
<file path=[Content_Types].xml><?xml version="1.0" encoding="utf-8"?>
<Types xmlns="http://schemas.openxmlformats.org/package/2006/content-types"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docProps/app.xml" ContentType="application/vnd.openxmlformats-officedocument.extended-properties+xml"/>
  <Override PartName="/docProps/core.xml" ContentType="application/vnd.openxmlformats-package.core-properties+xml"/>
  <Override PartName="/ppt/theme/theme1.xml" ContentType="application/vnd.openxmlformats-officedocument.them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s/slide1.xml" ContentType="application/vnd.openxmlformats-officedocument.presentationml.slide+xml"/>
  <Default Extension="png" ContentType="image/png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2" Type="http://schemas.openxmlformats.org/officeDocument/2006/relationships/extended-properties" Target="docProps/app.xml"/><Relationship Id="rId3" Type="http://schemas.openxmlformats.org/package/2006/relationships/metadata/core-properties" Target="docProps/core.xml"/><Relationship Id="rId4" Type="http://schemas.openxmlformats.org/officeDocument/2006/relationships/custom-properties" Target="docProps/custom.xml"/></Relationships>
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</p:sldIdLst>
  <p:sldSz cx="10693400" cy="10693400"/>
  <p:notesSz cx="10693400" cy="10693400"/>
  <p:defaultTextStyle>
    <a:defPPr>
      <a:defRPr kern="0"/>
    </a:def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/>
</file>

<file path=ppt/tableStyles.xml><?xml version="1.0" encoding="utf-8"?>
<a:tblStyleLst xmlns:a="http://schemas.openxmlformats.org/drawingml/2006/main" def="{5C22544A-7EE6-4342-B048-85BDC9FD1C3A}"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>
      <p:cViewPr varScale="1">
        <p:scale>
          <a:sx n="78" d="100"/>
          <a:sy n="78" d="100"/>
        </p:scale>
        <p:origin x="-1536" y="-84"/>
      </p:cViewPr>
      <p:guideLst>
        <p:guide orient="horz" pos="2880"/>
        <p:guide pos="216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8028800" cy="78028800"/>
</p:viewPr>
</file>

<file path=ppt/_rels/presentation.xml.rels><?xml version="1.0" encoding="UTF-8" standalone="yes"?>
<Relationships xmlns="http://schemas.openxmlformats.org/package/2006/relationships"><Relationship Id="rId1" Type="http://schemas.openxmlformats.org/officeDocument/2006/relationships/slideMaster" Target="slideMasters/slideMaster1.xml"/><Relationship Id="rId2" Type="http://schemas.openxmlformats.org/officeDocument/2006/relationships/theme" Target="theme/theme1.xml"/><Relationship Id="rId3" Type="http://schemas.openxmlformats.org/officeDocument/2006/relationships/viewProps" Target="viewProps.xml"/><Relationship Id="rId4" Type="http://schemas.openxmlformats.org/officeDocument/2006/relationships/presProps" Target="presProps.xml"/><Relationship Id="rId5" Type="http://schemas.openxmlformats.org/officeDocument/2006/relationships/tableStyles" Target="tableStyles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9" Type="http://schemas.openxmlformats.org/officeDocument/2006/relationships/slide" Target="slides/slide4.xml"/><Relationship Id="rId10" Type="http://schemas.openxmlformats.org/officeDocument/2006/relationships/slide" Target="slides/slide5.xml"/><Relationship Id="rId11" Type="http://schemas.openxmlformats.org/officeDocument/2006/relationships/slide" Target="slides/slide6.xml"/><Relationship Id="rId12" Type="http://schemas.openxmlformats.org/officeDocument/2006/relationships/slide" Target="slides/slide7.xml"/><Relationship Id="rId13" Type="http://schemas.openxmlformats.org/officeDocument/2006/relationships/slide" Target="slides/slide8.xml"/><Relationship Id="rId14" Type="http://schemas.openxmlformats.org/officeDocument/2006/relationships/slide" Target="slides/slide9.xml"/><Relationship Id="rId15" Type="http://schemas.openxmlformats.org/officeDocument/2006/relationships/slide" Target="slides/slide10.xml"/><Relationship Id="rId16" Type="http://schemas.openxmlformats.org/officeDocument/2006/relationships/slide" Target="slides/slide11.xml"/><Relationship Id="rId17" Type="http://schemas.openxmlformats.org/officeDocument/2006/relationships/slide" Target="slides/slide12.xml"/><Relationship Id="rId18" Type="http://schemas.openxmlformats.org/officeDocument/2006/relationships/slide" Target="slides/slide13.xml"/><Relationship Id="rId19" Type="http://schemas.openxmlformats.org/officeDocument/2006/relationships/slide" Target="slides/slide14.xml"/><Relationship Id="rId20" Type="http://schemas.openxmlformats.org/officeDocument/2006/relationships/slide" Target="slides/slide15.xml"/><Relationship Id="rId21" Type="http://schemas.openxmlformats.org/officeDocument/2006/relationships/slide" Target="slides/slide16.xml"/><Relationship Id="rId22" Type="http://schemas.openxmlformats.org/officeDocument/2006/relationships/slide" Target="slides/slide17.xml"/><Relationship Id="rId23" Type="http://schemas.openxmlformats.org/officeDocument/2006/relationships/slide" Target="slides/slide18.xml"/><Relationship Id="rId24" Type="http://schemas.openxmlformats.org/officeDocument/2006/relationships/slide" Target="slides/slide19.xml"/><Relationship Id="rId25" Type="http://schemas.openxmlformats.org/officeDocument/2006/relationships/slide" Target="slides/slide20.xml"/><Relationship Id="rId26" Type="http://schemas.openxmlformats.org/officeDocument/2006/relationships/slide" Target="slides/slide21.xml"/><Relationship Id="rId27" Type="http://schemas.openxmlformats.org/officeDocument/2006/relationships/slide" Target="slides/slide22.xml"/><Relationship Id="rId28" Type="http://schemas.openxmlformats.org/officeDocument/2006/relationships/slide" Target="slides/slide23.xml"/><Relationship Id="rId29" Type="http://schemas.openxmlformats.org/officeDocument/2006/relationships/slide" Target="slides/slide24.xml"/><Relationship Id="rId30" Type="http://schemas.openxmlformats.org/officeDocument/2006/relationships/slide" Target="slides/slide25.xml"/><Relationship Id="rId31" Type="http://schemas.openxmlformats.org/officeDocument/2006/relationships/slide" Target="slides/slide26.xml"/><Relationship Id="rId32" Type="http://schemas.openxmlformats.org/officeDocument/2006/relationships/slide" Target="slides/slide27.xml"/><Relationship Id="rId33" Type="http://schemas.openxmlformats.org/officeDocument/2006/relationships/slide" Target="slides/slide28.xml"/><Relationship Id="rId34" Type="http://schemas.openxmlformats.org/officeDocument/2006/relationships/slide" Target="slides/slide29.xml"/><Relationship Id="rId35" Type="http://schemas.openxmlformats.org/officeDocument/2006/relationships/slide" Target="slides/slide30.xml"/><Relationship Id="rId36" Type="http://schemas.openxmlformats.org/officeDocument/2006/relationships/slide" Target="slides/slide31.xml"/><Relationship Id="rId37" Type="http://schemas.openxmlformats.org/officeDocument/2006/relationships/slide" Target="slides/slide32.xml"/><Relationship Id="rId38" Type="http://schemas.openxmlformats.org/officeDocument/2006/relationships/slide" Target="slides/slide33.xml"/><Relationship Id="rId39" Type="http://schemas.openxmlformats.org/officeDocument/2006/relationships/slide" Target="slides/slide34.xml"/><Relationship Id="rId40" Type="http://schemas.openxmlformats.org/officeDocument/2006/relationships/slide" Target="slides/slide35.xml"/><Relationship Id="rId41" Type="http://schemas.openxmlformats.org/officeDocument/2006/relationships/slide" Target="slides/slide36.xml"/><Relationship Id="rId42" Type="http://schemas.openxmlformats.org/officeDocument/2006/relationships/slide" Target="slides/slide37.xml"/><Relationship Id="rId43" Type="http://schemas.openxmlformats.org/officeDocument/2006/relationships/slide" Target="slides/slide38.xml"/><Relationship Id="rId44" Type="http://schemas.openxmlformats.org/officeDocument/2006/relationships/slide" Target="slides/slide39.xml"/><Relationship Id="rId45" Type="http://schemas.openxmlformats.org/officeDocument/2006/relationships/slide" Target="slides/slide40.xml"/><Relationship Id="rId46" Type="http://schemas.openxmlformats.org/officeDocument/2006/relationships/slide" Target="slides/slide41.xml"/><Relationship Id="rId47" Type="http://schemas.openxmlformats.org/officeDocument/2006/relationships/slide" Target="slides/slide42.xml"/><Relationship Id="rId48" Type="http://schemas.openxmlformats.org/officeDocument/2006/relationships/slide" Target="slides/slide43.xml"/><Relationship Id="rId49" Type="http://schemas.openxmlformats.org/officeDocument/2006/relationships/slide" Target="slides/slide44.xml"/><Relationship Id="rId50" Type="http://schemas.openxmlformats.org/officeDocument/2006/relationships/slide" Target="slides/slide45.xml"/><Relationship Id="rId51" Type="http://schemas.openxmlformats.org/officeDocument/2006/relationships/slide" Target="slides/slide46.xml"/><Relationship Id="rId52" Type="http://schemas.openxmlformats.org/officeDocument/2006/relationships/slide" Target="slides/slide47.xml"/><Relationship Id="rId53" Type="http://schemas.openxmlformats.org/officeDocument/2006/relationships/slide" Target="slides/slide48.xml"/><Relationship Id="rId54" Type="http://schemas.openxmlformats.org/officeDocument/2006/relationships/slide" Target="slides/slide49.xml"/><Relationship Id="rId55" Type="http://schemas.openxmlformats.org/officeDocument/2006/relationships/slide" Target="slides/slide50.xml"/><Relationship Id="rId56" Type="http://schemas.openxmlformats.org/officeDocument/2006/relationships/slide" Target="slides/slide51.xml"/><Relationship Id="rId57" Type="http://schemas.openxmlformats.org/officeDocument/2006/relationships/slide" Target="slides/slide52.xml"/></Relationships>
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
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566737" y="3314954"/>
            <a:ext cx="6423025" cy="224561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000" b="1" i="0">
                <a:solidFill>
                  <a:srgbClr val="060C0C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133475" y="5988304"/>
            <a:ext cx="5289550" cy="267335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7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819"/>
              </a:lnSpc>
              <a:spcBef>
                <a:spcPts val="80"/>
              </a:spcBef>
            </a:pPr>
            <a:r>
              <a:rPr dirty="0">
                <a:latin typeface="Calibri"/>
                <a:cs typeface="Calibri"/>
              </a:rPr>
              <a:t>© Festo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Didactic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GmbH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&amp;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 spc="-25">
                <a:latin typeface="Calibri"/>
                <a:cs typeface="Calibri"/>
              </a:rPr>
              <a:t>Co.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7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#</a:t>
            </a:fld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 showMasterSp="0">
  <p:cSld name="Title and Conten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900214" y="1438173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bg object 17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000" b="1" i="0">
                <a:solidFill>
                  <a:srgbClr val="060C0C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/>
        <p:txBody>
          <a:bodyPr lIns="0" tIns="0" rIns="0" bIns="0"/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7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819"/>
              </a:lnSpc>
              <a:spcBef>
                <a:spcPts val="80"/>
              </a:spcBef>
            </a:pPr>
            <a:r>
              <a:rPr dirty="0">
                <a:latin typeface="Calibri"/>
                <a:cs typeface="Calibri"/>
              </a:rPr>
              <a:t>© Festo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Didactic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GmbH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&amp;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 spc="-25">
                <a:latin typeface="Calibri"/>
                <a:cs typeface="Calibri"/>
              </a:rPr>
              <a:t>Co.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7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#</a:t>
            </a:fld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000" b="1" i="0">
                <a:solidFill>
                  <a:srgbClr val="060C0C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idx="2" sz="half"/>
          </p:nvPr>
        </p:nvSpPr>
        <p:spPr>
          <a:xfrm>
            <a:off x="377825" y="2459482"/>
            <a:ext cx="3287077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idx="3" sz="half"/>
          </p:nvPr>
        </p:nvSpPr>
        <p:spPr>
          <a:xfrm>
            <a:off x="3891597" y="2459482"/>
            <a:ext cx="3287077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5" name="Holder 5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7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819"/>
              </a:lnSpc>
              <a:spcBef>
                <a:spcPts val="80"/>
              </a:spcBef>
            </a:pPr>
            <a:r>
              <a:rPr dirty="0">
                <a:latin typeface="Calibri"/>
                <a:cs typeface="Calibri"/>
              </a:rPr>
              <a:t>© Festo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Didactic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GmbH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&amp;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 spc="-25">
                <a:latin typeface="Calibri"/>
                <a:cs typeface="Calibri"/>
              </a:rPr>
              <a:t>Co.</a:t>
            </a:r>
          </a:p>
        </p:txBody>
      </p:sp>
      <p:sp>
        <p:nvSpPr>
          <p:cNvPr id="6" name="Holder 6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7" name="Holder 7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7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#</a:t>
            </a:fld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/>
        <p:txBody>
          <a:bodyPr lIns="0" tIns="0" rIns="0" bIns="0"/>
          <a:lstStyle>
            <a:lvl1pPr>
              <a:defRPr sz="2000" b="1" i="0">
                <a:solidFill>
                  <a:srgbClr val="060C0C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7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819"/>
              </a:lnSpc>
              <a:spcBef>
                <a:spcPts val="80"/>
              </a:spcBef>
            </a:pPr>
            <a:r>
              <a:rPr dirty="0">
                <a:latin typeface="Calibri"/>
                <a:cs typeface="Calibri"/>
              </a:rPr>
              <a:t>© Festo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Didactic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GmbH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&amp;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 spc="-25">
                <a:latin typeface="Calibri"/>
                <a:cs typeface="Calibri"/>
              </a:rPr>
              <a:t>Co.</a:t>
            </a:r>
          </a:p>
        </p:txBody>
      </p:sp>
      <p:sp>
        <p:nvSpPr>
          <p:cNvPr id="4" name="Holder 4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5" name="Holder 5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7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#</a:t>
            </a:fld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type="obj" showMasterSp="0">
  <p:cSld name="Blank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718197" y="1440180"/>
            <a:ext cx="6120130" cy="72390"/>
          </a:xfrm>
          <a:custGeom>
            <a:avLst/>
            <a:gdLst/>
            <a:ahLst/>
            <a:cxnLst/>
            <a:rect l="l" t="t" r="r" b="b"/>
            <a:pathLst>
              <a:path w="6120130" h="72390">
                <a:moveTo>
                  <a:pt x="6120003" y="72237"/>
                </a:moveTo>
                <a:lnTo>
                  <a:pt x="612000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bg object 17"/>
          <p:cNvSpPr/>
          <p:nvPr/>
        </p:nvSpPr>
        <p:spPr>
          <a:xfrm>
            <a:off x="718197" y="10007942"/>
            <a:ext cx="6120130" cy="72390"/>
          </a:xfrm>
          <a:custGeom>
            <a:avLst/>
            <a:gdLst/>
            <a:ahLst/>
            <a:cxnLst/>
            <a:rect l="l" t="t" r="r" b="b"/>
            <a:pathLst>
              <a:path w="6120130" h="72390">
                <a:moveTo>
                  <a:pt x="6120003" y="0"/>
                </a:moveTo>
                <a:lnTo>
                  <a:pt x="612000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" name="Holder 2"/>
          <p:cNvSpPr>
            <a:spLocks noGrp="1"/>
          </p:cNvSpPr>
          <p:nvPr>
            <p:ph type="ftr" idx="5" sz="quarter"/>
          </p:nvPr>
        </p:nvSpPr>
        <p:spPr/>
        <p:txBody>
          <a:bodyPr lIns="0" tIns="0" rIns="0" bIns="0"/>
          <a:lstStyle>
            <a:lvl1pPr>
              <a:defRPr sz="7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819"/>
              </a:lnSpc>
              <a:spcBef>
                <a:spcPts val="80"/>
              </a:spcBef>
            </a:pPr>
            <a:r>
              <a:rPr dirty="0">
                <a:latin typeface="Calibri"/>
                <a:cs typeface="Calibri"/>
              </a:rPr>
              <a:t>© Festo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Didactic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GmbH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&amp;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 spc="-25">
                <a:latin typeface="Calibri"/>
                <a:cs typeface="Calibri"/>
              </a:rPr>
              <a:t>Co.</a:t>
            </a:r>
          </a:p>
        </p:txBody>
      </p:sp>
      <p:sp>
        <p:nvSpPr>
          <p:cNvPr id="3" name="Holder 3"/>
          <p:cNvSpPr>
            <a:spLocks noGrp="1"/>
          </p:cNvSpPr>
          <p:nvPr>
            <p:ph type="dt" idx="6" sz="half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4" name="Holder 4"/>
          <p:cNvSpPr>
            <a:spLocks noGrp="1"/>
          </p:cNvSpPr>
          <p:nvPr>
            <p:ph type="sldNum" idx="7" sz="quarter"/>
          </p:nvPr>
        </p:nvSpPr>
        <p:spPr/>
        <p:txBody>
          <a:bodyPr lIns="0" tIns="0" rIns="0" bIns="0"/>
          <a:lstStyle>
            <a:lvl1pPr>
              <a:defRPr sz="7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#</a:t>
            </a:fld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5" Type="http://schemas.openxmlformats.org/officeDocument/2006/relationships/slideLayout" Target="../slideLayouts/slideLayout5.xml"/><Relationship Id="rId6" Type="http://schemas.openxmlformats.org/officeDocument/2006/relationships/theme" Target="../theme/theme1.xml"/></Relationships>
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older 2"/>
          <p:cNvSpPr>
            <a:spLocks noGrp="1"/>
          </p:cNvSpPr>
          <p:nvPr>
            <p:ph type="title"/>
          </p:nvPr>
        </p:nvSpPr>
        <p:spPr>
          <a:xfrm>
            <a:off x="1182006" y="1538631"/>
            <a:ext cx="8329930" cy="3302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2000" b="1" i="0">
                <a:solidFill>
                  <a:srgbClr val="060C0C"/>
                </a:solidFill>
                <a:latin typeface="Arial"/>
                <a:cs typeface="Arial"/>
              </a:defRPr>
            </a:lvl1pPr>
          </a:lstStyle>
          <a:p/>
        </p:txBody>
      </p:sp>
      <p:sp>
        <p:nvSpPr>
          <p:cNvPr id="3" name="Holder 3"/>
          <p:cNvSpPr>
            <a:spLocks noGrp="1"/>
          </p:cNvSpPr>
          <p:nvPr>
            <p:ph type="body" idx="1"/>
          </p:nvPr>
        </p:nvSpPr>
        <p:spPr>
          <a:xfrm>
            <a:off x="377825" y="2459482"/>
            <a:ext cx="6800850" cy="7057644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/>
        </p:txBody>
      </p:sp>
      <p:sp>
        <p:nvSpPr>
          <p:cNvPr id="4" name="Holder 4"/>
          <p:cNvSpPr>
            <a:spLocks noGrp="1"/>
          </p:cNvSpPr>
          <p:nvPr>
            <p:ph type="ftr" idx="5" sz="quarter"/>
          </p:nvPr>
        </p:nvSpPr>
        <p:spPr>
          <a:xfrm>
            <a:off x="876519" y="6993929"/>
            <a:ext cx="1108075" cy="1143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7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2700">
              <a:lnSpc>
                <a:spcPts val="819"/>
              </a:lnSpc>
              <a:spcBef>
                <a:spcPts val="80"/>
              </a:spcBef>
            </a:pPr>
            <a:r>
              <a:rPr dirty="0">
                <a:latin typeface="Calibri"/>
                <a:cs typeface="Calibri"/>
              </a:rPr>
              <a:t>© Festo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Didactic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GmbH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&amp;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 spc="-25">
                <a:latin typeface="Calibri"/>
                <a:cs typeface="Calibri"/>
              </a:rPr>
              <a:t>Co.</a:t>
            </a:r>
          </a:p>
        </p:txBody>
      </p:sp>
      <p:sp>
        <p:nvSpPr>
          <p:cNvPr id="5" name="Holder 5"/>
          <p:cNvSpPr>
            <a:spLocks noGrp="1"/>
          </p:cNvSpPr>
          <p:nvPr>
            <p:ph type="dt" idx="6" sz="half"/>
          </p:nvPr>
        </p:nvSpPr>
        <p:spPr>
          <a:xfrm>
            <a:off x="377825" y="9944862"/>
            <a:ext cx="1737995" cy="5346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</a:fld>
          </a:p>
        </p:txBody>
      </p:sp>
      <p:sp>
        <p:nvSpPr>
          <p:cNvPr id="6" name="Holder 6"/>
          <p:cNvSpPr>
            <a:spLocks noGrp="1"/>
          </p:cNvSpPr>
          <p:nvPr>
            <p:ph type="sldNum" idx="7" sz="quarter"/>
          </p:nvPr>
        </p:nvSpPr>
        <p:spPr>
          <a:xfrm>
            <a:off x="8846690" y="6993099"/>
            <a:ext cx="996569" cy="11557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sz="700" b="0" i="0">
                <a:solidFill>
                  <a:schemeClr val="tx1"/>
                </a:solidFill>
                <a:latin typeface="Arial"/>
                <a:cs typeface="Arial"/>
              </a:defRPr>
            </a:lvl1pPr>
          </a:lstStyle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#</a:t>
            </a:fld>
          </a:p>
        </p:txBody>
      </p:sp>
    </p:spTree>
  </p:cSld>
  <p:clrMap folHlink="folHlink" hlink="hlink" accent1="accent1" accent2="accent2" accent3="accent3" accent4="accent4" accent5="accent5" accent6="accent6" tx2="dk2" bg2="lt2" tx1="dk1" bg1="lt1"/>
  <p:sldLayoutIdLst>
    <p:sldLayoutId id="2147483661" r:id="rId1"/>
    <p:sldLayoutId id="2147483662" r:id="rId2"/>
    <p:sldLayoutId id="2147483663" r:id="rId3"/>
    <p:sldLayoutId id="2147483664" r:id="rId4"/>
    <p:sldLayoutId id="2147483665" r:id="rId5"/>
  </p:sldLayoutIdLst>
  <p:txStyles>
    <p:titleStyle>
      <a:lvl1pPr>
        <a:defRPr>
          <a:latin typeface="+mj-lt"/>
          <a:ea typeface="+mj-ea"/>
          <a:cs typeface="+mj-cs"/>
        </a:defRPr>
      </a:lvl1pPr>
    </p:titleStyle>
    <p:body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bodyStyle>
    <p:otherStyle>
      <a:lvl1pPr marL="0">
        <a:defRPr>
          <a:latin typeface="+mn-lt"/>
          <a:ea typeface="+mn-ea"/>
          <a:cs typeface="+mn-cs"/>
        </a:defRPr>
      </a:lvl1pPr>
      <a:lvl2pPr marL="457200">
        <a:defRPr>
          <a:latin typeface="+mn-lt"/>
          <a:ea typeface="+mn-ea"/>
          <a:cs typeface="+mn-cs"/>
        </a:defRPr>
      </a:lvl2pPr>
      <a:lvl3pPr marL="914400">
        <a:defRPr>
          <a:latin typeface="+mn-lt"/>
          <a:ea typeface="+mn-ea"/>
          <a:cs typeface="+mn-cs"/>
        </a:defRPr>
      </a:lvl3pPr>
      <a:lvl4pPr marL="1371600">
        <a:defRPr>
          <a:latin typeface="+mn-lt"/>
          <a:ea typeface="+mn-ea"/>
          <a:cs typeface="+mn-cs"/>
        </a:defRPr>
      </a:lvl4pPr>
      <a:lvl5pPr marL="1828800">
        <a:defRPr>
          <a:latin typeface="+mn-lt"/>
          <a:ea typeface="+mn-ea"/>
          <a:cs typeface="+mn-cs"/>
        </a:defRPr>
      </a:lvl5pPr>
      <a:lvl6pPr marL="2286000">
        <a:defRPr>
          <a:latin typeface="+mn-lt"/>
          <a:ea typeface="+mn-ea"/>
          <a:cs typeface="+mn-cs"/>
        </a:defRPr>
      </a:lvl6pPr>
      <a:lvl7pPr marL="2743200">
        <a:defRPr>
          <a:latin typeface="+mn-lt"/>
          <a:ea typeface="+mn-ea"/>
          <a:cs typeface="+mn-cs"/>
        </a:defRPr>
      </a:lvl7pPr>
      <a:lvl8pPr marL="3200400">
        <a:defRPr>
          <a:latin typeface="+mn-lt"/>
          <a:ea typeface="+mn-ea"/>
          <a:cs typeface="+mn-cs"/>
        </a:defRPr>
      </a:lvl8pPr>
      <a:lvl9pPr marL="3657600">
        <a:defRPr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.png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
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58.png"/><Relationship Id="rId3" Type="http://schemas.openxmlformats.org/officeDocument/2006/relationships/image" Target="../media/image59.png"/><Relationship Id="rId4" Type="http://schemas.openxmlformats.org/officeDocument/2006/relationships/image" Target="../media/image60.png"/><Relationship Id="rId5" Type="http://schemas.openxmlformats.org/officeDocument/2006/relationships/image" Target="../media/image61.png"/><Relationship Id="rId6" Type="http://schemas.openxmlformats.org/officeDocument/2006/relationships/image" Target="../media/image62.png"/><Relationship Id="rId7" Type="http://schemas.openxmlformats.org/officeDocument/2006/relationships/image" Target="../media/image63.png"/><Relationship Id="rId8" Type="http://schemas.openxmlformats.org/officeDocument/2006/relationships/image" Target="../media/image64.png"/><Relationship Id="rId9" Type="http://schemas.openxmlformats.org/officeDocument/2006/relationships/image" Target="../media/image65.png"/><Relationship Id="rId10" Type="http://schemas.openxmlformats.org/officeDocument/2006/relationships/image" Target="../media/image66.png"/><Relationship Id="rId11" Type="http://schemas.openxmlformats.org/officeDocument/2006/relationships/image" Target="../media/image67.png"/></Relationships>
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8.png"/><Relationship Id="rId3" Type="http://schemas.openxmlformats.org/officeDocument/2006/relationships/image" Target="../media/image69.png"/><Relationship Id="rId4" Type="http://schemas.openxmlformats.org/officeDocument/2006/relationships/image" Target="../media/image70.png"/><Relationship Id="rId5" Type="http://schemas.openxmlformats.org/officeDocument/2006/relationships/image" Target="../media/image71.png"/><Relationship Id="rId6" Type="http://schemas.openxmlformats.org/officeDocument/2006/relationships/image" Target="../media/image72.png"/></Relationships>
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3.png"/><Relationship Id="rId3" Type="http://schemas.openxmlformats.org/officeDocument/2006/relationships/image" Target="../media/image74.png"/><Relationship Id="rId4" Type="http://schemas.openxmlformats.org/officeDocument/2006/relationships/image" Target="../media/image75.png"/><Relationship Id="rId5" Type="http://schemas.openxmlformats.org/officeDocument/2006/relationships/image" Target="../media/image76.png"/><Relationship Id="rId6" Type="http://schemas.openxmlformats.org/officeDocument/2006/relationships/image" Target="../media/image77.png"/></Relationships>
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3.png"/><Relationship Id="rId3" Type="http://schemas.openxmlformats.org/officeDocument/2006/relationships/image" Target="../media/image74.png"/><Relationship Id="rId4" Type="http://schemas.openxmlformats.org/officeDocument/2006/relationships/image" Target="../media/image76.png"/><Relationship Id="rId5" Type="http://schemas.openxmlformats.org/officeDocument/2006/relationships/image" Target="../media/image77.png"/></Relationships>
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62.png"/><Relationship Id="rId3" Type="http://schemas.openxmlformats.org/officeDocument/2006/relationships/image" Target="../media/image59.png"/></Relationships>
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78.png"/><Relationship Id="rId3" Type="http://schemas.openxmlformats.org/officeDocument/2006/relationships/image" Target="../media/image79.png"/><Relationship Id="rId4" Type="http://schemas.openxmlformats.org/officeDocument/2006/relationships/image" Target="../media/image80.png"/><Relationship Id="rId5" Type="http://schemas.openxmlformats.org/officeDocument/2006/relationships/image" Target="../media/image81.png"/><Relationship Id="rId6" Type="http://schemas.openxmlformats.org/officeDocument/2006/relationships/image" Target="../media/image82.png"/><Relationship Id="rId7" Type="http://schemas.openxmlformats.org/officeDocument/2006/relationships/image" Target="../media/image83.png"/><Relationship Id="rId8" Type="http://schemas.openxmlformats.org/officeDocument/2006/relationships/image" Target="../media/image84.png"/><Relationship Id="rId9" Type="http://schemas.openxmlformats.org/officeDocument/2006/relationships/image" Target="../media/image85.png"/><Relationship Id="rId10" Type="http://schemas.openxmlformats.org/officeDocument/2006/relationships/image" Target="../media/image86.png"/><Relationship Id="rId11" Type="http://schemas.openxmlformats.org/officeDocument/2006/relationships/image" Target="../media/image87.png"/></Relationships>
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88.png"/><Relationship Id="rId3" Type="http://schemas.openxmlformats.org/officeDocument/2006/relationships/image" Target="../media/image89.png"/><Relationship Id="rId4" Type="http://schemas.openxmlformats.org/officeDocument/2006/relationships/image" Target="../media/image90.png"/><Relationship Id="rId5" Type="http://schemas.openxmlformats.org/officeDocument/2006/relationships/image" Target="../media/image91.png"/><Relationship Id="rId6" Type="http://schemas.openxmlformats.org/officeDocument/2006/relationships/image" Target="../media/image92.png"/><Relationship Id="rId7" Type="http://schemas.openxmlformats.org/officeDocument/2006/relationships/image" Target="../media/image93.png"/></Relationships>
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94.png"/><Relationship Id="rId3" Type="http://schemas.openxmlformats.org/officeDocument/2006/relationships/image" Target="../media/image95.png"/><Relationship Id="rId4" Type="http://schemas.openxmlformats.org/officeDocument/2006/relationships/image" Target="../media/image96.png"/><Relationship Id="rId5" Type="http://schemas.openxmlformats.org/officeDocument/2006/relationships/image" Target="../media/image97.png"/><Relationship Id="rId6" Type="http://schemas.openxmlformats.org/officeDocument/2006/relationships/image" Target="../media/image98.png"/><Relationship Id="rId7" Type="http://schemas.openxmlformats.org/officeDocument/2006/relationships/image" Target="../media/image99.png"/><Relationship Id="rId8" Type="http://schemas.openxmlformats.org/officeDocument/2006/relationships/image" Target="../media/image100.png"/><Relationship Id="rId9" Type="http://schemas.openxmlformats.org/officeDocument/2006/relationships/image" Target="../media/image101.png"/></Relationships>
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02.png"/><Relationship Id="rId3" Type="http://schemas.openxmlformats.org/officeDocument/2006/relationships/image" Target="../media/image103.png"/><Relationship Id="rId4" Type="http://schemas.openxmlformats.org/officeDocument/2006/relationships/image" Target="../media/image104.png"/><Relationship Id="rId5" Type="http://schemas.openxmlformats.org/officeDocument/2006/relationships/image" Target="../media/image105.png"/><Relationship Id="rId6" Type="http://schemas.openxmlformats.org/officeDocument/2006/relationships/image" Target="../media/image99.png"/><Relationship Id="rId7" Type="http://schemas.openxmlformats.org/officeDocument/2006/relationships/image" Target="../media/image65.png"/><Relationship Id="rId8" Type="http://schemas.openxmlformats.org/officeDocument/2006/relationships/image" Target="../media/image106.png"/><Relationship Id="rId9" Type="http://schemas.openxmlformats.org/officeDocument/2006/relationships/image" Target="../media/image107.png"/><Relationship Id="rId10" Type="http://schemas.openxmlformats.org/officeDocument/2006/relationships/image" Target="../media/image108.png"/></Relationships>
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99.png"/><Relationship Id="rId3" Type="http://schemas.openxmlformats.org/officeDocument/2006/relationships/image" Target="../media/image106.png"/><Relationship Id="rId4" Type="http://schemas.openxmlformats.org/officeDocument/2006/relationships/image" Target="../media/image109.png"/><Relationship Id="rId5" Type="http://schemas.openxmlformats.org/officeDocument/2006/relationships/image" Target="../media/image107.png"/><Relationship Id="rId6" Type="http://schemas.openxmlformats.org/officeDocument/2006/relationships/image" Target="../media/image110.png"/><Relationship Id="rId7" Type="http://schemas.openxmlformats.org/officeDocument/2006/relationships/image" Target="../media/image108.png"/><Relationship Id="rId8" Type="http://schemas.openxmlformats.org/officeDocument/2006/relationships/image" Target="../media/image111.png"/><Relationship Id="rId9" Type="http://schemas.openxmlformats.org/officeDocument/2006/relationships/image" Target="../media/image112.png"/><Relationship Id="rId10" Type="http://schemas.openxmlformats.org/officeDocument/2006/relationships/image" Target="../media/image113.png"/></Relationships>
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.png"/><Relationship Id="rId3" Type="http://schemas.openxmlformats.org/officeDocument/2006/relationships/image" Target="../media/image5.png"/><Relationship Id="rId4" Type="http://schemas.openxmlformats.org/officeDocument/2006/relationships/image" Target="../media/image6.png"/><Relationship Id="rId5" Type="http://schemas.openxmlformats.org/officeDocument/2006/relationships/image" Target="../media/image7.png"/></Relationships>
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
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99.png"/><Relationship Id="rId3" Type="http://schemas.openxmlformats.org/officeDocument/2006/relationships/image" Target="../media/image106.png"/><Relationship Id="rId4" Type="http://schemas.openxmlformats.org/officeDocument/2006/relationships/image" Target="../media/image114.png"/><Relationship Id="rId5" Type="http://schemas.openxmlformats.org/officeDocument/2006/relationships/image" Target="../media/image107.png"/><Relationship Id="rId6" Type="http://schemas.openxmlformats.org/officeDocument/2006/relationships/image" Target="../media/image110.png"/><Relationship Id="rId7" Type="http://schemas.openxmlformats.org/officeDocument/2006/relationships/image" Target="../media/image108.png"/></Relationships>
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15.png"/><Relationship Id="rId3" Type="http://schemas.openxmlformats.org/officeDocument/2006/relationships/image" Target="../media/image116.png"/><Relationship Id="rId4" Type="http://schemas.openxmlformats.org/officeDocument/2006/relationships/image" Target="../media/image110.png"/><Relationship Id="rId5" Type="http://schemas.openxmlformats.org/officeDocument/2006/relationships/image" Target="../media/image117.png"/><Relationship Id="rId6" Type="http://schemas.openxmlformats.org/officeDocument/2006/relationships/image" Target="../media/image118.png"/><Relationship Id="rId7" Type="http://schemas.openxmlformats.org/officeDocument/2006/relationships/image" Target="../media/image114.png"/><Relationship Id="rId8" Type="http://schemas.openxmlformats.org/officeDocument/2006/relationships/image" Target="../media/image119.png"/><Relationship Id="rId9" Type="http://schemas.openxmlformats.org/officeDocument/2006/relationships/image" Target="../media/image120.png"/></Relationships>
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21.png"/><Relationship Id="rId3" Type="http://schemas.openxmlformats.org/officeDocument/2006/relationships/image" Target="../media/image122.png"/><Relationship Id="rId4" Type="http://schemas.openxmlformats.org/officeDocument/2006/relationships/image" Target="../media/image123.png"/><Relationship Id="rId5" Type="http://schemas.openxmlformats.org/officeDocument/2006/relationships/image" Target="../media/image124.png"/><Relationship Id="rId6" Type="http://schemas.openxmlformats.org/officeDocument/2006/relationships/image" Target="../media/image125.png"/><Relationship Id="rId7" Type="http://schemas.openxmlformats.org/officeDocument/2006/relationships/image" Target="../media/image126.png"/><Relationship Id="rId8" Type="http://schemas.openxmlformats.org/officeDocument/2006/relationships/image" Target="../media/image127.png"/><Relationship Id="rId9" Type="http://schemas.openxmlformats.org/officeDocument/2006/relationships/image" Target="../media/image128.png"/><Relationship Id="rId10" Type="http://schemas.openxmlformats.org/officeDocument/2006/relationships/image" Target="../media/image129.png"/><Relationship Id="rId11" Type="http://schemas.openxmlformats.org/officeDocument/2006/relationships/image" Target="../media/image130.png"/><Relationship Id="rId12" Type="http://schemas.openxmlformats.org/officeDocument/2006/relationships/image" Target="../media/image131.png"/><Relationship Id="rId13" Type="http://schemas.openxmlformats.org/officeDocument/2006/relationships/image" Target="../media/image132.png"/><Relationship Id="rId14" Type="http://schemas.openxmlformats.org/officeDocument/2006/relationships/image" Target="../media/image133.png"/><Relationship Id="rId15" Type="http://schemas.openxmlformats.org/officeDocument/2006/relationships/image" Target="../media/image134.png"/><Relationship Id="rId16" Type="http://schemas.openxmlformats.org/officeDocument/2006/relationships/image" Target="../media/image135.png"/><Relationship Id="rId17" Type="http://schemas.openxmlformats.org/officeDocument/2006/relationships/image" Target="../media/image136.png"/><Relationship Id="rId18" Type="http://schemas.openxmlformats.org/officeDocument/2006/relationships/image" Target="../media/image137.png"/><Relationship Id="rId19" Type="http://schemas.openxmlformats.org/officeDocument/2006/relationships/image" Target="../media/image138.png"/><Relationship Id="rId20" Type="http://schemas.openxmlformats.org/officeDocument/2006/relationships/image" Target="../media/image139.png"/><Relationship Id="rId21" Type="http://schemas.openxmlformats.org/officeDocument/2006/relationships/image" Target="../media/image140.png"/><Relationship Id="rId22" Type="http://schemas.openxmlformats.org/officeDocument/2006/relationships/image" Target="../media/image141.png"/><Relationship Id="rId23" Type="http://schemas.openxmlformats.org/officeDocument/2006/relationships/image" Target="../media/image142.png"/><Relationship Id="rId24" Type="http://schemas.openxmlformats.org/officeDocument/2006/relationships/image" Target="../media/image143.png"/><Relationship Id="rId25" Type="http://schemas.openxmlformats.org/officeDocument/2006/relationships/image" Target="../media/image144.png"/><Relationship Id="rId26" Type="http://schemas.openxmlformats.org/officeDocument/2006/relationships/image" Target="../media/image145.png"/><Relationship Id="rId27" Type="http://schemas.openxmlformats.org/officeDocument/2006/relationships/image" Target="../media/image146.png"/><Relationship Id="rId28" Type="http://schemas.openxmlformats.org/officeDocument/2006/relationships/image" Target="../media/image147.png"/><Relationship Id="rId29" Type="http://schemas.openxmlformats.org/officeDocument/2006/relationships/image" Target="../media/image148.png"/><Relationship Id="rId30" Type="http://schemas.openxmlformats.org/officeDocument/2006/relationships/image" Target="../media/image149.png"/><Relationship Id="rId31" Type="http://schemas.openxmlformats.org/officeDocument/2006/relationships/image" Target="../media/image150.png"/><Relationship Id="rId32" Type="http://schemas.openxmlformats.org/officeDocument/2006/relationships/image" Target="../media/image151.png"/></Relationships>
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52.png"/><Relationship Id="rId3" Type="http://schemas.openxmlformats.org/officeDocument/2006/relationships/image" Target="../media/image153.png"/><Relationship Id="rId4" Type="http://schemas.openxmlformats.org/officeDocument/2006/relationships/image" Target="../media/image154.png"/><Relationship Id="rId5" Type="http://schemas.openxmlformats.org/officeDocument/2006/relationships/image" Target="../media/image155.png"/><Relationship Id="rId6" Type="http://schemas.openxmlformats.org/officeDocument/2006/relationships/image" Target="../media/image156.png"/><Relationship Id="rId7" Type="http://schemas.openxmlformats.org/officeDocument/2006/relationships/image" Target="../media/image157.png"/><Relationship Id="rId8" Type="http://schemas.openxmlformats.org/officeDocument/2006/relationships/image" Target="../media/image158.png"/><Relationship Id="rId9" Type="http://schemas.openxmlformats.org/officeDocument/2006/relationships/image" Target="../media/image159.png"/><Relationship Id="rId10" Type="http://schemas.openxmlformats.org/officeDocument/2006/relationships/image" Target="../media/image160.png"/><Relationship Id="rId11" Type="http://schemas.openxmlformats.org/officeDocument/2006/relationships/image" Target="../media/image161.png"/><Relationship Id="rId12" Type="http://schemas.openxmlformats.org/officeDocument/2006/relationships/image" Target="../media/image162.png"/><Relationship Id="rId13" Type="http://schemas.openxmlformats.org/officeDocument/2006/relationships/image" Target="../media/image163.png"/><Relationship Id="rId14" Type="http://schemas.openxmlformats.org/officeDocument/2006/relationships/image" Target="../media/image164.png"/><Relationship Id="rId15" Type="http://schemas.openxmlformats.org/officeDocument/2006/relationships/image" Target="../media/image165.png"/></Relationships>
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55.png"/><Relationship Id="rId3" Type="http://schemas.openxmlformats.org/officeDocument/2006/relationships/image" Target="../media/image166.png"/><Relationship Id="rId4" Type="http://schemas.openxmlformats.org/officeDocument/2006/relationships/image" Target="../media/image167.png"/><Relationship Id="rId5" Type="http://schemas.openxmlformats.org/officeDocument/2006/relationships/image" Target="../media/image168.png"/><Relationship Id="rId6" Type="http://schemas.openxmlformats.org/officeDocument/2006/relationships/image" Target="../media/image169.png"/><Relationship Id="rId7" Type="http://schemas.openxmlformats.org/officeDocument/2006/relationships/image" Target="../media/image170.png"/><Relationship Id="rId8" Type="http://schemas.openxmlformats.org/officeDocument/2006/relationships/image" Target="../media/image171.png"/><Relationship Id="rId9" Type="http://schemas.openxmlformats.org/officeDocument/2006/relationships/image" Target="../media/image172.png"/><Relationship Id="rId10" Type="http://schemas.openxmlformats.org/officeDocument/2006/relationships/image" Target="../media/image173.png"/><Relationship Id="rId11" Type="http://schemas.openxmlformats.org/officeDocument/2006/relationships/image" Target="../media/image174.png"/><Relationship Id="rId12" Type="http://schemas.openxmlformats.org/officeDocument/2006/relationships/image" Target="../media/image175.png"/><Relationship Id="rId13" Type="http://schemas.openxmlformats.org/officeDocument/2006/relationships/image" Target="../media/image176.png"/><Relationship Id="rId14" Type="http://schemas.openxmlformats.org/officeDocument/2006/relationships/image" Target="../media/image177.png"/><Relationship Id="rId15" Type="http://schemas.openxmlformats.org/officeDocument/2006/relationships/image" Target="../media/image178.png"/><Relationship Id="rId16" Type="http://schemas.openxmlformats.org/officeDocument/2006/relationships/image" Target="../media/image179.png"/><Relationship Id="rId17" Type="http://schemas.openxmlformats.org/officeDocument/2006/relationships/image" Target="../media/image180.png"/><Relationship Id="rId18" Type="http://schemas.openxmlformats.org/officeDocument/2006/relationships/image" Target="../media/image181.png"/><Relationship Id="rId19" Type="http://schemas.openxmlformats.org/officeDocument/2006/relationships/image" Target="../media/image182.png"/><Relationship Id="rId20" Type="http://schemas.openxmlformats.org/officeDocument/2006/relationships/image" Target="../media/image183.png"/><Relationship Id="rId21" Type="http://schemas.openxmlformats.org/officeDocument/2006/relationships/image" Target="../media/image184.png"/><Relationship Id="rId22" Type="http://schemas.openxmlformats.org/officeDocument/2006/relationships/image" Target="../media/image185.png"/><Relationship Id="rId23" Type="http://schemas.openxmlformats.org/officeDocument/2006/relationships/image" Target="../media/image186.png"/><Relationship Id="rId24" Type="http://schemas.openxmlformats.org/officeDocument/2006/relationships/image" Target="../media/image187.png"/><Relationship Id="rId25" Type="http://schemas.openxmlformats.org/officeDocument/2006/relationships/image" Target="../media/image188.png"/><Relationship Id="rId26" Type="http://schemas.openxmlformats.org/officeDocument/2006/relationships/image" Target="../media/image189.png"/><Relationship Id="rId27" Type="http://schemas.openxmlformats.org/officeDocument/2006/relationships/image" Target="../media/image190.png"/></Relationships>
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91.png"/><Relationship Id="rId3" Type="http://schemas.openxmlformats.org/officeDocument/2006/relationships/image" Target="../media/image192.png"/><Relationship Id="rId4" Type="http://schemas.openxmlformats.org/officeDocument/2006/relationships/image" Target="../media/image193.png"/><Relationship Id="rId5" Type="http://schemas.openxmlformats.org/officeDocument/2006/relationships/image" Target="../media/image194.png"/><Relationship Id="rId6" Type="http://schemas.openxmlformats.org/officeDocument/2006/relationships/image" Target="../media/image195.png"/></Relationships>
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196.png"/><Relationship Id="rId3" Type="http://schemas.openxmlformats.org/officeDocument/2006/relationships/image" Target="../media/image197.png"/><Relationship Id="rId4" Type="http://schemas.openxmlformats.org/officeDocument/2006/relationships/image" Target="../media/image198.png"/><Relationship Id="rId5" Type="http://schemas.openxmlformats.org/officeDocument/2006/relationships/image" Target="../media/image199.png"/><Relationship Id="rId6" Type="http://schemas.openxmlformats.org/officeDocument/2006/relationships/image" Target="../media/image200.png"/><Relationship Id="rId7" Type="http://schemas.openxmlformats.org/officeDocument/2006/relationships/image" Target="../media/image201.png"/><Relationship Id="rId8" Type="http://schemas.openxmlformats.org/officeDocument/2006/relationships/image" Target="../media/image202.png"/><Relationship Id="rId9" Type="http://schemas.openxmlformats.org/officeDocument/2006/relationships/image" Target="../media/image203.png"/><Relationship Id="rId10" Type="http://schemas.openxmlformats.org/officeDocument/2006/relationships/image" Target="../media/image204.png"/><Relationship Id="rId11" Type="http://schemas.openxmlformats.org/officeDocument/2006/relationships/image" Target="../media/image205.png"/><Relationship Id="rId12" Type="http://schemas.openxmlformats.org/officeDocument/2006/relationships/image" Target="../media/image206.png"/><Relationship Id="rId13" Type="http://schemas.openxmlformats.org/officeDocument/2006/relationships/image" Target="../media/image207.png"/><Relationship Id="rId14" Type="http://schemas.openxmlformats.org/officeDocument/2006/relationships/image" Target="../media/image208.png"/><Relationship Id="rId15" Type="http://schemas.openxmlformats.org/officeDocument/2006/relationships/image" Target="../media/image209.png"/><Relationship Id="rId16" Type="http://schemas.openxmlformats.org/officeDocument/2006/relationships/image" Target="../media/image210.png"/><Relationship Id="rId17" Type="http://schemas.openxmlformats.org/officeDocument/2006/relationships/image" Target="../media/image211.png"/><Relationship Id="rId18" Type="http://schemas.openxmlformats.org/officeDocument/2006/relationships/image" Target="../media/image212.png"/><Relationship Id="rId19" Type="http://schemas.openxmlformats.org/officeDocument/2006/relationships/image" Target="../media/image213.png"/><Relationship Id="rId20" Type="http://schemas.openxmlformats.org/officeDocument/2006/relationships/image" Target="../media/image214.png"/><Relationship Id="rId21" Type="http://schemas.openxmlformats.org/officeDocument/2006/relationships/image" Target="../media/image215.png"/><Relationship Id="rId22" Type="http://schemas.openxmlformats.org/officeDocument/2006/relationships/image" Target="../media/image216.png"/><Relationship Id="rId23" Type="http://schemas.openxmlformats.org/officeDocument/2006/relationships/image" Target="../media/image217.png"/><Relationship Id="rId24" Type="http://schemas.openxmlformats.org/officeDocument/2006/relationships/image" Target="../media/image218.png"/><Relationship Id="rId25" Type="http://schemas.openxmlformats.org/officeDocument/2006/relationships/image" Target="../media/image219.png"/><Relationship Id="rId26" Type="http://schemas.openxmlformats.org/officeDocument/2006/relationships/image" Target="../media/image220.png"/><Relationship Id="rId27" Type="http://schemas.openxmlformats.org/officeDocument/2006/relationships/image" Target="../media/image221.png"/><Relationship Id="rId28" Type="http://schemas.openxmlformats.org/officeDocument/2006/relationships/image" Target="../media/image222.png"/></Relationships>
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23.png"/><Relationship Id="rId3" Type="http://schemas.openxmlformats.org/officeDocument/2006/relationships/image" Target="../media/image224.png"/><Relationship Id="rId4" Type="http://schemas.openxmlformats.org/officeDocument/2006/relationships/image" Target="../media/image225.png"/><Relationship Id="rId5" Type="http://schemas.openxmlformats.org/officeDocument/2006/relationships/image" Target="../media/image226.png"/><Relationship Id="rId6" Type="http://schemas.openxmlformats.org/officeDocument/2006/relationships/image" Target="../media/image227.png"/><Relationship Id="rId7" Type="http://schemas.openxmlformats.org/officeDocument/2006/relationships/image" Target="../media/image228.png"/><Relationship Id="rId8" Type="http://schemas.openxmlformats.org/officeDocument/2006/relationships/image" Target="../media/image229.png"/><Relationship Id="rId9" Type="http://schemas.openxmlformats.org/officeDocument/2006/relationships/image" Target="../media/image230.png"/><Relationship Id="rId10" Type="http://schemas.openxmlformats.org/officeDocument/2006/relationships/image" Target="../media/image231.png"/><Relationship Id="rId11" Type="http://schemas.openxmlformats.org/officeDocument/2006/relationships/image" Target="../media/image232.png"/><Relationship Id="rId12" Type="http://schemas.openxmlformats.org/officeDocument/2006/relationships/image" Target="../media/image233.png"/><Relationship Id="rId13" Type="http://schemas.openxmlformats.org/officeDocument/2006/relationships/image" Target="../media/image234.png"/><Relationship Id="rId14" Type="http://schemas.openxmlformats.org/officeDocument/2006/relationships/image" Target="../media/image235.png"/><Relationship Id="rId15" Type="http://schemas.openxmlformats.org/officeDocument/2006/relationships/image" Target="../media/image236.png"/><Relationship Id="rId16" Type="http://schemas.openxmlformats.org/officeDocument/2006/relationships/image" Target="../media/image237.png"/></Relationships>
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38.png"/><Relationship Id="rId3" Type="http://schemas.openxmlformats.org/officeDocument/2006/relationships/image" Target="../media/image239.png"/><Relationship Id="rId4" Type="http://schemas.openxmlformats.org/officeDocument/2006/relationships/image" Target="../media/image240.png"/></Relationships>
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8.png"/><Relationship Id="rId3" Type="http://schemas.openxmlformats.org/officeDocument/2006/relationships/image" Target="../media/image9.png"/><Relationship Id="rId4" Type="http://schemas.openxmlformats.org/officeDocument/2006/relationships/image" Target="../media/image10.png"/><Relationship Id="rId5" Type="http://schemas.openxmlformats.org/officeDocument/2006/relationships/image" Target="../media/image11.png"/><Relationship Id="rId6" Type="http://schemas.openxmlformats.org/officeDocument/2006/relationships/image" Target="../media/image12.png"/><Relationship Id="rId7" Type="http://schemas.openxmlformats.org/officeDocument/2006/relationships/image" Target="../media/image13.png"/><Relationship Id="rId8" Type="http://schemas.openxmlformats.org/officeDocument/2006/relationships/image" Target="../media/image14.png"/><Relationship Id="rId9" Type="http://schemas.openxmlformats.org/officeDocument/2006/relationships/image" Target="../media/image15.png"/><Relationship Id="rId10" Type="http://schemas.openxmlformats.org/officeDocument/2006/relationships/image" Target="../media/image16.png"/></Relationships>
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41.png"/><Relationship Id="rId3" Type="http://schemas.openxmlformats.org/officeDocument/2006/relationships/image" Target="../media/image242.png"/><Relationship Id="rId4" Type="http://schemas.openxmlformats.org/officeDocument/2006/relationships/image" Target="../media/image238.png"/></Relationships>
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43.png"/><Relationship Id="rId3" Type="http://schemas.openxmlformats.org/officeDocument/2006/relationships/image" Target="../media/image244.png"/><Relationship Id="rId4" Type="http://schemas.openxmlformats.org/officeDocument/2006/relationships/image" Target="../media/image245.png"/><Relationship Id="rId5" Type="http://schemas.openxmlformats.org/officeDocument/2006/relationships/image" Target="../media/image246.png"/><Relationship Id="rId6" Type="http://schemas.openxmlformats.org/officeDocument/2006/relationships/image" Target="../media/image247.png"/><Relationship Id="rId7" Type="http://schemas.openxmlformats.org/officeDocument/2006/relationships/image" Target="../media/image248.png"/></Relationships>
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49.png"/><Relationship Id="rId3" Type="http://schemas.openxmlformats.org/officeDocument/2006/relationships/image" Target="../media/image250.png"/><Relationship Id="rId4" Type="http://schemas.openxmlformats.org/officeDocument/2006/relationships/image" Target="../media/image251.png"/><Relationship Id="rId5" Type="http://schemas.openxmlformats.org/officeDocument/2006/relationships/image" Target="../media/image252.png"/><Relationship Id="rId6" Type="http://schemas.openxmlformats.org/officeDocument/2006/relationships/image" Target="../media/image253.png"/><Relationship Id="rId7" Type="http://schemas.openxmlformats.org/officeDocument/2006/relationships/image" Target="../media/image254.png"/><Relationship Id="rId8" Type="http://schemas.openxmlformats.org/officeDocument/2006/relationships/image" Target="../media/image255.png"/><Relationship Id="rId9" Type="http://schemas.openxmlformats.org/officeDocument/2006/relationships/image" Target="../media/image256.png"/></Relationships>
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57.png"/><Relationship Id="rId3" Type="http://schemas.openxmlformats.org/officeDocument/2006/relationships/image" Target="../media/image258.png"/><Relationship Id="rId4" Type="http://schemas.openxmlformats.org/officeDocument/2006/relationships/image" Target="../media/image259.png"/><Relationship Id="rId5" Type="http://schemas.openxmlformats.org/officeDocument/2006/relationships/image" Target="../media/image260.png"/><Relationship Id="rId6" Type="http://schemas.openxmlformats.org/officeDocument/2006/relationships/image" Target="../media/image261.png"/><Relationship Id="rId7" Type="http://schemas.openxmlformats.org/officeDocument/2006/relationships/image" Target="../media/image262.png"/><Relationship Id="rId8" Type="http://schemas.openxmlformats.org/officeDocument/2006/relationships/image" Target="../media/image263.png"/><Relationship Id="rId9" Type="http://schemas.openxmlformats.org/officeDocument/2006/relationships/image" Target="../media/image264.png"/><Relationship Id="rId10" Type="http://schemas.openxmlformats.org/officeDocument/2006/relationships/image" Target="../media/image265.png"/><Relationship Id="rId11" Type="http://schemas.openxmlformats.org/officeDocument/2006/relationships/image" Target="../media/image266.png"/><Relationship Id="rId12" Type="http://schemas.openxmlformats.org/officeDocument/2006/relationships/image" Target="../media/image267.png"/><Relationship Id="rId13" Type="http://schemas.openxmlformats.org/officeDocument/2006/relationships/image" Target="../media/image268.png"/><Relationship Id="rId14" Type="http://schemas.openxmlformats.org/officeDocument/2006/relationships/image" Target="../media/image269.png"/><Relationship Id="rId15" Type="http://schemas.openxmlformats.org/officeDocument/2006/relationships/image" Target="../media/image270.png"/><Relationship Id="rId16" Type="http://schemas.openxmlformats.org/officeDocument/2006/relationships/image" Target="../media/image271.png"/><Relationship Id="rId17" Type="http://schemas.openxmlformats.org/officeDocument/2006/relationships/image" Target="../media/image272.png"/><Relationship Id="rId18" Type="http://schemas.openxmlformats.org/officeDocument/2006/relationships/image" Target="../media/image273.png"/><Relationship Id="rId19" Type="http://schemas.openxmlformats.org/officeDocument/2006/relationships/image" Target="../media/image274.png"/><Relationship Id="rId20" Type="http://schemas.openxmlformats.org/officeDocument/2006/relationships/image" Target="../media/image275.png"/><Relationship Id="rId21" Type="http://schemas.openxmlformats.org/officeDocument/2006/relationships/image" Target="../media/image276.png"/><Relationship Id="rId22" Type="http://schemas.openxmlformats.org/officeDocument/2006/relationships/image" Target="../media/image277.png"/></Relationships>
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78.png"/><Relationship Id="rId3" Type="http://schemas.openxmlformats.org/officeDocument/2006/relationships/image" Target="../media/image279.png"/><Relationship Id="rId4" Type="http://schemas.openxmlformats.org/officeDocument/2006/relationships/image" Target="../media/image280.png"/><Relationship Id="rId5" Type="http://schemas.openxmlformats.org/officeDocument/2006/relationships/image" Target="../media/image281.png"/><Relationship Id="rId6" Type="http://schemas.openxmlformats.org/officeDocument/2006/relationships/image" Target="../media/image282.png"/><Relationship Id="rId7" Type="http://schemas.openxmlformats.org/officeDocument/2006/relationships/image" Target="../media/image283.png"/><Relationship Id="rId8" Type="http://schemas.openxmlformats.org/officeDocument/2006/relationships/image" Target="../media/image284.png"/><Relationship Id="rId9" Type="http://schemas.openxmlformats.org/officeDocument/2006/relationships/image" Target="../media/image285.png"/><Relationship Id="rId10" Type="http://schemas.openxmlformats.org/officeDocument/2006/relationships/image" Target="../media/image286.png"/><Relationship Id="rId11" Type="http://schemas.openxmlformats.org/officeDocument/2006/relationships/image" Target="../media/image287.png"/><Relationship Id="rId12" Type="http://schemas.openxmlformats.org/officeDocument/2006/relationships/image" Target="../media/image288.png"/><Relationship Id="rId13" Type="http://schemas.openxmlformats.org/officeDocument/2006/relationships/image" Target="../media/image289.png"/><Relationship Id="rId14" Type="http://schemas.openxmlformats.org/officeDocument/2006/relationships/image" Target="../media/image290.png"/><Relationship Id="rId15" Type="http://schemas.openxmlformats.org/officeDocument/2006/relationships/image" Target="../media/image291.png"/></Relationships>
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92.png"/><Relationship Id="rId3" Type="http://schemas.openxmlformats.org/officeDocument/2006/relationships/image" Target="../media/image293.png"/><Relationship Id="rId4" Type="http://schemas.openxmlformats.org/officeDocument/2006/relationships/image" Target="../media/image294.png"/><Relationship Id="rId5" Type="http://schemas.openxmlformats.org/officeDocument/2006/relationships/image" Target="../media/image295.png"/><Relationship Id="rId6" Type="http://schemas.openxmlformats.org/officeDocument/2006/relationships/image" Target="../media/image296.png"/><Relationship Id="rId7" Type="http://schemas.openxmlformats.org/officeDocument/2006/relationships/image" Target="../media/image297.png"/><Relationship Id="rId8" Type="http://schemas.openxmlformats.org/officeDocument/2006/relationships/image" Target="../media/image298.png"/><Relationship Id="rId9" Type="http://schemas.openxmlformats.org/officeDocument/2006/relationships/image" Target="../media/image299.png"/><Relationship Id="rId10" Type="http://schemas.openxmlformats.org/officeDocument/2006/relationships/image" Target="../media/image300.png"/><Relationship Id="rId11" Type="http://schemas.openxmlformats.org/officeDocument/2006/relationships/image" Target="../media/image301.png"/><Relationship Id="rId12" Type="http://schemas.openxmlformats.org/officeDocument/2006/relationships/image" Target="../media/image302.png"/><Relationship Id="rId13" Type="http://schemas.openxmlformats.org/officeDocument/2006/relationships/image" Target="../media/image303.png"/><Relationship Id="rId14" Type="http://schemas.openxmlformats.org/officeDocument/2006/relationships/image" Target="../media/image304.png"/><Relationship Id="rId15" Type="http://schemas.openxmlformats.org/officeDocument/2006/relationships/image" Target="../media/image305.png"/><Relationship Id="rId16" Type="http://schemas.openxmlformats.org/officeDocument/2006/relationships/image" Target="../media/image244.png"/><Relationship Id="rId17" Type="http://schemas.openxmlformats.org/officeDocument/2006/relationships/image" Target="../media/image306.png"/><Relationship Id="rId18" Type="http://schemas.openxmlformats.org/officeDocument/2006/relationships/image" Target="../media/image307.png"/><Relationship Id="rId19" Type="http://schemas.openxmlformats.org/officeDocument/2006/relationships/image" Target="../media/image308.png"/><Relationship Id="rId20" Type="http://schemas.openxmlformats.org/officeDocument/2006/relationships/image" Target="../media/image309.png"/></Relationships>
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10.png"/><Relationship Id="rId3" Type="http://schemas.openxmlformats.org/officeDocument/2006/relationships/image" Target="../media/image311.png"/><Relationship Id="rId4" Type="http://schemas.openxmlformats.org/officeDocument/2006/relationships/image" Target="../media/image312.png"/><Relationship Id="rId5" Type="http://schemas.openxmlformats.org/officeDocument/2006/relationships/image" Target="../media/image313.png"/><Relationship Id="rId6" Type="http://schemas.openxmlformats.org/officeDocument/2006/relationships/image" Target="../media/image314.png"/></Relationships>
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15.png"/><Relationship Id="rId3" Type="http://schemas.openxmlformats.org/officeDocument/2006/relationships/image" Target="../media/image316.png"/><Relationship Id="rId4" Type="http://schemas.openxmlformats.org/officeDocument/2006/relationships/image" Target="../media/image317.png"/><Relationship Id="rId5" Type="http://schemas.openxmlformats.org/officeDocument/2006/relationships/image" Target="../media/image318.png"/><Relationship Id="rId6" Type="http://schemas.openxmlformats.org/officeDocument/2006/relationships/image" Target="../media/image319.png"/><Relationship Id="rId7" Type="http://schemas.openxmlformats.org/officeDocument/2006/relationships/image" Target="../media/image320.png"/><Relationship Id="rId8" Type="http://schemas.openxmlformats.org/officeDocument/2006/relationships/image" Target="../media/image321.png"/><Relationship Id="rId9" Type="http://schemas.openxmlformats.org/officeDocument/2006/relationships/image" Target="../media/image322.png"/><Relationship Id="rId10" Type="http://schemas.openxmlformats.org/officeDocument/2006/relationships/image" Target="../media/image323.png"/><Relationship Id="rId11" Type="http://schemas.openxmlformats.org/officeDocument/2006/relationships/image" Target="../media/image324.png"/><Relationship Id="rId12" Type="http://schemas.openxmlformats.org/officeDocument/2006/relationships/image" Target="../media/image325.png"/><Relationship Id="rId13" Type="http://schemas.openxmlformats.org/officeDocument/2006/relationships/image" Target="../media/image326.png"/><Relationship Id="rId14" Type="http://schemas.openxmlformats.org/officeDocument/2006/relationships/image" Target="../media/image327.png"/><Relationship Id="rId15" Type="http://schemas.openxmlformats.org/officeDocument/2006/relationships/image" Target="../media/image328.png"/><Relationship Id="rId16" Type="http://schemas.openxmlformats.org/officeDocument/2006/relationships/image" Target="../media/image329.png"/><Relationship Id="rId17" Type="http://schemas.openxmlformats.org/officeDocument/2006/relationships/image" Target="../media/image330.png"/><Relationship Id="rId18" Type="http://schemas.openxmlformats.org/officeDocument/2006/relationships/image" Target="../media/image331.png"/><Relationship Id="rId19" Type="http://schemas.openxmlformats.org/officeDocument/2006/relationships/image" Target="../media/image332.png"/><Relationship Id="rId20" Type="http://schemas.openxmlformats.org/officeDocument/2006/relationships/image" Target="../media/image333.png"/><Relationship Id="rId21" Type="http://schemas.openxmlformats.org/officeDocument/2006/relationships/image" Target="../media/image334.png"/><Relationship Id="rId22" Type="http://schemas.openxmlformats.org/officeDocument/2006/relationships/image" Target="../media/image335.png"/><Relationship Id="rId23" Type="http://schemas.openxmlformats.org/officeDocument/2006/relationships/image" Target="../media/image336.png"/><Relationship Id="rId24" Type="http://schemas.openxmlformats.org/officeDocument/2006/relationships/image" Target="../media/image337.png"/><Relationship Id="rId25" Type="http://schemas.openxmlformats.org/officeDocument/2006/relationships/image" Target="../media/image338.png"/><Relationship Id="rId26" Type="http://schemas.openxmlformats.org/officeDocument/2006/relationships/image" Target="../media/image339.png"/><Relationship Id="rId27" Type="http://schemas.openxmlformats.org/officeDocument/2006/relationships/image" Target="../media/image340.png"/></Relationships>
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41.png"/><Relationship Id="rId3" Type="http://schemas.openxmlformats.org/officeDocument/2006/relationships/image" Target="../media/image342.png"/><Relationship Id="rId4" Type="http://schemas.openxmlformats.org/officeDocument/2006/relationships/image" Target="../media/image343.png"/><Relationship Id="rId5" Type="http://schemas.openxmlformats.org/officeDocument/2006/relationships/image" Target="../media/image344.png"/><Relationship Id="rId6" Type="http://schemas.openxmlformats.org/officeDocument/2006/relationships/image" Target="../media/image345.png"/><Relationship Id="rId7" Type="http://schemas.openxmlformats.org/officeDocument/2006/relationships/image" Target="../media/image346.png"/><Relationship Id="rId8" Type="http://schemas.openxmlformats.org/officeDocument/2006/relationships/image" Target="../media/image347.png"/><Relationship Id="rId9" Type="http://schemas.openxmlformats.org/officeDocument/2006/relationships/image" Target="../media/image348.png"/><Relationship Id="rId10" Type="http://schemas.openxmlformats.org/officeDocument/2006/relationships/image" Target="../media/image349.png"/><Relationship Id="rId11" Type="http://schemas.openxmlformats.org/officeDocument/2006/relationships/image" Target="../media/image350.png"/><Relationship Id="rId12" Type="http://schemas.openxmlformats.org/officeDocument/2006/relationships/image" Target="../media/image351.png"/><Relationship Id="rId13" Type="http://schemas.openxmlformats.org/officeDocument/2006/relationships/image" Target="../media/image352.png"/><Relationship Id="rId14" Type="http://schemas.openxmlformats.org/officeDocument/2006/relationships/image" Target="../media/image353.png"/><Relationship Id="rId15" Type="http://schemas.openxmlformats.org/officeDocument/2006/relationships/image" Target="../media/image354.png"/><Relationship Id="rId16" Type="http://schemas.openxmlformats.org/officeDocument/2006/relationships/image" Target="../media/image355.png"/><Relationship Id="rId17" Type="http://schemas.openxmlformats.org/officeDocument/2006/relationships/image" Target="../media/image356.png"/><Relationship Id="rId18" Type="http://schemas.openxmlformats.org/officeDocument/2006/relationships/image" Target="../media/image357.png"/><Relationship Id="rId19" Type="http://schemas.openxmlformats.org/officeDocument/2006/relationships/image" Target="../media/image358.png"/><Relationship Id="rId20" Type="http://schemas.openxmlformats.org/officeDocument/2006/relationships/image" Target="../media/image359.png"/></Relationships>
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60.png"/><Relationship Id="rId3" Type="http://schemas.openxmlformats.org/officeDocument/2006/relationships/image" Target="../media/image361.png"/><Relationship Id="rId4" Type="http://schemas.openxmlformats.org/officeDocument/2006/relationships/image" Target="../media/image362.png"/><Relationship Id="rId5" Type="http://schemas.openxmlformats.org/officeDocument/2006/relationships/image" Target="../media/image363.png"/><Relationship Id="rId6" Type="http://schemas.openxmlformats.org/officeDocument/2006/relationships/image" Target="../media/image364.png"/><Relationship Id="rId7" Type="http://schemas.openxmlformats.org/officeDocument/2006/relationships/image" Target="../media/image365.png"/><Relationship Id="rId8" Type="http://schemas.openxmlformats.org/officeDocument/2006/relationships/image" Target="../media/image366.png"/><Relationship Id="rId9" Type="http://schemas.openxmlformats.org/officeDocument/2006/relationships/image" Target="../media/image367.png"/><Relationship Id="rId10" Type="http://schemas.openxmlformats.org/officeDocument/2006/relationships/image" Target="../media/image368.png"/><Relationship Id="rId11" Type="http://schemas.openxmlformats.org/officeDocument/2006/relationships/image" Target="../media/image369.png"/><Relationship Id="rId12" Type="http://schemas.openxmlformats.org/officeDocument/2006/relationships/image" Target="../media/image370.png"/><Relationship Id="rId13" Type="http://schemas.openxmlformats.org/officeDocument/2006/relationships/image" Target="../media/image371.png"/><Relationship Id="rId14" Type="http://schemas.openxmlformats.org/officeDocument/2006/relationships/image" Target="../media/image372.png"/><Relationship Id="rId15" Type="http://schemas.openxmlformats.org/officeDocument/2006/relationships/image" Target="../media/image373.png"/><Relationship Id="rId16" Type="http://schemas.openxmlformats.org/officeDocument/2006/relationships/image" Target="../media/image374.png"/><Relationship Id="rId17" Type="http://schemas.openxmlformats.org/officeDocument/2006/relationships/image" Target="../media/image375.png"/><Relationship Id="rId18" Type="http://schemas.openxmlformats.org/officeDocument/2006/relationships/image" Target="../media/image376.png"/><Relationship Id="rId19" Type="http://schemas.openxmlformats.org/officeDocument/2006/relationships/image" Target="../media/image377.png"/><Relationship Id="rId20" Type="http://schemas.openxmlformats.org/officeDocument/2006/relationships/image" Target="../media/image378.png"/><Relationship Id="rId21" Type="http://schemas.openxmlformats.org/officeDocument/2006/relationships/image" Target="../media/image379.png"/><Relationship Id="rId22" Type="http://schemas.openxmlformats.org/officeDocument/2006/relationships/image" Target="../media/image380.png"/><Relationship Id="rId23" Type="http://schemas.openxmlformats.org/officeDocument/2006/relationships/image" Target="../media/image381.png"/><Relationship Id="rId24" Type="http://schemas.openxmlformats.org/officeDocument/2006/relationships/image" Target="../media/image382.png"/><Relationship Id="rId25" Type="http://schemas.openxmlformats.org/officeDocument/2006/relationships/image" Target="../media/image383.png"/><Relationship Id="rId26" Type="http://schemas.openxmlformats.org/officeDocument/2006/relationships/image" Target="../media/image384.png"/><Relationship Id="rId27" Type="http://schemas.openxmlformats.org/officeDocument/2006/relationships/image" Target="../media/image385.png"/><Relationship Id="rId28" Type="http://schemas.openxmlformats.org/officeDocument/2006/relationships/image" Target="../media/image386.png"/><Relationship Id="rId29" Type="http://schemas.openxmlformats.org/officeDocument/2006/relationships/image" Target="../media/image387.png"/><Relationship Id="rId30" Type="http://schemas.openxmlformats.org/officeDocument/2006/relationships/image" Target="../media/image388.png"/><Relationship Id="rId31" Type="http://schemas.openxmlformats.org/officeDocument/2006/relationships/image" Target="../media/image389.png"/><Relationship Id="rId32" Type="http://schemas.openxmlformats.org/officeDocument/2006/relationships/image" Target="../media/image390.png"/><Relationship Id="rId33" Type="http://schemas.openxmlformats.org/officeDocument/2006/relationships/image" Target="../media/image391.png"/></Relationships>
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17.png"/><Relationship Id="rId3" Type="http://schemas.openxmlformats.org/officeDocument/2006/relationships/image" Target="../media/image18.png"/><Relationship Id="rId4" Type="http://schemas.openxmlformats.org/officeDocument/2006/relationships/image" Target="../media/image19.png"/><Relationship Id="rId5" Type="http://schemas.openxmlformats.org/officeDocument/2006/relationships/image" Target="../media/image20.png"/><Relationship Id="rId6" Type="http://schemas.openxmlformats.org/officeDocument/2006/relationships/image" Target="../media/image21.png"/><Relationship Id="rId7" Type="http://schemas.openxmlformats.org/officeDocument/2006/relationships/image" Target="../media/image22.png"/></Relationships>
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
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92.png"/><Relationship Id="rId3" Type="http://schemas.openxmlformats.org/officeDocument/2006/relationships/image" Target="../media/image393.png"/></Relationships>
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394.png"/><Relationship Id="rId3" Type="http://schemas.openxmlformats.org/officeDocument/2006/relationships/image" Target="../media/image395.png"/><Relationship Id="rId4" Type="http://schemas.openxmlformats.org/officeDocument/2006/relationships/image" Target="../media/image396.png"/><Relationship Id="rId5" Type="http://schemas.openxmlformats.org/officeDocument/2006/relationships/image" Target="../media/image397.png"/><Relationship Id="rId6" Type="http://schemas.openxmlformats.org/officeDocument/2006/relationships/image" Target="../media/image398.png"/><Relationship Id="rId7" Type="http://schemas.openxmlformats.org/officeDocument/2006/relationships/image" Target="../media/image399.png"/><Relationship Id="rId8" Type="http://schemas.openxmlformats.org/officeDocument/2006/relationships/image" Target="../media/image400.png"/><Relationship Id="rId9" Type="http://schemas.openxmlformats.org/officeDocument/2006/relationships/image" Target="../media/image401.png"/><Relationship Id="rId10" Type="http://schemas.openxmlformats.org/officeDocument/2006/relationships/image" Target="../media/image402.png"/><Relationship Id="rId11" Type="http://schemas.openxmlformats.org/officeDocument/2006/relationships/image" Target="../media/image403.png"/><Relationship Id="rId12" Type="http://schemas.openxmlformats.org/officeDocument/2006/relationships/image" Target="../media/image404.png"/><Relationship Id="rId13" Type="http://schemas.openxmlformats.org/officeDocument/2006/relationships/image" Target="../media/image405.png"/><Relationship Id="rId14" Type="http://schemas.openxmlformats.org/officeDocument/2006/relationships/image" Target="../media/image406.png"/></Relationships>
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84.png"/><Relationship Id="rId3" Type="http://schemas.openxmlformats.org/officeDocument/2006/relationships/image" Target="../media/image85.png"/><Relationship Id="rId4" Type="http://schemas.openxmlformats.org/officeDocument/2006/relationships/image" Target="../media/image407.png"/><Relationship Id="rId5" Type="http://schemas.openxmlformats.org/officeDocument/2006/relationships/image" Target="../media/image87.png"/><Relationship Id="rId6" Type="http://schemas.openxmlformats.org/officeDocument/2006/relationships/image" Target="../media/image408.png"/><Relationship Id="rId7" Type="http://schemas.openxmlformats.org/officeDocument/2006/relationships/image" Target="../media/image409.png"/><Relationship Id="rId8" Type="http://schemas.openxmlformats.org/officeDocument/2006/relationships/image" Target="../media/image410.png"/><Relationship Id="rId9" Type="http://schemas.openxmlformats.org/officeDocument/2006/relationships/image" Target="../media/image411.png"/><Relationship Id="rId10" Type="http://schemas.openxmlformats.org/officeDocument/2006/relationships/image" Target="../media/image412.png"/><Relationship Id="rId11" Type="http://schemas.openxmlformats.org/officeDocument/2006/relationships/image" Target="../media/image413.png"/><Relationship Id="rId12" Type="http://schemas.openxmlformats.org/officeDocument/2006/relationships/image" Target="../media/image414.png"/><Relationship Id="rId13" Type="http://schemas.openxmlformats.org/officeDocument/2006/relationships/image" Target="../media/image415.png"/><Relationship Id="rId14" Type="http://schemas.openxmlformats.org/officeDocument/2006/relationships/image" Target="../media/image416.png"/><Relationship Id="rId15" Type="http://schemas.openxmlformats.org/officeDocument/2006/relationships/image" Target="../media/image417.png"/><Relationship Id="rId16" Type="http://schemas.openxmlformats.org/officeDocument/2006/relationships/image" Target="../media/image418.png"/><Relationship Id="rId17" Type="http://schemas.openxmlformats.org/officeDocument/2006/relationships/image" Target="../media/image419.png"/><Relationship Id="rId18" Type="http://schemas.openxmlformats.org/officeDocument/2006/relationships/image" Target="../media/image420.png"/></Relationships>
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21.png"/><Relationship Id="rId3" Type="http://schemas.openxmlformats.org/officeDocument/2006/relationships/image" Target="../media/image422.png"/><Relationship Id="rId4" Type="http://schemas.openxmlformats.org/officeDocument/2006/relationships/image" Target="../media/image423.png"/><Relationship Id="rId5" Type="http://schemas.openxmlformats.org/officeDocument/2006/relationships/image" Target="../media/image424.png"/><Relationship Id="rId6" Type="http://schemas.openxmlformats.org/officeDocument/2006/relationships/image" Target="../media/image425.png"/><Relationship Id="rId7" Type="http://schemas.openxmlformats.org/officeDocument/2006/relationships/image" Target="../media/image426.png"/><Relationship Id="rId8" Type="http://schemas.openxmlformats.org/officeDocument/2006/relationships/image" Target="../media/image427.png"/><Relationship Id="rId9" Type="http://schemas.openxmlformats.org/officeDocument/2006/relationships/image" Target="../media/image428.png"/><Relationship Id="rId10" Type="http://schemas.openxmlformats.org/officeDocument/2006/relationships/image" Target="../media/image429.png"/><Relationship Id="rId11" Type="http://schemas.openxmlformats.org/officeDocument/2006/relationships/image" Target="../media/image430.png"/><Relationship Id="rId12" Type="http://schemas.openxmlformats.org/officeDocument/2006/relationships/image" Target="../media/image431.png"/><Relationship Id="rId13" Type="http://schemas.openxmlformats.org/officeDocument/2006/relationships/image" Target="../media/image432.png"/><Relationship Id="rId14" Type="http://schemas.openxmlformats.org/officeDocument/2006/relationships/image" Target="../media/image433.png"/><Relationship Id="rId15" Type="http://schemas.openxmlformats.org/officeDocument/2006/relationships/image" Target="../media/image434.png"/><Relationship Id="rId16" Type="http://schemas.openxmlformats.org/officeDocument/2006/relationships/image" Target="../media/image435.png"/><Relationship Id="rId17" Type="http://schemas.openxmlformats.org/officeDocument/2006/relationships/image" Target="../media/image436.png"/><Relationship Id="rId18" Type="http://schemas.openxmlformats.org/officeDocument/2006/relationships/image" Target="../media/image437.png"/></Relationships>
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38.png"/><Relationship Id="rId3" Type="http://schemas.openxmlformats.org/officeDocument/2006/relationships/image" Target="../media/image439.png"/><Relationship Id="rId4" Type="http://schemas.openxmlformats.org/officeDocument/2006/relationships/image" Target="../media/image440.png"/><Relationship Id="rId5" Type="http://schemas.openxmlformats.org/officeDocument/2006/relationships/image" Target="../media/image441.png"/><Relationship Id="rId6" Type="http://schemas.openxmlformats.org/officeDocument/2006/relationships/image" Target="../media/image442.png"/><Relationship Id="rId7" Type="http://schemas.openxmlformats.org/officeDocument/2006/relationships/image" Target="../media/image443.png"/><Relationship Id="rId8" Type="http://schemas.openxmlformats.org/officeDocument/2006/relationships/image" Target="../media/image444.png"/><Relationship Id="rId9" Type="http://schemas.openxmlformats.org/officeDocument/2006/relationships/image" Target="../media/image445.png"/><Relationship Id="rId10" Type="http://schemas.openxmlformats.org/officeDocument/2006/relationships/image" Target="../media/image446.png"/><Relationship Id="rId11" Type="http://schemas.openxmlformats.org/officeDocument/2006/relationships/image" Target="../media/image447.png"/><Relationship Id="rId12" Type="http://schemas.openxmlformats.org/officeDocument/2006/relationships/image" Target="../media/image448.png"/><Relationship Id="rId13" Type="http://schemas.openxmlformats.org/officeDocument/2006/relationships/image" Target="../media/image449.png"/><Relationship Id="rId14" Type="http://schemas.openxmlformats.org/officeDocument/2006/relationships/image" Target="../media/image450.png"/><Relationship Id="rId15" Type="http://schemas.openxmlformats.org/officeDocument/2006/relationships/image" Target="../media/image451.png"/><Relationship Id="rId16" Type="http://schemas.openxmlformats.org/officeDocument/2006/relationships/image" Target="../media/image452.png"/></Relationships>
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453.png"/><Relationship Id="rId3" Type="http://schemas.openxmlformats.org/officeDocument/2006/relationships/image" Target="../media/image454.png"/><Relationship Id="rId4" Type="http://schemas.openxmlformats.org/officeDocument/2006/relationships/image" Target="../media/image455.png"/><Relationship Id="rId5" Type="http://schemas.openxmlformats.org/officeDocument/2006/relationships/image" Target="../media/image456.png"/><Relationship Id="rId6" Type="http://schemas.openxmlformats.org/officeDocument/2006/relationships/image" Target="../media/image457.png"/></Relationships>
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110.png"/><Relationship Id="rId3" Type="http://schemas.openxmlformats.org/officeDocument/2006/relationships/image" Target="../media/image458.png"/><Relationship Id="rId4" Type="http://schemas.openxmlformats.org/officeDocument/2006/relationships/image" Target="../media/image459.png"/><Relationship Id="rId5" Type="http://schemas.openxmlformats.org/officeDocument/2006/relationships/image" Target="../media/image460.png"/><Relationship Id="rId6" Type="http://schemas.openxmlformats.org/officeDocument/2006/relationships/image" Target="../media/image461.png"/><Relationship Id="rId7" Type="http://schemas.openxmlformats.org/officeDocument/2006/relationships/image" Target="../media/image462.png"/><Relationship Id="rId8" Type="http://schemas.openxmlformats.org/officeDocument/2006/relationships/image" Target="../media/image463.png"/><Relationship Id="rId9" Type="http://schemas.openxmlformats.org/officeDocument/2006/relationships/image" Target="../media/image464.png"/><Relationship Id="rId10" Type="http://schemas.openxmlformats.org/officeDocument/2006/relationships/image" Target="../media/image465.png"/><Relationship Id="rId11" Type="http://schemas.openxmlformats.org/officeDocument/2006/relationships/image" Target="../media/image466.png"/><Relationship Id="rId12" Type="http://schemas.openxmlformats.org/officeDocument/2006/relationships/image" Target="../media/image467.png"/><Relationship Id="rId13" Type="http://schemas.openxmlformats.org/officeDocument/2006/relationships/image" Target="../media/image468.png"/><Relationship Id="rId14" Type="http://schemas.openxmlformats.org/officeDocument/2006/relationships/image" Target="../media/image469.png"/><Relationship Id="rId15" Type="http://schemas.openxmlformats.org/officeDocument/2006/relationships/image" Target="../media/image470.png"/><Relationship Id="rId16" Type="http://schemas.openxmlformats.org/officeDocument/2006/relationships/image" Target="../media/image471.png"/></Relationships>
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472.png"/><Relationship Id="rId3" Type="http://schemas.openxmlformats.org/officeDocument/2006/relationships/image" Target="../media/image473.png"/><Relationship Id="rId4" Type="http://schemas.openxmlformats.org/officeDocument/2006/relationships/image" Target="../media/image474.png"/><Relationship Id="rId5" Type="http://schemas.openxmlformats.org/officeDocument/2006/relationships/image" Target="../media/image475.png"/><Relationship Id="rId6" Type="http://schemas.openxmlformats.org/officeDocument/2006/relationships/image" Target="../media/image476.png"/><Relationship Id="rId7" Type="http://schemas.openxmlformats.org/officeDocument/2006/relationships/image" Target="../media/image477.png"/><Relationship Id="rId8" Type="http://schemas.openxmlformats.org/officeDocument/2006/relationships/image" Target="../media/image478.png"/><Relationship Id="rId9" Type="http://schemas.openxmlformats.org/officeDocument/2006/relationships/image" Target="../media/image479.png"/><Relationship Id="rId10" Type="http://schemas.openxmlformats.org/officeDocument/2006/relationships/image" Target="../media/image480.png"/><Relationship Id="rId11" Type="http://schemas.openxmlformats.org/officeDocument/2006/relationships/image" Target="../media/image481.png"/><Relationship Id="rId12" Type="http://schemas.openxmlformats.org/officeDocument/2006/relationships/image" Target="../media/image482.png"/><Relationship Id="rId13" Type="http://schemas.openxmlformats.org/officeDocument/2006/relationships/image" Target="../media/image483.png"/><Relationship Id="rId14" Type="http://schemas.openxmlformats.org/officeDocument/2006/relationships/image" Target="../media/image484.png"/><Relationship Id="rId15" Type="http://schemas.openxmlformats.org/officeDocument/2006/relationships/image" Target="../media/image485.png"/><Relationship Id="rId16" Type="http://schemas.openxmlformats.org/officeDocument/2006/relationships/image" Target="../media/image486.png"/><Relationship Id="rId17" Type="http://schemas.openxmlformats.org/officeDocument/2006/relationships/image" Target="../media/image487.png"/><Relationship Id="rId18" Type="http://schemas.openxmlformats.org/officeDocument/2006/relationships/image" Target="../media/image488.png"/><Relationship Id="rId19" Type="http://schemas.openxmlformats.org/officeDocument/2006/relationships/image" Target="../media/image489.png"/><Relationship Id="rId20" Type="http://schemas.openxmlformats.org/officeDocument/2006/relationships/image" Target="../media/image490.png"/><Relationship Id="rId21" Type="http://schemas.openxmlformats.org/officeDocument/2006/relationships/image" Target="../media/image491.png"/></Relationships>
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23.png"/></Relationships>
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492.png"/><Relationship Id="rId3" Type="http://schemas.openxmlformats.org/officeDocument/2006/relationships/image" Target="../media/image493.png"/><Relationship Id="rId4" Type="http://schemas.openxmlformats.org/officeDocument/2006/relationships/image" Target="../media/image494.png"/><Relationship Id="rId5" Type="http://schemas.openxmlformats.org/officeDocument/2006/relationships/image" Target="../media/image495.png"/><Relationship Id="rId6" Type="http://schemas.openxmlformats.org/officeDocument/2006/relationships/image" Target="../media/image496.png"/><Relationship Id="rId7" Type="http://schemas.openxmlformats.org/officeDocument/2006/relationships/image" Target="../media/image497.png"/><Relationship Id="rId8" Type="http://schemas.openxmlformats.org/officeDocument/2006/relationships/image" Target="../media/image498.png"/><Relationship Id="rId9" Type="http://schemas.openxmlformats.org/officeDocument/2006/relationships/image" Target="../media/image499.png"/><Relationship Id="rId10" Type="http://schemas.openxmlformats.org/officeDocument/2006/relationships/image" Target="../media/image500.png"/><Relationship Id="rId11" Type="http://schemas.openxmlformats.org/officeDocument/2006/relationships/image" Target="../media/image501.png"/><Relationship Id="rId12" Type="http://schemas.openxmlformats.org/officeDocument/2006/relationships/image" Target="../media/image502.png"/><Relationship Id="rId13" Type="http://schemas.openxmlformats.org/officeDocument/2006/relationships/image" Target="../media/image503.png"/><Relationship Id="rId14" Type="http://schemas.openxmlformats.org/officeDocument/2006/relationships/image" Target="../media/image504.png"/><Relationship Id="rId15" Type="http://schemas.openxmlformats.org/officeDocument/2006/relationships/image" Target="../media/image505.png"/><Relationship Id="rId16" Type="http://schemas.openxmlformats.org/officeDocument/2006/relationships/image" Target="../media/image506.png"/><Relationship Id="rId17" Type="http://schemas.openxmlformats.org/officeDocument/2006/relationships/image" Target="../media/image507.png"/><Relationship Id="rId18" Type="http://schemas.openxmlformats.org/officeDocument/2006/relationships/image" Target="../media/image508.png"/><Relationship Id="rId19" Type="http://schemas.openxmlformats.org/officeDocument/2006/relationships/image" Target="../media/image509.png"/><Relationship Id="rId20" Type="http://schemas.openxmlformats.org/officeDocument/2006/relationships/image" Target="../media/image510.png"/><Relationship Id="rId21" Type="http://schemas.openxmlformats.org/officeDocument/2006/relationships/image" Target="../media/image511.png"/><Relationship Id="rId22" Type="http://schemas.openxmlformats.org/officeDocument/2006/relationships/image" Target="../media/image512.png"/><Relationship Id="rId23" Type="http://schemas.openxmlformats.org/officeDocument/2006/relationships/image" Target="../media/image513.png"/><Relationship Id="rId24" Type="http://schemas.openxmlformats.org/officeDocument/2006/relationships/image" Target="../media/image514.png"/><Relationship Id="rId25" Type="http://schemas.openxmlformats.org/officeDocument/2006/relationships/image" Target="../media/image515.png"/><Relationship Id="rId26" Type="http://schemas.openxmlformats.org/officeDocument/2006/relationships/image" Target="../media/image516.png"/><Relationship Id="rId27" Type="http://schemas.openxmlformats.org/officeDocument/2006/relationships/image" Target="../media/image517.png"/><Relationship Id="rId28" Type="http://schemas.openxmlformats.org/officeDocument/2006/relationships/image" Target="../media/image518.png"/><Relationship Id="rId29" Type="http://schemas.openxmlformats.org/officeDocument/2006/relationships/image" Target="../media/image519.png"/><Relationship Id="rId30" Type="http://schemas.openxmlformats.org/officeDocument/2006/relationships/image" Target="../media/image520.png"/><Relationship Id="rId31" Type="http://schemas.openxmlformats.org/officeDocument/2006/relationships/image" Target="../media/image521.png"/><Relationship Id="rId32" Type="http://schemas.openxmlformats.org/officeDocument/2006/relationships/image" Target="../media/image522.png"/><Relationship Id="rId33" Type="http://schemas.openxmlformats.org/officeDocument/2006/relationships/image" Target="../media/image523.png"/><Relationship Id="rId34" Type="http://schemas.openxmlformats.org/officeDocument/2006/relationships/image" Target="../media/image524.png"/><Relationship Id="rId35" Type="http://schemas.openxmlformats.org/officeDocument/2006/relationships/image" Target="../media/image525.png"/><Relationship Id="rId36" Type="http://schemas.openxmlformats.org/officeDocument/2006/relationships/image" Target="../media/image526.png"/><Relationship Id="rId37" Type="http://schemas.openxmlformats.org/officeDocument/2006/relationships/image" Target="../media/image527.png"/><Relationship Id="rId38" Type="http://schemas.openxmlformats.org/officeDocument/2006/relationships/image" Target="../media/image528.png"/><Relationship Id="rId39" Type="http://schemas.openxmlformats.org/officeDocument/2006/relationships/image" Target="../media/image529.png"/><Relationship Id="rId40" Type="http://schemas.openxmlformats.org/officeDocument/2006/relationships/image" Target="../media/image530.png"/><Relationship Id="rId41" Type="http://schemas.openxmlformats.org/officeDocument/2006/relationships/image" Target="../media/image531.png"/><Relationship Id="rId42" Type="http://schemas.openxmlformats.org/officeDocument/2006/relationships/image" Target="../media/image532.png"/><Relationship Id="rId43" Type="http://schemas.openxmlformats.org/officeDocument/2006/relationships/image" Target="../media/image533.png"/><Relationship Id="rId44" Type="http://schemas.openxmlformats.org/officeDocument/2006/relationships/image" Target="../media/image534.png"/><Relationship Id="rId45" Type="http://schemas.openxmlformats.org/officeDocument/2006/relationships/image" Target="../media/image535.png"/><Relationship Id="rId46" Type="http://schemas.openxmlformats.org/officeDocument/2006/relationships/image" Target="../media/image536.png"/><Relationship Id="rId47" Type="http://schemas.openxmlformats.org/officeDocument/2006/relationships/image" Target="../media/image537.png"/><Relationship Id="rId48" Type="http://schemas.openxmlformats.org/officeDocument/2006/relationships/image" Target="../media/image538.png"/><Relationship Id="rId49" Type="http://schemas.openxmlformats.org/officeDocument/2006/relationships/image" Target="../media/image539.png"/><Relationship Id="rId50" Type="http://schemas.openxmlformats.org/officeDocument/2006/relationships/image" Target="../media/image540.png"/><Relationship Id="rId51" Type="http://schemas.openxmlformats.org/officeDocument/2006/relationships/image" Target="../media/image541.png"/><Relationship Id="rId52" Type="http://schemas.openxmlformats.org/officeDocument/2006/relationships/image" Target="../media/image542.png"/><Relationship Id="rId53" Type="http://schemas.openxmlformats.org/officeDocument/2006/relationships/image" Target="../media/image543.png"/><Relationship Id="rId54" Type="http://schemas.openxmlformats.org/officeDocument/2006/relationships/image" Target="../media/image544.png"/><Relationship Id="rId55" Type="http://schemas.openxmlformats.org/officeDocument/2006/relationships/image" Target="../media/image545.png"/><Relationship Id="rId56" Type="http://schemas.openxmlformats.org/officeDocument/2006/relationships/image" Target="../media/image546.png"/><Relationship Id="rId57" Type="http://schemas.openxmlformats.org/officeDocument/2006/relationships/image" Target="../media/image547.png"/><Relationship Id="rId58" Type="http://schemas.openxmlformats.org/officeDocument/2006/relationships/image" Target="../media/image548.png"/><Relationship Id="rId59" Type="http://schemas.openxmlformats.org/officeDocument/2006/relationships/image" Target="../media/image549.png"/><Relationship Id="rId60" Type="http://schemas.openxmlformats.org/officeDocument/2006/relationships/image" Target="../media/image550.png"/><Relationship Id="rId61" Type="http://schemas.openxmlformats.org/officeDocument/2006/relationships/image" Target="../media/image551.png"/><Relationship Id="rId62" Type="http://schemas.openxmlformats.org/officeDocument/2006/relationships/image" Target="../media/image552.png"/><Relationship Id="rId63" Type="http://schemas.openxmlformats.org/officeDocument/2006/relationships/image" Target="../media/image553.png"/><Relationship Id="rId64" Type="http://schemas.openxmlformats.org/officeDocument/2006/relationships/image" Target="../media/image554.png"/><Relationship Id="rId65" Type="http://schemas.openxmlformats.org/officeDocument/2006/relationships/image" Target="../media/image555.png"/><Relationship Id="rId66" Type="http://schemas.openxmlformats.org/officeDocument/2006/relationships/image" Target="../media/image556.png"/><Relationship Id="rId67" Type="http://schemas.openxmlformats.org/officeDocument/2006/relationships/image" Target="../media/image557.png"/><Relationship Id="rId68" Type="http://schemas.openxmlformats.org/officeDocument/2006/relationships/image" Target="../media/image558.png"/><Relationship Id="rId69" Type="http://schemas.openxmlformats.org/officeDocument/2006/relationships/image" Target="../media/image559.png"/><Relationship Id="rId70" Type="http://schemas.openxmlformats.org/officeDocument/2006/relationships/image" Target="../media/image560.png"/><Relationship Id="rId71" Type="http://schemas.openxmlformats.org/officeDocument/2006/relationships/image" Target="../media/image561.png"/><Relationship Id="rId72" Type="http://schemas.openxmlformats.org/officeDocument/2006/relationships/image" Target="../media/image562.png"/><Relationship Id="rId73" Type="http://schemas.openxmlformats.org/officeDocument/2006/relationships/image" Target="../media/image563.png"/></Relationships>
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564.png"/><Relationship Id="rId3" Type="http://schemas.openxmlformats.org/officeDocument/2006/relationships/image" Target="../media/image565.png"/><Relationship Id="rId4" Type="http://schemas.openxmlformats.org/officeDocument/2006/relationships/image" Target="../media/image566.png"/><Relationship Id="rId5" Type="http://schemas.openxmlformats.org/officeDocument/2006/relationships/image" Target="../media/image567.png"/><Relationship Id="rId6" Type="http://schemas.openxmlformats.org/officeDocument/2006/relationships/image" Target="../media/image568.png"/><Relationship Id="rId7" Type="http://schemas.openxmlformats.org/officeDocument/2006/relationships/image" Target="../media/image569.png"/><Relationship Id="rId8" Type="http://schemas.openxmlformats.org/officeDocument/2006/relationships/image" Target="../media/image570.png"/><Relationship Id="rId9" Type="http://schemas.openxmlformats.org/officeDocument/2006/relationships/image" Target="../media/image571.png"/><Relationship Id="rId10" Type="http://schemas.openxmlformats.org/officeDocument/2006/relationships/image" Target="../media/image572.png"/><Relationship Id="rId11" Type="http://schemas.openxmlformats.org/officeDocument/2006/relationships/image" Target="../media/image573.png"/><Relationship Id="rId12" Type="http://schemas.openxmlformats.org/officeDocument/2006/relationships/image" Target="../media/image574.png"/><Relationship Id="rId13" Type="http://schemas.openxmlformats.org/officeDocument/2006/relationships/image" Target="../media/image575.png"/><Relationship Id="rId14" Type="http://schemas.openxmlformats.org/officeDocument/2006/relationships/image" Target="../media/image576.png"/><Relationship Id="rId15" Type="http://schemas.openxmlformats.org/officeDocument/2006/relationships/image" Target="../media/image577.png"/><Relationship Id="rId16" Type="http://schemas.openxmlformats.org/officeDocument/2006/relationships/image" Target="../media/image578.png"/><Relationship Id="rId17" Type="http://schemas.openxmlformats.org/officeDocument/2006/relationships/image" Target="../media/image579.png"/><Relationship Id="rId18" Type="http://schemas.openxmlformats.org/officeDocument/2006/relationships/image" Target="../media/image580.png"/><Relationship Id="rId19" Type="http://schemas.openxmlformats.org/officeDocument/2006/relationships/image" Target="../media/image581.png"/><Relationship Id="rId20" Type="http://schemas.openxmlformats.org/officeDocument/2006/relationships/image" Target="../media/image582.png"/><Relationship Id="rId21" Type="http://schemas.openxmlformats.org/officeDocument/2006/relationships/image" Target="../media/image583.png"/><Relationship Id="rId22" Type="http://schemas.openxmlformats.org/officeDocument/2006/relationships/image" Target="../media/image584.png"/><Relationship Id="rId23" Type="http://schemas.openxmlformats.org/officeDocument/2006/relationships/image" Target="../media/image585.png"/><Relationship Id="rId24" Type="http://schemas.openxmlformats.org/officeDocument/2006/relationships/image" Target="../media/image586.png"/><Relationship Id="rId25" Type="http://schemas.openxmlformats.org/officeDocument/2006/relationships/image" Target="../media/image587.png"/><Relationship Id="rId26" Type="http://schemas.openxmlformats.org/officeDocument/2006/relationships/image" Target="../media/image588.png"/><Relationship Id="rId27" Type="http://schemas.openxmlformats.org/officeDocument/2006/relationships/image" Target="../media/image589.png"/><Relationship Id="rId28" Type="http://schemas.openxmlformats.org/officeDocument/2006/relationships/image" Target="../media/image590.png"/><Relationship Id="rId29" Type="http://schemas.openxmlformats.org/officeDocument/2006/relationships/image" Target="../media/image591.png"/><Relationship Id="rId30" Type="http://schemas.openxmlformats.org/officeDocument/2006/relationships/image" Target="../media/image592.png"/><Relationship Id="rId31" Type="http://schemas.openxmlformats.org/officeDocument/2006/relationships/image" Target="../media/image593.png"/><Relationship Id="rId32" Type="http://schemas.openxmlformats.org/officeDocument/2006/relationships/image" Target="../media/image594.png"/><Relationship Id="rId33" Type="http://schemas.openxmlformats.org/officeDocument/2006/relationships/image" Target="../media/image595.png"/><Relationship Id="rId34" Type="http://schemas.openxmlformats.org/officeDocument/2006/relationships/image" Target="../media/image596.png"/><Relationship Id="rId35" Type="http://schemas.openxmlformats.org/officeDocument/2006/relationships/image" Target="../media/image597.png"/><Relationship Id="rId36" Type="http://schemas.openxmlformats.org/officeDocument/2006/relationships/image" Target="../media/image598.png"/><Relationship Id="rId37" Type="http://schemas.openxmlformats.org/officeDocument/2006/relationships/image" Target="../media/image599.png"/><Relationship Id="rId38" Type="http://schemas.openxmlformats.org/officeDocument/2006/relationships/image" Target="../media/image600.png"/><Relationship Id="rId39" Type="http://schemas.openxmlformats.org/officeDocument/2006/relationships/image" Target="../media/image601.png"/></Relationships>
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Relationship Id="rId2" Type="http://schemas.openxmlformats.org/officeDocument/2006/relationships/image" Target="../media/image602.png"/><Relationship Id="rId3" Type="http://schemas.openxmlformats.org/officeDocument/2006/relationships/image" Target="../media/image603.png"/><Relationship Id="rId4" Type="http://schemas.openxmlformats.org/officeDocument/2006/relationships/image" Target="../media/image604.png"/><Relationship Id="rId5" Type="http://schemas.openxmlformats.org/officeDocument/2006/relationships/image" Target="../media/image605.png"/><Relationship Id="rId6" Type="http://schemas.openxmlformats.org/officeDocument/2006/relationships/image" Target="../media/image606.png"/><Relationship Id="rId7" Type="http://schemas.openxmlformats.org/officeDocument/2006/relationships/image" Target="../media/image607.png"/><Relationship Id="rId8" Type="http://schemas.openxmlformats.org/officeDocument/2006/relationships/image" Target="../media/image608.png"/><Relationship Id="rId9" Type="http://schemas.openxmlformats.org/officeDocument/2006/relationships/image" Target="../media/image609.png"/><Relationship Id="rId10" Type="http://schemas.openxmlformats.org/officeDocument/2006/relationships/image" Target="../media/image610.png"/><Relationship Id="rId11" Type="http://schemas.openxmlformats.org/officeDocument/2006/relationships/image" Target="../media/image611.png"/><Relationship Id="rId12" Type="http://schemas.openxmlformats.org/officeDocument/2006/relationships/image" Target="../media/image612.png"/><Relationship Id="rId13" Type="http://schemas.openxmlformats.org/officeDocument/2006/relationships/image" Target="../media/image613.png"/><Relationship Id="rId14" Type="http://schemas.openxmlformats.org/officeDocument/2006/relationships/image" Target="../media/image614.png"/><Relationship Id="rId15" Type="http://schemas.openxmlformats.org/officeDocument/2006/relationships/image" Target="../media/image615.png"/><Relationship Id="rId16" Type="http://schemas.openxmlformats.org/officeDocument/2006/relationships/image" Target="../media/image616.png"/><Relationship Id="rId17" Type="http://schemas.openxmlformats.org/officeDocument/2006/relationships/image" Target="../media/image617.png"/></Relationships>
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Relationship Id="rId2" Type="http://schemas.openxmlformats.org/officeDocument/2006/relationships/image" Target="../media/image24.png"/><Relationship Id="rId3" Type="http://schemas.openxmlformats.org/officeDocument/2006/relationships/image" Target="../media/image25.png"/><Relationship Id="rId4" Type="http://schemas.openxmlformats.org/officeDocument/2006/relationships/image" Target="../media/image26.png"/><Relationship Id="rId5" Type="http://schemas.openxmlformats.org/officeDocument/2006/relationships/image" Target="../media/image27.png"/><Relationship Id="rId6" Type="http://schemas.openxmlformats.org/officeDocument/2006/relationships/image" Target="../media/image28.png"/><Relationship Id="rId7" Type="http://schemas.openxmlformats.org/officeDocument/2006/relationships/image" Target="../media/image29.png"/><Relationship Id="rId8" Type="http://schemas.openxmlformats.org/officeDocument/2006/relationships/image" Target="../media/image30.png"/><Relationship Id="rId9" Type="http://schemas.openxmlformats.org/officeDocument/2006/relationships/image" Target="../media/image31.png"/><Relationship Id="rId10" Type="http://schemas.openxmlformats.org/officeDocument/2006/relationships/image" Target="../media/image32.png"/><Relationship Id="rId11" Type="http://schemas.openxmlformats.org/officeDocument/2006/relationships/image" Target="../media/image33.png"/></Relationships>
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4.png"/><Relationship Id="rId3" Type="http://schemas.openxmlformats.org/officeDocument/2006/relationships/image" Target="../media/image35.png"/><Relationship Id="rId4" Type="http://schemas.openxmlformats.org/officeDocument/2006/relationships/image" Target="../media/image36.png"/></Relationships>
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37.png"/><Relationship Id="rId3" Type="http://schemas.openxmlformats.org/officeDocument/2006/relationships/image" Target="../media/image38.png"/><Relationship Id="rId4" Type="http://schemas.openxmlformats.org/officeDocument/2006/relationships/image" Target="../media/image39.png"/><Relationship Id="rId5" Type="http://schemas.openxmlformats.org/officeDocument/2006/relationships/image" Target="../media/image40.png"/><Relationship Id="rId6" Type="http://schemas.openxmlformats.org/officeDocument/2006/relationships/image" Target="../media/image41.png"/><Relationship Id="rId7" Type="http://schemas.openxmlformats.org/officeDocument/2006/relationships/image" Target="../media/image42.png"/><Relationship Id="rId8" Type="http://schemas.openxmlformats.org/officeDocument/2006/relationships/image" Target="../media/image43.png"/><Relationship Id="rId9" Type="http://schemas.openxmlformats.org/officeDocument/2006/relationships/image" Target="../media/image44.png"/><Relationship Id="rId10" Type="http://schemas.openxmlformats.org/officeDocument/2006/relationships/image" Target="../media/image45.png"/><Relationship Id="rId11" Type="http://schemas.openxmlformats.org/officeDocument/2006/relationships/image" Target="../media/image46.png"/><Relationship Id="rId12" Type="http://schemas.openxmlformats.org/officeDocument/2006/relationships/image" Target="../media/image47.png"/><Relationship Id="rId13" Type="http://schemas.openxmlformats.org/officeDocument/2006/relationships/image" Target="../media/image48.png"/></Relationships>
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Relationship Id="rId2" Type="http://schemas.openxmlformats.org/officeDocument/2006/relationships/image" Target="../media/image49.png"/><Relationship Id="rId3" Type="http://schemas.openxmlformats.org/officeDocument/2006/relationships/image" Target="../media/image50.png"/><Relationship Id="rId4" Type="http://schemas.openxmlformats.org/officeDocument/2006/relationships/image" Target="../media/image51.png"/><Relationship Id="rId5" Type="http://schemas.openxmlformats.org/officeDocument/2006/relationships/image" Target="../media/image52.png"/><Relationship Id="rId6" Type="http://schemas.openxmlformats.org/officeDocument/2006/relationships/image" Target="../media/image53.png"/><Relationship Id="rId7" Type="http://schemas.openxmlformats.org/officeDocument/2006/relationships/image" Target="../media/image54.png"/><Relationship Id="rId8" Type="http://schemas.openxmlformats.org/officeDocument/2006/relationships/image" Target="../media/image55.png"/><Relationship Id="rId9" Type="http://schemas.openxmlformats.org/officeDocument/2006/relationships/image" Target="../media/image56.png"/><Relationship Id="rId10" Type="http://schemas.openxmlformats.org/officeDocument/2006/relationships/image" Target="../media/image57.png"/></Relationships>
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96700" y="10108489"/>
            <a:ext cx="11080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latin typeface="Calibri"/>
                <a:cs typeface="Calibri"/>
              </a:rPr>
              <a:t>© Festo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Didactic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GmbH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&amp;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Co.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18197" y="1440180"/>
            <a:ext cx="6120130" cy="72390"/>
          </a:xfrm>
          <a:custGeom>
            <a:avLst/>
            <a:gdLst/>
            <a:ahLst/>
            <a:cxnLst/>
            <a:rect l="l" t="t" r="r" b="b"/>
            <a:pathLst>
              <a:path w="6120130" h="72390">
                <a:moveTo>
                  <a:pt x="6120003" y="72237"/>
                </a:moveTo>
                <a:lnTo>
                  <a:pt x="612000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718197" y="10007942"/>
            <a:ext cx="6120130" cy="72390"/>
          </a:xfrm>
          <a:custGeom>
            <a:avLst/>
            <a:gdLst/>
            <a:ahLst/>
            <a:cxnLst/>
            <a:rect l="l" t="t" r="r" b="b"/>
            <a:pathLst>
              <a:path w="6120130" h="72390">
                <a:moveTo>
                  <a:pt x="6120003" y="0"/>
                </a:moveTo>
                <a:lnTo>
                  <a:pt x="612000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5899160" y="10108482"/>
            <a:ext cx="95758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latin typeface="Calibri"/>
                <a:cs typeface="Calibri"/>
              </a:rPr>
              <a:t>TP</a:t>
            </a:r>
            <a:r>
              <a:rPr dirty="0" sz="700" spc="3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101,</a:t>
            </a:r>
            <a:r>
              <a:rPr dirty="0" sz="700" spc="2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Transparencia</a:t>
            </a:r>
            <a:r>
              <a:rPr dirty="0" sz="700" spc="50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01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670175" y="1586782"/>
            <a:ext cx="419989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130" b="1">
                <a:solidFill>
                  <a:srgbClr val="060C0C"/>
                </a:solidFill>
                <a:latin typeface="Arial"/>
                <a:cs typeface="Arial"/>
              </a:rPr>
              <a:t>Estructura</a:t>
            </a:r>
            <a:r>
              <a:rPr dirty="0" sz="2000" spc="-9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05" b="1">
                <a:solidFill>
                  <a:srgbClr val="060C0C"/>
                </a:solidFill>
                <a:latin typeface="Arial"/>
                <a:cs typeface="Arial"/>
              </a:rPr>
              <a:t>los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060C0C"/>
                </a:solidFill>
                <a:latin typeface="Arial"/>
                <a:cs typeface="Arial"/>
              </a:rPr>
              <a:t>sistemas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060C0C"/>
                </a:solidFill>
                <a:latin typeface="Arial"/>
                <a:cs typeface="Arial"/>
              </a:rPr>
              <a:t>neumáticos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5706249" y="8508695"/>
            <a:ext cx="896619" cy="514984"/>
            <a:chOff x="5706249" y="8508695"/>
            <a:chExt cx="896619" cy="514984"/>
          </a:xfrm>
        </p:grpSpPr>
        <p:sp>
          <p:nvSpPr>
            <p:cNvPr id="8" name="object 8"/>
            <p:cNvSpPr/>
            <p:nvPr/>
          </p:nvSpPr>
          <p:spPr>
            <a:xfrm>
              <a:off x="5885332" y="8514257"/>
              <a:ext cx="0" cy="358775"/>
            </a:xfrm>
            <a:custGeom>
              <a:avLst/>
              <a:gdLst/>
              <a:ahLst/>
              <a:cxnLst/>
              <a:rect l="l" t="t" r="r" b="b"/>
              <a:pathLst>
                <a:path w="0" h="358775">
                  <a:moveTo>
                    <a:pt x="0" y="358228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885332" y="8558873"/>
              <a:ext cx="403860" cy="386080"/>
            </a:xfrm>
            <a:custGeom>
              <a:avLst/>
              <a:gdLst/>
              <a:ahLst/>
              <a:cxnLst/>
              <a:rect l="l" t="t" r="r" b="b"/>
              <a:pathLst>
                <a:path w="403860" h="386079">
                  <a:moveTo>
                    <a:pt x="0" y="385711"/>
                  </a:moveTo>
                  <a:lnTo>
                    <a:pt x="0" y="313613"/>
                  </a:lnTo>
                </a:path>
                <a:path w="403860" h="386079">
                  <a:moveTo>
                    <a:pt x="268947" y="0"/>
                  </a:moveTo>
                  <a:lnTo>
                    <a:pt x="311424" y="6882"/>
                  </a:lnTo>
                  <a:lnTo>
                    <a:pt x="348369" y="26033"/>
                  </a:lnTo>
                  <a:lnTo>
                    <a:pt x="377538" y="55204"/>
                  </a:lnTo>
                  <a:lnTo>
                    <a:pt x="396686" y="92148"/>
                  </a:lnTo>
                  <a:lnTo>
                    <a:pt x="403567" y="134619"/>
                  </a:lnTo>
                  <a:lnTo>
                    <a:pt x="396686" y="177089"/>
                  </a:lnTo>
                  <a:lnTo>
                    <a:pt x="377538" y="214031"/>
                  </a:lnTo>
                  <a:lnTo>
                    <a:pt x="348369" y="243198"/>
                  </a:lnTo>
                  <a:lnTo>
                    <a:pt x="311424" y="262345"/>
                  </a:lnTo>
                  <a:lnTo>
                    <a:pt x="268947" y="269227"/>
                  </a:lnTo>
                  <a:lnTo>
                    <a:pt x="226477" y="262345"/>
                  </a:lnTo>
                  <a:lnTo>
                    <a:pt x="189536" y="243198"/>
                  </a:lnTo>
                  <a:lnTo>
                    <a:pt x="160369" y="214031"/>
                  </a:lnTo>
                  <a:lnTo>
                    <a:pt x="141222" y="177089"/>
                  </a:lnTo>
                  <a:lnTo>
                    <a:pt x="134340" y="134619"/>
                  </a:lnTo>
                  <a:lnTo>
                    <a:pt x="141222" y="92148"/>
                  </a:lnTo>
                  <a:lnTo>
                    <a:pt x="160369" y="55204"/>
                  </a:lnTo>
                  <a:lnTo>
                    <a:pt x="189536" y="26033"/>
                  </a:lnTo>
                  <a:lnTo>
                    <a:pt x="226477" y="6882"/>
                  </a:lnTo>
                  <a:lnTo>
                    <a:pt x="26894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78791" y="8618334"/>
              <a:ext cx="150177" cy="15212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5795784" y="8514092"/>
              <a:ext cx="718820" cy="360045"/>
            </a:xfrm>
            <a:custGeom>
              <a:avLst/>
              <a:gdLst/>
              <a:ahLst/>
              <a:cxnLst/>
              <a:rect l="l" t="t" r="r" b="b"/>
              <a:pathLst>
                <a:path w="718820" h="360045">
                  <a:moveTo>
                    <a:pt x="0" y="0"/>
                  </a:moveTo>
                  <a:lnTo>
                    <a:pt x="718248" y="0"/>
                  </a:lnTo>
                  <a:lnTo>
                    <a:pt x="718248" y="359638"/>
                  </a:lnTo>
                  <a:lnTo>
                    <a:pt x="0" y="35963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867882" y="8945943"/>
              <a:ext cx="36195" cy="72390"/>
            </a:xfrm>
            <a:custGeom>
              <a:avLst/>
              <a:gdLst/>
              <a:ahLst/>
              <a:cxnLst/>
              <a:rect l="l" t="t" r="r" b="b"/>
              <a:pathLst>
                <a:path w="36195" h="72390">
                  <a:moveTo>
                    <a:pt x="35598" y="0"/>
                  </a:moveTo>
                  <a:lnTo>
                    <a:pt x="0" y="0"/>
                  </a:lnTo>
                  <a:lnTo>
                    <a:pt x="17335" y="72047"/>
                  </a:lnTo>
                  <a:lnTo>
                    <a:pt x="3559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706249" y="8693213"/>
              <a:ext cx="896619" cy="325120"/>
            </a:xfrm>
            <a:custGeom>
              <a:avLst/>
              <a:gdLst/>
              <a:ahLst/>
              <a:cxnLst/>
              <a:rect l="l" t="t" r="r" b="b"/>
              <a:pathLst>
                <a:path w="896620" h="325120">
                  <a:moveTo>
                    <a:pt x="178968" y="324777"/>
                  </a:moveTo>
                  <a:lnTo>
                    <a:pt x="197231" y="252730"/>
                  </a:lnTo>
                  <a:lnTo>
                    <a:pt x="161632" y="252730"/>
                  </a:lnTo>
                  <a:lnTo>
                    <a:pt x="178968" y="324777"/>
                  </a:lnTo>
                  <a:close/>
                </a:path>
                <a:path w="896620" h="325120">
                  <a:moveTo>
                    <a:pt x="896365" y="0"/>
                  </a:moveTo>
                  <a:lnTo>
                    <a:pt x="807135" y="0"/>
                  </a:lnTo>
                </a:path>
                <a:path w="896620" h="325120">
                  <a:moveTo>
                    <a:pt x="89903" y="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" name="object 14"/>
          <p:cNvGrpSpPr/>
          <p:nvPr/>
        </p:nvGrpSpPr>
        <p:grpSpPr>
          <a:xfrm>
            <a:off x="5431853" y="6714528"/>
            <a:ext cx="1412240" cy="636270"/>
            <a:chOff x="5431853" y="6714528"/>
            <a:chExt cx="1412240" cy="636270"/>
          </a:xfrm>
        </p:grpSpPr>
        <p:sp>
          <p:nvSpPr>
            <p:cNvPr id="15" name="object 15"/>
            <p:cNvSpPr/>
            <p:nvPr/>
          </p:nvSpPr>
          <p:spPr>
            <a:xfrm>
              <a:off x="5435510" y="6894664"/>
              <a:ext cx="360680" cy="179705"/>
            </a:xfrm>
            <a:custGeom>
              <a:avLst/>
              <a:gdLst/>
              <a:ahLst/>
              <a:cxnLst/>
              <a:rect l="l" t="t" r="r" b="b"/>
              <a:pathLst>
                <a:path w="360679" h="179704">
                  <a:moveTo>
                    <a:pt x="37490" y="179222"/>
                  </a:moveTo>
                  <a:lnTo>
                    <a:pt x="21602" y="160205"/>
                  </a:lnTo>
                  <a:lnTo>
                    <a:pt x="9829" y="138188"/>
                  </a:lnTo>
                  <a:lnTo>
                    <a:pt x="2514" y="114285"/>
                  </a:lnTo>
                  <a:lnTo>
                    <a:pt x="0" y="89611"/>
                  </a:lnTo>
                  <a:lnTo>
                    <a:pt x="2514" y="64936"/>
                  </a:lnTo>
                  <a:lnTo>
                    <a:pt x="9829" y="41033"/>
                  </a:lnTo>
                  <a:lnTo>
                    <a:pt x="21602" y="19016"/>
                  </a:lnTo>
                  <a:lnTo>
                    <a:pt x="37490" y="0"/>
                  </a:lnTo>
                  <a:lnTo>
                    <a:pt x="37490" y="179222"/>
                  </a:lnTo>
                  <a:close/>
                </a:path>
                <a:path w="360679" h="179704">
                  <a:moveTo>
                    <a:pt x="37490" y="53949"/>
                  </a:moveTo>
                  <a:lnTo>
                    <a:pt x="360273" y="53949"/>
                  </a:lnTo>
                  <a:lnTo>
                    <a:pt x="360273" y="125272"/>
                  </a:lnTo>
                  <a:lnTo>
                    <a:pt x="37490" y="125272"/>
                  </a:lnTo>
                  <a:lnTo>
                    <a:pt x="37490" y="53949"/>
                  </a:lnTo>
                  <a:close/>
                </a:path>
              </a:pathLst>
            </a:custGeom>
            <a:ln w="73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5795784" y="6803555"/>
              <a:ext cx="718820" cy="361315"/>
            </a:xfrm>
            <a:custGeom>
              <a:avLst/>
              <a:gdLst/>
              <a:ahLst/>
              <a:cxnLst/>
              <a:rect l="l" t="t" r="r" b="b"/>
              <a:pathLst>
                <a:path w="718820" h="361315">
                  <a:moveTo>
                    <a:pt x="0" y="584"/>
                  </a:moveTo>
                  <a:lnTo>
                    <a:pt x="359270" y="584"/>
                  </a:lnTo>
                  <a:lnTo>
                    <a:pt x="359270" y="360857"/>
                  </a:lnTo>
                  <a:lnTo>
                    <a:pt x="0" y="360857"/>
                  </a:lnTo>
                  <a:lnTo>
                    <a:pt x="0" y="584"/>
                  </a:lnTo>
                  <a:close/>
                </a:path>
                <a:path w="718820" h="361315">
                  <a:moveTo>
                    <a:pt x="359359" y="584"/>
                  </a:moveTo>
                  <a:lnTo>
                    <a:pt x="718629" y="584"/>
                  </a:lnTo>
                  <a:lnTo>
                    <a:pt x="718629" y="360857"/>
                  </a:lnTo>
                  <a:lnTo>
                    <a:pt x="359359" y="360857"/>
                  </a:lnTo>
                  <a:lnTo>
                    <a:pt x="359359" y="584"/>
                  </a:lnTo>
                  <a:close/>
                </a:path>
                <a:path w="718820" h="361315">
                  <a:moveTo>
                    <a:pt x="268833" y="288620"/>
                  </a:moveTo>
                  <a:lnTo>
                    <a:pt x="268833" y="360857"/>
                  </a:lnTo>
                </a:path>
                <a:path w="718820" h="361315">
                  <a:moveTo>
                    <a:pt x="233172" y="288620"/>
                  </a:moveTo>
                  <a:lnTo>
                    <a:pt x="305409" y="288620"/>
                  </a:lnTo>
                </a:path>
                <a:path w="718820" h="361315">
                  <a:moveTo>
                    <a:pt x="88696" y="360857"/>
                  </a:moveTo>
                  <a:lnTo>
                    <a:pt x="88696" y="584"/>
                  </a:lnTo>
                </a:path>
                <a:path w="718820" h="361315">
                  <a:moveTo>
                    <a:pt x="450151" y="0"/>
                  </a:moveTo>
                  <a:lnTo>
                    <a:pt x="629793" y="36065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867107" y="6804482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5">
                  <a:moveTo>
                    <a:pt x="17373" y="0"/>
                  </a:moveTo>
                  <a:lnTo>
                    <a:pt x="0" y="107264"/>
                  </a:lnTo>
                  <a:lnTo>
                    <a:pt x="35661" y="107264"/>
                  </a:lnTo>
                  <a:lnTo>
                    <a:pt x="173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867107" y="6804482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5">
                  <a:moveTo>
                    <a:pt x="17373" y="0"/>
                  </a:moveTo>
                  <a:lnTo>
                    <a:pt x="35661" y="107264"/>
                  </a:lnTo>
                  <a:lnTo>
                    <a:pt x="0" y="107264"/>
                  </a:lnTo>
                  <a:lnTo>
                    <a:pt x="1737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355346" y="7056577"/>
              <a:ext cx="76695" cy="113893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6210007" y="6714528"/>
              <a:ext cx="628650" cy="630555"/>
            </a:xfrm>
            <a:custGeom>
              <a:avLst/>
              <a:gdLst/>
              <a:ahLst/>
              <a:cxnLst/>
              <a:rect l="l" t="t" r="r" b="b"/>
              <a:pathLst>
                <a:path w="628650" h="630554">
                  <a:moveTo>
                    <a:pt x="0" y="377647"/>
                  </a:moveTo>
                  <a:lnTo>
                    <a:pt x="72237" y="377647"/>
                  </a:lnTo>
                </a:path>
                <a:path w="628650" h="630554">
                  <a:moveTo>
                    <a:pt x="35661" y="377647"/>
                  </a:moveTo>
                  <a:lnTo>
                    <a:pt x="35661" y="449884"/>
                  </a:lnTo>
                </a:path>
                <a:path w="628650" h="630554">
                  <a:moveTo>
                    <a:pt x="35661" y="89611"/>
                  </a:moveTo>
                  <a:lnTo>
                    <a:pt x="35661" y="0"/>
                  </a:lnTo>
                </a:path>
                <a:path w="628650" h="630554">
                  <a:moveTo>
                    <a:pt x="35661" y="449884"/>
                  </a:moveTo>
                  <a:lnTo>
                    <a:pt x="35661" y="540410"/>
                  </a:lnTo>
                </a:path>
                <a:path w="628650" h="630554">
                  <a:moveTo>
                    <a:pt x="628192" y="269748"/>
                  </a:moveTo>
                  <a:lnTo>
                    <a:pt x="600760" y="359359"/>
                  </a:lnTo>
                  <a:lnTo>
                    <a:pt x="546811" y="180136"/>
                  </a:lnTo>
                  <a:lnTo>
                    <a:pt x="492861" y="359359"/>
                  </a:lnTo>
                  <a:lnTo>
                    <a:pt x="438912" y="180136"/>
                  </a:lnTo>
                  <a:lnTo>
                    <a:pt x="384962" y="359359"/>
                  </a:lnTo>
                  <a:lnTo>
                    <a:pt x="331012" y="180136"/>
                  </a:lnTo>
                  <a:lnTo>
                    <a:pt x="304495" y="269748"/>
                  </a:lnTo>
                </a:path>
                <a:path w="628650" h="630554">
                  <a:moveTo>
                    <a:pt x="165506" y="540410"/>
                  </a:moveTo>
                  <a:lnTo>
                    <a:pt x="272884" y="540410"/>
                  </a:lnTo>
                  <a:lnTo>
                    <a:pt x="219202" y="630504"/>
                  </a:lnTo>
                  <a:lnTo>
                    <a:pt x="165506" y="540410"/>
                  </a:lnTo>
                  <a:close/>
                </a:path>
                <a:path w="628650" h="630554">
                  <a:moveTo>
                    <a:pt x="216712" y="540410"/>
                  </a:moveTo>
                  <a:lnTo>
                    <a:pt x="216712" y="45041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/>
          <p:nvPr/>
        </p:nvSpPr>
        <p:spPr>
          <a:xfrm>
            <a:off x="2700972" y="6430988"/>
            <a:ext cx="2510155" cy="1197610"/>
          </a:xfrm>
          <a:custGeom>
            <a:avLst/>
            <a:gdLst/>
            <a:ahLst/>
            <a:cxnLst/>
            <a:rect l="l" t="t" r="r" b="b"/>
            <a:pathLst>
              <a:path w="2510154" h="1197609">
                <a:moveTo>
                  <a:pt x="0" y="307035"/>
                </a:moveTo>
                <a:lnTo>
                  <a:pt x="401866" y="1612"/>
                </a:lnTo>
                <a:lnTo>
                  <a:pt x="2509710" y="0"/>
                </a:lnTo>
                <a:lnTo>
                  <a:pt x="2509710" y="1197571"/>
                </a:lnTo>
                <a:lnTo>
                  <a:pt x="401866" y="1197571"/>
                </a:lnTo>
                <a:lnTo>
                  <a:pt x="0" y="890549"/>
                </a:lnTo>
                <a:lnTo>
                  <a:pt x="0" y="307035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2700972" y="7988566"/>
            <a:ext cx="2510155" cy="1196340"/>
          </a:xfrm>
          <a:custGeom>
            <a:avLst/>
            <a:gdLst/>
            <a:ahLst/>
            <a:cxnLst/>
            <a:rect l="l" t="t" r="r" b="b"/>
            <a:pathLst>
              <a:path w="2510154" h="1196340">
                <a:moveTo>
                  <a:pt x="0" y="304114"/>
                </a:moveTo>
                <a:lnTo>
                  <a:pt x="400850" y="292"/>
                </a:lnTo>
                <a:lnTo>
                  <a:pt x="2509710" y="0"/>
                </a:lnTo>
                <a:lnTo>
                  <a:pt x="2509710" y="1196263"/>
                </a:lnTo>
                <a:lnTo>
                  <a:pt x="400850" y="1196263"/>
                </a:lnTo>
                <a:lnTo>
                  <a:pt x="0" y="889241"/>
                </a:lnTo>
                <a:lnTo>
                  <a:pt x="0" y="304114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 txBox="1"/>
          <p:nvPr/>
        </p:nvSpPr>
        <p:spPr>
          <a:xfrm>
            <a:off x="718197" y="6737197"/>
            <a:ext cx="1983739" cy="5854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095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65"/>
              </a:spcBef>
            </a:pPr>
            <a:endParaRPr sz="1200">
              <a:latin typeface="Times New Roman"/>
              <a:cs typeface="Times New Roman"/>
            </a:endParaRPr>
          </a:p>
          <a:p>
            <a:pPr marL="358775">
              <a:lnSpc>
                <a:spcPct val="100000"/>
              </a:lnSpc>
            </a:pP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Entrada</a:t>
            </a:r>
            <a:r>
              <a:rPr dirty="0" sz="1200" spc="-5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4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señales</a:t>
            </a:r>
            <a:endParaRPr sz="12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718197" y="8292236"/>
            <a:ext cx="1983739" cy="5854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794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20"/>
              </a:spcBef>
            </a:pPr>
            <a:endParaRPr sz="1200">
              <a:latin typeface="Times New Roman"/>
              <a:cs typeface="Times New Roman"/>
            </a:endParaRPr>
          </a:p>
          <a:p>
            <a:pPr marL="203835">
              <a:lnSpc>
                <a:spcPct val="100000"/>
              </a:lnSpc>
            </a:pPr>
            <a:r>
              <a:rPr dirty="0" sz="1200" spc="-80" b="1">
                <a:solidFill>
                  <a:srgbClr val="060C0C"/>
                </a:solidFill>
                <a:latin typeface="Arial"/>
                <a:cs typeface="Arial"/>
              </a:rPr>
              <a:t>Alimentación</a:t>
            </a:r>
            <a:r>
              <a:rPr dirty="0" sz="1200" spc="-1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 energía</a:t>
            </a:r>
            <a:endParaRPr sz="12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198597" y="6488969"/>
            <a:ext cx="1915795" cy="1074420"/>
          </a:xfrm>
          <a:prstGeom prst="rect">
            <a:avLst/>
          </a:prstGeom>
        </p:spPr>
        <p:txBody>
          <a:bodyPr wrap="square" lIns="0" tIns="22225" rIns="0" bIns="0" rtlCol="0" vert="horz">
            <a:spAutoFit/>
          </a:bodyPr>
          <a:lstStyle/>
          <a:p>
            <a:pPr marL="12700" marR="5080">
              <a:lnSpc>
                <a:spcPct val="94700"/>
              </a:lnSpc>
              <a:spcBef>
                <a:spcPts val="175"/>
              </a:spcBef>
            </a:pPr>
            <a:r>
              <a:rPr dirty="0" sz="1200" spc="-80" b="1">
                <a:solidFill>
                  <a:srgbClr val="060C0C"/>
                </a:solidFill>
                <a:latin typeface="Arial"/>
                <a:cs typeface="Arial"/>
              </a:rPr>
              <a:t>Elementos</a:t>
            </a:r>
            <a:r>
              <a:rPr dirty="0" sz="1200" spc="-3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entrada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vías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con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pulsador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1200" spc="-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accionadas</a:t>
            </a:r>
            <a:r>
              <a:rPr dirty="0" sz="120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por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palanca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rodillo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Interruptores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proximidad 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Barreras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endParaRPr sz="12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198597" y="8127273"/>
            <a:ext cx="1936114" cy="901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80" b="1">
                <a:solidFill>
                  <a:srgbClr val="060C0C"/>
                </a:solidFill>
                <a:latin typeface="Arial"/>
                <a:cs typeface="Arial"/>
              </a:rPr>
              <a:t>Elementos</a:t>
            </a:r>
            <a:r>
              <a:rPr dirty="0" sz="1200" spc="-3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alimentación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ts val="1370"/>
              </a:lnSpc>
            </a:pP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Compresores</a:t>
            </a:r>
            <a:endParaRPr sz="1200">
              <a:latin typeface="Arial"/>
              <a:cs typeface="Arial"/>
            </a:endParaRPr>
          </a:p>
          <a:p>
            <a:pPr algn="just" marL="12700" marR="5080">
              <a:lnSpc>
                <a:spcPts val="1360"/>
              </a:lnSpc>
              <a:spcBef>
                <a:spcPts val="70"/>
              </a:spcBef>
            </a:pP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Acumulador</a:t>
            </a:r>
            <a:r>
              <a:rPr dirty="0" sz="12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r>
              <a:rPr dirty="0" sz="12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60">
                <a:solidFill>
                  <a:srgbClr val="060C0C"/>
                </a:solidFill>
                <a:latin typeface="Arial"/>
                <a:cs typeface="Arial"/>
              </a:rPr>
              <a:t>a</a:t>
            </a:r>
            <a:r>
              <a:rPr dirty="0" sz="12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presión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reguladora</a:t>
            </a:r>
            <a:r>
              <a:rPr dirty="0" sz="12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presión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Unidad</a:t>
            </a:r>
            <a:r>
              <a:rPr dirty="0" sz="12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para</a:t>
            </a:r>
            <a:r>
              <a:rPr dirty="0" sz="12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mantenimiento</a:t>
            </a:r>
            <a:endParaRPr sz="1200">
              <a:latin typeface="Arial"/>
              <a:cs typeface="Arial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3101822" y="6431051"/>
            <a:ext cx="0" cy="1196340"/>
          </a:xfrm>
          <a:custGeom>
            <a:avLst/>
            <a:gdLst/>
            <a:ahLst/>
            <a:cxnLst/>
            <a:rect l="l" t="t" r="r" b="b"/>
            <a:pathLst>
              <a:path w="0" h="1196340">
                <a:moveTo>
                  <a:pt x="0" y="0"/>
                </a:moveTo>
                <a:lnTo>
                  <a:pt x="0" y="1196174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3101822" y="7988566"/>
            <a:ext cx="0" cy="1196340"/>
          </a:xfrm>
          <a:custGeom>
            <a:avLst/>
            <a:gdLst/>
            <a:ahLst/>
            <a:cxnLst/>
            <a:rect l="l" t="t" r="r" b="b"/>
            <a:pathLst>
              <a:path w="0" h="1196340">
                <a:moveTo>
                  <a:pt x="0" y="0"/>
                </a:moveTo>
                <a:lnTo>
                  <a:pt x="0" y="1196162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9" name="object 29"/>
          <p:cNvGrpSpPr/>
          <p:nvPr/>
        </p:nvGrpSpPr>
        <p:grpSpPr>
          <a:xfrm>
            <a:off x="5488546" y="3748773"/>
            <a:ext cx="1333500" cy="640715"/>
            <a:chOff x="5488546" y="3748773"/>
            <a:chExt cx="1333500" cy="640715"/>
          </a:xfrm>
        </p:grpSpPr>
        <p:sp>
          <p:nvSpPr>
            <p:cNvPr id="30" name="object 30"/>
            <p:cNvSpPr/>
            <p:nvPr/>
          </p:nvSpPr>
          <p:spPr>
            <a:xfrm>
              <a:off x="5795784" y="3838384"/>
              <a:ext cx="720090" cy="360680"/>
            </a:xfrm>
            <a:custGeom>
              <a:avLst/>
              <a:gdLst/>
              <a:ahLst/>
              <a:cxnLst/>
              <a:rect l="l" t="t" r="r" b="b"/>
              <a:pathLst>
                <a:path w="720090" h="360679">
                  <a:moveTo>
                    <a:pt x="360273" y="0"/>
                  </a:moveTo>
                  <a:lnTo>
                    <a:pt x="719632" y="0"/>
                  </a:lnTo>
                  <a:lnTo>
                    <a:pt x="719632" y="360273"/>
                  </a:lnTo>
                  <a:lnTo>
                    <a:pt x="360273" y="360273"/>
                  </a:lnTo>
                  <a:lnTo>
                    <a:pt x="360273" y="0"/>
                  </a:lnTo>
                  <a:close/>
                </a:path>
                <a:path w="720090" h="360679">
                  <a:moveTo>
                    <a:pt x="0" y="0"/>
                  </a:moveTo>
                  <a:lnTo>
                    <a:pt x="360273" y="0"/>
                  </a:lnTo>
                  <a:lnTo>
                    <a:pt x="360273" y="360273"/>
                  </a:lnTo>
                  <a:lnTo>
                    <a:pt x="0" y="360273"/>
                  </a:lnTo>
                  <a:lnTo>
                    <a:pt x="0" y="0"/>
                  </a:lnTo>
                  <a:close/>
                </a:path>
                <a:path w="720090" h="360679">
                  <a:moveTo>
                    <a:pt x="269748" y="0"/>
                  </a:moveTo>
                  <a:lnTo>
                    <a:pt x="269748" y="360273"/>
                  </a:lnTo>
                </a:path>
                <a:path w="720090" h="360679">
                  <a:moveTo>
                    <a:pt x="450799" y="0"/>
                  </a:moveTo>
                  <a:lnTo>
                    <a:pt x="450799" y="36027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5887072" y="3838625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0"/>
                  </a:moveTo>
                  <a:lnTo>
                    <a:pt x="8204" y="108508"/>
                  </a:lnTo>
                  <a:lnTo>
                    <a:pt x="42811" y="998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5887072" y="3838625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0"/>
                  </a:moveTo>
                  <a:lnTo>
                    <a:pt x="8204" y="108508"/>
                  </a:lnTo>
                  <a:lnTo>
                    <a:pt x="42811" y="99872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6381343" y="3838409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42811" y="0"/>
                  </a:moveTo>
                  <a:lnTo>
                    <a:pt x="0" y="99872"/>
                  </a:lnTo>
                  <a:lnTo>
                    <a:pt x="34607" y="108496"/>
                  </a:lnTo>
                  <a:lnTo>
                    <a:pt x="4281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850648" y="3838079"/>
              <a:ext cx="610870" cy="361315"/>
            </a:xfrm>
            <a:custGeom>
              <a:avLst/>
              <a:gdLst/>
              <a:ahLst/>
              <a:cxnLst/>
              <a:rect l="l" t="t" r="r" b="b"/>
              <a:pathLst>
                <a:path w="610870" h="361314">
                  <a:moveTo>
                    <a:pt x="573506" y="330"/>
                  </a:moveTo>
                  <a:lnTo>
                    <a:pt x="565302" y="108826"/>
                  </a:lnTo>
                  <a:lnTo>
                    <a:pt x="530694" y="100202"/>
                  </a:lnTo>
                  <a:lnTo>
                    <a:pt x="573506" y="330"/>
                  </a:lnTo>
                  <a:close/>
                </a:path>
                <a:path w="610870" h="361314">
                  <a:moveTo>
                    <a:pt x="36220" y="0"/>
                  </a:moveTo>
                  <a:lnTo>
                    <a:pt x="126619" y="360806"/>
                  </a:lnTo>
                </a:path>
                <a:path w="610870" h="361314">
                  <a:moveTo>
                    <a:pt x="574598" y="0"/>
                  </a:moveTo>
                  <a:lnTo>
                    <a:pt x="484200" y="360806"/>
                  </a:lnTo>
                </a:path>
                <a:path w="610870" h="361314">
                  <a:moveTo>
                    <a:pt x="0" y="288340"/>
                  </a:moveTo>
                  <a:lnTo>
                    <a:pt x="72237" y="288340"/>
                  </a:lnTo>
                </a:path>
                <a:path w="610870" h="361314">
                  <a:moveTo>
                    <a:pt x="35661" y="360578"/>
                  </a:moveTo>
                  <a:lnTo>
                    <a:pt x="35661" y="288340"/>
                  </a:lnTo>
                </a:path>
                <a:path w="610870" h="361314">
                  <a:moveTo>
                    <a:pt x="610819" y="288340"/>
                  </a:moveTo>
                  <a:lnTo>
                    <a:pt x="538581" y="288340"/>
                  </a:lnTo>
                </a:path>
                <a:path w="610870" h="361314">
                  <a:moveTo>
                    <a:pt x="575157" y="360578"/>
                  </a:moveTo>
                  <a:lnTo>
                    <a:pt x="575157" y="28834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6047244" y="4092574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35661" y="0"/>
                  </a:moveTo>
                  <a:lnTo>
                    <a:pt x="0" y="0"/>
                  </a:lnTo>
                  <a:lnTo>
                    <a:pt x="18287" y="106045"/>
                  </a:lnTo>
                  <a:lnTo>
                    <a:pt x="356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6047244" y="4092574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87" y="106045"/>
                  </a:moveTo>
                  <a:lnTo>
                    <a:pt x="0" y="0"/>
                  </a:lnTo>
                  <a:lnTo>
                    <a:pt x="35661" y="0"/>
                  </a:lnTo>
                  <a:lnTo>
                    <a:pt x="18287" y="1060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6229210" y="4092574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35661" y="0"/>
                  </a:moveTo>
                  <a:lnTo>
                    <a:pt x="0" y="0"/>
                  </a:lnTo>
                  <a:lnTo>
                    <a:pt x="17373" y="106045"/>
                  </a:lnTo>
                  <a:lnTo>
                    <a:pt x="356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488546" y="3748773"/>
              <a:ext cx="1333500" cy="640715"/>
            </a:xfrm>
            <a:custGeom>
              <a:avLst/>
              <a:gdLst/>
              <a:ahLst/>
              <a:cxnLst/>
              <a:rect l="l" t="t" r="r" b="b"/>
              <a:pathLst>
                <a:path w="1333500" h="640714">
                  <a:moveTo>
                    <a:pt x="758037" y="449846"/>
                  </a:moveTo>
                  <a:lnTo>
                    <a:pt x="776325" y="343801"/>
                  </a:lnTo>
                  <a:lnTo>
                    <a:pt x="740663" y="343801"/>
                  </a:lnTo>
                  <a:lnTo>
                    <a:pt x="758037" y="449846"/>
                  </a:lnTo>
                  <a:close/>
                </a:path>
                <a:path w="1333500" h="640714">
                  <a:moveTo>
                    <a:pt x="89611" y="306146"/>
                  </a:moveTo>
                  <a:lnTo>
                    <a:pt x="89611" y="414591"/>
                  </a:lnTo>
                  <a:lnTo>
                    <a:pt x="216725" y="359537"/>
                  </a:lnTo>
                  <a:lnTo>
                    <a:pt x="89611" y="306146"/>
                  </a:lnTo>
                  <a:close/>
                </a:path>
                <a:path w="1333500" h="640714">
                  <a:moveTo>
                    <a:pt x="218541" y="359359"/>
                  </a:moveTo>
                  <a:lnTo>
                    <a:pt x="307238" y="359359"/>
                  </a:lnTo>
                </a:path>
                <a:path w="1333500" h="640714">
                  <a:moveTo>
                    <a:pt x="0" y="359359"/>
                  </a:moveTo>
                  <a:lnTo>
                    <a:pt x="88696" y="359359"/>
                  </a:lnTo>
                </a:path>
                <a:path w="1333500" h="640714">
                  <a:moveTo>
                    <a:pt x="1244295" y="306514"/>
                  </a:moveTo>
                  <a:lnTo>
                    <a:pt x="1244295" y="414959"/>
                  </a:lnTo>
                  <a:lnTo>
                    <a:pt x="1117180" y="359905"/>
                  </a:lnTo>
                  <a:lnTo>
                    <a:pt x="1244295" y="306514"/>
                  </a:lnTo>
                  <a:close/>
                </a:path>
                <a:path w="1333500" h="640714">
                  <a:moveTo>
                    <a:pt x="1115568" y="359359"/>
                  </a:moveTo>
                  <a:lnTo>
                    <a:pt x="1026871" y="359359"/>
                  </a:lnTo>
                </a:path>
                <a:path w="1333500" h="640714">
                  <a:moveTo>
                    <a:pt x="936345" y="0"/>
                  </a:moveTo>
                  <a:lnTo>
                    <a:pt x="936345" y="89611"/>
                  </a:lnTo>
                </a:path>
                <a:path w="1333500" h="640714">
                  <a:moveTo>
                    <a:pt x="758951" y="914"/>
                  </a:moveTo>
                  <a:lnTo>
                    <a:pt x="758951" y="89611"/>
                  </a:lnTo>
                </a:path>
                <a:path w="1333500" h="640714">
                  <a:moveTo>
                    <a:pt x="1333195" y="359359"/>
                  </a:moveTo>
                  <a:lnTo>
                    <a:pt x="1244498" y="359359"/>
                  </a:lnTo>
                </a:path>
                <a:path w="1333500" h="640714">
                  <a:moveTo>
                    <a:pt x="845820" y="450799"/>
                  </a:moveTo>
                  <a:lnTo>
                    <a:pt x="845820" y="640334"/>
                  </a:lnTo>
                </a:path>
                <a:path w="1333500" h="640714">
                  <a:moveTo>
                    <a:pt x="706831" y="541324"/>
                  </a:moveTo>
                  <a:lnTo>
                    <a:pt x="814209" y="541324"/>
                  </a:lnTo>
                  <a:lnTo>
                    <a:pt x="760526" y="631418"/>
                  </a:lnTo>
                  <a:lnTo>
                    <a:pt x="706831" y="541324"/>
                  </a:lnTo>
                  <a:close/>
                </a:path>
                <a:path w="1333500" h="640714">
                  <a:moveTo>
                    <a:pt x="884224" y="541324"/>
                  </a:moveTo>
                  <a:lnTo>
                    <a:pt x="991603" y="541324"/>
                  </a:lnTo>
                  <a:lnTo>
                    <a:pt x="937920" y="631418"/>
                  </a:lnTo>
                  <a:lnTo>
                    <a:pt x="884224" y="541324"/>
                  </a:lnTo>
                  <a:close/>
                </a:path>
                <a:path w="1333500" h="640714">
                  <a:moveTo>
                    <a:pt x="758951" y="541324"/>
                  </a:moveTo>
                  <a:lnTo>
                    <a:pt x="758951" y="451332"/>
                  </a:lnTo>
                </a:path>
                <a:path w="1333500" h="640714">
                  <a:moveTo>
                    <a:pt x="935431" y="541324"/>
                  </a:moveTo>
                  <a:lnTo>
                    <a:pt x="935431" y="45133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" name="object 39"/>
          <p:cNvGrpSpPr/>
          <p:nvPr/>
        </p:nvGrpSpPr>
        <p:grpSpPr>
          <a:xfrm>
            <a:off x="5826950" y="3258451"/>
            <a:ext cx="581025" cy="370205"/>
            <a:chOff x="5826950" y="3258451"/>
            <a:chExt cx="581025" cy="370205"/>
          </a:xfrm>
        </p:grpSpPr>
        <p:sp>
          <p:nvSpPr>
            <p:cNvPr id="40" name="object 40"/>
            <p:cNvSpPr/>
            <p:nvPr/>
          </p:nvSpPr>
          <p:spPr>
            <a:xfrm>
              <a:off x="6190996" y="3407410"/>
              <a:ext cx="217170" cy="71755"/>
            </a:xfrm>
            <a:custGeom>
              <a:avLst/>
              <a:gdLst/>
              <a:ahLst/>
              <a:cxnLst/>
              <a:rect l="l" t="t" r="r" b="b"/>
              <a:pathLst>
                <a:path w="217170" h="71754">
                  <a:moveTo>
                    <a:pt x="216712" y="71323"/>
                  </a:moveTo>
                  <a:lnTo>
                    <a:pt x="0" y="71323"/>
                  </a:lnTo>
                </a:path>
                <a:path w="217170" h="71754">
                  <a:moveTo>
                    <a:pt x="0" y="0"/>
                  </a:moveTo>
                  <a:lnTo>
                    <a:pt x="216712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6048349" y="3263849"/>
              <a:ext cx="179705" cy="359410"/>
            </a:xfrm>
            <a:custGeom>
              <a:avLst/>
              <a:gdLst/>
              <a:ahLst/>
              <a:cxnLst/>
              <a:rect l="l" t="t" r="r" b="b"/>
              <a:pathLst>
                <a:path w="179704" h="359410">
                  <a:moveTo>
                    <a:pt x="0" y="0"/>
                  </a:moveTo>
                  <a:lnTo>
                    <a:pt x="0" y="180136"/>
                  </a:lnTo>
                  <a:lnTo>
                    <a:pt x="0" y="359359"/>
                  </a:lnTo>
                  <a:lnTo>
                    <a:pt x="47565" y="352941"/>
                  </a:lnTo>
                  <a:lnTo>
                    <a:pt x="90356" y="334839"/>
                  </a:lnTo>
                  <a:lnTo>
                    <a:pt x="126644" y="306781"/>
                  </a:lnTo>
                  <a:lnTo>
                    <a:pt x="154702" y="270493"/>
                  </a:lnTo>
                  <a:lnTo>
                    <a:pt x="172804" y="227702"/>
                  </a:lnTo>
                  <a:lnTo>
                    <a:pt x="179222" y="180136"/>
                  </a:lnTo>
                  <a:lnTo>
                    <a:pt x="172804" y="132185"/>
                  </a:lnTo>
                  <a:lnTo>
                    <a:pt x="154702" y="89137"/>
                  </a:lnTo>
                  <a:lnTo>
                    <a:pt x="126644" y="52692"/>
                  </a:lnTo>
                  <a:lnTo>
                    <a:pt x="90356" y="24553"/>
                  </a:lnTo>
                  <a:lnTo>
                    <a:pt x="47565" y="64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6048349" y="3263849"/>
              <a:ext cx="179705" cy="359410"/>
            </a:xfrm>
            <a:custGeom>
              <a:avLst/>
              <a:gdLst/>
              <a:ahLst/>
              <a:cxnLst/>
              <a:rect l="l" t="t" r="r" b="b"/>
              <a:pathLst>
                <a:path w="179704" h="359410">
                  <a:moveTo>
                    <a:pt x="0" y="180136"/>
                  </a:moveTo>
                  <a:lnTo>
                    <a:pt x="0" y="0"/>
                  </a:lnTo>
                  <a:lnTo>
                    <a:pt x="47565" y="6421"/>
                  </a:lnTo>
                  <a:lnTo>
                    <a:pt x="90356" y="24553"/>
                  </a:lnTo>
                  <a:lnTo>
                    <a:pt x="126644" y="52692"/>
                  </a:lnTo>
                  <a:lnTo>
                    <a:pt x="154702" y="89137"/>
                  </a:lnTo>
                  <a:lnTo>
                    <a:pt x="172804" y="132185"/>
                  </a:lnTo>
                  <a:lnTo>
                    <a:pt x="179222" y="180136"/>
                  </a:lnTo>
                  <a:lnTo>
                    <a:pt x="172804" y="227702"/>
                  </a:lnTo>
                  <a:lnTo>
                    <a:pt x="154702" y="270493"/>
                  </a:lnTo>
                  <a:lnTo>
                    <a:pt x="126644" y="306781"/>
                  </a:lnTo>
                  <a:lnTo>
                    <a:pt x="90356" y="334839"/>
                  </a:lnTo>
                  <a:lnTo>
                    <a:pt x="47565" y="352941"/>
                  </a:lnTo>
                  <a:lnTo>
                    <a:pt x="0" y="359359"/>
                  </a:lnTo>
                  <a:lnTo>
                    <a:pt x="0" y="1801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" name="object 43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826950" y="3307829"/>
              <a:ext cx="299935" cy="274154"/>
            </a:xfrm>
            <a:prstGeom prst="rect">
              <a:avLst/>
            </a:prstGeom>
          </p:spPr>
        </p:pic>
      </p:grpSp>
      <p:grpSp>
        <p:nvGrpSpPr>
          <p:cNvPr id="44" name="object 44"/>
          <p:cNvGrpSpPr/>
          <p:nvPr/>
        </p:nvGrpSpPr>
        <p:grpSpPr>
          <a:xfrm>
            <a:off x="5790387" y="2725762"/>
            <a:ext cx="894715" cy="455930"/>
            <a:chOff x="5790387" y="2725762"/>
            <a:chExt cx="894715" cy="455930"/>
          </a:xfrm>
        </p:grpSpPr>
        <p:sp>
          <p:nvSpPr>
            <p:cNvPr id="45" name="object 45"/>
            <p:cNvSpPr/>
            <p:nvPr/>
          </p:nvSpPr>
          <p:spPr>
            <a:xfrm>
              <a:off x="5795784" y="2731160"/>
              <a:ext cx="720725" cy="450850"/>
            </a:xfrm>
            <a:custGeom>
              <a:avLst/>
              <a:gdLst/>
              <a:ahLst/>
              <a:cxnLst/>
              <a:rect l="l" t="t" r="r" b="b"/>
              <a:pathLst>
                <a:path w="720725" h="450850">
                  <a:moveTo>
                    <a:pt x="0" y="0"/>
                  </a:moveTo>
                  <a:lnTo>
                    <a:pt x="720547" y="0"/>
                  </a:lnTo>
                  <a:lnTo>
                    <a:pt x="720547" y="360273"/>
                  </a:lnTo>
                  <a:lnTo>
                    <a:pt x="0" y="360273"/>
                  </a:lnTo>
                  <a:lnTo>
                    <a:pt x="0" y="0"/>
                  </a:lnTo>
                  <a:close/>
                </a:path>
                <a:path w="720725" h="450850">
                  <a:moveTo>
                    <a:pt x="36563" y="360260"/>
                  </a:moveTo>
                  <a:lnTo>
                    <a:pt x="36563" y="450265"/>
                  </a:lnTo>
                </a:path>
                <a:path w="720725" h="450850">
                  <a:moveTo>
                    <a:pt x="683983" y="360260"/>
                  </a:moveTo>
                  <a:lnTo>
                    <a:pt x="683983" y="450265"/>
                  </a:lnTo>
                </a:path>
                <a:path w="720725" h="450850">
                  <a:moveTo>
                    <a:pt x="72237" y="0"/>
                  </a:moveTo>
                  <a:lnTo>
                    <a:pt x="162763" y="0"/>
                  </a:lnTo>
                  <a:lnTo>
                    <a:pt x="162763" y="360273"/>
                  </a:lnTo>
                  <a:lnTo>
                    <a:pt x="72237" y="360273"/>
                  </a:lnTo>
                  <a:lnTo>
                    <a:pt x="7223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958547" y="2874708"/>
              <a:ext cx="720725" cy="72390"/>
            </a:xfrm>
            <a:custGeom>
              <a:avLst/>
              <a:gdLst/>
              <a:ahLst/>
              <a:cxnLst/>
              <a:rect l="l" t="t" r="r" b="b"/>
              <a:pathLst>
                <a:path w="720725" h="72389">
                  <a:moveTo>
                    <a:pt x="720547" y="0"/>
                  </a:moveTo>
                  <a:lnTo>
                    <a:pt x="0" y="0"/>
                  </a:lnTo>
                  <a:lnTo>
                    <a:pt x="0" y="72237"/>
                  </a:lnTo>
                  <a:lnTo>
                    <a:pt x="720547" y="72237"/>
                  </a:lnTo>
                  <a:lnTo>
                    <a:pt x="720547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958547" y="2874708"/>
              <a:ext cx="720725" cy="72390"/>
            </a:xfrm>
            <a:custGeom>
              <a:avLst/>
              <a:gdLst/>
              <a:ahLst/>
              <a:cxnLst/>
              <a:rect l="l" t="t" r="r" b="b"/>
              <a:pathLst>
                <a:path w="720725" h="72389">
                  <a:moveTo>
                    <a:pt x="720547" y="72250"/>
                  </a:moveTo>
                  <a:lnTo>
                    <a:pt x="0" y="72250"/>
                  </a:lnTo>
                  <a:lnTo>
                    <a:pt x="0" y="0"/>
                  </a:lnTo>
                  <a:lnTo>
                    <a:pt x="720547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" name="object 48"/>
          <p:cNvSpPr/>
          <p:nvPr/>
        </p:nvSpPr>
        <p:spPr>
          <a:xfrm>
            <a:off x="2700972" y="4873409"/>
            <a:ext cx="2510155" cy="1197610"/>
          </a:xfrm>
          <a:custGeom>
            <a:avLst/>
            <a:gdLst/>
            <a:ahLst/>
            <a:cxnLst/>
            <a:rect l="l" t="t" r="r" b="b"/>
            <a:pathLst>
              <a:path w="2510154" h="1197610">
                <a:moveTo>
                  <a:pt x="0" y="307035"/>
                </a:moveTo>
                <a:lnTo>
                  <a:pt x="401866" y="76"/>
                </a:lnTo>
                <a:lnTo>
                  <a:pt x="2509710" y="0"/>
                </a:lnTo>
                <a:lnTo>
                  <a:pt x="2509710" y="1197584"/>
                </a:lnTo>
                <a:lnTo>
                  <a:pt x="401866" y="1197584"/>
                </a:lnTo>
                <a:lnTo>
                  <a:pt x="0" y="890549"/>
                </a:lnTo>
                <a:lnTo>
                  <a:pt x="0" y="307035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9" name="object 49"/>
          <p:cNvSpPr/>
          <p:nvPr/>
        </p:nvSpPr>
        <p:spPr>
          <a:xfrm>
            <a:off x="2701874" y="2731058"/>
            <a:ext cx="2508885" cy="1784350"/>
          </a:xfrm>
          <a:custGeom>
            <a:avLst/>
            <a:gdLst/>
            <a:ahLst/>
            <a:cxnLst/>
            <a:rect l="l" t="t" r="r" b="b"/>
            <a:pathLst>
              <a:path w="2508885" h="1784350">
                <a:moveTo>
                  <a:pt x="0" y="891806"/>
                </a:moveTo>
                <a:lnTo>
                  <a:pt x="2508821" y="891806"/>
                </a:lnTo>
                <a:lnTo>
                  <a:pt x="2508821" y="1782356"/>
                </a:lnTo>
                <a:lnTo>
                  <a:pt x="400265" y="1783956"/>
                </a:lnTo>
                <a:lnTo>
                  <a:pt x="0" y="1476933"/>
                </a:lnTo>
                <a:lnTo>
                  <a:pt x="0" y="891806"/>
                </a:lnTo>
                <a:close/>
              </a:path>
              <a:path w="2508885" h="1784350">
                <a:moveTo>
                  <a:pt x="0" y="892149"/>
                </a:moveTo>
                <a:lnTo>
                  <a:pt x="2508821" y="892149"/>
                </a:lnTo>
                <a:lnTo>
                  <a:pt x="2508821" y="101"/>
                </a:lnTo>
                <a:lnTo>
                  <a:pt x="400265" y="0"/>
                </a:lnTo>
                <a:lnTo>
                  <a:pt x="0" y="307022"/>
                </a:lnTo>
                <a:lnTo>
                  <a:pt x="0" y="892149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 txBox="1"/>
          <p:nvPr/>
        </p:nvSpPr>
        <p:spPr>
          <a:xfrm>
            <a:off x="718197" y="3037293"/>
            <a:ext cx="1983739" cy="5854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206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95"/>
              </a:spcBef>
            </a:pPr>
            <a:endParaRPr sz="1200">
              <a:latin typeface="Times New Roman"/>
              <a:cs typeface="Times New Roman"/>
            </a:endParaRPr>
          </a:p>
          <a:p>
            <a:pPr marL="176530">
              <a:lnSpc>
                <a:spcPct val="100000"/>
              </a:lnSpc>
            </a:pPr>
            <a:r>
              <a:rPr dirty="0" sz="1200" spc="-95" b="1">
                <a:solidFill>
                  <a:srgbClr val="060C0C"/>
                </a:solidFill>
                <a:latin typeface="Arial"/>
                <a:cs typeface="Arial"/>
              </a:rPr>
              <a:t>Ejecución</a:t>
            </a:r>
            <a:r>
              <a:rPr dirty="0" sz="1200" spc="-4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40" b="1">
                <a:solidFill>
                  <a:srgbClr val="060C0C"/>
                </a:solidFill>
                <a:latin typeface="Arial"/>
                <a:cs typeface="Arial"/>
              </a:rPr>
              <a:t> las </a:t>
            </a: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órdenes</a:t>
            </a:r>
            <a:endParaRPr sz="12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718197" y="3622421"/>
            <a:ext cx="1983739" cy="5854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413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90"/>
              </a:spcBef>
            </a:pPr>
            <a:endParaRPr sz="1200">
              <a:latin typeface="Times New Roman"/>
              <a:cs typeface="Times New Roman"/>
            </a:endParaRPr>
          </a:p>
          <a:p>
            <a:pPr marL="352425">
              <a:lnSpc>
                <a:spcPct val="100000"/>
              </a:lnSpc>
            </a:pPr>
            <a:r>
              <a:rPr dirty="0" sz="1200" spc="-90" b="1">
                <a:solidFill>
                  <a:srgbClr val="060C0C"/>
                </a:solidFill>
                <a:latin typeface="Arial"/>
                <a:cs typeface="Arial"/>
              </a:rPr>
              <a:t>Emisión</a:t>
            </a:r>
            <a:r>
              <a:rPr dirty="0" sz="1200" spc="-5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4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señales</a:t>
            </a:r>
            <a:endParaRPr sz="12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718197" y="5179631"/>
            <a:ext cx="1983739" cy="5854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8575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225"/>
              </a:spcBef>
            </a:pPr>
            <a:endParaRPr sz="1200">
              <a:latin typeface="Times New Roman"/>
              <a:cs typeface="Times New Roman"/>
            </a:endParaRPr>
          </a:p>
          <a:p>
            <a:pPr marL="128905">
              <a:lnSpc>
                <a:spcPct val="100000"/>
              </a:lnSpc>
              <a:spcBef>
                <a:spcPts val="5"/>
              </a:spcBef>
            </a:pPr>
            <a:r>
              <a:rPr dirty="0" sz="1200" spc="-80" b="1">
                <a:solidFill>
                  <a:srgbClr val="060C0C"/>
                </a:solidFill>
                <a:latin typeface="Arial"/>
                <a:cs typeface="Arial"/>
              </a:rPr>
              <a:t>Procesamiento</a:t>
            </a:r>
            <a:r>
              <a:rPr dirty="0" sz="1200" spc="-3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señales</a:t>
            </a:r>
            <a:endParaRPr sz="12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3198598" y="2818683"/>
            <a:ext cx="1412240" cy="7289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80" b="1">
                <a:solidFill>
                  <a:srgbClr val="060C0C"/>
                </a:solidFill>
                <a:latin typeface="Arial"/>
                <a:cs typeface="Arial"/>
              </a:rPr>
              <a:t>Elementos</a:t>
            </a:r>
            <a:r>
              <a:rPr dirty="0" sz="1200" spc="-3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 b="1">
                <a:solidFill>
                  <a:srgbClr val="060C0C"/>
                </a:solidFill>
                <a:latin typeface="Arial"/>
                <a:cs typeface="Arial"/>
              </a:rPr>
              <a:t>trabajo</a:t>
            </a:r>
            <a:endParaRPr sz="1200">
              <a:latin typeface="Arial"/>
              <a:cs typeface="Arial"/>
            </a:endParaRPr>
          </a:p>
          <a:p>
            <a:pPr marL="12700" marR="829310">
              <a:lnSpc>
                <a:spcPts val="1360"/>
              </a:lnSpc>
              <a:spcBef>
                <a:spcPts val="80"/>
              </a:spcBef>
            </a:pP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Cilindros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Motores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ts val="1330"/>
              </a:lnSpc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Indicaciones</a:t>
            </a:r>
            <a:r>
              <a:rPr dirty="0" sz="1200" spc="1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ópticas</a:t>
            </a:r>
            <a:endParaRPr sz="12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3198598" y="4926886"/>
            <a:ext cx="1910714" cy="10744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80" b="1">
                <a:solidFill>
                  <a:srgbClr val="060C0C"/>
                </a:solidFill>
                <a:latin typeface="Arial"/>
                <a:cs typeface="Arial"/>
              </a:rPr>
              <a:t>Elementos</a:t>
            </a:r>
            <a:r>
              <a:rPr dirty="0" sz="1200" spc="-3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65" b="1">
                <a:solidFill>
                  <a:srgbClr val="060C0C"/>
                </a:solidFill>
                <a:latin typeface="Arial"/>
                <a:cs typeface="Arial"/>
              </a:rPr>
              <a:t>procesamiento</a:t>
            </a:r>
            <a:endParaRPr sz="1200">
              <a:latin typeface="Arial"/>
              <a:cs typeface="Arial"/>
            </a:endParaRPr>
          </a:p>
          <a:p>
            <a:pPr marL="12700" marR="728345">
              <a:lnSpc>
                <a:spcPts val="1360"/>
              </a:lnSpc>
              <a:spcBef>
                <a:spcPts val="80"/>
              </a:spcBef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vías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selectora</a:t>
            </a:r>
            <a:endParaRPr sz="1200">
              <a:latin typeface="Arial"/>
              <a:cs typeface="Arial"/>
            </a:endParaRPr>
          </a:p>
          <a:p>
            <a:pPr marL="12700" marR="149860">
              <a:lnSpc>
                <a:spcPts val="1360"/>
              </a:lnSpc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presión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mixta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presión 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Conmutadores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paso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65">
                <a:solidFill>
                  <a:srgbClr val="060C0C"/>
                </a:solidFill>
                <a:latin typeface="Arial"/>
                <a:cs typeface="Arial"/>
              </a:rPr>
              <a:t>a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paso</a:t>
            </a:r>
            <a:endParaRPr sz="12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3198598" y="3783900"/>
            <a:ext cx="1564005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80" b="1">
                <a:solidFill>
                  <a:srgbClr val="060C0C"/>
                </a:solidFill>
                <a:latin typeface="Arial"/>
                <a:cs typeface="Arial"/>
              </a:rPr>
              <a:t>Elementos</a:t>
            </a:r>
            <a:r>
              <a:rPr dirty="0" sz="1200" spc="-3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65" b="1">
                <a:solidFill>
                  <a:srgbClr val="060C0C"/>
                </a:solidFill>
                <a:latin typeface="Arial"/>
                <a:cs typeface="Arial"/>
              </a:rPr>
              <a:t>maniobra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vías</a:t>
            </a:r>
            <a:endParaRPr sz="1200">
              <a:latin typeface="Arial"/>
              <a:cs typeface="Arial"/>
            </a:endParaRPr>
          </a:p>
        </p:txBody>
      </p:sp>
      <p:sp>
        <p:nvSpPr>
          <p:cNvPr id="56" name="object 56"/>
          <p:cNvSpPr/>
          <p:nvPr/>
        </p:nvSpPr>
        <p:spPr>
          <a:xfrm>
            <a:off x="3103067" y="4873485"/>
            <a:ext cx="0" cy="1196340"/>
          </a:xfrm>
          <a:custGeom>
            <a:avLst/>
            <a:gdLst/>
            <a:ahLst/>
            <a:cxnLst/>
            <a:rect l="l" t="t" r="r" b="b"/>
            <a:pathLst>
              <a:path w="0" h="1196339">
                <a:moveTo>
                  <a:pt x="0" y="0"/>
                </a:moveTo>
                <a:lnTo>
                  <a:pt x="0" y="1196174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7" name="object 57"/>
          <p:cNvSpPr/>
          <p:nvPr/>
        </p:nvSpPr>
        <p:spPr>
          <a:xfrm>
            <a:off x="3100590" y="2731160"/>
            <a:ext cx="0" cy="1783080"/>
          </a:xfrm>
          <a:custGeom>
            <a:avLst/>
            <a:gdLst/>
            <a:ahLst/>
            <a:cxnLst/>
            <a:rect l="l" t="t" r="r" b="b"/>
            <a:pathLst>
              <a:path w="0" h="1783079">
                <a:moveTo>
                  <a:pt x="0" y="891260"/>
                </a:moveTo>
                <a:lnTo>
                  <a:pt x="0" y="1782521"/>
                </a:lnTo>
              </a:path>
              <a:path w="0" h="1783079">
                <a:moveTo>
                  <a:pt x="0" y="0"/>
                </a:moveTo>
                <a:lnTo>
                  <a:pt x="0" y="89126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8" name="object 58"/>
          <p:cNvSpPr/>
          <p:nvPr/>
        </p:nvSpPr>
        <p:spPr>
          <a:xfrm>
            <a:off x="5614136" y="5201996"/>
            <a:ext cx="1080770" cy="541020"/>
          </a:xfrm>
          <a:custGeom>
            <a:avLst/>
            <a:gdLst/>
            <a:ahLst/>
            <a:cxnLst/>
            <a:rect l="l" t="t" r="r" b="b"/>
            <a:pathLst>
              <a:path w="1080770" h="541020">
                <a:moveTo>
                  <a:pt x="234200" y="360273"/>
                </a:moveTo>
                <a:lnTo>
                  <a:pt x="846048" y="360273"/>
                </a:lnTo>
              </a:path>
              <a:path w="1080770" h="541020">
                <a:moveTo>
                  <a:pt x="288112" y="180136"/>
                </a:moveTo>
                <a:lnTo>
                  <a:pt x="289344" y="270662"/>
                </a:lnTo>
              </a:path>
              <a:path w="1080770" h="541020">
                <a:moveTo>
                  <a:pt x="289636" y="450799"/>
                </a:moveTo>
                <a:lnTo>
                  <a:pt x="289636" y="540410"/>
                </a:lnTo>
              </a:path>
              <a:path w="1080770" h="541020">
                <a:moveTo>
                  <a:pt x="793521" y="180136"/>
                </a:moveTo>
                <a:lnTo>
                  <a:pt x="793521" y="270662"/>
                </a:lnTo>
              </a:path>
              <a:path w="1080770" h="541020">
                <a:moveTo>
                  <a:pt x="542036" y="0"/>
                </a:moveTo>
                <a:lnTo>
                  <a:pt x="542036" y="180136"/>
                </a:lnTo>
              </a:path>
              <a:path w="1080770" h="541020">
                <a:moveTo>
                  <a:pt x="792594" y="450799"/>
                </a:moveTo>
                <a:lnTo>
                  <a:pt x="792594" y="540410"/>
                </a:lnTo>
              </a:path>
              <a:path w="1080770" h="541020">
                <a:moveTo>
                  <a:pt x="233870" y="252374"/>
                </a:moveTo>
                <a:lnTo>
                  <a:pt x="233870" y="468172"/>
                </a:lnTo>
              </a:path>
              <a:path w="1080770" h="541020">
                <a:moveTo>
                  <a:pt x="846543" y="252374"/>
                </a:moveTo>
                <a:lnTo>
                  <a:pt x="846543" y="468172"/>
                </a:lnTo>
              </a:path>
              <a:path w="1080770" h="541020">
                <a:moveTo>
                  <a:pt x="901090" y="360273"/>
                </a:moveTo>
                <a:lnTo>
                  <a:pt x="1080617" y="360273"/>
                </a:lnTo>
              </a:path>
              <a:path w="1080770" h="541020">
                <a:moveTo>
                  <a:pt x="0" y="360273"/>
                </a:moveTo>
                <a:lnTo>
                  <a:pt x="181965" y="360273"/>
                </a:lnTo>
              </a:path>
              <a:path w="1080770" h="541020">
                <a:moveTo>
                  <a:pt x="181648" y="540410"/>
                </a:moveTo>
                <a:lnTo>
                  <a:pt x="901306" y="540410"/>
                </a:lnTo>
                <a:lnTo>
                  <a:pt x="901306" y="180136"/>
                </a:lnTo>
                <a:lnTo>
                  <a:pt x="181648" y="180136"/>
                </a:lnTo>
                <a:lnTo>
                  <a:pt x="181648" y="54041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5795784" y="8225955"/>
            <a:ext cx="336550" cy="180340"/>
          </a:xfrm>
          <a:custGeom>
            <a:avLst/>
            <a:gdLst/>
            <a:ahLst/>
            <a:cxnLst/>
            <a:rect l="l" t="t" r="r" b="b"/>
            <a:pathLst>
              <a:path w="336550" h="180340">
                <a:moveTo>
                  <a:pt x="336359" y="89611"/>
                </a:moveTo>
                <a:lnTo>
                  <a:pt x="156362" y="89611"/>
                </a:lnTo>
              </a:path>
              <a:path w="336550" h="180340">
                <a:moveTo>
                  <a:pt x="156362" y="89611"/>
                </a:moveTo>
                <a:lnTo>
                  <a:pt x="0" y="180136"/>
                </a:lnTo>
                <a:lnTo>
                  <a:pt x="0" y="0"/>
                </a:lnTo>
                <a:lnTo>
                  <a:pt x="156362" y="89611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" name="object 60"/>
          <p:cNvSpPr/>
          <p:nvPr/>
        </p:nvSpPr>
        <p:spPr>
          <a:xfrm>
            <a:off x="1645792" y="4243539"/>
            <a:ext cx="128905" cy="900430"/>
          </a:xfrm>
          <a:custGeom>
            <a:avLst/>
            <a:gdLst/>
            <a:ahLst/>
            <a:cxnLst/>
            <a:rect l="l" t="t" r="r" b="b"/>
            <a:pathLst>
              <a:path w="128905" h="900429">
                <a:moveTo>
                  <a:pt x="64236" y="0"/>
                </a:moveTo>
                <a:lnTo>
                  <a:pt x="0" y="64249"/>
                </a:lnTo>
                <a:lnTo>
                  <a:pt x="0" y="112725"/>
                </a:lnTo>
                <a:lnTo>
                  <a:pt x="47142" y="65582"/>
                </a:lnTo>
                <a:lnTo>
                  <a:pt x="47142" y="900087"/>
                </a:lnTo>
                <a:lnTo>
                  <a:pt x="81343" y="900087"/>
                </a:lnTo>
                <a:lnTo>
                  <a:pt x="81343" y="65582"/>
                </a:lnTo>
                <a:lnTo>
                  <a:pt x="128485" y="112725"/>
                </a:lnTo>
                <a:lnTo>
                  <a:pt x="128485" y="64249"/>
                </a:lnTo>
                <a:lnTo>
                  <a:pt x="642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1" name="object 61"/>
          <p:cNvSpPr/>
          <p:nvPr/>
        </p:nvSpPr>
        <p:spPr>
          <a:xfrm>
            <a:off x="1645792" y="5800750"/>
            <a:ext cx="128905" cy="900430"/>
          </a:xfrm>
          <a:custGeom>
            <a:avLst/>
            <a:gdLst/>
            <a:ahLst/>
            <a:cxnLst/>
            <a:rect l="l" t="t" r="r" b="b"/>
            <a:pathLst>
              <a:path w="128905" h="900429">
                <a:moveTo>
                  <a:pt x="64236" y="0"/>
                </a:moveTo>
                <a:lnTo>
                  <a:pt x="0" y="64236"/>
                </a:lnTo>
                <a:lnTo>
                  <a:pt x="0" y="112725"/>
                </a:lnTo>
                <a:lnTo>
                  <a:pt x="47142" y="65570"/>
                </a:lnTo>
                <a:lnTo>
                  <a:pt x="47142" y="900074"/>
                </a:lnTo>
                <a:lnTo>
                  <a:pt x="81343" y="900074"/>
                </a:lnTo>
                <a:lnTo>
                  <a:pt x="81343" y="65570"/>
                </a:lnTo>
                <a:lnTo>
                  <a:pt x="128485" y="112725"/>
                </a:lnTo>
                <a:lnTo>
                  <a:pt x="128485" y="64236"/>
                </a:lnTo>
                <a:lnTo>
                  <a:pt x="642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/>
          <p:nvPr/>
        </p:nvSpPr>
        <p:spPr>
          <a:xfrm>
            <a:off x="1645792" y="7358329"/>
            <a:ext cx="128905" cy="898525"/>
          </a:xfrm>
          <a:custGeom>
            <a:avLst/>
            <a:gdLst/>
            <a:ahLst/>
            <a:cxnLst/>
            <a:rect l="l" t="t" r="r" b="b"/>
            <a:pathLst>
              <a:path w="128905" h="898525">
                <a:moveTo>
                  <a:pt x="64236" y="0"/>
                </a:moveTo>
                <a:lnTo>
                  <a:pt x="0" y="64236"/>
                </a:lnTo>
                <a:lnTo>
                  <a:pt x="0" y="112725"/>
                </a:lnTo>
                <a:lnTo>
                  <a:pt x="47142" y="65570"/>
                </a:lnTo>
                <a:lnTo>
                  <a:pt x="47142" y="897902"/>
                </a:lnTo>
                <a:lnTo>
                  <a:pt x="81343" y="897902"/>
                </a:lnTo>
                <a:lnTo>
                  <a:pt x="81343" y="65570"/>
                </a:lnTo>
                <a:lnTo>
                  <a:pt x="128485" y="112725"/>
                </a:lnTo>
                <a:lnTo>
                  <a:pt x="128485" y="64236"/>
                </a:lnTo>
                <a:lnTo>
                  <a:pt x="64236" y="0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8205075" y="2884297"/>
            <a:ext cx="142875" cy="285115"/>
          </a:xfrm>
          <a:custGeom>
            <a:avLst/>
            <a:gdLst/>
            <a:ahLst/>
            <a:cxnLst/>
            <a:rect l="l" t="t" r="r" b="b"/>
            <a:pathLst>
              <a:path w="142875" h="285114">
                <a:moveTo>
                  <a:pt x="71704" y="159562"/>
                </a:moveTo>
                <a:lnTo>
                  <a:pt x="71704" y="0"/>
                </a:lnTo>
              </a:path>
              <a:path w="142875" h="285114">
                <a:moveTo>
                  <a:pt x="0" y="284822"/>
                </a:moveTo>
                <a:lnTo>
                  <a:pt x="142506" y="284822"/>
                </a:lnTo>
                <a:lnTo>
                  <a:pt x="71704" y="159562"/>
                </a:lnTo>
                <a:lnTo>
                  <a:pt x="0" y="284822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" name="object 3"/>
          <p:cNvGrpSpPr/>
          <p:nvPr/>
        </p:nvGrpSpPr>
        <p:grpSpPr>
          <a:xfrm>
            <a:off x="7797444" y="2276627"/>
            <a:ext cx="1436370" cy="613410"/>
            <a:chOff x="7797444" y="2276627"/>
            <a:chExt cx="1436370" cy="613410"/>
          </a:xfrm>
        </p:grpSpPr>
        <p:sp>
          <p:nvSpPr>
            <p:cNvPr id="4" name="object 4"/>
            <p:cNvSpPr/>
            <p:nvPr/>
          </p:nvSpPr>
          <p:spPr>
            <a:xfrm>
              <a:off x="7908162" y="2577630"/>
              <a:ext cx="278765" cy="71755"/>
            </a:xfrm>
            <a:custGeom>
              <a:avLst/>
              <a:gdLst/>
              <a:ahLst/>
              <a:cxnLst/>
              <a:rect l="l" t="t" r="r" b="b"/>
              <a:pathLst>
                <a:path w="278765" h="71755">
                  <a:moveTo>
                    <a:pt x="0" y="0"/>
                  </a:moveTo>
                  <a:lnTo>
                    <a:pt x="278358" y="0"/>
                  </a:lnTo>
                  <a:lnTo>
                    <a:pt x="278358" y="71272"/>
                  </a:lnTo>
                  <a:lnTo>
                    <a:pt x="0" y="7127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797444" y="2548064"/>
              <a:ext cx="130225" cy="130225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186521" y="2433192"/>
              <a:ext cx="717550" cy="360680"/>
            </a:xfrm>
            <a:custGeom>
              <a:avLst/>
              <a:gdLst/>
              <a:ahLst/>
              <a:cxnLst/>
              <a:rect l="l" t="t" r="r" b="b"/>
              <a:pathLst>
                <a:path w="717550" h="360680">
                  <a:moveTo>
                    <a:pt x="0" y="360197"/>
                  </a:moveTo>
                  <a:lnTo>
                    <a:pt x="0" y="241"/>
                  </a:lnTo>
                  <a:lnTo>
                    <a:pt x="358952" y="241"/>
                  </a:lnTo>
                  <a:lnTo>
                    <a:pt x="358952" y="360197"/>
                  </a:lnTo>
                  <a:lnTo>
                    <a:pt x="0" y="360197"/>
                  </a:lnTo>
                  <a:close/>
                </a:path>
                <a:path w="717550" h="360680">
                  <a:moveTo>
                    <a:pt x="358952" y="360197"/>
                  </a:moveTo>
                  <a:lnTo>
                    <a:pt x="358952" y="241"/>
                  </a:lnTo>
                  <a:lnTo>
                    <a:pt x="717549" y="241"/>
                  </a:lnTo>
                  <a:lnTo>
                    <a:pt x="717550" y="360197"/>
                  </a:lnTo>
                  <a:lnTo>
                    <a:pt x="358952" y="360197"/>
                  </a:lnTo>
                  <a:close/>
                </a:path>
                <a:path w="717550" h="360680">
                  <a:moveTo>
                    <a:pt x="268198" y="288188"/>
                  </a:moveTo>
                  <a:lnTo>
                    <a:pt x="268198" y="360349"/>
                  </a:lnTo>
                </a:path>
                <a:path w="717550" h="360680">
                  <a:moveTo>
                    <a:pt x="232562" y="288188"/>
                  </a:moveTo>
                  <a:lnTo>
                    <a:pt x="304736" y="288188"/>
                  </a:lnTo>
                </a:path>
                <a:path w="717550" h="360680">
                  <a:moveTo>
                    <a:pt x="90258" y="360362"/>
                  </a:moveTo>
                  <a:lnTo>
                    <a:pt x="90258" y="393"/>
                  </a:lnTo>
                </a:path>
                <a:path w="717550" h="360680">
                  <a:moveTo>
                    <a:pt x="449859" y="0"/>
                  </a:moveTo>
                  <a:lnTo>
                    <a:pt x="629348" y="36036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8259305" y="2433612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175"/>
                  </a:moveTo>
                  <a:lnTo>
                    <a:pt x="35636" y="107175"/>
                  </a:lnTo>
                  <a:lnTo>
                    <a:pt x="17360" y="0"/>
                  </a:lnTo>
                  <a:lnTo>
                    <a:pt x="0" y="1071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8259305" y="2433612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60" y="0"/>
                  </a:moveTo>
                  <a:lnTo>
                    <a:pt x="35636" y="107175"/>
                  </a:lnTo>
                  <a:lnTo>
                    <a:pt x="0" y="107175"/>
                  </a:lnTo>
                  <a:lnTo>
                    <a:pt x="1736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743937" y="2684868"/>
              <a:ext cx="76644" cy="113817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8276666" y="2282024"/>
              <a:ext cx="951865" cy="602615"/>
            </a:xfrm>
            <a:custGeom>
              <a:avLst/>
              <a:gdLst/>
              <a:ahLst/>
              <a:cxnLst/>
              <a:rect l="l" t="t" r="r" b="b"/>
              <a:pathLst>
                <a:path w="951865" h="602614">
                  <a:moveTo>
                    <a:pt x="323316" y="439356"/>
                  </a:moveTo>
                  <a:lnTo>
                    <a:pt x="395490" y="439356"/>
                  </a:lnTo>
                </a:path>
                <a:path w="951865" h="602614">
                  <a:moveTo>
                    <a:pt x="358952" y="439356"/>
                  </a:moveTo>
                  <a:lnTo>
                    <a:pt x="358952" y="511517"/>
                  </a:lnTo>
                </a:path>
                <a:path w="951865" h="602614">
                  <a:moveTo>
                    <a:pt x="951344" y="331342"/>
                  </a:moveTo>
                  <a:lnTo>
                    <a:pt x="923937" y="420877"/>
                  </a:lnTo>
                  <a:lnTo>
                    <a:pt x="870038" y="241807"/>
                  </a:lnTo>
                  <a:lnTo>
                    <a:pt x="816127" y="420877"/>
                  </a:lnTo>
                  <a:lnTo>
                    <a:pt x="762228" y="241807"/>
                  </a:lnTo>
                  <a:lnTo>
                    <a:pt x="708317" y="420877"/>
                  </a:lnTo>
                  <a:lnTo>
                    <a:pt x="654418" y="241807"/>
                  </a:lnTo>
                  <a:lnTo>
                    <a:pt x="627926" y="331342"/>
                  </a:lnTo>
                </a:path>
                <a:path w="951865" h="602614">
                  <a:moveTo>
                    <a:pt x="0" y="151587"/>
                  </a:moveTo>
                  <a:lnTo>
                    <a:pt x="0" y="0"/>
                  </a:lnTo>
                </a:path>
                <a:path w="951865" h="602614">
                  <a:moveTo>
                    <a:pt x="114" y="511530"/>
                  </a:moveTo>
                  <a:lnTo>
                    <a:pt x="114" y="6022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8306019" y="2249826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8496523" y="279592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8149171" y="279592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7531506" y="2450592"/>
            <a:ext cx="977900" cy="516890"/>
          </a:xfrm>
          <a:custGeom>
            <a:avLst/>
            <a:gdLst/>
            <a:ahLst/>
            <a:cxnLst/>
            <a:rect l="l" t="t" r="r" b="b"/>
            <a:pathLst>
              <a:path w="977900" h="516889">
                <a:moveTo>
                  <a:pt x="271335" y="1066"/>
                </a:moveTo>
                <a:lnTo>
                  <a:pt x="0" y="272415"/>
                </a:lnTo>
              </a:path>
              <a:path w="977900" h="516889">
                <a:moveTo>
                  <a:pt x="271335" y="216839"/>
                </a:moveTo>
                <a:lnTo>
                  <a:pt x="0" y="488175"/>
                </a:lnTo>
              </a:path>
              <a:path w="977900" h="516889">
                <a:moveTo>
                  <a:pt x="271335" y="71729"/>
                </a:moveTo>
                <a:lnTo>
                  <a:pt x="0" y="343065"/>
                </a:lnTo>
              </a:path>
              <a:path w="977900" h="516889">
                <a:moveTo>
                  <a:pt x="271335" y="143903"/>
                </a:moveTo>
                <a:lnTo>
                  <a:pt x="0" y="415239"/>
                </a:lnTo>
              </a:path>
              <a:path w="977900" h="516889">
                <a:moveTo>
                  <a:pt x="45631" y="514718"/>
                </a:moveTo>
                <a:lnTo>
                  <a:pt x="253771" y="306578"/>
                </a:lnTo>
              </a:path>
              <a:path w="977900" h="516889">
                <a:moveTo>
                  <a:pt x="1625" y="198602"/>
                </a:moveTo>
                <a:lnTo>
                  <a:pt x="189826" y="10401"/>
                </a:lnTo>
              </a:path>
              <a:path w="977900" h="516889">
                <a:moveTo>
                  <a:pt x="1625" y="127190"/>
                </a:moveTo>
                <a:lnTo>
                  <a:pt x="118567" y="10248"/>
                </a:lnTo>
              </a:path>
              <a:path w="977900" h="516889">
                <a:moveTo>
                  <a:pt x="1625" y="55016"/>
                </a:moveTo>
                <a:lnTo>
                  <a:pt x="55524" y="2019"/>
                </a:lnTo>
              </a:path>
              <a:path w="977900" h="516889">
                <a:moveTo>
                  <a:pt x="271335" y="0"/>
                </a:moveTo>
                <a:lnTo>
                  <a:pt x="271335" y="270421"/>
                </a:lnTo>
                <a:lnTo>
                  <a:pt x="164439" y="467766"/>
                </a:lnTo>
                <a:lnTo>
                  <a:pt x="164439" y="516420"/>
                </a:lnTo>
              </a:path>
              <a:path w="977900" h="516889">
                <a:moveTo>
                  <a:pt x="870026" y="342950"/>
                </a:moveTo>
                <a:lnTo>
                  <a:pt x="977836" y="342950"/>
                </a:lnTo>
                <a:lnTo>
                  <a:pt x="923937" y="433400"/>
                </a:lnTo>
                <a:lnTo>
                  <a:pt x="870026" y="34295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2272030">
              <a:lnSpc>
                <a:spcPct val="100000"/>
              </a:lnSpc>
              <a:spcBef>
                <a:spcPts val="100"/>
              </a:spcBef>
            </a:pPr>
            <a:r>
              <a:rPr dirty="0" spc="-145"/>
              <a:t>Denominación</a:t>
            </a:r>
            <a:r>
              <a:rPr dirty="0" spc="-70"/>
              <a:t> </a:t>
            </a:r>
            <a:r>
              <a:rPr dirty="0" spc="-125"/>
              <a:t>de</a:t>
            </a:r>
            <a:r>
              <a:rPr dirty="0" spc="-65"/>
              <a:t> </a:t>
            </a:r>
            <a:r>
              <a:rPr dirty="0" spc="-105"/>
              <a:t>los</a:t>
            </a:r>
            <a:r>
              <a:rPr dirty="0" spc="-70"/>
              <a:t> </a:t>
            </a:r>
            <a:r>
              <a:rPr dirty="0" spc="-125"/>
              <a:t>componentes</a:t>
            </a:r>
          </a:p>
        </p:txBody>
      </p:sp>
      <p:grpSp>
        <p:nvGrpSpPr>
          <p:cNvPr id="18" name="object 18"/>
          <p:cNvGrpSpPr/>
          <p:nvPr/>
        </p:nvGrpSpPr>
        <p:grpSpPr>
          <a:xfrm>
            <a:off x="1277874" y="5935929"/>
            <a:ext cx="5181600" cy="735330"/>
            <a:chOff x="1277874" y="5935929"/>
            <a:chExt cx="5181600" cy="735330"/>
          </a:xfrm>
        </p:grpSpPr>
        <p:sp>
          <p:nvSpPr>
            <p:cNvPr id="19" name="object 19"/>
            <p:cNvSpPr/>
            <p:nvPr/>
          </p:nvSpPr>
          <p:spPr>
            <a:xfrm>
              <a:off x="1408480" y="6129400"/>
              <a:ext cx="953769" cy="428625"/>
            </a:xfrm>
            <a:custGeom>
              <a:avLst/>
              <a:gdLst/>
              <a:ahLst/>
              <a:cxnLst/>
              <a:rect l="l" t="t" r="r" b="b"/>
              <a:pathLst>
                <a:path w="953769" h="428625">
                  <a:moveTo>
                    <a:pt x="328117" y="428205"/>
                  </a:moveTo>
                  <a:lnTo>
                    <a:pt x="328117" y="356527"/>
                  </a:lnTo>
                </a:path>
                <a:path w="953769" h="428625">
                  <a:moveTo>
                    <a:pt x="239204" y="357492"/>
                  </a:moveTo>
                  <a:lnTo>
                    <a:pt x="239204" y="0"/>
                  </a:lnTo>
                  <a:lnTo>
                    <a:pt x="953173" y="0"/>
                  </a:lnTo>
                  <a:lnTo>
                    <a:pt x="953173" y="357492"/>
                  </a:lnTo>
                  <a:lnTo>
                    <a:pt x="239204" y="357492"/>
                  </a:lnTo>
                  <a:close/>
                </a:path>
                <a:path w="953769" h="428625">
                  <a:moveTo>
                    <a:pt x="0" y="177812"/>
                  </a:moveTo>
                  <a:lnTo>
                    <a:pt x="239204" y="17781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719351" y="6558508"/>
              <a:ext cx="35560" cy="107314"/>
            </a:xfrm>
            <a:custGeom>
              <a:avLst/>
              <a:gdLst/>
              <a:ahLst/>
              <a:cxnLst/>
              <a:rect l="l" t="t" r="r" b="b"/>
              <a:pathLst>
                <a:path w="35560" h="107315">
                  <a:moveTo>
                    <a:pt x="0" y="0"/>
                  </a:moveTo>
                  <a:lnTo>
                    <a:pt x="17246" y="107022"/>
                  </a:lnTo>
                  <a:lnTo>
                    <a:pt x="353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1283271" y="6235547"/>
              <a:ext cx="471805" cy="430530"/>
            </a:xfrm>
            <a:custGeom>
              <a:avLst/>
              <a:gdLst/>
              <a:ahLst/>
              <a:cxnLst/>
              <a:rect l="l" t="t" r="r" b="b"/>
              <a:pathLst>
                <a:path w="471805" h="430529">
                  <a:moveTo>
                    <a:pt x="453326" y="429983"/>
                  </a:moveTo>
                  <a:lnTo>
                    <a:pt x="471462" y="322960"/>
                  </a:lnTo>
                  <a:lnTo>
                    <a:pt x="436079" y="322960"/>
                  </a:lnTo>
                  <a:lnTo>
                    <a:pt x="453326" y="429983"/>
                  </a:lnTo>
                  <a:close/>
                </a:path>
                <a:path w="471805" h="430529">
                  <a:moveTo>
                    <a:pt x="0" y="0"/>
                  </a:moveTo>
                  <a:lnTo>
                    <a:pt x="0" y="142430"/>
                  </a:lnTo>
                  <a:lnTo>
                    <a:pt x="125196" y="71666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1736598" y="6127876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w="0" h="358139">
                  <a:moveTo>
                    <a:pt x="0" y="358051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793961" y="628874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1869948" y="5941326"/>
              <a:ext cx="4347845" cy="500380"/>
            </a:xfrm>
            <a:custGeom>
              <a:avLst/>
              <a:gdLst/>
              <a:ahLst/>
              <a:cxnLst/>
              <a:rect l="l" t="t" r="r" b="b"/>
              <a:pathLst>
                <a:path w="4347845" h="500379">
                  <a:moveTo>
                    <a:pt x="942479" y="384352"/>
                  </a:moveTo>
                  <a:lnTo>
                    <a:pt x="935302" y="382898"/>
                  </a:lnTo>
                  <a:lnTo>
                    <a:pt x="929432" y="378934"/>
                  </a:lnTo>
                  <a:lnTo>
                    <a:pt x="925468" y="373063"/>
                  </a:lnTo>
                  <a:lnTo>
                    <a:pt x="924013" y="365887"/>
                  </a:lnTo>
                  <a:lnTo>
                    <a:pt x="925468" y="358710"/>
                  </a:lnTo>
                  <a:lnTo>
                    <a:pt x="929432" y="352839"/>
                  </a:lnTo>
                  <a:lnTo>
                    <a:pt x="935302" y="348875"/>
                  </a:lnTo>
                  <a:lnTo>
                    <a:pt x="942479" y="347421"/>
                  </a:lnTo>
                  <a:lnTo>
                    <a:pt x="949656" y="348875"/>
                  </a:lnTo>
                  <a:lnTo>
                    <a:pt x="955527" y="352839"/>
                  </a:lnTo>
                  <a:lnTo>
                    <a:pt x="959490" y="358710"/>
                  </a:lnTo>
                  <a:lnTo>
                    <a:pt x="960945" y="365887"/>
                  </a:lnTo>
                  <a:lnTo>
                    <a:pt x="959490" y="373063"/>
                  </a:lnTo>
                  <a:lnTo>
                    <a:pt x="955527" y="378934"/>
                  </a:lnTo>
                  <a:lnTo>
                    <a:pt x="949656" y="382898"/>
                  </a:lnTo>
                  <a:lnTo>
                    <a:pt x="942479" y="384352"/>
                  </a:lnTo>
                  <a:close/>
                </a:path>
                <a:path w="4347845" h="500379">
                  <a:moveTo>
                    <a:pt x="4347578" y="0"/>
                  </a:moveTo>
                  <a:lnTo>
                    <a:pt x="4347578" y="365887"/>
                  </a:lnTo>
                  <a:lnTo>
                    <a:pt x="491705" y="365887"/>
                  </a:lnTo>
                </a:path>
                <a:path w="4347845" h="500379">
                  <a:moveTo>
                    <a:pt x="133819" y="232524"/>
                  </a:moveTo>
                  <a:lnTo>
                    <a:pt x="176035" y="239365"/>
                  </a:lnTo>
                  <a:lnTo>
                    <a:pt x="212757" y="258400"/>
                  </a:lnTo>
                  <a:lnTo>
                    <a:pt x="241752" y="287396"/>
                  </a:lnTo>
                  <a:lnTo>
                    <a:pt x="260786" y="324121"/>
                  </a:lnTo>
                  <a:lnTo>
                    <a:pt x="267627" y="366344"/>
                  </a:lnTo>
                  <a:lnTo>
                    <a:pt x="260786" y="408560"/>
                  </a:lnTo>
                  <a:lnTo>
                    <a:pt x="241752" y="445281"/>
                  </a:lnTo>
                  <a:lnTo>
                    <a:pt x="212757" y="474276"/>
                  </a:lnTo>
                  <a:lnTo>
                    <a:pt x="176035" y="493310"/>
                  </a:lnTo>
                  <a:lnTo>
                    <a:pt x="133819" y="500151"/>
                  </a:lnTo>
                  <a:lnTo>
                    <a:pt x="91602" y="493310"/>
                  </a:lnTo>
                  <a:lnTo>
                    <a:pt x="54877" y="474276"/>
                  </a:lnTo>
                  <a:lnTo>
                    <a:pt x="25879" y="445281"/>
                  </a:lnTo>
                  <a:lnTo>
                    <a:pt x="6842" y="408560"/>
                  </a:lnTo>
                  <a:lnTo>
                    <a:pt x="0" y="366344"/>
                  </a:lnTo>
                  <a:lnTo>
                    <a:pt x="6842" y="324121"/>
                  </a:lnTo>
                  <a:lnTo>
                    <a:pt x="25879" y="287396"/>
                  </a:lnTo>
                  <a:lnTo>
                    <a:pt x="54877" y="258400"/>
                  </a:lnTo>
                  <a:lnTo>
                    <a:pt x="91602" y="239365"/>
                  </a:lnTo>
                  <a:lnTo>
                    <a:pt x="133819" y="2325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928812" y="6233083"/>
              <a:ext cx="149504" cy="150952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941231" y="5941999"/>
              <a:ext cx="3512820" cy="89535"/>
            </a:xfrm>
            <a:custGeom>
              <a:avLst/>
              <a:gdLst/>
              <a:ahLst/>
              <a:cxnLst/>
              <a:rect l="l" t="t" r="r" b="b"/>
              <a:pathLst>
                <a:path w="3512820" h="89535">
                  <a:moveTo>
                    <a:pt x="0" y="0"/>
                  </a:moveTo>
                  <a:lnTo>
                    <a:pt x="106273" y="0"/>
                  </a:lnTo>
                  <a:lnTo>
                    <a:pt x="53136" y="89154"/>
                  </a:lnTo>
                  <a:lnTo>
                    <a:pt x="0" y="0"/>
                  </a:lnTo>
                  <a:close/>
                </a:path>
                <a:path w="3512820" h="89535">
                  <a:moveTo>
                    <a:pt x="3406330" y="0"/>
                  </a:moveTo>
                  <a:lnTo>
                    <a:pt x="3512604" y="0"/>
                  </a:lnTo>
                  <a:lnTo>
                    <a:pt x="3459467" y="89153"/>
                  </a:lnTo>
                  <a:lnTo>
                    <a:pt x="3406330" y="0"/>
                  </a:lnTo>
                  <a:close/>
                </a:path>
                <a:path w="3512820" h="89535">
                  <a:moveTo>
                    <a:pt x="1390294" y="0"/>
                  </a:moveTo>
                  <a:lnTo>
                    <a:pt x="1496568" y="0"/>
                  </a:lnTo>
                  <a:lnTo>
                    <a:pt x="1443431" y="89154"/>
                  </a:lnTo>
                  <a:lnTo>
                    <a:pt x="139029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 txBox="1"/>
          <p:nvPr/>
        </p:nvSpPr>
        <p:spPr>
          <a:xfrm>
            <a:off x="5252361" y="2707025"/>
            <a:ext cx="12560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5">
                <a:solidFill>
                  <a:srgbClr val="060C0C"/>
                </a:solidFill>
                <a:latin typeface="Arial"/>
                <a:cs typeface="Arial"/>
              </a:rPr>
              <a:t>Línea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marcación</a:t>
            </a:r>
            <a:endParaRPr sz="1200">
              <a:latin typeface="Arial"/>
              <a:cs typeface="Arial"/>
            </a:endParaRPr>
          </a:p>
        </p:txBody>
      </p:sp>
      <p:sp>
        <p:nvSpPr>
          <p:cNvPr id="28" name="object 28"/>
          <p:cNvSpPr/>
          <p:nvPr/>
        </p:nvSpPr>
        <p:spPr>
          <a:xfrm>
            <a:off x="5864974" y="2414600"/>
            <a:ext cx="0" cy="80645"/>
          </a:xfrm>
          <a:custGeom>
            <a:avLst/>
            <a:gdLst/>
            <a:ahLst/>
            <a:cxnLst/>
            <a:rect l="l" t="t" r="r" b="b"/>
            <a:pathLst>
              <a:path w="0" h="80644">
                <a:moveTo>
                  <a:pt x="0" y="8006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9" name="object 29"/>
          <p:cNvGrpSpPr/>
          <p:nvPr/>
        </p:nvGrpSpPr>
        <p:grpSpPr>
          <a:xfrm>
            <a:off x="1995246" y="2414600"/>
            <a:ext cx="4820285" cy="3916679"/>
            <a:chOff x="1995246" y="2414600"/>
            <a:chExt cx="4820285" cy="3916679"/>
          </a:xfrm>
        </p:grpSpPr>
        <p:sp>
          <p:nvSpPr>
            <p:cNvPr id="30" name="object 30"/>
            <p:cNvSpPr/>
            <p:nvPr/>
          </p:nvSpPr>
          <p:spPr>
            <a:xfrm>
              <a:off x="2361653" y="4939601"/>
              <a:ext cx="4124960" cy="1002030"/>
            </a:xfrm>
            <a:custGeom>
              <a:avLst/>
              <a:gdLst/>
              <a:ahLst/>
              <a:cxnLst/>
              <a:rect l="l" t="t" r="r" b="b"/>
              <a:pathLst>
                <a:path w="4124960" h="1002029">
                  <a:moveTo>
                    <a:pt x="700989" y="0"/>
                  </a:moveTo>
                  <a:lnTo>
                    <a:pt x="449821" y="0"/>
                  </a:lnTo>
                  <a:lnTo>
                    <a:pt x="449821" y="641134"/>
                  </a:lnTo>
                </a:path>
                <a:path w="4124960" h="1002029">
                  <a:moveTo>
                    <a:pt x="1427518" y="0"/>
                  </a:moveTo>
                  <a:lnTo>
                    <a:pt x="1844700" y="0"/>
                  </a:lnTo>
                  <a:lnTo>
                    <a:pt x="1844700" y="641731"/>
                  </a:lnTo>
                </a:path>
                <a:path w="4124960" h="1002029">
                  <a:moveTo>
                    <a:pt x="0" y="1001725"/>
                  </a:moveTo>
                  <a:lnTo>
                    <a:pt x="0" y="641731"/>
                  </a:lnTo>
                  <a:lnTo>
                    <a:pt x="358990" y="641731"/>
                  </a:lnTo>
                  <a:lnTo>
                    <a:pt x="358990" y="1001725"/>
                  </a:lnTo>
                  <a:lnTo>
                    <a:pt x="0" y="1001725"/>
                  </a:lnTo>
                  <a:close/>
                </a:path>
                <a:path w="4124960" h="1002029">
                  <a:moveTo>
                    <a:pt x="3406330" y="1001725"/>
                  </a:moveTo>
                  <a:lnTo>
                    <a:pt x="3406330" y="641731"/>
                  </a:lnTo>
                  <a:lnTo>
                    <a:pt x="3765321" y="641730"/>
                  </a:lnTo>
                  <a:lnTo>
                    <a:pt x="3765321" y="1001725"/>
                  </a:lnTo>
                  <a:lnTo>
                    <a:pt x="3406330" y="1001725"/>
                  </a:lnTo>
                  <a:close/>
                </a:path>
                <a:path w="4124960" h="1002029">
                  <a:moveTo>
                    <a:pt x="359092" y="1001725"/>
                  </a:moveTo>
                  <a:lnTo>
                    <a:pt x="359092" y="641731"/>
                  </a:lnTo>
                  <a:lnTo>
                    <a:pt x="718083" y="641731"/>
                  </a:lnTo>
                  <a:lnTo>
                    <a:pt x="718083" y="1001725"/>
                  </a:lnTo>
                  <a:lnTo>
                    <a:pt x="359092" y="1001725"/>
                  </a:lnTo>
                  <a:close/>
                </a:path>
                <a:path w="4124960" h="1002029">
                  <a:moveTo>
                    <a:pt x="3765423" y="1001725"/>
                  </a:moveTo>
                  <a:lnTo>
                    <a:pt x="3765422" y="641730"/>
                  </a:lnTo>
                  <a:lnTo>
                    <a:pt x="4124413" y="641730"/>
                  </a:lnTo>
                  <a:lnTo>
                    <a:pt x="4124413" y="1001725"/>
                  </a:lnTo>
                  <a:lnTo>
                    <a:pt x="3765423" y="1001725"/>
                  </a:lnTo>
                  <a:close/>
                </a:path>
                <a:path w="4124960" h="1002029">
                  <a:moveTo>
                    <a:pt x="268630" y="929538"/>
                  </a:moveTo>
                  <a:lnTo>
                    <a:pt x="268630" y="1001725"/>
                  </a:lnTo>
                </a:path>
                <a:path w="4124960" h="1002029">
                  <a:moveTo>
                    <a:pt x="232994" y="929538"/>
                  </a:moveTo>
                  <a:lnTo>
                    <a:pt x="305180" y="929538"/>
                  </a:lnTo>
                </a:path>
                <a:path w="4124960" h="1002029">
                  <a:moveTo>
                    <a:pt x="3674960" y="929538"/>
                  </a:moveTo>
                  <a:lnTo>
                    <a:pt x="3674960" y="1001725"/>
                  </a:lnTo>
                </a:path>
                <a:path w="4124960" h="1002029">
                  <a:moveTo>
                    <a:pt x="3639324" y="929538"/>
                  </a:moveTo>
                  <a:lnTo>
                    <a:pt x="3711511" y="929538"/>
                  </a:lnTo>
                </a:path>
                <a:path w="4124960" h="1002029">
                  <a:moveTo>
                    <a:pt x="88633" y="1001725"/>
                  </a:moveTo>
                  <a:lnTo>
                    <a:pt x="88633" y="641731"/>
                  </a:lnTo>
                </a:path>
                <a:path w="4124960" h="1002029">
                  <a:moveTo>
                    <a:pt x="3494963" y="1001725"/>
                  </a:moveTo>
                  <a:lnTo>
                    <a:pt x="3494963" y="641730"/>
                  </a:lnTo>
                </a:path>
                <a:path w="4124960" h="1002029">
                  <a:moveTo>
                    <a:pt x="449821" y="641134"/>
                  </a:moveTo>
                  <a:lnTo>
                    <a:pt x="629323" y="1001534"/>
                  </a:lnTo>
                </a:path>
                <a:path w="4124960" h="1002029">
                  <a:moveTo>
                    <a:pt x="3856139" y="641134"/>
                  </a:moveTo>
                  <a:lnTo>
                    <a:pt x="4035653" y="100153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432926" y="5581675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4" h="107314">
                  <a:moveTo>
                    <a:pt x="0" y="107175"/>
                  </a:moveTo>
                  <a:lnTo>
                    <a:pt x="35636" y="107175"/>
                  </a:lnTo>
                  <a:lnTo>
                    <a:pt x="17360" y="0"/>
                  </a:lnTo>
                  <a:lnTo>
                    <a:pt x="0" y="1071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432926" y="5581675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4" h="107314">
                  <a:moveTo>
                    <a:pt x="17360" y="0"/>
                  </a:moveTo>
                  <a:lnTo>
                    <a:pt x="35636" y="107175"/>
                  </a:lnTo>
                  <a:lnTo>
                    <a:pt x="0" y="107175"/>
                  </a:lnTo>
                  <a:lnTo>
                    <a:pt x="1736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5839256" y="5581675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175"/>
                  </a:moveTo>
                  <a:lnTo>
                    <a:pt x="35636" y="107175"/>
                  </a:lnTo>
                  <a:lnTo>
                    <a:pt x="17360" y="0"/>
                  </a:lnTo>
                  <a:lnTo>
                    <a:pt x="0" y="1071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839256" y="5581675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60" y="0"/>
                  </a:moveTo>
                  <a:lnTo>
                    <a:pt x="35636" y="107175"/>
                  </a:lnTo>
                  <a:lnTo>
                    <a:pt x="0" y="107175"/>
                  </a:lnTo>
                  <a:lnTo>
                    <a:pt x="1736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920784" y="5833567"/>
              <a:ext cx="76657" cy="113830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27127" y="5833567"/>
              <a:ext cx="76644" cy="113830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2000643" y="5671527"/>
              <a:ext cx="4809490" cy="269875"/>
            </a:xfrm>
            <a:custGeom>
              <a:avLst/>
              <a:gdLst/>
              <a:ahLst/>
              <a:cxnLst/>
              <a:rect l="l" t="t" r="r" b="b"/>
              <a:pathLst>
                <a:path w="4809490" h="269875">
                  <a:moveTo>
                    <a:pt x="774915" y="197611"/>
                  </a:moveTo>
                  <a:lnTo>
                    <a:pt x="847102" y="197611"/>
                  </a:lnTo>
                </a:path>
                <a:path w="4809490" h="269875">
                  <a:moveTo>
                    <a:pt x="810552" y="197611"/>
                  </a:moveTo>
                  <a:lnTo>
                    <a:pt x="810552" y="269798"/>
                  </a:lnTo>
                </a:path>
                <a:path w="4809490" h="269875">
                  <a:moveTo>
                    <a:pt x="4181246" y="197611"/>
                  </a:moveTo>
                  <a:lnTo>
                    <a:pt x="4253433" y="197611"/>
                  </a:lnTo>
                </a:path>
                <a:path w="4809490" h="269875">
                  <a:moveTo>
                    <a:pt x="4216882" y="197611"/>
                  </a:moveTo>
                  <a:lnTo>
                    <a:pt x="4216882" y="269798"/>
                  </a:lnTo>
                </a:path>
                <a:path w="4809490" h="269875">
                  <a:moveTo>
                    <a:pt x="1402626" y="89801"/>
                  </a:moveTo>
                  <a:lnTo>
                    <a:pt x="1375219" y="179336"/>
                  </a:lnTo>
                  <a:lnTo>
                    <a:pt x="1321308" y="253"/>
                  </a:lnTo>
                  <a:lnTo>
                    <a:pt x="1267409" y="179336"/>
                  </a:lnTo>
                  <a:lnTo>
                    <a:pt x="1213497" y="253"/>
                  </a:lnTo>
                  <a:lnTo>
                    <a:pt x="1159586" y="179336"/>
                  </a:lnTo>
                  <a:lnTo>
                    <a:pt x="1105674" y="253"/>
                  </a:lnTo>
                  <a:lnTo>
                    <a:pt x="1079182" y="89801"/>
                  </a:lnTo>
                </a:path>
                <a:path w="4809490" h="269875">
                  <a:moveTo>
                    <a:pt x="4808956" y="89801"/>
                  </a:moveTo>
                  <a:lnTo>
                    <a:pt x="4781550" y="179336"/>
                  </a:lnTo>
                  <a:lnTo>
                    <a:pt x="4727638" y="253"/>
                  </a:lnTo>
                  <a:lnTo>
                    <a:pt x="4673739" y="179336"/>
                  </a:lnTo>
                  <a:lnTo>
                    <a:pt x="4619828" y="253"/>
                  </a:lnTo>
                  <a:lnTo>
                    <a:pt x="4565916" y="179336"/>
                  </a:lnTo>
                  <a:lnTo>
                    <a:pt x="4512005" y="253"/>
                  </a:lnTo>
                  <a:lnTo>
                    <a:pt x="4485513" y="89801"/>
                  </a:lnTo>
                </a:path>
                <a:path w="4809490" h="269875">
                  <a:moveTo>
                    <a:pt x="37566" y="179590"/>
                  </a:moveTo>
                  <a:lnTo>
                    <a:pt x="21645" y="160539"/>
                  </a:lnTo>
                  <a:lnTo>
                    <a:pt x="9848" y="138477"/>
                  </a:lnTo>
                  <a:lnTo>
                    <a:pt x="2519" y="114525"/>
                  </a:lnTo>
                  <a:lnTo>
                    <a:pt x="0" y="89801"/>
                  </a:lnTo>
                  <a:lnTo>
                    <a:pt x="2519" y="65072"/>
                  </a:lnTo>
                  <a:lnTo>
                    <a:pt x="9848" y="41119"/>
                  </a:lnTo>
                  <a:lnTo>
                    <a:pt x="21645" y="19057"/>
                  </a:lnTo>
                  <a:lnTo>
                    <a:pt x="37566" y="0"/>
                  </a:lnTo>
                  <a:lnTo>
                    <a:pt x="37566" y="179590"/>
                  </a:lnTo>
                  <a:close/>
                </a:path>
                <a:path w="4809490" h="269875">
                  <a:moveTo>
                    <a:pt x="37566" y="125539"/>
                  </a:moveTo>
                  <a:lnTo>
                    <a:pt x="37566" y="54063"/>
                  </a:lnTo>
                  <a:lnTo>
                    <a:pt x="361022" y="54063"/>
                  </a:lnTo>
                  <a:lnTo>
                    <a:pt x="361022" y="125539"/>
                  </a:lnTo>
                  <a:lnTo>
                    <a:pt x="37566" y="125539"/>
                  </a:lnTo>
                  <a:close/>
                </a:path>
                <a:path w="4809490" h="269875">
                  <a:moveTo>
                    <a:pt x="3492779" y="54000"/>
                  </a:moveTo>
                  <a:lnTo>
                    <a:pt x="3767340" y="54000"/>
                  </a:lnTo>
                  <a:lnTo>
                    <a:pt x="3767340" y="125590"/>
                  </a:lnTo>
                  <a:lnTo>
                    <a:pt x="3492779" y="12559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377103" y="5695937"/>
              <a:ext cx="130771" cy="130784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3062643" y="4757737"/>
              <a:ext cx="1054100" cy="1039494"/>
            </a:xfrm>
            <a:custGeom>
              <a:avLst/>
              <a:gdLst/>
              <a:ahLst/>
              <a:cxnLst/>
              <a:rect l="l" t="t" r="r" b="b"/>
              <a:pathLst>
                <a:path w="1054100" h="1039495">
                  <a:moveTo>
                    <a:pt x="53238" y="181863"/>
                  </a:moveTo>
                  <a:lnTo>
                    <a:pt x="670928" y="181863"/>
                  </a:lnTo>
                </a:path>
                <a:path w="1054100" h="1039495">
                  <a:moveTo>
                    <a:pt x="107480" y="0"/>
                  </a:moveTo>
                  <a:lnTo>
                    <a:pt x="108711" y="91389"/>
                  </a:lnTo>
                </a:path>
                <a:path w="1054100" h="1039495">
                  <a:moveTo>
                    <a:pt x="108711" y="273253"/>
                  </a:moveTo>
                  <a:lnTo>
                    <a:pt x="108711" y="363715"/>
                  </a:lnTo>
                </a:path>
                <a:path w="1054100" h="1039495">
                  <a:moveTo>
                    <a:pt x="617918" y="0"/>
                  </a:moveTo>
                  <a:lnTo>
                    <a:pt x="617918" y="91389"/>
                  </a:lnTo>
                </a:path>
                <a:path w="1054100" h="1039495">
                  <a:moveTo>
                    <a:pt x="616686" y="273253"/>
                  </a:moveTo>
                  <a:lnTo>
                    <a:pt x="616686" y="363715"/>
                  </a:lnTo>
                </a:path>
                <a:path w="1054100" h="1039495">
                  <a:moveTo>
                    <a:pt x="53238" y="72923"/>
                  </a:moveTo>
                  <a:lnTo>
                    <a:pt x="53238" y="290791"/>
                  </a:lnTo>
                </a:path>
                <a:path w="1054100" h="1039495">
                  <a:moveTo>
                    <a:pt x="670928" y="72923"/>
                  </a:moveTo>
                  <a:lnTo>
                    <a:pt x="670928" y="290791"/>
                  </a:lnTo>
                </a:path>
                <a:path w="1054100" h="1039495">
                  <a:moveTo>
                    <a:pt x="726528" y="363715"/>
                  </a:moveTo>
                  <a:lnTo>
                    <a:pt x="726528" y="0"/>
                  </a:lnTo>
                  <a:lnTo>
                    <a:pt x="0" y="0"/>
                  </a:lnTo>
                  <a:lnTo>
                    <a:pt x="0" y="363715"/>
                  </a:lnTo>
                  <a:lnTo>
                    <a:pt x="726528" y="363715"/>
                  </a:lnTo>
                  <a:close/>
                </a:path>
                <a:path w="1054100" h="1039495">
                  <a:moveTo>
                    <a:pt x="775284" y="967727"/>
                  </a:moveTo>
                  <a:lnTo>
                    <a:pt x="1053617" y="967727"/>
                  </a:lnTo>
                  <a:lnTo>
                    <a:pt x="1053617" y="1038948"/>
                  </a:lnTo>
                  <a:lnTo>
                    <a:pt x="775284" y="103894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727259" y="5695912"/>
              <a:ext cx="130162" cy="130162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4116146" y="5581091"/>
              <a:ext cx="717550" cy="360680"/>
            </a:xfrm>
            <a:custGeom>
              <a:avLst/>
              <a:gdLst/>
              <a:ahLst/>
              <a:cxnLst/>
              <a:rect l="l" t="t" r="r" b="b"/>
              <a:pathLst>
                <a:path w="717550" h="360679">
                  <a:moveTo>
                    <a:pt x="0" y="360019"/>
                  </a:moveTo>
                  <a:lnTo>
                    <a:pt x="0" y="241"/>
                  </a:lnTo>
                  <a:lnTo>
                    <a:pt x="358774" y="241"/>
                  </a:lnTo>
                  <a:lnTo>
                    <a:pt x="358775" y="360019"/>
                  </a:lnTo>
                  <a:lnTo>
                    <a:pt x="0" y="360019"/>
                  </a:lnTo>
                  <a:close/>
                </a:path>
                <a:path w="717550" h="360679">
                  <a:moveTo>
                    <a:pt x="358775" y="360019"/>
                  </a:moveTo>
                  <a:lnTo>
                    <a:pt x="358774" y="241"/>
                  </a:lnTo>
                  <a:lnTo>
                    <a:pt x="717549" y="241"/>
                  </a:lnTo>
                  <a:lnTo>
                    <a:pt x="717550" y="360019"/>
                  </a:lnTo>
                  <a:lnTo>
                    <a:pt x="358775" y="360019"/>
                  </a:lnTo>
                  <a:close/>
                </a:path>
                <a:path w="717550" h="360679">
                  <a:moveTo>
                    <a:pt x="268058" y="288036"/>
                  </a:moveTo>
                  <a:lnTo>
                    <a:pt x="268058" y="360184"/>
                  </a:lnTo>
                </a:path>
                <a:path w="717550" h="360679">
                  <a:moveTo>
                    <a:pt x="232448" y="288036"/>
                  </a:moveTo>
                  <a:lnTo>
                    <a:pt x="304584" y="288036"/>
                  </a:lnTo>
                </a:path>
                <a:path w="717550" h="360679">
                  <a:moveTo>
                    <a:pt x="90208" y="360184"/>
                  </a:moveTo>
                  <a:lnTo>
                    <a:pt x="90208" y="393"/>
                  </a:lnTo>
                </a:path>
                <a:path w="717550" h="360679">
                  <a:moveTo>
                    <a:pt x="449630" y="0"/>
                  </a:moveTo>
                  <a:lnTo>
                    <a:pt x="629031" y="3601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188891" y="558152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111"/>
                  </a:moveTo>
                  <a:lnTo>
                    <a:pt x="35610" y="107111"/>
                  </a:lnTo>
                  <a:lnTo>
                    <a:pt x="17348" y="0"/>
                  </a:lnTo>
                  <a:lnTo>
                    <a:pt x="0" y="1071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188891" y="558152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48" y="0"/>
                  </a:moveTo>
                  <a:lnTo>
                    <a:pt x="35610" y="107111"/>
                  </a:lnTo>
                  <a:lnTo>
                    <a:pt x="0" y="107111"/>
                  </a:lnTo>
                  <a:lnTo>
                    <a:pt x="1734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4" name="object 4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673282" y="5832640"/>
              <a:ext cx="76606" cy="113766"/>
            </a:xfrm>
            <a:prstGeom prst="rect">
              <a:avLst/>
            </a:prstGeom>
          </p:spPr>
        </p:pic>
        <p:sp>
          <p:nvSpPr>
            <p:cNvPr id="45" name="object 45"/>
            <p:cNvSpPr/>
            <p:nvPr/>
          </p:nvSpPr>
          <p:spPr>
            <a:xfrm>
              <a:off x="3461448" y="5598477"/>
              <a:ext cx="1696085" cy="516255"/>
            </a:xfrm>
            <a:custGeom>
              <a:avLst/>
              <a:gdLst/>
              <a:ahLst/>
              <a:cxnLst/>
              <a:rect l="l" t="t" r="r" b="b"/>
              <a:pathLst>
                <a:path w="1696085" h="516254">
                  <a:moveTo>
                    <a:pt x="1067955" y="270649"/>
                  </a:moveTo>
                  <a:lnTo>
                    <a:pt x="1140091" y="270649"/>
                  </a:lnTo>
                </a:path>
                <a:path w="1696085" h="516254">
                  <a:moveTo>
                    <a:pt x="1103566" y="270649"/>
                  </a:moveTo>
                  <a:lnTo>
                    <a:pt x="1103566" y="342798"/>
                  </a:lnTo>
                </a:path>
                <a:path w="1696085" h="516254">
                  <a:moveTo>
                    <a:pt x="1695665" y="162712"/>
                  </a:moveTo>
                  <a:lnTo>
                    <a:pt x="1668272" y="252196"/>
                  </a:lnTo>
                  <a:lnTo>
                    <a:pt x="1614398" y="73215"/>
                  </a:lnTo>
                  <a:lnTo>
                    <a:pt x="1560512" y="252196"/>
                  </a:lnTo>
                  <a:lnTo>
                    <a:pt x="1506639" y="73215"/>
                  </a:lnTo>
                  <a:lnTo>
                    <a:pt x="1452765" y="252196"/>
                  </a:lnTo>
                  <a:lnTo>
                    <a:pt x="1398892" y="73215"/>
                  </a:lnTo>
                  <a:lnTo>
                    <a:pt x="1372400" y="162712"/>
                  </a:lnTo>
                </a:path>
                <a:path w="1696085" h="516254">
                  <a:moveTo>
                    <a:pt x="271208" y="1079"/>
                  </a:moveTo>
                  <a:lnTo>
                    <a:pt x="0" y="272288"/>
                  </a:lnTo>
                </a:path>
                <a:path w="1696085" h="516254">
                  <a:moveTo>
                    <a:pt x="271208" y="216738"/>
                  </a:moveTo>
                  <a:lnTo>
                    <a:pt x="0" y="487946"/>
                  </a:lnTo>
                </a:path>
                <a:path w="1696085" h="516254">
                  <a:moveTo>
                    <a:pt x="271208" y="71704"/>
                  </a:moveTo>
                  <a:lnTo>
                    <a:pt x="0" y="342900"/>
                  </a:lnTo>
                </a:path>
                <a:path w="1696085" h="516254">
                  <a:moveTo>
                    <a:pt x="271208" y="143840"/>
                  </a:moveTo>
                  <a:lnTo>
                    <a:pt x="0" y="415048"/>
                  </a:lnTo>
                </a:path>
                <a:path w="1696085" h="516254">
                  <a:moveTo>
                    <a:pt x="45618" y="514464"/>
                  </a:moveTo>
                  <a:lnTo>
                    <a:pt x="253657" y="306425"/>
                  </a:lnTo>
                </a:path>
                <a:path w="1696085" h="516254">
                  <a:moveTo>
                    <a:pt x="1625" y="198513"/>
                  </a:moveTo>
                  <a:lnTo>
                    <a:pt x="189738" y="10401"/>
                  </a:lnTo>
                </a:path>
                <a:path w="1696085" h="516254">
                  <a:moveTo>
                    <a:pt x="1625" y="127139"/>
                  </a:moveTo>
                  <a:lnTo>
                    <a:pt x="118516" y="10248"/>
                  </a:lnTo>
                </a:path>
                <a:path w="1696085" h="516254">
                  <a:moveTo>
                    <a:pt x="1625" y="54991"/>
                  </a:moveTo>
                  <a:lnTo>
                    <a:pt x="55511" y="2032"/>
                  </a:lnTo>
                </a:path>
                <a:path w="1696085" h="516254">
                  <a:moveTo>
                    <a:pt x="271208" y="0"/>
                  </a:moveTo>
                  <a:lnTo>
                    <a:pt x="271208" y="270294"/>
                  </a:lnTo>
                  <a:lnTo>
                    <a:pt x="164376" y="467537"/>
                  </a:lnTo>
                  <a:lnTo>
                    <a:pt x="164376" y="51616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238584" y="628874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238584" y="628874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2" y="1454"/>
                  </a:lnTo>
                  <a:lnTo>
                    <a:pt x="31513" y="5418"/>
                  </a:lnTo>
                  <a:lnTo>
                    <a:pt x="35476" y="11288"/>
                  </a:lnTo>
                  <a:lnTo>
                    <a:pt x="36931" y="18465"/>
                  </a:lnTo>
                  <a:lnTo>
                    <a:pt x="35476" y="25642"/>
                  </a:lnTo>
                  <a:lnTo>
                    <a:pt x="31513" y="31513"/>
                  </a:lnTo>
                  <a:lnTo>
                    <a:pt x="25642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288559" y="3166478"/>
              <a:ext cx="667385" cy="667385"/>
            </a:xfrm>
            <a:custGeom>
              <a:avLst/>
              <a:gdLst/>
              <a:ahLst/>
              <a:cxnLst/>
              <a:rect l="l" t="t" r="r" b="b"/>
              <a:pathLst>
                <a:path w="667385" h="667385">
                  <a:moveTo>
                    <a:pt x="0" y="667258"/>
                  </a:moveTo>
                  <a:lnTo>
                    <a:pt x="0" y="0"/>
                  </a:lnTo>
                  <a:lnTo>
                    <a:pt x="667258" y="0"/>
                  </a:lnTo>
                  <a:lnTo>
                    <a:pt x="667258" y="667258"/>
                  </a:lnTo>
                  <a:lnTo>
                    <a:pt x="0" y="6672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  <a:prstDash val="sys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811919" y="2414600"/>
              <a:ext cx="3405504" cy="3893185"/>
            </a:xfrm>
            <a:custGeom>
              <a:avLst/>
              <a:gdLst/>
              <a:ahLst/>
              <a:cxnLst/>
              <a:rect l="l" t="t" r="r" b="b"/>
              <a:pathLst>
                <a:path w="3405504" h="3893185">
                  <a:moveTo>
                    <a:pt x="0" y="3892613"/>
                  </a:moveTo>
                  <a:lnTo>
                    <a:pt x="0" y="3521938"/>
                  </a:lnTo>
                </a:path>
                <a:path w="3405504" h="3893185">
                  <a:moveTo>
                    <a:pt x="2334120" y="233654"/>
                  </a:moveTo>
                  <a:lnTo>
                    <a:pt x="2334120" y="377469"/>
                  </a:lnTo>
                  <a:lnTo>
                    <a:pt x="1616824" y="377469"/>
                  </a:lnTo>
                  <a:lnTo>
                    <a:pt x="1616824" y="18821"/>
                  </a:lnTo>
                  <a:lnTo>
                    <a:pt x="2334120" y="18821"/>
                  </a:lnTo>
                  <a:lnTo>
                    <a:pt x="2334120" y="161734"/>
                  </a:lnTo>
                </a:path>
                <a:path w="3405504" h="3893185">
                  <a:moveTo>
                    <a:pt x="1688744" y="377469"/>
                  </a:moveTo>
                  <a:lnTo>
                    <a:pt x="1688744" y="18821"/>
                  </a:lnTo>
                  <a:lnTo>
                    <a:pt x="1778863" y="18821"/>
                  </a:lnTo>
                  <a:lnTo>
                    <a:pt x="1778863" y="377469"/>
                  </a:lnTo>
                  <a:lnTo>
                    <a:pt x="1688744" y="377469"/>
                  </a:lnTo>
                  <a:close/>
                </a:path>
                <a:path w="3405504" h="3893185">
                  <a:moveTo>
                    <a:pt x="2496159" y="233654"/>
                  </a:moveTo>
                  <a:lnTo>
                    <a:pt x="1778863" y="233654"/>
                  </a:lnTo>
                  <a:lnTo>
                    <a:pt x="1778863" y="161734"/>
                  </a:lnTo>
                  <a:lnTo>
                    <a:pt x="2496159" y="161734"/>
                  </a:lnTo>
                </a:path>
                <a:path w="3405504" h="3893185">
                  <a:moveTo>
                    <a:pt x="2497785" y="80060"/>
                  </a:moveTo>
                  <a:lnTo>
                    <a:pt x="2497785" y="0"/>
                  </a:lnTo>
                </a:path>
                <a:path w="3405504" h="3893185">
                  <a:moveTo>
                    <a:pt x="2838500" y="2072030"/>
                  </a:moveTo>
                  <a:lnTo>
                    <a:pt x="3405378" y="2072030"/>
                  </a:lnTo>
                  <a:lnTo>
                    <a:pt x="3405378" y="3166135"/>
                  </a:lnTo>
                </a:path>
                <a:path w="3405504" h="3893185">
                  <a:moveTo>
                    <a:pt x="3002013" y="1167866"/>
                  </a:moveTo>
                  <a:lnTo>
                    <a:pt x="3002013" y="1272768"/>
                  </a:lnTo>
                  <a:lnTo>
                    <a:pt x="2651760" y="1272768"/>
                  </a:lnTo>
                  <a:lnTo>
                    <a:pt x="2651760" y="922515"/>
                  </a:lnTo>
                  <a:lnTo>
                    <a:pt x="3002013" y="922515"/>
                  </a:lnTo>
                  <a:lnTo>
                    <a:pt x="3002013" y="102740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708967" y="3436607"/>
              <a:ext cx="209918" cy="151257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5445899" y="331933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0" y="7785"/>
                  </a:moveTo>
                  <a:lnTo>
                    <a:pt x="0" y="17335"/>
                  </a:lnTo>
                  <a:lnTo>
                    <a:pt x="0" y="26885"/>
                  </a:lnTo>
                  <a:lnTo>
                    <a:pt x="7785" y="34671"/>
                  </a:lnTo>
                  <a:lnTo>
                    <a:pt x="26885" y="34671"/>
                  </a:lnTo>
                  <a:lnTo>
                    <a:pt x="34671" y="26885"/>
                  </a:lnTo>
                  <a:lnTo>
                    <a:pt x="34671" y="7785"/>
                  </a:lnTo>
                  <a:lnTo>
                    <a:pt x="26885" y="0"/>
                  </a:lnTo>
                  <a:lnTo>
                    <a:pt x="7785" y="0"/>
                  </a:lnTo>
                  <a:lnTo>
                    <a:pt x="0" y="77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445899" y="3319335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0" y="17335"/>
                  </a:moveTo>
                  <a:lnTo>
                    <a:pt x="0" y="26885"/>
                  </a:lnTo>
                  <a:lnTo>
                    <a:pt x="7785" y="34671"/>
                  </a:lnTo>
                  <a:lnTo>
                    <a:pt x="17335" y="34671"/>
                  </a:lnTo>
                  <a:lnTo>
                    <a:pt x="26885" y="34671"/>
                  </a:lnTo>
                  <a:lnTo>
                    <a:pt x="34671" y="26885"/>
                  </a:lnTo>
                  <a:lnTo>
                    <a:pt x="34671" y="17335"/>
                  </a:lnTo>
                  <a:lnTo>
                    <a:pt x="34671" y="7785"/>
                  </a:lnTo>
                  <a:lnTo>
                    <a:pt x="26885" y="0"/>
                  </a:lnTo>
                  <a:lnTo>
                    <a:pt x="17335" y="0"/>
                  </a:lnTo>
                  <a:lnTo>
                    <a:pt x="7785" y="0"/>
                  </a:lnTo>
                  <a:lnTo>
                    <a:pt x="0" y="7785"/>
                  </a:lnTo>
                  <a:lnTo>
                    <a:pt x="0" y="1733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445899" y="3669588"/>
              <a:ext cx="34925" cy="34925"/>
            </a:xfrm>
            <a:custGeom>
              <a:avLst/>
              <a:gdLst/>
              <a:ahLst/>
              <a:cxnLst/>
              <a:rect l="l" t="t" r="r" b="b"/>
              <a:pathLst>
                <a:path w="34925" h="34925">
                  <a:moveTo>
                    <a:pt x="0" y="7785"/>
                  </a:moveTo>
                  <a:lnTo>
                    <a:pt x="0" y="17322"/>
                  </a:lnTo>
                  <a:lnTo>
                    <a:pt x="0" y="26873"/>
                  </a:lnTo>
                  <a:lnTo>
                    <a:pt x="7785" y="34658"/>
                  </a:lnTo>
                  <a:lnTo>
                    <a:pt x="26885" y="34658"/>
                  </a:lnTo>
                  <a:lnTo>
                    <a:pt x="34671" y="26873"/>
                  </a:lnTo>
                  <a:lnTo>
                    <a:pt x="34671" y="7785"/>
                  </a:lnTo>
                  <a:lnTo>
                    <a:pt x="26885" y="0"/>
                  </a:lnTo>
                  <a:lnTo>
                    <a:pt x="7785" y="0"/>
                  </a:lnTo>
                  <a:lnTo>
                    <a:pt x="0" y="778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445899" y="3408235"/>
              <a:ext cx="70485" cy="296545"/>
            </a:xfrm>
            <a:custGeom>
              <a:avLst/>
              <a:gdLst/>
              <a:ahLst/>
              <a:cxnLst/>
              <a:rect l="l" t="t" r="r" b="b"/>
              <a:pathLst>
                <a:path w="70485" h="296545">
                  <a:moveTo>
                    <a:pt x="0" y="278676"/>
                  </a:moveTo>
                  <a:lnTo>
                    <a:pt x="0" y="288226"/>
                  </a:lnTo>
                  <a:lnTo>
                    <a:pt x="7785" y="296011"/>
                  </a:lnTo>
                  <a:lnTo>
                    <a:pt x="17335" y="296011"/>
                  </a:lnTo>
                  <a:lnTo>
                    <a:pt x="26885" y="296011"/>
                  </a:lnTo>
                  <a:lnTo>
                    <a:pt x="34671" y="288226"/>
                  </a:lnTo>
                  <a:lnTo>
                    <a:pt x="34671" y="278676"/>
                  </a:lnTo>
                  <a:lnTo>
                    <a:pt x="34671" y="269138"/>
                  </a:lnTo>
                  <a:lnTo>
                    <a:pt x="26885" y="261353"/>
                  </a:lnTo>
                  <a:lnTo>
                    <a:pt x="17335" y="261353"/>
                  </a:lnTo>
                  <a:lnTo>
                    <a:pt x="7785" y="261353"/>
                  </a:lnTo>
                  <a:lnTo>
                    <a:pt x="0" y="269138"/>
                  </a:lnTo>
                  <a:lnTo>
                    <a:pt x="0" y="278676"/>
                  </a:lnTo>
                  <a:close/>
                </a:path>
                <a:path w="70485" h="296545">
                  <a:moveTo>
                    <a:pt x="70231" y="209791"/>
                  </a:moveTo>
                  <a:lnTo>
                    <a:pt x="58423" y="185399"/>
                  </a:lnTo>
                  <a:lnTo>
                    <a:pt x="49784" y="159340"/>
                  </a:lnTo>
                  <a:lnTo>
                    <a:pt x="44477" y="132281"/>
                  </a:lnTo>
                  <a:lnTo>
                    <a:pt x="42672" y="104889"/>
                  </a:lnTo>
                  <a:lnTo>
                    <a:pt x="44477" y="77497"/>
                  </a:lnTo>
                  <a:lnTo>
                    <a:pt x="49784" y="50439"/>
                  </a:lnTo>
                  <a:lnTo>
                    <a:pt x="58423" y="24384"/>
                  </a:lnTo>
                  <a:lnTo>
                    <a:pt x="70231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306656" y="3402838"/>
              <a:ext cx="137528" cy="220586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4113707" y="3366351"/>
              <a:ext cx="1508125" cy="356235"/>
            </a:xfrm>
            <a:custGeom>
              <a:avLst/>
              <a:gdLst/>
              <a:ahLst/>
              <a:cxnLst/>
              <a:rect l="l" t="t" r="r" b="b"/>
              <a:pathLst>
                <a:path w="1508125" h="356235">
                  <a:moveTo>
                    <a:pt x="1507845" y="107607"/>
                  </a:moveTo>
                  <a:lnTo>
                    <a:pt x="1192949" y="185877"/>
                  </a:lnTo>
                </a:path>
                <a:path w="1508125" h="356235">
                  <a:moveTo>
                    <a:pt x="1290586" y="143586"/>
                  </a:moveTo>
                  <a:lnTo>
                    <a:pt x="1299070" y="178117"/>
                  </a:lnTo>
                  <a:lnTo>
                    <a:pt x="1192949" y="185877"/>
                  </a:lnTo>
                  <a:lnTo>
                    <a:pt x="1290586" y="143586"/>
                  </a:lnTo>
                  <a:close/>
                </a:path>
                <a:path w="1508125" h="356235">
                  <a:moveTo>
                    <a:pt x="0" y="355841"/>
                  </a:moveTo>
                  <a:lnTo>
                    <a:pt x="0" y="0"/>
                  </a:lnTo>
                  <a:lnTo>
                    <a:pt x="711682" y="0"/>
                  </a:lnTo>
                  <a:lnTo>
                    <a:pt x="711682" y="355841"/>
                  </a:lnTo>
                  <a:lnTo>
                    <a:pt x="0" y="355841"/>
                  </a:lnTo>
                  <a:close/>
                </a:path>
                <a:path w="1508125" h="356235">
                  <a:moveTo>
                    <a:pt x="610527" y="279082"/>
                  </a:moveTo>
                  <a:lnTo>
                    <a:pt x="711682" y="177926"/>
                  </a:lnTo>
                  <a:lnTo>
                    <a:pt x="610527" y="76771"/>
                  </a:lnTo>
                </a:path>
                <a:path w="1508125" h="356235">
                  <a:moveTo>
                    <a:pt x="101155" y="278168"/>
                  </a:moveTo>
                  <a:lnTo>
                    <a:pt x="0" y="177025"/>
                  </a:lnTo>
                  <a:lnTo>
                    <a:pt x="101155" y="75869"/>
                  </a:lnTo>
                </a:path>
                <a:path w="1508125" h="356235">
                  <a:moveTo>
                    <a:pt x="628015" y="236626"/>
                  </a:moveTo>
                  <a:lnTo>
                    <a:pt x="650954" y="231975"/>
                  </a:lnTo>
                  <a:lnTo>
                    <a:pt x="669721" y="219303"/>
                  </a:lnTo>
                  <a:lnTo>
                    <a:pt x="682393" y="200536"/>
                  </a:lnTo>
                  <a:lnTo>
                    <a:pt x="687044" y="177596"/>
                  </a:lnTo>
                  <a:lnTo>
                    <a:pt x="682393" y="154657"/>
                  </a:lnTo>
                  <a:lnTo>
                    <a:pt x="669721" y="135890"/>
                  </a:lnTo>
                  <a:lnTo>
                    <a:pt x="650954" y="123218"/>
                  </a:lnTo>
                  <a:lnTo>
                    <a:pt x="628015" y="118567"/>
                  </a:lnTo>
                  <a:lnTo>
                    <a:pt x="605075" y="123218"/>
                  </a:lnTo>
                  <a:lnTo>
                    <a:pt x="586308" y="135890"/>
                  </a:lnTo>
                  <a:lnTo>
                    <a:pt x="573636" y="154657"/>
                  </a:lnTo>
                  <a:lnTo>
                    <a:pt x="568985" y="177596"/>
                  </a:lnTo>
                  <a:lnTo>
                    <a:pt x="573636" y="200536"/>
                  </a:lnTo>
                  <a:lnTo>
                    <a:pt x="586308" y="219303"/>
                  </a:lnTo>
                  <a:lnTo>
                    <a:pt x="605075" y="231975"/>
                  </a:lnTo>
                  <a:lnTo>
                    <a:pt x="628015" y="2366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451489" y="352620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18072"/>
                  </a:moveTo>
                  <a:lnTo>
                    <a:pt x="1421" y="25089"/>
                  </a:lnTo>
                  <a:lnTo>
                    <a:pt x="5295" y="30830"/>
                  </a:lnTo>
                  <a:lnTo>
                    <a:pt x="11037" y="34708"/>
                  </a:lnTo>
                  <a:lnTo>
                    <a:pt x="18059" y="36131"/>
                  </a:lnTo>
                  <a:lnTo>
                    <a:pt x="25076" y="34708"/>
                  </a:lnTo>
                  <a:lnTo>
                    <a:pt x="30818" y="30830"/>
                  </a:lnTo>
                  <a:lnTo>
                    <a:pt x="34695" y="25089"/>
                  </a:lnTo>
                  <a:lnTo>
                    <a:pt x="36118" y="18072"/>
                  </a:lnTo>
                  <a:lnTo>
                    <a:pt x="34695" y="11047"/>
                  </a:lnTo>
                  <a:lnTo>
                    <a:pt x="30818" y="5302"/>
                  </a:lnTo>
                  <a:lnTo>
                    <a:pt x="25076" y="1423"/>
                  </a:lnTo>
                  <a:lnTo>
                    <a:pt x="18059" y="0"/>
                  </a:lnTo>
                  <a:lnTo>
                    <a:pt x="11037" y="1423"/>
                  </a:lnTo>
                  <a:lnTo>
                    <a:pt x="5295" y="5302"/>
                  </a:lnTo>
                  <a:lnTo>
                    <a:pt x="1421" y="11047"/>
                  </a:lnTo>
                  <a:lnTo>
                    <a:pt x="0" y="180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758006" y="2792082"/>
              <a:ext cx="1705610" cy="1428115"/>
            </a:xfrm>
            <a:custGeom>
              <a:avLst/>
              <a:gdLst/>
              <a:ahLst/>
              <a:cxnLst/>
              <a:rect l="l" t="t" r="r" b="b"/>
              <a:pathLst>
                <a:path w="1705610" h="1428114">
                  <a:moveTo>
                    <a:pt x="711542" y="770255"/>
                  </a:moveTo>
                  <a:lnTo>
                    <a:pt x="704520" y="768831"/>
                  </a:lnTo>
                  <a:lnTo>
                    <a:pt x="698779" y="764954"/>
                  </a:lnTo>
                  <a:lnTo>
                    <a:pt x="694905" y="759212"/>
                  </a:lnTo>
                  <a:lnTo>
                    <a:pt x="693483" y="752195"/>
                  </a:lnTo>
                  <a:lnTo>
                    <a:pt x="694905" y="745171"/>
                  </a:lnTo>
                  <a:lnTo>
                    <a:pt x="698779" y="739425"/>
                  </a:lnTo>
                  <a:lnTo>
                    <a:pt x="704520" y="735547"/>
                  </a:lnTo>
                  <a:lnTo>
                    <a:pt x="711542" y="734123"/>
                  </a:lnTo>
                  <a:lnTo>
                    <a:pt x="718559" y="735547"/>
                  </a:lnTo>
                  <a:lnTo>
                    <a:pt x="724301" y="739425"/>
                  </a:lnTo>
                  <a:lnTo>
                    <a:pt x="728178" y="745171"/>
                  </a:lnTo>
                  <a:lnTo>
                    <a:pt x="729602" y="752195"/>
                  </a:lnTo>
                  <a:lnTo>
                    <a:pt x="728178" y="759212"/>
                  </a:lnTo>
                  <a:lnTo>
                    <a:pt x="724301" y="764954"/>
                  </a:lnTo>
                  <a:lnTo>
                    <a:pt x="718559" y="768831"/>
                  </a:lnTo>
                  <a:lnTo>
                    <a:pt x="711542" y="770255"/>
                  </a:lnTo>
                  <a:close/>
                </a:path>
                <a:path w="1705610" h="1428114">
                  <a:moveTo>
                    <a:pt x="1349006" y="0"/>
                  </a:moveTo>
                  <a:lnTo>
                    <a:pt x="1349006" y="284403"/>
                  </a:lnTo>
                  <a:lnTo>
                    <a:pt x="1705229" y="284403"/>
                  </a:lnTo>
                  <a:lnTo>
                    <a:pt x="1705229" y="544588"/>
                  </a:lnTo>
                </a:path>
                <a:path w="1705610" h="1428114">
                  <a:moveTo>
                    <a:pt x="711542" y="0"/>
                  </a:moveTo>
                  <a:lnTo>
                    <a:pt x="711542" y="770255"/>
                  </a:lnTo>
                </a:path>
                <a:path w="1705610" h="1428114">
                  <a:moveTo>
                    <a:pt x="1411185" y="1427594"/>
                  </a:moveTo>
                  <a:lnTo>
                    <a:pt x="1411185" y="751293"/>
                  </a:lnTo>
                  <a:lnTo>
                    <a:pt x="1067384" y="751293"/>
                  </a:lnTo>
                </a:path>
                <a:path w="1705610" h="1428114">
                  <a:moveTo>
                    <a:pt x="355701" y="751293"/>
                  </a:moveTo>
                  <a:lnTo>
                    <a:pt x="924687" y="751293"/>
                  </a:lnTo>
                </a:path>
                <a:path w="1705610" h="1428114">
                  <a:moveTo>
                    <a:pt x="1586915" y="1427619"/>
                  </a:moveTo>
                  <a:lnTo>
                    <a:pt x="1586915" y="1131658"/>
                  </a:lnTo>
                  <a:lnTo>
                    <a:pt x="1705229" y="1131658"/>
                  </a:lnTo>
                  <a:lnTo>
                    <a:pt x="1705229" y="894829"/>
                  </a:lnTo>
                </a:path>
                <a:path w="1705610" h="1428114">
                  <a:moveTo>
                    <a:pt x="303149" y="822299"/>
                  </a:moveTo>
                  <a:lnTo>
                    <a:pt x="303149" y="751878"/>
                  </a:lnTo>
                </a:path>
                <a:path w="1705610" h="1428114">
                  <a:moveTo>
                    <a:pt x="125222" y="822299"/>
                  </a:moveTo>
                  <a:lnTo>
                    <a:pt x="125222" y="751878"/>
                  </a:lnTo>
                </a:path>
                <a:path w="1705610" h="1428114">
                  <a:moveTo>
                    <a:pt x="213055" y="751725"/>
                  </a:moveTo>
                  <a:lnTo>
                    <a:pt x="213055" y="681316"/>
                  </a:lnTo>
                </a:path>
                <a:path w="1705610" h="1428114">
                  <a:moveTo>
                    <a:pt x="355701" y="680567"/>
                  </a:moveTo>
                  <a:lnTo>
                    <a:pt x="71323" y="680567"/>
                  </a:lnTo>
                  <a:lnTo>
                    <a:pt x="0" y="751878"/>
                  </a:lnTo>
                  <a:lnTo>
                    <a:pt x="71323" y="822299"/>
                  </a:lnTo>
                  <a:lnTo>
                    <a:pt x="355701" y="822299"/>
                  </a:lnTo>
                  <a:lnTo>
                    <a:pt x="355701" y="68056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188726" y="6288747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6" y="25642"/>
                  </a:lnTo>
                  <a:lnTo>
                    <a:pt x="5422" y="31513"/>
                  </a:lnTo>
                  <a:lnTo>
                    <a:pt x="11294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94" y="1454"/>
                  </a:lnTo>
                  <a:lnTo>
                    <a:pt x="5422" y="5418"/>
                  </a:lnTo>
                  <a:lnTo>
                    <a:pt x="1456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188726" y="4219663"/>
              <a:ext cx="1246505" cy="2106295"/>
            </a:xfrm>
            <a:custGeom>
              <a:avLst/>
              <a:gdLst/>
              <a:ahLst/>
              <a:cxnLst/>
              <a:rect l="l" t="t" r="r" b="b"/>
              <a:pathLst>
                <a:path w="1246504" h="2106295">
                  <a:moveTo>
                    <a:pt x="18465" y="2106015"/>
                  </a:moveTo>
                  <a:lnTo>
                    <a:pt x="11294" y="2104560"/>
                  </a:lnTo>
                  <a:lnTo>
                    <a:pt x="5422" y="2100597"/>
                  </a:lnTo>
                  <a:lnTo>
                    <a:pt x="1456" y="2094726"/>
                  </a:lnTo>
                  <a:lnTo>
                    <a:pt x="0" y="2087549"/>
                  </a:lnTo>
                  <a:lnTo>
                    <a:pt x="1456" y="2080372"/>
                  </a:lnTo>
                  <a:lnTo>
                    <a:pt x="5422" y="2074502"/>
                  </a:lnTo>
                  <a:lnTo>
                    <a:pt x="11294" y="2070538"/>
                  </a:lnTo>
                  <a:lnTo>
                    <a:pt x="18465" y="2069084"/>
                  </a:lnTo>
                  <a:lnTo>
                    <a:pt x="25642" y="2070538"/>
                  </a:lnTo>
                  <a:lnTo>
                    <a:pt x="31513" y="2074502"/>
                  </a:lnTo>
                  <a:lnTo>
                    <a:pt x="35476" y="2080372"/>
                  </a:lnTo>
                  <a:lnTo>
                    <a:pt x="36931" y="2087549"/>
                  </a:lnTo>
                  <a:lnTo>
                    <a:pt x="35476" y="2094726"/>
                  </a:lnTo>
                  <a:lnTo>
                    <a:pt x="31513" y="2100597"/>
                  </a:lnTo>
                  <a:lnTo>
                    <a:pt x="25642" y="2104560"/>
                  </a:lnTo>
                  <a:lnTo>
                    <a:pt x="18465" y="2106015"/>
                  </a:lnTo>
                  <a:close/>
                </a:path>
                <a:path w="1246504" h="2106295">
                  <a:moveTo>
                    <a:pt x="17970" y="2087549"/>
                  </a:moveTo>
                  <a:lnTo>
                    <a:pt x="17970" y="1716874"/>
                  </a:lnTo>
                </a:path>
                <a:path w="1246504" h="2106295">
                  <a:moveTo>
                    <a:pt x="1105395" y="356552"/>
                  </a:moveTo>
                  <a:lnTo>
                    <a:pt x="1211656" y="356552"/>
                  </a:lnTo>
                  <a:lnTo>
                    <a:pt x="1158532" y="445706"/>
                  </a:lnTo>
                  <a:lnTo>
                    <a:pt x="1105395" y="356552"/>
                  </a:lnTo>
                  <a:close/>
                </a:path>
                <a:path w="1246504" h="2106295">
                  <a:moveTo>
                    <a:pt x="928433" y="356552"/>
                  </a:moveTo>
                  <a:lnTo>
                    <a:pt x="1034694" y="356552"/>
                  </a:lnTo>
                  <a:lnTo>
                    <a:pt x="981570" y="445706"/>
                  </a:lnTo>
                  <a:lnTo>
                    <a:pt x="928433" y="356552"/>
                  </a:lnTo>
                  <a:close/>
                </a:path>
                <a:path w="1246504" h="2106295">
                  <a:moveTo>
                    <a:pt x="890866" y="356552"/>
                  </a:moveTo>
                  <a:lnTo>
                    <a:pt x="890866" y="0"/>
                  </a:lnTo>
                  <a:lnTo>
                    <a:pt x="1246504" y="0"/>
                  </a:lnTo>
                  <a:lnTo>
                    <a:pt x="1246504" y="356552"/>
                  </a:lnTo>
                  <a:lnTo>
                    <a:pt x="890866" y="356552"/>
                  </a:lnTo>
                  <a:close/>
                </a:path>
                <a:path w="1246504" h="2106295">
                  <a:moveTo>
                    <a:pt x="534327" y="356552"/>
                  </a:moveTo>
                  <a:lnTo>
                    <a:pt x="534327" y="0"/>
                  </a:lnTo>
                  <a:lnTo>
                    <a:pt x="890879" y="0"/>
                  </a:lnTo>
                  <a:lnTo>
                    <a:pt x="890879" y="356552"/>
                  </a:lnTo>
                  <a:lnTo>
                    <a:pt x="534327" y="356552"/>
                  </a:lnTo>
                  <a:close/>
                </a:path>
                <a:path w="1246504" h="2106295">
                  <a:moveTo>
                    <a:pt x="801281" y="12"/>
                  </a:moveTo>
                  <a:lnTo>
                    <a:pt x="801281" y="356552"/>
                  </a:lnTo>
                </a:path>
                <a:path w="1246504" h="2106295">
                  <a:moveTo>
                    <a:pt x="980465" y="12"/>
                  </a:moveTo>
                  <a:lnTo>
                    <a:pt x="980465" y="35655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813401" y="4219918"/>
              <a:ext cx="42545" cy="107950"/>
            </a:xfrm>
            <a:custGeom>
              <a:avLst/>
              <a:gdLst/>
              <a:ahLst/>
              <a:cxnLst/>
              <a:rect l="l" t="t" r="r" b="b"/>
              <a:pathLst>
                <a:path w="42545" h="107950">
                  <a:moveTo>
                    <a:pt x="0" y="0"/>
                  </a:moveTo>
                  <a:lnTo>
                    <a:pt x="8115" y="107378"/>
                  </a:lnTo>
                  <a:lnTo>
                    <a:pt x="42354" y="988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813401" y="4219918"/>
              <a:ext cx="42545" cy="107950"/>
            </a:xfrm>
            <a:custGeom>
              <a:avLst/>
              <a:gdLst/>
              <a:ahLst/>
              <a:cxnLst/>
              <a:rect l="l" t="t" r="r" b="b"/>
              <a:pathLst>
                <a:path w="42545" h="107950">
                  <a:moveTo>
                    <a:pt x="0" y="0"/>
                  </a:moveTo>
                  <a:lnTo>
                    <a:pt x="8115" y="107378"/>
                  </a:lnTo>
                  <a:lnTo>
                    <a:pt x="42354" y="98831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302567" y="4219702"/>
              <a:ext cx="42545" cy="107950"/>
            </a:xfrm>
            <a:custGeom>
              <a:avLst/>
              <a:gdLst/>
              <a:ahLst/>
              <a:cxnLst/>
              <a:rect l="l" t="t" r="r" b="b"/>
              <a:pathLst>
                <a:path w="42545" h="107950">
                  <a:moveTo>
                    <a:pt x="0" y="98831"/>
                  </a:moveTo>
                  <a:lnTo>
                    <a:pt x="34239" y="107365"/>
                  </a:lnTo>
                  <a:lnTo>
                    <a:pt x="42354" y="0"/>
                  </a:lnTo>
                  <a:lnTo>
                    <a:pt x="0" y="988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777346" y="4219371"/>
              <a:ext cx="604520" cy="357505"/>
            </a:xfrm>
            <a:custGeom>
              <a:avLst/>
              <a:gdLst/>
              <a:ahLst/>
              <a:cxnLst/>
              <a:rect l="l" t="t" r="r" b="b"/>
              <a:pathLst>
                <a:path w="604520" h="357504">
                  <a:moveTo>
                    <a:pt x="567575" y="330"/>
                  </a:moveTo>
                  <a:lnTo>
                    <a:pt x="559460" y="107696"/>
                  </a:lnTo>
                  <a:lnTo>
                    <a:pt x="525221" y="99161"/>
                  </a:lnTo>
                  <a:lnTo>
                    <a:pt x="567575" y="330"/>
                  </a:lnTo>
                  <a:close/>
                </a:path>
                <a:path w="604520" h="357504">
                  <a:moveTo>
                    <a:pt x="35839" y="0"/>
                  </a:moveTo>
                  <a:lnTo>
                    <a:pt x="125310" y="357073"/>
                  </a:lnTo>
                </a:path>
                <a:path w="604520" h="357504">
                  <a:moveTo>
                    <a:pt x="568667" y="0"/>
                  </a:moveTo>
                  <a:lnTo>
                    <a:pt x="479196" y="357073"/>
                  </a:lnTo>
                </a:path>
                <a:path w="604520" h="357504">
                  <a:moveTo>
                    <a:pt x="0" y="285356"/>
                  </a:moveTo>
                  <a:lnTo>
                    <a:pt x="71488" y="285356"/>
                  </a:lnTo>
                </a:path>
                <a:path w="604520" h="357504">
                  <a:moveTo>
                    <a:pt x="35293" y="356844"/>
                  </a:moveTo>
                  <a:lnTo>
                    <a:pt x="35293" y="285356"/>
                  </a:lnTo>
                </a:path>
                <a:path w="604520" h="357504">
                  <a:moveTo>
                    <a:pt x="604507" y="285356"/>
                  </a:moveTo>
                  <a:lnTo>
                    <a:pt x="533019" y="285356"/>
                  </a:lnTo>
                </a:path>
                <a:path w="604520" h="357504">
                  <a:moveTo>
                    <a:pt x="569213" y="356844"/>
                  </a:moveTo>
                  <a:lnTo>
                    <a:pt x="569213" y="28535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971910" y="4471238"/>
              <a:ext cx="35560" cy="105410"/>
            </a:xfrm>
            <a:custGeom>
              <a:avLst/>
              <a:gdLst/>
              <a:ahLst/>
              <a:cxnLst/>
              <a:rect l="l" t="t" r="r" b="b"/>
              <a:pathLst>
                <a:path w="35560" h="105410">
                  <a:moveTo>
                    <a:pt x="0" y="0"/>
                  </a:moveTo>
                  <a:lnTo>
                    <a:pt x="18097" y="104940"/>
                  </a:lnTo>
                  <a:lnTo>
                    <a:pt x="352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971910" y="4471238"/>
              <a:ext cx="35560" cy="105410"/>
            </a:xfrm>
            <a:custGeom>
              <a:avLst/>
              <a:gdLst/>
              <a:ahLst/>
              <a:cxnLst/>
              <a:rect l="l" t="t" r="r" b="b"/>
              <a:pathLst>
                <a:path w="35560" h="105410">
                  <a:moveTo>
                    <a:pt x="18097" y="104940"/>
                  </a:moveTo>
                  <a:lnTo>
                    <a:pt x="0" y="0"/>
                  </a:lnTo>
                  <a:lnTo>
                    <a:pt x="35293" y="0"/>
                  </a:lnTo>
                  <a:lnTo>
                    <a:pt x="18097" y="10494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5151996" y="4471238"/>
              <a:ext cx="35560" cy="105410"/>
            </a:xfrm>
            <a:custGeom>
              <a:avLst/>
              <a:gdLst/>
              <a:ahLst/>
              <a:cxnLst/>
              <a:rect l="l" t="t" r="r" b="b"/>
              <a:pathLst>
                <a:path w="35560" h="105410">
                  <a:moveTo>
                    <a:pt x="0" y="0"/>
                  </a:moveTo>
                  <a:lnTo>
                    <a:pt x="17195" y="104940"/>
                  </a:lnTo>
                  <a:lnTo>
                    <a:pt x="352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425405" y="4173093"/>
              <a:ext cx="2337435" cy="2134235"/>
            </a:xfrm>
            <a:custGeom>
              <a:avLst/>
              <a:gdLst/>
              <a:ahLst/>
              <a:cxnLst/>
              <a:rect l="l" t="t" r="r" b="b"/>
              <a:pathLst>
                <a:path w="2337435" h="2134235">
                  <a:moveTo>
                    <a:pt x="1743786" y="403085"/>
                  </a:moveTo>
                  <a:lnTo>
                    <a:pt x="1761883" y="298145"/>
                  </a:lnTo>
                  <a:lnTo>
                    <a:pt x="1726590" y="298145"/>
                  </a:lnTo>
                  <a:lnTo>
                    <a:pt x="1743786" y="403085"/>
                  </a:lnTo>
                  <a:close/>
                </a:path>
                <a:path w="2337435" h="2134235">
                  <a:moveTo>
                    <a:pt x="1082268" y="260870"/>
                  </a:moveTo>
                  <a:lnTo>
                    <a:pt x="1082268" y="368198"/>
                  </a:lnTo>
                  <a:lnTo>
                    <a:pt x="1208074" y="313715"/>
                  </a:lnTo>
                  <a:lnTo>
                    <a:pt x="1082268" y="260870"/>
                  </a:lnTo>
                  <a:close/>
                </a:path>
                <a:path w="2337435" h="2134235">
                  <a:moveTo>
                    <a:pt x="1209865" y="313537"/>
                  </a:moveTo>
                  <a:lnTo>
                    <a:pt x="1297647" y="313537"/>
                  </a:lnTo>
                </a:path>
                <a:path w="2337435" h="2134235">
                  <a:moveTo>
                    <a:pt x="2225014" y="261239"/>
                  </a:moveTo>
                  <a:lnTo>
                    <a:pt x="2225014" y="368554"/>
                  </a:lnTo>
                  <a:lnTo>
                    <a:pt x="2099221" y="314083"/>
                  </a:lnTo>
                  <a:lnTo>
                    <a:pt x="2225014" y="261239"/>
                  </a:lnTo>
                  <a:close/>
                </a:path>
                <a:path w="2337435" h="2134235">
                  <a:moveTo>
                    <a:pt x="2097620" y="313537"/>
                  </a:moveTo>
                  <a:lnTo>
                    <a:pt x="2009838" y="313537"/>
                  </a:lnTo>
                </a:path>
                <a:path w="2337435" h="2134235">
                  <a:moveTo>
                    <a:pt x="970102" y="108153"/>
                  </a:moveTo>
                  <a:lnTo>
                    <a:pt x="970102" y="46570"/>
                  </a:lnTo>
                  <a:lnTo>
                    <a:pt x="1297647" y="46570"/>
                  </a:lnTo>
                  <a:lnTo>
                    <a:pt x="1297647" y="108153"/>
                  </a:lnTo>
                  <a:lnTo>
                    <a:pt x="970102" y="108153"/>
                  </a:lnTo>
                  <a:close/>
                </a:path>
                <a:path w="2337435" h="2134235">
                  <a:moveTo>
                    <a:pt x="970102" y="0"/>
                  </a:moveTo>
                  <a:lnTo>
                    <a:pt x="970102" y="154736"/>
                  </a:lnTo>
                </a:path>
                <a:path w="2337435" h="2134235">
                  <a:moveTo>
                    <a:pt x="2337384" y="108153"/>
                  </a:moveTo>
                  <a:lnTo>
                    <a:pt x="2337384" y="46570"/>
                  </a:lnTo>
                  <a:lnTo>
                    <a:pt x="2009838" y="46570"/>
                  </a:lnTo>
                  <a:lnTo>
                    <a:pt x="2009838" y="108153"/>
                  </a:lnTo>
                  <a:lnTo>
                    <a:pt x="2337384" y="108153"/>
                  </a:lnTo>
                  <a:close/>
                </a:path>
                <a:path w="2337435" h="2134235">
                  <a:moveTo>
                    <a:pt x="2337384" y="0"/>
                  </a:moveTo>
                  <a:lnTo>
                    <a:pt x="2337384" y="154736"/>
                  </a:lnTo>
                </a:path>
                <a:path w="2337435" h="2134235">
                  <a:moveTo>
                    <a:pt x="1082268" y="313537"/>
                  </a:moveTo>
                  <a:lnTo>
                    <a:pt x="0" y="313537"/>
                  </a:lnTo>
                  <a:lnTo>
                    <a:pt x="0" y="584644"/>
                  </a:lnTo>
                </a:path>
                <a:path w="2337435" h="2134235">
                  <a:moveTo>
                    <a:pt x="1831136" y="2134120"/>
                  </a:moveTo>
                  <a:lnTo>
                    <a:pt x="1831136" y="40335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988803" y="3173311"/>
              <a:ext cx="481330" cy="255270"/>
            </a:xfrm>
            <a:custGeom>
              <a:avLst/>
              <a:gdLst/>
              <a:ahLst/>
              <a:cxnLst/>
              <a:rect l="l" t="t" r="r" b="b"/>
              <a:pathLst>
                <a:path w="481329" h="255270">
                  <a:moveTo>
                    <a:pt x="124904" y="254736"/>
                  </a:moveTo>
                  <a:lnTo>
                    <a:pt x="0" y="254736"/>
                  </a:lnTo>
                  <a:lnTo>
                    <a:pt x="0" y="0"/>
                  </a:lnTo>
                  <a:lnTo>
                    <a:pt x="293611" y="0"/>
                  </a:lnTo>
                  <a:lnTo>
                    <a:pt x="480745" y="193039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0" name="object 7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71" name="object 7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11</a:t>
            </a:fld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111090" y="1576731"/>
            <a:ext cx="215519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145" b="1">
                <a:solidFill>
                  <a:srgbClr val="060C0C"/>
                </a:solidFill>
                <a:latin typeface="Arial"/>
                <a:cs typeface="Arial"/>
              </a:rPr>
              <a:t>Activación</a:t>
            </a:r>
            <a:r>
              <a:rPr dirty="0" sz="2000" spc="-7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80" b="1">
                <a:solidFill>
                  <a:srgbClr val="060C0C"/>
                </a:solidFill>
                <a:latin typeface="Arial"/>
                <a:cs typeface="Arial"/>
              </a:rPr>
              <a:t>indirecta</a:t>
            </a:r>
            <a:endParaRPr sz="2000">
              <a:latin typeface="Arial"/>
              <a:cs typeface="Arial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xfrm>
            <a:off x="1706215" y="1576731"/>
            <a:ext cx="1947545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45"/>
              <a:t>Activación</a:t>
            </a:r>
            <a:r>
              <a:rPr dirty="0" spc="-70"/>
              <a:t> </a:t>
            </a:r>
            <a:r>
              <a:rPr dirty="0" spc="-80"/>
              <a:t>directa</a:t>
            </a:r>
          </a:p>
        </p:txBody>
      </p:sp>
      <p:sp>
        <p:nvSpPr>
          <p:cNvPr id="4" name="object 4"/>
          <p:cNvSpPr/>
          <p:nvPr/>
        </p:nvSpPr>
        <p:spPr>
          <a:xfrm>
            <a:off x="6191122" y="5876569"/>
            <a:ext cx="161925" cy="135890"/>
          </a:xfrm>
          <a:custGeom>
            <a:avLst/>
            <a:gdLst/>
            <a:ahLst/>
            <a:cxnLst/>
            <a:rect l="l" t="t" r="r" b="b"/>
            <a:pathLst>
              <a:path w="161925" h="135889">
                <a:moveTo>
                  <a:pt x="0" y="0"/>
                </a:moveTo>
                <a:lnTo>
                  <a:pt x="161632" y="0"/>
                </a:lnTo>
                <a:lnTo>
                  <a:pt x="80810" y="135597"/>
                </a:lnTo>
                <a:lnTo>
                  <a:pt x="0" y="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6058119" y="5069209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4780915" y="4675949"/>
            <a:ext cx="2202180" cy="1751330"/>
            <a:chOff x="4780915" y="4675949"/>
            <a:chExt cx="2202180" cy="1751330"/>
          </a:xfrm>
        </p:grpSpPr>
        <p:sp>
          <p:nvSpPr>
            <p:cNvPr id="7" name="object 7"/>
            <p:cNvSpPr/>
            <p:nvPr/>
          </p:nvSpPr>
          <p:spPr>
            <a:xfrm>
              <a:off x="4786312" y="4681346"/>
              <a:ext cx="2191385" cy="1740535"/>
            </a:xfrm>
            <a:custGeom>
              <a:avLst/>
              <a:gdLst/>
              <a:ahLst/>
              <a:cxnLst/>
              <a:rect l="l" t="t" r="r" b="b"/>
              <a:pathLst>
                <a:path w="2191384" h="1740535">
                  <a:moveTo>
                    <a:pt x="56286" y="1057960"/>
                  </a:moveTo>
                  <a:lnTo>
                    <a:pt x="32436" y="1029414"/>
                  </a:lnTo>
                  <a:lnTo>
                    <a:pt x="14760" y="996364"/>
                  </a:lnTo>
                  <a:lnTo>
                    <a:pt x="3776" y="960482"/>
                  </a:lnTo>
                  <a:lnTo>
                    <a:pt x="0" y="923442"/>
                  </a:lnTo>
                  <a:lnTo>
                    <a:pt x="3776" y="886402"/>
                  </a:lnTo>
                  <a:lnTo>
                    <a:pt x="14760" y="850520"/>
                  </a:lnTo>
                  <a:lnTo>
                    <a:pt x="32436" y="817470"/>
                  </a:lnTo>
                  <a:lnTo>
                    <a:pt x="56286" y="788924"/>
                  </a:lnTo>
                  <a:lnTo>
                    <a:pt x="56286" y="1057960"/>
                  </a:lnTo>
                  <a:close/>
                </a:path>
                <a:path w="2191384" h="1740535">
                  <a:moveTo>
                    <a:pt x="56286" y="976972"/>
                  </a:moveTo>
                  <a:lnTo>
                    <a:pt x="56286" y="869911"/>
                  </a:lnTo>
                  <a:lnTo>
                    <a:pt x="540816" y="869911"/>
                  </a:lnTo>
                  <a:lnTo>
                    <a:pt x="540816" y="976972"/>
                  </a:lnTo>
                  <a:lnTo>
                    <a:pt x="56286" y="976972"/>
                  </a:lnTo>
                  <a:close/>
                </a:path>
                <a:path w="2191384" h="1740535">
                  <a:moveTo>
                    <a:pt x="1213510" y="1552663"/>
                  </a:moveTo>
                  <a:lnTo>
                    <a:pt x="1213510" y="1193850"/>
                  </a:lnTo>
                </a:path>
                <a:path w="2191384" h="1740535">
                  <a:moveTo>
                    <a:pt x="1105992" y="1740458"/>
                  </a:moveTo>
                  <a:lnTo>
                    <a:pt x="1319644" y="1740458"/>
                  </a:lnTo>
                  <a:lnTo>
                    <a:pt x="1213497" y="1552676"/>
                  </a:lnTo>
                  <a:lnTo>
                    <a:pt x="1105992" y="1740458"/>
                  </a:lnTo>
                  <a:close/>
                </a:path>
                <a:path w="2191384" h="1740535">
                  <a:moveTo>
                    <a:pt x="2191169" y="0"/>
                  </a:moveTo>
                  <a:lnTo>
                    <a:pt x="1212875" y="0"/>
                  </a:lnTo>
                  <a:lnTo>
                    <a:pt x="1212875" y="653516"/>
                  </a:lnTo>
                </a:path>
                <a:path w="2191384" h="1740535">
                  <a:moveTo>
                    <a:pt x="539661" y="1195222"/>
                  </a:moveTo>
                  <a:lnTo>
                    <a:pt x="539661" y="654405"/>
                  </a:lnTo>
                  <a:lnTo>
                    <a:pt x="1078953" y="654405"/>
                  </a:lnTo>
                  <a:lnTo>
                    <a:pt x="1078953" y="1195222"/>
                  </a:lnTo>
                  <a:lnTo>
                    <a:pt x="539661" y="1195222"/>
                  </a:lnTo>
                  <a:close/>
                </a:path>
                <a:path w="2191384" h="1740535">
                  <a:moveTo>
                    <a:pt x="1078953" y="1195222"/>
                  </a:moveTo>
                  <a:lnTo>
                    <a:pt x="1078953" y="654405"/>
                  </a:lnTo>
                  <a:lnTo>
                    <a:pt x="1616278" y="654405"/>
                  </a:lnTo>
                  <a:lnTo>
                    <a:pt x="1616278" y="1195222"/>
                  </a:lnTo>
                  <a:lnTo>
                    <a:pt x="1078953" y="1195222"/>
                  </a:lnTo>
                  <a:close/>
                </a:path>
                <a:path w="2191384" h="1740535">
                  <a:moveTo>
                    <a:pt x="945324" y="1085405"/>
                  </a:moveTo>
                  <a:lnTo>
                    <a:pt x="945324" y="1193850"/>
                  </a:lnTo>
                </a:path>
                <a:path w="2191384" h="1740535">
                  <a:moveTo>
                    <a:pt x="891781" y="1085405"/>
                  </a:moveTo>
                  <a:lnTo>
                    <a:pt x="1000226" y="1085405"/>
                  </a:lnTo>
                </a:path>
                <a:path w="2191384" h="1740535">
                  <a:moveTo>
                    <a:pt x="674916" y="1195222"/>
                  </a:moveTo>
                  <a:lnTo>
                    <a:pt x="674916" y="654405"/>
                  </a:lnTo>
                </a:path>
                <a:path w="2191384" h="1740535">
                  <a:moveTo>
                    <a:pt x="1213281" y="653529"/>
                  </a:moveTo>
                  <a:lnTo>
                    <a:pt x="1482940" y="119493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429745" y="5332348"/>
              <a:ext cx="64325" cy="171805"/>
            </a:xfrm>
            <a:prstGeom prst="rect">
              <a:avLst/>
            </a:prstGeom>
          </p:spPr>
        </p:pic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166535" y="5717400"/>
              <a:ext cx="109715" cy="165569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946279" y="5766752"/>
              <a:ext cx="108585" cy="108585"/>
            </a:xfrm>
            <a:custGeom>
              <a:avLst/>
              <a:gdLst/>
              <a:ahLst/>
              <a:cxnLst/>
              <a:rect l="l" t="t" r="r" b="b"/>
              <a:pathLst>
                <a:path w="108585" h="108585">
                  <a:moveTo>
                    <a:pt x="0" y="0"/>
                  </a:moveTo>
                  <a:lnTo>
                    <a:pt x="108445" y="0"/>
                  </a:lnTo>
                </a:path>
                <a:path w="108585" h="108585">
                  <a:moveTo>
                    <a:pt x="53543" y="0"/>
                  </a:moveTo>
                  <a:lnTo>
                    <a:pt x="53543" y="10844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/>
          <p:cNvSpPr txBox="1"/>
          <p:nvPr/>
        </p:nvSpPr>
        <p:spPr>
          <a:xfrm>
            <a:off x="4831334" y="4918697"/>
            <a:ext cx="448945" cy="27051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0795" rIns="0" bIns="0" rtlCol="0" vert="horz">
            <a:spAutoFit/>
          </a:bodyPr>
          <a:lstStyle/>
          <a:p>
            <a:pPr marL="104775">
              <a:lnSpc>
                <a:spcPct val="100000"/>
              </a:lnSpc>
              <a:spcBef>
                <a:spcPts val="85"/>
              </a:spcBef>
            </a:pPr>
            <a:r>
              <a:rPr dirty="0" sz="1700" spc="-25">
                <a:latin typeface="Arial"/>
                <a:cs typeface="Arial"/>
              </a:rPr>
              <a:t>1S</a:t>
            </a:r>
            <a:endParaRPr sz="1700">
              <a:latin typeface="Arial"/>
              <a:cs typeface="Arial"/>
            </a:endParaRPr>
          </a:p>
        </p:txBody>
      </p:sp>
      <p:pic>
        <p:nvPicPr>
          <p:cNvPr id="12" name="object 1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2809620" y="4654067"/>
            <a:ext cx="191477" cy="302666"/>
          </a:xfrm>
          <a:prstGeom prst="rect">
            <a:avLst/>
          </a:prstGeom>
        </p:spPr>
      </p:pic>
      <p:sp>
        <p:nvSpPr>
          <p:cNvPr id="13" name="object 13"/>
          <p:cNvSpPr txBox="1"/>
          <p:nvPr/>
        </p:nvSpPr>
        <p:spPr>
          <a:xfrm>
            <a:off x="2705319" y="4015109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022815" y="4840617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470474" y="4840617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1434820" y="2806242"/>
            <a:ext cx="2486660" cy="2561590"/>
            <a:chOff x="1434820" y="2806242"/>
            <a:chExt cx="2486660" cy="2561590"/>
          </a:xfrm>
        </p:grpSpPr>
        <p:sp>
          <p:nvSpPr>
            <p:cNvPr id="17" name="object 17"/>
            <p:cNvSpPr/>
            <p:nvPr/>
          </p:nvSpPr>
          <p:spPr>
            <a:xfrm>
              <a:off x="1974684" y="4274896"/>
              <a:ext cx="1546225" cy="1087755"/>
            </a:xfrm>
            <a:custGeom>
              <a:avLst/>
              <a:gdLst/>
              <a:ahLst/>
              <a:cxnLst/>
              <a:rect l="l" t="t" r="r" b="b"/>
              <a:pathLst>
                <a:path w="1546225" h="1087754">
                  <a:moveTo>
                    <a:pt x="561263" y="1087450"/>
                  </a:moveTo>
                  <a:lnTo>
                    <a:pt x="774915" y="1087450"/>
                  </a:lnTo>
                  <a:lnTo>
                    <a:pt x="668769" y="899655"/>
                  </a:lnTo>
                  <a:lnTo>
                    <a:pt x="561263" y="1087450"/>
                  </a:lnTo>
                  <a:close/>
                </a:path>
                <a:path w="1546225" h="1087754">
                  <a:moveTo>
                    <a:pt x="668769" y="899655"/>
                  </a:moveTo>
                  <a:lnTo>
                    <a:pt x="668769" y="540829"/>
                  </a:lnTo>
                </a:path>
                <a:path w="1546225" h="1087754">
                  <a:moveTo>
                    <a:pt x="0" y="540842"/>
                  </a:moveTo>
                  <a:lnTo>
                    <a:pt x="0" y="876"/>
                  </a:lnTo>
                  <a:lnTo>
                    <a:pt x="1074978" y="876"/>
                  </a:lnTo>
                  <a:lnTo>
                    <a:pt x="1074978" y="540842"/>
                  </a:lnTo>
                  <a:lnTo>
                    <a:pt x="0" y="540842"/>
                  </a:lnTo>
                  <a:close/>
                </a:path>
                <a:path w="1546225" h="1087754">
                  <a:moveTo>
                    <a:pt x="535025" y="863"/>
                  </a:moveTo>
                  <a:lnTo>
                    <a:pt x="535025" y="540842"/>
                  </a:lnTo>
                </a:path>
                <a:path w="1546225" h="1087754">
                  <a:moveTo>
                    <a:pt x="336867" y="407085"/>
                  </a:moveTo>
                  <a:lnTo>
                    <a:pt x="470623" y="407085"/>
                  </a:lnTo>
                </a:path>
                <a:path w="1546225" h="1087754">
                  <a:moveTo>
                    <a:pt x="604380" y="407085"/>
                  </a:moveTo>
                  <a:lnTo>
                    <a:pt x="738124" y="407085"/>
                  </a:lnTo>
                </a:path>
                <a:path w="1546225" h="1087754">
                  <a:moveTo>
                    <a:pt x="133756" y="540842"/>
                  </a:moveTo>
                  <a:lnTo>
                    <a:pt x="133756" y="134619"/>
                  </a:lnTo>
                </a:path>
                <a:path w="1546225" h="1087754">
                  <a:moveTo>
                    <a:pt x="939063" y="539013"/>
                  </a:moveTo>
                  <a:lnTo>
                    <a:pt x="669556" y="0"/>
                  </a:lnTo>
                </a:path>
                <a:path w="1546225" h="1087754">
                  <a:moveTo>
                    <a:pt x="1074991" y="407085"/>
                  </a:moveTo>
                  <a:lnTo>
                    <a:pt x="1139393" y="134619"/>
                  </a:lnTo>
                  <a:lnTo>
                    <a:pt x="1208747" y="407085"/>
                  </a:lnTo>
                  <a:lnTo>
                    <a:pt x="1278102" y="134619"/>
                  </a:lnTo>
                  <a:lnTo>
                    <a:pt x="1342504" y="407085"/>
                  </a:lnTo>
                  <a:lnTo>
                    <a:pt x="1411846" y="134619"/>
                  </a:lnTo>
                  <a:lnTo>
                    <a:pt x="1476248" y="407085"/>
                  </a:lnTo>
                  <a:lnTo>
                    <a:pt x="1545602" y="203974"/>
                  </a:lnTo>
                </a:path>
                <a:path w="1546225" h="1087754">
                  <a:moveTo>
                    <a:pt x="668769" y="407085"/>
                  </a:moveTo>
                  <a:lnTo>
                    <a:pt x="668769" y="540842"/>
                  </a:lnTo>
                </a:path>
                <a:path w="1546225" h="1087754">
                  <a:moveTo>
                    <a:pt x="401269" y="407085"/>
                  </a:moveTo>
                  <a:lnTo>
                    <a:pt x="401269" y="54084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638056" y="427036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5397" y="10795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4" y="5397"/>
                  </a:lnTo>
                  <a:lnTo>
                    <a:pt x="9214" y="9214"/>
                  </a:lnTo>
                  <a:lnTo>
                    <a:pt x="5397" y="10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591155" y="2811640"/>
              <a:ext cx="1082040" cy="1463675"/>
            </a:xfrm>
            <a:custGeom>
              <a:avLst/>
              <a:gdLst/>
              <a:ahLst/>
              <a:cxnLst/>
              <a:rect l="l" t="t" r="r" b="b"/>
              <a:pathLst>
                <a:path w="1082039" h="1463675">
                  <a:moveTo>
                    <a:pt x="52781" y="1463408"/>
                  </a:moveTo>
                  <a:lnTo>
                    <a:pt x="52781" y="540804"/>
                  </a:lnTo>
                </a:path>
                <a:path w="1082039" h="1463675">
                  <a:moveTo>
                    <a:pt x="0" y="540804"/>
                  </a:moveTo>
                  <a:lnTo>
                    <a:pt x="0" y="0"/>
                  </a:lnTo>
                  <a:lnTo>
                    <a:pt x="1081620" y="0"/>
                  </a:lnTo>
                  <a:lnTo>
                    <a:pt x="1081620" y="540804"/>
                  </a:lnTo>
                  <a:lnTo>
                    <a:pt x="0" y="540804"/>
                  </a:lnTo>
                  <a:close/>
                </a:path>
                <a:path w="1082039" h="1463675">
                  <a:moveTo>
                    <a:pt x="107696" y="540804"/>
                  </a:moveTo>
                  <a:lnTo>
                    <a:pt x="107696" y="0"/>
                  </a:lnTo>
                  <a:lnTo>
                    <a:pt x="243586" y="0"/>
                  </a:lnTo>
                  <a:lnTo>
                    <a:pt x="243586" y="540804"/>
                  </a:lnTo>
                  <a:lnTo>
                    <a:pt x="107696" y="5408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833992" y="3027032"/>
              <a:ext cx="1082040" cy="108585"/>
            </a:xfrm>
            <a:custGeom>
              <a:avLst/>
              <a:gdLst/>
              <a:ahLst/>
              <a:cxnLst/>
              <a:rect l="l" t="t" r="r" b="b"/>
              <a:pathLst>
                <a:path w="1082039" h="108585">
                  <a:moveTo>
                    <a:pt x="0" y="0"/>
                  </a:moveTo>
                  <a:lnTo>
                    <a:pt x="0" y="108432"/>
                  </a:lnTo>
                  <a:lnTo>
                    <a:pt x="1081620" y="108432"/>
                  </a:lnTo>
                  <a:lnTo>
                    <a:pt x="1081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1440218" y="2814167"/>
              <a:ext cx="2475865" cy="1864995"/>
            </a:xfrm>
            <a:custGeom>
              <a:avLst/>
              <a:gdLst/>
              <a:ahLst/>
              <a:cxnLst/>
              <a:rect l="l" t="t" r="r" b="b"/>
              <a:pathLst>
                <a:path w="2475865" h="1864995">
                  <a:moveTo>
                    <a:pt x="2475395" y="321297"/>
                  </a:moveTo>
                  <a:lnTo>
                    <a:pt x="1393774" y="321297"/>
                  </a:lnTo>
                  <a:lnTo>
                    <a:pt x="1393774" y="212864"/>
                  </a:lnTo>
                  <a:lnTo>
                    <a:pt x="2475395" y="212864"/>
                  </a:lnTo>
                </a:path>
                <a:path w="2475865" h="1864995">
                  <a:moveTo>
                    <a:pt x="2231072" y="0"/>
                  </a:moveTo>
                  <a:lnTo>
                    <a:pt x="2063610" y="538060"/>
                  </a:lnTo>
                  <a:lnTo>
                    <a:pt x="1896160" y="0"/>
                  </a:lnTo>
                  <a:lnTo>
                    <a:pt x="1728698" y="538060"/>
                  </a:lnTo>
                  <a:lnTo>
                    <a:pt x="1561236" y="0"/>
                  </a:lnTo>
                  <a:lnTo>
                    <a:pt x="1393774" y="538060"/>
                  </a:lnTo>
                </a:path>
                <a:path w="2475865" h="1864995">
                  <a:moveTo>
                    <a:pt x="55613" y="1864512"/>
                  </a:moveTo>
                  <a:lnTo>
                    <a:pt x="32045" y="1836303"/>
                  </a:lnTo>
                  <a:lnTo>
                    <a:pt x="14581" y="1803642"/>
                  </a:lnTo>
                  <a:lnTo>
                    <a:pt x="3730" y="1768184"/>
                  </a:lnTo>
                  <a:lnTo>
                    <a:pt x="0" y="1731581"/>
                  </a:lnTo>
                  <a:lnTo>
                    <a:pt x="3730" y="1694971"/>
                  </a:lnTo>
                  <a:lnTo>
                    <a:pt x="14581" y="1659508"/>
                  </a:lnTo>
                  <a:lnTo>
                    <a:pt x="32045" y="1626846"/>
                  </a:lnTo>
                  <a:lnTo>
                    <a:pt x="55613" y="1598637"/>
                  </a:lnTo>
                  <a:lnTo>
                    <a:pt x="55613" y="1864512"/>
                  </a:lnTo>
                  <a:close/>
                </a:path>
                <a:path w="2475865" h="1864995">
                  <a:moveTo>
                    <a:pt x="55613" y="1784477"/>
                  </a:moveTo>
                  <a:lnTo>
                    <a:pt x="55613" y="1678673"/>
                  </a:lnTo>
                  <a:lnTo>
                    <a:pt x="534466" y="1678673"/>
                  </a:lnTo>
                  <a:lnTo>
                    <a:pt x="534466" y="1784477"/>
                  </a:lnTo>
                  <a:lnTo>
                    <a:pt x="55613" y="178447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076970" y="4270362"/>
              <a:ext cx="64325" cy="171805"/>
            </a:xfrm>
            <a:prstGeom prst="rect">
              <a:avLst/>
            </a:prstGeom>
          </p:spPr>
        </p:pic>
      </p:grpSp>
      <p:sp>
        <p:nvSpPr>
          <p:cNvPr id="23" name="object 23"/>
          <p:cNvSpPr txBox="1"/>
          <p:nvPr/>
        </p:nvSpPr>
        <p:spPr>
          <a:xfrm>
            <a:off x="2906737" y="2433434"/>
            <a:ext cx="448945" cy="27051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6985" rIns="0" bIns="0" rtlCol="0" vert="horz">
            <a:spAutoFit/>
          </a:bodyPr>
          <a:lstStyle/>
          <a:p>
            <a:pPr marL="97790">
              <a:lnSpc>
                <a:spcPct val="100000"/>
              </a:lnSpc>
              <a:spcBef>
                <a:spcPts val="55"/>
              </a:spcBef>
            </a:pPr>
            <a:r>
              <a:rPr dirty="0" sz="1700" spc="-25">
                <a:latin typeface="Arial"/>
                <a:cs typeface="Arial"/>
              </a:rPr>
              <a:t>1A</a:t>
            </a:r>
            <a:endParaRPr sz="17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1480045" y="3858704"/>
            <a:ext cx="448945" cy="27051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3810" rIns="0" bIns="0" rtlCol="0" vert="horz">
            <a:spAutoFit/>
          </a:bodyPr>
          <a:lstStyle/>
          <a:p>
            <a:pPr marL="102870">
              <a:lnSpc>
                <a:spcPct val="100000"/>
              </a:lnSpc>
              <a:spcBef>
                <a:spcPts val="30"/>
              </a:spcBef>
            </a:pPr>
            <a:r>
              <a:rPr dirty="0" sz="1700" spc="-25">
                <a:latin typeface="Arial"/>
                <a:cs typeface="Arial"/>
              </a:rPr>
              <a:t>1S</a:t>
            </a:r>
            <a:endParaRPr sz="17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816819" y="5907437"/>
            <a:ext cx="1206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375617" y="5907437"/>
            <a:ext cx="1206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27" name="object 27"/>
          <p:cNvSpPr/>
          <p:nvPr/>
        </p:nvSpPr>
        <p:spPr>
          <a:xfrm>
            <a:off x="6403479" y="4818595"/>
            <a:ext cx="1930400" cy="923925"/>
          </a:xfrm>
          <a:custGeom>
            <a:avLst/>
            <a:gdLst/>
            <a:ahLst/>
            <a:cxnLst/>
            <a:rect l="l" t="t" r="r" b="b"/>
            <a:pathLst>
              <a:path w="1930400" h="923925">
                <a:moveTo>
                  <a:pt x="485901" y="789152"/>
                </a:moveTo>
                <a:lnTo>
                  <a:pt x="444715" y="923670"/>
                </a:lnTo>
                <a:lnTo>
                  <a:pt x="363740" y="654634"/>
                </a:lnTo>
                <a:lnTo>
                  <a:pt x="282752" y="923670"/>
                </a:lnTo>
                <a:lnTo>
                  <a:pt x="201764" y="654634"/>
                </a:lnTo>
                <a:lnTo>
                  <a:pt x="120776" y="923670"/>
                </a:lnTo>
                <a:lnTo>
                  <a:pt x="39801" y="654634"/>
                </a:lnTo>
                <a:lnTo>
                  <a:pt x="0" y="789152"/>
                </a:lnTo>
              </a:path>
              <a:path w="1930400" h="923925">
                <a:moveTo>
                  <a:pt x="1768373" y="0"/>
                </a:moveTo>
                <a:lnTo>
                  <a:pt x="1929993" y="0"/>
                </a:lnTo>
                <a:lnTo>
                  <a:pt x="1849183" y="135610"/>
                </a:lnTo>
                <a:lnTo>
                  <a:pt x="1768373" y="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 txBox="1"/>
          <p:nvPr/>
        </p:nvSpPr>
        <p:spPr>
          <a:xfrm>
            <a:off x="8039319" y="4015109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7301293" y="3348888"/>
            <a:ext cx="1087755" cy="2022475"/>
            <a:chOff x="7301293" y="3348888"/>
            <a:chExt cx="1087755" cy="2022475"/>
          </a:xfrm>
        </p:grpSpPr>
        <p:sp>
          <p:nvSpPr>
            <p:cNvPr id="30" name="object 30"/>
            <p:cNvSpPr/>
            <p:nvPr/>
          </p:nvSpPr>
          <p:spPr>
            <a:xfrm>
              <a:off x="7306691" y="3354285"/>
              <a:ext cx="1076960" cy="2011680"/>
            </a:xfrm>
            <a:custGeom>
              <a:avLst/>
              <a:gdLst/>
              <a:ahLst/>
              <a:cxnLst/>
              <a:rect l="l" t="t" r="r" b="b"/>
              <a:pathLst>
                <a:path w="1076959" h="2011679">
                  <a:moveTo>
                    <a:pt x="671728" y="1823872"/>
                  </a:moveTo>
                  <a:lnTo>
                    <a:pt x="671728" y="1465046"/>
                  </a:lnTo>
                </a:path>
                <a:path w="1076959" h="2011679">
                  <a:moveTo>
                    <a:pt x="564222" y="2011667"/>
                  </a:moveTo>
                  <a:lnTo>
                    <a:pt x="777875" y="2011667"/>
                  </a:lnTo>
                  <a:lnTo>
                    <a:pt x="671728" y="1823872"/>
                  </a:lnTo>
                  <a:lnTo>
                    <a:pt x="564222" y="2011667"/>
                  </a:lnTo>
                  <a:close/>
                </a:path>
                <a:path w="1076959" h="2011679">
                  <a:moveTo>
                    <a:pt x="673849" y="922616"/>
                  </a:moveTo>
                  <a:lnTo>
                    <a:pt x="673849" y="0"/>
                  </a:lnTo>
                </a:path>
                <a:path w="1076959" h="2011679">
                  <a:moveTo>
                    <a:pt x="0" y="1464309"/>
                  </a:moveTo>
                  <a:lnTo>
                    <a:pt x="0" y="923505"/>
                  </a:lnTo>
                  <a:lnTo>
                    <a:pt x="539292" y="923505"/>
                  </a:lnTo>
                  <a:lnTo>
                    <a:pt x="539292" y="1464309"/>
                  </a:lnTo>
                  <a:lnTo>
                    <a:pt x="0" y="1464309"/>
                  </a:lnTo>
                  <a:close/>
                </a:path>
                <a:path w="1076959" h="2011679">
                  <a:moveTo>
                    <a:pt x="537324" y="1464309"/>
                  </a:moveTo>
                  <a:lnTo>
                    <a:pt x="537324" y="923505"/>
                  </a:lnTo>
                  <a:lnTo>
                    <a:pt x="1076617" y="923505"/>
                  </a:lnTo>
                  <a:lnTo>
                    <a:pt x="1076617" y="1464309"/>
                  </a:lnTo>
                  <a:lnTo>
                    <a:pt x="537324" y="1464309"/>
                  </a:lnTo>
                  <a:close/>
                </a:path>
                <a:path w="1076959" h="2011679">
                  <a:moveTo>
                    <a:pt x="403542" y="1356614"/>
                  </a:moveTo>
                  <a:lnTo>
                    <a:pt x="403542" y="1465046"/>
                  </a:lnTo>
                </a:path>
                <a:path w="1076959" h="2011679">
                  <a:moveTo>
                    <a:pt x="350012" y="1356614"/>
                  </a:moveTo>
                  <a:lnTo>
                    <a:pt x="458457" y="1356613"/>
                  </a:lnTo>
                </a:path>
                <a:path w="1076959" h="2011679">
                  <a:moveTo>
                    <a:pt x="135255" y="1464309"/>
                  </a:moveTo>
                  <a:lnTo>
                    <a:pt x="135255" y="923505"/>
                  </a:lnTo>
                </a:path>
                <a:path w="1076959" h="2011679">
                  <a:moveTo>
                    <a:pt x="673620" y="922616"/>
                  </a:moveTo>
                  <a:lnTo>
                    <a:pt x="943279" y="146401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410475" y="4274375"/>
              <a:ext cx="64325" cy="171818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147253" y="4659426"/>
              <a:ext cx="109715" cy="165569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7924901" y="4710899"/>
              <a:ext cx="108585" cy="108585"/>
            </a:xfrm>
            <a:custGeom>
              <a:avLst/>
              <a:gdLst/>
              <a:ahLst/>
              <a:cxnLst/>
              <a:rect l="l" t="t" r="r" b="b"/>
              <a:pathLst>
                <a:path w="108584" h="108585">
                  <a:moveTo>
                    <a:pt x="0" y="0"/>
                  </a:moveTo>
                  <a:lnTo>
                    <a:pt x="108432" y="0"/>
                  </a:lnTo>
                </a:path>
                <a:path w="108584" h="108585">
                  <a:moveTo>
                    <a:pt x="53530" y="0"/>
                  </a:moveTo>
                  <a:lnTo>
                    <a:pt x="53530" y="10843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/>
          <p:cNvSpPr txBox="1"/>
          <p:nvPr/>
        </p:nvSpPr>
        <p:spPr>
          <a:xfrm>
            <a:off x="8242134" y="2433421"/>
            <a:ext cx="451484" cy="27178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6985" rIns="0" bIns="0" rtlCol="0" vert="horz">
            <a:spAutoFit/>
          </a:bodyPr>
          <a:lstStyle/>
          <a:p>
            <a:pPr marL="96520">
              <a:lnSpc>
                <a:spcPct val="100000"/>
              </a:lnSpc>
              <a:spcBef>
                <a:spcPts val="55"/>
              </a:spcBef>
            </a:pPr>
            <a:r>
              <a:rPr dirty="0" sz="1700" spc="-25">
                <a:latin typeface="Arial"/>
                <a:cs typeface="Arial"/>
              </a:rPr>
              <a:t>1A</a:t>
            </a:r>
            <a:endParaRPr sz="17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6812051" y="3860736"/>
            <a:ext cx="448945" cy="27051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905" rIns="0" bIns="0" rtlCol="0" vert="horz">
            <a:spAutoFit/>
          </a:bodyPr>
          <a:lstStyle/>
          <a:p>
            <a:pPr marL="104775">
              <a:lnSpc>
                <a:spcPct val="100000"/>
              </a:lnSpc>
              <a:spcBef>
                <a:spcPts val="15"/>
              </a:spcBef>
            </a:pPr>
            <a:r>
              <a:rPr dirty="0" sz="1700" spc="-25">
                <a:latin typeface="Arial"/>
                <a:cs typeface="Arial"/>
              </a:rPr>
              <a:t>1V</a:t>
            </a:r>
            <a:endParaRPr sz="17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798019" y="4853337"/>
            <a:ext cx="1206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8344123" y="4853337"/>
            <a:ext cx="1206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38" name="object 38"/>
          <p:cNvGrpSpPr/>
          <p:nvPr/>
        </p:nvGrpSpPr>
        <p:grpSpPr>
          <a:xfrm>
            <a:off x="6972071" y="2808084"/>
            <a:ext cx="2286000" cy="1962150"/>
            <a:chOff x="6972071" y="2808084"/>
            <a:chExt cx="2286000" cy="1962150"/>
          </a:xfrm>
        </p:grpSpPr>
        <p:sp>
          <p:nvSpPr>
            <p:cNvPr id="39" name="object 39"/>
            <p:cNvSpPr/>
            <p:nvPr/>
          </p:nvSpPr>
          <p:spPr>
            <a:xfrm>
              <a:off x="6977468" y="2813481"/>
              <a:ext cx="2032000" cy="1951355"/>
            </a:xfrm>
            <a:custGeom>
              <a:avLst/>
              <a:gdLst/>
              <a:ahLst/>
              <a:cxnLst/>
              <a:rect l="l" t="t" r="r" b="b"/>
              <a:pathLst>
                <a:path w="2032000" h="1951354">
                  <a:moveTo>
                    <a:pt x="1890522" y="1736293"/>
                  </a:moveTo>
                  <a:lnTo>
                    <a:pt x="1849335" y="1870811"/>
                  </a:lnTo>
                  <a:lnTo>
                    <a:pt x="1768360" y="1601774"/>
                  </a:lnTo>
                  <a:lnTo>
                    <a:pt x="1687372" y="1870811"/>
                  </a:lnTo>
                  <a:lnTo>
                    <a:pt x="1606384" y="1601774"/>
                  </a:lnTo>
                  <a:lnTo>
                    <a:pt x="1525409" y="1870811"/>
                  </a:lnTo>
                  <a:lnTo>
                    <a:pt x="1444421" y="1601774"/>
                  </a:lnTo>
                  <a:lnTo>
                    <a:pt x="1404607" y="1736293"/>
                  </a:lnTo>
                </a:path>
                <a:path w="2032000" h="1951354">
                  <a:moveTo>
                    <a:pt x="0" y="1787982"/>
                  </a:moveTo>
                  <a:lnTo>
                    <a:pt x="0" y="1950758"/>
                  </a:lnTo>
                  <a:lnTo>
                    <a:pt x="190817" y="1868131"/>
                  </a:lnTo>
                  <a:lnTo>
                    <a:pt x="0" y="1787982"/>
                  </a:lnTo>
                  <a:close/>
                </a:path>
                <a:path w="2032000" h="1951354">
                  <a:moveTo>
                    <a:pt x="190817" y="1868119"/>
                  </a:moveTo>
                  <a:lnTo>
                    <a:pt x="323964" y="1868119"/>
                  </a:lnTo>
                </a:path>
                <a:path w="2032000" h="1951354">
                  <a:moveTo>
                    <a:pt x="950277" y="540804"/>
                  </a:moveTo>
                  <a:lnTo>
                    <a:pt x="950277" y="0"/>
                  </a:lnTo>
                  <a:lnTo>
                    <a:pt x="2031898" y="0"/>
                  </a:lnTo>
                  <a:lnTo>
                    <a:pt x="2031898" y="540804"/>
                  </a:lnTo>
                  <a:lnTo>
                    <a:pt x="950277" y="5408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8170595" y="3028886"/>
              <a:ext cx="1082040" cy="108585"/>
            </a:xfrm>
            <a:custGeom>
              <a:avLst/>
              <a:gdLst/>
              <a:ahLst/>
              <a:cxnLst/>
              <a:rect l="l" t="t" r="r" b="b"/>
              <a:pathLst>
                <a:path w="1082040" h="108585">
                  <a:moveTo>
                    <a:pt x="0" y="0"/>
                  </a:moveTo>
                  <a:lnTo>
                    <a:pt x="0" y="108432"/>
                  </a:lnTo>
                  <a:lnTo>
                    <a:pt x="1081620" y="108432"/>
                  </a:lnTo>
                  <a:lnTo>
                    <a:pt x="1081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8170595" y="2816021"/>
              <a:ext cx="1082040" cy="538480"/>
            </a:xfrm>
            <a:custGeom>
              <a:avLst/>
              <a:gdLst/>
              <a:ahLst/>
              <a:cxnLst/>
              <a:rect l="l" t="t" r="r" b="b"/>
              <a:pathLst>
                <a:path w="1082040" h="538479">
                  <a:moveTo>
                    <a:pt x="1081620" y="321297"/>
                  </a:moveTo>
                  <a:lnTo>
                    <a:pt x="0" y="321297"/>
                  </a:lnTo>
                  <a:lnTo>
                    <a:pt x="0" y="212852"/>
                  </a:lnTo>
                  <a:lnTo>
                    <a:pt x="1081620" y="212852"/>
                  </a:lnTo>
                </a:path>
                <a:path w="1082040" h="538479">
                  <a:moveTo>
                    <a:pt x="837285" y="0"/>
                  </a:moveTo>
                  <a:lnTo>
                    <a:pt x="669836" y="538060"/>
                  </a:lnTo>
                  <a:lnTo>
                    <a:pt x="502373" y="0"/>
                  </a:lnTo>
                  <a:lnTo>
                    <a:pt x="334911" y="538060"/>
                  </a:lnTo>
                  <a:lnTo>
                    <a:pt x="167449" y="0"/>
                  </a:lnTo>
                  <a:lnTo>
                    <a:pt x="0" y="53806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/>
          <p:cNvSpPr txBox="1"/>
          <p:nvPr/>
        </p:nvSpPr>
        <p:spPr>
          <a:xfrm>
            <a:off x="6972779" y="4332635"/>
            <a:ext cx="21590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latin typeface="Arial"/>
                <a:cs typeface="Arial"/>
              </a:rPr>
              <a:t>12</a:t>
            </a:r>
            <a:endParaRPr sz="140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8035442" y="2813481"/>
            <a:ext cx="135890" cy="541020"/>
          </a:xfrm>
          <a:custGeom>
            <a:avLst/>
            <a:gdLst/>
            <a:ahLst/>
            <a:cxnLst/>
            <a:rect l="l" t="t" r="r" b="b"/>
            <a:pathLst>
              <a:path w="135890" h="541020">
                <a:moveTo>
                  <a:pt x="0" y="540804"/>
                </a:moveTo>
                <a:lnTo>
                  <a:pt x="0" y="0"/>
                </a:lnTo>
                <a:lnTo>
                  <a:pt x="135890" y="0"/>
                </a:lnTo>
                <a:lnTo>
                  <a:pt x="135890" y="540804"/>
                </a:lnTo>
                <a:lnTo>
                  <a:pt x="0" y="540804"/>
                </a:lnTo>
                <a:close/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45" name="object 4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11</a:t>
            </a:fld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325120">
              <a:lnSpc>
                <a:spcPct val="100000"/>
              </a:lnSpc>
              <a:spcBef>
                <a:spcPts val="100"/>
              </a:spcBef>
            </a:pPr>
            <a:r>
              <a:rPr dirty="0" spc="-90"/>
              <a:t>Esquema</a:t>
            </a:r>
            <a:r>
              <a:rPr dirty="0" spc="-60"/>
              <a:t> </a:t>
            </a:r>
            <a:r>
              <a:rPr dirty="0" spc="-45"/>
              <a:t>de</a:t>
            </a:r>
            <a:r>
              <a:rPr dirty="0" spc="-55"/>
              <a:t> </a:t>
            </a:r>
            <a:r>
              <a:rPr dirty="0" spc="-80"/>
              <a:t>conexiones:</a:t>
            </a:r>
            <a:r>
              <a:rPr dirty="0" spc="-110"/>
              <a:t> </a:t>
            </a:r>
            <a:r>
              <a:rPr dirty="0" spc="-30"/>
              <a:t>Válvula</a:t>
            </a:r>
            <a:r>
              <a:rPr dirty="0" spc="-55"/>
              <a:t> </a:t>
            </a:r>
            <a:r>
              <a:rPr dirty="0" spc="-45"/>
              <a:t>de</a:t>
            </a:r>
            <a:r>
              <a:rPr dirty="0" spc="-55"/>
              <a:t> </a:t>
            </a:r>
            <a:r>
              <a:rPr dirty="0" spc="-35"/>
              <a:t>simultaneidad</a:t>
            </a:r>
            <a:r>
              <a:rPr dirty="0" spc="-60"/>
              <a:t> </a:t>
            </a:r>
            <a:r>
              <a:rPr dirty="0" spc="-65"/>
              <a:t>(función</a:t>
            </a:r>
            <a:r>
              <a:rPr dirty="0" spc="-80"/>
              <a:t> </a:t>
            </a:r>
            <a:r>
              <a:rPr dirty="0" spc="-25"/>
              <a:t>Y)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2879153" y="2418333"/>
            <a:ext cx="4964430" cy="4247515"/>
            <a:chOff x="2879153" y="2418333"/>
            <a:chExt cx="4964430" cy="4247515"/>
          </a:xfrm>
        </p:grpSpPr>
        <p:sp>
          <p:nvSpPr>
            <p:cNvPr id="4" name="object 4"/>
            <p:cNvSpPr/>
            <p:nvPr/>
          </p:nvSpPr>
          <p:spPr>
            <a:xfrm>
              <a:off x="4609172" y="3170618"/>
              <a:ext cx="2460625" cy="2147570"/>
            </a:xfrm>
            <a:custGeom>
              <a:avLst/>
              <a:gdLst/>
              <a:ahLst/>
              <a:cxnLst/>
              <a:rect l="l" t="t" r="r" b="b"/>
              <a:pathLst>
                <a:path w="2460625" h="2147570">
                  <a:moveTo>
                    <a:pt x="2104770" y="267970"/>
                  </a:moveTo>
                  <a:lnTo>
                    <a:pt x="1972830" y="221780"/>
                  </a:lnTo>
                  <a:lnTo>
                    <a:pt x="1972830" y="314147"/>
                  </a:lnTo>
                  <a:lnTo>
                    <a:pt x="2104770" y="267970"/>
                  </a:lnTo>
                  <a:close/>
                </a:path>
                <a:path w="2460625" h="2147570">
                  <a:moveTo>
                    <a:pt x="2105063" y="267970"/>
                  </a:moveTo>
                  <a:lnTo>
                    <a:pt x="2194115" y="267970"/>
                  </a:lnTo>
                </a:path>
                <a:path w="2460625" h="2147570">
                  <a:moveTo>
                    <a:pt x="1534109" y="2147493"/>
                  </a:moveTo>
                  <a:lnTo>
                    <a:pt x="1534109" y="1779409"/>
                  </a:lnTo>
                </a:path>
                <a:path w="2460625" h="2147570">
                  <a:moveTo>
                    <a:pt x="1972830" y="270713"/>
                  </a:moveTo>
                  <a:lnTo>
                    <a:pt x="745972" y="270713"/>
                  </a:lnTo>
                  <a:lnTo>
                    <a:pt x="745972" y="425742"/>
                  </a:lnTo>
                </a:path>
                <a:path w="2460625" h="2147570">
                  <a:moveTo>
                    <a:pt x="386537" y="782828"/>
                  </a:moveTo>
                  <a:lnTo>
                    <a:pt x="0" y="782828"/>
                  </a:lnTo>
                  <a:lnTo>
                    <a:pt x="0" y="1422844"/>
                  </a:lnTo>
                </a:path>
                <a:path w="2460625" h="2147570">
                  <a:moveTo>
                    <a:pt x="1104011" y="782828"/>
                  </a:moveTo>
                  <a:lnTo>
                    <a:pt x="1534109" y="782828"/>
                  </a:lnTo>
                  <a:lnTo>
                    <a:pt x="1534109" y="1423835"/>
                  </a:lnTo>
                </a:path>
                <a:path w="2460625" h="2147570">
                  <a:moveTo>
                    <a:pt x="2460053" y="0"/>
                  </a:moveTo>
                  <a:lnTo>
                    <a:pt x="2460053" y="35830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052398" y="3422980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59" h="106045">
                  <a:moveTo>
                    <a:pt x="0" y="0"/>
                  </a:moveTo>
                  <a:lnTo>
                    <a:pt x="17272" y="105460"/>
                  </a:lnTo>
                  <a:lnTo>
                    <a:pt x="354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6801345" y="3170618"/>
              <a:ext cx="716280" cy="358775"/>
            </a:xfrm>
            <a:custGeom>
              <a:avLst/>
              <a:gdLst/>
              <a:ahLst/>
              <a:cxnLst/>
              <a:rect l="l" t="t" r="r" b="b"/>
              <a:pathLst>
                <a:path w="716279" h="358775">
                  <a:moveTo>
                    <a:pt x="268325" y="357822"/>
                  </a:moveTo>
                  <a:lnTo>
                    <a:pt x="286512" y="252361"/>
                  </a:lnTo>
                  <a:lnTo>
                    <a:pt x="251053" y="252361"/>
                  </a:lnTo>
                  <a:lnTo>
                    <a:pt x="268325" y="357822"/>
                  </a:lnTo>
                  <a:close/>
                </a:path>
                <a:path w="716279" h="358775">
                  <a:moveTo>
                    <a:pt x="84137" y="2806"/>
                  </a:moveTo>
                  <a:lnTo>
                    <a:pt x="177723" y="358406"/>
                  </a:lnTo>
                </a:path>
                <a:path w="716279" h="358775">
                  <a:moveTo>
                    <a:pt x="625513" y="2806"/>
                  </a:moveTo>
                  <a:lnTo>
                    <a:pt x="531939" y="358406"/>
                  </a:lnTo>
                </a:path>
                <a:path w="716279" h="358775">
                  <a:moveTo>
                    <a:pt x="626922" y="357644"/>
                  </a:moveTo>
                  <a:lnTo>
                    <a:pt x="626922" y="285813"/>
                  </a:lnTo>
                </a:path>
                <a:path w="716279" h="358775">
                  <a:moveTo>
                    <a:pt x="0" y="358305"/>
                  </a:moveTo>
                  <a:lnTo>
                    <a:pt x="0" y="12"/>
                  </a:lnTo>
                  <a:lnTo>
                    <a:pt x="356844" y="12"/>
                  </a:lnTo>
                  <a:lnTo>
                    <a:pt x="356844" y="358305"/>
                  </a:lnTo>
                  <a:lnTo>
                    <a:pt x="0" y="358305"/>
                  </a:lnTo>
                  <a:close/>
                </a:path>
                <a:path w="716279" h="358775">
                  <a:moveTo>
                    <a:pt x="356831" y="358305"/>
                  </a:moveTo>
                  <a:lnTo>
                    <a:pt x="356831" y="12"/>
                  </a:lnTo>
                  <a:lnTo>
                    <a:pt x="715848" y="12"/>
                  </a:lnTo>
                  <a:lnTo>
                    <a:pt x="715848" y="358305"/>
                  </a:lnTo>
                  <a:lnTo>
                    <a:pt x="356831" y="358305"/>
                  </a:lnTo>
                  <a:close/>
                </a:path>
                <a:path w="716279" h="358775">
                  <a:moveTo>
                    <a:pt x="89750" y="357644"/>
                  </a:moveTo>
                  <a:lnTo>
                    <a:pt x="89750" y="285813"/>
                  </a:lnTo>
                </a:path>
                <a:path w="716279" h="358775">
                  <a:moveTo>
                    <a:pt x="53289" y="286118"/>
                  </a:moveTo>
                  <a:lnTo>
                    <a:pt x="125133" y="286118"/>
                  </a:lnTo>
                </a:path>
                <a:path w="716279" h="358775">
                  <a:moveTo>
                    <a:pt x="661987" y="286118"/>
                  </a:moveTo>
                  <a:lnTo>
                    <a:pt x="590143" y="286118"/>
                  </a:lnTo>
                </a:path>
                <a:path w="716279" h="358775">
                  <a:moveTo>
                    <a:pt x="447395" y="0"/>
                  </a:moveTo>
                  <a:lnTo>
                    <a:pt x="447395" y="35830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230110" y="3424389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59" h="106045">
                  <a:moveTo>
                    <a:pt x="0" y="0"/>
                  </a:moveTo>
                  <a:lnTo>
                    <a:pt x="18186" y="105448"/>
                  </a:lnTo>
                  <a:lnTo>
                    <a:pt x="354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230110" y="3424389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59" h="106045">
                  <a:moveTo>
                    <a:pt x="18186" y="105448"/>
                  </a:moveTo>
                  <a:lnTo>
                    <a:pt x="0" y="0"/>
                  </a:lnTo>
                  <a:lnTo>
                    <a:pt x="35458" y="0"/>
                  </a:lnTo>
                  <a:lnTo>
                    <a:pt x="18186" y="10544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382878" y="3173348"/>
              <a:ext cx="43815" cy="107950"/>
            </a:xfrm>
            <a:custGeom>
              <a:avLst/>
              <a:gdLst/>
              <a:ahLst/>
              <a:cxnLst/>
              <a:rect l="l" t="t" r="r" b="b"/>
              <a:pathLst>
                <a:path w="43815" h="107950">
                  <a:moveTo>
                    <a:pt x="0" y="98958"/>
                  </a:moveTo>
                  <a:lnTo>
                    <a:pt x="34378" y="107657"/>
                  </a:lnTo>
                  <a:lnTo>
                    <a:pt x="43789" y="0"/>
                  </a:lnTo>
                  <a:lnTo>
                    <a:pt x="0" y="98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382878" y="3173348"/>
              <a:ext cx="43815" cy="107950"/>
            </a:xfrm>
            <a:custGeom>
              <a:avLst/>
              <a:gdLst/>
              <a:ahLst/>
              <a:cxnLst/>
              <a:rect l="l" t="t" r="r" b="b"/>
              <a:pathLst>
                <a:path w="43815" h="107950">
                  <a:moveTo>
                    <a:pt x="43789" y="0"/>
                  </a:moveTo>
                  <a:lnTo>
                    <a:pt x="0" y="98958"/>
                  </a:lnTo>
                  <a:lnTo>
                    <a:pt x="34378" y="107657"/>
                  </a:lnTo>
                  <a:lnTo>
                    <a:pt x="4378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6884276" y="3173348"/>
              <a:ext cx="43815" cy="107950"/>
            </a:xfrm>
            <a:custGeom>
              <a:avLst/>
              <a:gdLst/>
              <a:ahLst/>
              <a:cxnLst/>
              <a:rect l="l" t="t" r="r" b="b"/>
              <a:pathLst>
                <a:path w="43815" h="107950">
                  <a:moveTo>
                    <a:pt x="0" y="0"/>
                  </a:moveTo>
                  <a:lnTo>
                    <a:pt x="9423" y="107657"/>
                  </a:lnTo>
                  <a:lnTo>
                    <a:pt x="43802" y="98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884276" y="3173348"/>
              <a:ext cx="43815" cy="107950"/>
            </a:xfrm>
            <a:custGeom>
              <a:avLst/>
              <a:gdLst/>
              <a:ahLst/>
              <a:cxnLst/>
              <a:rect l="l" t="t" r="r" b="b"/>
              <a:pathLst>
                <a:path w="43815" h="107950">
                  <a:moveTo>
                    <a:pt x="0" y="0"/>
                  </a:moveTo>
                  <a:lnTo>
                    <a:pt x="43802" y="98958"/>
                  </a:lnTo>
                  <a:lnTo>
                    <a:pt x="9423" y="107657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120739" y="5295556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55"/>
                  </a:moveTo>
                  <a:lnTo>
                    <a:pt x="1775" y="31319"/>
                  </a:lnTo>
                  <a:lnTo>
                    <a:pt x="6615" y="38490"/>
                  </a:lnTo>
                  <a:lnTo>
                    <a:pt x="13785" y="43332"/>
                  </a:lnTo>
                  <a:lnTo>
                    <a:pt x="22555" y="45110"/>
                  </a:lnTo>
                  <a:lnTo>
                    <a:pt x="31319" y="43332"/>
                  </a:lnTo>
                  <a:lnTo>
                    <a:pt x="38490" y="38490"/>
                  </a:lnTo>
                  <a:lnTo>
                    <a:pt x="43332" y="31319"/>
                  </a:lnTo>
                  <a:lnTo>
                    <a:pt x="45110" y="22555"/>
                  </a:lnTo>
                  <a:lnTo>
                    <a:pt x="43332" y="13785"/>
                  </a:lnTo>
                  <a:lnTo>
                    <a:pt x="38490" y="6615"/>
                  </a:lnTo>
                  <a:lnTo>
                    <a:pt x="31319" y="1775"/>
                  </a:lnTo>
                  <a:lnTo>
                    <a:pt x="22555" y="0"/>
                  </a:lnTo>
                  <a:lnTo>
                    <a:pt x="13785" y="1775"/>
                  </a:lnTo>
                  <a:lnTo>
                    <a:pt x="6615" y="6615"/>
                  </a:lnTo>
                  <a:lnTo>
                    <a:pt x="1775" y="13785"/>
                  </a:lnTo>
                  <a:lnTo>
                    <a:pt x="0" y="225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805682" y="3260382"/>
              <a:ext cx="4032885" cy="2080895"/>
            </a:xfrm>
            <a:custGeom>
              <a:avLst/>
              <a:gdLst/>
              <a:ahLst/>
              <a:cxnLst/>
              <a:rect l="l" t="t" r="r" b="b"/>
              <a:pathLst>
                <a:path w="4032884" h="2080895">
                  <a:moveTo>
                    <a:pt x="2337612" y="2035175"/>
                  </a:moveTo>
                  <a:lnTo>
                    <a:pt x="2346376" y="2036950"/>
                  </a:lnTo>
                  <a:lnTo>
                    <a:pt x="2353548" y="2041790"/>
                  </a:lnTo>
                  <a:lnTo>
                    <a:pt x="2358390" y="2048960"/>
                  </a:lnTo>
                  <a:lnTo>
                    <a:pt x="2360167" y="2057730"/>
                  </a:lnTo>
                  <a:lnTo>
                    <a:pt x="2358390" y="2066494"/>
                  </a:lnTo>
                  <a:lnTo>
                    <a:pt x="2353548" y="2073665"/>
                  </a:lnTo>
                  <a:lnTo>
                    <a:pt x="2346376" y="2078507"/>
                  </a:lnTo>
                  <a:lnTo>
                    <a:pt x="2337612" y="2080285"/>
                  </a:lnTo>
                  <a:lnTo>
                    <a:pt x="2328843" y="2078507"/>
                  </a:lnTo>
                  <a:lnTo>
                    <a:pt x="2321672" y="2073665"/>
                  </a:lnTo>
                  <a:lnTo>
                    <a:pt x="2316833" y="2066494"/>
                  </a:lnTo>
                  <a:lnTo>
                    <a:pt x="2315057" y="2057730"/>
                  </a:lnTo>
                  <a:lnTo>
                    <a:pt x="2316833" y="2048960"/>
                  </a:lnTo>
                  <a:lnTo>
                    <a:pt x="2321672" y="2041790"/>
                  </a:lnTo>
                  <a:lnTo>
                    <a:pt x="2328843" y="2036950"/>
                  </a:lnTo>
                  <a:lnTo>
                    <a:pt x="2337612" y="2035175"/>
                  </a:lnTo>
                  <a:close/>
                </a:path>
                <a:path w="4032884" h="2080895">
                  <a:moveTo>
                    <a:pt x="4032478" y="89344"/>
                  </a:moveTo>
                  <a:lnTo>
                    <a:pt x="4005122" y="178688"/>
                  </a:lnTo>
                  <a:lnTo>
                    <a:pt x="3951338" y="0"/>
                  </a:lnTo>
                  <a:lnTo>
                    <a:pt x="3897553" y="178688"/>
                  </a:lnTo>
                  <a:lnTo>
                    <a:pt x="3843769" y="0"/>
                  </a:lnTo>
                  <a:lnTo>
                    <a:pt x="3789972" y="178688"/>
                  </a:lnTo>
                  <a:lnTo>
                    <a:pt x="3736187" y="0"/>
                  </a:lnTo>
                  <a:lnTo>
                    <a:pt x="3709758" y="89344"/>
                  </a:lnTo>
                </a:path>
                <a:path w="4032884" h="2080895">
                  <a:moveTo>
                    <a:pt x="37376" y="1601685"/>
                  </a:moveTo>
                  <a:lnTo>
                    <a:pt x="21538" y="1582725"/>
                  </a:lnTo>
                  <a:lnTo>
                    <a:pt x="9801" y="1560776"/>
                  </a:lnTo>
                  <a:lnTo>
                    <a:pt x="2507" y="1536945"/>
                  </a:lnTo>
                  <a:lnTo>
                    <a:pt x="0" y="1512341"/>
                  </a:lnTo>
                  <a:lnTo>
                    <a:pt x="2507" y="1487742"/>
                  </a:lnTo>
                  <a:lnTo>
                    <a:pt x="9801" y="1463913"/>
                  </a:lnTo>
                  <a:lnTo>
                    <a:pt x="21538" y="1441964"/>
                  </a:lnTo>
                  <a:lnTo>
                    <a:pt x="37376" y="1423009"/>
                  </a:lnTo>
                  <a:lnTo>
                    <a:pt x="37376" y="1601685"/>
                  </a:lnTo>
                  <a:close/>
                </a:path>
                <a:path w="4032884" h="2080895">
                  <a:moveTo>
                    <a:pt x="37376" y="1547901"/>
                  </a:moveTo>
                  <a:lnTo>
                    <a:pt x="37376" y="1476794"/>
                  </a:lnTo>
                  <a:lnTo>
                    <a:pt x="359181" y="1476794"/>
                  </a:lnTo>
                  <a:lnTo>
                    <a:pt x="359181" y="1547901"/>
                  </a:lnTo>
                  <a:lnTo>
                    <a:pt x="37376" y="1547901"/>
                  </a:lnTo>
                  <a:close/>
                </a:path>
                <a:path w="4032884" h="2080895">
                  <a:moveTo>
                    <a:pt x="359816" y="1692846"/>
                  </a:moveTo>
                  <a:lnTo>
                    <a:pt x="359816" y="1333665"/>
                  </a:lnTo>
                  <a:lnTo>
                    <a:pt x="717994" y="1333665"/>
                  </a:lnTo>
                  <a:lnTo>
                    <a:pt x="717994" y="1692846"/>
                  </a:lnTo>
                  <a:lnTo>
                    <a:pt x="359816" y="1692846"/>
                  </a:lnTo>
                  <a:close/>
                </a:path>
                <a:path w="4032884" h="2080895">
                  <a:moveTo>
                    <a:pt x="718007" y="1692846"/>
                  </a:moveTo>
                  <a:lnTo>
                    <a:pt x="718007" y="1333665"/>
                  </a:lnTo>
                  <a:lnTo>
                    <a:pt x="1074877" y="1333665"/>
                  </a:lnTo>
                  <a:lnTo>
                    <a:pt x="1074877" y="1692846"/>
                  </a:lnTo>
                  <a:lnTo>
                    <a:pt x="718007" y="1692846"/>
                  </a:lnTo>
                  <a:close/>
                </a:path>
                <a:path w="4032884" h="2080895">
                  <a:moveTo>
                    <a:pt x="627849" y="1619923"/>
                  </a:moveTo>
                  <a:lnTo>
                    <a:pt x="627849" y="1691944"/>
                  </a:lnTo>
                </a:path>
                <a:path w="4032884" h="2080895">
                  <a:moveTo>
                    <a:pt x="592289" y="1619923"/>
                  </a:moveTo>
                  <a:lnTo>
                    <a:pt x="664311" y="1619923"/>
                  </a:lnTo>
                </a:path>
                <a:path w="4032884" h="2080895">
                  <a:moveTo>
                    <a:pt x="449656" y="1692846"/>
                  </a:moveTo>
                  <a:lnTo>
                    <a:pt x="449656" y="1333665"/>
                  </a:lnTo>
                </a:path>
                <a:path w="4032884" h="2080895">
                  <a:moveTo>
                    <a:pt x="807212" y="1333080"/>
                  </a:moveTo>
                  <a:lnTo>
                    <a:pt x="986320" y="169265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238015" y="4595367"/>
              <a:ext cx="35560" cy="107314"/>
            </a:xfrm>
            <a:custGeom>
              <a:avLst/>
              <a:gdLst/>
              <a:ahLst/>
              <a:cxnLst/>
              <a:rect l="l" t="t" r="r" b="b"/>
              <a:pathLst>
                <a:path w="35560" h="107314">
                  <a:moveTo>
                    <a:pt x="0" y="106934"/>
                  </a:moveTo>
                  <a:lnTo>
                    <a:pt x="35547" y="106934"/>
                  </a:lnTo>
                  <a:lnTo>
                    <a:pt x="17322" y="0"/>
                  </a:lnTo>
                  <a:lnTo>
                    <a:pt x="0" y="1069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238015" y="4595367"/>
              <a:ext cx="35560" cy="107314"/>
            </a:xfrm>
            <a:custGeom>
              <a:avLst/>
              <a:gdLst/>
              <a:ahLst/>
              <a:cxnLst/>
              <a:rect l="l" t="t" r="r" b="b"/>
              <a:pathLst>
                <a:path w="35560" h="107314">
                  <a:moveTo>
                    <a:pt x="17322" y="0"/>
                  </a:moveTo>
                  <a:lnTo>
                    <a:pt x="35547" y="106934"/>
                  </a:lnTo>
                  <a:lnTo>
                    <a:pt x="0" y="106934"/>
                  </a:lnTo>
                  <a:lnTo>
                    <a:pt x="1732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21961" y="4845710"/>
              <a:ext cx="76492" cy="113588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576089" y="2423731"/>
              <a:ext cx="2889250" cy="2529205"/>
            </a:xfrm>
            <a:custGeom>
              <a:avLst/>
              <a:gdLst/>
              <a:ahLst/>
              <a:cxnLst/>
              <a:rect l="l" t="t" r="r" b="b"/>
              <a:pathLst>
                <a:path w="2889250" h="2529204">
                  <a:moveTo>
                    <a:pt x="0" y="2456573"/>
                  </a:moveTo>
                  <a:lnTo>
                    <a:pt x="72021" y="2456573"/>
                  </a:lnTo>
                </a:path>
                <a:path w="2889250" h="2529204">
                  <a:moveTo>
                    <a:pt x="35560" y="2456573"/>
                  </a:moveTo>
                  <a:lnTo>
                    <a:pt x="35560" y="2528595"/>
                  </a:lnTo>
                </a:path>
                <a:path w="2889250" h="2529204">
                  <a:moveTo>
                    <a:pt x="626376" y="2349563"/>
                  </a:moveTo>
                  <a:lnTo>
                    <a:pt x="599020" y="2438895"/>
                  </a:lnTo>
                  <a:lnTo>
                    <a:pt x="545236" y="2260219"/>
                  </a:lnTo>
                  <a:lnTo>
                    <a:pt x="491451" y="2438895"/>
                  </a:lnTo>
                  <a:lnTo>
                    <a:pt x="437667" y="2260219"/>
                  </a:lnTo>
                  <a:lnTo>
                    <a:pt x="383870" y="2438895"/>
                  </a:lnTo>
                  <a:lnTo>
                    <a:pt x="330085" y="2260219"/>
                  </a:lnTo>
                  <a:lnTo>
                    <a:pt x="303644" y="2349563"/>
                  </a:lnTo>
                </a:path>
                <a:path w="2889250" h="2529204">
                  <a:moveTo>
                    <a:pt x="2508783" y="2349804"/>
                  </a:moveTo>
                  <a:lnTo>
                    <a:pt x="2481440" y="2439136"/>
                  </a:lnTo>
                  <a:lnTo>
                    <a:pt x="2427643" y="2260460"/>
                  </a:lnTo>
                  <a:lnTo>
                    <a:pt x="2373858" y="2439136"/>
                  </a:lnTo>
                  <a:lnTo>
                    <a:pt x="2320074" y="2260460"/>
                  </a:lnTo>
                  <a:lnTo>
                    <a:pt x="2266289" y="2439136"/>
                  </a:lnTo>
                  <a:lnTo>
                    <a:pt x="2212505" y="2260460"/>
                  </a:lnTo>
                  <a:lnTo>
                    <a:pt x="2186063" y="2349804"/>
                  </a:lnTo>
                </a:path>
                <a:path w="2889250" h="2529204">
                  <a:moveTo>
                    <a:pt x="779056" y="1171790"/>
                  </a:moveTo>
                  <a:lnTo>
                    <a:pt x="779056" y="1351381"/>
                  </a:lnTo>
                </a:path>
                <a:path w="2889250" h="2529204">
                  <a:moveTo>
                    <a:pt x="2170557" y="359181"/>
                  </a:moveTo>
                  <a:lnTo>
                    <a:pt x="2170557" y="0"/>
                  </a:lnTo>
                  <a:lnTo>
                    <a:pt x="2888932" y="0"/>
                  </a:lnTo>
                  <a:lnTo>
                    <a:pt x="2888932" y="359181"/>
                  </a:lnTo>
                  <a:lnTo>
                    <a:pt x="2170557" y="3591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6907936" y="2566771"/>
              <a:ext cx="718820" cy="72390"/>
            </a:xfrm>
            <a:custGeom>
              <a:avLst/>
              <a:gdLst/>
              <a:ahLst/>
              <a:cxnLst/>
              <a:rect l="l" t="t" r="r" b="b"/>
              <a:pathLst>
                <a:path w="718820" h="72389">
                  <a:moveTo>
                    <a:pt x="0" y="0"/>
                  </a:moveTo>
                  <a:lnTo>
                    <a:pt x="0" y="72021"/>
                  </a:lnTo>
                  <a:lnTo>
                    <a:pt x="718375" y="72021"/>
                  </a:lnTo>
                  <a:lnTo>
                    <a:pt x="7183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332581" y="2566771"/>
              <a:ext cx="4293870" cy="3987165"/>
            </a:xfrm>
            <a:custGeom>
              <a:avLst/>
              <a:gdLst/>
              <a:ahLst/>
              <a:cxnLst/>
              <a:rect l="l" t="t" r="r" b="b"/>
              <a:pathLst>
                <a:path w="4293870" h="3987165">
                  <a:moveTo>
                    <a:pt x="4293717" y="72021"/>
                  </a:moveTo>
                  <a:lnTo>
                    <a:pt x="3575354" y="72021"/>
                  </a:lnTo>
                  <a:lnTo>
                    <a:pt x="3575354" y="0"/>
                  </a:lnTo>
                  <a:lnTo>
                    <a:pt x="4293717" y="0"/>
                  </a:lnTo>
                </a:path>
                <a:path w="4293870" h="3987165">
                  <a:moveTo>
                    <a:pt x="1403451" y="2387130"/>
                  </a:moveTo>
                  <a:lnTo>
                    <a:pt x="1508480" y="2387130"/>
                  </a:lnTo>
                  <a:lnTo>
                    <a:pt x="1455966" y="2475255"/>
                  </a:lnTo>
                  <a:lnTo>
                    <a:pt x="1403451" y="2387130"/>
                  </a:lnTo>
                  <a:close/>
                </a:path>
                <a:path w="4293870" h="3987165">
                  <a:moveTo>
                    <a:pt x="0" y="3986758"/>
                  </a:moveTo>
                  <a:lnTo>
                    <a:pt x="0" y="3915918"/>
                  </a:lnTo>
                </a:path>
                <a:path w="4293870" h="3987165">
                  <a:moveTo>
                    <a:pt x="264058" y="3607485"/>
                  </a:moveTo>
                  <a:lnTo>
                    <a:pt x="305786" y="3614247"/>
                  </a:lnTo>
                  <a:lnTo>
                    <a:pt x="342083" y="3633059"/>
                  </a:lnTo>
                  <a:lnTo>
                    <a:pt x="370741" y="3661716"/>
                  </a:lnTo>
                  <a:lnTo>
                    <a:pt x="389554" y="3698008"/>
                  </a:lnTo>
                  <a:lnTo>
                    <a:pt x="396316" y="3739730"/>
                  </a:lnTo>
                  <a:lnTo>
                    <a:pt x="389554" y="3781459"/>
                  </a:lnTo>
                  <a:lnTo>
                    <a:pt x="370741" y="3817755"/>
                  </a:lnTo>
                  <a:lnTo>
                    <a:pt x="342083" y="3846413"/>
                  </a:lnTo>
                  <a:lnTo>
                    <a:pt x="305786" y="3865227"/>
                  </a:lnTo>
                  <a:lnTo>
                    <a:pt x="264058" y="3871988"/>
                  </a:lnTo>
                  <a:lnTo>
                    <a:pt x="222330" y="3865227"/>
                  </a:lnTo>
                  <a:lnTo>
                    <a:pt x="186033" y="3846413"/>
                  </a:lnTo>
                  <a:lnTo>
                    <a:pt x="157375" y="3817755"/>
                  </a:lnTo>
                  <a:lnTo>
                    <a:pt x="138562" y="3781459"/>
                  </a:lnTo>
                  <a:lnTo>
                    <a:pt x="131800" y="3739730"/>
                  </a:lnTo>
                  <a:lnTo>
                    <a:pt x="138562" y="3698008"/>
                  </a:lnTo>
                  <a:lnTo>
                    <a:pt x="157375" y="3661716"/>
                  </a:lnTo>
                  <a:lnTo>
                    <a:pt x="186033" y="3633059"/>
                  </a:lnTo>
                  <a:lnTo>
                    <a:pt x="222330" y="3614247"/>
                  </a:lnTo>
                  <a:lnTo>
                    <a:pt x="264058" y="360748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22497" y="6232728"/>
              <a:ext cx="147891" cy="149326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3008287" y="6130327"/>
              <a:ext cx="942340" cy="353695"/>
            </a:xfrm>
            <a:custGeom>
              <a:avLst/>
              <a:gdLst/>
              <a:ahLst/>
              <a:cxnLst/>
              <a:rect l="l" t="t" r="r" b="b"/>
              <a:pathLst>
                <a:path w="942339" h="353695">
                  <a:moveTo>
                    <a:pt x="236423" y="353326"/>
                  </a:moveTo>
                  <a:lnTo>
                    <a:pt x="236423" y="0"/>
                  </a:lnTo>
                  <a:lnTo>
                    <a:pt x="942073" y="0"/>
                  </a:lnTo>
                  <a:lnTo>
                    <a:pt x="942073" y="353326"/>
                  </a:lnTo>
                  <a:lnTo>
                    <a:pt x="236423" y="353326"/>
                  </a:lnTo>
                  <a:close/>
                </a:path>
                <a:path w="942339" h="353695">
                  <a:moveTo>
                    <a:pt x="0" y="175729"/>
                  </a:moveTo>
                  <a:lnTo>
                    <a:pt x="236423" y="17572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315550" y="6554431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60" h="106045">
                  <a:moveTo>
                    <a:pt x="0" y="0"/>
                  </a:moveTo>
                  <a:lnTo>
                    <a:pt x="17030" y="105765"/>
                  </a:lnTo>
                  <a:lnTo>
                    <a:pt x="349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884551" y="6235230"/>
              <a:ext cx="466090" cy="425450"/>
            </a:xfrm>
            <a:custGeom>
              <a:avLst/>
              <a:gdLst/>
              <a:ahLst/>
              <a:cxnLst/>
              <a:rect l="l" t="t" r="r" b="b"/>
              <a:pathLst>
                <a:path w="466089" h="425450">
                  <a:moveTo>
                    <a:pt x="448030" y="424967"/>
                  </a:moveTo>
                  <a:lnTo>
                    <a:pt x="465963" y="319201"/>
                  </a:lnTo>
                  <a:lnTo>
                    <a:pt x="430999" y="319201"/>
                  </a:lnTo>
                  <a:lnTo>
                    <a:pt x="448030" y="424967"/>
                  </a:lnTo>
                  <a:close/>
                </a:path>
                <a:path w="466089" h="425450">
                  <a:moveTo>
                    <a:pt x="0" y="0"/>
                  </a:moveTo>
                  <a:lnTo>
                    <a:pt x="0" y="140766"/>
                  </a:lnTo>
                  <a:lnTo>
                    <a:pt x="123736" y="70827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332581" y="6128816"/>
              <a:ext cx="0" cy="354330"/>
            </a:xfrm>
            <a:custGeom>
              <a:avLst/>
              <a:gdLst/>
              <a:ahLst/>
              <a:cxnLst/>
              <a:rect l="l" t="t" r="r" b="b"/>
              <a:pathLst>
                <a:path w="0" h="354329">
                  <a:moveTo>
                    <a:pt x="0" y="353872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779147" y="2423731"/>
              <a:ext cx="1701800" cy="2616200"/>
            </a:xfrm>
            <a:custGeom>
              <a:avLst/>
              <a:gdLst/>
              <a:ahLst/>
              <a:cxnLst/>
              <a:rect l="l" t="t" r="r" b="b"/>
              <a:pathLst>
                <a:path w="1701800" h="2616200">
                  <a:moveTo>
                    <a:pt x="1596605" y="1105192"/>
                  </a:moveTo>
                  <a:lnTo>
                    <a:pt x="1701634" y="1105192"/>
                  </a:lnTo>
                  <a:lnTo>
                    <a:pt x="1649120" y="1193304"/>
                  </a:lnTo>
                  <a:lnTo>
                    <a:pt x="1596605" y="1105192"/>
                  </a:lnTo>
                  <a:close/>
                </a:path>
                <a:path w="1701800" h="2616200">
                  <a:moveTo>
                    <a:pt x="1416634" y="1105192"/>
                  </a:moveTo>
                  <a:lnTo>
                    <a:pt x="1521663" y="1105192"/>
                  </a:lnTo>
                  <a:lnTo>
                    <a:pt x="1469148" y="1193304"/>
                  </a:lnTo>
                  <a:lnTo>
                    <a:pt x="1416634" y="1105192"/>
                  </a:lnTo>
                  <a:close/>
                </a:path>
                <a:path w="1701800" h="2616200">
                  <a:moveTo>
                    <a:pt x="1039025" y="359181"/>
                  </a:moveTo>
                  <a:lnTo>
                    <a:pt x="1039025" y="0"/>
                  </a:lnTo>
                  <a:lnTo>
                    <a:pt x="1129271" y="0"/>
                  </a:lnTo>
                  <a:lnTo>
                    <a:pt x="1129271" y="359181"/>
                  </a:lnTo>
                  <a:lnTo>
                    <a:pt x="1039025" y="359181"/>
                  </a:lnTo>
                  <a:close/>
                </a:path>
                <a:path w="1701800" h="2616200">
                  <a:moveTo>
                    <a:pt x="487375" y="2526309"/>
                  </a:moveTo>
                  <a:lnTo>
                    <a:pt x="593877" y="2526309"/>
                  </a:lnTo>
                  <a:lnTo>
                    <a:pt x="540626" y="2615653"/>
                  </a:lnTo>
                  <a:lnTo>
                    <a:pt x="487375" y="2526309"/>
                  </a:lnTo>
                  <a:close/>
                </a:path>
                <a:path w="1701800" h="2616200">
                  <a:moveTo>
                    <a:pt x="0" y="2313012"/>
                  </a:moveTo>
                  <a:lnTo>
                    <a:pt x="275094" y="2313012"/>
                  </a:lnTo>
                  <a:lnTo>
                    <a:pt x="275094" y="2383408"/>
                  </a:lnTo>
                  <a:lnTo>
                    <a:pt x="0" y="238340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69711" y="4707470"/>
              <a:ext cx="128765" cy="128778"/>
            </a:xfrm>
            <a:prstGeom prst="rect">
              <a:avLst/>
            </a:prstGeom>
          </p:spPr>
        </p:pic>
        <p:sp>
          <p:nvSpPr>
            <p:cNvPr id="28" name="object 28"/>
            <p:cNvSpPr/>
            <p:nvPr/>
          </p:nvSpPr>
          <p:spPr>
            <a:xfrm>
              <a:off x="4521085" y="4594059"/>
              <a:ext cx="2242185" cy="1477010"/>
            </a:xfrm>
            <a:custGeom>
              <a:avLst/>
              <a:gdLst/>
              <a:ahLst/>
              <a:cxnLst/>
              <a:rect l="l" t="t" r="r" b="b"/>
              <a:pathLst>
                <a:path w="2242184" h="1477010">
                  <a:moveTo>
                    <a:pt x="1533042" y="355815"/>
                  </a:moveTo>
                  <a:lnTo>
                    <a:pt x="1533042" y="228"/>
                  </a:lnTo>
                  <a:lnTo>
                    <a:pt x="1887639" y="228"/>
                  </a:lnTo>
                  <a:lnTo>
                    <a:pt x="1887639" y="355815"/>
                  </a:lnTo>
                  <a:lnTo>
                    <a:pt x="1533042" y="355815"/>
                  </a:lnTo>
                  <a:close/>
                </a:path>
                <a:path w="2242184" h="1477010">
                  <a:moveTo>
                    <a:pt x="0" y="1476730"/>
                  </a:moveTo>
                  <a:lnTo>
                    <a:pt x="0" y="1121130"/>
                  </a:lnTo>
                  <a:lnTo>
                    <a:pt x="354596" y="1121130"/>
                  </a:lnTo>
                  <a:lnTo>
                    <a:pt x="354596" y="1476730"/>
                  </a:lnTo>
                  <a:lnTo>
                    <a:pt x="0" y="1476730"/>
                  </a:lnTo>
                  <a:close/>
                </a:path>
                <a:path w="2242184" h="1477010">
                  <a:moveTo>
                    <a:pt x="1887296" y="355815"/>
                  </a:moveTo>
                  <a:lnTo>
                    <a:pt x="1887296" y="228"/>
                  </a:lnTo>
                  <a:lnTo>
                    <a:pt x="2241892" y="228"/>
                  </a:lnTo>
                  <a:lnTo>
                    <a:pt x="2241892" y="355815"/>
                  </a:lnTo>
                  <a:lnTo>
                    <a:pt x="1887296" y="355815"/>
                  </a:lnTo>
                  <a:close/>
                </a:path>
                <a:path w="2242184" h="1477010">
                  <a:moveTo>
                    <a:pt x="1797977" y="284683"/>
                  </a:moveTo>
                  <a:lnTo>
                    <a:pt x="1797977" y="355981"/>
                  </a:lnTo>
                </a:path>
                <a:path w="2242184" h="1477010">
                  <a:moveTo>
                    <a:pt x="1762772" y="284683"/>
                  </a:moveTo>
                  <a:lnTo>
                    <a:pt x="1834070" y="284683"/>
                  </a:lnTo>
                </a:path>
                <a:path w="2242184" h="1477010">
                  <a:moveTo>
                    <a:pt x="1622196" y="355981"/>
                  </a:moveTo>
                  <a:lnTo>
                    <a:pt x="1622196" y="393"/>
                  </a:lnTo>
                </a:path>
                <a:path w="2242184" h="1477010">
                  <a:moveTo>
                    <a:pt x="1977428" y="0"/>
                  </a:moveTo>
                  <a:lnTo>
                    <a:pt x="2154732" y="35598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6126022" y="4594479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60" h="106045">
                  <a:moveTo>
                    <a:pt x="0" y="105867"/>
                  </a:moveTo>
                  <a:lnTo>
                    <a:pt x="35204" y="105867"/>
                  </a:lnTo>
                  <a:lnTo>
                    <a:pt x="17145" y="0"/>
                  </a:lnTo>
                  <a:lnTo>
                    <a:pt x="0" y="1058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6126022" y="4594479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60" h="106045">
                  <a:moveTo>
                    <a:pt x="17145" y="0"/>
                  </a:moveTo>
                  <a:lnTo>
                    <a:pt x="35204" y="105867"/>
                  </a:lnTo>
                  <a:lnTo>
                    <a:pt x="0" y="105867"/>
                  </a:lnTo>
                  <a:lnTo>
                    <a:pt x="171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604711" y="4842611"/>
              <a:ext cx="75844" cy="112560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407063" y="4611242"/>
              <a:ext cx="1127125" cy="510540"/>
            </a:xfrm>
            <a:custGeom>
              <a:avLst/>
              <a:gdLst/>
              <a:ahLst/>
              <a:cxnLst/>
              <a:rect l="l" t="t" r="r" b="b"/>
              <a:pathLst>
                <a:path w="1127125" h="510539">
                  <a:moveTo>
                    <a:pt x="1055497" y="267500"/>
                  </a:moveTo>
                  <a:lnTo>
                    <a:pt x="1126807" y="267500"/>
                  </a:lnTo>
                </a:path>
                <a:path w="1127125" h="510539">
                  <a:moveTo>
                    <a:pt x="1090701" y="267500"/>
                  </a:moveTo>
                  <a:lnTo>
                    <a:pt x="1090701" y="338797"/>
                  </a:lnTo>
                </a:path>
                <a:path w="1127125" h="510539">
                  <a:moveTo>
                    <a:pt x="268046" y="1054"/>
                  </a:moveTo>
                  <a:lnTo>
                    <a:pt x="0" y="269100"/>
                  </a:lnTo>
                </a:path>
                <a:path w="1127125" h="510539">
                  <a:moveTo>
                    <a:pt x="268046" y="214210"/>
                  </a:moveTo>
                  <a:lnTo>
                    <a:pt x="0" y="482257"/>
                  </a:lnTo>
                </a:path>
                <a:path w="1127125" h="510539">
                  <a:moveTo>
                    <a:pt x="268046" y="70853"/>
                  </a:moveTo>
                  <a:lnTo>
                    <a:pt x="0" y="338899"/>
                  </a:lnTo>
                </a:path>
                <a:path w="1127125" h="510539">
                  <a:moveTo>
                    <a:pt x="268046" y="142151"/>
                  </a:moveTo>
                  <a:lnTo>
                    <a:pt x="0" y="410210"/>
                  </a:lnTo>
                </a:path>
                <a:path w="1127125" h="510539">
                  <a:moveTo>
                    <a:pt x="45085" y="508469"/>
                  </a:moveTo>
                  <a:lnTo>
                    <a:pt x="250698" y="302856"/>
                  </a:lnTo>
                </a:path>
                <a:path w="1127125" h="510539">
                  <a:moveTo>
                    <a:pt x="1600" y="196202"/>
                  </a:moveTo>
                  <a:lnTo>
                    <a:pt x="187528" y="10274"/>
                  </a:lnTo>
                </a:path>
                <a:path w="1127125" h="510539">
                  <a:moveTo>
                    <a:pt x="1600" y="125641"/>
                  </a:moveTo>
                  <a:lnTo>
                    <a:pt x="117119" y="10121"/>
                  </a:lnTo>
                </a:path>
                <a:path w="1127125" h="510539">
                  <a:moveTo>
                    <a:pt x="1600" y="54343"/>
                  </a:moveTo>
                  <a:lnTo>
                    <a:pt x="54851" y="2006"/>
                  </a:lnTo>
                </a:path>
                <a:path w="1127125" h="510539">
                  <a:moveTo>
                    <a:pt x="268046" y="0"/>
                  </a:moveTo>
                  <a:lnTo>
                    <a:pt x="268046" y="267144"/>
                  </a:lnTo>
                  <a:lnTo>
                    <a:pt x="162445" y="462089"/>
                  </a:lnTo>
                  <a:lnTo>
                    <a:pt x="162445" y="51014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589297" y="5295760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0" y="22352"/>
                  </a:moveTo>
                  <a:lnTo>
                    <a:pt x="1761" y="31034"/>
                  </a:lnTo>
                  <a:lnTo>
                    <a:pt x="6561" y="38136"/>
                  </a:lnTo>
                  <a:lnTo>
                    <a:pt x="13667" y="42931"/>
                  </a:lnTo>
                  <a:lnTo>
                    <a:pt x="22351" y="44691"/>
                  </a:lnTo>
                  <a:lnTo>
                    <a:pt x="31034" y="42931"/>
                  </a:lnTo>
                  <a:lnTo>
                    <a:pt x="38136" y="38136"/>
                  </a:lnTo>
                  <a:lnTo>
                    <a:pt x="42931" y="31034"/>
                  </a:lnTo>
                  <a:lnTo>
                    <a:pt x="44691" y="22352"/>
                  </a:lnTo>
                  <a:lnTo>
                    <a:pt x="42931" y="13667"/>
                  </a:lnTo>
                  <a:lnTo>
                    <a:pt x="38136" y="6561"/>
                  </a:lnTo>
                  <a:lnTo>
                    <a:pt x="31034" y="1761"/>
                  </a:lnTo>
                  <a:lnTo>
                    <a:pt x="22351" y="0"/>
                  </a:lnTo>
                  <a:lnTo>
                    <a:pt x="13667" y="1761"/>
                  </a:lnTo>
                  <a:lnTo>
                    <a:pt x="6561" y="6561"/>
                  </a:lnTo>
                  <a:lnTo>
                    <a:pt x="1761" y="13667"/>
                  </a:lnTo>
                  <a:lnTo>
                    <a:pt x="0" y="223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589297" y="5295760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351" y="0"/>
                  </a:moveTo>
                  <a:lnTo>
                    <a:pt x="31034" y="1761"/>
                  </a:lnTo>
                  <a:lnTo>
                    <a:pt x="38136" y="6561"/>
                  </a:lnTo>
                  <a:lnTo>
                    <a:pt x="42931" y="13667"/>
                  </a:lnTo>
                  <a:lnTo>
                    <a:pt x="44691" y="22352"/>
                  </a:lnTo>
                  <a:lnTo>
                    <a:pt x="42931" y="31034"/>
                  </a:lnTo>
                  <a:lnTo>
                    <a:pt x="38136" y="38136"/>
                  </a:lnTo>
                  <a:lnTo>
                    <a:pt x="31034" y="42931"/>
                  </a:lnTo>
                  <a:lnTo>
                    <a:pt x="22351" y="44691"/>
                  </a:lnTo>
                  <a:lnTo>
                    <a:pt x="13667" y="42931"/>
                  </a:lnTo>
                  <a:lnTo>
                    <a:pt x="6561" y="38136"/>
                  </a:lnTo>
                  <a:lnTo>
                    <a:pt x="1761" y="31034"/>
                  </a:lnTo>
                  <a:lnTo>
                    <a:pt x="0" y="22352"/>
                  </a:lnTo>
                  <a:lnTo>
                    <a:pt x="1761" y="13667"/>
                  </a:lnTo>
                  <a:lnTo>
                    <a:pt x="6561" y="6561"/>
                  </a:lnTo>
                  <a:lnTo>
                    <a:pt x="13667" y="1761"/>
                  </a:lnTo>
                  <a:lnTo>
                    <a:pt x="2235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950360" y="6070777"/>
              <a:ext cx="659765" cy="229870"/>
            </a:xfrm>
            <a:custGeom>
              <a:avLst/>
              <a:gdLst/>
              <a:ahLst/>
              <a:cxnLst/>
              <a:rect l="l" t="t" r="r" b="b"/>
              <a:pathLst>
                <a:path w="659764" h="229870">
                  <a:moveTo>
                    <a:pt x="0" y="229704"/>
                  </a:moveTo>
                  <a:lnTo>
                    <a:pt x="659714" y="229704"/>
                  </a:lnTo>
                  <a:lnTo>
                    <a:pt x="659714" y="0"/>
                  </a:lnTo>
                </a:path>
              </a:pathLst>
            </a:custGeom>
            <a:ln w="73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610074" y="5714618"/>
              <a:ext cx="619760" cy="356870"/>
            </a:xfrm>
            <a:custGeom>
              <a:avLst/>
              <a:gdLst/>
              <a:ahLst/>
              <a:cxnLst/>
              <a:rect l="l" t="t" r="r" b="b"/>
              <a:pathLst>
                <a:path w="619760" h="356870">
                  <a:moveTo>
                    <a:pt x="265811" y="356374"/>
                  </a:moveTo>
                  <a:lnTo>
                    <a:pt x="265811" y="571"/>
                  </a:lnTo>
                  <a:lnTo>
                    <a:pt x="619315" y="571"/>
                  </a:lnTo>
                  <a:lnTo>
                    <a:pt x="619315" y="356374"/>
                  </a:lnTo>
                  <a:lnTo>
                    <a:pt x="265811" y="356374"/>
                  </a:lnTo>
                  <a:close/>
                </a:path>
                <a:path w="619760" h="356870">
                  <a:moveTo>
                    <a:pt x="177901" y="285521"/>
                  </a:moveTo>
                  <a:lnTo>
                    <a:pt x="177901" y="356857"/>
                  </a:lnTo>
                </a:path>
                <a:path w="619760" h="356870">
                  <a:moveTo>
                    <a:pt x="142671" y="285521"/>
                  </a:moveTo>
                  <a:lnTo>
                    <a:pt x="214020" y="285521"/>
                  </a:lnTo>
                </a:path>
                <a:path w="619760" h="356870">
                  <a:moveTo>
                    <a:pt x="0" y="356374"/>
                  </a:moveTo>
                  <a:lnTo>
                    <a:pt x="0" y="571"/>
                  </a:lnTo>
                </a:path>
                <a:path w="619760" h="356870">
                  <a:moveTo>
                    <a:pt x="354190" y="0"/>
                  </a:moveTo>
                  <a:lnTo>
                    <a:pt x="531596" y="3561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592916" y="5716498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60" h="106045">
                  <a:moveTo>
                    <a:pt x="0" y="105930"/>
                  </a:moveTo>
                  <a:lnTo>
                    <a:pt x="35217" y="105930"/>
                  </a:lnTo>
                  <a:lnTo>
                    <a:pt x="17157" y="0"/>
                  </a:lnTo>
                  <a:lnTo>
                    <a:pt x="0" y="105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592916" y="5716498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60" h="106045">
                  <a:moveTo>
                    <a:pt x="17157" y="0"/>
                  </a:moveTo>
                  <a:lnTo>
                    <a:pt x="35217" y="105930"/>
                  </a:lnTo>
                  <a:lnTo>
                    <a:pt x="0" y="105930"/>
                  </a:lnTo>
                  <a:lnTo>
                    <a:pt x="1715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072252" y="5964440"/>
              <a:ext cx="75869" cy="112610"/>
            </a:xfrm>
            <a:prstGeom prst="rect">
              <a:avLst/>
            </a:prstGeom>
          </p:spPr>
        </p:pic>
        <p:sp>
          <p:nvSpPr>
            <p:cNvPr id="40" name="object 40"/>
            <p:cNvSpPr/>
            <p:nvPr/>
          </p:nvSpPr>
          <p:spPr>
            <a:xfrm>
              <a:off x="4165561" y="2783992"/>
              <a:ext cx="3261360" cy="3358515"/>
            </a:xfrm>
            <a:custGeom>
              <a:avLst/>
              <a:gdLst/>
              <a:ahLst/>
              <a:cxnLst/>
              <a:rect l="l" t="t" r="r" b="b"/>
              <a:pathLst>
                <a:path w="3261359" h="3358515">
                  <a:moveTo>
                    <a:pt x="763625" y="3216148"/>
                  </a:moveTo>
                  <a:lnTo>
                    <a:pt x="834974" y="3216148"/>
                  </a:lnTo>
                </a:path>
                <a:path w="3261359" h="3358515">
                  <a:moveTo>
                    <a:pt x="798842" y="3216148"/>
                  </a:moveTo>
                  <a:lnTo>
                    <a:pt x="798842" y="3287483"/>
                  </a:lnTo>
                </a:path>
                <a:path w="3261359" h="3358515">
                  <a:moveTo>
                    <a:pt x="444157" y="2931198"/>
                  </a:moveTo>
                  <a:lnTo>
                    <a:pt x="444157" y="2534119"/>
                  </a:lnTo>
                </a:path>
                <a:path w="3261359" h="3358515">
                  <a:moveTo>
                    <a:pt x="0" y="3144875"/>
                  </a:moveTo>
                  <a:lnTo>
                    <a:pt x="0" y="3074441"/>
                  </a:lnTo>
                  <a:lnTo>
                    <a:pt x="355803" y="3074441"/>
                  </a:lnTo>
                  <a:lnTo>
                    <a:pt x="355803" y="3144875"/>
                  </a:lnTo>
                  <a:lnTo>
                    <a:pt x="0" y="3144875"/>
                  </a:lnTo>
                  <a:close/>
                </a:path>
                <a:path w="3261359" h="3358515">
                  <a:moveTo>
                    <a:pt x="0" y="3021152"/>
                  </a:moveTo>
                  <a:lnTo>
                    <a:pt x="0" y="3199053"/>
                  </a:lnTo>
                </a:path>
                <a:path w="3261359" h="3358515">
                  <a:moveTo>
                    <a:pt x="1419872" y="3144875"/>
                  </a:moveTo>
                  <a:lnTo>
                    <a:pt x="1419872" y="3074441"/>
                  </a:lnTo>
                  <a:lnTo>
                    <a:pt x="1064069" y="3074441"/>
                  </a:lnTo>
                  <a:lnTo>
                    <a:pt x="1064069" y="3144875"/>
                  </a:lnTo>
                  <a:lnTo>
                    <a:pt x="1419872" y="3144875"/>
                  </a:lnTo>
                  <a:close/>
                </a:path>
                <a:path w="3261359" h="3358515">
                  <a:moveTo>
                    <a:pt x="1419872" y="3021152"/>
                  </a:moveTo>
                  <a:lnTo>
                    <a:pt x="1419872" y="3199053"/>
                  </a:lnTo>
                </a:path>
                <a:path w="3261359" h="3358515">
                  <a:moveTo>
                    <a:pt x="624395" y="3358121"/>
                  </a:moveTo>
                  <a:lnTo>
                    <a:pt x="665695" y="3286785"/>
                  </a:lnTo>
                  <a:lnTo>
                    <a:pt x="583501" y="3286785"/>
                  </a:lnTo>
                  <a:lnTo>
                    <a:pt x="624395" y="3358121"/>
                  </a:lnTo>
                  <a:close/>
                </a:path>
                <a:path w="3261359" h="3358515">
                  <a:moveTo>
                    <a:pt x="446087" y="2168334"/>
                  </a:moveTo>
                  <a:lnTo>
                    <a:pt x="446087" y="2534119"/>
                  </a:lnTo>
                  <a:lnTo>
                    <a:pt x="3172536" y="2534119"/>
                  </a:lnTo>
                  <a:lnTo>
                    <a:pt x="3172536" y="744918"/>
                  </a:lnTo>
                </a:path>
                <a:path w="3261359" h="3358515">
                  <a:moveTo>
                    <a:pt x="2617724" y="0"/>
                  </a:moveTo>
                  <a:lnTo>
                    <a:pt x="2617724" y="181025"/>
                  </a:lnTo>
                  <a:lnTo>
                    <a:pt x="3083179" y="181025"/>
                  </a:lnTo>
                  <a:lnTo>
                    <a:pt x="3083179" y="389432"/>
                  </a:lnTo>
                </a:path>
                <a:path w="3261359" h="3358515">
                  <a:moveTo>
                    <a:pt x="3261105" y="0"/>
                  </a:moveTo>
                  <a:lnTo>
                    <a:pt x="3261105" y="38943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1" name="object 41"/>
          <p:cNvSpPr txBox="1"/>
          <p:nvPr/>
        </p:nvSpPr>
        <p:spPr>
          <a:xfrm>
            <a:off x="6925691" y="2132368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5875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125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6230620" y="2856534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524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20"/>
              </a:spcBef>
            </a:pPr>
            <a:r>
              <a:rPr dirty="0" sz="1200" spc="-25">
                <a:latin typeface="Arial"/>
                <a:cs typeface="Arial"/>
              </a:rPr>
              <a:t>1V2</a:t>
            </a:r>
            <a:endParaRPr sz="12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131904" y="29864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442413" y="29864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6566118" y="3227726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7442413" y="3545233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133174" y="3545233"/>
            <a:ext cx="186690" cy="26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05410">
              <a:lnSpc>
                <a:spcPts val="95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542053" y="3515880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6510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130"/>
              </a:spcBef>
            </a:pPr>
            <a:r>
              <a:rPr dirty="0" sz="1200" spc="-25">
                <a:latin typeface="Arial"/>
                <a:cs typeface="Arial"/>
              </a:rPr>
              <a:t>1V1</a:t>
            </a:r>
            <a:endParaRPr sz="12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496019" y="44088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4483320" y="49676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4864317" y="49676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774909" y="4279950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460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15"/>
              </a:spcBef>
            </a:pPr>
            <a:r>
              <a:rPr dirty="0" sz="1200" spc="-25">
                <a:latin typeface="Arial"/>
                <a:cs typeface="Arial"/>
              </a:rPr>
              <a:t>1S1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6020019" y="44088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4496017" y="552642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6020019" y="496762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4483317" y="6085218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388317" y="496762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864315" y="6085218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5514582" y="4281830"/>
            <a:ext cx="2743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3950360" y="540110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0795" rIns="0" bIns="0" rtlCol="0" vert="horz">
            <a:spAutoFit/>
          </a:bodyPr>
          <a:lstStyle/>
          <a:p>
            <a:pPr marL="93345">
              <a:lnSpc>
                <a:spcPct val="100000"/>
              </a:lnSpc>
              <a:spcBef>
                <a:spcPts val="85"/>
              </a:spcBef>
            </a:pPr>
            <a:r>
              <a:rPr dirty="0" sz="1200" spc="-25">
                <a:latin typeface="Arial"/>
                <a:cs typeface="Arial"/>
              </a:rPr>
              <a:t>0S</a:t>
            </a:r>
            <a:endParaRPr sz="12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2854274" y="5816714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4605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115"/>
              </a:spcBef>
            </a:pPr>
            <a:r>
              <a:rPr dirty="0" sz="1200" spc="-25">
                <a:latin typeface="Arial"/>
                <a:cs typeface="Arial"/>
              </a:rPr>
              <a:t>0Z</a:t>
            </a:r>
            <a:endParaRPr sz="1200">
              <a:latin typeface="Arial"/>
              <a:cs typeface="Arial"/>
            </a:endParaRPr>
          </a:p>
        </p:txBody>
      </p:sp>
      <p:sp>
        <p:nvSpPr>
          <p:cNvPr id="62" name="object 62"/>
          <p:cNvSpPr/>
          <p:nvPr/>
        </p:nvSpPr>
        <p:spPr>
          <a:xfrm>
            <a:off x="5483402" y="4280192"/>
            <a:ext cx="360680" cy="217170"/>
          </a:xfrm>
          <a:custGeom>
            <a:avLst/>
            <a:gdLst/>
            <a:ahLst/>
            <a:cxnLst/>
            <a:rect l="l" t="t" r="r" b="b"/>
            <a:pathLst>
              <a:path w="360679" h="217170">
                <a:moveTo>
                  <a:pt x="0" y="216712"/>
                </a:moveTo>
                <a:lnTo>
                  <a:pt x="0" y="0"/>
                </a:lnTo>
                <a:lnTo>
                  <a:pt x="360273" y="0"/>
                </a:lnTo>
                <a:lnTo>
                  <a:pt x="360273" y="216712"/>
                </a:lnTo>
                <a:lnTo>
                  <a:pt x="0" y="216712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3" name="object 6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64" name="object 6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11</a:t>
            </a:fld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956944">
              <a:lnSpc>
                <a:spcPct val="100000"/>
              </a:lnSpc>
              <a:spcBef>
                <a:spcPts val="100"/>
              </a:spcBef>
            </a:pPr>
            <a:r>
              <a:rPr dirty="0" spc="-170"/>
              <a:t>Esquema</a:t>
            </a:r>
            <a:r>
              <a:rPr dirty="0" spc="-70"/>
              <a:t> </a:t>
            </a:r>
            <a:r>
              <a:rPr dirty="0" spc="-125"/>
              <a:t>de</a:t>
            </a:r>
            <a:r>
              <a:rPr dirty="0" spc="-65"/>
              <a:t> </a:t>
            </a:r>
            <a:r>
              <a:rPr dirty="0" spc="-135"/>
              <a:t>conexiones:</a:t>
            </a:r>
            <a:r>
              <a:rPr dirty="0" spc="-110"/>
              <a:t> </a:t>
            </a:r>
            <a:r>
              <a:rPr dirty="0" spc="-85"/>
              <a:t>Válvula</a:t>
            </a:r>
            <a:r>
              <a:rPr dirty="0" spc="-65"/>
              <a:t> </a:t>
            </a:r>
            <a:r>
              <a:rPr dirty="0" spc="-110"/>
              <a:t>selectora</a:t>
            </a:r>
            <a:r>
              <a:rPr dirty="0" spc="-65"/>
              <a:t> </a:t>
            </a:r>
            <a:r>
              <a:rPr dirty="0" spc="-114"/>
              <a:t>(función</a:t>
            </a:r>
            <a:r>
              <a:rPr dirty="0" spc="-70"/>
              <a:t> </a:t>
            </a:r>
            <a:r>
              <a:rPr dirty="0" spc="-25"/>
              <a:t>O)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2879153" y="2418333"/>
            <a:ext cx="4964430" cy="4247515"/>
            <a:chOff x="2879153" y="2418333"/>
            <a:chExt cx="4964430" cy="4247515"/>
          </a:xfrm>
        </p:grpSpPr>
        <p:sp>
          <p:nvSpPr>
            <p:cNvPr id="4" name="object 4"/>
            <p:cNvSpPr/>
            <p:nvPr/>
          </p:nvSpPr>
          <p:spPr>
            <a:xfrm>
              <a:off x="4609172" y="3170618"/>
              <a:ext cx="2460625" cy="2147570"/>
            </a:xfrm>
            <a:custGeom>
              <a:avLst/>
              <a:gdLst/>
              <a:ahLst/>
              <a:cxnLst/>
              <a:rect l="l" t="t" r="r" b="b"/>
              <a:pathLst>
                <a:path w="2460625" h="2147570">
                  <a:moveTo>
                    <a:pt x="2104770" y="267970"/>
                  </a:moveTo>
                  <a:lnTo>
                    <a:pt x="1972830" y="221780"/>
                  </a:lnTo>
                  <a:lnTo>
                    <a:pt x="1972830" y="314147"/>
                  </a:lnTo>
                  <a:lnTo>
                    <a:pt x="2104770" y="267970"/>
                  </a:lnTo>
                  <a:close/>
                </a:path>
                <a:path w="2460625" h="2147570">
                  <a:moveTo>
                    <a:pt x="2105063" y="267970"/>
                  </a:moveTo>
                  <a:lnTo>
                    <a:pt x="2194115" y="267970"/>
                  </a:lnTo>
                </a:path>
                <a:path w="2460625" h="2147570">
                  <a:moveTo>
                    <a:pt x="1534109" y="2147493"/>
                  </a:moveTo>
                  <a:lnTo>
                    <a:pt x="1534109" y="1779409"/>
                  </a:lnTo>
                </a:path>
                <a:path w="2460625" h="2147570">
                  <a:moveTo>
                    <a:pt x="1972830" y="270713"/>
                  </a:moveTo>
                  <a:lnTo>
                    <a:pt x="745972" y="270713"/>
                  </a:lnTo>
                  <a:lnTo>
                    <a:pt x="745972" y="425742"/>
                  </a:lnTo>
                </a:path>
                <a:path w="2460625" h="2147570">
                  <a:moveTo>
                    <a:pt x="386537" y="782828"/>
                  </a:moveTo>
                  <a:lnTo>
                    <a:pt x="0" y="782828"/>
                  </a:lnTo>
                  <a:lnTo>
                    <a:pt x="0" y="1422844"/>
                  </a:lnTo>
                </a:path>
                <a:path w="2460625" h="2147570">
                  <a:moveTo>
                    <a:pt x="1104011" y="782828"/>
                  </a:moveTo>
                  <a:lnTo>
                    <a:pt x="1534109" y="782828"/>
                  </a:lnTo>
                  <a:lnTo>
                    <a:pt x="1534109" y="1423835"/>
                  </a:lnTo>
                </a:path>
                <a:path w="2460625" h="2147570">
                  <a:moveTo>
                    <a:pt x="2460053" y="0"/>
                  </a:moveTo>
                  <a:lnTo>
                    <a:pt x="2460053" y="35830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052398" y="3422980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59" h="106045">
                  <a:moveTo>
                    <a:pt x="0" y="0"/>
                  </a:moveTo>
                  <a:lnTo>
                    <a:pt x="17272" y="105460"/>
                  </a:lnTo>
                  <a:lnTo>
                    <a:pt x="354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6801345" y="3170618"/>
              <a:ext cx="716280" cy="358775"/>
            </a:xfrm>
            <a:custGeom>
              <a:avLst/>
              <a:gdLst/>
              <a:ahLst/>
              <a:cxnLst/>
              <a:rect l="l" t="t" r="r" b="b"/>
              <a:pathLst>
                <a:path w="716279" h="358775">
                  <a:moveTo>
                    <a:pt x="268325" y="357822"/>
                  </a:moveTo>
                  <a:lnTo>
                    <a:pt x="286512" y="252361"/>
                  </a:lnTo>
                  <a:lnTo>
                    <a:pt x="251053" y="252361"/>
                  </a:lnTo>
                  <a:lnTo>
                    <a:pt x="268325" y="357822"/>
                  </a:lnTo>
                  <a:close/>
                </a:path>
                <a:path w="716279" h="358775">
                  <a:moveTo>
                    <a:pt x="84137" y="2806"/>
                  </a:moveTo>
                  <a:lnTo>
                    <a:pt x="177723" y="358406"/>
                  </a:lnTo>
                </a:path>
                <a:path w="716279" h="358775">
                  <a:moveTo>
                    <a:pt x="625513" y="2806"/>
                  </a:moveTo>
                  <a:lnTo>
                    <a:pt x="531939" y="358406"/>
                  </a:lnTo>
                </a:path>
                <a:path w="716279" h="358775">
                  <a:moveTo>
                    <a:pt x="626922" y="357644"/>
                  </a:moveTo>
                  <a:lnTo>
                    <a:pt x="626922" y="285813"/>
                  </a:lnTo>
                </a:path>
                <a:path w="716279" h="358775">
                  <a:moveTo>
                    <a:pt x="0" y="358305"/>
                  </a:moveTo>
                  <a:lnTo>
                    <a:pt x="0" y="12"/>
                  </a:lnTo>
                  <a:lnTo>
                    <a:pt x="356844" y="12"/>
                  </a:lnTo>
                  <a:lnTo>
                    <a:pt x="356844" y="358305"/>
                  </a:lnTo>
                  <a:lnTo>
                    <a:pt x="0" y="358305"/>
                  </a:lnTo>
                  <a:close/>
                </a:path>
                <a:path w="716279" h="358775">
                  <a:moveTo>
                    <a:pt x="356831" y="358305"/>
                  </a:moveTo>
                  <a:lnTo>
                    <a:pt x="356831" y="12"/>
                  </a:lnTo>
                  <a:lnTo>
                    <a:pt x="715848" y="12"/>
                  </a:lnTo>
                  <a:lnTo>
                    <a:pt x="715848" y="358305"/>
                  </a:lnTo>
                  <a:lnTo>
                    <a:pt x="356831" y="358305"/>
                  </a:lnTo>
                  <a:close/>
                </a:path>
                <a:path w="716279" h="358775">
                  <a:moveTo>
                    <a:pt x="89750" y="357644"/>
                  </a:moveTo>
                  <a:lnTo>
                    <a:pt x="89750" y="285813"/>
                  </a:lnTo>
                </a:path>
                <a:path w="716279" h="358775">
                  <a:moveTo>
                    <a:pt x="53289" y="286118"/>
                  </a:moveTo>
                  <a:lnTo>
                    <a:pt x="125133" y="286118"/>
                  </a:lnTo>
                </a:path>
                <a:path w="716279" h="358775">
                  <a:moveTo>
                    <a:pt x="661987" y="286118"/>
                  </a:moveTo>
                  <a:lnTo>
                    <a:pt x="590143" y="286118"/>
                  </a:lnTo>
                </a:path>
                <a:path w="716279" h="358775">
                  <a:moveTo>
                    <a:pt x="447395" y="0"/>
                  </a:moveTo>
                  <a:lnTo>
                    <a:pt x="447395" y="35830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230110" y="3424389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59" h="106045">
                  <a:moveTo>
                    <a:pt x="0" y="0"/>
                  </a:moveTo>
                  <a:lnTo>
                    <a:pt x="18186" y="105448"/>
                  </a:lnTo>
                  <a:lnTo>
                    <a:pt x="354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230110" y="3424389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59" h="106045">
                  <a:moveTo>
                    <a:pt x="18186" y="105448"/>
                  </a:moveTo>
                  <a:lnTo>
                    <a:pt x="0" y="0"/>
                  </a:lnTo>
                  <a:lnTo>
                    <a:pt x="35458" y="0"/>
                  </a:lnTo>
                  <a:lnTo>
                    <a:pt x="18186" y="10544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382878" y="3173348"/>
              <a:ext cx="43815" cy="107950"/>
            </a:xfrm>
            <a:custGeom>
              <a:avLst/>
              <a:gdLst/>
              <a:ahLst/>
              <a:cxnLst/>
              <a:rect l="l" t="t" r="r" b="b"/>
              <a:pathLst>
                <a:path w="43815" h="107950">
                  <a:moveTo>
                    <a:pt x="0" y="98958"/>
                  </a:moveTo>
                  <a:lnTo>
                    <a:pt x="34378" y="107657"/>
                  </a:lnTo>
                  <a:lnTo>
                    <a:pt x="43789" y="0"/>
                  </a:lnTo>
                  <a:lnTo>
                    <a:pt x="0" y="9895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382878" y="3173348"/>
              <a:ext cx="43815" cy="107950"/>
            </a:xfrm>
            <a:custGeom>
              <a:avLst/>
              <a:gdLst/>
              <a:ahLst/>
              <a:cxnLst/>
              <a:rect l="l" t="t" r="r" b="b"/>
              <a:pathLst>
                <a:path w="43815" h="107950">
                  <a:moveTo>
                    <a:pt x="43789" y="0"/>
                  </a:moveTo>
                  <a:lnTo>
                    <a:pt x="0" y="98958"/>
                  </a:lnTo>
                  <a:lnTo>
                    <a:pt x="34378" y="107657"/>
                  </a:lnTo>
                  <a:lnTo>
                    <a:pt x="4378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6884276" y="3173348"/>
              <a:ext cx="43815" cy="107950"/>
            </a:xfrm>
            <a:custGeom>
              <a:avLst/>
              <a:gdLst/>
              <a:ahLst/>
              <a:cxnLst/>
              <a:rect l="l" t="t" r="r" b="b"/>
              <a:pathLst>
                <a:path w="43815" h="107950">
                  <a:moveTo>
                    <a:pt x="0" y="0"/>
                  </a:moveTo>
                  <a:lnTo>
                    <a:pt x="9423" y="107657"/>
                  </a:lnTo>
                  <a:lnTo>
                    <a:pt x="43802" y="98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884276" y="3173348"/>
              <a:ext cx="43815" cy="107950"/>
            </a:xfrm>
            <a:custGeom>
              <a:avLst/>
              <a:gdLst/>
              <a:ahLst/>
              <a:cxnLst/>
              <a:rect l="l" t="t" r="r" b="b"/>
              <a:pathLst>
                <a:path w="43815" h="107950">
                  <a:moveTo>
                    <a:pt x="0" y="0"/>
                  </a:moveTo>
                  <a:lnTo>
                    <a:pt x="43802" y="98958"/>
                  </a:lnTo>
                  <a:lnTo>
                    <a:pt x="9423" y="107657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120739" y="5295556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55"/>
                  </a:moveTo>
                  <a:lnTo>
                    <a:pt x="1775" y="31319"/>
                  </a:lnTo>
                  <a:lnTo>
                    <a:pt x="6615" y="38490"/>
                  </a:lnTo>
                  <a:lnTo>
                    <a:pt x="13785" y="43332"/>
                  </a:lnTo>
                  <a:lnTo>
                    <a:pt x="22555" y="45110"/>
                  </a:lnTo>
                  <a:lnTo>
                    <a:pt x="31319" y="43332"/>
                  </a:lnTo>
                  <a:lnTo>
                    <a:pt x="38490" y="38490"/>
                  </a:lnTo>
                  <a:lnTo>
                    <a:pt x="43332" y="31319"/>
                  </a:lnTo>
                  <a:lnTo>
                    <a:pt x="45110" y="22555"/>
                  </a:lnTo>
                  <a:lnTo>
                    <a:pt x="43332" y="13785"/>
                  </a:lnTo>
                  <a:lnTo>
                    <a:pt x="38490" y="6615"/>
                  </a:lnTo>
                  <a:lnTo>
                    <a:pt x="31319" y="1775"/>
                  </a:lnTo>
                  <a:lnTo>
                    <a:pt x="22555" y="0"/>
                  </a:lnTo>
                  <a:lnTo>
                    <a:pt x="13785" y="1775"/>
                  </a:lnTo>
                  <a:lnTo>
                    <a:pt x="6615" y="6615"/>
                  </a:lnTo>
                  <a:lnTo>
                    <a:pt x="1775" y="13785"/>
                  </a:lnTo>
                  <a:lnTo>
                    <a:pt x="0" y="2255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805682" y="3260382"/>
              <a:ext cx="4032885" cy="2080895"/>
            </a:xfrm>
            <a:custGeom>
              <a:avLst/>
              <a:gdLst/>
              <a:ahLst/>
              <a:cxnLst/>
              <a:rect l="l" t="t" r="r" b="b"/>
              <a:pathLst>
                <a:path w="4032884" h="2080895">
                  <a:moveTo>
                    <a:pt x="2337612" y="2035175"/>
                  </a:moveTo>
                  <a:lnTo>
                    <a:pt x="2346376" y="2036950"/>
                  </a:lnTo>
                  <a:lnTo>
                    <a:pt x="2353548" y="2041790"/>
                  </a:lnTo>
                  <a:lnTo>
                    <a:pt x="2358390" y="2048960"/>
                  </a:lnTo>
                  <a:lnTo>
                    <a:pt x="2360167" y="2057730"/>
                  </a:lnTo>
                  <a:lnTo>
                    <a:pt x="2358390" y="2066494"/>
                  </a:lnTo>
                  <a:lnTo>
                    <a:pt x="2353548" y="2073665"/>
                  </a:lnTo>
                  <a:lnTo>
                    <a:pt x="2346376" y="2078507"/>
                  </a:lnTo>
                  <a:lnTo>
                    <a:pt x="2337612" y="2080285"/>
                  </a:lnTo>
                  <a:lnTo>
                    <a:pt x="2328843" y="2078507"/>
                  </a:lnTo>
                  <a:lnTo>
                    <a:pt x="2321672" y="2073665"/>
                  </a:lnTo>
                  <a:lnTo>
                    <a:pt x="2316833" y="2066494"/>
                  </a:lnTo>
                  <a:lnTo>
                    <a:pt x="2315057" y="2057730"/>
                  </a:lnTo>
                  <a:lnTo>
                    <a:pt x="2316833" y="2048960"/>
                  </a:lnTo>
                  <a:lnTo>
                    <a:pt x="2321672" y="2041790"/>
                  </a:lnTo>
                  <a:lnTo>
                    <a:pt x="2328843" y="2036950"/>
                  </a:lnTo>
                  <a:lnTo>
                    <a:pt x="2337612" y="2035175"/>
                  </a:lnTo>
                  <a:close/>
                </a:path>
                <a:path w="4032884" h="2080895">
                  <a:moveTo>
                    <a:pt x="4032478" y="89344"/>
                  </a:moveTo>
                  <a:lnTo>
                    <a:pt x="4005122" y="178688"/>
                  </a:lnTo>
                  <a:lnTo>
                    <a:pt x="3951338" y="0"/>
                  </a:lnTo>
                  <a:lnTo>
                    <a:pt x="3897553" y="178688"/>
                  </a:lnTo>
                  <a:lnTo>
                    <a:pt x="3843769" y="0"/>
                  </a:lnTo>
                  <a:lnTo>
                    <a:pt x="3789972" y="178688"/>
                  </a:lnTo>
                  <a:lnTo>
                    <a:pt x="3736187" y="0"/>
                  </a:lnTo>
                  <a:lnTo>
                    <a:pt x="3709758" y="89344"/>
                  </a:lnTo>
                </a:path>
                <a:path w="4032884" h="2080895">
                  <a:moveTo>
                    <a:pt x="37376" y="1601685"/>
                  </a:moveTo>
                  <a:lnTo>
                    <a:pt x="21538" y="1582725"/>
                  </a:lnTo>
                  <a:lnTo>
                    <a:pt x="9801" y="1560776"/>
                  </a:lnTo>
                  <a:lnTo>
                    <a:pt x="2507" y="1536945"/>
                  </a:lnTo>
                  <a:lnTo>
                    <a:pt x="0" y="1512341"/>
                  </a:lnTo>
                  <a:lnTo>
                    <a:pt x="2507" y="1487742"/>
                  </a:lnTo>
                  <a:lnTo>
                    <a:pt x="9801" y="1463913"/>
                  </a:lnTo>
                  <a:lnTo>
                    <a:pt x="21538" y="1441964"/>
                  </a:lnTo>
                  <a:lnTo>
                    <a:pt x="37376" y="1423009"/>
                  </a:lnTo>
                  <a:lnTo>
                    <a:pt x="37376" y="1601685"/>
                  </a:lnTo>
                  <a:close/>
                </a:path>
                <a:path w="4032884" h="2080895">
                  <a:moveTo>
                    <a:pt x="37376" y="1547901"/>
                  </a:moveTo>
                  <a:lnTo>
                    <a:pt x="37376" y="1476794"/>
                  </a:lnTo>
                  <a:lnTo>
                    <a:pt x="359181" y="1476794"/>
                  </a:lnTo>
                  <a:lnTo>
                    <a:pt x="359181" y="1547901"/>
                  </a:lnTo>
                  <a:lnTo>
                    <a:pt x="37376" y="1547901"/>
                  </a:lnTo>
                  <a:close/>
                </a:path>
                <a:path w="4032884" h="2080895">
                  <a:moveTo>
                    <a:pt x="359816" y="1692846"/>
                  </a:moveTo>
                  <a:lnTo>
                    <a:pt x="359816" y="1333665"/>
                  </a:lnTo>
                  <a:lnTo>
                    <a:pt x="717994" y="1333665"/>
                  </a:lnTo>
                  <a:lnTo>
                    <a:pt x="717994" y="1692846"/>
                  </a:lnTo>
                  <a:lnTo>
                    <a:pt x="359816" y="1692846"/>
                  </a:lnTo>
                  <a:close/>
                </a:path>
                <a:path w="4032884" h="2080895">
                  <a:moveTo>
                    <a:pt x="718007" y="1692846"/>
                  </a:moveTo>
                  <a:lnTo>
                    <a:pt x="718007" y="1333665"/>
                  </a:lnTo>
                  <a:lnTo>
                    <a:pt x="1074877" y="1333665"/>
                  </a:lnTo>
                  <a:lnTo>
                    <a:pt x="1074877" y="1692846"/>
                  </a:lnTo>
                  <a:lnTo>
                    <a:pt x="718007" y="1692846"/>
                  </a:lnTo>
                  <a:close/>
                </a:path>
                <a:path w="4032884" h="2080895">
                  <a:moveTo>
                    <a:pt x="627849" y="1619923"/>
                  </a:moveTo>
                  <a:lnTo>
                    <a:pt x="627849" y="1691944"/>
                  </a:lnTo>
                </a:path>
                <a:path w="4032884" h="2080895">
                  <a:moveTo>
                    <a:pt x="592289" y="1619923"/>
                  </a:moveTo>
                  <a:lnTo>
                    <a:pt x="664311" y="1619923"/>
                  </a:lnTo>
                </a:path>
                <a:path w="4032884" h="2080895">
                  <a:moveTo>
                    <a:pt x="449656" y="1692846"/>
                  </a:moveTo>
                  <a:lnTo>
                    <a:pt x="449656" y="1333665"/>
                  </a:lnTo>
                </a:path>
                <a:path w="4032884" h="2080895">
                  <a:moveTo>
                    <a:pt x="807212" y="1333080"/>
                  </a:moveTo>
                  <a:lnTo>
                    <a:pt x="986320" y="169265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238015" y="4595367"/>
              <a:ext cx="35560" cy="107314"/>
            </a:xfrm>
            <a:custGeom>
              <a:avLst/>
              <a:gdLst/>
              <a:ahLst/>
              <a:cxnLst/>
              <a:rect l="l" t="t" r="r" b="b"/>
              <a:pathLst>
                <a:path w="35560" h="107314">
                  <a:moveTo>
                    <a:pt x="0" y="106934"/>
                  </a:moveTo>
                  <a:lnTo>
                    <a:pt x="35547" y="106934"/>
                  </a:lnTo>
                  <a:lnTo>
                    <a:pt x="17322" y="0"/>
                  </a:lnTo>
                  <a:lnTo>
                    <a:pt x="0" y="10693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238015" y="4595367"/>
              <a:ext cx="35560" cy="107314"/>
            </a:xfrm>
            <a:custGeom>
              <a:avLst/>
              <a:gdLst/>
              <a:ahLst/>
              <a:cxnLst/>
              <a:rect l="l" t="t" r="r" b="b"/>
              <a:pathLst>
                <a:path w="35560" h="107314">
                  <a:moveTo>
                    <a:pt x="17322" y="0"/>
                  </a:moveTo>
                  <a:lnTo>
                    <a:pt x="35547" y="106934"/>
                  </a:lnTo>
                  <a:lnTo>
                    <a:pt x="0" y="106934"/>
                  </a:lnTo>
                  <a:lnTo>
                    <a:pt x="1732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21961" y="4845710"/>
              <a:ext cx="76492" cy="113588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576089" y="2423731"/>
              <a:ext cx="2889250" cy="2529205"/>
            </a:xfrm>
            <a:custGeom>
              <a:avLst/>
              <a:gdLst/>
              <a:ahLst/>
              <a:cxnLst/>
              <a:rect l="l" t="t" r="r" b="b"/>
              <a:pathLst>
                <a:path w="2889250" h="2529204">
                  <a:moveTo>
                    <a:pt x="0" y="2456573"/>
                  </a:moveTo>
                  <a:lnTo>
                    <a:pt x="72021" y="2456573"/>
                  </a:lnTo>
                </a:path>
                <a:path w="2889250" h="2529204">
                  <a:moveTo>
                    <a:pt x="35560" y="2456573"/>
                  </a:moveTo>
                  <a:lnTo>
                    <a:pt x="35560" y="2528595"/>
                  </a:lnTo>
                </a:path>
                <a:path w="2889250" h="2529204">
                  <a:moveTo>
                    <a:pt x="626376" y="2349563"/>
                  </a:moveTo>
                  <a:lnTo>
                    <a:pt x="599020" y="2438895"/>
                  </a:lnTo>
                  <a:lnTo>
                    <a:pt x="545236" y="2260219"/>
                  </a:lnTo>
                  <a:lnTo>
                    <a:pt x="491451" y="2438895"/>
                  </a:lnTo>
                  <a:lnTo>
                    <a:pt x="437667" y="2260219"/>
                  </a:lnTo>
                  <a:lnTo>
                    <a:pt x="383870" y="2438895"/>
                  </a:lnTo>
                  <a:lnTo>
                    <a:pt x="330085" y="2260219"/>
                  </a:lnTo>
                  <a:lnTo>
                    <a:pt x="303644" y="2349563"/>
                  </a:lnTo>
                </a:path>
                <a:path w="2889250" h="2529204">
                  <a:moveTo>
                    <a:pt x="2154529" y="2349804"/>
                  </a:moveTo>
                  <a:lnTo>
                    <a:pt x="2127186" y="2439136"/>
                  </a:lnTo>
                  <a:lnTo>
                    <a:pt x="2073402" y="2260460"/>
                  </a:lnTo>
                  <a:lnTo>
                    <a:pt x="2019604" y="2439136"/>
                  </a:lnTo>
                  <a:lnTo>
                    <a:pt x="1965820" y="2260460"/>
                  </a:lnTo>
                  <a:lnTo>
                    <a:pt x="1912035" y="2439136"/>
                  </a:lnTo>
                  <a:lnTo>
                    <a:pt x="1858251" y="2260460"/>
                  </a:lnTo>
                  <a:lnTo>
                    <a:pt x="1831809" y="2349804"/>
                  </a:lnTo>
                </a:path>
                <a:path w="2889250" h="2529204">
                  <a:moveTo>
                    <a:pt x="779056" y="1171790"/>
                  </a:moveTo>
                  <a:lnTo>
                    <a:pt x="779056" y="1351381"/>
                  </a:lnTo>
                </a:path>
                <a:path w="2889250" h="2529204">
                  <a:moveTo>
                    <a:pt x="2170557" y="359181"/>
                  </a:moveTo>
                  <a:lnTo>
                    <a:pt x="2170557" y="0"/>
                  </a:lnTo>
                  <a:lnTo>
                    <a:pt x="2888932" y="0"/>
                  </a:lnTo>
                  <a:lnTo>
                    <a:pt x="2888932" y="359181"/>
                  </a:lnTo>
                  <a:lnTo>
                    <a:pt x="2170557" y="3591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6907936" y="2566771"/>
              <a:ext cx="718820" cy="72390"/>
            </a:xfrm>
            <a:custGeom>
              <a:avLst/>
              <a:gdLst/>
              <a:ahLst/>
              <a:cxnLst/>
              <a:rect l="l" t="t" r="r" b="b"/>
              <a:pathLst>
                <a:path w="718820" h="72389">
                  <a:moveTo>
                    <a:pt x="0" y="0"/>
                  </a:moveTo>
                  <a:lnTo>
                    <a:pt x="0" y="72021"/>
                  </a:lnTo>
                  <a:lnTo>
                    <a:pt x="718375" y="72021"/>
                  </a:lnTo>
                  <a:lnTo>
                    <a:pt x="7183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332581" y="2566771"/>
              <a:ext cx="4293870" cy="3987165"/>
            </a:xfrm>
            <a:custGeom>
              <a:avLst/>
              <a:gdLst/>
              <a:ahLst/>
              <a:cxnLst/>
              <a:rect l="l" t="t" r="r" b="b"/>
              <a:pathLst>
                <a:path w="4293870" h="3987165">
                  <a:moveTo>
                    <a:pt x="4293717" y="72021"/>
                  </a:moveTo>
                  <a:lnTo>
                    <a:pt x="3575354" y="72021"/>
                  </a:lnTo>
                  <a:lnTo>
                    <a:pt x="3575354" y="0"/>
                  </a:lnTo>
                  <a:lnTo>
                    <a:pt x="4293717" y="0"/>
                  </a:lnTo>
                </a:path>
                <a:path w="4293870" h="3987165">
                  <a:moveTo>
                    <a:pt x="1403451" y="2387130"/>
                  </a:moveTo>
                  <a:lnTo>
                    <a:pt x="1508480" y="2387130"/>
                  </a:lnTo>
                  <a:lnTo>
                    <a:pt x="1455966" y="2475255"/>
                  </a:lnTo>
                  <a:lnTo>
                    <a:pt x="1403451" y="2387130"/>
                  </a:lnTo>
                  <a:close/>
                </a:path>
                <a:path w="4293870" h="3987165">
                  <a:moveTo>
                    <a:pt x="0" y="3986758"/>
                  </a:moveTo>
                  <a:lnTo>
                    <a:pt x="0" y="3915918"/>
                  </a:lnTo>
                </a:path>
                <a:path w="4293870" h="3987165">
                  <a:moveTo>
                    <a:pt x="264058" y="3607485"/>
                  </a:moveTo>
                  <a:lnTo>
                    <a:pt x="305786" y="3614247"/>
                  </a:lnTo>
                  <a:lnTo>
                    <a:pt x="342083" y="3633059"/>
                  </a:lnTo>
                  <a:lnTo>
                    <a:pt x="370741" y="3661716"/>
                  </a:lnTo>
                  <a:lnTo>
                    <a:pt x="389554" y="3698008"/>
                  </a:lnTo>
                  <a:lnTo>
                    <a:pt x="396316" y="3739730"/>
                  </a:lnTo>
                  <a:lnTo>
                    <a:pt x="389554" y="3781459"/>
                  </a:lnTo>
                  <a:lnTo>
                    <a:pt x="370741" y="3817755"/>
                  </a:lnTo>
                  <a:lnTo>
                    <a:pt x="342083" y="3846413"/>
                  </a:lnTo>
                  <a:lnTo>
                    <a:pt x="305786" y="3865227"/>
                  </a:lnTo>
                  <a:lnTo>
                    <a:pt x="264058" y="3871988"/>
                  </a:lnTo>
                  <a:lnTo>
                    <a:pt x="222330" y="3865227"/>
                  </a:lnTo>
                  <a:lnTo>
                    <a:pt x="186033" y="3846413"/>
                  </a:lnTo>
                  <a:lnTo>
                    <a:pt x="157375" y="3817755"/>
                  </a:lnTo>
                  <a:lnTo>
                    <a:pt x="138562" y="3781459"/>
                  </a:lnTo>
                  <a:lnTo>
                    <a:pt x="131800" y="3739730"/>
                  </a:lnTo>
                  <a:lnTo>
                    <a:pt x="138562" y="3698008"/>
                  </a:lnTo>
                  <a:lnTo>
                    <a:pt x="157375" y="3661716"/>
                  </a:lnTo>
                  <a:lnTo>
                    <a:pt x="186033" y="3633059"/>
                  </a:lnTo>
                  <a:lnTo>
                    <a:pt x="222330" y="3614247"/>
                  </a:lnTo>
                  <a:lnTo>
                    <a:pt x="264058" y="360748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522497" y="6232728"/>
              <a:ext cx="147891" cy="149326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3008287" y="6130327"/>
              <a:ext cx="942340" cy="353695"/>
            </a:xfrm>
            <a:custGeom>
              <a:avLst/>
              <a:gdLst/>
              <a:ahLst/>
              <a:cxnLst/>
              <a:rect l="l" t="t" r="r" b="b"/>
              <a:pathLst>
                <a:path w="942339" h="353695">
                  <a:moveTo>
                    <a:pt x="236423" y="353326"/>
                  </a:moveTo>
                  <a:lnTo>
                    <a:pt x="236423" y="0"/>
                  </a:lnTo>
                  <a:lnTo>
                    <a:pt x="942073" y="0"/>
                  </a:lnTo>
                  <a:lnTo>
                    <a:pt x="942073" y="353326"/>
                  </a:lnTo>
                  <a:lnTo>
                    <a:pt x="236423" y="353326"/>
                  </a:lnTo>
                  <a:close/>
                </a:path>
                <a:path w="942339" h="353695">
                  <a:moveTo>
                    <a:pt x="0" y="175729"/>
                  </a:moveTo>
                  <a:lnTo>
                    <a:pt x="236423" y="17572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315550" y="6554431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60" h="106045">
                  <a:moveTo>
                    <a:pt x="0" y="0"/>
                  </a:moveTo>
                  <a:lnTo>
                    <a:pt x="17030" y="105765"/>
                  </a:lnTo>
                  <a:lnTo>
                    <a:pt x="349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884551" y="6235230"/>
              <a:ext cx="466090" cy="425450"/>
            </a:xfrm>
            <a:custGeom>
              <a:avLst/>
              <a:gdLst/>
              <a:ahLst/>
              <a:cxnLst/>
              <a:rect l="l" t="t" r="r" b="b"/>
              <a:pathLst>
                <a:path w="466089" h="425450">
                  <a:moveTo>
                    <a:pt x="448030" y="424967"/>
                  </a:moveTo>
                  <a:lnTo>
                    <a:pt x="465963" y="319201"/>
                  </a:lnTo>
                  <a:lnTo>
                    <a:pt x="430999" y="319201"/>
                  </a:lnTo>
                  <a:lnTo>
                    <a:pt x="448030" y="424967"/>
                  </a:lnTo>
                  <a:close/>
                </a:path>
                <a:path w="466089" h="425450">
                  <a:moveTo>
                    <a:pt x="0" y="0"/>
                  </a:moveTo>
                  <a:lnTo>
                    <a:pt x="0" y="140766"/>
                  </a:lnTo>
                  <a:lnTo>
                    <a:pt x="123736" y="70827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3332581" y="6128816"/>
              <a:ext cx="0" cy="354330"/>
            </a:xfrm>
            <a:custGeom>
              <a:avLst/>
              <a:gdLst/>
              <a:ahLst/>
              <a:cxnLst/>
              <a:rect l="l" t="t" r="r" b="b"/>
              <a:pathLst>
                <a:path w="0" h="354329">
                  <a:moveTo>
                    <a:pt x="0" y="353872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521085" y="2423731"/>
              <a:ext cx="2959735" cy="3647440"/>
            </a:xfrm>
            <a:custGeom>
              <a:avLst/>
              <a:gdLst/>
              <a:ahLst/>
              <a:cxnLst/>
              <a:rect l="l" t="t" r="r" b="b"/>
              <a:pathLst>
                <a:path w="2959734" h="3647440">
                  <a:moveTo>
                    <a:pt x="2854667" y="1105192"/>
                  </a:moveTo>
                  <a:lnTo>
                    <a:pt x="2959696" y="1105192"/>
                  </a:lnTo>
                  <a:lnTo>
                    <a:pt x="2907182" y="1193304"/>
                  </a:lnTo>
                  <a:lnTo>
                    <a:pt x="2854667" y="1105192"/>
                  </a:lnTo>
                  <a:close/>
                </a:path>
                <a:path w="2959734" h="3647440">
                  <a:moveTo>
                    <a:pt x="2674696" y="1105192"/>
                  </a:moveTo>
                  <a:lnTo>
                    <a:pt x="2779725" y="1105192"/>
                  </a:lnTo>
                  <a:lnTo>
                    <a:pt x="2727210" y="1193304"/>
                  </a:lnTo>
                  <a:lnTo>
                    <a:pt x="2674696" y="1105192"/>
                  </a:lnTo>
                  <a:close/>
                </a:path>
                <a:path w="2959734" h="3647440">
                  <a:moveTo>
                    <a:pt x="2297087" y="359181"/>
                  </a:moveTo>
                  <a:lnTo>
                    <a:pt x="2297087" y="0"/>
                  </a:lnTo>
                  <a:lnTo>
                    <a:pt x="2387333" y="0"/>
                  </a:lnTo>
                  <a:lnTo>
                    <a:pt x="2387333" y="359181"/>
                  </a:lnTo>
                  <a:lnTo>
                    <a:pt x="2297087" y="359181"/>
                  </a:lnTo>
                  <a:close/>
                </a:path>
                <a:path w="2959734" h="3647440">
                  <a:moveTo>
                    <a:pt x="1745437" y="2526309"/>
                  </a:moveTo>
                  <a:lnTo>
                    <a:pt x="1851939" y="2526309"/>
                  </a:lnTo>
                  <a:lnTo>
                    <a:pt x="1798688" y="2615653"/>
                  </a:lnTo>
                  <a:lnTo>
                    <a:pt x="1745437" y="2526309"/>
                  </a:lnTo>
                  <a:close/>
                </a:path>
                <a:path w="2959734" h="3647440">
                  <a:moveTo>
                    <a:pt x="1178788" y="2526144"/>
                  </a:moveTo>
                  <a:lnTo>
                    <a:pt x="1178788" y="2170557"/>
                  </a:lnTo>
                  <a:lnTo>
                    <a:pt x="1533385" y="2170556"/>
                  </a:lnTo>
                  <a:lnTo>
                    <a:pt x="1533385" y="2526144"/>
                  </a:lnTo>
                  <a:lnTo>
                    <a:pt x="1178788" y="2526144"/>
                  </a:lnTo>
                  <a:close/>
                </a:path>
                <a:path w="2959734" h="3647440">
                  <a:moveTo>
                    <a:pt x="0" y="3647059"/>
                  </a:moveTo>
                  <a:lnTo>
                    <a:pt x="0" y="3291458"/>
                  </a:lnTo>
                  <a:lnTo>
                    <a:pt x="354596" y="3291458"/>
                  </a:lnTo>
                  <a:lnTo>
                    <a:pt x="354596" y="3647059"/>
                  </a:lnTo>
                  <a:lnTo>
                    <a:pt x="0" y="3647059"/>
                  </a:lnTo>
                  <a:close/>
                </a:path>
                <a:path w="2959734" h="3647440">
                  <a:moveTo>
                    <a:pt x="1533042" y="2526144"/>
                  </a:moveTo>
                  <a:lnTo>
                    <a:pt x="1533042" y="2170556"/>
                  </a:lnTo>
                  <a:lnTo>
                    <a:pt x="1887639" y="2170556"/>
                  </a:lnTo>
                  <a:lnTo>
                    <a:pt x="1887639" y="2526144"/>
                  </a:lnTo>
                  <a:lnTo>
                    <a:pt x="1533042" y="2526144"/>
                  </a:lnTo>
                  <a:close/>
                </a:path>
                <a:path w="2959734" h="3647440">
                  <a:moveTo>
                    <a:pt x="1443723" y="2455011"/>
                  </a:moveTo>
                  <a:lnTo>
                    <a:pt x="1443723" y="2526309"/>
                  </a:lnTo>
                </a:path>
                <a:path w="2959734" h="3647440">
                  <a:moveTo>
                    <a:pt x="1408531" y="2455011"/>
                  </a:moveTo>
                  <a:lnTo>
                    <a:pt x="1479829" y="2455011"/>
                  </a:lnTo>
                </a:path>
                <a:path w="2959734" h="3647440">
                  <a:moveTo>
                    <a:pt x="1267942" y="2526309"/>
                  </a:moveTo>
                  <a:lnTo>
                    <a:pt x="1267942" y="2170722"/>
                  </a:lnTo>
                </a:path>
                <a:path w="2959734" h="3647440">
                  <a:moveTo>
                    <a:pt x="1623186" y="2170328"/>
                  </a:moveTo>
                  <a:lnTo>
                    <a:pt x="1800491" y="252630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771769" y="4594479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60" h="106045">
                  <a:moveTo>
                    <a:pt x="0" y="105867"/>
                  </a:moveTo>
                  <a:lnTo>
                    <a:pt x="35204" y="105867"/>
                  </a:lnTo>
                  <a:lnTo>
                    <a:pt x="17157" y="0"/>
                  </a:lnTo>
                  <a:lnTo>
                    <a:pt x="0" y="1058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771769" y="4594479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60" h="106045">
                  <a:moveTo>
                    <a:pt x="17157" y="0"/>
                  </a:moveTo>
                  <a:lnTo>
                    <a:pt x="35204" y="105867"/>
                  </a:lnTo>
                  <a:lnTo>
                    <a:pt x="0" y="105867"/>
                  </a:lnTo>
                  <a:lnTo>
                    <a:pt x="1715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50457" y="4842611"/>
              <a:ext cx="75844" cy="11256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6108319" y="4878743"/>
              <a:ext cx="71755" cy="71755"/>
            </a:xfrm>
            <a:custGeom>
              <a:avLst/>
              <a:gdLst/>
              <a:ahLst/>
              <a:cxnLst/>
              <a:rect l="l" t="t" r="r" b="b"/>
              <a:pathLst>
                <a:path w="71754" h="71754">
                  <a:moveTo>
                    <a:pt x="0" y="0"/>
                  </a:moveTo>
                  <a:lnTo>
                    <a:pt x="71297" y="0"/>
                  </a:lnTo>
                </a:path>
                <a:path w="71754" h="71754">
                  <a:moveTo>
                    <a:pt x="35191" y="0"/>
                  </a:moveTo>
                  <a:lnTo>
                    <a:pt x="35191" y="7129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589297" y="5295760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0" y="22352"/>
                  </a:moveTo>
                  <a:lnTo>
                    <a:pt x="1761" y="31034"/>
                  </a:lnTo>
                  <a:lnTo>
                    <a:pt x="6561" y="38136"/>
                  </a:lnTo>
                  <a:lnTo>
                    <a:pt x="13667" y="42931"/>
                  </a:lnTo>
                  <a:lnTo>
                    <a:pt x="22351" y="44691"/>
                  </a:lnTo>
                  <a:lnTo>
                    <a:pt x="31034" y="42931"/>
                  </a:lnTo>
                  <a:lnTo>
                    <a:pt x="38136" y="38136"/>
                  </a:lnTo>
                  <a:lnTo>
                    <a:pt x="42931" y="31034"/>
                  </a:lnTo>
                  <a:lnTo>
                    <a:pt x="44691" y="22352"/>
                  </a:lnTo>
                  <a:lnTo>
                    <a:pt x="42931" y="13667"/>
                  </a:lnTo>
                  <a:lnTo>
                    <a:pt x="38136" y="6561"/>
                  </a:lnTo>
                  <a:lnTo>
                    <a:pt x="31034" y="1761"/>
                  </a:lnTo>
                  <a:lnTo>
                    <a:pt x="22351" y="0"/>
                  </a:lnTo>
                  <a:lnTo>
                    <a:pt x="13667" y="1761"/>
                  </a:lnTo>
                  <a:lnTo>
                    <a:pt x="6561" y="6561"/>
                  </a:lnTo>
                  <a:lnTo>
                    <a:pt x="1761" y="13667"/>
                  </a:lnTo>
                  <a:lnTo>
                    <a:pt x="0" y="223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589297" y="5295760"/>
              <a:ext cx="45085" cy="45085"/>
            </a:xfrm>
            <a:custGeom>
              <a:avLst/>
              <a:gdLst/>
              <a:ahLst/>
              <a:cxnLst/>
              <a:rect l="l" t="t" r="r" b="b"/>
              <a:pathLst>
                <a:path w="45085" h="45085">
                  <a:moveTo>
                    <a:pt x="22351" y="0"/>
                  </a:moveTo>
                  <a:lnTo>
                    <a:pt x="31034" y="1761"/>
                  </a:lnTo>
                  <a:lnTo>
                    <a:pt x="38136" y="6561"/>
                  </a:lnTo>
                  <a:lnTo>
                    <a:pt x="42931" y="13667"/>
                  </a:lnTo>
                  <a:lnTo>
                    <a:pt x="44691" y="22352"/>
                  </a:lnTo>
                  <a:lnTo>
                    <a:pt x="42931" y="31034"/>
                  </a:lnTo>
                  <a:lnTo>
                    <a:pt x="38136" y="38136"/>
                  </a:lnTo>
                  <a:lnTo>
                    <a:pt x="31034" y="42931"/>
                  </a:lnTo>
                  <a:lnTo>
                    <a:pt x="22351" y="44691"/>
                  </a:lnTo>
                  <a:lnTo>
                    <a:pt x="13667" y="42931"/>
                  </a:lnTo>
                  <a:lnTo>
                    <a:pt x="6561" y="38136"/>
                  </a:lnTo>
                  <a:lnTo>
                    <a:pt x="1761" y="31034"/>
                  </a:lnTo>
                  <a:lnTo>
                    <a:pt x="0" y="22352"/>
                  </a:lnTo>
                  <a:lnTo>
                    <a:pt x="1761" y="13667"/>
                  </a:lnTo>
                  <a:lnTo>
                    <a:pt x="6561" y="6561"/>
                  </a:lnTo>
                  <a:lnTo>
                    <a:pt x="13667" y="1761"/>
                  </a:lnTo>
                  <a:lnTo>
                    <a:pt x="2235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950360" y="6070777"/>
              <a:ext cx="659765" cy="229870"/>
            </a:xfrm>
            <a:custGeom>
              <a:avLst/>
              <a:gdLst/>
              <a:ahLst/>
              <a:cxnLst/>
              <a:rect l="l" t="t" r="r" b="b"/>
              <a:pathLst>
                <a:path w="659764" h="229870">
                  <a:moveTo>
                    <a:pt x="0" y="229704"/>
                  </a:moveTo>
                  <a:lnTo>
                    <a:pt x="659714" y="229704"/>
                  </a:lnTo>
                  <a:lnTo>
                    <a:pt x="659714" y="0"/>
                  </a:lnTo>
                </a:path>
              </a:pathLst>
            </a:custGeom>
            <a:ln w="73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610074" y="5714618"/>
              <a:ext cx="619760" cy="356870"/>
            </a:xfrm>
            <a:custGeom>
              <a:avLst/>
              <a:gdLst/>
              <a:ahLst/>
              <a:cxnLst/>
              <a:rect l="l" t="t" r="r" b="b"/>
              <a:pathLst>
                <a:path w="619760" h="356870">
                  <a:moveTo>
                    <a:pt x="265811" y="356374"/>
                  </a:moveTo>
                  <a:lnTo>
                    <a:pt x="265811" y="571"/>
                  </a:lnTo>
                  <a:lnTo>
                    <a:pt x="619315" y="571"/>
                  </a:lnTo>
                  <a:lnTo>
                    <a:pt x="619315" y="356374"/>
                  </a:lnTo>
                  <a:lnTo>
                    <a:pt x="265811" y="356374"/>
                  </a:lnTo>
                  <a:close/>
                </a:path>
                <a:path w="619760" h="356870">
                  <a:moveTo>
                    <a:pt x="177901" y="285521"/>
                  </a:moveTo>
                  <a:lnTo>
                    <a:pt x="177901" y="356857"/>
                  </a:lnTo>
                </a:path>
                <a:path w="619760" h="356870">
                  <a:moveTo>
                    <a:pt x="142671" y="285521"/>
                  </a:moveTo>
                  <a:lnTo>
                    <a:pt x="214020" y="285521"/>
                  </a:lnTo>
                </a:path>
                <a:path w="619760" h="356870">
                  <a:moveTo>
                    <a:pt x="0" y="356374"/>
                  </a:moveTo>
                  <a:lnTo>
                    <a:pt x="0" y="571"/>
                  </a:lnTo>
                </a:path>
                <a:path w="619760" h="356870">
                  <a:moveTo>
                    <a:pt x="354190" y="0"/>
                  </a:moveTo>
                  <a:lnTo>
                    <a:pt x="531596" y="3561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592916" y="5716498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60" h="106045">
                  <a:moveTo>
                    <a:pt x="0" y="105930"/>
                  </a:moveTo>
                  <a:lnTo>
                    <a:pt x="35217" y="105930"/>
                  </a:lnTo>
                  <a:lnTo>
                    <a:pt x="17157" y="0"/>
                  </a:lnTo>
                  <a:lnTo>
                    <a:pt x="0" y="1059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592916" y="5716498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60" h="106045">
                  <a:moveTo>
                    <a:pt x="17157" y="0"/>
                  </a:moveTo>
                  <a:lnTo>
                    <a:pt x="35217" y="105930"/>
                  </a:lnTo>
                  <a:lnTo>
                    <a:pt x="0" y="105930"/>
                  </a:lnTo>
                  <a:lnTo>
                    <a:pt x="1715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072252" y="5964440"/>
              <a:ext cx="75869" cy="112610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4165561" y="2783992"/>
              <a:ext cx="3261360" cy="3358515"/>
            </a:xfrm>
            <a:custGeom>
              <a:avLst/>
              <a:gdLst/>
              <a:ahLst/>
              <a:cxnLst/>
              <a:rect l="l" t="t" r="r" b="b"/>
              <a:pathLst>
                <a:path w="3261359" h="3358515">
                  <a:moveTo>
                    <a:pt x="763625" y="3216148"/>
                  </a:moveTo>
                  <a:lnTo>
                    <a:pt x="834974" y="3216148"/>
                  </a:lnTo>
                </a:path>
                <a:path w="3261359" h="3358515">
                  <a:moveTo>
                    <a:pt x="798842" y="3216148"/>
                  </a:moveTo>
                  <a:lnTo>
                    <a:pt x="798842" y="3287483"/>
                  </a:lnTo>
                </a:path>
                <a:path w="3261359" h="3358515">
                  <a:moveTo>
                    <a:pt x="444157" y="2931198"/>
                  </a:moveTo>
                  <a:lnTo>
                    <a:pt x="444157" y="2534119"/>
                  </a:lnTo>
                </a:path>
                <a:path w="3261359" h="3358515">
                  <a:moveTo>
                    <a:pt x="0" y="3144875"/>
                  </a:moveTo>
                  <a:lnTo>
                    <a:pt x="0" y="3074441"/>
                  </a:lnTo>
                  <a:lnTo>
                    <a:pt x="355523" y="3074441"/>
                  </a:lnTo>
                  <a:lnTo>
                    <a:pt x="355523" y="3144875"/>
                  </a:lnTo>
                  <a:lnTo>
                    <a:pt x="0" y="3144875"/>
                  </a:lnTo>
                  <a:close/>
                </a:path>
                <a:path w="3261359" h="3358515">
                  <a:moveTo>
                    <a:pt x="0" y="3021152"/>
                  </a:moveTo>
                  <a:lnTo>
                    <a:pt x="0" y="3199053"/>
                  </a:lnTo>
                </a:path>
                <a:path w="3261359" h="3358515">
                  <a:moveTo>
                    <a:pt x="1419872" y="3144875"/>
                  </a:moveTo>
                  <a:lnTo>
                    <a:pt x="1419872" y="3074441"/>
                  </a:lnTo>
                  <a:lnTo>
                    <a:pt x="1064069" y="3074441"/>
                  </a:lnTo>
                  <a:lnTo>
                    <a:pt x="1064069" y="3144875"/>
                  </a:lnTo>
                  <a:lnTo>
                    <a:pt x="1419872" y="3144875"/>
                  </a:lnTo>
                  <a:close/>
                </a:path>
                <a:path w="3261359" h="3358515">
                  <a:moveTo>
                    <a:pt x="1419872" y="3021152"/>
                  </a:moveTo>
                  <a:lnTo>
                    <a:pt x="1419872" y="3199053"/>
                  </a:lnTo>
                </a:path>
                <a:path w="3261359" h="3358515">
                  <a:moveTo>
                    <a:pt x="624395" y="3358121"/>
                  </a:moveTo>
                  <a:lnTo>
                    <a:pt x="665695" y="3286785"/>
                  </a:lnTo>
                  <a:lnTo>
                    <a:pt x="583501" y="3286785"/>
                  </a:lnTo>
                  <a:lnTo>
                    <a:pt x="624395" y="3358121"/>
                  </a:lnTo>
                  <a:close/>
                </a:path>
                <a:path w="3261359" h="3358515">
                  <a:moveTo>
                    <a:pt x="446087" y="2168334"/>
                  </a:moveTo>
                  <a:lnTo>
                    <a:pt x="446087" y="2534119"/>
                  </a:lnTo>
                  <a:lnTo>
                    <a:pt x="3172536" y="2534119"/>
                  </a:lnTo>
                  <a:lnTo>
                    <a:pt x="3172536" y="744918"/>
                  </a:lnTo>
                </a:path>
                <a:path w="3261359" h="3358515">
                  <a:moveTo>
                    <a:pt x="2617724" y="0"/>
                  </a:moveTo>
                  <a:lnTo>
                    <a:pt x="2617724" y="181025"/>
                  </a:lnTo>
                  <a:lnTo>
                    <a:pt x="3083179" y="181025"/>
                  </a:lnTo>
                  <a:lnTo>
                    <a:pt x="3083179" y="389432"/>
                  </a:lnTo>
                </a:path>
                <a:path w="3261359" h="3358515">
                  <a:moveTo>
                    <a:pt x="3261105" y="0"/>
                  </a:moveTo>
                  <a:lnTo>
                    <a:pt x="3261105" y="38943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/>
          <p:cNvSpPr txBox="1"/>
          <p:nvPr/>
        </p:nvSpPr>
        <p:spPr>
          <a:xfrm>
            <a:off x="6925691" y="2132368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5875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125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230620" y="2856534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524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20"/>
              </a:spcBef>
            </a:pPr>
            <a:r>
              <a:rPr dirty="0" sz="1200" spc="-25">
                <a:latin typeface="Arial"/>
                <a:cs typeface="Arial"/>
              </a:rPr>
              <a:t>1V2</a:t>
            </a:r>
            <a:endParaRPr sz="12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131904" y="29864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442413" y="29864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6566118" y="3227726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442413" y="3545233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7133174" y="3545233"/>
            <a:ext cx="186690" cy="26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05410">
              <a:lnSpc>
                <a:spcPts val="95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4542053" y="3515880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6510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130"/>
              </a:spcBef>
            </a:pPr>
            <a:r>
              <a:rPr dirty="0" sz="1200" spc="-25">
                <a:latin typeface="Arial"/>
                <a:cs typeface="Arial"/>
              </a:rPr>
              <a:t>1V1</a:t>
            </a:r>
            <a:endParaRPr sz="12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4496019" y="44088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4483320" y="49676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4864317" y="49676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3774909" y="4279950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460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15"/>
              </a:spcBef>
            </a:pPr>
            <a:r>
              <a:rPr dirty="0" sz="1200" spc="-25">
                <a:latin typeface="Arial"/>
                <a:cs typeface="Arial"/>
              </a:rPr>
              <a:t>1S1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51" name="object 51"/>
          <p:cNvSpPr/>
          <p:nvPr/>
        </p:nvSpPr>
        <p:spPr>
          <a:xfrm>
            <a:off x="5305361" y="4279950"/>
            <a:ext cx="360680" cy="217170"/>
          </a:xfrm>
          <a:custGeom>
            <a:avLst/>
            <a:gdLst/>
            <a:ahLst/>
            <a:cxnLst/>
            <a:rect l="l" t="t" r="r" b="b"/>
            <a:pathLst>
              <a:path w="360679" h="217170">
                <a:moveTo>
                  <a:pt x="0" y="216712"/>
                </a:moveTo>
                <a:lnTo>
                  <a:pt x="0" y="0"/>
                </a:lnTo>
                <a:lnTo>
                  <a:pt x="360273" y="0"/>
                </a:lnTo>
                <a:lnTo>
                  <a:pt x="360273" y="216712"/>
                </a:lnTo>
                <a:lnTo>
                  <a:pt x="0" y="216712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2" name="object 52"/>
          <p:cNvSpPr txBox="1"/>
          <p:nvPr/>
        </p:nvSpPr>
        <p:spPr>
          <a:xfrm>
            <a:off x="6020019" y="44088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4496017" y="552642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6020019" y="496762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4483317" y="6085218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6388317" y="496762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864315" y="6085218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5336782" y="4281830"/>
            <a:ext cx="2743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3950360" y="540110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0795" rIns="0" bIns="0" rtlCol="0" vert="horz">
            <a:spAutoFit/>
          </a:bodyPr>
          <a:lstStyle/>
          <a:p>
            <a:pPr marL="93345">
              <a:lnSpc>
                <a:spcPct val="100000"/>
              </a:lnSpc>
              <a:spcBef>
                <a:spcPts val="85"/>
              </a:spcBef>
            </a:pPr>
            <a:r>
              <a:rPr dirty="0" sz="1200" spc="-25">
                <a:latin typeface="Arial"/>
                <a:cs typeface="Arial"/>
              </a:rPr>
              <a:t>0S</a:t>
            </a:r>
            <a:endParaRPr sz="12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2854274" y="5816714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4605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115"/>
              </a:spcBef>
            </a:pPr>
            <a:r>
              <a:rPr dirty="0" sz="1200" spc="-25">
                <a:latin typeface="Arial"/>
                <a:cs typeface="Arial"/>
              </a:rPr>
              <a:t>0Z</a:t>
            </a:r>
            <a:endParaRPr sz="1200">
              <a:latin typeface="Arial"/>
              <a:cs typeface="Arial"/>
            </a:endParaRPr>
          </a:p>
        </p:txBody>
      </p:sp>
      <p:sp>
        <p:nvSpPr>
          <p:cNvPr id="61" name="object 61"/>
          <p:cNvSpPr/>
          <p:nvPr/>
        </p:nvSpPr>
        <p:spPr>
          <a:xfrm>
            <a:off x="5338038" y="4683391"/>
            <a:ext cx="359410" cy="179070"/>
          </a:xfrm>
          <a:custGeom>
            <a:avLst/>
            <a:gdLst/>
            <a:ahLst/>
            <a:cxnLst/>
            <a:rect l="l" t="t" r="r" b="b"/>
            <a:pathLst>
              <a:path w="359410" h="179070">
                <a:moveTo>
                  <a:pt x="37376" y="178676"/>
                </a:moveTo>
                <a:lnTo>
                  <a:pt x="21538" y="159713"/>
                </a:lnTo>
                <a:lnTo>
                  <a:pt x="9801" y="137761"/>
                </a:lnTo>
                <a:lnTo>
                  <a:pt x="2507" y="113930"/>
                </a:lnTo>
                <a:lnTo>
                  <a:pt x="0" y="89331"/>
                </a:lnTo>
                <a:lnTo>
                  <a:pt x="2507" y="64733"/>
                </a:lnTo>
                <a:lnTo>
                  <a:pt x="9801" y="40903"/>
                </a:lnTo>
                <a:lnTo>
                  <a:pt x="21538" y="18955"/>
                </a:lnTo>
                <a:lnTo>
                  <a:pt x="37376" y="0"/>
                </a:lnTo>
                <a:lnTo>
                  <a:pt x="37376" y="178676"/>
                </a:lnTo>
                <a:close/>
              </a:path>
              <a:path w="359410" h="179070">
                <a:moveTo>
                  <a:pt x="37376" y="124891"/>
                </a:moveTo>
                <a:lnTo>
                  <a:pt x="37376" y="53784"/>
                </a:lnTo>
                <a:lnTo>
                  <a:pt x="359181" y="53784"/>
                </a:lnTo>
                <a:lnTo>
                  <a:pt x="359181" y="124891"/>
                </a:lnTo>
                <a:lnTo>
                  <a:pt x="37376" y="124891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2" name="object 6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63" name="object 6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11</a:t>
            </a:fld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776215" y="3139084"/>
            <a:ext cx="1053465" cy="1527810"/>
            <a:chOff x="4776215" y="3139084"/>
            <a:chExt cx="1053465" cy="1527810"/>
          </a:xfrm>
        </p:grpSpPr>
        <p:sp>
          <p:nvSpPr>
            <p:cNvPr id="3" name="object 3"/>
            <p:cNvSpPr/>
            <p:nvPr/>
          </p:nvSpPr>
          <p:spPr>
            <a:xfrm>
              <a:off x="4870335" y="3365131"/>
              <a:ext cx="927100" cy="222885"/>
            </a:xfrm>
            <a:custGeom>
              <a:avLst/>
              <a:gdLst/>
              <a:ahLst/>
              <a:cxnLst/>
              <a:rect l="l" t="t" r="r" b="b"/>
              <a:pathLst>
                <a:path w="927100" h="222885">
                  <a:moveTo>
                    <a:pt x="277533" y="0"/>
                  </a:moveTo>
                  <a:lnTo>
                    <a:pt x="178625" y="98907"/>
                  </a:lnTo>
                  <a:lnTo>
                    <a:pt x="79717" y="0"/>
                  </a:lnTo>
                </a:path>
                <a:path w="927100" h="222885">
                  <a:moveTo>
                    <a:pt x="926693" y="0"/>
                  </a:moveTo>
                  <a:lnTo>
                    <a:pt x="827798" y="98907"/>
                  </a:lnTo>
                  <a:lnTo>
                    <a:pt x="728891" y="0"/>
                  </a:lnTo>
                </a:path>
                <a:path w="927100" h="222885">
                  <a:moveTo>
                    <a:pt x="0" y="62141"/>
                  </a:moveTo>
                  <a:lnTo>
                    <a:pt x="0" y="222554"/>
                  </a:lnTo>
                </a:path>
                <a:path w="927100" h="222885">
                  <a:moveTo>
                    <a:pt x="649173" y="62141"/>
                  </a:moveTo>
                  <a:lnTo>
                    <a:pt x="649173" y="22255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4796523" y="3409848"/>
              <a:ext cx="75565" cy="76200"/>
            </a:xfrm>
            <a:custGeom>
              <a:avLst/>
              <a:gdLst/>
              <a:ahLst/>
              <a:cxnLst/>
              <a:rect l="l" t="t" r="r" b="b"/>
              <a:pathLst>
                <a:path w="75564" h="76200">
                  <a:moveTo>
                    <a:pt x="0" y="75831"/>
                  </a:moveTo>
                  <a:lnTo>
                    <a:pt x="75196" y="24841"/>
                  </a:lnTo>
                  <a:lnTo>
                    <a:pt x="50355" y="0"/>
                  </a:lnTo>
                  <a:lnTo>
                    <a:pt x="0" y="758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796523" y="3409848"/>
              <a:ext cx="75565" cy="76200"/>
            </a:xfrm>
            <a:custGeom>
              <a:avLst/>
              <a:gdLst/>
              <a:ahLst/>
              <a:cxnLst/>
              <a:rect l="l" t="t" r="r" b="b"/>
              <a:pathLst>
                <a:path w="75564" h="76200">
                  <a:moveTo>
                    <a:pt x="0" y="75831"/>
                  </a:moveTo>
                  <a:lnTo>
                    <a:pt x="50355" y="0"/>
                  </a:lnTo>
                  <a:lnTo>
                    <a:pt x="75196" y="24841"/>
                  </a:lnTo>
                  <a:lnTo>
                    <a:pt x="0" y="758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5445696" y="3409848"/>
              <a:ext cx="75565" cy="76200"/>
            </a:xfrm>
            <a:custGeom>
              <a:avLst/>
              <a:gdLst/>
              <a:ahLst/>
              <a:cxnLst/>
              <a:rect l="l" t="t" r="r" b="b"/>
              <a:pathLst>
                <a:path w="75564" h="76200">
                  <a:moveTo>
                    <a:pt x="0" y="75831"/>
                  </a:moveTo>
                  <a:lnTo>
                    <a:pt x="75196" y="24841"/>
                  </a:lnTo>
                  <a:lnTo>
                    <a:pt x="50342" y="0"/>
                  </a:lnTo>
                  <a:lnTo>
                    <a:pt x="0" y="758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781613" y="3144481"/>
              <a:ext cx="1042669" cy="532765"/>
            </a:xfrm>
            <a:custGeom>
              <a:avLst/>
              <a:gdLst/>
              <a:ahLst/>
              <a:cxnLst/>
              <a:rect l="l" t="t" r="r" b="b"/>
              <a:pathLst>
                <a:path w="1042670" h="532764">
                  <a:moveTo>
                    <a:pt x="664083" y="341198"/>
                  </a:moveTo>
                  <a:lnTo>
                    <a:pt x="714425" y="265366"/>
                  </a:lnTo>
                  <a:lnTo>
                    <a:pt x="739279" y="290207"/>
                  </a:lnTo>
                  <a:lnTo>
                    <a:pt x="664083" y="341198"/>
                  </a:lnTo>
                  <a:close/>
                </a:path>
                <a:path w="1042670" h="532764">
                  <a:moveTo>
                    <a:pt x="141897" y="141871"/>
                  </a:moveTo>
                  <a:lnTo>
                    <a:pt x="121573" y="173718"/>
                  </a:lnTo>
                  <a:lnTo>
                    <a:pt x="111137" y="197288"/>
                  </a:lnTo>
                  <a:lnTo>
                    <a:pt x="107292" y="224239"/>
                  </a:lnTo>
                  <a:lnTo>
                    <a:pt x="106743" y="266230"/>
                  </a:lnTo>
                  <a:lnTo>
                    <a:pt x="112236" y="315691"/>
                  </a:lnTo>
                  <a:lnTo>
                    <a:pt x="124320" y="355103"/>
                  </a:lnTo>
                  <a:lnTo>
                    <a:pt x="136404" y="381167"/>
                  </a:lnTo>
                  <a:lnTo>
                    <a:pt x="141897" y="390588"/>
                  </a:lnTo>
                </a:path>
                <a:path w="1042670" h="532764">
                  <a:moveTo>
                    <a:pt x="791057" y="141871"/>
                  </a:moveTo>
                  <a:lnTo>
                    <a:pt x="770741" y="173718"/>
                  </a:lnTo>
                  <a:lnTo>
                    <a:pt x="760309" y="197288"/>
                  </a:lnTo>
                  <a:lnTo>
                    <a:pt x="756465" y="224239"/>
                  </a:lnTo>
                  <a:lnTo>
                    <a:pt x="755916" y="266230"/>
                  </a:lnTo>
                  <a:lnTo>
                    <a:pt x="761407" y="315691"/>
                  </a:lnTo>
                  <a:lnTo>
                    <a:pt x="773487" y="355103"/>
                  </a:lnTo>
                  <a:lnTo>
                    <a:pt x="785566" y="381167"/>
                  </a:lnTo>
                  <a:lnTo>
                    <a:pt x="791057" y="390588"/>
                  </a:lnTo>
                </a:path>
                <a:path w="1042670" h="532764">
                  <a:moveTo>
                    <a:pt x="36944" y="141871"/>
                  </a:moveTo>
                  <a:lnTo>
                    <a:pt x="57260" y="173718"/>
                  </a:lnTo>
                  <a:lnTo>
                    <a:pt x="67692" y="197288"/>
                  </a:lnTo>
                  <a:lnTo>
                    <a:pt x="71536" y="224239"/>
                  </a:lnTo>
                  <a:lnTo>
                    <a:pt x="72085" y="266230"/>
                  </a:lnTo>
                  <a:lnTo>
                    <a:pt x="66594" y="315691"/>
                  </a:lnTo>
                  <a:lnTo>
                    <a:pt x="54514" y="355103"/>
                  </a:lnTo>
                  <a:lnTo>
                    <a:pt x="42435" y="381167"/>
                  </a:lnTo>
                  <a:lnTo>
                    <a:pt x="36944" y="390588"/>
                  </a:lnTo>
                </a:path>
                <a:path w="1042670" h="532764">
                  <a:moveTo>
                    <a:pt x="686117" y="141871"/>
                  </a:moveTo>
                  <a:lnTo>
                    <a:pt x="706433" y="173718"/>
                  </a:lnTo>
                  <a:lnTo>
                    <a:pt x="716865" y="197288"/>
                  </a:lnTo>
                  <a:lnTo>
                    <a:pt x="720709" y="224239"/>
                  </a:lnTo>
                  <a:lnTo>
                    <a:pt x="721258" y="266230"/>
                  </a:lnTo>
                  <a:lnTo>
                    <a:pt x="715767" y="315691"/>
                  </a:lnTo>
                  <a:lnTo>
                    <a:pt x="703687" y="355103"/>
                  </a:lnTo>
                  <a:lnTo>
                    <a:pt x="691608" y="381167"/>
                  </a:lnTo>
                  <a:lnTo>
                    <a:pt x="686117" y="390588"/>
                  </a:lnTo>
                </a:path>
                <a:path w="1042670" h="532764">
                  <a:moveTo>
                    <a:pt x="18021" y="335965"/>
                  </a:moveTo>
                  <a:lnTo>
                    <a:pt x="160400" y="194475"/>
                  </a:lnTo>
                </a:path>
                <a:path w="1042670" h="532764">
                  <a:moveTo>
                    <a:pt x="667181" y="335965"/>
                  </a:moveTo>
                  <a:lnTo>
                    <a:pt x="809574" y="194475"/>
                  </a:lnTo>
                </a:path>
                <a:path w="1042670" h="532764">
                  <a:moveTo>
                    <a:pt x="0" y="531444"/>
                  </a:moveTo>
                  <a:lnTo>
                    <a:pt x="0" y="0"/>
                  </a:lnTo>
                  <a:lnTo>
                    <a:pt x="393369" y="0"/>
                  </a:lnTo>
                  <a:lnTo>
                    <a:pt x="393369" y="531444"/>
                  </a:lnTo>
                  <a:lnTo>
                    <a:pt x="0" y="531444"/>
                  </a:lnTo>
                  <a:close/>
                </a:path>
                <a:path w="1042670" h="532764">
                  <a:moveTo>
                    <a:pt x="649160" y="531444"/>
                  </a:moveTo>
                  <a:lnTo>
                    <a:pt x="649160" y="0"/>
                  </a:lnTo>
                  <a:lnTo>
                    <a:pt x="1042530" y="0"/>
                  </a:lnTo>
                  <a:lnTo>
                    <a:pt x="1042530" y="531444"/>
                  </a:lnTo>
                  <a:lnTo>
                    <a:pt x="649160" y="531444"/>
                  </a:lnTo>
                  <a:close/>
                </a:path>
                <a:path w="1042670" h="532764">
                  <a:moveTo>
                    <a:pt x="88722" y="457"/>
                  </a:moveTo>
                  <a:lnTo>
                    <a:pt x="88722" y="532142"/>
                  </a:lnTo>
                </a:path>
                <a:path w="1042670" h="532764">
                  <a:moveTo>
                    <a:pt x="737895" y="457"/>
                  </a:moveTo>
                  <a:lnTo>
                    <a:pt x="737895" y="532142"/>
                  </a:lnTo>
                </a:path>
                <a:path w="1042670" h="532764">
                  <a:moveTo>
                    <a:pt x="267639" y="230530"/>
                  </a:moveTo>
                  <a:lnTo>
                    <a:pt x="267639" y="89052"/>
                  </a:lnTo>
                  <a:lnTo>
                    <a:pt x="91008" y="89052"/>
                  </a:lnTo>
                </a:path>
                <a:path w="1042670" h="532764">
                  <a:moveTo>
                    <a:pt x="916813" y="230530"/>
                  </a:moveTo>
                  <a:lnTo>
                    <a:pt x="916813" y="89052"/>
                  </a:lnTo>
                  <a:lnTo>
                    <a:pt x="740181" y="89052"/>
                  </a:lnTo>
                </a:path>
                <a:path w="1042670" h="532764">
                  <a:moveTo>
                    <a:pt x="267639" y="318490"/>
                  </a:moveTo>
                  <a:lnTo>
                    <a:pt x="267639" y="442861"/>
                  </a:lnTo>
                  <a:lnTo>
                    <a:pt x="90106" y="442861"/>
                  </a:lnTo>
                </a:path>
                <a:path w="1042670" h="532764">
                  <a:moveTo>
                    <a:pt x="916813" y="318490"/>
                  </a:moveTo>
                  <a:lnTo>
                    <a:pt x="916813" y="442861"/>
                  </a:lnTo>
                  <a:lnTo>
                    <a:pt x="739279" y="44286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852314" y="3215639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7899"/>
                  </a:moveTo>
                  <a:lnTo>
                    <a:pt x="0" y="17576"/>
                  </a:lnTo>
                  <a:lnTo>
                    <a:pt x="0" y="27254"/>
                  </a:lnTo>
                  <a:lnTo>
                    <a:pt x="7899" y="35153"/>
                  </a:lnTo>
                  <a:lnTo>
                    <a:pt x="27254" y="35153"/>
                  </a:lnTo>
                  <a:lnTo>
                    <a:pt x="35140" y="27254"/>
                  </a:lnTo>
                  <a:lnTo>
                    <a:pt x="35140" y="7899"/>
                  </a:lnTo>
                  <a:lnTo>
                    <a:pt x="27254" y="0"/>
                  </a:lnTo>
                  <a:lnTo>
                    <a:pt x="7899" y="0"/>
                  </a:lnTo>
                  <a:lnTo>
                    <a:pt x="0" y="78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852314" y="3215639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17576"/>
                  </a:moveTo>
                  <a:lnTo>
                    <a:pt x="0" y="27254"/>
                  </a:lnTo>
                  <a:lnTo>
                    <a:pt x="7899" y="35153"/>
                  </a:lnTo>
                  <a:lnTo>
                    <a:pt x="17576" y="35153"/>
                  </a:lnTo>
                  <a:lnTo>
                    <a:pt x="27254" y="35153"/>
                  </a:lnTo>
                  <a:lnTo>
                    <a:pt x="35140" y="27254"/>
                  </a:lnTo>
                  <a:lnTo>
                    <a:pt x="35140" y="17576"/>
                  </a:lnTo>
                  <a:lnTo>
                    <a:pt x="35140" y="7899"/>
                  </a:lnTo>
                  <a:lnTo>
                    <a:pt x="27254" y="0"/>
                  </a:lnTo>
                  <a:lnTo>
                    <a:pt x="17576" y="0"/>
                  </a:lnTo>
                  <a:lnTo>
                    <a:pt x="7899" y="0"/>
                  </a:lnTo>
                  <a:lnTo>
                    <a:pt x="0" y="7899"/>
                  </a:lnTo>
                  <a:lnTo>
                    <a:pt x="0" y="1757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501487" y="3215639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7899"/>
                  </a:moveTo>
                  <a:lnTo>
                    <a:pt x="0" y="17576"/>
                  </a:lnTo>
                  <a:lnTo>
                    <a:pt x="0" y="27254"/>
                  </a:lnTo>
                  <a:lnTo>
                    <a:pt x="7886" y="35153"/>
                  </a:lnTo>
                  <a:lnTo>
                    <a:pt x="27254" y="35153"/>
                  </a:lnTo>
                  <a:lnTo>
                    <a:pt x="35140" y="27254"/>
                  </a:lnTo>
                  <a:lnTo>
                    <a:pt x="35140" y="7899"/>
                  </a:lnTo>
                  <a:lnTo>
                    <a:pt x="27254" y="0"/>
                  </a:lnTo>
                  <a:lnTo>
                    <a:pt x="7886" y="0"/>
                  </a:lnTo>
                  <a:lnTo>
                    <a:pt x="0" y="78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501487" y="3215639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17576"/>
                  </a:moveTo>
                  <a:lnTo>
                    <a:pt x="0" y="27254"/>
                  </a:lnTo>
                  <a:lnTo>
                    <a:pt x="7886" y="35153"/>
                  </a:lnTo>
                  <a:lnTo>
                    <a:pt x="17576" y="35153"/>
                  </a:lnTo>
                  <a:lnTo>
                    <a:pt x="27254" y="35153"/>
                  </a:lnTo>
                  <a:lnTo>
                    <a:pt x="35140" y="27254"/>
                  </a:lnTo>
                  <a:lnTo>
                    <a:pt x="35140" y="17576"/>
                  </a:lnTo>
                  <a:lnTo>
                    <a:pt x="35140" y="7899"/>
                  </a:lnTo>
                  <a:lnTo>
                    <a:pt x="27254" y="0"/>
                  </a:lnTo>
                  <a:lnTo>
                    <a:pt x="17576" y="0"/>
                  </a:lnTo>
                  <a:lnTo>
                    <a:pt x="7886" y="0"/>
                  </a:lnTo>
                  <a:lnTo>
                    <a:pt x="0" y="7899"/>
                  </a:lnTo>
                  <a:lnTo>
                    <a:pt x="0" y="1757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852314" y="3570566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7886"/>
                  </a:moveTo>
                  <a:lnTo>
                    <a:pt x="0" y="17564"/>
                  </a:lnTo>
                  <a:lnTo>
                    <a:pt x="0" y="27241"/>
                  </a:lnTo>
                  <a:lnTo>
                    <a:pt x="7899" y="35140"/>
                  </a:lnTo>
                  <a:lnTo>
                    <a:pt x="27254" y="35140"/>
                  </a:lnTo>
                  <a:lnTo>
                    <a:pt x="35140" y="27241"/>
                  </a:lnTo>
                  <a:lnTo>
                    <a:pt x="35140" y="7886"/>
                  </a:lnTo>
                  <a:lnTo>
                    <a:pt x="27254" y="0"/>
                  </a:lnTo>
                  <a:lnTo>
                    <a:pt x="7899" y="0"/>
                  </a:lnTo>
                  <a:lnTo>
                    <a:pt x="0" y="78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852314" y="3570566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17564"/>
                  </a:moveTo>
                  <a:lnTo>
                    <a:pt x="0" y="27241"/>
                  </a:lnTo>
                  <a:lnTo>
                    <a:pt x="7899" y="35140"/>
                  </a:lnTo>
                  <a:lnTo>
                    <a:pt x="17576" y="35140"/>
                  </a:lnTo>
                  <a:lnTo>
                    <a:pt x="27254" y="35140"/>
                  </a:lnTo>
                  <a:lnTo>
                    <a:pt x="35140" y="27241"/>
                  </a:lnTo>
                  <a:lnTo>
                    <a:pt x="35140" y="17564"/>
                  </a:lnTo>
                  <a:lnTo>
                    <a:pt x="35140" y="7886"/>
                  </a:lnTo>
                  <a:lnTo>
                    <a:pt x="27254" y="0"/>
                  </a:lnTo>
                  <a:lnTo>
                    <a:pt x="17576" y="0"/>
                  </a:lnTo>
                  <a:lnTo>
                    <a:pt x="7899" y="0"/>
                  </a:lnTo>
                  <a:lnTo>
                    <a:pt x="0" y="7886"/>
                  </a:lnTo>
                  <a:lnTo>
                    <a:pt x="0" y="1756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501487" y="3570566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7886"/>
                  </a:moveTo>
                  <a:lnTo>
                    <a:pt x="0" y="17564"/>
                  </a:lnTo>
                  <a:lnTo>
                    <a:pt x="0" y="27241"/>
                  </a:lnTo>
                  <a:lnTo>
                    <a:pt x="7886" y="35140"/>
                  </a:lnTo>
                  <a:lnTo>
                    <a:pt x="27254" y="35140"/>
                  </a:lnTo>
                  <a:lnTo>
                    <a:pt x="35140" y="27241"/>
                  </a:lnTo>
                  <a:lnTo>
                    <a:pt x="35140" y="7886"/>
                  </a:lnTo>
                  <a:lnTo>
                    <a:pt x="27254" y="0"/>
                  </a:lnTo>
                  <a:lnTo>
                    <a:pt x="7886" y="0"/>
                  </a:lnTo>
                  <a:lnTo>
                    <a:pt x="0" y="78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501487" y="3570566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17564"/>
                  </a:moveTo>
                  <a:lnTo>
                    <a:pt x="0" y="27241"/>
                  </a:lnTo>
                  <a:lnTo>
                    <a:pt x="7886" y="35140"/>
                  </a:lnTo>
                  <a:lnTo>
                    <a:pt x="17576" y="35140"/>
                  </a:lnTo>
                  <a:lnTo>
                    <a:pt x="27254" y="35140"/>
                  </a:lnTo>
                  <a:lnTo>
                    <a:pt x="35140" y="27241"/>
                  </a:lnTo>
                  <a:lnTo>
                    <a:pt x="35140" y="17564"/>
                  </a:lnTo>
                  <a:lnTo>
                    <a:pt x="35140" y="7886"/>
                  </a:lnTo>
                  <a:lnTo>
                    <a:pt x="27254" y="0"/>
                  </a:lnTo>
                  <a:lnTo>
                    <a:pt x="17576" y="0"/>
                  </a:lnTo>
                  <a:lnTo>
                    <a:pt x="7886" y="0"/>
                  </a:lnTo>
                  <a:lnTo>
                    <a:pt x="0" y="7886"/>
                  </a:lnTo>
                  <a:lnTo>
                    <a:pt x="0" y="1756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991811" y="3324504"/>
              <a:ext cx="115570" cy="115570"/>
            </a:xfrm>
            <a:custGeom>
              <a:avLst/>
              <a:gdLst/>
              <a:ahLst/>
              <a:cxnLst/>
              <a:rect l="l" t="t" r="r" b="b"/>
              <a:pathLst>
                <a:path w="115570" h="115570">
                  <a:moveTo>
                    <a:pt x="0" y="57721"/>
                  </a:moveTo>
                  <a:lnTo>
                    <a:pt x="4546" y="80151"/>
                  </a:lnTo>
                  <a:lnTo>
                    <a:pt x="16933" y="98502"/>
                  </a:lnTo>
                  <a:lnTo>
                    <a:pt x="35281" y="110894"/>
                  </a:lnTo>
                  <a:lnTo>
                    <a:pt x="57708" y="115443"/>
                  </a:lnTo>
                  <a:lnTo>
                    <a:pt x="80138" y="110894"/>
                  </a:lnTo>
                  <a:lnTo>
                    <a:pt x="98490" y="98502"/>
                  </a:lnTo>
                  <a:lnTo>
                    <a:pt x="110881" y="80151"/>
                  </a:lnTo>
                  <a:lnTo>
                    <a:pt x="115430" y="57721"/>
                  </a:lnTo>
                  <a:lnTo>
                    <a:pt x="110881" y="35291"/>
                  </a:lnTo>
                  <a:lnTo>
                    <a:pt x="98490" y="16940"/>
                  </a:lnTo>
                  <a:lnTo>
                    <a:pt x="80138" y="4548"/>
                  </a:lnTo>
                  <a:lnTo>
                    <a:pt x="57708" y="0"/>
                  </a:lnTo>
                  <a:lnTo>
                    <a:pt x="35281" y="4548"/>
                  </a:lnTo>
                  <a:lnTo>
                    <a:pt x="16933" y="16940"/>
                  </a:lnTo>
                  <a:lnTo>
                    <a:pt x="4546" y="35291"/>
                  </a:lnTo>
                  <a:lnTo>
                    <a:pt x="0" y="57721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991811" y="3324504"/>
              <a:ext cx="115570" cy="115570"/>
            </a:xfrm>
            <a:custGeom>
              <a:avLst/>
              <a:gdLst/>
              <a:ahLst/>
              <a:cxnLst/>
              <a:rect l="l" t="t" r="r" b="b"/>
              <a:pathLst>
                <a:path w="115570" h="115570">
                  <a:moveTo>
                    <a:pt x="115430" y="57721"/>
                  </a:moveTo>
                  <a:lnTo>
                    <a:pt x="110881" y="80151"/>
                  </a:lnTo>
                  <a:lnTo>
                    <a:pt x="98490" y="98502"/>
                  </a:lnTo>
                  <a:lnTo>
                    <a:pt x="80138" y="110894"/>
                  </a:lnTo>
                  <a:lnTo>
                    <a:pt x="57708" y="115443"/>
                  </a:lnTo>
                  <a:lnTo>
                    <a:pt x="35281" y="110894"/>
                  </a:lnTo>
                  <a:lnTo>
                    <a:pt x="16933" y="98502"/>
                  </a:lnTo>
                  <a:lnTo>
                    <a:pt x="4546" y="80151"/>
                  </a:lnTo>
                  <a:lnTo>
                    <a:pt x="0" y="57721"/>
                  </a:lnTo>
                  <a:lnTo>
                    <a:pt x="4546" y="35291"/>
                  </a:lnTo>
                  <a:lnTo>
                    <a:pt x="16933" y="16940"/>
                  </a:lnTo>
                  <a:lnTo>
                    <a:pt x="35281" y="4548"/>
                  </a:lnTo>
                  <a:lnTo>
                    <a:pt x="57708" y="0"/>
                  </a:lnTo>
                  <a:lnTo>
                    <a:pt x="80138" y="4548"/>
                  </a:lnTo>
                  <a:lnTo>
                    <a:pt x="98490" y="16940"/>
                  </a:lnTo>
                  <a:lnTo>
                    <a:pt x="110881" y="35291"/>
                  </a:lnTo>
                  <a:lnTo>
                    <a:pt x="115430" y="57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640971" y="3324504"/>
              <a:ext cx="115570" cy="115570"/>
            </a:xfrm>
            <a:custGeom>
              <a:avLst/>
              <a:gdLst/>
              <a:ahLst/>
              <a:cxnLst/>
              <a:rect l="l" t="t" r="r" b="b"/>
              <a:pathLst>
                <a:path w="115570" h="115570">
                  <a:moveTo>
                    <a:pt x="0" y="57721"/>
                  </a:moveTo>
                  <a:lnTo>
                    <a:pt x="4548" y="80151"/>
                  </a:lnTo>
                  <a:lnTo>
                    <a:pt x="16940" y="98502"/>
                  </a:lnTo>
                  <a:lnTo>
                    <a:pt x="35291" y="110894"/>
                  </a:lnTo>
                  <a:lnTo>
                    <a:pt x="57721" y="115443"/>
                  </a:lnTo>
                  <a:lnTo>
                    <a:pt x="80151" y="110894"/>
                  </a:lnTo>
                  <a:lnTo>
                    <a:pt x="98502" y="98502"/>
                  </a:lnTo>
                  <a:lnTo>
                    <a:pt x="110894" y="80151"/>
                  </a:lnTo>
                  <a:lnTo>
                    <a:pt x="115443" y="57721"/>
                  </a:lnTo>
                  <a:lnTo>
                    <a:pt x="110894" y="35291"/>
                  </a:lnTo>
                  <a:lnTo>
                    <a:pt x="98502" y="16940"/>
                  </a:lnTo>
                  <a:lnTo>
                    <a:pt x="80151" y="4548"/>
                  </a:lnTo>
                  <a:lnTo>
                    <a:pt x="57721" y="0"/>
                  </a:lnTo>
                  <a:lnTo>
                    <a:pt x="35291" y="4548"/>
                  </a:lnTo>
                  <a:lnTo>
                    <a:pt x="16940" y="16940"/>
                  </a:lnTo>
                  <a:lnTo>
                    <a:pt x="4548" y="35291"/>
                  </a:lnTo>
                  <a:lnTo>
                    <a:pt x="0" y="57721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640971" y="3324504"/>
              <a:ext cx="115570" cy="115570"/>
            </a:xfrm>
            <a:custGeom>
              <a:avLst/>
              <a:gdLst/>
              <a:ahLst/>
              <a:cxnLst/>
              <a:rect l="l" t="t" r="r" b="b"/>
              <a:pathLst>
                <a:path w="115570" h="115570">
                  <a:moveTo>
                    <a:pt x="115443" y="57721"/>
                  </a:moveTo>
                  <a:lnTo>
                    <a:pt x="110894" y="80151"/>
                  </a:lnTo>
                  <a:lnTo>
                    <a:pt x="98502" y="98502"/>
                  </a:lnTo>
                  <a:lnTo>
                    <a:pt x="80151" y="110894"/>
                  </a:lnTo>
                  <a:lnTo>
                    <a:pt x="57721" y="115443"/>
                  </a:lnTo>
                  <a:lnTo>
                    <a:pt x="35291" y="110894"/>
                  </a:lnTo>
                  <a:lnTo>
                    <a:pt x="16940" y="98502"/>
                  </a:lnTo>
                  <a:lnTo>
                    <a:pt x="4548" y="80151"/>
                  </a:lnTo>
                  <a:lnTo>
                    <a:pt x="0" y="57721"/>
                  </a:lnTo>
                  <a:lnTo>
                    <a:pt x="4548" y="35291"/>
                  </a:lnTo>
                  <a:lnTo>
                    <a:pt x="16940" y="16940"/>
                  </a:lnTo>
                  <a:lnTo>
                    <a:pt x="35291" y="4548"/>
                  </a:lnTo>
                  <a:lnTo>
                    <a:pt x="57721" y="0"/>
                  </a:lnTo>
                  <a:lnTo>
                    <a:pt x="80151" y="4548"/>
                  </a:lnTo>
                  <a:lnTo>
                    <a:pt x="98502" y="16940"/>
                  </a:lnTo>
                  <a:lnTo>
                    <a:pt x="110894" y="35291"/>
                  </a:lnTo>
                  <a:lnTo>
                    <a:pt x="115443" y="57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890312" y="4301972"/>
              <a:ext cx="359410" cy="359410"/>
            </a:xfrm>
            <a:custGeom>
              <a:avLst/>
              <a:gdLst/>
              <a:ahLst/>
              <a:cxnLst/>
              <a:rect l="l" t="t" r="r" b="b"/>
              <a:pathLst>
                <a:path w="359410" h="359410">
                  <a:moveTo>
                    <a:pt x="0" y="359371"/>
                  </a:moveTo>
                  <a:lnTo>
                    <a:pt x="0" y="0"/>
                  </a:lnTo>
                  <a:lnTo>
                    <a:pt x="359321" y="0"/>
                  </a:lnTo>
                  <a:lnTo>
                    <a:pt x="359321" y="359371"/>
                  </a:lnTo>
                  <a:lnTo>
                    <a:pt x="0" y="3593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5015572" y="2152523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0955" rIns="0" bIns="0" rtlCol="0" vert="horz">
            <a:spAutoFit/>
          </a:bodyPr>
          <a:lstStyle/>
          <a:p>
            <a:pPr marL="94615">
              <a:lnSpc>
                <a:spcPct val="100000"/>
              </a:lnSpc>
              <a:spcBef>
                <a:spcPts val="165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5915698" y="3148825"/>
            <a:ext cx="361315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5240" rIns="0" bIns="0" rtlCol="0" vert="horz">
            <a:spAutoFit/>
          </a:bodyPr>
          <a:lstStyle/>
          <a:p>
            <a:pPr marL="55244">
              <a:lnSpc>
                <a:spcPct val="100000"/>
              </a:lnSpc>
              <a:spcBef>
                <a:spcPts val="120"/>
              </a:spcBef>
            </a:pPr>
            <a:r>
              <a:rPr dirty="0" sz="1200" spc="-25">
                <a:latin typeface="Arial"/>
                <a:cs typeface="Arial"/>
              </a:rPr>
              <a:t>1V3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4329061" y="3148825"/>
            <a:ext cx="361315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5240" rIns="0" bIns="0" rtlCol="0" vert="horz">
            <a:spAutoFit/>
          </a:bodyPr>
          <a:lstStyle/>
          <a:p>
            <a:pPr marL="54610">
              <a:lnSpc>
                <a:spcPct val="100000"/>
              </a:lnSpc>
              <a:spcBef>
                <a:spcPts val="120"/>
              </a:spcBef>
            </a:pPr>
            <a:r>
              <a:rPr dirty="0" sz="1200" spc="-25">
                <a:latin typeface="Arial"/>
                <a:cs typeface="Arial"/>
              </a:rPr>
              <a:t>1V2</a:t>
            </a:r>
            <a:endParaRPr sz="12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5214204" y="41294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5215474" y="4675533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537413" y="41294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537413" y="4675533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321517" y="47771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312970" y="398787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4605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15"/>
              </a:spcBef>
            </a:pPr>
            <a:r>
              <a:rPr dirty="0" sz="1200" spc="-25">
                <a:latin typeface="Arial"/>
                <a:cs typeface="Arial"/>
              </a:rPr>
              <a:t>1V1</a:t>
            </a:r>
            <a:endParaRPr sz="1200">
              <a:latin typeface="Arial"/>
              <a:cs typeface="Arial"/>
            </a:endParaRPr>
          </a:p>
        </p:txBody>
      </p:sp>
      <p:sp>
        <p:nvSpPr>
          <p:cNvPr id="30" name="object 30" descr="$PPTXTitle"/>
          <p:cNvSpPr txBox="1">
            <a:spLocks noGrp="1"/>
          </p:cNvSpPr>
          <p:nvPr>
            <p:ph type="title"/>
          </p:nvPr>
        </p:nvSpPr>
        <p:spPr>
          <a:xfrm>
            <a:off x="1177175" y="1551331"/>
            <a:ext cx="8340090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70"/>
              <a:t>Esquema</a:t>
            </a:r>
            <a:r>
              <a:rPr dirty="0" spc="-85"/>
              <a:t> </a:t>
            </a:r>
            <a:r>
              <a:rPr dirty="0" spc="-125"/>
              <a:t>de</a:t>
            </a:r>
            <a:r>
              <a:rPr dirty="0" spc="-80"/>
              <a:t> </a:t>
            </a:r>
            <a:r>
              <a:rPr dirty="0" spc="-135"/>
              <a:t>conexiones:</a:t>
            </a:r>
            <a:r>
              <a:rPr dirty="0" spc="-125"/>
              <a:t> </a:t>
            </a:r>
            <a:r>
              <a:rPr dirty="0" spc="-85"/>
              <a:t>Válvula</a:t>
            </a:r>
            <a:r>
              <a:rPr dirty="0" spc="-80"/>
              <a:t> </a:t>
            </a:r>
            <a:r>
              <a:rPr dirty="0" spc="-125"/>
              <a:t>de</a:t>
            </a:r>
            <a:r>
              <a:rPr dirty="0" spc="-80"/>
              <a:t> </a:t>
            </a:r>
            <a:r>
              <a:rPr dirty="0" spc="-125"/>
              <a:t>impulsos</a:t>
            </a:r>
            <a:r>
              <a:rPr dirty="0" spc="-80"/>
              <a:t> </a:t>
            </a:r>
            <a:r>
              <a:rPr dirty="0" spc="100"/>
              <a:t>5/2</a:t>
            </a:r>
            <a:r>
              <a:rPr dirty="0" spc="-85"/>
              <a:t> </a:t>
            </a:r>
            <a:r>
              <a:rPr dirty="0" spc="-110"/>
              <a:t>vías</a:t>
            </a:r>
            <a:r>
              <a:rPr dirty="0" spc="-80"/>
              <a:t> </a:t>
            </a:r>
            <a:r>
              <a:rPr dirty="0" spc="-100"/>
              <a:t>(control</a:t>
            </a:r>
            <a:r>
              <a:rPr dirty="0" spc="-80"/>
              <a:t> </a:t>
            </a:r>
            <a:r>
              <a:rPr dirty="0" spc="-125"/>
              <a:t>de</a:t>
            </a:r>
            <a:r>
              <a:rPr dirty="0" spc="-80"/>
              <a:t> </a:t>
            </a:r>
            <a:r>
              <a:rPr dirty="0" spc="-60"/>
              <a:t>velocidad)</a:t>
            </a:r>
          </a:p>
        </p:txBody>
      </p:sp>
      <p:grpSp>
        <p:nvGrpSpPr>
          <p:cNvPr id="31" name="object 31"/>
          <p:cNvGrpSpPr/>
          <p:nvPr/>
        </p:nvGrpSpPr>
        <p:grpSpPr>
          <a:xfrm>
            <a:off x="3588296" y="5242902"/>
            <a:ext cx="1412240" cy="1028065"/>
            <a:chOff x="3588296" y="5242902"/>
            <a:chExt cx="1412240" cy="1028065"/>
          </a:xfrm>
        </p:grpSpPr>
        <p:sp>
          <p:nvSpPr>
            <p:cNvPr id="32" name="object 32"/>
            <p:cNvSpPr/>
            <p:nvPr/>
          </p:nvSpPr>
          <p:spPr>
            <a:xfrm>
              <a:off x="3593693" y="5330278"/>
              <a:ext cx="1078230" cy="361315"/>
            </a:xfrm>
            <a:custGeom>
              <a:avLst/>
              <a:gdLst/>
              <a:ahLst/>
              <a:cxnLst/>
              <a:rect l="l" t="t" r="r" b="b"/>
              <a:pathLst>
                <a:path w="1078229" h="361314">
                  <a:moveTo>
                    <a:pt x="37490" y="269417"/>
                  </a:moveTo>
                  <a:lnTo>
                    <a:pt x="21602" y="250401"/>
                  </a:lnTo>
                  <a:lnTo>
                    <a:pt x="9829" y="228384"/>
                  </a:lnTo>
                  <a:lnTo>
                    <a:pt x="2514" y="204481"/>
                  </a:lnTo>
                  <a:lnTo>
                    <a:pt x="0" y="179806"/>
                  </a:lnTo>
                  <a:lnTo>
                    <a:pt x="2514" y="155132"/>
                  </a:lnTo>
                  <a:lnTo>
                    <a:pt x="9829" y="131229"/>
                  </a:lnTo>
                  <a:lnTo>
                    <a:pt x="21602" y="109212"/>
                  </a:lnTo>
                  <a:lnTo>
                    <a:pt x="37490" y="90195"/>
                  </a:lnTo>
                  <a:lnTo>
                    <a:pt x="37490" y="269417"/>
                  </a:lnTo>
                  <a:close/>
                </a:path>
                <a:path w="1078229" h="361314">
                  <a:moveTo>
                    <a:pt x="37490" y="215468"/>
                  </a:moveTo>
                  <a:lnTo>
                    <a:pt x="37490" y="144145"/>
                  </a:lnTo>
                  <a:lnTo>
                    <a:pt x="360260" y="144145"/>
                  </a:lnTo>
                  <a:lnTo>
                    <a:pt x="360260" y="215468"/>
                  </a:lnTo>
                  <a:lnTo>
                    <a:pt x="37490" y="215468"/>
                  </a:lnTo>
                  <a:close/>
                </a:path>
                <a:path w="1078229" h="361314">
                  <a:moveTo>
                    <a:pt x="360895" y="360857"/>
                  </a:moveTo>
                  <a:lnTo>
                    <a:pt x="360895" y="596"/>
                  </a:lnTo>
                  <a:lnTo>
                    <a:pt x="720153" y="596"/>
                  </a:lnTo>
                  <a:lnTo>
                    <a:pt x="720153" y="360857"/>
                  </a:lnTo>
                  <a:lnTo>
                    <a:pt x="360895" y="360857"/>
                  </a:lnTo>
                  <a:close/>
                </a:path>
                <a:path w="1078229" h="361314">
                  <a:moveTo>
                    <a:pt x="720153" y="360857"/>
                  </a:moveTo>
                  <a:lnTo>
                    <a:pt x="720153" y="596"/>
                  </a:lnTo>
                  <a:lnTo>
                    <a:pt x="1078102" y="596"/>
                  </a:lnTo>
                  <a:lnTo>
                    <a:pt x="1078103" y="360857"/>
                  </a:lnTo>
                  <a:lnTo>
                    <a:pt x="720153" y="360857"/>
                  </a:lnTo>
                  <a:close/>
                </a:path>
                <a:path w="1078229" h="361314">
                  <a:moveTo>
                    <a:pt x="629716" y="287705"/>
                  </a:moveTo>
                  <a:lnTo>
                    <a:pt x="629716" y="359943"/>
                  </a:lnTo>
                </a:path>
                <a:path w="1078229" h="361314">
                  <a:moveTo>
                    <a:pt x="594055" y="287705"/>
                  </a:moveTo>
                  <a:lnTo>
                    <a:pt x="666292" y="287705"/>
                  </a:lnTo>
                </a:path>
                <a:path w="1078229" h="361314">
                  <a:moveTo>
                    <a:pt x="451002" y="360857"/>
                  </a:moveTo>
                  <a:lnTo>
                    <a:pt x="451002" y="584"/>
                  </a:lnTo>
                </a:path>
                <a:path w="1078229" h="361314">
                  <a:moveTo>
                    <a:pt x="809637" y="0"/>
                  </a:moveTo>
                  <a:lnTo>
                    <a:pt x="989279" y="36066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027322" y="5332196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264"/>
                  </a:moveTo>
                  <a:lnTo>
                    <a:pt x="35661" y="107264"/>
                  </a:lnTo>
                  <a:lnTo>
                    <a:pt x="17373" y="0"/>
                  </a:lnTo>
                  <a:lnTo>
                    <a:pt x="0" y="1072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027322" y="5332196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73" y="0"/>
                  </a:moveTo>
                  <a:lnTo>
                    <a:pt x="35661" y="107264"/>
                  </a:lnTo>
                  <a:lnTo>
                    <a:pt x="0" y="107264"/>
                  </a:lnTo>
                  <a:lnTo>
                    <a:pt x="17373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12741" y="5583300"/>
              <a:ext cx="76695" cy="113906"/>
            </a:xfrm>
            <a:prstGeom prst="rect">
              <a:avLst/>
            </a:prstGeom>
          </p:spPr>
        </p:pic>
        <p:sp>
          <p:nvSpPr>
            <p:cNvPr id="36" name="object 36"/>
            <p:cNvSpPr/>
            <p:nvPr/>
          </p:nvSpPr>
          <p:spPr>
            <a:xfrm>
              <a:off x="4330395" y="5242902"/>
              <a:ext cx="664845" cy="1022350"/>
            </a:xfrm>
            <a:custGeom>
              <a:avLst/>
              <a:gdLst/>
              <a:ahLst/>
              <a:cxnLst/>
              <a:rect l="l" t="t" r="r" b="b"/>
              <a:pathLst>
                <a:path w="664845" h="1022350">
                  <a:moveTo>
                    <a:pt x="36017" y="375081"/>
                  </a:moveTo>
                  <a:lnTo>
                    <a:pt x="108254" y="375081"/>
                  </a:lnTo>
                </a:path>
                <a:path w="664845" h="1022350">
                  <a:moveTo>
                    <a:pt x="71678" y="375081"/>
                  </a:moveTo>
                  <a:lnTo>
                    <a:pt x="71678" y="447319"/>
                  </a:lnTo>
                </a:path>
                <a:path w="664845" h="1022350">
                  <a:moveTo>
                    <a:pt x="664260" y="267741"/>
                  </a:moveTo>
                  <a:lnTo>
                    <a:pt x="636828" y="357352"/>
                  </a:lnTo>
                  <a:lnTo>
                    <a:pt x="582891" y="178130"/>
                  </a:lnTo>
                  <a:lnTo>
                    <a:pt x="528942" y="357352"/>
                  </a:lnTo>
                  <a:lnTo>
                    <a:pt x="474992" y="178130"/>
                  </a:lnTo>
                  <a:lnTo>
                    <a:pt x="421043" y="357352"/>
                  </a:lnTo>
                  <a:lnTo>
                    <a:pt x="367093" y="178130"/>
                  </a:lnTo>
                  <a:lnTo>
                    <a:pt x="340575" y="267741"/>
                  </a:lnTo>
                </a:path>
                <a:path w="664845" h="1022350">
                  <a:moveTo>
                    <a:pt x="196430" y="448906"/>
                  </a:moveTo>
                  <a:lnTo>
                    <a:pt x="301777" y="448906"/>
                  </a:lnTo>
                  <a:lnTo>
                    <a:pt x="249110" y="537286"/>
                  </a:lnTo>
                  <a:lnTo>
                    <a:pt x="196430" y="448906"/>
                  </a:lnTo>
                  <a:close/>
                </a:path>
                <a:path w="664845" h="1022350">
                  <a:moveTo>
                    <a:pt x="72936" y="87375"/>
                  </a:moveTo>
                  <a:lnTo>
                    <a:pt x="72936" y="0"/>
                  </a:lnTo>
                </a:path>
                <a:path w="664845" h="1022350">
                  <a:moveTo>
                    <a:pt x="71043" y="898156"/>
                  </a:moveTo>
                  <a:lnTo>
                    <a:pt x="71043" y="440093"/>
                  </a:lnTo>
                </a:path>
                <a:path w="664845" h="1022350">
                  <a:moveTo>
                    <a:pt x="0" y="1022261"/>
                  </a:moveTo>
                  <a:lnTo>
                    <a:pt x="141198" y="1022261"/>
                  </a:lnTo>
                  <a:lnTo>
                    <a:pt x="71043" y="898156"/>
                  </a:lnTo>
                  <a:lnTo>
                    <a:pt x="0" y="102226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7" name="object 37"/>
          <p:cNvGrpSpPr/>
          <p:nvPr/>
        </p:nvGrpSpPr>
        <p:grpSpPr>
          <a:xfrm>
            <a:off x="4802936" y="2419286"/>
            <a:ext cx="2301240" cy="3851275"/>
            <a:chOff x="4802936" y="2419286"/>
            <a:chExt cx="2301240" cy="3851275"/>
          </a:xfrm>
        </p:grpSpPr>
        <p:sp>
          <p:nvSpPr>
            <p:cNvPr id="38" name="object 38"/>
            <p:cNvSpPr/>
            <p:nvPr/>
          </p:nvSpPr>
          <p:spPr>
            <a:xfrm>
              <a:off x="4802936" y="4301972"/>
              <a:ext cx="1979930" cy="1839595"/>
            </a:xfrm>
            <a:custGeom>
              <a:avLst/>
              <a:gdLst/>
              <a:ahLst/>
              <a:cxnLst/>
              <a:rect l="l" t="t" r="r" b="b"/>
              <a:pathLst>
                <a:path w="1979929" h="1839595">
                  <a:moveTo>
                    <a:pt x="1621383" y="1389164"/>
                  </a:moveTo>
                  <a:lnTo>
                    <a:pt x="1621383" y="1028903"/>
                  </a:lnTo>
                  <a:lnTo>
                    <a:pt x="1979333" y="1028903"/>
                  </a:lnTo>
                  <a:lnTo>
                    <a:pt x="1979333" y="1389164"/>
                  </a:lnTo>
                  <a:lnTo>
                    <a:pt x="1621383" y="1389164"/>
                  </a:lnTo>
                  <a:close/>
                </a:path>
                <a:path w="1979929" h="1839595">
                  <a:moveTo>
                    <a:pt x="0" y="179679"/>
                  </a:moveTo>
                  <a:lnTo>
                    <a:pt x="87375" y="179679"/>
                  </a:lnTo>
                </a:path>
                <a:path w="1979929" h="1839595">
                  <a:moveTo>
                    <a:pt x="1713522" y="1028306"/>
                  </a:moveTo>
                  <a:lnTo>
                    <a:pt x="1713522" y="940930"/>
                  </a:lnTo>
                </a:path>
                <a:path w="1979929" h="1839595">
                  <a:moveTo>
                    <a:pt x="892759" y="179679"/>
                  </a:moveTo>
                  <a:lnTo>
                    <a:pt x="803427" y="179679"/>
                  </a:lnTo>
                </a:path>
                <a:path w="1979929" h="1839595">
                  <a:moveTo>
                    <a:pt x="625335" y="1839087"/>
                  </a:moveTo>
                  <a:lnTo>
                    <a:pt x="625335" y="359371"/>
                  </a:lnTo>
                </a:path>
                <a:path w="1979929" h="1839595">
                  <a:moveTo>
                    <a:pt x="356057" y="0"/>
                  </a:moveTo>
                  <a:lnTo>
                    <a:pt x="356057" y="35935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142115" y="4555083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35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943766" y="4301959"/>
              <a:ext cx="664845" cy="360045"/>
            </a:xfrm>
            <a:custGeom>
              <a:avLst/>
              <a:gdLst/>
              <a:ahLst/>
              <a:cxnLst/>
              <a:rect l="l" t="t" r="r" b="b"/>
              <a:pathLst>
                <a:path w="664845" h="360045">
                  <a:moveTo>
                    <a:pt x="215684" y="358902"/>
                  </a:moveTo>
                  <a:lnTo>
                    <a:pt x="233921" y="253123"/>
                  </a:lnTo>
                  <a:lnTo>
                    <a:pt x="198348" y="253123"/>
                  </a:lnTo>
                  <a:lnTo>
                    <a:pt x="215684" y="358902"/>
                  </a:lnTo>
                  <a:close/>
                </a:path>
                <a:path w="664845" h="360045">
                  <a:moveTo>
                    <a:pt x="30949" y="2819"/>
                  </a:moveTo>
                  <a:lnTo>
                    <a:pt x="124802" y="359473"/>
                  </a:lnTo>
                </a:path>
                <a:path w="664845" h="360045">
                  <a:moveTo>
                    <a:pt x="573951" y="2819"/>
                  </a:moveTo>
                  <a:lnTo>
                    <a:pt x="480098" y="359473"/>
                  </a:lnTo>
                </a:path>
                <a:path w="664845" h="360045">
                  <a:moveTo>
                    <a:pt x="575360" y="358724"/>
                  </a:moveTo>
                  <a:lnTo>
                    <a:pt x="575360" y="286664"/>
                  </a:lnTo>
                </a:path>
                <a:path w="664845" h="360045">
                  <a:moveTo>
                    <a:pt x="305866" y="359371"/>
                  </a:moveTo>
                  <a:lnTo>
                    <a:pt x="305866" y="0"/>
                  </a:lnTo>
                  <a:lnTo>
                    <a:pt x="664552" y="0"/>
                  </a:lnTo>
                  <a:lnTo>
                    <a:pt x="664552" y="359371"/>
                  </a:lnTo>
                  <a:lnTo>
                    <a:pt x="305866" y="359371"/>
                  </a:lnTo>
                  <a:close/>
                </a:path>
                <a:path w="664845" h="360045">
                  <a:moveTo>
                    <a:pt x="36575" y="358724"/>
                  </a:moveTo>
                  <a:lnTo>
                    <a:pt x="36575" y="286664"/>
                  </a:lnTo>
                </a:path>
                <a:path w="664845" h="360045">
                  <a:moveTo>
                    <a:pt x="0" y="286981"/>
                  </a:moveTo>
                  <a:lnTo>
                    <a:pt x="72059" y="286981"/>
                  </a:lnTo>
                </a:path>
                <a:path w="664845" h="360045">
                  <a:moveTo>
                    <a:pt x="610527" y="286981"/>
                  </a:moveTo>
                  <a:lnTo>
                    <a:pt x="538467" y="286981"/>
                  </a:lnTo>
                </a:path>
                <a:path w="664845" h="360045">
                  <a:moveTo>
                    <a:pt x="395287" y="12"/>
                  </a:moveTo>
                  <a:lnTo>
                    <a:pt x="395287" y="3593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320372" y="4556493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60" h="106045">
                  <a:moveTo>
                    <a:pt x="0" y="0"/>
                  </a:moveTo>
                  <a:lnTo>
                    <a:pt x="18237" y="105765"/>
                  </a:lnTo>
                  <a:lnTo>
                    <a:pt x="355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320372" y="4556493"/>
              <a:ext cx="35560" cy="106045"/>
            </a:xfrm>
            <a:custGeom>
              <a:avLst/>
              <a:gdLst/>
              <a:ahLst/>
              <a:cxnLst/>
              <a:rect l="l" t="t" r="r" b="b"/>
              <a:pathLst>
                <a:path w="35560" h="106045">
                  <a:moveTo>
                    <a:pt x="18237" y="105765"/>
                  </a:moveTo>
                  <a:lnTo>
                    <a:pt x="0" y="0"/>
                  </a:lnTo>
                  <a:lnTo>
                    <a:pt x="35559" y="0"/>
                  </a:lnTo>
                  <a:lnTo>
                    <a:pt x="18237" y="10576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473585" y="4304702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50"/>
                  </a:moveTo>
                  <a:lnTo>
                    <a:pt x="34493" y="107975"/>
                  </a:lnTo>
                  <a:lnTo>
                    <a:pt x="43942" y="0"/>
                  </a:lnTo>
                  <a:lnTo>
                    <a:pt x="0" y="992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5473585" y="4304702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42" y="0"/>
                  </a:moveTo>
                  <a:lnTo>
                    <a:pt x="0" y="99250"/>
                  </a:lnTo>
                  <a:lnTo>
                    <a:pt x="34493" y="107975"/>
                  </a:lnTo>
                  <a:lnTo>
                    <a:pt x="4394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973497" y="4304702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48" y="107975"/>
                  </a:lnTo>
                  <a:lnTo>
                    <a:pt x="43929" y="99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973497" y="4304702"/>
              <a:ext cx="1096645" cy="1296670"/>
            </a:xfrm>
            <a:custGeom>
              <a:avLst/>
              <a:gdLst/>
              <a:ahLst/>
              <a:cxnLst/>
              <a:rect l="l" t="t" r="r" b="b"/>
              <a:pathLst>
                <a:path w="1096645" h="1296670">
                  <a:moveTo>
                    <a:pt x="0" y="0"/>
                  </a:moveTo>
                  <a:lnTo>
                    <a:pt x="43929" y="99250"/>
                  </a:lnTo>
                  <a:lnTo>
                    <a:pt x="9448" y="107975"/>
                  </a:lnTo>
                  <a:lnTo>
                    <a:pt x="0" y="0"/>
                  </a:lnTo>
                  <a:close/>
                </a:path>
                <a:path w="1096645" h="1296670">
                  <a:moveTo>
                    <a:pt x="773417" y="1296492"/>
                  </a:moveTo>
                  <a:lnTo>
                    <a:pt x="757529" y="1277475"/>
                  </a:lnTo>
                  <a:lnTo>
                    <a:pt x="745756" y="1255458"/>
                  </a:lnTo>
                  <a:lnTo>
                    <a:pt x="738441" y="1231555"/>
                  </a:lnTo>
                  <a:lnTo>
                    <a:pt x="735926" y="1206881"/>
                  </a:lnTo>
                  <a:lnTo>
                    <a:pt x="738441" y="1182206"/>
                  </a:lnTo>
                  <a:lnTo>
                    <a:pt x="745756" y="1158303"/>
                  </a:lnTo>
                  <a:lnTo>
                    <a:pt x="757529" y="1136286"/>
                  </a:lnTo>
                  <a:lnTo>
                    <a:pt x="773417" y="1117269"/>
                  </a:lnTo>
                  <a:lnTo>
                    <a:pt x="773417" y="1296492"/>
                  </a:lnTo>
                  <a:close/>
                </a:path>
                <a:path w="1096645" h="1296670">
                  <a:moveTo>
                    <a:pt x="773417" y="1242542"/>
                  </a:moveTo>
                  <a:lnTo>
                    <a:pt x="773417" y="1171219"/>
                  </a:lnTo>
                  <a:lnTo>
                    <a:pt x="1096187" y="1171219"/>
                  </a:lnTo>
                  <a:lnTo>
                    <a:pt x="1096187" y="1242542"/>
                  </a:lnTo>
                  <a:lnTo>
                    <a:pt x="773417" y="12425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6141313" y="5332602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251"/>
                  </a:moveTo>
                  <a:lnTo>
                    <a:pt x="35661" y="107251"/>
                  </a:lnTo>
                  <a:lnTo>
                    <a:pt x="17373" y="0"/>
                  </a:lnTo>
                  <a:lnTo>
                    <a:pt x="0" y="1072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141313" y="5332602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73" y="0"/>
                  </a:moveTo>
                  <a:lnTo>
                    <a:pt x="35661" y="107251"/>
                  </a:lnTo>
                  <a:lnTo>
                    <a:pt x="0" y="107251"/>
                  </a:lnTo>
                  <a:lnTo>
                    <a:pt x="17373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623202" y="5583707"/>
              <a:ext cx="76695" cy="113893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4870335" y="2784932"/>
              <a:ext cx="2228850" cy="2907030"/>
            </a:xfrm>
            <a:custGeom>
              <a:avLst/>
              <a:gdLst/>
              <a:ahLst/>
              <a:cxnLst/>
              <a:rect l="l" t="t" r="r" b="b"/>
              <a:pathLst>
                <a:path w="2228850" h="2907029">
                  <a:moveTo>
                    <a:pt x="0" y="360006"/>
                  </a:moveTo>
                  <a:lnTo>
                    <a:pt x="0" y="0"/>
                  </a:lnTo>
                </a:path>
                <a:path w="2228850" h="2907029">
                  <a:moveTo>
                    <a:pt x="647382" y="151904"/>
                  </a:moveTo>
                  <a:lnTo>
                    <a:pt x="647382" y="0"/>
                  </a:lnTo>
                </a:path>
                <a:path w="2228850" h="2907029">
                  <a:moveTo>
                    <a:pt x="1467459" y="2906966"/>
                  </a:moveTo>
                  <a:lnTo>
                    <a:pt x="1467459" y="2817634"/>
                  </a:lnTo>
                </a:path>
                <a:path w="2228850" h="2907029">
                  <a:moveTo>
                    <a:pt x="1421142" y="2817634"/>
                  </a:moveTo>
                  <a:lnTo>
                    <a:pt x="1510474" y="2817634"/>
                  </a:lnTo>
                </a:path>
                <a:path w="2228850" h="2907029">
                  <a:moveTo>
                    <a:pt x="1646123" y="2906966"/>
                  </a:moveTo>
                  <a:lnTo>
                    <a:pt x="1646123" y="2817634"/>
                  </a:lnTo>
                </a:path>
                <a:path w="2228850" h="2907029">
                  <a:moveTo>
                    <a:pt x="1603108" y="2817634"/>
                  </a:moveTo>
                  <a:lnTo>
                    <a:pt x="1692440" y="2817634"/>
                  </a:lnTo>
                </a:path>
                <a:path w="2228850" h="2907029">
                  <a:moveTo>
                    <a:pt x="1288808" y="2906966"/>
                  </a:moveTo>
                  <a:lnTo>
                    <a:pt x="1288808" y="2635669"/>
                  </a:lnTo>
                </a:path>
                <a:path w="2228850" h="2907029">
                  <a:moveTo>
                    <a:pt x="1824774" y="2906966"/>
                  </a:moveTo>
                  <a:lnTo>
                    <a:pt x="1646123" y="2546337"/>
                  </a:lnTo>
                </a:path>
                <a:path w="2228850" h="2907029">
                  <a:moveTo>
                    <a:pt x="1914105" y="2817634"/>
                  </a:moveTo>
                  <a:lnTo>
                    <a:pt x="1960422" y="2635669"/>
                  </a:lnTo>
                  <a:lnTo>
                    <a:pt x="2006739" y="2817634"/>
                  </a:lnTo>
                  <a:lnTo>
                    <a:pt x="2049754" y="2635669"/>
                  </a:lnTo>
                  <a:lnTo>
                    <a:pt x="2096071" y="2817634"/>
                  </a:lnTo>
                  <a:lnTo>
                    <a:pt x="2139073" y="2635669"/>
                  </a:lnTo>
                  <a:lnTo>
                    <a:pt x="2185403" y="2817634"/>
                  </a:lnTo>
                  <a:lnTo>
                    <a:pt x="2228405" y="2681986"/>
                  </a:lnTo>
                </a:path>
                <a:path w="2228850" h="2907029">
                  <a:moveTo>
                    <a:pt x="1556207" y="2906966"/>
                  </a:moveTo>
                  <a:lnTo>
                    <a:pt x="1556207" y="2546350"/>
                  </a:lnTo>
                  <a:lnTo>
                    <a:pt x="1199349" y="2546350"/>
                  </a:lnTo>
                  <a:lnTo>
                    <a:pt x="1199349" y="2906966"/>
                  </a:lnTo>
                  <a:lnTo>
                    <a:pt x="1556207" y="29069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511061" y="532587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397" y="10795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5" y="5397"/>
                  </a:lnTo>
                  <a:lnTo>
                    <a:pt x="9214" y="9214"/>
                  </a:lnTo>
                  <a:lnTo>
                    <a:pt x="5397" y="10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835448" y="2424683"/>
              <a:ext cx="720725" cy="360680"/>
            </a:xfrm>
            <a:custGeom>
              <a:avLst/>
              <a:gdLst/>
              <a:ahLst/>
              <a:cxnLst/>
              <a:rect l="l" t="t" r="r" b="b"/>
              <a:pathLst>
                <a:path w="720725" h="360680">
                  <a:moveTo>
                    <a:pt x="0" y="360260"/>
                  </a:moveTo>
                  <a:lnTo>
                    <a:pt x="0" y="0"/>
                  </a:lnTo>
                  <a:lnTo>
                    <a:pt x="720534" y="0"/>
                  </a:lnTo>
                  <a:lnTo>
                    <a:pt x="720534" y="360260"/>
                  </a:lnTo>
                  <a:lnTo>
                    <a:pt x="0" y="36026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997221" y="2568155"/>
              <a:ext cx="720725" cy="72390"/>
            </a:xfrm>
            <a:custGeom>
              <a:avLst/>
              <a:gdLst/>
              <a:ahLst/>
              <a:cxnLst/>
              <a:rect l="l" t="t" r="r" b="b"/>
              <a:pathLst>
                <a:path w="720725" h="72389">
                  <a:moveTo>
                    <a:pt x="0" y="0"/>
                  </a:moveTo>
                  <a:lnTo>
                    <a:pt x="0" y="72237"/>
                  </a:lnTo>
                  <a:lnTo>
                    <a:pt x="720534" y="72237"/>
                  </a:lnTo>
                  <a:lnTo>
                    <a:pt x="7205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870335" y="2424683"/>
              <a:ext cx="1878964" cy="3840479"/>
            </a:xfrm>
            <a:custGeom>
              <a:avLst/>
              <a:gdLst/>
              <a:ahLst/>
              <a:cxnLst/>
              <a:rect l="l" t="t" r="r" b="b"/>
              <a:pathLst>
                <a:path w="1878965" h="3840479">
                  <a:moveTo>
                    <a:pt x="847420" y="215709"/>
                  </a:moveTo>
                  <a:lnTo>
                    <a:pt x="126885" y="215709"/>
                  </a:lnTo>
                  <a:lnTo>
                    <a:pt x="126885" y="143484"/>
                  </a:lnTo>
                  <a:lnTo>
                    <a:pt x="847420" y="143484"/>
                  </a:lnTo>
                </a:path>
                <a:path w="1878965" h="3840479">
                  <a:moveTo>
                    <a:pt x="596112" y="2236000"/>
                  </a:moveTo>
                  <a:lnTo>
                    <a:pt x="701459" y="2236000"/>
                  </a:lnTo>
                  <a:lnTo>
                    <a:pt x="648792" y="2324379"/>
                  </a:lnTo>
                  <a:lnTo>
                    <a:pt x="596112" y="2236000"/>
                  </a:lnTo>
                  <a:close/>
                </a:path>
                <a:path w="1878965" h="3840479">
                  <a:moveTo>
                    <a:pt x="415607" y="2236000"/>
                  </a:moveTo>
                  <a:lnTo>
                    <a:pt x="520954" y="2236000"/>
                  </a:lnTo>
                  <a:lnTo>
                    <a:pt x="468274" y="2324379"/>
                  </a:lnTo>
                  <a:lnTo>
                    <a:pt x="415607" y="2236000"/>
                  </a:lnTo>
                  <a:close/>
                </a:path>
                <a:path w="1878965" h="3840479">
                  <a:moveTo>
                    <a:pt x="1771561" y="3267532"/>
                  </a:moveTo>
                  <a:lnTo>
                    <a:pt x="1878368" y="3267532"/>
                  </a:lnTo>
                  <a:lnTo>
                    <a:pt x="1824964" y="3357143"/>
                  </a:lnTo>
                  <a:lnTo>
                    <a:pt x="1771561" y="3267532"/>
                  </a:lnTo>
                  <a:close/>
                </a:path>
                <a:path w="1878965" h="3840479">
                  <a:moveTo>
                    <a:pt x="36855" y="360260"/>
                  </a:moveTo>
                  <a:lnTo>
                    <a:pt x="36855" y="0"/>
                  </a:lnTo>
                  <a:lnTo>
                    <a:pt x="127380" y="0"/>
                  </a:lnTo>
                  <a:lnTo>
                    <a:pt x="127380" y="360260"/>
                  </a:lnTo>
                  <a:lnTo>
                    <a:pt x="36855" y="360260"/>
                  </a:lnTo>
                  <a:close/>
                </a:path>
                <a:path w="1878965" h="3840479">
                  <a:moveTo>
                    <a:pt x="647382" y="360260"/>
                  </a:moveTo>
                  <a:lnTo>
                    <a:pt x="647382" y="720255"/>
                  </a:lnTo>
                </a:path>
                <a:path w="1878965" h="3840479">
                  <a:moveTo>
                    <a:pt x="647192" y="1880019"/>
                  </a:moveTo>
                  <a:lnTo>
                    <a:pt x="647192" y="1251940"/>
                  </a:lnTo>
                </a:path>
                <a:path w="1878965" h="3840479">
                  <a:moveTo>
                    <a:pt x="468731" y="1880019"/>
                  </a:moveTo>
                  <a:lnTo>
                    <a:pt x="468731" y="1586623"/>
                  </a:lnTo>
                  <a:lnTo>
                    <a:pt x="0" y="1586623"/>
                  </a:lnTo>
                  <a:lnTo>
                    <a:pt x="0" y="1251927"/>
                  </a:lnTo>
                </a:path>
                <a:path w="1878965" h="3840479">
                  <a:moveTo>
                    <a:pt x="1646123" y="3716375"/>
                  </a:moveTo>
                  <a:lnTo>
                    <a:pt x="1646123" y="3258312"/>
                  </a:lnTo>
                </a:path>
                <a:path w="1878965" h="3840479">
                  <a:moveTo>
                    <a:pt x="1575079" y="3840480"/>
                  </a:moveTo>
                  <a:lnTo>
                    <a:pt x="1716265" y="3840480"/>
                  </a:lnTo>
                  <a:lnTo>
                    <a:pt x="1646123" y="3716375"/>
                  </a:lnTo>
                  <a:lnTo>
                    <a:pt x="1575079" y="3840480"/>
                  </a:lnTo>
                  <a:close/>
                </a:path>
                <a:path w="1878965" h="3840479">
                  <a:moveTo>
                    <a:pt x="486892" y="3840480"/>
                  </a:moveTo>
                  <a:lnTo>
                    <a:pt x="628078" y="3840480"/>
                  </a:lnTo>
                  <a:lnTo>
                    <a:pt x="557936" y="3716375"/>
                  </a:lnTo>
                  <a:lnTo>
                    <a:pt x="486892" y="38404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" name="object 55"/>
          <p:cNvSpPr txBox="1"/>
          <p:nvPr/>
        </p:nvSpPr>
        <p:spPr>
          <a:xfrm>
            <a:off x="4280119" y="51454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" name="object 6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64" name="object 6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11</a:t>
            </a:fld>
          </a:p>
        </p:txBody>
      </p:sp>
      <p:sp>
        <p:nvSpPr>
          <p:cNvPr id="56" name="object 56"/>
          <p:cNvSpPr txBox="1"/>
          <p:nvPr/>
        </p:nvSpPr>
        <p:spPr>
          <a:xfrm>
            <a:off x="6388324" y="51454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4280119" y="57042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6388324" y="57042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4648417" y="57042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6769321" y="57042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3563632" y="5016017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4604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114"/>
              </a:spcBef>
            </a:pPr>
            <a:r>
              <a:rPr dirty="0" sz="1200" spc="-25">
                <a:latin typeface="Arial"/>
                <a:cs typeface="Arial"/>
              </a:rPr>
              <a:t>1S1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5674093" y="5016017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4604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114"/>
              </a:spcBef>
            </a:pPr>
            <a:r>
              <a:rPr dirty="0" sz="1200" spc="-2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1270">
              <a:lnSpc>
                <a:spcPct val="100000"/>
              </a:lnSpc>
              <a:spcBef>
                <a:spcPts val="100"/>
              </a:spcBef>
            </a:pPr>
            <a:r>
              <a:rPr dirty="0" spc="-90"/>
              <a:t>Esquema</a:t>
            </a:r>
            <a:r>
              <a:rPr dirty="0" spc="-65"/>
              <a:t> </a:t>
            </a:r>
            <a:r>
              <a:rPr dirty="0" spc="-45"/>
              <a:t>de</a:t>
            </a:r>
            <a:r>
              <a:rPr dirty="0" spc="-65"/>
              <a:t> </a:t>
            </a:r>
            <a:r>
              <a:rPr dirty="0" spc="-80"/>
              <a:t>conexiones:</a:t>
            </a:r>
            <a:r>
              <a:rPr dirty="0" spc="-114"/>
              <a:t> </a:t>
            </a:r>
            <a:r>
              <a:rPr dirty="0" spc="-30"/>
              <a:t>Válvula</a:t>
            </a:r>
            <a:r>
              <a:rPr dirty="0" spc="-65"/>
              <a:t> </a:t>
            </a:r>
            <a:r>
              <a:rPr dirty="0" spc="-45"/>
              <a:t>de</a:t>
            </a:r>
            <a:r>
              <a:rPr dirty="0" spc="-60"/>
              <a:t> </a:t>
            </a:r>
            <a:r>
              <a:rPr dirty="0" spc="-85"/>
              <a:t>escape</a:t>
            </a:r>
            <a:r>
              <a:rPr dirty="0" spc="-65"/>
              <a:t> </a:t>
            </a:r>
            <a:r>
              <a:rPr dirty="0" spc="-10"/>
              <a:t>rápido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7151217" y="3867721"/>
            <a:ext cx="2229485" cy="2146935"/>
            <a:chOff x="7151217" y="3867721"/>
            <a:chExt cx="2229485" cy="2146935"/>
          </a:xfrm>
        </p:grpSpPr>
        <p:sp>
          <p:nvSpPr>
            <p:cNvPr id="4" name="object 4"/>
            <p:cNvSpPr/>
            <p:nvPr/>
          </p:nvSpPr>
          <p:spPr>
            <a:xfrm>
              <a:off x="8565134" y="3873119"/>
              <a:ext cx="810260" cy="540385"/>
            </a:xfrm>
            <a:custGeom>
              <a:avLst/>
              <a:gdLst/>
              <a:ahLst/>
              <a:cxnLst/>
              <a:rect l="l" t="t" r="r" b="b"/>
              <a:pathLst>
                <a:path w="810259" h="540385">
                  <a:moveTo>
                    <a:pt x="809980" y="0"/>
                  </a:moveTo>
                  <a:lnTo>
                    <a:pt x="407047" y="0"/>
                  </a:lnTo>
                  <a:lnTo>
                    <a:pt x="0" y="407047"/>
                  </a:lnTo>
                  <a:lnTo>
                    <a:pt x="0" y="539991"/>
                  </a:lnTo>
                  <a:lnTo>
                    <a:pt x="809980" y="539991"/>
                  </a:lnTo>
                  <a:lnTo>
                    <a:pt x="8099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156615" y="5873508"/>
              <a:ext cx="434975" cy="135890"/>
            </a:xfrm>
            <a:custGeom>
              <a:avLst/>
              <a:gdLst/>
              <a:ahLst/>
              <a:cxnLst/>
              <a:rect l="l" t="t" r="r" b="b"/>
              <a:pathLst>
                <a:path w="434975" h="135889">
                  <a:moveTo>
                    <a:pt x="272732" y="0"/>
                  </a:moveTo>
                  <a:lnTo>
                    <a:pt x="434365" y="0"/>
                  </a:lnTo>
                  <a:lnTo>
                    <a:pt x="353542" y="135597"/>
                  </a:lnTo>
                  <a:lnTo>
                    <a:pt x="272732" y="0"/>
                  </a:lnTo>
                  <a:close/>
                </a:path>
                <a:path w="434975" h="135889">
                  <a:moveTo>
                    <a:pt x="161632" y="0"/>
                  </a:moveTo>
                  <a:lnTo>
                    <a:pt x="0" y="0"/>
                  </a:lnTo>
                  <a:lnTo>
                    <a:pt x="80822" y="135597"/>
                  </a:lnTo>
                  <a:lnTo>
                    <a:pt x="16163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/>
          <p:nvPr/>
        </p:nvSpPr>
        <p:spPr>
          <a:xfrm>
            <a:off x="2720378" y="5874639"/>
            <a:ext cx="161925" cy="135890"/>
          </a:xfrm>
          <a:custGeom>
            <a:avLst/>
            <a:gdLst/>
            <a:ahLst/>
            <a:cxnLst/>
            <a:rect l="l" t="t" r="r" b="b"/>
            <a:pathLst>
              <a:path w="161925" h="135889">
                <a:moveTo>
                  <a:pt x="0" y="0"/>
                </a:moveTo>
                <a:lnTo>
                  <a:pt x="161632" y="0"/>
                </a:lnTo>
                <a:lnTo>
                  <a:pt x="80822" y="135597"/>
                </a:lnTo>
                <a:lnTo>
                  <a:pt x="0" y="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" name="object 7"/>
          <p:cNvSpPr txBox="1"/>
          <p:nvPr/>
        </p:nvSpPr>
        <p:spPr>
          <a:xfrm>
            <a:off x="2591019" y="5069209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3772129" y="4015116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394927" y="4015116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908533" y="5894717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620240" y="5894717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010641" y="5894717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5</a:t>
            </a:r>
            <a:endParaRPr sz="1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559529" y="4573912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9169630" y="4573912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356191" y="5894717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3232501" y="4573912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7842602" y="4573912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8" name="object 18"/>
          <p:cNvGrpSpPr/>
          <p:nvPr/>
        </p:nvGrpSpPr>
        <p:grpSpPr>
          <a:xfrm>
            <a:off x="1311922" y="2806230"/>
            <a:ext cx="3913504" cy="3619500"/>
            <a:chOff x="1311922" y="2806230"/>
            <a:chExt cx="3913504" cy="3619500"/>
          </a:xfrm>
        </p:grpSpPr>
        <p:sp>
          <p:nvSpPr>
            <p:cNvPr id="19" name="object 19"/>
            <p:cNvSpPr/>
            <p:nvPr/>
          </p:nvSpPr>
          <p:spPr>
            <a:xfrm>
              <a:off x="2422601" y="5873254"/>
              <a:ext cx="213995" cy="546735"/>
            </a:xfrm>
            <a:custGeom>
              <a:avLst/>
              <a:gdLst/>
              <a:ahLst/>
              <a:cxnLst/>
              <a:rect l="l" t="t" r="r" b="b"/>
              <a:pathLst>
                <a:path w="213994" h="546735">
                  <a:moveTo>
                    <a:pt x="0" y="546607"/>
                  </a:moveTo>
                  <a:lnTo>
                    <a:pt x="213652" y="546607"/>
                  </a:lnTo>
                  <a:lnTo>
                    <a:pt x="107505" y="358813"/>
                  </a:lnTo>
                  <a:lnTo>
                    <a:pt x="0" y="546607"/>
                  </a:lnTo>
                  <a:close/>
                </a:path>
                <a:path w="213994" h="546735">
                  <a:moveTo>
                    <a:pt x="107505" y="358813"/>
                  </a:moveTo>
                  <a:lnTo>
                    <a:pt x="107505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317320" y="5333758"/>
              <a:ext cx="1616075" cy="541020"/>
            </a:xfrm>
            <a:custGeom>
              <a:avLst/>
              <a:gdLst/>
              <a:ahLst/>
              <a:cxnLst/>
              <a:rect l="l" t="t" r="r" b="b"/>
              <a:pathLst>
                <a:path w="1616075" h="541020">
                  <a:moveTo>
                    <a:pt x="56197" y="403821"/>
                  </a:moveTo>
                  <a:lnTo>
                    <a:pt x="32382" y="375318"/>
                  </a:lnTo>
                  <a:lnTo>
                    <a:pt x="14735" y="342317"/>
                  </a:lnTo>
                  <a:lnTo>
                    <a:pt x="3769" y="306490"/>
                  </a:lnTo>
                  <a:lnTo>
                    <a:pt x="0" y="269506"/>
                  </a:lnTo>
                  <a:lnTo>
                    <a:pt x="3769" y="232523"/>
                  </a:lnTo>
                  <a:lnTo>
                    <a:pt x="14735" y="196697"/>
                  </a:lnTo>
                  <a:lnTo>
                    <a:pt x="32382" y="163700"/>
                  </a:lnTo>
                  <a:lnTo>
                    <a:pt x="56197" y="135204"/>
                  </a:lnTo>
                  <a:lnTo>
                    <a:pt x="56197" y="403821"/>
                  </a:lnTo>
                  <a:close/>
                </a:path>
                <a:path w="1616075" h="541020">
                  <a:moveTo>
                    <a:pt x="56197" y="322961"/>
                  </a:moveTo>
                  <a:lnTo>
                    <a:pt x="56197" y="216065"/>
                  </a:lnTo>
                  <a:lnTo>
                    <a:pt x="539991" y="216065"/>
                  </a:lnTo>
                  <a:lnTo>
                    <a:pt x="539991" y="322960"/>
                  </a:lnTo>
                  <a:lnTo>
                    <a:pt x="56197" y="322961"/>
                  </a:lnTo>
                  <a:close/>
                </a:path>
                <a:path w="1616075" h="541020">
                  <a:moveTo>
                    <a:pt x="540943" y="540880"/>
                  </a:moveTo>
                  <a:lnTo>
                    <a:pt x="540943" y="888"/>
                  </a:lnTo>
                  <a:lnTo>
                    <a:pt x="1079423" y="888"/>
                  </a:lnTo>
                  <a:lnTo>
                    <a:pt x="1079423" y="540880"/>
                  </a:lnTo>
                  <a:lnTo>
                    <a:pt x="540943" y="540880"/>
                  </a:lnTo>
                  <a:close/>
                </a:path>
                <a:path w="1616075" h="541020">
                  <a:moveTo>
                    <a:pt x="1077455" y="540880"/>
                  </a:moveTo>
                  <a:lnTo>
                    <a:pt x="1077455" y="888"/>
                  </a:lnTo>
                  <a:lnTo>
                    <a:pt x="1615935" y="888"/>
                  </a:lnTo>
                  <a:lnTo>
                    <a:pt x="1615935" y="540880"/>
                  </a:lnTo>
                  <a:lnTo>
                    <a:pt x="1077455" y="540880"/>
                  </a:lnTo>
                  <a:close/>
                </a:path>
                <a:path w="1616075" h="541020">
                  <a:moveTo>
                    <a:pt x="943876" y="431228"/>
                  </a:moveTo>
                  <a:lnTo>
                    <a:pt x="943876" y="539508"/>
                  </a:lnTo>
                </a:path>
                <a:path w="1616075" h="541020">
                  <a:moveTo>
                    <a:pt x="890422" y="431228"/>
                  </a:moveTo>
                  <a:lnTo>
                    <a:pt x="998702" y="431228"/>
                  </a:lnTo>
                </a:path>
                <a:path w="1616075" h="541020">
                  <a:moveTo>
                    <a:pt x="675982" y="540880"/>
                  </a:moveTo>
                  <a:lnTo>
                    <a:pt x="675982" y="888"/>
                  </a:lnTo>
                </a:path>
                <a:path w="1616075" h="541020">
                  <a:moveTo>
                    <a:pt x="1213535" y="0"/>
                  </a:moveTo>
                  <a:lnTo>
                    <a:pt x="1482801" y="54058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61870" y="5331231"/>
              <a:ext cx="64249" cy="171564"/>
            </a:xfrm>
            <a:prstGeom prst="rect">
              <a:avLst/>
            </a:prstGeom>
          </p:spPr>
        </p:pic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97543" y="5715698"/>
              <a:ext cx="109562" cy="165341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2475522" y="2811627"/>
              <a:ext cx="2501900" cy="3061970"/>
            </a:xfrm>
            <a:custGeom>
              <a:avLst/>
              <a:gdLst/>
              <a:ahLst/>
              <a:cxnLst/>
              <a:rect l="l" t="t" r="r" b="b"/>
              <a:pathLst>
                <a:path w="2501900" h="3061970">
                  <a:moveTo>
                    <a:pt x="0" y="2953359"/>
                  </a:moveTo>
                  <a:lnTo>
                    <a:pt x="108280" y="2953359"/>
                  </a:lnTo>
                </a:path>
                <a:path w="2501900" h="3061970">
                  <a:moveTo>
                    <a:pt x="53454" y="2953359"/>
                  </a:moveTo>
                  <a:lnTo>
                    <a:pt x="53454" y="3061639"/>
                  </a:lnTo>
                </a:path>
                <a:path w="2501900" h="3061970">
                  <a:moveTo>
                    <a:pt x="941666" y="2792488"/>
                  </a:moveTo>
                  <a:lnTo>
                    <a:pt x="900556" y="2926791"/>
                  </a:lnTo>
                  <a:lnTo>
                    <a:pt x="819696" y="2658173"/>
                  </a:lnTo>
                  <a:lnTo>
                    <a:pt x="738822" y="2926791"/>
                  </a:lnTo>
                  <a:lnTo>
                    <a:pt x="657961" y="2658173"/>
                  </a:lnTo>
                  <a:lnTo>
                    <a:pt x="577100" y="2926791"/>
                  </a:lnTo>
                  <a:lnTo>
                    <a:pt x="496239" y="2658173"/>
                  </a:lnTo>
                  <a:lnTo>
                    <a:pt x="456501" y="2792488"/>
                  </a:lnTo>
                </a:path>
                <a:path w="2501900" h="3061970">
                  <a:moveTo>
                    <a:pt x="1421879" y="539991"/>
                  </a:moveTo>
                  <a:lnTo>
                    <a:pt x="1421879" y="0"/>
                  </a:lnTo>
                  <a:lnTo>
                    <a:pt x="2501861" y="0"/>
                  </a:lnTo>
                  <a:lnTo>
                    <a:pt x="2501861" y="539991"/>
                  </a:lnTo>
                  <a:lnTo>
                    <a:pt x="1421879" y="53999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139882" y="3026702"/>
              <a:ext cx="1080135" cy="108585"/>
            </a:xfrm>
            <a:custGeom>
              <a:avLst/>
              <a:gdLst/>
              <a:ahLst/>
              <a:cxnLst/>
              <a:rect l="l" t="t" r="r" b="b"/>
              <a:pathLst>
                <a:path w="1080135" h="108585">
                  <a:moveTo>
                    <a:pt x="0" y="0"/>
                  </a:moveTo>
                  <a:lnTo>
                    <a:pt x="0" y="108267"/>
                  </a:lnTo>
                  <a:lnTo>
                    <a:pt x="1079982" y="108267"/>
                  </a:lnTo>
                  <a:lnTo>
                    <a:pt x="10799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528976" y="2814167"/>
              <a:ext cx="2691130" cy="2519680"/>
            </a:xfrm>
            <a:custGeom>
              <a:avLst/>
              <a:gdLst/>
              <a:ahLst/>
              <a:cxnLst/>
              <a:rect l="l" t="t" r="r" b="b"/>
              <a:pathLst>
                <a:path w="2691129" h="2519679">
                  <a:moveTo>
                    <a:pt x="2690888" y="320801"/>
                  </a:moveTo>
                  <a:lnTo>
                    <a:pt x="1611642" y="320802"/>
                  </a:lnTo>
                  <a:lnTo>
                    <a:pt x="1611642" y="212534"/>
                  </a:lnTo>
                  <a:lnTo>
                    <a:pt x="2690888" y="212534"/>
                  </a:lnTo>
                </a:path>
                <a:path w="2691129" h="2519679">
                  <a:moveTo>
                    <a:pt x="2446934" y="0"/>
                  </a:moveTo>
                  <a:lnTo>
                    <a:pt x="2279726" y="537248"/>
                  </a:lnTo>
                  <a:lnTo>
                    <a:pt x="2112517" y="0"/>
                  </a:lnTo>
                  <a:lnTo>
                    <a:pt x="1945309" y="537248"/>
                  </a:lnTo>
                  <a:lnTo>
                    <a:pt x="1778114" y="0"/>
                  </a:lnTo>
                  <a:lnTo>
                    <a:pt x="1610906" y="537248"/>
                  </a:lnTo>
                </a:path>
                <a:path w="2691129" h="2519679">
                  <a:moveTo>
                    <a:pt x="0" y="2519591"/>
                  </a:moveTo>
                  <a:lnTo>
                    <a:pt x="0" y="1733677"/>
                  </a:lnTo>
                  <a:lnTo>
                    <a:pt x="881367" y="173367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3951909" y="3873119"/>
              <a:ext cx="810260" cy="540385"/>
            </a:xfrm>
            <a:custGeom>
              <a:avLst/>
              <a:gdLst/>
              <a:ahLst/>
              <a:cxnLst/>
              <a:rect l="l" t="t" r="r" b="b"/>
              <a:pathLst>
                <a:path w="810260" h="540385">
                  <a:moveTo>
                    <a:pt x="809980" y="0"/>
                  </a:moveTo>
                  <a:lnTo>
                    <a:pt x="407047" y="0"/>
                  </a:lnTo>
                  <a:lnTo>
                    <a:pt x="0" y="407047"/>
                  </a:lnTo>
                  <a:lnTo>
                    <a:pt x="0" y="539991"/>
                  </a:lnTo>
                  <a:lnTo>
                    <a:pt x="809980" y="539991"/>
                  </a:lnTo>
                  <a:lnTo>
                    <a:pt x="8099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3410331" y="4277753"/>
              <a:ext cx="1080135" cy="540385"/>
            </a:xfrm>
            <a:custGeom>
              <a:avLst/>
              <a:gdLst/>
              <a:ahLst/>
              <a:cxnLst/>
              <a:rect l="l" t="t" r="r" b="b"/>
              <a:pathLst>
                <a:path w="1080135" h="540385">
                  <a:moveTo>
                    <a:pt x="0" y="0"/>
                  </a:moveTo>
                  <a:lnTo>
                    <a:pt x="0" y="539991"/>
                  </a:lnTo>
                  <a:lnTo>
                    <a:pt x="1079982" y="539991"/>
                  </a:lnTo>
                  <a:lnTo>
                    <a:pt x="10799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3410331" y="4277753"/>
              <a:ext cx="1081405" cy="540385"/>
            </a:xfrm>
            <a:custGeom>
              <a:avLst/>
              <a:gdLst/>
              <a:ahLst/>
              <a:cxnLst/>
              <a:rect l="l" t="t" r="r" b="b"/>
              <a:pathLst>
                <a:path w="1081404" h="540385">
                  <a:moveTo>
                    <a:pt x="1079982" y="539991"/>
                  </a:moveTo>
                  <a:lnTo>
                    <a:pt x="1079982" y="0"/>
                  </a:lnTo>
                  <a:lnTo>
                    <a:pt x="0" y="0"/>
                  </a:lnTo>
                  <a:lnTo>
                    <a:pt x="0" y="539991"/>
                  </a:lnTo>
                  <a:lnTo>
                    <a:pt x="1079982" y="539991"/>
                  </a:lnTo>
                  <a:close/>
                </a:path>
                <a:path w="1081404" h="540385">
                  <a:moveTo>
                    <a:pt x="1079779" y="270090"/>
                  </a:moveTo>
                  <a:lnTo>
                    <a:pt x="217182" y="270090"/>
                  </a:lnTo>
                </a:path>
                <a:path w="1081404" h="540385">
                  <a:moveTo>
                    <a:pt x="153924" y="421906"/>
                  </a:moveTo>
                  <a:lnTo>
                    <a:pt x="431" y="268414"/>
                  </a:lnTo>
                  <a:lnTo>
                    <a:pt x="153924" y="114909"/>
                  </a:lnTo>
                </a:path>
                <a:path w="1081404" h="540385">
                  <a:moveTo>
                    <a:pt x="927747" y="421906"/>
                  </a:moveTo>
                  <a:lnTo>
                    <a:pt x="1081252" y="268414"/>
                  </a:lnTo>
                  <a:lnTo>
                    <a:pt x="927747" y="11490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442957" y="4451845"/>
              <a:ext cx="189953" cy="189953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3952227" y="3351618"/>
              <a:ext cx="0" cy="1196340"/>
            </a:xfrm>
            <a:custGeom>
              <a:avLst/>
              <a:gdLst/>
              <a:ahLst/>
              <a:cxnLst/>
              <a:rect l="l" t="t" r="r" b="b"/>
              <a:pathLst>
                <a:path w="0" h="1196339">
                  <a:moveTo>
                    <a:pt x="0" y="1196225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919410" y="4515040"/>
              <a:ext cx="65620" cy="65620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4004932" y="2811627"/>
              <a:ext cx="595630" cy="1800225"/>
            </a:xfrm>
            <a:custGeom>
              <a:avLst/>
              <a:gdLst/>
              <a:ahLst/>
              <a:cxnLst/>
              <a:rect l="l" t="t" r="r" b="b"/>
              <a:pathLst>
                <a:path w="595629" h="1800225">
                  <a:moveTo>
                    <a:pt x="595007" y="1737131"/>
                  </a:moveTo>
                  <a:lnTo>
                    <a:pt x="486740" y="1799805"/>
                  </a:lnTo>
                  <a:lnTo>
                    <a:pt x="486740" y="1675079"/>
                  </a:lnTo>
                  <a:lnTo>
                    <a:pt x="595007" y="1737131"/>
                  </a:lnTo>
                  <a:close/>
                </a:path>
                <a:path w="595629" h="1800225">
                  <a:moveTo>
                    <a:pt x="0" y="539991"/>
                  </a:moveTo>
                  <a:lnTo>
                    <a:pt x="0" y="0"/>
                  </a:lnTo>
                  <a:lnTo>
                    <a:pt x="135686" y="0"/>
                  </a:lnTo>
                  <a:lnTo>
                    <a:pt x="135686" y="539991"/>
                  </a:lnTo>
                  <a:lnTo>
                    <a:pt x="0" y="53999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" name="object 33"/>
          <p:cNvGrpSpPr/>
          <p:nvPr/>
        </p:nvGrpSpPr>
        <p:grpSpPr>
          <a:xfrm>
            <a:off x="7260615" y="4272356"/>
            <a:ext cx="1848485" cy="2153285"/>
            <a:chOff x="7260615" y="4272356"/>
            <a:chExt cx="1848485" cy="2153285"/>
          </a:xfrm>
        </p:grpSpPr>
        <p:sp>
          <p:nvSpPr>
            <p:cNvPr id="34" name="object 34"/>
            <p:cNvSpPr/>
            <p:nvPr/>
          </p:nvSpPr>
          <p:spPr>
            <a:xfrm>
              <a:off x="7266013" y="5873508"/>
              <a:ext cx="213995" cy="546735"/>
            </a:xfrm>
            <a:custGeom>
              <a:avLst/>
              <a:gdLst/>
              <a:ahLst/>
              <a:cxnLst/>
              <a:rect l="l" t="t" r="r" b="b"/>
              <a:pathLst>
                <a:path w="213995" h="546735">
                  <a:moveTo>
                    <a:pt x="0" y="546608"/>
                  </a:moveTo>
                  <a:lnTo>
                    <a:pt x="213652" y="546608"/>
                  </a:lnTo>
                  <a:lnTo>
                    <a:pt x="107505" y="358813"/>
                  </a:lnTo>
                  <a:lnTo>
                    <a:pt x="0" y="546608"/>
                  </a:lnTo>
                  <a:close/>
                </a:path>
                <a:path w="213995" h="546735">
                  <a:moveTo>
                    <a:pt x="107505" y="358813"/>
                  </a:moveTo>
                  <a:lnTo>
                    <a:pt x="107505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8023555" y="4277753"/>
              <a:ext cx="1080135" cy="540385"/>
            </a:xfrm>
            <a:custGeom>
              <a:avLst/>
              <a:gdLst/>
              <a:ahLst/>
              <a:cxnLst/>
              <a:rect l="l" t="t" r="r" b="b"/>
              <a:pathLst>
                <a:path w="1080134" h="540385">
                  <a:moveTo>
                    <a:pt x="0" y="0"/>
                  </a:moveTo>
                  <a:lnTo>
                    <a:pt x="0" y="539991"/>
                  </a:lnTo>
                  <a:lnTo>
                    <a:pt x="1079982" y="539991"/>
                  </a:lnTo>
                  <a:lnTo>
                    <a:pt x="10799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7509078" y="4277753"/>
              <a:ext cx="1594485" cy="1061720"/>
            </a:xfrm>
            <a:custGeom>
              <a:avLst/>
              <a:gdLst/>
              <a:ahLst/>
              <a:cxnLst/>
              <a:rect l="l" t="t" r="r" b="b"/>
              <a:pathLst>
                <a:path w="1594484" h="1061720">
                  <a:moveTo>
                    <a:pt x="1594459" y="539991"/>
                  </a:moveTo>
                  <a:lnTo>
                    <a:pt x="1594459" y="0"/>
                  </a:lnTo>
                  <a:lnTo>
                    <a:pt x="514476" y="0"/>
                  </a:lnTo>
                  <a:lnTo>
                    <a:pt x="514477" y="539991"/>
                  </a:lnTo>
                  <a:lnTo>
                    <a:pt x="1594459" y="539991"/>
                  </a:lnTo>
                  <a:close/>
                </a:path>
                <a:path w="1594484" h="1061720">
                  <a:moveTo>
                    <a:pt x="0" y="1061199"/>
                  </a:moveTo>
                  <a:lnTo>
                    <a:pt x="0" y="270090"/>
                  </a:lnTo>
                  <a:lnTo>
                    <a:pt x="514476" y="27009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 txBox="1"/>
          <p:nvPr/>
        </p:nvSpPr>
        <p:spPr>
          <a:xfrm>
            <a:off x="4212983" y="2433434"/>
            <a:ext cx="448945" cy="27051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99695">
              <a:lnSpc>
                <a:spcPts val="1995"/>
              </a:lnSpc>
            </a:pPr>
            <a:r>
              <a:rPr dirty="0" sz="1700" spc="-25">
                <a:latin typeface="Arial"/>
                <a:cs typeface="Arial"/>
              </a:rPr>
              <a:t>1A</a:t>
            </a:r>
            <a:endParaRPr sz="17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7502055" y="2433434"/>
            <a:ext cx="448945" cy="27051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100330">
              <a:lnSpc>
                <a:spcPts val="1995"/>
              </a:lnSpc>
            </a:pPr>
            <a:r>
              <a:rPr dirty="0" sz="1700" spc="-25">
                <a:latin typeface="Arial"/>
                <a:cs typeface="Arial"/>
              </a:rPr>
              <a:t>1A</a:t>
            </a:r>
            <a:endParaRPr sz="17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1366354" y="4918697"/>
            <a:ext cx="448945" cy="27051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102235">
              <a:lnSpc>
                <a:spcPts val="2025"/>
              </a:lnSpc>
            </a:pPr>
            <a:r>
              <a:rPr dirty="0" sz="1700" spc="-25">
                <a:latin typeface="Arial"/>
                <a:cs typeface="Arial"/>
              </a:rPr>
              <a:t>1S</a:t>
            </a:r>
            <a:endParaRPr sz="17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6074676" y="4918697"/>
            <a:ext cx="448945" cy="27051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106045">
              <a:lnSpc>
                <a:spcPts val="2025"/>
              </a:lnSpc>
            </a:pPr>
            <a:r>
              <a:rPr dirty="0" sz="1700" spc="-25">
                <a:latin typeface="Arial"/>
                <a:cs typeface="Arial"/>
              </a:rPr>
              <a:t>1S</a:t>
            </a:r>
            <a:endParaRPr sz="17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916123" y="3858704"/>
            <a:ext cx="448945" cy="27051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3810" rIns="0" bIns="0" rtlCol="0" vert="horz">
            <a:spAutoFit/>
          </a:bodyPr>
          <a:lstStyle/>
          <a:p>
            <a:pPr marL="101600">
              <a:lnSpc>
                <a:spcPct val="100000"/>
              </a:lnSpc>
              <a:spcBef>
                <a:spcPts val="30"/>
              </a:spcBef>
            </a:pPr>
            <a:r>
              <a:rPr dirty="0" sz="1700" spc="-25">
                <a:latin typeface="Arial"/>
                <a:cs typeface="Arial"/>
              </a:rPr>
              <a:t>1V</a:t>
            </a:r>
            <a:endParaRPr sz="17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529347" y="3858704"/>
            <a:ext cx="448945" cy="27051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3810" rIns="0" bIns="0" rtlCol="0" vert="horz">
            <a:spAutoFit/>
          </a:bodyPr>
          <a:lstStyle/>
          <a:p>
            <a:pPr marL="98425">
              <a:lnSpc>
                <a:spcPct val="100000"/>
              </a:lnSpc>
              <a:spcBef>
                <a:spcPts val="30"/>
              </a:spcBef>
            </a:pPr>
            <a:r>
              <a:rPr dirty="0" sz="1700" spc="-25">
                <a:latin typeface="Arial"/>
                <a:cs typeface="Arial"/>
              </a:rPr>
              <a:t>1V</a:t>
            </a:r>
            <a:endParaRPr sz="17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066115" y="5069220"/>
            <a:ext cx="12255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4</a:t>
            </a:r>
            <a:endParaRPr sz="14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544011" y="5081915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7251907" y="6021706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6020028" y="2806230"/>
            <a:ext cx="3199130" cy="3074670"/>
            <a:chOff x="6020028" y="2806230"/>
            <a:chExt cx="3199130" cy="3074670"/>
          </a:xfrm>
        </p:grpSpPr>
        <p:sp>
          <p:nvSpPr>
            <p:cNvPr id="47" name="object 47"/>
            <p:cNvSpPr/>
            <p:nvPr/>
          </p:nvSpPr>
          <p:spPr>
            <a:xfrm>
              <a:off x="8023974" y="4392663"/>
              <a:ext cx="1081405" cy="307340"/>
            </a:xfrm>
            <a:custGeom>
              <a:avLst/>
              <a:gdLst/>
              <a:ahLst/>
              <a:cxnLst/>
              <a:rect l="l" t="t" r="r" b="b"/>
              <a:pathLst>
                <a:path w="1081404" h="307339">
                  <a:moveTo>
                    <a:pt x="1079563" y="155181"/>
                  </a:moveTo>
                  <a:lnTo>
                    <a:pt x="216763" y="155181"/>
                  </a:lnTo>
                </a:path>
                <a:path w="1081404" h="307339">
                  <a:moveTo>
                    <a:pt x="153504" y="306997"/>
                  </a:moveTo>
                  <a:lnTo>
                    <a:pt x="0" y="153504"/>
                  </a:lnTo>
                  <a:lnTo>
                    <a:pt x="153504" y="0"/>
                  </a:lnTo>
                </a:path>
                <a:path w="1081404" h="307339">
                  <a:moveTo>
                    <a:pt x="927328" y="306997"/>
                  </a:moveTo>
                  <a:lnTo>
                    <a:pt x="1080833" y="153504"/>
                  </a:lnTo>
                  <a:lnTo>
                    <a:pt x="92732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056181" y="4451845"/>
              <a:ext cx="189953" cy="189953"/>
            </a:xfrm>
            <a:prstGeom prst="rect">
              <a:avLst/>
            </a:prstGeom>
          </p:spPr>
        </p:pic>
        <p:sp>
          <p:nvSpPr>
            <p:cNvPr id="49" name="object 49"/>
            <p:cNvSpPr/>
            <p:nvPr/>
          </p:nvSpPr>
          <p:spPr>
            <a:xfrm>
              <a:off x="8565451" y="4280166"/>
              <a:ext cx="0" cy="267970"/>
            </a:xfrm>
            <a:custGeom>
              <a:avLst/>
              <a:gdLst/>
              <a:ahLst/>
              <a:cxnLst/>
              <a:rect l="l" t="t" r="r" b="b"/>
              <a:pathLst>
                <a:path w="0" h="267970">
                  <a:moveTo>
                    <a:pt x="0" y="267677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532634" y="4515040"/>
              <a:ext cx="65620" cy="65620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7186472" y="2811627"/>
              <a:ext cx="2026920" cy="1800225"/>
            </a:xfrm>
            <a:custGeom>
              <a:avLst/>
              <a:gdLst/>
              <a:ahLst/>
              <a:cxnLst/>
              <a:rect l="l" t="t" r="r" b="b"/>
              <a:pathLst>
                <a:path w="2026920" h="1800225">
                  <a:moveTo>
                    <a:pt x="2026691" y="1737131"/>
                  </a:moveTo>
                  <a:lnTo>
                    <a:pt x="1918423" y="1799805"/>
                  </a:lnTo>
                  <a:lnTo>
                    <a:pt x="1918423" y="1675079"/>
                  </a:lnTo>
                  <a:lnTo>
                    <a:pt x="2026691" y="1737131"/>
                  </a:lnTo>
                  <a:close/>
                </a:path>
                <a:path w="2026920" h="1800225">
                  <a:moveTo>
                    <a:pt x="0" y="539991"/>
                  </a:moveTo>
                  <a:lnTo>
                    <a:pt x="0" y="0"/>
                  </a:lnTo>
                  <a:lnTo>
                    <a:pt x="1079982" y="0"/>
                  </a:lnTo>
                  <a:lnTo>
                    <a:pt x="1079982" y="539991"/>
                  </a:lnTo>
                  <a:lnTo>
                    <a:pt x="0" y="539991"/>
                  </a:lnTo>
                  <a:close/>
                </a:path>
                <a:path w="2026920" h="1800225">
                  <a:moveTo>
                    <a:pt x="54825" y="539788"/>
                  </a:moveTo>
                  <a:lnTo>
                    <a:pt x="54825" y="80977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7428954" y="3026702"/>
              <a:ext cx="1080135" cy="108585"/>
            </a:xfrm>
            <a:custGeom>
              <a:avLst/>
              <a:gdLst/>
              <a:ahLst/>
              <a:cxnLst/>
              <a:rect l="l" t="t" r="r" b="b"/>
              <a:pathLst>
                <a:path w="1080134" h="108585">
                  <a:moveTo>
                    <a:pt x="0" y="0"/>
                  </a:moveTo>
                  <a:lnTo>
                    <a:pt x="0" y="108267"/>
                  </a:lnTo>
                  <a:lnTo>
                    <a:pt x="1079982" y="108267"/>
                  </a:lnTo>
                  <a:lnTo>
                    <a:pt x="10799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6025426" y="3026702"/>
              <a:ext cx="2484120" cy="2847340"/>
            </a:xfrm>
            <a:custGeom>
              <a:avLst/>
              <a:gdLst/>
              <a:ahLst/>
              <a:cxnLst/>
              <a:rect l="l" t="t" r="r" b="b"/>
              <a:pathLst>
                <a:path w="2484120" h="2847340">
                  <a:moveTo>
                    <a:pt x="2483510" y="108267"/>
                  </a:moveTo>
                  <a:lnTo>
                    <a:pt x="1403527" y="108267"/>
                  </a:lnTo>
                  <a:lnTo>
                    <a:pt x="1403527" y="0"/>
                  </a:lnTo>
                  <a:lnTo>
                    <a:pt x="2483510" y="0"/>
                  </a:lnTo>
                </a:path>
                <a:path w="2484120" h="2847340">
                  <a:moveTo>
                    <a:pt x="56184" y="2710878"/>
                  </a:moveTo>
                  <a:lnTo>
                    <a:pt x="32371" y="2682374"/>
                  </a:lnTo>
                  <a:lnTo>
                    <a:pt x="14728" y="2649373"/>
                  </a:lnTo>
                  <a:lnTo>
                    <a:pt x="3767" y="2613546"/>
                  </a:lnTo>
                  <a:lnTo>
                    <a:pt x="0" y="2576563"/>
                  </a:lnTo>
                  <a:lnTo>
                    <a:pt x="3767" y="2539580"/>
                  </a:lnTo>
                  <a:lnTo>
                    <a:pt x="14728" y="2503754"/>
                  </a:lnTo>
                  <a:lnTo>
                    <a:pt x="32371" y="2470757"/>
                  </a:lnTo>
                  <a:lnTo>
                    <a:pt x="56184" y="2442260"/>
                  </a:lnTo>
                  <a:lnTo>
                    <a:pt x="56184" y="2710878"/>
                  </a:lnTo>
                  <a:close/>
                </a:path>
                <a:path w="2484120" h="2847340">
                  <a:moveTo>
                    <a:pt x="56184" y="2630017"/>
                  </a:moveTo>
                  <a:lnTo>
                    <a:pt x="56184" y="2523121"/>
                  </a:lnTo>
                  <a:lnTo>
                    <a:pt x="539978" y="2523121"/>
                  </a:lnTo>
                  <a:lnTo>
                    <a:pt x="539978" y="2630017"/>
                  </a:lnTo>
                  <a:lnTo>
                    <a:pt x="56184" y="2630017"/>
                  </a:lnTo>
                  <a:close/>
                </a:path>
                <a:path w="2484120" h="2847340">
                  <a:moveTo>
                    <a:pt x="943876" y="2308148"/>
                  </a:moveTo>
                  <a:lnTo>
                    <a:pt x="943876" y="284680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" name="object 5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938594" y="5708840"/>
              <a:ext cx="64122" cy="169341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6566573" y="5334850"/>
              <a:ext cx="1076325" cy="539115"/>
            </a:xfrm>
            <a:custGeom>
              <a:avLst/>
              <a:gdLst/>
              <a:ahLst/>
              <a:cxnLst/>
              <a:rect l="l" t="t" r="r" b="b"/>
              <a:pathLst>
                <a:path w="1076325" h="539114">
                  <a:moveTo>
                    <a:pt x="126504" y="4216"/>
                  </a:moveTo>
                  <a:lnTo>
                    <a:pt x="267195" y="538810"/>
                  </a:lnTo>
                </a:path>
                <a:path w="1076325" h="539114">
                  <a:moveTo>
                    <a:pt x="940396" y="4216"/>
                  </a:moveTo>
                  <a:lnTo>
                    <a:pt x="799719" y="538810"/>
                  </a:lnTo>
                </a:path>
                <a:path w="1076325" h="539114">
                  <a:moveTo>
                    <a:pt x="942505" y="537679"/>
                  </a:moveTo>
                  <a:lnTo>
                    <a:pt x="942505" y="429666"/>
                  </a:lnTo>
                </a:path>
                <a:path w="1076325" h="539114">
                  <a:moveTo>
                    <a:pt x="0" y="538657"/>
                  </a:moveTo>
                  <a:lnTo>
                    <a:pt x="0" y="12"/>
                  </a:lnTo>
                  <a:lnTo>
                    <a:pt x="536473" y="12"/>
                  </a:lnTo>
                  <a:lnTo>
                    <a:pt x="536473" y="538657"/>
                  </a:lnTo>
                  <a:lnTo>
                    <a:pt x="0" y="538657"/>
                  </a:lnTo>
                  <a:close/>
                </a:path>
                <a:path w="1076325" h="539114">
                  <a:moveTo>
                    <a:pt x="536473" y="538657"/>
                  </a:moveTo>
                  <a:lnTo>
                    <a:pt x="536473" y="12"/>
                  </a:lnTo>
                  <a:lnTo>
                    <a:pt x="1076223" y="12"/>
                  </a:lnTo>
                  <a:lnTo>
                    <a:pt x="1076223" y="538657"/>
                  </a:lnTo>
                  <a:lnTo>
                    <a:pt x="536473" y="538657"/>
                  </a:lnTo>
                  <a:close/>
                </a:path>
                <a:path w="1076325" h="539114">
                  <a:moveTo>
                    <a:pt x="134950" y="537679"/>
                  </a:moveTo>
                  <a:lnTo>
                    <a:pt x="134950" y="429666"/>
                  </a:lnTo>
                </a:path>
                <a:path w="1076325" h="539114">
                  <a:moveTo>
                    <a:pt x="80124" y="430136"/>
                  </a:moveTo>
                  <a:lnTo>
                    <a:pt x="188125" y="430136"/>
                  </a:lnTo>
                </a:path>
                <a:path w="1076325" h="539114">
                  <a:moveTo>
                    <a:pt x="995222" y="430136"/>
                  </a:moveTo>
                  <a:lnTo>
                    <a:pt x="887221" y="430136"/>
                  </a:lnTo>
                </a:path>
                <a:path w="1076325" h="539114">
                  <a:moveTo>
                    <a:pt x="672617" y="0"/>
                  </a:moveTo>
                  <a:lnTo>
                    <a:pt x="672617" y="53865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" name="object 5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205776" y="5710948"/>
              <a:ext cx="64109" cy="169341"/>
            </a:xfrm>
            <a:prstGeom prst="rect">
              <a:avLst/>
            </a:prstGeom>
          </p:spPr>
        </p:pic>
        <p:pic>
          <p:nvPicPr>
            <p:cNvPr id="57" name="object 5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435443" y="5333555"/>
              <a:ext cx="76631" cy="172643"/>
            </a:xfrm>
            <a:prstGeom prst="rect">
              <a:avLst/>
            </a:prstGeom>
          </p:spPr>
        </p:pic>
        <p:pic>
          <p:nvPicPr>
            <p:cNvPr id="58" name="object 5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685864" y="5333555"/>
              <a:ext cx="76644" cy="172643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7241298" y="2811627"/>
              <a:ext cx="1324610" cy="2927350"/>
            </a:xfrm>
            <a:custGeom>
              <a:avLst/>
              <a:gdLst/>
              <a:ahLst/>
              <a:cxnLst/>
              <a:rect l="l" t="t" r="r" b="b"/>
              <a:pathLst>
                <a:path w="1324609" h="2927350">
                  <a:moveTo>
                    <a:pt x="883996" y="2792488"/>
                  </a:moveTo>
                  <a:lnTo>
                    <a:pt x="842873" y="2926791"/>
                  </a:lnTo>
                  <a:lnTo>
                    <a:pt x="762012" y="2658173"/>
                  </a:lnTo>
                  <a:lnTo>
                    <a:pt x="681151" y="2926791"/>
                  </a:lnTo>
                  <a:lnTo>
                    <a:pt x="600290" y="2658173"/>
                  </a:lnTo>
                  <a:lnTo>
                    <a:pt x="519430" y="2926791"/>
                  </a:lnTo>
                  <a:lnTo>
                    <a:pt x="438569" y="2658173"/>
                  </a:lnTo>
                  <a:lnTo>
                    <a:pt x="398830" y="2792488"/>
                  </a:lnTo>
                </a:path>
                <a:path w="1324609" h="2927350">
                  <a:moveTo>
                    <a:pt x="0" y="2527439"/>
                  </a:moveTo>
                  <a:lnTo>
                    <a:pt x="0" y="809777"/>
                  </a:lnTo>
                </a:path>
                <a:path w="1324609" h="2927350">
                  <a:moveTo>
                    <a:pt x="1324152" y="1466126"/>
                  </a:moveTo>
                  <a:lnTo>
                    <a:pt x="1324152" y="809675"/>
                  </a:lnTo>
                  <a:lnTo>
                    <a:pt x="969911" y="809726"/>
                  </a:lnTo>
                  <a:lnTo>
                    <a:pt x="969911" y="539788"/>
                  </a:lnTo>
                </a:path>
                <a:path w="1324609" h="2927350">
                  <a:moveTo>
                    <a:pt x="52717" y="539991"/>
                  </a:moveTo>
                  <a:lnTo>
                    <a:pt x="52717" y="0"/>
                  </a:lnTo>
                  <a:lnTo>
                    <a:pt x="188404" y="0"/>
                  </a:lnTo>
                  <a:lnTo>
                    <a:pt x="188404" y="539991"/>
                  </a:lnTo>
                  <a:lnTo>
                    <a:pt x="52717" y="53999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0" name="object 6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61" name="object 6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11</a:t>
            </a:fld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$PPTXTitle"/>
          <p:cNvSpPr txBox="1">
            <a:spLocks noGrp="1"/>
          </p:cNvSpPr>
          <p:nvPr>
            <p:ph type="title"/>
          </p:nvPr>
        </p:nvSpPr>
        <p:spPr>
          <a:xfrm>
            <a:off x="2814069" y="1551331"/>
            <a:ext cx="5066030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90"/>
              <a:t>Esquema</a:t>
            </a:r>
            <a:r>
              <a:rPr dirty="0" spc="-70"/>
              <a:t> </a:t>
            </a:r>
            <a:r>
              <a:rPr dirty="0" spc="-45"/>
              <a:t>de</a:t>
            </a:r>
            <a:r>
              <a:rPr dirty="0" spc="-65"/>
              <a:t> </a:t>
            </a:r>
            <a:r>
              <a:rPr dirty="0" spc="-80"/>
              <a:t>conexiones:</a:t>
            </a:r>
            <a:r>
              <a:rPr dirty="0" spc="-120"/>
              <a:t> </a:t>
            </a:r>
            <a:r>
              <a:rPr dirty="0" spc="-30"/>
              <a:t>Válvula</a:t>
            </a:r>
            <a:r>
              <a:rPr dirty="0" spc="-70"/>
              <a:t> </a:t>
            </a:r>
            <a:r>
              <a:rPr dirty="0" spc="-45"/>
              <a:t>de</a:t>
            </a:r>
            <a:r>
              <a:rPr dirty="0" spc="-65"/>
              <a:t> </a:t>
            </a:r>
            <a:r>
              <a:rPr dirty="0" spc="-35"/>
              <a:t>presión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8521919" y="41040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4" name="object 4"/>
          <p:cNvGrpSpPr/>
          <p:nvPr/>
        </p:nvGrpSpPr>
        <p:grpSpPr>
          <a:xfrm>
            <a:off x="2709138" y="3618687"/>
            <a:ext cx="5983605" cy="2301240"/>
            <a:chOff x="2709138" y="3618687"/>
            <a:chExt cx="5983605" cy="2301240"/>
          </a:xfrm>
        </p:grpSpPr>
        <p:sp>
          <p:nvSpPr>
            <p:cNvPr id="5" name="object 5"/>
            <p:cNvSpPr/>
            <p:nvPr/>
          </p:nvSpPr>
          <p:spPr>
            <a:xfrm>
              <a:off x="2714536" y="4960213"/>
              <a:ext cx="5972810" cy="954405"/>
            </a:xfrm>
            <a:custGeom>
              <a:avLst/>
              <a:gdLst/>
              <a:ahLst/>
              <a:cxnLst/>
              <a:rect l="l" t="t" r="r" b="b"/>
              <a:pathLst>
                <a:path w="5972809" h="954404">
                  <a:moveTo>
                    <a:pt x="0" y="954036"/>
                  </a:moveTo>
                  <a:lnTo>
                    <a:pt x="5788088" y="954036"/>
                  </a:lnTo>
                  <a:lnTo>
                    <a:pt x="5788088" y="0"/>
                  </a:lnTo>
                </a:path>
                <a:path w="5972809" h="954404">
                  <a:moveTo>
                    <a:pt x="5972187" y="254"/>
                  </a:moveTo>
                  <a:lnTo>
                    <a:pt x="5972187" y="43842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795585" y="3624084"/>
              <a:ext cx="4707890" cy="1906905"/>
            </a:xfrm>
            <a:custGeom>
              <a:avLst/>
              <a:gdLst/>
              <a:ahLst/>
              <a:cxnLst/>
              <a:rect l="l" t="t" r="r" b="b"/>
              <a:pathLst>
                <a:path w="4707890" h="1906904">
                  <a:moveTo>
                    <a:pt x="1029233" y="268770"/>
                  </a:moveTo>
                  <a:lnTo>
                    <a:pt x="0" y="268770"/>
                  </a:lnTo>
                  <a:lnTo>
                    <a:pt x="0" y="1023924"/>
                  </a:lnTo>
                </a:path>
                <a:path w="4707890" h="1906904">
                  <a:moveTo>
                    <a:pt x="1879269" y="430974"/>
                  </a:moveTo>
                  <a:lnTo>
                    <a:pt x="1921078" y="358736"/>
                  </a:lnTo>
                  <a:lnTo>
                    <a:pt x="1837867" y="358736"/>
                  </a:lnTo>
                  <a:lnTo>
                    <a:pt x="1879269" y="430974"/>
                  </a:lnTo>
                  <a:close/>
                </a:path>
                <a:path w="4707890" h="1906904">
                  <a:moveTo>
                    <a:pt x="1698294" y="430974"/>
                  </a:moveTo>
                  <a:lnTo>
                    <a:pt x="1740115" y="358736"/>
                  </a:lnTo>
                  <a:lnTo>
                    <a:pt x="1656892" y="358736"/>
                  </a:lnTo>
                  <a:lnTo>
                    <a:pt x="1698294" y="430974"/>
                  </a:lnTo>
                  <a:close/>
                </a:path>
                <a:path w="4707890" h="1906904">
                  <a:moveTo>
                    <a:pt x="1161580" y="268770"/>
                  </a:moveTo>
                  <a:lnTo>
                    <a:pt x="1029246" y="222453"/>
                  </a:lnTo>
                  <a:lnTo>
                    <a:pt x="1029246" y="315087"/>
                  </a:lnTo>
                  <a:lnTo>
                    <a:pt x="1161580" y="268770"/>
                  </a:lnTo>
                  <a:close/>
                </a:path>
                <a:path w="4707890" h="1906904">
                  <a:moveTo>
                    <a:pt x="3673817" y="1774558"/>
                  </a:moveTo>
                  <a:lnTo>
                    <a:pt x="3627500" y="1906905"/>
                  </a:lnTo>
                  <a:lnTo>
                    <a:pt x="3720134" y="1906905"/>
                  </a:lnTo>
                  <a:lnTo>
                    <a:pt x="3673817" y="1774558"/>
                  </a:lnTo>
                  <a:close/>
                </a:path>
                <a:path w="4707890" h="1906904">
                  <a:moveTo>
                    <a:pt x="1967953" y="268770"/>
                  </a:moveTo>
                  <a:lnTo>
                    <a:pt x="2057285" y="268770"/>
                  </a:lnTo>
                </a:path>
                <a:path w="4707890" h="1906904">
                  <a:moveTo>
                    <a:pt x="1163281" y="268770"/>
                  </a:moveTo>
                  <a:lnTo>
                    <a:pt x="1252613" y="268770"/>
                  </a:lnTo>
                </a:path>
                <a:path w="4707890" h="1906904">
                  <a:moveTo>
                    <a:pt x="2057285" y="268770"/>
                  </a:moveTo>
                  <a:lnTo>
                    <a:pt x="2189619" y="222453"/>
                  </a:lnTo>
                  <a:lnTo>
                    <a:pt x="2189619" y="315087"/>
                  </a:lnTo>
                  <a:lnTo>
                    <a:pt x="2057285" y="268770"/>
                  </a:lnTo>
                  <a:close/>
                </a:path>
                <a:path w="4707890" h="1906904">
                  <a:moveTo>
                    <a:pt x="2189327" y="268770"/>
                  </a:moveTo>
                  <a:lnTo>
                    <a:pt x="4707801" y="268770"/>
                  </a:lnTo>
                  <a:lnTo>
                    <a:pt x="4707801" y="975880"/>
                  </a:lnTo>
                </a:path>
                <a:path w="4707890" h="1906904">
                  <a:moveTo>
                    <a:pt x="1519339" y="0"/>
                  </a:moveTo>
                  <a:lnTo>
                    <a:pt x="1519339" y="3593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298046" y="387720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22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046230" y="3624084"/>
              <a:ext cx="718185" cy="360045"/>
            </a:xfrm>
            <a:custGeom>
              <a:avLst/>
              <a:gdLst/>
              <a:ahLst/>
              <a:cxnLst/>
              <a:rect l="l" t="t" r="r" b="b"/>
              <a:pathLst>
                <a:path w="718185" h="360045">
                  <a:moveTo>
                    <a:pt x="269138" y="358901"/>
                  </a:moveTo>
                  <a:lnTo>
                    <a:pt x="287388" y="253123"/>
                  </a:lnTo>
                  <a:lnTo>
                    <a:pt x="251815" y="253123"/>
                  </a:lnTo>
                  <a:lnTo>
                    <a:pt x="269138" y="358901"/>
                  </a:lnTo>
                  <a:close/>
                </a:path>
                <a:path w="718185" h="360045">
                  <a:moveTo>
                    <a:pt x="84404" y="2819"/>
                  </a:moveTo>
                  <a:lnTo>
                    <a:pt x="178269" y="359486"/>
                  </a:lnTo>
                </a:path>
                <a:path w="718185" h="360045">
                  <a:moveTo>
                    <a:pt x="627418" y="2819"/>
                  </a:moveTo>
                  <a:lnTo>
                    <a:pt x="533565" y="359486"/>
                  </a:lnTo>
                </a:path>
                <a:path w="718185" h="360045">
                  <a:moveTo>
                    <a:pt x="628827" y="358736"/>
                  </a:moveTo>
                  <a:lnTo>
                    <a:pt x="628827" y="286677"/>
                  </a:lnTo>
                </a:path>
                <a:path w="718185" h="360045">
                  <a:moveTo>
                    <a:pt x="0" y="359384"/>
                  </a:moveTo>
                  <a:lnTo>
                    <a:pt x="0" y="12"/>
                  </a:lnTo>
                  <a:lnTo>
                    <a:pt x="359321" y="12"/>
                  </a:lnTo>
                  <a:lnTo>
                    <a:pt x="359321" y="359384"/>
                  </a:lnTo>
                  <a:lnTo>
                    <a:pt x="0" y="359384"/>
                  </a:lnTo>
                  <a:close/>
                </a:path>
                <a:path w="718185" h="360045">
                  <a:moveTo>
                    <a:pt x="359333" y="359384"/>
                  </a:moveTo>
                  <a:lnTo>
                    <a:pt x="359333" y="12"/>
                  </a:lnTo>
                  <a:lnTo>
                    <a:pt x="718045" y="12"/>
                  </a:lnTo>
                  <a:lnTo>
                    <a:pt x="718045" y="359384"/>
                  </a:lnTo>
                  <a:lnTo>
                    <a:pt x="359333" y="359384"/>
                  </a:lnTo>
                  <a:close/>
                </a:path>
                <a:path w="718185" h="360045">
                  <a:moveTo>
                    <a:pt x="90042" y="358736"/>
                  </a:moveTo>
                  <a:lnTo>
                    <a:pt x="90042" y="286677"/>
                  </a:lnTo>
                </a:path>
                <a:path w="718185" h="360045">
                  <a:moveTo>
                    <a:pt x="53466" y="286981"/>
                  </a:moveTo>
                  <a:lnTo>
                    <a:pt x="125514" y="286981"/>
                  </a:lnTo>
                </a:path>
                <a:path w="718185" h="360045">
                  <a:moveTo>
                    <a:pt x="663994" y="286981"/>
                  </a:moveTo>
                  <a:lnTo>
                    <a:pt x="591947" y="286981"/>
                  </a:lnTo>
                </a:path>
                <a:path w="718185" h="360045">
                  <a:moveTo>
                    <a:pt x="448767" y="0"/>
                  </a:moveTo>
                  <a:lnTo>
                    <a:pt x="448767" y="3593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476303" y="387861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8237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476303" y="387861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37" y="105778"/>
                  </a:moveTo>
                  <a:lnTo>
                    <a:pt x="0" y="0"/>
                  </a:lnTo>
                  <a:lnTo>
                    <a:pt x="35572" y="0"/>
                  </a:lnTo>
                  <a:lnTo>
                    <a:pt x="18237" y="1057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629528" y="362682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50"/>
                  </a:moveTo>
                  <a:lnTo>
                    <a:pt x="34480" y="107975"/>
                  </a:lnTo>
                  <a:lnTo>
                    <a:pt x="43929" y="0"/>
                  </a:lnTo>
                  <a:lnTo>
                    <a:pt x="0" y="992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629528" y="362682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29" y="0"/>
                  </a:moveTo>
                  <a:lnTo>
                    <a:pt x="0" y="99250"/>
                  </a:lnTo>
                  <a:lnTo>
                    <a:pt x="34480" y="107975"/>
                  </a:lnTo>
                  <a:lnTo>
                    <a:pt x="4392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129428" y="362682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36" y="107975"/>
                  </a:lnTo>
                  <a:lnTo>
                    <a:pt x="43929" y="99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129428" y="362682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43929" y="99250"/>
                  </a:lnTo>
                  <a:lnTo>
                    <a:pt x="9436" y="107975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 txBox="1"/>
          <p:nvPr/>
        </p:nvSpPr>
        <p:spPr>
          <a:xfrm>
            <a:off x="4257319" y="3351174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587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25"/>
              </a:spcBef>
            </a:pPr>
            <a:r>
              <a:rPr dirty="0" sz="1200" spc="-25">
                <a:latin typeface="Arial"/>
                <a:cs typeface="Arial"/>
              </a:rPr>
              <a:t>1V2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5366606" y="34436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689814" y="34436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800819" y="3672227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5833334" y="3672227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5689814" y="4002433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5367875" y="4002433"/>
            <a:ext cx="199390" cy="26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18110">
              <a:lnSpc>
                <a:spcPts val="95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1630756" y="2418626"/>
            <a:ext cx="7457440" cy="3858895"/>
            <a:chOff x="1630756" y="2418626"/>
            <a:chExt cx="7457440" cy="3858895"/>
          </a:xfrm>
        </p:grpSpPr>
        <p:sp>
          <p:nvSpPr>
            <p:cNvPr id="23" name="object 23"/>
            <p:cNvSpPr/>
            <p:nvPr/>
          </p:nvSpPr>
          <p:spPr>
            <a:xfrm>
              <a:off x="4685957" y="2784297"/>
              <a:ext cx="1438910" cy="966469"/>
            </a:xfrm>
            <a:custGeom>
              <a:avLst/>
              <a:gdLst/>
              <a:ahLst/>
              <a:cxnLst/>
              <a:rect l="l" t="t" r="r" b="b"/>
              <a:pathLst>
                <a:path w="1438910" h="966470">
                  <a:moveTo>
                    <a:pt x="0" y="911110"/>
                  </a:moveTo>
                  <a:lnTo>
                    <a:pt x="0" y="839787"/>
                  </a:lnTo>
                  <a:lnTo>
                    <a:pt x="360273" y="839787"/>
                  </a:lnTo>
                  <a:lnTo>
                    <a:pt x="360273" y="911110"/>
                  </a:lnTo>
                  <a:lnTo>
                    <a:pt x="0" y="911110"/>
                  </a:lnTo>
                  <a:close/>
                </a:path>
                <a:path w="1438910" h="966470">
                  <a:moveTo>
                    <a:pt x="0" y="785837"/>
                  </a:moveTo>
                  <a:lnTo>
                    <a:pt x="0" y="965974"/>
                  </a:lnTo>
                </a:path>
                <a:path w="1438910" h="966470">
                  <a:moveTo>
                    <a:pt x="1438579" y="911110"/>
                  </a:moveTo>
                  <a:lnTo>
                    <a:pt x="1438579" y="839787"/>
                  </a:lnTo>
                  <a:lnTo>
                    <a:pt x="1078306" y="839787"/>
                  </a:lnTo>
                  <a:lnTo>
                    <a:pt x="1078306" y="911110"/>
                  </a:lnTo>
                  <a:lnTo>
                    <a:pt x="1438579" y="911110"/>
                  </a:lnTo>
                  <a:close/>
                </a:path>
                <a:path w="1438910" h="966470">
                  <a:moveTo>
                    <a:pt x="1438579" y="785837"/>
                  </a:moveTo>
                  <a:lnTo>
                    <a:pt x="1438579" y="965974"/>
                  </a:lnTo>
                </a:path>
                <a:path w="1438910" h="966470">
                  <a:moveTo>
                    <a:pt x="991044" y="0"/>
                  </a:moveTo>
                  <a:lnTo>
                    <a:pt x="991044" y="84260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991633" y="2424023"/>
              <a:ext cx="720725" cy="360680"/>
            </a:xfrm>
            <a:custGeom>
              <a:avLst/>
              <a:gdLst/>
              <a:ahLst/>
              <a:cxnLst/>
              <a:rect l="l" t="t" r="r" b="b"/>
              <a:pathLst>
                <a:path w="720725" h="360680">
                  <a:moveTo>
                    <a:pt x="0" y="360273"/>
                  </a:moveTo>
                  <a:lnTo>
                    <a:pt x="0" y="0"/>
                  </a:lnTo>
                  <a:lnTo>
                    <a:pt x="720547" y="0"/>
                  </a:lnTo>
                  <a:lnTo>
                    <a:pt x="720547" y="360273"/>
                  </a:lnTo>
                  <a:lnTo>
                    <a:pt x="0" y="360273"/>
                  </a:lnTo>
                  <a:close/>
                </a:path>
                <a:path w="720725" h="360680">
                  <a:moveTo>
                    <a:pt x="71742" y="360273"/>
                  </a:moveTo>
                  <a:lnTo>
                    <a:pt x="71742" y="0"/>
                  </a:lnTo>
                  <a:lnTo>
                    <a:pt x="162267" y="0"/>
                  </a:lnTo>
                  <a:lnTo>
                    <a:pt x="162267" y="360273"/>
                  </a:lnTo>
                  <a:lnTo>
                    <a:pt x="71742" y="3602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5153405" y="2567520"/>
              <a:ext cx="720725" cy="72390"/>
            </a:xfrm>
            <a:custGeom>
              <a:avLst/>
              <a:gdLst/>
              <a:ahLst/>
              <a:cxnLst/>
              <a:rect l="l" t="t" r="r" b="b"/>
              <a:pathLst>
                <a:path w="720725" h="72389">
                  <a:moveTo>
                    <a:pt x="0" y="0"/>
                  </a:moveTo>
                  <a:lnTo>
                    <a:pt x="0" y="72237"/>
                  </a:lnTo>
                  <a:lnTo>
                    <a:pt x="720547" y="72237"/>
                  </a:lnTo>
                  <a:lnTo>
                    <a:pt x="7205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153901" y="2567520"/>
              <a:ext cx="720090" cy="72390"/>
            </a:xfrm>
            <a:custGeom>
              <a:avLst/>
              <a:gdLst/>
              <a:ahLst/>
              <a:cxnLst/>
              <a:rect l="l" t="t" r="r" b="b"/>
              <a:pathLst>
                <a:path w="720089" h="72389">
                  <a:moveTo>
                    <a:pt x="720051" y="72237"/>
                  </a:moveTo>
                  <a:lnTo>
                    <a:pt x="0" y="72237"/>
                  </a:lnTo>
                  <a:lnTo>
                    <a:pt x="0" y="0"/>
                  </a:lnTo>
                  <a:lnTo>
                    <a:pt x="720051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028184" y="2784297"/>
              <a:ext cx="467359" cy="840105"/>
            </a:xfrm>
            <a:custGeom>
              <a:avLst/>
              <a:gdLst/>
              <a:ahLst/>
              <a:cxnLst/>
              <a:rect l="l" t="t" r="r" b="b"/>
              <a:pathLst>
                <a:path w="467360" h="840104">
                  <a:moveTo>
                    <a:pt x="101" y="270001"/>
                  </a:moveTo>
                  <a:lnTo>
                    <a:pt x="101" y="0"/>
                  </a:lnTo>
                </a:path>
                <a:path w="467360" h="840104">
                  <a:moveTo>
                    <a:pt x="0" y="270052"/>
                  </a:moveTo>
                  <a:lnTo>
                    <a:pt x="0" y="540042"/>
                  </a:lnTo>
                  <a:lnTo>
                    <a:pt x="466991" y="540042"/>
                  </a:lnTo>
                  <a:lnTo>
                    <a:pt x="466991" y="83978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7014908" y="4288662"/>
              <a:ext cx="2067560" cy="970915"/>
            </a:xfrm>
            <a:custGeom>
              <a:avLst/>
              <a:gdLst/>
              <a:ahLst/>
              <a:cxnLst/>
              <a:rect l="l" t="t" r="r" b="b"/>
              <a:pathLst>
                <a:path w="2067559" h="970914">
                  <a:moveTo>
                    <a:pt x="0" y="970356"/>
                  </a:moveTo>
                  <a:lnTo>
                    <a:pt x="0" y="0"/>
                  </a:lnTo>
                  <a:lnTo>
                    <a:pt x="2067534" y="0"/>
                  </a:lnTo>
                  <a:lnTo>
                    <a:pt x="2067534" y="970356"/>
                  </a:lnTo>
                  <a:lnTo>
                    <a:pt x="0" y="9703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  <a:prstDash val="lg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8052333" y="4599965"/>
              <a:ext cx="718185" cy="360680"/>
            </a:xfrm>
            <a:custGeom>
              <a:avLst/>
              <a:gdLst/>
              <a:ahLst/>
              <a:cxnLst/>
              <a:rect l="l" t="t" r="r" b="b"/>
              <a:pathLst>
                <a:path w="718184" h="360679">
                  <a:moveTo>
                    <a:pt x="0" y="360248"/>
                  </a:moveTo>
                  <a:lnTo>
                    <a:pt x="0" y="254"/>
                  </a:lnTo>
                  <a:lnTo>
                    <a:pt x="358990" y="254"/>
                  </a:lnTo>
                  <a:lnTo>
                    <a:pt x="358990" y="360248"/>
                  </a:lnTo>
                  <a:lnTo>
                    <a:pt x="0" y="360248"/>
                  </a:lnTo>
                  <a:close/>
                </a:path>
                <a:path w="718184" h="360679">
                  <a:moveTo>
                    <a:pt x="359079" y="360248"/>
                  </a:moveTo>
                  <a:lnTo>
                    <a:pt x="359079" y="254"/>
                  </a:lnTo>
                  <a:lnTo>
                    <a:pt x="718070" y="254"/>
                  </a:lnTo>
                  <a:lnTo>
                    <a:pt x="718070" y="360248"/>
                  </a:lnTo>
                  <a:lnTo>
                    <a:pt x="359079" y="360248"/>
                  </a:lnTo>
                  <a:close/>
                </a:path>
                <a:path w="718184" h="360679">
                  <a:moveTo>
                    <a:pt x="268630" y="288061"/>
                  </a:moveTo>
                  <a:lnTo>
                    <a:pt x="268630" y="360248"/>
                  </a:lnTo>
                </a:path>
                <a:path w="718184" h="360679">
                  <a:moveTo>
                    <a:pt x="448627" y="288061"/>
                  </a:moveTo>
                  <a:lnTo>
                    <a:pt x="448627" y="360248"/>
                  </a:lnTo>
                </a:path>
                <a:path w="718184" h="360679">
                  <a:moveTo>
                    <a:pt x="89547" y="360248"/>
                  </a:moveTo>
                  <a:lnTo>
                    <a:pt x="89547" y="241"/>
                  </a:lnTo>
                </a:path>
                <a:path w="718184" h="360679">
                  <a:moveTo>
                    <a:pt x="451053" y="0"/>
                  </a:moveTo>
                  <a:lnTo>
                    <a:pt x="628523" y="36050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8124520" y="4601159"/>
              <a:ext cx="36195" cy="104139"/>
            </a:xfrm>
            <a:custGeom>
              <a:avLst/>
              <a:gdLst/>
              <a:ahLst/>
              <a:cxnLst/>
              <a:rect l="l" t="t" r="r" b="b"/>
              <a:pathLst>
                <a:path w="36195" h="104139">
                  <a:moveTo>
                    <a:pt x="0" y="103530"/>
                  </a:moveTo>
                  <a:lnTo>
                    <a:pt x="35636" y="103530"/>
                  </a:lnTo>
                  <a:lnTo>
                    <a:pt x="17360" y="0"/>
                  </a:lnTo>
                  <a:lnTo>
                    <a:pt x="0" y="10353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8124520" y="4601159"/>
              <a:ext cx="36195" cy="104139"/>
            </a:xfrm>
            <a:custGeom>
              <a:avLst/>
              <a:gdLst/>
              <a:ahLst/>
              <a:cxnLst/>
              <a:rect l="l" t="t" r="r" b="b"/>
              <a:pathLst>
                <a:path w="36195" h="104139">
                  <a:moveTo>
                    <a:pt x="17360" y="0"/>
                  </a:moveTo>
                  <a:lnTo>
                    <a:pt x="35636" y="103530"/>
                  </a:lnTo>
                  <a:lnTo>
                    <a:pt x="0" y="103530"/>
                  </a:lnTo>
                  <a:lnTo>
                    <a:pt x="1736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616442" y="4854105"/>
              <a:ext cx="70510" cy="112153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8285327" y="4888026"/>
              <a:ext cx="252729" cy="0"/>
            </a:xfrm>
            <a:custGeom>
              <a:avLst/>
              <a:gdLst/>
              <a:ahLst/>
              <a:cxnLst/>
              <a:rect l="l" t="t" r="r" b="b"/>
              <a:pathLst>
                <a:path w="252729" h="0">
                  <a:moveTo>
                    <a:pt x="0" y="0"/>
                  </a:moveTo>
                  <a:lnTo>
                    <a:pt x="72186" y="0"/>
                  </a:lnTo>
                </a:path>
                <a:path w="252729" h="0">
                  <a:moveTo>
                    <a:pt x="179997" y="0"/>
                  </a:moveTo>
                  <a:lnTo>
                    <a:pt x="252183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766022" y="4684356"/>
              <a:ext cx="226415" cy="190792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7739850" y="4725390"/>
              <a:ext cx="313055" cy="108585"/>
            </a:xfrm>
            <a:custGeom>
              <a:avLst/>
              <a:gdLst/>
              <a:ahLst/>
              <a:cxnLst/>
              <a:rect l="l" t="t" r="r" b="b"/>
              <a:pathLst>
                <a:path w="313054" h="108585">
                  <a:moveTo>
                    <a:pt x="93205" y="0"/>
                  </a:moveTo>
                  <a:lnTo>
                    <a:pt x="93205" y="108356"/>
                  </a:lnTo>
                  <a:lnTo>
                    <a:pt x="220217" y="53352"/>
                  </a:lnTo>
                  <a:lnTo>
                    <a:pt x="93205" y="0"/>
                  </a:lnTo>
                  <a:close/>
                </a:path>
                <a:path w="313054" h="108585">
                  <a:moveTo>
                    <a:pt x="220205" y="53911"/>
                  </a:moveTo>
                  <a:lnTo>
                    <a:pt x="312483" y="53911"/>
                  </a:lnTo>
                </a:path>
                <a:path w="313054" h="108585">
                  <a:moveTo>
                    <a:pt x="0" y="53911"/>
                  </a:moveTo>
                  <a:lnTo>
                    <a:pt x="92290" y="5391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8481986" y="5123484"/>
              <a:ext cx="38100" cy="40640"/>
            </a:xfrm>
            <a:custGeom>
              <a:avLst/>
              <a:gdLst/>
              <a:ahLst/>
              <a:cxnLst/>
              <a:rect l="l" t="t" r="r" b="b"/>
              <a:pathLst>
                <a:path w="38100" h="40639">
                  <a:moveTo>
                    <a:pt x="0" y="20066"/>
                  </a:moveTo>
                  <a:lnTo>
                    <a:pt x="1494" y="27862"/>
                  </a:lnTo>
                  <a:lnTo>
                    <a:pt x="5565" y="34242"/>
                  </a:lnTo>
                  <a:lnTo>
                    <a:pt x="11594" y="38550"/>
                  </a:lnTo>
                  <a:lnTo>
                    <a:pt x="18961" y="40132"/>
                  </a:lnTo>
                  <a:lnTo>
                    <a:pt x="26320" y="38550"/>
                  </a:lnTo>
                  <a:lnTo>
                    <a:pt x="32345" y="34242"/>
                  </a:lnTo>
                  <a:lnTo>
                    <a:pt x="36415" y="27862"/>
                  </a:lnTo>
                  <a:lnTo>
                    <a:pt x="37909" y="20066"/>
                  </a:lnTo>
                  <a:lnTo>
                    <a:pt x="36415" y="12269"/>
                  </a:lnTo>
                  <a:lnTo>
                    <a:pt x="32345" y="5889"/>
                  </a:lnTo>
                  <a:lnTo>
                    <a:pt x="26320" y="1581"/>
                  </a:lnTo>
                  <a:lnTo>
                    <a:pt x="18961" y="0"/>
                  </a:lnTo>
                  <a:lnTo>
                    <a:pt x="11594" y="1581"/>
                  </a:lnTo>
                  <a:lnTo>
                    <a:pt x="5565" y="5889"/>
                  </a:lnTo>
                  <a:lnTo>
                    <a:pt x="1494" y="12269"/>
                  </a:lnTo>
                  <a:lnTo>
                    <a:pt x="0" y="200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8481986" y="5123484"/>
              <a:ext cx="38100" cy="40640"/>
            </a:xfrm>
            <a:custGeom>
              <a:avLst/>
              <a:gdLst/>
              <a:ahLst/>
              <a:cxnLst/>
              <a:rect l="l" t="t" r="r" b="b"/>
              <a:pathLst>
                <a:path w="38100" h="40639">
                  <a:moveTo>
                    <a:pt x="18961" y="0"/>
                  </a:moveTo>
                  <a:lnTo>
                    <a:pt x="26320" y="1581"/>
                  </a:lnTo>
                  <a:lnTo>
                    <a:pt x="32345" y="5889"/>
                  </a:lnTo>
                  <a:lnTo>
                    <a:pt x="36415" y="12269"/>
                  </a:lnTo>
                  <a:lnTo>
                    <a:pt x="37909" y="20066"/>
                  </a:lnTo>
                  <a:lnTo>
                    <a:pt x="36415" y="27862"/>
                  </a:lnTo>
                  <a:lnTo>
                    <a:pt x="32345" y="34242"/>
                  </a:lnTo>
                  <a:lnTo>
                    <a:pt x="26320" y="38550"/>
                  </a:lnTo>
                  <a:lnTo>
                    <a:pt x="18961" y="40132"/>
                  </a:lnTo>
                  <a:lnTo>
                    <a:pt x="11594" y="38550"/>
                  </a:lnTo>
                  <a:lnTo>
                    <a:pt x="5565" y="34242"/>
                  </a:lnTo>
                  <a:lnTo>
                    <a:pt x="1494" y="27862"/>
                  </a:lnTo>
                  <a:lnTo>
                    <a:pt x="0" y="20066"/>
                  </a:lnTo>
                  <a:lnTo>
                    <a:pt x="1494" y="12269"/>
                  </a:lnTo>
                  <a:lnTo>
                    <a:pt x="5565" y="5889"/>
                  </a:lnTo>
                  <a:lnTo>
                    <a:pt x="11594" y="1581"/>
                  </a:lnTo>
                  <a:lnTo>
                    <a:pt x="1896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7110310" y="4779302"/>
              <a:ext cx="1390650" cy="365125"/>
            </a:xfrm>
            <a:custGeom>
              <a:avLst/>
              <a:gdLst/>
              <a:ahLst/>
              <a:cxnLst/>
              <a:rect l="l" t="t" r="r" b="b"/>
              <a:pathLst>
                <a:path w="1390650" h="365125">
                  <a:moveTo>
                    <a:pt x="1390650" y="364566"/>
                  </a:moveTo>
                  <a:lnTo>
                    <a:pt x="0" y="364566"/>
                  </a:lnTo>
                  <a:lnTo>
                    <a:pt x="0" y="0"/>
                  </a:lnTo>
                  <a:lnTo>
                    <a:pt x="90462" y="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7289393" y="4599774"/>
              <a:ext cx="360045" cy="359410"/>
            </a:xfrm>
            <a:custGeom>
              <a:avLst/>
              <a:gdLst/>
              <a:ahLst/>
              <a:cxnLst/>
              <a:rect l="l" t="t" r="r" b="b"/>
              <a:pathLst>
                <a:path w="360045" h="359410">
                  <a:moveTo>
                    <a:pt x="0" y="358990"/>
                  </a:moveTo>
                  <a:lnTo>
                    <a:pt x="0" y="0"/>
                  </a:lnTo>
                  <a:lnTo>
                    <a:pt x="359994" y="0"/>
                  </a:lnTo>
                  <a:lnTo>
                    <a:pt x="359994" y="358990"/>
                  </a:lnTo>
                  <a:lnTo>
                    <a:pt x="0" y="358990"/>
                  </a:lnTo>
                  <a:close/>
                </a:path>
                <a:path w="360045" h="359410">
                  <a:moveTo>
                    <a:pt x="360006" y="269455"/>
                  </a:moveTo>
                  <a:lnTo>
                    <a:pt x="0" y="26945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7543393" y="4850955"/>
              <a:ext cx="106045" cy="36195"/>
            </a:xfrm>
            <a:custGeom>
              <a:avLst/>
              <a:gdLst/>
              <a:ahLst/>
              <a:cxnLst/>
              <a:rect l="l" t="t" r="r" b="b"/>
              <a:pathLst>
                <a:path w="106045" h="36195">
                  <a:moveTo>
                    <a:pt x="0" y="0"/>
                  </a:moveTo>
                  <a:lnTo>
                    <a:pt x="0" y="35623"/>
                  </a:lnTo>
                  <a:lnTo>
                    <a:pt x="105968" y="182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7543393" y="4850955"/>
              <a:ext cx="106045" cy="36195"/>
            </a:xfrm>
            <a:custGeom>
              <a:avLst/>
              <a:gdLst/>
              <a:ahLst/>
              <a:cxnLst/>
              <a:rect l="l" t="t" r="r" b="b"/>
              <a:pathLst>
                <a:path w="106045" h="36195">
                  <a:moveTo>
                    <a:pt x="105968" y="18275"/>
                  </a:moveTo>
                  <a:lnTo>
                    <a:pt x="0" y="0"/>
                  </a:lnTo>
                  <a:lnTo>
                    <a:pt x="0" y="35623"/>
                  </a:lnTo>
                  <a:lnTo>
                    <a:pt x="105968" y="182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2" name="object 4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74458" y="4378655"/>
              <a:ext cx="190792" cy="226428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7253770" y="4437964"/>
              <a:ext cx="359410" cy="72390"/>
            </a:xfrm>
            <a:custGeom>
              <a:avLst/>
              <a:gdLst/>
              <a:ahLst/>
              <a:cxnLst/>
              <a:rect l="l" t="t" r="r" b="b"/>
              <a:pathLst>
                <a:path w="359409" h="72389">
                  <a:moveTo>
                    <a:pt x="359079" y="72174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7253770" y="4437964"/>
              <a:ext cx="96520" cy="36830"/>
            </a:xfrm>
            <a:custGeom>
              <a:avLst/>
              <a:gdLst/>
              <a:ahLst/>
              <a:cxnLst/>
              <a:rect l="l" t="t" r="r" b="b"/>
              <a:pathLst>
                <a:path w="96520" h="36829">
                  <a:moveTo>
                    <a:pt x="0" y="0"/>
                  </a:moveTo>
                  <a:lnTo>
                    <a:pt x="89535" y="36537"/>
                  </a:lnTo>
                  <a:lnTo>
                    <a:pt x="959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7199858" y="4437964"/>
              <a:ext cx="539115" cy="960755"/>
            </a:xfrm>
            <a:custGeom>
              <a:avLst/>
              <a:gdLst/>
              <a:ahLst/>
              <a:cxnLst/>
              <a:rect l="l" t="t" r="r" b="b"/>
              <a:pathLst>
                <a:path w="539115" h="960754">
                  <a:moveTo>
                    <a:pt x="143446" y="36537"/>
                  </a:moveTo>
                  <a:lnTo>
                    <a:pt x="53911" y="0"/>
                  </a:lnTo>
                  <a:lnTo>
                    <a:pt x="149847" y="0"/>
                  </a:lnTo>
                  <a:lnTo>
                    <a:pt x="143446" y="36537"/>
                  </a:lnTo>
                  <a:close/>
                </a:path>
                <a:path w="539115" h="960754">
                  <a:moveTo>
                    <a:pt x="449541" y="340804"/>
                  </a:moveTo>
                  <a:lnTo>
                    <a:pt x="539076" y="340804"/>
                  </a:lnTo>
                </a:path>
                <a:path w="539115" h="960754">
                  <a:moveTo>
                    <a:pt x="0" y="340804"/>
                  </a:moveTo>
                  <a:lnTo>
                    <a:pt x="89534" y="340804"/>
                  </a:lnTo>
                </a:path>
                <a:path w="539115" h="960754">
                  <a:moveTo>
                    <a:pt x="269544" y="960678"/>
                  </a:moveTo>
                  <a:lnTo>
                    <a:pt x="269544" y="51899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005999" y="2919247"/>
              <a:ext cx="3463925" cy="2793365"/>
            </a:xfrm>
            <a:custGeom>
              <a:avLst/>
              <a:gdLst/>
              <a:ahLst/>
              <a:cxnLst/>
              <a:rect l="l" t="t" r="r" b="b"/>
              <a:pathLst>
                <a:path w="3463925" h="2793365">
                  <a:moveTo>
                    <a:pt x="3463404" y="2611742"/>
                  </a:moveTo>
                  <a:lnTo>
                    <a:pt x="3463404" y="2793072"/>
                  </a:lnTo>
                  <a:lnTo>
                    <a:pt x="2563723" y="2793072"/>
                  </a:lnTo>
                  <a:lnTo>
                    <a:pt x="2563723" y="135051"/>
                  </a:lnTo>
                  <a:lnTo>
                    <a:pt x="1020787" y="135051"/>
                  </a:lnTo>
                </a:path>
                <a:path w="3463925" h="2793365">
                  <a:moveTo>
                    <a:pt x="134797" y="0"/>
                  </a:moveTo>
                  <a:lnTo>
                    <a:pt x="177332" y="6891"/>
                  </a:lnTo>
                  <a:lnTo>
                    <a:pt x="214330" y="26067"/>
                  </a:lnTo>
                  <a:lnTo>
                    <a:pt x="243540" y="55278"/>
                  </a:lnTo>
                  <a:lnTo>
                    <a:pt x="262716" y="92275"/>
                  </a:lnTo>
                  <a:lnTo>
                    <a:pt x="269608" y="134810"/>
                  </a:lnTo>
                  <a:lnTo>
                    <a:pt x="262716" y="177339"/>
                  </a:lnTo>
                  <a:lnTo>
                    <a:pt x="243540" y="214332"/>
                  </a:lnTo>
                  <a:lnTo>
                    <a:pt x="214330" y="243541"/>
                  </a:lnTo>
                  <a:lnTo>
                    <a:pt x="177332" y="262716"/>
                  </a:lnTo>
                  <a:lnTo>
                    <a:pt x="134797" y="269608"/>
                  </a:lnTo>
                  <a:lnTo>
                    <a:pt x="92269" y="262716"/>
                  </a:lnTo>
                  <a:lnTo>
                    <a:pt x="55275" y="243541"/>
                  </a:lnTo>
                  <a:lnTo>
                    <a:pt x="26066" y="214332"/>
                  </a:lnTo>
                  <a:lnTo>
                    <a:pt x="6891" y="177339"/>
                  </a:lnTo>
                  <a:lnTo>
                    <a:pt x="0" y="134810"/>
                  </a:lnTo>
                  <a:lnTo>
                    <a:pt x="6891" y="92275"/>
                  </a:lnTo>
                  <a:lnTo>
                    <a:pt x="26066" y="55278"/>
                  </a:lnTo>
                  <a:lnTo>
                    <a:pt x="55275" y="26067"/>
                  </a:lnTo>
                  <a:lnTo>
                    <a:pt x="92269" y="6891"/>
                  </a:lnTo>
                  <a:lnTo>
                    <a:pt x="13479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66552" y="2979813"/>
              <a:ext cx="150393" cy="150380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4275607" y="3054222"/>
              <a:ext cx="751840" cy="0"/>
            </a:xfrm>
            <a:custGeom>
              <a:avLst/>
              <a:gdLst/>
              <a:ahLst/>
              <a:cxnLst/>
              <a:rect l="l" t="t" r="r" b="b"/>
              <a:pathLst>
                <a:path w="751839" h="0">
                  <a:moveTo>
                    <a:pt x="0" y="0"/>
                  </a:moveTo>
                  <a:lnTo>
                    <a:pt x="75162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004282" y="3031731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19">
                  <a:moveTo>
                    <a:pt x="0" y="22618"/>
                  </a:moveTo>
                  <a:lnTo>
                    <a:pt x="1782" y="31401"/>
                  </a:lnTo>
                  <a:lnTo>
                    <a:pt x="6637" y="38588"/>
                  </a:lnTo>
                  <a:lnTo>
                    <a:pt x="13828" y="43442"/>
                  </a:lnTo>
                  <a:lnTo>
                    <a:pt x="22618" y="45224"/>
                  </a:lnTo>
                  <a:lnTo>
                    <a:pt x="31408" y="43442"/>
                  </a:lnTo>
                  <a:lnTo>
                    <a:pt x="38600" y="38588"/>
                  </a:lnTo>
                  <a:lnTo>
                    <a:pt x="43455" y="31401"/>
                  </a:lnTo>
                  <a:lnTo>
                    <a:pt x="45237" y="22618"/>
                  </a:lnTo>
                  <a:lnTo>
                    <a:pt x="43455" y="13828"/>
                  </a:lnTo>
                  <a:lnTo>
                    <a:pt x="38600" y="6637"/>
                  </a:lnTo>
                  <a:lnTo>
                    <a:pt x="31408" y="1782"/>
                  </a:lnTo>
                  <a:lnTo>
                    <a:pt x="22618" y="0"/>
                  </a:lnTo>
                  <a:lnTo>
                    <a:pt x="13828" y="1782"/>
                  </a:lnTo>
                  <a:lnTo>
                    <a:pt x="6637" y="6637"/>
                  </a:lnTo>
                  <a:lnTo>
                    <a:pt x="1782" y="13828"/>
                  </a:lnTo>
                  <a:lnTo>
                    <a:pt x="0" y="2261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089467" y="3031731"/>
              <a:ext cx="2960370" cy="3132455"/>
            </a:xfrm>
            <a:custGeom>
              <a:avLst/>
              <a:gdLst/>
              <a:ahLst/>
              <a:cxnLst/>
              <a:rect l="l" t="t" r="r" b="b"/>
              <a:pathLst>
                <a:path w="2960370" h="3132454">
                  <a:moveTo>
                    <a:pt x="2937433" y="0"/>
                  </a:moveTo>
                  <a:lnTo>
                    <a:pt x="2946223" y="1782"/>
                  </a:lnTo>
                  <a:lnTo>
                    <a:pt x="2953415" y="6637"/>
                  </a:lnTo>
                  <a:lnTo>
                    <a:pt x="2958270" y="13828"/>
                  </a:lnTo>
                  <a:lnTo>
                    <a:pt x="2960052" y="22618"/>
                  </a:lnTo>
                  <a:lnTo>
                    <a:pt x="2958270" y="31401"/>
                  </a:lnTo>
                  <a:lnTo>
                    <a:pt x="2953415" y="38588"/>
                  </a:lnTo>
                  <a:lnTo>
                    <a:pt x="2946223" y="43442"/>
                  </a:lnTo>
                  <a:lnTo>
                    <a:pt x="2937433" y="45224"/>
                  </a:lnTo>
                  <a:lnTo>
                    <a:pt x="2928643" y="43442"/>
                  </a:lnTo>
                  <a:lnTo>
                    <a:pt x="2921452" y="38588"/>
                  </a:lnTo>
                  <a:lnTo>
                    <a:pt x="2916597" y="31401"/>
                  </a:lnTo>
                  <a:lnTo>
                    <a:pt x="2914815" y="22618"/>
                  </a:lnTo>
                  <a:lnTo>
                    <a:pt x="2916597" y="13828"/>
                  </a:lnTo>
                  <a:lnTo>
                    <a:pt x="2921452" y="6637"/>
                  </a:lnTo>
                  <a:lnTo>
                    <a:pt x="2928643" y="1782"/>
                  </a:lnTo>
                  <a:lnTo>
                    <a:pt x="2937433" y="0"/>
                  </a:lnTo>
                  <a:close/>
                </a:path>
                <a:path w="2960370" h="3132454">
                  <a:moveTo>
                    <a:pt x="0" y="3131972"/>
                  </a:moveTo>
                  <a:lnTo>
                    <a:pt x="0" y="3060293"/>
                  </a:lnTo>
                </a:path>
                <a:path w="2960370" h="3132454">
                  <a:moveTo>
                    <a:pt x="267182" y="2748216"/>
                  </a:moveTo>
                  <a:lnTo>
                    <a:pt x="309398" y="2755057"/>
                  </a:lnTo>
                  <a:lnTo>
                    <a:pt x="346120" y="2774092"/>
                  </a:lnTo>
                  <a:lnTo>
                    <a:pt x="375114" y="2803088"/>
                  </a:lnTo>
                  <a:lnTo>
                    <a:pt x="394148" y="2839814"/>
                  </a:lnTo>
                  <a:lnTo>
                    <a:pt x="400989" y="2882036"/>
                  </a:lnTo>
                  <a:lnTo>
                    <a:pt x="394148" y="2924252"/>
                  </a:lnTo>
                  <a:lnTo>
                    <a:pt x="375114" y="2960974"/>
                  </a:lnTo>
                  <a:lnTo>
                    <a:pt x="346120" y="2989968"/>
                  </a:lnTo>
                  <a:lnTo>
                    <a:pt x="309398" y="3009002"/>
                  </a:lnTo>
                  <a:lnTo>
                    <a:pt x="267182" y="3015843"/>
                  </a:lnTo>
                  <a:lnTo>
                    <a:pt x="224960" y="3009002"/>
                  </a:lnTo>
                  <a:lnTo>
                    <a:pt x="188234" y="2989968"/>
                  </a:lnTo>
                  <a:lnTo>
                    <a:pt x="159238" y="2960974"/>
                  </a:lnTo>
                  <a:lnTo>
                    <a:pt x="140203" y="2924252"/>
                  </a:lnTo>
                  <a:lnTo>
                    <a:pt x="133362" y="2882036"/>
                  </a:lnTo>
                  <a:lnTo>
                    <a:pt x="140203" y="2839814"/>
                  </a:lnTo>
                  <a:lnTo>
                    <a:pt x="159238" y="2803088"/>
                  </a:lnTo>
                  <a:lnTo>
                    <a:pt x="188234" y="2774092"/>
                  </a:lnTo>
                  <a:lnTo>
                    <a:pt x="224960" y="2755057"/>
                  </a:lnTo>
                  <a:lnTo>
                    <a:pt x="267182" y="27482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81694" y="5839193"/>
              <a:ext cx="149504" cy="150939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1761350" y="5735497"/>
              <a:ext cx="953769" cy="357505"/>
            </a:xfrm>
            <a:custGeom>
              <a:avLst/>
              <a:gdLst/>
              <a:ahLst/>
              <a:cxnLst/>
              <a:rect l="l" t="t" r="r" b="b"/>
              <a:pathLst>
                <a:path w="953769" h="357504">
                  <a:moveTo>
                    <a:pt x="239217" y="357492"/>
                  </a:moveTo>
                  <a:lnTo>
                    <a:pt x="239217" y="0"/>
                  </a:lnTo>
                  <a:lnTo>
                    <a:pt x="953185" y="0"/>
                  </a:lnTo>
                  <a:lnTo>
                    <a:pt x="953185" y="357492"/>
                  </a:lnTo>
                  <a:lnTo>
                    <a:pt x="239217" y="357492"/>
                  </a:lnTo>
                  <a:close/>
                </a:path>
                <a:path w="953769" h="357504">
                  <a:moveTo>
                    <a:pt x="0" y="177812"/>
                  </a:moveTo>
                  <a:lnTo>
                    <a:pt x="239217" y="17781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072233" y="6164605"/>
              <a:ext cx="35560" cy="107314"/>
            </a:xfrm>
            <a:custGeom>
              <a:avLst/>
              <a:gdLst/>
              <a:ahLst/>
              <a:cxnLst/>
              <a:rect l="l" t="t" r="r" b="b"/>
              <a:pathLst>
                <a:path w="35560" h="107314">
                  <a:moveTo>
                    <a:pt x="0" y="0"/>
                  </a:moveTo>
                  <a:lnTo>
                    <a:pt x="17233" y="107022"/>
                  </a:lnTo>
                  <a:lnTo>
                    <a:pt x="353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1636153" y="5841644"/>
              <a:ext cx="471805" cy="430530"/>
            </a:xfrm>
            <a:custGeom>
              <a:avLst/>
              <a:gdLst/>
              <a:ahLst/>
              <a:cxnLst/>
              <a:rect l="l" t="t" r="r" b="b"/>
              <a:pathLst>
                <a:path w="471805" h="430529">
                  <a:moveTo>
                    <a:pt x="453313" y="429983"/>
                  </a:moveTo>
                  <a:lnTo>
                    <a:pt x="471462" y="322961"/>
                  </a:lnTo>
                  <a:lnTo>
                    <a:pt x="436079" y="322961"/>
                  </a:lnTo>
                  <a:lnTo>
                    <a:pt x="453313" y="429983"/>
                  </a:lnTo>
                  <a:close/>
                </a:path>
                <a:path w="471805" h="430529">
                  <a:moveTo>
                    <a:pt x="0" y="0"/>
                  </a:moveTo>
                  <a:lnTo>
                    <a:pt x="0" y="142430"/>
                  </a:lnTo>
                  <a:lnTo>
                    <a:pt x="125196" y="71666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089467" y="5733973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w="0" h="358139">
                  <a:moveTo>
                    <a:pt x="0" y="358051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775227" y="589578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6" y="25642"/>
                  </a:lnTo>
                  <a:lnTo>
                    <a:pt x="5422" y="31513"/>
                  </a:lnTo>
                  <a:lnTo>
                    <a:pt x="11294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94" y="1454"/>
                  </a:lnTo>
                  <a:lnTo>
                    <a:pt x="5422" y="5418"/>
                  </a:lnTo>
                  <a:lnTo>
                    <a:pt x="1456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775227" y="589578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94" y="35476"/>
                  </a:lnTo>
                  <a:lnTo>
                    <a:pt x="5422" y="31513"/>
                  </a:lnTo>
                  <a:lnTo>
                    <a:pt x="1456" y="25642"/>
                  </a:lnTo>
                  <a:lnTo>
                    <a:pt x="0" y="18465"/>
                  </a:lnTo>
                  <a:lnTo>
                    <a:pt x="1456" y="11288"/>
                  </a:lnTo>
                  <a:lnTo>
                    <a:pt x="5422" y="5418"/>
                  </a:lnTo>
                  <a:lnTo>
                    <a:pt x="11294" y="1454"/>
                  </a:lnTo>
                  <a:lnTo>
                    <a:pt x="18465" y="0"/>
                  </a:lnTo>
                  <a:lnTo>
                    <a:pt x="25642" y="1454"/>
                  </a:lnTo>
                  <a:lnTo>
                    <a:pt x="31513" y="5418"/>
                  </a:lnTo>
                  <a:lnTo>
                    <a:pt x="35476" y="11288"/>
                  </a:lnTo>
                  <a:lnTo>
                    <a:pt x="36931" y="18465"/>
                  </a:lnTo>
                  <a:lnTo>
                    <a:pt x="35476" y="25642"/>
                  </a:lnTo>
                  <a:lnTo>
                    <a:pt x="31513" y="31513"/>
                  </a:lnTo>
                  <a:lnTo>
                    <a:pt x="25642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566448" y="5895784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984271" y="4648009"/>
              <a:ext cx="2619375" cy="1285240"/>
            </a:xfrm>
            <a:custGeom>
              <a:avLst/>
              <a:gdLst/>
              <a:ahLst/>
              <a:cxnLst/>
              <a:rect l="l" t="t" r="r" b="b"/>
              <a:pathLst>
                <a:path w="2619375" h="1285239">
                  <a:moveTo>
                    <a:pt x="2600642" y="1284706"/>
                  </a:moveTo>
                  <a:lnTo>
                    <a:pt x="2593465" y="1283251"/>
                  </a:lnTo>
                  <a:lnTo>
                    <a:pt x="2587594" y="1279288"/>
                  </a:lnTo>
                  <a:lnTo>
                    <a:pt x="2583631" y="1273417"/>
                  </a:lnTo>
                  <a:lnTo>
                    <a:pt x="2582176" y="1266240"/>
                  </a:lnTo>
                  <a:lnTo>
                    <a:pt x="2583631" y="1259063"/>
                  </a:lnTo>
                  <a:lnTo>
                    <a:pt x="2587594" y="1253193"/>
                  </a:lnTo>
                  <a:lnTo>
                    <a:pt x="2593465" y="1249229"/>
                  </a:lnTo>
                  <a:lnTo>
                    <a:pt x="2600642" y="1247774"/>
                  </a:lnTo>
                  <a:lnTo>
                    <a:pt x="2607819" y="1249229"/>
                  </a:lnTo>
                  <a:lnTo>
                    <a:pt x="2613690" y="1253193"/>
                  </a:lnTo>
                  <a:lnTo>
                    <a:pt x="2617653" y="1259063"/>
                  </a:lnTo>
                  <a:lnTo>
                    <a:pt x="2619108" y="1266240"/>
                  </a:lnTo>
                  <a:lnTo>
                    <a:pt x="2617653" y="1273417"/>
                  </a:lnTo>
                  <a:lnTo>
                    <a:pt x="2613690" y="1279288"/>
                  </a:lnTo>
                  <a:lnTo>
                    <a:pt x="2607819" y="1283251"/>
                  </a:lnTo>
                  <a:lnTo>
                    <a:pt x="2600642" y="1284706"/>
                  </a:lnTo>
                  <a:close/>
                </a:path>
                <a:path w="2619375" h="1285239">
                  <a:moveTo>
                    <a:pt x="37630" y="269976"/>
                  </a:moveTo>
                  <a:lnTo>
                    <a:pt x="21683" y="250919"/>
                  </a:lnTo>
                  <a:lnTo>
                    <a:pt x="9866" y="228857"/>
                  </a:lnTo>
                  <a:lnTo>
                    <a:pt x="2523" y="204904"/>
                  </a:lnTo>
                  <a:lnTo>
                    <a:pt x="0" y="180174"/>
                  </a:lnTo>
                  <a:lnTo>
                    <a:pt x="2523" y="155452"/>
                  </a:lnTo>
                  <a:lnTo>
                    <a:pt x="9866" y="131503"/>
                  </a:lnTo>
                  <a:lnTo>
                    <a:pt x="21683" y="109442"/>
                  </a:lnTo>
                  <a:lnTo>
                    <a:pt x="37630" y="90385"/>
                  </a:lnTo>
                  <a:lnTo>
                    <a:pt x="37630" y="269976"/>
                  </a:lnTo>
                  <a:close/>
                </a:path>
                <a:path w="2619375" h="1285239">
                  <a:moveTo>
                    <a:pt x="37630" y="215912"/>
                  </a:moveTo>
                  <a:lnTo>
                    <a:pt x="37630" y="144437"/>
                  </a:lnTo>
                  <a:lnTo>
                    <a:pt x="361645" y="144437"/>
                  </a:lnTo>
                  <a:lnTo>
                    <a:pt x="361645" y="215912"/>
                  </a:lnTo>
                  <a:lnTo>
                    <a:pt x="37630" y="215912"/>
                  </a:lnTo>
                  <a:close/>
                </a:path>
                <a:path w="2619375" h="1285239">
                  <a:moveTo>
                    <a:pt x="361645" y="361607"/>
                  </a:moveTo>
                  <a:lnTo>
                    <a:pt x="361645" y="596"/>
                  </a:lnTo>
                  <a:lnTo>
                    <a:pt x="721652" y="596"/>
                  </a:lnTo>
                  <a:lnTo>
                    <a:pt x="721652" y="361607"/>
                  </a:lnTo>
                  <a:lnTo>
                    <a:pt x="361645" y="361607"/>
                  </a:lnTo>
                  <a:close/>
                </a:path>
                <a:path w="2619375" h="1285239">
                  <a:moveTo>
                    <a:pt x="721652" y="361607"/>
                  </a:moveTo>
                  <a:lnTo>
                    <a:pt x="721652" y="596"/>
                  </a:lnTo>
                  <a:lnTo>
                    <a:pt x="1080338" y="596"/>
                  </a:lnTo>
                  <a:lnTo>
                    <a:pt x="1080338" y="361607"/>
                  </a:lnTo>
                  <a:lnTo>
                    <a:pt x="721652" y="361607"/>
                  </a:lnTo>
                  <a:close/>
                </a:path>
                <a:path w="2619375" h="1285239">
                  <a:moveTo>
                    <a:pt x="631037" y="288302"/>
                  </a:moveTo>
                  <a:lnTo>
                    <a:pt x="631037" y="360692"/>
                  </a:lnTo>
                </a:path>
                <a:path w="2619375" h="1285239">
                  <a:moveTo>
                    <a:pt x="595299" y="288302"/>
                  </a:moveTo>
                  <a:lnTo>
                    <a:pt x="667677" y="288302"/>
                  </a:lnTo>
                </a:path>
                <a:path w="2619375" h="1285239">
                  <a:moveTo>
                    <a:pt x="451929" y="361607"/>
                  </a:moveTo>
                  <a:lnTo>
                    <a:pt x="451929" y="584"/>
                  </a:lnTo>
                </a:path>
                <a:path w="2619375" h="1285239">
                  <a:moveTo>
                    <a:pt x="811314" y="0"/>
                  </a:moveTo>
                  <a:lnTo>
                    <a:pt x="991323" y="36140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418801" y="4649927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25" y="107480"/>
                  </a:lnTo>
                  <a:lnTo>
                    <a:pt x="17399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418801" y="4649927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399" y="0"/>
                  </a:moveTo>
                  <a:lnTo>
                    <a:pt x="35725" y="107480"/>
                  </a:lnTo>
                  <a:lnTo>
                    <a:pt x="0" y="107480"/>
                  </a:lnTo>
                  <a:lnTo>
                    <a:pt x="1739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905237" y="4901564"/>
              <a:ext cx="76822" cy="114122"/>
            </a:xfrm>
            <a:prstGeom prst="rect">
              <a:avLst/>
            </a:prstGeom>
          </p:spPr>
        </p:pic>
        <p:sp>
          <p:nvSpPr>
            <p:cNvPr id="63" name="object 63"/>
            <p:cNvSpPr/>
            <p:nvPr/>
          </p:nvSpPr>
          <p:spPr>
            <a:xfrm>
              <a:off x="3758590" y="4936312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0" y="0"/>
                  </a:moveTo>
                  <a:lnTo>
                    <a:pt x="72390" y="0"/>
                  </a:lnTo>
                </a:path>
                <a:path w="72389" h="72389">
                  <a:moveTo>
                    <a:pt x="35737" y="0"/>
                  </a:moveTo>
                  <a:lnTo>
                    <a:pt x="35737" y="7239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4" name="object 64"/>
          <p:cNvSpPr txBox="1"/>
          <p:nvPr/>
        </p:nvSpPr>
        <p:spPr>
          <a:xfrm>
            <a:off x="5171694" y="2152523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0955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165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3960660" y="2619095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1430" rIns="0" bIns="0" rtlCol="0" vert="horz">
            <a:spAutoFit/>
          </a:bodyPr>
          <a:lstStyle/>
          <a:p>
            <a:pPr marL="100965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Arial"/>
                <a:cs typeface="Arial"/>
              </a:rPr>
              <a:t>1Z</a:t>
            </a:r>
            <a:endParaRPr sz="12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3670519" y="44596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3670519" y="50184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051517" y="50184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3793693" y="3983469"/>
            <a:ext cx="4947285" cy="1931035"/>
          </a:xfrm>
          <a:custGeom>
            <a:avLst/>
            <a:gdLst/>
            <a:ahLst/>
            <a:cxnLst/>
            <a:rect l="l" t="t" r="r" b="b"/>
            <a:pathLst>
              <a:path w="4947284" h="1931035">
                <a:moveTo>
                  <a:pt x="594448" y="845286"/>
                </a:moveTo>
                <a:lnTo>
                  <a:pt x="566966" y="935075"/>
                </a:lnTo>
                <a:lnTo>
                  <a:pt x="512902" y="755484"/>
                </a:lnTo>
                <a:lnTo>
                  <a:pt x="458838" y="935075"/>
                </a:lnTo>
                <a:lnTo>
                  <a:pt x="404787" y="755484"/>
                </a:lnTo>
                <a:lnTo>
                  <a:pt x="350723" y="935075"/>
                </a:lnTo>
                <a:lnTo>
                  <a:pt x="296659" y="755484"/>
                </a:lnTo>
                <a:lnTo>
                  <a:pt x="270090" y="845286"/>
                </a:lnTo>
              </a:path>
              <a:path w="4947284" h="1931035">
                <a:moveTo>
                  <a:pt x="125653" y="1026820"/>
                </a:moveTo>
                <a:lnTo>
                  <a:pt x="231216" y="1026820"/>
                </a:lnTo>
                <a:lnTo>
                  <a:pt x="178434" y="1115377"/>
                </a:lnTo>
                <a:lnTo>
                  <a:pt x="125653" y="1026820"/>
                </a:lnTo>
                <a:close/>
              </a:path>
              <a:path w="4947284" h="1931035">
                <a:moveTo>
                  <a:pt x="0" y="1930781"/>
                </a:moveTo>
                <a:lnTo>
                  <a:pt x="0" y="1017993"/>
                </a:lnTo>
              </a:path>
              <a:path w="4947284" h="1931035">
                <a:moveTo>
                  <a:pt x="1791220" y="1930781"/>
                </a:moveTo>
                <a:lnTo>
                  <a:pt x="1791220" y="0"/>
                </a:lnTo>
              </a:path>
              <a:path w="4947284" h="1931035">
                <a:moveTo>
                  <a:pt x="4839157" y="1415173"/>
                </a:moveTo>
                <a:lnTo>
                  <a:pt x="4946904" y="1415173"/>
                </a:lnTo>
                <a:lnTo>
                  <a:pt x="4893030" y="1505584"/>
                </a:lnTo>
                <a:lnTo>
                  <a:pt x="4839157" y="1415173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 txBox="1"/>
          <p:nvPr/>
        </p:nvSpPr>
        <p:spPr>
          <a:xfrm>
            <a:off x="2955328" y="4334497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0795" rIns="0" bIns="0" rtlCol="0" vert="horz">
            <a:spAutoFit/>
          </a:bodyPr>
          <a:lstStyle/>
          <a:p>
            <a:pPr marL="85090">
              <a:lnSpc>
                <a:spcPct val="100000"/>
              </a:lnSpc>
              <a:spcBef>
                <a:spcPts val="85"/>
              </a:spcBef>
            </a:pPr>
            <a:r>
              <a:rPr dirty="0" sz="1200" spc="-25">
                <a:latin typeface="Arial"/>
                <a:cs typeface="Arial"/>
              </a:rPr>
              <a:t>1S</a:t>
            </a:r>
            <a:endParaRPr sz="1200">
              <a:latin typeface="Arial"/>
              <a:cs typeface="Arial"/>
            </a:endParaRPr>
          </a:p>
        </p:txBody>
      </p:sp>
      <p:sp>
        <p:nvSpPr>
          <p:cNvPr id="76" name="object 7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77" name="object 7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11</a:t>
            </a:fld>
          </a:p>
        </p:txBody>
      </p:sp>
      <p:sp>
        <p:nvSpPr>
          <p:cNvPr id="71" name="object 71"/>
          <p:cNvSpPr txBox="1"/>
          <p:nvPr/>
        </p:nvSpPr>
        <p:spPr>
          <a:xfrm>
            <a:off x="1609978" y="5421401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5875" rIns="0" bIns="0" rtlCol="0" vert="horz">
            <a:spAutoFit/>
          </a:bodyPr>
          <a:lstStyle/>
          <a:p>
            <a:pPr marL="89535">
              <a:lnSpc>
                <a:spcPct val="100000"/>
              </a:lnSpc>
              <a:spcBef>
                <a:spcPts val="125"/>
              </a:spcBef>
            </a:pPr>
            <a:r>
              <a:rPr dirty="0" sz="1200" spc="-25">
                <a:latin typeface="Arial"/>
                <a:cs typeface="Arial"/>
              </a:rPr>
              <a:t>0Z</a:t>
            </a:r>
            <a:endParaRPr sz="12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8750519" y="54121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7531317" y="5412134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7031761" y="4000855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3970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110"/>
              </a:spcBef>
            </a:pPr>
            <a:r>
              <a:rPr dirty="0" sz="1200" spc="-25">
                <a:latin typeface="Arial"/>
                <a:cs typeface="Arial"/>
              </a:rPr>
              <a:t>1V1</a:t>
            </a:r>
            <a:endParaRPr sz="120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8394919" y="54121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4499" y="4206608"/>
            <a:ext cx="8903970" cy="2745740"/>
            <a:chOff x="894499" y="4206608"/>
            <a:chExt cx="8903970" cy="2745740"/>
          </a:xfrm>
        </p:grpSpPr>
        <p:sp>
          <p:nvSpPr>
            <p:cNvPr id="3" name="object 3"/>
            <p:cNvSpPr/>
            <p:nvPr/>
          </p:nvSpPr>
          <p:spPr>
            <a:xfrm>
              <a:off x="1630895" y="5428869"/>
              <a:ext cx="7264400" cy="1337310"/>
            </a:xfrm>
            <a:custGeom>
              <a:avLst/>
              <a:gdLst/>
              <a:ahLst/>
              <a:cxnLst/>
              <a:rect l="l" t="t" r="r" b="b"/>
              <a:pathLst>
                <a:path w="7264400" h="1337309">
                  <a:moveTo>
                    <a:pt x="624293" y="1087755"/>
                  </a:moveTo>
                  <a:lnTo>
                    <a:pt x="7264247" y="1087754"/>
                  </a:lnTo>
                  <a:lnTo>
                    <a:pt x="7264247" y="0"/>
                  </a:lnTo>
                </a:path>
                <a:path w="7264400" h="1337309">
                  <a:moveTo>
                    <a:pt x="0" y="1337208"/>
                  </a:moveTo>
                  <a:lnTo>
                    <a:pt x="0" y="1265542"/>
                  </a:lnTo>
                </a:path>
                <a:path w="7264400" h="1337309">
                  <a:moveTo>
                    <a:pt x="267182" y="953465"/>
                  </a:moveTo>
                  <a:lnTo>
                    <a:pt x="309398" y="960306"/>
                  </a:lnTo>
                  <a:lnTo>
                    <a:pt x="346120" y="979340"/>
                  </a:lnTo>
                  <a:lnTo>
                    <a:pt x="375114" y="1008334"/>
                  </a:lnTo>
                  <a:lnTo>
                    <a:pt x="394148" y="1045056"/>
                  </a:lnTo>
                  <a:lnTo>
                    <a:pt x="400989" y="1087272"/>
                  </a:lnTo>
                  <a:lnTo>
                    <a:pt x="394148" y="1129494"/>
                  </a:lnTo>
                  <a:lnTo>
                    <a:pt x="375114" y="1166220"/>
                  </a:lnTo>
                  <a:lnTo>
                    <a:pt x="346120" y="1195216"/>
                  </a:lnTo>
                  <a:lnTo>
                    <a:pt x="309398" y="1214251"/>
                  </a:lnTo>
                  <a:lnTo>
                    <a:pt x="267182" y="1221092"/>
                  </a:lnTo>
                  <a:lnTo>
                    <a:pt x="224960" y="1214251"/>
                  </a:lnTo>
                  <a:lnTo>
                    <a:pt x="188234" y="1195216"/>
                  </a:lnTo>
                  <a:lnTo>
                    <a:pt x="159238" y="1166220"/>
                  </a:lnTo>
                  <a:lnTo>
                    <a:pt x="140203" y="1129494"/>
                  </a:lnTo>
                  <a:lnTo>
                    <a:pt x="133362" y="1087272"/>
                  </a:lnTo>
                  <a:lnTo>
                    <a:pt x="140203" y="1045056"/>
                  </a:lnTo>
                  <a:lnTo>
                    <a:pt x="159238" y="1008334"/>
                  </a:lnTo>
                  <a:lnTo>
                    <a:pt x="188234" y="979340"/>
                  </a:lnTo>
                  <a:lnTo>
                    <a:pt x="224960" y="960306"/>
                  </a:lnTo>
                  <a:lnTo>
                    <a:pt x="267182" y="95346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823123" y="6441567"/>
              <a:ext cx="149504" cy="150952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1302778" y="6337884"/>
              <a:ext cx="953769" cy="357505"/>
            </a:xfrm>
            <a:custGeom>
              <a:avLst/>
              <a:gdLst/>
              <a:ahLst/>
              <a:cxnLst/>
              <a:rect l="l" t="t" r="r" b="b"/>
              <a:pathLst>
                <a:path w="953769" h="357504">
                  <a:moveTo>
                    <a:pt x="239217" y="357492"/>
                  </a:moveTo>
                  <a:lnTo>
                    <a:pt x="239217" y="0"/>
                  </a:lnTo>
                  <a:lnTo>
                    <a:pt x="953185" y="0"/>
                  </a:lnTo>
                  <a:lnTo>
                    <a:pt x="953185" y="357492"/>
                  </a:lnTo>
                  <a:lnTo>
                    <a:pt x="239217" y="357492"/>
                  </a:lnTo>
                  <a:close/>
                </a:path>
                <a:path w="953769" h="357504">
                  <a:moveTo>
                    <a:pt x="0" y="177812"/>
                  </a:moveTo>
                  <a:lnTo>
                    <a:pt x="239217" y="17781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613661" y="6766991"/>
              <a:ext cx="35560" cy="107314"/>
            </a:xfrm>
            <a:custGeom>
              <a:avLst/>
              <a:gdLst/>
              <a:ahLst/>
              <a:cxnLst/>
              <a:rect l="l" t="t" r="r" b="b"/>
              <a:pathLst>
                <a:path w="35560" h="107315">
                  <a:moveTo>
                    <a:pt x="0" y="0"/>
                  </a:moveTo>
                  <a:lnTo>
                    <a:pt x="17233" y="107022"/>
                  </a:lnTo>
                  <a:lnTo>
                    <a:pt x="353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177582" y="6444018"/>
              <a:ext cx="471805" cy="430530"/>
            </a:xfrm>
            <a:custGeom>
              <a:avLst/>
              <a:gdLst/>
              <a:ahLst/>
              <a:cxnLst/>
              <a:rect l="l" t="t" r="r" b="b"/>
              <a:pathLst>
                <a:path w="471805" h="430529">
                  <a:moveTo>
                    <a:pt x="453313" y="429996"/>
                  </a:moveTo>
                  <a:lnTo>
                    <a:pt x="471462" y="322973"/>
                  </a:lnTo>
                  <a:lnTo>
                    <a:pt x="436079" y="322973"/>
                  </a:lnTo>
                  <a:lnTo>
                    <a:pt x="453313" y="429996"/>
                  </a:lnTo>
                  <a:close/>
                </a:path>
                <a:path w="471805" h="430529">
                  <a:moveTo>
                    <a:pt x="0" y="0"/>
                  </a:moveTo>
                  <a:lnTo>
                    <a:pt x="0" y="142430"/>
                  </a:lnTo>
                  <a:lnTo>
                    <a:pt x="125196" y="7167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630895" y="6336360"/>
              <a:ext cx="0" cy="358140"/>
            </a:xfrm>
            <a:custGeom>
              <a:avLst/>
              <a:gdLst/>
              <a:ahLst/>
              <a:cxnLst/>
              <a:rect l="l" t="t" r="r" b="b"/>
              <a:pathLst>
                <a:path w="0" h="358140">
                  <a:moveTo>
                    <a:pt x="0" y="358051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316655" y="650187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0" y="18465"/>
                  </a:moveTo>
                  <a:lnTo>
                    <a:pt x="1456" y="25642"/>
                  </a:lnTo>
                  <a:lnTo>
                    <a:pt x="5422" y="31513"/>
                  </a:lnTo>
                  <a:lnTo>
                    <a:pt x="11294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94" y="1454"/>
                  </a:lnTo>
                  <a:lnTo>
                    <a:pt x="5422" y="5418"/>
                  </a:lnTo>
                  <a:lnTo>
                    <a:pt x="1456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316655" y="650187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18465" y="36931"/>
                  </a:moveTo>
                  <a:lnTo>
                    <a:pt x="11294" y="35476"/>
                  </a:lnTo>
                  <a:lnTo>
                    <a:pt x="5422" y="31513"/>
                  </a:lnTo>
                  <a:lnTo>
                    <a:pt x="1456" y="25642"/>
                  </a:lnTo>
                  <a:lnTo>
                    <a:pt x="0" y="18465"/>
                  </a:lnTo>
                  <a:lnTo>
                    <a:pt x="1456" y="11288"/>
                  </a:lnTo>
                  <a:lnTo>
                    <a:pt x="5422" y="5418"/>
                  </a:lnTo>
                  <a:lnTo>
                    <a:pt x="11294" y="1454"/>
                  </a:lnTo>
                  <a:lnTo>
                    <a:pt x="18465" y="0"/>
                  </a:lnTo>
                  <a:lnTo>
                    <a:pt x="25642" y="1454"/>
                  </a:lnTo>
                  <a:lnTo>
                    <a:pt x="31513" y="5418"/>
                  </a:lnTo>
                  <a:lnTo>
                    <a:pt x="35476" y="11288"/>
                  </a:lnTo>
                  <a:lnTo>
                    <a:pt x="36931" y="18465"/>
                  </a:lnTo>
                  <a:lnTo>
                    <a:pt x="35476" y="25642"/>
                  </a:lnTo>
                  <a:lnTo>
                    <a:pt x="31513" y="31513"/>
                  </a:lnTo>
                  <a:lnTo>
                    <a:pt x="25642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870640" y="650187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519840" y="5934875"/>
              <a:ext cx="601345" cy="604520"/>
            </a:xfrm>
            <a:custGeom>
              <a:avLst/>
              <a:gdLst/>
              <a:ahLst/>
              <a:cxnLst/>
              <a:rect l="l" t="t" r="r" b="b"/>
              <a:pathLst>
                <a:path w="601345" h="604520">
                  <a:moveTo>
                    <a:pt x="369265" y="603935"/>
                  </a:moveTo>
                  <a:lnTo>
                    <a:pt x="362088" y="602481"/>
                  </a:lnTo>
                  <a:lnTo>
                    <a:pt x="356217" y="598517"/>
                  </a:lnTo>
                  <a:lnTo>
                    <a:pt x="352254" y="592646"/>
                  </a:lnTo>
                  <a:lnTo>
                    <a:pt x="350799" y="585469"/>
                  </a:lnTo>
                  <a:lnTo>
                    <a:pt x="352254" y="578293"/>
                  </a:lnTo>
                  <a:lnTo>
                    <a:pt x="356217" y="572422"/>
                  </a:lnTo>
                  <a:lnTo>
                    <a:pt x="362088" y="568458"/>
                  </a:lnTo>
                  <a:lnTo>
                    <a:pt x="369265" y="567004"/>
                  </a:lnTo>
                  <a:lnTo>
                    <a:pt x="376442" y="568458"/>
                  </a:lnTo>
                  <a:lnTo>
                    <a:pt x="382312" y="572422"/>
                  </a:lnTo>
                  <a:lnTo>
                    <a:pt x="386276" y="578293"/>
                  </a:lnTo>
                  <a:lnTo>
                    <a:pt x="387731" y="585469"/>
                  </a:lnTo>
                  <a:lnTo>
                    <a:pt x="386276" y="592646"/>
                  </a:lnTo>
                  <a:lnTo>
                    <a:pt x="382312" y="598517"/>
                  </a:lnTo>
                  <a:lnTo>
                    <a:pt x="376442" y="602481"/>
                  </a:lnTo>
                  <a:lnTo>
                    <a:pt x="369265" y="603935"/>
                  </a:lnTo>
                  <a:close/>
                </a:path>
                <a:path w="601345" h="604520">
                  <a:moveTo>
                    <a:pt x="493115" y="214236"/>
                  </a:moveTo>
                  <a:lnTo>
                    <a:pt x="600862" y="214236"/>
                  </a:lnTo>
                  <a:lnTo>
                    <a:pt x="546989" y="304634"/>
                  </a:lnTo>
                  <a:lnTo>
                    <a:pt x="493115" y="214236"/>
                  </a:lnTo>
                  <a:close/>
                </a:path>
                <a:path w="601345" h="604520">
                  <a:moveTo>
                    <a:pt x="0" y="0"/>
                  </a:moveTo>
                  <a:lnTo>
                    <a:pt x="278320" y="0"/>
                  </a:lnTo>
                  <a:lnTo>
                    <a:pt x="278320" y="71234"/>
                  </a:lnTo>
                  <a:lnTo>
                    <a:pt x="0" y="7123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409173" y="5905334"/>
              <a:ext cx="130162" cy="130162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4798060" y="5790514"/>
              <a:ext cx="717550" cy="360680"/>
            </a:xfrm>
            <a:custGeom>
              <a:avLst/>
              <a:gdLst/>
              <a:ahLst/>
              <a:cxnLst/>
              <a:rect l="l" t="t" r="r" b="b"/>
              <a:pathLst>
                <a:path w="717550" h="360679">
                  <a:moveTo>
                    <a:pt x="0" y="360006"/>
                  </a:moveTo>
                  <a:lnTo>
                    <a:pt x="0" y="228"/>
                  </a:lnTo>
                  <a:lnTo>
                    <a:pt x="358775" y="228"/>
                  </a:lnTo>
                  <a:lnTo>
                    <a:pt x="358775" y="360006"/>
                  </a:lnTo>
                  <a:lnTo>
                    <a:pt x="0" y="360006"/>
                  </a:lnTo>
                  <a:close/>
                </a:path>
                <a:path w="717550" h="360679">
                  <a:moveTo>
                    <a:pt x="358762" y="360006"/>
                  </a:moveTo>
                  <a:lnTo>
                    <a:pt x="358762" y="228"/>
                  </a:lnTo>
                  <a:lnTo>
                    <a:pt x="717194" y="228"/>
                  </a:lnTo>
                  <a:lnTo>
                    <a:pt x="717194" y="360006"/>
                  </a:lnTo>
                  <a:lnTo>
                    <a:pt x="358762" y="360006"/>
                  </a:lnTo>
                  <a:close/>
                </a:path>
                <a:path w="717550" h="360679">
                  <a:moveTo>
                    <a:pt x="268058" y="288036"/>
                  </a:moveTo>
                  <a:lnTo>
                    <a:pt x="268058" y="360172"/>
                  </a:lnTo>
                </a:path>
                <a:path w="717550" h="360679">
                  <a:moveTo>
                    <a:pt x="232435" y="288036"/>
                  </a:moveTo>
                  <a:lnTo>
                    <a:pt x="304584" y="288036"/>
                  </a:lnTo>
                </a:path>
                <a:path w="717550" h="360679">
                  <a:moveTo>
                    <a:pt x="90208" y="360172"/>
                  </a:moveTo>
                  <a:lnTo>
                    <a:pt x="90208" y="393"/>
                  </a:lnTo>
                </a:path>
                <a:path w="717550" h="360679">
                  <a:moveTo>
                    <a:pt x="449618" y="0"/>
                  </a:moveTo>
                  <a:lnTo>
                    <a:pt x="629018" y="36017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870805" y="579093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124"/>
                  </a:moveTo>
                  <a:lnTo>
                    <a:pt x="35610" y="107124"/>
                  </a:lnTo>
                  <a:lnTo>
                    <a:pt x="17348" y="0"/>
                  </a:lnTo>
                  <a:lnTo>
                    <a:pt x="0" y="1071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870805" y="579093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48" y="0"/>
                  </a:moveTo>
                  <a:lnTo>
                    <a:pt x="35610" y="107124"/>
                  </a:lnTo>
                  <a:lnTo>
                    <a:pt x="0" y="107124"/>
                  </a:lnTo>
                  <a:lnTo>
                    <a:pt x="1734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355183" y="6042063"/>
              <a:ext cx="76606" cy="113753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4143362" y="5807900"/>
              <a:ext cx="1140460" cy="712470"/>
            </a:xfrm>
            <a:custGeom>
              <a:avLst/>
              <a:gdLst/>
              <a:ahLst/>
              <a:cxnLst/>
              <a:rect l="l" t="t" r="r" b="b"/>
              <a:pathLst>
                <a:path w="1140460" h="712470">
                  <a:moveTo>
                    <a:pt x="1067942" y="270649"/>
                  </a:moveTo>
                  <a:lnTo>
                    <a:pt x="1140091" y="270649"/>
                  </a:lnTo>
                </a:path>
                <a:path w="1140460" h="712470">
                  <a:moveTo>
                    <a:pt x="1103553" y="270649"/>
                  </a:moveTo>
                  <a:lnTo>
                    <a:pt x="1103553" y="342785"/>
                  </a:lnTo>
                </a:path>
                <a:path w="1140460" h="712470">
                  <a:moveTo>
                    <a:pt x="271208" y="1066"/>
                  </a:moveTo>
                  <a:lnTo>
                    <a:pt x="0" y="272275"/>
                  </a:lnTo>
                </a:path>
                <a:path w="1140460" h="712470">
                  <a:moveTo>
                    <a:pt x="271208" y="216725"/>
                  </a:moveTo>
                  <a:lnTo>
                    <a:pt x="0" y="487946"/>
                  </a:lnTo>
                </a:path>
                <a:path w="1140460" h="712470">
                  <a:moveTo>
                    <a:pt x="271208" y="71691"/>
                  </a:moveTo>
                  <a:lnTo>
                    <a:pt x="0" y="342900"/>
                  </a:lnTo>
                </a:path>
                <a:path w="1140460" h="712470">
                  <a:moveTo>
                    <a:pt x="271208" y="143827"/>
                  </a:moveTo>
                  <a:lnTo>
                    <a:pt x="0" y="415036"/>
                  </a:lnTo>
                </a:path>
                <a:path w="1140460" h="712470">
                  <a:moveTo>
                    <a:pt x="45618" y="514464"/>
                  </a:moveTo>
                  <a:lnTo>
                    <a:pt x="253657" y="306425"/>
                  </a:lnTo>
                </a:path>
                <a:path w="1140460" h="712470">
                  <a:moveTo>
                    <a:pt x="1625" y="198513"/>
                  </a:moveTo>
                  <a:lnTo>
                    <a:pt x="189737" y="10401"/>
                  </a:lnTo>
                </a:path>
                <a:path w="1140460" h="712470">
                  <a:moveTo>
                    <a:pt x="1625" y="127127"/>
                  </a:moveTo>
                  <a:lnTo>
                    <a:pt x="118503" y="10236"/>
                  </a:lnTo>
                </a:path>
                <a:path w="1140460" h="712470">
                  <a:moveTo>
                    <a:pt x="1625" y="54978"/>
                  </a:moveTo>
                  <a:lnTo>
                    <a:pt x="55499" y="2019"/>
                  </a:lnTo>
                </a:path>
                <a:path w="1140460" h="712470">
                  <a:moveTo>
                    <a:pt x="745743" y="712444"/>
                  </a:moveTo>
                  <a:lnTo>
                    <a:pt x="745743" y="338061"/>
                  </a:lnTo>
                </a:path>
                <a:path w="1140460" h="712470">
                  <a:moveTo>
                    <a:pt x="271208" y="0"/>
                  </a:moveTo>
                  <a:lnTo>
                    <a:pt x="271208" y="270294"/>
                  </a:lnTo>
                  <a:lnTo>
                    <a:pt x="164363" y="467537"/>
                  </a:lnTo>
                  <a:lnTo>
                    <a:pt x="164363" y="51616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106633" y="4212005"/>
              <a:ext cx="1113155" cy="755650"/>
            </a:xfrm>
            <a:custGeom>
              <a:avLst/>
              <a:gdLst/>
              <a:ahLst/>
              <a:cxnLst/>
              <a:rect l="l" t="t" r="r" b="b"/>
              <a:pathLst>
                <a:path w="1113154" h="755650">
                  <a:moveTo>
                    <a:pt x="1112824" y="0"/>
                  </a:moveTo>
                  <a:lnTo>
                    <a:pt x="0" y="0"/>
                  </a:lnTo>
                  <a:lnTo>
                    <a:pt x="0" y="75515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525699" y="4967147"/>
              <a:ext cx="2362835" cy="1184910"/>
            </a:xfrm>
            <a:custGeom>
              <a:avLst/>
              <a:gdLst/>
              <a:ahLst/>
              <a:cxnLst/>
              <a:rect l="l" t="t" r="r" b="b"/>
              <a:pathLst>
                <a:path w="2362835" h="1184910">
                  <a:moveTo>
                    <a:pt x="1945373" y="184607"/>
                  </a:moveTo>
                  <a:lnTo>
                    <a:pt x="2362568" y="184607"/>
                  </a:lnTo>
                  <a:lnTo>
                    <a:pt x="2362568" y="936650"/>
                  </a:lnTo>
                </a:path>
                <a:path w="2362835" h="1184910">
                  <a:moveTo>
                    <a:pt x="1272095" y="181864"/>
                  </a:moveTo>
                  <a:lnTo>
                    <a:pt x="1889785" y="181864"/>
                  </a:lnTo>
                </a:path>
                <a:path w="2362835" h="1184910">
                  <a:moveTo>
                    <a:pt x="1272095" y="181864"/>
                  </a:moveTo>
                  <a:lnTo>
                    <a:pt x="1889785" y="181864"/>
                  </a:lnTo>
                </a:path>
                <a:path w="2362835" h="1184910">
                  <a:moveTo>
                    <a:pt x="1326337" y="12"/>
                  </a:moveTo>
                  <a:lnTo>
                    <a:pt x="1327569" y="91401"/>
                  </a:lnTo>
                </a:path>
                <a:path w="2362835" h="1184910">
                  <a:moveTo>
                    <a:pt x="1327569" y="273253"/>
                  </a:moveTo>
                  <a:lnTo>
                    <a:pt x="1327569" y="363715"/>
                  </a:lnTo>
                </a:path>
                <a:path w="2362835" h="1184910">
                  <a:moveTo>
                    <a:pt x="1836762" y="12"/>
                  </a:moveTo>
                  <a:lnTo>
                    <a:pt x="1836762" y="91401"/>
                  </a:lnTo>
                </a:path>
                <a:path w="2362835" h="1184910">
                  <a:moveTo>
                    <a:pt x="1835543" y="273253"/>
                  </a:moveTo>
                  <a:lnTo>
                    <a:pt x="1835543" y="363715"/>
                  </a:lnTo>
                </a:path>
                <a:path w="2362835" h="1184910">
                  <a:moveTo>
                    <a:pt x="1272082" y="72936"/>
                  </a:moveTo>
                  <a:lnTo>
                    <a:pt x="1272082" y="290791"/>
                  </a:lnTo>
                </a:path>
                <a:path w="2362835" h="1184910">
                  <a:moveTo>
                    <a:pt x="1889785" y="72936"/>
                  </a:moveTo>
                  <a:lnTo>
                    <a:pt x="1889785" y="290791"/>
                  </a:lnTo>
                </a:path>
                <a:path w="2362835" h="1184910">
                  <a:moveTo>
                    <a:pt x="1945373" y="363715"/>
                  </a:moveTo>
                  <a:lnTo>
                    <a:pt x="1945373" y="0"/>
                  </a:lnTo>
                  <a:lnTo>
                    <a:pt x="1218844" y="0"/>
                  </a:lnTo>
                  <a:lnTo>
                    <a:pt x="1218844" y="363715"/>
                  </a:lnTo>
                  <a:lnTo>
                    <a:pt x="1945373" y="363715"/>
                  </a:lnTo>
                  <a:close/>
                </a:path>
                <a:path w="2362835" h="1184910">
                  <a:moveTo>
                    <a:pt x="1218857" y="184607"/>
                  </a:moveTo>
                  <a:lnTo>
                    <a:pt x="811314" y="184607"/>
                  </a:lnTo>
                  <a:lnTo>
                    <a:pt x="811314" y="823010"/>
                  </a:lnTo>
                </a:path>
                <a:path w="2362835" h="1184910">
                  <a:moveTo>
                    <a:pt x="37630" y="1092974"/>
                  </a:moveTo>
                  <a:lnTo>
                    <a:pt x="21683" y="1073923"/>
                  </a:lnTo>
                  <a:lnTo>
                    <a:pt x="9866" y="1051861"/>
                  </a:lnTo>
                  <a:lnTo>
                    <a:pt x="2523" y="1027909"/>
                  </a:lnTo>
                  <a:lnTo>
                    <a:pt x="0" y="1003185"/>
                  </a:lnTo>
                  <a:lnTo>
                    <a:pt x="2523" y="978461"/>
                  </a:lnTo>
                  <a:lnTo>
                    <a:pt x="9866" y="954509"/>
                  </a:lnTo>
                  <a:lnTo>
                    <a:pt x="21683" y="932448"/>
                  </a:lnTo>
                  <a:lnTo>
                    <a:pt x="37630" y="913396"/>
                  </a:lnTo>
                  <a:lnTo>
                    <a:pt x="37630" y="1092974"/>
                  </a:lnTo>
                  <a:close/>
                </a:path>
                <a:path w="2362835" h="1184910">
                  <a:moveTo>
                    <a:pt x="37630" y="1038923"/>
                  </a:moveTo>
                  <a:lnTo>
                    <a:pt x="37630" y="967447"/>
                  </a:lnTo>
                  <a:lnTo>
                    <a:pt x="361645" y="967447"/>
                  </a:lnTo>
                  <a:lnTo>
                    <a:pt x="361645" y="1038923"/>
                  </a:lnTo>
                  <a:lnTo>
                    <a:pt x="37630" y="1038923"/>
                  </a:lnTo>
                  <a:close/>
                </a:path>
                <a:path w="2362835" h="1184910">
                  <a:moveTo>
                    <a:pt x="361645" y="1184605"/>
                  </a:moveTo>
                  <a:lnTo>
                    <a:pt x="361645" y="823595"/>
                  </a:lnTo>
                  <a:lnTo>
                    <a:pt x="721652" y="823595"/>
                  </a:lnTo>
                  <a:lnTo>
                    <a:pt x="721652" y="1184605"/>
                  </a:lnTo>
                  <a:lnTo>
                    <a:pt x="361645" y="1184605"/>
                  </a:lnTo>
                  <a:close/>
                </a:path>
                <a:path w="2362835" h="1184910">
                  <a:moveTo>
                    <a:pt x="721652" y="1184605"/>
                  </a:moveTo>
                  <a:lnTo>
                    <a:pt x="721652" y="823595"/>
                  </a:lnTo>
                  <a:lnTo>
                    <a:pt x="1080338" y="823595"/>
                  </a:lnTo>
                  <a:lnTo>
                    <a:pt x="1080338" y="1184605"/>
                  </a:lnTo>
                  <a:lnTo>
                    <a:pt x="721652" y="1184605"/>
                  </a:lnTo>
                  <a:close/>
                </a:path>
                <a:path w="2362835" h="1184910">
                  <a:moveTo>
                    <a:pt x="631037" y="1111313"/>
                  </a:moveTo>
                  <a:lnTo>
                    <a:pt x="631037" y="1183690"/>
                  </a:lnTo>
                </a:path>
                <a:path w="2362835" h="1184910">
                  <a:moveTo>
                    <a:pt x="595299" y="1111313"/>
                  </a:moveTo>
                  <a:lnTo>
                    <a:pt x="667677" y="1111313"/>
                  </a:lnTo>
                </a:path>
                <a:path w="2362835" h="1184910">
                  <a:moveTo>
                    <a:pt x="451929" y="1184605"/>
                  </a:moveTo>
                  <a:lnTo>
                    <a:pt x="451929" y="823595"/>
                  </a:lnTo>
                </a:path>
                <a:path w="2362835" h="1184910">
                  <a:moveTo>
                    <a:pt x="811314" y="823010"/>
                  </a:moveTo>
                  <a:lnTo>
                    <a:pt x="991323" y="118441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960230" y="579207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4" h="107950">
                  <a:moveTo>
                    <a:pt x="0" y="107480"/>
                  </a:moveTo>
                  <a:lnTo>
                    <a:pt x="35725" y="107480"/>
                  </a:lnTo>
                  <a:lnTo>
                    <a:pt x="17398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960230" y="579207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4" h="107950">
                  <a:moveTo>
                    <a:pt x="17398" y="0"/>
                  </a:moveTo>
                  <a:lnTo>
                    <a:pt x="35725" y="107480"/>
                  </a:lnTo>
                  <a:lnTo>
                    <a:pt x="0" y="107480"/>
                  </a:lnTo>
                  <a:lnTo>
                    <a:pt x="1739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" name="object 2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446665" y="6043714"/>
              <a:ext cx="76822" cy="114109"/>
            </a:xfrm>
            <a:prstGeom prst="rect">
              <a:avLst/>
            </a:prstGeom>
          </p:spPr>
        </p:pic>
        <p:sp>
          <p:nvSpPr>
            <p:cNvPr id="24" name="object 24"/>
            <p:cNvSpPr/>
            <p:nvPr/>
          </p:nvSpPr>
          <p:spPr>
            <a:xfrm>
              <a:off x="3300018" y="6078461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0" y="0"/>
                  </a:moveTo>
                  <a:lnTo>
                    <a:pt x="72389" y="0"/>
                  </a:lnTo>
                </a:path>
                <a:path w="72389" h="72389">
                  <a:moveTo>
                    <a:pt x="35737" y="0"/>
                  </a:moveTo>
                  <a:lnTo>
                    <a:pt x="35737" y="7237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143000">
              <a:lnSpc>
                <a:spcPct val="100000"/>
              </a:lnSpc>
              <a:spcBef>
                <a:spcPts val="100"/>
              </a:spcBef>
            </a:pPr>
            <a:r>
              <a:rPr dirty="0" spc="-90"/>
              <a:t>Esquema</a:t>
            </a:r>
            <a:r>
              <a:rPr dirty="0" spc="-65"/>
              <a:t> </a:t>
            </a:r>
            <a:r>
              <a:rPr dirty="0" spc="-45"/>
              <a:t>de</a:t>
            </a:r>
            <a:r>
              <a:rPr dirty="0" spc="-65"/>
              <a:t> </a:t>
            </a:r>
            <a:r>
              <a:rPr dirty="0" spc="-80"/>
              <a:t>conexiones:</a:t>
            </a:r>
            <a:r>
              <a:rPr dirty="0" spc="-114"/>
              <a:t> </a:t>
            </a:r>
            <a:r>
              <a:rPr dirty="0" spc="-30"/>
              <a:t>Válvula</a:t>
            </a:r>
            <a:r>
              <a:rPr dirty="0" spc="-60"/>
              <a:t> </a:t>
            </a:r>
            <a:r>
              <a:rPr dirty="0" spc="-35"/>
              <a:t>temporizadora</a:t>
            </a:r>
          </a:p>
        </p:txBody>
      </p:sp>
      <p:sp>
        <p:nvSpPr>
          <p:cNvPr id="26" name="object 26"/>
          <p:cNvSpPr txBox="1"/>
          <p:nvPr/>
        </p:nvSpPr>
        <p:spPr>
          <a:xfrm>
            <a:off x="3213319" y="56026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4762721" y="56026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213319" y="61614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762721" y="61614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581617" y="61614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143718" y="61614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2" name="object 32"/>
          <p:cNvGrpSpPr/>
          <p:nvPr/>
        </p:nvGrpSpPr>
        <p:grpSpPr>
          <a:xfrm>
            <a:off x="3329724" y="2416924"/>
            <a:ext cx="5572125" cy="4109085"/>
            <a:chOff x="3329724" y="2416924"/>
            <a:chExt cx="5572125" cy="4109085"/>
          </a:xfrm>
        </p:grpSpPr>
        <p:sp>
          <p:nvSpPr>
            <p:cNvPr id="33" name="object 33"/>
            <p:cNvSpPr/>
            <p:nvPr/>
          </p:nvSpPr>
          <p:spPr>
            <a:xfrm>
              <a:off x="3335121" y="2784297"/>
              <a:ext cx="3009265" cy="3736340"/>
            </a:xfrm>
            <a:custGeom>
              <a:avLst/>
              <a:gdLst/>
              <a:ahLst/>
              <a:cxnLst/>
              <a:rect l="l" t="t" r="r" b="b"/>
              <a:pathLst>
                <a:path w="3009265" h="3736340">
                  <a:moveTo>
                    <a:pt x="594448" y="3186595"/>
                  </a:moveTo>
                  <a:lnTo>
                    <a:pt x="566966" y="3276396"/>
                  </a:lnTo>
                  <a:lnTo>
                    <a:pt x="512902" y="3096806"/>
                  </a:lnTo>
                  <a:lnTo>
                    <a:pt x="458838" y="3276396"/>
                  </a:lnTo>
                  <a:lnTo>
                    <a:pt x="404787" y="3096806"/>
                  </a:lnTo>
                  <a:lnTo>
                    <a:pt x="350723" y="3276396"/>
                  </a:lnTo>
                  <a:lnTo>
                    <a:pt x="296659" y="3096806"/>
                  </a:lnTo>
                  <a:lnTo>
                    <a:pt x="270090" y="3186595"/>
                  </a:lnTo>
                </a:path>
                <a:path w="3009265" h="3736340">
                  <a:moveTo>
                    <a:pt x="2503678" y="3186595"/>
                  </a:moveTo>
                  <a:lnTo>
                    <a:pt x="2476182" y="3276396"/>
                  </a:lnTo>
                  <a:lnTo>
                    <a:pt x="2422118" y="3096806"/>
                  </a:lnTo>
                  <a:lnTo>
                    <a:pt x="2368067" y="3276396"/>
                  </a:lnTo>
                  <a:lnTo>
                    <a:pt x="2314003" y="3096806"/>
                  </a:lnTo>
                  <a:lnTo>
                    <a:pt x="2259939" y="3276396"/>
                  </a:lnTo>
                  <a:lnTo>
                    <a:pt x="2205888" y="3096806"/>
                  </a:lnTo>
                  <a:lnTo>
                    <a:pt x="2179307" y="3186595"/>
                  </a:lnTo>
                </a:path>
                <a:path w="3009265" h="3736340">
                  <a:moveTo>
                    <a:pt x="125653" y="3368128"/>
                  </a:moveTo>
                  <a:lnTo>
                    <a:pt x="231216" y="3368128"/>
                  </a:lnTo>
                  <a:lnTo>
                    <a:pt x="178435" y="3456698"/>
                  </a:lnTo>
                  <a:lnTo>
                    <a:pt x="125653" y="3368128"/>
                  </a:lnTo>
                  <a:close/>
                </a:path>
                <a:path w="3009265" h="3736340">
                  <a:moveTo>
                    <a:pt x="0" y="3736047"/>
                  </a:moveTo>
                  <a:lnTo>
                    <a:pt x="0" y="3359315"/>
                  </a:lnTo>
                </a:path>
                <a:path w="3009265" h="3736340">
                  <a:moveTo>
                    <a:pt x="2642006" y="3732339"/>
                  </a:moveTo>
                  <a:lnTo>
                    <a:pt x="2642006" y="1518323"/>
                  </a:lnTo>
                </a:path>
                <a:path w="3009265" h="3736340">
                  <a:moveTo>
                    <a:pt x="2082330" y="270001"/>
                  </a:moveTo>
                  <a:lnTo>
                    <a:pt x="2082330" y="0"/>
                  </a:lnTo>
                </a:path>
                <a:path w="3009265" h="3736340">
                  <a:moveTo>
                    <a:pt x="2731046" y="0"/>
                  </a:moveTo>
                  <a:lnTo>
                    <a:pt x="2731046" y="270001"/>
                  </a:lnTo>
                </a:path>
                <a:path w="3009265" h="3736340">
                  <a:moveTo>
                    <a:pt x="2730855" y="1161681"/>
                  </a:moveTo>
                  <a:lnTo>
                    <a:pt x="2730855" y="616153"/>
                  </a:lnTo>
                </a:path>
                <a:path w="3009265" h="3736340">
                  <a:moveTo>
                    <a:pt x="2552026" y="1161681"/>
                  </a:moveTo>
                  <a:lnTo>
                    <a:pt x="2552026" y="981684"/>
                  </a:lnTo>
                  <a:lnTo>
                    <a:pt x="2082330" y="981684"/>
                  </a:lnTo>
                  <a:lnTo>
                    <a:pt x="2082330" y="801674"/>
                  </a:lnTo>
                </a:path>
                <a:path w="3009265" h="3736340">
                  <a:moveTo>
                    <a:pt x="2359850" y="490194"/>
                  </a:moveTo>
                  <a:lnTo>
                    <a:pt x="2260942" y="589089"/>
                  </a:lnTo>
                  <a:lnTo>
                    <a:pt x="2162048" y="490194"/>
                  </a:lnTo>
                </a:path>
                <a:path w="3009265" h="3736340">
                  <a:moveTo>
                    <a:pt x="3009023" y="490194"/>
                  </a:moveTo>
                  <a:lnTo>
                    <a:pt x="2910116" y="589089"/>
                  </a:lnTo>
                  <a:lnTo>
                    <a:pt x="2811208" y="490194"/>
                  </a:lnTo>
                </a:path>
                <a:path w="3009265" h="3736340">
                  <a:moveTo>
                    <a:pt x="2082330" y="552335"/>
                  </a:moveTo>
                  <a:lnTo>
                    <a:pt x="2082330" y="712736"/>
                  </a:lnTo>
                </a:path>
                <a:path w="3009265" h="3736340">
                  <a:moveTo>
                    <a:pt x="2731503" y="552335"/>
                  </a:moveTo>
                  <a:lnTo>
                    <a:pt x="2731503" y="71273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343639" y="3319195"/>
              <a:ext cx="75565" cy="76200"/>
            </a:xfrm>
            <a:custGeom>
              <a:avLst/>
              <a:gdLst/>
              <a:ahLst/>
              <a:cxnLst/>
              <a:rect l="l" t="t" r="r" b="b"/>
              <a:pathLst>
                <a:path w="75564" h="76200">
                  <a:moveTo>
                    <a:pt x="0" y="75844"/>
                  </a:moveTo>
                  <a:lnTo>
                    <a:pt x="75196" y="24853"/>
                  </a:lnTo>
                  <a:lnTo>
                    <a:pt x="50342" y="0"/>
                  </a:lnTo>
                  <a:lnTo>
                    <a:pt x="0" y="758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343639" y="3319195"/>
              <a:ext cx="75565" cy="76200"/>
            </a:xfrm>
            <a:custGeom>
              <a:avLst/>
              <a:gdLst/>
              <a:ahLst/>
              <a:cxnLst/>
              <a:rect l="l" t="t" r="r" b="b"/>
              <a:pathLst>
                <a:path w="75564" h="76200">
                  <a:moveTo>
                    <a:pt x="0" y="75844"/>
                  </a:moveTo>
                  <a:lnTo>
                    <a:pt x="50342" y="0"/>
                  </a:lnTo>
                  <a:lnTo>
                    <a:pt x="75196" y="24853"/>
                  </a:lnTo>
                  <a:lnTo>
                    <a:pt x="0" y="7584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992799" y="3319195"/>
              <a:ext cx="75565" cy="76200"/>
            </a:xfrm>
            <a:custGeom>
              <a:avLst/>
              <a:gdLst/>
              <a:ahLst/>
              <a:cxnLst/>
              <a:rect l="l" t="t" r="r" b="b"/>
              <a:pathLst>
                <a:path w="75564" h="76200">
                  <a:moveTo>
                    <a:pt x="0" y="75844"/>
                  </a:moveTo>
                  <a:lnTo>
                    <a:pt x="75209" y="24853"/>
                  </a:lnTo>
                  <a:lnTo>
                    <a:pt x="50355" y="0"/>
                  </a:lnTo>
                  <a:lnTo>
                    <a:pt x="0" y="7584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328716" y="3053842"/>
              <a:ext cx="1042669" cy="532130"/>
            </a:xfrm>
            <a:custGeom>
              <a:avLst/>
              <a:gdLst/>
              <a:ahLst/>
              <a:cxnLst/>
              <a:rect l="l" t="t" r="r" b="b"/>
              <a:pathLst>
                <a:path w="1042670" h="532129">
                  <a:moveTo>
                    <a:pt x="664083" y="341198"/>
                  </a:moveTo>
                  <a:lnTo>
                    <a:pt x="714438" y="265353"/>
                  </a:lnTo>
                  <a:lnTo>
                    <a:pt x="739292" y="290207"/>
                  </a:lnTo>
                  <a:lnTo>
                    <a:pt x="664083" y="341198"/>
                  </a:lnTo>
                  <a:close/>
                </a:path>
                <a:path w="1042670" h="532129">
                  <a:moveTo>
                    <a:pt x="141897" y="141859"/>
                  </a:moveTo>
                  <a:lnTo>
                    <a:pt x="121581" y="173713"/>
                  </a:lnTo>
                  <a:lnTo>
                    <a:pt x="111148" y="197286"/>
                  </a:lnTo>
                  <a:lnTo>
                    <a:pt x="107305" y="224238"/>
                  </a:lnTo>
                  <a:lnTo>
                    <a:pt x="106756" y="266230"/>
                  </a:lnTo>
                  <a:lnTo>
                    <a:pt x="112246" y="315691"/>
                  </a:lnTo>
                  <a:lnTo>
                    <a:pt x="124326" y="355103"/>
                  </a:lnTo>
                  <a:lnTo>
                    <a:pt x="136406" y="381167"/>
                  </a:lnTo>
                  <a:lnTo>
                    <a:pt x="141897" y="390588"/>
                  </a:lnTo>
                </a:path>
                <a:path w="1042670" h="532129">
                  <a:moveTo>
                    <a:pt x="791070" y="141859"/>
                  </a:moveTo>
                  <a:lnTo>
                    <a:pt x="770754" y="173713"/>
                  </a:lnTo>
                  <a:lnTo>
                    <a:pt x="760322" y="197286"/>
                  </a:lnTo>
                  <a:lnTo>
                    <a:pt x="756478" y="224238"/>
                  </a:lnTo>
                  <a:lnTo>
                    <a:pt x="755929" y="266230"/>
                  </a:lnTo>
                  <a:lnTo>
                    <a:pt x="761420" y="315691"/>
                  </a:lnTo>
                  <a:lnTo>
                    <a:pt x="773499" y="355103"/>
                  </a:lnTo>
                  <a:lnTo>
                    <a:pt x="785579" y="381167"/>
                  </a:lnTo>
                  <a:lnTo>
                    <a:pt x="791070" y="390588"/>
                  </a:lnTo>
                </a:path>
                <a:path w="1042670" h="532129">
                  <a:moveTo>
                    <a:pt x="36944" y="141859"/>
                  </a:moveTo>
                  <a:lnTo>
                    <a:pt x="57267" y="173713"/>
                  </a:lnTo>
                  <a:lnTo>
                    <a:pt x="67703" y="197286"/>
                  </a:lnTo>
                  <a:lnTo>
                    <a:pt x="71548" y="224238"/>
                  </a:lnTo>
                  <a:lnTo>
                    <a:pt x="72097" y="266230"/>
                  </a:lnTo>
                  <a:lnTo>
                    <a:pt x="66605" y="315691"/>
                  </a:lnTo>
                  <a:lnTo>
                    <a:pt x="54521" y="355103"/>
                  </a:lnTo>
                  <a:lnTo>
                    <a:pt x="42437" y="381167"/>
                  </a:lnTo>
                  <a:lnTo>
                    <a:pt x="36944" y="390588"/>
                  </a:lnTo>
                </a:path>
                <a:path w="1042670" h="532129">
                  <a:moveTo>
                    <a:pt x="686117" y="141859"/>
                  </a:moveTo>
                  <a:lnTo>
                    <a:pt x="706433" y="173713"/>
                  </a:lnTo>
                  <a:lnTo>
                    <a:pt x="716865" y="197286"/>
                  </a:lnTo>
                  <a:lnTo>
                    <a:pt x="720709" y="224238"/>
                  </a:lnTo>
                  <a:lnTo>
                    <a:pt x="721258" y="266230"/>
                  </a:lnTo>
                  <a:lnTo>
                    <a:pt x="715767" y="315691"/>
                  </a:lnTo>
                  <a:lnTo>
                    <a:pt x="703687" y="355103"/>
                  </a:lnTo>
                  <a:lnTo>
                    <a:pt x="691608" y="381167"/>
                  </a:lnTo>
                  <a:lnTo>
                    <a:pt x="686117" y="390588"/>
                  </a:lnTo>
                </a:path>
                <a:path w="1042670" h="532129">
                  <a:moveTo>
                    <a:pt x="18021" y="335965"/>
                  </a:moveTo>
                  <a:lnTo>
                    <a:pt x="160413" y="194475"/>
                  </a:lnTo>
                </a:path>
                <a:path w="1042670" h="532129">
                  <a:moveTo>
                    <a:pt x="667194" y="335965"/>
                  </a:moveTo>
                  <a:lnTo>
                    <a:pt x="809574" y="194475"/>
                  </a:lnTo>
                </a:path>
                <a:path w="1042670" h="532129">
                  <a:moveTo>
                    <a:pt x="0" y="531444"/>
                  </a:moveTo>
                  <a:lnTo>
                    <a:pt x="0" y="0"/>
                  </a:lnTo>
                  <a:lnTo>
                    <a:pt x="393369" y="0"/>
                  </a:lnTo>
                  <a:lnTo>
                    <a:pt x="393369" y="531444"/>
                  </a:lnTo>
                  <a:lnTo>
                    <a:pt x="0" y="531444"/>
                  </a:lnTo>
                  <a:close/>
                </a:path>
                <a:path w="1042670" h="532129">
                  <a:moveTo>
                    <a:pt x="649173" y="531444"/>
                  </a:moveTo>
                  <a:lnTo>
                    <a:pt x="649173" y="0"/>
                  </a:lnTo>
                  <a:lnTo>
                    <a:pt x="1042542" y="0"/>
                  </a:lnTo>
                  <a:lnTo>
                    <a:pt x="1042542" y="531444"/>
                  </a:lnTo>
                  <a:lnTo>
                    <a:pt x="649173" y="531444"/>
                  </a:lnTo>
                  <a:close/>
                </a:path>
                <a:path w="1042670" h="532129">
                  <a:moveTo>
                    <a:pt x="88734" y="457"/>
                  </a:moveTo>
                  <a:lnTo>
                    <a:pt x="88734" y="532130"/>
                  </a:lnTo>
                </a:path>
                <a:path w="1042670" h="532129">
                  <a:moveTo>
                    <a:pt x="737908" y="457"/>
                  </a:moveTo>
                  <a:lnTo>
                    <a:pt x="737908" y="532130"/>
                  </a:lnTo>
                </a:path>
                <a:path w="1042670" h="532129">
                  <a:moveTo>
                    <a:pt x="267652" y="230517"/>
                  </a:moveTo>
                  <a:lnTo>
                    <a:pt x="267652" y="89039"/>
                  </a:lnTo>
                  <a:lnTo>
                    <a:pt x="91020" y="89039"/>
                  </a:lnTo>
                </a:path>
                <a:path w="1042670" h="532129">
                  <a:moveTo>
                    <a:pt x="916813" y="230517"/>
                  </a:moveTo>
                  <a:lnTo>
                    <a:pt x="916813" y="89039"/>
                  </a:lnTo>
                  <a:lnTo>
                    <a:pt x="740194" y="89039"/>
                  </a:lnTo>
                </a:path>
                <a:path w="1042670" h="532129">
                  <a:moveTo>
                    <a:pt x="267652" y="318490"/>
                  </a:moveTo>
                  <a:lnTo>
                    <a:pt x="267652" y="442849"/>
                  </a:lnTo>
                  <a:lnTo>
                    <a:pt x="90119" y="442849"/>
                  </a:lnTo>
                </a:path>
                <a:path w="1042670" h="532129">
                  <a:moveTo>
                    <a:pt x="916813" y="318490"/>
                  </a:moveTo>
                  <a:lnTo>
                    <a:pt x="916813" y="442849"/>
                  </a:lnTo>
                  <a:lnTo>
                    <a:pt x="739292" y="44284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399430" y="3125000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7886"/>
                  </a:moveTo>
                  <a:lnTo>
                    <a:pt x="0" y="17576"/>
                  </a:lnTo>
                  <a:lnTo>
                    <a:pt x="0" y="27254"/>
                  </a:lnTo>
                  <a:lnTo>
                    <a:pt x="7886" y="35140"/>
                  </a:lnTo>
                  <a:lnTo>
                    <a:pt x="27241" y="35140"/>
                  </a:lnTo>
                  <a:lnTo>
                    <a:pt x="35140" y="27254"/>
                  </a:lnTo>
                  <a:lnTo>
                    <a:pt x="35140" y="7886"/>
                  </a:lnTo>
                  <a:lnTo>
                    <a:pt x="27241" y="0"/>
                  </a:lnTo>
                  <a:lnTo>
                    <a:pt x="7886" y="0"/>
                  </a:lnTo>
                  <a:lnTo>
                    <a:pt x="0" y="78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399430" y="3125000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17576"/>
                  </a:moveTo>
                  <a:lnTo>
                    <a:pt x="0" y="27254"/>
                  </a:lnTo>
                  <a:lnTo>
                    <a:pt x="7886" y="35140"/>
                  </a:lnTo>
                  <a:lnTo>
                    <a:pt x="17564" y="35140"/>
                  </a:lnTo>
                  <a:lnTo>
                    <a:pt x="27241" y="35140"/>
                  </a:lnTo>
                  <a:lnTo>
                    <a:pt x="35140" y="27254"/>
                  </a:lnTo>
                  <a:lnTo>
                    <a:pt x="35140" y="17576"/>
                  </a:lnTo>
                  <a:lnTo>
                    <a:pt x="35140" y="7886"/>
                  </a:lnTo>
                  <a:lnTo>
                    <a:pt x="27241" y="0"/>
                  </a:lnTo>
                  <a:lnTo>
                    <a:pt x="17564" y="0"/>
                  </a:lnTo>
                  <a:lnTo>
                    <a:pt x="7886" y="0"/>
                  </a:lnTo>
                  <a:lnTo>
                    <a:pt x="0" y="7886"/>
                  </a:lnTo>
                  <a:lnTo>
                    <a:pt x="0" y="175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6048591" y="3125000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7886"/>
                  </a:moveTo>
                  <a:lnTo>
                    <a:pt x="0" y="17576"/>
                  </a:lnTo>
                  <a:lnTo>
                    <a:pt x="0" y="27254"/>
                  </a:lnTo>
                  <a:lnTo>
                    <a:pt x="7899" y="35140"/>
                  </a:lnTo>
                  <a:lnTo>
                    <a:pt x="27254" y="35140"/>
                  </a:lnTo>
                  <a:lnTo>
                    <a:pt x="35153" y="27254"/>
                  </a:lnTo>
                  <a:lnTo>
                    <a:pt x="35153" y="7886"/>
                  </a:lnTo>
                  <a:lnTo>
                    <a:pt x="27254" y="0"/>
                  </a:lnTo>
                  <a:lnTo>
                    <a:pt x="7899" y="0"/>
                  </a:lnTo>
                  <a:lnTo>
                    <a:pt x="0" y="78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6048591" y="3125000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17576"/>
                  </a:moveTo>
                  <a:lnTo>
                    <a:pt x="0" y="27254"/>
                  </a:lnTo>
                  <a:lnTo>
                    <a:pt x="7899" y="35140"/>
                  </a:lnTo>
                  <a:lnTo>
                    <a:pt x="17576" y="35140"/>
                  </a:lnTo>
                  <a:lnTo>
                    <a:pt x="27254" y="35140"/>
                  </a:lnTo>
                  <a:lnTo>
                    <a:pt x="35153" y="27254"/>
                  </a:lnTo>
                  <a:lnTo>
                    <a:pt x="35153" y="17576"/>
                  </a:lnTo>
                  <a:lnTo>
                    <a:pt x="35153" y="7886"/>
                  </a:lnTo>
                  <a:lnTo>
                    <a:pt x="27254" y="0"/>
                  </a:lnTo>
                  <a:lnTo>
                    <a:pt x="17576" y="0"/>
                  </a:lnTo>
                  <a:lnTo>
                    <a:pt x="7899" y="0"/>
                  </a:lnTo>
                  <a:lnTo>
                    <a:pt x="0" y="7886"/>
                  </a:lnTo>
                  <a:lnTo>
                    <a:pt x="0" y="1757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399430" y="3479914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7899"/>
                  </a:moveTo>
                  <a:lnTo>
                    <a:pt x="0" y="17576"/>
                  </a:lnTo>
                  <a:lnTo>
                    <a:pt x="0" y="27254"/>
                  </a:lnTo>
                  <a:lnTo>
                    <a:pt x="7886" y="35153"/>
                  </a:lnTo>
                  <a:lnTo>
                    <a:pt x="27241" y="35153"/>
                  </a:lnTo>
                  <a:lnTo>
                    <a:pt x="35140" y="27254"/>
                  </a:lnTo>
                  <a:lnTo>
                    <a:pt x="35140" y="7899"/>
                  </a:lnTo>
                  <a:lnTo>
                    <a:pt x="27241" y="0"/>
                  </a:lnTo>
                  <a:lnTo>
                    <a:pt x="7886" y="0"/>
                  </a:lnTo>
                  <a:lnTo>
                    <a:pt x="0" y="78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5399430" y="3479914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17576"/>
                  </a:moveTo>
                  <a:lnTo>
                    <a:pt x="0" y="27254"/>
                  </a:lnTo>
                  <a:lnTo>
                    <a:pt x="7886" y="35153"/>
                  </a:lnTo>
                  <a:lnTo>
                    <a:pt x="17564" y="35153"/>
                  </a:lnTo>
                  <a:lnTo>
                    <a:pt x="27241" y="35153"/>
                  </a:lnTo>
                  <a:lnTo>
                    <a:pt x="35140" y="27254"/>
                  </a:lnTo>
                  <a:lnTo>
                    <a:pt x="35140" y="17576"/>
                  </a:lnTo>
                  <a:lnTo>
                    <a:pt x="35140" y="7899"/>
                  </a:lnTo>
                  <a:lnTo>
                    <a:pt x="27241" y="0"/>
                  </a:lnTo>
                  <a:lnTo>
                    <a:pt x="17564" y="0"/>
                  </a:lnTo>
                  <a:lnTo>
                    <a:pt x="7886" y="0"/>
                  </a:lnTo>
                  <a:lnTo>
                    <a:pt x="0" y="7899"/>
                  </a:lnTo>
                  <a:lnTo>
                    <a:pt x="0" y="175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6048591" y="3479914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7899"/>
                  </a:moveTo>
                  <a:lnTo>
                    <a:pt x="0" y="17576"/>
                  </a:lnTo>
                  <a:lnTo>
                    <a:pt x="0" y="27254"/>
                  </a:lnTo>
                  <a:lnTo>
                    <a:pt x="7899" y="35153"/>
                  </a:lnTo>
                  <a:lnTo>
                    <a:pt x="27254" y="35153"/>
                  </a:lnTo>
                  <a:lnTo>
                    <a:pt x="35153" y="27254"/>
                  </a:lnTo>
                  <a:lnTo>
                    <a:pt x="35153" y="7899"/>
                  </a:lnTo>
                  <a:lnTo>
                    <a:pt x="27254" y="0"/>
                  </a:lnTo>
                  <a:lnTo>
                    <a:pt x="7899" y="0"/>
                  </a:lnTo>
                  <a:lnTo>
                    <a:pt x="0" y="78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6048591" y="3479914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60" h="35560">
                  <a:moveTo>
                    <a:pt x="0" y="17576"/>
                  </a:moveTo>
                  <a:lnTo>
                    <a:pt x="0" y="27254"/>
                  </a:lnTo>
                  <a:lnTo>
                    <a:pt x="7899" y="35153"/>
                  </a:lnTo>
                  <a:lnTo>
                    <a:pt x="17576" y="35153"/>
                  </a:lnTo>
                  <a:lnTo>
                    <a:pt x="27254" y="35153"/>
                  </a:lnTo>
                  <a:lnTo>
                    <a:pt x="35153" y="27254"/>
                  </a:lnTo>
                  <a:lnTo>
                    <a:pt x="35153" y="17576"/>
                  </a:lnTo>
                  <a:lnTo>
                    <a:pt x="35153" y="7899"/>
                  </a:lnTo>
                  <a:lnTo>
                    <a:pt x="27254" y="0"/>
                  </a:lnTo>
                  <a:lnTo>
                    <a:pt x="17576" y="0"/>
                  </a:lnTo>
                  <a:lnTo>
                    <a:pt x="7899" y="0"/>
                  </a:lnTo>
                  <a:lnTo>
                    <a:pt x="0" y="7899"/>
                  </a:lnTo>
                  <a:lnTo>
                    <a:pt x="0" y="175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5538914" y="3233864"/>
              <a:ext cx="115570" cy="115570"/>
            </a:xfrm>
            <a:custGeom>
              <a:avLst/>
              <a:gdLst/>
              <a:ahLst/>
              <a:cxnLst/>
              <a:rect l="l" t="t" r="r" b="b"/>
              <a:pathLst>
                <a:path w="115570" h="115570">
                  <a:moveTo>
                    <a:pt x="0" y="57721"/>
                  </a:moveTo>
                  <a:lnTo>
                    <a:pt x="4548" y="80151"/>
                  </a:lnTo>
                  <a:lnTo>
                    <a:pt x="16940" y="98502"/>
                  </a:lnTo>
                  <a:lnTo>
                    <a:pt x="35291" y="110894"/>
                  </a:lnTo>
                  <a:lnTo>
                    <a:pt x="57721" y="115443"/>
                  </a:lnTo>
                  <a:lnTo>
                    <a:pt x="80149" y="110894"/>
                  </a:lnTo>
                  <a:lnTo>
                    <a:pt x="98496" y="98502"/>
                  </a:lnTo>
                  <a:lnTo>
                    <a:pt x="110883" y="80151"/>
                  </a:lnTo>
                  <a:lnTo>
                    <a:pt x="115430" y="57721"/>
                  </a:lnTo>
                  <a:lnTo>
                    <a:pt x="110883" y="35291"/>
                  </a:lnTo>
                  <a:lnTo>
                    <a:pt x="98496" y="16940"/>
                  </a:lnTo>
                  <a:lnTo>
                    <a:pt x="80149" y="4548"/>
                  </a:lnTo>
                  <a:lnTo>
                    <a:pt x="57721" y="0"/>
                  </a:lnTo>
                  <a:lnTo>
                    <a:pt x="35291" y="4548"/>
                  </a:lnTo>
                  <a:lnTo>
                    <a:pt x="16940" y="16940"/>
                  </a:lnTo>
                  <a:lnTo>
                    <a:pt x="4548" y="35291"/>
                  </a:lnTo>
                  <a:lnTo>
                    <a:pt x="0" y="57721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538914" y="3233864"/>
              <a:ext cx="115570" cy="115570"/>
            </a:xfrm>
            <a:custGeom>
              <a:avLst/>
              <a:gdLst/>
              <a:ahLst/>
              <a:cxnLst/>
              <a:rect l="l" t="t" r="r" b="b"/>
              <a:pathLst>
                <a:path w="115570" h="115570">
                  <a:moveTo>
                    <a:pt x="115430" y="57721"/>
                  </a:moveTo>
                  <a:lnTo>
                    <a:pt x="110883" y="80151"/>
                  </a:lnTo>
                  <a:lnTo>
                    <a:pt x="98496" y="98502"/>
                  </a:lnTo>
                  <a:lnTo>
                    <a:pt x="80149" y="110894"/>
                  </a:lnTo>
                  <a:lnTo>
                    <a:pt x="57721" y="115443"/>
                  </a:lnTo>
                  <a:lnTo>
                    <a:pt x="35291" y="110894"/>
                  </a:lnTo>
                  <a:lnTo>
                    <a:pt x="16940" y="98502"/>
                  </a:lnTo>
                  <a:lnTo>
                    <a:pt x="4548" y="80151"/>
                  </a:lnTo>
                  <a:lnTo>
                    <a:pt x="0" y="57721"/>
                  </a:lnTo>
                  <a:lnTo>
                    <a:pt x="4548" y="35291"/>
                  </a:lnTo>
                  <a:lnTo>
                    <a:pt x="16940" y="16940"/>
                  </a:lnTo>
                  <a:lnTo>
                    <a:pt x="35291" y="4548"/>
                  </a:lnTo>
                  <a:lnTo>
                    <a:pt x="57721" y="0"/>
                  </a:lnTo>
                  <a:lnTo>
                    <a:pt x="80149" y="4548"/>
                  </a:lnTo>
                  <a:lnTo>
                    <a:pt x="98496" y="16940"/>
                  </a:lnTo>
                  <a:lnTo>
                    <a:pt x="110883" y="35291"/>
                  </a:lnTo>
                  <a:lnTo>
                    <a:pt x="115430" y="57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188087" y="3233864"/>
              <a:ext cx="115570" cy="115570"/>
            </a:xfrm>
            <a:custGeom>
              <a:avLst/>
              <a:gdLst/>
              <a:ahLst/>
              <a:cxnLst/>
              <a:rect l="l" t="t" r="r" b="b"/>
              <a:pathLst>
                <a:path w="115570" h="115570">
                  <a:moveTo>
                    <a:pt x="0" y="57721"/>
                  </a:moveTo>
                  <a:lnTo>
                    <a:pt x="4546" y="80151"/>
                  </a:lnTo>
                  <a:lnTo>
                    <a:pt x="16933" y="98502"/>
                  </a:lnTo>
                  <a:lnTo>
                    <a:pt x="35281" y="110894"/>
                  </a:lnTo>
                  <a:lnTo>
                    <a:pt x="57708" y="115443"/>
                  </a:lnTo>
                  <a:lnTo>
                    <a:pt x="80143" y="110894"/>
                  </a:lnTo>
                  <a:lnTo>
                    <a:pt x="98494" y="98502"/>
                  </a:lnTo>
                  <a:lnTo>
                    <a:pt x="110883" y="80151"/>
                  </a:lnTo>
                  <a:lnTo>
                    <a:pt x="115430" y="57721"/>
                  </a:lnTo>
                  <a:lnTo>
                    <a:pt x="110883" y="35291"/>
                  </a:lnTo>
                  <a:lnTo>
                    <a:pt x="98494" y="16940"/>
                  </a:lnTo>
                  <a:lnTo>
                    <a:pt x="80143" y="4548"/>
                  </a:lnTo>
                  <a:lnTo>
                    <a:pt x="57708" y="0"/>
                  </a:lnTo>
                  <a:lnTo>
                    <a:pt x="35281" y="4548"/>
                  </a:lnTo>
                  <a:lnTo>
                    <a:pt x="16933" y="16940"/>
                  </a:lnTo>
                  <a:lnTo>
                    <a:pt x="4546" y="35291"/>
                  </a:lnTo>
                  <a:lnTo>
                    <a:pt x="0" y="57721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6188087" y="3233864"/>
              <a:ext cx="115570" cy="115570"/>
            </a:xfrm>
            <a:custGeom>
              <a:avLst/>
              <a:gdLst/>
              <a:ahLst/>
              <a:cxnLst/>
              <a:rect l="l" t="t" r="r" b="b"/>
              <a:pathLst>
                <a:path w="115570" h="115570">
                  <a:moveTo>
                    <a:pt x="115430" y="57721"/>
                  </a:moveTo>
                  <a:lnTo>
                    <a:pt x="110883" y="80151"/>
                  </a:lnTo>
                  <a:lnTo>
                    <a:pt x="98494" y="98502"/>
                  </a:lnTo>
                  <a:lnTo>
                    <a:pt x="80143" y="110894"/>
                  </a:lnTo>
                  <a:lnTo>
                    <a:pt x="57708" y="115443"/>
                  </a:lnTo>
                  <a:lnTo>
                    <a:pt x="35281" y="110894"/>
                  </a:lnTo>
                  <a:lnTo>
                    <a:pt x="16933" y="98502"/>
                  </a:lnTo>
                  <a:lnTo>
                    <a:pt x="4546" y="80151"/>
                  </a:lnTo>
                  <a:lnTo>
                    <a:pt x="0" y="57721"/>
                  </a:lnTo>
                  <a:lnTo>
                    <a:pt x="4546" y="35291"/>
                  </a:lnTo>
                  <a:lnTo>
                    <a:pt x="16933" y="16940"/>
                  </a:lnTo>
                  <a:lnTo>
                    <a:pt x="35281" y="4548"/>
                  </a:lnTo>
                  <a:lnTo>
                    <a:pt x="57708" y="0"/>
                  </a:lnTo>
                  <a:lnTo>
                    <a:pt x="80143" y="4548"/>
                  </a:lnTo>
                  <a:lnTo>
                    <a:pt x="98494" y="16940"/>
                  </a:lnTo>
                  <a:lnTo>
                    <a:pt x="110883" y="35291"/>
                  </a:lnTo>
                  <a:lnTo>
                    <a:pt x="115430" y="57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380799" y="2424023"/>
              <a:ext cx="720725" cy="360680"/>
            </a:xfrm>
            <a:custGeom>
              <a:avLst/>
              <a:gdLst/>
              <a:ahLst/>
              <a:cxnLst/>
              <a:rect l="l" t="t" r="r" b="b"/>
              <a:pathLst>
                <a:path w="720725" h="360680">
                  <a:moveTo>
                    <a:pt x="0" y="360273"/>
                  </a:moveTo>
                  <a:lnTo>
                    <a:pt x="0" y="0"/>
                  </a:lnTo>
                  <a:lnTo>
                    <a:pt x="720547" y="0"/>
                  </a:lnTo>
                  <a:lnTo>
                    <a:pt x="720547" y="360273"/>
                  </a:lnTo>
                  <a:lnTo>
                    <a:pt x="0" y="360273"/>
                  </a:lnTo>
                  <a:close/>
                </a:path>
                <a:path w="720725" h="360680">
                  <a:moveTo>
                    <a:pt x="71742" y="360273"/>
                  </a:moveTo>
                  <a:lnTo>
                    <a:pt x="71742" y="0"/>
                  </a:lnTo>
                  <a:lnTo>
                    <a:pt x="162267" y="0"/>
                  </a:lnTo>
                  <a:lnTo>
                    <a:pt x="162267" y="360273"/>
                  </a:lnTo>
                  <a:lnTo>
                    <a:pt x="71742" y="3602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542572" y="2567520"/>
              <a:ext cx="720725" cy="72390"/>
            </a:xfrm>
            <a:custGeom>
              <a:avLst/>
              <a:gdLst/>
              <a:ahLst/>
              <a:cxnLst/>
              <a:rect l="l" t="t" r="r" b="b"/>
              <a:pathLst>
                <a:path w="720725" h="72389">
                  <a:moveTo>
                    <a:pt x="0" y="0"/>
                  </a:moveTo>
                  <a:lnTo>
                    <a:pt x="0" y="72237"/>
                  </a:lnTo>
                  <a:lnTo>
                    <a:pt x="720547" y="72237"/>
                  </a:lnTo>
                  <a:lnTo>
                    <a:pt x="7205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217350" y="2422321"/>
              <a:ext cx="3678554" cy="2646680"/>
            </a:xfrm>
            <a:custGeom>
              <a:avLst/>
              <a:gdLst/>
              <a:ahLst/>
              <a:cxnLst/>
              <a:rect l="l" t="t" r="r" b="b"/>
              <a:pathLst>
                <a:path w="3678554" h="2646679">
                  <a:moveTo>
                    <a:pt x="1045768" y="217436"/>
                  </a:moveTo>
                  <a:lnTo>
                    <a:pt x="325716" y="217436"/>
                  </a:lnTo>
                  <a:lnTo>
                    <a:pt x="325716" y="145199"/>
                  </a:lnTo>
                  <a:lnTo>
                    <a:pt x="1045768" y="145199"/>
                  </a:lnTo>
                </a:path>
                <a:path w="3678554" h="2646679">
                  <a:moveTo>
                    <a:pt x="1048816" y="0"/>
                  </a:moveTo>
                  <a:lnTo>
                    <a:pt x="1048816" y="89509"/>
                  </a:lnTo>
                </a:path>
                <a:path w="3678554" h="2646679">
                  <a:moveTo>
                    <a:pt x="850011" y="1951888"/>
                  </a:moveTo>
                  <a:lnTo>
                    <a:pt x="891844" y="1879650"/>
                  </a:lnTo>
                  <a:lnTo>
                    <a:pt x="808621" y="1879650"/>
                  </a:lnTo>
                  <a:lnTo>
                    <a:pt x="850011" y="1951888"/>
                  </a:lnTo>
                  <a:close/>
                </a:path>
                <a:path w="3678554" h="2646679">
                  <a:moveTo>
                    <a:pt x="669048" y="1951888"/>
                  </a:moveTo>
                  <a:lnTo>
                    <a:pt x="710869" y="1879650"/>
                  </a:lnTo>
                  <a:lnTo>
                    <a:pt x="627646" y="1879650"/>
                  </a:lnTo>
                  <a:lnTo>
                    <a:pt x="669048" y="1951888"/>
                  </a:lnTo>
                  <a:close/>
                </a:path>
                <a:path w="3678554" h="2646679">
                  <a:moveTo>
                    <a:pt x="132334" y="1789684"/>
                  </a:moveTo>
                  <a:lnTo>
                    <a:pt x="0" y="1743367"/>
                  </a:lnTo>
                  <a:lnTo>
                    <a:pt x="0" y="1836000"/>
                  </a:lnTo>
                  <a:lnTo>
                    <a:pt x="132334" y="1789684"/>
                  </a:lnTo>
                  <a:close/>
                </a:path>
                <a:path w="3678554" h="2646679">
                  <a:moveTo>
                    <a:pt x="938707" y="1789684"/>
                  </a:moveTo>
                  <a:lnTo>
                    <a:pt x="1028039" y="1789684"/>
                  </a:lnTo>
                </a:path>
                <a:path w="3678554" h="2646679">
                  <a:moveTo>
                    <a:pt x="134035" y="1789684"/>
                  </a:moveTo>
                  <a:lnTo>
                    <a:pt x="223367" y="1789684"/>
                  </a:lnTo>
                </a:path>
                <a:path w="3678554" h="2646679">
                  <a:moveTo>
                    <a:pt x="1028039" y="1789684"/>
                  </a:moveTo>
                  <a:lnTo>
                    <a:pt x="1160373" y="1743367"/>
                  </a:lnTo>
                  <a:lnTo>
                    <a:pt x="1160373" y="1836000"/>
                  </a:lnTo>
                  <a:lnTo>
                    <a:pt x="1028039" y="1789684"/>
                  </a:lnTo>
                  <a:close/>
                </a:path>
                <a:path w="3678554" h="2646679">
                  <a:moveTo>
                    <a:pt x="1160081" y="1789684"/>
                  </a:moveTo>
                  <a:lnTo>
                    <a:pt x="3678554" y="1789683"/>
                  </a:lnTo>
                  <a:lnTo>
                    <a:pt x="3678555" y="2646603"/>
                  </a:lnTo>
                </a:path>
                <a:path w="3678554" h="2646679">
                  <a:moveTo>
                    <a:pt x="490092" y="1520913"/>
                  </a:moveTo>
                  <a:lnTo>
                    <a:pt x="490092" y="188029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690565" y="4196359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22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438749" y="3943235"/>
              <a:ext cx="718185" cy="360045"/>
            </a:xfrm>
            <a:custGeom>
              <a:avLst/>
              <a:gdLst/>
              <a:ahLst/>
              <a:cxnLst/>
              <a:rect l="l" t="t" r="r" b="b"/>
              <a:pathLst>
                <a:path w="718185" h="360045">
                  <a:moveTo>
                    <a:pt x="269138" y="358901"/>
                  </a:moveTo>
                  <a:lnTo>
                    <a:pt x="287388" y="253123"/>
                  </a:lnTo>
                  <a:lnTo>
                    <a:pt x="251815" y="253123"/>
                  </a:lnTo>
                  <a:lnTo>
                    <a:pt x="269138" y="358901"/>
                  </a:lnTo>
                  <a:close/>
                </a:path>
                <a:path w="718185" h="360045">
                  <a:moveTo>
                    <a:pt x="84404" y="2819"/>
                  </a:moveTo>
                  <a:lnTo>
                    <a:pt x="178269" y="359486"/>
                  </a:lnTo>
                </a:path>
                <a:path w="718185" h="360045">
                  <a:moveTo>
                    <a:pt x="627418" y="2819"/>
                  </a:moveTo>
                  <a:lnTo>
                    <a:pt x="533565" y="359486"/>
                  </a:lnTo>
                </a:path>
                <a:path w="718185" h="360045">
                  <a:moveTo>
                    <a:pt x="628827" y="358736"/>
                  </a:moveTo>
                  <a:lnTo>
                    <a:pt x="628827" y="286677"/>
                  </a:lnTo>
                </a:path>
                <a:path w="718185" h="360045">
                  <a:moveTo>
                    <a:pt x="0" y="359384"/>
                  </a:moveTo>
                  <a:lnTo>
                    <a:pt x="0" y="12"/>
                  </a:lnTo>
                  <a:lnTo>
                    <a:pt x="359321" y="12"/>
                  </a:lnTo>
                  <a:lnTo>
                    <a:pt x="359321" y="359384"/>
                  </a:lnTo>
                  <a:lnTo>
                    <a:pt x="0" y="359384"/>
                  </a:lnTo>
                  <a:close/>
                </a:path>
                <a:path w="718185" h="360045">
                  <a:moveTo>
                    <a:pt x="359333" y="359384"/>
                  </a:moveTo>
                  <a:lnTo>
                    <a:pt x="359333" y="12"/>
                  </a:lnTo>
                  <a:lnTo>
                    <a:pt x="718045" y="12"/>
                  </a:lnTo>
                  <a:lnTo>
                    <a:pt x="718045" y="359384"/>
                  </a:lnTo>
                  <a:lnTo>
                    <a:pt x="359333" y="359384"/>
                  </a:lnTo>
                  <a:close/>
                </a:path>
                <a:path w="718185" h="360045">
                  <a:moveTo>
                    <a:pt x="90030" y="358736"/>
                  </a:moveTo>
                  <a:lnTo>
                    <a:pt x="90030" y="286677"/>
                  </a:lnTo>
                </a:path>
                <a:path w="718185" h="360045">
                  <a:moveTo>
                    <a:pt x="53454" y="286981"/>
                  </a:moveTo>
                  <a:lnTo>
                    <a:pt x="125514" y="286981"/>
                  </a:lnTo>
                </a:path>
                <a:path w="718185" h="360045">
                  <a:moveTo>
                    <a:pt x="663994" y="286981"/>
                  </a:moveTo>
                  <a:lnTo>
                    <a:pt x="591947" y="286981"/>
                  </a:lnTo>
                </a:path>
                <a:path w="718185" h="360045">
                  <a:moveTo>
                    <a:pt x="448767" y="0"/>
                  </a:moveTo>
                  <a:lnTo>
                    <a:pt x="448767" y="3593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868822" y="4197769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8237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868822" y="4197769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37" y="105778"/>
                  </a:moveTo>
                  <a:lnTo>
                    <a:pt x="0" y="0"/>
                  </a:lnTo>
                  <a:lnTo>
                    <a:pt x="35572" y="0"/>
                  </a:lnTo>
                  <a:lnTo>
                    <a:pt x="18237" y="1057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6022048" y="3945979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50"/>
                  </a:moveTo>
                  <a:lnTo>
                    <a:pt x="34480" y="107975"/>
                  </a:lnTo>
                  <a:lnTo>
                    <a:pt x="43929" y="0"/>
                  </a:lnTo>
                  <a:lnTo>
                    <a:pt x="0" y="992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022048" y="3945979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29" y="0"/>
                  </a:moveTo>
                  <a:lnTo>
                    <a:pt x="0" y="99250"/>
                  </a:lnTo>
                  <a:lnTo>
                    <a:pt x="34480" y="107975"/>
                  </a:lnTo>
                  <a:lnTo>
                    <a:pt x="4392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521947" y="3945979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36" y="107975"/>
                  </a:lnTo>
                  <a:lnTo>
                    <a:pt x="43929" y="99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521947" y="3945979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43929" y="99250"/>
                  </a:lnTo>
                  <a:lnTo>
                    <a:pt x="9436" y="107975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1" name="object 61"/>
          <p:cNvSpPr txBox="1"/>
          <p:nvPr/>
        </p:nvSpPr>
        <p:spPr>
          <a:xfrm>
            <a:off x="5560860" y="2152523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0955" rIns="0" bIns="0" rtlCol="0" vert="horz">
            <a:spAutoFit/>
          </a:bodyPr>
          <a:lstStyle/>
          <a:p>
            <a:pPr marL="95250">
              <a:lnSpc>
                <a:spcPct val="100000"/>
              </a:lnSpc>
              <a:spcBef>
                <a:spcPts val="165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6569126" y="2151227"/>
            <a:ext cx="361315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1S3</a:t>
            </a:r>
            <a:endParaRPr sz="12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462814" y="3058185"/>
            <a:ext cx="361315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7145" rIns="0" bIns="0" rtlCol="0" vert="horz">
            <a:spAutoFit/>
          </a:bodyPr>
          <a:lstStyle/>
          <a:p>
            <a:pPr marL="53975">
              <a:lnSpc>
                <a:spcPct val="100000"/>
              </a:lnSpc>
              <a:spcBef>
                <a:spcPts val="135"/>
              </a:spcBef>
            </a:pPr>
            <a:r>
              <a:rPr dirty="0" sz="1200" spc="-25">
                <a:latin typeface="Arial"/>
                <a:cs typeface="Arial"/>
              </a:rPr>
              <a:t>1V5</a:t>
            </a:r>
            <a:endParaRPr sz="12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4876165" y="3058185"/>
            <a:ext cx="361315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7145" rIns="0" bIns="0" rtlCol="0" vert="horz">
            <a:spAutoFit/>
          </a:bodyPr>
          <a:lstStyle/>
          <a:p>
            <a:pPr marL="52705">
              <a:lnSpc>
                <a:spcPct val="100000"/>
              </a:lnSpc>
              <a:spcBef>
                <a:spcPts val="135"/>
              </a:spcBef>
            </a:pPr>
            <a:r>
              <a:rPr dirty="0" sz="1200" spc="-25">
                <a:latin typeface="Arial"/>
                <a:cs typeface="Arial"/>
              </a:rPr>
              <a:t>1V4</a:t>
            </a:r>
            <a:endParaRPr sz="12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6082791" y="2151227"/>
            <a:ext cx="361315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53975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6" name="object 66"/>
          <p:cNvSpPr/>
          <p:nvPr/>
        </p:nvSpPr>
        <p:spPr>
          <a:xfrm>
            <a:off x="6749694" y="2423058"/>
            <a:ext cx="0" cy="89535"/>
          </a:xfrm>
          <a:custGeom>
            <a:avLst/>
            <a:gdLst/>
            <a:ahLst/>
            <a:cxnLst/>
            <a:rect l="l" t="t" r="r" b="b"/>
            <a:pathLst>
              <a:path w="0" h="89535">
                <a:moveTo>
                  <a:pt x="0" y="0"/>
                </a:moveTo>
                <a:lnTo>
                  <a:pt x="0" y="8933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7" name="object 67"/>
          <p:cNvSpPr txBox="1"/>
          <p:nvPr/>
        </p:nvSpPr>
        <p:spPr>
          <a:xfrm>
            <a:off x="3958173" y="4777126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4508716" y="4954930"/>
            <a:ext cx="243204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0">
                <a:latin typeface="Arial"/>
                <a:cs typeface="Arial"/>
              </a:rPr>
              <a:t>1(3)</a:t>
            </a:r>
            <a:endParaRPr sz="1000">
              <a:latin typeface="Arial"/>
              <a:cs typeface="Arial"/>
            </a:endParaRPr>
          </a:p>
        </p:txBody>
      </p:sp>
      <p:sp>
        <p:nvSpPr>
          <p:cNvPr id="69" name="object 69"/>
          <p:cNvSpPr txBox="1"/>
          <p:nvPr/>
        </p:nvSpPr>
        <p:spPr>
          <a:xfrm>
            <a:off x="3602566" y="49549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4649838" y="3670325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4605" rIns="0" bIns="0" rtlCol="0" vert="horz">
            <a:spAutoFit/>
          </a:bodyPr>
          <a:lstStyle/>
          <a:p>
            <a:pPr marL="51435">
              <a:lnSpc>
                <a:spcPct val="100000"/>
              </a:lnSpc>
              <a:spcBef>
                <a:spcPts val="115"/>
              </a:spcBef>
            </a:pPr>
            <a:r>
              <a:rPr dirty="0" sz="1200" spc="-25">
                <a:latin typeface="Arial"/>
                <a:cs typeface="Arial"/>
              </a:rPr>
              <a:t>1V3</a:t>
            </a:r>
            <a:endParaRPr sz="120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299942" y="4712944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3335" rIns="0" bIns="0" rtlCol="0" vert="horz">
            <a:spAutoFit/>
          </a:bodyPr>
          <a:lstStyle/>
          <a:p>
            <a:pPr marL="41910">
              <a:lnSpc>
                <a:spcPct val="100000"/>
              </a:lnSpc>
              <a:spcBef>
                <a:spcPts val="105"/>
              </a:spcBef>
            </a:pPr>
            <a:r>
              <a:rPr dirty="0" sz="1200" spc="-25">
                <a:latin typeface="Arial"/>
                <a:cs typeface="Arial"/>
              </a:rPr>
              <a:t>1V1</a:t>
            </a:r>
            <a:endParaRPr sz="12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2496756" y="547664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143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Arial"/>
                <a:cs typeface="Arial"/>
              </a:rPr>
              <a:t>1S1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1151407" y="6023787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22860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180"/>
              </a:spcBef>
            </a:pPr>
            <a:r>
              <a:rPr dirty="0" sz="1200" spc="-25">
                <a:latin typeface="Arial"/>
                <a:cs typeface="Arial"/>
              </a:rPr>
              <a:t>0Z</a:t>
            </a:r>
            <a:endParaRPr sz="12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4227334" y="547664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1430" rIns="0" bIns="0" rtlCol="0" vert="horz">
            <a:spAutoFit/>
          </a:bodyPr>
          <a:lstStyle/>
          <a:p>
            <a:pPr marL="55244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75" name="object 75"/>
          <p:cNvSpPr txBox="1"/>
          <p:nvPr/>
        </p:nvSpPr>
        <p:spPr>
          <a:xfrm>
            <a:off x="5760306" y="37611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083514" y="37611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194519" y="4002427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6227034" y="4002427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6083514" y="431992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80" name="object 80"/>
          <p:cNvSpPr txBox="1"/>
          <p:nvPr/>
        </p:nvSpPr>
        <p:spPr>
          <a:xfrm>
            <a:off x="5761575" y="4319933"/>
            <a:ext cx="199390" cy="26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18110">
              <a:lnSpc>
                <a:spcPts val="95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81" name="object 81"/>
          <p:cNvGrpSpPr/>
          <p:nvPr/>
        </p:nvGrpSpPr>
        <p:grpSpPr>
          <a:xfrm>
            <a:off x="5073078" y="3883888"/>
            <a:ext cx="4096385" cy="2660650"/>
            <a:chOff x="5073078" y="3883888"/>
            <a:chExt cx="4096385" cy="2660650"/>
          </a:xfrm>
        </p:grpSpPr>
        <p:sp>
          <p:nvSpPr>
            <p:cNvPr id="82" name="object 82"/>
            <p:cNvSpPr/>
            <p:nvPr/>
          </p:nvSpPr>
          <p:spPr>
            <a:xfrm>
              <a:off x="5078475" y="3889286"/>
              <a:ext cx="2327910" cy="1901825"/>
            </a:xfrm>
            <a:custGeom>
              <a:avLst/>
              <a:gdLst/>
              <a:ahLst/>
              <a:cxnLst/>
              <a:rect l="l" t="t" r="r" b="b"/>
              <a:pathLst>
                <a:path w="2327909" h="1901825">
                  <a:moveTo>
                    <a:pt x="0" y="125272"/>
                  </a:moveTo>
                  <a:lnTo>
                    <a:pt x="0" y="53949"/>
                  </a:lnTo>
                  <a:lnTo>
                    <a:pt x="360273" y="53949"/>
                  </a:lnTo>
                  <a:lnTo>
                    <a:pt x="360273" y="125272"/>
                  </a:lnTo>
                  <a:lnTo>
                    <a:pt x="0" y="125272"/>
                  </a:lnTo>
                  <a:close/>
                </a:path>
                <a:path w="2327909" h="1901825">
                  <a:moveTo>
                    <a:pt x="0" y="0"/>
                  </a:moveTo>
                  <a:lnTo>
                    <a:pt x="0" y="180136"/>
                  </a:lnTo>
                </a:path>
                <a:path w="2327909" h="1901825">
                  <a:moveTo>
                    <a:pt x="1438579" y="125272"/>
                  </a:moveTo>
                  <a:lnTo>
                    <a:pt x="1438579" y="53949"/>
                  </a:lnTo>
                  <a:lnTo>
                    <a:pt x="1078306" y="53949"/>
                  </a:lnTo>
                  <a:lnTo>
                    <a:pt x="1078306" y="125272"/>
                  </a:lnTo>
                  <a:lnTo>
                    <a:pt x="1438579" y="125272"/>
                  </a:lnTo>
                  <a:close/>
                </a:path>
                <a:path w="2327909" h="1901825">
                  <a:moveTo>
                    <a:pt x="1438579" y="0"/>
                  </a:moveTo>
                  <a:lnTo>
                    <a:pt x="1438579" y="180136"/>
                  </a:lnTo>
                </a:path>
                <a:path w="2327909" h="1901825">
                  <a:moveTo>
                    <a:pt x="1845437" y="1901456"/>
                  </a:moveTo>
                  <a:lnTo>
                    <a:pt x="1845437" y="1360297"/>
                  </a:lnTo>
                  <a:lnTo>
                    <a:pt x="2327440" y="136029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8225764" y="5202504"/>
              <a:ext cx="223520" cy="92710"/>
            </a:xfrm>
            <a:custGeom>
              <a:avLst/>
              <a:gdLst/>
              <a:ahLst/>
              <a:cxnLst/>
              <a:rect l="l" t="t" r="r" b="b"/>
              <a:pathLst>
                <a:path w="223520" h="92710">
                  <a:moveTo>
                    <a:pt x="132333" y="46316"/>
                  </a:moveTo>
                  <a:lnTo>
                    <a:pt x="0" y="0"/>
                  </a:lnTo>
                  <a:lnTo>
                    <a:pt x="0" y="92633"/>
                  </a:lnTo>
                  <a:lnTo>
                    <a:pt x="132333" y="46316"/>
                  </a:lnTo>
                  <a:close/>
                </a:path>
                <a:path w="223520" h="92710">
                  <a:moveTo>
                    <a:pt x="134035" y="46316"/>
                  </a:moveTo>
                  <a:lnTo>
                    <a:pt x="223367" y="4631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6904684" y="650187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5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6904684" y="650187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5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2" y="1454"/>
                  </a:lnTo>
                  <a:lnTo>
                    <a:pt x="31513" y="5418"/>
                  </a:lnTo>
                  <a:lnTo>
                    <a:pt x="35476" y="11288"/>
                  </a:lnTo>
                  <a:lnTo>
                    <a:pt x="36931" y="18465"/>
                  </a:lnTo>
                  <a:lnTo>
                    <a:pt x="35476" y="25642"/>
                  </a:lnTo>
                  <a:lnTo>
                    <a:pt x="31513" y="31513"/>
                  </a:lnTo>
                  <a:lnTo>
                    <a:pt x="25642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5958674" y="650187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5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0" y="35476"/>
                  </a:lnTo>
                  <a:lnTo>
                    <a:pt x="31507" y="31513"/>
                  </a:lnTo>
                  <a:lnTo>
                    <a:pt x="35466" y="25642"/>
                  </a:lnTo>
                  <a:lnTo>
                    <a:pt x="36918" y="18465"/>
                  </a:lnTo>
                  <a:lnTo>
                    <a:pt x="35466" y="11288"/>
                  </a:lnTo>
                  <a:lnTo>
                    <a:pt x="31507" y="5418"/>
                  </a:lnTo>
                  <a:lnTo>
                    <a:pt x="25640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5958674" y="5747778"/>
              <a:ext cx="3175000" cy="791210"/>
            </a:xfrm>
            <a:custGeom>
              <a:avLst/>
              <a:gdLst/>
              <a:ahLst/>
              <a:cxnLst/>
              <a:rect l="l" t="t" r="r" b="b"/>
              <a:pathLst>
                <a:path w="3175000" h="791209">
                  <a:moveTo>
                    <a:pt x="18465" y="791032"/>
                  </a:moveTo>
                  <a:lnTo>
                    <a:pt x="11288" y="789577"/>
                  </a:lnTo>
                  <a:lnTo>
                    <a:pt x="5418" y="785614"/>
                  </a:lnTo>
                  <a:lnTo>
                    <a:pt x="1454" y="779743"/>
                  </a:lnTo>
                  <a:lnTo>
                    <a:pt x="0" y="772566"/>
                  </a:lnTo>
                  <a:lnTo>
                    <a:pt x="1454" y="765389"/>
                  </a:lnTo>
                  <a:lnTo>
                    <a:pt x="5418" y="759518"/>
                  </a:lnTo>
                  <a:lnTo>
                    <a:pt x="11288" y="755555"/>
                  </a:lnTo>
                  <a:lnTo>
                    <a:pt x="18465" y="754100"/>
                  </a:lnTo>
                  <a:lnTo>
                    <a:pt x="25640" y="755555"/>
                  </a:lnTo>
                  <a:lnTo>
                    <a:pt x="31507" y="759518"/>
                  </a:lnTo>
                  <a:lnTo>
                    <a:pt x="35466" y="765389"/>
                  </a:lnTo>
                  <a:lnTo>
                    <a:pt x="36918" y="772566"/>
                  </a:lnTo>
                  <a:lnTo>
                    <a:pt x="35466" y="779743"/>
                  </a:lnTo>
                  <a:lnTo>
                    <a:pt x="31507" y="785614"/>
                  </a:lnTo>
                  <a:lnTo>
                    <a:pt x="25640" y="789577"/>
                  </a:lnTo>
                  <a:lnTo>
                    <a:pt x="18465" y="791032"/>
                  </a:lnTo>
                  <a:close/>
                </a:path>
                <a:path w="3175000" h="791209">
                  <a:moveTo>
                    <a:pt x="1090764" y="401332"/>
                  </a:moveTo>
                  <a:lnTo>
                    <a:pt x="1198511" y="401332"/>
                  </a:lnTo>
                  <a:lnTo>
                    <a:pt x="1144638" y="491731"/>
                  </a:lnTo>
                  <a:lnTo>
                    <a:pt x="1090764" y="401332"/>
                  </a:lnTo>
                  <a:close/>
                </a:path>
                <a:path w="3175000" h="791209">
                  <a:moveTo>
                    <a:pt x="3066694" y="0"/>
                  </a:moveTo>
                  <a:lnTo>
                    <a:pt x="3174441" y="0"/>
                  </a:lnTo>
                  <a:lnTo>
                    <a:pt x="3120567" y="90398"/>
                  </a:lnTo>
                  <a:lnTo>
                    <a:pt x="3066694" y="0"/>
                  </a:lnTo>
                  <a:close/>
                </a:path>
                <a:path w="3175000" h="791209">
                  <a:moveTo>
                    <a:pt x="237388" y="187096"/>
                  </a:moveTo>
                  <a:lnTo>
                    <a:pt x="515721" y="187096"/>
                  </a:lnTo>
                  <a:lnTo>
                    <a:pt x="515721" y="258330"/>
                  </a:lnTo>
                  <a:lnTo>
                    <a:pt x="237388" y="25833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8" name="object 8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085395" y="5905334"/>
              <a:ext cx="130175" cy="130162"/>
            </a:xfrm>
            <a:prstGeom prst="rect">
              <a:avLst/>
            </a:prstGeom>
          </p:spPr>
        </p:pic>
        <p:sp>
          <p:nvSpPr>
            <p:cNvPr id="89" name="object 89"/>
            <p:cNvSpPr/>
            <p:nvPr/>
          </p:nvSpPr>
          <p:spPr>
            <a:xfrm>
              <a:off x="6474282" y="5068696"/>
              <a:ext cx="2689225" cy="1082040"/>
            </a:xfrm>
            <a:custGeom>
              <a:avLst/>
              <a:gdLst/>
              <a:ahLst/>
              <a:cxnLst/>
              <a:rect l="l" t="t" r="r" b="b"/>
              <a:pathLst>
                <a:path w="2689225" h="1082039">
                  <a:moveTo>
                    <a:pt x="358432" y="1081824"/>
                  </a:moveTo>
                  <a:lnTo>
                    <a:pt x="358432" y="722045"/>
                  </a:lnTo>
                  <a:lnTo>
                    <a:pt x="717207" y="722045"/>
                  </a:lnTo>
                  <a:lnTo>
                    <a:pt x="717207" y="1081824"/>
                  </a:lnTo>
                  <a:lnTo>
                    <a:pt x="358432" y="1081824"/>
                  </a:lnTo>
                  <a:close/>
                </a:path>
                <a:path w="2689225" h="1082039">
                  <a:moveTo>
                    <a:pt x="0" y="1081824"/>
                  </a:moveTo>
                  <a:lnTo>
                    <a:pt x="0" y="722045"/>
                  </a:lnTo>
                  <a:lnTo>
                    <a:pt x="358775" y="722045"/>
                  </a:lnTo>
                  <a:lnTo>
                    <a:pt x="358775" y="1081824"/>
                  </a:lnTo>
                  <a:lnTo>
                    <a:pt x="0" y="1081824"/>
                  </a:lnTo>
                  <a:close/>
                </a:path>
                <a:path w="2689225" h="1082039">
                  <a:moveTo>
                    <a:pt x="1971992" y="360019"/>
                  </a:moveTo>
                  <a:lnTo>
                    <a:pt x="1971992" y="241"/>
                  </a:lnTo>
                  <a:lnTo>
                    <a:pt x="2330767" y="241"/>
                  </a:lnTo>
                  <a:lnTo>
                    <a:pt x="2330767" y="360019"/>
                  </a:lnTo>
                  <a:lnTo>
                    <a:pt x="1971992" y="360019"/>
                  </a:lnTo>
                  <a:close/>
                </a:path>
                <a:path w="2689225" h="1082039">
                  <a:moveTo>
                    <a:pt x="2330767" y="360019"/>
                  </a:moveTo>
                  <a:lnTo>
                    <a:pt x="2330767" y="241"/>
                  </a:lnTo>
                  <a:lnTo>
                    <a:pt x="2689199" y="241"/>
                  </a:lnTo>
                  <a:lnTo>
                    <a:pt x="2689199" y="360019"/>
                  </a:lnTo>
                  <a:lnTo>
                    <a:pt x="2330767" y="360019"/>
                  </a:lnTo>
                  <a:close/>
                </a:path>
                <a:path w="2689225" h="1082039">
                  <a:moveTo>
                    <a:pt x="268058" y="1009853"/>
                  </a:moveTo>
                  <a:lnTo>
                    <a:pt x="268058" y="1081989"/>
                  </a:lnTo>
                </a:path>
                <a:path w="2689225" h="1082039">
                  <a:moveTo>
                    <a:pt x="232448" y="1009853"/>
                  </a:moveTo>
                  <a:lnTo>
                    <a:pt x="304584" y="1009853"/>
                  </a:lnTo>
                </a:path>
                <a:path w="2689225" h="1082039">
                  <a:moveTo>
                    <a:pt x="2240051" y="288035"/>
                  </a:moveTo>
                  <a:lnTo>
                    <a:pt x="2240051" y="360184"/>
                  </a:lnTo>
                </a:path>
                <a:path w="2689225" h="1082039">
                  <a:moveTo>
                    <a:pt x="2204440" y="288035"/>
                  </a:moveTo>
                  <a:lnTo>
                    <a:pt x="2276576" y="288035"/>
                  </a:lnTo>
                </a:path>
                <a:path w="2689225" h="1082039">
                  <a:moveTo>
                    <a:pt x="90220" y="1081989"/>
                  </a:moveTo>
                  <a:lnTo>
                    <a:pt x="90220" y="722210"/>
                  </a:lnTo>
                </a:path>
                <a:path w="2689225" h="1082039">
                  <a:moveTo>
                    <a:pt x="2062213" y="360184"/>
                  </a:moveTo>
                  <a:lnTo>
                    <a:pt x="2062213" y="393"/>
                  </a:lnTo>
                </a:path>
                <a:path w="2689225" h="1082039">
                  <a:moveTo>
                    <a:pt x="449630" y="721817"/>
                  </a:moveTo>
                  <a:lnTo>
                    <a:pt x="629030" y="1081989"/>
                  </a:lnTo>
                </a:path>
                <a:path w="2689225" h="1082039">
                  <a:moveTo>
                    <a:pt x="2421623" y="0"/>
                  </a:moveTo>
                  <a:lnTo>
                    <a:pt x="2601023" y="3601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6547027" y="579093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124"/>
                  </a:moveTo>
                  <a:lnTo>
                    <a:pt x="35610" y="107124"/>
                  </a:lnTo>
                  <a:lnTo>
                    <a:pt x="17348" y="0"/>
                  </a:lnTo>
                  <a:lnTo>
                    <a:pt x="0" y="1071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6547027" y="579093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48" y="0"/>
                  </a:moveTo>
                  <a:lnTo>
                    <a:pt x="35610" y="107124"/>
                  </a:lnTo>
                  <a:lnTo>
                    <a:pt x="0" y="107124"/>
                  </a:lnTo>
                  <a:lnTo>
                    <a:pt x="1734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8519020" y="5069128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111"/>
                  </a:moveTo>
                  <a:lnTo>
                    <a:pt x="35610" y="107111"/>
                  </a:lnTo>
                  <a:lnTo>
                    <a:pt x="17348" y="0"/>
                  </a:lnTo>
                  <a:lnTo>
                    <a:pt x="0" y="1071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8519020" y="5069128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48" y="0"/>
                  </a:moveTo>
                  <a:lnTo>
                    <a:pt x="35610" y="107111"/>
                  </a:lnTo>
                  <a:lnTo>
                    <a:pt x="0" y="107111"/>
                  </a:lnTo>
                  <a:lnTo>
                    <a:pt x="1734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4" name="object 9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031418" y="6042062"/>
              <a:ext cx="76606" cy="113753"/>
            </a:xfrm>
            <a:prstGeom prst="rect">
              <a:avLst/>
            </a:prstGeom>
          </p:spPr>
        </p:pic>
        <p:pic>
          <p:nvPicPr>
            <p:cNvPr id="95" name="object 9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003410" y="5320245"/>
              <a:ext cx="76606" cy="113766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6887540" y="5356732"/>
              <a:ext cx="2044700" cy="1163955"/>
            </a:xfrm>
            <a:custGeom>
              <a:avLst/>
              <a:gdLst/>
              <a:ahLst/>
              <a:cxnLst/>
              <a:rect l="l" t="t" r="r" b="b"/>
              <a:pathLst>
                <a:path w="2044700" h="1163954">
                  <a:moveTo>
                    <a:pt x="0" y="721817"/>
                  </a:moveTo>
                  <a:lnTo>
                    <a:pt x="72148" y="721817"/>
                  </a:lnTo>
                </a:path>
                <a:path w="2044700" h="1163954">
                  <a:moveTo>
                    <a:pt x="35610" y="721817"/>
                  </a:moveTo>
                  <a:lnTo>
                    <a:pt x="35610" y="793953"/>
                  </a:lnTo>
                </a:path>
                <a:path w="2044700" h="1163954">
                  <a:moveTo>
                    <a:pt x="1971992" y="0"/>
                  </a:moveTo>
                  <a:lnTo>
                    <a:pt x="2044141" y="0"/>
                  </a:lnTo>
                </a:path>
                <a:path w="2044700" h="1163954">
                  <a:moveTo>
                    <a:pt x="2007603" y="0"/>
                  </a:moveTo>
                  <a:lnTo>
                    <a:pt x="2007603" y="72148"/>
                  </a:lnTo>
                </a:path>
                <a:path w="2044700" h="1163954">
                  <a:moveTo>
                    <a:pt x="35610" y="1163612"/>
                  </a:moveTo>
                  <a:lnTo>
                    <a:pt x="35610" y="78922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7" name="object 97"/>
          <p:cNvSpPr txBox="1"/>
          <p:nvPr/>
        </p:nvSpPr>
        <p:spPr>
          <a:xfrm>
            <a:off x="6807419" y="56026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6794720" y="61614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7175717" y="61614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9144215" y="575504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01" name="object 101"/>
          <p:cNvGrpSpPr/>
          <p:nvPr/>
        </p:nvGrpSpPr>
        <p:grpSpPr>
          <a:xfrm>
            <a:off x="7185266" y="4602403"/>
            <a:ext cx="2361565" cy="1464310"/>
            <a:chOff x="7185266" y="4602403"/>
            <a:chExt cx="2361565" cy="1464310"/>
          </a:xfrm>
        </p:grpSpPr>
        <p:sp>
          <p:nvSpPr>
            <p:cNvPr id="102" name="object 102"/>
            <p:cNvSpPr/>
            <p:nvPr/>
          </p:nvSpPr>
          <p:spPr>
            <a:xfrm>
              <a:off x="7190663" y="5159286"/>
              <a:ext cx="2296795" cy="901700"/>
            </a:xfrm>
            <a:custGeom>
              <a:avLst/>
              <a:gdLst/>
              <a:ahLst/>
              <a:cxnLst/>
              <a:rect l="l" t="t" r="r" b="b"/>
              <a:pathLst>
                <a:path w="2296795" h="901700">
                  <a:moveTo>
                    <a:pt x="324370" y="811606"/>
                  </a:moveTo>
                  <a:lnTo>
                    <a:pt x="296875" y="901407"/>
                  </a:lnTo>
                  <a:lnTo>
                    <a:pt x="242811" y="721817"/>
                  </a:lnTo>
                  <a:lnTo>
                    <a:pt x="188747" y="901407"/>
                  </a:lnTo>
                  <a:lnTo>
                    <a:pt x="134696" y="721817"/>
                  </a:lnTo>
                  <a:lnTo>
                    <a:pt x="80632" y="901407"/>
                  </a:lnTo>
                  <a:lnTo>
                    <a:pt x="26568" y="721817"/>
                  </a:lnTo>
                  <a:lnTo>
                    <a:pt x="0" y="811606"/>
                  </a:lnTo>
                </a:path>
                <a:path w="2296795" h="901700">
                  <a:moveTo>
                    <a:pt x="2296363" y="89801"/>
                  </a:moveTo>
                  <a:lnTo>
                    <a:pt x="2268867" y="179590"/>
                  </a:lnTo>
                  <a:lnTo>
                    <a:pt x="2214803" y="0"/>
                  </a:lnTo>
                  <a:lnTo>
                    <a:pt x="2160752" y="179590"/>
                  </a:lnTo>
                  <a:lnTo>
                    <a:pt x="2106688" y="0"/>
                  </a:lnTo>
                  <a:lnTo>
                    <a:pt x="2052624" y="179590"/>
                  </a:lnTo>
                  <a:lnTo>
                    <a:pt x="1998560" y="0"/>
                  </a:lnTo>
                  <a:lnTo>
                    <a:pt x="1971992" y="89801"/>
                  </a:lnTo>
                </a:path>
                <a:path w="2296795" h="901700">
                  <a:moveTo>
                    <a:pt x="445795" y="367741"/>
                  </a:moveTo>
                  <a:lnTo>
                    <a:pt x="544702" y="268833"/>
                  </a:lnTo>
                  <a:lnTo>
                    <a:pt x="445795" y="16992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3" name="object 103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675778" y="5170284"/>
              <a:ext cx="183235" cy="86004"/>
            </a:xfrm>
            <a:prstGeom prst="rect">
              <a:avLst/>
            </a:prstGeom>
          </p:spPr>
        </p:pic>
        <p:sp>
          <p:nvSpPr>
            <p:cNvPr id="104" name="object 104"/>
            <p:cNvSpPr/>
            <p:nvPr/>
          </p:nvSpPr>
          <p:spPr>
            <a:xfrm>
              <a:off x="7415821" y="5160772"/>
              <a:ext cx="810260" cy="393700"/>
            </a:xfrm>
            <a:custGeom>
              <a:avLst/>
              <a:gdLst/>
              <a:ahLst/>
              <a:cxnLst/>
              <a:rect l="l" t="t" r="r" b="b"/>
              <a:pathLst>
                <a:path w="810259" h="393700">
                  <a:moveTo>
                    <a:pt x="141859" y="141897"/>
                  </a:moveTo>
                  <a:lnTo>
                    <a:pt x="173712" y="121581"/>
                  </a:lnTo>
                  <a:lnTo>
                    <a:pt x="197284" y="111148"/>
                  </a:lnTo>
                  <a:lnTo>
                    <a:pt x="224233" y="107305"/>
                  </a:lnTo>
                  <a:lnTo>
                    <a:pt x="266217" y="106756"/>
                  </a:lnTo>
                  <a:lnTo>
                    <a:pt x="315684" y="112246"/>
                  </a:lnTo>
                  <a:lnTo>
                    <a:pt x="355095" y="124326"/>
                  </a:lnTo>
                  <a:lnTo>
                    <a:pt x="381156" y="136406"/>
                  </a:lnTo>
                  <a:lnTo>
                    <a:pt x="390575" y="141897"/>
                  </a:lnTo>
                </a:path>
                <a:path w="810259" h="393700">
                  <a:moveTo>
                    <a:pt x="141859" y="36944"/>
                  </a:moveTo>
                  <a:lnTo>
                    <a:pt x="173712" y="57260"/>
                  </a:lnTo>
                  <a:lnTo>
                    <a:pt x="197284" y="67692"/>
                  </a:lnTo>
                  <a:lnTo>
                    <a:pt x="224233" y="71536"/>
                  </a:lnTo>
                  <a:lnTo>
                    <a:pt x="266217" y="72085"/>
                  </a:lnTo>
                  <a:lnTo>
                    <a:pt x="315684" y="66594"/>
                  </a:lnTo>
                  <a:lnTo>
                    <a:pt x="355095" y="54514"/>
                  </a:lnTo>
                  <a:lnTo>
                    <a:pt x="381156" y="42435"/>
                  </a:lnTo>
                  <a:lnTo>
                    <a:pt x="390575" y="36944"/>
                  </a:lnTo>
                </a:path>
                <a:path w="810259" h="393700">
                  <a:moveTo>
                    <a:pt x="335953" y="18021"/>
                  </a:moveTo>
                  <a:lnTo>
                    <a:pt x="194475" y="160401"/>
                  </a:lnTo>
                </a:path>
                <a:path w="810259" h="393700">
                  <a:moveTo>
                    <a:pt x="531444" y="393369"/>
                  </a:moveTo>
                  <a:lnTo>
                    <a:pt x="531444" y="0"/>
                  </a:lnTo>
                  <a:lnTo>
                    <a:pt x="0" y="0"/>
                  </a:lnTo>
                  <a:lnTo>
                    <a:pt x="0" y="393369"/>
                  </a:lnTo>
                  <a:lnTo>
                    <a:pt x="531444" y="393369"/>
                  </a:lnTo>
                  <a:close/>
                </a:path>
                <a:path w="810259" h="393700">
                  <a:moveTo>
                    <a:pt x="444" y="88734"/>
                  </a:moveTo>
                  <a:lnTo>
                    <a:pt x="809942" y="88734"/>
                  </a:lnTo>
                </a:path>
                <a:path w="810259" h="393700">
                  <a:moveTo>
                    <a:pt x="230517" y="267639"/>
                  </a:moveTo>
                  <a:lnTo>
                    <a:pt x="89039" y="267639"/>
                  </a:lnTo>
                  <a:lnTo>
                    <a:pt x="89039" y="91020"/>
                  </a:lnTo>
                </a:path>
                <a:path w="810259" h="393700">
                  <a:moveTo>
                    <a:pt x="318490" y="267639"/>
                  </a:moveTo>
                  <a:lnTo>
                    <a:pt x="442849" y="267639"/>
                  </a:lnTo>
                  <a:lnTo>
                    <a:pt x="442849" y="9011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7486979" y="523147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59" h="35560">
                  <a:moveTo>
                    <a:pt x="0" y="7899"/>
                  </a:moveTo>
                  <a:lnTo>
                    <a:pt x="0" y="27254"/>
                  </a:lnTo>
                  <a:lnTo>
                    <a:pt x="7886" y="35153"/>
                  </a:lnTo>
                  <a:lnTo>
                    <a:pt x="27241" y="35153"/>
                  </a:lnTo>
                  <a:lnTo>
                    <a:pt x="35140" y="27254"/>
                  </a:lnTo>
                  <a:lnTo>
                    <a:pt x="35140" y="7899"/>
                  </a:lnTo>
                  <a:lnTo>
                    <a:pt x="27241" y="0"/>
                  </a:lnTo>
                  <a:lnTo>
                    <a:pt x="17564" y="0"/>
                  </a:lnTo>
                  <a:lnTo>
                    <a:pt x="7886" y="0"/>
                  </a:lnTo>
                  <a:lnTo>
                    <a:pt x="0" y="78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7486979" y="523147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59" h="35560">
                  <a:moveTo>
                    <a:pt x="17564" y="0"/>
                  </a:moveTo>
                  <a:lnTo>
                    <a:pt x="27241" y="0"/>
                  </a:lnTo>
                  <a:lnTo>
                    <a:pt x="35140" y="7899"/>
                  </a:lnTo>
                  <a:lnTo>
                    <a:pt x="35140" y="17576"/>
                  </a:lnTo>
                  <a:lnTo>
                    <a:pt x="35140" y="27254"/>
                  </a:lnTo>
                  <a:lnTo>
                    <a:pt x="27241" y="35153"/>
                  </a:lnTo>
                  <a:lnTo>
                    <a:pt x="17564" y="35153"/>
                  </a:lnTo>
                  <a:lnTo>
                    <a:pt x="7886" y="35153"/>
                  </a:lnTo>
                  <a:lnTo>
                    <a:pt x="0" y="27254"/>
                  </a:lnTo>
                  <a:lnTo>
                    <a:pt x="0" y="17576"/>
                  </a:lnTo>
                  <a:lnTo>
                    <a:pt x="0" y="7899"/>
                  </a:lnTo>
                  <a:lnTo>
                    <a:pt x="7886" y="0"/>
                  </a:lnTo>
                  <a:lnTo>
                    <a:pt x="1756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7841894" y="523147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59" h="35560">
                  <a:moveTo>
                    <a:pt x="0" y="7899"/>
                  </a:moveTo>
                  <a:lnTo>
                    <a:pt x="0" y="27254"/>
                  </a:lnTo>
                  <a:lnTo>
                    <a:pt x="7899" y="35153"/>
                  </a:lnTo>
                  <a:lnTo>
                    <a:pt x="27254" y="35153"/>
                  </a:lnTo>
                  <a:lnTo>
                    <a:pt x="35140" y="27254"/>
                  </a:lnTo>
                  <a:lnTo>
                    <a:pt x="35140" y="7899"/>
                  </a:lnTo>
                  <a:lnTo>
                    <a:pt x="27254" y="0"/>
                  </a:lnTo>
                  <a:lnTo>
                    <a:pt x="17576" y="0"/>
                  </a:lnTo>
                  <a:lnTo>
                    <a:pt x="7899" y="0"/>
                  </a:lnTo>
                  <a:lnTo>
                    <a:pt x="0" y="78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7841894" y="523147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59" h="35560">
                  <a:moveTo>
                    <a:pt x="17576" y="0"/>
                  </a:moveTo>
                  <a:lnTo>
                    <a:pt x="27254" y="0"/>
                  </a:lnTo>
                  <a:lnTo>
                    <a:pt x="35140" y="7899"/>
                  </a:lnTo>
                  <a:lnTo>
                    <a:pt x="35140" y="17576"/>
                  </a:lnTo>
                  <a:lnTo>
                    <a:pt x="35140" y="27254"/>
                  </a:lnTo>
                  <a:lnTo>
                    <a:pt x="27254" y="35153"/>
                  </a:lnTo>
                  <a:lnTo>
                    <a:pt x="17576" y="35153"/>
                  </a:lnTo>
                  <a:lnTo>
                    <a:pt x="7899" y="35153"/>
                  </a:lnTo>
                  <a:lnTo>
                    <a:pt x="0" y="27254"/>
                  </a:lnTo>
                  <a:lnTo>
                    <a:pt x="0" y="17576"/>
                  </a:lnTo>
                  <a:lnTo>
                    <a:pt x="0" y="7899"/>
                  </a:lnTo>
                  <a:lnTo>
                    <a:pt x="7899" y="0"/>
                  </a:lnTo>
                  <a:lnTo>
                    <a:pt x="1757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8066430" y="523147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59" h="35560">
                  <a:moveTo>
                    <a:pt x="0" y="7899"/>
                  </a:moveTo>
                  <a:lnTo>
                    <a:pt x="0" y="27254"/>
                  </a:lnTo>
                  <a:lnTo>
                    <a:pt x="7886" y="35153"/>
                  </a:lnTo>
                  <a:lnTo>
                    <a:pt x="27254" y="35153"/>
                  </a:lnTo>
                  <a:lnTo>
                    <a:pt x="35140" y="27254"/>
                  </a:lnTo>
                  <a:lnTo>
                    <a:pt x="35140" y="7899"/>
                  </a:lnTo>
                  <a:lnTo>
                    <a:pt x="27254" y="0"/>
                  </a:lnTo>
                  <a:lnTo>
                    <a:pt x="17564" y="0"/>
                  </a:lnTo>
                  <a:lnTo>
                    <a:pt x="7886" y="0"/>
                  </a:lnTo>
                  <a:lnTo>
                    <a:pt x="0" y="78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8066430" y="5231473"/>
              <a:ext cx="35560" cy="35560"/>
            </a:xfrm>
            <a:custGeom>
              <a:avLst/>
              <a:gdLst/>
              <a:ahLst/>
              <a:cxnLst/>
              <a:rect l="l" t="t" r="r" b="b"/>
              <a:pathLst>
                <a:path w="35559" h="35560">
                  <a:moveTo>
                    <a:pt x="17564" y="0"/>
                  </a:moveTo>
                  <a:lnTo>
                    <a:pt x="27254" y="0"/>
                  </a:lnTo>
                  <a:lnTo>
                    <a:pt x="35140" y="7899"/>
                  </a:lnTo>
                  <a:lnTo>
                    <a:pt x="35140" y="17576"/>
                  </a:lnTo>
                  <a:lnTo>
                    <a:pt x="35140" y="27254"/>
                  </a:lnTo>
                  <a:lnTo>
                    <a:pt x="27254" y="35153"/>
                  </a:lnTo>
                  <a:lnTo>
                    <a:pt x="17564" y="35153"/>
                  </a:lnTo>
                  <a:lnTo>
                    <a:pt x="7886" y="35153"/>
                  </a:lnTo>
                  <a:lnTo>
                    <a:pt x="0" y="27254"/>
                  </a:lnTo>
                  <a:lnTo>
                    <a:pt x="0" y="17576"/>
                  </a:lnTo>
                  <a:lnTo>
                    <a:pt x="0" y="7899"/>
                  </a:lnTo>
                  <a:lnTo>
                    <a:pt x="7886" y="0"/>
                  </a:lnTo>
                  <a:lnTo>
                    <a:pt x="1756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7595844" y="5370969"/>
              <a:ext cx="115570" cy="115570"/>
            </a:xfrm>
            <a:custGeom>
              <a:avLst/>
              <a:gdLst/>
              <a:ahLst/>
              <a:cxnLst/>
              <a:rect l="l" t="t" r="r" b="b"/>
              <a:pathLst>
                <a:path w="115570" h="115570">
                  <a:moveTo>
                    <a:pt x="0" y="57708"/>
                  </a:moveTo>
                  <a:lnTo>
                    <a:pt x="4548" y="80143"/>
                  </a:lnTo>
                  <a:lnTo>
                    <a:pt x="16940" y="98494"/>
                  </a:lnTo>
                  <a:lnTo>
                    <a:pt x="35291" y="110883"/>
                  </a:lnTo>
                  <a:lnTo>
                    <a:pt x="57721" y="115430"/>
                  </a:lnTo>
                  <a:lnTo>
                    <a:pt x="80149" y="110883"/>
                  </a:lnTo>
                  <a:lnTo>
                    <a:pt x="98496" y="98494"/>
                  </a:lnTo>
                  <a:lnTo>
                    <a:pt x="110883" y="80143"/>
                  </a:lnTo>
                  <a:lnTo>
                    <a:pt x="115430" y="57708"/>
                  </a:lnTo>
                  <a:lnTo>
                    <a:pt x="110883" y="35281"/>
                  </a:lnTo>
                  <a:lnTo>
                    <a:pt x="98496" y="16933"/>
                  </a:lnTo>
                  <a:lnTo>
                    <a:pt x="80149" y="4546"/>
                  </a:lnTo>
                  <a:lnTo>
                    <a:pt x="57721" y="0"/>
                  </a:lnTo>
                  <a:lnTo>
                    <a:pt x="35291" y="4546"/>
                  </a:lnTo>
                  <a:lnTo>
                    <a:pt x="16940" y="16933"/>
                  </a:lnTo>
                  <a:lnTo>
                    <a:pt x="4548" y="35281"/>
                  </a:lnTo>
                  <a:lnTo>
                    <a:pt x="0" y="57708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7595844" y="5370969"/>
              <a:ext cx="1483995" cy="377190"/>
            </a:xfrm>
            <a:custGeom>
              <a:avLst/>
              <a:gdLst/>
              <a:ahLst/>
              <a:cxnLst/>
              <a:rect l="l" t="t" r="r" b="b"/>
              <a:pathLst>
                <a:path w="1483995" h="377189">
                  <a:moveTo>
                    <a:pt x="57721" y="115430"/>
                  </a:moveTo>
                  <a:lnTo>
                    <a:pt x="80149" y="110883"/>
                  </a:lnTo>
                  <a:lnTo>
                    <a:pt x="98496" y="98494"/>
                  </a:lnTo>
                  <a:lnTo>
                    <a:pt x="110883" y="80143"/>
                  </a:lnTo>
                  <a:lnTo>
                    <a:pt x="115430" y="57708"/>
                  </a:lnTo>
                  <a:lnTo>
                    <a:pt x="110883" y="35281"/>
                  </a:lnTo>
                  <a:lnTo>
                    <a:pt x="98496" y="16933"/>
                  </a:lnTo>
                  <a:lnTo>
                    <a:pt x="80149" y="4546"/>
                  </a:lnTo>
                  <a:lnTo>
                    <a:pt x="57721" y="0"/>
                  </a:lnTo>
                  <a:lnTo>
                    <a:pt x="35291" y="4546"/>
                  </a:lnTo>
                  <a:lnTo>
                    <a:pt x="16940" y="16933"/>
                  </a:lnTo>
                  <a:lnTo>
                    <a:pt x="4548" y="35281"/>
                  </a:lnTo>
                  <a:lnTo>
                    <a:pt x="0" y="57708"/>
                  </a:lnTo>
                  <a:lnTo>
                    <a:pt x="4548" y="80143"/>
                  </a:lnTo>
                  <a:lnTo>
                    <a:pt x="16940" y="98494"/>
                  </a:lnTo>
                  <a:lnTo>
                    <a:pt x="35291" y="110883"/>
                  </a:lnTo>
                  <a:lnTo>
                    <a:pt x="57721" y="115430"/>
                  </a:lnTo>
                  <a:close/>
                </a:path>
                <a:path w="1483995" h="377189">
                  <a:moveTo>
                    <a:pt x="1483398" y="59855"/>
                  </a:moveTo>
                  <a:lnTo>
                    <a:pt x="1483398" y="37679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7245324" y="4607801"/>
              <a:ext cx="2296160" cy="1000760"/>
            </a:xfrm>
            <a:custGeom>
              <a:avLst/>
              <a:gdLst/>
              <a:ahLst/>
              <a:cxnLst/>
              <a:rect l="l" t="t" r="r" b="b"/>
              <a:pathLst>
                <a:path w="2296159" h="1000760">
                  <a:moveTo>
                    <a:pt x="0" y="1000340"/>
                  </a:moveTo>
                  <a:lnTo>
                    <a:pt x="0" y="0"/>
                  </a:lnTo>
                  <a:lnTo>
                    <a:pt x="2295690" y="0"/>
                  </a:lnTo>
                  <a:lnTo>
                    <a:pt x="2295690" y="1000340"/>
                  </a:lnTo>
                  <a:lnTo>
                    <a:pt x="0" y="100034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  <a:prstDash val="lg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8019872" y="4841938"/>
              <a:ext cx="64135" cy="407670"/>
            </a:xfrm>
            <a:custGeom>
              <a:avLst/>
              <a:gdLst/>
              <a:ahLst/>
              <a:cxnLst/>
              <a:rect l="l" t="t" r="r" b="b"/>
              <a:pathLst>
                <a:path w="64134" h="407670">
                  <a:moveTo>
                    <a:pt x="64122" y="407644"/>
                  </a:moveTo>
                  <a:lnTo>
                    <a:pt x="64122" y="0"/>
                  </a:ln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5" name="object 115"/>
          <p:cNvSpPr txBox="1"/>
          <p:nvPr/>
        </p:nvSpPr>
        <p:spPr>
          <a:xfrm>
            <a:off x="6083706" y="547664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1430" rIns="0" bIns="0" rtlCol="0" vert="horz">
            <a:spAutoFit/>
          </a:bodyPr>
          <a:lstStyle/>
          <a:p>
            <a:pPr marL="52705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Arial"/>
                <a:cs typeface="Arial"/>
              </a:rPr>
              <a:t>1S3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7245857" y="4320006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270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Arial"/>
                <a:cs typeface="Arial"/>
              </a:rPr>
              <a:t>1V2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8915618" y="44215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7014428" y="5081931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8775920" y="57677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0" name="object 120"/>
          <p:cNvSpPr/>
          <p:nvPr/>
        </p:nvSpPr>
        <p:spPr>
          <a:xfrm>
            <a:off x="7299325" y="4661801"/>
            <a:ext cx="720725" cy="360680"/>
          </a:xfrm>
          <a:custGeom>
            <a:avLst/>
            <a:gdLst/>
            <a:ahLst/>
            <a:cxnLst/>
            <a:rect l="l" t="t" r="r" b="b"/>
            <a:pathLst>
              <a:path w="720725" h="360679">
                <a:moveTo>
                  <a:pt x="0" y="180136"/>
                </a:moveTo>
                <a:lnTo>
                  <a:pt x="6421" y="132185"/>
                </a:lnTo>
                <a:lnTo>
                  <a:pt x="24553" y="89137"/>
                </a:lnTo>
                <a:lnTo>
                  <a:pt x="52692" y="52692"/>
                </a:lnTo>
                <a:lnTo>
                  <a:pt x="89137" y="24553"/>
                </a:lnTo>
                <a:lnTo>
                  <a:pt x="132185" y="6421"/>
                </a:lnTo>
                <a:lnTo>
                  <a:pt x="180136" y="0"/>
                </a:lnTo>
                <a:lnTo>
                  <a:pt x="540423" y="0"/>
                </a:lnTo>
                <a:lnTo>
                  <a:pt x="588368" y="6421"/>
                </a:lnTo>
                <a:lnTo>
                  <a:pt x="631413" y="24553"/>
                </a:lnTo>
                <a:lnTo>
                  <a:pt x="667856" y="52692"/>
                </a:lnTo>
                <a:lnTo>
                  <a:pt x="695994" y="89137"/>
                </a:lnTo>
                <a:lnTo>
                  <a:pt x="714125" y="132185"/>
                </a:lnTo>
                <a:lnTo>
                  <a:pt x="720547" y="180136"/>
                </a:lnTo>
                <a:lnTo>
                  <a:pt x="713998" y="228087"/>
                </a:lnTo>
                <a:lnTo>
                  <a:pt x="695587" y="271136"/>
                </a:lnTo>
                <a:lnTo>
                  <a:pt x="667170" y="307581"/>
                </a:lnTo>
                <a:lnTo>
                  <a:pt x="630601" y="335720"/>
                </a:lnTo>
                <a:lnTo>
                  <a:pt x="587733" y="353851"/>
                </a:lnTo>
                <a:lnTo>
                  <a:pt x="540423" y="360273"/>
                </a:lnTo>
                <a:lnTo>
                  <a:pt x="180136" y="360273"/>
                </a:lnTo>
                <a:lnTo>
                  <a:pt x="132820" y="353851"/>
                </a:lnTo>
                <a:lnTo>
                  <a:pt x="89949" y="335720"/>
                </a:lnTo>
                <a:lnTo>
                  <a:pt x="53378" y="307581"/>
                </a:lnTo>
                <a:lnTo>
                  <a:pt x="24959" y="271136"/>
                </a:lnTo>
                <a:lnTo>
                  <a:pt x="6548" y="228087"/>
                </a:lnTo>
                <a:lnTo>
                  <a:pt x="0" y="180136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1" name="object 12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122" name="object 12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11</a:t>
            </a:fld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90802" y="584174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4604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114"/>
              </a:spcBef>
            </a:pPr>
            <a:r>
              <a:rPr dirty="0" sz="1200" spc="-25">
                <a:latin typeface="Arial"/>
                <a:cs typeface="Arial"/>
              </a:rPr>
              <a:t>0Z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923759" y="3642829"/>
            <a:ext cx="8496935" cy="2157730"/>
            <a:chOff x="923759" y="3642829"/>
            <a:chExt cx="8496935" cy="2157730"/>
          </a:xfrm>
        </p:grpSpPr>
        <p:sp>
          <p:nvSpPr>
            <p:cNvPr id="4" name="object 4"/>
            <p:cNvSpPr/>
            <p:nvPr/>
          </p:nvSpPr>
          <p:spPr>
            <a:xfrm>
              <a:off x="5143550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35" y="35476"/>
                  </a:lnTo>
                  <a:lnTo>
                    <a:pt x="31502" y="31513"/>
                  </a:lnTo>
                  <a:lnTo>
                    <a:pt x="35464" y="25642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2" y="5418"/>
                  </a:lnTo>
                  <a:lnTo>
                    <a:pt x="25635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5143550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35" y="1454"/>
                  </a:lnTo>
                  <a:lnTo>
                    <a:pt x="31502" y="5418"/>
                  </a:lnTo>
                  <a:lnTo>
                    <a:pt x="35464" y="11288"/>
                  </a:lnTo>
                  <a:lnTo>
                    <a:pt x="36918" y="18465"/>
                  </a:lnTo>
                  <a:lnTo>
                    <a:pt x="35464" y="25642"/>
                  </a:lnTo>
                  <a:lnTo>
                    <a:pt x="31502" y="31513"/>
                  </a:lnTo>
                  <a:lnTo>
                    <a:pt x="25635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6899541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0" y="18465"/>
                  </a:moveTo>
                  <a:lnTo>
                    <a:pt x="1454" y="25642"/>
                  </a:lnTo>
                  <a:lnTo>
                    <a:pt x="5416" y="31513"/>
                  </a:lnTo>
                  <a:lnTo>
                    <a:pt x="11283" y="35476"/>
                  </a:lnTo>
                  <a:lnTo>
                    <a:pt x="18453" y="36931"/>
                  </a:lnTo>
                  <a:lnTo>
                    <a:pt x="25629" y="35476"/>
                  </a:lnTo>
                  <a:lnTo>
                    <a:pt x="31500" y="31513"/>
                  </a:lnTo>
                  <a:lnTo>
                    <a:pt x="35464" y="25642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0" y="5418"/>
                  </a:lnTo>
                  <a:lnTo>
                    <a:pt x="25629" y="1454"/>
                  </a:lnTo>
                  <a:lnTo>
                    <a:pt x="18453" y="0"/>
                  </a:lnTo>
                  <a:lnTo>
                    <a:pt x="11283" y="1454"/>
                  </a:lnTo>
                  <a:lnTo>
                    <a:pt x="5416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6899541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8453" y="36931"/>
                  </a:moveTo>
                  <a:lnTo>
                    <a:pt x="11283" y="35476"/>
                  </a:lnTo>
                  <a:lnTo>
                    <a:pt x="5416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6" y="5418"/>
                  </a:lnTo>
                  <a:lnTo>
                    <a:pt x="11283" y="1454"/>
                  </a:lnTo>
                  <a:lnTo>
                    <a:pt x="18453" y="0"/>
                  </a:lnTo>
                  <a:lnTo>
                    <a:pt x="25629" y="1454"/>
                  </a:lnTo>
                  <a:lnTo>
                    <a:pt x="31500" y="5418"/>
                  </a:lnTo>
                  <a:lnTo>
                    <a:pt x="35464" y="11288"/>
                  </a:lnTo>
                  <a:lnTo>
                    <a:pt x="36918" y="18465"/>
                  </a:lnTo>
                  <a:lnTo>
                    <a:pt x="35464" y="25642"/>
                  </a:lnTo>
                  <a:lnTo>
                    <a:pt x="31500" y="31513"/>
                  </a:lnTo>
                  <a:lnTo>
                    <a:pt x="25629" y="35476"/>
                  </a:lnTo>
                  <a:lnTo>
                    <a:pt x="18453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165982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35" y="35476"/>
                  </a:lnTo>
                  <a:lnTo>
                    <a:pt x="31502" y="31513"/>
                  </a:lnTo>
                  <a:lnTo>
                    <a:pt x="35464" y="25642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2" y="5418"/>
                  </a:lnTo>
                  <a:lnTo>
                    <a:pt x="25635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165982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35" y="1454"/>
                  </a:lnTo>
                  <a:lnTo>
                    <a:pt x="31502" y="5418"/>
                  </a:lnTo>
                  <a:lnTo>
                    <a:pt x="35464" y="11288"/>
                  </a:lnTo>
                  <a:lnTo>
                    <a:pt x="36918" y="18465"/>
                  </a:lnTo>
                  <a:lnTo>
                    <a:pt x="35464" y="25642"/>
                  </a:lnTo>
                  <a:lnTo>
                    <a:pt x="31502" y="31513"/>
                  </a:lnTo>
                  <a:lnTo>
                    <a:pt x="25635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662377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6" y="31513"/>
                  </a:lnTo>
                  <a:lnTo>
                    <a:pt x="11283" y="35476"/>
                  </a:lnTo>
                  <a:lnTo>
                    <a:pt x="18453" y="36931"/>
                  </a:lnTo>
                  <a:lnTo>
                    <a:pt x="25629" y="35476"/>
                  </a:lnTo>
                  <a:lnTo>
                    <a:pt x="31500" y="31513"/>
                  </a:lnTo>
                  <a:lnTo>
                    <a:pt x="35464" y="25642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0" y="5418"/>
                  </a:lnTo>
                  <a:lnTo>
                    <a:pt x="25629" y="1454"/>
                  </a:lnTo>
                  <a:lnTo>
                    <a:pt x="18453" y="0"/>
                  </a:lnTo>
                  <a:lnTo>
                    <a:pt x="11283" y="1454"/>
                  </a:lnTo>
                  <a:lnTo>
                    <a:pt x="5416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662377" y="5190985"/>
              <a:ext cx="6357620" cy="604520"/>
            </a:xfrm>
            <a:custGeom>
              <a:avLst/>
              <a:gdLst/>
              <a:ahLst/>
              <a:cxnLst/>
              <a:rect l="l" t="t" r="r" b="b"/>
              <a:pathLst>
                <a:path w="6357620" h="604520">
                  <a:moveTo>
                    <a:pt x="18453" y="603935"/>
                  </a:moveTo>
                  <a:lnTo>
                    <a:pt x="11283" y="602481"/>
                  </a:lnTo>
                  <a:lnTo>
                    <a:pt x="5416" y="598517"/>
                  </a:lnTo>
                  <a:lnTo>
                    <a:pt x="1454" y="592646"/>
                  </a:lnTo>
                  <a:lnTo>
                    <a:pt x="0" y="585469"/>
                  </a:lnTo>
                  <a:lnTo>
                    <a:pt x="1454" y="578293"/>
                  </a:lnTo>
                  <a:lnTo>
                    <a:pt x="5416" y="572422"/>
                  </a:lnTo>
                  <a:lnTo>
                    <a:pt x="11283" y="568458"/>
                  </a:lnTo>
                  <a:lnTo>
                    <a:pt x="18453" y="567004"/>
                  </a:lnTo>
                  <a:lnTo>
                    <a:pt x="25629" y="568458"/>
                  </a:lnTo>
                  <a:lnTo>
                    <a:pt x="31500" y="572422"/>
                  </a:lnTo>
                  <a:lnTo>
                    <a:pt x="35464" y="578293"/>
                  </a:lnTo>
                  <a:lnTo>
                    <a:pt x="36918" y="585469"/>
                  </a:lnTo>
                  <a:lnTo>
                    <a:pt x="35464" y="592646"/>
                  </a:lnTo>
                  <a:lnTo>
                    <a:pt x="31500" y="598517"/>
                  </a:lnTo>
                  <a:lnTo>
                    <a:pt x="25629" y="602481"/>
                  </a:lnTo>
                  <a:lnTo>
                    <a:pt x="18453" y="603935"/>
                  </a:lnTo>
                  <a:close/>
                </a:path>
                <a:path w="6357620" h="604520">
                  <a:moveTo>
                    <a:pt x="645655" y="215645"/>
                  </a:moveTo>
                  <a:lnTo>
                    <a:pt x="753402" y="215645"/>
                  </a:lnTo>
                  <a:lnTo>
                    <a:pt x="699528" y="306057"/>
                  </a:lnTo>
                  <a:lnTo>
                    <a:pt x="645655" y="215645"/>
                  </a:lnTo>
                  <a:close/>
                </a:path>
                <a:path w="6357620" h="604520">
                  <a:moveTo>
                    <a:pt x="6249784" y="214871"/>
                  </a:moveTo>
                  <a:lnTo>
                    <a:pt x="6357543" y="214871"/>
                  </a:lnTo>
                  <a:lnTo>
                    <a:pt x="6303670" y="305269"/>
                  </a:lnTo>
                  <a:lnTo>
                    <a:pt x="6249784" y="214871"/>
                  </a:lnTo>
                  <a:close/>
                </a:path>
                <a:path w="6357620" h="604520">
                  <a:moveTo>
                    <a:pt x="152793" y="0"/>
                  </a:moveTo>
                  <a:lnTo>
                    <a:pt x="431012" y="0"/>
                  </a:lnTo>
                  <a:lnTo>
                    <a:pt x="431012" y="71234"/>
                  </a:lnTo>
                  <a:lnTo>
                    <a:pt x="152793" y="7123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04503" y="5161445"/>
              <a:ext cx="130175" cy="130162"/>
            </a:xfrm>
            <a:prstGeom prst="rect">
              <a:avLst/>
            </a:prstGeom>
          </p:spPr>
        </p:pic>
        <p:sp>
          <p:nvSpPr>
            <p:cNvPr id="13" name="object 13"/>
            <p:cNvSpPr/>
            <p:nvPr/>
          </p:nvSpPr>
          <p:spPr>
            <a:xfrm>
              <a:off x="8419312" y="5190210"/>
              <a:ext cx="278765" cy="71755"/>
            </a:xfrm>
            <a:custGeom>
              <a:avLst/>
              <a:gdLst/>
              <a:ahLst/>
              <a:cxnLst/>
              <a:rect l="l" t="t" r="r" b="b"/>
              <a:pathLst>
                <a:path w="278765" h="71754">
                  <a:moveTo>
                    <a:pt x="0" y="0"/>
                  </a:moveTo>
                  <a:lnTo>
                    <a:pt x="278218" y="0"/>
                  </a:lnTo>
                  <a:lnTo>
                    <a:pt x="278218" y="71221"/>
                  </a:lnTo>
                  <a:lnTo>
                    <a:pt x="0" y="712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308644" y="5160657"/>
              <a:ext cx="130162" cy="130162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4436008" y="5190985"/>
              <a:ext cx="278765" cy="71755"/>
            </a:xfrm>
            <a:custGeom>
              <a:avLst/>
              <a:gdLst/>
              <a:ahLst/>
              <a:cxnLst/>
              <a:rect l="l" t="t" r="r" b="b"/>
              <a:pathLst>
                <a:path w="278764" h="71754">
                  <a:moveTo>
                    <a:pt x="0" y="0"/>
                  </a:moveTo>
                  <a:lnTo>
                    <a:pt x="278218" y="0"/>
                  </a:lnTo>
                  <a:lnTo>
                    <a:pt x="278218" y="71234"/>
                  </a:lnTo>
                  <a:lnTo>
                    <a:pt x="0" y="7123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325340" y="5161445"/>
              <a:ext cx="130162" cy="130162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6191999" y="5191429"/>
              <a:ext cx="278765" cy="71755"/>
            </a:xfrm>
            <a:custGeom>
              <a:avLst/>
              <a:gdLst/>
              <a:ahLst/>
              <a:cxnLst/>
              <a:rect l="l" t="t" r="r" b="b"/>
              <a:pathLst>
                <a:path w="278764" h="71754">
                  <a:moveTo>
                    <a:pt x="0" y="0"/>
                  </a:moveTo>
                  <a:lnTo>
                    <a:pt x="278218" y="0"/>
                  </a:lnTo>
                  <a:lnTo>
                    <a:pt x="278218" y="71221"/>
                  </a:lnTo>
                  <a:lnTo>
                    <a:pt x="0" y="712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081331" y="5161876"/>
              <a:ext cx="130162" cy="130162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093389" y="5045837"/>
              <a:ext cx="6321425" cy="361315"/>
            </a:xfrm>
            <a:custGeom>
              <a:avLst/>
              <a:gdLst/>
              <a:ahLst/>
              <a:cxnLst/>
              <a:rect l="l" t="t" r="r" b="b"/>
              <a:pathLst>
                <a:path w="6321425" h="361314">
                  <a:moveTo>
                    <a:pt x="0" y="360794"/>
                  </a:moveTo>
                  <a:lnTo>
                    <a:pt x="0" y="1016"/>
                  </a:lnTo>
                  <a:lnTo>
                    <a:pt x="358775" y="1016"/>
                  </a:lnTo>
                  <a:lnTo>
                    <a:pt x="358775" y="360794"/>
                  </a:lnTo>
                  <a:lnTo>
                    <a:pt x="0" y="360794"/>
                  </a:lnTo>
                  <a:close/>
                </a:path>
                <a:path w="6321425" h="361314">
                  <a:moveTo>
                    <a:pt x="5604141" y="360019"/>
                  </a:moveTo>
                  <a:lnTo>
                    <a:pt x="5604141" y="241"/>
                  </a:lnTo>
                  <a:lnTo>
                    <a:pt x="5962916" y="241"/>
                  </a:lnTo>
                  <a:lnTo>
                    <a:pt x="5962916" y="360019"/>
                  </a:lnTo>
                  <a:lnTo>
                    <a:pt x="5604141" y="360019"/>
                  </a:lnTo>
                  <a:close/>
                </a:path>
                <a:path w="6321425" h="361314">
                  <a:moveTo>
                    <a:pt x="358775" y="360794"/>
                  </a:moveTo>
                  <a:lnTo>
                    <a:pt x="358775" y="1016"/>
                  </a:lnTo>
                  <a:lnTo>
                    <a:pt x="717207" y="1016"/>
                  </a:lnTo>
                  <a:lnTo>
                    <a:pt x="717207" y="360794"/>
                  </a:lnTo>
                  <a:lnTo>
                    <a:pt x="358775" y="360794"/>
                  </a:lnTo>
                  <a:close/>
                </a:path>
                <a:path w="6321425" h="361314">
                  <a:moveTo>
                    <a:pt x="5962916" y="360019"/>
                  </a:moveTo>
                  <a:lnTo>
                    <a:pt x="5962916" y="241"/>
                  </a:lnTo>
                  <a:lnTo>
                    <a:pt x="6321348" y="241"/>
                  </a:lnTo>
                  <a:lnTo>
                    <a:pt x="6321348" y="360019"/>
                  </a:lnTo>
                  <a:lnTo>
                    <a:pt x="5962916" y="360019"/>
                  </a:lnTo>
                  <a:close/>
                </a:path>
                <a:path w="6321425" h="361314">
                  <a:moveTo>
                    <a:pt x="268058" y="288823"/>
                  </a:moveTo>
                  <a:lnTo>
                    <a:pt x="268058" y="360959"/>
                  </a:lnTo>
                </a:path>
                <a:path w="6321425" h="361314">
                  <a:moveTo>
                    <a:pt x="232448" y="288823"/>
                  </a:moveTo>
                  <a:lnTo>
                    <a:pt x="304584" y="288823"/>
                  </a:lnTo>
                </a:path>
                <a:path w="6321425" h="361314">
                  <a:moveTo>
                    <a:pt x="5872200" y="288036"/>
                  </a:moveTo>
                  <a:lnTo>
                    <a:pt x="5872200" y="360184"/>
                  </a:lnTo>
                </a:path>
                <a:path w="6321425" h="361314">
                  <a:moveTo>
                    <a:pt x="5836577" y="288036"/>
                  </a:moveTo>
                  <a:lnTo>
                    <a:pt x="5908725" y="288036"/>
                  </a:lnTo>
                </a:path>
                <a:path w="6321425" h="361314">
                  <a:moveTo>
                    <a:pt x="90220" y="360959"/>
                  </a:moveTo>
                  <a:lnTo>
                    <a:pt x="90220" y="1181"/>
                  </a:lnTo>
                </a:path>
                <a:path w="6321425" h="361314">
                  <a:moveTo>
                    <a:pt x="5694349" y="360184"/>
                  </a:moveTo>
                  <a:lnTo>
                    <a:pt x="5694349" y="393"/>
                  </a:lnTo>
                </a:path>
                <a:path w="6321425" h="361314">
                  <a:moveTo>
                    <a:pt x="449630" y="787"/>
                  </a:moveTo>
                  <a:lnTo>
                    <a:pt x="629031" y="360959"/>
                  </a:lnTo>
                </a:path>
                <a:path w="6321425" h="361314">
                  <a:moveTo>
                    <a:pt x="6053772" y="0"/>
                  </a:moveTo>
                  <a:lnTo>
                    <a:pt x="6233160" y="3601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3166135" y="504704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4" h="107314">
                  <a:moveTo>
                    <a:pt x="0" y="107124"/>
                  </a:moveTo>
                  <a:lnTo>
                    <a:pt x="35610" y="107124"/>
                  </a:lnTo>
                  <a:lnTo>
                    <a:pt x="17348" y="0"/>
                  </a:lnTo>
                  <a:lnTo>
                    <a:pt x="0" y="1071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166135" y="504704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4" h="107314">
                  <a:moveTo>
                    <a:pt x="17348" y="0"/>
                  </a:moveTo>
                  <a:lnTo>
                    <a:pt x="35610" y="107124"/>
                  </a:lnTo>
                  <a:lnTo>
                    <a:pt x="0" y="107124"/>
                  </a:lnTo>
                  <a:lnTo>
                    <a:pt x="1734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8770277" y="5046268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111"/>
                  </a:moveTo>
                  <a:lnTo>
                    <a:pt x="35610" y="107111"/>
                  </a:lnTo>
                  <a:lnTo>
                    <a:pt x="17348" y="0"/>
                  </a:lnTo>
                  <a:lnTo>
                    <a:pt x="0" y="1071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8770277" y="5046268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48" y="0"/>
                  </a:moveTo>
                  <a:lnTo>
                    <a:pt x="35610" y="107111"/>
                  </a:lnTo>
                  <a:lnTo>
                    <a:pt x="0" y="107111"/>
                  </a:lnTo>
                  <a:lnTo>
                    <a:pt x="1734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650526" y="5298173"/>
              <a:ext cx="76606" cy="113753"/>
            </a:xfrm>
            <a:prstGeom prst="rect">
              <a:avLst/>
            </a:prstGeom>
          </p:spPr>
        </p:pic>
        <p:pic>
          <p:nvPicPr>
            <p:cNvPr id="25" name="object 2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9254667" y="5297385"/>
              <a:ext cx="76606" cy="11376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438692" y="5063223"/>
              <a:ext cx="6744334" cy="713740"/>
            </a:xfrm>
            <a:custGeom>
              <a:avLst/>
              <a:gdLst/>
              <a:ahLst/>
              <a:cxnLst/>
              <a:rect l="l" t="t" r="r" b="b"/>
              <a:pathLst>
                <a:path w="6744334" h="713739">
                  <a:moveTo>
                    <a:pt x="1067955" y="271437"/>
                  </a:moveTo>
                  <a:lnTo>
                    <a:pt x="1140091" y="271437"/>
                  </a:lnTo>
                </a:path>
                <a:path w="6744334" h="713739">
                  <a:moveTo>
                    <a:pt x="1103566" y="271437"/>
                  </a:moveTo>
                  <a:lnTo>
                    <a:pt x="1103566" y="343573"/>
                  </a:lnTo>
                </a:path>
                <a:path w="6744334" h="713739">
                  <a:moveTo>
                    <a:pt x="6672084" y="270649"/>
                  </a:moveTo>
                  <a:lnTo>
                    <a:pt x="6744233" y="270649"/>
                  </a:lnTo>
                </a:path>
                <a:path w="6744334" h="713739">
                  <a:moveTo>
                    <a:pt x="6707695" y="270649"/>
                  </a:moveTo>
                  <a:lnTo>
                    <a:pt x="6707695" y="342798"/>
                  </a:lnTo>
                </a:path>
                <a:path w="6744334" h="713739">
                  <a:moveTo>
                    <a:pt x="271208" y="1854"/>
                  </a:moveTo>
                  <a:lnTo>
                    <a:pt x="0" y="273062"/>
                  </a:lnTo>
                </a:path>
                <a:path w="6744334" h="713739">
                  <a:moveTo>
                    <a:pt x="5875350" y="1079"/>
                  </a:moveTo>
                  <a:lnTo>
                    <a:pt x="5604141" y="272288"/>
                  </a:lnTo>
                </a:path>
                <a:path w="6744334" h="713739">
                  <a:moveTo>
                    <a:pt x="271208" y="217512"/>
                  </a:moveTo>
                  <a:lnTo>
                    <a:pt x="0" y="488734"/>
                  </a:lnTo>
                </a:path>
                <a:path w="6744334" h="713739">
                  <a:moveTo>
                    <a:pt x="5875350" y="216738"/>
                  </a:moveTo>
                  <a:lnTo>
                    <a:pt x="5604141" y="487946"/>
                  </a:lnTo>
                </a:path>
                <a:path w="6744334" h="713739">
                  <a:moveTo>
                    <a:pt x="271208" y="72478"/>
                  </a:moveTo>
                  <a:lnTo>
                    <a:pt x="0" y="343687"/>
                  </a:lnTo>
                </a:path>
                <a:path w="6744334" h="713739">
                  <a:moveTo>
                    <a:pt x="5875350" y="71691"/>
                  </a:moveTo>
                  <a:lnTo>
                    <a:pt x="5604141" y="342900"/>
                  </a:lnTo>
                </a:path>
                <a:path w="6744334" h="713739">
                  <a:moveTo>
                    <a:pt x="271208" y="144614"/>
                  </a:moveTo>
                  <a:lnTo>
                    <a:pt x="0" y="415823"/>
                  </a:lnTo>
                </a:path>
                <a:path w="6744334" h="713739">
                  <a:moveTo>
                    <a:pt x="5875350" y="143840"/>
                  </a:moveTo>
                  <a:lnTo>
                    <a:pt x="5604141" y="415048"/>
                  </a:lnTo>
                </a:path>
                <a:path w="6744334" h="713739">
                  <a:moveTo>
                    <a:pt x="45618" y="515251"/>
                  </a:moveTo>
                  <a:lnTo>
                    <a:pt x="253669" y="307213"/>
                  </a:lnTo>
                </a:path>
                <a:path w="6744334" h="713739">
                  <a:moveTo>
                    <a:pt x="5649760" y="514464"/>
                  </a:moveTo>
                  <a:lnTo>
                    <a:pt x="5857798" y="306425"/>
                  </a:lnTo>
                </a:path>
                <a:path w="6744334" h="713739">
                  <a:moveTo>
                    <a:pt x="1638" y="199301"/>
                  </a:moveTo>
                  <a:lnTo>
                    <a:pt x="189737" y="11188"/>
                  </a:lnTo>
                </a:path>
                <a:path w="6744334" h="713739">
                  <a:moveTo>
                    <a:pt x="5605767" y="198513"/>
                  </a:moveTo>
                  <a:lnTo>
                    <a:pt x="5793879" y="10401"/>
                  </a:lnTo>
                </a:path>
                <a:path w="6744334" h="713739">
                  <a:moveTo>
                    <a:pt x="1638" y="127914"/>
                  </a:moveTo>
                  <a:lnTo>
                    <a:pt x="118516" y="11023"/>
                  </a:lnTo>
                </a:path>
                <a:path w="6744334" h="713739">
                  <a:moveTo>
                    <a:pt x="5605767" y="127139"/>
                  </a:moveTo>
                  <a:lnTo>
                    <a:pt x="5722658" y="10248"/>
                  </a:lnTo>
                </a:path>
                <a:path w="6744334" h="713739">
                  <a:moveTo>
                    <a:pt x="1638" y="55765"/>
                  </a:moveTo>
                  <a:lnTo>
                    <a:pt x="55511" y="2806"/>
                  </a:lnTo>
                </a:path>
                <a:path w="6744334" h="713739">
                  <a:moveTo>
                    <a:pt x="5605767" y="54991"/>
                  </a:moveTo>
                  <a:lnTo>
                    <a:pt x="5659640" y="2032"/>
                  </a:lnTo>
                </a:path>
                <a:path w="6744334" h="713739">
                  <a:moveTo>
                    <a:pt x="745756" y="713232"/>
                  </a:moveTo>
                  <a:lnTo>
                    <a:pt x="745756" y="338848"/>
                  </a:lnTo>
                </a:path>
                <a:path w="6744334" h="713739">
                  <a:moveTo>
                    <a:pt x="271221" y="787"/>
                  </a:moveTo>
                  <a:lnTo>
                    <a:pt x="271221" y="271081"/>
                  </a:lnTo>
                  <a:lnTo>
                    <a:pt x="164376" y="468325"/>
                  </a:lnTo>
                  <a:lnTo>
                    <a:pt x="164376" y="516953"/>
                  </a:lnTo>
                </a:path>
                <a:path w="6744334" h="713739">
                  <a:moveTo>
                    <a:pt x="5875350" y="0"/>
                  </a:moveTo>
                  <a:lnTo>
                    <a:pt x="5875350" y="270294"/>
                  </a:lnTo>
                  <a:lnTo>
                    <a:pt x="5768505" y="467537"/>
                  </a:lnTo>
                  <a:lnTo>
                    <a:pt x="5768505" y="51616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403157" y="3648227"/>
              <a:ext cx="1057275" cy="575310"/>
            </a:xfrm>
            <a:custGeom>
              <a:avLst/>
              <a:gdLst/>
              <a:ahLst/>
              <a:cxnLst/>
              <a:rect l="l" t="t" r="r" b="b"/>
              <a:pathLst>
                <a:path w="1057275" h="575310">
                  <a:moveTo>
                    <a:pt x="1057160" y="0"/>
                  </a:moveTo>
                  <a:lnTo>
                    <a:pt x="0" y="0"/>
                  </a:lnTo>
                  <a:lnTo>
                    <a:pt x="0" y="575043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929157" y="3649002"/>
              <a:ext cx="6259830" cy="1758950"/>
            </a:xfrm>
            <a:custGeom>
              <a:avLst/>
              <a:gdLst/>
              <a:ahLst/>
              <a:cxnLst/>
              <a:rect l="l" t="t" r="r" b="b"/>
              <a:pathLst>
                <a:path w="6259830" h="1758950">
                  <a:moveTo>
                    <a:pt x="1837258" y="758863"/>
                  </a:moveTo>
                  <a:lnTo>
                    <a:pt x="2254453" y="758863"/>
                  </a:lnTo>
                  <a:lnTo>
                    <a:pt x="2254453" y="1510906"/>
                  </a:lnTo>
                </a:path>
                <a:path w="6259830" h="1758950">
                  <a:moveTo>
                    <a:pt x="3689438" y="0"/>
                  </a:moveTo>
                  <a:lnTo>
                    <a:pt x="4234738" y="0"/>
                  </a:lnTo>
                  <a:lnTo>
                    <a:pt x="4234738" y="1397266"/>
                  </a:lnTo>
                </a:path>
                <a:path w="6259830" h="1758950">
                  <a:moveTo>
                    <a:pt x="1163967" y="756119"/>
                  </a:moveTo>
                  <a:lnTo>
                    <a:pt x="1781670" y="756119"/>
                  </a:lnTo>
                </a:path>
                <a:path w="6259830" h="1758950">
                  <a:moveTo>
                    <a:pt x="1163967" y="756119"/>
                  </a:moveTo>
                  <a:lnTo>
                    <a:pt x="1781670" y="756119"/>
                  </a:lnTo>
                </a:path>
                <a:path w="6259830" h="1758950">
                  <a:moveTo>
                    <a:pt x="1218222" y="574268"/>
                  </a:moveTo>
                  <a:lnTo>
                    <a:pt x="1219453" y="665657"/>
                  </a:lnTo>
                </a:path>
                <a:path w="6259830" h="1758950">
                  <a:moveTo>
                    <a:pt x="1219453" y="847509"/>
                  </a:moveTo>
                  <a:lnTo>
                    <a:pt x="1219453" y="937971"/>
                  </a:lnTo>
                </a:path>
                <a:path w="6259830" h="1758950">
                  <a:moveTo>
                    <a:pt x="1728647" y="574268"/>
                  </a:moveTo>
                  <a:lnTo>
                    <a:pt x="1728647" y="665657"/>
                  </a:lnTo>
                </a:path>
                <a:path w="6259830" h="1758950">
                  <a:moveTo>
                    <a:pt x="1727415" y="847509"/>
                  </a:moveTo>
                  <a:lnTo>
                    <a:pt x="1727415" y="937971"/>
                  </a:lnTo>
                </a:path>
                <a:path w="6259830" h="1758950">
                  <a:moveTo>
                    <a:pt x="1163967" y="647192"/>
                  </a:moveTo>
                  <a:lnTo>
                    <a:pt x="1163967" y="865047"/>
                  </a:lnTo>
                </a:path>
                <a:path w="6259830" h="1758950">
                  <a:moveTo>
                    <a:pt x="1781670" y="647192"/>
                  </a:moveTo>
                  <a:lnTo>
                    <a:pt x="1781670" y="865047"/>
                  </a:lnTo>
                </a:path>
                <a:path w="6259830" h="1758950">
                  <a:moveTo>
                    <a:pt x="1837258" y="937971"/>
                  </a:moveTo>
                  <a:lnTo>
                    <a:pt x="1837258" y="574255"/>
                  </a:lnTo>
                  <a:lnTo>
                    <a:pt x="1110729" y="574255"/>
                  </a:lnTo>
                  <a:lnTo>
                    <a:pt x="1110729" y="937971"/>
                  </a:lnTo>
                  <a:lnTo>
                    <a:pt x="1837258" y="937971"/>
                  </a:lnTo>
                  <a:close/>
                </a:path>
                <a:path w="6259830" h="1758950">
                  <a:moveTo>
                    <a:pt x="1110729" y="758863"/>
                  </a:moveTo>
                  <a:lnTo>
                    <a:pt x="811314" y="758863"/>
                  </a:lnTo>
                  <a:lnTo>
                    <a:pt x="811314" y="1397266"/>
                  </a:lnTo>
                </a:path>
                <a:path w="6259830" h="1758950">
                  <a:moveTo>
                    <a:pt x="37630" y="1667230"/>
                  </a:moveTo>
                  <a:lnTo>
                    <a:pt x="21683" y="1648179"/>
                  </a:lnTo>
                  <a:lnTo>
                    <a:pt x="9866" y="1626117"/>
                  </a:lnTo>
                  <a:lnTo>
                    <a:pt x="2523" y="1602165"/>
                  </a:lnTo>
                  <a:lnTo>
                    <a:pt x="0" y="1577441"/>
                  </a:lnTo>
                  <a:lnTo>
                    <a:pt x="2523" y="1552717"/>
                  </a:lnTo>
                  <a:lnTo>
                    <a:pt x="9866" y="1528765"/>
                  </a:lnTo>
                  <a:lnTo>
                    <a:pt x="21683" y="1506704"/>
                  </a:lnTo>
                  <a:lnTo>
                    <a:pt x="37630" y="1487652"/>
                  </a:lnTo>
                  <a:lnTo>
                    <a:pt x="37630" y="1667230"/>
                  </a:lnTo>
                  <a:close/>
                </a:path>
                <a:path w="6259830" h="1758950">
                  <a:moveTo>
                    <a:pt x="37630" y="1613179"/>
                  </a:moveTo>
                  <a:lnTo>
                    <a:pt x="37630" y="1541703"/>
                  </a:lnTo>
                  <a:lnTo>
                    <a:pt x="361645" y="1541703"/>
                  </a:lnTo>
                  <a:lnTo>
                    <a:pt x="361645" y="1613179"/>
                  </a:lnTo>
                  <a:lnTo>
                    <a:pt x="37630" y="1613179"/>
                  </a:lnTo>
                  <a:close/>
                </a:path>
                <a:path w="6259830" h="1758950">
                  <a:moveTo>
                    <a:pt x="361645" y="1758861"/>
                  </a:moveTo>
                  <a:lnTo>
                    <a:pt x="361645" y="1397850"/>
                  </a:lnTo>
                  <a:lnTo>
                    <a:pt x="721652" y="1397850"/>
                  </a:lnTo>
                  <a:lnTo>
                    <a:pt x="721652" y="1758861"/>
                  </a:lnTo>
                  <a:lnTo>
                    <a:pt x="361645" y="1758861"/>
                  </a:lnTo>
                  <a:close/>
                </a:path>
                <a:path w="6259830" h="1758950">
                  <a:moveTo>
                    <a:pt x="3785069" y="1758861"/>
                  </a:moveTo>
                  <a:lnTo>
                    <a:pt x="3785069" y="1397850"/>
                  </a:lnTo>
                  <a:lnTo>
                    <a:pt x="4145076" y="1397850"/>
                  </a:lnTo>
                  <a:lnTo>
                    <a:pt x="4145076" y="1758861"/>
                  </a:lnTo>
                  <a:lnTo>
                    <a:pt x="3785069" y="1758861"/>
                  </a:lnTo>
                  <a:close/>
                </a:path>
                <a:path w="6259830" h="1758950">
                  <a:moveTo>
                    <a:pt x="5541060" y="1758861"/>
                  </a:moveTo>
                  <a:lnTo>
                    <a:pt x="5541060" y="1397850"/>
                  </a:lnTo>
                  <a:lnTo>
                    <a:pt x="5901067" y="1397850"/>
                  </a:lnTo>
                  <a:lnTo>
                    <a:pt x="5901067" y="1758861"/>
                  </a:lnTo>
                  <a:lnTo>
                    <a:pt x="5541060" y="1758861"/>
                  </a:lnTo>
                  <a:close/>
                </a:path>
                <a:path w="6259830" h="1758950">
                  <a:moveTo>
                    <a:pt x="721652" y="1758861"/>
                  </a:moveTo>
                  <a:lnTo>
                    <a:pt x="721652" y="1397850"/>
                  </a:lnTo>
                  <a:lnTo>
                    <a:pt x="1080338" y="1397850"/>
                  </a:lnTo>
                  <a:lnTo>
                    <a:pt x="1080338" y="1758861"/>
                  </a:lnTo>
                  <a:lnTo>
                    <a:pt x="721652" y="1758861"/>
                  </a:lnTo>
                  <a:close/>
                </a:path>
                <a:path w="6259830" h="1758950">
                  <a:moveTo>
                    <a:pt x="4145076" y="1758861"/>
                  </a:moveTo>
                  <a:lnTo>
                    <a:pt x="4145076" y="1397850"/>
                  </a:lnTo>
                  <a:lnTo>
                    <a:pt x="4503762" y="1397850"/>
                  </a:lnTo>
                  <a:lnTo>
                    <a:pt x="4503762" y="1758861"/>
                  </a:lnTo>
                  <a:lnTo>
                    <a:pt x="4145076" y="1758861"/>
                  </a:lnTo>
                  <a:close/>
                </a:path>
                <a:path w="6259830" h="1758950">
                  <a:moveTo>
                    <a:pt x="5901067" y="1758861"/>
                  </a:moveTo>
                  <a:lnTo>
                    <a:pt x="5901067" y="1397850"/>
                  </a:lnTo>
                  <a:lnTo>
                    <a:pt x="6259753" y="1397850"/>
                  </a:lnTo>
                  <a:lnTo>
                    <a:pt x="6259753" y="1758861"/>
                  </a:lnTo>
                  <a:lnTo>
                    <a:pt x="5901067" y="1758861"/>
                  </a:lnTo>
                  <a:close/>
                </a:path>
                <a:path w="6259830" h="1758950">
                  <a:moveTo>
                    <a:pt x="631037" y="1685569"/>
                  </a:moveTo>
                  <a:lnTo>
                    <a:pt x="631037" y="1757946"/>
                  </a:lnTo>
                </a:path>
                <a:path w="6259830" h="1758950">
                  <a:moveTo>
                    <a:pt x="595299" y="1685569"/>
                  </a:moveTo>
                  <a:lnTo>
                    <a:pt x="667677" y="1685569"/>
                  </a:lnTo>
                </a:path>
                <a:path w="6259830" h="1758950">
                  <a:moveTo>
                    <a:pt x="4054462" y="1685569"/>
                  </a:moveTo>
                  <a:lnTo>
                    <a:pt x="4054462" y="1757946"/>
                  </a:lnTo>
                </a:path>
                <a:path w="6259830" h="1758950">
                  <a:moveTo>
                    <a:pt x="4018724" y="1685569"/>
                  </a:moveTo>
                  <a:lnTo>
                    <a:pt x="4091101" y="1685569"/>
                  </a:lnTo>
                </a:path>
                <a:path w="6259830" h="1758950">
                  <a:moveTo>
                    <a:pt x="5810453" y="1685569"/>
                  </a:moveTo>
                  <a:lnTo>
                    <a:pt x="5810453" y="1757946"/>
                  </a:lnTo>
                </a:path>
                <a:path w="6259830" h="1758950">
                  <a:moveTo>
                    <a:pt x="5774715" y="1685569"/>
                  </a:moveTo>
                  <a:lnTo>
                    <a:pt x="5847092" y="1685569"/>
                  </a:lnTo>
                </a:path>
                <a:path w="6259830" h="1758950">
                  <a:moveTo>
                    <a:pt x="451929" y="1758861"/>
                  </a:moveTo>
                  <a:lnTo>
                    <a:pt x="451929" y="1397850"/>
                  </a:lnTo>
                </a:path>
                <a:path w="6259830" h="1758950">
                  <a:moveTo>
                    <a:pt x="3875354" y="1758861"/>
                  </a:moveTo>
                  <a:lnTo>
                    <a:pt x="3875354" y="1397850"/>
                  </a:lnTo>
                </a:path>
                <a:path w="6259830" h="1758950">
                  <a:moveTo>
                    <a:pt x="5631345" y="1758861"/>
                  </a:moveTo>
                  <a:lnTo>
                    <a:pt x="5631345" y="1397850"/>
                  </a:lnTo>
                </a:path>
                <a:path w="6259830" h="1758950">
                  <a:moveTo>
                    <a:pt x="811314" y="1397266"/>
                  </a:moveTo>
                  <a:lnTo>
                    <a:pt x="991323" y="1758670"/>
                  </a:lnTo>
                </a:path>
                <a:path w="6259830" h="1758950">
                  <a:moveTo>
                    <a:pt x="4234738" y="1397266"/>
                  </a:moveTo>
                  <a:lnTo>
                    <a:pt x="4414748" y="1758670"/>
                  </a:lnTo>
                </a:path>
                <a:path w="6259830" h="1758950">
                  <a:moveTo>
                    <a:pt x="5990729" y="1397266"/>
                  </a:moveTo>
                  <a:lnTo>
                    <a:pt x="6170739" y="175867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1363687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4" h="107950">
                  <a:moveTo>
                    <a:pt x="0" y="107480"/>
                  </a:moveTo>
                  <a:lnTo>
                    <a:pt x="35725" y="107480"/>
                  </a:lnTo>
                  <a:lnTo>
                    <a:pt x="17399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363687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4" h="107950">
                  <a:moveTo>
                    <a:pt x="17399" y="0"/>
                  </a:moveTo>
                  <a:lnTo>
                    <a:pt x="35725" y="107480"/>
                  </a:lnTo>
                  <a:lnTo>
                    <a:pt x="0" y="107480"/>
                  </a:lnTo>
                  <a:lnTo>
                    <a:pt x="1739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787112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37" y="107480"/>
                  </a:lnTo>
                  <a:lnTo>
                    <a:pt x="17399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787112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399" y="0"/>
                  </a:moveTo>
                  <a:lnTo>
                    <a:pt x="35737" y="107480"/>
                  </a:lnTo>
                  <a:lnTo>
                    <a:pt x="0" y="107480"/>
                  </a:lnTo>
                  <a:lnTo>
                    <a:pt x="1739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6543103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25" y="107480"/>
                  </a:lnTo>
                  <a:lnTo>
                    <a:pt x="17399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6543103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399" y="0"/>
                  </a:moveTo>
                  <a:lnTo>
                    <a:pt x="35725" y="107480"/>
                  </a:lnTo>
                  <a:lnTo>
                    <a:pt x="0" y="107480"/>
                  </a:lnTo>
                  <a:lnTo>
                    <a:pt x="1739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" name="object 3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850123" y="5299824"/>
              <a:ext cx="76822" cy="114109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273547" y="5299824"/>
              <a:ext cx="76835" cy="114109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029538" y="5299824"/>
              <a:ext cx="76834" cy="114109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1703476" y="5334571"/>
              <a:ext cx="5252085" cy="72390"/>
            </a:xfrm>
            <a:custGeom>
              <a:avLst/>
              <a:gdLst/>
              <a:ahLst/>
              <a:cxnLst/>
              <a:rect l="l" t="t" r="r" b="b"/>
              <a:pathLst>
                <a:path w="5252084" h="72389">
                  <a:moveTo>
                    <a:pt x="0" y="0"/>
                  </a:moveTo>
                  <a:lnTo>
                    <a:pt x="72390" y="0"/>
                  </a:lnTo>
                </a:path>
                <a:path w="5252084" h="72389">
                  <a:moveTo>
                    <a:pt x="35737" y="0"/>
                  </a:moveTo>
                  <a:lnTo>
                    <a:pt x="35737" y="72377"/>
                  </a:lnTo>
                </a:path>
                <a:path w="5252084" h="72389">
                  <a:moveTo>
                    <a:pt x="3423424" y="0"/>
                  </a:moveTo>
                  <a:lnTo>
                    <a:pt x="3495814" y="0"/>
                  </a:lnTo>
                </a:path>
                <a:path w="5252084" h="72389">
                  <a:moveTo>
                    <a:pt x="3459162" y="0"/>
                  </a:moveTo>
                  <a:lnTo>
                    <a:pt x="3459162" y="72377"/>
                  </a:lnTo>
                </a:path>
                <a:path w="5252084" h="72389">
                  <a:moveTo>
                    <a:pt x="5179415" y="0"/>
                  </a:moveTo>
                  <a:lnTo>
                    <a:pt x="5251805" y="0"/>
                  </a:lnTo>
                </a:path>
                <a:path w="5252084" h="72389">
                  <a:moveTo>
                    <a:pt x="5215153" y="0"/>
                  </a:moveTo>
                  <a:lnTo>
                    <a:pt x="5215153" y="7237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/>
          <p:cNvSpPr txBox="1"/>
          <p:nvPr/>
        </p:nvSpPr>
        <p:spPr>
          <a:xfrm>
            <a:off x="1625819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5042122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6794716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3060913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8661604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613107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042110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794703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3060913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8661604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1994105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5410408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7175700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3429211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9042602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54" name="object 54"/>
          <p:cNvGrpSpPr/>
          <p:nvPr/>
        </p:nvGrpSpPr>
        <p:grpSpPr>
          <a:xfrm>
            <a:off x="1858835" y="3596513"/>
            <a:ext cx="7885430" cy="2185670"/>
            <a:chOff x="1858835" y="3596513"/>
            <a:chExt cx="7885430" cy="2185670"/>
          </a:xfrm>
        </p:grpSpPr>
        <p:sp>
          <p:nvSpPr>
            <p:cNvPr id="55" name="object 55"/>
            <p:cNvSpPr/>
            <p:nvPr/>
          </p:nvSpPr>
          <p:spPr>
            <a:xfrm>
              <a:off x="1864233" y="3738181"/>
              <a:ext cx="7874634" cy="2038350"/>
            </a:xfrm>
            <a:custGeom>
              <a:avLst/>
              <a:gdLst/>
              <a:ahLst/>
              <a:cxnLst/>
              <a:rect l="l" t="t" r="r" b="b"/>
              <a:pathLst>
                <a:path w="7874634" h="2038350">
                  <a:moveTo>
                    <a:pt x="468795" y="1488821"/>
                  </a:moveTo>
                  <a:lnTo>
                    <a:pt x="441312" y="1578622"/>
                  </a:lnTo>
                  <a:lnTo>
                    <a:pt x="387248" y="1399032"/>
                  </a:lnTo>
                  <a:lnTo>
                    <a:pt x="333184" y="1578622"/>
                  </a:lnTo>
                  <a:lnTo>
                    <a:pt x="279133" y="1399032"/>
                  </a:lnTo>
                  <a:lnTo>
                    <a:pt x="225069" y="1578622"/>
                  </a:lnTo>
                  <a:lnTo>
                    <a:pt x="171005" y="1399032"/>
                  </a:lnTo>
                  <a:lnTo>
                    <a:pt x="144437" y="1488821"/>
                  </a:lnTo>
                </a:path>
                <a:path w="7874634" h="2038350">
                  <a:moveTo>
                    <a:pt x="3892232" y="1488820"/>
                  </a:moveTo>
                  <a:lnTo>
                    <a:pt x="3864737" y="1578622"/>
                  </a:lnTo>
                  <a:lnTo>
                    <a:pt x="3810673" y="1399032"/>
                  </a:lnTo>
                  <a:lnTo>
                    <a:pt x="3756621" y="1578622"/>
                  </a:lnTo>
                  <a:lnTo>
                    <a:pt x="3702557" y="1399032"/>
                  </a:lnTo>
                  <a:lnTo>
                    <a:pt x="3648494" y="1578622"/>
                  </a:lnTo>
                  <a:lnTo>
                    <a:pt x="3594430" y="1399032"/>
                  </a:lnTo>
                  <a:lnTo>
                    <a:pt x="3567861" y="1488820"/>
                  </a:lnTo>
                </a:path>
                <a:path w="7874634" h="2038350">
                  <a:moveTo>
                    <a:pt x="5648223" y="1488820"/>
                  </a:moveTo>
                  <a:lnTo>
                    <a:pt x="5620727" y="1578622"/>
                  </a:lnTo>
                  <a:lnTo>
                    <a:pt x="5566664" y="1399031"/>
                  </a:lnTo>
                  <a:lnTo>
                    <a:pt x="5512600" y="1578622"/>
                  </a:lnTo>
                  <a:lnTo>
                    <a:pt x="5458548" y="1399031"/>
                  </a:lnTo>
                  <a:lnTo>
                    <a:pt x="5404484" y="1578622"/>
                  </a:lnTo>
                  <a:lnTo>
                    <a:pt x="5350421" y="1399031"/>
                  </a:lnTo>
                  <a:lnTo>
                    <a:pt x="5323852" y="1488820"/>
                  </a:lnTo>
                </a:path>
                <a:path w="7874634" h="2038350">
                  <a:moveTo>
                    <a:pt x="2269896" y="1488820"/>
                  </a:moveTo>
                  <a:lnTo>
                    <a:pt x="2242413" y="1578622"/>
                  </a:lnTo>
                  <a:lnTo>
                    <a:pt x="2188349" y="1399032"/>
                  </a:lnTo>
                  <a:lnTo>
                    <a:pt x="2134285" y="1578622"/>
                  </a:lnTo>
                  <a:lnTo>
                    <a:pt x="2080234" y="1399032"/>
                  </a:lnTo>
                  <a:lnTo>
                    <a:pt x="2026170" y="1578622"/>
                  </a:lnTo>
                  <a:lnTo>
                    <a:pt x="1972106" y="1399032"/>
                  </a:lnTo>
                  <a:lnTo>
                    <a:pt x="1945538" y="1488821"/>
                  </a:lnTo>
                </a:path>
                <a:path w="7874634" h="2038350">
                  <a:moveTo>
                    <a:pt x="7874038" y="1488046"/>
                  </a:moveTo>
                  <a:lnTo>
                    <a:pt x="7846542" y="1577835"/>
                  </a:lnTo>
                  <a:lnTo>
                    <a:pt x="7792491" y="1398244"/>
                  </a:lnTo>
                  <a:lnTo>
                    <a:pt x="7738427" y="1577835"/>
                  </a:lnTo>
                  <a:lnTo>
                    <a:pt x="7684363" y="1398244"/>
                  </a:lnTo>
                  <a:lnTo>
                    <a:pt x="7630299" y="1577835"/>
                  </a:lnTo>
                  <a:lnTo>
                    <a:pt x="7576248" y="1398244"/>
                  </a:lnTo>
                  <a:lnTo>
                    <a:pt x="7549667" y="1488046"/>
                  </a:lnTo>
                </a:path>
                <a:path w="7874634" h="2038350">
                  <a:moveTo>
                    <a:pt x="0" y="1670354"/>
                  </a:moveTo>
                  <a:lnTo>
                    <a:pt x="105562" y="1670354"/>
                  </a:lnTo>
                  <a:lnTo>
                    <a:pt x="52781" y="1758924"/>
                  </a:lnTo>
                  <a:lnTo>
                    <a:pt x="0" y="1670354"/>
                  </a:lnTo>
                  <a:close/>
                </a:path>
                <a:path w="7874634" h="2038350">
                  <a:moveTo>
                    <a:pt x="3423424" y="1670354"/>
                  </a:moveTo>
                  <a:lnTo>
                    <a:pt x="3528987" y="1670354"/>
                  </a:lnTo>
                  <a:lnTo>
                    <a:pt x="3476205" y="1758924"/>
                  </a:lnTo>
                  <a:lnTo>
                    <a:pt x="3423424" y="1670354"/>
                  </a:lnTo>
                  <a:close/>
                </a:path>
                <a:path w="7874634" h="2038350">
                  <a:moveTo>
                    <a:pt x="5179415" y="1670354"/>
                  </a:moveTo>
                  <a:lnTo>
                    <a:pt x="5284978" y="1670354"/>
                  </a:lnTo>
                  <a:lnTo>
                    <a:pt x="5232196" y="1758924"/>
                  </a:lnTo>
                  <a:lnTo>
                    <a:pt x="5179415" y="1670354"/>
                  </a:lnTo>
                  <a:close/>
                </a:path>
                <a:path w="7874634" h="2038350">
                  <a:moveTo>
                    <a:pt x="3297783" y="2038273"/>
                  </a:moveTo>
                  <a:lnTo>
                    <a:pt x="3297783" y="1661541"/>
                  </a:lnTo>
                </a:path>
                <a:path w="7874634" h="2038350">
                  <a:moveTo>
                    <a:pt x="5053761" y="2038273"/>
                  </a:moveTo>
                  <a:lnTo>
                    <a:pt x="5053761" y="1661540"/>
                  </a:lnTo>
                </a:path>
                <a:path w="7874634" h="2038350">
                  <a:moveTo>
                    <a:pt x="2354072" y="2019808"/>
                  </a:moveTo>
                  <a:lnTo>
                    <a:pt x="2354071" y="647"/>
                  </a:lnTo>
                </a:path>
                <a:path w="7874634" h="2038350">
                  <a:moveTo>
                    <a:pt x="5961214" y="2019807"/>
                  </a:moveTo>
                  <a:lnTo>
                    <a:pt x="596121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458210" y="3601910"/>
              <a:ext cx="132715" cy="92710"/>
            </a:xfrm>
            <a:custGeom>
              <a:avLst/>
              <a:gdLst/>
              <a:ahLst/>
              <a:cxnLst/>
              <a:rect l="l" t="t" r="r" b="b"/>
              <a:pathLst>
                <a:path w="132714" h="92710">
                  <a:moveTo>
                    <a:pt x="132346" y="46316"/>
                  </a:moveTo>
                  <a:lnTo>
                    <a:pt x="0" y="0"/>
                  </a:lnTo>
                  <a:lnTo>
                    <a:pt x="0" y="92633"/>
                  </a:lnTo>
                  <a:lnTo>
                    <a:pt x="132346" y="4631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7" name="object 57"/>
          <p:cNvSpPr txBox="1"/>
          <p:nvPr/>
        </p:nvSpPr>
        <p:spPr>
          <a:xfrm>
            <a:off x="2256373" y="4040526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2794216" y="4218330"/>
            <a:ext cx="243204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0">
                <a:latin typeface="Arial"/>
                <a:cs typeface="Arial"/>
              </a:rPr>
              <a:t>1(3)</a:t>
            </a:r>
            <a:endParaRPr sz="10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1900766" y="42183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1595285" y="3969054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032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60"/>
              </a:spcBef>
            </a:pPr>
            <a:r>
              <a:rPr dirty="0" sz="1200" spc="-25">
                <a:latin typeface="Arial"/>
                <a:cs typeface="Arial"/>
              </a:rPr>
              <a:t>1V1</a:t>
            </a:r>
            <a:endParaRPr sz="12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900214" y="4732756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9050" rIns="0" bIns="0" rtlCol="0" vert="horz">
            <a:spAutoFit/>
          </a:bodyPr>
          <a:lstStyle/>
          <a:p>
            <a:pPr marL="54610">
              <a:lnSpc>
                <a:spcPct val="100000"/>
              </a:lnSpc>
              <a:spcBef>
                <a:spcPts val="150"/>
              </a:spcBef>
            </a:pPr>
            <a:r>
              <a:rPr dirty="0" sz="1200" spc="-25">
                <a:latin typeface="Arial"/>
                <a:cs typeface="Arial"/>
              </a:rPr>
              <a:t>1S1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62" name="object 62"/>
          <p:cNvSpPr txBox="1"/>
          <p:nvPr/>
        </p:nvSpPr>
        <p:spPr>
          <a:xfrm>
            <a:off x="4323638" y="473275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9050" rIns="0" bIns="0" rtlCol="0" vert="horz">
            <a:spAutoFit/>
          </a:bodyPr>
          <a:lstStyle/>
          <a:p>
            <a:pPr marL="47625">
              <a:lnSpc>
                <a:spcPct val="100000"/>
              </a:lnSpc>
              <a:spcBef>
                <a:spcPts val="150"/>
              </a:spcBef>
            </a:pPr>
            <a:r>
              <a:rPr dirty="0" sz="1200" spc="-25">
                <a:latin typeface="Arial"/>
                <a:cs typeface="Arial"/>
              </a:rPr>
              <a:t>2S2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3" name="object 63"/>
          <p:cNvSpPr txBox="1"/>
          <p:nvPr/>
        </p:nvSpPr>
        <p:spPr>
          <a:xfrm>
            <a:off x="6079629" y="473275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9050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150"/>
              </a:spcBef>
            </a:pPr>
            <a:r>
              <a:rPr dirty="0" sz="1200" spc="-25">
                <a:latin typeface="Arial"/>
                <a:cs typeface="Arial"/>
              </a:rPr>
              <a:t>1S3</a:t>
            </a:r>
            <a:endParaRPr sz="12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2522664" y="473275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905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50"/>
              </a:spcBef>
            </a:pPr>
            <a:r>
              <a:rPr dirty="0" sz="1200" spc="-25">
                <a:latin typeface="Arial"/>
                <a:cs typeface="Arial"/>
              </a:rPr>
              <a:t>2S1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8168864" y="4739023"/>
            <a:ext cx="2743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6" name="object 66"/>
          <p:cNvGrpSpPr/>
          <p:nvPr/>
        </p:nvGrpSpPr>
        <p:grpSpPr>
          <a:xfrm>
            <a:off x="3586848" y="2418321"/>
            <a:ext cx="4906010" cy="3382010"/>
            <a:chOff x="3586848" y="2418321"/>
            <a:chExt cx="4906010" cy="3382010"/>
          </a:xfrm>
        </p:grpSpPr>
        <p:sp>
          <p:nvSpPr>
            <p:cNvPr id="67" name="object 67"/>
            <p:cNvSpPr/>
            <p:nvPr/>
          </p:nvSpPr>
          <p:spPr>
            <a:xfrm>
              <a:off x="8126805" y="4731981"/>
              <a:ext cx="360680" cy="217170"/>
            </a:xfrm>
            <a:custGeom>
              <a:avLst/>
              <a:gdLst/>
              <a:ahLst/>
              <a:cxnLst/>
              <a:rect l="l" t="t" r="r" b="b"/>
              <a:pathLst>
                <a:path w="360679" h="217170">
                  <a:moveTo>
                    <a:pt x="0" y="216712"/>
                  </a:moveTo>
                  <a:lnTo>
                    <a:pt x="0" y="0"/>
                  </a:lnTo>
                  <a:lnTo>
                    <a:pt x="360273" y="0"/>
                  </a:lnTo>
                  <a:lnTo>
                    <a:pt x="360273" y="216712"/>
                  </a:lnTo>
                  <a:lnTo>
                    <a:pt x="0" y="2167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199838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0" y="35476"/>
                  </a:lnTo>
                  <a:lnTo>
                    <a:pt x="31507" y="31513"/>
                  </a:lnTo>
                  <a:lnTo>
                    <a:pt x="35466" y="25642"/>
                  </a:lnTo>
                  <a:lnTo>
                    <a:pt x="36918" y="18465"/>
                  </a:lnTo>
                  <a:lnTo>
                    <a:pt x="35466" y="11288"/>
                  </a:lnTo>
                  <a:lnTo>
                    <a:pt x="31507" y="5418"/>
                  </a:lnTo>
                  <a:lnTo>
                    <a:pt x="25640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199838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0" y="1454"/>
                  </a:lnTo>
                  <a:lnTo>
                    <a:pt x="31507" y="5418"/>
                  </a:lnTo>
                  <a:lnTo>
                    <a:pt x="35466" y="11288"/>
                  </a:lnTo>
                  <a:lnTo>
                    <a:pt x="36918" y="18465"/>
                  </a:lnTo>
                  <a:lnTo>
                    <a:pt x="35466" y="25642"/>
                  </a:lnTo>
                  <a:lnTo>
                    <a:pt x="31507" y="31513"/>
                  </a:lnTo>
                  <a:lnTo>
                    <a:pt x="25640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7806981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657561" y="2783992"/>
              <a:ext cx="4186554" cy="3011170"/>
            </a:xfrm>
            <a:custGeom>
              <a:avLst/>
              <a:gdLst/>
              <a:ahLst/>
              <a:cxnLst/>
              <a:rect l="l" t="t" r="r" b="b"/>
              <a:pathLst>
                <a:path w="4186554" h="3011170">
                  <a:moveTo>
                    <a:pt x="4167886" y="3010928"/>
                  </a:moveTo>
                  <a:lnTo>
                    <a:pt x="4160709" y="3009473"/>
                  </a:lnTo>
                  <a:lnTo>
                    <a:pt x="4154838" y="3005510"/>
                  </a:lnTo>
                  <a:lnTo>
                    <a:pt x="4150874" y="2999639"/>
                  </a:lnTo>
                  <a:lnTo>
                    <a:pt x="4149420" y="2992462"/>
                  </a:lnTo>
                  <a:lnTo>
                    <a:pt x="4150874" y="2985286"/>
                  </a:lnTo>
                  <a:lnTo>
                    <a:pt x="4154838" y="2979415"/>
                  </a:lnTo>
                  <a:lnTo>
                    <a:pt x="4160709" y="2975451"/>
                  </a:lnTo>
                  <a:lnTo>
                    <a:pt x="4167886" y="2973997"/>
                  </a:lnTo>
                  <a:lnTo>
                    <a:pt x="4175062" y="2975451"/>
                  </a:lnTo>
                  <a:lnTo>
                    <a:pt x="4180933" y="2979415"/>
                  </a:lnTo>
                  <a:lnTo>
                    <a:pt x="4184897" y="2985286"/>
                  </a:lnTo>
                  <a:lnTo>
                    <a:pt x="4186351" y="2992462"/>
                  </a:lnTo>
                  <a:lnTo>
                    <a:pt x="4184897" y="2999639"/>
                  </a:lnTo>
                  <a:lnTo>
                    <a:pt x="4180933" y="3005510"/>
                  </a:lnTo>
                  <a:lnTo>
                    <a:pt x="4175062" y="3009473"/>
                  </a:lnTo>
                  <a:lnTo>
                    <a:pt x="4167886" y="3010928"/>
                  </a:lnTo>
                  <a:close/>
                </a:path>
                <a:path w="4186554" h="3011170">
                  <a:moveTo>
                    <a:pt x="0" y="0"/>
                  </a:moveTo>
                  <a:lnTo>
                    <a:pt x="0" y="181025"/>
                  </a:lnTo>
                  <a:lnTo>
                    <a:pt x="470992" y="181025"/>
                  </a:lnTo>
                  <a:lnTo>
                    <a:pt x="470992" y="59783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592245" y="2423718"/>
              <a:ext cx="1026794" cy="1386840"/>
            </a:xfrm>
            <a:custGeom>
              <a:avLst/>
              <a:gdLst/>
              <a:ahLst/>
              <a:cxnLst/>
              <a:rect l="l" t="t" r="r" b="b"/>
              <a:pathLst>
                <a:path w="1026795" h="1386839">
                  <a:moveTo>
                    <a:pt x="747039" y="214960"/>
                  </a:moveTo>
                  <a:lnTo>
                    <a:pt x="747039" y="358940"/>
                  </a:lnTo>
                  <a:lnTo>
                    <a:pt x="28663" y="358940"/>
                  </a:lnTo>
                  <a:lnTo>
                    <a:pt x="28663" y="0"/>
                  </a:lnTo>
                  <a:lnTo>
                    <a:pt x="747039" y="0"/>
                  </a:lnTo>
                  <a:lnTo>
                    <a:pt x="747039" y="142963"/>
                  </a:lnTo>
                </a:path>
                <a:path w="1026795" h="1386839">
                  <a:moveTo>
                    <a:pt x="118275" y="359270"/>
                  </a:moveTo>
                  <a:lnTo>
                    <a:pt x="118275" y="0"/>
                  </a:lnTo>
                  <a:lnTo>
                    <a:pt x="208546" y="0"/>
                  </a:lnTo>
                  <a:lnTo>
                    <a:pt x="208546" y="359270"/>
                  </a:lnTo>
                  <a:lnTo>
                    <a:pt x="118275" y="359270"/>
                  </a:lnTo>
                  <a:close/>
                </a:path>
                <a:path w="1026795" h="1386839">
                  <a:moveTo>
                    <a:pt x="837730" y="215595"/>
                  </a:moveTo>
                  <a:lnTo>
                    <a:pt x="208546" y="215595"/>
                  </a:lnTo>
                  <a:lnTo>
                    <a:pt x="208546" y="143560"/>
                  </a:lnTo>
                  <a:lnTo>
                    <a:pt x="837730" y="143560"/>
                  </a:lnTo>
                </a:path>
                <a:path w="1026795" h="1386839">
                  <a:moveTo>
                    <a:pt x="65239" y="358444"/>
                  </a:moveTo>
                  <a:lnTo>
                    <a:pt x="65239" y="448271"/>
                  </a:lnTo>
                </a:path>
                <a:path w="1026795" h="1386839">
                  <a:moveTo>
                    <a:pt x="710806" y="358444"/>
                  </a:moveTo>
                  <a:lnTo>
                    <a:pt x="710806" y="958545"/>
                  </a:lnTo>
                </a:path>
                <a:path w="1026795" h="1386839">
                  <a:moveTo>
                    <a:pt x="715987" y="1386700"/>
                  </a:moveTo>
                  <a:lnTo>
                    <a:pt x="757808" y="1314462"/>
                  </a:lnTo>
                  <a:lnTo>
                    <a:pt x="674585" y="1314462"/>
                  </a:lnTo>
                  <a:lnTo>
                    <a:pt x="715987" y="1386700"/>
                  </a:lnTo>
                  <a:close/>
                </a:path>
                <a:path w="1026795" h="1386839">
                  <a:moveTo>
                    <a:pt x="535012" y="1386700"/>
                  </a:moveTo>
                  <a:lnTo>
                    <a:pt x="576833" y="1314462"/>
                  </a:lnTo>
                  <a:lnTo>
                    <a:pt x="493610" y="1314462"/>
                  </a:lnTo>
                  <a:lnTo>
                    <a:pt x="535012" y="1386700"/>
                  </a:lnTo>
                  <a:close/>
                </a:path>
                <a:path w="1026795" h="1386839">
                  <a:moveTo>
                    <a:pt x="804671" y="1224508"/>
                  </a:moveTo>
                  <a:lnTo>
                    <a:pt x="894003" y="1224508"/>
                  </a:lnTo>
                </a:path>
                <a:path w="1026795" h="1386839">
                  <a:moveTo>
                    <a:pt x="0" y="1224508"/>
                  </a:moveTo>
                  <a:lnTo>
                    <a:pt x="89331" y="1224508"/>
                  </a:lnTo>
                </a:path>
                <a:path w="1026795" h="1386839">
                  <a:moveTo>
                    <a:pt x="894003" y="1224508"/>
                  </a:moveTo>
                  <a:lnTo>
                    <a:pt x="1026350" y="1178191"/>
                  </a:lnTo>
                  <a:lnTo>
                    <a:pt x="1026350" y="1270825"/>
                  </a:lnTo>
                  <a:lnTo>
                    <a:pt x="894003" y="1224508"/>
                  </a:lnTo>
                  <a:close/>
                </a:path>
                <a:path w="1026795" h="1386839">
                  <a:moveTo>
                    <a:pt x="356069" y="955738"/>
                  </a:moveTo>
                  <a:lnTo>
                    <a:pt x="356069" y="131511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931424" y="363256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35" y="105790"/>
                  </a:lnTo>
                  <a:lnTo>
                    <a:pt x="35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679621" y="3379457"/>
              <a:ext cx="718185" cy="360045"/>
            </a:xfrm>
            <a:custGeom>
              <a:avLst/>
              <a:gdLst/>
              <a:ahLst/>
              <a:cxnLst/>
              <a:rect l="l" t="t" r="r" b="b"/>
              <a:pathLst>
                <a:path w="718185" h="360045">
                  <a:moveTo>
                    <a:pt x="269138" y="358901"/>
                  </a:moveTo>
                  <a:lnTo>
                    <a:pt x="287388" y="253111"/>
                  </a:lnTo>
                  <a:lnTo>
                    <a:pt x="251802" y="253111"/>
                  </a:lnTo>
                  <a:lnTo>
                    <a:pt x="269138" y="358901"/>
                  </a:lnTo>
                  <a:close/>
                </a:path>
                <a:path w="718185" h="360045">
                  <a:moveTo>
                    <a:pt x="84404" y="2806"/>
                  </a:moveTo>
                  <a:lnTo>
                    <a:pt x="178269" y="359473"/>
                  </a:lnTo>
                </a:path>
                <a:path w="718185" h="360045">
                  <a:moveTo>
                    <a:pt x="627418" y="2806"/>
                  </a:moveTo>
                  <a:lnTo>
                    <a:pt x="533552" y="359473"/>
                  </a:lnTo>
                </a:path>
                <a:path w="718185" h="360045">
                  <a:moveTo>
                    <a:pt x="628827" y="358724"/>
                  </a:moveTo>
                  <a:lnTo>
                    <a:pt x="628827" y="286664"/>
                  </a:lnTo>
                </a:path>
                <a:path w="718185" h="360045">
                  <a:moveTo>
                    <a:pt x="0" y="359371"/>
                  </a:moveTo>
                  <a:lnTo>
                    <a:pt x="0" y="0"/>
                  </a:lnTo>
                  <a:lnTo>
                    <a:pt x="359321" y="0"/>
                  </a:lnTo>
                  <a:lnTo>
                    <a:pt x="359321" y="359371"/>
                  </a:lnTo>
                  <a:lnTo>
                    <a:pt x="0" y="359371"/>
                  </a:lnTo>
                  <a:close/>
                </a:path>
                <a:path w="718185" h="360045">
                  <a:moveTo>
                    <a:pt x="359321" y="359371"/>
                  </a:moveTo>
                  <a:lnTo>
                    <a:pt x="359321" y="0"/>
                  </a:lnTo>
                  <a:lnTo>
                    <a:pt x="718032" y="0"/>
                  </a:lnTo>
                  <a:lnTo>
                    <a:pt x="718032" y="359371"/>
                  </a:lnTo>
                  <a:lnTo>
                    <a:pt x="359321" y="359371"/>
                  </a:lnTo>
                  <a:close/>
                </a:path>
                <a:path w="718185" h="360045">
                  <a:moveTo>
                    <a:pt x="90030" y="358724"/>
                  </a:moveTo>
                  <a:lnTo>
                    <a:pt x="90030" y="286664"/>
                  </a:lnTo>
                </a:path>
                <a:path w="718185" h="360045">
                  <a:moveTo>
                    <a:pt x="53454" y="286981"/>
                  </a:moveTo>
                  <a:lnTo>
                    <a:pt x="125514" y="286981"/>
                  </a:lnTo>
                </a:path>
                <a:path w="718185" h="360045">
                  <a:moveTo>
                    <a:pt x="663994" y="286981"/>
                  </a:moveTo>
                  <a:lnTo>
                    <a:pt x="591934" y="286981"/>
                  </a:lnTo>
                </a:path>
                <a:path w="718185" h="360045">
                  <a:moveTo>
                    <a:pt x="448754" y="0"/>
                  </a:moveTo>
                  <a:lnTo>
                    <a:pt x="448754" y="3593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109681" y="363397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8249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109681" y="363397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49" y="105778"/>
                  </a:moveTo>
                  <a:lnTo>
                    <a:pt x="0" y="0"/>
                  </a:lnTo>
                  <a:lnTo>
                    <a:pt x="35572" y="0"/>
                  </a:lnTo>
                  <a:lnTo>
                    <a:pt x="18249" y="1057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262919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50"/>
                  </a:moveTo>
                  <a:lnTo>
                    <a:pt x="34480" y="107988"/>
                  </a:lnTo>
                  <a:lnTo>
                    <a:pt x="43929" y="0"/>
                  </a:lnTo>
                  <a:lnTo>
                    <a:pt x="0" y="992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262919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29" y="0"/>
                  </a:moveTo>
                  <a:lnTo>
                    <a:pt x="0" y="99250"/>
                  </a:lnTo>
                  <a:lnTo>
                    <a:pt x="34480" y="107988"/>
                  </a:lnTo>
                  <a:lnTo>
                    <a:pt x="43929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762806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48" y="107988"/>
                  </a:lnTo>
                  <a:lnTo>
                    <a:pt x="43942" y="99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3762806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43942" y="99250"/>
                  </a:lnTo>
                  <a:lnTo>
                    <a:pt x="9448" y="10798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1" name="object 81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" name="object 82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 descr="$PPTXTitle"/>
          <p:cNvSpPr txBox="1">
            <a:spLocks noGrp="1"/>
          </p:cNvSpPr>
          <p:nvPr>
            <p:ph type="title"/>
          </p:nvPr>
        </p:nvSpPr>
        <p:spPr>
          <a:xfrm>
            <a:off x="2254609" y="1475127"/>
            <a:ext cx="5651500" cy="596900"/>
          </a:xfrm>
          <a:prstGeom prst="rect"/>
        </p:spPr>
        <p:txBody>
          <a:bodyPr wrap="square" lIns="0" tIns="889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pc="-90"/>
              <a:t>Esquema</a:t>
            </a:r>
            <a:r>
              <a:rPr dirty="0" spc="-70"/>
              <a:t> </a:t>
            </a:r>
            <a:r>
              <a:rPr dirty="0" spc="-45"/>
              <a:t>de</a:t>
            </a:r>
            <a:r>
              <a:rPr dirty="0" spc="-70"/>
              <a:t> </a:t>
            </a:r>
            <a:r>
              <a:rPr dirty="0" spc="-75"/>
              <a:t>conexiones:</a:t>
            </a:r>
            <a:r>
              <a:rPr dirty="0" spc="-65"/>
              <a:t> </a:t>
            </a:r>
            <a:r>
              <a:rPr dirty="0" spc="-40"/>
              <a:t>Movimiento</a:t>
            </a:r>
            <a:r>
              <a:rPr dirty="0" spc="-70"/>
              <a:t> </a:t>
            </a:r>
            <a:r>
              <a:rPr dirty="0" spc="-60"/>
              <a:t>coordinado</a:t>
            </a:r>
          </a:p>
          <a:p>
            <a:pPr marL="85725">
              <a:lnSpc>
                <a:spcPct val="100000"/>
              </a:lnSpc>
              <a:spcBef>
                <a:spcPts val="300"/>
              </a:spcBef>
              <a:tabLst>
                <a:tab pos="391160" algn="l"/>
              </a:tabLst>
            </a:pPr>
            <a:r>
              <a:rPr dirty="0" sz="1000" spc="-50" b="0">
                <a:solidFill>
                  <a:srgbClr val="000000"/>
                </a:solidFill>
                <a:latin typeface="Arial"/>
                <a:cs typeface="Arial"/>
              </a:rPr>
              <a:t>4</a:t>
            </a:r>
            <a:r>
              <a:rPr dirty="0" sz="1000" b="0">
                <a:solidFill>
                  <a:srgbClr val="000000"/>
                </a:solidFill>
                <a:latin typeface="Arial"/>
                <a:cs typeface="Arial"/>
              </a:rPr>
              <a:t>	</a:t>
            </a:r>
            <a:r>
              <a:rPr dirty="0" sz="1000" spc="-25" b="0">
                <a:solidFill>
                  <a:srgbClr val="000000"/>
                </a:solidFill>
                <a:latin typeface="Arial"/>
                <a:cs typeface="Arial"/>
              </a:rPr>
              <a:t>5=1</a:t>
            </a:r>
            <a:endParaRPr sz="100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3152228" y="2496057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0320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160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4809235" y="2150922"/>
            <a:ext cx="361315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57150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1S3</a:t>
            </a:r>
            <a:endParaRPr sz="120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4322914" y="2150922"/>
            <a:ext cx="361315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60960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87" name="object 87"/>
          <p:cNvSpPr/>
          <p:nvPr/>
        </p:nvSpPr>
        <p:spPr>
          <a:xfrm>
            <a:off x="4989804" y="2422753"/>
            <a:ext cx="0" cy="89535"/>
          </a:xfrm>
          <a:custGeom>
            <a:avLst/>
            <a:gdLst/>
            <a:ahLst/>
            <a:cxnLst/>
            <a:rect l="l" t="t" r="r" b="b"/>
            <a:pathLst>
              <a:path w="0" h="89535">
                <a:moveTo>
                  <a:pt x="0" y="0"/>
                </a:moveTo>
                <a:lnTo>
                  <a:pt x="0" y="8933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8" name="object 88"/>
          <p:cNvSpPr/>
          <p:nvPr/>
        </p:nvSpPr>
        <p:spPr>
          <a:xfrm>
            <a:off x="4506277" y="2422017"/>
            <a:ext cx="0" cy="89535"/>
          </a:xfrm>
          <a:custGeom>
            <a:avLst/>
            <a:gdLst/>
            <a:ahLst/>
            <a:cxnLst/>
            <a:rect l="l" t="t" r="r" b="b"/>
            <a:pathLst>
              <a:path w="0" h="89535">
                <a:moveTo>
                  <a:pt x="0" y="0"/>
                </a:moveTo>
                <a:lnTo>
                  <a:pt x="0" y="8950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9" name="object 89"/>
          <p:cNvSpPr txBox="1"/>
          <p:nvPr/>
        </p:nvSpPr>
        <p:spPr>
          <a:xfrm>
            <a:off x="3108896" y="3065360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42545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1V2</a:t>
            </a:r>
            <a:endParaRPr sz="12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007704" y="32023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4330913" y="32023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3441918" y="3430927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4461733" y="3430927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4330913" y="374842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4008974" y="3748433"/>
            <a:ext cx="186690" cy="279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05410">
              <a:lnSpc>
                <a:spcPts val="100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96" name="object 96"/>
          <p:cNvGrpSpPr/>
          <p:nvPr/>
        </p:nvGrpSpPr>
        <p:grpSpPr>
          <a:xfrm>
            <a:off x="7065086" y="2418321"/>
            <a:ext cx="1171575" cy="1397635"/>
            <a:chOff x="7065086" y="2418321"/>
            <a:chExt cx="1171575" cy="1397635"/>
          </a:xfrm>
        </p:grpSpPr>
        <p:sp>
          <p:nvSpPr>
            <p:cNvPr id="97" name="object 97"/>
            <p:cNvSpPr/>
            <p:nvPr/>
          </p:nvSpPr>
          <p:spPr>
            <a:xfrm>
              <a:off x="7269823" y="2783992"/>
              <a:ext cx="471170" cy="598170"/>
            </a:xfrm>
            <a:custGeom>
              <a:avLst/>
              <a:gdLst/>
              <a:ahLst/>
              <a:cxnLst/>
              <a:rect l="l" t="t" r="r" b="b"/>
              <a:pathLst>
                <a:path w="471170" h="598170">
                  <a:moveTo>
                    <a:pt x="0" y="0"/>
                  </a:moveTo>
                  <a:lnTo>
                    <a:pt x="0" y="181025"/>
                  </a:lnTo>
                  <a:lnTo>
                    <a:pt x="471004" y="181025"/>
                  </a:lnTo>
                  <a:lnTo>
                    <a:pt x="471004" y="597839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7233183" y="2423718"/>
              <a:ext cx="809625" cy="359410"/>
            </a:xfrm>
            <a:custGeom>
              <a:avLst/>
              <a:gdLst/>
              <a:ahLst/>
              <a:cxnLst/>
              <a:rect l="l" t="t" r="r" b="b"/>
              <a:pathLst>
                <a:path w="809625" h="359410">
                  <a:moveTo>
                    <a:pt x="718375" y="214960"/>
                  </a:moveTo>
                  <a:lnTo>
                    <a:pt x="718375" y="358940"/>
                  </a:lnTo>
                  <a:lnTo>
                    <a:pt x="0" y="358940"/>
                  </a:lnTo>
                  <a:lnTo>
                    <a:pt x="0" y="0"/>
                  </a:lnTo>
                  <a:lnTo>
                    <a:pt x="718375" y="0"/>
                  </a:lnTo>
                  <a:lnTo>
                    <a:pt x="718375" y="142963"/>
                  </a:lnTo>
                </a:path>
                <a:path w="809625" h="359410">
                  <a:moveTo>
                    <a:pt x="89611" y="359270"/>
                  </a:moveTo>
                  <a:lnTo>
                    <a:pt x="89611" y="0"/>
                  </a:lnTo>
                  <a:lnTo>
                    <a:pt x="179882" y="0"/>
                  </a:lnTo>
                  <a:lnTo>
                    <a:pt x="179882" y="359270"/>
                  </a:lnTo>
                  <a:lnTo>
                    <a:pt x="89611" y="359270"/>
                  </a:lnTo>
                  <a:close/>
                </a:path>
                <a:path w="809625" h="359410">
                  <a:moveTo>
                    <a:pt x="809066" y="220814"/>
                  </a:moveTo>
                  <a:lnTo>
                    <a:pt x="179882" y="220814"/>
                  </a:lnTo>
                  <a:lnTo>
                    <a:pt x="179882" y="148780"/>
                  </a:lnTo>
                  <a:lnTo>
                    <a:pt x="809066" y="14878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7918552" y="2783992"/>
              <a:ext cx="0" cy="598805"/>
            </a:xfrm>
            <a:custGeom>
              <a:avLst/>
              <a:gdLst/>
              <a:ahLst/>
              <a:cxnLst/>
              <a:rect l="l" t="t" r="r" b="b"/>
              <a:pathLst>
                <a:path w="0" h="598804">
                  <a:moveTo>
                    <a:pt x="0" y="0"/>
                  </a:moveTo>
                  <a:lnTo>
                    <a:pt x="0" y="5982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7070484" y="3379457"/>
              <a:ext cx="1160780" cy="431165"/>
            </a:xfrm>
            <a:custGeom>
              <a:avLst/>
              <a:gdLst/>
              <a:ahLst/>
              <a:cxnLst/>
              <a:rect l="l" t="t" r="r" b="b"/>
              <a:pathLst>
                <a:path w="1160779" h="431164">
                  <a:moveTo>
                    <a:pt x="850023" y="430961"/>
                  </a:moveTo>
                  <a:lnTo>
                    <a:pt x="891844" y="358724"/>
                  </a:lnTo>
                  <a:lnTo>
                    <a:pt x="808621" y="358724"/>
                  </a:lnTo>
                  <a:lnTo>
                    <a:pt x="850023" y="430961"/>
                  </a:lnTo>
                  <a:close/>
                </a:path>
                <a:path w="1160779" h="431164">
                  <a:moveTo>
                    <a:pt x="669048" y="430961"/>
                  </a:moveTo>
                  <a:lnTo>
                    <a:pt x="710869" y="358724"/>
                  </a:lnTo>
                  <a:lnTo>
                    <a:pt x="627646" y="358724"/>
                  </a:lnTo>
                  <a:lnTo>
                    <a:pt x="669048" y="430961"/>
                  </a:lnTo>
                  <a:close/>
                </a:path>
                <a:path w="1160779" h="431164">
                  <a:moveTo>
                    <a:pt x="132334" y="268770"/>
                  </a:moveTo>
                  <a:lnTo>
                    <a:pt x="0" y="222453"/>
                  </a:lnTo>
                  <a:lnTo>
                    <a:pt x="0" y="315087"/>
                  </a:lnTo>
                  <a:lnTo>
                    <a:pt x="132334" y="268770"/>
                  </a:lnTo>
                  <a:close/>
                </a:path>
                <a:path w="1160779" h="431164">
                  <a:moveTo>
                    <a:pt x="938707" y="268770"/>
                  </a:moveTo>
                  <a:lnTo>
                    <a:pt x="1028039" y="268770"/>
                  </a:lnTo>
                </a:path>
                <a:path w="1160779" h="431164">
                  <a:moveTo>
                    <a:pt x="134035" y="268770"/>
                  </a:moveTo>
                  <a:lnTo>
                    <a:pt x="223367" y="268770"/>
                  </a:lnTo>
                </a:path>
                <a:path w="1160779" h="431164">
                  <a:moveTo>
                    <a:pt x="1028039" y="268770"/>
                  </a:moveTo>
                  <a:lnTo>
                    <a:pt x="1160373" y="222453"/>
                  </a:lnTo>
                  <a:lnTo>
                    <a:pt x="1160373" y="315087"/>
                  </a:lnTo>
                  <a:lnTo>
                    <a:pt x="1028039" y="268770"/>
                  </a:lnTo>
                  <a:close/>
                </a:path>
                <a:path w="1160779" h="431164">
                  <a:moveTo>
                    <a:pt x="490093" y="0"/>
                  </a:moveTo>
                  <a:lnTo>
                    <a:pt x="490093" y="3593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7543698" y="363256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35" y="105790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7291895" y="3379457"/>
              <a:ext cx="718185" cy="360045"/>
            </a:xfrm>
            <a:custGeom>
              <a:avLst/>
              <a:gdLst/>
              <a:ahLst/>
              <a:cxnLst/>
              <a:rect l="l" t="t" r="r" b="b"/>
              <a:pathLst>
                <a:path w="718184" h="360045">
                  <a:moveTo>
                    <a:pt x="269138" y="358901"/>
                  </a:moveTo>
                  <a:lnTo>
                    <a:pt x="287375" y="253111"/>
                  </a:lnTo>
                  <a:lnTo>
                    <a:pt x="251802" y="253111"/>
                  </a:lnTo>
                  <a:lnTo>
                    <a:pt x="269138" y="358901"/>
                  </a:lnTo>
                  <a:close/>
                </a:path>
                <a:path w="718184" h="360045">
                  <a:moveTo>
                    <a:pt x="84404" y="2806"/>
                  </a:moveTo>
                  <a:lnTo>
                    <a:pt x="178257" y="359473"/>
                  </a:lnTo>
                </a:path>
                <a:path w="718184" h="360045">
                  <a:moveTo>
                    <a:pt x="627418" y="2806"/>
                  </a:moveTo>
                  <a:lnTo>
                    <a:pt x="533552" y="359473"/>
                  </a:lnTo>
                </a:path>
                <a:path w="718184" h="360045">
                  <a:moveTo>
                    <a:pt x="628815" y="358724"/>
                  </a:moveTo>
                  <a:lnTo>
                    <a:pt x="628815" y="286664"/>
                  </a:lnTo>
                </a:path>
                <a:path w="718184" h="360045">
                  <a:moveTo>
                    <a:pt x="0" y="359371"/>
                  </a:moveTo>
                  <a:lnTo>
                    <a:pt x="0" y="0"/>
                  </a:lnTo>
                  <a:lnTo>
                    <a:pt x="359321" y="0"/>
                  </a:lnTo>
                  <a:lnTo>
                    <a:pt x="359321" y="359371"/>
                  </a:lnTo>
                  <a:lnTo>
                    <a:pt x="0" y="359371"/>
                  </a:lnTo>
                  <a:close/>
                </a:path>
                <a:path w="718184" h="360045">
                  <a:moveTo>
                    <a:pt x="359321" y="359371"/>
                  </a:moveTo>
                  <a:lnTo>
                    <a:pt x="359321" y="0"/>
                  </a:lnTo>
                  <a:lnTo>
                    <a:pt x="718032" y="0"/>
                  </a:lnTo>
                  <a:lnTo>
                    <a:pt x="718032" y="359371"/>
                  </a:lnTo>
                  <a:lnTo>
                    <a:pt x="359321" y="359371"/>
                  </a:lnTo>
                  <a:close/>
                </a:path>
                <a:path w="718184" h="360045">
                  <a:moveTo>
                    <a:pt x="90030" y="358724"/>
                  </a:moveTo>
                  <a:lnTo>
                    <a:pt x="90030" y="286664"/>
                  </a:lnTo>
                </a:path>
                <a:path w="718184" h="360045">
                  <a:moveTo>
                    <a:pt x="53454" y="286981"/>
                  </a:moveTo>
                  <a:lnTo>
                    <a:pt x="125514" y="286981"/>
                  </a:lnTo>
                </a:path>
                <a:path w="718184" h="360045">
                  <a:moveTo>
                    <a:pt x="663994" y="286981"/>
                  </a:moveTo>
                  <a:lnTo>
                    <a:pt x="591934" y="286981"/>
                  </a:lnTo>
                </a:path>
                <a:path w="718184" h="360045">
                  <a:moveTo>
                    <a:pt x="448754" y="0"/>
                  </a:moveTo>
                  <a:lnTo>
                    <a:pt x="448754" y="3593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7721955" y="363397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8237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7721955" y="363397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37" y="105778"/>
                  </a:moveTo>
                  <a:lnTo>
                    <a:pt x="0" y="0"/>
                  </a:lnTo>
                  <a:lnTo>
                    <a:pt x="35572" y="0"/>
                  </a:lnTo>
                  <a:lnTo>
                    <a:pt x="18237" y="1057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7875181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50"/>
                  </a:moveTo>
                  <a:lnTo>
                    <a:pt x="34480" y="107988"/>
                  </a:lnTo>
                  <a:lnTo>
                    <a:pt x="43929" y="0"/>
                  </a:lnTo>
                  <a:lnTo>
                    <a:pt x="0" y="992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7875181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29" y="0"/>
                  </a:moveTo>
                  <a:lnTo>
                    <a:pt x="0" y="99250"/>
                  </a:lnTo>
                  <a:lnTo>
                    <a:pt x="34480" y="107988"/>
                  </a:lnTo>
                  <a:lnTo>
                    <a:pt x="43929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7375080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48" y="107988"/>
                  </a:lnTo>
                  <a:lnTo>
                    <a:pt x="43929" y="99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7375080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43929" y="99250"/>
                  </a:lnTo>
                  <a:lnTo>
                    <a:pt x="9448" y="107988"/>
                  </a:lnTo>
                  <a:lnTo>
                    <a:pt x="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9" name="object 109"/>
          <p:cNvSpPr txBox="1"/>
          <p:nvPr/>
        </p:nvSpPr>
        <p:spPr>
          <a:xfrm>
            <a:off x="6764502" y="2496057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20320" rIns="0" bIns="0" rtlCol="0" vert="horz">
            <a:spAutoFit/>
          </a:bodyPr>
          <a:lstStyle/>
          <a:p>
            <a:pPr marL="85090">
              <a:lnSpc>
                <a:spcPct val="100000"/>
              </a:lnSpc>
              <a:spcBef>
                <a:spcPts val="160"/>
              </a:spcBef>
            </a:pPr>
            <a:r>
              <a:rPr dirty="0" sz="1200" spc="-25">
                <a:latin typeface="Arial"/>
                <a:cs typeface="Arial"/>
              </a:rPr>
              <a:t>2A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8421509" y="2150922"/>
            <a:ext cx="361315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52069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2S2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7935176" y="2150922"/>
            <a:ext cx="361315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55880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2S1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2" name="object 112"/>
          <p:cNvSpPr/>
          <p:nvPr/>
        </p:nvSpPr>
        <p:spPr>
          <a:xfrm>
            <a:off x="8602078" y="2422753"/>
            <a:ext cx="0" cy="89535"/>
          </a:xfrm>
          <a:custGeom>
            <a:avLst/>
            <a:gdLst/>
            <a:ahLst/>
            <a:cxnLst/>
            <a:rect l="l" t="t" r="r" b="b"/>
            <a:pathLst>
              <a:path w="0" h="89535">
                <a:moveTo>
                  <a:pt x="0" y="0"/>
                </a:moveTo>
                <a:lnTo>
                  <a:pt x="0" y="8933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3" name="object 113"/>
          <p:cNvSpPr/>
          <p:nvPr/>
        </p:nvSpPr>
        <p:spPr>
          <a:xfrm>
            <a:off x="8118538" y="2422017"/>
            <a:ext cx="0" cy="89535"/>
          </a:xfrm>
          <a:custGeom>
            <a:avLst/>
            <a:gdLst/>
            <a:ahLst/>
            <a:cxnLst/>
            <a:rect l="l" t="t" r="r" b="b"/>
            <a:pathLst>
              <a:path w="0" h="89535">
                <a:moveTo>
                  <a:pt x="0" y="0"/>
                </a:moveTo>
                <a:lnTo>
                  <a:pt x="0" y="8950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" name="object 114"/>
          <p:cNvSpPr txBox="1"/>
          <p:nvPr/>
        </p:nvSpPr>
        <p:spPr>
          <a:xfrm>
            <a:off x="6721170" y="3065360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2V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7614504" y="32023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7937713" y="32023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7048718" y="3430927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8081233" y="3430927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7937713" y="374842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7615774" y="3748433"/>
            <a:ext cx="199390" cy="279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18110">
              <a:lnSpc>
                <a:spcPts val="100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21" name="object 121"/>
          <p:cNvGrpSpPr/>
          <p:nvPr/>
        </p:nvGrpSpPr>
        <p:grpSpPr>
          <a:xfrm>
            <a:off x="1158506" y="2178304"/>
            <a:ext cx="7635240" cy="4521835"/>
            <a:chOff x="1158506" y="2178304"/>
            <a:chExt cx="7635240" cy="4521835"/>
          </a:xfrm>
        </p:grpSpPr>
        <p:sp>
          <p:nvSpPr>
            <p:cNvPr id="122" name="object 122"/>
            <p:cNvSpPr/>
            <p:nvPr/>
          </p:nvSpPr>
          <p:spPr>
            <a:xfrm>
              <a:off x="1770837" y="3648087"/>
              <a:ext cx="7017384" cy="2938145"/>
            </a:xfrm>
            <a:custGeom>
              <a:avLst/>
              <a:gdLst/>
              <a:ahLst/>
              <a:cxnLst/>
              <a:rect l="l" t="t" r="r" b="b"/>
              <a:pathLst>
                <a:path w="7017384" h="2938145">
                  <a:moveTo>
                    <a:pt x="5298401" y="0"/>
                  </a:moveTo>
                  <a:lnTo>
                    <a:pt x="5149049" y="0"/>
                  </a:lnTo>
                  <a:lnTo>
                    <a:pt x="5149049" y="1398181"/>
                  </a:lnTo>
                </a:path>
                <a:path w="7017384" h="2938145">
                  <a:moveTo>
                    <a:pt x="6460362" y="0"/>
                  </a:moveTo>
                  <a:lnTo>
                    <a:pt x="7016788" y="0"/>
                  </a:lnTo>
                  <a:lnTo>
                    <a:pt x="7016788" y="1398181"/>
                  </a:lnTo>
                </a:path>
                <a:path w="7017384" h="2938145">
                  <a:moveTo>
                    <a:pt x="0" y="2938094"/>
                  </a:moveTo>
                  <a:lnTo>
                    <a:pt x="0" y="2866224"/>
                  </a:lnTo>
                </a:path>
                <a:path w="7017384" h="2938145">
                  <a:moveTo>
                    <a:pt x="267931" y="2553258"/>
                  </a:moveTo>
                  <a:lnTo>
                    <a:pt x="310265" y="2560118"/>
                  </a:lnTo>
                  <a:lnTo>
                    <a:pt x="347091" y="2579205"/>
                  </a:lnTo>
                  <a:lnTo>
                    <a:pt x="376169" y="2608281"/>
                  </a:lnTo>
                  <a:lnTo>
                    <a:pt x="395259" y="2645108"/>
                  </a:lnTo>
                  <a:lnTo>
                    <a:pt x="402120" y="2687447"/>
                  </a:lnTo>
                  <a:lnTo>
                    <a:pt x="395259" y="2729785"/>
                  </a:lnTo>
                  <a:lnTo>
                    <a:pt x="376169" y="2766612"/>
                  </a:lnTo>
                  <a:lnTo>
                    <a:pt x="347091" y="2795688"/>
                  </a:lnTo>
                  <a:lnTo>
                    <a:pt x="310265" y="2814775"/>
                  </a:lnTo>
                  <a:lnTo>
                    <a:pt x="267931" y="2821635"/>
                  </a:lnTo>
                  <a:lnTo>
                    <a:pt x="225592" y="2814775"/>
                  </a:lnTo>
                  <a:lnTo>
                    <a:pt x="188762" y="2795688"/>
                  </a:lnTo>
                  <a:lnTo>
                    <a:pt x="159682" y="2766612"/>
                  </a:lnTo>
                  <a:lnTo>
                    <a:pt x="140592" y="2729785"/>
                  </a:lnTo>
                  <a:lnTo>
                    <a:pt x="133730" y="2687447"/>
                  </a:lnTo>
                  <a:lnTo>
                    <a:pt x="140592" y="2645108"/>
                  </a:lnTo>
                  <a:lnTo>
                    <a:pt x="159682" y="2608281"/>
                  </a:lnTo>
                  <a:lnTo>
                    <a:pt x="188762" y="2579205"/>
                  </a:lnTo>
                  <a:lnTo>
                    <a:pt x="225592" y="2560118"/>
                  </a:lnTo>
                  <a:lnTo>
                    <a:pt x="267931" y="25532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3" name="object 12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963610" y="6260757"/>
              <a:ext cx="149898" cy="151345"/>
            </a:xfrm>
            <a:prstGeom prst="rect">
              <a:avLst/>
            </a:prstGeom>
          </p:spPr>
        </p:pic>
        <p:sp>
          <p:nvSpPr>
            <p:cNvPr id="124" name="object 124"/>
            <p:cNvSpPr/>
            <p:nvPr/>
          </p:nvSpPr>
          <p:spPr>
            <a:xfrm>
              <a:off x="1441792" y="6156769"/>
              <a:ext cx="956310" cy="358775"/>
            </a:xfrm>
            <a:custGeom>
              <a:avLst/>
              <a:gdLst/>
              <a:ahLst/>
              <a:cxnLst/>
              <a:rect l="l" t="t" r="r" b="b"/>
              <a:pathLst>
                <a:path w="956310" h="358775">
                  <a:moveTo>
                    <a:pt x="239890" y="358508"/>
                  </a:moveTo>
                  <a:lnTo>
                    <a:pt x="239890" y="0"/>
                  </a:lnTo>
                  <a:lnTo>
                    <a:pt x="955878" y="0"/>
                  </a:lnTo>
                  <a:lnTo>
                    <a:pt x="955878" y="358508"/>
                  </a:lnTo>
                  <a:lnTo>
                    <a:pt x="239890" y="358508"/>
                  </a:lnTo>
                  <a:close/>
                </a:path>
                <a:path w="956310" h="358775">
                  <a:moveTo>
                    <a:pt x="0" y="178320"/>
                  </a:moveTo>
                  <a:lnTo>
                    <a:pt x="239890" y="17832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1753552" y="6587083"/>
              <a:ext cx="35560" cy="107950"/>
            </a:xfrm>
            <a:custGeom>
              <a:avLst/>
              <a:gdLst/>
              <a:ahLst/>
              <a:cxnLst/>
              <a:rect l="l" t="t" r="r" b="b"/>
              <a:pathLst>
                <a:path w="35560" h="107950">
                  <a:moveTo>
                    <a:pt x="0" y="0"/>
                  </a:moveTo>
                  <a:lnTo>
                    <a:pt x="17284" y="107327"/>
                  </a:lnTo>
                  <a:lnTo>
                    <a:pt x="35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1316240" y="6263208"/>
              <a:ext cx="473075" cy="431800"/>
            </a:xfrm>
            <a:custGeom>
              <a:avLst/>
              <a:gdLst/>
              <a:ahLst/>
              <a:cxnLst/>
              <a:rect l="l" t="t" r="r" b="b"/>
              <a:pathLst>
                <a:path w="473075" h="431800">
                  <a:moveTo>
                    <a:pt x="454596" y="431203"/>
                  </a:moveTo>
                  <a:lnTo>
                    <a:pt x="472795" y="323875"/>
                  </a:lnTo>
                  <a:lnTo>
                    <a:pt x="437311" y="323875"/>
                  </a:lnTo>
                  <a:lnTo>
                    <a:pt x="454596" y="431203"/>
                  </a:lnTo>
                  <a:close/>
                </a:path>
                <a:path w="473075" h="431800">
                  <a:moveTo>
                    <a:pt x="0" y="0"/>
                  </a:moveTo>
                  <a:lnTo>
                    <a:pt x="0" y="142836"/>
                  </a:lnTo>
                  <a:lnTo>
                    <a:pt x="125552" y="71869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1770837" y="6155245"/>
              <a:ext cx="0" cy="359410"/>
            </a:xfrm>
            <a:custGeom>
              <a:avLst/>
              <a:gdLst/>
              <a:ahLst/>
              <a:cxnLst/>
              <a:rect l="l" t="t" r="r" b="b"/>
              <a:pathLst>
                <a:path w="0" h="359409">
                  <a:moveTo>
                    <a:pt x="0" y="359067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2400172" y="5772734"/>
              <a:ext cx="280670" cy="556895"/>
            </a:xfrm>
            <a:custGeom>
              <a:avLst/>
              <a:gdLst/>
              <a:ahLst/>
              <a:cxnLst/>
              <a:rect l="l" t="t" r="r" b="b"/>
              <a:pathLst>
                <a:path w="280669" h="556895">
                  <a:moveTo>
                    <a:pt x="0" y="556691"/>
                  </a:moveTo>
                  <a:lnTo>
                    <a:pt x="280657" y="556691"/>
                  </a:lnTo>
                  <a:lnTo>
                    <a:pt x="280657" y="0"/>
                  </a:lnTo>
                </a:path>
              </a:pathLst>
            </a:custGeom>
            <a:ln w="73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1739214" y="5406948"/>
              <a:ext cx="7049134" cy="366395"/>
            </a:xfrm>
            <a:custGeom>
              <a:avLst/>
              <a:gdLst/>
              <a:ahLst/>
              <a:cxnLst/>
              <a:rect l="l" t="t" r="r" b="b"/>
              <a:pathLst>
                <a:path w="7049134" h="366395">
                  <a:moveTo>
                    <a:pt x="0" y="0"/>
                  </a:moveTo>
                  <a:lnTo>
                    <a:pt x="0" y="365785"/>
                  </a:lnTo>
                  <a:lnTo>
                    <a:pt x="7048525" y="365785"/>
                  </a:lnTo>
                  <a:lnTo>
                    <a:pt x="7048525" y="0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1163904" y="2183701"/>
              <a:ext cx="1671955" cy="755650"/>
            </a:xfrm>
            <a:custGeom>
              <a:avLst/>
              <a:gdLst/>
              <a:ahLst/>
              <a:cxnLst/>
              <a:rect l="l" t="t" r="r" b="b"/>
              <a:pathLst>
                <a:path w="1671955" h="755650">
                  <a:moveTo>
                    <a:pt x="381" y="377647"/>
                  </a:moveTo>
                  <a:lnTo>
                    <a:pt x="1671904" y="377647"/>
                  </a:lnTo>
                </a:path>
                <a:path w="1671955" h="755650">
                  <a:moveTo>
                    <a:pt x="381" y="0"/>
                  </a:moveTo>
                  <a:lnTo>
                    <a:pt x="1671904" y="0"/>
                  </a:lnTo>
                </a:path>
                <a:path w="1671955" h="755650">
                  <a:moveTo>
                    <a:pt x="0" y="755294"/>
                  </a:moveTo>
                  <a:lnTo>
                    <a:pt x="1671523" y="75529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1" name="object 131"/>
          <p:cNvSpPr txBox="1"/>
          <p:nvPr/>
        </p:nvSpPr>
        <p:spPr>
          <a:xfrm>
            <a:off x="1198147" y="18942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1566452" y="18942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947457" y="18942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049875" y="24657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885762" y="2086853"/>
            <a:ext cx="257810" cy="38417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8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885762" y="3011828"/>
            <a:ext cx="1943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Arial"/>
                <a:cs typeface="Arial"/>
              </a:rPr>
              <a:t>2A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049875" y="32277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1049875" y="28467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9" name="object 139"/>
          <p:cNvSpPr/>
          <p:nvPr/>
        </p:nvSpPr>
        <p:spPr>
          <a:xfrm>
            <a:off x="1164285" y="2103234"/>
            <a:ext cx="1671955" cy="1294765"/>
          </a:xfrm>
          <a:custGeom>
            <a:avLst/>
            <a:gdLst/>
            <a:ahLst/>
            <a:cxnLst/>
            <a:rect l="l" t="t" r="r" b="b"/>
            <a:pathLst>
              <a:path w="1671955" h="1294764">
                <a:moveTo>
                  <a:pt x="0" y="1214323"/>
                </a:moveTo>
                <a:lnTo>
                  <a:pt x="1671523" y="1214323"/>
                </a:lnTo>
              </a:path>
              <a:path w="1671955" h="1294764">
                <a:moveTo>
                  <a:pt x="1591055" y="0"/>
                </a:moveTo>
                <a:lnTo>
                  <a:pt x="1591055" y="1294269"/>
                </a:lnTo>
              </a:path>
              <a:path w="1671955" h="1294764">
                <a:moveTo>
                  <a:pt x="1213408" y="0"/>
                </a:moveTo>
                <a:lnTo>
                  <a:pt x="1213408" y="1294269"/>
                </a:lnTo>
              </a:path>
              <a:path w="1671955" h="1294764">
                <a:moveTo>
                  <a:pt x="834847" y="0"/>
                </a:moveTo>
                <a:lnTo>
                  <a:pt x="834847" y="1294269"/>
                </a:lnTo>
              </a:path>
              <a:path w="1671955" h="1294764">
                <a:moveTo>
                  <a:pt x="79552" y="0"/>
                </a:moveTo>
                <a:lnTo>
                  <a:pt x="79552" y="1294269"/>
                </a:lnTo>
              </a:path>
              <a:path w="1671955" h="1294764">
                <a:moveTo>
                  <a:pt x="457200" y="1294269"/>
                </a:moveTo>
                <a:lnTo>
                  <a:pt x="457200" y="0"/>
                </a:lnTo>
                <a:lnTo>
                  <a:pt x="457200" y="5466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0" name="object 14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141" name="object 14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11</a:t>
            </a:fld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4618596" y="3649002"/>
            <a:ext cx="528955" cy="1397635"/>
          </a:xfrm>
          <a:custGeom>
            <a:avLst/>
            <a:gdLst/>
            <a:ahLst/>
            <a:cxnLst/>
            <a:rect l="l" t="t" r="r" b="b"/>
            <a:pathLst>
              <a:path w="528954" h="1397635">
                <a:moveTo>
                  <a:pt x="0" y="0"/>
                </a:moveTo>
                <a:lnTo>
                  <a:pt x="528878" y="0"/>
                </a:lnTo>
                <a:lnTo>
                  <a:pt x="528878" y="139726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5147474" y="5399722"/>
            <a:ext cx="0" cy="377190"/>
          </a:xfrm>
          <a:custGeom>
            <a:avLst/>
            <a:gdLst/>
            <a:ahLst/>
            <a:cxnLst/>
            <a:rect l="l" t="t" r="r" b="b"/>
            <a:pathLst>
              <a:path w="0" h="377189">
                <a:moveTo>
                  <a:pt x="0" y="376732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7278001" y="5399722"/>
            <a:ext cx="0" cy="377190"/>
          </a:xfrm>
          <a:custGeom>
            <a:avLst/>
            <a:gdLst/>
            <a:ahLst/>
            <a:cxnLst/>
            <a:rect l="l" t="t" r="r" b="b"/>
            <a:pathLst>
              <a:path w="0" h="377189">
                <a:moveTo>
                  <a:pt x="0" y="376732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" name="object 5"/>
          <p:cNvGrpSpPr/>
          <p:nvPr/>
        </p:nvGrpSpPr>
        <p:grpSpPr>
          <a:xfrm>
            <a:off x="923759" y="3642690"/>
            <a:ext cx="8498840" cy="2157730"/>
            <a:chOff x="923759" y="3642690"/>
            <a:chExt cx="8498840" cy="2157730"/>
          </a:xfrm>
        </p:grpSpPr>
        <p:sp>
          <p:nvSpPr>
            <p:cNvPr id="6" name="object 6"/>
            <p:cNvSpPr/>
            <p:nvPr/>
          </p:nvSpPr>
          <p:spPr>
            <a:xfrm>
              <a:off x="7279894" y="3648087"/>
              <a:ext cx="149860" cy="1398270"/>
            </a:xfrm>
            <a:custGeom>
              <a:avLst/>
              <a:gdLst/>
              <a:ahLst/>
              <a:cxnLst/>
              <a:rect l="l" t="t" r="r" b="b"/>
              <a:pathLst>
                <a:path w="149859" h="1398270">
                  <a:moveTo>
                    <a:pt x="149352" y="0"/>
                  </a:moveTo>
                  <a:lnTo>
                    <a:pt x="0" y="0"/>
                  </a:lnTo>
                  <a:lnTo>
                    <a:pt x="0" y="1398181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129009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35" y="35476"/>
                  </a:lnTo>
                  <a:lnTo>
                    <a:pt x="31502" y="31513"/>
                  </a:lnTo>
                  <a:lnTo>
                    <a:pt x="35464" y="25642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2" y="5418"/>
                  </a:lnTo>
                  <a:lnTo>
                    <a:pt x="25635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129009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35" y="1454"/>
                  </a:lnTo>
                  <a:lnTo>
                    <a:pt x="31502" y="5418"/>
                  </a:lnTo>
                  <a:lnTo>
                    <a:pt x="35464" y="11288"/>
                  </a:lnTo>
                  <a:lnTo>
                    <a:pt x="36918" y="18465"/>
                  </a:lnTo>
                  <a:lnTo>
                    <a:pt x="35464" y="25642"/>
                  </a:lnTo>
                  <a:lnTo>
                    <a:pt x="31502" y="31513"/>
                  </a:lnTo>
                  <a:lnTo>
                    <a:pt x="25635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259535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259535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2" y="1454"/>
                  </a:lnTo>
                  <a:lnTo>
                    <a:pt x="31513" y="5418"/>
                  </a:lnTo>
                  <a:lnTo>
                    <a:pt x="35476" y="11288"/>
                  </a:lnTo>
                  <a:lnTo>
                    <a:pt x="36931" y="18465"/>
                  </a:lnTo>
                  <a:lnTo>
                    <a:pt x="35476" y="25642"/>
                  </a:lnTo>
                  <a:lnTo>
                    <a:pt x="31513" y="31513"/>
                  </a:lnTo>
                  <a:lnTo>
                    <a:pt x="25642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165982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35" y="35476"/>
                  </a:lnTo>
                  <a:lnTo>
                    <a:pt x="31502" y="31513"/>
                  </a:lnTo>
                  <a:lnTo>
                    <a:pt x="35464" y="25642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2" y="5418"/>
                  </a:lnTo>
                  <a:lnTo>
                    <a:pt x="25635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165982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35" y="1454"/>
                  </a:lnTo>
                  <a:lnTo>
                    <a:pt x="31502" y="5418"/>
                  </a:lnTo>
                  <a:lnTo>
                    <a:pt x="35464" y="11288"/>
                  </a:lnTo>
                  <a:lnTo>
                    <a:pt x="36918" y="18465"/>
                  </a:lnTo>
                  <a:lnTo>
                    <a:pt x="35464" y="25642"/>
                  </a:lnTo>
                  <a:lnTo>
                    <a:pt x="31502" y="31513"/>
                  </a:lnTo>
                  <a:lnTo>
                    <a:pt x="25635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662377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6" y="31513"/>
                  </a:lnTo>
                  <a:lnTo>
                    <a:pt x="11283" y="35476"/>
                  </a:lnTo>
                  <a:lnTo>
                    <a:pt x="18453" y="36931"/>
                  </a:lnTo>
                  <a:lnTo>
                    <a:pt x="25629" y="35476"/>
                  </a:lnTo>
                  <a:lnTo>
                    <a:pt x="31500" y="31513"/>
                  </a:lnTo>
                  <a:lnTo>
                    <a:pt x="35464" y="25642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0" y="5418"/>
                  </a:lnTo>
                  <a:lnTo>
                    <a:pt x="25629" y="1454"/>
                  </a:lnTo>
                  <a:lnTo>
                    <a:pt x="18453" y="0"/>
                  </a:lnTo>
                  <a:lnTo>
                    <a:pt x="11283" y="1454"/>
                  </a:lnTo>
                  <a:lnTo>
                    <a:pt x="5416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662377" y="5190985"/>
              <a:ext cx="753745" cy="604520"/>
            </a:xfrm>
            <a:custGeom>
              <a:avLst/>
              <a:gdLst/>
              <a:ahLst/>
              <a:cxnLst/>
              <a:rect l="l" t="t" r="r" b="b"/>
              <a:pathLst>
                <a:path w="753745" h="604520">
                  <a:moveTo>
                    <a:pt x="18453" y="603935"/>
                  </a:moveTo>
                  <a:lnTo>
                    <a:pt x="11283" y="602481"/>
                  </a:lnTo>
                  <a:lnTo>
                    <a:pt x="5416" y="598517"/>
                  </a:lnTo>
                  <a:lnTo>
                    <a:pt x="1454" y="592646"/>
                  </a:lnTo>
                  <a:lnTo>
                    <a:pt x="0" y="585469"/>
                  </a:lnTo>
                  <a:lnTo>
                    <a:pt x="1454" y="578293"/>
                  </a:lnTo>
                  <a:lnTo>
                    <a:pt x="5416" y="572422"/>
                  </a:lnTo>
                  <a:lnTo>
                    <a:pt x="11283" y="568458"/>
                  </a:lnTo>
                  <a:lnTo>
                    <a:pt x="18453" y="567004"/>
                  </a:lnTo>
                  <a:lnTo>
                    <a:pt x="25629" y="568458"/>
                  </a:lnTo>
                  <a:lnTo>
                    <a:pt x="31500" y="572422"/>
                  </a:lnTo>
                  <a:lnTo>
                    <a:pt x="35464" y="578293"/>
                  </a:lnTo>
                  <a:lnTo>
                    <a:pt x="36918" y="585469"/>
                  </a:lnTo>
                  <a:lnTo>
                    <a:pt x="35464" y="592646"/>
                  </a:lnTo>
                  <a:lnTo>
                    <a:pt x="31500" y="598517"/>
                  </a:lnTo>
                  <a:lnTo>
                    <a:pt x="25629" y="602481"/>
                  </a:lnTo>
                  <a:lnTo>
                    <a:pt x="18453" y="603935"/>
                  </a:lnTo>
                  <a:close/>
                </a:path>
                <a:path w="753745" h="604520">
                  <a:moveTo>
                    <a:pt x="645922" y="214236"/>
                  </a:moveTo>
                  <a:lnTo>
                    <a:pt x="753668" y="214236"/>
                  </a:lnTo>
                  <a:lnTo>
                    <a:pt x="699795" y="304634"/>
                  </a:lnTo>
                  <a:lnTo>
                    <a:pt x="645922" y="214236"/>
                  </a:lnTo>
                  <a:close/>
                </a:path>
                <a:path w="753745" h="604520">
                  <a:moveTo>
                    <a:pt x="152793" y="0"/>
                  </a:moveTo>
                  <a:lnTo>
                    <a:pt x="431012" y="0"/>
                  </a:lnTo>
                  <a:lnTo>
                    <a:pt x="431012" y="71234"/>
                  </a:lnTo>
                  <a:lnTo>
                    <a:pt x="152793" y="7123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778959" y="5190985"/>
              <a:ext cx="278765" cy="71755"/>
            </a:xfrm>
            <a:custGeom>
              <a:avLst/>
              <a:gdLst/>
              <a:ahLst/>
              <a:cxnLst/>
              <a:rect l="l" t="t" r="r" b="b"/>
              <a:pathLst>
                <a:path w="278764" h="71754">
                  <a:moveTo>
                    <a:pt x="0" y="0"/>
                  </a:moveTo>
                  <a:lnTo>
                    <a:pt x="278218" y="0"/>
                  </a:lnTo>
                  <a:lnTo>
                    <a:pt x="278218" y="71234"/>
                  </a:lnTo>
                  <a:lnTo>
                    <a:pt x="0" y="71234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8432901" y="5191137"/>
              <a:ext cx="266700" cy="71755"/>
            </a:xfrm>
            <a:custGeom>
              <a:avLst/>
              <a:gdLst/>
              <a:ahLst/>
              <a:cxnLst/>
              <a:rect l="l" t="t" r="r" b="b"/>
              <a:pathLst>
                <a:path w="266700" h="71754">
                  <a:moveTo>
                    <a:pt x="0" y="0"/>
                  </a:moveTo>
                  <a:lnTo>
                    <a:pt x="266280" y="0"/>
                  </a:lnTo>
                  <a:lnTo>
                    <a:pt x="266280" y="71221"/>
                  </a:lnTo>
                  <a:lnTo>
                    <a:pt x="0" y="712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6563931" y="5191137"/>
              <a:ext cx="266700" cy="71755"/>
            </a:xfrm>
            <a:custGeom>
              <a:avLst/>
              <a:gdLst/>
              <a:ahLst/>
              <a:cxnLst/>
              <a:rect l="l" t="t" r="r" b="b"/>
              <a:pathLst>
                <a:path w="266700" h="71754">
                  <a:moveTo>
                    <a:pt x="0" y="0"/>
                  </a:moveTo>
                  <a:lnTo>
                    <a:pt x="266293" y="0"/>
                  </a:lnTo>
                  <a:lnTo>
                    <a:pt x="266293" y="71221"/>
                  </a:lnTo>
                  <a:lnTo>
                    <a:pt x="0" y="71221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709900" y="5166842"/>
              <a:ext cx="119380" cy="119380"/>
            </a:xfrm>
            <a:custGeom>
              <a:avLst/>
              <a:gdLst/>
              <a:ahLst/>
              <a:cxnLst/>
              <a:rect l="l" t="t" r="r" b="b"/>
              <a:pathLst>
                <a:path w="119380" h="119379">
                  <a:moveTo>
                    <a:pt x="59689" y="0"/>
                  </a:moveTo>
                  <a:lnTo>
                    <a:pt x="82882" y="4702"/>
                  </a:lnTo>
                  <a:lnTo>
                    <a:pt x="101860" y="17513"/>
                  </a:lnTo>
                  <a:lnTo>
                    <a:pt x="114675" y="36486"/>
                  </a:lnTo>
                  <a:lnTo>
                    <a:pt x="119379" y="59677"/>
                  </a:lnTo>
                  <a:lnTo>
                    <a:pt x="114675" y="82875"/>
                  </a:lnTo>
                  <a:lnTo>
                    <a:pt x="101860" y="101852"/>
                  </a:lnTo>
                  <a:lnTo>
                    <a:pt x="82882" y="114664"/>
                  </a:lnTo>
                  <a:lnTo>
                    <a:pt x="59689" y="119367"/>
                  </a:lnTo>
                  <a:lnTo>
                    <a:pt x="36492" y="114664"/>
                  </a:lnTo>
                  <a:lnTo>
                    <a:pt x="17514" y="101852"/>
                  </a:lnTo>
                  <a:lnTo>
                    <a:pt x="4702" y="82875"/>
                  </a:lnTo>
                  <a:lnTo>
                    <a:pt x="0" y="59677"/>
                  </a:lnTo>
                  <a:lnTo>
                    <a:pt x="4702" y="36486"/>
                  </a:lnTo>
                  <a:lnTo>
                    <a:pt x="17514" y="17513"/>
                  </a:lnTo>
                  <a:lnTo>
                    <a:pt x="36492" y="4702"/>
                  </a:lnTo>
                  <a:lnTo>
                    <a:pt x="5968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673688" y="5166842"/>
              <a:ext cx="119380" cy="119380"/>
            </a:xfrm>
            <a:custGeom>
              <a:avLst/>
              <a:gdLst/>
              <a:ahLst/>
              <a:cxnLst/>
              <a:rect l="l" t="t" r="r" b="b"/>
              <a:pathLst>
                <a:path w="119379" h="119379">
                  <a:moveTo>
                    <a:pt x="59689" y="0"/>
                  </a:moveTo>
                  <a:lnTo>
                    <a:pt x="82882" y="4702"/>
                  </a:lnTo>
                  <a:lnTo>
                    <a:pt x="101860" y="17513"/>
                  </a:lnTo>
                  <a:lnTo>
                    <a:pt x="114675" y="36486"/>
                  </a:lnTo>
                  <a:lnTo>
                    <a:pt x="119379" y="59677"/>
                  </a:lnTo>
                  <a:lnTo>
                    <a:pt x="114675" y="82875"/>
                  </a:lnTo>
                  <a:lnTo>
                    <a:pt x="101860" y="101852"/>
                  </a:lnTo>
                  <a:lnTo>
                    <a:pt x="82882" y="114664"/>
                  </a:lnTo>
                  <a:lnTo>
                    <a:pt x="59689" y="119367"/>
                  </a:lnTo>
                  <a:lnTo>
                    <a:pt x="36497" y="114664"/>
                  </a:lnTo>
                  <a:lnTo>
                    <a:pt x="17519" y="101852"/>
                  </a:lnTo>
                  <a:lnTo>
                    <a:pt x="4704" y="82875"/>
                  </a:lnTo>
                  <a:lnTo>
                    <a:pt x="0" y="59677"/>
                  </a:lnTo>
                  <a:lnTo>
                    <a:pt x="4704" y="36486"/>
                  </a:lnTo>
                  <a:lnTo>
                    <a:pt x="17519" y="17513"/>
                  </a:lnTo>
                  <a:lnTo>
                    <a:pt x="36497" y="4702"/>
                  </a:lnTo>
                  <a:lnTo>
                    <a:pt x="59689" y="0"/>
                  </a:lnTo>
                  <a:close/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8327631" y="5167058"/>
              <a:ext cx="119380" cy="119380"/>
            </a:xfrm>
            <a:custGeom>
              <a:avLst/>
              <a:gdLst/>
              <a:ahLst/>
              <a:cxnLst/>
              <a:rect l="l" t="t" r="r" b="b"/>
              <a:pathLst>
                <a:path w="119379" h="119379">
                  <a:moveTo>
                    <a:pt x="59690" y="0"/>
                  </a:moveTo>
                  <a:lnTo>
                    <a:pt x="82880" y="4702"/>
                  </a:lnTo>
                  <a:lnTo>
                    <a:pt x="101854" y="17514"/>
                  </a:lnTo>
                  <a:lnTo>
                    <a:pt x="114664" y="36492"/>
                  </a:lnTo>
                  <a:lnTo>
                    <a:pt x="119367" y="59689"/>
                  </a:lnTo>
                  <a:lnTo>
                    <a:pt x="114664" y="82880"/>
                  </a:lnTo>
                  <a:lnTo>
                    <a:pt x="101854" y="101853"/>
                  </a:lnTo>
                  <a:lnTo>
                    <a:pt x="82880" y="114664"/>
                  </a:lnTo>
                  <a:lnTo>
                    <a:pt x="59690" y="119367"/>
                  </a:lnTo>
                  <a:lnTo>
                    <a:pt x="36492" y="114664"/>
                  </a:lnTo>
                  <a:lnTo>
                    <a:pt x="17514" y="101853"/>
                  </a:lnTo>
                  <a:lnTo>
                    <a:pt x="4702" y="82880"/>
                  </a:lnTo>
                  <a:lnTo>
                    <a:pt x="0" y="59689"/>
                  </a:lnTo>
                  <a:lnTo>
                    <a:pt x="4702" y="36492"/>
                  </a:lnTo>
                  <a:lnTo>
                    <a:pt x="17514" y="17514"/>
                  </a:lnTo>
                  <a:lnTo>
                    <a:pt x="36492" y="4702"/>
                  </a:lnTo>
                  <a:lnTo>
                    <a:pt x="5969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6458661" y="5167058"/>
              <a:ext cx="119380" cy="119380"/>
            </a:xfrm>
            <a:custGeom>
              <a:avLst/>
              <a:gdLst/>
              <a:ahLst/>
              <a:cxnLst/>
              <a:rect l="l" t="t" r="r" b="b"/>
              <a:pathLst>
                <a:path w="119379" h="119379">
                  <a:moveTo>
                    <a:pt x="59689" y="0"/>
                  </a:moveTo>
                  <a:lnTo>
                    <a:pt x="82882" y="4702"/>
                  </a:lnTo>
                  <a:lnTo>
                    <a:pt x="101860" y="17514"/>
                  </a:lnTo>
                  <a:lnTo>
                    <a:pt x="114675" y="36492"/>
                  </a:lnTo>
                  <a:lnTo>
                    <a:pt x="119380" y="59690"/>
                  </a:lnTo>
                  <a:lnTo>
                    <a:pt x="114675" y="82880"/>
                  </a:lnTo>
                  <a:lnTo>
                    <a:pt x="101860" y="101854"/>
                  </a:lnTo>
                  <a:lnTo>
                    <a:pt x="82882" y="114664"/>
                  </a:lnTo>
                  <a:lnTo>
                    <a:pt x="59689" y="119367"/>
                  </a:lnTo>
                  <a:lnTo>
                    <a:pt x="36492" y="114664"/>
                  </a:lnTo>
                  <a:lnTo>
                    <a:pt x="17514" y="101854"/>
                  </a:lnTo>
                  <a:lnTo>
                    <a:pt x="4702" y="82880"/>
                  </a:lnTo>
                  <a:lnTo>
                    <a:pt x="0" y="59690"/>
                  </a:lnTo>
                  <a:lnTo>
                    <a:pt x="4702" y="36492"/>
                  </a:lnTo>
                  <a:lnTo>
                    <a:pt x="17514" y="17514"/>
                  </a:lnTo>
                  <a:lnTo>
                    <a:pt x="36492" y="4702"/>
                  </a:lnTo>
                  <a:lnTo>
                    <a:pt x="59689" y="0"/>
                  </a:lnTo>
                  <a:close/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755468" y="521163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6362"/>
                  </a:moveTo>
                  <a:lnTo>
                    <a:pt x="0" y="21958"/>
                  </a:lnTo>
                  <a:lnTo>
                    <a:pt x="6362" y="28308"/>
                  </a:lnTo>
                  <a:lnTo>
                    <a:pt x="21945" y="28308"/>
                  </a:lnTo>
                  <a:lnTo>
                    <a:pt x="28308" y="21958"/>
                  </a:lnTo>
                  <a:lnTo>
                    <a:pt x="28308" y="6362"/>
                  </a:lnTo>
                  <a:lnTo>
                    <a:pt x="21945" y="0"/>
                  </a:lnTo>
                  <a:lnTo>
                    <a:pt x="14147" y="0"/>
                  </a:lnTo>
                  <a:lnTo>
                    <a:pt x="6362" y="0"/>
                  </a:lnTo>
                  <a:lnTo>
                    <a:pt x="0" y="63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755468" y="521163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14147" y="0"/>
                  </a:moveTo>
                  <a:lnTo>
                    <a:pt x="21945" y="0"/>
                  </a:lnTo>
                  <a:lnTo>
                    <a:pt x="28308" y="6362"/>
                  </a:lnTo>
                  <a:lnTo>
                    <a:pt x="28308" y="14160"/>
                  </a:lnTo>
                  <a:lnTo>
                    <a:pt x="28308" y="21958"/>
                  </a:lnTo>
                  <a:lnTo>
                    <a:pt x="21945" y="28308"/>
                  </a:lnTo>
                  <a:lnTo>
                    <a:pt x="14147" y="28308"/>
                  </a:lnTo>
                  <a:lnTo>
                    <a:pt x="6362" y="28308"/>
                  </a:lnTo>
                  <a:lnTo>
                    <a:pt x="0" y="21958"/>
                  </a:lnTo>
                  <a:lnTo>
                    <a:pt x="0" y="14160"/>
                  </a:lnTo>
                  <a:lnTo>
                    <a:pt x="0" y="6362"/>
                  </a:lnTo>
                  <a:lnTo>
                    <a:pt x="6362" y="0"/>
                  </a:lnTo>
                  <a:lnTo>
                    <a:pt x="1414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719256" y="521163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6362"/>
                  </a:moveTo>
                  <a:lnTo>
                    <a:pt x="0" y="21958"/>
                  </a:lnTo>
                  <a:lnTo>
                    <a:pt x="6362" y="28308"/>
                  </a:lnTo>
                  <a:lnTo>
                    <a:pt x="21945" y="28308"/>
                  </a:lnTo>
                  <a:lnTo>
                    <a:pt x="28308" y="21958"/>
                  </a:lnTo>
                  <a:lnTo>
                    <a:pt x="28308" y="6362"/>
                  </a:lnTo>
                  <a:lnTo>
                    <a:pt x="21945" y="0"/>
                  </a:lnTo>
                  <a:lnTo>
                    <a:pt x="14147" y="0"/>
                  </a:lnTo>
                  <a:lnTo>
                    <a:pt x="6362" y="0"/>
                  </a:lnTo>
                  <a:lnTo>
                    <a:pt x="0" y="6362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719256" y="521163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14147" y="0"/>
                  </a:moveTo>
                  <a:lnTo>
                    <a:pt x="21945" y="0"/>
                  </a:lnTo>
                  <a:lnTo>
                    <a:pt x="28308" y="6362"/>
                  </a:lnTo>
                  <a:lnTo>
                    <a:pt x="28308" y="14160"/>
                  </a:lnTo>
                  <a:lnTo>
                    <a:pt x="28308" y="21958"/>
                  </a:lnTo>
                  <a:lnTo>
                    <a:pt x="21945" y="28308"/>
                  </a:lnTo>
                  <a:lnTo>
                    <a:pt x="14147" y="28308"/>
                  </a:lnTo>
                  <a:lnTo>
                    <a:pt x="6362" y="28308"/>
                  </a:lnTo>
                  <a:lnTo>
                    <a:pt x="0" y="21958"/>
                  </a:lnTo>
                  <a:lnTo>
                    <a:pt x="0" y="14160"/>
                  </a:lnTo>
                  <a:lnTo>
                    <a:pt x="0" y="6362"/>
                  </a:lnTo>
                  <a:lnTo>
                    <a:pt x="6362" y="0"/>
                  </a:lnTo>
                  <a:lnTo>
                    <a:pt x="14147" y="0"/>
                  </a:lnTo>
                  <a:close/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8373185" y="5212587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6362"/>
                  </a:moveTo>
                  <a:lnTo>
                    <a:pt x="0" y="21958"/>
                  </a:lnTo>
                  <a:lnTo>
                    <a:pt x="6362" y="28308"/>
                  </a:lnTo>
                  <a:lnTo>
                    <a:pt x="21958" y="28308"/>
                  </a:lnTo>
                  <a:lnTo>
                    <a:pt x="28308" y="21958"/>
                  </a:lnTo>
                  <a:lnTo>
                    <a:pt x="28308" y="6362"/>
                  </a:lnTo>
                  <a:lnTo>
                    <a:pt x="21958" y="0"/>
                  </a:lnTo>
                  <a:lnTo>
                    <a:pt x="14160" y="0"/>
                  </a:lnTo>
                  <a:lnTo>
                    <a:pt x="6362" y="0"/>
                  </a:lnTo>
                  <a:lnTo>
                    <a:pt x="0" y="63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8373185" y="5212587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14160" y="0"/>
                  </a:moveTo>
                  <a:lnTo>
                    <a:pt x="21958" y="0"/>
                  </a:lnTo>
                  <a:lnTo>
                    <a:pt x="28308" y="6362"/>
                  </a:lnTo>
                  <a:lnTo>
                    <a:pt x="28308" y="14160"/>
                  </a:lnTo>
                  <a:lnTo>
                    <a:pt x="28308" y="21958"/>
                  </a:lnTo>
                  <a:lnTo>
                    <a:pt x="21958" y="28308"/>
                  </a:lnTo>
                  <a:lnTo>
                    <a:pt x="14160" y="28308"/>
                  </a:lnTo>
                  <a:lnTo>
                    <a:pt x="6362" y="28308"/>
                  </a:lnTo>
                  <a:lnTo>
                    <a:pt x="0" y="21958"/>
                  </a:lnTo>
                  <a:lnTo>
                    <a:pt x="0" y="14160"/>
                  </a:lnTo>
                  <a:lnTo>
                    <a:pt x="0" y="6362"/>
                  </a:lnTo>
                  <a:lnTo>
                    <a:pt x="6362" y="0"/>
                  </a:lnTo>
                  <a:lnTo>
                    <a:pt x="1416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6504228" y="5212587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6362"/>
                  </a:moveTo>
                  <a:lnTo>
                    <a:pt x="0" y="21958"/>
                  </a:lnTo>
                  <a:lnTo>
                    <a:pt x="6362" y="28308"/>
                  </a:lnTo>
                  <a:lnTo>
                    <a:pt x="21945" y="28308"/>
                  </a:lnTo>
                  <a:lnTo>
                    <a:pt x="28308" y="21958"/>
                  </a:lnTo>
                  <a:lnTo>
                    <a:pt x="28308" y="6362"/>
                  </a:lnTo>
                  <a:lnTo>
                    <a:pt x="21945" y="0"/>
                  </a:lnTo>
                  <a:lnTo>
                    <a:pt x="14147" y="0"/>
                  </a:lnTo>
                  <a:lnTo>
                    <a:pt x="6362" y="0"/>
                  </a:lnTo>
                  <a:lnTo>
                    <a:pt x="0" y="6362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6504228" y="5212587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14147" y="0"/>
                  </a:moveTo>
                  <a:lnTo>
                    <a:pt x="21945" y="0"/>
                  </a:lnTo>
                  <a:lnTo>
                    <a:pt x="28308" y="6362"/>
                  </a:lnTo>
                  <a:lnTo>
                    <a:pt x="28308" y="14160"/>
                  </a:lnTo>
                  <a:lnTo>
                    <a:pt x="28308" y="21958"/>
                  </a:lnTo>
                  <a:lnTo>
                    <a:pt x="21945" y="28308"/>
                  </a:lnTo>
                  <a:lnTo>
                    <a:pt x="14147" y="28308"/>
                  </a:lnTo>
                  <a:lnTo>
                    <a:pt x="6362" y="28308"/>
                  </a:lnTo>
                  <a:lnTo>
                    <a:pt x="0" y="21958"/>
                  </a:lnTo>
                  <a:lnTo>
                    <a:pt x="0" y="14160"/>
                  </a:lnTo>
                  <a:lnTo>
                    <a:pt x="0" y="6362"/>
                  </a:lnTo>
                  <a:lnTo>
                    <a:pt x="6362" y="0"/>
                  </a:lnTo>
                  <a:lnTo>
                    <a:pt x="14147" y="0"/>
                  </a:lnTo>
                  <a:close/>
                </a:path>
              </a:pathLst>
            </a:custGeom>
            <a:ln w="10794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3093389" y="5046852"/>
              <a:ext cx="358775" cy="360045"/>
            </a:xfrm>
            <a:custGeom>
              <a:avLst/>
              <a:gdLst/>
              <a:ahLst/>
              <a:cxnLst/>
              <a:rect l="l" t="t" r="r" b="b"/>
              <a:pathLst>
                <a:path w="358775" h="360045">
                  <a:moveTo>
                    <a:pt x="0" y="359778"/>
                  </a:moveTo>
                  <a:lnTo>
                    <a:pt x="0" y="0"/>
                  </a:lnTo>
                  <a:lnTo>
                    <a:pt x="358775" y="0"/>
                  </a:lnTo>
                  <a:lnTo>
                    <a:pt x="358775" y="359778"/>
                  </a:lnTo>
                  <a:lnTo>
                    <a:pt x="0" y="3597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5057178" y="5046852"/>
              <a:ext cx="358775" cy="360045"/>
            </a:xfrm>
            <a:custGeom>
              <a:avLst/>
              <a:gdLst/>
              <a:ahLst/>
              <a:cxnLst/>
              <a:rect l="l" t="t" r="r" b="b"/>
              <a:pathLst>
                <a:path w="358775" h="360045">
                  <a:moveTo>
                    <a:pt x="0" y="359778"/>
                  </a:moveTo>
                  <a:lnTo>
                    <a:pt x="0" y="0"/>
                  </a:lnTo>
                  <a:lnTo>
                    <a:pt x="358775" y="0"/>
                  </a:lnTo>
                  <a:lnTo>
                    <a:pt x="358775" y="359778"/>
                  </a:lnTo>
                  <a:lnTo>
                    <a:pt x="0" y="359778"/>
                  </a:lnTo>
                  <a:close/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8699182" y="5046852"/>
              <a:ext cx="358775" cy="360045"/>
            </a:xfrm>
            <a:custGeom>
              <a:avLst/>
              <a:gdLst/>
              <a:ahLst/>
              <a:cxnLst/>
              <a:rect l="l" t="t" r="r" b="b"/>
              <a:pathLst>
                <a:path w="358775" h="360045">
                  <a:moveTo>
                    <a:pt x="0" y="359778"/>
                  </a:moveTo>
                  <a:lnTo>
                    <a:pt x="0" y="0"/>
                  </a:lnTo>
                  <a:lnTo>
                    <a:pt x="358774" y="0"/>
                  </a:lnTo>
                  <a:lnTo>
                    <a:pt x="358774" y="359778"/>
                  </a:lnTo>
                  <a:lnTo>
                    <a:pt x="0" y="3597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6830224" y="5046852"/>
              <a:ext cx="358775" cy="360045"/>
            </a:xfrm>
            <a:custGeom>
              <a:avLst/>
              <a:gdLst/>
              <a:ahLst/>
              <a:cxnLst/>
              <a:rect l="l" t="t" r="r" b="b"/>
              <a:pathLst>
                <a:path w="358775" h="360045">
                  <a:moveTo>
                    <a:pt x="0" y="359778"/>
                  </a:moveTo>
                  <a:lnTo>
                    <a:pt x="0" y="0"/>
                  </a:lnTo>
                  <a:lnTo>
                    <a:pt x="358774" y="0"/>
                  </a:lnTo>
                  <a:lnTo>
                    <a:pt x="358774" y="359778"/>
                  </a:lnTo>
                  <a:lnTo>
                    <a:pt x="0" y="359778"/>
                  </a:lnTo>
                  <a:close/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3183610" y="5046624"/>
              <a:ext cx="627380" cy="360680"/>
            </a:xfrm>
            <a:custGeom>
              <a:avLst/>
              <a:gdLst/>
              <a:ahLst/>
              <a:cxnLst/>
              <a:rect l="l" t="t" r="r" b="b"/>
              <a:pathLst>
                <a:path w="627379" h="360679">
                  <a:moveTo>
                    <a:pt x="268554" y="360006"/>
                  </a:moveTo>
                  <a:lnTo>
                    <a:pt x="268554" y="228"/>
                  </a:lnTo>
                  <a:lnTo>
                    <a:pt x="626986" y="228"/>
                  </a:lnTo>
                  <a:lnTo>
                    <a:pt x="626986" y="360006"/>
                  </a:lnTo>
                  <a:lnTo>
                    <a:pt x="268554" y="360006"/>
                  </a:lnTo>
                  <a:close/>
                </a:path>
                <a:path w="627379" h="360679">
                  <a:moveTo>
                    <a:pt x="177838" y="288036"/>
                  </a:moveTo>
                  <a:lnTo>
                    <a:pt x="177838" y="360172"/>
                  </a:lnTo>
                </a:path>
                <a:path w="627379" h="360679">
                  <a:moveTo>
                    <a:pt x="142227" y="288036"/>
                  </a:moveTo>
                  <a:lnTo>
                    <a:pt x="214363" y="288036"/>
                  </a:lnTo>
                </a:path>
                <a:path w="627379" h="360679">
                  <a:moveTo>
                    <a:pt x="0" y="360172"/>
                  </a:moveTo>
                  <a:lnTo>
                    <a:pt x="0" y="393"/>
                  </a:lnTo>
                </a:path>
                <a:path w="627379" h="360679">
                  <a:moveTo>
                    <a:pt x="359409" y="0"/>
                  </a:moveTo>
                  <a:lnTo>
                    <a:pt x="538810" y="36017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3166135" y="504704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4" h="107314">
                  <a:moveTo>
                    <a:pt x="0" y="107124"/>
                  </a:moveTo>
                  <a:lnTo>
                    <a:pt x="35610" y="107124"/>
                  </a:lnTo>
                  <a:lnTo>
                    <a:pt x="17348" y="0"/>
                  </a:lnTo>
                  <a:lnTo>
                    <a:pt x="0" y="1071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3166135" y="504704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4" h="107314">
                  <a:moveTo>
                    <a:pt x="17348" y="0"/>
                  </a:moveTo>
                  <a:lnTo>
                    <a:pt x="35610" y="107124"/>
                  </a:lnTo>
                  <a:lnTo>
                    <a:pt x="0" y="107124"/>
                  </a:lnTo>
                  <a:lnTo>
                    <a:pt x="1734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7" name="object 3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50526" y="5298173"/>
              <a:ext cx="76606" cy="113753"/>
            </a:xfrm>
            <a:prstGeom prst="rect">
              <a:avLst/>
            </a:prstGeom>
          </p:spPr>
        </p:pic>
        <p:sp>
          <p:nvSpPr>
            <p:cNvPr id="38" name="object 38"/>
            <p:cNvSpPr/>
            <p:nvPr/>
          </p:nvSpPr>
          <p:spPr>
            <a:xfrm>
              <a:off x="2438692" y="5065077"/>
              <a:ext cx="1140460" cy="342265"/>
            </a:xfrm>
            <a:custGeom>
              <a:avLst/>
              <a:gdLst/>
              <a:ahLst/>
              <a:cxnLst/>
              <a:rect l="l" t="t" r="r" b="b"/>
              <a:pathLst>
                <a:path w="1140460" h="342264">
                  <a:moveTo>
                    <a:pt x="1067955" y="269582"/>
                  </a:moveTo>
                  <a:lnTo>
                    <a:pt x="1140091" y="269582"/>
                  </a:lnTo>
                </a:path>
                <a:path w="1140460" h="342264">
                  <a:moveTo>
                    <a:pt x="1103566" y="269582"/>
                  </a:moveTo>
                  <a:lnTo>
                    <a:pt x="1103566" y="341718"/>
                  </a:lnTo>
                </a:path>
                <a:path w="1140460" h="342264">
                  <a:moveTo>
                    <a:pt x="271208" y="0"/>
                  </a:moveTo>
                  <a:lnTo>
                    <a:pt x="0" y="27120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402480" y="5065077"/>
              <a:ext cx="271780" cy="271780"/>
            </a:xfrm>
            <a:custGeom>
              <a:avLst/>
              <a:gdLst/>
              <a:ahLst/>
              <a:cxnLst/>
              <a:rect l="l" t="t" r="r" b="b"/>
              <a:pathLst>
                <a:path w="271779" h="271779">
                  <a:moveTo>
                    <a:pt x="271208" y="0"/>
                  </a:moveTo>
                  <a:lnTo>
                    <a:pt x="0" y="271208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438692" y="5280736"/>
              <a:ext cx="271780" cy="271780"/>
            </a:xfrm>
            <a:custGeom>
              <a:avLst/>
              <a:gdLst/>
              <a:ahLst/>
              <a:cxnLst/>
              <a:rect l="l" t="t" r="r" b="b"/>
              <a:pathLst>
                <a:path w="271780" h="271779">
                  <a:moveTo>
                    <a:pt x="271208" y="0"/>
                  </a:moveTo>
                  <a:lnTo>
                    <a:pt x="0" y="2712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402480" y="5280736"/>
              <a:ext cx="271780" cy="271780"/>
            </a:xfrm>
            <a:custGeom>
              <a:avLst/>
              <a:gdLst/>
              <a:ahLst/>
              <a:cxnLst/>
              <a:rect l="l" t="t" r="r" b="b"/>
              <a:pathLst>
                <a:path w="271779" h="271779">
                  <a:moveTo>
                    <a:pt x="271208" y="0"/>
                  </a:moveTo>
                  <a:lnTo>
                    <a:pt x="0" y="271221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438692" y="5135702"/>
              <a:ext cx="271780" cy="271780"/>
            </a:xfrm>
            <a:custGeom>
              <a:avLst/>
              <a:gdLst/>
              <a:ahLst/>
              <a:cxnLst/>
              <a:rect l="l" t="t" r="r" b="b"/>
              <a:pathLst>
                <a:path w="271780" h="271779">
                  <a:moveTo>
                    <a:pt x="271208" y="0"/>
                  </a:moveTo>
                  <a:lnTo>
                    <a:pt x="0" y="27120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402480" y="5135702"/>
              <a:ext cx="271780" cy="271780"/>
            </a:xfrm>
            <a:custGeom>
              <a:avLst/>
              <a:gdLst/>
              <a:ahLst/>
              <a:cxnLst/>
              <a:rect l="l" t="t" r="r" b="b"/>
              <a:pathLst>
                <a:path w="271779" h="271779">
                  <a:moveTo>
                    <a:pt x="271208" y="0"/>
                  </a:moveTo>
                  <a:lnTo>
                    <a:pt x="0" y="271208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438692" y="5207838"/>
              <a:ext cx="271780" cy="271780"/>
            </a:xfrm>
            <a:custGeom>
              <a:avLst/>
              <a:gdLst/>
              <a:ahLst/>
              <a:cxnLst/>
              <a:rect l="l" t="t" r="r" b="b"/>
              <a:pathLst>
                <a:path w="271780" h="271779">
                  <a:moveTo>
                    <a:pt x="271208" y="0"/>
                  </a:moveTo>
                  <a:lnTo>
                    <a:pt x="0" y="27120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402480" y="5207838"/>
              <a:ext cx="271780" cy="271780"/>
            </a:xfrm>
            <a:custGeom>
              <a:avLst/>
              <a:gdLst/>
              <a:ahLst/>
              <a:cxnLst/>
              <a:rect l="l" t="t" r="r" b="b"/>
              <a:pathLst>
                <a:path w="271779" h="271779">
                  <a:moveTo>
                    <a:pt x="271208" y="0"/>
                  </a:moveTo>
                  <a:lnTo>
                    <a:pt x="0" y="271208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484310" y="5370436"/>
              <a:ext cx="208279" cy="208279"/>
            </a:xfrm>
            <a:custGeom>
              <a:avLst/>
              <a:gdLst/>
              <a:ahLst/>
              <a:cxnLst/>
              <a:rect l="l" t="t" r="r" b="b"/>
              <a:pathLst>
                <a:path w="208280" h="208279">
                  <a:moveTo>
                    <a:pt x="0" y="208038"/>
                  </a:moveTo>
                  <a:lnTo>
                    <a:pt x="208051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448111" y="5370436"/>
              <a:ext cx="208279" cy="208279"/>
            </a:xfrm>
            <a:custGeom>
              <a:avLst/>
              <a:gdLst/>
              <a:ahLst/>
              <a:cxnLst/>
              <a:rect l="l" t="t" r="r" b="b"/>
              <a:pathLst>
                <a:path w="208279" h="208279">
                  <a:moveTo>
                    <a:pt x="0" y="208038"/>
                  </a:moveTo>
                  <a:lnTo>
                    <a:pt x="208038" y="0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440330" y="5074411"/>
              <a:ext cx="188595" cy="188595"/>
            </a:xfrm>
            <a:custGeom>
              <a:avLst/>
              <a:gdLst/>
              <a:ahLst/>
              <a:cxnLst/>
              <a:rect l="l" t="t" r="r" b="b"/>
              <a:pathLst>
                <a:path w="188594" h="188595">
                  <a:moveTo>
                    <a:pt x="0" y="188112"/>
                  </a:moveTo>
                  <a:lnTo>
                    <a:pt x="18809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404118" y="5074411"/>
              <a:ext cx="188595" cy="188595"/>
            </a:xfrm>
            <a:custGeom>
              <a:avLst/>
              <a:gdLst/>
              <a:ahLst/>
              <a:cxnLst/>
              <a:rect l="l" t="t" r="r" b="b"/>
              <a:pathLst>
                <a:path w="188595" h="188595">
                  <a:moveTo>
                    <a:pt x="0" y="188112"/>
                  </a:moveTo>
                  <a:lnTo>
                    <a:pt x="188099" y="0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440330" y="5074246"/>
              <a:ext cx="117475" cy="117475"/>
            </a:xfrm>
            <a:custGeom>
              <a:avLst/>
              <a:gdLst/>
              <a:ahLst/>
              <a:cxnLst/>
              <a:rect l="l" t="t" r="r" b="b"/>
              <a:pathLst>
                <a:path w="117475" h="117475">
                  <a:moveTo>
                    <a:pt x="0" y="116890"/>
                  </a:moveTo>
                  <a:lnTo>
                    <a:pt x="11687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404118" y="5074246"/>
              <a:ext cx="117475" cy="117475"/>
            </a:xfrm>
            <a:custGeom>
              <a:avLst/>
              <a:gdLst/>
              <a:ahLst/>
              <a:cxnLst/>
              <a:rect l="l" t="t" r="r" b="b"/>
              <a:pathLst>
                <a:path w="117475" h="117475">
                  <a:moveTo>
                    <a:pt x="0" y="116890"/>
                  </a:moveTo>
                  <a:lnTo>
                    <a:pt x="116878" y="0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440330" y="5066029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39">
                  <a:moveTo>
                    <a:pt x="0" y="52958"/>
                  </a:moveTo>
                  <a:lnTo>
                    <a:pt x="53873" y="0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404118" y="5066029"/>
              <a:ext cx="53975" cy="53340"/>
            </a:xfrm>
            <a:custGeom>
              <a:avLst/>
              <a:gdLst/>
              <a:ahLst/>
              <a:cxnLst/>
              <a:rect l="l" t="t" r="r" b="b"/>
              <a:pathLst>
                <a:path w="53975" h="53339">
                  <a:moveTo>
                    <a:pt x="0" y="52958"/>
                  </a:moveTo>
                  <a:lnTo>
                    <a:pt x="53873" y="0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603068" y="5064010"/>
              <a:ext cx="581660" cy="712470"/>
            </a:xfrm>
            <a:custGeom>
              <a:avLst/>
              <a:gdLst/>
              <a:ahLst/>
              <a:cxnLst/>
              <a:rect l="l" t="t" r="r" b="b"/>
              <a:pathLst>
                <a:path w="581660" h="712470">
                  <a:moveTo>
                    <a:pt x="581380" y="712444"/>
                  </a:moveTo>
                  <a:lnTo>
                    <a:pt x="581380" y="338061"/>
                  </a:lnTo>
                </a:path>
                <a:path w="581660" h="712470">
                  <a:moveTo>
                    <a:pt x="106845" y="0"/>
                  </a:moveTo>
                  <a:lnTo>
                    <a:pt x="106845" y="270294"/>
                  </a:lnTo>
                  <a:lnTo>
                    <a:pt x="0" y="467537"/>
                  </a:lnTo>
                  <a:lnTo>
                    <a:pt x="0" y="51616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566856" y="5064010"/>
              <a:ext cx="107314" cy="516255"/>
            </a:xfrm>
            <a:custGeom>
              <a:avLst/>
              <a:gdLst/>
              <a:ahLst/>
              <a:cxnLst/>
              <a:rect l="l" t="t" r="r" b="b"/>
              <a:pathLst>
                <a:path w="107314" h="516254">
                  <a:moveTo>
                    <a:pt x="106845" y="0"/>
                  </a:moveTo>
                  <a:lnTo>
                    <a:pt x="106845" y="270294"/>
                  </a:lnTo>
                  <a:lnTo>
                    <a:pt x="0" y="467537"/>
                  </a:lnTo>
                  <a:lnTo>
                    <a:pt x="0" y="516166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403157" y="3648227"/>
              <a:ext cx="1057275" cy="575310"/>
            </a:xfrm>
            <a:custGeom>
              <a:avLst/>
              <a:gdLst/>
              <a:ahLst/>
              <a:cxnLst/>
              <a:rect l="l" t="t" r="r" b="b"/>
              <a:pathLst>
                <a:path w="1057275" h="575310">
                  <a:moveTo>
                    <a:pt x="1057160" y="0"/>
                  </a:moveTo>
                  <a:lnTo>
                    <a:pt x="0" y="0"/>
                  </a:lnTo>
                  <a:lnTo>
                    <a:pt x="0" y="575043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929157" y="4223257"/>
              <a:ext cx="2254885" cy="1184910"/>
            </a:xfrm>
            <a:custGeom>
              <a:avLst/>
              <a:gdLst/>
              <a:ahLst/>
              <a:cxnLst/>
              <a:rect l="l" t="t" r="r" b="b"/>
              <a:pathLst>
                <a:path w="2254885" h="1184910">
                  <a:moveTo>
                    <a:pt x="1837258" y="184607"/>
                  </a:moveTo>
                  <a:lnTo>
                    <a:pt x="2254453" y="184607"/>
                  </a:lnTo>
                  <a:lnTo>
                    <a:pt x="2254453" y="936650"/>
                  </a:lnTo>
                </a:path>
                <a:path w="2254885" h="1184910">
                  <a:moveTo>
                    <a:pt x="1163967" y="181863"/>
                  </a:moveTo>
                  <a:lnTo>
                    <a:pt x="1781670" y="181863"/>
                  </a:lnTo>
                </a:path>
                <a:path w="2254885" h="1184910">
                  <a:moveTo>
                    <a:pt x="1163967" y="181863"/>
                  </a:moveTo>
                  <a:lnTo>
                    <a:pt x="1781670" y="181863"/>
                  </a:lnTo>
                </a:path>
                <a:path w="2254885" h="1184910">
                  <a:moveTo>
                    <a:pt x="1218222" y="12"/>
                  </a:moveTo>
                  <a:lnTo>
                    <a:pt x="1219453" y="91401"/>
                  </a:lnTo>
                </a:path>
                <a:path w="2254885" h="1184910">
                  <a:moveTo>
                    <a:pt x="1219453" y="273253"/>
                  </a:moveTo>
                  <a:lnTo>
                    <a:pt x="1219453" y="363715"/>
                  </a:lnTo>
                </a:path>
                <a:path w="2254885" h="1184910">
                  <a:moveTo>
                    <a:pt x="1728647" y="12"/>
                  </a:moveTo>
                  <a:lnTo>
                    <a:pt x="1728647" y="91401"/>
                  </a:lnTo>
                </a:path>
                <a:path w="2254885" h="1184910">
                  <a:moveTo>
                    <a:pt x="1727415" y="273253"/>
                  </a:moveTo>
                  <a:lnTo>
                    <a:pt x="1727415" y="363715"/>
                  </a:lnTo>
                </a:path>
                <a:path w="2254885" h="1184910">
                  <a:moveTo>
                    <a:pt x="1163967" y="72936"/>
                  </a:moveTo>
                  <a:lnTo>
                    <a:pt x="1163967" y="290791"/>
                  </a:lnTo>
                </a:path>
                <a:path w="2254885" h="1184910">
                  <a:moveTo>
                    <a:pt x="1781670" y="72936"/>
                  </a:moveTo>
                  <a:lnTo>
                    <a:pt x="1781670" y="290791"/>
                  </a:lnTo>
                </a:path>
                <a:path w="2254885" h="1184910">
                  <a:moveTo>
                    <a:pt x="1837258" y="363715"/>
                  </a:moveTo>
                  <a:lnTo>
                    <a:pt x="1837258" y="0"/>
                  </a:lnTo>
                  <a:lnTo>
                    <a:pt x="1110729" y="0"/>
                  </a:lnTo>
                  <a:lnTo>
                    <a:pt x="1110729" y="363715"/>
                  </a:lnTo>
                  <a:lnTo>
                    <a:pt x="1837258" y="363715"/>
                  </a:lnTo>
                  <a:close/>
                </a:path>
                <a:path w="2254885" h="1184910">
                  <a:moveTo>
                    <a:pt x="1110729" y="184607"/>
                  </a:moveTo>
                  <a:lnTo>
                    <a:pt x="811314" y="184607"/>
                  </a:lnTo>
                  <a:lnTo>
                    <a:pt x="811314" y="823010"/>
                  </a:lnTo>
                </a:path>
                <a:path w="2254885" h="1184910">
                  <a:moveTo>
                    <a:pt x="37630" y="1092974"/>
                  </a:moveTo>
                  <a:lnTo>
                    <a:pt x="21683" y="1073923"/>
                  </a:lnTo>
                  <a:lnTo>
                    <a:pt x="9866" y="1051861"/>
                  </a:lnTo>
                  <a:lnTo>
                    <a:pt x="2523" y="1027909"/>
                  </a:lnTo>
                  <a:lnTo>
                    <a:pt x="0" y="1003185"/>
                  </a:lnTo>
                  <a:lnTo>
                    <a:pt x="2523" y="978461"/>
                  </a:lnTo>
                  <a:lnTo>
                    <a:pt x="9866" y="954509"/>
                  </a:lnTo>
                  <a:lnTo>
                    <a:pt x="21683" y="932448"/>
                  </a:lnTo>
                  <a:lnTo>
                    <a:pt x="37630" y="913396"/>
                  </a:lnTo>
                  <a:lnTo>
                    <a:pt x="37630" y="1092974"/>
                  </a:lnTo>
                  <a:close/>
                </a:path>
                <a:path w="2254885" h="1184910">
                  <a:moveTo>
                    <a:pt x="37630" y="1038923"/>
                  </a:moveTo>
                  <a:lnTo>
                    <a:pt x="37630" y="967447"/>
                  </a:lnTo>
                  <a:lnTo>
                    <a:pt x="361645" y="967447"/>
                  </a:lnTo>
                  <a:lnTo>
                    <a:pt x="361645" y="1038923"/>
                  </a:lnTo>
                  <a:lnTo>
                    <a:pt x="37630" y="1038923"/>
                  </a:lnTo>
                  <a:close/>
                </a:path>
                <a:path w="2254885" h="1184910">
                  <a:moveTo>
                    <a:pt x="361645" y="1184605"/>
                  </a:moveTo>
                  <a:lnTo>
                    <a:pt x="361645" y="823595"/>
                  </a:lnTo>
                  <a:lnTo>
                    <a:pt x="721652" y="823595"/>
                  </a:lnTo>
                  <a:lnTo>
                    <a:pt x="721652" y="1184605"/>
                  </a:lnTo>
                  <a:lnTo>
                    <a:pt x="361645" y="1184605"/>
                  </a:lnTo>
                  <a:close/>
                </a:path>
                <a:path w="2254885" h="1184910">
                  <a:moveTo>
                    <a:pt x="721652" y="1184605"/>
                  </a:moveTo>
                  <a:lnTo>
                    <a:pt x="721652" y="823595"/>
                  </a:lnTo>
                  <a:lnTo>
                    <a:pt x="1080338" y="823594"/>
                  </a:lnTo>
                  <a:lnTo>
                    <a:pt x="1080338" y="1184605"/>
                  </a:lnTo>
                  <a:lnTo>
                    <a:pt x="721652" y="118460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417184" y="5046852"/>
              <a:ext cx="2132330" cy="361315"/>
            </a:xfrm>
            <a:custGeom>
              <a:avLst/>
              <a:gdLst/>
              <a:ahLst/>
              <a:cxnLst/>
              <a:rect l="l" t="t" r="r" b="b"/>
              <a:pathLst>
                <a:path w="2132329" h="361314">
                  <a:moveTo>
                    <a:pt x="0" y="361010"/>
                  </a:moveTo>
                  <a:lnTo>
                    <a:pt x="0" y="0"/>
                  </a:lnTo>
                  <a:lnTo>
                    <a:pt x="358686" y="0"/>
                  </a:lnTo>
                  <a:lnTo>
                    <a:pt x="358686" y="361010"/>
                  </a:lnTo>
                  <a:lnTo>
                    <a:pt x="0" y="361010"/>
                  </a:lnTo>
                  <a:close/>
                </a:path>
                <a:path w="2132329" h="361314">
                  <a:moveTo>
                    <a:pt x="1773034" y="361010"/>
                  </a:moveTo>
                  <a:lnTo>
                    <a:pt x="1773034" y="0"/>
                  </a:lnTo>
                  <a:lnTo>
                    <a:pt x="2131720" y="0"/>
                  </a:lnTo>
                  <a:lnTo>
                    <a:pt x="2131720" y="361010"/>
                  </a:lnTo>
                  <a:lnTo>
                    <a:pt x="1773034" y="361010"/>
                  </a:lnTo>
                  <a:close/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1524457" y="5046852"/>
              <a:ext cx="7892415" cy="361315"/>
            </a:xfrm>
            <a:custGeom>
              <a:avLst/>
              <a:gdLst/>
              <a:ahLst/>
              <a:cxnLst/>
              <a:rect l="l" t="t" r="r" b="b"/>
              <a:pathLst>
                <a:path w="7892415" h="361314">
                  <a:moveTo>
                    <a:pt x="7533500" y="361010"/>
                  </a:moveTo>
                  <a:lnTo>
                    <a:pt x="7533500" y="0"/>
                  </a:lnTo>
                  <a:lnTo>
                    <a:pt x="7892186" y="0"/>
                  </a:lnTo>
                  <a:lnTo>
                    <a:pt x="7892186" y="361010"/>
                  </a:lnTo>
                  <a:lnTo>
                    <a:pt x="7533500" y="361010"/>
                  </a:lnTo>
                  <a:close/>
                </a:path>
                <a:path w="7892415" h="361314">
                  <a:moveTo>
                    <a:pt x="35737" y="287718"/>
                  </a:moveTo>
                  <a:lnTo>
                    <a:pt x="35737" y="360095"/>
                  </a:lnTo>
                </a:path>
                <a:path w="7892415" h="361314">
                  <a:moveTo>
                    <a:pt x="0" y="287718"/>
                  </a:moveTo>
                  <a:lnTo>
                    <a:pt x="72377" y="28771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290832" y="5334571"/>
              <a:ext cx="1845945" cy="72390"/>
            </a:xfrm>
            <a:custGeom>
              <a:avLst/>
              <a:gdLst/>
              <a:ahLst/>
              <a:cxnLst/>
              <a:rect l="l" t="t" r="r" b="b"/>
              <a:pathLst>
                <a:path w="1845945" h="72389">
                  <a:moveTo>
                    <a:pt x="35737" y="0"/>
                  </a:moveTo>
                  <a:lnTo>
                    <a:pt x="35737" y="72377"/>
                  </a:lnTo>
                </a:path>
                <a:path w="1845945" h="72389">
                  <a:moveTo>
                    <a:pt x="0" y="0"/>
                  </a:moveTo>
                  <a:lnTo>
                    <a:pt x="72389" y="0"/>
                  </a:lnTo>
                </a:path>
                <a:path w="1845945" h="72389">
                  <a:moveTo>
                    <a:pt x="1808772" y="0"/>
                  </a:moveTo>
                  <a:lnTo>
                    <a:pt x="1808772" y="72377"/>
                  </a:lnTo>
                </a:path>
                <a:path w="1845945" h="72389">
                  <a:moveTo>
                    <a:pt x="1773034" y="0"/>
                  </a:moveTo>
                  <a:lnTo>
                    <a:pt x="1845424" y="0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1381086" y="5046852"/>
              <a:ext cx="7623175" cy="361315"/>
            </a:xfrm>
            <a:custGeom>
              <a:avLst/>
              <a:gdLst/>
              <a:ahLst/>
              <a:cxnLst/>
              <a:rect l="l" t="t" r="r" b="b"/>
              <a:pathLst>
                <a:path w="7623175" h="361314">
                  <a:moveTo>
                    <a:pt x="7586256" y="287718"/>
                  </a:moveTo>
                  <a:lnTo>
                    <a:pt x="7586256" y="360095"/>
                  </a:lnTo>
                </a:path>
                <a:path w="7623175" h="361314">
                  <a:moveTo>
                    <a:pt x="7550518" y="287718"/>
                  </a:moveTo>
                  <a:lnTo>
                    <a:pt x="7622895" y="287718"/>
                  </a:lnTo>
                </a:path>
                <a:path w="7623175" h="361314">
                  <a:moveTo>
                    <a:pt x="0" y="36101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147474" y="5046852"/>
              <a:ext cx="1773555" cy="361315"/>
            </a:xfrm>
            <a:custGeom>
              <a:avLst/>
              <a:gdLst/>
              <a:ahLst/>
              <a:cxnLst/>
              <a:rect l="l" t="t" r="r" b="b"/>
              <a:pathLst>
                <a:path w="1773554" h="361314">
                  <a:moveTo>
                    <a:pt x="0" y="361010"/>
                  </a:moveTo>
                  <a:lnTo>
                    <a:pt x="0" y="0"/>
                  </a:lnTo>
                </a:path>
                <a:path w="1773554" h="361314">
                  <a:moveTo>
                    <a:pt x="1773034" y="361010"/>
                  </a:moveTo>
                  <a:lnTo>
                    <a:pt x="1773034" y="0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1740471" y="5046268"/>
              <a:ext cx="7047865" cy="361950"/>
            </a:xfrm>
            <a:custGeom>
              <a:avLst/>
              <a:gdLst/>
              <a:ahLst/>
              <a:cxnLst/>
              <a:rect l="l" t="t" r="r" b="b"/>
              <a:pathLst>
                <a:path w="7047865" h="361950">
                  <a:moveTo>
                    <a:pt x="7047763" y="361594"/>
                  </a:moveTo>
                  <a:lnTo>
                    <a:pt x="7047763" y="584"/>
                  </a:lnTo>
                </a:path>
                <a:path w="7047865" h="361950">
                  <a:moveTo>
                    <a:pt x="0" y="0"/>
                  </a:moveTo>
                  <a:lnTo>
                    <a:pt x="180009" y="36140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506859" y="5046268"/>
              <a:ext cx="1953260" cy="361950"/>
            </a:xfrm>
            <a:custGeom>
              <a:avLst/>
              <a:gdLst/>
              <a:ahLst/>
              <a:cxnLst/>
              <a:rect l="l" t="t" r="r" b="b"/>
              <a:pathLst>
                <a:path w="1953259" h="361950">
                  <a:moveTo>
                    <a:pt x="0" y="0"/>
                  </a:moveTo>
                  <a:lnTo>
                    <a:pt x="180009" y="361403"/>
                  </a:lnTo>
                </a:path>
                <a:path w="1953259" h="361950">
                  <a:moveTo>
                    <a:pt x="1773034" y="0"/>
                  </a:moveTo>
                  <a:lnTo>
                    <a:pt x="1953044" y="361403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9147619" y="5046268"/>
              <a:ext cx="180340" cy="361950"/>
            </a:xfrm>
            <a:custGeom>
              <a:avLst/>
              <a:gdLst/>
              <a:ahLst/>
              <a:cxnLst/>
              <a:rect l="l" t="t" r="r" b="b"/>
              <a:pathLst>
                <a:path w="180340" h="361950">
                  <a:moveTo>
                    <a:pt x="0" y="0"/>
                  </a:moveTo>
                  <a:lnTo>
                    <a:pt x="180022" y="36140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1363687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4" h="107950">
                  <a:moveTo>
                    <a:pt x="0" y="107480"/>
                  </a:moveTo>
                  <a:lnTo>
                    <a:pt x="35725" y="107480"/>
                  </a:lnTo>
                  <a:lnTo>
                    <a:pt x="17399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1363687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4" h="107950">
                  <a:moveTo>
                    <a:pt x="17399" y="0"/>
                  </a:moveTo>
                  <a:lnTo>
                    <a:pt x="35725" y="107480"/>
                  </a:lnTo>
                  <a:lnTo>
                    <a:pt x="0" y="107480"/>
                  </a:lnTo>
                  <a:lnTo>
                    <a:pt x="1739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130063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37" y="107480"/>
                  </a:lnTo>
                  <a:lnTo>
                    <a:pt x="17411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5130063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37" y="107480"/>
                  </a:lnTo>
                  <a:lnTo>
                    <a:pt x="0" y="107480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6903097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37" y="107480"/>
                  </a:lnTo>
                  <a:lnTo>
                    <a:pt x="17411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6903097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37" y="107480"/>
                  </a:lnTo>
                  <a:lnTo>
                    <a:pt x="0" y="107480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8770835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37" y="107480"/>
                  </a:lnTo>
                  <a:lnTo>
                    <a:pt x="17399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8770835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399" y="0"/>
                  </a:moveTo>
                  <a:lnTo>
                    <a:pt x="35737" y="107480"/>
                  </a:lnTo>
                  <a:lnTo>
                    <a:pt x="0" y="107480"/>
                  </a:lnTo>
                  <a:lnTo>
                    <a:pt x="1739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4" name="object 7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50123" y="5299824"/>
              <a:ext cx="76822" cy="114109"/>
            </a:xfrm>
            <a:prstGeom prst="rect">
              <a:avLst/>
            </a:prstGeom>
          </p:spPr>
        </p:pic>
        <p:pic>
          <p:nvPicPr>
            <p:cNvPr id="75" name="object 7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16498" y="5299824"/>
              <a:ext cx="76835" cy="114109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89533" y="5299824"/>
              <a:ext cx="76834" cy="114109"/>
            </a:xfrm>
            <a:prstGeom prst="rect">
              <a:avLst/>
            </a:prstGeom>
          </p:spPr>
        </p:pic>
        <p:pic>
          <p:nvPicPr>
            <p:cNvPr id="77" name="object 7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257271" y="5299824"/>
              <a:ext cx="76834" cy="114109"/>
            </a:xfrm>
            <a:prstGeom prst="rect">
              <a:avLst/>
            </a:prstGeom>
          </p:spPr>
        </p:pic>
        <p:sp>
          <p:nvSpPr>
            <p:cNvPr id="78" name="object 78"/>
            <p:cNvSpPr/>
            <p:nvPr/>
          </p:nvSpPr>
          <p:spPr>
            <a:xfrm>
              <a:off x="1703476" y="5334571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0" y="0"/>
                  </a:moveTo>
                  <a:lnTo>
                    <a:pt x="72390" y="0"/>
                  </a:lnTo>
                </a:path>
                <a:path w="72389" h="72389">
                  <a:moveTo>
                    <a:pt x="35737" y="0"/>
                  </a:moveTo>
                  <a:lnTo>
                    <a:pt x="35737" y="7237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469864" y="5334571"/>
              <a:ext cx="1845945" cy="72390"/>
            </a:xfrm>
            <a:custGeom>
              <a:avLst/>
              <a:gdLst/>
              <a:ahLst/>
              <a:cxnLst/>
              <a:rect l="l" t="t" r="r" b="b"/>
              <a:pathLst>
                <a:path w="1845945" h="72389">
                  <a:moveTo>
                    <a:pt x="0" y="0"/>
                  </a:moveTo>
                  <a:lnTo>
                    <a:pt x="72377" y="0"/>
                  </a:lnTo>
                </a:path>
                <a:path w="1845945" h="72389">
                  <a:moveTo>
                    <a:pt x="35725" y="0"/>
                  </a:moveTo>
                  <a:lnTo>
                    <a:pt x="35725" y="72377"/>
                  </a:lnTo>
                </a:path>
                <a:path w="1845945" h="72389">
                  <a:moveTo>
                    <a:pt x="1773034" y="0"/>
                  </a:moveTo>
                  <a:lnTo>
                    <a:pt x="1845424" y="0"/>
                  </a:lnTo>
                </a:path>
                <a:path w="1845945" h="72389">
                  <a:moveTo>
                    <a:pt x="1808772" y="0"/>
                  </a:moveTo>
                  <a:lnTo>
                    <a:pt x="1808772" y="72377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9110636" y="5334571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0" y="0"/>
                  </a:moveTo>
                  <a:lnTo>
                    <a:pt x="72377" y="0"/>
                  </a:lnTo>
                </a:path>
                <a:path w="72390" h="72389">
                  <a:moveTo>
                    <a:pt x="35725" y="0"/>
                  </a:moveTo>
                  <a:lnTo>
                    <a:pt x="35725" y="7237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1" name="object 81"/>
          <p:cNvSpPr txBox="1"/>
          <p:nvPr/>
        </p:nvSpPr>
        <p:spPr>
          <a:xfrm>
            <a:off x="1290802" y="584174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4604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114"/>
              </a:spcBef>
            </a:pPr>
            <a:r>
              <a:rPr dirty="0" sz="1200" spc="-25">
                <a:latin typeface="Arial"/>
                <a:cs typeface="Arial"/>
              </a:rPr>
              <a:t>0Z</a:t>
            </a:r>
            <a:endParaRPr sz="12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1625819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5029423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solidFill>
                  <a:srgbClr val="00AAEC"/>
                </a:solidFill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7163027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solidFill>
                  <a:srgbClr val="00AAEC"/>
                </a:solidFill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9029915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3060925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1613120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5029423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solidFill>
                  <a:srgbClr val="00AAEC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7150327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solidFill>
                  <a:srgbClr val="00AAEC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9017216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3060925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1994130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93" name="object 93"/>
          <p:cNvSpPr txBox="1"/>
          <p:nvPr/>
        </p:nvSpPr>
        <p:spPr>
          <a:xfrm>
            <a:off x="5397734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solidFill>
                  <a:srgbClr val="00AAEC"/>
                </a:solidFill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7531337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solidFill>
                  <a:srgbClr val="00AAEC"/>
                </a:solidFill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9398226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96" name="object 96"/>
          <p:cNvSpPr txBox="1"/>
          <p:nvPr/>
        </p:nvSpPr>
        <p:spPr>
          <a:xfrm>
            <a:off x="3429236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97" name="object 97"/>
          <p:cNvGrpSpPr/>
          <p:nvPr/>
        </p:nvGrpSpPr>
        <p:grpSpPr>
          <a:xfrm>
            <a:off x="1858835" y="3596513"/>
            <a:ext cx="7887334" cy="2167255"/>
            <a:chOff x="1858835" y="3596513"/>
            <a:chExt cx="7887334" cy="2167255"/>
          </a:xfrm>
        </p:grpSpPr>
        <p:sp>
          <p:nvSpPr>
            <p:cNvPr id="98" name="object 98"/>
            <p:cNvSpPr/>
            <p:nvPr/>
          </p:nvSpPr>
          <p:spPr>
            <a:xfrm>
              <a:off x="2008670" y="5137213"/>
              <a:ext cx="324485" cy="179705"/>
            </a:xfrm>
            <a:custGeom>
              <a:avLst/>
              <a:gdLst/>
              <a:ahLst/>
              <a:cxnLst/>
              <a:rect l="l" t="t" r="r" b="b"/>
              <a:pathLst>
                <a:path w="324485" h="179704">
                  <a:moveTo>
                    <a:pt x="324357" y="89788"/>
                  </a:moveTo>
                  <a:lnTo>
                    <a:pt x="296875" y="179590"/>
                  </a:lnTo>
                  <a:lnTo>
                    <a:pt x="242811" y="0"/>
                  </a:lnTo>
                  <a:lnTo>
                    <a:pt x="188747" y="179590"/>
                  </a:lnTo>
                  <a:lnTo>
                    <a:pt x="134696" y="0"/>
                  </a:lnTo>
                  <a:lnTo>
                    <a:pt x="80632" y="179590"/>
                  </a:lnTo>
                  <a:lnTo>
                    <a:pt x="26568" y="0"/>
                  </a:lnTo>
                  <a:lnTo>
                    <a:pt x="0" y="89788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5775045" y="5137213"/>
              <a:ext cx="2097405" cy="179705"/>
            </a:xfrm>
            <a:custGeom>
              <a:avLst/>
              <a:gdLst/>
              <a:ahLst/>
              <a:cxnLst/>
              <a:rect l="l" t="t" r="r" b="b"/>
              <a:pathLst>
                <a:path w="2097404" h="179704">
                  <a:moveTo>
                    <a:pt x="324370" y="89789"/>
                  </a:moveTo>
                  <a:lnTo>
                    <a:pt x="296875" y="179590"/>
                  </a:lnTo>
                  <a:lnTo>
                    <a:pt x="242824" y="0"/>
                  </a:lnTo>
                  <a:lnTo>
                    <a:pt x="188760" y="179590"/>
                  </a:lnTo>
                  <a:lnTo>
                    <a:pt x="134696" y="0"/>
                  </a:lnTo>
                  <a:lnTo>
                    <a:pt x="80632" y="179590"/>
                  </a:lnTo>
                  <a:lnTo>
                    <a:pt x="26581" y="0"/>
                  </a:lnTo>
                  <a:lnTo>
                    <a:pt x="0" y="89789"/>
                  </a:lnTo>
                </a:path>
                <a:path w="2097404" h="179704">
                  <a:moveTo>
                    <a:pt x="2097405" y="89788"/>
                  </a:moveTo>
                  <a:lnTo>
                    <a:pt x="2069909" y="179590"/>
                  </a:lnTo>
                  <a:lnTo>
                    <a:pt x="2015858" y="0"/>
                  </a:lnTo>
                  <a:lnTo>
                    <a:pt x="1961794" y="179590"/>
                  </a:lnTo>
                  <a:lnTo>
                    <a:pt x="1907730" y="0"/>
                  </a:lnTo>
                  <a:lnTo>
                    <a:pt x="1853679" y="179590"/>
                  </a:lnTo>
                  <a:lnTo>
                    <a:pt x="1799615" y="0"/>
                  </a:lnTo>
                  <a:lnTo>
                    <a:pt x="1773047" y="89789"/>
                  </a:lnTo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1864233" y="5137213"/>
              <a:ext cx="7876540" cy="360045"/>
            </a:xfrm>
            <a:custGeom>
              <a:avLst/>
              <a:gdLst/>
              <a:ahLst/>
              <a:cxnLst/>
              <a:rect l="l" t="t" r="r" b="b"/>
              <a:pathLst>
                <a:path w="7876540" h="360045">
                  <a:moveTo>
                    <a:pt x="7875955" y="89788"/>
                  </a:moveTo>
                  <a:lnTo>
                    <a:pt x="7848460" y="179590"/>
                  </a:lnTo>
                  <a:lnTo>
                    <a:pt x="7794396" y="0"/>
                  </a:lnTo>
                  <a:lnTo>
                    <a:pt x="7740345" y="179590"/>
                  </a:lnTo>
                  <a:lnTo>
                    <a:pt x="7686281" y="0"/>
                  </a:lnTo>
                  <a:lnTo>
                    <a:pt x="7632217" y="179590"/>
                  </a:lnTo>
                  <a:lnTo>
                    <a:pt x="7578153" y="0"/>
                  </a:lnTo>
                  <a:lnTo>
                    <a:pt x="7551585" y="89788"/>
                  </a:lnTo>
                </a:path>
                <a:path w="7876540" h="360045">
                  <a:moveTo>
                    <a:pt x="2269896" y="89789"/>
                  </a:moveTo>
                  <a:lnTo>
                    <a:pt x="2242413" y="179590"/>
                  </a:lnTo>
                  <a:lnTo>
                    <a:pt x="2188349" y="0"/>
                  </a:lnTo>
                  <a:lnTo>
                    <a:pt x="2134285" y="179590"/>
                  </a:lnTo>
                  <a:lnTo>
                    <a:pt x="2080234" y="0"/>
                  </a:lnTo>
                  <a:lnTo>
                    <a:pt x="2026170" y="179590"/>
                  </a:lnTo>
                  <a:lnTo>
                    <a:pt x="1972106" y="0"/>
                  </a:lnTo>
                  <a:lnTo>
                    <a:pt x="1945538" y="89789"/>
                  </a:lnTo>
                </a:path>
                <a:path w="7876540" h="360045">
                  <a:moveTo>
                    <a:pt x="0" y="271322"/>
                  </a:moveTo>
                  <a:lnTo>
                    <a:pt x="105562" y="271322"/>
                  </a:lnTo>
                  <a:lnTo>
                    <a:pt x="52781" y="359892"/>
                  </a:lnTo>
                  <a:lnTo>
                    <a:pt x="0" y="27132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5273116" y="5408536"/>
              <a:ext cx="2236470" cy="88900"/>
            </a:xfrm>
            <a:custGeom>
              <a:avLst/>
              <a:gdLst/>
              <a:ahLst/>
              <a:cxnLst/>
              <a:rect l="l" t="t" r="r" b="b"/>
              <a:pathLst>
                <a:path w="2236470" h="88900">
                  <a:moveTo>
                    <a:pt x="0" y="0"/>
                  </a:moveTo>
                  <a:lnTo>
                    <a:pt x="105562" y="0"/>
                  </a:lnTo>
                  <a:lnTo>
                    <a:pt x="52781" y="88569"/>
                  </a:lnTo>
                  <a:lnTo>
                    <a:pt x="0" y="0"/>
                  </a:lnTo>
                  <a:close/>
                </a:path>
                <a:path w="2236470" h="88900">
                  <a:moveTo>
                    <a:pt x="2130526" y="0"/>
                  </a:moveTo>
                  <a:lnTo>
                    <a:pt x="2236089" y="0"/>
                  </a:lnTo>
                  <a:lnTo>
                    <a:pt x="2183320" y="88569"/>
                  </a:lnTo>
                  <a:lnTo>
                    <a:pt x="2130526" y="0"/>
                  </a:lnTo>
                  <a:close/>
                </a:path>
              </a:pathLst>
            </a:custGeom>
            <a:ln w="10795">
              <a:solidFill>
                <a:srgbClr val="00AAEC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4218305" y="3738181"/>
              <a:ext cx="5158740" cy="2019935"/>
            </a:xfrm>
            <a:custGeom>
              <a:avLst/>
              <a:gdLst/>
              <a:ahLst/>
              <a:cxnLst/>
              <a:rect l="l" t="t" r="r" b="b"/>
              <a:pathLst>
                <a:path w="5158740" h="2019935">
                  <a:moveTo>
                    <a:pt x="5053076" y="1670354"/>
                  </a:moveTo>
                  <a:lnTo>
                    <a:pt x="5158638" y="1670354"/>
                  </a:lnTo>
                  <a:lnTo>
                    <a:pt x="5105857" y="1758924"/>
                  </a:lnTo>
                  <a:lnTo>
                    <a:pt x="5053076" y="1670354"/>
                  </a:lnTo>
                  <a:close/>
                </a:path>
                <a:path w="5158740" h="2019935">
                  <a:moveTo>
                    <a:pt x="0" y="2019808"/>
                  </a:moveTo>
                  <a:lnTo>
                    <a:pt x="0" y="647"/>
                  </a:lnTo>
                </a:path>
                <a:path w="5158740" h="2019935">
                  <a:moveTo>
                    <a:pt x="3967149" y="2019807"/>
                  </a:moveTo>
                  <a:lnTo>
                    <a:pt x="396714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3458210" y="3601910"/>
              <a:ext cx="132715" cy="92710"/>
            </a:xfrm>
            <a:custGeom>
              <a:avLst/>
              <a:gdLst/>
              <a:ahLst/>
              <a:cxnLst/>
              <a:rect l="l" t="t" r="r" b="b"/>
              <a:pathLst>
                <a:path w="132714" h="92710">
                  <a:moveTo>
                    <a:pt x="132346" y="46316"/>
                  </a:moveTo>
                  <a:lnTo>
                    <a:pt x="0" y="0"/>
                  </a:lnTo>
                  <a:lnTo>
                    <a:pt x="0" y="92633"/>
                  </a:lnTo>
                  <a:lnTo>
                    <a:pt x="132346" y="4631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4" name="object 104"/>
          <p:cNvSpPr txBox="1"/>
          <p:nvPr/>
        </p:nvSpPr>
        <p:spPr>
          <a:xfrm>
            <a:off x="2256373" y="4040526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2794216" y="4218330"/>
            <a:ext cx="243204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0">
                <a:latin typeface="Arial"/>
                <a:cs typeface="Arial"/>
              </a:rPr>
              <a:t>1(3)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1900766" y="42183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1595285" y="3969054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032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60"/>
              </a:spcBef>
            </a:pPr>
            <a:r>
              <a:rPr dirty="0" sz="1200" spc="-25">
                <a:latin typeface="Arial"/>
                <a:cs typeface="Arial"/>
              </a:rPr>
              <a:t>1V1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900214" y="4732756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9050" rIns="0" bIns="0" rtlCol="0" vert="horz">
            <a:spAutoFit/>
          </a:bodyPr>
          <a:lstStyle/>
          <a:p>
            <a:pPr marL="54610">
              <a:lnSpc>
                <a:spcPct val="100000"/>
              </a:lnSpc>
              <a:spcBef>
                <a:spcPts val="150"/>
              </a:spcBef>
            </a:pPr>
            <a:r>
              <a:rPr dirty="0" sz="1200" spc="-25">
                <a:latin typeface="Arial"/>
                <a:cs typeface="Arial"/>
              </a:rPr>
              <a:t>1S1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4486465" y="4732756"/>
            <a:ext cx="360680" cy="217170"/>
          </a:xfrm>
          <a:prstGeom prst="rect">
            <a:avLst/>
          </a:prstGeom>
          <a:ln w="10795">
            <a:solidFill>
              <a:srgbClr val="00AAEC"/>
            </a:solidFill>
          </a:ln>
        </p:spPr>
        <p:txBody>
          <a:bodyPr wrap="square" lIns="0" tIns="19050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50"/>
              </a:spcBef>
            </a:pPr>
            <a:r>
              <a:rPr dirty="0" sz="1200" spc="-25">
                <a:solidFill>
                  <a:srgbClr val="00AAEC"/>
                </a:solidFill>
                <a:latin typeface="Arial"/>
                <a:cs typeface="Arial"/>
              </a:rPr>
              <a:t>2S1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6439636" y="4732756"/>
            <a:ext cx="360680" cy="217170"/>
          </a:xfrm>
          <a:prstGeom prst="rect">
            <a:avLst/>
          </a:prstGeom>
          <a:ln w="10794">
            <a:solidFill>
              <a:srgbClr val="00AAEC"/>
            </a:solidFill>
          </a:ln>
        </p:spPr>
        <p:txBody>
          <a:bodyPr wrap="square" lIns="0" tIns="19050" rIns="0" bIns="0" rtlCol="0" vert="horz">
            <a:spAutoFit/>
          </a:bodyPr>
          <a:lstStyle/>
          <a:p>
            <a:pPr marL="52705">
              <a:lnSpc>
                <a:spcPct val="100000"/>
              </a:lnSpc>
              <a:spcBef>
                <a:spcPts val="150"/>
              </a:spcBef>
            </a:pPr>
            <a:r>
              <a:rPr dirty="0" sz="1200" spc="-25">
                <a:solidFill>
                  <a:srgbClr val="00AAEC"/>
                </a:solidFill>
                <a:latin typeface="Arial"/>
                <a:cs typeface="Arial"/>
              </a:rPr>
              <a:t>1S3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1" name="object 111"/>
          <p:cNvSpPr txBox="1"/>
          <p:nvPr/>
        </p:nvSpPr>
        <p:spPr>
          <a:xfrm>
            <a:off x="8346668" y="4739023"/>
            <a:ext cx="2743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5">
                <a:latin typeface="Arial"/>
                <a:cs typeface="Arial"/>
              </a:rPr>
              <a:t>2S2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2522664" y="473275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905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50"/>
              </a:spcBef>
            </a:pPr>
            <a:r>
              <a:rPr dirty="0" sz="1200" spc="-2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13" name="object 113"/>
          <p:cNvGrpSpPr/>
          <p:nvPr/>
        </p:nvGrpSpPr>
        <p:grpSpPr>
          <a:xfrm>
            <a:off x="3586848" y="2316619"/>
            <a:ext cx="5086350" cy="3484245"/>
            <a:chOff x="3586848" y="2316619"/>
            <a:chExt cx="5086350" cy="3484245"/>
          </a:xfrm>
        </p:grpSpPr>
        <p:sp>
          <p:nvSpPr>
            <p:cNvPr id="114" name="object 114"/>
            <p:cNvSpPr/>
            <p:nvPr/>
          </p:nvSpPr>
          <p:spPr>
            <a:xfrm>
              <a:off x="8307361" y="4732756"/>
              <a:ext cx="360680" cy="217170"/>
            </a:xfrm>
            <a:custGeom>
              <a:avLst/>
              <a:gdLst/>
              <a:ahLst/>
              <a:cxnLst/>
              <a:rect l="l" t="t" r="r" b="b"/>
              <a:pathLst>
                <a:path w="360679" h="217170">
                  <a:moveTo>
                    <a:pt x="0" y="216712"/>
                  </a:moveTo>
                  <a:lnTo>
                    <a:pt x="0" y="0"/>
                  </a:lnTo>
                  <a:lnTo>
                    <a:pt x="360273" y="0"/>
                  </a:lnTo>
                  <a:lnTo>
                    <a:pt x="360273" y="216712"/>
                  </a:lnTo>
                  <a:lnTo>
                    <a:pt x="0" y="2167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199838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0" y="35476"/>
                  </a:lnTo>
                  <a:lnTo>
                    <a:pt x="31507" y="31513"/>
                  </a:lnTo>
                  <a:lnTo>
                    <a:pt x="35466" y="25642"/>
                  </a:lnTo>
                  <a:lnTo>
                    <a:pt x="36918" y="18465"/>
                  </a:lnTo>
                  <a:lnTo>
                    <a:pt x="35466" y="11288"/>
                  </a:lnTo>
                  <a:lnTo>
                    <a:pt x="31507" y="5418"/>
                  </a:lnTo>
                  <a:lnTo>
                    <a:pt x="25640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199838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0" y="1454"/>
                  </a:lnTo>
                  <a:lnTo>
                    <a:pt x="31507" y="5418"/>
                  </a:lnTo>
                  <a:lnTo>
                    <a:pt x="35466" y="11288"/>
                  </a:lnTo>
                  <a:lnTo>
                    <a:pt x="36918" y="18465"/>
                  </a:lnTo>
                  <a:lnTo>
                    <a:pt x="35466" y="25642"/>
                  </a:lnTo>
                  <a:lnTo>
                    <a:pt x="31507" y="31513"/>
                  </a:lnTo>
                  <a:lnTo>
                    <a:pt x="25640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8166988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35" y="35476"/>
                  </a:lnTo>
                  <a:lnTo>
                    <a:pt x="31502" y="31513"/>
                  </a:lnTo>
                  <a:lnTo>
                    <a:pt x="35464" y="25642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2" y="5418"/>
                  </a:lnTo>
                  <a:lnTo>
                    <a:pt x="25635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3657561" y="2783992"/>
              <a:ext cx="4546600" cy="3011170"/>
            </a:xfrm>
            <a:custGeom>
              <a:avLst/>
              <a:gdLst/>
              <a:ahLst/>
              <a:cxnLst/>
              <a:rect l="l" t="t" r="r" b="b"/>
              <a:pathLst>
                <a:path w="4546600" h="3011170">
                  <a:moveTo>
                    <a:pt x="4527892" y="3010928"/>
                  </a:moveTo>
                  <a:lnTo>
                    <a:pt x="4520716" y="3009473"/>
                  </a:lnTo>
                  <a:lnTo>
                    <a:pt x="4514845" y="3005510"/>
                  </a:lnTo>
                  <a:lnTo>
                    <a:pt x="4510881" y="2999639"/>
                  </a:lnTo>
                  <a:lnTo>
                    <a:pt x="4509427" y="2992462"/>
                  </a:lnTo>
                  <a:lnTo>
                    <a:pt x="4510881" y="2985286"/>
                  </a:lnTo>
                  <a:lnTo>
                    <a:pt x="4514845" y="2979415"/>
                  </a:lnTo>
                  <a:lnTo>
                    <a:pt x="4520716" y="2975451"/>
                  </a:lnTo>
                  <a:lnTo>
                    <a:pt x="4527892" y="2973997"/>
                  </a:lnTo>
                  <a:lnTo>
                    <a:pt x="4535062" y="2975451"/>
                  </a:lnTo>
                  <a:lnTo>
                    <a:pt x="4540929" y="2979415"/>
                  </a:lnTo>
                  <a:lnTo>
                    <a:pt x="4544891" y="2985286"/>
                  </a:lnTo>
                  <a:lnTo>
                    <a:pt x="4546346" y="2992462"/>
                  </a:lnTo>
                  <a:lnTo>
                    <a:pt x="4544891" y="2999639"/>
                  </a:lnTo>
                  <a:lnTo>
                    <a:pt x="4540929" y="3005510"/>
                  </a:lnTo>
                  <a:lnTo>
                    <a:pt x="4535062" y="3009473"/>
                  </a:lnTo>
                  <a:lnTo>
                    <a:pt x="4527892" y="3010928"/>
                  </a:lnTo>
                  <a:close/>
                </a:path>
                <a:path w="4546600" h="3011170">
                  <a:moveTo>
                    <a:pt x="0" y="0"/>
                  </a:moveTo>
                  <a:lnTo>
                    <a:pt x="0" y="181025"/>
                  </a:lnTo>
                  <a:lnTo>
                    <a:pt x="470992" y="181025"/>
                  </a:lnTo>
                  <a:lnTo>
                    <a:pt x="470992" y="59783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3620909" y="2423718"/>
              <a:ext cx="942975" cy="958850"/>
            </a:xfrm>
            <a:custGeom>
              <a:avLst/>
              <a:gdLst/>
              <a:ahLst/>
              <a:cxnLst/>
              <a:rect l="l" t="t" r="r" b="b"/>
              <a:pathLst>
                <a:path w="942975" h="958850">
                  <a:moveTo>
                    <a:pt x="718375" y="214960"/>
                  </a:moveTo>
                  <a:lnTo>
                    <a:pt x="718375" y="358940"/>
                  </a:lnTo>
                  <a:lnTo>
                    <a:pt x="0" y="358940"/>
                  </a:lnTo>
                  <a:lnTo>
                    <a:pt x="0" y="0"/>
                  </a:lnTo>
                  <a:lnTo>
                    <a:pt x="718375" y="0"/>
                  </a:lnTo>
                  <a:lnTo>
                    <a:pt x="718375" y="142963"/>
                  </a:lnTo>
                </a:path>
                <a:path w="942975" h="958850">
                  <a:moveTo>
                    <a:pt x="133502" y="358940"/>
                  </a:moveTo>
                  <a:lnTo>
                    <a:pt x="133502" y="0"/>
                  </a:lnTo>
                  <a:lnTo>
                    <a:pt x="223774" y="0"/>
                  </a:lnTo>
                  <a:lnTo>
                    <a:pt x="223774" y="358940"/>
                  </a:lnTo>
                  <a:lnTo>
                    <a:pt x="133502" y="358940"/>
                  </a:lnTo>
                  <a:close/>
                </a:path>
                <a:path w="942975" h="958850">
                  <a:moveTo>
                    <a:pt x="942822" y="215595"/>
                  </a:moveTo>
                  <a:lnTo>
                    <a:pt x="313639" y="215595"/>
                  </a:lnTo>
                  <a:lnTo>
                    <a:pt x="313639" y="143560"/>
                  </a:lnTo>
                  <a:lnTo>
                    <a:pt x="942822" y="143560"/>
                  </a:lnTo>
                </a:path>
                <a:path w="942975" h="958850">
                  <a:moveTo>
                    <a:pt x="36575" y="358444"/>
                  </a:moveTo>
                  <a:lnTo>
                    <a:pt x="36575" y="448271"/>
                  </a:lnTo>
                </a:path>
                <a:path w="942975" h="958850">
                  <a:moveTo>
                    <a:pt x="682142" y="358444"/>
                  </a:moveTo>
                  <a:lnTo>
                    <a:pt x="682142" y="958545"/>
                  </a:lnTo>
                </a:path>
                <a:path w="942975" h="958850">
                  <a:moveTo>
                    <a:pt x="43891" y="270167"/>
                  </a:moveTo>
                  <a:lnTo>
                    <a:pt x="43891" y="90525"/>
                  </a:lnTo>
                  <a:lnTo>
                    <a:pt x="133248" y="90525"/>
                  </a:lnTo>
                  <a:lnTo>
                    <a:pt x="133248" y="270167"/>
                  </a:lnTo>
                  <a:lnTo>
                    <a:pt x="43891" y="270167"/>
                  </a:lnTo>
                  <a:close/>
                </a:path>
                <a:path w="942975" h="958850">
                  <a:moveTo>
                    <a:pt x="224027" y="270167"/>
                  </a:moveTo>
                  <a:lnTo>
                    <a:pt x="224027" y="90525"/>
                  </a:lnTo>
                  <a:lnTo>
                    <a:pt x="313385" y="90525"/>
                  </a:lnTo>
                  <a:lnTo>
                    <a:pt x="313385" y="270167"/>
                  </a:lnTo>
                  <a:lnTo>
                    <a:pt x="224027" y="27016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0" name="object 12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88193" y="2316772"/>
              <a:ext cx="80759" cy="113195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3592245" y="2322017"/>
              <a:ext cx="1026794" cy="1488440"/>
            </a:xfrm>
            <a:custGeom>
              <a:avLst/>
              <a:gdLst/>
              <a:ahLst/>
              <a:cxnLst/>
              <a:rect l="l" t="t" r="r" b="b"/>
              <a:pathLst>
                <a:path w="1026795" h="1488439">
                  <a:moveTo>
                    <a:pt x="55346" y="548043"/>
                  </a:moveTo>
                  <a:lnTo>
                    <a:pt x="372211" y="0"/>
                  </a:lnTo>
                </a:path>
                <a:path w="1026795" h="1488439">
                  <a:moveTo>
                    <a:pt x="914031" y="99999"/>
                  </a:moveTo>
                  <a:lnTo>
                    <a:pt x="914031" y="189509"/>
                  </a:lnTo>
                </a:path>
                <a:path w="1026795" h="1488439">
                  <a:moveTo>
                    <a:pt x="715987" y="1488401"/>
                  </a:moveTo>
                  <a:lnTo>
                    <a:pt x="757808" y="1416164"/>
                  </a:lnTo>
                  <a:lnTo>
                    <a:pt x="674585" y="1416164"/>
                  </a:lnTo>
                  <a:lnTo>
                    <a:pt x="715987" y="1488401"/>
                  </a:lnTo>
                  <a:close/>
                </a:path>
                <a:path w="1026795" h="1488439">
                  <a:moveTo>
                    <a:pt x="535012" y="1488401"/>
                  </a:moveTo>
                  <a:lnTo>
                    <a:pt x="576833" y="1416164"/>
                  </a:lnTo>
                  <a:lnTo>
                    <a:pt x="493610" y="1416164"/>
                  </a:lnTo>
                  <a:lnTo>
                    <a:pt x="535012" y="1488401"/>
                  </a:lnTo>
                  <a:close/>
                </a:path>
                <a:path w="1026795" h="1488439">
                  <a:moveTo>
                    <a:pt x="804671" y="1326210"/>
                  </a:moveTo>
                  <a:lnTo>
                    <a:pt x="894003" y="1326210"/>
                  </a:lnTo>
                </a:path>
                <a:path w="1026795" h="1488439">
                  <a:moveTo>
                    <a:pt x="0" y="1326210"/>
                  </a:moveTo>
                  <a:lnTo>
                    <a:pt x="89331" y="1326210"/>
                  </a:lnTo>
                </a:path>
                <a:path w="1026795" h="1488439">
                  <a:moveTo>
                    <a:pt x="894003" y="1326210"/>
                  </a:moveTo>
                  <a:lnTo>
                    <a:pt x="1026350" y="1279893"/>
                  </a:lnTo>
                  <a:lnTo>
                    <a:pt x="1026350" y="1372527"/>
                  </a:lnTo>
                  <a:lnTo>
                    <a:pt x="894003" y="1326210"/>
                  </a:lnTo>
                  <a:close/>
                </a:path>
                <a:path w="1026795" h="1488439">
                  <a:moveTo>
                    <a:pt x="356069" y="1057440"/>
                  </a:moveTo>
                  <a:lnTo>
                    <a:pt x="356069" y="141681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3931424" y="363256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35" y="105790"/>
                  </a:lnTo>
                  <a:lnTo>
                    <a:pt x="35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3679621" y="3379457"/>
              <a:ext cx="718185" cy="360045"/>
            </a:xfrm>
            <a:custGeom>
              <a:avLst/>
              <a:gdLst/>
              <a:ahLst/>
              <a:cxnLst/>
              <a:rect l="l" t="t" r="r" b="b"/>
              <a:pathLst>
                <a:path w="718185" h="360045">
                  <a:moveTo>
                    <a:pt x="269138" y="358901"/>
                  </a:moveTo>
                  <a:lnTo>
                    <a:pt x="287388" y="253111"/>
                  </a:lnTo>
                  <a:lnTo>
                    <a:pt x="251802" y="253111"/>
                  </a:lnTo>
                  <a:lnTo>
                    <a:pt x="269138" y="358901"/>
                  </a:lnTo>
                  <a:close/>
                </a:path>
                <a:path w="718185" h="360045">
                  <a:moveTo>
                    <a:pt x="84404" y="2806"/>
                  </a:moveTo>
                  <a:lnTo>
                    <a:pt x="178269" y="359473"/>
                  </a:lnTo>
                </a:path>
                <a:path w="718185" h="360045">
                  <a:moveTo>
                    <a:pt x="627418" y="2806"/>
                  </a:moveTo>
                  <a:lnTo>
                    <a:pt x="533552" y="359473"/>
                  </a:lnTo>
                </a:path>
                <a:path w="718185" h="360045">
                  <a:moveTo>
                    <a:pt x="628827" y="358724"/>
                  </a:moveTo>
                  <a:lnTo>
                    <a:pt x="628827" y="286664"/>
                  </a:lnTo>
                </a:path>
                <a:path w="718185" h="360045">
                  <a:moveTo>
                    <a:pt x="0" y="359371"/>
                  </a:moveTo>
                  <a:lnTo>
                    <a:pt x="0" y="0"/>
                  </a:lnTo>
                  <a:lnTo>
                    <a:pt x="359321" y="0"/>
                  </a:lnTo>
                  <a:lnTo>
                    <a:pt x="359321" y="359371"/>
                  </a:lnTo>
                  <a:lnTo>
                    <a:pt x="0" y="359371"/>
                  </a:lnTo>
                  <a:close/>
                </a:path>
                <a:path w="718185" h="360045">
                  <a:moveTo>
                    <a:pt x="359321" y="359371"/>
                  </a:moveTo>
                  <a:lnTo>
                    <a:pt x="359321" y="0"/>
                  </a:lnTo>
                  <a:lnTo>
                    <a:pt x="718032" y="0"/>
                  </a:lnTo>
                  <a:lnTo>
                    <a:pt x="718032" y="359371"/>
                  </a:lnTo>
                  <a:lnTo>
                    <a:pt x="359321" y="359371"/>
                  </a:lnTo>
                  <a:close/>
                </a:path>
                <a:path w="718185" h="360045">
                  <a:moveTo>
                    <a:pt x="90030" y="358724"/>
                  </a:moveTo>
                  <a:lnTo>
                    <a:pt x="90030" y="286664"/>
                  </a:lnTo>
                </a:path>
                <a:path w="718185" h="360045">
                  <a:moveTo>
                    <a:pt x="53454" y="286981"/>
                  </a:moveTo>
                  <a:lnTo>
                    <a:pt x="125514" y="286981"/>
                  </a:lnTo>
                </a:path>
                <a:path w="718185" h="360045">
                  <a:moveTo>
                    <a:pt x="663994" y="286981"/>
                  </a:moveTo>
                  <a:lnTo>
                    <a:pt x="591934" y="286981"/>
                  </a:lnTo>
                </a:path>
                <a:path w="718185" h="360045">
                  <a:moveTo>
                    <a:pt x="448754" y="0"/>
                  </a:moveTo>
                  <a:lnTo>
                    <a:pt x="448754" y="3593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4109681" y="363397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8249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4109681" y="363397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49" y="105778"/>
                  </a:moveTo>
                  <a:lnTo>
                    <a:pt x="0" y="0"/>
                  </a:lnTo>
                  <a:lnTo>
                    <a:pt x="35572" y="0"/>
                  </a:lnTo>
                  <a:lnTo>
                    <a:pt x="18249" y="1057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4262919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50"/>
                  </a:moveTo>
                  <a:lnTo>
                    <a:pt x="34480" y="107988"/>
                  </a:lnTo>
                  <a:lnTo>
                    <a:pt x="43929" y="0"/>
                  </a:lnTo>
                  <a:lnTo>
                    <a:pt x="0" y="992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4262919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29" y="0"/>
                  </a:moveTo>
                  <a:lnTo>
                    <a:pt x="0" y="99250"/>
                  </a:lnTo>
                  <a:lnTo>
                    <a:pt x="34480" y="107988"/>
                  </a:lnTo>
                  <a:lnTo>
                    <a:pt x="43929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3762806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48" y="107988"/>
                  </a:lnTo>
                  <a:lnTo>
                    <a:pt x="43942" y="99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3762806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43942" y="99250"/>
                  </a:lnTo>
                  <a:lnTo>
                    <a:pt x="9448" y="10798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0" name="object 130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1" name="object 131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2" name="object 132" descr="$PPTXTitle"/>
          <p:cNvSpPr txBox="1">
            <a:spLocks noGrp="1"/>
          </p:cNvSpPr>
          <p:nvPr>
            <p:ph type="title"/>
          </p:nvPr>
        </p:nvSpPr>
        <p:spPr>
          <a:xfrm>
            <a:off x="2223784" y="1475127"/>
            <a:ext cx="5713095" cy="596900"/>
          </a:xfrm>
          <a:prstGeom prst="rect"/>
        </p:spPr>
        <p:txBody>
          <a:bodyPr wrap="square" lIns="0" tIns="889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pc="-90"/>
              <a:t>Esquema</a:t>
            </a:r>
            <a:r>
              <a:rPr dirty="0" spc="-70"/>
              <a:t> </a:t>
            </a:r>
            <a:r>
              <a:rPr dirty="0" spc="-45"/>
              <a:t>de</a:t>
            </a:r>
            <a:r>
              <a:rPr dirty="0" spc="-70"/>
              <a:t> </a:t>
            </a:r>
            <a:r>
              <a:rPr dirty="0" spc="-75"/>
              <a:t>conexiones:</a:t>
            </a:r>
            <a:r>
              <a:rPr dirty="0" spc="-65"/>
              <a:t> </a:t>
            </a:r>
            <a:r>
              <a:rPr dirty="0" spc="-35"/>
              <a:t>Interferencia</a:t>
            </a:r>
            <a:r>
              <a:rPr dirty="0" spc="-70"/>
              <a:t> </a:t>
            </a:r>
            <a:r>
              <a:rPr dirty="0" spc="-45"/>
              <a:t>de</a:t>
            </a:r>
            <a:r>
              <a:rPr dirty="0" spc="-65"/>
              <a:t> </a:t>
            </a:r>
            <a:r>
              <a:rPr dirty="0" spc="-10"/>
              <a:t>señales</a:t>
            </a:r>
          </a:p>
          <a:p>
            <a:pPr marL="116205">
              <a:lnSpc>
                <a:spcPct val="100000"/>
              </a:lnSpc>
              <a:spcBef>
                <a:spcPts val="300"/>
              </a:spcBef>
              <a:tabLst>
                <a:tab pos="421640" algn="l"/>
              </a:tabLst>
            </a:pPr>
            <a:r>
              <a:rPr dirty="0" sz="1000" spc="-50" b="0">
                <a:solidFill>
                  <a:srgbClr val="000000"/>
                </a:solidFill>
                <a:latin typeface="Arial"/>
                <a:cs typeface="Arial"/>
              </a:rPr>
              <a:t>4</a:t>
            </a:r>
            <a:r>
              <a:rPr dirty="0" sz="1000" b="0">
                <a:solidFill>
                  <a:srgbClr val="000000"/>
                </a:solidFill>
                <a:latin typeface="Arial"/>
                <a:cs typeface="Arial"/>
              </a:rPr>
              <a:t>	</a:t>
            </a:r>
            <a:r>
              <a:rPr dirty="0" sz="1000" spc="-25" b="0">
                <a:solidFill>
                  <a:srgbClr val="000000"/>
                </a:solidFill>
                <a:latin typeface="Arial"/>
                <a:cs typeface="Arial"/>
              </a:rPr>
              <a:t>5=1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3152228" y="2496057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0320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160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4809235" y="2150922"/>
            <a:ext cx="361315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57150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1S3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5" name="object 135"/>
          <p:cNvSpPr txBox="1"/>
          <p:nvPr/>
        </p:nvSpPr>
        <p:spPr>
          <a:xfrm>
            <a:off x="4322914" y="2150922"/>
            <a:ext cx="361315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60960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6" name="object 136"/>
          <p:cNvSpPr/>
          <p:nvPr/>
        </p:nvSpPr>
        <p:spPr>
          <a:xfrm>
            <a:off x="4989804" y="2422753"/>
            <a:ext cx="0" cy="89535"/>
          </a:xfrm>
          <a:custGeom>
            <a:avLst/>
            <a:gdLst/>
            <a:ahLst/>
            <a:cxnLst/>
            <a:rect l="l" t="t" r="r" b="b"/>
            <a:pathLst>
              <a:path w="0" h="89535">
                <a:moveTo>
                  <a:pt x="0" y="0"/>
                </a:moveTo>
                <a:lnTo>
                  <a:pt x="0" y="8933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" name="object 137"/>
          <p:cNvSpPr txBox="1"/>
          <p:nvPr/>
        </p:nvSpPr>
        <p:spPr>
          <a:xfrm>
            <a:off x="3108896" y="3065360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42545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1V2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4007704" y="32023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4330913" y="32023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3441918" y="3430927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4461733" y="3430927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4330913" y="374842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4008974" y="3748433"/>
            <a:ext cx="186690" cy="279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05410">
              <a:lnSpc>
                <a:spcPts val="100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44" name="object 144"/>
          <p:cNvGrpSpPr/>
          <p:nvPr/>
        </p:nvGrpSpPr>
        <p:grpSpPr>
          <a:xfrm>
            <a:off x="7425080" y="2316619"/>
            <a:ext cx="1171575" cy="1499235"/>
            <a:chOff x="7425080" y="2316619"/>
            <a:chExt cx="1171575" cy="1499235"/>
          </a:xfrm>
        </p:grpSpPr>
        <p:sp>
          <p:nvSpPr>
            <p:cNvPr id="145" name="object 145"/>
            <p:cNvSpPr/>
            <p:nvPr/>
          </p:nvSpPr>
          <p:spPr>
            <a:xfrm>
              <a:off x="7629829" y="2783992"/>
              <a:ext cx="471170" cy="598170"/>
            </a:xfrm>
            <a:custGeom>
              <a:avLst/>
              <a:gdLst/>
              <a:ahLst/>
              <a:cxnLst/>
              <a:rect l="l" t="t" r="r" b="b"/>
              <a:pathLst>
                <a:path w="471170" h="598170">
                  <a:moveTo>
                    <a:pt x="0" y="0"/>
                  </a:moveTo>
                  <a:lnTo>
                    <a:pt x="0" y="181025"/>
                  </a:lnTo>
                  <a:lnTo>
                    <a:pt x="470992" y="181025"/>
                  </a:lnTo>
                  <a:lnTo>
                    <a:pt x="470992" y="59783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7593177" y="2423718"/>
              <a:ext cx="942975" cy="359410"/>
            </a:xfrm>
            <a:custGeom>
              <a:avLst/>
              <a:gdLst/>
              <a:ahLst/>
              <a:cxnLst/>
              <a:rect l="l" t="t" r="r" b="b"/>
              <a:pathLst>
                <a:path w="942975" h="359410">
                  <a:moveTo>
                    <a:pt x="718375" y="214960"/>
                  </a:moveTo>
                  <a:lnTo>
                    <a:pt x="718375" y="358940"/>
                  </a:lnTo>
                  <a:lnTo>
                    <a:pt x="0" y="358940"/>
                  </a:lnTo>
                  <a:lnTo>
                    <a:pt x="0" y="0"/>
                  </a:lnTo>
                  <a:lnTo>
                    <a:pt x="718375" y="0"/>
                  </a:lnTo>
                  <a:lnTo>
                    <a:pt x="718375" y="142963"/>
                  </a:lnTo>
                </a:path>
                <a:path w="942975" h="359410">
                  <a:moveTo>
                    <a:pt x="133502" y="358940"/>
                  </a:moveTo>
                  <a:lnTo>
                    <a:pt x="133502" y="0"/>
                  </a:lnTo>
                  <a:lnTo>
                    <a:pt x="223774" y="0"/>
                  </a:lnTo>
                  <a:lnTo>
                    <a:pt x="223774" y="358940"/>
                  </a:lnTo>
                  <a:lnTo>
                    <a:pt x="133502" y="358940"/>
                  </a:lnTo>
                  <a:close/>
                </a:path>
                <a:path w="942975" h="359410">
                  <a:moveTo>
                    <a:pt x="942822" y="215595"/>
                  </a:moveTo>
                  <a:lnTo>
                    <a:pt x="313639" y="215595"/>
                  </a:lnTo>
                  <a:lnTo>
                    <a:pt x="313639" y="143560"/>
                  </a:lnTo>
                  <a:lnTo>
                    <a:pt x="942822" y="143560"/>
                  </a:lnTo>
                </a:path>
                <a:path w="942975" h="359410">
                  <a:moveTo>
                    <a:pt x="43891" y="270167"/>
                  </a:moveTo>
                  <a:lnTo>
                    <a:pt x="43891" y="90525"/>
                  </a:lnTo>
                  <a:lnTo>
                    <a:pt x="133248" y="90525"/>
                  </a:lnTo>
                  <a:lnTo>
                    <a:pt x="133248" y="270167"/>
                  </a:lnTo>
                  <a:lnTo>
                    <a:pt x="43891" y="270167"/>
                  </a:lnTo>
                  <a:close/>
                </a:path>
                <a:path w="942975" h="359410">
                  <a:moveTo>
                    <a:pt x="224028" y="270167"/>
                  </a:moveTo>
                  <a:lnTo>
                    <a:pt x="224027" y="90525"/>
                  </a:lnTo>
                  <a:lnTo>
                    <a:pt x="313397" y="90525"/>
                  </a:lnTo>
                  <a:lnTo>
                    <a:pt x="313397" y="270167"/>
                  </a:lnTo>
                  <a:lnTo>
                    <a:pt x="224028" y="27016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7" name="object 14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60461" y="2316772"/>
              <a:ext cx="80759" cy="113195"/>
            </a:xfrm>
            <a:prstGeom prst="rect">
              <a:avLst/>
            </a:prstGeom>
          </p:spPr>
        </p:pic>
        <p:sp>
          <p:nvSpPr>
            <p:cNvPr id="148" name="object 148"/>
            <p:cNvSpPr/>
            <p:nvPr/>
          </p:nvSpPr>
          <p:spPr>
            <a:xfrm>
              <a:off x="7619860" y="2322017"/>
              <a:ext cx="316865" cy="548640"/>
            </a:xfrm>
            <a:custGeom>
              <a:avLst/>
              <a:gdLst/>
              <a:ahLst/>
              <a:cxnLst/>
              <a:rect l="l" t="t" r="r" b="b"/>
              <a:pathLst>
                <a:path w="316865" h="548639">
                  <a:moveTo>
                    <a:pt x="0" y="548043"/>
                  </a:moveTo>
                  <a:lnTo>
                    <a:pt x="31686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8278545" y="2783992"/>
              <a:ext cx="0" cy="598805"/>
            </a:xfrm>
            <a:custGeom>
              <a:avLst/>
              <a:gdLst/>
              <a:ahLst/>
              <a:cxnLst/>
              <a:rect l="l" t="t" r="r" b="b"/>
              <a:pathLst>
                <a:path w="0" h="598804">
                  <a:moveTo>
                    <a:pt x="0" y="0"/>
                  </a:moveTo>
                  <a:lnTo>
                    <a:pt x="0" y="5982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7430477" y="2422016"/>
              <a:ext cx="1160780" cy="1388745"/>
            </a:xfrm>
            <a:custGeom>
              <a:avLst/>
              <a:gdLst/>
              <a:ahLst/>
              <a:cxnLst/>
              <a:rect l="l" t="t" r="r" b="b"/>
              <a:pathLst>
                <a:path w="1160779" h="1388745">
                  <a:moveTo>
                    <a:pt x="1048067" y="0"/>
                  </a:moveTo>
                  <a:lnTo>
                    <a:pt x="1048067" y="89509"/>
                  </a:lnTo>
                </a:path>
                <a:path w="1160779" h="1388745">
                  <a:moveTo>
                    <a:pt x="850023" y="1388402"/>
                  </a:moveTo>
                  <a:lnTo>
                    <a:pt x="891844" y="1316164"/>
                  </a:lnTo>
                  <a:lnTo>
                    <a:pt x="808621" y="1316164"/>
                  </a:lnTo>
                  <a:lnTo>
                    <a:pt x="850023" y="1388402"/>
                  </a:lnTo>
                  <a:close/>
                </a:path>
                <a:path w="1160779" h="1388745">
                  <a:moveTo>
                    <a:pt x="669048" y="1388402"/>
                  </a:moveTo>
                  <a:lnTo>
                    <a:pt x="710869" y="1316164"/>
                  </a:lnTo>
                  <a:lnTo>
                    <a:pt x="627659" y="1316164"/>
                  </a:lnTo>
                  <a:lnTo>
                    <a:pt x="669048" y="1388402"/>
                  </a:lnTo>
                  <a:close/>
                </a:path>
                <a:path w="1160779" h="1388745">
                  <a:moveTo>
                    <a:pt x="132346" y="1226210"/>
                  </a:moveTo>
                  <a:lnTo>
                    <a:pt x="0" y="1179893"/>
                  </a:lnTo>
                  <a:lnTo>
                    <a:pt x="0" y="1272527"/>
                  </a:lnTo>
                  <a:lnTo>
                    <a:pt x="132346" y="1226210"/>
                  </a:lnTo>
                  <a:close/>
                </a:path>
                <a:path w="1160779" h="1388745">
                  <a:moveTo>
                    <a:pt x="938707" y="1226210"/>
                  </a:moveTo>
                  <a:lnTo>
                    <a:pt x="1028039" y="1226210"/>
                  </a:lnTo>
                </a:path>
                <a:path w="1160779" h="1388745">
                  <a:moveTo>
                    <a:pt x="134035" y="1226210"/>
                  </a:moveTo>
                  <a:lnTo>
                    <a:pt x="223367" y="1226210"/>
                  </a:lnTo>
                </a:path>
                <a:path w="1160779" h="1388745">
                  <a:moveTo>
                    <a:pt x="1028039" y="1226210"/>
                  </a:moveTo>
                  <a:lnTo>
                    <a:pt x="1160386" y="1179893"/>
                  </a:lnTo>
                  <a:lnTo>
                    <a:pt x="1160386" y="1272527"/>
                  </a:lnTo>
                  <a:lnTo>
                    <a:pt x="1028039" y="1226210"/>
                  </a:lnTo>
                  <a:close/>
                </a:path>
                <a:path w="1160779" h="1388745">
                  <a:moveTo>
                    <a:pt x="490105" y="957440"/>
                  </a:moveTo>
                  <a:lnTo>
                    <a:pt x="490105" y="131681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7903705" y="363256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22" y="105790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7651889" y="3379457"/>
              <a:ext cx="718185" cy="360045"/>
            </a:xfrm>
            <a:custGeom>
              <a:avLst/>
              <a:gdLst/>
              <a:ahLst/>
              <a:cxnLst/>
              <a:rect l="l" t="t" r="r" b="b"/>
              <a:pathLst>
                <a:path w="718184" h="360045">
                  <a:moveTo>
                    <a:pt x="269138" y="358901"/>
                  </a:moveTo>
                  <a:lnTo>
                    <a:pt x="287388" y="253111"/>
                  </a:lnTo>
                  <a:lnTo>
                    <a:pt x="251815" y="253111"/>
                  </a:lnTo>
                  <a:lnTo>
                    <a:pt x="269138" y="358901"/>
                  </a:lnTo>
                  <a:close/>
                </a:path>
                <a:path w="718184" h="360045">
                  <a:moveTo>
                    <a:pt x="84404" y="2806"/>
                  </a:moveTo>
                  <a:lnTo>
                    <a:pt x="178269" y="359473"/>
                  </a:lnTo>
                </a:path>
                <a:path w="718184" h="360045">
                  <a:moveTo>
                    <a:pt x="627418" y="2806"/>
                  </a:moveTo>
                  <a:lnTo>
                    <a:pt x="533565" y="359473"/>
                  </a:lnTo>
                </a:path>
                <a:path w="718184" h="360045">
                  <a:moveTo>
                    <a:pt x="628827" y="358724"/>
                  </a:moveTo>
                  <a:lnTo>
                    <a:pt x="628827" y="286664"/>
                  </a:lnTo>
                </a:path>
                <a:path w="718184" h="360045">
                  <a:moveTo>
                    <a:pt x="0" y="359371"/>
                  </a:moveTo>
                  <a:lnTo>
                    <a:pt x="0" y="0"/>
                  </a:lnTo>
                  <a:lnTo>
                    <a:pt x="359321" y="0"/>
                  </a:lnTo>
                  <a:lnTo>
                    <a:pt x="359321" y="359371"/>
                  </a:lnTo>
                  <a:lnTo>
                    <a:pt x="0" y="359371"/>
                  </a:lnTo>
                  <a:close/>
                </a:path>
                <a:path w="718184" h="360045">
                  <a:moveTo>
                    <a:pt x="359321" y="359371"/>
                  </a:moveTo>
                  <a:lnTo>
                    <a:pt x="359321" y="0"/>
                  </a:lnTo>
                  <a:lnTo>
                    <a:pt x="718032" y="0"/>
                  </a:lnTo>
                  <a:lnTo>
                    <a:pt x="718032" y="359371"/>
                  </a:lnTo>
                  <a:lnTo>
                    <a:pt x="359321" y="359371"/>
                  </a:lnTo>
                  <a:close/>
                </a:path>
                <a:path w="718184" h="360045">
                  <a:moveTo>
                    <a:pt x="90030" y="358724"/>
                  </a:moveTo>
                  <a:lnTo>
                    <a:pt x="90030" y="286664"/>
                  </a:lnTo>
                </a:path>
                <a:path w="718184" h="360045">
                  <a:moveTo>
                    <a:pt x="53454" y="286981"/>
                  </a:moveTo>
                  <a:lnTo>
                    <a:pt x="125514" y="286981"/>
                  </a:lnTo>
                </a:path>
                <a:path w="718184" h="360045">
                  <a:moveTo>
                    <a:pt x="663994" y="286981"/>
                  </a:moveTo>
                  <a:lnTo>
                    <a:pt x="591934" y="286981"/>
                  </a:lnTo>
                </a:path>
                <a:path w="718184" h="360045">
                  <a:moveTo>
                    <a:pt x="448754" y="0"/>
                  </a:moveTo>
                  <a:lnTo>
                    <a:pt x="448754" y="3593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8081949" y="363397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8249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8081949" y="363397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49" y="105778"/>
                  </a:moveTo>
                  <a:lnTo>
                    <a:pt x="0" y="0"/>
                  </a:lnTo>
                  <a:lnTo>
                    <a:pt x="35572" y="0"/>
                  </a:lnTo>
                  <a:lnTo>
                    <a:pt x="18249" y="1057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8235187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50"/>
                  </a:moveTo>
                  <a:lnTo>
                    <a:pt x="34480" y="107988"/>
                  </a:lnTo>
                  <a:lnTo>
                    <a:pt x="43929" y="0"/>
                  </a:lnTo>
                  <a:lnTo>
                    <a:pt x="0" y="992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8235187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29" y="0"/>
                  </a:moveTo>
                  <a:lnTo>
                    <a:pt x="0" y="99250"/>
                  </a:lnTo>
                  <a:lnTo>
                    <a:pt x="34480" y="107988"/>
                  </a:lnTo>
                  <a:lnTo>
                    <a:pt x="43929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7735087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36" y="107988"/>
                  </a:lnTo>
                  <a:lnTo>
                    <a:pt x="43929" y="99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7735087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43929" y="99250"/>
                  </a:lnTo>
                  <a:lnTo>
                    <a:pt x="9436" y="10798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9" name="object 159"/>
          <p:cNvSpPr txBox="1"/>
          <p:nvPr/>
        </p:nvSpPr>
        <p:spPr>
          <a:xfrm>
            <a:off x="7124496" y="2496057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0320" rIns="0" bIns="0" rtlCol="0" vert="horz">
            <a:spAutoFit/>
          </a:bodyPr>
          <a:lstStyle/>
          <a:p>
            <a:pPr marL="93345">
              <a:lnSpc>
                <a:spcPct val="100000"/>
              </a:lnSpc>
              <a:spcBef>
                <a:spcPts val="160"/>
              </a:spcBef>
            </a:pPr>
            <a:r>
              <a:rPr dirty="0" sz="1200" spc="-25">
                <a:latin typeface="Arial"/>
                <a:cs typeface="Arial"/>
              </a:rPr>
              <a:t>2A</a:t>
            </a:r>
            <a:endParaRPr sz="1200">
              <a:latin typeface="Arial"/>
              <a:cs typeface="Arial"/>
            </a:endParaRPr>
          </a:p>
        </p:txBody>
      </p:sp>
      <p:sp>
        <p:nvSpPr>
          <p:cNvPr id="160" name="object 160"/>
          <p:cNvSpPr txBox="1"/>
          <p:nvPr/>
        </p:nvSpPr>
        <p:spPr>
          <a:xfrm>
            <a:off x="8781503" y="2150922"/>
            <a:ext cx="361315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60325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2S2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61" name="object 161"/>
          <p:cNvSpPr txBox="1"/>
          <p:nvPr/>
        </p:nvSpPr>
        <p:spPr>
          <a:xfrm>
            <a:off x="8295182" y="2150922"/>
            <a:ext cx="361315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51435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2S1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162" name="object 162"/>
          <p:cNvSpPr/>
          <p:nvPr/>
        </p:nvSpPr>
        <p:spPr>
          <a:xfrm>
            <a:off x="8962072" y="2422753"/>
            <a:ext cx="0" cy="89535"/>
          </a:xfrm>
          <a:custGeom>
            <a:avLst/>
            <a:gdLst/>
            <a:ahLst/>
            <a:cxnLst/>
            <a:rect l="l" t="t" r="r" b="b"/>
            <a:pathLst>
              <a:path w="0" h="89535">
                <a:moveTo>
                  <a:pt x="0" y="0"/>
                </a:moveTo>
                <a:lnTo>
                  <a:pt x="0" y="8933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3" name="object 163"/>
          <p:cNvSpPr txBox="1"/>
          <p:nvPr/>
        </p:nvSpPr>
        <p:spPr>
          <a:xfrm>
            <a:off x="7081164" y="3065360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86360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2V</a:t>
            </a:r>
            <a:endParaRPr sz="1200">
              <a:latin typeface="Arial"/>
              <a:cs typeface="Arial"/>
            </a:endParaRPr>
          </a:p>
        </p:txBody>
      </p:sp>
      <p:sp>
        <p:nvSpPr>
          <p:cNvPr id="164" name="object 164"/>
          <p:cNvSpPr txBox="1"/>
          <p:nvPr/>
        </p:nvSpPr>
        <p:spPr>
          <a:xfrm>
            <a:off x="7982804" y="32023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5" name="object 165"/>
          <p:cNvSpPr txBox="1"/>
          <p:nvPr/>
        </p:nvSpPr>
        <p:spPr>
          <a:xfrm>
            <a:off x="8293313" y="32023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6" name="object 166"/>
          <p:cNvSpPr txBox="1"/>
          <p:nvPr/>
        </p:nvSpPr>
        <p:spPr>
          <a:xfrm>
            <a:off x="7404318" y="3430927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8436833" y="3430927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8293313" y="374842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9" name="object 169"/>
          <p:cNvSpPr txBox="1"/>
          <p:nvPr/>
        </p:nvSpPr>
        <p:spPr>
          <a:xfrm>
            <a:off x="7984074" y="3748433"/>
            <a:ext cx="186690" cy="279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05410">
              <a:lnSpc>
                <a:spcPts val="100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70" name="object 170"/>
          <p:cNvGrpSpPr/>
          <p:nvPr/>
        </p:nvGrpSpPr>
        <p:grpSpPr>
          <a:xfrm>
            <a:off x="1158506" y="2178304"/>
            <a:ext cx="7994650" cy="4521835"/>
            <a:chOff x="1158506" y="2178304"/>
            <a:chExt cx="7994650" cy="4521835"/>
          </a:xfrm>
        </p:grpSpPr>
        <p:sp>
          <p:nvSpPr>
            <p:cNvPr id="171" name="object 171"/>
            <p:cNvSpPr/>
            <p:nvPr/>
          </p:nvSpPr>
          <p:spPr>
            <a:xfrm>
              <a:off x="1770837" y="3648087"/>
              <a:ext cx="7376795" cy="2938145"/>
            </a:xfrm>
            <a:custGeom>
              <a:avLst/>
              <a:gdLst/>
              <a:ahLst/>
              <a:cxnLst/>
              <a:rect l="l" t="t" r="r" b="b"/>
              <a:pathLst>
                <a:path w="7376795" h="2938145">
                  <a:moveTo>
                    <a:pt x="6820369" y="0"/>
                  </a:moveTo>
                  <a:lnTo>
                    <a:pt x="7376782" y="0"/>
                  </a:lnTo>
                  <a:lnTo>
                    <a:pt x="7376782" y="1398181"/>
                  </a:lnTo>
                </a:path>
                <a:path w="7376795" h="2938145">
                  <a:moveTo>
                    <a:pt x="0" y="2938094"/>
                  </a:moveTo>
                  <a:lnTo>
                    <a:pt x="0" y="2866224"/>
                  </a:lnTo>
                </a:path>
                <a:path w="7376795" h="2938145">
                  <a:moveTo>
                    <a:pt x="267931" y="2553258"/>
                  </a:moveTo>
                  <a:lnTo>
                    <a:pt x="310265" y="2560118"/>
                  </a:lnTo>
                  <a:lnTo>
                    <a:pt x="347091" y="2579205"/>
                  </a:lnTo>
                  <a:lnTo>
                    <a:pt x="376169" y="2608281"/>
                  </a:lnTo>
                  <a:lnTo>
                    <a:pt x="395259" y="2645108"/>
                  </a:lnTo>
                  <a:lnTo>
                    <a:pt x="402120" y="2687447"/>
                  </a:lnTo>
                  <a:lnTo>
                    <a:pt x="395259" y="2729785"/>
                  </a:lnTo>
                  <a:lnTo>
                    <a:pt x="376169" y="2766612"/>
                  </a:lnTo>
                  <a:lnTo>
                    <a:pt x="347091" y="2795688"/>
                  </a:lnTo>
                  <a:lnTo>
                    <a:pt x="310265" y="2814775"/>
                  </a:lnTo>
                  <a:lnTo>
                    <a:pt x="267931" y="2821635"/>
                  </a:lnTo>
                  <a:lnTo>
                    <a:pt x="225592" y="2814775"/>
                  </a:lnTo>
                  <a:lnTo>
                    <a:pt x="188762" y="2795688"/>
                  </a:lnTo>
                  <a:lnTo>
                    <a:pt x="159682" y="2766612"/>
                  </a:lnTo>
                  <a:lnTo>
                    <a:pt x="140592" y="2729785"/>
                  </a:lnTo>
                  <a:lnTo>
                    <a:pt x="133730" y="2687447"/>
                  </a:lnTo>
                  <a:lnTo>
                    <a:pt x="140592" y="2645108"/>
                  </a:lnTo>
                  <a:lnTo>
                    <a:pt x="159682" y="2608281"/>
                  </a:lnTo>
                  <a:lnTo>
                    <a:pt x="188762" y="2579205"/>
                  </a:lnTo>
                  <a:lnTo>
                    <a:pt x="225592" y="2560118"/>
                  </a:lnTo>
                  <a:lnTo>
                    <a:pt x="267931" y="25532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2" name="object 172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63610" y="6260757"/>
              <a:ext cx="149898" cy="151345"/>
            </a:xfrm>
            <a:prstGeom prst="rect">
              <a:avLst/>
            </a:prstGeom>
          </p:spPr>
        </p:pic>
        <p:sp>
          <p:nvSpPr>
            <p:cNvPr id="173" name="object 173"/>
            <p:cNvSpPr/>
            <p:nvPr/>
          </p:nvSpPr>
          <p:spPr>
            <a:xfrm>
              <a:off x="1441792" y="6156769"/>
              <a:ext cx="956310" cy="358775"/>
            </a:xfrm>
            <a:custGeom>
              <a:avLst/>
              <a:gdLst/>
              <a:ahLst/>
              <a:cxnLst/>
              <a:rect l="l" t="t" r="r" b="b"/>
              <a:pathLst>
                <a:path w="956310" h="358775">
                  <a:moveTo>
                    <a:pt x="239890" y="358508"/>
                  </a:moveTo>
                  <a:lnTo>
                    <a:pt x="239890" y="0"/>
                  </a:lnTo>
                  <a:lnTo>
                    <a:pt x="955878" y="0"/>
                  </a:lnTo>
                  <a:lnTo>
                    <a:pt x="955878" y="358508"/>
                  </a:lnTo>
                  <a:lnTo>
                    <a:pt x="239890" y="358508"/>
                  </a:lnTo>
                  <a:close/>
                </a:path>
                <a:path w="956310" h="358775">
                  <a:moveTo>
                    <a:pt x="0" y="178320"/>
                  </a:moveTo>
                  <a:lnTo>
                    <a:pt x="239890" y="17832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1753552" y="6587083"/>
              <a:ext cx="35560" cy="107950"/>
            </a:xfrm>
            <a:custGeom>
              <a:avLst/>
              <a:gdLst/>
              <a:ahLst/>
              <a:cxnLst/>
              <a:rect l="l" t="t" r="r" b="b"/>
              <a:pathLst>
                <a:path w="35560" h="107950">
                  <a:moveTo>
                    <a:pt x="0" y="0"/>
                  </a:moveTo>
                  <a:lnTo>
                    <a:pt x="17284" y="107327"/>
                  </a:lnTo>
                  <a:lnTo>
                    <a:pt x="35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1316240" y="6263208"/>
              <a:ext cx="473075" cy="431800"/>
            </a:xfrm>
            <a:custGeom>
              <a:avLst/>
              <a:gdLst/>
              <a:ahLst/>
              <a:cxnLst/>
              <a:rect l="l" t="t" r="r" b="b"/>
              <a:pathLst>
                <a:path w="473075" h="431800">
                  <a:moveTo>
                    <a:pt x="454596" y="431203"/>
                  </a:moveTo>
                  <a:lnTo>
                    <a:pt x="472795" y="323875"/>
                  </a:lnTo>
                  <a:lnTo>
                    <a:pt x="437311" y="323875"/>
                  </a:lnTo>
                  <a:lnTo>
                    <a:pt x="454596" y="431203"/>
                  </a:lnTo>
                  <a:close/>
                </a:path>
                <a:path w="473075" h="431800">
                  <a:moveTo>
                    <a:pt x="0" y="0"/>
                  </a:moveTo>
                  <a:lnTo>
                    <a:pt x="0" y="142836"/>
                  </a:lnTo>
                  <a:lnTo>
                    <a:pt x="125552" y="71869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1770837" y="6155245"/>
              <a:ext cx="0" cy="359410"/>
            </a:xfrm>
            <a:custGeom>
              <a:avLst/>
              <a:gdLst/>
              <a:ahLst/>
              <a:cxnLst/>
              <a:rect l="l" t="t" r="r" b="b"/>
              <a:pathLst>
                <a:path w="0" h="359409">
                  <a:moveTo>
                    <a:pt x="0" y="359067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2400172" y="5772734"/>
              <a:ext cx="280670" cy="556895"/>
            </a:xfrm>
            <a:custGeom>
              <a:avLst/>
              <a:gdLst/>
              <a:ahLst/>
              <a:cxnLst/>
              <a:rect l="l" t="t" r="r" b="b"/>
              <a:pathLst>
                <a:path w="280669" h="556895">
                  <a:moveTo>
                    <a:pt x="0" y="556691"/>
                  </a:moveTo>
                  <a:lnTo>
                    <a:pt x="280657" y="556691"/>
                  </a:lnTo>
                  <a:lnTo>
                    <a:pt x="280657" y="0"/>
                  </a:lnTo>
                </a:path>
              </a:pathLst>
            </a:custGeom>
            <a:ln w="73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1739214" y="5406948"/>
              <a:ext cx="7407275" cy="366395"/>
            </a:xfrm>
            <a:custGeom>
              <a:avLst/>
              <a:gdLst/>
              <a:ahLst/>
              <a:cxnLst/>
              <a:rect l="l" t="t" r="r" b="b"/>
              <a:pathLst>
                <a:path w="7407275" h="366395">
                  <a:moveTo>
                    <a:pt x="0" y="0"/>
                  </a:moveTo>
                  <a:lnTo>
                    <a:pt x="0" y="365785"/>
                  </a:lnTo>
                  <a:lnTo>
                    <a:pt x="7407160" y="365785"/>
                  </a:lnTo>
                  <a:lnTo>
                    <a:pt x="7407148" y="0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9" name="object 17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92005" y="3454311"/>
              <a:ext cx="171259" cy="137668"/>
            </a:xfrm>
            <a:prstGeom prst="rect">
              <a:avLst/>
            </a:prstGeom>
          </p:spPr>
        </p:pic>
        <p:pic>
          <p:nvPicPr>
            <p:cNvPr id="180" name="object 18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164273" y="3454311"/>
              <a:ext cx="171259" cy="137668"/>
            </a:xfrm>
            <a:prstGeom prst="rect">
              <a:avLst/>
            </a:prstGeom>
          </p:spPr>
        </p:pic>
        <p:pic>
          <p:nvPicPr>
            <p:cNvPr id="181" name="object 18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02733" y="3454311"/>
              <a:ext cx="171259" cy="137668"/>
            </a:xfrm>
            <a:prstGeom prst="rect">
              <a:avLst/>
            </a:prstGeom>
          </p:spPr>
        </p:pic>
        <p:pic>
          <p:nvPicPr>
            <p:cNvPr id="182" name="object 18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675001" y="3454311"/>
              <a:ext cx="171259" cy="137668"/>
            </a:xfrm>
            <a:prstGeom prst="rect">
              <a:avLst/>
            </a:prstGeom>
          </p:spPr>
        </p:pic>
        <p:sp>
          <p:nvSpPr>
            <p:cNvPr id="183" name="object 183"/>
            <p:cNvSpPr/>
            <p:nvPr/>
          </p:nvSpPr>
          <p:spPr>
            <a:xfrm>
              <a:off x="1163904" y="2183701"/>
              <a:ext cx="1671955" cy="755650"/>
            </a:xfrm>
            <a:custGeom>
              <a:avLst/>
              <a:gdLst/>
              <a:ahLst/>
              <a:cxnLst/>
              <a:rect l="l" t="t" r="r" b="b"/>
              <a:pathLst>
                <a:path w="1671955" h="755650">
                  <a:moveTo>
                    <a:pt x="381" y="377647"/>
                  </a:moveTo>
                  <a:lnTo>
                    <a:pt x="1671904" y="377647"/>
                  </a:lnTo>
                </a:path>
                <a:path w="1671955" h="755650">
                  <a:moveTo>
                    <a:pt x="381" y="0"/>
                  </a:moveTo>
                  <a:lnTo>
                    <a:pt x="1671904" y="0"/>
                  </a:lnTo>
                </a:path>
                <a:path w="1671955" h="755650">
                  <a:moveTo>
                    <a:pt x="0" y="755294"/>
                  </a:moveTo>
                  <a:lnTo>
                    <a:pt x="1671523" y="75529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4" name="object 184"/>
          <p:cNvSpPr txBox="1"/>
          <p:nvPr/>
        </p:nvSpPr>
        <p:spPr>
          <a:xfrm>
            <a:off x="1198147" y="18942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5" name="object 185"/>
          <p:cNvSpPr txBox="1"/>
          <p:nvPr/>
        </p:nvSpPr>
        <p:spPr>
          <a:xfrm>
            <a:off x="1566452" y="18942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6" name="object 186"/>
          <p:cNvSpPr txBox="1"/>
          <p:nvPr/>
        </p:nvSpPr>
        <p:spPr>
          <a:xfrm>
            <a:off x="1947457" y="18942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7" name="object 187"/>
          <p:cNvSpPr txBox="1"/>
          <p:nvPr/>
        </p:nvSpPr>
        <p:spPr>
          <a:xfrm>
            <a:off x="1049875" y="24657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8" name="object 188"/>
          <p:cNvSpPr txBox="1"/>
          <p:nvPr/>
        </p:nvSpPr>
        <p:spPr>
          <a:xfrm>
            <a:off x="885762" y="2086853"/>
            <a:ext cx="257810" cy="38417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8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189" name="object 189"/>
          <p:cNvSpPr txBox="1"/>
          <p:nvPr/>
        </p:nvSpPr>
        <p:spPr>
          <a:xfrm>
            <a:off x="885762" y="3011828"/>
            <a:ext cx="1943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Arial"/>
                <a:cs typeface="Arial"/>
              </a:rPr>
              <a:t>2A</a:t>
            </a:r>
            <a:endParaRPr sz="1200">
              <a:latin typeface="Arial"/>
              <a:cs typeface="Arial"/>
            </a:endParaRPr>
          </a:p>
        </p:txBody>
      </p:sp>
      <p:sp>
        <p:nvSpPr>
          <p:cNvPr id="190" name="object 190"/>
          <p:cNvSpPr txBox="1"/>
          <p:nvPr/>
        </p:nvSpPr>
        <p:spPr>
          <a:xfrm>
            <a:off x="1049875" y="32277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1" name="object 191"/>
          <p:cNvSpPr txBox="1"/>
          <p:nvPr/>
        </p:nvSpPr>
        <p:spPr>
          <a:xfrm>
            <a:off x="1049875" y="28467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2" name="object 192"/>
          <p:cNvSpPr/>
          <p:nvPr/>
        </p:nvSpPr>
        <p:spPr>
          <a:xfrm>
            <a:off x="1164285" y="2103234"/>
            <a:ext cx="1671955" cy="1294765"/>
          </a:xfrm>
          <a:custGeom>
            <a:avLst/>
            <a:gdLst/>
            <a:ahLst/>
            <a:cxnLst/>
            <a:rect l="l" t="t" r="r" b="b"/>
            <a:pathLst>
              <a:path w="1671955" h="1294764">
                <a:moveTo>
                  <a:pt x="0" y="1214323"/>
                </a:moveTo>
                <a:lnTo>
                  <a:pt x="1671523" y="1214323"/>
                </a:lnTo>
              </a:path>
              <a:path w="1671955" h="1294764">
                <a:moveTo>
                  <a:pt x="1591055" y="0"/>
                </a:moveTo>
                <a:lnTo>
                  <a:pt x="1591055" y="1294269"/>
                </a:lnTo>
              </a:path>
              <a:path w="1671955" h="1294764">
                <a:moveTo>
                  <a:pt x="1213408" y="0"/>
                </a:moveTo>
                <a:lnTo>
                  <a:pt x="1213408" y="1294269"/>
                </a:lnTo>
              </a:path>
              <a:path w="1671955" h="1294764">
                <a:moveTo>
                  <a:pt x="834847" y="0"/>
                </a:moveTo>
                <a:lnTo>
                  <a:pt x="834847" y="1294269"/>
                </a:lnTo>
              </a:path>
              <a:path w="1671955" h="1294764">
                <a:moveTo>
                  <a:pt x="79552" y="0"/>
                </a:moveTo>
                <a:lnTo>
                  <a:pt x="79552" y="1294269"/>
                </a:lnTo>
              </a:path>
              <a:path w="1671955" h="1294764">
                <a:moveTo>
                  <a:pt x="457200" y="1294269"/>
                </a:moveTo>
                <a:lnTo>
                  <a:pt x="457200" y="0"/>
                </a:lnTo>
                <a:lnTo>
                  <a:pt x="457200" y="5466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3" name="object 19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194" name="object 19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11</a:t>
            </a:fld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4499" y="1982685"/>
            <a:ext cx="8903970" cy="4969510"/>
            <a:chOff x="894499" y="1982685"/>
            <a:chExt cx="8903970" cy="4969510"/>
          </a:xfrm>
        </p:grpSpPr>
        <p:sp>
          <p:nvSpPr>
            <p:cNvPr id="3" name="object 3"/>
            <p:cNvSpPr/>
            <p:nvPr/>
          </p:nvSpPr>
          <p:spPr>
            <a:xfrm>
              <a:off x="3657930" y="1988083"/>
              <a:ext cx="5395595" cy="4886325"/>
            </a:xfrm>
            <a:custGeom>
              <a:avLst/>
              <a:gdLst/>
              <a:ahLst/>
              <a:cxnLst/>
              <a:rect l="l" t="t" r="r" b="b"/>
              <a:pathLst>
                <a:path w="5395595" h="4886325">
                  <a:moveTo>
                    <a:pt x="1786420" y="4633925"/>
                  </a:moveTo>
                  <a:lnTo>
                    <a:pt x="1786420" y="4885931"/>
                  </a:lnTo>
                </a:path>
                <a:path w="5395595" h="4886325">
                  <a:moveTo>
                    <a:pt x="0" y="0"/>
                  </a:moveTo>
                  <a:lnTo>
                    <a:pt x="0" y="4885931"/>
                  </a:lnTo>
                </a:path>
                <a:path w="5395595" h="4886325">
                  <a:moveTo>
                    <a:pt x="5222494" y="4004233"/>
                  </a:moveTo>
                  <a:lnTo>
                    <a:pt x="5264315" y="3931996"/>
                  </a:lnTo>
                  <a:lnTo>
                    <a:pt x="5181092" y="3931996"/>
                  </a:lnTo>
                  <a:lnTo>
                    <a:pt x="5222494" y="4004233"/>
                  </a:lnTo>
                  <a:close/>
                </a:path>
                <a:path w="5395595" h="4886325">
                  <a:moveTo>
                    <a:pt x="4359681" y="1549387"/>
                  </a:moveTo>
                  <a:lnTo>
                    <a:pt x="4401502" y="1477149"/>
                  </a:lnTo>
                  <a:lnTo>
                    <a:pt x="4318279" y="1477149"/>
                  </a:lnTo>
                  <a:lnTo>
                    <a:pt x="4359681" y="1549387"/>
                  </a:lnTo>
                  <a:close/>
                </a:path>
                <a:path w="5395595" h="4886325">
                  <a:moveTo>
                    <a:pt x="4178706" y="1549387"/>
                  </a:moveTo>
                  <a:lnTo>
                    <a:pt x="4220527" y="1477149"/>
                  </a:lnTo>
                  <a:lnTo>
                    <a:pt x="4137304" y="1477149"/>
                  </a:lnTo>
                  <a:lnTo>
                    <a:pt x="4178706" y="1549387"/>
                  </a:lnTo>
                  <a:close/>
                </a:path>
                <a:path w="5395595" h="4886325">
                  <a:moveTo>
                    <a:pt x="1511884" y="2723857"/>
                  </a:moveTo>
                  <a:lnTo>
                    <a:pt x="1511884" y="3087763"/>
                  </a:lnTo>
                  <a:lnTo>
                    <a:pt x="5395264" y="3087763"/>
                  </a:lnTo>
                  <a:lnTo>
                    <a:pt x="5395264" y="2723857"/>
                  </a:lnTo>
                </a:path>
                <a:path w="5395595" h="4886325">
                  <a:moveTo>
                    <a:pt x="3642004" y="1387195"/>
                  </a:moveTo>
                  <a:lnTo>
                    <a:pt x="3509657" y="1340865"/>
                  </a:lnTo>
                  <a:lnTo>
                    <a:pt x="3509657" y="1433512"/>
                  </a:lnTo>
                  <a:lnTo>
                    <a:pt x="3642004" y="1387195"/>
                  </a:lnTo>
                  <a:close/>
                </a:path>
                <a:path w="5395595" h="4886325">
                  <a:moveTo>
                    <a:pt x="4448365" y="1387195"/>
                  </a:moveTo>
                  <a:lnTo>
                    <a:pt x="4537697" y="1387195"/>
                  </a:lnTo>
                </a:path>
                <a:path w="5395595" h="4886325">
                  <a:moveTo>
                    <a:pt x="3643693" y="1387195"/>
                  </a:moveTo>
                  <a:lnTo>
                    <a:pt x="3733025" y="1387195"/>
                  </a:lnTo>
                </a:path>
                <a:path w="5395595" h="4886325">
                  <a:moveTo>
                    <a:pt x="4537697" y="1387195"/>
                  </a:moveTo>
                  <a:lnTo>
                    <a:pt x="4670031" y="1340865"/>
                  </a:lnTo>
                  <a:lnTo>
                    <a:pt x="4670031" y="1433512"/>
                  </a:lnTo>
                  <a:lnTo>
                    <a:pt x="4537697" y="1387195"/>
                  </a:lnTo>
                  <a:close/>
                </a:path>
                <a:path w="5395595" h="4886325">
                  <a:moveTo>
                    <a:pt x="3286785" y="3085655"/>
                  </a:moveTo>
                  <a:lnTo>
                    <a:pt x="3286785" y="2723857"/>
                  </a:lnTo>
                </a:path>
                <a:path w="5395595" h="4886325">
                  <a:moveTo>
                    <a:pt x="5043843" y="3572560"/>
                  </a:moveTo>
                  <a:lnTo>
                    <a:pt x="5043843" y="3082353"/>
                  </a:lnTo>
                </a:path>
                <a:path w="5395595" h="4886325">
                  <a:moveTo>
                    <a:pt x="4359033" y="523430"/>
                  </a:moveTo>
                  <a:lnTo>
                    <a:pt x="4359033" y="1120533"/>
                  </a:lnTo>
                </a:path>
                <a:path w="5395595" h="4886325">
                  <a:moveTo>
                    <a:pt x="3713568" y="523417"/>
                  </a:moveTo>
                  <a:lnTo>
                    <a:pt x="3713568" y="703427"/>
                  </a:lnTo>
                  <a:lnTo>
                    <a:pt x="4180001" y="703427"/>
                  </a:lnTo>
                  <a:lnTo>
                    <a:pt x="4180001" y="1119390"/>
                  </a:lnTo>
                </a:path>
                <a:path w="5395595" h="4886325">
                  <a:moveTo>
                    <a:pt x="4669751" y="1387195"/>
                  </a:moveTo>
                  <a:lnTo>
                    <a:pt x="5394312" y="1387195"/>
                  </a:lnTo>
                  <a:lnTo>
                    <a:pt x="5394312" y="2363101"/>
                  </a:lnTo>
                </a:path>
                <a:path w="5395595" h="4886325">
                  <a:moveTo>
                    <a:pt x="4268406" y="1476514"/>
                  </a:moveTo>
                  <a:lnTo>
                    <a:pt x="4268406" y="3082353"/>
                  </a:lnTo>
                </a:path>
                <a:path w="5395595" h="4886325">
                  <a:moveTo>
                    <a:pt x="3511765" y="1387195"/>
                  </a:moveTo>
                  <a:lnTo>
                    <a:pt x="2398852" y="1387195"/>
                  </a:lnTo>
                  <a:lnTo>
                    <a:pt x="2398852" y="1567179"/>
                  </a:lnTo>
                </a:path>
                <a:path w="5395595" h="4886325">
                  <a:moveTo>
                    <a:pt x="1857502" y="1745843"/>
                  </a:moveTo>
                  <a:lnTo>
                    <a:pt x="1510118" y="1745843"/>
                  </a:lnTo>
                  <a:lnTo>
                    <a:pt x="1510118" y="2362492"/>
                  </a:lnTo>
                </a:path>
                <a:path w="5395595" h="4886325">
                  <a:moveTo>
                    <a:pt x="2936087" y="1745843"/>
                  </a:moveTo>
                  <a:lnTo>
                    <a:pt x="3286785" y="1745843"/>
                  </a:lnTo>
                  <a:lnTo>
                    <a:pt x="3286785" y="236249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7903172" y="5047272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4" h="46354">
                  <a:moveTo>
                    <a:pt x="0" y="23152"/>
                  </a:moveTo>
                  <a:lnTo>
                    <a:pt x="1758" y="32354"/>
                  </a:lnTo>
                  <a:lnTo>
                    <a:pt x="6619" y="39697"/>
                  </a:lnTo>
                  <a:lnTo>
                    <a:pt x="13962" y="44558"/>
                  </a:lnTo>
                  <a:lnTo>
                    <a:pt x="23164" y="46316"/>
                  </a:lnTo>
                  <a:lnTo>
                    <a:pt x="32365" y="44558"/>
                  </a:lnTo>
                  <a:lnTo>
                    <a:pt x="39703" y="39697"/>
                  </a:lnTo>
                  <a:lnTo>
                    <a:pt x="44560" y="32354"/>
                  </a:lnTo>
                  <a:lnTo>
                    <a:pt x="46316" y="23152"/>
                  </a:lnTo>
                  <a:lnTo>
                    <a:pt x="44560" y="13951"/>
                  </a:lnTo>
                  <a:lnTo>
                    <a:pt x="39703" y="6613"/>
                  </a:lnTo>
                  <a:lnTo>
                    <a:pt x="32365" y="1756"/>
                  </a:lnTo>
                  <a:lnTo>
                    <a:pt x="23164" y="0"/>
                  </a:lnTo>
                  <a:lnTo>
                    <a:pt x="13962" y="1756"/>
                  </a:lnTo>
                  <a:lnTo>
                    <a:pt x="6619" y="6613"/>
                  </a:lnTo>
                  <a:lnTo>
                    <a:pt x="1758" y="13951"/>
                  </a:lnTo>
                  <a:lnTo>
                    <a:pt x="0" y="2315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657693" y="3106508"/>
              <a:ext cx="292100" cy="1987550"/>
            </a:xfrm>
            <a:custGeom>
              <a:avLst/>
              <a:gdLst/>
              <a:ahLst/>
              <a:cxnLst/>
              <a:rect l="l" t="t" r="r" b="b"/>
              <a:pathLst>
                <a:path w="292100" h="1987550">
                  <a:moveTo>
                    <a:pt x="245478" y="1963915"/>
                  </a:moveTo>
                  <a:lnTo>
                    <a:pt x="247236" y="1973117"/>
                  </a:lnTo>
                  <a:lnTo>
                    <a:pt x="252098" y="1980460"/>
                  </a:lnTo>
                  <a:lnTo>
                    <a:pt x="259440" y="1985321"/>
                  </a:lnTo>
                  <a:lnTo>
                    <a:pt x="268643" y="1987080"/>
                  </a:lnTo>
                  <a:lnTo>
                    <a:pt x="277843" y="1985321"/>
                  </a:lnTo>
                  <a:lnTo>
                    <a:pt x="285181" y="1980460"/>
                  </a:lnTo>
                  <a:lnTo>
                    <a:pt x="290038" y="1973117"/>
                  </a:lnTo>
                  <a:lnTo>
                    <a:pt x="291795" y="1963915"/>
                  </a:lnTo>
                  <a:lnTo>
                    <a:pt x="290038" y="1954714"/>
                  </a:lnTo>
                  <a:lnTo>
                    <a:pt x="285181" y="1947376"/>
                  </a:lnTo>
                  <a:lnTo>
                    <a:pt x="277843" y="1942519"/>
                  </a:lnTo>
                  <a:lnTo>
                    <a:pt x="268643" y="1940763"/>
                  </a:lnTo>
                  <a:lnTo>
                    <a:pt x="259440" y="1942519"/>
                  </a:lnTo>
                  <a:lnTo>
                    <a:pt x="252098" y="1947376"/>
                  </a:lnTo>
                  <a:lnTo>
                    <a:pt x="247236" y="1954714"/>
                  </a:lnTo>
                  <a:lnTo>
                    <a:pt x="245478" y="1963915"/>
                  </a:lnTo>
                  <a:close/>
                </a:path>
                <a:path w="292100" h="1987550">
                  <a:moveTo>
                    <a:pt x="0" y="0"/>
                  </a:moveTo>
                  <a:lnTo>
                    <a:pt x="0" y="3593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640802" y="3359619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35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388999" y="3106508"/>
              <a:ext cx="718185" cy="360045"/>
            </a:xfrm>
            <a:custGeom>
              <a:avLst/>
              <a:gdLst/>
              <a:ahLst/>
              <a:cxnLst/>
              <a:rect l="l" t="t" r="r" b="b"/>
              <a:pathLst>
                <a:path w="718184" h="360045">
                  <a:moveTo>
                    <a:pt x="269138" y="358889"/>
                  </a:moveTo>
                  <a:lnTo>
                    <a:pt x="287375" y="253111"/>
                  </a:lnTo>
                  <a:lnTo>
                    <a:pt x="251802" y="253111"/>
                  </a:lnTo>
                  <a:lnTo>
                    <a:pt x="269138" y="358889"/>
                  </a:lnTo>
                  <a:close/>
                </a:path>
                <a:path w="718184" h="360045">
                  <a:moveTo>
                    <a:pt x="84404" y="2806"/>
                  </a:moveTo>
                  <a:lnTo>
                    <a:pt x="178257" y="359473"/>
                  </a:lnTo>
                </a:path>
                <a:path w="718184" h="360045">
                  <a:moveTo>
                    <a:pt x="627418" y="2806"/>
                  </a:moveTo>
                  <a:lnTo>
                    <a:pt x="533552" y="359473"/>
                  </a:lnTo>
                </a:path>
                <a:path w="718184" h="360045">
                  <a:moveTo>
                    <a:pt x="628815" y="358724"/>
                  </a:moveTo>
                  <a:lnTo>
                    <a:pt x="628815" y="286664"/>
                  </a:lnTo>
                </a:path>
                <a:path w="718184" h="360045">
                  <a:moveTo>
                    <a:pt x="0" y="359371"/>
                  </a:moveTo>
                  <a:lnTo>
                    <a:pt x="0" y="0"/>
                  </a:lnTo>
                  <a:lnTo>
                    <a:pt x="359321" y="0"/>
                  </a:lnTo>
                  <a:lnTo>
                    <a:pt x="359321" y="359371"/>
                  </a:lnTo>
                  <a:lnTo>
                    <a:pt x="0" y="359371"/>
                  </a:lnTo>
                  <a:close/>
                </a:path>
                <a:path w="718184" h="360045">
                  <a:moveTo>
                    <a:pt x="358724" y="359371"/>
                  </a:moveTo>
                  <a:lnTo>
                    <a:pt x="358724" y="0"/>
                  </a:lnTo>
                  <a:lnTo>
                    <a:pt x="718032" y="0"/>
                  </a:lnTo>
                  <a:lnTo>
                    <a:pt x="718032" y="359371"/>
                  </a:lnTo>
                  <a:lnTo>
                    <a:pt x="358724" y="359371"/>
                  </a:lnTo>
                  <a:close/>
                </a:path>
                <a:path w="718184" h="360045">
                  <a:moveTo>
                    <a:pt x="90030" y="358724"/>
                  </a:moveTo>
                  <a:lnTo>
                    <a:pt x="90030" y="286664"/>
                  </a:lnTo>
                </a:path>
                <a:path w="718184" h="360045">
                  <a:moveTo>
                    <a:pt x="53454" y="286981"/>
                  </a:moveTo>
                  <a:lnTo>
                    <a:pt x="125514" y="286981"/>
                  </a:lnTo>
                </a:path>
                <a:path w="718184" h="360045">
                  <a:moveTo>
                    <a:pt x="663994" y="286981"/>
                  </a:moveTo>
                  <a:lnTo>
                    <a:pt x="591934" y="286981"/>
                  </a:lnTo>
                </a:path>
                <a:path w="718184" h="360045">
                  <a:moveTo>
                    <a:pt x="448754" y="0"/>
                  </a:moveTo>
                  <a:lnTo>
                    <a:pt x="448754" y="3593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819060" y="3361029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8249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819060" y="3361029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49" y="105778"/>
                  </a:moveTo>
                  <a:lnTo>
                    <a:pt x="0" y="0"/>
                  </a:lnTo>
                  <a:lnTo>
                    <a:pt x="35572" y="0"/>
                  </a:lnTo>
                  <a:lnTo>
                    <a:pt x="18249" y="1057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972285" y="3109239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50"/>
                  </a:moveTo>
                  <a:lnTo>
                    <a:pt x="34493" y="107975"/>
                  </a:lnTo>
                  <a:lnTo>
                    <a:pt x="43929" y="0"/>
                  </a:lnTo>
                  <a:lnTo>
                    <a:pt x="0" y="992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972285" y="3109239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29" y="0"/>
                  </a:moveTo>
                  <a:lnTo>
                    <a:pt x="0" y="99250"/>
                  </a:lnTo>
                  <a:lnTo>
                    <a:pt x="34493" y="107975"/>
                  </a:lnTo>
                  <a:lnTo>
                    <a:pt x="4392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472184" y="3109239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48" y="107975"/>
                  </a:lnTo>
                  <a:lnTo>
                    <a:pt x="43929" y="99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472184" y="3109239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43929" y="99250"/>
                  </a:lnTo>
                  <a:lnTo>
                    <a:pt x="9448" y="107975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168595" y="5471655"/>
              <a:ext cx="2465705" cy="1221740"/>
            </a:xfrm>
            <a:custGeom>
              <a:avLst/>
              <a:gdLst/>
              <a:ahLst/>
              <a:cxnLst/>
              <a:rect l="l" t="t" r="r" b="b"/>
              <a:pathLst>
                <a:path w="2465704" h="1221740">
                  <a:moveTo>
                    <a:pt x="0" y="1221727"/>
                  </a:moveTo>
                  <a:lnTo>
                    <a:pt x="0" y="0"/>
                  </a:lnTo>
                  <a:lnTo>
                    <a:pt x="2465171" y="0"/>
                  </a:lnTo>
                  <a:lnTo>
                    <a:pt x="2465171" y="1221727"/>
                  </a:lnTo>
                  <a:lnTo>
                    <a:pt x="0" y="122172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  <a:prstDash val="lg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936995" y="5525642"/>
              <a:ext cx="1203960" cy="844550"/>
            </a:xfrm>
            <a:custGeom>
              <a:avLst/>
              <a:gdLst/>
              <a:ahLst/>
              <a:cxnLst/>
              <a:rect l="l" t="t" r="r" b="b"/>
              <a:pathLst>
                <a:path w="1203959" h="844550">
                  <a:moveTo>
                    <a:pt x="1068019" y="360362"/>
                  </a:moveTo>
                  <a:lnTo>
                    <a:pt x="1068019" y="753554"/>
                  </a:lnTo>
                </a:path>
                <a:path w="1203959" h="844550">
                  <a:moveTo>
                    <a:pt x="0" y="844080"/>
                  </a:moveTo>
                  <a:lnTo>
                    <a:pt x="256946" y="844080"/>
                  </a:lnTo>
                </a:path>
                <a:path w="1203959" h="844550">
                  <a:moveTo>
                    <a:pt x="1068476" y="0"/>
                  </a:moveTo>
                  <a:lnTo>
                    <a:pt x="1111027" y="6895"/>
                  </a:lnTo>
                  <a:lnTo>
                    <a:pt x="1148042" y="26082"/>
                  </a:lnTo>
                  <a:lnTo>
                    <a:pt x="1177268" y="55308"/>
                  </a:lnTo>
                  <a:lnTo>
                    <a:pt x="1196454" y="92322"/>
                  </a:lnTo>
                  <a:lnTo>
                    <a:pt x="1203350" y="134874"/>
                  </a:lnTo>
                  <a:lnTo>
                    <a:pt x="1196454" y="177430"/>
                  </a:lnTo>
                  <a:lnTo>
                    <a:pt x="1177268" y="214445"/>
                  </a:lnTo>
                  <a:lnTo>
                    <a:pt x="1148042" y="243669"/>
                  </a:lnTo>
                  <a:lnTo>
                    <a:pt x="1111027" y="262853"/>
                  </a:lnTo>
                  <a:lnTo>
                    <a:pt x="1068476" y="269748"/>
                  </a:lnTo>
                  <a:lnTo>
                    <a:pt x="1025925" y="262853"/>
                  </a:lnTo>
                  <a:lnTo>
                    <a:pt x="988910" y="243669"/>
                  </a:lnTo>
                  <a:lnTo>
                    <a:pt x="959684" y="214445"/>
                  </a:lnTo>
                  <a:lnTo>
                    <a:pt x="940498" y="177430"/>
                  </a:lnTo>
                  <a:lnTo>
                    <a:pt x="933602" y="134874"/>
                  </a:lnTo>
                  <a:lnTo>
                    <a:pt x="940498" y="92322"/>
                  </a:lnTo>
                  <a:lnTo>
                    <a:pt x="959684" y="55308"/>
                  </a:lnTo>
                  <a:lnTo>
                    <a:pt x="988910" y="26082"/>
                  </a:lnTo>
                  <a:lnTo>
                    <a:pt x="1025925" y="6895"/>
                  </a:lnTo>
                  <a:lnTo>
                    <a:pt x="106847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929970" y="5586996"/>
              <a:ext cx="150609" cy="150456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6103061" y="5796305"/>
              <a:ext cx="902335" cy="664210"/>
            </a:xfrm>
            <a:custGeom>
              <a:avLst/>
              <a:gdLst/>
              <a:ahLst/>
              <a:cxnLst/>
              <a:rect l="l" t="t" r="r" b="b"/>
              <a:pathLst>
                <a:path w="902334" h="664210">
                  <a:moveTo>
                    <a:pt x="901954" y="0"/>
                  </a:moveTo>
                  <a:lnTo>
                    <a:pt x="901954" y="89611"/>
                  </a:lnTo>
                </a:path>
                <a:path w="902334" h="664210">
                  <a:moveTo>
                    <a:pt x="90525" y="337502"/>
                  </a:moveTo>
                  <a:lnTo>
                    <a:pt x="90525" y="445401"/>
                  </a:lnTo>
                  <a:lnTo>
                    <a:pt x="0" y="391452"/>
                  </a:lnTo>
                  <a:lnTo>
                    <a:pt x="90525" y="337502"/>
                  </a:lnTo>
                  <a:close/>
                </a:path>
                <a:path w="902334" h="664210">
                  <a:moveTo>
                    <a:pt x="451154" y="663854"/>
                  </a:moveTo>
                  <a:lnTo>
                    <a:pt x="451154" y="304596"/>
                  </a:lnTo>
                  <a:lnTo>
                    <a:pt x="90881" y="304596"/>
                  </a:lnTo>
                  <a:lnTo>
                    <a:pt x="90881" y="663854"/>
                  </a:lnTo>
                  <a:lnTo>
                    <a:pt x="451154" y="663854"/>
                  </a:lnTo>
                  <a:close/>
                </a:path>
                <a:path w="902334" h="664210">
                  <a:moveTo>
                    <a:pt x="451154" y="574243"/>
                  </a:moveTo>
                  <a:lnTo>
                    <a:pt x="90881" y="57424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6448145" y="6352260"/>
              <a:ext cx="106045" cy="36195"/>
            </a:xfrm>
            <a:custGeom>
              <a:avLst/>
              <a:gdLst/>
              <a:ahLst/>
              <a:cxnLst/>
              <a:rect l="l" t="t" r="r" b="b"/>
              <a:pathLst>
                <a:path w="106045" h="36195">
                  <a:moveTo>
                    <a:pt x="0" y="0"/>
                  </a:moveTo>
                  <a:lnTo>
                    <a:pt x="0" y="35661"/>
                  </a:lnTo>
                  <a:lnTo>
                    <a:pt x="106032" y="182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6448145" y="6352260"/>
              <a:ext cx="106045" cy="36195"/>
            </a:xfrm>
            <a:custGeom>
              <a:avLst/>
              <a:gdLst/>
              <a:ahLst/>
              <a:cxnLst/>
              <a:rect l="l" t="t" r="r" b="b"/>
              <a:pathLst>
                <a:path w="106045" h="36195">
                  <a:moveTo>
                    <a:pt x="106032" y="18288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106032" y="182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6193980" y="6352260"/>
              <a:ext cx="106045" cy="36195"/>
            </a:xfrm>
            <a:custGeom>
              <a:avLst/>
              <a:gdLst/>
              <a:ahLst/>
              <a:cxnLst/>
              <a:rect l="l" t="t" r="r" b="b"/>
              <a:pathLst>
                <a:path w="106045" h="36195">
                  <a:moveTo>
                    <a:pt x="0" y="18288"/>
                  </a:moveTo>
                  <a:lnTo>
                    <a:pt x="106045" y="35661"/>
                  </a:lnTo>
                  <a:lnTo>
                    <a:pt x="106045" y="0"/>
                  </a:lnTo>
                  <a:lnTo>
                    <a:pt x="0" y="182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6193980" y="6352260"/>
              <a:ext cx="106045" cy="36195"/>
            </a:xfrm>
            <a:custGeom>
              <a:avLst/>
              <a:gdLst/>
              <a:ahLst/>
              <a:cxnLst/>
              <a:rect l="l" t="t" r="r" b="b"/>
              <a:pathLst>
                <a:path w="106045" h="36195">
                  <a:moveTo>
                    <a:pt x="0" y="18288"/>
                  </a:moveTo>
                  <a:lnTo>
                    <a:pt x="106045" y="0"/>
                  </a:lnTo>
                  <a:lnTo>
                    <a:pt x="106045" y="35661"/>
                  </a:lnTo>
                  <a:lnTo>
                    <a:pt x="0" y="182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6278156" y="5879604"/>
              <a:ext cx="190931" cy="226593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6230518" y="5938951"/>
              <a:ext cx="359410" cy="72390"/>
            </a:xfrm>
            <a:custGeom>
              <a:avLst/>
              <a:gdLst/>
              <a:ahLst/>
              <a:cxnLst/>
              <a:rect l="l" t="t" r="r" b="b"/>
              <a:pathLst>
                <a:path w="359409" h="72389">
                  <a:moveTo>
                    <a:pt x="0" y="72237"/>
                  </a:moveTo>
                  <a:lnTo>
                    <a:pt x="35935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6493865" y="5938951"/>
              <a:ext cx="96520" cy="36830"/>
            </a:xfrm>
            <a:custGeom>
              <a:avLst/>
              <a:gdLst/>
              <a:ahLst/>
              <a:cxnLst/>
              <a:rect l="l" t="t" r="r" b="b"/>
              <a:pathLst>
                <a:path w="96520" h="36829">
                  <a:moveTo>
                    <a:pt x="0" y="0"/>
                  </a:moveTo>
                  <a:lnTo>
                    <a:pt x="6400" y="36575"/>
                  </a:lnTo>
                  <a:lnTo>
                    <a:pt x="960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6493865" y="5938951"/>
              <a:ext cx="240665" cy="341630"/>
            </a:xfrm>
            <a:custGeom>
              <a:avLst/>
              <a:gdLst/>
              <a:ahLst/>
              <a:cxnLst/>
              <a:rect l="l" t="t" r="r" b="b"/>
              <a:pathLst>
                <a:path w="240665" h="341629">
                  <a:moveTo>
                    <a:pt x="6400" y="36575"/>
                  </a:moveTo>
                  <a:lnTo>
                    <a:pt x="96012" y="0"/>
                  </a:lnTo>
                  <a:lnTo>
                    <a:pt x="0" y="0"/>
                  </a:lnTo>
                  <a:lnTo>
                    <a:pt x="6400" y="36575"/>
                  </a:lnTo>
                  <a:close/>
                </a:path>
                <a:path w="240665" h="341629">
                  <a:moveTo>
                    <a:pt x="240487" y="341071"/>
                  </a:moveTo>
                  <a:lnTo>
                    <a:pt x="61264" y="3410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684621" y="6117259"/>
              <a:ext cx="1050290" cy="522605"/>
            </a:xfrm>
            <a:custGeom>
              <a:avLst/>
              <a:gdLst/>
              <a:ahLst/>
              <a:cxnLst/>
              <a:rect l="l" t="t" r="r" b="b"/>
              <a:pathLst>
                <a:path w="1050290" h="522604">
                  <a:moveTo>
                    <a:pt x="869594" y="164591"/>
                  </a:moveTo>
                  <a:lnTo>
                    <a:pt x="1049731" y="342899"/>
                  </a:lnTo>
                  <a:lnTo>
                    <a:pt x="1049731" y="522122"/>
                  </a:lnTo>
                  <a:lnTo>
                    <a:pt x="688543" y="522122"/>
                  </a:lnTo>
                  <a:lnTo>
                    <a:pt x="689457" y="342899"/>
                  </a:lnTo>
                </a:path>
                <a:path w="1050290" h="522604">
                  <a:moveTo>
                    <a:pt x="0" y="0"/>
                  </a:moveTo>
                  <a:lnTo>
                    <a:pt x="0" y="360273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099405" y="6118174"/>
              <a:ext cx="838200" cy="504190"/>
            </a:xfrm>
            <a:custGeom>
              <a:avLst/>
              <a:gdLst/>
              <a:ahLst/>
              <a:cxnLst/>
              <a:rect l="l" t="t" r="r" b="b"/>
              <a:pathLst>
                <a:path w="838200" h="504190">
                  <a:moveTo>
                    <a:pt x="585215" y="0"/>
                  </a:moveTo>
                  <a:lnTo>
                    <a:pt x="333755" y="252374"/>
                  </a:lnTo>
                  <a:lnTo>
                    <a:pt x="585215" y="503834"/>
                  </a:lnTo>
                  <a:lnTo>
                    <a:pt x="837590" y="251459"/>
                  </a:lnTo>
                  <a:lnTo>
                    <a:pt x="585215" y="0"/>
                  </a:lnTo>
                  <a:close/>
                </a:path>
                <a:path w="838200" h="504190">
                  <a:moveTo>
                    <a:pt x="441655" y="359359"/>
                  </a:moveTo>
                  <a:lnTo>
                    <a:pt x="729691" y="359359"/>
                  </a:lnTo>
                </a:path>
                <a:path w="838200" h="504190">
                  <a:moveTo>
                    <a:pt x="333755" y="251459"/>
                  </a:moveTo>
                  <a:lnTo>
                    <a:pt x="0" y="25146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6021209" y="636423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397" y="10794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5" y="5397"/>
                  </a:lnTo>
                  <a:lnTo>
                    <a:pt x="9214" y="9214"/>
                  </a:lnTo>
                  <a:lnTo>
                    <a:pt x="5397" y="107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558995" y="6297396"/>
              <a:ext cx="541020" cy="144145"/>
            </a:xfrm>
            <a:custGeom>
              <a:avLst/>
              <a:gdLst/>
              <a:ahLst/>
              <a:cxnLst/>
              <a:rect l="l" t="t" r="r" b="b"/>
              <a:pathLst>
                <a:path w="541020" h="144145">
                  <a:moveTo>
                    <a:pt x="540410" y="72237"/>
                  </a:moveTo>
                  <a:lnTo>
                    <a:pt x="125272" y="72237"/>
                  </a:lnTo>
                </a:path>
                <a:path w="541020" h="144145">
                  <a:moveTo>
                    <a:pt x="0" y="0"/>
                  </a:moveTo>
                  <a:lnTo>
                    <a:pt x="0" y="143560"/>
                  </a:lnTo>
                  <a:lnTo>
                    <a:pt x="126187" y="72237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6986727" y="626173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8013"/>
                  </a:moveTo>
                  <a:lnTo>
                    <a:pt x="0" y="27660"/>
                  </a:lnTo>
                  <a:lnTo>
                    <a:pt x="8013" y="35661"/>
                  </a:lnTo>
                  <a:lnTo>
                    <a:pt x="27647" y="35661"/>
                  </a:lnTo>
                  <a:lnTo>
                    <a:pt x="35661" y="27660"/>
                  </a:lnTo>
                  <a:lnTo>
                    <a:pt x="35661" y="8013"/>
                  </a:lnTo>
                  <a:lnTo>
                    <a:pt x="27647" y="0"/>
                  </a:lnTo>
                  <a:lnTo>
                    <a:pt x="17830" y="0"/>
                  </a:lnTo>
                  <a:lnTo>
                    <a:pt x="8013" y="0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6986727" y="6261735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7830" y="0"/>
                  </a:moveTo>
                  <a:lnTo>
                    <a:pt x="27647" y="0"/>
                  </a:lnTo>
                  <a:lnTo>
                    <a:pt x="35661" y="8013"/>
                  </a:lnTo>
                  <a:lnTo>
                    <a:pt x="35661" y="17830"/>
                  </a:lnTo>
                  <a:lnTo>
                    <a:pt x="35661" y="27660"/>
                  </a:lnTo>
                  <a:lnTo>
                    <a:pt x="27647" y="35661"/>
                  </a:lnTo>
                  <a:lnTo>
                    <a:pt x="17830" y="35661"/>
                  </a:lnTo>
                  <a:lnTo>
                    <a:pt x="8013" y="35661"/>
                  </a:lnTo>
                  <a:lnTo>
                    <a:pt x="0" y="27660"/>
                  </a:lnTo>
                  <a:lnTo>
                    <a:pt x="0" y="17830"/>
                  </a:lnTo>
                  <a:lnTo>
                    <a:pt x="0" y="8013"/>
                  </a:lnTo>
                  <a:lnTo>
                    <a:pt x="8013" y="0"/>
                  </a:lnTo>
                  <a:lnTo>
                    <a:pt x="1783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6921944" y="5051971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631"/>
                  </a:moveTo>
                  <a:lnTo>
                    <a:pt x="1782" y="31428"/>
                  </a:lnTo>
                  <a:lnTo>
                    <a:pt x="6638" y="38623"/>
                  </a:lnTo>
                  <a:lnTo>
                    <a:pt x="13833" y="43480"/>
                  </a:lnTo>
                  <a:lnTo>
                    <a:pt x="22631" y="45262"/>
                  </a:lnTo>
                  <a:lnTo>
                    <a:pt x="31421" y="43480"/>
                  </a:lnTo>
                  <a:lnTo>
                    <a:pt x="38612" y="38623"/>
                  </a:lnTo>
                  <a:lnTo>
                    <a:pt x="43467" y="31428"/>
                  </a:lnTo>
                  <a:lnTo>
                    <a:pt x="45250" y="22631"/>
                  </a:lnTo>
                  <a:lnTo>
                    <a:pt x="43467" y="13839"/>
                  </a:lnTo>
                  <a:lnTo>
                    <a:pt x="38612" y="6643"/>
                  </a:lnTo>
                  <a:lnTo>
                    <a:pt x="31421" y="1784"/>
                  </a:lnTo>
                  <a:lnTo>
                    <a:pt x="22631" y="0"/>
                  </a:lnTo>
                  <a:lnTo>
                    <a:pt x="13833" y="1784"/>
                  </a:lnTo>
                  <a:lnTo>
                    <a:pt x="6638" y="6643"/>
                  </a:lnTo>
                  <a:lnTo>
                    <a:pt x="1782" y="13839"/>
                  </a:lnTo>
                  <a:lnTo>
                    <a:pt x="0" y="226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6921944" y="5051971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631" y="0"/>
                  </a:moveTo>
                  <a:lnTo>
                    <a:pt x="31421" y="1784"/>
                  </a:lnTo>
                  <a:lnTo>
                    <a:pt x="38612" y="6643"/>
                  </a:lnTo>
                  <a:lnTo>
                    <a:pt x="43467" y="13839"/>
                  </a:lnTo>
                  <a:lnTo>
                    <a:pt x="45250" y="22631"/>
                  </a:lnTo>
                  <a:lnTo>
                    <a:pt x="43467" y="31428"/>
                  </a:lnTo>
                  <a:lnTo>
                    <a:pt x="38612" y="38623"/>
                  </a:lnTo>
                  <a:lnTo>
                    <a:pt x="31421" y="43480"/>
                  </a:lnTo>
                  <a:lnTo>
                    <a:pt x="22631" y="45262"/>
                  </a:lnTo>
                  <a:lnTo>
                    <a:pt x="13833" y="43480"/>
                  </a:lnTo>
                  <a:lnTo>
                    <a:pt x="6638" y="38623"/>
                  </a:lnTo>
                  <a:lnTo>
                    <a:pt x="1782" y="31428"/>
                  </a:lnTo>
                  <a:lnTo>
                    <a:pt x="0" y="22631"/>
                  </a:lnTo>
                  <a:lnTo>
                    <a:pt x="1782" y="13839"/>
                  </a:lnTo>
                  <a:lnTo>
                    <a:pt x="6638" y="6643"/>
                  </a:lnTo>
                  <a:lnTo>
                    <a:pt x="13833" y="1784"/>
                  </a:lnTo>
                  <a:lnTo>
                    <a:pt x="2263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8679002" y="5047805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618"/>
                  </a:moveTo>
                  <a:lnTo>
                    <a:pt x="1782" y="31416"/>
                  </a:lnTo>
                  <a:lnTo>
                    <a:pt x="6638" y="38611"/>
                  </a:lnTo>
                  <a:lnTo>
                    <a:pt x="13833" y="43467"/>
                  </a:lnTo>
                  <a:lnTo>
                    <a:pt x="22631" y="45250"/>
                  </a:lnTo>
                  <a:lnTo>
                    <a:pt x="31421" y="43467"/>
                  </a:lnTo>
                  <a:lnTo>
                    <a:pt x="38612" y="38611"/>
                  </a:lnTo>
                  <a:lnTo>
                    <a:pt x="43467" y="31416"/>
                  </a:lnTo>
                  <a:lnTo>
                    <a:pt x="45250" y="22618"/>
                  </a:lnTo>
                  <a:lnTo>
                    <a:pt x="43467" y="13828"/>
                  </a:lnTo>
                  <a:lnTo>
                    <a:pt x="38612" y="6637"/>
                  </a:lnTo>
                  <a:lnTo>
                    <a:pt x="31421" y="1782"/>
                  </a:lnTo>
                  <a:lnTo>
                    <a:pt x="22631" y="0"/>
                  </a:lnTo>
                  <a:lnTo>
                    <a:pt x="13833" y="1782"/>
                  </a:lnTo>
                  <a:lnTo>
                    <a:pt x="6638" y="6637"/>
                  </a:lnTo>
                  <a:lnTo>
                    <a:pt x="1782" y="13828"/>
                  </a:lnTo>
                  <a:lnTo>
                    <a:pt x="0" y="2261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7334135" y="2151227"/>
              <a:ext cx="1390650" cy="2941955"/>
            </a:xfrm>
            <a:custGeom>
              <a:avLst/>
              <a:gdLst/>
              <a:ahLst/>
              <a:cxnLst/>
              <a:rect l="l" t="t" r="r" b="b"/>
              <a:pathLst>
                <a:path w="1390650" h="2941954">
                  <a:moveTo>
                    <a:pt x="1367497" y="2896577"/>
                  </a:moveTo>
                  <a:lnTo>
                    <a:pt x="1376288" y="2898360"/>
                  </a:lnTo>
                  <a:lnTo>
                    <a:pt x="1383479" y="2903215"/>
                  </a:lnTo>
                  <a:lnTo>
                    <a:pt x="1388334" y="2910406"/>
                  </a:lnTo>
                  <a:lnTo>
                    <a:pt x="1390116" y="2919196"/>
                  </a:lnTo>
                  <a:lnTo>
                    <a:pt x="1388334" y="2927994"/>
                  </a:lnTo>
                  <a:lnTo>
                    <a:pt x="1383479" y="2935189"/>
                  </a:lnTo>
                  <a:lnTo>
                    <a:pt x="1376288" y="2940045"/>
                  </a:lnTo>
                  <a:lnTo>
                    <a:pt x="1367497" y="2941828"/>
                  </a:lnTo>
                  <a:lnTo>
                    <a:pt x="1358700" y="2940045"/>
                  </a:lnTo>
                  <a:lnTo>
                    <a:pt x="1351505" y="2935189"/>
                  </a:lnTo>
                  <a:lnTo>
                    <a:pt x="1346648" y="2927994"/>
                  </a:lnTo>
                  <a:lnTo>
                    <a:pt x="1344866" y="2919196"/>
                  </a:lnTo>
                  <a:lnTo>
                    <a:pt x="1346648" y="2910406"/>
                  </a:lnTo>
                  <a:lnTo>
                    <a:pt x="1351505" y="2903215"/>
                  </a:lnTo>
                  <a:lnTo>
                    <a:pt x="1358700" y="2898360"/>
                  </a:lnTo>
                  <a:lnTo>
                    <a:pt x="1367497" y="2896577"/>
                  </a:lnTo>
                  <a:close/>
                </a:path>
                <a:path w="1390650" h="2941954">
                  <a:moveTo>
                    <a:pt x="0" y="360273"/>
                  </a:moveTo>
                  <a:lnTo>
                    <a:pt x="0" y="0"/>
                  </a:lnTo>
                  <a:lnTo>
                    <a:pt x="720547" y="0"/>
                  </a:lnTo>
                  <a:lnTo>
                    <a:pt x="720547" y="360273"/>
                  </a:lnTo>
                  <a:lnTo>
                    <a:pt x="0" y="360273"/>
                  </a:lnTo>
                  <a:close/>
                </a:path>
                <a:path w="1390650" h="2941954">
                  <a:moveTo>
                    <a:pt x="71742" y="360273"/>
                  </a:moveTo>
                  <a:lnTo>
                    <a:pt x="71742" y="0"/>
                  </a:lnTo>
                  <a:lnTo>
                    <a:pt x="162267" y="0"/>
                  </a:lnTo>
                  <a:lnTo>
                    <a:pt x="162267" y="360273"/>
                  </a:lnTo>
                  <a:lnTo>
                    <a:pt x="71742" y="3602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7495908" y="2294724"/>
              <a:ext cx="720725" cy="72390"/>
            </a:xfrm>
            <a:custGeom>
              <a:avLst/>
              <a:gdLst/>
              <a:ahLst/>
              <a:cxnLst/>
              <a:rect l="l" t="t" r="r" b="b"/>
              <a:pathLst>
                <a:path w="720725" h="72389">
                  <a:moveTo>
                    <a:pt x="0" y="0"/>
                  </a:moveTo>
                  <a:lnTo>
                    <a:pt x="0" y="72237"/>
                  </a:lnTo>
                  <a:lnTo>
                    <a:pt x="720547" y="72237"/>
                  </a:lnTo>
                  <a:lnTo>
                    <a:pt x="7205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7496403" y="2150262"/>
              <a:ext cx="1832610" cy="3769995"/>
            </a:xfrm>
            <a:custGeom>
              <a:avLst/>
              <a:gdLst/>
              <a:ahLst/>
              <a:cxnLst/>
              <a:rect l="l" t="t" r="r" b="b"/>
              <a:pathLst>
                <a:path w="1832609" h="3769995">
                  <a:moveTo>
                    <a:pt x="720051" y="216700"/>
                  </a:moveTo>
                  <a:lnTo>
                    <a:pt x="0" y="216700"/>
                  </a:lnTo>
                  <a:lnTo>
                    <a:pt x="0" y="144462"/>
                  </a:lnTo>
                  <a:lnTo>
                    <a:pt x="720051" y="144462"/>
                  </a:lnTo>
                </a:path>
                <a:path w="1832609" h="3769995">
                  <a:moveTo>
                    <a:pt x="1206627" y="0"/>
                  </a:moveTo>
                  <a:lnTo>
                    <a:pt x="1206627" y="89331"/>
                  </a:lnTo>
                </a:path>
                <a:path w="1832609" h="3769995">
                  <a:moveTo>
                    <a:pt x="1114933" y="3769321"/>
                  </a:moveTo>
                  <a:lnTo>
                    <a:pt x="1114933" y="3409048"/>
                  </a:lnTo>
                  <a:lnTo>
                    <a:pt x="1474203" y="3409048"/>
                  </a:lnTo>
                  <a:lnTo>
                    <a:pt x="1474203" y="3769321"/>
                  </a:lnTo>
                  <a:lnTo>
                    <a:pt x="1114933" y="3769321"/>
                  </a:lnTo>
                  <a:close/>
                </a:path>
                <a:path w="1832609" h="3769995">
                  <a:moveTo>
                    <a:pt x="1474203" y="3769321"/>
                  </a:moveTo>
                  <a:lnTo>
                    <a:pt x="1474203" y="3409048"/>
                  </a:lnTo>
                  <a:lnTo>
                    <a:pt x="1832152" y="3409048"/>
                  </a:lnTo>
                  <a:lnTo>
                    <a:pt x="1832152" y="3769321"/>
                  </a:lnTo>
                  <a:lnTo>
                    <a:pt x="1474203" y="3769321"/>
                  </a:lnTo>
                  <a:close/>
                </a:path>
                <a:path w="1832609" h="3769995">
                  <a:moveTo>
                    <a:pt x="1383766" y="3697579"/>
                  </a:moveTo>
                  <a:lnTo>
                    <a:pt x="1383766" y="3769817"/>
                  </a:lnTo>
                </a:path>
                <a:path w="1832609" h="3769995">
                  <a:moveTo>
                    <a:pt x="1348105" y="3697579"/>
                  </a:moveTo>
                  <a:lnTo>
                    <a:pt x="1420342" y="3697579"/>
                  </a:lnTo>
                </a:path>
                <a:path w="1832609" h="3769995">
                  <a:moveTo>
                    <a:pt x="1205039" y="3769321"/>
                  </a:moveTo>
                  <a:lnTo>
                    <a:pt x="1205039" y="3409048"/>
                  </a:lnTo>
                </a:path>
                <a:path w="1832609" h="3769995">
                  <a:moveTo>
                    <a:pt x="1563674" y="3408464"/>
                  </a:moveTo>
                  <a:lnTo>
                    <a:pt x="1743329" y="376913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8684069" y="5560644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264"/>
                  </a:moveTo>
                  <a:lnTo>
                    <a:pt x="35661" y="107264"/>
                  </a:lnTo>
                  <a:lnTo>
                    <a:pt x="17373" y="0"/>
                  </a:lnTo>
                  <a:lnTo>
                    <a:pt x="0" y="1072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8684069" y="5560644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73" y="0"/>
                  </a:moveTo>
                  <a:lnTo>
                    <a:pt x="35661" y="107264"/>
                  </a:lnTo>
                  <a:lnTo>
                    <a:pt x="0" y="107264"/>
                  </a:lnTo>
                  <a:lnTo>
                    <a:pt x="17373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169488" y="5811761"/>
              <a:ext cx="76707" cy="113893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8249933" y="5650407"/>
              <a:ext cx="1439545" cy="269875"/>
            </a:xfrm>
            <a:custGeom>
              <a:avLst/>
              <a:gdLst/>
              <a:ahLst/>
              <a:cxnLst/>
              <a:rect l="l" t="t" r="r" b="b"/>
              <a:pathLst>
                <a:path w="1439545" h="269875">
                  <a:moveTo>
                    <a:pt x="773226" y="197434"/>
                  </a:moveTo>
                  <a:lnTo>
                    <a:pt x="845477" y="197434"/>
                  </a:lnTo>
                </a:path>
                <a:path w="1439545" h="269875">
                  <a:moveTo>
                    <a:pt x="808901" y="197434"/>
                  </a:moveTo>
                  <a:lnTo>
                    <a:pt x="808901" y="269671"/>
                  </a:lnTo>
                </a:path>
                <a:path w="1439545" h="269875">
                  <a:moveTo>
                    <a:pt x="0" y="125272"/>
                  </a:moveTo>
                  <a:lnTo>
                    <a:pt x="0" y="53949"/>
                  </a:lnTo>
                  <a:lnTo>
                    <a:pt x="361403" y="53949"/>
                  </a:lnTo>
                  <a:lnTo>
                    <a:pt x="361403" y="125272"/>
                  </a:lnTo>
                  <a:lnTo>
                    <a:pt x="0" y="125272"/>
                  </a:lnTo>
                  <a:close/>
                </a:path>
                <a:path w="1439545" h="269875">
                  <a:moveTo>
                    <a:pt x="0" y="0"/>
                  </a:moveTo>
                  <a:lnTo>
                    <a:pt x="0" y="180136"/>
                  </a:lnTo>
                </a:path>
                <a:path w="1439545" h="269875">
                  <a:moveTo>
                    <a:pt x="1439125" y="125272"/>
                  </a:moveTo>
                  <a:lnTo>
                    <a:pt x="1439125" y="53949"/>
                  </a:lnTo>
                  <a:lnTo>
                    <a:pt x="1078852" y="53949"/>
                  </a:lnTo>
                  <a:lnTo>
                    <a:pt x="1078852" y="125272"/>
                  </a:lnTo>
                  <a:lnTo>
                    <a:pt x="1439125" y="125272"/>
                  </a:lnTo>
                  <a:close/>
                </a:path>
                <a:path w="1439545" h="269875">
                  <a:moveTo>
                    <a:pt x="1439125" y="0"/>
                  </a:moveTo>
                  <a:lnTo>
                    <a:pt x="1439125" y="18013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 descr="$PPTXTitle"/>
          <p:cNvSpPr txBox="1">
            <a:spLocks noGrp="1"/>
          </p:cNvSpPr>
          <p:nvPr>
            <p:ph type="title"/>
          </p:nvPr>
        </p:nvSpPr>
        <p:spPr>
          <a:xfrm>
            <a:off x="3255117" y="1551202"/>
            <a:ext cx="4184650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90"/>
              <a:t>Esquema</a:t>
            </a:r>
            <a:r>
              <a:rPr dirty="0" spc="-75"/>
              <a:t> </a:t>
            </a:r>
            <a:r>
              <a:rPr dirty="0" spc="-45"/>
              <a:t>de</a:t>
            </a:r>
            <a:r>
              <a:rPr dirty="0" spc="-70"/>
              <a:t> </a:t>
            </a:r>
            <a:r>
              <a:rPr dirty="0" spc="-80"/>
              <a:t>conexiones</a:t>
            </a:r>
            <a:r>
              <a:rPr dirty="0" spc="-75"/>
              <a:t> </a:t>
            </a:r>
            <a:r>
              <a:rPr dirty="0"/>
              <a:t>del</a:t>
            </a:r>
            <a:r>
              <a:rPr dirty="0" spc="-70"/>
              <a:t> </a:t>
            </a:r>
            <a:r>
              <a:rPr dirty="0" spc="-30"/>
              <a:t>sistema</a:t>
            </a:r>
          </a:p>
        </p:txBody>
      </p:sp>
      <p:sp>
        <p:nvSpPr>
          <p:cNvPr id="43" name="object 43"/>
          <p:cNvSpPr txBox="1"/>
          <p:nvPr/>
        </p:nvSpPr>
        <p:spPr>
          <a:xfrm>
            <a:off x="1651402" y="2198907"/>
            <a:ext cx="177863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95" b="1">
                <a:solidFill>
                  <a:srgbClr val="060C0C"/>
                </a:solidFill>
                <a:latin typeface="Arial"/>
                <a:cs typeface="Arial"/>
              </a:rPr>
              <a:t>Elemento</a:t>
            </a:r>
            <a:r>
              <a:rPr dirty="0" sz="16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9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5" b="1">
                <a:solidFill>
                  <a:srgbClr val="060C0C"/>
                </a:solidFill>
                <a:latin typeface="Arial"/>
                <a:cs typeface="Arial"/>
              </a:rPr>
              <a:t>trabajo</a:t>
            </a:r>
            <a:endParaRPr sz="16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678223" y="3151412"/>
            <a:ext cx="1751964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95" b="1">
                <a:solidFill>
                  <a:srgbClr val="060C0C"/>
                </a:solidFill>
                <a:latin typeface="Arial"/>
                <a:cs typeface="Arial"/>
              </a:rPr>
              <a:t>Elemento</a:t>
            </a:r>
            <a:r>
              <a:rPr dirty="0" sz="16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9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5" b="1">
                <a:solidFill>
                  <a:srgbClr val="060C0C"/>
                </a:solidFill>
                <a:latin typeface="Arial"/>
                <a:cs typeface="Arial"/>
              </a:rPr>
              <a:t>mando</a:t>
            </a:r>
            <a:endParaRPr sz="16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987166" y="3583216"/>
            <a:ext cx="244284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95" b="1">
                <a:solidFill>
                  <a:srgbClr val="060C0C"/>
                </a:solidFill>
                <a:latin typeface="Arial"/>
                <a:cs typeface="Arial"/>
              </a:rPr>
              <a:t>Elemento</a:t>
            </a:r>
            <a:r>
              <a:rPr dirty="0" sz="16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9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0" b="1">
                <a:solidFill>
                  <a:srgbClr val="060C0C"/>
                </a:solidFill>
                <a:latin typeface="Arial"/>
                <a:cs typeface="Arial"/>
              </a:rPr>
              <a:t>procesamiento</a:t>
            </a:r>
            <a:endParaRPr sz="16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1600401" y="4383306"/>
            <a:ext cx="182943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95" b="1">
                <a:solidFill>
                  <a:srgbClr val="060C0C"/>
                </a:solidFill>
                <a:latin typeface="Arial"/>
                <a:cs typeface="Arial"/>
              </a:rPr>
              <a:t>Elemento</a:t>
            </a:r>
            <a:r>
              <a:rPr dirty="0" sz="16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9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70" b="1">
                <a:solidFill>
                  <a:srgbClr val="060C0C"/>
                </a:solidFill>
                <a:latin typeface="Arial"/>
                <a:cs typeface="Arial"/>
              </a:rPr>
              <a:t>entrada</a:t>
            </a:r>
            <a:endParaRPr sz="16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1141592" y="5932709"/>
            <a:ext cx="228854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95" b="1">
                <a:solidFill>
                  <a:srgbClr val="060C0C"/>
                </a:solidFill>
                <a:latin typeface="Arial"/>
                <a:cs typeface="Arial"/>
              </a:rPr>
              <a:t>Elemento</a:t>
            </a:r>
            <a:r>
              <a:rPr dirty="0" sz="16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9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75" b="1">
                <a:solidFill>
                  <a:srgbClr val="060C0C"/>
                </a:solidFill>
                <a:latin typeface="Arial"/>
                <a:cs typeface="Arial"/>
              </a:rPr>
              <a:t>alimentación</a:t>
            </a:r>
            <a:endParaRPr sz="16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7514196" y="1879726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3970" rIns="0" bIns="0" rtlCol="0" vert="horz">
            <a:spAutoFit/>
          </a:bodyPr>
          <a:lstStyle/>
          <a:p>
            <a:pPr marL="85725">
              <a:lnSpc>
                <a:spcPct val="100000"/>
              </a:lnSpc>
              <a:spcBef>
                <a:spcPts val="110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5169115" y="5183847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2065" rIns="0" bIns="0" rtlCol="0" vert="horz">
            <a:spAutoFit/>
          </a:bodyPr>
          <a:lstStyle/>
          <a:p>
            <a:pPr marL="99695">
              <a:lnSpc>
                <a:spcPct val="100000"/>
              </a:lnSpc>
              <a:spcBef>
                <a:spcPts val="95"/>
              </a:spcBef>
            </a:pPr>
            <a:r>
              <a:rPr dirty="0" sz="1200" spc="-25">
                <a:latin typeface="Arial"/>
                <a:cs typeface="Arial"/>
              </a:rPr>
              <a:t>0Z</a:t>
            </a:r>
            <a:endParaRPr sz="1200">
              <a:latin typeface="Arial"/>
              <a:cs typeface="Arial"/>
            </a:endParaRPr>
          </a:p>
        </p:txBody>
      </p:sp>
      <p:sp>
        <p:nvSpPr>
          <p:cNvPr id="50" name="object 50"/>
          <p:cNvSpPr txBox="1"/>
          <p:nvPr/>
        </p:nvSpPr>
        <p:spPr>
          <a:xfrm>
            <a:off x="8563080" y="1881400"/>
            <a:ext cx="2743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5">
                <a:latin typeface="Arial"/>
                <a:cs typeface="Arial"/>
              </a:rPr>
              <a:t>1S3</a:t>
            </a:r>
            <a:endParaRPr sz="1200">
              <a:latin typeface="Arial"/>
              <a:cs typeface="Arial"/>
            </a:endParaRPr>
          </a:p>
        </p:txBody>
      </p:sp>
      <p:sp>
        <p:nvSpPr>
          <p:cNvPr id="51" name="object 51"/>
          <p:cNvSpPr txBox="1"/>
          <p:nvPr/>
        </p:nvSpPr>
        <p:spPr>
          <a:xfrm>
            <a:off x="8138807" y="5231676"/>
            <a:ext cx="359410" cy="216535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5240" rIns="0" bIns="0" rtlCol="0" vert="horz">
            <a:spAutoFit/>
          </a:bodyPr>
          <a:lstStyle/>
          <a:p>
            <a:pPr marL="83820">
              <a:lnSpc>
                <a:spcPct val="100000"/>
              </a:lnSpc>
              <a:spcBef>
                <a:spcPts val="120"/>
              </a:spcBef>
            </a:pPr>
            <a:r>
              <a:rPr dirty="0" sz="1200" spc="-25">
                <a:latin typeface="Arial"/>
                <a:cs typeface="Arial"/>
              </a:rPr>
              <a:t>0S</a:t>
            </a:r>
            <a:endParaRPr sz="12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8585916" y="537390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3" name="object 53"/>
          <p:cNvSpPr txBox="1"/>
          <p:nvPr/>
        </p:nvSpPr>
        <p:spPr>
          <a:xfrm>
            <a:off x="8573216" y="593269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8916113" y="593269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55" name="object 55"/>
          <p:cNvGrpSpPr/>
          <p:nvPr/>
        </p:nvGrpSpPr>
        <p:grpSpPr>
          <a:xfrm>
            <a:off x="4355312" y="4345178"/>
            <a:ext cx="1087755" cy="443865"/>
            <a:chOff x="4355312" y="4345178"/>
            <a:chExt cx="1087755" cy="443865"/>
          </a:xfrm>
        </p:grpSpPr>
        <p:sp>
          <p:nvSpPr>
            <p:cNvPr id="56" name="object 56"/>
            <p:cNvSpPr/>
            <p:nvPr/>
          </p:nvSpPr>
          <p:spPr>
            <a:xfrm>
              <a:off x="4360709" y="4350575"/>
              <a:ext cx="1076960" cy="361950"/>
            </a:xfrm>
            <a:custGeom>
              <a:avLst/>
              <a:gdLst/>
              <a:ahLst/>
              <a:cxnLst/>
              <a:rect l="l" t="t" r="r" b="b"/>
              <a:pathLst>
                <a:path w="1076960" h="361950">
                  <a:moveTo>
                    <a:pt x="37490" y="270840"/>
                  </a:moveTo>
                  <a:lnTo>
                    <a:pt x="21602" y="251816"/>
                  </a:lnTo>
                  <a:lnTo>
                    <a:pt x="9829" y="229796"/>
                  </a:lnTo>
                  <a:lnTo>
                    <a:pt x="2514" y="205896"/>
                  </a:lnTo>
                  <a:lnTo>
                    <a:pt x="0" y="181229"/>
                  </a:lnTo>
                  <a:lnTo>
                    <a:pt x="2514" y="156549"/>
                  </a:lnTo>
                  <a:lnTo>
                    <a:pt x="9829" y="132646"/>
                  </a:lnTo>
                  <a:lnTo>
                    <a:pt x="21602" y="110632"/>
                  </a:lnTo>
                  <a:lnTo>
                    <a:pt x="37490" y="91617"/>
                  </a:lnTo>
                  <a:lnTo>
                    <a:pt x="37490" y="270840"/>
                  </a:lnTo>
                  <a:close/>
                </a:path>
                <a:path w="1076960" h="361950">
                  <a:moveTo>
                    <a:pt x="37490" y="216890"/>
                  </a:moveTo>
                  <a:lnTo>
                    <a:pt x="37490" y="145567"/>
                  </a:lnTo>
                  <a:lnTo>
                    <a:pt x="360273" y="145567"/>
                  </a:lnTo>
                  <a:lnTo>
                    <a:pt x="360273" y="216890"/>
                  </a:lnTo>
                  <a:lnTo>
                    <a:pt x="37490" y="216890"/>
                  </a:lnTo>
                  <a:close/>
                </a:path>
                <a:path w="1076960" h="361950">
                  <a:moveTo>
                    <a:pt x="359511" y="360870"/>
                  </a:moveTo>
                  <a:lnTo>
                    <a:pt x="359511" y="596"/>
                  </a:lnTo>
                  <a:lnTo>
                    <a:pt x="718781" y="596"/>
                  </a:lnTo>
                  <a:lnTo>
                    <a:pt x="718781" y="360870"/>
                  </a:lnTo>
                  <a:lnTo>
                    <a:pt x="359511" y="360870"/>
                  </a:lnTo>
                  <a:close/>
                </a:path>
                <a:path w="1076960" h="361950">
                  <a:moveTo>
                    <a:pt x="717461" y="360870"/>
                  </a:moveTo>
                  <a:lnTo>
                    <a:pt x="717461" y="596"/>
                  </a:lnTo>
                  <a:lnTo>
                    <a:pt x="1076731" y="596"/>
                  </a:lnTo>
                  <a:lnTo>
                    <a:pt x="1076731" y="360870"/>
                  </a:lnTo>
                  <a:lnTo>
                    <a:pt x="717461" y="360870"/>
                  </a:lnTo>
                  <a:close/>
                </a:path>
                <a:path w="1076960" h="361950">
                  <a:moveTo>
                    <a:pt x="629742" y="289128"/>
                  </a:moveTo>
                  <a:lnTo>
                    <a:pt x="629742" y="361353"/>
                  </a:lnTo>
                </a:path>
                <a:path w="1076960" h="361950">
                  <a:moveTo>
                    <a:pt x="594080" y="289128"/>
                  </a:moveTo>
                  <a:lnTo>
                    <a:pt x="666318" y="289128"/>
                  </a:lnTo>
                </a:path>
                <a:path w="1076960" h="361950">
                  <a:moveTo>
                    <a:pt x="449605" y="360870"/>
                  </a:moveTo>
                  <a:lnTo>
                    <a:pt x="449605" y="596"/>
                  </a:lnTo>
                </a:path>
                <a:path w="1076960" h="361950">
                  <a:moveTo>
                    <a:pt x="808253" y="0"/>
                  </a:moveTo>
                  <a:lnTo>
                    <a:pt x="987894" y="36068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792941" y="435249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264"/>
                  </a:moveTo>
                  <a:lnTo>
                    <a:pt x="35661" y="107264"/>
                  </a:lnTo>
                  <a:lnTo>
                    <a:pt x="17373" y="0"/>
                  </a:lnTo>
                  <a:lnTo>
                    <a:pt x="0" y="1072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792941" y="435249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73" y="0"/>
                  </a:moveTo>
                  <a:lnTo>
                    <a:pt x="35661" y="107264"/>
                  </a:lnTo>
                  <a:lnTo>
                    <a:pt x="0" y="107264"/>
                  </a:lnTo>
                  <a:lnTo>
                    <a:pt x="17373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283771" y="4609007"/>
              <a:ext cx="66040" cy="103505"/>
            </a:xfrm>
            <a:custGeom>
              <a:avLst/>
              <a:gdLst/>
              <a:ahLst/>
              <a:cxnLst/>
              <a:rect l="l" t="t" r="r" b="b"/>
              <a:pathLst>
                <a:path w="66039" h="103504">
                  <a:moveTo>
                    <a:pt x="0" y="16522"/>
                  </a:moveTo>
                  <a:lnTo>
                    <a:pt x="65900" y="103111"/>
                  </a:lnTo>
                  <a:lnTo>
                    <a:pt x="31597" y="0"/>
                  </a:lnTo>
                  <a:lnTo>
                    <a:pt x="0" y="165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5134152" y="4609007"/>
              <a:ext cx="215900" cy="103505"/>
            </a:xfrm>
            <a:custGeom>
              <a:avLst/>
              <a:gdLst/>
              <a:ahLst/>
              <a:cxnLst/>
              <a:rect l="l" t="t" r="r" b="b"/>
              <a:pathLst>
                <a:path w="215900" h="103504">
                  <a:moveTo>
                    <a:pt x="215518" y="103111"/>
                  </a:moveTo>
                  <a:lnTo>
                    <a:pt x="149618" y="16522"/>
                  </a:lnTo>
                  <a:lnTo>
                    <a:pt x="181216" y="0"/>
                  </a:lnTo>
                  <a:lnTo>
                    <a:pt x="215518" y="103111"/>
                  </a:lnTo>
                  <a:close/>
                </a:path>
                <a:path w="215900" h="103504">
                  <a:moveTo>
                    <a:pt x="0" y="30695"/>
                  </a:moveTo>
                  <a:lnTo>
                    <a:pt x="72237" y="30695"/>
                  </a:lnTo>
                </a:path>
                <a:path w="215900" h="103504">
                  <a:moveTo>
                    <a:pt x="35661" y="30695"/>
                  </a:moveTo>
                  <a:lnTo>
                    <a:pt x="35661" y="10293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5309793" y="4711217"/>
              <a:ext cx="83820" cy="72390"/>
            </a:xfrm>
            <a:custGeom>
              <a:avLst/>
              <a:gdLst/>
              <a:ahLst/>
              <a:cxnLst/>
              <a:rect l="l" t="t" r="r" b="b"/>
              <a:pathLst>
                <a:path w="83820" h="72389">
                  <a:moveTo>
                    <a:pt x="0" y="0"/>
                  </a:moveTo>
                  <a:lnTo>
                    <a:pt x="41401" y="72237"/>
                  </a:lnTo>
                  <a:lnTo>
                    <a:pt x="83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309793" y="4711217"/>
              <a:ext cx="83820" cy="72390"/>
            </a:xfrm>
            <a:custGeom>
              <a:avLst/>
              <a:gdLst/>
              <a:ahLst/>
              <a:cxnLst/>
              <a:rect l="l" t="t" r="r" b="b"/>
              <a:pathLst>
                <a:path w="83820" h="72389">
                  <a:moveTo>
                    <a:pt x="41401" y="72237"/>
                  </a:moveTo>
                  <a:lnTo>
                    <a:pt x="83223" y="0"/>
                  </a:lnTo>
                  <a:lnTo>
                    <a:pt x="0" y="0"/>
                  </a:lnTo>
                  <a:lnTo>
                    <a:pt x="41401" y="722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3" name="object 63"/>
          <p:cNvSpPr txBox="1"/>
          <p:nvPr/>
        </p:nvSpPr>
        <p:spPr>
          <a:xfrm>
            <a:off x="4607814" y="4023524"/>
            <a:ext cx="359410" cy="216535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6510" rIns="0" bIns="0" rtlCol="0" vert="horz">
            <a:spAutoFit/>
          </a:bodyPr>
          <a:lstStyle/>
          <a:p>
            <a:pPr marL="43180">
              <a:lnSpc>
                <a:spcPct val="100000"/>
              </a:lnSpc>
              <a:spcBef>
                <a:spcPts val="130"/>
              </a:spcBef>
            </a:pPr>
            <a:r>
              <a:rPr dirty="0" sz="1200" spc="-25">
                <a:latin typeface="Arial"/>
                <a:cs typeface="Arial"/>
              </a:rPr>
              <a:t>1S1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055316" y="416740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65" name="object 65"/>
          <p:cNvSpPr txBox="1"/>
          <p:nvPr/>
        </p:nvSpPr>
        <p:spPr>
          <a:xfrm>
            <a:off x="5042616" y="472619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66" name="object 66"/>
          <p:cNvSpPr txBox="1"/>
          <p:nvPr/>
        </p:nvSpPr>
        <p:spPr>
          <a:xfrm>
            <a:off x="5385513" y="472619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67" name="object 67"/>
          <p:cNvGrpSpPr/>
          <p:nvPr/>
        </p:nvGrpSpPr>
        <p:grpSpPr>
          <a:xfrm>
            <a:off x="5431218" y="4345178"/>
            <a:ext cx="1787525" cy="443865"/>
            <a:chOff x="5431218" y="4345178"/>
            <a:chExt cx="1787525" cy="443865"/>
          </a:xfrm>
        </p:grpSpPr>
        <p:sp>
          <p:nvSpPr>
            <p:cNvPr id="68" name="object 68"/>
            <p:cNvSpPr/>
            <p:nvPr/>
          </p:nvSpPr>
          <p:spPr>
            <a:xfrm>
              <a:off x="5436615" y="4350575"/>
              <a:ext cx="1776730" cy="361950"/>
            </a:xfrm>
            <a:custGeom>
              <a:avLst/>
              <a:gdLst/>
              <a:ahLst/>
              <a:cxnLst/>
              <a:rect l="l" t="t" r="r" b="b"/>
              <a:pathLst>
                <a:path w="1776729" h="361950">
                  <a:moveTo>
                    <a:pt x="323697" y="181787"/>
                  </a:moveTo>
                  <a:lnTo>
                    <a:pt x="296265" y="271399"/>
                  </a:lnTo>
                  <a:lnTo>
                    <a:pt x="242316" y="92176"/>
                  </a:lnTo>
                  <a:lnTo>
                    <a:pt x="188366" y="271399"/>
                  </a:lnTo>
                  <a:lnTo>
                    <a:pt x="134416" y="92176"/>
                  </a:lnTo>
                  <a:lnTo>
                    <a:pt x="80467" y="271399"/>
                  </a:lnTo>
                  <a:lnTo>
                    <a:pt x="26517" y="92176"/>
                  </a:lnTo>
                  <a:lnTo>
                    <a:pt x="0" y="181787"/>
                  </a:lnTo>
                </a:path>
                <a:path w="1776729" h="361950">
                  <a:moveTo>
                    <a:pt x="735520" y="270840"/>
                  </a:moveTo>
                  <a:lnTo>
                    <a:pt x="719632" y="251816"/>
                  </a:lnTo>
                  <a:lnTo>
                    <a:pt x="707859" y="229796"/>
                  </a:lnTo>
                  <a:lnTo>
                    <a:pt x="700544" y="205896"/>
                  </a:lnTo>
                  <a:lnTo>
                    <a:pt x="698030" y="181228"/>
                  </a:lnTo>
                  <a:lnTo>
                    <a:pt x="700544" y="156549"/>
                  </a:lnTo>
                  <a:lnTo>
                    <a:pt x="707859" y="132646"/>
                  </a:lnTo>
                  <a:lnTo>
                    <a:pt x="719632" y="110632"/>
                  </a:lnTo>
                  <a:lnTo>
                    <a:pt x="735520" y="91617"/>
                  </a:lnTo>
                  <a:lnTo>
                    <a:pt x="735520" y="270840"/>
                  </a:lnTo>
                  <a:close/>
                </a:path>
                <a:path w="1776729" h="361950">
                  <a:moveTo>
                    <a:pt x="735520" y="216890"/>
                  </a:moveTo>
                  <a:lnTo>
                    <a:pt x="735520" y="145567"/>
                  </a:lnTo>
                  <a:lnTo>
                    <a:pt x="1058303" y="145567"/>
                  </a:lnTo>
                  <a:lnTo>
                    <a:pt x="1058303" y="216890"/>
                  </a:lnTo>
                  <a:lnTo>
                    <a:pt x="735520" y="216890"/>
                  </a:lnTo>
                  <a:close/>
                </a:path>
                <a:path w="1776729" h="361950">
                  <a:moveTo>
                    <a:pt x="1058938" y="360870"/>
                  </a:moveTo>
                  <a:lnTo>
                    <a:pt x="1058938" y="596"/>
                  </a:lnTo>
                  <a:lnTo>
                    <a:pt x="1418209" y="596"/>
                  </a:lnTo>
                  <a:lnTo>
                    <a:pt x="1418209" y="360870"/>
                  </a:lnTo>
                  <a:lnTo>
                    <a:pt x="1058938" y="360870"/>
                  </a:lnTo>
                  <a:close/>
                </a:path>
                <a:path w="1776729" h="361950">
                  <a:moveTo>
                    <a:pt x="1418209" y="360870"/>
                  </a:moveTo>
                  <a:lnTo>
                    <a:pt x="1418209" y="596"/>
                  </a:lnTo>
                  <a:lnTo>
                    <a:pt x="1776158" y="596"/>
                  </a:lnTo>
                  <a:lnTo>
                    <a:pt x="1776158" y="360870"/>
                  </a:lnTo>
                  <a:lnTo>
                    <a:pt x="1418209" y="360870"/>
                  </a:lnTo>
                  <a:close/>
                </a:path>
                <a:path w="1776729" h="361950">
                  <a:moveTo>
                    <a:pt x="1327772" y="289128"/>
                  </a:moveTo>
                  <a:lnTo>
                    <a:pt x="1327772" y="361353"/>
                  </a:lnTo>
                </a:path>
                <a:path w="1776729" h="361950">
                  <a:moveTo>
                    <a:pt x="1292110" y="289128"/>
                  </a:moveTo>
                  <a:lnTo>
                    <a:pt x="1364348" y="289128"/>
                  </a:lnTo>
                </a:path>
                <a:path w="1776729" h="361950">
                  <a:moveTo>
                    <a:pt x="1149045" y="360870"/>
                  </a:moveTo>
                  <a:lnTo>
                    <a:pt x="1149045" y="596"/>
                  </a:lnTo>
                </a:path>
                <a:path w="1776729" h="361950">
                  <a:moveTo>
                    <a:pt x="1507693" y="0"/>
                  </a:moveTo>
                  <a:lnTo>
                    <a:pt x="1687334" y="36067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6568287" y="435249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264"/>
                  </a:moveTo>
                  <a:lnTo>
                    <a:pt x="35661" y="107264"/>
                  </a:lnTo>
                  <a:lnTo>
                    <a:pt x="17373" y="0"/>
                  </a:lnTo>
                  <a:lnTo>
                    <a:pt x="0" y="1072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6568287" y="435249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73" y="0"/>
                  </a:moveTo>
                  <a:lnTo>
                    <a:pt x="35661" y="107264"/>
                  </a:lnTo>
                  <a:lnTo>
                    <a:pt x="0" y="107264"/>
                  </a:lnTo>
                  <a:lnTo>
                    <a:pt x="17373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7059117" y="4609007"/>
              <a:ext cx="66040" cy="103505"/>
            </a:xfrm>
            <a:custGeom>
              <a:avLst/>
              <a:gdLst/>
              <a:ahLst/>
              <a:cxnLst/>
              <a:rect l="l" t="t" r="r" b="b"/>
              <a:pathLst>
                <a:path w="66040" h="103504">
                  <a:moveTo>
                    <a:pt x="0" y="16522"/>
                  </a:moveTo>
                  <a:lnTo>
                    <a:pt x="65900" y="103111"/>
                  </a:lnTo>
                  <a:lnTo>
                    <a:pt x="31597" y="0"/>
                  </a:lnTo>
                  <a:lnTo>
                    <a:pt x="0" y="165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6909053" y="4609007"/>
              <a:ext cx="216535" cy="103505"/>
            </a:xfrm>
            <a:custGeom>
              <a:avLst/>
              <a:gdLst/>
              <a:ahLst/>
              <a:cxnLst/>
              <a:rect l="l" t="t" r="r" b="b"/>
              <a:pathLst>
                <a:path w="216534" h="103504">
                  <a:moveTo>
                    <a:pt x="215963" y="103111"/>
                  </a:moveTo>
                  <a:lnTo>
                    <a:pt x="150063" y="16522"/>
                  </a:lnTo>
                  <a:lnTo>
                    <a:pt x="181660" y="0"/>
                  </a:lnTo>
                  <a:lnTo>
                    <a:pt x="215963" y="103111"/>
                  </a:lnTo>
                  <a:close/>
                </a:path>
                <a:path w="216534" h="103504">
                  <a:moveTo>
                    <a:pt x="0" y="30695"/>
                  </a:moveTo>
                  <a:lnTo>
                    <a:pt x="72237" y="30695"/>
                  </a:lnTo>
                </a:path>
                <a:path w="216534" h="103504">
                  <a:moveTo>
                    <a:pt x="35661" y="30695"/>
                  </a:moveTo>
                  <a:lnTo>
                    <a:pt x="35661" y="10293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7083729" y="4711217"/>
              <a:ext cx="83820" cy="72390"/>
            </a:xfrm>
            <a:custGeom>
              <a:avLst/>
              <a:gdLst/>
              <a:ahLst/>
              <a:cxnLst/>
              <a:rect l="l" t="t" r="r" b="b"/>
              <a:pathLst>
                <a:path w="83820" h="72389">
                  <a:moveTo>
                    <a:pt x="0" y="0"/>
                  </a:moveTo>
                  <a:lnTo>
                    <a:pt x="41401" y="72237"/>
                  </a:lnTo>
                  <a:lnTo>
                    <a:pt x="83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7083729" y="4711217"/>
              <a:ext cx="83820" cy="72390"/>
            </a:xfrm>
            <a:custGeom>
              <a:avLst/>
              <a:gdLst/>
              <a:ahLst/>
              <a:cxnLst/>
              <a:rect l="l" t="t" r="r" b="b"/>
              <a:pathLst>
                <a:path w="83820" h="72389">
                  <a:moveTo>
                    <a:pt x="41401" y="72237"/>
                  </a:moveTo>
                  <a:lnTo>
                    <a:pt x="83223" y="0"/>
                  </a:lnTo>
                  <a:lnTo>
                    <a:pt x="0" y="0"/>
                  </a:lnTo>
                  <a:lnTo>
                    <a:pt x="41401" y="722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" name="object 75"/>
          <p:cNvSpPr txBox="1"/>
          <p:nvPr/>
        </p:nvSpPr>
        <p:spPr>
          <a:xfrm>
            <a:off x="6381750" y="4023524"/>
            <a:ext cx="359410" cy="216535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6510" rIns="0" bIns="0" rtlCol="0" vert="horz">
            <a:spAutoFit/>
          </a:bodyPr>
          <a:lstStyle/>
          <a:p>
            <a:pPr marL="47625">
              <a:lnSpc>
                <a:spcPct val="100000"/>
              </a:lnSpc>
              <a:spcBef>
                <a:spcPts val="130"/>
              </a:spcBef>
            </a:pPr>
            <a:r>
              <a:rPr dirty="0" sz="1200" spc="-2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76" name="object 76"/>
          <p:cNvSpPr txBox="1"/>
          <p:nvPr/>
        </p:nvSpPr>
        <p:spPr>
          <a:xfrm>
            <a:off x="6820616" y="416740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6820616" y="472619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7163513" y="472619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79" name="object 79"/>
          <p:cNvGrpSpPr/>
          <p:nvPr/>
        </p:nvGrpSpPr>
        <p:grpSpPr>
          <a:xfrm>
            <a:off x="7206551" y="4256163"/>
            <a:ext cx="2120900" cy="532765"/>
            <a:chOff x="7206551" y="4256163"/>
            <a:chExt cx="2120900" cy="532765"/>
          </a:xfrm>
        </p:grpSpPr>
        <p:sp>
          <p:nvSpPr>
            <p:cNvPr id="80" name="object 80"/>
            <p:cNvSpPr/>
            <p:nvPr/>
          </p:nvSpPr>
          <p:spPr>
            <a:xfrm>
              <a:off x="7211949" y="4350575"/>
              <a:ext cx="2110105" cy="361950"/>
            </a:xfrm>
            <a:custGeom>
              <a:avLst/>
              <a:gdLst/>
              <a:ahLst/>
              <a:cxnLst/>
              <a:rect l="l" t="t" r="r" b="b"/>
              <a:pathLst>
                <a:path w="2110104" h="361950">
                  <a:moveTo>
                    <a:pt x="323697" y="181787"/>
                  </a:moveTo>
                  <a:lnTo>
                    <a:pt x="296265" y="271399"/>
                  </a:lnTo>
                  <a:lnTo>
                    <a:pt x="242315" y="92176"/>
                  </a:lnTo>
                  <a:lnTo>
                    <a:pt x="188366" y="271399"/>
                  </a:lnTo>
                  <a:lnTo>
                    <a:pt x="134416" y="92176"/>
                  </a:lnTo>
                  <a:lnTo>
                    <a:pt x="80467" y="271399"/>
                  </a:lnTo>
                  <a:lnTo>
                    <a:pt x="26517" y="92176"/>
                  </a:lnTo>
                  <a:lnTo>
                    <a:pt x="0" y="181787"/>
                  </a:lnTo>
                </a:path>
                <a:path w="2110104" h="361950">
                  <a:moveTo>
                    <a:pt x="1392351" y="360870"/>
                  </a:moveTo>
                  <a:lnTo>
                    <a:pt x="1392351" y="596"/>
                  </a:lnTo>
                  <a:lnTo>
                    <a:pt x="1751622" y="596"/>
                  </a:lnTo>
                  <a:lnTo>
                    <a:pt x="1751622" y="360870"/>
                  </a:lnTo>
                  <a:lnTo>
                    <a:pt x="1392351" y="360870"/>
                  </a:lnTo>
                  <a:close/>
                </a:path>
                <a:path w="2110104" h="361950">
                  <a:moveTo>
                    <a:pt x="1750301" y="360870"/>
                  </a:moveTo>
                  <a:lnTo>
                    <a:pt x="1750301" y="596"/>
                  </a:lnTo>
                  <a:lnTo>
                    <a:pt x="2109571" y="596"/>
                  </a:lnTo>
                  <a:lnTo>
                    <a:pt x="2109571" y="360870"/>
                  </a:lnTo>
                  <a:lnTo>
                    <a:pt x="1750301" y="360870"/>
                  </a:lnTo>
                  <a:close/>
                </a:path>
                <a:path w="2110104" h="361950">
                  <a:moveTo>
                    <a:pt x="1661185" y="289128"/>
                  </a:moveTo>
                  <a:lnTo>
                    <a:pt x="1661185" y="361353"/>
                  </a:lnTo>
                </a:path>
                <a:path w="2110104" h="361950">
                  <a:moveTo>
                    <a:pt x="1625523" y="289128"/>
                  </a:moveTo>
                  <a:lnTo>
                    <a:pt x="1697761" y="289128"/>
                  </a:lnTo>
                </a:path>
                <a:path w="2110104" h="361950">
                  <a:moveTo>
                    <a:pt x="1482458" y="360870"/>
                  </a:moveTo>
                  <a:lnTo>
                    <a:pt x="1482458" y="596"/>
                  </a:lnTo>
                </a:path>
                <a:path w="2110104" h="361950">
                  <a:moveTo>
                    <a:pt x="1841106" y="0"/>
                  </a:moveTo>
                  <a:lnTo>
                    <a:pt x="2020747" y="36068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8677033" y="435249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264"/>
                  </a:moveTo>
                  <a:lnTo>
                    <a:pt x="35661" y="107264"/>
                  </a:lnTo>
                  <a:lnTo>
                    <a:pt x="17373" y="0"/>
                  </a:lnTo>
                  <a:lnTo>
                    <a:pt x="0" y="1072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8677033" y="435249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73" y="0"/>
                  </a:moveTo>
                  <a:lnTo>
                    <a:pt x="35661" y="107264"/>
                  </a:lnTo>
                  <a:lnTo>
                    <a:pt x="0" y="107264"/>
                  </a:lnTo>
                  <a:lnTo>
                    <a:pt x="17373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9167850" y="4609007"/>
              <a:ext cx="66040" cy="103505"/>
            </a:xfrm>
            <a:custGeom>
              <a:avLst/>
              <a:gdLst/>
              <a:ahLst/>
              <a:cxnLst/>
              <a:rect l="l" t="t" r="r" b="b"/>
              <a:pathLst>
                <a:path w="66040" h="103504">
                  <a:moveTo>
                    <a:pt x="0" y="16522"/>
                  </a:moveTo>
                  <a:lnTo>
                    <a:pt x="65913" y="103111"/>
                  </a:lnTo>
                  <a:lnTo>
                    <a:pt x="31610" y="0"/>
                  </a:lnTo>
                  <a:lnTo>
                    <a:pt x="0" y="165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9016136" y="4261561"/>
              <a:ext cx="259715" cy="521970"/>
            </a:xfrm>
            <a:custGeom>
              <a:avLst/>
              <a:gdLst/>
              <a:ahLst/>
              <a:cxnLst/>
              <a:rect l="l" t="t" r="r" b="b"/>
              <a:pathLst>
                <a:path w="259715" h="521970">
                  <a:moveTo>
                    <a:pt x="217627" y="450557"/>
                  </a:moveTo>
                  <a:lnTo>
                    <a:pt x="151714" y="363969"/>
                  </a:lnTo>
                  <a:lnTo>
                    <a:pt x="183324" y="347446"/>
                  </a:lnTo>
                  <a:lnTo>
                    <a:pt x="217627" y="450557"/>
                  </a:lnTo>
                  <a:close/>
                </a:path>
                <a:path w="259715" h="521970">
                  <a:moveTo>
                    <a:pt x="0" y="378142"/>
                  </a:moveTo>
                  <a:lnTo>
                    <a:pt x="72237" y="378142"/>
                  </a:lnTo>
                </a:path>
                <a:path w="259715" h="521970">
                  <a:moveTo>
                    <a:pt x="35661" y="378142"/>
                  </a:moveTo>
                  <a:lnTo>
                    <a:pt x="35661" y="450367"/>
                  </a:lnTo>
                </a:path>
                <a:path w="259715" h="521970">
                  <a:moveTo>
                    <a:pt x="36639" y="89611"/>
                  </a:moveTo>
                  <a:lnTo>
                    <a:pt x="36639" y="0"/>
                  </a:lnTo>
                </a:path>
                <a:path w="259715" h="521970">
                  <a:moveTo>
                    <a:pt x="217728" y="521893"/>
                  </a:moveTo>
                  <a:lnTo>
                    <a:pt x="259549" y="449656"/>
                  </a:lnTo>
                  <a:lnTo>
                    <a:pt x="176339" y="449656"/>
                  </a:lnTo>
                  <a:lnTo>
                    <a:pt x="217728" y="5218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5" name="object 85"/>
          <p:cNvSpPr txBox="1"/>
          <p:nvPr/>
        </p:nvSpPr>
        <p:spPr>
          <a:xfrm>
            <a:off x="8490496" y="4023524"/>
            <a:ext cx="359410" cy="216535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6510" rIns="0" bIns="0" rtlCol="0" vert="horz">
            <a:spAutoFit/>
          </a:bodyPr>
          <a:lstStyle/>
          <a:p>
            <a:pPr marL="46990">
              <a:lnSpc>
                <a:spcPct val="100000"/>
              </a:lnSpc>
              <a:spcBef>
                <a:spcPts val="130"/>
              </a:spcBef>
            </a:pPr>
            <a:r>
              <a:rPr dirty="0" sz="1200" spc="-25">
                <a:latin typeface="Arial"/>
                <a:cs typeface="Arial"/>
              </a:rPr>
              <a:t>1S3</a:t>
            </a:r>
            <a:endParaRPr sz="120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8928816" y="416740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8928816" y="472619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271713" y="472619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89" name="object 89"/>
          <p:cNvGrpSpPr/>
          <p:nvPr/>
        </p:nvGrpSpPr>
        <p:grpSpPr>
          <a:xfrm>
            <a:off x="5509577" y="3549865"/>
            <a:ext cx="4140835" cy="1077595"/>
            <a:chOff x="5509577" y="3549865"/>
            <a:chExt cx="4140835" cy="1077595"/>
          </a:xfrm>
        </p:grpSpPr>
        <p:sp>
          <p:nvSpPr>
            <p:cNvPr id="90" name="object 90"/>
            <p:cNvSpPr/>
            <p:nvPr/>
          </p:nvSpPr>
          <p:spPr>
            <a:xfrm>
              <a:off x="8281098" y="4442752"/>
              <a:ext cx="1363345" cy="179705"/>
            </a:xfrm>
            <a:custGeom>
              <a:avLst/>
              <a:gdLst/>
              <a:ahLst/>
              <a:cxnLst/>
              <a:rect l="l" t="t" r="r" b="b"/>
              <a:pathLst>
                <a:path w="1363345" h="179704">
                  <a:moveTo>
                    <a:pt x="1363294" y="89611"/>
                  </a:moveTo>
                  <a:lnTo>
                    <a:pt x="1335862" y="179222"/>
                  </a:lnTo>
                  <a:lnTo>
                    <a:pt x="1281912" y="0"/>
                  </a:lnTo>
                  <a:lnTo>
                    <a:pt x="1227963" y="179222"/>
                  </a:lnTo>
                  <a:lnTo>
                    <a:pt x="1174013" y="0"/>
                  </a:lnTo>
                  <a:lnTo>
                    <a:pt x="1120063" y="179222"/>
                  </a:lnTo>
                  <a:lnTo>
                    <a:pt x="1066114" y="0"/>
                  </a:lnTo>
                  <a:lnTo>
                    <a:pt x="1039596" y="89611"/>
                  </a:lnTo>
                </a:path>
                <a:path w="1363345" h="179704">
                  <a:moveTo>
                    <a:pt x="0" y="124218"/>
                  </a:moveTo>
                  <a:lnTo>
                    <a:pt x="0" y="52895"/>
                  </a:lnTo>
                  <a:lnTo>
                    <a:pt x="323697" y="52895"/>
                  </a:lnTo>
                  <a:lnTo>
                    <a:pt x="323697" y="124218"/>
                  </a:lnTo>
                  <a:lnTo>
                    <a:pt x="0" y="1242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1" name="object 9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214995" y="4466894"/>
              <a:ext cx="130327" cy="130327"/>
            </a:xfrm>
            <a:prstGeom prst="rect">
              <a:avLst/>
            </a:prstGeom>
          </p:spPr>
        </p:pic>
        <p:sp>
          <p:nvSpPr>
            <p:cNvPr id="92" name="object 92"/>
            <p:cNvSpPr/>
            <p:nvPr/>
          </p:nvSpPr>
          <p:spPr>
            <a:xfrm>
              <a:off x="5514975" y="3555263"/>
              <a:ext cx="1080135" cy="360680"/>
            </a:xfrm>
            <a:custGeom>
              <a:avLst/>
              <a:gdLst/>
              <a:ahLst/>
              <a:cxnLst/>
              <a:rect l="l" t="t" r="r" b="b"/>
              <a:pathLst>
                <a:path w="1080134" h="360679">
                  <a:moveTo>
                    <a:pt x="900823" y="360273"/>
                  </a:moveTo>
                  <a:lnTo>
                    <a:pt x="900823" y="0"/>
                  </a:lnTo>
                  <a:lnTo>
                    <a:pt x="180276" y="0"/>
                  </a:lnTo>
                  <a:lnTo>
                    <a:pt x="180276" y="360273"/>
                  </a:lnTo>
                  <a:lnTo>
                    <a:pt x="900823" y="360273"/>
                  </a:lnTo>
                  <a:close/>
                </a:path>
                <a:path w="1080134" h="360679">
                  <a:moveTo>
                    <a:pt x="1079906" y="178663"/>
                  </a:moveTo>
                  <a:lnTo>
                    <a:pt x="0" y="17866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5695531" y="3633330"/>
              <a:ext cx="102870" cy="205104"/>
            </a:xfrm>
            <a:custGeom>
              <a:avLst/>
              <a:gdLst/>
              <a:ahLst/>
              <a:cxnLst/>
              <a:rect l="l" t="t" r="r" b="b"/>
              <a:pathLst>
                <a:path w="102870" h="205104">
                  <a:moveTo>
                    <a:pt x="0" y="102412"/>
                  </a:moveTo>
                  <a:lnTo>
                    <a:pt x="102412" y="204825"/>
                  </a:lnTo>
                  <a:lnTo>
                    <a:pt x="102412" y="0"/>
                  </a:lnTo>
                  <a:lnTo>
                    <a:pt x="0" y="102412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695531" y="3633330"/>
              <a:ext cx="721360" cy="205104"/>
            </a:xfrm>
            <a:custGeom>
              <a:avLst/>
              <a:gdLst/>
              <a:ahLst/>
              <a:cxnLst/>
              <a:rect l="l" t="t" r="r" b="b"/>
              <a:pathLst>
                <a:path w="721360" h="205104">
                  <a:moveTo>
                    <a:pt x="102412" y="204825"/>
                  </a:moveTo>
                  <a:lnTo>
                    <a:pt x="0" y="102412"/>
                  </a:lnTo>
                  <a:lnTo>
                    <a:pt x="102412" y="0"/>
                  </a:lnTo>
                </a:path>
                <a:path w="721360" h="205104">
                  <a:moveTo>
                    <a:pt x="618693" y="204825"/>
                  </a:moveTo>
                  <a:lnTo>
                    <a:pt x="721106" y="102412"/>
                  </a:lnTo>
                  <a:lnTo>
                    <a:pt x="618693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5720613" y="3676421"/>
              <a:ext cx="120014" cy="120014"/>
            </a:xfrm>
            <a:custGeom>
              <a:avLst/>
              <a:gdLst/>
              <a:ahLst/>
              <a:cxnLst/>
              <a:rect l="l" t="t" r="r" b="b"/>
              <a:pathLst>
                <a:path w="120014" h="120014">
                  <a:moveTo>
                    <a:pt x="0" y="59766"/>
                  </a:moveTo>
                  <a:lnTo>
                    <a:pt x="4709" y="82992"/>
                  </a:lnTo>
                  <a:lnTo>
                    <a:pt x="17538" y="101993"/>
                  </a:lnTo>
                  <a:lnTo>
                    <a:pt x="36540" y="114823"/>
                  </a:lnTo>
                  <a:lnTo>
                    <a:pt x="59766" y="119532"/>
                  </a:lnTo>
                  <a:lnTo>
                    <a:pt x="82992" y="114823"/>
                  </a:lnTo>
                  <a:lnTo>
                    <a:pt x="101993" y="101993"/>
                  </a:lnTo>
                  <a:lnTo>
                    <a:pt x="114823" y="82992"/>
                  </a:lnTo>
                  <a:lnTo>
                    <a:pt x="119532" y="59766"/>
                  </a:lnTo>
                  <a:lnTo>
                    <a:pt x="114823" y="36545"/>
                  </a:lnTo>
                  <a:lnTo>
                    <a:pt x="101993" y="17543"/>
                  </a:lnTo>
                  <a:lnTo>
                    <a:pt x="82992" y="4711"/>
                  </a:lnTo>
                  <a:lnTo>
                    <a:pt x="59766" y="0"/>
                  </a:lnTo>
                  <a:lnTo>
                    <a:pt x="36540" y="4711"/>
                  </a:lnTo>
                  <a:lnTo>
                    <a:pt x="17538" y="17543"/>
                  </a:lnTo>
                  <a:lnTo>
                    <a:pt x="4709" y="36545"/>
                  </a:lnTo>
                  <a:lnTo>
                    <a:pt x="0" y="59766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5720613" y="3555263"/>
              <a:ext cx="336550" cy="241300"/>
            </a:xfrm>
            <a:custGeom>
              <a:avLst/>
              <a:gdLst/>
              <a:ahLst/>
              <a:cxnLst/>
              <a:rect l="l" t="t" r="r" b="b"/>
              <a:pathLst>
                <a:path w="336550" h="241300">
                  <a:moveTo>
                    <a:pt x="59766" y="240690"/>
                  </a:moveTo>
                  <a:lnTo>
                    <a:pt x="36540" y="235981"/>
                  </a:lnTo>
                  <a:lnTo>
                    <a:pt x="17538" y="223151"/>
                  </a:lnTo>
                  <a:lnTo>
                    <a:pt x="4709" y="204150"/>
                  </a:lnTo>
                  <a:lnTo>
                    <a:pt x="0" y="180924"/>
                  </a:lnTo>
                  <a:lnTo>
                    <a:pt x="4709" y="157703"/>
                  </a:lnTo>
                  <a:lnTo>
                    <a:pt x="17538" y="138701"/>
                  </a:lnTo>
                  <a:lnTo>
                    <a:pt x="36540" y="125869"/>
                  </a:lnTo>
                  <a:lnTo>
                    <a:pt x="59766" y="121158"/>
                  </a:lnTo>
                  <a:lnTo>
                    <a:pt x="82992" y="125869"/>
                  </a:lnTo>
                  <a:lnTo>
                    <a:pt x="101993" y="138701"/>
                  </a:lnTo>
                  <a:lnTo>
                    <a:pt x="114823" y="157703"/>
                  </a:lnTo>
                  <a:lnTo>
                    <a:pt x="119532" y="180924"/>
                  </a:lnTo>
                  <a:lnTo>
                    <a:pt x="114823" y="204150"/>
                  </a:lnTo>
                  <a:lnTo>
                    <a:pt x="101993" y="223151"/>
                  </a:lnTo>
                  <a:lnTo>
                    <a:pt x="82992" y="235981"/>
                  </a:lnTo>
                  <a:lnTo>
                    <a:pt x="59766" y="240690"/>
                  </a:lnTo>
                  <a:close/>
                </a:path>
                <a:path w="336550" h="241300">
                  <a:moveTo>
                    <a:pt x="336168" y="180200"/>
                  </a:moveTo>
                  <a:lnTo>
                    <a:pt x="33616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6038494" y="371717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0" y="18287"/>
                  </a:moveTo>
                  <a:lnTo>
                    <a:pt x="1441" y="25394"/>
                  </a:lnTo>
                  <a:lnTo>
                    <a:pt x="5367" y="31208"/>
                  </a:lnTo>
                  <a:lnTo>
                    <a:pt x="11181" y="35134"/>
                  </a:lnTo>
                  <a:lnTo>
                    <a:pt x="18287" y="36576"/>
                  </a:lnTo>
                  <a:lnTo>
                    <a:pt x="25399" y="35134"/>
                  </a:lnTo>
                  <a:lnTo>
                    <a:pt x="31213" y="31208"/>
                  </a:lnTo>
                  <a:lnTo>
                    <a:pt x="35136" y="25394"/>
                  </a:lnTo>
                  <a:lnTo>
                    <a:pt x="36575" y="18287"/>
                  </a:lnTo>
                  <a:lnTo>
                    <a:pt x="35136" y="11181"/>
                  </a:lnTo>
                  <a:lnTo>
                    <a:pt x="31213" y="5367"/>
                  </a:lnTo>
                  <a:lnTo>
                    <a:pt x="25399" y="1441"/>
                  </a:lnTo>
                  <a:lnTo>
                    <a:pt x="18287" y="0"/>
                  </a:lnTo>
                  <a:lnTo>
                    <a:pt x="11181" y="1441"/>
                  </a:lnTo>
                  <a:lnTo>
                    <a:pt x="5367" y="5367"/>
                  </a:lnTo>
                  <a:lnTo>
                    <a:pt x="1441" y="11181"/>
                  </a:lnTo>
                  <a:lnTo>
                    <a:pt x="0" y="1828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6038494" y="3717175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7" y="36576"/>
                  </a:moveTo>
                  <a:lnTo>
                    <a:pt x="25399" y="35134"/>
                  </a:lnTo>
                  <a:lnTo>
                    <a:pt x="31213" y="31208"/>
                  </a:lnTo>
                  <a:lnTo>
                    <a:pt x="35136" y="25394"/>
                  </a:lnTo>
                  <a:lnTo>
                    <a:pt x="36575" y="18287"/>
                  </a:lnTo>
                  <a:lnTo>
                    <a:pt x="35136" y="11181"/>
                  </a:lnTo>
                  <a:lnTo>
                    <a:pt x="31213" y="5367"/>
                  </a:lnTo>
                  <a:lnTo>
                    <a:pt x="25399" y="1441"/>
                  </a:lnTo>
                  <a:lnTo>
                    <a:pt x="18287" y="0"/>
                  </a:lnTo>
                  <a:lnTo>
                    <a:pt x="11181" y="1441"/>
                  </a:lnTo>
                  <a:lnTo>
                    <a:pt x="5367" y="5367"/>
                  </a:lnTo>
                  <a:lnTo>
                    <a:pt x="1441" y="11181"/>
                  </a:lnTo>
                  <a:lnTo>
                    <a:pt x="0" y="18287"/>
                  </a:lnTo>
                  <a:lnTo>
                    <a:pt x="1441" y="25394"/>
                  </a:lnTo>
                  <a:lnTo>
                    <a:pt x="5367" y="31208"/>
                  </a:lnTo>
                  <a:lnTo>
                    <a:pt x="11181" y="35134"/>
                  </a:lnTo>
                  <a:lnTo>
                    <a:pt x="18287" y="365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9" name="object 99"/>
          <p:cNvSpPr txBox="1"/>
          <p:nvPr/>
        </p:nvSpPr>
        <p:spPr>
          <a:xfrm>
            <a:off x="5499709" y="3226219"/>
            <a:ext cx="359410" cy="216535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3970" rIns="0" bIns="0" rtlCol="0" vert="horz">
            <a:spAutoFit/>
          </a:bodyPr>
          <a:lstStyle/>
          <a:p>
            <a:pPr marL="52705">
              <a:lnSpc>
                <a:spcPct val="100000"/>
              </a:lnSpc>
              <a:spcBef>
                <a:spcPts val="110"/>
              </a:spcBef>
            </a:pPr>
            <a:r>
              <a:rPr dirty="0" sz="1200" spc="-25">
                <a:latin typeface="Arial"/>
                <a:cs typeface="Arial"/>
              </a:rPr>
              <a:t>1V1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5914472" y="3367302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6452319" y="3545098"/>
            <a:ext cx="243204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0">
                <a:latin typeface="Arial"/>
                <a:cs typeface="Arial"/>
              </a:rPr>
              <a:t>1(3)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2" name="object 102"/>
          <p:cNvSpPr txBox="1"/>
          <p:nvPr/>
        </p:nvSpPr>
        <p:spPr>
          <a:xfrm>
            <a:off x="5558879" y="3545098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3" name="object 103"/>
          <p:cNvSpPr txBox="1"/>
          <p:nvPr/>
        </p:nvSpPr>
        <p:spPr>
          <a:xfrm>
            <a:off x="7331316" y="2833585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2700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Arial"/>
                <a:cs typeface="Arial"/>
              </a:rPr>
              <a:t>1V2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4" name="object 104"/>
          <p:cNvSpPr txBox="1"/>
          <p:nvPr/>
        </p:nvSpPr>
        <p:spPr>
          <a:xfrm>
            <a:off x="7716601" y="2922803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5" name="object 105"/>
          <p:cNvSpPr txBox="1"/>
          <p:nvPr/>
        </p:nvSpPr>
        <p:spPr>
          <a:xfrm>
            <a:off x="8039810" y="2922803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6" name="object 106"/>
          <p:cNvSpPr txBox="1"/>
          <p:nvPr/>
        </p:nvSpPr>
        <p:spPr>
          <a:xfrm>
            <a:off x="7150814" y="3164098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7" name="object 107"/>
          <p:cNvSpPr txBox="1"/>
          <p:nvPr/>
        </p:nvSpPr>
        <p:spPr>
          <a:xfrm>
            <a:off x="8170629" y="3164098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8039810" y="351970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7717871" y="3519704"/>
            <a:ext cx="186690" cy="26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05410">
              <a:lnSpc>
                <a:spcPts val="95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6734352" y="5919596"/>
            <a:ext cx="1967230" cy="360680"/>
          </a:xfrm>
          <a:custGeom>
            <a:avLst/>
            <a:gdLst/>
            <a:ahLst/>
            <a:cxnLst/>
            <a:rect l="l" t="t" r="r" b="b"/>
            <a:pathLst>
              <a:path w="1967229" h="360679">
                <a:moveTo>
                  <a:pt x="1967090" y="0"/>
                </a:moveTo>
                <a:lnTo>
                  <a:pt x="1967090" y="360438"/>
                </a:lnTo>
                <a:lnTo>
                  <a:pt x="0" y="36042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" name="object 111"/>
          <p:cNvSpPr txBox="1"/>
          <p:nvPr/>
        </p:nvSpPr>
        <p:spPr>
          <a:xfrm>
            <a:off x="877016" y="6992976"/>
            <a:ext cx="1108075" cy="1143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90"/>
              </a:lnSpc>
            </a:pPr>
            <a:r>
              <a:rPr dirty="0" sz="700">
                <a:latin typeface="Arial"/>
                <a:cs typeface="Arial"/>
              </a:rPr>
              <a:t>©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 spc="-40">
                <a:latin typeface="Arial"/>
                <a:cs typeface="Arial"/>
              </a:rPr>
              <a:t>Festo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 spc="-20">
                <a:latin typeface="Arial"/>
                <a:cs typeface="Arial"/>
              </a:rPr>
              <a:t>Didactic</a:t>
            </a:r>
            <a:r>
              <a:rPr dirty="0" sz="700" spc="-10">
                <a:latin typeface="Arial"/>
                <a:cs typeface="Arial"/>
              </a:rPr>
              <a:t> </a:t>
            </a:r>
            <a:r>
              <a:rPr dirty="0" sz="700" spc="-60">
                <a:latin typeface="Arial"/>
                <a:cs typeface="Arial"/>
              </a:rPr>
              <a:t>GmbH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>
                <a:latin typeface="Arial"/>
                <a:cs typeface="Arial"/>
              </a:rPr>
              <a:t>&amp;</a:t>
            </a:r>
            <a:r>
              <a:rPr dirty="0" sz="700" spc="-10">
                <a:latin typeface="Arial"/>
                <a:cs typeface="Arial"/>
              </a:rPr>
              <a:t> </a:t>
            </a:r>
            <a:r>
              <a:rPr dirty="0" sz="700" spc="-30">
                <a:latin typeface="Arial"/>
                <a:cs typeface="Arial"/>
              </a:rPr>
              <a:t>Co.</a:t>
            </a:r>
            <a:endParaRPr sz="700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8848076" y="6992970"/>
            <a:ext cx="957580" cy="1143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90"/>
              </a:lnSpc>
            </a:pPr>
            <a:r>
              <a:rPr dirty="0" sz="700" spc="-90">
                <a:latin typeface="Arial"/>
                <a:cs typeface="Arial"/>
              </a:rPr>
              <a:t>TP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 spc="-20">
                <a:latin typeface="Arial"/>
                <a:cs typeface="Arial"/>
              </a:rPr>
              <a:t>101,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 spc="-35">
                <a:latin typeface="Arial"/>
                <a:cs typeface="Arial"/>
              </a:rPr>
              <a:t>Transparencia</a:t>
            </a:r>
            <a:r>
              <a:rPr dirty="0" sz="700">
                <a:latin typeface="Arial"/>
                <a:cs typeface="Arial"/>
              </a:rPr>
              <a:t> </a:t>
            </a:r>
            <a:r>
              <a:rPr dirty="0" sz="700" spc="-25">
                <a:latin typeface="Arial"/>
                <a:cs typeface="Arial"/>
              </a:rPr>
              <a:t>02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696570" y="10108986"/>
            <a:ext cx="11080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latin typeface="Calibri"/>
                <a:cs typeface="Calibri"/>
              </a:rPr>
              <a:t>© Festo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Didactic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GmbH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&amp;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Co.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718197" y="1440180"/>
            <a:ext cx="6120130" cy="72390"/>
          </a:xfrm>
          <a:custGeom>
            <a:avLst/>
            <a:gdLst/>
            <a:ahLst/>
            <a:cxnLst/>
            <a:rect l="l" t="t" r="r" b="b"/>
            <a:pathLst>
              <a:path w="6120130" h="72390">
                <a:moveTo>
                  <a:pt x="6120003" y="72237"/>
                </a:moveTo>
                <a:lnTo>
                  <a:pt x="612000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718197" y="10007942"/>
            <a:ext cx="6120130" cy="72390"/>
          </a:xfrm>
          <a:custGeom>
            <a:avLst/>
            <a:gdLst/>
            <a:ahLst/>
            <a:cxnLst/>
            <a:rect l="l" t="t" r="r" b="b"/>
            <a:pathLst>
              <a:path w="6120130" h="72390">
                <a:moveTo>
                  <a:pt x="6120003" y="0"/>
                </a:moveTo>
                <a:lnTo>
                  <a:pt x="612000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5897162" y="10108979"/>
            <a:ext cx="95948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latin typeface="Calibri"/>
                <a:cs typeface="Calibri"/>
              </a:rPr>
              <a:t>TP</a:t>
            </a:r>
            <a:r>
              <a:rPr dirty="0" sz="700" spc="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101,</a:t>
            </a:r>
            <a:r>
              <a:rPr dirty="0" sz="700" spc="55">
                <a:latin typeface="Calibri"/>
                <a:cs typeface="Calibri"/>
              </a:rPr>
              <a:t> </a:t>
            </a:r>
            <a:r>
              <a:rPr dirty="0" sz="700" spc="-35">
                <a:latin typeface="Arial"/>
                <a:cs typeface="Arial"/>
              </a:rPr>
              <a:t>Transparencia</a:t>
            </a:r>
            <a:r>
              <a:rPr dirty="0" sz="700" spc="20">
                <a:latin typeface="Arial"/>
                <a:cs typeface="Arial"/>
              </a:rPr>
              <a:t> </a:t>
            </a:r>
            <a:r>
              <a:rPr dirty="0" sz="700" spc="-25">
                <a:latin typeface="Calibri"/>
                <a:cs typeface="Calibri"/>
              </a:rPr>
              <a:t>20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132584" y="1587279"/>
            <a:ext cx="527494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110" b="1">
                <a:solidFill>
                  <a:srgbClr val="060C0C"/>
                </a:solidFill>
                <a:latin typeface="Arial"/>
                <a:cs typeface="Arial"/>
              </a:rPr>
              <a:t>Diagrama</a:t>
            </a:r>
            <a:r>
              <a:rPr dirty="0" sz="2000" spc="-8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8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funciones:</a:t>
            </a:r>
            <a:r>
              <a:rPr dirty="0" sz="2000" spc="-8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Interferencia</a:t>
            </a:r>
            <a:r>
              <a:rPr dirty="0" sz="2000" spc="-8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8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75" b="1">
                <a:solidFill>
                  <a:srgbClr val="060C0C"/>
                </a:solidFill>
                <a:latin typeface="Arial"/>
                <a:cs typeface="Arial"/>
              </a:rPr>
              <a:t>señales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7" name="object 7"/>
          <p:cNvGrpSpPr/>
          <p:nvPr/>
        </p:nvGrpSpPr>
        <p:grpSpPr>
          <a:xfrm>
            <a:off x="2418556" y="3544925"/>
            <a:ext cx="3381375" cy="5605780"/>
            <a:chOff x="2418556" y="3544925"/>
            <a:chExt cx="3381375" cy="5605780"/>
          </a:xfrm>
        </p:grpSpPr>
        <p:sp>
          <p:nvSpPr>
            <p:cNvPr id="8" name="object 8"/>
            <p:cNvSpPr/>
            <p:nvPr/>
          </p:nvSpPr>
          <p:spPr>
            <a:xfrm>
              <a:off x="2437625" y="3705859"/>
              <a:ext cx="3343910" cy="5367655"/>
            </a:xfrm>
            <a:custGeom>
              <a:avLst/>
              <a:gdLst/>
              <a:ahLst/>
              <a:cxnLst/>
              <a:rect l="l" t="t" r="r" b="b"/>
              <a:pathLst>
                <a:path w="3343910" h="5367655">
                  <a:moveTo>
                    <a:pt x="762" y="755294"/>
                  </a:moveTo>
                  <a:lnTo>
                    <a:pt x="3343808" y="755294"/>
                  </a:lnTo>
                </a:path>
                <a:path w="3343910" h="5367655">
                  <a:moveTo>
                    <a:pt x="762" y="0"/>
                  </a:moveTo>
                  <a:lnTo>
                    <a:pt x="3343808" y="0"/>
                  </a:lnTo>
                </a:path>
                <a:path w="3343910" h="5367655">
                  <a:moveTo>
                    <a:pt x="762" y="2737713"/>
                  </a:moveTo>
                  <a:lnTo>
                    <a:pt x="3343808" y="2737713"/>
                  </a:lnTo>
                </a:path>
                <a:path w="3343910" h="5367655">
                  <a:moveTo>
                    <a:pt x="762" y="3313785"/>
                  </a:moveTo>
                  <a:lnTo>
                    <a:pt x="3343808" y="3313785"/>
                  </a:lnTo>
                </a:path>
                <a:path w="3343910" h="5367655">
                  <a:moveTo>
                    <a:pt x="762" y="3889857"/>
                  </a:moveTo>
                  <a:lnTo>
                    <a:pt x="3343808" y="3889857"/>
                  </a:lnTo>
                </a:path>
                <a:path w="3343910" h="5367655">
                  <a:moveTo>
                    <a:pt x="762" y="4465929"/>
                  </a:moveTo>
                  <a:lnTo>
                    <a:pt x="3343808" y="4465929"/>
                  </a:lnTo>
                </a:path>
                <a:path w="3343910" h="5367655">
                  <a:moveTo>
                    <a:pt x="762" y="5042001"/>
                  </a:moveTo>
                  <a:lnTo>
                    <a:pt x="3343808" y="5042001"/>
                  </a:lnTo>
                </a:path>
                <a:path w="3343910" h="5367655">
                  <a:moveTo>
                    <a:pt x="762" y="3063240"/>
                  </a:moveTo>
                  <a:lnTo>
                    <a:pt x="3343808" y="3063240"/>
                  </a:lnTo>
                </a:path>
                <a:path w="3343910" h="5367655">
                  <a:moveTo>
                    <a:pt x="762" y="3639312"/>
                  </a:moveTo>
                  <a:lnTo>
                    <a:pt x="3343808" y="3639312"/>
                  </a:lnTo>
                </a:path>
                <a:path w="3343910" h="5367655">
                  <a:moveTo>
                    <a:pt x="762" y="4215384"/>
                  </a:moveTo>
                  <a:lnTo>
                    <a:pt x="3343808" y="4215384"/>
                  </a:lnTo>
                </a:path>
                <a:path w="3343910" h="5367655">
                  <a:moveTo>
                    <a:pt x="762" y="4791456"/>
                  </a:moveTo>
                  <a:lnTo>
                    <a:pt x="3343808" y="4791456"/>
                  </a:lnTo>
                </a:path>
                <a:path w="3343910" h="5367655">
                  <a:moveTo>
                    <a:pt x="762" y="5367528"/>
                  </a:moveTo>
                  <a:lnTo>
                    <a:pt x="3343808" y="5367528"/>
                  </a:lnTo>
                </a:path>
                <a:path w="3343910" h="5367655">
                  <a:moveTo>
                    <a:pt x="0" y="1510588"/>
                  </a:moveTo>
                  <a:lnTo>
                    <a:pt x="3343046" y="151058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436558" y="3705402"/>
              <a:ext cx="3345179" cy="5370195"/>
            </a:xfrm>
            <a:custGeom>
              <a:avLst/>
              <a:gdLst/>
              <a:ahLst/>
              <a:cxnLst/>
              <a:rect l="l" t="t" r="r" b="b"/>
              <a:pathLst>
                <a:path w="3345179" h="5370195">
                  <a:moveTo>
                    <a:pt x="1828" y="755751"/>
                  </a:moveTo>
                  <a:lnTo>
                    <a:pt x="160934" y="755751"/>
                  </a:lnTo>
                  <a:lnTo>
                    <a:pt x="916686" y="0"/>
                  </a:lnTo>
                  <a:lnTo>
                    <a:pt x="2428189" y="0"/>
                  </a:lnTo>
                  <a:lnTo>
                    <a:pt x="3183940" y="755751"/>
                  </a:lnTo>
                  <a:lnTo>
                    <a:pt x="3344875" y="755751"/>
                  </a:lnTo>
                </a:path>
                <a:path w="3345179" h="5370195">
                  <a:moveTo>
                    <a:pt x="0" y="3063697"/>
                  </a:moveTo>
                  <a:lnTo>
                    <a:pt x="127558" y="3063697"/>
                  </a:lnTo>
                  <a:lnTo>
                    <a:pt x="126187" y="2737256"/>
                  </a:lnTo>
                  <a:lnTo>
                    <a:pt x="717346" y="2737256"/>
                  </a:lnTo>
                </a:path>
                <a:path w="3345179" h="5370195">
                  <a:moveTo>
                    <a:pt x="3344875" y="3314242"/>
                  </a:moveTo>
                  <a:lnTo>
                    <a:pt x="3147364" y="3314242"/>
                  </a:lnTo>
                  <a:lnTo>
                    <a:pt x="3147364" y="3641598"/>
                  </a:lnTo>
                  <a:lnTo>
                    <a:pt x="197510" y="3641598"/>
                  </a:lnTo>
                  <a:lnTo>
                    <a:pt x="197510" y="3314242"/>
                  </a:lnTo>
                  <a:lnTo>
                    <a:pt x="0" y="3314242"/>
                  </a:lnTo>
                </a:path>
                <a:path w="3345179" h="5370195">
                  <a:moveTo>
                    <a:pt x="3344875" y="4217670"/>
                  </a:moveTo>
                  <a:lnTo>
                    <a:pt x="2465222" y="4217670"/>
                  </a:lnTo>
                  <a:lnTo>
                    <a:pt x="2465222" y="3890314"/>
                  </a:lnTo>
                  <a:lnTo>
                    <a:pt x="879652" y="3890314"/>
                  </a:lnTo>
                  <a:lnTo>
                    <a:pt x="879652" y="4217670"/>
                  </a:lnTo>
                  <a:lnTo>
                    <a:pt x="0" y="4217670"/>
                  </a:lnTo>
                </a:path>
                <a:path w="3345179" h="5370195">
                  <a:moveTo>
                    <a:pt x="3344875" y="5369814"/>
                  </a:moveTo>
                  <a:lnTo>
                    <a:pt x="1708099" y="5369814"/>
                  </a:lnTo>
                  <a:lnTo>
                    <a:pt x="1708099" y="5042458"/>
                  </a:lnTo>
                  <a:lnTo>
                    <a:pt x="1634947" y="5042458"/>
                  </a:lnTo>
                  <a:lnTo>
                    <a:pt x="1634947" y="5369814"/>
                  </a:lnTo>
                  <a:lnTo>
                    <a:pt x="0" y="5369814"/>
                  </a:lnTo>
                </a:path>
                <a:path w="3345179" h="5370195">
                  <a:moveTo>
                    <a:pt x="3344875" y="4466386"/>
                  </a:moveTo>
                  <a:lnTo>
                    <a:pt x="2392070" y="4466386"/>
                  </a:lnTo>
                  <a:lnTo>
                    <a:pt x="2392070" y="4793742"/>
                  </a:lnTo>
                  <a:lnTo>
                    <a:pt x="952804" y="4793742"/>
                  </a:lnTo>
                  <a:lnTo>
                    <a:pt x="952804" y="4466386"/>
                  </a:lnTo>
                  <a:lnTo>
                    <a:pt x="0" y="4466386"/>
                  </a:lnTo>
                </a:path>
                <a:path w="3345179" h="5370195">
                  <a:moveTo>
                    <a:pt x="1004925" y="2737256"/>
                  </a:moveTo>
                  <a:lnTo>
                    <a:pt x="789584" y="2737256"/>
                  </a:lnTo>
                </a:path>
                <a:path w="3345179" h="5370195">
                  <a:moveTo>
                    <a:pt x="1293876" y="2737256"/>
                  </a:moveTo>
                  <a:lnTo>
                    <a:pt x="1078534" y="2737256"/>
                  </a:lnTo>
                </a:path>
                <a:path w="3345179" h="5370195">
                  <a:moveTo>
                    <a:pt x="1582826" y="2737256"/>
                  </a:moveTo>
                  <a:lnTo>
                    <a:pt x="1367485" y="2737256"/>
                  </a:lnTo>
                </a:path>
              </a:pathLst>
            </a:custGeom>
            <a:ln w="360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438387" y="3544925"/>
              <a:ext cx="3343275" cy="5605780"/>
            </a:xfrm>
            <a:custGeom>
              <a:avLst/>
              <a:gdLst/>
              <a:ahLst/>
              <a:cxnLst/>
              <a:rect l="l" t="t" r="r" b="b"/>
              <a:pathLst>
                <a:path w="3343275" h="5605780">
                  <a:moveTo>
                    <a:pt x="0" y="2428646"/>
                  </a:moveTo>
                  <a:lnTo>
                    <a:pt x="3343046" y="2428646"/>
                  </a:lnTo>
                </a:path>
                <a:path w="3343275" h="5605780">
                  <a:moveTo>
                    <a:pt x="914400" y="5605614"/>
                  </a:moveTo>
                  <a:lnTo>
                    <a:pt x="914400" y="0"/>
                  </a:lnTo>
                  <a:lnTo>
                    <a:pt x="914400" y="236740"/>
                  </a:lnTo>
                </a:path>
                <a:path w="3343275" h="5605780">
                  <a:moveTo>
                    <a:pt x="159105" y="0"/>
                  </a:moveTo>
                  <a:lnTo>
                    <a:pt x="159105" y="5605614"/>
                  </a:lnTo>
                </a:path>
                <a:path w="3343275" h="5605780">
                  <a:moveTo>
                    <a:pt x="1669694" y="0"/>
                  </a:moveTo>
                  <a:lnTo>
                    <a:pt x="1669694" y="5605614"/>
                  </a:lnTo>
                </a:path>
                <a:path w="3343275" h="5605780">
                  <a:moveTo>
                    <a:pt x="2426817" y="0"/>
                  </a:moveTo>
                  <a:lnTo>
                    <a:pt x="2426817" y="5605614"/>
                  </a:lnTo>
                </a:path>
                <a:path w="3343275" h="5605780">
                  <a:moveTo>
                    <a:pt x="3182112" y="0"/>
                  </a:moveTo>
                  <a:lnTo>
                    <a:pt x="3182112" y="560561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438387" y="5217820"/>
              <a:ext cx="3343275" cy="756285"/>
            </a:xfrm>
            <a:custGeom>
              <a:avLst/>
              <a:gdLst/>
              <a:ahLst/>
              <a:cxnLst/>
              <a:rect l="l" t="t" r="r" b="b"/>
              <a:pathLst>
                <a:path w="3343275" h="756285">
                  <a:moveTo>
                    <a:pt x="0" y="755751"/>
                  </a:moveTo>
                  <a:lnTo>
                    <a:pt x="914857" y="755751"/>
                  </a:lnTo>
                  <a:lnTo>
                    <a:pt x="1670608" y="0"/>
                  </a:lnTo>
                  <a:lnTo>
                    <a:pt x="2426360" y="755751"/>
                  </a:lnTo>
                  <a:lnTo>
                    <a:pt x="3343046" y="755751"/>
                  </a:lnTo>
                </a:path>
              </a:pathLst>
            </a:custGeom>
            <a:ln w="3600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2534513" y="3187478"/>
            <a:ext cx="13462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0"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3283300" y="3187478"/>
            <a:ext cx="13462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0">
                <a:latin typeface="Arial"/>
                <a:cs typeface="Arial"/>
              </a:rPr>
              <a:t>2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4045296" y="3187478"/>
            <a:ext cx="13462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0"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4794083" y="3187478"/>
            <a:ext cx="13652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0">
                <a:latin typeface="Arial"/>
                <a:cs typeface="Arial"/>
              </a:rPr>
              <a:t>4</a:t>
            </a:r>
            <a:endParaRPr sz="16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624835" y="3446571"/>
            <a:ext cx="596265" cy="2651760"/>
          </a:xfrm>
          <a:prstGeom prst="rect">
            <a:avLst/>
          </a:prstGeom>
        </p:spPr>
        <p:txBody>
          <a:bodyPr wrap="square" lIns="0" tIns="13462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60"/>
              </a:spcBef>
            </a:pPr>
            <a:r>
              <a:rPr dirty="0" sz="1600" spc="-50"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80"/>
              </a:spcBef>
            </a:pPr>
            <a:r>
              <a:rPr dirty="0" sz="1800" spc="-25">
                <a:latin typeface="Arial"/>
                <a:cs typeface="Arial"/>
              </a:rPr>
              <a:t>1A</a:t>
            </a:r>
            <a:endParaRPr sz="18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740"/>
              </a:spcBef>
            </a:pPr>
            <a:r>
              <a:rPr dirty="0" sz="1600" spc="-50"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0"/>
              </a:spcBef>
            </a:pPr>
            <a:endParaRPr sz="16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</a:pPr>
            <a:r>
              <a:rPr dirty="0" sz="1600" spc="-50"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80"/>
              </a:spcBef>
            </a:pPr>
            <a:r>
              <a:rPr dirty="0" sz="1800" spc="-25">
                <a:latin typeface="Arial"/>
                <a:cs typeface="Arial"/>
              </a:rPr>
              <a:t>2A</a:t>
            </a:r>
            <a:endParaRPr sz="1800">
              <a:latin typeface="Arial"/>
              <a:cs typeface="Arial"/>
            </a:endParaRPr>
          </a:p>
          <a:p>
            <a:pPr algn="r" marR="5080">
              <a:lnSpc>
                <a:spcPct val="100000"/>
              </a:lnSpc>
              <a:spcBef>
                <a:spcPts val="740"/>
              </a:spcBef>
            </a:pPr>
            <a:r>
              <a:rPr dirty="0" sz="1600" spc="-50"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1529760" y="6464073"/>
            <a:ext cx="39878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80">
                <a:latin typeface="Arial"/>
                <a:cs typeface="Arial"/>
              </a:rPr>
              <a:t>1S1</a:t>
            </a:r>
            <a:endParaRPr sz="18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086458" y="6212620"/>
            <a:ext cx="134620" cy="2984500"/>
          </a:xfrm>
          <a:prstGeom prst="rect">
            <a:avLst/>
          </a:prstGeom>
        </p:spPr>
        <p:txBody>
          <a:bodyPr wrap="square" lIns="0" tIns="9906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80"/>
              </a:spcBef>
            </a:pPr>
            <a:r>
              <a:rPr dirty="0" sz="1600" spc="-50"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80"/>
              </a:spcBef>
            </a:pPr>
            <a:r>
              <a:rPr dirty="0" sz="1600" spc="-50"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1600" spc="-50"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1600" spc="-50"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1600" spc="-50"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ts val="1910"/>
              </a:lnSpc>
              <a:spcBef>
                <a:spcPts val="680"/>
              </a:spcBef>
            </a:pPr>
            <a:r>
              <a:rPr dirty="0" sz="1600" spc="-50"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ts val="1910"/>
              </a:lnSpc>
            </a:pPr>
            <a:r>
              <a:rPr dirty="0" sz="1600" spc="-50"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680"/>
              </a:spcBef>
            </a:pPr>
            <a:r>
              <a:rPr dirty="0" sz="1600" spc="-50"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80"/>
              </a:spcBef>
            </a:pPr>
            <a:r>
              <a:rPr dirty="0" sz="1600" spc="-50">
                <a:latin typeface="Arial"/>
                <a:cs typeface="Arial"/>
              </a:rPr>
              <a:t>1</a:t>
            </a: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80"/>
              </a:spcBef>
            </a:pPr>
            <a:r>
              <a:rPr dirty="0" sz="1600" spc="-50">
                <a:latin typeface="Arial"/>
                <a:cs typeface="Arial"/>
              </a:rPr>
              <a:t>0</a:t>
            </a:r>
            <a:endParaRPr sz="16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1517060" y="7048273"/>
            <a:ext cx="39878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80">
                <a:latin typeface="Arial"/>
                <a:cs typeface="Arial"/>
              </a:rPr>
              <a:t>1S2</a:t>
            </a:r>
            <a:endParaRPr sz="18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1517060" y="7619773"/>
            <a:ext cx="39878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80">
                <a:latin typeface="Arial"/>
                <a:cs typeface="Arial"/>
              </a:rPr>
              <a:t>1S3</a:t>
            </a:r>
            <a:endParaRPr sz="18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1529760" y="8191273"/>
            <a:ext cx="39878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80">
                <a:latin typeface="Arial"/>
                <a:cs typeface="Arial"/>
              </a:rPr>
              <a:t>2S1</a:t>
            </a:r>
            <a:endParaRPr sz="18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1517060" y="8775473"/>
            <a:ext cx="39878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80">
                <a:latin typeface="Arial"/>
                <a:cs typeface="Arial"/>
              </a:rPr>
              <a:t>2S2</a:t>
            </a:r>
            <a:endParaRPr sz="18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5435094" y="3187478"/>
            <a:ext cx="37846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25">
                <a:latin typeface="Arial"/>
                <a:cs typeface="Arial"/>
              </a:rPr>
              <a:t>5=1</a:t>
            </a:r>
            <a:endParaRPr sz="16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290802" y="584174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4604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114"/>
              </a:spcBef>
            </a:pPr>
            <a:r>
              <a:rPr dirty="0" sz="1200" spc="-25">
                <a:latin typeface="Arial"/>
                <a:cs typeface="Arial"/>
              </a:rPr>
              <a:t>0Z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923759" y="3642829"/>
            <a:ext cx="8498840" cy="2157730"/>
            <a:chOff x="923759" y="3642829"/>
            <a:chExt cx="8498840" cy="2157730"/>
          </a:xfrm>
        </p:grpSpPr>
        <p:sp>
          <p:nvSpPr>
            <p:cNvPr id="4" name="object 4"/>
            <p:cNvSpPr/>
            <p:nvPr/>
          </p:nvSpPr>
          <p:spPr>
            <a:xfrm>
              <a:off x="5323547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0" y="35476"/>
                  </a:lnTo>
                  <a:lnTo>
                    <a:pt x="31507" y="31513"/>
                  </a:lnTo>
                  <a:lnTo>
                    <a:pt x="35466" y="25642"/>
                  </a:lnTo>
                  <a:lnTo>
                    <a:pt x="36918" y="18465"/>
                  </a:lnTo>
                  <a:lnTo>
                    <a:pt x="35466" y="11288"/>
                  </a:lnTo>
                  <a:lnTo>
                    <a:pt x="31507" y="5418"/>
                  </a:lnTo>
                  <a:lnTo>
                    <a:pt x="25640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5323547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0" y="1454"/>
                  </a:lnTo>
                  <a:lnTo>
                    <a:pt x="31507" y="5418"/>
                  </a:lnTo>
                  <a:lnTo>
                    <a:pt x="35466" y="11288"/>
                  </a:lnTo>
                  <a:lnTo>
                    <a:pt x="36918" y="18465"/>
                  </a:lnTo>
                  <a:lnTo>
                    <a:pt x="35466" y="25642"/>
                  </a:lnTo>
                  <a:lnTo>
                    <a:pt x="31507" y="31513"/>
                  </a:lnTo>
                  <a:lnTo>
                    <a:pt x="25640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259535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259535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2" y="1454"/>
                  </a:lnTo>
                  <a:lnTo>
                    <a:pt x="31513" y="5418"/>
                  </a:lnTo>
                  <a:lnTo>
                    <a:pt x="35476" y="11288"/>
                  </a:lnTo>
                  <a:lnTo>
                    <a:pt x="36931" y="18465"/>
                  </a:lnTo>
                  <a:lnTo>
                    <a:pt x="35476" y="25642"/>
                  </a:lnTo>
                  <a:lnTo>
                    <a:pt x="31513" y="31513"/>
                  </a:lnTo>
                  <a:lnTo>
                    <a:pt x="25642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165982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35" y="35476"/>
                  </a:lnTo>
                  <a:lnTo>
                    <a:pt x="31502" y="31513"/>
                  </a:lnTo>
                  <a:lnTo>
                    <a:pt x="35464" y="25642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2" y="5418"/>
                  </a:lnTo>
                  <a:lnTo>
                    <a:pt x="25635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165982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35" y="1454"/>
                  </a:lnTo>
                  <a:lnTo>
                    <a:pt x="31502" y="5418"/>
                  </a:lnTo>
                  <a:lnTo>
                    <a:pt x="35464" y="11288"/>
                  </a:lnTo>
                  <a:lnTo>
                    <a:pt x="36918" y="18465"/>
                  </a:lnTo>
                  <a:lnTo>
                    <a:pt x="35464" y="25642"/>
                  </a:lnTo>
                  <a:lnTo>
                    <a:pt x="31502" y="31513"/>
                  </a:lnTo>
                  <a:lnTo>
                    <a:pt x="25635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662377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6" y="31513"/>
                  </a:lnTo>
                  <a:lnTo>
                    <a:pt x="11283" y="35476"/>
                  </a:lnTo>
                  <a:lnTo>
                    <a:pt x="18453" y="36931"/>
                  </a:lnTo>
                  <a:lnTo>
                    <a:pt x="25629" y="35476"/>
                  </a:lnTo>
                  <a:lnTo>
                    <a:pt x="31500" y="31513"/>
                  </a:lnTo>
                  <a:lnTo>
                    <a:pt x="35464" y="25642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0" y="5418"/>
                  </a:lnTo>
                  <a:lnTo>
                    <a:pt x="25629" y="1454"/>
                  </a:lnTo>
                  <a:lnTo>
                    <a:pt x="18453" y="0"/>
                  </a:lnTo>
                  <a:lnTo>
                    <a:pt x="11283" y="1454"/>
                  </a:lnTo>
                  <a:lnTo>
                    <a:pt x="5416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662377" y="5166842"/>
              <a:ext cx="6036945" cy="628650"/>
            </a:xfrm>
            <a:custGeom>
              <a:avLst/>
              <a:gdLst/>
              <a:ahLst/>
              <a:cxnLst/>
              <a:rect l="l" t="t" r="r" b="b"/>
              <a:pathLst>
                <a:path w="6036945" h="628650">
                  <a:moveTo>
                    <a:pt x="18453" y="628078"/>
                  </a:moveTo>
                  <a:lnTo>
                    <a:pt x="11283" y="626623"/>
                  </a:lnTo>
                  <a:lnTo>
                    <a:pt x="5416" y="622660"/>
                  </a:lnTo>
                  <a:lnTo>
                    <a:pt x="1454" y="616789"/>
                  </a:lnTo>
                  <a:lnTo>
                    <a:pt x="0" y="609612"/>
                  </a:lnTo>
                  <a:lnTo>
                    <a:pt x="1454" y="602435"/>
                  </a:lnTo>
                  <a:lnTo>
                    <a:pt x="5416" y="596565"/>
                  </a:lnTo>
                  <a:lnTo>
                    <a:pt x="11283" y="592601"/>
                  </a:lnTo>
                  <a:lnTo>
                    <a:pt x="18453" y="591146"/>
                  </a:lnTo>
                  <a:lnTo>
                    <a:pt x="25629" y="592601"/>
                  </a:lnTo>
                  <a:lnTo>
                    <a:pt x="31500" y="596565"/>
                  </a:lnTo>
                  <a:lnTo>
                    <a:pt x="35464" y="602435"/>
                  </a:lnTo>
                  <a:lnTo>
                    <a:pt x="36918" y="609612"/>
                  </a:lnTo>
                  <a:lnTo>
                    <a:pt x="35464" y="616789"/>
                  </a:lnTo>
                  <a:lnTo>
                    <a:pt x="31500" y="622660"/>
                  </a:lnTo>
                  <a:lnTo>
                    <a:pt x="25629" y="626623"/>
                  </a:lnTo>
                  <a:lnTo>
                    <a:pt x="18453" y="628078"/>
                  </a:lnTo>
                  <a:close/>
                </a:path>
                <a:path w="6036945" h="628650">
                  <a:moveTo>
                    <a:pt x="645922" y="238379"/>
                  </a:moveTo>
                  <a:lnTo>
                    <a:pt x="753668" y="238379"/>
                  </a:lnTo>
                  <a:lnTo>
                    <a:pt x="699795" y="328777"/>
                  </a:lnTo>
                  <a:lnTo>
                    <a:pt x="645922" y="238379"/>
                  </a:lnTo>
                  <a:close/>
                </a:path>
                <a:path w="6036945" h="628650">
                  <a:moveTo>
                    <a:pt x="152793" y="24142"/>
                  </a:moveTo>
                  <a:lnTo>
                    <a:pt x="431012" y="24142"/>
                  </a:lnTo>
                  <a:lnTo>
                    <a:pt x="431012" y="95377"/>
                  </a:lnTo>
                  <a:lnTo>
                    <a:pt x="152793" y="95377"/>
                  </a:lnTo>
                </a:path>
                <a:path w="6036945" h="628650">
                  <a:moveTo>
                    <a:pt x="5770524" y="24295"/>
                  </a:moveTo>
                  <a:lnTo>
                    <a:pt x="6036805" y="24295"/>
                  </a:lnTo>
                  <a:lnTo>
                    <a:pt x="6036805" y="95516"/>
                  </a:lnTo>
                  <a:lnTo>
                    <a:pt x="5770524" y="95516"/>
                  </a:lnTo>
                </a:path>
                <a:path w="6036945" h="628650">
                  <a:moveTo>
                    <a:pt x="107213" y="0"/>
                  </a:moveTo>
                  <a:lnTo>
                    <a:pt x="130405" y="4702"/>
                  </a:lnTo>
                  <a:lnTo>
                    <a:pt x="149383" y="17513"/>
                  </a:lnTo>
                  <a:lnTo>
                    <a:pt x="162198" y="36486"/>
                  </a:lnTo>
                  <a:lnTo>
                    <a:pt x="166903" y="59677"/>
                  </a:lnTo>
                  <a:lnTo>
                    <a:pt x="162198" y="82875"/>
                  </a:lnTo>
                  <a:lnTo>
                    <a:pt x="149383" y="101852"/>
                  </a:lnTo>
                  <a:lnTo>
                    <a:pt x="130405" y="114664"/>
                  </a:lnTo>
                  <a:lnTo>
                    <a:pt x="107213" y="119367"/>
                  </a:lnTo>
                  <a:lnTo>
                    <a:pt x="84015" y="114664"/>
                  </a:lnTo>
                  <a:lnTo>
                    <a:pt x="65038" y="101852"/>
                  </a:lnTo>
                  <a:lnTo>
                    <a:pt x="52226" y="82875"/>
                  </a:lnTo>
                  <a:lnTo>
                    <a:pt x="47523" y="59677"/>
                  </a:lnTo>
                  <a:lnTo>
                    <a:pt x="52226" y="36486"/>
                  </a:lnTo>
                  <a:lnTo>
                    <a:pt x="65038" y="17513"/>
                  </a:lnTo>
                  <a:lnTo>
                    <a:pt x="84015" y="4702"/>
                  </a:lnTo>
                  <a:lnTo>
                    <a:pt x="107213" y="0"/>
                  </a:lnTo>
                  <a:close/>
                </a:path>
                <a:path w="6036945" h="628650">
                  <a:moveTo>
                    <a:pt x="5724944" y="215"/>
                  </a:moveTo>
                  <a:lnTo>
                    <a:pt x="5748134" y="4918"/>
                  </a:lnTo>
                  <a:lnTo>
                    <a:pt x="5767108" y="17730"/>
                  </a:lnTo>
                  <a:lnTo>
                    <a:pt x="5779918" y="36707"/>
                  </a:lnTo>
                  <a:lnTo>
                    <a:pt x="5784621" y="59905"/>
                  </a:lnTo>
                  <a:lnTo>
                    <a:pt x="5779918" y="83096"/>
                  </a:lnTo>
                  <a:lnTo>
                    <a:pt x="5767108" y="102069"/>
                  </a:lnTo>
                  <a:lnTo>
                    <a:pt x="5748134" y="114880"/>
                  </a:lnTo>
                  <a:lnTo>
                    <a:pt x="5724944" y="119583"/>
                  </a:lnTo>
                  <a:lnTo>
                    <a:pt x="5701746" y="114880"/>
                  </a:lnTo>
                  <a:lnTo>
                    <a:pt x="5682768" y="102069"/>
                  </a:lnTo>
                  <a:lnTo>
                    <a:pt x="5669956" y="83096"/>
                  </a:lnTo>
                  <a:lnTo>
                    <a:pt x="5665254" y="59905"/>
                  </a:lnTo>
                  <a:lnTo>
                    <a:pt x="5669956" y="36707"/>
                  </a:lnTo>
                  <a:lnTo>
                    <a:pt x="5682768" y="17730"/>
                  </a:lnTo>
                  <a:lnTo>
                    <a:pt x="5701746" y="4918"/>
                  </a:lnTo>
                  <a:lnTo>
                    <a:pt x="5724944" y="2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755468" y="521163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6362"/>
                  </a:moveTo>
                  <a:lnTo>
                    <a:pt x="0" y="21958"/>
                  </a:lnTo>
                  <a:lnTo>
                    <a:pt x="6362" y="28308"/>
                  </a:lnTo>
                  <a:lnTo>
                    <a:pt x="21945" y="28308"/>
                  </a:lnTo>
                  <a:lnTo>
                    <a:pt x="28308" y="21958"/>
                  </a:lnTo>
                  <a:lnTo>
                    <a:pt x="28308" y="6362"/>
                  </a:lnTo>
                  <a:lnTo>
                    <a:pt x="21945" y="0"/>
                  </a:lnTo>
                  <a:lnTo>
                    <a:pt x="14147" y="0"/>
                  </a:lnTo>
                  <a:lnTo>
                    <a:pt x="6362" y="0"/>
                  </a:lnTo>
                  <a:lnTo>
                    <a:pt x="0" y="63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755468" y="5211635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14147" y="0"/>
                  </a:moveTo>
                  <a:lnTo>
                    <a:pt x="21945" y="0"/>
                  </a:lnTo>
                  <a:lnTo>
                    <a:pt x="28308" y="6362"/>
                  </a:lnTo>
                  <a:lnTo>
                    <a:pt x="28308" y="14160"/>
                  </a:lnTo>
                  <a:lnTo>
                    <a:pt x="28308" y="21958"/>
                  </a:lnTo>
                  <a:lnTo>
                    <a:pt x="21945" y="28308"/>
                  </a:lnTo>
                  <a:lnTo>
                    <a:pt x="14147" y="28308"/>
                  </a:lnTo>
                  <a:lnTo>
                    <a:pt x="6362" y="28308"/>
                  </a:lnTo>
                  <a:lnTo>
                    <a:pt x="0" y="21958"/>
                  </a:lnTo>
                  <a:lnTo>
                    <a:pt x="0" y="14160"/>
                  </a:lnTo>
                  <a:lnTo>
                    <a:pt x="0" y="6362"/>
                  </a:lnTo>
                  <a:lnTo>
                    <a:pt x="6362" y="0"/>
                  </a:lnTo>
                  <a:lnTo>
                    <a:pt x="1414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8373185" y="5212588"/>
              <a:ext cx="28575" cy="28575"/>
            </a:xfrm>
            <a:custGeom>
              <a:avLst/>
              <a:gdLst/>
              <a:ahLst/>
              <a:cxnLst/>
              <a:rect l="l" t="t" r="r" b="b"/>
              <a:pathLst>
                <a:path w="28575" h="28575">
                  <a:moveTo>
                    <a:pt x="0" y="6362"/>
                  </a:moveTo>
                  <a:lnTo>
                    <a:pt x="0" y="21958"/>
                  </a:lnTo>
                  <a:lnTo>
                    <a:pt x="6362" y="28308"/>
                  </a:lnTo>
                  <a:lnTo>
                    <a:pt x="21958" y="28308"/>
                  </a:lnTo>
                  <a:lnTo>
                    <a:pt x="28308" y="21958"/>
                  </a:lnTo>
                  <a:lnTo>
                    <a:pt x="28308" y="6362"/>
                  </a:lnTo>
                  <a:lnTo>
                    <a:pt x="21958" y="0"/>
                  </a:lnTo>
                  <a:lnTo>
                    <a:pt x="14160" y="0"/>
                  </a:lnTo>
                  <a:lnTo>
                    <a:pt x="6362" y="0"/>
                  </a:lnTo>
                  <a:lnTo>
                    <a:pt x="0" y="63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093389" y="5046624"/>
              <a:ext cx="5965190" cy="360680"/>
            </a:xfrm>
            <a:custGeom>
              <a:avLst/>
              <a:gdLst/>
              <a:ahLst/>
              <a:cxnLst/>
              <a:rect l="l" t="t" r="r" b="b"/>
              <a:pathLst>
                <a:path w="5965190" h="360679">
                  <a:moveTo>
                    <a:pt x="5293956" y="165963"/>
                  </a:moveTo>
                  <a:lnTo>
                    <a:pt x="5301754" y="165963"/>
                  </a:lnTo>
                  <a:lnTo>
                    <a:pt x="5308104" y="172326"/>
                  </a:lnTo>
                  <a:lnTo>
                    <a:pt x="5308104" y="180124"/>
                  </a:lnTo>
                  <a:lnTo>
                    <a:pt x="5308104" y="187921"/>
                  </a:lnTo>
                  <a:lnTo>
                    <a:pt x="5301754" y="194271"/>
                  </a:lnTo>
                  <a:lnTo>
                    <a:pt x="5293956" y="194271"/>
                  </a:lnTo>
                  <a:lnTo>
                    <a:pt x="5286159" y="194271"/>
                  </a:lnTo>
                  <a:lnTo>
                    <a:pt x="5279796" y="187921"/>
                  </a:lnTo>
                  <a:lnTo>
                    <a:pt x="5279796" y="180124"/>
                  </a:lnTo>
                  <a:lnTo>
                    <a:pt x="5279796" y="172326"/>
                  </a:lnTo>
                  <a:lnTo>
                    <a:pt x="5286159" y="165963"/>
                  </a:lnTo>
                  <a:lnTo>
                    <a:pt x="5293956" y="165963"/>
                  </a:lnTo>
                  <a:close/>
                </a:path>
                <a:path w="5965190" h="360679">
                  <a:moveTo>
                    <a:pt x="0" y="360006"/>
                  </a:moveTo>
                  <a:lnTo>
                    <a:pt x="0" y="228"/>
                  </a:lnTo>
                  <a:lnTo>
                    <a:pt x="358775" y="228"/>
                  </a:lnTo>
                  <a:lnTo>
                    <a:pt x="358775" y="360006"/>
                  </a:lnTo>
                  <a:lnTo>
                    <a:pt x="0" y="360006"/>
                  </a:lnTo>
                  <a:close/>
                </a:path>
                <a:path w="5965190" h="360679">
                  <a:moveTo>
                    <a:pt x="5605792" y="360006"/>
                  </a:moveTo>
                  <a:lnTo>
                    <a:pt x="5605792" y="228"/>
                  </a:lnTo>
                  <a:lnTo>
                    <a:pt x="5964567" y="228"/>
                  </a:lnTo>
                  <a:lnTo>
                    <a:pt x="5964567" y="360006"/>
                  </a:lnTo>
                  <a:lnTo>
                    <a:pt x="5605792" y="360006"/>
                  </a:lnTo>
                  <a:close/>
                </a:path>
                <a:path w="5965190" h="360679">
                  <a:moveTo>
                    <a:pt x="358775" y="360006"/>
                  </a:moveTo>
                  <a:lnTo>
                    <a:pt x="358775" y="228"/>
                  </a:lnTo>
                  <a:lnTo>
                    <a:pt x="717207" y="228"/>
                  </a:lnTo>
                  <a:lnTo>
                    <a:pt x="717207" y="360006"/>
                  </a:lnTo>
                  <a:lnTo>
                    <a:pt x="358775" y="360006"/>
                  </a:lnTo>
                  <a:close/>
                </a:path>
                <a:path w="5965190" h="360679">
                  <a:moveTo>
                    <a:pt x="268058" y="288036"/>
                  </a:moveTo>
                  <a:lnTo>
                    <a:pt x="268058" y="360172"/>
                  </a:lnTo>
                </a:path>
                <a:path w="5965190" h="360679">
                  <a:moveTo>
                    <a:pt x="232448" y="288036"/>
                  </a:moveTo>
                  <a:lnTo>
                    <a:pt x="304584" y="288036"/>
                  </a:lnTo>
                </a:path>
                <a:path w="5965190" h="360679">
                  <a:moveTo>
                    <a:pt x="90220" y="360172"/>
                  </a:moveTo>
                  <a:lnTo>
                    <a:pt x="90220" y="393"/>
                  </a:lnTo>
                </a:path>
                <a:path w="5965190" h="360679">
                  <a:moveTo>
                    <a:pt x="449630" y="0"/>
                  </a:moveTo>
                  <a:lnTo>
                    <a:pt x="629031" y="36017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166135" y="504704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4" h="107314">
                  <a:moveTo>
                    <a:pt x="0" y="107124"/>
                  </a:moveTo>
                  <a:lnTo>
                    <a:pt x="35610" y="107124"/>
                  </a:lnTo>
                  <a:lnTo>
                    <a:pt x="17348" y="0"/>
                  </a:lnTo>
                  <a:lnTo>
                    <a:pt x="0" y="1071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166135" y="5047043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4" h="107314">
                  <a:moveTo>
                    <a:pt x="17348" y="0"/>
                  </a:moveTo>
                  <a:lnTo>
                    <a:pt x="35610" y="107124"/>
                  </a:lnTo>
                  <a:lnTo>
                    <a:pt x="0" y="107124"/>
                  </a:lnTo>
                  <a:lnTo>
                    <a:pt x="1734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50526" y="5298173"/>
              <a:ext cx="76606" cy="113753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2438692" y="5064010"/>
              <a:ext cx="1140460" cy="712470"/>
            </a:xfrm>
            <a:custGeom>
              <a:avLst/>
              <a:gdLst/>
              <a:ahLst/>
              <a:cxnLst/>
              <a:rect l="l" t="t" r="r" b="b"/>
              <a:pathLst>
                <a:path w="1140460" h="712470">
                  <a:moveTo>
                    <a:pt x="1067955" y="270649"/>
                  </a:moveTo>
                  <a:lnTo>
                    <a:pt x="1140091" y="270649"/>
                  </a:lnTo>
                </a:path>
                <a:path w="1140460" h="712470">
                  <a:moveTo>
                    <a:pt x="1103566" y="270649"/>
                  </a:moveTo>
                  <a:lnTo>
                    <a:pt x="1103566" y="342785"/>
                  </a:lnTo>
                </a:path>
                <a:path w="1140460" h="712470">
                  <a:moveTo>
                    <a:pt x="271208" y="1066"/>
                  </a:moveTo>
                  <a:lnTo>
                    <a:pt x="0" y="272275"/>
                  </a:lnTo>
                </a:path>
                <a:path w="1140460" h="712470">
                  <a:moveTo>
                    <a:pt x="271208" y="216725"/>
                  </a:moveTo>
                  <a:lnTo>
                    <a:pt x="0" y="487946"/>
                  </a:lnTo>
                </a:path>
                <a:path w="1140460" h="712470">
                  <a:moveTo>
                    <a:pt x="271208" y="71691"/>
                  </a:moveTo>
                  <a:lnTo>
                    <a:pt x="0" y="342900"/>
                  </a:lnTo>
                </a:path>
                <a:path w="1140460" h="712470">
                  <a:moveTo>
                    <a:pt x="271208" y="143827"/>
                  </a:moveTo>
                  <a:lnTo>
                    <a:pt x="0" y="415035"/>
                  </a:lnTo>
                </a:path>
                <a:path w="1140460" h="712470">
                  <a:moveTo>
                    <a:pt x="45618" y="514464"/>
                  </a:moveTo>
                  <a:lnTo>
                    <a:pt x="253669" y="306425"/>
                  </a:lnTo>
                </a:path>
                <a:path w="1140460" h="712470">
                  <a:moveTo>
                    <a:pt x="1638" y="198513"/>
                  </a:moveTo>
                  <a:lnTo>
                    <a:pt x="189737" y="10401"/>
                  </a:lnTo>
                </a:path>
                <a:path w="1140460" h="712470">
                  <a:moveTo>
                    <a:pt x="1638" y="127126"/>
                  </a:moveTo>
                  <a:lnTo>
                    <a:pt x="118516" y="10236"/>
                  </a:lnTo>
                </a:path>
                <a:path w="1140460" h="712470">
                  <a:moveTo>
                    <a:pt x="1638" y="54978"/>
                  </a:moveTo>
                  <a:lnTo>
                    <a:pt x="55511" y="2019"/>
                  </a:lnTo>
                </a:path>
                <a:path w="1140460" h="712470">
                  <a:moveTo>
                    <a:pt x="745756" y="712444"/>
                  </a:moveTo>
                  <a:lnTo>
                    <a:pt x="745756" y="338061"/>
                  </a:lnTo>
                </a:path>
                <a:path w="1140460" h="712470">
                  <a:moveTo>
                    <a:pt x="271221" y="0"/>
                  </a:moveTo>
                  <a:lnTo>
                    <a:pt x="271221" y="270294"/>
                  </a:lnTo>
                  <a:lnTo>
                    <a:pt x="164376" y="467537"/>
                  </a:lnTo>
                  <a:lnTo>
                    <a:pt x="164376" y="51616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403157" y="3648227"/>
              <a:ext cx="1057275" cy="575310"/>
            </a:xfrm>
            <a:custGeom>
              <a:avLst/>
              <a:gdLst/>
              <a:ahLst/>
              <a:cxnLst/>
              <a:rect l="l" t="t" r="r" b="b"/>
              <a:pathLst>
                <a:path w="1057275" h="575310">
                  <a:moveTo>
                    <a:pt x="1057160" y="0"/>
                  </a:moveTo>
                  <a:lnTo>
                    <a:pt x="0" y="0"/>
                  </a:lnTo>
                  <a:lnTo>
                    <a:pt x="0" y="575043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929157" y="3649002"/>
              <a:ext cx="8488045" cy="1758950"/>
            </a:xfrm>
            <a:custGeom>
              <a:avLst/>
              <a:gdLst/>
              <a:ahLst/>
              <a:cxnLst/>
              <a:rect l="l" t="t" r="r" b="b"/>
              <a:pathLst>
                <a:path w="8488045" h="1758950">
                  <a:moveTo>
                    <a:pt x="1837258" y="758863"/>
                  </a:moveTo>
                  <a:lnTo>
                    <a:pt x="2254453" y="758863"/>
                  </a:lnTo>
                  <a:lnTo>
                    <a:pt x="2254453" y="1510906"/>
                  </a:lnTo>
                </a:path>
                <a:path w="8488045" h="1758950">
                  <a:moveTo>
                    <a:pt x="3689438" y="0"/>
                  </a:moveTo>
                  <a:lnTo>
                    <a:pt x="4414748" y="0"/>
                  </a:lnTo>
                  <a:lnTo>
                    <a:pt x="4414748" y="1397266"/>
                  </a:lnTo>
                </a:path>
                <a:path w="8488045" h="1758950">
                  <a:moveTo>
                    <a:pt x="1163967" y="756119"/>
                  </a:moveTo>
                  <a:lnTo>
                    <a:pt x="1781670" y="756119"/>
                  </a:lnTo>
                </a:path>
                <a:path w="8488045" h="1758950">
                  <a:moveTo>
                    <a:pt x="1163967" y="756119"/>
                  </a:moveTo>
                  <a:lnTo>
                    <a:pt x="1781670" y="756119"/>
                  </a:lnTo>
                </a:path>
                <a:path w="8488045" h="1758950">
                  <a:moveTo>
                    <a:pt x="1218222" y="574268"/>
                  </a:moveTo>
                  <a:lnTo>
                    <a:pt x="1219453" y="665657"/>
                  </a:lnTo>
                </a:path>
                <a:path w="8488045" h="1758950">
                  <a:moveTo>
                    <a:pt x="1219453" y="847509"/>
                  </a:moveTo>
                  <a:lnTo>
                    <a:pt x="1219453" y="937971"/>
                  </a:lnTo>
                </a:path>
                <a:path w="8488045" h="1758950">
                  <a:moveTo>
                    <a:pt x="1728647" y="574268"/>
                  </a:moveTo>
                  <a:lnTo>
                    <a:pt x="1728647" y="665657"/>
                  </a:lnTo>
                </a:path>
                <a:path w="8488045" h="1758950">
                  <a:moveTo>
                    <a:pt x="1727415" y="847509"/>
                  </a:moveTo>
                  <a:lnTo>
                    <a:pt x="1727415" y="937971"/>
                  </a:lnTo>
                </a:path>
                <a:path w="8488045" h="1758950">
                  <a:moveTo>
                    <a:pt x="1163967" y="647192"/>
                  </a:moveTo>
                  <a:lnTo>
                    <a:pt x="1163967" y="865047"/>
                  </a:lnTo>
                </a:path>
                <a:path w="8488045" h="1758950">
                  <a:moveTo>
                    <a:pt x="1781670" y="647192"/>
                  </a:moveTo>
                  <a:lnTo>
                    <a:pt x="1781670" y="865047"/>
                  </a:lnTo>
                </a:path>
                <a:path w="8488045" h="1758950">
                  <a:moveTo>
                    <a:pt x="1837258" y="937971"/>
                  </a:moveTo>
                  <a:lnTo>
                    <a:pt x="1837258" y="574255"/>
                  </a:lnTo>
                  <a:lnTo>
                    <a:pt x="1110729" y="574255"/>
                  </a:lnTo>
                  <a:lnTo>
                    <a:pt x="1110729" y="937971"/>
                  </a:lnTo>
                  <a:lnTo>
                    <a:pt x="1837258" y="937971"/>
                  </a:lnTo>
                  <a:close/>
                </a:path>
                <a:path w="8488045" h="1758950">
                  <a:moveTo>
                    <a:pt x="1110729" y="758863"/>
                  </a:moveTo>
                  <a:lnTo>
                    <a:pt x="811314" y="758863"/>
                  </a:lnTo>
                  <a:lnTo>
                    <a:pt x="811314" y="1397266"/>
                  </a:lnTo>
                </a:path>
                <a:path w="8488045" h="1758950">
                  <a:moveTo>
                    <a:pt x="37630" y="1667230"/>
                  </a:moveTo>
                  <a:lnTo>
                    <a:pt x="21683" y="1648179"/>
                  </a:lnTo>
                  <a:lnTo>
                    <a:pt x="9866" y="1626117"/>
                  </a:lnTo>
                  <a:lnTo>
                    <a:pt x="2523" y="1602165"/>
                  </a:lnTo>
                  <a:lnTo>
                    <a:pt x="0" y="1577441"/>
                  </a:lnTo>
                  <a:lnTo>
                    <a:pt x="2523" y="1552717"/>
                  </a:lnTo>
                  <a:lnTo>
                    <a:pt x="9866" y="1528765"/>
                  </a:lnTo>
                  <a:lnTo>
                    <a:pt x="21683" y="1506704"/>
                  </a:lnTo>
                  <a:lnTo>
                    <a:pt x="37630" y="1487652"/>
                  </a:lnTo>
                  <a:lnTo>
                    <a:pt x="37630" y="1667230"/>
                  </a:lnTo>
                  <a:close/>
                </a:path>
                <a:path w="8488045" h="1758950">
                  <a:moveTo>
                    <a:pt x="37630" y="1613179"/>
                  </a:moveTo>
                  <a:lnTo>
                    <a:pt x="37630" y="1541703"/>
                  </a:lnTo>
                  <a:lnTo>
                    <a:pt x="361645" y="1541703"/>
                  </a:lnTo>
                  <a:lnTo>
                    <a:pt x="361645" y="1613179"/>
                  </a:lnTo>
                  <a:lnTo>
                    <a:pt x="37630" y="1613179"/>
                  </a:lnTo>
                  <a:close/>
                </a:path>
                <a:path w="8488045" h="1758950">
                  <a:moveTo>
                    <a:pt x="361645" y="1758861"/>
                  </a:moveTo>
                  <a:lnTo>
                    <a:pt x="361645" y="1397850"/>
                  </a:lnTo>
                  <a:lnTo>
                    <a:pt x="721652" y="1397850"/>
                  </a:lnTo>
                  <a:lnTo>
                    <a:pt x="721652" y="1758861"/>
                  </a:lnTo>
                  <a:lnTo>
                    <a:pt x="361645" y="1758861"/>
                  </a:lnTo>
                  <a:close/>
                </a:path>
                <a:path w="8488045" h="1758950">
                  <a:moveTo>
                    <a:pt x="3965066" y="1758861"/>
                  </a:moveTo>
                  <a:lnTo>
                    <a:pt x="3965066" y="1397850"/>
                  </a:lnTo>
                  <a:lnTo>
                    <a:pt x="4325073" y="1397850"/>
                  </a:lnTo>
                  <a:lnTo>
                    <a:pt x="4325073" y="1758861"/>
                  </a:lnTo>
                  <a:lnTo>
                    <a:pt x="3965066" y="1758861"/>
                  </a:lnTo>
                  <a:close/>
                </a:path>
                <a:path w="8488045" h="1758950">
                  <a:moveTo>
                    <a:pt x="5901067" y="1758861"/>
                  </a:moveTo>
                  <a:lnTo>
                    <a:pt x="5901067" y="1397850"/>
                  </a:lnTo>
                  <a:lnTo>
                    <a:pt x="6261074" y="1397850"/>
                  </a:lnTo>
                  <a:lnTo>
                    <a:pt x="6261074" y="1758861"/>
                  </a:lnTo>
                  <a:lnTo>
                    <a:pt x="5901067" y="1758861"/>
                  </a:lnTo>
                  <a:close/>
                </a:path>
                <a:path w="8488045" h="1758950">
                  <a:moveTo>
                    <a:pt x="721652" y="1758861"/>
                  </a:moveTo>
                  <a:lnTo>
                    <a:pt x="721652" y="1397850"/>
                  </a:lnTo>
                  <a:lnTo>
                    <a:pt x="1080338" y="1397850"/>
                  </a:lnTo>
                  <a:lnTo>
                    <a:pt x="1080338" y="1758861"/>
                  </a:lnTo>
                  <a:lnTo>
                    <a:pt x="721652" y="1758861"/>
                  </a:lnTo>
                  <a:close/>
                </a:path>
                <a:path w="8488045" h="1758950">
                  <a:moveTo>
                    <a:pt x="4325073" y="1758861"/>
                  </a:moveTo>
                  <a:lnTo>
                    <a:pt x="4325073" y="1397850"/>
                  </a:lnTo>
                  <a:lnTo>
                    <a:pt x="4683759" y="1397850"/>
                  </a:lnTo>
                  <a:lnTo>
                    <a:pt x="4683759" y="1758861"/>
                  </a:lnTo>
                  <a:lnTo>
                    <a:pt x="4325073" y="1758861"/>
                  </a:lnTo>
                  <a:close/>
                </a:path>
                <a:path w="8488045" h="1758950">
                  <a:moveTo>
                    <a:pt x="6261061" y="1758861"/>
                  </a:moveTo>
                  <a:lnTo>
                    <a:pt x="6261061" y="1397850"/>
                  </a:lnTo>
                  <a:lnTo>
                    <a:pt x="6619747" y="1397850"/>
                  </a:lnTo>
                  <a:lnTo>
                    <a:pt x="6619747" y="1758861"/>
                  </a:lnTo>
                  <a:lnTo>
                    <a:pt x="6261061" y="1758861"/>
                  </a:lnTo>
                  <a:close/>
                </a:path>
                <a:path w="8488045" h="1758950">
                  <a:moveTo>
                    <a:pt x="8128800" y="1758861"/>
                  </a:moveTo>
                  <a:lnTo>
                    <a:pt x="8128800" y="1397850"/>
                  </a:lnTo>
                  <a:lnTo>
                    <a:pt x="8487486" y="1397850"/>
                  </a:lnTo>
                  <a:lnTo>
                    <a:pt x="8487486" y="1758861"/>
                  </a:lnTo>
                  <a:lnTo>
                    <a:pt x="8128800" y="1758861"/>
                  </a:lnTo>
                  <a:close/>
                </a:path>
                <a:path w="8488045" h="1758950">
                  <a:moveTo>
                    <a:pt x="631037" y="1685569"/>
                  </a:moveTo>
                  <a:lnTo>
                    <a:pt x="631037" y="1757946"/>
                  </a:lnTo>
                </a:path>
                <a:path w="8488045" h="1758950">
                  <a:moveTo>
                    <a:pt x="595299" y="1685569"/>
                  </a:moveTo>
                  <a:lnTo>
                    <a:pt x="667677" y="1685569"/>
                  </a:lnTo>
                </a:path>
                <a:path w="8488045" h="1758950">
                  <a:moveTo>
                    <a:pt x="4234459" y="1685569"/>
                  </a:moveTo>
                  <a:lnTo>
                    <a:pt x="4234459" y="1757946"/>
                  </a:lnTo>
                </a:path>
                <a:path w="8488045" h="1758950">
                  <a:moveTo>
                    <a:pt x="4198721" y="1685569"/>
                  </a:moveTo>
                  <a:lnTo>
                    <a:pt x="4271111" y="1685569"/>
                  </a:lnTo>
                </a:path>
                <a:path w="8488045" h="1758950">
                  <a:moveTo>
                    <a:pt x="6170447" y="1685569"/>
                  </a:moveTo>
                  <a:lnTo>
                    <a:pt x="6170447" y="1757946"/>
                  </a:lnTo>
                </a:path>
                <a:path w="8488045" h="1758950">
                  <a:moveTo>
                    <a:pt x="6134709" y="1685569"/>
                  </a:moveTo>
                  <a:lnTo>
                    <a:pt x="6207099" y="1685569"/>
                  </a:lnTo>
                </a:path>
                <a:path w="8488045" h="1758950">
                  <a:moveTo>
                    <a:pt x="8038185" y="1685569"/>
                  </a:moveTo>
                  <a:lnTo>
                    <a:pt x="8038185" y="1757946"/>
                  </a:lnTo>
                </a:path>
                <a:path w="8488045" h="1758950">
                  <a:moveTo>
                    <a:pt x="8002447" y="1685569"/>
                  </a:moveTo>
                  <a:lnTo>
                    <a:pt x="8074825" y="1685569"/>
                  </a:lnTo>
                </a:path>
                <a:path w="8488045" h="1758950">
                  <a:moveTo>
                    <a:pt x="451929" y="1758861"/>
                  </a:moveTo>
                  <a:lnTo>
                    <a:pt x="451929" y="1397850"/>
                  </a:lnTo>
                </a:path>
                <a:path w="8488045" h="1758950">
                  <a:moveTo>
                    <a:pt x="4055363" y="1758861"/>
                  </a:moveTo>
                  <a:lnTo>
                    <a:pt x="4055363" y="1397850"/>
                  </a:lnTo>
                </a:path>
                <a:path w="8488045" h="1758950">
                  <a:moveTo>
                    <a:pt x="5991351" y="1758861"/>
                  </a:moveTo>
                  <a:lnTo>
                    <a:pt x="5991351" y="1397850"/>
                  </a:lnTo>
                </a:path>
                <a:path w="8488045" h="1758950">
                  <a:moveTo>
                    <a:pt x="7859077" y="1758861"/>
                  </a:moveTo>
                  <a:lnTo>
                    <a:pt x="7859077" y="1397850"/>
                  </a:lnTo>
                </a:path>
                <a:path w="8488045" h="1758950">
                  <a:moveTo>
                    <a:pt x="811314" y="1397266"/>
                  </a:moveTo>
                  <a:lnTo>
                    <a:pt x="991323" y="1758670"/>
                  </a:lnTo>
                </a:path>
                <a:path w="8488045" h="1758950">
                  <a:moveTo>
                    <a:pt x="4414748" y="1397266"/>
                  </a:moveTo>
                  <a:lnTo>
                    <a:pt x="4594758" y="1758670"/>
                  </a:lnTo>
                </a:path>
                <a:path w="8488045" h="1758950">
                  <a:moveTo>
                    <a:pt x="6350736" y="1397266"/>
                  </a:moveTo>
                  <a:lnTo>
                    <a:pt x="6530746" y="1758670"/>
                  </a:lnTo>
                </a:path>
                <a:path w="8488045" h="1758950">
                  <a:moveTo>
                    <a:pt x="8218462" y="1397266"/>
                  </a:moveTo>
                  <a:lnTo>
                    <a:pt x="8398484" y="175867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1363687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4" h="107950">
                  <a:moveTo>
                    <a:pt x="0" y="107480"/>
                  </a:moveTo>
                  <a:lnTo>
                    <a:pt x="35725" y="107480"/>
                  </a:lnTo>
                  <a:lnTo>
                    <a:pt x="17399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1363687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4" h="107950">
                  <a:moveTo>
                    <a:pt x="17399" y="0"/>
                  </a:moveTo>
                  <a:lnTo>
                    <a:pt x="35725" y="107480"/>
                  </a:lnTo>
                  <a:lnTo>
                    <a:pt x="0" y="107480"/>
                  </a:lnTo>
                  <a:lnTo>
                    <a:pt x="1739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967109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37" y="107480"/>
                  </a:lnTo>
                  <a:lnTo>
                    <a:pt x="17411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967109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37" y="107480"/>
                  </a:lnTo>
                  <a:lnTo>
                    <a:pt x="0" y="107480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6903097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37" y="107480"/>
                  </a:lnTo>
                  <a:lnTo>
                    <a:pt x="17411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6903097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37" y="107480"/>
                  </a:lnTo>
                  <a:lnTo>
                    <a:pt x="0" y="107480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8770835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37" y="107480"/>
                  </a:lnTo>
                  <a:lnTo>
                    <a:pt x="17399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8770835" y="5048186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399" y="0"/>
                  </a:moveTo>
                  <a:lnTo>
                    <a:pt x="35737" y="107480"/>
                  </a:lnTo>
                  <a:lnTo>
                    <a:pt x="0" y="107480"/>
                  </a:lnTo>
                  <a:lnTo>
                    <a:pt x="1739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" name="object 3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1850123" y="5299824"/>
              <a:ext cx="76822" cy="114109"/>
            </a:xfrm>
            <a:prstGeom prst="rect">
              <a:avLst/>
            </a:prstGeom>
          </p:spPr>
        </p:pic>
        <p:pic>
          <p:nvPicPr>
            <p:cNvPr id="31" name="object 3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453545" y="5299824"/>
              <a:ext cx="76835" cy="114109"/>
            </a:xfrm>
            <a:prstGeom prst="rect">
              <a:avLst/>
            </a:prstGeom>
          </p:spPr>
        </p:pic>
        <p:pic>
          <p:nvPicPr>
            <p:cNvPr id="32" name="object 3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89533" y="5299824"/>
              <a:ext cx="76834" cy="114109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9257271" y="5299824"/>
              <a:ext cx="76834" cy="114109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1703476" y="5334571"/>
              <a:ext cx="7479665" cy="72390"/>
            </a:xfrm>
            <a:custGeom>
              <a:avLst/>
              <a:gdLst/>
              <a:ahLst/>
              <a:cxnLst/>
              <a:rect l="l" t="t" r="r" b="b"/>
              <a:pathLst>
                <a:path w="7479665" h="72389">
                  <a:moveTo>
                    <a:pt x="0" y="0"/>
                  </a:moveTo>
                  <a:lnTo>
                    <a:pt x="72390" y="0"/>
                  </a:lnTo>
                </a:path>
                <a:path w="7479665" h="72389">
                  <a:moveTo>
                    <a:pt x="35737" y="0"/>
                  </a:moveTo>
                  <a:lnTo>
                    <a:pt x="35737" y="72377"/>
                  </a:lnTo>
                </a:path>
                <a:path w="7479665" h="72389">
                  <a:moveTo>
                    <a:pt x="3603434" y="0"/>
                  </a:moveTo>
                  <a:lnTo>
                    <a:pt x="3675811" y="0"/>
                  </a:lnTo>
                </a:path>
                <a:path w="7479665" h="72389">
                  <a:moveTo>
                    <a:pt x="3639159" y="0"/>
                  </a:moveTo>
                  <a:lnTo>
                    <a:pt x="3639159" y="72377"/>
                  </a:lnTo>
                </a:path>
                <a:path w="7479665" h="72389">
                  <a:moveTo>
                    <a:pt x="5539422" y="0"/>
                  </a:moveTo>
                  <a:lnTo>
                    <a:pt x="5611812" y="0"/>
                  </a:lnTo>
                </a:path>
                <a:path w="7479665" h="72389">
                  <a:moveTo>
                    <a:pt x="5575160" y="0"/>
                  </a:moveTo>
                  <a:lnTo>
                    <a:pt x="5575160" y="72377"/>
                  </a:lnTo>
                </a:path>
                <a:path w="7479665" h="72389">
                  <a:moveTo>
                    <a:pt x="7407160" y="0"/>
                  </a:moveTo>
                  <a:lnTo>
                    <a:pt x="7479538" y="0"/>
                  </a:lnTo>
                </a:path>
                <a:path w="7479665" h="72389">
                  <a:moveTo>
                    <a:pt x="7442885" y="0"/>
                  </a:moveTo>
                  <a:lnTo>
                    <a:pt x="7442885" y="7237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/>
          <p:cNvSpPr txBox="1"/>
          <p:nvPr/>
        </p:nvSpPr>
        <p:spPr>
          <a:xfrm>
            <a:off x="1625819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5219915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7163013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9029915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3060913" y="486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1613107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5219903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150302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9017203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3060913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994117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600913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531312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9398213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49" name="object 49"/>
          <p:cNvSpPr txBox="1"/>
          <p:nvPr/>
        </p:nvSpPr>
        <p:spPr>
          <a:xfrm>
            <a:off x="3429223" y="541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50" name="object 50"/>
          <p:cNvGrpSpPr/>
          <p:nvPr/>
        </p:nvGrpSpPr>
        <p:grpSpPr>
          <a:xfrm>
            <a:off x="1858835" y="3596513"/>
            <a:ext cx="7887334" cy="2185670"/>
            <a:chOff x="1858835" y="3596513"/>
            <a:chExt cx="7887334" cy="2185670"/>
          </a:xfrm>
        </p:grpSpPr>
        <p:sp>
          <p:nvSpPr>
            <p:cNvPr id="51" name="object 51"/>
            <p:cNvSpPr/>
            <p:nvPr/>
          </p:nvSpPr>
          <p:spPr>
            <a:xfrm>
              <a:off x="1864233" y="3738181"/>
              <a:ext cx="7876540" cy="2038350"/>
            </a:xfrm>
            <a:custGeom>
              <a:avLst/>
              <a:gdLst/>
              <a:ahLst/>
              <a:cxnLst/>
              <a:rect l="l" t="t" r="r" b="b"/>
              <a:pathLst>
                <a:path w="7876540" h="2038350">
                  <a:moveTo>
                    <a:pt x="468795" y="1488821"/>
                  </a:moveTo>
                  <a:lnTo>
                    <a:pt x="441312" y="1578622"/>
                  </a:lnTo>
                  <a:lnTo>
                    <a:pt x="387248" y="1399032"/>
                  </a:lnTo>
                  <a:lnTo>
                    <a:pt x="333184" y="1578622"/>
                  </a:lnTo>
                  <a:lnTo>
                    <a:pt x="279133" y="1399032"/>
                  </a:lnTo>
                  <a:lnTo>
                    <a:pt x="225069" y="1578622"/>
                  </a:lnTo>
                  <a:lnTo>
                    <a:pt x="171005" y="1399032"/>
                  </a:lnTo>
                  <a:lnTo>
                    <a:pt x="144437" y="1488821"/>
                  </a:lnTo>
                </a:path>
                <a:path w="7876540" h="2038350">
                  <a:moveTo>
                    <a:pt x="4072229" y="1488820"/>
                  </a:moveTo>
                  <a:lnTo>
                    <a:pt x="4044734" y="1578622"/>
                  </a:lnTo>
                  <a:lnTo>
                    <a:pt x="3990682" y="1399031"/>
                  </a:lnTo>
                  <a:lnTo>
                    <a:pt x="3936618" y="1578622"/>
                  </a:lnTo>
                  <a:lnTo>
                    <a:pt x="3882555" y="1399032"/>
                  </a:lnTo>
                  <a:lnTo>
                    <a:pt x="3828491" y="1578622"/>
                  </a:lnTo>
                  <a:lnTo>
                    <a:pt x="3774440" y="1399032"/>
                  </a:lnTo>
                  <a:lnTo>
                    <a:pt x="3747858" y="1488820"/>
                  </a:lnTo>
                </a:path>
                <a:path w="7876540" h="2038350">
                  <a:moveTo>
                    <a:pt x="6008217" y="1488820"/>
                  </a:moveTo>
                  <a:lnTo>
                    <a:pt x="5980722" y="1578622"/>
                  </a:lnTo>
                  <a:lnTo>
                    <a:pt x="5926670" y="1399031"/>
                  </a:lnTo>
                  <a:lnTo>
                    <a:pt x="5872607" y="1578622"/>
                  </a:lnTo>
                  <a:lnTo>
                    <a:pt x="5818543" y="1399031"/>
                  </a:lnTo>
                  <a:lnTo>
                    <a:pt x="5764491" y="1578622"/>
                  </a:lnTo>
                  <a:lnTo>
                    <a:pt x="5710428" y="1399031"/>
                  </a:lnTo>
                  <a:lnTo>
                    <a:pt x="5683859" y="1488820"/>
                  </a:lnTo>
                </a:path>
                <a:path w="7876540" h="2038350">
                  <a:moveTo>
                    <a:pt x="7875955" y="1488820"/>
                  </a:moveTo>
                  <a:lnTo>
                    <a:pt x="7848460" y="1578622"/>
                  </a:lnTo>
                  <a:lnTo>
                    <a:pt x="7794396" y="1399031"/>
                  </a:lnTo>
                  <a:lnTo>
                    <a:pt x="7740345" y="1578622"/>
                  </a:lnTo>
                  <a:lnTo>
                    <a:pt x="7686281" y="1399031"/>
                  </a:lnTo>
                  <a:lnTo>
                    <a:pt x="7632217" y="1578622"/>
                  </a:lnTo>
                  <a:lnTo>
                    <a:pt x="7578153" y="1399031"/>
                  </a:lnTo>
                  <a:lnTo>
                    <a:pt x="7551585" y="1488820"/>
                  </a:lnTo>
                </a:path>
                <a:path w="7876540" h="2038350">
                  <a:moveTo>
                    <a:pt x="2269896" y="1488820"/>
                  </a:moveTo>
                  <a:lnTo>
                    <a:pt x="2242413" y="1578622"/>
                  </a:lnTo>
                  <a:lnTo>
                    <a:pt x="2188349" y="1399032"/>
                  </a:lnTo>
                  <a:lnTo>
                    <a:pt x="2134285" y="1578622"/>
                  </a:lnTo>
                  <a:lnTo>
                    <a:pt x="2080234" y="1399032"/>
                  </a:lnTo>
                  <a:lnTo>
                    <a:pt x="2026170" y="1578622"/>
                  </a:lnTo>
                  <a:lnTo>
                    <a:pt x="1972106" y="1399032"/>
                  </a:lnTo>
                  <a:lnTo>
                    <a:pt x="1945538" y="1488821"/>
                  </a:lnTo>
                </a:path>
                <a:path w="7876540" h="2038350">
                  <a:moveTo>
                    <a:pt x="0" y="1670354"/>
                  </a:moveTo>
                  <a:lnTo>
                    <a:pt x="105562" y="1670354"/>
                  </a:lnTo>
                  <a:lnTo>
                    <a:pt x="52781" y="1758924"/>
                  </a:lnTo>
                  <a:lnTo>
                    <a:pt x="0" y="1670354"/>
                  </a:lnTo>
                  <a:close/>
                </a:path>
                <a:path w="7876540" h="2038350">
                  <a:moveTo>
                    <a:pt x="3603421" y="1670354"/>
                  </a:moveTo>
                  <a:lnTo>
                    <a:pt x="3708984" y="1670354"/>
                  </a:lnTo>
                  <a:lnTo>
                    <a:pt x="3656203" y="1758924"/>
                  </a:lnTo>
                  <a:lnTo>
                    <a:pt x="3603421" y="1670354"/>
                  </a:lnTo>
                  <a:close/>
                </a:path>
                <a:path w="7876540" h="2038350">
                  <a:moveTo>
                    <a:pt x="5539409" y="1670354"/>
                  </a:moveTo>
                  <a:lnTo>
                    <a:pt x="5644972" y="1670354"/>
                  </a:lnTo>
                  <a:lnTo>
                    <a:pt x="5592203" y="1758924"/>
                  </a:lnTo>
                  <a:lnTo>
                    <a:pt x="5539409" y="1670354"/>
                  </a:lnTo>
                  <a:close/>
                </a:path>
                <a:path w="7876540" h="2038350">
                  <a:moveTo>
                    <a:pt x="7407148" y="1670354"/>
                  </a:moveTo>
                  <a:lnTo>
                    <a:pt x="7512710" y="1670354"/>
                  </a:lnTo>
                  <a:lnTo>
                    <a:pt x="7459929" y="1758924"/>
                  </a:lnTo>
                  <a:lnTo>
                    <a:pt x="7407148" y="1670354"/>
                  </a:lnTo>
                  <a:close/>
                </a:path>
                <a:path w="7876540" h="2038350">
                  <a:moveTo>
                    <a:pt x="3477780" y="2038273"/>
                  </a:moveTo>
                  <a:lnTo>
                    <a:pt x="3477780" y="1661541"/>
                  </a:lnTo>
                </a:path>
                <a:path w="7876540" h="2038350">
                  <a:moveTo>
                    <a:pt x="5413768" y="2038273"/>
                  </a:moveTo>
                  <a:lnTo>
                    <a:pt x="5413768" y="1661540"/>
                  </a:lnTo>
                </a:path>
                <a:path w="7876540" h="2038350">
                  <a:moveTo>
                    <a:pt x="2354072" y="2019808"/>
                  </a:moveTo>
                  <a:lnTo>
                    <a:pt x="2354071" y="647"/>
                  </a:lnTo>
                </a:path>
                <a:path w="7876540" h="2038350">
                  <a:moveTo>
                    <a:pt x="6321221" y="2019807"/>
                  </a:moveTo>
                  <a:lnTo>
                    <a:pt x="6321221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458210" y="3601910"/>
              <a:ext cx="132715" cy="92710"/>
            </a:xfrm>
            <a:custGeom>
              <a:avLst/>
              <a:gdLst/>
              <a:ahLst/>
              <a:cxnLst/>
              <a:rect l="l" t="t" r="r" b="b"/>
              <a:pathLst>
                <a:path w="132714" h="92710">
                  <a:moveTo>
                    <a:pt x="132346" y="46316"/>
                  </a:moveTo>
                  <a:lnTo>
                    <a:pt x="0" y="0"/>
                  </a:lnTo>
                  <a:lnTo>
                    <a:pt x="0" y="92633"/>
                  </a:lnTo>
                  <a:lnTo>
                    <a:pt x="132346" y="4631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3" name="object 53"/>
          <p:cNvSpPr txBox="1"/>
          <p:nvPr/>
        </p:nvSpPr>
        <p:spPr>
          <a:xfrm>
            <a:off x="2256373" y="4040526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4" name="object 54"/>
          <p:cNvSpPr txBox="1"/>
          <p:nvPr/>
        </p:nvSpPr>
        <p:spPr>
          <a:xfrm>
            <a:off x="2794216" y="4218330"/>
            <a:ext cx="243204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0">
                <a:latin typeface="Arial"/>
                <a:cs typeface="Arial"/>
              </a:rPr>
              <a:t>1(3)</a:t>
            </a:r>
            <a:endParaRPr sz="10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1900766" y="42183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595285" y="3969054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032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60"/>
              </a:spcBef>
            </a:pPr>
            <a:r>
              <a:rPr dirty="0" sz="1200" spc="-25">
                <a:latin typeface="Arial"/>
                <a:cs typeface="Arial"/>
              </a:rPr>
              <a:t>1V1</a:t>
            </a:r>
            <a:endParaRPr sz="12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900214" y="4732756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9050" rIns="0" bIns="0" rtlCol="0" vert="horz">
            <a:spAutoFit/>
          </a:bodyPr>
          <a:lstStyle/>
          <a:p>
            <a:pPr marL="54610">
              <a:lnSpc>
                <a:spcPct val="100000"/>
              </a:lnSpc>
              <a:spcBef>
                <a:spcPts val="150"/>
              </a:spcBef>
            </a:pPr>
            <a:r>
              <a:rPr dirty="0" sz="1200" spc="-25">
                <a:latin typeface="Arial"/>
                <a:cs typeface="Arial"/>
              </a:rPr>
              <a:t>1S1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58" name="object 58"/>
          <p:cNvSpPr txBox="1"/>
          <p:nvPr/>
        </p:nvSpPr>
        <p:spPr>
          <a:xfrm>
            <a:off x="4503648" y="473275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9050" rIns="0" bIns="0" rtlCol="0" vert="horz">
            <a:spAutoFit/>
          </a:bodyPr>
          <a:lstStyle/>
          <a:p>
            <a:pPr marL="45720">
              <a:lnSpc>
                <a:spcPct val="100000"/>
              </a:lnSpc>
              <a:spcBef>
                <a:spcPts val="150"/>
              </a:spcBef>
            </a:pPr>
            <a:r>
              <a:rPr dirty="0" sz="1200" spc="-25">
                <a:latin typeface="Arial"/>
                <a:cs typeface="Arial"/>
              </a:rPr>
              <a:t>2S1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59" name="object 59"/>
          <p:cNvSpPr txBox="1"/>
          <p:nvPr/>
        </p:nvSpPr>
        <p:spPr>
          <a:xfrm>
            <a:off x="6439636" y="4732756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9050" rIns="0" bIns="0" rtlCol="0" vert="horz">
            <a:spAutoFit/>
          </a:bodyPr>
          <a:lstStyle/>
          <a:p>
            <a:pPr marL="52705">
              <a:lnSpc>
                <a:spcPct val="100000"/>
              </a:lnSpc>
              <a:spcBef>
                <a:spcPts val="150"/>
              </a:spcBef>
            </a:pPr>
            <a:r>
              <a:rPr dirty="0" sz="1200" spc="-25">
                <a:latin typeface="Arial"/>
                <a:cs typeface="Arial"/>
              </a:rPr>
              <a:t>1S3</a:t>
            </a:r>
            <a:endParaRPr sz="1200">
              <a:latin typeface="Arial"/>
              <a:cs typeface="Arial"/>
            </a:endParaRPr>
          </a:p>
        </p:txBody>
      </p:sp>
      <p:sp>
        <p:nvSpPr>
          <p:cNvPr id="60" name="object 60"/>
          <p:cNvSpPr txBox="1"/>
          <p:nvPr/>
        </p:nvSpPr>
        <p:spPr>
          <a:xfrm>
            <a:off x="8346683" y="4739023"/>
            <a:ext cx="2743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5">
                <a:latin typeface="Arial"/>
                <a:cs typeface="Arial"/>
              </a:rPr>
              <a:t>2S2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61" name="object 61"/>
          <p:cNvSpPr txBox="1"/>
          <p:nvPr/>
        </p:nvSpPr>
        <p:spPr>
          <a:xfrm>
            <a:off x="2522664" y="473275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9050" rIns="0" bIns="0" rtlCol="0" vert="horz">
            <a:spAutoFit/>
          </a:bodyPr>
          <a:lstStyle/>
          <a:p>
            <a:pPr marL="45085">
              <a:lnSpc>
                <a:spcPct val="100000"/>
              </a:lnSpc>
              <a:spcBef>
                <a:spcPts val="150"/>
              </a:spcBef>
            </a:pPr>
            <a:r>
              <a:rPr dirty="0" sz="1200" spc="-2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62" name="object 62"/>
          <p:cNvGrpSpPr/>
          <p:nvPr/>
        </p:nvGrpSpPr>
        <p:grpSpPr>
          <a:xfrm>
            <a:off x="3586848" y="2316619"/>
            <a:ext cx="5086350" cy="3484245"/>
            <a:chOff x="3586848" y="2316619"/>
            <a:chExt cx="5086350" cy="3484245"/>
          </a:xfrm>
        </p:grpSpPr>
        <p:sp>
          <p:nvSpPr>
            <p:cNvPr id="63" name="object 63"/>
            <p:cNvSpPr/>
            <p:nvPr/>
          </p:nvSpPr>
          <p:spPr>
            <a:xfrm>
              <a:off x="8307361" y="4732756"/>
              <a:ext cx="360680" cy="217170"/>
            </a:xfrm>
            <a:custGeom>
              <a:avLst/>
              <a:gdLst/>
              <a:ahLst/>
              <a:cxnLst/>
              <a:rect l="l" t="t" r="r" b="b"/>
              <a:pathLst>
                <a:path w="360679" h="217170">
                  <a:moveTo>
                    <a:pt x="0" y="216712"/>
                  </a:moveTo>
                  <a:lnTo>
                    <a:pt x="0" y="0"/>
                  </a:lnTo>
                  <a:lnTo>
                    <a:pt x="360273" y="0"/>
                  </a:lnTo>
                  <a:lnTo>
                    <a:pt x="360273" y="216712"/>
                  </a:lnTo>
                  <a:lnTo>
                    <a:pt x="0" y="2167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199838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0" y="35476"/>
                  </a:lnTo>
                  <a:lnTo>
                    <a:pt x="31507" y="31513"/>
                  </a:lnTo>
                  <a:lnTo>
                    <a:pt x="35466" y="25642"/>
                  </a:lnTo>
                  <a:lnTo>
                    <a:pt x="36918" y="18465"/>
                  </a:lnTo>
                  <a:lnTo>
                    <a:pt x="35466" y="11288"/>
                  </a:lnTo>
                  <a:lnTo>
                    <a:pt x="31507" y="5418"/>
                  </a:lnTo>
                  <a:lnTo>
                    <a:pt x="25640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199838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0" y="1454"/>
                  </a:lnTo>
                  <a:lnTo>
                    <a:pt x="31507" y="5418"/>
                  </a:lnTo>
                  <a:lnTo>
                    <a:pt x="35466" y="11288"/>
                  </a:lnTo>
                  <a:lnTo>
                    <a:pt x="36918" y="18465"/>
                  </a:lnTo>
                  <a:lnTo>
                    <a:pt x="35466" y="25642"/>
                  </a:lnTo>
                  <a:lnTo>
                    <a:pt x="31507" y="31513"/>
                  </a:lnTo>
                  <a:lnTo>
                    <a:pt x="25640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8166988" y="57579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35" y="35476"/>
                  </a:lnTo>
                  <a:lnTo>
                    <a:pt x="31502" y="31513"/>
                  </a:lnTo>
                  <a:lnTo>
                    <a:pt x="35464" y="25642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2" y="5418"/>
                  </a:lnTo>
                  <a:lnTo>
                    <a:pt x="25635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657561" y="2783992"/>
              <a:ext cx="4546600" cy="3011170"/>
            </a:xfrm>
            <a:custGeom>
              <a:avLst/>
              <a:gdLst/>
              <a:ahLst/>
              <a:cxnLst/>
              <a:rect l="l" t="t" r="r" b="b"/>
              <a:pathLst>
                <a:path w="4546600" h="3011170">
                  <a:moveTo>
                    <a:pt x="4527892" y="3010928"/>
                  </a:moveTo>
                  <a:lnTo>
                    <a:pt x="4520716" y="3009473"/>
                  </a:lnTo>
                  <a:lnTo>
                    <a:pt x="4514845" y="3005510"/>
                  </a:lnTo>
                  <a:lnTo>
                    <a:pt x="4510881" y="2999639"/>
                  </a:lnTo>
                  <a:lnTo>
                    <a:pt x="4509427" y="2992462"/>
                  </a:lnTo>
                  <a:lnTo>
                    <a:pt x="4510881" y="2985286"/>
                  </a:lnTo>
                  <a:lnTo>
                    <a:pt x="4514845" y="2979415"/>
                  </a:lnTo>
                  <a:lnTo>
                    <a:pt x="4520716" y="2975451"/>
                  </a:lnTo>
                  <a:lnTo>
                    <a:pt x="4527892" y="2973997"/>
                  </a:lnTo>
                  <a:lnTo>
                    <a:pt x="4535062" y="2975451"/>
                  </a:lnTo>
                  <a:lnTo>
                    <a:pt x="4540929" y="2979415"/>
                  </a:lnTo>
                  <a:lnTo>
                    <a:pt x="4544891" y="2985286"/>
                  </a:lnTo>
                  <a:lnTo>
                    <a:pt x="4546346" y="2992462"/>
                  </a:lnTo>
                  <a:lnTo>
                    <a:pt x="4544891" y="2999639"/>
                  </a:lnTo>
                  <a:lnTo>
                    <a:pt x="4540929" y="3005510"/>
                  </a:lnTo>
                  <a:lnTo>
                    <a:pt x="4535062" y="3009473"/>
                  </a:lnTo>
                  <a:lnTo>
                    <a:pt x="4527892" y="3010928"/>
                  </a:lnTo>
                  <a:close/>
                </a:path>
                <a:path w="4546600" h="3011170">
                  <a:moveTo>
                    <a:pt x="0" y="0"/>
                  </a:moveTo>
                  <a:lnTo>
                    <a:pt x="0" y="181025"/>
                  </a:lnTo>
                  <a:lnTo>
                    <a:pt x="470992" y="181025"/>
                  </a:lnTo>
                  <a:lnTo>
                    <a:pt x="470992" y="59783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620909" y="2423718"/>
              <a:ext cx="942975" cy="958850"/>
            </a:xfrm>
            <a:custGeom>
              <a:avLst/>
              <a:gdLst/>
              <a:ahLst/>
              <a:cxnLst/>
              <a:rect l="l" t="t" r="r" b="b"/>
              <a:pathLst>
                <a:path w="942975" h="958850">
                  <a:moveTo>
                    <a:pt x="718375" y="214960"/>
                  </a:moveTo>
                  <a:lnTo>
                    <a:pt x="718375" y="358940"/>
                  </a:lnTo>
                  <a:lnTo>
                    <a:pt x="0" y="358940"/>
                  </a:lnTo>
                  <a:lnTo>
                    <a:pt x="0" y="0"/>
                  </a:lnTo>
                  <a:lnTo>
                    <a:pt x="718375" y="0"/>
                  </a:lnTo>
                  <a:lnTo>
                    <a:pt x="718375" y="142963"/>
                  </a:lnTo>
                </a:path>
                <a:path w="942975" h="958850">
                  <a:moveTo>
                    <a:pt x="133502" y="358940"/>
                  </a:moveTo>
                  <a:lnTo>
                    <a:pt x="133502" y="0"/>
                  </a:lnTo>
                  <a:lnTo>
                    <a:pt x="223774" y="0"/>
                  </a:lnTo>
                  <a:lnTo>
                    <a:pt x="223774" y="358940"/>
                  </a:lnTo>
                  <a:lnTo>
                    <a:pt x="133502" y="358940"/>
                  </a:lnTo>
                  <a:close/>
                </a:path>
                <a:path w="942975" h="958850">
                  <a:moveTo>
                    <a:pt x="942822" y="215595"/>
                  </a:moveTo>
                  <a:lnTo>
                    <a:pt x="313639" y="215595"/>
                  </a:lnTo>
                  <a:lnTo>
                    <a:pt x="313639" y="143560"/>
                  </a:lnTo>
                  <a:lnTo>
                    <a:pt x="942822" y="143560"/>
                  </a:lnTo>
                </a:path>
                <a:path w="942975" h="958850">
                  <a:moveTo>
                    <a:pt x="36575" y="358444"/>
                  </a:moveTo>
                  <a:lnTo>
                    <a:pt x="36575" y="448271"/>
                  </a:lnTo>
                </a:path>
                <a:path w="942975" h="958850">
                  <a:moveTo>
                    <a:pt x="682142" y="358444"/>
                  </a:moveTo>
                  <a:lnTo>
                    <a:pt x="682142" y="958545"/>
                  </a:lnTo>
                </a:path>
                <a:path w="942975" h="958850">
                  <a:moveTo>
                    <a:pt x="43891" y="270167"/>
                  </a:moveTo>
                  <a:lnTo>
                    <a:pt x="43891" y="90525"/>
                  </a:lnTo>
                  <a:lnTo>
                    <a:pt x="133248" y="90525"/>
                  </a:lnTo>
                  <a:lnTo>
                    <a:pt x="133248" y="270167"/>
                  </a:lnTo>
                  <a:lnTo>
                    <a:pt x="43891" y="270167"/>
                  </a:lnTo>
                  <a:close/>
                </a:path>
                <a:path w="942975" h="958850">
                  <a:moveTo>
                    <a:pt x="224027" y="270167"/>
                  </a:moveTo>
                  <a:lnTo>
                    <a:pt x="224027" y="90525"/>
                  </a:lnTo>
                  <a:lnTo>
                    <a:pt x="313385" y="90525"/>
                  </a:lnTo>
                  <a:lnTo>
                    <a:pt x="313385" y="270167"/>
                  </a:lnTo>
                  <a:lnTo>
                    <a:pt x="224027" y="27016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9" name="object 6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888193" y="2316772"/>
              <a:ext cx="80759" cy="113195"/>
            </a:xfrm>
            <a:prstGeom prst="rect">
              <a:avLst/>
            </a:prstGeom>
          </p:spPr>
        </p:pic>
        <p:sp>
          <p:nvSpPr>
            <p:cNvPr id="70" name="object 70"/>
            <p:cNvSpPr/>
            <p:nvPr/>
          </p:nvSpPr>
          <p:spPr>
            <a:xfrm>
              <a:off x="3592245" y="2322017"/>
              <a:ext cx="1026794" cy="1488440"/>
            </a:xfrm>
            <a:custGeom>
              <a:avLst/>
              <a:gdLst/>
              <a:ahLst/>
              <a:cxnLst/>
              <a:rect l="l" t="t" r="r" b="b"/>
              <a:pathLst>
                <a:path w="1026795" h="1488439">
                  <a:moveTo>
                    <a:pt x="55346" y="548043"/>
                  </a:moveTo>
                  <a:lnTo>
                    <a:pt x="372211" y="0"/>
                  </a:lnTo>
                </a:path>
                <a:path w="1026795" h="1488439">
                  <a:moveTo>
                    <a:pt x="914031" y="99999"/>
                  </a:moveTo>
                  <a:lnTo>
                    <a:pt x="914031" y="189509"/>
                  </a:lnTo>
                </a:path>
                <a:path w="1026795" h="1488439">
                  <a:moveTo>
                    <a:pt x="715987" y="1488401"/>
                  </a:moveTo>
                  <a:lnTo>
                    <a:pt x="757808" y="1416164"/>
                  </a:lnTo>
                  <a:lnTo>
                    <a:pt x="674585" y="1416164"/>
                  </a:lnTo>
                  <a:lnTo>
                    <a:pt x="715987" y="1488401"/>
                  </a:lnTo>
                  <a:close/>
                </a:path>
                <a:path w="1026795" h="1488439">
                  <a:moveTo>
                    <a:pt x="535012" y="1488401"/>
                  </a:moveTo>
                  <a:lnTo>
                    <a:pt x="576833" y="1416164"/>
                  </a:lnTo>
                  <a:lnTo>
                    <a:pt x="493610" y="1416164"/>
                  </a:lnTo>
                  <a:lnTo>
                    <a:pt x="535012" y="1488401"/>
                  </a:lnTo>
                  <a:close/>
                </a:path>
                <a:path w="1026795" h="1488439">
                  <a:moveTo>
                    <a:pt x="804671" y="1326210"/>
                  </a:moveTo>
                  <a:lnTo>
                    <a:pt x="894003" y="1326210"/>
                  </a:lnTo>
                </a:path>
                <a:path w="1026795" h="1488439">
                  <a:moveTo>
                    <a:pt x="0" y="1326210"/>
                  </a:moveTo>
                  <a:lnTo>
                    <a:pt x="89331" y="1326210"/>
                  </a:lnTo>
                </a:path>
                <a:path w="1026795" h="1488439">
                  <a:moveTo>
                    <a:pt x="894003" y="1326210"/>
                  </a:moveTo>
                  <a:lnTo>
                    <a:pt x="1026350" y="1279893"/>
                  </a:lnTo>
                  <a:lnTo>
                    <a:pt x="1026350" y="1372527"/>
                  </a:lnTo>
                  <a:lnTo>
                    <a:pt x="894003" y="1326210"/>
                  </a:lnTo>
                  <a:close/>
                </a:path>
                <a:path w="1026795" h="1488439">
                  <a:moveTo>
                    <a:pt x="356069" y="1057440"/>
                  </a:moveTo>
                  <a:lnTo>
                    <a:pt x="356069" y="141681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931424" y="363256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35" y="105790"/>
                  </a:lnTo>
                  <a:lnTo>
                    <a:pt x="35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679621" y="3379457"/>
              <a:ext cx="718185" cy="360045"/>
            </a:xfrm>
            <a:custGeom>
              <a:avLst/>
              <a:gdLst/>
              <a:ahLst/>
              <a:cxnLst/>
              <a:rect l="l" t="t" r="r" b="b"/>
              <a:pathLst>
                <a:path w="718185" h="360045">
                  <a:moveTo>
                    <a:pt x="269138" y="358901"/>
                  </a:moveTo>
                  <a:lnTo>
                    <a:pt x="287388" y="253111"/>
                  </a:lnTo>
                  <a:lnTo>
                    <a:pt x="251802" y="253111"/>
                  </a:lnTo>
                  <a:lnTo>
                    <a:pt x="269138" y="358901"/>
                  </a:lnTo>
                  <a:close/>
                </a:path>
                <a:path w="718185" h="360045">
                  <a:moveTo>
                    <a:pt x="84404" y="2806"/>
                  </a:moveTo>
                  <a:lnTo>
                    <a:pt x="178269" y="359473"/>
                  </a:lnTo>
                </a:path>
                <a:path w="718185" h="360045">
                  <a:moveTo>
                    <a:pt x="627418" y="2806"/>
                  </a:moveTo>
                  <a:lnTo>
                    <a:pt x="533552" y="359473"/>
                  </a:lnTo>
                </a:path>
                <a:path w="718185" h="360045">
                  <a:moveTo>
                    <a:pt x="628827" y="358724"/>
                  </a:moveTo>
                  <a:lnTo>
                    <a:pt x="628827" y="286664"/>
                  </a:lnTo>
                </a:path>
                <a:path w="718185" h="360045">
                  <a:moveTo>
                    <a:pt x="0" y="359371"/>
                  </a:moveTo>
                  <a:lnTo>
                    <a:pt x="0" y="0"/>
                  </a:lnTo>
                  <a:lnTo>
                    <a:pt x="359321" y="0"/>
                  </a:lnTo>
                  <a:lnTo>
                    <a:pt x="359321" y="359371"/>
                  </a:lnTo>
                  <a:lnTo>
                    <a:pt x="0" y="359371"/>
                  </a:lnTo>
                  <a:close/>
                </a:path>
                <a:path w="718185" h="360045">
                  <a:moveTo>
                    <a:pt x="359321" y="359371"/>
                  </a:moveTo>
                  <a:lnTo>
                    <a:pt x="359321" y="0"/>
                  </a:lnTo>
                  <a:lnTo>
                    <a:pt x="718032" y="0"/>
                  </a:lnTo>
                  <a:lnTo>
                    <a:pt x="718032" y="359371"/>
                  </a:lnTo>
                  <a:lnTo>
                    <a:pt x="359321" y="359371"/>
                  </a:lnTo>
                  <a:close/>
                </a:path>
                <a:path w="718185" h="360045">
                  <a:moveTo>
                    <a:pt x="90030" y="358724"/>
                  </a:moveTo>
                  <a:lnTo>
                    <a:pt x="90030" y="286664"/>
                  </a:lnTo>
                </a:path>
                <a:path w="718185" h="360045">
                  <a:moveTo>
                    <a:pt x="53454" y="286981"/>
                  </a:moveTo>
                  <a:lnTo>
                    <a:pt x="125514" y="286981"/>
                  </a:lnTo>
                </a:path>
                <a:path w="718185" h="360045">
                  <a:moveTo>
                    <a:pt x="663994" y="286981"/>
                  </a:moveTo>
                  <a:lnTo>
                    <a:pt x="591934" y="286981"/>
                  </a:lnTo>
                </a:path>
                <a:path w="718185" h="360045">
                  <a:moveTo>
                    <a:pt x="448754" y="0"/>
                  </a:moveTo>
                  <a:lnTo>
                    <a:pt x="448754" y="3593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109681" y="363397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8249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109681" y="363397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49" y="105778"/>
                  </a:moveTo>
                  <a:lnTo>
                    <a:pt x="0" y="0"/>
                  </a:lnTo>
                  <a:lnTo>
                    <a:pt x="35572" y="0"/>
                  </a:lnTo>
                  <a:lnTo>
                    <a:pt x="18249" y="1057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262919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50"/>
                  </a:moveTo>
                  <a:lnTo>
                    <a:pt x="34480" y="107988"/>
                  </a:lnTo>
                  <a:lnTo>
                    <a:pt x="43929" y="0"/>
                  </a:lnTo>
                  <a:lnTo>
                    <a:pt x="0" y="992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262919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29" y="0"/>
                  </a:moveTo>
                  <a:lnTo>
                    <a:pt x="0" y="99250"/>
                  </a:lnTo>
                  <a:lnTo>
                    <a:pt x="34480" y="107988"/>
                  </a:lnTo>
                  <a:lnTo>
                    <a:pt x="43929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762806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48" y="107988"/>
                  </a:lnTo>
                  <a:lnTo>
                    <a:pt x="43942" y="99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762806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43942" y="99250"/>
                  </a:lnTo>
                  <a:lnTo>
                    <a:pt x="9448" y="10798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9" name="object 79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" name="object 81"/>
          <p:cNvSpPr txBox="1"/>
          <p:nvPr/>
        </p:nvSpPr>
        <p:spPr>
          <a:xfrm>
            <a:off x="3152228" y="2496057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0320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160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82" name="object 82"/>
          <p:cNvSpPr txBox="1"/>
          <p:nvPr/>
        </p:nvSpPr>
        <p:spPr>
          <a:xfrm>
            <a:off x="4809235" y="2150922"/>
            <a:ext cx="361315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57150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1S3</a:t>
            </a:r>
            <a:endParaRPr sz="120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4322914" y="2150922"/>
            <a:ext cx="361315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60960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84" name="object 84"/>
          <p:cNvSpPr/>
          <p:nvPr/>
        </p:nvSpPr>
        <p:spPr>
          <a:xfrm>
            <a:off x="4989804" y="2422753"/>
            <a:ext cx="0" cy="89535"/>
          </a:xfrm>
          <a:custGeom>
            <a:avLst/>
            <a:gdLst/>
            <a:ahLst/>
            <a:cxnLst/>
            <a:rect l="l" t="t" r="r" b="b"/>
            <a:pathLst>
              <a:path w="0" h="89535">
                <a:moveTo>
                  <a:pt x="0" y="0"/>
                </a:moveTo>
                <a:lnTo>
                  <a:pt x="0" y="8933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 txBox="1"/>
          <p:nvPr/>
        </p:nvSpPr>
        <p:spPr>
          <a:xfrm>
            <a:off x="3108896" y="3065360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42545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1V2</a:t>
            </a:r>
            <a:endParaRPr sz="120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4007704" y="32023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4330913" y="32023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3441918" y="3430927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4461733" y="3430927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4330913" y="374842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4008974" y="3748433"/>
            <a:ext cx="186690" cy="279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05410">
              <a:lnSpc>
                <a:spcPts val="100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92" name="object 92"/>
          <p:cNvGrpSpPr/>
          <p:nvPr/>
        </p:nvGrpSpPr>
        <p:grpSpPr>
          <a:xfrm>
            <a:off x="7425080" y="2316619"/>
            <a:ext cx="1171575" cy="1499235"/>
            <a:chOff x="7425080" y="2316619"/>
            <a:chExt cx="1171575" cy="1499235"/>
          </a:xfrm>
        </p:grpSpPr>
        <p:sp>
          <p:nvSpPr>
            <p:cNvPr id="93" name="object 93"/>
            <p:cNvSpPr/>
            <p:nvPr/>
          </p:nvSpPr>
          <p:spPr>
            <a:xfrm>
              <a:off x="7629829" y="2783992"/>
              <a:ext cx="471170" cy="598170"/>
            </a:xfrm>
            <a:custGeom>
              <a:avLst/>
              <a:gdLst/>
              <a:ahLst/>
              <a:cxnLst/>
              <a:rect l="l" t="t" r="r" b="b"/>
              <a:pathLst>
                <a:path w="471170" h="598170">
                  <a:moveTo>
                    <a:pt x="0" y="0"/>
                  </a:moveTo>
                  <a:lnTo>
                    <a:pt x="0" y="181025"/>
                  </a:lnTo>
                  <a:lnTo>
                    <a:pt x="470992" y="181025"/>
                  </a:lnTo>
                  <a:lnTo>
                    <a:pt x="470992" y="59783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7593177" y="2423718"/>
              <a:ext cx="942975" cy="359410"/>
            </a:xfrm>
            <a:custGeom>
              <a:avLst/>
              <a:gdLst/>
              <a:ahLst/>
              <a:cxnLst/>
              <a:rect l="l" t="t" r="r" b="b"/>
              <a:pathLst>
                <a:path w="942975" h="359410">
                  <a:moveTo>
                    <a:pt x="718375" y="214960"/>
                  </a:moveTo>
                  <a:lnTo>
                    <a:pt x="718375" y="358940"/>
                  </a:lnTo>
                  <a:lnTo>
                    <a:pt x="0" y="358940"/>
                  </a:lnTo>
                  <a:lnTo>
                    <a:pt x="0" y="0"/>
                  </a:lnTo>
                  <a:lnTo>
                    <a:pt x="718375" y="0"/>
                  </a:lnTo>
                  <a:lnTo>
                    <a:pt x="718375" y="142963"/>
                  </a:lnTo>
                </a:path>
                <a:path w="942975" h="359410">
                  <a:moveTo>
                    <a:pt x="133502" y="358940"/>
                  </a:moveTo>
                  <a:lnTo>
                    <a:pt x="133502" y="0"/>
                  </a:lnTo>
                  <a:lnTo>
                    <a:pt x="223774" y="0"/>
                  </a:lnTo>
                  <a:lnTo>
                    <a:pt x="223774" y="358940"/>
                  </a:lnTo>
                  <a:lnTo>
                    <a:pt x="133502" y="358940"/>
                  </a:lnTo>
                  <a:close/>
                </a:path>
                <a:path w="942975" h="359410">
                  <a:moveTo>
                    <a:pt x="942822" y="215595"/>
                  </a:moveTo>
                  <a:lnTo>
                    <a:pt x="313639" y="215595"/>
                  </a:lnTo>
                  <a:lnTo>
                    <a:pt x="313639" y="143560"/>
                  </a:lnTo>
                  <a:lnTo>
                    <a:pt x="942822" y="143560"/>
                  </a:lnTo>
                </a:path>
                <a:path w="942975" h="359410">
                  <a:moveTo>
                    <a:pt x="43891" y="270167"/>
                  </a:moveTo>
                  <a:lnTo>
                    <a:pt x="43891" y="90525"/>
                  </a:lnTo>
                  <a:lnTo>
                    <a:pt x="133248" y="90525"/>
                  </a:lnTo>
                  <a:lnTo>
                    <a:pt x="133248" y="270167"/>
                  </a:lnTo>
                  <a:lnTo>
                    <a:pt x="43891" y="270167"/>
                  </a:lnTo>
                  <a:close/>
                </a:path>
                <a:path w="942975" h="359410">
                  <a:moveTo>
                    <a:pt x="224028" y="270167"/>
                  </a:moveTo>
                  <a:lnTo>
                    <a:pt x="224027" y="90525"/>
                  </a:lnTo>
                  <a:lnTo>
                    <a:pt x="313397" y="90525"/>
                  </a:lnTo>
                  <a:lnTo>
                    <a:pt x="313397" y="270167"/>
                  </a:lnTo>
                  <a:lnTo>
                    <a:pt x="224028" y="27016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5" name="object 9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860461" y="2316772"/>
              <a:ext cx="80759" cy="113195"/>
            </a:xfrm>
            <a:prstGeom prst="rect">
              <a:avLst/>
            </a:prstGeom>
          </p:spPr>
        </p:pic>
        <p:sp>
          <p:nvSpPr>
            <p:cNvPr id="96" name="object 96"/>
            <p:cNvSpPr/>
            <p:nvPr/>
          </p:nvSpPr>
          <p:spPr>
            <a:xfrm>
              <a:off x="7619860" y="2322017"/>
              <a:ext cx="316865" cy="548640"/>
            </a:xfrm>
            <a:custGeom>
              <a:avLst/>
              <a:gdLst/>
              <a:ahLst/>
              <a:cxnLst/>
              <a:rect l="l" t="t" r="r" b="b"/>
              <a:pathLst>
                <a:path w="316865" h="548639">
                  <a:moveTo>
                    <a:pt x="0" y="548043"/>
                  </a:moveTo>
                  <a:lnTo>
                    <a:pt x="31686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8278545" y="2783992"/>
              <a:ext cx="0" cy="598805"/>
            </a:xfrm>
            <a:custGeom>
              <a:avLst/>
              <a:gdLst/>
              <a:ahLst/>
              <a:cxnLst/>
              <a:rect l="l" t="t" r="r" b="b"/>
              <a:pathLst>
                <a:path w="0" h="598804">
                  <a:moveTo>
                    <a:pt x="0" y="0"/>
                  </a:moveTo>
                  <a:lnTo>
                    <a:pt x="0" y="5982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7430477" y="2422016"/>
              <a:ext cx="1160780" cy="1388745"/>
            </a:xfrm>
            <a:custGeom>
              <a:avLst/>
              <a:gdLst/>
              <a:ahLst/>
              <a:cxnLst/>
              <a:rect l="l" t="t" r="r" b="b"/>
              <a:pathLst>
                <a:path w="1160779" h="1388745">
                  <a:moveTo>
                    <a:pt x="1048067" y="0"/>
                  </a:moveTo>
                  <a:lnTo>
                    <a:pt x="1048067" y="89509"/>
                  </a:lnTo>
                </a:path>
                <a:path w="1160779" h="1388745">
                  <a:moveTo>
                    <a:pt x="850023" y="1388402"/>
                  </a:moveTo>
                  <a:lnTo>
                    <a:pt x="891844" y="1316164"/>
                  </a:lnTo>
                  <a:lnTo>
                    <a:pt x="808621" y="1316164"/>
                  </a:lnTo>
                  <a:lnTo>
                    <a:pt x="850023" y="1388402"/>
                  </a:lnTo>
                  <a:close/>
                </a:path>
                <a:path w="1160779" h="1388745">
                  <a:moveTo>
                    <a:pt x="669048" y="1388402"/>
                  </a:moveTo>
                  <a:lnTo>
                    <a:pt x="710869" y="1316164"/>
                  </a:lnTo>
                  <a:lnTo>
                    <a:pt x="627659" y="1316164"/>
                  </a:lnTo>
                  <a:lnTo>
                    <a:pt x="669048" y="1388402"/>
                  </a:lnTo>
                  <a:close/>
                </a:path>
                <a:path w="1160779" h="1388745">
                  <a:moveTo>
                    <a:pt x="132346" y="1226210"/>
                  </a:moveTo>
                  <a:lnTo>
                    <a:pt x="0" y="1179893"/>
                  </a:lnTo>
                  <a:lnTo>
                    <a:pt x="0" y="1272527"/>
                  </a:lnTo>
                  <a:lnTo>
                    <a:pt x="132346" y="1226210"/>
                  </a:lnTo>
                  <a:close/>
                </a:path>
                <a:path w="1160779" h="1388745">
                  <a:moveTo>
                    <a:pt x="938707" y="1226210"/>
                  </a:moveTo>
                  <a:lnTo>
                    <a:pt x="1028039" y="1226210"/>
                  </a:lnTo>
                </a:path>
                <a:path w="1160779" h="1388745">
                  <a:moveTo>
                    <a:pt x="134035" y="1226210"/>
                  </a:moveTo>
                  <a:lnTo>
                    <a:pt x="223367" y="1226210"/>
                  </a:lnTo>
                </a:path>
                <a:path w="1160779" h="1388745">
                  <a:moveTo>
                    <a:pt x="1028039" y="1226210"/>
                  </a:moveTo>
                  <a:lnTo>
                    <a:pt x="1160386" y="1179893"/>
                  </a:lnTo>
                  <a:lnTo>
                    <a:pt x="1160386" y="1272527"/>
                  </a:lnTo>
                  <a:lnTo>
                    <a:pt x="1028039" y="1226210"/>
                  </a:lnTo>
                  <a:close/>
                </a:path>
                <a:path w="1160779" h="1388745">
                  <a:moveTo>
                    <a:pt x="490105" y="957440"/>
                  </a:moveTo>
                  <a:lnTo>
                    <a:pt x="490105" y="131681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7903705" y="363256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22" y="105790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7651889" y="3379457"/>
              <a:ext cx="718185" cy="360045"/>
            </a:xfrm>
            <a:custGeom>
              <a:avLst/>
              <a:gdLst/>
              <a:ahLst/>
              <a:cxnLst/>
              <a:rect l="l" t="t" r="r" b="b"/>
              <a:pathLst>
                <a:path w="718184" h="360045">
                  <a:moveTo>
                    <a:pt x="269138" y="358901"/>
                  </a:moveTo>
                  <a:lnTo>
                    <a:pt x="287388" y="253111"/>
                  </a:lnTo>
                  <a:lnTo>
                    <a:pt x="251815" y="253111"/>
                  </a:lnTo>
                  <a:lnTo>
                    <a:pt x="269138" y="358901"/>
                  </a:lnTo>
                  <a:close/>
                </a:path>
                <a:path w="718184" h="360045">
                  <a:moveTo>
                    <a:pt x="84404" y="2806"/>
                  </a:moveTo>
                  <a:lnTo>
                    <a:pt x="178269" y="359473"/>
                  </a:lnTo>
                </a:path>
                <a:path w="718184" h="360045">
                  <a:moveTo>
                    <a:pt x="627418" y="2806"/>
                  </a:moveTo>
                  <a:lnTo>
                    <a:pt x="533565" y="359473"/>
                  </a:lnTo>
                </a:path>
                <a:path w="718184" h="360045">
                  <a:moveTo>
                    <a:pt x="628827" y="358724"/>
                  </a:moveTo>
                  <a:lnTo>
                    <a:pt x="628827" y="286664"/>
                  </a:lnTo>
                </a:path>
                <a:path w="718184" h="360045">
                  <a:moveTo>
                    <a:pt x="0" y="359371"/>
                  </a:moveTo>
                  <a:lnTo>
                    <a:pt x="0" y="0"/>
                  </a:lnTo>
                  <a:lnTo>
                    <a:pt x="359321" y="0"/>
                  </a:lnTo>
                  <a:lnTo>
                    <a:pt x="359321" y="359371"/>
                  </a:lnTo>
                  <a:lnTo>
                    <a:pt x="0" y="359371"/>
                  </a:lnTo>
                  <a:close/>
                </a:path>
                <a:path w="718184" h="360045">
                  <a:moveTo>
                    <a:pt x="359321" y="359371"/>
                  </a:moveTo>
                  <a:lnTo>
                    <a:pt x="359321" y="0"/>
                  </a:lnTo>
                  <a:lnTo>
                    <a:pt x="718032" y="0"/>
                  </a:lnTo>
                  <a:lnTo>
                    <a:pt x="718032" y="359371"/>
                  </a:lnTo>
                  <a:lnTo>
                    <a:pt x="359321" y="359371"/>
                  </a:lnTo>
                  <a:close/>
                </a:path>
                <a:path w="718184" h="360045">
                  <a:moveTo>
                    <a:pt x="90030" y="358724"/>
                  </a:moveTo>
                  <a:lnTo>
                    <a:pt x="90030" y="286664"/>
                  </a:lnTo>
                </a:path>
                <a:path w="718184" h="360045">
                  <a:moveTo>
                    <a:pt x="53454" y="286981"/>
                  </a:moveTo>
                  <a:lnTo>
                    <a:pt x="125514" y="286981"/>
                  </a:lnTo>
                </a:path>
                <a:path w="718184" h="360045">
                  <a:moveTo>
                    <a:pt x="663994" y="286981"/>
                  </a:moveTo>
                  <a:lnTo>
                    <a:pt x="591934" y="286981"/>
                  </a:lnTo>
                </a:path>
                <a:path w="718184" h="360045">
                  <a:moveTo>
                    <a:pt x="448754" y="0"/>
                  </a:moveTo>
                  <a:lnTo>
                    <a:pt x="448754" y="3593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8081949" y="363397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8249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8081949" y="363397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49" y="105778"/>
                  </a:moveTo>
                  <a:lnTo>
                    <a:pt x="0" y="0"/>
                  </a:lnTo>
                  <a:lnTo>
                    <a:pt x="35572" y="0"/>
                  </a:lnTo>
                  <a:lnTo>
                    <a:pt x="18249" y="1057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8235187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50"/>
                  </a:moveTo>
                  <a:lnTo>
                    <a:pt x="34480" y="107988"/>
                  </a:lnTo>
                  <a:lnTo>
                    <a:pt x="43929" y="0"/>
                  </a:lnTo>
                  <a:lnTo>
                    <a:pt x="0" y="992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8235187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29" y="0"/>
                  </a:moveTo>
                  <a:lnTo>
                    <a:pt x="0" y="99250"/>
                  </a:lnTo>
                  <a:lnTo>
                    <a:pt x="34480" y="107988"/>
                  </a:lnTo>
                  <a:lnTo>
                    <a:pt x="43929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7735087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36" y="107988"/>
                  </a:lnTo>
                  <a:lnTo>
                    <a:pt x="43929" y="99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7735087" y="3382187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43929" y="99250"/>
                  </a:lnTo>
                  <a:lnTo>
                    <a:pt x="9436" y="10798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7" name="object 107"/>
          <p:cNvSpPr txBox="1"/>
          <p:nvPr/>
        </p:nvSpPr>
        <p:spPr>
          <a:xfrm>
            <a:off x="7124496" y="2496057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20320" rIns="0" bIns="0" rtlCol="0" vert="horz">
            <a:spAutoFit/>
          </a:bodyPr>
          <a:lstStyle/>
          <a:p>
            <a:pPr marL="93345">
              <a:lnSpc>
                <a:spcPct val="100000"/>
              </a:lnSpc>
              <a:spcBef>
                <a:spcPts val="160"/>
              </a:spcBef>
            </a:pPr>
            <a:r>
              <a:rPr dirty="0" sz="1200" spc="-25">
                <a:latin typeface="Arial"/>
                <a:cs typeface="Arial"/>
              </a:rPr>
              <a:t>2A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8" name="object 108"/>
          <p:cNvSpPr txBox="1"/>
          <p:nvPr/>
        </p:nvSpPr>
        <p:spPr>
          <a:xfrm>
            <a:off x="8781503" y="2150922"/>
            <a:ext cx="361315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60325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2S2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8295182" y="2150922"/>
            <a:ext cx="361315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51435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2S1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0" name="object 110"/>
          <p:cNvSpPr/>
          <p:nvPr/>
        </p:nvSpPr>
        <p:spPr>
          <a:xfrm>
            <a:off x="8962072" y="2422753"/>
            <a:ext cx="0" cy="89535"/>
          </a:xfrm>
          <a:custGeom>
            <a:avLst/>
            <a:gdLst/>
            <a:ahLst/>
            <a:cxnLst/>
            <a:rect l="l" t="t" r="r" b="b"/>
            <a:pathLst>
              <a:path w="0" h="89535">
                <a:moveTo>
                  <a:pt x="0" y="0"/>
                </a:moveTo>
                <a:lnTo>
                  <a:pt x="0" y="8933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1" name="object 111"/>
          <p:cNvSpPr txBox="1"/>
          <p:nvPr/>
        </p:nvSpPr>
        <p:spPr>
          <a:xfrm>
            <a:off x="7081164" y="3065360"/>
            <a:ext cx="360680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22225" rIns="0" bIns="0" rtlCol="0" vert="horz">
            <a:spAutoFit/>
          </a:bodyPr>
          <a:lstStyle/>
          <a:p>
            <a:pPr marL="86360">
              <a:lnSpc>
                <a:spcPct val="100000"/>
              </a:lnSpc>
              <a:spcBef>
                <a:spcPts val="175"/>
              </a:spcBef>
            </a:pPr>
            <a:r>
              <a:rPr dirty="0" sz="1200" spc="-25">
                <a:latin typeface="Arial"/>
                <a:cs typeface="Arial"/>
              </a:rPr>
              <a:t>2V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7982804" y="32023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3" name="object 113"/>
          <p:cNvSpPr txBox="1"/>
          <p:nvPr/>
        </p:nvSpPr>
        <p:spPr>
          <a:xfrm>
            <a:off x="8293313" y="32023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4" name="object 114"/>
          <p:cNvSpPr txBox="1"/>
          <p:nvPr/>
        </p:nvSpPr>
        <p:spPr>
          <a:xfrm>
            <a:off x="7404318" y="3430927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5" name="object 115"/>
          <p:cNvSpPr txBox="1"/>
          <p:nvPr/>
        </p:nvSpPr>
        <p:spPr>
          <a:xfrm>
            <a:off x="8436833" y="3430927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8293313" y="374842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7984074" y="3748433"/>
            <a:ext cx="186690" cy="279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05410">
              <a:lnSpc>
                <a:spcPts val="100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18" name="object 118"/>
          <p:cNvGrpSpPr/>
          <p:nvPr/>
        </p:nvGrpSpPr>
        <p:grpSpPr>
          <a:xfrm>
            <a:off x="1158506" y="2178304"/>
            <a:ext cx="7994650" cy="4521835"/>
            <a:chOff x="1158506" y="2178304"/>
            <a:chExt cx="7994650" cy="4521835"/>
          </a:xfrm>
        </p:grpSpPr>
        <p:sp>
          <p:nvSpPr>
            <p:cNvPr id="119" name="object 119"/>
            <p:cNvSpPr/>
            <p:nvPr/>
          </p:nvSpPr>
          <p:spPr>
            <a:xfrm>
              <a:off x="1770837" y="3648087"/>
              <a:ext cx="7376795" cy="2938145"/>
            </a:xfrm>
            <a:custGeom>
              <a:avLst/>
              <a:gdLst/>
              <a:ahLst/>
              <a:cxnLst/>
              <a:rect l="l" t="t" r="r" b="b"/>
              <a:pathLst>
                <a:path w="7376795" h="2938145">
                  <a:moveTo>
                    <a:pt x="5658408" y="0"/>
                  </a:moveTo>
                  <a:lnTo>
                    <a:pt x="5509056" y="0"/>
                  </a:lnTo>
                  <a:lnTo>
                    <a:pt x="5509056" y="1398181"/>
                  </a:lnTo>
                </a:path>
                <a:path w="7376795" h="2938145">
                  <a:moveTo>
                    <a:pt x="6820369" y="0"/>
                  </a:moveTo>
                  <a:lnTo>
                    <a:pt x="7376782" y="0"/>
                  </a:lnTo>
                  <a:lnTo>
                    <a:pt x="7376782" y="1398181"/>
                  </a:lnTo>
                </a:path>
                <a:path w="7376795" h="2938145">
                  <a:moveTo>
                    <a:pt x="0" y="2938094"/>
                  </a:moveTo>
                  <a:lnTo>
                    <a:pt x="0" y="2866224"/>
                  </a:lnTo>
                </a:path>
                <a:path w="7376795" h="2938145">
                  <a:moveTo>
                    <a:pt x="267931" y="2553258"/>
                  </a:moveTo>
                  <a:lnTo>
                    <a:pt x="310265" y="2560118"/>
                  </a:lnTo>
                  <a:lnTo>
                    <a:pt x="347091" y="2579205"/>
                  </a:lnTo>
                  <a:lnTo>
                    <a:pt x="376169" y="2608281"/>
                  </a:lnTo>
                  <a:lnTo>
                    <a:pt x="395259" y="2645108"/>
                  </a:lnTo>
                  <a:lnTo>
                    <a:pt x="402120" y="2687447"/>
                  </a:lnTo>
                  <a:lnTo>
                    <a:pt x="395259" y="2729785"/>
                  </a:lnTo>
                  <a:lnTo>
                    <a:pt x="376169" y="2766612"/>
                  </a:lnTo>
                  <a:lnTo>
                    <a:pt x="347091" y="2795688"/>
                  </a:lnTo>
                  <a:lnTo>
                    <a:pt x="310265" y="2814775"/>
                  </a:lnTo>
                  <a:lnTo>
                    <a:pt x="267931" y="2821635"/>
                  </a:lnTo>
                  <a:lnTo>
                    <a:pt x="225592" y="2814775"/>
                  </a:lnTo>
                  <a:lnTo>
                    <a:pt x="188762" y="2795688"/>
                  </a:lnTo>
                  <a:lnTo>
                    <a:pt x="159682" y="2766612"/>
                  </a:lnTo>
                  <a:lnTo>
                    <a:pt x="140592" y="2729785"/>
                  </a:lnTo>
                  <a:lnTo>
                    <a:pt x="133730" y="2687447"/>
                  </a:lnTo>
                  <a:lnTo>
                    <a:pt x="140592" y="2645108"/>
                  </a:lnTo>
                  <a:lnTo>
                    <a:pt x="159682" y="2608281"/>
                  </a:lnTo>
                  <a:lnTo>
                    <a:pt x="188762" y="2579205"/>
                  </a:lnTo>
                  <a:lnTo>
                    <a:pt x="225592" y="2560118"/>
                  </a:lnTo>
                  <a:lnTo>
                    <a:pt x="267931" y="25532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0" name="object 12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963610" y="6260757"/>
              <a:ext cx="149898" cy="151345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1441792" y="6156769"/>
              <a:ext cx="956310" cy="358775"/>
            </a:xfrm>
            <a:custGeom>
              <a:avLst/>
              <a:gdLst/>
              <a:ahLst/>
              <a:cxnLst/>
              <a:rect l="l" t="t" r="r" b="b"/>
              <a:pathLst>
                <a:path w="956310" h="358775">
                  <a:moveTo>
                    <a:pt x="239890" y="358508"/>
                  </a:moveTo>
                  <a:lnTo>
                    <a:pt x="239890" y="0"/>
                  </a:lnTo>
                  <a:lnTo>
                    <a:pt x="955878" y="0"/>
                  </a:lnTo>
                  <a:lnTo>
                    <a:pt x="955878" y="358508"/>
                  </a:lnTo>
                  <a:lnTo>
                    <a:pt x="239890" y="358508"/>
                  </a:lnTo>
                  <a:close/>
                </a:path>
                <a:path w="956310" h="358775">
                  <a:moveTo>
                    <a:pt x="0" y="178320"/>
                  </a:moveTo>
                  <a:lnTo>
                    <a:pt x="239890" y="17832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1753552" y="6587083"/>
              <a:ext cx="35560" cy="107950"/>
            </a:xfrm>
            <a:custGeom>
              <a:avLst/>
              <a:gdLst/>
              <a:ahLst/>
              <a:cxnLst/>
              <a:rect l="l" t="t" r="r" b="b"/>
              <a:pathLst>
                <a:path w="35560" h="107950">
                  <a:moveTo>
                    <a:pt x="0" y="0"/>
                  </a:moveTo>
                  <a:lnTo>
                    <a:pt x="17284" y="107327"/>
                  </a:lnTo>
                  <a:lnTo>
                    <a:pt x="35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1316240" y="6263208"/>
              <a:ext cx="473075" cy="431800"/>
            </a:xfrm>
            <a:custGeom>
              <a:avLst/>
              <a:gdLst/>
              <a:ahLst/>
              <a:cxnLst/>
              <a:rect l="l" t="t" r="r" b="b"/>
              <a:pathLst>
                <a:path w="473075" h="431800">
                  <a:moveTo>
                    <a:pt x="454596" y="431203"/>
                  </a:moveTo>
                  <a:lnTo>
                    <a:pt x="472795" y="323875"/>
                  </a:lnTo>
                  <a:lnTo>
                    <a:pt x="437311" y="323875"/>
                  </a:lnTo>
                  <a:lnTo>
                    <a:pt x="454596" y="431203"/>
                  </a:lnTo>
                  <a:close/>
                </a:path>
                <a:path w="473075" h="431800">
                  <a:moveTo>
                    <a:pt x="0" y="0"/>
                  </a:moveTo>
                  <a:lnTo>
                    <a:pt x="0" y="142836"/>
                  </a:lnTo>
                  <a:lnTo>
                    <a:pt x="125552" y="71869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1770837" y="6155245"/>
              <a:ext cx="0" cy="359410"/>
            </a:xfrm>
            <a:custGeom>
              <a:avLst/>
              <a:gdLst/>
              <a:ahLst/>
              <a:cxnLst/>
              <a:rect l="l" t="t" r="r" b="b"/>
              <a:pathLst>
                <a:path w="0" h="359409">
                  <a:moveTo>
                    <a:pt x="0" y="359067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400172" y="5772734"/>
              <a:ext cx="280670" cy="556895"/>
            </a:xfrm>
            <a:custGeom>
              <a:avLst/>
              <a:gdLst/>
              <a:ahLst/>
              <a:cxnLst/>
              <a:rect l="l" t="t" r="r" b="b"/>
              <a:pathLst>
                <a:path w="280669" h="556895">
                  <a:moveTo>
                    <a:pt x="0" y="556691"/>
                  </a:moveTo>
                  <a:lnTo>
                    <a:pt x="280657" y="556691"/>
                  </a:lnTo>
                  <a:lnTo>
                    <a:pt x="280657" y="0"/>
                  </a:lnTo>
                </a:path>
              </a:pathLst>
            </a:custGeom>
            <a:ln w="73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1739214" y="5406948"/>
              <a:ext cx="7407275" cy="366395"/>
            </a:xfrm>
            <a:custGeom>
              <a:avLst/>
              <a:gdLst/>
              <a:ahLst/>
              <a:cxnLst/>
              <a:rect l="l" t="t" r="r" b="b"/>
              <a:pathLst>
                <a:path w="7407275" h="366395">
                  <a:moveTo>
                    <a:pt x="0" y="0"/>
                  </a:moveTo>
                  <a:lnTo>
                    <a:pt x="0" y="365785"/>
                  </a:lnTo>
                  <a:lnTo>
                    <a:pt x="7407160" y="365785"/>
                  </a:lnTo>
                  <a:lnTo>
                    <a:pt x="7407148" y="0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1163904" y="2183701"/>
              <a:ext cx="1671955" cy="755650"/>
            </a:xfrm>
            <a:custGeom>
              <a:avLst/>
              <a:gdLst/>
              <a:ahLst/>
              <a:cxnLst/>
              <a:rect l="l" t="t" r="r" b="b"/>
              <a:pathLst>
                <a:path w="1671955" h="755650">
                  <a:moveTo>
                    <a:pt x="381" y="377647"/>
                  </a:moveTo>
                  <a:lnTo>
                    <a:pt x="1671904" y="377647"/>
                  </a:lnTo>
                </a:path>
                <a:path w="1671955" h="755650">
                  <a:moveTo>
                    <a:pt x="381" y="0"/>
                  </a:moveTo>
                  <a:lnTo>
                    <a:pt x="1671904" y="0"/>
                  </a:lnTo>
                </a:path>
                <a:path w="1671955" h="755650">
                  <a:moveTo>
                    <a:pt x="0" y="755294"/>
                  </a:moveTo>
                  <a:lnTo>
                    <a:pt x="1671523" y="75529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8" name="object 128"/>
          <p:cNvSpPr txBox="1"/>
          <p:nvPr/>
        </p:nvSpPr>
        <p:spPr>
          <a:xfrm>
            <a:off x="1198147" y="18942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9" name="object 129" descr="$PPTXTitle"/>
          <p:cNvSpPr txBox="1">
            <a:spLocks noGrp="1"/>
          </p:cNvSpPr>
          <p:nvPr>
            <p:ph type="title"/>
          </p:nvPr>
        </p:nvSpPr>
        <p:spPr>
          <a:xfrm>
            <a:off x="1273634" y="1475124"/>
            <a:ext cx="7613650" cy="596900"/>
          </a:xfrm>
          <a:prstGeom prst="rect"/>
        </p:spPr>
        <p:txBody>
          <a:bodyPr wrap="square" lIns="0" tIns="889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pc="-90"/>
              <a:t>Esquema</a:t>
            </a:r>
            <a:r>
              <a:rPr dirty="0" spc="-55"/>
              <a:t> </a:t>
            </a:r>
            <a:r>
              <a:rPr dirty="0" spc="-45"/>
              <a:t>de</a:t>
            </a:r>
            <a:r>
              <a:rPr dirty="0" spc="-55"/>
              <a:t> </a:t>
            </a:r>
            <a:r>
              <a:rPr dirty="0" spc="-80"/>
              <a:t>conexiones:</a:t>
            </a:r>
            <a:r>
              <a:rPr dirty="0" spc="-110"/>
              <a:t> </a:t>
            </a:r>
            <a:r>
              <a:rPr dirty="0" spc="-30"/>
              <a:t>Válvula</a:t>
            </a:r>
            <a:r>
              <a:rPr dirty="0" spc="-55"/>
              <a:t> </a:t>
            </a:r>
            <a:r>
              <a:rPr dirty="0" spc="-85"/>
              <a:t>accionada</a:t>
            </a:r>
            <a:r>
              <a:rPr dirty="0" spc="-55"/>
              <a:t> </a:t>
            </a:r>
            <a:r>
              <a:rPr dirty="0" spc="-80"/>
              <a:t>por</a:t>
            </a:r>
            <a:r>
              <a:rPr dirty="0" spc="-55"/>
              <a:t> </a:t>
            </a:r>
            <a:r>
              <a:rPr dirty="0" spc="-25"/>
              <a:t>rodillo</a:t>
            </a:r>
            <a:r>
              <a:rPr dirty="0" spc="-55"/>
              <a:t> </a:t>
            </a:r>
            <a:r>
              <a:rPr dirty="0" spc="-10"/>
              <a:t>basculante</a:t>
            </a:r>
          </a:p>
          <a:p>
            <a:pPr marL="305435">
              <a:lnSpc>
                <a:spcPct val="100000"/>
              </a:lnSpc>
              <a:spcBef>
                <a:spcPts val="300"/>
              </a:spcBef>
              <a:tabLst>
                <a:tab pos="686435" algn="l"/>
                <a:tab pos="1066800" algn="l"/>
                <a:tab pos="1371600" algn="l"/>
              </a:tabLst>
            </a:pPr>
            <a:r>
              <a:rPr dirty="0" sz="1000" spc="-50" b="0">
                <a:solidFill>
                  <a:srgbClr val="000000"/>
                </a:solidFill>
                <a:latin typeface="Arial"/>
                <a:cs typeface="Arial"/>
              </a:rPr>
              <a:t>2</a:t>
            </a:r>
            <a:r>
              <a:rPr dirty="0" sz="1000" b="0">
                <a:solidFill>
                  <a:srgbClr val="000000"/>
                </a:solidFill>
                <a:latin typeface="Arial"/>
                <a:cs typeface="Arial"/>
              </a:rPr>
              <a:t>	</a:t>
            </a:r>
            <a:r>
              <a:rPr dirty="0" sz="1000" spc="-50" b="0">
                <a:solidFill>
                  <a:srgbClr val="000000"/>
                </a:solidFill>
                <a:latin typeface="Arial"/>
                <a:cs typeface="Arial"/>
              </a:rPr>
              <a:t>3</a:t>
            </a:r>
            <a:r>
              <a:rPr dirty="0" sz="1000" b="0">
                <a:solidFill>
                  <a:srgbClr val="000000"/>
                </a:solidFill>
                <a:latin typeface="Arial"/>
                <a:cs typeface="Arial"/>
              </a:rPr>
              <a:t>	</a:t>
            </a:r>
            <a:r>
              <a:rPr dirty="0" sz="1000" spc="-50" b="0">
                <a:solidFill>
                  <a:srgbClr val="000000"/>
                </a:solidFill>
                <a:latin typeface="Arial"/>
                <a:cs typeface="Arial"/>
              </a:rPr>
              <a:t>4</a:t>
            </a:r>
            <a:r>
              <a:rPr dirty="0" sz="1000" b="0">
                <a:solidFill>
                  <a:srgbClr val="000000"/>
                </a:solidFill>
                <a:latin typeface="Arial"/>
                <a:cs typeface="Arial"/>
              </a:rPr>
              <a:t>	</a:t>
            </a:r>
            <a:r>
              <a:rPr dirty="0" sz="1000" spc="-25" b="0">
                <a:solidFill>
                  <a:srgbClr val="000000"/>
                </a:solidFill>
                <a:latin typeface="Arial"/>
                <a:cs typeface="Arial"/>
              </a:rPr>
              <a:t>5=1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1049875" y="24657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885762" y="2086838"/>
            <a:ext cx="257810" cy="384175"/>
          </a:xfrm>
          <a:prstGeom prst="rect">
            <a:avLst/>
          </a:prstGeom>
        </p:spPr>
        <p:txBody>
          <a:bodyPr wrap="square" lIns="0" tIns="2286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8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885762" y="3011828"/>
            <a:ext cx="19431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latin typeface="Arial"/>
                <a:cs typeface="Arial"/>
              </a:rPr>
              <a:t>2A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3" name="object 133"/>
          <p:cNvSpPr txBox="1"/>
          <p:nvPr/>
        </p:nvSpPr>
        <p:spPr>
          <a:xfrm>
            <a:off x="1049875" y="32277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0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4" name="object 134"/>
          <p:cNvSpPr txBox="1"/>
          <p:nvPr/>
        </p:nvSpPr>
        <p:spPr>
          <a:xfrm>
            <a:off x="1049875" y="2846726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5" name="object 135"/>
          <p:cNvSpPr/>
          <p:nvPr/>
        </p:nvSpPr>
        <p:spPr>
          <a:xfrm>
            <a:off x="1164285" y="2103234"/>
            <a:ext cx="1671955" cy="1294765"/>
          </a:xfrm>
          <a:custGeom>
            <a:avLst/>
            <a:gdLst/>
            <a:ahLst/>
            <a:cxnLst/>
            <a:rect l="l" t="t" r="r" b="b"/>
            <a:pathLst>
              <a:path w="1671955" h="1294764">
                <a:moveTo>
                  <a:pt x="0" y="1214323"/>
                </a:moveTo>
                <a:lnTo>
                  <a:pt x="1671523" y="1214323"/>
                </a:lnTo>
              </a:path>
              <a:path w="1671955" h="1294764">
                <a:moveTo>
                  <a:pt x="1591055" y="0"/>
                </a:moveTo>
                <a:lnTo>
                  <a:pt x="1591055" y="1294269"/>
                </a:lnTo>
              </a:path>
              <a:path w="1671955" h="1294764">
                <a:moveTo>
                  <a:pt x="1213408" y="0"/>
                </a:moveTo>
                <a:lnTo>
                  <a:pt x="1213408" y="1294269"/>
                </a:lnTo>
              </a:path>
              <a:path w="1671955" h="1294764">
                <a:moveTo>
                  <a:pt x="834847" y="0"/>
                </a:moveTo>
                <a:lnTo>
                  <a:pt x="834847" y="1294269"/>
                </a:lnTo>
              </a:path>
              <a:path w="1671955" h="1294764">
                <a:moveTo>
                  <a:pt x="79552" y="0"/>
                </a:moveTo>
                <a:lnTo>
                  <a:pt x="79552" y="1294269"/>
                </a:lnTo>
              </a:path>
              <a:path w="1671955" h="1294764">
                <a:moveTo>
                  <a:pt x="457200" y="1294269"/>
                </a:moveTo>
                <a:lnTo>
                  <a:pt x="457200" y="0"/>
                </a:lnTo>
                <a:lnTo>
                  <a:pt x="457200" y="5466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" name="object 13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137" name="object 13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90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22</a:t>
            </a:fld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4499" y="4398568"/>
            <a:ext cx="8903970" cy="2553970"/>
            <a:chOff x="894499" y="4398568"/>
            <a:chExt cx="8903970" cy="2553970"/>
          </a:xfrm>
        </p:grpSpPr>
        <p:sp>
          <p:nvSpPr>
            <p:cNvPr id="3" name="object 3"/>
            <p:cNvSpPr/>
            <p:nvPr/>
          </p:nvSpPr>
          <p:spPr>
            <a:xfrm>
              <a:off x="2608960" y="4403966"/>
              <a:ext cx="5127625" cy="2467610"/>
            </a:xfrm>
            <a:custGeom>
              <a:avLst/>
              <a:gdLst/>
              <a:ahLst/>
              <a:cxnLst/>
              <a:rect l="l" t="t" r="r" b="b"/>
              <a:pathLst>
                <a:path w="5127625" h="2467609">
                  <a:moveTo>
                    <a:pt x="1488274" y="2293289"/>
                  </a:moveTo>
                  <a:lnTo>
                    <a:pt x="1488274" y="2467254"/>
                  </a:lnTo>
                  <a:lnTo>
                    <a:pt x="0" y="2467254"/>
                  </a:lnTo>
                  <a:lnTo>
                    <a:pt x="0" y="117589"/>
                  </a:lnTo>
                </a:path>
                <a:path w="5127625" h="2467609">
                  <a:moveTo>
                    <a:pt x="4288104" y="1526019"/>
                  </a:moveTo>
                  <a:lnTo>
                    <a:pt x="4288104" y="1705749"/>
                  </a:lnTo>
                  <a:lnTo>
                    <a:pt x="5127574" y="1705749"/>
                  </a:lnTo>
                  <a:lnTo>
                    <a:pt x="512757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3730066" y="4412843"/>
              <a:ext cx="1732914" cy="1372870"/>
            </a:xfrm>
            <a:custGeom>
              <a:avLst/>
              <a:gdLst/>
              <a:ahLst/>
              <a:cxnLst/>
              <a:rect l="l" t="t" r="r" b="b"/>
              <a:pathLst>
                <a:path w="1732914" h="1372870">
                  <a:moveTo>
                    <a:pt x="1571980" y="0"/>
                  </a:moveTo>
                  <a:lnTo>
                    <a:pt x="1571980" y="550951"/>
                  </a:lnTo>
                </a:path>
                <a:path w="1732914" h="1372870">
                  <a:moveTo>
                    <a:pt x="1590052" y="1321155"/>
                  </a:moveTo>
                  <a:lnTo>
                    <a:pt x="1732483" y="1321155"/>
                  </a:lnTo>
                  <a:lnTo>
                    <a:pt x="1661718" y="1195958"/>
                  </a:lnTo>
                  <a:lnTo>
                    <a:pt x="1590052" y="1321155"/>
                  </a:lnTo>
                  <a:close/>
                </a:path>
                <a:path w="1732914" h="1372870">
                  <a:moveTo>
                    <a:pt x="0" y="1301343"/>
                  </a:moveTo>
                  <a:lnTo>
                    <a:pt x="278320" y="1301343"/>
                  </a:lnTo>
                  <a:lnTo>
                    <a:pt x="278320" y="1372565"/>
                  </a:lnTo>
                  <a:lnTo>
                    <a:pt x="0" y="137256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19398" y="5684634"/>
              <a:ext cx="130162" cy="130162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4008284" y="5569813"/>
              <a:ext cx="717550" cy="360680"/>
            </a:xfrm>
            <a:custGeom>
              <a:avLst/>
              <a:gdLst/>
              <a:ahLst/>
              <a:cxnLst/>
              <a:rect l="l" t="t" r="r" b="b"/>
              <a:pathLst>
                <a:path w="717550" h="360679">
                  <a:moveTo>
                    <a:pt x="0" y="360019"/>
                  </a:moveTo>
                  <a:lnTo>
                    <a:pt x="0" y="241"/>
                  </a:lnTo>
                  <a:lnTo>
                    <a:pt x="358774" y="241"/>
                  </a:lnTo>
                  <a:lnTo>
                    <a:pt x="358775" y="360019"/>
                  </a:lnTo>
                  <a:lnTo>
                    <a:pt x="0" y="360019"/>
                  </a:lnTo>
                  <a:close/>
                </a:path>
                <a:path w="717550" h="360679">
                  <a:moveTo>
                    <a:pt x="358762" y="360019"/>
                  </a:moveTo>
                  <a:lnTo>
                    <a:pt x="358762" y="241"/>
                  </a:lnTo>
                  <a:lnTo>
                    <a:pt x="717194" y="241"/>
                  </a:lnTo>
                  <a:lnTo>
                    <a:pt x="717194" y="360019"/>
                  </a:lnTo>
                  <a:lnTo>
                    <a:pt x="358762" y="360019"/>
                  </a:lnTo>
                  <a:close/>
                </a:path>
                <a:path w="717550" h="360679">
                  <a:moveTo>
                    <a:pt x="268058" y="288035"/>
                  </a:moveTo>
                  <a:lnTo>
                    <a:pt x="268058" y="360171"/>
                  </a:lnTo>
                </a:path>
                <a:path w="717550" h="360679">
                  <a:moveTo>
                    <a:pt x="232435" y="288035"/>
                  </a:moveTo>
                  <a:lnTo>
                    <a:pt x="304584" y="288035"/>
                  </a:lnTo>
                </a:path>
                <a:path w="717550" h="360679">
                  <a:moveTo>
                    <a:pt x="90208" y="360171"/>
                  </a:moveTo>
                  <a:lnTo>
                    <a:pt x="90208" y="393"/>
                  </a:lnTo>
                </a:path>
                <a:path w="717550" h="360679">
                  <a:moveTo>
                    <a:pt x="449618" y="0"/>
                  </a:moveTo>
                  <a:lnTo>
                    <a:pt x="629018" y="3601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081030" y="5570232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124"/>
                  </a:moveTo>
                  <a:lnTo>
                    <a:pt x="35610" y="107124"/>
                  </a:lnTo>
                  <a:lnTo>
                    <a:pt x="17348" y="0"/>
                  </a:lnTo>
                  <a:lnTo>
                    <a:pt x="0" y="1071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081030" y="5570232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48" y="0"/>
                  </a:moveTo>
                  <a:lnTo>
                    <a:pt x="35610" y="107124"/>
                  </a:lnTo>
                  <a:lnTo>
                    <a:pt x="0" y="107124"/>
                  </a:lnTo>
                  <a:lnTo>
                    <a:pt x="1734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565408" y="5821362"/>
              <a:ext cx="76606" cy="113753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3353587" y="5158181"/>
              <a:ext cx="3544570" cy="945515"/>
            </a:xfrm>
            <a:custGeom>
              <a:avLst/>
              <a:gdLst/>
              <a:ahLst/>
              <a:cxnLst/>
              <a:rect l="l" t="t" r="r" b="b"/>
              <a:pathLst>
                <a:path w="3544570" h="945514">
                  <a:moveTo>
                    <a:pt x="1067942" y="699668"/>
                  </a:moveTo>
                  <a:lnTo>
                    <a:pt x="1140091" y="699668"/>
                  </a:lnTo>
                </a:path>
                <a:path w="3544570" h="945514">
                  <a:moveTo>
                    <a:pt x="1103553" y="699668"/>
                  </a:moveTo>
                  <a:lnTo>
                    <a:pt x="1103553" y="771804"/>
                  </a:lnTo>
                </a:path>
                <a:path w="3544570" h="945514">
                  <a:moveTo>
                    <a:pt x="271208" y="430085"/>
                  </a:moveTo>
                  <a:lnTo>
                    <a:pt x="0" y="701294"/>
                  </a:lnTo>
                </a:path>
                <a:path w="3544570" h="945514">
                  <a:moveTo>
                    <a:pt x="271208" y="645756"/>
                  </a:moveTo>
                  <a:lnTo>
                    <a:pt x="0" y="916965"/>
                  </a:lnTo>
                </a:path>
                <a:path w="3544570" h="945514">
                  <a:moveTo>
                    <a:pt x="271208" y="500710"/>
                  </a:moveTo>
                  <a:lnTo>
                    <a:pt x="0" y="771918"/>
                  </a:lnTo>
                </a:path>
                <a:path w="3544570" h="945514">
                  <a:moveTo>
                    <a:pt x="271208" y="572846"/>
                  </a:moveTo>
                  <a:lnTo>
                    <a:pt x="0" y="844054"/>
                  </a:lnTo>
                </a:path>
                <a:path w="3544570" h="945514">
                  <a:moveTo>
                    <a:pt x="45618" y="943483"/>
                  </a:moveTo>
                  <a:lnTo>
                    <a:pt x="253657" y="735444"/>
                  </a:lnTo>
                </a:path>
                <a:path w="3544570" h="945514">
                  <a:moveTo>
                    <a:pt x="1625" y="627532"/>
                  </a:moveTo>
                  <a:lnTo>
                    <a:pt x="189737" y="439420"/>
                  </a:lnTo>
                </a:path>
                <a:path w="3544570" h="945514">
                  <a:moveTo>
                    <a:pt x="1625" y="556145"/>
                  </a:moveTo>
                  <a:lnTo>
                    <a:pt x="118503" y="439267"/>
                  </a:lnTo>
                </a:path>
                <a:path w="3544570" h="945514">
                  <a:moveTo>
                    <a:pt x="1625" y="484009"/>
                  </a:moveTo>
                  <a:lnTo>
                    <a:pt x="55499" y="431038"/>
                  </a:lnTo>
                </a:path>
                <a:path w="3544570" h="945514">
                  <a:moveTo>
                    <a:pt x="271208" y="429018"/>
                  </a:moveTo>
                  <a:lnTo>
                    <a:pt x="271208" y="699312"/>
                  </a:lnTo>
                  <a:lnTo>
                    <a:pt x="164363" y="896556"/>
                  </a:lnTo>
                  <a:lnTo>
                    <a:pt x="164363" y="945184"/>
                  </a:lnTo>
                </a:path>
                <a:path w="3544570" h="945514">
                  <a:moveTo>
                    <a:pt x="2438488" y="0"/>
                  </a:moveTo>
                  <a:lnTo>
                    <a:pt x="3544239" y="0"/>
                  </a:lnTo>
                  <a:lnTo>
                    <a:pt x="3544239" y="411860"/>
                  </a:lnTo>
                </a:path>
                <a:path w="3544570" h="945514">
                  <a:moveTo>
                    <a:pt x="1278915" y="0"/>
                  </a:moveTo>
                  <a:lnTo>
                    <a:pt x="744791" y="0"/>
                  </a:lnTo>
                  <a:lnTo>
                    <a:pt x="744791" y="41186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" name="object 11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413510">
              <a:lnSpc>
                <a:spcPct val="100000"/>
              </a:lnSpc>
              <a:spcBef>
                <a:spcPts val="100"/>
              </a:spcBef>
            </a:pPr>
            <a:r>
              <a:rPr dirty="0" spc="-170"/>
              <a:t>Esquema</a:t>
            </a:r>
            <a:r>
              <a:rPr dirty="0" spc="-75"/>
              <a:t> </a:t>
            </a:r>
            <a:r>
              <a:rPr dirty="0" spc="-125"/>
              <a:t>de</a:t>
            </a:r>
            <a:r>
              <a:rPr dirty="0" spc="-70"/>
              <a:t> </a:t>
            </a:r>
            <a:r>
              <a:rPr dirty="0" spc="-135"/>
              <a:t>conexiones:</a:t>
            </a:r>
            <a:r>
              <a:rPr dirty="0" spc="-120"/>
              <a:t> </a:t>
            </a:r>
            <a:r>
              <a:rPr dirty="0" spc="-85"/>
              <a:t>Válvula</a:t>
            </a:r>
            <a:r>
              <a:rPr dirty="0" spc="-70"/>
              <a:t> </a:t>
            </a:r>
            <a:r>
              <a:rPr dirty="0" spc="-125"/>
              <a:t>de</a:t>
            </a:r>
            <a:r>
              <a:rPr dirty="0" spc="-75"/>
              <a:t> </a:t>
            </a:r>
            <a:r>
              <a:rPr dirty="0" spc="-90"/>
              <a:t>inversión</a:t>
            </a:r>
          </a:p>
        </p:txBody>
      </p:sp>
      <p:sp>
        <p:nvSpPr>
          <p:cNvPr id="12" name="object 12"/>
          <p:cNvSpPr txBox="1"/>
          <p:nvPr/>
        </p:nvSpPr>
        <p:spPr>
          <a:xfrm>
            <a:off x="3975319" y="53867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343617" y="59328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4" name="object 14"/>
          <p:cNvGrpSpPr/>
          <p:nvPr/>
        </p:nvGrpSpPr>
        <p:grpSpPr>
          <a:xfrm>
            <a:off x="4229785" y="4539919"/>
            <a:ext cx="1567815" cy="1468120"/>
            <a:chOff x="4229785" y="4539919"/>
            <a:chExt cx="1567815" cy="1468120"/>
          </a:xfrm>
        </p:grpSpPr>
        <p:sp>
          <p:nvSpPr>
            <p:cNvPr id="15" name="object 15"/>
            <p:cNvSpPr/>
            <p:nvPr/>
          </p:nvSpPr>
          <p:spPr>
            <a:xfrm>
              <a:off x="4724653" y="4545317"/>
              <a:ext cx="755650" cy="1294765"/>
            </a:xfrm>
            <a:custGeom>
              <a:avLst/>
              <a:gdLst/>
              <a:ahLst/>
              <a:cxnLst/>
              <a:rect l="l" t="t" r="r" b="b"/>
              <a:pathLst>
                <a:path w="755650" h="1294764">
                  <a:moveTo>
                    <a:pt x="324370" y="1204887"/>
                  </a:moveTo>
                  <a:lnTo>
                    <a:pt x="296875" y="1294676"/>
                  </a:lnTo>
                  <a:lnTo>
                    <a:pt x="242811" y="1115085"/>
                  </a:lnTo>
                  <a:lnTo>
                    <a:pt x="188760" y="1294676"/>
                  </a:lnTo>
                  <a:lnTo>
                    <a:pt x="134696" y="1115085"/>
                  </a:lnTo>
                  <a:lnTo>
                    <a:pt x="80632" y="1294676"/>
                  </a:lnTo>
                  <a:lnTo>
                    <a:pt x="26581" y="1115085"/>
                  </a:lnTo>
                  <a:lnTo>
                    <a:pt x="0" y="1204887"/>
                  </a:lnTo>
                </a:path>
                <a:path w="755650" h="1294764">
                  <a:moveTo>
                    <a:pt x="755129" y="0"/>
                  </a:moveTo>
                  <a:lnTo>
                    <a:pt x="755129" y="34691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235183" y="4889411"/>
              <a:ext cx="1557020" cy="1113155"/>
            </a:xfrm>
            <a:custGeom>
              <a:avLst/>
              <a:gdLst/>
              <a:ahLst/>
              <a:cxnLst/>
              <a:rect l="l" t="t" r="r" b="b"/>
              <a:pathLst>
                <a:path w="1557020" h="1113154">
                  <a:moveTo>
                    <a:pt x="1246543" y="430961"/>
                  </a:moveTo>
                  <a:lnTo>
                    <a:pt x="1288364" y="358724"/>
                  </a:lnTo>
                  <a:lnTo>
                    <a:pt x="1205141" y="358724"/>
                  </a:lnTo>
                  <a:lnTo>
                    <a:pt x="1246543" y="430961"/>
                  </a:lnTo>
                  <a:close/>
                </a:path>
                <a:path w="1557020" h="1113154">
                  <a:moveTo>
                    <a:pt x="41401" y="1112812"/>
                  </a:moveTo>
                  <a:lnTo>
                    <a:pt x="83223" y="1040574"/>
                  </a:lnTo>
                  <a:lnTo>
                    <a:pt x="0" y="1040574"/>
                  </a:lnTo>
                  <a:lnTo>
                    <a:pt x="41401" y="1112812"/>
                  </a:lnTo>
                  <a:close/>
                </a:path>
                <a:path w="1557020" h="1113154">
                  <a:moveTo>
                    <a:pt x="1065568" y="430961"/>
                  </a:moveTo>
                  <a:lnTo>
                    <a:pt x="1107389" y="358724"/>
                  </a:lnTo>
                  <a:lnTo>
                    <a:pt x="1024166" y="358724"/>
                  </a:lnTo>
                  <a:lnTo>
                    <a:pt x="1065568" y="430961"/>
                  </a:lnTo>
                  <a:close/>
                </a:path>
                <a:path w="1557020" h="1113154">
                  <a:moveTo>
                    <a:pt x="528853" y="268770"/>
                  </a:moveTo>
                  <a:lnTo>
                    <a:pt x="396519" y="222453"/>
                  </a:lnTo>
                  <a:lnTo>
                    <a:pt x="396519" y="315087"/>
                  </a:lnTo>
                  <a:lnTo>
                    <a:pt x="528853" y="268770"/>
                  </a:lnTo>
                  <a:close/>
                </a:path>
                <a:path w="1557020" h="1113154">
                  <a:moveTo>
                    <a:pt x="1335227" y="268770"/>
                  </a:moveTo>
                  <a:lnTo>
                    <a:pt x="1424558" y="268770"/>
                  </a:lnTo>
                </a:path>
                <a:path w="1557020" h="1113154">
                  <a:moveTo>
                    <a:pt x="530555" y="268770"/>
                  </a:moveTo>
                  <a:lnTo>
                    <a:pt x="619886" y="268770"/>
                  </a:lnTo>
                </a:path>
                <a:path w="1557020" h="1113154">
                  <a:moveTo>
                    <a:pt x="1424558" y="268770"/>
                  </a:moveTo>
                  <a:lnTo>
                    <a:pt x="1556892" y="222453"/>
                  </a:lnTo>
                  <a:lnTo>
                    <a:pt x="1556892" y="315086"/>
                  </a:lnTo>
                  <a:lnTo>
                    <a:pt x="1424558" y="268770"/>
                  </a:lnTo>
                  <a:close/>
                </a:path>
                <a:path w="1557020" h="1113154">
                  <a:moveTo>
                    <a:pt x="886625" y="0"/>
                  </a:moveTo>
                  <a:lnTo>
                    <a:pt x="886625" y="3593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104917" y="5142534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35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853114" y="4889411"/>
              <a:ext cx="718185" cy="360045"/>
            </a:xfrm>
            <a:custGeom>
              <a:avLst/>
              <a:gdLst/>
              <a:ahLst/>
              <a:cxnLst/>
              <a:rect l="l" t="t" r="r" b="b"/>
              <a:pathLst>
                <a:path w="718185" h="360045">
                  <a:moveTo>
                    <a:pt x="269138" y="358901"/>
                  </a:moveTo>
                  <a:lnTo>
                    <a:pt x="287375" y="253123"/>
                  </a:lnTo>
                  <a:lnTo>
                    <a:pt x="251802" y="253123"/>
                  </a:lnTo>
                  <a:lnTo>
                    <a:pt x="269138" y="358901"/>
                  </a:lnTo>
                  <a:close/>
                </a:path>
                <a:path w="718185" h="360045">
                  <a:moveTo>
                    <a:pt x="84404" y="2819"/>
                  </a:moveTo>
                  <a:lnTo>
                    <a:pt x="178257" y="359486"/>
                  </a:lnTo>
                </a:path>
                <a:path w="718185" h="360045">
                  <a:moveTo>
                    <a:pt x="627418" y="2819"/>
                  </a:moveTo>
                  <a:lnTo>
                    <a:pt x="533552" y="359486"/>
                  </a:lnTo>
                </a:path>
                <a:path w="718185" h="360045">
                  <a:moveTo>
                    <a:pt x="628815" y="358724"/>
                  </a:moveTo>
                  <a:lnTo>
                    <a:pt x="628815" y="286677"/>
                  </a:lnTo>
                </a:path>
                <a:path w="718185" h="360045">
                  <a:moveTo>
                    <a:pt x="0" y="359384"/>
                  </a:moveTo>
                  <a:lnTo>
                    <a:pt x="0" y="12"/>
                  </a:lnTo>
                  <a:lnTo>
                    <a:pt x="359321" y="12"/>
                  </a:lnTo>
                  <a:lnTo>
                    <a:pt x="359321" y="359384"/>
                  </a:lnTo>
                  <a:lnTo>
                    <a:pt x="0" y="359384"/>
                  </a:lnTo>
                  <a:close/>
                </a:path>
                <a:path w="718185" h="360045">
                  <a:moveTo>
                    <a:pt x="359321" y="359384"/>
                  </a:moveTo>
                  <a:lnTo>
                    <a:pt x="359321" y="12"/>
                  </a:lnTo>
                  <a:lnTo>
                    <a:pt x="718032" y="12"/>
                  </a:lnTo>
                  <a:lnTo>
                    <a:pt x="718032" y="359384"/>
                  </a:lnTo>
                  <a:lnTo>
                    <a:pt x="359321" y="359384"/>
                  </a:lnTo>
                  <a:close/>
                </a:path>
                <a:path w="718185" h="360045">
                  <a:moveTo>
                    <a:pt x="90030" y="358724"/>
                  </a:moveTo>
                  <a:lnTo>
                    <a:pt x="90030" y="286677"/>
                  </a:lnTo>
                </a:path>
                <a:path w="718185" h="360045">
                  <a:moveTo>
                    <a:pt x="53454" y="286981"/>
                  </a:moveTo>
                  <a:lnTo>
                    <a:pt x="125514" y="286981"/>
                  </a:lnTo>
                </a:path>
                <a:path w="718185" h="360045">
                  <a:moveTo>
                    <a:pt x="663994" y="286981"/>
                  </a:moveTo>
                  <a:lnTo>
                    <a:pt x="591934" y="286981"/>
                  </a:lnTo>
                </a:path>
                <a:path w="718185" h="360045">
                  <a:moveTo>
                    <a:pt x="448754" y="0"/>
                  </a:moveTo>
                  <a:lnTo>
                    <a:pt x="448754" y="3593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283174" y="5143944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8237" y="105778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283174" y="5143944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37" y="105778"/>
                  </a:moveTo>
                  <a:lnTo>
                    <a:pt x="0" y="0"/>
                  </a:lnTo>
                  <a:lnTo>
                    <a:pt x="35572" y="0"/>
                  </a:lnTo>
                  <a:lnTo>
                    <a:pt x="18237" y="1057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5436399" y="4892154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50"/>
                  </a:moveTo>
                  <a:lnTo>
                    <a:pt x="34493" y="107975"/>
                  </a:lnTo>
                  <a:lnTo>
                    <a:pt x="43929" y="0"/>
                  </a:lnTo>
                  <a:lnTo>
                    <a:pt x="0" y="992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5436399" y="4892154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29" y="0"/>
                  </a:moveTo>
                  <a:lnTo>
                    <a:pt x="0" y="99250"/>
                  </a:lnTo>
                  <a:lnTo>
                    <a:pt x="34493" y="107975"/>
                  </a:lnTo>
                  <a:lnTo>
                    <a:pt x="4392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936299" y="4892154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48" y="107975"/>
                  </a:lnTo>
                  <a:lnTo>
                    <a:pt x="43929" y="99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936299" y="4892154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43929" y="99250"/>
                  </a:lnTo>
                  <a:lnTo>
                    <a:pt x="9448" y="107975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" name="object 25"/>
          <p:cNvSpPr txBox="1"/>
          <p:nvPr/>
        </p:nvSpPr>
        <p:spPr>
          <a:xfrm>
            <a:off x="4282389" y="4575314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1430" rIns="0" bIns="0" rtlCol="0" vert="horz">
            <a:spAutoFit/>
          </a:bodyPr>
          <a:lstStyle/>
          <a:p>
            <a:pPr marL="90805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Arial"/>
                <a:cs typeface="Arial"/>
              </a:rPr>
              <a:t>0V</a:t>
            </a:r>
            <a:endParaRPr sz="12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3437559" y="5255945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6510" rIns="0" bIns="0" rtlCol="0" vert="horz">
            <a:spAutoFit/>
          </a:bodyPr>
          <a:lstStyle/>
          <a:p>
            <a:pPr marL="44450">
              <a:lnSpc>
                <a:spcPct val="100000"/>
              </a:lnSpc>
              <a:spcBef>
                <a:spcPts val="130"/>
              </a:spcBef>
            </a:pPr>
            <a:r>
              <a:rPr dirty="0" sz="1200" spc="-2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5176106" y="47136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5499314" y="47136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4610319" y="4942227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642834" y="4942227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5499314" y="525972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5177375" y="5259733"/>
            <a:ext cx="199390" cy="26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18110">
              <a:lnSpc>
                <a:spcPts val="95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3" name="object 33"/>
          <p:cNvGrpSpPr/>
          <p:nvPr/>
        </p:nvGrpSpPr>
        <p:grpSpPr>
          <a:xfrm>
            <a:off x="1686902" y="2298052"/>
            <a:ext cx="6250940" cy="4406265"/>
            <a:chOff x="1686902" y="2298052"/>
            <a:chExt cx="6250940" cy="4406265"/>
          </a:xfrm>
        </p:grpSpPr>
        <p:sp>
          <p:nvSpPr>
            <p:cNvPr id="34" name="object 34"/>
            <p:cNvSpPr/>
            <p:nvPr/>
          </p:nvSpPr>
          <p:spPr>
            <a:xfrm>
              <a:off x="4492840" y="4835461"/>
              <a:ext cx="1438910" cy="180340"/>
            </a:xfrm>
            <a:custGeom>
              <a:avLst/>
              <a:gdLst/>
              <a:ahLst/>
              <a:cxnLst/>
              <a:rect l="l" t="t" r="r" b="b"/>
              <a:pathLst>
                <a:path w="1438910" h="180339">
                  <a:moveTo>
                    <a:pt x="0" y="125272"/>
                  </a:moveTo>
                  <a:lnTo>
                    <a:pt x="0" y="53949"/>
                  </a:lnTo>
                  <a:lnTo>
                    <a:pt x="360273" y="53949"/>
                  </a:lnTo>
                  <a:lnTo>
                    <a:pt x="360273" y="125272"/>
                  </a:lnTo>
                  <a:lnTo>
                    <a:pt x="0" y="125272"/>
                  </a:lnTo>
                  <a:close/>
                </a:path>
                <a:path w="1438910" h="180339">
                  <a:moveTo>
                    <a:pt x="0" y="0"/>
                  </a:moveTo>
                  <a:lnTo>
                    <a:pt x="0" y="180136"/>
                  </a:lnTo>
                </a:path>
                <a:path w="1438910" h="180339">
                  <a:moveTo>
                    <a:pt x="1438579" y="125272"/>
                  </a:moveTo>
                  <a:lnTo>
                    <a:pt x="1438579" y="53949"/>
                  </a:lnTo>
                  <a:lnTo>
                    <a:pt x="1078306" y="53949"/>
                  </a:lnTo>
                  <a:lnTo>
                    <a:pt x="1078306" y="125272"/>
                  </a:lnTo>
                  <a:lnTo>
                    <a:pt x="1438579" y="125272"/>
                  </a:lnTo>
                  <a:close/>
                </a:path>
                <a:path w="1438910" h="180339">
                  <a:moveTo>
                    <a:pt x="1438579" y="0"/>
                  </a:moveTo>
                  <a:lnTo>
                    <a:pt x="1438579" y="18013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391784" y="5248795"/>
              <a:ext cx="0" cy="360045"/>
            </a:xfrm>
            <a:custGeom>
              <a:avLst/>
              <a:gdLst/>
              <a:ahLst/>
              <a:cxnLst/>
              <a:rect l="l" t="t" r="r" b="b"/>
              <a:pathLst>
                <a:path w="0" h="360045">
                  <a:moveTo>
                    <a:pt x="0" y="0"/>
                  </a:moveTo>
                  <a:lnTo>
                    <a:pt x="0" y="35999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090115" y="2765425"/>
              <a:ext cx="4976495" cy="402590"/>
            </a:xfrm>
            <a:custGeom>
              <a:avLst/>
              <a:gdLst/>
              <a:ahLst/>
              <a:cxnLst/>
              <a:rect l="l" t="t" r="r" b="b"/>
              <a:pathLst>
                <a:path w="4976495" h="402589">
                  <a:moveTo>
                    <a:pt x="0" y="0"/>
                  </a:moveTo>
                  <a:lnTo>
                    <a:pt x="0" y="181025"/>
                  </a:lnTo>
                  <a:lnTo>
                    <a:pt x="470992" y="181025"/>
                  </a:lnTo>
                  <a:lnTo>
                    <a:pt x="470992" y="402463"/>
                  </a:lnTo>
                </a:path>
                <a:path w="4976495" h="402589">
                  <a:moveTo>
                    <a:pt x="4505312" y="0"/>
                  </a:moveTo>
                  <a:lnTo>
                    <a:pt x="4505312" y="181025"/>
                  </a:lnTo>
                  <a:lnTo>
                    <a:pt x="4976304" y="181025"/>
                  </a:lnTo>
                  <a:lnTo>
                    <a:pt x="4976304" y="40246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053462" y="2405151"/>
              <a:ext cx="942975" cy="765810"/>
            </a:xfrm>
            <a:custGeom>
              <a:avLst/>
              <a:gdLst/>
              <a:ahLst/>
              <a:cxnLst/>
              <a:rect l="l" t="t" r="r" b="b"/>
              <a:pathLst>
                <a:path w="942975" h="765810">
                  <a:moveTo>
                    <a:pt x="718375" y="214960"/>
                  </a:moveTo>
                  <a:lnTo>
                    <a:pt x="718375" y="358940"/>
                  </a:lnTo>
                  <a:lnTo>
                    <a:pt x="0" y="358940"/>
                  </a:lnTo>
                  <a:lnTo>
                    <a:pt x="0" y="0"/>
                  </a:lnTo>
                  <a:lnTo>
                    <a:pt x="718375" y="0"/>
                  </a:lnTo>
                  <a:lnTo>
                    <a:pt x="718375" y="142976"/>
                  </a:lnTo>
                </a:path>
                <a:path w="942975" h="765810">
                  <a:moveTo>
                    <a:pt x="133502" y="359283"/>
                  </a:moveTo>
                  <a:lnTo>
                    <a:pt x="133502" y="12"/>
                  </a:lnTo>
                  <a:lnTo>
                    <a:pt x="223773" y="12"/>
                  </a:lnTo>
                  <a:lnTo>
                    <a:pt x="223773" y="359283"/>
                  </a:lnTo>
                  <a:lnTo>
                    <a:pt x="133502" y="359283"/>
                  </a:lnTo>
                  <a:close/>
                </a:path>
                <a:path w="942975" h="765810">
                  <a:moveTo>
                    <a:pt x="942822" y="215595"/>
                  </a:moveTo>
                  <a:lnTo>
                    <a:pt x="313639" y="215595"/>
                  </a:lnTo>
                  <a:lnTo>
                    <a:pt x="313639" y="143560"/>
                  </a:lnTo>
                  <a:lnTo>
                    <a:pt x="942822" y="143560"/>
                  </a:lnTo>
                </a:path>
                <a:path w="942975" h="765810">
                  <a:moveTo>
                    <a:pt x="36575" y="358444"/>
                  </a:moveTo>
                  <a:lnTo>
                    <a:pt x="36575" y="448271"/>
                  </a:lnTo>
                </a:path>
                <a:path w="942975" h="765810">
                  <a:moveTo>
                    <a:pt x="682142" y="358444"/>
                  </a:moveTo>
                  <a:lnTo>
                    <a:pt x="682142" y="765479"/>
                  </a:lnTo>
                </a:path>
                <a:path w="942975" h="765810">
                  <a:moveTo>
                    <a:pt x="43891" y="270167"/>
                  </a:moveTo>
                  <a:lnTo>
                    <a:pt x="43891" y="90525"/>
                  </a:lnTo>
                  <a:lnTo>
                    <a:pt x="133248" y="90525"/>
                  </a:lnTo>
                  <a:lnTo>
                    <a:pt x="133248" y="270167"/>
                  </a:lnTo>
                  <a:lnTo>
                    <a:pt x="43891" y="270167"/>
                  </a:lnTo>
                  <a:close/>
                </a:path>
                <a:path w="942975" h="765810">
                  <a:moveTo>
                    <a:pt x="224027" y="270167"/>
                  </a:moveTo>
                  <a:lnTo>
                    <a:pt x="224027" y="90525"/>
                  </a:lnTo>
                  <a:lnTo>
                    <a:pt x="313385" y="90525"/>
                  </a:lnTo>
                  <a:lnTo>
                    <a:pt x="313385" y="270167"/>
                  </a:lnTo>
                  <a:lnTo>
                    <a:pt x="224027" y="27016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320747" y="2298204"/>
              <a:ext cx="80746" cy="113195"/>
            </a:xfrm>
            <a:prstGeom prst="rect">
              <a:avLst/>
            </a:prstGeom>
          </p:spPr>
        </p:pic>
        <p:sp>
          <p:nvSpPr>
            <p:cNvPr id="39" name="object 39"/>
            <p:cNvSpPr/>
            <p:nvPr/>
          </p:nvSpPr>
          <p:spPr>
            <a:xfrm>
              <a:off x="2080145" y="2303449"/>
              <a:ext cx="5421630" cy="548640"/>
            </a:xfrm>
            <a:custGeom>
              <a:avLst/>
              <a:gdLst/>
              <a:ahLst/>
              <a:cxnLst/>
              <a:rect l="l" t="t" r="r" b="b"/>
              <a:pathLst>
                <a:path w="5421630" h="548639">
                  <a:moveTo>
                    <a:pt x="0" y="548043"/>
                  </a:moveTo>
                  <a:lnTo>
                    <a:pt x="316852" y="0"/>
                  </a:lnTo>
                </a:path>
                <a:path w="5421630" h="548639">
                  <a:moveTo>
                    <a:pt x="5197005" y="316661"/>
                  </a:moveTo>
                  <a:lnTo>
                    <a:pt x="5197005" y="460641"/>
                  </a:lnTo>
                  <a:lnTo>
                    <a:pt x="4478629" y="460641"/>
                  </a:lnTo>
                  <a:lnTo>
                    <a:pt x="4478629" y="101701"/>
                  </a:lnTo>
                  <a:lnTo>
                    <a:pt x="5197005" y="101701"/>
                  </a:lnTo>
                  <a:lnTo>
                    <a:pt x="5197005" y="244678"/>
                  </a:lnTo>
                </a:path>
                <a:path w="5421630" h="548639">
                  <a:moveTo>
                    <a:pt x="4612132" y="460984"/>
                  </a:moveTo>
                  <a:lnTo>
                    <a:pt x="4612132" y="101714"/>
                  </a:lnTo>
                  <a:lnTo>
                    <a:pt x="4702403" y="101714"/>
                  </a:lnTo>
                  <a:lnTo>
                    <a:pt x="4702403" y="460984"/>
                  </a:lnTo>
                  <a:lnTo>
                    <a:pt x="4612132" y="460984"/>
                  </a:lnTo>
                  <a:close/>
                </a:path>
                <a:path w="5421630" h="548639">
                  <a:moveTo>
                    <a:pt x="5421452" y="317296"/>
                  </a:moveTo>
                  <a:lnTo>
                    <a:pt x="4792268" y="317296"/>
                  </a:lnTo>
                  <a:lnTo>
                    <a:pt x="4792268" y="245262"/>
                  </a:lnTo>
                  <a:lnTo>
                    <a:pt x="5421452" y="245262"/>
                  </a:lnTo>
                </a:path>
                <a:path w="5421630" h="548639">
                  <a:moveTo>
                    <a:pt x="4522520" y="371868"/>
                  </a:moveTo>
                  <a:lnTo>
                    <a:pt x="4522520" y="192227"/>
                  </a:lnTo>
                  <a:lnTo>
                    <a:pt x="4611878" y="192227"/>
                  </a:lnTo>
                  <a:lnTo>
                    <a:pt x="4611878" y="371868"/>
                  </a:lnTo>
                  <a:lnTo>
                    <a:pt x="4522520" y="371868"/>
                  </a:lnTo>
                  <a:close/>
                </a:path>
                <a:path w="5421630" h="548639">
                  <a:moveTo>
                    <a:pt x="4702657" y="371868"/>
                  </a:moveTo>
                  <a:lnTo>
                    <a:pt x="4702657" y="192227"/>
                  </a:lnTo>
                  <a:lnTo>
                    <a:pt x="4792014" y="192227"/>
                  </a:lnTo>
                  <a:lnTo>
                    <a:pt x="4792014" y="371868"/>
                  </a:lnTo>
                  <a:lnTo>
                    <a:pt x="4702657" y="37186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26059" y="2298204"/>
              <a:ext cx="80759" cy="113195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6585458" y="2303449"/>
              <a:ext cx="316865" cy="548640"/>
            </a:xfrm>
            <a:custGeom>
              <a:avLst/>
              <a:gdLst/>
              <a:ahLst/>
              <a:cxnLst/>
              <a:rect l="l" t="t" r="r" b="b"/>
              <a:pathLst>
                <a:path w="316865" h="548639">
                  <a:moveTo>
                    <a:pt x="0" y="548043"/>
                  </a:moveTo>
                  <a:lnTo>
                    <a:pt x="316852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579179" y="3887279"/>
              <a:ext cx="4648200" cy="125730"/>
            </a:xfrm>
            <a:custGeom>
              <a:avLst/>
              <a:gdLst/>
              <a:ahLst/>
              <a:cxnLst/>
              <a:rect l="l" t="t" r="r" b="b"/>
              <a:pathLst>
                <a:path w="4648200" h="125729">
                  <a:moveTo>
                    <a:pt x="0" y="125196"/>
                  </a:moveTo>
                  <a:lnTo>
                    <a:pt x="142430" y="125196"/>
                  </a:lnTo>
                  <a:lnTo>
                    <a:pt x="71666" y="0"/>
                  </a:lnTo>
                  <a:lnTo>
                    <a:pt x="0" y="125196"/>
                  </a:lnTo>
                  <a:close/>
                </a:path>
                <a:path w="4648200" h="125729">
                  <a:moveTo>
                    <a:pt x="4505312" y="125196"/>
                  </a:moveTo>
                  <a:lnTo>
                    <a:pt x="4647742" y="125196"/>
                  </a:lnTo>
                  <a:lnTo>
                    <a:pt x="4576978" y="0"/>
                  </a:lnTo>
                  <a:lnTo>
                    <a:pt x="4505312" y="12519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692300" y="43950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0" y="35476"/>
                  </a:lnTo>
                  <a:lnTo>
                    <a:pt x="31507" y="31513"/>
                  </a:lnTo>
                  <a:lnTo>
                    <a:pt x="35466" y="25642"/>
                  </a:lnTo>
                  <a:lnTo>
                    <a:pt x="36918" y="18465"/>
                  </a:lnTo>
                  <a:lnTo>
                    <a:pt x="35466" y="11288"/>
                  </a:lnTo>
                  <a:lnTo>
                    <a:pt x="31507" y="5418"/>
                  </a:lnTo>
                  <a:lnTo>
                    <a:pt x="25640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1692300" y="43950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0" y="1454"/>
                  </a:lnTo>
                  <a:lnTo>
                    <a:pt x="31507" y="5418"/>
                  </a:lnTo>
                  <a:lnTo>
                    <a:pt x="35466" y="11288"/>
                  </a:lnTo>
                  <a:lnTo>
                    <a:pt x="36918" y="18465"/>
                  </a:lnTo>
                  <a:lnTo>
                    <a:pt x="35466" y="25642"/>
                  </a:lnTo>
                  <a:lnTo>
                    <a:pt x="31507" y="31513"/>
                  </a:lnTo>
                  <a:lnTo>
                    <a:pt x="25640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590495" y="45030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590495" y="45030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2" y="1454"/>
                  </a:lnTo>
                  <a:lnTo>
                    <a:pt x="31513" y="5418"/>
                  </a:lnTo>
                  <a:lnTo>
                    <a:pt x="35476" y="11288"/>
                  </a:lnTo>
                  <a:lnTo>
                    <a:pt x="36931" y="18465"/>
                  </a:lnTo>
                  <a:lnTo>
                    <a:pt x="35476" y="25642"/>
                  </a:lnTo>
                  <a:lnTo>
                    <a:pt x="31513" y="31513"/>
                  </a:lnTo>
                  <a:lnTo>
                    <a:pt x="25642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6197612" y="43950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0" y="35476"/>
                  </a:lnTo>
                  <a:lnTo>
                    <a:pt x="31507" y="31513"/>
                  </a:lnTo>
                  <a:lnTo>
                    <a:pt x="35466" y="25642"/>
                  </a:lnTo>
                  <a:lnTo>
                    <a:pt x="36918" y="18465"/>
                  </a:lnTo>
                  <a:lnTo>
                    <a:pt x="35466" y="11288"/>
                  </a:lnTo>
                  <a:lnTo>
                    <a:pt x="31507" y="5418"/>
                  </a:lnTo>
                  <a:lnTo>
                    <a:pt x="25640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197612" y="43950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0" y="1454"/>
                  </a:lnTo>
                  <a:lnTo>
                    <a:pt x="31507" y="5418"/>
                  </a:lnTo>
                  <a:lnTo>
                    <a:pt x="35466" y="11288"/>
                  </a:lnTo>
                  <a:lnTo>
                    <a:pt x="36918" y="18465"/>
                  </a:lnTo>
                  <a:lnTo>
                    <a:pt x="35466" y="25642"/>
                  </a:lnTo>
                  <a:lnTo>
                    <a:pt x="31507" y="31513"/>
                  </a:lnTo>
                  <a:lnTo>
                    <a:pt x="25640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089374" y="45030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089374" y="45030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2" y="1454"/>
                  </a:lnTo>
                  <a:lnTo>
                    <a:pt x="31513" y="5418"/>
                  </a:lnTo>
                  <a:lnTo>
                    <a:pt x="35476" y="11288"/>
                  </a:lnTo>
                  <a:lnTo>
                    <a:pt x="36931" y="18465"/>
                  </a:lnTo>
                  <a:lnTo>
                    <a:pt x="35476" y="25642"/>
                  </a:lnTo>
                  <a:lnTo>
                    <a:pt x="31513" y="31513"/>
                  </a:lnTo>
                  <a:lnTo>
                    <a:pt x="25642" y="35476"/>
                  </a:lnTo>
                  <a:lnTo>
                    <a:pt x="18465" y="3693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283580" y="439439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6" y="25635"/>
                  </a:lnTo>
                  <a:lnTo>
                    <a:pt x="5422" y="31502"/>
                  </a:lnTo>
                  <a:lnTo>
                    <a:pt x="11294" y="35464"/>
                  </a:lnTo>
                  <a:lnTo>
                    <a:pt x="18465" y="36918"/>
                  </a:lnTo>
                  <a:lnTo>
                    <a:pt x="25642" y="35464"/>
                  </a:lnTo>
                  <a:lnTo>
                    <a:pt x="31513" y="31502"/>
                  </a:lnTo>
                  <a:lnTo>
                    <a:pt x="35476" y="25635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94" y="1454"/>
                  </a:lnTo>
                  <a:lnTo>
                    <a:pt x="5422" y="5418"/>
                  </a:lnTo>
                  <a:lnTo>
                    <a:pt x="1456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283580" y="439439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18"/>
                  </a:moveTo>
                  <a:lnTo>
                    <a:pt x="11294" y="35464"/>
                  </a:lnTo>
                  <a:lnTo>
                    <a:pt x="5422" y="31502"/>
                  </a:lnTo>
                  <a:lnTo>
                    <a:pt x="1456" y="25635"/>
                  </a:lnTo>
                  <a:lnTo>
                    <a:pt x="0" y="18465"/>
                  </a:lnTo>
                  <a:lnTo>
                    <a:pt x="1456" y="11288"/>
                  </a:lnTo>
                  <a:lnTo>
                    <a:pt x="5422" y="5418"/>
                  </a:lnTo>
                  <a:lnTo>
                    <a:pt x="11294" y="1454"/>
                  </a:lnTo>
                  <a:lnTo>
                    <a:pt x="18465" y="0"/>
                  </a:lnTo>
                  <a:lnTo>
                    <a:pt x="25642" y="1454"/>
                  </a:lnTo>
                  <a:lnTo>
                    <a:pt x="31513" y="5418"/>
                  </a:lnTo>
                  <a:lnTo>
                    <a:pt x="35476" y="11288"/>
                  </a:lnTo>
                  <a:lnTo>
                    <a:pt x="36931" y="18465"/>
                  </a:lnTo>
                  <a:lnTo>
                    <a:pt x="35476" y="25635"/>
                  </a:lnTo>
                  <a:lnTo>
                    <a:pt x="31513" y="31502"/>
                  </a:lnTo>
                  <a:lnTo>
                    <a:pt x="25642" y="35464"/>
                  </a:lnTo>
                  <a:lnTo>
                    <a:pt x="18465" y="369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461317" y="45030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0" y="18465"/>
                  </a:moveTo>
                  <a:lnTo>
                    <a:pt x="1454" y="25642"/>
                  </a:lnTo>
                  <a:lnTo>
                    <a:pt x="5418" y="31513"/>
                  </a:lnTo>
                  <a:lnTo>
                    <a:pt x="11288" y="35476"/>
                  </a:lnTo>
                  <a:lnTo>
                    <a:pt x="18465" y="36931"/>
                  </a:lnTo>
                  <a:lnTo>
                    <a:pt x="25642" y="35476"/>
                  </a:lnTo>
                  <a:lnTo>
                    <a:pt x="31513" y="31513"/>
                  </a:lnTo>
                  <a:lnTo>
                    <a:pt x="35476" y="25642"/>
                  </a:lnTo>
                  <a:lnTo>
                    <a:pt x="36931" y="18465"/>
                  </a:lnTo>
                  <a:lnTo>
                    <a:pt x="35476" y="11288"/>
                  </a:lnTo>
                  <a:lnTo>
                    <a:pt x="31513" y="5418"/>
                  </a:lnTo>
                  <a:lnTo>
                    <a:pt x="25642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461317" y="45030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4" h="37464">
                  <a:moveTo>
                    <a:pt x="18465" y="36931"/>
                  </a:moveTo>
                  <a:lnTo>
                    <a:pt x="11288" y="35476"/>
                  </a:lnTo>
                  <a:lnTo>
                    <a:pt x="5418" y="31513"/>
                  </a:lnTo>
                  <a:lnTo>
                    <a:pt x="1454" y="25642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42" y="1454"/>
                  </a:lnTo>
                  <a:lnTo>
                    <a:pt x="31513" y="5418"/>
                  </a:lnTo>
                  <a:lnTo>
                    <a:pt x="35476" y="11288"/>
                  </a:lnTo>
                  <a:lnTo>
                    <a:pt x="36931" y="18465"/>
                  </a:lnTo>
                  <a:lnTo>
                    <a:pt x="35476" y="25642"/>
                  </a:lnTo>
                  <a:lnTo>
                    <a:pt x="31513" y="31513"/>
                  </a:lnTo>
                  <a:lnTo>
                    <a:pt x="25642" y="35476"/>
                  </a:lnTo>
                  <a:lnTo>
                    <a:pt x="18465" y="369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7718069" y="439439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0" y="18465"/>
                  </a:moveTo>
                  <a:lnTo>
                    <a:pt x="1454" y="25635"/>
                  </a:lnTo>
                  <a:lnTo>
                    <a:pt x="5418" y="31502"/>
                  </a:lnTo>
                  <a:lnTo>
                    <a:pt x="11288" y="35464"/>
                  </a:lnTo>
                  <a:lnTo>
                    <a:pt x="18465" y="36918"/>
                  </a:lnTo>
                  <a:lnTo>
                    <a:pt x="25635" y="35464"/>
                  </a:lnTo>
                  <a:lnTo>
                    <a:pt x="31502" y="31502"/>
                  </a:lnTo>
                  <a:lnTo>
                    <a:pt x="35464" y="25635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2" y="5418"/>
                  </a:lnTo>
                  <a:lnTo>
                    <a:pt x="25635" y="1454"/>
                  </a:lnTo>
                  <a:lnTo>
                    <a:pt x="18465" y="0"/>
                  </a:lnTo>
                  <a:lnTo>
                    <a:pt x="11288" y="1454"/>
                  </a:lnTo>
                  <a:lnTo>
                    <a:pt x="5418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718069" y="4394390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18465" y="36918"/>
                  </a:moveTo>
                  <a:lnTo>
                    <a:pt x="11288" y="35464"/>
                  </a:lnTo>
                  <a:lnTo>
                    <a:pt x="5418" y="31502"/>
                  </a:lnTo>
                  <a:lnTo>
                    <a:pt x="1454" y="25635"/>
                  </a:lnTo>
                  <a:lnTo>
                    <a:pt x="0" y="18465"/>
                  </a:lnTo>
                  <a:lnTo>
                    <a:pt x="1454" y="11288"/>
                  </a:lnTo>
                  <a:lnTo>
                    <a:pt x="5418" y="5418"/>
                  </a:lnTo>
                  <a:lnTo>
                    <a:pt x="11288" y="1454"/>
                  </a:lnTo>
                  <a:lnTo>
                    <a:pt x="18465" y="0"/>
                  </a:lnTo>
                  <a:lnTo>
                    <a:pt x="25635" y="1454"/>
                  </a:lnTo>
                  <a:lnTo>
                    <a:pt x="31502" y="5418"/>
                  </a:lnTo>
                  <a:lnTo>
                    <a:pt x="35464" y="11288"/>
                  </a:lnTo>
                  <a:lnTo>
                    <a:pt x="36918" y="18465"/>
                  </a:lnTo>
                  <a:lnTo>
                    <a:pt x="35464" y="25635"/>
                  </a:lnTo>
                  <a:lnTo>
                    <a:pt x="31502" y="31502"/>
                  </a:lnTo>
                  <a:lnTo>
                    <a:pt x="25635" y="35464"/>
                  </a:lnTo>
                  <a:lnTo>
                    <a:pt x="18465" y="369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7894967" y="4503089"/>
              <a:ext cx="37465" cy="37465"/>
            </a:xfrm>
            <a:custGeom>
              <a:avLst/>
              <a:gdLst/>
              <a:ahLst/>
              <a:cxnLst/>
              <a:rect l="l" t="t" r="r" b="b"/>
              <a:pathLst>
                <a:path w="37465" h="37464">
                  <a:moveTo>
                    <a:pt x="0" y="18465"/>
                  </a:moveTo>
                  <a:lnTo>
                    <a:pt x="1454" y="25642"/>
                  </a:lnTo>
                  <a:lnTo>
                    <a:pt x="5416" y="31513"/>
                  </a:lnTo>
                  <a:lnTo>
                    <a:pt x="11283" y="35476"/>
                  </a:lnTo>
                  <a:lnTo>
                    <a:pt x="18453" y="36931"/>
                  </a:lnTo>
                  <a:lnTo>
                    <a:pt x="25629" y="35476"/>
                  </a:lnTo>
                  <a:lnTo>
                    <a:pt x="31500" y="31513"/>
                  </a:lnTo>
                  <a:lnTo>
                    <a:pt x="35464" y="25642"/>
                  </a:lnTo>
                  <a:lnTo>
                    <a:pt x="36918" y="18465"/>
                  </a:lnTo>
                  <a:lnTo>
                    <a:pt x="35464" y="11288"/>
                  </a:lnTo>
                  <a:lnTo>
                    <a:pt x="31500" y="5418"/>
                  </a:lnTo>
                  <a:lnTo>
                    <a:pt x="25629" y="1454"/>
                  </a:lnTo>
                  <a:lnTo>
                    <a:pt x="18453" y="0"/>
                  </a:lnTo>
                  <a:lnTo>
                    <a:pt x="11283" y="1454"/>
                  </a:lnTo>
                  <a:lnTo>
                    <a:pt x="5416" y="5418"/>
                  </a:lnTo>
                  <a:lnTo>
                    <a:pt x="1454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488228" y="3918013"/>
              <a:ext cx="2444115" cy="622300"/>
            </a:xfrm>
            <a:custGeom>
              <a:avLst/>
              <a:gdLst/>
              <a:ahLst/>
              <a:cxnLst/>
              <a:rect l="l" t="t" r="r" b="b"/>
              <a:pathLst>
                <a:path w="2444115" h="622300">
                  <a:moveTo>
                    <a:pt x="2425192" y="622007"/>
                  </a:moveTo>
                  <a:lnTo>
                    <a:pt x="2418022" y="620553"/>
                  </a:lnTo>
                  <a:lnTo>
                    <a:pt x="2412155" y="616589"/>
                  </a:lnTo>
                  <a:lnTo>
                    <a:pt x="2408193" y="610718"/>
                  </a:lnTo>
                  <a:lnTo>
                    <a:pt x="2406738" y="603542"/>
                  </a:lnTo>
                  <a:lnTo>
                    <a:pt x="2408193" y="596365"/>
                  </a:lnTo>
                  <a:lnTo>
                    <a:pt x="2412155" y="590494"/>
                  </a:lnTo>
                  <a:lnTo>
                    <a:pt x="2418022" y="586531"/>
                  </a:lnTo>
                  <a:lnTo>
                    <a:pt x="2425192" y="585076"/>
                  </a:lnTo>
                  <a:lnTo>
                    <a:pt x="2432368" y="586531"/>
                  </a:lnTo>
                  <a:lnTo>
                    <a:pt x="2438239" y="590494"/>
                  </a:lnTo>
                  <a:lnTo>
                    <a:pt x="2442203" y="596365"/>
                  </a:lnTo>
                  <a:lnTo>
                    <a:pt x="2443657" y="603542"/>
                  </a:lnTo>
                  <a:lnTo>
                    <a:pt x="2442203" y="610718"/>
                  </a:lnTo>
                  <a:lnTo>
                    <a:pt x="2438239" y="616589"/>
                  </a:lnTo>
                  <a:lnTo>
                    <a:pt x="2432368" y="620553"/>
                  </a:lnTo>
                  <a:lnTo>
                    <a:pt x="2425192" y="622007"/>
                  </a:lnTo>
                  <a:close/>
                </a:path>
                <a:path w="2444115" h="622300">
                  <a:moveTo>
                    <a:pt x="0" y="0"/>
                  </a:moveTo>
                  <a:lnTo>
                    <a:pt x="278333" y="0"/>
                  </a:lnTo>
                  <a:lnTo>
                    <a:pt x="278333" y="71221"/>
                  </a:lnTo>
                  <a:lnTo>
                    <a:pt x="0" y="712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" name="object 5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377560" y="3888460"/>
              <a:ext cx="130162" cy="130162"/>
            </a:xfrm>
            <a:prstGeom prst="rect">
              <a:avLst/>
            </a:prstGeom>
          </p:spPr>
        </p:pic>
        <p:sp>
          <p:nvSpPr>
            <p:cNvPr id="60" name="object 60"/>
            <p:cNvSpPr/>
            <p:nvPr/>
          </p:nvSpPr>
          <p:spPr>
            <a:xfrm>
              <a:off x="5766447" y="3773640"/>
              <a:ext cx="717550" cy="360680"/>
            </a:xfrm>
            <a:custGeom>
              <a:avLst/>
              <a:gdLst/>
              <a:ahLst/>
              <a:cxnLst/>
              <a:rect l="l" t="t" r="r" b="b"/>
              <a:pathLst>
                <a:path w="717550" h="360679">
                  <a:moveTo>
                    <a:pt x="0" y="360019"/>
                  </a:moveTo>
                  <a:lnTo>
                    <a:pt x="0" y="241"/>
                  </a:lnTo>
                  <a:lnTo>
                    <a:pt x="358775" y="241"/>
                  </a:lnTo>
                  <a:lnTo>
                    <a:pt x="358775" y="360019"/>
                  </a:lnTo>
                  <a:lnTo>
                    <a:pt x="0" y="360019"/>
                  </a:lnTo>
                  <a:close/>
                </a:path>
                <a:path w="717550" h="360679">
                  <a:moveTo>
                    <a:pt x="358775" y="360019"/>
                  </a:moveTo>
                  <a:lnTo>
                    <a:pt x="358775" y="241"/>
                  </a:lnTo>
                  <a:lnTo>
                    <a:pt x="717550" y="241"/>
                  </a:lnTo>
                  <a:lnTo>
                    <a:pt x="717550" y="360019"/>
                  </a:lnTo>
                  <a:lnTo>
                    <a:pt x="358775" y="360019"/>
                  </a:lnTo>
                  <a:close/>
                </a:path>
                <a:path w="717550" h="360679">
                  <a:moveTo>
                    <a:pt x="358775" y="360019"/>
                  </a:moveTo>
                  <a:lnTo>
                    <a:pt x="358775" y="241"/>
                  </a:lnTo>
                  <a:lnTo>
                    <a:pt x="717207" y="241"/>
                  </a:lnTo>
                  <a:lnTo>
                    <a:pt x="717207" y="360019"/>
                  </a:lnTo>
                  <a:lnTo>
                    <a:pt x="358775" y="360019"/>
                  </a:lnTo>
                  <a:close/>
                </a:path>
                <a:path w="717550" h="360679">
                  <a:moveTo>
                    <a:pt x="268058" y="288036"/>
                  </a:moveTo>
                  <a:lnTo>
                    <a:pt x="268058" y="360172"/>
                  </a:lnTo>
                </a:path>
                <a:path w="717550" h="360679">
                  <a:moveTo>
                    <a:pt x="232448" y="288036"/>
                  </a:moveTo>
                  <a:lnTo>
                    <a:pt x="304584" y="288036"/>
                  </a:lnTo>
                </a:path>
                <a:path w="717550" h="360679">
                  <a:moveTo>
                    <a:pt x="90208" y="360172"/>
                  </a:moveTo>
                  <a:lnTo>
                    <a:pt x="90208" y="393"/>
                  </a:lnTo>
                </a:path>
                <a:path w="717550" h="360679">
                  <a:moveTo>
                    <a:pt x="449630" y="0"/>
                  </a:moveTo>
                  <a:lnTo>
                    <a:pt x="629031" y="36017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5839193" y="3774059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124"/>
                  </a:moveTo>
                  <a:lnTo>
                    <a:pt x="35610" y="107124"/>
                  </a:lnTo>
                  <a:lnTo>
                    <a:pt x="17348" y="0"/>
                  </a:lnTo>
                  <a:lnTo>
                    <a:pt x="0" y="1071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839193" y="3774059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48" y="0"/>
                  </a:moveTo>
                  <a:lnTo>
                    <a:pt x="35610" y="107124"/>
                  </a:lnTo>
                  <a:lnTo>
                    <a:pt x="0" y="107124"/>
                  </a:lnTo>
                  <a:lnTo>
                    <a:pt x="1734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" name="object 6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23583" y="4025188"/>
              <a:ext cx="76606" cy="113766"/>
            </a:xfrm>
            <a:prstGeom prst="rect">
              <a:avLst/>
            </a:prstGeom>
          </p:spPr>
        </p:pic>
        <p:sp>
          <p:nvSpPr>
            <p:cNvPr id="64" name="object 64"/>
            <p:cNvSpPr/>
            <p:nvPr/>
          </p:nvSpPr>
          <p:spPr>
            <a:xfrm>
              <a:off x="3051136" y="3436658"/>
              <a:ext cx="4862830" cy="3261995"/>
            </a:xfrm>
            <a:custGeom>
              <a:avLst/>
              <a:gdLst/>
              <a:ahLst/>
              <a:cxnLst/>
              <a:rect l="l" t="t" r="r" b="b"/>
              <a:pathLst>
                <a:path w="4862830" h="3261995">
                  <a:moveTo>
                    <a:pt x="3128568" y="625017"/>
                  </a:moveTo>
                  <a:lnTo>
                    <a:pt x="3200704" y="625017"/>
                  </a:lnTo>
                </a:path>
                <a:path w="4862830" h="3261995">
                  <a:moveTo>
                    <a:pt x="3164179" y="625017"/>
                  </a:moveTo>
                  <a:lnTo>
                    <a:pt x="3164179" y="697153"/>
                  </a:lnTo>
                </a:path>
                <a:path w="4862830" h="3261995">
                  <a:moveTo>
                    <a:pt x="1056703" y="1084897"/>
                  </a:moveTo>
                  <a:lnTo>
                    <a:pt x="1056703" y="697153"/>
                  </a:lnTo>
                </a:path>
                <a:path w="4862830" h="3261995">
                  <a:moveTo>
                    <a:pt x="0" y="0"/>
                  </a:moveTo>
                  <a:lnTo>
                    <a:pt x="1055751" y="0"/>
                  </a:lnTo>
                  <a:lnTo>
                    <a:pt x="1055751" y="337375"/>
                  </a:lnTo>
                </a:path>
                <a:path w="4862830" h="3261995">
                  <a:moveTo>
                    <a:pt x="4505325" y="0"/>
                  </a:moveTo>
                  <a:lnTo>
                    <a:pt x="4862283" y="0"/>
                  </a:lnTo>
                  <a:lnTo>
                    <a:pt x="4862283" y="1084897"/>
                  </a:lnTo>
                </a:path>
                <a:path w="4862830" h="3261995">
                  <a:moveTo>
                    <a:pt x="1047356" y="2493327"/>
                  </a:moveTo>
                  <a:lnTo>
                    <a:pt x="1047356" y="2899905"/>
                  </a:lnTo>
                </a:path>
                <a:path w="4862830" h="3261995">
                  <a:moveTo>
                    <a:pt x="273672" y="3169894"/>
                  </a:moveTo>
                  <a:lnTo>
                    <a:pt x="257725" y="3150835"/>
                  </a:lnTo>
                  <a:lnTo>
                    <a:pt x="245908" y="3128770"/>
                  </a:lnTo>
                  <a:lnTo>
                    <a:pt x="238566" y="3104816"/>
                  </a:lnTo>
                  <a:lnTo>
                    <a:pt x="236042" y="3080092"/>
                  </a:lnTo>
                  <a:lnTo>
                    <a:pt x="238566" y="3055369"/>
                  </a:lnTo>
                  <a:lnTo>
                    <a:pt x="245908" y="3031416"/>
                  </a:lnTo>
                  <a:lnTo>
                    <a:pt x="257725" y="3009355"/>
                  </a:lnTo>
                  <a:lnTo>
                    <a:pt x="273672" y="2990303"/>
                  </a:lnTo>
                  <a:lnTo>
                    <a:pt x="273672" y="3169894"/>
                  </a:lnTo>
                  <a:close/>
                </a:path>
                <a:path w="4862830" h="3261995">
                  <a:moveTo>
                    <a:pt x="273672" y="3115830"/>
                  </a:moveTo>
                  <a:lnTo>
                    <a:pt x="273672" y="3044355"/>
                  </a:lnTo>
                  <a:lnTo>
                    <a:pt x="597687" y="3044355"/>
                  </a:lnTo>
                  <a:lnTo>
                    <a:pt x="597687" y="3115830"/>
                  </a:lnTo>
                  <a:lnTo>
                    <a:pt x="273672" y="3115830"/>
                  </a:lnTo>
                  <a:close/>
                </a:path>
                <a:path w="4862830" h="3261995">
                  <a:moveTo>
                    <a:pt x="597687" y="3261525"/>
                  </a:moveTo>
                  <a:lnTo>
                    <a:pt x="597687" y="2900514"/>
                  </a:lnTo>
                  <a:lnTo>
                    <a:pt x="957694" y="2900514"/>
                  </a:lnTo>
                  <a:lnTo>
                    <a:pt x="957694" y="3261525"/>
                  </a:lnTo>
                  <a:lnTo>
                    <a:pt x="597687" y="3261525"/>
                  </a:lnTo>
                  <a:close/>
                </a:path>
                <a:path w="4862830" h="3261995">
                  <a:moveTo>
                    <a:pt x="957681" y="3261525"/>
                  </a:moveTo>
                  <a:lnTo>
                    <a:pt x="957681" y="2900514"/>
                  </a:lnTo>
                  <a:lnTo>
                    <a:pt x="1316367" y="2900514"/>
                  </a:lnTo>
                  <a:lnTo>
                    <a:pt x="1316367" y="3261525"/>
                  </a:lnTo>
                  <a:lnTo>
                    <a:pt x="957681" y="3261525"/>
                  </a:lnTo>
                  <a:close/>
                </a:path>
                <a:path w="4862830" h="3261995">
                  <a:moveTo>
                    <a:pt x="867067" y="3188220"/>
                  </a:moveTo>
                  <a:lnTo>
                    <a:pt x="867067" y="3260598"/>
                  </a:lnTo>
                </a:path>
                <a:path w="4862830" h="3261995">
                  <a:moveTo>
                    <a:pt x="831329" y="3188220"/>
                  </a:moveTo>
                  <a:lnTo>
                    <a:pt x="903719" y="3188220"/>
                  </a:lnTo>
                </a:path>
                <a:path w="4862830" h="3261995">
                  <a:moveTo>
                    <a:pt x="687971" y="3261525"/>
                  </a:moveTo>
                  <a:lnTo>
                    <a:pt x="687971" y="2900502"/>
                  </a:lnTo>
                </a:path>
                <a:path w="4862830" h="3261995">
                  <a:moveTo>
                    <a:pt x="1047356" y="2899918"/>
                  </a:moveTo>
                  <a:lnTo>
                    <a:pt x="1227366" y="32613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721696" y="6338493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37" y="107480"/>
                  </a:lnTo>
                  <a:lnTo>
                    <a:pt x="17411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721696" y="6338493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37" y="107480"/>
                  </a:lnTo>
                  <a:lnTo>
                    <a:pt x="0" y="107480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7" name="object 6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208132" y="6590131"/>
              <a:ext cx="76835" cy="114109"/>
            </a:xfrm>
            <a:prstGeom prst="rect">
              <a:avLst/>
            </a:prstGeom>
          </p:spPr>
        </p:pic>
        <p:sp>
          <p:nvSpPr>
            <p:cNvPr id="68" name="object 68"/>
            <p:cNvSpPr/>
            <p:nvPr/>
          </p:nvSpPr>
          <p:spPr>
            <a:xfrm>
              <a:off x="4061498" y="6624878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90">
                  <a:moveTo>
                    <a:pt x="0" y="0"/>
                  </a:moveTo>
                  <a:lnTo>
                    <a:pt x="72390" y="0"/>
                  </a:lnTo>
                </a:path>
                <a:path w="72389" h="72390">
                  <a:moveTo>
                    <a:pt x="35737" y="0"/>
                  </a:moveTo>
                  <a:lnTo>
                    <a:pt x="35737" y="7237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9" name="object 69"/>
          <p:cNvSpPr txBox="1"/>
          <p:nvPr/>
        </p:nvSpPr>
        <p:spPr>
          <a:xfrm>
            <a:off x="3975319" y="5869335"/>
            <a:ext cx="93345" cy="457200"/>
          </a:xfrm>
          <a:prstGeom prst="rect">
            <a:avLst/>
          </a:prstGeom>
        </p:spPr>
        <p:txBody>
          <a:bodyPr wrap="square" lIns="0" tIns="762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5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70" name="object 70"/>
          <p:cNvSpPr txBox="1"/>
          <p:nvPr/>
        </p:nvSpPr>
        <p:spPr>
          <a:xfrm>
            <a:off x="6096223" y="35960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71" name="object 71"/>
          <p:cNvSpPr txBox="1"/>
          <p:nvPr/>
        </p:nvSpPr>
        <p:spPr>
          <a:xfrm>
            <a:off x="3975319" y="67075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6083524" y="4142138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73" name="object 73"/>
          <p:cNvSpPr txBox="1"/>
          <p:nvPr/>
        </p:nvSpPr>
        <p:spPr>
          <a:xfrm>
            <a:off x="4343630" y="67075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74" name="object 74"/>
          <p:cNvSpPr txBox="1"/>
          <p:nvPr/>
        </p:nvSpPr>
        <p:spPr>
          <a:xfrm>
            <a:off x="6464534" y="4142138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75" name="object 75"/>
          <p:cNvGrpSpPr/>
          <p:nvPr/>
        </p:nvGrpSpPr>
        <p:grpSpPr>
          <a:xfrm>
            <a:off x="2693987" y="2398052"/>
            <a:ext cx="4756150" cy="4394200"/>
            <a:chOff x="2693987" y="2398052"/>
            <a:chExt cx="4756150" cy="4394200"/>
          </a:xfrm>
        </p:grpSpPr>
        <p:sp>
          <p:nvSpPr>
            <p:cNvPr id="76" name="object 76"/>
            <p:cNvSpPr/>
            <p:nvPr/>
          </p:nvSpPr>
          <p:spPr>
            <a:xfrm>
              <a:off x="4222889" y="2765424"/>
              <a:ext cx="3021330" cy="4021454"/>
            </a:xfrm>
            <a:custGeom>
              <a:avLst/>
              <a:gdLst/>
              <a:ahLst/>
              <a:cxnLst/>
              <a:rect l="l" t="t" r="r" b="b"/>
              <a:pathLst>
                <a:path w="3021329" h="4021454">
                  <a:moveTo>
                    <a:pt x="468160" y="3751897"/>
                  </a:moveTo>
                  <a:lnTo>
                    <a:pt x="440677" y="3841686"/>
                  </a:lnTo>
                  <a:lnTo>
                    <a:pt x="386613" y="3662095"/>
                  </a:lnTo>
                  <a:lnTo>
                    <a:pt x="332549" y="3841686"/>
                  </a:lnTo>
                  <a:lnTo>
                    <a:pt x="278498" y="3662095"/>
                  </a:lnTo>
                  <a:lnTo>
                    <a:pt x="224434" y="3841686"/>
                  </a:lnTo>
                  <a:lnTo>
                    <a:pt x="170370" y="3662095"/>
                  </a:lnTo>
                  <a:lnTo>
                    <a:pt x="143802" y="3751897"/>
                  </a:lnTo>
                </a:path>
                <a:path w="3021329" h="4021454">
                  <a:moveTo>
                    <a:pt x="2584297" y="1188605"/>
                  </a:moveTo>
                  <a:lnTo>
                    <a:pt x="2556814" y="1278394"/>
                  </a:lnTo>
                  <a:lnTo>
                    <a:pt x="2502750" y="1098803"/>
                  </a:lnTo>
                  <a:lnTo>
                    <a:pt x="2448686" y="1278394"/>
                  </a:lnTo>
                  <a:lnTo>
                    <a:pt x="2394635" y="1098803"/>
                  </a:lnTo>
                  <a:lnTo>
                    <a:pt x="2340571" y="1278394"/>
                  </a:lnTo>
                  <a:lnTo>
                    <a:pt x="2286507" y="1098803"/>
                  </a:lnTo>
                  <a:lnTo>
                    <a:pt x="2259939" y="1188605"/>
                  </a:lnTo>
                </a:path>
                <a:path w="3021329" h="4021454">
                  <a:moveTo>
                    <a:pt x="0" y="3932758"/>
                  </a:moveTo>
                  <a:lnTo>
                    <a:pt x="105562" y="3932758"/>
                  </a:lnTo>
                  <a:lnTo>
                    <a:pt x="52781" y="4021315"/>
                  </a:lnTo>
                  <a:lnTo>
                    <a:pt x="0" y="3932758"/>
                  </a:lnTo>
                  <a:close/>
                </a:path>
                <a:path w="3021329" h="4021454">
                  <a:moveTo>
                    <a:pt x="3021253" y="0"/>
                  </a:moveTo>
                  <a:lnTo>
                    <a:pt x="3021253" y="40246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699385" y="2403449"/>
              <a:ext cx="4745355" cy="1195705"/>
            </a:xfrm>
            <a:custGeom>
              <a:avLst/>
              <a:gdLst/>
              <a:ahLst/>
              <a:cxnLst/>
              <a:rect l="l" t="t" r="r" b="b"/>
              <a:pathLst>
                <a:path w="4745355" h="1195704">
                  <a:moveTo>
                    <a:pt x="239433" y="0"/>
                  </a:moveTo>
                  <a:lnTo>
                    <a:pt x="239433" y="89509"/>
                  </a:lnTo>
                </a:path>
                <a:path w="4745355" h="1195704">
                  <a:moveTo>
                    <a:pt x="4744758" y="0"/>
                  </a:moveTo>
                  <a:lnTo>
                    <a:pt x="4744758" y="89509"/>
                  </a:lnTo>
                </a:path>
                <a:path w="4745355" h="1195704">
                  <a:moveTo>
                    <a:pt x="41401" y="1195400"/>
                  </a:moveTo>
                  <a:lnTo>
                    <a:pt x="83223" y="1123162"/>
                  </a:lnTo>
                  <a:lnTo>
                    <a:pt x="0" y="1123162"/>
                  </a:lnTo>
                  <a:lnTo>
                    <a:pt x="41401" y="1195400"/>
                  </a:lnTo>
                  <a:close/>
                </a:path>
                <a:path w="4745355" h="1195704">
                  <a:moveTo>
                    <a:pt x="4546714" y="1195400"/>
                  </a:moveTo>
                  <a:lnTo>
                    <a:pt x="4588535" y="1123162"/>
                  </a:lnTo>
                  <a:lnTo>
                    <a:pt x="4505312" y="1123162"/>
                  </a:lnTo>
                  <a:lnTo>
                    <a:pt x="4546714" y="11954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738575" y="3918013"/>
              <a:ext cx="278765" cy="71755"/>
            </a:xfrm>
            <a:custGeom>
              <a:avLst/>
              <a:gdLst/>
              <a:ahLst/>
              <a:cxnLst/>
              <a:rect l="l" t="t" r="r" b="b"/>
              <a:pathLst>
                <a:path w="278764" h="71754">
                  <a:moveTo>
                    <a:pt x="0" y="0"/>
                  </a:moveTo>
                  <a:lnTo>
                    <a:pt x="278320" y="0"/>
                  </a:lnTo>
                  <a:lnTo>
                    <a:pt x="278320" y="71221"/>
                  </a:lnTo>
                  <a:lnTo>
                    <a:pt x="0" y="712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627907" y="3888460"/>
              <a:ext cx="130162" cy="130162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4016794" y="3773639"/>
              <a:ext cx="717550" cy="360680"/>
            </a:xfrm>
            <a:custGeom>
              <a:avLst/>
              <a:gdLst/>
              <a:ahLst/>
              <a:cxnLst/>
              <a:rect l="l" t="t" r="r" b="b"/>
              <a:pathLst>
                <a:path w="717550" h="360679">
                  <a:moveTo>
                    <a:pt x="0" y="360019"/>
                  </a:moveTo>
                  <a:lnTo>
                    <a:pt x="0" y="241"/>
                  </a:lnTo>
                  <a:lnTo>
                    <a:pt x="358774" y="241"/>
                  </a:lnTo>
                  <a:lnTo>
                    <a:pt x="358774" y="360019"/>
                  </a:lnTo>
                  <a:lnTo>
                    <a:pt x="0" y="360019"/>
                  </a:lnTo>
                  <a:close/>
                </a:path>
                <a:path w="717550" h="360679">
                  <a:moveTo>
                    <a:pt x="358762" y="360019"/>
                  </a:moveTo>
                  <a:lnTo>
                    <a:pt x="358762" y="241"/>
                  </a:lnTo>
                  <a:lnTo>
                    <a:pt x="717194" y="241"/>
                  </a:lnTo>
                  <a:lnTo>
                    <a:pt x="717194" y="360019"/>
                  </a:lnTo>
                  <a:lnTo>
                    <a:pt x="358762" y="360019"/>
                  </a:lnTo>
                  <a:close/>
                </a:path>
                <a:path w="717550" h="360679">
                  <a:moveTo>
                    <a:pt x="268058" y="288036"/>
                  </a:moveTo>
                  <a:lnTo>
                    <a:pt x="268058" y="360172"/>
                  </a:lnTo>
                </a:path>
                <a:path w="717550" h="360679">
                  <a:moveTo>
                    <a:pt x="232435" y="288036"/>
                  </a:moveTo>
                  <a:lnTo>
                    <a:pt x="304584" y="288036"/>
                  </a:lnTo>
                </a:path>
                <a:path w="717550" h="360679">
                  <a:moveTo>
                    <a:pt x="90208" y="360172"/>
                  </a:moveTo>
                  <a:lnTo>
                    <a:pt x="90208" y="393"/>
                  </a:lnTo>
                </a:path>
                <a:path w="717550" h="360679">
                  <a:moveTo>
                    <a:pt x="449630" y="0"/>
                  </a:moveTo>
                  <a:lnTo>
                    <a:pt x="629018" y="36017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089539" y="3774058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124"/>
                  </a:moveTo>
                  <a:lnTo>
                    <a:pt x="35610" y="107124"/>
                  </a:lnTo>
                  <a:lnTo>
                    <a:pt x="17348" y="0"/>
                  </a:lnTo>
                  <a:lnTo>
                    <a:pt x="0" y="1071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089539" y="3774058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48" y="0"/>
                  </a:moveTo>
                  <a:lnTo>
                    <a:pt x="35610" y="107124"/>
                  </a:lnTo>
                  <a:lnTo>
                    <a:pt x="0" y="107124"/>
                  </a:lnTo>
                  <a:lnTo>
                    <a:pt x="1734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3" name="object 8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573930" y="4025188"/>
              <a:ext cx="76606" cy="113766"/>
            </a:xfrm>
            <a:prstGeom prst="rect">
              <a:avLst/>
            </a:prstGeom>
          </p:spPr>
        </p:pic>
        <p:sp>
          <p:nvSpPr>
            <p:cNvPr id="84" name="object 84"/>
            <p:cNvSpPr/>
            <p:nvPr/>
          </p:nvSpPr>
          <p:spPr>
            <a:xfrm>
              <a:off x="3362096" y="3791026"/>
              <a:ext cx="1140460" cy="516255"/>
            </a:xfrm>
            <a:custGeom>
              <a:avLst/>
              <a:gdLst/>
              <a:ahLst/>
              <a:cxnLst/>
              <a:rect l="l" t="t" r="r" b="b"/>
              <a:pathLst>
                <a:path w="1140460" h="516254">
                  <a:moveTo>
                    <a:pt x="1067942" y="270649"/>
                  </a:moveTo>
                  <a:lnTo>
                    <a:pt x="1140091" y="270649"/>
                  </a:lnTo>
                </a:path>
                <a:path w="1140460" h="516254">
                  <a:moveTo>
                    <a:pt x="1103553" y="270649"/>
                  </a:moveTo>
                  <a:lnTo>
                    <a:pt x="1103553" y="342785"/>
                  </a:lnTo>
                </a:path>
                <a:path w="1140460" h="516254">
                  <a:moveTo>
                    <a:pt x="271208" y="1066"/>
                  </a:moveTo>
                  <a:lnTo>
                    <a:pt x="0" y="272275"/>
                  </a:lnTo>
                </a:path>
                <a:path w="1140460" h="516254">
                  <a:moveTo>
                    <a:pt x="271208" y="216738"/>
                  </a:moveTo>
                  <a:lnTo>
                    <a:pt x="0" y="487946"/>
                  </a:lnTo>
                </a:path>
                <a:path w="1140460" h="516254">
                  <a:moveTo>
                    <a:pt x="271208" y="71691"/>
                  </a:moveTo>
                  <a:lnTo>
                    <a:pt x="0" y="342900"/>
                  </a:lnTo>
                </a:path>
                <a:path w="1140460" h="516254">
                  <a:moveTo>
                    <a:pt x="271208" y="143840"/>
                  </a:moveTo>
                  <a:lnTo>
                    <a:pt x="0" y="415036"/>
                  </a:lnTo>
                </a:path>
                <a:path w="1140460" h="516254">
                  <a:moveTo>
                    <a:pt x="45618" y="514464"/>
                  </a:moveTo>
                  <a:lnTo>
                    <a:pt x="253657" y="306425"/>
                  </a:lnTo>
                </a:path>
                <a:path w="1140460" h="516254">
                  <a:moveTo>
                    <a:pt x="1625" y="198513"/>
                  </a:moveTo>
                  <a:lnTo>
                    <a:pt x="189738" y="10401"/>
                  </a:lnTo>
                </a:path>
                <a:path w="1140460" h="516254">
                  <a:moveTo>
                    <a:pt x="1625" y="127127"/>
                  </a:moveTo>
                  <a:lnTo>
                    <a:pt x="118503" y="10248"/>
                  </a:lnTo>
                </a:path>
                <a:path w="1140460" h="516254">
                  <a:moveTo>
                    <a:pt x="1625" y="54991"/>
                  </a:moveTo>
                  <a:lnTo>
                    <a:pt x="55499" y="2019"/>
                  </a:lnTo>
                </a:path>
                <a:path w="1140460" h="516254">
                  <a:moveTo>
                    <a:pt x="271208" y="0"/>
                  </a:moveTo>
                  <a:lnTo>
                    <a:pt x="271208" y="270294"/>
                  </a:lnTo>
                  <a:lnTo>
                    <a:pt x="164363" y="467537"/>
                  </a:lnTo>
                  <a:lnTo>
                    <a:pt x="164363" y="51616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5" name="object 85"/>
          <p:cNvSpPr txBox="1"/>
          <p:nvPr/>
        </p:nvSpPr>
        <p:spPr>
          <a:xfrm>
            <a:off x="1584782" y="2132368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5875" rIns="0" bIns="0" rtlCol="0" vert="horz">
            <a:spAutoFit/>
          </a:bodyPr>
          <a:lstStyle/>
          <a:p>
            <a:pPr marL="83185">
              <a:lnSpc>
                <a:spcPct val="100000"/>
              </a:lnSpc>
              <a:spcBef>
                <a:spcPts val="125"/>
              </a:spcBef>
            </a:pPr>
            <a:r>
              <a:rPr dirty="0" sz="1200" spc="-25">
                <a:latin typeface="Arial"/>
                <a:cs typeface="Arial"/>
              </a:rPr>
              <a:t>1A</a:t>
            </a:r>
            <a:endParaRPr sz="1200">
              <a:latin typeface="Arial"/>
              <a:cs typeface="Arial"/>
            </a:endParaRPr>
          </a:p>
        </p:txBody>
      </p:sp>
      <p:sp>
        <p:nvSpPr>
          <p:cNvPr id="86" name="object 86"/>
          <p:cNvSpPr txBox="1"/>
          <p:nvPr/>
        </p:nvSpPr>
        <p:spPr>
          <a:xfrm>
            <a:off x="6090094" y="2132368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5875" rIns="0" bIns="0" rtlCol="0" vert="horz">
            <a:spAutoFit/>
          </a:bodyPr>
          <a:lstStyle/>
          <a:p>
            <a:pPr marL="86360">
              <a:lnSpc>
                <a:spcPct val="100000"/>
              </a:lnSpc>
              <a:spcBef>
                <a:spcPts val="125"/>
              </a:spcBef>
            </a:pPr>
            <a:r>
              <a:rPr dirty="0" sz="1200" spc="-25">
                <a:latin typeface="Arial"/>
                <a:cs typeface="Arial"/>
              </a:rPr>
              <a:t>2A</a:t>
            </a:r>
            <a:endParaRPr sz="120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3241789" y="2132355"/>
            <a:ext cx="361315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5875" rIns="0" bIns="0" rtlCol="0" vert="horz">
            <a:spAutoFit/>
          </a:bodyPr>
          <a:lstStyle/>
          <a:p>
            <a:pPr marL="50165">
              <a:lnSpc>
                <a:spcPct val="100000"/>
              </a:lnSpc>
              <a:spcBef>
                <a:spcPts val="125"/>
              </a:spcBef>
            </a:pPr>
            <a:r>
              <a:rPr dirty="0" sz="1200" spc="-25">
                <a:latin typeface="Arial"/>
                <a:cs typeface="Arial"/>
              </a:rPr>
              <a:t>1S3</a:t>
            </a:r>
            <a:endParaRPr sz="120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7747101" y="2132355"/>
            <a:ext cx="361315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5875" rIns="0" bIns="0" rtlCol="0" vert="horz">
            <a:spAutoFit/>
          </a:bodyPr>
          <a:lstStyle/>
          <a:p>
            <a:pPr marL="53340">
              <a:lnSpc>
                <a:spcPct val="100000"/>
              </a:lnSpc>
              <a:spcBef>
                <a:spcPts val="125"/>
              </a:spcBef>
            </a:pPr>
            <a:r>
              <a:rPr dirty="0" sz="1200" spc="-25">
                <a:latin typeface="Arial"/>
                <a:cs typeface="Arial"/>
              </a:rPr>
              <a:t>2S2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2755455" y="2132355"/>
            <a:ext cx="361315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5875" rIns="0" bIns="0" rtlCol="0" vert="horz">
            <a:spAutoFit/>
          </a:bodyPr>
          <a:lstStyle/>
          <a:p>
            <a:pPr marL="53975">
              <a:lnSpc>
                <a:spcPct val="100000"/>
              </a:lnSpc>
              <a:spcBef>
                <a:spcPts val="125"/>
              </a:spcBef>
            </a:pPr>
            <a:r>
              <a:rPr dirty="0" sz="1200" spc="-25">
                <a:latin typeface="Arial"/>
                <a:cs typeface="Arial"/>
              </a:rPr>
              <a:t>1S2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90" name="object 90"/>
          <p:cNvSpPr txBox="1"/>
          <p:nvPr/>
        </p:nvSpPr>
        <p:spPr>
          <a:xfrm>
            <a:off x="7260767" y="2132355"/>
            <a:ext cx="361315" cy="21717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15875" rIns="0" bIns="0" rtlCol="0" vert="horz">
            <a:spAutoFit/>
          </a:bodyPr>
          <a:lstStyle/>
          <a:p>
            <a:pPr marL="57150">
              <a:lnSpc>
                <a:spcPct val="100000"/>
              </a:lnSpc>
              <a:spcBef>
                <a:spcPts val="125"/>
              </a:spcBef>
            </a:pPr>
            <a:r>
              <a:rPr dirty="0" sz="1200" spc="-25">
                <a:latin typeface="Arial"/>
                <a:cs typeface="Arial"/>
              </a:rPr>
              <a:t>2S1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91" name="object 91"/>
          <p:cNvSpPr/>
          <p:nvPr/>
        </p:nvSpPr>
        <p:spPr>
          <a:xfrm>
            <a:off x="3422357" y="2404186"/>
            <a:ext cx="0" cy="89535"/>
          </a:xfrm>
          <a:custGeom>
            <a:avLst/>
            <a:gdLst/>
            <a:ahLst/>
            <a:cxnLst/>
            <a:rect l="l" t="t" r="r" b="b"/>
            <a:pathLst>
              <a:path w="0" h="89535">
                <a:moveTo>
                  <a:pt x="0" y="0"/>
                </a:moveTo>
                <a:lnTo>
                  <a:pt x="0" y="8933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/>
          <p:cNvSpPr/>
          <p:nvPr/>
        </p:nvSpPr>
        <p:spPr>
          <a:xfrm>
            <a:off x="7927670" y="2404186"/>
            <a:ext cx="0" cy="89535"/>
          </a:xfrm>
          <a:custGeom>
            <a:avLst/>
            <a:gdLst/>
            <a:ahLst/>
            <a:cxnLst/>
            <a:rect l="l" t="t" r="r" b="b"/>
            <a:pathLst>
              <a:path w="0" h="89535">
                <a:moveTo>
                  <a:pt x="0" y="0"/>
                </a:moveTo>
                <a:lnTo>
                  <a:pt x="0" y="8933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/>
          <p:cNvSpPr txBox="1"/>
          <p:nvPr/>
        </p:nvSpPr>
        <p:spPr>
          <a:xfrm>
            <a:off x="3988019" y="3596033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4" name="object 94"/>
          <p:cNvSpPr txBox="1"/>
          <p:nvPr/>
        </p:nvSpPr>
        <p:spPr>
          <a:xfrm>
            <a:off x="3975320" y="414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 txBox="1"/>
          <p:nvPr/>
        </p:nvSpPr>
        <p:spPr>
          <a:xfrm>
            <a:off x="4356317" y="41421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96" name="object 96"/>
          <p:cNvGrpSpPr/>
          <p:nvPr/>
        </p:nvGrpSpPr>
        <p:grpSpPr>
          <a:xfrm>
            <a:off x="1885365" y="3162490"/>
            <a:ext cx="5676900" cy="1049020"/>
            <a:chOff x="1885365" y="3162490"/>
            <a:chExt cx="5676900" cy="1049020"/>
          </a:xfrm>
        </p:grpSpPr>
        <p:sp>
          <p:nvSpPr>
            <p:cNvPr id="97" name="object 97"/>
            <p:cNvSpPr/>
            <p:nvPr/>
          </p:nvSpPr>
          <p:spPr>
            <a:xfrm>
              <a:off x="4733162" y="3864229"/>
              <a:ext cx="324485" cy="179705"/>
            </a:xfrm>
            <a:custGeom>
              <a:avLst/>
              <a:gdLst/>
              <a:ahLst/>
              <a:cxnLst/>
              <a:rect l="l" t="t" r="r" b="b"/>
              <a:pathLst>
                <a:path w="324485" h="179704">
                  <a:moveTo>
                    <a:pt x="324370" y="89801"/>
                  </a:moveTo>
                  <a:lnTo>
                    <a:pt x="296875" y="179590"/>
                  </a:lnTo>
                  <a:lnTo>
                    <a:pt x="242811" y="0"/>
                  </a:lnTo>
                  <a:lnTo>
                    <a:pt x="188760" y="179590"/>
                  </a:lnTo>
                  <a:lnTo>
                    <a:pt x="134696" y="0"/>
                  </a:lnTo>
                  <a:lnTo>
                    <a:pt x="80632" y="179590"/>
                  </a:lnTo>
                  <a:lnTo>
                    <a:pt x="26581" y="0"/>
                  </a:lnTo>
                  <a:lnTo>
                    <a:pt x="0" y="8980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1890763" y="3167887"/>
              <a:ext cx="5666105" cy="1038225"/>
            </a:xfrm>
            <a:custGeom>
              <a:avLst/>
              <a:gdLst/>
              <a:ahLst/>
              <a:cxnLst/>
              <a:rect l="l" t="t" r="r" b="b"/>
              <a:pathLst>
                <a:path w="5666105" h="1038225">
                  <a:moveTo>
                    <a:pt x="2394331" y="1038161"/>
                  </a:moveTo>
                  <a:lnTo>
                    <a:pt x="2436152" y="965923"/>
                  </a:lnTo>
                  <a:lnTo>
                    <a:pt x="2352929" y="965923"/>
                  </a:lnTo>
                  <a:lnTo>
                    <a:pt x="2394331" y="1038161"/>
                  </a:lnTo>
                  <a:close/>
                </a:path>
                <a:path w="5666105" h="1038225">
                  <a:moveTo>
                    <a:pt x="4502759" y="1038161"/>
                  </a:moveTo>
                  <a:lnTo>
                    <a:pt x="4544580" y="965923"/>
                  </a:lnTo>
                  <a:lnTo>
                    <a:pt x="4461357" y="965923"/>
                  </a:lnTo>
                  <a:lnTo>
                    <a:pt x="4502759" y="1038161"/>
                  </a:lnTo>
                  <a:close/>
                </a:path>
                <a:path w="5666105" h="1038225">
                  <a:moveTo>
                    <a:pt x="669048" y="430961"/>
                  </a:moveTo>
                  <a:lnTo>
                    <a:pt x="710869" y="358724"/>
                  </a:lnTo>
                  <a:lnTo>
                    <a:pt x="627646" y="358724"/>
                  </a:lnTo>
                  <a:lnTo>
                    <a:pt x="669048" y="430961"/>
                  </a:lnTo>
                  <a:close/>
                </a:path>
                <a:path w="5666105" h="1038225">
                  <a:moveTo>
                    <a:pt x="5174361" y="430961"/>
                  </a:moveTo>
                  <a:lnTo>
                    <a:pt x="5216182" y="358724"/>
                  </a:lnTo>
                  <a:lnTo>
                    <a:pt x="5132959" y="358724"/>
                  </a:lnTo>
                  <a:lnTo>
                    <a:pt x="5174361" y="430961"/>
                  </a:lnTo>
                  <a:close/>
                </a:path>
                <a:path w="5666105" h="1038225">
                  <a:moveTo>
                    <a:pt x="132333" y="268770"/>
                  </a:moveTo>
                  <a:lnTo>
                    <a:pt x="0" y="222453"/>
                  </a:lnTo>
                  <a:lnTo>
                    <a:pt x="0" y="315087"/>
                  </a:lnTo>
                  <a:lnTo>
                    <a:pt x="132333" y="268770"/>
                  </a:lnTo>
                  <a:close/>
                </a:path>
                <a:path w="5666105" h="1038225">
                  <a:moveTo>
                    <a:pt x="4637659" y="268770"/>
                  </a:moveTo>
                  <a:lnTo>
                    <a:pt x="4505312" y="222453"/>
                  </a:lnTo>
                  <a:lnTo>
                    <a:pt x="4505312" y="315087"/>
                  </a:lnTo>
                  <a:lnTo>
                    <a:pt x="4637659" y="268770"/>
                  </a:lnTo>
                  <a:close/>
                </a:path>
                <a:path w="5666105" h="1038225">
                  <a:moveTo>
                    <a:pt x="938707" y="268770"/>
                  </a:moveTo>
                  <a:lnTo>
                    <a:pt x="1028039" y="268770"/>
                  </a:lnTo>
                </a:path>
                <a:path w="5666105" h="1038225">
                  <a:moveTo>
                    <a:pt x="5444020" y="268770"/>
                  </a:moveTo>
                  <a:lnTo>
                    <a:pt x="5533351" y="268770"/>
                  </a:lnTo>
                </a:path>
                <a:path w="5666105" h="1038225">
                  <a:moveTo>
                    <a:pt x="134035" y="268770"/>
                  </a:moveTo>
                  <a:lnTo>
                    <a:pt x="223367" y="268770"/>
                  </a:lnTo>
                </a:path>
                <a:path w="5666105" h="1038225">
                  <a:moveTo>
                    <a:pt x="4639348" y="268770"/>
                  </a:moveTo>
                  <a:lnTo>
                    <a:pt x="4728679" y="268770"/>
                  </a:lnTo>
                </a:path>
                <a:path w="5666105" h="1038225">
                  <a:moveTo>
                    <a:pt x="1028039" y="268770"/>
                  </a:moveTo>
                  <a:lnTo>
                    <a:pt x="1160373" y="222453"/>
                  </a:lnTo>
                  <a:lnTo>
                    <a:pt x="1160373" y="315087"/>
                  </a:lnTo>
                  <a:lnTo>
                    <a:pt x="1028039" y="268770"/>
                  </a:lnTo>
                  <a:close/>
                </a:path>
                <a:path w="5666105" h="1038225">
                  <a:moveTo>
                    <a:pt x="5533351" y="268770"/>
                  </a:moveTo>
                  <a:lnTo>
                    <a:pt x="5665685" y="222453"/>
                  </a:lnTo>
                  <a:lnTo>
                    <a:pt x="5665685" y="315087"/>
                  </a:lnTo>
                  <a:lnTo>
                    <a:pt x="5533351" y="268770"/>
                  </a:lnTo>
                  <a:close/>
                </a:path>
                <a:path w="5666105" h="1038225">
                  <a:moveTo>
                    <a:pt x="490105" y="0"/>
                  </a:moveTo>
                  <a:lnTo>
                    <a:pt x="490105" y="359371"/>
                  </a:lnTo>
                </a:path>
                <a:path w="5666105" h="1038225">
                  <a:moveTo>
                    <a:pt x="4995418" y="0"/>
                  </a:moveTo>
                  <a:lnTo>
                    <a:pt x="4995418" y="3593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363977" y="342099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4" h="106045">
                  <a:moveTo>
                    <a:pt x="0" y="0"/>
                  </a:moveTo>
                  <a:lnTo>
                    <a:pt x="17335" y="105790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363977" y="342099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4" h="106045">
                  <a:moveTo>
                    <a:pt x="17335" y="105790"/>
                  </a:moveTo>
                  <a:lnTo>
                    <a:pt x="35572" y="0"/>
                  </a:lnTo>
                  <a:lnTo>
                    <a:pt x="0" y="0"/>
                  </a:lnTo>
                  <a:lnTo>
                    <a:pt x="17335" y="10579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6869290" y="342099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35" y="105790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112175" y="3167887"/>
              <a:ext cx="5223510" cy="360045"/>
            </a:xfrm>
            <a:custGeom>
              <a:avLst/>
              <a:gdLst/>
              <a:ahLst/>
              <a:cxnLst/>
              <a:rect l="l" t="t" r="r" b="b"/>
              <a:pathLst>
                <a:path w="5223509" h="360045">
                  <a:moveTo>
                    <a:pt x="4774450" y="358901"/>
                  </a:moveTo>
                  <a:lnTo>
                    <a:pt x="4792687" y="253111"/>
                  </a:lnTo>
                  <a:lnTo>
                    <a:pt x="4757115" y="253111"/>
                  </a:lnTo>
                  <a:lnTo>
                    <a:pt x="4774450" y="358901"/>
                  </a:lnTo>
                  <a:close/>
                </a:path>
                <a:path w="5223509" h="360045">
                  <a:moveTo>
                    <a:pt x="84404" y="2806"/>
                  </a:moveTo>
                  <a:lnTo>
                    <a:pt x="178257" y="359473"/>
                  </a:lnTo>
                </a:path>
                <a:path w="5223509" h="360045">
                  <a:moveTo>
                    <a:pt x="4589716" y="2806"/>
                  </a:moveTo>
                  <a:lnTo>
                    <a:pt x="4683569" y="359473"/>
                  </a:lnTo>
                </a:path>
                <a:path w="5223509" h="360045">
                  <a:moveTo>
                    <a:pt x="627418" y="2806"/>
                  </a:moveTo>
                  <a:lnTo>
                    <a:pt x="533552" y="359473"/>
                  </a:lnTo>
                </a:path>
                <a:path w="5223509" h="360045">
                  <a:moveTo>
                    <a:pt x="5132730" y="2806"/>
                  </a:moveTo>
                  <a:lnTo>
                    <a:pt x="5038864" y="359473"/>
                  </a:lnTo>
                </a:path>
                <a:path w="5223509" h="360045">
                  <a:moveTo>
                    <a:pt x="628815" y="358724"/>
                  </a:moveTo>
                  <a:lnTo>
                    <a:pt x="628815" y="286664"/>
                  </a:lnTo>
                </a:path>
                <a:path w="5223509" h="360045">
                  <a:moveTo>
                    <a:pt x="5134127" y="358724"/>
                  </a:moveTo>
                  <a:lnTo>
                    <a:pt x="5134127" y="286664"/>
                  </a:lnTo>
                </a:path>
                <a:path w="5223509" h="360045">
                  <a:moveTo>
                    <a:pt x="0" y="359371"/>
                  </a:moveTo>
                  <a:lnTo>
                    <a:pt x="0" y="0"/>
                  </a:lnTo>
                  <a:lnTo>
                    <a:pt x="359321" y="0"/>
                  </a:lnTo>
                  <a:lnTo>
                    <a:pt x="359321" y="359371"/>
                  </a:lnTo>
                  <a:lnTo>
                    <a:pt x="0" y="359371"/>
                  </a:lnTo>
                  <a:close/>
                </a:path>
                <a:path w="5223509" h="360045">
                  <a:moveTo>
                    <a:pt x="4505312" y="359371"/>
                  </a:moveTo>
                  <a:lnTo>
                    <a:pt x="4505312" y="0"/>
                  </a:lnTo>
                  <a:lnTo>
                    <a:pt x="4864633" y="0"/>
                  </a:lnTo>
                  <a:lnTo>
                    <a:pt x="4864633" y="359371"/>
                  </a:lnTo>
                  <a:lnTo>
                    <a:pt x="4505312" y="359371"/>
                  </a:lnTo>
                  <a:close/>
                </a:path>
                <a:path w="5223509" h="360045">
                  <a:moveTo>
                    <a:pt x="359321" y="359371"/>
                  </a:moveTo>
                  <a:lnTo>
                    <a:pt x="359321" y="0"/>
                  </a:lnTo>
                  <a:lnTo>
                    <a:pt x="718032" y="0"/>
                  </a:lnTo>
                  <a:lnTo>
                    <a:pt x="718032" y="359371"/>
                  </a:lnTo>
                  <a:lnTo>
                    <a:pt x="359321" y="359371"/>
                  </a:lnTo>
                  <a:close/>
                </a:path>
                <a:path w="5223509" h="360045">
                  <a:moveTo>
                    <a:pt x="4864633" y="359371"/>
                  </a:moveTo>
                  <a:lnTo>
                    <a:pt x="4864633" y="0"/>
                  </a:lnTo>
                  <a:lnTo>
                    <a:pt x="5223344" y="0"/>
                  </a:lnTo>
                  <a:lnTo>
                    <a:pt x="5223344" y="359371"/>
                  </a:lnTo>
                  <a:lnTo>
                    <a:pt x="4864633" y="359371"/>
                  </a:lnTo>
                  <a:close/>
                </a:path>
                <a:path w="5223509" h="360045">
                  <a:moveTo>
                    <a:pt x="90030" y="358724"/>
                  </a:moveTo>
                  <a:lnTo>
                    <a:pt x="90030" y="286664"/>
                  </a:lnTo>
                </a:path>
                <a:path w="5223509" h="360045">
                  <a:moveTo>
                    <a:pt x="4595342" y="358724"/>
                  </a:moveTo>
                  <a:lnTo>
                    <a:pt x="4595342" y="286664"/>
                  </a:lnTo>
                </a:path>
                <a:path w="5223509" h="360045">
                  <a:moveTo>
                    <a:pt x="53454" y="286981"/>
                  </a:moveTo>
                  <a:lnTo>
                    <a:pt x="125514" y="286981"/>
                  </a:lnTo>
                </a:path>
                <a:path w="5223509" h="360045">
                  <a:moveTo>
                    <a:pt x="4558766" y="286981"/>
                  </a:moveTo>
                  <a:lnTo>
                    <a:pt x="4630826" y="286981"/>
                  </a:lnTo>
                </a:path>
                <a:path w="5223509" h="360045">
                  <a:moveTo>
                    <a:pt x="663994" y="286981"/>
                  </a:moveTo>
                  <a:lnTo>
                    <a:pt x="591934" y="286981"/>
                  </a:lnTo>
                </a:path>
                <a:path w="5223509" h="360045">
                  <a:moveTo>
                    <a:pt x="5169306" y="286981"/>
                  </a:moveTo>
                  <a:lnTo>
                    <a:pt x="5097246" y="286981"/>
                  </a:lnTo>
                </a:path>
                <a:path w="5223509" h="360045">
                  <a:moveTo>
                    <a:pt x="448754" y="0"/>
                  </a:moveTo>
                  <a:lnTo>
                    <a:pt x="448754" y="359371"/>
                  </a:lnTo>
                </a:path>
                <a:path w="5223509" h="360045">
                  <a:moveTo>
                    <a:pt x="4954066" y="0"/>
                  </a:moveTo>
                  <a:lnTo>
                    <a:pt x="4954066" y="3593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542235" y="342240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4" h="106045">
                  <a:moveTo>
                    <a:pt x="0" y="0"/>
                  </a:moveTo>
                  <a:lnTo>
                    <a:pt x="18237" y="105790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542235" y="342240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4" h="106045">
                  <a:moveTo>
                    <a:pt x="18237" y="105790"/>
                  </a:moveTo>
                  <a:lnTo>
                    <a:pt x="0" y="0"/>
                  </a:lnTo>
                  <a:lnTo>
                    <a:pt x="35572" y="0"/>
                  </a:lnTo>
                  <a:lnTo>
                    <a:pt x="18237" y="10579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7047547" y="342240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8249" y="105790"/>
                  </a:lnTo>
                  <a:lnTo>
                    <a:pt x="35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7047547" y="3422408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49" y="105790"/>
                  </a:moveTo>
                  <a:lnTo>
                    <a:pt x="0" y="0"/>
                  </a:lnTo>
                  <a:lnTo>
                    <a:pt x="35572" y="0"/>
                  </a:lnTo>
                  <a:lnTo>
                    <a:pt x="18249" y="10579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695460" y="3170618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63"/>
                  </a:moveTo>
                  <a:lnTo>
                    <a:pt x="34493" y="107988"/>
                  </a:lnTo>
                  <a:lnTo>
                    <a:pt x="43929" y="0"/>
                  </a:lnTo>
                  <a:lnTo>
                    <a:pt x="0" y="992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695460" y="3170618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29" y="0"/>
                  </a:moveTo>
                  <a:lnTo>
                    <a:pt x="0" y="99263"/>
                  </a:lnTo>
                  <a:lnTo>
                    <a:pt x="34493" y="107988"/>
                  </a:lnTo>
                  <a:lnTo>
                    <a:pt x="4392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7200773" y="3170618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99263"/>
                  </a:moveTo>
                  <a:lnTo>
                    <a:pt x="34493" y="107988"/>
                  </a:lnTo>
                  <a:lnTo>
                    <a:pt x="43929" y="0"/>
                  </a:lnTo>
                  <a:lnTo>
                    <a:pt x="0" y="9926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7200773" y="3170618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43929" y="0"/>
                  </a:moveTo>
                  <a:lnTo>
                    <a:pt x="0" y="99263"/>
                  </a:lnTo>
                  <a:lnTo>
                    <a:pt x="34493" y="107988"/>
                  </a:lnTo>
                  <a:lnTo>
                    <a:pt x="4392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195360" y="3170618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48" y="107988"/>
                  </a:lnTo>
                  <a:lnTo>
                    <a:pt x="43929" y="992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195360" y="3170618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43929" y="99263"/>
                  </a:lnTo>
                  <a:lnTo>
                    <a:pt x="9448" y="10798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6700672" y="3170618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9448" y="107988"/>
                  </a:lnTo>
                  <a:lnTo>
                    <a:pt x="43929" y="992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6700672" y="3170618"/>
              <a:ext cx="44450" cy="108585"/>
            </a:xfrm>
            <a:custGeom>
              <a:avLst/>
              <a:gdLst/>
              <a:ahLst/>
              <a:cxnLst/>
              <a:rect l="l" t="t" r="r" b="b"/>
              <a:pathLst>
                <a:path w="44450" h="108585">
                  <a:moveTo>
                    <a:pt x="0" y="0"/>
                  </a:moveTo>
                  <a:lnTo>
                    <a:pt x="43929" y="99263"/>
                  </a:lnTo>
                  <a:lnTo>
                    <a:pt x="9448" y="10798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5" name="object 115"/>
          <p:cNvSpPr txBox="1"/>
          <p:nvPr/>
        </p:nvSpPr>
        <p:spPr>
          <a:xfrm>
            <a:off x="1541449" y="2853791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8415" rIns="0" bIns="0" rtlCol="0" vert="horz">
            <a:spAutoFit/>
          </a:bodyPr>
          <a:lstStyle/>
          <a:p>
            <a:pPr marL="88900">
              <a:lnSpc>
                <a:spcPct val="100000"/>
              </a:lnSpc>
              <a:spcBef>
                <a:spcPts val="145"/>
              </a:spcBef>
            </a:pPr>
            <a:r>
              <a:rPr dirty="0" sz="1200" spc="-25">
                <a:latin typeface="Arial"/>
                <a:cs typeface="Arial"/>
              </a:rPr>
              <a:t>1V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6" name="object 116"/>
          <p:cNvSpPr txBox="1"/>
          <p:nvPr/>
        </p:nvSpPr>
        <p:spPr>
          <a:xfrm>
            <a:off x="6046761" y="2853791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8415" rIns="0" bIns="0" rtlCol="0" vert="horz">
            <a:spAutoFit/>
          </a:bodyPr>
          <a:lstStyle/>
          <a:p>
            <a:pPr marL="92075">
              <a:lnSpc>
                <a:spcPct val="100000"/>
              </a:lnSpc>
              <a:spcBef>
                <a:spcPts val="145"/>
              </a:spcBef>
            </a:pPr>
            <a:r>
              <a:rPr dirty="0" sz="1200" spc="-25">
                <a:latin typeface="Arial"/>
                <a:cs typeface="Arial"/>
              </a:rPr>
              <a:t>2V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7" name="object 117"/>
          <p:cNvSpPr txBox="1"/>
          <p:nvPr/>
        </p:nvSpPr>
        <p:spPr>
          <a:xfrm>
            <a:off x="3078098" y="616691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9685" rIns="0" bIns="0" rtlCol="0" vert="horz">
            <a:spAutoFit/>
          </a:bodyPr>
          <a:lstStyle/>
          <a:p>
            <a:pPr marL="48260">
              <a:lnSpc>
                <a:spcPct val="100000"/>
              </a:lnSpc>
              <a:spcBef>
                <a:spcPts val="155"/>
              </a:spcBef>
            </a:pPr>
            <a:r>
              <a:rPr dirty="0" sz="1200" spc="-25">
                <a:latin typeface="Arial"/>
                <a:cs typeface="Arial"/>
              </a:rPr>
              <a:t>1S1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8" name="object 118"/>
          <p:cNvSpPr txBox="1"/>
          <p:nvPr/>
        </p:nvSpPr>
        <p:spPr>
          <a:xfrm>
            <a:off x="5375859" y="349577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1430" rIns="0" bIns="0" rtlCol="0" vert="horz">
            <a:spAutoFit/>
          </a:bodyPr>
          <a:lstStyle/>
          <a:p>
            <a:pPr marL="49530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Arial"/>
                <a:cs typeface="Arial"/>
              </a:rPr>
              <a:t>1S3</a:t>
            </a:r>
            <a:endParaRPr sz="1200">
              <a:latin typeface="Arial"/>
              <a:cs typeface="Arial"/>
            </a:endParaRPr>
          </a:p>
        </p:txBody>
      </p:sp>
      <p:sp>
        <p:nvSpPr>
          <p:cNvPr id="119" name="object 119"/>
          <p:cNvSpPr txBox="1"/>
          <p:nvPr/>
        </p:nvSpPr>
        <p:spPr>
          <a:xfrm>
            <a:off x="3446068" y="3495776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1430" rIns="0" bIns="0" rtlCol="0" vert="horz">
            <a:spAutoFit/>
          </a:bodyPr>
          <a:lstStyle/>
          <a:p>
            <a:pPr marL="48895">
              <a:lnSpc>
                <a:spcPct val="100000"/>
              </a:lnSpc>
              <a:spcBef>
                <a:spcPts val="90"/>
              </a:spcBef>
            </a:pPr>
            <a:r>
              <a:rPr dirty="0" sz="1200" spc="-25">
                <a:latin typeface="Arial"/>
                <a:cs typeface="Arial"/>
              </a:rPr>
              <a:t>2S1</a:t>
            </a:r>
            <a:endParaRPr sz="1200">
              <a:latin typeface="Arial"/>
              <a:cs typeface="Arial"/>
            </a:endParaRPr>
          </a:p>
        </p:txBody>
      </p:sp>
      <p:sp>
        <p:nvSpPr>
          <p:cNvPr id="120" name="object 120"/>
          <p:cNvSpPr txBox="1"/>
          <p:nvPr/>
        </p:nvSpPr>
        <p:spPr>
          <a:xfrm>
            <a:off x="8325388" y="4294523"/>
            <a:ext cx="189865" cy="347980"/>
          </a:xfrm>
          <a:prstGeom prst="rect">
            <a:avLst/>
          </a:prstGeom>
        </p:spPr>
        <p:txBody>
          <a:bodyPr wrap="square" lIns="0" tIns="55879" rIns="0" bIns="0" rtlCol="0" vert="horz">
            <a:spAutoFit/>
          </a:bodyPr>
          <a:lstStyle/>
          <a:p>
            <a:pPr marL="12700" marR="5080">
              <a:lnSpc>
                <a:spcPct val="76400"/>
              </a:lnSpc>
              <a:spcBef>
                <a:spcPts val="439"/>
              </a:spcBef>
            </a:pPr>
            <a:r>
              <a:rPr dirty="0" sz="1200" spc="-110">
                <a:latin typeface="Arial"/>
                <a:cs typeface="Arial"/>
              </a:rPr>
              <a:t>P1 P2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21" name="object 121"/>
          <p:cNvSpPr txBox="1"/>
          <p:nvPr/>
        </p:nvSpPr>
        <p:spPr>
          <a:xfrm>
            <a:off x="2432904" y="29864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2" name="object 122"/>
          <p:cNvSpPr txBox="1"/>
          <p:nvPr/>
        </p:nvSpPr>
        <p:spPr>
          <a:xfrm>
            <a:off x="6941403" y="2986431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2756113" y="29864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4" name="object 124"/>
          <p:cNvSpPr txBox="1"/>
          <p:nvPr/>
        </p:nvSpPr>
        <p:spPr>
          <a:xfrm>
            <a:off x="7264611" y="298643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5" name="object 125"/>
          <p:cNvSpPr txBox="1"/>
          <p:nvPr/>
        </p:nvSpPr>
        <p:spPr>
          <a:xfrm>
            <a:off x="1867118" y="3227726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6" name="object 126"/>
          <p:cNvSpPr txBox="1"/>
          <p:nvPr/>
        </p:nvSpPr>
        <p:spPr>
          <a:xfrm>
            <a:off x="6375617" y="3227726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7" name="object 127"/>
          <p:cNvSpPr txBox="1"/>
          <p:nvPr/>
        </p:nvSpPr>
        <p:spPr>
          <a:xfrm>
            <a:off x="2899633" y="3227726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8" name="object 128"/>
          <p:cNvSpPr txBox="1"/>
          <p:nvPr/>
        </p:nvSpPr>
        <p:spPr>
          <a:xfrm>
            <a:off x="7395432" y="3227726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29" name="object 129"/>
          <p:cNvSpPr txBox="1"/>
          <p:nvPr/>
        </p:nvSpPr>
        <p:spPr>
          <a:xfrm>
            <a:off x="2756125" y="3545233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0" name="object 130"/>
          <p:cNvSpPr txBox="1"/>
          <p:nvPr/>
        </p:nvSpPr>
        <p:spPr>
          <a:xfrm>
            <a:off x="7264624" y="3545233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1" name="object 131"/>
          <p:cNvSpPr txBox="1"/>
          <p:nvPr/>
        </p:nvSpPr>
        <p:spPr>
          <a:xfrm>
            <a:off x="2434174" y="3545233"/>
            <a:ext cx="200025" cy="26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18745">
              <a:lnSpc>
                <a:spcPts val="95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2" name="object 132"/>
          <p:cNvSpPr txBox="1"/>
          <p:nvPr/>
        </p:nvSpPr>
        <p:spPr>
          <a:xfrm>
            <a:off x="6942673" y="3545233"/>
            <a:ext cx="200025" cy="26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9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  <a:p>
            <a:pPr marL="118745">
              <a:lnSpc>
                <a:spcPts val="95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33" name="object 133"/>
          <p:cNvGrpSpPr/>
          <p:nvPr/>
        </p:nvGrpSpPr>
        <p:grpSpPr>
          <a:xfrm>
            <a:off x="1469199" y="3108540"/>
            <a:ext cx="6851015" cy="2827020"/>
            <a:chOff x="1469199" y="3108540"/>
            <a:chExt cx="6851015" cy="2827020"/>
          </a:xfrm>
        </p:grpSpPr>
        <p:sp>
          <p:nvSpPr>
            <p:cNvPr id="134" name="object 134"/>
            <p:cNvSpPr/>
            <p:nvPr/>
          </p:nvSpPr>
          <p:spPr>
            <a:xfrm>
              <a:off x="1751901" y="3113938"/>
              <a:ext cx="5944235" cy="180340"/>
            </a:xfrm>
            <a:custGeom>
              <a:avLst/>
              <a:gdLst/>
              <a:ahLst/>
              <a:cxnLst/>
              <a:rect l="l" t="t" r="r" b="b"/>
              <a:pathLst>
                <a:path w="5944234" h="180339">
                  <a:moveTo>
                    <a:pt x="0" y="125272"/>
                  </a:moveTo>
                  <a:lnTo>
                    <a:pt x="0" y="53949"/>
                  </a:lnTo>
                  <a:lnTo>
                    <a:pt x="360273" y="53949"/>
                  </a:lnTo>
                  <a:lnTo>
                    <a:pt x="360273" y="125272"/>
                  </a:lnTo>
                  <a:lnTo>
                    <a:pt x="0" y="125272"/>
                  </a:lnTo>
                  <a:close/>
                </a:path>
                <a:path w="5944234" h="180339">
                  <a:moveTo>
                    <a:pt x="0" y="0"/>
                  </a:moveTo>
                  <a:lnTo>
                    <a:pt x="0" y="180136"/>
                  </a:lnTo>
                </a:path>
                <a:path w="5944234" h="180339">
                  <a:moveTo>
                    <a:pt x="4505312" y="125272"/>
                  </a:moveTo>
                  <a:lnTo>
                    <a:pt x="4505312" y="53949"/>
                  </a:lnTo>
                  <a:lnTo>
                    <a:pt x="4865585" y="53949"/>
                  </a:lnTo>
                  <a:lnTo>
                    <a:pt x="4865585" y="125272"/>
                  </a:lnTo>
                  <a:lnTo>
                    <a:pt x="4505312" y="125272"/>
                  </a:lnTo>
                  <a:close/>
                </a:path>
                <a:path w="5944234" h="180339">
                  <a:moveTo>
                    <a:pt x="4505312" y="0"/>
                  </a:moveTo>
                  <a:lnTo>
                    <a:pt x="4505312" y="180136"/>
                  </a:lnTo>
                </a:path>
                <a:path w="5944234" h="180339">
                  <a:moveTo>
                    <a:pt x="1438579" y="125272"/>
                  </a:moveTo>
                  <a:lnTo>
                    <a:pt x="1438579" y="53949"/>
                  </a:lnTo>
                  <a:lnTo>
                    <a:pt x="1078306" y="53949"/>
                  </a:lnTo>
                  <a:lnTo>
                    <a:pt x="1078306" y="125272"/>
                  </a:lnTo>
                  <a:lnTo>
                    <a:pt x="1438579" y="125272"/>
                  </a:lnTo>
                  <a:close/>
                </a:path>
                <a:path w="5944234" h="180339">
                  <a:moveTo>
                    <a:pt x="1438579" y="0"/>
                  </a:moveTo>
                  <a:lnTo>
                    <a:pt x="1438579" y="180136"/>
                  </a:lnTo>
                </a:path>
                <a:path w="5944234" h="180339">
                  <a:moveTo>
                    <a:pt x="5943892" y="125272"/>
                  </a:moveTo>
                  <a:lnTo>
                    <a:pt x="5943892" y="53949"/>
                  </a:lnTo>
                  <a:lnTo>
                    <a:pt x="5583618" y="53949"/>
                  </a:lnTo>
                  <a:lnTo>
                    <a:pt x="5583618" y="125272"/>
                  </a:lnTo>
                  <a:lnTo>
                    <a:pt x="5943892" y="125272"/>
                  </a:lnTo>
                  <a:close/>
                </a:path>
                <a:path w="5944234" h="180339">
                  <a:moveTo>
                    <a:pt x="5943892" y="0"/>
                  </a:moveTo>
                  <a:lnTo>
                    <a:pt x="5943892" y="18013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1474596" y="3436658"/>
              <a:ext cx="6840220" cy="1085215"/>
            </a:xfrm>
            <a:custGeom>
              <a:avLst/>
              <a:gdLst/>
              <a:ahLst/>
              <a:cxnLst/>
              <a:rect l="l" t="t" r="r" b="b"/>
              <a:pathLst>
                <a:path w="6840220" h="1085214">
                  <a:moveTo>
                    <a:pt x="1176248" y="90601"/>
                  </a:moveTo>
                  <a:lnTo>
                    <a:pt x="1176248" y="450608"/>
                  </a:lnTo>
                </a:path>
                <a:path w="6840220" h="1085214">
                  <a:moveTo>
                    <a:pt x="5681560" y="90601"/>
                  </a:moveTo>
                  <a:lnTo>
                    <a:pt x="5681560" y="450608"/>
                  </a:lnTo>
                </a:path>
                <a:path w="6840220" h="1085214">
                  <a:moveTo>
                    <a:pt x="0" y="976896"/>
                  </a:moveTo>
                  <a:lnTo>
                    <a:pt x="6840004" y="976896"/>
                  </a:lnTo>
                </a:path>
                <a:path w="6840220" h="1085214">
                  <a:moveTo>
                    <a:pt x="0" y="1084884"/>
                  </a:moveTo>
                  <a:lnTo>
                    <a:pt x="6840004" y="1084884"/>
                  </a:lnTo>
                </a:path>
                <a:path w="6840220" h="1085214">
                  <a:moveTo>
                    <a:pt x="416166" y="0"/>
                  </a:moveTo>
                  <a:lnTo>
                    <a:pt x="236169" y="0"/>
                  </a:lnTo>
                  <a:lnTo>
                    <a:pt x="236169" y="976896"/>
                  </a:lnTo>
                </a:path>
                <a:path w="6840220" h="1085214">
                  <a:moveTo>
                    <a:pt x="4920716" y="0"/>
                  </a:moveTo>
                  <a:lnTo>
                    <a:pt x="4740719" y="0"/>
                  </a:lnTo>
                  <a:lnTo>
                    <a:pt x="4740719" y="337210"/>
                  </a:lnTo>
                </a:path>
                <a:path w="6840220" h="1085214">
                  <a:moveTo>
                    <a:pt x="4740719" y="697166"/>
                  </a:moveTo>
                  <a:lnTo>
                    <a:pt x="4740719" y="95843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6169977" y="5714187"/>
              <a:ext cx="278765" cy="71755"/>
            </a:xfrm>
            <a:custGeom>
              <a:avLst/>
              <a:gdLst/>
              <a:ahLst/>
              <a:cxnLst/>
              <a:rect l="l" t="t" r="r" b="b"/>
              <a:pathLst>
                <a:path w="278764" h="71754">
                  <a:moveTo>
                    <a:pt x="0" y="0"/>
                  </a:moveTo>
                  <a:lnTo>
                    <a:pt x="278333" y="0"/>
                  </a:lnTo>
                  <a:lnTo>
                    <a:pt x="278333" y="71221"/>
                  </a:lnTo>
                  <a:lnTo>
                    <a:pt x="0" y="712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7" name="object 137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59309" y="5684634"/>
              <a:ext cx="130162" cy="130162"/>
            </a:xfrm>
            <a:prstGeom prst="rect">
              <a:avLst/>
            </a:prstGeom>
          </p:spPr>
        </p:pic>
        <p:sp>
          <p:nvSpPr>
            <p:cNvPr id="138" name="object 138"/>
            <p:cNvSpPr/>
            <p:nvPr/>
          </p:nvSpPr>
          <p:spPr>
            <a:xfrm>
              <a:off x="6448196" y="5569813"/>
              <a:ext cx="717550" cy="360680"/>
            </a:xfrm>
            <a:custGeom>
              <a:avLst/>
              <a:gdLst/>
              <a:ahLst/>
              <a:cxnLst/>
              <a:rect l="l" t="t" r="r" b="b"/>
              <a:pathLst>
                <a:path w="717550" h="360679">
                  <a:moveTo>
                    <a:pt x="0" y="360019"/>
                  </a:moveTo>
                  <a:lnTo>
                    <a:pt x="0" y="241"/>
                  </a:lnTo>
                  <a:lnTo>
                    <a:pt x="358775" y="241"/>
                  </a:lnTo>
                  <a:lnTo>
                    <a:pt x="358775" y="360019"/>
                  </a:lnTo>
                  <a:lnTo>
                    <a:pt x="0" y="360019"/>
                  </a:lnTo>
                  <a:close/>
                </a:path>
                <a:path w="717550" h="360679">
                  <a:moveTo>
                    <a:pt x="358775" y="360019"/>
                  </a:moveTo>
                  <a:lnTo>
                    <a:pt x="358775" y="241"/>
                  </a:lnTo>
                  <a:lnTo>
                    <a:pt x="717550" y="241"/>
                  </a:lnTo>
                  <a:lnTo>
                    <a:pt x="717550" y="360019"/>
                  </a:lnTo>
                  <a:lnTo>
                    <a:pt x="358775" y="360019"/>
                  </a:lnTo>
                  <a:close/>
                </a:path>
                <a:path w="717550" h="360679">
                  <a:moveTo>
                    <a:pt x="358775" y="360019"/>
                  </a:moveTo>
                  <a:lnTo>
                    <a:pt x="358775" y="241"/>
                  </a:lnTo>
                  <a:lnTo>
                    <a:pt x="717207" y="241"/>
                  </a:lnTo>
                  <a:lnTo>
                    <a:pt x="717207" y="360019"/>
                  </a:lnTo>
                  <a:lnTo>
                    <a:pt x="358775" y="360019"/>
                  </a:lnTo>
                  <a:close/>
                </a:path>
                <a:path w="717550" h="360679">
                  <a:moveTo>
                    <a:pt x="268058" y="288035"/>
                  </a:moveTo>
                  <a:lnTo>
                    <a:pt x="268058" y="360171"/>
                  </a:lnTo>
                </a:path>
                <a:path w="717550" h="360679">
                  <a:moveTo>
                    <a:pt x="232448" y="288035"/>
                  </a:moveTo>
                  <a:lnTo>
                    <a:pt x="304584" y="288035"/>
                  </a:lnTo>
                </a:path>
                <a:path w="717550" h="360679">
                  <a:moveTo>
                    <a:pt x="90208" y="360171"/>
                  </a:moveTo>
                  <a:lnTo>
                    <a:pt x="90208" y="393"/>
                  </a:lnTo>
                </a:path>
                <a:path w="717550" h="360679">
                  <a:moveTo>
                    <a:pt x="449630" y="0"/>
                  </a:moveTo>
                  <a:lnTo>
                    <a:pt x="629031" y="3601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6520941" y="5570232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124"/>
                  </a:moveTo>
                  <a:lnTo>
                    <a:pt x="35610" y="107124"/>
                  </a:lnTo>
                  <a:lnTo>
                    <a:pt x="17348" y="0"/>
                  </a:lnTo>
                  <a:lnTo>
                    <a:pt x="0" y="1071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6520941" y="5570232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17348" y="0"/>
                  </a:moveTo>
                  <a:lnTo>
                    <a:pt x="35610" y="107124"/>
                  </a:lnTo>
                  <a:lnTo>
                    <a:pt x="0" y="107124"/>
                  </a:lnTo>
                  <a:lnTo>
                    <a:pt x="1734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1" name="object 14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005332" y="5821362"/>
              <a:ext cx="76606" cy="113753"/>
            </a:xfrm>
            <a:prstGeom prst="rect">
              <a:avLst/>
            </a:prstGeom>
          </p:spPr>
        </p:pic>
        <p:sp>
          <p:nvSpPr>
            <p:cNvPr id="142" name="object 142"/>
            <p:cNvSpPr/>
            <p:nvPr/>
          </p:nvSpPr>
          <p:spPr>
            <a:xfrm>
              <a:off x="6861454" y="585784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0" y="0"/>
                  </a:moveTo>
                  <a:lnTo>
                    <a:pt x="72135" y="0"/>
                  </a:lnTo>
                </a:path>
                <a:path w="72390" h="72389">
                  <a:moveTo>
                    <a:pt x="35610" y="0"/>
                  </a:moveTo>
                  <a:lnTo>
                    <a:pt x="35610" y="7213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3" name="object 143"/>
          <p:cNvSpPr txBox="1"/>
          <p:nvPr/>
        </p:nvSpPr>
        <p:spPr>
          <a:xfrm>
            <a:off x="6782019" y="53867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4" name="object 144"/>
          <p:cNvSpPr txBox="1"/>
          <p:nvPr/>
        </p:nvSpPr>
        <p:spPr>
          <a:xfrm>
            <a:off x="6769320" y="59328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5" name="object 145"/>
          <p:cNvSpPr txBox="1"/>
          <p:nvPr/>
        </p:nvSpPr>
        <p:spPr>
          <a:xfrm>
            <a:off x="7150317" y="593283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46" name="object 146"/>
          <p:cNvGrpSpPr/>
          <p:nvPr/>
        </p:nvGrpSpPr>
        <p:grpSpPr>
          <a:xfrm>
            <a:off x="7028471" y="5655005"/>
            <a:ext cx="466090" cy="353060"/>
            <a:chOff x="7028471" y="5655005"/>
            <a:chExt cx="466090" cy="353060"/>
          </a:xfrm>
        </p:grpSpPr>
        <p:sp>
          <p:nvSpPr>
            <p:cNvPr id="147" name="object 147"/>
            <p:cNvSpPr/>
            <p:nvPr/>
          </p:nvSpPr>
          <p:spPr>
            <a:xfrm>
              <a:off x="7164577" y="5660402"/>
              <a:ext cx="324485" cy="179705"/>
            </a:xfrm>
            <a:custGeom>
              <a:avLst/>
              <a:gdLst/>
              <a:ahLst/>
              <a:cxnLst/>
              <a:rect l="l" t="t" r="r" b="b"/>
              <a:pathLst>
                <a:path w="324484" h="179704">
                  <a:moveTo>
                    <a:pt x="324357" y="89801"/>
                  </a:moveTo>
                  <a:lnTo>
                    <a:pt x="296875" y="179590"/>
                  </a:lnTo>
                  <a:lnTo>
                    <a:pt x="242811" y="0"/>
                  </a:lnTo>
                  <a:lnTo>
                    <a:pt x="188747" y="179590"/>
                  </a:lnTo>
                  <a:lnTo>
                    <a:pt x="134696" y="0"/>
                  </a:lnTo>
                  <a:lnTo>
                    <a:pt x="80632" y="179590"/>
                  </a:lnTo>
                  <a:lnTo>
                    <a:pt x="26568" y="0"/>
                  </a:lnTo>
                  <a:lnTo>
                    <a:pt x="0" y="8980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7033869" y="5929985"/>
              <a:ext cx="83820" cy="72390"/>
            </a:xfrm>
            <a:custGeom>
              <a:avLst/>
              <a:gdLst/>
              <a:ahLst/>
              <a:cxnLst/>
              <a:rect l="l" t="t" r="r" b="b"/>
              <a:pathLst>
                <a:path w="83820" h="72389">
                  <a:moveTo>
                    <a:pt x="41401" y="72237"/>
                  </a:moveTo>
                  <a:lnTo>
                    <a:pt x="83223" y="0"/>
                  </a:lnTo>
                  <a:lnTo>
                    <a:pt x="0" y="0"/>
                  </a:lnTo>
                  <a:lnTo>
                    <a:pt x="41401" y="722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9" name="object 149"/>
          <p:cNvSpPr txBox="1"/>
          <p:nvPr/>
        </p:nvSpPr>
        <p:spPr>
          <a:xfrm>
            <a:off x="6057607" y="5255945"/>
            <a:ext cx="360680" cy="21717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16510" rIns="0" bIns="0" rtlCol="0" vert="horz">
            <a:spAutoFit/>
          </a:bodyPr>
          <a:lstStyle/>
          <a:p>
            <a:pPr marL="53340">
              <a:lnSpc>
                <a:spcPct val="100000"/>
              </a:lnSpc>
              <a:spcBef>
                <a:spcPts val="130"/>
              </a:spcBef>
            </a:pPr>
            <a:r>
              <a:rPr dirty="0" sz="1200" spc="-25">
                <a:latin typeface="Arial"/>
                <a:cs typeface="Arial"/>
              </a:rPr>
              <a:t>2S2</a:t>
            </a:r>
            <a:endParaRPr sz="1200">
              <a:latin typeface="Arial"/>
              <a:cs typeface="Arial"/>
            </a:endParaRPr>
          </a:p>
        </p:txBody>
      </p:sp>
      <p:sp>
        <p:nvSpPr>
          <p:cNvPr id="150" name="object 15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151" name="object 15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90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22</a:t>
            </a:fld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2802255">
              <a:lnSpc>
                <a:spcPct val="100000"/>
              </a:lnSpc>
              <a:spcBef>
                <a:spcPts val="100"/>
              </a:spcBef>
            </a:pPr>
            <a:r>
              <a:rPr dirty="0" spc="-95"/>
              <a:t>Modelos </a:t>
            </a:r>
            <a:r>
              <a:rPr dirty="0" spc="-125"/>
              <a:t>de</a:t>
            </a:r>
            <a:r>
              <a:rPr dirty="0" spc="-95"/>
              <a:t> </a:t>
            </a:r>
            <a:r>
              <a:rPr dirty="0" spc="-145"/>
              <a:t>compresores</a:t>
            </a:r>
          </a:p>
        </p:txBody>
      </p:sp>
      <p:sp>
        <p:nvSpPr>
          <p:cNvPr id="3" name="object 3"/>
          <p:cNvSpPr txBox="1"/>
          <p:nvPr/>
        </p:nvSpPr>
        <p:spPr>
          <a:xfrm>
            <a:off x="1279333" y="2059332"/>
            <a:ext cx="2217420" cy="55880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549275" marR="5080" indent="-537210">
              <a:lnSpc>
                <a:spcPts val="2039"/>
              </a:lnSpc>
              <a:spcBef>
                <a:spcPts val="265"/>
              </a:spcBef>
            </a:pPr>
            <a:r>
              <a:rPr dirty="0" sz="1800" spc="-85">
                <a:solidFill>
                  <a:srgbClr val="060C0C"/>
                </a:solidFill>
                <a:latin typeface="Arial"/>
                <a:cs typeface="Arial"/>
              </a:rPr>
              <a:t>Compresor</a:t>
            </a:r>
            <a:r>
              <a:rPr dirty="0" sz="18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20">
                <a:solidFill>
                  <a:srgbClr val="060C0C"/>
                </a:solidFill>
                <a:latin typeface="Arial"/>
                <a:cs typeface="Arial"/>
              </a:rPr>
              <a:t>alternativo, </a:t>
            </a: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etapa</a:t>
            </a:r>
            <a:r>
              <a:rPr dirty="0" sz="18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10">
                <a:solidFill>
                  <a:srgbClr val="060C0C"/>
                </a:solidFill>
                <a:latin typeface="Arial"/>
                <a:cs typeface="Arial"/>
              </a:rPr>
              <a:t>única</a:t>
            </a:r>
            <a:endParaRPr sz="18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4320028" y="2059332"/>
            <a:ext cx="205422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85">
                <a:solidFill>
                  <a:srgbClr val="060C0C"/>
                </a:solidFill>
                <a:latin typeface="Arial"/>
                <a:cs typeface="Arial"/>
              </a:rPr>
              <a:t>Compresor</a:t>
            </a:r>
            <a:r>
              <a:rPr dirty="0" sz="18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10">
                <a:solidFill>
                  <a:srgbClr val="060C0C"/>
                </a:solidFill>
                <a:latin typeface="Arial"/>
                <a:cs typeface="Arial"/>
              </a:rPr>
              <a:t>helicoidal</a:t>
            </a:r>
            <a:endParaRPr sz="18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7383560" y="2059332"/>
            <a:ext cx="166751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85">
                <a:solidFill>
                  <a:srgbClr val="060C0C"/>
                </a:solidFill>
                <a:latin typeface="Arial"/>
                <a:cs typeface="Arial"/>
              </a:rPr>
              <a:t>Compresor</a:t>
            </a:r>
            <a:r>
              <a:rPr dirty="0" sz="18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10">
                <a:solidFill>
                  <a:srgbClr val="060C0C"/>
                </a:solidFill>
                <a:latin typeface="Arial"/>
                <a:cs typeface="Arial"/>
              </a:rPr>
              <a:t>radial</a:t>
            </a:r>
            <a:endParaRPr sz="1800">
              <a:latin typeface="Arial"/>
              <a:cs typeface="Arial"/>
            </a:endParaRPr>
          </a:p>
        </p:txBody>
      </p:sp>
      <p:sp>
        <p:nvSpPr>
          <p:cNvPr id="6" name="object 6"/>
          <p:cNvSpPr txBox="1"/>
          <p:nvPr/>
        </p:nvSpPr>
        <p:spPr>
          <a:xfrm>
            <a:off x="1225498" y="4573936"/>
            <a:ext cx="2324735" cy="558800"/>
          </a:xfrm>
          <a:prstGeom prst="rect">
            <a:avLst/>
          </a:prstGeom>
        </p:spPr>
        <p:txBody>
          <a:bodyPr wrap="square" lIns="0" tIns="33655" rIns="0" bIns="0" rtlCol="0" vert="horz">
            <a:spAutoFit/>
          </a:bodyPr>
          <a:lstStyle/>
          <a:p>
            <a:pPr marL="12700" marR="5080" indent="30480">
              <a:lnSpc>
                <a:spcPts val="2039"/>
              </a:lnSpc>
              <a:spcBef>
                <a:spcPts val="265"/>
              </a:spcBef>
            </a:pPr>
            <a:r>
              <a:rPr dirty="0" sz="1800" spc="-85">
                <a:solidFill>
                  <a:srgbClr val="060C0C"/>
                </a:solidFill>
                <a:latin typeface="Arial"/>
                <a:cs typeface="Arial"/>
              </a:rPr>
              <a:t>Compresor</a:t>
            </a:r>
            <a:r>
              <a:rPr dirty="0" sz="18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10">
                <a:solidFill>
                  <a:srgbClr val="060C0C"/>
                </a:solidFill>
                <a:latin typeface="Arial"/>
                <a:cs typeface="Arial"/>
              </a:rPr>
              <a:t>multicelular </a:t>
            </a:r>
            <a:r>
              <a:rPr dirty="0" sz="1800" spc="-55">
                <a:solidFill>
                  <a:srgbClr val="060C0C"/>
                </a:solidFill>
                <a:latin typeface="Arial"/>
                <a:cs typeface="Arial"/>
              </a:rPr>
              <a:t>(compresor</a:t>
            </a:r>
            <a:r>
              <a:rPr dirty="0" sz="18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8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30">
                <a:solidFill>
                  <a:srgbClr val="060C0C"/>
                </a:solidFill>
                <a:latin typeface="Arial"/>
                <a:cs typeface="Arial"/>
              </a:rPr>
              <a:t>rotación)</a:t>
            </a:r>
            <a:endParaRPr sz="18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4561563" y="4561226"/>
            <a:ext cx="157099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85">
                <a:solidFill>
                  <a:srgbClr val="060C0C"/>
                </a:solidFill>
                <a:latin typeface="Arial"/>
                <a:cs typeface="Arial"/>
              </a:rPr>
              <a:t>Compresor</a:t>
            </a:r>
            <a:r>
              <a:rPr dirty="0" sz="18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20">
                <a:solidFill>
                  <a:srgbClr val="060C0C"/>
                </a:solidFill>
                <a:latin typeface="Arial"/>
                <a:cs typeface="Arial"/>
              </a:rPr>
              <a:t>axial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1970316" y="2716250"/>
            <a:ext cx="1080770" cy="1635125"/>
            <a:chOff x="1970316" y="2716250"/>
            <a:chExt cx="1080770" cy="1635125"/>
          </a:xfrm>
        </p:grpSpPr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970316" y="2770530"/>
              <a:ext cx="195694" cy="110134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54985" y="2770530"/>
              <a:ext cx="195694" cy="110134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399541" y="3720909"/>
              <a:ext cx="366395" cy="255904"/>
            </a:xfrm>
            <a:custGeom>
              <a:avLst/>
              <a:gdLst/>
              <a:ahLst/>
              <a:cxnLst/>
              <a:rect l="l" t="t" r="r" b="b"/>
              <a:pathLst>
                <a:path w="366394" h="255904">
                  <a:moveTo>
                    <a:pt x="0" y="36942"/>
                  </a:moveTo>
                  <a:lnTo>
                    <a:pt x="5049" y="73215"/>
                  </a:lnTo>
                  <a:lnTo>
                    <a:pt x="9762" y="109488"/>
                  </a:lnTo>
                  <a:lnTo>
                    <a:pt x="5266" y="146430"/>
                  </a:lnTo>
                  <a:lnTo>
                    <a:pt x="22623" y="149444"/>
                  </a:lnTo>
                  <a:lnTo>
                    <a:pt x="31609" y="151787"/>
                  </a:lnTo>
                  <a:lnTo>
                    <a:pt x="55266" y="162496"/>
                  </a:lnTo>
                  <a:lnTo>
                    <a:pt x="178482" y="223215"/>
                  </a:lnTo>
                  <a:lnTo>
                    <a:pt x="265972" y="253568"/>
                  </a:lnTo>
                  <a:lnTo>
                    <a:pt x="316418" y="246422"/>
                  </a:lnTo>
                  <a:lnTo>
                    <a:pt x="358834" y="174993"/>
                  </a:lnTo>
                  <a:lnTo>
                    <a:pt x="366253" y="135208"/>
                  </a:lnTo>
                  <a:lnTo>
                    <a:pt x="364633" y="99107"/>
                  </a:lnTo>
                  <a:lnTo>
                    <a:pt x="354310" y="71041"/>
                  </a:lnTo>
                  <a:lnTo>
                    <a:pt x="335619" y="55359"/>
                  </a:lnTo>
                  <a:lnTo>
                    <a:pt x="276691" y="35712"/>
                  </a:lnTo>
                  <a:lnTo>
                    <a:pt x="128482" y="35712"/>
                  </a:lnTo>
                  <a:lnTo>
                    <a:pt x="96896" y="32393"/>
                  </a:lnTo>
                  <a:lnTo>
                    <a:pt x="64642" y="23885"/>
                  </a:lnTo>
                  <a:lnTo>
                    <a:pt x="33059" y="12363"/>
                  </a:lnTo>
                  <a:lnTo>
                    <a:pt x="3488" y="0"/>
                  </a:lnTo>
                  <a:lnTo>
                    <a:pt x="0" y="3694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399541" y="3720909"/>
              <a:ext cx="366395" cy="255904"/>
            </a:xfrm>
            <a:custGeom>
              <a:avLst/>
              <a:gdLst/>
              <a:ahLst/>
              <a:cxnLst/>
              <a:rect l="l" t="t" r="r" b="b"/>
              <a:pathLst>
                <a:path w="366394" h="255904">
                  <a:moveTo>
                    <a:pt x="265972" y="253568"/>
                  </a:moveTo>
                  <a:lnTo>
                    <a:pt x="316418" y="246422"/>
                  </a:lnTo>
                  <a:lnTo>
                    <a:pt x="358834" y="174993"/>
                  </a:lnTo>
                  <a:lnTo>
                    <a:pt x="366253" y="135208"/>
                  </a:lnTo>
                  <a:lnTo>
                    <a:pt x="364633" y="99107"/>
                  </a:lnTo>
                  <a:lnTo>
                    <a:pt x="354310" y="71041"/>
                  </a:lnTo>
                  <a:lnTo>
                    <a:pt x="335619" y="55359"/>
                  </a:lnTo>
                  <a:lnTo>
                    <a:pt x="276691" y="35712"/>
                  </a:lnTo>
                  <a:lnTo>
                    <a:pt x="240226" y="35712"/>
                  </a:lnTo>
                  <a:lnTo>
                    <a:pt x="203258" y="35712"/>
                  </a:lnTo>
                  <a:lnTo>
                    <a:pt x="165954" y="35712"/>
                  </a:lnTo>
                  <a:lnTo>
                    <a:pt x="128482" y="35712"/>
                  </a:lnTo>
                  <a:lnTo>
                    <a:pt x="96896" y="32393"/>
                  </a:lnTo>
                  <a:lnTo>
                    <a:pt x="64642" y="23885"/>
                  </a:lnTo>
                  <a:lnTo>
                    <a:pt x="33059" y="12363"/>
                  </a:lnTo>
                  <a:lnTo>
                    <a:pt x="3488" y="0"/>
                  </a:lnTo>
                  <a:lnTo>
                    <a:pt x="0" y="36942"/>
                  </a:lnTo>
                  <a:lnTo>
                    <a:pt x="5049" y="73215"/>
                  </a:lnTo>
                  <a:lnTo>
                    <a:pt x="9762" y="109488"/>
                  </a:lnTo>
                  <a:lnTo>
                    <a:pt x="5266" y="146430"/>
                  </a:lnTo>
                  <a:lnTo>
                    <a:pt x="22623" y="149444"/>
                  </a:lnTo>
                  <a:lnTo>
                    <a:pt x="31609" y="151787"/>
                  </a:lnTo>
                  <a:lnTo>
                    <a:pt x="39924" y="155467"/>
                  </a:lnTo>
                  <a:lnTo>
                    <a:pt x="55266" y="162496"/>
                  </a:lnTo>
                  <a:lnTo>
                    <a:pt x="178482" y="223215"/>
                  </a:lnTo>
                  <a:lnTo>
                    <a:pt x="265972" y="25356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2228151" y="2781401"/>
              <a:ext cx="565150" cy="135255"/>
            </a:xfrm>
            <a:custGeom>
              <a:avLst/>
              <a:gdLst/>
              <a:ahLst/>
              <a:cxnLst/>
              <a:rect l="l" t="t" r="r" b="b"/>
              <a:pathLst>
                <a:path w="565150" h="135255">
                  <a:moveTo>
                    <a:pt x="0" y="0"/>
                  </a:moveTo>
                  <a:lnTo>
                    <a:pt x="0" y="31038"/>
                  </a:lnTo>
                  <a:lnTo>
                    <a:pt x="241300" y="31038"/>
                  </a:lnTo>
                  <a:lnTo>
                    <a:pt x="289356" y="135166"/>
                  </a:lnTo>
                  <a:lnTo>
                    <a:pt x="316395" y="135166"/>
                  </a:lnTo>
                  <a:lnTo>
                    <a:pt x="363448" y="31038"/>
                  </a:lnTo>
                  <a:lnTo>
                    <a:pt x="564692" y="31038"/>
                  </a:lnTo>
                  <a:lnTo>
                    <a:pt x="5646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228151" y="2781401"/>
              <a:ext cx="565150" cy="135255"/>
            </a:xfrm>
            <a:custGeom>
              <a:avLst/>
              <a:gdLst/>
              <a:ahLst/>
              <a:cxnLst/>
              <a:rect l="l" t="t" r="r" b="b"/>
              <a:pathLst>
                <a:path w="565150" h="135255">
                  <a:moveTo>
                    <a:pt x="363448" y="31038"/>
                  </a:moveTo>
                  <a:lnTo>
                    <a:pt x="316395" y="135166"/>
                  </a:lnTo>
                  <a:lnTo>
                    <a:pt x="289356" y="135166"/>
                  </a:lnTo>
                  <a:lnTo>
                    <a:pt x="241300" y="31038"/>
                  </a:lnTo>
                  <a:lnTo>
                    <a:pt x="0" y="31038"/>
                  </a:lnTo>
                  <a:lnTo>
                    <a:pt x="0" y="0"/>
                  </a:lnTo>
                  <a:lnTo>
                    <a:pt x="564692" y="0"/>
                  </a:lnTo>
                  <a:lnTo>
                    <a:pt x="564692" y="31038"/>
                  </a:lnTo>
                  <a:lnTo>
                    <a:pt x="363448" y="3103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252040" y="3263900"/>
              <a:ext cx="279400" cy="603885"/>
            </a:xfrm>
            <a:custGeom>
              <a:avLst/>
              <a:gdLst/>
              <a:ahLst/>
              <a:cxnLst/>
              <a:rect l="l" t="t" r="r" b="b"/>
              <a:pathLst>
                <a:path w="279400" h="603885">
                  <a:moveTo>
                    <a:pt x="0" y="543788"/>
                  </a:moveTo>
                  <a:lnTo>
                    <a:pt x="1903" y="552551"/>
                  </a:lnTo>
                  <a:lnTo>
                    <a:pt x="7005" y="559943"/>
                  </a:lnTo>
                  <a:lnTo>
                    <a:pt x="14396" y="565048"/>
                  </a:lnTo>
                  <a:lnTo>
                    <a:pt x="23164" y="566953"/>
                  </a:lnTo>
                  <a:lnTo>
                    <a:pt x="136550" y="599871"/>
                  </a:lnTo>
                  <a:lnTo>
                    <a:pt x="141427" y="602322"/>
                  </a:lnTo>
                  <a:lnTo>
                    <a:pt x="147523" y="603529"/>
                  </a:lnTo>
                  <a:lnTo>
                    <a:pt x="159715" y="603529"/>
                  </a:lnTo>
                  <a:lnTo>
                    <a:pt x="165811" y="602322"/>
                  </a:lnTo>
                  <a:lnTo>
                    <a:pt x="171907" y="598652"/>
                  </a:lnTo>
                  <a:lnTo>
                    <a:pt x="202387" y="503554"/>
                  </a:lnTo>
                  <a:lnTo>
                    <a:pt x="202387" y="493801"/>
                  </a:lnTo>
                  <a:lnTo>
                    <a:pt x="201168" y="486486"/>
                  </a:lnTo>
                  <a:lnTo>
                    <a:pt x="195072" y="482828"/>
                  </a:lnTo>
                  <a:lnTo>
                    <a:pt x="168249" y="468198"/>
                  </a:lnTo>
                  <a:lnTo>
                    <a:pt x="163372" y="465759"/>
                  </a:lnTo>
                  <a:lnTo>
                    <a:pt x="159715" y="460883"/>
                  </a:lnTo>
                  <a:lnTo>
                    <a:pt x="159715" y="452348"/>
                  </a:lnTo>
                  <a:lnTo>
                    <a:pt x="160934" y="448690"/>
                  </a:lnTo>
                  <a:lnTo>
                    <a:pt x="162153" y="447471"/>
                  </a:lnTo>
                  <a:lnTo>
                    <a:pt x="279209" y="19507"/>
                  </a:lnTo>
                  <a:lnTo>
                    <a:pt x="207263" y="0"/>
                  </a:lnTo>
                  <a:lnTo>
                    <a:pt x="93878" y="424307"/>
                  </a:lnTo>
                  <a:lnTo>
                    <a:pt x="90277" y="431793"/>
                  </a:lnTo>
                  <a:lnTo>
                    <a:pt x="85191" y="437565"/>
                  </a:lnTo>
                  <a:lnTo>
                    <a:pt x="78962" y="441280"/>
                  </a:lnTo>
                  <a:lnTo>
                    <a:pt x="71932" y="442595"/>
                  </a:lnTo>
                  <a:lnTo>
                    <a:pt x="51206" y="440156"/>
                  </a:lnTo>
                  <a:lnTo>
                    <a:pt x="42786" y="442404"/>
                  </a:lnTo>
                  <a:lnTo>
                    <a:pt x="35966" y="448081"/>
                  </a:lnTo>
                  <a:lnTo>
                    <a:pt x="30975" y="455587"/>
                  </a:lnTo>
                  <a:lnTo>
                    <a:pt x="28041" y="463321"/>
                  </a:lnTo>
                  <a:lnTo>
                    <a:pt x="0" y="54378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252040" y="3263900"/>
              <a:ext cx="279400" cy="603885"/>
            </a:xfrm>
            <a:custGeom>
              <a:avLst/>
              <a:gdLst/>
              <a:ahLst/>
              <a:cxnLst/>
              <a:rect l="l" t="t" r="r" b="b"/>
              <a:pathLst>
                <a:path w="279400" h="603885">
                  <a:moveTo>
                    <a:pt x="279209" y="19507"/>
                  </a:moveTo>
                  <a:lnTo>
                    <a:pt x="162153" y="447471"/>
                  </a:lnTo>
                  <a:lnTo>
                    <a:pt x="160934" y="448690"/>
                  </a:lnTo>
                  <a:lnTo>
                    <a:pt x="159715" y="452348"/>
                  </a:lnTo>
                  <a:lnTo>
                    <a:pt x="159715" y="454787"/>
                  </a:lnTo>
                  <a:lnTo>
                    <a:pt x="159715" y="460883"/>
                  </a:lnTo>
                  <a:lnTo>
                    <a:pt x="163372" y="465759"/>
                  </a:lnTo>
                  <a:lnTo>
                    <a:pt x="168249" y="468198"/>
                  </a:lnTo>
                  <a:lnTo>
                    <a:pt x="195072" y="482828"/>
                  </a:lnTo>
                  <a:lnTo>
                    <a:pt x="201168" y="486486"/>
                  </a:lnTo>
                  <a:lnTo>
                    <a:pt x="202387" y="493801"/>
                  </a:lnTo>
                  <a:lnTo>
                    <a:pt x="202387" y="498678"/>
                  </a:lnTo>
                  <a:lnTo>
                    <a:pt x="202387" y="499897"/>
                  </a:lnTo>
                  <a:lnTo>
                    <a:pt x="202387" y="502335"/>
                  </a:lnTo>
                  <a:lnTo>
                    <a:pt x="202387" y="503554"/>
                  </a:lnTo>
                  <a:lnTo>
                    <a:pt x="171907" y="598652"/>
                  </a:lnTo>
                  <a:lnTo>
                    <a:pt x="165811" y="602322"/>
                  </a:lnTo>
                  <a:lnTo>
                    <a:pt x="159715" y="603529"/>
                  </a:lnTo>
                  <a:lnTo>
                    <a:pt x="153619" y="603529"/>
                  </a:lnTo>
                  <a:lnTo>
                    <a:pt x="147523" y="603529"/>
                  </a:lnTo>
                  <a:lnTo>
                    <a:pt x="141427" y="602322"/>
                  </a:lnTo>
                  <a:lnTo>
                    <a:pt x="136550" y="599871"/>
                  </a:lnTo>
                  <a:lnTo>
                    <a:pt x="23164" y="566953"/>
                  </a:lnTo>
                  <a:lnTo>
                    <a:pt x="14396" y="565048"/>
                  </a:lnTo>
                  <a:lnTo>
                    <a:pt x="7005" y="559943"/>
                  </a:lnTo>
                  <a:lnTo>
                    <a:pt x="1903" y="552551"/>
                  </a:lnTo>
                  <a:lnTo>
                    <a:pt x="0" y="543788"/>
                  </a:lnTo>
                  <a:lnTo>
                    <a:pt x="28041" y="463321"/>
                  </a:lnTo>
                  <a:lnTo>
                    <a:pt x="30975" y="455587"/>
                  </a:lnTo>
                  <a:lnTo>
                    <a:pt x="35966" y="448081"/>
                  </a:lnTo>
                  <a:lnTo>
                    <a:pt x="42786" y="442404"/>
                  </a:lnTo>
                  <a:lnTo>
                    <a:pt x="51206" y="440156"/>
                  </a:lnTo>
                  <a:lnTo>
                    <a:pt x="71932" y="442595"/>
                  </a:lnTo>
                  <a:lnTo>
                    <a:pt x="78962" y="441280"/>
                  </a:lnTo>
                  <a:lnTo>
                    <a:pt x="85191" y="437565"/>
                  </a:lnTo>
                  <a:lnTo>
                    <a:pt x="90277" y="431793"/>
                  </a:lnTo>
                  <a:lnTo>
                    <a:pt x="93878" y="424307"/>
                  </a:lnTo>
                  <a:lnTo>
                    <a:pt x="207263" y="0"/>
                  </a:lnTo>
                  <a:lnTo>
                    <a:pt x="279209" y="195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84704" y="3800132"/>
              <a:ext cx="64439" cy="64439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2325509" y="3758895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5" h="46354">
                  <a:moveTo>
                    <a:pt x="0" y="14935"/>
                  </a:moveTo>
                  <a:lnTo>
                    <a:pt x="0" y="23164"/>
                  </a:lnTo>
                  <a:lnTo>
                    <a:pt x="1824" y="32168"/>
                  </a:lnTo>
                  <a:lnTo>
                    <a:pt x="6796" y="39533"/>
                  </a:lnTo>
                  <a:lnTo>
                    <a:pt x="14160" y="44504"/>
                  </a:lnTo>
                  <a:lnTo>
                    <a:pt x="23164" y="46329"/>
                  </a:lnTo>
                  <a:lnTo>
                    <a:pt x="32163" y="44504"/>
                  </a:lnTo>
                  <a:lnTo>
                    <a:pt x="39528" y="39533"/>
                  </a:lnTo>
                  <a:lnTo>
                    <a:pt x="44503" y="32168"/>
                  </a:lnTo>
                  <a:lnTo>
                    <a:pt x="46329" y="23164"/>
                  </a:lnTo>
                  <a:lnTo>
                    <a:pt x="44503" y="14166"/>
                  </a:lnTo>
                  <a:lnTo>
                    <a:pt x="39528" y="6800"/>
                  </a:lnTo>
                  <a:lnTo>
                    <a:pt x="32163" y="1826"/>
                  </a:lnTo>
                  <a:lnTo>
                    <a:pt x="23164" y="0"/>
                  </a:lnTo>
                  <a:lnTo>
                    <a:pt x="19176" y="0"/>
                  </a:lnTo>
                  <a:lnTo>
                    <a:pt x="15024" y="1092"/>
                  </a:lnTo>
                  <a:lnTo>
                    <a:pt x="11582" y="3073"/>
                  </a:lnTo>
                  <a:lnTo>
                    <a:pt x="4521" y="7150"/>
                  </a:lnTo>
                  <a:lnTo>
                    <a:pt x="0" y="149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325509" y="3758895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5" h="46354">
                  <a:moveTo>
                    <a:pt x="11582" y="3073"/>
                  </a:moveTo>
                  <a:lnTo>
                    <a:pt x="15024" y="1092"/>
                  </a:lnTo>
                  <a:lnTo>
                    <a:pt x="19176" y="0"/>
                  </a:lnTo>
                  <a:lnTo>
                    <a:pt x="23164" y="0"/>
                  </a:lnTo>
                  <a:lnTo>
                    <a:pt x="32163" y="1826"/>
                  </a:lnTo>
                  <a:lnTo>
                    <a:pt x="39528" y="6800"/>
                  </a:lnTo>
                  <a:lnTo>
                    <a:pt x="44503" y="14166"/>
                  </a:lnTo>
                  <a:lnTo>
                    <a:pt x="46329" y="23164"/>
                  </a:lnTo>
                  <a:lnTo>
                    <a:pt x="44503" y="32168"/>
                  </a:lnTo>
                  <a:lnTo>
                    <a:pt x="39528" y="39533"/>
                  </a:lnTo>
                  <a:lnTo>
                    <a:pt x="32163" y="44504"/>
                  </a:lnTo>
                  <a:lnTo>
                    <a:pt x="23164" y="46329"/>
                  </a:lnTo>
                  <a:lnTo>
                    <a:pt x="14160" y="44504"/>
                  </a:lnTo>
                  <a:lnTo>
                    <a:pt x="6796" y="39533"/>
                  </a:lnTo>
                  <a:lnTo>
                    <a:pt x="1824" y="32168"/>
                  </a:lnTo>
                  <a:lnTo>
                    <a:pt x="0" y="23164"/>
                  </a:lnTo>
                  <a:lnTo>
                    <a:pt x="0" y="14935"/>
                  </a:lnTo>
                  <a:lnTo>
                    <a:pt x="4521" y="7150"/>
                  </a:lnTo>
                  <a:lnTo>
                    <a:pt x="11582" y="30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" name="object 2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03564" y="3200196"/>
              <a:ext cx="413435" cy="103136"/>
            </a:xfrm>
            <a:prstGeom prst="rect">
              <a:avLst/>
            </a:prstGeom>
          </p:spPr>
        </p:pic>
        <p:sp>
          <p:nvSpPr>
            <p:cNvPr id="21" name="object 21"/>
            <p:cNvSpPr/>
            <p:nvPr/>
          </p:nvSpPr>
          <p:spPr>
            <a:xfrm>
              <a:off x="2303564" y="3200196"/>
              <a:ext cx="414020" cy="103505"/>
            </a:xfrm>
            <a:custGeom>
              <a:avLst/>
              <a:gdLst/>
              <a:ahLst/>
              <a:cxnLst/>
              <a:rect l="l" t="t" r="r" b="b"/>
              <a:pathLst>
                <a:path w="414019" h="103504">
                  <a:moveTo>
                    <a:pt x="0" y="103136"/>
                  </a:moveTo>
                  <a:lnTo>
                    <a:pt x="0" y="0"/>
                  </a:lnTo>
                  <a:lnTo>
                    <a:pt x="413448" y="0"/>
                  </a:lnTo>
                  <a:lnTo>
                    <a:pt x="413448" y="103136"/>
                  </a:lnTo>
                  <a:lnTo>
                    <a:pt x="0" y="1031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303564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305177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30678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308402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310015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311641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313254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314867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316480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318092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319705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321318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324557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326170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327783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329395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33100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332634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334247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337473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33908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34069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342324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343937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347163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34877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35038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352014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355240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356853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35846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360079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363317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364930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366543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368156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371394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373007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374620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37784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37945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2381085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2384310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385923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387536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390775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392387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394000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239722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39883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400465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403690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405303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40691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40852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410155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2413381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414994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41821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419832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423071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424684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42790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429522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432761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434374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435987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2439212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440838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444064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447290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448903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452141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453754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456980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458593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461831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463444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466670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46990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471521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474747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476360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479586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2482824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484437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487663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490901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492514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495740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49896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500592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2503817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507043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508656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2511894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2513507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2516746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2519972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2521585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524811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52804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529662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532888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253612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2537739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2540965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2544191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2545816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2549042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2550655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2553881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55711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2558732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256195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2563571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256680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2568422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257164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2573261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2576500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2579725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2581338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2584564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258618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2587802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259102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2592641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2595880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2597493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260071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2602331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2605570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2607183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261040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612021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613634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2615260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2616873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62009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2621711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2623324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2626563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262817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2629789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2633014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2634640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2636253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263947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2641092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2642705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2645943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264755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2649169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2652395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2654007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2655633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2657246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2660472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2662085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266369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2665323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266854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2670162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2671775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2673388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267662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267823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2679852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2681465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2683078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268631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268792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2689542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2691155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269276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2694393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2696006" y="3139846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2699232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2700845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270245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2704084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2705696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2707309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2708922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2710535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2712148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2713761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2715387" y="313984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2303564" y="3139846"/>
              <a:ext cx="414020" cy="41910"/>
            </a:xfrm>
            <a:custGeom>
              <a:avLst/>
              <a:gdLst/>
              <a:ahLst/>
              <a:cxnLst/>
              <a:rect l="l" t="t" r="r" b="b"/>
              <a:pathLst>
                <a:path w="414019" h="41910">
                  <a:moveTo>
                    <a:pt x="0" y="41452"/>
                  </a:moveTo>
                  <a:lnTo>
                    <a:pt x="0" y="0"/>
                  </a:lnTo>
                  <a:lnTo>
                    <a:pt x="413448" y="0"/>
                  </a:lnTo>
                  <a:lnTo>
                    <a:pt x="413448" y="41452"/>
                  </a:lnTo>
                  <a:lnTo>
                    <a:pt x="0" y="414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2303564" y="3079495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2305177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230678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2308402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2310015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2311641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2313254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2314867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2316480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2318092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2319705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2321318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2324557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2326170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2327783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2329395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233100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2332634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2334247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2337473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233908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234069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2342324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2343937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2347163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234877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235038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2352014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2355240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2356853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235846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2360079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2363317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2364930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2366543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2368156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2371394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2373007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2374620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237784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237945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2381085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2384310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2385923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2387536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2390775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2392387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2394000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239722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239883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2400465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2403690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2405303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240691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240852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2410155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2413381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2414994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241821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2419832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2423071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2424684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242790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2429522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2432761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2434374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2435987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2439212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2440838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2444064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2447290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2448903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2452141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2453754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2456980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2458593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2461831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2463444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2466670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246990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2471521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2474747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2476360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2479586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2482824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2484437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2487663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2490901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2492514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2495740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249896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2500592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2503817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2507043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2508656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2511894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2513507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2516746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2519972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2521585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2524811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252804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2529662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2532888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253612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2537739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2540965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2544191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2545816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2549042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2550655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2553881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255711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2558732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256195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2563571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256680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2568422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257164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2573261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2576500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2579725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2581338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2584564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258618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2587802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259102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2592641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2595880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2597493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260071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2602331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2605570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2607183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261040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2612021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2613634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2615260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2616873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262009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2621711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2623324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2626563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262817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2629789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2633014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2634640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2636253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263947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2641092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2642705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2645943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264755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2649169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2652395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2654007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2655633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2657246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2660472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2662085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266369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2665323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266854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2670162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2671775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2673388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267662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267823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2679852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2681465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2683078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268631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268792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2689542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2691155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269276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2694393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2696006" y="3079495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2699232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2700845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270245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2704084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2705696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2707309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2708922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2710535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2712148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2713761" y="3079496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2715387" y="3079495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2303564" y="3079496"/>
              <a:ext cx="414020" cy="41910"/>
            </a:xfrm>
            <a:custGeom>
              <a:avLst/>
              <a:gdLst/>
              <a:ahLst/>
              <a:cxnLst/>
              <a:rect l="l" t="t" r="r" b="b"/>
              <a:pathLst>
                <a:path w="414019" h="41910">
                  <a:moveTo>
                    <a:pt x="0" y="41452"/>
                  </a:moveTo>
                  <a:lnTo>
                    <a:pt x="0" y="0"/>
                  </a:lnTo>
                  <a:lnTo>
                    <a:pt x="413448" y="0"/>
                  </a:lnTo>
                  <a:lnTo>
                    <a:pt x="413448" y="41452"/>
                  </a:lnTo>
                  <a:lnTo>
                    <a:pt x="0" y="414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2303564" y="3020059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2305177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230678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2308402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2310015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2311641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2313254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2314867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2316480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2318092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2319705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2321318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2324557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2326170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2327783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2329395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233100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2332634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2334247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2337473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233908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234069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2342324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2343937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2347163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234877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235038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2352014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2355240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2356853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235846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2360079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2363317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2364930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2366543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2368156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2371394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2373007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2374620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237784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237945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2381085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2384310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2385923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2387536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2390775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2392387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2394000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239722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239883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2400465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2403690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2405303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240691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240852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2410155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2413381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2414994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241821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2419832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2423071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2424684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242790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2429522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2432761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2434374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2435987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2439212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2440838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2444064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2447290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2448903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2452141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2453754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2456980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2458593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2461831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2463444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2466670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246990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2471521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2474747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2476360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2479586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2482824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2484437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2487663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2490901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2492514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2495740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249896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2500592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2503817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2507043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2508656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2511894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2513507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2516746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2519972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2521585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2524811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252804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2529662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2532888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253612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2537739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2540965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2544191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2545816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2549042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2550655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2553881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255711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2558732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256195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2563571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256680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2568422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257164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2573261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2576500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2579725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2581338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2584564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258618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2587802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259102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2592641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2595880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2597493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260071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2602331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2605570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2607183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261040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2612021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2613634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2615260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2616873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262009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2621711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2623324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2626563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262817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2629789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2633014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2634640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2636253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263947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2641092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2642705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2645943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264755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2649169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2652395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2654007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2655633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2657246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2660472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2662085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266369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2665323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25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266854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2670162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2671775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2673388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12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close/>
                </a:path>
                <a:path w="3810" h="41910">
                  <a:moveTo>
                    <a:pt x="3225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25" y="41452"/>
                  </a:lnTo>
                  <a:lnTo>
                    <a:pt x="322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267662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267823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2679852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2681465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2683078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  <a:path w="3810" h="41910">
                  <a:moveTo>
                    <a:pt x="3238" y="0"/>
                  </a:moveTo>
                  <a:lnTo>
                    <a:pt x="1625" y="0"/>
                  </a:lnTo>
                  <a:lnTo>
                    <a:pt x="1625" y="41452"/>
                  </a:lnTo>
                  <a:lnTo>
                    <a:pt x="3238" y="41452"/>
                  </a:lnTo>
                  <a:lnTo>
                    <a:pt x="3238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268631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268792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2689542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2691155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269276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2694393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2696006" y="3020059"/>
              <a:ext cx="3810" cy="41910"/>
            </a:xfrm>
            <a:custGeom>
              <a:avLst/>
              <a:gdLst/>
              <a:ahLst/>
              <a:cxnLst/>
              <a:rect l="l" t="t" r="r" b="b"/>
              <a:pathLst>
                <a:path w="3810" h="41910">
                  <a:moveTo>
                    <a:pt x="3213" y="0"/>
                  </a:moveTo>
                  <a:lnTo>
                    <a:pt x="1612" y="0"/>
                  </a:lnTo>
                  <a:lnTo>
                    <a:pt x="0" y="0"/>
                  </a:lnTo>
                  <a:lnTo>
                    <a:pt x="0" y="41452"/>
                  </a:lnTo>
                  <a:lnTo>
                    <a:pt x="1612" y="41452"/>
                  </a:lnTo>
                  <a:lnTo>
                    <a:pt x="3213" y="41452"/>
                  </a:lnTo>
                  <a:lnTo>
                    <a:pt x="3213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2699232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2700845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270245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2704084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2705696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2707309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2708922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2710535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2712148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2713761" y="3020060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452"/>
                  </a:lnTo>
                  <a:lnTo>
                    <a:pt x="1612" y="41452"/>
                  </a:lnTo>
                  <a:lnTo>
                    <a:pt x="1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2715387" y="3020059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1600" y="0"/>
                  </a:moveTo>
                  <a:lnTo>
                    <a:pt x="0" y="0"/>
                  </a:lnTo>
                  <a:lnTo>
                    <a:pt x="0" y="41452"/>
                  </a:lnTo>
                  <a:lnTo>
                    <a:pt x="1600" y="41452"/>
                  </a:lnTo>
                  <a:lnTo>
                    <a:pt x="160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2303564" y="3020060"/>
              <a:ext cx="414020" cy="41910"/>
            </a:xfrm>
            <a:custGeom>
              <a:avLst/>
              <a:gdLst/>
              <a:ahLst/>
              <a:cxnLst/>
              <a:rect l="l" t="t" r="r" b="b"/>
              <a:pathLst>
                <a:path w="414019" h="41910">
                  <a:moveTo>
                    <a:pt x="0" y="41452"/>
                  </a:moveTo>
                  <a:lnTo>
                    <a:pt x="0" y="0"/>
                  </a:lnTo>
                  <a:lnTo>
                    <a:pt x="413448" y="0"/>
                  </a:lnTo>
                  <a:lnTo>
                    <a:pt x="413448" y="41452"/>
                  </a:lnTo>
                  <a:lnTo>
                    <a:pt x="0" y="414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2292591" y="3061208"/>
              <a:ext cx="434975" cy="18415"/>
            </a:xfrm>
            <a:custGeom>
              <a:avLst/>
              <a:gdLst/>
              <a:ahLst/>
              <a:cxnLst/>
              <a:rect l="l" t="t" r="r" b="b"/>
              <a:pathLst>
                <a:path w="434975" h="18414">
                  <a:moveTo>
                    <a:pt x="0" y="0"/>
                  </a:moveTo>
                  <a:lnTo>
                    <a:pt x="0" y="18287"/>
                  </a:lnTo>
                  <a:lnTo>
                    <a:pt x="434797" y="18287"/>
                  </a:lnTo>
                  <a:lnTo>
                    <a:pt x="4347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2292591" y="3061208"/>
              <a:ext cx="434975" cy="18415"/>
            </a:xfrm>
            <a:custGeom>
              <a:avLst/>
              <a:gdLst/>
              <a:ahLst/>
              <a:cxnLst/>
              <a:rect l="l" t="t" r="r" b="b"/>
              <a:pathLst>
                <a:path w="434975" h="18414">
                  <a:moveTo>
                    <a:pt x="0" y="18287"/>
                  </a:moveTo>
                  <a:lnTo>
                    <a:pt x="0" y="0"/>
                  </a:lnTo>
                  <a:lnTo>
                    <a:pt x="434797" y="0"/>
                  </a:lnTo>
                  <a:lnTo>
                    <a:pt x="434797" y="18287"/>
                  </a:lnTo>
                  <a:lnTo>
                    <a:pt x="0" y="182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2292591" y="3121558"/>
              <a:ext cx="434975" cy="18415"/>
            </a:xfrm>
            <a:custGeom>
              <a:avLst/>
              <a:gdLst/>
              <a:ahLst/>
              <a:cxnLst/>
              <a:rect l="l" t="t" r="r" b="b"/>
              <a:pathLst>
                <a:path w="434975" h="18414">
                  <a:moveTo>
                    <a:pt x="0" y="0"/>
                  </a:moveTo>
                  <a:lnTo>
                    <a:pt x="0" y="18287"/>
                  </a:lnTo>
                  <a:lnTo>
                    <a:pt x="434594" y="18287"/>
                  </a:lnTo>
                  <a:lnTo>
                    <a:pt x="434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2292591" y="3121558"/>
              <a:ext cx="434975" cy="18415"/>
            </a:xfrm>
            <a:custGeom>
              <a:avLst/>
              <a:gdLst/>
              <a:ahLst/>
              <a:cxnLst/>
              <a:rect l="l" t="t" r="r" b="b"/>
              <a:pathLst>
                <a:path w="434975" h="18414">
                  <a:moveTo>
                    <a:pt x="0" y="18287"/>
                  </a:moveTo>
                  <a:lnTo>
                    <a:pt x="0" y="0"/>
                  </a:lnTo>
                  <a:lnTo>
                    <a:pt x="434594" y="0"/>
                  </a:lnTo>
                  <a:lnTo>
                    <a:pt x="434594" y="18287"/>
                  </a:lnTo>
                  <a:lnTo>
                    <a:pt x="0" y="182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2292591" y="3180994"/>
              <a:ext cx="434975" cy="19685"/>
            </a:xfrm>
            <a:custGeom>
              <a:avLst/>
              <a:gdLst/>
              <a:ahLst/>
              <a:cxnLst/>
              <a:rect l="l" t="t" r="r" b="b"/>
              <a:pathLst>
                <a:path w="434975" h="19685">
                  <a:moveTo>
                    <a:pt x="0" y="0"/>
                  </a:moveTo>
                  <a:lnTo>
                    <a:pt x="0" y="19507"/>
                  </a:lnTo>
                  <a:lnTo>
                    <a:pt x="434594" y="19507"/>
                  </a:lnTo>
                  <a:lnTo>
                    <a:pt x="4345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2292591" y="3180994"/>
              <a:ext cx="434975" cy="19685"/>
            </a:xfrm>
            <a:custGeom>
              <a:avLst/>
              <a:gdLst/>
              <a:ahLst/>
              <a:cxnLst/>
              <a:rect l="l" t="t" r="r" b="b"/>
              <a:pathLst>
                <a:path w="434975" h="19685">
                  <a:moveTo>
                    <a:pt x="0" y="19507"/>
                  </a:moveTo>
                  <a:lnTo>
                    <a:pt x="0" y="0"/>
                  </a:lnTo>
                  <a:lnTo>
                    <a:pt x="434594" y="0"/>
                  </a:lnTo>
                  <a:lnTo>
                    <a:pt x="434594" y="19507"/>
                  </a:lnTo>
                  <a:lnTo>
                    <a:pt x="0" y="195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1991741" y="2844787"/>
              <a:ext cx="1036955" cy="1501140"/>
            </a:xfrm>
            <a:custGeom>
              <a:avLst/>
              <a:gdLst/>
              <a:ahLst/>
              <a:cxnLst/>
              <a:rect l="l" t="t" r="r" b="b"/>
              <a:pathLst>
                <a:path w="1036955" h="1501139">
                  <a:moveTo>
                    <a:pt x="0" y="982726"/>
                  </a:moveTo>
                  <a:lnTo>
                    <a:pt x="2125" y="1029760"/>
                  </a:lnTo>
                  <a:lnTo>
                    <a:pt x="8377" y="1075638"/>
                  </a:lnTo>
                  <a:lnTo>
                    <a:pt x="18571" y="1120174"/>
                  </a:lnTo>
                  <a:lnTo>
                    <a:pt x="32520" y="1163182"/>
                  </a:lnTo>
                  <a:lnTo>
                    <a:pt x="50039" y="1204477"/>
                  </a:lnTo>
                  <a:lnTo>
                    <a:pt x="70943" y="1243872"/>
                  </a:lnTo>
                  <a:lnTo>
                    <a:pt x="95045" y="1281183"/>
                  </a:lnTo>
                  <a:lnTo>
                    <a:pt x="122160" y="1316223"/>
                  </a:lnTo>
                  <a:lnTo>
                    <a:pt x="152103" y="1348808"/>
                  </a:lnTo>
                  <a:lnTo>
                    <a:pt x="184687" y="1378750"/>
                  </a:lnTo>
                  <a:lnTo>
                    <a:pt x="219727" y="1405866"/>
                  </a:lnTo>
                  <a:lnTo>
                    <a:pt x="257038" y="1429968"/>
                  </a:lnTo>
                  <a:lnTo>
                    <a:pt x="296434" y="1450871"/>
                  </a:lnTo>
                  <a:lnTo>
                    <a:pt x="337728" y="1468390"/>
                  </a:lnTo>
                  <a:lnTo>
                    <a:pt x="380736" y="1482340"/>
                  </a:lnTo>
                  <a:lnTo>
                    <a:pt x="425272" y="1492533"/>
                  </a:lnTo>
                  <a:lnTo>
                    <a:pt x="471150" y="1498786"/>
                  </a:lnTo>
                  <a:lnTo>
                    <a:pt x="518185" y="1500911"/>
                  </a:lnTo>
                  <a:lnTo>
                    <a:pt x="565219" y="1498786"/>
                  </a:lnTo>
                  <a:lnTo>
                    <a:pt x="611098" y="1492533"/>
                  </a:lnTo>
                  <a:lnTo>
                    <a:pt x="655633" y="1482340"/>
                  </a:lnTo>
                  <a:lnTo>
                    <a:pt x="698642" y="1468390"/>
                  </a:lnTo>
                  <a:lnTo>
                    <a:pt x="739936" y="1450871"/>
                  </a:lnTo>
                  <a:lnTo>
                    <a:pt x="779332" y="1429968"/>
                  </a:lnTo>
                  <a:lnTo>
                    <a:pt x="816642" y="1405866"/>
                  </a:lnTo>
                  <a:lnTo>
                    <a:pt x="851683" y="1378750"/>
                  </a:lnTo>
                  <a:lnTo>
                    <a:pt x="884267" y="1348808"/>
                  </a:lnTo>
                  <a:lnTo>
                    <a:pt x="914210" y="1316223"/>
                  </a:lnTo>
                  <a:lnTo>
                    <a:pt x="941325" y="1281183"/>
                  </a:lnTo>
                  <a:lnTo>
                    <a:pt x="965427" y="1243872"/>
                  </a:lnTo>
                  <a:lnTo>
                    <a:pt x="986331" y="1204477"/>
                  </a:lnTo>
                  <a:lnTo>
                    <a:pt x="1003850" y="1163182"/>
                  </a:lnTo>
                  <a:lnTo>
                    <a:pt x="1017799" y="1120174"/>
                  </a:lnTo>
                  <a:lnTo>
                    <a:pt x="1027993" y="1075638"/>
                  </a:lnTo>
                  <a:lnTo>
                    <a:pt x="1034245" y="1029760"/>
                  </a:lnTo>
                  <a:lnTo>
                    <a:pt x="1036370" y="982726"/>
                  </a:lnTo>
                  <a:lnTo>
                    <a:pt x="1033895" y="932535"/>
                  </a:lnTo>
                  <a:lnTo>
                    <a:pt x="1026606" y="883263"/>
                  </a:lnTo>
                  <a:lnTo>
                    <a:pt x="1014705" y="835221"/>
                  </a:lnTo>
                  <a:lnTo>
                    <a:pt x="998396" y="788725"/>
                  </a:lnTo>
                  <a:lnTo>
                    <a:pt x="977882" y="744086"/>
                  </a:lnTo>
                  <a:lnTo>
                    <a:pt x="953367" y="701618"/>
                  </a:lnTo>
                  <a:lnTo>
                    <a:pt x="925054" y="661635"/>
                  </a:lnTo>
                  <a:lnTo>
                    <a:pt x="893147" y="624450"/>
                  </a:lnTo>
                  <a:lnTo>
                    <a:pt x="857847" y="590376"/>
                  </a:lnTo>
                  <a:lnTo>
                    <a:pt x="819360" y="559727"/>
                  </a:lnTo>
                  <a:lnTo>
                    <a:pt x="777887" y="532815"/>
                  </a:lnTo>
                  <a:lnTo>
                    <a:pt x="777887" y="391375"/>
                  </a:lnTo>
                  <a:lnTo>
                    <a:pt x="872985" y="391375"/>
                  </a:lnTo>
                  <a:lnTo>
                    <a:pt x="872985" y="338950"/>
                  </a:lnTo>
                  <a:lnTo>
                    <a:pt x="777887" y="338950"/>
                  </a:lnTo>
                  <a:lnTo>
                    <a:pt x="777887" y="302374"/>
                  </a:lnTo>
                  <a:lnTo>
                    <a:pt x="872985" y="302374"/>
                  </a:lnTo>
                  <a:lnTo>
                    <a:pt x="872985" y="249948"/>
                  </a:lnTo>
                  <a:lnTo>
                    <a:pt x="777887" y="249948"/>
                  </a:lnTo>
                  <a:lnTo>
                    <a:pt x="777887" y="213372"/>
                  </a:lnTo>
                  <a:lnTo>
                    <a:pt x="872985" y="213372"/>
                  </a:lnTo>
                  <a:lnTo>
                    <a:pt x="872985" y="160947"/>
                  </a:lnTo>
                  <a:lnTo>
                    <a:pt x="777887" y="160947"/>
                  </a:lnTo>
                  <a:lnTo>
                    <a:pt x="777887" y="124358"/>
                  </a:lnTo>
                  <a:lnTo>
                    <a:pt x="872985" y="124358"/>
                  </a:lnTo>
                  <a:lnTo>
                    <a:pt x="872985" y="71932"/>
                  </a:lnTo>
                  <a:lnTo>
                    <a:pt x="777887" y="71932"/>
                  </a:lnTo>
                  <a:lnTo>
                    <a:pt x="777887" y="35356"/>
                  </a:lnTo>
                  <a:lnTo>
                    <a:pt x="801052" y="35356"/>
                  </a:lnTo>
                  <a:lnTo>
                    <a:pt x="801052" y="0"/>
                  </a:lnTo>
                  <a:lnTo>
                    <a:pt x="687666" y="0"/>
                  </a:lnTo>
                  <a:lnTo>
                    <a:pt x="687666" y="24383"/>
                  </a:lnTo>
                  <a:lnTo>
                    <a:pt x="735215" y="71932"/>
                  </a:lnTo>
                  <a:lnTo>
                    <a:pt x="735215" y="564514"/>
                  </a:lnTo>
                  <a:lnTo>
                    <a:pt x="776050" y="588162"/>
                  </a:lnTo>
                  <a:lnTo>
                    <a:pt x="813961" y="615657"/>
                  </a:lnTo>
                  <a:lnTo>
                    <a:pt x="848746" y="646674"/>
                  </a:lnTo>
                  <a:lnTo>
                    <a:pt x="880200" y="680890"/>
                  </a:lnTo>
                  <a:lnTo>
                    <a:pt x="908121" y="717980"/>
                  </a:lnTo>
                  <a:lnTo>
                    <a:pt x="932304" y="757620"/>
                  </a:lnTo>
                  <a:lnTo>
                    <a:pt x="952547" y="799486"/>
                  </a:lnTo>
                  <a:lnTo>
                    <a:pt x="968645" y="843253"/>
                  </a:lnTo>
                  <a:lnTo>
                    <a:pt x="980396" y="888599"/>
                  </a:lnTo>
                  <a:lnTo>
                    <a:pt x="987596" y="935197"/>
                  </a:lnTo>
                  <a:lnTo>
                    <a:pt x="990041" y="982726"/>
                  </a:lnTo>
                  <a:lnTo>
                    <a:pt x="987595" y="1030822"/>
                  </a:lnTo>
                  <a:lnTo>
                    <a:pt x="980417" y="1077564"/>
                  </a:lnTo>
                  <a:lnTo>
                    <a:pt x="968750" y="1122708"/>
                  </a:lnTo>
                  <a:lnTo>
                    <a:pt x="952834" y="1166015"/>
                  </a:lnTo>
                  <a:lnTo>
                    <a:pt x="932910" y="1207243"/>
                  </a:lnTo>
                  <a:lnTo>
                    <a:pt x="909219" y="1246151"/>
                  </a:lnTo>
                  <a:lnTo>
                    <a:pt x="882002" y="1282497"/>
                  </a:lnTo>
                  <a:lnTo>
                    <a:pt x="851501" y="1316042"/>
                  </a:lnTo>
                  <a:lnTo>
                    <a:pt x="817957" y="1346543"/>
                  </a:lnTo>
                  <a:lnTo>
                    <a:pt x="781610" y="1373759"/>
                  </a:lnTo>
                  <a:lnTo>
                    <a:pt x="742702" y="1397450"/>
                  </a:lnTo>
                  <a:lnTo>
                    <a:pt x="701474" y="1417374"/>
                  </a:lnTo>
                  <a:lnTo>
                    <a:pt x="658167" y="1433291"/>
                  </a:lnTo>
                  <a:lnTo>
                    <a:pt x="613023" y="1444958"/>
                  </a:lnTo>
                  <a:lnTo>
                    <a:pt x="566282" y="1452135"/>
                  </a:lnTo>
                  <a:lnTo>
                    <a:pt x="518185" y="1454581"/>
                  </a:lnTo>
                  <a:lnTo>
                    <a:pt x="470088" y="1452135"/>
                  </a:lnTo>
                  <a:lnTo>
                    <a:pt x="423347" y="1444958"/>
                  </a:lnTo>
                  <a:lnTo>
                    <a:pt x="378202" y="1433291"/>
                  </a:lnTo>
                  <a:lnTo>
                    <a:pt x="334896" y="1417374"/>
                  </a:lnTo>
                  <a:lnTo>
                    <a:pt x="293668" y="1397450"/>
                  </a:lnTo>
                  <a:lnTo>
                    <a:pt x="254760" y="1373759"/>
                  </a:lnTo>
                  <a:lnTo>
                    <a:pt x="218413" y="1346543"/>
                  </a:lnTo>
                  <a:lnTo>
                    <a:pt x="184869" y="1316042"/>
                  </a:lnTo>
                  <a:lnTo>
                    <a:pt x="154368" y="1282497"/>
                  </a:lnTo>
                  <a:lnTo>
                    <a:pt x="127151" y="1246151"/>
                  </a:lnTo>
                  <a:lnTo>
                    <a:pt x="103460" y="1207243"/>
                  </a:lnTo>
                  <a:lnTo>
                    <a:pt x="83536" y="1166015"/>
                  </a:lnTo>
                  <a:lnTo>
                    <a:pt x="67620" y="1122708"/>
                  </a:lnTo>
                  <a:lnTo>
                    <a:pt x="55952" y="1077564"/>
                  </a:lnTo>
                  <a:lnTo>
                    <a:pt x="48775" y="1030822"/>
                  </a:lnTo>
                  <a:lnTo>
                    <a:pt x="46329" y="982726"/>
                  </a:lnTo>
                  <a:lnTo>
                    <a:pt x="48774" y="935197"/>
                  </a:lnTo>
                  <a:lnTo>
                    <a:pt x="55973" y="888599"/>
                  </a:lnTo>
                  <a:lnTo>
                    <a:pt x="67723" y="843253"/>
                  </a:lnTo>
                  <a:lnTo>
                    <a:pt x="83820" y="799486"/>
                  </a:lnTo>
                  <a:lnTo>
                    <a:pt x="104061" y="757620"/>
                  </a:lnTo>
                  <a:lnTo>
                    <a:pt x="128244" y="717980"/>
                  </a:lnTo>
                  <a:lnTo>
                    <a:pt x="156164" y="680890"/>
                  </a:lnTo>
                  <a:lnTo>
                    <a:pt x="187618" y="646674"/>
                  </a:lnTo>
                  <a:lnTo>
                    <a:pt x="222404" y="615657"/>
                  </a:lnTo>
                  <a:lnTo>
                    <a:pt x="260317" y="588162"/>
                  </a:lnTo>
                  <a:lnTo>
                    <a:pt x="301155" y="564514"/>
                  </a:lnTo>
                  <a:lnTo>
                    <a:pt x="301155" y="71932"/>
                  </a:lnTo>
                  <a:lnTo>
                    <a:pt x="348703" y="24383"/>
                  </a:lnTo>
                  <a:lnTo>
                    <a:pt x="349923" y="0"/>
                  </a:lnTo>
                  <a:lnTo>
                    <a:pt x="236537" y="0"/>
                  </a:lnTo>
                  <a:lnTo>
                    <a:pt x="236537" y="35356"/>
                  </a:lnTo>
                  <a:lnTo>
                    <a:pt x="259702" y="35356"/>
                  </a:lnTo>
                  <a:lnTo>
                    <a:pt x="259702" y="71932"/>
                  </a:lnTo>
                  <a:lnTo>
                    <a:pt x="164591" y="71932"/>
                  </a:lnTo>
                  <a:lnTo>
                    <a:pt x="164591" y="124358"/>
                  </a:lnTo>
                  <a:lnTo>
                    <a:pt x="259702" y="124358"/>
                  </a:lnTo>
                  <a:lnTo>
                    <a:pt x="259702" y="160947"/>
                  </a:lnTo>
                  <a:lnTo>
                    <a:pt x="164591" y="160947"/>
                  </a:lnTo>
                  <a:lnTo>
                    <a:pt x="164591" y="213372"/>
                  </a:lnTo>
                  <a:lnTo>
                    <a:pt x="259702" y="213372"/>
                  </a:lnTo>
                  <a:lnTo>
                    <a:pt x="259702" y="249948"/>
                  </a:lnTo>
                  <a:lnTo>
                    <a:pt x="164591" y="249948"/>
                  </a:lnTo>
                  <a:lnTo>
                    <a:pt x="164591" y="302374"/>
                  </a:lnTo>
                  <a:lnTo>
                    <a:pt x="259702" y="302374"/>
                  </a:lnTo>
                  <a:lnTo>
                    <a:pt x="259702" y="338950"/>
                  </a:lnTo>
                  <a:lnTo>
                    <a:pt x="164591" y="338950"/>
                  </a:lnTo>
                  <a:lnTo>
                    <a:pt x="164591" y="391375"/>
                  </a:lnTo>
                  <a:lnTo>
                    <a:pt x="259702" y="391375"/>
                  </a:lnTo>
                  <a:lnTo>
                    <a:pt x="259702" y="532815"/>
                  </a:lnTo>
                  <a:lnTo>
                    <a:pt x="217926" y="559727"/>
                  </a:lnTo>
                  <a:lnTo>
                    <a:pt x="179190" y="590376"/>
                  </a:lnTo>
                  <a:lnTo>
                    <a:pt x="143692" y="624450"/>
                  </a:lnTo>
                  <a:lnTo>
                    <a:pt x="111630" y="661635"/>
                  </a:lnTo>
                  <a:lnTo>
                    <a:pt x="83200" y="701618"/>
                  </a:lnTo>
                  <a:lnTo>
                    <a:pt x="58602" y="744086"/>
                  </a:lnTo>
                  <a:lnTo>
                    <a:pt x="38033" y="788725"/>
                  </a:lnTo>
                  <a:lnTo>
                    <a:pt x="21690" y="835221"/>
                  </a:lnTo>
                  <a:lnTo>
                    <a:pt x="9771" y="883263"/>
                  </a:lnTo>
                  <a:lnTo>
                    <a:pt x="2475" y="932535"/>
                  </a:lnTo>
                  <a:lnTo>
                    <a:pt x="0" y="982726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1991741" y="2844787"/>
              <a:ext cx="1036955" cy="1501140"/>
            </a:xfrm>
            <a:custGeom>
              <a:avLst/>
              <a:gdLst/>
              <a:ahLst/>
              <a:cxnLst/>
              <a:rect l="l" t="t" r="r" b="b"/>
              <a:pathLst>
                <a:path w="1036955" h="1501139">
                  <a:moveTo>
                    <a:pt x="259702" y="302374"/>
                  </a:moveTo>
                  <a:lnTo>
                    <a:pt x="164591" y="302374"/>
                  </a:lnTo>
                  <a:lnTo>
                    <a:pt x="164591" y="249948"/>
                  </a:lnTo>
                  <a:lnTo>
                    <a:pt x="259702" y="249948"/>
                  </a:lnTo>
                  <a:lnTo>
                    <a:pt x="259702" y="213372"/>
                  </a:lnTo>
                  <a:lnTo>
                    <a:pt x="164591" y="213372"/>
                  </a:lnTo>
                  <a:lnTo>
                    <a:pt x="164591" y="160947"/>
                  </a:lnTo>
                  <a:lnTo>
                    <a:pt x="259702" y="160947"/>
                  </a:lnTo>
                  <a:lnTo>
                    <a:pt x="259702" y="124358"/>
                  </a:lnTo>
                  <a:lnTo>
                    <a:pt x="164591" y="124358"/>
                  </a:lnTo>
                  <a:lnTo>
                    <a:pt x="164591" y="71932"/>
                  </a:lnTo>
                  <a:lnTo>
                    <a:pt x="259702" y="71932"/>
                  </a:lnTo>
                  <a:lnTo>
                    <a:pt x="259702" y="35356"/>
                  </a:lnTo>
                  <a:lnTo>
                    <a:pt x="236537" y="35356"/>
                  </a:lnTo>
                  <a:lnTo>
                    <a:pt x="236537" y="0"/>
                  </a:lnTo>
                  <a:lnTo>
                    <a:pt x="349923" y="0"/>
                  </a:lnTo>
                  <a:lnTo>
                    <a:pt x="348703" y="24383"/>
                  </a:lnTo>
                  <a:lnTo>
                    <a:pt x="301155" y="71932"/>
                  </a:lnTo>
                  <a:lnTo>
                    <a:pt x="301155" y="564514"/>
                  </a:lnTo>
                  <a:lnTo>
                    <a:pt x="260317" y="588162"/>
                  </a:lnTo>
                  <a:lnTo>
                    <a:pt x="222404" y="615657"/>
                  </a:lnTo>
                  <a:lnTo>
                    <a:pt x="187618" y="646674"/>
                  </a:lnTo>
                  <a:lnTo>
                    <a:pt x="156164" y="680890"/>
                  </a:lnTo>
                  <a:lnTo>
                    <a:pt x="128244" y="717980"/>
                  </a:lnTo>
                  <a:lnTo>
                    <a:pt x="104061" y="757620"/>
                  </a:lnTo>
                  <a:lnTo>
                    <a:pt x="83820" y="799486"/>
                  </a:lnTo>
                  <a:lnTo>
                    <a:pt x="67723" y="843253"/>
                  </a:lnTo>
                  <a:lnTo>
                    <a:pt x="55973" y="888599"/>
                  </a:lnTo>
                  <a:lnTo>
                    <a:pt x="48774" y="935197"/>
                  </a:lnTo>
                  <a:lnTo>
                    <a:pt x="46329" y="982726"/>
                  </a:lnTo>
                  <a:lnTo>
                    <a:pt x="48775" y="1030822"/>
                  </a:lnTo>
                  <a:lnTo>
                    <a:pt x="55952" y="1077564"/>
                  </a:lnTo>
                  <a:lnTo>
                    <a:pt x="67620" y="1122708"/>
                  </a:lnTo>
                  <a:lnTo>
                    <a:pt x="83536" y="1166015"/>
                  </a:lnTo>
                  <a:lnTo>
                    <a:pt x="103460" y="1207243"/>
                  </a:lnTo>
                  <a:lnTo>
                    <a:pt x="127151" y="1246151"/>
                  </a:lnTo>
                  <a:lnTo>
                    <a:pt x="154368" y="1282497"/>
                  </a:lnTo>
                  <a:lnTo>
                    <a:pt x="184869" y="1316042"/>
                  </a:lnTo>
                  <a:lnTo>
                    <a:pt x="218413" y="1346543"/>
                  </a:lnTo>
                  <a:lnTo>
                    <a:pt x="254760" y="1373759"/>
                  </a:lnTo>
                  <a:lnTo>
                    <a:pt x="293668" y="1397450"/>
                  </a:lnTo>
                  <a:lnTo>
                    <a:pt x="334896" y="1417374"/>
                  </a:lnTo>
                  <a:lnTo>
                    <a:pt x="378202" y="1433291"/>
                  </a:lnTo>
                  <a:lnTo>
                    <a:pt x="423347" y="1444958"/>
                  </a:lnTo>
                  <a:lnTo>
                    <a:pt x="470088" y="1452135"/>
                  </a:lnTo>
                  <a:lnTo>
                    <a:pt x="518185" y="1454581"/>
                  </a:lnTo>
                  <a:lnTo>
                    <a:pt x="566282" y="1452135"/>
                  </a:lnTo>
                  <a:lnTo>
                    <a:pt x="613023" y="1444958"/>
                  </a:lnTo>
                  <a:lnTo>
                    <a:pt x="658167" y="1433291"/>
                  </a:lnTo>
                  <a:lnTo>
                    <a:pt x="701474" y="1417374"/>
                  </a:lnTo>
                  <a:lnTo>
                    <a:pt x="742702" y="1397450"/>
                  </a:lnTo>
                  <a:lnTo>
                    <a:pt x="781610" y="1373759"/>
                  </a:lnTo>
                  <a:lnTo>
                    <a:pt x="817957" y="1346543"/>
                  </a:lnTo>
                  <a:lnTo>
                    <a:pt x="851501" y="1316042"/>
                  </a:lnTo>
                  <a:lnTo>
                    <a:pt x="882002" y="1282497"/>
                  </a:lnTo>
                  <a:lnTo>
                    <a:pt x="909219" y="1246151"/>
                  </a:lnTo>
                  <a:lnTo>
                    <a:pt x="932910" y="1207243"/>
                  </a:lnTo>
                  <a:lnTo>
                    <a:pt x="952834" y="1166015"/>
                  </a:lnTo>
                  <a:lnTo>
                    <a:pt x="968750" y="1122708"/>
                  </a:lnTo>
                  <a:lnTo>
                    <a:pt x="980417" y="1077564"/>
                  </a:lnTo>
                  <a:lnTo>
                    <a:pt x="987595" y="1030822"/>
                  </a:lnTo>
                  <a:lnTo>
                    <a:pt x="990041" y="982726"/>
                  </a:lnTo>
                  <a:lnTo>
                    <a:pt x="987596" y="935197"/>
                  </a:lnTo>
                  <a:lnTo>
                    <a:pt x="980396" y="888599"/>
                  </a:lnTo>
                  <a:lnTo>
                    <a:pt x="968645" y="843253"/>
                  </a:lnTo>
                  <a:lnTo>
                    <a:pt x="952547" y="799486"/>
                  </a:lnTo>
                  <a:lnTo>
                    <a:pt x="932304" y="757620"/>
                  </a:lnTo>
                  <a:lnTo>
                    <a:pt x="908121" y="717980"/>
                  </a:lnTo>
                  <a:lnTo>
                    <a:pt x="880200" y="680890"/>
                  </a:lnTo>
                  <a:lnTo>
                    <a:pt x="848746" y="646674"/>
                  </a:lnTo>
                  <a:lnTo>
                    <a:pt x="813961" y="615657"/>
                  </a:lnTo>
                  <a:lnTo>
                    <a:pt x="776050" y="588162"/>
                  </a:lnTo>
                  <a:lnTo>
                    <a:pt x="735215" y="564514"/>
                  </a:lnTo>
                  <a:lnTo>
                    <a:pt x="735215" y="71932"/>
                  </a:lnTo>
                  <a:lnTo>
                    <a:pt x="687666" y="24383"/>
                  </a:lnTo>
                  <a:lnTo>
                    <a:pt x="687666" y="0"/>
                  </a:lnTo>
                  <a:lnTo>
                    <a:pt x="801052" y="0"/>
                  </a:lnTo>
                  <a:lnTo>
                    <a:pt x="801052" y="35356"/>
                  </a:lnTo>
                  <a:lnTo>
                    <a:pt x="777887" y="35356"/>
                  </a:lnTo>
                  <a:lnTo>
                    <a:pt x="777887" y="71932"/>
                  </a:lnTo>
                  <a:lnTo>
                    <a:pt x="872985" y="71932"/>
                  </a:lnTo>
                  <a:lnTo>
                    <a:pt x="872985" y="124358"/>
                  </a:lnTo>
                  <a:lnTo>
                    <a:pt x="777887" y="124358"/>
                  </a:lnTo>
                  <a:lnTo>
                    <a:pt x="777887" y="160947"/>
                  </a:lnTo>
                  <a:lnTo>
                    <a:pt x="872985" y="160947"/>
                  </a:lnTo>
                  <a:lnTo>
                    <a:pt x="872985" y="213372"/>
                  </a:lnTo>
                  <a:lnTo>
                    <a:pt x="777887" y="213372"/>
                  </a:lnTo>
                  <a:lnTo>
                    <a:pt x="777887" y="249948"/>
                  </a:lnTo>
                  <a:lnTo>
                    <a:pt x="872985" y="249948"/>
                  </a:lnTo>
                  <a:lnTo>
                    <a:pt x="872985" y="302374"/>
                  </a:lnTo>
                  <a:lnTo>
                    <a:pt x="777887" y="302374"/>
                  </a:lnTo>
                  <a:lnTo>
                    <a:pt x="777887" y="338950"/>
                  </a:lnTo>
                  <a:lnTo>
                    <a:pt x="872985" y="338950"/>
                  </a:lnTo>
                  <a:lnTo>
                    <a:pt x="872985" y="391375"/>
                  </a:lnTo>
                  <a:lnTo>
                    <a:pt x="777887" y="391375"/>
                  </a:lnTo>
                  <a:lnTo>
                    <a:pt x="777887" y="532815"/>
                  </a:lnTo>
                  <a:lnTo>
                    <a:pt x="819360" y="559727"/>
                  </a:lnTo>
                  <a:lnTo>
                    <a:pt x="857847" y="590376"/>
                  </a:lnTo>
                  <a:lnTo>
                    <a:pt x="893147" y="624450"/>
                  </a:lnTo>
                  <a:lnTo>
                    <a:pt x="925054" y="661635"/>
                  </a:lnTo>
                  <a:lnTo>
                    <a:pt x="953367" y="701618"/>
                  </a:lnTo>
                  <a:lnTo>
                    <a:pt x="977882" y="744086"/>
                  </a:lnTo>
                  <a:lnTo>
                    <a:pt x="998396" y="788725"/>
                  </a:lnTo>
                  <a:lnTo>
                    <a:pt x="1014705" y="835221"/>
                  </a:lnTo>
                  <a:lnTo>
                    <a:pt x="1026606" y="883263"/>
                  </a:lnTo>
                  <a:lnTo>
                    <a:pt x="1033895" y="932535"/>
                  </a:lnTo>
                  <a:lnTo>
                    <a:pt x="1036370" y="982726"/>
                  </a:lnTo>
                  <a:lnTo>
                    <a:pt x="1034245" y="1029760"/>
                  </a:lnTo>
                  <a:lnTo>
                    <a:pt x="1027993" y="1075638"/>
                  </a:lnTo>
                  <a:lnTo>
                    <a:pt x="1017799" y="1120174"/>
                  </a:lnTo>
                  <a:lnTo>
                    <a:pt x="1003850" y="1163182"/>
                  </a:lnTo>
                  <a:lnTo>
                    <a:pt x="986331" y="1204477"/>
                  </a:lnTo>
                  <a:lnTo>
                    <a:pt x="965427" y="1243872"/>
                  </a:lnTo>
                  <a:lnTo>
                    <a:pt x="941325" y="1281183"/>
                  </a:lnTo>
                  <a:lnTo>
                    <a:pt x="914210" y="1316223"/>
                  </a:lnTo>
                  <a:lnTo>
                    <a:pt x="884267" y="1348808"/>
                  </a:lnTo>
                  <a:lnTo>
                    <a:pt x="851683" y="1378750"/>
                  </a:lnTo>
                  <a:lnTo>
                    <a:pt x="816642" y="1405866"/>
                  </a:lnTo>
                  <a:lnTo>
                    <a:pt x="779332" y="1429968"/>
                  </a:lnTo>
                  <a:lnTo>
                    <a:pt x="739936" y="1450871"/>
                  </a:lnTo>
                  <a:lnTo>
                    <a:pt x="698642" y="1468390"/>
                  </a:lnTo>
                  <a:lnTo>
                    <a:pt x="655633" y="1482340"/>
                  </a:lnTo>
                  <a:lnTo>
                    <a:pt x="611098" y="1492533"/>
                  </a:lnTo>
                  <a:lnTo>
                    <a:pt x="565219" y="1498786"/>
                  </a:lnTo>
                  <a:lnTo>
                    <a:pt x="518185" y="1500911"/>
                  </a:lnTo>
                  <a:lnTo>
                    <a:pt x="471150" y="1498786"/>
                  </a:lnTo>
                  <a:lnTo>
                    <a:pt x="425272" y="1492533"/>
                  </a:lnTo>
                  <a:lnTo>
                    <a:pt x="380736" y="1482340"/>
                  </a:lnTo>
                  <a:lnTo>
                    <a:pt x="337728" y="1468390"/>
                  </a:lnTo>
                  <a:lnTo>
                    <a:pt x="296434" y="1450871"/>
                  </a:lnTo>
                  <a:lnTo>
                    <a:pt x="257038" y="1429968"/>
                  </a:lnTo>
                  <a:lnTo>
                    <a:pt x="219727" y="1405866"/>
                  </a:lnTo>
                  <a:lnTo>
                    <a:pt x="184687" y="1378750"/>
                  </a:lnTo>
                  <a:lnTo>
                    <a:pt x="152103" y="1348808"/>
                  </a:lnTo>
                  <a:lnTo>
                    <a:pt x="122160" y="1316223"/>
                  </a:lnTo>
                  <a:lnTo>
                    <a:pt x="95045" y="1281183"/>
                  </a:lnTo>
                  <a:lnTo>
                    <a:pt x="70943" y="1243872"/>
                  </a:lnTo>
                  <a:lnTo>
                    <a:pt x="50039" y="1204477"/>
                  </a:lnTo>
                  <a:lnTo>
                    <a:pt x="32520" y="1163182"/>
                  </a:lnTo>
                  <a:lnTo>
                    <a:pt x="18571" y="1120174"/>
                  </a:lnTo>
                  <a:lnTo>
                    <a:pt x="8377" y="1075638"/>
                  </a:lnTo>
                  <a:lnTo>
                    <a:pt x="2125" y="1029760"/>
                  </a:lnTo>
                  <a:lnTo>
                    <a:pt x="0" y="982726"/>
                  </a:lnTo>
                  <a:lnTo>
                    <a:pt x="2475" y="932535"/>
                  </a:lnTo>
                  <a:lnTo>
                    <a:pt x="9771" y="883263"/>
                  </a:lnTo>
                  <a:lnTo>
                    <a:pt x="21690" y="835221"/>
                  </a:lnTo>
                  <a:lnTo>
                    <a:pt x="38033" y="788725"/>
                  </a:lnTo>
                  <a:lnTo>
                    <a:pt x="58602" y="744086"/>
                  </a:lnTo>
                  <a:lnTo>
                    <a:pt x="83200" y="701618"/>
                  </a:lnTo>
                  <a:lnTo>
                    <a:pt x="111630" y="661635"/>
                  </a:lnTo>
                  <a:lnTo>
                    <a:pt x="143692" y="624450"/>
                  </a:lnTo>
                  <a:lnTo>
                    <a:pt x="179190" y="590376"/>
                  </a:lnTo>
                  <a:lnTo>
                    <a:pt x="217926" y="559727"/>
                  </a:lnTo>
                  <a:lnTo>
                    <a:pt x="259702" y="532815"/>
                  </a:lnTo>
                  <a:lnTo>
                    <a:pt x="259702" y="391375"/>
                  </a:lnTo>
                  <a:lnTo>
                    <a:pt x="164591" y="391375"/>
                  </a:lnTo>
                  <a:lnTo>
                    <a:pt x="164591" y="338950"/>
                  </a:lnTo>
                  <a:lnTo>
                    <a:pt x="259702" y="338950"/>
                  </a:lnTo>
                  <a:lnTo>
                    <a:pt x="259702" y="302374"/>
                  </a:lnTo>
                  <a:close/>
                </a:path>
                <a:path w="1036955" h="1501139">
                  <a:moveTo>
                    <a:pt x="300850" y="71945"/>
                  </a:moveTo>
                  <a:lnTo>
                    <a:pt x="403263" y="71945"/>
                  </a:lnTo>
                </a:path>
                <a:path w="1036955" h="1501139">
                  <a:moveTo>
                    <a:pt x="512076" y="71945"/>
                  </a:moveTo>
                  <a:lnTo>
                    <a:pt x="614489" y="71945"/>
                  </a:lnTo>
                </a:path>
                <a:path w="1036955" h="1501139">
                  <a:moveTo>
                    <a:pt x="464527" y="71945"/>
                  </a:moveTo>
                  <a:lnTo>
                    <a:pt x="566940" y="71945"/>
                  </a:lnTo>
                </a:path>
                <a:path w="1036955" h="1501139">
                  <a:moveTo>
                    <a:pt x="674839" y="71945"/>
                  </a:moveTo>
                  <a:lnTo>
                    <a:pt x="734580" y="7194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2376157" y="2721647"/>
              <a:ext cx="96520" cy="206375"/>
            </a:xfrm>
            <a:custGeom>
              <a:avLst/>
              <a:gdLst/>
              <a:ahLst/>
              <a:cxnLst/>
              <a:rect l="l" t="t" r="r" b="b"/>
              <a:pathLst>
                <a:path w="96519" h="206375">
                  <a:moveTo>
                    <a:pt x="96520" y="195084"/>
                  </a:moveTo>
                  <a:lnTo>
                    <a:pt x="62242" y="195084"/>
                  </a:lnTo>
                  <a:lnTo>
                    <a:pt x="62242" y="0"/>
                  </a:lnTo>
                  <a:lnTo>
                    <a:pt x="35572" y="0"/>
                  </a:lnTo>
                  <a:lnTo>
                    <a:pt x="35572" y="195084"/>
                  </a:lnTo>
                  <a:lnTo>
                    <a:pt x="0" y="195084"/>
                  </a:lnTo>
                  <a:lnTo>
                    <a:pt x="0" y="206057"/>
                  </a:lnTo>
                  <a:lnTo>
                    <a:pt x="35572" y="206057"/>
                  </a:lnTo>
                  <a:lnTo>
                    <a:pt x="62242" y="206057"/>
                  </a:lnTo>
                  <a:lnTo>
                    <a:pt x="96520" y="206057"/>
                  </a:lnTo>
                  <a:lnTo>
                    <a:pt x="96520" y="1950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2376703" y="2721648"/>
              <a:ext cx="96520" cy="206375"/>
            </a:xfrm>
            <a:custGeom>
              <a:avLst/>
              <a:gdLst/>
              <a:ahLst/>
              <a:cxnLst/>
              <a:rect l="l" t="t" r="r" b="b"/>
              <a:pathLst>
                <a:path w="96519" h="206375">
                  <a:moveTo>
                    <a:pt x="62191" y="195084"/>
                  </a:moveTo>
                  <a:lnTo>
                    <a:pt x="96329" y="195084"/>
                  </a:lnTo>
                  <a:lnTo>
                    <a:pt x="96329" y="206057"/>
                  </a:lnTo>
                  <a:lnTo>
                    <a:pt x="0" y="206057"/>
                  </a:lnTo>
                  <a:lnTo>
                    <a:pt x="0" y="195084"/>
                  </a:lnTo>
                  <a:lnTo>
                    <a:pt x="35369" y="195084"/>
                  </a:lnTo>
                  <a:lnTo>
                    <a:pt x="35369" y="0"/>
                  </a:lnTo>
                  <a:lnTo>
                    <a:pt x="62191" y="0"/>
                  </a:lnTo>
                  <a:lnTo>
                    <a:pt x="62191" y="1950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2586977" y="2727134"/>
              <a:ext cx="93345" cy="173355"/>
            </a:xfrm>
            <a:custGeom>
              <a:avLst/>
              <a:gdLst/>
              <a:ahLst/>
              <a:cxnLst/>
              <a:rect l="l" t="t" r="r" b="b"/>
              <a:pathLst>
                <a:path w="93344" h="173355">
                  <a:moveTo>
                    <a:pt x="92722" y="162166"/>
                  </a:moveTo>
                  <a:lnTo>
                    <a:pt x="60972" y="162166"/>
                  </a:lnTo>
                  <a:lnTo>
                    <a:pt x="60972" y="0"/>
                  </a:lnTo>
                  <a:lnTo>
                    <a:pt x="34302" y="0"/>
                  </a:lnTo>
                  <a:lnTo>
                    <a:pt x="34302" y="162166"/>
                  </a:lnTo>
                  <a:lnTo>
                    <a:pt x="0" y="162166"/>
                  </a:lnTo>
                  <a:lnTo>
                    <a:pt x="0" y="173139"/>
                  </a:lnTo>
                  <a:lnTo>
                    <a:pt x="34302" y="173139"/>
                  </a:lnTo>
                  <a:lnTo>
                    <a:pt x="60972" y="173139"/>
                  </a:lnTo>
                  <a:lnTo>
                    <a:pt x="92722" y="173139"/>
                  </a:lnTo>
                  <a:lnTo>
                    <a:pt x="92722" y="1621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2587332" y="2727134"/>
              <a:ext cx="92710" cy="173355"/>
            </a:xfrm>
            <a:custGeom>
              <a:avLst/>
              <a:gdLst/>
              <a:ahLst/>
              <a:cxnLst/>
              <a:rect l="l" t="t" r="r" b="b"/>
              <a:pathLst>
                <a:path w="92710" h="173355">
                  <a:moveTo>
                    <a:pt x="60960" y="162166"/>
                  </a:moveTo>
                  <a:lnTo>
                    <a:pt x="92659" y="162166"/>
                  </a:lnTo>
                  <a:lnTo>
                    <a:pt x="92659" y="173139"/>
                  </a:lnTo>
                  <a:lnTo>
                    <a:pt x="0" y="173139"/>
                  </a:lnTo>
                  <a:lnTo>
                    <a:pt x="0" y="162166"/>
                  </a:lnTo>
                  <a:lnTo>
                    <a:pt x="34137" y="162166"/>
                  </a:lnTo>
                  <a:lnTo>
                    <a:pt x="34137" y="0"/>
                  </a:lnTo>
                  <a:lnTo>
                    <a:pt x="60960" y="0"/>
                  </a:lnTo>
                  <a:lnTo>
                    <a:pt x="60960" y="1621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04" name="object 60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39848" y="3998747"/>
              <a:ext cx="203428" cy="110782"/>
            </a:xfrm>
            <a:prstGeom prst="rect">
              <a:avLst/>
            </a:prstGeom>
          </p:spPr>
        </p:pic>
      </p:grpSp>
      <p:grpSp>
        <p:nvGrpSpPr>
          <p:cNvPr id="605" name="object 605"/>
          <p:cNvGrpSpPr/>
          <p:nvPr/>
        </p:nvGrpSpPr>
        <p:grpSpPr>
          <a:xfrm>
            <a:off x="7325194" y="2556827"/>
            <a:ext cx="972819" cy="1794510"/>
            <a:chOff x="7325194" y="2556827"/>
            <a:chExt cx="972819" cy="1794510"/>
          </a:xfrm>
        </p:grpSpPr>
        <p:pic>
          <p:nvPicPr>
            <p:cNvPr id="606" name="object 60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325194" y="3615562"/>
              <a:ext cx="195681" cy="110134"/>
            </a:xfrm>
            <a:prstGeom prst="rect">
              <a:avLst/>
            </a:prstGeom>
          </p:spPr>
        </p:pic>
        <p:sp>
          <p:nvSpPr>
            <p:cNvPr id="607" name="object 607"/>
            <p:cNvSpPr/>
            <p:nvPr/>
          </p:nvSpPr>
          <p:spPr>
            <a:xfrm>
              <a:off x="7678445" y="2784424"/>
              <a:ext cx="294640" cy="1366520"/>
            </a:xfrm>
            <a:custGeom>
              <a:avLst/>
              <a:gdLst/>
              <a:ahLst/>
              <a:cxnLst/>
              <a:rect l="l" t="t" r="r" b="b"/>
              <a:pathLst>
                <a:path w="294640" h="1366520">
                  <a:moveTo>
                    <a:pt x="241592" y="216763"/>
                  </a:moveTo>
                  <a:lnTo>
                    <a:pt x="241592" y="40106"/>
                  </a:lnTo>
                  <a:lnTo>
                    <a:pt x="54432" y="40106"/>
                  </a:lnTo>
                  <a:lnTo>
                    <a:pt x="54432" y="216763"/>
                  </a:lnTo>
                </a:path>
                <a:path w="294640" h="1366520">
                  <a:moveTo>
                    <a:pt x="294589" y="40106"/>
                  </a:moveTo>
                  <a:lnTo>
                    <a:pt x="294589" y="0"/>
                  </a:lnTo>
                  <a:lnTo>
                    <a:pt x="0" y="0"/>
                  </a:lnTo>
                  <a:lnTo>
                    <a:pt x="0" y="40106"/>
                  </a:lnTo>
                  <a:lnTo>
                    <a:pt x="294589" y="40106"/>
                  </a:lnTo>
                  <a:close/>
                </a:path>
                <a:path w="294640" h="1366520">
                  <a:moveTo>
                    <a:pt x="39154" y="599681"/>
                  </a:moveTo>
                  <a:lnTo>
                    <a:pt x="38201" y="747687"/>
                  </a:lnTo>
                  <a:lnTo>
                    <a:pt x="241592" y="747687"/>
                  </a:lnTo>
                  <a:lnTo>
                    <a:pt x="241592" y="405828"/>
                  </a:lnTo>
                  <a:lnTo>
                    <a:pt x="184302" y="405828"/>
                  </a:lnTo>
                  <a:lnTo>
                    <a:pt x="173481" y="458851"/>
                  </a:lnTo>
                  <a:lnTo>
                    <a:pt x="164279" y="504685"/>
                  </a:lnTo>
                  <a:lnTo>
                    <a:pt x="151471" y="542507"/>
                  </a:lnTo>
                  <a:lnTo>
                    <a:pt x="129831" y="571495"/>
                  </a:lnTo>
                  <a:lnTo>
                    <a:pt x="94134" y="590827"/>
                  </a:lnTo>
                  <a:lnTo>
                    <a:pt x="39154" y="599681"/>
                  </a:lnTo>
                  <a:close/>
                </a:path>
                <a:path w="294640" h="1366520">
                  <a:moveTo>
                    <a:pt x="39154" y="1175486"/>
                  </a:moveTo>
                  <a:lnTo>
                    <a:pt x="39154" y="1025575"/>
                  </a:lnTo>
                  <a:lnTo>
                    <a:pt x="241592" y="1025575"/>
                  </a:lnTo>
                  <a:lnTo>
                    <a:pt x="241592" y="1366481"/>
                  </a:lnTo>
                  <a:lnTo>
                    <a:pt x="184302" y="1366481"/>
                  </a:lnTo>
                  <a:lnTo>
                    <a:pt x="173481" y="1313671"/>
                  </a:lnTo>
                  <a:lnTo>
                    <a:pt x="164279" y="1268368"/>
                  </a:lnTo>
                  <a:lnTo>
                    <a:pt x="151471" y="1231236"/>
                  </a:lnTo>
                  <a:lnTo>
                    <a:pt x="129831" y="1202936"/>
                  </a:lnTo>
                  <a:lnTo>
                    <a:pt x="94134" y="1184132"/>
                  </a:lnTo>
                  <a:lnTo>
                    <a:pt x="39154" y="117548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7716646" y="3298164"/>
              <a:ext cx="283210" cy="372745"/>
            </a:xfrm>
            <a:custGeom>
              <a:avLst/>
              <a:gdLst/>
              <a:ahLst/>
              <a:cxnLst/>
              <a:rect l="l" t="t" r="r" b="b"/>
              <a:pathLst>
                <a:path w="283209" h="372745">
                  <a:moveTo>
                    <a:pt x="0" y="233959"/>
                  </a:moveTo>
                  <a:lnTo>
                    <a:pt x="952" y="372414"/>
                  </a:lnTo>
                  <a:lnTo>
                    <a:pt x="282651" y="372414"/>
                  </a:lnTo>
                  <a:lnTo>
                    <a:pt x="282651" y="232041"/>
                  </a:lnTo>
                  <a:lnTo>
                    <a:pt x="225361" y="0"/>
                  </a:lnTo>
                  <a:lnTo>
                    <a:pt x="203390" y="0"/>
                  </a:lnTo>
                  <a:lnTo>
                    <a:pt x="199899" y="46789"/>
                  </a:lnTo>
                  <a:lnTo>
                    <a:pt x="189604" y="90536"/>
                  </a:lnTo>
                  <a:lnTo>
                    <a:pt x="172773" y="130255"/>
                  </a:lnTo>
                  <a:lnTo>
                    <a:pt x="149677" y="164961"/>
                  </a:lnTo>
                  <a:lnTo>
                    <a:pt x="120583" y="193670"/>
                  </a:lnTo>
                  <a:lnTo>
                    <a:pt x="85759" y="215396"/>
                  </a:lnTo>
                  <a:lnTo>
                    <a:pt x="45475" y="229154"/>
                  </a:lnTo>
                  <a:lnTo>
                    <a:pt x="0" y="233959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7716646" y="3298164"/>
              <a:ext cx="283210" cy="372745"/>
            </a:xfrm>
            <a:custGeom>
              <a:avLst/>
              <a:gdLst/>
              <a:ahLst/>
              <a:cxnLst/>
              <a:rect l="l" t="t" r="r" b="b"/>
              <a:pathLst>
                <a:path w="283209" h="372745">
                  <a:moveTo>
                    <a:pt x="0" y="233959"/>
                  </a:moveTo>
                  <a:lnTo>
                    <a:pt x="952" y="372414"/>
                  </a:lnTo>
                  <a:lnTo>
                    <a:pt x="282651" y="372414"/>
                  </a:lnTo>
                  <a:lnTo>
                    <a:pt x="282651" y="232041"/>
                  </a:lnTo>
                  <a:lnTo>
                    <a:pt x="225361" y="0"/>
                  </a:lnTo>
                  <a:lnTo>
                    <a:pt x="203390" y="0"/>
                  </a:lnTo>
                  <a:lnTo>
                    <a:pt x="199899" y="46789"/>
                  </a:lnTo>
                  <a:lnTo>
                    <a:pt x="189604" y="90536"/>
                  </a:lnTo>
                  <a:lnTo>
                    <a:pt x="172773" y="130255"/>
                  </a:lnTo>
                  <a:lnTo>
                    <a:pt x="149677" y="164961"/>
                  </a:lnTo>
                  <a:lnTo>
                    <a:pt x="120583" y="193670"/>
                  </a:lnTo>
                  <a:lnTo>
                    <a:pt x="85759" y="215396"/>
                  </a:lnTo>
                  <a:lnTo>
                    <a:pt x="45475" y="229154"/>
                  </a:lnTo>
                  <a:lnTo>
                    <a:pt x="0" y="23395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7717599" y="3670579"/>
              <a:ext cx="281940" cy="372745"/>
            </a:xfrm>
            <a:custGeom>
              <a:avLst/>
              <a:gdLst/>
              <a:ahLst/>
              <a:cxnLst/>
              <a:rect l="l" t="t" r="r" b="b"/>
              <a:pathLst>
                <a:path w="281940" h="372745">
                  <a:moveTo>
                    <a:pt x="0" y="0"/>
                  </a:moveTo>
                  <a:lnTo>
                    <a:pt x="0" y="139420"/>
                  </a:lnTo>
                  <a:lnTo>
                    <a:pt x="45434" y="144184"/>
                  </a:lnTo>
                  <a:lnTo>
                    <a:pt x="85610" y="157832"/>
                  </a:lnTo>
                  <a:lnTo>
                    <a:pt x="120281" y="179403"/>
                  </a:lnTo>
                  <a:lnTo>
                    <a:pt x="149201" y="207935"/>
                  </a:lnTo>
                  <a:lnTo>
                    <a:pt x="172122" y="242464"/>
                  </a:lnTo>
                  <a:lnTo>
                    <a:pt x="188800" y="282029"/>
                  </a:lnTo>
                  <a:lnTo>
                    <a:pt x="198987" y="325666"/>
                  </a:lnTo>
                  <a:lnTo>
                    <a:pt x="202437" y="372414"/>
                  </a:lnTo>
                  <a:lnTo>
                    <a:pt x="224408" y="372414"/>
                  </a:lnTo>
                  <a:lnTo>
                    <a:pt x="281698" y="140373"/>
                  </a:lnTo>
                  <a:lnTo>
                    <a:pt x="2816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7717599" y="3670579"/>
              <a:ext cx="281940" cy="372745"/>
            </a:xfrm>
            <a:custGeom>
              <a:avLst/>
              <a:gdLst/>
              <a:ahLst/>
              <a:cxnLst/>
              <a:rect l="l" t="t" r="r" b="b"/>
              <a:pathLst>
                <a:path w="281940" h="372745">
                  <a:moveTo>
                    <a:pt x="0" y="139420"/>
                  </a:moveTo>
                  <a:lnTo>
                    <a:pt x="0" y="0"/>
                  </a:lnTo>
                  <a:lnTo>
                    <a:pt x="281698" y="0"/>
                  </a:lnTo>
                  <a:lnTo>
                    <a:pt x="281698" y="140373"/>
                  </a:lnTo>
                  <a:lnTo>
                    <a:pt x="224408" y="372414"/>
                  </a:lnTo>
                  <a:lnTo>
                    <a:pt x="202437" y="372414"/>
                  </a:lnTo>
                  <a:lnTo>
                    <a:pt x="198987" y="325666"/>
                  </a:lnTo>
                  <a:lnTo>
                    <a:pt x="188800" y="282029"/>
                  </a:lnTo>
                  <a:lnTo>
                    <a:pt x="172122" y="242464"/>
                  </a:lnTo>
                  <a:lnTo>
                    <a:pt x="149201" y="207935"/>
                  </a:lnTo>
                  <a:lnTo>
                    <a:pt x="120281" y="179403"/>
                  </a:lnTo>
                  <a:lnTo>
                    <a:pt x="85610" y="157832"/>
                  </a:lnTo>
                  <a:lnTo>
                    <a:pt x="45434" y="144184"/>
                  </a:lnTo>
                  <a:lnTo>
                    <a:pt x="0" y="1394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7717599" y="3719194"/>
              <a:ext cx="320040" cy="1905"/>
            </a:xfrm>
            <a:custGeom>
              <a:avLst/>
              <a:gdLst/>
              <a:ahLst/>
              <a:cxnLst/>
              <a:rect l="l" t="t" r="r" b="b"/>
              <a:pathLst>
                <a:path w="320040" h="1904">
                  <a:moveTo>
                    <a:pt x="319659" y="1409"/>
                  </a:moveTo>
                  <a:lnTo>
                    <a:pt x="317652" y="393"/>
                  </a:lnTo>
                  <a:lnTo>
                    <a:pt x="316890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1409"/>
                  </a:lnTo>
                  <a:lnTo>
                    <a:pt x="319659" y="1409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7717599" y="3718420"/>
              <a:ext cx="317500" cy="1270"/>
            </a:xfrm>
            <a:custGeom>
              <a:avLst/>
              <a:gdLst/>
              <a:ahLst/>
              <a:cxnLst/>
              <a:rect l="l" t="t" r="r" b="b"/>
              <a:pathLst>
                <a:path w="317500" h="1270">
                  <a:moveTo>
                    <a:pt x="316890" y="774"/>
                  </a:moveTo>
                  <a:lnTo>
                    <a:pt x="316128" y="393"/>
                  </a:lnTo>
                  <a:lnTo>
                    <a:pt x="315366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16890" y="774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7717599" y="3718026"/>
              <a:ext cx="314960" cy="635"/>
            </a:xfrm>
            <a:custGeom>
              <a:avLst/>
              <a:gdLst/>
              <a:ahLst/>
              <a:cxnLst/>
              <a:rect l="l" t="t" r="r" b="b"/>
              <a:pathLst>
                <a:path w="314959" h="635">
                  <a:moveTo>
                    <a:pt x="0" y="0"/>
                  </a:moveTo>
                  <a:lnTo>
                    <a:pt x="0" y="393"/>
                  </a:lnTo>
                  <a:lnTo>
                    <a:pt x="314944" y="393"/>
                  </a:lnTo>
                  <a:lnTo>
                    <a:pt x="314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7717599" y="3717632"/>
              <a:ext cx="314960" cy="635"/>
            </a:xfrm>
            <a:custGeom>
              <a:avLst/>
              <a:gdLst/>
              <a:ahLst/>
              <a:cxnLst/>
              <a:rect l="l" t="t" r="r" b="b"/>
              <a:pathLst>
                <a:path w="314959" h="635">
                  <a:moveTo>
                    <a:pt x="0" y="393"/>
                  </a:moveTo>
                  <a:lnTo>
                    <a:pt x="0" y="0"/>
                  </a:lnTo>
                  <a:lnTo>
                    <a:pt x="314575" y="0"/>
                  </a:lnTo>
                  <a:lnTo>
                    <a:pt x="314830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7717599" y="3716858"/>
              <a:ext cx="314960" cy="1270"/>
            </a:xfrm>
            <a:custGeom>
              <a:avLst/>
              <a:gdLst/>
              <a:ahLst/>
              <a:cxnLst/>
              <a:rect l="l" t="t" r="r" b="b"/>
              <a:pathLst>
                <a:path w="314959" h="1270">
                  <a:moveTo>
                    <a:pt x="314579" y="787"/>
                  </a:moveTo>
                  <a:lnTo>
                    <a:pt x="314325" y="393"/>
                  </a:lnTo>
                  <a:lnTo>
                    <a:pt x="314071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14579" y="787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7717599" y="3716083"/>
              <a:ext cx="314325" cy="1270"/>
            </a:xfrm>
            <a:custGeom>
              <a:avLst/>
              <a:gdLst/>
              <a:ahLst/>
              <a:cxnLst/>
              <a:rect l="l" t="t" r="r" b="b"/>
              <a:pathLst>
                <a:path w="314325" h="1270">
                  <a:moveTo>
                    <a:pt x="314071" y="774"/>
                  </a:moveTo>
                  <a:lnTo>
                    <a:pt x="313817" y="393"/>
                  </a:lnTo>
                  <a:lnTo>
                    <a:pt x="313563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14071" y="774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7717599" y="3715689"/>
              <a:ext cx="313690" cy="635"/>
            </a:xfrm>
            <a:custGeom>
              <a:avLst/>
              <a:gdLst/>
              <a:ahLst/>
              <a:cxnLst/>
              <a:rect l="l" t="t" r="r" b="b"/>
              <a:pathLst>
                <a:path w="313690" h="635">
                  <a:moveTo>
                    <a:pt x="0" y="393"/>
                  </a:moveTo>
                  <a:lnTo>
                    <a:pt x="0" y="0"/>
                  </a:lnTo>
                  <a:lnTo>
                    <a:pt x="313321" y="0"/>
                  </a:lnTo>
                  <a:lnTo>
                    <a:pt x="313575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7717599" y="3714914"/>
              <a:ext cx="313690" cy="1270"/>
            </a:xfrm>
            <a:custGeom>
              <a:avLst/>
              <a:gdLst/>
              <a:ahLst/>
              <a:cxnLst/>
              <a:rect l="l" t="t" r="r" b="b"/>
              <a:pathLst>
                <a:path w="313690" h="1270">
                  <a:moveTo>
                    <a:pt x="313309" y="774"/>
                  </a:moveTo>
                  <a:lnTo>
                    <a:pt x="313055" y="393"/>
                  </a:lnTo>
                  <a:lnTo>
                    <a:pt x="312813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13309" y="774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7717599" y="3714521"/>
              <a:ext cx="313055" cy="635"/>
            </a:xfrm>
            <a:custGeom>
              <a:avLst/>
              <a:gdLst/>
              <a:ahLst/>
              <a:cxnLst/>
              <a:rect l="l" t="t" r="r" b="b"/>
              <a:pathLst>
                <a:path w="313054" h="635">
                  <a:moveTo>
                    <a:pt x="0" y="393"/>
                  </a:moveTo>
                  <a:lnTo>
                    <a:pt x="0" y="0"/>
                  </a:lnTo>
                  <a:lnTo>
                    <a:pt x="312566" y="0"/>
                  </a:lnTo>
                  <a:lnTo>
                    <a:pt x="312820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7717599" y="3713746"/>
              <a:ext cx="313055" cy="1270"/>
            </a:xfrm>
            <a:custGeom>
              <a:avLst/>
              <a:gdLst/>
              <a:ahLst/>
              <a:cxnLst/>
              <a:rect l="l" t="t" r="r" b="b"/>
              <a:pathLst>
                <a:path w="313054" h="1270">
                  <a:moveTo>
                    <a:pt x="312572" y="787"/>
                  </a:moveTo>
                  <a:lnTo>
                    <a:pt x="312318" y="393"/>
                  </a:lnTo>
                  <a:lnTo>
                    <a:pt x="312064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12572" y="787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7717599" y="3713352"/>
              <a:ext cx="312420" cy="635"/>
            </a:xfrm>
            <a:custGeom>
              <a:avLst/>
              <a:gdLst/>
              <a:ahLst/>
              <a:cxnLst/>
              <a:rect l="l" t="t" r="r" b="b"/>
              <a:pathLst>
                <a:path w="312420" h="635">
                  <a:moveTo>
                    <a:pt x="0" y="393"/>
                  </a:moveTo>
                  <a:lnTo>
                    <a:pt x="0" y="0"/>
                  </a:lnTo>
                  <a:lnTo>
                    <a:pt x="311812" y="0"/>
                  </a:lnTo>
                  <a:lnTo>
                    <a:pt x="312066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7717599" y="3712972"/>
              <a:ext cx="312420" cy="635"/>
            </a:xfrm>
            <a:custGeom>
              <a:avLst/>
              <a:gdLst/>
              <a:ahLst/>
              <a:cxnLst/>
              <a:rect l="l" t="t" r="r" b="b"/>
              <a:pathLst>
                <a:path w="312420" h="635">
                  <a:moveTo>
                    <a:pt x="0" y="393"/>
                  </a:moveTo>
                  <a:lnTo>
                    <a:pt x="0" y="0"/>
                  </a:lnTo>
                  <a:lnTo>
                    <a:pt x="311566" y="0"/>
                  </a:lnTo>
                  <a:lnTo>
                    <a:pt x="311820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7717599" y="3711803"/>
              <a:ext cx="311785" cy="1270"/>
            </a:xfrm>
            <a:custGeom>
              <a:avLst/>
              <a:gdLst/>
              <a:ahLst/>
              <a:cxnLst/>
              <a:rect l="l" t="t" r="r" b="b"/>
              <a:pathLst>
                <a:path w="311784" h="1270">
                  <a:moveTo>
                    <a:pt x="311556" y="1168"/>
                  </a:moveTo>
                  <a:lnTo>
                    <a:pt x="311302" y="774"/>
                  </a:lnTo>
                  <a:lnTo>
                    <a:pt x="311111" y="393"/>
                  </a:lnTo>
                  <a:lnTo>
                    <a:pt x="310959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11556" y="1168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7717599" y="3711409"/>
              <a:ext cx="311150" cy="635"/>
            </a:xfrm>
            <a:custGeom>
              <a:avLst/>
              <a:gdLst/>
              <a:ahLst/>
              <a:cxnLst/>
              <a:rect l="l" t="t" r="r" b="b"/>
              <a:pathLst>
                <a:path w="311150" h="635">
                  <a:moveTo>
                    <a:pt x="0" y="393"/>
                  </a:moveTo>
                  <a:lnTo>
                    <a:pt x="0" y="0"/>
                  </a:lnTo>
                  <a:lnTo>
                    <a:pt x="310848" y="0"/>
                  </a:lnTo>
                  <a:lnTo>
                    <a:pt x="310969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7717599" y="3710634"/>
              <a:ext cx="311150" cy="1270"/>
            </a:xfrm>
            <a:custGeom>
              <a:avLst/>
              <a:gdLst/>
              <a:ahLst/>
              <a:cxnLst/>
              <a:rect l="l" t="t" r="r" b="b"/>
              <a:pathLst>
                <a:path w="311150" h="1270">
                  <a:moveTo>
                    <a:pt x="310845" y="774"/>
                  </a:moveTo>
                  <a:lnTo>
                    <a:pt x="310718" y="393"/>
                  </a:lnTo>
                  <a:lnTo>
                    <a:pt x="310603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10845" y="774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7717599" y="3710241"/>
              <a:ext cx="311150" cy="635"/>
            </a:xfrm>
            <a:custGeom>
              <a:avLst/>
              <a:gdLst/>
              <a:ahLst/>
              <a:cxnLst/>
              <a:rect l="l" t="t" r="r" b="b"/>
              <a:pathLst>
                <a:path w="311150" h="635">
                  <a:moveTo>
                    <a:pt x="0" y="393"/>
                  </a:moveTo>
                  <a:lnTo>
                    <a:pt x="0" y="0"/>
                  </a:lnTo>
                  <a:lnTo>
                    <a:pt x="310490" y="0"/>
                  </a:lnTo>
                  <a:lnTo>
                    <a:pt x="310611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7717599" y="3709466"/>
              <a:ext cx="310515" cy="1270"/>
            </a:xfrm>
            <a:custGeom>
              <a:avLst/>
              <a:gdLst/>
              <a:ahLst/>
              <a:cxnLst/>
              <a:rect l="l" t="t" r="r" b="b"/>
              <a:pathLst>
                <a:path w="310515" h="1270">
                  <a:moveTo>
                    <a:pt x="310489" y="787"/>
                  </a:moveTo>
                  <a:lnTo>
                    <a:pt x="310362" y="393"/>
                  </a:lnTo>
                  <a:lnTo>
                    <a:pt x="310248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10489" y="787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7717599" y="3709073"/>
              <a:ext cx="310515" cy="635"/>
            </a:xfrm>
            <a:custGeom>
              <a:avLst/>
              <a:gdLst/>
              <a:ahLst/>
              <a:cxnLst/>
              <a:rect l="l" t="t" r="r" b="b"/>
              <a:pathLst>
                <a:path w="310515" h="635">
                  <a:moveTo>
                    <a:pt x="0" y="393"/>
                  </a:moveTo>
                  <a:lnTo>
                    <a:pt x="0" y="0"/>
                  </a:lnTo>
                  <a:lnTo>
                    <a:pt x="310132" y="0"/>
                  </a:lnTo>
                  <a:lnTo>
                    <a:pt x="310252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7717599" y="3707904"/>
              <a:ext cx="310515" cy="1270"/>
            </a:xfrm>
            <a:custGeom>
              <a:avLst/>
              <a:gdLst/>
              <a:ahLst/>
              <a:cxnLst/>
              <a:rect l="l" t="t" r="r" b="b"/>
              <a:pathLst>
                <a:path w="310515" h="1270">
                  <a:moveTo>
                    <a:pt x="310134" y="1181"/>
                  </a:moveTo>
                  <a:lnTo>
                    <a:pt x="310007" y="787"/>
                  </a:lnTo>
                  <a:lnTo>
                    <a:pt x="309892" y="393"/>
                  </a:lnTo>
                  <a:lnTo>
                    <a:pt x="309765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0" y="1181"/>
                  </a:lnTo>
                  <a:lnTo>
                    <a:pt x="310134" y="118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7717599" y="3707523"/>
              <a:ext cx="309880" cy="635"/>
            </a:xfrm>
            <a:custGeom>
              <a:avLst/>
              <a:gdLst/>
              <a:ahLst/>
              <a:cxnLst/>
              <a:rect l="l" t="t" r="r" b="b"/>
              <a:pathLst>
                <a:path w="309879" h="635">
                  <a:moveTo>
                    <a:pt x="0" y="393"/>
                  </a:moveTo>
                  <a:lnTo>
                    <a:pt x="0" y="0"/>
                  </a:lnTo>
                  <a:lnTo>
                    <a:pt x="309656" y="0"/>
                  </a:lnTo>
                  <a:lnTo>
                    <a:pt x="309777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7717599" y="3706736"/>
              <a:ext cx="309880" cy="1270"/>
            </a:xfrm>
            <a:custGeom>
              <a:avLst/>
              <a:gdLst/>
              <a:ahLst/>
              <a:cxnLst/>
              <a:rect l="l" t="t" r="r" b="b"/>
              <a:pathLst>
                <a:path w="309879" h="1270">
                  <a:moveTo>
                    <a:pt x="309651" y="787"/>
                  </a:moveTo>
                  <a:lnTo>
                    <a:pt x="309524" y="393"/>
                  </a:lnTo>
                  <a:lnTo>
                    <a:pt x="309410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9651" y="787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7717599" y="3706355"/>
              <a:ext cx="309880" cy="635"/>
            </a:xfrm>
            <a:custGeom>
              <a:avLst/>
              <a:gdLst/>
              <a:ahLst/>
              <a:cxnLst/>
              <a:rect l="l" t="t" r="r" b="b"/>
              <a:pathLst>
                <a:path w="309879" h="635">
                  <a:moveTo>
                    <a:pt x="0" y="393"/>
                  </a:moveTo>
                  <a:lnTo>
                    <a:pt x="0" y="0"/>
                  </a:lnTo>
                  <a:lnTo>
                    <a:pt x="309298" y="0"/>
                  </a:lnTo>
                  <a:lnTo>
                    <a:pt x="309419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7717599" y="3705961"/>
              <a:ext cx="309880" cy="635"/>
            </a:xfrm>
            <a:custGeom>
              <a:avLst/>
              <a:gdLst/>
              <a:ahLst/>
              <a:cxnLst/>
              <a:rect l="l" t="t" r="r" b="b"/>
              <a:pathLst>
                <a:path w="309879" h="635">
                  <a:moveTo>
                    <a:pt x="0" y="393"/>
                  </a:moveTo>
                  <a:lnTo>
                    <a:pt x="0" y="0"/>
                  </a:lnTo>
                  <a:lnTo>
                    <a:pt x="309177" y="0"/>
                  </a:lnTo>
                  <a:lnTo>
                    <a:pt x="309298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7717599" y="3705186"/>
              <a:ext cx="309245" cy="1270"/>
            </a:xfrm>
            <a:custGeom>
              <a:avLst/>
              <a:gdLst/>
              <a:ahLst/>
              <a:cxnLst/>
              <a:rect l="l" t="t" r="r" b="b"/>
              <a:pathLst>
                <a:path w="309245" h="1270">
                  <a:moveTo>
                    <a:pt x="309181" y="787"/>
                  </a:moveTo>
                  <a:lnTo>
                    <a:pt x="309054" y="393"/>
                  </a:lnTo>
                  <a:lnTo>
                    <a:pt x="308940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9181" y="787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7717599" y="3704793"/>
              <a:ext cx="309245" cy="635"/>
            </a:xfrm>
            <a:custGeom>
              <a:avLst/>
              <a:gdLst/>
              <a:ahLst/>
              <a:cxnLst/>
              <a:rect l="l" t="t" r="r" b="b"/>
              <a:pathLst>
                <a:path w="309245" h="635">
                  <a:moveTo>
                    <a:pt x="0" y="393"/>
                  </a:moveTo>
                  <a:lnTo>
                    <a:pt x="0" y="0"/>
                  </a:lnTo>
                  <a:lnTo>
                    <a:pt x="308819" y="0"/>
                  </a:lnTo>
                  <a:lnTo>
                    <a:pt x="308940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7717599" y="3703624"/>
              <a:ext cx="309245" cy="1270"/>
            </a:xfrm>
            <a:custGeom>
              <a:avLst/>
              <a:gdLst/>
              <a:ahLst/>
              <a:cxnLst/>
              <a:rect l="l" t="t" r="r" b="b"/>
              <a:pathLst>
                <a:path w="309245" h="1270">
                  <a:moveTo>
                    <a:pt x="308813" y="1181"/>
                  </a:moveTo>
                  <a:lnTo>
                    <a:pt x="308698" y="787"/>
                  </a:lnTo>
                  <a:lnTo>
                    <a:pt x="308571" y="393"/>
                  </a:lnTo>
                  <a:lnTo>
                    <a:pt x="308508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0" y="1181"/>
                  </a:lnTo>
                  <a:lnTo>
                    <a:pt x="308813" y="1181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7717599" y="3702849"/>
              <a:ext cx="308610" cy="1270"/>
            </a:xfrm>
            <a:custGeom>
              <a:avLst/>
              <a:gdLst/>
              <a:ahLst/>
              <a:cxnLst/>
              <a:rect l="l" t="t" r="r" b="b"/>
              <a:pathLst>
                <a:path w="308609" h="1270">
                  <a:moveTo>
                    <a:pt x="308508" y="787"/>
                  </a:moveTo>
                  <a:lnTo>
                    <a:pt x="308470" y="393"/>
                  </a:lnTo>
                  <a:lnTo>
                    <a:pt x="308432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8508" y="787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7717599" y="3702456"/>
              <a:ext cx="308610" cy="635"/>
            </a:xfrm>
            <a:custGeom>
              <a:avLst/>
              <a:gdLst/>
              <a:ahLst/>
              <a:cxnLst/>
              <a:rect l="l" t="t" r="r" b="b"/>
              <a:pathLst>
                <a:path w="308609" h="635">
                  <a:moveTo>
                    <a:pt x="0" y="393"/>
                  </a:moveTo>
                  <a:lnTo>
                    <a:pt x="0" y="0"/>
                  </a:lnTo>
                  <a:lnTo>
                    <a:pt x="308400" y="0"/>
                  </a:lnTo>
                  <a:lnTo>
                    <a:pt x="308438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7717599" y="3701681"/>
              <a:ext cx="308610" cy="1270"/>
            </a:xfrm>
            <a:custGeom>
              <a:avLst/>
              <a:gdLst/>
              <a:ahLst/>
              <a:cxnLst/>
              <a:rect l="l" t="t" r="r" b="b"/>
              <a:pathLst>
                <a:path w="308609" h="1270">
                  <a:moveTo>
                    <a:pt x="308394" y="787"/>
                  </a:moveTo>
                  <a:lnTo>
                    <a:pt x="308356" y="393"/>
                  </a:lnTo>
                  <a:lnTo>
                    <a:pt x="308317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8394" y="787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7717599" y="3701300"/>
              <a:ext cx="308610" cy="635"/>
            </a:xfrm>
            <a:custGeom>
              <a:avLst/>
              <a:gdLst/>
              <a:ahLst/>
              <a:cxnLst/>
              <a:rect l="l" t="t" r="r" b="b"/>
              <a:pathLst>
                <a:path w="308609" h="635">
                  <a:moveTo>
                    <a:pt x="0" y="393"/>
                  </a:moveTo>
                  <a:lnTo>
                    <a:pt x="0" y="0"/>
                  </a:lnTo>
                  <a:lnTo>
                    <a:pt x="308289" y="0"/>
                  </a:lnTo>
                  <a:lnTo>
                    <a:pt x="308327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7717599" y="3700513"/>
              <a:ext cx="308610" cy="1270"/>
            </a:xfrm>
            <a:custGeom>
              <a:avLst/>
              <a:gdLst/>
              <a:ahLst/>
              <a:cxnLst/>
              <a:rect l="l" t="t" r="r" b="b"/>
              <a:pathLst>
                <a:path w="308609" h="1270">
                  <a:moveTo>
                    <a:pt x="308279" y="787"/>
                  </a:moveTo>
                  <a:lnTo>
                    <a:pt x="308241" y="393"/>
                  </a:lnTo>
                  <a:lnTo>
                    <a:pt x="308203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8279" y="787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7717599" y="3699738"/>
              <a:ext cx="308610" cy="1270"/>
            </a:xfrm>
            <a:custGeom>
              <a:avLst/>
              <a:gdLst/>
              <a:ahLst/>
              <a:cxnLst/>
              <a:rect l="l" t="t" r="r" b="b"/>
              <a:pathLst>
                <a:path w="308609" h="1270">
                  <a:moveTo>
                    <a:pt x="308203" y="787"/>
                  </a:moveTo>
                  <a:lnTo>
                    <a:pt x="308165" y="393"/>
                  </a:lnTo>
                  <a:lnTo>
                    <a:pt x="308127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8203" y="787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7717599" y="3698963"/>
              <a:ext cx="308610" cy="1270"/>
            </a:xfrm>
            <a:custGeom>
              <a:avLst/>
              <a:gdLst/>
              <a:ahLst/>
              <a:cxnLst/>
              <a:rect l="l" t="t" r="r" b="b"/>
              <a:pathLst>
                <a:path w="308609" h="1270">
                  <a:moveTo>
                    <a:pt x="308127" y="774"/>
                  </a:moveTo>
                  <a:lnTo>
                    <a:pt x="308089" y="393"/>
                  </a:lnTo>
                  <a:lnTo>
                    <a:pt x="308063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08127" y="774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7717599" y="3698570"/>
              <a:ext cx="308610" cy="635"/>
            </a:xfrm>
            <a:custGeom>
              <a:avLst/>
              <a:gdLst/>
              <a:ahLst/>
              <a:cxnLst/>
              <a:rect l="l" t="t" r="r" b="b"/>
              <a:pathLst>
                <a:path w="308609" h="635">
                  <a:moveTo>
                    <a:pt x="0" y="393"/>
                  </a:moveTo>
                  <a:lnTo>
                    <a:pt x="0" y="0"/>
                  </a:lnTo>
                  <a:lnTo>
                    <a:pt x="308026" y="0"/>
                  </a:lnTo>
                  <a:lnTo>
                    <a:pt x="308064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7717599" y="3697795"/>
              <a:ext cx="308610" cy="1270"/>
            </a:xfrm>
            <a:custGeom>
              <a:avLst/>
              <a:gdLst/>
              <a:ahLst/>
              <a:cxnLst/>
              <a:rect l="l" t="t" r="r" b="b"/>
              <a:pathLst>
                <a:path w="308609" h="1270">
                  <a:moveTo>
                    <a:pt x="308025" y="774"/>
                  </a:moveTo>
                  <a:lnTo>
                    <a:pt x="307987" y="393"/>
                  </a:lnTo>
                  <a:lnTo>
                    <a:pt x="307949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08025" y="774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7717599" y="3697020"/>
              <a:ext cx="307975" cy="1270"/>
            </a:xfrm>
            <a:custGeom>
              <a:avLst/>
              <a:gdLst/>
              <a:ahLst/>
              <a:cxnLst/>
              <a:rect l="l" t="t" r="r" b="b"/>
              <a:pathLst>
                <a:path w="307975" h="1270">
                  <a:moveTo>
                    <a:pt x="307949" y="774"/>
                  </a:moveTo>
                  <a:lnTo>
                    <a:pt x="307911" y="393"/>
                  </a:lnTo>
                  <a:lnTo>
                    <a:pt x="307873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07949" y="774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7717599" y="3696627"/>
              <a:ext cx="307975" cy="635"/>
            </a:xfrm>
            <a:custGeom>
              <a:avLst/>
              <a:gdLst/>
              <a:ahLst/>
              <a:cxnLst/>
              <a:rect l="l" t="t" r="r" b="b"/>
              <a:pathLst>
                <a:path w="307975" h="635">
                  <a:moveTo>
                    <a:pt x="0" y="393"/>
                  </a:moveTo>
                  <a:lnTo>
                    <a:pt x="0" y="0"/>
                  </a:lnTo>
                  <a:lnTo>
                    <a:pt x="307839" y="0"/>
                  </a:lnTo>
                  <a:lnTo>
                    <a:pt x="307877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7717599" y="3695458"/>
              <a:ext cx="307975" cy="1270"/>
            </a:xfrm>
            <a:custGeom>
              <a:avLst/>
              <a:gdLst/>
              <a:ahLst/>
              <a:cxnLst/>
              <a:rect l="l" t="t" r="r" b="b"/>
              <a:pathLst>
                <a:path w="307975" h="1270">
                  <a:moveTo>
                    <a:pt x="307835" y="1168"/>
                  </a:moveTo>
                  <a:lnTo>
                    <a:pt x="307797" y="787"/>
                  </a:lnTo>
                  <a:lnTo>
                    <a:pt x="307759" y="393"/>
                  </a:lnTo>
                  <a:lnTo>
                    <a:pt x="307721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07835" y="1168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7717599" y="3695064"/>
              <a:ext cx="307975" cy="635"/>
            </a:xfrm>
            <a:custGeom>
              <a:avLst/>
              <a:gdLst/>
              <a:ahLst/>
              <a:cxnLst/>
              <a:rect l="l" t="t" r="r" b="b"/>
              <a:pathLst>
                <a:path w="307975" h="635">
                  <a:moveTo>
                    <a:pt x="0" y="393"/>
                  </a:moveTo>
                  <a:lnTo>
                    <a:pt x="0" y="0"/>
                  </a:lnTo>
                  <a:lnTo>
                    <a:pt x="307689" y="0"/>
                  </a:lnTo>
                  <a:lnTo>
                    <a:pt x="307727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7717599" y="3694290"/>
              <a:ext cx="307975" cy="1270"/>
            </a:xfrm>
            <a:custGeom>
              <a:avLst/>
              <a:gdLst/>
              <a:ahLst/>
              <a:cxnLst/>
              <a:rect l="l" t="t" r="r" b="b"/>
              <a:pathLst>
                <a:path w="307975" h="1270">
                  <a:moveTo>
                    <a:pt x="307682" y="787"/>
                  </a:moveTo>
                  <a:lnTo>
                    <a:pt x="307644" y="393"/>
                  </a:lnTo>
                  <a:lnTo>
                    <a:pt x="307606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7682" y="787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7717599" y="3693515"/>
              <a:ext cx="307975" cy="1270"/>
            </a:xfrm>
            <a:custGeom>
              <a:avLst/>
              <a:gdLst/>
              <a:ahLst/>
              <a:cxnLst/>
              <a:rect l="l" t="t" r="r" b="b"/>
              <a:pathLst>
                <a:path w="307975" h="1270">
                  <a:moveTo>
                    <a:pt x="307644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07606" y="774"/>
                  </a:lnTo>
                  <a:lnTo>
                    <a:pt x="307606" y="393"/>
                  </a:lnTo>
                  <a:lnTo>
                    <a:pt x="307644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7717599" y="3693121"/>
              <a:ext cx="307975" cy="635"/>
            </a:xfrm>
            <a:custGeom>
              <a:avLst/>
              <a:gdLst/>
              <a:ahLst/>
              <a:cxnLst/>
              <a:rect l="l" t="t" r="r" b="b"/>
              <a:pathLst>
                <a:path w="307975" h="635">
                  <a:moveTo>
                    <a:pt x="0" y="393"/>
                  </a:moveTo>
                  <a:lnTo>
                    <a:pt x="0" y="0"/>
                  </a:lnTo>
                  <a:lnTo>
                    <a:pt x="307687" y="0"/>
                  </a:lnTo>
                  <a:lnTo>
                    <a:pt x="307648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7717599" y="3691953"/>
              <a:ext cx="307975" cy="1270"/>
            </a:xfrm>
            <a:custGeom>
              <a:avLst/>
              <a:gdLst/>
              <a:ahLst/>
              <a:cxnLst/>
              <a:rect l="l" t="t" r="r" b="b"/>
              <a:pathLst>
                <a:path w="307975" h="1270">
                  <a:moveTo>
                    <a:pt x="307797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0" y="1181"/>
                  </a:lnTo>
                  <a:lnTo>
                    <a:pt x="307682" y="1181"/>
                  </a:lnTo>
                  <a:lnTo>
                    <a:pt x="307721" y="787"/>
                  </a:lnTo>
                  <a:lnTo>
                    <a:pt x="307759" y="393"/>
                  </a:lnTo>
                  <a:lnTo>
                    <a:pt x="30779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7717599" y="3691178"/>
              <a:ext cx="307975" cy="1270"/>
            </a:xfrm>
            <a:custGeom>
              <a:avLst/>
              <a:gdLst/>
              <a:ahLst/>
              <a:cxnLst/>
              <a:rect l="l" t="t" r="r" b="b"/>
              <a:pathLst>
                <a:path w="307975" h="1270">
                  <a:moveTo>
                    <a:pt x="307873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7797" y="787"/>
                  </a:lnTo>
                  <a:lnTo>
                    <a:pt x="307835" y="393"/>
                  </a:lnTo>
                  <a:lnTo>
                    <a:pt x="30787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7717599" y="3690785"/>
              <a:ext cx="307975" cy="635"/>
            </a:xfrm>
            <a:custGeom>
              <a:avLst/>
              <a:gdLst/>
              <a:ahLst/>
              <a:cxnLst/>
              <a:rect l="l" t="t" r="r" b="b"/>
              <a:pathLst>
                <a:path w="307975" h="635">
                  <a:moveTo>
                    <a:pt x="0" y="393"/>
                  </a:moveTo>
                  <a:lnTo>
                    <a:pt x="0" y="0"/>
                  </a:lnTo>
                  <a:lnTo>
                    <a:pt x="307915" y="0"/>
                  </a:lnTo>
                  <a:lnTo>
                    <a:pt x="307877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7717599" y="3690010"/>
              <a:ext cx="308610" cy="1270"/>
            </a:xfrm>
            <a:custGeom>
              <a:avLst/>
              <a:gdLst/>
              <a:ahLst/>
              <a:cxnLst/>
              <a:rect l="l" t="t" r="r" b="b"/>
              <a:pathLst>
                <a:path w="308609" h="1270">
                  <a:moveTo>
                    <a:pt x="307987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7911" y="787"/>
                  </a:lnTo>
                  <a:lnTo>
                    <a:pt x="307949" y="393"/>
                  </a:lnTo>
                  <a:lnTo>
                    <a:pt x="30798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7717599" y="3689235"/>
              <a:ext cx="308610" cy="1270"/>
            </a:xfrm>
            <a:custGeom>
              <a:avLst/>
              <a:gdLst/>
              <a:ahLst/>
              <a:cxnLst/>
              <a:rect l="l" t="t" r="r" b="b"/>
              <a:pathLst>
                <a:path w="308609" h="1270">
                  <a:moveTo>
                    <a:pt x="308063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07987" y="774"/>
                  </a:lnTo>
                  <a:lnTo>
                    <a:pt x="308013" y="393"/>
                  </a:lnTo>
                  <a:lnTo>
                    <a:pt x="30806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7717599" y="3688841"/>
              <a:ext cx="308610" cy="635"/>
            </a:xfrm>
            <a:custGeom>
              <a:avLst/>
              <a:gdLst/>
              <a:ahLst/>
              <a:cxnLst/>
              <a:rect l="l" t="t" r="r" b="b"/>
              <a:pathLst>
                <a:path w="308609" h="635">
                  <a:moveTo>
                    <a:pt x="0" y="393"/>
                  </a:moveTo>
                  <a:lnTo>
                    <a:pt x="0" y="0"/>
                  </a:lnTo>
                  <a:lnTo>
                    <a:pt x="308105" y="0"/>
                  </a:lnTo>
                  <a:lnTo>
                    <a:pt x="308067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7717599" y="3687673"/>
              <a:ext cx="308610" cy="1270"/>
            </a:xfrm>
            <a:custGeom>
              <a:avLst/>
              <a:gdLst/>
              <a:ahLst/>
              <a:cxnLst/>
              <a:rect l="l" t="t" r="r" b="b"/>
              <a:pathLst>
                <a:path w="308609" h="1270">
                  <a:moveTo>
                    <a:pt x="308216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0" y="1181"/>
                  </a:lnTo>
                  <a:lnTo>
                    <a:pt x="308102" y="1181"/>
                  </a:lnTo>
                  <a:lnTo>
                    <a:pt x="308140" y="787"/>
                  </a:lnTo>
                  <a:lnTo>
                    <a:pt x="308178" y="393"/>
                  </a:lnTo>
                  <a:lnTo>
                    <a:pt x="30821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7717599" y="3686898"/>
              <a:ext cx="308610" cy="1270"/>
            </a:xfrm>
            <a:custGeom>
              <a:avLst/>
              <a:gdLst/>
              <a:ahLst/>
              <a:cxnLst/>
              <a:rect l="l" t="t" r="r" b="b"/>
              <a:pathLst>
                <a:path w="308609" h="1270">
                  <a:moveTo>
                    <a:pt x="308292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8216" y="787"/>
                  </a:lnTo>
                  <a:lnTo>
                    <a:pt x="308254" y="393"/>
                  </a:lnTo>
                  <a:lnTo>
                    <a:pt x="30829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7717599" y="3686505"/>
              <a:ext cx="308610" cy="635"/>
            </a:xfrm>
            <a:custGeom>
              <a:avLst/>
              <a:gdLst/>
              <a:ahLst/>
              <a:cxnLst/>
              <a:rect l="l" t="t" r="r" b="b"/>
              <a:pathLst>
                <a:path w="308609" h="635">
                  <a:moveTo>
                    <a:pt x="0" y="393"/>
                  </a:moveTo>
                  <a:lnTo>
                    <a:pt x="0" y="0"/>
                  </a:lnTo>
                  <a:lnTo>
                    <a:pt x="308334" y="0"/>
                  </a:lnTo>
                  <a:lnTo>
                    <a:pt x="308295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7717599" y="3685730"/>
              <a:ext cx="308610" cy="1270"/>
            </a:xfrm>
            <a:custGeom>
              <a:avLst/>
              <a:gdLst/>
              <a:ahLst/>
              <a:cxnLst/>
              <a:rect l="l" t="t" r="r" b="b"/>
              <a:pathLst>
                <a:path w="308609" h="1270">
                  <a:moveTo>
                    <a:pt x="308406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8330" y="787"/>
                  </a:lnTo>
                  <a:lnTo>
                    <a:pt x="308368" y="393"/>
                  </a:lnTo>
                  <a:lnTo>
                    <a:pt x="30840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7717599" y="3684955"/>
              <a:ext cx="308610" cy="1270"/>
            </a:xfrm>
            <a:custGeom>
              <a:avLst/>
              <a:gdLst/>
              <a:ahLst/>
              <a:cxnLst/>
              <a:rect l="l" t="t" r="r" b="b"/>
              <a:pathLst>
                <a:path w="308609" h="1270">
                  <a:moveTo>
                    <a:pt x="308483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08406" y="774"/>
                  </a:lnTo>
                  <a:lnTo>
                    <a:pt x="308432" y="393"/>
                  </a:lnTo>
                  <a:lnTo>
                    <a:pt x="308483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7717599" y="3684562"/>
              <a:ext cx="308610" cy="635"/>
            </a:xfrm>
            <a:custGeom>
              <a:avLst/>
              <a:gdLst/>
              <a:ahLst/>
              <a:cxnLst/>
              <a:rect l="l" t="t" r="r" b="b"/>
              <a:pathLst>
                <a:path w="308609" h="635">
                  <a:moveTo>
                    <a:pt x="0" y="393"/>
                  </a:moveTo>
                  <a:lnTo>
                    <a:pt x="0" y="0"/>
                  </a:lnTo>
                  <a:lnTo>
                    <a:pt x="308531" y="0"/>
                  </a:lnTo>
                  <a:lnTo>
                    <a:pt x="308492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7717599" y="3683393"/>
              <a:ext cx="309245" cy="1270"/>
            </a:xfrm>
            <a:custGeom>
              <a:avLst/>
              <a:gdLst/>
              <a:ahLst/>
              <a:cxnLst/>
              <a:rect l="l" t="t" r="r" b="b"/>
              <a:pathLst>
                <a:path w="309245" h="1270">
                  <a:moveTo>
                    <a:pt x="308876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0" y="1181"/>
                  </a:lnTo>
                  <a:lnTo>
                    <a:pt x="308521" y="1181"/>
                  </a:lnTo>
                  <a:lnTo>
                    <a:pt x="308622" y="787"/>
                  </a:lnTo>
                  <a:lnTo>
                    <a:pt x="308749" y="393"/>
                  </a:lnTo>
                  <a:lnTo>
                    <a:pt x="308876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7717599" y="3682618"/>
              <a:ext cx="309245" cy="1270"/>
            </a:xfrm>
            <a:custGeom>
              <a:avLst/>
              <a:gdLst/>
              <a:ahLst/>
              <a:cxnLst/>
              <a:rect l="l" t="t" r="r" b="b"/>
              <a:pathLst>
                <a:path w="309245" h="1270">
                  <a:moveTo>
                    <a:pt x="309130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8876" y="787"/>
                  </a:lnTo>
                  <a:lnTo>
                    <a:pt x="309003" y="393"/>
                  </a:lnTo>
                  <a:lnTo>
                    <a:pt x="309130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7717599" y="3681844"/>
              <a:ext cx="309880" cy="1270"/>
            </a:xfrm>
            <a:custGeom>
              <a:avLst/>
              <a:gdLst/>
              <a:ahLst/>
              <a:cxnLst/>
              <a:rect l="l" t="t" r="r" b="b"/>
              <a:pathLst>
                <a:path w="309879" h="1270">
                  <a:moveTo>
                    <a:pt x="309372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09130" y="774"/>
                  </a:lnTo>
                  <a:lnTo>
                    <a:pt x="309245" y="393"/>
                  </a:lnTo>
                  <a:lnTo>
                    <a:pt x="309372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7717599" y="3681450"/>
              <a:ext cx="309880" cy="635"/>
            </a:xfrm>
            <a:custGeom>
              <a:avLst/>
              <a:gdLst/>
              <a:ahLst/>
              <a:cxnLst/>
              <a:rect l="l" t="t" r="r" b="b"/>
              <a:pathLst>
                <a:path w="309879" h="635">
                  <a:moveTo>
                    <a:pt x="0" y="393"/>
                  </a:moveTo>
                  <a:lnTo>
                    <a:pt x="0" y="0"/>
                  </a:lnTo>
                  <a:lnTo>
                    <a:pt x="309508" y="0"/>
                  </a:lnTo>
                  <a:lnTo>
                    <a:pt x="309381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7717599" y="3680675"/>
              <a:ext cx="309880" cy="1270"/>
            </a:xfrm>
            <a:custGeom>
              <a:avLst/>
              <a:gdLst/>
              <a:ahLst/>
              <a:cxnLst/>
              <a:rect l="l" t="t" r="r" b="b"/>
              <a:pathLst>
                <a:path w="309879" h="1270">
                  <a:moveTo>
                    <a:pt x="309753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09499" y="787"/>
                  </a:lnTo>
                  <a:lnTo>
                    <a:pt x="309626" y="393"/>
                  </a:lnTo>
                  <a:lnTo>
                    <a:pt x="309753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7717599" y="3679507"/>
              <a:ext cx="310515" cy="1270"/>
            </a:xfrm>
            <a:custGeom>
              <a:avLst/>
              <a:gdLst/>
              <a:ahLst/>
              <a:cxnLst/>
              <a:rect l="l" t="t" r="r" b="b"/>
              <a:pathLst>
                <a:path w="310515" h="1270">
                  <a:moveTo>
                    <a:pt x="310121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09753" y="1168"/>
                  </a:lnTo>
                  <a:lnTo>
                    <a:pt x="309867" y="787"/>
                  </a:lnTo>
                  <a:lnTo>
                    <a:pt x="309994" y="393"/>
                  </a:lnTo>
                  <a:lnTo>
                    <a:pt x="310121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7717599" y="3678732"/>
              <a:ext cx="310515" cy="1270"/>
            </a:xfrm>
            <a:custGeom>
              <a:avLst/>
              <a:gdLst/>
              <a:ahLst/>
              <a:cxnLst/>
              <a:rect l="l" t="t" r="r" b="b"/>
              <a:pathLst>
                <a:path w="310515" h="1270">
                  <a:moveTo>
                    <a:pt x="310375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10121" y="774"/>
                  </a:lnTo>
                  <a:lnTo>
                    <a:pt x="310235" y="393"/>
                  </a:lnTo>
                  <a:lnTo>
                    <a:pt x="310375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7717599" y="3678339"/>
              <a:ext cx="310515" cy="635"/>
            </a:xfrm>
            <a:custGeom>
              <a:avLst/>
              <a:gdLst/>
              <a:ahLst/>
              <a:cxnLst/>
              <a:rect l="l" t="t" r="r" b="b"/>
              <a:pathLst>
                <a:path w="310515" h="635">
                  <a:moveTo>
                    <a:pt x="0" y="393"/>
                  </a:moveTo>
                  <a:lnTo>
                    <a:pt x="0" y="0"/>
                  </a:lnTo>
                  <a:lnTo>
                    <a:pt x="310507" y="0"/>
                  </a:lnTo>
                  <a:lnTo>
                    <a:pt x="310381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7717599" y="3677564"/>
              <a:ext cx="311150" cy="1270"/>
            </a:xfrm>
            <a:custGeom>
              <a:avLst/>
              <a:gdLst/>
              <a:ahLst/>
              <a:cxnLst/>
              <a:rect l="l" t="t" r="r" b="b"/>
              <a:pathLst>
                <a:path w="311150" h="1270">
                  <a:moveTo>
                    <a:pt x="310756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10502" y="774"/>
                  </a:lnTo>
                  <a:lnTo>
                    <a:pt x="310616" y="393"/>
                  </a:lnTo>
                  <a:lnTo>
                    <a:pt x="310756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7717599" y="3676789"/>
              <a:ext cx="311150" cy="1270"/>
            </a:xfrm>
            <a:custGeom>
              <a:avLst/>
              <a:gdLst/>
              <a:ahLst/>
              <a:cxnLst/>
              <a:rect l="l" t="t" r="r" b="b"/>
              <a:pathLst>
                <a:path w="311150" h="1270">
                  <a:moveTo>
                    <a:pt x="310997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10756" y="774"/>
                  </a:lnTo>
                  <a:lnTo>
                    <a:pt x="310857" y="393"/>
                  </a:lnTo>
                  <a:lnTo>
                    <a:pt x="310997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7717599" y="3675621"/>
              <a:ext cx="311785" cy="1270"/>
            </a:xfrm>
            <a:custGeom>
              <a:avLst/>
              <a:gdLst/>
              <a:ahLst/>
              <a:cxnLst/>
              <a:rect l="l" t="t" r="r" b="b"/>
              <a:pathLst>
                <a:path w="311784" h="1270">
                  <a:moveTo>
                    <a:pt x="311734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11061" y="1168"/>
                  </a:lnTo>
                  <a:lnTo>
                    <a:pt x="311061" y="774"/>
                  </a:lnTo>
                  <a:lnTo>
                    <a:pt x="311200" y="774"/>
                  </a:lnTo>
                  <a:lnTo>
                    <a:pt x="311454" y="393"/>
                  </a:lnTo>
                  <a:lnTo>
                    <a:pt x="311734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7717599" y="3674833"/>
              <a:ext cx="312420" cy="1270"/>
            </a:xfrm>
            <a:custGeom>
              <a:avLst/>
              <a:gdLst/>
              <a:ahLst/>
              <a:cxnLst/>
              <a:rect l="l" t="t" r="r" b="b"/>
              <a:pathLst>
                <a:path w="312420" h="1270">
                  <a:moveTo>
                    <a:pt x="312280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11734" y="787"/>
                  </a:lnTo>
                  <a:lnTo>
                    <a:pt x="312013" y="393"/>
                  </a:lnTo>
                  <a:lnTo>
                    <a:pt x="312280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7717599" y="3674452"/>
              <a:ext cx="313055" cy="635"/>
            </a:xfrm>
            <a:custGeom>
              <a:avLst/>
              <a:gdLst/>
              <a:ahLst/>
              <a:cxnLst/>
              <a:rect l="l" t="t" r="r" b="b"/>
              <a:pathLst>
                <a:path w="313054" h="635">
                  <a:moveTo>
                    <a:pt x="0" y="393"/>
                  </a:moveTo>
                  <a:lnTo>
                    <a:pt x="0" y="0"/>
                  </a:lnTo>
                  <a:lnTo>
                    <a:pt x="312554" y="0"/>
                  </a:lnTo>
                  <a:lnTo>
                    <a:pt x="312280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7717599" y="3673665"/>
              <a:ext cx="313690" cy="1270"/>
            </a:xfrm>
            <a:custGeom>
              <a:avLst/>
              <a:gdLst/>
              <a:ahLst/>
              <a:cxnLst/>
              <a:rect l="l" t="t" r="r" b="b"/>
              <a:pathLst>
                <a:path w="313690" h="1270">
                  <a:moveTo>
                    <a:pt x="313093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12547" y="787"/>
                  </a:lnTo>
                  <a:lnTo>
                    <a:pt x="312826" y="393"/>
                  </a:lnTo>
                  <a:lnTo>
                    <a:pt x="313093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7717599" y="3672890"/>
              <a:ext cx="313690" cy="1270"/>
            </a:xfrm>
            <a:custGeom>
              <a:avLst/>
              <a:gdLst/>
              <a:ahLst/>
              <a:cxnLst/>
              <a:rect l="l" t="t" r="r" b="b"/>
              <a:pathLst>
                <a:path w="313690" h="1270">
                  <a:moveTo>
                    <a:pt x="313639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13080" y="787"/>
                  </a:lnTo>
                  <a:lnTo>
                    <a:pt x="313359" y="393"/>
                  </a:lnTo>
                  <a:lnTo>
                    <a:pt x="313639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7717599" y="3671722"/>
              <a:ext cx="314960" cy="1270"/>
            </a:xfrm>
            <a:custGeom>
              <a:avLst/>
              <a:gdLst/>
              <a:ahLst/>
              <a:cxnLst/>
              <a:rect l="l" t="t" r="r" b="b"/>
              <a:pathLst>
                <a:path w="314959" h="1270">
                  <a:moveTo>
                    <a:pt x="314452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0" y="1181"/>
                  </a:lnTo>
                  <a:lnTo>
                    <a:pt x="313626" y="1181"/>
                  </a:lnTo>
                  <a:lnTo>
                    <a:pt x="313893" y="787"/>
                  </a:lnTo>
                  <a:lnTo>
                    <a:pt x="314172" y="393"/>
                  </a:lnTo>
                  <a:lnTo>
                    <a:pt x="314452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7717599" y="3670947"/>
              <a:ext cx="315595" cy="1270"/>
            </a:xfrm>
            <a:custGeom>
              <a:avLst/>
              <a:gdLst/>
              <a:ahLst/>
              <a:cxnLst/>
              <a:rect l="l" t="t" r="r" b="b"/>
              <a:pathLst>
                <a:path w="315595" h="1270">
                  <a:moveTo>
                    <a:pt x="315417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14515" y="787"/>
                  </a:lnTo>
                  <a:lnTo>
                    <a:pt x="314794" y="393"/>
                  </a:lnTo>
                  <a:lnTo>
                    <a:pt x="315417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7717599" y="3670172"/>
              <a:ext cx="317500" cy="1270"/>
            </a:xfrm>
            <a:custGeom>
              <a:avLst/>
              <a:gdLst/>
              <a:ahLst/>
              <a:cxnLst/>
              <a:rect l="l" t="t" r="r" b="b"/>
              <a:pathLst>
                <a:path w="317500" h="1270">
                  <a:moveTo>
                    <a:pt x="317195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15417" y="774"/>
                  </a:lnTo>
                  <a:lnTo>
                    <a:pt x="316280" y="393"/>
                  </a:lnTo>
                  <a:lnTo>
                    <a:pt x="317195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7717599" y="3668763"/>
              <a:ext cx="320675" cy="1905"/>
            </a:xfrm>
            <a:custGeom>
              <a:avLst/>
              <a:gdLst/>
              <a:ahLst/>
              <a:cxnLst/>
              <a:rect l="l" t="t" r="r" b="b"/>
              <a:pathLst>
                <a:path w="320675" h="1904">
                  <a:moveTo>
                    <a:pt x="320433" y="0"/>
                  </a:moveTo>
                  <a:lnTo>
                    <a:pt x="0" y="0"/>
                  </a:lnTo>
                  <a:lnTo>
                    <a:pt x="0" y="622"/>
                  </a:lnTo>
                  <a:lnTo>
                    <a:pt x="0" y="1016"/>
                  </a:lnTo>
                  <a:lnTo>
                    <a:pt x="0" y="1409"/>
                  </a:lnTo>
                  <a:lnTo>
                    <a:pt x="317195" y="1409"/>
                  </a:lnTo>
                  <a:lnTo>
                    <a:pt x="318096" y="1016"/>
                  </a:lnTo>
                  <a:lnTo>
                    <a:pt x="318998" y="622"/>
                  </a:lnTo>
                  <a:lnTo>
                    <a:pt x="320433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7717599" y="3668610"/>
              <a:ext cx="321310" cy="1270"/>
            </a:xfrm>
            <a:custGeom>
              <a:avLst/>
              <a:gdLst/>
              <a:ahLst/>
              <a:cxnLst/>
              <a:rect l="l" t="t" r="r" b="b"/>
              <a:pathLst>
                <a:path w="321309" h="1270">
                  <a:moveTo>
                    <a:pt x="320776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18973" y="787"/>
                  </a:lnTo>
                  <a:lnTo>
                    <a:pt x="319874" y="393"/>
                  </a:lnTo>
                  <a:lnTo>
                    <a:pt x="320776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7717599" y="3667836"/>
              <a:ext cx="322580" cy="1270"/>
            </a:xfrm>
            <a:custGeom>
              <a:avLst/>
              <a:gdLst/>
              <a:ahLst/>
              <a:cxnLst/>
              <a:rect l="l" t="t" r="r" b="b"/>
              <a:pathLst>
                <a:path w="322579" h="1270">
                  <a:moveTo>
                    <a:pt x="322567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0751" y="787"/>
                  </a:lnTo>
                  <a:lnTo>
                    <a:pt x="321652" y="393"/>
                  </a:lnTo>
                  <a:lnTo>
                    <a:pt x="322567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7717599" y="3666667"/>
              <a:ext cx="324485" cy="1270"/>
            </a:xfrm>
            <a:custGeom>
              <a:avLst/>
              <a:gdLst/>
              <a:ahLst/>
              <a:cxnLst/>
              <a:rect l="l" t="t" r="r" b="b"/>
              <a:pathLst>
                <a:path w="324484" h="1270">
                  <a:moveTo>
                    <a:pt x="324319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22567" y="1168"/>
                  </a:lnTo>
                  <a:lnTo>
                    <a:pt x="323430" y="787"/>
                  </a:lnTo>
                  <a:lnTo>
                    <a:pt x="323430" y="393"/>
                  </a:lnTo>
                  <a:lnTo>
                    <a:pt x="324040" y="393"/>
                  </a:lnTo>
                  <a:lnTo>
                    <a:pt x="324319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7717599" y="3665892"/>
              <a:ext cx="325120" cy="1270"/>
            </a:xfrm>
            <a:custGeom>
              <a:avLst/>
              <a:gdLst/>
              <a:ahLst/>
              <a:cxnLst/>
              <a:rect l="l" t="t" r="r" b="b"/>
              <a:pathLst>
                <a:path w="325120" h="1270">
                  <a:moveTo>
                    <a:pt x="324878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24319" y="774"/>
                  </a:lnTo>
                  <a:lnTo>
                    <a:pt x="324586" y="393"/>
                  </a:lnTo>
                  <a:lnTo>
                    <a:pt x="324878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7717599" y="3665105"/>
              <a:ext cx="325755" cy="1270"/>
            </a:xfrm>
            <a:custGeom>
              <a:avLst/>
              <a:gdLst/>
              <a:ahLst/>
              <a:cxnLst/>
              <a:rect l="l" t="t" r="r" b="b"/>
              <a:pathLst>
                <a:path w="325754" h="1270">
                  <a:moveTo>
                    <a:pt x="325437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4878" y="787"/>
                  </a:lnTo>
                  <a:lnTo>
                    <a:pt x="325158" y="393"/>
                  </a:lnTo>
                  <a:lnTo>
                    <a:pt x="325437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7717599" y="3664724"/>
              <a:ext cx="325755" cy="635"/>
            </a:xfrm>
            <a:custGeom>
              <a:avLst/>
              <a:gdLst/>
              <a:ahLst/>
              <a:cxnLst/>
              <a:rect l="l" t="t" r="r" b="b"/>
              <a:pathLst>
                <a:path w="325754" h="635">
                  <a:moveTo>
                    <a:pt x="0" y="393"/>
                  </a:moveTo>
                  <a:lnTo>
                    <a:pt x="0" y="0"/>
                  </a:lnTo>
                  <a:lnTo>
                    <a:pt x="325720" y="0"/>
                  </a:lnTo>
                  <a:lnTo>
                    <a:pt x="325437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7717599" y="3663949"/>
              <a:ext cx="326390" cy="1270"/>
            </a:xfrm>
            <a:custGeom>
              <a:avLst/>
              <a:gdLst/>
              <a:ahLst/>
              <a:cxnLst/>
              <a:rect l="l" t="t" r="r" b="b"/>
              <a:pathLst>
                <a:path w="326390" h="1270">
                  <a:moveTo>
                    <a:pt x="326275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25716" y="774"/>
                  </a:lnTo>
                  <a:lnTo>
                    <a:pt x="325983" y="393"/>
                  </a:lnTo>
                  <a:lnTo>
                    <a:pt x="326275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7717599" y="3662781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59" h="1270">
                  <a:moveTo>
                    <a:pt x="327113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26275" y="1168"/>
                  </a:lnTo>
                  <a:lnTo>
                    <a:pt x="326555" y="774"/>
                  </a:lnTo>
                  <a:lnTo>
                    <a:pt x="326821" y="393"/>
                  </a:lnTo>
                  <a:lnTo>
                    <a:pt x="327113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7717599" y="3661994"/>
              <a:ext cx="328295" cy="1270"/>
            </a:xfrm>
            <a:custGeom>
              <a:avLst/>
              <a:gdLst/>
              <a:ahLst/>
              <a:cxnLst/>
              <a:rect l="l" t="t" r="r" b="b"/>
              <a:pathLst>
                <a:path w="328295" h="1270">
                  <a:moveTo>
                    <a:pt x="327748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7113" y="787"/>
                  </a:lnTo>
                  <a:lnTo>
                    <a:pt x="327393" y="393"/>
                  </a:lnTo>
                  <a:lnTo>
                    <a:pt x="327748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7717599" y="3661219"/>
              <a:ext cx="328295" cy="1270"/>
            </a:xfrm>
            <a:custGeom>
              <a:avLst/>
              <a:gdLst/>
              <a:ahLst/>
              <a:cxnLst/>
              <a:rect l="l" t="t" r="r" b="b"/>
              <a:pathLst>
                <a:path w="328295" h="1270">
                  <a:moveTo>
                    <a:pt x="327977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7748" y="787"/>
                  </a:lnTo>
                  <a:lnTo>
                    <a:pt x="327837" y="393"/>
                  </a:lnTo>
                  <a:lnTo>
                    <a:pt x="327977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7717599" y="3660825"/>
              <a:ext cx="328295" cy="635"/>
            </a:xfrm>
            <a:custGeom>
              <a:avLst/>
              <a:gdLst/>
              <a:ahLst/>
              <a:cxnLst/>
              <a:rect l="l" t="t" r="r" b="b"/>
              <a:pathLst>
                <a:path w="328295" h="635">
                  <a:moveTo>
                    <a:pt x="0" y="393"/>
                  </a:moveTo>
                  <a:lnTo>
                    <a:pt x="0" y="0"/>
                  </a:lnTo>
                  <a:lnTo>
                    <a:pt x="328114" y="0"/>
                  </a:lnTo>
                  <a:lnTo>
                    <a:pt x="327982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7717599" y="3660050"/>
              <a:ext cx="328930" cy="1270"/>
            </a:xfrm>
            <a:custGeom>
              <a:avLst/>
              <a:gdLst/>
              <a:ahLst/>
              <a:cxnLst/>
              <a:rect l="l" t="t" r="r" b="b"/>
              <a:pathLst>
                <a:path w="328929" h="1270">
                  <a:moveTo>
                    <a:pt x="328371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8104" y="787"/>
                  </a:lnTo>
                  <a:lnTo>
                    <a:pt x="328231" y="393"/>
                  </a:lnTo>
                  <a:lnTo>
                    <a:pt x="328371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7717599" y="3658882"/>
              <a:ext cx="328930" cy="1270"/>
            </a:xfrm>
            <a:custGeom>
              <a:avLst/>
              <a:gdLst/>
              <a:ahLst/>
              <a:cxnLst/>
              <a:rect l="l" t="t" r="r" b="b"/>
              <a:pathLst>
                <a:path w="328929" h="1270">
                  <a:moveTo>
                    <a:pt x="328764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0" y="1181"/>
                  </a:lnTo>
                  <a:lnTo>
                    <a:pt x="328358" y="1181"/>
                  </a:lnTo>
                  <a:lnTo>
                    <a:pt x="328498" y="787"/>
                  </a:lnTo>
                  <a:lnTo>
                    <a:pt x="328625" y="393"/>
                  </a:lnTo>
                  <a:lnTo>
                    <a:pt x="328764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7717599" y="3658107"/>
              <a:ext cx="329565" cy="1270"/>
            </a:xfrm>
            <a:custGeom>
              <a:avLst/>
              <a:gdLst/>
              <a:ahLst/>
              <a:cxnLst/>
              <a:rect l="l" t="t" r="r" b="b"/>
              <a:pathLst>
                <a:path w="329565" h="1270">
                  <a:moveTo>
                    <a:pt x="329018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8752" y="787"/>
                  </a:lnTo>
                  <a:lnTo>
                    <a:pt x="328891" y="393"/>
                  </a:lnTo>
                  <a:lnTo>
                    <a:pt x="329018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7717599" y="3657714"/>
              <a:ext cx="329565" cy="635"/>
            </a:xfrm>
            <a:custGeom>
              <a:avLst/>
              <a:gdLst/>
              <a:ahLst/>
              <a:cxnLst/>
              <a:rect l="l" t="t" r="r" b="b"/>
              <a:pathLst>
                <a:path w="329565" h="635">
                  <a:moveTo>
                    <a:pt x="0" y="393"/>
                  </a:moveTo>
                  <a:lnTo>
                    <a:pt x="0" y="0"/>
                  </a:lnTo>
                  <a:lnTo>
                    <a:pt x="329160" y="0"/>
                  </a:lnTo>
                  <a:lnTo>
                    <a:pt x="329028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7717599" y="3656939"/>
              <a:ext cx="329565" cy="1270"/>
            </a:xfrm>
            <a:custGeom>
              <a:avLst/>
              <a:gdLst/>
              <a:ahLst/>
              <a:cxnLst/>
              <a:rect l="l" t="t" r="r" b="b"/>
              <a:pathLst>
                <a:path w="329565" h="1270">
                  <a:moveTo>
                    <a:pt x="329412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9145" y="787"/>
                  </a:lnTo>
                  <a:lnTo>
                    <a:pt x="329285" y="393"/>
                  </a:lnTo>
                  <a:lnTo>
                    <a:pt x="329412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7717599" y="3656164"/>
              <a:ext cx="330200" cy="1270"/>
            </a:xfrm>
            <a:custGeom>
              <a:avLst/>
              <a:gdLst/>
              <a:ahLst/>
              <a:cxnLst/>
              <a:rect l="l" t="t" r="r" b="b"/>
              <a:pathLst>
                <a:path w="330200" h="1270">
                  <a:moveTo>
                    <a:pt x="329679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29412" y="774"/>
                  </a:lnTo>
                  <a:lnTo>
                    <a:pt x="329539" y="393"/>
                  </a:lnTo>
                  <a:lnTo>
                    <a:pt x="329679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7717599" y="3654996"/>
              <a:ext cx="330200" cy="1270"/>
            </a:xfrm>
            <a:custGeom>
              <a:avLst/>
              <a:gdLst/>
              <a:ahLst/>
              <a:cxnLst/>
              <a:rect l="l" t="t" r="r" b="b"/>
              <a:pathLst>
                <a:path w="330200" h="1270">
                  <a:moveTo>
                    <a:pt x="330073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29679" y="1168"/>
                  </a:lnTo>
                  <a:lnTo>
                    <a:pt x="329793" y="787"/>
                  </a:lnTo>
                  <a:lnTo>
                    <a:pt x="329933" y="393"/>
                  </a:lnTo>
                  <a:lnTo>
                    <a:pt x="330073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7717599" y="3654602"/>
              <a:ext cx="330835" cy="635"/>
            </a:xfrm>
            <a:custGeom>
              <a:avLst/>
              <a:gdLst/>
              <a:ahLst/>
              <a:cxnLst/>
              <a:rect l="l" t="t" r="r" b="b"/>
              <a:pathLst>
                <a:path w="330834" h="635">
                  <a:moveTo>
                    <a:pt x="0" y="393"/>
                  </a:moveTo>
                  <a:lnTo>
                    <a:pt x="0" y="0"/>
                  </a:lnTo>
                  <a:lnTo>
                    <a:pt x="330206" y="0"/>
                  </a:lnTo>
                  <a:lnTo>
                    <a:pt x="330074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7717599" y="3653827"/>
              <a:ext cx="330835" cy="1270"/>
            </a:xfrm>
            <a:custGeom>
              <a:avLst/>
              <a:gdLst/>
              <a:ahLst/>
              <a:cxnLst/>
              <a:rect l="l" t="t" r="r" b="b"/>
              <a:pathLst>
                <a:path w="330834" h="1270">
                  <a:moveTo>
                    <a:pt x="330428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30200" y="787"/>
                  </a:lnTo>
                  <a:lnTo>
                    <a:pt x="330327" y="393"/>
                  </a:lnTo>
                  <a:lnTo>
                    <a:pt x="330428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7717599" y="3653053"/>
              <a:ext cx="330835" cy="1270"/>
            </a:xfrm>
            <a:custGeom>
              <a:avLst/>
              <a:gdLst/>
              <a:ahLst/>
              <a:cxnLst/>
              <a:rect l="l" t="t" r="r" b="b"/>
              <a:pathLst>
                <a:path w="330834" h="1270">
                  <a:moveTo>
                    <a:pt x="330504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30428" y="774"/>
                  </a:lnTo>
                  <a:lnTo>
                    <a:pt x="330454" y="393"/>
                  </a:lnTo>
                  <a:lnTo>
                    <a:pt x="33050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7717599" y="3652659"/>
              <a:ext cx="330835" cy="635"/>
            </a:xfrm>
            <a:custGeom>
              <a:avLst/>
              <a:gdLst/>
              <a:ahLst/>
              <a:cxnLst/>
              <a:rect l="l" t="t" r="r" b="b"/>
              <a:pathLst>
                <a:path w="330834" h="635">
                  <a:moveTo>
                    <a:pt x="0" y="393"/>
                  </a:moveTo>
                  <a:lnTo>
                    <a:pt x="0" y="0"/>
                  </a:lnTo>
                  <a:lnTo>
                    <a:pt x="330552" y="0"/>
                  </a:lnTo>
                  <a:lnTo>
                    <a:pt x="330511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7717599" y="3651884"/>
              <a:ext cx="330835" cy="1270"/>
            </a:xfrm>
            <a:custGeom>
              <a:avLst/>
              <a:gdLst/>
              <a:ahLst/>
              <a:cxnLst/>
              <a:rect l="l" t="t" r="r" b="b"/>
              <a:pathLst>
                <a:path w="330834" h="1270">
                  <a:moveTo>
                    <a:pt x="330631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30542" y="774"/>
                  </a:lnTo>
                  <a:lnTo>
                    <a:pt x="330568" y="393"/>
                  </a:lnTo>
                  <a:lnTo>
                    <a:pt x="3306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7717599" y="3650716"/>
              <a:ext cx="330835" cy="1270"/>
            </a:xfrm>
            <a:custGeom>
              <a:avLst/>
              <a:gdLst/>
              <a:ahLst/>
              <a:cxnLst/>
              <a:rect l="l" t="t" r="r" b="b"/>
              <a:pathLst>
                <a:path w="330834" h="1270">
                  <a:moveTo>
                    <a:pt x="330746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30631" y="1168"/>
                  </a:lnTo>
                  <a:lnTo>
                    <a:pt x="330657" y="787"/>
                  </a:lnTo>
                  <a:lnTo>
                    <a:pt x="330708" y="393"/>
                  </a:lnTo>
                  <a:lnTo>
                    <a:pt x="33074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7717599" y="3650322"/>
              <a:ext cx="330835" cy="635"/>
            </a:xfrm>
            <a:custGeom>
              <a:avLst/>
              <a:gdLst/>
              <a:ahLst/>
              <a:cxnLst/>
              <a:rect l="l" t="t" r="r" b="b"/>
              <a:pathLst>
                <a:path w="330834" h="635">
                  <a:moveTo>
                    <a:pt x="0" y="393"/>
                  </a:moveTo>
                  <a:lnTo>
                    <a:pt x="0" y="0"/>
                  </a:lnTo>
                  <a:lnTo>
                    <a:pt x="330793" y="0"/>
                  </a:lnTo>
                  <a:lnTo>
                    <a:pt x="330753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7717599" y="3649547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0873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30784" y="787"/>
                  </a:lnTo>
                  <a:lnTo>
                    <a:pt x="330822" y="393"/>
                  </a:lnTo>
                  <a:lnTo>
                    <a:pt x="33087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7717599" y="3648773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0949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30873" y="774"/>
                  </a:lnTo>
                  <a:lnTo>
                    <a:pt x="330898" y="393"/>
                  </a:lnTo>
                  <a:lnTo>
                    <a:pt x="330949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7717599" y="3648379"/>
              <a:ext cx="331470" cy="635"/>
            </a:xfrm>
            <a:custGeom>
              <a:avLst/>
              <a:gdLst/>
              <a:ahLst/>
              <a:cxnLst/>
              <a:rect l="l" t="t" r="r" b="b"/>
              <a:pathLst>
                <a:path w="331470" h="635">
                  <a:moveTo>
                    <a:pt x="0" y="393"/>
                  </a:moveTo>
                  <a:lnTo>
                    <a:pt x="0" y="0"/>
                  </a:lnTo>
                  <a:lnTo>
                    <a:pt x="330994" y="0"/>
                  </a:lnTo>
                  <a:lnTo>
                    <a:pt x="330953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7717599" y="3647604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1063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30987" y="787"/>
                  </a:lnTo>
                  <a:lnTo>
                    <a:pt x="331025" y="393"/>
                  </a:lnTo>
                  <a:lnTo>
                    <a:pt x="33106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7717599" y="3646436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1190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31063" y="1168"/>
                  </a:lnTo>
                  <a:lnTo>
                    <a:pt x="331101" y="787"/>
                  </a:lnTo>
                  <a:lnTo>
                    <a:pt x="331152" y="393"/>
                  </a:lnTo>
                  <a:lnTo>
                    <a:pt x="33119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7717599" y="3646042"/>
              <a:ext cx="331470" cy="635"/>
            </a:xfrm>
            <a:custGeom>
              <a:avLst/>
              <a:gdLst/>
              <a:ahLst/>
              <a:cxnLst/>
              <a:rect l="l" t="t" r="r" b="b"/>
              <a:pathLst>
                <a:path w="331470" h="635">
                  <a:moveTo>
                    <a:pt x="0" y="393"/>
                  </a:moveTo>
                  <a:lnTo>
                    <a:pt x="0" y="0"/>
                  </a:lnTo>
                  <a:lnTo>
                    <a:pt x="331235" y="0"/>
                  </a:lnTo>
                  <a:lnTo>
                    <a:pt x="331195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7717599" y="3645268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1304" y="0"/>
                  </a:move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31228" y="787"/>
                  </a:lnTo>
                  <a:lnTo>
                    <a:pt x="331266" y="393"/>
                  </a:lnTo>
                  <a:lnTo>
                    <a:pt x="331304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7717599" y="3644493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1406" y="0"/>
                  </a:move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31304" y="774"/>
                  </a:lnTo>
                  <a:lnTo>
                    <a:pt x="331343" y="393"/>
                  </a:lnTo>
                  <a:lnTo>
                    <a:pt x="33140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7717599" y="3644099"/>
              <a:ext cx="331470" cy="635"/>
            </a:xfrm>
            <a:custGeom>
              <a:avLst/>
              <a:gdLst/>
              <a:ahLst/>
              <a:cxnLst/>
              <a:rect l="l" t="t" r="r" b="b"/>
              <a:pathLst>
                <a:path w="331470" h="635">
                  <a:moveTo>
                    <a:pt x="0" y="0"/>
                  </a:moveTo>
                  <a:lnTo>
                    <a:pt x="0" y="393"/>
                  </a:lnTo>
                  <a:lnTo>
                    <a:pt x="331415" y="392"/>
                  </a:lnTo>
                  <a:lnTo>
                    <a:pt x="331381" y="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7717599" y="3642931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1381" y="1193"/>
                  </a:moveTo>
                  <a:lnTo>
                    <a:pt x="331343" y="800"/>
                  </a:lnTo>
                  <a:lnTo>
                    <a:pt x="331304" y="406"/>
                  </a:lnTo>
                  <a:lnTo>
                    <a:pt x="331279" y="12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0" y="1193"/>
                  </a:lnTo>
                  <a:lnTo>
                    <a:pt x="331381" y="1193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7717599" y="3642550"/>
              <a:ext cx="331470" cy="635"/>
            </a:xfrm>
            <a:custGeom>
              <a:avLst/>
              <a:gdLst/>
              <a:ahLst/>
              <a:cxnLst/>
              <a:rect l="l" t="t" r="r" b="b"/>
              <a:pathLst>
                <a:path w="331470" h="635">
                  <a:moveTo>
                    <a:pt x="0" y="393"/>
                  </a:moveTo>
                  <a:lnTo>
                    <a:pt x="0" y="0"/>
                  </a:lnTo>
                  <a:lnTo>
                    <a:pt x="331249" y="0"/>
                  </a:lnTo>
                  <a:lnTo>
                    <a:pt x="331283" y="404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7717599" y="3641762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1241" y="787"/>
                  </a:moveTo>
                  <a:lnTo>
                    <a:pt x="331203" y="393"/>
                  </a:lnTo>
                  <a:lnTo>
                    <a:pt x="331177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31241" y="787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7717599" y="3640988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1177" y="787"/>
                  </a:moveTo>
                  <a:lnTo>
                    <a:pt x="331139" y="393"/>
                  </a:lnTo>
                  <a:lnTo>
                    <a:pt x="331114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31177" y="787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7717599" y="3640594"/>
              <a:ext cx="331470" cy="635"/>
            </a:xfrm>
            <a:custGeom>
              <a:avLst/>
              <a:gdLst/>
              <a:ahLst/>
              <a:cxnLst/>
              <a:rect l="l" t="t" r="r" b="b"/>
              <a:pathLst>
                <a:path w="331470" h="635">
                  <a:moveTo>
                    <a:pt x="0" y="393"/>
                  </a:moveTo>
                  <a:lnTo>
                    <a:pt x="0" y="0"/>
                  </a:lnTo>
                  <a:lnTo>
                    <a:pt x="331081" y="0"/>
                  </a:lnTo>
                  <a:lnTo>
                    <a:pt x="331115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7717599" y="3639819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1076" y="787"/>
                  </a:moveTo>
                  <a:lnTo>
                    <a:pt x="331038" y="393"/>
                  </a:lnTo>
                  <a:lnTo>
                    <a:pt x="331012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31076" y="787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7717599" y="3639045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1012" y="787"/>
                  </a:moveTo>
                  <a:lnTo>
                    <a:pt x="330974" y="393"/>
                  </a:lnTo>
                  <a:lnTo>
                    <a:pt x="330936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31012" y="787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7717599" y="3638270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0936" y="774"/>
                  </a:moveTo>
                  <a:lnTo>
                    <a:pt x="330911" y="393"/>
                  </a:lnTo>
                  <a:lnTo>
                    <a:pt x="330873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30936" y="774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7717599" y="3637876"/>
              <a:ext cx="331470" cy="635"/>
            </a:xfrm>
            <a:custGeom>
              <a:avLst/>
              <a:gdLst/>
              <a:ahLst/>
              <a:cxnLst/>
              <a:rect l="l" t="t" r="r" b="b"/>
              <a:pathLst>
                <a:path w="331470" h="635">
                  <a:moveTo>
                    <a:pt x="0" y="393"/>
                  </a:moveTo>
                  <a:lnTo>
                    <a:pt x="0" y="0"/>
                  </a:lnTo>
                  <a:lnTo>
                    <a:pt x="330849" y="0"/>
                  </a:lnTo>
                  <a:lnTo>
                    <a:pt x="330882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7717599" y="3637101"/>
              <a:ext cx="331470" cy="1270"/>
            </a:xfrm>
            <a:custGeom>
              <a:avLst/>
              <a:gdLst/>
              <a:ahLst/>
              <a:cxnLst/>
              <a:rect l="l" t="t" r="r" b="b"/>
              <a:pathLst>
                <a:path w="331470" h="1270">
                  <a:moveTo>
                    <a:pt x="330847" y="774"/>
                  </a:moveTo>
                  <a:lnTo>
                    <a:pt x="330809" y="393"/>
                  </a:lnTo>
                  <a:lnTo>
                    <a:pt x="330771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30847" y="774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7717599" y="3636708"/>
              <a:ext cx="330835" cy="635"/>
            </a:xfrm>
            <a:custGeom>
              <a:avLst/>
              <a:gdLst/>
              <a:ahLst/>
              <a:cxnLst/>
              <a:rect l="l" t="t" r="r" b="b"/>
              <a:pathLst>
                <a:path w="330834" h="635">
                  <a:moveTo>
                    <a:pt x="0" y="393"/>
                  </a:moveTo>
                  <a:lnTo>
                    <a:pt x="0" y="0"/>
                  </a:lnTo>
                  <a:lnTo>
                    <a:pt x="330749" y="0"/>
                  </a:lnTo>
                  <a:lnTo>
                    <a:pt x="330783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7717599" y="3635933"/>
              <a:ext cx="330835" cy="1270"/>
            </a:xfrm>
            <a:custGeom>
              <a:avLst/>
              <a:gdLst/>
              <a:ahLst/>
              <a:cxnLst/>
              <a:rect l="l" t="t" r="r" b="b"/>
              <a:pathLst>
                <a:path w="330834" h="1270">
                  <a:moveTo>
                    <a:pt x="330746" y="774"/>
                  </a:moveTo>
                  <a:lnTo>
                    <a:pt x="330682" y="393"/>
                  </a:lnTo>
                  <a:lnTo>
                    <a:pt x="330568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330746" y="774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7717599" y="3634765"/>
              <a:ext cx="330835" cy="1270"/>
            </a:xfrm>
            <a:custGeom>
              <a:avLst/>
              <a:gdLst/>
              <a:ahLst/>
              <a:cxnLst/>
              <a:rect l="l" t="t" r="r" b="b"/>
              <a:pathLst>
                <a:path w="330834" h="1270">
                  <a:moveTo>
                    <a:pt x="330568" y="1168"/>
                  </a:moveTo>
                  <a:lnTo>
                    <a:pt x="330454" y="787"/>
                  </a:lnTo>
                  <a:lnTo>
                    <a:pt x="330352" y="393"/>
                  </a:lnTo>
                  <a:lnTo>
                    <a:pt x="330238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30568" y="1168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7717599" y="3634371"/>
              <a:ext cx="330835" cy="635"/>
            </a:xfrm>
            <a:custGeom>
              <a:avLst/>
              <a:gdLst/>
              <a:ahLst/>
              <a:cxnLst/>
              <a:rect l="l" t="t" r="r" b="b"/>
              <a:pathLst>
                <a:path w="330834" h="635">
                  <a:moveTo>
                    <a:pt x="0" y="393"/>
                  </a:moveTo>
                  <a:lnTo>
                    <a:pt x="0" y="0"/>
                  </a:lnTo>
                  <a:lnTo>
                    <a:pt x="330134" y="0"/>
                  </a:lnTo>
                  <a:lnTo>
                    <a:pt x="330246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7717599" y="3633596"/>
              <a:ext cx="330200" cy="1270"/>
            </a:xfrm>
            <a:custGeom>
              <a:avLst/>
              <a:gdLst/>
              <a:ahLst/>
              <a:cxnLst/>
              <a:rect l="l" t="t" r="r" b="b"/>
              <a:pathLst>
                <a:path w="330200" h="1270">
                  <a:moveTo>
                    <a:pt x="330136" y="787"/>
                  </a:moveTo>
                  <a:lnTo>
                    <a:pt x="330022" y="393"/>
                  </a:lnTo>
                  <a:lnTo>
                    <a:pt x="329907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30136" y="787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7717599" y="3633203"/>
              <a:ext cx="330200" cy="635"/>
            </a:xfrm>
            <a:custGeom>
              <a:avLst/>
              <a:gdLst/>
              <a:ahLst/>
              <a:cxnLst/>
              <a:rect l="l" t="t" r="r" b="b"/>
              <a:pathLst>
                <a:path w="330200" h="635">
                  <a:moveTo>
                    <a:pt x="0" y="393"/>
                  </a:moveTo>
                  <a:lnTo>
                    <a:pt x="0" y="0"/>
                  </a:lnTo>
                  <a:lnTo>
                    <a:pt x="329804" y="0"/>
                  </a:lnTo>
                  <a:lnTo>
                    <a:pt x="329915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7717599" y="3632822"/>
              <a:ext cx="330200" cy="635"/>
            </a:xfrm>
            <a:custGeom>
              <a:avLst/>
              <a:gdLst/>
              <a:ahLst/>
              <a:cxnLst/>
              <a:rect l="l" t="t" r="r" b="b"/>
              <a:pathLst>
                <a:path w="330200" h="635">
                  <a:moveTo>
                    <a:pt x="0" y="393"/>
                  </a:moveTo>
                  <a:lnTo>
                    <a:pt x="0" y="0"/>
                  </a:lnTo>
                  <a:lnTo>
                    <a:pt x="329696" y="0"/>
                  </a:lnTo>
                  <a:lnTo>
                    <a:pt x="329808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7717599" y="3632034"/>
              <a:ext cx="330200" cy="1270"/>
            </a:xfrm>
            <a:custGeom>
              <a:avLst/>
              <a:gdLst/>
              <a:ahLst/>
              <a:cxnLst/>
              <a:rect l="l" t="t" r="r" b="b"/>
              <a:pathLst>
                <a:path w="330200" h="1270">
                  <a:moveTo>
                    <a:pt x="329692" y="787"/>
                  </a:moveTo>
                  <a:lnTo>
                    <a:pt x="329577" y="393"/>
                  </a:lnTo>
                  <a:lnTo>
                    <a:pt x="329463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9692" y="787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7717599" y="3631653"/>
              <a:ext cx="329565" cy="635"/>
            </a:xfrm>
            <a:custGeom>
              <a:avLst/>
              <a:gdLst/>
              <a:ahLst/>
              <a:cxnLst/>
              <a:rect l="l" t="t" r="r" b="b"/>
              <a:pathLst>
                <a:path w="329565" h="635">
                  <a:moveTo>
                    <a:pt x="0" y="393"/>
                  </a:moveTo>
                  <a:lnTo>
                    <a:pt x="0" y="0"/>
                  </a:lnTo>
                  <a:lnTo>
                    <a:pt x="329366" y="0"/>
                  </a:lnTo>
                  <a:lnTo>
                    <a:pt x="329477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7717599" y="3630485"/>
              <a:ext cx="329565" cy="1270"/>
            </a:xfrm>
            <a:custGeom>
              <a:avLst/>
              <a:gdLst/>
              <a:ahLst/>
              <a:cxnLst/>
              <a:rect l="l" t="t" r="r" b="b"/>
              <a:pathLst>
                <a:path w="329565" h="1270">
                  <a:moveTo>
                    <a:pt x="329361" y="1168"/>
                  </a:moveTo>
                  <a:lnTo>
                    <a:pt x="329247" y="787"/>
                  </a:lnTo>
                  <a:lnTo>
                    <a:pt x="329145" y="393"/>
                  </a:lnTo>
                  <a:lnTo>
                    <a:pt x="329031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29361" y="116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7717599" y="3630091"/>
              <a:ext cx="329565" cy="635"/>
            </a:xfrm>
            <a:custGeom>
              <a:avLst/>
              <a:gdLst/>
              <a:ahLst/>
              <a:cxnLst/>
              <a:rect l="l" t="t" r="r" b="b"/>
              <a:pathLst>
                <a:path w="329565" h="635">
                  <a:moveTo>
                    <a:pt x="0" y="393"/>
                  </a:moveTo>
                  <a:lnTo>
                    <a:pt x="0" y="0"/>
                  </a:lnTo>
                  <a:lnTo>
                    <a:pt x="328925" y="0"/>
                  </a:lnTo>
                  <a:lnTo>
                    <a:pt x="329036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7717599" y="3629316"/>
              <a:ext cx="328930" cy="1270"/>
            </a:xfrm>
            <a:custGeom>
              <a:avLst/>
              <a:gdLst/>
              <a:ahLst/>
              <a:cxnLst/>
              <a:rect l="l" t="t" r="r" b="b"/>
              <a:pathLst>
                <a:path w="328929" h="1270">
                  <a:moveTo>
                    <a:pt x="328917" y="787"/>
                  </a:moveTo>
                  <a:lnTo>
                    <a:pt x="328815" y="393"/>
                  </a:lnTo>
                  <a:lnTo>
                    <a:pt x="328815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8917" y="787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7717599" y="3628923"/>
              <a:ext cx="328930" cy="635"/>
            </a:xfrm>
            <a:custGeom>
              <a:avLst/>
              <a:gdLst/>
              <a:ahLst/>
              <a:cxnLst/>
              <a:rect l="l" t="t" r="r" b="b"/>
              <a:pathLst>
                <a:path w="328929" h="635">
                  <a:moveTo>
                    <a:pt x="0" y="393"/>
                  </a:moveTo>
                  <a:lnTo>
                    <a:pt x="0" y="0"/>
                  </a:lnTo>
                  <a:lnTo>
                    <a:pt x="328419" y="0"/>
                  </a:lnTo>
                  <a:lnTo>
                    <a:pt x="328647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7717599" y="3628148"/>
              <a:ext cx="328930" cy="1270"/>
            </a:xfrm>
            <a:custGeom>
              <a:avLst/>
              <a:gdLst/>
              <a:ahLst/>
              <a:cxnLst/>
              <a:rect l="l" t="t" r="r" b="b"/>
              <a:pathLst>
                <a:path w="328929" h="1270">
                  <a:moveTo>
                    <a:pt x="328422" y="787"/>
                  </a:moveTo>
                  <a:lnTo>
                    <a:pt x="328193" y="393"/>
                  </a:lnTo>
                  <a:lnTo>
                    <a:pt x="327964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8422" y="787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7717599" y="3627754"/>
              <a:ext cx="328295" cy="635"/>
            </a:xfrm>
            <a:custGeom>
              <a:avLst/>
              <a:gdLst/>
              <a:ahLst/>
              <a:cxnLst/>
              <a:rect l="l" t="t" r="r" b="b"/>
              <a:pathLst>
                <a:path w="328295" h="635">
                  <a:moveTo>
                    <a:pt x="0" y="393"/>
                  </a:moveTo>
                  <a:lnTo>
                    <a:pt x="0" y="0"/>
                  </a:lnTo>
                  <a:lnTo>
                    <a:pt x="327742" y="0"/>
                  </a:lnTo>
                  <a:lnTo>
                    <a:pt x="327970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7717599" y="3626599"/>
              <a:ext cx="328295" cy="1270"/>
            </a:xfrm>
            <a:custGeom>
              <a:avLst/>
              <a:gdLst/>
              <a:ahLst/>
              <a:cxnLst/>
              <a:rect l="l" t="t" r="r" b="b"/>
              <a:pathLst>
                <a:path w="328295" h="1270">
                  <a:moveTo>
                    <a:pt x="327748" y="1168"/>
                  </a:moveTo>
                  <a:lnTo>
                    <a:pt x="327520" y="774"/>
                  </a:lnTo>
                  <a:lnTo>
                    <a:pt x="327291" y="393"/>
                  </a:lnTo>
                  <a:lnTo>
                    <a:pt x="327063" y="0"/>
                  </a:lnTo>
                  <a:lnTo>
                    <a:pt x="0" y="0"/>
                  </a:lnTo>
                  <a:lnTo>
                    <a:pt x="0" y="381"/>
                  </a:lnTo>
                  <a:lnTo>
                    <a:pt x="0" y="774"/>
                  </a:lnTo>
                  <a:lnTo>
                    <a:pt x="0" y="1168"/>
                  </a:lnTo>
                  <a:lnTo>
                    <a:pt x="327748" y="1168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7717599" y="362620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59" h="635">
                  <a:moveTo>
                    <a:pt x="0" y="393"/>
                  </a:moveTo>
                  <a:lnTo>
                    <a:pt x="0" y="0"/>
                  </a:lnTo>
                  <a:lnTo>
                    <a:pt x="326843" y="0"/>
                  </a:lnTo>
                  <a:lnTo>
                    <a:pt x="327072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7717599" y="3625811"/>
              <a:ext cx="327025" cy="635"/>
            </a:xfrm>
            <a:custGeom>
              <a:avLst/>
              <a:gdLst/>
              <a:ahLst/>
              <a:cxnLst/>
              <a:rect l="l" t="t" r="r" b="b"/>
              <a:pathLst>
                <a:path w="327025" h="635">
                  <a:moveTo>
                    <a:pt x="0" y="393"/>
                  </a:moveTo>
                  <a:lnTo>
                    <a:pt x="0" y="0"/>
                  </a:lnTo>
                  <a:lnTo>
                    <a:pt x="326615" y="0"/>
                  </a:lnTo>
                  <a:lnTo>
                    <a:pt x="326843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7717599" y="3625036"/>
              <a:ext cx="327025" cy="1270"/>
            </a:xfrm>
            <a:custGeom>
              <a:avLst/>
              <a:gdLst/>
              <a:ahLst/>
              <a:cxnLst/>
              <a:rect l="l" t="t" r="r" b="b"/>
              <a:pathLst>
                <a:path w="327025" h="1270">
                  <a:moveTo>
                    <a:pt x="326618" y="787"/>
                  </a:moveTo>
                  <a:lnTo>
                    <a:pt x="326390" y="393"/>
                  </a:lnTo>
                  <a:lnTo>
                    <a:pt x="326161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6618" y="787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7717599" y="3624643"/>
              <a:ext cx="326390" cy="635"/>
            </a:xfrm>
            <a:custGeom>
              <a:avLst/>
              <a:gdLst/>
              <a:ahLst/>
              <a:cxnLst/>
              <a:rect l="l" t="t" r="r" b="b"/>
              <a:pathLst>
                <a:path w="326390" h="635">
                  <a:moveTo>
                    <a:pt x="0" y="393"/>
                  </a:moveTo>
                  <a:lnTo>
                    <a:pt x="0" y="0"/>
                  </a:lnTo>
                  <a:lnTo>
                    <a:pt x="325938" y="0"/>
                  </a:lnTo>
                  <a:lnTo>
                    <a:pt x="326166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7717599" y="3623868"/>
              <a:ext cx="326390" cy="1270"/>
            </a:xfrm>
            <a:custGeom>
              <a:avLst/>
              <a:gdLst/>
              <a:ahLst/>
              <a:cxnLst/>
              <a:rect l="l" t="t" r="r" b="b"/>
              <a:pathLst>
                <a:path w="326390" h="1270">
                  <a:moveTo>
                    <a:pt x="325945" y="787"/>
                  </a:moveTo>
                  <a:lnTo>
                    <a:pt x="325716" y="393"/>
                  </a:lnTo>
                  <a:lnTo>
                    <a:pt x="325361" y="393"/>
                  </a:lnTo>
                  <a:lnTo>
                    <a:pt x="325361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5945" y="787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7717599" y="3623475"/>
              <a:ext cx="325755" cy="635"/>
            </a:xfrm>
            <a:custGeom>
              <a:avLst/>
              <a:gdLst/>
              <a:ahLst/>
              <a:cxnLst/>
              <a:rect l="l" t="t" r="r" b="b"/>
              <a:pathLst>
                <a:path w="325754" h="635">
                  <a:moveTo>
                    <a:pt x="0" y="393"/>
                  </a:moveTo>
                  <a:lnTo>
                    <a:pt x="0" y="0"/>
                  </a:lnTo>
                  <a:lnTo>
                    <a:pt x="324868" y="0"/>
                  </a:lnTo>
                  <a:lnTo>
                    <a:pt x="325362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7717599" y="3622700"/>
              <a:ext cx="325120" cy="1270"/>
            </a:xfrm>
            <a:custGeom>
              <a:avLst/>
              <a:gdLst/>
              <a:ahLst/>
              <a:cxnLst/>
              <a:rect l="l" t="t" r="r" b="b"/>
              <a:pathLst>
                <a:path w="325120" h="1270">
                  <a:moveTo>
                    <a:pt x="324878" y="787"/>
                  </a:moveTo>
                  <a:lnTo>
                    <a:pt x="324383" y="393"/>
                  </a:lnTo>
                  <a:lnTo>
                    <a:pt x="323888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4878" y="787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7717599" y="3621925"/>
              <a:ext cx="324485" cy="1270"/>
            </a:xfrm>
            <a:custGeom>
              <a:avLst/>
              <a:gdLst/>
              <a:ahLst/>
              <a:cxnLst/>
              <a:rect l="l" t="t" r="r" b="b"/>
              <a:pathLst>
                <a:path w="324484" h="1270">
                  <a:moveTo>
                    <a:pt x="323913" y="787"/>
                  </a:moveTo>
                  <a:lnTo>
                    <a:pt x="323418" y="393"/>
                  </a:lnTo>
                  <a:lnTo>
                    <a:pt x="322922" y="0"/>
                  </a:lnTo>
                  <a:lnTo>
                    <a:pt x="0" y="0"/>
                  </a:lnTo>
                  <a:lnTo>
                    <a:pt x="0" y="393"/>
                  </a:lnTo>
                  <a:lnTo>
                    <a:pt x="0" y="787"/>
                  </a:lnTo>
                  <a:lnTo>
                    <a:pt x="323913" y="787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7717599" y="3621531"/>
              <a:ext cx="323215" cy="635"/>
            </a:xfrm>
            <a:custGeom>
              <a:avLst/>
              <a:gdLst/>
              <a:ahLst/>
              <a:cxnLst/>
              <a:rect l="l" t="t" r="r" b="b"/>
              <a:pathLst>
                <a:path w="323215" h="635">
                  <a:moveTo>
                    <a:pt x="0" y="393"/>
                  </a:moveTo>
                  <a:lnTo>
                    <a:pt x="0" y="0"/>
                  </a:lnTo>
                  <a:lnTo>
                    <a:pt x="322433" y="0"/>
                  </a:lnTo>
                  <a:lnTo>
                    <a:pt x="322927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7717599" y="3621150"/>
              <a:ext cx="322580" cy="635"/>
            </a:xfrm>
            <a:custGeom>
              <a:avLst/>
              <a:gdLst/>
              <a:ahLst/>
              <a:cxnLst/>
              <a:rect l="l" t="t" r="r" b="b"/>
              <a:pathLst>
                <a:path w="322579" h="635">
                  <a:moveTo>
                    <a:pt x="0" y="393"/>
                  </a:moveTo>
                  <a:lnTo>
                    <a:pt x="0" y="0"/>
                  </a:lnTo>
                  <a:lnTo>
                    <a:pt x="321956" y="0"/>
                  </a:lnTo>
                  <a:lnTo>
                    <a:pt x="322449" y="393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7717599" y="3620757"/>
              <a:ext cx="321945" cy="635"/>
            </a:xfrm>
            <a:custGeom>
              <a:avLst/>
              <a:gdLst/>
              <a:ahLst/>
              <a:cxnLst/>
              <a:rect l="l" t="t" r="r" b="b"/>
              <a:pathLst>
                <a:path w="321945" h="635">
                  <a:moveTo>
                    <a:pt x="321335" y="0"/>
                  </a:moveTo>
                  <a:lnTo>
                    <a:pt x="321844" y="393"/>
                  </a:lnTo>
                  <a:lnTo>
                    <a:pt x="0" y="393"/>
                  </a:lnTo>
                  <a:lnTo>
                    <a:pt x="0" y="0"/>
                  </a:lnTo>
                  <a:lnTo>
                    <a:pt x="32133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7717599" y="3620655"/>
              <a:ext cx="331470" cy="100330"/>
            </a:xfrm>
            <a:custGeom>
              <a:avLst/>
              <a:gdLst/>
              <a:ahLst/>
              <a:cxnLst/>
              <a:rect l="l" t="t" r="r" b="b"/>
              <a:pathLst>
                <a:path w="331470" h="100329">
                  <a:moveTo>
                    <a:pt x="0" y="99949"/>
                  </a:moveTo>
                  <a:lnTo>
                    <a:pt x="319658" y="99949"/>
                  </a:lnTo>
                  <a:lnTo>
                    <a:pt x="314944" y="97548"/>
                  </a:lnTo>
                  <a:lnTo>
                    <a:pt x="311111" y="91613"/>
                  </a:lnTo>
                  <a:lnTo>
                    <a:pt x="308536" y="83212"/>
                  </a:lnTo>
                  <a:lnTo>
                    <a:pt x="307594" y="73418"/>
                  </a:lnTo>
                  <a:lnTo>
                    <a:pt x="308531" y="63836"/>
                  </a:lnTo>
                  <a:lnTo>
                    <a:pt x="311070" y="55930"/>
                  </a:lnTo>
                  <a:lnTo>
                    <a:pt x="314805" y="50558"/>
                  </a:lnTo>
                  <a:lnTo>
                    <a:pt x="319328" y="48577"/>
                  </a:lnTo>
                  <a:lnTo>
                    <a:pt x="323905" y="46598"/>
                  </a:lnTo>
                  <a:lnTo>
                    <a:pt x="327758" y="41228"/>
                  </a:lnTo>
                  <a:lnTo>
                    <a:pt x="330415" y="33323"/>
                  </a:lnTo>
                  <a:lnTo>
                    <a:pt x="331406" y="23736"/>
                  </a:lnTo>
                  <a:lnTo>
                    <a:pt x="330729" y="15819"/>
                  </a:lnTo>
                  <a:lnTo>
                    <a:pt x="328761" y="8858"/>
                  </a:lnTo>
                  <a:lnTo>
                    <a:pt x="325598" y="3401"/>
                  </a:lnTo>
                  <a:lnTo>
                    <a:pt x="321335" y="0"/>
                  </a:lnTo>
                  <a:lnTo>
                    <a:pt x="0" y="0"/>
                  </a:lnTo>
                  <a:lnTo>
                    <a:pt x="0" y="9994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7745285" y="3643972"/>
              <a:ext cx="291465" cy="6985"/>
            </a:xfrm>
            <a:custGeom>
              <a:avLst/>
              <a:gdLst/>
              <a:ahLst/>
              <a:cxnLst/>
              <a:rect l="l" t="t" r="r" b="b"/>
              <a:pathLst>
                <a:path w="291465" h="6985">
                  <a:moveTo>
                    <a:pt x="0" y="0"/>
                  </a:moveTo>
                  <a:lnTo>
                    <a:pt x="0" y="6553"/>
                  </a:lnTo>
                  <a:lnTo>
                    <a:pt x="291299" y="6553"/>
                  </a:lnTo>
                  <a:lnTo>
                    <a:pt x="2912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7745285" y="3643845"/>
              <a:ext cx="291465" cy="6985"/>
            </a:xfrm>
            <a:custGeom>
              <a:avLst/>
              <a:gdLst/>
              <a:ahLst/>
              <a:cxnLst/>
              <a:rect l="l" t="t" r="r" b="b"/>
              <a:pathLst>
                <a:path w="291465" h="6985">
                  <a:moveTo>
                    <a:pt x="291299" y="6680"/>
                  </a:moveTo>
                  <a:lnTo>
                    <a:pt x="291299" y="126"/>
                  </a:lnTo>
                  <a:lnTo>
                    <a:pt x="0" y="126"/>
                  </a:lnTo>
                  <a:lnTo>
                    <a:pt x="0" y="6680"/>
                  </a:lnTo>
                  <a:lnTo>
                    <a:pt x="291299" y="6680"/>
                  </a:lnTo>
                  <a:close/>
                </a:path>
                <a:path w="291465" h="6985">
                  <a:moveTo>
                    <a:pt x="0" y="0"/>
                  </a:moveTo>
                  <a:lnTo>
                    <a:pt x="291299" y="0"/>
                  </a:lnTo>
                </a:path>
              </a:pathLst>
            </a:custGeom>
            <a:ln w="10795">
              <a:solidFill>
                <a:srgbClr val="FBFEFE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59" name="object 75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999298" y="3666566"/>
              <a:ext cx="253782" cy="77558"/>
            </a:xfrm>
            <a:prstGeom prst="rect">
              <a:avLst/>
            </a:prstGeom>
          </p:spPr>
        </p:pic>
        <p:sp>
          <p:nvSpPr>
            <p:cNvPr id="760" name="object 760"/>
            <p:cNvSpPr/>
            <p:nvPr/>
          </p:nvSpPr>
          <p:spPr>
            <a:xfrm>
              <a:off x="7999298" y="3665981"/>
              <a:ext cx="254635" cy="635"/>
            </a:xfrm>
            <a:custGeom>
              <a:avLst/>
              <a:gdLst/>
              <a:ahLst/>
              <a:cxnLst/>
              <a:rect l="l" t="t" r="r" b="b"/>
              <a:pathLst>
                <a:path w="254634" h="635">
                  <a:moveTo>
                    <a:pt x="0" y="0"/>
                  </a:moveTo>
                  <a:lnTo>
                    <a:pt x="0" y="571"/>
                  </a:lnTo>
                  <a:lnTo>
                    <a:pt x="253782" y="571"/>
                  </a:lnTo>
                  <a:lnTo>
                    <a:pt x="2542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7999298" y="3664838"/>
              <a:ext cx="255270" cy="1270"/>
            </a:xfrm>
            <a:custGeom>
              <a:avLst/>
              <a:gdLst/>
              <a:ahLst/>
              <a:cxnLst/>
              <a:rect l="l" t="t" r="r" b="b"/>
              <a:pathLst>
                <a:path w="255270" h="1270">
                  <a:moveTo>
                    <a:pt x="255117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54254" y="1143"/>
                  </a:lnTo>
                  <a:lnTo>
                    <a:pt x="254685" y="571"/>
                  </a:lnTo>
                  <a:lnTo>
                    <a:pt x="255117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7999298" y="366368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40" h="1270">
                  <a:moveTo>
                    <a:pt x="255549" y="584"/>
                  </a:moveTo>
                  <a:lnTo>
                    <a:pt x="0" y="584"/>
                  </a:lnTo>
                  <a:lnTo>
                    <a:pt x="0" y="1155"/>
                  </a:lnTo>
                  <a:lnTo>
                    <a:pt x="255117" y="1155"/>
                  </a:lnTo>
                  <a:lnTo>
                    <a:pt x="255549" y="584"/>
                  </a:lnTo>
                  <a:close/>
                </a:path>
                <a:path w="256540" h="1270">
                  <a:moveTo>
                    <a:pt x="255981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255549" y="571"/>
                  </a:lnTo>
                  <a:lnTo>
                    <a:pt x="255981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7999298" y="3663111"/>
              <a:ext cx="256540" cy="635"/>
            </a:xfrm>
            <a:custGeom>
              <a:avLst/>
              <a:gdLst/>
              <a:ahLst/>
              <a:cxnLst/>
              <a:rect l="l" t="t" r="r" b="b"/>
              <a:pathLst>
                <a:path w="256540" h="635">
                  <a:moveTo>
                    <a:pt x="0" y="0"/>
                  </a:moveTo>
                  <a:lnTo>
                    <a:pt x="0" y="571"/>
                  </a:lnTo>
                  <a:lnTo>
                    <a:pt x="255988" y="571"/>
                  </a:lnTo>
                  <a:lnTo>
                    <a:pt x="2564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7999298" y="3661968"/>
              <a:ext cx="257810" cy="1270"/>
            </a:xfrm>
            <a:custGeom>
              <a:avLst/>
              <a:gdLst/>
              <a:ahLst/>
              <a:cxnLst/>
              <a:rect l="l" t="t" r="r" b="b"/>
              <a:pathLst>
                <a:path w="257809" h="1270">
                  <a:moveTo>
                    <a:pt x="257263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56413" y="1143"/>
                  </a:lnTo>
                  <a:lnTo>
                    <a:pt x="256844" y="571"/>
                  </a:lnTo>
                  <a:lnTo>
                    <a:pt x="257263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7999298" y="3660241"/>
              <a:ext cx="259079" cy="1905"/>
            </a:xfrm>
            <a:custGeom>
              <a:avLst/>
              <a:gdLst/>
              <a:ahLst/>
              <a:cxnLst/>
              <a:rect l="l" t="t" r="r" b="b"/>
              <a:pathLst>
                <a:path w="259079" h="1904">
                  <a:moveTo>
                    <a:pt x="257695" y="1155"/>
                  </a:moveTo>
                  <a:lnTo>
                    <a:pt x="0" y="1155"/>
                  </a:lnTo>
                  <a:lnTo>
                    <a:pt x="0" y="1727"/>
                  </a:lnTo>
                  <a:lnTo>
                    <a:pt x="257263" y="1727"/>
                  </a:lnTo>
                  <a:lnTo>
                    <a:pt x="257695" y="1155"/>
                  </a:lnTo>
                  <a:close/>
                </a:path>
                <a:path w="259079" h="1904">
                  <a:moveTo>
                    <a:pt x="258559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57708" y="1143"/>
                  </a:lnTo>
                  <a:lnTo>
                    <a:pt x="258127" y="571"/>
                  </a:lnTo>
                  <a:lnTo>
                    <a:pt x="258559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7999298" y="3659098"/>
              <a:ext cx="259715" cy="1270"/>
            </a:xfrm>
            <a:custGeom>
              <a:avLst/>
              <a:gdLst/>
              <a:ahLst/>
              <a:cxnLst/>
              <a:rect l="l" t="t" r="r" b="b"/>
              <a:pathLst>
                <a:path w="259715" h="1270">
                  <a:moveTo>
                    <a:pt x="259422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58559" y="1143"/>
                  </a:lnTo>
                  <a:lnTo>
                    <a:pt x="258991" y="571"/>
                  </a:lnTo>
                  <a:lnTo>
                    <a:pt x="259422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7999298" y="3657942"/>
              <a:ext cx="260350" cy="1270"/>
            </a:xfrm>
            <a:custGeom>
              <a:avLst/>
              <a:gdLst/>
              <a:ahLst/>
              <a:cxnLst/>
              <a:rect l="l" t="t" r="r" b="b"/>
              <a:pathLst>
                <a:path w="260350" h="1270">
                  <a:moveTo>
                    <a:pt x="260045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59422" y="1143"/>
                  </a:lnTo>
                  <a:lnTo>
                    <a:pt x="259854" y="571"/>
                  </a:lnTo>
                  <a:lnTo>
                    <a:pt x="260045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7999298" y="3657371"/>
              <a:ext cx="260350" cy="635"/>
            </a:xfrm>
            <a:custGeom>
              <a:avLst/>
              <a:gdLst/>
              <a:ahLst/>
              <a:cxnLst/>
              <a:rect l="l" t="t" r="r" b="b"/>
              <a:pathLst>
                <a:path w="260350" h="635">
                  <a:moveTo>
                    <a:pt x="0" y="0"/>
                  </a:moveTo>
                  <a:lnTo>
                    <a:pt x="0" y="571"/>
                  </a:lnTo>
                  <a:lnTo>
                    <a:pt x="260056" y="571"/>
                  </a:lnTo>
                  <a:lnTo>
                    <a:pt x="2602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7999298" y="3656215"/>
              <a:ext cx="260985" cy="1270"/>
            </a:xfrm>
            <a:custGeom>
              <a:avLst/>
              <a:gdLst/>
              <a:ahLst/>
              <a:cxnLst/>
              <a:rect l="l" t="t" r="r" b="b"/>
              <a:pathLst>
                <a:path w="260984" h="1270">
                  <a:moveTo>
                    <a:pt x="260451" y="584"/>
                  </a:moveTo>
                  <a:lnTo>
                    <a:pt x="0" y="584"/>
                  </a:lnTo>
                  <a:lnTo>
                    <a:pt x="0" y="1155"/>
                  </a:lnTo>
                  <a:lnTo>
                    <a:pt x="260248" y="1155"/>
                  </a:lnTo>
                  <a:lnTo>
                    <a:pt x="260451" y="584"/>
                  </a:lnTo>
                  <a:close/>
                </a:path>
                <a:path w="260984" h="1270">
                  <a:moveTo>
                    <a:pt x="260642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260451" y="571"/>
                  </a:lnTo>
                  <a:lnTo>
                    <a:pt x="260642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7999298" y="3654500"/>
              <a:ext cx="261620" cy="1905"/>
            </a:xfrm>
            <a:custGeom>
              <a:avLst/>
              <a:gdLst/>
              <a:ahLst/>
              <a:cxnLst/>
              <a:rect l="l" t="t" r="r" b="b"/>
              <a:pathLst>
                <a:path w="261620" h="1904">
                  <a:moveTo>
                    <a:pt x="261239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0" y="1714"/>
                  </a:lnTo>
                  <a:lnTo>
                    <a:pt x="260642" y="1714"/>
                  </a:lnTo>
                  <a:lnTo>
                    <a:pt x="260845" y="1143"/>
                  </a:lnTo>
                  <a:lnTo>
                    <a:pt x="261048" y="571"/>
                  </a:lnTo>
                  <a:lnTo>
                    <a:pt x="261239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7999298" y="3653345"/>
              <a:ext cx="262255" cy="1270"/>
            </a:xfrm>
            <a:custGeom>
              <a:avLst/>
              <a:gdLst/>
              <a:ahLst/>
              <a:cxnLst/>
              <a:rect l="l" t="t" r="r" b="b"/>
              <a:pathLst>
                <a:path w="262254" h="1270">
                  <a:moveTo>
                    <a:pt x="261645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1251" y="1143"/>
                  </a:lnTo>
                  <a:lnTo>
                    <a:pt x="261442" y="571"/>
                  </a:lnTo>
                  <a:lnTo>
                    <a:pt x="261645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7999298" y="3652773"/>
              <a:ext cx="262255" cy="635"/>
            </a:xfrm>
            <a:custGeom>
              <a:avLst/>
              <a:gdLst/>
              <a:ahLst/>
              <a:cxnLst/>
              <a:rect l="l" t="t" r="r" b="b"/>
              <a:pathLst>
                <a:path w="262254" h="635">
                  <a:moveTo>
                    <a:pt x="0" y="0"/>
                  </a:moveTo>
                  <a:lnTo>
                    <a:pt x="0" y="571"/>
                  </a:lnTo>
                  <a:lnTo>
                    <a:pt x="261647" y="571"/>
                  </a:lnTo>
                  <a:lnTo>
                    <a:pt x="261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7999298" y="3651618"/>
              <a:ext cx="262255" cy="1270"/>
            </a:xfrm>
            <a:custGeom>
              <a:avLst/>
              <a:gdLst/>
              <a:ahLst/>
              <a:cxnLst/>
              <a:rect l="l" t="t" r="r" b="b"/>
              <a:pathLst>
                <a:path w="262254" h="1270">
                  <a:moveTo>
                    <a:pt x="262039" y="584"/>
                  </a:moveTo>
                  <a:lnTo>
                    <a:pt x="0" y="584"/>
                  </a:lnTo>
                  <a:lnTo>
                    <a:pt x="0" y="1155"/>
                  </a:lnTo>
                  <a:lnTo>
                    <a:pt x="261835" y="1155"/>
                  </a:lnTo>
                  <a:lnTo>
                    <a:pt x="262039" y="584"/>
                  </a:lnTo>
                  <a:close/>
                </a:path>
                <a:path w="262254" h="1270">
                  <a:moveTo>
                    <a:pt x="262242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262039" y="571"/>
                  </a:lnTo>
                  <a:lnTo>
                    <a:pt x="262242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7999298" y="3650475"/>
              <a:ext cx="262890" cy="1270"/>
            </a:xfrm>
            <a:custGeom>
              <a:avLst/>
              <a:gdLst/>
              <a:ahLst/>
              <a:cxnLst/>
              <a:rect l="l" t="t" r="r" b="b"/>
              <a:pathLst>
                <a:path w="262890" h="1270">
                  <a:moveTo>
                    <a:pt x="262636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2242" y="1143"/>
                  </a:lnTo>
                  <a:lnTo>
                    <a:pt x="262432" y="571"/>
                  </a:lnTo>
                  <a:lnTo>
                    <a:pt x="262636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7999298" y="3648747"/>
              <a:ext cx="263525" cy="1905"/>
            </a:xfrm>
            <a:custGeom>
              <a:avLst/>
              <a:gdLst/>
              <a:ahLst/>
              <a:cxnLst/>
              <a:rect l="l" t="t" r="r" b="b"/>
              <a:pathLst>
                <a:path w="263525" h="1904">
                  <a:moveTo>
                    <a:pt x="262826" y="1155"/>
                  </a:moveTo>
                  <a:lnTo>
                    <a:pt x="0" y="1155"/>
                  </a:lnTo>
                  <a:lnTo>
                    <a:pt x="0" y="1727"/>
                  </a:lnTo>
                  <a:lnTo>
                    <a:pt x="262636" y="1727"/>
                  </a:lnTo>
                  <a:lnTo>
                    <a:pt x="262826" y="1155"/>
                  </a:lnTo>
                  <a:close/>
                </a:path>
                <a:path w="263525" h="1904">
                  <a:moveTo>
                    <a:pt x="263232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2839" y="1143"/>
                  </a:lnTo>
                  <a:lnTo>
                    <a:pt x="263029" y="571"/>
                  </a:lnTo>
                  <a:lnTo>
                    <a:pt x="263232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7999298" y="3648176"/>
              <a:ext cx="263525" cy="635"/>
            </a:xfrm>
            <a:custGeom>
              <a:avLst/>
              <a:gdLst/>
              <a:ahLst/>
              <a:cxnLst/>
              <a:rect l="l" t="t" r="r" b="b"/>
              <a:pathLst>
                <a:path w="263525" h="635">
                  <a:moveTo>
                    <a:pt x="0" y="0"/>
                  </a:moveTo>
                  <a:lnTo>
                    <a:pt x="0" y="571"/>
                  </a:lnTo>
                  <a:lnTo>
                    <a:pt x="263237" y="571"/>
                  </a:lnTo>
                  <a:lnTo>
                    <a:pt x="2634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7999298" y="3647020"/>
              <a:ext cx="264160" cy="1270"/>
            </a:xfrm>
            <a:custGeom>
              <a:avLst/>
              <a:gdLst/>
              <a:ahLst/>
              <a:cxnLst/>
              <a:rect l="l" t="t" r="r" b="b"/>
              <a:pathLst>
                <a:path w="264159" h="1270">
                  <a:moveTo>
                    <a:pt x="263626" y="584"/>
                  </a:moveTo>
                  <a:lnTo>
                    <a:pt x="0" y="584"/>
                  </a:lnTo>
                  <a:lnTo>
                    <a:pt x="0" y="1155"/>
                  </a:lnTo>
                  <a:lnTo>
                    <a:pt x="263423" y="1155"/>
                  </a:lnTo>
                  <a:lnTo>
                    <a:pt x="263626" y="584"/>
                  </a:lnTo>
                  <a:close/>
                </a:path>
                <a:path w="264159" h="1270">
                  <a:moveTo>
                    <a:pt x="263829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263626" y="571"/>
                  </a:lnTo>
                  <a:lnTo>
                    <a:pt x="263829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7999298" y="3645877"/>
              <a:ext cx="264160" cy="1270"/>
            </a:xfrm>
            <a:custGeom>
              <a:avLst/>
              <a:gdLst/>
              <a:ahLst/>
              <a:cxnLst/>
              <a:rect l="l" t="t" r="r" b="b"/>
              <a:pathLst>
                <a:path w="264159" h="1270">
                  <a:moveTo>
                    <a:pt x="264033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3982" y="1143"/>
                  </a:lnTo>
                  <a:lnTo>
                    <a:pt x="263982" y="571"/>
                  </a:lnTo>
                  <a:lnTo>
                    <a:pt x="26403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7999298" y="3645306"/>
              <a:ext cx="264160" cy="635"/>
            </a:xfrm>
            <a:custGeom>
              <a:avLst/>
              <a:gdLst/>
              <a:ahLst/>
              <a:cxnLst/>
              <a:rect l="l" t="t" r="r" b="b"/>
              <a:pathLst>
                <a:path w="264159" h="635">
                  <a:moveTo>
                    <a:pt x="0" y="0"/>
                  </a:moveTo>
                  <a:lnTo>
                    <a:pt x="0" y="571"/>
                  </a:lnTo>
                  <a:lnTo>
                    <a:pt x="264042" y="571"/>
                  </a:lnTo>
                  <a:lnTo>
                    <a:pt x="2641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7999298" y="3644150"/>
              <a:ext cx="264795" cy="1270"/>
            </a:xfrm>
            <a:custGeom>
              <a:avLst/>
              <a:gdLst/>
              <a:ahLst/>
              <a:cxnLst/>
              <a:rect l="l" t="t" r="r" b="b"/>
              <a:pathLst>
                <a:path w="264795" h="1270">
                  <a:moveTo>
                    <a:pt x="264223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4096" y="1143"/>
                  </a:lnTo>
                  <a:lnTo>
                    <a:pt x="264160" y="571"/>
                  </a:lnTo>
                  <a:lnTo>
                    <a:pt x="26422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7999298" y="3642436"/>
              <a:ext cx="264795" cy="1905"/>
            </a:xfrm>
            <a:custGeom>
              <a:avLst/>
              <a:gdLst/>
              <a:ahLst/>
              <a:cxnLst/>
              <a:rect l="l" t="t" r="r" b="b"/>
              <a:pathLst>
                <a:path w="264795" h="1904">
                  <a:moveTo>
                    <a:pt x="264401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0" y="1714"/>
                  </a:lnTo>
                  <a:lnTo>
                    <a:pt x="264223" y="1714"/>
                  </a:lnTo>
                  <a:lnTo>
                    <a:pt x="264274" y="1143"/>
                  </a:lnTo>
                  <a:lnTo>
                    <a:pt x="264337" y="571"/>
                  </a:lnTo>
                  <a:lnTo>
                    <a:pt x="26440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7999298" y="3641851"/>
              <a:ext cx="264795" cy="635"/>
            </a:xfrm>
            <a:custGeom>
              <a:avLst/>
              <a:gdLst/>
              <a:ahLst/>
              <a:cxnLst/>
              <a:rect l="l" t="t" r="r" b="b"/>
              <a:pathLst>
                <a:path w="264795" h="635">
                  <a:moveTo>
                    <a:pt x="0" y="0"/>
                  </a:moveTo>
                  <a:lnTo>
                    <a:pt x="0" y="571"/>
                  </a:lnTo>
                  <a:lnTo>
                    <a:pt x="264407" y="571"/>
                  </a:lnTo>
                  <a:lnTo>
                    <a:pt x="2644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7999298" y="3640708"/>
              <a:ext cx="264795" cy="1270"/>
            </a:xfrm>
            <a:custGeom>
              <a:avLst/>
              <a:gdLst/>
              <a:ahLst/>
              <a:cxnLst/>
              <a:rect l="l" t="t" r="r" b="b"/>
              <a:pathLst>
                <a:path w="264795" h="1270">
                  <a:moveTo>
                    <a:pt x="264579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4464" y="1143"/>
                  </a:lnTo>
                  <a:lnTo>
                    <a:pt x="264515" y="571"/>
                  </a:lnTo>
                  <a:lnTo>
                    <a:pt x="26457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7999298" y="3639553"/>
              <a:ext cx="264795" cy="1270"/>
            </a:xfrm>
            <a:custGeom>
              <a:avLst/>
              <a:gdLst/>
              <a:ahLst/>
              <a:cxnLst/>
              <a:rect l="l" t="t" r="r" b="b"/>
              <a:pathLst>
                <a:path w="264795" h="1270">
                  <a:moveTo>
                    <a:pt x="264642" y="584"/>
                  </a:moveTo>
                  <a:lnTo>
                    <a:pt x="0" y="584"/>
                  </a:lnTo>
                  <a:lnTo>
                    <a:pt x="0" y="1155"/>
                  </a:lnTo>
                  <a:lnTo>
                    <a:pt x="264579" y="1155"/>
                  </a:lnTo>
                  <a:lnTo>
                    <a:pt x="264642" y="584"/>
                  </a:lnTo>
                  <a:close/>
                </a:path>
                <a:path w="264795" h="1270">
                  <a:moveTo>
                    <a:pt x="264706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264642" y="571"/>
                  </a:lnTo>
                  <a:lnTo>
                    <a:pt x="26470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7999298" y="3638981"/>
              <a:ext cx="264795" cy="635"/>
            </a:xfrm>
            <a:custGeom>
              <a:avLst/>
              <a:gdLst/>
              <a:ahLst/>
              <a:cxnLst/>
              <a:rect l="l" t="t" r="r" b="b"/>
              <a:pathLst>
                <a:path w="264795" h="635">
                  <a:moveTo>
                    <a:pt x="0" y="0"/>
                  </a:moveTo>
                  <a:lnTo>
                    <a:pt x="0" y="571"/>
                  </a:lnTo>
                  <a:lnTo>
                    <a:pt x="264710" y="571"/>
                  </a:lnTo>
                  <a:lnTo>
                    <a:pt x="2647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7999298" y="3637838"/>
              <a:ext cx="265430" cy="1270"/>
            </a:xfrm>
            <a:custGeom>
              <a:avLst/>
              <a:gdLst/>
              <a:ahLst/>
              <a:cxnLst/>
              <a:rect l="l" t="t" r="r" b="b"/>
              <a:pathLst>
                <a:path w="265429" h="1270">
                  <a:moveTo>
                    <a:pt x="264883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4769" y="1143"/>
                  </a:lnTo>
                  <a:lnTo>
                    <a:pt x="264820" y="571"/>
                  </a:lnTo>
                  <a:lnTo>
                    <a:pt x="26488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7999298" y="3636111"/>
              <a:ext cx="265430" cy="1905"/>
            </a:xfrm>
            <a:custGeom>
              <a:avLst/>
              <a:gdLst/>
              <a:ahLst/>
              <a:cxnLst/>
              <a:rect l="l" t="t" r="r" b="b"/>
              <a:pathLst>
                <a:path w="265429" h="1904">
                  <a:moveTo>
                    <a:pt x="265061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0" y="1714"/>
                  </a:lnTo>
                  <a:lnTo>
                    <a:pt x="264883" y="1714"/>
                  </a:lnTo>
                  <a:lnTo>
                    <a:pt x="264947" y="1143"/>
                  </a:lnTo>
                  <a:lnTo>
                    <a:pt x="265010" y="571"/>
                  </a:lnTo>
                  <a:lnTo>
                    <a:pt x="26506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7999298" y="3635540"/>
              <a:ext cx="265430" cy="635"/>
            </a:xfrm>
            <a:custGeom>
              <a:avLst/>
              <a:gdLst/>
              <a:ahLst/>
              <a:cxnLst/>
              <a:rect l="l" t="t" r="r" b="b"/>
              <a:pathLst>
                <a:path w="265429" h="635">
                  <a:moveTo>
                    <a:pt x="0" y="0"/>
                  </a:moveTo>
                  <a:lnTo>
                    <a:pt x="0" y="571"/>
                  </a:lnTo>
                  <a:lnTo>
                    <a:pt x="265073" y="571"/>
                  </a:lnTo>
                  <a:lnTo>
                    <a:pt x="2651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7999298" y="3634384"/>
              <a:ext cx="265430" cy="1270"/>
            </a:xfrm>
            <a:custGeom>
              <a:avLst/>
              <a:gdLst/>
              <a:ahLst/>
              <a:cxnLst/>
              <a:rect l="l" t="t" r="r" b="b"/>
              <a:pathLst>
                <a:path w="265429" h="1270">
                  <a:moveTo>
                    <a:pt x="265252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5125" y="1143"/>
                  </a:lnTo>
                  <a:lnTo>
                    <a:pt x="265188" y="571"/>
                  </a:lnTo>
                  <a:lnTo>
                    <a:pt x="265252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7999298" y="3633241"/>
              <a:ext cx="265430" cy="1270"/>
            </a:xfrm>
            <a:custGeom>
              <a:avLst/>
              <a:gdLst/>
              <a:ahLst/>
              <a:cxnLst/>
              <a:rect l="l" t="t" r="r" b="b"/>
              <a:pathLst>
                <a:path w="265429" h="1270">
                  <a:moveTo>
                    <a:pt x="265366" y="0"/>
                  </a:move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5252" y="1143"/>
                  </a:lnTo>
                  <a:lnTo>
                    <a:pt x="265315" y="571"/>
                  </a:lnTo>
                  <a:lnTo>
                    <a:pt x="26536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7999298" y="3632652"/>
              <a:ext cx="266065" cy="635"/>
            </a:xfrm>
            <a:custGeom>
              <a:avLst/>
              <a:gdLst/>
              <a:ahLst/>
              <a:cxnLst/>
              <a:rect l="l" t="t" r="r" b="b"/>
              <a:pathLst>
                <a:path w="266065" h="635">
                  <a:moveTo>
                    <a:pt x="0" y="4"/>
                  </a:moveTo>
                  <a:lnTo>
                    <a:pt x="0" y="575"/>
                  </a:lnTo>
                  <a:lnTo>
                    <a:pt x="265379" y="565"/>
                  </a:lnTo>
                  <a:lnTo>
                    <a:pt x="265439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7999298" y="3630942"/>
              <a:ext cx="266065" cy="1905"/>
            </a:xfrm>
            <a:custGeom>
              <a:avLst/>
              <a:gdLst/>
              <a:ahLst/>
              <a:cxnLst/>
              <a:rect l="l" t="t" r="r" b="b"/>
              <a:pathLst>
                <a:path w="266065" h="1904">
                  <a:moveTo>
                    <a:pt x="265442" y="1714"/>
                  </a:moveTo>
                  <a:lnTo>
                    <a:pt x="265430" y="1155"/>
                  </a:lnTo>
                  <a:lnTo>
                    <a:pt x="265379" y="584"/>
                  </a:lnTo>
                  <a:lnTo>
                    <a:pt x="265328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0" y="1714"/>
                  </a:lnTo>
                  <a:lnTo>
                    <a:pt x="265442" y="1714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7999298" y="3630358"/>
              <a:ext cx="265430" cy="635"/>
            </a:xfrm>
            <a:custGeom>
              <a:avLst/>
              <a:gdLst/>
              <a:ahLst/>
              <a:cxnLst/>
              <a:rect l="l" t="t" r="r" b="b"/>
              <a:pathLst>
                <a:path w="265429" h="635">
                  <a:moveTo>
                    <a:pt x="0" y="0"/>
                  </a:moveTo>
                  <a:lnTo>
                    <a:pt x="0" y="571"/>
                  </a:lnTo>
                  <a:lnTo>
                    <a:pt x="265338" y="571"/>
                  </a:lnTo>
                  <a:lnTo>
                    <a:pt x="2652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7999298" y="3629215"/>
              <a:ext cx="265430" cy="1270"/>
            </a:xfrm>
            <a:custGeom>
              <a:avLst/>
              <a:gdLst/>
              <a:ahLst/>
              <a:cxnLst/>
              <a:rect l="l" t="t" r="r" b="b"/>
              <a:pathLst>
                <a:path w="265429" h="1270">
                  <a:moveTo>
                    <a:pt x="265277" y="1143"/>
                  </a:moveTo>
                  <a:lnTo>
                    <a:pt x="265226" y="571"/>
                  </a:lnTo>
                  <a:lnTo>
                    <a:pt x="265176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5277" y="1143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7999298" y="3628059"/>
              <a:ext cx="265430" cy="1270"/>
            </a:xfrm>
            <a:custGeom>
              <a:avLst/>
              <a:gdLst/>
              <a:ahLst/>
              <a:cxnLst/>
              <a:rect l="l" t="t" r="r" b="b"/>
              <a:pathLst>
                <a:path w="265429" h="1270">
                  <a:moveTo>
                    <a:pt x="265125" y="571"/>
                  </a:moveTo>
                  <a:lnTo>
                    <a:pt x="265074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265125" y="571"/>
                  </a:lnTo>
                  <a:close/>
                </a:path>
                <a:path w="265429" h="1270">
                  <a:moveTo>
                    <a:pt x="265176" y="1155"/>
                  </a:moveTo>
                  <a:lnTo>
                    <a:pt x="265125" y="584"/>
                  </a:lnTo>
                  <a:lnTo>
                    <a:pt x="0" y="584"/>
                  </a:lnTo>
                  <a:lnTo>
                    <a:pt x="0" y="1155"/>
                  </a:lnTo>
                  <a:lnTo>
                    <a:pt x="265176" y="1155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7999298" y="3627488"/>
              <a:ext cx="265430" cy="635"/>
            </a:xfrm>
            <a:custGeom>
              <a:avLst/>
              <a:gdLst/>
              <a:ahLst/>
              <a:cxnLst/>
              <a:rect l="l" t="t" r="r" b="b"/>
              <a:pathLst>
                <a:path w="265429" h="635">
                  <a:moveTo>
                    <a:pt x="0" y="0"/>
                  </a:moveTo>
                  <a:lnTo>
                    <a:pt x="0" y="571"/>
                  </a:lnTo>
                  <a:lnTo>
                    <a:pt x="265081" y="571"/>
                  </a:lnTo>
                  <a:lnTo>
                    <a:pt x="2650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7999298" y="3626345"/>
              <a:ext cx="265430" cy="1270"/>
            </a:xfrm>
            <a:custGeom>
              <a:avLst/>
              <a:gdLst/>
              <a:ahLst/>
              <a:cxnLst/>
              <a:rect l="l" t="t" r="r" b="b"/>
              <a:pathLst>
                <a:path w="265429" h="1270">
                  <a:moveTo>
                    <a:pt x="265023" y="1143"/>
                  </a:moveTo>
                  <a:lnTo>
                    <a:pt x="264972" y="571"/>
                  </a:lnTo>
                  <a:lnTo>
                    <a:pt x="264922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5023" y="1143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7999298" y="3625189"/>
              <a:ext cx="265430" cy="1270"/>
            </a:xfrm>
            <a:custGeom>
              <a:avLst/>
              <a:gdLst/>
              <a:ahLst/>
              <a:cxnLst/>
              <a:rect l="l" t="t" r="r" b="b"/>
              <a:pathLst>
                <a:path w="265429" h="1270">
                  <a:moveTo>
                    <a:pt x="264871" y="571"/>
                  </a:moveTo>
                  <a:lnTo>
                    <a:pt x="264820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264871" y="571"/>
                  </a:lnTo>
                  <a:close/>
                </a:path>
                <a:path w="265429" h="1270">
                  <a:moveTo>
                    <a:pt x="264922" y="1155"/>
                  </a:moveTo>
                  <a:lnTo>
                    <a:pt x="264871" y="584"/>
                  </a:lnTo>
                  <a:lnTo>
                    <a:pt x="0" y="584"/>
                  </a:lnTo>
                  <a:lnTo>
                    <a:pt x="0" y="1155"/>
                  </a:lnTo>
                  <a:lnTo>
                    <a:pt x="264922" y="1155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7999298" y="3624046"/>
              <a:ext cx="265430" cy="1270"/>
            </a:xfrm>
            <a:custGeom>
              <a:avLst/>
              <a:gdLst/>
              <a:ahLst/>
              <a:cxnLst/>
              <a:rect l="l" t="t" r="r" b="b"/>
              <a:pathLst>
                <a:path w="265429" h="1270">
                  <a:moveTo>
                    <a:pt x="264820" y="1143"/>
                  </a:moveTo>
                  <a:lnTo>
                    <a:pt x="264769" y="571"/>
                  </a:lnTo>
                  <a:lnTo>
                    <a:pt x="264718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4820" y="1143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7999298" y="3623475"/>
              <a:ext cx="264795" cy="635"/>
            </a:xfrm>
            <a:custGeom>
              <a:avLst/>
              <a:gdLst/>
              <a:ahLst/>
              <a:cxnLst/>
              <a:rect l="l" t="t" r="r" b="b"/>
              <a:pathLst>
                <a:path w="264795" h="635">
                  <a:moveTo>
                    <a:pt x="0" y="0"/>
                  </a:moveTo>
                  <a:lnTo>
                    <a:pt x="0" y="571"/>
                  </a:lnTo>
                  <a:lnTo>
                    <a:pt x="264722" y="571"/>
                  </a:lnTo>
                  <a:lnTo>
                    <a:pt x="2646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7999298" y="3622319"/>
              <a:ext cx="264795" cy="1270"/>
            </a:xfrm>
            <a:custGeom>
              <a:avLst/>
              <a:gdLst/>
              <a:ahLst/>
              <a:cxnLst/>
              <a:rect l="l" t="t" r="r" b="b"/>
              <a:pathLst>
                <a:path w="264795" h="1270">
                  <a:moveTo>
                    <a:pt x="264668" y="1143"/>
                  </a:moveTo>
                  <a:lnTo>
                    <a:pt x="264617" y="571"/>
                  </a:lnTo>
                  <a:lnTo>
                    <a:pt x="264566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4668" y="1143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7999298" y="3621747"/>
              <a:ext cx="264795" cy="635"/>
            </a:xfrm>
            <a:custGeom>
              <a:avLst/>
              <a:gdLst/>
              <a:ahLst/>
              <a:cxnLst/>
              <a:rect l="l" t="t" r="r" b="b"/>
              <a:pathLst>
                <a:path w="264795" h="635">
                  <a:moveTo>
                    <a:pt x="0" y="0"/>
                  </a:moveTo>
                  <a:lnTo>
                    <a:pt x="0" y="571"/>
                  </a:lnTo>
                  <a:lnTo>
                    <a:pt x="264567" y="571"/>
                  </a:lnTo>
                  <a:lnTo>
                    <a:pt x="2645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7999298" y="3620591"/>
              <a:ext cx="264795" cy="1270"/>
            </a:xfrm>
            <a:custGeom>
              <a:avLst/>
              <a:gdLst/>
              <a:ahLst/>
              <a:cxnLst/>
              <a:rect l="l" t="t" r="r" b="b"/>
              <a:pathLst>
                <a:path w="264795" h="1270">
                  <a:moveTo>
                    <a:pt x="264452" y="571"/>
                  </a:moveTo>
                  <a:lnTo>
                    <a:pt x="264401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264452" y="571"/>
                  </a:lnTo>
                  <a:close/>
                </a:path>
                <a:path w="264795" h="1270">
                  <a:moveTo>
                    <a:pt x="264515" y="1155"/>
                  </a:moveTo>
                  <a:lnTo>
                    <a:pt x="264464" y="584"/>
                  </a:lnTo>
                  <a:lnTo>
                    <a:pt x="0" y="584"/>
                  </a:lnTo>
                  <a:lnTo>
                    <a:pt x="0" y="1155"/>
                  </a:lnTo>
                  <a:lnTo>
                    <a:pt x="264515" y="1155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7999298" y="3618877"/>
              <a:ext cx="264795" cy="1905"/>
            </a:xfrm>
            <a:custGeom>
              <a:avLst/>
              <a:gdLst/>
              <a:ahLst/>
              <a:cxnLst/>
              <a:rect l="l" t="t" r="r" b="b"/>
              <a:pathLst>
                <a:path w="264795" h="1904">
                  <a:moveTo>
                    <a:pt x="264401" y="1714"/>
                  </a:moveTo>
                  <a:lnTo>
                    <a:pt x="264248" y="1143"/>
                  </a:lnTo>
                  <a:lnTo>
                    <a:pt x="264071" y="571"/>
                  </a:lnTo>
                  <a:lnTo>
                    <a:pt x="263906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0" y="1714"/>
                  </a:lnTo>
                  <a:lnTo>
                    <a:pt x="264401" y="1714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7999298" y="3618293"/>
              <a:ext cx="264160" cy="635"/>
            </a:xfrm>
            <a:custGeom>
              <a:avLst/>
              <a:gdLst/>
              <a:ahLst/>
              <a:cxnLst/>
              <a:rect l="l" t="t" r="r" b="b"/>
              <a:pathLst>
                <a:path w="264159" h="635">
                  <a:moveTo>
                    <a:pt x="0" y="0"/>
                  </a:moveTo>
                  <a:lnTo>
                    <a:pt x="0" y="571"/>
                  </a:lnTo>
                  <a:lnTo>
                    <a:pt x="263908" y="571"/>
                  </a:lnTo>
                  <a:lnTo>
                    <a:pt x="2637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7999298" y="3617150"/>
              <a:ext cx="264160" cy="1270"/>
            </a:xfrm>
            <a:custGeom>
              <a:avLst/>
              <a:gdLst/>
              <a:ahLst/>
              <a:cxnLst/>
              <a:rect l="l" t="t" r="r" b="b"/>
              <a:pathLst>
                <a:path w="264159" h="1270">
                  <a:moveTo>
                    <a:pt x="263728" y="1143"/>
                  </a:moveTo>
                  <a:lnTo>
                    <a:pt x="263563" y="571"/>
                  </a:lnTo>
                  <a:lnTo>
                    <a:pt x="263398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3728" y="1143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7999298" y="3616578"/>
              <a:ext cx="263525" cy="635"/>
            </a:xfrm>
            <a:custGeom>
              <a:avLst/>
              <a:gdLst/>
              <a:ahLst/>
              <a:cxnLst/>
              <a:rect l="l" t="t" r="r" b="b"/>
              <a:pathLst>
                <a:path w="263525" h="635">
                  <a:moveTo>
                    <a:pt x="0" y="0"/>
                  </a:moveTo>
                  <a:lnTo>
                    <a:pt x="0" y="571"/>
                  </a:lnTo>
                  <a:lnTo>
                    <a:pt x="263399" y="571"/>
                  </a:lnTo>
                  <a:lnTo>
                    <a:pt x="2632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7999298" y="3615994"/>
              <a:ext cx="263525" cy="635"/>
            </a:xfrm>
            <a:custGeom>
              <a:avLst/>
              <a:gdLst/>
              <a:ahLst/>
              <a:cxnLst/>
              <a:rect l="l" t="t" r="r" b="b"/>
              <a:pathLst>
                <a:path w="263525" h="635">
                  <a:moveTo>
                    <a:pt x="0" y="0"/>
                  </a:moveTo>
                  <a:lnTo>
                    <a:pt x="0" y="571"/>
                  </a:lnTo>
                  <a:lnTo>
                    <a:pt x="263225" y="571"/>
                  </a:lnTo>
                  <a:lnTo>
                    <a:pt x="2630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7999298" y="3614851"/>
              <a:ext cx="263525" cy="1270"/>
            </a:xfrm>
            <a:custGeom>
              <a:avLst/>
              <a:gdLst/>
              <a:ahLst/>
              <a:cxnLst/>
              <a:rect l="l" t="t" r="r" b="b"/>
              <a:pathLst>
                <a:path w="263525" h="1270">
                  <a:moveTo>
                    <a:pt x="263055" y="1143"/>
                  </a:moveTo>
                  <a:lnTo>
                    <a:pt x="262877" y="571"/>
                  </a:lnTo>
                  <a:lnTo>
                    <a:pt x="262712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3055" y="1143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7999298" y="3614280"/>
              <a:ext cx="262890" cy="635"/>
            </a:xfrm>
            <a:custGeom>
              <a:avLst/>
              <a:gdLst/>
              <a:ahLst/>
              <a:cxnLst/>
              <a:rect l="l" t="t" r="r" b="b"/>
              <a:pathLst>
                <a:path w="262890" h="635">
                  <a:moveTo>
                    <a:pt x="0" y="0"/>
                  </a:moveTo>
                  <a:lnTo>
                    <a:pt x="0" y="571"/>
                  </a:lnTo>
                  <a:lnTo>
                    <a:pt x="262715" y="571"/>
                  </a:lnTo>
                  <a:lnTo>
                    <a:pt x="2625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7999298" y="3612552"/>
              <a:ext cx="262890" cy="1905"/>
            </a:xfrm>
            <a:custGeom>
              <a:avLst/>
              <a:gdLst/>
              <a:ahLst/>
              <a:cxnLst/>
              <a:rect l="l" t="t" r="r" b="b"/>
              <a:pathLst>
                <a:path w="262890" h="1904">
                  <a:moveTo>
                    <a:pt x="262534" y="1714"/>
                  </a:moveTo>
                  <a:lnTo>
                    <a:pt x="262369" y="1143"/>
                  </a:lnTo>
                  <a:lnTo>
                    <a:pt x="262191" y="571"/>
                  </a:lnTo>
                  <a:lnTo>
                    <a:pt x="262026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0" y="1714"/>
                  </a:lnTo>
                  <a:lnTo>
                    <a:pt x="262534" y="171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7999298" y="3611981"/>
              <a:ext cx="262255" cy="635"/>
            </a:xfrm>
            <a:custGeom>
              <a:avLst/>
              <a:gdLst/>
              <a:ahLst/>
              <a:cxnLst/>
              <a:rect l="l" t="t" r="r" b="b"/>
              <a:pathLst>
                <a:path w="262254" h="635">
                  <a:moveTo>
                    <a:pt x="0" y="0"/>
                  </a:moveTo>
                  <a:lnTo>
                    <a:pt x="0" y="571"/>
                  </a:lnTo>
                  <a:lnTo>
                    <a:pt x="262032" y="571"/>
                  </a:lnTo>
                  <a:lnTo>
                    <a:pt x="2618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7999298" y="3610825"/>
              <a:ext cx="262255" cy="1270"/>
            </a:xfrm>
            <a:custGeom>
              <a:avLst/>
              <a:gdLst/>
              <a:ahLst/>
              <a:cxnLst/>
              <a:rect l="l" t="t" r="r" b="b"/>
              <a:pathLst>
                <a:path w="262254" h="1270">
                  <a:moveTo>
                    <a:pt x="261848" y="1143"/>
                  </a:moveTo>
                  <a:lnTo>
                    <a:pt x="261683" y="571"/>
                  </a:lnTo>
                  <a:lnTo>
                    <a:pt x="261518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1848" y="1143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7999298" y="3610254"/>
              <a:ext cx="261620" cy="635"/>
            </a:xfrm>
            <a:custGeom>
              <a:avLst/>
              <a:gdLst/>
              <a:ahLst/>
              <a:cxnLst/>
              <a:rect l="l" t="t" r="r" b="b"/>
              <a:pathLst>
                <a:path w="261620" h="635">
                  <a:moveTo>
                    <a:pt x="0" y="0"/>
                  </a:moveTo>
                  <a:lnTo>
                    <a:pt x="0" y="571"/>
                  </a:lnTo>
                  <a:lnTo>
                    <a:pt x="261519" y="571"/>
                  </a:lnTo>
                  <a:lnTo>
                    <a:pt x="2613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7999298" y="3609111"/>
              <a:ext cx="261620" cy="1270"/>
            </a:xfrm>
            <a:custGeom>
              <a:avLst/>
              <a:gdLst/>
              <a:ahLst/>
              <a:cxnLst/>
              <a:rect l="l" t="t" r="r" b="b"/>
              <a:pathLst>
                <a:path w="261620" h="1270">
                  <a:moveTo>
                    <a:pt x="261048" y="571"/>
                  </a:moveTo>
                  <a:lnTo>
                    <a:pt x="260692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61048" y="1143"/>
                  </a:lnTo>
                  <a:lnTo>
                    <a:pt x="261048" y="571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7999298" y="3608527"/>
              <a:ext cx="260985" cy="635"/>
            </a:xfrm>
            <a:custGeom>
              <a:avLst/>
              <a:gdLst/>
              <a:ahLst/>
              <a:cxnLst/>
              <a:rect l="l" t="t" r="r" b="b"/>
              <a:pathLst>
                <a:path w="260984" h="635">
                  <a:moveTo>
                    <a:pt x="0" y="0"/>
                  </a:moveTo>
                  <a:lnTo>
                    <a:pt x="0" y="571"/>
                  </a:lnTo>
                  <a:lnTo>
                    <a:pt x="260692" y="571"/>
                  </a:lnTo>
                  <a:lnTo>
                    <a:pt x="260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7999298" y="3606812"/>
              <a:ext cx="260350" cy="1905"/>
            </a:xfrm>
            <a:custGeom>
              <a:avLst/>
              <a:gdLst/>
              <a:ahLst/>
              <a:cxnLst/>
              <a:rect l="l" t="t" r="r" b="b"/>
              <a:pathLst>
                <a:path w="260350" h="1904">
                  <a:moveTo>
                    <a:pt x="260324" y="1714"/>
                  </a:moveTo>
                  <a:lnTo>
                    <a:pt x="259969" y="1143"/>
                  </a:lnTo>
                  <a:lnTo>
                    <a:pt x="259613" y="571"/>
                  </a:lnTo>
                  <a:lnTo>
                    <a:pt x="259257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0" y="1714"/>
                  </a:lnTo>
                  <a:lnTo>
                    <a:pt x="260324" y="1714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7999298" y="3606228"/>
              <a:ext cx="259715" cy="635"/>
            </a:xfrm>
            <a:custGeom>
              <a:avLst/>
              <a:gdLst/>
              <a:ahLst/>
              <a:cxnLst/>
              <a:rect l="l" t="t" r="r" b="b"/>
              <a:pathLst>
                <a:path w="259715" h="635">
                  <a:moveTo>
                    <a:pt x="0" y="0"/>
                  </a:moveTo>
                  <a:lnTo>
                    <a:pt x="0" y="571"/>
                  </a:lnTo>
                  <a:lnTo>
                    <a:pt x="259260" y="571"/>
                  </a:lnTo>
                  <a:lnTo>
                    <a:pt x="2589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7999298" y="3605656"/>
              <a:ext cx="259079" cy="635"/>
            </a:xfrm>
            <a:custGeom>
              <a:avLst/>
              <a:gdLst/>
              <a:ahLst/>
              <a:cxnLst/>
              <a:rect l="l" t="t" r="r" b="b"/>
              <a:pathLst>
                <a:path w="259079" h="635">
                  <a:moveTo>
                    <a:pt x="0" y="0"/>
                  </a:moveTo>
                  <a:lnTo>
                    <a:pt x="0" y="571"/>
                  </a:lnTo>
                  <a:lnTo>
                    <a:pt x="258903" y="571"/>
                  </a:lnTo>
                  <a:lnTo>
                    <a:pt x="2585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7999298" y="3604513"/>
              <a:ext cx="259079" cy="1270"/>
            </a:xfrm>
            <a:custGeom>
              <a:avLst/>
              <a:gdLst/>
              <a:ahLst/>
              <a:cxnLst/>
              <a:rect l="l" t="t" r="r" b="b"/>
              <a:pathLst>
                <a:path w="259079" h="1270">
                  <a:moveTo>
                    <a:pt x="258546" y="1143"/>
                  </a:moveTo>
                  <a:lnTo>
                    <a:pt x="258191" y="571"/>
                  </a:lnTo>
                  <a:lnTo>
                    <a:pt x="257822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58546" y="1143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7999298" y="3603929"/>
              <a:ext cx="258445" cy="635"/>
            </a:xfrm>
            <a:custGeom>
              <a:avLst/>
              <a:gdLst/>
              <a:ahLst/>
              <a:cxnLst/>
              <a:rect l="l" t="t" r="r" b="b"/>
              <a:pathLst>
                <a:path w="258445" h="635">
                  <a:moveTo>
                    <a:pt x="0" y="0"/>
                  </a:moveTo>
                  <a:lnTo>
                    <a:pt x="0" y="571"/>
                  </a:lnTo>
                  <a:lnTo>
                    <a:pt x="257827" y="571"/>
                  </a:lnTo>
                  <a:lnTo>
                    <a:pt x="2574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7999298" y="3602786"/>
              <a:ext cx="257810" cy="1270"/>
            </a:xfrm>
            <a:custGeom>
              <a:avLst/>
              <a:gdLst/>
              <a:ahLst/>
              <a:cxnLst/>
              <a:rect l="l" t="t" r="r" b="b"/>
              <a:pathLst>
                <a:path w="257809" h="1270">
                  <a:moveTo>
                    <a:pt x="257467" y="1143"/>
                  </a:moveTo>
                  <a:lnTo>
                    <a:pt x="257111" y="571"/>
                  </a:lnTo>
                  <a:lnTo>
                    <a:pt x="256755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57467" y="1143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7999298" y="3602215"/>
              <a:ext cx="257175" cy="635"/>
            </a:xfrm>
            <a:custGeom>
              <a:avLst/>
              <a:gdLst/>
              <a:ahLst/>
              <a:cxnLst/>
              <a:rect l="l" t="t" r="r" b="b"/>
              <a:pathLst>
                <a:path w="257175" h="635">
                  <a:moveTo>
                    <a:pt x="0" y="0"/>
                  </a:moveTo>
                  <a:lnTo>
                    <a:pt x="0" y="571"/>
                  </a:lnTo>
                  <a:lnTo>
                    <a:pt x="256758" y="571"/>
                  </a:lnTo>
                  <a:lnTo>
                    <a:pt x="2564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7999298" y="360105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70">
                  <a:moveTo>
                    <a:pt x="255816" y="571"/>
                  </a:moveTo>
                  <a:lnTo>
                    <a:pt x="254990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55816" y="1143"/>
                  </a:lnTo>
                  <a:lnTo>
                    <a:pt x="255816" y="571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7999298" y="3599916"/>
              <a:ext cx="255270" cy="1270"/>
            </a:xfrm>
            <a:custGeom>
              <a:avLst/>
              <a:gdLst/>
              <a:ahLst/>
              <a:cxnLst/>
              <a:rect l="l" t="t" r="r" b="b"/>
              <a:pathLst>
                <a:path w="255270" h="1270">
                  <a:moveTo>
                    <a:pt x="254990" y="1143"/>
                  </a:moveTo>
                  <a:lnTo>
                    <a:pt x="254177" y="571"/>
                  </a:lnTo>
                  <a:lnTo>
                    <a:pt x="253352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54990" y="1143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7999298" y="3599332"/>
              <a:ext cx="253365" cy="635"/>
            </a:xfrm>
            <a:custGeom>
              <a:avLst/>
              <a:gdLst/>
              <a:ahLst/>
              <a:cxnLst/>
              <a:rect l="l" t="t" r="r" b="b"/>
              <a:pathLst>
                <a:path w="253365" h="635">
                  <a:moveTo>
                    <a:pt x="0" y="0"/>
                  </a:moveTo>
                  <a:lnTo>
                    <a:pt x="0" y="571"/>
                  </a:lnTo>
                  <a:lnTo>
                    <a:pt x="253341" y="571"/>
                  </a:lnTo>
                  <a:lnTo>
                    <a:pt x="252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7999298" y="3598760"/>
              <a:ext cx="252729" cy="635"/>
            </a:xfrm>
            <a:custGeom>
              <a:avLst/>
              <a:gdLst/>
              <a:ahLst/>
              <a:cxnLst/>
              <a:rect l="l" t="t" r="r" b="b"/>
              <a:pathLst>
                <a:path w="252729" h="635">
                  <a:moveTo>
                    <a:pt x="0" y="0"/>
                  </a:moveTo>
                  <a:lnTo>
                    <a:pt x="0" y="571"/>
                  </a:lnTo>
                  <a:lnTo>
                    <a:pt x="252520" y="571"/>
                  </a:lnTo>
                  <a:lnTo>
                    <a:pt x="2516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7999298" y="3597617"/>
              <a:ext cx="252095" cy="1270"/>
            </a:xfrm>
            <a:custGeom>
              <a:avLst/>
              <a:gdLst/>
              <a:ahLst/>
              <a:cxnLst/>
              <a:rect l="l" t="t" r="r" b="b"/>
              <a:pathLst>
                <a:path w="252095" h="1270">
                  <a:moveTo>
                    <a:pt x="251688" y="1143"/>
                  </a:moveTo>
                  <a:lnTo>
                    <a:pt x="250875" y="571"/>
                  </a:lnTo>
                  <a:lnTo>
                    <a:pt x="250050" y="0"/>
                  </a:lnTo>
                  <a:lnTo>
                    <a:pt x="0" y="0"/>
                  </a:lnTo>
                  <a:lnTo>
                    <a:pt x="0" y="571"/>
                  </a:lnTo>
                  <a:lnTo>
                    <a:pt x="0" y="1143"/>
                  </a:lnTo>
                  <a:lnTo>
                    <a:pt x="251688" y="1143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7999298" y="3597033"/>
              <a:ext cx="250190" cy="635"/>
            </a:xfrm>
            <a:custGeom>
              <a:avLst/>
              <a:gdLst/>
              <a:ahLst/>
              <a:cxnLst/>
              <a:rect l="l" t="t" r="r" b="b"/>
              <a:pathLst>
                <a:path w="250190" h="635">
                  <a:moveTo>
                    <a:pt x="0" y="0"/>
                  </a:moveTo>
                  <a:lnTo>
                    <a:pt x="0" y="571"/>
                  </a:lnTo>
                  <a:lnTo>
                    <a:pt x="250056" y="571"/>
                  </a:lnTo>
                  <a:lnTo>
                    <a:pt x="2492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7999298" y="3597046"/>
              <a:ext cx="266065" cy="147320"/>
            </a:xfrm>
            <a:custGeom>
              <a:avLst/>
              <a:gdLst/>
              <a:ahLst/>
              <a:cxnLst/>
              <a:rect l="l" t="t" r="r" b="b"/>
              <a:pathLst>
                <a:path w="266065" h="147320">
                  <a:moveTo>
                    <a:pt x="248272" y="147065"/>
                  </a:moveTo>
                  <a:lnTo>
                    <a:pt x="239755" y="143658"/>
                  </a:lnTo>
                  <a:lnTo>
                    <a:pt x="233116" y="135599"/>
                  </a:lnTo>
                  <a:lnTo>
                    <a:pt x="228803" y="123961"/>
                  </a:lnTo>
                  <a:lnTo>
                    <a:pt x="227266" y="109816"/>
                  </a:lnTo>
                  <a:lnTo>
                    <a:pt x="228774" y="95136"/>
                  </a:lnTo>
                  <a:lnTo>
                    <a:pt x="232878" y="83321"/>
                  </a:lnTo>
                  <a:lnTo>
                    <a:pt x="238951" y="75444"/>
                  </a:lnTo>
                  <a:lnTo>
                    <a:pt x="246367" y="72580"/>
                  </a:lnTo>
                  <a:lnTo>
                    <a:pt x="253782" y="69580"/>
                  </a:lnTo>
                  <a:lnTo>
                    <a:pt x="259856" y="61475"/>
                  </a:lnTo>
                  <a:lnTo>
                    <a:pt x="263960" y="49611"/>
                  </a:lnTo>
                  <a:lnTo>
                    <a:pt x="265468" y="35331"/>
                  </a:lnTo>
                  <a:lnTo>
                    <a:pt x="264409" y="23501"/>
                  </a:lnTo>
                  <a:lnTo>
                    <a:pt x="261291" y="13012"/>
                  </a:lnTo>
                  <a:lnTo>
                    <a:pt x="256204" y="4850"/>
                  </a:lnTo>
                  <a:lnTo>
                    <a:pt x="249237" y="0"/>
                  </a:lnTo>
                  <a:lnTo>
                    <a:pt x="0" y="0"/>
                  </a:lnTo>
                  <a:lnTo>
                    <a:pt x="0" y="147065"/>
                  </a:lnTo>
                  <a:lnTo>
                    <a:pt x="248272" y="14706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8024520" y="3630269"/>
              <a:ext cx="233045" cy="10160"/>
            </a:xfrm>
            <a:custGeom>
              <a:avLst/>
              <a:gdLst/>
              <a:ahLst/>
              <a:cxnLst/>
              <a:rect l="l" t="t" r="r" b="b"/>
              <a:pathLst>
                <a:path w="233045" h="10160">
                  <a:moveTo>
                    <a:pt x="0" y="0"/>
                  </a:moveTo>
                  <a:lnTo>
                    <a:pt x="0" y="9753"/>
                  </a:lnTo>
                  <a:lnTo>
                    <a:pt x="232524" y="9753"/>
                  </a:lnTo>
                  <a:lnTo>
                    <a:pt x="2325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8024520" y="3630269"/>
              <a:ext cx="233045" cy="10160"/>
            </a:xfrm>
            <a:custGeom>
              <a:avLst/>
              <a:gdLst/>
              <a:ahLst/>
              <a:cxnLst/>
              <a:rect l="l" t="t" r="r" b="b"/>
              <a:pathLst>
                <a:path w="233045" h="10160">
                  <a:moveTo>
                    <a:pt x="232524" y="9753"/>
                  </a:moveTo>
                  <a:lnTo>
                    <a:pt x="232524" y="0"/>
                  </a:lnTo>
                  <a:lnTo>
                    <a:pt x="0" y="0"/>
                  </a:lnTo>
                  <a:lnTo>
                    <a:pt x="0" y="9753"/>
                  </a:lnTo>
                  <a:lnTo>
                    <a:pt x="232524" y="9753"/>
                  </a:lnTo>
                  <a:close/>
                </a:path>
                <a:path w="233045" h="10160">
                  <a:moveTo>
                    <a:pt x="0" y="203"/>
                  </a:moveTo>
                  <a:lnTo>
                    <a:pt x="232524" y="203"/>
                  </a:lnTo>
                </a:path>
              </a:pathLst>
            </a:custGeom>
            <a:ln w="10795">
              <a:solidFill>
                <a:srgbClr val="FBFEF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7422527" y="2907601"/>
              <a:ext cx="614045" cy="1438275"/>
            </a:xfrm>
            <a:custGeom>
              <a:avLst/>
              <a:gdLst/>
              <a:ahLst/>
              <a:cxnLst/>
              <a:rect l="l" t="t" r="r" b="b"/>
              <a:pathLst>
                <a:path w="614045" h="1438275">
                  <a:moveTo>
                    <a:pt x="497509" y="390563"/>
                  </a:moveTo>
                  <a:lnTo>
                    <a:pt x="497509" y="282651"/>
                  </a:lnTo>
                </a:path>
                <a:path w="614045" h="1438275">
                  <a:moveTo>
                    <a:pt x="265468" y="474599"/>
                  </a:moveTo>
                  <a:lnTo>
                    <a:pt x="265468" y="455498"/>
                  </a:lnTo>
                  <a:lnTo>
                    <a:pt x="313007" y="442012"/>
                  </a:lnTo>
                  <a:lnTo>
                    <a:pt x="348477" y="420199"/>
                  </a:lnTo>
                  <a:lnTo>
                    <a:pt x="374449" y="390801"/>
                  </a:lnTo>
                  <a:lnTo>
                    <a:pt x="393499" y="354559"/>
                  </a:lnTo>
                  <a:lnTo>
                    <a:pt x="408197" y="312216"/>
                  </a:lnTo>
                  <a:lnTo>
                    <a:pt x="421119" y="264515"/>
                  </a:lnTo>
                  <a:lnTo>
                    <a:pt x="440220" y="264515"/>
                  </a:lnTo>
                  <a:lnTo>
                    <a:pt x="440220" y="175704"/>
                  </a:lnTo>
                  <a:lnTo>
                    <a:pt x="431462" y="181121"/>
                  </a:lnTo>
                  <a:lnTo>
                    <a:pt x="422435" y="184656"/>
                  </a:lnTo>
                  <a:lnTo>
                    <a:pt x="367555" y="179789"/>
                  </a:lnTo>
                  <a:lnTo>
                    <a:pt x="317720" y="129959"/>
                  </a:lnTo>
                  <a:lnTo>
                    <a:pt x="310349" y="93586"/>
                  </a:lnTo>
                  <a:lnTo>
                    <a:pt x="317720" y="57205"/>
                  </a:lnTo>
                  <a:lnTo>
                    <a:pt x="337802" y="27452"/>
                  </a:lnTo>
                  <a:lnTo>
                    <a:pt x="367555" y="7370"/>
                  </a:lnTo>
                  <a:lnTo>
                    <a:pt x="403936" y="0"/>
                  </a:lnTo>
                  <a:lnTo>
                    <a:pt x="440309" y="7370"/>
                  </a:lnTo>
                  <a:lnTo>
                    <a:pt x="470058" y="27452"/>
                  </a:lnTo>
                  <a:lnTo>
                    <a:pt x="490139" y="57205"/>
                  </a:lnTo>
                  <a:lnTo>
                    <a:pt x="497509" y="93586"/>
                  </a:lnTo>
                  <a:lnTo>
                    <a:pt x="497509" y="264515"/>
                  </a:lnTo>
                  <a:lnTo>
                    <a:pt x="515658" y="264515"/>
                  </a:lnTo>
                  <a:lnTo>
                    <a:pt x="515658" y="370509"/>
                  </a:lnTo>
                  <a:lnTo>
                    <a:pt x="534758" y="370509"/>
                  </a:lnTo>
                  <a:lnTo>
                    <a:pt x="614006" y="689444"/>
                  </a:lnTo>
                </a:path>
                <a:path w="614045" h="1438275">
                  <a:moveTo>
                    <a:pt x="265468" y="1051356"/>
                  </a:moveTo>
                  <a:lnTo>
                    <a:pt x="265468" y="1070457"/>
                  </a:lnTo>
                  <a:lnTo>
                    <a:pt x="313007" y="1083943"/>
                  </a:lnTo>
                  <a:lnTo>
                    <a:pt x="348477" y="1105756"/>
                  </a:lnTo>
                  <a:lnTo>
                    <a:pt x="374449" y="1135154"/>
                  </a:lnTo>
                  <a:lnTo>
                    <a:pt x="393499" y="1171396"/>
                  </a:lnTo>
                  <a:lnTo>
                    <a:pt x="408197" y="1213738"/>
                  </a:lnTo>
                  <a:lnTo>
                    <a:pt x="421119" y="1261440"/>
                  </a:lnTo>
                  <a:lnTo>
                    <a:pt x="440220" y="1261440"/>
                  </a:lnTo>
                  <a:lnTo>
                    <a:pt x="440220" y="1295819"/>
                  </a:lnTo>
                  <a:lnTo>
                    <a:pt x="435444" y="1295819"/>
                  </a:lnTo>
                  <a:lnTo>
                    <a:pt x="430669" y="1294866"/>
                  </a:lnTo>
                  <a:lnTo>
                    <a:pt x="425894" y="1294866"/>
                  </a:lnTo>
                  <a:lnTo>
                    <a:pt x="398186" y="1300550"/>
                  </a:lnTo>
                  <a:lnTo>
                    <a:pt x="375404" y="1315991"/>
                  </a:lnTo>
                  <a:lnTo>
                    <a:pt x="359963" y="1338773"/>
                  </a:lnTo>
                  <a:lnTo>
                    <a:pt x="354279" y="1366481"/>
                  </a:lnTo>
                  <a:lnTo>
                    <a:pt x="359963" y="1394189"/>
                  </a:lnTo>
                  <a:lnTo>
                    <a:pt x="375404" y="1416972"/>
                  </a:lnTo>
                  <a:lnTo>
                    <a:pt x="398186" y="1432413"/>
                  </a:lnTo>
                  <a:lnTo>
                    <a:pt x="425894" y="1438097"/>
                  </a:lnTo>
                  <a:lnTo>
                    <a:pt x="453602" y="1432413"/>
                  </a:lnTo>
                  <a:lnTo>
                    <a:pt x="476384" y="1416972"/>
                  </a:lnTo>
                  <a:lnTo>
                    <a:pt x="491825" y="1394189"/>
                  </a:lnTo>
                  <a:lnTo>
                    <a:pt x="497509" y="1366481"/>
                  </a:lnTo>
                  <a:lnTo>
                    <a:pt x="497509" y="1261440"/>
                  </a:lnTo>
                  <a:lnTo>
                    <a:pt x="515658" y="1261440"/>
                  </a:lnTo>
                  <a:lnTo>
                    <a:pt x="515658" y="1155446"/>
                  </a:lnTo>
                  <a:lnTo>
                    <a:pt x="534758" y="1155446"/>
                  </a:lnTo>
                  <a:lnTo>
                    <a:pt x="614006" y="836510"/>
                  </a:lnTo>
                </a:path>
                <a:path w="614045" h="1438275">
                  <a:moveTo>
                    <a:pt x="265468" y="474599"/>
                  </a:moveTo>
                  <a:lnTo>
                    <a:pt x="226096" y="470271"/>
                  </a:lnTo>
                  <a:lnTo>
                    <a:pt x="189674" y="457885"/>
                  </a:lnTo>
                  <a:lnTo>
                    <a:pt x="158444" y="438337"/>
                  </a:lnTo>
                  <a:lnTo>
                    <a:pt x="134645" y="412521"/>
                  </a:lnTo>
                  <a:lnTo>
                    <a:pt x="134645" y="762977"/>
                  </a:lnTo>
                </a:path>
                <a:path w="614045" h="1438275">
                  <a:moveTo>
                    <a:pt x="265468" y="1051356"/>
                  </a:moveTo>
                  <a:lnTo>
                    <a:pt x="226096" y="1055684"/>
                  </a:lnTo>
                  <a:lnTo>
                    <a:pt x="189674" y="1068070"/>
                  </a:lnTo>
                  <a:lnTo>
                    <a:pt x="158444" y="1087618"/>
                  </a:lnTo>
                  <a:lnTo>
                    <a:pt x="134645" y="1113434"/>
                  </a:lnTo>
                  <a:lnTo>
                    <a:pt x="134645" y="762977"/>
                  </a:lnTo>
                </a:path>
                <a:path w="614045" h="1438275">
                  <a:moveTo>
                    <a:pt x="97409" y="474599"/>
                  </a:moveTo>
                  <a:lnTo>
                    <a:pt x="0" y="474599"/>
                  </a:lnTo>
                </a:path>
                <a:path w="614045" h="1438275">
                  <a:moveTo>
                    <a:pt x="97409" y="1051356"/>
                  </a:moveTo>
                  <a:lnTo>
                    <a:pt x="0" y="1051356"/>
                  </a:lnTo>
                </a:path>
                <a:path w="614045" h="1438275">
                  <a:moveTo>
                    <a:pt x="98361" y="474599"/>
                  </a:moveTo>
                  <a:lnTo>
                    <a:pt x="98361" y="412521"/>
                  </a:lnTo>
                </a:path>
                <a:path w="614045" h="1438275">
                  <a:moveTo>
                    <a:pt x="98361" y="1051356"/>
                  </a:moveTo>
                  <a:lnTo>
                    <a:pt x="98361" y="1113434"/>
                  </a:lnTo>
                </a:path>
                <a:path w="614045" h="1438275">
                  <a:moveTo>
                    <a:pt x="98361" y="412521"/>
                  </a:moveTo>
                  <a:lnTo>
                    <a:pt x="134645" y="412521"/>
                  </a:lnTo>
                </a:path>
                <a:path w="614045" h="1438275">
                  <a:moveTo>
                    <a:pt x="98361" y="1113434"/>
                  </a:moveTo>
                  <a:lnTo>
                    <a:pt x="134645" y="1113434"/>
                  </a:lnTo>
                </a:path>
                <a:path w="614045" h="1438275">
                  <a:moveTo>
                    <a:pt x="265468" y="474599"/>
                  </a:moveTo>
                  <a:lnTo>
                    <a:pt x="265468" y="105135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34" name="object 83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770672" y="2556827"/>
              <a:ext cx="110134" cy="195694"/>
            </a:xfrm>
            <a:prstGeom prst="rect">
              <a:avLst/>
            </a:prstGeom>
          </p:spPr>
        </p:pic>
        <p:sp>
          <p:nvSpPr>
            <p:cNvPr id="835" name="object 835"/>
            <p:cNvSpPr/>
            <p:nvPr/>
          </p:nvSpPr>
          <p:spPr>
            <a:xfrm>
              <a:off x="8227745" y="3670579"/>
              <a:ext cx="39370" cy="73660"/>
            </a:xfrm>
            <a:custGeom>
              <a:avLst/>
              <a:gdLst/>
              <a:ahLst/>
              <a:cxnLst/>
              <a:rect l="l" t="t" r="r" b="b"/>
              <a:pathLst>
                <a:path w="39370" h="73660">
                  <a:moveTo>
                    <a:pt x="0" y="36766"/>
                  </a:moveTo>
                  <a:lnTo>
                    <a:pt x="1532" y="51056"/>
                  </a:lnTo>
                  <a:lnTo>
                    <a:pt x="5708" y="62745"/>
                  </a:lnTo>
                  <a:lnTo>
                    <a:pt x="11894" y="70636"/>
                  </a:lnTo>
                  <a:lnTo>
                    <a:pt x="19456" y="73533"/>
                  </a:lnTo>
                  <a:lnTo>
                    <a:pt x="27025" y="70636"/>
                  </a:lnTo>
                  <a:lnTo>
                    <a:pt x="33215" y="62745"/>
                  </a:lnTo>
                  <a:lnTo>
                    <a:pt x="37392" y="51056"/>
                  </a:lnTo>
                  <a:lnTo>
                    <a:pt x="38925" y="36766"/>
                  </a:lnTo>
                  <a:lnTo>
                    <a:pt x="37392" y="22481"/>
                  </a:lnTo>
                  <a:lnTo>
                    <a:pt x="33215" y="10791"/>
                  </a:lnTo>
                  <a:lnTo>
                    <a:pt x="27025" y="2897"/>
                  </a:lnTo>
                  <a:lnTo>
                    <a:pt x="19456" y="0"/>
                  </a:lnTo>
                  <a:lnTo>
                    <a:pt x="11894" y="2897"/>
                  </a:lnTo>
                  <a:lnTo>
                    <a:pt x="5708" y="10791"/>
                  </a:lnTo>
                  <a:lnTo>
                    <a:pt x="1532" y="22481"/>
                  </a:lnTo>
                  <a:lnTo>
                    <a:pt x="0" y="36766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8227745" y="3670579"/>
              <a:ext cx="39370" cy="73660"/>
            </a:xfrm>
            <a:custGeom>
              <a:avLst/>
              <a:gdLst/>
              <a:ahLst/>
              <a:cxnLst/>
              <a:rect l="l" t="t" r="r" b="b"/>
              <a:pathLst>
                <a:path w="39370" h="73660">
                  <a:moveTo>
                    <a:pt x="19456" y="0"/>
                  </a:moveTo>
                  <a:lnTo>
                    <a:pt x="11894" y="2897"/>
                  </a:lnTo>
                  <a:lnTo>
                    <a:pt x="5708" y="10791"/>
                  </a:lnTo>
                  <a:lnTo>
                    <a:pt x="1532" y="22481"/>
                  </a:lnTo>
                  <a:lnTo>
                    <a:pt x="0" y="36766"/>
                  </a:lnTo>
                  <a:lnTo>
                    <a:pt x="1532" y="51056"/>
                  </a:lnTo>
                  <a:lnTo>
                    <a:pt x="5708" y="62745"/>
                  </a:lnTo>
                  <a:lnTo>
                    <a:pt x="11894" y="70636"/>
                  </a:lnTo>
                  <a:lnTo>
                    <a:pt x="19456" y="73533"/>
                  </a:lnTo>
                  <a:lnTo>
                    <a:pt x="27025" y="70636"/>
                  </a:lnTo>
                  <a:lnTo>
                    <a:pt x="33215" y="62745"/>
                  </a:lnTo>
                  <a:lnTo>
                    <a:pt x="37392" y="51056"/>
                  </a:lnTo>
                  <a:lnTo>
                    <a:pt x="38925" y="36766"/>
                  </a:lnTo>
                  <a:lnTo>
                    <a:pt x="37392" y="22481"/>
                  </a:lnTo>
                  <a:lnTo>
                    <a:pt x="33215" y="10791"/>
                  </a:lnTo>
                  <a:lnTo>
                    <a:pt x="27025" y="2897"/>
                  </a:lnTo>
                  <a:lnTo>
                    <a:pt x="1945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37" name="object 83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178152" y="3438461"/>
              <a:ext cx="119684" cy="109867"/>
            </a:xfrm>
            <a:prstGeom prst="rect">
              <a:avLst/>
            </a:prstGeom>
          </p:spPr>
        </p:pic>
        <p:sp>
          <p:nvSpPr>
            <p:cNvPr id="838" name="object 838"/>
            <p:cNvSpPr/>
            <p:nvPr/>
          </p:nvSpPr>
          <p:spPr>
            <a:xfrm>
              <a:off x="8106371" y="3424021"/>
              <a:ext cx="135890" cy="493395"/>
            </a:xfrm>
            <a:custGeom>
              <a:avLst/>
              <a:gdLst/>
              <a:ahLst/>
              <a:cxnLst/>
              <a:rect l="l" t="t" r="r" b="b"/>
              <a:pathLst>
                <a:path w="135890" h="493395">
                  <a:moveTo>
                    <a:pt x="135445" y="420852"/>
                  </a:moveTo>
                  <a:lnTo>
                    <a:pt x="123455" y="451232"/>
                  </a:lnTo>
                  <a:lnTo>
                    <a:pt x="109721" y="473938"/>
                  </a:lnTo>
                  <a:lnTo>
                    <a:pt x="94826" y="488157"/>
                  </a:lnTo>
                  <a:lnTo>
                    <a:pt x="79349" y="493077"/>
                  </a:lnTo>
                  <a:lnTo>
                    <a:pt x="58297" y="484245"/>
                  </a:lnTo>
                  <a:lnTo>
                    <a:pt x="23287" y="420731"/>
                  </a:lnTo>
                  <a:lnTo>
                    <a:pt x="10860" y="370811"/>
                  </a:lnTo>
                  <a:lnTo>
                    <a:pt x="2842" y="311955"/>
                  </a:lnTo>
                  <a:lnTo>
                    <a:pt x="0" y="246545"/>
                  </a:lnTo>
                  <a:lnTo>
                    <a:pt x="2842" y="181133"/>
                  </a:lnTo>
                  <a:lnTo>
                    <a:pt x="10860" y="122275"/>
                  </a:lnTo>
                  <a:lnTo>
                    <a:pt x="23287" y="72351"/>
                  </a:lnTo>
                  <a:lnTo>
                    <a:pt x="39354" y="33743"/>
                  </a:lnTo>
                  <a:lnTo>
                    <a:pt x="79349" y="0"/>
                  </a:lnTo>
                  <a:lnTo>
                    <a:pt x="94826" y="4922"/>
                  </a:lnTo>
                  <a:lnTo>
                    <a:pt x="109721" y="19145"/>
                  </a:lnTo>
                  <a:lnTo>
                    <a:pt x="123455" y="41855"/>
                  </a:lnTo>
                  <a:lnTo>
                    <a:pt x="135445" y="72237"/>
                  </a:lnTo>
                </a:path>
              </a:pathLst>
            </a:custGeom>
            <a:ln w="2929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9" name="object 839"/>
          <p:cNvGrpSpPr/>
          <p:nvPr/>
        </p:nvGrpSpPr>
        <p:grpSpPr>
          <a:xfrm>
            <a:off x="1513903" y="5244325"/>
            <a:ext cx="1754505" cy="1575435"/>
            <a:chOff x="1513903" y="5244325"/>
            <a:chExt cx="1754505" cy="1575435"/>
          </a:xfrm>
        </p:grpSpPr>
        <p:pic>
          <p:nvPicPr>
            <p:cNvPr id="840" name="object 84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072434" y="5378945"/>
              <a:ext cx="195694" cy="110134"/>
            </a:xfrm>
            <a:prstGeom prst="rect">
              <a:avLst/>
            </a:prstGeom>
          </p:spPr>
        </p:pic>
        <p:pic>
          <p:nvPicPr>
            <p:cNvPr id="841" name="object 84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072434" y="6364846"/>
              <a:ext cx="195694" cy="110134"/>
            </a:xfrm>
            <a:prstGeom prst="rect">
              <a:avLst/>
            </a:prstGeom>
          </p:spPr>
        </p:pic>
        <p:sp>
          <p:nvSpPr>
            <p:cNvPr id="842" name="object 842"/>
            <p:cNvSpPr/>
            <p:nvPr/>
          </p:nvSpPr>
          <p:spPr>
            <a:xfrm>
              <a:off x="1845310" y="5530151"/>
              <a:ext cx="1062355" cy="1062355"/>
            </a:xfrm>
            <a:custGeom>
              <a:avLst/>
              <a:gdLst/>
              <a:ahLst/>
              <a:cxnLst/>
              <a:rect l="l" t="t" r="r" b="b"/>
              <a:pathLst>
                <a:path w="1062355" h="1062354">
                  <a:moveTo>
                    <a:pt x="0" y="531075"/>
                  </a:moveTo>
                  <a:lnTo>
                    <a:pt x="2177" y="579294"/>
                  </a:lnTo>
                  <a:lnTo>
                    <a:pt x="8582" y="626323"/>
                  </a:lnTo>
                  <a:lnTo>
                    <a:pt x="19025" y="671975"/>
                  </a:lnTo>
                  <a:lnTo>
                    <a:pt x="33317" y="716058"/>
                  </a:lnTo>
                  <a:lnTo>
                    <a:pt x="51266" y="758383"/>
                  </a:lnTo>
                  <a:lnTo>
                    <a:pt x="72684" y="798759"/>
                  </a:lnTo>
                  <a:lnTo>
                    <a:pt x="97380" y="836997"/>
                  </a:lnTo>
                  <a:lnTo>
                    <a:pt x="125164" y="872907"/>
                  </a:lnTo>
                  <a:lnTo>
                    <a:pt x="155846" y="906298"/>
                  </a:lnTo>
                  <a:lnTo>
                    <a:pt x="189236" y="936982"/>
                  </a:lnTo>
                  <a:lnTo>
                    <a:pt x="225145" y="964767"/>
                  </a:lnTo>
                  <a:lnTo>
                    <a:pt x="263382" y="989464"/>
                  </a:lnTo>
                  <a:lnTo>
                    <a:pt x="303758" y="1010882"/>
                  </a:lnTo>
                  <a:lnTo>
                    <a:pt x="346082" y="1028832"/>
                  </a:lnTo>
                  <a:lnTo>
                    <a:pt x="390164" y="1043124"/>
                  </a:lnTo>
                  <a:lnTo>
                    <a:pt x="435815" y="1053568"/>
                  </a:lnTo>
                  <a:lnTo>
                    <a:pt x="482845" y="1059974"/>
                  </a:lnTo>
                  <a:lnTo>
                    <a:pt x="531063" y="1062151"/>
                  </a:lnTo>
                  <a:lnTo>
                    <a:pt x="579283" y="1059974"/>
                  </a:lnTo>
                  <a:lnTo>
                    <a:pt x="626314" y="1053568"/>
                  </a:lnTo>
                  <a:lnTo>
                    <a:pt x="671966" y="1043124"/>
                  </a:lnTo>
                  <a:lnTo>
                    <a:pt x="716050" y="1028832"/>
                  </a:lnTo>
                  <a:lnTo>
                    <a:pt x="758375" y="1010882"/>
                  </a:lnTo>
                  <a:lnTo>
                    <a:pt x="798752" y="989464"/>
                  </a:lnTo>
                  <a:lnTo>
                    <a:pt x="836990" y="964767"/>
                  </a:lnTo>
                  <a:lnTo>
                    <a:pt x="872899" y="936982"/>
                  </a:lnTo>
                  <a:lnTo>
                    <a:pt x="906291" y="906298"/>
                  </a:lnTo>
                  <a:lnTo>
                    <a:pt x="936973" y="872907"/>
                  </a:lnTo>
                  <a:lnTo>
                    <a:pt x="964758" y="836997"/>
                  </a:lnTo>
                  <a:lnTo>
                    <a:pt x="989454" y="798759"/>
                  </a:lnTo>
                  <a:lnTo>
                    <a:pt x="1010871" y="758383"/>
                  </a:lnTo>
                  <a:lnTo>
                    <a:pt x="1028821" y="716058"/>
                  </a:lnTo>
                  <a:lnTo>
                    <a:pt x="1043113" y="671975"/>
                  </a:lnTo>
                  <a:lnTo>
                    <a:pt x="1053556" y="626323"/>
                  </a:lnTo>
                  <a:lnTo>
                    <a:pt x="1059961" y="579294"/>
                  </a:lnTo>
                  <a:lnTo>
                    <a:pt x="1062139" y="531075"/>
                  </a:lnTo>
                  <a:lnTo>
                    <a:pt x="1059961" y="482855"/>
                  </a:lnTo>
                  <a:lnTo>
                    <a:pt x="1053556" y="435824"/>
                  </a:lnTo>
                  <a:lnTo>
                    <a:pt x="1043113" y="390172"/>
                  </a:lnTo>
                  <a:lnTo>
                    <a:pt x="1028821" y="346088"/>
                  </a:lnTo>
                  <a:lnTo>
                    <a:pt x="1010871" y="303763"/>
                  </a:lnTo>
                  <a:lnTo>
                    <a:pt x="989454" y="263386"/>
                  </a:lnTo>
                  <a:lnTo>
                    <a:pt x="964758" y="225148"/>
                  </a:lnTo>
                  <a:lnTo>
                    <a:pt x="936973" y="189239"/>
                  </a:lnTo>
                  <a:lnTo>
                    <a:pt x="906291" y="155848"/>
                  </a:lnTo>
                  <a:lnTo>
                    <a:pt x="872899" y="125165"/>
                  </a:lnTo>
                  <a:lnTo>
                    <a:pt x="836990" y="97380"/>
                  </a:lnTo>
                  <a:lnTo>
                    <a:pt x="798752" y="72684"/>
                  </a:lnTo>
                  <a:lnTo>
                    <a:pt x="758375" y="51267"/>
                  </a:lnTo>
                  <a:lnTo>
                    <a:pt x="716050" y="33317"/>
                  </a:lnTo>
                  <a:lnTo>
                    <a:pt x="671966" y="19026"/>
                  </a:lnTo>
                  <a:lnTo>
                    <a:pt x="626314" y="8582"/>
                  </a:lnTo>
                  <a:lnTo>
                    <a:pt x="579283" y="2177"/>
                  </a:lnTo>
                  <a:lnTo>
                    <a:pt x="531063" y="0"/>
                  </a:lnTo>
                  <a:lnTo>
                    <a:pt x="482845" y="2177"/>
                  </a:lnTo>
                  <a:lnTo>
                    <a:pt x="435815" y="8582"/>
                  </a:lnTo>
                  <a:lnTo>
                    <a:pt x="390164" y="19026"/>
                  </a:lnTo>
                  <a:lnTo>
                    <a:pt x="346082" y="33317"/>
                  </a:lnTo>
                  <a:lnTo>
                    <a:pt x="303758" y="51267"/>
                  </a:lnTo>
                  <a:lnTo>
                    <a:pt x="263382" y="72684"/>
                  </a:lnTo>
                  <a:lnTo>
                    <a:pt x="225145" y="97380"/>
                  </a:lnTo>
                  <a:lnTo>
                    <a:pt x="189236" y="125165"/>
                  </a:lnTo>
                  <a:lnTo>
                    <a:pt x="155846" y="155848"/>
                  </a:lnTo>
                  <a:lnTo>
                    <a:pt x="125164" y="189239"/>
                  </a:lnTo>
                  <a:lnTo>
                    <a:pt x="97380" y="225148"/>
                  </a:lnTo>
                  <a:lnTo>
                    <a:pt x="72684" y="263386"/>
                  </a:lnTo>
                  <a:lnTo>
                    <a:pt x="51266" y="303763"/>
                  </a:lnTo>
                  <a:lnTo>
                    <a:pt x="33317" y="346088"/>
                  </a:lnTo>
                  <a:lnTo>
                    <a:pt x="19025" y="390172"/>
                  </a:lnTo>
                  <a:lnTo>
                    <a:pt x="8582" y="435824"/>
                  </a:lnTo>
                  <a:lnTo>
                    <a:pt x="2177" y="482855"/>
                  </a:lnTo>
                  <a:lnTo>
                    <a:pt x="0" y="531075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1845310" y="5530151"/>
              <a:ext cx="1062355" cy="1062355"/>
            </a:xfrm>
            <a:custGeom>
              <a:avLst/>
              <a:gdLst/>
              <a:ahLst/>
              <a:cxnLst/>
              <a:rect l="l" t="t" r="r" b="b"/>
              <a:pathLst>
                <a:path w="1062355" h="1062354">
                  <a:moveTo>
                    <a:pt x="531063" y="0"/>
                  </a:moveTo>
                  <a:lnTo>
                    <a:pt x="579283" y="2177"/>
                  </a:lnTo>
                  <a:lnTo>
                    <a:pt x="626314" y="8582"/>
                  </a:lnTo>
                  <a:lnTo>
                    <a:pt x="671966" y="19026"/>
                  </a:lnTo>
                  <a:lnTo>
                    <a:pt x="716050" y="33317"/>
                  </a:lnTo>
                  <a:lnTo>
                    <a:pt x="758375" y="51267"/>
                  </a:lnTo>
                  <a:lnTo>
                    <a:pt x="798752" y="72684"/>
                  </a:lnTo>
                  <a:lnTo>
                    <a:pt x="836990" y="97380"/>
                  </a:lnTo>
                  <a:lnTo>
                    <a:pt x="872899" y="125165"/>
                  </a:lnTo>
                  <a:lnTo>
                    <a:pt x="906291" y="155848"/>
                  </a:lnTo>
                  <a:lnTo>
                    <a:pt x="936973" y="189239"/>
                  </a:lnTo>
                  <a:lnTo>
                    <a:pt x="964758" y="225148"/>
                  </a:lnTo>
                  <a:lnTo>
                    <a:pt x="989454" y="263386"/>
                  </a:lnTo>
                  <a:lnTo>
                    <a:pt x="1010871" y="303763"/>
                  </a:lnTo>
                  <a:lnTo>
                    <a:pt x="1028821" y="346088"/>
                  </a:lnTo>
                  <a:lnTo>
                    <a:pt x="1043113" y="390172"/>
                  </a:lnTo>
                  <a:lnTo>
                    <a:pt x="1053556" y="435824"/>
                  </a:lnTo>
                  <a:lnTo>
                    <a:pt x="1059961" y="482855"/>
                  </a:lnTo>
                  <a:lnTo>
                    <a:pt x="1062139" y="531075"/>
                  </a:lnTo>
                  <a:lnTo>
                    <a:pt x="1059961" y="579294"/>
                  </a:lnTo>
                  <a:lnTo>
                    <a:pt x="1053556" y="626323"/>
                  </a:lnTo>
                  <a:lnTo>
                    <a:pt x="1043113" y="671975"/>
                  </a:lnTo>
                  <a:lnTo>
                    <a:pt x="1028821" y="716058"/>
                  </a:lnTo>
                  <a:lnTo>
                    <a:pt x="1010871" y="758383"/>
                  </a:lnTo>
                  <a:lnTo>
                    <a:pt x="989454" y="798759"/>
                  </a:lnTo>
                  <a:lnTo>
                    <a:pt x="964758" y="836997"/>
                  </a:lnTo>
                  <a:lnTo>
                    <a:pt x="936973" y="872907"/>
                  </a:lnTo>
                  <a:lnTo>
                    <a:pt x="906291" y="906298"/>
                  </a:lnTo>
                  <a:lnTo>
                    <a:pt x="872899" y="936982"/>
                  </a:lnTo>
                  <a:lnTo>
                    <a:pt x="836990" y="964767"/>
                  </a:lnTo>
                  <a:lnTo>
                    <a:pt x="798752" y="989464"/>
                  </a:lnTo>
                  <a:lnTo>
                    <a:pt x="758375" y="1010882"/>
                  </a:lnTo>
                  <a:lnTo>
                    <a:pt x="716050" y="1028832"/>
                  </a:lnTo>
                  <a:lnTo>
                    <a:pt x="671966" y="1043124"/>
                  </a:lnTo>
                  <a:lnTo>
                    <a:pt x="626314" y="1053568"/>
                  </a:lnTo>
                  <a:lnTo>
                    <a:pt x="579283" y="1059974"/>
                  </a:lnTo>
                  <a:lnTo>
                    <a:pt x="531063" y="1062151"/>
                  </a:lnTo>
                  <a:lnTo>
                    <a:pt x="482845" y="1059974"/>
                  </a:lnTo>
                  <a:lnTo>
                    <a:pt x="435815" y="1053568"/>
                  </a:lnTo>
                  <a:lnTo>
                    <a:pt x="390164" y="1043124"/>
                  </a:lnTo>
                  <a:lnTo>
                    <a:pt x="346082" y="1028832"/>
                  </a:lnTo>
                  <a:lnTo>
                    <a:pt x="303758" y="1010882"/>
                  </a:lnTo>
                  <a:lnTo>
                    <a:pt x="263382" y="989464"/>
                  </a:lnTo>
                  <a:lnTo>
                    <a:pt x="225145" y="964767"/>
                  </a:lnTo>
                  <a:lnTo>
                    <a:pt x="189236" y="936982"/>
                  </a:lnTo>
                  <a:lnTo>
                    <a:pt x="155846" y="906298"/>
                  </a:lnTo>
                  <a:lnTo>
                    <a:pt x="125164" y="872907"/>
                  </a:lnTo>
                  <a:lnTo>
                    <a:pt x="97380" y="836997"/>
                  </a:lnTo>
                  <a:lnTo>
                    <a:pt x="72684" y="798759"/>
                  </a:lnTo>
                  <a:lnTo>
                    <a:pt x="51266" y="758383"/>
                  </a:lnTo>
                  <a:lnTo>
                    <a:pt x="33317" y="716058"/>
                  </a:lnTo>
                  <a:lnTo>
                    <a:pt x="19025" y="671975"/>
                  </a:lnTo>
                  <a:lnTo>
                    <a:pt x="8582" y="626323"/>
                  </a:lnTo>
                  <a:lnTo>
                    <a:pt x="2177" y="579294"/>
                  </a:lnTo>
                  <a:lnTo>
                    <a:pt x="0" y="531075"/>
                  </a:lnTo>
                  <a:lnTo>
                    <a:pt x="2177" y="482855"/>
                  </a:lnTo>
                  <a:lnTo>
                    <a:pt x="8582" y="435824"/>
                  </a:lnTo>
                  <a:lnTo>
                    <a:pt x="19025" y="390172"/>
                  </a:lnTo>
                  <a:lnTo>
                    <a:pt x="33317" y="346088"/>
                  </a:lnTo>
                  <a:lnTo>
                    <a:pt x="51266" y="303763"/>
                  </a:lnTo>
                  <a:lnTo>
                    <a:pt x="72684" y="263386"/>
                  </a:lnTo>
                  <a:lnTo>
                    <a:pt x="97380" y="225148"/>
                  </a:lnTo>
                  <a:lnTo>
                    <a:pt x="125164" y="189239"/>
                  </a:lnTo>
                  <a:lnTo>
                    <a:pt x="155846" y="155848"/>
                  </a:lnTo>
                  <a:lnTo>
                    <a:pt x="189236" y="125165"/>
                  </a:lnTo>
                  <a:lnTo>
                    <a:pt x="225145" y="97380"/>
                  </a:lnTo>
                  <a:lnTo>
                    <a:pt x="263382" y="72684"/>
                  </a:lnTo>
                  <a:lnTo>
                    <a:pt x="303758" y="51267"/>
                  </a:lnTo>
                  <a:lnTo>
                    <a:pt x="346082" y="33317"/>
                  </a:lnTo>
                  <a:lnTo>
                    <a:pt x="390164" y="19026"/>
                  </a:lnTo>
                  <a:lnTo>
                    <a:pt x="435815" y="8582"/>
                  </a:lnTo>
                  <a:lnTo>
                    <a:pt x="482845" y="2177"/>
                  </a:lnTo>
                  <a:lnTo>
                    <a:pt x="53106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44" name="object 84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259685" y="5944527"/>
              <a:ext cx="233387" cy="233387"/>
            </a:xfrm>
            <a:prstGeom prst="rect">
              <a:avLst/>
            </a:prstGeom>
          </p:spPr>
        </p:pic>
        <p:sp>
          <p:nvSpPr>
            <p:cNvPr id="845" name="object 845"/>
            <p:cNvSpPr/>
            <p:nvPr/>
          </p:nvSpPr>
          <p:spPr>
            <a:xfrm>
              <a:off x="1636737" y="5249722"/>
              <a:ext cx="1521460" cy="1447800"/>
            </a:xfrm>
            <a:custGeom>
              <a:avLst/>
              <a:gdLst/>
              <a:ahLst/>
              <a:cxnLst/>
              <a:rect l="l" t="t" r="r" b="b"/>
              <a:pathLst>
                <a:path w="1521460" h="1447800">
                  <a:moveTo>
                    <a:pt x="636231" y="177025"/>
                  </a:moveTo>
                  <a:lnTo>
                    <a:pt x="683529" y="178773"/>
                  </a:lnTo>
                  <a:lnTo>
                    <a:pt x="729903" y="183935"/>
                  </a:lnTo>
                  <a:lnTo>
                    <a:pt x="775228" y="192386"/>
                  </a:lnTo>
                  <a:lnTo>
                    <a:pt x="819379" y="204002"/>
                  </a:lnTo>
                  <a:lnTo>
                    <a:pt x="862233" y="218658"/>
                  </a:lnTo>
                  <a:lnTo>
                    <a:pt x="903665" y="236230"/>
                  </a:lnTo>
                  <a:lnTo>
                    <a:pt x="943550" y="256594"/>
                  </a:lnTo>
                  <a:lnTo>
                    <a:pt x="981764" y="279624"/>
                  </a:lnTo>
                  <a:lnTo>
                    <a:pt x="1018183" y="305197"/>
                  </a:lnTo>
                  <a:lnTo>
                    <a:pt x="1052681" y="333188"/>
                  </a:lnTo>
                  <a:lnTo>
                    <a:pt x="1085135" y="363472"/>
                  </a:lnTo>
                  <a:lnTo>
                    <a:pt x="1115420" y="395925"/>
                  </a:lnTo>
                  <a:lnTo>
                    <a:pt x="1143411" y="430423"/>
                  </a:lnTo>
                  <a:lnTo>
                    <a:pt x="1168985" y="466842"/>
                  </a:lnTo>
                  <a:lnTo>
                    <a:pt x="1192015" y="505056"/>
                  </a:lnTo>
                  <a:lnTo>
                    <a:pt x="1212379" y="544941"/>
                  </a:lnTo>
                  <a:lnTo>
                    <a:pt x="1229952" y="586373"/>
                  </a:lnTo>
                  <a:lnTo>
                    <a:pt x="1244609" y="629228"/>
                  </a:lnTo>
                  <a:lnTo>
                    <a:pt x="1256225" y="673380"/>
                  </a:lnTo>
                  <a:lnTo>
                    <a:pt x="1264676" y="718706"/>
                  </a:lnTo>
                  <a:lnTo>
                    <a:pt x="1269839" y="765081"/>
                  </a:lnTo>
                  <a:lnTo>
                    <a:pt x="1271587" y="812380"/>
                  </a:lnTo>
                  <a:lnTo>
                    <a:pt x="1269839" y="859678"/>
                  </a:lnTo>
                  <a:lnTo>
                    <a:pt x="1264676" y="906052"/>
                  </a:lnTo>
                  <a:lnTo>
                    <a:pt x="1256225" y="951377"/>
                  </a:lnTo>
                  <a:lnTo>
                    <a:pt x="1244609" y="995528"/>
                  </a:lnTo>
                  <a:lnTo>
                    <a:pt x="1229952" y="1038382"/>
                  </a:lnTo>
                  <a:lnTo>
                    <a:pt x="1212379" y="1079814"/>
                  </a:lnTo>
                  <a:lnTo>
                    <a:pt x="1192015" y="1119699"/>
                  </a:lnTo>
                  <a:lnTo>
                    <a:pt x="1168985" y="1157913"/>
                  </a:lnTo>
                  <a:lnTo>
                    <a:pt x="1143411" y="1194332"/>
                  </a:lnTo>
                  <a:lnTo>
                    <a:pt x="1115420" y="1228830"/>
                  </a:lnTo>
                  <a:lnTo>
                    <a:pt x="1085135" y="1261284"/>
                  </a:lnTo>
                  <a:lnTo>
                    <a:pt x="1052681" y="1291569"/>
                  </a:lnTo>
                  <a:lnTo>
                    <a:pt x="1018183" y="1319560"/>
                  </a:lnTo>
                  <a:lnTo>
                    <a:pt x="981764" y="1345134"/>
                  </a:lnTo>
                  <a:lnTo>
                    <a:pt x="943550" y="1368164"/>
                  </a:lnTo>
                  <a:lnTo>
                    <a:pt x="903665" y="1388528"/>
                  </a:lnTo>
                  <a:lnTo>
                    <a:pt x="862233" y="1406101"/>
                  </a:lnTo>
                  <a:lnTo>
                    <a:pt x="819379" y="1420758"/>
                  </a:lnTo>
                  <a:lnTo>
                    <a:pt x="775228" y="1432374"/>
                  </a:lnTo>
                  <a:lnTo>
                    <a:pt x="729903" y="1440825"/>
                  </a:lnTo>
                  <a:lnTo>
                    <a:pt x="683529" y="1445988"/>
                  </a:lnTo>
                  <a:lnTo>
                    <a:pt x="636231" y="1447736"/>
                  </a:lnTo>
                  <a:lnTo>
                    <a:pt x="588932" y="1445988"/>
                  </a:lnTo>
                  <a:lnTo>
                    <a:pt x="542557" y="1440825"/>
                  </a:lnTo>
                  <a:lnTo>
                    <a:pt x="497231" y="1432374"/>
                  </a:lnTo>
                  <a:lnTo>
                    <a:pt x="453078" y="1420758"/>
                  </a:lnTo>
                  <a:lnTo>
                    <a:pt x="410223" y="1406101"/>
                  </a:lnTo>
                  <a:lnTo>
                    <a:pt x="368790" y="1388528"/>
                  </a:lnTo>
                  <a:lnTo>
                    <a:pt x="328904" y="1368164"/>
                  </a:lnTo>
                  <a:lnTo>
                    <a:pt x="290689" y="1345134"/>
                  </a:lnTo>
                  <a:lnTo>
                    <a:pt x="254270" y="1319560"/>
                  </a:lnTo>
                  <a:lnTo>
                    <a:pt x="219771" y="1291569"/>
                  </a:lnTo>
                  <a:lnTo>
                    <a:pt x="187317" y="1261284"/>
                  </a:lnTo>
                  <a:lnTo>
                    <a:pt x="157031" y="1228830"/>
                  </a:lnTo>
                  <a:lnTo>
                    <a:pt x="129040" y="1194332"/>
                  </a:lnTo>
                  <a:lnTo>
                    <a:pt x="103466" y="1157913"/>
                  </a:lnTo>
                  <a:lnTo>
                    <a:pt x="80435" y="1119699"/>
                  </a:lnTo>
                  <a:lnTo>
                    <a:pt x="60071" y="1079814"/>
                  </a:lnTo>
                  <a:lnTo>
                    <a:pt x="42498" y="1038382"/>
                  </a:lnTo>
                  <a:lnTo>
                    <a:pt x="27842" y="995528"/>
                  </a:lnTo>
                  <a:lnTo>
                    <a:pt x="16225" y="951377"/>
                  </a:lnTo>
                  <a:lnTo>
                    <a:pt x="7774" y="906052"/>
                  </a:lnTo>
                  <a:lnTo>
                    <a:pt x="2611" y="859678"/>
                  </a:lnTo>
                  <a:lnTo>
                    <a:pt x="863" y="812380"/>
                  </a:lnTo>
                  <a:lnTo>
                    <a:pt x="2611" y="765081"/>
                  </a:lnTo>
                  <a:lnTo>
                    <a:pt x="7774" y="718706"/>
                  </a:lnTo>
                  <a:lnTo>
                    <a:pt x="16225" y="673380"/>
                  </a:lnTo>
                  <a:lnTo>
                    <a:pt x="27842" y="629228"/>
                  </a:lnTo>
                  <a:lnTo>
                    <a:pt x="42498" y="586373"/>
                  </a:lnTo>
                  <a:lnTo>
                    <a:pt x="60071" y="544941"/>
                  </a:lnTo>
                  <a:lnTo>
                    <a:pt x="80435" y="505056"/>
                  </a:lnTo>
                  <a:lnTo>
                    <a:pt x="103466" y="466842"/>
                  </a:lnTo>
                  <a:lnTo>
                    <a:pt x="129040" y="430423"/>
                  </a:lnTo>
                  <a:lnTo>
                    <a:pt x="157031" y="395925"/>
                  </a:lnTo>
                  <a:lnTo>
                    <a:pt x="187317" y="363472"/>
                  </a:lnTo>
                  <a:lnTo>
                    <a:pt x="219771" y="333188"/>
                  </a:lnTo>
                  <a:lnTo>
                    <a:pt x="254270" y="305197"/>
                  </a:lnTo>
                  <a:lnTo>
                    <a:pt x="290689" y="279624"/>
                  </a:lnTo>
                  <a:lnTo>
                    <a:pt x="328904" y="256594"/>
                  </a:lnTo>
                  <a:lnTo>
                    <a:pt x="368790" y="236230"/>
                  </a:lnTo>
                  <a:lnTo>
                    <a:pt x="410223" y="218658"/>
                  </a:lnTo>
                  <a:lnTo>
                    <a:pt x="453078" y="204002"/>
                  </a:lnTo>
                  <a:lnTo>
                    <a:pt x="497231" y="192386"/>
                  </a:lnTo>
                  <a:lnTo>
                    <a:pt x="542557" y="183935"/>
                  </a:lnTo>
                  <a:lnTo>
                    <a:pt x="588932" y="178773"/>
                  </a:lnTo>
                  <a:lnTo>
                    <a:pt x="636231" y="177025"/>
                  </a:lnTo>
                  <a:close/>
                </a:path>
                <a:path w="1521460" h="1447800">
                  <a:moveTo>
                    <a:pt x="1521345" y="0"/>
                  </a:moveTo>
                  <a:lnTo>
                    <a:pt x="811504" y="0"/>
                  </a:lnTo>
                  <a:lnTo>
                    <a:pt x="763946" y="1382"/>
                  </a:lnTo>
                  <a:lnTo>
                    <a:pt x="717095" y="5477"/>
                  </a:lnTo>
                  <a:lnTo>
                    <a:pt x="671029" y="12207"/>
                  </a:lnTo>
                  <a:lnTo>
                    <a:pt x="625825" y="21496"/>
                  </a:lnTo>
                  <a:lnTo>
                    <a:pt x="581560" y="33267"/>
                  </a:lnTo>
                  <a:lnTo>
                    <a:pt x="538310" y="47442"/>
                  </a:lnTo>
                  <a:lnTo>
                    <a:pt x="496154" y="63945"/>
                  </a:lnTo>
                  <a:lnTo>
                    <a:pt x="455169" y="82697"/>
                  </a:lnTo>
                  <a:lnTo>
                    <a:pt x="415430" y="103622"/>
                  </a:lnTo>
                  <a:lnTo>
                    <a:pt x="377017" y="126644"/>
                  </a:lnTo>
                  <a:lnTo>
                    <a:pt x="340005" y="151684"/>
                  </a:lnTo>
                  <a:lnTo>
                    <a:pt x="304471" y="178665"/>
                  </a:lnTo>
                  <a:lnTo>
                    <a:pt x="270494" y="207512"/>
                  </a:lnTo>
                  <a:lnTo>
                    <a:pt x="238150" y="238145"/>
                  </a:lnTo>
                  <a:lnTo>
                    <a:pt x="207516" y="270489"/>
                  </a:lnTo>
                  <a:lnTo>
                    <a:pt x="178669" y="304466"/>
                  </a:lnTo>
                  <a:lnTo>
                    <a:pt x="151687" y="339999"/>
                  </a:lnTo>
                  <a:lnTo>
                    <a:pt x="126647" y="377011"/>
                  </a:lnTo>
                  <a:lnTo>
                    <a:pt x="103625" y="415425"/>
                  </a:lnTo>
                  <a:lnTo>
                    <a:pt x="82699" y="455163"/>
                  </a:lnTo>
                  <a:lnTo>
                    <a:pt x="63946" y="496149"/>
                  </a:lnTo>
                  <a:lnTo>
                    <a:pt x="47444" y="538305"/>
                  </a:lnTo>
                  <a:lnTo>
                    <a:pt x="33268" y="581555"/>
                  </a:lnTo>
                  <a:lnTo>
                    <a:pt x="21497" y="625821"/>
                  </a:lnTo>
                  <a:lnTo>
                    <a:pt x="12208" y="671026"/>
                  </a:lnTo>
                  <a:lnTo>
                    <a:pt x="5477" y="717093"/>
                  </a:lnTo>
                  <a:lnTo>
                    <a:pt x="1382" y="763945"/>
                  </a:lnTo>
                  <a:lnTo>
                    <a:pt x="0" y="81150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1845310" y="6027051"/>
              <a:ext cx="294640" cy="69850"/>
            </a:xfrm>
            <a:custGeom>
              <a:avLst/>
              <a:gdLst/>
              <a:ahLst/>
              <a:cxnLst/>
              <a:rect l="l" t="t" r="r" b="b"/>
              <a:pathLst>
                <a:path w="294639" h="69850">
                  <a:moveTo>
                    <a:pt x="0" y="0"/>
                  </a:moveTo>
                  <a:lnTo>
                    <a:pt x="0" y="69227"/>
                  </a:lnTo>
                  <a:lnTo>
                    <a:pt x="294449" y="69227"/>
                  </a:lnTo>
                  <a:lnTo>
                    <a:pt x="2944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1845310" y="6027051"/>
              <a:ext cx="294640" cy="69850"/>
            </a:xfrm>
            <a:custGeom>
              <a:avLst/>
              <a:gdLst/>
              <a:ahLst/>
              <a:cxnLst/>
              <a:rect l="l" t="t" r="r" b="b"/>
              <a:pathLst>
                <a:path w="294639" h="69850">
                  <a:moveTo>
                    <a:pt x="0" y="69227"/>
                  </a:moveTo>
                  <a:lnTo>
                    <a:pt x="0" y="0"/>
                  </a:lnTo>
                  <a:lnTo>
                    <a:pt x="294449" y="0"/>
                  </a:lnTo>
                  <a:lnTo>
                    <a:pt x="294449" y="69227"/>
                  </a:lnTo>
                  <a:lnTo>
                    <a:pt x="0" y="6922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1899196" y="5765888"/>
              <a:ext cx="290195" cy="207645"/>
            </a:xfrm>
            <a:custGeom>
              <a:avLst/>
              <a:gdLst/>
              <a:ahLst/>
              <a:cxnLst/>
              <a:rect l="l" t="t" r="r" b="b"/>
              <a:pathLst>
                <a:path w="290194" h="207645">
                  <a:moveTo>
                    <a:pt x="0" y="59956"/>
                  </a:moveTo>
                  <a:lnTo>
                    <a:pt x="255016" y="207187"/>
                  </a:lnTo>
                  <a:lnTo>
                    <a:pt x="289623" y="147231"/>
                  </a:lnTo>
                  <a:lnTo>
                    <a:pt x="34620" y="0"/>
                  </a:lnTo>
                  <a:lnTo>
                    <a:pt x="0" y="59956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1899196" y="5765888"/>
              <a:ext cx="290195" cy="207645"/>
            </a:xfrm>
            <a:custGeom>
              <a:avLst/>
              <a:gdLst/>
              <a:ahLst/>
              <a:cxnLst/>
              <a:rect l="l" t="t" r="r" b="b"/>
              <a:pathLst>
                <a:path w="290194" h="207645">
                  <a:moveTo>
                    <a:pt x="34620" y="0"/>
                  </a:moveTo>
                  <a:lnTo>
                    <a:pt x="289623" y="147231"/>
                  </a:lnTo>
                  <a:lnTo>
                    <a:pt x="255016" y="207187"/>
                  </a:lnTo>
                  <a:lnTo>
                    <a:pt x="0" y="59956"/>
                  </a:lnTo>
                  <a:lnTo>
                    <a:pt x="3462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2081555" y="5584482"/>
              <a:ext cx="207645" cy="290195"/>
            </a:xfrm>
            <a:custGeom>
              <a:avLst/>
              <a:gdLst/>
              <a:ahLst/>
              <a:cxnLst/>
              <a:rect l="l" t="t" r="r" b="b"/>
              <a:pathLst>
                <a:path w="207644" h="290195">
                  <a:moveTo>
                    <a:pt x="0" y="34620"/>
                  </a:moveTo>
                  <a:lnTo>
                    <a:pt x="147231" y="289623"/>
                  </a:lnTo>
                  <a:lnTo>
                    <a:pt x="207187" y="255016"/>
                  </a:lnTo>
                  <a:lnTo>
                    <a:pt x="59956" y="0"/>
                  </a:lnTo>
                  <a:lnTo>
                    <a:pt x="0" y="3462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2081555" y="5584482"/>
              <a:ext cx="207645" cy="290195"/>
            </a:xfrm>
            <a:custGeom>
              <a:avLst/>
              <a:gdLst/>
              <a:ahLst/>
              <a:cxnLst/>
              <a:rect l="l" t="t" r="r" b="b"/>
              <a:pathLst>
                <a:path w="207644" h="290195">
                  <a:moveTo>
                    <a:pt x="59956" y="0"/>
                  </a:moveTo>
                  <a:lnTo>
                    <a:pt x="207187" y="255016"/>
                  </a:lnTo>
                  <a:lnTo>
                    <a:pt x="147231" y="289623"/>
                  </a:lnTo>
                  <a:lnTo>
                    <a:pt x="0" y="34620"/>
                  </a:lnTo>
                  <a:lnTo>
                    <a:pt x="5995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2341321" y="5530164"/>
              <a:ext cx="69850" cy="294640"/>
            </a:xfrm>
            <a:custGeom>
              <a:avLst/>
              <a:gdLst/>
              <a:ahLst/>
              <a:cxnLst/>
              <a:rect l="l" t="t" r="r" b="b"/>
              <a:pathLst>
                <a:path w="69850" h="294639">
                  <a:moveTo>
                    <a:pt x="0" y="0"/>
                  </a:moveTo>
                  <a:lnTo>
                    <a:pt x="0" y="294449"/>
                  </a:lnTo>
                  <a:lnTo>
                    <a:pt x="69240" y="294449"/>
                  </a:lnTo>
                  <a:lnTo>
                    <a:pt x="69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2341321" y="5530164"/>
              <a:ext cx="69850" cy="294640"/>
            </a:xfrm>
            <a:custGeom>
              <a:avLst/>
              <a:gdLst/>
              <a:ahLst/>
              <a:cxnLst/>
              <a:rect l="l" t="t" r="r" b="b"/>
              <a:pathLst>
                <a:path w="69850" h="294639">
                  <a:moveTo>
                    <a:pt x="0" y="294449"/>
                  </a:moveTo>
                  <a:lnTo>
                    <a:pt x="0" y="0"/>
                  </a:lnTo>
                  <a:lnTo>
                    <a:pt x="69240" y="0"/>
                  </a:lnTo>
                  <a:lnTo>
                    <a:pt x="69240" y="294449"/>
                  </a:lnTo>
                  <a:lnTo>
                    <a:pt x="0" y="29444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2464523" y="5584050"/>
              <a:ext cx="207645" cy="290195"/>
            </a:xfrm>
            <a:custGeom>
              <a:avLst/>
              <a:gdLst/>
              <a:ahLst/>
              <a:cxnLst/>
              <a:rect l="l" t="t" r="r" b="b"/>
              <a:pathLst>
                <a:path w="207644" h="290195">
                  <a:moveTo>
                    <a:pt x="0" y="255003"/>
                  </a:moveTo>
                  <a:lnTo>
                    <a:pt x="59956" y="289623"/>
                  </a:lnTo>
                  <a:lnTo>
                    <a:pt x="207187" y="34607"/>
                  </a:lnTo>
                  <a:lnTo>
                    <a:pt x="147231" y="0"/>
                  </a:lnTo>
                  <a:lnTo>
                    <a:pt x="0" y="255003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2464523" y="5584050"/>
              <a:ext cx="207645" cy="290195"/>
            </a:xfrm>
            <a:custGeom>
              <a:avLst/>
              <a:gdLst/>
              <a:ahLst/>
              <a:cxnLst/>
              <a:rect l="l" t="t" r="r" b="b"/>
              <a:pathLst>
                <a:path w="207644" h="290195">
                  <a:moveTo>
                    <a:pt x="207187" y="34607"/>
                  </a:moveTo>
                  <a:lnTo>
                    <a:pt x="59956" y="289623"/>
                  </a:lnTo>
                  <a:lnTo>
                    <a:pt x="0" y="255003"/>
                  </a:lnTo>
                  <a:lnTo>
                    <a:pt x="147231" y="0"/>
                  </a:lnTo>
                  <a:lnTo>
                    <a:pt x="207187" y="346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2563494" y="5766409"/>
              <a:ext cx="290195" cy="207645"/>
            </a:xfrm>
            <a:custGeom>
              <a:avLst/>
              <a:gdLst/>
              <a:ahLst/>
              <a:cxnLst/>
              <a:rect l="l" t="t" r="r" b="b"/>
              <a:pathLst>
                <a:path w="290194" h="207645">
                  <a:moveTo>
                    <a:pt x="0" y="147218"/>
                  </a:moveTo>
                  <a:lnTo>
                    <a:pt x="34620" y="207175"/>
                  </a:lnTo>
                  <a:lnTo>
                    <a:pt x="289623" y="59956"/>
                  </a:lnTo>
                  <a:lnTo>
                    <a:pt x="255003" y="0"/>
                  </a:lnTo>
                  <a:lnTo>
                    <a:pt x="0" y="14721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2563494" y="5766409"/>
              <a:ext cx="290195" cy="207645"/>
            </a:xfrm>
            <a:custGeom>
              <a:avLst/>
              <a:gdLst/>
              <a:ahLst/>
              <a:cxnLst/>
              <a:rect l="l" t="t" r="r" b="b"/>
              <a:pathLst>
                <a:path w="290194" h="207645">
                  <a:moveTo>
                    <a:pt x="289623" y="59956"/>
                  </a:moveTo>
                  <a:lnTo>
                    <a:pt x="34620" y="207175"/>
                  </a:lnTo>
                  <a:lnTo>
                    <a:pt x="0" y="147218"/>
                  </a:lnTo>
                  <a:lnTo>
                    <a:pt x="255003" y="0"/>
                  </a:lnTo>
                  <a:lnTo>
                    <a:pt x="289623" y="599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2612986" y="6027051"/>
              <a:ext cx="294640" cy="69850"/>
            </a:xfrm>
            <a:custGeom>
              <a:avLst/>
              <a:gdLst/>
              <a:ahLst/>
              <a:cxnLst/>
              <a:rect l="l" t="t" r="r" b="b"/>
              <a:pathLst>
                <a:path w="294639" h="69850">
                  <a:moveTo>
                    <a:pt x="0" y="0"/>
                  </a:moveTo>
                  <a:lnTo>
                    <a:pt x="0" y="69227"/>
                  </a:lnTo>
                  <a:lnTo>
                    <a:pt x="294462" y="69227"/>
                  </a:lnTo>
                  <a:lnTo>
                    <a:pt x="2944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2612986" y="6027051"/>
              <a:ext cx="294640" cy="69850"/>
            </a:xfrm>
            <a:custGeom>
              <a:avLst/>
              <a:gdLst/>
              <a:ahLst/>
              <a:cxnLst/>
              <a:rect l="l" t="t" r="r" b="b"/>
              <a:pathLst>
                <a:path w="294639" h="69850">
                  <a:moveTo>
                    <a:pt x="0" y="69227"/>
                  </a:moveTo>
                  <a:lnTo>
                    <a:pt x="0" y="0"/>
                  </a:lnTo>
                  <a:lnTo>
                    <a:pt x="294462" y="0"/>
                  </a:lnTo>
                  <a:lnTo>
                    <a:pt x="294462" y="69227"/>
                  </a:lnTo>
                  <a:lnTo>
                    <a:pt x="0" y="6922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2563926" y="6150254"/>
              <a:ext cx="290195" cy="207645"/>
            </a:xfrm>
            <a:custGeom>
              <a:avLst/>
              <a:gdLst/>
              <a:ahLst/>
              <a:cxnLst/>
              <a:rect l="l" t="t" r="r" b="b"/>
              <a:pathLst>
                <a:path w="290194" h="207645">
                  <a:moveTo>
                    <a:pt x="0" y="59944"/>
                  </a:moveTo>
                  <a:lnTo>
                    <a:pt x="255016" y="207175"/>
                  </a:lnTo>
                  <a:lnTo>
                    <a:pt x="289623" y="147218"/>
                  </a:lnTo>
                  <a:lnTo>
                    <a:pt x="34620" y="0"/>
                  </a:lnTo>
                  <a:lnTo>
                    <a:pt x="0" y="59944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2563926" y="6150254"/>
              <a:ext cx="290195" cy="207645"/>
            </a:xfrm>
            <a:custGeom>
              <a:avLst/>
              <a:gdLst/>
              <a:ahLst/>
              <a:cxnLst/>
              <a:rect l="l" t="t" r="r" b="b"/>
              <a:pathLst>
                <a:path w="290194" h="207645">
                  <a:moveTo>
                    <a:pt x="255016" y="207175"/>
                  </a:moveTo>
                  <a:lnTo>
                    <a:pt x="0" y="59944"/>
                  </a:lnTo>
                  <a:lnTo>
                    <a:pt x="34620" y="0"/>
                  </a:lnTo>
                  <a:lnTo>
                    <a:pt x="289623" y="147218"/>
                  </a:lnTo>
                  <a:lnTo>
                    <a:pt x="255016" y="2071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2464015" y="6249212"/>
              <a:ext cx="207645" cy="290195"/>
            </a:xfrm>
            <a:custGeom>
              <a:avLst/>
              <a:gdLst/>
              <a:ahLst/>
              <a:cxnLst/>
              <a:rect l="l" t="t" r="r" b="b"/>
              <a:pathLst>
                <a:path w="207644" h="290195">
                  <a:moveTo>
                    <a:pt x="0" y="34620"/>
                  </a:moveTo>
                  <a:lnTo>
                    <a:pt x="147231" y="289623"/>
                  </a:lnTo>
                  <a:lnTo>
                    <a:pt x="207175" y="255015"/>
                  </a:lnTo>
                  <a:lnTo>
                    <a:pt x="59956" y="0"/>
                  </a:lnTo>
                  <a:lnTo>
                    <a:pt x="0" y="3462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2464015" y="6249212"/>
              <a:ext cx="207645" cy="290195"/>
            </a:xfrm>
            <a:custGeom>
              <a:avLst/>
              <a:gdLst/>
              <a:ahLst/>
              <a:cxnLst/>
              <a:rect l="l" t="t" r="r" b="b"/>
              <a:pathLst>
                <a:path w="207644" h="290195">
                  <a:moveTo>
                    <a:pt x="147231" y="289623"/>
                  </a:moveTo>
                  <a:lnTo>
                    <a:pt x="0" y="34620"/>
                  </a:lnTo>
                  <a:lnTo>
                    <a:pt x="59956" y="0"/>
                  </a:lnTo>
                  <a:lnTo>
                    <a:pt x="207175" y="255015"/>
                  </a:lnTo>
                  <a:lnTo>
                    <a:pt x="147231" y="28962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1899640" y="6149733"/>
              <a:ext cx="290195" cy="207645"/>
            </a:xfrm>
            <a:custGeom>
              <a:avLst/>
              <a:gdLst/>
              <a:ahLst/>
              <a:cxnLst/>
              <a:rect l="l" t="t" r="r" b="b"/>
              <a:pathLst>
                <a:path w="290194" h="207645">
                  <a:moveTo>
                    <a:pt x="0" y="147231"/>
                  </a:moveTo>
                  <a:lnTo>
                    <a:pt x="34620" y="207187"/>
                  </a:lnTo>
                  <a:lnTo>
                    <a:pt x="289623" y="59956"/>
                  </a:lnTo>
                  <a:lnTo>
                    <a:pt x="255003" y="0"/>
                  </a:lnTo>
                  <a:lnTo>
                    <a:pt x="0" y="147231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1899640" y="6149733"/>
              <a:ext cx="290195" cy="207645"/>
            </a:xfrm>
            <a:custGeom>
              <a:avLst/>
              <a:gdLst/>
              <a:ahLst/>
              <a:cxnLst/>
              <a:rect l="l" t="t" r="r" b="b"/>
              <a:pathLst>
                <a:path w="290194" h="207645">
                  <a:moveTo>
                    <a:pt x="0" y="147231"/>
                  </a:moveTo>
                  <a:lnTo>
                    <a:pt x="255003" y="0"/>
                  </a:lnTo>
                  <a:lnTo>
                    <a:pt x="289623" y="59956"/>
                  </a:lnTo>
                  <a:lnTo>
                    <a:pt x="34620" y="207187"/>
                  </a:lnTo>
                  <a:lnTo>
                    <a:pt x="0" y="1472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2081047" y="6249657"/>
              <a:ext cx="207645" cy="290195"/>
            </a:xfrm>
            <a:custGeom>
              <a:avLst/>
              <a:gdLst/>
              <a:ahLst/>
              <a:cxnLst/>
              <a:rect l="l" t="t" r="r" b="b"/>
              <a:pathLst>
                <a:path w="207644" h="290195">
                  <a:moveTo>
                    <a:pt x="0" y="255003"/>
                  </a:moveTo>
                  <a:lnTo>
                    <a:pt x="59956" y="289623"/>
                  </a:lnTo>
                  <a:lnTo>
                    <a:pt x="207175" y="34607"/>
                  </a:lnTo>
                  <a:lnTo>
                    <a:pt x="147231" y="0"/>
                  </a:lnTo>
                  <a:lnTo>
                    <a:pt x="0" y="255003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2081047" y="6249657"/>
              <a:ext cx="207645" cy="290195"/>
            </a:xfrm>
            <a:custGeom>
              <a:avLst/>
              <a:gdLst/>
              <a:ahLst/>
              <a:cxnLst/>
              <a:rect l="l" t="t" r="r" b="b"/>
              <a:pathLst>
                <a:path w="207644" h="290195">
                  <a:moveTo>
                    <a:pt x="0" y="255003"/>
                  </a:moveTo>
                  <a:lnTo>
                    <a:pt x="147231" y="0"/>
                  </a:lnTo>
                  <a:lnTo>
                    <a:pt x="207175" y="34607"/>
                  </a:lnTo>
                  <a:lnTo>
                    <a:pt x="59956" y="289623"/>
                  </a:lnTo>
                  <a:lnTo>
                    <a:pt x="0" y="25500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2341321" y="6297841"/>
              <a:ext cx="69850" cy="294640"/>
            </a:xfrm>
            <a:custGeom>
              <a:avLst/>
              <a:gdLst/>
              <a:ahLst/>
              <a:cxnLst/>
              <a:rect l="l" t="t" r="r" b="b"/>
              <a:pathLst>
                <a:path w="69850" h="294640">
                  <a:moveTo>
                    <a:pt x="0" y="0"/>
                  </a:moveTo>
                  <a:lnTo>
                    <a:pt x="0" y="294462"/>
                  </a:lnTo>
                  <a:lnTo>
                    <a:pt x="69240" y="294462"/>
                  </a:lnTo>
                  <a:lnTo>
                    <a:pt x="692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2341321" y="6297841"/>
              <a:ext cx="69850" cy="294640"/>
            </a:xfrm>
            <a:custGeom>
              <a:avLst/>
              <a:gdLst/>
              <a:ahLst/>
              <a:cxnLst/>
              <a:rect l="l" t="t" r="r" b="b"/>
              <a:pathLst>
                <a:path w="69850" h="294640">
                  <a:moveTo>
                    <a:pt x="0" y="294462"/>
                  </a:moveTo>
                  <a:lnTo>
                    <a:pt x="0" y="0"/>
                  </a:lnTo>
                  <a:lnTo>
                    <a:pt x="69240" y="0"/>
                  </a:lnTo>
                  <a:lnTo>
                    <a:pt x="69240" y="294462"/>
                  </a:lnTo>
                  <a:lnTo>
                    <a:pt x="0" y="2944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1637601" y="608797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1637601" y="608777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1637601" y="608756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1637601" y="608736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1637601" y="608716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1637601" y="608695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1637601" y="608674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1637601" y="608653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1637601" y="608633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1637601" y="608613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1637601" y="608592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1637601" y="608552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1637601" y="608531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1637601" y="608511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1637601" y="608490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1637601" y="608469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1637601" y="608449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1637601" y="608429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1637601" y="608388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1637601" y="608368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1637601" y="608347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1637601" y="608327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1637601" y="608305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1637601" y="608265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1637601" y="608244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1637601" y="608224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1637601" y="608204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1637601" y="608163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1637601" y="608143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1637601" y="608121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1637601" y="608101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1637601" y="608060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1637601" y="608040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1637601" y="608020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1637601" y="607999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1637601" y="607957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1637601" y="607937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1637601" y="607917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1637601" y="607876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1637601" y="607856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1637601" y="607835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1637601" y="607795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1637601" y="607773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1637601" y="607753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1637601" y="607712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1637601" y="607692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1637601" y="607672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1637601" y="607631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1637601" y="607611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1637601" y="607589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1637601" y="607548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1637601" y="607528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1637601" y="607508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1637601" y="607487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1637601" y="607467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1637601" y="607427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1637601" y="607405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1637601" y="607364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1637601" y="607344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1637601" y="607303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1637601" y="607283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1637601" y="607242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1637601" y="607221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1637601" y="607180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1637601" y="607160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1637601" y="607140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1637601" y="607099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1637601" y="607079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1637601" y="607037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1637601" y="606996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1637601" y="606976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1637601" y="606935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1637601" y="606915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1637601" y="606873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1637601" y="606852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1637601" y="606812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1637601" y="606792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1637601" y="606751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1637601" y="606710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1637601" y="606689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1637601" y="606648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1637601" y="606628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1637601" y="606587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1637601" y="606546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1637601" y="606526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1637601" y="606484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1637601" y="606444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1637601" y="606423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1637601" y="606383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1637601" y="606342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1637601" y="606320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1637601" y="606280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1637601" y="606239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1637601" y="606219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1637601" y="606178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1637601" y="606158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1637601" y="606117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1637601" y="606077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1637601" y="606056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1637601" y="606014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1637601" y="605974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1637601" y="605953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1637601" y="605913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1637601" y="605872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1637601" y="605852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1637601" y="605810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1637601" y="605769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1637601" y="605749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1637601" y="605708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1637601" y="605688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1637601" y="605646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1637601" y="605605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1637601" y="605585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1637601" y="605544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1637601" y="605524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1637601" y="605483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1637601" y="605462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1637601" y="605421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1637601" y="605401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1637601" y="605360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1637601" y="605320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1637601" y="605298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1637601" y="605257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1637601" y="605237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1637601" y="605217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1637601" y="605176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1637601" y="605156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1637601" y="605114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1637601" y="605094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1637601" y="605053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1637601" y="605033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1637601" y="604992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1637601" y="604972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1637601" y="604930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1637601" y="604909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1637601" y="604889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1637601" y="604869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1637601" y="604848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1637601" y="604808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1637601" y="604787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1637601" y="604767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1637601" y="604725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1637601" y="604705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1637601" y="604685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1637601" y="604644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1637601" y="604624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1637601" y="604603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1637601" y="604561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1637601" y="604541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1637601" y="604521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1637601" y="604480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1637601" y="604460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1637601" y="604439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1637601" y="604399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1637601" y="604377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1637601" y="604357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1637601" y="604337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1637601" y="604296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1637601" y="604276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1637601" y="604255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1637601" y="604235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1637601" y="604193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1637601" y="604173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1637601" y="604152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1637601" y="604132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1637601" y="604091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1637601" y="604071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1637601" y="604051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1637601" y="604029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1637601" y="604009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1637601" y="603968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1637601" y="603948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1637601" y="603928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1637601" y="603907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1637601" y="603887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1637601" y="603867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1637601" y="603845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1637601" y="603804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1637601" y="603784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1637601" y="603764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1637601" y="603744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1637601" y="603723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1637601" y="603703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1637601" y="603683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1637601" y="603661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1637601" y="603641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1637601" y="603620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1637601" y="603600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1637601" y="603580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1637601" y="6035801"/>
              <a:ext cx="294005" cy="52705"/>
            </a:xfrm>
            <a:custGeom>
              <a:avLst/>
              <a:gdLst/>
              <a:ahLst/>
              <a:cxnLst/>
              <a:rect l="l" t="t" r="r" b="b"/>
              <a:pathLst>
                <a:path w="294005" h="52704">
                  <a:moveTo>
                    <a:pt x="0" y="52374"/>
                  </a:moveTo>
                  <a:lnTo>
                    <a:pt x="0" y="0"/>
                  </a:lnTo>
                  <a:lnTo>
                    <a:pt x="293585" y="0"/>
                  </a:lnTo>
                  <a:lnTo>
                    <a:pt x="293585" y="52374"/>
                  </a:lnTo>
                  <a:lnTo>
                    <a:pt x="0" y="5237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1763347" y="5677382"/>
              <a:ext cx="255904" cy="148590"/>
            </a:xfrm>
            <a:custGeom>
              <a:avLst/>
              <a:gdLst/>
              <a:ahLst/>
              <a:cxnLst/>
              <a:rect l="l" t="t" r="r" b="b"/>
              <a:pathLst>
                <a:path w="255905" h="148589">
                  <a:moveTo>
                    <a:pt x="0" y="746"/>
                  </a:moveTo>
                  <a:lnTo>
                    <a:pt x="255030" y="147992"/>
                  </a:lnTo>
                  <a:lnTo>
                    <a:pt x="255469" y="147231"/>
                  </a:lnTo>
                  <a:lnTo>
                    <a:pt x="453" y="0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1762074" y="5678131"/>
              <a:ext cx="256540" cy="149860"/>
            </a:xfrm>
            <a:custGeom>
              <a:avLst/>
              <a:gdLst/>
              <a:ahLst/>
              <a:cxnLst/>
              <a:rect l="l" t="t" r="r" b="b"/>
              <a:pathLst>
                <a:path w="256539" h="149860">
                  <a:moveTo>
                    <a:pt x="256298" y="147243"/>
                  </a:moveTo>
                  <a:lnTo>
                    <a:pt x="1270" y="0"/>
                  </a:lnTo>
                  <a:lnTo>
                    <a:pt x="635" y="1041"/>
                  </a:lnTo>
                  <a:lnTo>
                    <a:pt x="0" y="2095"/>
                  </a:lnTo>
                  <a:lnTo>
                    <a:pt x="255079" y="149364"/>
                  </a:lnTo>
                  <a:lnTo>
                    <a:pt x="255689" y="148297"/>
                  </a:lnTo>
                  <a:lnTo>
                    <a:pt x="256298" y="147243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1760804" y="5680227"/>
              <a:ext cx="256540" cy="149860"/>
            </a:xfrm>
            <a:custGeom>
              <a:avLst/>
              <a:gdLst/>
              <a:ahLst/>
              <a:cxnLst/>
              <a:rect l="l" t="t" r="r" b="b"/>
              <a:pathLst>
                <a:path w="256539" h="149860">
                  <a:moveTo>
                    <a:pt x="256349" y="147269"/>
                  </a:moveTo>
                  <a:lnTo>
                    <a:pt x="1270" y="0"/>
                  </a:lnTo>
                  <a:lnTo>
                    <a:pt x="635" y="1028"/>
                  </a:lnTo>
                  <a:lnTo>
                    <a:pt x="0" y="2082"/>
                  </a:lnTo>
                  <a:lnTo>
                    <a:pt x="255130" y="149377"/>
                  </a:lnTo>
                  <a:lnTo>
                    <a:pt x="255739" y="148323"/>
                  </a:lnTo>
                  <a:lnTo>
                    <a:pt x="256349" y="147269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1760176" y="5682306"/>
              <a:ext cx="255904" cy="148590"/>
            </a:xfrm>
            <a:custGeom>
              <a:avLst/>
              <a:gdLst/>
              <a:ahLst/>
              <a:cxnLst/>
              <a:rect l="l" t="t" r="r" b="b"/>
              <a:pathLst>
                <a:path w="255905" h="148589">
                  <a:moveTo>
                    <a:pt x="0" y="1040"/>
                  </a:moveTo>
                  <a:lnTo>
                    <a:pt x="255153" y="148352"/>
                  </a:lnTo>
                  <a:lnTo>
                    <a:pt x="255762" y="147297"/>
                  </a:lnTo>
                  <a:lnTo>
                    <a:pt x="632" y="0"/>
                  </a:lnTo>
                  <a:lnTo>
                    <a:pt x="0" y="104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1758899" y="5683351"/>
              <a:ext cx="256540" cy="149860"/>
            </a:xfrm>
            <a:custGeom>
              <a:avLst/>
              <a:gdLst/>
              <a:ahLst/>
              <a:cxnLst/>
              <a:rect l="l" t="t" r="r" b="b"/>
              <a:pathLst>
                <a:path w="256539" h="149860">
                  <a:moveTo>
                    <a:pt x="256425" y="147307"/>
                  </a:moveTo>
                  <a:lnTo>
                    <a:pt x="1270" y="0"/>
                  </a:lnTo>
                  <a:lnTo>
                    <a:pt x="635" y="1041"/>
                  </a:lnTo>
                  <a:lnTo>
                    <a:pt x="0" y="2082"/>
                  </a:lnTo>
                  <a:lnTo>
                    <a:pt x="255206" y="149428"/>
                  </a:lnTo>
                  <a:lnTo>
                    <a:pt x="255816" y="148374"/>
                  </a:lnTo>
                  <a:lnTo>
                    <a:pt x="256425" y="147307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1757629" y="5685434"/>
              <a:ext cx="256540" cy="149860"/>
            </a:xfrm>
            <a:custGeom>
              <a:avLst/>
              <a:gdLst/>
              <a:ahLst/>
              <a:cxnLst/>
              <a:rect l="l" t="t" r="r" b="b"/>
              <a:pathLst>
                <a:path w="256539" h="149860">
                  <a:moveTo>
                    <a:pt x="256476" y="147345"/>
                  </a:moveTo>
                  <a:lnTo>
                    <a:pt x="1270" y="0"/>
                  </a:lnTo>
                  <a:lnTo>
                    <a:pt x="635" y="1054"/>
                  </a:lnTo>
                  <a:lnTo>
                    <a:pt x="0" y="2095"/>
                  </a:lnTo>
                  <a:lnTo>
                    <a:pt x="255257" y="149453"/>
                  </a:lnTo>
                  <a:lnTo>
                    <a:pt x="255866" y="148399"/>
                  </a:lnTo>
                  <a:lnTo>
                    <a:pt x="256476" y="147345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1757007" y="5687519"/>
              <a:ext cx="255904" cy="148590"/>
            </a:xfrm>
            <a:custGeom>
              <a:avLst/>
              <a:gdLst/>
              <a:ahLst/>
              <a:cxnLst/>
              <a:rect l="l" t="t" r="r" b="b"/>
              <a:pathLst>
                <a:path w="255905" h="148589">
                  <a:moveTo>
                    <a:pt x="0" y="1040"/>
                  </a:moveTo>
                  <a:lnTo>
                    <a:pt x="255274" y="148422"/>
                  </a:lnTo>
                  <a:lnTo>
                    <a:pt x="255883" y="147367"/>
                  </a:lnTo>
                  <a:lnTo>
                    <a:pt x="632" y="0"/>
                  </a:lnTo>
                  <a:lnTo>
                    <a:pt x="0" y="104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1755724" y="5688571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6552" y="147370"/>
                  </a:moveTo>
                  <a:lnTo>
                    <a:pt x="1282" y="0"/>
                  </a:lnTo>
                  <a:lnTo>
                    <a:pt x="647" y="1041"/>
                  </a:lnTo>
                  <a:lnTo>
                    <a:pt x="0" y="2082"/>
                  </a:lnTo>
                  <a:lnTo>
                    <a:pt x="255333" y="149491"/>
                  </a:lnTo>
                  <a:lnTo>
                    <a:pt x="255943" y="148437"/>
                  </a:lnTo>
                  <a:lnTo>
                    <a:pt x="256552" y="14737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1754467" y="5690653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6590" y="147408"/>
                  </a:moveTo>
                  <a:lnTo>
                    <a:pt x="1257" y="0"/>
                  </a:lnTo>
                  <a:lnTo>
                    <a:pt x="635" y="1041"/>
                  </a:lnTo>
                  <a:lnTo>
                    <a:pt x="0" y="2082"/>
                  </a:lnTo>
                  <a:lnTo>
                    <a:pt x="255371" y="149529"/>
                  </a:lnTo>
                  <a:lnTo>
                    <a:pt x="255968" y="148475"/>
                  </a:lnTo>
                  <a:lnTo>
                    <a:pt x="256590" y="147408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1753834" y="5692733"/>
              <a:ext cx="256540" cy="148590"/>
            </a:xfrm>
            <a:custGeom>
              <a:avLst/>
              <a:gdLst/>
              <a:ahLst/>
              <a:cxnLst/>
              <a:rect l="l" t="t" r="r" b="b"/>
              <a:pathLst>
                <a:path w="256539" h="148589">
                  <a:moveTo>
                    <a:pt x="0" y="1046"/>
                  </a:moveTo>
                  <a:lnTo>
                    <a:pt x="255391" y="148505"/>
                  </a:lnTo>
                  <a:lnTo>
                    <a:pt x="256005" y="147441"/>
                  </a:lnTo>
                  <a:lnTo>
                    <a:pt x="636" y="0"/>
                  </a:lnTo>
                  <a:lnTo>
                    <a:pt x="0" y="1046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1752562" y="5693790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6667" y="147447"/>
                  </a:moveTo>
                  <a:lnTo>
                    <a:pt x="1270" y="0"/>
                  </a:lnTo>
                  <a:lnTo>
                    <a:pt x="622" y="1041"/>
                  </a:lnTo>
                  <a:lnTo>
                    <a:pt x="0" y="2082"/>
                  </a:lnTo>
                  <a:lnTo>
                    <a:pt x="255435" y="149567"/>
                  </a:lnTo>
                  <a:lnTo>
                    <a:pt x="256044" y="148513"/>
                  </a:lnTo>
                  <a:lnTo>
                    <a:pt x="256667" y="147447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1751292" y="5695873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6705" y="147485"/>
                  </a:moveTo>
                  <a:lnTo>
                    <a:pt x="1270" y="0"/>
                  </a:lnTo>
                  <a:lnTo>
                    <a:pt x="635" y="1041"/>
                  </a:lnTo>
                  <a:lnTo>
                    <a:pt x="0" y="2095"/>
                  </a:lnTo>
                  <a:lnTo>
                    <a:pt x="255485" y="149606"/>
                  </a:lnTo>
                  <a:lnTo>
                    <a:pt x="256095" y="148539"/>
                  </a:lnTo>
                  <a:lnTo>
                    <a:pt x="256705" y="147485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1750660" y="5697961"/>
              <a:ext cx="256540" cy="148590"/>
            </a:xfrm>
            <a:custGeom>
              <a:avLst/>
              <a:gdLst/>
              <a:ahLst/>
              <a:cxnLst/>
              <a:rect l="l" t="t" r="r" b="b"/>
              <a:pathLst>
                <a:path w="256539" h="148589">
                  <a:moveTo>
                    <a:pt x="0" y="1040"/>
                  </a:moveTo>
                  <a:lnTo>
                    <a:pt x="255516" y="148562"/>
                  </a:lnTo>
                  <a:lnTo>
                    <a:pt x="256125" y="147507"/>
                  </a:lnTo>
                  <a:lnTo>
                    <a:pt x="632" y="0"/>
                  </a:lnTo>
                  <a:lnTo>
                    <a:pt x="0" y="104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1736636" y="5699010"/>
              <a:ext cx="269875" cy="171450"/>
            </a:xfrm>
            <a:custGeom>
              <a:avLst/>
              <a:gdLst/>
              <a:ahLst/>
              <a:cxnLst/>
              <a:rect l="l" t="t" r="r" b="b"/>
              <a:pathLst>
                <a:path w="269875" h="171450">
                  <a:moveTo>
                    <a:pt x="269532" y="147523"/>
                  </a:moveTo>
                  <a:lnTo>
                    <a:pt x="14020" y="0"/>
                  </a:lnTo>
                  <a:lnTo>
                    <a:pt x="13385" y="1041"/>
                  </a:lnTo>
                  <a:lnTo>
                    <a:pt x="12750" y="2082"/>
                  </a:lnTo>
                  <a:lnTo>
                    <a:pt x="0" y="23063"/>
                  </a:lnTo>
                  <a:lnTo>
                    <a:pt x="255892" y="171170"/>
                  </a:lnTo>
                  <a:lnTo>
                    <a:pt x="268300" y="149644"/>
                  </a:lnTo>
                  <a:lnTo>
                    <a:pt x="268922" y="148577"/>
                  </a:lnTo>
                  <a:lnTo>
                    <a:pt x="269532" y="147523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1748756" y="5701092"/>
              <a:ext cx="256540" cy="149225"/>
            </a:xfrm>
            <a:custGeom>
              <a:avLst/>
              <a:gdLst/>
              <a:ahLst/>
              <a:cxnLst/>
              <a:rect l="l" t="t" r="r" b="b"/>
              <a:pathLst>
                <a:path w="256539" h="149225">
                  <a:moveTo>
                    <a:pt x="0" y="1040"/>
                  </a:moveTo>
                  <a:lnTo>
                    <a:pt x="255589" y="148604"/>
                  </a:lnTo>
                  <a:lnTo>
                    <a:pt x="256198" y="147549"/>
                  </a:lnTo>
                  <a:lnTo>
                    <a:pt x="632" y="0"/>
                  </a:lnTo>
                  <a:lnTo>
                    <a:pt x="0" y="104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1747481" y="5702134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6857" y="147574"/>
                  </a:moveTo>
                  <a:lnTo>
                    <a:pt x="1270" y="0"/>
                  </a:lnTo>
                  <a:lnTo>
                    <a:pt x="635" y="1041"/>
                  </a:lnTo>
                  <a:lnTo>
                    <a:pt x="0" y="2095"/>
                  </a:lnTo>
                  <a:lnTo>
                    <a:pt x="255638" y="149682"/>
                  </a:lnTo>
                  <a:lnTo>
                    <a:pt x="256247" y="148628"/>
                  </a:lnTo>
                  <a:lnTo>
                    <a:pt x="256857" y="147574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1746212" y="5704230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6908" y="147586"/>
                  </a:moveTo>
                  <a:lnTo>
                    <a:pt x="1270" y="0"/>
                  </a:lnTo>
                  <a:lnTo>
                    <a:pt x="635" y="1041"/>
                  </a:lnTo>
                  <a:lnTo>
                    <a:pt x="0" y="2082"/>
                  </a:lnTo>
                  <a:lnTo>
                    <a:pt x="255689" y="149707"/>
                  </a:lnTo>
                  <a:lnTo>
                    <a:pt x="256298" y="148640"/>
                  </a:lnTo>
                  <a:lnTo>
                    <a:pt x="256908" y="147586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1745587" y="5706306"/>
              <a:ext cx="256540" cy="149225"/>
            </a:xfrm>
            <a:custGeom>
              <a:avLst/>
              <a:gdLst/>
              <a:ahLst/>
              <a:cxnLst/>
              <a:rect l="l" t="t" r="r" b="b"/>
              <a:pathLst>
                <a:path w="256539" h="149225">
                  <a:moveTo>
                    <a:pt x="0" y="1040"/>
                  </a:moveTo>
                  <a:lnTo>
                    <a:pt x="255710" y="148674"/>
                  </a:lnTo>
                  <a:lnTo>
                    <a:pt x="256318" y="147619"/>
                  </a:lnTo>
                  <a:lnTo>
                    <a:pt x="632" y="0"/>
                  </a:lnTo>
                  <a:lnTo>
                    <a:pt x="0" y="104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1744306" y="5707354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6984" y="147637"/>
                  </a:moveTo>
                  <a:lnTo>
                    <a:pt x="1270" y="0"/>
                  </a:lnTo>
                  <a:lnTo>
                    <a:pt x="635" y="1054"/>
                  </a:lnTo>
                  <a:lnTo>
                    <a:pt x="0" y="2095"/>
                  </a:lnTo>
                  <a:lnTo>
                    <a:pt x="255765" y="149745"/>
                  </a:lnTo>
                  <a:lnTo>
                    <a:pt x="256374" y="148691"/>
                  </a:lnTo>
                  <a:lnTo>
                    <a:pt x="256984" y="147637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1743049" y="5709449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7022" y="147650"/>
                  </a:moveTo>
                  <a:lnTo>
                    <a:pt x="1257" y="0"/>
                  </a:lnTo>
                  <a:lnTo>
                    <a:pt x="622" y="1041"/>
                  </a:lnTo>
                  <a:lnTo>
                    <a:pt x="0" y="2082"/>
                  </a:lnTo>
                  <a:lnTo>
                    <a:pt x="255803" y="149771"/>
                  </a:lnTo>
                  <a:lnTo>
                    <a:pt x="256413" y="148717"/>
                  </a:lnTo>
                  <a:lnTo>
                    <a:pt x="257022" y="14765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1742412" y="5711520"/>
              <a:ext cx="256540" cy="149225"/>
            </a:xfrm>
            <a:custGeom>
              <a:avLst/>
              <a:gdLst/>
              <a:ahLst/>
              <a:cxnLst/>
              <a:rect l="l" t="t" r="r" b="b"/>
              <a:pathLst>
                <a:path w="256539" h="149225">
                  <a:moveTo>
                    <a:pt x="0" y="1050"/>
                  </a:moveTo>
                  <a:lnTo>
                    <a:pt x="255829" y="148757"/>
                  </a:lnTo>
                  <a:lnTo>
                    <a:pt x="256443" y="147693"/>
                  </a:lnTo>
                  <a:lnTo>
                    <a:pt x="638" y="0"/>
                  </a:lnTo>
                  <a:lnTo>
                    <a:pt x="0" y="105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1741131" y="5712574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7098" y="147713"/>
                  </a:moveTo>
                  <a:lnTo>
                    <a:pt x="1270" y="0"/>
                  </a:lnTo>
                  <a:lnTo>
                    <a:pt x="635" y="1054"/>
                  </a:lnTo>
                  <a:lnTo>
                    <a:pt x="0" y="2082"/>
                  </a:lnTo>
                  <a:lnTo>
                    <a:pt x="255892" y="149821"/>
                  </a:lnTo>
                  <a:lnTo>
                    <a:pt x="256489" y="148767"/>
                  </a:lnTo>
                  <a:lnTo>
                    <a:pt x="257098" y="147713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1739862" y="5714656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7162" y="147739"/>
                  </a:moveTo>
                  <a:lnTo>
                    <a:pt x="1270" y="0"/>
                  </a:lnTo>
                  <a:lnTo>
                    <a:pt x="635" y="1054"/>
                  </a:lnTo>
                  <a:lnTo>
                    <a:pt x="0" y="2095"/>
                  </a:lnTo>
                  <a:lnTo>
                    <a:pt x="255930" y="149860"/>
                  </a:lnTo>
                  <a:lnTo>
                    <a:pt x="256540" y="148805"/>
                  </a:lnTo>
                  <a:lnTo>
                    <a:pt x="257162" y="147739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1739240" y="5716747"/>
              <a:ext cx="257175" cy="149225"/>
            </a:xfrm>
            <a:custGeom>
              <a:avLst/>
              <a:gdLst/>
              <a:ahLst/>
              <a:cxnLst/>
              <a:rect l="l" t="t" r="r" b="b"/>
              <a:pathLst>
                <a:path w="257175" h="149225">
                  <a:moveTo>
                    <a:pt x="0" y="1040"/>
                  </a:moveTo>
                  <a:lnTo>
                    <a:pt x="255952" y="148813"/>
                  </a:lnTo>
                  <a:lnTo>
                    <a:pt x="256561" y="147759"/>
                  </a:lnTo>
                  <a:lnTo>
                    <a:pt x="632" y="0"/>
                  </a:lnTo>
                  <a:lnTo>
                    <a:pt x="0" y="104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1737969" y="5717793"/>
              <a:ext cx="257810" cy="150495"/>
            </a:xfrm>
            <a:custGeom>
              <a:avLst/>
              <a:gdLst/>
              <a:ahLst/>
              <a:cxnLst/>
              <a:rect l="l" t="t" r="r" b="b"/>
              <a:pathLst>
                <a:path w="257810" h="150495">
                  <a:moveTo>
                    <a:pt x="257213" y="147777"/>
                  </a:moveTo>
                  <a:lnTo>
                    <a:pt x="1270" y="0"/>
                  </a:lnTo>
                  <a:lnTo>
                    <a:pt x="635" y="1041"/>
                  </a:lnTo>
                  <a:lnTo>
                    <a:pt x="0" y="2095"/>
                  </a:lnTo>
                  <a:lnTo>
                    <a:pt x="255993" y="149898"/>
                  </a:lnTo>
                  <a:lnTo>
                    <a:pt x="256603" y="148831"/>
                  </a:lnTo>
                  <a:lnTo>
                    <a:pt x="257213" y="147777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1736699" y="5719889"/>
              <a:ext cx="257810" cy="150495"/>
            </a:xfrm>
            <a:custGeom>
              <a:avLst/>
              <a:gdLst/>
              <a:ahLst/>
              <a:cxnLst/>
              <a:rect l="l" t="t" r="r" b="b"/>
              <a:pathLst>
                <a:path w="257810" h="150495">
                  <a:moveTo>
                    <a:pt x="257263" y="147802"/>
                  </a:moveTo>
                  <a:lnTo>
                    <a:pt x="1270" y="0"/>
                  </a:lnTo>
                  <a:lnTo>
                    <a:pt x="635" y="1041"/>
                  </a:lnTo>
                  <a:lnTo>
                    <a:pt x="0" y="2082"/>
                  </a:lnTo>
                  <a:lnTo>
                    <a:pt x="256044" y="149910"/>
                  </a:lnTo>
                  <a:lnTo>
                    <a:pt x="256654" y="148856"/>
                  </a:lnTo>
                  <a:lnTo>
                    <a:pt x="257263" y="14780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1736701" y="5721959"/>
              <a:ext cx="256540" cy="148590"/>
            </a:xfrm>
            <a:custGeom>
              <a:avLst/>
              <a:gdLst/>
              <a:ahLst/>
              <a:cxnLst/>
              <a:rect l="l" t="t" r="r" b="b"/>
              <a:pathLst>
                <a:path w="256539" h="148589">
                  <a:moveTo>
                    <a:pt x="0" y="0"/>
                  </a:moveTo>
                  <a:lnTo>
                    <a:pt x="255826" y="148221"/>
                  </a:lnTo>
                  <a:lnTo>
                    <a:pt x="256052" y="1478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1736636" y="5677382"/>
              <a:ext cx="282575" cy="193040"/>
            </a:xfrm>
            <a:custGeom>
              <a:avLst/>
              <a:gdLst/>
              <a:ahLst/>
              <a:cxnLst/>
              <a:rect l="l" t="t" r="r" b="b"/>
              <a:pathLst>
                <a:path w="282575" h="193039">
                  <a:moveTo>
                    <a:pt x="27165" y="0"/>
                  </a:moveTo>
                  <a:lnTo>
                    <a:pt x="282181" y="147231"/>
                  </a:lnTo>
                  <a:lnTo>
                    <a:pt x="255892" y="192798"/>
                  </a:lnTo>
                  <a:lnTo>
                    <a:pt x="0" y="44691"/>
                  </a:lnTo>
                  <a:lnTo>
                    <a:pt x="2716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88" name="object 108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040182" y="5462676"/>
              <a:ext cx="166196" cy="262089"/>
            </a:xfrm>
            <a:prstGeom prst="rect">
              <a:avLst/>
            </a:prstGeom>
          </p:spPr>
        </p:pic>
        <p:sp>
          <p:nvSpPr>
            <p:cNvPr id="1089" name="object 1089"/>
            <p:cNvSpPr/>
            <p:nvPr/>
          </p:nvSpPr>
          <p:spPr>
            <a:xfrm>
              <a:off x="2037931" y="5471337"/>
              <a:ext cx="148590" cy="254635"/>
            </a:xfrm>
            <a:custGeom>
              <a:avLst/>
              <a:gdLst/>
              <a:ahLst/>
              <a:cxnLst/>
              <a:rect l="l" t="t" r="r" b="b"/>
              <a:pathLst>
                <a:path w="148589" h="254635">
                  <a:moveTo>
                    <a:pt x="148564" y="253428"/>
                  </a:moveTo>
                  <a:lnTo>
                    <a:pt x="2247" y="0"/>
                  </a:lnTo>
                  <a:lnTo>
                    <a:pt x="1117" y="469"/>
                  </a:lnTo>
                  <a:lnTo>
                    <a:pt x="0" y="939"/>
                  </a:lnTo>
                  <a:lnTo>
                    <a:pt x="146481" y="254635"/>
                  </a:lnTo>
                  <a:lnTo>
                    <a:pt x="147523" y="254038"/>
                  </a:lnTo>
                  <a:lnTo>
                    <a:pt x="148564" y="253428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2036810" y="5472271"/>
              <a:ext cx="147955" cy="254635"/>
            </a:xfrm>
            <a:custGeom>
              <a:avLst/>
              <a:gdLst/>
              <a:ahLst/>
              <a:cxnLst/>
              <a:rect l="l" t="t" r="r" b="b"/>
              <a:pathLst>
                <a:path w="147955" h="254635">
                  <a:moveTo>
                    <a:pt x="0" y="473"/>
                  </a:moveTo>
                  <a:lnTo>
                    <a:pt x="146552" y="254306"/>
                  </a:lnTo>
                  <a:lnTo>
                    <a:pt x="147602" y="253700"/>
                  </a:lnTo>
                  <a:lnTo>
                    <a:pt x="1132" y="0"/>
                  </a:lnTo>
                  <a:lnTo>
                    <a:pt x="0" y="473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2012683" y="5472747"/>
              <a:ext cx="170815" cy="267335"/>
            </a:xfrm>
            <a:custGeom>
              <a:avLst/>
              <a:gdLst/>
              <a:ahLst/>
              <a:cxnLst/>
              <a:rect l="l" t="t" r="r" b="b"/>
              <a:pathLst>
                <a:path w="170814" h="267335">
                  <a:moveTo>
                    <a:pt x="170675" y="253834"/>
                  </a:moveTo>
                  <a:lnTo>
                    <a:pt x="24117" y="0"/>
                  </a:lnTo>
                  <a:lnTo>
                    <a:pt x="22999" y="469"/>
                  </a:lnTo>
                  <a:lnTo>
                    <a:pt x="21856" y="952"/>
                  </a:lnTo>
                  <a:lnTo>
                    <a:pt x="0" y="10083"/>
                  </a:lnTo>
                  <a:lnTo>
                    <a:pt x="148107" y="266852"/>
                  </a:lnTo>
                  <a:lnTo>
                    <a:pt x="168567" y="255054"/>
                  </a:lnTo>
                  <a:lnTo>
                    <a:pt x="169633" y="254444"/>
                  </a:lnTo>
                  <a:lnTo>
                    <a:pt x="170675" y="253834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2033428" y="5473689"/>
              <a:ext cx="147955" cy="255270"/>
            </a:xfrm>
            <a:custGeom>
              <a:avLst/>
              <a:gdLst/>
              <a:ahLst/>
              <a:cxnLst/>
              <a:rect l="l" t="t" r="r" b="b"/>
              <a:pathLst>
                <a:path w="147955" h="255270">
                  <a:moveTo>
                    <a:pt x="0" y="469"/>
                  </a:moveTo>
                  <a:lnTo>
                    <a:pt x="146785" y="254705"/>
                  </a:lnTo>
                  <a:lnTo>
                    <a:pt x="147825" y="254104"/>
                  </a:lnTo>
                  <a:lnTo>
                    <a:pt x="1121" y="0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2031174" y="5474169"/>
              <a:ext cx="149225" cy="255904"/>
            </a:xfrm>
            <a:custGeom>
              <a:avLst/>
              <a:gdLst/>
              <a:ahLst/>
              <a:cxnLst/>
              <a:rect l="l" t="t" r="r" b="b"/>
              <a:pathLst>
                <a:path w="149225" h="255904">
                  <a:moveTo>
                    <a:pt x="149034" y="254228"/>
                  </a:moveTo>
                  <a:lnTo>
                    <a:pt x="2247" y="0"/>
                  </a:lnTo>
                  <a:lnTo>
                    <a:pt x="1117" y="469"/>
                  </a:lnTo>
                  <a:lnTo>
                    <a:pt x="0" y="939"/>
                  </a:lnTo>
                  <a:lnTo>
                    <a:pt x="146939" y="255435"/>
                  </a:lnTo>
                  <a:lnTo>
                    <a:pt x="147993" y="254838"/>
                  </a:lnTo>
                  <a:lnTo>
                    <a:pt x="149034" y="254228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2028926" y="5475109"/>
              <a:ext cx="149225" cy="255904"/>
            </a:xfrm>
            <a:custGeom>
              <a:avLst/>
              <a:gdLst/>
              <a:ahLst/>
              <a:cxnLst/>
              <a:rect l="l" t="t" r="r" b="b"/>
              <a:pathLst>
                <a:path w="149225" h="255904">
                  <a:moveTo>
                    <a:pt x="149186" y="254495"/>
                  </a:moveTo>
                  <a:lnTo>
                    <a:pt x="2247" y="0"/>
                  </a:lnTo>
                  <a:lnTo>
                    <a:pt x="1130" y="469"/>
                  </a:lnTo>
                  <a:lnTo>
                    <a:pt x="0" y="939"/>
                  </a:lnTo>
                  <a:lnTo>
                    <a:pt x="147091" y="255714"/>
                  </a:lnTo>
                  <a:lnTo>
                    <a:pt x="148145" y="255104"/>
                  </a:lnTo>
                  <a:lnTo>
                    <a:pt x="149186" y="254495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2027807" y="5476039"/>
              <a:ext cx="148590" cy="255904"/>
            </a:xfrm>
            <a:custGeom>
              <a:avLst/>
              <a:gdLst/>
              <a:ahLst/>
              <a:cxnLst/>
              <a:rect l="l" t="t" r="r" b="b"/>
              <a:pathLst>
                <a:path w="148589" h="255904">
                  <a:moveTo>
                    <a:pt x="0" y="469"/>
                  </a:moveTo>
                  <a:lnTo>
                    <a:pt x="147171" y="255374"/>
                  </a:lnTo>
                  <a:lnTo>
                    <a:pt x="148212" y="254774"/>
                  </a:lnTo>
                  <a:lnTo>
                    <a:pt x="1121" y="0"/>
                  </a:lnTo>
                  <a:lnTo>
                    <a:pt x="0" y="469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2025548" y="5476519"/>
              <a:ext cx="149860" cy="256540"/>
            </a:xfrm>
            <a:custGeom>
              <a:avLst/>
              <a:gdLst/>
              <a:ahLst/>
              <a:cxnLst/>
              <a:rect l="l" t="t" r="r" b="b"/>
              <a:pathLst>
                <a:path w="149860" h="256539">
                  <a:moveTo>
                    <a:pt x="149428" y="254901"/>
                  </a:moveTo>
                  <a:lnTo>
                    <a:pt x="2247" y="0"/>
                  </a:lnTo>
                  <a:lnTo>
                    <a:pt x="1130" y="457"/>
                  </a:lnTo>
                  <a:lnTo>
                    <a:pt x="0" y="939"/>
                  </a:lnTo>
                  <a:lnTo>
                    <a:pt x="147332" y="256108"/>
                  </a:lnTo>
                  <a:lnTo>
                    <a:pt x="148374" y="255498"/>
                  </a:lnTo>
                  <a:lnTo>
                    <a:pt x="149428" y="254901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2023313" y="5477459"/>
              <a:ext cx="149860" cy="256540"/>
            </a:xfrm>
            <a:custGeom>
              <a:avLst/>
              <a:gdLst/>
              <a:ahLst/>
              <a:cxnLst/>
              <a:rect l="l" t="t" r="r" b="b"/>
              <a:pathLst>
                <a:path w="149860" h="256539">
                  <a:moveTo>
                    <a:pt x="149567" y="255168"/>
                  </a:moveTo>
                  <a:lnTo>
                    <a:pt x="2235" y="0"/>
                  </a:lnTo>
                  <a:lnTo>
                    <a:pt x="1117" y="457"/>
                  </a:lnTo>
                  <a:lnTo>
                    <a:pt x="0" y="927"/>
                  </a:lnTo>
                  <a:lnTo>
                    <a:pt x="147485" y="256374"/>
                  </a:lnTo>
                  <a:lnTo>
                    <a:pt x="148526" y="255778"/>
                  </a:lnTo>
                  <a:lnTo>
                    <a:pt x="149567" y="255168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2022192" y="5478384"/>
              <a:ext cx="149225" cy="256540"/>
            </a:xfrm>
            <a:custGeom>
              <a:avLst/>
              <a:gdLst/>
              <a:ahLst/>
              <a:cxnLst/>
              <a:rect l="l" t="t" r="r" b="b"/>
              <a:pathLst>
                <a:path w="149225" h="256539">
                  <a:moveTo>
                    <a:pt x="0" y="471"/>
                  </a:moveTo>
                  <a:lnTo>
                    <a:pt x="147553" y="256048"/>
                  </a:lnTo>
                  <a:lnTo>
                    <a:pt x="148607" y="255440"/>
                  </a:lnTo>
                  <a:lnTo>
                    <a:pt x="1127" y="0"/>
                  </a:lnTo>
                  <a:lnTo>
                    <a:pt x="0" y="471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2019947" y="5478856"/>
              <a:ext cx="149860" cy="257175"/>
            </a:xfrm>
            <a:custGeom>
              <a:avLst/>
              <a:gdLst/>
              <a:ahLst/>
              <a:cxnLst/>
              <a:rect l="l" t="t" r="r" b="b"/>
              <a:pathLst>
                <a:path w="149860" h="257175">
                  <a:moveTo>
                    <a:pt x="149796" y="255587"/>
                  </a:moveTo>
                  <a:lnTo>
                    <a:pt x="2235" y="0"/>
                  </a:lnTo>
                  <a:lnTo>
                    <a:pt x="1117" y="469"/>
                  </a:lnTo>
                  <a:lnTo>
                    <a:pt x="0" y="939"/>
                  </a:lnTo>
                  <a:lnTo>
                    <a:pt x="147701" y="256781"/>
                  </a:lnTo>
                  <a:lnTo>
                    <a:pt x="148755" y="256184"/>
                  </a:lnTo>
                  <a:lnTo>
                    <a:pt x="149796" y="255587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2017687" y="5479795"/>
              <a:ext cx="150495" cy="257175"/>
            </a:xfrm>
            <a:custGeom>
              <a:avLst/>
              <a:gdLst/>
              <a:ahLst/>
              <a:cxnLst/>
              <a:rect l="l" t="t" r="r" b="b"/>
              <a:pathLst>
                <a:path w="150494" h="257175">
                  <a:moveTo>
                    <a:pt x="149961" y="255841"/>
                  </a:moveTo>
                  <a:lnTo>
                    <a:pt x="2260" y="0"/>
                  </a:lnTo>
                  <a:lnTo>
                    <a:pt x="1130" y="469"/>
                  </a:lnTo>
                  <a:lnTo>
                    <a:pt x="0" y="939"/>
                  </a:lnTo>
                  <a:lnTo>
                    <a:pt x="147878" y="257060"/>
                  </a:lnTo>
                  <a:lnTo>
                    <a:pt x="148920" y="256451"/>
                  </a:lnTo>
                  <a:lnTo>
                    <a:pt x="149961" y="255841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2016581" y="5480734"/>
              <a:ext cx="149225" cy="257175"/>
            </a:xfrm>
            <a:custGeom>
              <a:avLst/>
              <a:gdLst/>
              <a:ahLst/>
              <a:cxnLst/>
              <a:rect l="l" t="t" r="r" b="b"/>
              <a:pathLst>
                <a:path w="149225" h="257175">
                  <a:moveTo>
                    <a:pt x="0" y="467"/>
                  </a:moveTo>
                  <a:lnTo>
                    <a:pt x="147939" y="256713"/>
                  </a:lnTo>
                  <a:lnTo>
                    <a:pt x="148984" y="256110"/>
                  </a:lnTo>
                  <a:lnTo>
                    <a:pt x="1117" y="0"/>
                  </a:lnTo>
                  <a:lnTo>
                    <a:pt x="0" y="467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2014321" y="5481205"/>
              <a:ext cx="150495" cy="257810"/>
            </a:xfrm>
            <a:custGeom>
              <a:avLst/>
              <a:gdLst/>
              <a:ahLst/>
              <a:cxnLst/>
              <a:rect l="l" t="t" r="r" b="b"/>
              <a:pathLst>
                <a:path w="150494" h="257810">
                  <a:moveTo>
                    <a:pt x="150190" y="256247"/>
                  </a:moveTo>
                  <a:lnTo>
                    <a:pt x="2247" y="0"/>
                  </a:lnTo>
                  <a:lnTo>
                    <a:pt x="1117" y="469"/>
                  </a:lnTo>
                  <a:lnTo>
                    <a:pt x="0" y="939"/>
                  </a:lnTo>
                  <a:lnTo>
                    <a:pt x="148094" y="257454"/>
                  </a:lnTo>
                  <a:lnTo>
                    <a:pt x="149148" y="256857"/>
                  </a:lnTo>
                  <a:lnTo>
                    <a:pt x="150190" y="256247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2012683" y="5482145"/>
              <a:ext cx="149860" cy="257810"/>
            </a:xfrm>
            <a:custGeom>
              <a:avLst/>
              <a:gdLst/>
              <a:ahLst/>
              <a:cxnLst/>
              <a:rect l="l" t="t" r="r" b="b"/>
              <a:pathLst>
                <a:path w="149860" h="257810">
                  <a:moveTo>
                    <a:pt x="149733" y="256514"/>
                  </a:moveTo>
                  <a:lnTo>
                    <a:pt x="1638" y="0"/>
                  </a:lnTo>
                  <a:lnTo>
                    <a:pt x="508" y="469"/>
                  </a:lnTo>
                  <a:lnTo>
                    <a:pt x="0" y="685"/>
                  </a:lnTo>
                  <a:lnTo>
                    <a:pt x="148107" y="257454"/>
                  </a:lnTo>
                  <a:lnTo>
                    <a:pt x="148691" y="257111"/>
                  </a:lnTo>
                  <a:lnTo>
                    <a:pt x="149733" y="256514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2012683" y="5462676"/>
              <a:ext cx="193675" cy="277495"/>
            </a:xfrm>
            <a:custGeom>
              <a:avLst/>
              <a:gdLst/>
              <a:ahLst/>
              <a:cxnLst/>
              <a:rect l="l" t="t" r="r" b="b"/>
              <a:pathLst>
                <a:path w="193675" h="277495">
                  <a:moveTo>
                    <a:pt x="48209" y="0"/>
                  </a:moveTo>
                  <a:lnTo>
                    <a:pt x="193675" y="250634"/>
                  </a:lnTo>
                  <a:lnTo>
                    <a:pt x="148107" y="276923"/>
                  </a:lnTo>
                  <a:lnTo>
                    <a:pt x="0" y="20154"/>
                  </a:lnTo>
                  <a:lnTo>
                    <a:pt x="48209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2402459" y="543812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203" y="12"/>
                  </a:moveTo>
                  <a:lnTo>
                    <a:pt x="0" y="0"/>
                  </a:lnTo>
                  <a:lnTo>
                    <a:pt x="0" y="291833"/>
                  </a:lnTo>
                  <a:lnTo>
                    <a:pt x="203" y="291833"/>
                  </a:lnTo>
                  <a:lnTo>
                    <a:pt x="203" y="1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2402255" y="5438091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869"/>
                  </a:lnTo>
                  <a:lnTo>
                    <a:pt x="203" y="291869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2402052" y="543806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893"/>
                  </a:lnTo>
                  <a:lnTo>
                    <a:pt x="203" y="291893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2401849" y="5438043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916"/>
                  </a:lnTo>
                  <a:lnTo>
                    <a:pt x="203" y="29191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2401646" y="5438019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940"/>
                  </a:lnTo>
                  <a:lnTo>
                    <a:pt x="203" y="291940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2401430" y="5437994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965"/>
                  </a:lnTo>
                  <a:lnTo>
                    <a:pt x="203" y="29196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2401227" y="5437971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989"/>
                  </a:lnTo>
                  <a:lnTo>
                    <a:pt x="203" y="291989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2401023" y="543794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2013"/>
                  </a:lnTo>
                  <a:lnTo>
                    <a:pt x="203" y="292013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2400820" y="5437923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2036"/>
                  </a:lnTo>
                  <a:lnTo>
                    <a:pt x="203" y="29203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2400617" y="5437899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2060"/>
                  </a:lnTo>
                  <a:lnTo>
                    <a:pt x="203" y="292060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2400414" y="5437876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2084"/>
                  </a:lnTo>
                  <a:lnTo>
                    <a:pt x="203" y="292084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2399995" y="5437835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2125"/>
                  </a:lnTo>
                  <a:lnTo>
                    <a:pt x="203" y="292125"/>
                  </a:lnTo>
                  <a:lnTo>
                    <a:pt x="406" y="292125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2399791" y="5437803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156"/>
                  </a:lnTo>
                  <a:lnTo>
                    <a:pt x="203" y="29215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2399588" y="5437779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180"/>
                  </a:lnTo>
                  <a:lnTo>
                    <a:pt x="203" y="292180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2399385" y="5437756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204"/>
                  </a:lnTo>
                  <a:lnTo>
                    <a:pt x="203" y="292204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2399182" y="5437732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227"/>
                  </a:lnTo>
                  <a:lnTo>
                    <a:pt x="203" y="29222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2398966" y="543770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253"/>
                  </a:lnTo>
                  <a:lnTo>
                    <a:pt x="203" y="292253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2398763" y="5437683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276"/>
                  </a:lnTo>
                  <a:lnTo>
                    <a:pt x="203" y="29227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2398356" y="5437644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2315"/>
                  </a:lnTo>
                  <a:lnTo>
                    <a:pt x="203" y="292315"/>
                  </a:lnTo>
                  <a:lnTo>
                    <a:pt x="406" y="292315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2398153" y="5437612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347"/>
                  </a:lnTo>
                  <a:lnTo>
                    <a:pt x="203" y="29234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2397950" y="5437588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371"/>
                  </a:lnTo>
                  <a:lnTo>
                    <a:pt x="203" y="29237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2397734" y="5437563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396"/>
                  </a:lnTo>
                  <a:lnTo>
                    <a:pt x="203" y="29239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2397531" y="5437540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420"/>
                  </a:lnTo>
                  <a:lnTo>
                    <a:pt x="203" y="292420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2397125" y="5437504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406" y="38"/>
                  </a:moveTo>
                  <a:lnTo>
                    <a:pt x="203" y="12"/>
                  </a:lnTo>
                  <a:lnTo>
                    <a:pt x="0" y="0"/>
                  </a:lnTo>
                  <a:lnTo>
                    <a:pt x="0" y="292455"/>
                  </a:lnTo>
                  <a:lnTo>
                    <a:pt x="203" y="292455"/>
                  </a:lnTo>
                  <a:lnTo>
                    <a:pt x="406" y="292455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2396921" y="5437468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491"/>
                  </a:lnTo>
                  <a:lnTo>
                    <a:pt x="203" y="29249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2396718" y="5437445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515"/>
                  </a:lnTo>
                  <a:lnTo>
                    <a:pt x="203" y="29251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2396502" y="5437420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540"/>
                  </a:lnTo>
                  <a:lnTo>
                    <a:pt x="203" y="292540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2396096" y="543737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2582"/>
                  </a:lnTo>
                  <a:lnTo>
                    <a:pt x="203" y="292582"/>
                  </a:lnTo>
                  <a:lnTo>
                    <a:pt x="406" y="292582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2395893" y="5437348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611"/>
                  </a:lnTo>
                  <a:lnTo>
                    <a:pt x="203" y="29261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2395689" y="5437325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635"/>
                  </a:lnTo>
                  <a:lnTo>
                    <a:pt x="203" y="29263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2395474" y="5437300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660"/>
                  </a:lnTo>
                  <a:lnTo>
                    <a:pt x="203" y="292660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2395067" y="5437263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406" y="38"/>
                  </a:moveTo>
                  <a:lnTo>
                    <a:pt x="203" y="12"/>
                  </a:lnTo>
                  <a:lnTo>
                    <a:pt x="0" y="0"/>
                  </a:lnTo>
                  <a:lnTo>
                    <a:pt x="0" y="292696"/>
                  </a:lnTo>
                  <a:lnTo>
                    <a:pt x="203" y="292696"/>
                  </a:lnTo>
                  <a:lnTo>
                    <a:pt x="406" y="292696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2394864" y="5437228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731"/>
                  </a:lnTo>
                  <a:lnTo>
                    <a:pt x="203" y="29273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2394661" y="5437205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2755"/>
                  </a:lnTo>
                  <a:lnTo>
                    <a:pt x="203" y="29275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2394458" y="5437181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2779"/>
                  </a:lnTo>
                  <a:lnTo>
                    <a:pt x="203" y="292779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2394039" y="5437136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2823"/>
                  </a:lnTo>
                  <a:lnTo>
                    <a:pt x="203" y="292823"/>
                  </a:lnTo>
                  <a:lnTo>
                    <a:pt x="406" y="292823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2393835" y="5437108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2851"/>
                  </a:lnTo>
                  <a:lnTo>
                    <a:pt x="203" y="29285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2393632" y="5437085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2875"/>
                  </a:lnTo>
                  <a:lnTo>
                    <a:pt x="203" y="29287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2393226" y="543704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406" y="38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2912"/>
                  </a:lnTo>
                  <a:lnTo>
                    <a:pt x="203" y="292912"/>
                  </a:lnTo>
                  <a:lnTo>
                    <a:pt x="406" y="292912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2393010" y="5437012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2947"/>
                  </a:lnTo>
                  <a:lnTo>
                    <a:pt x="203" y="29294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2392807" y="5436988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2971"/>
                  </a:lnTo>
                  <a:lnTo>
                    <a:pt x="203" y="29297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2392400" y="5436946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3014"/>
                  </a:lnTo>
                  <a:lnTo>
                    <a:pt x="203" y="293014"/>
                  </a:lnTo>
                  <a:lnTo>
                    <a:pt x="406" y="293014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2392197" y="54369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042"/>
                  </a:lnTo>
                  <a:lnTo>
                    <a:pt x="203" y="293042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2391994" y="5436894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066"/>
                  </a:lnTo>
                  <a:lnTo>
                    <a:pt x="203" y="29306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2391575" y="543685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406" y="38"/>
                  </a:moveTo>
                  <a:lnTo>
                    <a:pt x="203" y="12"/>
                  </a:lnTo>
                  <a:lnTo>
                    <a:pt x="0" y="0"/>
                  </a:lnTo>
                  <a:lnTo>
                    <a:pt x="0" y="293103"/>
                  </a:lnTo>
                  <a:lnTo>
                    <a:pt x="203" y="293103"/>
                  </a:lnTo>
                  <a:lnTo>
                    <a:pt x="406" y="293103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2391371" y="5436821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138"/>
                  </a:lnTo>
                  <a:lnTo>
                    <a:pt x="203" y="293138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2391168" y="543679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162"/>
                  </a:lnTo>
                  <a:lnTo>
                    <a:pt x="203" y="293162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2390762" y="5436755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3204"/>
                  </a:lnTo>
                  <a:lnTo>
                    <a:pt x="203" y="293204"/>
                  </a:lnTo>
                  <a:lnTo>
                    <a:pt x="406" y="293204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2390546" y="5436725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235"/>
                  </a:lnTo>
                  <a:lnTo>
                    <a:pt x="203" y="29323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2390343" y="5436701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258"/>
                  </a:lnTo>
                  <a:lnTo>
                    <a:pt x="203" y="293258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2389936" y="5436666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406" y="38"/>
                  </a:moveTo>
                  <a:lnTo>
                    <a:pt x="203" y="12"/>
                  </a:lnTo>
                  <a:lnTo>
                    <a:pt x="0" y="0"/>
                  </a:lnTo>
                  <a:lnTo>
                    <a:pt x="0" y="293293"/>
                  </a:lnTo>
                  <a:lnTo>
                    <a:pt x="203" y="293293"/>
                  </a:lnTo>
                  <a:lnTo>
                    <a:pt x="406" y="293293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2389733" y="5436630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330"/>
                  </a:lnTo>
                  <a:lnTo>
                    <a:pt x="203" y="293330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2389517" y="5436605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355"/>
                  </a:lnTo>
                  <a:lnTo>
                    <a:pt x="203" y="29335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2389314" y="5436581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378"/>
                  </a:lnTo>
                  <a:lnTo>
                    <a:pt x="203" y="293378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2389111" y="543655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402"/>
                  </a:lnTo>
                  <a:lnTo>
                    <a:pt x="203" y="293402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2388705" y="5436514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3446"/>
                  </a:lnTo>
                  <a:lnTo>
                    <a:pt x="203" y="293446"/>
                  </a:lnTo>
                  <a:lnTo>
                    <a:pt x="406" y="293446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2388501" y="5436486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473"/>
                  </a:lnTo>
                  <a:lnTo>
                    <a:pt x="203" y="293473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2388082" y="5436438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3522"/>
                  </a:lnTo>
                  <a:lnTo>
                    <a:pt x="203" y="293522"/>
                  </a:lnTo>
                  <a:lnTo>
                    <a:pt x="406" y="293522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2387879" y="5436414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546"/>
                  </a:lnTo>
                  <a:lnTo>
                    <a:pt x="203" y="29354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2387473" y="5436374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3585"/>
                  </a:lnTo>
                  <a:lnTo>
                    <a:pt x="203" y="293585"/>
                  </a:lnTo>
                  <a:lnTo>
                    <a:pt x="406" y="293585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2387269" y="5436343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617"/>
                  </a:lnTo>
                  <a:lnTo>
                    <a:pt x="203" y="29361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2386850" y="5436298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3662"/>
                  </a:lnTo>
                  <a:lnTo>
                    <a:pt x="203" y="293662"/>
                  </a:lnTo>
                  <a:lnTo>
                    <a:pt x="406" y="293662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2386647" y="5436270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690"/>
                  </a:lnTo>
                  <a:lnTo>
                    <a:pt x="203" y="293690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2386241" y="5436234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38"/>
                  </a:moveTo>
                  <a:lnTo>
                    <a:pt x="203" y="12"/>
                  </a:lnTo>
                  <a:lnTo>
                    <a:pt x="0" y="0"/>
                  </a:lnTo>
                  <a:lnTo>
                    <a:pt x="0" y="293725"/>
                  </a:lnTo>
                  <a:lnTo>
                    <a:pt x="203" y="293725"/>
                  </a:lnTo>
                  <a:lnTo>
                    <a:pt x="406" y="293725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2386037" y="5436199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761"/>
                  </a:lnTo>
                  <a:lnTo>
                    <a:pt x="203" y="29376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2385822" y="5436174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786"/>
                  </a:lnTo>
                  <a:lnTo>
                    <a:pt x="203" y="29378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2385415" y="5436133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3827"/>
                  </a:lnTo>
                  <a:lnTo>
                    <a:pt x="203" y="293827"/>
                  </a:lnTo>
                  <a:lnTo>
                    <a:pt x="406" y="293827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2385212" y="5436103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857"/>
                  </a:lnTo>
                  <a:lnTo>
                    <a:pt x="203" y="29385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2384806" y="543605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3903"/>
                  </a:lnTo>
                  <a:lnTo>
                    <a:pt x="203" y="293903"/>
                  </a:lnTo>
                  <a:lnTo>
                    <a:pt x="406" y="293903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2384387" y="5436018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38"/>
                  </a:moveTo>
                  <a:lnTo>
                    <a:pt x="203" y="12"/>
                  </a:lnTo>
                  <a:lnTo>
                    <a:pt x="0" y="0"/>
                  </a:lnTo>
                  <a:lnTo>
                    <a:pt x="0" y="293941"/>
                  </a:lnTo>
                  <a:lnTo>
                    <a:pt x="203" y="293941"/>
                  </a:lnTo>
                  <a:lnTo>
                    <a:pt x="406" y="293941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2384183" y="5435983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977"/>
                  </a:lnTo>
                  <a:lnTo>
                    <a:pt x="203" y="29397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2383777" y="5435942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4017"/>
                  </a:lnTo>
                  <a:lnTo>
                    <a:pt x="203" y="294017"/>
                  </a:lnTo>
                  <a:lnTo>
                    <a:pt x="406" y="294017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2383561" y="5435910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0" y="0"/>
                  </a:moveTo>
                  <a:lnTo>
                    <a:pt x="0" y="294049"/>
                  </a:lnTo>
                  <a:lnTo>
                    <a:pt x="203" y="294049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2383155" y="5435866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4093"/>
                  </a:lnTo>
                  <a:lnTo>
                    <a:pt x="203" y="294093"/>
                  </a:lnTo>
                  <a:lnTo>
                    <a:pt x="406" y="294093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2382951" y="5435839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0" y="0"/>
                  </a:moveTo>
                  <a:lnTo>
                    <a:pt x="0" y="294121"/>
                  </a:lnTo>
                  <a:lnTo>
                    <a:pt x="203" y="29412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2382545" y="5435803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406" y="38"/>
                  </a:moveTo>
                  <a:lnTo>
                    <a:pt x="203" y="12"/>
                  </a:lnTo>
                  <a:lnTo>
                    <a:pt x="0" y="0"/>
                  </a:lnTo>
                  <a:lnTo>
                    <a:pt x="0" y="294157"/>
                  </a:lnTo>
                  <a:lnTo>
                    <a:pt x="203" y="294157"/>
                  </a:lnTo>
                  <a:lnTo>
                    <a:pt x="406" y="294157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2382342" y="5435768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0" y="0"/>
                  </a:moveTo>
                  <a:lnTo>
                    <a:pt x="0" y="294192"/>
                  </a:lnTo>
                  <a:lnTo>
                    <a:pt x="203" y="294192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2381923" y="5435726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4233"/>
                  </a:lnTo>
                  <a:lnTo>
                    <a:pt x="203" y="294233"/>
                  </a:lnTo>
                  <a:lnTo>
                    <a:pt x="406" y="294233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2381516" y="5435676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4284"/>
                  </a:lnTo>
                  <a:lnTo>
                    <a:pt x="203" y="294284"/>
                  </a:lnTo>
                  <a:lnTo>
                    <a:pt x="406" y="294284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2381313" y="5435648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0" y="0"/>
                  </a:moveTo>
                  <a:lnTo>
                    <a:pt x="0" y="294312"/>
                  </a:lnTo>
                  <a:lnTo>
                    <a:pt x="203" y="294312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2380894" y="5435599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4360"/>
                  </a:lnTo>
                  <a:lnTo>
                    <a:pt x="203" y="294360"/>
                  </a:lnTo>
                  <a:lnTo>
                    <a:pt x="406" y="294360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2380691" y="5435575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0" y="0"/>
                  </a:moveTo>
                  <a:lnTo>
                    <a:pt x="0" y="294384"/>
                  </a:lnTo>
                  <a:lnTo>
                    <a:pt x="203" y="294384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2380284" y="5435536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4424"/>
                  </a:lnTo>
                  <a:lnTo>
                    <a:pt x="203" y="294424"/>
                  </a:lnTo>
                  <a:lnTo>
                    <a:pt x="406" y="294424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2379865" y="5435485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203" y="25"/>
                  </a:moveTo>
                  <a:lnTo>
                    <a:pt x="0" y="0"/>
                  </a:lnTo>
                  <a:lnTo>
                    <a:pt x="0" y="294474"/>
                  </a:lnTo>
                  <a:lnTo>
                    <a:pt x="203" y="294474"/>
                  </a:lnTo>
                  <a:lnTo>
                    <a:pt x="203" y="25"/>
                  </a:lnTo>
                  <a:close/>
                </a:path>
                <a:path w="635" h="294639">
                  <a:moveTo>
                    <a:pt x="419" y="50"/>
                  </a:moveTo>
                  <a:lnTo>
                    <a:pt x="215" y="25"/>
                  </a:lnTo>
                  <a:lnTo>
                    <a:pt x="215" y="294474"/>
                  </a:lnTo>
                  <a:lnTo>
                    <a:pt x="419" y="294474"/>
                  </a:lnTo>
                  <a:lnTo>
                    <a:pt x="419" y="5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2379662" y="5435455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0" y="0"/>
                  </a:moveTo>
                  <a:lnTo>
                    <a:pt x="0" y="294504"/>
                  </a:lnTo>
                  <a:lnTo>
                    <a:pt x="203" y="294504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2379256" y="5435409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4551"/>
                  </a:lnTo>
                  <a:lnTo>
                    <a:pt x="203" y="294551"/>
                  </a:lnTo>
                  <a:lnTo>
                    <a:pt x="406" y="294551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2378849" y="5435371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406" y="38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4589"/>
                  </a:lnTo>
                  <a:lnTo>
                    <a:pt x="203" y="294589"/>
                  </a:lnTo>
                  <a:lnTo>
                    <a:pt x="406" y="294589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2378633" y="5435335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0" y="0"/>
                  </a:moveTo>
                  <a:lnTo>
                    <a:pt x="0" y="294624"/>
                  </a:lnTo>
                  <a:lnTo>
                    <a:pt x="203" y="294624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2378227" y="5435295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4665"/>
                  </a:lnTo>
                  <a:lnTo>
                    <a:pt x="203" y="294665"/>
                  </a:lnTo>
                  <a:lnTo>
                    <a:pt x="406" y="294665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2377821" y="5435244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4716"/>
                  </a:lnTo>
                  <a:lnTo>
                    <a:pt x="203" y="294716"/>
                  </a:lnTo>
                  <a:lnTo>
                    <a:pt x="406" y="294716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2377617" y="543521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4743"/>
                  </a:lnTo>
                  <a:lnTo>
                    <a:pt x="203" y="294743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2377198" y="5435180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38"/>
                  </a:moveTo>
                  <a:lnTo>
                    <a:pt x="203" y="12"/>
                  </a:lnTo>
                  <a:lnTo>
                    <a:pt x="0" y="0"/>
                  </a:lnTo>
                  <a:lnTo>
                    <a:pt x="0" y="294779"/>
                  </a:lnTo>
                  <a:lnTo>
                    <a:pt x="203" y="294779"/>
                  </a:lnTo>
                  <a:lnTo>
                    <a:pt x="406" y="294779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2376792" y="5435129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4830"/>
                  </a:lnTo>
                  <a:lnTo>
                    <a:pt x="203" y="294830"/>
                  </a:lnTo>
                  <a:lnTo>
                    <a:pt x="406" y="294830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2376589" y="543509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4863"/>
                  </a:lnTo>
                  <a:lnTo>
                    <a:pt x="203" y="294863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2376170" y="5435053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203" y="25"/>
                  </a:moveTo>
                  <a:lnTo>
                    <a:pt x="0" y="0"/>
                  </a:lnTo>
                  <a:lnTo>
                    <a:pt x="0" y="294906"/>
                  </a:lnTo>
                  <a:lnTo>
                    <a:pt x="203" y="294906"/>
                  </a:lnTo>
                  <a:lnTo>
                    <a:pt x="203" y="25"/>
                  </a:lnTo>
                  <a:close/>
                </a:path>
                <a:path w="635" h="295275">
                  <a:moveTo>
                    <a:pt x="419" y="50"/>
                  </a:moveTo>
                  <a:lnTo>
                    <a:pt x="215" y="25"/>
                  </a:lnTo>
                  <a:lnTo>
                    <a:pt x="215" y="294906"/>
                  </a:lnTo>
                  <a:lnTo>
                    <a:pt x="419" y="294906"/>
                  </a:lnTo>
                  <a:lnTo>
                    <a:pt x="419" y="5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2375966" y="5435024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4935"/>
                  </a:lnTo>
                  <a:lnTo>
                    <a:pt x="203" y="29493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2375560" y="543497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4982"/>
                  </a:lnTo>
                  <a:lnTo>
                    <a:pt x="203" y="294982"/>
                  </a:lnTo>
                  <a:lnTo>
                    <a:pt x="406" y="294982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2375141" y="5434939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203" y="12"/>
                  </a:moveTo>
                  <a:lnTo>
                    <a:pt x="0" y="0"/>
                  </a:lnTo>
                  <a:lnTo>
                    <a:pt x="0" y="295021"/>
                  </a:lnTo>
                  <a:lnTo>
                    <a:pt x="203" y="295021"/>
                  </a:lnTo>
                  <a:lnTo>
                    <a:pt x="203" y="12"/>
                  </a:lnTo>
                  <a:close/>
                </a:path>
                <a:path w="635" h="295275">
                  <a:moveTo>
                    <a:pt x="419" y="38"/>
                  </a:moveTo>
                  <a:lnTo>
                    <a:pt x="215" y="25"/>
                  </a:lnTo>
                  <a:lnTo>
                    <a:pt x="215" y="295021"/>
                  </a:lnTo>
                  <a:lnTo>
                    <a:pt x="419" y="295021"/>
                  </a:lnTo>
                  <a:lnTo>
                    <a:pt x="419" y="38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2374938" y="5434904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5055"/>
                  </a:lnTo>
                  <a:lnTo>
                    <a:pt x="203" y="29505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2374531" y="5434863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5097"/>
                  </a:lnTo>
                  <a:lnTo>
                    <a:pt x="203" y="295097"/>
                  </a:lnTo>
                  <a:lnTo>
                    <a:pt x="406" y="295097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2374112" y="5434812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203" y="25"/>
                  </a:moveTo>
                  <a:lnTo>
                    <a:pt x="0" y="0"/>
                  </a:lnTo>
                  <a:lnTo>
                    <a:pt x="0" y="295148"/>
                  </a:lnTo>
                  <a:lnTo>
                    <a:pt x="203" y="295148"/>
                  </a:lnTo>
                  <a:lnTo>
                    <a:pt x="203" y="25"/>
                  </a:lnTo>
                  <a:close/>
                </a:path>
                <a:path w="635" h="295275">
                  <a:moveTo>
                    <a:pt x="419" y="50"/>
                  </a:moveTo>
                  <a:lnTo>
                    <a:pt x="215" y="25"/>
                  </a:lnTo>
                  <a:lnTo>
                    <a:pt x="215" y="295148"/>
                  </a:lnTo>
                  <a:lnTo>
                    <a:pt x="419" y="295148"/>
                  </a:lnTo>
                  <a:lnTo>
                    <a:pt x="419" y="5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2373909" y="5434784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5175"/>
                  </a:lnTo>
                  <a:lnTo>
                    <a:pt x="203" y="29517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2373503" y="5434748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38"/>
                  </a:moveTo>
                  <a:lnTo>
                    <a:pt x="203" y="12"/>
                  </a:lnTo>
                  <a:lnTo>
                    <a:pt x="0" y="0"/>
                  </a:lnTo>
                  <a:lnTo>
                    <a:pt x="0" y="295211"/>
                  </a:lnTo>
                  <a:lnTo>
                    <a:pt x="203" y="295211"/>
                  </a:lnTo>
                  <a:lnTo>
                    <a:pt x="406" y="295211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2373096" y="5434698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5262"/>
                  </a:lnTo>
                  <a:lnTo>
                    <a:pt x="203" y="295262"/>
                  </a:lnTo>
                  <a:lnTo>
                    <a:pt x="406" y="295262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2372880" y="5434664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0" y="0"/>
                  </a:moveTo>
                  <a:lnTo>
                    <a:pt x="0" y="295295"/>
                  </a:lnTo>
                  <a:lnTo>
                    <a:pt x="203" y="29529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2372474" y="5434621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5338"/>
                  </a:lnTo>
                  <a:lnTo>
                    <a:pt x="203" y="295338"/>
                  </a:lnTo>
                  <a:lnTo>
                    <a:pt x="406" y="295338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2372068" y="5434571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5389"/>
                  </a:lnTo>
                  <a:lnTo>
                    <a:pt x="203" y="295389"/>
                  </a:lnTo>
                  <a:lnTo>
                    <a:pt x="406" y="295389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2371864" y="5434546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0" y="0"/>
                  </a:moveTo>
                  <a:lnTo>
                    <a:pt x="0" y="295414"/>
                  </a:lnTo>
                  <a:lnTo>
                    <a:pt x="203" y="295414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2371445" y="5434507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406" y="38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5452"/>
                  </a:lnTo>
                  <a:lnTo>
                    <a:pt x="203" y="295452"/>
                  </a:lnTo>
                  <a:lnTo>
                    <a:pt x="406" y="295452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2371242" y="5434473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0" y="0"/>
                  </a:moveTo>
                  <a:lnTo>
                    <a:pt x="0" y="295486"/>
                  </a:lnTo>
                  <a:lnTo>
                    <a:pt x="203" y="29548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2370836" y="5434431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5529"/>
                  </a:lnTo>
                  <a:lnTo>
                    <a:pt x="203" y="295529"/>
                  </a:lnTo>
                  <a:lnTo>
                    <a:pt x="406" y="295529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2370417" y="5434380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203" y="25"/>
                  </a:moveTo>
                  <a:lnTo>
                    <a:pt x="0" y="0"/>
                  </a:lnTo>
                  <a:lnTo>
                    <a:pt x="0" y="295579"/>
                  </a:lnTo>
                  <a:lnTo>
                    <a:pt x="203" y="295579"/>
                  </a:lnTo>
                  <a:lnTo>
                    <a:pt x="203" y="25"/>
                  </a:lnTo>
                  <a:close/>
                </a:path>
                <a:path w="635" h="295910">
                  <a:moveTo>
                    <a:pt x="419" y="50"/>
                  </a:moveTo>
                  <a:lnTo>
                    <a:pt x="215" y="25"/>
                  </a:lnTo>
                  <a:lnTo>
                    <a:pt x="215" y="295579"/>
                  </a:lnTo>
                  <a:lnTo>
                    <a:pt x="419" y="295579"/>
                  </a:lnTo>
                  <a:lnTo>
                    <a:pt x="419" y="5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2370213" y="5434353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0" y="0"/>
                  </a:moveTo>
                  <a:lnTo>
                    <a:pt x="0" y="295606"/>
                  </a:lnTo>
                  <a:lnTo>
                    <a:pt x="203" y="29560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2369807" y="5434317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406" y="38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5643"/>
                  </a:lnTo>
                  <a:lnTo>
                    <a:pt x="203" y="295643"/>
                  </a:lnTo>
                  <a:lnTo>
                    <a:pt x="406" y="295643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2369604" y="5434282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0" y="0"/>
                  </a:moveTo>
                  <a:lnTo>
                    <a:pt x="0" y="295677"/>
                  </a:lnTo>
                  <a:lnTo>
                    <a:pt x="203" y="29567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2369185" y="5434240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203" y="25"/>
                  </a:moveTo>
                  <a:lnTo>
                    <a:pt x="0" y="0"/>
                  </a:lnTo>
                  <a:lnTo>
                    <a:pt x="0" y="295719"/>
                  </a:lnTo>
                  <a:lnTo>
                    <a:pt x="203" y="295719"/>
                  </a:lnTo>
                  <a:lnTo>
                    <a:pt x="203" y="25"/>
                  </a:lnTo>
                  <a:close/>
                </a:path>
                <a:path w="635" h="295910">
                  <a:moveTo>
                    <a:pt x="419" y="50"/>
                  </a:moveTo>
                  <a:lnTo>
                    <a:pt x="215" y="25"/>
                  </a:lnTo>
                  <a:lnTo>
                    <a:pt x="215" y="295719"/>
                  </a:lnTo>
                  <a:lnTo>
                    <a:pt x="419" y="295719"/>
                  </a:lnTo>
                  <a:lnTo>
                    <a:pt x="419" y="5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2368981" y="5434210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0" y="0"/>
                  </a:moveTo>
                  <a:lnTo>
                    <a:pt x="0" y="295750"/>
                  </a:lnTo>
                  <a:lnTo>
                    <a:pt x="203" y="295750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2368575" y="5434164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5795"/>
                  </a:lnTo>
                  <a:lnTo>
                    <a:pt x="203" y="295795"/>
                  </a:lnTo>
                  <a:lnTo>
                    <a:pt x="406" y="295795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2368372" y="5434138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0" y="0"/>
                  </a:moveTo>
                  <a:lnTo>
                    <a:pt x="0" y="295821"/>
                  </a:lnTo>
                  <a:lnTo>
                    <a:pt x="203" y="29582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2367953" y="5434101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406" y="38"/>
                  </a:moveTo>
                  <a:lnTo>
                    <a:pt x="203" y="12"/>
                  </a:lnTo>
                  <a:lnTo>
                    <a:pt x="0" y="0"/>
                  </a:lnTo>
                  <a:lnTo>
                    <a:pt x="0" y="295859"/>
                  </a:lnTo>
                  <a:lnTo>
                    <a:pt x="203" y="295859"/>
                  </a:lnTo>
                  <a:lnTo>
                    <a:pt x="406" y="295859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2367546" y="5434050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5910"/>
                  </a:lnTo>
                  <a:lnTo>
                    <a:pt x="203" y="295910"/>
                  </a:lnTo>
                  <a:lnTo>
                    <a:pt x="406" y="295910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2367343" y="5434018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5941"/>
                  </a:lnTo>
                  <a:lnTo>
                    <a:pt x="203" y="29594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2366924" y="5433974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203" y="25"/>
                  </a:moveTo>
                  <a:lnTo>
                    <a:pt x="0" y="0"/>
                  </a:lnTo>
                  <a:lnTo>
                    <a:pt x="0" y="295986"/>
                  </a:lnTo>
                  <a:lnTo>
                    <a:pt x="203" y="295986"/>
                  </a:lnTo>
                  <a:lnTo>
                    <a:pt x="203" y="25"/>
                  </a:lnTo>
                  <a:close/>
                </a:path>
                <a:path w="635" h="296545">
                  <a:moveTo>
                    <a:pt x="419" y="50"/>
                  </a:moveTo>
                  <a:lnTo>
                    <a:pt x="215" y="25"/>
                  </a:lnTo>
                  <a:lnTo>
                    <a:pt x="215" y="295986"/>
                  </a:lnTo>
                  <a:lnTo>
                    <a:pt x="419" y="295986"/>
                  </a:lnTo>
                  <a:lnTo>
                    <a:pt x="419" y="5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2366721" y="5433946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014"/>
                  </a:lnTo>
                  <a:lnTo>
                    <a:pt x="203" y="296014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2366518" y="5433922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037"/>
                  </a:lnTo>
                  <a:lnTo>
                    <a:pt x="203" y="29603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2366111" y="5433885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406" y="38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6075"/>
                  </a:lnTo>
                  <a:lnTo>
                    <a:pt x="203" y="296075"/>
                  </a:lnTo>
                  <a:lnTo>
                    <a:pt x="406" y="296075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2365908" y="5433851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108"/>
                  </a:lnTo>
                  <a:lnTo>
                    <a:pt x="203" y="296108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2365489" y="5433809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6151"/>
                  </a:lnTo>
                  <a:lnTo>
                    <a:pt x="203" y="296151"/>
                  </a:lnTo>
                  <a:lnTo>
                    <a:pt x="406" y="296151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2365286" y="5433778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181"/>
                  </a:lnTo>
                  <a:lnTo>
                    <a:pt x="203" y="29618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2364879" y="5433732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6227"/>
                  </a:lnTo>
                  <a:lnTo>
                    <a:pt x="203" y="296227"/>
                  </a:lnTo>
                  <a:lnTo>
                    <a:pt x="406" y="296227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2364676" y="5433707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252"/>
                  </a:lnTo>
                  <a:lnTo>
                    <a:pt x="203" y="296252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2364257" y="5433669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406" y="38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6291"/>
                  </a:lnTo>
                  <a:lnTo>
                    <a:pt x="203" y="296291"/>
                  </a:lnTo>
                  <a:lnTo>
                    <a:pt x="406" y="296291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2364054" y="5433635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325"/>
                  </a:lnTo>
                  <a:lnTo>
                    <a:pt x="203" y="29632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2363647" y="5433593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6367"/>
                  </a:lnTo>
                  <a:lnTo>
                    <a:pt x="203" y="296367"/>
                  </a:lnTo>
                  <a:lnTo>
                    <a:pt x="406" y="296367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2363444" y="5433564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396"/>
                  </a:lnTo>
                  <a:lnTo>
                    <a:pt x="203" y="29639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2363228" y="5433538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421"/>
                  </a:lnTo>
                  <a:lnTo>
                    <a:pt x="203" y="29642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2363025" y="5433515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445"/>
                  </a:lnTo>
                  <a:lnTo>
                    <a:pt x="203" y="29644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2362822" y="5433491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468"/>
                  </a:lnTo>
                  <a:lnTo>
                    <a:pt x="203" y="296468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2362416" y="5433453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406" y="38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6506"/>
                  </a:lnTo>
                  <a:lnTo>
                    <a:pt x="203" y="296506"/>
                  </a:lnTo>
                  <a:lnTo>
                    <a:pt x="406" y="296506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2362200" y="5433419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541"/>
                  </a:lnTo>
                  <a:lnTo>
                    <a:pt x="203" y="29654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2361996" y="5433395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565"/>
                  </a:lnTo>
                  <a:lnTo>
                    <a:pt x="203" y="29656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2361590" y="5433351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6608"/>
                  </a:lnTo>
                  <a:lnTo>
                    <a:pt x="203" y="296608"/>
                  </a:lnTo>
                  <a:lnTo>
                    <a:pt x="406" y="296608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2361387" y="5433324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636"/>
                  </a:lnTo>
                  <a:lnTo>
                    <a:pt x="203" y="29663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2361183" y="5433300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660"/>
                  </a:lnTo>
                  <a:lnTo>
                    <a:pt x="203" y="296660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2360765" y="5433263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406" y="38"/>
                  </a:moveTo>
                  <a:lnTo>
                    <a:pt x="203" y="12"/>
                  </a:lnTo>
                  <a:lnTo>
                    <a:pt x="0" y="0"/>
                  </a:lnTo>
                  <a:lnTo>
                    <a:pt x="0" y="296697"/>
                  </a:lnTo>
                  <a:lnTo>
                    <a:pt x="203" y="296697"/>
                  </a:lnTo>
                  <a:lnTo>
                    <a:pt x="406" y="296697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2360561" y="543322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732"/>
                  </a:lnTo>
                  <a:lnTo>
                    <a:pt x="203" y="296732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2360358" y="5433204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756"/>
                  </a:lnTo>
                  <a:lnTo>
                    <a:pt x="203" y="296756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2359952" y="5433161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6799"/>
                  </a:lnTo>
                  <a:lnTo>
                    <a:pt x="203" y="296799"/>
                  </a:lnTo>
                  <a:lnTo>
                    <a:pt x="406" y="296799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2359736" y="5433131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828"/>
                  </a:lnTo>
                  <a:lnTo>
                    <a:pt x="203" y="296828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2359533" y="543310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852"/>
                  </a:lnTo>
                  <a:lnTo>
                    <a:pt x="203" y="296852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2359126" y="5433072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406" y="38"/>
                  </a:moveTo>
                  <a:lnTo>
                    <a:pt x="203" y="12"/>
                  </a:lnTo>
                  <a:lnTo>
                    <a:pt x="0" y="0"/>
                  </a:lnTo>
                  <a:lnTo>
                    <a:pt x="0" y="296887"/>
                  </a:lnTo>
                  <a:lnTo>
                    <a:pt x="203" y="296887"/>
                  </a:lnTo>
                  <a:lnTo>
                    <a:pt x="406" y="296887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2358923" y="5433036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923"/>
                  </a:lnTo>
                  <a:lnTo>
                    <a:pt x="203" y="296923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2358720" y="5433013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947"/>
                  </a:lnTo>
                  <a:lnTo>
                    <a:pt x="203" y="29694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2358301" y="5432970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6989"/>
                  </a:lnTo>
                  <a:lnTo>
                    <a:pt x="203" y="296989"/>
                  </a:lnTo>
                  <a:lnTo>
                    <a:pt x="406" y="296989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2358097" y="5432940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7019"/>
                  </a:lnTo>
                  <a:lnTo>
                    <a:pt x="203" y="297019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2357894" y="5432916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7043"/>
                  </a:lnTo>
                  <a:lnTo>
                    <a:pt x="203" y="297043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2357691" y="5432893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7067"/>
                  </a:lnTo>
                  <a:lnTo>
                    <a:pt x="203" y="29706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2357272" y="5432856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203" y="12"/>
                  </a:moveTo>
                  <a:lnTo>
                    <a:pt x="0" y="0"/>
                  </a:lnTo>
                  <a:lnTo>
                    <a:pt x="0" y="297103"/>
                  </a:lnTo>
                  <a:lnTo>
                    <a:pt x="203" y="297103"/>
                  </a:lnTo>
                  <a:lnTo>
                    <a:pt x="203" y="12"/>
                  </a:lnTo>
                  <a:close/>
                </a:path>
                <a:path w="635" h="297179">
                  <a:moveTo>
                    <a:pt x="419" y="38"/>
                  </a:moveTo>
                  <a:lnTo>
                    <a:pt x="215" y="25"/>
                  </a:lnTo>
                  <a:lnTo>
                    <a:pt x="215" y="297103"/>
                  </a:lnTo>
                  <a:lnTo>
                    <a:pt x="419" y="297103"/>
                  </a:lnTo>
                  <a:lnTo>
                    <a:pt x="419" y="38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2357069" y="5432820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7139"/>
                  </a:lnTo>
                  <a:lnTo>
                    <a:pt x="203" y="297139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2356866" y="5432796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7163"/>
                  </a:lnTo>
                  <a:lnTo>
                    <a:pt x="203" y="297163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2356662" y="5432773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187"/>
                  </a:lnTo>
                  <a:lnTo>
                    <a:pt x="203" y="29718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2356243" y="5432729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203" y="25"/>
                  </a:moveTo>
                  <a:lnTo>
                    <a:pt x="0" y="0"/>
                  </a:lnTo>
                  <a:lnTo>
                    <a:pt x="0" y="297230"/>
                  </a:lnTo>
                  <a:lnTo>
                    <a:pt x="203" y="297230"/>
                  </a:lnTo>
                  <a:lnTo>
                    <a:pt x="203" y="25"/>
                  </a:lnTo>
                  <a:close/>
                </a:path>
                <a:path w="635" h="297814">
                  <a:moveTo>
                    <a:pt x="419" y="50"/>
                  </a:moveTo>
                  <a:lnTo>
                    <a:pt x="215" y="25"/>
                  </a:lnTo>
                  <a:lnTo>
                    <a:pt x="215" y="297230"/>
                  </a:lnTo>
                  <a:lnTo>
                    <a:pt x="419" y="297230"/>
                  </a:lnTo>
                  <a:lnTo>
                    <a:pt x="419" y="5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2356040" y="5432700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59"/>
                  </a:lnTo>
                  <a:lnTo>
                    <a:pt x="203" y="297259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2355837" y="5432676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83"/>
                  </a:lnTo>
                  <a:lnTo>
                    <a:pt x="203" y="297283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2355634" y="5432653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307"/>
                  </a:lnTo>
                  <a:lnTo>
                    <a:pt x="203" y="29730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2355227" y="5432615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406" y="38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7345"/>
                  </a:lnTo>
                  <a:lnTo>
                    <a:pt x="203" y="297345"/>
                  </a:lnTo>
                  <a:lnTo>
                    <a:pt x="406" y="297345"/>
                  </a:lnTo>
                  <a:lnTo>
                    <a:pt x="406" y="38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2355024" y="5432582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378"/>
                  </a:lnTo>
                  <a:lnTo>
                    <a:pt x="203" y="297378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2354808" y="5432556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403"/>
                  </a:lnTo>
                  <a:lnTo>
                    <a:pt x="203" y="297403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2354605" y="5432533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427"/>
                  </a:lnTo>
                  <a:lnTo>
                    <a:pt x="203" y="29742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2354402" y="5432509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451"/>
                  </a:lnTo>
                  <a:lnTo>
                    <a:pt x="203" y="29745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2353995" y="5432462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7497"/>
                  </a:lnTo>
                  <a:lnTo>
                    <a:pt x="203" y="297497"/>
                  </a:lnTo>
                  <a:lnTo>
                    <a:pt x="406" y="297497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2353779" y="5432436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523"/>
                  </a:lnTo>
                  <a:lnTo>
                    <a:pt x="203" y="297523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2353576" y="5432413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547"/>
                  </a:lnTo>
                  <a:lnTo>
                    <a:pt x="203" y="297547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2353373" y="5432389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571"/>
                  </a:lnTo>
                  <a:lnTo>
                    <a:pt x="203" y="29757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2353170" y="5432365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594"/>
                  </a:lnTo>
                  <a:lnTo>
                    <a:pt x="203" y="297594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2352967" y="5432342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618"/>
                  </a:lnTo>
                  <a:lnTo>
                    <a:pt x="203" y="297618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2352763" y="5432318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642"/>
                  </a:lnTo>
                  <a:lnTo>
                    <a:pt x="203" y="297642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2352344" y="5432272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406" y="50"/>
                  </a:moveTo>
                  <a:lnTo>
                    <a:pt x="203" y="25"/>
                  </a:lnTo>
                  <a:lnTo>
                    <a:pt x="0" y="0"/>
                  </a:lnTo>
                  <a:lnTo>
                    <a:pt x="0" y="297688"/>
                  </a:lnTo>
                  <a:lnTo>
                    <a:pt x="203" y="297688"/>
                  </a:lnTo>
                  <a:lnTo>
                    <a:pt x="406" y="297688"/>
                  </a:lnTo>
                  <a:lnTo>
                    <a:pt x="406" y="5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2352141" y="5432245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714"/>
                  </a:lnTo>
                  <a:lnTo>
                    <a:pt x="203" y="297714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2351938" y="5432222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738"/>
                  </a:lnTo>
                  <a:lnTo>
                    <a:pt x="203" y="297738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2351735" y="5432198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762"/>
                  </a:lnTo>
                  <a:lnTo>
                    <a:pt x="203" y="297762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2351532" y="543217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785"/>
                  </a:lnTo>
                  <a:lnTo>
                    <a:pt x="203" y="297785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2351316" y="5432149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811"/>
                  </a:lnTo>
                  <a:lnTo>
                    <a:pt x="203" y="297811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2351112" y="5432125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0" y="297834"/>
                  </a:lnTo>
                  <a:lnTo>
                    <a:pt x="203" y="297834"/>
                  </a:lnTo>
                  <a:lnTo>
                    <a:pt x="203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2350897" y="5432100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12" y="297859"/>
                  </a:lnTo>
                  <a:lnTo>
                    <a:pt x="215" y="297859"/>
                  </a:lnTo>
                  <a:lnTo>
                    <a:pt x="215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2350696" y="543207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9" y="297883"/>
                  </a:lnTo>
                  <a:lnTo>
                    <a:pt x="213" y="297883"/>
                  </a:lnTo>
                  <a:lnTo>
                    <a:pt x="200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2350496" y="5432053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7" y="297906"/>
                  </a:lnTo>
                  <a:lnTo>
                    <a:pt x="210" y="297906"/>
                  </a:lnTo>
                  <a:lnTo>
                    <a:pt x="200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2350283" y="5432029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4" y="297931"/>
                  </a:lnTo>
                  <a:lnTo>
                    <a:pt x="207" y="297931"/>
                  </a:lnTo>
                  <a:lnTo>
                    <a:pt x="200" y="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2350084" y="5432005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203" y="297954"/>
                  </a:moveTo>
                  <a:lnTo>
                    <a:pt x="190" y="25"/>
                  </a:lnTo>
                  <a:lnTo>
                    <a:pt x="0" y="0"/>
                  </a:lnTo>
                  <a:lnTo>
                    <a:pt x="0" y="297954"/>
                  </a:lnTo>
                  <a:lnTo>
                    <a:pt x="203" y="297954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2350084" y="5432005"/>
              <a:ext cx="52705" cy="298450"/>
            </a:xfrm>
            <a:custGeom>
              <a:avLst/>
              <a:gdLst/>
              <a:ahLst/>
              <a:cxnLst/>
              <a:rect l="l" t="t" r="r" b="b"/>
              <a:pathLst>
                <a:path w="52705" h="298450">
                  <a:moveTo>
                    <a:pt x="52590" y="6134"/>
                  </a:moveTo>
                  <a:lnTo>
                    <a:pt x="52590" y="297954"/>
                  </a:lnTo>
                  <a:lnTo>
                    <a:pt x="0" y="297954"/>
                  </a:lnTo>
                  <a:lnTo>
                    <a:pt x="0" y="0"/>
                  </a:lnTo>
                  <a:lnTo>
                    <a:pt x="52590" y="613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95" name="object 129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528076" y="5570056"/>
              <a:ext cx="156780" cy="259814"/>
            </a:xfrm>
            <a:prstGeom prst="rect">
              <a:avLst/>
            </a:prstGeom>
          </p:spPr>
        </p:pic>
        <p:sp>
          <p:nvSpPr>
            <p:cNvPr id="1296" name="object 1296"/>
            <p:cNvSpPr/>
            <p:nvPr/>
          </p:nvSpPr>
          <p:spPr>
            <a:xfrm>
              <a:off x="2527020" y="5569289"/>
              <a:ext cx="147320" cy="254635"/>
            </a:xfrm>
            <a:custGeom>
              <a:avLst/>
              <a:gdLst/>
              <a:ahLst/>
              <a:cxnLst/>
              <a:rect l="l" t="t" r="r" b="b"/>
              <a:pathLst>
                <a:path w="147319" h="254635">
                  <a:moveTo>
                    <a:pt x="0" y="253452"/>
                  </a:moveTo>
                  <a:lnTo>
                    <a:pt x="1055" y="254061"/>
                  </a:lnTo>
                  <a:lnTo>
                    <a:pt x="147303" y="767"/>
                  </a:lnTo>
                  <a:lnTo>
                    <a:pt x="146329" y="0"/>
                  </a:lnTo>
                  <a:lnTo>
                    <a:pt x="0" y="253452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2524887" y="5567768"/>
              <a:ext cx="148590" cy="255270"/>
            </a:xfrm>
            <a:custGeom>
              <a:avLst/>
              <a:gdLst/>
              <a:ahLst/>
              <a:cxnLst/>
              <a:rect l="l" t="t" r="r" b="b"/>
              <a:pathLst>
                <a:path w="148589" h="255270">
                  <a:moveTo>
                    <a:pt x="148450" y="1524"/>
                  </a:moveTo>
                  <a:lnTo>
                    <a:pt x="147485" y="762"/>
                  </a:lnTo>
                  <a:lnTo>
                    <a:pt x="146507" y="0"/>
                  </a:lnTo>
                  <a:lnTo>
                    <a:pt x="0" y="253758"/>
                  </a:lnTo>
                  <a:lnTo>
                    <a:pt x="1066" y="254368"/>
                  </a:lnTo>
                  <a:lnTo>
                    <a:pt x="2120" y="254977"/>
                  </a:lnTo>
                  <a:lnTo>
                    <a:pt x="148450" y="1524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2522778" y="5566244"/>
              <a:ext cx="149225" cy="255904"/>
            </a:xfrm>
            <a:custGeom>
              <a:avLst/>
              <a:gdLst/>
              <a:ahLst/>
              <a:cxnLst/>
              <a:rect l="l" t="t" r="r" b="b"/>
              <a:pathLst>
                <a:path w="149225" h="255904">
                  <a:moveTo>
                    <a:pt x="148615" y="1524"/>
                  </a:moveTo>
                  <a:lnTo>
                    <a:pt x="147650" y="762"/>
                  </a:lnTo>
                  <a:lnTo>
                    <a:pt x="146685" y="0"/>
                  </a:lnTo>
                  <a:lnTo>
                    <a:pt x="0" y="254063"/>
                  </a:lnTo>
                  <a:lnTo>
                    <a:pt x="1054" y="254673"/>
                  </a:lnTo>
                  <a:lnTo>
                    <a:pt x="2108" y="255282"/>
                  </a:lnTo>
                  <a:lnTo>
                    <a:pt x="148615" y="1524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2521722" y="5565466"/>
              <a:ext cx="147955" cy="255270"/>
            </a:xfrm>
            <a:custGeom>
              <a:avLst/>
              <a:gdLst/>
              <a:ahLst/>
              <a:cxnLst/>
              <a:rect l="l" t="t" r="r" b="b"/>
              <a:pathLst>
                <a:path w="147955" h="255270">
                  <a:moveTo>
                    <a:pt x="0" y="254218"/>
                  </a:moveTo>
                  <a:lnTo>
                    <a:pt x="1064" y="254832"/>
                  </a:lnTo>
                  <a:lnTo>
                    <a:pt x="147746" y="767"/>
                  </a:lnTo>
                  <a:lnTo>
                    <a:pt x="146771" y="0"/>
                  </a:lnTo>
                  <a:lnTo>
                    <a:pt x="0" y="254218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2519603" y="5563946"/>
              <a:ext cx="149225" cy="255904"/>
            </a:xfrm>
            <a:custGeom>
              <a:avLst/>
              <a:gdLst/>
              <a:ahLst/>
              <a:cxnLst/>
              <a:rect l="l" t="t" r="r" b="b"/>
              <a:pathLst>
                <a:path w="149225" h="255904">
                  <a:moveTo>
                    <a:pt x="148882" y="1524"/>
                  </a:moveTo>
                  <a:lnTo>
                    <a:pt x="147916" y="762"/>
                  </a:lnTo>
                  <a:lnTo>
                    <a:pt x="146951" y="0"/>
                  </a:lnTo>
                  <a:lnTo>
                    <a:pt x="0" y="254533"/>
                  </a:lnTo>
                  <a:lnTo>
                    <a:pt x="1054" y="255143"/>
                  </a:lnTo>
                  <a:lnTo>
                    <a:pt x="2108" y="255739"/>
                  </a:lnTo>
                  <a:lnTo>
                    <a:pt x="148882" y="1524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2517483" y="5562422"/>
              <a:ext cx="149225" cy="256540"/>
            </a:xfrm>
            <a:custGeom>
              <a:avLst/>
              <a:gdLst/>
              <a:ahLst/>
              <a:cxnLst/>
              <a:rect l="l" t="t" r="r" b="b"/>
              <a:pathLst>
                <a:path w="149225" h="256539">
                  <a:moveTo>
                    <a:pt x="149072" y="1524"/>
                  </a:moveTo>
                  <a:lnTo>
                    <a:pt x="148094" y="762"/>
                  </a:lnTo>
                  <a:lnTo>
                    <a:pt x="147129" y="0"/>
                  </a:lnTo>
                  <a:lnTo>
                    <a:pt x="0" y="254825"/>
                  </a:lnTo>
                  <a:lnTo>
                    <a:pt x="1054" y="255435"/>
                  </a:lnTo>
                  <a:lnTo>
                    <a:pt x="2120" y="256057"/>
                  </a:lnTo>
                  <a:lnTo>
                    <a:pt x="149072" y="1524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2516438" y="5561654"/>
              <a:ext cx="148590" cy="255904"/>
            </a:xfrm>
            <a:custGeom>
              <a:avLst/>
              <a:gdLst/>
              <a:ahLst/>
              <a:cxnLst/>
              <a:rect l="l" t="t" r="r" b="b"/>
              <a:pathLst>
                <a:path w="148589" h="255904">
                  <a:moveTo>
                    <a:pt x="0" y="254982"/>
                  </a:moveTo>
                  <a:lnTo>
                    <a:pt x="1054" y="255591"/>
                  </a:lnTo>
                  <a:lnTo>
                    <a:pt x="148179" y="761"/>
                  </a:lnTo>
                  <a:lnTo>
                    <a:pt x="147212" y="0"/>
                  </a:lnTo>
                  <a:lnTo>
                    <a:pt x="0" y="254982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2493810" y="5545924"/>
              <a:ext cx="170180" cy="271145"/>
            </a:xfrm>
            <a:custGeom>
              <a:avLst/>
              <a:gdLst/>
              <a:ahLst/>
              <a:cxnLst/>
              <a:rect l="l" t="t" r="r" b="b"/>
              <a:pathLst>
                <a:path w="170180" h="271145">
                  <a:moveTo>
                    <a:pt x="169837" y="15735"/>
                  </a:moveTo>
                  <a:lnTo>
                    <a:pt x="168859" y="14973"/>
                  </a:lnTo>
                  <a:lnTo>
                    <a:pt x="167881" y="14198"/>
                  </a:lnTo>
                  <a:lnTo>
                    <a:pt x="149860" y="0"/>
                  </a:lnTo>
                  <a:lnTo>
                    <a:pt x="0" y="257657"/>
                  </a:lnTo>
                  <a:lnTo>
                    <a:pt x="20485" y="269494"/>
                  </a:lnTo>
                  <a:lnTo>
                    <a:pt x="21056" y="269824"/>
                  </a:lnTo>
                  <a:lnTo>
                    <a:pt x="21551" y="270103"/>
                  </a:lnTo>
                  <a:lnTo>
                    <a:pt x="22618" y="270713"/>
                  </a:lnTo>
                  <a:lnTo>
                    <a:pt x="169837" y="1573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2513245" y="5559353"/>
              <a:ext cx="148590" cy="256540"/>
            </a:xfrm>
            <a:custGeom>
              <a:avLst/>
              <a:gdLst/>
              <a:ahLst/>
              <a:cxnLst/>
              <a:rect l="l" t="t" r="r" b="b"/>
              <a:pathLst>
                <a:path w="148589" h="256539">
                  <a:moveTo>
                    <a:pt x="0" y="255441"/>
                  </a:moveTo>
                  <a:lnTo>
                    <a:pt x="1059" y="256052"/>
                  </a:lnTo>
                  <a:lnTo>
                    <a:pt x="148450" y="761"/>
                  </a:lnTo>
                  <a:lnTo>
                    <a:pt x="147482" y="0"/>
                  </a:lnTo>
                  <a:lnTo>
                    <a:pt x="0" y="255441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2511120" y="5557824"/>
              <a:ext cx="149860" cy="257175"/>
            </a:xfrm>
            <a:custGeom>
              <a:avLst/>
              <a:gdLst/>
              <a:ahLst/>
              <a:cxnLst/>
              <a:rect l="l" t="t" r="r" b="b"/>
              <a:pathLst>
                <a:path w="149860" h="257175">
                  <a:moveTo>
                    <a:pt x="149606" y="1536"/>
                  </a:moveTo>
                  <a:lnTo>
                    <a:pt x="148615" y="762"/>
                  </a:lnTo>
                  <a:lnTo>
                    <a:pt x="147650" y="0"/>
                  </a:lnTo>
                  <a:lnTo>
                    <a:pt x="0" y="255752"/>
                  </a:lnTo>
                  <a:lnTo>
                    <a:pt x="1054" y="256362"/>
                  </a:lnTo>
                  <a:lnTo>
                    <a:pt x="2120" y="256971"/>
                  </a:lnTo>
                  <a:lnTo>
                    <a:pt x="149606" y="1536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2508999" y="5556300"/>
              <a:ext cx="149860" cy="257810"/>
            </a:xfrm>
            <a:custGeom>
              <a:avLst/>
              <a:gdLst/>
              <a:ahLst/>
              <a:cxnLst/>
              <a:rect l="l" t="t" r="r" b="b"/>
              <a:pathLst>
                <a:path w="149860" h="257810">
                  <a:moveTo>
                    <a:pt x="149771" y="1524"/>
                  </a:moveTo>
                  <a:lnTo>
                    <a:pt x="148805" y="762"/>
                  </a:lnTo>
                  <a:lnTo>
                    <a:pt x="147828" y="0"/>
                  </a:lnTo>
                  <a:lnTo>
                    <a:pt x="0" y="256057"/>
                  </a:lnTo>
                  <a:lnTo>
                    <a:pt x="1066" y="256667"/>
                  </a:lnTo>
                  <a:lnTo>
                    <a:pt x="2120" y="257276"/>
                  </a:lnTo>
                  <a:lnTo>
                    <a:pt x="149771" y="1524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2507951" y="5555531"/>
              <a:ext cx="149225" cy="257175"/>
            </a:xfrm>
            <a:custGeom>
              <a:avLst/>
              <a:gdLst/>
              <a:ahLst/>
              <a:cxnLst/>
              <a:rect l="l" t="t" r="r" b="b"/>
              <a:pathLst>
                <a:path w="149225" h="257175">
                  <a:moveTo>
                    <a:pt x="0" y="256209"/>
                  </a:moveTo>
                  <a:lnTo>
                    <a:pt x="1054" y="256818"/>
                  </a:lnTo>
                  <a:lnTo>
                    <a:pt x="148887" y="761"/>
                  </a:lnTo>
                  <a:lnTo>
                    <a:pt x="147920" y="0"/>
                  </a:lnTo>
                  <a:lnTo>
                    <a:pt x="0" y="256209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2505824" y="5554014"/>
              <a:ext cx="150495" cy="257810"/>
            </a:xfrm>
            <a:custGeom>
              <a:avLst/>
              <a:gdLst/>
              <a:ahLst/>
              <a:cxnLst/>
              <a:rect l="l" t="t" r="r" b="b"/>
              <a:pathLst>
                <a:path w="150494" h="257810">
                  <a:moveTo>
                    <a:pt x="150037" y="1524"/>
                  </a:moveTo>
                  <a:lnTo>
                    <a:pt x="149072" y="762"/>
                  </a:lnTo>
                  <a:lnTo>
                    <a:pt x="148094" y="0"/>
                  </a:lnTo>
                  <a:lnTo>
                    <a:pt x="0" y="256514"/>
                  </a:lnTo>
                  <a:lnTo>
                    <a:pt x="1066" y="257124"/>
                  </a:lnTo>
                  <a:lnTo>
                    <a:pt x="2120" y="257733"/>
                  </a:lnTo>
                  <a:lnTo>
                    <a:pt x="150037" y="1524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2503716" y="5552477"/>
              <a:ext cx="150495" cy="258445"/>
            </a:xfrm>
            <a:custGeom>
              <a:avLst/>
              <a:gdLst/>
              <a:ahLst/>
              <a:cxnLst/>
              <a:rect l="l" t="t" r="r" b="b"/>
              <a:pathLst>
                <a:path w="150494" h="258445">
                  <a:moveTo>
                    <a:pt x="150202" y="1536"/>
                  </a:moveTo>
                  <a:lnTo>
                    <a:pt x="149237" y="774"/>
                  </a:lnTo>
                  <a:lnTo>
                    <a:pt x="148272" y="0"/>
                  </a:lnTo>
                  <a:lnTo>
                    <a:pt x="0" y="256832"/>
                  </a:lnTo>
                  <a:lnTo>
                    <a:pt x="1054" y="257441"/>
                  </a:lnTo>
                  <a:lnTo>
                    <a:pt x="2108" y="258051"/>
                  </a:lnTo>
                  <a:lnTo>
                    <a:pt x="150202" y="1536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2502653" y="5551708"/>
              <a:ext cx="149860" cy="257810"/>
            </a:xfrm>
            <a:custGeom>
              <a:avLst/>
              <a:gdLst/>
              <a:ahLst/>
              <a:cxnLst/>
              <a:rect l="l" t="t" r="r" b="b"/>
              <a:pathLst>
                <a:path w="149860" h="257810">
                  <a:moveTo>
                    <a:pt x="0" y="256976"/>
                  </a:moveTo>
                  <a:lnTo>
                    <a:pt x="1064" y="257590"/>
                  </a:lnTo>
                  <a:lnTo>
                    <a:pt x="149338" y="767"/>
                  </a:lnTo>
                  <a:lnTo>
                    <a:pt x="148363" y="0"/>
                  </a:lnTo>
                  <a:lnTo>
                    <a:pt x="0" y="256976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2500528" y="5550191"/>
              <a:ext cx="150495" cy="259079"/>
            </a:xfrm>
            <a:custGeom>
              <a:avLst/>
              <a:gdLst/>
              <a:ahLst/>
              <a:cxnLst/>
              <a:rect l="l" t="t" r="r" b="b"/>
              <a:pathLst>
                <a:path w="150494" h="259079">
                  <a:moveTo>
                    <a:pt x="150482" y="1524"/>
                  </a:moveTo>
                  <a:lnTo>
                    <a:pt x="149517" y="762"/>
                  </a:lnTo>
                  <a:lnTo>
                    <a:pt x="148551" y="0"/>
                  </a:lnTo>
                  <a:lnTo>
                    <a:pt x="0" y="257276"/>
                  </a:lnTo>
                  <a:lnTo>
                    <a:pt x="1066" y="257886"/>
                  </a:lnTo>
                  <a:lnTo>
                    <a:pt x="2120" y="258495"/>
                  </a:lnTo>
                  <a:lnTo>
                    <a:pt x="150482" y="1524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2498420" y="5548667"/>
              <a:ext cx="151130" cy="259079"/>
            </a:xfrm>
            <a:custGeom>
              <a:avLst/>
              <a:gdLst/>
              <a:ahLst/>
              <a:cxnLst/>
              <a:rect l="l" t="t" r="r" b="b"/>
              <a:pathLst>
                <a:path w="151130" h="259079">
                  <a:moveTo>
                    <a:pt x="150660" y="1524"/>
                  </a:moveTo>
                  <a:lnTo>
                    <a:pt x="149682" y="762"/>
                  </a:lnTo>
                  <a:lnTo>
                    <a:pt x="148717" y="0"/>
                  </a:lnTo>
                  <a:lnTo>
                    <a:pt x="0" y="257581"/>
                  </a:lnTo>
                  <a:lnTo>
                    <a:pt x="1054" y="258191"/>
                  </a:lnTo>
                  <a:lnTo>
                    <a:pt x="2108" y="258800"/>
                  </a:lnTo>
                  <a:lnTo>
                    <a:pt x="150660" y="1524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2497362" y="5547895"/>
              <a:ext cx="149860" cy="258445"/>
            </a:xfrm>
            <a:custGeom>
              <a:avLst/>
              <a:gdLst/>
              <a:ahLst/>
              <a:cxnLst/>
              <a:rect l="l" t="t" r="r" b="b"/>
              <a:pathLst>
                <a:path w="149860" h="258445">
                  <a:moveTo>
                    <a:pt x="0" y="257735"/>
                  </a:moveTo>
                  <a:lnTo>
                    <a:pt x="1063" y="258349"/>
                  </a:lnTo>
                  <a:lnTo>
                    <a:pt x="149779" y="761"/>
                  </a:lnTo>
                  <a:lnTo>
                    <a:pt x="148811" y="0"/>
                  </a:lnTo>
                  <a:lnTo>
                    <a:pt x="0" y="257735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2495245" y="5546369"/>
              <a:ext cx="151130" cy="259715"/>
            </a:xfrm>
            <a:custGeom>
              <a:avLst/>
              <a:gdLst/>
              <a:ahLst/>
              <a:cxnLst/>
              <a:rect l="l" t="t" r="r" b="b"/>
              <a:pathLst>
                <a:path w="151130" h="259714">
                  <a:moveTo>
                    <a:pt x="150926" y="1536"/>
                  </a:moveTo>
                  <a:lnTo>
                    <a:pt x="149948" y="762"/>
                  </a:lnTo>
                  <a:lnTo>
                    <a:pt x="148983" y="0"/>
                  </a:lnTo>
                  <a:lnTo>
                    <a:pt x="0" y="258051"/>
                  </a:lnTo>
                  <a:lnTo>
                    <a:pt x="1054" y="258660"/>
                  </a:lnTo>
                  <a:lnTo>
                    <a:pt x="2108" y="259270"/>
                  </a:lnTo>
                  <a:lnTo>
                    <a:pt x="150926" y="1536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2493810" y="5545924"/>
              <a:ext cx="150495" cy="259079"/>
            </a:xfrm>
            <a:custGeom>
              <a:avLst/>
              <a:gdLst/>
              <a:ahLst/>
              <a:cxnLst/>
              <a:rect l="l" t="t" r="r" b="b"/>
              <a:pathLst>
                <a:path w="150494" h="259079">
                  <a:moveTo>
                    <a:pt x="67284" y="141973"/>
                  </a:moveTo>
                  <a:lnTo>
                    <a:pt x="0" y="257657"/>
                  </a:lnTo>
                  <a:lnTo>
                    <a:pt x="368" y="257873"/>
                  </a:lnTo>
                  <a:lnTo>
                    <a:pt x="67284" y="141973"/>
                  </a:lnTo>
                  <a:close/>
                </a:path>
                <a:path w="150494" h="259079">
                  <a:moveTo>
                    <a:pt x="150418" y="444"/>
                  </a:moveTo>
                  <a:lnTo>
                    <a:pt x="149860" y="0"/>
                  </a:lnTo>
                  <a:lnTo>
                    <a:pt x="368" y="257873"/>
                  </a:lnTo>
                  <a:lnTo>
                    <a:pt x="1435" y="258495"/>
                  </a:lnTo>
                  <a:lnTo>
                    <a:pt x="150418" y="444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2493810" y="5545924"/>
              <a:ext cx="191135" cy="284480"/>
            </a:xfrm>
            <a:custGeom>
              <a:avLst/>
              <a:gdLst/>
              <a:ahLst/>
              <a:cxnLst/>
              <a:rect l="l" t="t" r="r" b="b"/>
              <a:pathLst>
                <a:path w="191135" h="284479">
                  <a:moveTo>
                    <a:pt x="191046" y="32423"/>
                  </a:moveTo>
                  <a:lnTo>
                    <a:pt x="45567" y="283946"/>
                  </a:lnTo>
                  <a:lnTo>
                    <a:pt x="0" y="257657"/>
                  </a:lnTo>
                  <a:lnTo>
                    <a:pt x="149859" y="0"/>
                  </a:lnTo>
                  <a:lnTo>
                    <a:pt x="191046" y="3242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2604474" y="5812308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46792"/>
                  </a:moveTo>
                  <a:lnTo>
                    <a:pt x="523" y="147699"/>
                  </a:lnTo>
                  <a:lnTo>
                    <a:pt x="254777" y="900"/>
                  </a:lnTo>
                  <a:lnTo>
                    <a:pt x="254257" y="0"/>
                  </a:lnTo>
                  <a:lnTo>
                    <a:pt x="0" y="146792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2603271" y="5810237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60" y="2082"/>
                  </a:moveTo>
                  <a:lnTo>
                    <a:pt x="254863" y="1054"/>
                  </a:lnTo>
                  <a:lnTo>
                    <a:pt x="254254" y="0"/>
                  </a:lnTo>
                  <a:lnTo>
                    <a:pt x="0" y="146799"/>
                  </a:lnTo>
                  <a:lnTo>
                    <a:pt x="596" y="147840"/>
                  </a:lnTo>
                  <a:lnTo>
                    <a:pt x="1193" y="148869"/>
                  </a:lnTo>
                  <a:lnTo>
                    <a:pt x="255460" y="208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2602077" y="5808167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2070"/>
                  </a:moveTo>
                  <a:lnTo>
                    <a:pt x="254850" y="1028"/>
                  </a:lnTo>
                  <a:lnTo>
                    <a:pt x="254254" y="0"/>
                  </a:lnTo>
                  <a:lnTo>
                    <a:pt x="0" y="146799"/>
                  </a:lnTo>
                  <a:lnTo>
                    <a:pt x="596" y="147828"/>
                  </a:lnTo>
                  <a:lnTo>
                    <a:pt x="1193" y="148869"/>
                  </a:lnTo>
                  <a:lnTo>
                    <a:pt x="255447" y="207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2601484" y="5807125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46796"/>
                  </a:moveTo>
                  <a:lnTo>
                    <a:pt x="600" y="147836"/>
                  </a:lnTo>
                  <a:lnTo>
                    <a:pt x="254854" y="1039"/>
                  </a:lnTo>
                  <a:lnTo>
                    <a:pt x="254254" y="0"/>
                  </a:lnTo>
                  <a:lnTo>
                    <a:pt x="0" y="146796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2600274" y="5805068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60" y="2057"/>
                  </a:moveTo>
                  <a:lnTo>
                    <a:pt x="254863" y="1028"/>
                  </a:lnTo>
                  <a:lnTo>
                    <a:pt x="254266" y="0"/>
                  </a:lnTo>
                  <a:lnTo>
                    <a:pt x="0" y="146786"/>
                  </a:lnTo>
                  <a:lnTo>
                    <a:pt x="596" y="147815"/>
                  </a:lnTo>
                  <a:lnTo>
                    <a:pt x="1206" y="148856"/>
                  </a:lnTo>
                  <a:lnTo>
                    <a:pt x="255460" y="2057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2599080" y="5802972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60" y="2095"/>
                  </a:moveTo>
                  <a:lnTo>
                    <a:pt x="254850" y="1054"/>
                  </a:lnTo>
                  <a:lnTo>
                    <a:pt x="254254" y="0"/>
                  </a:lnTo>
                  <a:lnTo>
                    <a:pt x="0" y="146799"/>
                  </a:lnTo>
                  <a:lnTo>
                    <a:pt x="596" y="147840"/>
                  </a:lnTo>
                  <a:lnTo>
                    <a:pt x="1193" y="148882"/>
                  </a:lnTo>
                  <a:lnTo>
                    <a:pt x="255460" y="2095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2598491" y="5801942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46796"/>
                  </a:moveTo>
                  <a:lnTo>
                    <a:pt x="594" y="147826"/>
                  </a:lnTo>
                  <a:lnTo>
                    <a:pt x="254848" y="1029"/>
                  </a:lnTo>
                  <a:lnTo>
                    <a:pt x="254253" y="0"/>
                  </a:lnTo>
                  <a:lnTo>
                    <a:pt x="0" y="146796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2597289" y="5799873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2070"/>
                  </a:moveTo>
                  <a:lnTo>
                    <a:pt x="254850" y="1028"/>
                  </a:lnTo>
                  <a:lnTo>
                    <a:pt x="254254" y="0"/>
                  </a:lnTo>
                  <a:lnTo>
                    <a:pt x="0" y="146786"/>
                  </a:lnTo>
                  <a:lnTo>
                    <a:pt x="596" y="147828"/>
                  </a:lnTo>
                  <a:lnTo>
                    <a:pt x="1193" y="148869"/>
                  </a:lnTo>
                  <a:lnTo>
                    <a:pt x="255447" y="207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2596083" y="5797803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60" y="2070"/>
                  </a:moveTo>
                  <a:lnTo>
                    <a:pt x="254863" y="1041"/>
                  </a:lnTo>
                  <a:lnTo>
                    <a:pt x="254254" y="0"/>
                  </a:lnTo>
                  <a:lnTo>
                    <a:pt x="0" y="146786"/>
                  </a:lnTo>
                  <a:lnTo>
                    <a:pt x="609" y="147828"/>
                  </a:lnTo>
                  <a:lnTo>
                    <a:pt x="1206" y="148856"/>
                  </a:lnTo>
                  <a:lnTo>
                    <a:pt x="255460" y="207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2595492" y="5796749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46796"/>
                  </a:moveTo>
                  <a:lnTo>
                    <a:pt x="600" y="147836"/>
                  </a:lnTo>
                  <a:lnTo>
                    <a:pt x="254856" y="1044"/>
                  </a:lnTo>
                  <a:lnTo>
                    <a:pt x="254253" y="0"/>
                  </a:lnTo>
                  <a:lnTo>
                    <a:pt x="0" y="146796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2594292" y="5794692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2057"/>
                  </a:moveTo>
                  <a:lnTo>
                    <a:pt x="254850" y="1028"/>
                  </a:lnTo>
                  <a:lnTo>
                    <a:pt x="254254" y="0"/>
                  </a:lnTo>
                  <a:lnTo>
                    <a:pt x="0" y="146786"/>
                  </a:lnTo>
                  <a:lnTo>
                    <a:pt x="596" y="147828"/>
                  </a:lnTo>
                  <a:lnTo>
                    <a:pt x="1193" y="148856"/>
                  </a:lnTo>
                  <a:lnTo>
                    <a:pt x="255447" y="2057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2593098" y="5792622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2070"/>
                  </a:moveTo>
                  <a:lnTo>
                    <a:pt x="254850" y="1028"/>
                  </a:lnTo>
                  <a:lnTo>
                    <a:pt x="254254" y="0"/>
                  </a:lnTo>
                  <a:lnTo>
                    <a:pt x="0" y="146786"/>
                  </a:lnTo>
                  <a:lnTo>
                    <a:pt x="596" y="147815"/>
                  </a:lnTo>
                  <a:lnTo>
                    <a:pt x="1193" y="148856"/>
                  </a:lnTo>
                  <a:lnTo>
                    <a:pt x="255447" y="207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2592499" y="5791570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46791"/>
                  </a:moveTo>
                  <a:lnTo>
                    <a:pt x="600" y="147830"/>
                  </a:lnTo>
                  <a:lnTo>
                    <a:pt x="254855" y="1039"/>
                  </a:lnTo>
                  <a:lnTo>
                    <a:pt x="254255" y="0"/>
                  </a:lnTo>
                  <a:lnTo>
                    <a:pt x="0" y="146791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2591295" y="5789498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2082"/>
                  </a:moveTo>
                  <a:lnTo>
                    <a:pt x="254850" y="1041"/>
                  </a:lnTo>
                  <a:lnTo>
                    <a:pt x="254254" y="0"/>
                  </a:lnTo>
                  <a:lnTo>
                    <a:pt x="0" y="146799"/>
                  </a:lnTo>
                  <a:lnTo>
                    <a:pt x="596" y="147840"/>
                  </a:lnTo>
                  <a:lnTo>
                    <a:pt x="1193" y="148869"/>
                  </a:lnTo>
                  <a:lnTo>
                    <a:pt x="255447" y="208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2590703" y="5788456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46795"/>
                  </a:moveTo>
                  <a:lnTo>
                    <a:pt x="600" y="147835"/>
                  </a:lnTo>
                  <a:lnTo>
                    <a:pt x="254852" y="1039"/>
                  </a:lnTo>
                  <a:lnTo>
                    <a:pt x="254252" y="0"/>
                  </a:lnTo>
                  <a:lnTo>
                    <a:pt x="0" y="146795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2589504" y="5786399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2070"/>
                  </a:moveTo>
                  <a:lnTo>
                    <a:pt x="254850" y="1028"/>
                  </a:lnTo>
                  <a:lnTo>
                    <a:pt x="254254" y="0"/>
                  </a:lnTo>
                  <a:lnTo>
                    <a:pt x="0" y="146786"/>
                  </a:lnTo>
                  <a:lnTo>
                    <a:pt x="596" y="147828"/>
                  </a:lnTo>
                  <a:lnTo>
                    <a:pt x="1193" y="148856"/>
                  </a:lnTo>
                  <a:lnTo>
                    <a:pt x="255447" y="207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2588310" y="5784316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2082"/>
                  </a:moveTo>
                  <a:lnTo>
                    <a:pt x="254838" y="1041"/>
                  </a:lnTo>
                  <a:lnTo>
                    <a:pt x="254241" y="0"/>
                  </a:lnTo>
                  <a:lnTo>
                    <a:pt x="0" y="146799"/>
                  </a:lnTo>
                  <a:lnTo>
                    <a:pt x="584" y="147828"/>
                  </a:lnTo>
                  <a:lnTo>
                    <a:pt x="1193" y="148869"/>
                  </a:lnTo>
                  <a:lnTo>
                    <a:pt x="255447" y="208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2587710" y="5783273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46795"/>
                  </a:moveTo>
                  <a:lnTo>
                    <a:pt x="600" y="147834"/>
                  </a:lnTo>
                  <a:lnTo>
                    <a:pt x="254851" y="1039"/>
                  </a:lnTo>
                  <a:lnTo>
                    <a:pt x="254251" y="0"/>
                  </a:lnTo>
                  <a:lnTo>
                    <a:pt x="0" y="146795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2586507" y="5781204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2070"/>
                  </a:moveTo>
                  <a:lnTo>
                    <a:pt x="254850" y="1041"/>
                  </a:lnTo>
                  <a:lnTo>
                    <a:pt x="254254" y="0"/>
                  </a:lnTo>
                  <a:lnTo>
                    <a:pt x="0" y="146799"/>
                  </a:lnTo>
                  <a:lnTo>
                    <a:pt x="596" y="147828"/>
                  </a:lnTo>
                  <a:lnTo>
                    <a:pt x="1193" y="148869"/>
                  </a:lnTo>
                  <a:lnTo>
                    <a:pt x="255447" y="207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2585301" y="5779134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60" y="2070"/>
                  </a:moveTo>
                  <a:lnTo>
                    <a:pt x="254863" y="1041"/>
                  </a:lnTo>
                  <a:lnTo>
                    <a:pt x="254254" y="0"/>
                  </a:lnTo>
                  <a:lnTo>
                    <a:pt x="0" y="146786"/>
                  </a:lnTo>
                  <a:lnTo>
                    <a:pt x="609" y="147828"/>
                  </a:lnTo>
                  <a:lnTo>
                    <a:pt x="1206" y="148869"/>
                  </a:lnTo>
                  <a:lnTo>
                    <a:pt x="255460" y="207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2584717" y="5778089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46794"/>
                  </a:moveTo>
                  <a:lnTo>
                    <a:pt x="594" y="147825"/>
                  </a:lnTo>
                  <a:lnTo>
                    <a:pt x="254848" y="1035"/>
                  </a:lnTo>
                  <a:lnTo>
                    <a:pt x="254250" y="0"/>
                  </a:lnTo>
                  <a:lnTo>
                    <a:pt x="0" y="146794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2583510" y="5776023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2070"/>
                  </a:moveTo>
                  <a:lnTo>
                    <a:pt x="254850" y="1028"/>
                  </a:lnTo>
                  <a:lnTo>
                    <a:pt x="254254" y="0"/>
                  </a:lnTo>
                  <a:lnTo>
                    <a:pt x="0" y="146786"/>
                  </a:lnTo>
                  <a:lnTo>
                    <a:pt x="596" y="147828"/>
                  </a:lnTo>
                  <a:lnTo>
                    <a:pt x="1206" y="148869"/>
                  </a:lnTo>
                  <a:lnTo>
                    <a:pt x="255447" y="207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2582316" y="5773953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2070"/>
                  </a:moveTo>
                  <a:lnTo>
                    <a:pt x="254850" y="1028"/>
                  </a:lnTo>
                  <a:lnTo>
                    <a:pt x="254254" y="0"/>
                  </a:lnTo>
                  <a:lnTo>
                    <a:pt x="0" y="146786"/>
                  </a:lnTo>
                  <a:lnTo>
                    <a:pt x="596" y="147815"/>
                  </a:lnTo>
                  <a:lnTo>
                    <a:pt x="1193" y="148856"/>
                  </a:lnTo>
                  <a:lnTo>
                    <a:pt x="255447" y="207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2581718" y="5772902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46789"/>
                  </a:moveTo>
                  <a:lnTo>
                    <a:pt x="600" y="147829"/>
                  </a:lnTo>
                  <a:lnTo>
                    <a:pt x="254853" y="1039"/>
                  </a:lnTo>
                  <a:lnTo>
                    <a:pt x="254252" y="0"/>
                  </a:lnTo>
                  <a:lnTo>
                    <a:pt x="0" y="146789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2580513" y="5770829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2082"/>
                  </a:moveTo>
                  <a:lnTo>
                    <a:pt x="254850" y="1041"/>
                  </a:lnTo>
                  <a:lnTo>
                    <a:pt x="254254" y="0"/>
                  </a:lnTo>
                  <a:lnTo>
                    <a:pt x="0" y="146799"/>
                  </a:lnTo>
                  <a:lnTo>
                    <a:pt x="596" y="147828"/>
                  </a:lnTo>
                  <a:lnTo>
                    <a:pt x="1193" y="148869"/>
                  </a:lnTo>
                  <a:lnTo>
                    <a:pt x="255447" y="2082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2579319" y="5768758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2070"/>
                  </a:moveTo>
                  <a:lnTo>
                    <a:pt x="254850" y="1041"/>
                  </a:lnTo>
                  <a:lnTo>
                    <a:pt x="254241" y="0"/>
                  </a:lnTo>
                  <a:lnTo>
                    <a:pt x="0" y="146786"/>
                  </a:lnTo>
                  <a:lnTo>
                    <a:pt x="596" y="147828"/>
                  </a:lnTo>
                  <a:lnTo>
                    <a:pt x="1193" y="148869"/>
                  </a:lnTo>
                  <a:lnTo>
                    <a:pt x="255447" y="207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2578811" y="5767870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46786"/>
                  </a:moveTo>
                  <a:lnTo>
                    <a:pt x="511" y="147673"/>
                  </a:lnTo>
                  <a:lnTo>
                    <a:pt x="254761" y="878"/>
                  </a:lnTo>
                  <a:lnTo>
                    <a:pt x="254253" y="0"/>
                  </a:lnTo>
                  <a:lnTo>
                    <a:pt x="0" y="146786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2578811" y="5767870"/>
              <a:ext cx="280670" cy="192405"/>
            </a:xfrm>
            <a:custGeom>
              <a:avLst/>
              <a:gdLst/>
              <a:ahLst/>
              <a:cxnLst/>
              <a:rect l="l" t="t" r="r" b="b"/>
              <a:pathLst>
                <a:path w="280669" h="192404">
                  <a:moveTo>
                    <a:pt x="280441" y="45338"/>
                  </a:moveTo>
                  <a:lnTo>
                    <a:pt x="26187" y="192138"/>
                  </a:lnTo>
                  <a:lnTo>
                    <a:pt x="0" y="146786"/>
                  </a:lnTo>
                  <a:lnTo>
                    <a:pt x="254253" y="0"/>
                  </a:lnTo>
                  <a:lnTo>
                    <a:pt x="280441" y="453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2612974" y="608731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2612974" y="608710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2612974" y="608690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2612974" y="608670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2612974" y="608650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2612974" y="608628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2612974" y="608608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2612974" y="608587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2612974" y="608567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2612974" y="608547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2612974" y="608526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2612974" y="608486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2612974" y="608465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2612974" y="608444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2612974" y="608423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2612974" y="608403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2612974" y="608383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2612974" y="608363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2612974" y="608322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2612974" y="608302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2612974" y="608280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2612974" y="608260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2612974" y="608239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2612974" y="608199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2612974" y="608178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2612974" y="608158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2612974" y="608138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2612974" y="608096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2612974" y="608075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2612974" y="608055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2612974" y="608035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2612974" y="607994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2612974" y="607974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2612974" y="607954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2612974" y="607933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2612974" y="607891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2612974" y="607871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2612974" y="607851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2612974" y="607810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2612974" y="607790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2612974" y="607769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2612974" y="607728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2612974" y="607707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2612974" y="607687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2612974" y="607646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2612974" y="607626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2612974" y="607606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2612974" y="607565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2612974" y="607543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2612974" y="607523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2612974" y="607482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2612974" y="607462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2612974" y="607442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2612974" y="607421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2612974" y="607401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2612974" y="607359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2612974" y="607339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2612974" y="607298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2612974" y="607278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2612974" y="607237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2612974" y="607217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2612974" y="607175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2612974" y="607155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2612974" y="607114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2612974" y="607094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2612974" y="607073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2612974" y="607033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2612974" y="607011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2612974" y="606971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2612974" y="606930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2612974" y="606910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2612974" y="606869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2612974" y="606849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2612974" y="606807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2612974" y="606786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2612974" y="606746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2612974" y="606725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2612974" y="606685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2612974" y="606643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2612974" y="606623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2612974" y="606582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2612974" y="606562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2612974" y="606521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2612974" y="606480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2612974" y="606459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2612974" y="606418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2612974" y="606377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2612974" y="606357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2612974" y="606317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2612974" y="606275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2612974" y="606254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2612974" y="606214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2612974" y="606173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2612974" y="606153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2612974" y="606112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2612974" y="606092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2612974" y="606051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2612974" y="606010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2612974" y="605990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2612974" y="605948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2612974" y="605908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2612974" y="605887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2612974" y="605847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2612974" y="605806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2612974" y="605784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2612974" y="605744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2612974" y="605703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2612974" y="605683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2612974" y="605642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2612974" y="605621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2612974" y="605580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2612974" y="605539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2612974" y="605519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2612974" y="605478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2612974" y="605458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2612974" y="605416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2612974" y="605396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2612974" y="605355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2612974" y="605335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2612974" y="605294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2612974" y="605252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215"/>
                  </a:moveTo>
                  <a:lnTo>
                    <a:pt x="0" y="215"/>
                  </a:lnTo>
                  <a:lnTo>
                    <a:pt x="0" y="419"/>
                  </a:lnTo>
                  <a:lnTo>
                    <a:pt x="293585" y="419"/>
                  </a:lnTo>
                  <a:lnTo>
                    <a:pt x="293585" y="215"/>
                  </a:lnTo>
                  <a:close/>
                </a:path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2612974" y="605232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2612974" y="605191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2612974" y="605171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2612974" y="605151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2612974" y="605110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2612974" y="605090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2612974" y="605048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2612974" y="605027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2612974" y="604987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2612974" y="604967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2612974" y="604926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2612974" y="604906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2612974" y="604864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2612974" y="604843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2612974" y="604823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2612974" y="604803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2612974" y="604782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2612974" y="604742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2612974" y="604720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2612974" y="604700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2612974" y="604659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2612974" y="604639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2612974" y="604619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2612974" y="604578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2612974" y="604558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2612974" y="604536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2612974" y="604495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2612974" y="604475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2612974" y="604455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2612974" y="604414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2612974" y="604394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2612974" y="604373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2612974" y="604332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2612974" y="604311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2612974" y="604291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2612974" y="604271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2612974" y="604230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2612974" y="604210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2612974" y="604189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2612974" y="604168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2612974" y="604127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2612974" y="6041072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2612974" y="604086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2612974" y="604066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2612974" y="604025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2612974" y="604005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2612974" y="603984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2612974" y="603963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2612974" y="603943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2612974" y="603902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2612974" y="603882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2612974" y="603862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2612974" y="6038418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2612974" y="603821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2612974" y="603799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2612974" y="6037795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2612974" y="603738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293585" y="0"/>
                  </a:moveTo>
                  <a:lnTo>
                    <a:pt x="0" y="0"/>
                  </a:lnTo>
                  <a:lnTo>
                    <a:pt x="0" y="203"/>
                  </a:lnTo>
                  <a:lnTo>
                    <a:pt x="0" y="406"/>
                  </a:lnTo>
                  <a:lnTo>
                    <a:pt x="293585" y="406"/>
                  </a:lnTo>
                  <a:lnTo>
                    <a:pt x="293585" y="203"/>
                  </a:lnTo>
                  <a:lnTo>
                    <a:pt x="293585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2612974" y="603718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2612974" y="6036983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2612974" y="6036779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2612974" y="6036576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2612974" y="6036360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2612974" y="603615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2612974" y="603595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2612974" y="603575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2612974" y="6035547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2612974" y="6035344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2612974" y="6035141"/>
              <a:ext cx="294005" cy="635"/>
            </a:xfrm>
            <a:custGeom>
              <a:avLst/>
              <a:gdLst/>
              <a:ahLst/>
              <a:cxnLst/>
              <a:rect l="l" t="t" r="r" b="b"/>
              <a:pathLst>
                <a:path w="294005" h="635">
                  <a:moveTo>
                    <a:pt x="0" y="0"/>
                  </a:moveTo>
                  <a:lnTo>
                    <a:pt x="0" y="203"/>
                  </a:lnTo>
                  <a:lnTo>
                    <a:pt x="293585" y="203"/>
                  </a:lnTo>
                  <a:lnTo>
                    <a:pt x="293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2612986" y="6035141"/>
              <a:ext cx="294005" cy="52705"/>
            </a:xfrm>
            <a:custGeom>
              <a:avLst/>
              <a:gdLst/>
              <a:ahLst/>
              <a:cxnLst/>
              <a:rect l="l" t="t" r="r" b="b"/>
              <a:pathLst>
                <a:path w="294005" h="52704">
                  <a:moveTo>
                    <a:pt x="0" y="52374"/>
                  </a:moveTo>
                  <a:lnTo>
                    <a:pt x="0" y="0"/>
                  </a:lnTo>
                  <a:lnTo>
                    <a:pt x="293585" y="0"/>
                  </a:lnTo>
                  <a:lnTo>
                    <a:pt x="293585" y="52374"/>
                  </a:lnTo>
                  <a:lnTo>
                    <a:pt x="0" y="5237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2576957" y="6206237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900"/>
                  </a:moveTo>
                  <a:lnTo>
                    <a:pt x="254253" y="147686"/>
                  </a:lnTo>
                  <a:lnTo>
                    <a:pt x="254769" y="146794"/>
                  </a:lnTo>
                  <a:lnTo>
                    <a:pt x="519" y="0"/>
                  </a:lnTo>
                  <a:lnTo>
                    <a:pt x="0" y="90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2577465" y="6204178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146786"/>
                  </a:moveTo>
                  <a:lnTo>
                    <a:pt x="1206" y="0"/>
                  </a:lnTo>
                  <a:lnTo>
                    <a:pt x="596" y="1041"/>
                  </a:lnTo>
                  <a:lnTo>
                    <a:pt x="0" y="2070"/>
                  </a:lnTo>
                  <a:lnTo>
                    <a:pt x="254254" y="148856"/>
                  </a:lnTo>
                  <a:lnTo>
                    <a:pt x="254850" y="147828"/>
                  </a:lnTo>
                  <a:lnTo>
                    <a:pt x="255447" y="146786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2578671" y="6202095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35" y="146799"/>
                  </a:moveTo>
                  <a:lnTo>
                    <a:pt x="1193" y="0"/>
                  </a:lnTo>
                  <a:lnTo>
                    <a:pt x="596" y="1041"/>
                  </a:lnTo>
                  <a:lnTo>
                    <a:pt x="0" y="2082"/>
                  </a:lnTo>
                  <a:lnTo>
                    <a:pt x="254241" y="148869"/>
                  </a:lnTo>
                  <a:lnTo>
                    <a:pt x="254850" y="147828"/>
                  </a:lnTo>
                  <a:lnTo>
                    <a:pt x="255435" y="146799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2579869" y="6201053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039"/>
                  </a:moveTo>
                  <a:lnTo>
                    <a:pt x="254248" y="147833"/>
                  </a:lnTo>
                  <a:lnTo>
                    <a:pt x="254848" y="146793"/>
                  </a:lnTo>
                  <a:lnTo>
                    <a:pt x="600" y="0"/>
                  </a:lnTo>
                  <a:lnTo>
                    <a:pt x="0" y="1039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2580462" y="6198984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146786"/>
                  </a:moveTo>
                  <a:lnTo>
                    <a:pt x="1193" y="0"/>
                  </a:lnTo>
                  <a:lnTo>
                    <a:pt x="596" y="1041"/>
                  </a:lnTo>
                  <a:lnTo>
                    <a:pt x="0" y="2070"/>
                  </a:lnTo>
                  <a:lnTo>
                    <a:pt x="254254" y="148869"/>
                  </a:lnTo>
                  <a:lnTo>
                    <a:pt x="254850" y="147828"/>
                  </a:lnTo>
                  <a:lnTo>
                    <a:pt x="255447" y="146786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2581656" y="6196914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146786"/>
                  </a:moveTo>
                  <a:lnTo>
                    <a:pt x="1206" y="0"/>
                  </a:lnTo>
                  <a:lnTo>
                    <a:pt x="596" y="1041"/>
                  </a:lnTo>
                  <a:lnTo>
                    <a:pt x="0" y="2070"/>
                  </a:lnTo>
                  <a:lnTo>
                    <a:pt x="254254" y="148856"/>
                  </a:lnTo>
                  <a:lnTo>
                    <a:pt x="254850" y="147828"/>
                  </a:lnTo>
                  <a:lnTo>
                    <a:pt x="255447" y="14678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2582865" y="6195874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030"/>
                  </a:moveTo>
                  <a:lnTo>
                    <a:pt x="254250" y="147818"/>
                  </a:lnTo>
                  <a:lnTo>
                    <a:pt x="254849" y="146779"/>
                  </a:lnTo>
                  <a:lnTo>
                    <a:pt x="595" y="0"/>
                  </a:lnTo>
                  <a:lnTo>
                    <a:pt x="0" y="103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2583459" y="6193802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146786"/>
                  </a:moveTo>
                  <a:lnTo>
                    <a:pt x="1193" y="0"/>
                  </a:lnTo>
                  <a:lnTo>
                    <a:pt x="596" y="1028"/>
                  </a:lnTo>
                  <a:lnTo>
                    <a:pt x="0" y="2082"/>
                  </a:lnTo>
                  <a:lnTo>
                    <a:pt x="254254" y="148856"/>
                  </a:lnTo>
                  <a:lnTo>
                    <a:pt x="254850" y="147828"/>
                  </a:lnTo>
                  <a:lnTo>
                    <a:pt x="255447" y="146786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2584653" y="6191732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146786"/>
                  </a:moveTo>
                  <a:lnTo>
                    <a:pt x="1193" y="0"/>
                  </a:lnTo>
                  <a:lnTo>
                    <a:pt x="596" y="1028"/>
                  </a:lnTo>
                  <a:lnTo>
                    <a:pt x="0" y="2070"/>
                  </a:lnTo>
                  <a:lnTo>
                    <a:pt x="254254" y="148856"/>
                  </a:lnTo>
                  <a:lnTo>
                    <a:pt x="254850" y="147815"/>
                  </a:lnTo>
                  <a:lnTo>
                    <a:pt x="255447" y="146786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2585858" y="6190681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039"/>
                  </a:moveTo>
                  <a:lnTo>
                    <a:pt x="254246" y="147832"/>
                  </a:lnTo>
                  <a:lnTo>
                    <a:pt x="254849" y="146787"/>
                  </a:lnTo>
                  <a:lnTo>
                    <a:pt x="600" y="0"/>
                  </a:lnTo>
                  <a:lnTo>
                    <a:pt x="0" y="1039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2586456" y="6188608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35" y="146799"/>
                  </a:moveTo>
                  <a:lnTo>
                    <a:pt x="1193" y="0"/>
                  </a:lnTo>
                  <a:lnTo>
                    <a:pt x="596" y="1041"/>
                  </a:lnTo>
                  <a:lnTo>
                    <a:pt x="0" y="2082"/>
                  </a:lnTo>
                  <a:lnTo>
                    <a:pt x="254241" y="148869"/>
                  </a:lnTo>
                  <a:lnTo>
                    <a:pt x="254850" y="147828"/>
                  </a:lnTo>
                  <a:lnTo>
                    <a:pt x="255435" y="146799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2587650" y="6186538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146786"/>
                  </a:moveTo>
                  <a:lnTo>
                    <a:pt x="1206" y="0"/>
                  </a:lnTo>
                  <a:lnTo>
                    <a:pt x="596" y="1041"/>
                  </a:lnTo>
                  <a:lnTo>
                    <a:pt x="0" y="2070"/>
                  </a:lnTo>
                  <a:lnTo>
                    <a:pt x="254241" y="148869"/>
                  </a:lnTo>
                  <a:lnTo>
                    <a:pt x="254850" y="147828"/>
                  </a:lnTo>
                  <a:lnTo>
                    <a:pt x="255447" y="146786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2588857" y="6185498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029"/>
                  </a:moveTo>
                  <a:lnTo>
                    <a:pt x="254245" y="147821"/>
                  </a:lnTo>
                  <a:lnTo>
                    <a:pt x="254839" y="146791"/>
                  </a:lnTo>
                  <a:lnTo>
                    <a:pt x="594" y="0"/>
                  </a:lnTo>
                  <a:lnTo>
                    <a:pt x="0" y="1029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2589441" y="6183426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146799"/>
                  </a:moveTo>
                  <a:lnTo>
                    <a:pt x="1206" y="0"/>
                  </a:lnTo>
                  <a:lnTo>
                    <a:pt x="596" y="1041"/>
                  </a:lnTo>
                  <a:lnTo>
                    <a:pt x="0" y="2082"/>
                  </a:lnTo>
                  <a:lnTo>
                    <a:pt x="254254" y="148869"/>
                  </a:lnTo>
                  <a:lnTo>
                    <a:pt x="254850" y="147828"/>
                  </a:lnTo>
                  <a:lnTo>
                    <a:pt x="255447" y="146799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2590650" y="6182383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039"/>
                  </a:moveTo>
                  <a:lnTo>
                    <a:pt x="254244" y="147830"/>
                  </a:lnTo>
                  <a:lnTo>
                    <a:pt x="254844" y="146791"/>
                  </a:lnTo>
                  <a:lnTo>
                    <a:pt x="600" y="0"/>
                  </a:lnTo>
                  <a:lnTo>
                    <a:pt x="0" y="1039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2591244" y="6180315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35" y="146799"/>
                  </a:moveTo>
                  <a:lnTo>
                    <a:pt x="1193" y="0"/>
                  </a:lnTo>
                  <a:lnTo>
                    <a:pt x="596" y="1041"/>
                  </a:lnTo>
                  <a:lnTo>
                    <a:pt x="0" y="2070"/>
                  </a:lnTo>
                  <a:lnTo>
                    <a:pt x="254241" y="148869"/>
                  </a:lnTo>
                  <a:lnTo>
                    <a:pt x="254838" y="147840"/>
                  </a:lnTo>
                  <a:lnTo>
                    <a:pt x="255435" y="146799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2592438" y="6178245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146786"/>
                  </a:moveTo>
                  <a:lnTo>
                    <a:pt x="1193" y="0"/>
                  </a:lnTo>
                  <a:lnTo>
                    <a:pt x="596" y="1041"/>
                  </a:lnTo>
                  <a:lnTo>
                    <a:pt x="0" y="2070"/>
                  </a:lnTo>
                  <a:lnTo>
                    <a:pt x="254241" y="148869"/>
                  </a:lnTo>
                  <a:lnTo>
                    <a:pt x="254850" y="147828"/>
                  </a:lnTo>
                  <a:lnTo>
                    <a:pt x="255447" y="146786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2593640" y="6177205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039"/>
                  </a:moveTo>
                  <a:lnTo>
                    <a:pt x="254246" y="147825"/>
                  </a:lnTo>
                  <a:lnTo>
                    <a:pt x="254846" y="146785"/>
                  </a:lnTo>
                  <a:lnTo>
                    <a:pt x="600" y="0"/>
                  </a:lnTo>
                  <a:lnTo>
                    <a:pt x="0" y="1039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2594229" y="6175133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146799"/>
                  </a:moveTo>
                  <a:lnTo>
                    <a:pt x="1206" y="0"/>
                  </a:lnTo>
                  <a:lnTo>
                    <a:pt x="609" y="1028"/>
                  </a:lnTo>
                  <a:lnTo>
                    <a:pt x="0" y="2082"/>
                  </a:lnTo>
                  <a:lnTo>
                    <a:pt x="254254" y="148869"/>
                  </a:lnTo>
                  <a:lnTo>
                    <a:pt x="254850" y="147828"/>
                  </a:lnTo>
                  <a:lnTo>
                    <a:pt x="255447" y="146799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2595435" y="6173063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35" y="146786"/>
                  </a:moveTo>
                  <a:lnTo>
                    <a:pt x="1193" y="0"/>
                  </a:lnTo>
                  <a:lnTo>
                    <a:pt x="596" y="1028"/>
                  </a:lnTo>
                  <a:lnTo>
                    <a:pt x="0" y="2070"/>
                  </a:lnTo>
                  <a:lnTo>
                    <a:pt x="254241" y="148869"/>
                  </a:lnTo>
                  <a:lnTo>
                    <a:pt x="254838" y="147828"/>
                  </a:lnTo>
                  <a:lnTo>
                    <a:pt x="255435" y="146786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2596639" y="6172020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030"/>
                  </a:moveTo>
                  <a:lnTo>
                    <a:pt x="254242" y="147821"/>
                  </a:lnTo>
                  <a:lnTo>
                    <a:pt x="254845" y="146776"/>
                  </a:lnTo>
                  <a:lnTo>
                    <a:pt x="595" y="0"/>
                  </a:lnTo>
                  <a:lnTo>
                    <a:pt x="0" y="103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2597226" y="6169939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146799"/>
                  </a:moveTo>
                  <a:lnTo>
                    <a:pt x="1206" y="0"/>
                  </a:lnTo>
                  <a:lnTo>
                    <a:pt x="596" y="1054"/>
                  </a:lnTo>
                  <a:lnTo>
                    <a:pt x="0" y="2082"/>
                  </a:lnTo>
                  <a:lnTo>
                    <a:pt x="254254" y="148869"/>
                  </a:lnTo>
                  <a:lnTo>
                    <a:pt x="254850" y="147828"/>
                  </a:lnTo>
                  <a:lnTo>
                    <a:pt x="255447" y="146799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2598432" y="6167869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35" y="146799"/>
                  </a:moveTo>
                  <a:lnTo>
                    <a:pt x="1193" y="0"/>
                  </a:lnTo>
                  <a:lnTo>
                    <a:pt x="596" y="1041"/>
                  </a:lnTo>
                  <a:lnTo>
                    <a:pt x="0" y="2070"/>
                  </a:lnTo>
                  <a:lnTo>
                    <a:pt x="254241" y="148869"/>
                  </a:lnTo>
                  <a:lnTo>
                    <a:pt x="254838" y="147828"/>
                  </a:lnTo>
                  <a:lnTo>
                    <a:pt x="255435" y="146799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2599632" y="6166828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1039"/>
                  </a:moveTo>
                  <a:lnTo>
                    <a:pt x="254241" y="147828"/>
                  </a:lnTo>
                  <a:lnTo>
                    <a:pt x="254841" y="146789"/>
                  </a:lnTo>
                  <a:lnTo>
                    <a:pt x="600" y="0"/>
                  </a:lnTo>
                  <a:lnTo>
                    <a:pt x="0" y="1039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2600223" y="6164770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146773"/>
                  </a:moveTo>
                  <a:lnTo>
                    <a:pt x="1193" y="0"/>
                  </a:lnTo>
                  <a:lnTo>
                    <a:pt x="609" y="1028"/>
                  </a:lnTo>
                  <a:lnTo>
                    <a:pt x="0" y="2070"/>
                  </a:lnTo>
                  <a:lnTo>
                    <a:pt x="254241" y="148856"/>
                  </a:lnTo>
                  <a:lnTo>
                    <a:pt x="254838" y="147815"/>
                  </a:lnTo>
                  <a:lnTo>
                    <a:pt x="255447" y="146773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2601417" y="6162674"/>
              <a:ext cx="255904" cy="149225"/>
            </a:xfrm>
            <a:custGeom>
              <a:avLst/>
              <a:gdLst/>
              <a:ahLst/>
              <a:cxnLst/>
              <a:rect l="l" t="t" r="r" b="b"/>
              <a:pathLst>
                <a:path w="255905" h="149225">
                  <a:moveTo>
                    <a:pt x="255447" y="146799"/>
                  </a:moveTo>
                  <a:lnTo>
                    <a:pt x="1206" y="0"/>
                  </a:lnTo>
                  <a:lnTo>
                    <a:pt x="609" y="1054"/>
                  </a:lnTo>
                  <a:lnTo>
                    <a:pt x="0" y="2095"/>
                  </a:lnTo>
                  <a:lnTo>
                    <a:pt x="254254" y="148869"/>
                  </a:lnTo>
                  <a:lnTo>
                    <a:pt x="254850" y="147840"/>
                  </a:lnTo>
                  <a:lnTo>
                    <a:pt x="255447" y="146799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2602631" y="6161785"/>
              <a:ext cx="255270" cy="147955"/>
            </a:xfrm>
            <a:custGeom>
              <a:avLst/>
              <a:gdLst/>
              <a:ahLst/>
              <a:cxnLst/>
              <a:rect l="l" t="t" r="r" b="b"/>
              <a:pathLst>
                <a:path w="255269" h="147954">
                  <a:moveTo>
                    <a:pt x="0" y="888"/>
                  </a:moveTo>
                  <a:lnTo>
                    <a:pt x="254240" y="147677"/>
                  </a:lnTo>
                  <a:lnTo>
                    <a:pt x="254754" y="146786"/>
                  </a:lnTo>
                  <a:lnTo>
                    <a:pt x="512" y="0"/>
                  </a:lnTo>
                  <a:lnTo>
                    <a:pt x="0" y="888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2576957" y="6161785"/>
              <a:ext cx="280670" cy="192405"/>
            </a:xfrm>
            <a:custGeom>
              <a:avLst/>
              <a:gdLst/>
              <a:ahLst/>
              <a:cxnLst/>
              <a:rect l="l" t="t" r="r" b="b"/>
              <a:pathLst>
                <a:path w="280669" h="192404">
                  <a:moveTo>
                    <a:pt x="254253" y="192138"/>
                  </a:moveTo>
                  <a:lnTo>
                    <a:pt x="0" y="45351"/>
                  </a:lnTo>
                  <a:lnTo>
                    <a:pt x="26187" y="0"/>
                  </a:lnTo>
                  <a:lnTo>
                    <a:pt x="280428" y="146786"/>
                  </a:lnTo>
                  <a:lnTo>
                    <a:pt x="254253" y="19213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2494686" y="6318186"/>
              <a:ext cx="151130" cy="259715"/>
            </a:xfrm>
            <a:custGeom>
              <a:avLst/>
              <a:gdLst/>
              <a:ahLst/>
              <a:cxnLst/>
              <a:rect l="l" t="t" r="r" b="b"/>
              <a:pathLst>
                <a:path w="151130" h="259715">
                  <a:moveTo>
                    <a:pt x="48602" y="84556"/>
                  </a:moveTo>
                  <a:lnTo>
                    <a:pt x="139" y="609"/>
                  </a:lnTo>
                  <a:lnTo>
                    <a:pt x="0" y="685"/>
                  </a:lnTo>
                  <a:lnTo>
                    <a:pt x="48602" y="84556"/>
                  </a:lnTo>
                  <a:close/>
                </a:path>
                <a:path w="151130" h="259715">
                  <a:moveTo>
                    <a:pt x="150545" y="258673"/>
                  </a:moveTo>
                  <a:lnTo>
                    <a:pt x="1193" y="0"/>
                  </a:lnTo>
                  <a:lnTo>
                    <a:pt x="139" y="609"/>
                  </a:lnTo>
                  <a:lnTo>
                    <a:pt x="149860" y="259207"/>
                  </a:lnTo>
                  <a:lnTo>
                    <a:pt x="150545" y="258673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2495880" y="6316954"/>
              <a:ext cx="151765" cy="260350"/>
            </a:xfrm>
            <a:custGeom>
              <a:avLst/>
              <a:gdLst/>
              <a:ahLst/>
              <a:cxnLst/>
              <a:rect l="l" t="t" r="r" b="b"/>
              <a:pathLst>
                <a:path w="151764" h="260350">
                  <a:moveTo>
                    <a:pt x="151295" y="258368"/>
                  </a:moveTo>
                  <a:lnTo>
                    <a:pt x="2133" y="0"/>
                  </a:lnTo>
                  <a:lnTo>
                    <a:pt x="1066" y="622"/>
                  </a:lnTo>
                  <a:lnTo>
                    <a:pt x="0" y="1231"/>
                  </a:lnTo>
                  <a:lnTo>
                    <a:pt x="149352" y="259905"/>
                  </a:lnTo>
                  <a:lnTo>
                    <a:pt x="150317" y="259130"/>
                  </a:lnTo>
                  <a:lnTo>
                    <a:pt x="151295" y="258368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2498019" y="6316339"/>
              <a:ext cx="150495" cy="259079"/>
            </a:xfrm>
            <a:custGeom>
              <a:avLst/>
              <a:gdLst/>
              <a:ahLst/>
              <a:cxnLst/>
              <a:rect l="l" t="t" r="r" b="b"/>
              <a:pathLst>
                <a:path w="150494" h="259079">
                  <a:moveTo>
                    <a:pt x="0" y="609"/>
                  </a:moveTo>
                  <a:lnTo>
                    <a:pt x="149158" y="258981"/>
                  </a:lnTo>
                  <a:lnTo>
                    <a:pt x="150137" y="258211"/>
                  </a:lnTo>
                  <a:lnTo>
                    <a:pt x="1056" y="0"/>
                  </a:lnTo>
                  <a:lnTo>
                    <a:pt x="0" y="609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2499068" y="6315125"/>
              <a:ext cx="151130" cy="259715"/>
            </a:xfrm>
            <a:custGeom>
              <a:avLst/>
              <a:gdLst/>
              <a:ahLst/>
              <a:cxnLst/>
              <a:rect l="l" t="t" r="r" b="b"/>
              <a:pathLst>
                <a:path w="151130" h="259715">
                  <a:moveTo>
                    <a:pt x="151028" y="257898"/>
                  </a:moveTo>
                  <a:lnTo>
                    <a:pt x="2120" y="0"/>
                  </a:lnTo>
                  <a:lnTo>
                    <a:pt x="1066" y="609"/>
                  </a:lnTo>
                  <a:lnTo>
                    <a:pt x="0" y="1219"/>
                  </a:lnTo>
                  <a:lnTo>
                    <a:pt x="149085" y="259435"/>
                  </a:lnTo>
                  <a:lnTo>
                    <a:pt x="150050" y="258673"/>
                  </a:lnTo>
                  <a:lnTo>
                    <a:pt x="151028" y="257898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2501188" y="6313893"/>
              <a:ext cx="151130" cy="259715"/>
            </a:xfrm>
            <a:custGeom>
              <a:avLst/>
              <a:gdLst/>
              <a:ahLst/>
              <a:cxnLst/>
              <a:rect l="l" t="t" r="r" b="b"/>
              <a:pathLst>
                <a:path w="151130" h="259715">
                  <a:moveTo>
                    <a:pt x="150850" y="257606"/>
                  </a:moveTo>
                  <a:lnTo>
                    <a:pt x="2120" y="0"/>
                  </a:lnTo>
                  <a:lnTo>
                    <a:pt x="1066" y="622"/>
                  </a:lnTo>
                  <a:lnTo>
                    <a:pt x="0" y="1231"/>
                  </a:lnTo>
                  <a:lnTo>
                    <a:pt x="148907" y="259130"/>
                  </a:lnTo>
                  <a:lnTo>
                    <a:pt x="149872" y="258368"/>
                  </a:lnTo>
                  <a:lnTo>
                    <a:pt x="150850" y="25760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2503319" y="6313278"/>
              <a:ext cx="149860" cy="258445"/>
            </a:xfrm>
            <a:custGeom>
              <a:avLst/>
              <a:gdLst/>
              <a:ahLst/>
              <a:cxnLst/>
              <a:rect l="l" t="t" r="r" b="b"/>
              <a:pathLst>
                <a:path w="149860" h="258445">
                  <a:moveTo>
                    <a:pt x="0" y="613"/>
                  </a:moveTo>
                  <a:lnTo>
                    <a:pt x="148726" y="258211"/>
                  </a:lnTo>
                  <a:lnTo>
                    <a:pt x="149694" y="257449"/>
                  </a:lnTo>
                  <a:lnTo>
                    <a:pt x="1063" y="0"/>
                  </a:lnTo>
                  <a:lnTo>
                    <a:pt x="0" y="613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2504376" y="6312065"/>
              <a:ext cx="151130" cy="259079"/>
            </a:xfrm>
            <a:custGeom>
              <a:avLst/>
              <a:gdLst/>
              <a:ahLst/>
              <a:cxnLst/>
              <a:rect l="l" t="t" r="r" b="b"/>
              <a:pathLst>
                <a:path w="151130" h="259079">
                  <a:moveTo>
                    <a:pt x="150583" y="257136"/>
                  </a:moveTo>
                  <a:lnTo>
                    <a:pt x="2120" y="0"/>
                  </a:lnTo>
                  <a:lnTo>
                    <a:pt x="1054" y="609"/>
                  </a:lnTo>
                  <a:lnTo>
                    <a:pt x="0" y="1219"/>
                  </a:lnTo>
                  <a:lnTo>
                    <a:pt x="148628" y="258673"/>
                  </a:lnTo>
                  <a:lnTo>
                    <a:pt x="149606" y="257898"/>
                  </a:lnTo>
                  <a:lnTo>
                    <a:pt x="150583" y="257136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2506497" y="6310833"/>
              <a:ext cx="150495" cy="258445"/>
            </a:xfrm>
            <a:custGeom>
              <a:avLst/>
              <a:gdLst/>
              <a:ahLst/>
              <a:cxnLst/>
              <a:rect l="l" t="t" r="r" b="b"/>
              <a:pathLst>
                <a:path w="150494" h="258445">
                  <a:moveTo>
                    <a:pt x="150406" y="256832"/>
                  </a:moveTo>
                  <a:lnTo>
                    <a:pt x="2120" y="0"/>
                  </a:lnTo>
                  <a:lnTo>
                    <a:pt x="1054" y="622"/>
                  </a:lnTo>
                  <a:lnTo>
                    <a:pt x="0" y="1231"/>
                  </a:lnTo>
                  <a:lnTo>
                    <a:pt x="148463" y="258368"/>
                  </a:lnTo>
                  <a:lnTo>
                    <a:pt x="149428" y="257606"/>
                  </a:lnTo>
                  <a:lnTo>
                    <a:pt x="150406" y="25683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2508627" y="6310221"/>
              <a:ext cx="149860" cy="257810"/>
            </a:xfrm>
            <a:custGeom>
              <a:avLst/>
              <a:gdLst/>
              <a:ahLst/>
              <a:cxnLst/>
              <a:rect l="l" t="t" r="r" b="b"/>
              <a:pathLst>
                <a:path w="149860" h="257809">
                  <a:moveTo>
                    <a:pt x="0" y="608"/>
                  </a:moveTo>
                  <a:lnTo>
                    <a:pt x="148283" y="257438"/>
                  </a:lnTo>
                  <a:lnTo>
                    <a:pt x="149250" y="256677"/>
                  </a:lnTo>
                  <a:lnTo>
                    <a:pt x="1054" y="0"/>
                  </a:lnTo>
                  <a:lnTo>
                    <a:pt x="0" y="608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2509672" y="6309004"/>
              <a:ext cx="150495" cy="258445"/>
            </a:xfrm>
            <a:custGeom>
              <a:avLst/>
              <a:gdLst/>
              <a:ahLst/>
              <a:cxnLst/>
              <a:rect l="l" t="t" r="r" b="b"/>
              <a:pathLst>
                <a:path w="150494" h="258445">
                  <a:moveTo>
                    <a:pt x="150139" y="256374"/>
                  </a:moveTo>
                  <a:lnTo>
                    <a:pt x="2120" y="0"/>
                  </a:lnTo>
                  <a:lnTo>
                    <a:pt x="1066" y="609"/>
                  </a:lnTo>
                  <a:lnTo>
                    <a:pt x="0" y="1219"/>
                  </a:lnTo>
                  <a:lnTo>
                    <a:pt x="148196" y="257898"/>
                  </a:lnTo>
                  <a:lnTo>
                    <a:pt x="149174" y="257136"/>
                  </a:lnTo>
                  <a:lnTo>
                    <a:pt x="150139" y="256374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2511793" y="6307785"/>
              <a:ext cx="150495" cy="257810"/>
            </a:xfrm>
            <a:custGeom>
              <a:avLst/>
              <a:gdLst/>
              <a:ahLst/>
              <a:cxnLst/>
              <a:rect l="l" t="t" r="r" b="b"/>
              <a:pathLst>
                <a:path w="150494" h="257809">
                  <a:moveTo>
                    <a:pt x="149961" y="256057"/>
                  </a:moveTo>
                  <a:lnTo>
                    <a:pt x="2120" y="0"/>
                  </a:lnTo>
                  <a:lnTo>
                    <a:pt x="1066" y="596"/>
                  </a:lnTo>
                  <a:lnTo>
                    <a:pt x="0" y="1219"/>
                  </a:lnTo>
                  <a:lnTo>
                    <a:pt x="148018" y="257594"/>
                  </a:lnTo>
                  <a:lnTo>
                    <a:pt x="148996" y="256819"/>
                  </a:lnTo>
                  <a:lnTo>
                    <a:pt x="149961" y="256057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2513925" y="6307158"/>
              <a:ext cx="149225" cy="257175"/>
            </a:xfrm>
            <a:custGeom>
              <a:avLst/>
              <a:gdLst/>
              <a:ahLst/>
              <a:cxnLst/>
              <a:rect l="l" t="t" r="r" b="b"/>
              <a:pathLst>
                <a:path w="149225" h="257175">
                  <a:moveTo>
                    <a:pt x="0" y="613"/>
                  </a:moveTo>
                  <a:lnTo>
                    <a:pt x="147841" y="256678"/>
                  </a:lnTo>
                  <a:lnTo>
                    <a:pt x="148816" y="255910"/>
                  </a:lnTo>
                  <a:lnTo>
                    <a:pt x="1064" y="0"/>
                  </a:lnTo>
                  <a:lnTo>
                    <a:pt x="0" y="613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2514981" y="6292583"/>
              <a:ext cx="170815" cy="270510"/>
            </a:xfrm>
            <a:custGeom>
              <a:avLst/>
              <a:gdLst/>
              <a:ahLst/>
              <a:cxnLst/>
              <a:rect l="l" t="t" r="r" b="b"/>
              <a:pathLst>
                <a:path w="170814" h="270509">
                  <a:moveTo>
                    <a:pt x="170751" y="252387"/>
                  </a:moveTo>
                  <a:lnTo>
                    <a:pt x="25273" y="0"/>
                  </a:lnTo>
                  <a:lnTo>
                    <a:pt x="2120" y="13360"/>
                  </a:lnTo>
                  <a:lnTo>
                    <a:pt x="1066" y="13970"/>
                  </a:lnTo>
                  <a:lnTo>
                    <a:pt x="0" y="14579"/>
                  </a:lnTo>
                  <a:lnTo>
                    <a:pt x="147751" y="270497"/>
                  </a:lnTo>
                  <a:lnTo>
                    <a:pt x="148717" y="269735"/>
                  </a:lnTo>
                  <a:lnTo>
                    <a:pt x="149707" y="268960"/>
                  </a:lnTo>
                  <a:lnTo>
                    <a:pt x="170751" y="252387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2517114" y="6305319"/>
              <a:ext cx="148590" cy="256540"/>
            </a:xfrm>
            <a:custGeom>
              <a:avLst/>
              <a:gdLst/>
              <a:ahLst/>
              <a:cxnLst/>
              <a:rect l="l" t="t" r="r" b="b"/>
              <a:pathLst>
                <a:path w="148589" h="256540">
                  <a:moveTo>
                    <a:pt x="0" y="613"/>
                  </a:moveTo>
                  <a:lnTo>
                    <a:pt x="147575" y="256217"/>
                  </a:lnTo>
                  <a:lnTo>
                    <a:pt x="148550" y="255449"/>
                  </a:lnTo>
                  <a:lnTo>
                    <a:pt x="1064" y="0"/>
                  </a:lnTo>
                  <a:lnTo>
                    <a:pt x="0" y="613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2518168" y="6304102"/>
              <a:ext cx="149860" cy="257175"/>
            </a:xfrm>
            <a:custGeom>
              <a:avLst/>
              <a:gdLst/>
              <a:ahLst/>
              <a:cxnLst/>
              <a:rect l="l" t="t" r="r" b="b"/>
              <a:pathLst>
                <a:path w="149860" h="257175">
                  <a:moveTo>
                    <a:pt x="149428" y="255143"/>
                  </a:moveTo>
                  <a:lnTo>
                    <a:pt x="2120" y="0"/>
                  </a:lnTo>
                  <a:lnTo>
                    <a:pt x="1054" y="609"/>
                  </a:lnTo>
                  <a:lnTo>
                    <a:pt x="0" y="1219"/>
                  </a:lnTo>
                  <a:lnTo>
                    <a:pt x="147485" y="256667"/>
                  </a:lnTo>
                  <a:lnTo>
                    <a:pt x="148450" y="255917"/>
                  </a:lnTo>
                  <a:lnTo>
                    <a:pt x="149428" y="255143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2520289" y="6302882"/>
              <a:ext cx="149860" cy="256540"/>
            </a:xfrm>
            <a:custGeom>
              <a:avLst/>
              <a:gdLst/>
              <a:ahLst/>
              <a:cxnLst/>
              <a:rect l="l" t="t" r="r" b="b"/>
              <a:pathLst>
                <a:path w="149860" h="256540">
                  <a:moveTo>
                    <a:pt x="149263" y="254825"/>
                  </a:moveTo>
                  <a:lnTo>
                    <a:pt x="2120" y="0"/>
                  </a:lnTo>
                  <a:lnTo>
                    <a:pt x="1066" y="609"/>
                  </a:lnTo>
                  <a:lnTo>
                    <a:pt x="0" y="1219"/>
                  </a:lnTo>
                  <a:lnTo>
                    <a:pt x="147307" y="256362"/>
                  </a:lnTo>
                  <a:lnTo>
                    <a:pt x="148285" y="255600"/>
                  </a:lnTo>
                  <a:lnTo>
                    <a:pt x="149263" y="254825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2522421" y="6302262"/>
              <a:ext cx="148590" cy="255904"/>
            </a:xfrm>
            <a:custGeom>
              <a:avLst/>
              <a:gdLst/>
              <a:ahLst/>
              <a:cxnLst/>
              <a:rect l="l" t="t" r="r" b="b"/>
              <a:pathLst>
                <a:path w="148589" h="255904">
                  <a:moveTo>
                    <a:pt x="0" y="608"/>
                  </a:moveTo>
                  <a:lnTo>
                    <a:pt x="147132" y="255444"/>
                  </a:lnTo>
                  <a:lnTo>
                    <a:pt x="148098" y="254683"/>
                  </a:lnTo>
                  <a:lnTo>
                    <a:pt x="1054" y="0"/>
                  </a:lnTo>
                  <a:lnTo>
                    <a:pt x="0" y="608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2523464" y="6301041"/>
              <a:ext cx="149225" cy="255904"/>
            </a:xfrm>
            <a:custGeom>
              <a:avLst/>
              <a:gdLst/>
              <a:ahLst/>
              <a:cxnLst/>
              <a:rect l="l" t="t" r="r" b="b"/>
              <a:pathLst>
                <a:path w="149225" h="255904">
                  <a:moveTo>
                    <a:pt x="148996" y="254381"/>
                  </a:moveTo>
                  <a:lnTo>
                    <a:pt x="2133" y="0"/>
                  </a:lnTo>
                  <a:lnTo>
                    <a:pt x="1066" y="609"/>
                  </a:lnTo>
                  <a:lnTo>
                    <a:pt x="0" y="1231"/>
                  </a:lnTo>
                  <a:lnTo>
                    <a:pt x="147053" y="255905"/>
                  </a:lnTo>
                  <a:lnTo>
                    <a:pt x="148031" y="255143"/>
                  </a:lnTo>
                  <a:lnTo>
                    <a:pt x="148996" y="254381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2525598" y="6299822"/>
              <a:ext cx="149225" cy="255904"/>
            </a:xfrm>
            <a:custGeom>
              <a:avLst/>
              <a:gdLst/>
              <a:ahLst/>
              <a:cxnLst/>
              <a:rect l="l" t="t" r="r" b="b"/>
              <a:pathLst>
                <a:path w="149225" h="255904">
                  <a:moveTo>
                    <a:pt x="148805" y="254063"/>
                  </a:moveTo>
                  <a:lnTo>
                    <a:pt x="2120" y="0"/>
                  </a:lnTo>
                  <a:lnTo>
                    <a:pt x="1066" y="609"/>
                  </a:lnTo>
                  <a:lnTo>
                    <a:pt x="0" y="1219"/>
                  </a:lnTo>
                  <a:lnTo>
                    <a:pt x="146862" y="255600"/>
                  </a:lnTo>
                  <a:lnTo>
                    <a:pt x="147840" y="254825"/>
                  </a:lnTo>
                  <a:lnTo>
                    <a:pt x="148805" y="254063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2527720" y="6299200"/>
              <a:ext cx="147955" cy="255270"/>
            </a:xfrm>
            <a:custGeom>
              <a:avLst/>
              <a:gdLst/>
              <a:ahLst/>
              <a:cxnLst/>
              <a:rect l="l" t="t" r="r" b="b"/>
              <a:pathLst>
                <a:path w="147955" h="255270">
                  <a:moveTo>
                    <a:pt x="0" y="613"/>
                  </a:moveTo>
                  <a:lnTo>
                    <a:pt x="146689" y="254683"/>
                  </a:lnTo>
                  <a:lnTo>
                    <a:pt x="147665" y="253915"/>
                  </a:lnTo>
                  <a:lnTo>
                    <a:pt x="1064" y="0"/>
                  </a:lnTo>
                  <a:lnTo>
                    <a:pt x="0" y="613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2528773" y="6297980"/>
              <a:ext cx="148590" cy="255270"/>
            </a:xfrm>
            <a:custGeom>
              <a:avLst/>
              <a:gdLst/>
              <a:ahLst/>
              <a:cxnLst/>
              <a:rect l="l" t="t" r="r" b="b"/>
              <a:pathLst>
                <a:path w="148589" h="255270">
                  <a:moveTo>
                    <a:pt x="148551" y="253606"/>
                  </a:moveTo>
                  <a:lnTo>
                    <a:pt x="2133" y="0"/>
                  </a:lnTo>
                  <a:lnTo>
                    <a:pt x="1066" y="609"/>
                  </a:lnTo>
                  <a:lnTo>
                    <a:pt x="0" y="1231"/>
                  </a:lnTo>
                  <a:lnTo>
                    <a:pt x="146608" y="255143"/>
                  </a:lnTo>
                  <a:lnTo>
                    <a:pt x="147574" y="254381"/>
                  </a:lnTo>
                  <a:lnTo>
                    <a:pt x="148551" y="25360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2530906" y="6296761"/>
              <a:ext cx="148590" cy="255270"/>
            </a:xfrm>
            <a:custGeom>
              <a:avLst/>
              <a:gdLst/>
              <a:ahLst/>
              <a:cxnLst/>
              <a:rect l="l" t="t" r="r" b="b"/>
              <a:pathLst>
                <a:path w="148589" h="255270">
                  <a:moveTo>
                    <a:pt x="148361" y="253301"/>
                  </a:moveTo>
                  <a:lnTo>
                    <a:pt x="2120" y="0"/>
                  </a:lnTo>
                  <a:lnTo>
                    <a:pt x="1054" y="609"/>
                  </a:lnTo>
                  <a:lnTo>
                    <a:pt x="0" y="1219"/>
                  </a:lnTo>
                  <a:lnTo>
                    <a:pt x="146418" y="254825"/>
                  </a:lnTo>
                  <a:lnTo>
                    <a:pt x="147383" y="254063"/>
                  </a:lnTo>
                  <a:lnTo>
                    <a:pt x="148361" y="253301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585" name="object 158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33027" y="6292583"/>
              <a:ext cx="152704" cy="257471"/>
            </a:xfrm>
            <a:prstGeom prst="rect">
              <a:avLst/>
            </a:prstGeom>
          </p:spPr>
        </p:pic>
        <p:sp>
          <p:nvSpPr>
            <p:cNvPr id="1586" name="object 1586"/>
            <p:cNvSpPr/>
            <p:nvPr/>
          </p:nvSpPr>
          <p:spPr>
            <a:xfrm>
              <a:off x="2494686" y="6292583"/>
              <a:ext cx="191135" cy="285115"/>
            </a:xfrm>
            <a:custGeom>
              <a:avLst/>
              <a:gdLst/>
              <a:ahLst/>
              <a:cxnLst/>
              <a:rect l="l" t="t" r="r" b="b"/>
              <a:pathLst>
                <a:path w="191135" h="285115">
                  <a:moveTo>
                    <a:pt x="149859" y="284810"/>
                  </a:moveTo>
                  <a:lnTo>
                    <a:pt x="0" y="26289"/>
                  </a:lnTo>
                  <a:lnTo>
                    <a:pt x="45567" y="0"/>
                  </a:lnTo>
                  <a:lnTo>
                    <a:pt x="191046" y="252387"/>
                  </a:lnTo>
                  <a:lnTo>
                    <a:pt x="149859" y="28481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1764880" y="6296783"/>
              <a:ext cx="255904" cy="148590"/>
            </a:xfrm>
            <a:custGeom>
              <a:avLst/>
              <a:gdLst/>
              <a:ahLst/>
              <a:cxnLst/>
              <a:rect l="l" t="t" r="r" b="b"/>
              <a:pathLst>
                <a:path w="255905" h="148589">
                  <a:moveTo>
                    <a:pt x="0" y="147268"/>
                  </a:moveTo>
                  <a:lnTo>
                    <a:pt x="674" y="148291"/>
                  </a:lnTo>
                  <a:lnTo>
                    <a:pt x="255688" y="1055"/>
                  </a:lnTo>
                  <a:lnTo>
                    <a:pt x="255079" y="0"/>
                  </a:lnTo>
                  <a:lnTo>
                    <a:pt x="0" y="147268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1763522" y="6294665"/>
              <a:ext cx="256540" cy="149860"/>
            </a:xfrm>
            <a:custGeom>
              <a:avLst/>
              <a:gdLst/>
              <a:ahLst/>
              <a:cxnLst/>
              <a:rect l="l" t="t" r="r" b="b"/>
              <a:pathLst>
                <a:path w="256539" h="149860">
                  <a:moveTo>
                    <a:pt x="256425" y="2120"/>
                  </a:moveTo>
                  <a:lnTo>
                    <a:pt x="255816" y="1054"/>
                  </a:lnTo>
                  <a:lnTo>
                    <a:pt x="255206" y="0"/>
                  </a:lnTo>
                  <a:lnTo>
                    <a:pt x="0" y="147332"/>
                  </a:lnTo>
                  <a:lnTo>
                    <a:pt x="673" y="148361"/>
                  </a:lnTo>
                  <a:lnTo>
                    <a:pt x="1346" y="149390"/>
                  </a:lnTo>
                  <a:lnTo>
                    <a:pt x="256425" y="212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1762163" y="6292532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6565" y="2133"/>
                  </a:moveTo>
                  <a:lnTo>
                    <a:pt x="255955" y="1066"/>
                  </a:lnTo>
                  <a:lnTo>
                    <a:pt x="255333" y="0"/>
                  </a:lnTo>
                  <a:lnTo>
                    <a:pt x="0" y="147421"/>
                  </a:lnTo>
                  <a:lnTo>
                    <a:pt x="685" y="148450"/>
                  </a:lnTo>
                  <a:lnTo>
                    <a:pt x="1358" y="149466"/>
                  </a:lnTo>
                  <a:lnTo>
                    <a:pt x="256565" y="2133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1761499" y="6291471"/>
              <a:ext cx="256540" cy="148590"/>
            </a:xfrm>
            <a:custGeom>
              <a:avLst/>
              <a:gdLst/>
              <a:ahLst/>
              <a:cxnLst/>
              <a:rect l="l" t="t" r="r" b="b"/>
              <a:pathLst>
                <a:path w="256539" h="148589">
                  <a:moveTo>
                    <a:pt x="0" y="147456"/>
                  </a:moveTo>
                  <a:lnTo>
                    <a:pt x="672" y="148475"/>
                  </a:lnTo>
                  <a:lnTo>
                    <a:pt x="256006" y="1059"/>
                  </a:lnTo>
                  <a:lnTo>
                    <a:pt x="255395" y="0"/>
                  </a:lnTo>
                  <a:lnTo>
                    <a:pt x="0" y="147456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1760131" y="6289357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6755" y="2120"/>
                  </a:moveTo>
                  <a:lnTo>
                    <a:pt x="256146" y="1054"/>
                  </a:lnTo>
                  <a:lnTo>
                    <a:pt x="255536" y="0"/>
                  </a:lnTo>
                  <a:lnTo>
                    <a:pt x="0" y="147523"/>
                  </a:lnTo>
                  <a:lnTo>
                    <a:pt x="685" y="148551"/>
                  </a:lnTo>
                  <a:lnTo>
                    <a:pt x="1358" y="149580"/>
                  </a:lnTo>
                  <a:lnTo>
                    <a:pt x="256755" y="212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1758785" y="6287223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6882" y="2133"/>
                  </a:moveTo>
                  <a:lnTo>
                    <a:pt x="256260" y="1066"/>
                  </a:lnTo>
                  <a:lnTo>
                    <a:pt x="255651" y="0"/>
                  </a:lnTo>
                  <a:lnTo>
                    <a:pt x="0" y="147599"/>
                  </a:lnTo>
                  <a:lnTo>
                    <a:pt x="673" y="148628"/>
                  </a:lnTo>
                  <a:lnTo>
                    <a:pt x="1346" y="149656"/>
                  </a:lnTo>
                  <a:lnTo>
                    <a:pt x="256882" y="2133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1758119" y="6286163"/>
              <a:ext cx="256540" cy="149225"/>
            </a:xfrm>
            <a:custGeom>
              <a:avLst/>
              <a:gdLst/>
              <a:ahLst/>
              <a:cxnLst/>
              <a:rect l="l" t="t" r="r" b="b"/>
              <a:pathLst>
                <a:path w="256539" h="149225">
                  <a:moveTo>
                    <a:pt x="0" y="147640"/>
                  </a:moveTo>
                  <a:lnTo>
                    <a:pt x="671" y="148658"/>
                  </a:lnTo>
                  <a:lnTo>
                    <a:pt x="256322" y="1054"/>
                  </a:lnTo>
                  <a:lnTo>
                    <a:pt x="255713" y="0"/>
                  </a:lnTo>
                  <a:lnTo>
                    <a:pt x="0" y="14764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1756753" y="6284048"/>
              <a:ext cx="257175" cy="149860"/>
            </a:xfrm>
            <a:custGeom>
              <a:avLst/>
              <a:gdLst/>
              <a:ahLst/>
              <a:cxnLst/>
              <a:rect l="l" t="t" r="r" b="b"/>
              <a:pathLst>
                <a:path w="257175" h="149860">
                  <a:moveTo>
                    <a:pt x="257073" y="2120"/>
                  </a:moveTo>
                  <a:lnTo>
                    <a:pt x="256463" y="1054"/>
                  </a:lnTo>
                  <a:lnTo>
                    <a:pt x="255841" y="0"/>
                  </a:lnTo>
                  <a:lnTo>
                    <a:pt x="0" y="147701"/>
                  </a:lnTo>
                  <a:lnTo>
                    <a:pt x="673" y="148729"/>
                  </a:lnTo>
                  <a:lnTo>
                    <a:pt x="1358" y="149758"/>
                  </a:lnTo>
                  <a:lnTo>
                    <a:pt x="257073" y="212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1755406" y="6281915"/>
              <a:ext cx="257810" cy="149860"/>
            </a:xfrm>
            <a:custGeom>
              <a:avLst/>
              <a:gdLst/>
              <a:ahLst/>
              <a:cxnLst/>
              <a:rect l="l" t="t" r="r" b="b"/>
              <a:pathLst>
                <a:path w="257810" h="149860">
                  <a:moveTo>
                    <a:pt x="257187" y="2133"/>
                  </a:moveTo>
                  <a:lnTo>
                    <a:pt x="256578" y="1066"/>
                  </a:lnTo>
                  <a:lnTo>
                    <a:pt x="255968" y="0"/>
                  </a:lnTo>
                  <a:lnTo>
                    <a:pt x="0" y="147789"/>
                  </a:lnTo>
                  <a:lnTo>
                    <a:pt x="673" y="148818"/>
                  </a:lnTo>
                  <a:lnTo>
                    <a:pt x="1346" y="149834"/>
                  </a:lnTo>
                  <a:lnTo>
                    <a:pt x="257187" y="2133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1754729" y="6280853"/>
              <a:ext cx="257175" cy="149225"/>
            </a:xfrm>
            <a:custGeom>
              <a:avLst/>
              <a:gdLst/>
              <a:ahLst/>
              <a:cxnLst/>
              <a:rect l="l" t="t" r="r" b="b"/>
              <a:pathLst>
                <a:path w="257175" h="149225">
                  <a:moveTo>
                    <a:pt x="0" y="147813"/>
                  </a:moveTo>
                  <a:lnTo>
                    <a:pt x="677" y="148839"/>
                  </a:lnTo>
                  <a:lnTo>
                    <a:pt x="256649" y="1055"/>
                  </a:lnTo>
                  <a:lnTo>
                    <a:pt x="256039" y="0"/>
                  </a:lnTo>
                  <a:lnTo>
                    <a:pt x="0" y="147813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1753374" y="6278727"/>
              <a:ext cx="257810" cy="150495"/>
            </a:xfrm>
            <a:custGeom>
              <a:avLst/>
              <a:gdLst/>
              <a:ahLst/>
              <a:cxnLst/>
              <a:rect l="l" t="t" r="r" b="b"/>
              <a:pathLst>
                <a:path w="257810" h="150495">
                  <a:moveTo>
                    <a:pt x="257390" y="2133"/>
                  </a:moveTo>
                  <a:lnTo>
                    <a:pt x="256768" y="1066"/>
                  </a:lnTo>
                  <a:lnTo>
                    <a:pt x="256159" y="0"/>
                  </a:lnTo>
                  <a:lnTo>
                    <a:pt x="0" y="147904"/>
                  </a:lnTo>
                  <a:lnTo>
                    <a:pt x="673" y="148920"/>
                  </a:lnTo>
                  <a:lnTo>
                    <a:pt x="1346" y="149948"/>
                  </a:lnTo>
                  <a:lnTo>
                    <a:pt x="257390" y="2133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1752015" y="6276606"/>
              <a:ext cx="257810" cy="150495"/>
            </a:xfrm>
            <a:custGeom>
              <a:avLst/>
              <a:gdLst/>
              <a:ahLst/>
              <a:cxnLst/>
              <a:rect l="l" t="t" r="r" b="b"/>
              <a:pathLst>
                <a:path w="257810" h="150495">
                  <a:moveTo>
                    <a:pt x="257517" y="2120"/>
                  </a:moveTo>
                  <a:lnTo>
                    <a:pt x="256908" y="1066"/>
                  </a:lnTo>
                  <a:lnTo>
                    <a:pt x="256286" y="0"/>
                  </a:lnTo>
                  <a:lnTo>
                    <a:pt x="0" y="147967"/>
                  </a:lnTo>
                  <a:lnTo>
                    <a:pt x="685" y="148996"/>
                  </a:lnTo>
                  <a:lnTo>
                    <a:pt x="1358" y="150025"/>
                  </a:lnTo>
                  <a:lnTo>
                    <a:pt x="257517" y="212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1751348" y="6275541"/>
              <a:ext cx="257175" cy="149225"/>
            </a:xfrm>
            <a:custGeom>
              <a:avLst/>
              <a:gdLst/>
              <a:ahLst/>
              <a:cxnLst/>
              <a:rect l="l" t="t" r="r" b="b"/>
              <a:pathLst>
                <a:path w="257175" h="149225">
                  <a:moveTo>
                    <a:pt x="0" y="148001"/>
                  </a:moveTo>
                  <a:lnTo>
                    <a:pt x="677" y="149027"/>
                  </a:lnTo>
                  <a:lnTo>
                    <a:pt x="256965" y="1055"/>
                  </a:lnTo>
                  <a:lnTo>
                    <a:pt x="256356" y="0"/>
                  </a:lnTo>
                  <a:lnTo>
                    <a:pt x="0" y="148001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1736636" y="6252273"/>
              <a:ext cx="271145" cy="171450"/>
            </a:xfrm>
            <a:custGeom>
              <a:avLst/>
              <a:gdLst/>
              <a:ahLst/>
              <a:cxnLst/>
              <a:rect l="l" t="t" r="r" b="b"/>
              <a:pathLst>
                <a:path w="271144" h="171450">
                  <a:moveTo>
                    <a:pt x="271056" y="23279"/>
                  </a:moveTo>
                  <a:lnTo>
                    <a:pt x="270446" y="22212"/>
                  </a:lnTo>
                  <a:lnTo>
                    <a:pt x="269836" y="21158"/>
                  </a:lnTo>
                  <a:lnTo>
                    <a:pt x="257644" y="0"/>
                  </a:lnTo>
                  <a:lnTo>
                    <a:pt x="0" y="148971"/>
                  </a:lnTo>
                  <a:lnTo>
                    <a:pt x="13360" y="169240"/>
                  </a:lnTo>
                  <a:lnTo>
                    <a:pt x="14033" y="170256"/>
                  </a:lnTo>
                  <a:lnTo>
                    <a:pt x="14706" y="171272"/>
                  </a:lnTo>
                  <a:lnTo>
                    <a:pt x="271056" y="23279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1749326" y="6272359"/>
              <a:ext cx="257175" cy="149225"/>
            </a:xfrm>
            <a:custGeom>
              <a:avLst/>
              <a:gdLst/>
              <a:ahLst/>
              <a:cxnLst/>
              <a:rect l="l" t="t" r="r" b="b"/>
              <a:pathLst>
                <a:path w="257175" h="149225">
                  <a:moveTo>
                    <a:pt x="0" y="148118"/>
                  </a:moveTo>
                  <a:lnTo>
                    <a:pt x="678" y="149146"/>
                  </a:lnTo>
                  <a:lnTo>
                    <a:pt x="257159" y="1069"/>
                  </a:lnTo>
                  <a:lnTo>
                    <a:pt x="256542" y="0"/>
                  </a:lnTo>
                  <a:lnTo>
                    <a:pt x="0" y="148118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1747964" y="6270243"/>
              <a:ext cx="258445" cy="150495"/>
            </a:xfrm>
            <a:custGeom>
              <a:avLst/>
              <a:gdLst/>
              <a:ahLst/>
              <a:cxnLst/>
              <a:rect l="l" t="t" r="r" b="b"/>
              <a:pathLst>
                <a:path w="258444" h="150495">
                  <a:moveTo>
                    <a:pt x="257898" y="2120"/>
                  </a:moveTo>
                  <a:lnTo>
                    <a:pt x="257289" y="1066"/>
                  </a:lnTo>
                  <a:lnTo>
                    <a:pt x="256679" y="0"/>
                  </a:lnTo>
                  <a:lnTo>
                    <a:pt x="0" y="148196"/>
                  </a:lnTo>
                  <a:lnTo>
                    <a:pt x="673" y="149212"/>
                  </a:lnTo>
                  <a:lnTo>
                    <a:pt x="1358" y="150241"/>
                  </a:lnTo>
                  <a:lnTo>
                    <a:pt x="257898" y="212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1746618" y="6268123"/>
              <a:ext cx="258445" cy="150495"/>
            </a:xfrm>
            <a:custGeom>
              <a:avLst/>
              <a:gdLst/>
              <a:ahLst/>
              <a:cxnLst/>
              <a:rect l="l" t="t" r="r" b="b"/>
              <a:pathLst>
                <a:path w="258444" h="150495">
                  <a:moveTo>
                    <a:pt x="258025" y="2120"/>
                  </a:moveTo>
                  <a:lnTo>
                    <a:pt x="257403" y="1054"/>
                  </a:lnTo>
                  <a:lnTo>
                    <a:pt x="256794" y="0"/>
                  </a:lnTo>
                  <a:lnTo>
                    <a:pt x="0" y="148259"/>
                  </a:lnTo>
                  <a:lnTo>
                    <a:pt x="673" y="149288"/>
                  </a:lnTo>
                  <a:lnTo>
                    <a:pt x="1346" y="150317"/>
                  </a:lnTo>
                  <a:lnTo>
                    <a:pt x="258025" y="212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1745945" y="6267051"/>
              <a:ext cx="257810" cy="149860"/>
            </a:xfrm>
            <a:custGeom>
              <a:avLst/>
              <a:gdLst/>
              <a:ahLst/>
              <a:cxnLst/>
              <a:rect l="l" t="t" r="r" b="b"/>
              <a:pathLst>
                <a:path w="257810" h="149860">
                  <a:moveTo>
                    <a:pt x="0" y="148302"/>
                  </a:moveTo>
                  <a:lnTo>
                    <a:pt x="677" y="149330"/>
                  </a:lnTo>
                  <a:lnTo>
                    <a:pt x="257474" y="1064"/>
                  </a:lnTo>
                  <a:lnTo>
                    <a:pt x="256860" y="0"/>
                  </a:lnTo>
                  <a:lnTo>
                    <a:pt x="0" y="148302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1744586" y="6264935"/>
              <a:ext cx="258445" cy="150495"/>
            </a:xfrm>
            <a:custGeom>
              <a:avLst/>
              <a:gdLst/>
              <a:ahLst/>
              <a:cxnLst/>
              <a:rect l="l" t="t" r="r" b="b"/>
              <a:pathLst>
                <a:path w="258444" h="150495">
                  <a:moveTo>
                    <a:pt x="258216" y="2120"/>
                  </a:moveTo>
                  <a:lnTo>
                    <a:pt x="257606" y="1066"/>
                  </a:lnTo>
                  <a:lnTo>
                    <a:pt x="256984" y="0"/>
                  </a:lnTo>
                  <a:lnTo>
                    <a:pt x="0" y="148374"/>
                  </a:lnTo>
                  <a:lnTo>
                    <a:pt x="673" y="149390"/>
                  </a:lnTo>
                  <a:lnTo>
                    <a:pt x="1358" y="150418"/>
                  </a:lnTo>
                  <a:lnTo>
                    <a:pt x="258216" y="212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1743240" y="6262814"/>
              <a:ext cx="258445" cy="150495"/>
            </a:xfrm>
            <a:custGeom>
              <a:avLst/>
              <a:gdLst/>
              <a:ahLst/>
              <a:cxnLst/>
              <a:rect l="l" t="t" r="r" b="b"/>
              <a:pathLst>
                <a:path w="258444" h="150495">
                  <a:moveTo>
                    <a:pt x="258330" y="2120"/>
                  </a:moveTo>
                  <a:lnTo>
                    <a:pt x="257721" y="1054"/>
                  </a:lnTo>
                  <a:lnTo>
                    <a:pt x="257111" y="0"/>
                  </a:lnTo>
                  <a:lnTo>
                    <a:pt x="0" y="148450"/>
                  </a:lnTo>
                  <a:lnTo>
                    <a:pt x="673" y="149466"/>
                  </a:lnTo>
                  <a:lnTo>
                    <a:pt x="1346" y="150495"/>
                  </a:lnTo>
                  <a:lnTo>
                    <a:pt x="258330" y="212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1742561" y="6261742"/>
              <a:ext cx="257810" cy="149860"/>
            </a:xfrm>
            <a:custGeom>
              <a:avLst/>
              <a:gdLst/>
              <a:ahLst/>
              <a:cxnLst/>
              <a:rect l="l" t="t" r="r" b="b"/>
              <a:pathLst>
                <a:path w="257810" h="149860">
                  <a:moveTo>
                    <a:pt x="0" y="148482"/>
                  </a:moveTo>
                  <a:lnTo>
                    <a:pt x="680" y="149514"/>
                  </a:lnTo>
                  <a:lnTo>
                    <a:pt x="257796" y="1064"/>
                  </a:lnTo>
                  <a:lnTo>
                    <a:pt x="257182" y="0"/>
                  </a:lnTo>
                  <a:lnTo>
                    <a:pt x="0" y="148482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1741208" y="6259626"/>
              <a:ext cx="259079" cy="151130"/>
            </a:xfrm>
            <a:custGeom>
              <a:avLst/>
              <a:gdLst/>
              <a:ahLst/>
              <a:cxnLst/>
              <a:rect l="l" t="t" r="r" b="b"/>
              <a:pathLst>
                <a:path w="259080" h="151129">
                  <a:moveTo>
                    <a:pt x="258533" y="2120"/>
                  </a:moveTo>
                  <a:lnTo>
                    <a:pt x="257911" y="1054"/>
                  </a:lnTo>
                  <a:lnTo>
                    <a:pt x="257302" y="0"/>
                  </a:lnTo>
                  <a:lnTo>
                    <a:pt x="0" y="148564"/>
                  </a:lnTo>
                  <a:lnTo>
                    <a:pt x="673" y="149580"/>
                  </a:lnTo>
                  <a:lnTo>
                    <a:pt x="1346" y="150609"/>
                  </a:lnTo>
                  <a:lnTo>
                    <a:pt x="258533" y="212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1739849" y="6257505"/>
              <a:ext cx="259079" cy="151130"/>
            </a:xfrm>
            <a:custGeom>
              <a:avLst/>
              <a:gdLst/>
              <a:ahLst/>
              <a:cxnLst/>
              <a:rect l="l" t="t" r="r" b="b"/>
              <a:pathLst>
                <a:path w="259080" h="151129">
                  <a:moveTo>
                    <a:pt x="258660" y="2120"/>
                  </a:moveTo>
                  <a:lnTo>
                    <a:pt x="258051" y="1054"/>
                  </a:lnTo>
                  <a:lnTo>
                    <a:pt x="257441" y="0"/>
                  </a:lnTo>
                  <a:lnTo>
                    <a:pt x="0" y="148615"/>
                  </a:lnTo>
                  <a:lnTo>
                    <a:pt x="673" y="149644"/>
                  </a:lnTo>
                  <a:lnTo>
                    <a:pt x="1358" y="150685"/>
                  </a:lnTo>
                  <a:lnTo>
                    <a:pt x="258660" y="212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1739180" y="6256430"/>
              <a:ext cx="258445" cy="149860"/>
            </a:xfrm>
            <a:custGeom>
              <a:avLst/>
              <a:gdLst/>
              <a:ahLst/>
              <a:cxnLst/>
              <a:rect l="l" t="t" r="r" b="b"/>
              <a:pathLst>
                <a:path w="258444" h="149860">
                  <a:moveTo>
                    <a:pt x="0" y="148670"/>
                  </a:moveTo>
                  <a:lnTo>
                    <a:pt x="672" y="149689"/>
                  </a:lnTo>
                  <a:lnTo>
                    <a:pt x="258111" y="1063"/>
                  </a:lnTo>
                  <a:lnTo>
                    <a:pt x="257498" y="0"/>
                  </a:lnTo>
                  <a:lnTo>
                    <a:pt x="0" y="14867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1737817" y="6254318"/>
              <a:ext cx="259079" cy="151130"/>
            </a:xfrm>
            <a:custGeom>
              <a:avLst/>
              <a:gdLst/>
              <a:ahLst/>
              <a:cxnLst/>
              <a:rect l="l" t="t" r="r" b="b"/>
              <a:pathLst>
                <a:path w="259080" h="151129">
                  <a:moveTo>
                    <a:pt x="258851" y="2120"/>
                  </a:moveTo>
                  <a:lnTo>
                    <a:pt x="258241" y="1054"/>
                  </a:lnTo>
                  <a:lnTo>
                    <a:pt x="257632" y="0"/>
                  </a:lnTo>
                  <a:lnTo>
                    <a:pt x="0" y="148742"/>
                  </a:lnTo>
                  <a:lnTo>
                    <a:pt x="673" y="149758"/>
                  </a:lnTo>
                  <a:lnTo>
                    <a:pt x="1358" y="150787"/>
                  </a:lnTo>
                  <a:lnTo>
                    <a:pt x="258851" y="212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1736636" y="6252197"/>
              <a:ext cx="259079" cy="151130"/>
            </a:xfrm>
            <a:custGeom>
              <a:avLst/>
              <a:gdLst/>
              <a:ahLst/>
              <a:cxnLst/>
              <a:rect l="l" t="t" r="r" b="b"/>
              <a:pathLst>
                <a:path w="259080" h="151129">
                  <a:moveTo>
                    <a:pt x="258813" y="2120"/>
                  </a:moveTo>
                  <a:lnTo>
                    <a:pt x="258191" y="1054"/>
                  </a:lnTo>
                  <a:lnTo>
                    <a:pt x="257594" y="0"/>
                  </a:lnTo>
                  <a:lnTo>
                    <a:pt x="0" y="149047"/>
                  </a:lnTo>
                  <a:lnTo>
                    <a:pt x="508" y="149834"/>
                  </a:lnTo>
                  <a:lnTo>
                    <a:pt x="1181" y="150863"/>
                  </a:lnTo>
                  <a:lnTo>
                    <a:pt x="258813" y="212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1736636" y="6252273"/>
              <a:ext cx="284480" cy="193040"/>
            </a:xfrm>
            <a:custGeom>
              <a:avLst/>
              <a:gdLst/>
              <a:ahLst/>
              <a:cxnLst/>
              <a:rect l="l" t="t" r="r" b="b"/>
              <a:pathLst>
                <a:path w="284480" h="193039">
                  <a:moveTo>
                    <a:pt x="0" y="148971"/>
                  </a:moveTo>
                  <a:lnTo>
                    <a:pt x="257644" y="0"/>
                  </a:lnTo>
                  <a:lnTo>
                    <a:pt x="283933" y="45567"/>
                  </a:lnTo>
                  <a:lnTo>
                    <a:pt x="28917" y="192798"/>
                  </a:lnTo>
                  <a:lnTo>
                    <a:pt x="0" y="1489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14" name="object 1614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039295" y="6398552"/>
              <a:ext cx="166190" cy="262102"/>
            </a:xfrm>
            <a:prstGeom prst="rect">
              <a:avLst/>
            </a:prstGeom>
          </p:spPr>
        </p:pic>
        <p:sp>
          <p:nvSpPr>
            <p:cNvPr id="1615" name="object 1615"/>
            <p:cNvSpPr/>
            <p:nvPr/>
          </p:nvSpPr>
          <p:spPr>
            <a:xfrm>
              <a:off x="2037042" y="6397345"/>
              <a:ext cx="148590" cy="255270"/>
            </a:xfrm>
            <a:custGeom>
              <a:avLst/>
              <a:gdLst/>
              <a:ahLst/>
              <a:cxnLst/>
              <a:rect l="l" t="t" r="r" b="b"/>
              <a:pathLst>
                <a:path w="148589" h="255270">
                  <a:moveTo>
                    <a:pt x="148564" y="1219"/>
                  </a:moveTo>
                  <a:lnTo>
                    <a:pt x="147523" y="609"/>
                  </a:lnTo>
                  <a:lnTo>
                    <a:pt x="146469" y="0"/>
                  </a:lnTo>
                  <a:lnTo>
                    <a:pt x="0" y="253707"/>
                  </a:lnTo>
                  <a:lnTo>
                    <a:pt x="1117" y="254177"/>
                  </a:lnTo>
                  <a:lnTo>
                    <a:pt x="2247" y="254647"/>
                  </a:lnTo>
                  <a:lnTo>
                    <a:pt x="148564" y="1219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2035924" y="6396740"/>
              <a:ext cx="147955" cy="254635"/>
            </a:xfrm>
            <a:custGeom>
              <a:avLst/>
              <a:gdLst/>
              <a:ahLst/>
              <a:cxnLst/>
              <a:rect l="l" t="t" r="r" b="b"/>
              <a:pathLst>
                <a:path w="147955" h="254634">
                  <a:moveTo>
                    <a:pt x="0" y="253839"/>
                  </a:moveTo>
                  <a:lnTo>
                    <a:pt x="1122" y="254308"/>
                  </a:lnTo>
                  <a:lnTo>
                    <a:pt x="147595" y="603"/>
                  </a:lnTo>
                  <a:lnTo>
                    <a:pt x="146550" y="0"/>
                  </a:lnTo>
                  <a:lnTo>
                    <a:pt x="0" y="253839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2011819" y="6383718"/>
              <a:ext cx="170815" cy="267335"/>
            </a:xfrm>
            <a:custGeom>
              <a:avLst/>
              <a:gdLst/>
              <a:ahLst/>
              <a:cxnLst/>
              <a:rect l="l" t="t" r="r" b="b"/>
              <a:pathLst>
                <a:path w="170814" h="267334">
                  <a:moveTo>
                    <a:pt x="170649" y="13030"/>
                  </a:moveTo>
                  <a:lnTo>
                    <a:pt x="169608" y="12433"/>
                  </a:lnTo>
                  <a:lnTo>
                    <a:pt x="168554" y="11823"/>
                  </a:lnTo>
                  <a:lnTo>
                    <a:pt x="148094" y="0"/>
                  </a:lnTo>
                  <a:lnTo>
                    <a:pt x="0" y="256781"/>
                  </a:lnTo>
                  <a:lnTo>
                    <a:pt x="21844" y="265925"/>
                  </a:lnTo>
                  <a:lnTo>
                    <a:pt x="22961" y="266395"/>
                  </a:lnTo>
                  <a:lnTo>
                    <a:pt x="24104" y="266865"/>
                  </a:lnTo>
                  <a:lnTo>
                    <a:pt x="170649" y="1303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2032553" y="6394928"/>
              <a:ext cx="147955" cy="255270"/>
            </a:xfrm>
            <a:custGeom>
              <a:avLst/>
              <a:gdLst/>
              <a:ahLst/>
              <a:cxnLst/>
              <a:rect l="l" t="t" r="r" b="b"/>
              <a:pathLst>
                <a:path w="147955" h="255270">
                  <a:moveTo>
                    <a:pt x="0" y="254241"/>
                  </a:moveTo>
                  <a:lnTo>
                    <a:pt x="1117" y="254708"/>
                  </a:lnTo>
                  <a:lnTo>
                    <a:pt x="147827" y="602"/>
                  </a:lnTo>
                  <a:lnTo>
                    <a:pt x="146782" y="0"/>
                  </a:lnTo>
                  <a:lnTo>
                    <a:pt x="0" y="254241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2030298" y="6393726"/>
              <a:ext cx="149225" cy="255904"/>
            </a:xfrm>
            <a:custGeom>
              <a:avLst/>
              <a:gdLst/>
              <a:ahLst/>
              <a:cxnLst/>
              <a:rect l="l" t="t" r="r" b="b"/>
              <a:pathLst>
                <a:path w="149225" h="255904">
                  <a:moveTo>
                    <a:pt x="149034" y="1206"/>
                  </a:moveTo>
                  <a:lnTo>
                    <a:pt x="147993" y="609"/>
                  </a:lnTo>
                  <a:lnTo>
                    <a:pt x="146939" y="0"/>
                  </a:lnTo>
                  <a:lnTo>
                    <a:pt x="0" y="254508"/>
                  </a:lnTo>
                  <a:lnTo>
                    <a:pt x="1117" y="254977"/>
                  </a:lnTo>
                  <a:lnTo>
                    <a:pt x="2247" y="255447"/>
                  </a:lnTo>
                  <a:lnTo>
                    <a:pt x="149034" y="1206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2028050" y="6392519"/>
              <a:ext cx="149225" cy="255904"/>
            </a:xfrm>
            <a:custGeom>
              <a:avLst/>
              <a:gdLst/>
              <a:ahLst/>
              <a:cxnLst/>
              <a:rect l="l" t="t" r="r" b="b"/>
              <a:pathLst>
                <a:path w="149225" h="255904">
                  <a:moveTo>
                    <a:pt x="149186" y="1206"/>
                  </a:moveTo>
                  <a:lnTo>
                    <a:pt x="148132" y="596"/>
                  </a:lnTo>
                  <a:lnTo>
                    <a:pt x="147091" y="0"/>
                  </a:lnTo>
                  <a:lnTo>
                    <a:pt x="0" y="254774"/>
                  </a:lnTo>
                  <a:lnTo>
                    <a:pt x="1117" y="255244"/>
                  </a:lnTo>
                  <a:lnTo>
                    <a:pt x="2247" y="255714"/>
                  </a:lnTo>
                  <a:lnTo>
                    <a:pt x="149186" y="1206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2026932" y="6391907"/>
              <a:ext cx="148590" cy="255904"/>
            </a:xfrm>
            <a:custGeom>
              <a:avLst/>
              <a:gdLst/>
              <a:ahLst/>
              <a:cxnLst/>
              <a:rect l="l" t="t" r="r" b="b"/>
              <a:pathLst>
                <a:path w="148589" h="255904">
                  <a:moveTo>
                    <a:pt x="0" y="254912"/>
                  </a:moveTo>
                  <a:lnTo>
                    <a:pt x="1122" y="255381"/>
                  </a:lnTo>
                  <a:lnTo>
                    <a:pt x="148214" y="603"/>
                  </a:lnTo>
                  <a:lnTo>
                    <a:pt x="147169" y="0"/>
                  </a:lnTo>
                  <a:lnTo>
                    <a:pt x="0" y="254912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2024672" y="6390703"/>
              <a:ext cx="149860" cy="256540"/>
            </a:xfrm>
            <a:custGeom>
              <a:avLst/>
              <a:gdLst/>
              <a:ahLst/>
              <a:cxnLst/>
              <a:rect l="l" t="t" r="r" b="b"/>
              <a:pathLst>
                <a:path w="149860" h="256540">
                  <a:moveTo>
                    <a:pt x="149428" y="1206"/>
                  </a:moveTo>
                  <a:lnTo>
                    <a:pt x="148386" y="609"/>
                  </a:lnTo>
                  <a:lnTo>
                    <a:pt x="147332" y="0"/>
                  </a:lnTo>
                  <a:lnTo>
                    <a:pt x="0" y="255181"/>
                  </a:lnTo>
                  <a:lnTo>
                    <a:pt x="1130" y="255651"/>
                  </a:lnTo>
                  <a:lnTo>
                    <a:pt x="2247" y="256120"/>
                  </a:lnTo>
                  <a:lnTo>
                    <a:pt x="149428" y="1206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2022424" y="6389496"/>
              <a:ext cx="149860" cy="256540"/>
            </a:xfrm>
            <a:custGeom>
              <a:avLst/>
              <a:gdLst/>
              <a:ahLst/>
              <a:cxnLst/>
              <a:rect l="l" t="t" r="r" b="b"/>
              <a:pathLst>
                <a:path w="149860" h="256540">
                  <a:moveTo>
                    <a:pt x="149580" y="1206"/>
                  </a:moveTo>
                  <a:lnTo>
                    <a:pt x="148539" y="609"/>
                  </a:lnTo>
                  <a:lnTo>
                    <a:pt x="147497" y="0"/>
                  </a:lnTo>
                  <a:lnTo>
                    <a:pt x="0" y="255447"/>
                  </a:lnTo>
                  <a:lnTo>
                    <a:pt x="1130" y="255917"/>
                  </a:lnTo>
                  <a:lnTo>
                    <a:pt x="2247" y="256387"/>
                  </a:lnTo>
                  <a:lnTo>
                    <a:pt x="149580" y="1206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2021312" y="6388889"/>
              <a:ext cx="149225" cy="256540"/>
            </a:xfrm>
            <a:custGeom>
              <a:avLst/>
              <a:gdLst/>
              <a:ahLst/>
              <a:cxnLst/>
              <a:rect l="l" t="t" r="r" b="b"/>
              <a:pathLst>
                <a:path w="149225" h="256540">
                  <a:moveTo>
                    <a:pt x="0" y="255579"/>
                  </a:moveTo>
                  <a:lnTo>
                    <a:pt x="1122" y="256049"/>
                  </a:lnTo>
                  <a:lnTo>
                    <a:pt x="148609" y="605"/>
                  </a:lnTo>
                  <a:lnTo>
                    <a:pt x="147560" y="0"/>
                  </a:lnTo>
                  <a:lnTo>
                    <a:pt x="0" y="255579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2019058" y="6387693"/>
              <a:ext cx="149860" cy="257175"/>
            </a:xfrm>
            <a:custGeom>
              <a:avLst/>
              <a:gdLst/>
              <a:ahLst/>
              <a:cxnLst/>
              <a:rect l="l" t="t" r="r" b="b"/>
              <a:pathLst>
                <a:path w="149860" h="257175">
                  <a:moveTo>
                    <a:pt x="149809" y="1206"/>
                  </a:moveTo>
                  <a:lnTo>
                    <a:pt x="148767" y="596"/>
                  </a:lnTo>
                  <a:lnTo>
                    <a:pt x="147713" y="0"/>
                  </a:lnTo>
                  <a:lnTo>
                    <a:pt x="0" y="255841"/>
                  </a:lnTo>
                  <a:lnTo>
                    <a:pt x="1130" y="256311"/>
                  </a:lnTo>
                  <a:lnTo>
                    <a:pt x="2247" y="256781"/>
                  </a:lnTo>
                  <a:lnTo>
                    <a:pt x="149809" y="120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2016823" y="6386487"/>
              <a:ext cx="150495" cy="257175"/>
            </a:xfrm>
            <a:custGeom>
              <a:avLst/>
              <a:gdLst/>
              <a:ahLst/>
              <a:cxnLst/>
              <a:rect l="l" t="t" r="r" b="b"/>
              <a:pathLst>
                <a:path w="150494" h="257175">
                  <a:moveTo>
                    <a:pt x="149948" y="1206"/>
                  </a:moveTo>
                  <a:lnTo>
                    <a:pt x="148907" y="596"/>
                  </a:lnTo>
                  <a:lnTo>
                    <a:pt x="147866" y="0"/>
                  </a:lnTo>
                  <a:lnTo>
                    <a:pt x="0" y="256108"/>
                  </a:lnTo>
                  <a:lnTo>
                    <a:pt x="1117" y="256578"/>
                  </a:lnTo>
                  <a:lnTo>
                    <a:pt x="2235" y="257048"/>
                  </a:lnTo>
                  <a:lnTo>
                    <a:pt x="149948" y="1206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2015698" y="6385874"/>
              <a:ext cx="149225" cy="257175"/>
            </a:xfrm>
            <a:custGeom>
              <a:avLst/>
              <a:gdLst/>
              <a:ahLst/>
              <a:cxnLst/>
              <a:rect l="l" t="t" r="r" b="b"/>
              <a:pathLst>
                <a:path w="149225" h="257175">
                  <a:moveTo>
                    <a:pt x="0" y="256247"/>
                  </a:moveTo>
                  <a:lnTo>
                    <a:pt x="1125" y="256718"/>
                  </a:lnTo>
                  <a:lnTo>
                    <a:pt x="148991" y="600"/>
                  </a:lnTo>
                  <a:lnTo>
                    <a:pt x="147950" y="0"/>
                  </a:lnTo>
                  <a:lnTo>
                    <a:pt x="0" y="256247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2013458" y="6384670"/>
              <a:ext cx="150495" cy="257810"/>
            </a:xfrm>
            <a:custGeom>
              <a:avLst/>
              <a:gdLst/>
              <a:ahLst/>
              <a:cxnLst/>
              <a:rect l="l" t="t" r="r" b="b"/>
              <a:pathLst>
                <a:path w="150494" h="257809">
                  <a:moveTo>
                    <a:pt x="150190" y="1206"/>
                  </a:moveTo>
                  <a:lnTo>
                    <a:pt x="149136" y="596"/>
                  </a:lnTo>
                  <a:lnTo>
                    <a:pt x="148094" y="0"/>
                  </a:lnTo>
                  <a:lnTo>
                    <a:pt x="0" y="256514"/>
                  </a:lnTo>
                  <a:lnTo>
                    <a:pt x="1104" y="256984"/>
                  </a:lnTo>
                  <a:lnTo>
                    <a:pt x="2235" y="257454"/>
                  </a:lnTo>
                  <a:lnTo>
                    <a:pt x="150190" y="1206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2011819" y="6383718"/>
              <a:ext cx="149860" cy="257810"/>
            </a:xfrm>
            <a:custGeom>
              <a:avLst/>
              <a:gdLst/>
              <a:ahLst/>
              <a:cxnLst/>
              <a:rect l="l" t="t" r="r" b="b"/>
              <a:pathLst>
                <a:path w="149860" h="257809">
                  <a:moveTo>
                    <a:pt x="149733" y="952"/>
                  </a:moveTo>
                  <a:lnTo>
                    <a:pt x="148678" y="342"/>
                  </a:lnTo>
                  <a:lnTo>
                    <a:pt x="148094" y="0"/>
                  </a:lnTo>
                  <a:lnTo>
                    <a:pt x="0" y="256781"/>
                  </a:lnTo>
                  <a:lnTo>
                    <a:pt x="495" y="256997"/>
                  </a:lnTo>
                  <a:lnTo>
                    <a:pt x="1638" y="257467"/>
                  </a:lnTo>
                  <a:lnTo>
                    <a:pt x="149733" y="95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2011819" y="6383718"/>
              <a:ext cx="193675" cy="277495"/>
            </a:xfrm>
            <a:custGeom>
              <a:avLst/>
              <a:gdLst/>
              <a:ahLst/>
              <a:cxnLst/>
              <a:rect l="l" t="t" r="r" b="b"/>
              <a:pathLst>
                <a:path w="193675" h="277495">
                  <a:moveTo>
                    <a:pt x="0" y="256781"/>
                  </a:moveTo>
                  <a:lnTo>
                    <a:pt x="148094" y="0"/>
                  </a:lnTo>
                  <a:lnTo>
                    <a:pt x="193662" y="26301"/>
                  </a:lnTo>
                  <a:lnTo>
                    <a:pt x="48196" y="276936"/>
                  </a:lnTo>
                  <a:lnTo>
                    <a:pt x="0" y="25678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2350084" y="6391617"/>
              <a:ext cx="635" cy="300990"/>
            </a:xfrm>
            <a:custGeom>
              <a:avLst/>
              <a:gdLst/>
              <a:ahLst/>
              <a:cxnLst/>
              <a:rect l="l" t="t" r="r" b="b"/>
              <a:pathLst>
                <a:path w="635" h="300990">
                  <a:moveTo>
                    <a:pt x="203" y="0"/>
                  </a:moveTo>
                  <a:lnTo>
                    <a:pt x="0" y="0"/>
                  </a:lnTo>
                  <a:lnTo>
                    <a:pt x="0" y="300583"/>
                  </a:lnTo>
                  <a:lnTo>
                    <a:pt x="190" y="300558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2350280" y="6391617"/>
              <a:ext cx="635" cy="300990"/>
            </a:xfrm>
            <a:custGeom>
              <a:avLst/>
              <a:gdLst/>
              <a:ahLst/>
              <a:cxnLst/>
              <a:rect l="l" t="t" r="r" b="b"/>
              <a:pathLst>
                <a:path w="635" h="300990">
                  <a:moveTo>
                    <a:pt x="6" y="0"/>
                  </a:moveTo>
                  <a:lnTo>
                    <a:pt x="0" y="300547"/>
                  </a:lnTo>
                  <a:lnTo>
                    <a:pt x="196" y="300511"/>
                  </a:lnTo>
                  <a:lnTo>
                    <a:pt x="20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2350489" y="6391617"/>
              <a:ext cx="635" cy="300990"/>
            </a:xfrm>
            <a:custGeom>
              <a:avLst/>
              <a:gdLst/>
              <a:ahLst/>
              <a:cxnLst/>
              <a:rect l="l" t="t" r="r" b="b"/>
              <a:pathLst>
                <a:path w="635" h="300990">
                  <a:moveTo>
                    <a:pt x="13" y="0"/>
                  </a:moveTo>
                  <a:lnTo>
                    <a:pt x="0" y="300509"/>
                  </a:lnTo>
                  <a:lnTo>
                    <a:pt x="196" y="300473"/>
                  </a:lnTo>
                  <a:lnTo>
                    <a:pt x="216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2350686" y="6391617"/>
              <a:ext cx="635" cy="300990"/>
            </a:xfrm>
            <a:custGeom>
              <a:avLst/>
              <a:gdLst/>
              <a:ahLst/>
              <a:cxnLst/>
              <a:rect l="l" t="t" r="r" b="b"/>
              <a:pathLst>
                <a:path w="635" h="300990">
                  <a:moveTo>
                    <a:pt x="20" y="0"/>
                  </a:moveTo>
                  <a:lnTo>
                    <a:pt x="0" y="300473"/>
                  </a:lnTo>
                  <a:lnTo>
                    <a:pt x="223" y="300432"/>
                  </a:lnTo>
                  <a:lnTo>
                    <a:pt x="223" y="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2350909" y="6391617"/>
              <a:ext cx="635" cy="300990"/>
            </a:xfrm>
            <a:custGeom>
              <a:avLst/>
              <a:gdLst/>
              <a:ahLst/>
              <a:cxnLst/>
              <a:rect l="l" t="t" r="r" b="b"/>
              <a:pathLst>
                <a:path w="635" h="300990">
                  <a:moveTo>
                    <a:pt x="0" y="0"/>
                  </a:moveTo>
                  <a:lnTo>
                    <a:pt x="0" y="300432"/>
                  </a:lnTo>
                  <a:lnTo>
                    <a:pt x="203" y="30039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2351112" y="6391617"/>
              <a:ext cx="635" cy="300990"/>
            </a:xfrm>
            <a:custGeom>
              <a:avLst/>
              <a:gdLst/>
              <a:ahLst/>
              <a:cxnLst/>
              <a:rect l="l" t="t" r="r" b="b"/>
              <a:pathLst>
                <a:path w="635" h="300990">
                  <a:moveTo>
                    <a:pt x="0" y="0"/>
                  </a:moveTo>
                  <a:lnTo>
                    <a:pt x="0" y="300395"/>
                  </a:lnTo>
                  <a:lnTo>
                    <a:pt x="203" y="30035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2351316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300357"/>
                  </a:lnTo>
                  <a:lnTo>
                    <a:pt x="203" y="300320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2351519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300320"/>
                  </a:lnTo>
                  <a:lnTo>
                    <a:pt x="203" y="300283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2351735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300280"/>
                  </a:lnTo>
                  <a:lnTo>
                    <a:pt x="203" y="300243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2351938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300243"/>
                  </a:lnTo>
                  <a:lnTo>
                    <a:pt x="203" y="30020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2352141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300206"/>
                  </a:lnTo>
                  <a:lnTo>
                    <a:pt x="203" y="300169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2352344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300177"/>
                  </a:lnTo>
                  <a:lnTo>
                    <a:pt x="203" y="300139"/>
                  </a:lnTo>
                  <a:lnTo>
                    <a:pt x="406" y="300101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2352751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300094"/>
                  </a:lnTo>
                  <a:lnTo>
                    <a:pt x="203" y="30005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2352967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300055"/>
                  </a:lnTo>
                  <a:lnTo>
                    <a:pt x="203" y="30001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2353170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300017"/>
                  </a:lnTo>
                  <a:lnTo>
                    <a:pt x="203" y="299980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2353373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299980"/>
                  </a:lnTo>
                  <a:lnTo>
                    <a:pt x="203" y="299943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2353576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299943"/>
                  </a:lnTo>
                  <a:lnTo>
                    <a:pt x="203" y="29990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2353779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299906"/>
                  </a:lnTo>
                  <a:lnTo>
                    <a:pt x="203" y="29986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2353995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9872"/>
                  </a:lnTo>
                  <a:lnTo>
                    <a:pt x="203" y="299834"/>
                  </a:lnTo>
                  <a:lnTo>
                    <a:pt x="406" y="299796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2354402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299792"/>
                  </a:lnTo>
                  <a:lnTo>
                    <a:pt x="203" y="29975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2354605" y="6391617"/>
              <a:ext cx="635" cy="300355"/>
            </a:xfrm>
            <a:custGeom>
              <a:avLst/>
              <a:gdLst/>
              <a:ahLst/>
              <a:cxnLst/>
              <a:rect l="l" t="t" r="r" b="b"/>
              <a:pathLst>
                <a:path w="635" h="300354">
                  <a:moveTo>
                    <a:pt x="0" y="0"/>
                  </a:moveTo>
                  <a:lnTo>
                    <a:pt x="0" y="299754"/>
                  </a:lnTo>
                  <a:lnTo>
                    <a:pt x="203" y="29971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2354808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717"/>
                  </a:lnTo>
                  <a:lnTo>
                    <a:pt x="203" y="299680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2355011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680"/>
                  </a:lnTo>
                  <a:lnTo>
                    <a:pt x="203" y="299643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2355227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9643"/>
                  </a:lnTo>
                  <a:lnTo>
                    <a:pt x="203" y="299605"/>
                  </a:lnTo>
                  <a:lnTo>
                    <a:pt x="406" y="29956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2355634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66"/>
                  </a:lnTo>
                  <a:lnTo>
                    <a:pt x="203" y="299529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2355837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29"/>
                  </a:lnTo>
                  <a:lnTo>
                    <a:pt x="203" y="299491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2356040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491"/>
                  </a:lnTo>
                  <a:lnTo>
                    <a:pt x="203" y="29945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2356243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203" y="0"/>
                  </a:moveTo>
                  <a:lnTo>
                    <a:pt x="0" y="0"/>
                  </a:lnTo>
                  <a:lnTo>
                    <a:pt x="0" y="299466"/>
                  </a:lnTo>
                  <a:lnTo>
                    <a:pt x="203" y="299427"/>
                  </a:lnTo>
                  <a:lnTo>
                    <a:pt x="203" y="0"/>
                  </a:lnTo>
                  <a:close/>
                </a:path>
                <a:path w="635" h="299720">
                  <a:moveTo>
                    <a:pt x="419" y="0"/>
                  </a:moveTo>
                  <a:lnTo>
                    <a:pt x="215" y="0"/>
                  </a:lnTo>
                  <a:lnTo>
                    <a:pt x="215" y="299415"/>
                  </a:lnTo>
                  <a:lnTo>
                    <a:pt x="419" y="29938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2356662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377"/>
                  </a:lnTo>
                  <a:lnTo>
                    <a:pt x="203" y="299340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2356866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340"/>
                  </a:lnTo>
                  <a:lnTo>
                    <a:pt x="203" y="299303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2357069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303"/>
                  </a:lnTo>
                  <a:lnTo>
                    <a:pt x="203" y="29926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2357272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9275"/>
                  </a:lnTo>
                  <a:lnTo>
                    <a:pt x="203" y="299237"/>
                  </a:lnTo>
                  <a:lnTo>
                    <a:pt x="406" y="299199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2357691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189"/>
                  </a:lnTo>
                  <a:lnTo>
                    <a:pt x="203" y="299152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2357894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152"/>
                  </a:lnTo>
                  <a:lnTo>
                    <a:pt x="203" y="29911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2358097" y="6391617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114"/>
                  </a:lnTo>
                  <a:lnTo>
                    <a:pt x="203" y="29907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2358301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9085"/>
                  </a:lnTo>
                  <a:lnTo>
                    <a:pt x="203" y="299046"/>
                  </a:lnTo>
                  <a:lnTo>
                    <a:pt x="406" y="299008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2358707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0" y="0"/>
                  </a:moveTo>
                  <a:lnTo>
                    <a:pt x="0" y="299003"/>
                  </a:lnTo>
                  <a:lnTo>
                    <a:pt x="203" y="29896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2358923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0" y="0"/>
                  </a:moveTo>
                  <a:lnTo>
                    <a:pt x="0" y="298963"/>
                  </a:lnTo>
                  <a:lnTo>
                    <a:pt x="203" y="29892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2359126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8932"/>
                  </a:lnTo>
                  <a:lnTo>
                    <a:pt x="203" y="298894"/>
                  </a:lnTo>
                  <a:lnTo>
                    <a:pt x="406" y="298856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2359533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0" y="0"/>
                  </a:moveTo>
                  <a:lnTo>
                    <a:pt x="0" y="298851"/>
                  </a:lnTo>
                  <a:lnTo>
                    <a:pt x="203" y="29881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2359736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0" y="0"/>
                  </a:moveTo>
                  <a:lnTo>
                    <a:pt x="0" y="298814"/>
                  </a:lnTo>
                  <a:lnTo>
                    <a:pt x="203" y="29877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2359939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203" y="0"/>
                  </a:moveTo>
                  <a:lnTo>
                    <a:pt x="0" y="0"/>
                  </a:lnTo>
                  <a:lnTo>
                    <a:pt x="0" y="298780"/>
                  </a:lnTo>
                  <a:lnTo>
                    <a:pt x="203" y="298742"/>
                  </a:lnTo>
                  <a:lnTo>
                    <a:pt x="203" y="0"/>
                  </a:lnTo>
                  <a:close/>
                </a:path>
                <a:path w="635" h="299084">
                  <a:moveTo>
                    <a:pt x="419" y="0"/>
                  </a:moveTo>
                  <a:lnTo>
                    <a:pt x="215" y="0"/>
                  </a:lnTo>
                  <a:lnTo>
                    <a:pt x="215" y="298742"/>
                  </a:lnTo>
                  <a:lnTo>
                    <a:pt x="419" y="298704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2360358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0" y="0"/>
                  </a:moveTo>
                  <a:lnTo>
                    <a:pt x="0" y="298700"/>
                  </a:lnTo>
                  <a:lnTo>
                    <a:pt x="203" y="298663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2360561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0" y="0"/>
                  </a:moveTo>
                  <a:lnTo>
                    <a:pt x="0" y="298663"/>
                  </a:lnTo>
                  <a:lnTo>
                    <a:pt x="203" y="29862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2360765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8627"/>
                  </a:lnTo>
                  <a:lnTo>
                    <a:pt x="203" y="298589"/>
                  </a:lnTo>
                  <a:lnTo>
                    <a:pt x="406" y="298551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2361171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0" y="0"/>
                  </a:moveTo>
                  <a:lnTo>
                    <a:pt x="0" y="298551"/>
                  </a:lnTo>
                  <a:lnTo>
                    <a:pt x="203" y="29851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2361387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0" y="0"/>
                  </a:moveTo>
                  <a:lnTo>
                    <a:pt x="0" y="298511"/>
                  </a:lnTo>
                  <a:lnTo>
                    <a:pt x="203" y="29847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2361590" y="6391617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8475"/>
                  </a:lnTo>
                  <a:lnTo>
                    <a:pt x="203" y="298450"/>
                  </a:lnTo>
                  <a:lnTo>
                    <a:pt x="406" y="298411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2361996" y="639161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0" y="298400"/>
                  </a:lnTo>
                  <a:lnTo>
                    <a:pt x="203" y="298362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2362200" y="639161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0" y="298362"/>
                  </a:lnTo>
                  <a:lnTo>
                    <a:pt x="203" y="29832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2362416" y="639161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8335"/>
                  </a:lnTo>
                  <a:lnTo>
                    <a:pt x="203" y="298297"/>
                  </a:lnTo>
                  <a:lnTo>
                    <a:pt x="406" y="298259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2362822" y="639161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0" y="298248"/>
                  </a:lnTo>
                  <a:lnTo>
                    <a:pt x="203" y="298211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2363025" y="639161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0" y="298211"/>
                  </a:lnTo>
                  <a:lnTo>
                    <a:pt x="203" y="29817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2363228" y="639161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0" y="298174"/>
                  </a:lnTo>
                  <a:lnTo>
                    <a:pt x="203" y="29813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2363431" y="639161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0" y="298137"/>
                  </a:lnTo>
                  <a:lnTo>
                    <a:pt x="203" y="298099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2363647" y="639161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8107"/>
                  </a:lnTo>
                  <a:lnTo>
                    <a:pt x="203" y="298069"/>
                  </a:lnTo>
                  <a:lnTo>
                    <a:pt x="406" y="298030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2364054" y="639161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0" y="298023"/>
                  </a:lnTo>
                  <a:lnTo>
                    <a:pt x="203" y="29798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2364257" y="639161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7992"/>
                  </a:lnTo>
                  <a:lnTo>
                    <a:pt x="203" y="297954"/>
                  </a:lnTo>
                  <a:lnTo>
                    <a:pt x="406" y="297916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2364663" y="639161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0" y="0"/>
                  </a:moveTo>
                  <a:lnTo>
                    <a:pt x="0" y="297911"/>
                  </a:lnTo>
                  <a:lnTo>
                    <a:pt x="203" y="29787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2364879" y="6391617"/>
              <a:ext cx="635" cy="298450"/>
            </a:xfrm>
            <a:custGeom>
              <a:avLst/>
              <a:gdLst/>
              <a:ahLst/>
              <a:cxnLst/>
              <a:rect l="l" t="t" r="r" b="b"/>
              <a:pathLst>
                <a:path w="635" h="29845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7878"/>
                  </a:lnTo>
                  <a:lnTo>
                    <a:pt x="203" y="297840"/>
                  </a:lnTo>
                  <a:lnTo>
                    <a:pt x="406" y="297802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2365286" y="639161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5">
                  <a:moveTo>
                    <a:pt x="0" y="0"/>
                  </a:moveTo>
                  <a:lnTo>
                    <a:pt x="0" y="297797"/>
                  </a:lnTo>
                  <a:lnTo>
                    <a:pt x="203" y="297760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2365489" y="639161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7764"/>
                  </a:lnTo>
                  <a:lnTo>
                    <a:pt x="203" y="297726"/>
                  </a:lnTo>
                  <a:lnTo>
                    <a:pt x="406" y="297688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2365895" y="639161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5">
                  <a:moveTo>
                    <a:pt x="0" y="0"/>
                  </a:moveTo>
                  <a:lnTo>
                    <a:pt x="0" y="297685"/>
                  </a:lnTo>
                  <a:lnTo>
                    <a:pt x="203" y="29764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2366111" y="639161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7649"/>
                  </a:lnTo>
                  <a:lnTo>
                    <a:pt x="203" y="297611"/>
                  </a:lnTo>
                  <a:lnTo>
                    <a:pt x="406" y="297573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2366518" y="639161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5">
                  <a:moveTo>
                    <a:pt x="0" y="0"/>
                  </a:moveTo>
                  <a:lnTo>
                    <a:pt x="0" y="297571"/>
                  </a:lnTo>
                  <a:lnTo>
                    <a:pt x="203" y="29753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2366721" y="639161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5">
                  <a:moveTo>
                    <a:pt x="0" y="0"/>
                  </a:moveTo>
                  <a:lnTo>
                    <a:pt x="0" y="297534"/>
                  </a:lnTo>
                  <a:lnTo>
                    <a:pt x="203" y="29749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2366924" y="639161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7497"/>
                  </a:lnTo>
                  <a:lnTo>
                    <a:pt x="203" y="297472"/>
                  </a:lnTo>
                  <a:lnTo>
                    <a:pt x="406" y="297434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2367343" y="639161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5">
                  <a:moveTo>
                    <a:pt x="0" y="0"/>
                  </a:moveTo>
                  <a:lnTo>
                    <a:pt x="0" y="297420"/>
                  </a:lnTo>
                  <a:lnTo>
                    <a:pt x="203" y="297382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2367546" y="639161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7383"/>
                  </a:lnTo>
                  <a:lnTo>
                    <a:pt x="203" y="297357"/>
                  </a:lnTo>
                  <a:lnTo>
                    <a:pt x="406" y="297319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2367953" y="639161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7319"/>
                  </a:lnTo>
                  <a:lnTo>
                    <a:pt x="203" y="297281"/>
                  </a:lnTo>
                  <a:lnTo>
                    <a:pt x="406" y="297243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2368372" y="639161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5">
                  <a:moveTo>
                    <a:pt x="0" y="0"/>
                  </a:moveTo>
                  <a:lnTo>
                    <a:pt x="0" y="297231"/>
                  </a:lnTo>
                  <a:lnTo>
                    <a:pt x="203" y="29719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2368575" y="639161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7205"/>
                  </a:lnTo>
                  <a:lnTo>
                    <a:pt x="203" y="297167"/>
                  </a:lnTo>
                  <a:lnTo>
                    <a:pt x="406" y="297129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2368981" y="639161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7119"/>
                  </a:lnTo>
                  <a:lnTo>
                    <a:pt x="203" y="297082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2369185" y="639161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7091"/>
                  </a:lnTo>
                  <a:lnTo>
                    <a:pt x="203" y="297053"/>
                  </a:lnTo>
                  <a:lnTo>
                    <a:pt x="406" y="297014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2369604" y="639161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7005"/>
                  </a:lnTo>
                  <a:lnTo>
                    <a:pt x="203" y="29696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2369807" y="639161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6976"/>
                  </a:lnTo>
                  <a:lnTo>
                    <a:pt x="203" y="296938"/>
                  </a:lnTo>
                  <a:lnTo>
                    <a:pt x="406" y="296900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2370213" y="639161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894"/>
                  </a:lnTo>
                  <a:lnTo>
                    <a:pt x="203" y="29685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2370417" y="639161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6862"/>
                  </a:lnTo>
                  <a:lnTo>
                    <a:pt x="203" y="296824"/>
                  </a:lnTo>
                  <a:lnTo>
                    <a:pt x="406" y="296786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2370836" y="639161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6786"/>
                  </a:lnTo>
                  <a:lnTo>
                    <a:pt x="203" y="296748"/>
                  </a:lnTo>
                  <a:lnTo>
                    <a:pt x="406" y="296710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2371242" y="639161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705"/>
                  </a:lnTo>
                  <a:lnTo>
                    <a:pt x="203" y="29666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2371445" y="639161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6672"/>
                  </a:lnTo>
                  <a:lnTo>
                    <a:pt x="203" y="296633"/>
                  </a:lnTo>
                  <a:lnTo>
                    <a:pt x="406" y="296595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2371852" y="639161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593"/>
                  </a:lnTo>
                  <a:lnTo>
                    <a:pt x="203" y="29655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2372068" y="6391617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6557"/>
                  </a:lnTo>
                  <a:lnTo>
                    <a:pt x="203" y="296519"/>
                  </a:lnTo>
                  <a:lnTo>
                    <a:pt x="406" y="296481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2372474" y="6391617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6481"/>
                  </a:lnTo>
                  <a:lnTo>
                    <a:pt x="203" y="296443"/>
                  </a:lnTo>
                  <a:lnTo>
                    <a:pt x="406" y="296405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2372880" y="6391617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405"/>
                  </a:lnTo>
                  <a:lnTo>
                    <a:pt x="203" y="29636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2373084" y="6391617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203" y="0"/>
                  </a:moveTo>
                  <a:lnTo>
                    <a:pt x="0" y="0"/>
                  </a:lnTo>
                  <a:lnTo>
                    <a:pt x="0" y="296379"/>
                  </a:lnTo>
                  <a:lnTo>
                    <a:pt x="203" y="296341"/>
                  </a:lnTo>
                  <a:lnTo>
                    <a:pt x="203" y="0"/>
                  </a:lnTo>
                  <a:close/>
                </a:path>
                <a:path w="635" h="296545">
                  <a:moveTo>
                    <a:pt x="419" y="0"/>
                  </a:moveTo>
                  <a:lnTo>
                    <a:pt x="215" y="0"/>
                  </a:lnTo>
                  <a:lnTo>
                    <a:pt x="215" y="296329"/>
                  </a:lnTo>
                  <a:lnTo>
                    <a:pt x="419" y="296303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2373503" y="6391617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6303"/>
                  </a:lnTo>
                  <a:lnTo>
                    <a:pt x="203" y="296265"/>
                  </a:lnTo>
                  <a:lnTo>
                    <a:pt x="406" y="29622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2373909" y="6391617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216"/>
                  </a:lnTo>
                  <a:lnTo>
                    <a:pt x="203" y="296179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2374112" y="6391617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6189"/>
                  </a:lnTo>
                  <a:lnTo>
                    <a:pt x="203" y="296151"/>
                  </a:lnTo>
                  <a:lnTo>
                    <a:pt x="406" y="296113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2374531" y="6391617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6113"/>
                  </a:lnTo>
                  <a:lnTo>
                    <a:pt x="203" y="296075"/>
                  </a:lnTo>
                  <a:lnTo>
                    <a:pt x="406" y="29603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2374938" y="6391617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028"/>
                  </a:lnTo>
                  <a:lnTo>
                    <a:pt x="203" y="295990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2375141" y="6391617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5998"/>
                  </a:lnTo>
                  <a:lnTo>
                    <a:pt x="203" y="295960"/>
                  </a:lnTo>
                  <a:lnTo>
                    <a:pt x="406" y="295922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2375560" y="6391617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5922"/>
                  </a:lnTo>
                  <a:lnTo>
                    <a:pt x="203" y="295884"/>
                  </a:lnTo>
                  <a:lnTo>
                    <a:pt x="406" y="295846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2375966" y="6391617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09">
                  <a:moveTo>
                    <a:pt x="0" y="0"/>
                  </a:moveTo>
                  <a:lnTo>
                    <a:pt x="0" y="295839"/>
                  </a:lnTo>
                  <a:lnTo>
                    <a:pt x="203" y="295802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2376170" y="6391617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09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5808"/>
                  </a:lnTo>
                  <a:lnTo>
                    <a:pt x="203" y="295770"/>
                  </a:lnTo>
                  <a:lnTo>
                    <a:pt x="406" y="295732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2376589" y="6391617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09">
                  <a:moveTo>
                    <a:pt x="0" y="0"/>
                  </a:moveTo>
                  <a:lnTo>
                    <a:pt x="0" y="295725"/>
                  </a:lnTo>
                  <a:lnTo>
                    <a:pt x="203" y="29568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2376792" y="6391617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09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5694"/>
                  </a:lnTo>
                  <a:lnTo>
                    <a:pt x="203" y="295656"/>
                  </a:lnTo>
                  <a:lnTo>
                    <a:pt x="406" y="29561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2377198" y="6391617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09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5617"/>
                  </a:lnTo>
                  <a:lnTo>
                    <a:pt x="203" y="295579"/>
                  </a:lnTo>
                  <a:lnTo>
                    <a:pt x="406" y="295541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2377605" y="6391617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09">
                  <a:moveTo>
                    <a:pt x="0" y="0"/>
                  </a:moveTo>
                  <a:lnTo>
                    <a:pt x="0" y="295539"/>
                  </a:lnTo>
                  <a:lnTo>
                    <a:pt x="203" y="295502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2377821" y="6391617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09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5503"/>
                  </a:lnTo>
                  <a:lnTo>
                    <a:pt x="203" y="295465"/>
                  </a:lnTo>
                  <a:lnTo>
                    <a:pt x="406" y="29542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2378227" y="6391617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09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5427"/>
                  </a:lnTo>
                  <a:lnTo>
                    <a:pt x="203" y="295389"/>
                  </a:lnTo>
                  <a:lnTo>
                    <a:pt x="406" y="295351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2378633" y="6391617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09">
                  <a:moveTo>
                    <a:pt x="0" y="0"/>
                  </a:moveTo>
                  <a:lnTo>
                    <a:pt x="0" y="295350"/>
                  </a:lnTo>
                  <a:lnTo>
                    <a:pt x="203" y="295313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2378837" y="6391617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09">
                  <a:moveTo>
                    <a:pt x="203" y="0"/>
                  </a:moveTo>
                  <a:lnTo>
                    <a:pt x="0" y="0"/>
                  </a:lnTo>
                  <a:lnTo>
                    <a:pt x="0" y="295325"/>
                  </a:lnTo>
                  <a:lnTo>
                    <a:pt x="203" y="295287"/>
                  </a:lnTo>
                  <a:lnTo>
                    <a:pt x="203" y="0"/>
                  </a:lnTo>
                  <a:close/>
                </a:path>
                <a:path w="635" h="295909">
                  <a:moveTo>
                    <a:pt x="419" y="0"/>
                  </a:moveTo>
                  <a:lnTo>
                    <a:pt x="215" y="0"/>
                  </a:lnTo>
                  <a:lnTo>
                    <a:pt x="215" y="295275"/>
                  </a:lnTo>
                  <a:lnTo>
                    <a:pt x="419" y="295236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2379256" y="639161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5236"/>
                  </a:lnTo>
                  <a:lnTo>
                    <a:pt x="203" y="295211"/>
                  </a:lnTo>
                  <a:lnTo>
                    <a:pt x="406" y="295173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2379662" y="639161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5162"/>
                  </a:lnTo>
                  <a:lnTo>
                    <a:pt x="203" y="29512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2379865" y="639161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5135"/>
                  </a:lnTo>
                  <a:lnTo>
                    <a:pt x="203" y="295097"/>
                  </a:lnTo>
                  <a:lnTo>
                    <a:pt x="406" y="295059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2380284" y="639161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5059"/>
                  </a:lnTo>
                  <a:lnTo>
                    <a:pt x="203" y="295021"/>
                  </a:lnTo>
                  <a:lnTo>
                    <a:pt x="406" y="294982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2380691" y="639161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4973"/>
                  </a:lnTo>
                  <a:lnTo>
                    <a:pt x="203" y="29493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2380894" y="639161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4944"/>
                  </a:lnTo>
                  <a:lnTo>
                    <a:pt x="203" y="294906"/>
                  </a:lnTo>
                  <a:lnTo>
                    <a:pt x="406" y="294868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2381313" y="639161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4859"/>
                  </a:lnTo>
                  <a:lnTo>
                    <a:pt x="203" y="294822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2381516" y="639161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4830"/>
                  </a:lnTo>
                  <a:lnTo>
                    <a:pt x="203" y="294792"/>
                  </a:lnTo>
                  <a:lnTo>
                    <a:pt x="406" y="294754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2381923" y="639161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4754"/>
                  </a:lnTo>
                  <a:lnTo>
                    <a:pt x="203" y="294716"/>
                  </a:lnTo>
                  <a:lnTo>
                    <a:pt x="406" y="294678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2382329" y="6391617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4673"/>
                  </a:lnTo>
                  <a:lnTo>
                    <a:pt x="203" y="29463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2382545" y="6391617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4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4640"/>
                  </a:lnTo>
                  <a:lnTo>
                    <a:pt x="203" y="294601"/>
                  </a:lnTo>
                  <a:lnTo>
                    <a:pt x="406" y="294563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2382951" y="6391617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40">
                  <a:moveTo>
                    <a:pt x="0" y="0"/>
                  </a:moveTo>
                  <a:lnTo>
                    <a:pt x="0" y="294559"/>
                  </a:lnTo>
                  <a:lnTo>
                    <a:pt x="203" y="294522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2383155" y="6391617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4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4525"/>
                  </a:lnTo>
                  <a:lnTo>
                    <a:pt x="203" y="294487"/>
                  </a:lnTo>
                  <a:lnTo>
                    <a:pt x="406" y="294449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2383561" y="6391617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40">
                  <a:moveTo>
                    <a:pt x="0" y="0"/>
                  </a:moveTo>
                  <a:lnTo>
                    <a:pt x="0" y="294447"/>
                  </a:lnTo>
                  <a:lnTo>
                    <a:pt x="203" y="294410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2383777" y="6391617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4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4411"/>
                  </a:lnTo>
                  <a:lnTo>
                    <a:pt x="203" y="294373"/>
                  </a:lnTo>
                  <a:lnTo>
                    <a:pt x="406" y="294335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2384183" y="6391617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40">
                  <a:moveTo>
                    <a:pt x="0" y="0"/>
                  </a:moveTo>
                  <a:lnTo>
                    <a:pt x="0" y="294333"/>
                  </a:lnTo>
                  <a:lnTo>
                    <a:pt x="203" y="29429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2384387" y="6391617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4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4297"/>
                  </a:lnTo>
                  <a:lnTo>
                    <a:pt x="203" y="294271"/>
                  </a:lnTo>
                  <a:lnTo>
                    <a:pt x="406" y="294233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2384793" y="6391617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40">
                  <a:moveTo>
                    <a:pt x="203" y="0"/>
                  </a:moveTo>
                  <a:lnTo>
                    <a:pt x="0" y="0"/>
                  </a:lnTo>
                  <a:lnTo>
                    <a:pt x="0" y="294233"/>
                  </a:lnTo>
                  <a:lnTo>
                    <a:pt x="203" y="294195"/>
                  </a:lnTo>
                  <a:lnTo>
                    <a:pt x="203" y="0"/>
                  </a:lnTo>
                  <a:close/>
                </a:path>
                <a:path w="635" h="294640">
                  <a:moveTo>
                    <a:pt x="419" y="0"/>
                  </a:moveTo>
                  <a:lnTo>
                    <a:pt x="215" y="0"/>
                  </a:lnTo>
                  <a:lnTo>
                    <a:pt x="215" y="294182"/>
                  </a:lnTo>
                  <a:lnTo>
                    <a:pt x="419" y="294157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2385212" y="6391617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40">
                  <a:moveTo>
                    <a:pt x="0" y="0"/>
                  </a:moveTo>
                  <a:lnTo>
                    <a:pt x="0" y="294144"/>
                  </a:lnTo>
                  <a:lnTo>
                    <a:pt x="203" y="29410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2385415" y="6391617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4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4119"/>
                  </a:lnTo>
                  <a:lnTo>
                    <a:pt x="203" y="294081"/>
                  </a:lnTo>
                  <a:lnTo>
                    <a:pt x="406" y="294043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2385822" y="6391617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40">
                  <a:moveTo>
                    <a:pt x="0" y="0"/>
                  </a:moveTo>
                  <a:lnTo>
                    <a:pt x="0" y="294033"/>
                  </a:lnTo>
                  <a:lnTo>
                    <a:pt x="203" y="29399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2386025" y="639161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996"/>
                  </a:lnTo>
                  <a:lnTo>
                    <a:pt x="203" y="29395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2386241" y="639161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3966"/>
                  </a:lnTo>
                  <a:lnTo>
                    <a:pt x="203" y="293928"/>
                  </a:lnTo>
                  <a:lnTo>
                    <a:pt x="406" y="293890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2386647" y="639161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881"/>
                  </a:lnTo>
                  <a:lnTo>
                    <a:pt x="203" y="29384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2386850" y="639161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3852"/>
                  </a:lnTo>
                  <a:lnTo>
                    <a:pt x="203" y="293814"/>
                  </a:lnTo>
                  <a:lnTo>
                    <a:pt x="406" y="293776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2387257" y="639161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770"/>
                  </a:lnTo>
                  <a:lnTo>
                    <a:pt x="203" y="293732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2387473" y="639161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3738"/>
                  </a:lnTo>
                  <a:lnTo>
                    <a:pt x="203" y="293700"/>
                  </a:lnTo>
                  <a:lnTo>
                    <a:pt x="406" y="293662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2387879" y="639161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656"/>
                  </a:lnTo>
                  <a:lnTo>
                    <a:pt x="203" y="29361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2388082" y="639161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3624"/>
                  </a:lnTo>
                  <a:lnTo>
                    <a:pt x="203" y="293585"/>
                  </a:lnTo>
                  <a:lnTo>
                    <a:pt x="406" y="29354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2388488" y="639161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544"/>
                  </a:lnTo>
                  <a:lnTo>
                    <a:pt x="203" y="29350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2388705" y="639161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3509"/>
                  </a:lnTo>
                  <a:lnTo>
                    <a:pt x="203" y="293471"/>
                  </a:lnTo>
                  <a:lnTo>
                    <a:pt x="406" y="293433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2389111" y="639161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430"/>
                  </a:lnTo>
                  <a:lnTo>
                    <a:pt x="203" y="293393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2389314" y="6391617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393"/>
                  </a:lnTo>
                  <a:lnTo>
                    <a:pt x="203" y="29335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2389517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355"/>
                  </a:lnTo>
                  <a:lnTo>
                    <a:pt x="203" y="29331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2389733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316"/>
                  </a:lnTo>
                  <a:lnTo>
                    <a:pt x="203" y="293279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2389936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3281"/>
                  </a:lnTo>
                  <a:lnTo>
                    <a:pt x="203" y="293243"/>
                  </a:lnTo>
                  <a:lnTo>
                    <a:pt x="406" y="293204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2390343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204"/>
                  </a:lnTo>
                  <a:lnTo>
                    <a:pt x="203" y="29316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2390546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167"/>
                  </a:lnTo>
                  <a:lnTo>
                    <a:pt x="203" y="293130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2390749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203" y="0"/>
                  </a:moveTo>
                  <a:lnTo>
                    <a:pt x="0" y="0"/>
                  </a:lnTo>
                  <a:lnTo>
                    <a:pt x="0" y="293141"/>
                  </a:lnTo>
                  <a:lnTo>
                    <a:pt x="203" y="293103"/>
                  </a:lnTo>
                  <a:lnTo>
                    <a:pt x="203" y="0"/>
                  </a:lnTo>
                  <a:close/>
                </a:path>
                <a:path w="635" h="293370">
                  <a:moveTo>
                    <a:pt x="419" y="0"/>
                  </a:moveTo>
                  <a:lnTo>
                    <a:pt x="215" y="0"/>
                  </a:lnTo>
                  <a:lnTo>
                    <a:pt x="215" y="293090"/>
                  </a:lnTo>
                  <a:lnTo>
                    <a:pt x="419" y="293065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2391168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053"/>
                  </a:lnTo>
                  <a:lnTo>
                    <a:pt x="203" y="29301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2391371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3016"/>
                  </a:lnTo>
                  <a:lnTo>
                    <a:pt x="203" y="29297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2391575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2989"/>
                  </a:lnTo>
                  <a:lnTo>
                    <a:pt x="203" y="292950"/>
                  </a:lnTo>
                  <a:lnTo>
                    <a:pt x="406" y="292912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2391981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2904"/>
                  </a:lnTo>
                  <a:lnTo>
                    <a:pt x="203" y="29286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2392197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2864"/>
                  </a:lnTo>
                  <a:lnTo>
                    <a:pt x="203" y="29282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2392400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2836"/>
                  </a:lnTo>
                  <a:lnTo>
                    <a:pt x="203" y="292798"/>
                  </a:lnTo>
                  <a:lnTo>
                    <a:pt x="406" y="292760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2392807" y="6391617"/>
              <a:ext cx="635" cy="293370"/>
            </a:xfrm>
            <a:custGeom>
              <a:avLst/>
              <a:gdLst/>
              <a:ahLst/>
              <a:cxnLst/>
              <a:rect l="l" t="t" r="r" b="b"/>
              <a:pathLst>
                <a:path w="635" h="293370">
                  <a:moveTo>
                    <a:pt x="0" y="0"/>
                  </a:moveTo>
                  <a:lnTo>
                    <a:pt x="0" y="292752"/>
                  </a:lnTo>
                  <a:lnTo>
                    <a:pt x="203" y="29271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2393010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0" y="0"/>
                  </a:moveTo>
                  <a:lnTo>
                    <a:pt x="0" y="292715"/>
                  </a:lnTo>
                  <a:lnTo>
                    <a:pt x="203" y="29267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2393213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203" y="0"/>
                  </a:moveTo>
                  <a:lnTo>
                    <a:pt x="0" y="0"/>
                  </a:lnTo>
                  <a:lnTo>
                    <a:pt x="0" y="292684"/>
                  </a:lnTo>
                  <a:lnTo>
                    <a:pt x="203" y="292646"/>
                  </a:lnTo>
                  <a:lnTo>
                    <a:pt x="203" y="0"/>
                  </a:lnTo>
                  <a:close/>
                </a:path>
                <a:path w="635" h="292734">
                  <a:moveTo>
                    <a:pt x="419" y="0"/>
                  </a:moveTo>
                  <a:lnTo>
                    <a:pt x="215" y="0"/>
                  </a:lnTo>
                  <a:lnTo>
                    <a:pt x="215" y="292646"/>
                  </a:lnTo>
                  <a:lnTo>
                    <a:pt x="419" y="292608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2393632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0" y="0"/>
                  </a:moveTo>
                  <a:lnTo>
                    <a:pt x="0" y="292601"/>
                  </a:lnTo>
                  <a:lnTo>
                    <a:pt x="203" y="29256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2393835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0" y="0"/>
                  </a:moveTo>
                  <a:lnTo>
                    <a:pt x="0" y="292564"/>
                  </a:lnTo>
                  <a:lnTo>
                    <a:pt x="203" y="29252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2394039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2531"/>
                  </a:lnTo>
                  <a:lnTo>
                    <a:pt x="203" y="292493"/>
                  </a:lnTo>
                  <a:lnTo>
                    <a:pt x="406" y="292455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2394445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0" y="0"/>
                  </a:moveTo>
                  <a:lnTo>
                    <a:pt x="0" y="292452"/>
                  </a:lnTo>
                  <a:lnTo>
                    <a:pt x="203" y="29241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2394661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0" y="0"/>
                  </a:moveTo>
                  <a:lnTo>
                    <a:pt x="0" y="292413"/>
                  </a:lnTo>
                  <a:lnTo>
                    <a:pt x="203" y="29237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2394864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0" y="0"/>
                  </a:moveTo>
                  <a:lnTo>
                    <a:pt x="0" y="292375"/>
                  </a:lnTo>
                  <a:lnTo>
                    <a:pt x="203" y="29233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2395067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2341"/>
                  </a:lnTo>
                  <a:lnTo>
                    <a:pt x="203" y="292303"/>
                  </a:lnTo>
                  <a:lnTo>
                    <a:pt x="406" y="292265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2395474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0" y="0"/>
                  </a:moveTo>
                  <a:lnTo>
                    <a:pt x="0" y="292264"/>
                  </a:lnTo>
                  <a:lnTo>
                    <a:pt x="203" y="29222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2395689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0" y="0"/>
                  </a:moveTo>
                  <a:lnTo>
                    <a:pt x="0" y="292224"/>
                  </a:lnTo>
                  <a:lnTo>
                    <a:pt x="203" y="29218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2395893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0" y="0"/>
                  </a:moveTo>
                  <a:lnTo>
                    <a:pt x="0" y="292187"/>
                  </a:lnTo>
                  <a:lnTo>
                    <a:pt x="203" y="292150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2396096" y="6391617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4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2150"/>
                  </a:lnTo>
                  <a:lnTo>
                    <a:pt x="203" y="292125"/>
                  </a:lnTo>
                  <a:lnTo>
                    <a:pt x="406" y="292087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2396502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2075"/>
                  </a:lnTo>
                  <a:lnTo>
                    <a:pt x="203" y="29203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2396705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2038"/>
                  </a:lnTo>
                  <a:lnTo>
                    <a:pt x="203" y="292001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2396921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998"/>
                  </a:lnTo>
                  <a:lnTo>
                    <a:pt x="203" y="291961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2397125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1973"/>
                  </a:lnTo>
                  <a:lnTo>
                    <a:pt x="203" y="291934"/>
                  </a:lnTo>
                  <a:lnTo>
                    <a:pt x="406" y="291896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2397531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887"/>
                  </a:lnTo>
                  <a:lnTo>
                    <a:pt x="203" y="291849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2397734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849"/>
                  </a:lnTo>
                  <a:lnTo>
                    <a:pt x="203" y="291812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2397937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812"/>
                  </a:lnTo>
                  <a:lnTo>
                    <a:pt x="203" y="29177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2398153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772"/>
                  </a:lnTo>
                  <a:lnTo>
                    <a:pt x="203" y="29173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2398356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1744"/>
                  </a:lnTo>
                  <a:lnTo>
                    <a:pt x="203" y="291706"/>
                  </a:lnTo>
                  <a:lnTo>
                    <a:pt x="406" y="291668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2398763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661"/>
                  </a:lnTo>
                  <a:lnTo>
                    <a:pt x="203" y="29162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2398966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624"/>
                  </a:lnTo>
                  <a:lnTo>
                    <a:pt x="203" y="29158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2399169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586"/>
                  </a:lnTo>
                  <a:lnTo>
                    <a:pt x="203" y="291549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2399385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547"/>
                  </a:lnTo>
                  <a:lnTo>
                    <a:pt x="203" y="291509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2399588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509"/>
                  </a:lnTo>
                  <a:lnTo>
                    <a:pt x="203" y="291472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2399791" y="6391617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472"/>
                  </a:lnTo>
                  <a:lnTo>
                    <a:pt x="203" y="29143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2399995" y="6391617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5">
                  <a:moveTo>
                    <a:pt x="406" y="0"/>
                  </a:moveTo>
                  <a:lnTo>
                    <a:pt x="203" y="0"/>
                  </a:lnTo>
                  <a:lnTo>
                    <a:pt x="0" y="0"/>
                  </a:lnTo>
                  <a:lnTo>
                    <a:pt x="0" y="291439"/>
                  </a:lnTo>
                  <a:lnTo>
                    <a:pt x="203" y="291401"/>
                  </a:lnTo>
                  <a:lnTo>
                    <a:pt x="406" y="291363"/>
                  </a:lnTo>
                  <a:lnTo>
                    <a:pt x="406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2400401" y="6391617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5">
                  <a:moveTo>
                    <a:pt x="0" y="0"/>
                  </a:moveTo>
                  <a:lnTo>
                    <a:pt x="0" y="291360"/>
                  </a:lnTo>
                  <a:lnTo>
                    <a:pt x="203" y="291323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2400617" y="6391617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5">
                  <a:moveTo>
                    <a:pt x="0" y="0"/>
                  </a:moveTo>
                  <a:lnTo>
                    <a:pt x="0" y="291321"/>
                  </a:lnTo>
                  <a:lnTo>
                    <a:pt x="203" y="291284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2400820" y="6391617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5">
                  <a:moveTo>
                    <a:pt x="0" y="0"/>
                  </a:moveTo>
                  <a:lnTo>
                    <a:pt x="0" y="291284"/>
                  </a:lnTo>
                  <a:lnTo>
                    <a:pt x="203" y="291246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2401023" y="6391617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5">
                  <a:moveTo>
                    <a:pt x="0" y="0"/>
                  </a:moveTo>
                  <a:lnTo>
                    <a:pt x="0" y="291246"/>
                  </a:lnTo>
                  <a:lnTo>
                    <a:pt x="203" y="291209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2401227" y="6391617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5">
                  <a:moveTo>
                    <a:pt x="0" y="0"/>
                  </a:moveTo>
                  <a:lnTo>
                    <a:pt x="0" y="291209"/>
                  </a:lnTo>
                  <a:lnTo>
                    <a:pt x="203" y="291172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2401430" y="6391617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5">
                  <a:moveTo>
                    <a:pt x="0" y="0"/>
                  </a:moveTo>
                  <a:lnTo>
                    <a:pt x="0" y="291172"/>
                  </a:lnTo>
                  <a:lnTo>
                    <a:pt x="203" y="291135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2401633" y="6391617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5">
                  <a:moveTo>
                    <a:pt x="0" y="0"/>
                  </a:moveTo>
                  <a:lnTo>
                    <a:pt x="0" y="291135"/>
                  </a:lnTo>
                  <a:lnTo>
                    <a:pt x="203" y="291097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2401849" y="6391617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5">
                  <a:moveTo>
                    <a:pt x="0" y="0"/>
                  </a:moveTo>
                  <a:lnTo>
                    <a:pt x="0" y="291095"/>
                  </a:lnTo>
                  <a:lnTo>
                    <a:pt x="203" y="291058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2402052" y="6391617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5">
                  <a:moveTo>
                    <a:pt x="0" y="0"/>
                  </a:moveTo>
                  <a:lnTo>
                    <a:pt x="0" y="291058"/>
                  </a:lnTo>
                  <a:lnTo>
                    <a:pt x="203" y="291021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2402255" y="6391617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5">
                  <a:moveTo>
                    <a:pt x="0" y="0"/>
                  </a:moveTo>
                  <a:lnTo>
                    <a:pt x="0" y="291021"/>
                  </a:lnTo>
                  <a:lnTo>
                    <a:pt x="203" y="290983"/>
                  </a:lnTo>
                  <a:lnTo>
                    <a:pt x="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2402459" y="6391617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5">
                  <a:moveTo>
                    <a:pt x="215" y="0"/>
                  </a:moveTo>
                  <a:lnTo>
                    <a:pt x="0" y="0"/>
                  </a:lnTo>
                  <a:lnTo>
                    <a:pt x="0" y="290995"/>
                  </a:lnTo>
                  <a:lnTo>
                    <a:pt x="203" y="290944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1519301" y="5325960"/>
              <a:ext cx="1640205" cy="1488440"/>
            </a:xfrm>
            <a:custGeom>
              <a:avLst/>
              <a:gdLst/>
              <a:ahLst/>
              <a:cxnLst/>
              <a:rect l="l" t="t" r="r" b="b"/>
              <a:pathLst>
                <a:path w="1640205" h="1488440">
                  <a:moveTo>
                    <a:pt x="830783" y="1366240"/>
                  </a:moveTo>
                  <a:lnTo>
                    <a:pt x="830783" y="1065657"/>
                  </a:lnTo>
                  <a:lnTo>
                    <a:pt x="883373" y="1065657"/>
                  </a:lnTo>
                  <a:lnTo>
                    <a:pt x="883373" y="1356601"/>
                  </a:lnTo>
                  <a:lnTo>
                    <a:pt x="830783" y="1366240"/>
                  </a:lnTo>
                  <a:close/>
                </a:path>
                <a:path w="1640205" h="1488440">
                  <a:moveTo>
                    <a:pt x="581025" y="0"/>
                  </a:moveTo>
                  <a:lnTo>
                    <a:pt x="533365" y="12569"/>
                  </a:lnTo>
                  <a:lnTo>
                    <a:pt x="487100" y="28164"/>
                  </a:lnTo>
                  <a:lnTo>
                    <a:pt x="442327" y="46659"/>
                  </a:lnTo>
                  <a:lnTo>
                    <a:pt x="399138" y="67934"/>
                  </a:lnTo>
                  <a:lnTo>
                    <a:pt x="357631" y="91863"/>
                  </a:lnTo>
                  <a:lnTo>
                    <a:pt x="317901" y="118324"/>
                  </a:lnTo>
                  <a:lnTo>
                    <a:pt x="280043" y="147193"/>
                  </a:lnTo>
                  <a:lnTo>
                    <a:pt x="244152" y="178348"/>
                  </a:lnTo>
                  <a:lnTo>
                    <a:pt x="210324" y="211665"/>
                  </a:lnTo>
                  <a:lnTo>
                    <a:pt x="178654" y="247021"/>
                  </a:lnTo>
                  <a:lnTo>
                    <a:pt x="149237" y="284292"/>
                  </a:lnTo>
                  <a:lnTo>
                    <a:pt x="122170" y="323356"/>
                  </a:lnTo>
                  <a:lnTo>
                    <a:pt x="97547" y="364090"/>
                  </a:lnTo>
                  <a:lnTo>
                    <a:pt x="75463" y="406369"/>
                  </a:lnTo>
                  <a:lnTo>
                    <a:pt x="56014" y="450072"/>
                  </a:lnTo>
                  <a:lnTo>
                    <a:pt x="39296" y="495074"/>
                  </a:lnTo>
                  <a:lnTo>
                    <a:pt x="25404" y="541252"/>
                  </a:lnTo>
                  <a:lnTo>
                    <a:pt x="14432" y="588484"/>
                  </a:lnTo>
                  <a:lnTo>
                    <a:pt x="6478" y="636646"/>
                  </a:lnTo>
                  <a:lnTo>
                    <a:pt x="1635" y="685614"/>
                  </a:lnTo>
                  <a:lnTo>
                    <a:pt x="0" y="735266"/>
                  </a:lnTo>
                  <a:lnTo>
                    <a:pt x="1486" y="782741"/>
                  </a:lnTo>
                  <a:lnTo>
                    <a:pt x="5885" y="829451"/>
                  </a:lnTo>
                  <a:lnTo>
                    <a:pt x="13108" y="875305"/>
                  </a:lnTo>
                  <a:lnTo>
                    <a:pt x="23065" y="920213"/>
                  </a:lnTo>
                  <a:lnTo>
                    <a:pt x="35667" y="964087"/>
                  </a:lnTo>
                  <a:lnTo>
                    <a:pt x="50823" y="1006838"/>
                  </a:lnTo>
                  <a:lnTo>
                    <a:pt x="68446" y="1048375"/>
                  </a:lnTo>
                  <a:lnTo>
                    <a:pt x="88445" y="1088609"/>
                  </a:lnTo>
                  <a:lnTo>
                    <a:pt x="110731" y="1127450"/>
                  </a:lnTo>
                  <a:lnTo>
                    <a:pt x="135214" y="1164810"/>
                  </a:lnTo>
                  <a:lnTo>
                    <a:pt x="161805" y="1200599"/>
                  </a:lnTo>
                  <a:lnTo>
                    <a:pt x="190414" y="1234727"/>
                  </a:lnTo>
                  <a:lnTo>
                    <a:pt x="220953" y="1267105"/>
                  </a:lnTo>
                  <a:lnTo>
                    <a:pt x="253331" y="1297644"/>
                  </a:lnTo>
                  <a:lnTo>
                    <a:pt x="287459" y="1326253"/>
                  </a:lnTo>
                  <a:lnTo>
                    <a:pt x="323248" y="1352844"/>
                  </a:lnTo>
                  <a:lnTo>
                    <a:pt x="360608" y="1377327"/>
                  </a:lnTo>
                  <a:lnTo>
                    <a:pt x="399449" y="1399613"/>
                  </a:lnTo>
                  <a:lnTo>
                    <a:pt x="439683" y="1419612"/>
                  </a:lnTo>
                  <a:lnTo>
                    <a:pt x="481220" y="1437235"/>
                  </a:lnTo>
                  <a:lnTo>
                    <a:pt x="523971" y="1452391"/>
                  </a:lnTo>
                  <a:lnTo>
                    <a:pt x="567845" y="1464993"/>
                  </a:lnTo>
                  <a:lnTo>
                    <a:pt x="612753" y="1474950"/>
                  </a:lnTo>
                  <a:lnTo>
                    <a:pt x="658607" y="1482173"/>
                  </a:lnTo>
                  <a:lnTo>
                    <a:pt x="705317" y="1486572"/>
                  </a:lnTo>
                  <a:lnTo>
                    <a:pt x="752792" y="1488059"/>
                  </a:lnTo>
                  <a:lnTo>
                    <a:pt x="806145" y="1486182"/>
                  </a:lnTo>
                  <a:lnTo>
                    <a:pt x="858528" y="1480639"/>
                  </a:lnTo>
                  <a:lnTo>
                    <a:pt x="909813" y="1471558"/>
                  </a:lnTo>
                  <a:lnTo>
                    <a:pt x="959871" y="1459069"/>
                  </a:lnTo>
                  <a:lnTo>
                    <a:pt x="1008571" y="1443301"/>
                  </a:lnTo>
                  <a:lnTo>
                    <a:pt x="1055785" y="1424384"/>
                  </a:lnTo>
                  <a:lnTo>
                    <a:pt x="1101384" y="1402446"/>
                  </a:lnTo>
                  <a:lnTo>
                    <a:pt x="1145238" y="1377616"/>
                  </a:lnTo>
                  <a:lnTo>
                    <a:pt x="1187219" y="1350025"/>
                  </a:lnTo>
                  <a:lnTo>
                    <a:pt x="1227196" y="1319802"/>
                  </a:lnTo>
                  <a:lnTo>
                    <a:pt x="1265041" y="1287075"/>
                  </a:lnTo>
                  <a:lnTo>
                    <a:pt x="1300624" y="1251973"/>
                  </a:lnTo>
                  <a:lnTo>
                    <a:pt x="1333817" y="1214628"/>
                  </a:lnTo>
                  <a:lnTo>
                    <a:pt x="1638782" y="1214628"/>
                  </a:lnTo>
                </a:path>
                <a:path w="1640205" h="1488440">
                  <a:moveTo>
                    <a:pt x="1638782" y="971880"/>
                  </a:moveTo>
                  <a:lnTo>
                    <a:pt x="1467015" y="971880"/>
                  </a:lnTo>
                  <a:lnTo>
                    <a:pt x="1480453" y="926577"/>
                  </a:lnTo>
                  <a:lnTo>
                    <a:pt x="1491196" y="880137"/>
                  </a:lnTo>
                  <a:lnTo>
                    <a:pt x="1499078" y="832687"/>
                  </a:lnTo>
                  <a:lnTo>
                    <a:pt x="1503930" y="784354"/>
                  </a:lnTo>
                  <a:lnTo>
                    <a:pt x="1505584" y="735266"/>
                  </a:lnTo>
                  <a:lnTo>
                    <a:pt x="1503993" y="687214"/>
                  </a:lnTo>
                  <a:lnTo>
                    <a:pt x="1499267" y="639419"/>
                  </a:lnTo>
                  <a:lnTo>
                    <a:pt x="1491480" y="592088"/>
                  </a:lnTo>
                  <a:lnTo>
                    <a:pt x="1480707" y="545424"/>
                  </a:lnTo>
                  <a:lnTo>
                    <a:pt x="1467021" y="499633"/>
                  </a:lnTo>
                  <a:lnTo>
                    <a:pt x="1450496" y="454921"/>
                  </a:lnTo>
                  <a:lnTo>
                    <a:pt x="1431205" y="411492"/>
                  </a:lnTo>
                  <a:lnTo>
                    <a:pt x="1409222" y="369552"/>
                  </a:lnTo>
                  <a:lnTo>
                    <a:pt x="1384622" y="329305"/>
                  </a:lnTo>
                  <a:lnTo>
                    <a:pt x="1357477" y="290956"/>
                  </a:lnTo>
                  <a:lnTo>
                    <a:pt x="1639658" y="29095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21" name="object 182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1727365" y="5294312"/>
              <a:ext cx="162178" cy="130810"/>
            </a:xfrm>
            <a:prstGeom prst="rect">
              <a:avLst/>
            </a:prstGeom>
          </p:spPr>
        </p:pic>
      </p:grpSp>
      <p:pic>
        <p:nvPicPr>
          <p:cNvPr id="1822" name="object 1822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898326" y="6340157"/>
            <a:ext cx="195681" cy="110134"/>
          </a:xfrm>
          <a:prstGeom prst="rect">
            <a:avLst/>
          </a:prstGeom>
        </p:spPr>
      </p:pic>
      <p:pic>
        <p:nvPicPr>
          <p:cNvPr id="1823" name="object 182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836284" y="6340157"/>
            <a:ext cx="195694" cy="110134"/>
          </a:xfrm>
          <a:prstGeom prst="rect">
            <a:avLst/>
          </a:prstGeom>
        </p:spPr>
      </p:pic>
      <p:grpSp>
        <p:nvGrpSpPr>
          <p:cNvPr id="1824" name="object 1824"/>
          <p:cNvGrpSpPr/>
          <p:nvPr/>
        </p:nvGrpSpPr>
        <p:grpSpPr>
          <a:xfrm>
            <a:off x="4565597" y="5244706"/>
            <a:ext cx="1576705" cy="1574800"/>
            <a:chOff x="4565597" y="5244706"/>
            <a:chExt cx="1576705" cy="1574800"/>
          </a:xfrm>
        </p:grpSpPr>
        <p:sp>
          <p:nvSpPr>
            <p:cNvPr id="1825" name="object 1825"/>
            <p:cNvSpPr/>
            <p:nvPr/>
          </p:nvSpPr>
          <p:spPr>
            <a:xfrm>
              <a:off x="4569198" y="5249722"/>
              <a:ext cx="1569720" cy="1564640"/>
            </a:xfrm>
            <a:custGeom>
              <a:avLst/>
              <a:gdLst/>
              <a:ahLst/>
              <a:cxnLst/>
              <a:rect l="l" t="t" r="r" b="b"/>
              <a:pathLst>
                <a:path w="1569720" h="1564640">
                  <a:moveTo>
                    <a:pt x="1561091" y="381"/>
                  </a:moveTo>
                  <a:lnTo>
                    <a:pt x="1550069" y="51373"/>
                  </a:lnTo>
                  <a:lnTo>
                    <a:pt x="1538189" y="102509"/>
                  </a:lnTo>
                  <a:lnTo>
                    <a:pt x="1528025" y="153934"/>
                  </a:lnTo>
                  <a:lnTo>
                    <a:pt x="1522153" y="205790"/>
                  </a:lnTo>
                  <a:lnTo>
                    <a:pt x="1519640" y="254559"/>
                  </a:lnTo>
                  <a:lnTo>
                    <a:pt x="1518335" y="303730"/>
                  </a:lnTo>
                  <a:lnTo>
                    <a:pt x="1518431" y="353072"/>
                  </a:lnTo>
                  <a:lnTo>
                    <a:pt x="1520117" y="402351"/>
                  </a:lnTo>
                  <a:lnTo>
                    <a:pt x="1523584" y="451332"/>
                  </a:lnTo>
                  <a:lnTo>
                    <a:pt x="1529024" y="499783"/>
                  </a:lnTo>
                  <a:lnTo>
                    <a:pt x="1538140" y="540534"/>
                  </a:lnTo>
                  <a:lnTo>
                    <a:pt x="1551552" y="580066"/>
                  </a:lnTo>
                  <a:lnTo>
                    <a:pt x="1563819" y="619740"/>
                  </a:lnTo>
                  <a:lnTo>
                    <a:pt x="1569499" y="660920"/>
                  </a:lnTo>
                  <a:lnTo>
                    <a:pt x="1566901" y="705959"/>
                  </a:lnTo>
                  <a:lnTo>
                    <a:pt x="1559905" y="750560"/>
                  </a:lnTo>
                  <a:lnTo>
                    <a:pt x="1551076" y="795016"/>
                  </a:lnTo>
                  <a:lnTo>
                    <a:pt x="1542979" y="839618"/>
                  </a:lnTo>
                  <a:lnTo>
                    <a:pt x="1538181" y="884656"/>
                  </a:lnTo>
                  <a:lnTo>
                    <a:pt x="1539291" y="936208"/>
                  </a:lnTo>
                  <a:lnTo>
                    <a:pt x="1545018" y="988053"/>
                  </a:lnTo>
                  <a:lnTo>
                    <a:pt x="1552100" y="1039932"/>
                  </a:lnTo>
                  <a:lnTo>
                    <a:pt x="1557275" y="1091591"/>
                  </a:lnTo>
                  <a:lnTo>
                    <a:pt x="1557281" y="1142771"/>
                  </a:lnTo>
                  <a:lnTo>
                    <a:pt x="1553334" y="1199406"/>
                  </a:lnTo>
                  <a:lnTo>
                    <a:pt x="1548800" y="1256812"/>
                  </a:lnTo>
                  <a:lnTo>
                    <a:pt x="1543641" y="1311176"/>
                  </a:lnTo>
                  <a:lnTo>
                    <a:pt x="1537823" y="1358685"/>
                  </a:lnTo>
                  <a:lnTo>
                    <a:pt x="1531310" y="1395526"/>
                  </a:lnTo>
                  <a:lnTo>
                    <a:pt x="1530707" y="1442303"/>
                  </a:lnTo>
                  <a:lnTo>
                    <a:pt x="1540767" y="1496523"/>
                  </a:lnTo>
                  <a:lnTo>
                    <a:pt x="1553543" y="1542438"/>
                  </a:lnTo>
                  <a:lnTo>
                    <a:pt x="1561091" y="1564297"/>
                  </a:lnTo>
                </a:path>
                <a:path w="1569720" h="1564640">
                  <a:moveTo>
                    <a:pt x="42756" y="1563916"/>
                  </a:moveTo>
                  <a:lnTo>
                    <a:pt x="31732" y="1512916"/>
                  </a:lnTo>
                  <a:lnTo>
                    <a:pt x="19848" y="1461776"/>
                  </a:lnTo>
                  <a:lnTo>
                    <a:pt x="9684" y="1410350"/>
                  </a:lnTo>
                  <a:lnTo>
                    <a:pt x="3817" y="1358493"/>
                  </a:lnTo>
                  <a:lnTo>
                    <a:pt x="1304" y="1309725"/>
                  </a:lnTo>
                  <a:lnTo>
                    <a:pt x="0" y="1260553"/>
                  </a:lnTo>
                  <a:lnTo>
                    <a:pt x="95" y="1211211"/>
                  </a:lnTo>
                  <a:lnTo>
                    <a:pt x="1781" y="1161933"/>
                  </a:lnTo>
                  <a:lnTo>
                    <a:pt x="5248" y="1112952"/>
                  </a:lnTo>
                  <a:lnTo>
                    <a:pt x="10688" y="1064501"/>
                  </a:lnTo>
                  <a:lnTo>
                    <a:pt x="19207" y="1023153"/>
                  </a:lnTo>
                  <a:lnTo>
                    <a:pt x="31305" y="982308"/>
                  </a:lnTo>
                  <a:lnTo>
                    <a:pt x="42258" y="941323"/>
                  </a:lnTo>
                  <a:lnTo>
                    <a:pt x="47340" y="899553"/>
                  </a:lnTo>
                  <a:lnTo>
                    <a:pt x="43903" y="843926"/>
                  </a:lnTo>
                  <a:lnTo>
                    <a:pt x="35312" y="789590"/>
                  </a:lnTo>
                  <a:lnTo>
                    <a:pt x="25861" y="735254"/>
                  </a:lnTo>
                  <a:lnTo>
                    <a:pt x="19845" y="679627"/>
                  </a:lnTo>
                  <a:lnTo>
                    <a:pt x="20953" y="628081"/>
                  </a:lnTo>
                  <a:lnTo>
                    <a:pt x="26677" y="576241"/>
                  </a:lnTo>
                  <a:lnTo>
                    <a:pt x="33756" y="524363"/>
                  </a:lnTo>
                  <a:lnTo>
                    <a:pt x="38928" y="472705"/>
                  </a:lnTo>
                  <a:lnTo>
                    <a:pt x="38933" y="421525"/>
                  </a:lnTo>
                  <a:lnTo>
                    <a:pt x="34510" y="362343"/>
                  </a:lnTo>
                  <a:lnTo>
                    <a:pt x="28842" y="298873"/>
                  </a:lnTo>
                  <a:lnTo>
                    <a:pt x="22330" y="237275"/>
                  </a:lnTo>
                  <a:lnTo>
                    <a:pt x="15378" y="183705"/>
                  </a:lnTo>
                  <a:lnTo>
                    <a:pt x="8389" y="144322"/>
                  </a:lnTo>
                  <a:lnTo>
                    <a:pt x="8501" y="101366"/>
                  </a:lnTo>
                  <a:lnTo>
                    <a:pt x="20134" y="55549"/>
                  </a:lnTo>
                  <a:lnTo>
                    <a:pt x="34486" y="18039"/>
                  </a:lnTo>
                  <a:lnTo>
                    <a:pt x="42756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26" name="object 1826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914123" y="6025680"/>
              <a:ext cx="65379" cy="113880"/>
            </a:xfrm>
            <a:prstGeom prst="rect">
              <a:avLst/>
            </a:prstGeom>
          </p:spPr>
        </p:pic>
        <p:pic>
          <p:nvPicPr>
            <p:cNvPr id="1827" name="object 182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819967" y="6025680"/>
              <a:ext cx="65379" cy="113880"/>
            </a:xfrm>
            <a:prstGeom prst="rect">
              <a:avLst/>
            </a:prstGeom>
          </p:spPr>
        </p:pic>
        <p:sp>
          <p:nvSpPr>
            <p:cNvPr id="1828" name="object 1828"/>
            <p:cNvSpPr/>
            <p:nvPr/>
          </p:nvSpPr>
          <p:spPr>
            <a:xfrm>
              <a:off x="4856708" y="6132588"/>
              <a:ext cx="1090930" cy="1270"/>
            </a:xfrm>
            <a:custGeom>
              <a:avLst/>
              <a:gdLst/>
              <a:ahLst/>
              <a:cxnLst/>
              <a:rect l="l" t="t" r="r" b="b"/>
              <a:pathLst>
                <a:path w="1090929" h="1270">
                  <a:moveTo>
                    <a:pt x="1090460" y="800"/>
                  </a:moveTo>
                  <a:lnTo>
                    <a:pt x="1088529" y="0"/>
                  </a:lnTo>
                  <a:lnTo>
                    <a:pt x="1117" y="0"/>
                  </a:lnTo>
                  <a:lnTo>
                    <a:pt x="0" y="800"/>
                  </a:lnTo>
                  <a:lnTo>
                    <a:pt x="1090460" y="80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4857839" y="6130975"/>
              <a:ext cx="1087755" cy="1905"/>
            </a:xfrm>
            <a:custGeom>
              <a:avLst/>
              <a:gdLst/>
              <a:ahLst/>
              <a:cxnLst/>
              <a:rect l="l" t="t" r="r" b="b"/>
              <a:pathLst>
                <a:path w="1087754" h="1904">
                  <a:moveTo>
                    <a:pt x="1087374" y="1600"/>
                  </a:moveTo>
                  <a:lnTo>
                    <a:pt x="1085443" y="800"/>
                  </a:lnTo>
                  <a:lnTo>
                    <a:pt x="1083513" y="0"/>
                  </a:lnTo>
                  <a:lnTo>
                    <a:pt x="2247" y="0"/>
                  </a:lnTo>
                  <a:lnTo>
                    <a:pt x="1117" y="800"/>
                  </a:lnTo>
                  <a:lnTo>
                    <a:pt x="0" y="1600"/>
                  </a:lnTo>
                  <a:lnTo>
                    <a:pt x="1087374" y="160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4860088" y="6130175"/>
              <a:ext cx="1081405" cy="1270"/>
            </a:xfrm>
            <a:custGeom>
              <a:avLst/>
              <a:gdLst/>
              <a:ahLst/>
              <a:cxnLst/>
              <a:rect l="l" t="t" r="r" b="b"/>
              <a:pathLst>
                <a:path w="1081404" h="1270">
                  <a:moveTo>
                    <a:pt x="0" y="800"/>
                  </a:moveTo>
                  <a:lnTo>
                    <a:pt x="1120" y="0"/>
                  </a:lnTo>
                  <a:lnTo>
                    <a:pt x="1079350" y="0"/>
                  </a:lnTo>
                  <a:lnTo>
                    <a:pt x="1081275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4861208" y="6129375"/>
              <a:ext cx="1078230" cy="1270"/>
            </a:xfrm>
            <a:custGeom>
              <a:avLst/>
              <a:gdLst/>
              <a:ahLst/>
              <a:cxnLst/>
              <a:rect l="l" t="t" r="r" b="b"/>
              <a:pathLst>
                <a:path w="1078229" h="1270">
                  <a:moveTo>
                    <a:pt x="0" y="800"/>
                  </a:moveTo>
                  <a:lnTo>
                    <a:pt x="1120" y="0"/>
                  </a:lnTo>
                  <a:lnTo>
                    <a:pt x="1076305" y="0"/>
                  </a:lnTo>
                  <a:lnTo>
                    <a:pt x="1078230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4863439" y="6127775"/>
              <a:ext cx="1073150" cy="1905"/>
            </a:xfrm>
            <a:custGeom>
              <a:avLst/>
              <a:gdLst/>
              <a:ahLst/>
              <a:cxnLst/>
              <a:rect l="l" t="t" r="r" b="b"/>
              <a:pathLst>
                <a:path w="1073150" h="1904">
                  <a:moveTo>
                    <a:pt x="1072718" y="800"/>
                  </a:moveTo>
                  <a:lnTo>
                    <a:pt x="1072095" y="0"/>
                  </a:lnTo>
                  <a:lnTo>
                    <a:pt x="113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1072718" y="1600"/>
                  </a:lnTo>
                  <a:lnTo>
                    <a:pt x="1072718" y="80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4864582" y="6126162"/>
              <a:ext cx="1071245" cy="1905"/>
            </a:xfrm>
            <a:custGeom>
              <a:avLst/>
              <a:gdLst/>
              <a:ahLst/>
              <a:cxnLst/>
              <a:rect l="l" t="t" r="r" b="b"/>
              <a:pathLst>
                <a:path w="1071245" h="1904">
                  <a:moveTo>
                    <a:pt x="1070940" y="1600"/>
                  </a:moveTo>
                  <a:lnTo>
                    <a:pt x="1070317" y="800"/>
                  </a:lnTo>
                  <a:lnTo>
                    <a:pt x="1069682" y="0"/>
                  </a:lnTo>
                  <a:lnTo>
                    <a:pt x="2235" y="0"/>
                  </a:lnTo>
                  <a:lnTo>
                    <a:pt x="1117" y="800"/>
                  </a:lnTo>
                  <a:lnTo>
                    <a:pt x="0" y="1600"/>
                  </a:lnTo>
                  <a:lnTo>
                    <a:pt x="1070940" y="160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4867601" y="6125362"/>
              <a:ext cx="1066165" cy="1270"/>
            </a:xfrm>
            <a:custGeom>
              <a:avLst/>
              <a:gdLst/>
              <a:ahLst/>
              <a:cxnLst/>
              <a:rect l="l" t="t" r="r" b="b"/>
              <a:pathLst>
                <a:path w="1066164" h="1270">
                  <a:moveTo>
                    <a:pt x="0" y="0"/>
                  </a:moveTo>
                  <a:lnTo>
                    <a:pt x="0" y="800"/>
                  </a:lnTo>
                  <a:lnTo>
                    <a:pt x="1066052" y="800"/>
                  </a:lnTo>
                  <a:lnTo>
                    <a:pt x="10660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4867592" y="6123762"/>
              <a:ext cx="1066165" cy="1905"/>
            </a:xfrm>
            <a:custGeom>
              <a:avLst/>
              <a:gdLst/>
              <a:ahLst/>
              <a:cxnLst/>
              <a:rect l="l" t="t" r="r" b="b"/>
              <a:pathLst>
                <a:path w="1066164" h="1904">
                  <a:moveTo>
                    <a:pt x="1066050" y="1600"/>
                  </a:moveTo>
                  <a:lnTo>
                    <a:pt x="1065428" y="800"/>
                  </a:lnTo>
                  <a:lnTo>
                    <a:pt x="1064806" y="0"/>
                  </a:lnTo>
                  <a:lnTo>
                    <a:pt x="1054" y="0"/>
                  </a:lnTo>
                  <a:lnTo>
                    <a:pt x="533" y="800"/>
                  </a:lnTo>
                  <a:lnTo>
                    <a:pt x="0" y="1600"/>
                  </a:lnTo>
                  <a:lnTo>
                    <a:pt x="1066050" y="160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4868661" y="6122949"/>
              <a:ext cx="1064260" cy="1270"/>
            </a:xfrm>
            <a:custGeom>
              <a:avLst/>
              <a:gdLst/>
              <a:ahLst/>
              <a:cxnLst/>
              <a:rect l="l" t="t" r="r" b="b"/>
              <a:pathLst>
                <a:path w="1064260" h="1270">
                  <a:moveTo>
                    <a:pt x="0" y="800"/>
                  </a:moveTo>
                  <a:lnTo>
                    <a:pt x="525" y="0"/>
                  </a:lnTo>
                  <a:lnTo>
                    <a:pt x="1063109" y="0"/>
                  </a:lnTo>
                  <a:lnTo>
                    <a:pt x="1063733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4869180" y="6121349"/>
              <a:ext cx="1062990" cy="1905"/>
            </a:xfrm>
            <a:custGeom>
              <a:avLst/>
              <a:gdLst/>
              <a:ahLst/>
              <a:cxnLst/>
              <a:rect l="l" t="t" r="r" b="b"/>
              <a:pathLst>
                <a:path w="1062989" h="1904">
                  <a:moveTo>
                    <a:pt x="1062583" y="1600"/>
                  </a:moveTo>
                  <a:lnTo>
                    <a:pt x="1061961" y="800"/>
                  </a:lnTo>
                  <a:lnTo>
                    <a:pt x="1061339" y="0"/>
                  </a:lnTo>
                  <a:lnTo>
                    <a:pt x="1054" y="0"/>
                  </a:lnTo>
                  <a:lnTo>
                    <a:pt x="520" y="800"/>
                  </a:lnTo>
                  <a:lnTo>
                    <a:pt x="0" y="1600"/>
                  </a:lnTo>
                  <a:lnTo>
                    <a:pt x="1062583" y="160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4870239" y="6120548"/>
              <a:ext cx="1060450" cy="1270"/>
            </a:xfrm>
            <a:custGeom>
              <a:avLst/>
              <a:gdLst/>
              <a:ahLst/>
              <a:cxnLst/>
              <a:rect l="l" t="t" r="r" b="b"/>
              <a:pathLst>
                <a:path w="1060450" h="1270">
                  <a:moveTo>
                    <a:pt x="0" y="800"/>
                  </a:moveTo>
                  <a:lnTo>
                    <a:pt x="525" y="0"/>
                  </a:lnTo>
                  <a:lnTo>
                    <a:pt x="1059659" y="0"/>
                  </a:lnTo>
                  <a:lnTo>
                    <a:pt x="1060283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4870765" y="6119748"/>
              <a:ext cx="1059180" cy="1270"/>
            </a:xfrm>
            <a:custGeom>
              <a:avLst/>
              <a:gdLst/>
              <a:ahLst/>
              <a:cxnLst/>
              <a:rect l="l" t="t" r="r" b="b"/>
              <a:pathLst>
                <a:path w="1059179" h="1270">
                  <a:moveTo>
                    <a:pt x="0" y="800"/>
                  </a:moveTo>
                  <a:lnTo>
                    <a:pt x="525" y="0"/>
                  </a:lnTo>
                  <a:lnTo>
                    <a:pt x="1058509" y="0"/>
                  </a:lnTo>
                  <a:lnTo>
                    <a:pt x="1059133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4871288" y="6117335"/>
              <a:ext cx="1058545" cy="2540"/>
            </a:xfrm>
            <a:custGeom>
              <a:avLst/>
              <a:gdLst/>
              <a:ahLst/>
              <a:cxnLst/>
              <a:rect l="l" t="t" r="r" b="b"/>
              <a:pathLst>
                <a:path w="1058545" h="2539">
                  <a:moveTo>
                    <a:pt x="1057351" y="1600"/>
                  </a:moveTo>
                  <a:lnTo>
                    <a:pt x="1056716" y="800"/>
                  </a:lnTo>
                  <a:lnTo>
                    <a:pt x="1056259" y="800"/>
                  </a:lnTo>
                  <a:lnTo>
                    <a:pt x="1056259" y="0"/>
                  </a:lnTo>
                  <a:lnTo>
                    <a:pt x="1587" y="0"/>
                  </a:lnTo>
                  <a:lnTo>
                    <a:pt x="1587" y="800"/>
                  </a:lnTo>
                  <a:lnTo>
                    <a:pt x="1054" y="800"/>
                  </a:lnTo>
                  <a:lnTo>
                    <a:pt x="533" y="1600"/>
                  </a:lnTo>
                  <a:lnTo>
                    <a:pt x="1057351" y="1600"/>
                  </a:lnTo>
                  <a:close/>
                </a:path>
                <a:path w="1058545" h="2539">
                  <a:moveTo>
                    <a:pt x="1057973" y="2413"/>
                  </a:moveTo>
                  <a:lnTo>
                    <a:pt x="1057351" y="1612"/>
                  </a:lnTo>
                  <a:lnTo>
                    <a:pt x="520" y="1612"/>
                  </a:lnTo>
                  <a:lnTo>
                    <a:pt x="0" y="2413"/>
                  </a:lnTo>
                  <a:lnTo>
                    <a:pt x="1057973" y="2413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4872877" y="6116535"/>
              <a:ext cx="1054735" cy="1270"/>
            </a:xfrm>
            <a:custGeom>
              <a:avLst/>
              <a:gdLst/>
              <a:ahLst/>
              <a:cxnLst/>
              <a:rect l="l" t="t" r="r" b="b"/>
              <a:pathLst>
                <a:path w="1054735" h="1270">
                  <a:moveTo>
                    <a:pt x="0" y="800"/>
                  </a:moveTo>
                  <a:lnTo>
                    <a:pt x="525" y="0"/>
                  </a:lnTo>
                  <a:lnTo>
                    <a:pt x="1054395" y="0"/>
                  </a:lnTo>
                  <a:lnTo>
                    <a:pt x="1054682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4873396" y="6114935"/>
              <a:ext cx="1054100" cy="1905"/>
            </a:xfrm>
            <a:custGeom>
              <a:avLst/>
              <a:gdLst/>
              <a:ahLst/>
              <a:cxnLst/>
              <a:rect l="l" t="t" r="r" b="b"/>
              <a:pathLst>
                <a:path w="1054100" h="1904">
                  <a:moveTo>
                    <a:pt x="1053871" y="1600"/>
                  </a:moveTo>
                  <a:lnTo>
                    <a:pt x="1053579" y="800"/>
                  </a:lnTo>
                  <a:lnTo>
                    <a:pt x="1053299" y="0"/>
                  </a:lnTo>
                  <a:lnTo>
                    <a:pt x="1054" y="0"/>
                  </a:lnTo>
                  <a:lnTo>
                    <a:pt x="520" y="800"/>
                  </a:lnTo>
                  <a:lnTo>
                    <a:pt x="0" y="1600"/>
                  </a:lnTo>
                  <a:lnTo>
                    <a:pt x="1053871" y="160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4874418" y="6114122"/>
              <a:ext cx="1052830" cy="1270"/>
            </a:xfrm>
            <a:custGeom>
              <a:avLst/>
              <a:gdLst/>
              <a:ahLst/>
              <a:cxnLst/>
              <a:rect l="l" t="t" r="r" b="b"/>
              <a:pathLst>
                <a:path w="1052829" h="1270">
                  <a:moveTo>
                    <a:pt x="0" y="800"/>
                  </a:moveTo>
                  <a:lnTo>
                    <a:pt x="522" y="0"/>
                  </a:lnTo>
                  <a:lnTo>
                    <a:pt x="1051987" y="0"/>
                  </a:lnTo>
                  <a:lnTo>
                    <a:pt x="1052274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4874933" y="6112522"/>
              <a:ext cx="1051560" cy="1905"/>
            </a:xfrm>
            <a:custGeom>
              <a:avLst/>
              <a:gdLst/>
              <a:ahLst/>
              <a:cxnLst/>
              <a:rect l="l" t="t" r="r" b="b"/>
              <a:pathLst>
                <a:path w="1051560" h="1904">
                  <a:moveTo>
                    <a:pt x="1051471" y="1600"/>
                  </a:moveTo>
                  <a:lnTo>
                    <a:pt x="1051179" y="800"/>
                  </a:lnTo>
                  <a:lnTo>
                    <a:pt x="1050886" y="0"/>
                  </a:lnTo>
                  <a:lnTo>
                    <a:pt x="533" y="0"/>
                  </a:lnTo>
                  <a:lnTo>
                    <a:pt x="279" y="800"/>
                  </a:lnTo>
                  <a:lnTo>
                    <a:pt x="0" y="1600"/>
                  </a:lnTo>
                  <a:lnTo>
                    <a:pt x="1051471" y="160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4875471" y="6111722"/>
              <a:ext cx="1050925" cy="1270"/>
            </a:xfrm>
            <a:custGeom>
              <a:avLst/>
              <a:gdLst/>
              <a:ahLst/>
              <a:cxnLst/>
              <a:rect l="l" t="t" r="r" b="b"/>
              <a:pathLst>
                <a:path w="1050925" h="1270">
                  <a:moveTo>
                    <a:pt x="0" y="800"/>
                  </a:moveTo>
                  <a:lnTo>
                    <a:pt x="253" y="0"/>
                  </a:lnTo>
                  <a:lnTo>
                    <a:pt x="1050072" y="0"/>
                  </a:lnTo>
                  <a:lnTo>
                    <a:pt x="1050360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4875720" y="6109309"/>
              <a:ext cx="1050290" cy="2540"/>
            </a:xfrm>
            <a:custGeom>
              <a:avLst/>
              <a:gdLst/>
              <a:ahLst/>
              <a:cxnLst/>
              <a:rect l="l" t="t" r="r" b="b"/>
              <a:pathLst>
                <a:path w="1050289" h="2539">
                  <a:moveTo>
                    <a:pt x="1049235" y="800"/>
                  </a:moveTo>
                  <a:lnTo>
                    <a:pt x="1048956" y="0"/>
                  </a:lnTo>
                  <a:lnTo>
                    <a:pt x="762" y="0"/>
                  </a:lnTo>
                  <a:lnTo>
                    <a:pt x="508" y="800"/>
                  </a:lnTo>
                  <a:lnTo>
                    <a:pt x="1049235" y="800"/>
                  </a:lnTo>
                  <a:close/>
                </a:path>
                <a:path w="1050289" h="2539">
                  <a:moveTo>
                    <a:pt x="1049820" y="2413"/>
                  </a:moveTo>
                  <a:lnTo>
                    <a:pt x="1049528" y="1612"/>
                  </a:lnTo>
                  <a:lnTo>
                    <a:pt x="1049248" y="812"/>
                  </a:lnTo>
                  <a:lnTo>
                    <a:pt x="508" y="812"/>
                  </a:lnTo>
                  <a:lnTo>
                    <a:pt x="254" y="1612"/>
                  </a:lnTo>
                  <a:lnTo>
                    <a:pt x="0" y="2413"/>
                  </a:lnTo>
                  <a:lnTo>
                    <a:pt x="1049820" y="241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4876489" y="6108509"/>
              <a:ext cx="1048385" cy="1270"/>
            </a:xfrm>
            <a:custGeom>
              <a:avLst/>
              <a:gdLst/>
              <a:ahLst/>
              <a:cxnLst/>
              <a:rect l="l" t="t" r="r" b="b"/>
              <a:pathLst>
                <a:path w="1048385" h="1270">
                  <a:moveTo>
                    <a:pt x="0" y="800"/>
                  </a:moveTo>
                  <a:lnTo>
                    <a:pt x="253" y="0"/>
                  </a:lnTo>
                  <a:lnTo>
                    <a:pt x="1047900" y="0"/>
                  </a:lnTo>
                  <a:lnTo>
                    <a:pt x="1048188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4876736" y="6106909"/>
              <a:ext cx="1047750" cy="1905"/>
            </a:xfrm>
            <a:custGeom>
              <a:avLst/>
              <a:gdLst/>
              <a:ahLst/>
              <a:cxnLst/>
              <a:rect l="l" t="t" r="r" b="b"/>
              <a:pathLst>
                <a:path w="1047750" h="1904">
                  <a:moveTo>
                    <a:pt x="1047648" y="1600"/>
                  </a:moveTo>
                  <a:lnTo>
                    <a:pt x="1047356" y="800"/>
                  </a:lnTo>
                  <a:lnTo>
                    <a:pt x="1047076" y="0"/>
                  </a:lnTo>
                  <a:lnTo>
                    <a:pt x="508" y="0"/>
                  </a:lnTo>
                  <a:lnTo>
                    <a:pt x="254" y="800"/>
                  </a:lnTo>
                  <a:lnTo>
                    <a:pt x="0" y="1600"/>
                  </a:lnTo>
                  <a:lnTo>
                    <a:pt x="1047648" y="160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4877250" y="6106109"/>
              <a:ext cx="1047115" cy="1270"/>
            </a:xfrm>
            <a:custGeom>
              <a:avLst/>
              <a:gdLst/>
              <a:ahLst/>
              <a:cxnLst/>
              <a:rect l="l" t="t" r="r" b="b"/>
              <a:pathLst>
                <a:path w="1047114" h="1270">
                  <a:moveTo>
                    <a:pt x="0" y="800"/>
                  </a:moveTo>
                  <a:lnTo>
                    <a:pt x="253" y="0"/>
                  </a:lnTo>
                  <a:lnTo>
                    <a:pt x="1046278" y="0"/>
                  </a:lnTo>
                  <a:lnTo>
                    <a:pt x="1046565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4877504" y="6105309"/>
              <a:ext cx="1046480" cy="1270"/>
            </a:xfrm>
            <a:custGeom>
              <a:avLst/>
              <a:gdLst/>
              <a:ahLst/>
              <a:cxnLst/>
              <a:rect l="l" t="t" r="r" b="b"/>
              <a:pathLst>
                <a:path w="1046479" h="1270">
                  <a:moveTo>
                    <a:pt x="0" y="800"/>
                  </a:moveTo>
                  <a:lnTo>
                    <a:pt x="253" y="0"/>
                  </a:lnTo>
                  <a:lnTo>
                    <a:pt x="1045737" y="0"/>
                  </a:lnTo>
                  <a:lnTo>
                    <a:pt x="1046024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4877752" y="6103696"/>
              <a:ext cx="1045844" cy="1905"/>
            </a:xfrm>
            <a:custGeom>
              <a:avLst/>
              <a:gdLst/>
              <a:ahLst/>
              <a:cxnLst/>
              <a:rect l="l" t="t" r="r" b="b"/>
              <a:pathLst>
                <a:path w="1045845" h="1904">
                  <a:moveTo>
                    <a:pt x="1045476" y="1600"/>
                  </a:moveTo>
                  <a:lnTo>
                    <a:pt x="1045197" y="800"/>
                  </a:lnTo>
                  <a:lnTo>
                    <a:pt x="1044905" y="0"/>
                  </a:lnTo>
                  <a:lnTo>
                    <a:pt x="508" y="0"/>
                  </a:lnTo>
                  <a:lnTo>
                    <a:pt x="254" y="800"/>
                  </a:lnTo>
                  <a:lnTo>
                    <a:pt x="0" y="1600"/>
                  </a:lnTo>
                  <a:lnTo>
                    <a:pt x="1045476" y="160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4878268" y="6102895"/>
              <a:ext cx="1044575" cy="1270"/>
            </a:xfrm>
            <a:custGeom>
              <a:avLst/>
              <a:gdLst/>
              <a:ahLst/>
              <a:cxnLst/>
              <a:rect l="l" t="t" r="r" b="b"/>
              <a:pathLst>
                <a:path w="1044575" h="1270">
                  <a:moveTo>
                    <a:pt x="0" y="800"/>
                  </a:moveTo>
                  <a:lnTo>
                    <a:pt x="253" y="0"/>
                  </a:lnTo>
                  <a:lnTo>
                    <a:pt x="1044106" y="0"/>
                  </a:lnTo>
                  <a:lnTo>
                    <a:pt x="1044393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4878514" y="6100482"/>
              <a:ext cx="1043940" cy="2540"/>
            </a:xfrm>
            <a:custGeom>
              <a:avLst/>
              <a:gdLst/>
              <a:ahLst/>
              <a:cxnLst/>
              <a:rect l="l" t="t" r="r" b="b"/>
              <a:pathLst>
                <a:path w="1043939" h="2539">
                  <a:moveTo>
                    <a:pt x="1043317" y="800"/>
                  </a:moveTo>
                  <a:lnTo>
                    <a:pt x="1043216" y="0"/>
                  </a:lnTo>
                  <a:lnTo>
                    <a:pt x="762" y="0"/>
                  </a:lnTo>
                  <a:lnTo>
                    <a:pt x="508" y="800"/>
                  </a:lnTo>
                  <a:lnTo>
                    <a:pt x="1043317" y="800"/>
                  </a:lnTo>
                  <a:close/>
                </a:path>
                <a:path w="1043939" h="2539">
                  <a:moveTo>
                    <a:pt x="1043851" y="2413"/>
                  </a:moveTo>
                  <a:lnTo>
                    <a:pt x="1043571" y="1612"/>
                  </a:lnTo>
                  <a:lnTo>
                    <a:pt x="1043317" y="812"/>
                  </a:lnTo>
                  <a:lnTo>
                    <a:pt x="508" y="812"/>
                  </a:lnTo>
                  <a:lnTo>
                    <a:pt x="254" y="1612"/>
                  </a:lnTo>
                  <a:lnTo>
                    <a:pt x="0" y="2413"/>
                  </a:lnTo>
                  <a:lnTo>
                    <a:pt x="1043851" y="2413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4879314" y="6098882"/>
              <a:ext cx="1042669" cy="1905"/>
            </a:xfrm>
            <a:custGeom>
              <a:avLst/>
              <a:gdLst/>
              <a:ahLst/>
              <a:cxnLst/>
              <a:rect l="l" t="t" r="r" b="b"/>
              <a:pathLst>
                <a:path w="1042670" h="1904">
                  <a:moveTo>
                    <a:pt x="1042416" y="1600"/>
                  </a:moveTo>
                  <a:lnTo>
                    <a:pt x="1042327" y="800"/>
                  </a:lnTo>
                  <a:lnTo>
                    <a:pt x="1042238" y="0"/>
                  </a:lnTo>
                  <a:lnTo>
                    <a:pt x="317" y="0"/>
                  </a:lnTo>
                  <a:lnTo>
                    <a:pt x="215" y="800"/>
                  </a:lnTo>
                  <a:lnTo>
                    <a:pt x="0" y="1600"/>
                  </a:lnTo>
                  <a:lnTo>
                    <a:pt x="1042416" y="160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4879644" y="6098082"/>
              <a:ext cx="1042035" cy="1270"/>
            </a:xfrm>
            <a:custGeom>
              <a:avLst/>
              <a:gdLst/>
              <a:ahLst/>
              <a:cxnLst/>
              <a:rect l="l" t="t" r="r" b="b"/>
              <a:pathLst>
                <a:path w="1042035" h="1270">
                  <a:moveTo>
                    <a:pt x="0" y="800"/>
                  </a:moveTo>
                  <a:lnTo>
                    <a:pt x="75" y="0"/>
                  </a:lnTo>
                  <a:lnTo>
                    <a:pt x="1041832" y="0"/>
                  </a:lnTo>
                  <a:lnTo>
                    <a:pt x="1041919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4879708" y="6096482"/>
              <a:ext cx="1042035" cy="1905"/>
            </a:xfrm>
            <a:custGeom>
              <a:avLst/>
              <a:gdLst/>
              <a:ahLst/>
              <a:cxnLst/>
              <a:rect l="l" t="t" r="r" b="b"/>
              <a:pathLst>
                <a:path w="1042035" h="1904">
                  <a:moveTo>
                    <a:pt x="1041768" y="1600"/>
                  </a:moveTo>
                  <a:lnTo>
                    <a:pt x="1041679" y="800"/>
                  </a:lnTo>
                  <a:lnTo>
                    <a:pt x="1041590" y="0"/>
                  </a:lnTo>
                  <a:lnTo>
                    <a:pt x="152" y="0"/>
                  </a:lnTo>
                  <a:lnTo>
                    <a:pt x="76" y="800"/>
                  </a:lnTo>
                  <a:lnTo>
                    <a:pt x="0" y="1600"/>
                  </a:lnTo>
                  <a:lnTo>
                    <a:pt x="1041768" y="160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4879872" y="6095669"/>
              <a:ext cx="1042035" cy="1270"/>
            </a:xfrm>
            <a:custGeom>
              <a:avLst/>
              <a:gdLst/>
              <a:ahLst/>
              <a:cxnLst/>
              <a:rect l="l" t="t" r="r" b="b"/>
              <a:pathLst>
                <a:path w="1042035" h="1270">
                  <a:moveTo>
                    <a:pt x="0" y="800"/>
                  </a:moveTo>
                  <a:lnTo>
                    <a:pt x="75" y="0"/>
                  </a:lnTo>
                  <a:lnTo>
                    <a:pt x="1041345" y="0"/>
                  </a:lnTo>
                  <a:lnTo>
                    <a:pt x="1041431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4879937" y="6094069"/>
              <a:ext cx="1041400" cy="1905"/>
            </a:xfrm>
            <a:custGeom>
              <a:avLst/>
              <a:gdLst/>
              <a:ahLst/>
              <a:cxnLst/>
              <a:rect l="l" t="t" r="r" b="b"/>
              <a:pathLst>
                <a:path w="1041400" h="1904">
                  <a:moveTo>
                    <a:pt x="1041273" y="1600"/>
                  </a:moveTo>
                  <a:lnTo>
                    <a:pt x="1041184" y="800"/>
                  </a:lnTo>
                  <a:lnTo>
                    <a:pt x="1041107" y="0"/>
                  </a:lnTo>
                  <a:lnTo>
                    <a:pt x="152" y="0"/>
                  </a:lnTo>
                  <a:lnTo>
                    <a:pt x="76" y="800"/>
                  </a:lnTo>
                  <a:lnTo>
                    <a:pt x="0" y="1600"/>
                  </a:lnTo>
                  <a:lnTo>
                    <a:pt x="1041273" y="160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4880089" y="6092469"/>
              <a:ext cx="1041400" cy="1905"/>
            </a:xfrm>
            <a:custGeom>
              <a:avLst/>
              <a:gdLst/>
              <a:ahLst/>
              <a:cxnLst/>
              <a:rect l="l" t="t" r="r" b="b"/>
              <a:pathLst>
                <a:path w="1041400" h="1904">
                  <a:moveTo>
                    <a:pt x="1040955" y="1600"/>
                  </a:moveTo>
                  <a:lnTo>
                    <a:pt x="1040866" y="800"/>
                  </a:lnTo>
                  <a:lnTo>
                    <a:pt x="1040777" y="0"/>
                  </a:lnTo>
                  <a:lnTo>
                    <a:pt x="152" y="0"/>
                  </a:lnTo>
                  <a:lnTo>
                    <a:pt x="76" y="800"/>
                  </a:lnTo>
                  <a:lnTo>
                    <a:pt x="0" y="1600"/>
                  </a:lnTo>
                  <a:lnTo>
                    <a:pt x="1040955" y="160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4880242" y="6090856"/>
              <a:ext cx="1040765" cy="1905"/>
            </a:xfrm>
            <a:custGeom>
              <a:avLst/>
              <a:gdLst/>
              <a:ahLst/>
              <a:cxnLst/>
              <a:rect l="l" t="t" r="r" b="b"/>
              <a:pathLst>
                <a:path w="1040764" h="1904">
                  <a:moveTo>
                    <a:pt x="1040625" y="1600"/>
                  </a:moveTo>
                  <a:lnTo>
                    <a:pt x="1040536" y="800"/>
                  </a:lnTo>
                  <a:lnTo>
                    <a:pt x="1040447" y="0"/>
                  </a:lnTo>
                  <a:lnTo>
                    <a:pt x="152" y="0"/>
                  </a:lnTo>
                  <a:lnTo>
                    <a:pt x="76" y="800"/>
                  </a:lnTo>
                  <a:lnTo>
                    <a:pt x="0" y="1600"/>
                  </a:lnTo>
                  <a:lnTo>
                    <a:pt x="1040625" y="160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4880401" y="6090056"/>
              <a:ext cx="1040765" cy="1270"/>
            </a:xfrm>
            <a:custGeom>
              <a:avLst/>
              <a:gdLst/>
              <a:ahLst/>
              <a:cxnLst/>
              <a:rect l="l" t="t" r="r" b="b"/>
              <a:pathLst>
                <a:path w="1040764" h="1270">
                  <a:moveTo>
                    <a:pt x="0" y="800"/>
                  </a:moveTo>
                  <a:lnTo>
                    <a:pt x="75" y="0"/>
                  </a:lnTo>
                  <a:lnTo>
                    <a:pt x="1040211" y="0"/>
                  </a:lnTo>
                  <a:lnTo>
                    <a:pt x="1040297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4880470" y="6088456"/>
              <a:ext cx="1040130" cy="1905"/>
            </a:xfrm>
            <a:custGeom>
              <a:avLst/>
              <a:gdLst/>
              <a:ahLst/>
              <a:cxnLst/>
              <a:rect l="l" t="t" r="r" b="b"/>
              <a:pathLst>
                <a:path w="1040129" h="1904">
                  <a:moveTo>
                    <a:pt x="1040130" y="1600"/>
                  </a:moveTo>
                  <a:lnTo>
                    <a:pt x="1040053" y="800"/>
                  </a:lnTo>
                  <a:lnTo>
                    <a:pt x="1039964" y="0"/>
                  </a:lnTo>
                  <a:lnTo>
                    <a:pt x="152" y="0"/>
                  </a:lnTo>
                  <a:lnTo>
                    <a:pt x="76" y="800"/>
                  </a:lnTo>
                  <a:lnTo>
                    <a:pt x="0" y="1600"/>
                  </a:lnTo>
                  <a:lnTo>
                    <a:pt x="1040130" y="160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4880623" y="6086843"/>
              <a:ext cx="1040130" cy="1905"/>
            </a:xfrm>
            <a:custGeom>
              <a:avLst/>
              <a:gdLst/>
              <a:ahLst/>
              <a:cxnLst/>
              <a:rect l="l" t="t" r="r" b="b"/>
              <a:pathLst>
                <a:path w="1040129" h="1904">
                  <a:moveTo>
                    <a:pt x="1039723" y="800"/>
                  </a:moveTo>
                  <a:lnTo>
                    <a:pt x="1039634" y="0"/>
                  </a:lnTo>
                  <a:lnTo>
                    <a:pt x="152" y="0"/>
                  </a:lnTo>
                  <a:lnTo>
                    <a:pt x="76" y="800"/>
                  </a:lnTo>
                  <a:lnTo>
                    <a:pt x="1039723" y="800"/>
                  </a:lnTo>
                  <a:close/>
                </a:path>
                <a:path w="1040129" h="1904">
                  <a:moveTo>
                    <a:pt x="1039812" y="1612"/>
                  </a:moveTo>
                  <a:lnTo>
                    <a:pt x="1039723" y="812"/>
                  </a:lnTo>
                  <a:lnTo>
                    <a:pt x="76" y="812"/>
                  </a:lnTo>
                  <a:lnTo>
                    <a:pt x="0" y="1612"/>
                  </a:lnTo>
                  <a:lnTo>
                    <a:pt x="1039812" y="1612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4880779" y="6086043"/>
              <a:ext cx="1039494" cy="1270"/>
            </a:xfrm>
            <a:custGeom>
              <a:avLst/>
              <a:gdLst/>
              <a:ahLst/>
              <a:cxnLst/>
              <a:rect l="l" t="t" r="r" b="b"/>
              <a:pathLst>
                <a:path w="1039495" h="1270">
                  <a:moveTo>
                    <a:pt x="0" y="800"/>
                  </a:moveTo>
                  <a:lnTo>
                    <a:pt x="75" y="0"/>
                  </a:lnTo>
                  <a:lnTo>
                    <a:pt x="1039400" y="0"/>
                  </a:lnTo>
                  <a:lnTo>
                    <a:pt x="1039486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4880851" y="6083642"/>
              <a:ext cx="1039494" cy="2540"/>
            </a:xfrm>
            <a:custGeom>
              <a:avLst/>
              <a:gdLst/>
              <a:ahLst/>
              <a:cxnLst/>
              <a:rect l="l" t="t" r="r" b="b"/>
              <a:pathLst>
                <a:path w="1039495" h="2539">
                  <a:moveTo>
                    <a:pt x="1039317" y="2400"/>
                  </a:moveTo>
                  <a:lnTo>
                    <a:pt x="1039241" y="1600"/>
                  </a:lnTo>
                  <a:lnTo>
                    <a:pt x="1039152" y="800"/>
                  </a:lnTo>
                  <a:lnTo>
                    <a:pt x="1039063" y="0"/>
                  </a:lnTo>
                  <a:lnTo>
                    <a:pt x="228" y="0"/>
                  </a:lnTo>
                  <a:lnTo>
                    <a:pt x="152" y="800"/>
                  </a:lnTo>
                  <a:lnTo>
                    <a:pt x="76" y="1600"/>
                  </a:lnTo>
                  <a:lnTo>
                    <a:pt x="0" y="2400"/>
                  </a:lnTo>
                  <a:lnTo>
                    <a:pt x="1039317" y="240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4881081" y="6082842"/>
              <a:ext cx="1038860" cy="1270"/>
            </a:xfrm>
            <a:custGeom>
              <a:avLst/>
              <a:gdLst/>
              <a:ahLst/>
              <a:cxnLst/>
              <a:rect l="l" t="t" r="r" b="b"/>
              <a:pathLst>
                <a:path w="1038860" h="1270">
                  <a:moveTo>
                    <a:pt x="0" y="800"/>
                  </a:moveTo>
                  <a:lnTo>
                    <a:pt x="46" y="0"/>
                  </a:lnTo>
                  <a:lnTo>
                    <a:pt x="1038753" y="0"/>
                  </a:lnTo>
                  <a:lnTo>
                    <a:pt x="1038840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4880940" y="6081229"/>
              <a:ext cx="1039494" cy="1905"/>
            </a:xfrm>
            <a:custGeom>
              <a:avLst/>
              <a:gdLst/>
              <a:ahLst/>
              <a:cxnLst/>
              <a:rect l="l" t="t" r="r" b="b"/>
              <a:pathLst>
                <a:path w="1039495" h="1904">
                  <a:moveTo>
                    <a:pt x="1038885" y="1600"/>
                  </a:moveTo>
                  <a:lnTo>
                    <a:pt x="1038796" y="800"/>
                  </a:lnTo>
                  <a:lnTo>
                    <a:pt x="1038758" y="0"/>
                  </a:ln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1038885" y="160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4880762" y="6079629"/>
              <a:ext cx="1039494" cy="1905"/>
            </a:xfrm>
            <a:custGeom>
              <a:avLst/>
              <a:gdLst/>
              <a:ahLst/>
              <a:cxnLst/>
              <a:rect l="l" t="t" r="r" b="b"/>
              <a:pathLst>
                <a:path w="1039495" h="1904">
                  <a:moveTo>
                    <a:pt x="1039114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1038936" y="1600"/>
                  </a:lnTo>
                  <a:lnTo>
                    <a:pt x="1039025" y="800"/>
                  </a:lnTo>
                  <a:lnTo>
                    <a:pt x="1039114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4880676" y="6078829"/>
              <a:ext cx="1039494" cy="1270"/>
            </a:xfrm>
            <a:custGeom>
              <a:avLst/>
              <a:gdLst/>
              <a:ahLst/>
              <a:cxnLst/>
              <a:rect l="l" t="t" r="r" b="b"/>
              <a:pathLst>
                <a:path w="1039495" h="1270">
                  <a:moveTo>
                    <a:pt x="90" y="800"/>
                  </a:moveTo>
                  <a:lnTo>
                    <a:pt x="0" y="0"/>
                  </a:lnTo>
                  <a:lnTo>
                    <a:pt x="1039290" y="0"/>
                  </a:lnTo>
                  <a:lnTo>
                    <a:pt x="1039204" y="800"/>
                  </a:lnTo>
                  <a:lnTo>
                    <a:pt x="90" y="80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4880394" y="6076416"/>
              <a:ext cx="1040130" cy="2540"/>
            </a:xfrm>
            <a:custGeom>
              <a:avLst/>
              <a:gdLst/>
              <a:ahLst/>
              <a:cxnLst/>
              <a:rect l="l" t="t" r="r" b="b"/>
              <a:pathLst>
                <a:path w="1040129" h="2539">
                  <a:moveTo>
                    <a:pt x="1039825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279" y="2400"/>
                  </a:lnTo>
                  <a:lnTo>
                    <a:pt x="1039571" y="2400"/>
                  </a:lnTo>
                  <a:lnTo>
                    <a:pt x="1039647" y="1600"/>
                  </a:lnTo>
                  <a:lnTo>
                    <a:pt x="1039736" y="800"/>
                  </a:lnTo>
                  <a:lnTo>
                    <a:pt x="103982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4880216" y="6074816"/>
              <a:ext cx="1040765" cy="1905"/>
            </a:xfrm>
            <a:custGeom>
              <a:avLst/>
              <a:gdLst/>
              <a:ahLst/>
              <a:cxnLst/>
              <a:rect l="l" t="t" r="r" b="b"/>
              <a:pathLst>
                <a:path w="1040764" h="1904">
                  <a:moveTo>
                    <a:pt x="1040168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1040003" y="1600"/>
                  </a:lnTo>
                  <a:lnTo>
                    <a:pt x="1040091" y="800"/>
                  </a:lnTo>
                  <a:lnTo>
                    <a:pt x="104016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4880134" y="6074016"/>
              <a:ext cx="1040765" cy="1270"/>
            </a:xfrm>
            <a:custGeom>
              <a:avLst/>
              <a:gdLst/>
              <a:ahLst/>
              <a:cxnLst/>
              <a:rect l="l" t="t" r="r" b="b"/>
              <a:pathLst>
                <a:path w="1040764" h="1270">
                  <a:moveTo>
                    <a:pt x="90" y="800"/>
                  </a:moveTo>
                  <a:lnTo>
                    <a:pt x="0" y="0"/>
                  </a:lnTo>
                  <a:lnTo>
                    <a:pt x="1040344" y="0"/>
                  </a:lnTo>
                  <a:lnTo>
                    <a:pt x="1040259" y="800"/>
                  </a:lnTo>
                  <a:lnTo>
                    <a:pt x="90" y="80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4879949" y="6072403"/>
              <a:ext cx="1040765" cy="1905"/>
            </a:xfrm>
            <a:custGeom>
              <a:avLst/>
              <a:gdLst/>
              <a:ahLst/>
              <a:cxnLst/>
              <a:rect l="l" t="t" r="r" b="b"/>
              <a:pathLst>
                <a:path w="1040764" h="1904">
                  <a:moveTo>
                    <a:pt x="1040688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1040523" y="1600"/>
                  </a:lnTo>
                  <a:lnTo>
                    <a:pt x="1040612" y="800"/>
                  </a:lnTo>
                  <a:lnTo>
                    <a:pt x="1040688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4879772" y="6070803"/>
              <a:ext cx="1041400" cy="1905"/>
            </a:xfrm>
            <a:custGeom>
              <a:avLst/>
              <a:gdLst/>
              <a:ahLst/>
              <a:cxnLst/>
              <a:rect l="l" t="t" r="r" b="b"/>
              <a:pathLst>
                <a:path w="1041400" h="1904">
                  <a:moveTo>
                    <a:pt x="1041044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1040866" y="1600"/>
                  </a:lnTo>
                  <a:lnTo>
                    <a:pt x="1040955" y="800"/>
                  </a:lnTo>
                  <a:lnTo>
                    <a:pt x="104104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4879682" y="6070003"/>
              <a:ext cx="1041400" cy="1270"/>
            </a:xfrm>
            <a:custGeom>
              <a:avLst/>
              <a:gdLst/>
              <a:ahLst/>
              <a:cxnLst/>
              <a:rect l="l" t="t" r="r" b="b"/>
              <a:pathLst>
                <a:path w="1041400" h="1270">
                  <a:moveTo>
                    <a:pt x="90" y="800"/>
                  </a:moveTo>
                  <a:lnTo>
                    <a:pt x="0" y="0"/>
                  </a:lnTo>
                  <a:lnTo>
                    <a:pt x="1041224" y="0"/>
                  </a:lnTo>
                  <a:lnTo>
                    <a:pt x="1041138" y="800"/>
                  </a:lnTo>
                  <a:lnTo>
                    <a:pt x="90" y="80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4879403" y="6067589"/>
              <a:ext cx="1042035" cy="2540"/>
            </a:xfrm>
            <a:custGeom>
              <a:avLst/>
              <a:gdLst/>
              <a:ahLst/>
              <a:cxnLst/>
              <a:rect l="l" t="t" r="r" b="b"/>
              <a:pathLst>
                <a:path w="1042035" h="2539">
                  <a:moveTo>
                    <a:pt x="1041755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266" y="2400"/>
                  </a:lnTo>
                  <a:lnTo>
                    <a:pt x="1041501" y="2400"/>
                  </a:lnTo>
                  <a:lnTo>
                    <a:pt x="1041577" y="1600"/>
                  </a:lnTo>
                  <a:lnTo>
                    <a:pt x="1041666" y="800"/>
                  </a:lnTo>
                  <a:lnTo>
                    <a:pt x="104175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4879226" y="6065989"/>
              <a:ext cx="1042669" cy="1905"/>
            </a:xfrm>
            <a:custGeom>
              <a:avLst/>
              <a:gdLst/>
              <a:ahLst/>
              <a:cxnLst/>
              <a:rect l="l" t="t" r="r" b="b"/>
              <a:pathLst>
                <a:path w="1042670" h="1904">
                  <a:moveTo>
                    <a:pt x="1042098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1041933" y="1600"/>
                  </a:lnTo>
                  <a:lnTo>
                    <a:pt x="1042022" y="800"/>
                  </a:lnTo>
                  <a:lnTo>
                    <a:pt x="104209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4879141" y="6065189"/>
              <a:ext cx="1042669" cy="1270"/>
            </a:xfrm>
            <a:custGeom>
              <a:avLst/>
              <a:gdLst/>
              <a:ahLst/>
              <a:cxnLst/>
              <a:rect l="l" t="t" r="r" b="b"/>
              <a:pathLst>
                <a:path w="1042670" h="1270">
                  <a:moveTo>
                    <a:pt x="90" y="800"/>
                  </a:moveTo>
                  <a:lnTo>
                    <a:pt x="0" y="0"/>
                  </a:lnTo>
                  <a:lnTo>
                    <a:pt x="1042278" y="0"/>
                  </a:lnTo>
                  <a:lnTo>
                    <a:pt x="1042193" y="800"/>
                  </a:lnTo>
                  <a:lnTo>
                    <a:pt x="90" y="80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4878959" y="6063576"/>
              <a:ext cx="1042669" cy="1905"/>
            </a:xfrm>
            <a:custGeom>
              <a:avLst/>
              <a:gdLst/>
              <a:ahLst/>
              <a:cxnLst/>
              <a:rect l="l" t="t" r="r" b="b"/>
              <a:pathLst>
                <a:path w="1042670" h="1904">
                  <a:moveTo>
                    <a:pt x="1042631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1042454" y="1600"/>
                  </a:lnTo>
                  <a:lnTo>
                    <a:pt x="1042543" y="800"/>
                  </a:lnTo>
                  <a:lnTo>
                    <a:pt x="104263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4878527" y="6061976"/>
              <a:ext cx="1043305" cy="1905"/>
            </a:xfrm>
            <a:custGeom>
              <a:avLst/>
              <a:gdLst/>
              <a:ahLst/>
              <a:cxnLst/>
              <a:rect l="l" t="t" r="r" b="b"/>
              <a:pathLst>
                <a:path w="1043304" h="1904">
                  <a:moveTo>
                    <a:pt x="1043228" y="0"/>
                  </a:moveTo>
                  <a:lnTo>
                    <a:pt x="0" y="0"/>
                  </a:lnTo>
                  <a:lnTo>
                    <a:pt x="292" y="800"/>
                  </a:lnTo>
                  <a:lnTo>
                    <a:pt x="431" y="800"/>
                  </a:lnTo>
                  <a:lnTo>
                    <a:pt x="431" y="1600"/>
                  </a:lnTo>
                  <a:lnTo>
                    <a:pt x="1043139" y="1600"/>
                  </a:lnTo>
                  <a:lnTo>
                    <a:pt x="1043139" y="800"/>
                  </a:lnTo>
                  <a:lnTo>
                    <a:pt x="1043228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4878240" y="6061176"/>
              <a:ext cx="1043940" cy="1270"/>
            </a:xfrm>
            <a:custGeom>
              <a:avLst/>
              <a:gdLst/>
              <a:ahLst/>
              <a:cxnLst/>
              <a:rect l="l" t="t" r="r" b="b"/>
              <a:pathLst>
                <a:path w="1043939" h="1270">
                  <a:moveTo>
                    <a:pt x="0" y="0"/>
                  </a:moveTo>
                  <a:lnTo>
                    <a:pt x="292" y="800"/>
                  </a:lnTo>
                  <a:lnTo>
                    <a:pt x="1043667" y="800"/>
                  </a:lnTo>
                  <a:lnTo>
                    <a:pt x="10436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4877346" y="6058763"/>
              <a:ext cx="1045844" cy="2540"/>
            </a:xfrm>
            <a:custGeom>
              <a:avLst/>
              <a:gdLst/>
              <a:ahLst/>
              <a:cxnLst/>
              <a:rect l="l" t="t" r="r" b="b"/>
              <a:pathLst>
                <a:path w="1045845" h="2539">
                  <a:moveTo>
                    <a:pt x="1044841" y="1612"/>
                  </a:moveTo>
                  <a:lnTo>
                    <a:pt x="596" y="1612"/>
                  </a:lnTo>
                  <a:lnTo>
                    <a:pt x="889" y="2413"/>
                  </a:lnTo>
                  <a:lnTo>
                    <a:pt x="1044549" y="2413"/>
                  </a:lnTo>
                  <a:lnTo>
                    <a:pt x="1044841" y="1612"/>
                  </a:lnTo>
                  <a:close/>
                </a:path>
                <a:path w="1045845" h="2539">
                  <a:moveTo>
                    <a:pt x="1045400" y="0"/>
                  </a:moveTo>
                  <a:lnTo>
                    <a:pt x="0" y="0"/>
                  </a:lnTo>
                  <a:lnTo>
                    <a:pt x="292" y="800"/>
                  </a:lnTo>
                  <a:lnTo>
                    <a:pt x="596" y="1600"/>
                  </a:lnTo>
                  <a:lnTo>
                    <a:pt x="1044841" y="1600"/>
                  </a:lnTo>
                  <a:lnTo>
                    <a:pt x="1045121" y="800"/>
                  </a:lnTo>
                  <a:lnTo>
                    <a:pt x="1045400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4876762" y="6057163"/>
              <a:ext cx="1047115" cy="1905"/>
            </a:xfrm>
            <a:custGeom>
              <a:avLst/>
              <a:gdLst/>
              <a:ahLst/>
              <a:cxnLst/>
              <a:rect l="l" t="t" r="r" b="b"/>
              <a:pathLst>
                <a:path w="1047114" h="1904">
                  <a:moveTo>
                    <a:pt x="1046543" y="0"/>
                  </a:moveTo>
                  <a:lnTo>
                    <a:pt x="0" y="0"/>
                  </a:lnTo>
                  <a:lnTo>
                    <a:pt x="292" y="800"/>
                  </a:lnTo>
                  <a:lnTo>
                    <a:pt x="584" y="1600"/>
                  </a:lnTo>
                  <a:lnTo>
                    <a:pt x="1045984" y="1600"/>
                  </a:lnTo>
                  <a:lnTo>
                    <a:pt x="1046264" y="800"/>
                  </a:lnTo>
                  <a:lnTo>
                    <a:pt x="1046543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4876178" y="6055550"/>
              <a:ext cx="1047750" cy="1905"/>
            </a:xfrm>
            <a:custGeom>
              <a:avLst/>
              <a:gdLst/>
              <a:ahLst/>
              <a:cxnLst/>
              <a:rect l="l" t="t" r="r" b="b"/>
              <a:pathLst>
                <a:path w="1047750" h="1904">
                  <a:moveTo>
                    <a:pt x="1047407" y="812"/>
                  </a:moveTo>
                  <a:lnTo>
                    <a:pt x="292" y="812"/>
                  </a:lnTo>
                  <a:lnTo>
                    <a:pt x="584" y="1612"/>
                  </a:lnTo>
                  <a:lnTo>
                    <a:pt x="1047127" y="1612"/>
                  </a:lnTo>
                  <a:lnTo>
                    <a:pt x="1047407" y="812"/>
                  </a:lnTo>
                  <a:close/>
                </a:path>
                <a:path w="1047750" h="1904">
                  <a:moveTo>
                    <a:pt x="1047699" y="0"/>
                  </a:moveTo>
                  <a:lnTo>
                    <a:pt x="0" y="0"/>
                  </a:lnTo>
                  <a:lnTo>
                    <a:pt x="292" y="800"/>
                  </a:lnTo>
                  <a:lnTo>
                    <a:pt x="1047407" y="800"/>
                  </a:lnTo>
                  <a:lnTo>
                    <a:pt x="1047699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4875889" y="6054750"/>
              <a:ext cx="1048385" cy="1270"/>
            </a:xfrm>
            <a:custGeom>
              <a:avLst/>
              <a:gdLst/>
              <a:ahLst/>
              <a:cxnLst/>
              <a:rect l="l" t="t" r="r" b="b"/>
              <a:pathLst>
                <a:path w="1048385" h="1270">
                  <a:moveTo>
                    <a:pt x="292" y="800"/>
                  </a:moveTo>
                  <a:lnTo>
                    <a:pt x="0" y="0"/>
                  </a:lnTo>
                  <a:lnTo>
                    <a:pt x="1048268" y="0"/>
                  </a:lnTo>
                  <a:lnTo>
                    <a:pt x="1047988" y="800"/>
                  </a:lnTo>
                  <a:lnTo>
                    <a:pt x="292" y="80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4875301" y="6053150"/>
              <a:ext cx="1049655" cy="1905"/>
            </a:xfrm>
            <a:custGeom>
              <a:avLst/>
              <a:gdLst/>
              <a:ahLst/>
              <a:cxnLst/>
              <a:rect l="l" t="t" r="r" b="b"/>
              <a:pathLst>
                <a:path w="1049654" h="1904">
                  <a:moveTo>
                    <a:pt x="1049413" y="0"/>
                  </a:moveTo>
                  <a:lnTo>
                    <a:pt x="0" y="0"/>
                  </a:lnTo>
                  <a:lnTo>
                    <a:pt x="292" y="800"/>
                  </a:lnTo>
                  <a:lnTo>
                    <a:pt x="584" y="1600"/>
                  </a:lnTo>
                  <a:lnTo>
                    <a:pt x="1048854" y="1600"/>
                  </a:lnTo>
                  <a:lnTo>
                    <a:pt x="1049134" y="800"/>
                  </a:lnTo>
                  <a:lnTo>
                    <a:pt x="1049413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4874412" y="6050737"/>
              <a:ext cx="1051560" cy="2540"/>
            </a:xfrm>
            <a:custGeom>
              <a:avLst/>
              <a:gdLst/>
              <a:ahLst/>
              <a:cxnLst/>
              <a:rect l="l" t="t" r="r" b="b"/>
              <a:pathLst>
                <a:path w="1051560" h="2539">
                  <a:moveTo>
                    <a:pt x="1050861" y="812"/>
                  </a:moveTo>
                  <a:lnTo>
                    <a:pt x="304" y="812"/>
                  </a:lnTo>
                  <a:lnTo>
                    <a:pt x="596" y="1612"/>
                  </a:lnTo>
                  <a:lnTo>
                    <a:pt x="889" y="2413"/>
                  </a:lnTo>
                  <a:lnTo>
                    <a:pt x="1050302" y="2413"/>
                  </a:lnTo>
                  <a:lnTo>
                    <a:pt x="1050582" y="1612"/>
                  </a:lnTo>
                  <a:lnTo>
                    <a:pt x="1050861" y="812"/>
                  </a:lnTo>
                  <a:close/>
                </a:path>
                <a:path w="1051560" h="2539">
                  <a:moveTo>
                    <a:pt x="1051140" y="0"/>
                  </a:moveTo>
                  <a:lnTo>
                    <a:pt x="0" y="0"/>
                  </a:lnTo>
                  <a:lnTo>
                    <a:pt x="292" y="800"/>
                  </a:lnTo>
                  <a:lnTo>
                    <a:pt x="1050861" y="800"/>
                  </a:lnTo>
                  <a:lnTo>
                    <a:pt x="1051140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4873828" y="6049136"/>
              <a:ext cx="1052830" cy="1905"/>
            </a:xfrm>
            <a:custGeom>
              <a:avLst/>
              <a:gdLst/>
              <a:ahLst/>
              <a:cxnLst/>
              <a:rect l="l" t="t" r="r" b="b"/>
              <a:pathLst>
                <a:path w="1052829" h="1904">
                  <a:moveTo>
                    <a:pt x="1052283" y="0"/>
                  </a:moveTo>
                  <a:lnTo>
                    <a:pt x="0" y="0"/>
                  </a:lnTo>
                  <a:lnTo>
                    <a:pt x="292" y="800"/>
                  </a:lnTo>
                  <a:lnTo>
                    <a:pt x="584" y="1600"/>
                  </a:lnTo>
                  <a:lnTo>
                    <a:pt x="1051725" y="1600"/>
                  </a:lnTo>
                  <a:lnTo>
                    <a:pt x="1052004" y="800"/>
                  </a:lnTo>
                  <a:lnTo>
                    <a:pt x="1052283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4873542" y="6048336"/>
              <a:ext cx="1053465" cy="1270"/>
            </a:xfrm>
            <a:custGeom>
              <a:avLst/>
              <a:gdLst/>
              <a:ahLst/>
              <a:cxnLst/>
              <a:rect l="l" t="t" r="r" b="b"/>
              <a:pathLst>
                <a:path w="1053464" h="1270">
                  <a:moveTo>
                    <a:pt x="292" y="800"/>
                  </a:moveTo>
                  <a:lnTo>
                    <a:pt x="0" y="0"/>
                  </a:lnTo>
                  <a:lnTo>
                    <a:pt x="1052861" y="0"/>
                  </a:lnTo>
                  <a:lnTo>
                    <a:pt x="1052581" y="800"/>
                  </a:lnTo>
                  <a:lnTo>
                    <a:pt x="292" y="80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4872939" y="6046723"/>
              <a:ext cx="1054100" cy="1905"/>
            </a:xfrm>
            <a:custGeom>
              <a:avLst/>
              <a:gdLst/>
              <a:ahLst/>
              <a:cxnLst/>
              <a:rect l="l" t="t" r="r" b="b"/>
              <a:pathLst>
                <a:path w="1054100" h="1904">
                  <a:moveTo>
                    <a:pt x="1053731" y="812"/>
                  </a:moveTo>
                  <a:lnTo>
                    <a:pt x="304" y="812"/>
                  </a:lnTo>
                  <a:lnTo>
                    <a:pt x="596" y="1612"/>
                  </a:lnTo>
                  <a:lnTo>
                    <a:pt x="1053452" y="1612"/>
                  </a:lnTo>
                  <a:lnTo>
                    <a:pt x="1053731" y="812"/>
                  </a:lnTo>
                  <a:close/>
                </a:path>
                <a:path w="1054100" h="1904">
                  <a:moveTo>
                    <a:pt x="1054023" y="0"/>
                  </a:moveTo>
                  <a:lnTo>
                    <a:pt x="0" y="0"/>
                  </a:lnTo>
                  <a:lnTo>
                    <a:pt x="304" y="800"/>
                  </a:lnTo>
                  <a:lnTo>
                    <a:pt x="1053744" y="800"/>
                  </a:lnTo>
                  <a:lnTo>
                    <a:pt x="1054023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4871821" y="6045123"/>
              <a:ext cx="1056005" cy="1905"/>
            </a:xfrm>
            <a:custGeom>
              <a:avLst/>
              <a:gdLst/>
              <a:ahLst/>
              <a:cxnLst/>
              <a:rect l="l" t="t" r="r" b="b"/>
              <a:pathLst>
                <a:path w="1056004" h="1904">
                  <a:moveTo>
                    <a:pt x="1055700" y="0"/>
                  </a:moveTo>
                  <a:lnTo>
                    <a:pt x="0" y="0"/>
                  </a:lnTo>
                  <a:lnTo>
                    <a:pt x="622" y="800"/>
                  </a:lnTo>
                  <a:lnTo>
                    <a:pt x="1117" y="1600"/>
                  </a:lnTo>
                  <a:lnTo>
                    <a:pt x="1055141" y="1600"/>
                  </a:lnTo>
                  <a:lnTo>
                    <a:pt x="1055141" y="800"/>
                  </a:lnTo>
                  <a:lnTo>
                    <a:pt x="1055420" y="800"/>
                  </a:lnTo>
                  <a:lnTo>
                    <a:pt x="1055700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4869942" y="6042723"/>
              <a:ext cx="1059815" cy="2540"/>
            </a:xfrm>
            <a:custGeom>
              <a:avLst/>
              <a:gdLst/>
              <a:ahLst/>
              <a:cxnLst/>
              <a:rect l="l" t="t" r="r" b="b"/>
              <a:pathLst>
                <a:path w="1059814" h="2539">
                  <a:moveTo>
                    <a:pt x="1059307" y="0"/>
                  </a:moveTo>
                  <a:lnTo>
                    <a:pt x="0" y="0"/>
                  </a:lnTo>
                  <a:lnTo>
                    <a:pt x="635" y="800"/>
                  </a:lnTo>
                  <a:lnTo>
                    <a:pt x="1257" y="1600"/>
                  </a:lnTo>
                  <a:lnTo>
                    <a:pt x="1879" y="2400"/>
                  </a:lnTo>
                  <a:lnTo>
                    <a:pt x="1057656" y="2400"/>
                  </a:lnTo>
                  <a:lnTo>
                    <a:pt x="1057656" y="1600"/>
                  </a:lnTo>
                  <a:lnTo>
                    <a:pt x="1058087" y="1600"/>
                  </a:lnTo>
                  <a:lnTo>
                    <a:pt x="1058697" y="800"/>
                  </a:lnTo>
                  <a:lnTo>
                    <a:pt x="1059307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4868685" y="6041110"/>
              <a:ext cx="1062355" cy="1905"/>
            </a:xfrm>
            <a:custGeom>
              <a:avLst/>
              <a:gdLst/>
              <a:ahLst/>
              <a:cxnLst/>
              <a:rect l="l" t="t" r="r" b="b"/>
              <a:pathLst>
                <a:path w="1062354" h="1904">
                  <a:moveTo>
                    <a:pt x="1061783" y="0"/>
                  </a:moveTo>
                  <a:lnTo>
                    <a:pt x="0" y="0"/>
                  </a:lnTo>
                  <a:lnTo>
                    <a:pt x="622" y="800"/>
                  </a:lnTo>
                  <a:lnTo>
                    <a:pt x="1257" y="1600"/>
                  </a:lnTo>
                  <a:lnTo>
                    <a:pt x="1060577" y="1600"/>
                  </a:lnTo>
                  <a:lnTo>
                    <a:pt x="1061173" y="800"/>
                  </a:lnTo>
                  <a:lnTo>
                    <a:pt x="1061783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4868069" y="6040310"/>
              <a:ext cx="1063625" cy="1270"/>
            </a:xfrm>
            <a:custGeom>
              <a:avLst/>
              <a:gdLst/>
              <a:ahLst/>
              <a:cxnLst/>
              <a:rect l="l" t="t" r="r" b="b"/>
              <a:pathLst>
                <a:path w="1063625" h="1270">
                  <a:moveTo>
                    <a:pt x="624" y="800"/>
                  </a:moveTo>
                  <a:lnTo>
                    <a:pt x="0" y="0"/>
                  </a:lnTo>
                  <a:lnTo>
                    <a:pt x="1063012" y="0"/>
                  </a:lnTo>
                  <a:lnTo>
                    <a:pt x="1062405" y="800"/>
                  </a:lnTo>
                  <a:lnTo>
                    <a:pt x="624" y="80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4866818" y="6038710"/>
              <a:ext cx="1065530" cy="1905"/>
            </a:xfrm>
            <a:custGeom>
              <a:avLst/>
              <a:gdLst/>
              <a:ahLst/>
              <a:cxnLst/>
              <a:rect l="l" t="t" r="r" b="b"/>
              <a:pathLst>
                <a:path w="1065529" h="1904">
                  <a:moveTo>
                    <a:pt x="1065466" y="0"/>
                  </a:moveTo>
                  <a:lnTo>
                    <a:pt x="0" y="0"/>
                  </a:lnTo>
                  <a:lnTo>
                    <a:pt x="622" y="800"/>
                  </a:lnTo>
                  <a:lnTo>
                    <a:pt x="1244" y="1600"/>
                  </a:lnTo>
                  <a:lnTo>
                    <a:pt x="1064260" y="1600"/>
                  </a:lnTo>
                  <a:lnTo>
                    <a:pt x="1064869" y="800"/>
                  </a:lnTo>
                  <a:lnTo>
                    <a:pt x="1065466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4865560" y="6037097"/>
              <a:ext cx="1068070" cy="1905"/>
            </a:xfrm>
            <a:custGeom>
              <a:avLst/>
              <a:gdLst/>
              <a:ahLst/>
              <a:cxnLst/>
              <a:rect l="l" t="t" r="r" b="b"/>
              <a:pathLst>
                <a:path w="1068070" h="1904">
                  <a:moveTo>
                    <a:pt x="1067333" y="812"/>
                  </a:moveTo>
                  <a:lnTo>
                    <a:pt x="622" y="812"/>
                  </a:lnTo>
                  <a:lnTo>
                    <a:pt x="1257" y="1612"/>
                  </a:lnTo>
                  <a:lnTo>
                    <a:pt x="1066723" y="1612"/>
                  </a:lnTo>
                  <a:lnTo>
                    <a:pt x="1067333" y="812"/>
                  </a:lnTo>
                  <a:close/>
                </a:path>
                <a:path w="1068070" h="1904">
                  <a:moveTo>
                    <a:pt x="1067943" y="0"/>
                  </a:moveTo>
                  <a:lnTo>
                    <a:pt x="0" y="0"/>
                  </a:lnTo>
                  <a:lnTo>
                    <a:pt x="622" y="800"/>
                  </a:lnTo>
                  <a:lnTo>
                    <a:pt x="1067346" y="800"/>
                  </a:lnTo>
                  <a:lnTo>
                    <a:pt x="1067943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4864062" y="6034696"/>
              <a:ext cx="1071245" cy="2540"/>
            </a:xfrm>
            <a:custGeom>
              <a:avLst/>
              <a:gdLst/>
              <a:ahLst/>
              <a:cxnLst/>
              <a:rect l="l" t="t" r="r" b="b"/>
              <a:pathLst>
                <a:path w="1071245" h="2539">
                  <a:moveTo>
                    <a:pt x="1070660" y="0"/>
                  </a:moveTo>
                  <a:lnTo>
                    <a:pt x="0" y="0"/>
                  </a:lnTo>
                  <a:lnTo>
                    <a:pt x="241" y="800"/>
                  </a:lnTo>
                  <a:lnTo>
                    <a:pt x="863" y="1600"/>
                  </a:lnTo>
                  <a:lnTo>
                    <a:pt x="1498" y="2400"/>
                  </a:lnTo>
                  <a:lnTo>
                    <a:pt x="1069441" y="2400"/>
                  </a:lnTo>
                  <a:lnTo>
                    <a:pt x="1070051" y="1600"/>
                  </a:lnTo>
                  <a:lnTo>
                    <a:pt x="1070660" y="800"/>
                  </a:lnTo>
                  <a:lnTo>
                    <a:pt x="1070660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4858791" y="6033084"/>
              <a:ext cx="1077595" cy="1905"/>
            </a:xfrm>
            <a:custGeom>
              <a:avLst/>
              <a:gdLst/>
              <a:ahLst/>
              <a:cxnLst/>
              <a:rect l="l" t="t" r="r" b="b"/>
              <a:pathLst>
                <a:path w="1077595" h="1904">
                  <a:moveTo>
                    <a:pt x="1077137" y="812"/>
                  </a:moveTo>
                  <a:lnTo>
                    <a:pt x="2032" y="812"/>
                  </a:lnTo>
                  <a:lnTo>
                    <a:pt x="4038" y="1612"/>
                  </a:lnTo>
                  <a:lnTo>
                    <a:pt x="1076540" y="1612"/>
                  </a:lnTo>
                  <a:lnTo>
                    <a:pt x="1077137" y="812"/>
                  </a:lnTo>
                  <a:close/>
                </a:path>
                <a:path w="1077595" h="1904">
                  <a:moveTo>
                    <a:pt x="1077150" y="0"/>
                  </a:moveTo>
                  <a:lnTo>
                    <a:pt x="0" y="0"/>
                  </a:lnTo>
                  <a:lnTo>
                    <a:pt x="2006" y="800"/>
                  </a:lnTo>
                  <a:lnTo>
                    <a:pt x="1077150" y="800"/>
                  </a:lnTo>
                  <a:lnTo>
                    <a:pt x="1077150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4854791" y="6031483"/>
              <a:ext cx="1087120" cy="1905"/>
            </a:xfrm>
            <a:custGeom>
              <a:avLst/>
              <a:gdLst/>
              <a:ahLst/>
              <a:cxnLst/>
              <a:rect l="l" t="t" r="r" b="b"/>
              <a:pathLst>
                <a:path w="1087120" h="1904">
                  <a:moveTo>
                    <a:pt x="1086777" y="0"/>
                  </a:moveTo>
                  <a:lnTo>
                    <a:pt x="0" y="0"/>
                  </a:lnTo>
                  <a:lnTo>
                    <a:pt x="2006" y="800"/>
                  </a:lnTo>
                  <a:lnTo>
                    <a:pt x="4000" y="1600"/>
                  </a:lnTo>
                  <a:lnTo>
                    <a:pt x="1082776" y="1600"/>
                  </a:lnTo>
                  <a:lnTo>
                    <a:pt x="1084783" y="800"/>
                  </a:lnTo>
                  <a:lnTo>
                    <a:pt x="1086777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4850752" y="6029870"/>
              <a:ext cx="1095375" cy="1905"/>
            </a:xfrm>
            <a:custGeom>
              <a:avLst/>
              <a:gdLst/>
              <a:ahLst/>
              <a:cxnLst/>
              <a:rect l="l" t="t" r="r" b="b"/>
              <a:pathLst>
                <a:path w="1095375" h="1904">
                  <a:moveTo>
                    <a:pt x="1092822" y="812"/>
                  </a:moveTo>
                  <a:lnTo>
                    <a:pt x="2032" y="812"/>
                  </a:lnTo>
                  <a:lnTo>
                    <a:pt x="4038" y="1612"/>
                  </a:lnTo>
                  <a:lnTo>
                    <a:pt x="1090815" y="1612"/>
                  </a:lnTo>
                  <a:lnTo>
                    <a:pt x="1092822" y="812"/>
                  </a:lnTo>
                  <a:close/>
                </a:path>
                <a:path w="1095375" h="1904">
                  <a:moveTo>
                    <a:pt x="1094854" y="0"/>
                  </a:moveTo>
                  <a:lnTo>
                    <a:pt x="0" y="0"/>
                  </a:lnTo>
                  <a:lnTo>
                    <a:pt x="2006" y="800"/>
                  </a:lnTo>
                  <a:lnTo>
                    <a:pt x="1092847" y="800"/>
                  </a:lnTo>
                  <a:lnTo>
                    <a:pt x="1094854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4846752" y="6028270"/>
              <a:ext cx="1102995" cy="1905"/>
            </a:xfrm>
            <a:custGeom>
              <a:avLst/>
              <a:gdLst/>
              <a:ahLst/>
              <a:cxnLst/>
              <a:rect l="l" t="t" r="r" b="b"/>
              <a:pathLst>
                <a:path w="1102995" h="1904">
                  <a:moveTo>
                    <a:pt x="1102855" y="0"/>
                  </a:moveTo>
                  <a:lnTo>
                    <a:pt x="0" y="0"/>
                  </a:lnTo>
                  <a:lnTo>
                    <a:pt x="2006" y="800"/>
                  </a:lnTo>
                  <a:lnTo>
                    <a:pt x="4000" y="1600"/>
                  </a:lnTo>
                  <a:lnTo>
                    <a:pt x="1098854" y="1600"/>
                  </a:lnTo>
                  <a:lnTo>
                    <a:pt x="1100861" y="800"/>
                  </a:lnTo>
                  <a:lnTo>
                    <a:pt x="1102855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4843348" y="6026670"/>
              <a:ext cx="1110615" cy="1905"/>
            </a:xfrm>
            <a:custGeom>
              <a:avLst/>
              <a:gdLst/>
              <a:ahLst/>
              <a:cxnLst/>
              <a:rect l="l" t="t" r="r" b="b"/>
              <a:pathLst>
                <a:path w="1110614" h="1904">
                  <a:moveTo>
                    <a:pt x="1110259" y="0"/>
                  </a:moveTo>
                  <a:lnTo>
                    <a:pt x="0" y="0"/>
                  </a:lnTo>
                  <a:lnTo>
                    <a:pt x="1397" y="800"/>
                  </a:lnTo>
                  <a:lnTo>
                    <a:pt x="3403" y="1600"/>
                  </a:lnTo>
                  <a:lnTo>
                    <a:pt x="1106258" y="1600"/>
                  </a:lnTo>
                  <a:lnTo>
                    <a:pt x="1108265" y="800"/>
                  </a:lnTo>
                  <a:lnTo>
                    <a:pt x="1110259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4841341" y="6024257"/>
              <a:ext cx="1116965" cy="2540"/>
            </a:xfrm>
            <a:custGeom>
              <a:avLst/>
              <a:gdLst/>
              <a:ahLst/>
              <a:cxnLst/>
              <a:rect l="l" t="t" r="r" b="b"/>
              <a:pathLst>
                <a:path w="1116964" h="2539">
                  <a:moveTo>
                    <a:pt x="1116355" y="0"/>
                  </a:moveTo>
                  <a:lnTo>
                    <a:pt x="0" y="0"/>
                  </a:lnTo>
                  <a:lnTo>
                    <a:pt x="609" y="800"/>
                  </a:lnTo>
                  <a:lnTo>
                    <a:pt x="1206" y="1600"/>
                  </a:lnTo>
                  <a:lnTo>
                    <a:pt x="1816" y="2400"/>
                  </a:lnTo>
                  <a:lnTo>
                    <a:pt x="1112304" y="2400"/>
                  </a:lnTo>
                  <a:lnTo>
                    <a:pt x="1114298" y="1600"/>
                  </a:lnTo>
                  <a:lnTo>
                    <a:pt x="1114298" y="800"/>
                  </a:lnTo>
                  <a:lnTo>
                    <a:pt x="1115733" y="800"/>
                  </a:lnTo>
                  <a:lnTo>
                    <a:pt x="1116355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4840122" y="6022657"/>
              <a:ext cx="1118870" cy="1905"/>
            </a:xfrm>
            <a:custGeom>
              <a:avLst/>
              <a:gdLst/>
              <a:ahLst/>
              <a:cxnLst/>
              <a:rect l="l" t="t" r="r" b="b"/>
              <a:pathLst>
                <a:path w="1118870" h="1904">
                  <a:moveTo>
                    <a:pt x="1118831" y="0"/>
                  </a:moveTo>
                  <a:lnTo>
                    <a:pt x="0" y="0"/>
                  </a:lnTo>
                  <a:lnTo>
                    <a:pt x="609" y="800"/>
                  </a:lnTo>
                  <a:lnTo>
                    <a:pt x="1219" y="1600"/>
                  </a:lnTo>
                  <a:lnTo>
                    <a:pt x="1117574" y="1600"/>
                  </a:lnTo>
                  <a:lnTo>
                    <a:pt x="1118209" y="800"/>
                  </a:lnTo>
                  <a:lnTo>
                    <a:pt x="1118831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4838903" y="6021044"/>
              <a:ext cx="1121410" cy="1905"/>
            </a:xfrm>
            <a:custGeom>
              <a:avLst/>
              <a:gdLst/>
              <a:ahLst/>
              <a:cxnLst/>
              <a:rect l="l" t="t" r="r" b="b"/>
              <a:pathLst>
                <a:path w="1121410" h="1904">
                  <a:moveTo>
                    <a:pt x="1121308" y="0"/>
                  </a:moveTo>
                  <a:lnTo>
                    <a:pt x="0" y="0"/>
                  </a:lnTo>
                  <a:lnTo>
                    <a:pt x="609" y="800"/>
                  </a:lnTo>
                  <a:lnTo>
                    <a:pt x="1219" y="1600"/>
                  </a:lnTo>
                  <a:lnTo>
                    <a:pt x="1120063" y="1600"/>
                  </a:lnTo>
                  <a:lnTo>
                    <a:pt x="1120686" y="800"/>
                  </a:lnTo>
                  <a:lnTo>
                    <a:pt x="1121308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4838306" y="6020244"/>
              <a:ext cx="1122680" cy="1270"/>
            </a:xfrm>
            <a:custGeom>
              <a:avLst/>
              <a:gdLst/>
              <a:ahLst/>
              <a:cxnLst/>
              <a:rect l="l" t="t" r="r" b="b"/>
              <a:pathLst>
                <a:path w="1122679" h="1270">
                  <a:moveTo>
                    <a:pt x="606" y="800"/>
                  </a:moveTo>
                  <a:lnTo>
                    <a:pt x="0" y="0"/>
                  </a:lnTo>
                  <a:lnTo>
                    <a:pt x="1122538" y="0"/>
                  </a:lnTo>
                  <a:lnTo>
                    <a:pt x="1121913" y="800"/>
                  </a:lnTo>
                  <a:lnTo>
                    <a:pt x="606" y="80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4837087" y="6018644"/>
              <a:ext cx="1125220" cy="1905"/>
            </a:xfrm>
            <a:custGeom>
              <a:avLst/>
              <a:gdLst/>
              <a:ahLst/>
              <a:cxnLst/>
              <a:rect l="l" t="t" r="r" b="b"/>
              <a:pathLst>
                <a:path w="1125220" h="1904">
                  <a:moveTo>
                    <a:pt x="1125004" y="0"/>
                  </a:moveTo>
                  <a:lnTo>
                    <a:pt x="0" y="0"/>
                  </a:lnTo>
                  <a:lnTo>
                    <a:pt x="609" y="800"/>
                  </a:lnTo>
                  <a:lnTo>
                    <a:pt x="1206" y="1600"/>
                  </a:lnTo>
                  <a:lnTo>
                    <a:pt x="1123746" y="1600"/>
                  </a:lnTo>
                  <a:lnTo>
                    <a:pt x="1124381" y="800"/>
                  </a:lnTo>
                  <a:lnTo>
                    <a:pt x="1125004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4835258" y="6016231"/>
              <a:ext cx="1129030" cy="2540"/>
            </a:xfrm>
            <a:custGeom>
              <a:avLst/>
              <a:gdLst/>
              <a:ahLst/>
              <a:cxnLst/>
              <a:rect l="l" t="t" r="r" b="b"/>
              <a:pathLst>
                <a:path w="1129029" h="2539">
                  <a:moveTo>
                    <a:pt x="1127455" y="1612"/>
                  </a:moveTo>
                  <a:lnTo>
                    <a:pt x="1219" y="1612"/>
                  </a:lnTo>
                  <a:lnTo>
                    <a:pt x="1828" y="2413"/>
                  </a:lnTo>
                  <a:lnTo>
                    <a:pt x="1126832" y="2413"/>
                  </a:lnTo>
                  <a:lnTo>
                    <a:pt x="1127455" y="1612"/>
                  </a:lnTo>
                  <a:close/>
                </a:path>
                <a:path w="1129029" h="2539">
                  <a:moveTo>
                    <a:pt x="1128712" y="0"/>
                  </a:moveTo>
                  <a:lnTo>
                    <a:pt x="0" y="0"/>
                  </a:lnTo>
                  <a:lnTo>
                    <a:pt x="609" y="800"/>
                  </a:lnTo>
                  <a:lnTo>
                    <a:pt x="1206" y="1600"/>
                  </a:lnTo>
                  <a:lnTo>
                    <a:pt x="1127467" y="1600"/>
                  </a:lnTo>
                  <a:lnTo>
                    <a:pt x="1128090" y="800"/>
                  </a:lnTo>
                  <a:lnTo>
                    <a:pt x="1128712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4834471" y="6014630"/>
              <a:ext cx="1130935" cy="1905"/>
            </a:xfrm>
            <a:custGeom>
              <a:avLst/>
              <a:gdLst/>
              <a:ahLst/>
              <a:cxnLst/>
              <a:rect l="l" t="t" r="r" b="b"/>
              <a:pathLst>
                <a:path w="1130935" h="1904">
                  <a:moveTo>
                    <a:pt x="1130757" y="0"/>
                  </a:moveTo>
                  <a:lnTo>
                    <a:pt x="0" y="0"/>
                  </a:lnTo>
                  <a:lnTo>
                    <a:pt x="279" y="800"/>
                  </a:lnTo>
                  <a:lnTo>
                    <a:pt x="787" y="1600"/>
                  </a:lnTo>
                  <a:lnTo>
                    <a:pt x="1129499" y="1600"/>
                  </a:lnTo>
                  <a:lnTo>
                    <a:pt x="1129499" y="800"/>
                  </a:lnTo>
                  <a:lnTo>
                    <a:pt x="1130122" y="800"/>
                  </a:lnTo>
                  <a:lnTo>
                    <a:pt x="1130757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4833912" y="6013018"/>
              <a:ext cx="1132205" cy="1905"/>
            </a:xfrm>
            <a:custGeom>
              <a:avLst/>
              <a:gdLst/>
              <a:ahLst/>
              <a:cxnLst/>
              <a:rect l="l" t="t" r="r" b="b"/>
              <a:pathLst>
                <a:path w="1132204" h="1904">
                  <a:moveTo>
                    <a:pt x="1131316" y="812"/>
                  </a:moveTo>
                  <a:lnTo>
                    <a:pt x="279" y="812"/>
                  </a:lnTo>
                  <a:lnTo>
                    <a:pt x="558" y="1612"/>
                  </a:lnTo>
                  <a:lnTo>
                    <a:pt x="1131316" y="1612"/>
                  </a:lnTo>
                  <a:lnTo>
                    <a:pt x="1131316" y="812"/>
                  </a:lnTo>
                  <a:close/>
                </a:path>
                <a:path w="1132204" h="1904">
                  <a:moveTo>
                    <a:pt x="1132103" y="0"/>
                  </a:moveTo>
                  <a:lnTo>
                    <a:pt x="0" y="0"/>
                  </a:lnTo>
                  <a:lnTo>
                    <a:pt x="279" y="800"/>
                  </a:lnTo>
                  <a:lnTo>
                    <a:pt x="1131798" y="800"/>
                  </a:lnTo>
                  <a:lnTo>
                    <a:pt x="1132103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4833636" y="6012218"/>
              <a:ext cx="1132840" cy="1270"/>
            </a:xfrm>
            <a:custGeom>
              <a:avLst/>
              <a:gdLst/>
              <a:ahLst/>
              <a:cxnLst/>
              <a:rect l="l" t="t" r="r" b="b"/>
              <a:pathLst>
                <a:path w="1132839" h="1270">
                  <a:moveTo>
                    <a:pt x="280" y="800"/>
                  </a:moveTo>
                  <a:lnTo>
                    <a:pt x="0" y="0"/>
                  </a:lnTo>
                  <a:lnTo>
                    <a:pt x="1132672" y="0"/>
                  </a:lnTo>
                  <a:lnTo>
                    <a:pt x="1132379" y="800"/>
                  </a:lnTo>
                  <a:lnTo>
                    <a:pt x="280" y="80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4833074" y="6010617"/>
              <a:ext cx="1134110" cy="1905"/>
            </a:xfrm>
            <a:custGeom>
              <a:avLst/>
              <a:gdLst/>
              <a:ahLst/>
              <a:cxnLst/>
              <a:rect l="l" t="t" r="r" b="b"/>
              <a:pathLst>
                <a:path w="1134110" h="1904">
                  <a:moveTo>
                    <a:pt x="1133817" y="0"/>
                  </a:moveTo>
                  <a:lnTo>
                    <a:pt x="0" y="0"/>
                  </a:lnTo>
                  <a:lnTo>
                    <a:pt x="279" y="800"/>
                  </a:lnTo>
                  <a:lnTo>
                    <a:pt x="558" y="1600"/>
                  </a:lnTo>
                  <a:lnTo>
                    <a:pt x="1133233" y="1600"/>
                  </a:lnTo>
                  <a:lnTo>
                    <a:pt x="1133525" y="800"/>
                  </a:lnTo>
                  <a:lnTo>
                    <a:pt x="1133817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4832223" y="6008204"/>
              <a:ext cx="1136015" cy="2540"/>
            </a:xfrm>
            <a:custGeom>
              <a:avLst/>
              <a:gdLst/>
              <a:ahLst/>
              <a:cxnLst/>
              <a:rect l="l" t="t" r="r" b="b"/>
              <a:pathLst>
                <a:path w="1136014" h="2539">
                  <a:moveTo>
                    <a:pt x="1135253" y="812"/>
                  </a:moveTo>
                  <a:lnTo>
                    <a:pt x="279" y="812"/>
                  </a:lnTo>
                  <a:lnTo>
                    <a:pt x="571" y="1612"/>
                  </a:lnTo>
                  <a:lnTo>
                    <a:pt x="850" y="2413"/>
                  </a:lnTo>
                  <a:lnTo>
                    <a:pt x="1134668" y="2413"/>
                  </a:lnTo>
                  <a:lnTo>
                    <a:pt x="1134960" y="1612"/>
                  </a:lnTo>
                  <a:lnTo>
                    <a:pt x="1135253" y="812"/>
                  </a:lnTo>
                  <a:close/>
                </a:path>
                <a:path w="1136014" h="2539">
                  <a:moveTo>
                    <a:pt x="1135545" y="0"/>
                  </a:moveTo>
                  <a:lnTo>
                    <a:pt x="0" y="0"/>
                  </a:lnTo>
                  <a:lnTo>
                    <a:pt x="279" y="800"/>
                  </a:lnTo>
                  <a:lnTo>
                    <a:pt x="1135253" y="800"/>
                  </a:lnTo>
                  <a:lnTo>
                    <a:pt x="1135545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4831664" y="6006604"/>
              <a:ext cx="1137285" cy="1905"/>
            </a:xfrm>
            <a:custGeom>
              <a:avLst/>
              <a:gdLst/>
              <a:ahLst/>
              <a:cxnLst/>
              <a:rect l="l" t="t" r="r" b="b"/>
              <a:pathLst>
                <a:path w="1137285" h="1904">
                  <a:moveTo>
                    <a:pt x="1136688" y="0"/>
                  </a:moveTo>
                  <a:lnTo>
                    <a:pt x="0" y="0"/>
                  </a:lnTo>
                  <a:lnTo>
                    <a:pt x="279" y="800"/>
                  </a:lnTo>
                  <a:lnTo>
                    <a:pt x="558" y="1600"/>
                  </a:lnTo>
                  <a:lnTo>
                    <a:pt x="1136103" y="1600"/>
                  </a:lnTo>
                  <a:lnTo>
                    <a:pt x="1136396" y="800"/>
                  </a:lnTo>
                  <a:lnTo>
                    <a:pt x="1136688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4831389" y="6005804"/>
              <a:ext cx="1137285" cy="1270"/>
            </a:xfrm>
            <a:custGeom>
              <a:avLst/>
              <a:gdLst/>
              <a:ahLst/>
              <a:cxnLst/>
              <a:rect l="l" t="t" r="r" b="b"/>
              <a:pathLst>
                <a:path w="1137285" h="1270">
                  <a:moveTo>
                    <a:pt x="280" y="800"/>
                  </a:moveTo>
                  <a:lnTo>
                    <a:pt x="0" y="0"/>
                  </a:lnTo>
                  <a:lnTo>
                    <a:pt x="1137266" y="0"/>
                  </a:lnTo>
                  <a:lnTo>
                    <a:pt x="1136973" y="800"/>
                  </a:lnTo>
                  <a:lnTo>
                    <a:pt x="280" y="80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4830826" y="6004204"/>
              <a:ext cx="1138555" cy="1905"/>
            </a:xfrm>
            <a:custGeom>
              <a:avLst/>
              <a:gdLst/>
              <a:ahLst/>
              <a:cxnLst/>
              <a:rect l="l" t="t" r="r" b="b"/>
              <a:pathLst>
                <a:path w="1138554" h="1904">
                  <a:moveTo>
                    <a:pt x="1138415" y="0"/>
                  </a:moveTo>
                  <a:lnTo>
                    <a:pt x="0" y="0"/>
                  </a:lnTo>
                  <a:lnTo>
                    <a:pt x="279" y="800"/>
                  </a:lnTo>
                  <a:lnTo>
                    <a:pt x="558" y="1600"/>
                  </a:lnTo>
                  <a:lnTo>
                    <a:pt x="1137818" y="1600"/>
                  </a:lnTo>
                  <a:lnTo>
                    <a:pt x="1138110" y="800"/>
                  </a:lnTo>
                  <a:lnTo>
                    <a:pt x="1138415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4830254" y="6002591"/>
              <a:ext cx="1139825" cy="1905"/>
            </a:xfrm>
            <a:custGeom>
              <a:avLst/>
              <a:gdLst/>
              <a:ahLst/>
              <a:cxnLst/>
              <a:rect l="l" t="t" r="r" b="b"/>
              <a:pathLst>
                <a:path w="1139825" h="1904">
                  <a:moveTo>
                    <a:pt x="1139571" y="0"/>
                  </a:moveTo>
                  <a:lnTo>
                    <a:pt x="0" y="0"/>
                  </a:lnTo>
                  <a:lnTo>
                    <a:pt x="279" y="800"/>
                  </a:lnTo>
                  <a:lnTo>
                    <a:pt x="558" y="1600"/>
                  </a:lnTo>
                  <a:lnTo>
                    <a:pt x="1138986" y="1600"/>
                  </a:lnTo>
                  <a:lnTo>
                    <a:pt x="1139278" y="800"/>
                  </a:lnTo>
                  <a:lnTo>
                    <a:pt x="1139571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4829416" y="6000191"/>
              <a:ext cx="1141730" cy="2540"/>
            </a:xfrm>
            <a:custGeom>
              <a:avLst/>
              <a:gdLst/>
              <a:ahLst/>
              <a:cxnLst/>
              <a:rect l="l" t="t" r="r" b="b"/>
              <a:pathLst>
                <a:path w="1141729" h="2539">
                  <a:moveTo>
                    <a:pt x="1141285" y="0"/>
                  </a:moveTo>
                  <a:lnTo>
                    <a:pt x="0" y="0"/>
                  </a:lnTo>
                  <a:lnTo>
                    <a:pt x="279" y="800"/>
                  </a:lnTo>
                  <a:lnTo>
                    <a:pt x="558" y="1600"/>
                  </a:lnTo>
                  <a:lnTo>
                    <a:pt x="838" y="2400"/>
                  </a:lnTo>
                  <a:lnTo>
                    <a:pt x="1140409" y="2400"/>
                  </a:lnTo>
                  <a:lnTo>
                    <a:pt x="1140701" y="1600"/>
                  </a:lnTo>
                  <a:lnTo>
                    <a:pt x="1140993" y="800"/>
                  </a:lnTo>
                  <a:lnTo>
                    <a:pt x="1141285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4829138" y="5999378"/>
              <a:ext cx="1142365" cy="1270"/>
            </a:xfrm>
            <a:custGeom>
              <a:avLst/>
              <a:gdLst/>
              <a:ahLst/>
              <a:cxnLst/>
              <a:rect l="l" t="t" r="r" b="b"/>
              <a:pathLst>
                <a:path w="1142364" h="1270">
                  <a:moveTo>
                    <a:pt x="280" y="800"/>
                  </a:moveTo>
                  <a:lnTo>
                    <a:pt x="0" y="0"/>
                  </a:lnTo>
                  <a:lnTo>
                    <a:pt x="1141870" y="0"/>
                  </a:lnTo>
                  <a:lnTo>
                    <a:pt x="1141577" y="800"/>
                  </a:lnTo>
                  <a:lnTo>
                    <a:pt x="280" y="80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4828908" y="5997778"/>
              <a:ext cx="1143000" cy="1905"/>
            </a:xfrm>
            <a:custGeom>
              <a:avLst/>
              <a:gdLst/>
              <a:ahLst/>
              <a:cxnLst/>
              <a:rect l="l" t="t" r="r" b="b"/>
              <a:pathLst>
                <a:path w="1143000" h="1904">
                  <a:moveTo>
                    <a:pt x="1142682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228" y="800"/>
                  </a:lnTo>
                  <a:lnTo>
                    <a:pt x="228" y="1600"/>
                  </a:lnTo>
                  <a:lnTo>
                    <a:pt x="1142098" y="1600"/>
                  </a:lnTo>
                  <a:lnTo>
                    <a:pt x="1142098" y="800"/>
                  </a:lnTo>
                  <a:lnTo>
                    <a:pt x="1142390" y="800"/>
                  </a:lnTo>
                  <a:lnTo>
                    <a:pt x="1142682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4828743" y="5996177"/>
              <a:ext cx="1143635" cy="1905"/>
            </a:xfrm>
            <a:custGeom>
              <a:avLst/>
              <a:gdLst/>
              <a:ahLst/>
              <a:cxnLst/>
              <a:rect l="l" t="t" r="r" b="b"/>
              <a:pathLst>
                <a:path w="1143635" h="1904">
                  <a:moveTo>
                    <a:pt x="1143063" y="0"/>
                  </a:moveTo>
                  <a:lnTo>
                    <a:pt x="0" y="0"/>
                  </a:lnTo>
                  <a:lnTo>
                    <a:pt x="76" y="800"/>
                  </a:lnTo>
                  <a:lnTo>
                    <a:pt x="165" y="1600"/>
                  </a:lnTo>
                  <a:lnTo>
                    <a:pt x="1142847" y="1600"/>
                  </a:lnTo>
                  <a:lnTo>
                    <a:pt x="1142974" y="800"/>
                  </a:lnTo>
                  <a:lnTo>
                    <a:pt x="114306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4828659" y="5995377"/>
              <a:ext cx="1143635" cy="1270"/>
            </a:xfrm>
            <a:custGeom>
              <a:avLst/>
              <a:gdLst/>
              <a:ahLst/>
              <a:cxnLst/>
              <a:rect l="l" t="t" r="r" b="b"/>
              <a:pathLst>
                <a:path w="1143635" h="1270">
                  <a:moveTo>
                    <a:pt x="85" y="800"/>
                  </a:moveTo>
                  <a:lnTo>
                    <a:pt x="0" y="0"/>
                  </a:lnTo>
                  <a:lnTo>
                    <a:pt x="1143241" y="0"/>
                  </a:lnTo>
                  <a:lnTo>
                    <a:pt x="1143151" y="800"/>
                  </a:lnTo>
                  <a:lnTo>
                    <a:pt x="85" y="80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4828476" y="5993764"/>
              <a:ext cx="1143635" cy="1905"/>
            </a:xfrm>
            <a:custGeom>
              <a:avLst/>
              <a:gdLst/>
              <a:ahLst/>
              <a:cxnLst/>
              <a:rect l="l" t="t" r="r" b="b"/>
              <a:pathLst>
                <a:path w="1143635" h="1904">
                  <a:moveTo>
                    <a:pt x="1143596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1143419" y="1600"/>
                  </a:lnTo>
                  <a:lnTo>
                    <a:pt x="1143508" y="800"/>
                  </a:lnTo>
                  <a:lnTo>
                    <a:pt x="114359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4828222" y="5991364"/>
              <a:ext cx="1144270" cy="2540"/>
            </a:xfrm>
            <a:custGeom>
              <a:avLst/>
              <a:gdLst/>
              <a:ahLst/>
              <a:cxnLst/>
              <a:rect l="l" t="t" r="r" b="b"/>
              <a:pathLst>
                <a:path w="1144270" h="2539">
                  <a:moveTo>
                    <a:pt x="1144130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254" y="2400"/>
                  </a:lnTo>
                  <a:lnTo>
                    <a:pt x="1143850" y="2400"/>
                  </a:lnTo>
                  <a:lnTo>
                    <a:pt x="1143939" y="1600"/>
                  </a:lnTo>
                  <a:lnTo>
                    <a:pt x="1144028" y="800"/>
                  </a:lnTo>
                  <a:lnTo>
                    <a:pt x="114413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4828144" y="5990551"/>
              <a:ext cx="1144905" cy="1270"/>
            </a:xfrm>
            <a:custGeom>
              <a:avLst/>
              <a:gdLst/>
              <a:ahLst/>
              <a:cxnLst/>
              <a:rect l="l" t="t" r="r" b="b"/>
              <a:pathLst>
                <a:path w="1144904" h="1270">
                  <a:moveTo>
                    <a:pt x="85" y="800"/>
                  </a:moveTo>
                  <a:lnTo>
                    <a:pt x="0" y="0"/>
                  </a:lnTo>
                  <a:lnTo>
                    <a:pt x="1144299" y="0"/>
                  </a:lnTo>
                  <a:lnTo>
                    <a:pt x="1144209" y="800"/>
                  </a:lnTo>
                  <a:lnTo>
                    <a:pt x="85" y="80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4827968" y="5988951"/>
              <a:ext cx="1144905" cy="1905"/>
            </a:xfrm>
            <a:custGeom>
              <a:avLst/>
              <a:gdLst/>
              <a:ahLst/>
              <a:cxnLst/>
              <a:rect l="l" t="t" r="r" b="b"/>
              <a:pathLst>
                <a:path w="1144904" h="1904">
                  <a:moveTo>
                    <a:pt x="1144651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65" y="1600"/>
                  </a:lnTo>
                  <a:lnTo>
                    <a:pt x="1144473" y="1600"/>
                  </a:lnTo>
                  <a:lnTo>
                    <a:pt x="1144562" y="800"/>
                  </a:lnTo>
                  <a:lnTo>
                    <a:pt x="114465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4827791" y="5987351"/>
              <a:ext cx="1145540" cy="1905"/>
            </a:xfrm>
            <a:custGeom>
              <a:avLst/>
              <a:gdLst/>
              <a:ahLst/>
              <a:cxnLst/>
              <a:rect l="l" t="t" r="r" b="b"/>
              <a:pathLst>
                <a:path w="1145539" h="1904">
                  <a:moveTo>
                    <a:pt x="1145006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1144828" y="1600"/>
                  </a:lnTo>
                  <a:lnTo>
                    <a:pt x="1144917" y="800"/>
                  </a:lnTo>
                  <a:lnTo>
                    <a:pt x="114500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4827718" y="5986551"/>
              <a:ext cx="1145540" cy="1270"/>
            </a:xfrm>
            <a:custGeom>
              <a:avLst/>
              <a:gdLst/>
              <a:ahLst/>
              <a:cxnLst/>
              <a:rect l="l" t="t" r="r" b="b"/>
              <a:pathLst>
                <a:path w="1145539" h="1270">
                  <a:moveTo>
                    <a:pt x="85" y="800"/>
                  </a:moveTo>
                  <a:lnTo>
                    <a:pt x="0" y="0"/>
                  </a:lnTo>
                  <a:lnTo>
                    <a:pt x="1145176" y="0"/>
                  </a:lnTo>
                  <a:lnTo>
                    <a:pt x="1145086" y="800"/>
                  </a:lnTo>
                  <a:lnTo>
                    <a:pt x="85" y="80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4827537" y="5984938"/>
              <a:ext cx="1145540" cy="1905"/>
            </a:xfrm>
            <a:custGeom>
              <a:avLst/>
              <a:gdLst/>
              <a:ahLst/>
              <a:cxnLst/>
              <a:rect l="l" t="t" r="r" b="b"/>
              <a:pathLst>
                <a:path w="1145539" h="1904">
                  <a:moveTo>
                    <a:pt x="1145527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1145349" y="1600"/>
                  </a:lnTo>
                  <a:lnTo>
                    <a:pt x="1145438" y="800"/>
                  </a:lnTo>
                  <a:lnTo>
                    <a:pt x="114552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4827283" y="5982538"/>
              <a:ext cx="1146175" cy="2540"/>
            </a:xfrm>
            <a:custGeom>
              <a:avLst/>
              <a:gdLst/>
              <a:ahLst/>
              <a:cxnLst/>
              <a:rect l="l" t="t" r="r" b="b"/>
              <a:pathLst>
                <a:path w="1146175" h="2539">
                  <a:moveTo>
                    <a:pt x="1146060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77" y="1600"/>
                  </a:lnTo>
                  <a:lnTo>
                    <a:pt x="254" y="2400"/>
                  </a:lnTo>
                  <a:lnTo>
                    <a:pt x="1145781" y="2400"/>
                  </a:lnTo>
                  <a:lnTo>
                    <a:pt x="1145882" y="1600"/>
                  </a:lnTo>
                  <a:lnTo>
                    <a:pt x="1145971" y="800"/>
                  </a:lnTo>
                  <a:lnTo>
                    <a:pt x="114606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4827204" y="5981738"/>
              <a:ext cx="1146810" cy="1270"/>
            </a:xfrm>
            <a:custGeom>
              <a:avLst/>
              <a:gdLst/>
              <a:ahLst/>
              <a:cxnLst/>
              <a:rect l="l" t="t" r="r" b="b"/>
              <a:pathLst>
                <a:path w="1146810" h="1270">
                  <a:moveTo>
                    <a:pt x="85" y="800"/>
                  </a:moveTo>
                  <a:lnTo>
                    <a:pt x="0" y="0"/>
                  </a:lnTo>
                  <a:lnTo>
                    <a:pt x="1146231" y="0"/>
                  </a:lnTo>
                  <a:lnTo>
                    <a:pt x="1146141" y="800"/>
                  </a:lnTo>
                  <a:lnTo>
                    <a:pt x="85" y="80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4827029" y="5980125"/>
              <a:ext cx="1146810" cy="1905"/>
            </a:xfrm>
            <a:custGeom>
              <a:avLst/>
              <a:gdLst/>
              <a:ahLst/>
              <a:cxnLst/>
              <a:rect l="l" t="t" r="r" b="b"/>
              <a:pathLst>
                <a:path w="1146810" h="1904">
                  <a:moveTo>
                    <a:pt x="1146581" y="0"/>
                  </a:moveTo>
                  <a:lnTo>
                    <a:pt x="0" y="0"/>
                  </a:lnTo>
                  <a:lnTo>
                    <a:pt x="88" y="800"/>
                  </a:lnTo>
                  <a:lnTo>
                    <a:pt x="165" y="1600"/>
                  </a:lnTo>
                  <a:lnTo>
                    <a:pt x="1146403" y="1600"/>
                  </a:lnTo>
                  <a:lnTo>
                    <a:pt x="1146492" y="800"/>
                  </a:lnTo>
                  <a:lnTo>
                    <a:pt x="114658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4826927" y="5978524"/>
              <a:ext cx="1147445" cy="1905"/>
            </a:xfrm>
            <a:custGeom>
              <a:avLst/>
              <a:gdLst/>
              <a:ahLst/>
              <a:cxnLst/>
              <a:rect l="l" t="t" r="r" b="b"/>
              <a:pathLst>
                <a:path w="1147445" h="1904">
                  <a:moveTo>
                    <a:pt x="1146860" y="0"/>
                  </a:moveTo>
                  <a:lnTo>
                    <a:pt x="50" y="12"/>
                  </a:lnTo>
                  <a:lnTo>
                    <a:pt x="0" y="800"/>
                  </a:lnTo>
                  <a:lnTo>
                    <a:pt x="101" y="1600"/>
                  </a:lnTo>
                  <a:lnTo>
                    <a:pt x="1146683" y="1600"/>
                  </a:lnTo>
                  <a:lnTo>
                    <a:pt x="1146771" y="800"/>
                  </a:lnTo>
                  <a:lnTo>
                    <a:pt x="114686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4826991" y="5977722"/>
              <a:ext cx="1147445" cy="1270"/>
            </a:xfrm>
            <a:custGeom>
              <a:avLst/>
              <a:gdLst/>
              <a:ahLst/>
              <a:cxnLst/>
              <a:rect l="l" t="t" r="r" b="b"/>
              <a:pathLst>
                <a:path w="1147445" h="1270">
                  <a:moveTo>
                    <a:pt x="86" y="2"/>
                  </a:moveTo>
                  <a:lnTo>
                    <a:pt x="0" y="810"/>
                  </a:lnTo>
                  <a:lnTo>
                    <a:pt x="1146832" y="794"/>
                  </a:lnTo>
                  <a:lnTo>
                    <a:pt x="1146922" y="0"/>
                  </a:lnTo>
                  <a:lnTo>
                    <a:pt x="86" y="2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4827067" y="5975311"/>
              <a:ext cx="1147445" cy="2540"/>
            </a:xfrm>
            <a:custGeom>
              <a:avLst/>
              <a:gdLst/>
              <a:ahLst/>
              <a:cxnLst/>
              <a:rect l="l" t="t" r="r" b="b"/>
              <a:pathLst>
                <a:path w="1147445" h="2539">
                  <a:moveTo>
                    <a:pt x="1146835" y="2400"/>
                  </a:moveTo>
                  <a:lnTo>
                    <a:pt x="1146771" y="1612"/>
                  </a:lnTo>
                  <a:lnTo>
                    <a:pt x="1146695" y="812"/>
                  </a:lnTo>
                  <a:lnTo>
                    <a:pt x="1146619" y="0"/>
                  </a:lnTo>
                  <a:lnTo>
                    <a:pt x="266" y="0"/>
                  </a:lnTo>
                  <a:lnTo>
                    <a:pt x="177" y="800"/>
                  </a:lnTo>
                  <a:lnTo>
                    <a:pt x="88" y="1600"/>
                  </a:lnTo>
                  <a:lnTo>
                    <a:pt x="0" y="2400"/>
                  </a:lnTo>
                  <a:lnTo>
                    <a:pt x="1146835" y="240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4827334" y="5974511"/>
              <a:ext cx="1146810" cy="1270"/>
            </a:xfrm>
            <a:custGeom>
              <a:avLst/>
              <a:gdLst/>
              <a:ahLst/>
              <a:cxnLst/>
              <a:rect l="l" t="t" r="r" b="b"/>
              <a:pathLst>
                <a:path w="1146810" h="1270">
                  <a:moveTo>
                    <a:pt x="0" y="800"/>
                  </a:moveTo>
                  <a:lnTo>
                    <a:pt x="85" y="0"/>
                  </a:lnTo>
                  <a:lnTo>
                    <a:pt x="1146280" y="0"/>
                  </a:lnTo>
                  <a:lnTo>
                    <a:pt x="1146354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4827410" y="5972911"/>
              <a:ext cx="1146810" cy="1905"/>
            </a:xfrm>
            <a:custGeom>
              <a:avLst/>
              <a:gdLst/>
              <a:ahLst/>
              <a:cxnLst/>
              <a:rect l="l" t="t" r="r" b="b"/>
              <a:pathLst>
                <a:path w="1146810" h="1904">
                  <a:moveTo>
                    <a:pt x="1146200" y="1600"/>
                  </a:moveTo>
                  <a:lnTo>
                    <a:pt x="1146124" y="800"/>
                  </a:lnTo>
                  <a:lnTo>
                    <a:pt x="1146048" y="0"/>
                  </a:lnTo>
                  <a:lnTo>
                    <a:pt x="177" y="0"/>
                  </a:lnTo>
                  <a:lnTo>
                    <a:pt x="88" y="800"/>
                  </a:lnTo>
                  <a:lnTo>
                    <a:pt x="0" y="1600"/>
                  </a:lnTo>
                  <a:lnTo>
                    <a:pt x="1146200" y="160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4827587" y="5971298"/>
              <a:ext cx="1146175" cy="1905"/>
            </a:xfrm>
            <a:custGeom>
              <a:avLst/>
              <a:gdLst/>
              <a:ahLst/>
              <a:cxnLst/>
              <a:rect l="l" t="t" r="r" b="b"/>
              <a:pathLst>
                <a:path w="1146175" h="1904">
                  <a:moveTo>
                    <a:pt x="1145870" y="1600"/>
                  </a:moveTo>
                  <a:lnTo>
                    <a:pt x="1145794" y="800"/>
                  </a:lnTo>
                  <a:lnTo>
                    <a:pt x="1145717" y="0"/>
                  </a:lnTo>
                  <a:lnTo>
                    <a:pt x="165" y="0"/>
                  </a:lnTo>
                  <a:lnTo>
                    <a:pt x="88" y="800"/>
                  </a:lnTo>
                  <a:lnTo>
                    <a:pt x="0" y="1600"/>
                  </a:lnTo>
                  <a:lnTo>
                    <a:pt x="1145870" y="160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4827762" y="5970498"/>
              <a:ext cx="1146175" cy="1270"/>
            </a:xfrm>
            <a:custGeom>
              <a:avLst/>
              <a:gdLst/>
              <a:ahLst/>
              <a:cxnLst/>
              <a:rect l="l" t="t" r="r" b="b"/>
              <a:pathLst>
                <a:path w="1146175" h="1270">
                  <a:moveTo>
                    <a:pt x="0" y="800"/>
                  </a:moveTo>
                  <a:lnTo>
                    <a:pt x="85" y="0"/>
                  </a:lnTo>
                  <a:lnTo>
                    <a:pt x="1145479" y="0"/>
                  </a:lnTo>
                  <a:lnTo>
                    <a:pt x="1145553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4827841" y="5968898"/>
              <a:ext cx="1145540" cy="1905"/>
            </a:xfrm>
            <a:custGeom>
              <a:avLst/>
              <a:gdLst/>
              <a:ahLst/>
              <a:cxnLst/>
              <a:rect l="l" t="t" r="r" b="b"/>
              <a:pathLst>
                <a:path w="1145539" h="1904">
                  <a:moveTo>
                    <a:pt x="1145387" y="1600"/>
                  </a:moveTo>
                  <a:lnTo>
                    <a:pt x="1145324" y="800"/>
                  </a:lnTo>
                  <a:lnTo>
                    <a:pt x="1145247" y="0"/>
                  </a:lnTo>
                  <a:lnTo>
                    <a:pt x="165" y="0"/>
                  </a:lnTo>
                  <a:lnTo>
                    <a:pt x="88" y="800"/>
                  </a:lnTo>
                  <a:lnTo>
                    <a:pt x="0" y="1600"/>
                  </a:lnTo>
                  <a:lnTo>
                    <a:pt x="1145387" y="160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4828019" y="5967285"/>
              <a:ext cx="1145540" cy="1905"/>
            </a:xfrm>
            <a:custGeom>
              <a:avLst/>
              <a:gdLst/>
              <a:ahLst/>
              <a:cxnLst/>
              <a:rect l="l" t="t" r="r" b="b"/>
              <a:pathLst>
                <a:path w="1145539" h="1904">
                  <a:moveTo>
                    <a:pt x="1145070" y="1600"/>
                  </a:moveTo>
                  <a:lnTo>
                    <a:pt x="1144993" y="800"/>
                  </a:lnTo>
                  <a:lnTo>
                    <a:pt x="1144917" y="0"/>
                  </a:lnTo>
                  <a:lnTo>
                    <a:pt x="165" y="0"/>
                  </a:lnTo>
                  <a:lnTo>
                    <a:pt x="76" y="800"/>
                  </a:lnTo>
                  <a:lnTo>
                    <a:pt x="0" y="1600"/>
                  </a:lnTo>
                  <a:lnTo>
                    <a:pt x="1145070" y="160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4828184" y="5965685"/>
              <a:ext cx="1144905" cy="1905"/>
            </a:xfrm>
            <a:custGeom>
              <a:avLst/>
              <a:gdLst/>
              <a:ahLst/>
              <a:cxnLst/>
              <a:rect l="l" t="t" r="r" b="b"/>
              <a:pathLst>
                <a:path w="1144904" h="1904">
                  <a:moveTo>
                    <a:pt x="1144752" y="1600"/>
                  </a:moveTo>
                  <a:lnTo>
                    <a:pt x="1144676" y="800"/>
                  </a:lnTo>
                  <a:lnTo>
                    <a:pt x="1144600" y="0"/>
                  </a:lnTo>
                  <a:lnTo>
                    <a:pt x="165" y="0"/>
                  </a:lnTo>
                  <a:lnTo>
                    <a:pt x="88" y="800"/>
                  </a:lnTo>
                  <a:lnTo>
                    <a:pt x="0" y="1600"/>
                  </a:lnTo>
                  <a:lnTo>
                    <a:pt x="1144752" y="160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4828361" y="5964885"/>
              <a:ext cx="1144905" cy="1270"/>
            </a:xfrm>
            <a:custGeom>
              <a:avLst/>
              <a:gdLst/>
              <a:ahLst/>
              <a:cxnLst/>
              <a:rect l="l" t="t" r="r" b="b"/>
              <a:pathLst>
                <a:path w="1144904" h="1270">
                  <a:moveTo>
                    <a:pt x="0" y="800"/>
                  </a:moveTo>
                  <a:lnTo>
                    <a:pt x="85" y="0"/>
                  </a:lnTo>
                  <a:lnTo>
                    <a:pt x="1144358" y="0"/>
                  </a:lnTo>
                  <a:lnTo>
                    <a:pt x="1144432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4828438" y="5963272"/>
              <a:ext cx="1144270" cy="1905"/>
            </a:xfrm>
            <a:custGeom>
              <a:avLst/>
              <a:gdLst/>
              <a:ahLst/>
              <a:cxnLst/>
              <a:rect l="l" t="t" r="r" b="b"/>
              <a:pathLst>
                <a:path w="1144270" h="1904">
                  <a:moveTo>
                    <a:pt x="1144193" y="800"/>
                  </a:moveTo>
                  <a:lnTo>
                    <a:pt x="1144130" y="0"/>
                  </a:lnTo>
                  <a:lnTo>
                    <a:pt x="177" y="0"/>
                  </a:lnTo>
                  <a:lnTo>
                    <a:pt x="88" y="800"/>
                  </a:lnTo>
                  <a:lnTo>
                    <a:pt x="1144193" y="800"/>
                  </a:lnTo>
                  <a:close/>
                </a:path>
                <a:path w="1144270" h="1904">
                  <a:moveTo>
                    <a:pt x="1144270" y="1612"/>
                  </a:moveTo>
                  <a:lnTo>
                    <a:pt x="1144206" y="812"/>
                  </a:lnTo>
                  <a:lnTo>
                    <a:pt x="88" y="812"/>
                  </a:lnTo>
                  <a:lnTo>
                    <a:pt x="0" y="1612"/>
                  </a:lnTo>
                  <a:lnTo>
                    <a:pt x="1144270" y="1612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4828618" y="5962472"/>
              <a:ext cx="1144270" cy="1270"/>
            </a:xfrm>
            <a:custGeom>
              <a:avLst/>
              <a:gdLst/>
              <a:ahLst/>
              <a:cxnLst/>
              <a:rect l="l" t="t" r="r" b="b"/>
              <a:pathLst>
                <a:path w="1144270" h="1270">
                  <a:moveTo>
                    <a:pt x="0" y="800"/>
                  </a:moveTo>
                  <a:lnTo>
                    <a:pt x="85" y="0"/>
                  </a:lnTo>
                  <a:lnTo>
                    <a:pt x="1143876" y="0"/>
                  </a:lnTo>
                  <a:lnTo>
                    <a:pt x="1143950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4828692" y="5960871"/>
              <a:ext cx="1144270" cy="1905"/>
            </a:xfrm>
            <a:custGeom>
              <a:avLst/>
              <a:gdLst/>
              <a:ahLst/>
              <a:cxnLst/>
              <a:rect l="l" t="t" r="r" b="b"/>
              <a:pathLst>
                <a:path w="1144270" h="1904">
                  <a:moveTo>
                    <a:pt x="1143800" y="1600"/>
                  </a:moveTo>
                  <a:lnTo>
                    <a:pt x="1143723" y="800"/>
                  </a:lnTo>
                  <a:lnTo>
                    <a:pt x="1143609" y="0"/>
                  </a:lnTo>
                  <a:lnTo>
                    <a:pt x="177" y="0"/>
                  </a:lnTo>
                  <a:lnTo>
                    <a:pt x="88" y="800"/>
                  </a:lnTo>
                  <a:lnTo>
                    <a:pt x="0" y="1600"/>
                  </a:lnTo>
                  <a:lnTo>
                    <a:pt x="1143800" y="160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4828870" y="5958458"/>
              <a:ext cx="1143635" cy="2540"/>
            </a:xfrm>
            <a:custGeom>
              <a:avLst/>
              <a:gdLst/>
              <a:ahLst/>
              <a:cxnLst/>
              <a:rect l="l" t="t" r="r" b="b"/>
              <a:pathLst>
                <a:path w="1143635" h="2539">
                  <a:moveTo>
                    <a:pt x="1143177" y="1600"/>
                  </a:moveTo>
                  <a:lnTo>
                    <a:pt x="1142936" y="800"/>
                  </a:lnTo>
                  <a:lnTo>
                    <a:pt x="1142695" y="0"/>
                  </a:lnTo>
                  <a:lnTo>
                    <a:pt x="444" y="0"/>
                  </a:lnTo>
                  <a:lnTo>
                    <a:pt x="177" y="800"/>
                  </a:lnTo>
                  <a:lnTo>
                    <a:pt x="88" y="1600"/>
                  </a:lnTo>
                  <a:lnTo>
                    <a:pt x="1143177" y="1600"/>
                  </a:lnTo>
                  <a:close/>
                </a:path>
                <a:path w="1143635" h="2539">
                  <a:moveTo>
                    <a:pt x="1143431" y="2413"/>
                  </a:moveTo>
                  <a:lnTo>
                    <a:pt x="1143190" y="1612"/>
                  </a:lnTo>
                  <a:lnTo>
                    <a:pt x="88" y="1612"/>
                  </a:lnTo>
                  <a:lnTo>
                    <a:pt x="0" y="2413"/>
                  </a:lnTo>
                  <a:lnTo>
                    <a:pt x="1143431" y="2413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4829317" y="5957658"/>
              <a:ext cx="1142365" cy="1270"/>
            </a:xfrm>
            <a:custGeom>
              <a:avLst/>
              <a:gdLst/>
              <a:ahLst/>
              <a:cxnLst/>
              <a:rect l="l" t="t" r="r" b="b"/>
              <a:pathLst>
                <a:path w="1142364" h="1270">
                  <a:moveTo>
                    <a:pt x="0" y="800"/>
                  </a:moveTo>
                  <a:lnTo>
                    <a:pt x="280" y="0"/>
                  </a:lnTo>
                  <a:lnTo>
                    <a:pt x="1142004" y="0"/>
                  </a:lnTo>
                  <a:lnTo>
                    <a:pt x="1142250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4829594" y="5956058"/>
              <a:ext cx="1141730" cy="1905"/>
            </a:xfrm>
            <a:custGeom>
              <a:avLst/>
              <a:gdLst/>
              <a:ahLst/>
              <a:cxnLst/>
              <a:rect l="l" t="t" r="r" b="b"/>
              <a:pathLst>
                <a:path w="1141729" h="1904">
                  <a:moveTo>
                    <a:pt x="1141717" y="1600"/>
                  </a:moveTo>
                  <a:lnTo>
                    <a:pt x="1141476" y="800"/>
                  </a:lnTo>
                  <a:lnTo>
                    <a:pt x="1141234" y="0"/>
                  </a:lnTo>
                  <a:lnTo>
                    <a:pt x="558" y="0"/>
                  </a:lnTo>
                  <a:lnTo>
                    <a:pt x="279" y="800"/>
                  </a:lnTo>
                  <a:lnTo>
                    <a:pt x="0" y="1600"/>
                  </a:lnTo>
                  <a:lnTo>
                    <a:pt x="1141717" y="160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4830158" y="5955258"/>
              <a:ext cx="1141095" cy="1270"/>
            </a:xfrm>
            <a:custGeom>
              <a:avLst/>
              <a:gdLst/>
              <a:ahLst/>
              <a:cxnLst/>
              <a:rect l="l" t="t" r="r" b="b"/>
              <a:pathLst>
                <a:path w="1141095" h="1270">
                  <a:moveTo>
                    <a:pt x="0" y="800"/>
                  </a:moveTo>
                  <a:lnTo>
                    <a:pt x="280" y="0"/>
                  </a:lnTo>
                  <a:lnTo>
                    <a:pt x="1140424" y="0"/>
                  </a:lnTo>
                  <a:lnTo>
                    <a:pt x="1140670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4830443" y="5954445"/>
              <a:ext cx="1140460" cy="1270"/>
            </a:xfrm>
            <a:custGeom>
              <a:avLst/>
              <a:gdLst/>
              <a:ahLst/>
              <a:cxnLst/>
              <a:rect l="l" t="t" r="r" b="b"/>
              <a:pathLst>
                <a:path w="1140460" h="1270">
                  <a:moveTo>
                    <a:pt x="0" y="800"/>
                  </a:moveTo>
                  <a:lnTo>
                    <a:pt x="280" y="0"/>
                  </a:lnTo>
                  <a:lnTo>
                    <a:pt x="1139889" y="0"/>
                  </a:lnTo>
                  <a:lnTo>
                    <a:pt x="1140135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4830712" y="5952845"/>
              <a:ext cx="1139825" cy="1905"/>
            </a:xfrm>
            <a:custGeom>
              <a:avLst/>
              <a:gdLst/>
              <a:ahLst/>
              <a:cxnLst/>
              <a:rect l="l" t="t" r="r" b="b"/>
              <a:pathLst>
                <a:path w="1139825" h="1904">
                  <a:moveTo>
                    <a:pt x="1139609" y="1600"/>
                  </a:moveTo>
                  <a:lnTo>
                    <a:pt x="1139367" y="800"/>
                  </a:lnTo>
                  <a:lnTo>
                    <a:pt x="1139126" y="0"/>
                  </a:lnTo>
                  <a:lnTo>
                    <a:pt x="571" y="0"/>
                  </a:lnTo>
                  <a:lnTo>
                    <a:pt x="292" y="800"/>
                  </a:lnTo>
                  <a:lnTo>
                    <a:pt x="0" y="1600"/>
                  </a:lnTo>
                  <a:lnTo>
                    <a:pt x="1139609" y="160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4831285" y="5952045"/>
              <a:ext cx="1138555" cy="1270"/>
            </a:xfrm>
            <a:custGeom>
              <a:avLst/>
              <a:gdLst/>
              <a:ahLst/>
              <a:cxnLst/>
              <a:rect l="l" t="t" r="r" b="b"/>
              <a:pathLst>
                <a:path w="1138554" h="1270">
                  <a:moveTo>
                    <a:pt x="0" y="800"/>
                  </a:moveTo>
                  <a:lnTo>
                    <a:pt x="280" y="0"/>
                  </a:lnTo>
                  <a:lnTo>
                    <a:pt x="1138310" y="0"/>
                  </a:lnTo>
                  <a:lnTo>
                    <a:pt x="1138556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4831562" y="5949632"/>
              <a:ext cx="1138555" cy="2540"/>
            </a:xfrm>
            <a:custGeom>
              <a:avLst/>
              <a:gdLst/>
              <a:ahLst/>
              <a:cxnLst/>
              <a:rect l="l" t="t" r="r" b="b"/>
              <a:pathLst>
                <a:path w="1138554" h="2539">
                  <a:moveTo>
                    <a:pt x="1137526" y="800"/>
                  </a:moveTo>
                  <a:lnTo>
                    <a:pt x="1137285" y="0"/>
                  </a:lnTo>
                  <a:lnTo>
                    <a:pt x="838" y="0"/>
                  </a:lnTo>
                  <a:lnTo>
                    <a:pt x="558" y="800"/>
                  </a:lnTo>
                  <a:lnTo>
                    <a:pt x="1137526" y="800"/>
                  </a:lnTo>
                  <a:close/>
                </a:path>
                <a:path w="1138554" h="2539">
                  <a:moveTo>
                    <a:pt x="1138021" y="2413"/>
                  </a:moveTo>
                  <a:lnTo>
                    <a:pt x="1137780" y="1612"/>
                  </a:lnTo>
                  <a:lnTo>
                    <a:pt x="1137539" y="812"/>
                  </a:lnTo>
                  <a:lnTo>
                    <a:pt x="558" y="812"/>
                  </a:lnTo>
                  <a:lnTo>
                    <a:pt x="279" y="1612"/>
                  </a:lnTo>
                  <a:lnTo>
                    <a:pt x="0" y="2413"/>
                  </a:lnTo>
                  <a:lnTo>
                    <a:pt x="1138021" y="241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4832411" y="5948832"/>
              <a:ext cx="1136650" cy="1270"/>
            </a:xfrm>
            <a:custGeom>
              <a:avLst/>
              <a:gdLst/>
              <a:ahLst/>
              <a:cxnLst/>
              <a:rect l="l" t="t" r="r" b="b"/>
              <a:pathLst>
                <a:path w="1136650" h="1270">
                  <a:moveTo>
                    <a:pt x="0" y="800"/>
                  </a:moveTo>
                  <a:lnTo>
                    <a:pt x="280" y="0"/>
                  </a:lnTo>
                  <a:lnTo>
                    <a:pt x="1136195" y="0"/>
                  </a:lnTo>
                  <a:lnTo>
                    <a:pt x="1136441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4832680" y="5947232"/>
              <a:ext cx="1136015" cy="1905"/>
            </a:xfrm>
            <a:custGeom>
              <a:avLst/>
              <a:gdLst/>
              <a:ahLst/>
              <a:cxnLst/>
              <a:rect l="l" t="t" r="r" b="b"/>
              <a:pathLst>
                <a:path w="1136014" h="1904">
                  <a:moveTo>
                    <a:pt x="1135926" y="1600"/>
                  </a:moveTo>
                  <a:lnTo>
                    <a:pt x="1135672" y="800"/>
                  </a:lnTo>
                  <a:lnTo>
                    <a:pt x="1135430" y="0"/>
                  </a:lnTo>
                  <a:lnTo>
                    <a:pt x="571" y="0"/>
                  </a:lnTo>
                  <a:lnTo>
                    <a:pt x="292" y="800"/>
                  </a:lnTo>
                  <a:lnTo>
                    <a:pt x="0" y="1600"/>
                  </a:lnTo>
                  <a:lnTo>
                    <a:pt x="1135926" y="160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4833253" y="5946432"/>
              <a:ext cx="1135380" cy="1270"/>
            </a:xfrm>
            <a:custGeom>
              <a:avLst/>
              <a:gdLst/>
              <a:ahLst/>
              <a:cxnLst/>
              <a:rect l="l" t="t" r="r" b="b"/>
              <a:pathLst>
                <a:path w="1135379" h="1270">
                  <a:moveTo>
                    <a:pt x="0" y="800"/>
                  </a:moveTo>
                  <a:lnTo>
                    <a:pt x="280" y="0"/>
                  </a:lnTo>
                  <a:lnTo>
                    <a:pt x="1134632" y="0"/>
                  </a:lnTo>
                  <a:lnTo>
                    <a:pt x="1134877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4833531" y="5944819"/>
              <a:ext cx="1134745" cy="1905"/>
            </a:xfrm>
            <a:custGeom>
              <a:avLst/>
              <a:gdLst/>
              <a:ahLst/>
              <a:cxnLst/>
              <a:rect l="l" t="t" r="r" b="b"/>
              <a:pathLst>
                <a:path w="1134745" h="1904">
                  <a:moveTo>
                    <a:pt x="1134351" y="1600"/>
                  </a:moveTo>
                  <a:lnTo>
                    <a:pt x="1133805" y="800"/>
                  </a:lnTo>
                  <a:lnTo>
                    <a:pt x="1133297" y="0"/>
                  </a:lnTo>
                  <a:lnTo>
                    <a:pt x="558" y="0"/>
                  </a:lnTo>
                  <a:lnTo>
                    <a:pt x="279" y="800"/>
                  </a:lnTo>
                  <a:lnTo>
                    <a:pt x="0" y="1600"/>
                  </a:lnTo>
                  <a:lnTo>
                    <a:pt x="1134351" y="160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4834099" y="5944019"/>
              <a:ext cx="1132840" cy="1270"/>
            </a:xfrm>
            <a:custGeom>
              <a:avLst/>
              <a:gdLst/>
              <a:ahLst/>
              <a:cxnLst/>
              <a:rect l="l" t="t" r="r" b="b"/>
              <a:pathLst>
                <a:path w="1132839" h="1270">
                  <a:moveTo>
                    <a:pt x="0" y="800"/>
                  </a:moveTo>
                  <a:lnTo>
                    <a:pt x="280" y="0"/>
                  </a:lnTo>
                  <a:lnTo>
                    <a:pt x="1132230" y="0"/>
                  </a:lnTo>
                  <a:lnTo>
                    <a:pt x="1132734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4834369" y="5941618"/>
              <a:ext cx="1132205" cy="2540"/>
            </a:xfrm>
            <a:custGeom>
              <a:avLst/>
              <a:gdLst/>
              <a:ahLst/>
              <a:cxnLst/>
              <a:rect l="l" t="t" r="r" b="b"/>
              <a:pathLst>
                <a:path w="1132204" h="2539">
                  <a:moveTo>
                    <a:pt x="1131951" y="2400"/>
                  </a:moveTo>
                  <a:lnTo>
                    <a:pt x="1131443" y="1600"/>
                  </a:lnTo>
                  <a:lnTo>
                    <a:pt x="1130947" y="1600"/>
                  </a:lnTo>
                  <a:lnTo>
                    <a:pt x="1130947" y="800"/>
                  </a:lnTo>
                  <a:lnTo>
                    <a:pt x="1130439" y="0"/>
                  </a:lnTo>
                  <a:lnTo>
                    <a:pt x="1384" y="0"/>
                  </a:lnTo>
                  <a:lnTo>
                    <a:pt x="787" y="800"/>
                  </a:lnTo>
                  <a:lnTo>
                    <a:pt x="787" y="1600"/>
                  </a:lnTo>
                  <a:lnTo>
                    <a:pt x="279" y="1600"/>
                  </a:lnTo>
                  <a:lnTo>
                    <a:pt x="0" y="2400"/>
                  </a:lnTo>
                  <a:lnTo>
                    <a:pt x="1131951" y="240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4835771" y="5940805"/>
              <a:ext cx="1129665" cy="1270"/>
            </a:xfrm>
            <a:custGeom>
              <a:avLst/>
              <a:gdLst/>
              <a:ahLst/>
              <a:cxnLst/>
              <a:rect l="l" t="t" r="r" b="b"/>
              <a:pathLst>
                <a:path w="1129664" h="1270">
                  <a:moveTo>
                    <a:pt x="0" y="800"/>
                  </a:moveTo>
                  <a:lnTo>
                    <a:pt x="604" y="0"/>
                  </a:lnTo>
                  <a:lnTo>
                    <a:pt x="1128531" y="0"/>
                  </a:lnTo>
                  <a:lnTo>
                    <a:pt x="1129036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4836375" y="5940005"/>
              <a:ext cx="1128395" cy="1270"/>
            </a:xfrm>
            <a:custGeom>
              <a:avLst/>
              <a:gdLst/>
              <a:ahLst/>
              <a:cxnLst/>
              <a:rect l="l" t="t" r="r" b="b"/>
              <a:pathLst>
                <a:path w="1128395" h="1270">
                  <a:moveTo>
                    <a:pt x="0" y="800"/>
                  </a:moveTo>
                  <a:lnTo>
                    <a:pt x="604" y="0"/>
                  </a:lnTo>
                  <a:lnTo>
                    <a:pt x="1127422" y="0"/>
                  </a:lnTo>
                  <a:lnTo>
                    <a:pt x="1127927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4836973" y="5938405"/>
              <a:ext cx="1127125" cy="1905"/>
            </a:xfrm>
            <a:custGeom>
              <a:avLst/>
              <a:gdLst/>
              <a:ahLst/>
              <a:cxnLst/>
              <a:rect l="l" t="t" r="r" b="b"/>
              <a:pathLst>
                <a:path w="1127125" h="1904">
                  <a:moveTo>
                    <a:pt x="1126820" y="1600"/>
                  </a:moveTo>
                  <a:lnTo>
                    <a:pt x="1126312" y="800"/>
                  </a:lnTo>
                  <a:lnTo>
                    <a:pt x="1125804" y="0"/>
                  </a:lnTo>
                  <a:lnTo>
                    <a:pt x="1206" y="0"/>
                  </a:lnTo>
                  <a:lnTo>
                    <a:pt x="609" y="800"/>
                  </a:lnTo>
                  <a:lnTo>
                    <a:pt x="0" y="1600"/>
                  </a:lnTo>
                  <a:lnTo>
                    <a:pt x="1126820" y="160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4838187" y="5937605"/>
              <a:ext cx="1125220" cy="1270"/>
            </a:xfrm>
            <a:custGeom>
              <a:avLst/>
              <a:gdLst/>
              <a:ahLst/>
              <a:cxnLst/>
              <a:rect l="l" t="t" r="r" b="b"/>
              <a:pathLst>
                <a:path w="1125220" h="1270">
                  <a:moveTo>
                    <a:pt x="0" y="800"/>
                  </a:moveTo>
                  <a:lnTo>
                    <a:pt x="604" y="0"/>
                  </a:lnTo>
                  <a:lnTo>
                    <a:pt x="1124096" y="0"/>
                  </a:lnTo>
                  <a:lnTo>
                    <a:pt x="1124601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4838789" y="5935992"/>
              <a:ext cx="1123950" cy="1905"/>
            </a:xfrm>
            <a:custGeom>
              <a:avLst/>
              <a:gdLst/>
              <a:ahLst/>
              <a:cxnLst/>
              <a:rect l="l" t="t" r="r" b="b"/>
              <a:pathLst>
                <a:path w="1123950" h="1904">
                  <a:moveTo>
                    <a:pt x="1123480" y="1600"/>
                  </a:moveTo>
                  <a:lnTo>
                    <a:pt x="1122972" y="800"/>
                  </a:lnTo>
                  <a:lnTo>
                    <a:pt x="1122476" y="0"/>
                  </a:lnTo>
                  <a:lnTo>
                    <a:pt x="1219" y="0"/>
                  </a:lnTo>
                  <a:lnTo>
                    <a:pt x="609" y="800"/>
                  </a:lnTo>
                  <a:lnTo>
                    <a:pt x="0" y="1600"/>
                  </a:lnTo>
                  <a:lnTo>
                    <a:pt x="1123480" y="160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4840009" y="5935192"/>
              <a:ext cx="1121410" cy="1270"/>
            </a:xfrm>
            <a:custGeom>
              <a:avLst/>
              <a:gdLst/>
              <a:ahLst/>
              <a:cxnLst/>
              <a:rect l="l" t="t" r="r" b="b"/>
              <a:pathLst>
                <a:path w="1121410" h="1270">
                  <a:moveTo>
                    <a:pt x="0" y="800"/>
                  </a:moveTo>
                  <a:lnTo>
                    <a:pt x="604" y="0"/>
                  </a:lnTo>
                  <a:lnTo>
                    <a:pt x="1120680" y="0"/>
                  </a:lnTo>
                  <a:lnTo>
                    <a:pt x="1121257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4840605" y="5933592"/>
              <a:ext cx="1120140" cy="1905"/>
            </a:xfrm>
            <a:custGeom>
              <a:avLst/>
              <a:gdLst/>
              <a:ahLst/>
              <a:cxnLst/>
              <a:rect l="l" t="t" r="r" b="b"/>
              <a:pathLst>
                <a:path w="1120139" h="1904">
                  <a:moveTo>
                    <a:pt x="1120076" y="1600"/>
                  </a:moveTo>
                  <a:lnTo>
                    <a:pt x="1119149" y="800"/>
                  </a:lnTo>
                  <a:lnTo>
                    <a:pt x="1118057" y="0"/>
                  </a:lnTo>
                  <a:lnTo>
                    <a:pt x="1206" y="0"/>
                  </a:lnTo>
                  <a:lnTo>
                    <a:pt x="609" y="800"/>
                  </a:lnTo>
                  <a:lnTo>
                    <a:pt x="0" y="1600"/>
                  </a:lnTo>
                  <a:lnTo>
                    <a:pt x="1120076" y="160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4841811" y="5931979"/>
              <a:ext cx="1116965" cy="1905"/>
            </a:xfrm>
            <a:custGeom>
              <a:avLst/>
              <a:gdLst/>
              <a:ahLst/>
              <a:cxnLst/>
              <a:rect l="l" t="t" r="r" b="b"/>
              <a:pathLst>
                <a:path w="1116964" h="1904">
                  <a:moveTo>
                    <a:pt x="1115733" y="800"/>
                  </a:moveTo>
                  <a:lnTo>
                    <a:pt x="1114640" y="0"/>
                  </a:lnTo>
                  <a:lnTo>
                    <a:pt x="1219" y="0"/>
                  </a:lnTo>
                  <a:lnTo>
                    <a:pt x="609" y="800"/>
                  </a:lnTo>
                  <a:lnTo>
                    <a:pt x="1115733" y="800"/>
                  </a:lnTo>
                  <a:close/>
                </a:path>
                <a:path w="1116964" h="1904">
                  <a:moveTo>
                    <a:pt x="1116850" y="1612"/>
                  </a:moveTo>
                  <a:lnTo>
                    <a:pt x="1115758" y="812"/>
                  </a:lnTo>
                  <a:lnTo>
                    <a:pt x="609" y="812"/>
                  </a:lnTo>
                  <a:lnTo>
                    <a:pt x="0" y="1612"/>
                  </a:lnTo>
                  <a:lnTo>
                    <a:pt x="1116850" y="161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4843032" y="5931179"/>
              <a:ext cx="1113790" cy="1270"/>
            </a:xfrm>
            <a:custGeom>
              <a:avLst/>
              <a:gdLst/>
              <a:ahLst/>
              <a:cxnLst/>
              <a:rect l="l" t="t" r="r" b="b"/>
              <a:pathLst>
                <a:path w="1113789" h="1270">
                  <a:moveTo>
                    <a:pt x="0" y="800"/>
                  </a:moveTo>
                  <a:lnTo>
                    <a:pt x="1980" y="0"/>
                  </a:lnTo>
                  <a:lnTo>
                    <a:pt x="1112340" y="0"/>
                  </a:lnTo>
                  <a:lnTo>
                    <a:pt x="1113431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4845013" y="5930379"/>
              <a:ext cx="1110615" cy="1270"/>
            </a:xfrm>
            <a:custGeom>
              <a:avLst/>
              <a:gdLst/>
              <a:ahLst/>
              <a:cxnLst/>
              <a:rect l="l" t="t" r="r" b="b"/>
              <a:pathLst>
                <a:path w="1110614" h="1270">
                  <a:moveTo>
                    <a:pt x="0" y="800"/>
                  </a:moveTo>
                  <a:lnTo>
                    <a:pt x="1960" y="0"/>
                  </a:lnTo>
                  <a:lnTo>
                    <a:pt x="1109268" y="0"/>
                  </a:lnTo>
                  <a:lnTo>
                    <a:pt x="1110359" y="80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4846968" y="5928778"/>
              <a:ext cx="1107440" cy="1905"/>
            </a:xfrm>
            <a:custGeom>
              <a:avLst/>
              <a:gdLst/>
              <a:ahLst/>
              <a:cxnLst/>
              <a:rect l="l" t="t" r="r" b="b"/>
              <a:pathLst>
                <a:path w="1107439" h="1904">
                  <a:moveTo>
                    <a:pt x="1107313" y="1600"/>
                  </a:moveTo>
                  <a:lnTo>
                    <a:pt x="1106220" y="800"/>
                  </a:lnTo>
                  <a:lnTo>
                    <a:pt x="1105128" y="0"/>
                  </a:lnTo>
                  <a:lnTo>
                    <a:pt x="3924" y="0"/>
                  </a:lnTo>
                  <a:lnTo>
                    <a:pt x="1955" y="800"/>
                  </a:lnTo>
                  <a:lnTo>
                    <a:pt x="0" y="1600"/>
                  </a:lnTo>
                  <a:lnTo>
                    <a:pt x="1107313" y="160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4850917" y="5927978"/>
              <a:ext cx="1101725" cy="1270"/>
            </a:xfrm>
            <a:custGeom>
              <a:avLst/>
              <a:gdLst/>
              <a:ahLst/>
              <a:cxnLst/>
              <a:rect l="l" t="t" r="r" b="b"/>
              <a:pathLst>
                <a:path w="1101725" h="1270">
                  <a:moveTo>
                    <a:pt x="1101166" y="800"/>
                  </a:moveTo>
                  <a:lnTo>
                    <a:pt x="1100074" y="0"/>
                  </a:lnTo>
                  <a:lnTo>
                    <a:pt x="1968" y="0"/>
                  </a:lnTo>
                  <a:lnTo>
                    <a:pt x="0" y="800"/>
                  </a:lnTo>
                  <a:lnTo>
                    <a:pt x="1101166" y="80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4826927" y="5927966"/>
              <a:ext cx="1147445" cy="205740"/>
            </a:xfrm>
            <a:custGeom>
              <a:avLst/>
              <a:gdLst/>
              <a:ahLst/>
              <a:cxnLst/>
              <a:rect l="l" t="t" r="r" b="b"/>
              <a:pathLst>
                <a:path w="1147445" h="205739">
                  <a:moveTo>
                    <a:pt x="1120241" y="205422"/>
                  </a:moveTo>
                  <a:lnTo>
                    <a:pt x="1109507" y="200960"/>
                  </a:lnTo>
                  <a:lnTo>
                    <a:pt x="1100775" y="189768"/>
                  </a:lnTo>
                  <a:lnTo>
                    <a:pt x="1094906" y="173420"/>
                  </a:lnTo>
                  <a:lnTo>
                    <a:pt x="1092758" y="153492"/>
                  </a:lnTo>
                  <a:lnTo>
                    <a:pt x="1094894" y="133456"/>
                  </a:lnTo>
                  <a:lnTo>
                    <a:pt x="1100680" y="116930"/>
                  </a:lnTo>
                  <a:lnTo>
                    <a:pt x="1109185" y="105702"/>
                  </a:lnTo>
                  <a:lnTo>
                    <a:pt x="1119479" y="101561"/>
                  </a:lnTo>
                  <a:lnTo>
                    <a:pt x="1129899" y="97421"/>
                  </a:lnTo>
                  <a:lnTo>
                    <a:pt x="1138670" y="86193"/>
                  </a:lnTo>
                  <a:lnTo>
                    <a:pt x="1144720" y="69666"/>
                  </a:lnTo>
                  <a:lnTo>
                    <a:pt x="1146975" y="49631"/>
                  </a:lnTo>
                  <a:lnTo>
                    <a:pt x="1145434" y="33075"/>
                  </a:lnTo>
                  <a:lnTo>
                    <a:pt x="1140958" y="18519"/>
                  </a:lnTo>
                  <a:lnTo>
                    <a:pt x="1133762" y="7112"/>
                  </a:lnTo>
                  <a:lnTo>
                    <a:pt x="1124064" y="0"/>
                  </a:lnTo>
                  <a:lnTo>
                    <a:pt x="25958" y="0"/>
                  </a:lnTo>
                  <a:lnTo>
                    <a:pt x="16105" y="4021"/>
                  </a:lnTo>
                  <a:lnTo>
                    <a:pt x="7826" y="14987"/>
                  </a:lnTo>
                  <a:lnTo>
                    <a:pt x="2123" y="31252"/>
                  </a:lnTo>
                  <a:lnTo>
                    <a:pt x="0" y="51168"/>
                  </a:lnTo>
                  <a:lnTo>
                    <a:pt x="2135" y="71196"/>
                  </a:lnTo>
                  <a:lnTo>
                    <a:pt x="7923" y="87718"/>
                  </a:lnTo>
                  <a:lnTo>
                    <a:pt x="16432" y="98945"/>
                  </a:lnTo>
                  <a:lnTo>
                    <a:pt x="26733" y="103085"/>
                  </a:lnTo>
                  <a:lnTo>
                    <a:pt x="37146" y="107226"/>
                  </a:lnTo>
                  <a:lnTo>
                    <a:pt x="45913" y="118454"/>
                  </a:lnTo>
                  <a:lnTo>
                    <a:pt x="51961" y="134980"/>
                  </a:lnTo>
                  <a:lnTo>
                    <a:pt x="54216" y="155016"/>
                  </a:lnTo>
                  <a:lnTo>
                    <a:pt x="52654" y="171589"/>
                  </a:lnTo>
                  <a:lnTo>
                    <a:pt x="48013" y="186229"/>
                  </a:lnTo>
                  <a:lnTo>
                    <a:pt x="40366" y="197864"/>
                  </a:lnTo>
                  <a:lnTo>
                    <a:pt x="29781" y="205422"/>
                  </a:lnTo>
                  <a:lnTo>
                    <a:pt x="1120241" y="20542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4850155" y="5973724"/>
              <a:ext cx="1101090" cy="13970"/>
            </a:xfrm>
            <a:custGeom>
              <a:avLst/>
              <a:gdLst/>
              <a:ahLst/>
              <a:cxnLst/>
              <a:rect l="l" t="t" r="r" b="b"/>
              <a:pathLst>
                <a:path w="1101089" h="13970">
                  <a:moveTo>
                    <a:pt x="0" y="0"/>
                  </a:moveTo>
                  <a:lnTo>
                    <a:pt x="0" y="13741"/>
                  </a:lnTo>
                  <a:lnTo>
                    <a:pt x="1100836" y="13741"/>
                  </a:lnTo>
                  <a:lnTo>
                    <a:pt x="11008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4850155" y="5973724"/>
              <a:ext cx="1101090" cy="13970"/>
            </a:xfrm>
            <a:custGeom>
              <a:avLst/>
              <a:gdLst/>
              <a:ahLst/>
              <a:cxnLst/>
              <a:rect l="l" t="t" r="r" b="b"/>
              <a:pathLst>
                <a:path w="1101089" h="13970">
                  <a:moveTo>
                    <a:pt x="1100836" y="13741"/>
                  </a:moveTo>
                  <a:lnTo>
                    <a:pt x="1100836" y="0"/>
                  </a:lnTo>
                  <a:lnTo>
                    <a:pt x="0" y="0"/>
                  </a:lnTo>
                  <a:lnTo>
                    <a:pt x="0" y="13741"/>
                  </a:lnTo>
                  <a:lnTo>
                    <a:pt x="1100836" y="13741"/>
                  </a:lnTo>
                  <a:close/>
                </a:path>
                <a:path w="1101089" h="13970">
                  <a:moveTo>
                    <a:pt x="0" y="266"/>
                  </a:moveTo>
                  <a:lnTo>
                    <a:pt x="1100836" y="266"/>
                  </a:lnTo>
                </a:path>
              </a:pathLst>
            </a:custGeom>
            <a:ln w="10795">
              <a:solidFill>
                <a:srgbClr val="FBFEFE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5231180" y="638995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5231180" y="638714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5231180" y="638432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5231180" y="638150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5231180" y="637868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5231180" y="6375882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5231180" y="6373063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/>
            <p:cNvSpPr/>
            <p:nvPr/>
          </p:nvSpPr>
          <p:spPr>
            <a:xfrm>
              <a:off x="5231180" y="6370243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/>
            <p:cNvSpPr/>
            <p:nvPr/>
          </p:nvSpPr>
          <p:spPr>
            <a:xfrm>
              <a:off x="5231180" y="636743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5231180" y="636461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5231180" y="636179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5231181" y="6356172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5231180" y="6353352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5231180" y="6350533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5231180" y="6347726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5231180" y="634490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5231180" y="634208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5231180" y="633926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5231181" y="6333642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5231180" y="6330822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5231180" y="6328016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5231180" y="6325196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5231180" y="632237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5231181" y="6316751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5231180" y="6313931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5231180" y="6311112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5231180" y="630830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5231181" y="6302666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5231180" y="629984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5231180" y="6297040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5231180" y="6294221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5231181" y="6288582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5231180" y="6285776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5231180" y="6282956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5231180" y="628013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5231181" y="6274511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5231180" y="6271691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5231180" y="6268872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5231181" y="6263246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5231180" y="6260426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5231180" y="6257620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5231181" y="6251981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5231180" y="6249161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5231180" y="624635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5231181" y="6240716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5231180" y="623790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5231180" y="6235090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5231181" y="6229451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5231180" y="622664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5231180" y="622382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5231181" y="6218199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5231180" y="621537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5231180" y="6212560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5231180" y="6209741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5231180" y="620693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5231181" y="6201295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5231180" y="6198476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5231181" y="6192850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5231180" y="6190030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5231181" y="6184404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5231180" y="618158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5231181" y="6175959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5231180" y="617313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5231181" y="6167513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5231180" y="616469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5231180" y="616187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5231181" y="6156248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5231180" y="615342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5231181" y="6147803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5231181" y="6142164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5231180" y="613934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5231181" y="6133718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5231180" y="613089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5231181" y="6125273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5231180" y="612245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5231181" y="6116827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5231180" y="611400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5231181" y="6108369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5231181" y="6102743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5231180" y="609992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5231181" y="6094298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5231180" y="609147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5231181" y="6085852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5231181" y="6080213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5231180" y="607740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5231181" y="6071768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5231181" y="6066142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5231180" y="6063322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5231181" y="6057696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5231181" y="6052057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5231180" y="604923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5231181" y="6043612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5231181" y="6037986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5231180" y="6035166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5231181" y="6029515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2832"/>
                  </a:moveTo>
                  <a:lnTo>
                    <a:pt x="0" y="2832"/>
                  </a:lnTo>
                  <a:lnTo>
                    <a:pt x="0" y="5651"/>
                  </a:lnTo>
                  <a:lnTo>
                    <a:pt x="447497" y="5651"/>
                  </a:lnTo>
                  <a:lnTo>
                    <a:pt x="447497" y="2832"/>
                  </a:lnTo>
                  <a:close/>
                </a:path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5231180" y="602670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5231181" y="6021069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5231181" y="6015443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5231180" y="601262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5231181" y="6006998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5231181" y="6001359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5231180" y="5998552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5231181" y="5992913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5231181" y="5987287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5231180" y="598446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5231181" y="5978842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5231181" y="5973203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5231180" y="597038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5231181" y="5964758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5231180" y="596193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5231181" y="5956312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5231181" y="5950673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5231180" y="594786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5231181" y="5942228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5231180" y="593940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5231181" y="5933782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5231180" y="5930963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5231181" y="5925337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5231180" y="592251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5231181" y="5916891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5231181" y="5911252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5231180" y="5908446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5231181" y="5902807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5231180" y="589998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5231180" y="5897181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5231181" y="5891542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5231180" y="588873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5231181" y="5883097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5231180" y="588027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5231181" y="5874651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5231180" y="5871832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5231181" y="5866206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5231180" y="5863386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5231181" y="5857760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5231180" y="5854941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5231180" y="5852121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5231180" y="5849302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5231180" y="584649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5231181" y="5840856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5231180" y="5838050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5231180" y="5835230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5231181" y="5829591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5231180" y="582678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5231180" y="582396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5231181" y="5818339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5231180" y="5815520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5231180" y="5812701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5231181" y="5807074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5231180" y="580425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5231180" y="5801436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5231181" y="5795809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5231180" y="5792990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5231180" y="5790171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5231181" y="5784545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5231180" y="578172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5231180" y="577891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5231180" y="577609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5231181" y="5770460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5231180" y="576765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5231180" y="576483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5231180" y="576201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5231181" y="5756389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06"/>
                  </a:lnTo>
                  <a:lnTo>
                    <a:pt x="0" y="5626"/>
                  </a:lnTo>
                  <a:lnTo>
                    <a:pt x="447497" y="5626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5231180" y="575356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5231180" y="5750750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5231180" y="5747943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5231181" y="5742304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5231180" y="573948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5231180" y="573667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5231180" y="573385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5231180" y="5731040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5231181" y="5725413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5231180" y="572259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5231180" y="5719775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5231180" y="571696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5231180" y="571414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/>
            <p:cNvSpPr/>
            <p:nvPr/>
          </p:nvSpPr>
          <p:spPr>
            <a:xfrm>
              <a:off x="5231180" y="571132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5231180" y="5708522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5231181" y="5702884"/>
              <a:ext cx="447675" cy="5715"/>
            </a:xfrm>
            <a:custGeom>
              <a:avLst/>
              <a:gdLst/>
              <a:ahLst/>
              <a:cxnLst/>
              <a:rect l="l" t="t" r="r" b="b"/>
              <a:pathLst>
                <a:path w="447675" h="5714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0" y="5638"/>
                  </a:lnTo>
                  <a:lnTo>
                    <a:pt x="447497" y="5638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5231180" y="570006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5231180" y="569725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5231180" y="569443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5231180" y="5691619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5231180" y="5688812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5231180" y="5685993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5231180" y="5683173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5231180" y="5680354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5231180" y="5677547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5231180" y="567472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0" y="0"/>
                  </a:move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5231181" y="5671908"/>
              <a:ext cx="447675" cy="3175"/>
            </a:xfrm>
            <a:custGeom>
              <a:avLst/>
              <a:gdLst/>
              <a:ahLst/>
              <a:cxnLst/>
              <a:rect l="l" t="t" r="r" b="b"/>
              <a:pathLst>
                <a:path w="447675" h="3175">
                  <a:moveTo>
                    <a:pt x="447497" y="0"/>
                  </a:moveTo>
                  <a:lnTo>
                    <a:pt x="0" y="0"/>
                  </a:lnTo>
                  <a:lnTo>
                    <a:pt x="0" y="2819"/>
                  </a:lnTo>
                  <a:lnTo>
                    <a:pt x="447497" y="2819"/>
                  </a:lnTo>
                  <a:lnTo>
                    <a:pt x="44749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5231180" y="5671908"/>
              <a:ext cx="447675" cy="721360"/>
            </a:xfrm>
            <a:custGeom>
              <a:avLst/>
              <a:gdLst/>
              <a:ahLst/>
              <a:cxnLst/>
              <a:rect l="l" t="t" r="r" b="b"/>
              <a:pathLst>
                <a:path w="447675" h="721360">
                  <a:moveTo>
                    <a:pt x="0" y="720864"/>
                  </a:moveTo>
                  <a:lnTo>
                    <a:pt x="0" y="0"/>
                  </a:lnTo>
                  <a:lnTo>
                    <a:pt x="447484" y="0"/>
                  </a:lnTo>
                  <a:lnTo>
                    <a:pt x="447484" y="720864"/>
                  </a:lnTo>
                  <a:lnTo>
                    <a:pt x="0" y="72086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5312054" y="5272531"/>
              <a:ext cx="287655" cy="399415"/>
            </a:xfrm>
            <a:custGeom>
              <a:avLst/>
              <a:gdLst/>
              <a:ahLst/>
              <a:cxnLst/>
              <a:rect l="l" t="t" r="r" b="b"/>
              <a:pathLst>
                <a:path w="287654" h="399414">
                  <a:moveTo>
                    <a:pt x="0" y="399376"/>
                  </a:moveTo>
                  <a:lnTo>
                    <a:pt x="287121" y="399376"/>
                  </a:lnTo>
                  <a:lnTo>
                    <a:pt x="240550" y="0"/>
                  </a:lnTo>
                  <a:lnTo>
                    <a:pt x="46583" y="0"/>
                  </a:lnTo>
                  <a:lnTo>
                    <a:pt x="0" y="399376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5312054" y="5272531"/>
              <a:ext cx="287655" cy="399415"/>
            </a:xfrm>
            <a:custGeom>
              <a:avLst/>
              <a:gdLst/>
              <a:ahLst/>
              <a:cxnLst/>
              <a:rect l="l" t="t" r="r" b="b"/>
              <a:pathLst>
                <a:path w="287654" h="399414">
                  <a:moveTo>
                    <a:pt x="0" y="399376"/>
                  </a:moveTo>
                  <a:lnTo>
                    <a:pt x="287121" y="399376"/>
                  </a:lnTo>
                  <a:lnTo>
                    <a:pt x="240550" y="0"/>
                  </a:lnTo>
                  <a:lnTo>
                    <a:pt x="46583" y="0"/>
                  </a:lnTo>
                  <a:lnTo>
                    <a:pt x="0" y="3993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5311165" y="6391833"/>
              <a:ext cx="287655" cy="399415"/>
            </a:xfrm>
            <a:custGeom>
              <a:avLst/>
              <a:gdLst/>
              <a:ahLst/>
              <a:cxnLst/>
              <a:rect l="l" t="t" r="r" b="b"/>
              <a:pathLst>
                <a:path w="287654" h="399415">
                  <a:moveTo>
                    <a:pt x="0" y="0"/>
                  </a:moveTo>
                  <a:lnTo>
                    <a:pt x="46570" y="399376"/>
                  </a:lnTo>
                  <a:lnTo>
                    <a:pt x="240537" y="399376"/>
                  </a:lnTo>
                  <a:lnTo>
                    <a:pt x="2871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5311165" y="6391833"/>
              <a:ext cx="287655" cy="399415"/>
            </a:xfrm>
            <a:custGeom>
              <a:avLst/>
              <a:gdLst/>
              <a:ahLst/>
              <a:cxnLst/>
              <a:rect l="l" t="t" r="r" b="b"/>
              <a:pathLst>
                <a:path w="287654" h="399415">
                  <a:moveTo>
                    <a:pt x="287108" y="0"/>
                  </a:moveTo>
                  <a:lnTo>
                    <a:pt x="0" y="0"/>
                  </a:lnTo>
                  <a:lnTo>
                    <a:pt x="46570" y="399376"/>
                  </a:lnTo>
                  <a:lnTo>
                    <a:pt x="240537" y="399376"/>
                  </a:lnTo>
                  <a:lnTo>
                    <a:pt x="28710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70" name="object 2170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5383885" y="5386819"/>
              <a:ext cx="185559" cy="243598"/>
            </a:xfrm>
            <a:prstGeom prst="rect">
              <a:avLst/>
            </a:prstGeom>
          </p:spPr>
        </p:pic>
        <p:sp>
          <p:nvSpPr>
            <p:cNvPr id="2171" name="object 2171"/>
            <p:cNvSpPr/>
            <p:nvPr/>
          </p:nvSpPr>
          <p:spPr>
            <a:xfrm>
              <a:off x="5383885" y="5386819"/>
              <a:ext cx="186055" cy="243840"/>
            </a:xfrm>
            <a:custGeom>
              <a:avLst/>
              <a:gdLst/>
              <a:ahLst/>
              <a:cxnLst/>
              <a:rect l="l" t="t" r="r" b="b"/>
              <a:pathLst>
                <a:path w="186054" h="243839">
                  <a:moveTo>
                    <a:pt x="0" y="13741"/>
                  </a:moveTo>
                  <a:lnTo>
                    <a:pt x="9998" y="61573"/>
                  </a:lnTo>
                  <a:lnTo>
                    <a:pt x="28057" y="106709"/>
                  </a:lnTo>
                  <a:lnTo>
                    <a:pt x="53455" y="148237"/>
                  </a:lnTo>
                  <a:lnTo>
                    <a:pt x="85471" y="185246"/>
                  </a:lnTo>
                  <a:lnTo>
                    <a:pt x="123384" y="216825"/>
                  </a:lnTo>
                  <a:lnTo>
                    <a:pt x="166471" y="242062"/>
                  </a:lnTo>
                  <a:lnTo>
                    <a:pt x="182511" y="243598"/>
                  </a:lnTo>
                  <a:lnTo>
                    <a:pt x="184035" y="238252"/>
                  </a:lnTo>
                  <a:lnTo>
                    <a:pt x="185559" y="232905"/>
                  </a:lnTo>
                  <a:lnTo>
                    <a:pt x="179451" y="222973"/>
                  </a:lnTo>
                  <a:lnTo>
                    <a:pt x="177927" y="216103"/>
                  </a:lnTo>
                  <a:lnTo>
                    <a:pt x="134071" y="186804"/>
                  </a:lnTo>
                  <a:lnTo>
                    <a:pt x="96483" y="150138"/>
                  </a:lnTo>
                  <a:lnTo>
                    <a:pt x="65932" y="107350"/>
                  </a:lnTo>
                  <a:lnTo>
                    <a:pt x="43187" y="59687"/>
                  </a:lnTo>
                  <a:lnTo>
                    <a:pt x="29019" y="8394"/>
                  </a:lnTo>
                  <a:lnTo>
                    <a:pt x="16802" y="0"/>
                  </a:lnTo>
                  <a:lnTo>
                    <a:pt x="10693" y="762"/>
                  </a:lnTo>
                  <a:lnTo>
                    <a:pt x="5346" y="1524"/>
                  </a:lnTo>
                  <a:lnTo>
                    <a:pt x="3822" y="9156"/>
                  </a:lnTo>
                  <a:lnTo>
                    <a:pt x="0" y="1374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5315318" y="5820272"/>
              <a:ext cx="286385" cy="367030"/>
            </a:xfrm>
            <a:custGeom>
              <a:avLst/>
              <a:gdLst/>
              <a:ahLst/>
              <a:cxnLst/>
              <a:rect l="l" t="t" r="r" b="b"/>
              <a:pathLst>
                <a:path w="286385" h="367029">
                  <a:moveTo>
                    <a:pt x="0" y="14919"/>
                  </a:moveTo>
                  <a:lnTo>
                    <a:pt x="28101" y="91411"/>
                  </a:lnTo>
                  <a:lnTo>
                    <a:pt x="54890" y="134668"/>
                  </a:lnTo>
                  <a:lnTo>
                    <a:pt x="87506" y="179189"/>
                  </a:lnTo>
                  <a:lnTo>
                    <a:pt x="123950" y="223414"/>
                  </a:lnTo>
                  <a:lnTo>
                    <a:pt x="162224" y="265786"/>
                  </a:lnTo>
                  <a:lnTo>
                    <a:pt x="200328" y="304744"/>
                  </a:lnTo>
                  <a:lnTo>
                    <a:pt x="236264" y="338731"/>
                  </a:lnTo>
                  <a:lnTo>
                    <a:pt x="268033" y="366189"/>
                  </a:lnTo>
                  <a:lnTo>
                    <a:pt x="284073" y="366916"/>
                  </a:lnTo>
                  <a:lnTo>
                    <a:pt x="284835" y="366951"/>
                  </a:lnTo>
                  <a:lnTo>
                    <a:pt x="286359" y="357794"/>
                  </a:lnTo>
                  <a:lnTo>
                    <a:pt x="284073" y="344052"/>
                  </a:lnTo>
                  <a:lnTo>
                    <a:pt x="248712" y="314600"/>
                  </a:lnTo>
                  <a:lnTo>
                    <a:pt x="212989" y="279520"/>
                  </a:lnTo>
                  <a:lnTo>
                    <a:pt x="174743" y="237567"/>
                  </a:lnTo>
                  <a:lnTo>
                    <a:pt x="136399" y="191319"/>
                  </a:lnTo>
                  <a:lnTo>
                    <a:pt x="100382" y="143353"/>
                  </a:lnTo>
                  <a:lnTo>
                    <a:pt x="69117" y="96246"/>
                  </a:lnTo>
                  <a:lnTo>
                    <a:pt x="45029" y="52575"/>
                  </a:lnTo>
                  <a:lnTo>
                    <a:pt x="30543" y="14919"/>
                  </a:lnTo>
                  <a:lnTo>
                    <a:pt x="19060" y="5272"/>
                  </a:lnTo>
                  <a:lnTo>
                    <a:pt x="13163" y="705"/>
                  </a:lnTo>
                  <a:lnTo>
                    <a:pt x="10991" y="0"/>
                  </a:lnTo>
                  <a:lnTo>
                    <a:pt x="10680" y="1940"/>
                  </a:lnTo>
                  <a:lnTo>
                    <a:pt x="10680" y="6525"/>
                  </a:lnTo>
                  <a:lnTo>
                    <a:pt x="3810" y="10347"/>
                  </a:lnTo>
                  <a:lnTo>
                    <a:pt x="0" y="14919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5315318" y="5820272"/>
              <a:ext cx="286385" cy="367030"/>
            </a:xfrm>
            <a:custGeom>
              <a:avLst/>
              <a:gdLst/>
              <a:ahLst/>
              <a:cxnLst/>
              <a:rect l="l" t="t" r="r" b="b"/>
              <a:pathLst>
                <a:path w="286385" h="367029">
                  <a:moveTo>
                    <a:pt x="0" y="14919"/>
                  </a:moveTo>
                  <a:lnTo>
                    <a:pt x="28101" y="91411"/>
                  </a:lnTo>
                  <a:lnTo>
                    <a:pt x="54890" y="134668"/>
                  </a:lnTo>
                  <a:lnTo>
                    <a:pt x="87506" y="179189"/>
                  </a:lnTo>
                  <a:lnTo>
                    <a:pt x="123950" y="223414"/>
                  </a:lnTo>
                  <a:lnTo>
                    <a:pt x="162224" y="265786"/>
                  </a:lnTo>
                  <a:lnTo>
                    <a:pt x="200328" y="304744"/>
                  </a:lnTo>
                  <a:lnTo>
                    <a:pt x="236264" y="338731"/>
                  </a:lnTo>
                  <a:lnTo>
                    <a:pt x="268033" y="366189"/>
                  </a:lnTo>
                  <a:lnTo>
                    <a:pt x="284835" y="366951"/>
                  </a:lnTo>
                  <a:lnTo>
                    <a:pt x="285597" y="362379"/>
                  </a:lnTo>
                  <a:lnTo>
                    <a:pt x="286359" y="357794"/>
                  </a:lnTo>
                  <a:lnTo>
                    <a:pt x="284073" y="344052"/>
                  </a:lnTo>
                  <a:lnTo>
                    <a:pt x="279488" y="340230"/>
                  </a:lnTo>
                  <a:lnTo>
                    <a:pt x="248712" y="314600"/>
                  </a:lnTo>
                  <a:lnTo>
                    <a:pt x="212989" y="279520"/>
                  </a:lnTo>
                  <a:lnTo>
                    <a:pt x="174743" y="237567"/>
                  </a:lnTo>
                  <a:lnTo>
                    <a:pt x="136399" y="191319"/>
                  </a:lnTo>
                  <a:lnTo>
                    <a:pt x="100382" y="143353"/>
                  </a:lnTo>
                  <a:lnTo>
                    <a:pt x="69117" y="96246"/>
                  </a:lnTo>
                  <a:lnTo>
                    <a:pt x="45029" y="52575"/>
                  </a:lnTo>
                  <a:lnTo>
                    <a:pt x="30543" y="14919"/>
                  </a:lnTo>
                  <a:lnTo>
                    <a:pt x="19060" y="5272"/>
                  </a:lnTo>
                  <a:lnTo>
                    <a:pt x="13163" y="705"/>
                  </a:lnTo>
                  <a:lnTo>
                    <a:pt x="10991" y="0"/>
                  </a:lnTo>
                  <a:lnTo>
                    <a:pt x="10680" y="1940"/>
                  </a:lnTo>
                  <a:lnTo>
                    <a:pt x="10680" y="6525"/>
                  </a:lnTo>
                  <a:lnTo>
                    <a:pt x="3810" y="10347"/>
                  </a:lnTo>
                  <a:lnTo>
                    <a:pt x="0" y="149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5326316" y="5820075"/>
              <a:ext cx="269240" cy="340360"/>
            </a:xfrm>
            <a:custGeom>
              <a:avLst/>
              <a:gdLst/>
              <a:ahLst/>
              <a:cxnLst/>
              <a:rect l="l" t="t" r="r" b="b"/>
              <a:pathLst>
                <a:path w="269239" h="340360">
                  <a:moveTo>
                    <a:pt x="0" y="1947"/>
                  </a:moveTo>
                  <a:lnTo>
                    <a:pt x="310" y="0"/>
                  </a:lnTo>
                  <a:lnTo>
                    <a:pt x="2481" y="702"/>
                  </a:lnTo>
                  <a:lnTo>
                    <a:pt x="8374" y="5272"/>
                  </a:lnTo>
                  <a:lnTo>
                    <a:pt x="19850" y="14926"/>
                  </a:lnTo>
                  <a:lnTo>
                    <a:pt x="34399" y="52614"/>
                  </a:lnTo>
                  <a:lnTo>
                    <a:pt x="58640" y="96360"/>
                  </a:lnTo>
                  <a:lnTo>
                    <a:pt x="90094" y="143561"/>
                  </a:lnTo>
                  <a:lnTo>
                    <a:pt x="126282" y="191612"/>
                  </a:lnTo>
                  <a:lnTo>
                    <a:pt x="164725" y="237909"/>
                  </a:lnTo>
                  <a:lnTo>
                    <a:pt x="202944" y="279849"/>
                  </a:lnTo>
                  <a:lnTo>
                    <a:pt x="238460" y="314826"/>
                  </a:lnTo>
                  <a:lnTo>
                    <a:pt x="268795" y="340237"/>
                  </a:lnTo>
                  <a:lnTo>
                    <a:pt x="216592" y="283010"/>
                  </a:lnTo>
                  <a:lnTo>
                    <a:pt x="180498" y="231798"/>
                  </a:lnTo>
                  <a:lnTo>
                    <a:pt x="143690" y="157678"/>
                  </a:lnTo>
                  <a:lnTo>
                    <a:pt x="89344" y="31728"/>
                  </a:lnTo>
                  <a:lnTo>
                    <a:pt x="0" y="194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5326316" y="5820075"/>
              <a:ext cx="269240" cy="340360"/>
            </a:xfrm>
            <a:custGeom>
              <a:avLst/>
              <a:gdLst/>
              <a:ahLst/>
              <a:cxnLst/>
              <a:rect l="l" t="t" r="r" b="b"/>
              <a:pathLst>
                <a:path w="269239" h="340360">
                  <a:moveTo>
                    <a:pt x="89344" y="31728"/>
                  </a:moveTo>
                  <a:lnTo>
                    <a:pt x="143690" y="157678"/>
                  </a:lnTo>
                  <a:lnTo>
                    <a:pt x="180498" y="231798"/>
                  </a:lnTo>
                  <a:lnTo>
                    <a:pt x="216592" y="283010"/>
                  </a:lnTo>
                  <a:lnTo>
                    <a:pt x="268795" y="340237"/>
                  </a:lnTo>
                  <a:lnTo>
                    <a:pt x="238460" y="314826"/>
                  </a:lnTo>
                  <a:lnTo>
                    <a:pt x="202944" y="279849"/>
                  </a:lnTo>
                  <a:lnTo>
                    <a:pt x="164725" y="237909"/>
                  </a:lnTo>
                  <a:lnTo>
                    <a:pt x="126282" y="191612"/>
                  </a:lnTo>
                  <a:lnTo>
                    <a:pt x="90094" y="143561"/>
                  </a:lnTo>
                  <a:lnTo>
                    <a:pt x="58640" y="96360"/>
                  </a:lnTo>
                  <a:lnTo>
                    <a:pt x="34399" y="52614"/>
                  </a:lnTo>
                  <a:lnTo>
                    <a:pt x="19850" y="14926"/>
                  </a:lnTo>
                  <a:lnTo>
                    <a:pt x="8374" y="5272"/>
                  </a:lnTo>
                  <a:lnTo>
                    <a:pt x="2481" y="702"/>
                  </a:lnTo>
                  <a:lnTo>
                    <a:pt x="310" y="0"/>
                  </a:lnTo>
                  <a:lnTo>
                    <a:pt x="0" y="1947"/>
                  </a:lnTo>
                  <a:lnTo>
                    <a:pt x="89344" y="317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76" name="object 217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349405" y="6395948"/>
              <a:ext cx="213169" cy="230987"/>
            </a:xfrm>
            <a:prstGeom prst="rect">
              <a:avLst/>
            </a:prstGeom>
          </p:spPr>
        </p:pic>
        <p:sp>
          <p:nvSpPr>
            <p:cNvPr id="2177" name="object 2177"/>
            <p:cNvSpPr/>
            <p:nvPr/>
          </p:nvSpPr>
          <p:spPr>
            <a:xfrm>
              <a:off x="5326075" y="5400624"/>
              <a:ext cx="268605" cy="494665"/>
            </a:xfrm>
            <a:custGeom>
              <a:avLst/>
              <a:gdLst/>
              <a:ahLst/>
              <a:cxnLst/>
              <a:rect l="l" t="t" r="r" b="b"/>
              <a:pathLst>
                <a:path w="268604" h="494664">
                  <a:moveTo>
                    <a:pt x="0" y="332168"/>
                  </a:moveTo>
                  <a:lnTo>
                    <a:pt x="24163" y="353920"/>
                  </a:lnTo>
                  <a:lnTo>
                    <a:pt x="86774" y="403664"/>
                  </a:lnTo>
                  <a:lnTo>
                    <a:pt x="173009" y="458136"/>
                  </a:lnTo>
                  <a:lnTo>
                    <a:pt x="268046" y="494068"/>
                  </a:lnTo>
                  <a:lnTo>
                    <a:pt x="242074" y="224497"/>
                  </a:lnTo>
                  <a:lnTo>
                    <a:pt x="241312" y="229082"/>
                  </a:lnTo>
                  <a:lnTo>
                    <a:pt x="224510" y="228320"/>
                  </a:lnTo>
                  <a:lnTo>
                    <a:pt x="181423" y="203083"/>
                  </a:lnTo>
                  <a:lnTo>
                    <a:pt x="143510" y="171502"/>
                  </a:lnTo>
                  <a:lnTo>
                    <a:pt x="111494" y="134491"/>
                  </a:lnTo>
                  <a:lnTo>
                    <a:pt x="86096" y="92962"/>
                  </a:lnTo>
                  <a:lnTo>
                    <a:pt x="68037" y="47827"/>
                  </a:lnTo>
                  <a:lnTo>
                    <a:pt x="58038" y="0"/>
                  </a:lnTo>
                  <a:lnTo>
                    <a:pt x="0" y="332168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5326075" y="5400624"/>
              <a:ext cx="268605" cy="494665"/>
            </a:xfrm>
            <a:custGeom>
              <a:avLst/>
              <a:gdLst/>
              <a:ahLst/>
              <a:cxnLst/>
              <a:rect l="l" t="t" r="r" b="b"/>
              <a:pathLst>
                <a:path w="268604" h="494664">
                  <a:moveTo>
                    <a:pt x="58038" y="0"/>
                  </a:moveTo>
                  <a:lnTo>
                    <a:pt x="68037" y="47827"/>
                  </a:lnTo>
                  <a:lnTo>
                    <a:pt x="86096" y="92962"/>
                  </a:lnTo>
                  <a:lnTo>
                    <a:pt x="111494" y="134491"/>
                  </a:lnTo>
                  <a:lnTo>
                    <a:pt x="143510" y="171502"/>
                  </a:lnTo>
                  <a:lnTo>
                    <a:pt x="181423" y="203083"/>
                  </a:lnTo>
                  <a:lnTo>
                    <a:pt x="224510" y="228320"/>
                  </a:lnTo>
                  <a:lnTo>
                    <a:pt x="241312" y="229082"/>
                  </a:lnTo>
                  <a:lnTo>
                    <a:pt x="242074" y="224497"/>
                  </a:lnTo>
                  <a:lnTo>
                    <a:pt x="268046" y="494068"/>
                  </a:lnTo>
                  <a:lnTo>
                    <a:pt x="173009" y="458136"/>
                  </a:lnTo>
                  <a:lnTo>
                    <a:pt x="86774" y="403664"/>
                  </a:lnTo>
                  <a:lnTo>
                    <a:pt x="24163" y="353920"/>
                  </a:lnTo>
                  <a:lnTo>
                    <a:pt x="0" y="332168"/>
                  </a:lnTo>
                  <a:lnTo>
                    <a:pt x="5803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5326380" y="6141884"/>
              <a:ext cx="273050" cy="471170"/>
            </a:xfrm>
            <a:custGeom>
              <a:avLst/>
              <a:gdLst/>
              <a:ahLst/>
              <a:cxnLst/>
              <a:rect l="l" t="t" r="r" b="b"/>
              <a:pathLst>
                <a:path w="273050" h="471170">
                  <a:moveTo>
                    <a:pt x="229082" y="471157"/>
                  </a:moveTo>
                  <a:lnTo>
                    <a:pt x="272618" y="249707"/>
                  </a:lnTo>
                  <a:lnTo>
                    <a:pt x="229857" y="222448"/>
                  </a:lnTo>
                  <a:lnTo>
                    <a:pt x="229857" y="465810"/>
                  </a:lnTo>
                  <a:lnTo>
                    <a:pt x="229082" y="471157"/>
                  </a:lnTo>
                  <a:close/>
                </a:path>
                <a:path w="273050" h="471170">
                  <a:moveTo>
                    <a:pt x="29781" y="55787"/>
                  </a:moveTo>
                  <a:lnTo>
                    <a:pt x="29781" y="262686"/>
                  </a:lnTo>
                  <a:lnTo>
                    <a:pt x="36477" y="261944"/>
                  </a:lnTo>
                  <a:lnTo>
                    <a:pt x="36652" y="261924"/>
                  </a:lnTo>
                  <a:lnTo>
                    <a:pt x="44284" y="260388"/>
                  </a:lnTo>
                  <a:lnTo>
                    <a:pt x="56502" y="266496"/>
                  </a:lnTo>
                  <a:lnTo>
                    <a:pt x="79602" y="318445"/>
                  </a:lnTo>
                  <a:lnTo>
                    <a:pt x="106298" y="361123"/>
                  </a:lnTo>
                  <a:lnTo>
                    <a:pt x="138860" y="398520"/>
                  </a:lnTo>
                  <a:lnTo>
                    <a:pt x="178020" y="429283"/>
                  </a:lnTo>
                  <a:lnTo>
                    <a:pt x="224510" y="452056"/>
                  </a:lnTo>
                  <a:lnTo>
                    <a:pt x="229857" y="465810"/>
                  </a:lnTo>
                  <a:lnTo>
                    <a:pt x="229857" y="222448"/>
                  </a:lnTo>
                  <a:lnTo>
                    <a:pt x="147229" y="169774"/>
                  </a:lnTo>
                  <a:lnTo>
                    <a:pt x="77035" y="117119"/>
                  </a:lnTo>
                  <a:lnTo>
                    <a:pt x="36477" y="68331"/>
                  </a:lnTo>
                  <a:lnTo>
                    <a:pt x="29781" y="55787"/>
                  </a:lnTo>
                  <a:close/>
                </a:path>
                <a:path w="273050" h="471170">
                  <a:moveTo>
                    <a:pt x="0" y="0"/>
                  </a:moveTo>
                  <a:lnTo>
                    <a:pt x="30543" y="278714"/>
                  </a:lnTo>
                  <a:lnTo>
                    <a:pt x="29781" y="262686"/>
                  </a:lnTo>
                  <a:lnTo>
                    <a:pt x="29781" y="557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4612576" y="5250103"/>
              <a:ext cx="1518920" cy="1564005"/>
            </a:xfrm>
            <a:custGeom>
              <a:avLst/>
              <a:gdLst/>
              <a:ahLst/>
              <a:cxnLst/>
              <a:rect l="l" t="t" r="r" b="b"/>
              <a:pathLst>
                <a:path w="1518920" h="1564004">
                  <a:moveTo>
                    <a:pt x="744347" y="1170495"/>
                  </a:moveTo>
                  <a:lnTo>
                    <a:pt x="743585" y="1154468"/>
                  </a:lnTo>
                  <a:lnTo>
                    <a:pt x="750455" y="1153706"/>
                  </a:lnTo>
                  <a:lnTo>
                    <a:pt x="758088" y="1152169"/>
                  </a:lnTo>
                  <a:lnTo>
                    <a:pt x="770305" y="1158278"/>
                  </a:lnTo>
                  <a:lnTo>
                    <a:pt x="771842" y="1163624"/>
                  </a:lnTo>
                  <a:lnTo>
                    <a:pt x="793405" y="1210226"/>
                  </a:lnTo>
                  <a:lnTo>
                    <a:pt x="820102" y="1252904"/>
                  </a:lnTo>
                  <a:lnTo>
                    <a:pt x="852664" y="1290302"/>
                  </a:lnTo>
                  <a:lnTo>
                    <a:pt x="891824" y="1321064"/>
                  </a:lnTo>
                  <a:lnTo>
                    <a:pt x="938314" y="1343837"/>
                  </a:lnTo>
                  <a:lnTo>
                    <a:pt x="943660" y="1357591"/>
                  </a:lnTo>
                  <a:lnTo>
                    <a:pt x="942886" y="1362938"/>
                  </a:lnTo>
                  <a:lnTo>
                    <a:pt x="986421" y="1141488"/>
                  </a:lnTo>
                  <a:lnTo>
                    <a:pt x="861032" y="1061556"/>
                  </a:lnTo>
                  <a:lnTo>
                    <a:pt x="790838" y="1008900"/>
                  </a:lnTo>
                  <a:lnTo>
                    <a:pt x="750281" y="960112"/>
                  </a:lnTo>
                  <a:lnTo>
                    <a:pt x="713803" y="891781"/>
                  </a:lnTo>
                  <a:lnTo>
                    <a:pt x="744347" y="1170495"/>
                  </a:lnTo>
                  <a:close/>
                </a:path>
                <a:path w="1518920" h="1564004">
                  <a:moveTo>
                    <a:pt x="0" y="0"/>
                  </a:moveTo>
                  <a:lnTo>
                    <a:pt x="1518856" y="0"/>
                  </a:lnTo>
                </a:path>
                <a:path w="1518920" h="1564004">
                  <a:moveTo>
                    <a:pt x="0" y="1563535"/>
                  </a:moveTo>
                  <a:lnTo>
                    <a:pt x="1518856" y="156353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81" name="object 2181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654016" y="5930049"/>
              <a:ext cx="117309" cy="201256"/>
            </a:xfrm>
            <a:prstGeom prst="rect">
              <a:avLst/>
            </a:prstGeom>
          </p:spPr>
        </p:pic>
      </p:grpSp>
      <p:grpSp>
        <p:nvGrpSpPr>
          <p:cNvPr id="2182" name="object 2182"/>
          <p:cNvGrpSpPr/>
          <p:nvPr/>
        </p:nvGrpSpPr>
        <p:grpSpPr>
          <a:xfrm>
            <a:off x="4581740" y="2776004"/>
            <a:ext cx="1686560" cy="1564005"/>
            <a:chOff x="4581740" y="2776004"/>
            <a:chExt cx="1686560" cy="1564005"/>
          </a:xfrm>
        </p:grpSpPr>
        <p:pic>
          <p:nvPicPr>
            <p:cNvPr id="2183" name="object 218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599506" y="2803524"/>
              <a:ext cx="181889" cy="113068"/>
            </a:xfrm>
            <a:prstGeom prst="rect">
              <a:avLst/>
            </a:prstGeom>
          </p:spPr>
        </p:pic>
        <p:sp>
          <p:nvSpPr>
            <p:cNvPr id="2184" name="object 2184"/>
            <p:cNvSpPr/>
            <p:nvPr/>
          </p:nvSpPr>
          <p:spPr>
            <a:xfrm>
              <a:off x="5471020" y="2808922"/>
              <a:ext cx="304800" cy="102870"/>
            </a:xfrm>
            <a:custGeom>
              <a:avLst/>
              <a:gdLst/>
              <a:ahLst/>
              <a:cxnLst/>
              <a:rect l="l" t="t" r="r" b="b"/>
              <a:pathLst>
                <a:path w="304800" h="102869">
                  <a:moveTo>
                    <a:pt x="0" y="28409"/>
                  </a:moveTo>
                  <a:lnTo>
                    <a:pt x="22445" y="16244"/>
                  </a:lnTo>
                  <a:lnTo>
                    <a:pt x="46131" y="7337"/>
                  </a:lnTo>
                  <a:lnTo>
                    <a:pt x="70642" y="1863"/>
                  </a:lnTo>
                  <a:lnTo>
                    <a:pt x="95567" y="0"/>
                  </a:lnTo>
                  <a:lnTo>
                    <a:pt x="104149" y="414"/>
                  </a:lnTo>
                  <a:lnTo>
                    <a:pt x="162436" y="10770"/>
                  </a:lnTo>
                  <a:lnTo>
                    <a:pt x="222787" y="37526"/>
                  </a:lnTo>
                  <a:lnTo>
                    <a:pt x="259279" y="64366"/>
                  </a:lnTo>
                  <a:lnTo>
                    <a:pt x="289122" y="89162"/>
                  </a:lnTo>
                  <a:lnTo>
                    <a:pt x="304279" y="10227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85" name="object 218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5324246" y="2809087"/>
              <a:ext cx="451052" cy="349140"/>
            </a:xfrm>
            <a:prstGeom prst="rect">
              <a:avLst/>
            </a:prstGeom>
          </p:spPr>
        </p:pic>
        <p:sp>
          <p:nvSpPr>
            <p:cNvPr id="2186" name="object 2186"/>
            <p:cNvSpPr/>
            <p:nvPr/>
          </p:nvSpPr>
          <p:spPr>
            <a:xfrm>
              <a:off x="5192217" y="2808922"/>
              <a:ext cx="583565" cy="349885"/>
            </a:xfrm>
            <a:custGeom>
              <a:avLst/>
              <a:gdLst/>
              <a:ahLst/>
              <a:cxnLst/>
              <a:rect l="l" t="t" r="r" b="b"/>
              <a:pathLst>
                <a:path w="583564" h="349885">
                  <a:moveTo>
                    <a:pt x="583082" y="283629"/>
                  </a:moveTo>
                  <a:lnTo>
                    <a:pt x="579841" y="276272"/>
                  </a:lnTo>
                  <a:lnTo>
                    <a:pt x="572179" y="269532"/>
                  </a:lnTo>
                  <a:lnTo>
                    <a:pt x="563269" y="263687"/>
                  </a:lnTo>
                  <a:lnTo>
                    <a:pt x="556285" y="259016"/>
                  </a:lnTo>
                  <a:lnTo>
                    <a:pt x="517228" y="226630"/>
                  </a:lnTo>
                  <a:lnTo>
                    <a:pt x="477571" y="192301"/>
                  </a:lnTo>
                  <a:lnTo>
                    <a:pt x="437548" y="156911"/>
                  </a:lnTo>
                  <a:lnTo>
                    <a:pt x="397395" y="121341"/>
                  </a:lnTo>
                  <a:lnTo>
                    <a:pt x="357347" y="86473"/>
                  </a:lnTo>
                  <a:lnTo>
                    <a:pt x="317639" y="53187"/>
                  </a:lnTo>
                  <a:lnTo>
                    <a:pt x="248432" y="16732"/>
                  </a:lnTo>
                  <a:lnTo>
                    <a:pt x="207109" y="5253"/>
                  </a:lnTo>
                  <a:lnTo>
                    <a:pt x="167386" y="165"/>
                  </a:lnTo>
                  <a:lnTo>
                    <a:pt x="160354" y="401"/>
                  </a:lnTo>
                  <a:lnTo>
                    <a:pt x="151841" y="1109"/>
                  </a:lnTo>
                  <a:lnTo>
                    <a:pt x="142261" y="2292"/>
                  </a:lnTo>
                  <a:lnTo>
                    <a:pt x="132029" y="3949"/>
                  </a:lnTo>
                  <a:lnTo>
                    <a:pt x="163276" y="11644"/>
                  </a:lnTo>
                  <a:lnTo>
                    <a:pt x="194525" y="23363"/>
                  </a:lnTo>
                  <a:lnTo>
                    <a:pt x="245668" y="53187"/>
                  </a:lnTo>
                  <a:lnTo>
                    <a:pt x="285358" y="85796"/>
                  </a:lnTo>
                  <a:lnTo>
                    <a:pt x="325782" y="119597"/>
                  </a:lnTo>
                  <a:lnTo>
                    <a:pt x="366415" y="154206"/>
                  </a:lnTo>
                  <a:lnTo>
                    <a:pt x="406732" y="189236"/>
                  </a:lnTo>
                  <a:lnTo>
                    <a:pt x="446206" y="224301"/>
                  </a:lnTo>
                  <a:lnTo>
                    <a:pt x="484314" y="259016"/>
                  </a:lnTo>
                  <a:lnTo>
                    <a:pt x="582802" y="349288"/>
                  </a:lnTo>
                  <a:lnTo>
                    <a:pt x="583082" y="283629"/>
                  </a:lnTo>
                  <a:close/>
                </a:path>
                <a:path w="583564" h="349885">
                  <a:moveTo>
                    <a:pt x="583082" y="283629"/>
                  </a:moveTo>
                  <a:lnTo>
                    <a:pt x="576101" y="277219"/>
                  </a:lnTo>
                  <a:lnTo>
                    <a:pt x="569377" y="270625"/>
                  </a:lnTo>
                  <a:lnTo>
                    <a:pt x="562945" y="264339"/>
                  </a:lnTo>
                  <a:lnTo>
                    <a:pt x="556844" y="258851"/>
                  </a:lnTo>
                  <a:lnTo>
                    <a:pt x="517134" y="225146"/>
                  </a:lnTo>
                  <a:lnTo>
                    <a:pt x="477294" y="190449"/>
                  </a:lnTo>
                  <a:lnTo>
                    <a:pt x="437402" y="155324"/>
                  </a:lnTo>
                  <a:lnTo>
                    <a:pt x="397536" y="120336"/>
                  </a:lnTo>
                  <a:lnTo>
                    <a:pt x="357775" y="86052"/>
                  </a:lnTo>
                  <a:lnTo>
                    <a:pt x="318198" y="53035"/>
                  </a:lnTo>
                  <a:lnTo>
                    <a:pt x="249461" y="15859"/>
                  </a:lnTo>
                  <a:lnTo>
                    <a:pt x="208193" y="4289"/>
                  </a:lnTo>
                  <a:lnTo>
                    <a:pt x="167932" y="0"/>
                  </a:lnTo>
                  <a:lnTo>
                    <a:pt x="159883" y="226"/>
                  </a:lnTo>
                  <a:lnTo>
                    <a:pt x="151834" y="865"/>
                  </a:lnTo>
                  <a:lnTo>
                    <a:pt x="143786" y="1859"/>
                  </a:lnTo>
                  <a:lnTo>
                    <a:pt x="135737" y="3149"/>
                  </a:lnTo>
                </a:path>
                <a:path w="583564" h="349885">
                  <a:moveTo>
                    <a:pt x="0" y="28409"/>
                  </a:moveTo>
                  <a:lnTo>
                    <a:pt x="22543" y="16244"/>
                  </a:lnTo>
                  <a:lnTo>
                    <a:pt x="46328" y="7337"/>
                  </a:lnTo>
                  <a:lnTo>
                    <a:pt x="70939" y="1863"/>
                  </a:lnTo>
                  <a:lnTo>
                    <a:pt x="95961" y="0"/>
                  </a:lnTo>
                  <a:lnTo>
                    <a:pt x="104404" y="414"/>
                  </a:lnTo>
                  <a:lnTo>
                    <a:pt x="113322" y="1420"/>
                  </a:lnTo>
                  <a:lnTo>
                    <a:pt x="122239" y="2662"/>
                  </a:lnTo>
                  <a:lnTo>
                    <a:pt x="130682" y="3784"/>
                  </a:lnTo>
                  <a:lnTo>
                    <a:pt x="194613" y="22723"/>
                  </a:lnTo>
                  <a:lnTo>
                    <a:pt x="246227" y="53035"/>
                  </a:lnTo>
                  <a:lnTo>
                    <a:pt x="285913" y="85990"/>
                  </a:lnTo>
                  <a:lnTo>
                    <a:pt x="325915" y="120139"/>
                  </a:lnTo>
                  <a:lnTo>
                    <a:pt x="366021" y="154990"/>
                  </a:lnTo>
                  <a:lnTo>
                    <a:pt x="406023" y="190054"/>
                  </a:lnTo>
                  <a:lnTo>
                    <a:pt x="445710" y="224837"/>
                  </a:lnTo>
                  <a:lnTo>
                    <a:pt x="484873" y="258851"/>
                  </a:lnTo>
                  <a:lnTo>
                    <a:pt x="508339" y="279536"/>
                  </a:lnTo>
                  <a:lnTo>
                    <a:pt x="532931" y="302175"/>
                  </a:lnTo>
                  <a:lnTo>
                    <a:pt x="558116" y="325879"/>
                  </a:lnTo>
                  <a:lnTo>
                    <a:pt x="583361" y="34975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4905819" y="3364013"/>
              <a:ext cx="289560" cy="520065"/>
            </a:xfrm>
            <a:custGeom>
              <a:avLst/>
              <a:gdLst/>
              <a:ahLst/>
              <a:cxnLst/>
              <a:rect l="l" t="t" r="r" b="b"/>
              <a:pathLst>
                <a:path w="289560" h="520064">
                  <a:moveTo>
                    <a:pt x="289153" y="0"/>
                  </a:moveTo>
                  <a:lnTo>
                    <a:pt x="262715" y="33535"/>
                  </a:lnTo>
                  <a:lnTo>
                    <a:pt x="234848" y="75120"/>
                  </a:lnTo>
                  <a:lnTo>
                    <a:pt x="213672" y="110945"/>
                  </a:lnTo>
                  <a:lnTo>
                    <a:pt x="189949" y="155703"/>
                  </a:lnTo>
                  <a:lnTo>
                    <a:pt x="166580" y="203416"/>
                  </a:lnTo>
                  <a:lnTo>
                    <a:pt x="146469" y="248107"/>
                  </a:lnTo>
                  <a:lnTo>
                    <a:pt x="128671" y="289633"/>
                  </a:lnTo>
                  <a:lnTo>
                    <a:pt x="109693" y="333582"/>
                  </a:lnTo>
                  <a:lnTo>
                    <a:pt x="90004" y="376939"/>
                  </a:lnTo>
                  <a:lnTo>
                    <a:pt x="70078" y="416687"/>
                  </a:lnTo>
                  <a:lnTo>
                    <a:pt x="37639" y="469798"/>
                  </a:lnTo>
                  <a:lnTo>
                    <a:pt x="19204" y="495082"/>
                  </a:lnTo>
                  <a:lnTo>
                    <a:pt x="0" y="519595"/>
                  </a:lnTo>
                </a:path>
              </a:pathLst>
            </a:custGeom>
            <a:ln w="14630">
              <a:solidFill>
                <a:srgbClr val="80838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4902847" y="3364928"/>
              <a:ext cx="292100" cy="208279"/>
            </a:xfrm>
            <a:custGeom>
              <a:avLst/>
              <a:gdLst/>
              <a:ahLst/>
              <a:cxnLst/>
              <a:rect l="l" t="t" r="r" b="b"/>
              <a:pathLst>
                <a:path w="292100" h="208279">
                  <a:moveTo>
                    <a:pt x="291680" y="0"/>
                  </a:moveTo>
                  <a:lnTo>
                    <a:pt x="250782" y="25681"/>
                  </a:lnTo>
                  <a:lnTo>
                    <a:pt x="209764" y="51538"/>
                  </a:lnTo>
                  <a:lnTo>
                    <a:pt x="168981" y="77511"/>
                  </a:lnTo>
                  <a:lnTo>
                    <a:pt x="128790" y="103543"/>
                  </a:lnTo>
                  <a:lnTo>
                    <a:pt x="82389" y="135186"/>
                  </a:lnTo>
                  <a:lnTo>
                    <a:pt x="37884" y="169202"/>
                  </a:lnTo>
                  <a:lnTo>
                    <a:pt x="9289" y="197607"/>
                  </a:lnTo>
                  <a:lnTo>
                    <a:pt x="0" y="20770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5157685" y="3364013"/>
              <a:ext cx="588645" cy="608965"/>
            </a:xfrm>
            <a:custGeom>
              <a:avLst/>
              <a:gdLst/>
              <a:ahLst/>
              <a:cxnLst/>
              <a:rect l="l" t="t" r="r" b="b"/>
              <a:pathLst>
                <a:path w="588645" h="608964">
                  <a:moveTo>
                    <a:pt x="588416" y="0"/>
                  </a:moveTo>
                  <a:lnTo>
                    <a:pt x="562456" y="33064"/>
                  </a:lnTo>
                  <a:lnTo>
                    <a:pt x="534123" y="75120"/>
                  </a:lnTo>
                  <a:lnTo>
                    <a:pt x="512588" y="111297"/>
                  </a:lnTo>
                  <a:lnTo>
                    <a:pt x="489218" y="155698"/>
                  </a:lnTo>
                  <a:lnTo>
                    <a:pt x="466202" y="203057"/>
                  </a:lnTo>
                  <a:lnTo>
                    <a:pt x="445731" y="248107"/>
                  </a:lnTo>
                  <a:lnTo>
                    <a:pt x="427670" y="289897"/>
                  </a:lnTo>
                  <a:lnTo>
                    <a:pt x="409193" y="333344"/>
                  </a:lnTo>
                  <a:lnTo>
                    <a:pt x="389889" y="376317"/>
                  </a:lnTo>
                  <a:lnTo>
                    <a:pt x="369341" y="416687"/>
                  </a:lnTo>
                  <a:lnTo>
                    <a:pt x="347461" y="452916"/>
                  </a:lnTo>
                  <a:lnTo>
                    <a:pt x="324515" y="485894"/>
                  </a:lnTo>
                  <a:lnTo>
                    <a:pt x="300623" y="517097"/>
                  </a:lnTo>
                  <a:lnTo>
                    <a:pt x="275907" y="548005"/>
                  </a:lnTo>
                  <a:lnTo>
                    <a:pt x="213633" y="592513"/>
                  </a:lnTo>
                  <a:lnTo>
                    <a:pt x="174952" y="604467"/>
                  </a:lnTo>
                  <a:lnTo>
                    <a:pt x="135737" y="608609"/>
                  </a:lnTo>
                  <a:lnTo>
                    <a:pt x="97840" y="604554"/>
                  </a:lnTo>
                  <a:lnTo>
                    <a:pt x="61715" y="592747"/>
                  </a:lnTo>
                  <a:lnTo>
                    <a:pt x="28667" y="573719"/>
                  </a:lnTo>
                  <a:lnTo>
                    <a:pt x="0" y="548005"/>
                  </a:lnTo>
                </a:path>
              </a:pathLst>
            </a:custGeom>
            <a:ln w="14630">
              <a:solidFill>
                <a:srgbClr val="80838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5204891" y="3364928"/>
              <a:ext cx="542290" cy="483234"/>
            </a:xfrm>
            <a:custGeom>
              <a:avLst/>
              <a:gdLst/>
              <a:ahLst/>
              <a:cxnLst/>
              <a:rect l="l" t="t" r="r" b="b"/>
              <a:pathLst>
                <a:path w="542289" h="483235">
                  <a:moveTo>
                    <a:pt x="541693" y="0"/>
                  </a:moveTo>
                  <a:lnTo>
                    <a:pt x="500884" y="25592"/>
                  </a:lnTo>
                  <a:lnTo>
                    <a:pt x="460014" y="51300"/>
                  </a:lnTo>
                  <a:lnTo>
                    <a:pt x="419261" y="77243"/>
                  </a:lnTo>
                  <a:lnTo>
                    <a:pt x="378802" y="103543"/>
                  </a:lnTo>
                  <a:lnTo>
                    <a:pt x="332401" y="134953"/>
                  </a:lnTo>
                  <a:lnTo>
                    <a:pt x="287896" y="169202"/>
                  </a:lnTo>
                  <a:lnTo>
                    <a:pt x="253563" y="203446"/>
                  </a:lnTo>
                  <a:lnTo>
                    <a:pt x="221602" y="240537"/>
                  </a:lnTo>
                  <a:lnTo>
                    <a:pt x="182456" y="288602"/>
                  </a:lnTo>
                  <a:lnTo>
                    <a:pt x="163003" y="313077"/>
                  </a:lnTo>
                  <a:lnTo>
                    <a:pt x="143319" y="337134"/>
                  </a:lnTo>
                  <a:lnTo>
                    <a:pt x="126675" y="358598"/>
                  </a:lnTo>
                  <a:lnTo>
                    <a:pt x="110091" y="380539"/>
                  </a:lnTo>
                  <a:lnTo>
                    <a:pt x="92443" y="401770"/>
                  </a:lnTo>
                  <a:lnTo>
                    <a:pt x="72605" y="421106"/>
                  </a:lnTo>
                  <a:lnTo>
                    <a:pt x="0" y="48298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4903127" y="3364013"/>
              <a:ext cx="567055" cy="608965"/>
            </a:xfrm>
            <a:custGeom>
              <a:avLst/>
              <a:gdLst/>
              <a:ahLst/>
              <a:cxnLst/>
              <a:rect l="l" t="t" r="r" b="b"/>
              <a:pathLst>
                <a:path w="567054" h="608964">
                  <a:moveTo>
                    <a:pt x="566940" y="0"/>
                  </a:moveTo>
                  <a:lnTo>
                    <a:pt x="540742" y="33302"/>
                  </a:lnTo>
                  <a:lnTo>
                    <a:pt x="512648" y="75120"/>
                  </a:lnTo>
                  <a:lnTo>
                    <a:pt x="491380" y="111118"/>
                  </a:lnTo>
                  <a:lnTo>
                    <a:pt x="467982" y="155698"/>
                  </a:lnTo>
                  <a:lnTo>
                    <a:pt x="444821" y="203236"/>
                  </a:lnTo>
                  <a:lnTo>
                    <a:pt x="424268" y="248107"/>
                  </a:lnTo>
                  <a:lnTo>
                    <a:pt x="406467" y="289897"/>
                  </a:lnTo>
                  <a:lnTo>
                    <a:pt x="387958" y="333344"/>
                  </a:lnTo>
                  <a:lnTo>
                    <a:pt x="368503" y="376317"/>
                  </a:lnTo>
                  <a:lnTo>
                    <a:pt x="347865" y="416687"/>
                  </a:lnTo>
                  <a:lnTo>
                    <a:pt x="325897" y="452916"/>
                  </a:lnTo>
                  <a:lnTo>
                    <a:pt x="302806" y="485894"/>
                  </a:lnTo>
                  <a:lnTo>
                    <a:pt x="278885" y="517097"/>
                  </a:lnTo>
                  <a:lnTo>
                    <a:pt x="254431" y="548005"/>
                  </a:lnTo>
                  <a:lnTo>
                    <a:pt x="192163" y="592275"/>
                  </a:lnTo>
                  <a:lnTo>
                    <a:pt x="153483" y="604378"/>
                  </a:lnTo>
                  <a:lnTo>
                    <a:pt x="114274" y="608609"/>
                  </a:lnTo>
                  <a:lnTo>
                    <a:pt x="83635" y="605837"/>
                  </a:lnTo>
                  <a:lnTo>
                    <a:pt x="53822" y="597798"/>
                  </a:lnTo>
                  <a:lnTo>
                    <a:pt x="25667" y="584906"/>
                  </a:lnTo>
                  <a:lnTo>
                    <a:pt x="0" y="567575"/>
                  </a:lnTo>
                </a:path>
              </a:pathLst>
            </a:custGeom>
            <a:ln w="14630">
              <a:solidFill>
                <a:srgbClr val="80838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4928857" y="3364928"/>
              <a:ext cx="542290" cy="483234"/>
            </a:xfrm>
            <a:custGeom>
              <a:avLst/>
              <a:gdLst/>
              <a:ahLst/>
              <a:cxnLst/>
              <a:rect l="l" t="t" r="r" b="b"/>
              <a:pathLst>
                <a:path w="542289" h="483235">
                  <a:moveTo>
                    <a:pt x="541693" y="0"/>
                  </a:moveTo>
                  <a:lnTo>
                    <a:pt x="500884" y="25592"/>
                  </a:lnTo>
                  <a:lnTo>
                    <a:pt x="460016" y="51300"/>
                  </a:lnTo>
                  <a:lnTo>
                    <a:pt x="419267" y="77243"/>
                  </a:lnTo>
                  <a:lnTo>
                    <a:pt x="378815" y="103543"/>
                  </a:lnTo>
                  <a:lnTo>
                    <a:pt x="332403" y="134953"/>
                  </a:lnTo>
                  <a:lnTo>
                    <a:pt x="287896" y="169202"/>
                  </a:lnTo>
                  <a:lnTo>
                    <a:pt x="253568" y="203446"/>
                  </a:lnTo>
                  <a:lnTo>
                    <a:pt x="221602" y="240537"/>
                  </a:lnTo>
                  <a:lnTo>
                    <a:pt x="182460" y="288602"/>
                  </a:lnTo>
                  <a:lnTo>
                    <a:pt x="163009" y="313077"/>
                  </a:lnTo>
                  <a:lnTo>
                    <a:pt x="143319" y="337134"/>
                  </a:lnTo>
                  <a:lnTo>
                    <a:pt x="126675" y="358598"/>
                  </a:lnTo>
                  <a:lnTo>
                    <a:pt x="110091" y="380539"/>
                  </a:lnTo>
                  <a:lnTo>
                    <a:pt x="92443" y="401770"/>
                  </a:lnTo>
                  <a:lnTo>
                    <a:pt x="72605" y="421106"/>
                  </a:lnTo>
                  <a:lnTo>
                    <a:pt x="0" y="48298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5622534" y="3434232"/>
              <a:ext cx="15240" cy="2540"/>
            </a:xfrm>
            <a:custGeom>
              <a:avLst/>
              <a:gdLst/>
              <a:ahLst/>
              <a:cxnLst/>
              <a:rect l="l" t="t" r="r" b="b"/>
              <a:pathLst>
                <a:path w="15239" h="2539">
                  <a:moveTo>
                    <a:pt x="0" y="0"/>
                  </a:moveTo>
                  <a:lnTo>
                    <a:pt x="11719" y="2362"/>
                  </a:lnTo>
                  <a:lnTo>
                    <a:pt x="148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5610751" y="3431870"/>
              <a:ext cx="29845" cy="2540"/>
            </a:xfrm>
            <a:custGeom>
              <a:avLst/>
              <a:gdLst/>
              <a:ahLst/>
              <a:cxnLst/>
              <a:rect l="l" t="t" r="r" b="b"/>
              <a:pathLst>
                <a:path w="29845" h="2539">
                  <a:moveTo>
                    <a:pt x="0" y="0"/>
                  </a:moveTo>
                  <a:lnTo>
                    <a:pt x="11782" y="2362"/>
                  </a:lnTo>
                  <a:lnTo>
                    <a:pt x="26634" y="2362"/>
                  </a:lnTo>
                  <a:lnTo>
                    <a:pt x="29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5598905" y="342949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11782" y="2362"/>
                  </a:lnTo>
                  <a:lnTo>
                    <a:pt x="41646" y="2362"/>
                  </a:lnTo>
                  <a:lnTo>
                    <a:pt x="447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5591996" y="3427133"/>
              <a:ext cx="55244" cy="2540"/>
            </a:xfrm>
            <a:custGeom>
              <a:avLst/>
              <a:gdLst/>
              <a:ahLst/>
              <a:cxnLst/>
              <a:rect l="l" t="t" r="r" b="b"/>
              <a:pathLst>
                <a:path w="55245" h="2539">
                  <a:moveTo>
                    <a:pt x="0" y="0"/>
                  </a:moveTo>
                  <a:lnTo>
                    <a:pt x="5656" y="2111"/>
                  </a:lnTo>
                  <a:lnTo>
                    <a:pt x="6908" y="2362"/>
                  </a:lnTo>
                  <a:lnTo>
                    <a:pt x="51705" y="2362"/>
                  </a:lnTo>
                  <a:lnTo>
                    <a:pt x="548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5585667" y="3424770"/>
              <a:ext cx="64769" cy="2540"/>
            </a:xfrm>
            <a:custGeom>
              <a:avLst/>
              <a:gdLst/>
              <a:ahLst/>
              <a:cxnLst/>
              <a:rect l="l" t="t" r="r" b="b"/>
              <a:pathLst>
                <a:path w="64770" h="2539">
                  <a:moveTo>
                    <a:pt x="0" y="0"/>
                  </a:moveTo>
                  <a:lnTo>
                    <a:pt x="6329" y="2362"/>
                  </a:lnTo>
                  <a:lnTo>
                    <a:pt x="61184" y="2362"/>
                  </a:lnTo>
                  <a:lnTo>
                    <a:pt x="643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5579338" y="3422408"/>
              <a:ext cx="73025" cy="2540"/>
            </a:xfrm>
            <a:custGeom>
              <a:avLst/>
              <a:gdLst/>
              <a:ahLst/>
              <a:cxnLst/>
              <a:rect l="l" t="t" r="r" b="b"/>
              <a:pathLst>
                <a:path w="73025" h="2539">
                  <a:moveTo>
                    <a:pt x="0" y="0"/>
                  </a:moveTo>
                  <a:lnTo>
                    <a:pt x="6329" y="2362"/>
                  </a:lnTo>
                  <a:lnTo>
                    <a:pt x="70663" y="2362"/>
                  </a:lnTo>
                  <a:lnTo>
                    <a:pt x="72580" y="914"/>
                  </a:lnTo>
                  <a:lnTo>
                    <a:pt x="702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5572974" y="3420033"/>
              <a:ext cx="76835" cy="2540"/>
            </a:xfrm>
            <a:custGeom>
              <a:avLst/>
              <a:gdLst/>
              <a:ahLst/>
              <a:cxnLst/>
              <a:rect l="l" t="t" r="r" b="b"/>
              <a:pathLst>
                <a:path w="76835" h="2539">
                  <a:moveTo>
                    <a:pt x="0" y="0"/>
                  </a:moveTo>
                  <a:lnTo>
                    <a:pt x="6329" y="2362"/>
                  </a:lnTo>
                  <a:lnTo>
                    <a:pt x="76554" y="2362"/>
                  </a:lnTo>
                  <a:lnTo>
                    <a:pt x="704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5566645" y="3417671"/>
              <a:ext cx="76835" cy="2540"/>
            </a:xfrm>
            <a:custGeom>
              <a:avLst/>
              <a:gdLst/>
              <a:ahLst/>
              <a:cxnLst/>
              <a:rect l="l" t="t" r="r" b="b"/>
              <a:pathLst>
                <a:path w="76835" h="2539">
                  <a:moveTo>
                    <a:pt x="0" y="0"/>
                  </a:moveTo>
                  <a:lnTo>
                    <a:pt x="6329" y="2362"/>
                  </a:lnTo>
                  <a:lnTo>
                    <a:pt x="76764" y="2362"/>
                  </a:lnTo>
                  <a:lnTo>
                    <a:pt x="706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5560226" y="3415309"/>
              <a:ext cx="77470" cy="2540"/>
            </a:xfrm>
            <a:custGeom>
              <a:avLst/>
              <a:gdLst/>
              <a:ahLst/>
              <a:cxnLst/>
              <a:rect l="l" t="t" r="r" b="b"/>
              <a:pathLst>
                <a:path w="77470" h="2539">
                  <a:moveTo>
                    <a:pt x="0" y="0"/>
                  </a:moveTo>
                  <a:lnTo>
                    <a:pt x="6344" y="2362"/>
                  </a:lnTo>
                  <a:lnTo>
                    <a:pt x="77062" y="2362"/>
                  </a:lnTo>
                  <a:lnTo>
                    <a:pt x="709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5555469" y="3412947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4757" y="2362"/>
                  </a:lnTo>
                  <a:lnTo>
                    <a:pt x="75050" y="2362"/>
                  </a:lnTo>
                  <a:lnTo>
                    <a:pt x="75050" y="2111"/>
                  </a:lnTo>
                  <a:lnTo>
                    <a:pt x="70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5550643" y="3410584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4825" y="2362"/>
                  </a:lnTo>
                  <a:lnTo>
                    <a:pt x="75206" y="2362"/>
                  </a:lnTo>
                  <a:lnTo>
                    <a:pt x="699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5540959" y="3405847"/>
              <a:ext cx="80010" cy="5080"/>
            </a:xfrm>
            <a:custGeom>
              <a:avLst/>
              <a:gdLst/>
              <a:ahLst/>
              <a:cxnLst/>
              <a:rect l="l" t="t" r="r" b="b"/>
              <a:pathLst>
                <a:path w="80010" h="5079">
                  <a:moveTo>
                    <a:pt x="79629" y="4724"/>
                  </a:moveTo>
                  <a:lnTo>
                    <a:pt x="74409" y="2362"/>
                  </a:lnTo>
                  <a:lnTo>
                    <a:pt x="74599" y="2362"/>
                  </a:lnTo>
                  <a:lnTo>
                    <a:pt x="69443" y="0"/>
                  </a:lnTo>
                  <a:lnTo>
                    <a:pt x="0" y="0"/>
                  </a:lnTo>
                  <a:lnTo>
                    <a:pt x="4826" y="2362"/>
                  </a:lnTo>
                  <a:lnTo>
                    <a:pt x="9652" y="4724"/>
                  </a:lnTo>
                  <a:lnTo>
                    <a:pt x="79629" y="4724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5536141" y="3403485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4825" y="2362"/>
                  </a:lnTo>
                  <a:lnTo>
                    <a:pt x="74272" y="2362"/>
                  </a:lnTo>
                  <a:lnTo>
                    <a:pt x="693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5531315" y="3401123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4825" y="2362"/>
                  </a:lnTo>
                  <a:lnTo>
                    <a:pt x="74186" y="2362"/>
                  </a:lnTo>
                  <a:lnTo>
                    <a:pt x="695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5526463" y="3398748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4825" y="2362"/>
                  </a:lnTo>
                  <a:lnTo>
                    <a:pt x="74336" y="2362"/>
                  </a:lnTo>
                  <a:lnTo>
                    <a:pt x="696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5522210" y="3396386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3191" y="1842"/>
                  </a:lnTo>
                  <a:lnTo>
                    <a:pt x="4252" y="2362"/>
                  </a:lnTo>
                  <a:lnTo>
                    <a:pt x="73912" y="2362"/>
                  </a:lnTo>
                  <a:lnTo>
                    <a:pt x="69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5518119" y="3394024"/>
              <a:ext cx="73660" cy="2540"/>
            </a:xfrm>
            <a:custGeom>
              <a:avLst/>
              <a:gdLst/>
              <a:ahLst/>
              <a:cxnLst/>
              <a:rect l="l" t="t" r="r" b="b"/>
              <a:pathLst>
                <a:path w="73660" h="2539">
                  <a:moveTo>
                    <a:pt x="0" y="0"/>
                  </a:moveTo>
                  <a:lnTo>
                    <a:pt x="4091" y="2362"/>
                  </a:lnTo>
                  <a:lnTo>
                    <a:pt x="73327" y="2362"/>
                  </a:lnTo>
                  <a:lnTo>
                    <a:pt x="71481" y="1429"/>
                  </a:lnTo>
                  <a:lnTo>
                    <a:pt x="687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5514028" y="3391661"/>
              <a:ext cx="73025" cy="2540"/>
            </a:xfrm>
            <a:custGeom>
              <a:avLst/>
              <a:gdLst/>
              <a:ahLst/>
              <a:cxnLst/>
              <a:rect l="l" t="t" r="r" b="b"/>
              <a:pathLst>
                <a:path w="73025" h="2539">
                  <a:moveTo>
                    <a:pt x="0" y="0"/>
                  </a:moveTo>
                  <a:lnTo>
                    <a:pt x="4091" y="2362"/>
                  </a:lnTo>
                  <a:lnTo>
                    <a:pt x="72887" y="2362"/>
                  </a:lnTo>
                  <a:lnTo>
                    <a:pt x="684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5505818" y="3386924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79">
                  <a:moveTo>
                    <a:pt x="76631" y="4724"/>
                  </a:moveTo>
                  <a:lnTo>
                    <a:pt x="72199" y="2362"/>
                  </a:lnTo>
                  <a:lnTo>
                    <a:pt x="67754" y="0"/>
                  </a:lnTo>
                  <a:lnTo>
                    <a:pt x="0" y="0"/>
                  </a:lnTo>
                  <a:lnTo>
                    <a:pt x="4089" y="2362"/>
                  </a:lnTo>
                  <a:lnTo>
                    <a:pt x="8178" y="4724"/>
                  </a:lnTo>
                  <a:lnTo>
                    <a:pt x="76631" y="4724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5501731" y="3384562"/>
              <a:ext cx="72390" cy="2540"/>
            </a:xfrm>
            <a:custGeom>
              <a:avLst/>
              <a:gdLst/>
              <a:ahLst/>
              <a:cxnLst/>
              <a:rect l="l" t="t" r="r" b="b"/>
              <a:pathLst>
                <a:path w="72389" h="2539">
                  <a:moveTo>
                    <a:pt x="0" y="0"/>
                  </a:moveTo>
                  <a:lnTo>
                    <a:pt x="4091" y="2362"/>
                  </a:lnTo>
                  <a:lnTo>
                    <a:pt x="71849" y="2362"/>
                  </a:lnTo>
                  <a:lnTo>
                    <a:pt x="674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5497640" y="3382200"/>
              <a:ext cx="71755" cy="2540"/>
            </a:xfrm>
            <a:custGeom>
              <a:avLst/>
              <a:gdLst/>
              <a:ahLst/>
              <a:cxnLst/>
              <a:rect l="l" t="t" r="r" b="b"/>
              <a:pathLst>
                <a:path w="71754" h="2539">
                  <a:moveTo>
                    <a:pt x="0" y="0"/>
                  </a:moveTo>
                  <a:lnTo>
                    <a:pt x="4091" y="2362"/>
                  </a:lnTo>
                  <a:lnTo>
                    <a:pt x="71503" y="2362"/>
                  </a:lnTo>
                  <a:lnTo>
                    <a:pt x="671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5493549" y="3379838"/>
              <a:ext cx="71755" cy="2540"/>
            </a:xfrm>
            <a:custGeom>
              <a:avLst/>
              <a:gdLst/>
              <a:ahLst/>
              <a:cxnLst/>
              <a:rect l="l" t="t" r="r" b="b"/>
              <a:pathLst>
                <a:path w="71754" h="2539">
                  <a:moveTo>
                    <a:pt x="0" y="0"/>
                  </a:moveTo>
                  <a:lnTo>
                    <a:pt x="4091" y="2362"/>
                  </a:lnTo>
                  <a:lnTo>
                    <a:pt x="71196" y="2362"/>
                  </a:lnTo>
                  <a:lnTo>
                    <a:pt x="66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5489435" y="3377463"/>
              <a:ext cx="71120" cy="2540"/>
            </a:xfrm>
            <a:custGeom>
              <a:avLst/>
              <a:gdLst/>
              <a:ahLst/>
              <a:cxnLst/>
              <a:rect l="l" t="t" r="r" b="b"/>
              <a:pathLst>
                <a:path w="71120" h="2539">
                  <a:moveTo>
                    <a:pt x="0" y="0"/>
                  </a:moveTo>
                  <a:lnTo>
                    <a:pt x="4091" y="2362"/>
                  </a:lnTo>
                  <a:lnTo>
                    <a:pt x="70974" y="2362"/>
                  </a:lnTo>
                  <a:lnTo>
                    <a:pt x="666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5481244" y="3372738"/>
              <a:ext cx="74930" cy="5080"/>
            </a:xfrm>
            <a:custGeom>
              <a:avLst/>
              <a:gdLst/>
              <a:ahLst/>
              <a:cxnLst/>
              <a:rect l="l" t="t" r="r" b="b"/>
              <a:pathLst>
                <a:path w="74929" h="5079">
                  <a:moveTo>
                    <a:pt x="74853" y="4724"/>
                  </a:moveTo>
                  <a:lnTo>
                    <a:pt x="70535" y="2362"/>
                  </a:lnTo>
                  <a:lnTo>
                    <a:pt x="66217" y="0"/>
                  </a:lnTo>
                  <a:lnTo>
                    <a:pt x="0" y="0"/>
                  </a:lnTo>
                  <a:lnTo>
                    <a:pt x="4089" y="2362"/>
                  </a:lnTo>
                  <a:lnTo>
                    <a:pt x="8191" y="4724"/>
                  </a:lnTo>
                  <a:lnTo>
                    <a:pt x="74853" y="4724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5477161" y="3370376"/>
              <a:ext cx="70485" cy="2540"/>
            </a:xfrm>
            <a:custGeom>
              <a:avLst/>
              <a:gdLst/>
              <a:ahLst/>
              <a:cxnLst/>
              <a:rect l="l" t="t" r="r" b="b"/>
              <a:pathLst>
                <a:path w="70485" h="2539">
                  <a:moveTo>
                    <a:pt x="0" y="0"/>
                  </a:moveTo>
                  <a:lnTo>
                    <a:pt x="4091" y="2362"/>
                  </a:lnTo>
                  <a:lnTo>
                    <a:pt x="70312" y="2362"/>
                  </a:lnTo>
                  <a:lnTo>
                    <a:pt x="66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5473048" y="3368001"/>
              <a:ext cx="70485" cy="2540"/>
            </a:xfrm>
            <a:custGeom>
              <a:avLst/>
              <a:gdLst/>
              <a:ahLst/>
              <a:cxnLst/>
              <a:rect l="l" t="t" r="r" b="b"/>
              <a:pathLst>
                <a:path w="70485" h="2539">
                  <a:moveTo>
                    <a:pt x="0" y="0"/>
                  </a:moveTo>
                  <a:lnTo>
                    <a:pt x="4091" y="2362"/>
                  </a:lnTo>
                  <a:lnTo>
                    <a:pt x="70090" y="2362"/>
                  </a:lnTo>
                  <a:lnTo>
                    <a:pt x="67209" y="783"/>
                  </a:lnTo>
                  <a:lnTo>
                    <a:pt x="659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5468956" y="3365639"/>
              <a:ext cx="70485" cy="2540"/>
            </a:xfrm>
            <a:custGeom>
              <a:avLst/>
              <a:gdLst/>
              <a:ahLst/>
              <a:cxnLst/>
              <a:rect l="l" t="t" r="r" b="b"/>
              <a:pathLst>
                <a:path w="70485" h="2539">
                  <a:moveTo>
                    <a:pt x="0" y="0"/>
                  </a:moveTo>
                  <a:lnTo>
                    <a:pt x="4091" y="2362"/>
                  </a:lnTo>
                  <a:lnTo>
                    <a:pt x="70004" y="2362"/>
                  </a:lnTo>
                  <a:lnTo>
                    <a:pt x="660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5460644" y="3360915"/>
              <a:ext cx="74930" cy="5080"/>
            </a:xfrm>
            <a:custGeom>
              <a:avLst/>
              <a:gdLst/>
              <a:ahLst/>
              <a:cxnLst/>
              <a:rect l="l" t="t" r="r" b="b"/>
              <a:pathLst>
                <a:path w="74929" h="5079">
                  <a:moveTo>
                    <a:pt x="74409" y="4724"/>
                  </a:moveTo>
                  <a:lnTo>
                    <a:pt x="70497" y="2362"/>
                  </a:lnTo>
                  <a:lnTo>
                    <a:pt x="66586" y="0"/>
                  </a:lnTo>
                  <a:lnTo>
                    <a:pt x="0" y="0"/>
                  </a:lnTo>
                  <a:lnTo>
                    <a:pt x="4165" y="2362"/>
                  </a:lnTo>
                  <a:lnTo>
                    <a:pt x="8305" y="4724"/>
                  </a:lnTo>
                  <a:lnTo>
                    <a:pt x="74409" y="4724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5456459" y="3358540"/>
              <a:ext cx="71120" cy="2540"/>
            </a:xfrm>
            <a:custGeom>
              <a:avLst/>
              <a:gdLst/>
              <a:ahLst/>
              <a:cxnLst/>
              <a:rect l="l" t="t" r="r" b="b"/>
              <a:pathLst>
                <a:path w="71120" h="2539">
                  <a:moveTo>
                    <a:pt x="0" y="0"/>
                  </a:moveTo>
                  <a:lnTo>
                    <a:pt x="4167" y="2362"/>
                  </a:lnTo>
                  <a:lnTo>
                    <a:pt x="70761" y="2362"/>
                  </a:lnTo>
                  <a:lnTo>
                    <a:pt x="668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5452292" y="3356178"/>
              <a:ext cx="71120" cy="2540"/>
            </a:xfrm>
            <a:custGeom>
              <a:avLst/>
              <a:gdLst/>
              <a:ahLst/>
              <a:cxnLst/>
              <a:rect l="l" t="t" r="r" b="b"/>
              <a:pathLst>
                <a:path w="71120" h="2539">
                  <a:moveTo>
                    <a:pt x="0" y="0"/>
                  </a:moveTo>
                  <a:lnTo>
                    <a:pt x="4167" y="2362"/>
                  </a:lnTo>
                  <a:lnTo>
                    <a:pt x="71022" y="2362"/>
                  </a:lnTo>
                  <a:lnTo>
                    <a:pt x="671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5448125" y="3353815"/>
              <a:ext cx="71755" cy="2540"/>
            </a:xfrm>
            <a:custGeom>
              <a:avLst/>
              <a:gdLst/>
              <a:ahLst/>
              <a:cxnLst/>
              <a:rect l="l" t="t" r="r" b="b"/>
              <a:pathLst>
                <a:path w="71754" h="2539">
                  <a:moveTo>
                    <a:pt x="0" y="0"/>
                  </a:moveTo>
                  <a:lnTo>
                    <a:pt x="4167" y="2362"/>
                  </a:lnTo>
                  <a:lnTo>
                    <a:pt x="71283" y="2362"/>
                  </a:lnTo>
                  <a:lnTo>
                    <a:pt x="673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5439778" y="3349091"/>
              <a:ext cx="76200" cy="5080"/>
            </a:xfrm>
            <a:custGeom>
              <a:avLst/>
              <a:gdLst/>
              <a:ahLst/>
              <a:cxnLst/>
              <a:rect l="l" t="t" r="r" b="b"/>
              <a:pathLst>
                <a:path w="76200" h="5079">
                  <a:moveTo>
                    <a:pt x="71869" y="2362"/>
                  </a:moveTo>
                  <a:lnTo>
                    <a:pt x="68453" y="0"/>
                  </a:lnTo>
                  <a:lnTo>
                    <a:pt x="0" y="0"/>
                  </a:lnTo>
                  <a:lnTo>
                    <a:pt x="4178" y="2362"/>
                  </a:lnTo>
                  <a:lnTo>
                    <a:pt x="8343" y="4724"/>
                  </a:lnTo>
                  <a:lnTo>
                    <a:pt x="71869" y="4724"/>
                  </a:lnTo>
                  <a:lnTo>
                    <a:pt x="71869" y="2362"/>
                  </a:lnTo>
                  <a:close/>
                </a:path>
                <a:path w="76200" h="5079">
                  <a:moveTo>
                    <a:pt x="75717" y="4724"/>
                  </a:moveTo>
                  <a:lnTo>
                    <a:pt x="72301" y="2667"/>
                  </a:lnTo>
                  <a:lnTo>
                    <a:pt x="72301" y="4724"/>
                  </a:lnTo>
                  <a:lnTo>
                    <a:pt x="75717" y="4724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5435981" y="3346716"/>
              <a:ext cx="72390" cy="2540"/>
            </a:xfrm>
            <a:custGeom>
              <a:avLst/>
              <a:gdLst/>
              <a:ahLst/>
              <a:cxnLst/>
              <a:rect l="l" t="t" r="r" b="b"/>
              <a:pathLst>
                <a:path w="72389" h="2539">
                  <a:moveTo>
                    <a:pt x="0" y="0"/>
                  </a:moveTo>
                  <a:lnTo>
                    <a:pt x="2787" y="1795"/>
                  </a:lnTo>
                  <a:lnTo>
                    <a:pt x="3786" y="2362"/>
                  </a:lnTo>
                  <a:lnTo>
                    <a:pt x="72240" y="2362"/>
                  </a:lnTo>
                  <a:lnTo>
                    <a:pt x="688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5432314" y="3344354"/>
              <a:ext cx="73025" cy="2540"/>
            </a:xfrm>
            <a:custGeom>
              <a:avLst/>
              <a:gdLst/>
              <a:ahLst/>
              <a:cxnLst/>
              <a:rect l="l" t="t" r="r" b="b"/>
              <a:pathLst>
                <a:path w="73025" h="2539">
                  <a:moveTo>
                    <a:pt x="0" y="0"/>
                  </a:moveTo>
                  <a:lnTo>
                    <a:pt x="3666" y="2362"/>
                  </a:lnTo>
                  <a:lnTo>
                    <a:pt x="72490" y="2362"/>
                  </a:lnTo>
                  <a:lnTo>
                    <a:pt x="690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5428647" y="3341992"/>
              <a:ext cx="73025" cy="2540"/>
            </a:xfrm>
            <a:custGeom>
              <a:avLst/>
              <a:gdLst/>
              <a:ahLst/>
              <a:cxnLst/>
              <a:rect l="l" t="t" r="r" b="b"/>
              <a:pathLst>
                <a:path w="73025" h="2539">
                  <a:moveTo>
                    <a:pt x="0" y="0"/>
                  </a:moveTo>
                  <a:lnTo>
                    <a:pt x="3666" y="2362"/>
                  </a:lnTo>
                  <a:lnTo>
                    <a:pt x="72740" y="2362"/>
                  </a:lnTo>
                  <a:lnTo>
                    <a:pt x="693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5421287" y="3337254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79">
                  <a:moveTo>
                    <a:pt x="73240" y="2362"/>
                  </a:moveTo>
                  <a:lnTo>
                    <a:pt x="69824" y="0"/>
                  </a:lnTo>
                  <a:lnTo>
                    <a:pt x="0" y="0"/>
                  </a:lnTo>
                  <a:lnTo>
                    <a:pt x="3670" y="2362"/>
                  </a:lnTo>
                  <a:lnTo>
                    <a:pt x="73240" y="2362"/>
                  </a:lnTo>
                  <a:close/>
                </a:path>
                <a:path w="76835" h="5079">
                  <a:moveTo>
                    <a:pt x="76682" y="4737"/>
                  </a:moveTo>
                  <a:lnTo>
                    <a:pt x="73253" y="2374"/>
                  </a:lnTo>
                  <a:lnTo>
                    <a:pt x="3683" y="2374"/>
                  </a:lnTo>
                  <a:lnTo>
                    <a:pt x="7353" y="4737"/>
                  </a:lnTo>
                  <a:lnTo>
                    <a:pt x="76682" y="4737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5417626" y="3334892"/>
              <a:ext cx="73660" cy="2540"/>
            </a:xfrm>
            <a:custGeom>
              <a:avLst/>
              <a:gdLst/>
              <a:ahLst/>
              <a:cxnLst/>
              <a:rect l="l" t="t" r="r" b="b"/>
              <a:pathLst>
                <a:path w="73660" h="2539">
                  <a:moveTo>
                    <a:pt x="0" y="0"/>
                  </a:moveTo>
                  <a:lnTo>
                    <a:pt x="3666" y="2362"/>
                  </a:lnTo>
                  <a:lnTo>
                    <a:pt x="73490" y="2362"/>
                  </a:lnTo>
                  <a:lnTo>
                    <a:pt x="700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5413959" y="3332530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3666" y="2362"/>
                  </a:lnTo>
                  <a:lnTo>
                    <a:pt x="73740" y="2362"/>
                  </a:lnTo>
                  <a:lnTo>
                    <a:pt x="703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5406606" y="3327793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79">
                  <a:moveTo>
                    <a:pt x="74231" y="2362"/>
                  </a:moveTo>
                  <a:lnTo>
                    <a:pt x="72085" y="889"/>
                  </a:lnTo>
                  <a:lnTo>
                    <a:pt x="70954" y="0"/>
                  </a:lnTo>
                  <a:lnTo>
                    <a:pt x="0" y="0"/>
                  </a:lnTo>
                  <a:lnTo>
                    <a:pt x="3657" y="2362"/>
                  </a:lnTo>
                  <a:lnTo>
                    <a:pt x="74231" y="2362"/>
                  </a:lnTo>
                  <a:close/>
                </a:path>
                <a:path w="78104" h="5079">
                  <a:moveTo>
                    <a:pt x="77673" y="4737"/>
                  </a:moveTo>
                  <a:lnTo>
                    <a:pt x="74256" y="2374"/>
                  </a:lnTo>
                  <a:lnTo>
                    <a:pt x="3683" y="2374"/>
                  </a:lnTo>
                  <a:lnTo>
                    <a:pt x="7353" y="4737"/>
                  </a:lnTo>
                  <a:lnTo>
                    <a:pt x="77673" y="4737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5403431" y="3325431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718" y="2067"/>
                  </a:lnTo>
                  <a:lnTo>
                    <a:pt x="3174" y="2362"/>
                  </a:lnTo>
                  <a:lnTo>
                    <a:pt x="74141" y="2362"/>
                  </a:lnTo>
                  <a:lnTo>
                    <a:pt x="711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5400326" y="3323069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3104" y="2362"/>
                  </a:lnTo>
                  <a:lnTo>
                    <a:pt x="74211" y="2362"/>
                  </a:lnTo>
                  <a:lnTo>
                    <a:pt x="711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5394109" y="3318344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79">
                  <a:moveTo>
                    <a:pt x="77393" y="4724"/>
                  </a:moveTo>
                  <a:lnTo>
                    <a:pt x="74358" y="2362"/>
                  </a:lnTo>
                  <a:lnTo>
                    <a:pt x="71323" y="0"/>
                  </a:lnTo>
                  <a:lnTo>
                    <a:pt x="0" y="0"/>
                  </a:lnTo>
                  <a:lnTo>
                    <a:pt x="3111" y="2362"/>
                  </a:lnTo>
                  <a:lnTo>
                    <a:pt x="6210" y="4724"/>
                  </a:lnTo>
                  <a:lnTo>
                    <a:pt x="77393" y="4724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5390995" y="3315969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3104" y="2362"/>
                  </a:lnTo>
                  <a:lnTo>
                    <a:pt x="74423" y="2362"/>
                  </a:lnTo>
                  <a:lnTo>
                    <a:pt x="71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5387890" y="3313607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3104" y="2362"/>
                  </a:lnTo>
                  <a:lnTo>
                    <a:pt x="74493" y="2362"/>
                  </a:lnTo>
                  <a:lnTo>
                    <a:pt x="714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5381676" y="3308883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79">
                  <a:moveTo>
                    <a:pt x="77673" y="4724"/>
                  </a:moveTo>
                  <a:lnTo>
                    <a:pt x="74637" y="2362"/>
                  </a:lnTo>
                  <a:lnTo>
                    <a:pt x="71602" y="0"/>
                  </a:lnTo>
                  <a:lnTo>
                    <a:pt x="0" y="0"/>
                  </a:lnTo>
                  <a:lnTo>
                    <a:pt x="3098" y="2362"/>
                  </a:lnTo>
                  <a:lnTo>
                    <a:pt x="6210" y="4724"/>
                  </a:lnTo>
                  <a:lnTo>
                    <a:pt x="77673" y="4724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5378559" y="3306508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3104" y="2362"/>
                  </a:lnTo>
                  <a:lnTo>
                    <a:pt x="74705" y="2362"/>
                  </a:lnTo>
                  <a:lnTo>
                    <a:pt x="716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5375454" y="3304146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3104" y="2362"/>
                  </a:lnTo>
                  <a:lnTo>
                    <a:pt x="74775" y="2362"/>
                  </a:lnTo>
                  <a:lnTo>
                    <a:pt x="717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5369242" y="3299421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79">
                  <a:moveTo>
                    <a:pt x="77952" y="4724"/>
                  </a:moveTo>
                  <a:lnTo>
                    <a:pt x="74917" y="2362"/>
                  </a:lnTo>
                  <a:lnTo>
                    <a:pt x="71882" y="0"/>
                  </a:lnTo>
                  <a:lnTo>
                    <a:pt x="0" y="0"/>
                  </a:lnTo>
                  <a:lnTo>
                    <a:pt x="3098" y="2362"/>
                  </a:lnTo>
                  <a:lnTo>
                    <a:pt x="6210" y="4724"/>
                  </a:lnTo>
                  <a:lnTo>
                    <a:pt x="77952" y="4724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5366140" y="3297059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3104" y="2362"/>
                  </a:lnTo>
                  <a:lnTo>
                    <a:pt x="74986" y="2362"/>
                  </a:lnTo>
                  <a:lnTo>
                    <a:pt x="719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5363275" y="3294684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029" y="1739"/>
                  </a:lnTo>
                  <a:lnTo>
                    <a:pt x="2847" y="2362"/>
                  </a:lnTo>
                  <a:lnTo>
                    <a:pt x="74800" y="2362"/>
                  </a:lnTo>
                  <a:lnTo>
                    <a:pt x="74000" y="1739"/>
                  </a:lnTo>
                  <a:lnTo>
                    <a:pt x="719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5357761" y="3289960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79">
                  <a:moveTo>
                    <a:pt x="77482" y="4724"/>
                  </a:moveTo>
                  <a:lnTo>
                    <a:pt x="74726" y="2362"/>
                  </a:lnTo>
                  <a:lnTo>
                    <a:pt x="71970" y="0"/>
                  </a:lnTo>
                  <a:lnTo>
                    <a:pt x="0" y="0"/>
                  </a:lnTo>
                  <a:lnTo>
                    <a:pt x="2755" y="2362"/>
                  </a:lnTo>
                  <a:lnTo>
                    <a:pt x="5511" y="4724"/>
                  </a:lnTo>
                  <a:lnTo>
                    <a:pt x="77482" y="4724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5355008" y="3287598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755" y="2362"/>
                  </a:lnTo>
                  <a:lnTo>
                    <a:pt x="74735" y="2362"/>
                  </a:lnTo>
                  <a:lnTo>
                    <a:pt x="719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5352237" y="3285223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755" y="2362"/>
                  </a:lnTo>
                  <a:lnTo>
                    <a:pt x="74738" y="2362"/>
                  </a:lnTo>
                  <a:lnTo>
                    <a:pt x="719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5349481" y="3282861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755" y="2362"/>
                  </a:lnTo>
                  <a:lnTo>
                    <a:pt x="74741" y="2362"/>
                  </a:lnTo>
                  <a:lnTo>
                    <a:pt x="719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5346725" y="3280498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755" y="2362"/>
                  </a:lnTo>
                  <a:lnTo>
                    <a:pt x="74744" y="2362"/>
                  </a:lnTo>
                  <a:lnTo>
                    <a:pt x="719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5341188" y="3275761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79">
                  <a:moveTo>
                    <a:pt x="74752" y="2362"/>
                  </a:moveTo>
                  <a:lnTo>
                    <a:pt x="72009" y="0"/>
                  </a:lnTo>
                  <a:lnTo>
                    <a:pt x="0" y="0"/>
                  </a:lnTo>
                  <a:lnTo>
                    <a:pt x="2755" y="2362"/>
                  </a:lnTo>
                  <a:lnTo>
                    <a:pt x="74752" y="2362"/>
                  </a:lnTo>
                  <a:close/>
                </a:path>
                <a:path w="78104" h="5079">
                  <a:moveTo>
                    <a:pt x="77520" y="4737"/>
                  </a:moveTo>
                  <a:lnTo>
                    <a:pt x="74764" y="2374"/>
                  </a:lnTo>
                  <a:lnTo>
                    <a:pt x="2781" y="2374"/>
                  </a:lnTo>
                  <a:lnTo>
                    <a:pt x="5537" y="4737"/>
                  </a:lnTo>
                  <a:lnTo>
                    <a:pt x="77520" y="4737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5338443" y="3273399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755" y="2362"/>
                  </a:lnTo>
                  <a:lnTo>
                    <a:pt x="74754" y="2362"/>
                  </a:lnTo>
                  <a:lnTo>
                    <a:pt x="720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5333123" y="3268674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79">
                  <a:moveTo>
                    <a:pt x="74599" y="2362"/>
                  </a:moveTo>
                  <a:lnTo>
                    <a:pt x="72009" y="0"/>
                  </a:lnTo>
                  <a:lnTo>
                    <a:pt x="0" y="0"/>
                  </a:lnTo>
                  <a:lnTo>
                    <a:pt x="2590" y="2362"/>
                  </a:lnTo>
                  <a:lnTo>
                    <a:pt x="3225" y="2362"/>
                  </a:lnTo>
                  <a:lnTo>
                    <a:pt x="3225" y="2933"/>
                  </a:lnTo>
                  <a:lnTo>
                    <a:pt x="5308" y="4724"/>
                  </a:lnTo>
                  <a:lnTo>
                    <a:pt x="74599" y="4724"/>
                  </a:lnTo>
                  <a:lnTo>
                    <a:pt x="74599" y="2362"/>
                  </a:lnTo>
                  <a:close/>
                </a:path>
                <a:path w="77470" h="5079">
                  <a:moveTo>
                    <a:pt x="77317" y="4724"/>
                  </a:moveTo>
                  <a:lnTo>
                    <a:pt x="75222" y="2933"/>
                  </a:lnTo>
                  <a:lnTo>
                    <a:pt x="75222" y="4724"/>
                  </a:lnTo>
                  <a:lnTo>
                    <a:pt x="77317" y="4724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5330536" y="3266312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94" y="2362"/>
                  </a:lnTo>
                  <a:lnTo>
                    <a:pt x="74606" y="2362"/>
                  </a:lnTo>
                  <a:lnTo>
                    <a:pt x="720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5325326" y="3261575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79">
                  <a:moveTo>
                    <a:pt x="77203" y="4724"/>
                  </a:moveTo>
                  <a:lnTo>
                    <a:pt x="74625" y="2362"/>
                  </a:lnTo>
                  <a:lnTo>
                    <a:pt x="72034" y="0"/>
                  </a:lnTo>
                  <a:lnTo>
                    <a:pt x="0" y="0"/>
                  </a:lnTo>
                  <a:lnTo>
                    <a:pt x="2590" y="2362"/>
                  </a:lnTo>
                  <a:lnTo>
                    <a:pt x="5194" y="4724"/>
                  </a:lnTo>
                  <a:lnTo>
                    <a:pt x="77203" y="4724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5322737" y="3259213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94" y="2362"/>
                  </a:lnTo>
                  <a:lnTo>
                    <a:pt x="74625" y="2362"/>
                  </a:lnTo>
                  <a:lnTo>
                    <a:pt x="720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5317528" y="3254476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79">
                  <a:moveTo>
                    <a:pt x="74637" y="2362"/>
                  </a:moveTo>
                  <a:lnTo>
                    <a:pt x="72047" y="0"/>
                  </a:lnTo>
                  <a:lnTo>
                    <a:pt x="0" y="0"/>
                  </a:lnTo>
                  <a:lnTo>
                    <a:pt x="2590" y="2362"/>
                  </a:lnTo>
                  <a:lnTo>
                    <a:pt x="74637" y="2362"/>
                  </a:lnTo>
                  <a:close/>
                </a:path>
                <a:path w="77470" h="5079">
                  <a:moveTo>
                    <a:pt x="77241" y="4737"/>
                  </a:moveTo>
                  <a:lnTo>
                    <a:pt x="74650" y="2374"/>
                  </a:lnTo>
                  <a:lnTo>
                    <a:pt x="2603" y="2374"/>
                  </a:lnTo>
                  <a:lnTo>
                    <a:pt x="5207" y="4737"/>
                  </a:lnTo>
                  <a:lnTo>
                    <a:pt x="77241" y="4737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5314938" y="3252114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94" y="2362"/>
                  </a:lnTo>
                  <a:lnTo>
                    <a:pt x="74643" y="2362"/>
                  </a:lnTo>
                  <a:lnTo>
                    <a:pt x="720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5309743" y="3247389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79">
                  <a:moveTo>
                    <a:pt x="77241" y="4724"/>
                  </a:moveTo>
                  <a:lnTo>
                    <a:pt x="74650" y="2362"/>
                  </a:lnTo>
                  <a:lnTo>
                    <a:pt x="72059" y="0"/>
                  </a:lnTo>
                  <a:lnTo>
                    <a:pt x="0" y="0"/>
                  </a:lnTo>
                  <a:lnTo>
                    <a:pt x="2590" y="2362"/>
                  </a:lnTo>
                  <a:lnTo>
                    <a:pt x="5194" y="4724"/>
                  </a:lnTo>
                  <a:lnTo>
                    <a:pt x="77241" y="4724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5307139" y="3245015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94" y="2362"/>
                  </a:lnTo>
                  <a:lnTo>
                    <a:pt x="74661" y="2362"/>
                  </a:lnTo>
                  <a:lnTo>
                    <a:pt x="72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5304544" y="3242652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94" y="2362"/>
                  </a:lnTo>
                  <a:lnTo>
                    <a:pt x="74667" y="2362"/>
                  </a:lnTo>
                  <a:lnTo>
                    <a:pt x="720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5299481" y="3237928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139" y="4724"/>
                  </a:moveTo>
                  <a:lnTo>
                    <a:pt x="75882" y="3581"/>
                  </a:lnTo>
                  <a:lnTo>
                    <a:pt x="74587" y="2362"/>
                  </a:lnTo>
                  <a:lnTo>
                    <a:pt x="72085" y="0"/>
                  </a:lnTo>
                  <a:lnTo>
                    <a:pt x="0" y="0"/>
                  </a:lnTo>
                  <a:lnTo>
                    <a:pt x="2514" y="2362"/>
                  </a:lnTo>
                  <a:lnTo>
                    <a:pt x="3797" y="3581"/>
                  </a:lnTo>
                  <a:lnTo>
                    <a:pt x="5054" y="4724"/>
                  </a:lnTo>
                  <a:lnTo>
                    <a:pt x="77139" y="4724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5296986" y="3235566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04" y="2362"/>
                  </a:lnTo>
                  <a:lnTo>
                    <a:pt x="74592" y="2362"/>
                  </a:lnTo>
                  <a:lnTo>
                    <a:pt x="720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5291950" y="3230828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101" y="4724"/>
                  </a:moveTo>
                  <a:lnTo>
                    <a:pt x="74599" y="2362"/>
                  </a:lnTo>
                  <a:lnTo>
                    <a:pt x="72110" y="0"/>
                  </a:lnTo>
                  <a:lnTo>
                    <a:pt x="0" y="0"/>
                  </a:lnTo>
                  <a:lnTo>
                    <a:pt x="2514" y="2362"/>
                  </a:lnTo>
                  <a:lnTo>
                    <a:pt x="5016" y="4724"/>
                  </a:lnTo>
                  <a:lnTo>
                    <a:pt x="77101" y="4724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5286946" y="3226104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114" y="4724"/>
                  </a:moveTo>
                  <a:lnTo>
                    <a:pt x="74612" y="2362"/>
                  </a:lnTo>
                  <a:lnTo>
                    <a:pt x="72110" y="0"/>
                  </a:lnTo>
                  <a:lnTo>
                    <a:pt x="0" y="0"/>
                  </a:lnTo>
                  <a:lnTo>
                    <a:pt x="2501" y="2362"/>
                  </a:lnTo>
                  <a:lnTo>
                    <a:pt x="5003" y="4724"/>
                  </a:lnTo>
                  <a:lnTo>
                    <a:pt x="77114" y="4724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5284434" y="3223729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04" y="2362"/>
                  </a:lnTo>
                  <a:lnTo>
                    <a:pt x="74611" y="2362"/>
                  </a:lnTo>
                  <a:lnTo>
                    <a:pt x="721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5279415" y="3219005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127" y="4724"/>
                  </a:moveTo>
                  <a:lnTo>
                    <a:pt x="74625" y="2362"/>
                  </a:lnTo>
                  <a:lnTo>
                    <a:pt x="72123" y="0"/>
                  </a:lnTo>
                  <a:lnTo>
                    <a:pt x="0" y="0"/>
                  </a:lnTo>
                  <a:lnTo>
                    <a:pt x="2501" y="2362"/>
                  </a:lnTo>
                  <a:lnTo>
                    <a:pt x="5016" y="4724"/>
                  </a:lnTo>
                  <a:lnTo>
                    <a:pt x="77127" y="4724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5276919" y="3216643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04" y="2362"/>
                  </a:lnTo>
                  <a:lnTo>
                    <a:pt x="74622" y="2362"/>
                  </a:lnTo>
                  <a:lnTo>
                    <a:pt x="72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5271884" y="3211905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4637" y="2362"/>
                  </a:moveTo>
                  <a:lnTo>
                    <a:pt x="72136" y="0"/>
                  </a:lnTo>
                  <a:lnTo>
                    <a:pt x="0" y="0"/>
                  </a:lnTo>
                  <a:lnTo>
                    <a:pt x="2514" y="2362"/>
                  </a:lnTo>
                  <a:lnTo>
                    <a:pt x="74637" y="2362"/>
                  </a:lnTo>
                  <a:close/>
                </a:path>
                <a:path w="77470" h="5080">
                  <a:moveTo>
                    <a:pt x="77152" y="4737"/>
                  </a:moveTo>
                  <a:lnTo>
                    <a:pt x="74650" y="2374"/>
                  </a:lnTo>
                  <a:lnTo>
                    <a:pt x="2527" y="2374"/>
                  </a:lnTo>
                  <a:lnTo>
                    <a:pt x="5029" y="4737"/>
                  </a:lnTo>
                  <a:lnTo>
                    <a:pt x="77152" y="4737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5269391" y="3209543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04" y="2362"/>
                  </a:lnTo>
                  <a:lnTo>
                    <a:pt x="74633" y="2362"/>
                  </a:lnTo>
                  <a:lnTo>
                    <a:pt x="721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5264378" y="3204819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139" y="4724"/>
                  </a:moveTo>
                  <a:lnTo>
                    <a:pt x="74637" y="2362"/>
                  </a:lnTo>
                  <a:lnTo>
                    <a:pt x="72136" y="0"/>
                  </a:lnTo>
                  <a:lnTo>
                    <a:pt x="0" y="0"/>
                  </a:lnTo>
                  <a:lnTo>
                    <a:pt x="2501" y="2362"/>
                  </a:lnTo>
                  <a:lnTo>
                    <a:pt x="5003" y="4724"/>
                  </a:lnTo>
                  <a:lnTo>
                    <a:pt x="77139" y="4724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5261862" y="3202444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04" y="2362"/>
                  </a:lnTo>
                  <a:lnTo>
                    <a:pt x="74644" y="2362"/>
                  </a:lnTo>
                  <a:lnTo>
                    <a:pt x="721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5256847" y="3197719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152" y="4724"/>
                  </a:moveTo>
                  <a:lnTo>
                    <a:pt x="74650" y="2362"/>
                  </a:lnTo>
                  <a:lnTo>
                    <a:pt x="72148" y="0"/>
                  </a:lnTo>
                  <a:lnTo>
                    <a:pt x="0" y="0"/>
                  </a:lnTo>
                  <a:lnTo>
                    <a:pt x="2501" y="2362"/>
                  </a:lnTo>
                  <a:lnTo>
                    <a:pt x="5003" y="4724"/>
                  </a:lnTo>
                  <a:lnTo>
                    <a:pt x="77152" y="4724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5251818" y="3192982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4663" y="2362"/>
                  </a:moveTo>
                  <a:lnTo>
                    <a:pt x="72161" y="0"/>
                  </a:lnTo>
                  <a:lnTo>
                    <a:pt x="0" y="0"/>
                  </a:lnTo>
                  <a:lnTo>
                    <a:pt x="2514" y="2362"/>
                  </a:lnTo>
                  <a:lnTo>
                    <a:pt x="74663" y="2362"/>
                  </a:lnTo>
                  <a:close/>
                </a:path>
                <a:path w="77470" h="5080">
                  <a:moveTo>
                    <a:pt x="77177" y="4737"/>
                  </a:moveTo>
                  <a:lnTo>
                    <a:pt x="74676" y="2374"/>
                  </a:lnTo>
                  <a:lnTo>
                    <a:pt x="2527" y="2374"/>
                  </a:lnTo>
                  <a:lnTo>
                    <a:pt x="5029" y="4737"/>
                  </a:lnTo>
                  <a:lnTo>
                    <a:pt x="77177" y="4737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5249324" y="3190620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04" y="2362"/>
                  </a:lnTo>
                  <a:lnTo>
                    <a:pt x="74663" y="2362"/>
                  </a:lnTo>
                  <a:lnTo>
                    <a:pt x="721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5244312" y="3185896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165" y="4724"/>
                  </a:moveTo>
                  <a:lnTo>
                    <a:pt x="74663" y="2362"/>
                  </a:lnTo>
                  <a:lnTo>
                    <a:pt x="72161" y="0"/>
                  </a:lnTo>
                  <a:lnTo>
                    <a:pt x="0" y="0"/>
                  </a:lnTo>
                  <a:lnTo>
                    <a:pt x="2501" y="2362"/>
                  </a:lnTo>
                  <a:lnTo>
                    <a:pt x="5003" y="4724"/>
                  </a:lnTo>
                  <a:lnTo>
                    <a:pt x="77165" y="4724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5241809" y="3183534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04" y="2362"/>
                  </a:lnTo>
                  <a:lnTo>
                    <a:pt x="74674" y="2362"/>
                  </a:lnTo>
                  <a:lnTo>
                    <a:pt x="72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5236781" y="3178797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177" y="4724"/>
                  </a:moveTo>
                  <a:lnTo>
                    <a:pt x="74676" y="2362"/>
                  </a:lnTo>
                  <a:lnTo>
                    <a:pt x="72174" y="0"/>
                  </a:lnTo>
                  <a:lnTo>
                    <a:pt x="0" y="0"/>
                  </a:lnTo>
                  <a:lnTo>
                    <a:pt x="2501" y="2362"/>
                  </a:lnTo>
                  <a:lnTo>
                    <a:pt x="5003" y="4724"/>
                  </a:lnTo>
                  <a:lnTo>
                    <a:pt x="77177" y="4724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5231765" y="3174072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190" y="4724"/>
                  </a:moveTo>
                  <a:lnTo>
                    <a:pt x="74688" y="2362"/>
                  </a:lnTo>
                  <a:lnTo>
                    <a:pt x="72186" y="0"/>
                  </a:lnTo>
                  <a:lnTo>
                    <a:pt x="0" y="0"/>
                  </a:lnTo>
                  <a:lnTo>
                    <a:pt x="2514" y="2362"/>
                  </a:lnTo>
                  <a:lnTo>
                    <a:pt x="5016" y="4724"/>
                  </a:lnTo>
                  <a:lnTo>
                    <a:pt x="77190" y="4724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5229257" y="3171697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04" y="2362"/>
                  </a:lnTo>
                  <a:lnTo>
                    <a:pt x="74693" y="2362"/>
                  </a:lnTo>
                  <a:lnTo>
                    <a:pt x="721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5224246" y="3166973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190" y="4724"/>
                  </a:moveTo>
                  <a:lnTo>
                    <a:pt x="74701" y="2362"/>
                  </a:lnTo>
                  <a:lnTo>
                    <a:pt x="72199" y="0"/>
                  </a:lnTo>
                  <a:lnTo>
                    <a:pt x="0" y="0"/>
                  </a:lnTo>
                  <a:lnTo>
                    <a:pt x="2501" y="2362"/>
                  </a:lnTo>
                  <a:lnTo>
                    <a:pt x="5003" y="4724"/>
                  </a:lnTo>
                  <a:lnTo>
                    <a:pt x="77190" y="4724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5219217" y="3162236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4714" y="2362"/>
                  </a:moveTo>
                  <a:lnTo>
                    <a:pt x="72212" y="0"/>
                  </a:lnTo>
                  <a:lnTo>
                    <a:pt x="0" y="0"/>
                  </a:lnTo>
                  <a:lnTo>
                    <a:pt x="2501" y="2362"/>
                  </a:lnTo>
                  <a:lnTo>
                    <a:pt x="74714" y="2362"/>
                  </a:lnTo>
                  <a:close/>
                </a:path>
                <a:path w="77470" h="5080">
                  <a:moveTo>
                    <a:pt x="77228" y="4737"/>
                  </a:moveTo>
                  <a:lnTo>
                    <a:pt x="74726" y="2374"/>
                  </a:lnTo>
                  <a:lnTo>
                    <a:pt x="2514" y="2374"/>
                  </a:lnTo>
                  <a:lnTo>
                    <a:pt x="5029" y="4737"/>
                  </a:lnTo>
                  <a:lnTo>
                    <a:pt x="77228" y="4737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5216719" y="3159874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04" y="2362"/>
                  </a:lnTo>
                  <a:lnTo>
                    <a:pt x="74711" y="2362"/>
                  </a:lnTo>
                  <a:lnTo>
                    <a:pt x="722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5211699" y="3155149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228" y="4724"/>
                  </a:moveTo>
                  <a:lnTo>
                    <a:pt x="74726" y="2362"/>
                  </a:lnTo>
                  <a:lnTo>
                    <a:pt x="72224" y="0"/>
                  </a:lnTo>
                  <a:lnTo>
                    <a:pt x="0" y="0"/>
                  </a:lnTo>
                  <a:lnTo>
                    <a:pt x="2514" y="2362"/>
                  </a:lnTo>
                  <a:lnTo>
                    <a:pt x="5016" y="4724"/>
                  </a:lnTo>
                  <a:lnTo>
                    <a:pt x="77228" y="4724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5206682" y="3150412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4726" y="2362"/>
                  </a:moveTo>
                  <a:lnTo>
                    <a:pt x="72224" y="0"/>
                  </a:lnTo>
                  <a:lnTo>
                    <a:pt x="0" y="0"/>
                  </a:lnTo>
                  <a:lnTo>
                    <a:pt x="2501" y="2362"/>
                  </a:lnTo>
                  <a:lnTo>
                    <a:pt x="74726" y="2362"/>
                  </a:lnTo>
                  <a:close/>
                </a:path>
                <a:path w="77470" h="5080">
                  <a:moveTo>
                    <a:pt x="77241" y="4737"/>
                  </a:moveTo>
                  <a:lnTo>
                    <a:pt x="74739" y="2374"/>
                  </a:lnTo>
                  <a:lnTo>
                    <a:pt x="2514" y="2374"/>
                  </a:lnTo>
                  <a:lnTo>
                    <a:pt x="5016" y="4737"/>
                  </a:lnTo>
                  <a:lnTo>
                    <a:pt x="77241" y="4737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5204181" y="3148050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04" y="2362"/>
                  </a:lnTo>
                  <a:lnTo>
                    <a:pt x="74730" y="2362"/>
                  </a:lnTo>
                  <a:lnTo>
                    <a:pt x="722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5199164" y="3143325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241" y="4724"/>
                  </a:moveTo>
                  <a:lnTo>
                    <a:pt x="74739" y="2362"/>
                  </a:lnTo>
                  <a:lnTo>
                    <a:pt x="72237" y="0"/>
                  </a:lnTo>
                  <a:lnTo>
                    <a:pt x="0" y="0"/>
                  </a:lnTo>
                  <a:lnTo>
                    <a:pt x="2501" y="2362"/>
                  </a:lnTo>
                  <a:lnTo>
                    <a:pt x="5016" y="4724"/>
                  </a:lnTo>
                  <a:lnTo>
                    <a:pt x="77241" y="4724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5194147" y="3138588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241" y="4724"/>
                  </a:moveTo>
                  <a:lnTo>
                    <a:pt x="74739" y="2362"/>
                  </a:lnTo>
                  <a:lnTo>
                    <a:pt x="72237" y="0"/>
                  </a:lnTo>
                  <a:lnTo>
                    <a:pt x="0" y="0"/>
                  </a:lnTo>
                  <a:lnTo>
                    <a:pt x="2501" y="2362"/>
                  </a:lnTo>
                  <a:lnTo>
                    <a:pt x="5003" y="4724"/>
                  </a:lnTo>
                  <a:lnTo>
                    <a:pt x="77241" y="4724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5191642" y="3136226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04" y="2362"/>
                  </a:lnTo>
                  <a:lnTo>
                    <a:pt x="74748" y="2362"/>
                  </a:lnTo>
                  <a:lnTo>
                    <a:pt x="722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5186553" y="3131502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330" y="4724"/>
                  </a:moveTo>
                  <a:lnTo>
                    <a:pt x="74790" y="2362"/>
                  </a:lnTo>
                  <a:lnTo>
                    <a:pt x="72237" y="0"/>
                  </a:lnTo>
                  <a:lnTo>
                    <a:pt x="0" y="0"/>
                  </a:lnTo>
                  <a:lnTo>
                    <a:pt x="2540" y="2362"/>
                  </a:lnTo>
                  <a:lnTo>
                    <a:pt x="5080" y="4724"/>
                  </a:lnTo>
                  <a:lnTo>
                    <a:pt x="77330" y="4724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5183989" y="3129127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0" y="2362"/>
                  </a:lnTo>
                  <a:lnTo>
                    <a:pt x="74790" y="2362"/>
                  </a:lnTo>
                  <a:lnTo>
                    <a:pt x="722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5178882" y="3124402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330" y="4724"/>
                  </a:moveTo>
                  <a:lnTo>
                    <a:pt x="74777" y="2362"/>
                  </a:lnTo>
                  <a:lnTo>
                    <a:pt x="72224" y="0"/>
                  </a:lnTo>
                  <a:lnTo>
                    <a:pt x="0" y="0"/>
                  </a:lnTo>
                  <a:lnTo>
                    <a:pt x="2552" y="2362"/>
                  </a:lnTo>
                  <a:lnTo>
                    <a:pt x="5105" y="4724"/>
                  </a:lnTo>
                  <a:lnTo>
                    <a:pt x="77330" y="4724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5173777" y="3119678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330" y="4724"/>
                  </a:moveTo>
                  <a:lnTo>
                    <a:pt x="74777" y="2362"/>
                  </a:lnTo>
                  <a:lnTo>
                    <a:pt x="72212" y="0"/>
                  </a:lnTo>
                  <a:lnTo>
                    <a:pt x="0" y="0"/>
                  </a:lnTo>
                  <a:lnTo>
                    <a:pt x="2552" y="2362"/>
                  </a:lnTo>
                  <a:lnTo>
                    <a:pt x="5105" y="4724"/>
                  </a:lnTo>
                  <a:lnTo>
                    <a:pt x="77330" y="4724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5171221" y="3117303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0" y="2362"/>
                  </a:lnTo>
                  <a:lnTo>
                    <a:pt x="74764" y="2362"/>
                  </a:lnTo>
                  <a:lnTo>
                    <a:pt x="722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5166118" y="3112579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304" y="4724"/>
                  </a:moveTo>
                  <a:lnTo>
                    <a:pt x="74752" y="2362"/>
                  </a:lnTo>
                  <a:lnTo>
                    <a:pt x="72186" y="0"/>
                  </a:lnTo>
                  <a:lnTo>
                    <a:pt x="0" y="0"/>
                  </a:lnTo>
                  <a:lnTo>
                    <a:pt x="2540" y="2362"/>
                  </a:lnTo>
                  <a:lnTo>
                    <a:pt x="5092" y="4724"/>
                  </a:lnTo>
                  <a:lnTo>
                    <a:pt x="77304" y="4724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5161000" y="3107842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4739" y="2362"/>
                  </a:moveTo>
                  <a:lnTo>
                    <a:pt x="72186" y="0"/>
                  </a:lnTo>
                  <a:lnTo>
                    <a:pt x="0" y="0"/>
                  </a:lnTo>
                  <a:lnTo>
                    <a:pt x="2552" y="2362"/>
                  </a:lnTo>
                  <a:lnTo>
                    <a:pt x="74739" y="2362"/>
                  </a:lnTo>
                  <a:close/>
                </a:path>
                <a:path w="77470" h="5080">
                  <a:moveTo>
                    <a:pt x="77304" y="4737"/>
                  </a:moveTo>
                  <a:lnTo>
                    <a:pt x="74752" y="2374"/>
                  </a:lnTo>
                  <a:lnTo>
                    <a:pt x="2565" y="2374"/>
                  </a:lnTo>
                  <a:lnTo>
                    <a:pt x="5118" y="4737"/>
                  </a:lnTo>
                  <a:lnTo>
                    <a:pt x="77304" y="4737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5158454" y="3105480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0" y="2362"/>
                  </a:lnTo>
                  <a:lnTo>
                    <a:pt x="74738" y="2362"/>
                  </a:lnTo>
                  <a:lnTo>
                    <a:pt x="721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5153342" y="3100755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292" y="4724"/>
                  </a:moveTo>
                  <a:lnTo>
                    <a:pt x="74726" y="2362"/>
                  </a:lnTo>
                  <a:lnTo>
                    <a:pt x="72174" y="0"/>
                  </a:lnTo>
                  <a:lnTo>
                    <a:pt x="0" y="0"/>
                  </a:lnTo>
                  <a:lnTo>
                    <a:pt x="2552" y="2362"/>
                  </a:lnTo>
                  <a:lnTo>
                    <a:pt x="5105" y="4724"/>
                  </a:lnTo>
                  <a:lnTo>
                    <a:pt x="77292" y="4724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5148059" y="3096018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444" y="4724"/>
                  </a:moveTo>
                  <a:lnTo>
                    <a:pt x="74803" y="2362"/>
                  </a:lnTo>
                  <a:lnTo>
                    <a:pt x="72136" y="0"/>
                  </a:lnTo>
                  <a:lnTo>
                    <a:pt x="0" y="0"/>
                  </a:lnTo>
                  <a:lnTo>
                    <a:pt x="2641" y="2362"/>
                  </a:lnTo>
                  <a:lnTo>
                    <a:pt x="5270" y="4724"/>
                  </a:lnTo>
                  <a:lnTo>
                    <a:pt x="77444" y="4724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5145415" y="3093656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46" y="2362"/>
                  </a:lnTo>
                  <a:lnTo>
                    <a:pt x="74790" y="2362"/>
                  </a:lnTo>
                  <a:lnTo>
                    <a:pt x="721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5140122" y="3088931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419" y="4724"/>
                  </a:moveTo>
                  <a:lnTo>
                    <a:pt x="74752" y="2362"/>
                  </a:lnTo>
                  <a:lnTo>
                    <a:pt x="72097" y="0"/>
                  </a:lnTo>
                  <a:lnTo>
                    <a:pt x="0" y="0"/>
                  </a:lnTo>
                  <a:lnTo>
                    <a:pt x="2641" y="2362"/>
                  </a:lnTo>
                  <a:lnTo>
                    <a:pt x="5283" y="4724"/>
                  </a:lnTo>
                  <a:lnTo>
                    <a:pt x="77419" y="4724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5134813" y="3084194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393" y="4724"/>
                  </a:moveTo>
                  <a:lnTo>
                    <a:pt x="74726" y="2362"/>
                  </a:lnTo>
                  <a:lnTo>
                    <a:pt x="72072" y="0"/>
                  </a:lnTo>
                  <a:lnTo>
                    <a:pt x="0" y="0"/>
                  </a:lnTo>
                  <a:lnTo>
                    <a:pt x="2641" y="2362"/>
                  </a:lnTo>
                  <a:lnTo>
                    <a:pt x="5295" y="4724"/>
                  </a:lnTo>
                  <a:lnTo>
                    <a:pt x="77393" y="4724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5132171" y="3081832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46" y="2362"/>
                  </a:lnTo>
                  <a:lnTo>
                    <a:pt x="74717" y="2362"/>
                  </a:lnTo>
                  <a:lnTo>
                    <a:pt x="720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5126863" y="3077095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4688" y="2362"/>
                  </a:moveTo>
                  <a:lnTo>
                    <a:pt x="72021" y="0"/>
                  </a:lnTo>
                  <a:lnTo>
                    <a:pt x="0" y="0"/>
                  </a:lnTo>
                  <a:lnTo>
                    <a:pt x="2641" y="2362"/>
                  </a:lnTo>
                  <a:lnTo>
                    <a:pt x="74688" y="2362"/>
                  </a:lnTo>
                  <a:close/>
                </a:path>
                <a:path w="77470" h="5080">
                  <a:moveTo>
                    <a:pt x="77355" y="4737"/>
                  </a:moveTo>
                  <a:lnTo>
                    <a:pt x="74701" y="2374"/>
                  </a:lnTo>
                  <a:lnTo>
                    <a:pt x="2654" y="2374"/>
                  </a:lnTo>
                  <a:lnTo>
                    <a:pt x="5295" y="4737"/>
                  </a:lnTo>
                  <a:lnTo>
                    <a:pt x="77355" y="4737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5124218" y="3074733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46" y="2362"/>
                  </a:lnTo>
                  <a:lnTo>
                    <a:pt x="74673" y="2362"/>
                  </a:lnTo>
                  <a:lnTo>
                    <a:pt x="72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5118925" y="3070008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304" y="4724"/>
                  </a:moveTo>
                  <a:lnTo>
                    <a:pt x="74637" y="2362"/>
                  </a:lnTo>
                  <a:lnTo>
                    <a:pt x="71983" y="0"/>
                  </a:lnTo>
                  <a:lnTo>
                    <a:pt x="0" y="0"/>
                  </a:lnTo>
                  <a:lnTo>
                    <a:pt x="2641" y="2362"/>
                  </a:lnTo>
                  <a:lnTo>
                    <a:pt x="5283" y="4724"/>
                  </a:lnTo>
                  <a:lnTo>
                    <a:pt x="77304" y="4724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5113528" y="3065271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355" y="4724"/>
                  </a:moveTo>
                  <a:lnTo>
                    <a:pt x="74701" y="2362"/>
                  </a:lnTo>
                  <a:lnTo>
                    <a:pt x="71996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372" y="4724"/>
                  </a:lnTo>
                  <a:lnTo>
                    <a:pt x="77355" y="4724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5110818" y="3062909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719" y="2362"/>
                  </a:lnTo>
                  <a:lnTo>
                    <a:pt x="74708" y="2362"/>
                  </a:lnTo>
                  <a:lnTo>
                    <a:pt x="720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5105374" y="3058185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444" y="4724"/>
                  </a:moveTo>
                  <a:lnTo>
                    <a:pt x="74739" y="2362"/>
                  </a:lnTo>
                  <a:lnTo>
                    <a:pt x="72034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435" y="4724"/>
                  </a:lnTo>
                  <a:lnTo>
                    <a:pt x="77444" y="4724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5102643" y="3055810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719" y="2362"/>
                  </a:lnTo>
                  <a:lnTo>
                    <a:pt x="74755" y="2362"/>
                  </a:lnTo>
                  <a:lnTo>
                    <a:pt x="720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5097196" y="3051085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7495" y="4724"/>
                  </a:moveTo>
                  <a:lnTo>
                    <a:pt x="74790" y="2362"/>
                  </a:lnTo>
                  <a:lnTo>
                    <a:pt x="72085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435" y="4724"/>
                  </a:lnTo>
                  <a:lnTo>
                    <a:pt x="77495" y="4724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5094484" y="3048723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719" y="2362"/>
                  </a:lnTo>
                  <a:lnTo>
                    <a:pt x="74802" y="2362"/>
                  </a:lnTo>
                  <a:lnTo>
                    <a:pt x="720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5089029" y="3043986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7533" y="4724"/>
                  </a:moveTo>
                  <a:lnTo>
                    <a:pt x="74828" y="2362"/>
                  </a:lnTo>
                  <a:lnTo>
                    <a:pt x="72123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435" y="4724"/>
                  </a:lnTo>
                  <a:lnTo>
                    <a:pt x="77533" y="4724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5086309" y="3041624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719" y="2362"/>
                  </a:lnTo>
                  <a:lnTo>
                    <a:pt x="74850" y="2362"/>
                  </a:lnTo>
                  <a:lnTo>
                    <a:pt x="721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5080851" y="3036887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4879" y="2362"/>
                  </a:moveTo>
                  <a:lnTo>
                    <a:pt x="72174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74879" y="2362"/>
                  </a:lnTo>
                  <a:close/>
                </a:path>
                <a:path w="78104" h="5080">
                  <a:moveTo>
                    <a:pt x="77597" y="4737"/>
                  </a:moveTo>
                  <a:lnTo>
                    <a:pt x="74891" y="2374"/>
                  </a:lnTo>
                  <a:lnTo>
                    <a:pt x="2730" y="2374"/>
                  </a:lnTo>
                  <a:lnTo>
                    <a:pt x="5448" y="4737"/>
                  </a:lnTo>
                  <a:lnTo>
                    <a:pt x="77597" y="4737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5075415" y="3032162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7609" y="4724"/>
                  </a:moveTo>
                  <a:lnTo>
                    <a:pt x="74904" y="2362"/>
                  </a:lnTo>
                  <a:lnTo>
                    <a:pt x="72199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435" y="4724"/>
                  </a:lnTo>
                  <a:lnTo>
                    <a:pt x="77609" y="4724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5072695" y="3029800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719" y="2362"/>
                  </a:lnTo>
                  <a:lnTo>
                    <a:pt x="74929" y="2362"/>
                  </a:lnTo>
                  <a:lnTo>
                    <a:pt x="722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5067236" y="3025063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4955" y="2362"/>
                  </a:moveTo>
                  <a:lnTo>
                    <a:pt x="72250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74955" y="2362"/>
                  </a:lnTo>
                  <a:close/>
                </a:path>
                <a:path w="78104" h="5080">
                  <a:moveTo>
                    <a:pt x="77673" y="4737"/>
                  </a:moveTo>
                  <a:lnTo>
                    <a:pt x="74968" y="2374"/>
                  </a:lnTo>
                  <a:lnTo>
                    <a:pt x="2730" y="2374"/>
                  </a:lnTo>
                  <a:lnTo>
                    <a:pt x="5448" y="4737"/>
                  </a:lnTo>
                  <a:lnTo>
                    <a:pt x="77673" y="4737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5064521" y="3022701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4976" y="2362"/>
                  </a:lnTo>
                  <a:lnTo>
                    <a:pt x="722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5061801" y="3020339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4992" y="2362"/>
                  </a:lnTo>
                  <a:lnTo>
                    <a:pt x="722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5056340" y="3015602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5018" y="2362"/>
                  </a:moveTo>
                  <a:lnTo>
                    <a:pt x="72326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75018" y="2362"/>
                  </a:lnTo>
                  <a:close/>
                </a:path>
                <a:path w="78104" h="5080">
                  <a:moveTo>
                    <a:pt x="77749" y="4737"/>
                  </a:moveTo>
                  <a:lnTo>
                    <a:pt x="75044" y="2374"/>
                  </a:lnTo>
                  <a:lnTo>
                    <a:pt x="2730" y="2374"/>
                  </a:lnTo>
                  <a:lnTo>
                    <a:pt x="5461" y="4737"/>
                  </a:lnTo>
                  <a:lnTo>
                    <a:pt x="77749" y="4737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5053626" y="3013240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039" y="2362"/>
                  </a:lnTo>
                  <a:lnTo>
                    <a:pt x="72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5048186" y="3008515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7774" y="4724"/>
                  </a:moveTo>
                  <a:lnTo>
                    <a:pt x="75069" y="2362"/>
                  </a:lnTo>
                  <a:lnTo>
                    <a:pt x="72364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435" y="4724"/>
                  </a:lnTo>
                  <a:lnTo>
                    <a:pt x="77774" y="472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5045467" y="3006153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087" y="2362"/>
                  </a:lnTo>
                  <a:lnTo>
                    <a:pt x="723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5040007" y="3001416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7825" y="4724"/>
                  </a:moveTo>
                  <a:lnTo>
                    <a:pt x="75120" y="2362"/>
                  </a:lnTo>
                  <a:lnTo>
                    <a:pt x="72415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435" y="4724"/>
                  </a:lnTo>
                  <a:lnTo>
                    <a:pt x="77825" y="4724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5037292" y="2999054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134" y="2362"/>
                  </a:lnTo>
                  <a:lnTo>
                    <a:pt x="724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5031829" y="2994316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5171" y="2362"/>
                  </a:moveTo>
                  <a:lnTo>
                    <a:pt x="72466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75171" y="2362"/>
                  </a:lnTo>
                  <a:close/>
                </a:path>
                <a:path w="78104" h="5080">
                  <a:moveTo>
                    <a:pt x="77889" y="4737"/>
                  </a:moveTo>
                  <a:lnTo>
                    <a:pt x="75184" y="2374"/>
                  </a:lnTo>
                  <a:lnTo>
                    <a:pt x="2743" y="2374"/>
                  </a:lnTo>
                  <a:lnTo>
                    <a:pt x="5461" y="4737"/>
                  </a:lnTo>
                  <a:lnTo>
                    <a:pt x="77889" y="4737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5029118" y="2991954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181" y="2362"/>
                  </a:lnTo>
                  <a:lnTo>
                    <a:pt x="72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5023675" y="2987230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7914" y="4724"/>
                  </a:moveTo>
                  <a:lnTo>
                    <a:pt x="75209" y="2362"/>
                  </a:lnTo>
                  <a:lnTo>
                    <a:pt x="72504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435" y="4724"/>
                  </a:lnTo>
                  <a:lnTo>
                    <a:pt x="77914" y="4724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5020944" y="2984855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229" y="2362"/>
                  </a:lnTo>
                  <a:lnTo>
                    <a:pt x="725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5018224" y="2982493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245" y="2362"/>
                  </a:lnTo>
                  <a:lnTo>
                    <a:pt x="72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5015504" y="2980131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260" y="2362"/>
                  </a:lnTo>
                  <a:lnTo>
                    <a:pt x="725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5012784" y="2977768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276" y="2362"/>
                  </a:lnTo>
                  <a:lnTo>
                    <a:pt x="725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5007318" y="2973031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5311" y="2362"/>
                  </a:moveTo>
                  <a:lnTo>
                    <a:pt x="72605" y="0"/>
                  </a:lnTo>
                  <a:lnTo>
                    <a:pt x="0" y="0"/>
                  </a:lnTo>
                  <a:lnTo>
                    <a:pt x="2730" y="2362"/>
                  </a:lnTo>
                  <a:lnTo>
                    <a:pt x="75311" y="2362"/>
                  </a:lnTo>
                  <a:close/>
                </a:path>
                <a:path w="78104" h="5080">
                  <a:moveTo>
                    <a:pt x="78028" y="4737"/>
                  </a:moveTo>
                  <a:lnTo>
                    <a:pt x="75323" y="2374"/>
                  </a:lnTo>
                  <a:lnTo>
                    <a:pt x="2743" y="2374"/>
                  </a:lnTo>
                  <a:lnTo>
                    <a:pt x="5461" y="4737"/>
                  </a:lnTo>
                  <a:lnTo>
                    <a:pt x="78028" y="4737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5004609" y="2970669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323" y="2362"/>
                  </a:lnTo>
                  <a:lnTo>
                    <a:pt x="726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5001889" y="2968307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339" y="2362"/>
                  </a:lnTo>
                  <a:lnTo>
                    <a:pt x="72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4996434" y="2963570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5361" y="2362"/>
                  </a:moveTo>
                  <a:lnTo>
                    <a:pt x="72656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75361" y="2362"/>
                  </a:lnTo>
                  <a:close/>
                </a:path>
                <a:path w="78104" h="5080">
                  <a:moveTo>
                    <a:pt x="78079" y="4737"/>
                  </a:moveTo>
                  <a:lnTo>
                    <a:pt x="75387" y="2374"/>
                  </a:lnTo>
                  <a:lnTo>
                    <a:pt x="2730" y="2374"/>
                  </a:lnTo>
                  <a:lnTo>
                    <a:pt x="5448" y="4737"/>
                  </a:lnTo>
                  <a:lnTo>
                    <a:pt x="78079" y="4737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4993715" y="2961208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387" y="2362"/>
                  </a:lnTo>
                  <a:lnTo>
                    <a:pt x="726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4990995" y="2958845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402" y="2362"/>
                  </a:lnTo>
                  <a:lnTo>
                    <a:pt x="726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4985550" y="2954121"/>
              <a:ext cx="78740" cy="5080"/>
            </a:xfrm>
            <a:custGeom>
              <a:avLst/>
              <a:gdLst/>
              <a:ahLst/>
              <a:cxnLst/>
              <a:rect l="l" t="t" r="r" b="b"/>
              <a:pathLst>
                <a:path w="78739" h="5080">
                  <a:moveTo>
                    <a:pt x="78143" y="4724"/>
                  </a:moveTo>
                  <a:lnTo>
                    <a:pt x="75438" y="2362"/>
                  </a:lnTo>
                  <a:lnTo>
                    <a:pt x="72732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435" y="4724"/>
                  </a:lnTo>
                  <a:lnTo>
                    <a:pt x="78143" y="4724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4982821" y="2951746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450" y="2362"/>
                  </a:lnTo>
                  <a:lnTo>
                    <a:pt x="727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4980101" y="2949384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466" y="2362"/>
                  </a:lnTo>
                  <a:lnTo>
                    <a:pt x="727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4974653" y="2944659"/>
              <a:ext cx="78740" cy="5080"/>
            </a:xfrm>
            <a:custGeom>
              <a:avLst/>
              <a:gdLst/>
              <a:ahLst/>
              <a:cxnLst/>
              <a:rect l="l" t="t" r="r" b="b"/>
              <a:pathLst>
                <a:path w="78739" h="5080">
                  <a:moveTo>
                    <a:pt x="78206" y="4724"/>
                  </a:moveTo>
                  <a:lnTo>
                    <a:pt x="75501" y="2362"/>
                  </a:lnTo>
                  <a:lnTo>
                    <a:pt x="72796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435" y="4724"/>
                  </a:lnTo>
                  <a:lnTo>
                    <a:pt x="78206" y="4724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4971927" y="2942285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513" y="2362"/>
                  </a:lnTo>
                  <a:lnTo>
                    <a:pt x="728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4969207" y="2939922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529" y="2362"/>
                  </a:lnTo>
                  <a:lnTo>
                    <a:pt x="728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4963757" y="2935198"/>
              <a:ext cx="78740" cy="5080"/>
            </a:xfrm>
            <a:custGeom>
              <a:avLst/>
              <a:gdLst/>
              <a:ahLst/>
              <a:cxnLst/>
              <a:rect l="l" t="t" r="r" b="b"/>
              <a:pathLst>
                <a:path w="78739" h="5080">
                  <a:moveTo>
                    <a:pt x="78270" y="4724"/>
                  </a:moveTo>
                  <a:lnTo>
                    <a:pt x="75565" y="2362"/>
                  </a:lnTo>
                  <a:lnTo>
                    <a:pt x="72859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448" y="4724"/>
                  </a:lnTo>
                  <a:lnTo>
                    <a:pt x="78270" y="4724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/>
            <p:cNvSpPr/>
            <p:nvPr/>
          </p:nvSpPr>
          <p:spPr>
            <a:xfrm>
              <a:off x="4961032" y="2932823"/>
              <a:ext cx="76200" cy="2540"/>
            </a:xfrm>
            <a:custGeom>
              <a:avLst/>
              <a:gdLst/>
              <a:ahLst/>
              <a:cxnLst/>
              <a:rect l="l" t="t" r="r" b="b"/>
              <a:pathLst>
                <a:path w="76200" h="2539">
                  <a:moveTo>
                    <a:pt x="0" y="0"/>
                  </a:moveTo>
                  <a:lnTo>
                    <a:pt x="2719" y="2362"/>
                  </a:lnTo>
                  <a:lnTo>
                    <a:pt x="75576" y="2362"/>
                  </a:lnTo>
                  <a:lnTo>
                    <a:pt x="728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/>
            <p:cNvSpPr/>
            <p:nvPr/>
          </p:nvSpPr>
          <p:spPr>
            <a:xfrm>
              <a:off x="4958312" y="2930461"/>
              <a:ext cx="76200" cy="2540"/>
            </a:xfrm>
            <a:custGeom>
              <a:avLst/>
              <a:gdLst/>
              <a:ahLst/>
              <a:cxnLst/>
              <a:rect l="l" t="t" r="r" b="b"/>
              <a:pathLst>
                <a:path w="76200" h="2539">
                  <a:moveTo>
                    <a:pt x="0" y="0"/>
                  </a:moveTo>
                  <a:lnTo>
                    <a:pt x="2719" y="2362"/>
                  </a:lnTo>
                  <a:lnTo>
                    <a:pt x="75592" y="2362"/>
                  </a:lnTo>
                  <a:lnTo>
                    <a:pt x="728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4952873" y="2925736"/>
              <a:ext cx="78740" cy="5080"/>
            </a:xfrm>
            <a:custGeom>
              <a:avLst/>
              <a:gdLst/>
              <a:ahLst/>
              <a:cxnLst/>
              <a:rect l="l" t="t" r="r" b="b"/>
              <a:pathLst>
                <a:path w="78739" h="5080">
                  <a:moveTo>
                    <a:pt x="78320" y="4724"/>
                  </a:moveTo>
                  <a:lnTo>
                    <a:pt x="75590" y="2362"/>
                  </a:lnTo>
                  <a:lnTo>
                    <a:pt x="72809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435" y="4724"/>
                  </a:lnTo>
                  <a:lnTo>
                    <a:pt x="78320" y="4724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4950153" y="2923374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541" y="2362"/>
                  </a:lnTo>
                  <a:lnTo>
                    <a:pt x="727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4947418" y="2920999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486" y="2362"/>
                  </a:lnTo>
                  <a:lnTo>
                    <a:pt x="72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4944698" y="2918637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19" y="2362"/>
                  </a:lnTo>
                  <a:lnTo>
                    <a:pt x="75431" y="2362"/>
                  </a:lnTo>
                  <a:lnTo>
                    <a:pt x="726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4939258" y="2913913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8092" y="4724"/>
                  </a:moveTo>
                  <a:lnTo>
                    <a:pt x="75311" y="2362"/>
                  </a:lnTo>
                  <a:lnTo>
                    <a:pt x="72542" y="0"/>
                  </a:lnTo>
                  <a:lnTo>
                    <a:pt x="0" y="0"/>
                  </a:lnTo>
                  <a:lnTo>
                    <a:pt x="2717" y="2362"/>
                  </a:lnTo>
                  <a:lnTo>
                    <a:pt x="5435" y="4724"/>
                  </a:lnTo>
                  <a:lnTo>
                    <a:pt x="78092" y="4724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4936519" y="2911538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24" y="2362"/>
                  </a:lnTo>
                  <a:lnTo>
                    <a:pt x="75271" y="2362"/>
                  </a:lnTo>
                  <a:lnTo>
                    <a:pt x="72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4933742" y="2909176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77" y="2362"/>
                  </a:lnTo>
                  <a:lnTo>
                    <a:pt x="75274" y="2362"/>
                  </a:lnTo>
                  <a:lnTo>
                    <a:pt x="724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4930965" y="2906814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77" y="2362"/>
                  </a:lnTo>
                  <a:lnTo>
                    <a:pt x="75276" y="2362"/>
                  </a:lnTo>
                  <a:lnTo>
                    <a:pt x="725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4925403" y="2902089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8054" y="4724"/>
                  </a:moveTo>
                  <a:lnTo>
                    <a:pt x="75285" y="2362"/>
                  </a:lnTo>
                  <a:lnTo>
                    <a:pt x="72504" y="0"/>
                  </a:lnTo>
                  <a:lnTo>
                    <a:pt x="0" y="0"/>
                  </a:lnTo>
                  <a:lnTo>
                    <a:pt x="2781" y="2362"/>
                  </a:lnTo>
                  <a:lnTo>
                    <a:pt x="5549" y="4724"/>
                  </a:lnTo>
                  <a:lnTo>
                    <a:pt x="78054" y="4724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4922618" y="2899714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77" y="2362"/>
                  </a:lnTo>
                  <a:lnTo>
                    <a:pt x="75284" y="2362"/>
                  </a:lnTo>
                  <a:lnTo>
                    <a:pt x="725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4919841" y="2897352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77" y="2362"/>
                  </a:lnTo>
                  <a:lnTo>
                    <a:pt x="75287" y="2362"/>
                  </a:lnTo>
                  <a:lnTo>
                    <a:pt x="725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4917064" y="2894990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77" y="2362"/>
                  </a:lnTo>
                  <a:lnTo>
                    <a:pt x="75273" y="2362"/>
                  </a:lnTo>
                  <a:lnTo>
                    <a:pt x="72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/>
            <p:cNvSpPr/>
            <p:nvPr/>
          </p:nvSpPr>
          <p:spPr>
            <a:xfrm>
              <a:off x="4911483" y="2890252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5222" y="2362"/>
                  </a:moveTo>
                  <a:lnTo>
                    <a:pt x="72377" y="0"/>
                  </a:lnTo>
                  <a:lnTo>
                    <a:pt x="0" y="0"/>
                  </a:lnTo>
                  <a:lnTo>
                    <a:pt x="2781" y="2362"/>
                  </a:lnTo>
                  <a:lnTo>
                    <a:pt x="75222" y="2362"/>
                  </a:lnTo>
                  <a:close/>
                </a:path>
                <a:path w="78104" h="5080">
                  <a:moveTo>
                    <a:pt x="78066" y="4737"/>
                  </a:moveTo>
                  <a:lnTo>
                    <a:pt x="75247" y="2374"/>
                  </a:lnTo>
                  <a:lnTo>
                    <a:pt x="2794" y="2374"/>
                  </a:lnTo>
                  <a:lnTo>
                    <a:pt x="5575" y="4737"/>
                  </a:lnTo>
                  <a:lnTo>
                    <a:pt x="78066" y="4737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4908717" y="2887891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77" y="2362"/>
                  </a:lnTo>
                  <a:lnTo>
                    <a:pt x="75150" y="2362"/>
                  </a:lnTo>
                  <a:lnTo>
                    <a:pt x="723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4905940" y="2885528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77" y="2362"/>
                  </a:lnTo>
                  <a:lnTo>
                    <a:pt x="75079" y="2362"/>
                  </a:lnTo>
                  <a:lnTo>
                    <a:pt x="722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4903163" y="2883166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777" y="2362"/>
                  </a:lnTo>
                  <a:lnTo>
                    <a:pt x="75008" y="2362"/>
                  </a:lnTo>
                  <a:lnTo>
                    <a:pt x="72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4900524" y="2880804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117"/>
                  </a:moveTo>
                  <a:lnTo>
                    <a:pt x="2731" y="2362"/>
                  </a:lnTo>
                  <a:lnTo>
                    <a:pt x="74799" y="2362"/>
                  </a:lnTo>
                  <a:lnTo>
                    <a:pt x="71951" y="0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4900625" y="2876067"/>
              <a:ext cx="72390" cy="5080"/>
            </a:xfrm>
            <a:custGeom>
              <a:avLst/>
              <a:gdLst/>
              <a:ahLst/>
              <a:cxnLst/>
              <a:rect l="l" t="t" r="r" b="b"/>
              <a:pathLst>
                <a:path w="72389" h="5080">
                  <a:moveTo>
                    <a:pt x="71831" y="4724"/>
                  </a:moveTo>
                  <a:lnTo>
                    <a:pt x="68986" y="2362"/>
                  </a:lnTo>
                  <a:lnTo>
                    <a:pt x="66128" y="0"/>
                  </a:lnTo>
                  <a:lnTo>
                    <a:pt x="50" y="12"/>
                  </a:lnTo>
                  <a:lnTo>
                    <a:pt x="25" y="2374"/>
                  </a:lnTo>
                  <a:lnTo>
                    <a:pt x="0" y="4737"/>
                  </a:lnTo>
                  <a:lnTo>
                    <a:pt x="71831" y="4724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4900688" y="287370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30" y="1"/>
                  </a:moveTo>
                  <a:lnTo>
                    <a:pt x="0" y="2363"/>
                  </a:lnTo>
                  <a:lnTo>
                    <a:pt x="66076" y="2362"/>
                  </a:lnTo>
                  <a:lnTo>
                    <a:pt x="63228" y="0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4900718" y="2871342"/>
              <a:ext cx="63500" cy="2540"/>
            </a:xfrm>
            <a:custGeom>
              <a:avLst/>
              <a:gdLst/>
              <a:ahLst/>
              <a:cxnLst/>
              <a:rect l="l" t="t" r="r" b="b"/>
              <a:pathLst>
                <a:path w="63500" h="2539">
                  <a:moveTo>
                    <a:pt x="30" y="1"/>
                  </a:moveTo>
                  <a:lnTo>
                    <a:pt x="0" y="2363"/>
                  </a:lnTo>
                  <a:lnTo>
                    <a:pt x="63198" y="2362"/>
                  </a:lnTo>
                  <a:lnTo>
                    <a:pt x="60350" y="0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4900778" y="2868968"/>
              <a:ext cx="60325" cy="2540"/>
            </a:xfrm>
            <a:custGeom>
              <a:avLst/>
              <a:gdLst/>
              <a:ahLst/>
              <a:cxnLst/>
              <a:rect l="l" t="t" r="r" b="b"/>
              <a:pathLst>
                <a:path w="60325" h="2539">
                  <a:moveTo>
                    <a:pt x="0" y="0"/>
                  </a:moveTo>
                  <a:lnTo>
                    <a:pt x="0" y="2363"/>
                  </a:lnTo>
                  <a:lnTo>
                    <a:pt x="60275" y="2362"/>
                  </a:lnTo>
                  <a:lnTo>
                    <a:pt x="57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4900808" y="2866605"/>
              <a:ext cx="57785" cy="2540"/>
            </a:xfrm>
            <a:custGeom>
              <a:avLst/>
              <a:gdLst/>
              <a:ahLst/>
              <a:cxnLst/>
              <a:rect l="l" t="t" r="r" b="b"/>
              <a:pathLst>
                <a:path w="57785" h="2539">
                  <a:moveTo>
                    <a:pt x="0" y="0"/>
                  </a:moveTo>
                  <a:lnTo>
                    <a:pt x="0" y="2362"/>
                  </a:lnTo>
                  <a:lnTo>
                    <a:pt x="57396" y="2362"/>
                  </a:lnTo>
                  <a:lnTo>
                    <a:pt x="545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4900838" y="2864243"/>
              <a:ext cx="54610" cy="2540"/>
            </a:xfrm>
            <a:custGeom>
              <a:avLst/>
              <a:gdLst/>
              <a:ahLst/>
              <a:cxnLst/>
              <a:rect l="l" t="t" r="r" b="b"/>
              <a:pathLst>
                <a:path w="54610" h="2539">
                  <a:moveTo>
                    <a:pt x="0" y="0"/>
                  </a:moveTo>
                  <a:lnTo>
                    <a:pt x="0" y="2362"/>
                  </a:lnTo>
                  <a:lnTo>
                    <a:pt x="54518" y="2362"/>
                  </a:lnTo>
                  <a:lnTo>
                    <a:pt x="516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4900868" y="2861881"/>
              <a:ext cx="52069" cy="2540"/>
            </a:xfrm>
            <a:custGeom>
              <a:avLst/>
              <a:gdLst/>
              <a:ahLst/>
              <a:cxnLst/>
              <a:rect l="l" t="t" r="r" b="b"/>
              <a:pathLst>
                <a:path w="52070" h="2539">
                  <a:moveTo>
                    <a:pt x="49007" y="177"/>
                  </a:moveTo>
                  <a:lnTo>
                    <a:pt x="49007" y="2362"/>
                  </a:lnTo>
                  <a:lnTo>
                    <a:pt x="51640" y="2362"/>
                  </a:lnTo>
                  <a:lnTo>
                    <a:pt x="49007" y="177"/>
                  </a:lnTo>
                  <a:close/>
                </a:path>
                <a:path w="52070" h="2539">
                  <a:moveTo>
                    <a:pt x="0" y="0"/>
                  </a:moveTo>
                  <a:lnTo>
                    <a:pt x="0" y="2362"/>
                  </a:lnTo>
                  <a:lnTo>
                    <a:pt x="48767" y="2362"/>
                  </a:lnTo>
                  <a:lnTo>
                    <a:pt x="487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4900892" y="2857144"/>
              <a:ext cx="48895" cy="5080"/>
            </a:xfrm>
            <a:custGeom>
              <a:avLst/>
              <a:gdLst/>
              <a:ahLst/>
              <a:cxnLst/>
              <a:rect l="l" t="t" r="r" b="b"/>
              <a:pathLst>
                <a:path w="48895" h="5080">
                  <a:moveTo>
                    <a:pt x="45542" y="2362"/>
                  </a:moveTo>
                  <a:lnTo>
                    <a:pt x="42367" y="0"/>
                  </a:lnTo>
                  <a:lnTo>
                    <a:pt x="25" y="0"/>
                  </a:lnTo>
                  <a:lnTo>
                    <a:pt x="25" y="2362"/>
                  </a:lnTo>
                  <a:lnTo>
                    <a:pt x="45542" y="2362"/>
                  </a:lnTo>
                  <a:close/>
                </a:path>
                <a:path w="48895" h="5080">
                  <a:moveTo>
                    <a:pt x="48742" y="4737"/>
                  </a:moveTo>
                  <a:lnTo>
                    <a:pt x="45554" y="2374"/>
                  </a:lnTo>
                  <a:lnTo>
                    <a:pt x="0" y="2374"/>
                  </a:lnTo>
                  <a:lnTo>
                    <a:pt x="0" y="4737"/>
                  </a:lnTo>
                  <a:lnTo>
                    <a:pt x="48742" y="4737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4900959" y="2854782"/>
              <a:ext cx="42545" cy="2540"/>
            </a:xfrm>
            <a:custGeom>
              <a:avLst/>
              <a:gdLst/>
              <a:ahLst/>
              <a:cxnLst/>
              <a:rect l="l" t="t" r="r" b="b"/>
              <a:pathLst>
                <a:path w="42545" h="2539">
                  <a:moveTo>
                    <a:pt x="0" y="0"/>
                  </a:moveTo>
                  <a:lnTo>
                    <a:pt x="0" y="2362"/>
                  </a:lnTo>
                  <a:lnTo>
                    <a:pt x="42302" y="2362"/>
                  </a:lnTo>
                  <a:lnTo>
                    <a:pt x="391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4900989" y="2852419"/>
              <a:ext cx="39370" cy="2540"/>
            </a:xfrm>
            <a:custGeom>
              <a:avLst/>
              <a:gdLst/>
              <a:ahLst/>
              <a:cxnLst/>
              <a:rect l="l" t="t" r="r" b="b"/>
              <a:pathLst>
                <a:path w="39370" h="2539">
                  <a:moveTo>
                    <a:pt x="0" y="0"/>
                  </a:moveTo>
                  <a:lnTo>
                    <a:pt x="0" y="2362"/>
                  </a:lnTo>
                  <a:lnTo>
                    <a:pt x="38802" y="2362"/>
                  </a:lnTo>
                  <a:lnTo>
                    <a:pt x="38802" y="2146"/>
                  </a:lnTo>
                  <a:lnTo>
                    <a:pt x="356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4901019" y="2850057"/>
              <a:ext cx="36195" cy="2540"/>
            </a:xfrm>
            <a:custGeom>
              <a:avLst/>
              <a:gdLst/>
              <a:ahLst/>
              <a:cxnLst/>
              <a:rect l="l" t="t" r="r" b="b"/>
              <a:pathLst>
                <a:path w="36195" h="2539">
                  <a:moveTo>
                    <a:pt x="0" y="0"/>
                  </a:moveTo>
                  <a:lnTo>
                    <a:pt x="0" y="2362"/>
                  </a:lnTo>
                  <a:lnTo>
                    <a:pt x="35579" y="2362"/>
                  </a:lnTo>
                  <a:lnTo>
                    <a:pt x="320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4901049" y="2847682"/>
              <a:ext cx="32384" cy="2540"/>
            </a:xfrm>
            <a:custGeom>
              <a:avLst/>
              <a:gdLst/>
              <a:ahLst/>
              <a:cxnLst/>
              <a:rect l="l" t="t" r="r" b="b"/>
              <a:pathLst>
                <a:path w="32385" h="2539">
                  <a:moveTo>
                    <a:pt x="0" y="0"/>
                  </a:moveTo>
                  <a:lnTo>
                    <a:pt x="0" y="2362"/>
                  </a:lnTo>
                  <a:lnTo>
                    <a:pt x="32015" y="2362"/>
                  </a:lnTo>
                  <a:lnTo>
                    <a:pt x="285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4901079" y="2845320"/>
              <a:ext cx="28575" cy="2540"/>
            </a:xfrm>
            <a:custGeom>
              <a:avLst/>
              <a:gdLst/>
              <a:ahLst/>
              <a:cxnLst/>
              <a:rect l="l" t="t" r="r" b="b"/>
              <a:pathLst>
                <a:path w="28575" h="2539">
                  <a:moveTo>
                    <a:pt x="0" y="0"/>
                  </a:moveTo>
                  <a:lnTo>
                    <a:pt x="0" y="2362"/>
                  </a:lnTo>
                  <a:lnTo>
                    <a:pt x="28470" y="2362"/>
                  </a:lnTo>
                  <a:lnTo>
                    <a:pt x="26855" y="1276"/>
                  </a:lnTo>
                  <a:lnTo>
                    <a:pt x="247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4901109" y="2842958"/>
              <a:ext cx="24765" cy="2540"/>
            </a:xfrm>
            <a:custGeom>
              <a:avLst/>
              <a:gdLst/>
              <a:ahLst/>
              <a:cxnLst/>
              <a:rect l="l" t="t" r="r" b="b"/>
              <a:pathLst>
                <a:path w="24764" h="2539">
                  <a:moveTo>
                    <a:pt x="0" y="0"/>
                  </a:moveTo>
                  <a:lnTo>
                    <a:pt x="0" y="2362"/>
                  </a:lnTo>
                  <a:lnTo>
                    <a:pt x="24736" y="2362"/>
                  </a:lnTo>
                  <a:lnTo>
                    <a:pt x="208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4901139" y="284059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2362"/>
                  </a:lnTo>
                  <a:lnTo>
                    <a:pt x="20841" y="2362"/>
                  </a:lnTo>
                  <a:lnTo>
                    <a:pt x="16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4901169" y="2838221"/>
              <a:ext cx="17145" cy="2540"/>
            </a:xfrm>
            <a:custGeom>
              <a:avLst/>
              <a:gdLst/>
              <a:ahLst/>
              <a:cxnLst/>
              <a:rect l="l" t="t" r="r" b="b"/>
              <a:pathLst>
                <a:path w="17145" h="2539">
                  <a:moveTo>
                    <a:pt x="0" y="0"/>
                  </a:moveTo>
                  <a:lnTo>
                    <a:pt x="0" y="2362"/>
                  </a:lnTo>
                  <a:lnTo>
                    <a:pt x="16925" y="2362"/>
                  </a:lnTo>
                  <a:lnTo>
                    <a:pt x="13724" y="406"/>
                  </a:lnTo>
                  <a:lnTo>
                    <a:pt x="129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4901200" y="2835859"/>
              <a:ext cx="13335" cy="2540"/>
            </a:xfrm>
            <a:custGeom>
              <a:avLst/>
              <a:gdLst/>
              <a:ahLst/>
              <a:cxnLst/>
              <a:rect l="l" t="t" r="r" b="b"/>
              <a:pathLst>
                <a:path w="13335" h="2539">
                  <a:moveTo>
                    <a:pt x="0" y="0"/>
                  </a:moveTo>
                  <a:lnTo>
                    <a:pt x="0" y="2362"/>
                  </a:lnTo>
                  <a:lnTo>
                    <a:pt x="12955" y="2362"/>
                  </a:lnTo>
                  <a:lnTo>
                    <a:pt x="86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4901230" y="2833496"/>
              <a:ext cx="8890" cy="2540"/>
            </a:xfrm>
            <a:custGeom>
              <a:avLst/>
              <a:gdLst/>
              <a:ahLst/>
              <a:cxnLst/>
              <a:rect l="l" t="t" r="r" b="b"/>
              <a:pathLst>
                <a:path w="8889" h="2539">
                  <a:moveTo>
                    <a:pt x="0" y="0"/>
                  </a:moveTo>
                  <a:lnTo>
                    <a:pt x="0" y="2362"/>
                  </a:lnTo>
                  <a:lnTo>
                    <a:pt x="8626" y="2362"/>
                  </a:lnTo>
                  <a:lnTo>
                    <a:pt x="43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4901260" y="2831134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0" y="0"/>
                  </a:moveTo>
                  <a:lnTo>
                    <a:pt x="0" y="2362"/>
                  </a:lnTo>
                  <a:lnTo>
                    <a:pt x="4298" y="23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4900625" y="2831134"/>
              <a:ext cx="751840" cy="605790"/>
            </a:xfrm>
            <a:custGeom>
              <a:avLst/>
              <a:gdLst/>
              <a:ahLst/>
              <a:cxnLst/>
              <a:rect l="l" t="t" r="r" b="b"/>
              <a:pathLst>
                <a:path w="751839" h="605789">
                  <a:moveTo>
                    <a:pt x="635" y="0"/>
                  </a:moveTo>
                  <a:lnTo>
                    <a:pt x="39166" y="23431"/>
                  </a:lnTo>
                  <a:lnTo>
                    <a:pt x="88936" y="63840"/>
                  </a:lnTo>
                  <a:lnTo>
                    <a:pt x="128938" y="97896"/>
                  </a:lnTo>
                  <a:lnTo>
                    <a:pt x="169044" y="132653"/>
                  </a:lnTo>
                  <a:lnTo>
                    <a:pt x="209046" y="167673"/>
                  </a:lnTo>
                  <a:lnTo>
                    <a:pt x="248733" y="202519"/>
                  </a:lnTo>
                  <a:lnTo>
                    <a:pt x="287896" y="236753"/>
                  </a:lnTo>
                  <a:lnTo>
                    <a:pt x="324469" y="269223"/>
                  </a:lnTo>
                  <a:lnTo>
                    <a:pt x="362555" y="304422"/>
                  </a:lnTo>
                  <a:lnTo>
                    <a:pt x="401040" y="340747"/>
                  </a:lnTo>
                  <a:lnTo>
                    <a:pt x="438808" y="376598"/>
                  </a:lnTo>
                  <a:lnTo>
                    <a:pt x="474743" y="410372"/>
                  </a:lnTo>
                  <a:lnTo>
                    <a:pt x="507729" y="440470"/>
                  </a:lnTo>
                  <a:lnTo>
                    <a:pt x="536651" y="465289"/>
                  </a:lnTo>
                  <a:lnTo>
                    <a:pt x="578077" y="497538"/>
                  </a:lnTo>
                  <a:lnTo>
                    <a:pt x="611457" y="520612"/>
                  </a:lnTo>
                  <a:lnTo>
                    <a:pt x="665441" y="551789"/>
                  </a:lnTo>
                  <a:lnTo>
                    <a:pt x="709788" y="574832"/>
                  </a:lnTo>
                  <a:lnTo>
                    <a:pt x="751306" y="592188"/>
                  </a:lnTo>
                  <a:lnTo>
                    <a:pt x="733628" y="605447"/>
                  </a:lnTo>
                  <a:lnTo>
                    <a:pt x="659601" y="584141"/>
                  </a:lnTo>
                  <a:lnTo>
                    <a:pt x="624777" y="567094"/>
                  </a:lnTo>
                  <a:lnTo>
                    <a:pt x="566857" y="533653"/>
                  </a:lnTo>
                  <a:lnTo>
                    <a:pt x="538143" y="517377"/>
                  </a:lnTo>
                  <a:lnTo>
                    <a:pt x="505524" y="496364"/>
                  </a:lnTo>
                  <a:lnTo>
                    <a:pt x="464680" y="465289"/>
                  </a:lnTo>
                  <a:lnTo>
                    <a:pt x="435725" y="440470"/>
                  </a:lnTo>
                  <a:lnTo>
                    <a:pt x="402661" y="410372"/>
                  </a:lnTo>
                  <a:lnTo>
                    <a:pt x="366637" y="376598"/>
                  </a:lnTo>
                  <a:lnTo>
                    <a:pt x="328803" y="340747"/>
                  </a:lnTo>
                  <a:lnTo>
                    <a:pt x="290307" y="304422"/>
                  </a:lnTo>
                  <a:lnTo>
                    <a:pt x="252298" y="269223"/>
                  </a:lnTo>
                  <a:lnTo>
                    <a:pt x="215925" y="236753"/>
                  </a:lnTo>
                  <a:lnTo>
                    <a:pt x="180596" y="206291"/>
                  </a:lnTo>
                  <a:lnTo>
                    <a:pt x="144792" y="175111"/>
                  </a:lnTo>
                  <a:lnTo>
                    <a:pt x="108672" y="143546"/>
                  </a:lnTo>
                  <a:lnTo>
                    <a:pt x="72394" y="111929"/>
                  </a:lnTo>
                  <a:lnTo>
                    <a:pt x="36117" y="80593"/>
                  </a:lnTo>
                  <a:lnTo>
                    <a:pt x="0" y="49872"/>
                  </a:lnTo>
                  <a:lnTo>
                    <a:pt x="63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83" name="object 238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901124" y="3057143"/>
              <a:ext cx="474746" cy="379450"/>
            </a:xfrm>
            <a:prstGeom prst="rect">
              <a:avLst/>
            </a:prstGeom>
          </p:spPr>
        </p:pic>
        <p:sp>
          <p:nvSpPr>
            <p:cNvPr id="2384" name="object 2384"/>
            <p:cNvSpPr/>
            <p:nvPr/>
          </p:nvSpPr>
          <p:spPr>
            <a:xfrm>
              <a:off x="4901133" y="3057143"/>
              <a:ext cx="474980" cy="379730"/>
            </a:xfrm>
            <a:custGeom>
              <a:avLst/>
              <a:gdLst/>
              <a:ahLst/>
              <a:cxnLst/>
              <a:rect l="l" t="t" r="r" b="b"/>
              <a:pathLst>
                <a:path w="474979" h="379729">
                  <a:moveTo>
                    <a:pt x="0" y="65658"/>
                  </a:moveTo>
                  <a:lnTo>
                    <a:pt x="188137" y="239280"/>
                  </a:lnTo>
                  <a:lnTo>
                    <a:pt x="227390" y="271330"/>
                  </a:lnTo>
                  <a:lnTo>
                    <a:pt x="260664" y="292549"/>
                  </a:lnTo>
                  <a:lnTo>
                    <a:pt x="290504" y="308441"/>
                  </a:lnTo>
                  <a:lnTo>
                    <a:pt x="319455" y="324510"/>
                  </a:lnTo>
                  <a:lnTo>
                    <a:pt x="347973" y="340554"/>
                  </a:lnTo>
                  <a:lnTo>
                    <a:pt x="382827" y="357660"/>
                  </a:lnTo>
                  <a:lnTo>
                    <a:pt x="420402" y="371923"/>
                  </a:lnTo>
                  <a:lnTo>
                    <a:pt x="457085" y="379437"/>
                  </a:lnTo>
                  <a:lnTo>
                    <a:pt x="474764" y="366179"/>
                  </a:lnTo>
                  <a:lnTo>
                    <a:pt x="453359" y="357914"/>
                  </a:lnTo>
                  <a:lnTo>
                    <a:pt x="433255" y="348822"/>
                  </a:lnTo>
                  <a:lnTo>
                    <a:pt x="388899" y="325780"/>
                  </a:lnTo>
                  <a:lnTo>
                    <a:pt x="334924" y="294603"/>
                  </a:lnTo>
                  <a:lnTo>
                    <a:pt x="301542" y="271528"/>
                  </a:lnTo>
                  <a:lnTo>
                    <a:pt x="260108" y="239280"/>
                  </a:lnTo>
                  <a:lnTo>
                    <a:pt x="231088" y="214362"/>
                  </a:lnTo>
                  <a:lnTo>
                    <a:pt x="197872" y="184032"/>
                  </a:lnTo>
                  <a:lnTo>
                    <a:pt x="161675" y="149993"/>
                  </a:lnTo>
                  <a:lnTo>
                    <a:pt x="123711" y="113943"/>
                  </a:lnTo>
                  <a:lnTo>
                    <a:pt x="85196" y="77585"/>
                  </a:lnTo>
                  <a:lnTo>
                    <a:pt x="47342" y="42618"/>
                  </a:lnTo>
                  <a:lnTo>
                    <a:pt x="11366" y="10744"/>
                  </a:lnTo>
                  <a:lnTo>
                    <a:pt x="10096" y="9474"/>
                  </a:lnTo>
                  <a:lnTo>
                    <a:pt x="3784" y="3162"/>
                  </a:lnTo>
                  <a:lnTo>
                    <a:pt x="622" y="0"/>
                  </a:lnTo>
                  <a:lnTo>
                    <a:pt x="0" y="656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85" name="object 238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895595" y="3304920"/>
              <a:ext cx="209677" cy="137058"/>
            </a:xfrm>
            <a:prstGeom prst="rect">
              <a:avLst/>
            </a:prstGeom>
          </p:spPr>
        </p:pic>
        <p:sp>
          <p:nvSpPr>
            <p:cNvPr id="2386" name="object 2386"/>
            <p:cNvSpPr/>
            <p:nvPr/>
          </p:nvSpPr>
          <p:spPr>
            <a:xfrm>
              <a:off x="5771233" y="3379482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10" h="2539">
                  <a:moveTo>
                    <a:pt x="0" y="0"/>
                  </a:moveTo>
                  <a:lnTo>
                    <a:pt x="3748" y="2235"/>
                  </a:lnTo>
                  <a:lnTo>
                    <a:pt x="37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5767463" y="3377234"/>
              <a:ext cx="7620" cy="2540"/>
            </a:xfrm>
            <a:custGeom>
              <a:avLst/>
              <a:gdLst/>
              <a:ahLst/>
              <a:cxnLst/>
              <a:rect l="l" t="t" r="r" b="b"/>
              <a:pathLst>
                <a:path w="7620" h="2539">
                  <a:moveTo>
                    <a:pt x="0" y="0"/>
                  </a:moveTo>
                  <a:lnTo>
                    <a:pt x="3748" y="2235"/>
                  </a:lnTo>
                  <a:lnTo>
                    <a:pt x="7518" y="2235"/>
                  </a:lnTo>
                  <a:lnTo>
                    <a:pt x="75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5763714" y="3374999"/>
              <a:ext cx="11430" cy="2540"/>
            </a:xfrm>
            <a:custGeom>
              <a:avLst/>
              <a:gdLst/>
              <a:ahLst/>
              <a:cxnLst/>
              <a:rect l="l" t="t" r="r" b="b"/>
              <a:pathLst>
                <a:path w="11429" h="2539">
                  <a:moveTo>
                    <a:pt x="0" y="0"/>
                  </a:moveTo>
                  <a:lnTo>
                    <a:pt x="3748" y="2235"/>
                  </a:lnTo>
                  <a:lnTo>
                    <a:pt x="11267" y="2235"/>
                  </a:lnTo>
                  <a:lnTo>
                    <a:pt x="112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5759965" y="3372764"/>
              <a:ext cx="15240" cy="2540"/>
            </a:xfrm>
            <a:custGeom>
              <a:avLst/>
              <a:gdLst/>
              <a:ahLst/>
              <a:cxnLst/>
              <a:rect l="l" t="t" r="r" b="b"/>
              <a:pathLst>
                <a:path w="15239" h="2539">
                  <a:moveTo>
                    <a:pt x="0" y="0"/>
                  </a:moveTo>
                  <a:lnTo>
                    <a:pt x="3748" y="2235"/>
                  </a:lnTo>
                  <a:lnTo>
                    <a:pt x="15016" y="2235"/>
                  </a:lnTo>
                  <a:lnTo>
                    <a:pt x="15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5756216" y="3370529"/>
              <a:ext cx="19050" cy="2540"/>
            </a:xfrm>
            <a:custGeom>
              <a:avLst/>
              <a:gdLst/>
              <a:ahLst/>
              <a:cxnLst/>
              <a:rect l="l" t="t" r="r" b="b"/>
              <a:pathLst>
                <a:path w="19050" h="2539">
                  <a:moveTo>
                    <a:pt x="0" y="0"/>
                  </a:moveTo>
                  <a:lnTo>
                    <a:pt x="3748" y="2235"/>
                  </a:lnTo>
                  <a:lnTo>
                    <a:pt x="18765" y="2235"/>
                  </a:lnTo>
                  <a:lnTo>
                    <a:pt x="18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5752467" y="3368293"/>
              <a:ext cx="22860" cy="2540"/>
            </a:xfrm>
            <a:custGeom>
              <a:avLst/>
              <a:gdLst/>
              <a:ahLst/>
              <a:cxnLst/>
              <a:rect l="l" t="t" r="r" b="b"/>
              <a:pathLst>
                <a:path w="22860" h="2539">
                  <a:moveTo>
                    <a:pt x="0" y="0"/>
                  </a:moveTo>
                  <a:lnTo>
                    <a:pt x="3748" y="2235"/>
                  </a:lnTo>
                  <a:lnTo>
                    <a:pt x="22514" y="2235"/>
                  </a:lnTo>
                  <a:lnTo>
                    <a:pt x="225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5748718" y="3366058"/>
              <a:ext cx="26670" cy="2540"/>
            </a:xfrm>
            <a:custGeom>
              <a:avLst/>
              <a:gdLst/>
              <a:ahLst/>
              <a:cxnLst/>
              <a:rect l="l" t="t" r="r" b="b"/>
              <a:pathLst>
                <a:path w="26670" h="2539">
                  <a:moveTo>
                    <a:pt x="0" y="0"/>
                  </a:moveTo>
                  <a:lnTo>
                    <a:pt x="3748" y="2235"/>
                  </a:lnTo>
                  <a:lnTo>
                    <a:pt x="26263" y="2235"/>
                  </a:lnTo>
                  <a:lnTo>
                    <a:pt x="262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5744958" y="3363823"/>
              <a:ext cx="30480" cy="2540"/>
            </a:xfrm>
            <a:custGeom>
              <a:avLst/>
              <a:gdLst/>
              <a:ahLst/>
              <a:cxnLst/>
              <a:rect l="l" t="t" r="r" b="b"/>
              <a:pathLst>
                <a:path w="30479" h="2539">
                  <a:moveTo>
                    <a:pt x="0" y="0"/>
                  </a:moveTo>
                  <a:lnTo>
                    <a:pt x="3760" y="2235"/>
                  </a:lnTo>
                  <a:lnTo>
                    <a:pt x="30023" y="2235"/>
                  </a:lnTo>
                  <a:lnTo>
                    <a:pt x="300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5741096" y="3361588"/>
              <a:ext cx="34290" cy="2540"/>
            </a:xfrm>
            <a:custGeom>
              <a:avLst/>
              <a:gdLst/>
              <a:ahLst/>
              <a:cxnLst/>
              <a:rect l="l" t="t" r="r" b="b"/>
              <a:pathLst>
                <a:path w="34289" h="2539">
                  <a:moveTo>
                    <a:pt x="0" y="0"/>
                  </a:moveTo>
                  <a:lnTo>
                    <a:pt x="3862" y="2235"/>
                  </a:lnTo>
                  <a:lnTo>
                    <a:pt x="33885" y="2235"/>
                  </a:lnTo>
                  <a:lnTo>
                    <a:pt x="33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5737212" y="33593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3862" y="2235"/>
                  </a:lnTo>
                  <a:lnTo>
                    <a:pt x="37769" y="2235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5733349" y="3357105"/>
              <a:ext cx="41910" cy="2540"/>
            </a:xfrm>
            <a:custGeom>
              <a:avLst/>
              <a:gdLst/>
              <a:ahLst/>
              <a:cxnLst/>
              <a:rect l="l" t="t" r="r" b="b"/>
              <a:pathLst>
                <a:path w="41910" h="2539">
                  <a:moveTo>
                    <a:pt x="0" y="0"/>
                  </a:moveTo>
                  <a:lnTo>
                    <a:pt x="3862" y="2235"/>
                  </a:lnTo>
                  <a:lnTo>
                    <a:pt x="41632" y="2235"/>
                  </a:lnTo>
                  <a:lnTo>
                    <a:pt x="41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5725617" y="3352634"/>
              <a:ext cx="49530" cy="5080"/>
            </a:xfrm>
            <a:custGeom>
              <a:avLst/>
              <a:gdLst/>
              <a:ahLst/>
              <a:cxnLst/>
              <a:rect l="l" t="t" r="r" b="b"/>
              <a:pathLst>
                <a:path w="49529" h="5079">
                  <a:moveTo>
                    <a:pt x="49364" y="0"/>
                  </a:moveTo>
                  <a:lnTo>
                    <a:pt x="0" y="0"/>
                  </a:lnTo>
                  <a:lnTo>
                    <a:pt x="3860" y="2235"/>
                  </a:lnTo>
                  <a:lnTo>
                    <a:pt x="7721" y="4470"/>
                  </a:lnTo>
                  <a:lnTo>
                    <a:pt x="49364" y="4470"/>
                  </a:lnTo>
                  <a:lnTo>
                    <a:pt x="49364" y="2235"/>
                  </a:lnTo>
                  <a:lnTo>
                    <a:pt x="49364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5721762" y="3350399"/>
              <a:ext cx="53340" cy="2540"/>
            </a:xfrm>
            <a:custGeom>
              <a:avLst/>
              <a:gdLst/>
              <a:ahLst/>
              <a:cxnLst/>
              <a:rect l="l" t="t" r="r" b="b"/>
              <a:pathLst>
                <a:path w="53339" h="2539">
                  <a:moveTo>
                    <a:pt x="0" y="0"/>
                  </a:moveTo>
                  <a:lnTo>
                    <a:pt x="3862" y="2235"/>
                  </a:lnTo>
                  <a:lnTo>
                    <a:pt x="53219" y="2235"/>
                  </a:lnTo>
                  <a:lnTo>
                    <a:pt x="532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5717900" y="3348164"/>
              <a:ext cx="57150" cy="2540"/>
            </a:xfrm>
            <a:custGeom>
              <a:avLst/>
              <a:gdLst/>
              <a:ahLst/>
              <a:cxnLst/>
              <a:rect l="l" t="t" r="r" b="b"/>
              <a:pathLst>
                <a:path w="57150" h="2539">
                  <a:moveTo>
                    <a:pt x="0" y="0"/>
                  </a:moveTo>
                  <a:lnTo>
                    <a:pt x="3862" y="2235"/>
                  </a:lnTo>
                  <a:lnTo>
                    <a:pt x="57081" y="2235"/>
                  </a:lnTo>
                  <a:lnTo>
                    <a:pt x="57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5714414" y="3345929"/>
              <a:ext cx="60960" cy="2540"/>
            </a:xfrm>
            <a:custGeom>
              <a:avLst/>
              <a:gdLst/>
              <a:ahLst/>
              <a:cxnLst/>
              <a:rect l="l" t="t" r="r" b="b"/>
              <a:pathLst>
                <a:path w="60960" h="2539">
                  <a:moveTo>
                    <a:pt x="3486" y="0"/>
                  </a:moveTo>
                  <a:lnTo>
                    <a:pt x="3486" y="2235"/>
                  </a:lnTo>
                  <a:lnTo>
                    <a:pt x="60567" y="2235"/>
                  </a:lnTo>
                  <a:lnTo>
                    <a:pt x="60567" y="0"/>
                  </a:lnTo>
                  <a:lnTo>
                    <a:pt x="3486" y="0"/>
                  </a:lnTo>
                  <a:close/>
                </a:path>
                <a:path w="60960" h="2539">
                  <a:moveTo>
                    <a:pt x="0" y="0"/>
                  </a:moveTo>
                  <a:lnTo>
                    <a:pt x="2951" y="1925"/>
                  </a:lnTo>
                  <a:lnTo>
                    <a:pt x="29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5710988" y="3343694"/>
              <a:ext cx="64135" cy="2540"/>
            </a:xfrm>
            <a:custGeom>
              <a:avLst/>
              <a:gdLst/>
              <a:ahLst/>
              <a:cxnLst/>
              <a:rect l="l" t="t" r="r" b="b"/>
              <a:pathLst>
                <a:path w="64135" h="2539">
                  <a:moveTo>
                    <a:pt x="0" y="0"/>
                  </a:moveTo>
                  <a:lnTo>
                    <a:pt x="3425" y="2235"/>
                  </a:lnTo>
                  <a:lnTo>
                    <a:pt x="63993" y="2235"/>
                  </a:lnTo>
                  <a:lnTo>
                    <a:pt x="639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5707543" y="3341446"/>
              <a:ext cx="67945" cy="2540"/>
            </a:xfrm>
            <a:custGeom>
              <a:avLst/>
              <a:gdLst/>
              <a:ahLst/>
              <a:cxnLst/>
              <a:rect l="l" t="t" r="r" b="b"/>
              <a:pathLst>
                <a:path w="67945" h="2539">
                  <a:moveTo>
                    <a:pt x="0" y="0"/>
                  </a:moveTo>
                  <a:lnTo>
                    <a:pt x="3425" y="2235"/>
                  </a:lnTo>
                  <a:lnTo>
                    <a:pt x="67438" y="2235"/>
                  </a:lnTo>
                  <a:lnTo>
                    <a:pt x="674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5704117" y="3339210"/>
              <a:ext cx="71120" cy="2540"/>
            </a:xfrm>
            <a:custGeom>
              <a:avLst/>
              <a:gdLst/>
              <a:ahLst/>
              <a:cxnLst/>
              <a:rect l="l" t="t" r="r" b="b"/>
              <a:pathLst>
                <a:path w="71120" h="2539">
                  <a:moveTo>
                    <a:pt x="0" y="0"/>
                  </a:moveTo>
                  <a:lnTo>
                    <a:pt x="3425" y="2235"/>
                  </a:lnTo>
                  <a:lnTo>
                    <a:pt x="70864" y="2235"/>
                  </a:lnTo>
                  <a:lnTo>
                    <a:pt x="70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5697258" y="3334740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79">
                  <a:moveTo>
                    <a:pt x="77724" y="3403"/>
                  </a:moveTo>
                  <a:lnTo>
                    <a:pt x="75971" y="2235"/>
                  </a:lnTo>
                  <a:lnTo>
                    <a:pt x="72644" y="0"/>
                  </a:lnTo>
                  <a:lnTo>
                    <a:pt x="0" y="0"/>
                  </a:lnTo>
                  <a:lnTo>
                    <a:pt x="3429" y="2235"/>
                  </a:lnTo>
                  <a:lnTo>
                    <a:pt x="6858" y="4470"/>
                  </a:lnTo>
                  <a:lnTo>
                    <a:pt x="77724" y="4470"/>
                  </a:lnTo>
                  <a:lnTo>
                    <a:pt x="77724" y="3403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5693840" y="3332505"/>
              <a:ext cx="76200" cy="2540"/>
            </a:xfrm>
            <a:custGeom>
              <a:avLst/>
              <a:gdLst/>
              <a:ahLst/>
              <a:cxnLst/>
              <a:rect l="l" t="t" r="r" b="b"/>
              <a:pathLst>
                <a:path w="76200" h="2539">
                  <a:moveTo>
                    <a:pt x="0" y="0"/>
                  </a:moveTo>
                  <a:lnTo>
                    <a:pt x="3425" y="2235"/>
                  </a:lnTo>
                  <a:lnTo>
                    <a:pt x="76064" y="2235"/>
                  </a:lnTo>
                  <a:lnTo>
                    <a:pt x="727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5690414" y="3330270"/>
              <a:ext cx="76200" cy="2540"/>
            </a:xfrm>
            <a:custGeom>
              <a:avLst/>
              <a:gdLst/>
              <a:ahLst/>
              <a:cxnLst/>
              <a:rect l="l" t="t" r="r" b="b"/>
              <a:pathLst>
                <a:path w="76200" h="2539">
                  <a:moveTo>
                    <a:pt x="0" y="0"/>
                  </a:moveTo>
                  <a:lnTo>
                    <a:pt x="3425" y="2235"/>
                  </a:lnTo>
                  <a:lnTo>
                    <a:pt x="76156" y="2235"/>
                  </a:lnTo>
                  <a:lnTo>
                    <a:pt x="728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5686989" y="3328034"/>
              <a:ext cx="76835" cy="2540"/>
            </a:xfrm>
            <a:custGeom>
              <a:avLst/>
              <a:gdLst/>
              <a:ahLst/>
              <a:cxnLst/>
              <a:rect l="l" t="t" r="r" b="b"/>
              <a:pathLst>
                <a:path w="76835" h="2539">
                  <a:moveTo>
                    <a:pt x="0" y="0"/>
                  </a:moveTo>
                  <a:lnTo>
                    <a:pt x="3425" y="2235"/>
                  </a:lnTo>
                  <a:lnTo>
                    <a:pt x="76248" y="2235"/>
                  </a:lnTo>
                  <a:lnTo>
                    <a:pt x="73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5683897" y="3325799"/>
              <a:ext cx="76200" cy="2540"/>
            </a:xfrm>
            <a:custGeom>
              <a:avLst/>
              <a:gdLst/>
              <a:ahLst/>
              <a:cxnLst/>
              <a:rect l="l" t="t" r="r" b="b"/>
              <a:pathLst>
                <a:path w="76200" h="2539">
                  <a:moveTo>
                    <a:pt x="0" y="0"/>
                  </a:moveTo>
                  <a:lnTo>
                    <a:pt x="1940" y="1484"/>
                  </a:lnTo>
                  <a:lnTo>
                    <a:pt x="3091" y="2235"/>
                  </a:lnTo>
                  <a:lnTo>
                    <a:pt x="76094" y="2235"/>
                  </a:lnTo>
                  <a:lnTo>
                    <a:pt x="728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5678030" y="3321316"/>
              <a:ext cx="78740" cy="5080"/>
            </a:xfrm>
            <a:custGeom>
              <a:avLst/>
              <a:gdLst/>
              <a:ahLst/>
              <a:cxnLst/>
              <a:rect l="l" t="t" r="r" b="b"/>
              <a:pathLst>
                <a:path w="78739" h="5079">
                  <a:moveTo>
                    <a:pt x="78714" y="4470"/>
                  </a:moveTo>
                  <a:lnTo>
                    <a:pt x="75488" y="2235"/>
                  </a:lnTo>
                  <a:lnTo>
                    <a:pt x="72263" y="0"/>
                  </a:lnTo>
                  <a:lnTo>
                    <a:pt x="0" y="0"/>
                  </a:lnTo>
                  <a:lnTo>
                    <a:pt x="2921" y="2235"/>
                  </a:lnTo>
                  <a:lnTo>
                    <a:pt x="5842" y="4470"/>
                  </a:lnTo>
                  <a:lnTo>
                    <a:pt x="78714" y="447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5675113" y="3319081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922" y="2235"/>
                  </a:lnTo>
                  <a:lnTo>
                    <a:pt x="75182" y="2235"/>
                  </a:lnTo>
                  <a:lnTo>
                    <a:pt x="73503" y="1071"/>
                  </a:lnTo>
                  <a:lnTo>
                    <a:pt x="720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5672191" y="3316846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922" y="2235"/>
                  </a:lnTo>
                  <a:lnTo>
                    <a:pt x="74963" y="2235"/>
                  </a:lnTo>
                  <a:lnTo>
                    <a:pt x="719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5669268" y="3314611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922" y="2235"/>
                  </a:lnTo>
                  <a:lnTo>
                    <a:pt x="74834" y="2235"/>
                  </a:lnTo>
                  <a:lnTo>
                    <a:pt x="71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5663412" y="3310140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79">
                  <a:moveTo>
                    <a:pt x="77635" y="4470"/>
                  </a:moveTo>
                  <a:lnTo>
                    <a:pt x="74587" y="2235"/>
                  </a:lnTo>
                  <a:lnTo>
                    <a:pt x="71526" y="0"/>
                  </a:lnTo>
                  <a:lnTo>
                    <a:pt x="0" y="0"/>
                  </a:lnTo>
                  <a:lnTo>
                    <a:pt x="2921" y="2235"/>
                  </a:lnTo>
                  <a:lnTo>
                    <a:pt x="5854" y="4470"/>
                  </a:lnTo>
                  <a:lnTo>
                    <a:pt x="77635" y="447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5660501" y="3307905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922" y="2235"/>
                  </a:lnTo>
                  <a:lnTo>
                    <a:pt x="74449" y="2235"/>
                  </a:lnTo>
                  <a:lnTo>
                    <a:pt x="72925" y="1118"/>
                  </a:lnTo>
                  <a:lnTo>
                    <a:pt x="715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5657561" y="3305657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922" y="2235"/>
                  </a:lnTo>
                  <a:lnTo>
                    <a:pt x="74431" y="2235"/>
                  </a:lnTo>
                  <a:lnTo>
                    <a:pt x="715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5654639" y="3303422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922" y="2235"/>
                  </a:lnTo>
                  <a:lnTo>
                    <a:pt x="74521" y="2235"/>
                  </a:lnTo>
                  <a:lnTo>
                    <a:pt x="716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5648782" y="3298951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79">
                  <a:moveTo>
                    <a:pt x="77546" y="4470"/>
                  </a:moveTo>
                  <a:lnTo>
                    <a:pt x="74714" y="2235"/>
                  </a:lnTo>
                  <a:lnTo>
                    <a:pt x="71882" y="0"/>
                  </a:lnTo>
                  <a:lnTo>
                    <a:pt x="0" y="0"/>
                  </a:lnTo>
                  <a:lnTo>
                    <a:pt x="2933" y="2235"/>
                  </a:lnTo>
                  <a:lnTo>
                    <a:pt x="5854" y="4470"/>
                  </a:lnTo>
                  <a:lnTo>
                    <a:pt x="77546" y="447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5645871" y="3296716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922" y="2235"/>
                  </a:lnTo>
                  <a:lnTo>
                    <a:pt x="74793" y="2235"/>
                  </a:lnTo>
                  <a:lnTo>
                    <a:pt x="719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5643232" y="3294481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323" y="1993"/>
                  </a:lnTo>
                  <a:lnTo>
                    <a:pt x="2638" y="2235"/>
                  </a:lnTo>
                  <a:lnTo>
                    <a:pt x="74600" y="2235"/>
                  </a:lnTo>
                  <a:lnTo>
                    <a:pt x="719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5640628" y="3292246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04" y="2235"/>
                  </a:lnTo>
                  <a:lnTo>
                    <a:pt x="74553" y="2235"/>
                  </a:lnTo>
                  <a:lnTo>
                    <a:pt x="719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5635396" y="3287762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79">
                  <a:moveTo>
                    <a:pt x="77139" y="4470"/>
                  </a:moveTo>
                  <a:lnTo>
                    <a:pt x="74510" y="2235"/>
                  </a:lnTo>
                  <a:lnTo>
                    <a:pt x="71882" y="0"/>
                  </a:lnTo>
                  <a:lnTo>
                    <a:pt x="0" y="0"/>
                  </a:lnTo>
                  <a:lnTo>
                    <a:pt x="2603" y="2235"/>
                  </a:lnTo>
                  <a:lnTo>
                    <a:pt x="5207" y="4470"/>
                  </a:lnTo>
                  <a:lnTo>
                    <a:pt x="77139" y="447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5632799" y="3285527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04" y="2235"/>
                  </a:lnTo>
                  <a:lnTo>
                    <a:pt x="74480" y="2235"/>
                  </a:lnTo>
                  <a:lnTo>
                    <a:pt x="718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5630194" y="3283292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04" y="2235"/>
                  </a:lnTo>
                  <a:lnTo>
                    <a:pt x="74456" y="2235"/>
                  </a:lnTo>
                  <a:lnTo>
                    <a:pt x="718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5624982" y="3278822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79">
                  <a:moveTo>
                    <a:pt x="77038" y="4470"/>
                  </a:moveTo>
                  <a:lnTo>
                    <a:pt x="74409" y="2235"/>
                  </a:lnTo>
                  <a:lnTo>
                    <a:pt x="71780" y="0"/>
                  </a:lnTo>
                  <a:lnTo>
                    <a:pt x="0" y="0"/>
                  </a:lnTo>
                  <a:lnTo>
                    <a:pt x="2603" y="2235"/>
                  </a:lnTo>
                  <a:lnTo>
                    <a:pt x="5207" y="4470"/>
                  </a:lnTo>
                  <a:lnTo>
                    <a:pt x="77038" y="447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5622380" y="3276587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04" y="2235"/>
                  </a:lnTo>
                  <a:lnTo>
                    <a:pt x="74383" y="2235"/>
                  </a:lnTo>
                  <a:lnTo>
                    <a:pt x="717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5619776" y="3274352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04" y="2235"/>
                  </a:lnTo>
                  <a:lnTo>
                    <a:pt x="74358" y="2235"/>
                  </a:lnTo>
                  <a:lnTo>
                    <a:pt x="717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5614670" y="3269868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79">
                  <a:moveTo>
                    <a:pt x="76758" y="4470"/>
                  </a:moveTo>
                  <a:lnTo>
                    <a:pt x="74129" y="2235"/>
                  </a:lnTo>
                  <a:lnTo>
                    <a:pt x="71729" y="0"/>
                  </a:lnTo>
                  <a:lnTo>
                    <a:pt x="0" y="0"/>
                  </a:lnTo>
                  <a:lnTo>
                    <a:pt x="1955" y="1790"/>
                  </a:lnTo>
                  <a:lnTo>
                    <a:pt x="2476" y="2235"/>
                  </a:lnTo>
                  <a:lnTo>
                    <a:pt x="5080" y="4470"/>
                  </a:lnTo>
                  <a:lnTo>
                    <a:pt x="76758" y="447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5612226" y="3267633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449" y="2235"/>
                  </a:lnTo>
                  <a:lnTo>
                    <a:pt x="74175" y="2235"/>
                  </a:lnTo>
                  <a:lnTo>
                    <a:pt x="71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5609776" y="3265398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449" y="2235"/>
                  </a:lnTo>
                  <a:lnTo>
                    <a:pt x="74168" y="2235"/>
                  </a:lnTo>
                  <a:lnTo>
                    <a:pt x="71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5604865" y="3260927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79">
                  <a:moveTo>
                    <a:pt x="76619" y="4470"/>
                  </a:moveTo>
                  <a:lnTo>
                    <a:pt x="74155" y="2235"/>
                  </a:lnTo>
                  <a:lnTo>
                    <a:pt x="71704" y="0"/>
                  </a:lnTo>
                  <a:lnTo>
                    <a:pt x="0" y="0"/>
                  </a:lnTo>
                  <a:lnTo>
                    <a:pt x="2451" y="2235"/>
                  </a:lnTo>
                  <a:lnTo>
                    <a:pt x="4902" y="4470"/>
                  </a:lnTo>
                  <a:lnTo>
                    <a:pt x="76619" y="447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5602427" y="3258692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449" y="2235"/>
                  </a:lnTo>
                  <a:lnTo>
                    <a:pt x="74147" y="2235"/>
                  </a:lnTo>
                  <a:lnTo>
                    <a:pt x="716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5599977" y="3256457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449" y="2235"/>
                  </a:lnTo>
                  <a:lnTo>
                    <a:pt x="74140" y="2235"/>
                  </a:lnTo>
                  <a:lnTo>
                    <a:pt x="716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5595061" y="3251974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79">
                  <a:moveTo>
                    <a:pt x="76581" y="4470"/>
                  </a:moveTo>
                  <a:lnTo>
                    <a:pt x="74129" y="2235"/>
                  </a:lnTo>
                  <a:lnTo>
                    <a:pt x="71666" y="0"/>
                  </a:lnTo>
                  <a:lnTo>
                    <a:pt x="0" y="0"/>
                  </a:lnTo>
                  <a:lnTo>
                    <a:pt x="2451" y="2235"/>
                  </a:lnTo>
                  <a:lnTo>
                    <a:pt x="4902" y="4470"/>
                  </a:lnTo>
                  <a:lnTo>
                    <a:pt x="76581" y="447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5592614" y="3249739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449" y="2235"/>
                  </a:lnTo>
                  <a:lnTo>
                    <a:pt x="74120" y="2235"/>
                  </a:lnTo>
                  <a:lnTo>
                    <a:pt x="716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5590164" y="3247504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449" y="2235"/>
                  </a:lnTo>
                  <a:lnTo>
                    <a:pt x="74113" y="2235"/>
                  </a:lnTo>
                  <a:lnTo>
                    <a:pt x="716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5585257" y="3243033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555" y="4470"/>
                  </a:moveTo>
                  <a:lnTo>
                    <a:pt x="74104" y="2235"/>
                  </a:lnTo>
                  <a:lnTo>
                    <a:pt x="71640" y="0"/>
                  </a:lnTo>
                  <a:lnTo>
                    <a:pt x="0" y="0"/>
                  </a:lnTo>
                  <a:lnTo>
                    <a:pt x="2451" y="2235"/>
                  </a:lnTo>
                  <a:lnTo>
                    <a:pt x="4902" y="4470"/>
                  </a:lnTo>
                  <a:lnTo>
                    <a:pt x="76555" y="447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5582844" y="3240798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421" y="2235"/>
                  </a:lnTo>
                  <a:lnTo>
                    <a:pt x="74064" y="2235"/>
                  </a:lnTo>
                  <a:lnTo>
                    <a:pt x="73053" y="1315"/>
                  </a:lnTo>
                  <a:lnTo>
                    <a:pt x="716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5580463" y="3238550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4021" y="2235"/>
                  </a:lnTo>
                  <a:lnTo>
                    <a:pt x="716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5578097" y="3236315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4010" y="2235"/>
                  </a:lnTo>
                  <a:lnTo>
                    <a:pt x="716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5575730" y="3234080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3999" y="2235"/>
                  </a:lnTo>
                  <a:lnTo>
                    <a:pt x="71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5570994" y="3229609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352" y="4470"/>
                  </a:moveTo>
                  <a:lnTo>
                    <a:pt x="73977" y="2235"/>
                  </a:lnTo>
                  <a:lnTo>
                    <a:pt x="71602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4724" y="4470"/>
                  </a:lnTo>
                  <a:lnTo>
                    <a:pt x="76352" y="447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5568629" y="3227374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3968" y="2235"/>
                  </a:lnTo>
                  <a:lnTo>
                    <a:pt x="71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5563895" y="3222904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314" y="4470"/>
                  </a:moveTo>
                  <a:lnTo>
                    <a:pt x="73939" y="2235"/>
                  </a:lnTo>
                  <a:lnTo>
                    <a:pt x="71564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4724" y="4470"/>
                  </a:lnTo>
                  <a:lnTo>
                    <a:pt x="76314" y="447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5561516" y="3220656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3936" y="2235"/>
                  </a:lnTo>
                  <a:lnTo>
                    <a:pt x="715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5556770" y="3216185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301" y="4470"/>
                  </a:moveTo>
                  <a:lnTo>
                    <a:pt x="73926" y="2235"/>
                  </a:lnTo>
                  <a:lnTo>
                    <a:pt x="71539" y="0"/>
                  </a:lnTo>
                  <a:lnTo>
                    <a:pt x="0" y="0"/>
                  </a:lnTo>
                  <a:lnTo>
                    <a:pt x="2374" y="2235"/>
                  </a:lnTo>
                  <a:lnTo>
                    <a:pt x="4737" y="4470"/>
                  </a:lnTo>
                  <a:lnTo>
                    <a:pt x="76301" y="447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5554415" y="3213950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3905" y="2235"/>
                  </a:lnTo>
                  <a:lnTo>
                    <a:pt x="715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5549671" y="3209480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263" y="4470"/>
                  </a:moveTo>
                  <a:lnTo>
                    <a:pt x="73888" y="2235"/>
                  </a:lnTo>
                  <a:lnTo>
                    <a:pt x="71513" y="0"/>
                  </a:lnTo>
                  <a:lnTo>
                    <a:pt x="0" y="0"/>
                  </a:lnTo>
                  <a:lnTo>
                    <a:pt x="2374" y="2235"/>
                  </a:lnTo>
                  <a:lnTo>
                    <a:pt x="4737" y="4470"/>
                  </a:lnTo>
                  <a:lnTo>
                    <a:pt x="76263" y="447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5547315" y="3207245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3873" y="2235"/>
                  </a:lnTo>
                  <a:lnTo>
                    <a:pt x="715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5542559" y="3202761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3888" y="2235"/>
                  </a:moveTo>
                  <a:lnTo>
                    <a:pt x="71526" y="0"/>
                  </a:lnTo>
                  <a:lnTo>
                    <a:pt x="0" y="0"/>
                  </a:lnTo>
                  <a:lnTo>
                    <a:pt x="2374" y="2235"/>
                  </a:lnTo>
                  <a:lnTo>
                    <a:pt x="73888" y="2235"/>
                  </a:lnTo>
                  <a:close/>
                </a:path>
                <a:path w="76835" h="5080">
                  <a:moveTo>
                    <a:pt x="76250" y="4483"/>
                  </a:moveTo>
                  <a:lnTo>
                    <a:pt x="73901" y="2247"/>
                  </a:lnTo>
                  <a:lnTo>
                    <a:pt x="2387" y="2247"/>
                  </a:lnTo>
                  <a:lnTo>
                    <a:pt x="4749" y="4483"/>
                  </a:lnTo>
                  <a:lnTo>
                    <a:pt x="76250" y="4483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5540201" y="3200526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3894" y="2235"/>
                  </a:lnTo>
                  <a:lnTo>
                    <a:pt x="715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5537834" y="3198291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3905" y="2235"/>
                  </a:lnTo>
                  <a:lnTo>
                    <a:pt x="715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5533098" y="3193821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276" y="4470"/>
                  </a:moveTo>
                  <a:lnTo>
                    <a:pt x="73926" y="2235"/>
                  </a:lnTo>
                  <a:lnTo>
                    <a:pt x="71564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4737" y="4470"/>
                  </a:lnTo>
                  <a:lnTo>
                    <a:pt x="76276" y="447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5530734" y="3191586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3937" y="2235"/>
                  </a:lnTo>
                  <a:lnTo>
                    <a:pt x="715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5525998" y="3187115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314" y="4470"/>
                  </a:moveTo>
                  <a:lnTo>
                    <a:pt x="73952" y="2235"/>
                  </a:lnTo>
                  <a:lnTo>
                    <a:pt x="71602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4724" y="4470"/>
                  </a:lnTo>
                  <a:lnTo>
                    <a:pt x="76314" y="447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5521249" y="3182632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339" y="4470"/>
                  </a:moveTo>
                  <a:lnTo>
                    <a:pt x="73977" y="2235"/>
                  </a:lnTo>
                  <a:lnTo>
                    <a:pt x="71628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4737" y="4470"/>
                  </a:lnTo>
                  <a:lnTo>
                    <a:pt x="76339" y="447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5518887" y="3180397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3990" y="2235"/>
                  </a:lnTo>
                  <a:lnTo>
                    <a:pt x="71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5514149" y="3175926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365" y="4470"/>
                  </a:moveTo>
                  <a:lnTo>
                    <a:pt x="74015" y="2235"/>
                  </a:lnTo>
                  <a:lnTo>
                    <a:pt x="71653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4737" y="4470"/>
                  </a:lnTo>
                  <a:lnTo>
                    <a:pt x="76365" y="447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5511787" y="3173691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4022" y="2235"/>
                  </a:lnTo>
                  <a:lnTo>
                    <a:pt x="716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5507037" y="3169208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4041" y="2235"/>
                  </a:moveTo>
                  <a:lnTo>
                    <a:pt x="71678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74041" y="2235"/>
                  </a:lnTo>
                  <a:close/>
                </a:path>
                <a:path w="76835" h="5080">
                  <a:moveTo>
                    <a:pt x="76403" y="4483"/>
                  </a:moveTo>
                  <a:lnTo>
                    <a:pt x="74053" y="2247"/>
                  </a:lnTo>
                  <a:lnTo>
                    <a:pt x="2374" y="2247"/>
                  </a:lnTo>
                  <a:lnTo>
                    <a:pt x="4737" y="4483"/>
                  </a:lnTo>
                  <a:lnTo>
                    <a:pt x="76403" y="4483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5504673" y="3166973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4054" y="2235"/>
                  </a:lnTo>
                  <a:lnTo>
                    <a:pt x="716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5499938" y="3162502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428" y="4470"/>
                  </a:moveTo>
                  <a:lnTo>
                    <a:pt x="74066" y="2235"/>
                  </a:lnTo>
                  <a:lnTo>
                    <a:pt x="71716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4724" y="4470"/>
                  </a:lnTo>
                  <a:lnTo>
                    <a:pt x="76428" y="447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5497572" y="3160267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4086" y="2235"/>
                  </a:lnTo>
                  <a:lnTo>
                    <a:pt x="717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5492839" y="3155797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454" y="4470"/>
                  </a:moveTo>
                  <a:lnTo>
                    <a:pt x="74104" y="2235"/>
                  </a:lnTo>
                  <a:lnTo>
                    <a:pt x="71742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4724" y="4470"/>
                  </a:lnTo>
                  <a:lnTo>
                    <a:pt x="76454" y="447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5488089" y="3151314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4129" y="2235"/>
                  </a:moveTo>
                  <a:lnTo>
                    <a:pt x="71767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74129" y="2235"/>
                  </a:lnTo>
                  <a:close/>
                </a:path>
                <a:path w="76835" h="5080">
                  <a:moveTo>
                    <a:pt x="76492" y="4483"/>
                  </a:moveTo>
                  <a:lnTo>
                    <a:pt x="74142" y="2247"/>
                  </a:lnTo>
                  <a:lnTo>
                    <a:pt x="2374" y="2247"/>
                  </a:lnTo>
                  <a:lnTo>
                    <a:pt x="4749" y="4483"/>
                  </a:lnTo>
                  <a:lnTo>
                    <a:pt x="76492" y="4483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5485725" y="3149079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4139" y="2235"/>
                  </a:lnTo>
                  <a:lnTo>
                    <a:pt x="71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5480990" y="3144608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517" y="4470"/>
                  </a:moveTo>
                  <a:lnTo>
                    <a:pt x="74155" y="2235"/>
                  </a:lnTo>
                  <a:lnTo>
                    <a:pt x="71805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4724" y="4470"/>
                  </a:lnTo>
                  <a:lnTo>
                    <a:pt x="76517" y="447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5478625" y="3142373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366" y="2235"/>
                  </a:lnTo>
                  <a:lnTo>
                    <a:pt x="74171" y="2235"/>
                  </a:lnTo>
                  <a:lnTo>
                    <a:pt x="71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5473890" y="3137902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542" y="4470"/>
                  </a:moveTo>
                  <a:lnTo>
                    <a:pt x="74193" y="2235"/>
                  </a:lnTo>
                  <a:lnTo>
                    <a:pt x="71831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4724" y="4470"/>
                  </a:lnTo>
                  <a:lnTo>
                    <a:pt x="76542" y="447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5469090" y="3133419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4256" y="2235"/>
                  </a:moveTo>
                  <a:lnTo>
                    <a:pt x="71843" y="0"/>
                  </a:lnTo>
                  <a:lnTo>
                    <a:pt x="0" y="0"/>
                  </a:lnTo>
                  <a:lnTo>
                    <a:pt x="2362" y="2235"/>
                  </a:lnTo>
                  <a:lnTo>
                    <a:pt x="74256" y="2235"/>
                  </a:lnTo>
                  <a:close/>
                </a:path>
                <a:path w="76835" h="5080">
                  <a:moveTo>
                    <a:pt x="76631" y="4483"/>
                  </a:moveTo>
                  <a:lnTo>
                    <a:pt x="74269" y="2247"/>
                  </a:lnTo>
                  <a:lnTo>
                    <a:pt x="2362" y="2247"/>
                  </a:lnTo>
                  <a:lnTo>
                    <a:pt x="4737" y="4483"/>
                  </a:lnTo>
                  <a:lnTo>
                    <a:pt x="76631" y="4483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5466675" y="3131184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418" y="2235"/>
                  </a:lnTo>
                  <a:lnTo>
                    <a:pt x="74266" y="2235"/>
                  </a:lnTo>
                  <a:lnTo>
                    <a:pt x="718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5461825" y="3126714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695" y="4470"/>
                  </a:moveTo>
                  <a:lnTo>
                    <a:pt x="74282" y="2235"/>
                  </a:lnTo>
                  <a:lnTo>
                    <a:pt x="71869" y="0"/>
                  </a:lnTo>
                  <a:lnTo>
                    <a:pt x="0" y="0"/>
                  </a:lnTo>
                  <a:lnTo>
                    <a:pt x="2425" y="2235"/>
                  </a:lnTo>
                  <a:lnTo>
                    <a:pt x="4838" y="4470"/>
                  </a:lnTo>
                  <a:lnTo>
                    <a:pt x="76695" y="447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5456999" y="3122243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695" y="4470"/>
                  </a:moveTo>
                  <a:lnTo>
                    <a:pt x="74282" y="2235"/>
                  </a:lnTo>
                  <a:lnTo>
                    <a:pt x="71869" y="0"/>
                  </a:lnTo>
                  <a:lnTo>
                    <a:pt x="0" y="0"/>
                  </a:lnTo>
                  <a:lnTo>
                    <a:pt x="2413" y="2235"/>
                  </a:lnTo>
                  <a:lnTo>
                    <a:pt x="4826" y="4470"/>
                  </a:lnTo>
                  <a:lnTo>
                    <a:pt x="76695" y="447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5454582" y="3120008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418" y="2235"/>
                  </a:lnTo>
                  <a:lnTo>
                    <a:pt x="74294" y="2235"/>
                  </a:lnTo>
                  <a:lnTo>
                    <a:pt x="718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5449722" y="3115525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4307" y="2235"/>
                  </a:moveTo>
                  <a:lnTo>
                    <a:pt x="71894" y="0"/>
                  </a:lnTo>
                  <a:lnTo>
                    <a:pt x="0" y="0"/>
                  </a:lnTo>
                  <a:lnTo>
                    <a:pt x="2425" y="2235"/>
                  </a:lnTo>
                  <a:lnTo>
                    <a:pt x="74307" y="2235"/>
                  </a:lnTo>
                  <a:close/>
                </a:path>
                <a:path w="76835" h="5080">
                  <a:moveTo>
                    <a:pt x="76733" y="4483"/>
                  </a:moveTo>
                  <a:lnTo>
                    <a:pt x="74320" y="2247"/>
                  </a:lnTo>
                  <a:lnTo>
                    <a:pt x="2438" y="2247"/>
                  </a:lnTo>
                  <a:lnTo>
                    <a:pt x="4851" y="4483"/>
                  </a:lnTo>
                  <a:lnTo>
                    <a:pt x="76733" y="4483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5444883" y="3111055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733" y="4470"/>
                  </a:moveTo>
                  <a:lnTo>
                    <a:pt x="74320" y="2235"/>
                  </a:lnTo>
                  <a:lnTo>
                    <a:pt x="71907" y="0"/>
                  </a:lnTo>
                  <a:lnTo>
                    <a:pt x="0" y="0"/>
                  </a:lnTo>
                  <a:lnTo>
                    <a:pt x="2425" y="2235"/>
                  </a:lnTo>
                  <a:lnTo>
                    <a:pt x="4838" y="4470"/>
                  </a:lnTo>
                  <a:lnTo>
                    <a:pt x="76733" y="447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5442475" y="3108820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418" y="2235"/>
                  </a:lnTo>
                  <a:lnTo>
                    <a:pt x="74323" y="2235"/>
                  </a:lnTo>
                  <a:lnTo>
                    <a:pt x="719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5437632" y="3104349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746" y="4470"/>
                  </a:moveTo>
                  <a:lnTo>
                    <a:pt x="74333" y="2235"/>
                  </a:lnTo>
                  <a:lnTo>
                    <a:pt x="71920" y="0"/>
                  </a:lnTo>
                  <a:lnTo>
                    <a:pt x="0" y="0"/>
                  </a:lnTo>
                  <a:lnTo>
                    <a:pt x="2413" y="2235"/>
                  </a:lnTo>
                  <a:lnTo>
                    <a:pt x="4838" y="4470"/>
                  </a:lnTo>
                  <a:lnTo>
                    <a:pt x="76746" y="447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5433441" y="3099866"/>
              <a:ext cx="76200" cy="5080"/>
            </a:xfrm>
            <a:custGeom>
              <a:avLst/>
              <a:gdLst/>
              <a:ahLst/>
              <a:cxnLst/>
              <a:rect l="l" t="t" r="r" b="b"/>
              <a:pathLst>
                <a:path w="76200" h="5080">
                  <a:moveTo>
                    <a:pt x="71247" y="0"/>
                  </a:moveTo>
                  <a:lnTo>
                    <a:pt x="0" y="0"/>
                  </a:lnTo>
                  <a:lnTo>
                    <a:pt x="0" y="609"/>
                  </a:lnTo>
                  <a:lnTo>
                    <a:pt x="1752" y="2235"/>
                  </a:lnTo>
                  <a:lnTo>
                    <a:pt x="71247" y="2235"/>
                  </a:lnTo>
                  <a:lnTo>
                    <a:pt x="71247" y="0"/>
                  </a:lnTo>
                  <a:close/>
                </a:path>
                <a:path w="76200" h="5080">
                  <a:moveTo>
                    <a:pt x="73685" y="2235"/>
                  </a:moveTo>
                  <a:lnTo>
                    <a:pt x="71932" y="609"/>
                  </a:lnTo>
                  <a:lnTo>
                    <a:pt x="71932" y="2235"/>
                  </a:lnTo>
                  <a:lnTo>
                    <a:pt x="73685" y="2235"/>
                  </a:lnTo>
                  <a:close/>
                </a:path>
                <a:path w="76200" h="5080">
                  <a:moveTo>
                    <a:pt x="76111" y="4483"/>
                  </a:moveTo>
                  <a:lnTo>
                    <a:pt x="73698" y="2247"/>
                  </a:lnTo>
                  <a:lnTo>
                    <a:pt x="1778" y="2247"/>
                  </a:lnTo>
                  <a:lnTo>
                    <a:pt x="4191" y="4483"/>
                  </a:lnTo>
                  <a:lnTo>
                    <a:pt x="76111" y="4483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5430242" y="3097631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17" y="2235"/>
                  </a:lnTo>
                  <a:lnTo>
                    <a:pt x="74450" y="2235"/>
                  </a:lnTo>
                  <a:lnTo>
                    <a:pt x="719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5425198" y="3093160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974" y="4470"/>
                  </a:moveTo>
                  <a:lnTo>
                    <a:pt x="74460" y="2235"/>
                  </a:lnTo>
                  <a:lnTo>
                    <a:pt x="71945" y="0"/>
                  </a:lnTo>
                  <a:lnTo>
                    <a:pt x="0" y="0"/>
                  </a:lnTo>
                  <a:lnTo>
                    <a:pt x="2514" y="2235"/>
                  </a:lnTo>
                  <a:lnTo>
                    <a:pt x="5041" y="4470"/>
                  </a:lnTo>
                  <a:lnTo>
                    <a:pt x="76974" y="447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5422690" y="3090925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17" y="2235"/>
                  </a:lnTo>
                  <a:lnTo>
                    <a:pt x="74458" y="2235"/>
                  </a:lnTo>
                  <a:lnTo>
                    <a:pt x="719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5417655" y="3086455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974" y="4470"/>
                  </a:moveTo>
                  <a:lnTo>
                    <a:pt x="74460" y="2235"/>
                  </a:lnTo>
                  <a:lnTo>
                    <a:pt x="71945" y="0"/>
                  </a:lnTo>
                  <a:lnTo>
                    <a:pt x="0" y="0"/>
                  </a:lnTo>
                  <a:lnTo>
                    <a:pt x="2514" y="2235"/>
                  </a:lnTo>
                  <a:lnTo>
                    <a:pt x="5029" y="4470"/>
                  </a:lnTo>
                  <a:lnTo>
                    <a:pt x="76974" y="447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5412600" y="3081972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4472" y="2235"/>
                  </a:moveTo>
                  <a:lnTo>
                    <a:pt x="71958" y="0"/>
                  </a:lnTo>
                  <a:lnTo>
                    <a:pt x="0" y="0"/>
                  </a:lnTo>
                  <a:lnTo>
                    <a:pt x="2514" y="2235"/>
                  </a:lnTo>
                  <a:lnTo>
                    <a:pt x="74472" y="2235"/>
                  </a:lnTo>
                  <a:close/>
                </a:path>
                <a:path w="77470" h="5080">
                  <a:moveTo>
                    <a:pt x="77000" y="4483"/>
                  </a:moveTo>
                  <a:lnTo>
                    <a:pt x="74485" y="2247"/>
                  </a:lnTo>
                  <a:lnTo>
                    <a:pt x="2527" y="2247"/>
                  </a:lnTo>
                  <a:lnTo>
                    <a:pt x="5054" y="4483"/>
                  </a:lnTo>
                  <a:lnTo>
                    <a:pt x="77000" y="4483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5410089" y="3079737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17" y="2235"/>
                  </a:lnTo>
                  <a:lnTo>
                    <a:pt x="74471" y="2235"/>
                  </a:lnTo>
                  <a:lnTo>
                    <a:pt x="719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5405044" y="3075266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000" y="4470"/>
                  </a:moveTo>
                  <a:lnTo>
                    <a:pt x="74485" y="2235"/>
                  </a:lnTo>
                  <a:lnTo>
                    <a:pt x="71970" y="0"/>
                  </a:lnTo>
                  <a:lnTo>
                    <a:pt x="0" y="0"/>
                  </a:lnTo>
                  <a:lnTo>
                    <a:pt x="2527" y="2235"/>
                  </a:lnTo>
                  <a:lnTo>
                    <a:pt x="5041" y="4470"/>
                  </a:lnTo>
                  <a:lnTo>
                    <a:pt x="77000" y="447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5400014" y="3070796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000" y="4470"/>
                  </a:moveTo>
                  <a:lnTo>
                    <a:pt x="74485" y="2235"/>
                  </a:lnTo>
                  <a:lnTo>
                    <a:pt x="71970" y="0"/>
                  </a:lnTo>
                  <a:lnTo>
                    <a:pt x="0" y="0"/>
                  </a:lnTo>
                  <a:lnTo>
                    <a:pt x="2514" y="2235"/>
                  </a:lnTo>
                  <a:lnTo>
                    <a:pt x="5029" y="4470"/>
                  </a:lnTo>
                  <a:lnTo>
                    <a:pt x="77000" y="447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5397502" y="3068561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17" y="2235"/>
                  </a:lnTo>
                  <a:lnTo>
                    <a:pt x="74484" y="2235"/>
                  </a:lnTo>
                  <a:lnTo>
                    <a:pt x="719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5392369" y="3064077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4536" y="2235"/>
                  </a:moveTo>
                  <a:lnTo>
                    <a:pt x="71970" y="0"/>
                  </a:lnTo>
                  <a:lnTo>
                    <a:pt x="0" y="0"/>
                  </a:lnTo>
                  <a:lnTo>
                    <a:pt x="2565" y="2235"/>
                  </a:lnTo>
                  <a:lnTo>
                    <a:pt x="74536" y="2235"/>
                  </a:lnTo>
                  <a:close/>
                </a:path>
                <a:path w="77470" h="5080">
                  <a:moveTo>
                    <a:pt x="77101" y="4483"/>
                  </a:moveTo>
                  <a:lnTo>
                    <a:pt x="74549" y="2247"/>
                  </a:lnTo>
                  <a:lnTo>
                    <a:pt x="2578" y="2247"/>
                  </a:lnTo>
                  <a:lnTo>
                    <a:pt x="5130" y="4483"/>
                  </a:lnTo>
                  <a:lnTo>
                    <a:pt x="77101" y="4483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5387264" y="3059607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076" y="4470"/>
                  </a:moveTo>
                  <a:lnTo>
                    <a:pt x="74510" y="2235"/>
                  </a:lnTo>
                  <a:lnTo>
                    <a:pt x="71945" y="0"/>
                  </a:lnTo>
                  <a:lnTo>
                    <a:pt x="0" y="0"/>
                  </a:lnTo>
                  <a:lnTo>
                    <a:pt x="2552" y="2235"/>
                  </a:lnTo>
                  <a:lnTo>
                    <a:pt x="5105" y="4470"/>
                  </a:lnTo>
                  <a:lnTo>
                    <a:pt x="77076" y="447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5384705" y="3057372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8" y="2235"/>
                  </a:lnTo>
                  <a:lnTo>
                    <a:pt x="74510" y="2235"/>
                  </a:lnTo>
                  <a:lnTo>
                    <a:pt x="719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5379580" y="3052901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063" y="4470"/>
                  </a:moveTo>
                  <a:lnTo>
                    <a:pt x="74498" y="2235"/>
                  </a:lnTo>
                  <a:lnTo>
                    <a:pt x="71932" y="0"/>
                  </a:lnTo>
                  <a:lnTo>
                    <a:pt x="0" y="0"/>
                  </a:lnTo>
                  <a:lnTo>
                    <a:pt x="2565" y="2235"/>
                  </a:lnTo>
                  <a:lnTo>
                    <a:pt x="5118" y="4470"/>
                  </a:lnTo>
                  <a:lnTo>
                    <a:pt x="77063" y="447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5374462" y="3048431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050" y="4470"/>
                  </a:moveTo>
                  <a:lnTo>
                    <a:pt x="74485" y="2235"/>
                  </a:lnTo>
                  <a:lnTo>
                    <a:pt x="71932" y="0"/>
                  </a:lnTo>
                  <a:lnTo>
                    <a:pt x="0" y="0"/>
                  </a:lnTo>
                  <a:lnTo>
                    <a:pt x="2565" y="2235"/>
                  </a:lnTo>
                  <a:lnTo>
                    <a:pt x="5118" y="4470"/>
                  </a:lnTo>
                  <a:lnTo>
                    <a:pt x="77050" y="447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5371897" y="3046183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8" y="2235"/>
                  </a:lnTo>
                  <a:lnTo>
                    <a:pt x="74483" y="2235"/>
                  </a:lnTo>
                  <a:lnTo>
                    <a:pt x="719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5366778" y="3041713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038" y="4470"/>
                  </a:moveTo>
                  <a:lnTo>
                    <a:pt x="74472" y="2235"/>
                  </a:lnTo>
                  <a:lnTo>
                    <a:pt x="71907" y="0"/>
                  </a:lnTo>
                  <a:lnTo>
                    <a:pt x="0" y="0"/>
                  </a:lnTo>
                  <a:lnTo>
                    <a:pt x="2552" y="2235"/>
                  </a:lnTo>
                  <a:lnTo>
                    <a:pt x="5118" y="4470"/>
                  </a:lnTo>
                  <a:lnTo>
                    <a:pt x="77038" y="447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5364221" y="3039478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8" y="2235"/>
                  </a:lnTo>
                  <a:lnTo>
                    <a:pt x="74467" y="2235"/>
                  </a:lnTo>
                  <a:lnTo>
                    <a:pt x="719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5359095" y="3035007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025" y="4470"/>
                  </a:moveTo>
                  <a:lnTo>
                    <a:pt x="74460" y="2235"/>
                  </a:lnTo>
                  <a:lnTo>
                    <a:pt x="71894" y="0"/>
                  </a:lnTo>
                  <a:lnTo>
                    <a:pt x="0" y="0"/>
                  </a:lnTo>
                  <a:lnTo>
                    <a:pt x="2565" y="2235"/>
                  </a:lnTo>
                  <a:lnTo>
                    <a:pt x="5118" y="4470"/>
                  </a:lnTo>
                  <a:lnTo>
                    <a:pt x="77025" y="447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5353977" y="3030537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012" y="4470"/>
                  </a:moveTo>
                  <a:lnTo>
                    <a:pt x="74447" y="2235"/>
                  </a:lnTo>
                  <a:lnTo>
                    <a:pt x="71882" y="0"/>
                  </a:lnTo>
                  <a:lnTo>
                    <a:pt x="0" y="0"/>
                  </a:lnTo>
                  <a:lnTo>
                    <a:pt x="2565" y="2235"/>
                  </a:lnTo>
                  <a:lnTo>
                    <a:pt x="5118" y="4470"/>
                  </a:lnTo>
                  <a:lnTo>
                    <a:pt x="77012" y="447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5351413" y="3028289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8" y="2235"/>
                  </a:lnTo>
                  <a:lnTo>
                    <a:pt x="74441" y="2235"/>
                  </a:lnTo>
                  <a:lnTo>
                    <a:pt x="718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5346293" y="3023818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987" y="4470"/>
                  </a:moveTo>
                  <a:lnTo>
                    <a:pt x="74422" y="2235"/>
                  </a:lnTo>
                  <a:lnTo>
                    <a:pt x="71869" y="0"/>
                  </a:lnTo>
                  <a:lnTo>
                    <a:pt x="0" y="0"/>
                  </a:lnTo>
                  <a:lnTo>
                    <a:pt x="2552" y="2235"/>
                  </a:lnTo>
                  <a:lnTo>
                    <a:pt x="5118" y="4470"/>
                  </a:lnTo>
                  <a:lnTo>
                    <a:pt x="76987" y="447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5343737" y="3021583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8" y="2235"/>
                  </a:lnTo>
                  <a:lnTo>
                    <a:pt x="74425" y="2235"/>
                  </a:lnTo>
                  <a:lnTo>
                    <a:pt x="71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5338610" y="3017113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987" y="4470"/>
                  </a:moveTo>
                  <a:lnTo>
                    <a:pt x="74422" y="2235"/>
                  </a:lnTo>
                  <a:lnTo>
                    <a:pt x="71856" y="0"/>
                  </a:lnTo>
                  <a:lnTo>
                    <a:pt x="0" y="0"/>
                  </a:lnTo>
                  <a:lnTo>
                    <a:pt x="2565" y="2235"/>
                  </a:lnTo>
                  <a:lnTo>
                    <a:pt x="5118" y="4470"/>
                  </a:lnTo>
                  <a:lnTo>
                    <a:pt x="76987" y="447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5336060" y="3014878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8" y="2235"/>
                  </a:lnTo>
                  <a:lnTo>
                    <a:pt x="74410" y="2235"/>
                  </a:lnTo>
                  <a:lnTo>
                    <a:pt x="71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5330926" y="3010394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962" y="4470"/>
                  </a:moveTo>
                  <a:lnTo>
                    <a:pt x="74396" y="2235"/>
                  </a:lnTo>
                  <a:lnTo>
                    <a:pt x="71831" y="0"/>
                  </a:lnTo>
                  <a:lnTo>
                    <a:pt x="0" y="0"/>
                  </a:lnTo>
                  <a:lnTo>
                    <a:pt x="2552" y="2235"/>
                  </a:lnTo>
                  <a:lnTo>
                    <a:pt x="5118" y="4470"/>
                  </a:lnTo>
                  <a:lnTo>
                    <a:pt x="76962" y="447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5328370" y="3008160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8" y="2235"/>
                  </a:lnTo>
                  <a:lnTo>
                    <a:pt x="74394" y="2235"/>
                  </a:lnTo>
                  <a:lnTo>
                    <a:pt x="718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5323243" y="3003689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949" y="4470"/>
                  </a:moveTo>
                  <a:lnTo>
                    <a:pt x="74383" y="2235"/>
                  </a:lnTo>
                  <a:lnTo>
                    <a:pt x="71818" y="0"/>
                  </a:lnTo>
                  <a:lnTo>
                    <a:pt x="0" y="0"/>
                  </a:lnTo>
                  <a:lnTo>
                    <a:pt x="2565" y="2235"/>
                  </a:lnTo>
                  <a:lnTo>
                    <a:pt x="5118" y="4470"/>
                  </a:lnTo>
                  <a:lnTo>
                    <a:pt x="76949" y="447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5318125" y="2999218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936" y="4470"/>
                  </a:moveTo>
                  <a:lnTo>
                    <a:pt x="74371" y="2235"/>
                  </a:lnTo>
                  <a:lnTo>
                    <a:pt x="71818" y="0"/>
                  </a:lnTo>
                  <a:lnTo>
                    <a:pt x="0" y="0"/>
                  </a:lnTo>
                  <a:lnTo>
                    <a:pt x="2565" y="2235"/>
                  </a:lnTo>
                  <a:lnTo>
                    <a:pt x="5118" y="4470"/>
                  </a:lnTo>
                  <a:lnTo>
                    <a:pt x="76936" y="447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5315576" y="2996984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8" y="2235"/>
                  </a:lnTo>
                  <a:lnTo>
                    <a:pt x="74368" y="2235"/>
                  </a:lnTo>
                  <a:lnTo>
                    <a:pt x="718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5310441" y="2992500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923" y="4470"/>
                  </a:moveTo>
                  <a:lnTo>
                    <a:pt x="74358" y="2235"/>
                  </a:lnTo>
                  <a:lnTo>
                    <a:pt x="71793" y="0"/>
                  </a:lnTo>
                  <a:lnTo>
                    <a:pt x="0" y="0"/>
                  </a:lnTo>
                  <a:lnTo>
                    <a:pt x="2552" y="2235"/>
                  </a:lnTo>
                  <a:lnTo>
                    <a:pt x="5118" y="4470"/>
                  </a:lnTo>
                  <a:lnTo>
                    <a:pt x="76923" y="447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5307885" y="2990265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8" y="2235"/>
                  </a:lnTo>
                  <a:lnTo>
                    <a:pt x="74352" y="2235"/>
                  </a:lnTo>
                  <a:lnTo>
                    <a:pt x="717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5305327" y="2988030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8" y="2235"/>
                  </a:lnTo>
                  <a:lnTo>
                    <a:pt x="74346" y="2235"/>
                  </a:lnTo>
                  <a:lnTo>
                    <a:pt x="7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5300205" y="2983559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898" y="4470"/>
                  </a:moveTo>
                  <a:lnTo>
                    <a:pt x="74333" y="2235"/>
                  </a:lnTo>
                  <a:lnTo>
                    <a:pt x="71767" y="0"/>
                  </a:lnTo>
                  <a:lnTo>
                    <a:pt x="0" y="0"/>
                  </a:lnTo>
                  <a:lnTo>
                    <a:pt x="2552" y="2235"/>
                  </a:lnTo>
                  <a:lnTo>
                    <a:pt x="5118" y="4470"/>
                  </a:lnTo>
                  <a:lnTo>
                    <a:pt x="76898" y="447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5297651" y="2981324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8" y="2235"/>
                  </a:lnTo>
                  <a:lnTo>
                    <a:pt x="74331" y="2235"/>
                  </a:lnTo>
                  <a:lnTo>
                    <a:pt x="717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5292509" y="2976841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4320" y="2235"/>
                  </a:moveTo>
                  <a:lnTo>
                    <a:pt x="71755" y="0"/>
                  </a:lnTo>
                  <a:lnTo>
                    <a:pt x="0" y="0"/>
                  </a:lnTo>
                  <a:lnTo>
                    <a:pt x="2565" y="2235"/>
                  </a:lnTo>
                  <a:lnTo>
                    <a:pt x="74320" y="2235"/>
                  </a:lnTo>
                  <a:close/>
                </a:path>
                <a:path w="77470" h="5080">
                  <a:moveTo>
                    <a:pt x="76898" y="4483"/>
                  </a:moveTo>
                  <a:lnTo>
                    <a:pt x="74333" y="2247"/>
                  </a:lnTo>
                  <a:lnTo>
                    <a:pt x="2578" y="2247"/>
                  </a:lnTo>
                  <a:lnTo>
                    <a:pt x="5130" y="4483"/>
                  </a:lnTo>
                  <a:lnTo>
                    <a:pt x="76898" y="448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5289960" y="2974606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558" y="2235"/>
                  </a:lnTo>
                  <a:lnTo>
                    <a:pt x="74315" y="2235"/>
                  </a:lnTo>
                  <a:lnTo>
                    <a:pt x="717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5284838" y="2970135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873" y="4470"/>
                  </a:moveTo>
                  <a:lnTo>
                    <a:pt x="74307" y="2235"/>
                  </a:lnTo>
                  <a:lnTo>
                    <a:pt x="71742" y="0"/>
                  </a:lnTo>
                  <a:lnTo>
                    <a:pt x="0" y="0"/>
                  </a:lnTo>
                  <a:lnTo>
                    <a:pt x="2552" y="2235"/>
                  </a:lnTo>
                  <a:lnTo>
                    <a:pt x="5118" y="4470"/>
                  </a:lnTo>
                  <a:lnTo>
                    <a:pt x="76873" y="447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5282284" y="2967901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558" y="2235"/>
                  </a:lnTo>
                  <a:lnTo>
                    <a:pt x="74299" y="2235"/>
                  </a:lnTo>
                  <a:lnTo>
                    <a:pt x="717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5277155" y="2963430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860" y="4470"/>
                  </a:moveTo>
                  <a:lnTo>
                    <a:pt x="74295" y="2235"/>
                  </a:lnTo>
                  <a:lnTo>
                    <a:pt x="71729" y="0"/>
                  </a:lnTo>
                  <a:lnTo>
                    <a:pt x="0" y="0"/>
                  </a:lnTo>
                  <a:lnTo>
                    <a:pt x="2565" y="2235"/>
                  </a:lnTo>
                  <a:lnTo>
                    <a:pt x="5118" y="4470"/>
                  </a:lnTo>
                  <a:lnTo>
                    <a:pt x="76860" y="447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5274608" y="2961195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558" y="2235"/>
                  </a:lnTo>
                  <a:lnTo>
                    <a:pt x="74283" y="2235"/>
                  </a:lnTo>
                  <a:lnTo>
                    <a:pt x="717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5269471" y="2956712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835" y="4470"/>
                  </a:moveTo>
                  <a:lnTo>
                    <a:pt x="74269" y="2235"/>
                  </a:lnTo>
                  <a:lnTo>
                    <a:pt x="71704" y="0"/>
                  </a:lnTo>
                  <a:lnTo>
                    <a:pt x="0" y="0"/>
                  </a:lnTo>
                  <a:lnTo>
                    <a:pt x="2552" y="2235"/>
                  </a:lnTo>
                  <a:lnTo>
                    <a:pt x="5118" y="4470"/>
                  </a:lnTo>
                  <a:lnTo>
                    <a:pt x="76835" y="447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5266917" y="2954477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558" y="2235"/>
                  </a:lnTo>
                  <a:lnTo>
                    <a:pt x="74268" y="2235"/>
                  </a:lnTo>
                  <a:lnTo>
                    <a:pt x="71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5264358" y="2952241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558" y="2235"/>
                  </a:lnTo>
                  <a:lnTo>
                    <a:pt x="74262" y="2235"/>
                  </a:lnTo>
                  <a:lnTo>
                    <a:pt x="716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5261799" y="2950006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558" y="2235"/>
                  </a:lnTo>
                  <a:lnTo>
                    <a:pt x="74257" y="2235"/>
                  </a:lnTo>
                  <a:lnTo>
                    <a:pt x="716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5259241" y="2947771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558" y="2235"/>
                  </a:lnTo>
                  <a:lnTo>
                    <a:pt x="74252" y="2235"/>
                  </a:lnTo>
                  <a:lnTo>
                    <a:pt x="716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5254117" y="2943300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809" y="4470"/>
                  </a:moveTo>
                  <a:lnTo>
                    <a:pt x="74244" y="2235"/>
                  </a:lnTo>
                  <a:lnTo>
                    <a:pt x="71678" y="0"/>
                  </a:lnTo>
                  <a:lnTo>
                    <a:pt x="0" y="0"/>
                  </a:lnTo>
                  <a:lnTo>
                    <a:pt x="2565" y="2235"/>
                  </a:lnTo>
                  <a:lnTo>
                    <a:pt x="5118" y="4470"/>
                  </a:lnTo>
                  <a:lnTo>
                    <a:pt x="76809" y="447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5251550" y="2941053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558" y="2235"/>
                  </a:lnTo>
                  <a:lnTo>
                    <a:pt x="74236" y="2235"/>
                  </a:lnTo>
                  <a:lnTo>
                    <a:pt x="716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5248991" y="2938818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558" y="2235"/>
                  </a:lnTo>
                  <a:lnTo>
                    <a:pt x="74231" y="2235"/>
                  </a:lnTo>
                  <a:lnTo>
                    <a:pt x="716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5243868" y="2934347"/>
              <a:ext cx="76835" cy="5080"/>
            </a:xfrm>
            <a:custGeom>
              <a:avLst/>
              <a:gdLst/>
              <a:ahLst/>
              <a:cxnLst/>
              <a:rect l="l" t="t" r="r" b="b"/>
              <a:pathLst>
                <a:path w="76835" h="5080">
                  <a:moveTo>
                    <a:pt x="76784" y="4470"/>
                  </a:moveTo>
                  <a:lnTo>
                    <a:pt x="74218" y="2235"/>
                  </a:lnTo>
                  <a:lnTo>
                    <a:pt x="71653" y="0"/>
                  </a:lnTo>
                  <a:lnTo>
                    <a:pt x="0" y="0"/>
                  </a:lnTo>
                  <a:lnTo>
                    <a:pt x="2552" y="2235"/>
                  </a:lnTo>
                  <a:lnTo>
                    <a:pt x="5118" y="4470"/>
                  </a:lnTo>
                  <a:lnTo>
                    <a:pt x="76784" y="447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5241315" y="2932112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558" y="2235"/>
                  </a:lnTo>
                  <a:lnTo>
                    <a:pt x="74215" y="2235"/>
                  </a:lnTo>
                  <a:lnTo>
                    <a:pt x="716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5238756" y="2929877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558" y="2235"/>
                  </a:lnTo>
                  <a:lnTo>
                    <a:pt x="74210" y="2235"/>
                  </a:lnTo>
                  <a:lnTo>
                    <a:pt x="716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5233517" y="2925406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873" y="4470"/>
                  </a:moveTo>
                  <a:lnTo>
                    <a:pt x="74269" y="2235"/>
                  </a:lnTo>
                  <a:lnTo>
                    <a:pt x="71653" y="0"/>
                  </a:lnTo>
                  <a:lnTo>
                    <a:pt x="0" y="0"/>
                  </a:lnTo>
                  <a:lnTo>
                    <a:pt x="2628" y="2235"/>
                  </a:lnTo>
                  <a:lnTo>
                    <a:pt x="5232" y="4470"/>
                  </a:lnTo>
                  <a:lnTo>
                    <a:pt x="76873" y="447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5230889" y="2923158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625" y="2235"/>
                  </a:lnTo>
                  <a:lnTo>
                    <a:pt x="74270" y="2235"/>
                  </a:lnTo>
                  <a:lnTo>
                    <a:pt x="716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5228263" y="2920923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625" y="2235"/>
                  </a:lnTo>
                  <a:lnTo>
                    <a:pt x="74275" y="2235"/>
                  </a:lnTo>
                  <a:lnTo>
                    <a:pt x="716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5223002" y="2916453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911" y="4470"/>
                  </a:moveTo>
                  <a:lnTo>
                    <a:pt x="74295" y="2235"/>
                  </a:lnTo>
                  <a:lnTo>
                    <a:pt x="71666" y="0"/>
                  </a:lnTo>
                  <a:lnTo>
                    <a:pt x="0" y="0"/>
                  </a:lnTo>
                  <a:lnTo>
                    <a:pt x="2628" y="2235"/>
                  </a:lnTo>
                  <a:lnTo>
                    <a:pt x="5257" y="4470"/>
                  </a:lnTo>
                  <a:lnTo>
                    <a:pt x="76911" y="447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5220386" y="2914218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625" y="2235"/>
                  </a:lnTo>
                  <a:lnTo>
                    <a:pt x="74290" y="2235"/>
                  </a:lnTo>
                  <a:lnTo>
                    <a:pt x="716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5217761" y="2911982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2625" y="2235"/>
                  </a:lnTo>
                  <a:lnTo>
                    <a:pt x="74295" y="2235"/>
                  </a:lnTo>
                  <a:lnTo>
                    <a:pt x="716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5212499" y="2907512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923" y="4470"/>
                  </a:moveTo>
                  <a:lnTo>
                    <a:pt x="74307" y="2235"/>
                  </a:lnTo>
                  <a:lnTo>
                    <a:pt x="71691" y="0"/>
                  </a:lnTo>
                  <a:lnTo>
                    <a:pt x="0" y="0"/>
                  </a:lnTo>
                  <a:lnTo>
                    <a:pt x="2628" y="2235"/>
                  </a:lnTo>
                  <a:lnTo>
                    <a:pt x="5257" y="4470"/>
                  </a:lnTo>
                  <a:lnTo>
                    <a:pt x="76923" y="447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5209869" y="2905264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25" y="2235"/>
                  </a:lnTo>
                  <a:lnTo>
                    <a:pt x="74309" y="2235"/>
                  </a:lnTo>
                  <a:lnTo>
                    <a:pt x="716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5207243" y="2903029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25" y="2235"/>
                  </a:lnTo>
                  <a:lnTo>
                    <a:pt x="74314" y="2235"/>
                  </a:lnTo>
                  <a:lnTo>
                    <a:pt x="7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5201983" y="2898558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6949" y="4470"/>
                  </a:moveTo>
                  <a:lnTo>
                    <a:pt x="74333" y="2235"/>
                  </a:lnTo>
                  <a:lnTo>
                    <a:pt x="71704" y="0"/>
                  </a:lnTo>
                  <a:lnTo>
                    <a:pt x="0" y="0"/>
                  </a:lnTo>
                  <a:lnTo>
                    <a:pt x="2628" y="2235"/>
                  </a:lnTo>
                  <a:lnTo>
                    <a:pt x="5257" y="4470"/>
                  </a:lnTo>
                  <a:lnTo>
                    <a:pt x="76949" y="447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5199367" y="2896323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25" y="2235"/>
                  </a:lnTo>
                  <a:lnTo>
                    <a:pt x="74329" y="2235"/>
                  </a:lnTo>
                  <a:lnTo>
                    <a:pt x="717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5196712" y="2894088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54" y="2235"/>
                  </a:lnTo>
                  <a:lnTo>
                    <a:pt x="74363" y="2235"/>
                  </a:lnTo>
                  <a:lnTo>
                    <a:pt x="717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5194017" y="2891853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94" y="2235"/>
                  </a:lnTo>
                  <a:lnTo>
                    <a:pt x="74408" y="2235"/>
                  </a:lnTo>
                  <a:lnTo>
                    <a:pt x="717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5188610" y="2887370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4434" y="2235"/>
                  </a:moveTo>
                  <a:lnTo>
                    <a:pt x="71767" y="0"/>
                  </a:lnTo>
                  <a:lnTo>
                    <a:pt x="0" y="0"/>
                  </a:lnTo>
                  <a:lnTo>
                    <a:pt x="2692" y="2235"/>
                  </a:lnTo>
                  <a:lnTo>
                    <a:pt x="74434" y="2235"/>
                  </a:lnTo>
                  <a:close/>
                </a:path>
                <a:path w="77470" h="5080">
                  <a:moveTo>
                    <a:pt x="77127" y="4483"/>
                  </a:moveTo>
                  <a:lnTo>
                    <a:pt x="74460" y="2247"/>
                  </a:lnTo>
                  <a:lnTo>
                    <a:pt x="2705" y="2247"/>
                  </a:lnTo>
                  <a:lnTo>
                    <a:pt x="5397" y="4483"/>
                  </a:lnTo>
                  <a:lnTo>
                    <a:pt x="77127" y="4483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5185917" y="2885135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94" y="2235"/>
                  </a:lnTo>
                  <a:lnTo>
                    <a:pt x="74462" y="2235"/>
                  </a:lnTo>
                  <a:lnTo>
                    <a:pt x="71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5183222" y="2882899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94" y="2235"/>
                  </a:lnTo>
                  <a:lnTo>
                    <a:pt x="74480" y="2235"/>
                  </a:lnTo>
                  <a:lnTo>
                    <a:pt x="71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5180527" y="2880664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94" y="2235"/>
                  </a:lnTo>
                  <a:lnTo>
                    <a:pt x="74498" y="2235"/>
                  </a:lnTo>
                  <a:lnTo>
                    <a:pt x="718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5175135" y="2876194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203" y="4470"/>
                  </a:moveTo>
                  <a:lnTo>
                    <a:pt x="74523" y="2235"/>
                  </a:lnTo>
                  <a:lnTo>
                    <a:pt x="71856" y="0"/>
                  </a:lnTo>
                  <a:lnTo>
                    <a:pt x="0" y="0"/>
                  </a:lnTo>
                  <a:lnTo>
                    <a:pt x="2692" y="2235"/>
                  </a:lnTo>
                  <a:lnTo>
                    <a:pt x="5384" y="4470"/>
                  </a:lnTo>
                  <a:lnTo>
                    <a:pt x="77203" y="447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5172442" y="2873959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94" y="2235"/>
                  </a:lnTo>
                  <a:lnTo>
                    <a:pt x="74552" y="2235"/>
                  </a:lnTo>
                  <a:lnTo>
                    <a:pt x="718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5169747" y="2871723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94" y="2235"/>
                  </a:lnTo>
                  <a:lnTo>
                    <a:pt x="74570" y="2235"/>
                  </a:lnTo>
                  <a:lnTo>
                    <a:pt x="718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5167036" y="2869476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94" y="2235"/>
                  </a:lnTo>
                  <a:lnTo>
                    <a:pt x="74588" y="2235"/>
                  </a:lnTo>
                  <a:lnTo>
                    <a:pt x="719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5161635" y="2865005"/>
              <a:ext cx="77470" cy="5080"/>
            </a:xfrm>
            <a:custGeom>
              <a:avLst/>
              <a:gdLst/>
              <a:ahLst/>
              <a:cxnLst/>
              <a:rect l="l" t="t" r="r" b="b"/>
              <a:pathLst>
                <a:path w="77470" h="5080">
                  <a:moveTo>
                    <a:pt x="77304" y="4470"/>
                  </a:moveTo>
                  <a:lnTo>
                    <a:pt x="74625" y="2235"/>
                  </a:lnTo>
                  <a:lnTo>
                    <a:pt x="71958" y="0"/>
                  </a:lnTo>
                  <a:lnTo>
                    <a:pt x="0" y="0"/>
                  </a:lnTo>
                  <a:lnTo>
                    <a:pt x="2705" y="2235"/>
                  </a:lnTo>
                  <a:lnTo>
                    <a:pt x="5397" y="4470"/>
                  </a:lnTo>
                  <a:lnTo>
                    <a:pt x="77304" y="447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5158952" y="2862770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694" y="2235"/>
                  </a:lnTo>
                  <a:lnTo>
                    <a:pt x="74642" y="2235"/>
                  </a:lnTo>
                  <a:lnTo>
                    <a:pt x="719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5155859" y="2860535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2296" y="1574"/>
                  </a:lnTo>
                  <a:lnTo>
                    <a:pt x="3092" y="2235"/>
                  </a:lnTo>
                  <a:lnTo>
                    <a:pt x="75057" y="2235"/>
                  </a:lnTo>
                  <a:lnTo>
                    <a:pt x="74266" y="1574"/>
                  </a:lnTo>
                  <a:lnTo>
                    <a:pt x="718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5152600" y="2858300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3258" y="2235"/>
                  </a:lnTo>
                  <a:lnTo>
                    <a:pt x="75065" y="2235"/>
                  </a:lnTo>
                  <a:lnTo>
                    <a:pt x="71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5149341" y="2856064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3258" y="2235"/>
                  </a:lnTo>
                  <a:lnTo>
                    <a:pt x="74833" y="2235"/>
                  </a:lnTo>
                  <a:lnTo>
                    <a:pt x="713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5142801" y="2851581"/>
              <a:ext cx="78105" cy="5080"/>
            </a:xfrm>
            <a:custGeom>
              <a:avLst/>
              <a:gdLst/>
              <a:ahLst/>
              <a:cxnLst/>
              <a:rect l="l" t="t" r="r" b="b"/>
              <a:pathLst>
                <a:path w="78104" h="5080">
                  <a:moveTo>
                    <a:pt x="74358" y="2235"/>
                  </a:moveTo>
                  <a:lnTo>
                    <a:pt x="70866" y="0"/>
                  </a:lnTo>
                  <a:lnTo>
                    <a:pt x="0" y="0"/>
                  </a:lnTo>
                  <a:lnTo>
                    <a:pt x="3251" y="2235"/>
                  </a:lnTo>
                  <a:lnTo>
                    <a:pt x="74358" y="2235"/>
                  </a:lnTo>
                  <a:close/>
                </a:path>
                <a:path w="78104" h="5080">
                  <a:moveTo>
                    <a:pt x="77876" y="4483"/>
                  </a:moveTo>
                  <a:lnTo>
                    <a:pt x="74383" y="2247"/>
                  </a:lnTo>
                  <a:lnTo>
                    <a:pt x="3276" y="2247"/>
                  </a:lnTo>
                  <a:lnTo>
                    <a:pt x="6527" y="4483"/>
                  </a:lnTo>
                  <a:lnTo>
                    <a:pt x="77876" y="4483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5139546" y="2849346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3258" y="2235"/>
                  </a:lnTo>
                  <a:lnTo>
                    <a:pt x="74133" y="2235"/>
                  </a:lnTo>
                  <a:lnTo>
                    <a:pt x="706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5136287" y="2847111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3258" y="2235"/>
                  </a:lnTo>
                  <a:lnTo>
                    <a:pt x="73900" y="2235"/>
                  </a:lnTo>
                  <a:lnTo>
                    <a:pt x="70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5132256" y="2844876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2904" y="1462"/>
                  </a:lnTo>
                  <a:lnTo>
                    <a:pt x="4031" y="2235"/>
                  </a:lnTo>
                  <a:lnTo>
                    <a:pt x="74440" y="2235"/>
                  </a:lnTo>
                  <a:lnTo>
                    <a:pt x="70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5127817" y="2842640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4439" y="2235"/>
                  </a:lnTo>
                  <a:lnTo>
                    <a:pt x="75387" y="2235"/>
                  </a:lnTo>
                  <a:lnTo>
                    <a:pt x="718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5123378" y="2840405"/>
              <a:ext cx="76835" cy="2540"/>
            </a:xfrm>
            <a:custGeom>
              <a:avLst/>
              <a:gdLst/>
              <a:ahLst/>
              <a:cxnLst/>
              <a:rect l="l" t="t" r="r" b="b"/>
              <a:pathLst>
                <a:path w="76835" h="2539">
                  <a:moveTo>
                    <a:pt x="0" y="0"/>
                  </a:moveTo>
                  <a:lnTo>
                    <a:pt x="4439" y="2235"/>
                  </a:lnTo>
                  <a:lnTo>
                    <a:pt x="76334" y="2235"/>
                  </a:lnTo>
                  <a:lnTo>
                    <a:pt x="75635" y="1787"/>
                  </a:lnTo>
                  <a:lnTo>
                    <a:pt x="71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5118939" y="2838170"/>
              <a:ext cx="76200" cy="2540"/>
            </a:xfrm>
            <a:custGeom>
              <a:avLst/>
              <a:gdLst/>
              <a:ahLst/>
              <a:cxnLst/>
              <a:rect l="l" t="t" r="r" b="b"/>
              <a:pathLst>
                <a:path w="76200" h="2539">
                  <a:moveTo>
                    <a:pt x="0" y="0"/>
                  </a:moveTo>
                  <a:lnTo>
                    <a:pt x="4439" y="2235"/>
                  </a:lnTo>
                  <a:lnTo>
                    <a:pt x="75871" y="2235"/>
                  </a:lnTo>
                  <a:lnTo>
                    <a:pt x="706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5110035" y="2833687"/>
              <a:ext cx="80010" cy="5080"/>
            </a:xfrm>
            <a:custGeom>
              <a:avLst/>
              <a:gdLst/>
              <a:ahLst/>
              <a:cxnLst/>
              <a:rect l="l" t="t" r="r" b="b"/>
              <a:pathLst>
                <a:path w="80010" h="5080">
                  <a:moveTo>
                    <a:pt x="74231" y="2235"/>
                  </a:moveTo>
                  <a:lnTo>
                    <a:pt x="68973" y="0"/>
                  </a:lnTo>
                  <a:lnTo>
                    <a:pt x="0" y="0"/>
                  </a:lnTo>
                  <a:lnTo>
                    <a:pt x="4432" y="2235"/>
                  </a:lnTo>
                  <a:lnTo>
                    <a:pt x="74231" y="2235"/>
                  </a:lnTo>
                  <a:close/>
                </a:path>
                <a:path w="80010" h="5080">
                  <a:moveTo>
                    <a:pt x="79514" y="4483"/>
                  </a:moveTo>
                  <a:lnTo>
                    <a:pt x="74256" y="2247"/>
                  </a:lnTo>
                  <a:lnTo>
                    <a:pt x="4457" y="2247"/>
                  </a:lnTo>
                  <a:lnTo>
                    <a:pt x="8902" y="4483"/>
                  </a:lnTo>
                  <a:lnTo>
                    <a:pt x="79514" y="4483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5105179" y="2831452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1600" y="595"/>
                  </a:lnTo>
                  <a:lnTo>
                    <a:pt x="4857" y="2235"/>
                  </a:lnTo>
                  <a:lnTo>
                    <a:pt x="73837" y="2235"/>
                  </a:lnTo>
                  <a:lnTo>
                    <a:pt x="685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5099169" y="2829217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6009" y="2235"/>
                  </a:lnTo>
                  <a:lnTo>
                    <a:pt x="74591" y="2235"/>
                  </a:lnTo>
                  <a:lnTo>
                    <a:pt x="69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5093160" y="2826981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6009" y="2235"/>
                  </a:lnTo>
                  <a:lnTo>
                    <a:pt x="75345" y="2235"/>
                  </a:lnTo>
                  <a:lnTo>
                    <a:pt x="700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5087151" y="2824746"/>
              <a:ext cx="76200" cy="2540"/>
            </a:xfrm>
            <a:custGeom>
              <a:avLst/>
              <a:gdLst/>
              <a:ahLst/>
              <a:cxnLst/>
              <a:rect l="l" t="t" r="r" b="b"/>
              <a:pathLst>
                <a:path w="76200" h="2539">
                  <a:moveTo>
                    <a:pt x="0" y="0"/>
                  </a:moveTo>
                  <a:lnTo>
                    <a:pt x="6009" y="2235"/>
                  </a:lnTo>
                  <a:lnTo>
                    <a:pt x="76099" y="2235"/>
                  </a:lnTo>
                  <a:lnTo>
                    <a:pt x="73528" y="1141"/>
                  </a:lnTo>
                  <a:lnTo>
                    <a:pt x="69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5081142" y="2822511"/>
              <a:ext cx="75565" cy="2540"/>
            </a:xfrm>
            <a:custGeom>
              <a:avLst/>
              <a:gdLst/>
              <a:ahLst/>
              <a:cxnLst/>
              <a:rect l="l" t="t" r="r" b="b"/>
              <a:pathLst>
                <a:path w="75564" h="2539">
                  <a:moveTo>
                    <a:pt x="0" y="0"/>
                  </a:moveTo>
                  <a:lnTo>
                    <a:pt x="6009" y="2235"/>
                  </a:lnTo>
                  <a:lnTo>
                    <a:pt x="75432" y="2235"/>
                  </a:lnTo>
                  <a:lnTo>
                    <a:pt x="673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5074849" y="2820276"/>
              <a:ext cx="74295" cy="2540"/>
            </a:xfrm>
            <a:custGeom>
              <a:avLst/>
              <a:gdLst/>
              <a:ahLst/>
              <a:cxnLst/>
              <a:rect l="l" t="t" r="r" b="b"/>
              <a:pathLst>
                <a:path w="74295" h="2539">
                  <a:moveTo>
                    <a:pt x="0" y="0"/>
                  </a:moveTo>
                  <a:lnTo>
                    <a:pt x="826" y="201"/>
                  </a:lnTo>
                  <a:lnTo>
                    <a:pt x="6293" y="2235"/>
                  </a:lnTo>
                  <a:lnTo>
                    <a:pt x="73687" y="2235"/>
                  </a:lnTo>
                  <a:lnTo>
                    <a:pt x="656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5065691" y="2818041"/>
              <a:ext cx="74930" cy="2540"/>
            </a:xfrm>
            <a:custGeom>
              <a:avLst/>
              <a:gdLst/>
              <a:ahLst/>
              <a:cxnLst/>
              <a:rect l="l" t="t" r="r" b="b"/>
              <a:pathLst>
                <a:path w="74929" h="2539">
                  <a:moveTo>
                    <a:pt x="0" y="0"/>
                  </a:moveTo>
                  <a:lnTo>
                    <a:pt x="9157" y="2235"/>
                  </a:lnTo>
                  <a:lnTo>
                    <a:pt x="74806" y="2235"/>
                  </a:lnTo>
                  <a:lnTo>
                    <a:pt x="667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5056482" y="2815793"/>
              <a:ext cx="76200" cy="2540"/>
            </a:xfrm>
            <a:custGeom>
              <a:avLst/>
              <a:gdLst/>
              <a:ahLst/>
              <a:cxnLst/>
              <a:rect l="l" t="t" r="r" b="b"/>
              <a:pathLst>
                <a:path w="76200" h="2539">
                  <a:moveTo>
                    <a:pt x="0" y="0"/>
                  </a:moveTo>
                  <a:lnTo>
                    <a:pt x="9157" y="2235"/>
                  </a:lnTo>
                  <a:lnTo>
                    <a:pt x="75931" y="2235"/>
                  </a:lnTo>
                  <a:lnTo>
                    <a:pt x="678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5047325" y="2813557"/>
              <a:ext cx="77470" cy="2540"/>
            </a:xfrm>
            <a:custGeom>
              <a:avLst/>
              <a:gdLst/>
              <a:ahLst/>
              <a:cxnLst/>
              <a:rect l="l" t="t" r="r" b="b"/>
              <a:pathLst>
                <a:path w="77470" h="2539">
                  <a:moveTo>
                    <a:pt x="0" y="0"/>
                  </a:moveTo>
                  <a:lnTo>
                    <a:pt x="9157" y="2235"/>
                  </a:lnTo>
                  <a:lnTo>
                    <a:pt x="77049" y="2235"/>
                  </a:lnTo>
                  <a:lnTo>
                    <a:pt x="72176" y="880"/>
                  </a:lnTo>
                  <a:lnTo>
                    <a:pt x="65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5044516" y="2811322"/>
              <a:ext cx="68580" cy="2540"/>
            </a:xfrm>
            <a:custGeom>
              <a:avLst/>
              <a:gdLst/>
              <a:ahLst/>
              <a:cxnLst/>
              <a:rect l="l" t="t" r="r" b="b"/>
              <a:pathLst>
                <a:path w="68579" h="2539">
                  <a:moveTo>
                    <a:pt x="0" y="1549"/>
                  </a:moveTo>
                  <a:lnTo>
                    <a:pt x="2809" y="2235"/>
                  </a:lnTo>
                  <a:lnTo>
                    <a:pt x="68465" y="2235"/>
                  </a:lnTo>
                  <a:lnTo>
                    <a:pt x="51904" y="0"/>
                  </a:lnTo>
                  <a:lnTo>
                    <a:pt x="10137" y="0"/>
                  </a:lnTo>
                  <a:lnTo>
                    <a:pt x="0" y="1549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5054653" y="2809087"/>
              <a:ext cx="41910" cy="2540"/>
            </a:xfrm>
            <a:custGeom>
              <a:avLst/>
              <a:gdLst/>
              <a:ahLst/>
              <a:cxnLst/>
              <a:rect l="l" t="t" r="r" b="b"/>
              <a:pathLst>
                <a:path w="41910" h="2539">
                  <a:moveTo>
                    <a:pt x="0" y="2235"/>
                  </a:moveTo>
                  <a:lnTo>
                    <a:pt x="41767" y="2235"/>
                  </a:lnTo>
                  <a:lnTo>
                    <a:pt x="25206" y="0"/>
                  </a:lnTo>
                  <a:lnTo>
                    <a:pt x="17912" y="235"/>
                  </a:lnTo>
                  <a:lnTo>
                    <a:pt x="9430" y="944"/>
                  </a:lnTo>
                  <a:lnTo>
                    <a:pt x="0" y="223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4669828" y="2781401"/>
              <a:ext cx="1415415" cy="1398905"/>
            </a:xfrm>
            <a:custGeom>
              <a:avLst/>
              <a:gdLst/>
              <a:ahLst/>
              <a:cxnLst/>
              <a:rect l="l" t="t" r="r" b="b"/>
              <a:pathLst>
                <a:path w="1415414" h="1398904">
                  <a:moveTo>
                    <a:pt x="1105154" y="556742"/>
                  </a:moveTo>
                  <a:lnTo>
                    <a:pt x="1063598" y="527622"/>
                  </a:lnTo>
                  <a:lnTo>
                    <a:pt x="1018977" y="490654"/>
                  </a:lnTo>
                  <a:lnTo>
                    <a:pt x="986069" y="460712"/>
                  </a:lnTo>
                  <a:lnTo>
                    <a:pt x="950123" y="426915"/>
                  </a:lnTo>
                  <a:lnTo>
                    <a:pt x="912288" y="390931"/>
                  </a:lnTo>
                  <a:lnTo>
                    <a:pt x="873714" y="354428"/>
                  </a:lnTo>
                  <a:lnTo>
                    <a:pt x="835550" y="319074"/>
                  </a:lnTo>
                  <a:lnTo>
                    <a:pt x="798944" y="286537"/>
                  </a:lnTo>
                  <a:lnTo>
                    <a:pt x="759781" y="252347"/>
                  </a:lnTo>
                  <a:lnTo>
                    <a:pt x="720094" y="217598"/>
                  </a:lnTo>
                  <a:lnTo>
                    <a:pt x="680092" y="182675"/>
                  </a:lnTo>
                  <a:lnTo>
                    <a:pt x="639986" y="147962"/>
                  </a:lnTo>
                  <a:lnTo>
                    <a:pt x="599984" y="113845"/>
                  </a:lnTo>
                  <a:lnTo>
                    <a:pt x="560298" y="80708"/>
                  </a:lnTo>
                  <a:lnTo>
                    <a:pt x="490851" y="44486"/>
                  </a:lnTo>
                  <a:lnTo>
                    <a:pt x="449674" y="33036"/>
                  </a:lnTo>
                  <a:lnTo>
                    <a:pt x="410032" y="27686"/>
                  </a:lnTo>
                  <a:lnTo>
                    <a:pt x="402738" y="27921"/>
                  </a:lnTo>
                  <a:lnTo>
                    <a:pt x="394255" y="28630"/>
                  </a:lnTo>
                  <a:lnTo>
                    <a:pt x="384825" y="29813"/>
                  </a:lnTo>
                  <a:lnTo>
                    <a:pt x="374688" y="31470"/>
                  </a:lnTo>
                  <a:lnTo>
                    <a:pt x="405847" y="39076"/>
                  </a:lnTo>
                  <a:lnTo>
                    <a:pt x="436951" y="50646"/>
                  </a:lnTo>
                  <a:lnTo>
                    <a:pt x="488327" y="80708"/>
                  </a:lnTo>
                  <a:lnTo>
                    <a:pt x="528014" y="113624"/>
                  </a:lnTo>
                  <a:lnTo>
                    <a:pt x="568018" y="147680"/>
                  </a:lnTo>
                  <a:lnTo>
                    <a:pt x="608126" y="182437"/>
                  </a:lnTo>
                  <a:lnTo>
                    <a:pt x="648129" y="217457"/>
                  </a:lnTo>
                  <a:lnTo>
                    <a:pt x="687815" y="252303"/>
                  </a:lnTo>
                  <a:lnTo>
                    <a:pt x="726973" y="286537"/>
                  </a:lnTo>
                  <a:lnTo>
                    <a:pt x="763546" y="319007"/>
                  </a:lnTo>
                  <a:lnTo>
                    <a:pt x="801632" y="354206"/>
                  </a:lnTo>
                  <a:lnTo>
                    <a:pt x="840118" y="390531"/>
                  </a:lnTo>
                  <a:lnTo>
                    <a:pt x="877885" y="426382"/>
                  </a:lnTo>
                  <a:lnTo>
                    <a:pt x="913820" y="460156"/>
                  </a:lnTo>
                  <a:lnTo>
                    <a:pt x="946806" y="490254"/>
                  </a:lnTo>
                  <a:lnTo>
                    <a:pt x="975728" y="515073"/>
                  </a:lnTo>
                  <a:lnTo>
                    <a:pt x="1016010" y="545882"/>
                  </a:lnTo>
                  <a:lnTo>
                    <a:pt x="1075515" y="582644"/>
                  </a:lnTo>
                  <a:lnTo>
                    <a:pt x="1105154" y="600316"/>
                  </a:lnTo>
                  <a:lnTo>
                    <a:pt x="1105154" y="556742"/>
                  </a:lnTo>
                  <a:close/>
                </a:path>
                <a:path w="1415414" h="1398904">
                  <a:moveTo>
                    <a:pt x="1104773" y="556577"/>
                  </a:moveTo>
                  <a:lnTo>
                    <a:pt x="1063224" y="527463"/>
                  </a:lnTo>
                  <a:lnTo>
                    <a:pt x="1018597" y="490497"/>
                  </a:lnTo>
                  <a:lnTo>
                    <a:pt x="985690" y="460551"/>
                  </a:lnTo>
                  <a:lnTo>
                    <a:pt x="949747" y="426752"/>
                  </a:lnTo>
                  <a:lnTo>
                    <a:pt x="911915" y="390767"/>
                  </a:lnTo>
                  <a:lnTo>
                    <a:pt x="873344" y="354263"/>
                  </a:lnTo>
                  <a:lnTo>
                    <a:pt x="835181" y="318909"/>
                  </a:lnTo>
                  <a:lnTo>
                    <a:pt x="798576" y="286372"/>
                  </a:lnTo>
                  <a:lnTo>
                    <a:pt x="759413" y="252182"/>
                  </a:lnTo>
                  <a:lnTo>
                    <a:pt x="719726" y="217433"/>
                  </a:lnTo>
                  <a:lnTo>
                    <a:pt x="679724" y="182511"/>
                  </a:lnTo>
                  <a:lnTo>
                    <a:pt x="639618" y="147801"/>
                  </a:lnTo>
                  <a:lnTo>
                    <a:pt x="599616" y="113687"/>
                  </a:lnTo>
                  <a:lnTo>
                    <a:pt x="559930" y="80556"/>
                  </a:lnTo>
                  <a:lnTo>
                    <a:pt x="490950" y="43380"/>
                  </a:lnTo>
                  <a:lnTo>
                    <a:pt x="449834" y="31810"/>
                  </a:lnTo>
                  <a:lnTo>
                    <a:pt x="409663" y="27520"/>
                  </a:lnTo>
                  <a:lnTo>
                    <a:pt x="401615" y="27746"/>
                  </a:lnTo>
                  <a:lnTo>
                    <a:pt x="393566" y="28386"/>
                  </a:lnTo>
                  <a:lnTo>
                    <a:pt x="385518" y="29380"/>
                  </a:lnTo>
                  <a:lnTo>
                    <a:pt x="377469" y="30670"/>
                  </a:lnTo>
                </a:path>
                <a:path w="1415414" h="1398904">
                  <a:moveTo>
                    <a:pt x="241731" y="55930"/>
                  </a:moveTo>
                  <a:lnTo>
                    <a:pt x="264273" y="43765"/>
                  </a:lnTo>
                  <a:lnTo>
                    <a:pt x="288055" y="34858"/>
                  </a:lnTo>
                  <a:lnTo>
                    <a:pt x="312665" y="29384"/>
                  </a:lnTo>
                  <a:lnTo>
                    <a:pt x="337693" y="27520"/>
                  </a:lnTo>
                  <a:lnTo>
                    <a:pt x="346047" y="27935"/>
                  </a:lnTo>
                  <a:lnTo>
                    <a:pt x="354815" y="28941"/>
                  </a:lnTo>
                  <a:lnTo>
                    <a:pt x="363703" y="30183"/>
                  </a:lnTo>
                  <a:lnTo>
                    <a:pt x="372414" y="31305"/>
                  </a:lnTo>
                  <a:lnTo>
                    <a:pt x="436100" y="50482"/>
                  </a:lnTo>
                  <a:lnTo>
                    <a:pt x="487946" y="80556"/>
                  </a:lnTo>
                  <a:lnTo>
                    <a:pt x="527594" y="113687"/>
                  </a:lnTo>
                  <a:lnTo>
                    <a:pt x="567502" y="147801"/>
                  </a:lnTo>
                  <a:lnTo>
                    <a:pt x="607514" y="182511"/>
                  </a:lnTo>
                  <a:lnTo>
                    <a:pt x="647472" y="217433"/>
                  </a:lnTo>
                  <a:lnTo>
                    <a:pt x="687222" y="252182"/>
                  </a:lnTo>
                  <a:lnTo>
                    <a:pt x="726605" y="286372"/>
                  </a:lnTo>
                  <a:lnTo>
                    <a:pt x="763177" y="319043"/>
                  </a:lnTo>
                  <a:lnTo>
                    <a:pt x="801264" y="354321"/>
                  </a:lnTo>
                  <a:lnTo>
                    <a:pt x="839748" y="390637"/>
                  </a:lnTo>
                  <a:lnTo>
                    <a:pt x="877515" y="426424"/>
                  </a:lnTo>
                  <a:lnTo>
                    <a:pt x="913447" y="460113"/>
                  </a:lnTo>
                  <a:lnTo>
                    <a:pt x="946430" y="490134"/>
                  </a:lnTo>
                  <a:lnTo>
                    <a:pt x="1015636" y="545728"/>
                  </a:lnTo>
                  <a:lnTo>
                    <a:pt x="1075141" y="582481"/>
                  </a:lnTo>
                  <a:lnTo>
                    <a:pt x="1104773" y="600151"/>
                  </a:lnTo>
                </a:path>
                <a:path w="1415414" h="1398904">
                  <a:moveTo>
                    <a:pt x="230441" y="1398422"/>
                  </a:moveTo>
                  <a:lnTo>
                    <a:pt x="230441" y="1224800"/>
                  </a:lnTo>
                  <a:lnTo>
                    <a:pt x="1104861" y="1224800"/>
                  </a:lnTo>
                  <a:lnTo>
                    <a:pt x="1104861" y="1398422"/>
                  </a:lnTo>
                </a:path>
                <a:path w="1415414" h="1398904">
                  <a:moveTo>
                    <a:pt x="1414843" y="1398422"/>
                  </a:moveTo>
                  <a:lnTo>
                    <a:pt x="1414843" y="384492"/>
                  </a:lnTo>
                  <a:lnTo>
                    <a:pt x="1411833" y="336428"/>
                  </a:lnTo>
                  <a:lnTo>
                    <a:pt x="1403047" y="290099"/>
                  </a:lnTo>
                  <a:lnTo>
                    <a:pt x="1388851" y="245871"/>
                  </a:lnTo>
                  <a:lnTo>
                    <a:pt x="1369610" y="204113"/>
                  </a:lnTo>
                  <a:lnTo>
                    <a:pt x="1345689" y="165192"/>
                  </a:lnTo>
                  <a:lnTo>
                    <a:pt x="1317454" y="129474"/>
                  </a:lnTo>
                  <a:lnTo>
                    <a:pt x="1285271" y="97327"/>
                  </a:lnTo>
                  <a:lnTo>
                    <a:pt x="1249506" y="69118"/>
                  </a:lnTo>
                  <a:lnTo>
                    <a:pt x="1210523" y="45215"/>
                  </a:lnTo>
                  <a:lnTo>
                    <a:pt x="1168688" y="25984"/>
                  </a:lnTo>
                  <a:lnTo>
                    <a:pt x="1124367" y="11793"/>
                  </a:lnTo>
                  <a:lnTo>
                    <a:pt x="1077925" y="3009"/>
                  </a:lnTo>
                  <a:lnTo>
                    <a:pt x="1029728" y="0"/>
                  </a:lnTo>
                  <a:lnTo>
                    <a:pt x="230441" y="0"/>
                  </a:lnTo>
                  <a:lnTo>
                    <a:pt x="181024" y="11656"/>
                  </a:lnTo>
                  <a:lnTo>
                    <a:pt x="136372" y="32043"/>
                  </a:lnTo>
                  <a:lnTo>
                    <a:pt x="97046" y="59886"/>
                  </a:lnTo>
                  <a:lnTo>
                    <a:pt x="63609" y="93914"/>
                  </a:lnTo>
                  <a:lnTo>
                    <a:pt x="36623" y="132855"/>
                  </a:lnTo>
                  <a:lnTo>
                    <a:pt x="16652" y="175434"/>
                  </a:lnTo>
                  <a:lnTo>
                    <a:pt x="4256" y="220380"/>
                  </a:lnTo>
                  <a:lnTo>
                    <a:pt x="0" y="266420"/>
                  </a:lnTo>
                  <a:lnTo>
                    <a:pt x="0" y="139842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5433720" y="3831208"/>
              <a:ext cx="337185" cy="141605"/>
            </a:xfrm>
            <a:custGeom>
              <a:avLst/>
              <a:gdLst/>
              <a:ahLst/>
              <a:cxnLst/>
              <a:rect l="l" t="t" r="r" b="b"/>
              <a:pathLst>
                <a:path w="337185" h="141604">
                  <a:moveTo>
                    <a:pt x="337134" y="0"/>
                  </a:moveTo>
                  <a:lnTo>
                    <a:pt x="323186" y="20170"/>
                  </a:lnTo>
                  <a:lnTo>
                    <a:pt x="309830" y="39690"/>
                  </a:lnTo>
                  <a:lnTo>
                    <a:pt x="295762" y="59568"/>
                  </a:lnTo>
                  <a:lnTo>
                    <a:pt x="254527" y="102795"/>
                  </a:lnTo>
                  <a:lnTo>
                    <a:pt x="218128" y="122237"/>
                  </a:lnTo>
                  <a:lnTo>
                    <a:pt x="176520" y="136117"/>
                  </a:lnTo>
                  <a:lnTo>
                    <a:pt x="135737" y="141414"/>
                  </a:lnTo>
                  <a:lnTo>
                    <a:pt x="97835" y="137360"/>
                  </a:lnTo>
                  <a:lnTo>
                    <a:pt x="61710" y="125552"/>
                  </a:lnTo>
                  <a:lnTo>
                    <a:pt x="28665" y="106524"/>
                  </a:lnTo>
                  <a:lnTo>
                    <a:pt x="0" y="80810"/>
                  </a:lnTo>
                </a:path>
              </a:pathLst>
            </a:custGeom>
            <a:ln w="14630">
              <a:solidFill>
                <a:srgbClr val="808385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4928781" y="3432543"/>
              <a:ext cx="845185" cy="415925"/>
            </a:xfrm>
            <a:custGeom>
              <a:avLst/>
              <a:gdLst/>
              <a:ahLst/>
              <a:cxnLst/>
              <a:rect l="l" t="t" r="r" b="b"/>
              <a:pathLst>
                <a:path w="845185" h="415925">
                  <a:moveTo>
                    <a:pt x="844791" y="96532"/>
                  </a:moveTo>
                  <a:lnTo>
                    <a:pt x="842263" y="98425"/>
                  </a:lnTo>
                  <a:lnTo>
                    <a:pt x="839736" y="100952"/>
                  </a:lnTo>
                  <a:lnTo>
                    <a:pt x="839101" y="101587"/>
                  </a:lnTo>
                  <a:lnTo>
                    <a:pt x="805011" y="135831"/>
                  </a:lnTo>
                  <a:lnTo>
                    <a:pt x="772807" y="172923"/>
                  </a:lnTo>
                  <a:lnTo>
                    <a:pt x="733666" y="220987"/>
                  </a:lnTo>
                  <a:lnTo>
                    <a:pt x="714036" y="245462"/>
                  </a:lnTo>
                  <a:lnTo>
                    <a:pt x="694524" y="269519"/>
                  </a:lnTo>
                  <a:lnTo>
                    <a:pt x="677885" y="290721"/>
                  </a:lnTo>
                  <a:lnTo>
                    <a:pt x="661301" y="312691"/>
                  </a:lnTo>
                  <a:lnTo>
                    <a:pt x="643650" y="334068"/>
                  </a:lnTo>
                  <a:lnTo>
                    <a:pt x="623811" y="353491"/>
                  </a:lnTo>
                  <a:lnTo>
                    <a:pt x="551205" y="415366"/>
                  </a:lnTo>
                </a:path>
                <a:path w="845185" h="415925">
                  <a:moveTo>
                    <a:pt x="708507" y="0"/>
                  </a:moveTo>
                  <a:lnTo>
                    <a:pt x="675122" y="35440"/>
                  </a:lnTo>
                  <a:lnTo>
                    <a:pt x="642213" y="71348"/>
                  </a:lnTo>
                  <a:lnTo>
                    <a:pt x="623933" y="92298"/>
                  </a:lnTo>
                  <a:lnTo>
                    <a:pt x="605355" y="113487"/>
                  </a:lnTo>
                  <a:lnTo>
                    <a:pt x="586895" y="134913"/>
                  </a:lnTo>
                  <a:lnTo>
                    <a:pt x="568972" y="156578"/>
                  </a:lnTo>
                  <a:lnTo>
                    <a:pt x="557331" y="171847"/>
                  </a:lnTo>
                  <a:lnTo>
                    <a:pt x="545928" y="187826"/>
                  </a:lnTo>
                  <a:lnTo>
                    <a:pt x="534525" y="203805"/>
                  </a:lnTo>
                  <a:lnTo>
                    <a:pt x="508920" y="236559"/>
                  </a:lnTo>
                  <a:lnTo>
                    <a:pt x="479564" y="270576"/>
                  </a:lnTo>
                  <a:lnTo>
                    <a:pt x="449600" y="301097"/>
                  </a:lnTo>
                  <a:lnTo>
                    <a:pt x="417384" y="329780"/>
                  </a:lnTo>
                  <a:lnTo>
                    <a:pt x="384977" y="354355"/>
                  </a:lnTo>
                  <a:lnTo>
                    <a:pt x="350961" y="377181"/>
                  </a:lnTo>
                  <a:lnTo>
                    <a:pt x="305469" y="401774"/>
                  </a:lnTo>
                  <a:lnTo>
                    <a:pt x="290781" y="408512"/>
                  </a:lnTo>
                  <a:lnTo>
                    <a:pt x="276034" y="415429"/>
                  </a:lnTo>
                </a:path>
                <a:path w="845185" h="415925">
                  <a:moveTo>
                    <a:pt x="845007" y="156578"/>
                  </a:moveTo>
                  <a:lnTo>
                    <a:pt x="833276" y="171847"/>
                  </a:lnTo>
                  <a:lnTo>
                    <a:pt x="821724" y="187826"/>
                  </a:lnTo>
                  <a:lnTo>
                    <a:pt x="810292" y="203805"/>
                  </a:lnTo>
                  <a:lnTo>
                    <a:pt x="798918" y="219075"/>
                  </a:lnTo>
                  <a:lnTo>
                    <a:pt x="770266" y="253566"/>
                  </a:lnTo>
                  <a:lnTo>
                    <a:pt x="740194" y="286638"/>
                  </a:lnTo>
                  <a:lnTo>
                    <a:pt x="709818" y="315674"/>
                  </a:lnTo>
                  <a:lnTo>
                    <a:pt x="677062" y="342823"/>
                  </a:lnTo>
                  <a:lnTo>
                    <a:pt x="644239" y="365947"/>
                  </a:lnTo>
                  <a:lnTo>
                    <a:pt x="609511" y="387642"/>
                  </a:lnTo>
                  <a:lnTo>
                    <a:pt x="566809" y="408423"/>
                  </a:lnTo>
                  <a:lnTo>
                    <a:pt x="552056" y="415429"/>
                  </a:lnTo>
                </a:path>
                <a:path w="845185" h="415925">
                  <a:moveTo>
                    <a:pt x="432473" y="0"/>
                  </a:moveTo>
                  <a:lnTo>
                    <a:pt x="399087" y="35440"/>
                  </a:lnTo>
                  <a:lnTo>
                    <a:pt x="366179" y="71348"/>
                  </a:lnTo>
                  <a:lnTo>
                    <a:pt x="347900" y="92298"/>
                  </a:lnTo>
                  <a:lnTo>
                    <a:pt x="329326" y="113487"/>
                  </a:lnTo>
                  <a:lnTo>
                    <a:pt x="292950" y="156578"/>
                  </a:lnTo>
                  <a:lnTo>
                    <a:pt x="269901" y="187826"/>
                  </a:lnTo>
                  <a:lnTo>
                    <a:pt x="258498" y="203805"/>
                  </a:lnTo>
                  <a:lnTo>
                    <a:pt x="246862" y="219075"/>
                  </a:lnTo>
                  <a:lnTo>
                    <a:pt x="218447" y="253804"/>
                  </a:lnTo>
                  <a:lnTo>
                    <a:pt x="188137" y="286638"/>
                  </a:lnTo>
                  <a:lnTo>
                    <a:pt x="157757" y="315674"/>
                  </a:lnTo>
                  <a:lnTo>
                    <a:pt x="125006" y="342823"/>
                  </a:lnTo>
                  <a:lnTo>
                    <a:pt x="92178" y="365947"/>
                  </a:lnTo>
                  <a:lnTo>
                    <a:pt x="57454" y="387642"/>
                  </a:lnTo>
                  <a:lnTo>
                    <a:pt x="14747" y="408512"/>
                  </a:lnTo>
                  <a:lnTo>
                    <a:pt x="0" y="41542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78" name="object 2578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4894211" y="3427145"/>
              <a:ext cx="196418" cy="229870"/>
            </a:xfrm>
            <a:prstGeom prst="rect">
              <a:avLst/>
            </a:prstGeom>
          </p:spPr>
        </p:pic>
        <p:sp>
          <p:nvSpPr>
            <p:cNvPr id="2579" name="object 2579"/>
            <p:cNvSpPr/>
            <p:nvPr/>
          </p:nvSpPr>
          <p:spPr>
            <a:xfrm>
              <a:off x="4587138" y="2782430"/>
              <a:ext cx="1675764" cy="1397635"/>
            </a:xfrm>
            <a:custGeom>
              <a:avLst/>
              <a:gdLst/>
              <a:ahLst/>
              <a:cxnLst/>
              <a:rect l="l" t="t" r="r" b="b"/>
              <a:pathLst>
                <a:path w="1675764" h="1397635">
                  <a:moveTo>
                    <a:pt x="1497533" y="1397609"/>
                  </a:moveTo>
                  <a:lnTo>
                    <a:pt x="1187551" y="1397609"/>
                  </a:lnTo>
                </a:path>
                <a:path w="1675764" h="1397635">
                  <a:moveTo>
                    <a:pt x="313131" y="1397609"/>
                  </a:moveTo>
                  <a:lnTo>
                    <a:pt x="83312" y="1397609"/>
                  </a:lnTo>
                </a:path>
                <a:path w="1675764" h="1397635">
                  <a:moveTo>
                    <a:pt x="313766" y="1224800"/>
                  </a:moveTo>
                  <a:lnTo>
                    <a:pt x="313766" y="0"/>
                  </a:lnTo>
                </a:path>
                <a:path w="1675764" h="1397635">
                  <a:moveTo>
                    <a:pt x="1188161" y="1224407"/>
                  </a:moveTo>
                  <a:lnTo>
                    <a:pt x="1188161" y="9702"/>
                  </a:lnTo>
                </a:path>
                <a:path w="1675764" h="1397635">
                  <a:moveTo>
                    <a:pt x="1479537" y="1024331"/>
                  </a:moveTo>
                  <a:lnTo>
                    <a:pt x="1675396" y="1024331"/>
                  </a:lnTo>
                  <a:lnTo>
                    <a:pt x="1675396" y="697928"/>
                  </a:lnTo>
                  <a:lnTo>
                    <a:pt x="1479537" y="697928"/>
                  </a:lnTo>
                </a:path>
                <a:path w="1675764" h="1397635">
                  <a:moveTo>
                    <a:pt x="1479537" y="454672"/>
                  </a:moveTo>
                  <a:lnTo>
                    <a:pt x="1675396" y="454672"/>
                  </a:lnTo>
                  <a:lnTo>
                    <a:pt x="1675396" y="179641"/>
                  </a:lnTo>
                  <a:lnTo>
                    <a:pt x="1437386" y="179641"/>
                  </a:lnTo>
                </a:path>
                <a:path w="1675764" h="1397635">
                  <a:moveTo>
                    <a:pt x="83337" y="454672"/>
                  </a:moveTo>
                  <a:lnTo>
                    <a:pt x="0" y="454672"/>
                  </a:lnTo>
                  <a:lnTo>
                    <a:pt x="0" y="179641"/>
                  </a:lnTo>
                  <a:lnTo>
                    <a:pt x="95961" y="179641"/>
                  </a:lnTo>
                </a:path>
                <a:path w="1675764" h="1397635">
                  <a:moveTo>
                    <a:pt x="83819" y="1021549"/>
                  </a:moveTo>
                  <a:lnTo>
                    <a:pt x="482" y="1021549"/>
                  </a:lnTo>
                  <a:lnTo>
                    <a:pt x="482" y="698296"/>
                  </a:lnTo>
                  <a:lnTo>
                    <a:pt x="83819" y="69829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4670158" y="2962922"/>
              <a:ext cx="1414780" cy="843915"/>
            </a:xfrm>
            <a:custGeom>
              <a:avLst/>
              <a:gdLst/>
              <a:ahLst/>
              <a:cxnLst/>
              <a:rect l="l" t="t" r="r" b="b"/>
              <a:pathLst>
                <a:path w="1414779" h="843914">
                  <a:moveTo>
                    <a:pt x="1414513" y="843838"/>
                  </a:moveTo>
                  <a:lnTo>
                    <a:pt x="1098842" y="843838"/>
                  </a:lnTo>
                </a:path>
                <a:path w="1414779" h="843914">
                  <a:moveTo>
                    <a:pt x="1414513" y="274180"/>
                  </a:moveTo>
                  <a:lnTo>
                    <a:pt x="1104531" y="274180"/>
                  </a:lnTo>
                </a:path>
                <a:path w="1414779" h="843914">
                  <a:moveTo>
                    <a:pt x="0" y="274180"/>
                  </a:moveTo>
                  <a:lnTo>
                    <a:pt x="230441" y="274180"/>
                  </a:lnTo>
                </a:path>
                <a:path w="1414779" h="843914">
                  <a:moveTo>
                    <a:pt x="0" y="0"/>
                  </a:moveTo>
                  <a:lnTo>
                    <a:pt x="230441" y="0"/>
                  </a:lnTo>
                </a:path>
                <a:path w="1414779" h="843914">
                  <a:moveTo>
                    <a:pt x="1414513" y="517791"/>
                  </a:moveTo>
                  <a:lnTo>
                    <a:pt x="1104531" y="517791"/>
                  </a:lnTo>
                </a:path>
                <a:path w="1414779" h="843914">
                  <a:moveTo>
                    <a:pt x="1353908" y="0"/>
                  </a:moveTo>
                  <a:lnTo>
                    <a:pt x="1104531" y="0"/>
                  </a:lnTo>
                </a:path>
                <a:path w="1414779" h="843914">
                  <a:moveTo>
                    <a:pt x="101" y="840130"/>
                  </a:moveTo>
                  <a:lnTo>
                    <a:pt x="231165" y="840130"/>
                  </a:lnTo>
                </a:path>
                <a:path w="1414779" h="843914">
                  <a:moveTo>
                    <a:pt x="101" y="517791"/>
                  </a:moveTo>
                  <a:lnTo>
                    <a:pt x="230543" y="517791"/>
                  </a:lnTo>
                </a:path>
              </a:pathLst>
            </a:custGeom>
            <a:ln w="10795">
              <a:solidFill>
                <a:srgbClr val="000000"/>
              </a:solidFill>
              <a:prstDash val="dash"/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81" name="object 2581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730292" y="4144048"/>
              <a:ext cx="110134" cy="195694"/>
            </a:xfrm>
            <a:prstGeom prst="rect">
              <a:avLst/>
            </a:prstGeom>
          </p:spPr>
        </p:pic>
        <p:pic>
          <p:nvPicPr>
            <p:cNvPr id="2582" name="object 2582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874613" y="4144035"/>
              <a:ext cx="110134" cy="195694"/>
            </a:xfrm>
            <a:prstGeom prst="rect">
              <a:avLst/>
            </a:prstGeom>
          </p:spPr>
        </p:pic>
      </p:grpSp>
      <p:pic>
        <p:nvPicPr>
          <p:cNvPr id="2583" name="object 2583"/>
          <p:cNvPicPr/>
          <p:nvPr/>
        </p:nvPicPr>
        <p:blipFill>
          <a:blip r:embed="rId31" cstate="print"/>
          <a:stretch>
            <a:fillRect/>
          </a:stretch>
        </p:blipFill>
        <p:spPr>
          <a:xfrm>
            <a:off x="4406684" y="2998952"/>
            <a:ext cx="117309" cy="201256"/>
          </a:xfrm>
          <a:prstGeom prst="rect">
            <a:avLst/>
          </a:prstGeom>
        </p:spPr>
      </p:pic>
      <p:pic>
        <p:nvPicPr>
          <p:cNvPr id="2584" name="object 2584"/>
          <p:cNvPicPr/>
          <p:nvPr/>
        </p:nvPicPr>
        <p:blipFill>
          <a:blip r:embed="rId32" cstate="print"/>
          <a:stretch>
            <a:fillRect/>
          </a:stretch>
        </p:blipFill>
        <p:spPr>
          <a:xfrm>
            <a:off x="4406684" y="3541725"/>
            <a:ext cx="117309" cy="201256"/>
          </a:xfrm>
          <a:prstGeom prst="rect">
            <a:avLst/>
          </a:prstGeom>
        </p:spPr>
      </p:pic>
      <p:sp>
        <p:nvSpPr>
          <p:cNvPr id="2585" name="object 258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2586" name="object 258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90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22</a:t>
            </a:fld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797685">
              <a:lnSpc>
                <a:spcPct val="100000"/>
              </a:lnSpc>
              <a:spcBef>
                <a:spcPts val="100"/>
              </a:spcBef>
            </a:pPr>
            <a:r>
              <a:rPr dirty="0" spc="-95"/>
              <a:t>Secado</a:t>
            </a:r>
            <a:r>
              <a:rPr dirty="0" spc="-65"/>
              <a:t> </a:t>
            </a:r>
            <a:r>
              <a:rPr dirty="0"/>
              <a:t>del</a:t>
            </a:r>
            <a:r>
              <a:rPr dirty="0" spc="-65"/>
              <a:t> </a:t>
            </a:r>
            <a:r>
              <a:rPr dirty="0" spc="-20"/>
              <a:t>aire:</a:t>
            </a:r>
            <a:r>
              <a:rPr dirty="0" spc="-60"/>
              <a:t> </a:t>
            </a:r>
            <a:r>
              <a:rPr dirty="0" spc="-95"/>
              <a:t>Secado</a:t>
            </a:r>
            <a:r>
              <a:rPr dirty="0" spc="-65"/>
              <a:t> </a:t>
            </a:r>
            <a:r>
              <a:rPr dirty="0" spc="-80"/>
              <a:t>por</a:t>
            </a:r>
            <a:r>
              <a:rPr dirty="0" spc="-60"/>
              <a:t> </a:t>
            </a:r>
            <a:r>
              <a:rPr dirty="0" spc="-25"/>
              <a:t>enfriamiento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2678836" y="2582697"/>
            <a:ext cx="4236720" cy="3877945"/>
            <a:chOff x="2678836" y="2582697"/>
            <a:chExt cx="4236720" cy="3877945"/>
          </a:xfrm>
        </p:grpSpPr>
        <p:sp>
          <p:nvSpPr>
            <p:cNvPr id="4" name="object 4"/>
            <p:cNvSpPr/>
            <p:nvPr/>
          </p:nvSpPr>
          <p:spPr>
            <a:xfrm>
              <a:off x="5284457" y="2992361"/>
              <a:ext cx="1527810" cy="207010"/>
            </a:xfrm>
            <a:custGeom>
              <a:avLst/>
              <a:gdLst/>
              <a:ahLst/>
              <a:cxnLst/>
              <a:rect l="l" t="t" r="r" b="b"/>
              <a:pathLst>
                <a:path w="1527809" h="207010">
                  <a:moveTo>
                    <a:pt x="0" y="0"/>
                  </a:moveTo>
                  <a:lnTo>
                    <a:pt x="0" y="206984"/>
                  </a:lnTo>
                  <a:lnTo>
                    <a:pt x="1527581" y="206984"/>
                  </a:lnTo>
                  <a:lnTo>
                    <a:pt x="15275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5284457" y="2992361"/>
              <a:ext cx="1527810" cy="207010"/>
            </a:xfrm>
            <a:custGeom>
              <a:avLst/>
              <a:gdLst/>
              <a:ahLst/>
              <a:cxnLst/>
              <a:rect l="l" t="t" r="r" b="b"/>
              <a:pathLst>
                <a:path w="1527809" h="207010">
                  <a:moveTo>
                    <a:pt x="0" y="206984"/>
                  </a:moveTo>
                  <a:lnTo>
                    <a:pt x="0" y="0"/>
                  </a:lnTo>
                  <a:lnTo>
                    <a:pt x="1527581" y="0"/>
                  </a:lnTo>
                  <a:lnTo>
                    <a:pt x="1527581" y="206984"/>
                  </a:lnTo>
                  <a:lnTo>
                    <a:pt x="0" y="2069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5284457" y="3403091"/>
              <a:ext cx="1527810" cy="103505"/>
            </a:xfrm>
            <a:custGeom>
              <a:avLst/>
              <a:gdLst/>
              <a:ahLst/>
              <a:cxnLst/>
              <a:rect l="l" t="t" r="r" b="b"/>
              <a:pathLst>
                <a:path w="1527809" h="103504">
                  <a:moveTo>
                    <a:pt x="0" y="0"/>
                  </a:moveTo>
                  <a:lnTo>
                    <a:pt x="0" y="103492"/>
                  </a:lnTo>
                  <a:lnTo>
                    <a:pt x="1527581" y="103492"/>
                  </a:lnTo>
                  <a:lnTo>
                    <a:pt x="15275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284457" y="3403091"/>
              <a:ext cx="1527810" cy="103505"/>
            </a:xfrm>
            <a:custGeom>
              <a:avLst/>
              <a:gdLst/>
              <a:ahLst/>
              <a:cxnLst/>
              <a:rect l="l" t="t" r="r" b="b"/>
              <a:pathLst>
                <a:path w="1527809" h="103504">
                  <a:moveTo>
                    <a:pt x="0" y="103492"/>
                  </a:moveTo>
                  <a:lnTo>
                    <a:pt x="0" y="0"/>
                  </a:lnTo>
                  <a:lnTo>
                    <a:pt x="1527581" y="0"/>
                  </a:lnTo>
                  <a:lnTo>
                    <a:pt x="1527581" y="103492"/>
                  </a:lnTo>
                  <a:lnTo>
                    <a:pt x="0" y="1034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" name="object 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281231" y="3400653"/>
              <a:ext cx="105194" cy="93573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684233" y="2588094"/>
              <a:ext cx="4225925" cy="3867150"/>
            </a:xfrm>
            <a:custGeom>
              <a:avLst/>
              <a:gdLst/>
              <a:ahLst/>
              <a:cxnLst/>
              <a:rect l="l" t="t" r="r" b="b"/>
              <a:pathLst>
                <a:path w="4225925" h="3867150">
                  <a:moveTo>
                    <a:pt x="2672829" y="486651"/>
                  </a:moveTo>
                  <a:lnTo>
                    <a:pt x="2696794" y="528040"/>
                  </a:lnTo>
                  <a:lnTo>
                    <a:pt x="2672829" y="569429"/>
                  </a:lnTo>
                  <a:lnTo>
                    <a:pt x="2624912" y="569429"/>
                  </a:lnTo>
                  <a:lnTo>
                    <a:pt x="2602395" y="528040"/>
                  </a:lnTo>
                  <a:lnTo>
                    <a:pt x="2626359" y="486651"/>
                  </a:lnTo>
                  <a:lnTo>
                    <a:pt x="2672829" y="486651"/>
                  </a:lnTo>
                  <a:close/>
                </a:path>
                <a:path w="4225925" h="3867150">
                  <a:moveTo>
                    <a:pt x="2741091" y="446709"/>
                  </a:moveTo>
                  <a:lnTo>
                    <a:pt x="2765056" y="488099"/>
                  </a:lnTo>
                  <a:lnTo>
                    <a:pt x="2741091" y="529488"/>
                  </a:lnTo>
                  <a:lnTo>
                    <a:pt x="2694609" y="529488"/>
                  </a:lnTo>
                  <a:lnTo>
                    <a:pt x="2670657" y="486651"/>
                  </a:lnTo>
                  <a:lnTo>
                    <a:pt x="2694609" y="446709"/>
                  </a:lnTo>
                  <a:lnTo>
                    <a:pt x="2741091" y="446709"/>
                  </a:lnTo>
                  <a:close/>
                </a:path>
                <a:path w="4225925" h="3867150">
                  <a:moveTo>
                    <a:pt x="2741815" y="528040"/>
                  </a:moveTo>
                  <a:lnTo>
                    <a:pt x="2765780" y="568706"/>
                  </a:lnTo>
                  <a:lnTo>
                    <a:pt x="2741815" y="608634"/>
                  </a:lnTo>
                  <a:lnTo>
                    <a:pt x="2695346" y="608634"/>
                  </a:lnTo>
                  <a:lnTo>
                    <a:pt x="2671381" y="568706"/>
                  </a:lnTo>
                  <a:lnTo>
                    <a:pt x="2695346" y="528040"/>
                  </a:lnTo>
                  <a:lnTo>
                    <a:pt x="2741815" y="528040"/>
                  </a:lnTo>
                  <a:close/>
                </a:path>
                <a:path w="4225925" h="3867150">
                  <a:moveTo>
                    <a:pt x="2811526" y="485190"/>
                  </a:moveTo>
                  <a:lnTo>
                    <a:pt x="2835490" y="527316"/>
                  </a:lnTo>
                  <a:lnTo>
                    <a:pt x="2811526" y="568706"/>
                  </a:lnTo>
                  <a:lnTo>
                    <a:pt x="2765056" y="568706"/>
                  </a:lnTo>
                  <a:lnTo>
                    <a:pt x="2741091" y="527316"/>
                  </a:lnTo>
                  <a:lnTo>
                    <a:pt x="2765056" y="485190"/>
                  </a:lnTo>
                  <a:lnTo>
                    <a:pt x="2811526" y="485190"/>
                  </a:lnTo>
                  <a:close/>
                </a:path>
                <a:path w="4225925" h="3867150">
                  <a:moveTo>
                    <a:pt x="2879064" y="527316"/>
                  </a:moveTo>
                  <a:lnTo>
                    <a:pt x="2903016" y="567245"/>
                  </a:lnTo>
                  <a:lnTo>
                    <a:pt x="2879064" y="607187"/>
                  </a:lnTo>
                  <a:lnTo>
                    <a:pt x="2832582" y="607187"/>
                  </a:lnTo>
                  <a:lnTo>
                    <a:pt x="2808617" y="567245"/>
                  </a:lnTo>
                  <a:lnTo>
                    <a:pt x="2832582" y="527316"/>
                  </a:lnTo>
                  <a:lnTo>
                    <a:pt x="2879064" y="527316"/>
                  </a:lnTo>
                  <a:close/>
                </a:path>
                <a:path w="4225925" h="3867150">
                  <a:moveTo>
                    <a:pt x="2948038" y="484466"/>
                  </a:moveTo>
                  <a:lnTo>
                    <a:pt x="2972003" y="525856"/>
                  </a:lnTo>
                  <a:lnTo>
                    <a:pt x="2948038" y="567245"/>
                  </a:lnTo>
                  <a:lnTo>
                    <a:pt x="2900845" y="567245"/>
                  </a:lnTo>
                  <a:lnTo>
                    <a:pt x="2877604" y="525856"/>
                  </a:lnTo>
                  <a:lnTo>
                    <a:pt x="2900845" y="484466"/>
                  </a:lnTo>
                  <a:lnTo>
                    <a:pt x="2948038" y="484466"/>
                  </a:lnTo>
                  <a:close/>
                </a:path>
                <a:path w="4225925" h="3867150">
                  <a:moveTo>
                    <a:pt x="2879064" y="445262"/>
                  </a:moveTo>
                  <a:lnTo>
                    <a:pt x="2903016" y="488099"/>
                  </a:lnTo>
                  <a:lnTo>
                    <a:pt x="2879064" y="528040"/>
                  </a:lnTo>
                  <a:lnTo>
                    <a:pt x="2832582" y="528040"/>
                  </a:lnTo>
                  <a:lnTo>
                    <a:pt x="2808617" y="486651"/>
                  </a:lnTo>
                  <a:lnTo>
                    <a:pt x="2832582" y="445262"/>
                  </a:lnTo>
                  <a:lnTo>
                    <a:pt x="2879064" y="445262"/>
                  </a:lnTo>
                  <a:close/>
                </a:path>
                <a:path w="4225925" h="3867150">
                  <a:moveTo>
                    <a:pt x="2948038" y="405320"/>
                  </a:moveTo>
                  <a:lnTo>
                    <a:pt x="2972003" y="446709"/>
                  </a:lnTo>
                  <a:lnTo>
                    <a:pt x="2948038" y="486651"/>
                  </a:lnTo>
                  <a:lnTo>
                    <a:pt x="2900845" y="486651"/>
                  </a:lnTo>
                  <a:lnTo>
                    <a:pt x="2877604" y="445262"/>
                  </a:lnTo>
                  <a:lnTo>
                    <a:pt x="2900845" y="405320"/>
                  </a:lnTo>
                  <a:lnTo>
                    <a:pt x="2948038" y="405320"/>
                  </a:lnTo>
                  <a:close/>
                </a:path>
                <a:path w="4225925" h="3867150">
                  <a:moveTo>
                    <a:pt x="2600947" y="528040"/>
                  </a:moveTo>
                  <a:lnTo>
                    <a:pt x="2624912" y="567245"/>
                  </a:lnTo>
                  <a:lnTo>
                    <a:pt x="2600947" y="606463"/>
                  </a:lnTo>
                </a:path>
                <a:path w="4225925" h="3867150">
                  <a:moveTo>
                    <a:pt x="2672829" y="406044"/>
                  </a:moveTo>
                  <a:lnTo>
                    <a:pt x="2696794" y="447433"/>
                  </a:lnTo>
                  <a:lnTo>
                    <a:pt x="2672829" y="488099"/>
                  </a:lnTo>
                  <a:lnTo>
                    <a:pt x="2624912" y="488099"/>
                  </a:lnTo>
                  <a:lnTo>
                    <a:pt x="2602395" y="446709"/>
                  </a:lnTo>
                  <a:lnTo>
                    <a:pt x="2626359" y="406044"/>
                  </a:lnTo>
                  <a:lnTo>
                    <a:pt x="2672829" y="406044"/>
                  </a:lnTo>
                  <a:close/>
                </a:path>
                <a:path w="4225925" h="3867150">
                  <a:moveTo>
                    <a:pt x="2810078" y="405320"/>
                  </a:moveTo>
                  <a:lnTo>
                    <a:pt x="2834030" y="446709"/>
                  </a:lnTo>
                  <a:lnTo>
                    <a:pt x="2810078" y="488099"/>
                  </a:lnTo>
                  <a:lnTo>
                    <a:pt x="2762148" y="488099"/>
                  </a:lnTo>
                  <a:lnTo>
                    <a:pt x="2739631" y="445262"/>
                  </a:lnTo>
                  <a:lnTo>
                    <a:pt x="2763608" y="405320"/>
                  </a:lnTo>
                  <a:lnTo>
                    <a:pt x="2810078" y="405320"/>
                  </a:lnTo>
                  <a:close/>
                </a:path>
                <a:path w="4225925" h="3867150">
                  <a:moveTo>
                    <a:pt x="3017748" y="446709"/>
                  </a:moveTo>
                  <a:lnTo>
                    <a:pt x="3041713" y="488099"/>
                  </a:lnTo>
                  <a:lnTo>
                    <a:pt x="3017748" y="529488"/>
                  </a:lnTo>
                  <a:lnTo>
                    <a:pt x="2969831" y="529488"/>
                  </a:lnTo>
                  <a:lnTo>
                    <a:pt x="2947314" y="486651"/>
                  </a:lnTo>
                  <a:lnTo>
                    <a:pt x="2971279" y="446709"/>
                  </a:lnTo>
                  <a:lnTo>
                    <a:pt x="3017748" y="446709"/>
                  </a:lnTo>
                  <a:close/>
                </a:path>
                <a:path w="4225925" h="3867150">
                  <a:moveTo>
                    <a:pt x="3016300" y="528040"/>
                  </a:moveTo>
                  <a:lnTo>
                    <a:pt x="3040265" y="568706"/>
                  </a:lnTo>
                  <a:lnTo>
                    <a:pt x="3016300" y="608634"/>
                  </a:lnTo>
                  <a:lnTo>
                    <a:pt x="2969831" y="608634"/>
                  </a:lnTo>
                  <a:lnTo>
                    <a:pt x="2947314" y="568706"/>
                  </a:lnTo>
                  <a:lnTo>
                    <a:pt x="2969831" y="528040"/>
                  </a:lnTo>
                  <a:lnTo>
                    <a:pt x="3016300" y="528040"/>
                  </a:lnTo>
                  <a:close/>
                </a:path>
                <a:path w="4225925" h="3867150">
                  <a:moveTo>
                    <a:pt x="3086734" y="485190"/>
                  </a:moveTo>
                  <a:lnTo>
                    <a:pt x="3110699" y="527316"/>
                  </a:lnTo>
                  <a:lnTo>
                    <a:pt x="3086734" y="568706"/>
                  </a:lnTo>
                  <a:lnTo>
                    <a:pt x="3038805" y="568706"/>
                  </a:lnTo>
                  <a:lnTo>
                    <a:pt x="3016300" y="527316"/>
                  </a:lnTo>
                  <a:lnTo>
                    <a:pt x="3040265" y="485190"/>
                  </a:lnTo>
                  <a:lnTo>
                    <a:pt x="3086734" y="485190"/>
                  </a:lnTo>
                  <a:close/>
                </a:path>
                <a:path w="4225925" h="3867150">
                  <a:moveTo>
                    <a:pt x="3154273" y="527316"/>
                  </a:moveTo>
                  <a:lnTo>
                    <a:pt x="3178225" y="567245"/>
                  </a:lnTo>
                  <a:lnTo>
                    <a:pt x="3154273" y="607187"/>
                  </a:lnTo>
                  <a:lnTo>
                    <a:pt x="3107067" y="607187"/>
                  </a:lnTo>
                  <a:lnTo>
                    <a:pt x="3083826" y="567245"/>
                  </a:lnTo>
                  <a:lnTo>
                    <a:pt x="3107791" y="527316"/>
                  </a:lnTo>
                  <a:lnTo>
                    <a:pt x="3154273" y="527316"/>
                  </a:lnTo>
                  <a:close/>
                </a:path>
                <a:path w="4225925" h="3867150">
                  <a:moveTo>
                    <a:pt x="3222523" y="484466"/>
                  </a:moveTo>
                  <a:lnTo>
                    <a:pt x="3247936" y="525856"/>
                  </a:lnTo>
                  <a:lnTo>
                    <a:pt x="3222523" y="567245"/>
                  </a:lnTo>
                  <a:lnTo>
                    <a:pt x="3176054" y="567245"/>
                  </a:lnTo>
                  <a:lnTo>
                    <a:pt x="3152089" y="525856"/>
                  </a:lnTo>
                  <a:lnTo>
                    <a:pt x="3176054" y="484466"/>
                  </a:lnTo>
                  <a:lnTo>
                    <a:pt x="3222523" y="484466"/>
                  </a:lnTo>
                  <a:close/>
                </a:path>
                <a:path w="4225925" h="3867150">
                  <a:moveTo>
                    <a:pt x="3154273" y="445262"/>
                  </a:moveTo>
                  <a:lnTo>
                    <a:pt x="3178225" y="488099"/>
                  </a:lnTo>
                  <a:lnTo>
                    <a:pt x="3154273" y="528040"/>
                  </a:lnTo>
                  <a:lnTo>
                    <a:pt x="3107067" y="528040"/>
                  </a:lnTo>
                  <a:lnTo>
                    <a:pt x="3083826" y="486651"/>
                  </a:lnTo>
                  <a:lnTo>
                    <a:pt x="3107791" y="445262"/>
                  </a:lnTo>
                  <a:lnTo>
                    <a:pt x="3154273" y="445262"/>
                  </a:lnTo>
                  <a:close/>
                </a:path>
                <a:path w="4225925" h="3867150">
                  <a:moveTo>
                    <a:pt x="3222523" y="405320"/>
                  </a:moveTo>
                  <a:lnTo>
                    <a:pt x="3247936" y="446709"/>
                  </a:lnTo>
                  <a:lnTo>
                    <a:pt x="3222523" y="486651"/>
                  </a:lnTo>
                  <a:lnTo>
                    <a:pt x="3176054" y="486651"/>
                  </a:lnTo>
                  <a:lnTo>
                    <a:pt x="3152089" y="445262"/>
                  </a:lnTo>
                  <a:lnTo>
                    <a:pt x="3176054" y="405320"/>
                  </a:lnTo>
                  <a:lnTo>
                    <a:pt x="3222523" y="405320"/>
                  </a:lnTo>
                  <a:close/>
                </a:path>
                <a:path w="4225925" h="3867150">
                  <a:moveTo>
                    <a:pt x="3085287" y="405320"/>
                  </a:moveTo>
                  <a:lnTo>
                    <a:pt x="3109252" y="446709"/>
                  </a:lnTo>
                  <a:lnTo>
                    <a:pt x="3085287" y="488099"/>
                  </a:lnTo>
                  <a:lnTo>
                    <a:pt x="3037357" y="488099"/>
                  </a:lnTo>
                  <a:lnTo>
                    <a:pt x="3014840" y="445262"/>
                  </a:lnTo>
                  <a:lnTo>
                    <a:pt x="3037357" y="405320"/>
                  </a:lnTo>
                  <a:lnTo>
                    <a:pt x="3085287" y="405320"/>
                  </a:lnTo>
                  <a:close/>
                </a:path>
                <a:path w="4225925" h="3867150">
                  <a:moveTo>
                    <a:pt x="3292957" y="446709"/>
                  </a:moveTo>
                  <a:lnTo>
                    <a:pt x="3316922" y="488099"/>
                  </a:lnTo>
                  <a:lnTo>
                    <a:pt x="3292957" y="529488"/>
                  </a:lnTo>
                  <a:lnTo>
                    <a:pt x="3245040" y="529488"/>
                  </a:lnTo>
                  <a:lnTo>
                    <a:pt x="3222523" y="486651"/>
                  </a:lnTo>
                  <a:lnTo>
                    <a:pt x="3246488" y="446709"/>
                  </a:lnTo>
                  <a:lnTo>
                    <a:pt x="3292957" y="446709"/>
                  </a:lnTo>
                  <a:close/>
                </a:path>
                <a:path w="4225925" h="3867150">
                  <a:moveTo>
                    <a:pt x="3294405" y="528040"/>
                  </a:moveTo>
                  <a:lnTo>
                    <a:pt x="3318382" y="568706"/>
                  </a:lnTo>
                  <a:lnTo>
                    <a:pt x="3294405" y="608634"/>
                  </a:lnTo>
                  <a:lnTo>
                    <a:pt x="3246488" y="608634"/>
                  </a:lnTo>
                  <a:lnTo>
                    <a:pt x="3223983" y="568706"/>
                  </a:lnTo>
                  <a:lnTo>
                    <a:pt x="3247936" y="528040"/>
                  </a:lnTo>
                  <a:lnTo>
                    <a:pt x="3294405" y="528040"/>
                  </a:lnTo>
                  <a:close/>
                </a:path>
                <a:path w="4225925" h="3867150">
                  <a:moveTo>
                    <a:pt x="3363391" y="485190"/>
                  </a:moveTo>
                  <a:lnTo>
                    <a:pt x="3387356" y="527316"/>
                  </a:lnTo>
                  <a:lnTo>
                    <a:pt x="3363391" y="568706"/>
                  </a:lnTo>
                  <a:lnTo>
                    <a:pt x="3315474" y="568706"/>
                  </a:lnTo>
                  <a:lnTo>
                    <a:pt x="3292957" y="527316"/>
                  </a:lnTo>
                  <a:lnTo>
                    <a:pt x="3316922" y="485190"/>
                  </a:lnTo>
                  <a:lnTo>
                    <a:pt x="3363391" y="485190"/>
                  </a:lnTo>
                  <a:close/>
                </a:path>
                <a:path w="4225925" h="3867150">
                  <a:moveTo>
                    <a:pt x="3430930" y="527316"/>
                  </a:moveTo>
                  <a:lnTo>
                    <a:pt x="3454895" y="567245"/>
                  </a:lnTo>
                  <a:lnTo>
                    <a:pt x="3430930" y="607187"/>
                  </a:lnTo>
                  <a:lnTo>
                    <a:pt x="3383724" y="607187"/>
                  </a:lnTo>
                  <a:lnTo>
                    <a:pt x="3360496" y="567245"/>
                  </a:lnTo>
                  <a:lnTo>
                    <a:pt x="3384461" y="527316"/>
                  </a:lnTo>
                  <a:lnTo>
                    <a:pt x="3430930" y="527316"/>
                  </a:lnTo>
                  <a:close/>
                </a:path>
                <a:path w="4225925" h="3867150">
                  <a:moveTo>
                    <a:pt x="3499192" y="484466"/>
                  </a:moveTo>
                  <a:lnTo>
                    <a:pt x="3523881" y="525856"/>
                  </a:lnTo>
                  <a:lnTo>
                    <a:pt x="3499192" y="567245"/>
                  </a:lnTo>
                  <a:lnTo>
                    <a:pt x="3452710" y="567245"/>
                  </a:lnTo>
                  <a:lnTo>
                    <a:pt x="3428745" y="525856"/>
                  </a:lnTo>
                  <a:lnTo>
                    <a:pt x="3452710" y="484466"/>
                  </a:lnTo>
                  <a:lnTo>
                    <a:pt x="3499192" y="484466"/>
                  </a:lnTo>
                  <a:close/>
                </a:path>
                <a:path w="4225925" h="3867150">
                  <a:moveTo>
                    <a:pt x="3430930" y="445262"/>
                  </a:moveTo>
                  <a:lnTo>
                    <a:pt x="3454895" y="488099"/>
                  </a:lnTo>
                  <a:lnTo>
                    <a:pt x="3430930" y="528040"/>
                  </a:lnTo>
                  <a:lnTo>
                    <a:pt x="3383724" y="528040"/>
                  </a:lnTo>
                  <a:lnTo>
                    <a:pt x="3360496" y="486651"/>
                  </a:lnTo>
                  <a:lnTo>
                    <a:pt x="3384461" y="445262"/>
                  </a:lnTo>
                  <a:lnTo>
                    <a:pt x="3430930" y="445262"/>
                  </a:lnTo>
                  <a:close/>
                </a:path>
                <a:path w="4225925" h="3867150">
                  <a:moveTo>
                    <a:pt x="3499192" y="405320"/>
                  </a:moveTo>
                  <a:lnTo>
                    <a:pt x="3523881" y="446709"/>
                  </a:lnTo>
                  <a:lnTo>
                    <a:pt x="3499192" y="486651"/>
                  </a:lnTo>
                  <a:lnTo>
                    <a:pt x="3452710" y="486651"/>
                  </a:lnTo>
                  <a:lnTo>
                    <a:pt x="3428745" y="445262"/>
                  </a:lnTo>
                  <a:lnTo>
                    <a:pt x="3452710" y="405320"/>
                  </a:lnTo>
                  <a:lnTo>
                    <a:pt x="3499192" y="405320"/>
                  </a:lnTo>
                  <a:close/>
                </a:path>
                <a:path w="4225925" h="3867150">
                  <a:moveTo>
                    <a:pt x="3361943" y="405320"/>
                  </a:moveTo>
                  <a:lnTo>
                    <a:pt x="3385908" y="446709"/>
                  </a:lnTo>
                  <a:lnTo>
                    <a:pt x="3361943" y="488099"/>
                  </a:lnTo>
                  <a:lnTo>
                    <a:pt x="3314014" y="488099"/>
                  </a:lnTo>
                  <a:lnTo>
                    <a:pt x="3291509" y="445262"/>
                  </a:lnTo>
                  <a:lnTo>
                    <a:pt x="3314014" y="405320"/>
                  </a:lnTo>
                  <a:lnTo>
                    <a:pt x="3361943" y="405320"/>
                  </a:lnTo>
                  <a:close/>
                </a:path>
                <a:path w="4225925" h="3867150">
                  <a:moveTo>
                    <a:pt x="3569627" y="446709"/>
                  </a:moveTo>
                  <a:lnTo>
                    <a:pt x="3593579" y="488099"/>
                  </a:lnTo>
                  <a:lnTo>
                    <a:pt x="3569627" y="529488"/>
                  </a:lnTo>
                  <a:lnTo>
                    <a:pt x="3521697" y="529488"/>
                  </a:lnTo>
                  <a:lnTo>
                    <a:pt x="3499192" y="486651"/>
                  </a:lnTo>
                  <a:lnTo>
                    <a:pt x="3521697" y="446709"/>
                  </a:lnTo>
                  <a:lnTo>
                    <a:pt x="3569627" y="446709"/>
                  </a:lnTo>
                  <a:close/>
                </a:path>
                <a:path w="4225925" h="3867150">
                  <a:moveTo>
                    <a:pt x="3568166" y="528040"/>
                  </a:moveTo>
                  <a:lnTo>
                    <a:pt x="3592131" y="568706"/>
                  </a:lnTo>
                  <a:lnTo>
                    <a:pt x="3568166" y="608634"/>
                  </a:lnTo>
                  <a:lnTo>
                    <a:pt x="3521697" y="608634"/>
                  </a:lnTo>
                  <a:lnTo>
                    <a:pt x="3499192" y="568706"/>
                  </a:lnTo>
                  <a:lnTo>
                    <a:pt x="3521697" y="528040"/>
                  </a:lnTo>
                  <a:lnTo>
                    <a:pt x="3568166" y="528040"/>
                  </a:lnTo>
                  <a:close/>
                </a:path>
                <a:path w="4225925" h="3867150">
                  <a:moveTo>
                    <a:pt x="3638600" y="485190"/>
                  </a:moveTo>
                  <a:lnTo>
                    <a:pt x="3662565" y="527316"/>
                  </a:lnTo>
                  <a:lnTo>
                    <a:pt x="3638600" y="568706"/>
                  </a:lnTo>
                  <a:lnTo>
                    <a:pt x="3590683" y="568706"/>
                  </a:lnTo>
                  <a:lnTo>
                    <a:pt x="3568166" y="527316"/>
                  </a:lnTo>
                  <a:lnTo>
                    <a:pt x="3590683" y="485190"/>
                  </a:lnTo>
                  <a:lnTo>
                    <a:pt x="3638600" y="485190"/>
                  </a:lnTo>
                  <a:close/>
                </a:path>
                <a:path w="4225925" h="3867150">
                  <a:moveTo>
                    <a:pt x="3706863" y="527316"/>
                  </a:moveTo>
                  <a:lnTo>
                    <a:pt x="3730104" y="567245"/>
                  </a:lnTo>
                  <a:lnTo>
                    <a:pt x="3706863" y="607187"/>
                  </a:lnTo>
                  <a:lnTo>
                    <a:pt x="3658933" y="607187"/>
                  </a:lnTo>
                  <a:lnTo>
                    <a:pt x="3636429" y="567245"/>
                  </a:lnTo>
                  <a:lnTo>
                    <a:pt x="3659670" y="527316"/>
                  </a:lnTo>
                  <a:lnTo>
                    <a:pt x="3706863" y="527316"/>
                  </a:lnTo>
                  <a:close/>
                </a:path>
                <a:path w="4225925" h="3867150">
                  <a:moveTo>
                    <a:pt x="3774389" y="484466"/>
                  </a:moveTo>
                  <a:lnTo>
                    <a:pt x="3798354" y="525856"/>
                  </a:lnTo>
                  <a:lnTo>
                    <a:pt x="3774389" y="567245"/>
                  </a:lnTo>
                  <a:lnTo>
                    <a:pt x="3727919" y="567245"/>
                  </a:lnTo>
                  <a:lnTo>
                    <a:pt x="3703954" y="525856"/>
                  </a:lnTo>
                  <a:lnTo>
                    <a:pt x="3727919" y="484466"/>
                  </a:lnTo>
                  <a:lnTo>
                    <a:pt x="3774389" y="484466"/>
                  </a:lnTo>
                  <a:close/>
                </a:path>
                <a:path w="4225925" h="3867150">
                  <a:moveTo>
                    <a:pt x="3706863" y="445262"/>
                  </a:moveTo>
                  <a:lnTo>
                    <a:pt x="3730104" y="488099"/>
                  </a:lnTo>
                  <a:lnTo>
                    <a:pt x="3706863" y="528040"/>
                  </a:lnTo>
                  <a:lnTo>
                    <a:pt x="3658933" y="528040"/>
                  </a:lnTo>
                  <a:lnTo>
                    <a:pt x="3636429" y="486651"/>
                  </a:lnTo>
                  <a:lnTo>
                    <a:pt x="3659670" y="445262"/>
                  </a:lnTo>
                  <a:lnTo>
                    <a:pt x="3706863" y="445262"/>
                  </a:lnTo>
                  <a:close/>
                </a:path>
                <a:path w="4225925" h="3867150">
                  <a:moveTo>
                    <a:pt x="3774389" y="405320"/>
                  </a:moveTo>
                  <a:lnTo>
                    <a:pt x="3798354" y="446709"/>
                  </a:lnTo>
                  <a:lnTo>
                    <a:pt x="3774389" y="486651"/>
                  </a:lnTo>
                  <a:lnTo>
                    <a:pt x="3727919" y="486651"/>
                  </a:lnTo>
                  <a:lnTo>
                    <a:pt x="3703954" y="445262"/>
                  </a:lnTo>
                  <a:lnTo>
                    <a:pt x="3727919" y="405320"/>
                  </a:lnTo>
                  <a:lnTo>
                    <a:pt x="3774389" y="405320"/>
                  </a:lnTo>
                  <a:close/>
                </a:path>
                <a:path w="4225925" h="3867150">
                  <a:moveTo>
                    <a:pt x="3636429" y="405320"/>
                  </a:moveTo>
                  <a:lnTo>
                    <a:pt x="3659670" y="446709"/>
                  </a:lnTo>
                  <a:lnTo>
                    <a:pt x="3636429" y="488099"/>
                  </a:lnTo>
                  <a:lnTo>
                    <a:pt x="3589959" y="488099"/>
                  </a:lnTo>
                  <a:lnTo>
                    <a:pt x="3566718" y="445262"/>
                  </a:lnTo>
                  <a:lnTo>
                    <a:pt x="3589959" y="405320"/>
                  </a:lnTo>
                  <a:lnTo>
                    <a:pt x="3636429" y="405320"/>
                  </a:lnTo>
                  <a:close/>
                </a:path>
                <a:path w="4225925" h="3867150">
                  <a:moveTo>
                    <a:pt x="3842651" y="446709"/>
                  </a:moveTo>
                  <a:lnTo>
                    <a:pt x="3865879" y="488099"/>
                  </a:lnTo>
                  <a:lnTo>
                    <a:pt x="3842651" y="529488"/>
                  </a:lnTo>
                  <a:lnTo>
                    <a:pt x="3796182" y="529488"/>
                  </a:lnTo>
                  <a:lnTo>
                    <a:pt x="3772217" y="486651"/>
                  </a:lnTo>
                  <a:lnTo>
                    <a:pt x="3796182" y="446709"/>
                  </a:lnTo>
                  <a:lnTo>
                    <a:pt x="3842651" y="446709"/>
                  </a:lnTo>
                  <a:close/>
                </a:path>
                <a:path w="4225925" h="3867150">
                  <a:moveTo>
                    <a:pt x="3842651" y="528040"/>
                  </a:moveTo>
                  <a:lnTo>
                    <a:pt x="3865879" y="568706"/>
                  </a:lnTo>
                  <a:lnTo>
                    <a:pt x="3842651" y="608634"/>
                  </a:lnTo>
                  <a:lnTo>
                    <a:pt x="3794721" y="608634"/>
                  </a:lnTo>
                  <a:lnTo>
                    <a:pt x="3772217" y="568706"/>
                  </a:lnTo>
                  <a:lnTo>
                    <a:pt x="3796182" y="528040"/>
                  </a:lnTo>
                  <a:lnTo>
                    <a:pt x="3842651" y="528040"/>
                  </a:lnTo>
                  <a:close/>
                </a:path>
                <a:path w="4225925" h="3867150">
                  <a:moveTo>
                    <a:pt x="3911638" y="485190"/>
                  </a:moveTo>
                  <a:lnTo>
                    <a:pt x="3935590" y="527316"/>
                  </a:lnTo>
                  <a:lnTo>
                    <a:pt x="3911638" y="568706"/>
                  </a:lnTo>
                  <a:lnTo>
                    <a:pt x="3865168" y="568706"/>
                  </a:lnTo>
                  <a:lnTo>
                    <a:pt x="3841203" y="527316"/>
                  </a:lnTo>
                  <a:lnTo>
                    <a:pt x="3865168" y="485190"/>
                  </a:lnTo>
                  <a:lnTo>
                    <a:pt x="3911638" y="485190"/>
                  </a:lnTo>
                  <a:close/>
                </a:path>
                <a:path w="4225925" h="3867150">
                  <a:moveTo>
                    <a:pt x="3979164" y="527316"/>
                  </a:moveTo>
                  <a:lnTo>
                    <a:pt x="4004576" y="567245"/>
                  </a:lnTo>
                  <a:lnTo>
                    <a:pt x="3979164" y="607187"/>
                  </a:lnTo>
                  <a:lnTo>
                    <a:pt x="3932694" y="607187"/>
                  </a:lnTo>
                  <a:lnTo>
                    <a:pt x="3908729" y="567245"/>
                  </a:lnTo>
                  <a:lnTo>
                    <a:pt x="3932694" y="527316"/>
                  </a:lnTo>
                  <a:lnTo>
                    <a:pt x="3979164" y="527316"/>
                  </a:lnTo>
                  <a:close/>
                </a:path>
                <a:path w="4225925" h="3867150">
                  <a:moveTo>
                    <a:pt x="4048874" y="484466"/>
                  </a:moveTo>
                  <a:lnTo>
                    <a:pt x="4072115" y="525856"/>
                  </a:lnTo>
                  <a:lnTo>
                    <a:pt x="4048874" y="567245"/>
                  </a:lnTo>
                  <a:lnTo>
                    <a:pt x="4000957" y="567245"/>
                  </a:lnTo>
                  <a:lnTo>
                    <a:pt x="3978440" y="525856"/>
                  </a:lnTo>
                  <a:lnTo>
                    <a:pt x="4001681" y="484466"/>
                  </a:lnTo>
                  <a:lnTo>
                    <a:pt x="4048874" y="484466"/>
                  </a:lnTo>
                  <a:close/>
                </a:path>
                <a:path w="4225925" h="3867150">
                  <a:moveTo>
                    <a:pt x="3979164" y="445262"/>
                  </a:moveTo>
                  <a:lnTo>
                    <a:pt x="4004576" y="488099"/>
                  </a:lnTo>
                  <a:lnTo>
                    <a:pt x="3979164" y="528040"/>
                  </a:lnTo>
                  <a:lnTo>
                    <a:pt x="3932694" y="528040"/>
                  </a:lnTo>
                  <a:lnTo>
                    <a:pt x="3908729" y="486651"/>
                  </a:lnTo>
                  <a:lnTo>
                    <a:pt x="3932694" y="445262"/>
                  </a:lnTo>
                  <a:lnTo>
                    <a:pt x="3979164" y="445262"/>
                  </a:lnTo>
                  <a:close/>
                </a:path>
                <a:path w="4225925" h="3867150">
                  <a:moveTo>
                    <a:pt x="4048874" y="405320"/>
                  </a:moveTo>
                  <a:lnTo>
                    <a:pt x="4072115" y="446709"/>
                  </a:lnTo>
                  <a:lnTo>
                    <a:pt x="4048874" y="486651"/>
                  </a:lnTo>
                  <a:lnTo>
                    <a:pt x="4000957" y="486651"/>
                  </a:lnTo>
                  <a:lnTo>
                    <a:pt x="3978440" y="445262"/>
                  </a:lnTo>
                  <a:lnTo>
                    <a:pt x="4001681" y="405320"/>
                  </a:lnTo>
                  <a:lnTo>
                    <a:pt x="4048874" y="405320"/>
                  </a:lnTo>
                  <a:close/>
                </a:path>
                <a:path w="4225925" h="3867150">
                  <a:moveTo>
                    <a:pt x="3910190" y="405320"/>
                  </a:moveTo>
                  <a:lnTo>
                    <a:pt x="3934142" y="446709"/>
                  </a:lnTo>
                  <a:lnTo>
                    <a:pt x="3910190" y="488099"/>
                  </a:lnTo>
                  <a:lnTo>
                    <a:pt x="3863708" y="488099"/>
                  </a:lnTo>
                  <a:lnTo>
                    <a:pt x="3839743" y="445262"/>
                  </a:lnTo>
                  <a:lnTo>
                    <a:pt x="3863708" y="405320"/>
                  </a:lnTo>
                  <a:lnTo>
                    <a:pt x="3910190" y="405320"/>
                  </a:lnTo>
                  <a:close/>
                </a:path>
                <a:path w="4225925" h="3867150">
                  <a:moveTo>
                    <a:pt x="4117860" y="443077"/>
                  </a:moveTo>
                  <a:lnTo>
                    <a:pt x="4126572" y="426377"/>
                  </a:lnTo>
                </a:path>
                <a:path w="4225925" h="3867150">
                  <a:moveTo>
                    <a:pt x="4128033" y="506984"/>
                  </a:moveTo>
                  <a:lnTo>
                    <a:pt x="4114952" y="527316"/>
                  </a:lnTo>
                  <a:lnTo>
                    <a:pt x="4068483" y="527316"/>
                  </a:lnTo>
                  <a:lnTo>
                    <a:pt x="4045978" y="485190"/>
                  </a:lnTo>
                  <a:lnTo>
                    <a:pt x="4069930" y="445262"/>
                  </a:lnTo>
                  <a:lnTo>
                    <a:pt x="4114952" y="445262"/>
                  </a:lnTo>
                  <a:lnTo>
                    <a:pt x="4126572" y="465594"/>
                  </a:lnTo>
                </a:path>
                <a:path w="4225925" h="3867150">
                  <a:moveTo>
                    <a:pt x="4128033" y="586130"/>
                  </a:moveTo>
                  <a:lnTo>
                    <a:pt x="4114952" y="606463"/>
                  </a:lnTo>
                  <a:lnTo>
                    <a:pt x="4068483" y="606463"/>
                  </a:lnTo>
                  <a:lnTo>
                    <a:pt x="4045978" y="565797"/>
                  </a:lnTo>
                  <a:lnTo>
                    <a:pt x="4069930" y="527316"/>
                  </a:lnTo>
                  <a:lnTo>
                    <a:pt x="4114952" y="527316"/>
                  </a:lnTo>
                  <a:lnTo>
                    <a:pt x="4128033" y="546912"/>
                  </a:lnTo>
                </a:path>
                <a:path w="4225925" h="3867150">
                  <a:moveTo>
                    <a:pt x="4225912" y="404266"/>
                  </a:moveTo>
                  <a:lnTo>
                    <a:pt x="4225912" y="611251"/>
                  </a:lnTo>
                </a:path>
                <a:path w="4225925" h="3867150">
                  <a:moveTo>
                    <a:pt x="4225912" y="814997"/>
                  </a:moveTo>
                  <a:lnTo>
                    <a:pt x="4225912" y="1017663"/>
                  </a:lnTo>
                  <a:lnTo>
                    <a:pt x="2496731" y="1017663"/>
                  </a:lnTo>
                  <a:lnTo>
                    <a:pt x="2496731" y="814997"/>
                  </a:lnTo>
                </a:path>
                <a:path w="4225925" h="3867150">
                  <a:moveTo>
                    <a:pt x="2496731" y="611251"/>
                  </a:moveTo>
                  <a:lnTo>
                    <a:pt x="2496731" y="404266"/>
                  </a:lnTo>
                </a:path>
                <a:path w="4225925" h="3867150">
                  <a:moveTo>
                    <a:pt x="2496731" y="200507"/>
                  </a:moveTo>
                  <a:lnTo>
                    <a:pt x="2496731" y="0"/>
                  </a:lnTo>
                  <a:lnTo>
                    <a:pt x="4225912" y="0"/>
                  </a:lnTo>
                  <a:lnTo>
                    <a:pt x="4225912" y="200507"/>
                  </a:lnTo>
                </a:path>
                <a:path w="4225925" h="3867150">
                  <a:moveTo>
                    <a:pt x="1730247" y="2336101"/>
                  </a:moveTo>
                  <a:lnTo>
                    <a:pt x="1730247" y="1880095"/>
                  </a:lnTo>
                  <a:lnTo>
                    <a:pt x="2443911" y="1880095"/>
                  </a:lnTo>
                  <a:lnTo>
                    <a:pt x="2443911" y="2336101"/>
                  </a:lnTo>
                  <a:lnTo>
                    <a:pt x="1730247" y="2336101"/>
                  </a:lnTo>
                  <a:close/>
                </a:path>
                <a:path w="4225925" h="3867150">
                  <a:moveTo>
                    <a:pt x="0" y="3866921"/>
                  </a:moveTo>
                  <a:lnTo>
                    <a:pt x="0" y="3410915"/>
                  </a:lnTo>
                  <a:lnTo>
                    <a:pt x="713663" y="3410915"/>
                  </a:lnTo>
                  <a:lnTo>
                    <a:pt x="713663" y="3866921"/>
                  </a:lnTo>
                  <a:lnTo>
                    <a:pt x="0" y="38669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684233" y="6224308"/>
              <a:ext cx="713740" cy="231140"/>
            </a:xfrm>
            <a:custGeom>
              <a:avLst/>
              <a:gdLst/>
              <a:ahLst/>
              <a:cxnLst/>
              <a:rect l="l" t="t" r="r" b="b"/>
              <a:pathLst>
                <a:path w="713739" h="231139">
                  <a:moveTo>
                    <a:pt x="0" y="0"/>
                  </a:moveTo>
                  <a:lnTo>
                    <a:pt x="0" y="230708"/>
                  </a:lnTo>
                  <a:lnTo>
                    <a:pt x="713663" y="230708"/>
                  </a:lnTo>
                  <a:lnTo>
                    <a:pt x="7136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684233" y="6224308"/>
              <a:ext cx="713740" cy="231140"/>
            </a:xfrm>
            <a:custGeom>
              <a:avLst/>
              <a:gdLst/>
              <a:ahLst/>
              <a:cxnLst/>
              <a:rect l="l" t="t" r="r" b="b"/>
              <a:pathLst>
                <a:path w="713739" h="231139">
                  <a:moveTo>
                    <a:pt x="0" y="230708"/>
                  </a:moveTo>
                  <a:lnTo>
                    <a:pt x="0" y="0"/>
                  </a:lnTo>
                  <a:lnTo>
                    <a:pt x="713663" y="0"/>
                  </a:lnTo>
                  <a:lnTo>
                    <a:pt x="713663" y="230708"/>
                  </a:lnTo>
                  <a:lnTo>
                    <a:pt x="0" y="23070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414481" y="4693488"/>
              <a:ext cx="713740" cy="231140"/>
            </a:xfrm>
            <a:custGeom>
              <a:avLst/>
              <a:gdLst/>
              <a:ahLst/>
              <a:cxnLst/>
              <a:rect l="l" t="t" r="r" b="b"/>
              <a:pathLst>
                <a:path w="713739" h="231139">
                  <a:moveTo>
                    <a:pt x="0" y="0"/>
                  </a:moveTo>
                  <a:lnTo>
                    <a:pt x="0" y="230708"/>
                  </a:lnTo>
                  <a:lnTo>
                    <a:pt x="713663" y="230708"/>
                  </a:lnTo>
                  <a:lnTo>
                    <a:pt x="7136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414481" y="4317403"/>
              <a:ext cx="713740" cy="707390"/>
            </a:xfrm>
            <a:custGeom>
              <a:avLst/>
              <a:gdLst/>
              <a:ahLst/>
              <a:cxnLst/>
              <a:rect l="l" t="t" r="r" b="b"/>
              <a:pathLst>
                <a:path w="713739" h="707389">
                  <a:moveTo>
                    <a:pt x="0" y="606793"/>
                  </a:moveTo>
                  <a:lnTo>
                    <a:pt x="0" y="376085"/>
                  </a:lnTo>
                  <a:lnTo>
                    <a:pt x="713663" y="376085"/>
                  </a:lnTo>
                  <a:lnTo>
                    <a:pt x="713663" y="606793"/>
                  </a:lnTo>
                  <a:lnTo>
                    <a:pt x="0" y="606793"/>
                  </a:lnTo>
                  <a:close/>
                </a:path>
                <a:path w="713739" h="707389">
                  <a:moveTo>
                    <a:pt x="408368" y="0"/>
                  </a:moveTo>
                  <a:lnTo>
                    <a:pt x="408368" y="148132"/>
                  </a:lnTo>
                </a:path>
                <a:path w="713739" h="707389">
                  <a:moveTo>
                    <a:pt x="307428" y="0"/>
                  </a:moveTo>
                  <a:lnTo>
                    <a:pt x="307428" y="148132"/>
                  </a:lnTo>
                </a:path>
                <a:path w="713739" h="707389">
                  <a:moveTo>
                    <a:pt x="422821" y="706920"/>
                  </a:moveTo>
                  <a:lnTo>
                    <a:pt x="290690" y="70692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" name="object 14"/>
          <p:cNvSpPr txBox="1"/>
          <p:nvPr/>
        </p:nvSpPr>
        <p:spPr>
          <a:xfrm>
            <a:off x="5169119" y="4573929"/>
            <a:ext cx="69215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Separador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5" name="object 15"/>
          <p:cNvGrpSpPr/>
          <p:nvPr/>
        </p:nvGrpSpPr>
        <p:grpSpPr>
          <a:xfrm>
            <a:off x="2325242" y="2378951"/>
            <a:ext cx="5102860" cy="4137025"/>
            <a:chOff x="2325242" y="2378951"/>
            <a:chExt cx="5102860" cy="4137025"/>
          </a:xfrm>
        </p:grpSpPr>
        <p:sp>
          <p:nvSpPr>
            <p:cNvPr id="16" name="object 16"/>
            <p:cNvSpPr/>
            <p:nvPr/>
          </p:nvSpPr>
          <p:spPr>
            <a:xfrm>
              <a:off x="2330640" y="2384348"/>
              <a:ext cx="5092065" cy="4126229"/>
            </a:xfrm>
            <a:custGeom>
              <a:avLst/>
              <a:gdLst/>
              <a:ahLst/>
              <a:cxnLst/>
              <a:rect l="l" t="t" r="r" b="b"/>
              <a:pathLst>
                <a:path w="5092065" h="4126229">
                  <a:moveTo>
                    <a:pt x="2440597" y="2639974"/>
                  </a:moveTo>
                  <a:lnTo>
                    <a:pt x="2440597" y="2540279"/>
                  </a:lnTo>
                </a:path>
                <a:path w="5092065" h="4126229">
                  <a:moveTo>
                    <a:pt x="560578" y="3056724"/>
                  </a:moveTo>
                  <a:lnTo>
                    <a:pt x="560578" y="1425155"/>
                  </a:lnTo>
                  <a:lnTo>
                    <a:pt x="1832660" y="1425155"/>
                  </a:lnTo>
                  <a:lnTo>
                    <a:pt x="1832660" y="3056724"/>
                  </a:lnTo>
                  <a:lnTo>
                    <a:pt x="560578" y="3056724"/>
                  </a:lnTo>
                  <a:close/>
                </a:path>
                <a:path w="5092065" h="4126229">
                  <a:moveTo>
                    <a:pt x="4327232" y="4125645"/>
                  </a:moveTo>
                  <a:lnTo>
                    <a:pt x="4327232" y="3259721"/>
                  </a:lnTo>
                  <a:lnTo>
                    <a:pt x="2647645" y="3259721"/>
                  </a:lnTo>
                  <a:lnTo>
                    <a:pt x="2647645" y="4125645"/>
                  </a:lnTo>
                  <a:lnTo>
                    <a:pt x="4327232" y="4125645"/>
                  </a:lnTo>
                  <a:close/>
                </a:path>
                <a:path w="5092065" h="4126229">
                  <a:moveTo>
                    <a:pt x="5091569" y="0"/>
                  </a:moveTo>
                  <a:lnTo>
                    <a:pt x="5091569" y="608012"/>
                  </a:lnTo>
                  <a:lnTo>
                    <a:pt x="203746" y="608012"/>
                  </a:lnTo>
                  <a:lnTo>
                    <a:pt x="203746" y="3257829"/>
                  </a:lnTo>
                  <a:lnTo>
                    <a:pt x="611238" y="3259988"/>
                  </a:lnTo>
                  <a:lnTo>
                    <a:pt x="611238" y="3056229"/>
                  </a:lnTo>
                </a:path>
                <a:path w="5092065" h="4126229">
                  <a:moveTo>
                    <a:pt x="4887823" y="0"/>
                  </a:moveTo>
                  <a:lnTo>
                    <a:pt x="4887823" y="404253"/>
                  </a:lnTo>
                  <a:lnTo>
                    <a:pt x="0" y="404253"/>
                  </a:lnTo>
                  <a:lnTo>
                    <a:pt x="0" y="3463734"/>
                  </a:lnTo>
                  <a:lnTo>
                    <a:pt x="814997" y="3463734"/>
                  </a:lnTo>
                  <a:lnTo>
                    <a:pt x="814997" y="3056229"/>
                  </a:lnTo>
                </a:path>
                <a:path w="5092065" h="4126229">
                  <a:moveTo>
                    <a:pt x="5091569" y="1018743"/>
                  </a:moveTo>
                  <a:lnTo>
                    <a:pt x="2545245" y="1018743"/>
                  </a:lnTo>
                  <a:lnTo>
                    <a:pt x="2545245" y="1932914"/>
                  </a:lnTo>
                  <a:lnTo>
                    <a:pt x="1832660" y="1932914"/>
                  </a:lnTo>
                </a:path>
                <a:path w="5092065" h="4126229">
                  <a:moveTo>
                    <a:pt x="5091569" y="814997"/>
                  </a:moveTo>
                  <a:lnTo>
                    <a:pt x="2342578" y="814997"/>
                  </a:lnTo>
                  <a:lnTo>
                    <a:pt x="2341676" y="1729168"/>
                  </a:lnTo>
                  <a:lnTo>
                    <a:pt x="1832660" y="172916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284457" y="2685110"/>
              <a:ext cx="1527810" cy="103505"/>
            </a:xfrm>
            <a:custGeom>
              <a:avLst/>
              <a:gdLst/>
              <a:ahLst/>
              <a:cxnLst/>
              <a:rect l="l" t="t" r="r" b="b"/>
              <a:pathLst>
                <a:path w="1527809" h="103505">
                  <a:moveTo>
                    <a:pt x="0" y="0"/>
                  </a:moveTo>
                  <a:lnTo>
                    <a:pt x="0" y="103492"/>
                  </a:lnTo>
                  <a:lnTo>
                    <a:pt x="1527581" y="103492"/>
                  </a:lnTo>
                  <a:lnTo>
                    <a:pt x="15275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992742" y="2685110"/>
              <a:ext cx="3819525" cy="3311525"/>
            </a:xfrm>
            <a:custGeom>
              <a:avLst/>
              <a:gdLst/>
              <a:ahLst/>
              <a:cxnLst/>
              <a:rect l="l" t="t" r="r" b="b"/>
              <a:pathLst>
                <a:path w="3819525" h="3311525">
                  <a:moveTo>
                    <a:pt x="2291714" y="103492"/>
                  </a:moveTo>
                  <a:lnTo>
                    <a:pt x="2291714" y="0"/>
                  </a:lnTo>
                  <a:lnTo>
                    <a:pt x="3819296" y="0"/>
                  </a:lnTo>
                  <a:lnTo>
                    <a:pt x="3819296" y="103492"/>
                  </a:lnTo>
                  <a:lnTo>
                    <a:pt x="2291714" y="103492"/>
                  </a:lnTo>
                  <a:close/>
                </a:path>
                <a:path w="3819525" h="3311525">
                  <a:moveTo>
                    <a:pt x="100926" y="3163112"/>
                  </a:moveTo>
                  <a:lnTo>
                    <a:pt x="100926" y="3311245"/>
                  </a:lnTo>
                </a:path>
                <a:path w="3819525" h="3311525">
                  <a:moveTo>
                    <a:pt x="0" y="3163112"/>
                  </a:moveTo>
                  <a:lnTo>
                    <a:pt x="0" y="3311245"/>
                  </a:lnTo>
                </a:path>
                <a:path w="3819525" h="3311525">
                  <a:moveTo>
                    <a:pt x="2639529" y="2971"/>
                  </a:moveTo>
                  <a:lnTo>
                    <a:pt x="2663494" y="44361"/>
                  </a:lnTo>
                  <a:lnTo>
                    <a:pt x="2639529" y="84302"/>
                  </a:lnTo>
                  <a:lnTo>
                    <a:pt x="2592336" y="84302"/>
                  </a:lnTo>
                  <a:lnTo>
                    <a:pt x="2569095" y="42913"/>
                  </a:lnTo>
                  <a:lnTo>
                    <a:pt x="2592336" y="2971"/>
                  </a:lnTo>
                  <a:lnTo>
                    <a:pt x="2639529" y="2971"/>
                  </a:lnTo>
                  <a:close/>
                </a:path>
                <a:path w="3819525" h="3311525">
                  <a:moveTo>
                    <a:pt x="2639529" y="720940"/>
                  </a:moveTo>
                  <a:lnTo>
                    <a:pt x="2663494" y="762330"/>
                  </a:lnTo>
                  <a:lnTo>
                    <a:pt x="2639529" y="802271"/>
                  </a:lnTo>
                  <a:lnTo>
                    <a:pt x="2592336" y="802271"/>
                  </a:lnTo>
                  <a:lnTo>
                    <a:pt x="2569095" y="760882"/>
                  </a:lnTo>
                  <a:lnTo>
                    <a:pt x="2592336" y="720940"/>
                  </a:lnTo>
                  <a:lnTo>
                    <a:pt x="2639529" y="720940"/>
                  </a:lnTo>
                  <a:close/>
                </a:path>
                <a:path w="3819525" h="3311525">
                  <a:moveTo>
                    <a:pt x="2364320" y="2971"/>
                  </a:moveTo>
                  <a:lnTo>
                    <a:pt x="2388285" y="44361"/>
                  </a:lnTo>
                  <a:lnTo>
                    <a:pt x="2364320" y="85750"/>
                  </a:lnTo>
                  <a:lnTo>
                    <a:pt x="2316403" y="85750"/>
                  </a:lnTo>
                  <a:lnTo>
                    <a:pt x="2293886" y="44361"/>
                  </a:lnTo>
                  <a:lnTo>
                    <a:pt x="2317851" y="2971"/>
                  </a:lnTo>
                  <a:lnTo>
                    <a:pt x="2364320" y="2971"/>
                  </a:lnTo>
                  <a:close/>
                </a:path>
                <a:path w="3819525" h="3311525">
                  <a:moveTo>
                    <a:pt x="2501569" y="1524"/>
                  </a:moveTo>
                  <a:lnTo>
                    <a:pt x="2525521" y="42913"/>
                  </a:lnTo>
                  <a:lnTo>
                    <a:pt x="2501569" y="84302"/>
                  </a:lnTo>
                  <a:lnTo>
                    <a:pt x="2453639" y="84302"/>
                  </a:lnTo>
                  <a:lnTo>
                    <a:pt x="2431122" y="42913"/>
                  </a:lnTo>
                  <a:lnTo>
                    <a:pt x="2455100" y="1524"/>
                  </a:lnTo>
                  <a:lnTo>
                    <a:pt x="2501569" y="1524"/>
                  </a:lnTo>
                  <a:close/>
                </a:path>
                <a:path w="3819525" h="3311525">
                  <a:moveTo>
                    <a:pt x="2501569" y="719493"/>
                  </a:moveTo>
                  <a:lnTo>
                    <a:pt x="2525521" y="760882"/>
                  </a:lnTo>
                  <a:lnTo>
                    <a:pt x="2501569" y="802271"/>
                  </a:lnTo>
                  <a:lnTo>
                    <a:pt x="2453639" y="802271"/>
                  </a:lnTo>
                  <a:lnTo>
                    <a:pt x="2431122" y="760882"/>
                  </a:lnTo>
                  <a:lnTo>
                    <a:pt x="2455100" y="719493"/>
                  </a:lnTo>
                  <a:lnTo>
                    <a:pt x="2501569" y="719493"/>
                  </a:lnTo>
                  <a:close/>
                </a:path>
                <a:path w="3819525" h="3311525">
                  <a:moveTo>
                    <a:pt x="2914014" y="2971"/>
                  </a:moveTo>
                  <a:lnTo>
                    <a:pt x="2939427" y="44361"/>
                  </a:lnTo>
                  <a:lnTo>
                    <a:pt x="2914014" y="84302"/>
                  </a:lnTo>
                  <a:lnTo>
                    <a:pt x="2867545" y="84302"/>
                  </a:lnTo>
                  <a:lnTo>
                    <a:pt x="2843580" y="42913"/>
                  </a:lnTo>
                  <a:lnTo>
                    <a:pt x="2867545" y="2971"/>
                  </a:lnTo>
                  <a:lnTo>
                    <a:pt x="2914014" y="2971"/>
                  </a:lnTo>
                  <a:close/>
                </a:path>
                <a:path w="3819525" h="3311525">
                  <a:moveTo>
                    <a:pt x="2914014" y="720940"/>
                  </a:moveTo>
                  <a:lnTo>
                    <a:pt x="2939427" y="762330"/>
                  </a:lnTo>
                  <a:lnTo>
                    <a:pt x="2914014" y="802271"/>
                  </a:lnTo>
                  <a:lnTo>
                    <a:pt x="2867545" y="802271"/>
                  </a:lnTo>
                  <a:lnTo>
                    <a:pt x="2843580" y="760882"/>
                  </a:lnTo>
                  <a:lnTo>
                    <a:pt x="2867545" y="720940"/>
                  </a:lnTo>
                  <a:lnTo>
                    <a:pt x="2914014" y="720940"/>
                  </a:lnTo>
                  <a:close/>
                </a:path>
                <a:path w="3819525" h="3311525">
                  <a:moveTo>
                    <a:pt x="2776778" y="1524"/>
                  </a:moveTo>
                  <a:lnTo>
                    <a:pt x="2800743" y="42913"/>
                  </a:lnTo>
                  <a:lnTo>
                    <a:pt x="2776778" y="84302"/>
                  </a:lnTo>
                  <a:lnTo>
                    <a:pt x="2728848" y="84302"/>
                  </a:lnTo>
                  <a:lnTo>
                    <a:pt x="2706331" y="42913"/>
                  </a:lnTo>
                  <a:lnTo>
                    <a:pt x="2728848" y="1524"/>
                  </a:lnTo>
                  <a:lnTo>
                    <a:pt x="2776778" y="1524"/>
                  </a:lnTo>
                  <a:close/>
                </a:path>
                <a:path w="3819525" h="3311525">
                  <a:moveTo>
                    <a:pt x="2776778" y="719493"/>
                  </a:moveTo>
                  <a:lnTo>
                    <a:pt x="2800743" y="760882"/>
                  </a:lnTo>
                  <a:lnTo>
                    <a:pt x="2776778" y="802271"/>
                  </a:lnTo>
                  <a:lnTo>
                    <a:pt x="2728848" y="802271"/>
                  </a:lnTo>
                  <a:lnTo>
                    <a:pt x="2706331" y="760882"/>
                  </a:lnTo>
                  <a:lnTo>
                    <a:pt x="2728848" y="719493"/>
                  </a:lnTo>
                  <a:lnTo>
                    <a:pt x="2776778" y="719493"/>
                  </a:lnTo>
                  <a:close/>
                </a:path>
                <a:path w="3819525" h="3311525">
                  <a:moveTo>
                    <a:pt x="3190684" y="2971"/>
                  </a:moveTo>
                  <a:lnTo>
                    <a:pt x="3215373" y="44361"/>
                  </a:lnTo>
                  <a:lnTo>
                    <a:pt x="3190684" y="84302"/>
                  </a:lnTo>
                  <a:lnTo>
                    <a:pt x="3144202" y="84302"/>
                  </a:lnTo>
                  <a:lnTo>
                    <a:pt x="3120237" y="42913"/>
                  </a:lnTo>
                  <a:lnTo>
                    <a:pt x="3144202" y="2971"/>
                  </a:lnTo>
                  <a:lnTo>
                    <a:pt x="3190684" y="2971"/>
                  </a:lnTo>
                  <a:close/>
                </a:path>
                <a:path w="3819525" h="3311525">
                  <a:moveTo>
                    <a:pt x="3190684" y="720940"/>
                  </a:moveTo>
                  <a:lnTo>
                    <a:pt x="3215373" y="762330"/>
                  </a:lnTo>
                  <a:lnTo>
                    <a:pt x="3190684" y="802271"/>
                  </a:lnTo>
                  <a:lnTo>
                    <a:pt x="3144202" y="802271"/>
                  </a:lnTo>
                  <a:lnTo>
                    <a:pt x="3120237" y="760882"/>
                  </a:lnTo>
                  <a:lnTo>
                    <a:pt x="3144202" y="720940"/>
                  </a:lnTo>
                  <a:lnTo>
                    <a:pt x="3190684" y="720940"/>
                  </a:lnTo>
                  <a:close/>
                </a:path>
                <a:path w="3819525" h="3311525">
                  <a:moveTo>
                    <a:pt x="3053435" y="1524"/>
                  </a:moveTo>
                  <a:lnTo>
                    <a:pt x="3077400" y="42913"/>
                  </a:lnTo>
                  <a:lnTo>
                    <a:pt x="3053435" y="84302"/>
                  </a:lnTo>
                  <a:lnTo>
                    <a:pt x="3005505" y="84302"/>
                  </a:lnTo>
                  <a:lnTo>
                    <a:pt x="2983001" y="42913"/>
                  </a:lnTo>
                  <a:lnTo>
                    <a:pt x="3005505" y="1524"/>
                  </a:lnTo>
                  <a:lnTo>
                    <a:pt x="3053435" y="1524"/>
                  </a:lnTo>
                  <a:close/>
                </a:path>
                <a:path w="3819525" h="3311525">
                  <a:moveTo>
                    <a:pt x="3053435" y="719493"/>
                  </a:moveTo>
                  <a:lnTo>
                    <a:pt x="3077400" y="760882"/>
                  </a:lnTo>
                  <a:lnTo>
                    <a:pt x="3053435" y="802271"/>
                  </a:lnTo>
                  <a:lnTo>
                    <a:pt x="3005505" y="802271"/>
                  </a:lnTo>
                  <a:lnTo>
                    <a:pt x="2983001" y="760882"/>
                  </a:lnTo>
                  <a:lnTo>
                    <a:pt x="3005505" y="719493"/>
                  </a:lnTo>
                  <a:lnTo>
                    <a:pt x="3053435" y="719493"/>
                  </a:lnTo>
                  <a:close/>
                </a:path>
                <a:path w="3819525" h="3311525">
                  <a:moveTo>
                    <a:pt x="3465880" y="2971"/>
                  </a:moveTo>
                  <a:lnTo>
                    <a:pt x="3489845" y="44361"/>
                  </a:lnTo>
                  <a:lnTo>
                    <a:pt x="3465880" y="84302"/>
                  </a:lnTo>
                  <a:lnTo>
                    <a:pt x="3419411" y="84302"/>
                  </a:lnTo>
                  <a:lnTo>
                    <a:pt x="3395446" y="42913"/>
                  </a:lnTo>
                  <a:lnTo>
                    <a:pt x="3419411" y="2971"/>
                  </a:lnTo>
                  <a:lnTo>
                    <a:pt x="3465880" y="2971"/>
                  </a:lnTo>
                  <a:close/>
                </a:path>
                <a:path w="3819525" h="3311525">
                  <a:moveTo>
                    <a:pt x="3465880" y="720940"/>
                  </a:moveTo>
                  <a:lnTo>
                    <a:pt x="3489845" y="762330"/>
                  </a:lnTo>
                  <a:lnTo>
                    <a:pt x="3465880" y="802271"/>
                  </a:lnTo>
                  <a:lnTo>
                    <a:pt x="3419411" y="802271"/>
                  </a:lnTo>
                  <a:lnTo>
                    <a:pt x="3395446" y="760882"/>
                  </a:lnTo>
                  <a:lnTo>
                    <a:pt x="3419411" y="720940"/>
                  </a:lnTo>
                  <a:lnTo>
                    <a:pt x="3465880" y="720940"/>
                  </a:lnTo>
                  <a:close/>
                </a:path>
                <a:path w="3819525" h="3311525">
                  <a:moveTo>
                    <a:pt x="3327920" y="1524"/>
                  </a:moveTo>
                  <a:lnTo>
                    <a:pt x="3351161" y="42913"/>
                  </a:lnTo>
                  <a:lnTo>
                    <a:pt x="3327920" y="84302"/>
                  </a:lnTo>
                  <a:lnTo>
                    <a:pt x="3281451" y="84302"/>
                  </a:lnTo>
                  <a:lnTo>
                    <a:pt x="3258210" y="42913"/>
                  </a:lnTo>
                  <a:lnTo>
                    <a:pt x="3281451" y="1524"/>
                  </a:lnTo>
                  <a:lnTo>
                    <a:pt x="3327920" y="1524"/>
                  </a:lnTo>
                  <a:close/>
                </a:path>
                <a:path w="3819525" h="3311525">
                  <a:moveTo>
                    <a:pt x="3327920" y="719493"/>
                  </a:moveTo>
                  <a:lnTo>
                    <a:pt x="3351161" y="760882"/>
                  </a:lnTo>
                  <a:lnTo>
                    <a:pt x="3327920" y="802271"/>
                  </a:lnTo>
                  <a:lnTo>
                    <a:pt x="3281451" y="802271"/>
                  </a:lnTo>
                  <a:lnTo>
                    <a:pt x="3258210" y="760882"/>
                  </a:lnTo>
                  <a:lnTo>
                    <a:pt x="3281451" y="719493"/>
                  </a:lnTo>
                  <a:lnTo>
                    <a:pt x="3327920" y="719493"/>
                  </a:lnTo>
                  <a:close/>
                </a:path>
                <a:path w="3819525" h="3311525">
                  <a:moveTo>
                    <a:pt x="3740365" y="2971"/>
                  </a:moveTo>
                  <a:lnTo>
                    <a:pt x="3763606" y="44361"/>
                  </a:lnTo>
                  <a:lnTo>
                    <a:pt x="3740365" y="84302"/>
                  </a:lnTo>
                  <a:lnTo>
                    <a:pt x="3692448" y="84302"/>
                  </a:lnTo>
                  <a:lnTo>
                    <a:pt x="3669931" y="42913"/>
                  </a:lnTo>
                  <a:lnTo>
                    <a:pt x="3693172" y="2971"/>
                  </a:lnTo>
                  <a:lnTo>
                    <a:pt x="3740365" y="2971"/>
                  </a:lnTo>
                  <a:close/>
                </a:path>
                <a:path w="3819525" h="3311525">
                  <a:moveTo>
                    <a:pt x="3740365" y="720940"/>
                  </a:moveTo>
                  <a:lnTo>
                    <a:pt x="3763606" y="762330"/>
                  </a:lnTo>
                  <a:lnTo>
                    <a:pt x="3740365" y="802271"/>
                  </a:lnTo>
                  <a:lnTo>
                    <a:pt x="3692448" y="802271"/>
                  </a:lnTo>
                  <a:lnTo>
                    <a:pt x="3669931" y="760882"/>
                  </a:lnTo>
                  <a:lnTo>
                    <a:pt x="3693172" y="720940"/>
                  </a:lnTo>
                  <a:lnTo>
                    <a:pt x="3740365" y="720940"/>
                  </a:lnTo>
                  <a:close/>
                </a:path>
                <a:path w="3819525" h="3311525">
                  <a:moveTo>
                    <a:pt x="3601681" y="1524"/>
                  </a:moveTo>
                  <a:lnTo>
                    <a:pt x="3625634" y="42913"/>
                  </a:lnTo>
                  <a:lnTo>
                    <a:pt x="3601681" y="84302"/>
                  </a:lnTo>
                  <a:lnTo>
                    <a:pt x="3555199" y="84302"/>
                  </a:lnTo>
                  <a:lnTo>
                    <a:pt x="3531234" y="42913"/>
                  </a:lnTo>
                  <a:lnTo>
                    <a:pt x="3555199" y="1524"/>
                  </a:lnTo>
                  <a:lnTo>
                    <a:pt x="3601681" y="1524"/>
                  </a:lnTo>
                  <a:close/>
                </a:path>
                <a:path w="3819525" h="3311525">
                  <a:moveTo>
                    <a:pt x="3601681" y="719493"/>
                  </a:moveTo>
                  <a:lnTo>
                    <a:pt x="3625634" y="760882"/>
                  </a:lnTo>
                  <a:lnTo>
                    <a:pt x="3601681" y="802271"/>
                  </a:lnTo>
                  <a:lnTo>
                    <a:pt x="3555199" y="802271"/>
                  </a:lnTo>
                  <a:lnTo>
                    <a:pt x="3531234" y="760882"/>
                  </a:lnTo>
                  <a:lnTo>
                    <a:pt x="3555199" y="719493"/>
                  </a:lnTo>
                  <a:lnTo>
                    <a:pt x="3601681" y="719493"/>
                  </a:lnTo>
                  <a:close/>
                </a:path>
                <a:path w="3819525" h="3311525">
                  <a:moveTo>
                    <a:pt x="3809352" y="40728"/>
                  </a:moveTo>
                  <a:lnTo>
                    <a:pt x="3818064" y="24028"/>
                  </a:lnTo>
                </a:path>
                <a:path w="3819525" h="3311525">
                  <a:moveTo>
                    <a:pt x="3809352" y="758710"/>
                  </a:moveTo>
                  <a:lnTo>
                    <a:pt x="3818064" y="741997"/>
                  </a:lnTo>
                </a:path>
                <a:path w="3819525" h="3311525">
                  <a:moveTo>
                    <a:pt x="2305507" y="103174"/>
                  </a:moveTo>
                  <a:lnTo>
                    <a:pt x="2316403" y="84302"/>
                  </a:lnTo>
                  <a:lnTo>
                    <a:pt x="2362873" y="84302"/>
                  </a:lnTo>
                  <a:lnTo>
                    <a:pt x="2372309" y="101003"/>
                  </a:lnTo>
                </a:path>
                <a:path w="3819525" h="3311525">
                  <a:moveTo>
                    <a:pt x="2305507" y="821156"/>
                  </a:moveTo>
                  <a:lnTo>
                    <a:pt x="2316403" y="802271"/>
                  </a:lnTo>
                  <a:lnTo>
                    <a:pt x="2362873" y="802271"/>
                  </a:lnTo>
                  <a:lnTo>
                    <a:pt x="2372309" y="818972"/>
                  </a:lnTo>
                </a:path>
                <a:path w="3819525" h="3311525">
                  <a:moveTo>
                    <a:pt x="2388285" y="42913"/>
                  </a:moveTo>
                  <a:lnTo>
                    <a:pt x="2427503" y="42913"/>
                  </a:lnTo>
                </a:path>
                <a:path w="3819525" h="3311525">
                  <a:moveTo>
                    <a:pt x="2388285" y="760882"/>
                  </a:moveTo>
                  <a:lnTo>
                    <a:pt x="2427503" y="760882"/>
                  </a:lnTo>
                </a:path>
                <a:path w="3819525" h="3311525">
                  <a:moveTo>
                    <a:pt x="2452192" y="84302"/>
                  </a:moveTo>
                  <a:lnTo>
                    <a:pt x="2442756" y="101003"/>
                  </a:lnTo>
                </a:path>
                <a:path w="3819525" h="3311525">
                  <a:moveTo>
                    <a:pt x="2452192" y="802271"/>
                  </a:moveTo>
                  <a:lnTo>
                    <a:pt x="2442756" y="818972"/>
                  </a:lnTo>
                </a:path>
                <a:path w="3819525" h="3311525">
                  <a:moveTo>
                    <a:pt x="2511729" y="103174"/>
                  </a:moveTo>
                  <a:lnTo>
                    <a:pt x="2500109" y="82842"/>
                  </a:lnTo>
                  <a:lnTo>
                    <a:pt x="2524074" y="42913"/>
                  </a:lnTo>
                  <a:lnTo>
                    <a:pt x="2569095" y="42913"/>
                  </a:lnTo>
                  <a:lnTo>
                    <a:pt x="2593060" y="82842"/>
                  </a:lnTo>
                  <a:lnTo>
                    <a:pt x="2580716" y="103174"/>
                  </a:lnTo>
                </a:path>
                <a:path w="3819525" h="3311525">
                  <a:moveTo>
                    <a:pt x="2511729" y="821156"/>
                  </a:moveTo>
                  <a:lnTo>
                    <a:pt x="2500109" y="800823"/>
                  </a:lnTo>
                  <a:lnTo>
                    <a:pt x="2524074" y="760882"/>
                  </a:lnTo>
                  <a:lnTo>
                    <a:pt x="2569095" y="760882"/>
                  </a:lnTo>
                  <a:lnTo>
                    <a:pt x="2593060" y="800823"/>
                  </a:lnTo>
                  <a:lnTo>
                    <a:pt x="2580716" y="821156"/>
                  </a:lnTo>
                </a:path>
                <a:path w="3819525" h="3311525">
                  <a:moveTo>
                    <a:pt x="2647518" y="101003"/>
                  </a:moveTo>
                  <a:lnTo>
                    <a:pt x="2638805" y="82842"/>
                  </a:lnTo>
                  <a:lnTo>
                    <a:pt x="2661323" y="42913"/>
                  </a:lnTo>
                  <a:lnTo>
                    <a:pt x="2707792" y="42913"/>
                  </a:lnTo>
                  <a:lnTo>
                    <a:pt x="2730296" y="84302"/>
                  </a:lnTo>
                  <a:lnTo>
                    <a:pt x="2720136" y="101726"/>
                  </a:lnTo>
                </a:path>
                <a:path w="3819525" h="3311525">
                  <a:moveTo>
                    <a:pt x="2647518" y="818972"/>
                  </a:moveTo>
                  <a:lnTo>
                    <a:pt x="2638805" y="800823"/>
                  </a:lnTo>
                  <a:lnTo>
                    <a:pt x="2661323" y="760882"/>
                  </a:lnTo>
                  <a:lnTo>
                    <a:pt x="2707792" y="760882"/>
                  </a:lnTo>
                  <a:lnTo>
                    <a:pt x="2730296" y="802271"/>
                  </a:lnTo>
                  <a:lnTo>
                    <a:pt x="2720136" y="819696"/>
                  </a:lnTo>
                </a:path>
                <a:path w="3819525" h="3311525">
                  <a:moveTo>
                    <a:pt x="2784754" y="101003"/>
                  </a:moveTo>
                  <a:lnTo>
                    <a:pt x="2775318" y="82842"/>
                  </a:lnTo>
                  <a:lnTo>
                    <a:pt x="2798559" y="42913"/>
                  </a:lnTo>
                  <a:lnTo>
                    <a:pt x="2845028" y="42913"/>
                  </a:lnTo>
                  <a:lnTo>
                    <a:pt x="2868993" y="82842"/>
                  </a:lnTo>
                  <a:lnTo>
                    <a:pt x="2855925" y="101726"/>
                  </a:lnTo>
                </a:path>
                <a:path w="3819525" h="3311525">
                  <a:moveTo>
                    <a:pt x="2784754" y="818972"/>
                  </a:moveTo>
                  <a:lnTo>
                    <a:pt x="2775318" y="800823"/>
                  </a:lnTo>
                  <a:lnTo>
                    <a:pt x="2798559" y="760882"/>
                  </a:lnTo>
                  <a:lnTo>
                    <a:pt x="2845028" y="760882"/>
                  </a:lnTo>
                  <a:lnTo>
                    <a:pt x="2868993" y="800823"/>
                  </a:lnTo>
                  <a:lnTo>
                    <a:pt x="2855925" y="819696"/>
                  </a:lnTo>
                </a:path>
                <a:path w="3819525" h="3311525">
                  <a:moveTo>
                    <a:pt x="2922727" y="103174"/>
                  </a:moveTo>
                  <a:lnTo>
                    <a:pt x="2914014" y="82842"/>
                  </a:lnTo>
                  <a:lnTo>
                    <a:pt x="2936532" y="42913"/>
                  </a:lnTo>
                  <a:lnTo>
                    <a:pt x="2983001" y="42913"/>
                  </a:lnTo>
                  <a:lnTo>
                    <a:pt x="3006966" y="84302"/>
                  </a:lnTo>
                  <a:lnTo>
                    <a:pt x="2996793" y="103174"/>
                  </a:lnTo>
                </a:path>
                <a:path w="3819525" h="3311525">
                  <a:moveTo>
                    <a:pt x="2922727" y="821156"/>
                  </a:moveTo>
                  <a:lnTo>
                    <a:pt x="2914014" y="800823"/>
                  </a:lnTo>
                  <a:lnTo>
                    <a:pt x="2936532" y="760882"/>
                  </a:lnTo>
                  <a:lnTo>
                    <a:pt x="2983001" y="760882"/>
                  </a:lnTo>
                  <a:lnTo>
                    <a:pt x="3006966" y="802271"/>
                  </a:lnTo>
                  <a:lnTo>
                    <a:pt x="2996793" y="821156"/>
                  </a:lnTo>
                </a:path>
                <a:path w="3819525" h="3311525">
                  <a:moveTo>
                    <a:pt x="3062147" y="103174"/>
                  </a:moveTo>
                  <a:lnTo>
                    <a:pt x="3051987" y="82842"/>
                  </a:lnTo>
                  <a:lnTo>
                    <a:pt x="3075216" y="42913"/>
                  </a:lnTo>
                  <a:lnTo>
                    <a:pt x="3121698" y="42913"/>
                  </a:lnTo>
                  <a:lnTo>
                    <a:pt x="3145662" y="82842"/>
                  </a:lnTo>
                  <a:lnTo>
                    <a:pt x="3134042" y="103174"/>
                  </a:lnTo>
                </a:path>
                <a:path w="3819525" h="3311525">
                  <a:moveTo>
                    <a:pt x="3062147" y="821156"/>
                  </a:moveTo>
                  <a:lnTo>
                    <a:pt x="3051987" y="800823"/>
                  </a:lnTo>
                  <a:lnTo>
                    <a:pt x="3075216" y="760882"/>
                  </a:lnTo>
                  <a:lnTo>
                    <a:pt x="3121698" y="760882"/>
                  </a:lnTo>
                  <a:lnTo>
                    <a:pt x="3145662" y="800823"/>
                  </a:lnTo>
                  <a:lnTo>
                    <a:pt x="3134042" y="821156"/>
                  </a:lnTo>
                </a:path>
                <a:path w="3819525" h="3311525">
                  <a:moveTo>
                    <a:pt x="3200844" y="101003"/>
                  </a:moveTo>
                  <a:lnTo>
                    <a:pt x="3190684" y="82842"/>
                  </a:lnTo>
                  <a:lnTo>
                    <a:pt x="3213188" y="42913"/>
                  </a:lnTo>
                  <a:lnTo>
                    <a:pt x="3258210" y="42913"/>
                  </a:lnTo>
                  <a:lnTo>
                    <a:pt x="3282175" y="84302"/>
                  </a:lnTo>
                  <a:lnTo>
                    <a:pt x="3273450" y="103174"/>
                  </a:lnTo>
                </a:path>
                <a:path w="3819525" h="3311525">
                  <a:moveTo>
                    <a:pt x="3200844" y="818972"/>
                  </a:moveTo>
                  <a:lnTo>
                    <a:pt x="3190684" y="800823"/>
                  </a:lnTo>
                  <a:lnTo>
                    <a:pt x="3213188" y="760882"/>
                  </a:lnTo>
                  <a:lnTo>
                    <a:pt x="3258210" y="760882"/>
                  </a:lnTo>
                  <a:lnTo>
                    <a:pt x="3282175" y="802271"/>
                  </a:lnTo>
                  <a:lnTo>
                    <a:pt x="3273450" y="821156"/>
                  </a:lnTo>
                </a:path>
                <a:path w="3819525" h="3311525">
                  <a:moveTo>
                    <a:pt x="3338817" y="101003"/>
                  </a:moveTo>
                  <a:lnTo>
                    <a:pt x="3327920" y="82842"/>
                  </a:lnTo>
                  <a:lnTo>
                    <a:pt x="3350425" y="42913"/>
                  </a:lnTo>
                  <a:lnTo>
                    <a:pt x="3396907" y="42913"/>
                  </a:lnTo>
                  <a:lnTo>
                    <a:pt x="3419411" y="82842"/>
                  </a:lnTo>
                  <a:lnTo>
                    <a:pt x="3409251" y="101003"/>
                  </a:lnTo>
                </a:path>
                <a:path w="3819525" h="3311525">
                  <a:moveTo>
                    <a:pt x="3338817" y="818972"/>
                  </a:moveTo>
                  <a:lnTo>
                    <a:pt x="3327920" y="800823"/>
                  </a:lnTo>
                  <a:lnTo>
                    <a:pt x="3350425" y="760882"/>
                  </a:lnTo>
                  <a:lnTo>
                    <a:pt x="3396907" y="760882"/>
                  </a:lnTo>
                  <a:lnTo>
                    <a:pt x="3419411" y="800823"/>
                  </a:lnTo>
                  <a:lnTo>
                    <a:pt x="3409251" y="818972"/>
                  </a:lnTo>
                </a:path>
                <a:path w="3819525" h="3311525">
                  <a:moveTo>
                    <a:pt x="3474605" y="101003"/>
                  </a:moveTo>
                  <a:lnTo>
                    <a:pt x="3463709" y="82842"/>
                  </a:lnTo>
                  <a:lnTo>
                    <a:pt x="3487673" y="42913"/>
                  </a:lnTo>
                  <a:lnTo>
                    <a:pt x="3532695" y="42913"/>
                  </a:lnTo>
                  <a:lnTo>
                    <a:pt x="3556660" y="84302"/>
                  </a:lnTo>
                  <a:lnTo>
                    <a:pt x="3545039" y="101003"/>
                  </a:lnTo>
                </a:path>
                <a:path w="3819525" h="3311525">
                  <a:moveTo>
                    <a:pt x="3474605" y="818972"/>
                  </a:moveTo>
                  <a:lnTo>
                    <a:pt x="3463709" y="800823"/>
                  </a:lnTo>
                  <a:lnTo>
                    <a:pt x="3487673" y="760882"/>
                  </a:lnTo>
                  <a:lnTo>
                    <a:pt x="3532695" y="760882"/>
                  </a:lnTo>
                  <a:lnTo>
                    <a:pt x="3556660" y="802271"/>
                  </a:lnTo>
                  <a:lnTo>
                    <a:pt x="3545039" y="818972"/>
                  </a:lnTo>
                </a:path>
                <a:path w="3819525" h="3311525">
                  <a:moveTo>
                    <a:pt x="3611841" y="99555"/>
                  </a:moveTo>
                  <a:lnTo>
                    <a:pt x="3600221" y="82842"/>
                  </a:lnTo>
                  <a:lnTo>
                    <a:pt x="3624186" y="42913"/>
                  </a:lnTo>
                  <a:lnTo>
                    <a:pt x="3669931" y="42913"/>
                  </a:lnTo>
                  <a:lnTo>
                    <a:pt x="3693172" y="82842"/>
                  </a:lnTo>
                  <a:lnTo>
                    <a:pt x="3680828" y="101726"/>
                  </a:lnTo>
                </a:path>
                <a:path w="3819525" h="3311525">
                  <a:moveTo>
                    <a:pt x="3611841" y="817524"/>
                  </a:moveTo>
                  <a:lnTo>
                    <a:pt x="3600221" y="800823"/>
                  </a:lnTo>
                  <a:lnTo>
                    <a:pt x="3624186" y="760882"/>
                  </a:lnTo>
                  <a:lnTo>
                    <a:pt x="3669931" y="760882"/>
                  </a:lnTo>
                  <a:lnTo>
                    <a:pt x="3693172" y="800823"/>
                  </a:lnTo>
                  <a:lnTo>
                    <a:pt x="3680828" y="819696"/>
                  </a:lnTo>
                </a:path>
                <a:path w="3819525" h="3311525">
                  <a:moveTo>
                    <a:pt x="3749078" y="101003"/>
                  </a:moveTo>
                  <a:lnTo>
                    <a:pt x="3737470" y="82842"/>
                  </a:lnTo>
                  <a:lnTo>
                    <a:pt x="3761422" y="42913"/>
                  </a:lnTo>
                  <a:lnTo>
                    <a:pt x="3806443" y="42913"/>
                  </a:lnTo>
                  <a:lnTo>
                    <a:pt x="3818064" y="63246"/>
                  </a:lnTo>
                </a:path>
                <a:path w="3819525" h="3311525">
                  <a:moveTo>
                    <a:pt x="3749078" y="818972"/>
                  </a:moveTo>
                  <a:lnTo>
                    <a:pt x="3737470" y="800823"/>
                  </a:lnTo>
                  <a:lnTo>
                    <a:pt x="3761422" y="760882"/>
                  </a:lnTo>
                  <a:lnTo>
                    <a:pt x="3806443" y="760882"/>
                  </a:lnTo>
                  <a:lnTo>
                    <a:pt x="3818064" y="78121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" name="object 1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72163" y="3926230"/>
              <a:ext cx="2390525" cy="1717217"/>
            </a:xfrm>
            <a:prstGeom prst="rect">
              <a:avLst/>
            </a:prstGeom>
          </p:spPr>
        </p:pic>
        <p:sp>
          <p:nvSpPr>
            <p:cNvPr id="20" name="object 20"/>
            <p:cNvSpPr/>
            <p:nvPr/>
          </p:nvSpPr>
          <p:spPr>
            <a:xfrm>
              <a:off x="3072163" y="3916667"/>
              <a:ext cx="2402205" cy="1727200"/>
            </a:xfrm>
            <a:custGeom>
              <a:avLst/>
              <a:gdLst/>
              <a:ahLst/>
              <a:cxnLst/>
              <a:rect l="l" t="t" r="r" b="b"/>
              <a:pathLst>
                <a:path w="2402204" h="1727200">
                  <a:moveTo>
                    <a:pt x="987277" y="1389849"/>
                  </a:moveTo>
                  <a:lnTo>
                    <a:pt x="2252222" y="1389849"/>
                  </a:lnTo>
                  <a:lnTo>
                    <a:pt x="2252222" y="1726780"/>
                  </a:lnTo>
                  <a:lnTo>
                    <a:pt x="2401816" y="1726780"/>
                  </a:lnTo>
                  <a:lnTo>
                    <a:pt x="2401816" y="1238808"/>
                  </a:lnTo>
                  <a:lnTo>
                    <a:pt x="987277" y="1238808"/>
                  </a:lnTo>
                  <a:lnTo>
                    <a:pt x="281474" y="1089228"/>
                  </a:lnTo>
                  <a:lnTo>
                    <a:pt x="787595" y="981024"/>
                  </a:lnTo>
                  <a:lnTo>
                    <a:pt x="825422" y="955655"/>
                  </a:lnTo>
                  <a:lnTo>
                    <a:pt x="852766" y="916400"/>
                  </a:lnTo>
                  <a:lnTo>
                    <a:pt x="861320" y="871153"/>
                  </a:lnTo>
                  <a:lnTo>
                    <a:pt x="842776" y="827811"/>
                  </a:lnTo>
                  <a:lnTo>
                    <a:pt x="802852" y="790133"/>
                  </a:lnTo>
                  <a:lnTo>
                    <a:pt x="281474" y="680402"/>
                  </a:lnTo>
                  <a:lnTo>
                    <a:pt x="314132" y="674428"/>
                  </a:lnTo>
                  <a:lnTo>
                    <a:pt x="355948" y="667712"/>
                  </a:lnTo>
                  <a:lnTo>
                    <a:pt x="404914" y="660180"/>
                  </a:lnTo>
                  <a:lnTo>
                    <a:pt x="459025" y="651756"/>
                  </a:lnTo>
                  <a:lnTo>
                    <a:pt x="516272" y="642365"/>
                  </a:lnTo>
                  <a:lnTo>
                    <a:pt x="574649" y="631929"/>
                  </a:lnTo>
                  <a:lnTo>
                    <a:pt x="632149" y="620375"/>
                  </a:lnTo>
                  <a:lnTo>
                    <a:pt x="686765" y="607625"/>
                  </a:lnTo>
                  <a:lnTo>
                    <a:pt x="736490" y="593605"/>
                  </a:lnTo>
                  <a:lnTo>
                    <a:pt x="779317" y="578239"/>
                  </a:lnTo>
                  <a:lnTo>
                    <a:pt x="836248" y="543166"/>
                  </a:lnTo>
                  <a:lnTo>
                    <a:pt x="854417" y="508967"/>
                  </a:lnTo>
                  <a:lnTo>
                    <a:pt x="858052" y="469642"/>
                  </a:lnTo>
                  <a:lnTo>
                    <a:pt x="847955" y="431224"/>
                  </a:lnTo>
                  <a:lnTo>
                    <a:pt x="824926" y="399742"/>
                  </a:lnTo>
                  <a:lnTo>
                    <a:pt x="789766" y="381228"/>
                  </a:lnTo>
                  <a:lnTo>
                    <a:pt x="787595" y="379780"/>
                  </a:lnTo>
                  <a:lnTo>
                    <a:pt x="280014" y="273037"/>
                  </a:lnTo>
                  <a:lnTo>
                    <a:pt x="985105" y="148132"/>
                  </a:lnTo>
                  <a:lnTo>
                    <a:pt x="1600153" y="148132"/>
                  </a:lnTo>
                  <a:lnTo>
                    <a:pt x="1600153" y="0"/>
                  </a:lnTo>
                  <a:lnTo>
                    <a:pt x="985105" y="0"/>
                  </a:lnTo>
                  <a:lnTo>
                    <a:pt x="937824" y="8825"/>
                  </a:lnTo>
                  <a:lnTo>
                    <a:pt x="889828" y="17449"/>
                  </a:lnTo>
                  <a:lnTo>
                    <a:pt x="841213" y="25924"/>
                  </a:lnTo>
                  <a:lnTo>
                    <a:pt x="792073" y="34301"/>
                  </a:lnTo>
                  <a:lnTo>
                    <a:pt x="742503" y="42633"/>
                  </a:lnTo>
                  <a:lnTo>
                    <a:pt x="692598" y="50973"/>
                  </a:lnTo>
                  <a:lnTo>
                    <a:pt x="642452" y="59371"/>
                  </a:lnTo>
                  <a:lnTo>
                    <a:pt x="592160" y="67880"/>
                  </a:lnTo>
                  <a:lnTo>
                    <a:pt x="541816" y="76553"/>
                  </a:lnTo>
                  <a:lnTo>
                    <a:pt x="491516" y="85441"/>
                  </a:lnTo>
                  <a:lnTo>
                    <a:pt x="441353" y="94596"/>
                  </a:lnTo>
                  <a:lnTo>
                    <a:pt x="391422" y="104071"/>
                  </a:lnTo>
                  <a:lnTo>
                    <a:pt x="341819" y="113918"/>
                  </a:lnTo>
                  <a:lnTo>
                    <a:pt x="292637" y="124188"/>
                  </a:lnTo>
                  <a:lnTo>
                    <a:pt x="243972" y="134934"/>
                  </a:lnTo>
                  <a:lnTo>
                    <a:pt x="195918" y="146208"/>
                  </a:lnTo>
                  <a:lnTo>
                    <a:pt x="148569" y="158062"/>
                  </a:lnTo>
                  <a:lnTo>
                    <a:pt x="102020" y="170548"/>
                  </a:lnTo>
                  <a:lnTo>
                    <a:pt x="56367" y="183718"/>
                  </a:lnTo>
                  <a:lnTo>
                    <a:pt x="20232" y="210863"/>
                  </a:lnTo>
                  <a:lnTo>
                    <a:pt x="0" y="280565"/>
                  </a:lnTo>
                  <a:lnTo>
                    <a:pt x="12152" y="316304"/>
                  </a:lnTo>
                  <a:lnTo>
                    <a:pt x="36650" y="348090"/>
                  </a:lnTo>
                  <a:lnTo>
                    <a:pt x="71620" y="372516"/>
                  </a:lnTo>
                  <a:lnTo>
                    <a:pt x="578464" y="477812"/>
                  </a:lnTo>
                  <a:lnTo>
                    <a:pt x="78871" y="574382"/>
                  </a:lnTo>
                  <a:lnTo>
                    <a:pt x="72488" y="577133"/>
                  </a:lnTo>
                  <a:lnTo>
                    <a:pt x="64263" y="582739"/>
                  </a:lnTo>
                  <a:lnTo>
                    <a:pt x="55901" y="588888"/>
                  </a:lnTo>
                  <a:lnTo>
                    <a:pt x="49102" y="593267"/>
                  </a:lnTo>
                  <a:lnTo>
                    <a:pt x="16532" y="619386"/>
                  </a:lnTo>
                  <a:lnTo>
                    <a:pt x="1530" y="652404"/>
                  </a:lnTo>
                  <a:lnTo>
                    <a:pt x="1816" y="688570"/>
                  </a:lnTo>
                  <a:lnTo>
                    <a:pt x="15112" y="724131"/>
                  </a:lnTo>
                  <a:lnTo>
                    <a:pt x="39139" y="755336"/>
                  </a:lnTo>
                  <a:lnTo>
                    <a:pt x="71620" y="778433"/>
                  </a:lnTo>
                  <a:lnTo>
                    <a:pt x="585728" y="886625"/>
                  </a:lnTo>
                  <a:lnTo>
                    <a:pt x="78871" y="988288"/>
                  </a:lnTo>
                  <a:lnTo>
                    <a:pt x="47639" y="1002926"/>
                  </a:lnTo>
                  <a:lnTo>
                    <a:pt x="21240" y="1030771"/>
                  </a:lnTo>
                  <a:lnTo>
                    <a:pt x="4235" y="1065696"/>
                  </a:lnTo>
                  <a:lnTo>
                    <a:pt x="1185" y="1101572"/>
                  </a:lnTo>
                  <a:lnTo>
                    <a:pt x="9331" y="1125802"/>
                  </a:lnTo>
                  <a:lnTo>
                    <a:pt x="25511" y="1152213"/>
                  </a:lnTo>
                  <a:lnTo>
                    <a:pt x="47136" y="1173453"/>
                  </a:lnTo>
                  <a:lnTo>
                    <a:pt x="71620" y="1182166"/>
                  </a:lnTo>
                  <a:lnTo>
                    <a:pt x="118813" y="1195971"/>
                  </a:lnTo>
                  <a:lnTo>
                    <a:pt x="987277" y="138984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6870919" y="1945028"/>
            <a:ext cx="89598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Salida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endParaRPr sz="12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7632919" y="3189634"/>
            <a:ext cx="9912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Entrada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de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endParaRPr sz="12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984734" y="3532534"/>
            <a:ext cx="10699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Grupo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frigorífico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2969564" y="3910838"/>
            <a:ext cx="3331845" cy="2648585"/>
            <a:chOff x="2969564" y="3910838"/>
            <a:chExt cx="3331845" cy="2648585"/>
          </a:xfrm>
        </p:grpSpPr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75885" y="3926230"/>
              <a:ext cx="1408176" cy="1718106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2974962" y="3916235"/>
              <a:ext cx="3321050" cy="2637790"/>
            </a:xfrm>
            <a:custGeom>
              <a:avLst/>
              <a:gdLst/>
              <a:ahLst/>
              <a:cxnLst/>
              <a:rect l="l" t="t" r="r" b="b"/>
              <a:pathLst>
                <a:path w="3321050" h="2637790">
                  <a:moveTo>
                    <a:pt x="1900923" y="148767"/>
                  </a:moveTo>
                  <a:lnTo>
                    <a:pt x="3171926" y="148767"/>
                  </a:lnTo>
                  <a:lnTo>
                    <a:pt x="3171926" y="1728101"/>
                  </a:lnTo>
                  <a:lnTo>
                    <a:pt x="3320694" y="1728101"/>
                  </a:lnTo>
                  <a:lnTo>
                    <a:pt x="3320694" y="1716492"/>
                  </a:lnTo>
                  <a:lnTo>
                    <a:pt x="3320694" y="1697752"/>
                  </a:lnTo>
                  <a:lnTo>
                    <a:pt x="3320694" y="1672327"/>
                  </a:lnTo>
                  <a:lnTo>
                    <a:pt x="3320694" y="0"/>
                  </a:lnTo>
                  <a:lnTo>
                    <a:pt x="1900923" y="0"/>
                  </a:lnTo>
                  <a:lnTo>
                    <a:pt x="1900923" y="148767"/>
                  </a:lnTo>
                  <a:close/>
                </a:path>
                <a:path w="3321050" h="2637790">
                  <a:moveTo>
                    <a:pt x="132118" y="2637523"/>
                  </a:moveTo>
                  <a:lnTo>
                    <a:pt x="0" y="263752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 txBox="1"/>
          <p:nvPr/>
        </p:nvSpPr>
        <p:spPr>
          <a:xfrm>
            <a:off x="5435819" y="3646834"/>
            <a:ext cx="195516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Termointercambiador</a:t>
            </a:r>
            <a:r>
              <a:rPr dirty="0" sz="1200" spc="1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aire-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endParaRPr sz="12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3441924" y="5488329"/>
            <a:ext cx="3107055" cy="12877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253365">
              <a:lnSpc>
                <a:spcPct val="100000"/>
              </a:lnSpc>
              <a:spcBef>
                <a:spcPts val="100"/>
              </a:spcBef>
            </a:pP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Agente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refrigerante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0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Separador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80"/>
              </a:spcBef>
            </a:pPr>
            <a:endParaRPr sz="1200">
              <a:latin typeface="Arial"/>
              <a:cs typeface="Arial"/>
            </a:endParaRPr>
          </a:p>
          <a:p>
            <a:pPr marL="1663700">
              <a:lnSpc>
                <a:spcPct val="100000"/>
              </a:lnSpc>
            </a:pP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Máquina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refrigeradora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2377605" y="2168537"/>
            <a:ext cx="5183505" cy="4387215"/>
            <a:chOff x="2377605" y="2168537"/>
            <a:chExt cx="5183505" cy="4387215"/>
          </a:xfrm>
        </p:grpSpPr>
        <p:sp>
          <p:nvSpPr>
            <p:cNvPr id="30" name="object 30"/>
            <p:cNvSpPr/>
            <p:nvPr/>
          </p:nvSpPr>
          <p:spPr>
            <a:xfrm>
              <a:off x="5401563" y="3477653"/>
              <a:ext cx="0" cy="330835"/>
            </a:xfrm>
            <a:custGeom>
              <a:avLst/>
              <a:gdLst/>
              <a:ahLst/>
              <a:cxnLst/>
              <a:rect l="l" t="t" r="r" b="b"/>
              <a:pathLst>
                <a:path w="0" h="330835">
                  <a:moveTo>
                    <a:pt x="0" y="0"/>
                  </a:moveTo>
                  <a:lnTo>
                    <a:pt x="0" y="33077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040989" y="6455448"/>
              <a:ext cx="0" cy="99695"/>
            </a:xfrm>
            <a:custGeom>
              <a:avLst/>
              <a:gdLst/>
              <a:ahLst/>
              <a:cxnLst/>
              <a:rect l="l" t="t" r="r" b="b"/>
              <a:pathLst>
                <a:path w="0" h="99695">
                  <a:moveTo>
                    <a:pt x="0" y="99695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264349" y="2168537"/>
              <a:ext cx="110134" cy="195694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364882" y="3246310"/>
              <a:ext cx="195694" cy="110134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908446" y="3246310"/>
              <a:ext cx="195694" cy="110134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719104" y="3542715"/>
              <a:ext cx="110134" cy="195694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77605" y="4103674"/>
              <a:ext cx="110134" cy="195694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74553" y="4160481"/>
              <a:ext cx="195694" cy="110134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908446" y="2837929"/>
              <a:ext cx="195694" cy="110134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425342" y="2837929"/>
              <a:ext cx="195694" cy="110134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923197" y="4075277"/>
              <a:ext cx="110794" cy="203415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23197" y="4484090"/>
              <a:ext cx="110794" cy="203415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923197" y="4892916"/>
              <a:ext cx="110794" cy="203415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684422" y="4152417"/>
              <a:ext cx="203415" cy="11078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684422" y="4561243"/>
              <a:ext cx="203415" cy="110782"/>
            </a:xfrm>
            <a:prstGeom prst="rect">
              <a:avLst/>
            </a:prstGeom>
          </p:spPr>
        </p:pic>
        <p:pic>
          <p:nvPicPr>
            <p:cNvPr id="45" name="object 4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684422" y="4970056"/>
              <a:ext cx="203415" cy="110794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4273638" y="5238178"/>
              <a:ext cx="0" cy="237490"/>
            </a:xfrm>
            <a:custGeom>
              <a:avLst/>
              <a:gdLst/>
              <a:ahLst/>
              <a:cxnLst/>
              <a:rect l="l" t="t" r="r" b="b"/>
              <a:pathLst>
                <a:path w="0" h="237489">
                  <a:moveTo>
                    <a:pt x="0" y="0"/>
                  </a:moveTo>
                  <a:lnTo>
                    <a:pt x="0" y="23707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" name="object 4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48" name="object 4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90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22</a:t>
            </a:fld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object 2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604376" y="2464320"/>
            <a:ext cx="110134" cy="195694"/>
          </a:xfrm>
          <a:prstGeom prst="rect">
            <a:avLst/>
          </a:prstGeom>
        </p:spPr>
      </p:pic>
      <p:pic>
        <p:nvPicPr>
          <p:cNvPr id="3" name="object 3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07225" y="2474137"/>
            <a:ext cx="110134" cy="195694"/>
          </a:xfrm>
          <a:prstGeom prst="rect">
            <a:avLst/>
          </a:prstGeom>
        </p:spPr>
      </p:pic>
      <p:pic>
        <p:nvPicPr>
          <p:cNvPr id="4" name="object 4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4058399" y="5607443"/>
            <a:ext cx="195694" cy="110134"/>
          </a:xfrm>
          <a:prstGeom prst="rect">
            <a:avLst/>
          </a:prstGeom>
        </p:spPr>
      </p:pic>
      <p:grpSp>
        <p:nvGrpSpPr>
          <p:cNvPr id="5" name="object 5"/>
          <p:cNvGrpSpPr/>
          <p:nvPr/>
        </p:nvGrpSpPr>
        <p:grpSpPr>
          <a:xfrm>
            <a:off x="1639557" y="2677591"/>
            <a:ext cx="2414905" cy="3347085"/>
            <a:chOff x="1639557" y="2677591"/>
            <a:chExt cx="2414905" cy="3347085"/>
          </a:xfrm>
        </p:grpSpPr>
        <p:pic>
          <p:nvPicPr>
            <p:cNvPr id="6" name="object 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1720405" y="5860186"/>
              <a:ext cx="195694" cy="110134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640319" y="2677591"/>
              <a:ext cx="2035708" cy="1424787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3631018" y="5487390"/>
              <a:ext cx="26670" cy="76835"/>
            </a:xfrm>
            <a:custGeom>
              <a:avLst/>
              <a:gdLst/>
              <a:ahLst/>
              <a:cxnLst/>
              <a:rect l="l" t="t" r="r" b="b"/>
              <a:pathLst>
                <a:path w="26670" h="76835">
                  <a:moveTo>
                    <a:pt x="26454" y="0"/>
                  </a:moveTo>
                  <a:lnTo>
                    <a:pt x="26454" y="76441"/>
                  </a:lnTo>
                </a:path>
                <a:path w="26670" h="76835">
                  <a:moveTo>
                    <a:pt x="0" y="0"/>
                  </a:moveTo>
                  <a:lnTo>
                    <a:pt x="0" y="7644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645716" y="4855019"/>
              <a:ext cx="911860" cy="451484"/>
            </a:xfrm>
            <a:custGeom>
              <a:avLst/>
              <a:gdLst/>
              <a:ahLst/>
              <a:cxnLst/>
              <a:rect l="l" t="t" r="r" b="b"/>
              <a:pathLst>
                <a:path w="911860" h="451485">
                  <a:moveTo>
                    <a:pt x="0" y="0"/>
                  </a:moveTo>
                  <a:lnTo>
                    <a:pt x="0" y="51244"/>
                  </a:lnTo>
                  <a:lnTo>
                    <a:pt x="10659" y="96256"/>
                  </a:lnTo>
                  <a:lnTo>
                    <a:pt x="28648" y="137703"/>
                  </a:lnTo>
                  <a:lnTo>
                    <a:pt x="53064" y="175788"/>
                  </a:lnTo>
                  <a:lnTo>
                    <a:pt x="83004" y="210714"/>
                  </a:lnTo>
                  <a:lnTo>
                    <a:pt x="117567" y="242684"/>
                  </a:lnTo>
                  <a:lnTo>
                    <a:pt x="155848" y="271902"/>
                  </a:lnTo>
                  <a:lnTo>
                    <a:pt x="196946" y="298570"/>
                  </a:lnTo>
                  <a:lnTo>
                    <a:pt x="239959" y="322893"/>
                  </a:lnTo>
                  <a:lnTo>
                    <a:pt x="283983" y="345074"/>
                  </a:lnTo>
                  <a:lnTo>
                    <a:pt x="328117" y="365315"/>
                  </a:lnTo>
                  <a:lnTo>
                    <a:pt x="366572" y="380548"/>
                  </a:lnTo>
                  <a:lnTo>
                    <a:pt x="408474" y="394066"/>
                  </a:lnTo>
                  <a:lnTo>
                    <a:pt x="453343" y="405942"/>
                  </a:lnTo>
                  <a:lnTo>
                    <a:pt x="500700" y="416250"/>
                  </a:lnTo>
                  <a:lnTo>
                    <a:pt x="550065" y="425067"/>
                  </a:lnTo>
                  <a:lnTo>
                    <a:pt x="600960" y="432466"/>
                  </a:lnTo>
                  <a:lnTo>
                    <a:pt x="652906" y="438522"/>
                  </a:lnTo>
                  <a:lnTo>
                    <a:pt x="705422" y="443310"/>
                  </a:lnTo>
                  <a:lnTo>
                    <a:pt x="758031" y="446904"/>
                  </a:lnTo>
                  <a:lnTo>
                    <a:pt x="810253" y="449378"/>
                  </a:lnTo>
                  <a:lnTo>
                    <a:pt x="861608" y="450808"/>
                  </a:lnTo>
                  <a:lnTo>
                    <a:pt x="911618" y="451269"/>
                  </a:lnTo>
                  <a:lnTo>
                    <a:pt x="9116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645716" y="4855019"/>
              <a:ext cx="911860" cy="451484"/>
            </a:xfrm>
            <a:custGeom>
              <a:avLst/>
              <a:gdLst/>
              <a:ahLst/>
              <a:cxnLst/>
              <a:rect l="l" t="t" r="r" b="b"/>
              <a:pathLst>
                <a:path w="911860" h="451485">
                  <a:moveTo>
                    <a:pt x="911618" y="451269"/>
                  </a:moveTo>
                  <a:lnTo>
                    <a:pt x="911618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10659" y="96256"/>
                  </a:lnTo>
                  <a:lnTo>
                    <a:pt x="28648" y="137703"/>
                  </a:lnTo>
                  <a:lnTo>
                    <a:pt x="53064" y="175788"/>
                  </a:lnTo>
                  <a:lnTo>
                    <a:pt x="83004" y="210714"/>
                  </a:lnTo>
                  <a:lnTo>
                    <a:pt x="117567" y="242684"/>
                  </a:lnTo>
                  <a:lnTo>
                    <a:pt x="155848" y="271902"/>
                  </a:lnTo>
                  <a:lnTo>
                    <a:pt x="196946" y="298570"/>
                  </a:lnTo>
                  <a:lnTo>
                    <a:pt x="239959" y="322893"/>
                  </a:lnTo>
                  <a:lnTo>
                    <a:pt x="283983" y="345074"/>
                  </a:lnTo>
                  <a:lnTo>
                    <a:pt x="328117" y="365315"/>
                  </a:lnTo>
                  <a:lnTo>
                    <a:pt x="366572" y="380548"/>
                  </a:lnTo>
                  <a:lnTo>
                    <a:pt x="408474" y="394066"/>
                  </a:lnTo>
                  <a:lnTo>
                    <a:pt x="453343" y="405942"/>
                  </a:lnTo>
                  <a:lnTo>
                    <a:pt x="500700" y="416250"/>
                  </a:lnTo>
                  <a:lnTo>
                    <a:pt x="550065" y="425067"/>
                  </a:lnTo>
                  <a:lnTo>
                    <a:pt x="600960" y="432466"/>
                  </a:lnTo>
                  <a:lnTo>
                    <a:pt x="652906" y="438522"/>
                  </a:lnTo>
                  <a:lnTo>
                    <a:pt x="705422" y="443310"/>
                  </a:lnTo>
                  <a:lnTo>
                    <a:pt x="758031" y="446904"/>
                  </a:lnTo>
                  <a:lnTo>
                    <a:pt x="810253" y="449378"/>
                  </a:lnTo>
                  <a:lnTo>
                    <a:pt x="861608" y="450808"/>
                  </a:lnTo>
                  <a:lnTo>
                    <a:pt x="911618" y="4512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758998" y="4855019"/>
              <a:ext cx="911860" cy="453390"/>
            </a:xfrm>
            <a:custGeom>
              <a:avLst/>
              <a:gdLst/>
              <a:ahLst/>
              <a:cxnLst/>
              <a:rect l="l" t="t" r="r" b="b"/>
              <a:pathLst>
                <a:path w="911860" h="453389">
                  <a:moveTo>
                    <a:pt x="0" y="0"/>
                  </a:moveTo>
                  <a:lnTo>
                    <a:pt x="0" y="451269"/>
                  </a:lnTo>
                  <a:lnTo>
                    <a:pt x="40036" y="453091"/>
                  </a:lnTo>
                  <a:lnTo>
                    <a:pt x="83745" y="453203"/>
                  </a:lnTo>
                  <a:lnTo>
                    <a:pt x="130489" y="451626"/>
                  </a:lnTo>
                  <a:lnTo>
                    <a:pt x="179631" y="448384"/>
                  </a:lnTo>
                  <a:lnTo>
                    <a:pt x="230534" y="443501"/>
                  </a:lnTo>
                  <a:lnTo>
                    <a:pt x="282562" y="437000"/>
                  </a:lnTo>
                  <a:lnTo>
                    <a:pt x="335078" y="428904"/>
                  </a:lnTo>
                  <a:lnTo>
                    <a:pt x="387445" y="419236"/>
                  </a:lnTo>
                  <a:lnTo>
                    <a:pt x="439026" y="408020"/>
                  </a:lnTo>
                  <a:lnTo>
                    <a:pt x="489185" y="395279"/>
                  </a:lnTo>
                  <a:lnTo>
                    <a:pt x="537284" y="381036"/>
                  </a:lnTo>
                  <a:lnTo>
                    <a:pt x="582688" y="365315"/>
                  </a:lnTo>
                  <a:lnTo>
                    <a:pt x="633720" y="344242"/>
                  </a:lnTo>
                  <a:lnTo>
                    <a:pt x="681412" y="320575"/>
                  </a:lnTo>
                  <a:lnTo>
                    <a:pt x="725499" y="294427"/>
                  </a:lnTo>
                  <a:lnTo>
                    <a:pt x="765714" y="265909"/>
                  </a:lnTo>
                  <a:lnTo>
                    <a:pt x="801792" y="235130"/>
                  </a:lnTo>
                  <a:lnTo>
                    <a:pt x="833466" y="202204"/>
                  </a:lnTo>
                  <a:lnTo>
                    <a:pt x="860471" y="167241"/>
                  </a:lnTo>
                  <a:lnTo>
                    <a:pt x="882539" y="130353"/>
                  </a:lnTo>
                  <a:lnTo>
                    <a:pt x="899406" y="91650"/>
                  </a:lnTo>
                  <a:lnTo>
                    <a:pt x="910805" y="51244"/>
                  </a:lnTo>
                  <a:lnTo>
                    <a:pt x="911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758998" y="4855019"/>
              <a:ext cx="935990" cy="633730"/>
            </a:xfrm>
            <a:custGeom>
              <a:avLst/>
              <a:gdLst/>
              <a:ahLst/>
              <a:cxnLst/>
              <a:rect l="l" t="t" r="r" b="b"/>
              <a:pathLst>
                <a:path w="935989" h="633729">
                  <a:moveTo>
                    <a:pt x="0" y="451269"/>
                  </a:moveTo>
                  <a:lnTo>
                    <a:pt x="40036" y="453091"/>
                  </a:lnTo>
                  <a:lnTo>
                    <a:pt x="83745" y="453203"/>
                  </a:lnTo>
                  <a:lnTo>
                    <a:pt x="130489" y="451626"/>
                  </a:lnTo>
                  <a:lnTo>
                    <a:pt x="179631" y="448384"/>
                  </a:lnTo>
                  <a:lnTo>
                    <a:pt x="230534" y="443501"/>
                  </a:lnTo>
                  <a:lnTo>
                    <a:pt x="282562" y="437000"/>
                  </a:lnTo>
                  <a:lnTo>
                    <a:pt x="335078" y="428904"/>
                  </a:lnTo>
                  <a:lnTo>
                    <a:pt x="387445" y="419236"/>
                  </a:lnTo>
                  <a:lnTo>
                    <a:pt x="439026" y="408020"/>
                  </a:lnTo>
                  <a:lnTo>
                    <a:pt x="489185" y="395279"/>
                  </a:lnTo>
                  <a:lnTo>
                    <a:pt x="537284" y="381036"/>
                  </a:lnTo>
                  <a:lnTo>
                    <a:pt x="582688" y="365315"/>
                  </a:lnTo>
                  <a:lnTo>
                    <a:pt x="633720" y="344242"/>
                  </a:lnTo>
                  <a:lnTo>
                    <a:pt x="681412" y="320575"/>
                  </a:lnTo>
                  <a:lnTo>
                    <a:pt x="725499" y="294427"/>
                  </a:lnTo>
                  <a:lnTo>
                    <a:pt x="765714" y="265909"/>
                  </a:lnTo>
                  <a:lnTo>
                    <a:pt x="801792" y="235130"/>
                  </a:lnTo>
                  <a:lnTo>
                    <a:pt x="833466" y="202204"/>
                  </a:lnTo>
                  <a:lnTo>
                    <a:pt x="860471" y="167241"/>
                  </a:lnTo>
                  <a:lnTo>
                    <a:pt x="882539" y="130353"/>
                  </a:lnTo>
                  <a:lnTo>
                    <a:pt x="899406" y="91650"/>
                  </a:lnTo>
                  <a:lnTo>
                    <a:pt x="910805" y="51244"/>
                  </a:lnTo>
                  <a:lnTo>
                    <a:pt x="911631" y="0"/>
                  </a:lnTo>
                  <a:lnTo>
                    <a:pt x="0" y="0"/>
                  </a:lnTo>
                  <a:lnTo>
                    <a:pt x="0" y="451269"/>
                  </a:lnTo>
                  <a:close/>
                </a:path>
                <a:path w="935989" h="633729">
                  <a:moveTo>
                    <a:pt x="834567" y="633425"/>
                  </a:moveTo>
                  <a:lnTo>
                    <a:pt x="935862" y="63342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441687" y="5564162"/>
              <a:ext cx="405130" cy="202565"/>
            </a:xfrm>
            <a:custGeom>
              <a:avLst/>
              <a:gdLst/>
              <a:ahLst/>
              <a:cxnLst/>
              <a:rect l="l" t="t" r="r" b="b"/>
              <a:pathLst>
                <a:path w="405129" h="202564">
                  <a:moveTo>
                    <a:pt x="0" y="0"/>
                  </a:moveTo>
                  <a:lnTo>
                    <a:pt x="0" y="202488"/>
                  </a:lnTo>
                  <a:lnTo>
                    <a:pt x="404990" y="202488"/>
                  </a:lnTo>
                  <a:lnTo>
                    <a:pt x="4049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935871" y="5292242"/>
              <a:ext cx="911225" cy="474980"/>
            </a:xfrm>
            <a:custGeom>
              <a:avLst/>
              <a:gdLst/>
              <a:ahLst/>
              <a:cxnLst/>
              <a:rect l="l" t="t" r="r" b="b"/>
              <a:pathLst>
                <a:path w="911225" h="474979">
                  <a:moveTo>
                    <a:pt x="505815" y="474408"/>
                  </a:moveTo>
                  <a:lnTo>
                    <a:pt x="505815" y="271919"/>
                  </a:lnTo>
                  <a:lnTo>
                    <a:pt x="910805" y="271919"/>
                  </a:lnTo>
                  <a:lnTo>
                    <a:pt x="910805" y="474408"/>
                  </a:lnTo>
                  <a:lnTo>
                    <a:pt x="505815" y="474408"/>
                  </a:lnTo>
                  <a:close/>
                </a:path>
                <a:path w="911225" h="474979">
                  <a:moveTo>
                    <a:pt x="0" y="14871"/>
                  </a:moveTo>
                  <a:lnTo>
                    <a:pt x="0" y="423163"/>
                  </a:lnTo>
                  <a:lnTo>
                    <a:pt x="505815" y="423163"/>
                  </a:lnTo>
                </a:path>
                <a:path w="911225" h="474979">
                  <a:moveTo>
                    <a:pt x="100837" y="0"/>
                  </a:moveTo>
                  <a:lnTo>
                    <a:pt x="100837" y="321513"/>
                  </a:lnTo>
                  <a:lnTo>
                    <a:pt x="505815" y="32151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601531" y="4600028"/>
              <a:ext cx="112458" cy="209981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2355684" y="4504588"/>
              <a:ext cx="604520" cy="100965"/>
            </a:xfrm>
            <a:custGeom>
              <a:avLst/>
              <a:gdLst/>
              <a:ahLst/>
              <a:cxnLst/>
              <a:rect l="l" t="t" r="r" b="b"/>
              <a:pathLst>
                <a:path w="604519" h="100964">
                  <a:moveTo>
                    <a:pt x="604164" y="100838"/>
                  </a:moveTo>
                  <a:lnTo>
                    <a:pt x="559714" y="70993"/>
                  </a:lnTo>
                  <a:lnTo>
                    <a:pt x="511987" y="46050"/>
                  </a:lnTo>
                  <a:lnTo>
                    <a:pt x="461683" y="26250"/>
                  </a:lnTo>
                  <a:lnTo>
                    <a:pt x="409524" y="11823"/>
                  </a:lnTo>
                  <a:lnTo>
                    <a:pt x="356222" y="2997"/>
                  </a:lnTo>
                  <a:lnTo>
                    <a:pt x="302488" y="0"/>
                  </a:lnTo>
                  <a:lnTo>
                    <a:pt x="248856" y="2882"/>
                  </a:lnTo>
                  <a:lnTo>
                    <a:pt x="248145" y="2921"/>
                  </a:lnTo>
                  <a:lnTo>
                    <a:pt x="246722" y="3225"/>
                  </a:lnTo>
                  <a:lnTo>
                    <a:pt x="241655" y="4051"/>
                  </a:lnTo>
                  <a:lnTo>
                    <a:pt x="195770" y="11455"/>
                  </a:lnTo>
                  <a:lnTo>
                    <a:pt x="143802" y="25628"/>
                  </a:lnTo>
                  <a:lnTo>
                    <a:pt x="93472" y="45313"/>
                  </a:lnTo>
                  <a:lnTo>
                    <a:pt x="45351" y="70421"/>
                  </a:lnTo>
                  <a:lnTo>
                    <a:pt x="0" y="100838"/>
                  </a:lnTo>
                  <a:lnTo>
                    <a:pt x="604164" y="10083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355672" y="4504588"/>
              <a:ext cx="603885" cy="100965"/>
            </a:xfrm>
            <a:custGeom>
              <a:avLst/>
              <a:gdLst/>
              <a:ahLst/>
              <a:cxnLst/>
              <a:rect l="l" t="t" r="r" b="b"/>
              <a:pathLst>
                <a:path w="603885" h="100964">
                  <a:moveTo>
                    <a:pt x="603618" y="100469"/>
                  </a:moveTo>
                  <a:lnTo>
                    <a:pt x="602310" y="99593"/>
                  </a:lnTo>
                  <a:lnTo>
                    <a:pt x="559727" y="70993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602068" y="100838"/>
                  </a:lnTo>
                  <a:lnTo>
                    <a:pt x="603618" y="100838"/>
                  </a:lnTo>
                  <a:lnTo>
                    <a:pt x="603618" y="100469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355672" y="4504588"/>
              <a:ext cx="601345" cy="100965"/>
            </a:xfrm>
            <a:custGeom>
              <a:avLst/>
              <a:gdLst/>
              <a:ahLst/>
              <a:cxnLst/>
              <a:rect l="l" t="t" r="r" b="b"/>
              <a:pathLst>
                <a:path w="601344" h="100964">
                  <a:moveTo>
                    <a:pt x="0" y="100837"/>
                  </a:moveTo>
                  <a:lnTo>
                    <a:pt x="600604" y="100837"/>
                  </a:lnTo>
                  <a:lnTo>
                    <a:pt x="601005" y="98707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601344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696D6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355672" y="4504588"/>
              <a:ext cx="600075" cy="100965"/>
            </a:xfrm>
            <a:custGeom>
              <a:avLst/>
              <a:gdLst/>
              <a:ahLst/>
              <a:cxnLst/>
              <a:rect l="l" t="t" r="r" b="b"/>
              <a:pathLst>
                <a:path w="600075" h="100964">
                  <a:moveTo>
                    <a:pt x="0" y="100837"/>
                  </a:moveTo>
                  <a:lnTo>
                    <a:pt x="599133" y="100837"/>
                  </a:lnTo>
                  <a:lnTo>
                    <a:pt x="599700" y="97830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600075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355672" y="4504588"/>
              <a:ext cx="598805" cy="100965"/>
            </a:xfrm>
            <a:custGeom>
              <a:avLst/>
              <a:gdLst/>
              <a:ahLst/>
              <a:cxnLst/>
              <a:rect l="l" t="t" r="r" b="b"/>
              <a:pathLst>
                <a:path w="598805" h="100964">
                  <a:moveTo>
                    <a:pt x="598258" y="96875"/>
                  </a:moveTo>
                  <a:lnTo>
                    <a:pt x="596950" y="95999"/>
                  </a:lnTo>
                  <a:lnTo>
                    <a:pt x="559727" y="70993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95960" y="100838"/>
                  </a:lnTo>
                  <a:lnTo>
                    <a:pt x="597446" y="100838"/>
                  </a:lnTo>
                  <a:lnTo>
                    <a:pt x="598258" y="96875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355672" y="4504588"/>
              <a:ext cx="596265" cy="100965"/>
            </a:xfrm>
            <a:custGeom>
              <a:avLst/>
              <a:gdLst/>
              <a:ahLst/>
              <a:cxnLst/>
              <a:rect l="l" t="t" r="r" b="b"/>
              <a:pathLst>
                <a:path w="596264" h="100964">
                  <a:moveTo>
                    <a:pt x="0" y="100837"/>
                  </a:moveTo>
                  <a:lnTo>
                    <a:pt x="594496" y="100837"/>
                  </a:lnTo>
                  <a:lnTo>
                    <a:pt x="595666" y="95121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96264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355672" y="4504588"/>
              <a:ext cx="594360" cy="100965"/>
            </a:xfrm>
            <a:custGeom>
              <a:avLst/>
              <a:gdLst/>
              <a:ahLst/>
              <a:cxnLst/>
              <a:rect l="l" t="t" r="r" b="b"/>
              <a:pathLst>
                <a:path w="594360" h="100964">
                  <a:moveTo>
                    <a:pt x="0" y="100837"/>
                  </a:moveTo>
                  <a:lnTo>
                    <a:pt x="593009" y="100837"/>
                  </a:lnTo>
                  <a:lnTo>
                    <a:pt x="594358" y="94242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94360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6D71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355672" y="4504588"/>
              <a:ext cx="593090" cy="100965"/>
            </a:xfrm>
            <a:custGeom>
              <a:avLst/>
              <a:gdLst/>
              <a:ahLst/>
              <a:cxnLst/>
              <a:rect l="l" t="t" r="r" b="b"/>
              <a:pathLst>
                <a:path w="593089" h="100964">
                  <a:moveTo>
                    <a:pt x="593051" y="93383"/>
                  </a:moveTo>
                  <a:lnTo>
                    <a:pt x="591743" y="92519"/>
                  </a:lnTo>
                  <a:lnTo>
                    <a:pt x="559727" y="70993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90054" y="100838"/>
                  </a:lnTo>
                  <a:lnTo>
                    <a:pt x="591527" y="100838"/>
                  </a:lnTo>
                  <a:lnTo>
                    <a:pt x="593051" y="93383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355672" y="4504588"/>
              <a:ext cx="590550" cy="100965"/>
            </a:xfrm>
            <a:custGeom>
              <a:avLst/>
              <a:gdLst/>
              <a:ahLst/>
              <a:cxnLst/>
              <a:rect l="l" t="t" r="r" b="b"/>
              <a:pathLst>
                <a:path w="590550" h="100964">
                  <a:moveTo>
                    <a:pt x="0" y="100837"/>
                  </a:moveTo>
                  <a:lnTo>
                    <a:pt x="588573" y="100837"/>
                  </a:lnTo>
                  <a:lnTo>
                    <a:pt x="590457" y="91622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90550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355672" y="4504588"/>
              <a:ext cx="589280" cy="100965"/>
            </a:xfrm>
            <a:custGeom>
              <a:avLst/>
              <a:gdLst/>
              <a:ahLst/>
              <a:cxnLst/>
              <a:rect l="l" t="t" r="r" b="b"/>
              <a:pathLst>
                <a:path w="589280" h="100964">
                  <a:moveTo>
                    <a:pt x="0" y="100837"/>
                  </a:moveTo>
                  <a:lnTo>
                    <a:pt x="587098" y="100837"/>
                  </a:lnTo>
                  <a:lnTo>
                    <a:pt x="589161" y="90751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89280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355672" y="4504588"/>
              <a:ext cx="588010" cy="100965"/>
            </a:xfrm>
            <a:custGeom>
              <a:avLst/>
              <a:gdLst/>
              <a:ahLst/>
              <a:cxnLst/>
              <a:rect l="l" t="t" r="r" b="b"/>
              <a:pathLst>
                <a:path w="588010" h="100964">
                  <a:moveTo>
                    <a:pt x="587857" y="89890"/>
                  </a:moveTo>
                  <a:lnTo>
                    <a:pt x="586549" y="89014"/>
                  </a:lnTo>
                  <a:lnTo>
                    <a:pt x="559727" y="70993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84136" y="100838"/>
                  </a:lnTo>
                  <a:lnTo>
                    <a:pt x="585622" y="100838"/>
                  </a:lnTo>
                  <a:lnTo>
                    <a:pt x="587857" y="8989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355672" y="4504588"/>
              <a:ext cx="585470" cy="100965"/>
            </a:xfrm>
            <a:custGeom>
              <a:avLst/>
              <a:gdLst/>
              <a:ahLst/>
              <a:cxnLst/>
              <a:rect l="l" t="t" r="r" b="b"/>
              <a:pathLst>
                <a:path w="585469" h="100964">
                  <a:moveTo>
                    <a:pt x="0" y="100837"/>
                  </a:moveTo>
                  <a:lnTo>
                    <a:pt x="582661" y="100837"/>
                  </a:lnTo>
                  <a:lnTo>
                    <a:pt x="585259" y="88130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85469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7376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355672" y="4504588"/>
              <a:ext cx="584200" cy="100965"/>
            </a:xfrm>
            <a:custGeom>
              <a:avLst/>
              <a:gdLst/>
              <a:ahLst/>
              <a:cxnLst/>
              <a:rect l="l" t="t" r="r" b="b"/>
              <a:pathLst>
                <a:path w="584200" h="100964">
                  <a:moveTo>
                    <a:pt x="0" y="100837"/>
                  </a:moveTo>
                  <a:lnTo>
                    <a:pt x="581185" y="100837"/>
                  </a:lnTo>
                  <a:lnTo>
                    <a:pt x="583962" y="87259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84200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355672" y="4504588"/>
              <a:ext cx="582930" cy="100965"/>
            </a:xfrm>
            <a:custGeom>
              <a:avLst/>
              <a:gdLst/>
              <a:ahLst/>
              <a:cxnLst/>
              <a:rect l="l" t="t" r="r" b="b"/>
              <a:pathLst>
                <a:path w="582930" h="100964">
                  <a:moveTo>
                    <a:pt x="582650" y="86385"/>
                  </a:moveTo>
                  <a:lnTo>
                    <a:pt x="581355" y="85521"/>
                  </a:lnTo>
                  <a:lnTo>
                    <a:pt x="559727" y="70993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78218" y="100838"/>
                  </a:lnTo>
                  <a:lnTo>
                    <a:pt x="579691" y="100838"/>
                  </a:lnTo>
                  <a:lnTo>
                    <a:pt x="582650" y="86385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355672" y="4504588"/>
              <a:ext cx="580390" cy="100965"/>
            </a:xfrm>
            <a:custGeom>
              <a:avLst/>
              <a:gdLst/>
              <a:ahLst/>
              <a:cxnLst/>
              <a:rect l="l" t="t" r="r" b="b"/>
              <a:pathLst>
                <a:path w="580389" h="100964">
                  <a:moveTo>
                    <a:pt x="0" y="100837"/>
                  </a:moveTo>
                  <a:lnTo>
                    <a:pt x="576748" y="100837"/>
                  </a:lnTo>
                  <a:lnTo>
                    <a:pt x="580061" y="84639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80389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355672" y="4504588"/>
              <a:ext cx="579120" cy="100965"/>
            </a:xfrm>
            <a:custGeom>
              <a:avLst/>
              <a:gdLst/>
              <a:ahLst/>
              <a:cxnLst/>
              <a:rect l="l" t="t" r="r" b="b"/>
              <a:pathLst>
                <a:path w="579119" h="100964">
                  <a:moveTo>
                    <a:pt x="0" y="100837"/>
                  </a:moveTo>
                  <a:lnTo>
                    <a:pt x="575261" y="100837"/>
                  </a:lnTo>
                  <a:lnTo>
                    <a:pt x="578753" y="83760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79119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777A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355672" y="4504588"/>
              <a:ext cx="577850" cy="100965"/>
            </a:xfrm>
            <a:custGeom>
              <a:avLst/>
              <a:gdLst/>
              <a:ahLst/>
              <a:cxnLst/>
              <a:rect l="l" t="t" r="r" b="b"/>
              <a:pathLst>
                <a:path w="577850" h="100964">
                  <a:moveTo>
                    <a:pt x="577456" y="82892"/>
                  </a:moveTo>
                  <a:lnTo>
                    <a:pt x="576148" y="82029"/>
                  </a:lnTo>
                  <a:lnTo>
                    <a:pt x="559727" y="70993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72300" y="100838"/>
                  </a:lnTo>
                  <a:lnTo>
                    <a:pt x="573786" y="100838"/>
                  </a:lnTo>
                  <a:lnTo>
                    <a:pt x="577456" y="82892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355672" y="4504588"/>
              <a:ext cx="575310" cy="100965"/>
            </a:xfrm>
            <a:custGeom>
              <a:avLst/>
              <a:gdLst/>
              <a:ahLst/>
              <a:cxnLst/>
              <a:rect l="l" t="t" r="r" b="b"/>
              <a:pathLst>
                <a:path w="575310" h="100964">
                  <a:moveTo>
                    <a:pt x="0" y="100837"/>
                  </a:moveTo>
                  <a:lnTo>
                    <a:pt x="570825" y="100837"/>
                  </a:lnTo>
                  <a:lnTo>
                    <a:pt x="574853" y="81140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75310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355672" y="4504588"/>
              <a:ext cx="574040" cy="100965"/>
            </a:xfrm>
            <a:custGeom>
              <a:avLst/>
              <a:gdLst/>
              <a:ahLst/>
              <a:cxnLst/>
              <a:rect l="l" t="t" r="r" b="b"/>
              <a:pathLst>
                <a:path w="574039" h="100964">
                  <a:moveTo>
                    <a:pt x="0" y="100837"/>
                  </a:moveTo>
                  <a:lnTo>
                    <a:pt x="569349" y="100837"/>
                  </a:lnTo>
                  <a:lnTo>
                    <a:pt x="573555" y="80269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74039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355672" y="4504588"/>
              <a:ext cx="572770" cy="100965"/>
            </a:xfrm>
            <a:custGeom>
              <a:avLst/>
              <a:gdLst/>
              <a:ahLst/>
              <a:cxnLst/>
              <a:rect l="l" t="t" r="r" b="b"/>
              <a:pathLst>
                <a:path w="572769" h="100964">
                  <a:moveTo>
                    <a:pt x="572401" y="79502"/>
                  </a:moveTo>
                  <a:lnTo>
                    <a:pt x="571093" y="78625"/>
                  </a:lnTo>
                  <a:lnTo>
                    <a:pt x="559727" y="70993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66127" y="100838"/>
                  </a:lnTo>
                  <a:lnTo>
                    <a:pt x="567626" y="100838"/>
                  </a:lnTo>
                  <a:lnTo>
                    <a:pt x="572401" y="79502"/>
                  </a:lnTo>
                  <a:close/>
                </a:path>
              </a:pathLst>
            </a:custGeom>
            <a:solidFill>
              <a:srgbClr val="7B7E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355672" y="4504588"/>
              <a:ext cx="570230" cy="100965"/>
            </a:xfrm>
            <a:custGeom>
              <a:avLst/>
              <a:gdLst/>
              <a:ahLst/>
              <a:cxnLst/>
              <a:rect l="l" t="t" r="r" b="b"/>
              <a:pathLst>
                <a:path w="570230" h="100964">
                  <a:moveTo>
                    <a:pt x="0" y="100837"/>
                  </a:moveTo>
                  <a:lnTo>
                    <a:pt x="564659" y="100837"/>
                  </a:lnTo>
                  <a:lnTo>
                    <a:pt x="569817" y="77758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70230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355672" y="4504588"/>
              <a:ext cx="568960" cy="100965"/>
            </a:xfrm>
            <a:custGeom>
              <a:avLst/>
              <a:gdLst/>
              <a:ahLst/>
              <a:cxnLst/>
              <a:rect l="l" t="t" r="r" b="b"/>
              <a:pathLst>
                <a:path w="568960" h="100964">
                  <a:moveTo>
                    <a:pt x="0" y="100837"/>
                  </a:moveTo>
                  <a:lnTo>
                    <a:pt x="563179" y="100837"/>
                  </a:lnTo>
                  <a:lnTo>
                    <a:pt x="568530" y="76894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68960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355672" y="4504588"/>
              <a:ext cx="567690" cy="100965"/>
            </a:xfrm>
            <a:custGeom>
              <a:avLst/>
              <a:gdLst/>
              <a:ahLst/>
              <a:cxnLst/>
              <a:rect l="l" t="t" r="r" b="b"/>
              <a:pathLst>
                <a:path w="567689" h="100964">
                  <a:moveTo>
                    <a:pt x="567232" y="76034"/>
                  </a:moveTo>
                  <a:lnTo>
                    <a:pt x="565924" y="75171"/>
                  </a:lnTo>
                  <a:lnTo>
                    <a:pt x="559727" y="70993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60197" y="100838"/>
                  </a:lnTo>
                  <a:lnTo>
                    <a:pt x="561682" y="100838"/>
                  </a:lnTo>
                  <a:lnTo>
                    <a:pt x="567232" y="76034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355672" y="4504588"/>
              <a:ext cx="565150" cy="100965"/>
            </a:xfrm>
            <a:custGeom>
              <a:avLst/>
              <a:gdLst/>
              <a:ahLst/>
              <a:cxnLst/>
              <a:rect l="l" t="t" r="r" b="b"/>
              <a:pathLst>
                <a:path w="565150" h="100964">
                  <a:moveTo>
                    <a:pt x="0" y="100837"/>
                  </a:moveTo>
                  <a:lnTo>
                    <a:pt x="558727" y="100837"/>
                  </a:lnTo>
                  <a:lnTo>
                    <a:pt x="564659" y="74293"/>
                  </a:lnTo>
                  <a:lnTo>
                    <a:pt x="559733" y="7098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65150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7F82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355672" y="4504588"/>
              <a:ext cx="563880" cy="100965"/>
            </a:xfrm>
            <a:custGeom>
              <a:avLst/>
              <a:gdLst/>
              <a:ahLst/>
              <a:cxnLst/>
              <a:rect l="l" t="t" r="r" b="b"/>
              <a:pathLst>
                <a:path w="563880" h="100964">
                  <a:moveTo>
                    <a:pt x="563359" y="73431"/>
                  </a:moveTo>
                  <a:lnTo>
                    <a:pt x="562000" y="72529"/>
                  </a:lnTo>
                  <a:lnTo>
                    <a:pt x="560616" y="71589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54266" y="100838"/>
                  </a:lnTo>
                  <a:lnTo>
                    <a:pt x="555752" y="100838"/>
                  </a:lnTo>
                  <a:lnTo>
                    <a:pt x="557225" y="100838"/>
                  </a:lnTo>
                  <a:lnTo>
                    <a:pt x="563359" y="73431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355672" y="4504588"/>
              <a:ext cx="559435" cy="100965"/>
            </a:xfrm>
            <a:custGeom>
              <a:avLst/>
              <a:gdLst/>
              <a:ahLst/>
              <a:cxnLst/>
              <a:rect l="l" t="t" r="r" b="b"/>
              <a:pathLst>
                <a:path w="559435" h="100964">
                  <a:moveTo>
                    <a:pt x="0" y="100837"/>
                  </a:moveTo>
                  <a:lnTo>
                    <a:pt x="552781" y="100837"/>
                  </a:lnTo>
                  <a:lnTo>
                    <a:pt x="559090" y="72609"/>
                  </a:lnTo>
                  <a:lnTo>
                    <a:pt x="559229" y="70721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59435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355672" y="4504588"/>
              <a:ext cx="558165" cy="100965"/>
            </a:xfrm>
            <a:custGeom>
              <a:avLst/>
              <a:gdLst/>
              <a:ahLst/>
              <a:cxnLst/>
              <a:rect l="l" t="t" r="r" b="b"/>
              <a:pathLst>
                <a:path w="558164" h="100964">
                  <a:moveTo>
                    <a:pt x="0" y="100837"/>
                  </a:moveTo>
                  <a:lnTo>
                    <a:pt x="551301" y="100837"/>
                  </a:lnTo>
                  <a:lnTo>
                    <a:pt x="557658" y="72395"/>
                  </a:lnTo>
                  <a:lnTo>
                    <a:pt x="557834" y="69992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58164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355672" y="4504588"/>
              <a:ext cx="556895" cy="100965"/>
            </a:xfrm>
            <a:custGeom>
              <a:avLst/>
              <a:gdLst/>
              <a:ahLst/>
              <a:cxnLst/>
              <a:rect l="l" t="t" r="r" b="b"/>
              <a:pathLst>
                <a:path w="556894" h="100964">
                  <a:moveTo>
                    <a:pt x="556437" y="69265"/>
                  </a:moveTo>
                  <a:lnTo>
                    <a:pt x="555015" y="68541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48322" y="100838"/>
                  </a:lnTo>
                  <a:lnTo>
                    <a:pt x="549821" y="100838"/>
                  </a:lnTo>
                  <a:lnTo>
                    <a:pt x="556221" y="72186"/>
                  </a:lnTo>
                  <a:lnTo>
                    <a:pt x="556437" y="69265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355672" y="4504588"/>
              <a:ext cx="553720" cy="100965"/>
            </a:xfrm>
            <a:custGeom>
              <a:avLst/>
              <a:gdLst/>
              <a:ahLst/>
              <a:cxnLst/>
              <a:rect l="l" t="t" r="r" b="b"/>
              <a:pathLst>
                <a:path w="553719" h="100964">
                  <a:moveTo>
                    <a:pt x="0" y="100837"/>
                  </a:moveTo>
                  <a:lnTo>
                    <a:pt x="546849" y="100837"/>
                  </a:lnTo>
                  <a:lnTo>
                    <a:pt x="553349" y="71753"/>
                  </a:lnTo>
                  <a:lnTo>
                    <a:pt x="553639" y="67800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53719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355672" y="4504588"/>
              <a:ext cx="552450" cy="100965"/>
            </a:xfrm>
            <a:custGeom>
              <a:avLst/>
              <a:gdLst/>
              <a:ahLst/>
              <a:cxnLst/>
              <a:rect l="l" t="t" r="r" b="b"/>
              <a:pathLst>
                <a:path w="552450" h="100964">
                  <a:moveTo>
                    <a:pt x="0" y="100837"/>
                  </a:moveTo>
                  <a:lnTo>
                    <a:pt x="545369" y="100837"/>
                  </a:lnTo>
                  <a:lnTo>
                    <a:pt x="551917" y="71539"/>
                  </a:lnTo>
                  <a:lnTo>
                    <a:pt x="552245" y="67071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52450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355672" y="4504588"/>
              <a:ext cx="551180" cy="100965"/>
            </a:xfrm>
            <a:custGeom>
              <a:avLst/>
              <a:gdLst/>
              <a:ahLst/>
              <a:cxnLst/>
              <a:rect l="l" t="t" r="r" b="b"/>
              <a:pathLst>
                <a:path w="551180" h="100964">
                  <a:moveTo>
                    <a:pt x="550837" y="66344"/>
                  </a:moveTo>
                  <a:lnTo>
                    <a:pt x="549427" y="65620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42391" y="100838"/>
                  </a:lnTo>
                  <a:lnTo>
                    <a:pt x="543864" y="100838"/>
                  </a:lnTo>
                  <a:lnTo>
                    <a:pt x="550468" y="71335"/>
                  </a:lnTo>
                  <a:lnTo>
                    <a:pt x="550837" y="66344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355672" y="4504588"/>
              <a:ext cx="548640" cy="100965"/>
            </a:xfrm>
            <a:custGeom>
              <a:avLst/>
              <a:gdLst/>
              <a:ahLst/>
              <a:cxnLst/>
              <a:rect l="l" t="t" r="r" b="b"/>
              <a:pathLst>
                <a:path w="548639" h="100964">
                  <a:moveTo>
                    <a:pt x="0" y="100837"/>
                  </a:moveTo>
                  <a:lnTo>
                    <a:pt x="540915" y="100837"/>
                  </a:lnTo>
                  <a:lnTo>
                    <a:pt x="547608" y="70893"/>
                  </a:lnTo>
                  <a:lnTo>
                    <a:pt x="548050" y="64879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48639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355672" y="4504588"/>
              <a:ext cx="546735" cy="100965"/>
            </a:xfrm>
            <a:custGeom>
              <a:avLst/>
              <a:gdLst/>
              <a:ahLst/>
              <a:cxnLst/>
              <a:rect l="l" t="t" r="r" b="b"/>
              <a:pathLst>
                <a:path w="546735" h="100964">
                  <a:moveTo>
                    <a:pt x="0" y="100837"/>
                  </a:moveTo>
                  <a:lnTo>
                    <a:pt x="539423" y="100837"/>
                  </a:lnTo>
                  <a:lnTo>
                    <a:pt x="546163" y="70679"/>
                  </a:lnTo>
                  <a:lnTo>
                    <a:pt x="546643" y="6414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46735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355672" y="4504588"/>
              <a:ext cx="545465" cy="100965"/>
            </a:xfrm>
            <a:custGeom>
              <a:avLst/>
              <a:gdLst/>
              <a:ahLst/>
              <a:cxnLst/>
              <a:rect l="l" t="t" r="r" b="b"/>
              <a:pathLst>
                <a:path w="545464" h="100964">
                  <a:moveTo>
                    <a:pt x="544969" y="63284"/>
                  </a:moveTo>
                  <a:lnTo>
                    <a:pt x="543572" y="62572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36155" y="100838"/>
                  </a:lnTo>
                  <a:lnTo>
                    <a:pt x="537641" y="100838"/>
                  </a:lnTo>
                  <a:lnTo>
                    <a:pt x="544042" y="74891"/>
                  </a:lnTo>
                  <a:lnTo>
                    <a:pt x="544969" y="63284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355672" y="4504588"/>
              <a:ext cx="542290" cy="100965"/>
            </a:xfrm>
            <a:custGeom>
              <a:avLst/>
              <a:gdLst/>
              <a:ahLst/>
              <a:cxnLst/>
              <a:rect l="l" t="t" r="r" b="b"/>
              <a:pathLst>
                <a:path w="542289" h="100964">
                  <a:moveTo>
                    <a:pt x="0" y="100837"/>
                  </a:moveTo>
                  <a:lnTo>
                    <a:pt x="534661" y="100837"/>
                  </a:lnTo>
                  <a:lnTo>
                    <a:pt x="541173" y="74415"/>
                  </a:lnTo>
                  <a:lnTo>
                    <a:pt x="542190" y="61817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42289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355672" y="4504588"/>
              <a:ext cx="541020" cy="100965"/>
            </a:xfrm>
            <a:custGeom>
              <a:avLst/>
              <a:gdLst/>
              <a:ahLst/>
              <a:cxnLst/>
              <a:rect l="l" t="t" r="r" b="b"/>
              <a:pathLst>
                <a:path w="541019" h="100964">
                  <a:moveTo>
                    <a:pt x="540791" y="61099"/>
                  </a:moveTo>
                  <a:lnTo>
                    <a:pt x="539394" y="60388"/>
                  </a:lnTo>
                  <a:lnTo>
                    <a:pt x="537997" y="59651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30186" y="100838"/>
                  </a:lnTo>
                  <a:lnTo>
                    <a:pt x="531685" y="100838"/>
                  </a:lnTo>
                  <a:lnTo>
                    <a:pt x="533171" y="100838"/>
                  </a:lnTo>
                  <a:lnTo>
                    <a:pt x="539737" y="74180"/>
                  </a:lnTo>
                  <a:lnTo>
                    <a:pt x="540791" y="61099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355672" y="4504588"/>
              <a:ext cx="537210" cy="100965"/>
            </a:xfrm>
            <a:custGeom>
              <a:avLst/>
              <a:gdLst/>
              <a:ahLst/>
              <a:cxnLst/>
              <a:rect l="l" t="t" r="r" b="b"/>
              <a:pathLst>
                <a:path w="537210" h="100964">
                  <a:moveTo>
                    <a:pt x="0" y="100837"/>
                  </a:moveTo>
                  <a:lnTo>
                    <a:pt x="528700" y="100837"/>
                  </a:lnTo>
                  <a:lnTo>
                    <a:pt x="535445" y="73472"/>
                  </a:lnTo>
                  <a:lnTo>
                    <a:pt x="536621" y="58907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37210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355672" y="4504588"/>
              <a:ext cx="535305" cy="100965"/>
            </a:xfrm>
            <a:custGeom>
              <a:avLst/>
              <a:gdLst/>
              <a:ahLst/>
              <a:cxnLst/>
              <a:rect l="l" t="t" r="r" b="b"/>
              <a:pathLst>
                <a:path w="535305" h="100964">
                  <a:moveTo>
                    <a:pt x="0" y="100837"/>
                  </a:moveTo>
                  <a:lnTo>
                    <a:pt x="527213" y="100837"/>
                  </a:lnTo>
                  <a:lnTo>
                    <a:pt x="534016" y="73237"/>
                  </a:lnTo>
                  <a:lnTo>
                    <a:pt x="535232" y="58181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35305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355672" y="4504588"/>
              <a:ext cx="534035" cy="100965"/>
            </a:xfrm>
            <a:custGeom>
              <a:avLst/>
              <a:gdLst/>
              <a:ahLst/>
              <a:cxnLst/>
              <a:rect l="l" t="t" r="r" b="b"/>
              <a:pathLst>
                <a:path w="534035" h="100964">
                  <a:moveTo>
                    <a:pt x="533819" y="57454"/>
                  </a:moveTo>
                  <a:lnTo>
                    <a:pt x="532422" y="56743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24217" y="100838"/>
                  </a:lnTo>
                  <a:lnTo>
                    <a:pt x="525703" y="100838"/>
                  </a:lnTo>
                  <a:lnTo>
                    <a:pt x="532574" y="73012"/>
                  </a:lnTo>
                  <a:lnTo>
                    <a:pt x="533819" y="57454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355672" y="4504588"/>
              <a:ext cx="531495" cy="100965"/>
            </a:xfrm>
            <a:custGeom>
              <a:avLst/>
              <a:gdLst/>
              <a:ahLst/>
              <a:cxnLst/>
              <a:rect l="l" t="t" r="r" b="b"/>
              <a:pathLst>
                <a:path w="531494" h="100964">
                  <a:moveTo>
                    <a:pt x="0" y="100837"/>
                  </a:moveTo>
                  <a:lnTo>
                    <a:pt x="522741" y="100837"/>
                  </a:lnTo>
                  <a:lnTo>
                    <a:pt x="529717" y="72532"/>
                  </a:lnTo>
                  <a:lnTo>
                    <a:pt x="531052" y="55996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31494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355672" y="4504588"/>
              <a:ext cx="530225" cy="100965"/>
            </a:xfrm>
            <a:custGeom>
              <a:avLst/>
              <a:gdLst/>
              <a:ahLst/>
              <a:cxnLst/>
              <a:rect l="l" t="t" r="r" b="b"/>
              <a:pathLst>
                <a:path w="530225" h="100964">
                  <a:moveTo>
                    <a:pt x="0" y="100837"/>
                  </a:moveTo>
                  <a:lnTo>
                    <a:pt x="521242" y="100837"/>
                  </a:lnTo>
                  <a:lnTo>
                    <a:pt x="528276" y="72296"/>
                  </a:lnTo>
                  <a:lnTo>
                    <a:pt x="529651" y="5526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30225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355672" y="4504588"/>
              <a:ext cx="528320" cy="100965"/>
            </a:xfrm>
            <a:custGeom>
              <a:avLst/>
              <a:gdLst/>
              <a:ahLst/>
              <a:cxnLst/>
              <a:rect l="l" t="t" r="r" b="b"/>
              <a:pathLst>
                <a:path w="528319" h="100964">
                  <a:moveTo>
                    <a:pt x="528256" y="54546"/>
                  </a:moveTo>
                  <a:lnTo>
                    <a:pt x="526859" y="53835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18261" y="100838"/>
                  </a:lnTo>
                  <a:lnTo>
                    <a:pt x="519747" y="100838"/>
                  </a:lnTo>
                  <a:lnTo>
                    <a:pt x="526846" y="72072"/>
                  </a:lnTo>
                  <a:lnTo>
                    <a:pt x="528256" y="54546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355672" y="4504588"/>
              <a:ext cx="525780" cy="100965"/>
            </a:xfrm>
            <a:custGeom>
              <a:avLst/>
              <a:gdLst/>
              <a:ahLst/>
              <a:cxnLst/>
              <a:rect l="l" t="t" r="r" b="b"/>
              <a:pathLst>
                <a:path w="525780" h="100964">
                  <a:moveTo>
                    <a:pt x="525462" y="53086"/>
                  </a:moveTo>
                  <a:lnTo>
                    <a:pt x="524065" y="52374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15277" y="100838"/>
                  </a:lnTo>
                  <a:lnTo>
                    <a:pt x="516763" y="100838"/>
                  </a:lnTo>
                  <a:lnTo>
                    <a:pt x="523976" y="71602"/>
                  </a:lnTo>
                  <a:lnTo>
                    <a:pt x="525462" y="53086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355672" y="4504588"/>
              <a:ext cx="523240" cy="100965"/>
            </a:xfrm>
            <a:custGeom>
              <a:avLst/>
              <a:gdLst/>
              <a:ahLst/>
              <a:cxnLst/>
              <a:rect l="l" t="t" r="r" b="b"/>
              <a:pathLst>
                <a:path w="523239" h="100964">
                  <a:moveTo>
                    <a:pt x="522681" y="51638"/>
                  </a:moveTo>
                  <a:lnTo>
                    <a:pt x="521271" y="50914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12292" y="100838"/>
                  </a:lnTo>
                  <a:lnTo>
                    <a:pt x="513791" y="100838"/>
                  </a:lnTo>
                  <a:lnTo>
                    <a:pt x="521119" y="71120"/>
                  </a:lnTo>
                  <a:lnTo>
                    <a:pt x="522681" y="51638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355672" y="4504588"/>
              <a:ext cx="520065" cy="100965"/>
            </a:xfrm>
            <a:custGeom>
              <a:avLst/>
              <a:gdLst/>
              <a:ahLst/>
              <a:cxnLst/>
              <a:rect l="l" t="t" r="r" b="b"/>
              <a:pathLst>
                <a:path w="520064" h="100964">
                  <a:moveTo>
                    <a:pt x="0" y="100837"/>
                  </a:moveTo>
                  <a:lnTo>
                    <a:pt x="510808" y="100837"/>
                  </a:lnTo>
                  <a:lnTo>
                    <a:pt x="518249" y="70648"/>
                  </a:lnTo>
                  <a:lnTo>
                    <a:pt x="519903" y="50170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20064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355672" y="4504588"/>
              <a:ext cx="518795" cy="100965"/>
            </a:xfrm>
            <a:custGeom>
              <a:avLst/>
              <a:gdLst/>
              <a:ahLst/>
              <a:cxnLst/>
              <a:rect l="l" t="t" r="r" b="b"/>
              <a:pathLst>
                <a:path w="518794" h="100964">
                  <a:moveTo>
                    <a:pt x="0" y="100837"/>
                  </a:moveTo>
                  <a:lnTo>
                    <a:pt x="509321" y="100837"/>
                  </a:lnTo>
                  <a:lnTo>
                    <a:pt x="516820" y="70413"/>
                  </a:lnTo>
                  <a:lnTo>
                    <a:pt x="518513" y="49444"/>
                  </a:lnTo>
                  <a:lnTo>
                    <a:pt x="512006" y="4604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18794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355672" y="4504588"/>
              <a:ext cx="517525" cy="100965"/>
            </a:xfrm>
            <a:custGeom>
              <a:avLst/>
              <a:gdLst/>
              <a:ahLst/>
              <a:cxnLst/>
              <a:rect l="l" t="t" r="r" b="b"/>
              <a:pathLst>
                <a:path w="517525" h="100964">
                  <a:moveTo>
                    <a:pt x="516902" y="48615"/>
                  </a:moveTo>
                  <a:lnTo>
                    <a:pt x="515518" y="47891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57962" y="25209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05955" y="100838"/>
                  </a:lnTo>
                  <a:lnTo>
                    <a:pt x="507441" y="100838"/>
                  </a:lnTo>
                  <a:lnTo>
                    <a:pt x="514527" y="75044"/>
                  </a:lnTo>
                  <a:lnTo>
                    <a:pt x="516902" y="48615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2355672" y="4504588"/>
              <a:ext cx="514350" cy="100965"/>
            </a:xfrm>
            <a:custGeom>
              <a:avLst/>
              <a:gdLst/>
              <a:ahLst/>
              <a:cxnLst/>
              <a:rect l="l" t="t" r="r" b="b"/>
              <a:pathLst>
                <a:path w="514350" h="100964">
                  <a:moveTo>
                    <a:pt x="514134" y="47167"/>
                  </a:moveTo>
                  <a:lnTo>
                    <a:pt x="512749" y="46443"/>
                  </a:lnTo>
                  <a:lnTo>
                    <a:pt x="512000" y="46050"/>
                  </a:lnTo>
                  <a:lnTo>
                    <a:pt x="461695" y="26250"/>
                  </a:lnTo>
                  <a:lnTo>
                    <a:pt x="457962" y="25209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502945" y="100838"/>
                  </a:lnTo>
                  <a:lnTo>
                    <a:pt x="504456" y="100838"/>
                  </a:lnTo>
                  <a:lnTo>
                    <a:pt x="511683" y="74523"/>
                  </a:lnTo>
                  <a:lnTo>
                    <a:pt x="514134" y="47167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2355672" y="4504588"/>
              <a:ext cx="511809" cy="100965"/>
            </a:xfrm>
            <a:custGeom>
              <a:avLst/>
              <a:gdLst/>
              <a:ahLst/>
              <a:cxnLst/>
              <a:rect l="l" t="t" r="r" b="b"/>
              <a:pathLst>
                <a:path w="511810" h="100964">
                  <a:moveTo>
                    <a:pt x="511352" y="45796"/>
                  </a:moveTo>
                  <a:lnTo>
                    <a:pt x="509930" y="45250"/>
                  </a:lnTo>
                  <a:lnTo>
                    <a:pt x="461695" y="26250"/>
                  </a:lnTo>
                  <a:lnTo>
                    <a:pt x="457962" y="25209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499935" y="100838"/>
                  </a:lnTo>
                  <a:lnTo>
                    <a:pt x="501446" y="100838"/>
                  </a:lnTo>
                  <a:lnTo>
                    <a:pt x="508825" y="74002"/>
                  </a:lnTo>
                  <a:lnTo>
                    <a:pt x="511352" y="45796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355672" y="4504588"/>
              <a:ext cx="508634" cy="100965"/>
            </a:xfrm>
            <a:custGeom>
              <a:avLst/>
              <a:gdLst/>
              <a:ahLst/>
              <a:cxnLst/>
              <a:rect l="l" t="t" r="r" b="b"/>
              <a:pathLst>
                <a:path w="508635" h="100964">
                  <a:moveTo>
                    <a:pt x="0" y="100837"/>
                  </a:moveTo>
                  <a:lnTo>
                    <a:pt x="498450" y="100837"/>
                  </a:lnTo>
                  <a:lnTo>
                    <a:pt x="505968" y="73476"/>
                  </a:lnTo>
                  <a:lnTo>
                    <a:pt x="508551" y="4468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08635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355672" y="4504588"/>
              <a:ext cx="507365" cy="100965"/>
            </a:xfrm>
            <a:custGeom>
              <a:avLst/>
              <a:gdLst/>
              <a:ahLst/>
              <a:cxnLst/>
              <a:rect l="l" t="t" r="r" b="b"/>
              <a:pathLst>
                <a:path w="507364" h="100964">
                  <a:moveTo>
                    <a:pt x="0" y="100837"/>
                  </a:moveTo>
                  <a:lnTo>
                    <a:pt x="496954" y="100837"/>
                  </a:lnTo>
                  <a:lnTo>
                    <a:pt x="504543" y="73215"/>
                  </a:lnTo>
                  <a:lnTo>
                    <a:pt x="507153" y="44133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07364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355672" y="4504588"/>
              <a:ext cx="506095" cy="100965"/>
            </a:xfrm>
            <a:custGeom>
              <a:avLst/>
              <a:gdLst/>
              <a:ahLst/>
              <a:cxnLst/>
              <a:rect l="l" t="t" r="r" b="b"/>
              <a:pathLst>
                <a:path w="506094" h="100964">
                  <a:moveTo>
                    <a:pt x="505752" y="43586"/>
                  </a:moveTo>
                  <a:lnTo>
                    <a:pt x="504342" y="43040"/>
                  </a:lnTo>
                  <a:lnTo>
                    <a:pt x="502932" y="42494"/>
                  </a:lnTo>
                  <a:lnTo>
                    <a:pt x="461695" y="26250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492442" y="100838"/>
                  </a:lnTo>
                  <a:lnTo>
                    <a:pt x="493941" y="100838"/>
                  </a:lnTo>
                  <a:lnTo>
                    <a:pt x="495452" y="100838"/>
                  </a:lnTo>
                  <a:lnTo>
                    <a:pt x="503110" y="72961"/>
                  </a:lnTo>
                  <a:lnTo>
                    <a:pt x="505752" y="43586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355672" y="4504588"/>
              <a:ext cx="501650" cy="100965"/>
            </a:xfrm>
            <a:custGeom>
              <a:avLst/>
              <a:gdLst/>
              <a:ahLst/>
              <a:cxnLst/>
              <a:rect l="l" t="t" r="r" b="b"/>
              <a:pathLst>
                <a:path w="501650" h="100964">
                  <a:moveTo>
                    <a:pt x="0" y="100837"/>
                  </a:moveTo>
                  <a:lnTo>
                    <a:pt x="490956" y="100837"/>
                  </a:lnTo>
                  <a:lnTo>
                    <a:pt x="498833" y="72174"/>
                  </a:lnTo>
                  <a:lnTo>
                    <a:pt x="501547" y="41926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501650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355672" y="4504588"/>
              <a:ext cx="500380" cy="100965"/>
            </a:xfrm>
            <a:custGeom>
              <a:avLst/>
              <a:gdLst/>
              <a:ahLst/>
              <a:cxnLst/>
              <a:rect l="l" t="t" r="r" b="b"/>
              <a:pathLst>
                <a:path w="500380" h="100964">
                  <a:moveTo>
                    <a:pt x="500126" y="41376"/>
                  </a:moveTo>
                  <a:lnTo>
                    <a:pt x="498729" y="40830"/>
                  </a:lnTo>
                  <a:lnTo>
                    <a:pt x="461695" y="26250"/>
                  </a:lnTo>
                  <a:lnTo>
                    <a:pt x="457962" y="25209"/>
                  </a:lnTo>
                  <a:lnTo>
                    <a:pt x="409536" y="11823"/>
                  </a:lnTo>
                  <a:lnTo>
                    <a:pt x="356235" y="2997"/>
                  </a:lnTo>
                  <a:lnTo>
                    <a:pt x="302501" y="0"/>
                  </a:lnTo>
                  <a:lnTo>
                    <a:pt x="248869" y="2882"/>
                  </a:lnTo>
                  <a:lnTo>
                    <a:pt x="248158" y="2921"/>
                  </a:lnTo>
                  <a:lnTo>
                    <a:pt x="246735" y="3225"/>
                  </a:lnTo>
                  <a:lnTo>
                    <a:pt x="241668" y="4051"/>
                  </a:lnTo>
                  <a:lnTo>
                    <a:pt x="195783" y="11455"/>
                  </a:lnTo>
                  <a:lnTo>
                    <a:pt x="143814" y="25628"/>
                  </a:lnTo>
                  <a:lnTo>
                    <a:pt x="93484" y="45313"/>
                  </a:lnTo>
                  <a:lnTo>
                    <a:pt x="45364" y="70421"/>
                  </a:lnTo>
                  <a:lnTo>
                    <a:pt x="0" y="100838"/>
                  </a:lnTo>
                  <a:lnTo>
                    <a:pt x="487946" y="100838"/>
                  </a:lnTo>
                  <a:lnTo>
                    <a:pt x="489445" y="100838"/>
                  </a:lnTo>
                  <a:lnTo>
                    <a:pt x="497395" y="71920"/>
                  </a:lnTo>
                  <a:lnTo>
                    <a:pt x="500126" y="41376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2355672" y="4504588"/>
              <a:ext cx="497840" cy="100965"/>
            </a:xfrm>
            <a:custGeom>
              <a:avLst/>
              <a:gdLst/>
              <a:ahLst/>
              <a:cxnLst/>
              <a:rect l="l" t="t" r="r" b="b"/>
              <a:pathLst>
                <a:path w="497839" h="100964">
                  <a:moveTo>
                    <a:pt x="0" y="100837"/>
                  </a:moveTo>
                  <a:lnTo>
                    <a:pt x="486455" y="100837"/>
                  </a:lnTo>
                  <a:lnTo>
                    <a:pt x="494547" y="71389"/>
                  </a:lnTo>
                  <a:lnTo>
                    <a:pt x="497339" y="40270"/>
                  </a:lnTo>
                  <a:lnTo>
                    <a:pt x="461706" y="26244"/>
                  </a:lnTo>
                  <a:lnTo>
                    <a:pt x="457964" y="25209"/>
                  </a:lnTo>
                  <a:lnTo>
                    <a:pt x="241668" y="25209"/>
                  </a:lnTo>
                  <a:lnTo>
                    <a:pt x="241668" y="4041"/>
                  </a:lnTo>
                  <a:lnTo>
                    <a:pt x="195793" y="11450"/>
                  </a:lnTo>
                  <a:lnTo>
                    <a:pt x="143816" y="25625"/>
                  </a:lnTo>
                  <a:lnTo>
                    <a:pt x="93491" y="45309"/>
                  </a:lnTo>
                  <a:lnTo>
                    <a:pt x="45368" y="70411"/>
                  </a:lnTo>
                  <a:lnTo>
                    <a:pt x="0" y="100837"/>
                  </a:lnTo>
                  <a:close/>
                </a:path>
                <a:path w="497839" h="100964">
                  <a:moveTo>
                    <a:pt x="241668" y="4041"/>
                  </a:moveTo>
                  <a:lnTo>
                    <a:pt x="241668" y="25209"/>
                  </a:lnTo>
                  <a:lnTo>
                    <a:pt x="457964" y="25209"/>
                  </a:lnTo>
                  <a:lnTo>
                    <a:pt x="409548" y="11817"/>
                  </a:lnTo>
                  <a:lnTo>
                    <a:pt x="356242" y="2992"/>
                  </a:lnTo>
                  <a:lnTo>
                    <a:pt x="302501" y="0"/>
                  </a:lnTo>
                  <a:lnTo>
                    <a:pt x="248872" y="2878"/>
                  </a:lnTo>
                  <a:lnTo>
                    <a:pt x="248158" y="2916"/>
                  </a:lnTo>
                  <a:lnTo>
                    <a:pt x="246735" y="3223"/>
                  </a:lnTo>
                  <a:lnTo>
                    <a:pt x="241668" y="4041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355558" y="4504588"/>
              <a:ext cx="496570" cy="100965"/>
            </a:xfrm>
            <a:custGeom>
              <a:avLst/>
              <a:gdLst/>
              <a:ahLst/>
              <a:cxnLst/>
              <a:rect l="l" t="t" r="r" b="b"/>
              <a:pathLst>
                <a:path w="496569" h="100964">
                  <a:moveTo>
                    <a:pt x="496036" y="39725"/>
                  </a:moveTo>
                  <a:lnTo>
                    <a:pt x="494626" y="39179"/>
                  </a:lnTo>
                  <a:lnTo>
                    <a:pt x="493229" y="38620"/>
                  </a:lnTo>
                  <a:lnTo>
                    <a:pt x="409651" y="11823"/>
                  </a:lnTo>
                  <a:lnTo>
                    <a:pt x="356349" y="2997"/>
                  </a:lnTo>
                  <a:lnTo>
                    <a:pt x="302615" y="0"/>
                  </a:lnTo>
                  <a:lnTo>
                    <a:pt x="248983" y="2882"/>
                  </a:lnTo>
                  <a:lnTo>
                    <a:pt x="248272" y="2921"/>
                  </a:lnTo>
                  <a:lnTo>
                    <a:pt x="246849" y="3225"/>
                  </a:lnTo>
                  <a:lnTo>
                    <a:pt x="241782" y="4051"/>
                  </a:lnTo>
                  <a:lnTo>
                    <a:pt x="195897" y="11455"/>
                  </a:lnTo>
                  <a:lnTo>
                    <a:pt x="143929" y="25628"/>
                  </a:lnTo>
                  <a:lnTo>
                    <a:pt x="93599" y="45313"/>
                  </a:lnTo>
                  <a:lnTo>
                    <a:pt x="45478" y="70421"/>
                  </a:lnTo>
                  <a:lnTo>
                    <a:pt x="0" y="100876"/>
                  </a:lnTo>
                  <a:lnTo>
                    <a:pt x="483552" y="100850"/>
                  </a:lnTo>
                  <a:lnTo>
                    <a:pt x="485051" y="100838"/>
                  </a:lnTo>
                  <a:lnTo>
                    <a:pt x="493217" y="71132"/>
                  </a:lnTo>
                  <a:lnTo>
                    <a:pt x="496036" y="39725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358112" y="4504588"/>
              <a:ext cx="489584" cy="100965"/>
            </a:xfrm>
            <a:custGeom>
              <a:avLst/>
              <a:gdLst/>
              <a:ahLst/>
              <a:cxnLst/>
              <a:rect l="l" t="t" r="r" b="b"/>
              <a:pathLst>
                <a:path w="489585" h="100964">
                  <a:moveTo>
                    <a:pt x="0" y="99201"/>
                  </a:moveTo>
                  <a:lnTo>
                    <a:pt x="449" y="100837"/>
                  </a:lnTo>
                  <a:lnTo>
                    <a:pt x="478006" y="100837"/>
                  </a:lnTo>
                  <a:lnTo>
                    <a:pt x="486384" y="70346"/>
                  </a:lnTo>
                  <a:lnTo>
                    <a:pt x="489280" y="38059"/>
                  </a:lnTo>
                  <a:lnTo>
                    <a:pt x="459266" y="26244"/>
                  </a:lnTo>
                  <a:lnTo>
                    <a:pt x="455524" y="25209"/>
                  </a:lnTo>
                  <a:lnTo>
                    <a:pt x="239227" y="25209"/>
                  </a:lnTo>
                  <a:lnTo>
                    <a:pt x="239227" y="4041"/>
                  </a:lnTo>
                  <a:lnTo>
                    <a:pt x="193352" y="11450"/>
                  </a:lnTo>
                  <a:lnTo>
                    <a:pt x="141375" y="25625"/>
                  </a:lnTo>
                  <a:lnTo>
                    <a:pt x="91050" y="45309"/>
                  </a:lnTo>
                  <a:lnTo>
                    <a:pt x="42928" y="70411"/>
                  </a:lnTo>
                  <a:lnTo>
                    <a:pt x="0" y="99201"/>
                  </a:lnTo>
                  <a:close/>
                </a:path>
                <a:path w="489585" h="100964">
                  <a:moveTo>
                    <a:pt x="239227" y="4041"/>
                  </a:moveTo>
                  <a:lnTo>
                    <a:pt x="239227" y="25209"/>
                  </a:lnTo>
                  <a:lnTo>
                    <a:pt x="455524" y="25209"/>
                  </a:lnTo>
                  <a:lnTo>
                    <a:pt x="407107" y="11817"/>
                  </a:lnTo>
                  <a:lnTo>
                    <a:pt x="353801" y="2992"/>
                  </a:lnTo>
                  <a:lnTo>
                    <a:pt x="300060" y="0"/>
                  </a:lnTo>
                  <a:lnTo>
                    <a:pt x="246431" y="2878"/>
                  </a:lnTo>
                  <a:lnTo>
                    <a:pt x="245717" y="2916"/>
                  </a:lnTo>
                  <a:lnTo>
                    <a:pt x="244294" y="3223"/>
                  </a:lnTo>
                  <a:lnTo>
                    <a:pt x="239227" y="4041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359376" y="4504588"/>
              <a:ext cx="487045" cy="100965"/>
            </a:xfrm>
            <a:custGeom>
              <a:avLst/>
              <a:gdLst/>
              <a:ahLst/>
              <a:cxnLst/>
              <a:rect l="l" t="t" r="r" b="b"/>
              <a:pathLst>
                <a:path w="487044" h="100964">
                  <a:moveTo>
                    <a:pt x="0" y="98353"/>
                  </a:moveTo>
                  <a:lnTo>
                    <a:pt x="682" y="100837"/>
                  </a:lnTo>
                  <a:lnTo>
                    <a:pt x="475247" y="100837"/>
                  </a:lnTo>
                  <a:lnTo>
                    <a:pt x="483696" y="70086"/>
                  </a:lnTo>
                  <a:lnTo>
                    <a:pt x="486619" y="37508"/>
                  </a:lnTo>
                  <a:lnTo>
                    <a:pt x="458002" y="26244"/>
                  </a:lnTo>
                  <a:lnTo>
                    <a:pt x="454260" y="25209"/>
                  </a:lnTo>
                  <a:lnTo>
                    <a:pt x="237964" y="25209"/>
                  </a:lnTo>
                  <a:lnTo>
                    <a:pt x="237964" y="4041"/>
                  </a:lnTo>
                  <a:lnTo>
                    <a:pt x="192089" y="11450"/>
                  </a:lnTo>
                  <a:lnTo>
                    <a:pt x="140112" y="25625"/>
                  </a:lnTo>
                  <a:lnTo>
                    <a:pt x="89787" y="45309"/>
                  </a:lnTo>
                  <a:lnTo>
                    <a:pt x="41664" y="70411"/>
                  </a:lnTo>
                  <a:lnTo>
                    <a:pt x="0" y="98353"/>
                  </a:lnTo>
                  <a:close/>
                </a:path>
                <a:path w="487044" h="100964">
                  <a:moveTo>
                    <a:pt x="237964" y="4041"/>
                  </a:moveTo>
                  <a:lnTo>
                    <a:pt x="237964" y="25209"/>
                  </a:lnTo>
                  <a:lnTo>
                    <a:pt x="454260" y="25209"/>
                  </a:lnTo>
                  <a:lnTo>
                    <a:pt x="405844" y="11817"/>
                  </a:lnTo>
                  <a:lnTo>
                    <a:pt x="352538" y="2992"/>
                  </a:lnTo>
                  <a:lnTo>
                    <a:pt x="298797" y="0"/>
                  </a:lnTo>
                  <a:lnTo>
                    <a:pt x="245168" y="2878"/>
                  </a:lnTo>
                  <a:lnTo>
                    <a:pt x="244454" y="2916"/>
                  </a:lnTo>
                  <a:lnTo>
                    <a:pt x="243031" y="3223"/>
                  </a:lnTo>
                  <a:lnTo>
                    <a:pt x="237964" y="404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360942" y="4504588"/>
              <a:ext cx="483870" cy="100965"/>
            </a:xfrm>
            <a:custGeom>
              <a:avLst/>
              <a:gdLst/>
              <a:ahLst/>
              <a:cxnLst/>
              <a:rect l="l" t="t" r="r" b="b"/>
              <a:pathLst>
                <a:path w="483869" h="100964">
                  <a:moveTo>
                    <a:pt x="483527" y="36918"/>
                  </a:moveTo>
                  <a:lnTo>
                    <a:pt x="482104" y="36372"/>
                  </a:lnTo>
                  <a:lnTo>
                    <a:pt x="456425" y="26250"/>
                  </a:lnTo>
                  <a:lnTo>
                    <a:pt x="452691" y="25209"/>
                  </a:lnTo>
                  <a:lnTo>
                    <a:pt x="404266" y="11823"/>
                  </a:lnTo>
                  <a:lnTo>
                    <a:pt x="350964" y="2997"/>
                  </a:lnTo>
                  <a:lnTo>
                    <a:pt x="297230" y="0"/>
                  </a:lnTo>
                  <a:lnTo>
                    <a:pt x="243598" y="2882"/>
                  </a:lnTo>
                  <a:lnTo>
                    <a:pt x="242887" y="2921"/>
                  </a:lnTo>
                  <a:lnTo>
                    <a:pt x="241465" y="3225"/>
                  </a:lnTo>
                  <a:lnTo>
                    <a:pt x="236397" y="4051"/>
                  </a:lnTo>
                  <a:lnTo>
                    <a:pt x="190512" y="11455"/>
                  </a:lnTo>
                  <a:lnTo>
                    <a:pt x="138544" y="25628"/>
                  </a:lnTo>
                  <a:lnTo>
                    <a:pt x="88214" y="45313"/>
                  </a:lnTo>
                  <a:lnTo>
                    <a:pt x="40093" y="70421"/>
                  </a:lnTo>
                  <a:lnTo>
                    <a:pt x="1244" y="96469"/>
                  </a:lnTo>
                  <a:lnTo>
                    <a:pt x="0" y="97307"/>
                  </a:lnTo>
                  <a:lnTo>
                    <a:pt x="1092" y="100838"/>
                  </a:lnTo>
                  <a:lnTo>
                    <a:pt x="2603" y="100838"/>
                  </a:lnTo>
                  <a:lnTo>
                    <a:pt x="470179" y="100838"/>
                  </a:lnTo>
                  <a:lnTo>
                    <a:pt x="471703" y="100838"/>
                  </a:lnTo>
                  <a:lnTo>
                    <a:pt x="479653" y="75234"/>
                  </a:lnTo>
                  <a:lnTo>
                    <a:pt x="483527" y="36918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363431" y="4504588"/>
              <a:ext cx="478790" cy="100965"/>
            </a:xfrm>
            <a:custGeom>
              <a:avLst/>
              <a:gdLst/>
              <a:ahLst/>
              <a:cxnLst/>
              <a:rect l="l" t="t" r="r" b="b"/>
              <a:pathLst>
                <a:path w="478789" h="100964">
                  <a:moveTo>
                    <a:pt x="478231" y="35814"/>
                  </a:moveTo>
                  <a:lnTo>
                    <a:pt x="476834" y="35280"/>
                  </a:lnTo>
                  <a:lnTo>
                    <a:pt x="453936" y="26250"/>
                  </a:lnTo>
                  <a:lnTo>
                    <a:pt x="450202" y="25209"/>
                  </a:lnTo>
                  <a:lnTo>
                    <a:pt x="401777" y="11823"/>
                  </a:lnTo>
                  <a:lnTo>
                    <a:pt x="348475" y="2997"/>
                  </a:lnTo>
                  <a:lnTo>
                    <a:pt x="294741" y="0"/>
                  </a:lnTo>
                  <a:lnTo>
                    <a:pt x="241109" y="2882"/>
                  </a:lnTo>
                  <a:lnTo>
                    <a:pt x="240398" y="2921"/>
                  </a:lnTo>
                  <a:lnTo>
                    <a:pt x="238975" y="3225"/>
                  </a:lnTo>
                  <a:lnTo>
                    <a:pt x="233908" y="4051"/>
                  </a:lnTo>
                  <a:lnTo>
                    <a:pt x="188023" y="11455"/>
                  </a:lnTo>
                  <a:lnTo>
                    <a:pt x="136055" y="25628"/>
                  </a:lnTo>
                  <a:lnTo>
                    <a:pt x="85725" y="45313"/>
                  </a:lnTo>
                  <a:lnTo>
                    <a:pt x="37604" y="70421"/>
                  </a:lnTo>
                  <a:lnTo>
                    <a:pt x="0" y="95631"/>
                  </a:lnTo>
                  <a:lnTo>
                    <a:pt x="1625" y="100838"/>
                  </a:lnTo>
                  <a:lnTo>
                    <a:pt x="3149" y="100838"/>
                  </a:lnTo>
                  <a:lnTo>
                    <a:pt x="464667" y="100838"/>
                  </a:lnTo>
                  <a:lnTo>
                    <a:pt x="466178" y="100838"/>
                  </a:lnTo>
                  <a:lnTo>
                    <a:pt x="474319" y="74650"/>
                  </a:lnTo>
                  <a:lnTo>
                    <a:pt x="478231" y="35814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365946" y="4504588"/>
              <a:ext cx="473075" cy="100965"/>
            </a:xfrm>
            <a:custGeom>
              <a:avLst/>
              <a:gdLst/>
              <a:ahLst/>
              <a:cxnLst/>
              <a:rect l="l" t="t" r="r" b="b"/>
              <a:pathLst>
                <a:path w="473075" h="100964">
                  <a:moveTo>
                    <a:pt x="472922" y="34709"/>
                  </a:moveTo>
                  <a:lnTo>
                    <a:pt x="471525" y="34163"/>
                  </a:lnTo>
                  <a:lnTo>
                    <a:pt x="451421" y="26250"/>
                  </a:lnTo>
                  <a:lnTo>
                    <a:pt x="447687" y="25209"/>
                  </a:lnTo>
                  <a:lnTo>
                    <a:pt x="399262" y="11823"/>
                  </a:lnTo>
                  <a:lnTo>
                    <a:pt x="345960" y="2997"/>
                  </a:lnTo>
                  <a:lnTo>
                    <a:pt x="292227" y="0"/>
                  </a:lnTo>
                  <a:lnTo>
                    <a:pt x="238594" y="2882"/>
                  </a:lnTo>
                  <a:lnTo>
                    <a:pt x="237883" y="2921"/>
                  </a:lnTo>
                  <a:lnTo>
                    <a:pt x="236461" y="3225"/>
                  </a:lnTo>
                  <a:lnTo>
                    <a:pt x="231394" y="4051"/>
                  </a:lnTo>
                  <a:lnTo>
                    <a:pt x="185508" y="11455"/>
                  </a:lnTo>
                  <a:lnTo>
                    <a:pt x="133540" y="25628"/>
                  </a:lnTo>
                  <a:lnTo>
                    <a:pt x="83210" y="45313"/>
                  </a:lnTo>
                  <a:lnTo>
                    <a:pt x="35090" y="70421"/>
                  </a:lnTo>
                  <a:lnTo>
                    <a:pt x="1244" y="93116"/>
                  </a:lnTo>
                  <a:lnTo>
                    <a:pt x="0" y="93954"/>
                  </a:lnTo>
                  <a:lnTo>
                    <a:pt x="2146" y="100838"/>
                  </a:lnTo>
                  <a:lnTo>
                    <a:pt x="3644" y="100838"/>
                  </a:lnTo>
                  <a:lnTo>
                    <a:pt x="459130" y="100838"/>
                  </a:lnTo>
                  <a:lnTo>
                    <a:pt x="460629" y="100838"/>
                  </a:lnTo>
                  <a:lnTo>
                    <a:pt x="468947" y="74066"/>
                  </a:lnTo>
                  <a:lnTo>
                    <a:pt x="472922" y="34709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368459" y="4504588"/>
              <a:ext cx="467995" cy="100965"/>
            </a:xfrm>
            <a:custGeom>
              <a:avLst/>
              <a:gdLst/>
              <a:ahLst/>
              <a:cxnLst/>
              <a:rect l="l" t="t" r="r" b="b"/>
              <a:pathLst>
                <a:path w="467994" h="100964">
                  <a:moveTo>
                    <a:pt x="0" y="92262"/>
                  </a:moveTo>
                  <a:lnTo>
                    <a:pt x="2663" y="100837"/>
                  </a:lnTo>
                  <a:lnTo>
                    <a:pt x="455097" y="100837"/>
                  </a:lnTo>
                  <a:lnTo>
                    <a:pt x="463596" y="73477"/>
                  </a:lnTo>
                  <a:lnTo>
                    <a:pt x="467619" y="33605"/>
                  </a:lnTo>
                  <a:lnTo>
                    <a:pt x="448919" y="26244"/>
                  </a:lnTo>
                  <a:lnTo>
                    <a:pt x="445177" y="25209"/>
                  </a:lnTo>
                  <a:lnTo>
                    <a:pt x="228880" y="25209"/>
                  </a:lnTo>
                  <a:lnTo>
                    <a:pt x="228880" y="4041"/>
                  </a:lnTo>
                  <a:lnTo>
                    <a:pt x="183006" y="11450"/>
                  </a:lnTo>
                  <a:lnTo>
                    <a:pt x="131028" y="25625"/>
                  </a:lnTo>
                  <a:lnTo>
                    <a:pt x="80703" y="45309"/>
                  </a:lnTo>
                  <a:lnTo>
                    <a:pt x="32581" y="70411"/>
                  </a:lnTo>
                  <a:lnTo>
                    <a:pt x="0" y="92262"/>
                  </a:lnTo>
                  <a:close/>
                </a:path>
                <a:path w="467994" h="100964">
                  <a:moveTo>
                    <a:pt x="228880" y="4041"/>
                  </a:moveTo>
                  <a:lnTo>
                    <a:pt x="228880" y="25209"/>
                  </a:lnTo>
                  <a:lnTo>
                    <a:pt x="445177" y="25209"/>
                  </a:lnTo>
                  <a:lnTo>
                    <a:pt x="396760" y="11817"/>
                  </a:lnTo>
                  <a:lnTo>
                    <a:pt x="343454" y="2992"/>
                  </a:lnTo>
                  <a:lnTo>
                    <a:pt x="289713" y="0"/>
                  </a:lnTo>
                  <a:lnTo>
                    <a:pt x="236084" y="2878"/>
                  </a:lnTo>
                  <a:lnTo>
                    <a:pt x="235370" y="2916"/>
                  </a:lnTo>
                  <a:lnTo>
                    <a:pt x="233948" y="3223"/>
                  </a:lnTo>
                  <a:lnTo>
                    <a:pt x="228880" y="4041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2369705" y="4504588"/>
              <a:ext cx="465455" cy="100965"/>
            </a:xfrm>
            <a:custGeom>
              <a:avLst/>
              <a:gdLst/>
              <a:ahLst/>
              <a:cxnLst/>
              <a:rect l="l" t="t" r="r" b="b"/>
              <a:pathLst>
                <a:path w="465455" h="100964">
                  <a:moveTo>
                    <a:pt x="464972" y="33058"/>
                  </a:moveTo>
                  <a:lnTo>
                    <a:pt x="463575" y="32524"/>
                  </a:lnTo>
                  <a:lnTo>
                    <a:pt x="462178" y="31965"/>
                  </a:lnTo>
                  <a:lnTo>
                    <a:pt x="395503" y="11823"/>
                  </a:lnTo>
                  <a:lnTo>
                    <a:pt x="342201" y="2997"/>
                  </a:lnTo>
                  <a:lnTo>
                    <a:pt x="288467" y="0"/>
                  </a:lnTo>
                  <a:lnTo>
                    <a:pt x="234835" y="2882"/>
                  </a:lnTo>
                  <a:lnTo>
                    <a:pt x="234124" y="2921"/>
                  </a:lnTo>
                  <a:lnTo>
                    <a:pt x="232702" y="3225"/>
                  </a:lnTo>
                  <a:lnTo>
                    <a:pt x="227634" y="4051"/>
                  </a:lnTo>
                  <a:lnTo>
                    <a:pt x="181749" y="11455"/>
                  </a:lnTo>
                  <a:lnTo>
                    <a:pt x="129781" y="25628"/>
                  </a:lnTo>
                  <a:lnTo>
                    <a:pt x="79451" y="45313"/>
                  </a:lnTo>
                  <a:lnTo>
                    <a:pt x="31330" y="70421"/>
                  </a:lnTo>
                  <a:lnTo>
                    <a:pt x="2501" y="89750"/>
                  </a:lnTo>
                  <a:lnTo>
                    <a:pt x="1244" y="90589"/>
                  </a:lnTo>
                  <a:lnTo>
                    <a:pt x="0" y="91427"/>
                  </a:lnTo>
                  <a:lnTo>
                    <a:pt x="2921" y="100838"/>
                  </a:lnTo>
                  <a:lnTo>
                    <a:pt x="452335" y="100838"/>
                  </a:lnTo>
                  <a:lnTo>
                    <a:pt x="460921" y="73190"/>
                  </a:lnTo>
                  <a:lnTo>
                    <a:pt x="464972" y="33058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373467" y="4504588"/>
              <a:ext cx="457200" cy="100965"/>
            </a:xfrm>
            <a:custGeom>
              <a:avLst/>
              <a:gdLst/>
              <a:ahLst/>
              <a:cxnLst/>
              <a:rect l="l" t="t" r="r" b="b"/>
              <a:pathLst>
                <a:path w="457200" h="100964">
                  <a:moveTo>
                    <a:pt x="0" y="88903"/>
                  </a:moveTo>
                  <a:lnTo>
                    <a:pt x="3707" y="100837"/>
                  </a:lnTo>
                  <a:lnTo>
                    <a:pt x="444038" y="100837"/>
                  </a:lnTo>
                  <a:lnTo>
                    <a:pt x="452902" y="72304"/>
                  </a:lnTo>
                  <a:lnTo>
                    <a:pt x="457028" y="31407"/>
                  </a:lnTo>
                  <a:lnTo>
                    <a:pt x="444038" y="26294"/>
                  </a:lnTo>
                  <a:lnTo>
                    <a:pt x="440169" y="25209"/>
                  </a:lnTo>
                  <a:lnTo>
                    <a:pt x="223872" y="25209"/>
                  </a:lnTo>
                  <a:lnTo>
                    <a:pt x="223872" y="4041"/>
                  </a:lnTo>
                  <a:lnTo>
                    <a:pt x="177998" y="11450"/>
                  </a:lnTo>
                  <a:lnTo>
                    <a:pt x="126020" y="25625"/>
                  </a:lnTo>
                  <a:lnTo>
                    <a:pt x="75695" y="45309"/>
                  </a:lnTo>
                  <a:lnTo>
                    <a:pt x="27573" y="70411"/>
                  </a:lnTo>
                  <a:lnTo>
                    <a:pt x="0" y="88903"/>
                  </a:lnTo>
                  <a:close/>
                </a:path>
                <a:path w="457200" h="100964">
                  <a:moveTo>
                    <a:pt x="223872" y="4041"/>
                  </a:moveTo>
                  <a:lnTo>
                    <a:pt x="223872" y="25209"/>
                  </a:lnTo>
                  <a:lnTo>
                    <a:pt x="440169" y="25209"/>
                  </a:lnTo>
                  <a:lnTo>
                    <a:pt x="391752" y="11817"/>
                  </a:lnTo>
                  <a:lnTo>
                    <a:pt x="338446" y="2992"/>
                  </a:lnTo>
                  <a:lnTo>
                    <a:pt x="284705" y="0"/>
                  </a:lnTo>
                  <a:lnTo>
                    <a:pt x="231076" y="2878"/>
                  </a:lnTo>
                  <a:lnTo>
                    <a:pt x="230362" y="2916"/>
                  </a:lnTo>
                  <a:lnTo>
                    <a:pt x="228940" y="3223"/>
                  </a:lnTo>
                  <a:lnTo>
                    <a:pt x="223872" y="4041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374716" y="4504588"/>
              <a:ext cx="454659" cy="100965"/>
            </a:xfrm>
            <a:custGeom>
              <a:avLst/>
              <a:gdLst/>
              <a:ahLst/>
              <a:cxnLst/>
              <a:rect l="l" t="t" r="r" b="b"/>
              <a:pathLst>
                <a:path w="454660" h="100964">
                  <a:moveTo>
                    <a:pt x="0" y="88065"/>
                  </a:moveTo>
                  <a:lnTo>
                    <a:pt x="3967" y="100837"/>
                  </a:lnTo>
                  <a:lnTo>
                    <a:pt x="441280" y="100837"/>
                  </a:lnTo>
                  <a:lnTo>
                    <a:pt x="450234" y="72012"/>
                  </a:lnTo>
                  <a:lnTo>
                    <a:pt x="454387" y="30859"/>
                  </a:lnTo>
                  <a:lnTo>
                    <a:pt x="442662" y="26244"/>
                  </a:lnTo>
                  <a:lnTo>
                    <a:pt x="438920" y="25209"/>
                  </a:lnTo>
                  <a:lnTo>
                    <a:pt x="222623" y="25209"/>
                  </a:lnTo>
                  <a:lnTo>
                    <a:pt x="222623" y="4041"/>
                  </a:lnTo>
                  <a:lnTo>
                    <a:pt x="176749" y="11450"/>
                  </a:lnTo>
                  <a:lnTo>
                    <a:pt x="124772" y="25625"/>
                  </a:lnTo>
                  <a:lnTo>
                    <a:pt x="74446" y="45309"/>
                  </a:lnTo>
                  <a:lnTo>
                    <a:pt x="26324" y="70411"/>
                  </a:lnTo>
                  <a:lnTo>
                    <a:pt x="0" y="88065"/>
                  </a:lnTo>
                  <a:close/>
                </a:path>
                <a:path w="454660" h="100964">
                  <a:moveTo>
                    <a:pt x="222623" y="4041"/>
                  </a:moveTo>
                  <a:lnTo>
                    <a:pt x="222623" y="25209"/>
                  </a:lnTo>
                  <a:lnTo>
                    <a:pt x="438920" y="25209"/>
                  </a:lnTo>
                  <a:lnTo>
                    <a:pt x="390503" y="11817"/>
                  </a:lnTo>
                  <a:lnTo>
                    <a:pt x="337197" y="2992"/>
                  </a:lnTo>
                  <a:lnTo>
                    <a:pt x="283456" y="0"/>
                  </a:lnTo>
                  <a:lnTo>
                    <a:pt x="229827" y="2878"/>
                  </a:lnTo>
                  <a:lnTo>
                    <a:pt x="229113" y="2916"/>
                  </a:lnTo>
                  <a:lnTo>
                    <a:pt x="227691" y="3223"/>
                  </a:lnTo>
                  <a:lnTo>
                    <a:pt x="222623" y="4041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375966" y="4504588"/>
              <a:ext cx="452120" cy="100965"/>
            </a:xfrm>
            <a:custGeom>
              <a:avLst/>
              <a:gdLst/>
              <a:ahLst/>
              <a:cxnLst/>
              <a:rect l="l" t="t" r="r" b="b"/>
              <a:pathLst>
                <a:path w="452119" h="100964">
                  <a:moveTo>
                    <a:pt x="451726" y="30314"/>
                  </a:moveTo>
                  <a:lnTo>
                    <a:pt x="450329" y="29768"/>
                  </a:lnTo>
                  <a:lnTo>
                    <a:pt x="448932" y="29235"/>
                  </a:lnTo>
                  <a:lnTo>
                    <a:pt x="389242" y="11823"/>
                  </a:lnTo>
                  <a:lnTo>
                    <a:pt x="335940" y="2997"/>
                  </a:lnTo>
                  <a:lnTo>
                    <a:pt x="282206" y="0"/>
                  </a:lnTo>
                  <a:lnTo>
                    <a:pt x="228574" y="2882"/>
                  </a:lnTo>
                  <a:lnTo>
                    <a:pt x="227863" y="2921"/>
                  </a:lnTo>
                  <a:lnTo>
                    <a:pt x="226441" y="3225"/>
                  </a:lnTo>
                  <a:lnTo>
                    <a:pt x="221373" y="4051"/>
                  </a:lnTo>
                  <a:lnTo>
                    <a:pt x="175488" y="11455"/>
                  </a:lnTo>
                  <a:lnTo>
                    <a:pt x="123520" y="25628"/>
                  </a:lnTo>
                  <a:lnTo>
                    <a:pt x="73190" y="45313"/>
                  </a:lnTo>
                  <a:lnTo>
                    <a:pt x="25069" y="70421"/>
                  </a:lnTo>
                  <a:lnTo>
                    <a:pt x="2501" y="85547"/>
                  </a:lnTo>
                  <a:lnTo>
                    <a:pt x="1257" y="86385"/>
                  </a:lnTo>
                  <a:lnTo>
                    <a:pt x="0" y="87223"/>
                  </a:lnTo>
                  <a:lnTo>
                    <a:pt x="4229" y="100838"/>
                  </a:lnTo>
                  <a:lnTo>
                    <a:pt x="5740" y="100838"/>
                  </a:lnTo>
                  <a:lnTo>
                    <a:pt x="7251" y="100838"/>
                  </a:lnTo>
                  <a:lnTo>
                    <a:pt x="435483" y="100838"/>
                  </a:lnTo>
                  <a:lnTo>
                    <a:pt x="436994" y="100838"/>
                  </a:lnTo>
                  <a:lnTo>
                    <a:pt x="438505" y="100838"/>
                  </a:lnTo>
                  <a:lnTo>
                    <a:pt x="447548" y="71729"/>
                  </a:lnTo>
                  <a:lnTo>
                    <a:pt x="451726" y="30314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379731" y="4504588"/>
              <a:ext cx="443865" cy="100965"/>
            </a:xfrm>
            <a:custGeom>
              <a:avLst/>
              <a:gdLst/>
              <a:ahLst/>
              <a:cxnLst/>
              <a:rect l="l" t="t" r="r" b="b"/>
              <a:pathLst>
                <a:path w="443864" h="100964">
                  <a:moveTo>
                    <a:pt x="0" y="84702"/>
                  </a:moveTo>
                  <a:lnTo>
                    <a:pt x="5011" y="100837"/>
                  </a:lnTo>
                  <a:lnTo>
                    <a:pt x="430205" y="100837"/>
                  </a:lnTo>
                  <a:lnTo>
                    <a:pt x="439521" y="70844"/>
                  </a:lnTo>
                  <a:lnTo>
                    <a:pt x="443777" y="28657"/>
                  </a:lnTo>
                  <a:lnTo>
                    <a:pt x="437647" y="26244"/>
                  </a:lnTo>
                  <a:lnTo>
                    <a:pt x="433905" y="25209"/>
                  </a:lnTo>
                  <a:lnTo>
                    <a:pt x="217608" y="25209"/>
                  </a:lnTo>
                  <a:lnTo>
                    <a:pt x="217608" y="4041"/>
                  </a:lnTo>
                  <a:lnTo>
                    <a:pt x="171733" y="11450"/>
                  </a:lnTo>
                  <a:lnTo>
                    <a:pt x="119756" y="25625"/>
                  </a:lnTo>
                  <a:lnTo>
                    <a:pt x="69431" y="45309"/>
                  </a:lnTo>
                  <a:lnTo>
                    <a:pt x="21309" y="70411"/>
                  </a:lnTo>
                  <a:lnTo>
                    <a:pt x="0" y="84702"/>
                  </a:lnTo>
                  <a:close/>
                </a:path>
                <a:path w="443864" h="100964">
                  <a:moveTo>
                    <a:pt x="217608" y="4041"/>
                  </a:moveTo>
                  <a:lnTo>
                    <a:pt x="217608" y="25209"/>
                  </a:lnTo>
                  <a:lnTo>
                    <a:pt x="433905" y="25209"/>
                  </a:lnTo>
                  <a:lnTo>
                    <a:pt x="385488" y="11817"/>
                  </a:lnTo>
                  <a:lnTo>
                    <a:pt x="332182" y="2992"/>
                  </a:lnTo>
                  <a:lnTo>
                    <a:pt x="278441" y="0"/>
                  </a:lnTo>
                  <a:lnTo>
                    <a:pt x="224812" y="2878"/>
                  </a:lnTo>
                  <a:lnTo>
                    <a:pt x="224098" y="2916"/>
                  </a:lnTo>
                  <a:lnTo>
                    <a:pt x="222675" y="3223"/>
                  </a:lnTo>
                  <a:lnTo>
                    <a:pt x="217608" y="4041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380970" y="4504588"/>
              <a:ext cx="441325" cy="100965"/>
            </a:xfrm>
            <a:custGeom>
              <a:avLst/>
              <a:gdLst/>
              <a:ahLst/>
              <a:cxnLst/>
              <a:rect l="l" t="t" r="r" b="b"/>
              <a:pathLst>
                <a:path w="441325" h="100964">
                  <a:moveTo>
                    <a:pt x="441134" y="28117"/>
                  </a:moveTo>
                  <a:lnTo>
                    <a:pt x="439737" y="27584"/>
                  </a:lnTo>
                  <a:lnTo>
                    <a:pt x="436397" y="26250"/>
                  </a:lnTo>
                  <a:lnTo>
                    <a:pt x="432663" y="25209"/>
                  </a:lnTo>
                  <a:lnTo>
                    <a:pt x="384238" y="11823"/>
                  </a:lnTo>
                  <a:lnTo>
                    <a:pt x="330936" y="2997"/>
                  </a:lnTo>
                  <a:lnTo>
                    <a:pt x="277202" y="0"/>
                  </a:lnTo>
                  <a:lnTo>
                    <a:pt x="223570" y="2882"/>
                  </a:lnTo>
                  <a:lnTo>
                    <a:pt x="222859" y="2921"/>
                  </a:lnTo>
                  <a:lnTo>
                    <a:pt x="221437" y="3225"/>
                  </a:lnTo>
                  <a:lnTo>
                    <a:pt x="216369" y="4051"/>
                  </a:lnTo>
                  <a:lnTo>
                    <a:pt x="170484" y="11455"/>
                  </a:lnTo>
                  <a:lnTo>
                    <a:pt x="118516" y="25628"/>
                  </a:lnTo>
                  <a:lnTo>
                    <a:pt x="68186" y="45313"/>
                  </a:lnTo>
                  <a:lnTo>
                    <a:pt x="20066" y="70421"/>
                  </a:lnTo>
                  <a:lnTo>
                    <a:pt x="1257" y="83032"/>
                  </a:lnTo>
                  <a:lnTo>
                    <a:pt x="0" y="83870"/>
                  </a:lnTo>
                  <a:lnTo>
                    <a:pt x="5283" y="100838"/>
                  </a:lnTo>
                  <a:lnTo>
                    <a:pt x="6781" y="100838"/>
                  </a:lnTo>
                  <a:lnTo>
                    <a:pt x="425945" y="100838"/>
                  </a:lnTo>
                  <a:lnTo>
                    <a:pt x="427456" y="100838"/>
                  </a:lnTo>
                  <a:lnTo>
                    <a:pt x="436854" y="70561"/>
                  </a:lnTo>
                  <a:lnTo>
                    <a:pt x="441134" y="28117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383485" y="4504588"/>
              <a:ext cx="436245" cy="100965"/>
            </a:xfrm>
            <a:custGeom>
              <a:avLst/>
              <a:gdLst/>
              <a:ahLst/>
              <a:cxnLst/>
              <a:rect l="l" t="t" r="r" b="b"/>
              <a:pathLst>
                <a:path w="436244" h="100964">
                  <a:moveTo>
                    <a:pt x="435825" y="27012"/>
                  </a:moveTo>
                  <a:lnTo>
                    <a:pt x="434428" y="26479"/>
                  </a:lnTo>
                  <a:lnTo>
                    <a:pt x="433882" y="26250"/>
                  </a:lnTo>
                  <a:lnTo>
                    <a:pt x="430149" y="25209"/>
                  </a:lnTo>
                  <a:lnTo>
                    <a:pt x="381723" y="11823"/>
                  </a:lnTo>
                  <a:lnTo>
                    <a:pt x="328422" y="2997"/>
                  </a:lnTo>
                  <a:lnTo>
                    <a:pt x="274688" y="0"/>
                  </a:lnTo>
                  <a:lnTo>
                    <a:pt x="221056" y="2882"/>
                  </a:lnTo>
                  <a:lnTo>
                    <a:pt x="220345" y="2921"/>
                  </a:lnTo>
                  <a:lnTo>
                    <a:pt x="218922" y="3225"/>
                  </a:lnTo>
                  <a:lnTo>
                    <a:pt x="213855" y="4051"/>
                  </a:lnTo>
                  <a:lnTo>
                    <a:pt x="167970" y="11455"/>
                  </a:lnTo>
                  <a:lnTo>
                    <a:pt x="116001" y="25628"/>
                  </a:lnTo>
                  <a:lnTo>
                    <a:pt x="65671" y="45313"/>
                  </a:lnTo>
                  <a:lnTo>
                    <a:pt x="17551" y="70421"/>
                  </a:lnTo>
                  <a:lnTo>
                    <a:pt x="1244" y="81356"/>
                  </a:lnTo>
                  <a:lnTo>
                    <a:pt x="0" y="82194"/>
                  </a:lnTo>
                  <a:lnTo>
                    <a:pt x="5791" y="100838"/>
                  </a:lnTo>
                  <a:lnTo>
                    <a:pt x="7302" y="100838"/>
                  </a:lnTo>
                  <a:lnTo>
                    <a:pt x="420395" y="100838"/>
                  </a:lnTo>
                  <a:lnTo>
                    <a:pt x="421906" y="100838"/>
                  </a:lnTo>
                  <a:lnTo>
                    <a:pt x="431495" y="69977"/>
                  </a:lnTo>
                  <a:lnTo>
                    <a:pt x="435825" y="2701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385733" y="4504588"/>
              <a:ext cx="431165" cy="100965"/>
            </a:xfrm>
            <a:custGeom>
              <a:avLst/>
              <a:gdLst/>
              <a:ahLst/>
              <a:cxnLst/>
              <a:rect l="l" t="t" r="r" b="b"/>
              <a:pathLst>
                <a:path w="431164" h="100964">
                  <a:moveTo>
                    <a:pt x="430771" y="26009"/>
                  </a:moveTo>
                  <a:lnTo>
                    <a:pt x="429348" y="25628"/>
                  </a:lnTo>
                  <a:lnTo>
                    <a:pt x="427901" y="25209"/>
                  </a:lnTo>
                  <a:lnTo>
                    <a:pt x="379476" y="11823"/>
                  </a:lnTo>
                  <a:lnTo>
                    <a:pt x="326174" y="2997"/>
                  </a:lnTo>
                  <a:lnTo>
                    <a:pt x="272440" y="0"/>
                  </a:lnTo>
                  <a:lnTo>
                    <a:pt x="218808" y="2882"/>
                  </a:lnTo>
                  <a:lnTo>
                    <a:pt x="218097" y="2921"/>
                  </a:lnTo>
                  <a:lnTo>
                    <a:pt x="216674" y="3225"/>
                  </a:lnTo>
                  <a:lnTo>
                    <a:pt x="211607" y="4051"/>
                  </a:lnTo>
                  <a:lnTo>
                    <a:pt x="165722" y="11455"/>
                  </a:lnTo>
                  <a:lnTo>
                    <a:pt x="113753" y="25628"/>
                  </a:lnTo>
                  <a:lnTo>
                    <a:pt x="63423" y="45313"/>
                  </a:lnTo>
                  <a:lnTo>
                    <a:pt x="15303" y="70421"/>
                  </a:lnTo>
                  <a:lnTo>
                    <a:pt x="1231" y="79844"/>
                  </a:lnTo>
                  <a:lnTo>
                    <a:pt x="0" y="80683"/>
                  </a:lnTo>
                  <a:lnTo>
                    <a:pt x="7200" y="100838"/>
                  </a:lnTo>
                  <a:lnTo>
                    <a:pt x="8750" y="100838"/>
                  </a:lnTo>
                  <a:lnTo>
                    <a:pt x="414451" y="100838"/>
                  </a:lnTo>
                  <a:lnTo>
                    <a:pt x="416001" y="100838"/>
                  </a:lnTo>
                  <a:lnTo>
                    <a:pt x="425069" y="75476"/>
                  </a:lnTo>
                  <a:lnTo>
                    <a:pt x="430771" y="26009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388209" y="4504588"/>
              <a:ext cx="426084" cy="100965"/>
            </a:xfrm>
            <a:custGeom>
              <a:avLst/>
              <a:gdLst/>
              <a:ahLst/>
              <a:cxnLst/>
              <a:rect l="l" t="t" r="r" b="b"/>
              <a:pathLst>
                <a:path w="426085" h="100964">
                  <a:moveTo>
                    <a:pt x="0" y="79017"/>
                  </a:moveTo>
                  <a:lnTo>
                    <a:pt x="7803" y="100837"/>
                  </a:lnTo>
                  <a:lnTo>
                    <a:pt x="410458" y="100837"/>
                  </a:lnTo>
                  <a:lnTo>
                    <a:pt x="419771" y="74799"/>
                  </a:lnTo>
                  <a:lnTo>
                    <a:pt x="425484" y="25225"/>
                  </a:lnTo>
                  <a:lnTo>
                    <a:pt x="209131" y="25209"/>
                  </a:lnTo>
                  <a:lnTo>
                    <a:pt x="209131" y="4041"/>
                  </a:lnTo>
                  <a:lnTo>
                    <a:pt x="163256" y="11450"/>
                  </a:lnTo>
                  <a:lnTo>
                    <a:pt x="111279" y="25625"/>
                  </a:lnTo>
                  <a:lnTo>
                    <a:pt x="60954" y="45309"/>
                  </a:lnTo>
                  <a:lnTo>
                    <a:pt x="12832" y="70411"/>
                  </a:lnTo>
                  <a:lnTo>
                    <a:pt x="0" y="79017"/>
                  </a:lnTo>
                  <a:close/>
                </a:path>
                <a:path w="426085" h="100964">
                  <a:moveTo>
                    <a:pt x="209131" y="4041"/>
                  </a:moveTo>
                  <a:lnTo>
                    <a:pt x="209131" y="25209"/>
                  </a:lnTo>
                  <a:lnTo>
                    <a:pt x="425484" y="25225"/>
                  </a:lnTo>
                  <a:lnTo>
                    <a:pt x="377011" y="11817"/>
                  </a:lnTo>
                  <a:lnTo>
                    <a:pt x="323705" y="2992"/>
                  </a:lnTo>
                  <a:lnTo>
                    <a:pt x="269964" y="0"/>
                  </a:lnTo>
                  <a:lnTo>
                    <a:pt x="216335" y="2878"/>
                  </a:lnTo>
                  <a:lnTo>
                    <a:pt x="215621" y="2916"/>
                  </a:lnTo>
                  <a:lnTo>
                    <a:pt x="214198" y="3223"/>
                  </a:lnTo>
                  <a:lnTo>
                    <a:pt x="209131" y="4041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389441" y="4504588"/>
              <a:ext cx="422909" cy="100965"/>
            </a:xfrm>
            <a:custGeom>
              <a:avLst/>
              <a:gdLst/>
              <a:ahLst/>
              <a:cxnLst/>
              <a:rect l="l" t="t" r="r" b="b"/>
              <a:pathLst>
                <a:path w="422910" h="100964">
                  <a:moveTo>
                    <a:pt x="422808" y="24828"/>
                  </a:moveTo>
                  <a:lnTo>
                    <a:pt x="421347" y="24434"/>
                  </a:lnTo>
                  <a:lnTo>
                    <a:pt x="419747" y="23990"/>
                  </a:lnTo>
                  <a:lnTo>
                    <a:pt x="375767" y="11823"/>
                  </a:lnTo>
                  <a:lnTo>
                    <a:pt x="322465" y="2997"/>
                  </a:lnTo>
                  <a:lnTo>
                    <a:pt x="268732" y="0"/>
                  </a:lnTo>
                  <a:lnTo>
                    <a:pt x="215099" y="2882"/>
                  </a:lnTo>
                  <a:lnTo>
                    <a:pt x="214388" y="2921"/>
                  </a:lnTo>
                  <a:lnTo>
                    <a:pt x="212966" y="3225"/>
                  </a:lnTo>
                  <a:lnTo>
                    <a:pt x="207899" y="4051"/>
                  </a:lnTo>
                  <a:lnTo>
                    <a:pt x="162013" y="11455"/>
                  </a:lnTo>
                  <a:lnTo>
                    <a:pt x="110045" y="25628"/>
                  </a:lnTo>
                  <a:lnTo>
                    <a:pt x="59715" y="45313"/>
                  </a:lnTo>
                  <a:lnTo>
                    <a:pt x="11595" y="70421"/>
                  </a:lnTo>
                  <a:lnTo>
                    <a:pt x="2463" y="76530"/>
                  </a:lnTo>
                  <a:lnTo>
                    <a:pt x="1231" y="77368"/>
                  </a:lnTo>
                  <a:lnTo>
                    <a:pt x="0" y="78193"/>
                  </a:lnTo>
                  <a:lnTo>
                    <a:pt x="8102" y="100838"/>
                  </a:lnTo>
                  <a:lnTo>
                    <a:pt x="9626" y="100838"/>
                  </a:lnTo>
                  <a:lnTo>
                    <a:pt x="11163" y="100838"/>
                  </a:lnTo>
                  <a:lnTo>
                    <a:pt x="404622" y="100838"/>
                  </a:lnTo>
                  <a:lnTo>
                    <a:pt x="406158" y="100838"/>
                  </a:lnTo>
                  <a:lnTo>
                    <a:pt x="407695" y="100838"/>
                  </a:lnTo>
                  <a:lnTo>
                    <a:pt x="417118" y="74472"/>
                  </a:lnTo>
                  <a:lnTo>
                    <a:pt x="422808" y="25209"/>
                  </a:lnTo>
                  <a:lnTo>
                    <a:pt x="422808" y="24828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393150" y="4504588"/>
              <a:ext cx="415290" cy="100965"/>
            </a:xfrm>
            <a:custGeom>
              <a:avLst/>
              <a:gdLst/>
              <a:ahLst/>
              <a:cxnLst/>
              <a:rect l="l" t="t" r="r" b="b"/>
              <a:pathLst>
                <a:path w="415289" h="100964">
                  <a:moveTo>
                    <a:pt x="0" y="75703"/>
                  </a:moveTo>
                  <a:lnTo>
                    <a:pt x="8989" y="100837"/>
                  </a:lnTo>
                  <a:lnTo>
                    <a:pt x="399392" y="100837"/>
                  </a:lnTo>
                  <a:lnTo>
                    <a:pt x="409179" y="73470"/>
                  </a:lnTo>
                  <a:lnTo>
                    <a:pt x="414743" y="25209"/>
                  </a:lnTo>
                  <a:lnTo>
                    <a:pt x="204190" y="25209"/>
                  </a:lnTo>
                  <a:lnTo>
                    <a:pt x="204190" y="4041"/>
                  </a:lnTo>
                  <a:lnTo>
                    <a:pt x="158315" y="11450"/>
                  </a:lnTo>
                  <a:lnTo>
                    <a:pt x="106338" y="25625"/>
                  </a:lnTo>
                  <a:lnTo>
                    <a:pt x="56013" y="45309"/>
                  </a:lnTo>
                  <a:lnTo>
                    <a:pt x="7890" y="70411"/>
                  </a:lnTo>
                  <a:lnTo>
                    <a:pt x="0" y="75703"/>
                  </a:lnTo>
                  <a:close/>
                </a:path>
                <a:path w="415289" h="100964">
                  <a:moveTo>
                    <a:pt x="204190" y="4041"/>
                  </a:moveTo>
                  <a:lnTo>
                    <a:pt x="204190" y="25209"/>
                  </a:lnTo>
                  <a:lnTo>
                    <a:pt x="414743" y="25209"/>
                  </a:lnTo>
                  <a:lnTo>
                    <a:pt x="414554" y="23568"/>
                  </a:lnTo>
                  <a:lnTo>
                    <a:pt x="372070" y="11817"/>
                  </a:lnTo>
                  <a:lnTo>
                    <a:pt x="318764" y="2992"/>
                  </a:lnTo>
                  <a:lnTo>
                    <a:pt x="265023" y="0"/>
                  </a:lnTo>
                  <a:lnTo>
                    <a:pt x="211393" y="2878"/>
                  </a:lnTo>
                  <a:lnTo>
                    <a:pt x="210679" y="2916"/>
                  </a:lnTo>
                  <a:lnTo>
                    <a:pt x="209257" y="3223"/>
                  </a:lnTo>
                  <a:lnTo>
                    <a:pt x="204190" y="4041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2394392" y="4504588"/>
              <a:ext cx="412115" cy="100965"/>
            </a:xfrm>
            <a:custGeom>
              <a:avLst/>
              <a:gdLst/>
              <a:ahLst/>
              <a:cxnLst/>
              <a:rect l="l" t="t" r="r" b="b"/>
              <a:pathLst>
                <a:path w="412114" h="100964">
                  <a:moveTo>
                    <a:pt x="0" y="74870"/>
                  </a:moveTo>
                  <a:lnTo>
                    <a:pt x="9286" y="100837"/>
                  </a:lnTo>
                  <a:lnTo>
                    <a:pt x="396609" y="100837"/>
                  </a:lnTo>
                  <a:lnTo>
                    <a:pt x="406515" y="73138"/>
                  </a:lnTo>
                  <a:lnTo>
                    <a:pt x="412040" y="25209"/>
                  </a:lnTo>
                  <a:lnTo>
                    <a:pt x="202947" y="25209"/>
                  </a:lnTo>
                  <a:lnTo>
                    <a:pt x="202947" y="4041"/>
                  </a:lnTo>
                  <a:lnTo>
                    <a:pt x="157073" y="11450"/>
                  </a:lnTo>
                  <a:lnTo>
                    <a:pt x="105095" y="25625"/>
                  </a:lnTo>
                  <a:lnTo>
                    <a:pt x="54770" y="45309"/>
                  </a:lnTo>
                  <a:lnTo>
                    <a:pt x="6648" y="70411"/>
                  </a:lnTo>
                  <a:lnTo>
                    <a:pt x="0" y="74870"/>
                  </a:lnTo>
                  <a:close/>
                </a:path>
                <a:path w="412114" h="100964">
                  <a:moveTo>
                    <a:pt x="202947" y="4041"/>
                  </a:moveTo>
                  <a:lnTo>
                    <a:pt x="202947" y="25209"/>
                  </a:lnTo>
                  <a:lnTo>
                    <a:pt x="412040" y="25209"/>
                  </a:lnTo>
                  <a:lnTo>
                    <a:pt x="411803" y="23151"/>
                  </a:lnTo>
                  <a:lnTo>
                    <a:pt x="370827" y="11817"/>
                  </a:lnTo>
                  <a:lnTo>
                    <a:pt x="317521" y="2992"/>
                  </a:lnTo>
                  <a:lnTo>
                    <a:pt x="263780" y="0"/>
                  </a:lnTo>
                  <a:lnTo>
                    <a:pt x="210151" y="2878"/>
                  </a:lnTo>
                  <a:lnTo>
                    <a:pt x="209437" y="2916"/>
                  </a:lnTo>
                  <a:lnTo>
                    <a:pt x="208015" y="3223"/>
                  </a:lnTo>
                  <a:lnTo>
                    <a:pt x="202947" y="4041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395626" y="4504588"/>
              <a:ext cx="409575" cy="100965"/>
            </a:xfrm>
            <a:custGeom>
              <a:avLst/>
              <a:gdLst/>
              <a:ahLst/>
              <a:cxnLst/>
              <a:rect l="l" t="t" r="r" b="b"/>
              <a:pathLst>
                <a:path w="409575" h="100964">
                  <a:moveTo>
                    <a:pt x="409359" y="25209"/>
                  </a:moveTo>
                  <a:lnTo>
                    <a:pt x="409067" y="22745"/>
                  </a:lnTo>
                  <a:lnTo>
                    <a:pt x="407568" y="22339"/>
                  </a:lnTo>
                  <a:lnTo>
                    <a:pt x="406069" y="21920"/>
                  </a:lnTo>
                  <a:lnTo>
                    <a:pt x="369582" y="11823"/>
                  </a:lnTo>
                  <a:lnTo>
                    <a:pt x="316280" y="2997"/>
                  </a:lnTo>
                  <a:lnTo>
                    <a:pt x="262547" y="0"/>
                  </a:lnTo>
                  <a:lnTo>
                    <a:pt x="208915" y="2882"/>
                  </a:lnTo>
                  <a:lnTo>
                    <a:pt x="208203" y="2921"/>
                  </a:lnTo>
                  <a:lnTo>
                    <a:pt x="206781" y="3225"/>
                  </a:lnTo>
                  <a:lnTo>
                    <a:pt x="201714" y="4051"/>
                  </a:lnTo>
                  <a:lnTo>
                    <a:pt x="155829" y="11455"/>
                  </a:lnTo>
                  <a:lnTo>
                    <a:pt x="103860" y="25628"/>
                  </a:lnTo>
                  <a:lnTo>
                    <a:pt x="53530" y="45313"/>
                  </a:lnTo>
                  <a:lnTo>
                    <a:pt x="5410" y="70421"/>
                  </a:lnTo>
                  <a:lnTo>
                    <a:pt x="2463" y="72390"/>
                  </a:lnTo>
                  <a:lnTo>
                    <a:pt x="1231" y="73228"/>
                  </a:lnTo>
                  <a:lnTo>
                    <a:pt x="0" y="74053"/>
                  </a:lnTo>
                  <a:lnTo>
                    <a:pt x="9575" y="100838"/>
                  </a:lnTo>
                  <a:lnTo>
                    <a:pt x="11099" y="100838"/>
                  </a:lnTo>
                  <a:lnTo>
                    <a:pt x="12649" y="100838"/>
                  </a:lnTo>
                  <a:lnTo>
                    <a:pt x="390766" y="100838"/>
                  </a:lnTo>
                  <a:lnTo>
                    <a:pt x="392315" y="100838"/>
                  </a:lnTo>
                  <a:lnTo>
                    <a:pt x="393839" y="100838"/>
                  </a:lnTo>
                  <a:lnTo>
                    <a:pt x="403860" y="72809"/>
                  </a:lnTo>
                  <a:lnTo>
                    <a:pt x="409359" y="25209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399423" y="4504588"/>
              <a:ext cx="401320" cy="100965"/>
            </a:xfrm>
            <a:custGeom>
              <a:avLst/>
              <a:gdLst/>
              <a:ahLst/>
              <a:cxnLst/>
              <a:rect l="l" t="t" r="r" b="b"/>
              <a:pathLst>
                <a:path w="401319" h="100964">
                  <a:moveTo>
                    <a:pt x="0" y="71496"/>
                  </a:moveTo>
                  <a:lnTo>
                    <a:pt x="0" y="71804"/>
                  </a:lnTo>
                  <a:lnTo>
                    <a:pt x="10383" y="100837"/>
                  </a:lnTo>
                  <a:lnTo>
                    <a:pt x="385450" y="100837"/>
                  </a:lnTo>
                  <a:lnTo>
                    <a:pt x="395833" y="71804"/>
                  </a:lnTo>
                  <a:lnTo>
                    <a:pt x="401205" y="25209"/>
                  </a:lnTo>
                  <a:lnTo>
                    <a:pt x="197916" y="25209"/>
                  </a:lnTo>
                  <a:lnTo>
                    <a:pt x="197916" y="4041"/>
                  </a:lnTo>
                  <a:lnTo>
                    <a:pt x="152042" y="11450"/>
                  </a:lnTo>
                  <a:lnTo>
                    <a:pt x="100065" y="25625"/>
                  </a:lnTo>
                  <a:lnTo>
                    <a:pt x="49739" y="45309"/>
                  </a:lnTo>
                  <a:lnTo>
                    <a:pt x="1617" y="70411"/>
                  </a:lnTo>
                  <a:lnTo>
                    <a:pt x="0" y="71496"/>
                  </a:lnTo>
                  <a:close/>
                </a:path>
                <a:path w="401319" h="100964">
                  <a:moveTo>
                    <a:pt x="197916" y="4041"/>
                  </a:moveTo>
                  <a:lnTo>
                    <a:pt x="197916" y="25209"/>
                  </a:lnTo>
                  <a:lnTo>
                    <a:pt x="401205" y="25209"/>
                  </a:lnTo>
                  <a:lnTo>
                    <a:pt x="400777" y="21493"/>
                  </a:lnTo>
                  <a:lnTo>
                    <a:pt x="365796" y="11817"/>
                  </a:lnTo>
                  <a:lnTo>
                    <a:pt x="312490" y="2992"/>
                  </a:lnTo>
                  <a:lnTo>
                    <a:pt x="258749" y="0"/>
                  </a:lnTo>
                  <a:lnTo>
                    <a:pt x="205120" y="2878"/>
                  </a:lnTo>
                  <a:lnTo>
                    <a:pt x="204406" y="2916"/>
                  </a:lnTo>
                  <a:lnTo>
                    <a:pt x="202984" y="3223"/>
                  </a:lnTo>
                  <a:lnTo>
                    <a:pt x="197916" y="4041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400820" y="4504588"/>
              <a:ext cx="398780" cy="100965"/>
            </a:xfrm>
            <a:custGeom>
              <a:avLst/>
              <a:gdLst/>
              <a:ahLst/>
              <a:cxnLst/>
              <a:rect l="l" t="t" r="r" b="b"/>
              <a:pathLst>
                <a:path w="398780" h="100964">
                  <a:moveTo>
                    <a:pt x="398360" y="25209"/>
                  </a:moveTo>
                  <a:lnTo>
                    <a:pt x="397878" y="21082"/>
                  </a:lnTo>
                  <a:lnTo>
                    <a:pt x="396367" y="20675"/>
                  </a:lnTo>
                  <a:lnTo>
                    <a:pt x="394868" y="20256"/>
                  </a:lnTo>
                  <a:lnTo>
                    <a:pt x="364388" y="11823"/>
                  </a:lnTo>
                  <a:lnTo>
                    <a:pt x="311086" y="2997"/>
                  </a:lnTo>
                  <a:lnTo>
                    <a:pt x="257352" y="0"/>
                  </a:lnTo>
                  <a:lnTo>
                    <a:pt x="203720" y="2882"/>
                  </a:lnTo>
                  <a:lnTo>
                    <a:pt x="203009" y="2921"/>
                  </a:lnTo>
                  <a:lnTo>
                    <a:pt x="201587" y="3225"/>
                  </a:lnTo>
                  <a:lnTo>
                    <a:pt x="196519" y="4051"/>
                  </a:lnTo>
                  <a:lnTo>
                    <a:pt x="150634" y="11455"/>
                  </a:lnTo>
                  <a:lnTo>
                    <a:pt x="98666" y="25628"/>
                  </a:lnTo>
                  <a:lnTo>
                    <a:pt x="48336" y="45313"/>
                  </a:lnTo>
                  <a:lnTo>
                    <a:pt x="2832" y="69049"/>
                  </a:lnTo>
                  <a:lnTo>
                    <a:pt x="2641" y="69151"/>
                  </a:lnTo>
                  <a:lnTo>
                    <a:pt x="1422" y="69786"/>
                  </a:lnTo>
                  <a:lnTo>
                    <a:pt x="1282" y="69862"/>
                  </a:lnTo>
                  <a:lnTo>
                    <a:pt x="215" y="70421"/>
                  </a:lnTo>
                  <a:lnTo>
                    <a:pt x="0" y="70561"/>
                  </a:lnTo>
                  <a:lnTo>
                    <a:pt x="0" y="71475"/>
                  </a:lnTo>
                  <a:lnTo>
                    <a:pt x="10502" y="100838"/>
                  </a:lnTo>
                  <a:lnTo>
                    <a:pt x="12052" y="100838"/>
                  </a:lnTo>
                  <a:lnTo>
                    <a:pt x="13576" y="100838"/>
                  </a:lnTo>
                  <a:lnTo>
                    <a:pt x="379450" y="100838"/>
                  </a:lnTo>
                  <a:lnTo>
                    <a:pt x="380974" y="100838"/>
                  </a:lnTo>
                  <a:lnTo>
                    <a:pt x="382524" y="100838"/>
                  </a:lnTo>
                  <a:lnTo>
                    <a:pt x="393026" y="71475"/>
                  </a:lnTo>
                  <a:lnTo>
                    <a:pt x="398360" y="25209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404850" y="4504588"/>
              <a:ext cx="390525" cy="100965"/>
            </a:xfrm>
            <a:custGeom>
              <a:avLst/>
              <a:gdLst/>
              <a:ahLst/>
              <a:cxnLst/>
              <a:rect l="l" t="t" r="r" b="b"/>
              <a:pathLst>
                <a:path w="390525" h="100964">
                  <a:moveTo>
                    <a:pt x="0" y="68424"/>
                  </a:moveTo>
                  <a:lnTo>
                    <a:pt x="236" y="70474"/>
                  </a:lnTo>
                  <a:lnTo>
                    <a:pt x="11094" y="100837"/>
                  </a:lnTo>
                  <a:lnTo>
                    <a:pt x="373898" y="100837"/>
                  </a:lnTo>
                  <a:lnTo>
                    <a:pt x="384756" y="70474"/>
                  </a:lnTo>
                  <a:lnTo>
                    <a:pt x="389975" y="25209"/>
                  </a:lnTo>
                  <a:lnTo>
                    <a:pt x="192490" y="25209"/>
                  </a:lnTo>
                  <a:lnTo>
                    <a:pt x="192490" y="4041"/>
                  </a:lnTo>
                  <a:lnTo>
                    <a:pt x="146615" y="11450"/>
                  </a:lnTo>
                  <a:lnTo>
                    <a:pt x="94638" y="25625"/>
                  </a:lnTo>
                  <a:lnTo>
                    <a:pt x="44313" y="45309"/>
                  </a:lnTo>
                  <a:lnTo>
                    <a:pt x="236" y="68301"/>
                  </a:lnTo>
                  <a:lnTo>
                    <a:pt x="0" y="68424"/>
                  </a:lnTo>
                  <a:close/>
                </a:path>
                <a:path w="390525" h="100964">
                  <a:moveTo>
                    <a:pt x="192490" y="4041"/>
                  </a:moveTo>
                  <a:lnTo>
                    <a:pt x="192490" y="25209"/>
                  </a:lnTo>
                  <a:lnTo>
                    <a:pt x="389975" y="25209"/>
                  </a:lnTo>
                  <a:lnTo>
                    <a:pt x="389355" y="19834"/>
                  </a:lnTo>
                  <a:lnTo>
                    <a:pt x="360370" y="11817"/>
                  </a:lnTo>
                  <a:lnTo>
                    <a:pt x="307064" y="2992"/>
                  </a:lnTo>
                  <a:lnTo>
                    <a:pt x="253323" y="0"/>
                  </a:lnTo>
                  <a:lnTo>
                    <a:pt x="199694" y="2878"/>
                  </a:lnTo>
                  <a:lnTo>
                    <a:pt x="198980" y="2916"/>
                  </a:lnTo>
                  <a:lnTo>
                    <a:pt x="197557" y="3223"/>
                  </a:lnTo>
                  <a:lnTo>
                    <a:pt x="192490" y="4041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406205" y="4504588"/>
              <a:ext cx="387350" cy="100965"/>
            </a:xfrm>
            <a:custGeom>
              <a:avLst/>
              <a:gdLst/>
              <a:ahLst/>
              <a:cxnLst/>
              <a:rect l="l" t="t" r="r" b="b"/>
              <a:pathLst>
                <a:path w="387350" h="100964">
                  <a:moveTo>
                    <a:pt x="387159" y="25209"/>
                  </a:moveTo>
                  <a:lnTo>
                    <a:pt x="386486" y="19418"/>
                  </a:lnTo>
                  <a:lnTo>
                    <a:pt x="384987" y="19011"/>
                  </a:lnTo>
                  <a:lnTo>
                    <a:pt x="359003" y="11823"/>
                  </a:lnTo>
                  <a:lnTo>
                    <a:pt x="305701" y="2997"/>
                  </a:lnTo>
                  <a:lnTo>
                    <a:pt x="251968" y="0"/>
                  </a:lnTo>
                  <a:lnTo>
                    <a:pt x="198335" y="2882"/>
                  </a:lnTo>
                  <a:lnTo>
                    <a:pt x="197624" y="2921"/>
                  </a:lnTo>
                  <a:lnTo>
                    <a:pt x="196202" y="3225"/>
                  </a:lnTo>
                  <a:lnTo>
                    <a:pt x="191135" y="4051"/>
                  </a:lnTo>
                  <a:lnTo>
                    <a:pt x="145249" y="11455"/>
                  </a:lnTo>
                  <a:lnTo>
                    <a:pt x="93281" y="25628"/>
                  </a:lnTo>
                  <a:lnTo>
                    <a:pt x="42951" y="45313"/>
                  </a:lnTo>
                  <a:lnTo>
                    <a:pt x="1371" y="67005"/>
                  </a:lnTo>
                  <a:lnTo>
                    <a:pt x="0" y="67716"/>
                  </a:lnTo>
                  <a:lnTo>
                    <a:pt x="279" y="70154"/>
                  </a:lnTo>
                  <a:lnTo>
                    <a:pt x="11264" y="100838"/>
                  </a:lnTo>
                  <a:lnTo>
                    <a:pt x="12788" y="100838"/>
                  </a:lnTo>
                  <a:lnTo>
                    <a:pt x="369468" y="100838"/>
                  </a:lnTo>
                  <a:lnTo>
                    <a:pt x="370992" y="100838"/>
                  </a:lnTo>
                  <a:lnTo>
                    <a:pt x="381977" y="70154"/>
                  </a:lnTo>
                  <a:lnTo>
                    <a:pt x="387159" y="25209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408948" y="4504588"/>
              <a:ext cx="381635" cy="100965"/>
            </a:xfrm>
            <a:custGeom>
              <a:avLst/>
              <a:gdLst/>
              <a:ahLst/>
              <a:cxnLst/>
              <a:rect l="l" t="t" r="r" b="b"/>
              <a:pathLst>
                <a:path w="381635" h="100964">
                  <a:moveTo>
                    <a:pt x="381520" y="25209"/>
                  </a:moveTo>
                  <a:lnTo>
                    <a:pt x="380746" y="18592"/>
                  </a:lnTo>
                  <a:lnTo>
                    <a:pt x="379247" y="18186"/>
                  </a:lnTo>
                  <a:lnTo>
                    <a:pt x="356260" y="11823"/>
                  </a:lnTo>
                  <a:lnTo>
                    <a:pt x="302958" y="2997"/>
                  </a:lnTo>
                  <a:lnTo>
                    <a:pt x="249224" y="0"/>
                  </a:lnTo>
                  <a:lnTo>
                    <a:pt x="195592" y="2882"/>
                  </a:lnTo>
                  <a:lnTo>
                    <a:pt x="194881" y="2921"/>
                  </a:lnTo>
                  <a:lnTo>
                    <a:pt x="193459" y="3225"/>
                  </a:lnTo>
                  <a:lnTo>
                    <a:pt x="188391" y="4051"/>
                  </a:lnTo>
                  <a:lnTo>
                    <a:pt x="142506" y="11455"/>
                  </a:lnTo>
                  <a:lnTo>
                    <a:pt x="90538" y="25628"/>
                  </a:lnTo>
                  <a:lnTo>
                    <a:pt x="40208" y="45313"/>
                  </a:lnTo>
                  <a:lnTo>
                    <a:pt x="1371" y="65570"/>
                  </a:lnTo>
                  <a:lnTo>
                    <a:pt x="0" y="66281"/>
                  </a:lnTo>
                  <a:lnTo>
                    <a:pt x="368" y="69481"/>
                  </a:lnTo>
                  <a:lnTo>
                    <a:pt x="11582" y="100838"/>
                  </a:lnTo>
                  <a:lnTo>
                    <a:pt x="13119" y="100838"/>
                  </a:lnTo>
                  <a:lnTo>
                    <a:pt x="363651" y="100838"/>
                  </a:lnTo>
                  <a:lnTo>
                    <a:pt x="365188" y="100838"/>
                  </a:lnTo>
                  <a:lnTo>
                    <a:pt x="376415" y="69481"/>
                  </a:lnTo>
                  <a:lnTo>
                    <a:pt x="381520" y="25209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411679" y="4504588"/>
              <a:ext cx="375920" cy="100965"/>
            </a:xfrm>
            <a:custGeom>
              <a:avLst/>
              <a:gdLst/>
              <a:ahLst/>
              <a:cxnLst/>
              <a:rect l="l" t="t" r="r" b="b"/>
              <a:pathLst>
                <a:path w="375919" h="100964">
                  <a:moveTo>
                    <a:pt x="375881" y="25209"/>
                  </a:moveTo>
                  <a:lnTo>
                    <a:pt x="375018" y="17767"/>
                  </a:lnTo>
                  <a:lnTo>
                    <a:pt x="373367" y="17322"/>
                  </a:lnTo>
                  <a:lnTo>
                    <a:pt x="353529" y="11823"/>
                  </a:lnTo>
                  <a:lnTo>
                    <a:pt x="300228" y="2997"/>
                  </a:lnTo>
                  <a:lnTo>
                    <a:pt x="246494" y="0"/>
                  </a:lnTo>
                  <a:lnTo>
                    <a:pt x="192862" y="2882"/>
                  </a:lnTo>
                  <a:lnTo>
                    <a:pt x="192151" y="2921"/>
                  </a:lnTo>
                  <a:lnTo>
                    <a:pt x="190728" y="3225"/>
                  </a:lnTo>
                  <a:lnTo>
                    <a:pt x="185661" y="4051"/>
                  </a:lnTo>
                  <a:lnTo>
                    <a:pt x="139776" y="11455"/>
                  </a:lnTo>
                  <a:lnTo>
                    <a:pt x="87807" y="25628"/>
                  </a:lnTo>
                  <a:lnTo>
                    <a:pt x="37477" y="45313"/>
                  </a:lnTo>
                  <a:lnTo>
                    <a:pt x="0" y="64858"/>
                  </a:lnTo>
                  <a:lnTo>
                    <a:pt x="457" y="68821"/>
                  </a:lnTo>
                  <a:lnTo>
                    <a:pt x="11912" y="100838"/>
                  </a:lnTo>
                  <a:lnTo>
                    <a:pt x="14376" y="100838"/>
                  </a:lnTo>
                  <a:lnTo>
                    <a:pt x="356933" y="100838"/>
                  </a:lnTo>
                  <a:lnTo>
                    <a:pt x="359397" y="100838"/>
                  </a:lnTo>
                  <a:lnTo>
                    <a:pt x="370852" y="68821"/>
                  </a:lnTo>
                  <a:lnTo>
                    <a:pt x="375881" y="25209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415108" y="4504588"/>
              <a:ext cx="369570" cy="100965"/>
            </a:xfrm>
            <a:custGeom>
              <a:avLst/>
              <a:gdLst/>
              <a:ahLst/>
              <a:cxnLst/>
              <a:rect l="l" t="t" r="r" b="b"/>
              <a:pathLst>
                <a:path w="369569" h="100964">
                  <a:moveTo>
                    <a:pt x="369544" y="25209"/>
                  </a:moveTo>
                  <a:lnTo>
                    <a:pt x="368414" y="16891"/>
                  </a:lnTo>
                  <a:lnTo>
                    <a:pt x="366915" y="16484"/>
                  </a:lnTo>
                  <a:lnTo>
                    <a:pt x="356171" y="13512"/>
                  </a:lnTo>
                  <a:lnTo>
                    <a:pt x="350367" y="11899"/>
                  </a:lnTo>
                  <a:lnTo>
                    <a:pt x="350100" y="11823"/>
                  </a:lnTo>
                  <a:lnTo>
                    <a:pt x="296799" y="2997"/>
                  </a:lnTo>
                  <a:lnTo>
                    <a:pt x="243065" y="0"/>
                  </a:lnTo>
                  <a:lnTo>
                    <a:pt x="189433" y="2882"/>
                  </a:lnTo>
                  <a:lnTo>
                    <a:pt x="188722" y="2921"/>
                  </a:lnTo>
                  <a:lnTo>
                    <a:pt x="187299" y="3225"/>
                  </a:lnTo>
                  <a:lnTo>
                    <a:pt x="182232" y="4051"/>
                  </a:lnTo>
                  <a:lnTo>
                    <a:pt x="136347" y="11455"/>
                  </a:lnTo>
                  <a:lnTo>
                    <a:pt x="84378" y="25628"/>
                  </a:lnTo>
                  <a:lnTo>
                    <a:pt x="34048" y="45313"/>
                  </a:lnTo>
                  <a:lnTo>
                    <a:pt x="1358" y="62369"/>
                  </a:lnTo>
                  <a:lnTo>
                    <a:pt x="0" y="63068"/>
                  </a:lnTo>
                  <a:lnTo>
                    <a:pt x="1612" y="74993"/>
                  </a:lnTo>
                  <a:lnTo>
                    <a:pt x="12522" y="100838"/>
                  </a:lnTo>
                  <a:lnTo>
                    <a:pt x="14084" y="100838"/>
                  </a:lnTo>
                  <a:lnTo>
                    <a:pt x="350367" y="100838"/>
                  </a:lnTo>
                  <a:lnTo>
                    <a:pt x="351929" y="100838"/>
                  </a:lnTo>
                  <a:lnTo>
                    <a:pt x="362839" y="74993"/>
                  </a:lnTo>
                  <a:lnTo>
                    <a:pt x="369544" y="25209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417826" y="4504588"/>
              <a:ext cx="364490" cy="100965"/>
            </a:xfrm>
            <a:custGeom>
              <a:avLst/>
              <a:gdLst/>
              <a:ahLst/>
              <a:cxnLst/>
              <a:rect l="l" t="t" r="r" b="b"/>
              <a:pathLst>
                <a:path w="364489" h="100964">
                  <a:moveTo>
                    <a:pt x="363931" y="25209"/>
                  </a:moveTo>
                  <a:lnTo>
                    <a:pt x="362699" y="16052"/>
                  </a:lnTo>
                  <a:lnTo>
                    <a:pt x="361175" y="15633"/>
                  </a:lnTo>
                  <a:lnTo>
                    <a:pt x="347383" y="11823"/>
                  </a:lnTo>
                  <a:lnTo>
                    <a:pt x="294081" y="2997"/>
                  </a:lnTo>
                  <a:lnTo>
                    <a:pt x="240347" y="0"/>
                  </a:lnTo>
                  <a:lnTo>
                    <a:pt x="186715" y="2882"/>
                  </a:lnTo>
                  <a:lnTo>
                    <a:pt x="186004" y="2921"/>
                  </a:lnTo>
                  <a:lnTo>
                    <a:pt x="184581" y="3225"/>
                  </a:lnTo>
                  <a:lnTo>
                    <a:pt x="179514" y="4051"/>
                  </a:lnTo>
                  <a:lnTo>
                    <a:pt x="133629" y="11455"/>
                  </a:lnTo>
                  <a:lnTo>
                    <a:pt x="81661" y="25628"/>
                  </a:lnTo>
                  <a:lnTo>
                    <a:pt x="31330" y="45313"/>
                  </a:lnTo>
                  <a:lnTo>
                    <a:pt x="1358" y="60947"/>
                  </a:lnTo>
                  <a:lnTo>
                    <a:pt x="0" y="61658"/>
                  </a:lnTo>
                  <a:lnTo>
                    <a:pt x="1689" y="74218"/>
                  </a:lnTo>
                  <a:lnTo>
                    <a:pt x="12928" y="100838"/>
                  </a:lnTo>
                  <a:lnTo>
                    <a:pt x="14490" y="100838"/>
                  </a:lnTo>
                  <a:lnTo>
                    <a:pt x="344525" y="100838"/>
                  </a:lnTo>
                  <a:lnTo>
                    <a:pt x="346100" y="100838"/>
                  </a:lnTo>
                  <a:lnTo>
                    <a:pt x="357339" y="74218"/>
                  </a:lnTo>
                  <a:lnTo>
                    <a:pt x="363931" y="25209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420531" y="4504588"/>
              <a:ext cx="358775" cy="100965"/>
            </a:xfrm>
            <a:custGeom>
              <a:avLst/>
              <a:gdLst/>
              <a:ahLst/>
              <a:cxnLst/>
              <a:rect l="l" t="t" r="r" b="b"/>
              <a:pathLst>
                <a:path w="358775" h="100964">
                  <a:moveTo>
                    <a:pt x="358317" y="25209"/>
                  </a:moveTo>
                  <a:lnTo>
                    <a:pt x="356971" y="15227"/>
                  </a:lnTo>
                  <a:lnTo>
                    <a:pt x="355460" y="14820"/>
                  </a:lnTo>
                  <a:lnTo>
                    <a:pt x="344678" y="11823"/>
                  </a:lnTo>
                  <a:lnTo>
                    <a:pt x="291376" y="2997"/>
                  </a:lnTo>
                  <a:lnTo>
                    <a:pt x="237642" y="0"/>
                  </a:lnTo>
                  <a:lnTo>
                    <a:pt x="184010" y="2882"/>
                  </a:lnTo>
                  <a:lnTo>
                    <a:pt x="183299" y="2921"/>
                  </a:lnTo>
                  <a:lnTo>
                    <a:pt x="181876" y="3225"/>
                  </a:lnTo>
                  <a:lnTo>
                    <a:pt x="176809" y="4051"/>
                  </a:lnTo>
                  <a:lnTo>
                    <a:pt x="130924" y="11455"/>
                  </a:lnTo>
                  <a:lnTo>
                    <a:pt x="78955" y="25628"/>
                  </a:lnTo>
                  <a:lnTo>
                    <a:pt x="28625" y="45313"/>
                  </a:lnTo>
                  <a:lnTo>
                    <a:pt x="1371" y="59537"/>
                  </a:lnTo>
                  <a:lnTo>
                    <a:pt x="0" y="60248"/>
                  </a:lnTo>
                  <a:lnTo>
                    <a:pt x="1778" y="73444"/>
                  </a:lnTo>
                  <a:lnTo>
                    <a:pt x="13347" y="100838"/>
                  </a:lnTo>
                  <a:lnTo>
                    <a:pt x="14922" y="100838"/>
                  </a:lnTo>
                  <a:lnTo>
                    <a:pt x="338696" y="100838"/>
                  </a:lnTo>
                  <a:lnTo>
                    <a:pt x="340258" y="100838"/>
                  </a:lnTo>
                  <a:lnTo>
                    <a:pt x="351828" y="73444"/>
                  </a:lnTo>
                  <a:lnTo>
                    <a:pt x="358317" y="25209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423248" y="4504588"/>
              <a:ext cx="353060" cy="100965"/>
            </a:xfrm>
            <a:custGeom>
              <a:avLst/>
              <a:gdLst/>
              <a:ahLst/>
              <a:cxnLst/>
              <a:rect l="l" t="t" r="r" b="b"/>
              <a:pathLst>
                <a:path w="353060" h="100964">
                  <a:moveTo>
                    <a:pt x="352691" y="25209"/>
                  </a:moveTo>
                  <a:lnTo>
                    <a:pt x="351231" y="14389"/>
                  </a:lnTo>
                  <a:lnTo>
                    <a:pt x="349719" y="13982"/>
                  </a:lnTo>
                  <a:lnTo>
                    <a:pt x="341960" y="11823"/>
                  </a:lnTo>
                  <a:lnTo>
                    <a:pt x="288658" y="2997"/>
                  </a:lnTo>
                  <a:lnTo>
                    <a:pt x="234924" y="0"/>
                  </a:lnTo>
                  <a:lnTo>
                    <a:pt x="181292" y="2882"/>
                  </a:lnTo>
                  <a:lnTo>
                    <a:pt x="180581" y="2921"/>
                  </a:lnTo>
                  <a:lnTo>
                    <a:pt x="179158" y="3225"/>
                  </a:lnTo>
                  <a:lnTo>
                    <a:pt x="174091" y="4051"/>
                  </a:lnTo>
                  <a:lnTo>
                    <a:pt x="128206" y="11455"/>
                  </a:lnTo>
                  <a:lnTo>
                    <a:pt x="76238" y="25628"/>
                  </a:lnTo>
                  <a:lnTo>
                    <a:pt x="25908" y="45313"/>
                  </a:lnTo>
                  <a:lnTo>
                    <a:pt x="1358" y="58127"/>
                  </a:lnTo>
                  <a:lnTo>
                    <a:pt x="0" y="58826"/>
                  </a:lnTo>
                  <a:lnTo>
                    <a:pt x="1866" y="72682"/>
                  </a:lnTo>
                  <a:lnTo>
                    <a:pt x="13766" y="100838"/>
                  </a:lnTo>
                  <a:lnTo>
                    <a:pt x="15316" y="100838"/>
                  </a:lnTo>
                  <a:lnTo>
                    <a:pt x="332854" y="100838"/>
                  </a:lnTo>
                  <a:lnTo>
                    <a:pt x="334403" y="100838"/>
                  </a:lnTo>
                  <a:lnTo>
                    <a:pt x="346303" y="72682"/>
                  </a:lnTo>
                  <a:lnTo>
                    <a:pt x="352691" y="25209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425966" y="4504588"/>
              <a:ext cx="347345" cy="100965"/>
            </a:xfrm>
            <a:custGeom>
              <a:avLst/>
              <a:gdLst/>
              <a:ahLst/>
              <a:cxnLst/>
              <a:rect l="l" t="t" r="r" b="b"/>
              <a:pathLst>
                <a:path w="347344" h="100964">
                  <a:moveTo>
                    <a:pt x="347078" y="25209"/>
                  </a:moveTo>
                  <a:lnTo>
                    <a:pt x="345503" y="13550"/>
                  </a:lnTo>
                  <a:lnTo>
                    <a:pt x="343992" y="13144"/>
                  </a:lnTo>
                  <a:lnTo>
                    <a:pt x="339382" y="11861"/>
                  </a:lnTo>
                  <a:lnTo>
                    <a:pt x="339242" y="11823"/>
                  </a:lnTo>
                  <a:lnTo>
                    <a:pt x="285940" y="2997"/>
                  </a:lnTo>
                  <a:lnTo>
                    <a:pt x="232206" y="0"/>
                  </a:lnTo>
                  <a:lnTo>
                    <a:pt x="178574" y="2882"/>
                  </a:lnTo>
                  <a:lnTo>
                    <a:pt x="177863" y="2921"/>
                  </a:lnTo>
                  <a:lnTo>
                    <a:pt x="176441" y="3225"/>
                  </a:lnTo>
                  <a:lnTo>
                    <a:pt x="171373" y="4051"/>
                  </a:lnTo>
                  <a:lnTo>
                    <a:pt x="125488" y="11455"/>
                  </a:lnTo>
                  <a:lnTo>
                    <a:pt x="73520" y="25628"/>
                  </a:lnTo>
                  <a:lnTo>
                    <a:pt x="23190" y="45313"/>
                  </a:lnTo>
                  <a:lnTo>
                    <a:pt x="1358" y="56705"/>
                  </a:lnTo>
                  <a:lnTo>
                    <a:pt x="0" y="57404"/>
                  </a:lnTo>
                  <a:lnTo>
                    <a:pt x="1955" y="71907"/>
                  </a:lnTo>
                  <a:lnTo>
                    <a:pt x="14173" y="100838"/>
                  </a:lnTo>
                  <a:lnTo>
                    <a:pt x="15735" y="100838"/>
                  </a:lnTo>
                  <a:lnTo>
                    <a:pt x="326999" y="100838"/>
                  </a:lnTo>
                  <a:lnTo>
                    <a:pt x="328574" y="100838"/>
                  </a:lnTo>
                  <a:lnTo>
                    <a:pt x="340791" y="71907"/>
                  </a:lnTo>
                  <a:lnTo>
                    <a:pt x="347078" y="25209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428684" y="4504588"/>
              <a:ext cx="341630" cy="100965"/>
            </a:xfrm>
            <a:custGeom>
              <a:avLst/>
              <a:gdLst/>
              <a:ahLst/>
              <a:cxnLst/>
              <a:rect l="l" t="t" r="r" b="b"/>
              <a:pathLst>
                <a:path w="341630" h="100964">
                  <a:moveTo>
                    <a:pt x="341452" y="25209"/>
                  </a:moveTo>
                  <a:lnTo>
                    <a:pt x="339763" y="12712"/>
                  </a:lnTo>
                  <a:lnTo>
                    <a:pt x="338264" y="12306"/>
                  </a:lnTo>
                  <a:lnTo>
                    <a:pt x="336524" y="11823"/>
                  </a:lnTo>
                  <a:lnTo>
                    <a:pt x="283222" y="2997"/>
                  </a:lnTo>
                  <a:lnTo>
                    <a:pt x="229489" y="0"/>
                  </a:lnTo>
                  <a:lnTo>
                    <a:pt x="175856" y="2882"/>
                  </a:lnTo>
                  <a:lnTo>
                    <a:pt x="175145" y="2921"/>
                  </a:lnTo>
                  <a:lnTo>
                    <a:pt x="173723" y="3225"/>
                  </a:lnTo>
                  <a:lnTo>
                    <a:pt x="168656" y="4051"/>
                  </a:lnTo>
                  <a:lnTo>
                    <a:pt x="122770" y="11455"/>
                  </a:lnTo>
                  <a:lnTo>
                    <a:pt x="70802" y="25628"/>
                  </a:lnTo>
                  <a:lnTo>
                    <a:pt x="20472" y="45313"/>
                  </a:lnTo>
                  <a:lnTo>
                    <a:pt x="1358" y="55283"/>
                  </a:lnTo>
                  <a:lnTo>
                    <a:pt x="0" y="55994"/>
                  </a:lnTo>
                  <a:lnTo>
                    <a:pt x="2032" y="71132"/>
                  </a:lnTo>
                  <a:lnTo>
                    <a:pt x="14579" y="100838"/>
                  </a:lnTo>
                  <a:lnTo>
                    <a:pt x="16141" y="100838"/>
                  </a:lnTo>
                  <a:lnTo>
                    <a:pt x="321170" y="100838"/>
                  </a:lnTo>
                  <a:lnTo>
                    <a:pt x="322732" y="100838"/>
                  </a:lnTo>
                  <a:lnTo>
                    <a:pt x="335267" y="71132"/>
                  </a:lnTo>
                  <a:lnTo>
                    <a:pt x="341452" y="25209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431389" y="4504588"/>
              <a:ext cx="335915" cy="100965"/>
            </a:xfrm>
            <a:custGeom>
              <a:avLst/>
              <a:gdLst/>
              <a:ahLst/>
              <a:cxnLst/>
              <a:rect l="l" t="t" r="r" b="b"/>
              <a:pathLst>
                <a:path w="335914" h="100964">
                  <a:moveTo>
                    <a:pt x="335838" y="25209"/>
                  </a:moveTo>
                  <a:lnTo>
                    <a:pt x="334035" y="11887"/>
                  </a:lnTo>
                  <a:lnTo>
                    <a:pt x="333819" y="11823"/>
                  </a:lnTo>
                  <a:lnTo>
                    <a:pt x="332549" y="11620"/>
                  </a:lnTo>
                  <a:lnTo>
                    <a:pt x="280517" y="2997"/>
                  </a:lnTo>
                  <a:lnTo>
                    <a:pt x="226783" y="0"/>
                  </a:lnTo>
                  <a:lnTo>
                    <a:pt x="173151" y="2882"/>
                  </a:lnTo>
                  <a:lnTo>
                    <a:pt x="172440" y="2921"/>
                  </a:lnTo>
                  <a:lnTo>
                    <a:pt x="171018" y="3225"/>
                  </a:lnTo>
                  <a:lnTo>
                    <a:pt x="165950" y="4051"/>
                  </a:lnTo>
                  <a:lnTo>
                    <a:pt x="120065" y="11455"/>
                  </a:lnTo>
                  <a:lnTo>
                    <a:pt x="68097" y="25628"/>
                  </a:lnTo>
                  <a:lnTo>
                    <a:pt x="17767" y="45313"/>
                  </a:lnTo>
                  <a:lnTo>
                    <a:pt x="1358" y="53873"/>
                  </a:lnTo>
                  <a:lnTo>
                    <a:pt x="0" y="54584"/>
                  </a:lnTo>
                  <a:lnTo>
                    <a:pt x="2133" y="70358"/>
                  </a:lnTo>
                  <a:lnTo>
                    <a:pt x="14998" y="100838"/>
                  </a:lnTo>
                  <a:lnTo>
                    <a:pt x="16560" y="100838"/>
                  </a:lnTo>
                  <a:lnTo>
                    <a:pt x="315328" y="100838"/>
                  </a:lnTo>
                  <a:lnTo>
                    <a:pt x="316890" y="100838"/>
                  </a:lnTo>
                  <a:lnTo>
                    <a:pt x="329755" y="70358"/>
                  </a:lnTo>
                  <a:lnTo>
                    <a:pt x="335838" y="25209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434107" y="4504588"/>
              <a:ext cx="330835" cy="100965"/>
            </a:xfrm>
            <a:custGeom>
              <a:avLst/>
              <a:gdLst/>
              <a:ahLst/>
              <a:cxnLst/>
              <a:rect l="l" t="t" r="r" b="b"/>
              <a:pathLst>
                <a:path w="330835" h="100964">
                  <a:moveTo>
                    <a:pt x="330225" y="25209"/>
                  </a:moveTo>
                  <a:lnTo>
                    <a:pt x="328358" y="11366"/>
                  </a:lnTo>
                  <a:lnTo>
                    <a:pt x="326859" y="11125"/>
                  </a:lnTo>
                  <a:lnTo>
                    <a:pt x="277799" y="2997"/>
                  </a:lnTo>
                  <a:lnTo>
                    <a:pt x="224066" y="0"/>
                  </a:lnTo>
                  <a:lnTo>
                    <a:pt x="170434" y="2882"/>
                  </a:lnTo>
                  <a:lnTo>
                    <a:pt x="169722" y="2921"/>
                  </a:lnTo>
                  <a:lnTo>
                    <a:pt x="168300" y="3225"/>
                  </a:lnTo>
                  <a:lnTo>
                    <a:pt x="163233" y="4051"/>
                  </a:lnTo>
                  <a:lnTo>
                    <a:pt x="117348" y="11455"/>
                  </a:lnTo>
                  <a:lnTo>
                    <a:pt x="65379" y="25628"/>
                  </a:lnTo>
                  <a:lnTo>
                    <a:pt x="15049" y="45313"/>
                  </a:lnTo>
                  <a:lnTo>
                    <a:pt x="1358" y="52463"/>
                  </a:lnTo>
                  <a:lnTo>
                    <a:pt x="0" y="53162"/>
                  </a:lnTo>
                  <a:lnTo>
                    <a:pt x="2209" y="69596"/>
                  </a:lnTo>
                  <a:lnTo>
                    <a:pt x="15405" y="100838"/>
                  </a:lnTo>
                  <a:lnTo>
                    <a:pt x="16967" y="100838"/>
                  </a:lnTo>
                  <a:lnTo>
                    <a:pt x="309486" y="100838"/>
                  </a:lnTo>
                  <a:lnTo>
                    <a:pt x="311048" y="100838"/>
                  </a:lnTo>
                  <a:lnTo>
                    <a:pt x="324256" y="69596"/>
                  </a:lnTo>
                  <a:lnTo>
                    <a:pt x="330225" y="25209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436825" y="4504588"/>
              <a:ext cx="325120" cy="100965"/>
            </a:xfrm>
            <a:custGeom>
              <a:avLst/>
              <a:gdLst/>
              <a:ahLst/>
              <a:cxnLst/>
              <a:rect l="l" t="t" r="r" b="b"/>
              <a:pathLst>
                <a:path w="325119" h="100964">
                  <a:moveTo>
                    <a:pt x="0" y="51745"/>
                  </a:moveTo>
                  <a:lnTo>
                    <a:pt x="2295" y="68814"/>
                  </a:lnTo>
                  <a:lnTo>
                    <a:pt x="15816" y="100837"/>
                  </a:lnTo>
                  <a:lnTo>
                    <a:pt x="305213" y="100837"/>
                  </a:lnTo>
                  <a:lnTo>
                    <a:pt x="318734" y="68814"/>
                  </a:lnTo>
                  <a:lnTo>
                    <a:pt x="324599" y="25209"/>
                  </a:lnTo>
                  <a:lnTo>
                    <a:pt x="160515" y="25209"/>
                  </a:lnTo>
                  <a:lnTo>
                    <a:pt x="160515" y="4041"/>
                  </a:lnTo>
                  <a:lnTo>
                    <a:pt x="114640" y="11450"/>
                  </a:lnTo>
                  <a:lnTo>
                    <a:pt x="62663" y="25625"/>
                  </a:lnTo>
                  <a:lnTo>
                    <a:pt x="12338" y="45309"/>
                  </a:lnTo>
                  <a:lnTo>
                    <a:pt x="0" y="51745"/>
                  </a:lnTo>
                  <a:close/>
                </a:path>
                <a:path w="325119" h="100964">
                  <a:moveTo>
                    <a:pt x="160515" y="4041"/>
                  </a:moveTo>
                  <a:lnTo>
                    <a:pt x="160515" y="25209"/>
                  </a:lnTo>
                  <a:lnTo>
                    <a:pt x="324599" y="25209"/>
                  </a:lnTo>
                  <a:lnTo>
                    <a:pt x="322670" y="10869"/>
                  </a:lnTo>
                  <a:lnTo>
                    <a:pt x="275089" y="2992"/>
                  </a:lnTo>
                  <a:lnTo>
                    <a:pt x="221348" y="0"/>
                  </a:lnTo>
                  <a:lnTo>
                    <a:pt x="167718" y="2878"/>
                  </a:lnTo>
                  <a:lnTo>
                    <a:pt x="167004" y="2916"/>
                  </a:lnTo>
                  <a:lnTo>
                    <a:pt x="165582" y="3223"/>
                  </a:lnTo>
                  <a:lnTo>
                    <a:pt x="160515" y="4041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2438184" y="4504588"/>
              <a:ext cx="321945" cy="100965"/>
            </a:xfrm>
            <a:custGeom>
              <a:avLst/>
              <a:gdLst/>
              <a:ahLst/>
              <a:cxnLst/>
              <a:rect l="l" t="t" r="r" b="b"/>
              <a:pathLst>
                <a:path w="321944" h="100964">
                  <a:moveTo>
                    <a:pt x="321792" y="25209"/>
                  </a:moveTo>
                  <a:lnTo>
                    <a:pt x="319824" y="10629"/>
                  </a:lnTo>
                  <a:lnTo>
                    <a:pt x="318325" y="10388"/>
                  </a:lnTo>
                  <a:lnTo>
                    <a:pt x="316433" y="10083"/>
                  </a:lnTo>
                  <a:lnTo>
                    <a:pt x="273723" y="2997"/>
                  </a:lnTo>
                  <a:lnTo>
                    <a:pt x="219989" y="0"/>
                  </a:lnTo>
                  <a:lnTo>
                    <a:pt x="166357" y="2882"/>
                  </a:lnTo>
                  <a:lnTo>
                    <a:pt x="165646" y="2921"/>
                  </a:lnTo>
                  <a:lnTo>
                    <a:pt x="164223" y="3225"/>
                  </a:lnTo>
                  <a:lnTo>
                    <a:pt x="159156" y="4051"/>
                  </a:lnTo>
                  <a:lnTo>
                    <a:pt x="113271" y="11455"/>
                  </a:lnTo>
                  <a:lnTo>
                    <a:pt x="61302" y="25628"/>
                  </a:lnTo>
                  <a:lnTo>
                    <a:pt x="10972" y="45313"/>
                  </a:lnTo>
                  <a:lnTo>
                    <a:pt x="3314" y="49314"/>
                  </a:lnTo>
                  <a:lnTo>
                    <a:pt x="1358" y="50330"/>
                  </a:lnTo>
                  <a:lnTo>
                    <a:pt x="0" y="51041"/>
                  </a:lnTo>
                  <a:lnTo>
                    <a:pt x="2336" y="68440"/>
                  </a:lnTo>
                  <a:lnTo>
                    <a:pt x="16014" y="100838"/>
                  </a:lnTo>
                  <a:lnTo>
                    <a:pt x="17576" y="100838"/>
                  </a:lnTo>
                  <a:lnTo>
                    <a:pt x="20586" y="100838"/>
                  </a:lnTo>
                  <a:lnTo>
                    <a:pt x="297713" y="100838"/>
                  </a:lnTo>
                  <a:lnTo>
                    <a:pt x="300723" y="100838"/>
                  </a:lnTo>
                  <a:lnTo>
                    <a:pt x="302285" y="100838"/>
                  </a:lnTo>
                  <a:lnTo>
                    <a:pt x="315976" y="68440"/>
                  </a:lnTo>
                  <a:lnTo>
                    <a:pt x="321792" y="25209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442849" y="4504588"/>
              <a:ext cx="313055" cy="100965"/>
            </a:xfrm>
            <a:custGeom>
              <a:avLst/>
              <a:gdLst/>
              <a:ahLst/>
              <a:cxnLst/>
              <a:rect l="l" t="t" r="r" b="b"/>
              <a:pathLst>
                <a:path w="313055" h="100964">
                  <a:moveTo>
                    <a:pt x="0" y="48603"/>
                  </a:moveTo>
                  <a:lnTo>
                    <a:pt x="4296" y="75223"/>
                  </a:lnTo>
                  <a:lnTo>
                    <a:pt x="17548" y="100837"/>
                  </a:lnTo>
                  <a:lnTo>
                    <a:pt x="291443" y="100837"/>
                  </a:lnTo>
                  <a:lnTo>
                    <a:pt x="304697" y="75223"/>
                  </a:lnTo>
                  <a:lnTo>
                    <a:pt x="312771" y="25209"/>
                  </a:lnTo>
                  <a:lnTo>
                    <a:pt x="154491" y="25209"/>
                  </a:lnTo>
                  <a:lnTo>
                    <a:pt x="154491" y="4041"/>
                  </a:lnTo>
                  <a:lnTo>
                    <a:pt x="108616" y="11450"/>
                  </a:lnTo>
                  <a:lnTo>
                    <a:pt x="56639" y="25625"/>
                  </a:lnTo>
                  <a:lnTo>
                    <a:pt x="6314" y="45309"/>
                  </a:lnTo>
                  <a:lnTo>
                    <a:pt x="0" y="48603"/>
                  </a:lnTo>
                  <a:close/>
                </a:path>
                <a:path w="313055" h="100964">
                  <a:moveTo>
                    <a:pt x="154491" y="4041"/>
                  </a:moveTo>
                  <a:lnTo>
                    <a:pt x="154491" y="25209"/>
                  </a:lnTo>
                  <a:lnTo>
                    <a:pt x="312771" y="25209"/>
                  </a:lnTo>
                  <a:lnTo>
                    <a:pt x="310286" y="9816"/>
                  </a:lnTo>
                  <a:lnTo>
                    <a:pt x="269065" y="2992"/>
                  </a:lnTo>
                  <a:lnTo>
                    <a:pt x="215324" y="0"/>
                  </a:lnTo>
                  <a:lnTo>
                    <a:pt x="161695" y="2878"/>
                  </a:lnTo>
                  <a:lnTo>
                    <a:pt x="160981" y="2916"/>
                  </a:lnTo>
                  <a:lnTo>
                    <a:pt x="159558" y="3223"/>
                  </a:lnTo>
                  <a:lnTo>
                    <a:pt x="154491" y="4041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444178" y="4504588"/>
              <a:ext cx="310515" cy="100965"/>
            </a:xfrm>
            <a:custGeom>
              <a:avLst/>
              <a:gdLst/>
              <a:ahLst/>
              <a:cxnLst/>
              <a:rect l="l" t="t" r="r" b="b"/>
              <a:pathLst>
                <a:path w="310514" h="100964">
                  <a:moveTo>
                    <a:pt x="309981" y="25209"/>
                  </a:moveTo>
                  <a:lnTo>
                    <a:pt x="307454" y="9575"/>
                  </a:lnTo>
                  <a:lnTo>
                    <a:pt x="305968" y="9334"/>
                  </a:lnTo>
                  <a:lnTo>
                    <a:pt x="304469" y="9093"/>
                  </a:lnTo>
                  <a:lnTo>
                    <a:pt x="267728" y="2997"/>
                  </a:lnTo>
                  <a:lnTo>
                    <a:pt x="213995" y="0"/>
                  </a:lnTo>
                  <a:lnTo>
                    <a:pt x="160362" y="2882"/>
                  </a:lnTo>
                  <a:lnTo>
                    <a:pt x="159651" y="2921"/>
                  </a:lnTo>
                  <a:lnTo>
                    <a:pt x="158229" y="3225"/>
                  </a:lnTo>
                  <a:lnTo>
                    <a:pt x="153162" y="4051"/>
                  </a:lnTo>
                  <a:lnTo>
                    <a:pt x="107276" y="11455"/>
                  </a:lnTo>
                  <a:lnTo>
                    <a:pt x="55308" y="25628"/>
                  </a:lnTo>
                  <a:lnTo>
                    <a:pt x="4978" y="45313"/>
                  </a:lnTo>
                  <a:lnTo>
                    <a:pt x="2679" y="46520"/>
                  </a:lnTo>
                  <a:lnTo>
                    <a:pt x="1333" y="47218"/>
                  </a:lnTo>
                  <a:lnTo>
                    <a:pt x="0" y="47917"/>
                  </a:lnTo>
                  <a:lnTo>
                    <a:pt x="4330" y="74764"/>
                  </a:lnTo>
                  <a:lnTo>
                    <a:pt x="17830" y="100838"/>
                  </a:lnTo>
                  <a:lnTo>
                    <a:pt x="19443" y="100838"/>
                  </a:lnTo>
                  <a:lnTo>
                    <a:pt x="21056" y="100838"/>
                  </a:lnTo>
                  <a:lnTo>
                    <a:pt x="285267" y="100838"/>
                  </a:lnTo>
                  <a:lnTo>
                    <a:pt x="286867" y="100838"/>
                  </a:lnTo>
                  <a:lnTo>
                    <a:pt x="288480" y="100838"/>
                  </a:lnTo>
                  <a:lnTo>
                    <a:pt x="301980" y="74764"/>
                  </a:lnTo>
                  <a:lnTo>
                    <a:pt x="309981" y="25209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448191" y="4504588"/>
              <a:ext cx="301625" cy="100965"/>
            </a:xfrm>
            <a:custGeom>
              <a:avLst/>
              <a:gdLst/>
              <a:ahLst/>
              <a:cxnLst/>
              <a:rect l="l" t="t" r="r" b="b"/>
              <a:pathLst>
                <a:path w="301625" h="100964">
                  <a:moveTo>
                    <a:pt x="301612" y="25209"/>
                  </a:moveTo>
                  <a:lnTo>
                    <a:pt x="298958" y="8839"/>
                  </a:lnTo>
                  <a:lnTo>
                    <a:pt x="297472" y="8597"/>
                  </a:lnTo>
                  <a:lnTo>
                    <a:pt x="263715" y="2997"/>
                  </a:lnTo>
                  <a:lnTo>
                    <a:pt x="209981" y="0"/>
                  </a:lnTo>
                  <a:lnTo>
                    <a:pt x="156349" y="2882"/>
                  </a:lnTo>
                  <a:lnTo>
                    <a:pt x="155638" y="2921"/>
                  </a:lnTo>
                  <a:lnTo>
                    <a:pt x="154216" y="3225"/>
                  </a:lnTo>
                  <a:lnTo>
                    <a:pt x="149148" y="4051"/>
                  </a:lnTo>
                  <a:lnTo>
                    <a:pt x="103263" y="11455"/>
                  </a:lnTo>
                  <a:lnTo>
                    <a:pt x="51295" y="25628"/>
                  </a:lnTo>
                  <a:lnTo>
                    <a:pt x="1346" y="45161"/>
                  </a:lnTo>
                  <a:lnTo>
                    <a:pt x="965" y="45313"/>
                  </a:lnTo>
                  <a:lnTo>
                    <a:pt x="0" y="45821"/>
                  </a:lnTo>
                  <a:lnTo>
                    <a:pt x="4457" y="73393"/>
                  </a:lnTo>
                  <a:lnTo>
                    <a:pt x="18656" y="100838"/>
                  </a:lnTo>
                  <a:lnTo>
                    <a:pt x="20269" y="100838"/>
                  </a:lnTo>
                  <a:lnTo>
                    <a:pt x="278015" y="100838"/>
                  </a:lnTo>
                  <a:lnTo>
                    <a:pt x="279628" y="100838"/>
                  </a:lnTo>
                  <a:lnTo>
                    <a:pt x="293827" y="73393"/>
                  </a:lnTo>
                  <a:lnTo>
                    <a:pt x="301612" y="25209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450909" y="4504588"/>
              <a:ext cx="296545" cy="100965"/>
            </a:xfrm>
            <a:custGeom>
              <a:avLst/>
              <a:gdLst/>
              <a:ahLst/>
              <a:cxnLst/>
              <a:rect l="l" t="t" r="r" b="b"/>
              <a:pathLst>
                <a:path w="296544" h="100964">
                  <a:moveTo>
                    <a:pt x="295998" y="25209"/>
                  </a:moveTo>
                  <a:lnTo>
                    <a:pt x="293268" y="8343"/>
                  </a:lnTo>
                  <a:lnTo>
                    <a:pt x="291769" y="8102"/>
                  </a:lnTo>
                  <a:lnTo>
                    <a:pt x="260997" y="2997"/>
                  </a:lnTo>
                  <a:lnTo>
                    <a:pt x="207264" y="0"/>
                  </a:lnTo>
                  <a:lnTo>
                    <a:pt x="153631" y="2882"/>
                  </a:lnTo>
                  <a:lnTo>
                    <a:pt x="152920" y="2921"/>
                  </a:lnTo>
                  <a:lnTo>
                    <a:pt x="151498" y="3225"/>
                  </a:lnTo>
                  <a:lnTo>
                    <a:pt x="146431" y="4051"/>
                  </a:lnTo>
                  <a:lnTo>
                    <a:pt x="100545" y="11455"/>
                  </a:lnTo>
                  <a:lnTo>
                    <a:pt x="48577" y="25628"/>
                  </a:lnTo>
                  <a:lnTo>
                    <a:pt x="1371" y="44094"/>
                  </a:lnTo>
                  <a:lnTo>
                    <a:pt x="0" y="44627"/>
                  </a:lnTo>
                  <a:lnTo>
                    <a:pt x="4495" y="72478"/>
                  </a:lnTo>
                  <a:lnTo>
                    <a:pt x="19177" y="100838"/>
                  </a:lnTo>
                  <a:lnTo>
                    <a:pt x="20789" y="100838"/>
                  </a:lnTo>
                  <a:lnTo>
                    <a:pt x="272059" y="100838"/>
                  </a:lnTo>
                  <a:lnTo>
                    <a:pt x="273685" y="100838"/>
                  </a:lnTo>
                  <a:lnTo>
                    <a:pt x="288366" y="72478"/>
                  </a:lnTo>
                  <a:lnTo>
                    <a:pt x="295998" y="25209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453640" y="4504588"/>
              <a:ext cx="290830" cy="100965"/>
            </a:xfrm>
            <a:custGeom>
              <a:avLst/>
              <a:gdLst/>
              <a:ahLst/>
              <a:cxnLst/>
              <a:rect l="l" t="t" r="r" b="b"/>
              <a:pathLst>
                <a:path w="290830" h="100964">
                  <a:moveTo>
                    <a:pt x="290360" y="25209"/>
                  </a:moveTo>
                  <a:lnTo>
                    <a:pt x="287553" y="7848"/>
                  </a:lnTo>
                  <a:lnTo>
                    <a:pt x="286067" y="7607"/>
                  </a:lnTo>
                  <a:lnTo>
                    <a:pt x="258267" y="2997"/>
                  </a:lnTo>
                  <a:lnTo>
                    <a:pt x="204533" y="0"/>
                  </a:lnTo>
                  <a:lnTo>
                    <a:pt x="150901" y="2882"/>
                  </a:lnTo>
                  <a:lnTo>
                    <a:pt x="150190" y="2921"/>
                  </a:lnTo>
                  <a:lnTo>
                    <a:pt x="148767" y="3225"/>
                  </a:lnTo>
                  <a:lnTo>
                    <a:pt x="143700" y="4051"/>
                  </a:lnTo>
                  <a:lnTo>
                    <a:pt x="97815" y="11455"/>
                  </a:lnTo>
                  <a:lnTo>
                    <a:pt x="45847" y="25628"/>
                  </a:lnTo>
                  <a:lnTo>
                    <a:pt x="1371" y="43027"/>
                  </a:lnTo>
                  <a:lnTo>
                    <a:pt x="0" y="43561"/>
                  </a:lnTo>
                  <a:lnTo>
                    <a:pt x="4521" y="71551"/>
                  </a:lnTo>
                  <a:lnTo>
                    <a:pt x="19672" y="100838"/>
                  </a:lnTo>
                  <a:lnTo>
                    <a:pt x="21285" y="100838"/>
                  </a:lnTo>
                  <a:lnTo>
                    <a:pt x="266103" y="100838"/>
                  </a:lnTo>
                  <a:lnTo>
                    <a:pt x="267728" y="100838"/>
                  </a:lnTo>
                  <a:lnTo>
                    <a:pt x="282879" y="71551"/>
                  </a:lnTo>
                  <a:lnTo>
                    <a:pt x="290360" y="25209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456370" y="4504588"/>
              <a:ext cx="285115" cy="100965"/>
            </a:xfrm>
            <a:custGeom>
              <a:avLst/>
              <a:gdLst/>
              <a:ahLst/>
              <a:cxnLst/>
              <a:rect l="l" t="t" r="r" b="b"/>
              <a:pathLst>
                <a:path w="285114" h="100964">
                  <a:moveTo>
                    <a:pt x="284721" y="25209"/>
                  </a:moveTo>
                  <a:lnTo>
                    <a:pt x="281825" y="7353"/>
                  </a:lnTo>
                  <a:lnTo>
                    <a:pt x="280339" y="7112"/>
                  </a:lnTo>
                  <a:lnTo>
                    <a:pt x="255536" y="2997"/>
                  </a:lnTo>
                  <a:lnTo>
                    <a:pt x="201803" y="0"/>
                  </a:lnTo>
                  <a:lnTo>
                    <a:pt x="148170" y="2882"/>
                  </a:lnTo>
                  <a:lnTo>
                    <a:pt x="147459" y="2921"/>
                  </a:lnTo>
                  <a:lnTo>
                    <a:pt x="146037" y="3225"/>
                  </a:lnTo>
                  <a:lnTo>
                    <a:pt x="140970" y="4051"/>
                  </a:lnTo>
                  <a:lnTo>
                    <a:pt x="95084" y="11455"/>
                  </a:lnTo>
                  <a:lnTo>
                    <a:pt x="43116" y="25628"/>
                  </a:lnTo>
                  <a:lnTo>
                    <a:pt x="1358" y="41960"/>
                  </a:lnTo>
                  <a:lnTo>
                    <a:pt x="0" y="42494"/>
                  </a:lnTo>
                  <a:lnTo>
                    <a:pt x="4546" y="70637"/>
                  </a:lnTo>
                  <a:lnTo>
                    <a:pt x="20167" y="100838"/>
                  </a:lnTo>
                  <a:lnTo>
                    <a:pt x="21780" y="100838"/>
                  </a:lnTo>
                  <a:lnTo>
                    <a:pt x="260146" y="100838"/>
                  </a:lnTo>
                  <a:lnTo>
                    <a:pt x="261759" y="100838"/>
                  </a:lnTo>
                  <a:lnTo>
                    <a:pt x="277380" y="70637"/>
                  </a:lnTo>
                  <a:lnTo>
                    <a:pt x="284721" y="25209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459113" y="4504588"/>
              <a:ext cx="279400" cy="100965"/>
            </a:xfrm>
            <a:custGeom>
              <a:avLst/>
              <a:gdLst/>
              <a:ahLst/>
              <a:cxnLst/>
              <a:rect l="l" t="t" r="r" b="b"/>
              <a:pathLst>
                <a:path w="279400" h="100964">
                  <a:moveTo>
                    <a:pt x="279082" y="25209"/>
                  </a:moveTo>
                  <a:lnTo>
                    <a:pt x="276110" y="6858"/>
                  </a:lnTo>
                  <a:lnTo>
                    <a:pt x="274612" y="6616"/>
                  </a:lnTo>
                  <a:lnTo>
                    <a:pt x="252793" y="2997"/>
                  </a:lnTo>
                  <a:lnTo>
                    <a:pt x="199059" y="0"/>
                  </a:lnTo>
                  <a:lnTo>
                    <a:pt x="145427" y="2882"/>
                  </a:lnTo>
                  <a:lnTo>
                    <a:pt x="144716" y="2921"/>
                  </a:lnTo>
                  <a:lnTo>
                    <a:pt x="143294" y="3225"/>
                  </a:lnTo>
                  <a:lnTo>
                    <a:pt x="138226" y="4051"/>
                  </a:lnTo>
                  <a:lnTo>
                    <a:pt x="92341" y="11455"/>
                  </a:lnTo>
                  <a:lnTo>
                    <a:pt x="40373" y="25628"/>
                  </a:lnTo>
                  <a:lnTo>
                    <a:pt x="1358" y="40894"/>
                  </a:lnTo>
                  <a:lnTo>
                    <a:pt x="0" y="41427"/>
                  </a:lnTo>
                  <a:lnTo>
                    <a:pt x="4559" y="69723"/>
                  </a:lnTo>
                  <a:lnTo>
                    <a:pt x="20662" y="100838"/>
                  </a:lnTo>
                  <a:lnTo>
                    <a:pt x="22275" y="100838"/>
                  </a:lnTo>
                  <a:lnTo>
                    <a:pt x="254165" y="100838"/>
                  </a:lnTo>
                  <a:lnTo>
                    <a:pt x="255790" y="100838"/>
                  </a:lnTo>
                  <a:lnTo>
                    <a:pt x="271894" y="69723"/>
                  </a:lnTo>
                  <a:lnTo>
                    <a:pt x="279082" y="25209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2461831" y="4504588"/>
              <a:ext cx="273685" cy="100965"/>
            </a:xfrm>
            <a:custGeom>
              <a:avLst/>
              <a:gdLst/>
              <a:ahLst/>
              <a:cxnLst/>
              <a:rect l="l" t="t" r="r" b="b"/>
              <a:pathLst>
                <a:path w="273685" h="100964">
                  <a:moveTo>
                    <a:pt x="273456" y="25209"/>
                  </a:moveTo>
                  <a:lnTo>
                    <a:pt x="270408" y="6362"/>
                  </a:lnTo>
                  <a:lnTo>
                    <a:pt x="268922" y="6121"/>
                  </a:lnTo>
                  <a:lnTo>
                    <a:pt x="250075" y="2997"/>
                  </a:lnTo>
                  <a:lnTo>
                    <a:pt x="196342" y="0"/>
                  </a:lnTo>
                  <a:lnTo>
                    <a:pt x="142709" y="2882"/>
                  </a:lnTo>
                  <a:lnTo>
                    <a:pt x="141998" y="2921"/>
                  </a:lnTo>
                  <a:lnTo>
                    <a:pt x="140576" y="3225"/>
                  </a:lnTo>
                  <a:lnTo>
                    <a:pt x="135509" y="4051"/>
                  </a:lnTo>
                  <a:lnTo>
                    <a:pt x="89623" y="11455"/>
                  </a:lnTo>
                  <a:lnTo>
                    <a:pt x="37655" y="25628"/>
                  </a:lnTo>
                  <a:lnTo>
                    <a:pt x="1371" y="39827"/>
                  </a:lnTo>
                  <a:lnTo>
                    <a:pt x="0" y="40360"/>
                  </a:lnTo>
                  <a:lnTo>
                    <a:pt x="4597" y="68808"/>
                  </a:lnTo>
                  <a:lnTo>
                    <a:pt x="21170" y="100838"/>
                  </a:lnTo>
                  <a:lnTo>
                    <a:pt x="22796" y="100838"/>
                  </a:lnTo>
                  <a:lnTo>
                    <a:pt x="248221" y="100838"/>
                  </a:lnTo>
                  <a:lnTo>
                    <a:pt x="249834" y="100838"/>
                  </a:lnTo>
                  <a:lnTo>
                    <a:pt x="266407" y="68808"/>
                  </a:lnTo>
                  <a:lnTo>
                    <a:pt x="273456" y="25209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464562" y="4504588"/>
              <a:ext cx="267970" cy="100965"/>
            </a:xfrm>
            <a:custGeom>
              <a:avLst/>
              <a:gdLst/>
              <a:ahLst/>
              <a:cxnLst/>
              <a:rect l="l" t="t" r="r" b="b"/>
              <a:pathLst>
                <a:path w="267969" h="100964">
                  <a:moveTo>
                    <a:pt x="267817" y="25209"/>
                  </a:moveTo>
                  <a:lnTo>
                    <a:pt x="264693" y="5867"/>
                  </a:lnTo>
                  <a:lnTo>
                    <a:pt x="263194" y="5626"/>
                  </a:lnTo>
                  <a:lnTo>
                    <a:pt x="247345" y="2997"/>
                  </a:lnTo>
                  <a:lnTo>
                    <a:pt x="193611" y="0"/>
                  </a:lnTo>
                  <a:lnTo>
                    <a:pt x="139979" y="2882"/>
                  </a:lnTo>
                  <a:lnTo>
                    <a:pt x="139268" y="2921"/>
                  </a:lnTo>
                  <a:lnTo>
                    <a:pt x="137845" y="3225"/>
                  </a:lnTo>
                  <a:lnTo>
                    <a:pt x="132778" y="4051"/>
                  </a:lnTo>
                  <a:lnTo>
                    <a:pt x="86893" y="11455"/>
                  </a:lnTo>
                  <a:lnTo>
                    <a:pt x="34925" y="25628"/>
                  </a:lnTo>
                  <a:lnTo>
                    <a:pt x="1371" y="38760"/>
                  </a:lnTo>
                  <a:lnTo>
                    <a:pt x="0" y="39293"/>
                  </a:lnTo>
                  <a:lnTo>
                    <a:pt x="4622" y="67881"/>
                  </a:lnTo>
                  <a:lnTo>
                    <a:pt x="21678" y="100838"/>
                  </a:lnTo>
                  <a:lnTo>
                    <a:pt x="23279" y="100838"/>
                  </a:lnTo>
                  <a:lnTo>
                    <a:pt x="242265" y="100838"/>
                  </a:lnTo>
                  <a:lnTo>
                    <a:pt x="243878" y="100838"/>
                  </a:lnTo>
                  <a:lnTo>
                    <a:pt x="260921" y="67881"/>
                  </a:lnTo>
                  <a:lnTo>
                    <a:pt x="267817" y="25209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467305" y="4504588"/>
              <a:ext cx="262255" cy="100965"/>
            </a:xfrm>
            <a:custGeom>
              <a:avLst/>
              <a:gdLst/>
              <a:ahLst/>
              <a:cxnLst/>
              <a:rect l="l" t="t" r="r" b="b"/>
              <a:pathLst>
                <a:path w="262255" h="100964">
                  <a:moveTo>
                    <a:pt x="262178" y="25209"/>
                  </a:moveTo>
                  <a:lnTo>
                    <a:pt x="258965" y="5372"/>
                  </a:lnTo>
                  <a:lnTo>
                    <a:pt x="256628" y="4991"/>
                  </a:lnTo>
                  <a:lnTo>
                    <a:pt x="244602" y="2997"/>
                  </a:lnTo>
                  <a:lnTo>
                    <a:pt x="190868" y="0"/>
                  </a:lnTo>
                  <a:lnTo>
                    <a:pt x="137236" y="2882"/>
                  </a:lnTo>
                  <a:lnTo>
                    <a:pt x="136525" y="2921"/>
                  </a:lnTo>
                  <a:lnTo>
                    <a:pt x="135102" y="3225"/>
                  </a:lnTo>
                  <a:lnTo>
                    <a:pt x="130035" y="4051"/>
                  </a:lnTo>
                  <a:lnTo>
                    <a:pt x="84150" y="11455"/>
                  </a:lnTo>
                  <a:lnTo>
                    <a:pt x="32181" y="25628"/>
                  </a:lnTo>
                  <a:lnTo>
                    <a:pt x="1828" y="37503"/>
                  </a:lnTo>
                  <a:lnTo>
                    <a:pt x="0" y="38214"/>
                  </a:lnTo>
                  <a:lnTo>
                    <a:pt x="4635" y="66967"/>
                  </a:lnTo>
                  <a:lnTo>
                    <a:pt x="22161" y="100838"/>
                  </a:lnTo>
                  <a:lnTo>
                    <a:pt x="26327" y="100838"/>
                  </a:lnTo>
                  <a:lnTo>
                    <a:pt x="233730" y="100838"/>
                  </a:lnTo>
                  <a:lnTo>
                    <a:pt x="237909" y="100838"/>
                  </a:lnTo>
                  <a:lnTo>
                    <a:pt x="255435" y="66967"/>
                  </a:lnTo>
                  <a:lnTo>
                    <a:pt x="262178" y="25209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2470481" y="4504588"/>
              <a:ext cx="256540" cy="100965"/>
            </a:xfrm>
            <a:custGeom>
              <a:avLst/>
              <a:gdLst/>
              <a:ahLst/>
              <a:cxnLst/>
              <a:rect l="l" t="t" r="r" b="b"/>
              <a:pathLst>
                <a:path w="256539" h="100964">
                  <a:moveTo>
                    <a:pt x="0" y="36971"/>
                  </a:moveTo>
                  <a:lnTo>
                    <a:pt x="7784" y="75497"/>
                  </a:lnTo>
                  <a:lnTo>
                    <a:pt x="24874" y="100837"/>
                  </a:lnTo>
                  <a:lnTo>
                    <a:pt x="228842" y="100837"/>
                  </a:lnTo>
                  <a:lnTo>
                    <a:pt x="245932" y="75497"/>
                  </a:lnTo>
                  <a:lnTo>
                    <a:pt x="256093" y="25209"/>
                  </a:lnTo>
                  <a:lnTo>
                    <a:pt x="126858" y="25209"/>
                  </a:lnTo>
                  <a:lnTo>
                    <a:pt x="126858" y="4041"/>
                  </a:lnTo>
                  <a:lnTo>
                    <a:pt x="80983" y="11450"/>
                  </a:lnTo>
                  <a:lnTo>
                    <a:pt x="29006" y="25625"/>
                  </a:lnTo>
                  <a:lnTo>
                    <a:pt x="0" y="36971"/>
                  </a:lnTo>
                  <a:close/>
                </a:path>
                <a:path w="256539" h="100964">
                  <a:moveTo>
                    <a:pt x="126858" y="4041"/>
                  </a:moveTo>
                  <a:lnTo>
                    <a:pt x="126858" y="25209"/>
                  </a:lnTo>
                  <a:lnTo>
                    <a:pt x="256093" y="25209"/>
                  </a:lnTo>
                  <a:lnTo>
                    <a:pt x="251956" y="4735"/>
                  </a:lnTo>
                  <a:lnTo>
                    <a:pt x="241432" y="2992"/>
                  </a:lnTo>
                  <a:lnTo>
                    <a:pt x="187691" y="0"/>
                  </a:lnTo>
                  <a:lnTo>
                    <a:pt x="134062" y="2878"/>
                  </a:lnTo>
                  <a:lnTo>
                    <a:pt x="133348" y="2916"/>
                  </a:lnTo>
                  <a:lnTo>
                    <a:pt x="131925" y="3223"/>
                  </a:lnTo>
                  <a:lnTo>
                    <a:pt x="126858" y="4041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18" name="object 11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471835" y="4504588"/>
              <a:ext cx="253292" cy="100837"/>
            </a:xfrm>
            <a:prstGeom prst="rect">
              <a:avLst/>
            </a:prstGeom>
          </p:spPr>
        </p:pic>
        <p:sp>
          <p:nvSpPr>
            <p:cNvPr id="119" name="object 119"/>
            <p:cNvSpPr/>
            <p:nvPr/>
          </p:nvSpPr>
          <p:spPr>
            <a:xfrm>
              <a:off x="1645716" y="4349203"/>
              <a:ext cx="2402840" cy="1670050"/>
            </a:xfrm>
            <a:custGeom>
              <a:avLst/>
              <a:gdLst/>
              <a:ahLst/>
              <a:cxnLst/>
              <a:rect l="l" t="t" r="r" b="b"/>
              <a:pathLst>
                <a:path w="2402840" h="1670050">
                  <a:moveTo>
                    <a:pt x="1314132" y="256222"/>
                  </a:moveTo>
                  <a:lnTo>
                    <a:pt x="1269689" y="226369"/>
                  </a:lnTo>
                  <a:lnTo>
                    <a:pt x="1221961" y="201428"/>
                  </a:lnTo>
                  <a:lnTo>
                    <a:pt x="1171662" y="181629"/>
                  </a:lnTo>
                  <a:lnTo>
                    <a:pt x="1119503" y="167202"/>
                  </a:lnTo>
                  <a:lnTo>
                    <a:pt x="1066197" y="158377"/>
                  </a:lnTo>
                  <a:lnTo>
                    <a:pt x="1012456" y="155384"/>
                  </a:lnTo>
                  <a:lnTo>
                    <a:pt x="958827" y="158262"/>
                  </a:lnTo>
                  <a:lnTo>
                    <a:pt x="905748" y="166835"/>
                  </a:lnTo>
                  <a:lnTo>
                    <a:pt x="853771" y="181009"/>
                  </a:lnTo>
                  <a:lnTo>
                    <a:pt x="803446" y="200694"/>
                  </a:lnTo>
                  <a:lnTo>
                    <a:pt x="755324" y="225796"/>
                  </a:lnTo>
                  <a:lnTo>
                    <a:pt x="709955" y="256222"/>
                  </a:lnTo>
                  <a:lnTo>
                    <a:pt x="1314132" y="256222"/>
                  </a:lnTo>
                  <a:close/>
                </a:path>
                <a:path w="2402840" h="1670050">
                  <a:moveTo>
                    <a:pt x="913282" y="957084"/>
                  </a:moveTo>
                  <a:lnTo>
                    <a:pt x="863239" y="956624"/>
                  </a:lnTo>
                  <a:lnTo>
                    <a:pt x="811793" y="955194"/>
                  </a:lnTo>
                  <a:lnTo>
                    <a:pt x="759435" y="952719"/>
                  </a:lnTo>
                  <a:lnTo>
                    <a:pt x="706655" y="949126"/>
                  </a:lnTo>
                  <a:lnTo>
                    <a:pt x="653944" y="944338"/>
                  </a:lnTo>
                  <a:lnTo>
                    <a:pt x="601792" y="938282"/>
                  </a:lnTo>
                  <a:lnTo>
                    <a:pt x="550691" y="930883"/>
                  </a:lnTo>
                  <a:lnTo>
                    <a:pt x="501131" y="922066"/>
                  </a:lnTo>
                  <a:lnTo>
                    <a:pt x="453603" y="911757"/>
                  </a:lnTo>
                  <a:lnTo>
                    <a:pt x="408597" y="899881"/>
                  </a:lnTo>
                  <a:lnTo>
                    <a:pt x="366605" y="886364"/>
                  </a:lnTo>
                  <a:lnTo>
                    <a:pt x="328117" y="871131"/>
                  </a:lnTo>
                  <a:lnTo>
                    <a:pt x="283983" y="850889"/>
                  </a:lnTo>
                  <a:lnTo>
                    <a:pt x="239959" y="828709"/>
                  </a:lnTo>
                  <a:lnTo>
                    <a:pt x="196946" y="804386"/>
                  </a:lnTo>
                  <a:lnTo>
                    <a:pt x="155848" y="777717"/>
                  </a:lnTo>
                  <a:lnTo>
                    <a:pt x="117567" y="748499"/>
                  </a:lnTo>
                  <a:lnTo>
                    <a:pt x="83004" y="716529"/>
                  </a:lnTo>
                  <a:lnTo>
                    <a:pt x="53064" y="681604"/>
                  </a:lnTo>
                  <a:lnTo>
                    <a:pt x="28648" y="643519"/>
                  </a:lnTo>
                  <a:lnTo>
                    <a:pt x="10659" y="602072"/>
                  </a:lnTo>
                  <a:lnTo>
                    <a:pt x="0" y="557060"/>
                  </a:lnTo>
                  <a:lnTo>
                    <a:pt x="0" y="0"/>
                  </a:lnTo>
                </a:path>
                <a:path w="2402840" h="1670050">
                  <a:moveTo>
                    <a:pt x="1113282" y="957084"/>
                  </a:moveTo>
                  <a:lnTo>
                    <a:pt x="1163276" y="956624"/>
                  </a:lnTo>
                  <a:lnTo>
                    <a:pt x="1214587" y="955194"/>
                  </a:lnTo>
                  <a:lnTo>
                    <a:pt x="1266742" y="952719"/>
                  </a:lnTo>
                  <a:lnTo>
                    <a:pt x="1319267" y="949126"/>
                  </a:lnTo>
                  <a:lnTo>
                    <a:pt x="1371688" y="944338"/>
                  </a:lnTo>
                  <a:lnTo>
                    <a:pt x="1423533" y="938282"/>
                  </a:lnTo>
                  <a:lnTo>
                    <a:pt x="1474327" y="930883"/>
                  </a:lnTo>
                  <a:lnTo>
                    <a:pt x="1523598" y="922066"/>
                  </a:lnTo>
                  <a:lnTo>
                    <a:pt x="1570871" y="911757"/>
                  </a:lnTo>
                  <a:lnTo>
                    <a:pt x="1615673" y="899881"/>
                  </a:lnTo>
                  <a:lnTo>
                    <a:pt x="1657531" y="886364"/>
                  </a:lnTo>
                  <a:lnTo>
                    <a:pt x="1695970" y="871131"/>
                  </a:lnTo>
                  <a:lnTo>
                    <a:pt x="1740104" y="850889"/>
                  </a:lnTo>
                  <a:lnTo>
                    <a:pt x="1784128" y="828709"/>
                  </a:lnTo>
                  <a:lnTo>
                    <a:pt x="1827141" y="804386"/>
                  </a:lnTo>
                  <a:lnTo>
                    <a:pt x="1868239" y="777717"/>
                  </a:lnTo>
                  <a:lnTo>
                    <a:pt x="1906520" y="748499"/>
                  </a:lnTo>
                  <a:lnTo>
                    <a:pt x="1941082" y="716529"/>
                  </a:lnTo>
                  <a:lnTo>
                    <a:pt x="1971023" y="681604"/>
                  </a:lnTo>
                  <a:lnTo>
                    <a:pt x="1995439" y="643519"/>
                  </a:lnTo>
                  <a:lnTo>
                    <a:pt x="2013428" y="602072"/>
                  </a:lnTo>
                  <a:lnTo>
                    <a:pt x="2024087" y="557060"/>
                  </a:lnTo>
                  <a:lnTo>
                    <a:pt x="2024087" y="0"/>
                  </a:lnTo>
                </a:path>
                <a:path w="2402840" h="1670050">
                  <a:moveTo>
                    <a:pt x="223151" y="1669529"/>
                  </a:moveTo>
                  <a:lnTo>
                    <a:pt x="708304" y="1669529"/>
                  </a:lnTo>
                  <a:lnTo>
                    <a:pt x="754957" y="1666773"/>
                  </a:lnTo>
                  <a:lnTo>
                    <a:pt x="800134" y="1658720"/>
                  </a:lnTo>
                  <a:lnTo>
                    <a:pt x="843522" y="1645685"/>
                  </a:lnTo>
                  <a:lnTo>
                    <a:pt x="884807" y="1627988"/>
                  </a:lnTo>
                  <a:lnTo>
                    <a:pt x="923679" y="1605947"/>
                  </a:lnTo>
                  <a:lnTo>
                    <a:pt x="959823" y="1579879"/>
                  </a:lnTo>
                  <a:lnTo>
                    <a:pt x="992927" y="1550103"/>
                  </a:lnTo>
                  <a:lnTo>
                    <a:pt x="1022679" y="1516936"/>
                  </a:lnTo>
                  <a:lnTo>
                    <a:pt x="1048765" y="1480697"/>
                  </a:lnTo>
                  <a:lnTo>
                    <a:pt x="1070874" y="1441704"/>
                  </a:lnTo>
                  <a:lnTo>
                    <a:pt x="1088693" y="1400275"/>
                  </a:lnTo>
                  <a:lnTo>
                    <a:pt x="1101909" y="1356728"/>
                  </a:lnTo>
                  <a:lnTo>
                    <a:pt x="1110209" y="1311381"/>
                  </a:lnTo>
                  <a:lnTo>
                    <a:pt x="1113282" y="1264551"/>
                  </a:lnTo>
                  <a:lnTo>
                    <a:pt x="1113282" y="455409"/>
                  </a:lnTo>
                  <a:lnTo>
                    <a:pt x="911618" y="455409"/>
                  </a:lnTo>
                  <a:lnTo>
                    <a:pt x="911618" y="1264551"/>
                  </a:lnTo>
                  <a:lnTo>
                    <a:pt x="905908" y="1310332"/>
                  </a:lnTo>
                  <a:lnTo>
                    <a:pt x="890324" y="1352600"/>
                  </a:lnTo>
                  <a:lnTo>
                    <a:pt x="866124" y="1390070"/>
                  </a:lnTo>
                  <a:lnTo>
                    <a:pt x="834564" y="1421453"/>
                  </a:lnTo>
                  <a:lnTo>
                    <a:pt x="796903" y="1445462"/>
                  </a:lnTo>
                  <a:lnTo>
                    <a:pt x="754397" y="1460812"/>
                  </a:lnTo>
                  <a:lnTo>
                    <a:pt x="708304" y="1466214"/>
                  </a:lnTo>
                  <a:lnTo>
                    <a:pt x="223151" y="1466214"/>
                  </a:lnTo>
                </a:path>
                <a:path w="2402840" h="1670050">
                  <a:moveTo>
                    <a:pt x="2201100" y="1265415"/>
                  </a:moveTo>
                  <a:lnTo>
                    <a:pt x="2402776" y="1265415"/>
                  </a:lnTo>
                </a:path>
                <a:path w="2402840" h="1670050">
                  <a:moveTo>
                    <a:pt x="2402776" y="1366710"/>
                  </a:moveTo>
                  <a:lnTo>
                    <a:pt x="2201100" y="136671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1645881" y="4096995"/>
              <a:ext cx="2024380" cy="253365"/>
            </a:xfrm>
            <a:custGeom>
              <a:avLst/>
              <a:gdLst/>
              <a:ahLst/>
              <a:cxnLst/>
              <a:rect l="l" t="t" r="r" b="b"/>
              <a:pathLst>
                <a:path w="2024379" h="253364">
                  <a:moveTo>
                    <a:pt x="0" y="253236"/>
                  </a:moveTo>
                  <a:lnTo>
                    <a:pt x="2024119" y="253236"/>
                  </a:lnTo>
                  <a:lnTo>
                    <a:pt x="2024119" y="0"/>
                  </a:lnTo>
                  <a:lnTo>
                    <a:pt x="0" y="0"/>
                  </a:lnTo>
                  <a:lnTo>
                    <a:pt x="0" y="253236"/>
                  </a:lnTo>
                  <a:close/>
                </a:path>
              </a:pathLst>
            </a:custGeom>
            <a:solidFill>
              <a:srgbClr val="FAFDFD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1" name="object 12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645881" y="4096981"/>
              <a:ext cx="160807" cy="253250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806699" y="4096981"/>
              <a:ext cx="161740" cy="253250"/>
            </a:xfrm>
            <a:prstGeom prst="rect">
              <a:avLst/>
            </a:prstGeom>
          </p:spPr>
        </p:pic>
        <p:pic>
          <p:nvPicPr>
            <p:cNvPr id="123" name="object 12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968440" y="4096981"/>
              <a:ext cx="161740" cy="253250"/>
            </a:xfrm>
            <a:prstGeom prst="rect">
              <a:avLst/>
            </a:prstGeom>
          </p:spPr>
        </p:pic>
        <p:pic>
          <p:nvPicPr>
            <p:cNvPr id="124" name="object 12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130181" y="4096981"/>
              <a:ext cx="161740" cy="253250"/>
            </a:xfrm>
            <a:prstGeom prst="rect">
              <a:avLst/>
            </a:prstGeom>
          </p:spPr>
        </p:pic>
        <p:pic>
          <p:nvPicPr>
            <p:cNvPr id="125" name="object 12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291921" y="4096981"/>
              <a:ext cx="161740" cy="253250"/>
            </a:xfrm>
            <a:prstGeom prst="rect">
              <a:avLst/>
            </a:prstGeom>
          </p:spPr>
        </p:pic>
        <p:pic>
          <p:nvPicPr>
            <p:cNvPr id="126" name="object 126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453662" y="4096981"/>
              <a:ext cx="161740" cy="253250"/>
            </a:xfrm>
            <a:prstGeom prst="rect">
              <a:avLst/>
            </a:prstGeom>
          </p:spPr>
        </p:pic>
        <p:pic>
          <p:nvPicPr>
            <p:cNvPr id="127" name="object 12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615403" y="4096981"/>
              <a:ext cx="161740" cy="253250"/>
            </a:xfrm>
            <a:prstGeom prst="rect">
              <a:avLst/>
            </a:prstGeom>
          </p:spPr>
        </p:pic>
        <p:pic>
          <p:nvPicPr>
            <p:cNvPr id="128" name="object 12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777144" y="4096981"/>
              <a:ext cx="161740" cy="253250"/>
            </a:xfrm>
            <a:prstGeom prst="rect">
              <a:avLst/>
            </a:prstGeom>
          </p:spPr>
        </p:pic>
        <p:pic>
          <p:nvPicPr>
            <p:cNvPr id="129" name="object 12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938885" y="4096981"/>
              <a:ext cx="161740" cy="253250"/>
            </a:xfrm>
            <a:prstGeom prst="rect">
              <a:avLst/>
            </a:prstGeom>
          </p:spPr>
        </p:pic>
        <p:pic>
          <p:nvPicPr>
            <p:cNvPr id="130" name="object 13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00624" y="4096981"/>
              <a:ext cx="161740" cy="253250"/>
            </a:xfrm>
            <a:prstGeom prst="rect">
              <a:avLst/>
            </a:prstGeom>
          </p:spPr>
        </p:pic>
        <p:pic>
          <p:nvPicPr>
            <p:cNvPr id="131" name="object 13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262365" y="4096981"/>
              <a:ext cx="161740" cy="253250"/>
            </a:xfrm>
            <a:prstGeom prst="rect">
              <a:avLst/>
            </a:prstGeom>
          </p:spPr>
        </p:pic>
        <p:pic>
          <p:nvPicPr>
            <p:cNvPr id="132" name="object 132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424106" y="4096981"/>
              <a:ext cx="161740" cy="253250"/>
            </a:xfrm>
            <a:prstGeom prst="rect">
              <a:avLst/>
            </a:prstGeom>
          </p:spPr>
        </p:pic>
        <p:pic>
          <p:nvPicPr>
            <p:cNvPr id="133" name="object 13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585847" y="4096981"/>
              <a:ext cx="84160" cy="253250"/>
            </a:xfrm>
            <a:prstGeom prst="rect">
              <a:avLst/>
            </a:prstGeom>
          </p:spPr>
        </p:pic>
        <p:sp>
          <p:nvSpPr>
            <p:cNvPr id="134" name="object 134"/>
            <p:cNvSpPr/>
            <p:nvPr/>
          </p:nvSpPr>
          <p:spPr>
            <a:xfrm>
              <a:off x="1644954" y="4096981"/>
              <a:ext cx="2025650" cy="253365"/>
            </a:xfrm>
            <a:custGeom>
              <a:avLst/>
              <a:gdLst/>
              <a:ahLst/>
              <a:cxnLst/>
              <a:rect l="l" t="t" r="r" b="b"/>
              <a:pathLst>
                <a:path w="2025650" h="253364">
                  <a:moveTo>
                    <a:pt x="2025053" y="0"/>
                  </a:moveTo>
                  <a:lnTo>
                    <a:pt x="2025053" y="253250"/>
                  </a:lnTo>
                  <a:lnTo>
                    <a:pt x="0" y="253250"/>
                  </a:lnTo>
                  <a:lnTo>
                    <a:pt x="927" y="253250"/>
                  </a:lnTo>
                  <a:lnTo>
                    <a:pt x="927" y="0"/>
                  </a:lnTo>
                  <a:lnTo>
                    <a:pt x="202505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5" name="object 135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6" name="object 136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7" name="object 137" descr="$PPTXTitle"/>
          <p:cNvSpPr txBox="1">
            <a:spLocks noGrp="1"/>
          </p:cNvSpPr>
          <p:nvPr>
            <p:ph type="title"/>
          </p:nvPr>
        </p:nvSpPr>
        <p:spPr>
          <a:xfrm>
            <a:off x="4067803" y="1551331"/>
            <a:ext cx="1796414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95"/>
              <a:t>Secado</a:t>
            </a:r>
            <a:r>
              <a:rPr dirty="0" spc="-65"/>
              <a:t> </a:t>
            </a:r>
            <a:r>
              <a:rPr dirty="0"/>
              <a:t>del</a:t>
            </a:r>
            <a:r>
              <a:rPr dirty="0" spc="-60"/>
              <a:t> </a:t>
            </a:r>
            <a:r>
              <a:rPr dirty="0" spc="-20"/>
              <a:t>aire</a:t>
            </a:r>
          </a:p>
        </p:txBody>
      </p:sp>
      <p:sp>
        <p:nvSpPr>
          <p:cNvPr id="138" name="object 138"/>
          <p:cNvSpPr txBox="1"/>
          <p:nvPr/>
        </p:nvSpPr>
        <p:spPr>
          <a:xfrm>
            <a:off x="5849013" y="1758768"/>
            <a:ext cx="2501265" cy="648970"/>
          </a:xfrm>
          <a:prstGeom prst="rect">
            <a:avLst/>
          </a:prstGeom>
        </p:spPr>
        <p:txBody>
          <a:bodyPr wrap="square" lIns="0" tIns="9715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765"/>
              </a:spcBef>
            </a:pPr>
            <a:r>
              <a:rPr dirty="0" sz="2000" spc="-95" b="1">
                <a:solidFill>
                  <a:srgbClr val="060C0C"/>
                </a:solidFill>
                <a:latin typeface="Arial"/>
                <a:cs typeface="Arial"/>
              </a:rPr>
              <a:t>Secado</a:t>
            </a:r>
            <a:r>
              <a:rPr dirty="0" sz="2000" spc="-5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80" b="1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2000" spc="-5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70" b="1">
                <a:solidFill>
                  <a:srgbClr val="060C0C"/>
                </a:solidFill>
                <a:latin typeface="Arial"/>
                <a:cs typeface="Arial"/>
              </a:rPr>
              <a:t>adsorción</a:t>
            </a:r>
            <a:endParaRPr sz="2000">
              <a:latin typeface="Arial"/>
              <a:cs typeface="Arial"/>
            </a:endParaRPr>
          </a:p>
          <a:p>
            <a:pPr marL="805815">
              <a:lnSpc>
                <a:spcPct val="100000"/>
              </a:lnSpc>
              <a:spcBef>
                <a:spcPts val="400"/>
              </a:spcBef>
            </a:pP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húmedo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1569786" y="1716412"/>
            <a:ext cx="2499995" cy="716915"/>
          </a:xfrm>
          <a:prstGeom prst="rect">
            <a:avLst/>
          </a:prstGeom>
        </p:spPr>
        <p:txBody>
          <a:bodyPr wrap="square" lIns="0" tIns="139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00"/>
              </a:spcBef>
            </a:pPr>
            <a:r>
              <a:rPr dirty="0" sz="2000" spc="-95" b="1">
                <a:solidFill>
                  <a:srgbClr val="060C0C"/>
                </a:solidFill>
                <a:latin typeface="Arial"/>
                <a:cs typeface="Arial"/>
              </a:rPr>
              <a:t>Secado</a:t>
            </a:r>
            <a:r>
              <a:rPr dirty="0" sz="2000" spc="-5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80" b="1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2000" spc="-5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70" b="1">
                <a:solidFill>
                  <a:srgbClr val="060C0C"/>
                </a:solidFill>
                <a:latin typeface="Arial"/>
                <a:cs typeface="Arial"/>
              </a:rPr>
              <a:t>absorción</a:t>
            </a:r>
            <a:endParaRPr sz="2000">
              <a:latin typeface="Arial"/>
              <a:cs typeface="Arial"/>
            </a:endParaRPr>
          </a:p>
          <a:p>
            <a:pPr marL="474980">
              <a:lnSpc>
                <a:spcPct val="100000"/>
              </a:lnSpc>
              <a:spcBef>
                <a:spcPts val="600"/>
              </a:spcBef>
            </a:pP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Salida</a:t>
            </a:r>
            <a:r>
              <a:rPr dirty="0" sz="1200" spc="-6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del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seco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140" name="object 140"/>
          <p:cNvGrpSpPr/>
          <p:nvPr/>
        </p:nvGrpSpPr>
        <p:grpSpPr>
          <a:xfrm>
            <a:off x="5232908" y="2610840"/>
            <a:ext cx="4311650" cy="3639185"/>
            <a:chOff x="5232908" y="2610840"/>
            <a:chExt cx="4311650" cy="3639185"/>
          </a:xfrm>
        </p:grpSpPr>
        <p:sp>
          <p:nvSpPr>
            <p:cNvPr id="141" name="object 141"/>
            <p:cNvSpPr/>
            <p:nvPr/>
          </p:nvSpPr>
          <p:spPr>
            <a:xfrm>
              <a:off x="8113890" y="4096842"/>
              <a:ext cx="769620" cy="520065"/>
            </a:xfrm>
            <a:custGeom>
              <a:avLst/>
              <a:gdLst/>
              <a:ahLst/>
              <a:cxnLst/>
              <a:rect l="l" t="t" r="r" b="b"/>
              <a:pathLst>
                <a:path w="769620" h="520064">
                  <a:moveTo>
                    <a:pt x="0" y="0"/>
                  </a:moveTo>
                  <a:lnTo>
                    <a:pt x="0" y="519442"/>
                  </a:lnTo>
                  <a:lnTo>
                    <a:pt x="769162" y="519442"/>
                  </a:lnTo>
                  <a:lnTo>
                    <a:pt x="7691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8113890" y="4096842"/>
              <a:ext cx="769620" cy="520065"/>
            </a:xfrm>
            <a:custGeom>
              <a:avLst/>
              <a:gdLst/>
              <a:ahLst/>
              <a:cxnLst/>
              <a:rect l="l" t="t" r="r" b="b"/>
              <a:pathLst>
                <a:path w="769620" h="520064">
                  <a:moveTo>
                    <a:pt x="0" y="519442"/>
                  </a:moveTo>
                  <a:lnTo>
                    <a:pt x="0" y="0"/>
                  </a:lnTo>
                  <a:lnTo>
                    <a:pt x="769162" y="0"/>
                  </a:lnTo>
                  <a:lnTo>
                    <a:pt x="769162" y="519442"/>
                  </a:lnTo>
                  <a:lnTo>
                    <a:pt x="0" y="519442"/>
                  </a:lnTo>
                  <a:close/>
                </a:path>
                <a:path w="769620" h="520064">
                  <a:moveTo>
                    <a:pt x="50101" y="224713"/>
                  </a:moveTo>
                  <a:lnTo>
                    <a:pt x="94716" y="224713"/>
                  </a:lnTo>
                </a:path>
                <a:path w="769620" h="520064">
                  <a:moveTo>
                    <a:pt x="187134" y="224713"/>
                  </a:moveTo>
                  <a:lnTo>
                    <a:pt x="233870" y="224713"/>
                  </a:lnTo>
                </a:path>
                <a:path w="769620" h="520064">
                  <a:moveTo>
                    <a:pt x="325221" y="224713"/>
                  </a:moveTo>
                  <a:lnTo>
                    <a:pt x="365594" y="224713"/>
                  </a:lnTo>
                </a:path>
                <a:path w="769620" h="520064">
                  <a:moveTo>
                    <a:pt x="462267" y="224713"/>
                  </a:moveTo>
                  <a:lnTo>
                    <a:pt x="507936" y="224713"/>
                  </a:lnTo>
                </a:path>
                <a:path w="769620" h="520064">
                  <a:moveTo>
                    <a:pt x="599300" y="224713"/>
                  </a:moveTo>
                  <a:lnTo>
                    <a:pt x="646036" y="224713"/>
                  </a:lnTo>
                </a:path>
                <a:path w="769620" h="520064">
                  <a:moveTo>
                    <a:pt x="736333" y="224713"/>
                  </a:moveTo>
                  <a:lnTo>
                    <a:pt x="769264" y="224713"/>
                  </a:lnTo>
                </a:path>
                <a:path w="769620" h="520064">
                  <a:moveTo>
                    <a:pt x="165" y="186131"/>
                  </a:moveTo>
                  <a:lnTo>
                    <a:pt x="26720" y="186131"/>
                  </a:lnTo>
                </a:path>
                <a:path w="769620" h="520064">
                  <a:moveTo>
                    <a:pt x="118084" y="186131"/>
                  </a:moveTo>
                  <a:lnTo>
                    <a:pt x="164820" y="186131"/>
                  </a:lnTo>
                </a:path>
                <a:path w="769620" h="520064">
                  <a:moveTo>
                    <a:pt x="256171" y="186131"/>
                  </a:moveTo>
                  <a:lnTo>
                    <a:pt x="301853" y="186131"/>
                  </a:lnTo>
                </a:path>
                <a:path w="769620" h="520064">
                  <a:moveTo>
                    <a:pt x="402767" y="186131"/>
                  </a:moveTo>
                  <a:lnTo>
                    <a:pt x="438886" y="186131"/>
                  </a:lnTo>
                </a:path>
                <a:path w="769620" h="520064">
                  <a:moveTo>
                    <a:pt x="530250" y="186131"/>
                  </a:moveTo>
                  <a:lnTo>
                    <a:pt x="576986" y="186131"/>
                  </a:lnTo>
                </a:path>
                <a:path w="769620" h="520064">
                  <a:moveTo>
                    <a:pt x="668350" y="186131"/>
                  </a:moveTo>
                  <a:lnTo>
                    <a:pt x="712965" y="186131"/>
                  </a:lnTo>
                </a:path>
                <a:path w="769620" h="520064">
                  <a:moveTo>
                    <a:pt x="50101" y="145402"/>
                  </a:moveTo>
                  <a:lnTo>
                    <a:pt x="94716" y="145402"/>
                  </a:lnTo>
                </a:path>
                <a:path w="769620" h="520064">
                  <a:moveTo>
                    <a:pt x="187134" y="145402"/>
                  </a:moveTo>
                  <a:lnTo>
                    <a:pt x="233870" y="145402"/>
                  </a:lnTo>
                </a:path>
                <a:path w="769620" h="520064">
                  <a:moveTo>
                    <a:pt x="325221" y="145402"/>
                  </a:moveTo>
                  <a:lnTo>
                    <a:pt x="365594" y="145402"/>
                  </a:lnTo>
                </a:path>
                <a:path w="769620" h="520064">
                  <a:moveTo>
                    <a:pt x="462267" y="145402"/>
                  </a:moveTo>
                  <a:lnTo>
                    <a:pt x="507936" y="145402"/>
                  </a:lnTo>
                </a:path>
                <a:path w="769620" h="520064">
                  <a:moveTo>
                    <a:pt x="599300" y="145402"/>
                  </a:moveTo>
                  <a:lnTo>
                    <a:pt x="646036" y="145402"/>
                  </a:lnTo>
                </a:path>
                <a:path w="769620" h="520064">
                  <a:moveTo>
                    <a:pt x="736333" y="145402"/>
                  </a:moveTo>
                  <a:lnTo>
                    <a:pt x="769264" y="145402"/>
                  </a:lnTo>
                </a:path>
                <a:path w="769620" h="520064">
                  <a:moveTo>
                    <a:pt x="165" y="105752"/>
                  </a:moveTo>
                  <a:lnTo>
                    <a:pt x="26720" y="105752"/>
                  </a:lnTo>
                </a:path>
                <a:path w="769620" h="520064">
                  <a:moveTo>
                    <a:pt x="118084" y="105752"/>
                  </a:moveTo>
                  <a:lnTo>
                    <a:pt x="164820" y="105752"/>
                  </a:lnTo>
                </a:path>
                <a:path w="769620" h="520064">
                  <a:moveTo>
                    <a:pt x="256171" y="105752"/>
                  </a:moveTo>
                  <a:lnTo>
                    <a:pt x="301853" y="105752"/>
                  </a:lnTo>
                </a:path>
                <a:path w="769620" h="520064">
                  <a:moveTo>
                    <a:pt x="393217" y="105752"/>
                  </a:moveTo>
                  <a:lnTo>
                    <a:pt x="438886" y="105752"/>
                  </a:lnTo>
                </a:path>
                <a:path w="769620" h="520064">
                  <a:moveTo>
                    <a:pt x="530250" y="105752"/>
                  </a:moveTo>
                  <a:lnTo>
                    <a:pt x="576986" y="105752"/>
                  </a:lnTo>
                </a:path>
                <a:path w="769620" h="520064">
                  <a:moveTo>
                    <a:pt x="668350" y="105752"/>
                  </a:moveTo>
                  <a:lnTo>
                    <a:pt x="712965" y="105752"/>
                  </a:lnTo>
                </a:path>
                <a:path w="769620" h="520064">
                  <a:moveTo>
                    <a:pt x="50101" y="66103"/>
                  </a:moveTo>
                  <a:lnTo>
                    <a:pt x="94716" y="66103"/>
                  </a:lnTo>
                </a:path>
                <a:path w="769620" h="520064">
                  <a:moveTo>
                    <a:pt x="187134" y="66103"/>
                  </a:moveTo>
                  <a:lnTo>
                    <a:pt x="233870" y="66103"/>
                  </a:lnTo>
                </a:path>
                <a:path w="769620" h="520064">
                  <a:moveTo>
                    <a:pt x="325221" y="66103"/>
                  </a:moveTo>
                  <a:lnTo>
                    <a:pt x="369849" y="66103"/>
                  </a:lnTo>
                </a:path>
                <a:path w="769620" h="520064">
                  <a:moveTo>
                    <a:pt x="462267" y="66103"/>
                  </a:moveTo>
                  <a:lnTo>
                    <a:pt x="507936" y="66103"/>
                  </a:lnTo>
                </a:path>
                <a:path w="769620" h="520064">
                  <a:moveTo>
                    <a:pt x="599300" y="66103"/>
                  </a:moveTo>
                  <a:lnTo>
                    <a:pt x="646036" y="66103"/>
                  </a:lnTo>
                </a:path>
                <a:path w="769620" h="520064">
                  <a:moveTo>
                    <a:pt x="736333" y="66103"/>
                  </a:moveTo>
                  <a:lnTo>
                    <a:pt x="769264" y="66103"/>
                  </a:lnTo>
                </a:path>
                <a:path w="769620" h="520064">
                  <a:moveTo>
                    <a:pt x="165" y="25374"/>
                  </a:moveTo>
                  <a:lnTo>
                    <a:pt x="26720" y="25374"/>
                  </a:lnTo>
                </a:path>
                <a:path w="769620" h="520064">
                  <a:moveTo>
                    <a:pt x="118084" y="25374"/>
                  </a:moveTo>
                  <a:lnTo>
                    <a:pt x="164820" y="25374"/>
                  </a:lnTo>
                </a:path>
                <a:path w="769620" h="520064">
                  <a:moveTo>
                    <a:pt x="256171" y="25374"/>
                  </a:moveTo>
                  <a:lnTo>
                    <a:pt x="301853" y="25374"/>
                  </a:lnTo>
                </a:path>
                <a:path w="769620" h="520064">
                  <a:moveTo>
                    <a:pt x="393217" y="25374"/>
                  </a:moveTo>
                  <a:lnTo>
                    <a:pt x="438886" y="25374"/>
                  </a:lnTo>
                </a:path>
                <a:path w="769620" h="520064">
                  <a:moveTo>
                    <a:pt x="530250" y="25374"/>
                  </a:moveTo>
                  <a:lnTo>
                    <a:pt x="576986" y="25374"/>
                  </a:lnTo>
                </a:path>
                <a:path w="769620" h="520064">
                  <a:moveTo>
                    <a:pt x="668350" y="25374"/>
                  </a:moveTo>
                  <a:lnTo>
                    <a:pt x="712965" y="25374"/>
                  </a:lnTo>
                </a:path>
                <a:path w="769620" h="520064">
                  <a:moveTo>
                    <a:pt x="165" y="265442"/>
                  </a:moveTo>
                  <a:lnTo>
                    <a:pt x="26720" y="265442"/>
                  </a:lnTo>
                </a:path>
                <a:path w="769620" h="520064">
                  <a:moveTo>
                    <a:pt x="118084" y="265442"/>
                  </a:moveTo>
                  <a:lnTo>
                    <a:pt x="164820" y="265442"/>
                  </a:lnTo>
                </a:path>
                <a:path w="769620" h="520064">
                  <a:moveTo>
                    <a:pt x="256171" y="265442"/>
                  </a:moveTo>
                  <a:lnTo>
                    <a:pt x="301853" y="265442"/>
                  </a:lnTo>
                </a:path>
                <a:path w="769620" h="520064">
                  <a:moveTo>
                    <a:pt x="402767" y="265442"/>
                  </a:moveTo>
                  <a:lnTo>
                    <a:pt x="438886" y="265442"/>
                  </a:lnTo>
                </a:path>
                <a:path w="769620" h="520064">
                  <a:moveTo>
                    <a:pt x="530250" y="265442"/>
                  </a:moveTo>
                  <a:lnTo>
                    <a:pt x="576986" y="265442"/>
                  </a:lnTo>
                </a:path>
                <a:path w="769620" h="520064">
                  <a:moveTo>
                    <a:pt x="668350" y="265442"/>
                  </a:moveTo>
                  <a:lnTo>
                    <a:pt x="712965" y="265442"/>
                  </a:lnTo>
                </a:path>
                <a:path w="769620" h="520064">
                  <a:moveTo>
                    <a:pt x="50101" y="305104"/>
                  </a:moveTo>
                  <a:lnTo>
                    <a:pt x="94716" y="305104"/>
                  </a:lnTo>
                </a:path>
                <a:path w="769620" h="520064">
                  <a:moveTo>
                    <a:pt x="187134" y="305104"/>
                  </a:moveTo>
                  <a:lnTo>
                    <a:pt x="233870" y="305104"/>
                  </a:lnTo>
                </a:path>
                <a:path w="769620" h="520064">
                  <a:moveTo>
                    <a:pt x="325221" y="305104"/>
                  </a:moveTo>
                  <a:lnTo>
                    <a:pt x="335851" y="305104"/>
                  </a:lnTo>
                </a:path>
                <a:path w="769620" h="520064">
                  <a:moveTo>
                    <a:pt x="462267" y="305104"/>
                  </a:moveTo>
                  <a:lnTo>
                    <a:pt x="507936" y="305104"/>
                  </a:lnTo>
                </a:path>
                <a:path w="769620" h="520064">
                  <a:moveTo>
                    <a:pt x="599300" y="305104"/>
                  </a:moveTo>
                  <a:lnTo>
                    <a:pt x="646036" y="305104"/>
                  </a:lnTo>
                </a:path>
                <a:path w="769620" h="520064">
                  <a:moveTo>
                    <a:pt x="736333" y="305104"/>
                  </a:moveTo>
                  <a:lnTo>
                    <a:pt x="769264" y="305104"/>
                  </a:lnTo>
                </a:path>
                <a:path w="769620" h="520064">
                  <a:moveTo>
                    <a:pt x="165" y="344754"/>
                  </a:moveTo>
                  <a:lnTo>
                    <a:pt x="26720" y="344754"/>
                  </a:lnTo>
                </a:path>
                <a:path w="769620" h="520064">
                  <a:moveTo>
                    <a:pt x="118084" y="344754"/>
                  </a:moveTo>
                  <a:lnTo>
                    <a:pt x="164820" y="344754"/>
                  </a:lnTo>
                </a:path>
                <a:path w="769620" h="520064">
                  <a:moveTo>
                    <a:pt x="256171" y="344754"/>
                  </a:moveTo>
                  <a:lnTo>
                    <a:pt x="301853" y="344754"/>
                  </a:lnTo>
                </a:path>
                <a:path w="769620" h="520064">
                  <a:moveTo>
                    <a:pt x="402767" y="344754"/>
                  </a:moveTo>
                  <a:lnTo>
                    <a:pt x="438886" y="344754"/>
                  </a:lnTo>
                </a:path>
                <a:path w="769620" h="520064">
                  <a:moveTo>
                    <a:pt x="530250" y="344754"/>
                  </a:moveTo>
                  <a:lnTo>
                    <a:pt x="576986" y="344754"/>
                  </a:lnTo>
                </a:path>
                <a:path w="769620" h="520064">
                  <a:moveTo>
                    <a:pt x="668350" y="344754"/>
                  </a:moveTo>
                  <a:lnTo>
                    <a:pt x="712965" y="344754"/>
                  </a:lnTo>
                </a:path>
                <a:path w="769620" h="520064">
                  <a:moveTo>
                    <a:pt x="50101" y="385483"/>
                  </a:moveTo>
                  <a:lnTo>
                    <a:pt x="94716" y="385483"/>
                  </a:lnTo>
                </a:path>
                <a:path w="769620" h="520064">
                  <a:moveTo>
                    <a:pt x="187134" y="385483"/>
                  </a:moveTo>
                  <a:lnTo>
                    <a:pt x="233870" y="385483"/>
                  </a:lnTo>
                </a:path>
                <a:path w="769620" h="520064">
                  <a:moveTo>
                    <a:pt x="325221" y="385483"/>
                  </a:moveTo>
                  <a:lnTo>
                    <a:pt x="369849" y="385483"/>
                  </a:lnTo>
                </a:path>
                <a:path w="769620" h="520064">
                  <a:moveTo>
                    <a:pt x="462267" y="385483"/>
                  </a:moveTo>
                  <a:lnTo>
                    <a:pt x="507936" y="385483"/>
                  </a:lnTo>
                </a:path>
                <a:path w="769620" h="520064">
                  <a:moveTo>
                    <a:pt x="599300" y="385483"/>
                  </a:moveTo>
                  <a:lnTo>
                    <a:pt x="646036" y="385483"/>
                  </a:lnTo>
                </a:path>
                <a:path w="769620" h="520064">
                  <a:moveTo>
                    <a:pt x="736333" y="385483"/>
                  </a:moveTo>
                  <a:lnTo>
                    <a:pt x="769264" y="385483"/>
                  </a:lnTo>
                </a:path>
                <a:path w="769620" h="520064">
                  <a:moveTo>
                    <a:pt x="165" y="425132"/>
                  </a:moveTo>
                  <a:lnTo>
                    <a:pt x="26720" y="425132"/>
                  </a:lnTo>
                </a:path>
                <a:path w="769620" h="520064">
                  <a:moveTo>
                    <a:pt x="118084" y="425132"/>
                  </a:moveTo>
                  <a:lnTo>
                    <a:pt x="164820" y="425132"/>
                  </a:lnTo>
                </a:path>
                <a:path w="769620" h="520064">
                  <a:moveTo>
                    <a:pt x="256171" y="425132"/>
                  </a:moveTo>
                  <a:lnTo>
                    <a:pt x="301853" y="425132"/>
                  </a:lnTo>
                </a:path>
                <a:path w="769620" h="520064">
                  <a:moveTo>
                    <a:pt x="393217" y="425132"/>
                  </a:moveTo>
                  <a:lnTo>
                    <a:pt x="438886" y="425132"/>
                  </a:lnTo>
                </a:path>
                <a:path w="769620" h="520064">
                  <a:moveTo>
                    <a:pt x="530250" y="425132"/>
                  </a:moveTo>
                  <a:lnTo>
                    <a:pt x="576986" y="425132"/>
                  </a:lnTo>
                </a:path>
                <a:path w="769620" h="520064">
                  <a:moveTo>
                    <a:pt x="668350" y="425132"/>
                  </a:moveTo>
                  <a:lnTo>
                    <a:pt x="712965" y="425132"/>
                  </a:lnTo>
                </a:path>
                <a:path w="769620" h="520064">
                  <a:moveTo>
                    <a:pt x="50101" y="465861"/>
                  </a:moveTo>
                  <a:lnTo>
                    <a:pt x="94716" y="465861"/>
                  </a:lnTo>
                </a:path>
                <a:path w="769620" h="520064">
                  <a:moveTo>
                    <a:pt x="187134" y="465861"/>
                  </a:moveTo>
                  <a:lnTo>
                    <a:pt x="233870" y="465861"/>
                  </a:lnTo>
                </a:path>
                <a:path w="769620" h="520064">
                  <a:moveTo>
                    <a:pt x="325221" y="465861"/>
                  </a:moveTo>
                  <a:lnTo>
                    <a:pt x="369849" y="465861"/>
                  </a:lnTo>
                </a:path>
                <a:path w="769620" h="520064">
                  <a:moveTo>
                    <a:pt x="462267" y="465861"/>
                  </a:moveTo>
                  <a:lnTo>
                    <a:pt x="507936" y="465861"/>
                  </a:lnTo>
                </a:path>
                <a:path w="769620" h="520064">
                  <a:moveTo>
                    <a:pt x="599300" y="465861"/>
                  </a:moveTo>
                  <a:lnTo>
                    <a:pt x="646036" y="465861"/>
                  </a:lnTo>
                </a:path>
                <a:path w="769620" h="520064">
                  <a:moveTo>
                    <a:pt x="736333" y="465861"/>
                  </a:moveTo>
                  <a:lnTo>
                    <a:pt x="769264" y="465861"/>
                  </a:lnTo>
                </a:path>
                <a:path w="769620" h="520064">
                  <a:moveTo>
                    <a:pt x="165" y="505510"/>
                  </a:moveTo>
                  <a:lnTo>
                    <a:pt x="26720" y="505510"/>
                  </a:lnTo>
                </a:path>
                <a:path w="769620" h="520064">
                  <a:moveTo>
                    <a:pt x="118084" y="505510"/>
                  </a:moveTo>
                  <a:lnTo>
                    <a:pt x="164820" y="505510"/>
                  </a:lnTo>
                </a:path>
                <a:path w="769620" h="520064">
                  <a:moveTo>
                    <a:pt x="256171" y="505510"/>
                  </a:moveTo>
                  <a:lnTo>
                    <a:pt x="301853" y="505510"/>
                  </a:lnTo>
                </a:path>
                <a:path w="769620" h="520064">
                  <a:moveTo>
                    <a:pt x="393217" y="505510"/>
                  </a:moveTo>
                  <a:lnTo>
                    <a:pt x="438886" y="505510"/>
                  </a:lnTo>
                </a:path>
                <a:path w="769620" h="520064">
                  <a:moveTo>
                    <a:pt x="530250" y="505510"/>
                  </a:moveTo>
                  <a:lnTo>
                    <a:pt x="576986" y="505510"/>
                  </a:lnTo>
                </a:path>
                <a:path w="769620" h="520064">
                  <a:moveTo>
                    <a:pt x="668350" y="505510"/>
                  </a:moveTo>
                  <a:lnTo>
                    <a:pt x="712965" y="505510"/>
                  </a:lnTo>
                </a:path>
                <a:path w="769620" h="520064">
                  <a:moveTo>
                    <a:pt x="532371" y="506590"/>
                  </a:moveTo>
                  <a:lnTo>
                    <a:pt x="507936" y="465861"/>
                  </a:lnTo>
                </a:path>
                <a:path w="769620" h="520064">
                  <a:moveTo>
                    <a:pt x="464388" y="386549"/>
                  </a:moveTo>
                  <a:lnTo>
                    <a:pt x="438886" y="344754"/>
                  </a:lnTo>
                </a:path>
                <a:path w="769620" h="520064">
                  <a:moveTo>
                    <a:pt x="327355" y="146481"/>
                  </a:moveTo>
                  <a:lnTo>
                    <a:pt x="301853" y="105752"/>
                  </a:lnTo>
                </a:path>
                <a:path w="769620" h="520064">
                  <a:moveTo>
                    <a:pt x="257238" y="26441"/>
                  </a:moveTo>
                  <a:lnTo>
                    <a:pt x="241299" y="723"/>
                  </a:lnTo>
                </a:path>
                <a:path w="769620" h="520064">
                  <a:moveTo>
                    <a:pt x="464388" y="466940"/>
                  </a:moveTo>
                  <a:lnTo>
                    <a:pt x="438886" y="425132"/>
                  </a:lnTo>
                </a:path>
                <a:path w="769620" h="520064">
                  <a:moveTo>
                    <a:pt x="327355" y="226860"/>
                  </a:moveTo>
                  <a:lnTo>
                    <a:pt x="301853" y="186131"/>
                  </a:lnTo>
                </a:path>
                <a:path w="769620" h="520064">
                  <a:moveTo>
                    <a:pt x="258305" y="106832"/>
                  </a:moveTo>
                  <a:lnTo>
                    <a:pt x="233870" y="66103"/>
                  </a:lnTo>
                </a:path>
                <a:path w="769620" h="520064">
                  <a:moveTo>
                    <a:pt x="447382" y="519442"/>
                  </a:moveTo>
                  <a:lnTo>
                    <a:pt x="438886" y="505510"/>
                  </a:lnTo>
                </a:path>
                <a:path w="769620" h="520064">
                  <a:moveTo>
                    <a:pt x="395338" y="427278"/>
                  </a:moveTo>
                  <a:lnTo>
                    <a:pt x="369849" y="385483"/>
                  </a:lnTo>
                </a:path>
                <a:path w="769620" h="520064">
                  <a:moveTo>
                    <a:pt x="327355" y="307238"/>
                  </a:moveTo>
                  <a:lnTo>
                    <a:pt x="301853" y="265442"/>
                  </a:lnTo>
                </a:path>
                <a:path w="769620" h="520064">
                  <a:moveTo>
                    <a:pt x="258305" y="187210"/>
                  </a:moveTo>
                  <a:lnTo>
                    <a:pt x="233870" y="145402"/>
                  </a:lnTo>
                </a:path>
                <a:path w="769620" h="520064">
                  <a:moveTo>
                    <a:pt x="189255" y="67170"/>
                  </a:moveTo>
                  <a:lnTo>
                    <a:pt x="164820" y="25374"/>
                  </a:lnTo>
                </a:path>
                <a:path w="769620" h="520064">
                  <a:moveTo>
                    <a:pt x="395338" y="506590"/>
                  </a:moveTo>
                  <a:lnTo>
                    <a:pt x="369849" y="465861"/>
                  </a:lnTo>
                </a:path>
                <a:path w="769620" h="520064">
                  <a:moveTo>
                    <a:pt x="327355" y="386549"/>
                  </a:moveTo>
                  <a:lnTo>
                    <a:pt x="301853" y="344754"/>
                  </a:lnTo>
                </a:path>
                <a:path w="769620" h="520064">
                  <a:moveTo>
                    <a:pt x="258305" y="266509"/>
                  </a:moveTo>
                  <a:lnTo>
                    <a:pt x="233870" y="224713"/>
                  </a:lnTo>
                </a:path>
                <a:path w="769620" h="520064">
                  <a:moveTo>
                    <a:pt x="189255" y="146481"/>
                  </a:moveTo>
                  <a:lnTo>
                    <a:pt x="164820" y="105752"/>
                  </a:lnTo>
                </a:path>
                <a:path w="769620" h="520064">
                  <a:moveTo>
                    <a:pt x="120205" y="26441"/>
                  </a:moveTo>
                  <a:lnTo>
                    <a:pt x="104266" y="723"/>
                  </a:lnTo>
                </a:path>
                <a:path w="769620" h="520064">
                  <a:moveTo>
                    <a:pt x="327355" y="466940"/>
                  </a:moveTo>
                  <a:lnTo>
                    <a:pt x="301853" y="425132"/>
                  </a:lnTo>
                </a:path>
                <a:path w="769620" h="520064">
                  <a:moveTo>
                    <a:pt x="258305" y="346900"/>
                  </a:moveTo>
                  <a:lnTo>
                    <a:pt x="233870" y="305104"/>
                  </a:lnTo>
                </a:path>
                <a:path w="769620" h="520064">
                  <a:moveTo>
                    <a:pt x="189255" y="226860"/>
                  </a:moveTo>
                  <a:lnTo>
                    <a:pt x="164820" y="186131"/>
                  </a:lnTo>
                </a:path>
                <a:path w="769620" h="520064">
                  <a:moveTo>
                    <a:pt x="120205" y="106832"/>
                  </a:moveTo>
                  <a:lnTo>
                    <a:pt x="94716" y="66103"/>
                  </a:lnTo>
                </a:path>
                <a:path w="769620" h="520064">
                  <a:moveTo>
                    <a:pt x="311416" y="519442"/>
                  </a:moveTo>
                  <a:lnTo>
                    <a:pt x="301853" y="505510"/>
                  </a:lnTo>
                </a:path>
                <a:path w="769620" h="520064">
                  <a:moveTo>
                    <a:pt x="258305" y="427278"/>
                  </a:moveTo>
                  <a:lnTo>
                    <a:pt x="233870" y="385483"/>
                  </a:lnTo>
                </a:path>
                <a:path w="769620" h="520064">
                  <a:moveTo>
                    <a:pt x="189255" y="307238"/>
                  </a:moveTo>
                  <a:lnTo>
                    <a:pt x="164820" y="265442"/>
                  </a:lnTo>
                </a:path>
                <a:path w="769620" h="520064">
                  <a:moveTo>
                    <a:pt x="120205" y="187210"/>
                  </a:moveTo>
                  <a:lnTo>
                    <a:pt x="94716" y="145402"/>
                  </a:lnTo>
                </a:path>
                <a:path w="769620" h="520064">
                  <a:moveTo>
                    <a:pt x="52222" y="67170"/>
                  </a:moveTo>
                  <a:lnTo>
                    <a:pt x="26720" y="25374"/>
                  </a:lnTo>
                </a:path>
                <a:path w="769620" h="520064">
                  <a:moveTo>
                    <a:pt x="258305" y="506590"/>
                  </a:moveTo>
                  <a:lnTo>
                    <a:pt x="233870" y="465861"/>
                  </a:lnTo>
                </a:path>
                <a:path w="769620" h="520064">
                  <a:moveTo>
                    <a:pt x="189255" y="386549"/>
                  </a:moveTo>
                  <a:lnTo>
                    <a:pt x="164820" y="344754"/>
                  </a:lnTo>
                </a:path>
                <a:path w="769620" h="520064">
                  <a:moveTo>
                    <a:pt x="120205" y="266509"/>
                  </a:moveTo>
                  <a:lnTo>
                    <a:pt x="94716" y="224713"/>
                  </a:lnTo>
                </a:path>
                <a:path w="769620" h="520064">
                  <a:moveTo>
                    <a:pt x="52222" y="146481"/>
                  </a:moveTo>
                  <a:lnTo>
                    <a:pt x="26720" y="105752"/>
                  </a:lnTo>
                </a:path>
                <a:path w="769620" h="520064">
                  <a:moveTo>
                    <a:pt x="189255" y="466940"/>
                  </a:moveTo>
                  <a:lnTo>
                    <a:pt x="164820" y="425132"/>
                  </a:lnTo>
                </a:path>
                <a:path w="769620" h="520064">
                  <a:moveTo>
                    <a:pt x="120205" y="346900"/>
                  </a:moveTo>
                  <a:lnTo>
                    <a:pt x="94716" y="305104"/>
                  </a:lnTo>
                </a:path>
                <a:path w="769620" h="520064">
                  <a:moveTo>
                    <a:pt x="52222" y="226860"/>
                  </a:moveTo>
                  <a:lnTo>
                    <a:pt x="26720" y="186131"/>
                  </a:lnTo>
                </a:path>
                <a:path w="769620" h="520064">
                  <a:moveTo>
                    <a:pt x="173316" y="519442"/>
                  </a:moveTo>
                  <a:lnTo>
                    <a:pt x="164820" y="505510"/>
                  </a:lnTo>
                </a:path>
                <a:path w="769620" h="520064">
                  <a:moveTo>
                    <a:pt x="120205" y="427278"/>
                  </a:moveTo>
                  <a:lnTo>
                    <a:pt x="94716" y="385483"/>
                  </a:lnTo>
                </a:path>
                <a:path w="769620" h="520064">
                  <a:moveTo>
                    <a:pt x="52222" y="307238"/>
                  </a:moveTo>
                  <a:lnTo>
                    <a:pt x="26720" y="265442"/>
                  </a:lnTo>
                </a:path>
                <a:path w="769620" h="520064">
                  <a:moveTo>
                    <a:pt x="120205" y="506590"/>
                  </a:moveTo>
                  <a:lnTo>
                    <a:pt x="94716" y="465861"/>
                  </a:lnTo>
                </a:path>
                <a:path w="769620" h="520064">
                  <a:moveTo>
                    <a:pt x="52222" y="386549"/>
                  </a:moveTo>
                  <a:lnTo>
                    <a:pt x="26720" y="344754"/>
                  </a:lnTo>
                </a:path>
                <a:path w="769620" h="520064">
                  <a:moveTo>
                    <a:pt x="52222" y="466940"/>
                  </a:moveTo>
                  <a:lnTo>
                    <a:pt x="26720" y="425132"/>
                  </a:lnTo>
                </a:path>
                <a:path w="769620" h="520064">
                  <a:moveTo>
                    <a:pt x="36283" y="519442"/>
                  </a:moveTo>
                  <a:lnTo>
                    <a:pt x="26720" y="505510"/>
                  </a:lnTo>
                </a:path>
                <a:path w="769620" h="520064">
                  <a:moveTo>
                    <a:pt x="585482" y="519442"/>
                  </a:moveTo>
                  <a:lnTo>
                    <a:pt x="576986" y="505510"/>
                  </a:lnTo>
                </a:path>
                <a:path w="769620" h="520064">
                  <a:moveTo>
                    <a:pt x="532371" y="427278"/>
                  </a:moveTo>
                  <a:lnTo>
                    <a:pt x="507936" y="385483"/>
                  </a:lnTo>
                </a:path>
                <a:path w="769620" h="520064">
                  <a:moveTo>
                    <a:pt x="464388" y="307238"/>
                  </a:moveTo>
                  <a:lnTo>
                    <a:pt x="438886" y="265442"/>
                  </a:lnTo>
                </a:path>
                <a:path w="769620" h="520064">
                  <a:moveTo>
                    <a:pt x="327355" y="67170"/>
                  </a:moveTo>
                  <a:lnTo>
                    <a:pt x="301853" y="25374"/>
                  </a:lnTo>
                </a:path>
                <a:path w="769620" h="520064">
                  <a:moveTo>
                    <a:pt x="601421" y="466940"/>
                  </a:moveTo>
                  <a:lnTo>
                    <a:pt x="576986" y="425132"/>
                  </a:lnTo>
                </a:path>
                <a:path w="769620" h="520064">
                  <a:moveTo>
                    <a:pt x="532371" y="346900"/>
                  </a:moveTo>
                  <a:lnTo>
                    <a:pt x="507936" y="305104"/>
                  </a:lnTo>
                </a:path>
                <a:path w="769620" h="520064">
                  <a:moveTo>
                    <a:pt x="464388" y="226860"/>
                  </a:moveTo>
                  <a:lnTo>
                    <a:pt x="438886" y="186131"/>
                  </a:lnTo>
                </a:path>
                <a:path w="769620" h="520064">
                  <a:moveTo>
                    <a:pt x="395338" y="106832"/>
                  </a:moveTo>
                  <a:lnTo>
                    <a:pt x="369849" y="66103"/>
                  </a:lnTo>
                </a:path>
                <a:path w="769620" h="520064">
                  <a:moveTo>
                    <a:pt x="670471" y="506590"/>
                  </a:moveTo>
                  <a:lnTo>
                    <a:pt x="646036" y="465861"/>
                  </a:lnTo>
                </a:path>
                <a:path w="769620" h="520064">
                  <a:moveTo>
                    <a:pt x="601421" y="386549"/>
                  </a:moveTo>
                  <a:lnTo>
                    <a:pt x="576986" y="344754"/>
                  </a:lnTo>
                </a:path>
                <a:path w="769620" h="520064">
                  <a:moveTo>
                    <a:pt x="532371" y="266509"/>
                  </a:moveTo>
                  <a:lnTo>
                    <a:pt x="507936" y="224713"/>
                  </a:lnTo>
                </a:path>
                <a:path w="769620" h="520064">
                  <a:moveTo>
                    <a:pt x="464388" y="146481"/>
                  </a:moveTo>
                  <a:lnTo>
                    <a:pt x="438886" y="105752"/>
                  </a:lnTo>
                </a:path>
                <a:path w="769620" h="520064">
                  <a:moveTo>
                    <a:pt x="395338" y="26441"/>
                  </a:moveTo>
                  <a:lnTo>
                    <a:pt x="379399" y="723"/>
                  </a:lnTo>
                </a:path>
                <a:path w="769620" h="520064">
                  <a:moveTo>
                    <a:pt x="722515" y="519442"/>
                  </a:moveTo>
                  <a:lnTo>
                    <a:pt x="712965" y="505510"/>
                  </a:lnTo>
                </a:path>
                <a:path w="769620" h="520064">
                  <a:moveTo>
                    <a:pt x="670471" y="427278"/>
                  </a:moveTo>
                  <a:lnTo>
                    <a:pt x="646036" y="385483"/>
                  </a:lnTo>
                </a:path>
                <a:path w="769620" h="520064">
                  <a:moveTo>
                    <a:pt x="601421" y="307238"/>
                  </a:moveTo>
                  <a:lnTo>
                    <a:pt x="576986" y="265442"/>
                  </a:lnTo>
                </a:path>
                <a:path w="769620" h="520064">
                  <a:moveTo>
                    <a:pt x="532371" y="187210"/>
                  </a:moveTo>
                  <a:lnTo>
                    <a:pt x="507936" y="145402"/>
                  </a:lnTo>
                </a:path>
                <a:path w="769620" h="520064">
                  <a:moveTo>
                    <a:pt x="464388" y="67170"/>
                  </a:moveTo>
                  <a:lnTo>
                    <a:pt x="438886" y="25374"/>
                  </a:lnTo>
                </a:path>
                <a:path w="769620" h="520064">
                  <a:moveTo>
                    <a:pt x="738454" y="466940"/>
                  </a:moveTo>
                  <a:lnTo>
                    <a:pt x="712965" y="425132"/>
                  </a:lnTo>
                </a:path>
                <a:path w="769620" h="520064">
                  <a:moveTo>
                    <a:pt x="670471" y="346900"/>
                  </a:moveTo>
                  <a:lnTo>
                    <a:pt x="646036" y="305104"/>
                  </a:lnTo>
                </a:path>
                <a:path w="769620" h="520064">
                  <a:moveTo>
                    <a:pt x="601421" y="226860"/>
                  </a:moveTo>
                  <a:lnTo>
                    <a:pt x="576986" y="186131"/>
                  </a:lnTo>
                </a:path>
                <a:path w="769620" h="520064">
                  <a:moveTo>
                    <a:pt x="532371" y="106832"/>
                  </a:moveTo>
                  <a:lnTo>
                    <a:pt x="507936" y="66103"/>
                  </a:lnTo>
                </a:path>
                <a:path w="769620" h="520064">
                  <a:moveTo>
                    <a:pt x="738454" y="386549"/>
                  </a:moveTo>
                  <a:lnTo>
                    <a:pt x="712965" y="344754"/>
                  </a:lnTo>
                </a:path>
                <a:path w="769620" h="520064">
                  <a:moveTo>
                    <a:pt x="670471" y="266509"/>
                  </a:moveTo>
                  <a:lnTo>
                    <a:pt x="646036" y="224713"/>
                  </a:lnTo>
                </a:path>
                <a:path w="769620" h="520064">
                  <a:moveTo>
                    <a:pt x="601421" y="146481"/>
                  </a:moveTo>
                  <a:lnTo>
                    <a:pt x="576986" y="105752"/>
                  </a:lnTo>
                </a:path>
                <a:path w="769620" h="520064">
                  <a:moveTo>
                    <a:pt x="532371" y="26441"/>
                  </a:moveTo>
                  <a:lnTo>
                    <a:pt x="516432" y="723"/>
                  </a:lnTo>
                </a:path>
                <a:path w="769620" h="520064">
                  <a:moveTo>
                    <a:pt x="738454" y="307238"/>
                  </a:moveTo>
                  <a:lnTo>
                    <a:pt x="712965" y="265442"/>
                  </a:lnTo>
                </a:path>
                <a:path w="769620" h="520064">
                  <a:moveTo>
                    <a:pt x="670471" y="187210"/>
                  </a:moveTo>
                  <a:lnTo>
                    <a:pt x="646036" y="145402"/>
                  </a:lnTo>
                </a:path>
                <a:path w="769620" h="520064">
                  <a:moveTo>
                    <a:pt x="601421" y="67170"/>
                  </a:moveTo>
                  <a:lnTo>
                    <a:pt x="576986" y="25374"/>
                  </a:lnTo>
                </a:path>
                <a:path w="769620" h="520064">
                  <a:moveTo>
                    <a:pt x="738454" y="226860"/>
                  </a:moveTo>
                  <a:lnTo>
                    <a:pt x="712965" y="186131"/>
                  </a:lnTo>
                </a:path>
                <a:path w="769620" h="520064">
                  <a:moveTo>
                    <a:pt x="670471" y="106832"/>
                  </a:moveTo>
                  <a:lnTo>
                    <a:pt x="646036" y="66103"/>
                  </a:lnTo>
                </a:path>
                <a:path w="769620" h="520064">
                  <a:moveTo>
                    <a:pt x="738454" y="146481"/>
                  </a:moveTo>
                  <a:lnTo>
                    <a:pt x="712965" y="105752"/>
                  </a:lnTo>
                </a:path>
                <a:path w="769620" h="520064">
                  <a:moveTo>
                    <a:pt x="670471" y="26441"/>
                  </a:moveTo>
                  <a:lnTo>
                    <a:pt x="654532" y="723"/>
                  </a:lnTo>
                </a:path>
                <a:path w="769620" h="520064">
                  <a:moveTo>
                    <a:pt x="738454" y="67170"/>
                  </a:moveTo>
                  <a:lnTo>
                    <a:pt x="712965" y="25374"/>
                  </a:lnTo>
                </a:path>
                <a:path w="769620" h="520064">
                  <a:moveTo>
                    <a:pt x="233870" y="466940"/>
                  </a:moveTo>
                  <a:lnTo>
                    <a:pt x="258305" y="425132"/>
                  </a:lnTo>
                </a:path>
                <a:path w="769620" h="520064">
                  <a:moveTo>
                    <a:pt x="301853" y="346900"/>
                  </a:moveTo>
                  <a:lnTo>
                    <a:pt x="327355" y="305104"/>
                  </a:lnTo>
                </a:path>
                <a:path w="769620" h="520064">
                  <a:moveTo>
                    <a:pt x="438886" y="106832"/>
                  </a:moveTo>
                  <a:lnTo>
                    <a:pt x="464388" y="66103"/>
                  </a:lnTo>
                </a:path>
                <a:path w="769620" h="520064">
                  <a:moveTo>
                    <a:pt x="164820" y="506590"/>
                  </a:moveTo>
                  <a:lnTo>
                    <a:pt x="189255" y="465861"/>
                  </a:lnTo>
                </a:path>
                <a:path w="769620" h="520064">
                  <a:moveTo>
                    <a:pt x="233870" y="386549"/>
                  </a:moveTo>
                  <a:lnTo>
                    <a:pt x="258305" y="344754"/>
                  </a:lnTo>
                </a:path>
                <a:path w="769620" h="520064">
                  <a:moveTo>
                    <a:pt x="301853" y="266509"/>
                  </a:moveTo>
                  <a:lnTo>
                    <a:pt x="327355" y="224713"/>
                  </a:lnTo>
                </a:path>
                <a:path w="769620" h="520064">
                  <a:moveTo>
                    <a:pt x="388962" y="112179"/>
                  </a:moveTo>
                  <a:lnTo>
                    <a:pt x="394271" y="105752"/>
                  </a:lnTo>
                </a:path>
                <a:path w="769620" h="520064">
                  <a:moveTo>
                    <a:pt x="438886" y="26441"/>
                  </a:moveTo>
                  <a:lnTo>
                    <a:pt x="454825" y="723"/>
                  </a:lnTo>
                </a:path>
                <a:path w="769620" h="520064">
                  <a:moveTo>
                    <a:pt x="111709" y="519442"/>
                  </a:moveTo>
                  <a:lnTo>
                    <a:pt x="120205" y="505510"/>
                  </a:lnTo>
                </a:path>
                <a:path w="769620" h="520064">
                  <a:moveTo>
                    <a:pt x="164820" y="427278"/>
                  </a:moveTo>
                  <a:lnTo>
                    <a:pt x="189255" y="385483"/>
                  </a:lnTo>
                </a:path>
                <a:path w="769620" h="520064">
                  <a:moveTo>
                    <a:pt x="233870" y="307238"/>
                  </a:moveTo>
                  <a:lnTo>
                    <a:pt x="258305" y="265442"/>
                  </a:lnTo>
                </a:path>
                <a:path w="769620" h="520064">
                  <a:moveTo>
                    <a:pt x="301853" y="187210"/>
                  </a:moveTo>
                  <a:lnTo>
                    <a:pt x="327355" y="145402"/>
                  </a:lnTo>
                </a:path>
                <a:path w="769620" h="520064">
                  <a:moveTo>
                    <a:pt x="369849" y="67170"/>
                  </a:moveTo>
                  <a:lnTo>
                    <a:pt x="395338" y="25374"/>
                  </a:lnTo>
                </a:path>
                <a:path w="769620" h="520064">
                  <a:moveTo>
                    <a:pt x="94716" y="466940"/>
                  </a:moveTo>
                  <a:lnTo>
                    <a:pt x="120205" y="425132"/>
                  </a:lnTo>
                </a:path>
                <a:path w="769620" h="520064">
                  <a:moveTo>
                    <a:pt x="164820" y="346900"/>
                  </a:moveTo>
                  <a:lnTo>
                    <a:pt x="189255" y="305104"/>
                  </a:lnTo>
                </a:path>
                <a:path w="769620" h="520064">
                  <a:moveTo>
                    <a:pt x="233870" y="226860"/>
                  </a:moveTo>
                  <a:lnTo>
                    <a:pt x="258305" y="186131"/>
                  </a:lnTo>
                </a:path>
                <a:path w="769620" h="520064">
                  <a:moveTo>
                    <a:pt x="301853" y="106832"/>
                  </a:moveTo>
                  <a:lnTo>
                    <a:pt x="327355" y="66103"/>
                  </a:lnTo>
                </a:path>
                <a:path w="769620" h="520064">
                  <a:moveTo>
                    <a:pt x="26720" y="506590"/>
                  </a:moveTo>
                  <a:lnTo>
                    <a:pt x="52222" y="465861"/>
                  </a:lnTo>
                </a:path>
                <a:path w="769620" h="520064">
                  <a:moveTo>
                    <a:pt x="94716" y="386549"/>
                  </a:moveTo>
                  <a:lnTo>
                    <a:pt x="120205" y="344754"/>
                  </a:lnTo>
                </a:path>
                <a:path w="769620" h="520064">
                  <a:moveTo>
                    <a:pt x="164820" y="266509"/>
                  </a:moveTo>
                  <a:lnTo>
                    <a:pt x="189255" y="224713"/>
                  </a:lnTo>
                </a:path>
                <a:path w="769620" h="520064">
                  <a:moveTo>
                    <a:pt x="233870" y="146481"/>
                  </a:moveTo>
                  <a:lnTo>
                    <a:pt x="258305" y="105752"/>
                  </a:lnTo>
                </a:path>
                <a:path w="769620" h="520064">
                  <a:moveTo>
                    <a:pt x="301853" y="26441"/>
                  </a:moveTo>
                  <a:lnTo>
                    <a:pt x="317792" y="723"/>
                  </a:lnTo>
                </a:path>
                <a:path w="769620" h="520064">
                  <a:moveTo>
                    <a:pt x="26720" y="427278"/>
                  </a:moveTo>
                  <a:lnTo>
                    <a:pt x="52222" y="385483"/>
                  </a:lnTo>
                </a:path>
                <a:path w="769620" h="520064">
                  <a:moveTo>
                    <a:pt x="94716" y="307238"/>
                  </a:moveTo>
                  <a:lnTo>
                    <a:pt x="120205" y="265442"/>
                  </a:lnTo>
                </a:path>
                <a:path w="769620" h="520064">
                  <a:moveTo>
                    <a:pt x="164820" y="187210"/>
                  </a:moveTo>
                  <a:lnTo>
                    <a:pt x="189255" y="145402"/>
                  </a:lnTo>
                </a:path>
                <a:path w="769620" h="520064">
                  <a:moveTo>
                    <a:pt x="233870" y="67170"/>
                  </a:moveTo>
                  <a:lnTo>
                    <a:pt x="258305" y="25374"/>
                  </a:lnTo>
                </a:path>
                <a:path w="769620" h="520064">
                  <a:moveTo>
                    <a:pt x="26720" y="346900"/>
                  </a:moveTo>
                  <a:lnTo>
                    <a:pt x="52222" y="305104"/>
                  </a:lnTo>
                </a:path>
                <a:path w="769620" h="520064">
                  <a:moveTo>
                    <a:pt x="94716" y="226860"/>
                  </a:moveTo>
                  <a:lnTo>
                    <a:pt x="120205" y="186131"/>
                  </a:lnTo>
                </a:path>
                <a:path w="769620" h="520064">
                  <a:moveTo>
                    <a:pt x="164820" y="106832"/>
                  </a:moveTo>
                  <a:lnTo>
                    <a:pt x="189255" y="66103"/>
                  </a:lnTo>
                </a:path>
                <a:path w="769620" h="520064">
                  <a:moveTo>
                    <a:pt x="26720" y="266509"/>
                  </a:moveTo>
                  <a:lnTo>
                    <a:pt x="52222" y="224713"/>
                  </a:lnTo>
                </a:path>
                <a:path w="769620" h="520064">
                  <a:moveTo>
                    <a:pt x="94716" y="146481"/>
                  </a:moveTo>
                  <a:lnTo>
                    <a:pt x="120205" y="105752"/>
                  </a:lnTo>
                </a:path>
                <a:path w="769620" h="520064">
                  <a:moveTo>
                    <a:pt x="164820" y="26441"/>
                  </a:moveTo>
                  <a:lnTo>
                    <a:pt x="179692" y="723"/>
                  </a:lnTo>
                </a:path>
                <a:path w="769620" h="520064">
                  <a:moveTo>
                    <a:pt x="26720" y="187210"/>
                  </a:moveTo>
                  <a:lnTo>
                    <a:pt x="52222" y="145402"/>
                  </a:lnTo>
                </a:path>
                <a:path w="769620" h="520064">
                  <a:moveTo>
                    <a:pt x="94716" y="67170"/>
                  </a:moveTo>
                  <a:lnTo>
                    <a:pt x="120205" y="25374"/>
                  </a:lnTo>
                </a:path>
                <a:path w="769620" h="520064">
                  <a:moveTo>
                    <a:pt x="26720" y="106832"/>
                  </a:moveTo>
                  <a:lnTo>
                    <a:pt x="52222" y="66103"/>
                  </a:lnTo>
                </a:path>
                <a:path w="769620" h="520064">
                  <a:moveTo>
                    <a:pt x="26720" y="26441"/>
                  </a:moveTo>
                  <a:lnTo>
                    <a:pt x="42659" y="723"/>
                  </a:lnTo>
                </a:path>
                <a:path w="769620" h="520064">
                  <a:moveTo>
                    <a:pt x="248742" y="519442"/>
                  </a:moveTo>
                  <a:lnTo>
                    <a:pt x="257238" y="505510"/>
                  </a:lnTo>
                </a:path>
                <a:path w="769620" h="520064">
                  <a:moveTo>
                    <a:pt x="301853" y="427278"/>
                  </a:moveTo>
                  <a:lnTo>
                    <a:pt x="327355" y="385483"/>
                  </a:lnTo>
                </a:path>
                <a:path w="769620" h="520064">
                  <a:moveTo>
                    <a:pt x="438886" y="187210"/>
                  </a:moveTo>
                  <a:lnTo>
                    <a:pt x="464388" y="145402"/>
                  </a:lnTo>
                </a:path>
                <a:path w="769620" h="520064">
                  <a:moveTo>
                    <a:pt x="507936" y="67170"/>
                  </a:moveTo>
                  <a:lnTo>
                    <a:pt x="532371" y="25374"/>
                  </a:lnTo>
                </a:path>
                <a:path w="769620" h="520064">
                  <a:moveTo>
                    <a:pt x="301853" y="506590"/>
                  </a:moveTo>
                  <a:lnTo>
                    <a:pt x="327355" y="465861"/>
                  </a:lnTo>
                </a:path>
                <a:path w="769620" h="520064">
                  <a:moveTo>
                    <a:pt x="369849" y="386549"/>
                  </a:moveTo>
                  <a:lnTo>
                    <a:pt x="382587" y="366191"/>
                  </a:lnTo>
                </a:path>
                <a:path w="769620" h="520064">
                  <a:moveTo>
                    <a:pt x="438886" y="266509"/>
                  </a:moveTo>
                  <a:lnTo>
                    <a:pt x="464388" y="224713"/>
                  </a:lnTo>
                </a:path>
                <a:path w="769620" h="520064">
                  <a:moveTo>
                    <a:pt x="507936" y="146481"/>
                  </a:moveTo>
                  <a:lnTo>
                    <a:pt x="532371" y="105752"/>
                  </a:lnTo>
                </a:path>
                <a:path w="769620" h="520064">
                  <a:moveTo>
                    <a:pt x="576986" y="26441"/>
                  </a:moveTo>
                  <a:lnTo>
                    <a:pt x="592924" y="723"/>
                  </a:lnTo>
                </a:path>
                <a:path w="769620" h="520064">
                  <a:moveTo>
                    <a:pt x="369849" y="466940"/>
                  </a:moveTo>
                  <a:lnTo>
                    <a:pt x="395338" y="425132"/>
                  </a:lnTo>
                </a:path>
                <a:path w="769620" h="520064">
                  <a:moveTo>
                    <a:pt x="438886" y="346900"/>
                  </a:moveTo>
                  <a:lnTo>
                    <a:pt x="464388" y="305104"/>
                  </a:lnTo>
                </a:path>
                <a:path w="769620" h="520064">
                  <a:moveTo>
                    <a:pt x="507936" y="226860"/>
                  </a:moveTo>
                  <a:lnTo>
                    <a:pt x="532371" y="186131"/>
                  </a:lnTo>
                </a:path>
                <a:path w="769620" h="520064">
                  <a:moveTo>
                    <a:pt x="576986" y="106832"/>
                  </a:moveTo>
                  <a:lnTo>
                    <a:pt x="601421" y="66103"/>
                  </a:lnTo>
                </a:path>
                <a:path w="769620" h="520064">
                  <a:moveTo>
                    <a:pt x="385775" y="519442"/>
                  </a:moveTo>
                  <a:lnTo>
                    <a:pt x="395338" y="505510"/>
                  </a:lnTo>
                </a:path>
                <a:path w="769620" h="520064">
                  <a:moveTo>
                    <a:pt x="438886" y="427278"/>
                  </a:moveTo>
                  <a:lnTo>
                    <a:pt x="464388" y="385483"/>
                  </a:lnTo>
                </a:path>
                <a:path w="769620" h="520064">
                  <a:moveTo>
                    <a:pt x="507936" y="307238"/>
                  </a:moveTo>
                  <a:lnTo>
                    <a:pt x="532371" y="265442"/>
                  </a:lnTo>
                </a:path>
                <a:path w="769620" h="520064">
                  <a:moveTo>
                    <a:pt x="576986" y="187210"/>
                  </a:moveTo>
                  <a:lnTo>
                    <a:pt x="601421" y="145402"/>
                  </a:lnTo>
                </a:path>
                <a:path w="769620" h="520064">
                  <a:moveTo>
                    <a:pt x="646036" y="67170"/>
                  </a:moveTo>
                  <a:lnTo>
                    <a:pt x="670471" y="25374"/>
                  </a:lnTo>
                </a:path>
                <a:path w="769620" h="520064">
                  <a:moveTo>
                    <a:pt x="438886" y="506590"/>
                  </a:moveTo>
                  <a:lnTo>
                    <a:pt x="464388" y="465861"/>
                  </a:lnTo>
                </a:path>
                <a:path w="769620" h="520064">
                  <a:moveTo>
                    <a:pt x="507936" y="386549"/>
                  </a:moveTo>
                  <a:lnTo>
                    <a:pt x="532371" y="344754"/>
                  </a:lnTo>
                </a:path>
                <a:path w="769620" h="520064">
                  <a:moveTo>
                    <a:pt x="576986" y="266509"/>
                  </a:moveTo>
                  <a:lnTo>
                    <a:pt x="601421" y="224713"/>
                  </a:lnTo>
                </a:path>
                <a:path w="769620" h="520064">
                  <a:moveTo>
                    <a:pt x="646036" y="146481"/>
                  </a:moveTo>
                  <a:lnTo>
                    <a:pt x="670471" y="105752"/>
                  </a:lnTo>
                </a:path>
                <a:path w="769620" h="520064">
                  <a:moveTo>
                    <a:pt x="712965" y="26441"/>
                  </a:moveTo>
                  <a:lnTo>
                    <a:pt x="728891" y="723"/>
                  </a:lnTo>
                </a:path>
                <a:path w="769620" h="520064">
                  <a:moveTo>
                    <a:pt x="507936" y="466940"/>
                  </a:moveTo>
                  <a:lnTo>
                    <a:pt x="532371" y="425132"/>
                  </a:lnTo>
                </a:path>
                <a:path w="769620" h="520064">
                  <a:moveTo>
                    <a:pt x="576986" y="346900"/>
                  </a:moveTo>
                  <a:lnTo>
                    <a:pt x="601421" y="305104"/>
                  </a:lnTo>
                </a:path>
                <a:path w="769620" h="520064">
                  <a:moveTo>
                    <a:pt x="646036" y="226860"/>
                  </a:moveTo>
                  <a:lnTo>
                    <a:pt x="670471" y="186131"/>
                  </a:lnTo>
                </a:path>
                <a:path w="769620" h="520064">
                  <a:moveTo>
                    <a:pt x="712965" y="106832"/>
                  </a:moveTo>
                  <a:lnTo>
                    <a:pt x="738454" y="66103"/>
                  </a:lnTo>
                </a:path>
                <a:path w="769620" h="520064">
                  <a:moveTo>
                    <a:pt x="523874" y="519442"/>
                  </a:moveTo>
                  <a:lnTo>
                    <a:pt x="532371" y="505510"/>
                  </a:lnTo>
                </a:path>
                <a:path w="769620" h="520064">
                  <a:moveTo>
                    <a:pt x="576986" y="427278"/>
                  </a:moveTo>
                  <a:lnTo>
                    <a:pt x="601421" y="385483"/>
                  </a:lnTo>
                </a:path>
                <a:path w="769620" h="520064">
                  <a:moveTo>
                    <a:pt x="646036" y="307238"/>
                  </a:moveTo>
                  <a:lnTo>
                    <a:pt x="670471" y="265442"/>
                  </a:lnTo>
                </a:path>
                <a:path w="769620" h="520064">
                  <a:moveTo>
                    <a:pt x="712965" y="187210"/>
                  </a:moveTo>
                  <a:lnTo>
                    <a:pt x="738454" y="145402"/>
                  </a:lnTo>
                </a:path>
                <a:path w="769620" h="520064">
                  <a:moveTo>
                    <a:pt x="576986" y="506590"/>
                  </a:moveTo>
                  <a:lnTo>
                    <a:pt x="601421" y="465861"/>
                  </a:lnTo>
                </a:path>
                <a:path w="769620" h="520064">
                  <a:moveTo>
                    <a:pt x="646036" y="386549"/>
                  </a:moveTo>
                  <a:lnTo>
                    <a:pt x="670471" y="344754"/>
                  </a:lnTo>
                </a:path>
                <a:path w="769620" h="520064">
                  <a:moveTo>
                    <a:pt x="712965" y="266509"/>
                  </a:moveTo>
                  <a:lnTo>
                    <a:pt x="738454" y="224713"/>
                  </a:lnTo>
                </a:path>
                <a:path w="769620" h="520064">
                  <a:moveTo>
                    <a:pt x="646036" y="466940"/>
                  </a:moveTo>
                  <a:lnTo>
                    <a:pt x="670471" y="425132"/>
                  </a:lnTo>
                </a:path>
                <a:path w="769620" h="520064">
                  <a:moveTo>
                    <a:pt x="712965" y="346900"/>
                  </a:moveTo>
                  <a:lnTo>
                    <a:pt x="738454" y="305104"/>
                  </a:lnTo>
                </a:path>
                <a:path w="769620" h="520064">
                  <a:moveTo>
                    <a:pt x="659841" y="519442"/>
                  </a:moveTo>
                  <a:lnTo>
                    <a:pt x="669404" y="505510"/>
                  </a:lnTo>
                </a:path>
                <a:path w="769620" h="520064">
                  <a:moveTo>
                    <a:pt x="712965" y="427278"/>
                  </a:moveTo>
                  <a:lnTo>
                    <a:pt x="738454" y="385483"/>
                  </a:lnTo>
                </a:path>
                <a:path w="769620" h="520064">
                  <a:moveTo>
                    <a:pt x="712965" y="506590"/>
                  </a:moveTo>
                  <a:lnTo>
                    <a:pt x="738454" y="46586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5239207" y="4096842"/>
              <a:ext cx="769620" cy="520065"/>
            </a:xfrm>
            <a:custGeom>
              <a:avLst/>
              <a:gdLst/>
              <a:ahLst/>
              <a:cxnLst/>
              <a:rect l="l" t="t" r="r" b="b"/>
              <a:pathLst>
                <a:path w="769620" h="520064">
                  <a:moveTo>
                    <a:pt x="0" y="0"/>
                  </a:moveTo>
                  <a:lnTo>
                    <a:pt x="0" y="519442"/>
                  </a:lnTo>
                  <a:lnTo>
                    <a:pt x="769162" y="519442"/>
                  </a:lnTo>
                  <a:lnTo>
                    <a:pt x="7691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5239105" y="3299714"/>
              <a:ext cx="4090035" cy="2125980"/>
            </a:xfrm>
            <a:custGeom>
              <a:avLst/>
              <a:gdLst/>
              <a:ahLst/>
              <a:cxnLst/>
              <a:rect l="l" t="t" r="r" b="b"/>
              <a:pathLst>
                <a:path w="4090034" h="2125979">
                  <a:moveTo>
                    <a:pt x="769264" y="1316570"/>
                  </a:moveTo>
                  <a:lnTo>
                    <a:pt x="769264" y="797128"/>
                  </a:lnTo>
                  <a:lnTo>
                    <a:pt x="101" y="797128"/>
                  </a:lnTo>
                  <a:lnTo>
                    <a:pt x="101" y="1316570"/>
                  </a:lnTo>
                  <a:lnTo>
                    <a:pt x="769264" y="1316570"/>
                  </a:lnTo>
                  <a:close/>
                </a:path>
                <a:path w="4090034" h="2125979">
                  <a:moveTo>
                    <a:pt x="719162" y="1021842"/>
                  </a:moveTo>
                  <a:lnTo>
                    <a:pt x="674547" y="1021842"/>
                  </a:lnTo>
                </a:path>
                <a:path w="4090034" h="2125979">
                  <a:moveTo>
                    <a:pt x="582129" y="1021842"/>
                  </a:moveTo>
                  <a:lnTo>
                    <a:pt x="535381" y="1021842"/>
                  </a:lnTo>
                </a:path>
                <a:path w="4090034" h="2125979">
                  <a:moveTo>
                    <a:pt x="444030" y="1021842"/>
                  </a:moveTo>
                  <a:lnTo>
                    <a:pt x="403669" y="1021842"/>
                  </a:lnTo>
                </a:path>
                <a:path w="4090034" h="2125979">
                  <a:moveTo>
                    <a:pt x="306997" y="1021842"/>
                  </a:moveTo>
                  <a:lnTo>
                    <a:pt x="261315" y="1021842"/>
                  </a:lnTo>
                </a:path>
                <a:path w="4090034" h="2125979">
                  <a:moveTo>
                    <a:pt x="169964" y="1021842"/>
                  </a:moveTo>
                  <a:lnTo>
                    <a:pt x="123215" y="1021842"/>
                  </a:lnTo>
                </a:path>
                <a:path w="4090034" h="2125979">
                  <a:moveTo>
                    <a:pt x="32931" y="1021842"/>
                  </a:moveTo>
                  <a:lnTo>
                    <a:pt x="0" y="1021842"/>
                  </a:lnTo>
                </a:path>
                <a:path w="4090034" h="2125979">
                  <a:moveTo>
                    <a:pt x="769086" y="983259"/>
                  </a:moveTo>
                  <a:lnTo>
                    <a:pt x="742530" y="983259"/>
                  </a:lnTo>
                </a:path>
                <a:path w="4090034" h="2125979">
                  <a:moveTo>
                    <a:pt x="651179" y="983259"/>
                  </a:moveTo>
                  <a:lnTo>
                    <a:pt x="604431" y="983259"/>
                  </a:lnTo>
                </a:path>
                <a:path w="4090034" h="2125979">
                  <a:moveTo>
                    <a:pt x="513079" y="983259"/>
                  </a:moveTo>
                  <a:lnTo>
                    <a:pt x="467398" y="983259"/>
                  </a:lnTo>
                </a:path>
                <a:path w="4090034" h="2125979">
                  <a:moveTo>
                    <a:pt x="366483" y="983259"/>
                  </a:moveTo>
                  <a:lnTo>
                    <a:pt x="330365" y="983259"/>
                  </a:lnTo>
                </a:path>
                <a:path w="4090034" h="2125979">
                  <a:moveTo>
                    <a:pt x="239001" y="983259"/>
                  </a:moveTo>
                  <a:lnTo>
                    <a:pt x="192265" y="983259"/>
                  </a:lnTo>
                </a:path>
                <a:path w="4090034" h="2125979">
                  <a:moveTo>
                    <a:pt x="100914" y="983259"/>
                  </a:moveTo>
                  <a:lnTo>
                    <a:pt x="56299" y="983259"/>
                  </a:lnTo>
                </a:path>
                <a:path w="4090034" h="2125979">
                  <a:moveTo>
                    <a:pt x="719162" y="942530"/>
                  </a:moveTo>
                  <a:lnTo>
                    <a:pt x="674547" y="942530"/>
                  </a:lnTo>
                </a:path>
                <a:path w="4090034" h="2125979">
                  <a:moveTo>
                    <a:pt x="582129" y="942530"/>
                  </a:moveTo>
                  <a:lnTo>
                    <a:pt x="535381" y="942530"/>
                  </a:lnTo>
                </a:path>
                <a:path w="4090034" h="2125979">
                  <a:moveTo>
                    <a:pt x="444030" y="942530"/>
                  </a:moveTo>
                  <a:lnTo>
                    <a:pt x="403669" y="942530"/>
                  </a:lnTo>
                </a:path>
                <a:path w="4090034" h="2125979">
                  <a:moveTo>
                    <a:pt x="306997" y="942530"/>
                  </a:moveTo>
                  <a:lnTo>
                    <a:pt x="261315" y="942530"/>
                  </a:lnTo>
                </a:path>
                <a:path w="4090034" h="2125979">
                  <a:moveTo>
                    <a:pt x="169964" y="942530"/>
                  </a:moveTo>
                  <a:lnTo>
                    <a:pt x="123215" y="942530"/>
                  </a:lnTo>
                </a:path>
                <a:path w="4090034" h="2125979">
                  <a:moveTo>
                    <a:pt x="32931" y="942530"/>
                  </a:moveTo>
                  <a:lnTo>
                    <a:pt x="0" y="942530"/>
                  </a:lnTo>
                </a:path>
                <a:path w="4090034" h="2125979">
                  <a:moveTo>
                    <a:pt x="769086" y="902881"/>
                  </a:moveTo>
                  <a:lnTo>
                    <a:pt x="742530" y="902881"/>
                  </a:lnTo>
                </a:path>
                <a:path w="4090034" h="2125979">
                  <a:moveTo>
                    <a:pt x="651179" y="902881"/>
                  </a:moveTo>
                  <a:lnTo>
                    <a:pt x="604431" y="902881"/>
                  </a:lnTo>
                </a:path>
                <a:path w="4090034" h="2125979">
                  <a:moveTo>
                    <a:pt x="513079" y="902881"/>
                  </a:moveTo>
                  <a:lnTo>
                    <a:pt x="467398" y="902881"/>
                  </a:lnTo>
                </a:path>
                <a:path w="4090034" h="2125979">
                  <a:moveTo>
                    <a:pt x="376046" y="902881"/>
                  </a:moveTo>
                  <a:lnTo>
                    <a:pt x="330365" y="902881"/>
                  </a:lnTo>
                </a:path>
                <a:path w="4090034" h="2125979">
                  <a:moveTo>
                    <a:pt x="239001" y="902881"/>
                  </a:moveTo>
                  <a:lnTo>
                    <a:pt x="192265" y="902881"/>
                  </a:lnTo>
                </a:path>
                <a:path w="4090034" h="2125979">
                  <a:moveTo>
                    <a:pt x="100914" y="902881"/>
                  </a:moveTo>
                  <a:lnTo>
                    <a:pt x="56299" y="902881"/>
                  </a:lnTo>
                </a:path>
                <a:path w="4090034" h="2125979">
                  <a:moveTo>
                    <a:pt x="719162" y="863231"/>
                  </a:moveTo>
                  <a:lnTo>
                    <a:pt x="674547" y="863231"/>
                  </a:lnTo>
                </a:path>
                <a:path w="4090034" h="2125979">
                  <a:moveTo>
                    <a:pt x="582129" y="863231"/>
                  </a:moveTo>
                  <a:lnTo>
                    <a:pt x="535381" y="863231"/>
                  </a:lnTo>
                </a:path>
                <a:path w="4090034" h="2125979">
                  <a:moveTo>
                    <a:pt x="444030" y="863231"/>
                  </a:moveTo>
                  <a:lnTo>
                    <a:pt x="399414" y="863231"/>
                  </a:lnTo>
                </a:path>
                <a:path w="4090034" h="2125979">
                  <a:moveTo>
                    <a:pt x="306997" y="863231"/>
                  </a:moveTo>
                  <a:lnTo>
                    <a:pt x="261315" y="863231"/>
                  </a:lnTo>
                </a:path>
                <a:path w="4090034" h="2125979">
                  <a:moveTo>
                    <a:pt x="169964" y="863231"/>
                  </a:moveTo>
                  <a:lnTo>
                    <a:pt x="123215" y="863231"/>
                  </a:lnTo>
                </a:path>
                <a:path w="4090034" h="2125979">
                  <a:moveTo>
                    <a:pt x="32931" y="863231"/>
                  </a:moveTo>
                  <a:lnTo>
                    <a:pt x="0" y="863231"/>
                  </a:lnTo>
                </a:path>
                <a:path w="4090034" h="2125979">
                  <a:moveTo>
                    <a:pt x="769086" y="822502"/>
                  </a:moveTo>
                  <a:lnTo>
                    <a:pt x="742530" y="822502"/>
                  </a:lnTo>
                </a:path>
                <a:path w="4090034" h="2125979">
                  <a:moveTo>
                    <a:pt x="651179" y="822502"/>
                  </a:moveTo>
                  <a:lnTo>
                    <a:pt x="604431" y="822502"/>
                  </a:lnTo>
                </a:path>
                <a:path w="4090034" h="2125979">
                  <a:moveTo>
                    <a:pt x="513079" y="822502"/>
                  </a:moveTo>
                  <a:lnTo>
                    <a:pt x="467398" y="822502"/>
                  </a:lnTo>
                </a:path>
                <a:path w="4090034" h="2125979">
                  <a:moveTo>
                    <a:pt x="376046" y="822502"/>
                  </a:moveTo>
                  <a:lnTo>
                    <a:pt x="330365" y="822502"/>
                  </a:lnTo>
                </a:path>
                <a:path w="4090034" h="2125979">
                  <a:moveTo>
                    <a:pt x="239001" y="822502"/>
                  </a:moveTo>
                  <a:lnTo>
                    <a:pt x="192265" y="822502"/>
                  </a:lnTo>
                </a:path>
                <a:path w="4090034" h="2125979">
                  <a:moveTo>
                    <a:pt x="100914" y="822502"/>
                  </a:moveTo>
                  <a:lnTo>
                    <a:pt x="56299" y="822502"/>
                  </a:lnTo>
                </a:path>
                <a:path w="4090034" h="2125979">
                  <a:moveTo>
                    <a:pt x="769086" y="1062570"/>
                  </a:moveTo>
                  <a:lnTo>
                    <a:pt x="742530" y="1062570"/>
                  </a:lnTo>
                </a:path>
                <a:path w="4090034" h="2125979">
                  <a:moveTo>
                    <a:pt x="651179" y="1062570"/>
                  </a:moveTo>
                  <a:lnTo>
                    <a:pt x="604431" y="1062570"/>
                  </a:lnTo>
                </a:path>
                <a:path w="4090034" h="2125979">
                  <a:moveTo>
                    <a:pt x="513079" y="1062570"/>
                  </a:moveTo>
                  <a:lnTo>
                    <a:pt x="467398" y="1062570"/>
                  </a:lnTo>
                </a:path>
                <a:path w="4090034" h="2125979">
                  <a:moveTo>
                    <a:pt x="366483" y="1062570"/>
                  </a:moveTo>
                  <a:lnTo>
                    <a:pt x="330365" y="1062570"/>
                  </a:lnTo>
                </a:path>
                <a:path w="4090034" h="2125979">
                  <a:moveTo>
                    <a:pt x="239001" y="1062570"/>
                  </a:moveTo>
                  <a:lnTo>
                    <a:pt x="192265" y="1062570"/>
                  </a:lnTo>
                </a:path>
                <a:path w="4090034" h="2125979">
                  <a:moveTo>
                    <a:pt x="100914" y="1062570"/>
                  </a:moveTo>
                  <a:lnTo>
                    <a:pt x="56299" y="1062570"/>
                  </a:lnTo>
                </a:path>
                <a:path w="4090034" h="2125979">
                  <a:moveTo>
                    <a:pt x="719162" y="1102233"/>
                  </a:moveTo>
                  <a:lnTo>
                    <a:pt x="674547" y="1102233"/>
                  </a:lnTo>
                </a:path>
                <a:path w="4090034" h="2125979">
                  <a:moveTo>
                    <a:pt x="582129" y="1102233"/>
                  </a:moveTo>
                  <a:lnTo>
                    <a:pt x="535381" y="1102233"/>
                  </a:lnTo>
                </a:path>
                <a:path w="4090034" h="2125979">
                  <a:moveTo>
                    <a:pt x="444030" y="1102233"/>
                  </a:moveTo>
                  <a:lnTo>
                    <a:pt x="433412" y="1102233"/>
                  </a:lnTo>
                </a:path>
                <a:path w="4090034" h="2125979">
                  <a:moveTo>
                    <a:pt x="306997" y="1102233"/>
                  </a:moveTo>
                  <a:lnTo>
                    <a:pt x="261315" y="1102233"/>
                  </a:lnTo>
                </a:path>
                <a:path w="4090034" h="2125979">
                  <a:moveTo>
                    <a:pt x="169964" y="1102233"/>
                  </a:moveTo>
                  <a:lnTo>
                    <a:pt x="123215" y="1102233"/>
                  </a:lnTo>
                </a:path>
                <a:path w="4090034" h="2125979">
                  <a:moveTo>
                    <a:pt x="32931" y="1102233"/>
                  </a:moveTo>
                  <a:lnTo>
                    <a:pt x="0" y="1102233"/>
                  </a:lnTo>
                </a:path>
                <a:path w="4090034" h="2125979">
                  <a:moveTo>
                    <a:pt x="769086" y="1141882"/>
                  </a:moveTo>
                  <a:lnTo>
                    <a:pt x="742530" y="1141882"/>
                  </a:lnTo>
                </a:path>
                <a:path w="4090034" h="2125979">
                  <a:moveTo>
                    <a:pt x="651179" y="1141882"/>
                  </a:moveTo>
                  <a:lnTo>
                    <a:pt x="604431" y="1141882"/>
                  </a:lnTo>
                </a:path>
                <a:path w="4090034" h="2125979">
                  <a:moveTo>
                    <a:pt x="513079" y="1141882"/>
                  </a:moveTo>
                  <a:lnTo>
                    <a:pt x="467398" y="1141882"/>
                  </a:lnTo>
                </a:path>
                <a:path w="4090034" h="2125979">
                  <a:moveTo>
                    <a:pt x="366483" y="1141882"/>
                  </a:moveTo>
                  <a:lnTo>
                    <a:pt x="330365" y="1141882"/>
                  </a:lnTo>
                </a:path>
                <a:path w="4090034" h="2125979">
                  <a:moveTo>
                    <a:pt x="239001" y="1141882"/>
                  </a:moveTo>
                  <a:lnTo>
                    <a:pt x="192265" y="1141882"/>
                  </a:lnTo>
                </a:path>
                <a:path w="4090034" h="2125979">
                  <a:moveTo>
                    <a:pt x="100914" y="1141882"/>
                  </a:moveTo>
                  <a:lnTo>
                    <a:pt x="56299" y="1141882"/>
                  </a:lnTo>
                </a:path>
                <a:path w="4090034" h="2125979">
                  <a:moveTo>
                    <a:pt x="719162" y="1182611"/>
                  </a:moveTo>
                  <a:lnTo>
                    <a:pt x="674547" y="1182611"/>
                  </a:lnTo>
                </a:path>
                <a:path w="4090034" h="2125979">
                  <a:moveTo>
                    <a:pt x="582129" y="1182611"/>
                  </a:moveTo>
                  <a:lnTo>
                    <a:pt x="535381" y="1182611"/>
                  </a:lnTo>
                </a:path>
                <a:path w="4090034" h="2125979">
                  <a:moveTo>
                    <a:pt x="444030" y="1182611"/>
                  </a:moveTo>
                  <a:lnTo>
                    <a:pt x="399414" y="1182611"/>
                  </a:lnTo>
                </a:path>
                <a:path w="4090034" h="2125979">
                  <a:moveTo>
                    <a:pt x="306997" y="1182611"/>
                  </a:moveTo>
                  <a:lnTo>
                    <a:pt x="261315" y="1182611"/>
                  </a:lnTo>
                </a:path>
                <a:path w="4090034" h="2125979">
                  <a:moveTo>
                    <a:pt x="169964" y="1182611"/>
                  </a:moveTo>
                  <a:lnTo>
                    <a:pt x="123215" y="1182611"/>
                  </a:lnTo>
                </a:path>
                <a:path w="4090034" h="2125979">
                  <a:moveTo>
                    <a:pt x="32931" y="1182611"/>
                  </a:moveTo>
                  <a:lnTo>
                    <a:pt x="0" y="1182611"/>
                  </a:lnTo>
                </a:path>
                <a:path w="4090034" h="2125979">
                  <a:moveTo>
                    <a:pt x="769086" y="1222260"/>
                  </a:moveTo>
                  <a:lnTo>
                    <a:pt x="742530" y="1222260"/>
                  </a:lnTo>
                </a:path>
                <a:path w="4090034" h="2125979">
                  <a:moveTo>
                    <a:pt x="651179" y="1222260"/>
                  </a:moveTo>
                  <a:lnTo>
                    <a:pt x="604431" y="1222260"/>
                  </a:lnTo>
                </a:path>
                <a:path w="4090034" h="2125979">
                  <a:moveTo>
                    <a:pt x="513079" y="1222260"/>
                  </a:moveTo>
                  <a:lnTo>
                    <a:pt x="467398" y="1222260"/>
                  </a:lnTo>
                </a:path>
                <a:path w="4090034" h="2125979">
                  <a:moveTo>
                    <a:pt x="376046" y="1222260"/>
                  </a:moveTo>
                  <a:lnTo>
                    <a:pt x="330365" y="1222260"/>
                  </a:lnTo>
                </a:path>
                <a:path w="4090034" h="2125979">
                  <a:moveTo>
                    <a:pt x="239001" y="1222260"/>
                  </a:moveTo>
                  <a:lnTo>
                    <a:pt x="192265" y="1222260"/>
                  </a:lnTo>
                </a:path>
                <a:path w="4090034" h="2125979">
                  <a:moveTo>
                    <a:pt x="100914" y="1222260"/>
                  </a:moveTo>
                  <a:lnTo>
                    <a:pt x="56299" y="1222260"/>
                  </a:lnTo>
                </a:path>
                <a:path w="4090034" h="2125979">
                  <a:moveTo>
                    <a:pt x="719162" y="1262989"/>
                  </a:moveTo>
                  <a:lnTo>
                    <a:pt x="674547" y="1262989"/>
                  </a:lnTo>
                </a:path>
                <a:path w="4090034" h="2125979">
                  <a:moveTo>
                    <a:pt x="582129" y="1262989"/>
                  </a:moveTo>
                  <a:lnTo>
                    <a:pt x="535381" y="1262989"/>
                  </a:lnTo>
                </a:path>
                <a:path w="4090034" h="2125979">
                  <a:moveTo>
                    <a:pt x="444030" y="1262989"/>
                  </a:moveTo>
                  <a:lnTo>
                    <a:pt x="399414" y="1262989"/>
                  </a:lnTo>
                </a:path>
                <a:path w="4090034" h="2125979">
                  <a:moveTo>
                    <a:pt x="306997" y="1262989"/>
                  </a:moveTo>
                  <a:lnTo>
                    <a:pt x="261315" y="1262989"/>
                  </a:lnTo>
                </a:path>
                <a:path w="4090034" h="2125979">
                  <a:moveTo>
                    <a:pt x="169964" y="1262989"/>
                  </a:moveTo>
                  <a:lnTo>
                    <a:pt x="123215" y="1262989"/>
                  </a:lnTo>
                </a:path>
                <a:path w="4090034" h="2125979">
                  <a:moveTo>
                    <a:pt x="32931" y="1262989"/>
                  </a:moveTo>
                  <a:lnTo>
                    <a:pt x="0" y="1262989"/>
                  </a:lnTo>
                </a:path>
                <a:path w="4090034" h="2125979">
                  <a:moveTo>
                    <a:pt x="769086" y="1302639"/>
                  </a:moveTo>
                  <a:lnTo>
                    <a:pt x="742530" y="1302639"/>
                  </a:lnTo>
                </a:path>
                <a:path w="4090034" h="2125979">
                  <a:moveTo>
                    <a:pt x="651179" y="1302639"/>
                  </a:moveTo>
                  <a:lnTo>
                    <a:pt x="604431" y="1302639"/>
                  </a:lnTo>
                </a:path>
                <a:path w="4090034" h="2125979">
                  <a:moveTo>
                    <a:pt x="513079" y="1302639"/>
                  </a:moveTo>
                  <a:lnTo>
                    <a:pt x="467398" y="1302639"/>
                  </a:lnTo>
                </a:path>
                <a:path w="4090034" h="2125979">
                  <a:moveTo>
                    <a:pt x="376046" y="1302639"/>
                  </a:moveTo>
                  <a:lnTo>
                    <a:pt x="330365" y="1302639"/>
                  </a:lnTo>
                </a:path>
                <a:path w="4090034" h="2125979">
                  <a:moveTo>
                    <a:pt x="239001" y="1302639"/>
                  </a:moveTo>
                  <a:lnTo>
                    <a:pt x="192265" y="1302639"/>
                  </a:lnTo>
                </a:path>
                <a:path w="4090034" h="2125979">
                  <a:moveTo>
                    <a:pt x="100914" y="1302639"/>
                  </a:moveTo>
                  <a:lnTo>
                    <a:pt x="56299" y="1302639"/>
                  </a:lnTo>
                </a:path>
                <a:path w="4090034" h="2125979">
                  <a:moveTo>
                    <a:pt x="236880" y="1303718"/>
                  </a:moveTo>
                  <a:lnTo>
                    <a:pt x="261315" y="1262989"/>
                  </a:lnTo>
                </a:path>
                <a:path w="4090034" h="2125979">
                  <a:moveTo>
                    <a:pt x="304863" y="1183678"/>
                  </a:moveTo>
                  <a:lnTo>
                    <a:pt x="330365" y="1141882"/>
                  </a:lnTo>
                </a:path>
                <a:path w="4090034" h="2125979">
                  <a:moveTo>
                    <a:pt x="441909" y="943610"/>
                  </a:moveTo>
                  <a:lnTo>
                    <a:pt x="467398" y="902881"/>
                  </a:lnTo>
                </a:path>
                <a:path w="4090034" h="2125979">
                  <a:moveTo>
                    <a:pt x="512013" y="823569"/>
                  </a:moveTo>
                  <a:lnTo>
                    <a:pt x="527951" y="797852"/>
                  </a:lnTo>
                </a:path>
                <a:path w="4090034" h="2125979">
                  <a:moveTo>
                    <a:pt x="304863" y="1264069"/>
                  </a:moveTo>
                  <a:lnTo>
                    <a:pt x="330365" y="1222260"/>
                  </a:lnTo>
                </a:path>
                <a:path w="4090034" h="2125979">
                  <a:moveTo>
                    <a:pt x="441909" y="1023988"/>
                  </a:moveTo>
                  <a:lnTo>
                    <a:pt x="467398" y="983259"/>
                  </a:lnTo>
                </a:path>
                <a:path w="4090034" h="2125979">
                  <a:moveTo>
                    <a:pt x="510959" y="903960"/>
                  </a:moveTo>
                  <a:lnTo>
                    <a:pt x="535381" y="863231"/>
                  </a:lnTo>
                </a:path>
                <a:path w="4090034" h="2125979">
                  <a:moveTo>
                    <a:pt x="321868" y="1316570"/>
                  </a:moveTo>
                  <a:lnTo>
                    <a:pt x="330365" y="1302639"/>
                  </a:lnTo>
                </a:path>
                <a:path w="4090034" h="2125979">
                  <a:moveTo>
                    <a:pt x="373913" y="1224407"/>
                  </a:moveTo>
                  <a:lnTo>
                    <a:pt x="399414" y="1182611"/>
                  </a:lnTo>
                </a:path>
                <a:path w="4090034" h="2125979">
                  <a:moveTo>
                    <a:pt x="441909" y="1104366"/>
                  </a:moveTo>
                  <a:lnTo>
                    <a:pt x="467398" y="1062570"/>
                  </a:lnTo>
                </a:path>
                <a:path w="4090034" h="2125979">
                  <a:moveTo>
                    <a:pt x="510959" y="984338"/>
                  </a:moveTo>
                  <a:lnTo>
                    <a:pt x="535381" y="942530"/>
                  </a:lnTo>
                </a:path>
                <a:path w="4090034" h="2125979">
                  <a:moveTo>
                    <a:pt x="579996" y="864298"/>
                  </a:moveTo>
                  <a:lnTo>
                    <a:pt x="604431" y="822502"/>
                  </a:lnTo>
                </a:path>
                <a:path w="4090034" h="2125979">
                  <a:moveTo>
                    <a:pt x="373913" y="1303718"/>
                  </a:moveTo>
                  <a:lnTo>
                    <a:pt x="399414" y="1262989"/>
                  </a:lnTo>
                </a:path>
                <a:path w="4090034" h="2125979">
                  <a:moveTo>
                    <a:pt x="441909" y="1183678"/>
                  </a:moveTo>
                  <a:lnTo>
                    <a:pt x="467398" y="1141882"/>
                  </a:lnTo>
                </a:path>
                <a:path w="4090034" h="2125979">
                  <a:moveTo>
                    <a:pt x="510959" y="1063637"/>
                  </a:moveTo>
                  <a:lnTo>
                    <a:pt x="535381" y="1021842"/>
                  </a:lnTo>
                </a:path>
                <a:path w="4090034" h="2125979">
                  <a:moveTo>
                    <a:pt x="579996" y="943610"/>
                  </a:moveTo>
                  <a:lnTo>
                    <a:pt x="604431" y="902881"/>
                  </a:lnTo>
                </a:path>
                <a:path w="4090034" h="2125979">
                  <a:moveTo>
                    <a:pt x="649046" y="823569"/>
                  </a:moveTo>
                  <a:lnTo>
                    <a:pt x="664984" y="797852"/>
                  </a:lnTo>
                </a:path>
                <a:path w="4090034" h="2125979">
                  <a:moveTo>
                    <a:pt x="441909" y="1264069"/>
                  </a:moveTo>
                  <a:lnTo>
                    <a:pt x="467398" y="1222260"/>
                  </a:lnTo>
                </a:path>
                <a:path w="4090034" h="2125979">
                  <a:moveTo>
                    <a:pt x="510959" y="1144028"/>
                  </a:moveTo>
                  <a:lnTo>
                    <a:pt x="535381" y="1102233"/>
                  </a:lnTo>
                </a:path>
                <a:path w="4090034" h="2125979">
                  <a:moveTo>
                    <a:pt x="579996" y="1023988"/>
                  </a:moveTo>
                  <a:lnTo>
                    <a:pt x="604431" y="983259"/>
                  </a:lnTo>
                </a:path>
                <a:path w="4090034" h="2125979">
                  <a:moveTo>
                    <a:pt x="649046" y="903960"/>
                  </a:moveTo>
                  <a:lnTo>
                    <a:pt x="674547" y="863231"/>
                  </a:lnTo>
                </a:path>
                <a:path w="4090034" h="2125979">
                  <a:moveTo>
                    <a:pt x="457834" y="1316570"/>
                  </a:moveTo>
                  <a:lnTo>
                    <a:pt x="467398" y="1302639"/>
                  </a:lnTo>
                </a:path>
                <a:path w="4090034" h="2125979">
                  <a:moveTo>
                    <a:pt x="510959" y="1224407"/>
                  </a:moveTo>
                  <a:lnTo>
                    <a:pt x="535381" y="1182611"/>
                  </a:lnTo>
                </a:path>
                <a:path w="4090034" h="2125979">
                  <a:moveTo>
                    <a:pt x="579996" y="1104366"/>
                  </a:moveTo>
                  <a:lnTo>
                    <a:pt x="604431" y="1062570"/>
                  </a:lnTo>
                </a:path>
                <a:path w="4090034" h="2125979">
                  <a:moveTo>
                    <a:pt x="649046" y="984338"/>
                  </a:moveTo>
                  <a:lnTo>
                    <a:pt x="674547" y="942530"/>
                  </a:lnTo>
                </a:path>
                <a:path w="4090034" h="2125979">
                  <a:moveTo>
                    <a:pt x="717041" y="864298"/>
                  </a:moveTo>
                  <a:lnTo>
                    <a:pt x="742530" y="822502"/>
                  </a:lnTo>
                </a:path>
                <a:path w="4090034" h="2125979">
                  <a:moveTo>
                    <a:pt x="510959" y="1303718"/>
                  </a:moveTo>
                  <a:lnTo>
                    <a:pt x="535381" y="1262989"/>
                  </a:lnTo>
                </a:path>
                <a:path w="4090034" h="2125979">
                  <a:moveTo>
                    <a:pt x="579996" y="1183678"/>
                  </a:moveTo>
                  <a:lnTo>
                    <a:pt x="604431" y="1141882"/>
                  </a:lnTo>
                </a:path>
                <a:path w="4090034" h="2125979">
                  <a:moveTo>
                    <a:pt x="649046" y="1063637"/>
                  </a:moveTo>
                  <a:lnTo>
                    <a:pt x="674547" y="1021842"/>
                  </a:lnTo>
                </a:path>
                <a:path w="4090034" h="2125979">
                  <a:moveTo>
                    <a:pt x="717041" y="943610"/>
                  </a:moveTo>
                  <a:lnTo>
                    <a:pt x="742530" y="902881"/>
                  </a:lnTo>
                </a:path>
                <a:path w="4090034" h="2125979">
                  <a:moveTo>
                    <a:pt x="579996" y="1264069"/>
                  </a:moveTo>
                  <a:lnTo>
                    <a:pt x="604431" y="1222260"/>
                  </a:lnTo>
                </a:path>
                <a:path w="4090034" h="2125979">
                  <a:moveTo>
                    <a:pt x="649046" y="1144028"/>
                  </a:moveTo>
                  <a:lnTo>
                    <a:pt x="674547" y="1102233"/>
                  </a:lnTo>
                </a:path>
                <a:path w="4090034" h="2125979">
                  <a:moveTo>
                    <a:pt x="717041" y="1023988"/>
                  </a:moveTo>
                  <a:lnTo>
                    <a:pt x="742530" y="983259"/>
                  </a:lnTo>
                </a:path>
                <a:path w="4090034" h="2125979">
                  <a:moveTo>
                    <a:pt x="595934" y="1316570"/>
                  </a:moveTo>
                  <a:lnTo>
                    <a:pt x="604431" y="1302639"/>
                  </a:lnTo>
                </a:path>
                <a:path w="4090034" h="2125979">
                  <a:moveTo>
                    <a:pt x="649046" y="1224407"/>
                  </a:moveTo>
                  <a:lnTo>
                    <a:pt x="674547" y="1182611"/>
                  </a:lnTo>
                </a:path>
                <a:path w="4090034" h="2125979">
                  <a:moveTo>
                    <a:pt x="717041" y="1104366"/>
                  </a:moveTo>
                  <a:lnTo>
                    <a:pt x="742530" y="1062570"/>
                  </a:lnTo>
                </a:path>
                <a:path w="4090034" h="2125979">
                  <a:moveTo>
                    <a:pt x="649046" y="1303718"/>
                  </a:moveTo>
                  <a:lnTo>
                    <a:pt x="674547" y="1262989"/>
                  </a:lnTo>
                </a:path>
                <a:path w="4090034" h="2125979">
                  <a:moveTo>
                    <a:pt x="717041" y="1183678"/>
                  </a:moveTo>
                  <a:lnTo>
                    <a:pt x="742530" y="1141882"/>
                  </a:lnTo>
                </a:path>
                <a:path w="4090034" h="2125979">
                  <a:moveTo>
                    <a:pt x="717041" y="1264069"/>
                  </a:moveTo>
                  <a:lnTo>
                    <a:pt x="742530" y="1222260"/>
                  </a:lnTo>
                </a:path>
                <a:path w="4090034" h="2125979">
                  <a:moveTo>
                    <a:pt x="732967" y="1316570"/>
                  </a:moveTo>
                  <a:lnTo>
                    <a:pt x="742530" y="1302639"/>
                  </a:lnTo>
                </a:path>
                <a:path w="4090034" h="2125979">
                  <a:moveTo>
                    <a:pt x="183768" y="1316570"/>
                  </a:moveTo>
                  <a:lnTo>
                    <a:pt x="192265" y="1302639"/>
                  </a:lnTo>
                </a:path>
                <a:path w="4090034" h="2125979">
                  <a:moveTo>
                    <a:pt x="236880" y="1224407"/>
                  </a:moveTo>
                  <a:lnTo>
                    <a:pt x="261315" y="1182611"/>
                  </a:lnTo>
                </a:path>
                <a:path w="4090034" h="2125979">
                  <a:moveTo>
                    <a:pt x="304863" y="1104366"/>
                  </a:moveTo>
                  <a:lnTo>
                    <a:pt x="330365" y="1062570"/>
                  </a:lnTo>
                </a:path>
                <a:path w="4090034" h="2125979">
                  <a:moveTo>
                    <a:pt x="441909" y="864298"/>
                  </a:moveTo>
                  <a:lnTo>
                    <a:pt x="467398" y="822502"/>
                  </a:lnTo>
                </a:path>
                <a:path w="4090034" h="2125979">
                  <a:moveTo>
                    <a:pt x="167830" y="1264069"/>
                  </a:moveTo>
                  <a:lnTo>
                    <a:pt x="192265" y="1222260"/>
                  </a:lnTo>
                </a:path>
                <a:path w="4090034" h="2125979">
                  <a:moveTo>
                    <a:pt x="236880" y="1144028"/>
                  </a:moveTo>
                  <a:lnTo>
                    <a:pt x="261315" y="1102233"/>
                  </a:lnTo>
                </a:path>
                <a:path w="4090034" h="2125979">
                  <a:moveTo>
                    <a:pt x="304863" y="1023988"/>
                  </a:moveTo>
                  <a:lnTo>
                    <a:pt x="330365" y="983259"/>
                  </a:lnTo>
                </a:path>
                <a:path w="4090034" h="2125979">
                  <a:moveTo>
                    <a:pt x="373913" y="903960"/>
                  </a:moveTo>
                  <a:lnTo>
                    <a:pt x="399414" y="863231"/>
                  </a:lnTo>
                </a:path>
                <a:path w="4090034" h="2125979">
                  <a:moveTo>
                    <a:pt x="98780" y="1303718"/>
                  </a:moveTo>
                  <a:lnTo>
                    <a:pt x="123215" y="1262989"/>
                  </a:lnTo>
                </a:path>
                <a:path w="4090034" h="2125979">
                  <a:moveTo>
                    <a:pt x="167830" y="1183678"/>
                  </a:moveTo>
                  <a:lnTo>
                    <a:pt x="192265" y="1141882"/>
                  </a:lnTo>
                </a:path>
                <a:path w="4090034" h="2125979">
                  <a:moveTo>
                    <a:pt x="236880" y="1063637"/>
                  </a:moveTo>
                  <a:lnTo>
                    <a:pt x="261315" y="1021842"/>
                  </a:lnTo>
                </a:path>
                <a:path w="4090034" h="2125979">
                  <a:moveTo>
                    <a:pt x="304863" y="943610"/>
                  </a:moveTo>
                  <a:lnTo>
                    <a:pt x="330365" y="902881"/>
                  </a:lnTo>
                </a:path>
                <a:path w="4090034" h="2125979">
                  <a:moveTo>
                    <a:pt x="373913" y="823569"/>
                  </a:moveTo>
                  <a:lnTo>
                    <a:pt x="389851" y="797852"/>
                  </a:lnTo>
                </a:path>
                <a:path w="4090034" h="2125979">
                  <a:moveTo>
                    <a:pt x="46736" y="1316570"/>
                  </a:moveTo>
                  <a:lnTo>
                    <a:pt x="56299" y="1302639"/>
                  </a:lnTo>
                </a:path>
                <a:path w="4090034" h="2125979">
                  <a:moveTo>
                    <a:pt x="98780" y="1224407"/>
                  </a:moveTo>
                  <a:lnTo>
                    <a:pt x="123215" y="1182611"/>
                  </a:lnTo>
                </a:path>
                <a:path w="4090034" h="2125979">
                  <a:moveTo>
                    <a:pt x="167830" y="1104366"/>
                  </a:moveTo>
                  <a:lnTo>
                    <a:pt x="192265" y="1062570"/>
                  </a:lnTo>
                </a:path>
                <a:path w="4090034" h="2125979">
                  <a:moveTo>
                    <a:pt x="236880" y="984338"/>
                  </a:moveTo>
                  <a:lnTo>
                    <a:pt x="261315" y="942530"/>
                  </a:lnTo>
                </a:path>
                <a:path w="4090034" h="2125979">
                  <a:moveTo>
                    <a:pt x="304863" y="864298"/>
                  </a:moveTo>
                  <a:lnTo>
                    <a:pt x="330365" y="822502"/>
                  </a:lnTo>
                </a:path>
                <a:path w="4090034" h="2125979">
                  <a:moveTo>
                    <a:pt x="30797" y="1264069"/>
                  </a:moveTo>
                  <a:lnTo>
                    <a:pt x="56299" y="1222260"/>
                  </a:lnTo>
                </a:path>
                <a:path w="4090034" h="2125979">
                  <a:moveTo>
                    <a:pt x="98780" y="1144028"/>
                  </a:moveTo>
                  <a:lnTo>
                    <a:pt x="123215" y="1102233"/>
                  </a:lnTo>
                </a:path>
                <a:path w="4090034" h="2125979">
                  <a:moveTo>
                    <a:pt x="167830" y="1023988"/>
                  </a:moveTo>
                  <a:lnTo>
                    <a:pt x="192265" y="983259"/>
                  </a:lnTo>
                </a:path>
                <a:path w="4090034" h="2125979">
                  <a:moveTo>
                    <a:pt x="236880" y="903960"/>
                  </a:moveTo>
                  <a:lnTo>
                    <a:pt x="261315" y="863231"/>
                  </a:lnTo>
                </a:path>
                <a:path w="4090034" h="2125979">
                  <a:moveTo>
                    <a:pt x="30797" y="1183678"/>
                  </a:moveTo>
                  <a:lnTo>
                    <a:pt x="56299" y="1141882"/>
                  </a:lnTo>
                </a:path>
                <a:path w="4090034" h="2125979">
                  <a:moveTo>
                    <a:pt x="98780" y="1063637"/>
                  </a:moveTo>
                  <a:lnTo>
                    <a:pt x="123215" y="1021842"/>
                  </a:lnTo>
                </a:path>
                <a:path w="4090034" h="2125979">
                  <a:moveTo>
                    <a:pt x="167830" y="943610"/>
                  </a:moveTo>
                  <a:lnTo>
                    <a:pt x="192265" y="902881"/>
                  </a:lnTo>
                </a:path>
                <a:path w="4090034" h="2125979">
                  <a:moveTo>
                    <a:pt x="236880" y="823569"/>
                  </a:moveTo>
                  <a:lnTo>
                    <a:pt x="252818" y="797852"/>
                  </a:lnTo>
                </a:path>
                <a:path w="4090034" h="2125979">
                  <a:moveTo>
                    <a:pt x="30797" y="1104366"/>
                  </a:moveTo>
                  <a:lnTo>
                    <a:pt x="56299" y="1062570"/>
                  </a:lnTo>
                </a:path>
                <a:path w="4090034" h="2125979">
                  <a:moveTo>
                    <a:pt x="98780" y="984338"/>
                  </a:moveTo>
                  <a:lnTo>
                    <a:pt x="123215" y="942530"/>
                  </a:lnTo>
                </a:path>
                <a:path w="4090034" h="2125979">
                  <a:moveTo>
                    <a:pt x="167830" y="864298"/>
                  </a:moveTo>
                  <a:lnTo>
                    <a:pt x="192265" y="822502"/>
                  </a:lnTo>
                </a:path>
                <a:path w="4090034" h="2125979">
                  <a:moveTo>
                    <a:pt x="30797" y="1023988"/>
                  </a:moveTo>
                  <a:lnTo>
                    <a:pt x="56299" y="983259"/>
                  </a:lnTo>
                </a:path>
                <a:path w="4090034" h="2125979">
                  <a:moveTo>
                    <a:pt x="98780" y="903960"/>
                  </a:moveTo>
                  <a:lnTo>
                    <a:pt x="123215" y="863231"/>
                  </a:lnTo>
                </a:path>
                <a:path w="4090034" h="2125979">
                  <a:moveTo>
                    <a:pt x="30797" y="943610"/>
                  </a:moveTo>
                  <a:lnTo>
                    <a:pt x="56299" y="902881"/>
                  </a:lnTo>
                </a:path>
                <a:path w="4090034" h="2125979">
                  <a:moveTo>
                    <a:pt x="98780" y="823569"/>
                  </a:moveTo>
                  <a:lnTo>
                    <a:pt x="114719" y="797852"/>
                  </a:lnTo>
                </a:path>
                <a:path w="4090034" h="2125979">
                  <a:moveTo>
                    <a:pt x="30797" y="864298"/>
                  </a:moveTo>
                  <a:lnTo>
                    <a:pt x="56299" y="822502"/>
                  </a:lnTo>
                </a:path>
                <a:path w="4090034" h="2125979">
                  <a:moveTo>
                    <a:pt x="535381" y="1264069"/>
                  </a:moveTo>
                  <a:lnTo>
                    <a:pt x="510959" y="1222260"/>
                  </a:lnTo>
                </a:path>
                <a:path w="4090034" h="2125979">
                  <a:moveTo>
                    <a:pt x="467398" y="1144028"/>
                  </a:moveTo>
                  <a:lnTo>
                    <a:pt x="441909" y="1102233"/>
                  </a:lnTo>
                </a:path>
                <a:path w="4090034" h="2125979">
                  <a:moveTo>
                    <a:pt x="330365" y="903960"/>
                  </a:moveTo>
                  <a:lnTo>
                    <a:pt x="304863" y="863231"/>
                  </a:lnTo>
                </a:path>
                <a:path w="4090034" h="2125979">
                  <a:moveTo>
                    <a:pt x="604431" y="1303718"/>
                  </a:moveTo>
                  <a:lnTo>
                    <a:pt x="579996" y="1262989"/>
                  </a:lnTo>
                </a:path>
                <a:path w="4090034" h="2125979">
                  <a:moveTo>
                    <a:pt x="535381" y="1183678"/>
                  </a:moveTo>
                  <a:lnTo>
                    <a:pt x="510959" y="1141882"/>
                  </a:lnTo>
                </a:path>
                <a:path w="4090034" h="2125979">
                  <a:moveTo>
                    <a:pt x="467398" y="1063637"/>
                  </a:moveTo>
                  <a:lnTo>
                    <a:pt x="441909" y="1021842"/>
                  </a:lnTo>
                </a:path>
                <a:path w="4090034" h="2125979">
                  <a:moveTo>
                    <a:pt x="380288" y="909307"/>
                  </a:moveTo>
                  <a:lnTo>
                    <a:pt x="374980" y="902881"/>
                  </a:lnTo>
                </a:path>
                <a:path w="4090034" h="2125979">
                  <a:moveTo>
                    <a:pt x="330365" y="823569"/>
                  </a:moveTo>
                  <a:lnTo>
                    <a:pt x="314426" y="797852"/>
                  </a:lnTo>
                </a:path>
                <a:path w="4090034" h="2125979">
                  <a:moveTo>
                    <a:pt x="657555" y="1316570"/>
                  </a:moveTo>
                  <a:lnTo>
                    <a:pt x="649046" y="1302639"/>
                  </a:lnTo>
                </a:path>
                <a:path w="4090034" h="2125979">
                  <a:moveTo>
                    <a:pt x="604431" y="1224407"/>
                  </a:moveTo>
                  <a:lnTo>
                    <a:pt x="579996" y="1182611"/>
                  </a:lnTo>
                </a:path>
                <a:path w="4090034" h="2125979">
                  <a:moveTo>
                    <a:pt x="535381" y="1104366"/>
                  </a:moveTo>
                  <a:lnTo>
                    <a:pt x="510959" y="1062570"/>
                  </a:lnTo>
                </a:path>
                <a:path w="4090034" h="2125979">
                  <a:moveTo>
                    <a:pt x="467398" y="984338"/>
                  </a:moveTo>
                  <a:lnTo>
                    <a:pt x="441909" y="942530"/>
                  </a:lnTo>
                </a:path>
                <a:path w="4090034" h="2125979">
                  <a:moveTo>
                    <a:pt x="399414" y="864298"/>
                  </a:moveTo>
                  <a:lnTo>
                    <a:pt x="373913" y="822502"/>
                  </a:lnTo>
                </a:path>
                <a:path w="4090034" h="2125979">
                  <a:moveTo>
                    <a:pt x="674547" y="1264069"/>
                  </a:moveTo>
                  <a:lnTo>
                    <a:pt x="649046" y="1222260"/>
                  </a:lnTo>
                </a:path>
                <a:path w="4090034" h="2125979">
                  <a:moveTo>
                    <a:pt x="604431" y="1144028"/>
                  </a:moveTo>
                  <a:lnTo>
                    <a:pt x="579996" y="1102233"/>
                  </a:lnTo>
                </a:path>
                <a:path w="4090034" h="2125979">
                  <a:moveTo>
                    <a:pt x="535381" y="1023988"/>
                  </a:moveTo>
                  <a:lnTo>
                    <a:pt x="510959" y="983259"/>
                  </a:lnTo>
                </a:path>
                <a:path w="4090034" h="2125979">
                  <a:moveTo>
                    <a:pt x="467398" y="903960"/>
                  </a:moveTo>
                  <a:lnTo>
                    <a:pt x="441909" y="863231"/>
                  </a:lnTo>
                </a:path>
                <a:path w="4090034" h="2125979">
                  <a:moveTo>
                    <a:pt x="742530" y="1303718"/>
                  </a:moveTo>
                  <a:lnTo>
                    <a:pt x="717041" y="1262989"/>
                  </a:lnTo>
                </a:path>
                <a:path w="4090034" h="2125979">
                  <a:moveTo>
                    <a:pt x="674547" y="1183678"/>
                  </a:moveTo>
                  <a:lnTo>
                    <a:pt x="649046" y="1141882"/>
                  </a:lnTo>
                </a:path>
                <a:path w="4090034" h="2125979">
                  <a:moveTo>
                    <a:pt x="604431" y="1063637"/>
                  </a:moveTo>
                  <a:lnTo>
                    <a:pt x="579996" y="1021842"/>
                  </a:lnTo>
                </a:path>
                <a:path w="4090034" h="2125979">
                  <a:moveTo>
                    <a:pt x="535381" y="943610"/>
                  </a:moveTo>
                  <a:lnTo>
                    <a:pt x="510959" y="902881"/>
                  </a:lnTo>
                </a:path>
                <a:path w="4090034" h="2125979">
                  <a:moveTo>
                    <a:pt x="467398" y="823569"/>
                  </a:moveTo>
                  <a:lnTo>
                    <a:pt x="451459" y="797852"/>
                  </a:lnTo>
                </a:path>
                <a:path w="4090034" h="2125979">
                  <a:moveTo>
                    <a:pt x="742530" y="1224407"/>
                  </a:moveTo>
                  <a:lnTo>
                    <a:pt x="717041" y="1182611"/>
                  </a:lnTo>
                </a:path>
                <a:path w="4090034" h="2125979">
                  <a:moveTo>
                    <a:pt x="674547" y="1104366"/>
                  </a:moveTo>
                  <a:lnTo>
                    <a:pt x="649046" y="1062570"/>
                  </a:lnTo>
                </a:path>
                <a:path w="4090034" h="2125979">
                  <a:moveTo>
                    <a:pt x="604431" y="984338"/>
                  </a:moveTo>
                  <a:lnTo>
                    <a:pt x="579996" y="942530"/>
                  </a:lnTo>
                </a:path>
                <a:path w="4090034" h="2125979">
                  <a:moveTo>
                    <a:pt x="535381" y="864298"/>
                  </a:moveTo>
                  <a:lnTo>
                    <a:pt x="510959" y="822502"/>
                  </a:lnTo>
                </a:path>
                <a:path w="4090034" h="2125979">
                  <a:moveTo>
                    <a:pt x="742530" y="1144028"/>
                  </a:moveTo>
                  <a:lnTo>
                    <a:pt x="717041" y="1102233"/>
                  </a:lnTo>
                </a:path>
                <a:path w="4090034" h="2125979">
                  <a:moveTo>
                    <a:pt x="674547" y="1023988"/>
                  </a:moveTo>
                  <a:lnTo>
                    <a:pt x="649046" y="983259"/>
                  </a:lnTo>
                </a:path>
                <a:path w="4090034" h="2125979">
                  <a:moveTo>
                    <a:pt x="604431" y="903960"/>
                  </a:moveTo>
                  <a:lnTo>
                    <a:pt x="579996" y="863231"/>
                  </a:lnTo>
                </a:path>
                <a:path w="4090034" h="2125979">
                  <a:moveTo>
                    <a:pt x="742530" y="1063637"/>
                  </a:moveTo>
                  <a:lnTo>
                    <a:pt x="717041" y="1021842"/>
                  </a:lnTo>
                </a:path>
                <a:path w="4090034" h="2125979">
                  <a:moveTo>
                    <a:pt x="674547" y="943610"/>
                  </a:moveTo>
                  <a:lnTo>
                    <a:pt x="649046" y="902881"/>
                  </a:lnTo>
                </a:path>
                <a:path w="4090034" h="2125979">
                  <a:moveTo>
                    <a:pt x="604431" y="823569"/>
                  </a:moveTo>
                  <a:lnTo>
                    <a:pt x="589559" y="797852"/>
                  </a:lnTo>
                </a:path>
                <a:path w="4090034" h="2125979">
                  <a:moveTo>
                    <a:pt x="742530" y="984338"/>
                  </a:moveTo>
                  <a:lnTo>
                    <a:pt x="717041" y="942530"/>
                  </a:lnTo>
                </a:path>
                <a:path w="4090034" h="2125979">
                  <a:moveTo>
                    <a:pt x="674547" y="864298"/>
                  </a:moveTo>
                  <a:lnTo>
                    <a:pt x="649046" y="822502"/>
                  </a:lnTo>
                </a:path>
                <a:path w="4090034" h="2125979">
                  <a:moveTo>
                    <a:pt x="742530" y="903960"/>
                  </a:moveTo>
                  <a:lnTo>
                    <a:pt x="717041" y="863231"/>
                  </a:lnTo>
                </a:path>
                <a:path w="4090034" h="2125979">
                  <a:moveTo>
                    <a:pt x="742530" y="823569"/>
                  </a:moveTo>
                  <a:lnTo>
                    <a:pt x="726592" y="797852"/>
                  </a:lnTo>
                </a:path>
                <a:path w="4090034" h="2125979">
                  <a:moveTo>
                    <a:pt x="520509" y="1316570"/>
                  </a:moveTo>
                  <a:lnTo>
                    <a:pt x="512013" y="1302639"/>
                  </a:lnTo>
                </a:path>
                <a:path w="4090034" h="2125979">
                  <a:moveTo>
                    <a:pt x="467398" y="1224407"/>
                  </a:moveTo>
                  <a:lnTo>
                    <a:pt x="441909" y="1182611"/>
                  </a:lnTo>
                </a:path>
                <a:path w="4090034" h="2125979">
                  <a:moveTo>
                    <a:pt x="330365" y="984338"/>
                  </a:moveTo>
                  <a:lnTo>
                    <a:pt x="304863" y="942530"/>
                  </a:lnTo>
                </a:path>
                <a:path w="4090034" h="2125979">
                  <a:moveTo>
                    <a:pt x="261315" y="864298"/>
                  </a:moveTo>
                  <a:lnTo>
                    <a:pt x="236880" y="822502"/>
                  </a:lnTo>
                </a:path>
                <a:path w="4090034" h="2125979">
                  <a:moveTo>
                    <a:pt x="467398" y="1303718"/>
                  </a:moveTo>
                  <a:lnTo>
                    <a:pt x="441909" y="1262989"/>
                  </a:lnTo>
                </a:path>
                <a:path w="4090034" h="2125979">
                  <a:moveTo>
                    <a:pt x="399414" y="1183678"/>
                  </a:moveTo>
                  <a:lnTo>
                    <a:pt x="386664" y="1163320"/>
                  </a:lnTo>
                </a:path>
                <a:path w="4090034" h="2125979">
                  <a:moveTo>
                    <a:pt x="330365" y="1063637"/>
                  </a:moveTo>
                  <a:lnTo>
                    <a:pt x="304863" y="1021842"/>
                  </a:lnTo>
                </a:path>
                <a:path w="4090034" h="2125979">
                  <a:moveTo>
                    <a:pt x="261315" y="943610"/>
                  </a:moveTo>
                  <a:lnTo>
                    <a:pt x="236880" y="902881"/>
                  </a:lnTo>
                </a:path>
                <a:path w="4090034" h="2125979">
                  <a:moveTo>
                    <a:pt x="192265" y="823569"/>
                  </a:moveTo>
                  <a:lnTo>
                    <a:pt x="176339" y="797852"/>
                  </a:lnTo>
                </a:path>
                <a:path w="4090034" h="2125979">
                  <a:moveTo>
                    <a:pt x="399414" y="1264069"/>
                  </a:moveTo>
                  <a:lnTo>
                    <a:pt x="373913" y="1222260"/>
                  </a:lnTo>
                </a:path>
                <a:path w="4090034" h="2125979">
                  <a:moveTo>
                    <a:pt x="330365" y="1144028"/>
                  </a:moveTo>
                  <a:lnTo>
                    <a:pt x="304863" y="1102233"/>
                  </a:lnTo>
                </a:path>
                <a:path w="4090034" h="2125979">
                  <a:moveTo>
                    <a:pt x="261315" y="1023988"/>
                  </a:moveTo>
                  <a:lnTo>
                    <a:pt x="236880" y="983259"/>
                  </a:lnTo>
                </a:path>
                <a:path w="4090034" h="2125979">
                  <a:moveTo>
                    <a:pt x="192265" y="903960"/>
                  </a:moveTo>
                  <a:lnTo>
                    <a:pt x="167830" y="863231"/>
                  </a:lnTo>
                </a:path>
                <a:path w="4090034" h="2125979">
                  <a:moveTo>
                    <a:pt x="383476" y="1316570"/>
                  </a:moveTo>
                  <a:lnTo>
                    <a:pt x="373913" y="1302639"/>
                  </a:lnTo>
                </a:path>
                <a:path w="4090034" h="2125979">
                  <a:moveTo>
                    <a:pt x="330365" y="1224407"/>
                  </a:moveTo>
                  <a:lnTo>
                    <a:pt x="304863" y="1182611"/>
                  </a:lnTo>
                </a:path>
                <a:path w="4090034" h="2125979">
                  <a:moveTo>
                    <a:pt x="261315" y="1104366"/>
                  </a:moveTo>
                  <a:lnTo>
                    <a:pt x="236880" y="1062570"/>
                  </a:lnTo>
                </a:path>
                <a:path w="4090034" h="2125979">
                  <a:moveTo>
                    <a:pt x="192265" y="984338"/>
                  </a:moveTo>
                  <a:lnTo>
                    <a:pt x="167830" y="942530"/>
                  </a:lnTo>
                </a:path>
                <a:path w="4090034" h="2125979">
                  <a:moveTo>
                    <a:pt x="123215" y="864298"/>
                  </a:moveTo>
                  <a:lnTo>
                    <a:pt x="98780" y="822502"/>
                  </a:lnTo>
                </a:path>
                <a:path w="4090034" h="2125979">
                  <a:moveTo>
                    <a:pt x="330365" y="1303718"/>
                  </a:moveTo>
                  <a:lnTo>
                    <a:pt x="304863" y="1262989"/>
                  </a:lnTo>
                </a:path>
                <a:path w="4090034" h="2125979">
                  <a:moveTo>
                    <a:pt x="261315" y="1183678"/>
                  </a:moveTo>
                  <a:lnTo>
                    <a:pt x="236880" y="1141882"/>
                  </a:lnTo>
                </a:path>
                <a:path w="4090034" h="2125979">
                  <a:moveTo>
                    <a:pt x="192265" y="1063637"/>
                  </a:moveTo>
                  <a:lnTo>
                    <a:pt x="167830" y="1021842"/>
                  </a:lnTo>
                </a:path>
                <a:path w="4090034" h="2125979">
                  <a:moveTo>
                    <a:pt x="123215" y="943610"/>
                  </a:moveTo>
                  <a:lnTo>
                    <a:pt x="98780" y="902881"/>
                  </a:lnTo>
                </a:path>
                <a:path w="4090034" h="2125979">
                  <a:moveTo>
                    <a:pt x="56299" y="823569"/>
                  </a:moveTo>
                  <a:lnTo>
                    <a:pt x="40360" y="797852"/>
                  </a:lnTo>
                </a:path>
                <a:path w="4090034" h="2125979">
                  <a:moveTo>
                    <a:pt x="261315" y="1264069"/>
                  </a:moveTo>
                  <a:lnTo>
                    <a:pt x="236880" y="1222260"/>
                  </a:lnTo>
                </a:path>
                <a:path w="4090034" h="2125979">
                  <a:moveTo>
                    <a:pt x="192265" y="1144028"/>
                  </a:moveTo>
                  <a:lnTo>
                    <a:pt x="167830" y="1102233"/>
                  </a:lnTo>
                </a:path>
                <a:path w="4090034" h="2125979">
                  <a:moveTo>
                    <a:pt x="123215" y="1023988"/>
                  </a:moveTo>
                  <a:lnTo>
                    <a:pt x="98780" y="983259"/>
                  </a:lnTo>
                </a:path>
                <a:path w="4090034" h="2125979">
                  <a:moveTo>
                    <a:pt x="56299" y="903960"/>
                  </a:moveTo>
                  <a:lnTo>
                    <a:pt x="30797" y="863231"/>
                  </a:lnTo>
                </a:path>
                <a:path w="4090034" h="2125979">
                  <a:moveTo>
                    <a:pt x="245376" y="1316570"/>
                  </a:moveTo>
                  <a:lnTo>
                    <a:pt x="236880" y="1302639"/>
                  </a:lnTo>
                </a:path>
                <a:path w="4090034" h="2125979">
                  <a:moveTo>
                    <a:pt x="192265" y="1224407"/>
                  </a:moveTo>
                  <a:lnTo>
                    <a:pt x="167830" y="1182611"/>
                  </a:lnTo>
                </a:path>
                <a:path w="4090034" h="2125979">
                  <a:moveTo>
                    <a:pt x="123215" y="1104366"/>
                  </a:moveTo>
                  <a:lnTo>
                    <a:pt x="98780" y="1062570"/>
                  </a:lnTo>
                </a:path>
                <a:path w="4090034" h="2125979">
                  <a:moveTo>
                    <a:pt x="56299" y="984338"/>
                  </a:moveTo>
                  <a:lnTo>
                    <a:pt x="30797" y="942530"/>
                  </a:lnTo>
                </a:path>
                <a:path w="4090034" h="2125979">
                  <a:moveTo>
                    <a:pt x="192265" y="1303718"/>
                  </a:moveTo>
                  <a:lnTo>
                    <a:pt x="167830" y="1262989"/>
                  </a:lnTo>
                </a:path>
                <a:path w="4090034" h="2125979">
                  <a:moveTo>
                    <a:pt x="123215" y="1183678"/>
                  </a:moveTo>
                  <a:lnTo>
                    <a:pt x="98780" y="1141882"/>
                  </a:lnTo>
                </a:path>
                <a:path w="4090034" h="2125979">
                  <a:moveTo>
                    <a:pt x="56299" y="1063637"/>
                  </a:moveTo>
                  <a:lnTo>
                    <a:pt x="30797" y="1021842"/>
                  </a:lnTo>
                </a:path>
                <a:path w="4090034" h="2125979">
                  <a:moveTo>
                    <a:pt x="123215" y="1264069"/>
                  </a:moveTo>
                  <a:lnTo>
                    <a:pt x="98780" y="1222260"/>
                  </a:lnTo>
                </a:path>
                <a:path w="4090034" h="2125979">
                  <a:moveTo>
                    <a:pt x="56299" y="1144028"/>
                  </a:moveTo>
                  <a:lnTo>
                    <a:pt x="30797" y="1102233"/>
                  </a:lnTo>
                </a:path>
                <a:path w="4090034" h="2125979">
                  <a:moveTo>
                    <a:pt x="109410" y="1316570"/>
                  </a:moveTo>
                  <a:lnTo>
                    <a:pt x="99847" y="1302639"/>
                  </a:lnTo>
                </a:path>
                <a:path w="4090034" h="2125979">
                  <a:moveTo>
                    <a:pt x="56299" y="1224407"/>
                  </a:moveTo>
                  <a:lnTo>
                    <a:pt x="30797" y="1182611"/>
                  </a:lnTo>
                </a:path>
                <a:path w="4090034" h="2125979">
                  <a:moveTo>
                    <a:pt x="56299" y="1303718"/>
                  </a:moveTo>
                  <a:lnTo>
                    <a:pt x="30797" y="1262989"/>
                  </a:lnTo>
                </a:path>
                <a:path w="4090034" h="2125979">
                  <a:moveTo>
                    <a:pt x="3832288" y="2074151"/>
                  </a:moveTo>
                  <a:lnTo>
                    <a:pt x="3832288" y="1537944"/>
                  </a:lnTo>
                  <a:lnTo>
                    <a:pt x="4089971" y="1537944"/>
                  </a:lnTo>
                  <a:lnTo>
                    <a:pt x="4089971" y="2074151"/>
                  </a:lnTo>
                  <a:lnTo>
                    <a:pt x="3832288" y="2074151"/>
                  </a:lnTo>
                  <a:close/>
                </a:path>
                <a:path w="4090034" h="2125979">
                  <a:moveTo>
                    <a:pt x="1747939" y="1982444"/>
                  </a:moveTo>
                  <a:lnTo>
                    <a:pt x="1293367" y="1982444"/>
                  </a:lnTo>
                  <a:lnTo>
                    <a:pt x="1293367" y="1872576"/>
                  </a:lnTo>
                  <a:lnTo>
                    <a:pt x="2350668" y="1872576"/>
                  </a:lnTo>
                  <a:lnTo>
                    <a:pt x="2350668" y="1982444"/>
                  </a:lnTo>
                  <a:lnTo>
                    <a:pt x="1896097" y="1982444"/>
                  </a:lnTo>
                  <a:lnTo>
                    <a:pt x="1896097" y="2125560"/>
                  </a:lnTo>
                  <a:lnTo>
                    <a:pt x="1747939" y="2125560"/>
                  </a:lnTo>
                  <a:lnTo>
                    <a:pt x="1747939" y="1982444"/>
                  </a:lnTo>
                  <a:close/>
                </a:path>
                <a:path w="4090034" h="2125979">
                  <a:moveTo>
                    <a:pt x="1766074" y="1687118"/>
                  </a:moveTo>
                  <a:lnTo>
                    <a:pt x="1766074" y="1337373"/>
                  </a:lnTo>
                  <a:lnTo>
                    <a:pt x="2874772" y="1337373"/>
                  </a:lnTo>
                  <a:lnTo>
                    <a:pt x="2874772" y="1447241"/>
                  </a:lnTo>
                  <a:lnTo>
                    <a:pt x="1877961" y="1447241"/>
                  </a:lnTo>
                  <a:lnTo>
                    <a:pt x="1877961" y="1687118"/>
                  </a:lnTo>
                </a:path>
                <a:path w="4090034" h="2125979">
                  <a:moveTo>
                    <a:pt x="2016036" y="511898"/>
                  </a:moveTo>
                  <a:lnTo>
                    <a:pt x="1959597" y="567334"/>
                  </a:lnTo>
                </a:path>
                <a:path w="4090034" h="2125979">
                  <a:moveTo>
                    <a:pt x="2016036" y="1601444"/>
                  </a:moveTo>
                  <a:lnTo>
                    <a:pt x="1959597" y="1546009"/>
                  </a:lnTo>
                </a:path>
                <a:path w="4090034" h="2125979">
                  <a:moveTo>
                    <a:pt x="2048294" y="542137"/>
                  </a:moveTo>
                  <a:lnTo>
                    <a:pt x="1991855" y="597573"/>
                  </a:lnTo>
                </a:path>
                <a:path w="4090034" h="2125979">
                  <a:moveTo>
                    <a:pt x="2048294" y="1571205"/>
                  </a:moveTo>
                  <a:lnTo>
                    <a:pt x="1991855" y="1515783"/>
                  </a:lnTo>
                </a:path>
                <a:path w="4090034" h="2125979">
                  <a:moveTo>
                    <a:pt x="2874784" y="1463370"/>
                  </a:moveTo>
                  <a:lnTo>
                    <a:pt x="2874784" y="649986"/>
                  </a:lnTo>
                  <a:lnTo>
                    <a:pt x="3643947" y="649985"/>
                  </a:lnTo>
                  <a:lnTo>
                    <a:pt x="3643947" y="1463370"/>
                  </a:lnTo>
                  <a:lnTo>
                    <a:pt x="2874784" y="1463370"/>
                  </a:lnTo>
                  <a:close/>
                </a:path>
                <a:path w="4090034" h="2125979">
                  <a:moveTo>
                    <a:pt x="769264" y="1463370"/>
                  </a:moveTo>
                  <a:lnTo>
                    <a:pt x="769264" y="649986"/>
                  </a:lnTo>
                  <a:lnTo>
                    <a:pt x="101" y="649986"/>
                  </a:lnTo>
                  <a:lnTo>
                    <a:pt x="101" y="1463370"/>
                  </a:lnTo>
                  <a:lnTo>
                    <a:pt x="769264" y="1463370"/>
                  </a:lnTo>
                  <a:close/>
                </a:path>
                <a:path w="4090034" h="2125979">
                  <a:moveTo>
                    <a:pt x="3201339" y="241782"/>
                  </a:moveTo>
                  <a:lnTo>
                    <a:pt x="2794152" y="241782"/>
                  </a:lnTo>
                  <a:lnTo>
                    <a:pt x="2794152" y="131914"/>
                  </a:lnTo>
                  <a:lnTo>
                    <a:pt x="3311207" y="131914"/>
                  </a:lnTo>
                  <a:lnTo>
                    <a:pt x="3311207" y="164490"/>
                  </a:lnTo>
                  <a:lnTo>
                    <a:pt x="3311207" y="209886"/>
                  </a:lnTo>
                  <a:lnTo>
                    <a:pt x="3311207" y="649986"/>
                  </a:lnTo>
                  <a:lnTo>
                    <a:pt x="3201339" y="649986"/>
                  </a:lnTo>
                  <a:lnTo>
                    <a:pt x="3201339" y="241782"/>
                  </a:lnTo>
                  <a:close/>
                </a:path>
                <a:path w="4090034" h="2125979">
                  <a:moveTo>
                    <a:pt x="3201339" y="1871573"/>
                  </a:moveTo>
                  <a:lnTo>
                    <a:pt x="2794152" y="1871573"/>
                  </a:lnTo>
                  <a:lnTo>
                    <a:pt x="2794152" y="1981428"/>
                  </a:lnTo>
                  <a:lnTo>
                    <a:pt x="3311207" y="1981428"/>
                  </a:lnTo>
                  <a:lnTo>
                    <a:pt x="3311207" y="1948853"/>
                  </a:lnTo>
                  <a:lnTo>
                    <a:pt x="3311207" y="1903457"/>
                  </a:lnTo>
                  <a:lnTo>
                    <a:pt x="3311207" y="1463370"/>
                  </a:lnTo>
                  <a:lnTo>
                    <a:pt x="3201339" y="1463370"/>
                  </a:lnTo>
                  <a:lnTo>
                    <a:pt x="3201339" y="1871573"/>
                  </a:lnTo>
                  <a:close/>
                </a:path>
                <a:path w="4090034" h="2125979">
                  <a:moveTo>
                    <a:pt x="442696" y="241782"/>
                  </a:moveTo>
                  <a:lnTo>
                    <a:pt x="849896" y="241782"/>
                  </a:lnTo>
                  <a:lnTo>
                    <a:pt x="849896" y="131914"/>
                  </a:lnTo>
                  <a:lnTo>
                    <a:pt x="332841" y="131914"/>
                  </a:lnTo>
                  <a:lnTo>
                    <a:pt x="332841" y="164490"/>
                  </a:lnTo>
                  <a:lnTo>
                    <a:pt x="332841" y="209886"/>
                  </a:lnTo>
                  <a:lnTo>
                    <a:pt x="332841" y="649986"/>
                  </a:lnTo>
                  <a:lnTo>
                    <a:pt x="442696" y="649986"/>
                  </a:lnTo>
                  <a:lnTo>
                    <a:pt x="442696" y="241782"/>
                  </a:lnTo>
                  <a:close/>
                </a:path>
                <a:path w="4090034" h="2125979">
                  <a:moveTo>
                    <a:pt x="442696" y="1871573"/>
                  </a:moveTo>
                  <a:lnTo>
                    <a:pt x="849896" y="1871573"/>
                  </a:lnTo>
                  <a:lnTo>
                    <a:pt x="849896" y="1981428"/>
                  </a:lnTo>
                  <a:lnTo>
                    <a:pt x="332841" y="1981428"/>
                  </a:lnTo>
                  <a:lnTo>
                    <a:pt x="332841" y="1948853"/>
                  </a:lnTo>
                  <a:lnTo>
                    <a:pt x="332841" y="1903457"/>
                  </a:lnTo>
                  <a:lnTo>
                    <a:pt x="332841" y="1463370"/>
                  </a:lnTo>
                  <a:lnTo>
                    <a:pt x="442696" y="1463370"/>
                  </a:lnTo>
                  <a:lnTo>
                    <a:pt x="442696" y="1871573"/>
                  </a:lnTo>
                  <a:close/>
                </a:path>
                <a:path w="4090034" h="2125979">
                  <a:moveTo>
                    <a:pt x="2556205" y="0"/>
                  </a:moveTo>
                  <a:lnTo>
                    <a:pt x="2556205" y="93218"/>
                  </a:lnTo>
                </a:path>
                <a:path w="4090034" h="2125979">
                  <a:moveTo>
                    <a:pt x="2588463" y="0"/>
                  </a:moveTo>
                  <a:lnTo>
                    <a:pt x="2588463" y="93218"/>
                  </a:lnTo>
                </a:path>
                <a:path w="4090034" h="2125979">
                  <a:moveTo>
                    <a:pt x="2556205" y="1739658"/>
                  </a:moveTo>
                  <a:lnTo>
                    <a:pt x="2556205" y="1832863"/>
                  </a:lnTo>
                </a:path>
                <a:path w="4090034" h="2125979">
                  <a:moveTo>
                    <a:pt x="2588463" y="1739658"/>
                  </a:moveTo>
                  <a:lnTo>
                    <a:pt x="2588463" y="1832863"/>
                  </a:lnTo>
                </a:path>
                <a:path w="4090034" h="2125979">
                  <a:moveTo>
                    <a:pt x="1087831" y="0"/>
                  </a:moveTo>
                  <a:lnTo>
                    <a:pt x="1087831" y="93218"/>
                  </a:lnTo>
                </a:path>
                <a:path w="4090034" h="2125979">
                  <a:moveTo>
                    <a:pt x="1055585" y="0"/>
                  </a:moveTo>
                  <a:lnTo>
                    <a:pt x="1055585" y="93218"/>
                  </a:lnTo>
                </a:path>
                <a:path w="4090034" h="2125979">
                  <a:moveTo>
                    <a:pt x="1087831" y="1739658"/>
                  </a:moveTo>
                  <a:lnTo>
                    <a:pt x="1087831" y="1832864"/>
                  </a:lnTo>
                </a:path>
                <a:path w="4090034" h="2125979">
                  <a:moveTo>
                    <a:pt x="1055585" y="1739658"/>
                  </a:moveTo>
                  <a:lnTo>
                    <a:pt x="1055585" y="183286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7588770" y="3394341"/>
              <a:ext cx="443865" cy="186690"/>
            </a:xfrm>
            <a:custGeom>
              <a:avLst/>
              <a:gdLst/>
              <a:ahLst/>
              <a:cxnLst/>
              <a:rect l="l" t="t" r="r" b="b"/>
              <a:pathLst>
                <a:path w="443865" h="186689">
                  <a:moveTo>
                    <a:pt x="0" y="0"/>
                  </a:moveTo>
                  <a:lnTo>
                    <a:pt x="0" y="186461"/>
                  </a:lnTo>
                  <a:lnTo>
                    <a:pt x="443839" y="186461"/>
                  </a:lnTo>
                  <a:lnTo>
                    <a:pt x="4438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7588770" y="3394341"/>
              <a:ext cx="443865" cy="186690"/>
            </a:xfrm>
            <a:custGeom>
              <a:avLst/>
              <a:gdLst/>
              <a:ahLst/>
              <a:cxnLst/>
              <a:rect l="l" t="t" r="r" b="b"/>
              <a:pathLst>
                <a:path w="443865" h="186689">
                  <a:moveTo>
                    <a:pt x="443839" y="186461"/>
                  </a:moveTo>
                  <a:lnTo>
                    <a:pt x="443839" y="0"/>
                  </a:lnTo>
                  <a:lnTo>
                    <a:pt x="0" y="0"/>
                  </a:lnTo>
                  <a:lnTo>
                    <a:pt x="0" y="186461"/>
                  </a:lnTo>
                  <a:lnTo>
                    <a:pt x="443839" y="18646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7588770" y="5132984"/>
              <a:ext cx="443865" cy="186690"/>
            </a:xfrm>
            <a:custGeom>
              <a:avLst/>
              <a:gdLst/>
              <a:ahLst/>
              <a:cxnLst/>
              <a:rect l="l" t="t" r="r" b="b"/>
              <a:pathLst>
                <a:path w="443865" h="186689">
                  <a:moveTo>
                    <a:pt x="0" y="0"/>
                  </a:moveTo>
                  <a:lnTo>
                    <a:pt x="0" y="186461"/>
                  </a:lnTo>
                  <a:lnTo>
                    <a:pt x="443839" y="186461"/>
                  </a:lnTo>
                  <a:lnTo>
                    <a:pt x="4438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7588770" y="5132984"/>
              <a:ext cx="443865" cy="186690"/>
            </a:xfrm>
            <a:custGeom>
              <a:avLst/>
              <a:gdLst/>
              <a:ahLst/>
              <a:cxnLst/>
              <a:rect l="l" t="t" r="r" b="b"/>
              <a:pathLst>
                <a:path w="443865" h="186689">
                  <a:moveTo>
                    <a:pt x="443839" y="186461"/>
                  </a:moveTo>
                  <a:lnTo>
                    <a:pt x="443839" y="0"/>
                  </a:lnTo>
                  <a:lnTo>
                    <a:pt x="0" y="0"/>
                  </a:lnTo>
                  <a:lnTo>
                    <a:pt x="0" y="186461"/>
                  </a:lnTo>
                  <a:lnTo>
                    <a:pt x="443839" y="18646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6089637" y="3394341"/>
              <a:ext cx="443865" cy="186690"/>
            </a:xfrm>
            <a:custGeom>
              <a:avLst/>
              <a:gdLst/>
              <a:ahLst/>
              <a:cxnLst/>
              <a:rect l="l" t="t" r="r" b="b"/>
              <a:pathLst>
                <a:path w="443865" h="186689">
                  <a:moveTo>
                    <a:pt x="0" y="0"/>
                  </a:moveTo>
                  <a:lnTo>
                    <a:pt x="0" y="186461"/>
                  </a:lnTo>
                  <a:lnTo>
                    <a:pt x="443839" y="186461"/>
                  </a:lnTo>
                  <a:lnTo>
                    <a:pt x="4438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6089637" y="3394341"/>
              <a:ext cx="443865" cy="186690"/>
            </a:xfrm>
            <a:custGeom>
              <a:avLst/>
              <a:gdLst/>
              <a:ahLst/>
              <a:cxnLst/>
              <a:rect l="l" t="t" r="r" b="b"/>
              <a:pathLst>
                <a:path w="443865" h="186689">
                  <a:moveTo>
                    <a:pt x="0" y="186461"/>
                  </a:moveTo>
                  <a:lnTo>
                    <a:pt x="0" y="0"/>
                  </a:lnTo>
                  <a:lnTo>
                    <a:pt x="443839" y="0"/>
                  </a:lnTo>
                  <a:lnTo>
                    <a:pt x="443839" y="186461"/>
                  </a:lnTo>
                  <a:lnTo>
                    <a:pt x="0" y="18646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6089650" y="5132984"/>
              <a:ext cx="443865" cy="186690"/>
            </a:xfrm>
            <a:custGeom>
              <a:avLst/>
              <a:gdLst/>
              <a:ahLst/>
              <a:cxnLst/>
              <a:rect l="l" t="t" r="r" b="b"/>
              <a:pathLst>
                <a:path w="443865" h="186689">
                  <a:moveTo>
                    <a:pt x="0" y="0"/>
                  </a:moveTo>
                  <a:lnTo>
                    <a:pt x="0" y="186461"/>
                  </a:lnTo>
                  <a:lnTo>
                    <a:pt x="443839" y="186461"/>
                  </a:lnTo>
                  <a:lnTo>
                    <a:pt x="4438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6089650" y="2616238"/>
              <a:ext cx="1045844" cy="3481704"/>
            </a:xfrm>
            <a:custGeom>
              <a:avLst/>
              <a:gdLst/>
              <a:ahLst/>
              <a:cxnLst/>
              <a:rect l="l" t="t" r="r" b="b"/>
              <a:pathLst>
                <a:path w="1045845" h="3481704">
                  <a:moveTo>
                    <a:pt x="443839" y="2703207"/>
                  </a:moveTo>
                  <a:lnTo>
                    <a:pt x="443839" y="2516746"/>
                  </a:lnTo>
                  <a:lnTo>
                    <a:pt x="0" y="2516746"/>
                  </a:lnTo>
                  <a:lnTo>
                    <a:pt x="0" y="2703207"/>
                  </a:lnTo>
                  <a:lnTo>
                    <a:pt x="443839" y="2703207"/>
                  </a:lnTo>
                  <a:close/>
                </a:path>
                <a:path w="1045845" h="3481704">
                  <a:moveTo>
                    <a:pt x="1045552" y="0"/>
                  </a:moveTo>
                  <a:lnTo>
                    <a:pt x="1045552" y="186461"/>
                  </a:lnTo>
                  <a:lnTo>
                    <a:pt x="897394" y="186461"/>
                  </a:lnTo>
                  <a:lnTo>
                    <a:pt x="897394" y="0"/>
                  </a:lnTo>
                </a:path>
                <a:path w="1045845" h="3481704">
                  <a:moveTo>
                    <a:pt x="1045552" y="3481311"/>
                  </a:moveTo>
                  <a:lnTo>
                    <a:pt x="1045552" y="3294849"/>
                  </a:lnTo>
                  <a:lnTo>
                    <a:pt x="897394" y="3294849"/>
                  </a:lnTo>
                  <a:lnTo>
                    <a:pt x="897394" y="348131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6921525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6922617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6924802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6925894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6926974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6929158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6931342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6932435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6934606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6935699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6937883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6938975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6940067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6943331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6944423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6946607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6947700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6949884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6950964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6954240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6955333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6957517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6958609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6959689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6961873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6962965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6966242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6968413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6969506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6971690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6972783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6974967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6977139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6979323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6980415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6982600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6984771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6985864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6989140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6990232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6992417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6994588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6995681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6998957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7001129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7002221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7004405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7006590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7007682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63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71" y="485813"/>
                  </a:lnTo>
                  <a:lnTo>
                    <a:pt x="3263" y="485813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7010946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7013130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7014223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7016407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7018578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7019671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7022948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7025132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7027303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7028396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7030580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7033857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7036028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7037121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7039305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7041489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63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71" y="485813"/>
                  </a:lnTo>
                  <a:lnTo>
                    <a:pt x="3263" y="485813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7044753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7046938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7048030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7050215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7052386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7055663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7057847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7060019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1092" y="0"/>
                  </a:move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close/>
                </a:path>
                <a:path w="2540" h="486410">
                  <a:moveTo>
                    <a:pt x="2197" y="0"/>
                  </a:moveTo>
                  <a:lnTo>
                    <a:pt x="1104" y="0"/>
                  </a:lnTo>
                  <a:lnTo>
                    <a:pt x="1104" y="485813"/>
                  </a:lnTo>
                  <a:lnTo>
                    <a:pt x="2197" y="48581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7062216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7064400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7066572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7069849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7072033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7074204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7075297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7077481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7080758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7082930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7085114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7086206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7088391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63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71" y="485813"/>
                  </a:lnTo>
                  <a:lnTo>
                    <a:pt x="3263" y="485813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7091655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7093839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7094931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7097116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7099287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7102563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7103656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7105840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7108012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7109104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7111289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7114565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7115645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7117829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7120013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7121106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7123277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7126554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7127646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7129831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7132002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7133095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7136371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7137463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7139648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7141819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7142912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7145096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7147280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7149452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7150544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7152729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7153821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7156006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63" y="0"/>
                  </a:moveTo>
                  <a:lnTo>
                    <a:pt x="2171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3263" y="485813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7159269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7160361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7162546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7163638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7164730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7166902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7167994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7171270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7172363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7174534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7175627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7177811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7178904" y="2802699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7182167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7183259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7184352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7186536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7187628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7189813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7190892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7193077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7195261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7196353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7197446" y="2802699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7199617" y="2802699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1092" y="0"/>
                  </a:move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6921538" y="2802699"/>
              <a:ext cx="279400" cy="486409"/>
            </a:xfrm>
            <a:custGeom>
              <a:avLst/>
              <a:gdLst/>
              <a:ahLst/>
              <a:cxnLst/>
              <a:rect l="l" t="t" r="r" b="b"/>
              <a:pathLst>
                <a:path w="279400" h="486410">
                  <a:moveTo>
                    <a:pt x="0" y="485813"/>
                  </a:moveTo>
                  <a:lnTo>
                    <a:pt x="0" y="0"/>
                  </a:lnTo>
                  <a:lnTo>
                    <a:pt x="279184" y="0"/>
                  </a:lnTo>
                  <a:lnTo>
                    <a:pt x="279184" y="485813"/>
                  </a:lnTo>
                  <a:lnTo>
                    <a:pt x="0" y="4858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6921525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6922617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6924802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6925894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6926974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6929158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6931342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6932435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6934606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6935699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6937883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6938975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6940067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6943331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6944423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6946607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6947700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6949884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6950964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6954240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6955333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6957517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6958609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6959689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6961873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6962965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6966242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6968413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6969506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6971690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6972783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6974967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6977139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6979323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6980415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6982600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6984771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6985864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6989140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6990232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6992417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6994588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6995681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6998957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7001129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7002221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7004405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7006590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7007682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63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71" y="485813"/>
                  </a:lnTo>
                  <a:lnTo>
                    <a:pt x="3263" y="485813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7010946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7013130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7014223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7016407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7018578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7019671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7022948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7025132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7027303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7028396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7030580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7033857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7036028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7037121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7039305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7041489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63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71" y="485813"/>
                  </a:lnTo>
                  <a:lnTo>
                    <a:pt x="3263" y="485813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7044753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7046938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7048030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7050215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7052386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7055663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7057847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7060019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1092" y="0"/>
                  </a:move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close/>
                </a:path>
                <a:path w="2540" h="486410">
                  <a:moveTo>
                    <a:pt x="2197" y="0"/>
                  </a:moveTo>
                  <a:lnTo>
                    <a:pt x="1104" y="0"/>
                  </a:lnTo>
                  <a:lnTo>
                    <a:pt x="1104" y="485813"/>
                  </a:lnTo>
                  <a:lnTo>
                    <a:pt x="2197" y="485813"/>
                  </a:lnTo>
                  <a:lnTo>
                    <a:pt x="2197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7062216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7064400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7066572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7069849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7072033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7074204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7075297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7077481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7080758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7082930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7085114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7086206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7088391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63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71" y="485813"/>
                  </a:lnTo>
                  <a:lnTo>
                    <a:pt x="3263" y="485813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7091655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7093839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7094931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7097116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7099287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7102563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7103656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7105840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7108012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7109104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7111289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7114565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7115645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7117829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7120013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7121106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7123277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7126554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7127646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7129831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7132002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7133095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7136371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7137463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7139648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7141819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7142912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7145096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7147280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7149452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7150544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7152729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7153821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7156006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63" y="0"/>
                  </a:moveTo>
                  <a:lnTo>
                    <a:pt x="2171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3263" y="485813"/>
                  </a:lnTo>
                  <a:lnTo>
                    <a:pt x="326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7159269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7160361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7162546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7163638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7164730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7166902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7167994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7171270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7172363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7174534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7175627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7177811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7178904" y="5425274"/>
              <a:ext cx="3810" cy="486409"/>
            </a:xfrm>
            <a:custGeom>
              <a:avLst/>
              <a:gdLst/>
              <a:ahLst/>
              <a:cxnLst/>
              <a:rect l="l" t="t" r="r" b="b"/>
              <a:pathLst>
                <a:path w="3809" h="486410">
                  <a:moveTo>
                    <a:pt x="3276" y="0"/>
                  </a:moveTo>
                  <a:lnTo>
                    <a:pt x="2184" y="0"/>
                  </a:ln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3276" y="485813"/>
                  </a:lnTo>
                  <a:lnTo>
                    <a:pt x="327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7182167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7183259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7184352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7186536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7187628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7189813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7190892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7193077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84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2184" y="485813"/>
                  </a:lnTo>
                  <a:lnTo>
                    <a:pt x="218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7195261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7196353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0" y="0"/>
                  </a:move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7197446" y="5425274"/>
              <a:ext cx="2540" cy="486409"/>
            </a:xfrm>
            <a:custGeom>
              <a:avLst/>
              <a:gdLst/>
              <a:ahLst/>
              <a:cxnLst/>
              <a:rect l="l" t="t" r="r" b="b"/>
              <a:pathLst>
                <a:path w="2540" h="486410">
                  <a:moveTo>
                    <a:pt x="2171" y="0"/>
                  </a:moveTo>
                  <a:lnTo>
                    <a:pt x="1092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1079" y="485813"/>
                  </a:lnTo>
                  <a:lnTo>
                    <a:pt x="2171" y="485813"/>
                  </a:lnTo>
                  <a:lnTo>
                    <a:pt x="217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7199617" y="5425274"/>
              <a:ext cx="1270" cy="486409"/>
            </a:xfrm>
            <a:custGeom>
              <a:avLst/>
              <a:gdLst/>
              <a:ahLst/>
              <a:cxnLst/>
              <a:rect l="l" t="t" r="r" b="b"/>
              <a:pathLst>
                <a:path w="1270" h="486410">
                  <a:moveTo>
                    <a:pt x="1092" y="0"/>
                  </a:moveTo>
                  <a:lnTo>
                    <a:pt x="0" y="0"/>
                  </a:lnTo>
                  <a:lnTo>
                    <a:pt x="0" y="485813"/>
                  </a:lnTo>
                  <a:lnTo>
                    <a:pt x="1092" y="485813"/>
                  </a:lnTo>
                  <a:lnTo>
                    <a:pt x="1092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6921538" y="5425274"/>
              <a:ext cx="279400" cy="486409"/>
            </a:xfrm>
            <a:custGeom>
              <a:avLst/>
              <a:gdLst/>
              <a:ahLst/>
              <a:cxnLst/>
              <a:rect l="l" t="t" r="r" b="b"/>
              <a:pathLst>
                <a:path w="279400" h="486410">
                  <a:moveTo>
                    <a:pt x="279184" y="485813"/>
                  </a:moveTo>
                  <a:lnTo>
                    <a:pt x="279184" y="0"/>
                  </a:lnTo>
                  <a:lnTo>
                    <a:pt x="0" y="0"/>
                  </a:lnTo>
                  <a:lnTo>
                    <a:pt x="0" y="485813"/>
                  </a:lnTo>
                  <a:lnTo>
                    <a:pt x="279184" y="4858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5232908" y="3315995"/>
              <a:ext cx="3656965" cy="2008505"/>
            </a:xfrm>
            <a:custGeom>
              <a:avLst/>
              <a:gdLst/>
              <a:ahLst/>
              <a:cxnLst/>
              <a:rect l="l" t="t" r="r" b="b"/>
              <a:pathLst>
                <a:path w="3656965" h="2008504">
                  <a:moveTo>
                    <a:pt x="10795" y="1448066"/>
                  </a:moveTo>
                  <a:lnTo>
                    <a:pt x="9207" y="1444256"/>
                  </a:lnTo>
                  <a:lnTo>
                    <a:pt x="5397" y="1442669"/>
                  </a:lnTo>
                  <a:lnTo>
                    <a:pt x="1574" y="1444256"/>
                  </a:lnTo>
                  <a:lnTo>
                    <a:pt x="0" y="1448066"/>
                  </a:lnTo>
                  <a:lnTo>
                    <a:pt x="1574" y="1451889"/>
                  </a:lnTo>
                  <a:lnTo>
                    <a:pt x="5397" y="1453464"/>
                  </a:lnTo>
                  <a:lnTo>
                    <a:pt x="9207" y="1451889"/>
                  </a:lnTo>
                  <a:lnTo>
                    <a:pt x="10795" y="1448066"/>
                  </a:lnTo>
                  <a:close/>
                </a:path>
                <a:path w="3656965" h="2008504">
                  <a:moveTo>
                    <a:pt x="343560" y="1854987"/>
                  </a:moveTo>
                  <a:lnTo>
                    <a:pt x="341972" y="1851177"/>
                  </a:lnTo>
                  <a:lnTo>
                    <a:pt x="338162" y="1849589"/>
                  </a:lnTo>
                  <a:lnTo>
                    <a:pt x="334340" y="1851177"/>
                  </a:lnTo>
                  <a:lnTo>
                    <a:pt x="332765" y="1854987"/>
                  </a:lnTo>
                  <a:lnTo>
                    <a:pt x="334340" y="1858810"/>
                  </a:lnTo>
                  <a:lnTo>
                    <a:pt x="338162" y="1860384"/>
                  </a:lnTo>
                  <a:lnTo>
                    <a:pt x="341972" y="1858810"/>
                  </a:lnTo>
                  <a:lnTo>
                    <a:pt x="343560" y="1854987"/>
                  </a:lnTo>
                  <a:close/>
                </a:path>
                <a:path w="3656965" h="2008504">
                  <a:moveTo>
                    <a:pt x="343560" y="634415"/>
                  </a:moveTo>
                  <a:lnTo>
                    <a:pt x="341972" y="630605"/>
                  </a:lnTo>
                  <a:lnTo>
                    <a:pt x="338162" y="629018"/>
                  </a:lnTo>
                  <a:lnTo>
                    <a:pt x="334340" y="630605"/>
                  </a:lnTo>
                  <a:lnTo>
                    <a:pt x="332765" y="634415"/>
                  </a:lnTo>
                  <a:lnTo>
                    <a:pt x="334340" y="638238"/>
                  </a:lnTo>
                  <a:lnTo>
                    <a:pt x="338162" y="639813"/>
                  </a:lnTo>
                  <a:lnTo>
                    <a:pt x="341972" y="638238"/>
                  </a:lnTo>
                  <a:lnTo>
                    <a:pt x="343560" y="634415"/>
                  </a:lnTo>
                  <a:close/>
                </a:path>
                <a:path w="3656965" h="2008504">
                  <a:moveTo>
                    <a:pt x="455193" y="1854987"/>
                  </a:moveTo>
                  <a:lnTo>
                    <a:pt x="453605" y="1851177"/>
                  </a:lnTo>
                  <a:lnTo>
                    <a:pt x="449795" y="1849589"/>
                  </a:lnTo>
                  <a:lnTo>
                    <a:pt x="445973" y="1851177"/>
                  </a:lnTo>
                  <a:lnTo>
                    <a:pt x="444398" y="1854987"/>
                  </a:lnTo>
                  <a:lnTo>
                    <a:pt x="445973" y="1858810"/>
                  </a:lnTo>
                  <a:lnTo>
                    <a:pt x="449795" y="1860384"/>
                  </a:lnTo>
                  <a:lnTo>
                    <a:pt x="453605" y="1858810"/>
                  </a:lnTo>
                  <a:lnTo>
                    <a:pt x="455193" y="1854987"/>
                  </a:lnTo>
                  <a:close/>
                </a:path>
                <a:path w="3656965" h="2008504">
                  <a:moveTo>
                    <a:pt x="455193" y="634415"/>
                  </a:moveTo>
                  <a:lnTo>
                    <a:pt x="453605" y="630605"/>
                  </a:lnTo>
                  <a:lnTo>
                    <a:pt x="449795" y="629018"/>
                  </a:lnTo>
                  <a:lnTo>
                    <a:pt x="445973" y="630605"/>
                  </a:lnTo>
                  <a:lnTo>
                    <a:pt x="444398" y="634415"/>
                  </a:lnTo>
                  <a:lnTo>
                    <a:pt x="445973" y="638238"/>
                  </a:lnTo>
                  <a:lnTo>
                    <a:pt x="449795" y="639813"/>
                  </a:lnTo>
                  <a:lnTo>
                    <a:pt x="453605" y="638238"/>
                  </a:lnTo>
                  <a:lnTo>
                    <a:pt x="455193" y="634415"/>
                  </a:lnTo>
                  <a:close/>
                </a:path>
                <a:path w="3656965" h="2008504">
                  <a:moveTo>
                    <a:pt x="881634" y="2003031"/>
                  </a:moveTo>
                  <a:lnTo>
                    <a:pt x="880046" y="1999221"/>
                  </a:lnTo>
                  <a:lnTo>
                    <a:pt x="876236" y="1997633"/>
                  </a:lnTo>
                  <a:lnTo>
                    <a:pt x="872413" y="1999221"/>
                  </a:lnTo>
                  <a:lnTo>
                    <a:pt x="870839" y="2003031"/>
                  </a:lnTo>
                  <a:lnTo>
                    <a:pt x="872413" y="2006854"/>
                  </a:lnTo>
                  <a:lnTo>
                    <a:pt x="876236" y="2008428"/>
                  </a:lnTo>
                  <a:lnTo>
                    <a:pt x="880046" y="2006854"/>
                  </a:lnTo>
                  <a:lnTo>
                    <a:pt x="881634" y="2003031"/>
                  </a:lnTo>
                  <a:close/>
                </a:path>
                <a:path w="3656965" h="2008504">
                  <a:moveTo>
                    <a:pt x="881634" y="1818398"/>
                  </a:moveTo>
                  <a:lnTo>
                    <a:pt x="880046" y="1814588"/>
                  </a:lnTo>
                  <a:lnTo>
                    <a:pt x="876236" y="1813001"/>
                  </a:lnTo>
                  <a:lnTo>
                    <a:pt x="872413" y="1814588"/>
                  </a:lnTo>
                  <a:lnTo>
                    <a:pt x="870839" y="1818398"/>
                  </a:lnTo>
                  <a:lnTo>
                    <a:pt x="872413" y="1822221"/>
                  </a:lnTo>
                  <a:lnTo>
                    <a:pt x="876236" y="1823796"/>
                  </a:lnTo>
                  <a:lnTo>
                    <a:pt x="880046" y="1822221"/>
                  </a:lnTo>
                  <a:lnTo>
                    <a:pt x="881634" y="1818398"/>
                  </a:lnTo>
                  <a:close/>
                </a:path>
                <a:path w="3656965" h="2008504">
                  <a:moveTo>
                    <a:pt x="1102474" y="1817027"/>
                  </a:moveTo>
                  <a:lnTo>
                    <a:pt x="1100886" y="1813217"/>
                  </a:lnTo>
                  <a:lnTo>
                    <a:pt x="1097076" y="1811629"/>
                  </a:lnTo>
                  <a:lnTo>
                    <a:pt x="1093254" y="1813217"/>
                  </a:lnTo>
                  <a:lnTo>
                    <a:pt x="1091679" y="1817027"/>
                  </a:lnTo>
                  <a:lnTo>
                    <a:pt x="1093254" y="1820849"/>
                  </a:lnTo>
                  <a:lnTo>
                    <a:pt x="1097076" y="1822424"/>
                  </a:lnTo>
                  <a:lnTo>
                    <a:pt x="1100886" y="1820849"/>
                  </a:lnTo>
                  <a:lnTo>
                    <a:pt x="1102474" y="1817027"/>
                  </a:lnTo>
                  <a:close/>
                </a:path>
                <a:path w="3656965" h="2008504">
                  <a:moveTo>
                    <a:pt x="1102474" y="1744040"/>
                  </a:moveTo>
                  <a:lnTo>
                    <a:pt x="1100886" y="1740230"/>
                  </a:lnTo>
                  <a:lnTo>
                    <a:pt x="1097076" y="1738642"/>
                  </a:lnTo>
                  <a:lnTo>
                    <a:pt x="1093254" y="1740230"/>
                  </a:lnTo>
                  <a:lnTo>
                    <a:pt x="1091679" y="1744040"/>
                  </a:lnTo>
                  <a:lnTo>
                    <a:pt x="1093254" y="1747862"/>
                  </a:lnTo>
                  <a:lnTo>
                    <a:pt x="1097076" y="1749437"/>
                  </a:lnTo>
                  <a:lnTo>
                    <a:pt x="1100886" y="1747862"/>
                  </a:lnTo>
                  <a:lnTo>
                    <a:pt x="1102474" y="1744040"/>
                  </a:lnTo>
                  <a:close/>
                </a:path>
                <a:path w="3656965" h="2008504">
                  <a:moveTo>
                    <a:pt x="1102474" y="78384"/>
                  </a:moveTo>
                  <a:lnTo>
                    <a:pt x="1100886" y="74574"/>
                  </a:lnTo>
                  <a:lnTo>
                    <a:pt x="1097076" y="72986"/>
                  </a:lnTo>
                  <a:lnTo>
                    <a:pt x="1093254" y="74574"/>
                  </a:lnTo>
                  <a:lnTo>
                    <a:pt x="1091679" y="78384"/>
                  </a:lnTo>
                  <a:lnTo>
                    <a:pt x="1093254" y="82207"/>
                  </a:lnTo>
                  <a:lnTo>
                    <a:pt x="1097076" y="83781"/>
                  </a:lnTo>
                  <a:lnTo>
                    <a:pt x="1100886" y="82207"/>
                  </a:lnTo>
                  <a:lnTo>
                    <a:pt x="1102474" y="78384"/>
                  </a:lnTo>
                  <a:close/>
                </a:path>
                <a:path w="3656965" h="2008504">
                  <a:moveTo>
                    <a:pt x="1102474" y="5397"/>
                  </a:moveTo>
                  <a:lnTo>
                    <a:pt x="1100886" y="1587"/>
                  </a:lnTo>
                  <a:lnTo>
                    <a:pt x="1097076" y="0"/>
                  </a:lnTo>
                  <a:lnTo>
                    <a:pt x="1093254" y="1587"/>
                  </a:lnTo>
                  <a:lnTo>
                    <a:pt x="1091679" y="5397"/>
                  </a:lnTo>
                  <a:lnTo>
                    <a:pt x="1093254" y="9220"/>
                  </a:lnTo>
                  <a:lnTo>
                    <a:pt x="1097076" y="10795"/>
                  </a:lnTo>
                  <a:lnTo>
                    <a:pt x="1100886" y="9220"/>
                  </a:lnTo>
                  <a:lnTo>
                    <a:pt x="1102474" y="5397"/>
                  </a:lnTo>
                  <a:close/>
                </a:path>
                <a:path w="3656965" h="2008504">
                  <a:moveTo>
                    <a:pt x="2361882" y="1817027"/>
                  </a:moveTo>
                  <a:lnTo>
                    <a:pt x="2360295" y="1813217"/>
                  </a:lnTo>
                  <a:lnTo>
                    <a:pt x="2356485" y="1811629"/>
                  </a:lnTo>
                  <a:lnTo>
                    <a:pt x="2352662" y="1813217"/>
                  </a:lnTo>
                  <a:lnTo>
                    <a:pt x="2351087" y="1817027"/>
                  </a:lnTo>
                  <a:lnTo>
                    <a:pt x="2352662" y="1820849"/>
                  </a:lnTo>
                  <a:lnTo>
                    <a:pt x="2356485" y="1822424"/>
                  </a:lnTo>
                  <a:lnTo>
                    <a:pt x="2360295" y="1820849"/>
                  </a:lnTo>
                  <a:lnTo>
                    <a:pt x="2361882" y="1817027"/>
                  </a:lnTo>
                  <a:close/>
                </a:path>
                <a:path w="3656965" h="2008504">
                  <a:moveTo>
                    <a:pt x="2361882" y="78384"/>
                  </a:moveTo>
                  <a:lnTo>
                    <a:pt x="2360295" y="74574"/>
                  </a:lnTo>
                  <a:lnTo>
                    <a:pt x="2356485" y="72986"/>
                  </a:lnTo>
                  <a:lnTo>
                    <a:pt x="2352662" y="74574"/>
                  </a:lnTo>
                  <a:lnTo>
                    <a:pt x="2351087" y="78384"/>
                  </a:lnTo>
                  <a:lnTo>
                    <a:pt x="2352662" y="82207"/>
                  </a:lnTo>
                  <a:lnTo>
                    <a:pt x="2356485" y="83781"/>
                  </a:lnTo>
                  <a:lnTo>
                    <a:pt x="2360295" y="82207"/>
                  </a:lnTo>
                  <a:lnTo>
                    <a:pt x="2361882" y="78384"/>
                  </a:lnTo>
                  <a:close/>
                </a:path>
                <a:path w="3656965" h="2008504">
                  <a:moveTo>
                    <a:pt x="2564765" y="1817027"/>
                  </a:moveTo>
                  <a:lnTo>
                    <a:pt x="2563177" y="1813217"/>
                  </a:lnTo>
                  <a:lnTo>
                    <a:pt x="2559367" y="1811629"/>
                  </a:lnTo>
                  <a:lnTo>
                    <a:pt x="2555544" y="1813217"/>
                  </a:lnTo>
                  <a:lnTo>
                    <a:pt x="2553970" y="1817027"/>
                  </a:lnTo>
                  <a:lnTo>
                    <a:pt x="2555544" y="1820849"/>
                  </a:lnTo>
                  <a:lnTo>
                    <a:pt x="2559367" y="1822424"/>
                  </a:lnTo>
                  <a:lnTo>
                    <a:pt x="2563177" y="1820849"/>
                  </a:lnTo>
                  <a:lnTo>
                    <a:pt x="2564765" y="1817027"/>
                  </a:lnTo>
                  <a:close/>
                </a:path>
                <a:path w="3656965" h="2008504">
                  <a:moveTo>
                    <a:pt x="2564765" y="1744040"/>
                  </a:moveTo>
                  <a:lnTo>
                    <a:pt x="2563177" y="1740230"/>
                  </a:lnTo>
                  <a:lnTo>
                    <a:pt x="2559367" y="1738642"/>
                  </a:lnTo>
                  <a:lnTo>
                    <a:pt x="2555544" y="1740230"/>
                  </a:lnTo>
                  <a:lnTo>
                    <a:pt x="2553970" y="1744040"/>
                  </a:lnTo>
                  <a:lnTo>
                    <a:pt x="2555544" y="1747862"/>
                  </a:lnTo>
                  <a:lnTo>
                    <a:pt x="2559367" y="1749437"/>
                  </a:lnTo>
                  <a:lnTo>
                    <a:pt x="2563177" y="1747862"/>
                  </a:lnTo>
                  <a:lnTo>
                    <a:pt x="2564765" y="1744040"/>
                  </a:lnTo>
                  <a:close/>
                </a:path>
                <a:path w="3656965" h="2008504">
                  <a:moveTo>
                    <a:pt x="2564765" y="78384"/>
                  </a:moveTo>
                  <a:lnTo>
                    <a:pt x="2563177" y="74574"/>
                  </a:lnTo>
                  <a:lnTo>
                    <a:pt x="2559367" y="72986"/>
                  </a:lnTo>
                  <a:lnTo>
                    <a:pt x="2555544" y="74574"/>
                  </a:lnTo>
                  <a:lnTo>
                    <a:pt x="2553970" y="78384"/>
                  </a:lnTo>
                  <a:lnTo>
                    <a:pt x="2555544" y="82207"/>
                  </a:lnTo>
                  <a:lnTo>
                    <a:pt x="2559367" y="83781"/>
                  </a:lnTo>
                  <a:lnTo>
                    <a:pt x="2563177" y="82207"/>
                  </a:lnTo>
                  <a:lnTo>
                    <a:pt x="2564765" y="78384"/>
                  </a:lnTo>
                  <a:close/>
                </a:path>
                <a:path w="3656965" h="2008504">
                  <a:moveTo>
                    <a:pt x="2564765" y="5397"/>
                  </a:moveTo>
                  <a:lnTo>
                    <a:pt x="2563177" y="1587"/>
                  </a:lnTo>
                  <a:lnTo>
                    <a:pt x="2559367" y="0"/>
                  </a:lnTo>
                  <a:lnTo>
                    <a:pt x="2555544" y="1587"/>
                  </a:lnTo>
                  <a:lnTo>
                    <a:pt x="2553970" y="5397"/>
                  </a:lnTo>
                  <a:lnTo>
                    <a:pt x="2555544" y="9220"/>
                  </a:lnTo>
                  <a:lnTo>
                    <a:pt x="2559367" y="10795"/>
                  </a:lnTo>
                  <a:lnTo>
                    <a:pt x="2563177" y="9220"/>
                  </a:lnTo>
                  <a:lnTo>
                    <a:pt x="2564765" y="5397"/>
                  </a:lnTo>
                  <a:close/>
                </a:path>
                <a:path w="3656965" h="2008504">
                  <a:moveTo>
                    <a:pt x="2805214" y="2002726"/>
                  </a:moveTo>
                  <a:lnTo>
                    <a:pt x="2803626" y="1998916"/>
                  </a:lnTo>
                  <a:lnTo>
                    <a:pt x="2799816" y="1997329"/>
                  </a:lnTo>
                  <a:lnTo>
                    <a:pt x="2795994" y="1998916"/>
                  </a:lnTo>
                  <a:lnTo>
                    <a:pt x="2794419" y="2002726"/>
                  </a:lnTo>
                  <a:lnTo>
                    <a:pt x="2795994" y="2006549"/>
                  </a:lnTo>
                  <a:lnTo>
                    <a:pt x="2799816" y="2008124"/>
                  </a:lnTo>
                  <a:lnTo>
                    <a:pt x="2803626" y="2006549"/>
                  </a:lnTo>
                  <a:lnTo>
                    <a:pt x="2805214" y="2002726"/>
                  </a:lnTo>
                  <a:close/>
                </a:path>
                <a:path w="3656965" h="2008504">
                  <a:moveTo>
                    <a:pt x="2805214" y="1817027"/>
                  </a:moveTo>
                  <a:lnTo>
                    <a:pt x="2803626" y="1813217"/>
                  </a:lnTo>
                  <a:lnTo>
                    <a:pt x="2799816" y="1811629"/>
                  </a:lnTo>
                  <a:lnTo>
                    <a:pt x="2795994" y="1813217"/>
                  </a:lnTo>
                  <a:lnTo>
                    <a:pt x="2794419" y="1817027"/>
                  </a:lnTo>
                  <a:lnTo>
                    <a:pt x="2795994" y="1820849"/>
                  </a:lnTo>
                  <a:lnTo>
                    <a:pt x="2799816" y="1822424"/>
                  </a:lnTo>
                  <a:lnTo>
                    <a:pt x="2803626" y="1820849"/>
                  </a:lnTo>
                  <a:lnTo>
                    <a:pt x="2805214" y="1817027"/>
                  </a:lnTo>
                  <a:close/>
                </a:path>
                <a:path w="3656965" h="2008504">
                  <a:moveTo>
                    <a:pt x="2805214" y="264083"/>
                  </a:moveTo>
                  <a:lnTo>
                    <a:pt x="2803626" y="260273"/>
                  </a:lnTo>
                  <a:lnTo>
                    <a:pt x="2799816" y="258686"/>
                  </a:lnTo>
                  <a:lnTo>
                    <a:pt x="2795994" y="260273"/>
                  </a:lnTo>
                  <a:lnTo>
                    <a:pt x="2794419" y="264083"/>
                  </a:lnTo>
                  <a:lnTo>
                    <a:pt x="2795994" y="267906"/>
                  </a:lnTo>
                  <a:lnTo>
                    <a:pt x="2799816" y="269481"/>
                  </a:lnTo>
                  <a:lnTo>
                    <a:pt x="2803626" y="267906"/>
                  </a:lnTo>
                  <a:lnTo>
                    <a:pt x="2805214" y="264083"/>
                  </a:lnTo>
                  <a:close/>
                </a:path>
                <a:path w="3656965" h="2008504">
                  <a:moveTo>
                    <a:pt x="2805214" y="78384"/>
                  </a:moveTo>
                  <a:lnTo>
                    <a:pt x="2803626" y="74574"/>
                  </a:lnTo>
                  <a:lnTo>
                    <a:pt x="2799816" y="72986"/>
                  </a:lnTo>
                  <a:lnTo>
                    <a:pt x="2795994" y="74574"/>
                  </a:lnTo>
                  <a:lnTo>
                    <a:pt x="2794419" y="78384"/>
                  </a:lnTo>
                  <a:lnTo>
                    <a:pt x="2795994" y="82207"/>
                  </a:lnTo>
                  <a:lnTo>
                    <a:pt x="2799816" y="83781"/>
                  </a:lnTo>
                  <a:lnTo>
                    <a:pt x="2803626" y="82207"/>
                  </a:lnTo>
                  <a:lnTo>
                    <a:pt x="2805214" y="78384"/>
                  </a:lnTo>
                  <a:close/>
                </a:path>
                <a:path w="3656965" h="2008504">
                  <a:moveTo>
                    <a:pt x="3212033" y="634415"/>
                  </a:moveTo>
                  <a:lnTo>
                    <a:pt x="3210445" y="630605"/>
                  </a:lnTo>
                  <a:lnTo>
                    <a:pt x="3206635" y="629018"/>
                  </a:lnTo>
                  <a:lnTo>
                    <a:pt x="3202813" y="630605"/>
                  </a:lnTo>
                  <a:lnTo>
                    <a:pt x="3201238" y="634415"/>
                  </a:lnTo>
                  <a:lnTo>
                    <a:pt x="3202813" y="638238"/>
                  </a:lnTo>
                  <a:lnTo>
                    <a:pt x="3206635" y="639813"/>
                  </a:lnTo>
                  <a:lnTo>
                    <a:pt x="3210445" y="638238"/>
                  </a:lnTo>
                  <a:lnTo>
                    <a:pt x="3212033" y="634415"/>
                  </a:lnTo>
                  <a:close/>
                </a:path>
                <a:path w="3656965" h="2008504">
                  <a:moveTo>
                    <a:pt x="3323666" y="634415"/>
                  </a:moveTo>
                  <a:lnTo>
                    <a:pt x="3322078" y="630605"/>
                  </a:lnTo>
                  <a:lnTo>
                    <a:pt x="3318268" y="629018"/>
                  </a:lnTo>
                  <a:lnTo>
                    <a:pt x="3314446" y="630605"/>
                  </a:lnTo>
                  <a:lnTo>
                    <a:pt x="3312871" y="634415"/>
                  </a:lnTo>
                  <a:lnTo>
                    <a:pt x="3314446" y="638238"/>
                  </a:lnTo>
                  <a:lnTo>
                    <a:pt x="3318268" y="639813"/>
                  </a:lnTo>
                  <a:lnTo>
                    <a:pt x="3322078" y="638238"/>
                  </a:lnTo>
                  <a:lnTo>
                    <a:pt x="3323666" y="634415"/>
                  </a:lnTo>
                  <a:close/>
                </a:path>
                <a:path w="3656965" h="2008504">
                  <a:moveTo>
                    <a:pt x="3656431" y="1448066"/>
                  </a:moveTo>
                  <a:lnTo>
                    <a:pt x="3654844" y="1444256"/>
                  </a:lnTo>
                  <a:lnTo>
                    <a:pt x="3651034" y="1442669"/>
                  </a:lnTo>
                  <a:lnTo>
                    <a:pt x="3647211" y="1444256"/>
                  </a:lnTo>
                  <a:lnTo>
                    <a:pt x="3645636" y="1448066"/>
                  </a:lnTo>
                  <a:lnTo>
                    <a:pt x="3647211" y="1451889"/>
                  </a:lnTo>
                  <a:lnTo>
                    <a:pt x="3651034" y="1453464"/>
                  </a:lnTo>
                  <a:lnTo>
                    <a:pt x="3654844" y="1451889"/>
                  </a:lnTo>
                  <a:lnTo>
                    <a:pt x="3656431" y="144806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6007176" y="3817569"/>
              <a:ext cx="3531870" cy="2426970"/>
            </a:xfrm>
            <a:custGeom>
              <a:avLst/>
              <a:gdLst/>
              <a:ahLst/>
              <a:cxnLst/>
              <a:rect l="l" t="t" r="r" b="b"/>
              <a:pathLst>
                <a:path w="3531870" h="2426970">
                  <a:moveTo>
                    <a:pt x="0" y="151091"/>
                  </a:moveTo>
                  <a:lnTo>
                    <a:pt x="859802" y="151091"/>
                  </a:lnTo>
                </a:path>
                <a:path w="3531870" h="2426970">
                  <a:moveTo>
                    <a:pt x="0" y="926541"/>
                  </a:moveTo>
                  <a:lnTo>
                    <a:pt x="859802" y="926541"/>
                  </a:lnTo>
                </a:path>
                <a:path w="3531870" h="2426970">
                  <a:moveTo>
                    <a:pt x="0" y="261658"/>
                  </a:moveTo>
                  <a:lnTo>
                    <a:pt x="856589" y="261658"/>
                  </a:lnTo>
                </a:path>
                <a:path w="3531870" h="2426970">
                  <a:moveTo>
                    <a:pt x="0" y="815987"/>
                  </a:moveTo>
                  <a:lnTo>
                    <a:pt x="856589" y="815987"/>
                  </a:lnTo>
                </a:path>
                <a:path w="3531870" h="2426970">
                  <a:moveTo>
                    <a:pt x="849858" y="203949"/>
                  </a:moveTo>
                  <a:lnTo>
                    <a:pt x="855241" y="250736"/>
                  </a:lnTo>
                  <a:lnTo>
                    <a:pt x="870575" y="293673"/>
                  </a:lnTo>
                  <a:lnTo>
                    <a:pt x="894640" y="331540"/>
                  </a:lnTo>
                  <a:lnTo>
                    <a:pt x="926216" y="363116"/>
                  </a:lnTo>
                  <a:lnTo>
                    <a:pt x="964083" y="387181"/>
                  </a:lnTo>
                  <a:lnTo>
                    <a:pt x="1007020" y="402516"/>
                  </a:lnTo>
                  <a:lnTo>
                    <a:pt x="1053807" y="407898"/>
                  </a:lnTo>
                  <a:lnTo>
                    <a:pt x="1100595" y="402516"/>
                  </a:lnTo>
                  <a:lnTo>
                    <a:pt x="1143532" y="387181"/>
                  </a:lnTo>
                  <a:lnTo>
                    <a:pt x="1181399" y="363116"/>
                  </a:lnTo>
                  <a:lnTo>
                    <a:pt x="1212975" y="331540"/>
                  </a:lnTo>
                  <a:lnTo>
                    <a:pt x="1237040" y="293673"/>
                  </a:lnTo>
                  <a:lnTo>
                    <a:pt x="1252374" y="250736"/>
                  </a:lnTo>
                  <a:lnTo>
                    <a:pt x="1257757" y="203949"/>
                  </a:lnTo>
                  <a:lnTo>
                    <a:pt x="1252374" y="157162"/>
                  </a:lnTo>
                  <a:lnTo>
                    <a:pt x="1237040" y="114225"/>
                  </a:lnTo>
                  <a:lnTo>
                    <a:pt x="1212975" y="76358"/>
                  </a:lnTo>
                  <a:lnTo>
                    <a:pt x="1181399" y="44781"/>
                  </a:lnTo>
                  <a:lnTo>
                    <a:pt x="1143532" y="20716"/>
                  </a:lnTo>
                  <a:lnTo>
                    <a:pt x="1100595" y="5382"/>
                  </a:lnTo>
                  <a:lnTo>
                    <a:pt x="1053807" y="0"/>
                  </a:lnTo>
                  <a:lnTo>
                    <a:pt x="1007020" y="5382"/>
                  </a:lnTo>
                  <a:lnTo>
                    <a:pt x="964083" y="20716"/>
                  </a:lnTo>
                  <a:lnTo>
                    <a:pt x="926216" y="44781"/>
                  </a:lnTo>
                  <a:lnTo>
                    <a:pt x="894640" y="76358"/>
                  </a:lnTo>
                  <a:lnTo>
                    <a:pt x="870575" y="114225"/>
                  </a:lnTo>
                  <a:lnTo>
                    <a:pt x="855241" y="157162"/>
                  </a:lnTo>
                  <a:lnTo>
                    <a:pt x="849858" y="203949"/>
                  </a:lnTo>
                  <a:close/>
                </a:path>
                <a:path w="3531870" h="2426970">
                  <a:moveTo>
                    <a:pt x="849858" y="873683"/>
                  </a:moveTo>
                  <a:lnTo>
                    <a:pt x="855241" y="826900"/>
                  </a:lnTo>
                  <a:lnTo>
                    <a:pt x="870575" y="783965"/>
                  </a:lnTo>
                  <a:lnTo>
                    <a:pt x="894640" y="746098"/>
                  </a:lnTo>
                  <a:lnTo>
                    <a:pt x="926216" y="714520"/>
                  </a:lnTo>
                  <a:lnTo>
                    <a:pt x="964083" y="690453"/>
                  </a:lnTo>
                  <a:lnTo>
                    <a:pt x="1007020" y="675117"/>
                  </a:lnTo>
                  <a:lnTo>
                    <a:pt x="1053807" y="669734"/>
                  </a:lnTo>
                  <a:lnTo>
                    <a:pt x="1100595" y="675117"/>
                  </a:lnTo>
                  <a:lnTo>
                    <a:pt x="1143532" y="690453"/>
                  </a:lnTo>
                  <a:lnTo>
                    <a:pt x="1181399" y="714520"/>
                  </a:lnTo>
                  <a:lnTo>
                    <a:pt x="1212975" y="746098"/>
                  </a:lnTo>
                  <a:lnTo>
                    <a:pt x="1237040" y="783965"/>
                  </a:lnTo>
                  <a:lnTo>
                    <a:pt x="1252374" y="826900"/>
                  </a:lnTo>
                  <a:lnTo>
                    <a:pt x="1257757" y="873683"/>
                  </a:lnTo>
                  <a:lnTo>
                    <a:pt x="1252374" y="920470"/>
                  </a:lnTo>
                  <a:lnTo>
                    <a:pt x="1237040" y="963408"/>
                  </a:lnTo>
                  <a:lnTo>
                    <a:pt x="1212975" y="1001274"/>
                  </a:lnTo>
                  <a:lnTo>
                    <a:pt x="1181399" y="1032851"/>
                  </a:lnTo>
                  <a:lnTo>
                    <a:pt x="1143532" y="1056916"/>
                  </a:lnTo>
                  <a:lnTo>
                    <a:pt x="1100595" y="1072250"/>
                  </a:lnTo>
                  <a:lnTo>
                    <a:pt x="1053807" y="1077633"/>
                  </a:lnTo>
                  <a:lnTo>
                    <a:pt x="1007020" y="1072250"/>
                  </a:lnTo>
                  <a:lnTo>
                    <a:pt x="964083" y="1056916"/>
                  </a:lnTo>
                  <a:lnTo>
                    <a:pt x="926216" y="1032851"/>
                  </a:lnTo>
                  <a:lnTo>
                    <a:pt x="894640" y="1001274"/>
                  </a:lnTo>
                  <a:lnTo>
                    <a:pt x="870575" y="963408"/>
                  </a:lnTo>
                  <a:lnTo>
                    <a:pt x="855241" y="920470"/>
                  </a:lnTo>
                  <a:lnTo>
                    <a:pt x="849858" y="873683"/>
                  </a:lnTo>
                  <a:close/>
                </a:path>
                <a:path w="3531870" h="2426970">
                  <a:moveTo>
                    <a:pt x="3114713" y="1066304"/>
                  </a:moveTo>
                  <a:lnTo>
                    <a:pt x="3271431" y="1122121"/>
                  </a:lnTo>
                  <a:lnTo>
                    <a:pt x="3114713" y="1177937"/>
                  </a:lnTo>
                  <a:lnTo>
                    <a:pt x="3271431" y="1233754"/>
                  </a:lnTo>
                  <a:lnTo>
                    <a:pt x="3114713" y="1289570"/>
                  </a:lnTo>
                  <a:lnTo>
                    <a:pt x="3271431" y="1345387"/>
                  </a:lnTo>
                  <a:lnTo>
                    <a:pt x="3114713" y="1401203"/>
                  </a:lnTo>
                  <a:lnTo>
                    <a:pt x="3271431" y="1457032"/>
                  </a:lnTo>
                  <a:lnTo>
                    <a:pt x="3114713" y="1512849"/>
                  </a:lnTo>
                </a:path>
                <a:path w="3531870" h="2426970">
                  <a:moveTo>
                    <a:pt x="2935808" y="2057488"/>
                  </a:moveTo>
                  <a:lnTo>
                    <a:pt x="2939978" y="2103642"/>
                  </a:lnTo>
                  <a:lnTo>
                    <a:pt x="2951992" y="2147144"/>
                  </a:lnTo>
                  <a:lnTo>
                    <a:pt x="2971110" y="2187254"/>
                  </a:lnTo>
                  <a:lnTo>
                    <a:pt x="2996589" y="2223228"/>
                  </a:lnTo>
                  <a:lnTo>
                    <a:pt x="3027687" y="2254326"/>
                  </a:lnTo>
                  <a:lnTo>
                    <a:pt x="3063662" y="2279805"/>
                  </a:lnTo>
                  <a:lnTo>
                    <a:pt x="3103772" y="2298923"/>
                  </a:lnTo>
                  <a:lnTo>
                    <a:pt x="3147274" y="2310938"/>
                  </a:lnTo>
                  <a:lnTo>
                    <a:pt x="3193427" y="2315108"/>
                  </a:lnTo>
                  <a:lnTo>
                    <a:pt x="3239580" y="2310938"/>
                  </a:lnTo>
                  <a:lnTo>
                    <a:pt x="3283083" y="2298923"/>
                  </a:lnTo>
                  <a:lnTo>
                    <a:pt x="3323193" y="2279805"/>
                  </a:lnTo>
                  <a:lnTo>
                    <a:pt x="3359167" y="2254326"/>
                  </a:lnTo>
                  <a:lnTo>
                    <a:pt x="3390265" y="2223228"/>
                  </a:lnTo>
                  <a:lnTo>
                    <a:pt x="3415744" y="2187254"/>
                  </a:lnTo>
                  <a:lnTo>
                    <a:pt x="3434862" y="2147144"/>
                  </a:lnTo>
                  <a:lnTo>
                    <a:pt x="3446877" y="2103642"/>
                  </a:lnTo>
                  <a:lnTo>
                    <a:pt x="3451047" y="2057488"/>
                  </a:lnTo>
                  <a:lnTo>
                    <a:pt x="3446877" y="2011335"/>
                  </a:lnTo>
                  <a:lnTo>
                    <a:pt x="3434862" y="1967833"/>
                  </a:lnTo>
                  <a:lnTo>
                    <a:pt x="3415744" y="1927723"/>
                  </a:lnTo>
                  <a:lnTo>
                    <a:pt x="3390265" y="1891748"/>
                  </a:lnTo>
                  <a:lnTo>
                    <a:pt x="3359167" y="1860651"/>
                  </a:lnTo>
                  <a:lnTo>
                    <a:pt x="3323193" y="1835172"/>
                  </a:lnTo>
                  <a:lnTo>
                    <a:pt x="3283083" y="1816054"/>
                  </a:lnTo>
                  <a:lnTo>
                    <a:pt x="3239580" y="1804039"/>
                  </a:lnTo>
                  <a:lnTo>
                    <a:pt x="3193427" y="1799869"/>
                  </a:lnTo>
                  <a:lnTo>
                    <a:pt x="3147274" y="1804039"/>
                  </a:lnTo>
                  <a:lnTo>
                    <a:pt x="3103772" y="1816054"/>
                  </a:lnTo>
                  <a:lnTo>
                    <a:pt x="3063662" y="1835172"/>
                  </a:lnTo>
                  <a:lnTo>
                    <a:pt x="3027687" y="1860651"/>
                  </a:lnTo>
                  <a:lnTo>
                    <a:pt x="2996589" y="1891748"/>
                  </a:lnTo>
                  <a:lnTo>
                    <a:pt x="2971110" y="1927723"/>
                  </a:lnTo>
                  <a:lnTo>
                    <a:pt x="2951992" y="1967833"/>
                  </a:lnTo>
                  <a:lnTo>
                    <a:pt x="2939978" y="2011335"/>
                  </a:lnTo>
                  <a:lnTo>
                    <a:pt x="2935808" y="2057488"/>
                  </a:lnTo>
                  <a:close/>
                </a:path>
                <a:path w="3531870" h="2426970">
                  <a:moveTo>
                    <a:pt x="3247097" y="1557273"/>
                  </a:moveTo>
                  <a:lnTo>
                    <a:pt x="3247097" y="1806308"/>
                  </a:lnTo>
                </a:path>
                <a:path w="3531870" h="2426970">
                  <a:moveTo>
                    <a:pt x="3139554" y="1557273"/>
                  </a:moveTo>
                  <a:lnTo>
                    <a:pt x="3139554" y="1806308"/>
                  </a:lnTo>
                </a:path>
                <a:path w="3531870" h="2426970">
                  <a:moveTo>
                    <a:pt x="3442462" y="2001672"/>
                  </a:moveTo>
                  <a:lnTo>
                    <a:pt x="3531552" y="2001672"/>
                  </a:lnTo>
                </a:path>
                <a:path w="3531870" h="2426970">
                  <a:moveTo>
                    <a:pt x="3139554" y="2426754"/>
                  </a:moveTo>
                  <a:lnTo>
                    <a:pt x="3139554" y="2307590"/>
                  </a:lnTo>
                </a:path>
                <a:path w="3531870" h="2426970">
                  <a:moveTo>
                    <a:pt x="3247097" y="2426754"/>
                  </a:moveTo>
                  <a:lnTo>
                    <a:pt x="3247097" y="2307589"/>
                  </a:lnTo>
                </a:path>
                <a:path w="3531870" h="2426970">
                  <a:moveTo>
                    <a:pt x="3442462" y="2111159"/>
                  </a:moveTo>
                  <a:lnTo>
                    <a:pt x="3531552" y="2111159"/>
                  </a:lnTo>
                </a:path>
                <a:path w="3531870" h="2426970">
                  <a:moveTo>
                    <a:pt x="2935808" y="2057488"/>
                  </a:moveTo>
                  <a:lnTo>
                    <a:pt x="2939978" y="2103642"/>
                  </a:lnTo>
                  <a:lnTo>
                    <a:pt x="2951992" y="2147144"/>
                  </a:lnTo>
                  <a:lnTo>
                    <a:pt x="2971110" y="2187254"/>
                  </a:lnTo>
                  <a:lnTo>
                    <a:pt x="2996589" y="2223228"/>
                  </a:lnTo>
                  <a:lnTo>
                    <a:pt x="3027687" y="2254326"/>
                  </a:lnTo>
                  <a:lnTo>
                    <a:pt x="3063662" y="2279805"/>
                  </a:lnTo>
                  <a:lnTo>
                    <a:pt x="3103772" y="2298923"/>
                  </a:lnTo>
                  <a:lnTo>
                    <a:pt x="3147274" y="2310938"/>
                  </a:lnTo>
                  <a:lnTo>
                    <a:pt x="3193427" y="2315108"/>
                  </a:lnTo>
                  <a:lnTo>
                    <a:pt x="3239580" y="2310938"/>
                  </a:lnTo>
                  <a:lnTo>
                    <a:pt x="3283083" y="2298923"/>
                  </a:lnTo>
                  <a:lnTo>
                    <a:pt x="3323193" y="2279805"/>
                  </a:lnTo>
                  <a:lnTo>
                    <a:pt x="3359167" y="2254326"/>
                  </a:lnTo>
                  <a:lnTo>
                    <a:pt x="3390265" y="2223228"/>
                  </a:lnTo>
                  <a:lnTo>
                    <a:pt x="3415744" y="2187254"/>
                  </a:lnTo>
                  <a:lnTo>
                    <a:pt x="3434862" y="2147144"/>
                  </a:lnTo>
                  <a:lnTo>
                    <a:pt x="3446877" y="2103642"/>
                  </a:lnTo>
                  <a:lnTo>
                    <a:pt x="3451047" y="2057488"/>
                  </a:lnTo>
                  <a:lnTo>
                    <a:pt x="3446877" y="2011335"/>
                  </a:lnTo>
                  <a:lnTo>
                    <a:pt x="3434862" y="1967833"/>
                  </a:lnTo>
                  <a:lnTo>
                    <a:pt x="3415744" y="1927723"/>
                  </a:lnTo>
                  <a:lnTo>
                    <a:pt x="3390265" y="1891748"/>
                  </a:lnTo>
                  <a:lnTo>
                    <a:pt x="3359167" y="1860651"/>
                  </a:lnTo>
                  <a:lnTo>
                    <a:pt x="3323193" y="1835172"/>
                  </a:lnTo>
                  <a:lnTo>
                    <a:pt x="3283083" y="1816054"/>
                  </a:lnTo>
                  <a:lnTo>
                    <a:pt x="3239580" y="1804039"/>
                  </a:lnTo>
                  <a:lnTo>
                    <a:pt x="3193427" y="1799869"/>
                  </a:lnTo>
                  <a:lnTo>
                    <a:pt x="3147274" y="1804039"/>
                  </a:lnTo>
                  <a:lnTo>
                    <a:pt x="3103772" y="1816054"/>
                  </a:lnTo>
                  <a:lnTo>
                    <a:pt x="3063662" y="1835172"/>
                  </a:lnTo>
                  <a:lnTo>
                    <a:pt x="3027687" y="1860651"/>
                  </a:lnTo>
                  <a:lnTo>
                    <a:pt x="2996589" y="1891748"/>
                  </a:lnTo>
                  <a:lnTo>
                    <a:pt x="2971110" y="1927723"/>
                  </a:lnTo>
                  <a:lnTo>
                    <a:pt x="2951992" y="1967833"/>
                  </a:lnTo>
                  <a:lnTo>
                    <a:pt x="2939978" y="2011335"/>
                  </a:lnTo>
                  <a:lnTo>
                    <a:pt x="2935808" y="2057488"/>
                  </a:lnTo>
                  <a:close/>
                </a:path>
                <a:path w="3531870" h="2426970">
                  <a:moveTo>
                    <a:pt x="3193427" y="1799869"/>
                  </a:moveTo>
                  <a:lnTo>
                    <a:pt x="3117215" y="1911502"/>
                  </a:lnTo>
                </a:path>
                <a:path w="3531870" h="2426970">
                  <a:moveTo>
                    <a:pt x="3117215" y="1908289"/>
                  </a:moveTo>
                  <a:lnTo>
                    <a:pt x="3265347" y="1908289"/>
                  </a:lnTo>
                </a:path>
                <a:path w="3531870" h="2426970">
                  <a:moveTo>
                    <a:pt x="3267494" y="1911502"/>
                  </a:moveTo>
                  <a:lnTo>
                    <a:pt x="3191281" y="179986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5567261" y="4758664"/>
              <a:ext cx="2988310" cy="10795"/>
            </a:xfrm>
            <a:custGeom>
              <a:avLst/>
              <a:gdLst/>
              <a:ahLst/>
              <a:cxnLst/>
              <a:rect l="l" t="t" r="r" b="b"/>
              <a:pathLst>
                <a:path w="2988309" h="10795">
                  <a:moveTo>
                    <a:pt x="10795" y="5397"/>
                  </a:moveTo>
                  <a:lnTo>
                    <a:pt x="9207" y="1587"/>
                  </a:lnTo>
                  <a:lnTo>
                    <a:pt x="5397" y="0"/>
                  </a:lnTo>
                  <a:lnTo>
                    <a:pt x="1574" y="1587"/>
                  </a:lnTo>
                  <a:lnTo>
                    <a:pt x="0" y="5397"/>
                  </a:lnTo>
                  <a:lnTo>
                    <a:pt x="1574" y="9220"/>
                  </a:lnTo>
                  <a:lnTo>
                    <a:pt x="5397" y="10795"/>
                  </a:lnTo>
                  <a:lnTo>
                    <a:pt x="9207" y="9220"/>
                  </a:lnTo>
                  <a:lnTo>
                    <a:pt x="10795" y="5397"/>
                  </a:lnTo>
                  <a:close/>
                </a:path>
                <a:path w="2988309" h="10795">
                  <a:moveTo>
                    <a:pt x="121361" y="5397"/>
                  </a:moveTo>
                  <a:lnTo>
                    <a:pt x="119773" y="1587"/>
                  </a:lnTo>
                  <a:lnTo>
                    <a:pt x="115963" y="0"/>
                  </a:lnTo>
                  <a:lnTo>
                    <a:pt x="112141" y="1587"/>
                  </a:lnTo>
                  <a:lnTo>
                    <a:pt x="110566" y="5397"/>
                  </a:lnTo>
                  <a:lnTo>
                    <a:pt x="112141" y="9220"/>
                  </a:lnTo>
                  <a:lnTo>
                    <a:pt x="115963" y="10795"/>
                  </a:lnTo>
                  <a:lnTo>
                    <a:pt x="119773" y="9220"/>
                  </a:lnTo>
                  <a:lnTo>
                    <a:pt x="121361" y="5397"/>
                  </a:lnTo>
                  <a:close/>
                </a:path>
                <a:path w="2988309" h="10795">
                  <a:moveTo>
                    <a:pt x="2877172" y="5397"/>
                  </a:moveTo>
                  <a:lnTo>
                    <a:pt x="2875584" y="1587"/>
                  </a:lnTo>
                  <a:lnTo>
                    <a:pt x="2871774" y="0"/>
                  </a:lnTo>
                  <a:lnTo>
                    <a:pt x="2867952" y="1587"/>
                  </a:lnTo>
                  <a:lnTo>
                    <a:pt x="2866377" y="5397"/>
                  </a:lnTo>
                  <a:lnTo>
                    <a:pt x="2867952" y="9220"/>
                  </a:lnTo>
                  <a:lnTo>
                    <a:pt x="2871774" y="10795"/>
                  </a:lnTo>
                  <a:lnTo>
                    <a:pt x="2875584" y="9220"/>
                  </a:lnTo>
                  <a:lnTo>
                    <a:pt x="2877172" y="5397"/>
                  </a:lnTo>
                  <a:close/>
                </a:path>
                <a:path w="2988309" h="10795">
                  <a:moveTo>
                    <a:pt x="2987738" y="5397"/>
                  </a:moveTo>
                  <a:lnTo>
                    <a:pt x="2986151" y="1587"/>
                  </a:lnTo>
                  <a:lnTo>
                    <a:pt x="2982341" y="0"/>
                  </a:lnTo>
                  <a:lnTo>
                    <a:pt x="2978518" y="1587"/>
                  </a:lnTo>
                  <a:lnTo>
                    <a:pt x="2976943" y="5397"/>
                  </a:lnTo>
                  <a:lnTo>
                    <a:pt x="2978518" y="9220"/>
                  </a:lnTo>
                  <a:lnTo>
                    <a:pt x="2982341" y="10795"/>
                  </a:lnTo>
                  <a:lnTo>
                    <a:pt x="2986151" y="9220"/>
                  </a:lnTo>
                  <a:lnTo>
                    <a:pt x="2987738" y="53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48" name="object 448"/>
          <p:cNvSpPr txBox="1"/>
          <p:nvPr/>
        </p:nvSpPr>
        <p:spPr>
          <a:xfrm>
            <a:off x="7302719" y="5666142"/>
            <a:ext cx="9671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Filtro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posterior</a:t>
            </a:r>
            <a:endParaRPr sz="1200">
              <a:latin typeface="Arial"/>
              <a:cs typeface="Arial"/>
            </a:endParaRPr>
          </a:p>
        </p:txBody>
      </p:sp>
      <p:sp>
        <p:nvSpPr>
          <p:cNvPr id="449" name="object 449"/>
          <p:cNvSpPr txBox="1"/>
          <p:nvPr/>
        </p:nvSpPr>
        <p:spPr>
          <a:xfrm>
            <a:off x="7302719" y="2750209"/>
            <a:ext cx="2132330" cy="533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443865" marR="5080" indent="-431800">
              <a:lnSpc>
                <a:spcPct val="138900"/>
              </a:lnSpc>
              <a:spcBef>
                <a:spcPts val="100"/>
              </a:spcBef>
            </a:pP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Filtro previo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060C0C"/>
                </a:solidFill>
                <a:latin typeface="Arial"/>
                <a:cs typeface="Arial"/>
              </a:rPr>
              <a:t>(filtro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aceite)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cierre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(cerrada)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0" name="object 450"/>
          <p:cNvSpPr txBox="1"/>
          <p:nvPr/>
        </p:nvSpPr>
        <p:spPr>
          <a:xfrm>
            <a:off x="7315413" y="5361335"/>
            <a:ext cx="170053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cierre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(cerrada)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1" name="object 451"/>
          <p:cNvSpPr txBox="1"/>
          <p:nvPr/>
        </p:nvSpPr>
        <p:spPr>
          <a:xfrm>
            <a:off x="5054799" y="3075331"/>
            <a:ext cx="1674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cierre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(abierta)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2" name="object 452"/>
          <p:cNvSpPr txBox="1"/>
          <p:nvPr/>
        </p:nvSpPr>
        <p:spPr>
          <a:xfrm>
            <a:off x="5092898" y="5374045"/>
            <a:ext cx="16744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cierre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(abierta)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3" name="object 453"/>
          <p:cNvSpPr txBox="1"/>
          <p:nvPr/>
        </p:nvSpPr>
        <p:spPr>
          <a:xfrm>
            <a:off x="6070794" y="4243737"/>
            <a:ext cx="8896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Adsorbedor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50">
                <a:latin typeface="Arial"/>
                <a:cs typeface="Arial"/>
              </a:rPr>
              <a:t>1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4" name="object 454"/>
          <p:cNvSpPr txBox="1"/>
          <p:nvPr/>
        </p:nvSpPr>
        <p:spPr>
          <a:xfrm>
            <a:off x="7201102" y="4243737"/>
            <a:ext cx="88963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Adsorbedor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50">
                <a:latin typeface="Arial"/>
                <a:cs typeface="Arial"/>
              </a:rPr>
              <a:t>2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5" name="object 455"/>
          <p:cNvSpPr txBox="1"/>
          <p:nvPr/>
        </p:nvSpPr>
        <p:spPr>
          <a:xfrm>
            <a:off x="6756607" y="6288437"/>
            <a:ext cx="6070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seco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6" name="object 456"/>
          <p:cNvSpPr txBox="1"/>
          <p:nvPr/>
        </p:nvSpPr>
        <p:spPr>
          <a:xfrm>
            <a:off x="8293310" y="6009034"/>
            <a:ext cx="68072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Ventilador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7" name="object 457"/>
          <p:cNvSpPr txBox="1"/>
          <p:nvPr/>
        </p:nvSpPr>
        <p:spPr>
          <a:xfrm>
            <a:off x="9372808" y="4904131"/>
            <a:ext cx="396875" cy="38100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2700" marR="5080">
              <a:lnSpc>
                <a:spcPts val="1360"/>
              </a:lnSpc>
              <a:spcBef>
                <a:spcPts val="210"/>
              </a:spcBef>
            </a:pP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Cale-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factor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8" name="object 458"/>
          <p:cNvSpPr txBox="1"/>
          <p:nvPr/>
        </p:nvSpPr>
        <p:spPr>
          <a:xfrm>
            <a:off x="6172424" y="4853326"/>
            <a:ext cx="81597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caliente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59" name="object 459"/>
          <p:cNvGrpSpPr/>
          <p:nvPr/>
        </p:nvGrpSpPr>
        <p:grpSpPr>
          <a:xfrm>
            <a:off x="5534056" y="3283115"/>
            <a:ext cx="3726179" cy="3016250"/>
            <a:chOff x="5534056" y="3283115"/>
            <a:chExt cx="3726179" cy="3016250"/>
          </a:xfrm>
        </p:grpSpPr>
        <p:sp>
          <p:nvSpPr>
            <p:cNvPr id="460" name="object 460"/>
            <p:cNvSpPr/>
            <p:nvPr/>
          </p:nvSpPr>
          <p:spPr>
            <a:xfrm>
              <a:off x="5643499" y="3288512"/>
              <a:ext cx="3611879" cy="1751964"/>
            </a:xfrm>
            <a:custGeom>
              <a:avLst/>
              <a:gdLst/>
              <a:ahLst/>
              <a:cxnLst/>
              <a:rect l="l" t="t" r="r" b="b"/>
              <a:pathLst>
                <a:path w="3611879" h="1751964">
                  <a:moveTo>
                    <a:pt x="1343545" y="143116"/>
                  </a:moveTo>
                  <a:lnTo>
                    <a:pt x="888974" y="143116"/>
                  </a:lnTo>
                  <a:lnTo>
                    <a:pt x="888974" y="252984"/>
                  </a:lnTo>
                  <a:lnTo>
                    <a:pt x="1946275" y="252984"/>
                  </a:lnTo>
                  <a:lnTo>
                    <a:pt x="1946275" y="143116"/>
                  </a:lnTo>
                  <a:lnTo>
                    <a:pt x="1491703" y="143116"/>
                  </a:lnTo>
                  <a:lnTo>
                    <a:pt x="1491703" y="0"/>
                  </a:lnTo>
                  <a:lnTo>
                    <a:pt x="1343545" y="0"/>
                  </a:lnTo>
                  <a:lnTo>
                    <a:pt x="1343545" y="143116"/>
                  </a:lnTo>
                  <a:close/>
                </a:path>
                <a:path w="3611879" h="1751964">
                  <a:moveTo>
                    <a:pt x="2906814" y="327571"/>
                  </a:moveTo>
                  <a:lnTo>
                    <a:pt x="3611346" y="327571"/>
                  </a:lnTo>
                  <a:lnTo>
                    <a:pt x="3611346" y="342942"/>
                  </a:lnTo>
                  <a:lnTo>
                    <a:pt x="3611346" y="367582"/>
                  </a:lnTo>
                  <a:lnTo>
                    <a:pt x="3611346" y="1549145"/>
                  </a:lnTo>
                  <a:lnTo>
                    <a:pt x="3501478" y="1549145"/>
                  </a:lnTo>
                  <a:lnTo>
                    <a:pt x="3501478" y="437426"/>
                  </a:lnTo>
                  <a:lnTo>
                    <a:pt x="2906814" y="437426"/>
                  </a:lnTo>
                </a:path>
                <a:path w="3611879" h="1751964">
                  <a:moveTo>
                    <a:pt x="2796946" y="327571"/>
                  </a:moveTo>
                  <a:lnTo>
                    <a:pt x="1361681" y="327571"/>
                  </a:lnTo>
                  <a:lnTo>
                    <a:pt x="1361681" y="787171"/>
                  </a:lnTo>
                  <a:lnTo>
                    <a:pt x="2470378" y="787171"/>
                  </a:lnTo>
                  <a:lnTo>
                    <a:pt x="2470378" y="677316"/>
                  </a:lnTo>
                  <a:lnTo>
                    <a:pt x="1473568" y="677316"/>
                  </a:lnTo>
                  <a:lnTo>
                    <a:pt x="1473568" y="437426"/>
                  </a:lnTo>
                  <a:lnTo>
                    <a:pt x="2796946" y="437426"/>
                  </a:lnTo>
                </a:path>
                <a:path w="3611879" h="1751964">
                  <a:moveTo>
                    <a:pt x="2107298" y="11684"/>
                  </a:moveTo>
                  <a:lnTo>
                    <a:pt x="2230831" y="11684"/>
                  </a:lnTo>
                </a:path>
                <a:path w="3611879" h="1751964">
                  <a:moveTo>
                    <a:pt x="2107298" y="1751342"/>
                  </a:moveTo>
                  <a:lnTo>
                    <a:pt x="2230831" y="1751342"/>
                  </a:lnTo>
                </a:path>
                <a:path w="3611879" h="1751964">
                  <a:moveTo>
                    <a:pt x="727951" y="11684"/>
                  </a:moveTo>
                  <a:lnTo>
                    <a:pt x="604431" y="11684"/>
                  </a:lnTo>
                </a:path>
                <a:path w="3611879" h="1751964">
                  <a:moveTo>
                    <a:pt x="727951" y="1751342"/>
                  </a:moveTo>
                  <a:lnTo>
                    <a:pt x="604431" y="1751342"/>
                  </a:lnTo>
                </a:path>
                <a:path w="3611879" h="1751964">
                  <a:moveTo>
                    <a:pt x="2798965" y="1112723"/>
                  </a:moveTo>
                  <a:lnTo>
                    <a:pt x="2835249" y="1112723"/>
                  </a:lnTo>
                </a:path>
                <a:path w="3611879" h="1751964">
                  <a:moveTo>
                    <a:pt x="36283" y="1112723"/>
                  </a:moveTo>
                  <a:lnTo>
                    <a:pt x="0" y="111272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61" name="object 46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237641" y="3743363"/>
              <a:ext cx="119303" cy="119303"/>
            </a:xfrm>
            <a:prstGeom prst="rect">
              <a:avLst/>
            </a:prstGeom>
          </p:spPr>
        </p:pic>
        <p:pic>
          <p:nvPicPr>
            <p:cNvPr id="462" name="object 46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7237641" y="4850104"/>
              <a:ext cx="119303" cy="119303"/>
            </a:xfrm>
            <a:prstGeom prst="rect">
              <a:avLst/>
            </a:prstGeom>
          </p:spPr>
        </p:pic>
        <p:sp>
          <p:nvSpPr>
            <p:cNvPr id="463" name="object 463"/>
            <p:cNvSpPr/>
            <p:nvPr/>
          </p:nvSpPr>
          <p:spPr>
            <a:xfrm>
              <a:off x="9102648" y="486285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0" y="19659"/>
                  </a:moveTo>
                  <a:lnTo>
                    <a:pt x="1548" y="27301"/>
                  </a:lnTo>
                  <a:lnTo>
                    <a:pt x="5765" y="33551"/>
                  </a:lnTo>
                  <a:lnTo>
                    <a:pt x="12012" y="37770"/>
                  </a:lnTo>
                  <a:lnTo>
                    <a:pt x="19646" y="39319"/>
                  </a:lnTo>
                  <a:lnTo>
                    <a:pt x="27288" y="37770"/>
                  </a:lnTo>
                  <a:lnTo>
                    <a:pt x="33539" y="33551"/>
                  </a:lnTo>
                  <a:lnTo>
                    <a:pt x="37758" y="27301"/>
                  </a:lnTo>
                  <a:lnTo>
                    <a:pt x="39306" y="19659"/>
                  </a:lnTo>
                  <a:lnTo>
                    <a:pt x="37758" y="12022"/>
                  </a:lnTo>
                  <a:lnTo>
                    <a:pt x="33539" y="5772"/>
                  </a:lnTo>
                  <a:lnTo>
                    <a:pt x="27288" y="1550"/>
                  </a:lnTo>
                  <a:lnTo>
                    <a:pt x="19646" y="0"/>
                  </a:lnTo>
                  <a:lnTo>
                    <a:pt x="12012" y="1550"/>
                  </a:lnTo>
                  <a:lnTo>
                    <a:pt x="5765" y="5772"/>
                  </a:lnTo>
                  <a:lnTo>
                    <a:pt x="1548" y="12022"/>
                  </a:lnTo>
                  <a:lnTo>
                    <a:pt x="0" y="196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9102648" y="4862855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646" y="0"/>
                  </a:moveTo>
                  <a:lnTo>
                    <a:pt x="27288" y="1550"/>
                  </a:lnTo>
                  <a:lnTo>
                    <a:pt x="33539" y="5772"/>
                  </a:lnTo>
                  <a:lnTo>
                    <a:pt x="37758" y="12022"/>
                  </a:lnTo>
                  <a:lnTo>
                    <a:pt x="39306" y="19659"/>
                  </a:lnTo>
                  <a:lnTo>
                    <a:pt x="37758" y="27301"/>
                  </a:lnTo>
                  <a:lnTo>
                    <a:pt x="33539" y="33551"/>
                  </a:lnTo>
                  <a:lnTo>
                    <a:pt x="27288" y="37770"/>
                  </a:lnTo>
                  <a:lnTo>
                    <a:pt x="19646" y="39319"/>
                  </a:lnTo>
                  <a:lnTo>
                    <a:pt x="12012" y="37770"/>
                  </a:lnTo>
                  <a:lnTo>
                    <a:pt x="5765" y="33551"/>
                  </a:lnTo>
                  <a:lnTo>
                    <a:pt x="1548" y="27301"/>
                  </a:lnTo>
                  <a:lnTo>
                    <a:pt x="0" y="19659"/>
                  </a:lnTo>
                  <a:lnTo>
                    <a:pt x="1548" y="12022"/>
                  </a:lnTo>
                  <a:lnTo>
                    <a:pt x="5765" y="5772"/>
                  </a:lnTo>
                  <a:lnTo>
                    <a:pt x="12012" y="1550"/>
                  </a:lnTo>
                  <a:lnTo>
                    <a:pt x="1964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9102648" y="530936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0" y="19659"/>
                  </a:moveTo>
                  <a:lnTo>
                    <a:pt x="1548" y="27294"/>
                  </a:lnTo>
                  <a:lnTo>
                    <a:pt x="5765" y="33540"/>
                  </a:lnTo>
                  <a:lnTo>
                    <a:pt x="12012" y="37758"/>
                  </a:lnTo>
                  <a:lnTo>
                    <a:pt x="19646" y="39306"/>
                  </a:lnTo>
                  <a:lnTo>
                    <a:pt x="27288" y="37758"/>
                  </a:lnTo>
                  <a:lnTo>
                    <a:pt x="33539" y="33540"/>
                  </a:lnTo>
                  <a:lnTo>
                    <a:pt x="37758" y="27294"/>
                  </a:lnTo>
                  <a:lnTo>
                    <a:pt x="39306" y="19659"/>
                  </a:lnTo>
                  <a:lnTo>
                    <a:pt x="37758" y="12022"/>
                  </a:lnTo>
                  <a:lnTo>
                    <a:pt x="33539" y="5772"/>
                  </a:lnTo>
                  <a:lnTo>
                    <a:pt x="27288" y="1550"/>
                  </a:lnTo>
                  <a:lnTo>
                    <a:pt x="19646" y="0"/>
                  </a:lnTo>
                  <a:lnTo>
                    <a:pt x="12012" y="1550"/>
                  </a:lnTo>
                  <a:lnTo>
                    <a:pt x="5765" y="5772"/>
                  </a:lnTo>
                  <a:lnTo>
                    <a:pt x="1548" y="12022"/>
                  </a:lnTo>
                  <a:lnTo>
                    <a:pt x="0" y="1965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9102648" y="5309361"/>
              <a:ext cx="39370" cy="39370"/>
            </a:xfrm>
            <a:custGeom>
              <a:avLst/>
              <a:gdLst/>
              <a:ahLst/>
              <a:cxnLst/>
              <a:rect l="l" t="t" r="r" b="b"/>
              <a:pathLst>
                <a:path w="39370" h="39370">
                  <a:moveTo>
                    <a:pt x="19646" y="0"/>
                  </a:moveTo>
                  <a:lnTo>
                    <a:pt x="27288" y="1550"/>
                  </a:lnTo>
                  <a:lnTo>
                    <a:pt x="33539" y="5772"/>
                  </a:lnTo>
                  <a:lnTo>
                    <a:pt x="37758" y="12022"/>
                  </a:lnTo>
                  <a:lnTo>
                    <a:pt x="39306" y="19659"/>
                  </a:lnTo>
                  <a:lnTo>
                    <a:pt x="37758" y="27294"/>
                  </a:lnTo>
                  <a:lnTo>
                    <a:pt x="33539" y="33540"/>
                  </a:lnTo>
                  <a:lnTo>
                    <a:pt x="27288" y="37758"/>
                  </a:lnTo>
                  <a:lnTo>
                    <a:pt x="19646" y="39306"/>
                  </a:lnTo>
                  <a:lnTo>
                    <a:pt x="12012" y="37758"/>
                  </a:lnTo>
                  <a:lnTo>
                    <a:pt x="5765" y="33540"/>
                  </a:lnTo>
                  <a:lnTo>
                    <a:pt x="1548" y="27294"/>
                  </a:lnTo>
                  <a:lnTo>
                    <a:pt x="0" y="19659"/>
                  </a:lnTo>
                  <a:lnTo>
                    <a:pt x="1548" y="12022"/>
                  </a:lnTo>
                  <a:lnTo>
                    <a:pt x="5765" y="5772"/>
                  </a:lnTo>
                  <a:lnTo>
                    <a:pt x="12012" y="1550"/>
                  </a:lnTo>
                  <a:lnTo>
                    <a:pt x="1964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67" name="object 46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867002" y="3629837"/>
              <a:ext cx="146837" cy="82638"/>
            </a:xfrm>
            <a:prstGeom prst="rect">
              <a:avLst/>
            </a:prstGeom>
          </p:spPr>
        </p:pic>
        <p:pic>
          <p:nvPicPr>
            <p:cNvPr id="468" name="object 46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9157728" y="4043248"/>
              <a:ext cx="82651" cy="146850"/>
            </a:xfrm>
            <a:prstGeom prst="rect">
              <a:avLst/>
            </a:prstGeom>
          </p:spPr>
        </p:pic>
        <p:pic>
          <p:nvPicPr>
            <p:cNvPr id="469" name="object 469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5585701" y="4900561"/>
              <a:ext cx="82638" cy="146837"/>
            </a:xfrm>
            <a:prstGeom prst="rect">
              <a:avLst/>
            </a:prstGeom>
          </p:spPr>
        </p:pic>
        <p:pic>
          <p:nvPicPr>
            <p:cNvPr id="470" name="object 470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5585701" y="3673424"/>
              <a:ext cx="82638" cy="146837"/>
            </a:xfrm>
            <a:prstGeom prst="rect">
              <a:avLst/>
            </a:prstGeom>
          </p:spPr>
        </p:pic>
        <p:sp>
          <p:nvSpPr>
            <p:cNvPr id="471" name="object 471"/>
            <p:cNvSpPr/>
            <p:nvPr/>
          </p:nvSpPr>
          <p:spPr>
            <a:xfrm>
              <a:off x="8412327" y="4203509"/>
              <a:ext cx="172720" cy="306705"/>
            </a:xfrm>
            <a:custGeom>
              <a:avLst/>
              <a:gdLst/>
              <a:ahLst/>
              <a:cxnLst/>
              <a:rect l="l" t="t" r="r" b="b"/>
              <a:pathLst>
                <a:path w="172720" h="306704">
                  <a:moveTo>
                    <a:pt x="0" y="154978"/>
                  </a:moveTo>
                  <a:lnTo>
                    <a:pt x="0" y="219976"/>
                  </a:lnTo>
                  <a:lnTo>
                    <a:pt x="86144" y="306120"/>
                  </a:lnTo>
                  <a:lnTo>
                    <a:pt x="172288" y="219976"/>
                  </a:lnTo>
                  <a:lnTo>
                    <a:pt x="172288" y="154978"/>
                  </a:lnTo>
                  <a:lnTo>
                    <a:pt x="109067" y="218198"/>
                  </a:lnTo>
                  <a:lnTo>
                    <a:pt x="109067" y="0"/>
                  </a:lnTo>
                  <a:lnTo>
                    <a:pt x="63220" y="0"/>
                  </a:lnTo>
                  <a:lnTo>
                    <a:pt x="63220" y="218198"/>
                  </a:lnTo>
                  <a:lnTo>
                    <a:pt x="0" y="154978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8412327" y="4203509"/>
              <a:ext cx="172720" cy="306705"/>
            </a:xfrm>
            <a:custGeom>
              <a:avLst/>
              <a:gdLst/>
              <a:ahLst/>
              <a:cxnLst/>
              <a:rect l="l" t="t" r="r" b="b"/>
              <a:pathLst>
                <a:path w="172720" h="306704">
                  <a:moveTo>
                    <a:pt x="86144" y="306120"/>
                  </a:moveTo>
                  <a:lnTo>
                    <a:pt x="0" y="219976"/>
                  </a:lnTo>
                  <a:lnTo>
                    <a:pt x="0" y="154978"/>
                  </a:lnTo>
                  <a:lnTo>
                    <a:pt x="63220" y="218198"/>
                  </a:lnTo>
                  <a:lnTo>
                    <a:pt x="63220" y="0"/>
                  </a:lnTo>
                  <a:lnTo>
                    <a:pt x="109067" y="0"/>
                  </a:lnTo>
                  <a:lnTo>
                    <a:pt x="109067" y="218198"/>
                  </a:lnTo>
                  <a:lnTo>
                    <a:pt x="172288" y="154978"/>
                  </a:lnTo>
                  <a:lnTo>
                    <a:pt x="172288" y="219976"/>
                  </a:lnTo>
                  <a:lnTo>
                    <a:pt x="86144" y="30612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73" name="object 47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633614" y="3979583"/>
              <a:ext cx="146837" cy="82651"/>
            </a:xfrm>
            <a:prstGeom prst="rect">
              <a:avLst/>
            </a:prstGeom>
          </p:spPr>
        </p:pic>
        <p:pic>
          <p:nvPicPr>
            <p:cNvPr id="474" name="object 47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07225" y="4941100"/>
              <a:ext cx="110134" cy="195694"/>
            </a:xfrm>
            <a:prstGeom prst="rect">
              <a:avLst/>
            </a:prstGeom>
          </p:spPr>
        </p:pic>
        <p:pic>
          <p:nvPicPr>
            <p:cNvPr id="475" name="object 47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007225" y="6103620"/>
              <a:ext cx="110134" cy="195694"/>
            </a:xfrm>
            <a:prstGeom prst="rect">
              <a:avLst/>
            </a:prstGeom>
          </p:spPr>
        </p:pic>
        <p:sp>
          <p:nvSpPr>
            <p:cNvPr id="476" name="object 476"/>
            <p:cNvSpPr/>
            <p:nvPr/>
          </p:nvSpPr>
          <p:spPr>
            <a:xfrm>
              <a:off x="5537657" y="4203331"/>
              <a:ext cx="172720" cy="306705"/>
            </a:xfrm>
            <a:custGeom>
              <a:avLst/>
              <a:gdLst/>
              <a:ahLst/>
              <a:cxnLst/>
              <a:rect l="l" t="t" r="r" b="b"/>
              <a:pathLst>
                <a:path w="172720" h="306704">
                  <a:moveTo>
                    <a:pt x="0" y="154965"/>
                  </a:moveTo>
                  <a:lnTo>
                    <a:pt x="0" y="219976"/>
                  </a:lnTo>
                  <a:lnTo>
                    <a:pt x="86131" y="306108"/>
                  </a:lnTo>
                  <a:lnTo>
                    <a:pt x="172275" y="219976"/>
                  </a:lnTo>
                  <a:lnTo>
                    <a:pt x="172275" y="154965"/>
                  </a:lnTo>
                  <a:lnTo>
                    <a:pt x="109067" y="218186"/>
                  </a:lnTo>
                  <a:lnTo>
                    <a:pt x="109067" y="0"/>
                  </a:lnTo>
                  <a:lnTo>
                    <a:pt x="63207" y="0"/>
                  </a:lnTo>
                  <a:lnTo>
                    <a:pt x="63207" y="218186"/>
                  </a:lnTo>
                  <a:lnTo>
                    <a:pt x="0" y="154965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5537657" y="4203331"/>
              <a:ext cx="172720" cy="306705"/>
            </a:xfrm>
            <a:custGeom>
              <a:avLst/>
              <a:gdLst/>
              <a:ahLst/>
              <a:cxnLst/>
              <a:rect l="l" t="t" r="r" b="b"/>
              <a:pathLst>
                <a:path w="172720" h="306704">
                  <a:moveTo>
                    <a:pt x="86131" y="306108"/>
                  </a:moveTo>
                  <a:lnTo>
                    <a:pt x="0" y="219976"/>
                  </a:lnTo>
                  <a:lnTo>
                    <a:pt x="0" y="154965"/>
                  </a:lnTo>
                  <a:lnTo>
                    <a:pt x="63207" y="218186"/>
                  </a:lnTo>
                  <a:lnTo>
                    <a:pt x="63207" y="0"/>
                  </a:lnTo>
                  <a:lnTo>
                    <a:pt x="109067" y="0"/>
                  </a:lnTo>
                  <a:lnTo>
                    <a:pt x="109067" y="218186"/>
                  </a:lnTo>
                  <a:lnTo>
                    <a:pt x="172275" y="154965"/>
                  </a:lnTo>
                  <a:lnTo>
                    <a:pt x="172275" y="219976"/>
                  </a:lnTo>
                  <a:lnTo>
                    <a:pt x="86131" y="306108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78" name="object 478"/>
          <p:cNvSpPr txBox="1"/>
          <p:nvPr/>
        </p:nvSpPr>
        <p:spPr>
          <a:xfrm>
            <a:off x="3553371" y="3469043"/>
            <a:ext cx="82994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218440" algn="l"/>
              </a:tabLst>
            </a:pPr>
            <a:r>
              <a:rPr dirty="0" u="sng" sz="120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200" spc="-45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Fundente</a:t>
            </a:r>
            <a:endParaRPr sz="1200">
              <a:latin typeface="Arial"/>
              <a:cs typeface="Arial"/>
            </a:endParaRPr>
          </a:p>
        </p:txBody>
      </p:sp>
      <p:sp>
        <p:nvSpPr>
          <p:cNvPr id="479" name="object 479"/>
          <p:cNvSpPr txBox="1"/>
          <p:nvPr/>
        </p:nvSpPr>
        <p:spPr>
          <a:xfrm>
            <a:off x="3289312" y="4878742"/>
            <a:ext cx="129476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82600" algn="l"/>
              </a:tabLst>
            </a:pPr>
            <a:r>
              <a:rPr dirty="0" u="sng" sz="120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200" spc="-5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Condensado</a:t>
            </a:r>
            <a:endParaRPr sz="1200">
              <a:latin typeface="Arial"/>
              <a:cs typeface="Arial"/>
            </a:endParaRPr>
          </a:p>
        </p:txBody>
      </p:sp>
      <p:sp>
        <p:nvSpPr>
          <p:cNvPr id="480" name="object 480"/>
          <p:cNvSpPr txBox="1"/>
          <p:nvPr/>
        </p:nvSpPr>
        <p:spPr>
          <a:xfrm>
            <a:off x="3187920" y="5767737"/>
            <a:ext cx="1231265" cy="38100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2700" marR="5080">
              <a:lnSpc>
                <a:spcPts val="1360"/>
              </a:lnSpc>
              <a:spcBef>
                <a:spcPts val="210"/>
              </a:spcBef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Expulsión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del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agua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condensación</a:t>
            </a:r>
            <a:endParaRPr sz="1200">
              <a:latin typeface="Arial"/>
              <a:cs typeface="Arial"/>
            </a:endParaRPr>
          </a:p>
        </p:txBody>
      </p:sp>
      <p:sp>
        <p:nvSpPr>
          <p:cNvPr id="481" name="object 481"/>
          <p:cNvSpPr txBox="1"/>
          <p:nvPr/>
        </p:nvSpPr>
        <p:spPr>
          <a:xfrm>
            <a:off x="876516" y="5742333"/>
            <a:ext cx="829310" cy="38100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2700" marR="5080">
              <a:lnSpc>
                <a:spcPts val="1360"/>
              </a:lnSpc>
              <a:spcBef>
                <a:spcPts val="210"/>
              </a:spcBef>
            </a:pP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Entrada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del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húmedo</a:t>
            </a:r>
            <a:endParaRPr sz="1200">
              <a:latin typeface="Arial"/>
              <a:cs typeface="Arial"/>
            </a:endParaRPr>
          </a:p>
        </p:txBody>
      </p:sp>
      <p:grpSp>
        <p:nvGrpSpPr>
          <p:cNvPr id="482" name="object 482"/>
          <p:cNvGrpSpPr/>
          <p:nvPr/>
        </p:nvGrpSpPr>
        <p:grpSpPr>
          <a:xfrm>
            <a:off x="2164359" y="2914370"/>
            <a:ext cx="987425" cy="1918970"/>
            <a:chOff x="2164359" y="2914370"/>
            <a:chExt cx="987425" cy="1918970"/>
          </a:xfrm>
        </p:grpSpPr>
        <p:pic>
          <p:nvPicPr>
            <p:cNvPr id="483" name="object 483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523782" y="2950387"/>
              <a:ext cx="266217" cy="191719"/>
            </a:xfrm>
            <a:prstGeom prst="rect">
              <a:avLst/>
            </a:prstGeom>
          </p:spPr>
        </p:pic>
        <p:pic>
          <p:nvPicPr>
            <p:cNvPr id="484" name="object 48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809582" y="2914370"/>
              <a:ext cx="162178" cy="130810"/>
            </a:xfrm>
            <a:prstGeom prst="rect">
              <a:avLst/>
            </a:prstGeom>
          </p:spPr>
        </p:pic>
        <p:sp>
          <p:nvSpPr>
            <p:cNvPr id="485" name="object 485"/>
            <p:cNvSpPr/>
            <p:nvPr/>
          </p:nvSpPr>
          <p:spPr>
            <a:xfrm>
              <a:off x="2164359" y="4595088"/>
              <a:ext cx="987425" cy="238125"/>
            </a:xfrm>
            <a:custGeom>
              <a:avLst/>
              <a:gdLst/>
              <a:ahLst/>
              <a:cxnLst/>
              <a:rect l="l" t="t" r="r" b="b"/>
              <a:pathLst>
                <a:path w="987425" h="238125">
                  <a:moveTo>
                    <a:pt x="203911" y="40589"/>
                  </a:moveTo>
                  <a:lnTo>
                    <a:pt x="187032" y="16624"/>
                  </a:lnTo>
                  <a:lnTo>
                    <a:pt x="165188" y="26873"/>
                  </a:lnTo>
                  <a:lnTo>
                    <a:pt x="139877" y="33388"/>
                  </a:lnTo>
                  <a:lnTo>
                    <a:pt x="115227" y="37198"/>
                  </a:lnTo>
                  <a:lnTo>
                    <a:pt x="81889" y="40690"/>
                  </a:lnTo>
                  <a:lnTo>
                    <a:pt x="72339" y="41363"/>
                  </a:lnTo>
                  <a:lnTo>
                    <a:pt x="64604" y="41503"/>
                  </a:lnTo>
                  <a:lnTo>
                    <a:pt x="56591" y="41236"/>
                  </a:lnTo>
                  <a:lnTo>
                    <a:pt x="99187" y="2032"/>
                  </a:lnTo>
                  <a:lnTo>
                    <a:pt x="57683" y="0"/>
                  </a:lnTo>
                  <a:lnTo>
                    <a:pt x="0" y="52311"/>
                  </a:lnTo>
                  <a:lnTo>
                    <a:pt x="52298" y="110007"/>
                  </a:lnTo>
                  <a:lnTo>
                    <a:pt x="93814" y="112026"/>
                  </a:lnTo>
                  <a:lnTo>
                    <a:pt x="54292" y="69227"/>
                  </a:lnTo>
                  <a:lnTo>
                    <a:pt x="62953" y="69824"/>
                  </a:lnTo>
                  <a:lnTo>
                    <a:pt x="71653" y="70154"/>
                  </a:lnTo>
                  <a:lnTo>
                    <a:pt x="82677" y="69850"/>
                  </a:lnTo>
                  <a:lnTo>
                    <a:pt x="98386" y="68503"/>
                  </a:lnTo>
                  <a:lnTo>
                    <a:pt x="121539" y="65862"/>
                  </a:lnTo>
                  <a:lnTo>
                    <a:pt x="150139" y="61099"/>
                  </a:lnTo>
                  <a:lnTo>
                    <a:pt x="179235" y="53073"/>
                  </a:lnTo>
                  <a:lnTo>
                    <a:pt x="203911" y="40589"/>
                  </a:lnTo>
                  <a:close/>
                </a:path>
                <a:path w="987425" h="238125">
                  <a:moveTo>
                    <a:pt x="293573" y="78384"/>
                  </a:moveTo>
                  <a:lnTo>
                    <a:pt x="269786" y="61264"/>
                  </a:lnTo>
                  <a:lnTo>
                    <a:pt x="252501" y="78105"/>
                  </a:lnTo>
                  <a:lnTo>
                    <a:pt x="230708" y="92544"/>
                  </a:lnTo>
                  <a:lnTo>
                    <a:pt x="178308" y="118427"/>
                  </a:lnTo>
                  <a:lnTo>
                    <a:pt x="154584" y="127215"/>
                  </a:lnTo>
                  <a:lnTo>
                    <a:pt x="182003" y="76225"/>
                  </a:lnTo>
                  <a:lnTo>
                    <a:pt x="142113" y="87909"/>
                  </a:lnTo>
                  <a:lnTo>
                    <a:pt x="104736" y="156222"/>
                  </a:lnTo>
                  <a:lnTo>
                    <a:pt x="173050" y="193611"/>
                  </a:lnTo>
                  <a:lnTo>
                    <a:pt x="212928" y="181940"/>
                  </a:lnTo>
                  <a:lnTo>
                    <a:pt x="161569" y="154419"/>
                  </a:lnTo>
                  <a:lnTo>
                    <a:pt x="169951" y="152158"/>
                  </a:lnTo>
                  <a:lnTo>
                    <a:pt x="224015" y="129235"/>
                  </a:lnTo>
                  <a:lnTo>
                    <a:pt x="274345" y="98259"/>
                  </a:lnTo>
                  <a:lnTo>
                    <a:pt x="293573" y="78384"/>
                  </a:lnTo>
                  <a:close/>
                </a:path>
                <a:path w="987425" h="238125">
                  <a:moveTo>
                    <a:pt x="396354" y="102616"/>
                  </a:moveTo>
                  <a:lnTo>
                    <a:pt x="369862" y="90093"/>
                  </a:lnTo>
                  <a:lnTo>
                    <a:pt x="355904" y="109778"/>
                  </a:lnTo>
                  <a:lnTo>
                    <a:pt x="337096" y="127927"/>
                  </a:lnTo>
                  <a:lnTo>
                    <a:pt x="290233" y="162877"/>
                  </a:lnTo>
                  <a:lnTo>
                    <a:pt x="268503" y="175818"/>
                  </a:lnTo>
                  <a:lnTo>
                    <a:pt x="286232" y="120700"/>
                  </a:lnTo>
                  <a:lnTo>
                    <a:pt x="249123" y="139407"/>
                  </a:lnTo>
                  <a:lnTo>
                    <a:pt x="224726" y="213360"/>
                  </a:lnTo>
                  <a:lnTo>
                    <a:pt x="298678" y="237756"/>
                  </a:lnTo>
                  <a:lnTo>
                    <a:pt x="335788" y="219062"/>
                  </a:lnTo>
                  <a:lnTo>
                    <a:pt x="280301" y="201307"/>
                  </a:lnTo>
                  <a:lnTo>
                    <a:pt x="288137" y="197548"/>
                  </a:lnTo>
                  <a:lnTo>
                    <a:pt x="337146" y="165227"/>
                  </a:lnTo>
                  <a:lnTo>
                    <a:pt x="381038" y="125641"/>
                  </a:lnTo>
                  <a:lnTo>
                    <a:pt x="396354" y="102616"/>
                  </a:lnTo>
                  <a:close/>
                </a:path>
                <a:path w="987425" h="238125">
                  <a:moveTo>
                    <a:pt x="762076" y="213360"/>
                  </a:moveTo>
                  <a:lnTo>
                    <a:pt x="737679" y="139407"/>
                  </a:lnTo>
                  <a:lnTo>
                    <a:pt x="700570" y="120700"/>
                  </a:lnTo>
                  <a:lnTo>
                    <a:pt x="718299" y="175818"/>
                  </a:lnTo>
                  <a:lnTo>
                    <a:pt x="711187" y="172097"/>
                  </a:lnTo>
                  <a:lnTo>
                    <a:pt x="669277" y="143395"/>
                  </a:lnTo>
                  <a:lnTo>
                    <a:pt x="630885" y="109778"/>
                  </a:lnTo>
                  <a:lnTo>
                    <a:pt x="616940" y="90093"/>
                  </a:lnTo>
                  <a:lnTo>
                    <a:pt x="590448" y="102616"/>
                  </a:lnTo>
                  <a:lnTo>
                    <a:pt x="627113" y="146989"/>
                  </a:lnTo>
                  <a:lnTo>
                    <a:pt x="668489" y="178943"/>
                  </a:lnTo>
                  <a:lnTo>
                    <a:pt x="706501" y="201307"/>
                  </a:lnTo>
                  <a:lnTo>
                    <a:pt x="651002" y="219062"/>
                  </a:lnTo>
                  <a:lnTo>
                    <a:pt x="688124" y="237756"/>
                  </a:lnTo>
                  <a:lnTo>
                    <a:pt x="762076" y="213360"/>
                  </a:lnTo>
                  <a:close/>
                </a:path>
                <a:path w="987425" h="238125">
                  <a:moveTo>
                    <a:pt x="882065" y="156222"/>
                  </a:moveTo>
                  <a:lnTo>
                    <a:pt x="844677" y="87909"/>
                  </a:lnTo>
                  <a:lnTo>
                    <a:pt x="804799" y="76225"/>
                  </a:lnTo>
                  <a:lnTo>
                    <a:pt x="832218" y="127215"/>
                  </a:lnTo>
                  <a:lnTo>
                    <a:pt x="824534" y="124853"/>
                  </a:lnTo>
                  <a:lnTo>
                    <a:pt x="778129" y="104216"/>
                  </a:lnTo>
                  <a:lnTo>
                    <a:pt x="734288" y="78105"/>
                  </a:lnTo>
                  <a:lnTo>
                    <a:pt x="717016" y="61264"/>
                  </a:lnTo>
                  <a:lnTo>
                    <a:pt x="693229" y="78384"/>
                  </a:lnTo>
                  <a:lnTo>
                    <a:pt x="737311" y="115379"/>
                  </a:lnTo>
                  <a:lnTo>
                    <a:pt x="783793" y="139306"/>
                  </a:lnTo>
                  <a:lnTo>
                    <a:pt x="825220" y="154419"/>
                  </a:lnTo>
                  <a:lnTo>
                    <a:pt x="773861" y="181940"/>
                  </a:lnTo>
                  <a:lnTo>
                    <a:pt x="813752" y="193611"/>
                  </a:lnTo>
                  <a:lnTo>
                    <a:pt x="882065" y="156222"/>
                  </a:lnTo>
                  <a:close/>
                </a:path>
                <a:path w="987425" h="238125">
                  <a:moveTo>
                    <a:pt x="986802" y="52311"/>
                  </a:moveTo>
                  <a:lnTo>
                    <a:pt x="929119" y="0"/>
                  </a:lnTo>
                  <a:lnTo>
                    <a:pt x="887603" y="2032"/>
                  </a:lnTo>
                  <a:lnTo>
                    <a:pt x="930211" y="41236"/>
                  </a:lnTo>
                  <a:lnTo>
                    <a:pt x="922185" y="41503"/>
                  </a:lnTo>
                  <a:lnTo>
                    <a:pt x="871562" y="37198"/>
                  </a:lnTo>
                  <a:lnTo>
                    <a:pt x="821588" y="26873"/>
                  </a:lnTo>
                  <a:lnTo>
                    <a:pt x="799757" y="16624"/>
                  </a:lnTo>
                  <a:lnTo>
                    <a:pt x="782891" y="40589"/>
                  </a:lnTo>
                  <a:lnTo>
                    <a:pt x="836663" y="61099"/>
                  </a:lnTo>
                  <a:lnTo>
                    <a:pt x="888415" y="68503"/>
                  </a:lnTo>
                  <a:lnTo>
                    <a:pt x="915136" y="70154"/>
                  </a:lnTo>
                  <a:lnTo>
                    <a:pt x="923836" y="69824"/>
                  </a:lnTo>
                  <a:lnTo>
                    <a:pt x="932510" y="69227"/>
                  </a:lnTo>
                  <a:lnTo>
                    <a:pt x="892987" y="112026"/>
                  </a:lnTo>
                  <a:lnTo>
                    <a:pt x="934491" y="110007"/>
                  </a:lnTo>
                  <a:lnTo>
                    <a:pt x="986802" y="5231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6" name="object 486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342019" y="2914370"/>
              <a:ext cx="162179" cy="130810"/>
            </a:xfrm>
            <a:prstGeom prst="rect">
              <a:avLst/>
            </a:prstGeom>
          </p:spPr>
        </p:pic>
      </p:grpSp>
      <p:sp>
        <p:nvSpPr>
          <p:cNvPr id="487" name="object 48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488" name="object 48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90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22</a:t>
            </a:fld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$PPTXTitle"/>
          <p:cNvSpPr txBox="1">
            <a:spLocks noGrp="1"/>
          </p:cNvSpPr>
          <p:nvPr>
            <p:ph type="title"/>
          </p:nvPr>
        </p:nvSpPr>
        <p:spPr>
          <a:xfrm>
            <a:off x="4056488" y="1551331"/>
            <a:ext cx="2581275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00"/>
              <a:t>Filtros</a:t>
            </a:r>
            <a:r>
              <a:rPr dirty="0" spc="-95"/>
              <a:t> </a:t>
            </a:r>
            <a:r>
              <a:rPr dirty="0" spc="-125"/>
              <a:t>de</a:t>
            </a:r>
            <a:r>
              <a:rPr dirty="0" spc="-100"/>
              <a:t> </a:t>
            </a:r>
            <a:r>
              <a:rPr dirty="0" spc="-75"/>
              <a:t>aire</a:t>
            </a:r>
            <a:r>
              <a:rPr dirty="0" spc="-95"/>
              <a:t> a presión</a:t>
            </a:r>
          </a:p>
        </p:txBody>
      </p:sp>
      <p:sp>
        <p:nvSpPr>
          <p:cNvPr id="3" name="object 3"/>
          <p:cNvSpPr/>
          <p:nvPr/>
        </p:nvSpPr>
        <p:spPr>
          <a:xfrm>
            <a:off x="6274003" y="2800464"/>
            <a:ext cx="255270" cy="205104"/>
          </a:xfrm>
          <a:custGeom>
            <a:avLst/>
            <a:gdLst/>
            <a:ahLst/>
            <a:cxnLst/>
            <a:rect l="l" t="t" r="r" b="b"/>
            <a:pathLst>
              <a:path w="255270" h="205105">
                <a:moveTo>
                  <a:pt x="0" y="75183"/>
                </a:moveTo>
                <a:lnTo>
                  <a:pt x="0" y="129717"/>
                </a:lnTo>
                <a:lnTo>
                  <a:pt x="150317" y="129717"/>
                </a:lnTo>
                <a:lnTo>
                  <a:pt x="75133" y="204914"/>
                </a:lnTo>
                <a:lnTo>
                  <a:pt x="152450" y="204914"/>
                </a:lnTo>
                <a:lnTo>
                  <a:pt x="254901" y="102450"/>
                </a:lnTo>
                <a:lnTo>
                  <a:pt x="152450" y="0"/>
                </a:lnTo>
                <a:lnTo>
                  <a:pt x="75133" y="0"/>
                </a:lnTo>
                <a:lnTo>
                  <a:pt x="150317" y="75183"/>
                </a:lnTo>
                <a:lnTo>
                  <a:pt x="0" y="75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/>
          <p:cNvGrpSpPr/>
          <p:nvPr/>
        </p:nvGrpSpPr>
        <p:grpSpPr>
          <a:xfrm>
            <a:off x="4574297" y="2194001"/>
            <a:ext cx="3466465" cy="4521835"/>
            <a:chOff x="4574297" y="2194001"/>
            <a:chExt cx="3466465" cy="452183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574297" y="2194001"/>
              <a:ext cx="1569454" cy="4516158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4693513" y="4028376"/>
              <a:ext cx="358140" cy="2125980"/>
            </a:xfrm>
            <a:custGeom>
              <a:avLst/>
              <a:gdLst/>
              <a:ahLst/>
              <a:cxnLst/>
              <a:rect l="l" t="t" r="r" b="b"/>
              <a:pathLst>
                <a:path w="358139" h="2125979">
                  <a:moveTo>
                    <a:pt x="0" y="116205"/>
                  </a:moveTo>
                  <a:lnTo>
                    <a:pt x="0" y="346836"/>
                  </a:lnTo>
                  <a:lnTo>
                    <a:pt x="21462" y="346836"/>
                  </a:lnTo>
                  <a:lnTo>
                    <a:pt x="21463" y="2052459"/>
                  </a:lnTo>
                  <a:lnTo>
                    <a:pt x="357568" y="2125764"/>
                  </a:lnTo>
                  <a:lnTo>
                    <a:pt x="357568" y="2066759"/>
                  </a:lnTo>
                  <a:lnTo>
                    <a:pt x="302158" y="2057831"/>
                  </a:lnTo>
                  <a:lnTo>
                    <a:pt x="286054" y="1862950"/>
                  </a:lnTo>
                  <a:lnTo>
                    <a:pt x="275775" y="1814676"/>
                  </a:lnTo>
                  <a:lnTo>
                    <a:pt x="246722" y="1777136"/>
                  </a:lnTo>
                  <a:lnTo>
                    <a:pt x="84035" y="1626946"/>
                  </a:lnTo>
                  <a:lnTo>
                    <a:pt x="84035" y="0"/>
                  </a:lnTo>
                  <a:lnTo>
                    <a:pt x="21462" y="0"/>
                  </a:lnTo>
                  <a:lnTo>
                    <a:pt x="21462" y="116205"/>
                  </a:lnTo>
                  <a:lnTo>
                    <a:pt x="0" y="11620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693513" y="4028376"/>
              <a:ext cx="358140" cy="2125980"/>
            </a:xfrm>
            <a:custGeom>
              <a:avLst/>
              <a:gdLst/>
              <a:ahLst/>
              <a:cxnLst/>
              <a:rect l="l" t="t" r="r" b="b"/>
              <a:pathLst>
                <a:path w="358139" h="2125979">
                  <a:moveTo>
                    <a:pt x="357568" y="2125764"/>
                  </a:moveTo>
                  <a:lnTo>
                    <a:pt x="21463" y="2052459"/>
                  </a:lnTo>
                  <a:lnTo>
                    <a:pt x="21462" y="346836"/>
                  </a:lnTo>
                  <a:lnTo>
                    <a:pt x="0" y="346836"/>
                  </a:lnTo>
                  <a:lnTo>
                    <a:pt x="0" y="116205"/>
                  </a:lnTo>
                  <a:lnTo>
                    <a:pt x="21462" y="116205"/>
                  </a:lnTo>
                  <a:lnTo>
                    <a:pt x="21462" y="0"/>
                  </a:lnTo>
                  <a:lnTo>
                    <a:pt x="84035" y="0"/>
                  </a:lnTo>
                  <a:lnTo>
                    <a:pt x="84035" y="1626946"/>
                  </a:lnTo>
                  <a:lnTo>
                    <a:pt x="246722" y="1777136"/>
                  </a:lnTo>
                  <a:lnTo>
                    <a:pt x="275775" y="1814676"/>
                  </a:lnTo>
                  <a:lnTo>
                    <a:pt x="286054" y="1862950"/>
                  </a:lnTo>
                  <a:lnTo>
                    <a:pt x="302158" y="2057831"/>
                  </a:lnTo>
                  <a:lnTo>
                    <a:pt x="357568" y="2066759"/>
                  </a:lnTo>
                  <a:lnTo>
                    <a:pt x="357568" y="212576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667895" y="4028376"/>
              <a:ext cx="358140" cy="2125980"/>
            </a:xfrm>
            <a:custGeom>
              <a:avLst/>
              <a:gdLst/>
              <a:ahLst/>
              <a:cxnLst/>
              <a:rect l="l" t="t" r="r" b="b"/>
              <a:pathLst>
                <a:path w="358139" h="2125979">
                  <a:moveTo>
                    <a:pt x="0" y="2066759"/>
                  </a:moveTo>
                  <a:lnTo>
                    <a:pt x="0" y="2125764"/>
                  </a:lnTo>
                  <a:lnTo>
                    <a:pt x="336118" y="2052459"/>
                  </a:lnTo>
                  <a:lnTo>
                    <a:pt x="336118" y="346837"/>
                  </a:lnTo>
                  <a:lnTo>
                    <a:pt x="357581" y="346837"/>
                  </a:lnTo>
                  <a:lnTo>
                    <a:pt x="357581" y="116205"/>
                  </a:lnTo>
                  <a:lnTo>
                    <a:pt x="336118" y="116205"/>
                  </a:lnTo>
                  <a:lnTo>
                    <a:pt x="336118" y="0"/>
                  </a:lnTo>
                  <a:lnTo>
                    <a:pt x="273545" y="0"/>
                  </a:lnTo>
                  <a:lnTo>
                    <a:pt x="273545" y="1626946"/>
                  </a:lnTo>
                  <a:lnTo>
                    <a:pt x="110858" y="1777136"/>
                  </a:lnTo>
                  <a:lnTo>
                    <a:pt x="81799" y="1814676"/>
                  </a:lnTo>
                  <a:lnTo>
                    <a:pt x="71513" y="1862950"/>
                  </a:lnTo>
                  <a:lnTo>
                    <a:pt x="55422" y="2057831"/>
                  </a:lnTo>
                  <a:lnTo>
                    <a:pt x="0" y="2066759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667895" y="3284016"/>
              <a:ext cx="358140" cy="2870200"/>
            </a:xfrm>
            <a:custGeom>
              <a:avLst/>
              <a:gdLst/>
              <a:ahLst/>
              <a:cxnLst/>
              <a:rect l="l" t="t" r="r" b="b"/>
              <a:pathLst>
                <a:path w="358139" h="2870200">
                  <a:moveTo>
                    <a:pt x="0" y="2870123"/>
                  </a:moveTo>
                  <a:lnTo>
                    <a:pt x="336118" y="2796819"/>
                  </a:lnTo>
                  <a:lnTo>
                    <a:pt x="336118" y="1091196"/>
                  </a:lnTo>
                  <a:lnTo>
                    <a:pt x="357581" y="1091196"/>
                  </a:lnTo>
                  <a:lnTo>
                    <a:pt x="357581" y="860564"/>
                  </a:lnTo>
                  <a:lnTo>
                    <a:pt x="336118" y="860564"/>
                  </a:lnTo>
                  <a:lnTo>
                    <a:pt x="336118" y="744359"/>
                  </a:lnTo>
                  <a:lnTo>
                    <a:pt x="273545" y="744359"/>
                  </a:lnTo>
                  <a:lnTo>
                    <a:pt x="273545" y="2371305"/>
                  </a:lnTo>
                  <a:lnTo>
                    <a:pt x="110858" y="2521496"/>
                  </a:lnTo>
                  <a:lnTo>
                    <a:pt x="81799" y="2559035"/>
                  </a:lnTo>
                  <a:lnTo>
                    <a:pt x="71513" y="2607310"/>
                  </a:lnTo>
                  <a:lnTo>
                    <a:pt x="55422" y="2802191"/>
                  </a:lnTo>
                  <a:lnTo>
                    <a:pt x="0" y="2811119"/>
                  </a:lnTo>
                  <a:lnTo>
                    <a:pt x="0" y="2870123"/>
                  </a:lnTo>
                  <a:close/>
                </a:path>
                <a:path w="358139" h="2870200">
                  <a:moveTo>
                    <a:pt x="39446" y="0"/>
                  </a:moveTo>
                  <a:lnTo>
                    <a:pt x="196176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891377" y="3315906"/>
              <a:ext cx="50165" cy="89535"/>
            </a:xfrm>
            <a:custGeom>
              <a:avLst/>
              <a:gdLst/>
              <a:ahLst/>
              <a:cxnLst/>
              <a:rect l="l" t="t" r="r" b="b"/>
              <a:pathLst>
                <a:path w="50164" h="89535">
                  <a:moveTo>
                    <a:pt x="0" y="44703"/>
                  </a:moveTo>
                  <a:lnTo>
                    <a:pt x="1973" y="62070"/>
                  </a:lnTo>
                  <a:lnTo>
                    <a:pt x="7348" y="76279"/>
                  </a:lnTo>
                  <a:lnTo>
                    <a:pt x="15307" y="85873"/>
                  </a:lnTo>
                  <a:lnTo>
                    <a:pt x="25031" y="89395"/>
                  </a:lnTo>
                  <a:lnTo>
                    <a:pt x="34761" y="85873"/>
                  </a:lnTo>
                  <a:lnTo>
                    <a:pt x="42719" y="76279"/>
                  </a:lnTo>
                  <a:lnTo>
                    <a:pt x="48091" y="62070"/>
                  </a:lnTo>
                  <a:lnTo>
                    <a:pt x="50063" y="44703"/>
                  </a:lnTo>
                  <a:lnTo>
                    <a:pt x="48091" y="27335"/>
                  </a:lnTo>
                  <a:lnTo>
                    <a:pt x="42719" y="13122"/>
                  </a:lnTo>
                  <a:lnTo>
                    <a:pt x="34761" y="3523"/>
                  </a:lnTo>
                  <a:lnTo>
                    <a:pt x="25031" y="0"/>
                  </a:lnTo>
                  <a:lnTo>
                    <a:pt x="15307" y="3523"/>
                  </a:lnTo>
                  <a:lnTo>
                    <a:pt x="7348" y="13122"/>
                  </a:lnTo>
                  <a:lnTo>
                    <a:pt x="1973" y="27335"/>
                  </a:lnTo>
                  <a:lnTo>
                    <a:pt x="0" y="4470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199164" y="3315906"/>
              <a:ext cx="742315" cy="3084830"/>
            </a:xfrm>
            <a:custGeom>
              <a:avLst/>
              <a:gdLst/>
              <a:ahLst/>
              <a:cxnLst/>
              <a:rect l="l" t="t" r="r" b="b"/>
              <a:pathLst>
                <a:path w="742314" h="3084829">
                  <a:moveTo>
                    <a:pt x="717245" y="0"/>
                  </a:moveTo>
                  <a:lnTo>
                    <a:pt x="707520" y="3523"/>
                  </a:lnTo>
                  <a:lnTo>
                    <a:pt x="699562" y="13122"/>
                  </a:lnTo>
                  <a:lnTo>
                    <a:pt x="694186" y="27335"/>
                  </a:lnTo>
                  <a:lnTo>
                    <a:pt x="692213" y="44703"/>
                  </a:lnTo>
                  <a:lnTo>
                    <a:pt x="694186" y="62070"/>
                  </a:lnTo>
                  <a:lnTo>
                    <a:pt x="699562" y="76279"/>
                  </a:lnTo>
                  <a:lnTo>
                    <a:pt x="707520" y="85873"/>
                  </a:lnTo>
                  <a:lnTo>
                    <a:pt x="717245" y="89395"/>
                  </a:lnTo>
                  <a:lnTo>
                    <a:pt x="726974" y="85873"/>
                  </a:lnTo>
                  <a:lnTo>
                    <a:pt x="734933" y="76279"/>
                  </a:lnTo>
                  <a:lnTo>
                    <a:pt x="740305" y="62070"/>
                  </a:lnTo>
                  <a:lnTo>
                    <a:pt x="742276" y="44703"/>
                  </a:lnTo>
                  <a:lnTo>
                    <a:pt x="740305" y="27335"/>
                  </a:lnTo>
                  <a:lnTo>
                    <a:pt x="734933" y="13122"/>
                  </a:lnTo>
                  <a:lnTo>
                    <a:pt x="726974" y="3523"/>
                  </a:lnTo>
                  <a:lnTo>
                    <a:pt x="717245" y="0"/>
                  </a:lnTo>
                  <a:close/>
                </a:path>
                <a:path w="742314" h="3084829">
                  <a:moveTo>
                    <a:pt x="0" y="2396464"/>
                  </a:moveTo>
                  <a:lnTo>
                    <a:pt x="8407" y="2407666"/>
                  </a:lnTo>
                  <a:lnTo>
                    <a:pt x="8407" y="2438450"/>
                  </a:lnTo>
                </a:path>
                <a:path w="742314" h="3084829">
                  <a:moveTo>
                    <a:pt x="320662" y="2396464"/>
                  </a:moveTo>
                  <a:lnTo>
                    <a:pt x="312267" y="2407666"/>
                  </a:lnTo>
                  <a:lnTo>
                    <a:pt x="312267" y="2438450"/>
                  </a:lnTo>
                </a:path>
                <a:path w="742314" h="3084829">
                  <a:moveTo>
                    <a:pt x="373837" y="2790558"/>
                  </a:moveTo>
                  <a:lnTo>
                    <a:pt x="373837" y="308443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519509" y="6102286"/>
              <a:ext cx="106045" cy="359410"/>
            </a:xfrm>
            <a:custGeom>
              <a:avLst/>
              <a:gdLst/>
              <a:ahLst/>
              <a:cxnLst/>
              <a:rect l="l" t="t" r="r" b="b"/>
              <a:pathLst>
                <a:path w="106045" h="359410">
                  <a:moveTo>
                    <a:pt x="0" y="320027"/>
                  </a:moveTo>
                  <a:lnTo>
                    <a:pt x="0" y="330758"/>
                  </a:lnTo>
                  <a:lnTo>
                    <a:pt x="26822" y="359359"/>
                  </a:lnTo>
                  <a:lnTo>
                    <a:pt x="91185" y="359359"/>
                  </a:lnTo>
                  <a:lnTo>
                    <a:pt x="105486" y="353999"/>
                  </a:lnTo>
                  <a:lnTo>
                    <a:pt x="105486" y="8940"/>
                  </a:lnTo>
                  <a:lnTo>
                    <a:pt x="91185" y="0"/>
                  </a:lnTo>
                  <a:lnTo>
                    <a:pt x="60782" y="0"/>
                  </a:lnTo>
                  <a:lnTo>
                    <a:pt x="60782" y="289636"/>
                  </a:lnTo>
                  <a:lnTo>
                    <a:pt x="32181" y="320027"/>
                  </a:lnTo>
                  <a:lnTo>
                    <a:pt x="0" y="320027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438660" y="6101994"/>
              <a:ext cx="204470" cy="360045"/>
            </a:xfrm>
            <a:custGeom>
              <a:avLst/>
              <a:gdLst/>
              <a:ahLst/>
              <a:cxnLst/>
              <a:rect l="l" t="t" r="r" b="b"/>
              <a:pathLst>
                <a:path w="204470" h="360045">
                  <a:moveTo>
                    <a:pt x="141630" y="289928"/>
                  </a:moveTo>
                  <a:lnTo>
                    <a:pt x="141630" y="292"/>
                  </a:lnTo>
                  <a:lnTo>
                    <a:pt x="172034" y="292"/>
                  </a:lnTo>
                  <a:lnTo>
                    <a:pt x="186334" y="9232"/>
                  </a:lnTo>
                  <a:lnTo>
                    <a:pt x="186334" y="354291"/>
                  </a:lnTo>
                  <a:lnTo>
                    <a:pt x="172034" y="359651"/>
                  </a:lnTo>
                  <a:lnTo>
                    <a:pt x="107670" y="359651"/>
                  </a:lnTo>
                  <a:lnTo>
                    <a:pt x="80848" y="331050"/>
                  </a:lnTo>
                  <a:lnTo>
                    <a:pt x="80848" y="320319"/>
                  </a:lnTo>
                  <a:lnTo>
                    <a:pt x="113030" y="320319"/>
                  </a:lnTo>
                  <a:lnTo>
                    <a:pt x="141630" y="289928"/>
                  </a:lnTo>
                  <a:close/>
                </a:path>
                <a:path w="204470" h="360045">
                  <a:moveTo>
                    <a:pt x="61175" y="358901"/>
                  </a:moveTo>
                  <a:lnTo>
                    <a:pt x="61175" y="255600"/>
                  </a:lnTo>
                </a:path>
                <a:path w="204470" h="360045">
                  <a:moveTo>
                    <a:pt x="0" y="358673"/>
                  </a:moveTo>
                  <a:lnTo>
                    <a:pt x="170726" y="358673"/>
                  </a:lnTo>
                  <a:lnTo>
                    <a:pt x="204304" y="347484"/>
                  </a:lnTo>
                  <a:lnTo>
                    <a:pt x="204304" y="14414"/>
                  </a:lnTo>
                  <a:lnTo>
                    <a:pt x="173520" y="431"/>
                  </a:lnTo>
                  <a:lnTo>
                    <a:pt x="142735" y="431"/>
                  </a:lnTo>
                </a:path>
                <a:path w="204470" h="360045">
                  <a:moveTo>
                    <a:pt x="94576" y="0"/>
                  </a:moveTo>
                  <a:lnTo>
                    <a:pt x="94576" y="31929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481967" y="6209563"/>
              <a:ext cx="45085" cy="148590"/>
            </a:xfrm>
            <a:custGeom>
              <a:avLst/>
              <a:gdLst/>
              <a:ahLst/>
              <a:cxnLst/>
              <a:rect l="l" t="t" r="r" b="b"/>
              <a:pathLst>
                <a:path w="45085" h="148589">
                  <a:moveTo>
                    <a:pt x="0" y="0"/>
                  </a:moveTo>
                  <a:lnTo>
                    <a:pt x="0" y="148386"/>
                  </a:lnTo>
                  <a:lnTo>
                    <a:pt x="44691" y="148386"/>
                  </a:lnTo>
                  <a:lnTo>
                    <a:pt x="446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481967" y="6209563"/>
              <a:ext cx="45085" cy="148590"/>
            </a:xfrm>
            <a:custGeom>
              <a:avLst/>
              <a:gdLst/>
              <a:ahLst/>
              <a:cxnLst/>
              <a:rect l="l" t="t" r="r" b="b"/>
              <a:pathLst>
                <a:path w="45085" h="148589">
                  <a:moveTo>
                    <a:pt x="44691" y="148386"/>
                  </a:moveTo>
                  <a:lnTo>
                    <a:pt x="44691" y="0"/>
                  </a:lnTo>
                  <a:lnTo>
                    <a:pt x="0" y="0"/>
                  </a:lnTo>
                  <a:lnTo>
                    <a:pt x="0" y="148386"/>
                  </a:lnTo>
                  <a:lnTo>
                    <a:pt x="44691" y="14838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5192318" y="6209563"/>
              <a:ext cx="45085" cy="148590"/>
            </a:xfrm>
            <a:custGeom>
              <a:avLst/>
              <a:gdLst/>
              <a:ahLst/>
              <a:cxnLst/>
              <a:rect l="l" t="t" r="r" b="b"/>
              <a:pathLst>
                <a:path w="45085" h="148589">
                  <a:moveTo>
                    <a:pt x="0" y="0"/>
                  </a:moveTo>
                  <a:lnTo>
                    <a:pt x="0" y="148386"/>
                  </a:lnTo>
                  <a:lnTo>
                    <a:pt x="44703" y="148386"/>
                  </a:lnTo>
                  <a:lnTo>
                    <a:pt x="447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192318" y="6209563"/>
              <a:ext cx="45085" cy="148590"/>
            </a:xfrm>
            <a:custGeom>
              <a:avLst/>
              <a:gdLst/>
              <a:ahLst/>
              <a:cxnLst/>
              <a:rect l="l" t="t" r="r" b="b"/>
              <a:pathLst>
                <a:path w="45085" h="148589">
                  <a:moveTo>
                    <a:pt x="44703" y="148386"/>
                  </a:moveTo>
                  <a:lnTo>
                    <a:pt x="44703" y="0"/>
                  </a:lnTo>
                  <a:lnTo>
                    <a:pt x="0" y="0"/>
                  </a:lnTo>
                  <a:lnTo>
                    <a:pt x="0" y="148386"/>
                  </a:lnTo>
                  <a:lnTo>
                    <a:pt x="44703" y="14838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144058" y="5898476"/>
              <a:ext cx="93345" cy="311150"/>
            </a:xfrm>
            <a:custGeom>
              <a:avLst/>
              <a:gdLst/>
              <a:ahLst/>
              <a:cxnLst/>
              <a:rect l="l" t="t" r="r" b="b"/>
              <a:pathLst>
                <a:path w="93345" h="311150">
                  <a:moveTo>
                    <a:pt x="0" y="0"/>
                  </a:moveTo>
                  <a:lnTo>
                    <a:pt x="0" y="107264"/>
                  </a:lnTo>
                  <a:lnTo>
                    <a:pt x="7150" y="114426"/>
                  </a:lnTo>
                  <a:lnTo>
                    <a:pt x="19659" y="114426"/>
                  </a:lnTo>
                  <a:lnTo>
                    <a:pt x="17881" y="114426"/>
                  </a:lnTo>
                  <a:lnTo>
                    <a:pt x="30391" y="114426"/>
                  </a:lnTo>
                  <a:lnTo>
                    <a:pt x="30391" y="203809"/>
                  </a:lnTo>
                  <a:lnTo>
                    <a:pt x="59004" y="203809"/>
                  </a:lnTo>
                  <a:lnTo>
                    <a:pt x="59004" y="257454"/>
                  </a:lnTo>
                  <a:lnTo>
                    <a:pt x="33972" y="257454"/>
                  </a:lnTo>
                  <a:lnTo>
                    <a:pt x="33972" y="300354"/>
                  </a:lnTo>
                  <a:lnTo>
                    <a:pt x="41122" y="311086"/>
                  </a:lnTo>
                  <a:lnTo>
                    <a:pt x="92963" y="311086"/>
                  </a:lnTo>
                  <a:lnTo>
                    <a:pt x="929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144058" y="5898476"/>
              <a:ext cx="93345" cy="311150"/>
            </a:xfrm>
            <a:custGeom>
              <a:avLst/>
              <a:gdLst/>
              <a:ahLst/>
              <a:cxnLst/>
              <a:rect l="l" t="t" r="r" b="b"/>
              <a:pathLst>
                <a:path w="93345" h="311150">
                  <a:moveTo>
                    <a:pt x="41122" y="311086"/>
                  </a:moveTo>
                  <a:lnTo>
                    <a:pt x="92963" y="311086"/>
                  </a:lnTo>
                  <a:lnTo>
                    <a:pt x="92963" y="0"/>
                  </a:lnTo>
                  <a:lnTo>
                    <a:pt x="0" y="0"/>
                  </a:lnTo>
                  <a:lnTo>
                    <a:pt x="0" y="100114"/>
                  </a:lnTo>
                  <a:lnTo>
                    <a:pt x="0" y="107264"/>
                  </a:lnTo>
                  <a:lnTo>
                    <a:pt x="7150" y="114426"/>
                  </a:lnTo>
                  <a:lnTo>
                    <a:pt x="16090" y="114426"/>
                  </a:lnTo>
                  <a:lnTo>
                    <a:pt x="19659" y="114426"/>
                  </a:lnTo>
                  <a:lnTo>
                    <a:pt x="17881" y="114426"/>
                  </a:lnTo>
                  <a:lnTo>
                    <a:pt x="30391" y="114426"/>
                  </a:lnTo>
                  <a:lnTo>
                    <a:pt x="30391" y="203809"/>
                  </a:lnTo>
                  <a:lnTo>
                    <a:pt x="59004" y="203809"/>
                  </a:lnTo>
                  <a:lnTo>
                    <a:pt x="59004" y="257454"/>
                  </a:lnTo>
                  <a:lnTo>
                    <a:pt x="33972" y="257454"/>
                  </a:lnTo>
                  <a:lnTo>
                    <a:pt x="33972" y="300354"/>
                  </a:lnTo>
                  <a:lnTo>
                    <a:pt x="41122" y="31108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481967" y="5898476"/>
              <a:ext cx="93345" cy="311150"/>
            </a:xfrm>
            <a:custGeom>
              <a:avLst/>
              <a:gdLst/>
              <a:ahLst/>
              <a:cxnLst/>
              <a:rect l="l" t="t" r="r" b="b"/>
              <a:pathLst>
                <a:path w="93345" h="311150">
                  <a:moveTo>
                    <a:pt x="0" y="0"/>
                  </a:moveTo>
                  <a:lnTo>
                    <a:pt x="0" y="311086"/>
                  </a:lnTo>
                  <a:lnTo>
                    <a:pt x="51841" y="311086"/>
                  </a:lnTo>
                  <a:lnTo>
                    <a:pt x="58991" y="300354"/>
                  </a:lnTo>
                  <a:lnTo>
                    <a:pt x="58991" y="257454"/>
                  </a:lnTo>
                  <a:lnTo>
                    <a:pt x="33959" y="257454"/>
                  </a:lnTo>
                  <a:lnTo>
                    <a:pt x="33959" y="203809"/>
                  </a:lnTo>
                  <a:lnTo>
                    <a:pt x="62572" y="203809"/>
                  </a:lnTo>
                  <a:lnTo>
                    <a:pt x="62572" y="114426"/>
                  </a:lnTo>
                  <a:lnTo>
                    <a:pt x="75082" y="114426"/>
                  </a:lnTo>
                  <a:lnTo>
                    <a:pt x="73291" y="114426"/>
                  </a:lnTo>
                  <a:lnTo>
                    <a:pt x="85813" y="114426"/>
                  </a:lnTo>
                  <a:lnTo>
                    <a:pt x="92963" y="107264"/>
                  </a:lnTo>
                  <a:lnTo>
                    <a:pt x="929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5481967" y="5898476"/>
              <a:ext cx="93345" cy="311150"/>
            </a:xfrm>
            <a:custGeom>
              <a:avLst/>
              <a:gdLst/>
              <a:ahLst/>
              <a:cxnLst/>
              <a:rect l="l" t="t" r="r" b="b"/>
              <a:pathLst>
                <a:path w="93345" h="311150">
                  <a:moveTo>
                    <a:pt x="51841" y="311086"/>
                  </a:moveTo>
                  <a:lnTo>
                    <a:pt x="0" y="311086"/>
                  </a:lnTo>
                  <a:lnTo>
                    <a:pt x="0" y="0"/>
                  </a:lnTo>
                  <a:lnTo>
                    <a:pt x="92963" y="0"/>
                  </a:lnTo>
                  <a:lnTo>
                    <a:pt x="92963" y="100114"/>
                  </a:lnTo>
                  <a:lnTo>
                    <a:pt x="92963" y="107264"/>
                  </a:lnTo>
                  <a:lnTo>
                    <a:pt x="85813" y="114426"/>
                  </a:lnTo>
                  <a:lnTo>
                    <a:pt x="76873" y="114426"/>
                  </a:lnTo>
                  <a:lnTo>
                    <a:pt x="73291" y="114426"/>
                  </a:lnTo>
                  <a:lnTo>
                    <a:pt x="75082" y="114426"/>
                  </a:lnTo>
                  <a:lnTo>
                    <a:pt x="62572" y="114426"/>
                  </a:lnTo>
                  <a:lnTo>
                    <a:pt x="62572" y="203809"/>
                  </a:lnTo>
                  <a:lnTo>
                    <a:pt x="33959" y="203809"/>
                  </a:lnTo>
                  <a:lnTo>
                    <a:pt x="33959" y="257454"/>
                  </a:lnTo>
                  <a:lnTo>
                    <a:pt x="58991" y="257454"/>
                  </a:lnTo>
                  <a:lnTo>
                    <a:pt x="58991" y="300354"/>
                  </a:lnTo>
                  <a:lnTo>
                    <a:pt x="51841" y="31108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5208422" y="5757240"/>
              <a:ext cx="113030" cy="953135"/>
            </a:xfrm>
            <a:custGeom>
              <a:avLst/>
              <a:gdLst/>
              <a:ahLst/>
              <a:cxnLst/>
              <a:rect l="l" t="t" r="r" b="b"/>
              <a:pathLst>
                <a:path w="113029" h="953134">
                  <a:moveTo>
                    <a:pt x="0" y="0"/>
                  </a:moveTo>
                  <a:lnTo>
                    <a:pt x="0" y="100114"/>
                  </a:lnTo>
                  <a:lnTo>
                    <a:pt x="8940" y="109054"/>
                  </a:lnTo>
                  <a:lnTo>
                    <a:pt x="58991" y="109054"/>
                  </a:lnTo>
                  <a:lnTo>
                    <a:pt x="58991" y="234200"/>
                  </a:lnTo>
                  <a:lnTo>
                    <a:pt x="28600" y="234200"/>
                  </a:lnTo>
                  <a:lnTo>
                    <a:pt x="28600" y="600710"/>
                  </a:lnTo>
                  <a:lnTo>
                    <a:pt x="14300" y="600710"/>
                  </a:lnTo>
                  <a:lnTo>
                    <a:pt x="14300" y="665073"/>
                  </a:lnTo>
                  <a:lnTo>
                    <a:pt x="21450" y="675805"/>
                  </a:lnTo>
                  <a:lnTo>
                    <a:pt x="60782" y="675805"/>
                  </a:lnTo>
                  <a:lnTo>
                    <a:pt x="73304" y="684745"/>
                  </a:lnTo>
                  <a:lnTo>
                    <a:pt x="73304" y="815251"/>
                  </a:lnTo>
                  <a:lnTo>
                    <a:pt x="60782" y="815251"/>
                  </a:lnTo>
                  <a:lnTo>
                    <a:pt x="60782" y="834923"/>
                  </a:lnTo>
                  <a:lnTo>
                    <a:pt x="80454" y="913587"/>
                  </a:lnTo>
                  <a:lnTo>
                    <a:pt x="82232" y="952919"/>
                  </a:lnTo>
                  <a:lnTo>
                    <a:pt x="112636" y="952919"/>
                  </a:lnTo>
                  <a:lnTo>
                    <a:pt x="112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208422" y="5757240"/>
              <a:ext cx="113030" cy="953135"/>
            </a:xfrm>
            <a:custGeom>
              <a:avLst/>
              <a:gdLst/>
              <a:ahLst/>
              <a:cxnLst/>
              <a:rect l="l" t="t" r="r" b="b"/>
              <a:pathLst>
                <a:path w="113029" h="953134">
                  <a:moveTo>
                    <a:pt x="112636" y="0"/>
                  </a:moveTo>
                  <a:lnTo>
                    <a:pt x="0" y="0"/>
                  </a:lnTo>
                  <a:lnTo>
                    <a:pt x="0" y="100114"/>
                  </a:lnTo>
                  <a:lnTo>
                    <a:pt x="8940" y="109054"/>
                  </a:lnTo>
                  <a:lnTo>
                    <a:pt x="58991" y="109054"/>
                  </a:lnTo>
                  <a:lnTo>
                    <a:pt x="58991" y="234200"/>
                  </a:lnTo>
                  <a:lnTo>
                    <a:pt x="28600" y="234200"/>
                  </a:lnTo>
                  <a:lnTo>
                    <a:pt x="28600" y="600710"/>
                  </a:lnTo>
                  <a:lnTo>
                    <a:pt x="14300" y="600710"/>
                  </a:lnTo>
                  <a:lnTo>
                    <a:pt x="14300" y="665073"/>
                  </a:lnTo>
                  <a:lnTo>
                    <a:pt x="21450" y="675805"/>
                  </a:lnTo>
                  <a:lnTo>
                    <a:pt x="60782" y="675805"/>
                  </a:lnTo>
                  <a:lnTo>
                    <a:pt x="73304" y="684745"/>
                  </a:lnTo>
                  <a:lnTo>
                    <a:pt x="73304" y="815251"/>
                  </a:lnTo>
                  <a:lnTo>
                    <a:pt x="60782" y="815251"/>
                  </a:lnTo>
                  <a:lnTo>
                    <a:pt x="60782" y="834923"/>
                  </a:lnTo>
                  <a:lnTo>
                    <a:pt x="80454" y="913587"/>
                  </a:lnTo>
                  <a:lnTo>
                    <a:pt x="82232" y="952919"/>
                  </a:lnTo>
                  <a:lnTo>
                    <a:pt x="112636" y="952919"/>
                  </a:lnTo>
                  <a:lnTo>
                    <a:pt x="11263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397931" y="5757240"/>
              <a:ext cx="113030" cy="953135"/>
            </a:xfrm>
            <a:custGeom>
              <a:avLst/>
              <a:gdLst/>
              <a:ahLst/>
              <a:cxnLst/>
              <a:rect l="l" t="t" r="r" b="b"/>
              <a:pathLst>
                <a:path w="113029" h="953134">
                  <a:moveTo>
                    <a:pt x="0" y="0"/>
                  </a:moveTo>
                  <a:lnTo>
                    <a:pt x="0" y="952919"/>
                  </a:lnTo>
                  <a:lnTo>
                    <a:pt x="30391" y="952919"/>
                  </a:lnTo>
                  <a:lnTo>
                    <a:pt x="32181" y="913587"/>
                  </a:lnTo>
                  <a:lnTo>
                    <a:pt x="51854" y="834923"/>
                  </a:lnTo>
                  <a:lnTo>
                    <a:pt x="51854" y="815251"/>
                  </a:lnTo>
                  <a:lnTo>
                    <a:pt x="39331" y="815251"/>
                  </a:lnTo>
                  <a:lnTo>
                    <a:pt x="39331" y="684745"/>
                  </a:lnTo>
                  <a:lnTo>
                    <a:pt x="51854" y="675805"/>
                  </a:lnTo>
                  <a:lnTo>
                    <a:pt x="51854" y="640054"/>
                  </a:lnTo>
                  <a:lnTo>
                    <a:pt x="84035" y="600710"/>
                  </a:lnTo>
                  <a:lnTo>
                    <a:pt x="84035" y="234200"/>
                  </a:lnTo>
                  <a:lnTo>
                    <a:pt x="53632" y="234200"/>
                  </a:lnTo>
                  <a:lnTo>
                    <a:pt x="53632" y="109054"/>
                  </a:lnTo>
                  <a:lnTo>
                    <a:pt x="103695" y="109054"/>
                  </a:lnTo>
                  <a:lnTo>
                    <a:pt x="112636" y="100114"/>
                  </a:lnTo>
                  <a:lnTo>
                    <a:pt x="112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5185168" y="5757240"/>
              <a:ext cx="325755" cy="953135"/>
            </a:xfrm>
            <a:custGeom>
              <a:avLst/>
              <a:gdLst/>
              <a:ahLst/>
              <a:cxnLst/>
              <a:rect l="l" t="t" r="r" b="b"/>
              <a:pathLst>
                <a:path w="325754" h="953134">
                  <a:moveTo>
                    <a:pt x="212763" y="0"/>
                  </a:moveTo>
                  <a:lnTo>
                    <a:pt x="325399" y="0"/>
                  </a:lnTo>
                  <a:lnTo>
                    <a:pt x="325399" y="100114"/>
                  </a:lnTo>
                  <a:lnTo>
                    <a:pt x="316458" y="109054"/>
                  </a:lnTo>
                  <a:lnTo>
                    <a:pt x="266395" y="109054"/>
                  </a:lnTo>
                  <a:lnTo>
                    <a:pt x="266395" y="234200"/>
                  </a:lnTo>
                  <a:lnTo>
                    <a:pt x="296799" y="234200"/>
                  </a:lnTo>
                  <a:lnTo>
                    <a:pt x="296799" y="600710"/>
                  </a:lnTo>
                  <a:lnTo>
                    <a:pt x="264617" y="640054"/>
                  </a:lnTo>
                  <a:lnTo>
                    <a:pt x="264617" y="675805"/>
                  </a:lnTo>
                  <a:lnTo>
                    <a:pt x="252094" y="684745"/>
                  </a:lnTo>
                  <a:lnTo>
                    <a:pt x="252094" y="815251"/>
                  </a:lnTo>
                  <a:lnTo>
                    <a:pt x="264617" y="815251"/>
                  </a:lnTo>
                  <a:lnTo>
                    <a:pt x="264617" y="834923"/>
                  </a:lnTo>
                  <a:lnTo>
                    <a:pt x="244944" y="913587"/>
                  </a:lnTo>
                  <a:lnTo>
                    <a:pt x="243154" y="952919"/>
                  </a:lnTo>
                  <a:lnTo>
                    <a:pt x="212763" y="952919"/>
                  </a:lnTo>
                  <a:lnTo>
                    <a:pt x="212763" y="0"/>
                  </a:lnTo>
                  <a:close/>
                </a:path>
                <a:path w="325754" h="953134">
                  <a:moveTo>
                    <a:pt x="0" y="703884"/>
                  </a:moveTo>
                  <a:lnTo>
                    <a:pt x="0" y="45275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269141" y="6164465"/>
              <a:ext cx="180975" cy="269240"/>
            </a:xfrm>
            <a:custGeom>
              <a:avLst/>
              <a:gdLst/>
              <a:ahLst/>
              <a:cxnLst/>
              <a:rect l="l" t="t" r="r" b="b"/>
              <a:pathLst>
                <a:path w="180975" h="269239">
                  <a:moveTo>
                    <a:pt x="0" y="268681"/>
                  </a:moveTo>
                  <a:lnTo>
                    <a:pt x="0" y="0"/>
                  </a:lnTo>
                </a:path>
                <a:path w="180975" h="269239">
                  <a:moveTo>
                    <a:pt x="180708" y="232295"/>
                  </a:moveTo>
                  <a:lnTo>
                    <a:pt x="180708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215966" y="4428731"/>
              <a:ext cx="266700" cy="2032000"/>
            </a:xfrm>
            <a:custGeom>
              <a:avLst/>
              <a:gdLst/>
              <a:ahLst/>
              <a:cxnLst/>
              <a:rect l="l" t="t" r="r" b="b"/>
              <a:pathLst>
                <a:path w="266700" h="2032000">
                  <a:moveTo>
                    <a:pt x="13982" y="2003945"/>
                  </a:moveTo>
                  <a:lnTo>
                    <a:pt x="0" y="2031936"/>
                  </a:lnTo>
                </a:path>
                <a:path w="266700" h="2032000">
                  <a:moveTo>
                    <a:pt x="20713" y="1435785"/>
                  </a:moveTo>
                  <a:lnTo>
                    <a:pt x="20713" y="1469377"/>
                  </a:lnTo>
                </a:path>
                <a:path w="266700" h="2032000">
                  <a:moveTo>
                    <a:pt x="266344" y="1436928"/>
                  </a:moveTo>
                  <a:lnTo>
                    <a:pt x="266344" y="1469313"/>
                  </a:lnTo>
                </a:path>
                <a:path w="266700" h="2032000">
                  <a:moveTo>
                    <a:pt x="221094" y="47574"/>
                  </a:moveTo>
                  <a:lnTo>
                    <a:pt x="240690" y="47574"/>
                  </a:lnTo>
                </a:path>
                <a:path w="266700" h="2032000">
                  <a:moveTo>
                    <a:pt x="81165" y="265887"/>
                  </a:moveTo>
                  <a:lnTo>
                    <a:pt x="81165" y="0"/>
                  </a:lnTo>
                </a:path>
                <a:path w="266700" h="2032000">
                  <a:moveTo>
                    <a:pt x="204114" y="265887"/>
                  </a:moveTo>
                  <a:lnTo>
                    <a:pt x="20411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997029" y="4093070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397" y="10795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5" y="5397"/>
                  </a:lnTo>
                  <a:lnTo>
                    <a:pt x="9214" y="9214"/>
                  </a:lnTo>
                  <a:lnTo>
                    <a:pt x="5397" y="10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768570" y="3309619"/>
              <a:ext cx="69557" cy="100190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4580636" y="2637497"/>
              <a:ext cx="1506220" cy="1091565"/>
            </a:xfrm>
            <a:custGeom>
              <a:avLst/>
              <a:gdLst/>
              <a:ahLst/>
              <a:cxnLst/>
              <a:rect l="l" t="t" r="r" b="b"/>
              <a:pathLst>
                <a:path w="1506220" h="1091564">
                  <a:moveTo>
                    <a:pt x="81152" y="878827"/>
                  </a:moveTo>
                  <a:lnTo>
                    <a:pt x="81152" y="853630"/>
                  </a:lnTo>
                </a:path>
                <a:path w="1506220" h="1091564">
                  <a:moveTo>
                    <a:pt x="67170" y="1091526"/>
                  </a:moveTo>
                  <a:lnTo>
                    <a:pt x="0" y="1091526"/>
                  </a:lnTo>
                </a:path>
                <a:path w="1506220" h="1091564">
                  <a:moveTo>
                    <a:pt x="191376" y="880567"/>
                  </a:moveTo>
                  <a:lnTo>
                    <a:pt x="146596" y="880567"/>
                  </a:lnTo>
                </a:path>
                <a:path w="1506220" h="1091564">
                  <a:moveTo>
                    <a:pt x="470192" y="696899"/>
                  </a:moveTo>
                  <a:lnTo>
                    <a:pt x="500989" y="699706"/>
                  </a:lnTo>
                </a:path>
                <a:path w="1506220" h="1091564">
                  <a:moveTo>
                    <a:pt x="1055141" y="696899"/>
                  </a:moveTo>
                  <a:lnTo>
                    <a:pt x="1069136" y="696899"/>
                  </a:lnTo>
                </a:path>
                <a:path w="1506220" h="1091564">
                  <a:moveTo>
                    <a:pt x="1455381" y="50380"/>
                  </a:moveTo>
                  <a:lnTo>
                    <a:pt x="1505750" y="0"/>
                  </a:lnTo>
                </a:path>
                <a:path w="1506220" h="1091564">
                  <a:moveTo>
                    <a:pt x="1506016" y="532891"/>
                  </a:moveTo>
                  <a:lnTo>
                    <a:pt x="1455635" y="48251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5714149" y="2637497"/>
              <a:ext cx="372745" cy="534670"/>
            </a:xfrm>
            <a:custGeom>
              <a:avLst/>
              <a:gdLst/>
              <a:ahLst/>
              <a:cxnLst/>
              <a:rect l="l" t="t" r="r" b="b"/>
              <a:pathLst>
                <a:path w="372745" h="534669">
                  <a:moveTo>
                    <a:pt x="372237" y="534568"/>
                  </a:moveTo>
                  <a:lnTo>
                    <a:pt x="0" y="520572"/>
                  </a:lnTo>
                </a:path>
                <a:path w="372745" h="534669">
                  <a:moveTo>
                    <a:pt x="0" y="11188"/>
                  </a:moveTo>
                  <a:lnTo>
                    <a:pt x="37223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709579" y="3723627"/>
              <a:ext cx="1298575" cy="2149475"/>
            </a:xfrm>
            <a:custGeom>
              <a:avLst/>
              <a:gdLst/>
              <a:ahLst/>
              <a:cxnLst/>
              <a:rect l="l" t="t" r="r" b="b"/>
              <a:pathLst>
                <a:path w="1298575" h="2149475">
                  <a:moveTo>
                    <a:pt x="10795" y="89369"/>
                  </a:moveTo>
                  <a:lnTo>
                    <a:pt x="9207" y="85559"/>
                  </a:lnTo>
                  <a:lnTo>
                    <a:pt x="5397" y="83972"/>
                  </a:lnTo>
                  <a:lnTo>
                    <a:pt x="1574" y="85559"/>
                  </a:lnTo>
                  <a:lnTo>
                    <a:pt x="0" y="89369"/>
                  </a:lnTo>
                  <a:lnTo>
                    <a:pt x="1574" y="93192"/>
                  </a:lnTo>
                  <a:lnTo>
                    <a:pt x="5397" y="94767"/>
                  </a:lnTo>
                  <a:lnTo>
                    <a:pt x="9207" y="93192"/>
                  </a:lnTo>
                  <a:lnTo>
                    <a:pt x="10795" y="89369"/>
                  </a:lnTo>
                  <a:close/>
                </a:path>
                <a:path w="1298575" h="2149475">
                  <a:moveTo>
                    <a:pt x="10795" y="5397"/>
                  </a:moveTo>
                  <a:lnTo>
                    <a:pt x="9207" y="1587"/>
                  </a:lnTo>
                  <a:lnTo>
                    <a:pt x="5397" y="0"/>
                  </a:lnTo>
                  <a:lnTo>
                    <a:pt x="1574" y="1587"/>
                  </a:lnTo>
                  <a:lnTo>
                    <a:pt x="0" y="5397"/>
                  </a:lnTo>
                  <a:lnTo>
                    <a:pt x="1574" y="9220"/>
                  </a:lnTo>
                  <a:lnTo>
                    <a:pt x="5397" y="10795"/>
                  </a:lnTo>
                  <a:lnTo>
                    <a:pt x="9207" y="9220"/>
                  </a:lnTo>
                  <a:lnTo>
                    <a:pt x="10795" y="5397"/>
                  </a:lnTo>
                  <a:close/>
                </a:path>
                <a:path w="1298575" h="2149475">
                  <a:moveTo>
                    <a:pt x="254292" y="2107311"/>
                  </a:moveTo>
                  <a:lnTo>
                    <a:pt x="252704" y="2103501"/>
                  </a:lnTo>
                  <a:lnTo>
                    <a:pt x="248894" y="2101913"/>
                  </a:lnTo>
                  <a:lnTo>
                    <a:pt x="245071" y="2103501"/>
                  </a:lnTo>
                  <a:lnTo>
                    <a:pt x="243497" y="2107311"/>
                  </a:lnTo>
                  <a:lnTo>
                    <a:pt x="245071" y="2111133"/>
                  </a:lnTo>
                  <a:lnTo>
                    <a:pt x="248894" y="2112708"/>
                  </a:lnTo>
                  <a:lnTo>
                    <a:pt x="252704" y="2111133"/>
                  </a:lnTo>
                  <a:lnTo>
                    <a:pt x="254292" y="2107311"/>
                  </a:lnTo>
                  <a:close/>
                </a:path>
                <a:path w="1298575" h="2149475">
                  <a:moveTo>
                    <a:pt x="271081" y="2143696"/>
                  </a:moveTo>
                  <a:lnTo>
                    <a:pt x="269494" y="2139886"/>
                  </a:lnTo>
                  <a:lnTo>
                    <a:pt x="265684" y="2138299"/>
                  </a:lnTo>
                  <a:lnTo>
                    <a:pt x="261861" y="2139886"/>
                  </a:lnTo>
                  <a:lnTo>
                    <a:pt x="260286" y="2143696"/>
                  </a:lnTo>
                  <a:lnTo>
                    <a:pt x="261861" y="2147519"/>
                  </a:lnTo>
                  <a:lnTo>
                    <a:pt x="265684" y="2149094"/>
                  </a:lnTo>
                  <a:lnTo>
                    <a:pt x="269494" y="2147519"/>
                  </a:lnTo>
                  <a:lnTo>
                    <a:pt x="271081" y="2143696"/>
                  </a:lnTo>
                  <a:close/>
                </a:path>
                <a:path w="1298575" h="2149475">
                  <a:moveTo>
                    <a:pt x="1231074" y="1930984"/>
                  </a:moveTo>
                  <a:lnTo>
                    <a:pt x="1229487" y="1927174"/>
                  </a:lnTo>
                  <a:lnTo>
                    <a:pt x="1225677" y="1925586"/>
                  </a:lnTo>
                  <a:lnTo>
                    <a:pt x="1221854" y="1927174"/>
                  </a:lnTo>
                  <a:lnTo>
                    <a:pt x="1220279" y="1930984"/>
                  </a:lnTo>
                  <a:lnTo>
                    <a:pt x="1221854" y="1934806"/>
                  </a:lnTo>
                  <a:lnTo>
                    <a:pt x="1225677" y="1936381"/>
                  </a:lnTo>
                  <a:lnTo>
                    <a:pt x="1229487" y="1934806"/>
                  </a:lnTo>
                  <a:lnTo>
                    <a:pt x="1231074" y="1930984"/>
                  </a:lnTo>
                  <a:close/>
                </a:path>
                <a:path w="1298575" h="2149475">
                  <a:moveTo>
                    <a:pt x="1298244" y="5397"/>
                  </a:moveTo>
                  <a:lnTo>
                    <a:pt x="1296657" y="1587"/>
                  </a:lnTo>
                  <a:lnTo>
                    <a:pt x="1292847" y="0"/>
                  </a:lnTo>
                  <a:lnTo>
                    <a:pt x="1289024" y="1587"/>
                  </a:lnTo>
                  <a:lnTo>
                    <a:pt x="1287449" y="5397"/>
                  </a:lnTo>
                  <a:lnTo>
                    <a:pt x="1289024" y="9220"/>
                  </a:lnTo>
                  <a:lnTo>
                    <a:pt x="1292847" y="10795"/>
                  </a:lnTo>
                  <a:lnTo>
                    <a:pt x="1296657" y="9220"/>
                  </a:lnTo>
                  <a:lnTo>
                    <a:pt x="1298244" y="53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995634" y="6085154"/>
              <a:ext cx="728345" cy="69215"/>
            </a:xfrm>
            <a:custGeom>
              <a:avLst/>
              <a:gdLst/>
              <a:ahLst/>
              <a:cxnLst/>
              <a:rect l="l" t="t" r="r" b="b"/>
              <a:pathLst>
                <a:path w="728345" h="69214">
                  <a:moveTo>
                    <a:pt x="69964" y="0"/>
                  </a:moveTo>
                  <a:lnTo>
                    <a:pt x="0" y="0"/>
                  </a:lnTo>
                </a:path>
                <a:path w="728345" h="69214">
                  <a:moveTo>
                    <a:pt x="657758" y="0"/>
                  </a:moveTo>
                  <a:lnTo>
                    <a:pt x="727722" y="0"/>
                  </a:lnTo>
                </a:path>
                <a:path w="728345" h="69214">
                  <a:moveTo>
                    <a:pt x="80848" y="67945"/>
                  </a:moveTo>
                  <a:lnTo>
                    <a:pt x="56362" y="67945"/>
                  </a:lnTo>
                </a:path>
                <a:path w="728345" h="69214">
                  <a:moveTo>
                    <a:pt x="647763" y="68834"/>
                  </a:moveTo>
                  <a:lnTo>
                    <a:pt x="672249" y="6883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989461" y="6080226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397" y="10795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5" y="5397"/>
                  </a:lnTo>
                  <a:lnTo>
                    <a:pt x="9214" y="9214"/>
                  </a:lnTo>
                  <a:lnTo>
                    <a:pt x="5397" y="10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881245" y="3463416"/>
              <a:ext cx="956944" cy="2701925"/>
            </a:xfrm>
            <a:custGeom>
              <a:avLst/>
              <a:gdLst/>
              <a:ahLst/>
              <a:cxnLst/>
              <a:rect l="l" t="t" r="r" b="b"/>
              <a:pathLst>
                <a:path w="956945" h="2701925">
                  <a:moveTo>
                    <a:pt x="318236" y="14300"/>
                  </a:moveTo>
                  <a:lnTo>
                    <a:pt x="253872" y="14300"/>
                  </a:lnTo>
                  <a:lnTo>
                    <a:pt x="237782" y="0"/>
                  </a:lnTo>
                </a:path>
                <a:path w="956945" h="2701925">
                  <a:moveTo>
                    <a:pt x="852804" y="103695"/>
                  </a:moveTo>
                  <a:lnTo>
                    <a:pt x="926109" y="103695"/>
                  </a:lnTo>
                  <a:lnTo>
                    <a:pt x="956500" y="162687"/>
                  </a:lnTo>
                </a:path>
                <a:path w="956945" h="2701925">
                  <a:moveTo>
                    <a:pt x="103695" y="103695"/>
                  </a:moveTo>
                  <a:lnTo>
                    <a:pt x="30391" y="103695"/>
                  </a:lnTo>
                  <a:lnTo>
                    <a:pt x="0" y="162687"/>
                  </a:lnTo>
                </a:path>
                <a:path w="956945" h="2701925">
                  <a:moveTo>
                    <a:pt x="387959" y="2701455"/>
                  </a:moveTo>
                  <a:lnTo>
                    <a:pt x="355777" y="2701455"/>
                  </a:lnTo>
                </a:path>
                <a:path w="956945" h="2701925">
                  <a:moveTo>
                    <a:pt x="568540" y="2701455"/>
                  </a:moveTo>
                  <a:lnTo>
                    <a:pt x="600722" y="2701455"/>
                  </a:lnTo>
                </a:path>
                <a:path w="956945" h="2701925">
                  <a:moveTo>
                    <a:pt x="768781" y="2638869"/>
                  </a:moveTo>
                  <a:lnTo>
                    <a:pt x="743750" y="263886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778438" y="3315906"/>
              <a:ext cx="50165" cy="89535"/>
            </a:xfrm>
            <a:custGeom>
              <a:avLst/>
              <a:gdLst/>
              <a:ahLst/>
              <a:cxnLst/>
              <a:rect l="l" t="t" r="r" b="b"/>
              <a:pathLst>
                <a:path w="50164" h="89535">
                  <a:moveTo>
                    <a:pt x="0" y="44704"/>
                  </a:moveTo>
                  <a:lnTo>
                    <a:pt x="1973" y="62070"/>
                  </a:lnTo>
                  <a:lnTo>
                    <a:pt x="7348" y="76279"/>
                  </a:lnTo>
                  <a:lnTo>
                    <a:pt x="15307" y="85873"/>
                  </a:lnTo>
                  <a:lnTo>
                    <a:pt x="25031" y="89395"/>
                  </a:lnTo>
                  <a:lnTo>
                    <a:pt x="34761" y="85873"/>
                  </a:lnTo>
                  <a:lnTo>
                    <a:pt x="42719" y="76279"/>
                  </a:lnTo>
                  <a:lnTo>
                    <a:pt x="48091" y="62070"/>
                  </a:lnTo>
                  <a:lnTo>
                    <a:pt x="50063" y="44703"/>
                  </a:lnTo>
                  <a:lnTo>
                    <a:pt x="48091" y="27335"/>
                  </a:lnTo>
                  <a:lnTo>
                    <a:pt x="42719" y="13122"/>
                  </a:lnTo>
                  <a:lnTo>
                    <a:pt x="34761" y="3523"/>
                  </a:lnTo>
                  <a:lnTo>
                    <a:pt x="25031" y="0"/>
                  </a:lnTo>
                  <a:lnTo>
                    <a:pt x="15307" y="3523"/>
                  </a:lnTo>
                  <a:lnTo>
                    <a:pt x="7348" y="13122"/>
                  </a:lnTo>
                  <a:lnTo>
                    <a:pt x="1973" y="27335"/>
                  </a:lnTo>
                  <a:lnTo>
                    <a:pt x="0" y="4470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582668" y="3315906"/>
              <a:ext cx="1126490" cy="1215390"/>
            </a:xfrm>
            <a:custGeom>
              <a:avLst/>
              <a:gdLst/>
              <a:ahLst/>
              <a:cxnLst/>
              <a:rect l="l" t="t" r="r" b="b"/>
              <a:pathLst>
                <a:path w="1126489" h="1215389">
                  <a:moveTo>
                    <a:pt x="220802" y="0"/>
                  </a:moveTo>
                  <a:lnTo>
                    <a:pt x="230531" y="3523"/>
                  </a:lnTo>
                  <a:lnTo>
                    <a:pt x="238490" y="13122"/>
                  </a:lnTo>
                  <a:lnTo>
                    <a:pt x="243862" y="27335"/>
                  </a:lnTo>
                  <a:lnTo>
                    <a:pt x="245833" y="44703"/>
                  </a:lnTo>
                  <a:lnTo>
                    <a:pt x="243862" y="62070"/>
                  </a:lnTo>
                  <a:lnTo>
                    <a:pt x="238490" y="76279"/>
                  </a:lnTo>
                  <a:lnTo>
                    <a:pt x="230531" y="85873"/>
                  </a:lnTo>
                  <a:lnTo>
                    <a:pt x="220802" y="89395"/>
                  </a:lnTo>
                  <a:lnTo>
                    <a:pt x="211077" y="85873"/>
                  </a:lnTo>
                  <a:lnTo>
                    <a:pt x="203119" y="76279"/>
                  </a:lnTo>
                  <a:lnTo>
                    <a:pt x="197743" y="62070"/>
                  </a:lnTo>
                  <a:lnTo>
                    <a:pt x="195770" y="44704"/>
                  </a:lnTo>
                  <a:lnTo>
                    <a:pt x="197743" y="27335"/>
                  </a:lnTo>
                  <a:lnTo>
                    <a:pt x="203119" y="13122"/>
                  </a:lnTo>
                  <a:lnTo>
                    <a:pt x="211077" y="3523"/>
                  </a:lnTo>
                  <a:lnTo>
                    <a:pt x="220802" y="0"/>
                  </a:lnTo>
                  <a:close/>
                </a:path>
                <a:path w="1126489" h="1215389">
                  <a:moveTo>
                    <a:pt x="699058" y="1112951"/>
                  </a:moveTo>
                  <a:lnTo>
                    <a:pt x="715149" y="1112951"/>
                  </a:lnTo>
                </a:path>
                <a:path w="1126489" h="1215389">
                  <a:moveTo>
                    <a:pt x="852805" y="1112951"/>
                  </a:moveTo>
                  <a:lnTo>
                    <a:pt x="836726" y="1112951"/>
                  </a:lnTo>
                </a:path>
                <a:path w="1126489" h="1215389">
                  <a:moveTo>
                    <a:pt x="679386" y="1161224"/>
                  </a:moveTo>
                  <a:lnTo>
                    <a:pt x="699058" y="1161224"/>
                  </a:lnTo>
                </a:path>
                <a:path w="1126489" h="1215389">
                  <a:moveTo>
                    <a:pt x="872477" y="1161224"/>
                  </a:moveTo>
                  <a:lnTo>
                    <a:pt x="852805" y="1161224"/>
                  </a:lnTo>
                </a:path>
                <a:path w="1126489" h="1215389">
                  <a:moveTo>
                    <a:pt x="679386" y="1214856"/>
                  </a:moveTo>
                  <a:lnTo>
                    <a:pt x="699058" y="1214856"/>
                  </a:lnTo>
                </a:path>
                <a:path w="1126489" h="1215389">
                  <a:moveTo>
                    <a:pt x="872477" y="1214856"/>
                  </a:moveTo>
                  <a:lnTo>
                    <a:pt x="852805" y="1214856"/>
                  </a:lnTo>
                </a:path>
                <a:path w="1126489" h="1215389">
                  <a:moveTo>
                    <a:pt x="427304" y="410324"/>
                  </a:moveTo>
                  <a:lnTo>
                    <a:pt x="454113" y="410324"/>
                  </a:lnTo>
                </a:path>
                <a:path w="1126489" h="1215389">
                  <a:moveTo>
                    <a:pt x="1126350" y="410324"/>
                  </a:moveTo>
                  <a:lnTo>
                    <a:pt x="1099540" y="410324"/>
                  </a:lnTo>
                </a:path>
                <a:path w="1126489" h="1215389">
                  <a:moveTo>
                    <a:pt x="0" y="433565"/>
                  </a:moveTo>
                  <a:lnTo>
                    <a:pt x="0" y="17611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" name="object 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577270" y="3326612"/>
              <a:ext cx="77838" cy="167817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062980" y="3326612"/>
              <a:ext cx="77838" cy="167817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05170" y="5703569"/>
              <a:ext cx="209245" cy="200304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5598553" y="6310553"/>
              <a:ext cx="2438400" cy="0"/>
            </a:xfrm>
            <a:custGeom>
              <a:avLst/>
              <a:gdLst/>
              <a:ahLst/>
              <a:cxnLst/>
              <a:rect l="l" t="t" r="r" b="b"/>
              <a:pathLst>
                <a:path w="2438400" h="0">
                  <a:moveTo>
                    <a:pt x="0" y="0"/>
                  </a:moveTo>
                  <a:lnTo>
                    <a:pt x="2438285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/>
          <p:cNvSpPr/>
          <p:nvPr/>
        </p:nvSpPr>
        <p:spPr>
          <a:xfrm>
            <a:off x="4161066" y="2804769"/>
            <a:ext cx="255270" cy="205104"/>
          </a:xfrm>
          <a:custGeom>
            <a:avLst/>
            <a:gdLst/>
            <a:ahLst/>
            <a:cxnLst/>
            <a:rect l="l" t="t" r="r" b="b"/>
            <a:pathLst>
              <a:path w="255270" h="205105">
                <a:moveTo>
                  <a:pt x="0" y="75183"/>
                </a:moveTo>
                <a:lnTo>
                  <a:pt x="0" y="129717"/>
                </a:lnTo>
                <a:lnTo>
                  <a:pt x="150329" y="129717"/>
                </a:lnTo>
                <a:lnTo>
                  <a:pt x="75145" y="204914"/>
                </a:lnTo>
                <a:lnTo>
                  <a:pt x="152463" y="204914"/>
                </a:lnTo>
                <a:lnTo>
                  <a:pt x="254914" y="102450"/>
                </a:lnTo>
                <a:lnTo>
                  <a:pt x="152463" y="0"/>
                </a:lnTo>
                <a:lnTo>
                  <a:pt x="75145" y="0"/>
                </a:lnTo>
                <a:lnTo>
                  <a:pt x="150329" y="75183"/>
                </a:lnTo>
                <a:lnTo>
                  <a:pt x="0" y="75183"/>
                </a:lnTo>
                <a:close/>
              </a:path>
            </a:pathLst>
          </a:custGeom>
          <a:solidFill>
            <a:srgbClr val="000000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 txBox="1"/>
          <p:nvPr/>
        </p:nvSpPr>
        <p:spPr>
          <a:xfrm>
            <a:off x="5385231" y="4408830"/>
            <a:ext cx="2618740" cy="193293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8275">
              <a:lnSpc>
                <a:spcPct val="100000"/>
              </a:lnSpc>
              <a:spcBef>
                <a:spcPts val="100"/>
              </a:spcBef>
              <a:tabLst>
                <a:tab pos="901065" algn="l"/>
              </a:tabLst>
            </a:pPr>
            <a:r>
              <a:rPr dirty="0" u="sng" sz="160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600" spc="-3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Filtro</a:t>
            </a:r>
            <a:r>
              <a:rPr dirty="0" u="sng" sz="1600" spc="-7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600" spc="-1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sinterizado</a:t>
            </a:r>
            <a:endParaRPr sz="16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740"/>
              </a:spcBef>
            </a:pPr>
            <a:endParaRPr sz="16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tabLst>
                <a:tab pos="901065" algn="l"/>
              </a:tabLst>
            </a:pPr>
            <a:r>
              <a:rPr dirty="0" u="sng" sz="160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600" spc="-1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Condensado</a:t>
            </a:r>
            <a:endParaRPr sz="1600">
              <a:latin typeface="Arial"/>
              <a:cs typeface="Arial"/>
            </a:endParaRPr>
          </a:p>
          <a:p>
            <a:pPr marL="901065" marR="5080" indent="-447675">
              <a:lnSpc>
                <a:spcPct val="177100"/>
              </a:lnSpc>
              <a:spcBef>
                <a:spcPts val="1800"/>
              </a:spcBef>
              <a:tabLst>
                <a:tab pos="901065" algn="l"/>
              </a:tabLst>
            </a:pPr>
            <a:r>
              <a:rPr dirty="0" u="sng" sz="160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600" spc="-45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Cubierta</a:t>
            </a:r>
            <a:r>
              <a:rPr dirty="0" u="sng" sz="1600" spc="-65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600" spc="-2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del</a:t>
            </a:r>
            <a:r>
              <a:rPr dirty="0" u="sng" sz="1600" spc="-6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600" spc="-1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filtro</a:t>
            </a:r>
            <a:r>
              <a:rPr dirty="0" u="none" sz="1600" spc="-1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u="none" sz="1600" spc="-40">
                <a:solidFill>
                  <a:srgbClr val="060C0C"/>
                </a:solidFill>
                <a:latin typeface="Arial"/>
                <a:cs typeface="Arial"/>
              </a:rPr>
              <a:t>Tornillo</a:t>
            </a:r>
            <a:r>
              <a:rPr dirty="0" u="none" sz="1600" spc="-7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u="none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u="none" sz="1600" spc="-70">
                <a:solidFill>
                  <a:srgbClr val="060C0C"/>
                </a:solidFill>
                <a:latin typeface="Arial"/>
                <a:cs typeface="Arial"/>
              </a:rPr>
              <a:t> descarga</a:t>
            </a:r>
            <a:endParaRPr sz="1600">
              <a:latin typeface="Arial"/>
              <a:cs typeface="Arial"/>
            </a:endParaRPr>
          </a:p>
        </p:txBody>
      </p:sp>
      <p:sp>
        <p:nvSpPr>
          <p:cNvPr id="44" name="object 44"/>
          <p:cNvSpPr/>
          <p:nvPr/>
        </p:nvSpPr>
        <p:spPr>
          <a:xfrm>
            <a:off x="5321058" y="2531935"/>
            <a:ext cx="815340" cy="4178300"/>
          </a:xfrm>
          <a:custGeom>
            <a:avLst/>
            <a:gdLst/>
            <a:ahLst/>
            <a:cxnLst/>
            <a:rect l="l" t="t" r="r" b="b"/>
            <a:pathLst>
              <a:path w="815339" h="4178300">
                <a:moveTo>
                  <a:pt x="0" y="4178223"/>
                </a:moveTo>
                <a:lnTo>
                  <a:pt x="76873" y="4178223"/>
                </a:lnTo>
              </a:path>
              <a:path w="815339" h="4178300">
                <a:moveTo>
                  <a:pt x="815263" y="0"/>
                </a:moveTo>
                <a:lnTo>
                  <a:pt x="815263" y="74195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46" name="object 4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90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22</a:t>
            </a:fld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371028" y="2195995"/>
            <a:ext cx="2353945" cy="4518025"/>
            <a:chOff x="1371028" y="2195995"/>
            <a:chExt cx="2353945" cy="4518025"/>
          </a:xfrm>
        </p:grpSpPr>
        <p:sp>
          <p:nvSpPr>
            <p:cNvPr id="3" name="object 3"/>
            <p:cNvSpPr/>
            <p:nvPr/>
          </p:nvSpPr>
          <p:spPr>
            <a:xfrm>
              <a:off x="1376426" y="5065839"/>
              <a:ext cx="2343150" cy="1562100"/>
            </a:xfrm>
            <a:custGeom>
              <a:avLst/>
              <a:gdLst/>
              <a:ahLst/>
              <a:cxnLst/>
              <a:rect l="l" t="t" r="r" b="b"/>
              <a:pathLst>
                <a:path w="2343150" h="1562100">
                  <a:moveTo>
                    <a:pt x="1305026" y="122059"/>
                  </a:moveTo>
                  <a:lnTo>
                    <a:pt x="1305026" y="751763"/>
                  </a:lnTo>
                  <a:lnTo>
                    <a:pt x="1430502" y="430072"/>
                  </a:lnTo>
                  <a:lnTo>
                    <a:pt x="1629003" y="430072"/>
                  </a:lnTo>
                  <a:lnTo>
                    <a:pt x="1629003" y="1235443"/>
                  </a:lnTo>
                  <a:lnTo>
                    <a:pt x="1683753" y="1235443"/>
                  </a:lnTo>
                  <a:lnTo>
                    <a:pt x="1683753" y="1290192"/>
                  </a:lnTo>
                  <a:lnTo>
                    <a:pt x="2342527" y="1290192"/>
                  </a:lnTo>
                  <a:lnTo>
                    <a:pt x="2342527" y="800811"/>
                  </a:lnTo>
                  <a:lnTo>
                    <a:pt x="1871979" y="800811"/>
                  </a:lnTo>
                  <a:lnTo>
                    <a:pt x="1871979" y="79857"/>
                  </a:lnTo>
                  <a:lnTo>
                    <a:pt x="1738515" y="79857"/>
                  </a:lnTo>
                  <a:lnTo>
                    <a:pt x="1738515" y="122059"/>
                  </a:lnTo>
                  <a:lnTo>
                    <a:pt x="1305026" y="122059"/>
                  </a:lnTo>
                  <a:close/>
                </a:path>
                <a:path w="2343150" h="1562100">
                  <a:moveTo>
                    <a:pt x="1871979" y="79857"/>
                  </a:moveTo>
                  <a:lnTo>
                    <a:pt x="1871979" y="638822"/>
                  </a:lnTo>
                  <a:lnTo>
                    <a:pt x="1990039" y="638962"/>
                  </a:lnTo>
                  <a:lnTo>
                    <a:pt x="1990039" y="448398"/>
                  </a:lnTo>
                  <a:lnTo>
                    <a:pt x="1874266" y="448322"/>
                  </a:lnTo>
                  <a:lnTo>
                    <a:pt x="1874266" y="79857"/>
                  </a:lnTo>
                  <a:lnTo>
                    <a:pt x="1871979" y="79857"/>
                  </a:lnTo>
                  <a:close/>
                </a:path>
                <a:path w="2343150" h="1562100">
                  <a:moveTo>
                    <a:pt x="1535455" y="1046073"/>
                  </a:moveTo>
                  <a:lnTo>
                    <a:pt x="1629003" y="1209205"/>
                  </a:lnTo>
                  <a:lnTo>
                    <a:pt x="1629003" y="611441"/>
                  </a:lnTo>
                  <a:lnTo>
                    <a:pt x="1600479" y="611441"/>
                  </a:lnTo>
                  <a:lnTo>
                    <a:pt x="1600479" y="933132"/>
                  </a:lnTo>
                  <a:lnTo>
                    <a:pt x="1535455" y="1046073"/>
                  </a:lnTo>
                  <a:close/>
                </a:path>
                <a:path w="2343150" h="1562100">
                  <a:moveTo>
                    <a:pt x="1549146" y="611441"/>
                  </a:moveTo>
                  <a:lnTo>
                    <a:pt x="1549146" y="638822"/>
                  </a:lnTo>
                  <a:lnTo>
                    <a:pt x="1600479" y="638822"/>
                  </a:lnTo>
                  <a:lnTo>
                    <a:pt x="1600479" y="611441"/>
                  </a:lnTo>
                  <a:lnTo>
                    <a:pt x="1549146" y="611441"/>
                  </a:lnTo>
                  <a:close/>
                </a:path>
                <a:path w="2343150" h="1562100">
                  <a:moveTo>
                    <a:pt x="1381963" y="1163065"/>
                  </a:moveTo>
                  <a:lnTo>
                    <a:pt x="1381963" y="1278889"/>
                  </a:lnTo>
                  <a:lnTo>
                    <a:pt x="1439633" y="1290192"/>
                  </a:lnTo>
                  <a:lnTo>
                    <a:pt x="1439633" y="829335"/>
                  </a:lnTo>
                  <a:lnTo>
                    <a:pt x="1412252" y="829335"/>
                  </a:lnTo>
                  <a:lnTo>
                    <a:pt x="1412252" y="1163065"/>
                  </a:lnTo>
                  <a:lnTo>
                    <a:pt x="1381963" y="1163065"/>
                  </a:lnTo>
                  <a:close/>
                </a:path>
                <a:path w="2343150" h="1562100">
                  <a:moveTo>
                    <a:pt x="922870" y="829335"/>
                  </a:moveTo>
                  <a:lnTo>
                    <a:pt x="922870" y="918946"/>
                  </a:lnTo>
                  <a:lnTo>
                    <a:pt x="1412252" y="918946"/>
                  </a:lnTo>
                  <a:lnTo>
                    <a:pt x="1412252" y="829335"/>
                  </a:lnTo>
                  <a:lnTo>
                    <a:pt x="1411109" y="829335"/>
                  </a:lnTo>
                  <a:lnTo>
                    <a:pt x="1357502" y="882942"/>
                  </a:lnTo>
                  <a:lnTo>
                    <a:pt x="1305026" y="829335"/>
                  </a:lnTo>
                  <a:lnTo>
                    <a:pt x="1305026" y="122059"/>
                  </a:lnTo>
                  <a:lnTo>
                    <a:pt x="1276502" y="122059"/>
                  </a:lnTo>
                  <a:lnTo>
                    <a:pt x="1276502" y="41071"/>
                  </a:lnTo>
                  <a:lnTo>
                    <a:pt x="1208062" y="0"/>
                  </a:lnTo>
                  <a:lnTo>
                    <a:pt x="1123645" y="0"/>
                  </a:lnTo>
                  <a:lnTo>
                    <a:pt x="1058621" y="41071"/>
                  </a:lnTo>
                  <a:lnTo>
                    <a:pt x="1058621" y="122059"/>
                  </a:lnTo>
                  <a:lnTo>
                    <a:pt x="1031240" y="122059"/>
                  </a:lnTo>
                  <a:lnTo>
                    <a:pt x="1031240" y="829335"/>
                  </a:lnTo>
                  <a:lnTo>
                    <a:pt x="977633" y="882942"/>
                  </a:lnTo>
                  <a:lnTo>
                    <a:pt x="924013" y="829335"/>
                  </a:lnTo>
                  <a:lnTo>
                    <a:pt x="922870" y="829335"/>
                  </a:lnTo>
                  <a:close/>
                </a:path>
                <a:path w="2343150" h="1562100">
                  <a:moveTo>
                    <a:pt x="896632" y="829335"/>
                  </a:moveTo>
                  <a:lnTo>
                    <a:pt x="896632" y="1290192"/>
                  </a:lnTo>
                  <a:lnTo>
                    <a:pt x="950252" y="1290192"/>
                  </a:lnTo>
                  <a:lnTo>
                    <a:pt x="950252" y="1561693"/>
                  </a:lnTo>
                  <a:lnTo>
                    <a:pt x="1384884" y="1561693"/>
                  </a:lnTo>
                  <a:lnTo>
                    <a:pt x="1381963" y="1278889"/>
                  </a:lnTo>
                  <a:lnTo>
                    <a:pt x="1381963" y="1163065"/>
                  </a:lnTo>
                  <a:lnTo>
                    <a:pt x="922870" y="1163066"/>
                  </a:lnTo>
                  <a:lnTo>
                    <a:pt x="922870" y="829335"/>
                  </a:lnTo>
                  <a:lnTo>
                    <a:pt x="896632" y="829335"/>
                  </a:lnTo>
                  <a:close/>
                </a:path>
                <a:path w="2343150" h="1562100">
                  <a:moveTo>
                    <a:pt x="707263" y="122059"/>
                  </a:moveTo>
                  <a:lnTo>
                    <a:pt x="707263" y="430072"/>
                  </a:lnTo>
                  <a:lnTo>
                    <a:pt x="905764" y="430072"/>
                  </a:lnTo>
                  <a:lnTo>
                    <a:pt x="1031240" y="751763"/>
                  </a:lnTo>
                  <a:lnTo>
                    <a:pt x="1031240" y="122059"/>
                  </a:lnTo>
                  <a:lnTo>
                    <a:pt x="707263" y="122059"/>
                  </a:lnTo>
                  <a:close/>
                </a:path>
                <a:path w="2343150" h="1562100">
                  <a:moveTo>
                    <a:pt x="651370" y="882942"/>
                  </a:moveTo>
                  <a:lnTo>
                    <a:pt x="651370" y="1209205"/>
                  </a:lnTo>
                  <a:lnTo>
                    <a:pt x="896632" y="1209205"/>
                  </a:lnTo>
                  <a:lnTo>
                    <a:pt x="896632" y="882942"/>
                  </a:lnTo>
                  <a:lnTo>
                    <a:pt x="651370" y="882942"/>
                  </a:lnTo>
                  <a:close/>
                </a:path>
                <a:path w="2343150" h="1562100">
                  <a:moveTo>
                    <a:pt x="353631" y="448322"/>
                  </a:moveTo>
                  <a:lnTo>
                    <a:pt x="353631" y="638822"/>
                  </a:lnTo>
                  <a:lnTo>
                    <a:pt x="787120" y="638822"/>
                  </a:lnTo>
                  <a:lnTo>
                    <a:pt x="787120" y="611441"/>
                  </a:lnTo>
                  <a:lnTo>
                    <a:pt x="707263" y="611441"/>
                  </a:lnTo>
                  <a:lnTo>
                    <a:pt x="707263" y="122059"/>
                  </a:lnTo>
                  <a:lnTo>
                    <a:pt x="597750" y="122059"/>
                  </a:lnTo>
                  <a:lnTo>
                    <a:pt x="597750" y="79857"/>
                  </a:lnTo>
                  <a:lnTo>
                    <a:pt x="462013" y="79857"/>
                  </a:lnTo>
                  <a:lnTo>
                    <a:pt x="462013" y="448322"/>
                  </a:lnTo>
                  <a:lnTo>
                    <a:pt x="353631" y="448322"/>
                  </a:lnTo>
                  <a:close/>
                </a:path>
                <a:path w="2343150" h="1562100">
                  <a:moveTo>
                    <a:pt x="543001" y="855573"/>
                  </a:moveTo>
                  <a:lnTo>
                    <a:pt x="543001" y="1235443"/>
                  </a:lnTo>
                  <a:lnTo>
                    <a:pt x="651370" y="1235443"/>
                  </a:lnTo>
                  <a:lnTo>
                    <a:pt x="651370" y="855573"/>
                  </a:lnTo>
                  <a:lnTo>
                    <a:pt x="543001" y="855573"/>
                  </a:lnTo>
                  <a:close/>
                </a:path>
                <a:path w="2343150" h="1562100">
                  <a:moveTo>
                    <a:pt x="0" y="800811"/>
                  </a:moveTo>
                  <a:lnTo>
                    <a:pt x="0" y="1290192"/>
                  </a:lnTo>
                  <a:lnTo>
                    <a:pt x="543001" y="1290192"/>
                  </a:lnTo>
                  <a:lnTo>
                    <a:pt x="543001" y="800811"/>
                  </a:lnTo>
                  <a:lnTo>
                    <a:pt x="0" y="800811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1376426" y="5677280"/>
              <a:ext cx="2343150" cy="1031875"/>
            </a:xfrm>
            <a:custGeom>
              <a:avLst/>
              <a:gdLst/>
              <a:ahLst/>
              <a:cxnLst/>
              <a:rect l="l" t="t" r="r" b="b"/>
              <a:pathLst>
                <a:path w="2343150" h="1031875">
                  <a:moveTo>
                    <a:pt x="0" y="678751"/>
                  </a:moveTo>
                  <a:lnTo>
                    <a:pt x="0" y="859840"/>
                  </a:lnTo>
                  <a:lnTo>
                    <a:pt x="7124" y="894975"/>
                  </a:lnTo>
                  <a:lnTo>
                    <a:pt x="26531" y="923720"/>
                  </a:lnTo>
                  <a:lnTo>
                    <a:pt x="55276" y="943127"/>
                  </a:lnTo>
                  <a:lnTo>
                    <a:pt x="90411" y="950252"/>
                  </a:lnTo>
                  <a:lnTo>
                    <a:pt x="733361" y="950252"/>
                  </a:lnTo>
                  <a:lnTo>
                    <a:pt x="733361" y="961364"/>
                  </a:lnTo>
                  <a:lnTo>
                    <a:pt x="737441" y="984857"/>
                  </a:lnTo>
                  <a:lnTo>
                    <a:pt x="749030" y="1005433"/>
                  </a:lnTo>
                  <a:lnTo>
                    <a:pt x="767147" y="1021447"/>
                  </a:lnTo>
                  <a:lnTo>
                    <a:pt x="790816" y="1031252"/>
                  </a:lnTo>
                  <a:lnTo>
                    <a:pt x="1551711" y="1031252"/>
                  </a:lnTo>
                  <a:lnTo>
                    <a:pt x="1575379" y="1021447"/>
                  </a:lnTo>
                  <a:lnTo>
                    <a:pt x="1593497" y="1005433"/>
                  </a:lnTo>
                  <a:lnTo>
                    <a:pt x="1605085" y="984857"/>
                  </a:lnTo>
                  <a:lnTo>
                    <a:pt x="1609166" y="961364"/>
                  </a:lnTo>
                  <a:lnTo>
                    <a:pt x="1609166" y="950252"/>
                  </a:lnTo>
                  <a:lnTo>
                    <a:pt x="2252116" y="950252"/>
                  </a:lnTo>
                  <a:lnTo>
                    <a:pt x="2287251" y="943127"/>
                  </a:lnTo>
                  <a:lnTo>
                    <a:pt x="2315995" y="923720"/>
                  </a:lnTo>
                  <a:lnTo>
                    <a:pt x="2335403" y="894975"/>
                  </a:lnTo>
                  <a:lnTo>
                    <a:pt x="2342527" y="859840"/>
                  </a:lnTo>
                  <a:lnTo>
                    <a:pt x="2342527" y="678751"/>
                  </a:lnTo>
                  <a:lnTo>
                    <a:pt x="1683753" y="678751"/>
                  </a:lnTo>
                  <a:lnTo>
                    <a:pt x="1683753" y="624001"/>
                  </a:lnTo>
                  <a:lnTo>
                    <a:pt x="1629003" y="624001"/>
                  </a:lnTo>
                  <a:lnTo>
                    <a:pt x="1629003" y="597763"/>
                  </a:lnTo>
                  <a:lnTo>
                    <a:pt x="1535455" y="434632"/>
                  </a:lnTo>
                  <a:lnTo>
                    <a:pt x="1600479" y="321691"/>
                  </a:lnTo>
                  <a:lnTo>
                    <a:pt x="1600479" y="27381"/>
                  </a:lnTo>
                  <a:lnTo>
                    <a:pt x="1549146" y="27381"/>
                  </a:lnTo>
                  <a:lnTo>
                    <a:pt x="1549146" y="0"/>
                  </a:lnTo>
                  <a:lnTo>
                    <a:pt x="1493253" y="0"/>
                  </a:lnTo>
                  <a:lnTo>
                    <a:pt x="1493253" y="180251"/>
                  </a:lnTo>
                  <a:lnTo>
                    <a:pt x="1455610" y="217893"/>
                  </a:lnTo>
                  <a:lnTo>
                    <a:pt x="1439633" y="217893"/>
                  </a:lnTo>
                  <a:lnTo>
                    <a:pt x="1439633" y="678751"/>
                  </a:lnTo>
                  <a:lnTo>
                    <a:pt x="1384884" y="678751"/>
                  </a:lnTo>
                  <a:lnTo>
                    <a:pt x="1384884" y="950252"/>
                  </a:lnTo>
                  <a:lnTo>
                    <a:pt x="950252" y="950252"/>
                  </a:lnTo>
                  <a:lnTo>
                    <a:pt x="950252" y="678751"/>
                  </a:lnTo>
                  <a:lnTo>
                    <a:pt x="896632" y="678751"/>
                  </a:lnTo>
                  <a:lnTo>
                    <a:pt x="896632" y="597763"/>
                  </a:lnTo>
                  <a:lnTo>
                    <a:pt x="651370" y="597763"/>
                  </a:lnTo>
                  <a:lnTo>
                    <a:pt x="651370" y="624001"/>
                  </a:lnTo>
                  <a:lnTo>
                    <a:pt x="543001" y="624001"/>
                  </a:lnTo>
                  <a:lnTo>
                    <a:pt x="543001" y="678751"/>
                  </a:lnTo>
                  <a:lnTo>
                    <a:pt x="0" y="67875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376426" y="5677280"/>
              <a:ext cx="2343150" cy="1031875"/>
            </a:xfrm>
            <a:custGeom>
              <a:avLst/>
              <a:gdLst/>
              <a:ahLst/>
              <a:cxnLst/>
              <a:rect l="l" t="t" r="r" b="b"/>
              <a:pathLst>
                <a:path w="2343150" h="1031875">
                  <a:moveTo>
                    <a:pt x="0" y="678751"/>
                  </a:moveTo>
                  <a:lnTo>
                    <a:pt x="0" y="859840"/>
                  </a:lnTo>
                  <a:lnTo>
                    <a:pt x="7124" y="894975"/>
                  </a:lnTo>
                  <a:lnTo>
                    <a:pt x="26531" y="923720"/>
                  </a:lnTo>
                  <a:lnTo>
                    <a:pt x="55276" y="943127"/>
                  </a:lnTo>
                  <a:lnTo>
                    <a:pt x="90411" y="950252"/>
                  </a:lnTo>
                  <a:lnTo>
                    <a:pt x="733361" y="950252"/>
                  </a:lnTo>
                  <a:lnTo>
                    <a:pt x="733361" y="961364"/>
                  </a:lnTo>
                  <a:lnTo>
                    <a:pt x="737441" y="984857"/>
                  </a:lnTo>
                  <a:lnTo>
                    <a:pt x="749030" y="1005433"/>
                  </a:lnTo>
                  <a:lnTo>
                    <a:pt x="767147" y="1021447"/>
                  </a:lnTo>
                  <a:lnTo>
                    <a:pt x="790816" y="1031252"/>
                  </a:lnTo>
                  <a:lnTo>
                    <a:pt x="1551711" y="1031252"/>
                  </a:lnTo>
                  <a:lnTo>
                    <a:pt x="1575379" y="1021447"/>
                  </a:lnTo>
                  <a:lnTo>
                    <a:pt x="1593497" y="1005433"/>
                  </a:lnTo>
                  <a:lnTo>
                    <a:pt x="1605085" y="984857"/>
                  </a:lnTo>
                  <a:lnTo>
                    <a:pt x="1609166" y="961364"/>
                  </a:lnTo>
                  <a:lnTo>
                    <a:pt x="1609166" y="950252"/>
                  </a:lnTo>
                  <a:lnTo>
                    <a:pt x="2252116" y="950252"/>
                  </a:lnTo>
                  <a:lnTo>
                    <a:pt x="2287251" y="943127"/>
                  </a:lnTo>
                  <a:lnTo>
                    <a:pt x="2315995" y="923720"/>
                  </a:lnTo>
                  <a:lnTo>
                    <a:pt x="2335403" y="894975"/>
                  </a:lnTo>
                  <a:lnTo>
                    <a:pt x="2342527" y="859840"/>
                  </a:lnTo>
                  <a:lnTo>
                    <a:pt x="2342527" y="678751"/>
                  </a:lnTo>
                  <a:lnTo>
                    <a:pt x="1683753" y="678751"/>
                  </a:lnTo>
                  <a:lnTo>
                    <a:pt x="1683753" y="624001"/>
                  </a:lnTo>
                  <a:lnTo>
                    <a:pt x="1629003" y="624001"/>
                  </a:lnTo>
                  <a:lnTo>
                    <a:pt x="1629003" y="597763"/>
                  </a:lnTo>
                  <a:lnTo>
                    <a:pt x="1535455" y="434632"/>
                  </a:lnTo>
                  <a:lnTo>
                    <a:pt x="1600479" y="321691"/>
                  </a:lnTo>
                  <a:lnTo>
                    <a:pt x="1600479" y="27381"/>
                  </a:lnTo>
                  <a:lnTo>
                    <a:pt x="1549146" y="27381"/>
                  </a:lnTo>
                  <a:lnTo>
                    <a:pt x="1549146" y="0"/>
                  </a:lnTo>
                  <a:lnTo>
                    <a:pt x="1493253" y="0"/>
                  </a:lnTo>
                  <a:lnTo>
                    <a:pt x="1493253" y="180251"/>
                  </a:lnTo>
                  <a:lnTo>
                    <a:pt x="1455610" y="217893"/>
                  </a:lnTo>
                  <a:lnTo>
                    <a:pt x="1439633" y="217893"/>
                  </a:lnTo>
                  <a:lnTo>
                    <a:pt x="1439633" y="678751"/>
                  </a:lnTo>
                  <a:lnTo>
                    <a:pt x="1384884" y="678751"/>
                  </a:lnTo>
                  <a:lnTo>
                    <a:pt x="1384884" y="950252"/>
                  </a:lnTo>
                  <a:lnTo>
                    <a:pt x="950252" y="950252"/>
                  </a:lnTo>
                  <a:lnTo>
                    <a:pt x="950252" y="678751"/>
                  </a:lnTo>
                  <a:lnTo>
                    <a:pt x="896632" y="678751"/>
                  </a:lnTo>
                  <a:lnTo>
                    <a:pt x="896632" y="597763"/>
                  </a:lnTo>
                  <a:lnTo>
                    <a:pt x="651370" y="597763"/>
                  </a:lnTo>
                  <a:lnTo>
                    <a:pt x="651370" y="624001"/>
                  </a:lnTo>
                  <a:lnTo>
                    <a:pt x="543001" y="624001"/>
                  </a:lnTo>
                  <a:lnTo>
                    <a:pt x="543001" y="678751"/>
                  </a:lnTo>
                  <a:lnTo>
                    <a:pt x="0" y="67875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931568" y="3017037"/>
              <a:ext cx="1232535" cy="2049145"/>
            </a:xfrm>
            <a:custGeom>
              <a:avLst/>
              <a:gdLst/>
              <a:ahLst/>
              <a:cxnLst/>
              <a:rect l="l" t="t" r="r" b="b"/>
              <a:pathLst>
                <a:path w="1232535" h="2049145">
                  <a:moveTo>
                    <a:pt x="0" y="704088"/>
                  </a:moveTo>
                  <a:lnTo>
                    <a:pt x="205740" y="1058621"/>
                  </a:lnTo>
                  <a:lnTo>
                    <a:pt x="15240" y="1128204"/>
                  </a:lnTo>
                  <a:lnTo>
                    <a:pt x="15240" y="2035111"/>
                  </a:lnTo>
                  <a:lnTo>
                    <a:pt x="395109" y="2035111"/>
                  </a:lnTo>
                  <a:lnTo>
                    <a:pt x="422490" y="1899361"/>
                  </a:lnTo>
                  <a:lnTo>
                    <a:pt x="568502" y="1899361"/>
                  </a:lnTo>
                  <a:lnTo>
                    <a:pt x="568502" y="2048802"/>
                  </a:lnTo>
                  <a:lnTo>
                    <a:pt x="652919" y="2048802"/>
                  </a:lnTo>
                  <a:lnTo>
                    <a:pt x="652919" y="1899361"/>
                  </a:lnTo>
                  <a:lnTo>
                    <a:pt x="809764" y="1899361"/>
                  </a:lnTo>
                  <a:lnTo>
                    <a:pt x="837133" y="2035111"/>
                  </a:lnTo>
                  <a:lnTo>
                    <a:pt x="1217002" y="2035111"/>
                  </a:lnTo>
                  <a:lnTo>
                    <a:pt x="1217002" y="1128204"/>
                  </a:lnTo>
                  <a:lnTo>
                    <a:pt x="1026502" y="1058621"/>
                  </a:lnTo>
                  <a:lnTo>
                    <a:pt x="1232179" y="704088"/>
                  </a:lnTo>
                  <a:lnTo>
                    <a:pt x="1185202" y="704088"/>
                  </a:lnTo>
                  <a:lnTo>
                    <a:pt x="1026502" y="983475"/>
                  </a:lnTo>
                  <a:lnTo>
                    <a:pt x="1026502" y="0"/>
                  </a:lnTo>
                  <a:lnTo>
                    <a:pt x="205739" y="0"/>
                  </a:lnTo>
                  <a:lnTo>
                    <a:pt x="205701" y="983475"/>
                  </a:lnTo>
                  <a:lnTo>
                    <a:pt x="46964" y="704088"/>
                  </a:lnTo>
                  <a:lnTo>
                    <a:pt x="0" y="704088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568805" y="2796844"/>
              <a:ext cx="1958339" cy="2717800"/>
            </a:xfrm>
            <a:custGeom>
              <a:avLst/>
              <a:gdLst/>
              <a:ahLst/>
              <a:cxnLst/>
              <a:rect l="l" t="t" r="r" b="b"/>
              <a:pathLst>
                <a:path w="1958339" h="2717800">
                  <a:moveTo>
                    <a:pt x="1681886" y="2348852"/>
                  </a:moveTo>
                  <a:lnTo>
                    <a:pt x="1681886" y="2717317"/>
                  </a:lnTo>
                  <a:lnTo>
                    <a:pt x="1797659" y="2717393"/>
                  </a:lnTo>
                  <a:lnTo>
                    <a:pt x="1845017" y="2662555"/>
                  </a:lnTo>
                  <a:lnTo>
                    <a:pt x="1845017" y="2255304"/>
                  </a:lnTo>
                  <a:lnTo>
                    <a:pt x="1957870" y="2255304"/>
                  </a:lnTo>
                  <a:lnTo>
                    <a:pt x="1957870" y="1738541"/>
                  </a:lnTo>
                  <a:lnTo>
                    <a:pt x="1925154" y="1738541"/>
                  </a:lnTo>
                  <a:lnTo>
                    <a:pt x="1875610" y="1728494"/>
                  </a:lnTo>
                  <a:lnTo>
                    <a:pt x="1835075" y="1701125"/>
                  </a:lnTo>
                  <a:lnTo>
                    <a:pt x="1807706" y="1660590"/>
                  </a:lnTo>
                  <a:lnTo>
                    <a:pt x="1797659" y="1611045"/>
                  </a:lnTo>
                  <a:lnTo>
                    <a:pt x="1797659" y="1143063"/>
                  </a:lnTo>
                  <a:lnTo>
                    <a:pt x="1742897" y="1088313"/>
                  </a:lnTo>
                  <a:lnTo>
                    <a:pt x="1688147" y="1088313"/>
                  </a:lnTo>
                  <a:lnTo>
                    <a:pt x="1688147" y="925182"/>
                  </a:lnTo>
                  <a:lnTo>
                    <a:pt x="1682064" y="925182"/>
                  </a:lnTo>
                  <a:lnTo>
                    <a:pt x="1682064" y="2255304"/>
                  </a:lnTo>
                  <a:lnTo>
                    <a:pt x="1681886" y="2348852"/>
                  </a:lnTo>
                  <a:close/>
                </a:path>
                <a:path w="1958339" h="2717800">
                  <a:moveTo>
                    <a:pt x="1389265" y="1278813"/>
                  </a:moveTo>
                  <a:lnTo>
                    <a:pt x="1579765" y="1348397"/>
                  </a:lnTo>
                  <a:lnTo>
                    <a:pt x="1579765" y="2255304"/>
                  </a:lnTo>
                  <a:lnTo>
                    <a:pt x="1682064" y="2255304"/>
                  </a:lnTo>
                  <a:lnTo>
                    <a:pt x="1682064" y="925182"/>
                  </a:lnTo>
                  <a:lnTo>
                    <a:pt x="1594419" y="925182"/>
                  </a:lnTo>
                  <a:lnTo>
                    <a:pt x="1389265" y="1278813"/>
                  </a:lnTo>
                  <a:close/>
                </a:path>
                <a:path w="1958339" h="2717800">
                  <a:moveTo>
                    <a:pt x="1547452" y="925182"/>
                  </a:moveTo>
                  <a:lnTo>
                    <a:pt x="1594419" y="925182"/>
                  </a:lnTo>
                  <a:lnTo>
                    <a:pt x="1594942" y="924280"/>
                  </a:lnTo>
                  <a:lnTo>
                    <a:pt x="1547964" y="924280"/>
                  </a:lnTo>
                  <a:lnTo>
                    <a:pt x="1547452" y="925182"/>
                  </a:lnTo>
                  <a:close/>
                </a:path>
                <a:path w="1958339" h="2717800">
                  <a:moveTo>
                    <a:pt x="1498777" y="155431"/>
                  </a:moveTo>
                  <a:lnTo>
                    <a:pt x="1498777" y="708444"/>
                  </a:lnTo>
                  <a:lnTo>
                    <a:pt x="1502836" y="688418"/>
                  </a:lnTo>
                  <a:lnTo>
                    <a:pt x="1513895" y="672037"/>
                  </a:lnTo>
                  <a:lnTo>
                    <a:pt x="1530276" y="660979"/>
                  </a:lnTo>
                  <a:lnTo>
                    <a:pt x="1550301" y="656920"/>
                  </a:lnTo>
                  <a:lnTo>
                    <a:pt x="1550301" y="301180"/>
                  </a:lnTo>
                  <a:lnTo>
                    <a:pt x="1498777" y="155431"/>
                  </a:lnTo>
                  <a:close/>
                </a:path>
                <a:path w="1958339" h="2717800">
                  <a:moveTo>
                    <a:pt x="410239" y="925182"/>
                  </a:moveTo>
                  <a:lnTo>
                    <a:pt x="568502" y="1203734"/>
                  </a:lnTo>
                  <a:lnTo>
                    <a:pt x="568502" y="220192"/>
                  </a:lnTo>
                  <a:lnTo>
                    <a:pt x="1389265" y="220192"/>
                  </a:lnTo>
                  <a:lnTo>
                    <a:pt x="1389265" y="1203667"/>
                  </a:lnTo>
                  <a:lnTo>
                    <a:pt x="1547452" y="925182"/>
                  </a:lnTo>
                  <a:lnTo>
                    <a:pt x="1498777" y="925182"/>
                  </a:lnTo>
                  <a:lnTo>
                    <a:pt x="1498777" y="155431"/>
                  </a:lnTo>
                  <a:lnTo>
                    <a:pt x="1457147" y="37668"/>
                  </a:lnTo>
                  <a:lnTo>
                    <a:pt x="1429061" y="10228"/>
                  </a:lnTo>
                  <a:lnTo>
                    <a:pt x="1391259" y="0"/>
                  </a:lnTo>
                  <a:lnTo>
                    <a:pt x="566521" y="0"/>
                  </a:lnTo>
                  <a:lnTo>
                    <a:pt x="528710" y="10228"/>
                  </a:lnTo>
                  <a:lnTo>
                    <a:pt x="500633" y="37668"/>
                  </a:lnTo>
                  <a:lnTo>
                    <a:pt x="458990" y="155467"/>
                  </a:lnTo>
                  <a:lnTo>
                    <a:pt x="458990" y="925182"/>
                  </a:lnTo>
                  <a:lnTo>
                    <a:pt x="410239" y="925182"/>
                  </a:lnTo>
                  <a:close/>
                </a:path>
                <a:path w="1958339" h="2717800">
                  <a:moveTo>
                    <a:pt x="269455" y="1088313"/>
                  </a:moveTo>
                  <a:lnTo>
                    <a:pt x="269455" y="2255304"/>
                  </a:lnTo>
                  <a:lnTo>
                    <a:pt x="378002" y="2255304"/>
                  </a:lnTo>
                  <a:lnTo>
                    <a:pt x="378002" y="1348397"/>
                  </a:lnTo>
                  <a:lnTo>
                    <a:pt x="568502" y="1278813"/>
                  </a:lnTo>
                  <a:lnTo>
                    <a:pt x="363286" y="925182"/>
                  </a:lnTo>
                  <a:lnTo>
                    <a:pt x="269633" y="925182"/>
                  </a:lnTo>
                  <a:lnTo>
                    <a:pt x="269633" y="1088313"/>
                  </a:lnTo>
                  <a:lnTo>
                    <a:pt x="269455" y="1088313"/>
                  </a:lnTo>
                  <a:close/>
                </a:path>
                <a:path w="1958339" h="2717800">
                  <a:moveTo>
                    <a:pt x="407479" y="301180"/>
                  </a:moveTo>
                  <a:lnTo>
                    <a:pt x="407479" y="656920"/>
                  </a:lnTo>
                  <a:lnTo>
                    <a:pt x="427497" y="660979"/>
                  </a:lnTo>
                  <a:lnTo>
                    <a:pt x="443874" y="672037"/>
                  </a:lnTo>
                  <a:lnTo>
                    <a:pt x="454931" y="688418"/>
                  </a:lnTo>
                  <a:lnTo>
                    <a:pt x="458990" y="708444"/>
                  </a:lnTo>
                  <a:lnTo>
                    <a:pt x="458990" y="155467"/>
                  </a:lnTo>
                  <a:lnTo>
                    <a:pt x="407479" y="301180"/>
                  </a:lnTo>
                  <a:close/>
                </a:path>
                <a:path w="1958339" h="2717800">
                  <a:moveTo>
                    <a:pt x="362762" y="924280"/>
                  </a:moveTo>
                  <a:lnTo>
                    <a:pt x="363286" y="925182"/>
                  </a:lnTo>
                  <a:lnTo>
                    <a:pt x="410239" y="925182"/>
                  </a:lnTo>
                  <a:lnTo>
                    <a:pt x="409727" y="924280"/>
                  </a:lnTo>
                  <a:lnTo>
                    <a:pt x="362762" y="924280"/>
                  </a:lnTo>
                  <a:close/>
                </a:path>
                <a:path w="1958339" h="2717800">
                  <a:moveTo>
                    <a:pt x="0" y="1738541"/>
                  </a:moveTo>
                  <a:lnTo>
                    <a:pt x="0" y="2255304"/>
                  </a:lnTo>
                  <a:lnTo>
                    <a:pt x="106502" y="2255304"/>
                  </a:lnTo>
                  <a:lnTo>
                    <a:pt x="106502" y="2662555"/>
                  </a:lnTo>
                  <a:lnTo>
                    <a:pt x="161251" y="2717317"/>
                  </a:lnTo>
                  <a:lnTo>
                    <a:pt x="269633" y="2717317"/>
                  </a:lnTo>
                  <a:lnTo>
                    <a:pt x="269455" y="1088313"/>
                  </a:lnTo>
                  <a:lnTo>
                    <a:pt x="214871" y="1088313"/>
                  </a:lnTo>
                  <a:lnTo>
                    <a:pt x="160108" y="1143063"/>
                  </a:lnTo>
                  <a:lnTo>
                    <a:pt x="160108" y="1611045"/>
                  </a:lnTo>
                  <a:lnTo>
                    <a:pt x="150063" y="1660590"/>
                  </a:lnTo>
                  <a:lnTo>
                    <a:pt x="122697" y="1701125"/>
                  </a:lnTo>
                  <a:lnTo>
                    <a:pt x="82163" y="1728494"/>
                  </a:lnTo>
                  <a:lnTo>
                    <a:pt x="32613" y="1738541"/>
                  </a:lnTo>
                  <a:lnTo>
                    <a:pt x="0" y="173854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568704" y="2796844"/>
              <a:ext cx="1958339" cy="2717800"/>
            </a:xfrm>
            <a:custGeom>
              <a:avLst/>
              <a:gdLst/>
              <a:ahLst/>
              <a:cxnLst/>
              <a:rect l="l" t="t" r="r" b="b"/>
              <a:pathLst>
                <a:path w="1958339" h="2717800">
                  <a:moveTo>
                    <a:pt x="362864" y="924280"/>
                  </a:moveTo>
                  <a:lnTo>
                    <a:pt x="568604" y="1278813"/>
                  </a:lnTo>
                  <a:lnTo>
                    <a:pt x="378104" y="1348397"/>
                  </a:lnTo>
                  <a:lnTo>
                    <a:pt x="378104" y="2255304"/>
                  </a:lnTo>
                  <a:lnTo>
                    <a:pt x="269557" y="2255304"/>
                  </a:lnTo>
                  <a:lnTo>
                    <a:pt x="269735" y="2717317"/>
                  </a:lnTo>
                  <a:lnTo>
                    <a:pt x="161353" y="2717317"/>
                  </a:lnTo>
                  <a:lnTo>
                    <a:pt x="106603" y="2662555"/>
                  </a:lnTo>
                  <a:lnTo>
                    <a:pt x="106603" y="2255304"/>
                  </a:lnTo>
                  <a:lnTo>
                    <a:pt x="101" y="2255304"/>
                  </a:lnTo>
                  <a:lnTo>
                    <a:pt x="0" y="1738541"/>
                  </a:lnTo>
                  <a:lnTo>
                    <a:pt x="7922" y="1738648"/>
                  </a:lnTo>
                  <a:lnTo>
                    <a:pt x="16119" y="1738636"/>
                  </a:lnTo>
                  <a:lnTo>
                    <a:pt x="24435" y="1738576"/>
                  </a:lnTo>
                  <a:lnTo>
                    <a:pt x="32715" y="1738541"/>
                  </a:lnTo>
                  <a:lnTo>
                    <a:pt x="82265" y="1728494"/>
                  </a:lnTo>
                  <a:lnTo>
                    <a:pt x="122799" y="1701125"/>
                  </a:lnTo>
                  <a:lnTo>
                    <a:pt x="150165" y="1660590"/>
                  </a:lnTo>
                  <a:lnTo>
                    <a:pt x="160210" y="1611045"/>
                  </a:lnTo>
                  <a:lnTo>
                    <a:pt x="160210" y="1143063"/>
                  </a:lnTo>
                  <a:lnTo>
                    <a:pt x="214972" y="1088313"/>
                  </a:lnTo>
                  <a:lnTo>
                    <a:pt x="269722" y="1088313"/>
                  </a:lnTo>
                  <a:lnTo>
                    <a:pt x="269722" y="925182"/>
                  </a:lnTo>
                  <a:lnTo>
                    <a:pt x="459092" y="925182"/>
                  </a:lnTo>
                  <a:lnTo>
                    <a:pt x="459092" y="708444"/>
                  </a:lnTo>
                  <a:lnTo>
                    <a:pt x="443976" y="672037"/>
                  </a:lnTo>
                  <a:lnTo>
                    <a:pt x="407581" y="656920"/>
                  </a:lnTo>
                  <a:lnTo>
                    <a:pt x="407581" y="301180"/>
                  </a:lnTo>
                  <a:lnTo>
                    <a:pt x="500735" y="37668"/>
                  </a:lnTo>
                  <a:lnTo>
                    <a:pt x="528812" y="10228"/>
                  </a:lnTo>
                  <a:lnTo>
                    <a:pt x="566623" y="0"/>
                  </a:lnTo>
                  <a:lnTo>
                    <a:pt x="1391361" y="0"/>
                  </a:lnTo>
                  <a:lnTo>
                    <a:pt x="1429162" y="10228"/>
                  </a:lnTo>
                  <a:lnTo>
                    <a:pt x="1457248" y="37668"/>
                  </a:lnTo>
                  <a:lnTo>
                    <a:pt x="1550403" y="301180"/>
                  </a:lnTo>
                  <a:lnTo>
                    <a:pt x="1550403" y="656920"/>
                  </a:lnTo>
                  <a:lnTo>
                    <a:pt x="1530377" y="660979"/>
                  </a:lnTo>
                  <a:lnTo>
                    <a:pt x="1513997" y="672037"/>
                  </a:lnTo>
                  <a:lnTo>
                    <a:pt x="1502938" y="688418"/>
                  </a:lnTo>
                  <a:lnTo>
                    <a:pt x="1498879" y="708444"/>
                  </a:lnTo>
                  <a:lnTo>
                    <a:pt x="1498879" y="925182"/>
                  </a:lnTo>
                  <a:lnTo>
                    <a:pt x="1688249" y="925182"/>
                  </a:lnTo>
                  <a:lnTo>
                    <a:pt x="1688249" y="1088313"/>
                  </a:lnTo>
                  <a:lnTo>
                    <a:pt x="1742998" y="1088313"/>
                  </a:lnTo>
                  <a:lnTo>
                    <a:pt x="1797761" y="1143063"/>
                  </a:lnTo>
                  <a:lnTo>
                    <a:pt x="1797761" y="1611045"/>
                  </a:lnTo>
                  <a:lnTo>
                    <a:pt x="1807807" y="1660590"/>
                  </a:lnTo>
                  <a:lnTo>
                    <a:pt x="1835176" y="1701125"/>
                  </a:lnTo>
                  <a:lnTo>
                    <a:pt x="1875712" y="1728494"/>
                  </a:lnTo>
                  <a:lnTo>
                    <a:pt x="1925256" y="1738541"/>
                  </a:lnTo>
                  <a:lnTo>
                    <a:pt x="1933536" y="1738576"/>
                  </a:lnTo>
                  <a:lnTo>
                    <a:pt x="1941852" y="1738636"/>
                  </a:lnTo>
                  <a:lnTo>
                    <a:pt x="1950048" y="1738648"/>
                  </a:lnTo>
                  <a:lnTo>
                    <a:pt x="1957971" y="1738541"/>
                  </a:lnTo>
                  <a:lnTo>
                    <a:pt x="1957870" y="2255304"/>
                  </a:lnTo>
                  <a:lnTo>
                    <a:pt x="1845119" y="2255304"/>
                  </a:lnTo>
                  <a:lnTo>
                    <a:pt x="1845119" y="2662555"/>
                  </a:lnTo>
                  <a:lnTo>
                    <a:pt x="1797761" y="2717393"/>
                  </a:lnTo>
                  <a:lnTo>
                    <a:pt x="1681988" y="2717317"/>
                  </a:lnTo>
                  <a:lnTo>
                    <a:pt x="1681988" y="2348852"/>
                  </a:lnTo>
                  <a:lnTo>
                    <a:pt x="1682165" y="2255304"/>
                  </a:lnTo>
                  <a:lnTo>
                    <a:pt x="1579867" y="2255304"/>
                  </a:lnTo>
                  <a:lnTo>
                    <a:pt x="1579867" y="1348397"/>
                  </a:lnTo>
                  <a:lnTo>
                    <a:pt x="1389367" y="1278813"/>
                  </a:lnTo>
                  <a:lnTo>
                    <a:pt x="1595043" y="924280"/>
                  </a:lnTo>
                  <a:lnTo>
                    <a:pt x="1548066" y="924280"/>
                  </a:lnTo>
                  <a:lnTo>
                    <a:pt x="1389367" y="1203667"/>
                  </a:lnTo>
                  <a:lnTo>
                    <a:pt x="1389367" y="220192"/>
                  </a:lnTo>
                  <a:lnTo>
                    <a:pt x="568604" y="220192"/>
                  </a:lnTo>
                  <a:lnTo>
                    <a:pt x="568566" y="1203667"/>
                  </a:lnTo>
                  <a:lnTo>
                    <a:pt x="409828" y="924280"/>
                  </a:lnTo>
                  <a:lnTo>
                    <a:pt x="362864" y="9242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199449" y="4808334"/>
              <a:ext cx="696595" cy="244475"/>
            </a:xfrm>
            <a:custGeom>
              <a:avLst/>
              <a:gdLst/>
              <a:ahLst/>
              <a:cxnLst/>
              <a:rect l="l" t="t" r="r" b="b"/>
              <a:pathLst>
                <a:path w="696594" h="244475">
                  <a:moveTo>
                    <a:pt x="0" y="54178"/>
                  </a:moveTo>
                  <a:lnTo>
                    <a:pt x="21865" y="99258"/>
                  </a:lnTo>
                  <a:lnTo>
                    <a:pt x="644283" y="244030"/>
                  </a:lnTo>
                  <a:lnTo>
                    <a:pt x="664564" y="239762"/>
                  </a:lnTo>
                  <a:lnTo>
                    <a:pt x="681159" y="228133"/>
                  </a:lnTo>
                  <a:lnTo>
                    <a:pt x="692366" y="210908"/>
                  </a:lnTo>
                  <a:lnTo>
                    <a:pt x="696480" y="189852"/>
                  </a:lnTo>
                  <a:lnTo>
                    <a:pt x="693755" y="172692"/>
                  </a:lnTo>
                  <a:lnTo>
                    <a:pt x="686144" y="157475"/>
                  </a:lnTo>
                  <a:lnTo>
                    <a:pt x="674497" y="145269"/>
                  </a:lnTo>
                  <a:lnTo>
                    <a:pt x="659663" y="137147"/>
                  </a:lnTo>
                  <a:lnTo>
                    <a:pt x="52197" y="0"/>
                  </a:lnTo>
                  <a:lnTo>
                    <a:pt x="31916" y="4270"/>
                  </a:lnTo>
                  <a:lnTo>
                    <a:pt x="15320" y="15901"/>
                  </a:lnTo>
                  <a:lnTo>
                    <a:pt x="4114" y="33127"/>
                  </a:lnTo>
                  <a:lnTo>
                    <a:pt x="0" y="5417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199449" y="4808334"/>
              <a:ext cx="696595" cy="244475"/>
            </a:xfrm>
            <a:custGeom>
              <a:avLst/>
              <a:gdLst/>
              <a:ahLst/>
              <a:cxnLst/>
              <a:rect l="l" t="t" r="r" b="b"/>
              <a:pathLst>
                <a:path w="696594" h="244475">
                  <a:moveTo>
                    <a:pt x="644283" y="244030"/>
                  </a:moveTo>
                  <a:lnTo>
                    <a:pt x="36537" y="108064"/>
                  </a:lnTo>
                  <a:lnTo>
                    <a:pt x="2721" y="71356"/>
                  </a:lnTo>
                  <a:lnTo>
                    <a:pt x="0" y="54178"/>
                  </a:lnTo>
                  <a:lnTo>
                    <a:pt x="4114" y="33127"/>
                  </a:lnTo>
                  <a:lnTo>
                    <a:pt x="15320" y="15901"/>
                  </a:lnTo>
                  <a:lnTo>
                    <a:pt x="31916" y="4270"/>
                  </a:lnTo>
                  <a:lnTo>
                    <a:pt x="52197" y="0"/>
                  </a:lnTo>
                  <a:lnTo>
                    <a:pt x="659663" y="137147"/>
                  </a:lnTo>
                  <a:lnTo>
                    <a:pt x="674497" y="145269"/>
                  </a:lnTo>
                  <a:lnTo>
                    <a:pt x="686144" y="157475"/>
                  </a:lnTo>
                  <a:lnTo>
                    <a:pt x="693755" y="172692"/>
                  </a:lnTo>
                  <a:lnTo>
                    <a:pt x="696480" y="189852"/>
                  </a:lnTo>
                  <a:lnTo>
                    <a:pt x="692366" y="210908"/>
                  </a:lnTo>
                  <a:lnTo>
                    <a:pt x="681159" y="228133"/>
                  </a:lnTo>
                  <a:lnTo>
                    <a:pt x="664564" y="239762"/>
                  </a:lnTo>
                  <a:lnTo>
                    <a:pt x="644283" y="2440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189226" y="4940084"/>
              <a:ext cx="209461" cy="11885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1845830" y="2201392"/>
              <a:ext cx="1403985" cy="1411605"/>
            </a:xfrm>
            <a:custGeom>
              <a:avLst/>
              <a:gdLst/>
              <a:ahLst/>
              <a:cxnLst/>
              <a:rect l="l" t="t" r="r" b="b"/>
              <a:pathLst>
                <a:path w="1403985" h="1411604">
                  <a:moveTo>
                    <a:pt x="271119" y="1411122"/>
                  </a:moveTo>
                  <a:lnTo>
                    <a:pt x="291477" y="1411122"/>
                  </a:lnTo>
                  <a:lnTo>
                    <a:pt x="291477" y="815644"/>
                  </a:lnTo>
                  <a:lnTo>
                    <a:pt x="1112240" y="815644"/>
                  </a:lnTo>
                  <a:lnTo>
                    <a:pt x="1112240" y="1411122"/>
                  </a:lnTo>
                  <a:lnTo>
                    <a:pt x="1132598" y="1411122"/>
                  </a:lnTo>
                  <a:lnTo>
                    <a:pt x="1132598" y="212813"/>
                  </a:lnTo>
                  <a:lnTo>
                    <a:pt x="1136512" y="193504"/>
                  </a:lnTo>
                  <a:lnTo>
                    <a:pt x="1147176" y="177709"/>
                  </a:lnTo>
                  <a:lnTo>
                    <a:pt x="1162972" y="167045"/>
                  </a:lnTo>
                  <a:lnTo>
                    <a:pt x="1182281" y="163131"/>
                  </a:lnTo>
                  <a:lnTo>
                    <a:pt x="1248435" y="163131"/>
                  </a:lnTo>
                  <a:lnTo>
                    <a:pt x="1267744" y="167045"/>
                  </a:lnTo>
                  <a:lnTo>
                    <a:pt x="1283539" y="177709"/>
                  </a:lnTo>
                  <a:lnTo>
                    <a:pt x="1294203" y="193504"/>
                  </a:lnTo>
                  <a:lnTo>
                    <a:pt x="1298117" y="212813"/>
                  </a:lnTo>
                  <a:lnTo>
                    <a:pt x="1298117" y="1411122"/>
                  </a:lnTo>
                  <a:lnTo>
                    <a:pt x="1403718" y="1411122"/>
                  </a:lnTo>
                  <a:lnTo>
                    <a:pt x="1403718" y="95389"/>
                  </a:lnTo>
                  <a:lnTo>
                    <a:pt x="1396200" y="58319"/>
                  </a:lnTo>
                  <a:lnTo>
                    <a:pt x="1375719" y="27992"/>
                  </a:lnTo>
                  <a:lnTo>
                    <a:pt x="1345387" y="7516"/>
                  </a:lnTo>
                  <a:lnTo>
                    <a:pt x="1308315" y="0"/>
                  </a:lnTo>
                  <a:lnTo>
                    <a:pt x="1026972" y="0"/>
                  </a:lnTo>
                  <a:lnTo>
                    <a:pt x="1026972" y="595452"/>
                  </a:lnTo>
                  <a:lnTo>
                    <a:pt x="376745" y="595452"/>
                  </a:lnTo>
                  <a:lnTo>
                    <a:pt x="376745" y="0"/>
                  </a:lnTo>
                  <a:lnTo>
                    <a:pt x="271322" y="0"/>
                  </a:lnTo>
                  <a:lnTo>
                    <a:pt x="271322" y="212813"/>
                  </a:lnTo>
                  <a:lnTo>
                    <a:pt x="271119" y="1411122"/>
                  </a:lnTo>
                  <a:close/>
                </a:path>
                <a:path w="1403985" h="1411604">
                  <a:moveTo>
                    <a:pt x="376745" y="0"/>
                  </a:moveTo>
                  <a:lnTo>
                    <a:pt x="376745" y="245262"/>
                  </a:lnTo>
                  <a:lnTo>
                    <a:pt x="1026972" y="245262"/>
                  </a:lnTo>
                  <a:lnTo>
                    <a:pt x="1026972" y="0"/>
                  </a:lnTo>
                  <a:lnTo>
                    <a:pt x="376745" y="0"/>
                  </a:lnTo>
                  <a:close/>
                </a:path>
                <a:path w="1403985" h="1411604">
                  <a:moveTo>
                    <a:pt x="0" y="95389"/>
                  </a:moveTo>
                  <a:lnTo>
                    <a:pt x="0" y="1411122"/>
                  </a:lnTo>
                  <a:lnTo>
                    <a:pt x="100977" y="1411122"/>
                  </a:lnTo>
                  <a:lnTo>
                    <a:pt x="100977" y="212813"/>
                  </a:lnTo>
                  <a:lnTo>
                    <a:pt x="104891" y="193504"/>
                  </a:lnTo>
                  <a:lnTo>
                    <a:pt x="115554" y="177709"/>
                  </a:lnTo>
                  <a:lnTo>
                    <a:pt x="131345" y="167045"/>
                  </a:lnTo>
                  <a:lnTo>
                    <a:pt x="150647" y="163131"/>
                  </a:lnTo>
                  <a:lnTo>
                    <a:pt x="221640" y="163131"/>
                  </a:lnTo>
                  <a:lnTo>
                    <a:pt x="240949" y="167045"/>
                  </a:lnTo>
                  <a:lnTo>
                    <a:pt x="256744" y="177709"/>
                  </a:lnTo>
                  <a:lnTo>
                    <a:pt x="267408" y="193504"/>
                  </a:lnTo>
                  <a:lnTo>
                    <a:pt x="271322" y="212813"/>
                  </a:lnTo>
                  <a:lnTo>
                    <a:pt x="271322" y="0"/>
                  </a:lnTo>
                  <a:lnTo>
                    <a:pt x="95402" y="0"/>
                  </a:lnTo>
                  <a:lnTo>
                    <a:pt x="58330" y="7516"/>
                  </a:lnTo>
                  <a:lnTo>
                    <a:pt x="27998" y="27992"/>
                  </a:lnTo>
                  <a:lnTo>
                    <a:pt x="7518" y="58319"/>
                  </a:lnTo>
                  <a:lnTo>
                    <a:pt x="0" y="95389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845830" y="2201392"/>
              <a:ext cx="1403985" cy="1411605"/>
            </a:xfrm>
            <a:custGeom>
              <a:avLst/>
              <a:gdLst/>
              <a:ahLst/>
              <a:cxnLst/>
              <a:rect l="l" t="t" r="r" b="b"/>
              <a:pathLst>
                <a:path w="1403985" h="1411604">
                  <a:moveTo>
                    <a:pt x="701865" y="0"/>
                  </a:moveTo>
                  <a:lnTo>
                    <a:pt x="1308315" y="0"/>
                  </a:lnTo>
                  <a:lnTo>
                    <a:pt x="1345387" y="7516"/>
                  </a:lnTo>
                  <a:lnTo>
                    <a:pt x="1375719" y="27992"/>
                  </a:lnTo>
                  <a:lnTo>
                    <a:pt x="1396200" y="58319"/>
                  </a:lnTo>
                  <a:lnTo>
                    <a:pt x="1403718" y="95389"/>
                  </a:lnTo>
                  <a:lnTo>
                    <a:pt x="1403718" y="1411122"/>
                  </a:lnTo>
                  <a:lnTo>
                    <a:pt x="1298117" y="1411122"/>
                  </a:lnTo>
                  <a:lnTo>
                    <a:pt x="1298117" y="212813"/>
                  </a:lnTo>
                  <a:lnTo>
                    <a:pt x="1294203" y="193504"/>
                  </a:lnTo>
                  <a:lnTo>
                    <a:pt x="1283539" y="177709"/>
                  </a:lnTo>
                  <a:lnTo>
                    <a:pt x="1267744" y="167045"/>
                  </a:lnTo>
                  <a:lnTo>
                    <a:pt x="1248435" y="163131"/>
                  </a:lnTo>
                  <a:lnTo>
                    <a:pt x="1182281" y="163131"/>
                  </a:lnTo>
                  <a:lnTo>
                    <a:pt x="1162972" y="167045"/>
                  </a:lnTo>
                  <a:lnTo>
                    <a:pt x="1147176" y="177709"/>
                  </a:lnTo>
                  <a:lnTo>
                    <a:pt x="1136512" y="193504"/>
                  </a:lnTo>
                  <a:lnTo>
                    <a:pt x="1132598" y="212813"/>
                  </a:lnTo>
                  <a:lnTo>
                    <a:pt x="1132598" y="1411122"/>
                  </a:lnTo>
                  <a:lnTo>
                    <a:pt x="1112240" y="1411122"/>
                  </a:lnTo>
                  <a:lnTo>
                    <a:pt x="1112240" y="815644"/>
                  </a:lnTo>
                  <a:lnTo>
                    <a:pt x="291477" y="815644"/>
                  </a:lnTo>
                  <a:lnTo>
                    <a:pt x="291477" y="1411122"/>
                  </a:lnTo>
                  <a:lnTo>
                    <a:pt x="271119" y="1411122"/>
                  </a:lnTo>
                  <a:lnTo>
                    <a:pt x="271322" y="212813"/>
                  </a:lnTo>
                  <a:lnTo>
                    <a:pt x="240949" y="167045"/>
                  </a:lnTo>
                  <a:lnTo>
                    <a:pt x="221640" y="163131"/>
                  </a:lnTo>
                  <a:lnTo>
                    <a:pt x="150647" y="163131"/>
                  </a:lnTo>
                  <a:lnTo>
                    <a:pt x="131345" y="167045"/>
                  </a:lnTo>
                  <a:lnTo>
                    <a:pt x="115554" y="177709"/>
                  </a:lnTo>
                  <a:lnTo>
                    <a:pt x="104891" y="193504"/>
                  </a:lnTo>
                  <a:lnTo>
                    <a:pt x="100977" y="212813"/>
                  </a:lnTo>
                  <a:lnTo>
                    <a:pt x="100977" y="1411122"/>
                  </a:lnTo>
                  <a:lnTo>
                    <a:pt x="0" y="1411122"/>
                  </a:lnTo>
                  <a:lnTo>
                    <a:pt x="0" y="95389"/>
                  </a:lnTo>
                  <a:lnTo>
                    <a:pt x="7518" y="58319"/>
                  </a:lnTo>
                  <a:lnTo>
                    <a:pt x="27998" y="27992"/>
                  </a:lnTo>
                  <a:lnTo>
                    <a:pt x="58330" y="7516"/>
                  </a:lnTo>
                  <a:lnTo>
                    <a:pt x="95402" y="0"/>
                  </a:lnTo>
                  <a:lnTo>
                    <a:pt x="701865" y="0"/>
                  </a:lnTo>
                  <a:close/>
                </a:path>
                <a:path w="1403985" h="1411604">
                  <a:moveTo>
                    <a:pt x="376745" y="595452"/>
                  </a:moveTo>
                  <a:lnTo>
                    <a:pt x="376745" y="245262"/>
                  </a:lnTo>
                  <a:lnTo>
                    <a:pt x="1026972" y="245262"/>
                  </a:lnTo>
                  <a:lnTo>
                    <a:pt x="1026972" y="595452"/>
                  </a:lnTo>
                  <a:lnTo>
                    <a:pt x="376745" y="5954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2681452" y="5495912"/>
              <a:ext cx="324485" cy="453390"/>
            </a:xfrm>
            <a:custGeom>
              <a:avLst/>
              <a:gdLst/>
              <a:ahLst/>
              <a:cxnLst/>
              <a:rect l="l" t="t" r="r" b="b"/>
              <a:pathLst>
                <a:path w="324485" h="453389">
                  <a:moveTo>
                    <a:pt x="0" y="321691"/>
                  </a:moveTo>
                  <a:lnTo>
                    <a:pt x="0" y="399262"/>
                  </a:lnTo>
                  <a:lnTo>
                    <a:pt x="52476" y="452869"/>
                  </a:lnTo>
                  <a:lnTo>
                    <a:pt x="106083" y="399262"/>
                  </a:lnTo>
                  <a:lnTo>
                    <a:pt x="150583" y="399262"/>
                  </a:lnTo>
                  <a:lnTo>
                    <a:pt x="188226" y="361619"/>
                  </a:lnTo>
                  <a:lnTo>
                    <a:pt x="188226" y="181368"/>
                  </a:lnTo>
                  <a:lnTo>
                    <a:pt x="323976" y="181368"/>
                  </a:lnTo>
                  <a:lnTo>
                    <a:pt x="323976" y="0"/>
                  </a:lnTo>
                  <a:lnTo>
                    <a:pt x="125475" y="0"/>
                  </a:lnTo>
                  <a:lnTo>
                    <a:pt x="0" y="32169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681452" y="5495912"/>
              <a:ext cx="324485" cy="453390"/>
            </a:xfrm>
            <a:custGeom>
              <a:avLst/>
              <a:gdLst/>
              <a:ahLst/>
              <a:cxnLst/>
              <a:rect l="l" t="t" r="r" b="b"/>
              <a:pathLst>
                <a:path w="324485" h="453389">
                  <a:moveTo>
                    <a:pt x="323976" y="0"/>
                  </a:moveTo>
                  <a:lnTo>
                    <a:pt x="323976" y="181368"/>
                  </a:lnTo>
                  <a:lnTo>
                    <a:pt x="188226" y="181368"/>
                  </a:lnTo>
                  <a:lnTo>
                    <a:pt x="188226" y="361619"/>
                  </a:lnTo>
                  <a:lnTo>
                    <a:pt x="150583" y="399262"/>
                  </a:lnTo>
                  <a:lnTo>
                    <a:pt x="106083" y="399262"/>
                  </a:lnTo>
                  <a:lnTo>
                    <a:pt x="52476" y="452869"/>
                  </a:lnTo>
                  <a:lnTo>
                    <a:pt x="0" y="399262"/>
                  </a:lnTo>
                  <a:lnTo>
                    <a:pt x="0" y="321691"/>
                  </a:lnTo>
                  <a:lnTo>
                    <a:pt x="125475" y="0"/>
                  </a:lnTo>
                  <a:lnTo>
                    <a:pt x="32397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083689" y="5495912"/>
              <a:ext cx="324485" cy="453390"/>
            </a:xfrm>
            <a:custGeom>
              <a:avLst/>
              <a:gdLst/>
              <a:ahLst/>
              <a:cxnLst/>
              <a:rect l="l" t="t" r="r" b="b"/>
              <a:pathLst>
                <a:path w="324485" h="453389">
                  <a:moveTo>
                    <a:pt x="0" y="0"/>
                  </a:moveTo>
                  <a:lnTo>
                    <a:pt x="0" y="181368"/>
                  </a:lnTo>
                  <a:lnTo>
                    <a:pt x="135762" y="181368"/>
                  </a:lnTo>
                  <a:lnTo>
                    <a:pt x="135762" y="361619"/>
                  </a:lnTo>
                  <a:lnTo>
                    <a:pt x="173405" y="399262"/>
                  </a:lnTo>
                  <a:lnTo>
                    <a:pt x="217893" y="399262"/>
                  </a:lnTo>
                  <a:lnTo>
                    <a:pt x="271500" y="452869"/>
                  </a:lnTo>
                  <a:lnTo>
                    <a:pt x="323976" y="399262"/>
                  </a:lnTo>
                  <a:lnTo>
                    <a:pt x="323976" y="321691"/>
                  </a:lnTo>
                  <a:lnTo>
                    <a:pt x="1985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083689" y="5495912"/>
              <a:ext cx="324485" cy="453390"/>
            </a:xfrm>
            <a:custGeom>
              <a:avLst/>
              <a:gdLst/>
              <a:ahLst/>
              <a:cxnLst/>
              <a:rect l="l" t="t" r="r" b="b"/>
              <a:pathLst>
                <a:path w="324485" h="453389">
                  <a:moveTo>
                    <a:pt x="0" y="0"/>
                  </a:moveTo>
                  <a:lnTo>
                    <a:pt x="0" y="181368"/>
                  </a:lnTo>
                  <a:lnTo>
                    <a:pt x="135762" y="181368"/>
                  </a:lnTo>
                  <a:lnTo>
                    <a:pt x="135762" y="361619"/>
                  </a:lnTo>
                  <a:lnTo>
                    <a:pt x="173405" y="399262"/>
                  </a:lnTo>
                  <a:lnTo>
                    <a:pt x="217893" y="399262"/>
                  </a:lnTo>
                  <a:lnTo>
                    <a:pt x="271500" y="452869"/>
                  </a:lnTo>
                  <a:lnTo>
                    <a:pt x="323976" y="399262"/>
                  </a:lnTo>
                  <a:lnTo>
                    <a:pt x="323976" y="321691"/>
                  </a:lnTo>
                  <a:lnTo>
                    <a:pt x="198500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625547" y="5373852"/>
              <a:ext cx="34290" cy="125730"/>
            </a:xfrm>
            <a:custGeom>
              <a:avLst/>
              <a:gdLst/>
              <a:ahLst/>
              <a:cxnLst/>
              <a:rect l="l" t="t" r="r" b="b"/>
              <a:pathLst>
                <a:path w="34289" h="125729">
                  <a:moveTo>
                    <a:pt x="0" y="0"/>
                  </a:moveTo>
                  <a:lnTo>
                    <a:pt x="0" y="125336"/>
                  </a:lnTo>
                  <a:lnTo>
                    <a:pt x="34226" y="125336"/>
                  </a:lnTo>
                  <a:lnTo>
                    <a:pt x="3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625547" y="5373852"/>
              <a:ext cx="34290" cy="125730"/>
            </a:xfrm>
            <a:custGeom>
              <a:avLst/>
              <a:gdLst/>
              <a:ahLst/>
              <a:cxnLst/>
              <a:rect l="l" t="t" r="r" b="b"/>
              <a:pathLst>
                <a:path w="34289" h="125729">
                  <a:moveTo>
                    <a:pt x="34226" y="125336"/>
                  </a:moveTo>
                  <a:lnTo>
                    <a:pt x="34226" y="0"/>
                  </a:lnTo>
                  <a:lnTo>
                    <a:pt x="0" y="0"/>
                  </a:lnTo>
                  <a:lnTo>
                    <a:pt x="0" y="125336"/>
                  </a:lnTo>
                  <a:lnTo>
                    <a:pt x="34226" y="1253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428201" y="5373852"/>
              <a:ext cx="34290" cy="125730"/>
            </a:xfrm>
            <a:custGeom>
              <a:avLst/>
              <a:gdLst/>
              <a:ahLst/>
              <a:cxnLst/>
              <a:rect l="l" t="t" r="r" b="b"/>
              <a:pathLst>
                <a:path w="34289" h="125729">
                  <a:moveTo>
                    <a:pt x="0" y="0"/>
                  </a:moveTo>
                  <a:lnTo>
                    <a:pt x="0" y="125336"/>
                  </a:lnTo>
                  <a:lnTo>
                    <a:pt x="34226" y="125336"/>
                  </a:lnTo>
                  <a:lnTo>
                    <a:pt x="3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428201" y="5373852"/>
              <a:ext cx="34290" cy="125730"/>
            </a:xfrm>
            <a:custGeom>
              <a:avLst/>
              <a:gdLst/>
              <a:ahLst/>
              <a:cxnLst/>
              <a:rect l="l" t="t" r="r" b="b"/>
              <a:pathLst>
                <a:path w="34289" h="125729">
                  <a:moveTo>
                    <a:pt x="34226" y="125336"/>
                  </a:moveTo>
                  <a:lnTo>
                    <a:pt x="34226" y="0"/>
                  </a:lnTo>
                  <a:lnTo>
                    <a:pt x="0" y="0"/>
                  </a:lnTo>
                  <a:lnTo>
                    <a:pt x="0" y="125336"/>
                  </a:lnTo>
                  <a:lnTo>
                    <a:pt x="34226" y="1253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194623" y="3904094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0" y="54165"/>
                  </a:moveTo>
                  <a:lnTo>
                    <a:pt x="21854" y="99251"/>
                  </a:lnTo>
                  <a:lnTo>
                    <a:pt x="644271" y="222300"/>
                  </a:lnTo>
                  <a:lnTo>
                    <a:pt x="664556" y="218030"/>
                  </a:lnTo>
                  <a:lnTo>
                    <a:pt x="681151" y="206398"/>
                  </a:lnTo>
                  <a:lnTo>
                    <a:pt x="692355" y="189173"/>
                  </a:lnTo>
                  <a:lnTo>
                    <a:pt x="696468" y="168122"/>
                  </a:lnTo>
                  <a:lnTo>
                    <a:pt x="693742" y="150963"/>
                  </a:lnTo>
                  <a:lnTo>
                    <a:pt x="686131" y="135745"/>
                  </a:lnTo>
                  <a:lnTo>
                    <a:pt x="674484" y="123540"/>
                  </a:lnTo>
                  <a:lnTo>
                    <a:pt x="659650" y="115417"/>
                  </a:lnTo>
                  <a:lnTo>
                    <a:pt x="52184" y="0"/>
                  </a:lnTo>
                  <a:lnTo>
                    <a:pt x="31905" y="4268"/>
                  </a:lnTo>
                  <a:lnTo>
                    <a:pt x="15314" y="15895"/>
                  </a:lnTo>
                  <a:lnTo>
                    <a:pt x="4112" y="33116"/>
                  </a:lnTo>
                  <a:lnTo>
                    <a:pt x="0" y="5416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194623" y="3904094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644271" y="222300"/>
                  </a:moveTo>
                  <a:lnTo>
                    <a:pt x="36525" y="108064"/>
                  </a:lnTo>
                  <a:lnTo>
                    <a:pt x="2719" y="71343"/>
                  </a:lnTo>
                  <a:lnTo>
                    <a:pt x="0" y="54165"/>
                  </a:lnTo>
                  <a:lnTo>
                    <a:pt x="4112" y="33116"/>
                  </a:lnTo>
                  <a:lnTo>
                    <a:pt x="15314" y="15895"/>
                  </a:lnTo>
                  <a:lnTo>
                    <a:pt x="31905" y="4268"/>
                  </a:lnTo>
                  <a:lnTo>
                    <a:pt x="52184" y="0"/>
                  </a:lnTo>
                  <a:lnTo>
                    <a:pt x="659650" y="115417"/>
                  </a:lnTo>
                  <a:lnTo>
                    <a:pt x="674484" y="123540"/>
                  </a:lnTo>
                  <a:lnTo>
                    <a:pt x="686131" y="135745"/>
                  </a:lnTo>
                  <a:lnTo>
                    <a:pt x="693742" y="150963"/>
                  </a:lnTo>
                  <a:lnTo>
                    <a:pt x="696468" y="168122"/>
                  </a:lnTo>
                  <a:lnTo>
                    <a:pt x="692355" y="189173"/>
                  </a:lnTo>
                  <a:lnTo>
                    <a:pt x="681151" y="206398"/>
                  </a:lnTo>
                  <a:lnTo>
                    <a:pt x="664556" y="218030"/>
                  </a:lnTo>
                  <a:lnTo>
                    <a:pt x="644271" y="2223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199449" y="3677665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0" y="54178"/>
                  </a:moveTo>
                  <a:lnTo>
                    <a:pt x="21865" y="99258"/>
                  </a:lnTo>
                  <a:lnTo>
                    <a:pt x="644283" y="222300"/>
                  </a:lnTo>
                  <a:lnTo>
                    <a:pt x="664564" y="218032"/>
                  </a:lnTo>
                  <a:lnTo>
                    <a:pt x="681159" y="206405"/>
                  </a:lnTo>
                  <a:lnTo>
                    <a:pt x="692366" y="189184"/>
                  </a:lnTo>
                  <a:lnTo>
                    <a:pt x="696480" y="168135"/>
                  </a:lnTo>
                  <a:lnTo>
                    <a:pt x="693755" y="150968"/>
                  </a:lnTo>
                  <a:lnTo>
                    <a:pt x="686144" y="135747"/>
                  </a:lnTo>
                  <a:lnTo>
                    <a:pt x="674497" y="123540"/>
                  </a:lnTo>
                  <a:lnTo>
                    <a:pt x="659663" y="115417"/>
                  </a:lnTo>
                  <a:lnTo>
                    <a:pt x="52197" y="0"/>
                  </a:lnTo>
                  <a:lnTo>
                    <a:pt x="31916" y="4268"/>
                  </a:lnTo>
                  <a:lnTo>
                    <a:pt x="15320" y="15897"/>
                  </a:lnTo>
                  <a:lnTo>
                    <a:pt x="4114" y="33121"/>
                  </a:lnTo>
                  <a:lnTo>
                    <a:pt x="0" y="5417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199449" y="3677665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644283" y="222300"/>
                  </a:moveTo>
                  <a:lnTo>
                    <a:pt x="36537" y="108064"/>
                  </a:lnTo>
                  <a:lnTo>
                    <a:pt x="2721" y="71356"/>
                  </a:lnTo>
                  <a:lnTo>
                    <a:pt x="0" y="54178"/>
                  </a:lnTo>
                  <a:lnTo>
                    <a:pt x="4114" y="33121"/>
                  </a:lnTo>
                  <a:lnTo>
                    <a:pt x="15320" y="15897"/>
                  </a:lnTo>
                  <a:lnTo>
                    <a:pt x="31916" y="4268"/>
                  </a:lnTo>
                  <a:lnTo>
                    <a:pt x="52197" y="0"/>
                  </a:lnTo>
                  <a:lnTo>
                    <a:pt x="659663" y="115417"/>
                  </a:lnTo>
                  <a:lnTo>
                    <a:pt x="674497" y="123540"/>
                  </a:lnTo>
                  <a:lnTo>
                    <a:pt x="686144" y="135747"/>
                  </a:lnTo>
                  <a:lnTo>
                    <a:pt x="693755" y="150968"/>
                  </a:lnTo>
                  <a:lnTo>
                    <a:pt x="696480" y="168135"/>
                  </a:lnTo>
                  <a:lnTo>
                    <a:pt x="692366" y="189184"/>
                  </a:lnTo>
                  <a:lnTo>
                    <a:pt x="681159" y="206405"/>
                  </a:lnTo>
                  <a:lnTo>
                    <a:pt x="664564" y="218032"/>
                  </a:lnTo>
                  <a:lnTo>
                    <a:pt x="644283" y="2223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199449" y="3455949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0" y="54178"/>
                  </a:moveTo>
                  <a:lnTo>
                    <a:pt x="21865" y="99258"/>
                  </a:lnTo>
                  <a:lnTo>
                    <a:pt x="644283" y="222300"/>
                  </a:lnTo>
                  <a:lnTo>
                    <a:pt x="664564" y="218032"/>
                  </a:lnTo>
                  <a:lnTo>
                    <a:pt x="681159" y="206405"/>
                  </a:lnTo>
                  <a:lnTo>
                    <a:pt x="692366" y="189184"/>
                  </a:lnTo>
                  <a:lnTo>
                    <a:pt x="696480" y="168135"/>
                  </a:lnTo>
                  <a:lnTo>
                    <a:pt x="693755" y="150970"/>
                  </a:lnTo>
                  <a:lnTo>
                    <a:pt x="686144" y="135751"/>
                  </a:lnTo>
                  <a:lnTo>
                    <a:pt x="674497" y="123545"/>
                  </a:lnTo>
                  <a:lnTo>
                    <a:pt x="659663" y="115417"/>
                  </a:lnTo>
                  <a:lnTo>
                    <a:pt x="52197" y="0"/>
                  </a:lnTo>
                  <a:lnTo>
                    <a:pt x="31916" y="4268"/>
                  </a:lnTo>
                  <a:lnTo>
                    <a:pt x="15320" y="15897"/>
                  </a:lnTo>
                  <a:lnTo>
                    <a:pt x="4114" y="33121"/>
                  </a:lnTo>
                  <a:lnTo>
                    <a:pt x="0" y="5417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199449" y="3455949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644283" y="222300"/>
                  </a:moveTo>
                  <a:lnTo>
                    <a:pt x="36537" y="108064"/>
                  </a:lnTo>
                  <a:lnTo>
                    <a:pt x="2721" y="71356"/>
                  </a:lnTo>
                  <a:lnTo>
                    <a:pt x="0" y="54178"/>
                  </a:lnTo>
                  <a:lnTo>
                    <a:pt x="4114" y="33121"/>
                  </a:lnTo>
                  <a:lnTo>
                    <a:pt x="15320" y="15897"/>
                  </a:lnTo>
                  <a:lnTo>
                    <a:pt x="31916" y="4268"/>
                  </a:lnTo>
                  <a:lnTo>
                    <a:pt x="52197" y="0"/>
                  </a:lnTo>
                  <a:lnTo>
                    <a:pt x="659663" y="115417"/>
                  </a:lnTo>
                  <a:lnTo>
                    <a:pt x="674497" y="123545"/>
                  </a:lnTo>
                  <a:lnTo>
                    <a:pt x="686144" y="135751"/>
                  </a:lnTo>
                  <a:lnTo>
                    <a:pt x="693755" y="150970"/>
                  </a:lnTo>
                  <a:lnTo>
                    <a:pt x="696480" y="168135"/>
                  </a:lnTo>
                  <a:lnTo>
                    <a:pt x="692366" y="189184"/>
                  </a:lnTo>
                  <a:lnTo>
                    <a:pt x="681159" y="206405"/>
                  </a:lnTo>
                  <a:lnTo>
                    <a:pt x="664564" y="218032"/>
                  </a:lnTo>
                  <a:lnTo>
                    <a:pt x="644283" y="22230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712656" y="3451669"/>
              <a:ext cx="1905" cy="519430"/>
            </a:xfrm>
            <a:custGeom>
              <a:avLst/>
              <a:gdLst/>
              <a:ahLst/>
              <a:cxnLst/>
              <a:rect l="l" t="t" r="r" b="b"/>
              <a:pathLst>
                <a:path w="1905" h="519429">
                  <a:moveTo>
                    <a:pt x="1295" y="0"/>
                  </a:moveTo>
                  <a:lnTo>
                    <a:pt x="0" y="0"/>
                  </a:lnTo>
                  <a:lnTo>
                    <a:pt x="0" y="518883"/>
                  </a:lnTo>
                  <a:lnTo>
                    <a:pt x="1295" y="517906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711348" y="3451669"/>
              <a:ext cx="1905" cy="520065"/>
            </a:xfrm>
            <a:custGeom>
              <a:avLst/>
              <a:gdLst/>
              <a:ahLst/>
              <a:cxnLst/>
              <a:rect l="l" t="t" r="r" b="b"/>
              <a:pathLst>
                <a:path w="1905" h="520064">
                  <a:moveTo>
                    <a:pt x="0" y="0"/>
                  </a:moveTo>
                  <a:lnTo>
                    <a:pt x="0" y="519848"/>
                  </a:lnTo>
                  <a:lnTo>
                    <a:pt x="1295" y="51888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710052" y="3451669"/>
              <a:ext cx="1905" cy="521334"/>
            </a:xfrm>
            <a:custGeom>
              <a:avLst/>
              <a:gdLst/>
              <a:ahLst/>
              <a:cxnLst/>
              <a:rect l="l" t="t" r="r" b="b"/>
              <a:pathLst>
                <a:path w="1905" h="521335">
                  <a:moveTo>
                    <a:pt x="0" y="0"/>
                  </a:moveTo>
                  <a:lnTo>
                    <a:pt x="0" y="520814"/>
                  </a:lnTo>
                  <a:lnTo>
                    <a:pt x="1295" y="519848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708757" y="3451669"/>
              <a:ext cx="1905" cy="521970"/>
            </a:xfrm>
            <a:custGeom>
              <a:avLst/>
              <a:gdLst/>
              <a:ahLst/>
              <a:cxnLst/>
              <a:rect l="l" t="t" r="r" b="b"/>
              <a:pathLst>
                <a:path w="1905" h="521970">
                  <a:moveTo>
                    <a:pt x="0" y="0"/>
                  </a:moveTo>
                  <a:lnTo>
                    <a:pt x="0" y="521780"/>
                  </a:lnTo>
                  <a:lnTo>
                    <a:pt x="1295" y="520814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707449" y="3451669"/>
              <a:ext cx="1905" cy="523240"/>
            </a:xfrm>
            <a:custGeom>
              <a:avLst/>
              <a:gdLst/>
              <a:ahLst/>
              <a:cxnLst/>
              <a:rect l="l" t="t" r="r" b="b"/>
              <a:pathLst>
                <a:path w="1905" h="523239">
                  <a:moveTo>
                    <a:pt x="0" y="0"/>
                  </a:moveTo>
                  <a:lnTo>
                    <a:pt x="0" y="522756"/>
                  </a:lnTo>
                  <a:lnTo>
                    <a:pt x="1295" y="521790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706154" y="3451669"/>
              <a:ext cx="1905" cy="523875"/>
            </a:xfrm>
            <a:custGeom>
              <a:avLst/>
              <a:gdLst/>
              <a:ahLst/>
              <a:cxnLst/>
              <a:rect l="l" t="t" r="r" b="b"/>
              <a:pathLst>
                <a:path w="1905" h="523875">
                  <a:moveTo>
                    <a:pt x="0" y="0"/>
                  </a:moveTo>
                  <a:lnTo>
                    <a:pt x="0" y="523722"/>
                  </a:lnTo>
                  <a:lnTo>
                    <a:pt x="1295" y="522756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704858" y="3451669"/>
              <a:ext cx="1905" cy="525145"/>
            </a:xfrm>
            <a:custGeom>
              <a:avLst/>
              <a:gdLst/>
              <a:ahLst/>
              <a:cxnLst/>
              <a:rect l="l" t="t" r="r" b="b"/>
              <a:pathLst>
                <a:path w="1905" h="525145">
                  <a:moveTo>
                    <a:pt x="0" y="0"/>
                  </a:moveTo>
                  <a:lnTo>
                    <a:pt x="0" y="524688"/>
                  </a:lnTo>
                  <a:lnTo>
                    <a:pt x="1295" y="523722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703563" y="3451669"/>
              <a:ext cx="1905" cy="525780"/>
            </a:xfrm>
            <a:custGeom>
              <a:avLst/>
              <a:gdLst/>
              <a:ahLst/>
              <a:cxnLst/>
              <a:rect l="l" t="t" r="r" b="b"/>
              <a:pathLst>
                <a:path w="1905" h="525779">
                  <a:moveTo>
                    <a:pt x="0" y="0"/>
                  </a:moveTo>
                  <a:lnTo>
                    <a:pt x="0" y="525655"/>
                  </a:lnTo>
                  <a:lnTo>
                    <a:pt x="1295" y="524688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702255" y="3451669"/>
              <a:ext cx="1905" cy="527050"/>
            </a:xfrm>
            <a:custGeom>
              <a:avLst/>
              <a:gdLst/>
              <a:ahLst/>
              <a:cxnLst/>
              <a:rect l="l" t="t" r="r" b="b"/>
              <a:pathLst>
                <a:path w="1905" h="527050">
                  <a:moveTo>
                    <a:pt x="0" y="0"/>
                  </a:moveTo>
                  <a:lnTo>
                    <a:pt x="0" y="526631"/>
                  </a:lnTo>
                  <a:lnTo>
                    <a:pt x="1295" y="525664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700959" y="3451669"/>
              <a:ext cx="1905" cy="527685"/>
            </a:xfrm>
            <a:custGeom>
              <a:avLst/>
              <a:gdLst/>
              <a:ahLst/>
              <a:cxnLst/>
              <a:rect l="l" t="t" r="r" b="b"/>
              <a:pathLst>
                <a:path w="1905" h="527685">
                  <a:moveTo>
                    <a:pt x="0" y="0"/>
                  </a:moveTo>
                  <a:lnTo>
                    <a:pt x="0" y="527597"/>
                  </a:lnTo>
                  <a:lnTo>
                    <a:pt x="1295" y="52663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699664" y="3451669"/>
              <a:ext cx="1905" cy="528955"/>
            </a:xfrm>
            <a:custGeom>
              <a:avLst/>
              <a:gdLst/>
              <a:ahLst/>
              <a:cxnLst/>
              <a:rect l="l" t="t" r="r" b="b"/>
              <a:pathLst>
                <a:path w="1905" h="528954">
                  <a:moveTo>
                    <a:pt x="0" y="0"/>
                  </a:moveTo>
                  <a:lnTo>
                    <a:pt x="0" y="528563"/>
                  </a:lnTo>
                  <a:lnTo>
                    <a:pt x="1295" y="527597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698369" y="3451669"/>
              <a:ext cx="1905" cy="529590"/>
            </a:xfrm>
            <a:custGeom>
              <a:avLst/>
              <a:gdLst/>
              <a:ahLst/>
              <a:cxnLst/>
              <a:rect l="l" t="t" r="r" b="b"/>
              <a:pathLst>
                <a:path w="1905" h="529589">
                  <a:moveTo>
                    <a:pt x="0" y="0"/>
                  </a:moveTo>
                  <a:lnTo>
                    <a:pt x="0" y="529529"/>
                  </a:lnTo>
                  <a:lnTo>
                    <a:pt x="1295" y="528563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697060" y="3451669"/>
              <a:ext cx="1905" cy="530860"/>
            </a:xfrm>
            <a:custGeom>
              <a:avLst/>
              <a:gdLst/>
              <a:ahLst/>
              <a:cxnLst/>
              <a:rect l="l" t="t" r="r" b="b"/>
              <a:pathLst>
                <a:path w="1905" h="530860">
                  <a:moveTo>
                    <a:pt x="0" y="0"/>
                  </a:moveTo>
                  <a:lnTo>
                    <a:pt x="0" y="530505"/>
                  </a:lnTo>
                  <a:lnTo>
                    <a:pt x="1295" y="529539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695765" y="3451669"/>
              <a:ext cx="1905" cy="531495"/>
            </a:xfrm>
            <a:custGeom>
              <a:avLst/>
              <a:gdLst/>
              <a:ahLst/>
              <a:cxnLst/>
              <a:rect l="l" t="t" r="r" b="b"/>
              <a:pathLst>
                <a:path w="1905" h="531495">
                  <a:moveTo>
                    <a:pt x="0" y="0"/>
                  </a:moveTo>
                  <a:lnTo>
                    <a:pt x="0" y="531471"/>
                  </a:lnTo>
                  <a:lnTo>
                    <a:pt x="1295" y="530505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694470" y="3451669"/>
              <a:ext cx="1905" cy="532765"/>
            </a:xfrm>
            <a:custGeom>
              <a:avLst/>
              <a:gdLst/>
              <a:ahLst/>
              <a:cxnLst/>
              <a:rect l="l" t="t" r="r" b="b"/>
              <a:pathLst>
                <a:path w="1905" h="532764">
                  <a:moveTo>
                    <a:pt x="0" y="0"/>
                  </a:moveTo>
                  <a:lnTo>
                    <a:pt x="0" y="532438"/>
                  </a:lnTo>
                  <a:lnTo>
                    <a:pt x="1295" y="53147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693162" y="3451669"/>
              <a:ext cx="1905" cy="534035"/>
            </a:xfrm>
            <a:custGeom>
              <a:avLst/>
              <a:gdLst/>
              <a:ahLst/>
              <a:cxnLst/>
              <a:rect l="l" t="t" r="r" b="b"/>
              <a:pathLst>
                <a:path w="1905" h="534035">
                  <a:moveTo>
                    <a:pt x="0" y="0"/>
                  </a:moveTo>
                  <a:lnTo>
                    <a:pt x="0" y="533414"/>
                  </a:lnTo>
                  <a:lnTo>
                    <a:pt x="1295" y="532447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691866" y="3451669"/>
              <a:ext cx="1905" cy="534670"/>
            </a:xfrm>
            <a:custGeom>
              <a:avLst/>
              <a:gdLst/>
              <a:ahLst/>
              <a:cxnLst/>
              <a:rect l="l" t="t" r="r" b="b"/>
              <a:pathLst>
                <a:path w="1905" h="534670">
                  <a:moveTo>
                    <a:pt x="0" y="0"/>
                  </a:moveTo>
                  <a:lnTo>
                    <a:pt x="0" y="534380"/>
                  </a:lnTo>
                  <a:lnTo>
                    <a:pt x="1295" y="533414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690571" y="3451669"/>
              <a:ext cx="1905" cy="535940"/>
            </a:xfrm>
            <a:custGeom>
              <a:avLst/>
              <a:gdLst/>
              <a:ahLst/>
              <a:cxnLst/>
              <a:rect l="l" t="t" r="r" b="b"/>
              <a:pathLst>
                <a:path w="1905" h="535939">
                  <a:moveTo>
                    <a:pt x="0" y="0"/>
                  </a:moveTo>
                  <a:lnTo>
                    <a:pt x="0" y="535346"/>
                  </a:lnTo>
                  <a:lnTo>
                    <a:pt x="1295" y="534380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689275" y="3451669"/>
              <a:ext cx="1905" cy="536575"/>
            </a:xfrm>
            <a:custGeom>
              <a:avLst/>
              <a:gdLst/>
              <a:ahLst/>
              <a:cxnLst/>
              <a:rect l="l" t="t" r="r" b="b"/>
              <a:pathLst>
                <a:path w="1905" h="536575">
                  <a:moveTo>
                    <a:pt x="0" y="0"/>
                  </a:moveTo>
                  <a:lnTo>
                    <a:pt x="0" y="536312"/>
                  </a:lnTo>
                  <a:lnTo>
                    <a:pt x="1295" y="535346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687967" y="3451669"/>
              <a:ext cx="1905" cy="537845"/>
            </a:xfrm>
            <a:custGeom>
              <a:avLst/>
              <a:gdLst/>
              <a:ahLst/>
              <a:cxnLst/>
              <a:rect l="l" t="t" r="r" b="b"/>
              <a:pathLst>
                <a:path w="1905" h="537845">
                  <a:moveTo>
                    <a:pt x="0" y="0"/>
                  </a:moveTo>
                  <a:lnTo>
                    <a:pt x="0" y="537288"/>
                  </a:lnTo>
                  <a:lnTo>
                    <a:pt x="1295" y="536322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686672" y="3451669"/>
              <a:ext cx="1905" cy="538480"/>
            </a:xfrm>
            <a:custGeom>
              <a:avLst/>
              <a:gdLst/>
              <a:ahLst/>
              <a:cxnLst/>
              <a:rect l="l" t="t" r="r" b="b"/>
              <a:pathLst>
                <a:path w="1905" h="538479">
                  <a:moveTo>
                    <a:pt x="0" y="0"/>
                  </a:moveTo>
                  <a:lnTo>
                    <a:pt x="0" y="538254"/>
                  </a:lnTo>
                  <a:lnTo>
                    <a:pt x="1295" y="537288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685376" y="3451669"/>
              <a:ext cx="1905" cy="539750"/>
            </a:xfrm>
            <a:custGeom>
              <a:avLst/>
              <a:gdLst/>
              <a:ahLst/>
              <a:cxnLst/>
              <a:rect l="l" t="t" r="r" b="b"/>
              <a:pathLst>
                <a:path w="1905" h="539750">
                  <a:moveTo>
                    <a:pt x="0" y="0"/>
                  </a:moveTo>
                  <a:lnTo>
                    <a:pt x="0" y="539221"/>
                  </a:lnTo>
                  <a:lnTo>
                    <a:pt x="1295" y="538254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684068" y="3451669"/>
              <a:ext cx="1905" cy="540385"/>
            </a:xfrm>
            <a:custGeom>
              <a:avLst/>
              <a:gdLst/>
              <a:ahLst/>
              <a:cxnLst/>
              <a:rect l="l" t="t" r="r" b="b"/>
              <a:pathLst>
                <a:path w="1905" h="540385">
                  <a:moveTo>
                    <a:pt x="0" y="0"/>
                  </a:moveTo>
                  <a:lnTo>
                    <a:pt x="0" y="540197"/>
                  </a:lnTo>
                  <a:lnTo>
                    <a:pt x="1295" y="539230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682773" y="3451669"/>
              <a:ext cx="1905" cy="541655"/>
            </a:xfrm>
            <a:custGeom>
              <a:avLst/>
              <a:gdLst/>
              <a:ahLst/>
              <a:cxnLst/>
              <a:rect l="l" t="t" r="r" b="b"/>
              <a:pathLst>
                <a:path w="1905" h="541654">
                  <a:moveTo>
                    <a:pt x="0" y="0"/>
                  </a:moveTo>
                  <a:lnTo>
                    <a:pt x="0" y="541163"/>
                  </a:lnTo>
                  <a:lnTo>
                    <a:pt x="1295" y="540197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681477" y="3451669"/>
              <a:ext cx="1905" cy="542290"/>
            </a:xfrm>
            <a:custGeom>
              <a:avLst/>
              <a:gdLst/>
              <a:ahLst/>
              <a:cxnLst/>
              <a:rect l="l" t="t" r="r" b="b"/>
              <a:pathLst>
                <a:path w="1905" h="542289">
                  <a:moveTo>
                    <a:pt x="0" y="0"/>
                  </a:moveTo>
                  <a:lnTo>
                    <a:pt x="0" y="542129"/>
                  </a:lnTo>
                  <a:lnTo>
                    <a:pt x="1295" y="541163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68018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45" y="543062"/>
                  </a:lnTo>
                  <a:lnTo>
                    <a:pt x="1295" y="542129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67887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67757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674988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67368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67238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67108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66978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66848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66719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266589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266458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66329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66199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66070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65939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65809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265680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65549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65419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65290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65160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649004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543001"/>
                  </a:moveTo>
                  <a:lnTo>
                    <a:pt x="2578" y="0"/>
                  </a:ln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64770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64641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2643809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543001"/>
                  </a:moveTo>
                  <a:lnTo>
                    <a:pt x="2578" y="0"/>
                  </a:ln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64251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64120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638615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543001"/>
                  </a:moveTo>
                  <a:lnTo>
                    <a:pt x="2578" y="0"/>
                  </a:ln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63732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63601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63471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63342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63211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63081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62952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262822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625623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62432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621724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543001"/>
                  </a:moveTo>
                  <a:lnTo>
                    <a:pt x="1282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62042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617825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61653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613939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61263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61133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61004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60874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60743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60614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60484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60353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600947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543001"/>
                  </a:moveTo>
                  <a:lnTo>
                    <a:pt x="2578" y="0"/>
                  </a:ln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2598343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59704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59575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59444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59314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59185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59055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587955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543001"/>
                  </a:moveTo>
                  <a:lnTo>
                    <a:pt x="1282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close/>
                </a:path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258665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58536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58405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258276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2580157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257886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257756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257627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57496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572372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543001"/>
                  </a:moveTo>
                  <a:lnTo>
                    <a:pt x="2578" y="0"/>
                  </a:ln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57107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56976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256847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2565870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256457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256327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256198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2559380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543001"/>
                  </a:moveTo>
                  <a:lnTo>
                    <a:pt x="1282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close/>
                </a:path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255808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255678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554186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543001"/>
                  </a:moveTo>
                  <a:lnTo>
                    <a:pt x="1282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close/>
                </a:path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2551582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2548991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2546388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2543797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543001"/>
                  </a:moveTo>
                  <a:lnTo>
                    <a:pt x="2578" y="0"/>
                  </a:ln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2541193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2538603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253729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253599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2533408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253210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253080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252950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2526906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252561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252431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252300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2520416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251912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251781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251651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251522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2512618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51132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51002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250871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250742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504821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250352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250223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250093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249962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249833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249703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2494432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2491841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543001"/>
                  </a:moveTo>
                  <a:lnTo>
                    <a:pt x="2578" y="0"/>
                  </a:ln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249053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248923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248794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248664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248533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248404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248274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248145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2478849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247755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2474950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247365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2471051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246975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2467165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246585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246456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246326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246195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246066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245936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245807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245676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2454173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543001"/>
                  </a:moveTo>
                  <a:lnTo>
                    <a:pt x="1282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close/>
                </a:path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245286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245156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2448979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244767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244637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2443784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543001"/>
                  </a:moveTo>
                  <a:lnTo>
                    <a:pt x="2578" y="0"/>
                  </a:ln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244247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244118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243988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243857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243728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243598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243469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243338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243208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243079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242949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242818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242689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242559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242429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242299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242169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242040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2417800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241650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241519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241390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241260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241131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241000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240870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240741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5" h="543560">
                  <a:moveTo>
                    <a:pt x="0" y="0"/>
                  </a:moveTo>
                  <a:lnTo>
                    <a:pt x="0" y="541720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2406116" y="3451669"/>
              <a:ext cx="1905" cy="542290"/>
            </a:xfrm>
            <a:custGeom>
              <a:avLst/>
              <a:gdLst/>
              <a:ahLst/>
              <a:cxnLst/>
              <a:rect l="l" t="t" r="r" b="b"/>
              <a:pathLst>
                <a:path w="1905" h="542289">
                  <a:moveTo>
                    <a:pt x="0" y="0"/>
                  </a:moveTo>
                  <a:lnTo>
                    <a:pt x="0" y="540533"/>
                  </a:lnTo>
                  <a:lnTo>
                    <a:pt x="1295" y="541720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2404808" y="3451669"/>
              <a:ext cx="1905" cy="541020"/>
            </a:xfrm>
            <a:custGeom>
              <a:avLst/>
              <a:gdLst/>
              <a:ahLst/>
              <a:cxnLst/>
              <a:rect l="l" t="t" r="r" b="b"/>
              <a:pathLst>
                <a:path w="1905" h="541020">
                  <a:moveTo>
                    <a:pt x="0" y="0"/>
                  </a:moveTo>
                  <a:lnTo>
                    <a:pt x="0" y="539334"/>
                  </a:lnTo>
                  <a:lnTo>
                    <a:pt x="1295" y="54052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2403513" y="3451669"/>
              <a:ext cx="1905" cy="539750"/>
            </a:xfrm>
            <a:custGeom>
              <a:avLst/>
              <a:gdLst/>
              <a:ahLst/>
              <a:cxnLst/>
              <a:rect l="l" t="t" r="r" b="b"/>
              <a:pathLst>
                <a:path w="1905" h="539750">
                  <a:moveTo>
                    <a:pt x="0" y="0"/>
                  </a:moveTo>
                  <a:lnTo>
                    <a:pt x="0" y="538147"/>
                  </a:lnTo>
                  <a:lnTo>
                    <a:pt x="1295" y="539334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2402217" y="3451669"/>
              <a:ext cx="1905" cy="538480"/>
            </a:xfrm>
            <a:custGeom>
              <a:avLst/>
              <a:gdLst/>
              <a:ahLst/>
              <a:cxnLst/>
              <a:rect l="l" t="t" r="r" b="b"/>
              <a:pathLst>
                <a:path w="1905" h="538479">
                  <a:moveTo>
                    <a:pt x="0" y="0"/>
                  </a:moveTo>
                  <a:lnTo>
                    <a:pt x="0" y="536960"/>
                  </a:lnTo>
                  <a:lnTo>
                    <a:pt x="1295" y="538147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2400909" y="3451669"/>
              <a:ext cx="1905" cy="537210"/>
            </a:xfrm>
            <a:custGeom>
              <a:avLst/>
              <a:gdLst/>
              <a:ahLst/>
              <a:cxnLst/>
              <a:rect l="l" t="t" r="r" b="b"/>
              <a:pathLst>
                <a:path w="1905" h="537210">
                  <a:moveTo>
                    <a:pt x="0" y="0"/>
                  </a:moveTo>
                  <a:lnTo>
                    <a:pt x="0" y="535761"/>
                  </a:lnTo>
                  <a:lnTo>
                    <a:pt x="1295" y="536948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2399614" y="3451669"/>
              <a:ext cx="1905" cy="535940"/>
            </a:xfrm>
            <a:custGeom>
              <a:avLst/>
              <a:gdLst/>
              <a:ahLst/>
              <a:cxnLst/>
              <a:rect l="l" t="t" r="r" b="b"/>
              <a:pathLst>
                <a:path w="1905" h="535939">
                  <a:moveTo>
                    <a:pt x="0" y="0"/>
                  </a:moveTo>
                  <a:lnTo>
                    <a:pt x="0" y="534574"/>
                  </a:lnTo>
                  <a:lnTo>
                    <a:pt x="1295" y="53576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2398318" y="3451669"/>
              <a:ext cx="1905" cy="534670"/>
            </a:xfrm>
            <a:custGeom>
              <a:avLst/>
              <a:gdLst/>
              <a:ahLst/>
              <a:cxnLst/>
              <a:rect l="l" t="t" r="r" b="b"/>
              <a:pathLst>
                <a:path w="1905" h="534670">
                  <a:moveTo>
                    <a:pt x="0" y="0"/>
                  </a:moveTo>
                  <a:lnTo>
                    <a:pt x="0" y="533386"/>
                  </a:lnTo>
                  <a:lnTo>
                    <a:pt x="1295" y="534574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2397023" y="3451669"/>
              <a:ext cx="1905" cy="533400"/>
            </a:xfrm>
            <a:custGeom>
              <a:avLst/>
              <a:gdLst/>
              <a:ahLst/>
              <a:cxnLst/>
              <a:rect l="l" t="t" r="r" b="b"/>
              <a:pathLst>
                <a:path w="1905" h="533400">
                  <a:moveTo>
                    <a:pt x="0" y="0"/>
                  </a:moveTo>
                  <a:lnTo>
                    <a:pt x="0" y="532199"/>
                  </a:lnTo>
                  <a:lnTo>
                    <a:pt x="1295" y="533386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2395715" y="3451669"/>
              <a:ext cx="1905" cy="532765"/>
            </a:xfrm>
            <a:custGeom>
              <a:avLst/>
              <a:gdLst/>
              <a:ahLst/>
              <a:cxnLst/>
              <a:rect l="l" t="t" r="r" b="b"/>
              <a:pathLst>
                <a:path w="1905" h="532764">
                  <a:moveTo>
                    <a:pt x="0" y="0"/>
                  </a:moveTo>
                  <a:lnTo>
                    <a:pt x="0" y="531000"/>
                  </a:lnTo>
                  <a:lnTo>
                    <a:pt x="1295" y="532187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2394419" y="3451669"/>
              <a:ext cx="1905" cy="531495"/>
            </a:xfrm>
            <a:custGeom>
              <a:avLst/>
              <a:gdLst/>
              <a:ahLst/>
              <a:cxnLst/>
              <a:rect l="l" t="t" r="r" b="b"/>
              <a:pathLst>
                <a:path w="1905" h="531495">
                  <a:moveTo>
                    <a:pt x="0" y="0"/>
                  </a:moveTo>
                  <a:lnTo>
                    <a:pt x="0" y="529813"/>
                  </a:lnTo>
                  <a:lnTo>
                    <a:pt x="1295" y="531000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2393124" y="3451669"/>
              <a:ext cx="1905" cy="530225"/>
            </a:xfrm>
            <a:custGeom>
              <a:avLst/>
              <a:gdLst/>
              <a:ahLst/>
              <a:cxnLst/>
              <a:rect l="l" t="t" r="r" b="b"/>
              <a:pathLst>
                <a:path w="1905" h="530225">
                  <a:moveTo>
                    <a:pt x="0" y="0"/>
                  </a:moveTo>
                  <a:lnTo>
                    <a:pt x="0" y="528626"/>
                  </a:lnTo>
                  <a:lnTo>
                    <a:pt x="1295" y="529813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2391829" y="3451669"/>
              <a:ext cx="1905" cy="528955"/>
            </a:xfrm>
            <a:custGeom>
              <a:avLst/>
              <a:gdLst/>
              <a:ahLst/>
              <a:cxnLst/>
              <a:rect l="l" t="t" r="r" b="b"/>
              <a:pathLst>
                <a:path w="1905" h="528954">
                  <a:moveTo>
                    <a:pt x="0" y="0"/>
                  </a:moveTo>
                  <a:lnTo>
                    <a:pt x="0" y="527438"/>
                  </a:lnTo>
                  <a:lnTo>
                    <a:pt x="1295" y="528626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2390521" y="3451669"/>
              <a:ext cx="1905" cy="527685"/>
            </a:xfrm>
            <a:custGeom>
              <a:avLst/>
              <a:gdLst/>
              <a:ahLst/>
              <a:cxnLst/>
              <a:rect l="l" t="t" r="r" b="b"/>
              <a:pathLst>
                <a:path w="1905" h="527685">
                  <a:moveTo>
                    <a:pt x="0" y="0"/>
                  </a:moveTo>
                  <a:lnTo>
                    <a:pt x="0" y="526240"/>
                  </a:lnTo>
                  <a:lnTo>
                    <a:pt x="1295" y="527427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2389225" y="3451669"/>
              <a:ext cx="1905" cy="526415"/>
            </a:xfrm>
            <a:custGeom>
              <a:avLst/>
              <a:gdLst/>
              <a:ahLst/>
              <a:cxnLst/>
              <a:rect l="l" t="t" r="r" b="b"/>
              <a:pathLst>
                <a:path w="1905" h="526414">
                  <a:moveTo>
                    <a:pt x="0" y="0"/>
                  </a:moveTo>
                  <a:lnTo>
                    <a:pt x="0" y="525052"/>
                  </a:lnTo>
                  <a:lnTo>
                    <a:pt x="1295" y="526240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2387930" y="3451669"/>
              <a:ext cx="1905" cy="525145"/>
            </a:xfrm>
            <a:custGeom>
              <a:avLst/>
              <a:gdLst/>
              <a:ahLst/>
              <a:cxnLst/>
              <a:rect l="l" t="t" r="r" b="b"/>
              <a:pathLst>
                <a:path w="1905" h="525145">
                  <a:moveTo>
                    <a:pt x="0" y="0"/>
                  </a:moveTo>
                  <a:lnTo>
                    <a:pt x="0" y="523865"/>
                  </a:lnTo>
                  <a:lnTo>
                    <a:pt x="1295" y="525052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2386622" y="3451669"/>
              <a:ext cx="1905" cy="523875"/>
            </a:xfrm>
            <a:custGeom>
              <a:avLst/>
              <a:gdLst/>
              <a:ahLst/>
              <a:cxnLst/>
              <a:rect l="l" t="t" r="r" b="b"/>
              <a:pathLst>
                <a:path w="1905" h="523875">
                  <a:moveTo>
                    <a:pt x="0" y="0"/>
                  </a:moveTo>
                  <a:lnTo>
                    <a:pt x="0" y="522666"/>
                  </a:lnTo>
                  <a:lnTo>
                    <a:pt x="1295" y="523853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2385326" y="3451669"/>
              <a:ext cx="1905" cy="523240"/>
            </a:xfrm>
            <a:custGeom>
              <a:avLst/>
              <a:gdLst/>
              <a:ahLst/>
              <a:cxnLst/>
              <a:rect l="l" t="t" r="r" b="b"/>
              <a:pathLst>
                <a:path w="1905" h="523239">
                  <a:moveTo>
                    <a:pt x="0" y="0"/>
                  </a:moveTo>
                  <a:lnTo>
                    <a:pt x="0" y="521479"/>
                  </a:lnTo>
                  <a:lnTo>
                    <a:pt x="1295" y="522666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2384031" y="3451669"/>
              <a:ext cx="1905" cy="521970"/>
            </a:xfrm>
            <a:custGeom>
              <a:avLst/>
              <a:gdLst/>
              <a:ahLst/>
              <a:cxnLst/>
              <a:rect l="l" t="t" r="r" b="b"/>
              <a:pathLst>
                <a:path w="1905" h="521970">
                  <a:moveTo>
                    <a:pt x="0" y="0"/>
                  </a:moveTo>
                  <a:lnTo>
                    <a:pt x="0" y="520292"/>
                  </a:lnTo>
                  <a:lnTo>
                    <a:pt x="1295" y="521479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2382735" y="3451669"/>
              <a:ext cx="1905" cy="520700"/>
            </a:xfrm>
            <a:custGeom>
              <a:avLst/>
              <a:gdLst/>
              <a:ahLst/>
              <a:cxnLst/>
              <a:rect l="l" t="t" r="r" b="b"/>
              <a:pathLst>
                <a:path w="1905" h="520700">
                  <a:moveTo>
                    <a:pt x="0" y="0"/>
                  </a:moveTo>
                  <a:lnTo>
                    <a:pt x="0" y="519104"/>
                  </a:lnTo>
                  <a:lnTo>
                    <a:pt x="1295" y="520292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2381427" y="3451669"/>
              <a:ext cx="1905" cy="519430"/>
            </a:xfrm>
            <a:custGeom>
              <a:avLst/>
              <a:gdLst/>
              <a:ahLst/>
              <a:cxnLst/>
              <a:rect l="l" t="t" r="r" b="b"/>
              <a:pathLst>
                <a:path w="1905" h="519429">
                  <a:moveTo>
                    <a:pt x="1295" y="0"/>
                  </a:moveTo>
                  <a:lnTo>
                    <a:pt x="1295" y="519093"/>
                  </a:lnTo>
                  <a:lnTo>
                    <a:pt x="0" y="517906"/>
                  </a:lnTo>
                  <a:lnTo>
                    <a:pt x="0" y="0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2381427" y="3451669"/>
              <a:ext cx="332740" cy="543560"/>
            </a:xfrm>
            <a:custGeom>
              <a:avLst/>
              <a:gdLst/>
              <a:ahLst/>
              <a:cxnLst/>
              <a:rect l="l" t="t" r="r" b="b"/>
              <a:pathLst>
                <a:path w="332739" h="543560">
                  <a:moveTo>
                    <a:pt x="332524" y="0"/>
                  </a:moveTo>
                  <a:lnTo>
                    <a:pt x="0" y="0"/>
                  </a:lnTo>
                  <a:lnTo>
                    <a:pt x="0" y="517905"/>
                  </a:lnTo>
                  <a:lnTo>
                    <a:pt x="27381" y="543001"/>
                  </a:lnTo>
                  <a:lnTo>
                    <a:pt x="298881" y="543001"/>
                  </a:lnTo>
                  <a:lnTo>
                    <a:pt x="332524" y="517905"/>
                  </a:lnTo>
                  <a:lnTo>
                    <a:pt x="332524" y="0"/>
                  </a:lnTo>
                  <a:close/>
                </a:path>
                <a:path w="332739" h="543560">
                  <a:moveTo>
                    <a:pt x="323977" y="516763"/>
                  </a:moveTo>
                  <a:lnTo>
                    <a:pt x="0" y="51676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2199449" y="4578680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0" y="54178"/>
                  </a:moveTo>
                  <a:lnTo>
                    <a:pt x="21865" y="99258"/>
                  </a:lnTo>
                  <a:lnTo>
                    <a:pt x="644283" y="222300"/>
                  </a:lnTo>
                  <a:lnTo>
                    <a:pt x="664564" y="218032"/>
                  </a:lnTo>
                  <a:lnTo>
                    <a:pt x="681159" y="206403"/>
                  </a:lnTo>
                  <a:lnTo>
                    <a:pt x="692366" y="189178"/>
                  </a:lnTo>
                  <a:lnTo>
                    <a:pt x="696480" y="168122"/>
                  </a:lnTo>
                  <a:lnTo>
                    <a:pt x="693755" y="150963"/>
                  </a:lnTo>
                  <a:lnTo>
                    <a:pt x="686144" y="135745"/>
                  </a:lnTo>
                  <a:lnTo>
                    <a:pt x="674497" y="123540"/>
                  </a:lnTo>
                  <a:lnTo>
                    <a:pt x="659663" y="115417"/>
                  </a:lnTo>
                  <a:lnTo>
                    <a:pt x="52197" y="0"/>
                  </a:lnTo>
                  <a:lnTo>
                    <a:pt x="31916" y="4268"/>
                  </a:lnTo>
                  <a:lnTo>
                    <a:pt x="15320" y="15897"/>
                  </a:lnTo>
                  <a:lnTo>
                    <a:pt x="4114" y="33121"/>
                  </a:lnTo>
                  <a:lnTo>
                    <a:pt x="0" y="5417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2199449" y="4578680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644283" y="222300"/>
                  </a:moveTo>
                  <a:lnTo>
                    <a:pt x="36537" y="108064"/>
                  </a:lnTo>
                  <a:lnTo>
                    <a:pt x="2721" y="71356"/>
                  </a:lnTo>
                  <a:lnTo>
                    <a:pt x="0" y="54178"/>
                  </a:lnTo>
                  <a:lnTo>
                    <a:pt x="4114" y="33121"/>
                  </a:lnTo>
                  <a:lnTo>
                    <a:pt x="15320" y="15897"/>
                  </a:lnTo>
                  <a:lnTo>
                    <a:pt x="31916" y="4268"/>
                  </a:lnTo>
                  <a:lnTo>
                    <a:pt x="52197" y="0"/>
                  </a:lnTo>
                  <a:lnTo>
                    <a:pt x="659663" y="115417"/>
                  </a:lnTo>
                  <a:lnTo>
                    <a:pt x="674497" y="123540"/>
                  </a:lnTo>
                  <a:lnTo>
                    <a:pt x="686144" y="135745"/>
                  </a:lnTo>
                  <a:lnTo>
                    <a:pt x="693755" y="150963"/>
                  </a:lnTo>
                  <a:lnTo>
                    <a:pt x="696480" y="168122"/>
                  </a:lnTo>
                  <a:lnTo>
                    <a:pt x="692366" y="189178"/>
                  </a:lnTo>
                  <a:lnTo>
                    <a:pt x="681159" y="206403"/>
                  </a:lnTo>
                  <a:lnTo>
                    <a:pt x="664564" y="218032"/>
                  </a:lnTo>
                  <a:lnTo>
                    <a:pt x="644283" y="22230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2199449" y="4354017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0" y="54165"/>
                  </a:moveTo>
                  <a:lnTo>
                    <a:pt x="21865" y="99251"/>
                  </a:lnTo>
                  <a:lnTo>
                    <a:pt x="644283" y="222300"/>
                  </a:lnTo>
                  <a:lnTo>
                    <a:pt x="664564" y="218030"/>
                  </a:lnTo>
                  <a:lnTo>
                    <a:pt x="681159" y="206398"/>
                  </a:lnTo>
                  <a:lnTo>
                    <a:pt x="692366" y="189173"/>
                  </a:lnTo>
                  <a:lnTo>
                    <a:pt x="696480" y="168122"/>
                  </a:lnTo>
                  <a:lnTo>
                    <a:pt x="693755" y="150963"/>
                  </a:lnTo>
                  <a:lnTo>
                    <a:pt x="686144" y="135745"/>
                  </a:lnTo>
                  <a:lnTo>
                    <a:pt x="674497" y="123540"/>
                  </a:lnTo>
                  <a:lnTo>
                    <a:pt x="659663" y="115417"/>
                  </a:lnTo>
                  <a:lnTo>
                    <a:pt x="52197" y="0"/>
                  </a:lnTo>
                  <a:lnTo>
                    <a:pt x="31916" y="4268"/>
                  </a:lnTo>
                  <a:lnTo>
                    <a:pt x="15320" y="15895"/>
                  </a:lnTo>
                  <a:lnTo>
                    <a:pt x="4114" y="33116"/>
                  </a:lnTo>
                  <a:lnTo>
                    <a:pt x="0" y="5416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2199449" y="4354017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644283" y="222300"/>
                  </a:moveTo>
                  <a:lnTo>
                    <a:pt x="36537" y="108064"/>
                  </a:lnTo>
                  <a:lnTo>
                    <a:pt x="2721" y="71343"/>
                  </a:lnTo>
                  <a:lnTo>
                    <a:pt x="0" y="54165"/>
                  </a:lnTo>
                  <a:lnTo>
                    <a:pt x="4114" y="33116"/>
                  </a:lnTo>
                  <a:lnTo>
                    <a:pt x="15320" y="15895"/>
                  </a:lnTo>
                  <a:lnTo>
                    <a:pt x="31916" y="4268"/>
                  </a:lnTo>
                  <a:lnTo>
                    <a:pt x="52197" y="0"/>
                  </a:lnTo>
                  <a:lnTo>
                    <a:pt x="659663" y="115417"/>
                  </a:lnTo>
                  <a:lnTo>
                    <a:pt x="674497" y="123540"/>
                  </a:lnTo>
                  <a:lnTo>
                    <a:pt x="686144" y="135745"/>
                  </a:lnTo>
                  <a:lnTo>
                    <a:pt x="693755" y="150963"/>
                  </a:lnTo>
                  <a:lnTo>
                    <a:pt x="696480" y="168122"/>
                  </a:lnTo>
                  <a:lnTo>
                    <a:pt x="692366" y="189173"/>
                  </a:lnTo>
                  <a:lnTo>
                    <a:pt x="681159" y="206398"/>
                  </a:lnTo>
                  <a:lnTo>
                    <a:pt x="664564" y="218030"/>
                  </a:lnTo>
                  <a:lnTo>
                    <a:pt x="644283" y="22230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2199449" y="4127588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0" y="54178"/>
                  </a:moveTo>
                  <a:lnTo>
                    <a:pt x="21865" y="99258"/>
                  </a:lnTo>
                  <a:lnTo>
                    <a:pt x="644283" y="222300"/>
                  </a:lnTo>
                  <a:lnTo>
                    <a:pt x="664564" y="218032"/>
                  </a:lnTo>
                  <a:lnTo>
                    <a:pt x="681159" y="206403"/>
                  </a:lnTo>
                  <a:lnTo>
                    <a:pt x="692366" y="189178"/>
                  </a:lnTo>
                  <a:lnTo>
                    <a:pt x="696480" y="168122"/>
                  </a:lnTo>
                  <a:lnTo>
                    <a:pt x="693755" y="150963"/>
                  </a:lnTo>
                  <a:lnTo>
                    <a:pt x="686144" y="135745"/>
                  </a:lnTo>
                  <a:lnTo>
                    <a:pt x="674497" y="123540"/>
                  </a:lnTo>
                  <a:lnTo>
                    <a:pt x="659663" y="115417"/>
                  </a:lnTo>
                  <a:lnTo>
                    <a:pt x="52197" y="0"/>
                  </a:lnTo>
                  <a:lnTo>
                    <a:pt x="31916" y="4268"/>
                  </a:lnTo>
                  <a:lnTo>
                    <a:pt x="15320" y="15897"/>
                  </a:lnTo>
                  <a:lnTo>
                    <a:pt x="4114" y="33121"/>
                  </a:lnTo>
                  <a:lnTo>
                    <a:pt x="0" y="5417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2199449" y="4127588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644283" y="222300"/>
                  </a:moveTo>
                  <a:lnTo>
                    <a:pt x="36537" y="108064"/>
                  </a:lnTo>
                  <a:lnTo>
                    <a:pt x="2721" y="71356"/>
                  </a:lnTo>
                  <a:lnTo>
                    <a:pt x="0" y="54178"/>
                  </a:lnTo>
                  <a:lnTo>
                    <a:pt x="4114" y="33121"/>
                  </a:lnTo>
                  <a:lnTo>
                    <a:pt x="15320" y="15897"/>
                  </a:lnTo>
                  <a:lnTo>
                    <a:pt x="31916" y="4268"/>
                  </a:lnTo>
                  <a:lnTo>
                    <a:pt x="52197" y="0"/>
                  </a:lnTo>
                  <a:lnTo>
                    <a:pt x="659663" y="115417"/>
                  </a:lnTo>
                  <a:lnTo>
                    <a:pt x="674497" y="123540"/>
                  </a:lnTo>
                  <a:lnTo>
                    <a:pt x="686144" y="135745"/>
                  </a:lnTo>
                  <a:lnTo>
                    <a:pt x="693755" y="150963"/>
                  </a:lnTo>
                  <a:lnTo>
                    <a:pt x="696480" y="168122"/>
                  </a:lnTo>
                  <a:lnTo>
                    <a:pt x="692366" y="189178"/>
                  </a:lnTo>
                  <a:lnTo>
                    <a:pt x="681159" y="206403"/>
                  </a:lnTo>
                  <a:lnTo>
                    <a:pt x="664564" y="218032"/>
                  </a:lnTo>
                  <a:lnTo>
                    <a:pt x="644283" y="22230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2330386" y="6474701"/>
              <a:ext cx="428625" cy="151765"/>
            </a:xfrm>
            <a:custGeom>
              <a:avLst/>
              <a:gdLst/>
              <a:ahLst/>
              <a:cxnLst/>
              <a:rect l="l" t="t" r="r" b="b"/>
              <a:pathLst>
                <a:path w="428625" h="151765">
                  <a:moveTo>
                    <a:pt x="0" y="31838"/>
                  </a:moveTo>
                  <a:lnTo>
                    <a:pt x="17779" y="69509"/>
                  </a:lnTo>
                  <a:lnTo>
                    <a:pt x="385572" y="151726"/>
                  </a:lnTo>
                  <a:lnTo>
                    <a:pt x="398699" y="151321"/>
                  </a:lnTo>
                  <a:lnTo>
                    <a:pt x="427926" y="122440"/>
                  </a:lnTo>
                  <a:lnTo>
                    <a:pt x="428294" y="119887"/>
                  </a:lnTo>
                  <a:lnTo>
                    <a:pt x="427472" y="104965"/>
                  </a:lnTo>
                  <a:lnTo>
                    <a:pt x="421200" y="91944"/>
                  </a:lnTo>
                  <a:lnTo>
                    <a:pt x="410515" y="82215"/>
                  </a:lnTo>
                  <a:lnTo>
                    <a:pt x="396455" y="77165"/>
                  </a:lnTo>
                  <a:lnTo>
                    <a:pt x="42722" y="0"/>
                  </a:lnTo>
                  <a:lnTo>
                    <a:pt x="27805" y="822"/>
                  </a:lnTo>
                  <a:lnTo>
                    <a:pt x="14784" y="7094"/>
                  </a:lnTo>
                  <a:lnTo>
                    <a:pt x="5052" y="17779"/>
                  </a:lnTo>
                  <a:lnTo>
                    <a:pt x="0" y="318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2330386" y="6474701"/>
              <a:ext cx="428625" cy="151765"/>
            </a:xfrm>
            <a:custGeom>
              <a:avLst/>
              <a:gdLst/>
              <a:ahLst/>
              <a:cxnLst/>
              <a:rect l="l" t="t" r="r" b="b"/>
              <a:pathLst>
                <a:path w="428625" h="151765">
                  <a:moveTo>
                    <a:pt x="385572" y="151726"/>
                  </a:moveTo>
                  <a:lnTo>
                    <a:pt x="31838" y="74561"/>
                  </a:lnTo>
                  <a:lnTo>
                    <a:pt x="822" y="46756"/>
                  </a:lnTo>
                  <a:lnTo>
                    <a:pt x="0" y="31838"/>
                  </a:lnTo>
                  <a:lnTo>
                    <a:pt x="5052" y="17779"/>
                  </a:lnTo>
                  <a:lnTo>
                    <a:pt x="14784" y="7094"/>
                  </a:lnTo>
                  <a:lnTo>
                    <a:pt x="27805" y="822"/>
                  </a:lnTo>
                  <a:lnTo>
                    <a:pt x="42722" y="0"/>
                  </a:lnTo>
                  <a:lnTo>
                    <a:pt x="396455" y="77165"/>
                  </a:lnTo>
                  <a:lnTo>
                    <a:pt x="410515" y="82215"/>
                  </a:lnTo>
                  <a:lnTo>
                    <a:pt x="421200" y="91944"/>
                  </a:lnTo>
                  <a:lnTo>
                    <a:pt x="427472" y="104965"/>
                  </a:lnTo>
                  <a:lnTo>
                    <a:pt x="428294" y="119887"/>
                  </a:lnTo>
                  <a:lnTo>
                    <a:pt x="427926" y="122440"/>
                  </a:lnTo>
                  <a:lnTo>
                    <a:pt x="398699" y="151321"/>
                  </a:lnTo>
                  <a:lnTo>
                    <a:pt x="385572" y="1517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2330386" y="6367284"/>
              <a:ext cx="428625" cy="151765"/>
            </a:xfrm>
            <a:custGeom>
              <a:avLst/>
              <a:gdLst/>
              <a:ahLst/>
              <a:cxnLst/>
              <a:rect l="l" t="t" r="r" b="b"/>
              <a:pathLst>
                <a:path w="428625" h="151765">
                  <a:moveTo>
                    <a:pt x="0" y="31838"/>
                  </a:moveTo>
                  <a:lnTo>
                    <a:pt x="17779" y="69511"/>
                  </a:lnTo>
                  <a:lnTo>
                    <a:pt x="385572" y="151726"/>
                  </a:lnTo>
                  <a:lnTo>
                    <a:pt x="398699" y="151323"/>
                  </a:lnTo>
                  <a:lnTo>
                    <a:pt x="427926" y="122453"/>
                  </a:lnTo>
                  <a:lnTo>
                    <a:pt x="428294" y="119887"/>
                  </a:lnTo>
                  <a:lnTo>
                    <a:pt x="427472" y="104970"/>
                  </a:lnTo>
                  <a:lnTo>
                    <a:pt x="421200" y="91949"/>
                  </a:lnTo>
                  <a:lnTo>
                    <a:pt x="410515" y="82217"/>
                  </a:lnTo>
                  <a:lnTo>
                    <a:pt x="396455" y="77165"/>
                  </a:lnTo>
                  <a:lnTo>
                    <a:pt x="42722" y="0"/>
                  </a:lnTo>
                  <a:lnTo>
                    <a:pt x="27805" y="829"/>
                  </a:lnTo>
                  <a:lnTo>
                    <a:pt x="14784" y="7104"/>
                  </a:lnTo>
                  <a:lnTo>
                    <a:pt x="5052" y="17786"/>
                  </a:lnTo>
                  <a:lnTo>
                    <a:pt x="0" y="318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2330386" y="6367284"/>
              <a:ext cx="428625" cy="151765"/>
            </a:xfrm>
            <a:custGeom>
              <a:avLst/>
              <a:gdLst/>
              <a:ahLst/>
              <a:cxnLst/>
              <a:rect l="l" t="t" r="r" b="b"/>
              <a:pathLst>
                <a:path w="428625" h="151765">
                  <a:moveTo>
                    <a:pt x="385572" y="151726"/>
                  </a:moveTo>
                  <a:lnTo>
                    <a:pt x="31838" y="74561"/>
                  </a:lnTo>
                  <a:lnTo>
                    <a:pt x="822" y="46761"/>
                  </a:lnTo>
                  <a:lnTo>
                    <a:pt x="0" y="31838"/>
                  </a:lnTo>
                  <a:lnTo>
                    <a:pt x="5052" y="17786"/>
                  </a:lnTo>
                  <a:lnTo>
                    <a:pt x="14784" y="7104"/>
                  </a:lnTo>
                  <a:lnTo>
                    <a:pt x="27805" y="829"/>
                  </a:lnTo>
                  <a:lnTo>
                    <a:pt x="42722" y="0"/>
                  </a:lnTo>
                  <a:lnTo>
                    <a:pt x="396455" y="77165"/>
                  </a:lnTo>
                  <a:lnTo>
                    <a:pt x="410515" y="82217"/>
                  </a:lnTo>
                  <a:lnTo>
                    <a:pt x="421200" y="91949"/>
                  </a:lnTo>
                  <a:lnTo>
                    <a:pt x="427472" y="104970"/>
                  </a:lnTo>
                  <a:lnTo>
                    <a:pt x="428294" y="119887"/>
                  </a:lnTo>
                  <a:lnTo>
                    <a:pt x="427926" y="122453"/>
                  </a:lnTo>
                  <a:lnTo>
                    <a:pt x="398699" y="151323"/>
                  </a:lnTo>
                  <a:lnTo>
                    <a:pt x="385572" y="1517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2330094" y="6258039"/>
              <a:ext cx="428625" cy="151765"/>
            </a:xfrm>
            <a:custGeom>
              <a:avLst/>
              <a:gdLst/>
              <a:ahLst/>
              <a:cxnLst/>
              <a:rect l="l" t="t" r="r" b="b"/>
              <a:pathLst>
                <a:path w="428625" h="151764">
                  <a:moveTo>
                    <a:pt x="0" y="31838"/>
                  </a:moveTo>
                  <a:lnTo>
                    <a:pt x="17779" y="69509"/>
                  </a:lnTo>
                  <a:lnTo>
                    <a:pt x="385572" y="151714"/>
                  </a:lnTo>
                  <a:lnTo>
                    <a:pt x="398699" y="151316"/>
                  </a:lnTo>
                  <a:lnTo>
                    <a:pt x="427291" y="124917"/>
                  </a:lnTo>
                  <a:lnTo>
                    <a:pt x="428294" y="119875"/>
                  </a:lnTo>
                  <a:lnTo>
                    <a:pt x="427472" y="104957"/>
                  </a:lnTo>
                  <a:lnTo>
                    <a:pt x="421200" y="91936"/>
                  </a:lnTo>
                  <a:lnTo>
                    <a:pt x="410515" y="82204"/>
                  </a:lnTo>
                  <a:lnTo>
                    <a:pt x="396455" y="77152"/>
                  </a:lnTo>
                  <a:lnTo>
                    <a:pt x="42722" y="0"/>
                  </a:lnTo>
                  <a:lnTo>
                    <a:pt x="27805" y="822"/>
                  </a:lnTo>
                  <a:lnTo>
                    <a:pt x="14784" y="7094"/>
                  </a:lnTo>
                  <a:lnTo>
                    <a:pt x="5052" y="17779"/>
                  </a:lnTo>
                  <a:lnTo>
                    <a:pt x="0" y="318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2330094" y="6258039"/>
              <a:ext cx="428625" cy="151765"/>
            </a:xfrm>
            <a:custGeom>
              <a:avLst/>
              <a:gdLst/>
              <a:ahLst/>
              <a:cxnLst/>
              <a:rect l="l" t="t" r="r" b="b"/>
              <a:pathLst>
                <a:path w="428625" h="151764">
                  <a:moveTo>
                    <a:pt x="385572" y="151714"/>
                  </a:moveTo>
                  <a:lnTo>
                    <a:pt x="31838" y="74561"/>
                  </a:lnTo>
                  <a:lnTo>
                    <a:pt x="822" y="46756"/>
                  </a:lnTo>
                  <a:lnTo>
                    <a:pt x="0" y="31838"/>
                  </a:lnTo>
                  <a:lnTo>
                    <a:pt x="5052" y="17779"/>
                  </a:lnTo>
                  <a:lnTo>
                    <a:pt x="14784" y="7094"/>
                  </a:lnTo>
                  <a:lnTo>
                    <a:pt x="27805" y="822"/>
                  </a:lnTo>
                  <a:lnTo>
                    <a:pt x="42722" y="0"/>
                  </a:lnTo>
                  <a:lnTo>
                    <a:pt x="396455" y="77152"/>
                  </a:lnTo>
                  <a:lnTo>
                    <a:pt x="410515" y="82204"/>
                  </a:lnTo>
                  <a:lnTo>
                    <a:pt x="421200" y="91936"/>
                  </a:lnTo>
                  <a:lnTo>
                    <a:pt x="427472" y="104957"/>
                  </a:lnTo>
                  <a:lnTo>
                    <a:pt x="428294" y="119875"/>
                  </a:lnTo>
                  <a:lnTo>
                    <a:pt x="427913" y="122440"/>
                  </a:lnTo>
                  <a:lnTo>
                    <a:pt x="398699" y="151316"/>
                  </a:lnTo>
                  <a:lnTo>
                    <a:pt x="385572" y="1517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2329751" y="6551079"/>
              <a:ext cx="429259" cy="75565"/>
            </a:xfrm>
            <a:custGeom>
              <a:avLst/>
              <a:gdLst/>
              <a:ahLst/>
              <a:cxnLst/>
              <a:rect l="l" t="t" r="r" b="b"/>
              <a:pathLst>
                <a:path w="429260" h="75565">
                  <a:moveTo>
                    <a:pt x="0" y="37668"/>
                  </a:moveTo>
                  <a:lnTo>
                    <a:pt x="2969" y="52310"/>
                  </a:lnTo>
                  <a:lnTo>
                    <a:pt x="11058" y="64290"/>
                  </a:lnTo>
                  <a:lnTo>
                    <a:pt x="23038" y="72379"/>
                  </a:lnTo>
                  <a:lnTo>
                    <a:pt x="37680" y="75349"/>
                  </a:lnTo>
                  <a:lnTo>
                    <a:pt x="391261" y="75349"/>
                  </a:lnTo>
                  <a:lnTo>
                    <a:pt x="405901" y="72379"/>
                  </a:lnTo>
                  <a:lnTo>
                    <a:pt x="417877" y="64290"/>
                  </a:lnTo>
                  <a:lnTo>
                    <a:pt x="425962" y="52310"/>
                  </a:lnTo>
                  <a:lnTo>
                    <a:pt x="428929" y="37668"/>
                  </a:lnTo>
                  <a:lnTo>
                    <a:pt x="425962" y="23027"/>
                  </a:lnTo>
                  <a:lnTo>
                    <a:pt x="417877" y="11052"/>
                  </a:lnTo>
                  <a:lnTo>
                    <a:pt x="405901" y="2967"/>
                  </a:lnTo>
                  <a:lnTo>
                    <a:pt x="391261" y="0"/>
                  </a:lnTo>
                  <a:lnTo>
                    <a:pt x="37680" y="0"/>
                  </a:lnTo>
                  <a:lnTo>
                    <a:pt x="23038" y="2967"/>
                  </a:lnTo>
                  <a:lnTo>
                    <a:pt x="11058" y="11052"/>
                  </a:lnTo>
                  <a:lnTo>
                    <a:pt x="2969" y="23027"/>
                  </a:lnTo>
                  <a:lnTo>
                    <a:pt x="0" y="3766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2329751" y="6551079"/>
              <a:ext cx="429259" cy="75565"/>
            </a:xfrm>
            <a:custGeom>
              <a:avLst/>
              <a:gdLst/>
              <a:ahLst/>
              <a:cxnLst/>
              <a:rect l="l" t="t" r="r" b="b"/>
              <a:pathLst>
                <a:path w="429260" h="75565">
                  <a:moveTo>
                    <a:pt x="391261" y="0"/>
                  </a:moveTo>
                  <a:lnTo>
                    <a:pt x="37680" y="0"/>
                  </a:lnTo>
                  <a:lnTo>
                    <a:pt x="23038" y="2967"/>
                  </a:lnTo>
                  <a:lnTo>
                    <a:pt x="11058" y="11052"/>
                  </a:lnTo>
                  <a:lnTo>
                    <a:pt x="2969" y="23027"/>
                  </a:lnTo>
                  <a:lnTo>
                    <a:pt x="0" y="37668"/>
                  </a:lnTo>
                  <a:lnTo>
                    <a:pt x="2969" y="52310"/>
                  </a:lnTo>
                  <a:lnTo>
                    <a:pt x="11058" y="64290"/>
                  </a:lnTo>
                  <a:lnTo>
                    <a:pt x="23038" y="72379"/>
                  </a:lnTo>
                  <a:lnTo>
                    <a:pt x="37680" y="75349"/>
                  </a:lnTo>
                  <a:lnTo>
                    <a:pt x="391261" y="75349"/>
                  </a:lnTo>
                  <a:lnTo>
                    <a:pt x="405901" y="72379"/>
                  </a:lnTo>
                  <a:lnTo>
                    <a:pt x="417877" y="64290"/>
                  </a:lnTo>
                  <a:lnTo>
                    <a:pt x="425962" y="52310"/>
                  </a:lnTo>
                  <a:lnTo>
                    <a:pt x="428929" y="37668"/>
                  </a:lnTo>
                  <a:lnTo>
                    <a:pt x="425962" y="23027"/>
                  </a:lnTo>
                  <a:lnTo>
                    <a:pt x="417877" y="11052"/>
                  </a:lnTo>
                  <a:lnTo>
                    <a:pt x="405901" y="2967"/>
                  </a:lnTo>
                  <a:lnTo>
                    <a:pt x="39126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2" name="object 26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408466" y="6192901"/>
              <a:ext cx="271500" cy="162356"/>
            </a:xfrm>
            <a:prstGeom prst="rect">
              <a:avLst/>
            </a:prstGeom>
          </p:spPr>
        </p:pic>
        <p:sp>
          <p:nvSpPr>
            <p:cNvPr id="263" name="object 263"/>
            <p:cNvSpPr/>
            <p:nvPr/>
          </p:nvSpPr>
          <p:spPr>
            <a:xfrm>
              <a:off x="2408466" y="6192901"/>
              <a:ext cx="271780" cy="162560"/>
            </a:xfrm>
            <a:custGeom>
              <a:avLst/>
              <a:gdLst/>
              <a:ahLst/>
              <a:cxnLst/>
              <a:rect l="l" t="t" r="r" b="b"/>
              <a:pathLst>
                <a:path w="271780" h="162560">
                  <a:moveTo>
                    <a:pt x="271500" y="162356"/>
                  </a:moveTo>
                  <a:lnTo>
                    <a:pt x="271500" y="0"/>
                  </a:lnTo>
                  <a:lnTo>
                    <a:pt x="0" y="0"/>
                  </a:lnTo>
                  <a:lnTo>
                    <a:pt x="0" y="162356"/>
                  </a:lnTo>
                  <a:lnTo>
                    <a:pt x="271500" y="1623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2330386" y="6444449"/>
              <a:ext cx="428625" cy="106680"/>
            </a:xfrm>
            <a:custGeom>
              <a:avLst/>
              <a:gdLst/>
              <a:ahLst/>
              <a:cxnLst/>
              <a:rect l="l" t="t" r="r" b="b"/>
              <a:pathLst>
                <a:path w="428625" h="106679">
                  <a:moveTo>
                    <a:pt x="0" y="74815"/>
                  </a:moveTo>
                  <a:lnTo>
                    <a:pt x="5052" y="88875"/>
                  </a:lnTo>
                  <a:lnTo>
                    <a:pt x="14784" y="99560"/>
                  </a:lnTo>
                  <a:lnTo>
                    <a:pt x="27805" y="105832"/>
                  </a:lnTo>
                  <a:lnTo>
                    <a:pt x="42722" y="106654"/>
                  </a:lnTo>
                  <a:lnTo>
                    <a:pt x="396455" y="74561"/>
                  </a:lnTo>
                  <a:lnTo>
                    <a:pt x="410515" y="69509"/>
                  </a:lnTo>
                  <a:lnTo>
                    <a:pt x="421200" y="59777"/>
                  </a:lnTo>
                  <a:lnTo>
                    <a:pt x="427472" y="46756"/>
                  </a:lnTo>
                  <a:lnTo>
                    <a:pt x="428294" y="31838"/>
                  </a:lnTo>
                  <a:lnTo>
                    <a:pt x="427926" y="29273"/>
                  </a:lnTo>
                  <a:lnTo>
                    <a:pt x="398706" y="403"/>
                  </a:lnTo>
                  <a:lnTo>
                    <a:pt x="385584" y="0"/>
                  </a:lnTo>
                  <a:lnTo>
                    <a:pt x="31838" y="32105"/>
                  </a:lnTo>
                  <a:lnTo>
                    <a:pt x="17779" y="37150"/>
                  </a:lnTo>
                  <a:lnTo>
                    <a:pt x="7094" y="46878"/>
                  </a:lnTo>
                  <a:lnTo>
                    <a:pt x="822" y="59898"/>
                  </a:lnTo>
                  <a:lnTo>
                    <a:pt x="0" y="7481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2330386" y="6444449"/>
              <a:ext cx="428625" cy="106680"/>
            </a:xfrm>
            <a:custGeom>
              <a:avLst/>
              <a:gdLst/>
              <a:ahLst/>
              <a:cxnLst/>
              <a:rect l="l" t="t" r="r" b="b"/>
              <a:pathLst>
                <a:path w="428625" h="106679">
                  <a:moveTo>
                    <a:pt x="385584" y="0"/>
                  </a:moveTo>
                  <a:lnTo>
                    <a:pt x="31838" y="32105"/>
                  </a:lnTo>
                  <a:lnTo>
                    <a:pt x="822" y="59898"/>
                  </a:lnTo>
                  <a:lnTo>
                    <a:pt x="0" y="74815"/>
                  </a:lnTo>
                  <a:lnTo>
                    <a:pt x="5052" y="88875"/>
                  </a:lnTo>
                  <a:lnTo>
                    <a:pt x="14784" y="99560"/>
                  </a:lnTo>
                  <a:lnTo>
                    <a:pt x="27805" y="105832"/>
                  </a:lnTo>
                  <a:lnTo>
                    <a:pt x="42722" y="106654"/>
                  </a:lnTo>
                  <a:lnTo>
                    <a:pt x="396455" y="74561"/>
                  </a:lnTo>
                  <a:lnTo>
                    <a:pt x="410515" y="69509"/>
                  </a:lnTo>
                  <a:lnTo>
                    <a:pt x="421200" y="59777"/>
                  </a:lnTo>
                  <a:lnTo>
                    <a:pt x="427472" y="46756"/>
                  </a:lnTo>
                  <a:lnTo>
                    <a:pt x="428294" y="31838"/>
                  </a:lnTo>
                  <a:lnTo>
                    <a:pt x="427926" y="29273"/>
                  </a:lnTo>
                  <a:lnTo>
                    <a:pt x="398706" y="403"/>
                  </a:lnTo>
                  <a:lnTo>
                    <a:pt x="38558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2330386" y="6335191"/>
              <a:ext cx="428625" cy="106680"/>
            </a:xfrm>
            <a:custGeom>
              <a:avLst/>
              <a:gdLst/>
              <a:ahLst/>
              <a:cxnLst/>
              <a:rect l="l" t="t" r="r" b="b"/>
              <a:pathLst>
                <a:path w="428625" h="106679">
                  <a:moveTo>
                    <a:pt x="0" y="74815"/>
                  </a:moveTo>
                  <a:lnTo>
                    <a:pt x="5052" y="88875"/>
                  </a:lnTo>
                  <a:lnTo>
                    <a:pt x="14784" y="99560"/>
                  </a:lnTo>
                  <a:lnTo>
                    <a:pt x="27805" y="105832"/>
                  </a:lnTo>
                  <a:lnTo>
                    <a:pt x="42722" y="106654"/>
                  </a:lnTo>
                  <a:lnTo>
                    <a:pt x="396455" y="74561"/>
                  </a:lnTo>
                  <a:lnTo>
                    <a:pt x="410515" y="69509"/>
                  </a:lnTo>
                  <a:lnTo>
                    <a:pt x="421200" y="59777"/>
                  </a:lnTo>
                  <a:lnTo>
                    <a:pt x="427472" y="46756"/>
                  </a:lnTo>
                  <a:lnTo>
                    <a:pt x="428294" y="31838"/>
                  </a:lnTo>
                  <a:lnTo>
                    <a:pt x="427926" y="29273"/>
                  </a:lnTo>
                  <a:lnTo>
                    <a:pt x="398706" y="403"/>
                  </a:lnTo>
                  <a:lnTo>
                    <a:pt x="385584" y="0"/>
                  </a:lnTo>
                  <a:lnTo>
                    <a:pt x="31838" y="32105"/>
                  </a:lnTo>
                  <a:lnTo>
                    <a:pt x="17779" y="37155"/>
                  </a:lnTo>
                  <a:lnTo>
                    <a:pt x="7094" y="46883"/>
                  </a:lnTo>
                  <a:lnTo>
                    <a:pt x="822" y="59900"/>
                  </a:lnTo>
                  <a:lnTo>
                    <a:pt x="0" y="7481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2330386" y="6335191"/>
              <a:ext cx="428625" cy="106680"/>
            </a:xfrm>
            <a:custGeom>
              <a:avLst/>
              <a:gdLst/>
              <a:ahLst/>
              <a:cxnLst/>
              <a:rect l="l" t="t" r="r" b="b"/>
              <a:pathLst>
                <a:path w="428625" h="106679">
                  <a:moveTo>
                    <a:pt x="385584" y="0"/>
                  </a:moveTo>
                  <a:lnTo>
                    <a:pt x="31838" y="32105"/>
                  </a:lnTo>
                  <a:lnTo>
                    <a:pt x="822" y="59900"/>
                  </a:lnTo>
                  <a:lnTo>
                    <a:pt x="0" y="74815"/>
                  </a:lnTo>
                  <a:lnTo>
                    <a:pt x="5052" y="88875"/>
                  </a:lnTo>
                  <a:lnTo>
                    <a:pt x="14784" y="99560"/>
                  </a:lnTo>
                  <a:lnTo>
                    <a:pt x="27805" y="105832"/>
                  </a:lnTo>
                  <a:lnTo>
                    <a:pt x="42722" y="106654"/>
                  </a:lnTo>
                  <a:lnTo>
                    <a:pt x="396455" y="74561"/>
                  </a:lnTo>
                  <a:lnTo>
                    <a:pt x="410515" y="69509"/>
                  </a:lnTo>
                  <a:lnTo>
                    <a:pt x="421200" y="59777"/>
                  </a:lnTo>
                  <a:lnTo>
                    <a:pt x="427472" y="46756"/>
                  </a:lnTo>
                  <a:lnTo>
                    <a:pt x="428294" y="31838"/>
                  </a:lnTo>
                  <a:lnTo>
                    <a:pt x="427926" y="29273"/>
                  </a:lnTo>
                  <a:lnTo>
                    <a:pt x="398706" y="403"/>
                  </a:lnTo>
                  <a:lnTo>
                    <a:pt x="38558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2330386" y="6225946"/>
              <a:ext cx="428625" cy="106680"/>
            </a:xfrm>
            <a:custGeom>
              <a:avLst/>
              <a:gdLst/>
              <a:ahLst/>
              <a:cxnLst/>
              <a:rect l="l" t="t" r="r" b="b"/>
              <a:pathLst>
                <a:path w="428625" h="106679">
                  <a:moveTo>
                    <a:pt x="0" y="74815"/>
                  </a:moveTo>
                  <a:lnTo>
                    <a:pt x="5052" y="88875"/>
                  </a:lnTo>
                  <a:lnTo>
                    <a:pt x="14784" y="99560"/>
                  </a:lnTo>
                  <a:lnTo>
                    <a:pt x="27805" y="105832"/>
                  </a:lnTo>
                  <a:lnTo>
                    <a:pt x="42722" y="106654"/>
                  </a:lnTo>
                  <a:lnTo>
                    <a:pt x="396455" y="74548"/>
                  </a:lnTo>
                  <a:lnTo>
                    <a:pt x="410515" y="69498"/>
                  </a:lnTo>
                  <a:lnTo>
                    <a:pt x="421200" y="59770"/>
                  </a:lnTo>
                  <a:lnTo>
                    <a:pt x="427472" y="46754"/>
                  </a:lnTo>
                  <a:lnTo>
                    <a:pt x="428294" y="31838"/>
                  </a:lnTo>
                  <a:lnTo>
                    <a:pt x="427926" y="29273"/>
                  </a:lnTo>
                  <a:lnTo>
                    <a:pt x="398706" y="398"/>
                  </a:lnTo>
                  <a:lnTo>
                    <a:pt x="385584" y="0"/>
                  </a:lnTo>
                  <a:lnTo>
                    <a:pt x="31838" y="32092"/>
                  </a:lnTo>
                  <a:lnTo>
                    <a:pt x="17779" y="37144"/>
                  </a:lnTo>
                  <a:lnTo>
                    <a:pt x="7094" y="46877"/>
                  </a:lnTo>
                  <a:lnTo>
                    <a:pt x="822" y="59898"/>
                  </a:lnTo>
                  <a:lnTo>
                    <a:pt x="0" y="7481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2330386" y="6225946"/>
              <a:ext cx="428625" cy="106680"/>
            </a:xfrm>
            <a:custGeom>
              <a:avLst/>
              <a:gdLst/>
              <a:ahLst/>
              <a:cxnLst/>
              <a:rect l="l" t="t" r="r" b="b"/>
              <a:pathLst>
                <a:path w="428625" h="106679">
                  <a:moveTo>
                    <a:pt x="385584" y="0"/>
                  </a:moveTo>
                  <a:lnTo>
                    <a:pt x="31838" y="32092"/>
                  </a:lnTo>
                  <a:lnTo>
                    <a:pt x="822" y="59898"/>
                  </a:lnTo>
                  <a:lnTo>
                    <a:pt x="0" y="74815"/>
                  </a:lnTo>
                  <a:lnTo>
                    <a:pt x="5052" y="88875"/>
                  </a:lnTo>
                  <a:lnTo>
                    <a:pt x="14784" y="99560"/>
                  </a:lnTo>
                  <a:lnTo>
                    <a:pt x="27805" y="105832"/>
                  </a:lnTo>
                  <a:lnTo>
                    <a:pt x="42722" y="106654"/>
                  </a:lnTo>
                  <a:lnTo>
                    <a:pt x="396455" y="74548"/>
                  </a:lnTo>
                  <a:lnTo>
                    <a:pt x="410515" y="69498"/>
                  </a:lnTo>
                  <a:lnTo>
                    <a:pt x="421200" y="59770"/>
                  </a:lnTo>
                  <a:lnTo>
                    <a:pt x="427472" y="46754"/>
                  </a:lnTo>
                  <a:lnTo>
                    <a:pt x="428294" y="31838"/>
                  </a:lnTo>
                  <a:lnTo>
                    <a:pt x="427926" y="29273"/>
                  </a:lnTo>
                  <a:lnTo>
                    <a:pt x="398706" y="398"/>
                  </a:lnTo>
                  <a:lnTo>
                    <a:pt x="38558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2664714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1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2663761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2660904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2659951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2658033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265517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2654223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265136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264849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2647543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264468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2643733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264087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2638971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2637053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2635148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2632291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2629433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2628480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2625610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2624658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2621800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2618943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2617990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2615120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2612263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2611310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2608453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260558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2603677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2601772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2598915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2597010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2594140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2592235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2590330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258747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2584615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2582697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2580792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2577935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2576030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257317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2571254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2568397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2566492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2563634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2560764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2558859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2556954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2554097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2551239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2548369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2545511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2543606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2540749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2537879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2535021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2532164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2530259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2528354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2525484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252262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2520721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2517864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2515946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251308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2511183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250832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2506408" y="5921400"/>
              <a:ext cx="2540" cy="27940"/>
            </a:xfrm>
            <a:custGeom>
              <a:avLst/>
              <a:gdLst/>
              <a:ahLst/>
              <a:cxnLst/>
              <a:rect l="l" t="t" r="r" b="b"/>
              <a:pathLst>
                <a:path w="2539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2539" h="27939">
                  <a:moveTo>
                    <a:pt x="1917" y="0"/>
                  </a:move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1917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2504503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250164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249878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2496883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2494965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249210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2490203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2487345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2485428" y="5921400"/>
              <a:ext cx="2540" cy="27940"/>
            </a:xfrm>
            <a:custGeom>
              <a:avLst/>
              <a:gdLst/>
              <a:ahLst/>
              <a:cxnLst/>
              <a:rect l="l" t="t" r="r" b="b"/>
              <a:pathLst>
                <a:path w="2539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2539" h="27939">
                  <a:moveTo>
                    <a:pt x="1917" y="0"/>
                  </a:move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191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2483523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2480665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247780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2476855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2473985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247112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2470175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246731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2464460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2463507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2460637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2459685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2456827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2453970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2452052" y="5921400"/>
              <a:ext cx="2540" cy="27940"/>
            </a:xfrm>
            <a:custGeom>
              <a:avLst/>
              <a:gdLst/>
              <a:ahLst/>
              <a:cxnLst/>
              <a:rect l="l" t="t" r="r" b="b"/>
              <a:pathLst>
                <a:path w="2539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2539" h="27939">
                  <a:moveTo>
                    <a:pt x="1917" y="0"/>
                  </a:move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191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2450147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2448242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2445385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2444432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2441575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2440609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243775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2434894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2433942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2431084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2429167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2428214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2425357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2424404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2422499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2422499" y="5921400"/>
              <a:ext cx="244475" cy="27940"/>
            </a:xfrm>
            <a:custGeom>
              <a:avLst/>
              <a:gdLst/>
              <a:ahLst/>
              <a:cxnLst/>
              <a:rect l="l" t="t" r="r" b="b"/>
              <a:pathLst>
                <a:path w="244475" h="27939">
                  <a:moveTo>
                    <a:pt x="0" y="27381"/>
                  </a:moveTo>
                  <a:lnTo>
                    <a:pt x="0" y="0"/>
                  </a:lnTo>
                  <a:lnTo>
                    <a:pt x="244119" y="0"/>
                  </a:lnTo>
                  <a:lnTo>
                    <a:pt x="244119" y="27381"/>
                  </a:lnTo>
                  <a:lnTo>
                    <a:pt x="0" y="273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2326678" y="5984785"/>
              <a:ext cx="149860" cy="163195"/>
            </a:xfrm>
            <a:custGeom>
              <a:avLst/>
              <a:gdLst/>
              <a:ahLst/>
              <a:cxnLst/>
              <a:rect l="l" t="t" r="r" b="b"/>
              <a:pathLst>
                <a:path w="149860" h="163195">
                  <a:moveTo>
                    <a:pt x="0" y="0"/>
                  </a:moveTo>
                  <a:lnTo>
                    <a:pt x="0" y="163131"/>
                  </a:lnTo>
                  <a:lnTo>
                    <a:pt x="149440" y="163131"/>
                  </a:lnTo>
                  <a:lnTo>
                    <a:pt x="1494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2326678" y="5984785"/>
              <a:ext cx="149860" cy="163195"/>
            </a:xfrm>
            <a:custGeom>
              <a:avLst/>
              <a:gdLst/>
              <a:ahLst/>
              <a:cxnLst/>
              <a:rect l="l" t="t" r="r" b="b"/>
              <a:pathLst>
                <a:path w="149860" h="163195">
                  <a:moveTo>
                    <a:pt x="149440" y="163131"/>
                  </a:moveTo>
                  <a:lnTo>
                    <a:pt x="149440" y="0"/>
                  </a:lnTo>
                  <a:lnTo>
                    <a:pt x="0" y="0"/>
                  </a:lnTo>
                  <a:lnTo>
                    <a:pt x="0" y="163131"/>
                  </a:lnTo>
                  <a:lnTo>
                    <a:pt x="149440" y="16313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2611869" y="5984785"/>
              <a:ext cx="149860" cy="163195"/>
            </a:xfrm>
            <a:custGeom>
              <a:avLst/>
              <a:gdLst/>
              <a:ahLst/>
              <a:cxnLst/>
              <a:rect l="l" t="t" r="r" b="b"/>
              <a:pathLst>
                <a:path w="149860" h="163195">
                  <a:moveTo>
                    <a:pt x="0" y="0"/>
                  </a:moveTo>
                  <a:lnTo>
                    <a:pt x="0" y="163131"/>
                  </a:lnTo>
                  <a:lnTo>
                    <a:pt x="149440" y="163131"/>
                  </a:lnTo>
                  <a:lnTo>
                    <a:pt x="1494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2611869" y="5984785"/>
              <a:ext cx="149860" cy="163195"/>
            </a:xfrm>
            <a:custGeom>
              <a:avLst/>
              <a:gdLst/>
              <a:ahLst/>
              <a:cxnLst/>
              <a:rect l="l" t="t" r="r" b="b"/>
              <a:pathLst>
                <a:path w="149860" h="163195">
                  <a:moveTo>
                    <a:pt x="149440" y="163131"/>
                  </a:moveTo>
                  <a:lnTo>
                    <a:pt x="149440" y="0"/>
                  </a:lnTo>
                  <a:lnTo>
                    <a:pt x="0" y="0"/>
                  </a:lnTo>
                  <a:lnTo>
                    <a:pt x="0" y="163131"/>
                  </a:lnTo>
                  <a:lnTo>
                    <a:pt x="149440" y="1631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2408808" y="3450628"/>
              <a:ext cx="271780" cy="544195"/>
            </a:xfrm>
            <a:custGeom>
              <a:avLst/>
              <a:gdLst/>
              <a:ahLst/>
              <a:cxnLst/>
              <a:rect l="l" t="t" r="r" b="b"/>
              <a:pathLst>
                <a:path w="271780" h="544195">
                  <a:moveTo>
                    <a:pt x="271500" y="544042"/>
                  </a:moveTo>
                  <a:lnTo>
                    <a:pt x="271500" y="0"/>
                  </a:lnTo>
                </a:path>
                <a:path w="271780" h="544195">
                  <a:moveTo>
                    <a:pt x="0" y="544042"/>
                  </a:moveTo>
                  <a:lnTo>
                    <a:pt x="0" y="34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2245677" y="2527655"/>
              <a:ext cx="604520" cy="27940"/>
            </a:xfrm>
            <a:custGeom>
              <a:avLst/>
              <a:gdLst/>
              <a:ahLst/>
              <a:cxnLst/>
              <a:rect l="l" t="t" r="r" b="b"/>
              <a:pathLst>
                <a:path w="604519" h="27939">
                  <a:moveTo>
                    <a:pt x="0" y="0"/>
                  </a:moveTo>
                  <a:lnTo>
                    <a:pt x="863" y="27381"/>
                  </a:lnTo>
                </a:path>
                <a:path w="604519" h="27939">
                  <a:moveTo>
                    <a:pt x="604011" y="0"/>
                  </a:moveTo>
                  <a:lnTo>
                    <a:pt x="604011" y="2669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2520327" y="2555036"/>
              <a:ext cx="55244" cy="407670"/>
            </a:xfrm>
            <a:custGeom>
              <a:avLst/>
              <a:gdLst/>
              <a:ahLst/>
              <a:cxnLst/>
              <a:rect l="l" t="t" r="r" b="b"/>
              <a:pathLst>
                <a:path w="55244" h="407669">
                  <a:moveTo>
                    <a:pt x="0" y="0"/>
                  </a:moveTo>
                  <a:lnTo>
                    <a:pt x="0" y="407250"/>
                  </a:lnTo>
                  <a:lnTo>
                    <a:pt x="54749" y="407250"/>
                  </a:lnTo>
                  <a:lnTo>
                    <a:pt x="547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2520327" y="2555036"/>
              <a:ext cx="55244" cy="407670"/>
            </a:xfrm>
            <a:custGeom>
              <a:avLst/>
              <a:gdLst/>
              <a:ahLst/>
              <a:cxnLst/>
              <a:rect l="l" t="t" r="r" b="b"/>
              <a:pathLst>
                <a:path w="55244" h="407669">
                  <a:moveTo>
                    <a:pt x="54749" y="407250"/>
                  </a:moveTo>
                  <a:lnTo>
                    <a:pt x="54749" y="0"/>
                  </a:lnTo>
                  <a:lnTo>
                    <a:pt x="0" y="0"/>
                  </a:lnTo>
                  <a:lnTo>
                    <a:pt x="0" y="407250"/>
                  </a:lnTo>
                  <a:lnTo>
                    <a:pt x="54749" y="40725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8" name="object 38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2411933" y="2288095"/>
              <a:ext cx="271513" cy="158559"/>
            </a:xfrm>
            <a:prstGeom prst="rect">
              <a:avLst/>
            </a:prstGeom>
          </p:spPr>
        </p:pic>
        <p:sp>
          <p:nvSpPr>
            <p:cNvPr id="389" name="object 389"/>
            <p:cNvSpPr/>
            <p:nvPr/>
          </p:nvSpPr>
          <p:spPr>
            <a:xfrm>
              <a:off x="2411933" y="2288082"/>
              <a:ext cx="271780" cy="158750"/>
            </a:xfrm>
            <a:custGeom>
              <a:avLst/>
              <a:gdLst/>
              <a:ahLst/>
              <a:cxnLst/>
              <a:rect l="l" t="t" r="r" b="b"/>
              <a:pathLst>
                <a:path w="271780" h="158750">
                  <a:moveTo>
                    <a:pt x="0" y="158572"/>
                  </a:moveTo>
                  <a:lnTo>
                    <a:pt x="0" y="0"/>
                  </a:lnTo>
                  <a:lnTo>
                    <a:pt x="271500" y="0"/>
                  </a:lnTo>
                  <a:lnTo>
                    <a:pt x="271500" y="158572"/>
                  </a:lnTo>
                  <a:lnTo>
                    <a:pt x="0" y="1585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273613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1473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1473" y="3308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273466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273317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273169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273020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272872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272723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272575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272427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272279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272130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271981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271833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271684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271537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271388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271240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271091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270943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270794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270647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270498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270349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270201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270052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269904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269756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269608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2693111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269162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269013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268866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268718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268569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268420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268272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268123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267976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267827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267679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267530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267381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267233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267086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266937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266788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266640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2663431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266195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266047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2657500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1473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1473" y="33083"/>
                  </a:lnTo>
                  <a:lnTo>
                    <a:pt x="1473" y="0"/>
                  </a:lnTo>
                  <a:close/>
                </a:path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265601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265452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2651569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1473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1473" y="33083"/>
                  </a:lnTo>
                  <a:lnTo>
                    <a:pt x="1473" y="0"/>
                  </a:lnTo>
                  <a:close/>
                </a:path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265008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264859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264711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264562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264415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264266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264118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263969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2636723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59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59" y="33083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263525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2632278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1473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1473" y="33083"/>
                  </a:lnTo>
                  <a:lnTo>
                    <a:pt x="1473" y="0"/>
                  </a:lnTo>
                  <a:close/>
                </a:path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263079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2627820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1473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1473" y="33083"/>
                  </a:lnTo>
                  <a:lnTo>
                    <a:pt x="1473" y="0"/>
                  </a:lnTo>
                  <a:close/>
                </a:path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262633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2623375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262188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262040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261891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261743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261595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261447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261298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261150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2608529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1473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1473" y="33083"/>
                  </a:lnTo>
                  <a:lnTo>
                    <a:pt x="1473" y="0"/>
                  </a:lnTo>
                  <a:close/>
                </a:path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2605570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59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59" y="33083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260408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260259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260111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259962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259815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259666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2593695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1473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1473" y="33083"/>
                  </a:lnTo>
                  <a:lnTo>
                    <a:pt x="1473" y="0"/>
                  </a:lnTo>
                  <a:close/>
                </a:path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259220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259072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258925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258776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2584793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258330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258182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258034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257886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2575890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2519489" y="2201392"/>
              <a:ext cx="56515" cy="33655"/>
            </a:xfrm>
            <a:custGeom>
              <a:avLst/>
              <a:gdLst/>
              <a:ahLst/>
              <a:cxnLst/>
              <a:rect l="l" t="t" r="r" b="b"/>
              <a:pathLst>
                <a:path w="56514" h="33655">
                  <a:moveTo>
                    <a:pt x="800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800" y="33083"/>
                  </a:lnTo>
                  <a:lnTo>
                    <a:pt x="800" y="0"/>
                  </a:lnTo>
                  <a:close/>
                </a:path>
                <a:path w="56514" h="33655">
                  <a:moveTo>
                    <a:pt x="56388" y="0"/>
                  </a:moveTo>
                  <a:lnTo>
                    <a:pt x="55562" y="0"/>
                  </a:lnTo>
                  <a:lnTo>
                    <a:pt x="55562" y="33083"/>
                  </a:lnTo>
                  <a:lnTo>
                    <a:pt x="56388" y="33083"/>
                  </a:lnTo>
                  <a:lnTo>
                    <a:pt x="56388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2516530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251504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251355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251208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251059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2507627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250614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250465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250318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250169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2498725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59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59" y="33083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249723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249575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249426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249279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249130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248982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2486850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2483891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46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73" y="33083"/>
                  </a:lnTo>
                  <a:lnTo>
                    <a:pt x="2946" y="33083"/>
                  </a:lnTo>
                  <a:lnTo>
                    <a:pt x="294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248240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248091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247943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247794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247646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247498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247350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247201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2469045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59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59" y="33083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246755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2464600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59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59" y="33083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246311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2460142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59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59" y="33083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245865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2455697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1473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1473" y="33083"/>
                  </a:lnTo>
                  <a:lnTo>
                    <a:pt x="1473" y="0"/>
                  </a:lnTo>
                  <a:close/>
                </a:path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245421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245272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245123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244975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244828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244679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244530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244382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2440851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59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59" y="33083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243937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243789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2434920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59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59" y="33083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243343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243194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2428989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59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59" y="33083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242750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242601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242453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242304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242157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242008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241860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241711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241562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241414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241266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241118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240969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240821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240672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240524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240375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240228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2399309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239782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239633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239485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239337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239189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239040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238892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238743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238594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238447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238298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238150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238001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237853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237704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237557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237408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237260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237111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236962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236814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236667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236518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236369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236221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236072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235924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235776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5" h="33655">
                  <a:moveTo>
                    <a:pt x="1473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1473" y="33083"/>
                  </a:lnTo>
                  <a:lnTo>
                    <a:pt x="147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2357755" y="2201392"/>
              <a:ext cx="380365" cy="33655"/>
            </a:xfrm>
            <a:custGeom>
              <a:avLst/>
              <a:gdLst/>
              <a:ahLst/>
              <a:cxnLst/>
              <a:rect l="l" t="t" r="r" b="b"/>
              <a:pathLst>
                <a:path w="380364" h="33655">
                  <a:moveTo>
                    <a:pt x="379869" y="33083"/>
                  </a:moveTo>
                  <a:lnTo>
                    <a:pt x="379869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379869" y="3308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4" name="object 58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57767" y="2234476"/>
              <a:ext cx="379856" cy="81000"/>
            </a:xfrm>
            <a:prstGeom prst="rect">
              <a:avLst/>
            </a:prstGeom>
          </p:spPr>
        </p:pic>
        <p:sp>
          <p:nvSpPr>
            <p:cNvPr id="585" name="object 585"/>
            <p:cNvSpPr/>
            <p:nvPr/>
          </p:nvSpPr>
          <p:spPr>
            <a:xfrm>
              <a:off x="2357755" y="2234476"/>
              <a:ext cx="380365" cy="81280"/>
            </a:xfrm>
            <a:custGeom>
              <a:avLst/>
              <a:gdLst/>
              <a:ahLst/>
              <a:cxnLst/>
              <a:rect l="l" t="t" r="r" b="b"/>
              <a:pathLst>
                <a:path w="380364" h="81280">
                  <a:moveTo>
                    <a:pt x="379869" y="0"/>
                  </a:moveTo>
                  <a:lnTo>
                    <a:pt x="0" y="0"/>
                  </a:lnTo>
                  <a:lnTo>
                    <a:pt x="80987" y="81000"/>
                  </a:lnTo>
                  <a:lnTo>
                    <a:pt x="298881" y="81000"/>
                  </a:lnTo>
                  <a:lnTo>
                    <a:pt x="37986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2520302" y="2201405"/>
              <a:ext cx="55244" cy="75565"/>
            </a:xfrm>
            <a:custGeom>
              <a:avLst/>
              <a:gdLst/>
              <a:ahLst/>
              <a:cxnLst/>
              <a:rect l="l" t="t" r="r" b="b"/>
              <a:pathLst>
                <a:path w="55244" h="75564">
                  <a:moveTo>
                    <a:pt x="0" y="0"/>
                  </a:moveTo>
                  <a:lnTo>
                    <a:pt x="0" y="75285"/>
                  </a:lnTo>
                  <a:lnTo>
                    <a:pt x="54762" y="75285"/>
                  </a:lnTo>
                  <a:lnTo>
                    <a:pt x="54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2520302" y="2201405"/>
              <a:ext cx="55244" cy="75565"/>
            </a:xfrm>
            <a:custGeom>
              <a:avLst/>
              <a:gdLst/>
              <a:ahLst/>
              <a:cxnLst/>
              <a:rect l="l" t="t" r="r" b="b"/>
              <a:pathLst>
                <a:path w="55244" h="75564">
                  <a:moveTo>
                    <a:pt x="54762" y="75285"/>
                  </a:moveTo>
                  <a:lnTo>
                    <a:pt x="54762" y="0"/>
                  </a:lnTo>
                  <a:lnTo>
                    <a:pt x="0" y="0"/>
                  </a:lnTo>
                  <a:lnTo>
                    <a:pt x="0" y="75285"/>
                  </a:lnTo>
                  <a:lnTo>
                    <a:pt x="54762" y="7528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2367432" y="3152787"/>
              <a:ext cx="360680" cy="297815"/>
            </a:xfrm>
            <a:custGeom>
              <a:avLst/>
              <a:gdLst/>
              <a:ahLst/>
              <a:cxnLst/>
              <a:rect l="l" t="t" r="r" b="b"/>
              <a:pathLst>
                <a:path w="360680" h="297814">
                  <a:moveTo>
                    <a:pt x="0" y="271500"/>
                  </a:moveTo>
                  <a:lnTo>
                    <a:pt x="26157" y="279752"/>
                  </a:lnTo>
                  <a:lnTo>
                    <a:pt x="67768" y="288310"/>
                  </a:lnTo>
                  <a:lnTo>
                    <a:pt x="120774" y="295023"/>
                  </a:lnTo>
                  <a:lnTo>
                    <a:pt x="181114" y="297738"/>
                  </a:lnTo>
                  <a:lnTo>
                    <a:pt x="241426" y="295023"/>
                  </a:lnTo>
                  <a:lnTo>
                    <a:pt x="294241" y="288310"/>
                  </a:lnTo>
                  <a:lnTo>
                    <a:pt x="335342" y="279752"/>
                  </a:lnTo>
                  <a:lnTo>
                    <a:pt x="360514" y="271500"/>
                  </a:lnTo>
                  <a:lnTo>
                    <a:pt x="360514" y="26238"/>
                  </a:lnTo>
                  <a:lnTo>
                    <a:pt x="335342" y="17991"/>
                  </a:lnTo>
                  <a:lnTo>
                    <a:pt x="294241" y="9432"/>
                  </a:lnTo>
                  <a:lnTo>
                    <a:pt x="241426" y="2717"/>
                  </a:lnTo>
                  <a:lnTo>
                    <a:pt x="181114" y="0"/>
                  </a:lnTo>
                  <a:lnTo>
                    <a:pt x="120782" y="2717"/>
                  </a:lnTo>
                  <a:lnTo>
                    <a:pt x="67840" y="9432"/>
                  </a:lnTo>
                  <a:lnTo>
                    <a:pt x="26398" y="17991"/>
                  </a:lnTo>
                  <a:lnTo>
                    <a:pt x="571" y="26238"/>
                  </a:lnTo>
                  <a:lnTo>
                    <a:pt x="0" y="27150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2367432" y="3152787"/>
              <a:ext cx="360680" cy="297815"/>
            </a:xfrm>
            <a:custGeom>
              <a:avLst/>
              <a:gdLst/>
              <a:ahLst/>
              <a:cxnLst/>
              <a:rect l="l" t="t" r="r" b="b"/>
              <a:pathLst>
                <a:path w="360680" h="297814">
                  <a:moveTo>
                    <a:pt x="0" y="271500"/>
                  </a:moveTo>
                  <a:lnTo>
                    <a:pt x="571" y="26238"/>
                  </a:lnTo>
                  <a:lnTo>
                    <a:pt x="67840" y="9432"/>
                  </a:lnTo>
                  <a:lnTo>
                    <a:pt x="120782" y="2717"/>
                  </a:lnTo>
                  <a:lnTo>
                    <a:pt x="181114" y="0"/>
                  </a:lnTo>
                  <a:lnTo>
                    <a:pt x="241426" y="2717"/>
                  </a:lnTo>
                  <a:lnTo>
                    <a:pt x="294241" y="9432"/>
                  </a:lnTo>
                  <a:lnTo>
                    <a:pt x="335342" y="17991"/>
                  </a:lnTo>
                  <a:lnTo>
                    <a:pt x="360514" y="26238"/>
                  </a:lnTo>
                  <a:lnTo>
                    <a:pt x="360514" y="271500"/>
                  </a:lnTo>
                  <a:lnTo>
                    <a:pt x="335342" y="279752"/>
                  </a:lnTo>
                  <a:lnTo>
                    <a:pt x="294241" y="288310"/>
                  </a:lnTo>
                  <a:lnTo>
                    <a:pt x="241426" y="295023"/>
                  </a:lnTo>
                  <a:lnTo>
                    <a:pt x="181114" y="297738"/>
                  </a:lnTo>
                  <a:lnTo>
                    <a:pt x="120774" y="295023"/>
                  </a:lnTo>
                  <a:lnTo>
                    <a:pt x="67768" y="288310"/>
                  </a:lnTo>
                  <a:lnTo>
                    <a:pt x="26157" y="279752"/>
                  </a:lnTo>
                  <a:lnTo>
                    <a:pt x="0" y="2715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2163546" y="3152787"/>
              <a:ext cx="204470" cy="297815"/>
            </a:xfrm>
            <a:custGeom>
              <a:avLst/>
              <a:gdLst/>
              <a:ahLst/>
              <a:cxnLst/>
              <a:rect l="l" t="t" r="r" b="b"/>
              <a:pathLst>
                <a:path w="204469" h="297814">
                  <a:moveTo>
                    <a:pt x="0" y="271500"/>
                  </a:moveTo>
                  <a:lnTo>
                    <a:pt x="14834" y="279752"/>
                  </a:lnTo>
                  <a:lnTo>
                    <a:pt x="38431" y="288310"/>
                  </a:lnTo>
                  <a:lnTo>
                    <a:pt x="68488" y="295023"/>
                  </a:lnTo>
                  <a:lnTo>
                    <a:pt x="102704" y="297738"/>
                  </a:lnTo>
                  <a:lnTo>
                    <a:pt x="136913" y="295023"/>
                  </a:lnTo>
                  <a:lnTo>
                    <a:pt x="166868" y="288310"/>
                  </a:lnTo>
                  <a:lnTo>
                    <a:pt x="190180" y="279752"/>
                  </a:lnTo>
                  <a:lnTo>
                    <a:pt x="204457" y="271500"/>
                  </a:lnTo>
                  <a:lnTo>
                    <a:pt x="204457" y="26238"/>
                  </a:lnTo>
                  <a:lnTo>
                    <a:pt x="190180" y="17991"/>
                  </a:lnTo>
                  <a:lnTo>
                    <a:pt x="166868" y="9432"/>
                  </a:lnTo>
                  <a:lnTo>
                    <a:pt x="136913" y="2717"/>
                  </a:lnTo>
                  <a:lnTo>
                    <a:pt x="102704" y="0"/>
                  </a:lnTo>
                  <a:lnTo>
                    <a:pt x="68493" y="2717"/>
                  </a:lnTo>
                  <a:lnTo>
                    <a:pt x="38471" y="9432"/>
                  </a:lnTo>
                  <a:lnTo>
                    <a:pt x="14968" y="17991"/>
                  </a:lnTo>
                  <a:lnTo>
                    <a:pt x="317" y="26238"/>
                  </a:lnTo>
                  <a:lnTo>
                    <a:pt x="0" y="27150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2163546" y="3152787"/>
              <a:ext cx="204470" cy="297815"/>
            </a:xfrm>
            <a:custGeom>
              <a:avLst/>
              <a:gdLst/>
              <a:ahLst/>
              <a:cxnLst/>
              <a:rect l="l" t="t" r="r" b="b"/>
              <a:pathLst>
                <a:path w="204469" h="297814">
                  <a:moveTo>
                    <a:pt x="0" y="271500"/>
                  </a:moveTo>
                  <a:lnTo>
                    <a:pt x="317" y="26238"/>
                  </a:lnTo>
                  <a:lnTo>
                    <a:pt x="38471" y="9432"/>
                  </a:lnTo>
                  <a:lnTo>
                    <a:pt x="102704" y="0"/>
                  </a:lnTo>
                  <a:lnTo>
                    <a:pt x="136913" y="2717"/>
                  </a:lnTo>
                  <a:lnTo>
                    <a:pt x="166868" y="9432"/>
                  </a:lnTo>
                  <a:lnTo>
                    <a:pt x="190180" y="17991"/>
                  </a:lnTo>
                  <a:lnTo>
                    <a:pt x="204457" y="26238"/>
                  </a:lnTo>
                  <a:lnTo>
                    <a:pt x="204457" y="271500"/>
                  </a:lnTo>
                  <a:lnTo>
                    <a:pt x="190180" y="279752"/>
                  </a:lnTo>
                  <a:lnTo>
                    <a:pt x="166868" y="288310"/>
                  </a:lnTo>
                  <a:lnTo>
                    <a:pt x="136913" y="295023"/>
                  </a:lnTo>
                  <a:lnTo>
                    <a:pt x="102704" y="297738"/>
                  </a:lnTo>
                  <a:lnTo>
                    <a:pt x="68488" y="295023"/>
                  </a:lnTo>
                  <a:lnTo>
                    <a:pt x="38431" y="288310"/>
                  </a:lnTo>
                  <a:lnTo>
                    <a:pt x="14834" y="279752"/>
                  </a:lnTo>
                  <a:lnTo>
                    <a:pt x="0" y="2715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2727642" y="3152787"/>
              <a:ext cx="200025" cy="297815"/>
            </a:xfrm>
            <a:custGeom>
              <a:avLst/>
              <a:gdLst/>
              <a:ahLst/>
              <a:cxnLst/>
              <a:rect l="l" t="t" r="r" b="b"/>
              <a:pathLst>
                <a:path w="200025" h="297814">
                  <a:moveTo>
                    <a:pt x="0" y="271500"/>
                  </a:moveTo>
                  <a:lnTo>
                    <a:pt x="14500" y="279752"/>
                  </a:lnTo>
                  <a:lnTo>
                    <a:pt x="37566" y="288310"/>
                  </a:lnTo>
                  <a:lnTo>
                    <a:pt x="66947" y="295023"/>
                  </a:lnTo>
                  <a:lnTo>
                    <a:pt x="100393" y="297738"/>
                  </a:lnTo>
                  <a:lnTo>
                    <a:pt x="133831" y="295023"/>
                  </a:lnTo>
                  <a:lnTo>
                    <a:pt x="163112" y="288310"/>
                  </a:lnTo>
                  <a:lnTo>
                    <a:pt x="185897" y="279752"/>
                  </a:lnTo>
                  <a:lnTo>
                    <a:pt x="199847" y="271500"/>
                  </a:lnTo>
                  <a:lnTo>
                    <a:pt x="199847" y="26238"/>
                  </a:lnTo>
                  <a:lnTo>
                    <a:pt x="185897" y="17991"/>
                  </a:lnTo>
                  <a:lnTo>
                    <a:pt x="163112" y="9432"/>
                  </a:lnTo>
                  <a:lnTo>
                    <a:pt x="133831" y="2717"/>
                  </a:lnTo>
                  <a:lnTo>
                    <a:pt x="100393" y="0"/>
                  </a:lnTo>
                  <a:lnTo>
                    <a:pt x="66952" y="2717"/>
                  </a:lnTo>
                  <a:lnTo>
                    <a:pt x="37604" y="9432"/>
                  </a:lnTo>
                  <a:lnTo>
                    <a:pt x="14629" y="17991"/>
                  </a:lnTo>
                  <a:lnTo>
                    <a:pt x="304" y="26238"/>
                  </a:lnTo>
                  <a:lnTo>
                    <a:pt x="0" y="27150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2727642" y="3152787"/>
              <a:ext cx="200025" cy="297815"/>
            </a:xfrm>
            <a:custGeom>
              <a:avLst/>
              <a:gdLst/>
              <a:ahLst/>
              <a:cxnLst/>
              <a:rect l="l" t="t" r="r" b="b"/>
              <a:pathLst>
                <a:path w="200025" h="297814">
                  <a:moveTo>
                    <a:pt x="0" y="271500"/>
                  </a:moveTo>
                  <a:lnTo>
                    <a:pt x="304" y="26238"/>
                  </a:lnTo>
                  <a:lnTo>
                    <a:pt x="37604" y="9432"/>
                  </a:lnTo>
                  <a:lnTo>
                    <a:pt x="100393" y="0"/>
                  </a:lnTo>
                  <a:lnTo>
                    <a:pt x="133831" y="2717"/>
                  </a:lnTo>
                  <a:lnTo>
                    <a:pt x="163112" y="9432"/>
                  </a:lnTo>
                  <a:lnTo>
                    <a:pt x="185897" y="17991"/>
                  </a:lnTo>
                  <a:lnTo>
                    <a:pt x="199847" y="26238"/>
                  </a:lnTo>
                  <a:lnTo>
                    <a:pt x="199847" y="271500"/>
                  </a:lnTo>
                  <a:lnTo>
                    <a:pt x="185897" y="279752"/>
                  </a:lnTo>
                  <a:lnTo>
                    <a:pt x="163112" y="288310"/>
                  </a:lnTo>
                  <a:lnTo>
                    <a:pt x="133831" y="295023"/>
                  </a:lnTo>
                  <a:lnTo>
                    <a:pt x="100393" y="297738"/>
                  </a:lnTo>
                  <a:lnTo>
                    <a:pt x="66947" y="295023"/>
                  </a:lnTo>
                  <a:lnTo>
                    <a:pt x="37566" y="288310"/>
                  </a:lnTo>
                  <a:lnTo>
                    <a:pt x="14500" y="279752"/>
                  </a:lnTo>
                  <a:lnTo>
                    <a:pt x="0" y="2715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292516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2971" y="0"/>
                  </a:move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292219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291920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291623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291326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291029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290732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290435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290137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289840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289543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289246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288949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288651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288354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28805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287760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287463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287166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286868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286571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286274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285977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285680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285382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285085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284788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284490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2838958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283598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283301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283004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282707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282409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282112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281815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281518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281221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280924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280626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280329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280032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279735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279438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279140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278843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278546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2779522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277655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277357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2767622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2971" y="0"/>
                  </a:move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close/>
                </a:path>
                <a:path w="6350" h="82550">
                  <a:moveTo>
                    <a:pt x="5956" y="0"/>
                  </a:moveTo>
                  <a:lnTo>
                    <a:pt x="2984" y="0"/>
                  </a:lnTo>
                  <a:lnTo>
                    <a:pt x="2984" y="82130"/>
                  </a:lnTo>
                  <a:lnTo>
                    <a:pt x="5956" y="82130"/>
                  </a:lnTo>
                  <a:lnTo>
                    <a:pt x="595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276465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276167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2755735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275276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274979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274681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274384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27408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273790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273493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273196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272601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272304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2717101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271412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2708186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270521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2699270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269629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269332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269035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268737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268439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268142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267845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267548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2669540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2663596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266062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265765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265468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265170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264873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264576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2639822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263685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263387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263090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262793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2621991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261901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261604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26130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261009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260414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26011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259820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259523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2589288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258631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258334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258037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2574429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257145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256848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2562542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2556599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2550655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2544711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2538768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2532824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2526881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252390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252093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2514993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251202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250905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250607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2500134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249716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249419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249121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2485275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248230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247933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247636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247338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2467432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246446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246148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245851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245554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2449601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244662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244365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244068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243771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243474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243177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242582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2419883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241691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241393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241096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240799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240502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240205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239908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239609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2390152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238718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238123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237826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2372322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236935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2363406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236043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235746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235449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235151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234854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23455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234260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233963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2333688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233071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232774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2321801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231881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231584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2309901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230692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230395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230098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229801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229504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229207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228909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228612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228315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228018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227721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227423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227126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226829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226532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226235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225938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225640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2250465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224749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224452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224155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223857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223559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223262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222965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222667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222370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222073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221776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221479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221181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220884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22058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220290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219993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219696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219398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219101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218804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218507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218210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217912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217615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217318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217021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216724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2167255" y="3070656"/>
              <a:ext cx="761365" cy="82550"/>
            </a:xfrm>
            <a:custGeom>
              <a:avLst/>
              <a:gdLst/>
              <a:ahLst/>
              <a:cxnLst/>
              <a:rect l="l" t="t" r="r" b="b"/>
              <a:pathLst>
                <a:path w="761364" h="82550">
                  <a:moveTo>
                    <a:pt x="760882" y="82130"/>
                  </a:moveTo>
                  <a:lnTo>
                    <a:pt x="760882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760882" y="821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284734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2362" y="0"/>
                  </a:move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236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284497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284261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284025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283789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283554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283317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283081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282845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282610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282374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282138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281901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281665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281430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281194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280958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280722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280485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280250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280014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279778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279542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279307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279071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278834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278598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278362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2778912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277655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277418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277183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276947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276711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276475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276238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276004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275767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275531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275295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275059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274824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274587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274351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274115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273880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273644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2731719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272935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272700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2722283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271992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271755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2712847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271048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270812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270576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270341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270104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269868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269632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269397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2689250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268688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2682176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267981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2675090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267272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2668016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266565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266329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266094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265857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265621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265385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265149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264914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2644419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2639695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263734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263498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263262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263025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262790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262554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2620822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261846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261611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261374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261138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2606662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260431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260195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259958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259722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2592514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259015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258779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258542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2580716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257835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257599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257362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2568918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256655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256419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2559481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2554757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2550045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2545334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2540609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2535898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2531173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252881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252644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2521737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251937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251701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251465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2509939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250757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250521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250286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2498140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249577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249341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249106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248870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2483980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248161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247926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247690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247454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2469819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246747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246510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246274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246038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245803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245567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2450947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2446236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244387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244151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243914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243679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243443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243207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242971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242735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2422639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242027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2415552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241320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2408478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240611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2401405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239904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239668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239431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239196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238960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238724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238488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238251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2377808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237544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237308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2368372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236601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236364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2358936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235657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235421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235184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234948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234713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234477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234241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234005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233768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233533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233297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233061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232825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232590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232354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232117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231881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231645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2311743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80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230938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230701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230465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230230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229994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229758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229522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229287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229050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228814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228578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228342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228107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227871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227634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227398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227162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226927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226691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226454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226218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225983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225747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225511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225275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225038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224803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224567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39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2245677" y="2962287"/>
              <a:ext cx="604520" cy="108585"/>
            </a:xfrm>
            <a:custGeom>
              <a:avLst/>
              <a:gdLst/>
              <a:ahLst/>
              <a:cxnLst/>
              <a:rect l="l" t="t" r="r" b="b"/>
              <a:pathLst>
                <a:path w="604519" h="108585">
                  <a:moveTo>
                    <a:pt x="604011" y="108369"/>
                  </a:moveTo>
                  <a:lnTo>
                    <a:pt x="604011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604011" y="10836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2844977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2842615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2835541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2833179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2828455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2821381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2819019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2811945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2804858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2802508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279542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2793072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278598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2781274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2776550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2771838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276475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2757678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2755315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274824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2745879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2738805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2731719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2729357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2722283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2715209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2712847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2705760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269868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2693974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2689250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268217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2677452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2670378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2665653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2660942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2653855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2646781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2642057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2637345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2630259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2625547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2618460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2613749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260666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2601950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259487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2587790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2583078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2578354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2571280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2564193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2557119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2550045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2545334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253824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2531173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2524099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2517013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2512301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2507577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2500503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249341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2488704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2481618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2476906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2469819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2465108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2458034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2453309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2448585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2441511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243443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2429713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2425001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2417915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2413203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240611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2401405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2396680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238960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2382520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2380170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2373084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2366010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2363647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2356573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234948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2347137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2340051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2337688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2330615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2323541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2318816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2314105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2309380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230230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2299944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2292870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2290508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228342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2276348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2273985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226691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2262187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2259838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2252751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19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2250389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39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2245677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80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2245677" y="2472905"/>
              <a:ext cx="604520" cy="55244"/>
            </a:xfrm>
            <a:custGeom>
              <a:avLst/>
              <a:gdLst/>
              <a:ahLst/>
              <a:cxnLst/>
              <a:rect l="l" t="t" r="r" b="b"/>
              <a:pathLst>
                <a:path w="604519" h="55244">
                  <a:moveTo>
                    <a:pt x="604011" y="54749"/>
                  </a:moveTo>
                  <a:lnTo>
                    <a:pt x="604011" y="0"/>
                  </a:lnTo>
                  <a:lnTo>
                    <a:pt x="0" y="0"/>
                  </a:lnTo>
                  <a:lnTo>
                    <a:pt x="0" y="54749"/>
                  </a:lnTo>
                  <a:lnTo>
                    <a:pt x="604011" y="5474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2575077" y="2527655"/>
              <a:ext cx="274955" cy="434975"/>
            </a:xfrm>
            <a:custGeom>
              <a:avLst/>
              <a:gdLst/>
              <a:ahLst/>
              <a:cxnLst/>
              <a:rect l="l" t="t" r="r" b="b"/>
              <a:pathLst>
                <a:path w="274955" h="434975">
                  <a:moveTo>
                    <a:pt x="0" y="434632"/>
                  </a:moveTo>
                  <a:lnTo>
                    <a:pt x="274612" y="434632"/>
                  </a:lnTo>
                  <a:lnTo>
                    <a:pt x="274612" y="26695"/>
                  </a:lnTo>
                  <a:lnTo>
                    <a:pt x="255472" y="15885"/>
                  </a:lnTo>
                  <a:lnTo>
                    <a:pt x="224215" y="7446"/>
                  </a:lnTo>
                  <a:lnTo>
                    <a:pt x="184047" y="1958"/>
                  </a:lnTo>
                  <a:lnTo>
                    <a:pt x="138176" y="0"/>
                  </a:lnTo>
                  <a:lnTo>
                    <a:pt x="92298" y="1958"/>
                  </a:lnTo>
                  <a:lnTo>
                    <a:pt x="52038" y="7446"/>
                  </a:lnTo>
                  <a:lnTo>
                    <a:pt x="20522" y="15885"/>
                  </a:lnTo>
                  <a:lnTo>
                    <a:pt x="876" y="26695"/>
                  </a:lnTo>
                  <a:lnTo>
                    <a:pt x="0" y="434632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2575077" y="2527655"/>
              <a:ext cx="274955" cy="434975"/>
            </a:xfrm>
            <a:custGeom>
              <a:avLst/>
              <a:gdLst/>
              <a:ahLst/>
              <a:cxnLst/>
              <a:rect l="l" t="t" r="r" b="b"/>
              <a:pathLst>
                <a:path w="274955" h="434975">
                  <a:moveTo>
                    <a:pt x="876" y="26695"/>
                  </a:moveTo>
                  <a:lnTo>
                    <a:pt x="0" y="434632"/>
                  </a:lnTo>
                  <a:lnTo>
                    <a:pt x="274612" y="434632"/>
                  </a:lnTo>
                  <a:lnTo>
                    <a:pt x="274612" y="26695"/>
                  </a:lnTo>
                  <a:lnTo>
                    <a:pt x="255472" y="15885"/>
                  </a:lnTo>
                  <a:lnTo>
                    <a:pt x="224215" y="7446"/>
                  </a:lnTo>
                  <a:lnTo>
                    <a:pt x="184047" y="1958"/>
                  </a:lnTo>
                  <a:lnTo>
                    <a:pt x="138176" y="0"/>
                  </a:lnTo>
                  <a:lnTo>
                    <a:pt x="92298" y="1958"/>
                  </a:lnTo>
                  <a:lnTo>
                    <a:pt x="52038" y="7446"/>
                  </a:lnTo>
                  <a:lnTo>
                    <a:pt x="20522" y="15885"/>
                  </a:lnTo>
                  <a:lnTo>
                    <a:pt x="876" y="2669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2245677" y="2528328"/>
              <a:ext cx="274955" cy="434975"/>
            </a:xfrm>
            <a:custGeom>
              <a:avLst/>
              <a:gdLst/>
              <a:ahLst/>
              <a:cxnLst/>
              <a:rect l="l" t="t" r="r" b="b"/>
              <a:pathLst>
                <a:path w="274955" h="434975">
                  <a:moveTo>
                    <a:pt x="0" y="434632"/>
                  </a:moveTo>
                  <a:lnTo>
                    <a:pt x="274612" y="434632"/>
                  </a:lnTo>
                  <a:lnTo>
                    <a:pt x="274612" y="26708"/>
                  </a:lnTo>
                  <a:lnTo>
                    <a:pt x="255472" y="15891"/>
                  </a:lnTo>
                  <a:lnTo>
                    <a:pt x="224215" y="7448"/>
                  </a:lnTo>
                  <a:lnTo>
                    <a:pt x="184047" y="1958"/>
                  </a:lnTo>
                  <a:lnTo>
                    <a:pt x="138175" y="0"/>
                  </a:lnTo>
                  <a:lnTo>
                    <a:pt x="92298" y="1958"/>
                  </a:lnTo>
                  <a:lnTo>
                    <a:pt x="52038" y="7448"/>
                  </a:lnTo>
                  <a:lnTo>
                    <a:pt x="20522" y="15891"/>
                  </a:lnTo>
                  <a:lnTo>
                    <a:pt x="876" y="26708"/>
                  </a:lnTo>
                  <a:lnTo>
                    <a:pt x="0" y="434632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2245677" y="2528328"/>
              <a:ext cx="274955" cy="434975"/>
            </a:xfrm>
            <a:custGeom>
              <a:avLst/>
              <a:gdLst/>
              <a:ahLst/>
              <a:cxnLst/>
              <a:rect l="l" t="t" r="r" b="b"/>
              <a:pathLst>
                <a:path w="274955" h="434975">
                  <a:moveTo>
                    <a:pt x="876" y="26708"/>
                  </a:moveTo>
                  <a:lnTo>
                    <a:pt x="0" y="434632"/>
                  </a:lnTo>
                  <a:lnTo>
                    <a:pt x="274612" y="434632"/>
                  </a:lnTo>
                  <a:lnTo>
                    <a:pt x="274612" y="26708"/>
                  </a:lnTo>
                  <a:lnTo>
                    <a:pt x="255472" y="15891"/>
                  </a:lnTo>
                  <a:lnTo>
                    <a:pt x="224215" y="7448"/>
                  </a:lnTo>
                  <a:lnTo>
                    <a:pt x="184047" y="1958"/>
                  </a:lnTo>
                  <a:lnTo>
                    <a:pt x="138175" y="0"/>
                  </a:lnTo>
                  <a:lnTo>
                    <a:pt x="92298" y="1958"/>
                  </a:lnTo>
                  <a:lnTo>
                    <a:pt x="52038" y="7448"/>
                  </a:lnTo>
                  <a:lnTo>
                    <a:pt x="20522" y="15891"/>
                  </a:lnTo>
                  <a:lnTo>
                    <a:pt x="876" y="2670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48" name="object 114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33358" y="2310066"/>
              <a:ext cx="228676" cy="168224"/>
            </a:xfrm>
            <a:prstGeom prst="rect">
              <a:avLst/>
            </a:prstGeom>
          </p:spPr>
        </p:pic>
        <p:pic>
          <p:nvPicPr>
            <p:cNvPr id="1149" name="object 114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833029" y="5140299"/>
              <a:ext cx="146545" cy="162509"/>
            </a:xfrm>
            <a:prstGeom prst="rect">
              <a:avLst/>
            </a:prstGeom>
          </p:spPr>
        </p:pic>
        <p:pic>
          <p:nvPicPr>
            <p:cNvPr id="1150" name="object 115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3109544" y="5140299"/>
              <a:ext cx="146545" cy="162509"/>
            </a:xfrm>
            <a:prstGeom prst="rect">
              <a:avLst/>
            </a:prstGeom>
          </p:spPr>
        </p:pic>
        <p:pic>
          <p:nvPicPr>
            <p:cNvPr id="1151" name="object 115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194052" y="4940084"/>
              <a:ext cx="115189" cy="115189"/>
            </a:xfrm>
            <a:prstGeom prst="rect">
              <a:avLst/>
            </a:prstGeom>
          </p:spPr>
        </p:pic>
        <p:sp>
          <p:nvSpPr>
            <p:cNvPr id="1152" name="object 1152"/>
            <p:cNvSpPr/>
            <p:nvPr/>
          </p:nvSpPr>
          <p:spPr>
            <a:xfrm>
              <a:off x="3249548" y="2364524"/>
              <a:ext cx="27940" cy="814705"/>
            </a:xfrm>
            <a:custGeom>
              <a:avLst/>
              <a:gdLst/>
              <a:ahLst/>
              <a:cxnLst/>
              <a:rect l="l" t="t" r="r" b="b"/>
              <a:pathLst>
                <a:path w="27939" h="814705">
                  <a:moveTo>
                    <a:pt x="0" y="0"/>
                  </a:moveTo>
                  <a:lnTo>
                    <a:pt x="0" y="814501"/>
                  </a:lnTo>
                  <a:lnTo>
                    <a:pt x="27381" y="814501"/>
                  </a:lnTo>
                  <a:lnTo>
                    <a:pt x="273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3249548" y="2364524"/>
              <a:ext cx="27940" cy="814705"/>
            </a:xfrm>
            <a:custGeom>
              <a:avLst/>
              <a:gdLst/>
              <a:ahLst/>
              <a:cxnLst/>
              <a:rect l="l" t="t" r="r" b="b"/>
              <a:pathLst>
                <a:path w="27939" h="814705">
                  <a:moveTo>
                    <a:pt x="27381" y="814501"/>
                  </a:moveTo>
                  <a:lnTo>
                    <a:pt x="27381" y="0"/>
                  </a:lnTo>
                  <a:lnTo>
                    <a:pt x="0" y="0"/>
                  </a:lnTo>
                  <a:lnTo>
                    <a:pt x="0" y="814501"/>
                  </a:lnTo>
                  <a:lnTo>
                    <a:pt x="27381" y="81450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1818449" y="2364524"/>
              <a:ext cx="27940" cy="814705"/>
            </a:xfrm>
            <a:custGeom>
              <a:avLst/>
              <a:gdLst/>
              <a:ahLst/>
              <a:cxnLst/>
              <a:rect l="l" t="t" r="r" b="b"/>
              <a:pathLst>
                <a:path w="27939" h="814705">
                  <a:moveTo>
                    <a:pt x="0" y="0"/>
                  </a:moveTo>
                  <a:lnTo>
                    <a:pt x="0" y="814501"/>
                  </a:lnTo>
                  <a:lnTo>
                    <a:pt x="27381" y="814501"/>
                  </a:lnTo>
                  <a:lnTo>
                    <a:pt x="273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1728914" y="2364524"/>
              <a:ext cx="1630680" cy="3584575"/>
            </a:xfrm>
            <a:custGeom>
              <a:avLst/>
              <a:gdLst/>
              <a:ahLst/>
              <a:cxnLst/>
              <a:rect l="l" t="t" r="r" b="b"/>
              <a:pathLst>
                <a:path w="1630679" h="3584575">
                  <a:moveTo>
                    <a:pt x="116916" y="814501"/>
                  </a:moveTo>
                  <a:lnTo>
                    <a:pt x="116916" y="0"/>
                  </a:lnTo>
                  <a:lnTo>
                    <a:pt x="89534" y="0"/>
                  </a:lnTo>
                  <a:lnTo>
                    <a:pt x="89534" y="814501"/>
                  </a:lnTo>
                  <a:lnTo>
                    <a:pt x="116916" y="814501"/>
                  </a:lnTo>
                  <a:close/>
                </a:path>
                <a:path w="1630679" h="3584575">
                  <a:moveTo>
                    <a:pt x="553275" y="3131388"/>
                  </a:moveTo>
                  <a:lnTo>
                    <a:pt x="678751" y="3453079"/>
                  </a:lnTo>
                </a:path>
                <a:path w="1630679" h="3584575">
                  <a:moveTo>
                    <a:pt x="553275" y="3131388"/>
                  </a:moveTo>
                  <a:lnTo>
                    <a:pt x="678751" y="3009315"/>
                  </a:lnTo>
                </a:path>
                <a:path w="1630679" h="3584575">
                  <a:moveTo>
                    <a:pt x="695871" y="3009315"/>
                  </a:moveTo>
                  <a:lnTo>
                    <a:pt x="678751" y="3009315"/>
                  </a:lnTo>
                </a:path>
                <a:path w="1630679" h="3584575">
                  <a:moveTo>
                    <a:pt x="625144" y="3131388"/>
                  </a:moveTo>
                  <a:lnTo>
                    <a:pt x="678751" y="3453079"/>
                  </a:lnTo>
                </a:path>
                <a:path w="1630679" h="3584575">
                  <a:moveTo>
                    <a:pt x="678751" y="3009315"/>
                  </a:moveTo>
                  <a:lnTo>
                    <a:pt x="625144" y="3131388"/>
                  </a:lnTo>
                </a:path>
                <a:path w="1630679" h="3584575">
                  <a:moveTo>
                    <a:pt x="952538" y="3453079"/>
                  </a:moveTo>
                  <a:lnTo>
                    <a:pt x="930859" y="3131388"/>
                  </a:lnTo>
                </a:path>
                <a:path w="1630679" h="3584575">
                  <a:moveTo>
                    <a:pt x="1078014" y="3131388"/>
                  </a:moveTo>
                  <a:lnTo>
                    <a:pt x="952538" y="3009315"/>
                  </a:lnTo>
                </a:path>
                <a:path w="1630679" h="3584575">
                  <a:moveTo>
                    <a:pt x="952538" y="3453079"/>
                  </a:moveTo>
                  <a:lnTo>
                    <a:pt x="1078014" y="3131388"/>
                  </a:lnTo>
                </a:path>
                <a:path w="1630679" h="3584575">
                  <a:moveTo>
                    <a:pt x="952538" y="3009315"/>
                  </a:moveTo>
                  <a:lnTo>
                    <a:pt x="930859" y="3009315"/>
                  </a:lnTo>
                </a:path>
                <a:path w="1630679" h="3584575">
                  <a:moveTo>
                    <a:pt x="896645" y="3453079"/>
                  </a:moveTo>
                  <a:lnTo>
                    <a:pt x="896645" y="3530650"/>
                  </a:lnTo>
                </a:path>
                <a:path w="1630679" h="3584575">
                  <a:moveTo>
                    <a:pt x="678751" y="3530650"/>
                  </a:moveTo>
                  <a:lnTo>
                    <a:pt x="678751" y="3453079"/>
                  </a:lnTo>
                </a:path>
                <a:path w="1630679" h="3584575">
                  <a:moveTo>
                    <a:pt x="952538" y="3530650"/>
                  </a:moveTo>
                  <a:lnTo>
                    <a:pt x="952538" y="3453079"/>
                  </a:lnTo>
                </a:path>
                <a:path w="1630679" h="3584575">
                  <a:moveTo>
                    <a:pt x="678751" y="3530650"/>
                  </a:moveTo>
                  <a:lnTo>
                    <a:pt x="625144" y="3584257"/>
                  </a:lnTo>
                </a:path>
                <a:path w="1630679" h="3584575">
                  <a:moveTo>
                    <a:pt x="1005014" y="3584257"/>
                  </a:moveTo>
                  <a:lnTo>
                    <a:pt x="952538" y="3530650"/>
                  </a:lnTo>
                </a:path>
                <a:path w="1630679" h="3584575">
                  <a:moveTo>
                    <a:pt x="1630146" y="2063635"/>
                  </a:moveTo>
                  <a:lnTo>
                    <a:pt x="1575384" y="2063635"/>
                  </a:lnTo>
                </a:path>
                <a:path w="1630679" h="3584575">
                  <a:moveTo>
                    <a:pt x="0" y="2063635"/>
                  </a:moveTo>
                  <a:lnTo>
                    <a:pt x="54762" y="206363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1783676" y="3885158"/>
              <a:ext cx="1520825" cy="543560"/>
            </a:xfrm>
            <a:custGeom>
              <a:avLst/>
              <a:gdLst/>
              <a:ahLst/>
              <a:cxnLst/>
              <a:rect l="l" t="t" r="r" b="b"/>
              <a:pathLst>
                <a:path w="1520825" h="543560">
                  <a:moveTo>
                    <a:pt x="1520621" y="543001"/>
                  </a:moveTo>
                  <a:lnTo>
                    <a:pt x="1520621" y="0"/>
                  </a:lnTo>
                </a:path>
                <a:path w="1520825" h="543560">
                  <a:moveTo>
                    <a:pt x="0" y="543001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3366465" y="3966146"/>
              <a:ext cx="163195" cy="299085"/>
            </a:xfrm>
            <a:custGeom>
              <a:avLst/>
              <a:gdLst/>
              <a:ahLst/>
              <a:cxnLst/>
              <a:rect l="l" t="t" r="r" b="b"/>
              <a:pathLst>
                <a:path w="163195" h="299085">
                  <a:moveTo>
                    <a:pt x="0" y="0"/>
                  </a:moveTo>
                  <a:lnTo>
                    <a:pt x="0" y="298881"/>
                  </a:lnTo>
                  <a:lnTo>
                    <a:pt x="54749" y="298881"/>
                  </a:lnTo>
                  <a:lnTo>
                    <a:pt x="163131" y="245262"/>
                  </a:lnTo>
                  <a:lnTo>
                    <a:pt x="163131" y="54762"/>
                  </a:lnTo>
                  <a:lnTo>
                    <a:pt x="547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3366465" y="3966146"/>
              <a:ext cx="163195" cy="299085"/>
            </a:xfrm>
            <a:custGeom>
              <a:avLst/>
              <a:gdLst/>
              <a:ahLst/>
              <a:cxnLst/>
              <a:rect l="l" t="t" r="r" b="b"/>
              <a:pathLst>
                <a:path w="163195" h="299085">
                  <a:moveTo>
                    <a:pt x="163131" y="54762"/>
                  </a:moveTo>
                  <a:lnTo>
                    <a:pt x="54749" y="0"/>
                  </a:lnTo>
                  <a:lnTo>
                    <a:pt x="163131" y="54762"/>
                  </a:lnTo>
                  <a:close/>
                </a:path>
                <a:path w="163195" h="299085">
                  <a:moveTo>
                    <a:pt x="163131" y="54762"/>
                  </a:moveTo>
                  <a:lnTo>
                    <a:pt x="163131" y="245262"/>
                  </a:lnTo>
                  <a:lnTo>
                    <a:pt x="54749" y="298881"/>
                  </a:lnTo>
                  <a:lnTo>
                    <a:pt x="0" y="298881"/>
                  </a:lnTo>
                  <a:lnTo>
                    <a:pt x="0" y="0"/>
                  </a:lnTo>
                  <a:lnTo>
                    <a:pt x="5474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1565795" y="3966146"/>
              <a:ext cx="163195" cy="299085"/>
            </a:xfrm>
            <a:custGeom>
              <a:avLst/>
              <a:gdLst/>
              <a:ahLst/>
              <a:cxnLst/>
              <a:rect l="l" t="t" r="r" b="b"/>
              <a:pathLst>
                <a:path w="163194" h="299085">
                  <a:moveTo>
                    <a:pt x="0" y="54762"/>
                  </a:moveTo>
                  <a:lnTo>
                    <a:pt x="0" y="245262"/>
                  </a:lnTo>
                  <a:lnTo>
                    <a:pt x="108369" y="298881"/>
                  </a:lnTo>
                  <a:lnTo>
                    <a:pt x="163118" y="298881"/>
                  </a:lnTo>
                  <a:lnTo>
                    <a:pt x="163118" y="0"/>
                  </a:lnTo>
                  <a:lnTo>
                    <a:pt x="108369" y="0"/>
                  </a:lnTo>
                  <a:lnTo>
                    <a:pt x="0" y="54762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1565795" y="3966146"/>
              <a:ext cx="163195" cy="299085"/>
            </a:xfrm>
            <a:custGeom>
              <a:avLst/>
              <a:gdLst/>
              <a:ahLst/>
              <a:cxnLst/>
              <a:rect l="l" t="t" r="r" b="b"/>
              <a:pathLst>
                <a:path w="163194" h="299085">
                  <a:moveTo>
                    <a:pt x="0" y="54762"/>
                  </a:moveTo>
                  <a:lnTo>
                    <a:pt x="108369" y="0"/>
                  </a:lnTo>
                  <a:lnTo>
                    <a:pt x="0" y="54762"/>
                  </a:lnTo>
                  <a:close/>
                </a:path>
                <a:path w="163194" h="299085">
                  <a:moveTo>
                    <a:pt x="0" y="54762"/>
                  </a:moveTo>
                  <a:lnTo>
                    <a:pt x="0" y="245262"/>
                  </a:lnTo>
                  <a:lnTo>
                    <a:pt x="108369" y="298881"/>
                  </a:lnTo>
                  <a:lnTo>
                    <a:pt x="163118" y="298881"/>
                  </a:lnTo>
                  <a:lnTo>
                    <a:pt x="163118" y="0"/>
                  </a:lnTo>
                  <a:lnTo>
                    <a:pt x="10836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61" name="object 116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476119" y="5948794"/>
              <a:ext cx="135750" cy="244119"/>
            </a:xfrm>
            <a:prstGeom prst="rect">
              <a:avLst/>
            </a:prstGeom>
          </p:spPr>
        </p:pic>
        <p:sp>
          <p:nvSpPr>
            <p:cNvPr id="1162" name="object 1162"/>
            <p:cNvSpPr/>
            <p:nvPr/>
          </p:nvSpPr>
          <p:spPr>
            <a:xfrm>
              <a:off x="2476119" y="5948794"/>
              <a:ext cx="135890" cy="244475"/>
            </a:xfrm>
            <a:custGeom>
              <a:avLst/>
              <a:gdLst/>
              <a:ahLst/>
              <a:cxnLst/>
              <a:rect l="l" t="t" r="r" b="b"/>
              <a:pathLst>
                <a:path w="135889" h="244475">
                  <a:moveTo>
                    <a:pt x="135750" y="244119"/>
                  </a:moveTo>
                  <a:lnTo>
                    <a:pt x="135750" y="0"/>
                  </a:lnTo>
                  <a:lnTo>
                    <a:pt x="0" y="0"/>
                  </a:lnTo>
                  <a:lnTo>
                    <a:pt x="0" y="244119"/>
                  </a:lnTo>
                  <a:lnTo>
                    <a:pt x="135750" y="2441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63" name="object 116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353663" y="5046751"/>
              <a:ext cx="65557" cy="120307"/>
            </a:xfrm>
            <a:prstGeom prst="rect">
              <a:avLst/>
            </a:prstGeom>
          </p:spPr>
        </p:pic>
        <p:pic>
          <p:nvPicPr>
            <p:cNvPr id="1164" name="object 116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669910" y="5046751"/>
              <a:ext cx="65544" cy="120307"/>
            </a:xfrm>
            <a:prstGeom prst="rect">
              <a:avLst/>
            </a:prstGeom>
          </p:spPr>
        </p:pic>
        <p:sp>
          <p:nvSpPr>
            <p:cNvPr id="1165" name="object 1165"/>
            <p:cNvSpPr/>
            <p:nvPr/>
          </p:nvSpPr>
          <p:spPr>
            <a:xfrm>
              <a:off x="1946808" y="2419286"/>
              <a:ext cx="1772285" cy="3937000"/>
            </a:xfrm>
            <a:custGeom>
              <a:avLst/>
              <a:gdLst/>
              <a:ahLst/>
              <a:cxnLst/>
              <a:rect l="l" t="t" r="r" b="b"/>
              <a:pathLst>
                <a:path w="1772285" h="3937000">
                  <a:moveTo>
                    <a:pt x="1772145" y="3447364"/>
                  </a:moveTo>
                  <a:lnTo>
                    <a:pt x="1772145" y="3936745"/>
                  </a:lnTo>
                </a:path>
                <a:path w="1772285" h="3937000">
                  <a:moveTo>
                    <a:pt x="709828" y="0"/>
                  </a:moveTo>
                  <a:lnTo>
                    <a:pt x="491934" y="0"/>
                  </a:lnTo>
                </a:path>
                <a:path w="1772285" h="3937000">
                  <a:moveTo>
                    <a:pt x="1197140" y="1193228"/>
                  </a:moveTo>
                  <a:lnTo>
                    <a:pt x="1120775" y="1193228"/>
                  </a:lnTo>
                </a:path>
                <a:path w="1772285" h="3937000">
                  <a:moveTo>
                    <a:pt x="0" y="1193228"/>
                  </a:moveTo>
                  <a:lnTo>
                    <a:pt x="81025" y="119322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2503500" y="5948781"/>
              <a:ext cx="81280" cy="244475"/>
            </a:xfrm>
            <a:custGeom>
              <a:avLst/>
              <a:gdLst/>
              <a:ahLst/>
              <a:cxnLst/>
              <a:rect l="l" t="t" r="r" b="b"/>
              <a:pathLst>
                <a:path w="81280" h="244475">
                  <a:moveTo>
                    <a:pt x="80987" y="0"/>
                  </a:moveTo>
                  <a:lnTo>
                    <a:pt x="80987" y="244132"/>
                  </a:lnTo>
                </a:path>
                <a:path w="81280" h="244475">
                  <a:moveTo>
                    <a:pt x="0" y="0"/>
                  </a:moveTo>
                  <a:lnTo>
                    <a:pt x="0" y="24413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67" name="object 116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786138" y="4940084"/>
              <a:ext cx="115188" cy="115189"/>
            </a:xfrm>
            <a:prstGeom prst="rect">
              <a:avLst/>
            </a:prstGeom>
          </p:spPr>
        </p:pic>
        <p:sp>
          <p:nvSpPr>
            <p:cNvPr id="1168" name="object 1168"/>
            <p:cNvSpPr/>
            <p:nvPr/>
          </p:nvSpPr>
          <p:spPr>
            <a:xfrm>
              <a:off x="2193493" y="3566667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0" y="168122"/>
                  </a:moveTo>
                  <a:lnTo>
                    <a:pt x="4112" y="189173"/>
                  </a:lnTo>
                  <a:lnTo>
                    <a:pt x="15314" y="206398"/>
                  </a:lnTo>
                  <a:lnTo>
                    <a:pt x="31905" y="218030"/>
                  </a:lnTo>
                  <a:lnTo>
                    <a:pt x="52184" y="222300"/>
                  </a:lnTo>
                  <a:lnTo>
                    <a:pt x="659650" y="106870"/>
                  </a:lnTo>
                  <a:lnTo>
                    <a:pt x="674484" y="98747"/>
                  </a:lnTo>
                  <a:lnTo>
                    <a:pt x="686131" y="86542"/>
                  </a:lnTo>
                  <a:lnTo>
                    <a:pt x="693742" y="71324"/>
                  </a:lnTo>
                  <a:lnTo>
                    <a:pt x="696467" y="54165"/>
                  </a:lnTo>
                  <a:lnTo>
                    <a:pt x="692355" y="33116"/>
                  </a:lnTo>
                  <a:lnTo>
                    <a:pt x="681151" y="15895"/>
                  </a:lnTo>
                  <a:lnTo>
                    <a:pt x="664556" y="4268"/>
                  </a:lnTo>
                  <a:lnTo>
                    <a:pt x="644270" y="0"/>
                  </a:lnTo>
                  <a:lnTo>
                    <a:pt x="36525" y="114236"/>
                  </a:lnTo>
                  <a:lnTo>
                    <a:pt x="21859" y="123041"/>
                  </a:lnTo>
                  <a:lnTo>
                    <a:pt x="10299" y="135597"/>
                  </a:lnTo>
                  <a:lnTo>
                    <a:pt x="2720" y="150944"/>
                  </a:lnTo>
                  <a:lnTo>
                    <a:pt x="0" y="16812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2193493" y="3566667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644270" y="0"/>
                  </a:moveTo>
                  <a:lnTo>
                    <a:pt x="36525" y="114236"/>
                  </a:lnTo>
                  <a:lnTo>
                    <a:pt x="2720" y="150944"/>
                  </a:lnTo>
                  <a:lnTo>
                    <a:pt x="0" y="168122"/>
                  </a:lnTo>
                  <a:lnTo>
                    <a:pt x="4112" y="189173"/>
                  </a:lnTo>
                  <a:lnTo>
                    <a:pt x="15314" y="206398"/>
                  </a:lnTo>
                  <a:lnTo>
                    <a:pt x="31905" y="218030"/>
                  </a:lnTo>
                  <a:lnTo>
                    <a:pt x="52184" y="222300"/>
                  </a:lnTo>
                  <a:lnTo>
                    <a:pt x="659650" y="106870"/>
                  </a:lnTo>
                  <a:lnTo>
                    <a:pt x="674484" y="98747"/>
                  </a:lnTo>
                  <a:lnTo>
                    <a:pt x="686131" y="86542"/>
                  </a:lnTo>
                  <a:lnTo>
                    <a:pt x="693742" y="71324"/>
                  </a:lnTo>
                  <a:lnTo>
                    <a:pt x="696467" y="54165"/>
                  </a:lnTo>
                  <a:lnTo>
                    <a:pt x="692355" y="33116"/>
                  </a:lnTo>
                  <a:lnTo>
                    <a:pt x="681151" y="15895"/>
                  </a:lnTo>
                  <a:lnTo>
                    <a:pt x="664556" y="4268"/>
                  </a:lnTo>
                  <a:lnTo>
                    <a:pt x="64427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2193493" y="3793083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0" y="168135"/>
                  </a:moveTo>
                  <a:lnTo>
                    <a:pt x="4112" y="189184"/>
                  </a:lnTo>
                  <a:lnTo>
                    <a:pt x="15314" y="206405"/>
                  </a:lnTo>
                  <a:lnTo>
                    <a:pt x="31905" y="218032"/>
                  </a:lnTo>
                  <a:lnTo>
                    <a:pt x="52184" y="222300"/>
                  </a:lnTo>
                  <a:lnTo>
                    <a:pt x="659650" y="106883"/>
                  </a:lnTo>
                  <a:lnTo>
                    <a:pt x="674484" y="98760"/>
                  </a:lnTo>
                  <a:lnTo>
                    <a:pt x="686131" y="86555"/>
                  </a:lnTo>
                  <a:lnTo>
                    <a:pt x="693742" y="71337"/>
                  </a:lnTo>
                  <a:lnTo>
                    <a:pt x="696468" y="54178"/>
                  </a:lnTo>
                  <a:lnTo>
                    <a:pt x="692355" y="33127"/>
                  </a:lnTo>
                  <a:lnTo>
                    <a:pt x="681151" y="15901"/>
                  </a:lnTo>
                  <a:lnTo>
                    <a:pt x="664556" y="4270"/>
                  </a:lnTo>
                  <a:lnTo>
                    <a:pt x="644271" y="0"/>
                  </a:lnTo>
                  <a:lnTo>
                    <a:pt x="36525" y="114236"/>
                  </a:lnTo>
                  <a:lnTo>
                    <a:pt x="21859" y="123042"/>
                  </a:lnTo>
                  <a:lnTo>
                    <a:pt x="10299" y="135599"/>
                  </a:lnTo>
                  <a:lnTo>
                    <a:pt x="2720" y="150950"/>
                  </a:lnTo>
                  <a:lnTo>
                    <a:pt x="0" y="16813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2193493" y="3793083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644271" y="0"/>
                  </a:moveTo>
                  <a:lnTo>
                    <a:pt x="36525" y="114236"/>
                  </a:lnTo>
                  <a:lnTo>
                    <a:pt x="2720" y="150950"/>
                  </a:lnTo>
                  <a:lnTo>
                    <a:pt x="0" y="168135"/>
                  </a:lnTo>
                  <a:lnTo>
                    <a:pt x="4112" y="189184"/>
                  </a:lnTo>
                  <a:lnTo>
                    <a:pt x="15314" y="206405"/>
                  </a:lnTo>
                  <a:lnTo>
                    <a:pt x="31905" y="218032"/>
                  </a:lnTo>
                  <a:lnTo>
                    <a:pt x="52184" y="222300"/>
                  </a:lnTo>
                  <a:lnTo>
                    <a:pt x="659650" y="106883"/>
                  </a:lnTo>
                  <a:lnTo>
                    <a:pt x="674484" y="98760"/>
                  </a:lnTo>
                  <a:lnTo>
                    <a:pt x="686131" y="86555"/>
                  </a:lnTo>
                  <a:lnTo>
                    <a:pt x="693742" y="71337"/>
                  </a:lnTo>
                  <a:lnTo>
                    <a:pt x="696468" y="54178"/>
                  </a:lnTo>
                  <a:lnTo>
                    <a:pt x="692355" y="33127"/>
                  </a:lnTo>
                  <a:lnTo>
                    <a:pt x="681151" y="15901"/>
                  </a:lnTo>
                  <a:lnTo>
                    <a:pt x="664556" y="4270"/>
                  </a:lnTo>
                  <a:lnTo>
                    <a:pt x="64427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2193493" y="4243006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0" y="168135"/>
                  </a:moveTo>
                  <a:lnTo>
                    <a:pt x="4112" y="189184"/>
                  </a:lnTo>
                  <a:lnTo>
                    <a:pt x="15314" y="206405"/>
                  </a:lnTo>
                  <a:lnTo>
                    <a:pt x="31905" y="218032"/>
                  </a:lnTo>
                  <a:lnTo>
                    <a:pt x="52184" y="222300"/>
                  </a:lnTo>
                  <a:lnTo>
                    <a:pt x="659650" y="106883"/>
                  </a:lnTo>
                  <a:lnTo>
                    <a:pt x="674484" y="98760"/>
                  </a:lnTo>
                  <a:lnTo>
                    <a:pt x="686131" y="86555"/>
                  </a:lnTo>
                  <a:lnTo>
                    <a:pt x="693742" y="71337"/>
                  </a:lnTo>
                  <a:lnTo>
                    <a:pt x="696468" y="54178"/>
                  </a:lnTo>
                  <a:lnTo>
                    <a:pt x="692355" y="33121"/>
                  </a:lnTo>
                  <a:lnTo>
                    <a:pt x="681151" y="15897"/>
                  </a:lnTo>
                  <a:lnTo>
                    <a:pt x="664556" y="4268"/>
                  </a:lnTo>
                  <a:lnTo>
                    <a:pt x="644271" y="0"/>
                  </a:lnTo>
                  <a:lnTo>
                    <a:pt x="36525" y="114236"/>
                  </a:lnTo>
                  <a:lnTo>
                    <a:pt x="21859" y="123049"/>
                  </a:lnTo>
                  <a:lnTo>
                    <a:pt x="10299" y="135609"/>
                  </a:lnTo>
                  <a:lnTo>
                    <a:pt x="2720" y="150957"/>
                  </a:lnTo>
                  <a:lnTo>
                    <a:pt x="0" y="16813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2193493" y="4243006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644271" y="0"/>
                  </a:moveTo>
                  <a:lnTo>
                    <a:pt x="36525" y="114236"/>
                  </a:lnTo>
                  <a:lnTo>
                    <a:pt x="2720" y="150957"/>
                  </a:lnTo>
                  <a:lnTo>
                    <a:pt x="0" y="168135"/>
                  </a:lnTo>
                  <a:lnTo>
                    <a:pt x="4112" y="189184"/>
                  </a:lnTo>
                  <a:lnTo>
                    <a:pt x="15314" y="206405"/>
                  </a:lnTo>
                  <a:lnTo>
                    <a:pt x="31905" y="218032"/>
                  </a:lnTo>
                  <a:lnTo>
                    <a:pt x="52184" y="222300"/>
                  </a:lnTo>
                  <a:lnTo>
                    <a:pt x="659650" y="106883"/>
                  </a:lnTo>
                  <a:lnTo>
                    <a:pt x="674484" y="98760"/>
                  </a:lnTo>
                  <a:lnTo>
                    <a:pt x="686131" y="86555"/>
                  </a:lnTo>
                  <a:lnTo>
                    <a:pt x="693742" y="71337"/>
                  </a:lnTo>
                  <a:lnTo>
                    <a:pt x="696468" y="54178"/>
                  </a:lnTo>
                  <a:lnTo>
                    <a:pt x="692355" y="33121"/>
                  </a:lnTo>
                  <a:lnTo>
                    <a:pt x="681151" y="15897"/>
                  </a:lnTo>
                  <a:lnTo>
                    <a:pt x="664556" y="4268"/>
                  </a:lnTo>
                  <a:lnTo>
                    <a:pt x="644271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2193493" y="4016590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0" y="168122"/>
                  </a:moveTo>
                  <a:lnTo>
                    <a:pt x="4112" y="189171"/>
                  </a:lnTo>
                  <a:lnTo>
                    <a:pt x="15314" y="206392"/>
                  </a:lnTo>
                  <a:lnTo>
                    <a:pt x="31905" y="218019"/>
                  </a:lnTo>
                  <a:lnTo>
                    <a:pt x="52184" y="222288"/>
                  </a:lnTo>
                  <a:lnTo>
                    <a:pt x="659650" y="106870"/>
                  </a:lnTo>
                  <a:lnTo>
                    <a:pt x="674484" y="98747"/>
                  </a:lnTo>
                  <a:lnTo>
                    <a:pt x="686131" y="86542"/>
                  </a:lnTo>
                  <a:lnTo>
                    <a:pt x="693742" y="71324"/>
                  </a:lnTo>
                  <a:lnTo>
                    <a:pt x="696468" y="54165"/>
                  </a:lnTo>
                  <a:lnTo>
                    <a:pt x="692355" y="33116"/>
                  </a:lnTo>
                  <a:lnTo>
                    <a:pt x="681151" y="15895"/>
                  </a:lnTo>
                  <a:lnTo>
                    <a:pt x="664556" y="4268"/>
                  </a:lnTo>
                  <a:lnTo>
                    <a:pt x="644271" y="0"/>
                  </a:lnTo>
                  <a:lnTo>
                    <a:pt x="36525" y="114236"/>
                  </a:lnTo>
                  <a:lnTo>
                    <a:pt x="21859" y="123041"/>
                  </a:lnTo>
                  <a:lnTo>
                    <a:pt x="10299" y="135597"/>
                  </a:lnTo>
                  <a:lnTo>
                    <a:pt x="2720" y="150944"/>
                  </a:lnTo>
                  <a:lnTo>
                    <a:pt x="0" y="16812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2193493" y="4016590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644271" y="0"/>
                  </a:moveTo>
                  <a:lnTo>
                    <a:pt x="36525" y="114236"/>
                  </a:lnTo>
                  <a:lnTo>
                    <a:pt x="2720" y="150944"/>
                  </a:lnTo>
                  <a:lnTo>
                    <a:pt x="0" y="168122"/>
                  </a:lnTo>
                  <a:lnTo>
                    <a:pt x="4112" y="189171"/>
                  </a:lnTo>
                  <a:lnTo>
                    <a:pt x="15314" y="206392"/>
                  </a:lnTo>
                  <a:lnTo>
                    <a:pt x="31905" y="218019"/>
                  </a:lnTo>
                  <a:lnTo>
                    <a:pt x="52184" y="222288"/>
                  </a:lnTo>
                  <a:lnTo>
                    <a:pt x="659650" y="106870"/>
                  </a:lnTo>
                  <a:lnTo>
                    <a:pt x="674484" y="98747"/>
                  </a:lnTo>
                  <a:lnTo>
                    <a:pt x="686131" y="86542"/>
                  </a:lnTo>
                  <a:lnTo>
                    <a:pt x="693742" y="71324"/>
                  </a:lnTo>
                  <a:lnTo>
                    <a:pt x="696468" y="54165"/>
                  </a:lnTo>
                  <a:lnTo>
                    <a:pt x="692355" y="33116"/>
                  </a:lnTo>
                  <a:lnTo>
                    <a:pt x="681151" y="15895"/>
                  </a:lnTo>
                  <a:lnTo>
                    <a:pt x="664556" y="4268"/>
                  </a:lnTo>
                  <a:lnTo>
                    <a:pt x="64427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2193493" y="4467682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0" y="168122"/>
                  </a:moveTo>
                  <a:lnTo>
                    <a:pt x="4112" y="189171"/>
                  </a:lnTo>
                  <a:lnTo>
                    <a:pt x="15314" y="206392"/>
                  </a:lnTo>
                  <a:lnTo>
                    <a:pt x="31905" y="218019"/>
                  </a:lnTo>
                  <a:lnTo>
                    <a:pt x="52184" y="222288"/>
                  </a:lnTo>
                  <a:lnTo>
                    <a:pt x="659650" y="106870"/>
                  </a:lnTo>
                  <a:lnTo>
                    <a:pt x="674484" y="98747"/>
                  </a:lnTo>
                  <a:lnTo>
                    <a:pt x="686131" y="86542"/>
                  </a:lnTo>
                  <a:lnTo>
                    <a:pt x="693742" y="71324"/>
                  </a:lnTo>
                  <a:lnTo>
                    <a:pt x="696468" y="54165"/>
                  </a:lnTo>
                  <a:lnTo>
                    <a:pt x="692355" y="33116"/>
                  </a:lnTo>
                  <a:lnTo>
                    <a:pt x="681151" y="15895"/>
                  </a:lnTo>
                  <a:lnTo>
                    <a:pt x="664556" y="4268"/>
                  </a:lnTo>
                  <a:lnTo>
                    <a:pt x="644271" y="0"/>
                  </a:lnTo>
                  <a:lnTo>
                    <a:pt x="36525" y="114236"/>
                  </a:lnTo>
                  <a:lnTo>
                    <a:pt x="21859" y="123041"/>
                  </a:lnTo>
                  <a:lnTo>
                    <a:pt x="10299" y="135597"/>
                  </a:lnTo>
                  <a:lnTo>
                    <a:pt x="2720" y="150944"/>
                  </a:lnTo>
                  <a:lnTo>
                    <a:pt x="0" y="16812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2193493" y="4467682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644271" y="0"/>
                  </a:moveTo>
                  <a:lnTo>
                    <a:pt x="36525" y="114236"/>
                  </a:lnTo>
                  <a:lnTo>
                    <a:pt x="2720" y="150944"/>
                  </a:lnTo>
                  <a:lnTo>
                    <a:pt x="0" y="168122"/>
                  </a:lnTo>
                  <a:lnTo>
                    <a:pt x="4112" y="189171"/>
                  </a:lnTo>
                  <a:lnTo>
                    <a:pt x="15314" y="206392"/>
                  </a:lnTo>
                  <a:lnTo>
                    <a:pt x="31905" y="218019"/>
                  </a:lnTo>
                  <a:lnTo>
                    <a:pt x="52184" y="222288"/>
                  </a:lnTo>
                  <a:lnTo>
                    <a:pt x="659650" y="106870"/>
                  </a:lnTo>
                  <a:lnTo>
                    <a:pt x="674484" y="98747"/>
                  </a:lnTo>
                  <a:lnTo>
                    <a:pt x="686131" y="86542"/>
                  </a:lnTo>
                  <a:lnTo>
                    <a:pt x="693742" y="71324"/>
                  </a:lnTo>
                  <a:lnTo>
                    <a:pt x="696468" y="54165"/>
                  </a:lnTo>
                  <a:lnTo>
                    <a:pt x="692355" y="33116"/>
                  </a:lnTo>
                  <a:lnTo>
                    <a:pt x="681151" y="15895"/>
                  </a:lnTo>
                  <a:lnTo>
                    <a:pt x="664556" y="4268"/>
                  </a:lnTo>
                  <a:lnTo>
                    <a:pt x="64427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2199449" y="3455923"/>
              <a:ext cx="697865" cy="104775"/>
            </a:xfrm>
            <a:custGeom>
              <a:avLst/>
              <a:gdLst/>
              <a:ahLst/>
              <a:cxnLst/>
              <a:rect l="l" t="t" r="r" b="b"/>
              <a:pathLst>
                <a:path w="697864" h="104775">
                  <a:moveTo>
                    <a:pt x="0" y="52273"/>
                  </a:moveTo>
                  <a:lnTo>
                    <a:pt x="2725" y="68852"/>
                  </a:lnTo>
                  <a:lnTo>
                    <a:pt x="10318" y="83662"/>
                  </a:lnTo>
                  <a:lnTo>
                    <a:pt x="21902" y="95780"/>
                  </a:lnTo>
                  <a:lnTo>
                    <a:pt x="36601" y="104279"/>
                  </a:lnTo>
                  <a:lnTo>
                    <a:pt x="645325" y="104279"/>
                  </a:lnTo>
                  <a:lnTo>
                    <a:pt x="665638" y="100160"/>
                  </a:lnTo>
                  <a:lnTo>
                    <a:pt x="682258" y="88939"/>
                  </a:lnTo>
                  <a:lnTo>
                    <a:pt x="693479" y="72320"/>
                  </a:lnTo>
                  <a:lnTo>
                    <a:pt x="697598" y="52006"/>
                  </a:lnTo>
                  <a:lnTo>
                    <a:pt x="694870" y="35445"/>
                  </a:lnTo>
                  <a:lnTo>
                    <a:pt x="687250" y="20759"/>
                  </a:lnTo>
                  <a:lnTo>
                    <a:pt x="675588" y="8981"/>
                  </a:lnTo>
                  <a:lnTo>
                    <a:pt x="660730" y="1142"/>
                  </a:lnTo>
                  <a:lnTo>
                    <a:pt x="52285" y="0"/>
                  </a:lnTo>
                  <a:lnTo>
                    <a:pt x="31970" y="4118"/>
                  </a:lnTo>
                  <a:lnTo>
                    <a:pt x="15346" y="15340"/>
                  </a:lnTo>
                  <a:lnTo>
                    <a:pt x="4120" y="31959"/>
                  </a:lnTo>
                  <a:lnTo>
                    <a:pt x="0" y="52273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2199449" y="3455923"/>
              <a:ext cx="697865" cy="104775"/>
            </a:xfrm>
            <a:custGeom>
              <a:avLst/>
              <a:gdLst/>
              <a:ahLst/>
              <a:cxnLst/>
              <a:rect l="l" t="t" r="r" b="b"/>
              <a:pathLst>
                <a:path w="697864" h="104775">
                  <a:moveTo>
                    <a:pt x="645325" y="104279"/>
                  </a:moveTo>
                  <a:lnTo>
                    <a:pt x="36601" y="104279"/>
                  </a:lnTo>
                  <a:lnTo>
                    <a:pt x="21902" y="95780"/>
                  </a:lnTo>
                  <a:lnTo>
                    <a:pt x="10318" y="83662"/>
                  </a:lnTo>
                  <a:lnTo>
                    <a:pt x="2725" y="68852"/>
                  </a:lnTo>
                  <a:lnTo>
                    <a:pt x="0" y="52273"/>
                  </a:lnTo>
                  <a:lnTo>
                    <a:pt x="4120" y="31959"/>
                  </a:lnTo>
                  <a:lnTo>
                    <a:pt x="15346" y="15340"/>
                  </a:lnTo>
                  <a:lnTo>
                    <a:pt x="31970" y="4118"/>
                  </a:lnTo>
                  <a:lnTo>
                    <a:pt x="52285" y="0"/>
                  </a:lnTo>
                  <a:lnTo>
                    <a:pt x="660730" y="1142"/>
                  </a:lnTo>
                  <a:lnTo>
                    <a:pt x="675588" y="8981"/>
                  </a:lnTo>
                  <a:lnTo>
                    <a:pt x="687250" y="20759"/>
                  </a:lnTo>
                  <a:lnTo>
                    <a:pt x="694870" y="35445"/>
                  </a:lnTo>
                  <a:lnTo>
                    <a:pt x="697598" y="52006"/>
                  </a:lnTo>
                  <a:lnTo>
                    <a:pt x="693479" y="72320"/>
                  </a:lnTo>
                  <a:lnTo>
                    <a:pt x="682258" y="88939"/>
                  </a:lnTo>
                  <a:lnTo>
                    <a:pt x="665638" y="100160"/>
                  </a:lnTo>
                  <a:lnTo>
                    <a:pt x="645325" y="10427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2193493" y="4694097"/>
              <a:ext cx="696595" cy="222885"/>
            </a:xfrm>
            <a:custGeom>
              <a:avLst/>
              <a:gdLst/>
              <a:ahLst/>
              <a:cxnLst/>
              <a:rect l="l" t="t" r="r" b="b"/>
              <a:pathLst>
                <a:path w="696594" h="222885">
                  <a:moveTo>
                    <a:pt x="0" y="168135"/>
                  </a:moveTo>
                  <a:lnTo>
                    <a:pt x="4112" y="189184"/>
                  </a:lnTo>
                  <a:lnTo>
                    <a:pt x="15314" y="206405"/>
                  </a:lnTo>
                  <a:lnTo>
                    <a:pt x="31905" y="218032"/>
                  </a:lnTo>
                  <a:lnTo>
                    <a:pt x="52184" y="222300"/>
                  </a:lnTo>
                  <a:lnTo>
                    <a:pt x="659650" y="106883"/>
                  </a:lnTo>
                  <a:lnTo>
                    <a:pt x="674484" y="98760"/>
                  </a:lnTo>
                  <a:lnTo>
                    <a:pt x="686131" y="86555"/>
                  </a:lnTo>
                  <a:lnTo>
                    <a:pt x="693742" y="71337"/>
                  </a:lnTo>
                  <a:lnTo>
                    <a:pt x="696468" y="54178"/>
                  </a:lnTo>
                  <a:lnTo>
                    <a:pt x="692355" y="33121"/>
                  </a:lnTo>
                  <a:lnTo>
                    <a:pt x="681151" y="15897"/>
                  </a:lnTo>
                  <a:lnTo>
                    <a:pt x="664556" y="4268"/>
                  </a:lnTo>
                  <a:lnTo>
                    <a:pt x="644271" y="0"/>
                  </a:lnTo>
                  <a:lnTo>
                    <a:pt x="36525" y="114236"/>
                  </a:lnTo>
                  <a:lnTo>
                    <a:pt x="21859" y="123049"/>
                  </a:lnTo>
                  <a:lnTo>
                    <a:pt x="10299" y="135609"/>
                  </a:lnTo>
                  <a:lnTo>
                    <a:pt x="2720" y="150957"/>
                  </a:lnTo>
                  <a:lnTo>
                    <a:pt x="0" y="16813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2193493" y="4694097"/>
              <a:ext cx="696595" cy="1201420"/>
            </a:xfrm>
            <a:custGeom>
              <a:avLst/>
              <a:gdLst/>
              <a:ahLst/>
              <a:cxnLst/>
              <a:rect l="l" t="t" r="r" b="b"/>
              <a:pathLst>
                <a:path w="696594" h="1201420">
                  <a:moveTo>
                    <a:pt x="644271" y="0"/>
                  </a:moveTo>
                  <a:lnTo>
                    <a:pt x="36525" y="114236"/>
                  </a:lnTo>
                  <a:lnTo>
                    <a:pt x="2720" y="150957"/>
                  </a:lnTo>
                  <a:lnTo>
                    <a:pt x="0" y="168135"/>
                  </a:lnTo>
                  <a:lnTo>
                    <a:pt x="4112" y="189184"/>
                  </a:lnTo>
                  <a:lnTo>
                    <a:pt x="15314" y="206405"/>
                  </a:lnTo>
                  <a:lnTo>
                    <a:pt x="31905" y="218032"/>
                  </a:lnTo>
                  <a:lnTo>
                    <a:pt x="52184" y="222300"/>
                  </a:lnTo>
                  <a:lnTo>
                    <a:pt x="659650" y="106883"/>
                  </a:lnTo>
                  <a:lnTo>
                    <a:pt x="674484" y="98760"/>
                  </a:lnTo>
                  <a:lnTo>
                    <a:pt x="686131" y="86555"/>
                  </a:lnTo>
                  <a:lnTo>
                    <a:pt x="693742" y="71337"/>
                  </a:lnTo>
                  <a:lnTo>
                    <a:pt x="696468" y="54178"/>
                  </a:lnTo>
                  <a:lnTo>
                    <a:pt x="692355" y="33121"/>
                  </a:lnTo>
                  <a:lnTo>
                    <a:pt x="681151" y="15897"/>
                  </a:lnTo>
                  <a:lnTo>
                    <a:pt x="664556" y="4268"/>
                  </a:lnTo>
                  <a:lnTo>
                    <a:pt x="644271" y="0"/>
                  </a:lnTo>
                  <a:close/>
                </a:path>
                <a:path w="696594" h="1201420">
                  <a:moveTo>
                    <a:pt x="487959" y="1123505"/>
                  </a:moveTo>
                  <a:lnTo>
                    <a:pt x="214172" y="1123505"/>
                  </a:lnTo>
                </a:path>
                <a:path w="696594" h="1201420">
                  <a:moveTo>
                    <a:pt x="487959" y="1201077"/>
                  </a:moveTo>
                  <a:lnTo>
                    <a:pt x="214172" y="120107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3248405" y="5052148"/>
              <a:ext cx="471170" cy="814705"/>
            </a:xfrm>
            <a:custGeom>
              <a:avLst/>
              <a:gdLst/>
              <a:ahLst/>
              <a:cxnLst/>
              <a:rect l="l" t="t" r="r" b="b"/>
              <a:pathLst>
                <a:path w="471170" h="814704">
                  <a:moveTo>
                    <a:pt x="0" y="652513"/>
                  </a:moveTo>
                  <a:lnTo>
                    <a:pt x="0" y="814501"/>
                  </a:lnTo>
                  <a:lnTo>
                    <a:pt x="470547" y="814501"/>
                  </a:lnTo>
                  <a:lnTo>
                    <a:pt x="470547" y="597763"/>
                  </a:lnTo>
                  <a:lnTo>
                    <a:pt x="466240" y="576487"/>
                  </a:lnTo>
                  <a:lnTo>
                    <a:pt x="454488" y="559076"/>
                  </a:lnTo>
                  <a:lnTo>
                    <a:pt x="437079" y="547318"/>
                  </a:lnTo>
                  <a:lnTo>
                    <a:pt x="415798" y="543001"/>
                  </a:lnTo>
                  <a:lnTo>
                    <a:pt x="332917" y="543001"/>
                  </a:lnTo>
                  <a:lnTo>
                    <a:pt x="311643" y="538686"/>
                  </a:lnTo>
                  <a:lnTo>
                    <a:pt x="294236" y="526932"/>
                  </a:lnTo>
                  <a:lnTo>
                    <a:pt x="282482" y="509525"/>
                  </a:lnTo>
                  <a:lnTo>
                    <a:pt x="278168" y="488251"/>
                  </a:lnTo>
                  <a:lnTo>
                    <a:pt x="278269" y="0"/>
                  </a:lnTo>
                  <a:lnTo>
                    <a:pt x="165417" y="0"/>
                  </a:lnTo>
                  <a:lnTo>
                    <a:pt x="143862" y="4384"/>
                  </a:lnTo>
                  <a:lnTo>
                    <a:pt x="126482" y="16256"/>
                  </a:lnTo>
                  <a:lnTo>
                    <a:pt x="114879" y="33689"/>
                  </a:lnTo>
                  <a:lnTo>
                    <a:pt x="110655" y="54762"/>
                  </a:lnTo>
                  <a:lnTo>
                    <a:pt x="165417" y="109512"/>
                  </a:lnTo>
                  <a:lnTo>
                    <a:pt x="165417" y="407250"/>
                  </a:lnTo>
                  <a:lnTo>
                    <a:pt x="118059" y="462089"/>
                  </a:lnTo>
                  <a:lnTo>
                    <a:pt x="118059" y="652653"/>
                  </a:lnTo>
                  <a:lnTo>
                    <a:pt x="0" y="65251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3248405" y="5052148"/>
              <a:ext cx="471170" cy="814705"/>
            </a:xfrm>
            <a:custGeom>
              <a:avLst/>
              <a:gdLst/>
              <a:ahLst/>
              <a:cxnLst/>
              <a:rect l="l" t="t" r="r" b="b"/>
              <a:pathLst>
                <a:path w="471170" h="814704">
                  <a:moveTo>
                    <a:pt x="470547" y="597763"/>
                  </a:moveTo>
                  <a:lnTo>
                    <a:pt x="470547" y="814501"/>
                  </a:lnTo>
                  <a:lnTo>
                    <a:pt x="0" y="814501"/>
                  </a:lnTo>
                  <a:lnTo>
                    <a:pt x="0" y="652513"/>
                  </a:lnTo>
                  <a:lnTo>
                    <a:pt x="118059" y="652653"/>
                  </a:lnTo>
                  <a:lnTo>
                    <a:pt x="118059" y="462089"/>
                  </a:lnTo>
                  <a:lnTo>
                    <a:pt x="165417" y="407250"/>
                  </a:lnTo>
                  <a:lnTo>
                    <a:pt x="165417" y="109512"/>
                  </a:lnTo>
                  <a:lnTo>
                    <a:pt x="110655" y="54762"/>
                  </a:lnTo>
                  <a:lnTo>
                    <a:pt x="114879" y="33689"/>
                  </a:lnTo>
                  <a:lnTo>
                    <a:pt x="126482" y="16256"/>
                  </a:lnTo>
                  <a:lnTo>
                    <a:pt x="143862" y="4384"/>
                  </a:lnTo>
                  <a:lnTo>
                    <a:pt x="165417" y="0"/>
                  </a:lnTo>
                  <a:lnTo>
                    <a:pt x="278269" y="0"/>
                  </a:lnTo>
                  <a:lnTo>
                    <a:pt x="278168" y="488251"/>
                  </a:lnTo>
                  <a:lnTo>
                    <a:pt x="282482" y="509525"/>
                  </a:lnTo>
                  <a:lnTo>
                    <a:pt x="294236" y="526932"/>
                  </a:lnTo>
                  <a:lnTo>
                    <a:pt x="311643" y="538686"/>
                  </a:lnTo>
                  <a:lnTo>
                    <a:pt x="332917" y="543001"/>
                  </a:lnTo>
                  <a:lnTo>
                    <a:pt x="415798" y="543001"/>
                  </a:lnTo>
                  <a:lnTo>
                    <a:pt x="437079" y="547318"/>
                  </a:lnTo>
                  <a:lnTo>
                    <a:pt x="454488" y="559076"/>
                  </a:lnTo>
                  <a:lnTo>
                    <a:pt x="466240" y="576487"/>
                  </a:lnTo>
                  <a:lnTo>
                    <a:pt x="470547" y="5977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1376426" y="5052148"/>
              <a:ext cx="897255" cy="897255"/>
            </a:xfrm>
            <a:custGeom>
              <a:avLst/>
              <a:gdLst/>
              <a:ahLst/>
              <a:cxnLst/>
              <a:rect l="l" t="t" r="r" b="b"/>
              <a:pathLst>
                <a:path w="897255" h="897254">
                  <a:moveTo>
                    <a:pt x="0" y="597763"/>
                  </a:moveTo>
                  <a:lnTo>
                    <a:pt x="0" y="814501"/>
                  </a:lnTo>
                  <a:lnTo>
                    <a:pt x="543001" y="814501"/>
                  </a:lnTo>
                  <a:lnTo>
                    <a:pt x="543001" y="869264"/>
                  </a:lnTo>
                  <a:lnTo>
                    <a:pt x="651370" y="869264"/>
                  </a:lnTo>
                  <a:lnTo>
                    <a:pt x="651370" y="896632"/>
                  </a:lnTo>
                  <a:lnTo>
                    <a:pt x="896632" y="896632"/>
                  </a:lnTo>
                  <a:lnTo>
                    <a:pt x="896632" y="843025"/>
                  </a:lnTo>
                  <a:lnTo>
                    <a:pt x="880668" y="843025"/>
                  </a:lnTo>
                  <a:lnTo>
                    <a:pt x="843026" y="805383"/>
                  </a:lnTo>
                  <a:lnTo>
                    <a:pt x="843026" y="625132"/>
                  </a:lnTo>
                  <a:lnTo>
                    <a:pt x="787120" y="625132"/>
                  </a:lnTo>
                  <a:lnTo>
                    <a:pt x="787120" y="652652"/>
                  </a:lnTo>
                  <a:lnTo>
                    <a:pt x="353631" y="652652"/>
                  </a:lnTo>
                  <a:lnTo>
                    <a:pt x="353631" y="462089"/>
                  </a:lnTo>
                  <a:lnTo>
                    <a:pt x="298881" y="407250"/>
                  </a:lnTo>
                  <a:lnTo>
                    <a:pt x="298881" y="109512"/>
                  </a:lnTo>
                  <a:lnTo>
                    <a:pt x="353631" y="54762"/>
                  </a:lnTo>
                  <a:lnTo>
                    <a:pt x="349407" y="33689"/>
                  </a:lnTo>
                  <a:lnTo>
                    <a:pt x="337805" y="16255"/>
                  </a:lnTo>
                  <a:lnTo>
                    <a:pt x="320429" y="4384"/>
                  </a:lnTo>
                  <a:lnTo>
                    <a:pt x="298881" y="0"/>
                  </a:lnTo>
                  <a:lnTo>
                    <a:pt x="192277" y="0"/>
                  </a:lnTo>
                  <a:lnTo>
                    <a:pt x="192379" y="488251"/>
                  </a:lnTo>
                  <a:lnTo>
                    <a:pt x="188066" y="509525"/>
                  </a:lnTo>
                  <a:lnTo>
                    <a:pt x="176315" y="526932"/>
                  </a:lnTo>
                  <a:lnTo>
                    <a:pt x="158909" y="538686"/>
                  </a:lnTo>
                  <a:lnTo>
                    <a:pt x="137629" y="543001"/>
                  </a:lnTo>
                  <a:lnTo>
                    <a:pt x="54749" y="543001"/>
                  </a:lnTo>
                  <a:lnTo>
                    <a:pt x="33470" y="547318"/>
                  </a:lnTo>
                  <a:lnTo>
                    <a:pt x="16063" y="559076"/>
                  </a:lnTo>
                  <a:lnTo>
                    <a:pt x="4313" y="576487"/>
                  </a:lnTo>
                  <a:lnTo>
                    <a:pt x="0" y="59776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1376426" y="5052148"/>
              <a:ext cx="897255" cy="897255"/>
            </a:xfrm>
            <a:custGeom>
              <a:avLst/>
              <a:gdLst/>
              <a:ahLst/>
              <a:cxnLst/>
              <a:rect l="l" t="t" r="r" b="b"/>
              <a:pathLst>
                <a:path w="897255" h="897254">
                  <a:moveTo>
                    <a:pt x="0" y="597763"/>
                  </a:moveTo>
                  <a:lnTo>
                    <a:pt x="0" y="814501"/>
                  </a:lnTo>
                  <a:lnTo>
                    <a:pt x="543001" y="814501"/>
                  </a:lnTo>
                  <a:lnTo>
                    <a:pt x="543001" y="869264"/>
                  </a:lnTo>
                  <a:lnTo>
                    <a:pt x="651370" y="869264"/>
                  </a:lnTo>
                  <a:lnTo>
                    <a:pt x="651370" y="896632"/>
                  </a:lnTo>
                  <a:lnTo>
                    <a:pt x="896632" y="896632"/>
                  </a:lnTo>
                  <a:lnTo>
                    <a:pt x="896632" y="843025"/>
                  </a:lnTo>
                  <a:lnTo>
                    <a:pt x="880668" y="843025"/>
                  </a:lnTo>
                  <a:lnTo>
                    <a:pt x="843026" y="805383"/>
                  </a:lnTo>
                  <a:lnTo>
                    <a:pt x="843026" y="625132"/>
                  </a:lnTo>
                  <a:lnTo>
                    <a:pt x="787120" y="625132"/>
                  </a:lnTo>
                  <a:lnTo>
                    <a:pt x="787120" y="652652"/>
                  </a:lnTo>
                  <a:lnTo>
                    <a:pt x="353631" y="652652"/>
                  </a:lnTo>
                  <a:lnTo>
                    <a:pt x="353631" y="462089"/>
                  </a:lnTo>
                  <a:lnTo>
                    <a:pt x="298881" y="407250"/>
                  </a:lnTo>
                  <a:lnTo>
                    <a:pt x="298881" y="109512"/>
                  </a:lnTo>
                  <a:lnTo>
                    <a:pt x="353631" y="54762"/>
                  </a:lnTo>
                  <a:lnTo>
                    <a:pt x="349407" y="33689"/>
                  </a:lnTo>
                  <a:lnTo>
                    <a:pt x="337805" y="16255"/>
                  </a:lnTo>
                  <a:lnTo>
                    <a:pt x="320429" y="4384"/>
                  </a:lnTo>
                  <a:lnTo>
                    <a:pt x="298881" y="0"/>
                  </a:lnTo>
                  <a:lnTo>
                    <a:pt x="192277" y="0"/>
                  </a:lnTo>
                  <a:lnTo>
                    <a:pt x="192379" y="488251"/>
                  </a:lnTo>
                  <a:lnTo>
                    <a:pt x="188066" y="509525"/>
                  </a:lnTo>
                  <a:lnTo>
                    <a:pt x="176315" y="526932"/>
                  </a:lnTo>
                  <a:lnTo>
                    <a:pt x="158909" y="538686"/>
                  </a:lnTo>
                  <a:lnTo>
                    <a:pt x="137629" y="543001"/>
                  </a:lnTo>
                  <a:lnTo>
                    <a:pt x="54749" y="543001"/>
                  </a:lnTo>
                  <a:lnTo>
                    <a:pt x="33470" y="547318"/>
                  </a:lnTo>
                  <a:lnTo>
                    <a:pt x="16063" y="559076"/>
                  </a:lnTo>
                  <a:lnTo>
                    <a:pt x="4313" y="576487"/>
                  </a:lnTo>
                  <a:lnTo>
                    <a:pt x="0" y="5977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2219452" y="5857531"/>
              <a:ext cx="650875" cy="91440"/>
            </a:xfrm>
            <a:custGeom>
              <a:avLst/>
              <a:gdLst/>
              <a:ahLst/>
              <a:cxnLst/>
              <a:rect l="l" t="t" r="r" b="b"/>
              <a:pathLst>
                <a:path w="650875" h="91439">
                  <a:moveTo>
                    <a:pt x="650227" y="0"/>
                  </a:moveTo>
                  <a:lnTo>
                    <a:pt x="650570" y="91249"/>
                  </a:lnTo>
                </a:path>
                <a:path w="650875" h="91439">
                  <a:moveTo>
                    <a:pt x="0" y="0"/>
                  </a:moveTo>
                  <a:lnTo>
                    <a:pt x="342" y="9124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2219452" y="5677280"/>
              <a:ext cx="650240" cy="0"/>
            </a:xfrm>
            <a:custGeom>
              <a:avLst/>
              <a:gdLst/>
              <a:ahLst/>
              <a:cxnLst/>
              <a:rect l="l" t="t" r="r" b="b"/>
              <a:pathLst>
                <a:path w="650239" h="0">
                  <a:moveTo>
                    <a:pt x="0" y="0"/>
                  </a:moveTo>
                  <a:lnTo>
                    <a:pt x="37642" y="0"/>
                  </a:lnTo>
                </a:path>
                <a:path w="650239" h="0">
                  <a:moveTo>
                    <a:pt x="650227" y="0"/>
                  </a:moveTo>
                  <a:lnTo>
                    <a:pt x="61222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2257094" y="5677280"/>
              <a:ext cx="575310" cy="218440"/>
            </a:xfrm>
            <a:custGeom>
              <a:avLst/>
              <a:gdLst/>
              <a:ahLst/>
              <a:cxnLst/>
              <a:rect l="l" t="t" r="r" b="b"/>
              <a:pathLst>
                <a:path w="575310" h="218439">
                  <a:moveTo>
                    <a:pt x="0" y="217893"/>
                  </a:moveTo>
                  <a:lnTo>
                    <a:pt x="0" y="0"/>
                  </a:lnTo>
                </a:path>
                <a:path w="575310" h="218439">
                  <a:moveTo>
                    <a:pt x="574586" y="0"/>
                  </a:moveTo>
                  <a:lnTo>
                    <a:pt x="574941" y="21789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1376426" y="5866650"/>
              <a:ext cx="1493520" cy="489584"/>
            </a:xfrm>
            <a:custGeom>
              <a:avLst/>
              <a:gdLst/>
              <a:ahLst/>
              <a:cxnLst/>
              <a:rect l="l" t="t" r="r" b="b"/>
              <a:pathLst>
                <a:path w="1493520" h="489585">
                  <a:moveTo>
                    <a:pt x="1493253" y="82130"/>
                  </a:moveTo>
                  <a:lnTo>
                    <a:pt x="1439633" y="82130"/>
                  </a:lnTo>
                </a:path>
                <a:path w="1493520" h="489585">
                  <a:moveTo>
                    <a:pt x="0" y="0"/>
                  </a:moveTo>
                  <a:lnTo>
                    <a:pt x="0" y="489381"/>
                  </a:lnTo>
                </a:path>
                <a:path w="1493520" h="489585">
                  <a:moveTo>
                    <a:pt x="1235443" y="118135"/>
                  </a:moveTo>
                  <a:lnTo>
                    <a:pt x="1412252" y="118135"/>
                  </a:lnTo>
                  <a:lnTo>
                    <a:pt x="1412252" y="362254"/>
                  </a:lnTo>
                  <a:lnTo>
                    <a:pt x="1303540" y="362254"/>
                  </a:lnTo>
                </a:path>
                <a:path w="1493520" h="489585">
                  <a:moveTo>
                    <a:pt x="1032040" y="362254"/>
                  </a:moveTo>
                  <a:lnTo>
                    <a:pt x="922870" y="362254"/>
                  </a:lnTo>
                  <a:lnTo>
                    <a:pt x="922870" y="118135"/>
                  </a:lnTo>
                  <a:lnTo>
                    <a:pt x="1099693" y="11813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2500071" y="4916398"/>
              <a:ext cx="84455" cy="149860"/>
            </a:xfrm>
            <a:custGeom>
              <a:avLst/>
              <a:gdLst/>
              <a:ahLst/>
              <a:cxnLst/>
              <a:rect l="l" t="t" r="r" b="b"/>
              <a:pathLst>
                <a:path w="84455" h="149860">
                  <a:moveTo>
                    <a:pt x="0" y="0"/>
                  </a:moveTo>
                  <a:lnTo>
                    <a:pt x="0" y="149440"/>
                  </a:lnTo>
                  <a:lnTo>
                    <a:pt x="84416" y="149440"/>
                  </a:lnTo>
                  <a:lnTo>
                    <a:pt x="844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1838261" y="4916398"/>
              <a:ext cx="662305" cy="434975"/>
            </a:xfrm>
            <a:custGeom>
              <a:avLst/>
              <a:gdLst/>
              <a:ahLst/>
              <a:cxnLst/>
              <a:rect l="l" t="t" r="r" b="b"/>
              <a:pathLst>
                <a:path w="662305" h="434975">
                  <a:moveTo>
                    <a:pt x="0" y="135750"/>
                  </a:moveTo>
                  <a:lnTo>
                    <a:pt x="165" y="229298"/>
                  </a:lnTo>
                  <a:lnTo>
                    <a:pt x="135915" y="229298"/>
                  </a:lnTo>
                  <a:lnTo>
                    <a:pt x="135915" y="381012"/>
                  </a:lnTo>
                  <a:lnTo>
                    <a:pt x="61188" y="381012"/>
                  </a:lnTo>
                  <a:lnTo>
                    <a:pt x="61188" y="434632"/>
                  </a:lnTo>
                  <a:lnTo>
                    <a:pt x="181978" y="431253"/>
                  </a:lnTo>
                  <a:lnTo>
                    <a:pt x="216916" y="370751"/>
                  </a:lnTo>
                  <a:lnTo>
                    <a:pt x="216916" y="271500"/>
                  </a:lnTo>
                  <a:lnTo>
                    <a:pt x="596785" y="271500"/>
                  </a:lnTo>
                  <a:lnTo>
                    <a:pt x="596785" y="190512"/>
                  </a:lnTo>
                  <a:lnTo>
                    <a:pt x="661809" y="149440"/>
                  </a:lnTo>
                  <a:lnTo>
                    <a:pt x="661809" y="0"/>
                  </a:lnTo>
                  <a:lnTo>
                    <a:pt x="515797" y="0"/>
                  </a:lnTo>
                  <a:lnTo>
                    <a:pt x="488416" y="135750"/>
                  </a:lnTo>
                  <a:lnTo>
                    <a:pt x="0" y="13575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1838261" y="4916398"/>
              <a:ext cx="662305" cy="434975"/>
            </a:xfrm>
            <a:custGeom>
              <a:avLst/>
              <a:gdLst/>
              <a:ahLst/>
              <a:cxnLst/>
              <a:rect l="l" t="t" r="r" b="b"/>
              <a:pathLst>
                <a:path w="662305" h="434975">
                  <a:moveTo>
                    <a:pt x="515797" y="0"/>
                  </a:moveTo>
                  <a:lnTo>
                    <a:pt x="661809" y="0"/>
                  </a:lnTo>
                  <a:lnTo>
                    <a:pt x="661809" y="149440"/>
                  </a:lnTo>
                  <a:lnTo>
                    <a:pt x="596785" y="190512"/>
                  </a:lnTo>
                  <a:lnTo>
                    <a:pt x="596785" y="271500"/>
                  </a:lnTo>
                  <a:lnTo>
                    <a:pt x="216916" y="271500"/>
                  </a:lnTo>
                  <a:lnTo>
                    <a:pt x="216916" y="370751"/>
                  </a:lnTo>
                  <a:lnTo>
                    <a:pt x="181978" y="431253"/>
                  </a:lnTo>
                  <a:lnTo>
                    <a:pt x="61188" y="434632"/>
                  </a:lnTo>
                  <a:lnTo>
                    <a:pt x="61188" y="381012"/>
                  </a:lnTo>
                  <a:lnTo>
                    <a:pt x="135915" y="381012"/>
                  </a:lnTo>
                  <a:lnTo>
                    <a:pt x="135915" y="229298"/>
                  </a:lnTo>
                  <a:lnTo>
                    <a:pt x="165" y="229298"/>
                  </a:lnTo>
                  <a:lnTo>
                    <a:pt x="0" y="135750"/>
                  </a:lnTo>
                  <a:lnTo>
                    <a:pt x="488416" y="135750"/>
                  </a:lnTo>
                  <a:lnTo>
                    <a:pt x="51579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2584488" y="4916398"/>
              <a:ext cx="666750" cy="434975"/>
            </a:xfrm>
            <a:custGeom>
              <a:avLst/>
              <a:gdLst/>
              <a:ahLst/>
              <a:cxnLst/>
              <a:rect l="l" t="t" r="r" b="b"/>
              <a:pathLst>
                <a:path w="666750" h="434975">
                  <a:moveTo>
                    <a:pt x="0" y="0"/>
                  </a:moveTo>
                  <a:lnTo>
                    <a:pt x="0" y="149440"/>
                  </a:lnTo>
                  <a:lnTo>
                    <a:pt x="68440" y="190512"/>
                  </a:lnTo>
                  <a:lnTo>
                    <a:pt x="68440" y="271500"/>
                  </a:lnTo>
                  <a:lnTo>
                    <a:pt x="448322" y="271500"/>
                  </a:lnTo>
                  <a:lnTo>
                    <a:pt x="448322" y="370751"/>
                  </a:lnTo>
                  <a:lnTo>
                    <a:pt x="483247" y="431253"/>
                  </a:lnTo>
                  <a:lnTo>
                    <a:pt x="611441" y="434632"/>
                  </a:lnTo>
                  <a:lnTo>
                    <a:pt x="611441" y="381012"/>
                  </a:lnTo>
                  <a:lnTo>
                    <a:pt x="530453" y="381012"/>
                  </a:lnTo>
                  <a:lnTo>
                    <a:pt x="530453" y="229298"/>
                  </a:lnTo>
                  <a:lnTo>
                    <a:pt x="666203" y="229298"/>
                  </a:lnTo>
                  <a:lnTo>
                    <a:pt x="666381" y="135750"/>
                  </a:lnTo>
                  <a:lnTo>
                    <a:pt x="184213" y="135750"/>
                  </a:lnTo>
                  <a:lnTo>
                    <a:pt x="156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2584488" y="4916398"/>
              <a:ext cx="666750" cy="434975"/>
            </a:xfrm>
            <a:custGeom>
              <a:avLst/>
              <a:gdLst/>
              <a:ahLst/>
              <a:cxnLst/>
              <a:rect l="l" t="t" r="r" b="b"/>
              <a:pathLst>
                <a:path w="666750" h="434975">
                  <a:moveTo>
                    <a:pt x="156844" y="0"/>
                  </a:moveTo>
                  <a:lnTo>
                    <a:pt x="0" y="0"/>
                  </a:lnTo>
                  <a:lnTo>
                    <a:pt x="0" y="149440"/>
                  </a:lnTo>
                  <a:lnTo>
                    <a:pt x="68440" y="190512"/>
                  </a:lnTo>
                  <a:lnTo>
                    <a:pt x="68440" y="271500"/>
                  </a:lnTo>
                  <a:lnTo>
                    <a:pt x="448322" y="271500"/>
                  </a:lnTo>
                  <a:lnTo>
                    <a:pt x="448322" y="370751"/>
                  </a:lnTo>
                  <a:lnTo>
                    <a:pt x="483247" y="431253"/>
                  </a:lnTo>
                  <a:lnTo>
                    <a:pt x="611441" y="434632"/>
                  </a:lnTo>
                  <a:lnTo>
                    <a:pt x="611441" y="381012"/>
                  </a:lnTo>
                  <a:lnTo>
                    <a:pt x="530453" y="381012"/>
                  </a:lnTo>
                  <a:lnTo>
                    <a:pt x="530453" y="229298"/>
                  </a:lnTo>
                  <a:lnTo>
                    <a:pt x="666203" y="229298"/>
                  </a:lnTo>
                  <a:lnTo>
                    <a:pt x="666381" y="135750"/>
                  </a:lnTo>
                  <a:lnTo>
                    <a:pt x="184213" y="135750"/>
                  </a:lnTo>
                  <a:lnTo>
                    <a:pt x="15684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95" name="object 119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79090" y="4993131"/>
              <a:ext cx="133997" cy="200164"/>
            </a:xfrm>
            <a:prstGeom prst="rect">
              <a:avLst/>
            </a:prstGeom>
          </p:spPr>
        </p:pic>
        <p:pic>
          <p:nvPicPr>
            <p:cNvPr id="1196" name="object 119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376030" y="4995583"/>
              <a:ext cx="129438" cy="197713"/>
            </a:xfrm>
            <a:prstGeom prst="rect">
              <a:avLst/>
            </a:prstGeom>
          </p:spPr>
        </p:pic>
        <p:sp>
          <p:nvSpPr>
            <p:cNvPr id="1197" name="object 1197"/>
            <p:cNvSpPr/>
            <p:nvPr/>
          </p:nvSpPr>
          <p:spPr>
            <a:xfrm>
              <a:off x="2624912" y="5129034"/>
              <a:ext cx="1270" cy="792480"/>
            </a:xfrm>
            <a:custGeom>
              <a:avLst/>
              <a:gdLst/>
              <a:ahLst/>
              <a:cxnLst/>
              <a:rect l="l" t="t" r="r" b="b"/>
              <a:pathLst>
                <a:path w="1269" h="792479">
                  <a:moveTo>
                    <a:pt x="647" y="5372"/>
                  </a:moveTo>
                  <a:lnTo>
                    <a:pt x="0" y="0"/>
                  </a:lnTo>
                  <a:lnTo>
                    <a:pt x="0" y="792378"/>
                  </a:lnTo>
                  <a:lnTo>
                    <a:pt x="647" y="792378"/>
                  </a:lnTo>
                  <a:lnTo>
                    <a:pt x="647" y="537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2624277" y="5123859"/>
              <a:ext cx="635" cy="797560"/>
            </a:xfrm>
            <a:custGeom>
              <a:avLst/>
              <a:gdLst/>
              <a:ahLst/>
              <a:cxnLst/>
              <a:rect l="l" t="t" r="r" b="b"/>
              <a:pathLst>
                <a:path w="635" h="797560">
                  <a:moveTo>
                    <a:pt x="0" y="0"/>
                  </a:moveTo>
                  <a:lnTo>
                    <a:pt x="0" y="797553"/>
                  </a:lnTo>
                  <a:lnTo>
                    <a:pt x="634" y="797553"/>
                  </a:lnTo>
                  <a:lnTo>
                    <a:pt x="634" y="5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2623642" y="5118694"/>
              <a:ext cx="635" cy="803275"/>
            </a:xfrm>
            <a:custGeom>
              <a:avLst/>
              <a:gdLst/>
              <a:ahLst/>
              <a:cxnLst/>
              <a:rect l="l" t="t" r="r" b="b"/>
              <a:pathLst>
                <a:path w="635" h="803275">
                  <a:moveTo>
                    <a:pt x="0" y="0"/>
                  </a:moveTo>
                  <a:lnTo>
                    <a:pt x="0" y="802718"/>
                  </a:lnTo>
                  <a:lnTo>
                    <a:pt x="634" y="802718"/>
                  </a:lnTo>
                  <a:lnTo>
                    <a:pt x="634" y="5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2623007" y="5113631"/>
              <a:ext cx="635" cy="808355"/>
            </a:xfrm>
            <a:custGeom>
              <a:avLst/>
              <a:gdLst/>
              <a:ahLst/>
              <a:cxnLst/>
              <a:rect l="l" t="t" r="r" b="b"/>
              <a:pathLst>
                <a:path w="635" h="808354">
                  <a:moveTo>
                    <a:pt x="0" y="0"/>
                  </a:moveTo>
                  <a:lnTo>
                    <a:pt x="0" y="807781"/>
                  </a:lnTo>
                  <a:lnTo>
                    <a:pt x="634" y="807781"/>
                  </a:lnTo>
                  <a:lnTo>
                    <a:pt x="634" y="5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2622372" y="5112007"/>
              <a:ext cx="635" cy="809625"/>
            </a:xfrm>
            <a:custGeom>
              <a:avLst/>
              <a:gdLst/>
              <a:ahLst/>
              <a:cxnLst/>
              <a:rect l="l" t="t" r="r" b="b"/>
              <a:pathLst>
                <a:path w="635" h="809625">
                  <a:moveTo>
                    <a:pt x="0" y="0"/>
                  </a:moveTo>
                  <a:lnTo>
                    <a:pt x="0" y="809405"/>
                  </a:lnTo>
                  <a:lnTo>
                    <a:pt x="634" y="809405"/>
                  </a:lnTo>
                  <a:lnTo>
                    <a:pt x="634" y="16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2621737" y="5110414"/>
              <a:ext cx="635" cy="811530"/>
            </a:xfrm>
            <a:custGeom>
              <a:avLst/>
              <a:gdLst/>
              <a:ahLst/>
              <a:cxnLst/>
              <a:rect l="l" t="t" r="r" b="b"/>
              <a:pathLst>
                <a:path w="635" h="811529">
                  <a:moveTo>
                    <a:pt x="0" y="0"/>
                  </a:moveTo>
                  <a:lnTo>
                    <a:pt x="0" y="810998"/>
                  </a:lnTo>
                  <a:lnTo>
                    <a:pt x="634" y="810998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2621089" y="5108790"/>
              <a:ext cx="635" cy="812800"/>
            </a:xfrm>
            <a:custGeom>
              <a:avLst/>
              <a:gdLst/>
              <a:ahLst/>
              <a:cxnLst/>
              <a:rect l="l" t="t" r="r" b="b"/>
              <a:pathLst>
                <a:path w="635" h="812800">
                  <a:moveTo>
                    <a:pt x="0" y="0"/>
                  </a:moveTo>
                  <a:lnTo>
                    <a:pt x="0" y="812622"/>
                  </a:lnTo>
                  <a:lnTo>
                    <a:pt x="634" y="812622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2620454" y="5107198"/>
              <a:ext cx="635" cy="814705"/>
            </a:xfrm>
            <a:custGeom>
              <a:avLst/>
              <a:gdLst/>
              <a:ahLst/>
              <a:cxnLst/>
              <a:rect l="l" t="t" r="r" b="b"/>
              <a:pathLst>
                <a:path w="635" h="814704">
                  <a:moveTo>
                    <a:pt x="0" y="0"/>
                  </a:moveTo>
                  <a:lnTo>
                    <a:pt x="0" y="814214"/>
                  </a:lnTo>
                  <a:lnTo>
                    <a:pt x="634" y="814214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2619819" y="5105605"/>
              <a:ext cx="635" cy="815975"/>
            </a:xfrm>
            <a:custGeom>
              <a:avLst/>
              <a:gdLst/>
              <a:ahLst/>
              <a:cxnLst/>
              <a:rect l="l" t="t" r="r" b="b"/>
              <a:pathLst>
                <a:path w="635" h="815975">
                  <a:moveTo>
                    <a:pt x="0" y="0"/>
                  </a:moveTo>
                  <a:lnTo>
                    <a:pt x="0" y="815807"/>
                  </a:lnTo>
                  <a:lnTo>
                    <a:pt x="634" y="815807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2619184" y="5104013"/>
              <a:ext cx="635" cy="817880"/>
            </a:xfrm>
            <a:custGeom>
              <a:avLst/>
              <a:gdLst/>
              <a:ahLst/>
              <a:cxnLst/>
              <a:rect l="l" t="t" r="r" b="b"/>
              <a:pathLst>
                <a:path w="635" h="817879">
                  <a:moveTo>
                    <a:pt x="0" y="0"/>
                  </a:moveTo>
                  <a:lnTo>
                    <a:pt x="0" y="817399"/>
                  </a:lnTo>
                  <a:lnTo>
                    <a:pt x="634" y="817399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2618549" y="5102420"/>
              <a:ext cx="635" cy="819150"/>
            </a:xfrm>
            <a:custGeom>
              <a:avLst/>
              <a:gdLst/>
              <a:ahLst/>
              <a:cxnLst/>
              <a:rect l="l" t="t" r="r" b="b"/>
              <a:pathLst>
                <a:path w="635" h="819150">
                  <a:moveTo>
                    <a:pt x="0" y="0"/>
                  </a:moveTo>
                  <a:lnTo>
                    <a:pt x="0" y="818992"/>
                  </a:lnTo>
                  <a:lnTo>
                    <a:pt x="635" y="818992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2617914" y="5100828"/>
              <a:ext cx="635" cy="821055"/>
            </a:xfrm>
            <a:custGeom>
              <a:avLst/>
              <a:gdLst/>
              <a:ahLst/>
              <a:cxnLst/>
              <a:rect l="l" t="t" r="r" b="b"/>
              <a:pathLst>
                <a:path w="635" h="821054">
                  <a:moveTo>
                    <a:pt x="0" y="0"/>
                  </a:moveTo>
                  <a:lnTo>
                    <a:pt x="0" y="820584"/>
                  </a:lnTo>
                  <a:lnTo>
                    <a:pt x="635" y="820584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2617266" y="5099204"/>
              <a:ext cx="635" cy="822325"/>
            </a:xfrm>
            <a:custGeom>
              <a:avLst/>
              <a:gdLst/>
              <a:ahLst/>
              <a:cxnLst/>
              <a:rect l="l" t="t" r="r" b="b"/>
              <a:pathLst>
                <a:path w="635" h="822325">
                  <a:moveTo>
                    <a:pt x="0" y="0"/>
                  </a:moveTo>
                  <a:lnTo>
                    <a:pt x="0" y="822208"/>
                  </a:lnTo>
                  <a:lnTo>
                    <a:pt x="634" y="822208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2616631" y="5097611"/>
              <a:ext cx="635" cy="824230"/>
            </a:xfrm>
            <a:custGeom>
              <a:avLst/>
              <a:gdLst/>
              <a:ahLst/>
              <a:cxnLst/>
              <a:rect l="l" t="t" r="r" b="b"/>
              <a:pathLst>
                <a:path w="635" h="824229">
                  <a:moveTo>
                    <a:pt x="0" y="0"/>
                  </a:moveTo>
                  <a:lnTo>
                    <a:pt x="0" y="823801"/>
                  </a:lnTo>
                  <a:lnTo>
                    <a:pt x="634" y="823801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2615996" y="5096019"/>
              <a:ext cx="635" cy="825500"/>
            </a:xfrm>
            <a:custGeom>
              <a:avLst/>
              <a:gdLst/>
              <a:ahLst/>
              <a:cxnLst/>
              <a:rect l="l" t="t" r="r" b="b"/>
              <a:pathLst>
                <a:path w="635" h="825500">
                  <a:moveTo>
                    <a:pt x="0" y="0"/>
                  </a:moveTo>
                  <a:lnTo>
                    <a:pt x="0" y="825393"/>
                  </a:lnTo>
                  <a:lnTo>
                    <a:pt x="634" y="825393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2615361" y="5094595"/>
              <a:ext cx="635" cy="827405"/>
            </a:xfrm>
            <a:custGeom>
              <a:avLst/>
              <a:gdLst/>
              <a:ahLst/>
              <a:cxnLst/>
              <a:rect l="l" t="t" r="r" b="b"/>
              <a:pathLst>
                <a:path w="635" h="827404">
                  <a:moveTo>
                    <a:pt x="0" y="0"/>
                  </a:moveTo>
                  <a:lnTo>
                    <a:pt x="0" y="826817"/>
                  </a:lnTo>
                  <a:lnTo>
                    <a:pt x="634" y="826817"/>
                  </a:lnTo>
                  <a:lnTo>
                    <a:pt x="634" y="1423"/>
                  </a:lnTo>
                  <a:lnTo>
                    <a:pt x="144" y="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2614726" y="5093746"/>
              <a:ext cx="635" cy="828040"/>
            </a:xfrm>
            <a:custGeom>
              <a:avLst/>
              <a:gdLst/>
              <a:ahLst/>
              <a:cxnLst/>
              <a:rect l="l" t="t" r="r" b="b"/>
              <a:pathLst>
                <a:path w="635" h="828039">
                  <a:moveTo>
                    <a:pt x="0" y="0"/>
                  </a:moveTo>
                  <a:lnTo>
                    <a:pt x="0" y="827666"/>
                  </a:lnTo>
                  <a:lnTo>
                    <a:pt x="635" y="827666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2614091" y="5092896"/>
              <a:ext cx="635" cy="828675"/>
            </a:xfrm>
            <a:custGeom>
              <a:avLst/>
              <a:gdLst/>
              <a:ahLst/>
              <a:cxnLst/>
              <a:rect l="l" t="t" r="r" b="b"/>
              <a:pathLst>
                <a:path w="635" h="828675">
                  <a:moveTo>
                    <a:pt x="0" y="0"/>
                  </a:moveTo>
                  <a:lnTo>
                    <a:pt x="0" y="828516"/>
                  </a:lnTo>
                  <a:lnTo>
                    <a:pt x="634" y="828516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2613444" y="5092030"/>
              <a:ext cx="635" cy="829944"/>
            </a:xfrm>
            <a:custGeom>
              <a:avLst/>
              <a:gdLst/>
              <a:ahLst/>
              <a:cxnLst/>
              <a:rect l="l" t="t" r="r" b="b"/>
              <a:pathLst>
                <a:path w="635" h="829945">
                  <a:moveTo>
                    <a:pt x="0" y="0"/>
                  </a:moveTo>
                  <a:lnTo>
                    <a:pt x="0" y="829382"/>
                  </a:lnTo>
                  <a:lnTo>
                    <a:pt x="634" y="829382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2612809" y="5091180"/>
              <a:ext cx="635" cy="830580"/>
            </a:xfrm>
            <a:custGeom>
              <a:avLst/>
              <a:gdLst/>
              <a:ahLst/>
              <a:cxnLst/>
              <a:rect l="l" t="t" r="r" b="b"/>
              <a:pathLst>
                <a:path w="635" h="830579">
                  <a:moveTo>
                    <a:pt x="0" y="0"/>
                  </a:moveTo>
                  <a:lnTo>
                    <a:pt x="0" y="830232"/>
                  </a:lnTo>
                  <a:lnTo>
                    <a:pt x="634" y="830232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2612174" y="5090331"/>
              <a:ext cx="635" cy="831215"/>
            </a:xfrm>
            <a:custGeom>
              <a:avLst/>
              <a:gdLst/>
              <a:ahLst/>
              <a:cxnLst/>
              <a:rect l="l" t="t" r="r" b="b"/>
              <a:pathLst>
                <a:path w="635" h="831214">
                  <a:moveTo>
                    <a:pt x="0" y="0"/>
                  </a:moveTo>
                  <a:lnTo>
                    <a:pt x="0" y="831081"/>
                  </a:lnTo>
                  <a:lnTo>
                    <a:pt x="634" y="831081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2611539" y="5089481"/>
              <a:ext cx="635" cy="832485"/>
            </a:xfrm>
            <a:custGeom>
              <a:avLst/>
              <a:gdLst/>
              <a:ahLst/>
              <a:cxnLst/>
              <a:rect l="l" t="t" r="r" b="b"/>
              <a:pathLst>
                <a:path w="635" h="832485">
                  <a:moveTo>
                    <a:pt x="0" y="0"/>
                  </a:moveTo>
                  <a:lnTo>
                    <a:pt x="0" y="831931"/>
                  </a:lnTo>
                  <a:lnTo>
                    <a:pt x="634" y="831931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2610904" y="5088632"/>
              <a:ext cx="635" cy="833119"/>
            </a:xfrm>
            <a:custGeom>
              <a:avLst/>
              <a:gdLst/>
              <a:ahLst/>
              <a:cxnLst/>
              <a:rect l="l" t="t" r="r" b="b"/>
              <a:pathLst>
                <a:path w="635" h="833120">
                  <a:moveTo>
                    <a:pt x="0" y="0"/>
                  </a:moveTo>
                  <a:lnTo>
                    <a:pt x="0" y="832780"/>
                  </a:lnTo>
                  <a:lnTo>
                    <a:pt x="634" y="832780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2610269" y="5087782"/>
              <a:ext cx="635" cy="833755"/>
            </a:xfrm>
            <a:custGeom>
              <a:avLst/>
              <a:gdLst/>
              <a:ahLst/>
              <a:cxnLst/>
              <a:rect l="l" t="t" r="r" b="b"/>
              <a:pathLst>
                <a:path w="635" h="833754">
                  <a:moveTo>
                    <a:pt x="0" y="0"/>
                  </a:moveTo>
                  <a:lnTo>
                    <a:pt x="0" y="833630"/>
                  </a:lnTo>
                  <a:lnTo>
                    <a:pt x="634" y="833630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2609621" y="5086916"/>
              <a:ext cx="635" cy="835025"/>
            </a:xfrm>
            <a:custGeom>
              <a:avLst/>
              <a:gdLst/>
              <a:ahLst/>
              <a:cxnLst/>
              <a:rect l="l" t="t" r="r" b="b"/>
              <a:pathLst>
                <a:path w="635" h="835025">
                  <a:moveTo>
                    <a:pt x="0" y="0"/>
                  </a:moveTo>
                  <a:lnTo>
                    <a:pt x="0" y="834496"/>
                  </a:lnTo>
                  <a:lnTo>
                    <a:pt x="634" y="834496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2608986" y="5086066"/>
              <a:ext cx="635" cy="835660"/>
            </a:xfrm>
            <a:custGeom>
              <a:avLst/>
              <a:gdLst/>
              <a:ahLst/>
              <a:cxnLst/>
              <a:rect l="l" t="t" r="r" b="b"/>
              <a:pathLst>
                <a:path w="635" h="835660">
                  <a:moveTo>
                    <a:pt x="0" y="0"/>
                  </a:moveTo>
                  <a:lnTo>
                    <a:pt x="0" y="835346"/>
                  </a:lnTo>
                  <a:lnTo>
                    <a:pt x="634" y="835346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2608351" y="5085217"/>
              <a:ext cx="635" cy="836294"/>
            </a:xfrm>
            <a:custGeom>
              <a:avLst/>
              <a:gdLst/>
              <a:ahLst/>
              <a:cxnLst/>
              <a:rect l="l" t="t" r="r" b="b"/>
              <a:pathLst>
                <a:path w="635" h="836295">
                  <a:moveTo>
                    <a:pt x="0" y="0"/>
                  </a:moveTo>
                  <a:lnTo>
                    <a:pt x="0" y="836195"/>
                  </a:lnTo>
                  <a:lnTo>
                    <a:pt x="634" y="836195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2607716" y="5084367"/>
              <a:ext cx="635" cy="837565"/>
            </a:xfrm>
            <a:custGeom>
              <a:avLst/>
              <a:gdLst/>
              <a:ahLst/>
              <a:cxnLst/>
              <a:rect l="l" t="t" r="r" b="b"/>
              <a:pathLst>
                <a:path w="635" h="837564">
                  <a:moveTo>
                    <a:pt x="0" y="0"/>
                  </a:moveTo>
                  <a:lnTo>
                    <a:pt x="0" y="837045"/>
                  </a:lnTo>
                  <a:lnTo>
                    <a:pt x="634" y="837045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2606446" y="5082679"/>
              <a:ext cx="1270" cy="838835"/>
            </a:xfrm>
            <a:custGeom>
              <a:avLst/>
              <a:gdLst/>
              <a:ahLst/>
              <a:cxnLst/>
              <a:rect l="l" t="t" r="r" b="b"/>
              <a:pathLst>
                <a:path w="1269" h="838835">
                  <a:moveTo>
                    <a:pt x="1270" y="1689"/>
                  </a:moveTo>
                  <a:lnTo>
                    <a:pt x="635" y="850"/>
                  </a:lnTo>
                  <a:lnTo>
                    <a:pt x="0" y="0"/>
                  </a:lnTo>
                  <a:lnTo>
                    <a:pt x="0" y="838733"/>
                  </a:lnTo>
                  <a:lnTo>
                    <a:pt x="635" y="838733"/>
                  </a:lnTo>
                  <a:lnTo>
                    <a:pt x="1270" y="838733"/>
                  </a:lnTo>
                  <a:lnTo>
                    <a:pt x="1270" y="1689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2605798" y="5081802"/>
              <a:ext cx="635" cy="840105"/>
            </a:xfrm>
            <a:custGeom>
              <a:avLst/>
              <a:gdLst/>
              <a:ahLst/>
              <a:cxnLst/>
              <a:rect l="l" t="t" r="r" b="b"/>
              <a:pathLst>
                <a:path w="635" h="840104">
                  <a:moveTo>
                    <a:pt x="0" y="0"/>
                  </a:moveTo>
                  <a:lnTo>
                    <a:pt x="0" y="839610"/>
                  </a:lnTo>
                  <a:lnTo>
                    <a:pt x="635" y="839610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2605163" y="5080953"/>
              <a:ext cx="635" cy="840740"/>
            </a:xfrm>
            <a:custGeom>
              <a:avLst/>
              <a:gdLst/>
              <a:ahLst/>
              <a:cxnLst/>
              <a:rect l="l" t="t" r="r" b="b"/>
              <a:pathLst>
                <a:path w="635" h="840739">
                  <a:moveTo>
                    <a:pt x="0" y="0"/>
                  </a:moveTo>
                  <a:lnTo>
                    <a:pt x="0" y="840459"/>
                  </a:lnTo>
                  <a:lnTo>
                    <a:pt x="634" y="840459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2604528" y="5080103"/>
              <a:ext cx="635" cy="841375"/>
            </a:xfrm>
            <a:custGeom>
              <a:avLst/>
              <a:gdLst/>
              <a:ahLst/>
              <a:cxnLst/>
              <a:rect l="l" t="t" r="r" b="b"/>
              <a:pathLst>
                <a:path w="635" h="841375">
                  <a:moveTo>
                    <a:pt x="0" y="0"/>
                  </a:moveTo>
                  <a:lnTo>
                    <a:pt x="0" y="841309"/>
                  </a:lnTo>
                  <a:lnTo>
                    <a:pt x="634" y="841309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2603893" y="5079254"/>
              <a:ext cx="635" cy="842644"/>
            </a:xfrm>
            <a:custGeom>
              <a:avLst/>
              <a:gdLst/>
              <a:ahLst/>
              <a:cxnLst/>
              <a:rect l="l" t="t" r="r" b="b"/>
              <a:pathLst>
                <a:path w="635" h="842645">
                  <a:moveTo>
                    <a:pt x="0" y="0"/>
                  </a:moveTo>
                  <a:lnTo>
                    <a:pt x="0" y="842158"/>
                  </a:lnTo>
                  <a:lnTo>
                    <a:pt x="635" y="842158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2603258" y="5078299"/>
              <a:ext cx="635" cy="843280"/>
            </a:xfrm>
            <a:custGeom>
              <a:avLst/>
              <a:gdLst/>
              <a:ahLst/>
              <a:cxnLst/>
              <a:rect l="l" t="t" r="r" b="b"/>
              <a:pathLst>
                <a:path w="635" h="843279">
                  <a:moveTo>
                    <a:pt x="0" y="0"/>
                  </a:moveTo>
                  <a:lnTo>
                    <a:pt x="0" y="843113"/>
                  </a:lnTo>
                  <a:lnTo>
                    <a:pt x="635" y="843113"/>
                  </a:lnTo>
                  <a:lnTo>
                    <a:pt x="634" y="8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2602611" y="5077843"/>
              <a:ext cx="635" cy="843915"/>
            </a:xfrm>
            <a:custGeom>
              <a:avLst/>
              <a:gdLst/>
              <a:ahLst/>
              <a:cxnLst/>
              <a:rect l="l" t="t" r="r" b="b"/>
              <a:pathLst>
                <a:path w="635" h="843914">
                  <a:moveTo>
                    <a:pt x="0" y="0"/>
                  </a:moveTo>
                  <a:lnTo>
                    <a:pt x="0" y="843569"/>
                  </a:lnTo>
                  <a:lnTo>
                    <a:pt x="634" y="843569"/>
                  </a:lnTo>
                  <a:lnTo>
                    <a:pt x="634" y="4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2601976" y="5077334"/>
              <a:ext cx="635" cy="844550"/>
            </a:xfrm>
            <a:custGeom>
              <a:avLst/>
              <a:gdLst/>
              <a:ahLst/>
              <a:cxnLst/>
              <a:rect l="l" t="t" r="r" b="b"/>
              <a:pathLst>
                <a:path w="635" h="844550">
                  <a:moveTo>
                    <a:pt x="0" y="0"/>
                  </a:moveTo>
                  <a:lnTo>
                    <a:pt x="0" y="844078"/>
                  </a:lnTo>
                  <a:lnTo>
                    <a:pt x="634" y="844078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2601341" y="5076825"/>
              <a:ext cx="635" cy="845185"/>
            </a:xfrm>
            <a:custGeom>
              <a:avLst/>
              <a:gdLst/>
              <a:ahLst/>
              <a:cxnLst/>
              <a:rect l="l" t="t" r="r" b="b"/>
              <a:pathLst>
                <a:path w="635" h="845185">
                  <a:moveTo>
                    <a:pt x="0" y="0"/>
                  </a:moveTo>
                  <a:lnTo>
                    <a:pt x="0" y="844587"/>
                  </a:lnTo>
                  <a:lnTo>
                    <a:pt x="634" y="844587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2600705" y="5076317"/>
              <a:ext cx="635" cy="845185"/>
            </a:xfrm>
            <a:custGeom>
              <a:avLst/>
              <a:gdLst/>
              <a:ahLst/>
              <a:cxnLst/>
              <a:rect l="l" t="t" r="r" b="b"/>
              <a:pathLst>
                <a:path w="635" h="845185">
                  <a:moveTo>
                    <a:pt x="0" y="0"/>
                  </a:moveTo>
                  <a:lnTo>
                    <a:pt x="0" y="845095"/>
                  </a:lnTo>
                  <a:lnTo>
                    <a:pt x="634" y="845095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2600071" y="5075808"/>
              <a:ext cx="635" cy="845819"/>
            </a:xfrm>
            <a:custGeom>
              <a:avLst/>
              <a:gdLst/>
              <a:ahLst/>
              <a:cxnLst/>
              <a:rect l="l" t="t" r="r" b="b"/>
              <a:pathLst>
                <a:path w="635" h="845820">
                  <a:moveTo>
                    <a:pt x="0" y="0"/>
                  </a:moveTo>
                  <a:lnTo>
                    <a:pt x="0" y="845604"/>
                  </a:lnTo>
                  <a:lnTo>
                    <a:pt x="634" y="845604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2599436" y="5075299"/>
              <a:ext cx="635" cy="846455"/>
            </a:xfrm>
            <a:custGeom>
              <a:avLst/>
              <a:gdLst/>
              <a:ahLst/>
              <a:cxnLst/>
              <a:rect l="l" t="t" r="r" b="b"/>
              <a:pathLst>
                <a:path w="635" h="846454">
                  <a:moveTo>
                    <a:pt x="0" y="0"/>
                  </a:moveTo>
                  <a:lnTo>
                    <a:pt x="0" y="846113"/>
                  </a:lnTo>
                  <a:lnTo>
                    <a:pt x="634" y="846113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2598788" y="5074780"/>
              <a:ext cx="635" cy="847090"/>
            </a:xfrm>
            <a:custGeom>
              <a:avLst/>
              <a:gdLst/>
              <a:ahLst/>
              <a:cxnLst/>
              <a:rect l="l" t="t" r="r" b="b"/>
              <a:pathLst>
                <a:path w="635" h="847089">
                  <a:moveTo>
                    <a:pt x="0" y="0"/>
                  </a:moveTo>
                  <a:lnTo>
                    <a:pt x="0" y="846632"/>
                  </a:lnTo>
                  <a:lnTo>
                    <a:pt x="634" y="846632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2598153" y="5074271"/>
              <a:ext cx="635" cy="847725"/>
            </a:xfrm>
            <a:custGeom>
              <a:avLst/>
              <a:gdLst/>
              <a:ahLst/>
              <a:cxnLst/>
              <a:rect l="l" t="t" r="r" b="b"/>
              <a:pathLst>
                <a:path w="635" h="847725">
                  <a:moveTo>
                    <a:pt x="0" y="0"/>
                  </a:moveTo>
                  <a:lnTo>
                    <a:pt x="0" y="847141"/>
                  </a:lnTo>
                  <a:lnTo>
                    <a:pt x="634" y="847141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2597518" y="5073762"/>
              <a:ext cx="635" cy="847725"/>
            </a:xfrm>
            <a:custGeom>
              <a:avLst/>
              <a:gdLst/>
              <a:ahLst/>
              <a:cxnLst/>
              <a:rect l="l" t="t" r="r" b="b"/>
              <a:pathLst>
                <a:path w="635" h="847725">
                  <a:moveTo>
                    <a:pt x="0" y="0"/>
                  </a:moveTo>
                  <a:lnTo>
                    <a:pt x="0" y="847649"/>
                  </a:lnTo>
                  <a:lnTo>
                    <a:pt x="634" y="847649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2596883" y="5073254"/>
              <a:ext cx="635" cy="848360"/>
            </a:xfrm>
            <a:custGeom>
              <a:avLst/>
              <a:gdLst/>
              <a:ahLst/>
              <a:cxnLst/>
              <a:rect l="l" t="t" r="r" b="b"/>
              <a:pathLst>
                <a:path w="635" h="848360">
                  <a:moveTo>
                    <a:pt x="0" y="0"/>
                  </a:moveTo>
                  <a:lnTo>
                    <a:pt x="0" y="848158"/>
                  </a:lnTo>
                  <a:lnTo>
                    <a:pt x="634" y="848158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2596248" y="5072745"/>
              <a:ext cx="635" cy="848994"/>
            </a:xfrm>
            <a:custGeom>
              <a:avLst/>
              <a:gdLst/>
              <a:ahLst/>
              <a:cxnLst/>
              <a:rect l="l" t="t" r="r" b="b"/>
              <a:pathLst>
                <a:path w="635" h="848995">
                  <a:moveTo>
                    <a:pt x="0" y="0"/>
                  </a:moveTo>
                  <a:lnTo>
                    <a:pt x="0" y="848667"/>
                  </a:lnTo>
                  <a:lnTo>
                    <a:pt x="634" y="848667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2595613" y="5072236"/>
              <a:ext cx="635" cy="849630"/>
            </a:xfrm>
            <a:custGeom>
              <a:avLst/>
              <a:gdLst/>
              <a:ahLst/>
              <a:cxnLst/>
              <a:rect l="l" t="t" r="r" b="b"/>
              <a:pathLst>
                <a:path w="635" h="849629">
                  <a:moveTo>
                    <a:pt x="0" y="0"/>
                  </a:moveTo>
                  <a:lnTo>
                    <a:pt x="0" y="849176"/>
                  </a:lnTo>
                  <a:lnTo>
                    <a:pt x="634" y="849176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2594965" y="5071717"/>
              <a:ext cx="635" cy="850265"/>
            </a:xfrm>
            <a:custGeom>
              <a:avLst/>
              <a:gdLst/>
              <a:ahLst/>
              <a:cxnLst/>
              <a:rect l="l" t="t" r="r" b="b"/>
              <a:pathLst>
                <a:path w="635" h="850264">
                  <a:moveTo>
                    <a:pt x="0" y="0"/>
                  </a:moveTo>
                  <a:lnTo>
                    <a:pt x="0" y="849695"/>
                  </a:lnTo>
                  <a:lnTo>
                    <a:pt x="635" y="849695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2593695" y="5070703"/>
              <a:ext cx="1270" cy="850900"/>
            </a:xfrm>
            <a:custGeom>
              <a:avLst/>
              <a:gdLst/>
              <a:ahLst/>
              <a:cxnLst/>
              <a:rect l="l" t="t" r="r" b="b"/>
              <a:pathLst>
                <a:path w="1269" h="850900">
                  <a:moveTo>
                    <a:pt x="1270" y="1016"/>
                  </a:moveTo>
                  <a:lnTo>
                    <a:pt x="635" y="508"/>
                  </a:lnTo>
                  <a:lnTo>
                    <a:pt x="0" y="0"/>
                  </a:lnTo>
                  <a:lnTo>
                    <a:pt x="0" y="850709"/>
                  </a:lnTo>
                  <a:lnTo>
                    <a:pt x="635" y="850709"/>
                  </a:lnTo>
                  <a:lnTo>
                    <a:pt x="1270" y="850709"/>
                  </a:lnTo>
                  <a:lnTo>
                    <a:pt x="1270" y="1016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2593060" y="5070191"/>
              <a:ext cx="635" cy="851535"/>
            </a:xfrm>
            <a:custGeom>
              <a:avLst/>
              <a:gdLst/>
              <a:ahLst/>
              <a:cxnLst/>
              <a:rect l="l" t="t" r="r" b="b"/>
              <a:pathLst>
                <a:path w="635" h="851535">
                  <a:moveTo>
                    <a:pt x="0" y="0"/>
                  </a:moveTo>
                  <a:lnTo>
                    <a:pt x="0" y="851221"/>
                  </a:lnTo>
                  <a:lnTo>
                    <a:pt x="634" y="851221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2592425" y="5069682"/>
              <a:ext cx="635" cy="852169"/>
            </a:xfrm>
            <a:custGeom>
              <a:avLst/>
              <a:gdLst/>
              <a:ahLst/>
              <a:cxnLst/>
              <a:rect l="l" t="t" r="r" b="b"/>
              <a:pathLst>
                <a:path w="635" h="852170">
                  <a:moveTo>
                    <a:pt x="0" y="0"/>
                  </a:moveTo>
                  <a:lnTo>
                    <a:pt x="0" y="851730"/>
                  </a:lnTo>
                  <a:lnTo>
                    <a:pt x="634" y="851730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2591143" y="5068658"/>
              <a:ext cx="1905" cy="852805"/>
            </a:xfrm>
            <a:custGeom>
              <a:avLst/>
              <a:gdLst/>
              <a:ahLst/>
              <a:cxnLst/>
              <a:rect l="l" t="t" r="r" b="b"/>
              <a:pathLst>
                <a:path w="1905" h="852804">
                  <a:moveTo>
                    <a:pt x="635" y="508"/>
                  </a:moveTo>
                  <a:lnTo>
                    <a:pt x="0" y="0"/>
                  </a:lnTo>
                  <a:lnTo>
                    <a:pt x="0" y="852754"/>
                  </a:lnTo>
                  <a:lnTo>
                    <a:pt x="635" y="852754"/>
                  </a:lnTo>
                  <a:lnTo>
                    <a:pt x="635" y="508"/>
                  </a:lnTo>
                  <a:close/>
                </a:path>
                <a:path w="1905" h="852804">
                  <a:moveTo>
                    <a:pt x="1282" y="1028"/>
                  </a:moveTo>
                  <a:lnTo>
                    <a:pt x="647" y="520"/>
                  </a:lnTo>
                  <a:lnTo>
                    <a:pt x="647" y="852754"/>
                  </a:lnTo>
                  <a:lnTo>
                    <a:pt x="1282" y="852754"/>
                  </a:lnTo>
                  <a:lnTo>
                    <a:pt x="1282" y="1028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2590507" y="5068146"/>
              <a:ext cx="635" cy="853440"/>
            </a:xfrm>
            <a:custGeom>
              <a:avLst/>
              <a:gdLst/>
              <a:ahLst/>
              <a:cxnLst/>
              <a:rect l="l" t="t" r="r" b="b"/>
              <a:pathLst>
                <a:path w="635" h="853439">
                  <a:moveTo>
                    <a:pt x="0" y="0"/>
                  </a:moveTo>
                  <a:lnTo>
                    <a:pt x="0" y="853267"/>
                  </a:lnTo>
                  <a:lnTo>
                    <a:pt x="634" y="853267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2589872" y="5067637"/>
              <a:ext cx="635" cy="854075"/>
            </a:xfrm>
            <a:custGeom>
              <a:avLst/>
              <a:gdLst/>
              <a:ahLst/>
              <a:cxnLst/>
              <a:rect l="l" t="t" r="r" b="b"/>
              <a:pathLst>
                <a:path w="635" h="854075">
                  <a:moveTo>
                    <a:pt x="0" y="0"/>
                  </a:moveTo>
                  <a:lnTo>
                    <a:pt x="0" y="853775"/>
                  </a:lnTo>
                  <a:lnTo>
                    <a:pt x="634" y="853775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2588603" y="5066626"/>
              <a:ext cx="1270" cy="855344"/>
            </a:xfrm>
            <a:custGeom>
              <a:avLst/>
              <a:gdLst/>
              <a:ahLst/>
              <a:cxnLst/>
              <a:rect l="l" t="t" r="r" b="b"/>
              <a:pathLst>
                <a:path w="1269" h="855345">
                  <a:moveTo>
                    <a:pt x="1270" y="1016"/>
                  </a:moveTo>
                  <a:lnTo>
                    <a:pt x="635" y="508"/>
                  </a:lnTo>
                  <a:lnTo>
                    <a:pt x="0" y="0"/>
                  </a:lnTo>
                  <a:lnTo>
                    <a:pt x="0" y="854786"/>
                  </a:lnTo>
                  <a:lnTo>
                    <a:pt x="635" y="854786"/>
                  </a:lnTo>
                  <a:lnTo>
                    <a:pt x="1270" y="854786"/>
                  </a:lnTo>
                  <a:lnTo>
                    <a:pt x="1270" y="1016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2587967" y="5066110"/>
              <a:ext cx="635" cy="855344"/>
            </a:xfrm>
            <a:custGeom>
              <a:avLst/>
              <a:gdLst/>
              <a:ahLst/>
              <a:cxnLst/>
              <a:rect l="l" t="t" r="r" b="b"/>
              <a:pathLst>
                <a:path w="635" h="855345">
                  <a:moveTo>
                    <a:pt x="0" y="0"/>
                  </a:moveTo>
                  <a:lnTo>
                    <a:pt x="0" y="855302"/>
                  </a:lnTo>
                  <a:lnTo>
                    <a:pt x="634" y="855302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2587320" y="5065591"/>
              <a:ext cx="635" cy="855980"/>
            </a:xfrm>
            <a:custGeom>
              <a:avLst/>
              <a:gdLst/>
              <a:ahLst/>
              <a:cxnLst/>
              <a:rect l="l" t="t" r="r" b="b"/>
              <a:pathLst>
                <a:path w="635" h="855979">
                  <a:moveTo>
                    <a:pt x="0" y="0"/>
                  </a:moveTo>
                  <a:lnTo>
                    <a:pt x="0" y="855821"/>
                  </a:lnTo>
                  <a:lnTo>
                    <a:pt x="634" y="855821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2586685" y="5065083"/>
              <a:ext cx="635" cy="856615"/>
            </a:xfrm>
            <a:custGeom>
              <a:avLst/>
              <a:gdLst/>
              <a:ahLst/>
              <a:cxnLst/>
              <a:rect l="l" t="t" r="r" b="b"/>
              <a:pathLst>
                <a:path w="635" h="856614">
                  <a:moveTo>
                    <a:pt x="0" y="0"/>
                  </a:moveTo>
                  <a:lnTo>
                    <a:pt x="0" y="856329"/>
                  </a:lnTo>
                  <a:lnTo>
                    <a:pt x="634" y="856329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2586050" y="5064616"/>
              <a:ext cx="635" cy="857250"/>
            </a:xfrm>
            <a:custGeom>
              <a:avLst/>
              <a:gdLst/>
              <a:ahLst/>
              <a:cxnLst/>
              <a:rect l="l" t="t" r="r" b="b"/>
              <a:pathLst>
                <a:path w="635" h="857250">
                  <a:moveTo>
                    <a:pt x="0" y="0"/>
                  </a:moveTo>
                  <a:lnTo>
                    <a:pt x="0" y="856796"/>
                  </a:lnTo>
                  <a:lnTo>
                    <a:pt x="634" y="856796"/>
                  </a:lnTo>
                  <a:lnTo>
                    <a:pt x="634" y="466"/>
                  </a:lnTo>
                  <a:lnTo>
                    <a:pt x="152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2585415" y="5064281"/>
              <a:ext cx="635" cy="857250"/>
            </a:xfrm>
            <a:custGeom>
              <a:avLst/>
              <a:gdLst/>
              <a:ahLst/>
              <a:cxnLst/>
              <a:rect l="l" t="t" r="r" b="b"/>
              <a:pathLst>
                <a:path w="635" h="857250">
                  <a:moveTo>
                    <a:pt x="0" y="0"/>
                  </a:moveTo>
                  <a:lnTo>
                    <a:pt x="0" y="857131"/>
                  </a:lnTo>
                  <a:lnTo>
                    <a:pt x="634" y="857131"/>
                  </a:lnTo>
                  <a:lnTo>
                    <a:pt x="634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2584780" y="5063946"/>
              <a:ext cx="635" cy="857885"/>
            </a:xfrm>
            <a:custGeom>
              <a:avLst/>
              <a:gdLst/>
              <a:ahLst/>
              <a:cxnLst/>
              <a:rect l="l" t="t" r="r" b="b"/>
              <a:pathLst>
                <a:path w="635" h="857885">
                  <a:moveTo>
                    <a:pt x="0" y="0"/>
                  </a:moveTo>
                  <a:lnTo>
                    <a:pt x="0" y="857466"/>
                  </a:lnTo>
                  <a:lnTo>
                    <a:pt x="634" y="857466"/>
                  </a:lnTo>
                  <a:lnTo>
                    <a:pt x="634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2584145" y="5063612"/>
              <a:ext cx="635" cy="857885"/>
            </a:xfrm>
            <a:custGeom>
              <a:avLst/>
              <a:gdLst/>
              <a:ahLst/>
              <a:cxnLst/>
              <a:rect l="l" t="t" r="r" b="b"/>
              <a:pathLst>
                <a:path w="635" h="857885">
                  <a:moveTo>
                    <a:pt x="0" y="0"/>
                  </a:moveTo>
                  <a:lnTo>
                    <a:pt x="0" y="857800"/>
                  </a:lnTo>
                  <a:lnTo>
                    <a:pt x="634" y="857800"/>
                  </a:lnTo>
                  <a:lnTo>
                    <a:pt x="634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2583497" y="5063270"/>
              <a:ext cx="635" cy="858519"/>
            </a:xfrm>
            <a:custGeom>
              <a:avLst/>
              <a:gdLst/>
              <a:ahLst/>
              <a:cxnLst/>
              <a:rect l="l" t="t" r="r" b="b"/>
              <a:pathLst>
                <a:path w="635" h="858520">
                  <a:moveTo>
                    <a:pt x="0" y="0"/>
                  </a:moveTo>
                  <a:lnTo>
                    <a:pt x="0" y="858142"/>
                  </a:lnTo>
                  <a:lnTo>
                    <a:pt x="635" y="858142"/>
                  </a:lnTo>
                  <a:lnTo>
                    <a:pt x="634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2582227" y="5062613"/>
              <a:ext cx="1270" cy="859155"/>
            </a:xfrm>
            <a:custGeom>
              <a:avLst/>
              <a:gdLst/>
              <a:ahLst/>
              <a:cxnLst/>
              <a:rect l="l" t="t" r="r" b="b"/>
              <a:pathLst>
                <a:path w="1269" h="859154">
                  <a:moveTo>
                    <a:pt x="1270" y="660"/>
                  </a:moveTo>
                  <a:lnTo>
                    <a:pt x="635" y="330"/>
                  </a:lnTo>
                  <a:lnTo>
                    <a:pt x="0" y="0"/>
                  </a:lnTo>
                  <a:lnTo>
                    <a:pt x="0" y="858799"/>
                  </a:lnTo>
                  <a:lnTo>
                    <a:pt x="635" y="858799"/>
                  </a:lnTo>
                  <a:lnTo>
                    <a:pt x="1270" y="858799"/>
                  </a:lnTo>
                  <a:lnTo>
                    <a:pt x="1270" y="66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2581592" y="5062267"/>
              <a:ext cx="635" cy="859155"/>
            </a:xfrm>
            <a:custGeom>
              <a:avLst/>
              <a:gdLst/>
              <a:ahLst/>
              <a:cxnLst/>
              <a:rect l="l" t="t" r="r" b="b"/>
              <a:pathLst>
                <a:path w="635" h="859154">
                  <a:moveTo>
                    <a:pt x="0" y="0"/>
                  </a:moveTo>
                  <a:lnTo>
                    <a:pt x="0" y="859145"/>
                  </a:lnTo>
                  <a:lnTo>
                    <a:pt x="634" y="859145"/>
                  </a:lnTo>
                  <a:lnTo>
                    <a:pt x="634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2580309" y="5061597"/>
              <a:ext cx="1905" cy="860425"/>
            </a:xfrm>
            <a:custGeom>
              <a:avLst/>
              <a:gdLst/>
              <a:ahLst/>
              <a:cxnLst/>
              <a:rect l="l" t="t" r="r" b="b"/>
              <a:pathLst>
                <a:path w="1905" h="860425">
                  <a:moveTo>
                    <a:pt x="635" y="330"/>
                  </a:moveTo>
                  <a:lnTo>
                    <a:pt x="0" y="0"/>
                  </a:lnTo>
                  <a:lnTo>
                    <a:pt x="0" y="859815"/>
                  </a:lnTo>
                  <a:lnTo>
                    <a:pt x="635" y="859815"/>
                  </a:lnTo>
                  <a:lnTo>
                    <a:pt x="635" y="330"/>
                  </a:lnTo>
                  <a:close/>
                </a:path>
                <a:path w="1905" h="860425">
                  <a:moveTo>
                    <a:pt x="1282" y="673"/>
                  </a:moveTo>
                  <a:lnTo>
                    <a:pt x="647" y="342"/>
                  </a:lnTo>
                  <a:lnTo>
                    <a:pt x="647" y="859815"/>
                  </a:lnTo>
                  <a:lnTo>
                    <a:pt x="1282" y="859815"/>
                  </a:lnTo>
                  <a:lnTo>
                    <a:pt x="1282" y="673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2579674" y="5061256"/>
              <a:ext cx="635" cy="860425"/>
            </a:xfrm>
            <a:custGeom>
              <a:avLst/>
              <a:gdLst/>
              <a:ahLst/>
              <a:cxnLst/>
              <a:rect l="l" t="t" r="r" b="b"/>
              <a:pathLst>
                <a:path w="635" h="860425">
                  <a:moveTo>
                    <a:pt x="0" y="0"/>
                  </a:moveTo>
                  <a:lnTo>
                    <a:pt x="0" y="860156"/>
                  </a:lnTo>
                  <a:lnTo>
                    <a:pt x="635" y="860156"/>
                  </a:lnTo>
                  <a:lnTo>
                    <a:pt x="634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2578404" y="5060594"/>
              <a:ext cx="1270" cy="861060"/>
            </a:xfrm>
            <a:custGeom>
              <a:avLst/>
              <a:gdLst/>
              <a:ahLst/>
              <a:cxnLst/>
              <a:rect l="l" t="t" r="r" b="b"/>
              <a:pathLst>
                <a:path w="1269" h="861060">
                  <a:moveTo>
                    <a:pt x="1270" y="673"/>
                  </a:moveTo>
                  <a:lnTo>
                    <a:pt x="635" y="330"/>
                  </a:lnTo>
                  <a:lnTo>
                    <a:pt x="0" y="0"/>
                  </a:lnTo>
                  <a:lnTo>
                    <a:pt x="0" y="860818"/>
                  </a:lnTo>
                  <a:lnTo>
                    <a:pt x="635" y="860818"/>
                  </a:lnTo>
                  <a:lnTo>
                    <a:pt x="1270" y="860818"/>
                  </a:lnTo>
                  <a:lnTo>
                    <a:pt x="1270" y="673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2577769" y="5060252"/>
              <a:ext cx="635" cy="861694"/>
            </a:xfrm>
            <a:custGeom>
              <a:avLst/>
              <a:gdLst/>
              <a:ahLst/>
              <a:cxnLst/>
              <a:rect l="l" t="t" r="r" b="b"/>
              <a:pathLst>
                <a:path w="635" h="861695">
                  <a:moveTo>
                    <a:pt x="0" y="0"/>
                  </a:moveTo>
                  <a:lnTo>
                    <a:pt x="0" y="861160"/>
                  </a:lnTo>
                  <a:lnTo>
                    <a:pt x="634" y="861160"/>
                  </a:lnTo>
                  <a:lnTo>
                    <a:pt x="634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2576487" y="5059578"/>
              <a:ext cx="1905" cy="862330"/>
            </a:xfrm>
            <a:custGeom>
              <a:avLst/>
              <a:gdLst/>
              <a:ahLst/>
              <a:cxnLst/>
              <a:rect l="l" t="t" r="r" b="b"/>
              <a:pathLst>
                <a:path w="1905" h="862329">
                  <a:moveTo>
                    <a:pt x="635" y="342"/>
                  </a:moveTo>
                  <a:lnTo>
                    <a:pt x="0" y="0"/>
                  </a:lnTo>
                  <a:lnTo>
                    <a:pt x="0" y="861834"/>
                  </a:lnTo>
                  <a:lnTo>
                    <a:pt x="635" y="861834"/>
                  </a:lnTo>
                  <a:lnTo>
                    <a:pt x="635" y="342"/>
                  </a:lnTo>
                  <a:close/>
                </a:path>
                <a:path w="1905" h="862329">
                  <a:moveTo>
                    <a:pt x="1282" y="685"/>
                  </a:moveTo>
                  <a:lnTo>
                    <a:pt x="647" y="342"/>
                  </a:lnTo>
                  <a:lnTo>
                    <a:pt x="647" y="861834"/>
                  </a:lnTo>
                  <a:lnTo>
                    <a:pt x="1282" y="861834"/>
                  </a:lnTo>
                  <a:lnTo>
                    <a:pt x="1282" y="685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2575852" y="5059277"/>
              <a:ext cx="635" cy="862330"/>
            </a:xfrm>
            <a:custGeom>
              <a:avLst/>
              <a:gdLst/>
              <a:ahLst/>
              <a:cxnLst/>
              <a:rect l="l" t="t" r="r" b="b"/>
              <a:pathLst>
                <a:path w="635" h="862329">
                  <a:moveTo>
                    <a:pt x="0" y="0"/>
                  </a:moveTo>
                  <a:lnTo>
                    <a:pt x="0" y="862135"/>
                  </a:lnTo>
                  <a:lnTo>
                    <a:pt x="634" y="862135"/>
                  </a:lnTo>
                  <a:lnTo>
                    <a:pt x="634" y="299"/>
                  </a:lnTo>
                  <a:lnTo>
                    <a:pt x="234" y="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2575217" y="5059039"/>
              <a:ext cx="635" cy="862965"/>
            </a:xfrm>
            <a:custGeom>
              <a:avLst/>
              <a:gdLst/>
              <a:ahLst/>
              <a:cxnLst/>
              <a:rect l="l" t="t" r="r" b="b"/>
              <a:pathLst>
                <a:path w="635" h="862964">
                  <a:moveTo>
                    <a:pt x="0" y="0"/>
                  </a:moveTo>
                  <a:lnTo>
                    <a:pt x="0" y="862373"/>
                  </a:lnTo>
                  <a:lnTo>
                    <a:pt x="634" y="862373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2574582" y="5058801"/>
              <a:ext cx="635" cy="862965"/>
            </a:xfrm>
            <a:custGeom>
              <a:avLst/>
              <a:gdLst/>
              <a:ahLst/>
              <a:cxnLst/>
              <a:rect l="l" t="t" r="r" b="b"/>
              <a:pathLst>
                <a:path w="635" h="862964">
                  <a:moveTo>
                    <a:pt x="0" y="0"/>
                  </a:moveTo>
                  <a:lnTo>
                    <a:pt x="0" y="862612"/>
                  </a:lnTo>
                  <a:lnTo>
                    <a:pt x="634" y="862612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2573947" y="5058562"/>
              <a:ext cx="635" cy="862965"/>
            </a:xfrm>
            <a:custGeom>
              <a:avLst/>
              <a:gdLst/>
              <a:ahLst/>
              <a:cxnLst/>
              <a:rect l="l" t="t" r="r" b="b"/>
              <a:pathLst>
                <a:path w="635" h="862964">
                  <a:moveTo>
                    <a:pt x="0" y="0"/>
                  </a:moveTo>
                  <a:lnTo>
                    <a:pt x="0" y="862850"/>
                  </a:lnTo>
                  <a:lnTo>
                    <a:pt x="634" y="862850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2573312" y="5058324"/>
              <a:ext cx="635" cy="863600"/>
            </a:xfrm>
            <a:custGeom>
              <a:avLst/>
              <a:gdLst/>
              <a:ahLst/>
              <a:cxnLst/>
              <a:rect l="l" t="t" r="r" b="b"/>
              <a:pathLst>
                <a:path w="635" h="863600">
                  <a:moveTo>
                    <a:pt x="0" y="0"/>
                  </a:moveTo>
                  <a:lnTo>
                    <a:pt x="0" y="863088"/>
                  </a:lnTo>
                  <a:lnTo>
                    <a:pt x="634" y="863088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2572664" y="5058080"/>
              <a:ext cx="635" cy="863600"/>
            </a:xfrm>
            <a:custGeom>
              <a:avLst/>
              <a:gdLst/>
              <a:ahLst/>
              <a:cxnLst/>
              <a:rect l="l" t="t" r="r" b="b"/>
              <a:pathLst>
                <a:path w="635" h="863600">
                  <a:moveTo>
                    <a:pt x="0" y="0"/>
                  </a:moveTo>
                  <a:lnTo>
                    <a:pt x="0" y="863331"/>
                  </a:lnTo>
                  <a:lnTo>
                    <a:pt x="634" y="863331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2572029" y="5057842"/>
              <a:ext cx="635" cy="863600"/>
            </a:xfrm>
            <a:custGeom>
              <a:avLst/>
              <a:gdLst/>
              <a:ahLst/>
              <a:cxnLst/>
              <a:rect l="l" t="t" r="r" b="b"/>
              <a:pathLst>
                <a:path w="635" h="863600">
                  <a:moveTo>
                    <a:pt x="0" y="0"/>
                  </a:moveTo>
                  <a:lnTo>
                    <a:pt x="0" y="863570"/>
                  </a:lnTo>
                  <a:lnTo>
                    <a:pt x="634" y="863570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2571394" y="5057604"/>
              <a:ext cx="635" cy="864235"/>
            </a:xfrm>
            <a:custGeom>
              <a:avLst/>
              <a:gdLst/>
              <a:ahLst/>
              <a:cxnLst/>
              <a:rect l="l" t="t" r="r" b="b"/>
              <a:pathLst>
                <a:path w="635" h="864235">
                  <a:moveTo>
                    <a:pt x="0" y="0"/>
                  </a:moveTo>
                  <a:lnTo>
                    <a:pt x="0" y="863808"/>
                  </a:lnTo>
                  <a:lnTo>
                    <a:pt x="635" y="863808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2570124" y="5057139"/>
              <a:ext cx="1270" cy="864869"/>
            </a:xfrm>
            <a:custGeom>
              <a:avLst/>
              <a:gdLst/>
              <a:ahLst/>
              <a:cxnLst/>
              <a:rect l="l" t="t" r="r" b="b"/>
              <a:pathLst>
                <a:path w="1269" h="864870">
                  <a:moveTo>
                    <a:pt x="1270" y="469"/>
                  </a:moveTo>
                  <a:lnTo>
                    <a:pt x="635" y="228"/>
                  </a:lnTo>
                  <a:lnTo>
                    <a:pt x="0" y="0"/>
                  </a:lnTo>
                  <a:lnTo>
                    <a:pt x="0" y="864273"/>
                  </a:lnTo>
                  <a:lnTo>
                    <a:pt x="635" y="864273"/>
                  </a:lnTo>
                  <a:lnTo>
                    <a:pt x="1270" y="864273"/>
                  </a:lnTo>
                  <a:lnTo>
                    <a:pt x="1270" y="469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2568841" y="5056657"/>
              <a:ext cx="1905" cy="864869"/>
            </a:xfrm>
            <a:custGeom>
              <a:avLst/>
              <a:gdLst/>
              <a:ahLst/>
              <a:cxnLst/>
              <a:rect l="l" t="t" r="r" b="b"/>
              <a:pathLst>
                <a:path w="1905" h="864870">
                  <a:moveTo>
                    <a:pt x="635" y="228"/>
                  </a:moveTo>
                  <a:lnTo>
                    <a:pt x="0" y="0"/>
                  </a:lnTo>
                  <a:lnTo>
                    <a:pt x="0" y="864755"/>
                  </a:lnTo>
                  <a:lnTo>
                    <a:pt x="635" y="864755"/>
                  </a:lnTo>
                  <a:lnTo>
                    <a:pt x="635" y="228"/>
                  </a:lnTo>
                  <a:close/>
                </a:path>
                <a:path w="1905" h="864870">
                  <a:moveTo>
                    <a:pt x="1282" y="482"/>
                  </a:moveTo>
                  <a:lnTo>
                    <a:pt x="647" y="241"/>
                  </a:lnTo>
                  <a:lnTo>
                    <a:pt x="647" y="864755"/>
                  </a:lnTo>
                  <a:lnTo>
                    <a:pt x="1282" y="864755"/>
                  </a:lnTo>
                  <a:lnTo>
                    <a:pt x="1282" y="48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2568206" y="5056407"/>
              <a:ext cx="635" cy="865505"/>
            </a:xfrm>
            <a:custGeom>
              <a:avLst/>
              <a:gdLst/>
              <a:ahLst/>
              <a:cxnLst/>
              <a:rect l="l" t="t" r="r" b="b"/>
              <a:pathLst>
                <a:path w="635" h="865504">
                  <a:moveTo>
                    <a:pt x="0" y="0"/>
                  </a:moveTo>
                  <a:lnTo>
                    <a:pt x="0" y="865005"/>
                  </a:lnTo>
                  <a:lnTo>
                    <a:pt x="635" y="865005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2567571" y="5056169"/>
              <a:ext cx="635" cy="865505"/>
            </a:xfrm>
            <a:custGeom>
              <a:avLst/>
              <a:gdLst/>
              <a:ahLst/>
              <a:cxnLst/>
              <a:rect l="l" t="t" r="r" b="b"/>
              <a:pathLst>
                <a:path w="635" h="865504">
                  <a:moveTo>
                    <a:pt x="0" y="0"/>
                  </a:moveTo>
                  <a:lnTo>
                    <a:pt x="0" y="865243"/>
                  </a:lnTo>
                  <a:lnTo>
                    <a:pt x="635" y="865243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2566936" y="5055930"/>
              <a:ext cx="635" cy="865505"/>
            </a:xfrm>
            <a:custGeom>
              <a:avLst/>
              <a:gdLst/>
              <a:ahLst/>
              <a:cxnLst/>
              <a:rect l="l" t="t" r="r" b="b"/>
              <a:pathLst>
                <a:path w="635" h="865504">
                  <a:moveTo>
                    <a:pt x="0" y="0"/>
                  </a:moveTo>
                  <a:lnTo>
                    <a:pt x="0" y="865482"/>
                  </a:lnTo>
                  <a:lnTo>
                    <a:pt x="634" y="865482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2566301" y="5055692"/>
              <a:ext cx="635" cy="866140"/>
            </a:xfrm>
            <a:custGeom>
              <a:avLst/>
              <a:gdLst/>
              <a:ahLst/>
              <a:cxnLst/>
              <a:rect l="l" t="t" r="r" b="b"/>
              <a:pathLst>
                <a:path w="635" h="866139">
                  <a:moveTo>
                    <a:pt x="0" y="0"/>
                  </a:moveTo>
                  <a:lnTo>
                    <a:pt x="0" y="865720"/>
                  </a:lnTo>
                  <a:lnTo>
                    <a:pt x="634" y="865720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2565666" y="5055427"/>
              <a:ext cx="635" cy="866140"/>
            </a:xfrm>
            <a:custGeom>
              <a:avLst/>
              <a:gdLst/>
              <a:ahLst/>
              <a:cxnLst/>
              <a:rect l="l" t="t" r="r" b="b"/>
              <a:pathLst>
                <a:path w="635" h="866139">
                  <a:moveTo>
                    <a:pt x="0" y="0"/>
                  </a:moveTo>
                  <a:lnTo>
                    <a:pt x="0" y="865986"/>
                  </a:lnTo>
                  <a:lnTo>
                    <a:pt x="634" y="865986"/>
                  </a:lnTo>
                  <a:lnTo>
                    <a:pt x="634" y="2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2565019" y="5055294"/>
              <a:ext cx="635" cy="866140"/>
            </a:xfrm>
            <a:custGeom>
              <a:avLst/>
              <a:gdLst/>
              <a:ahLst/>
              <a:cxnLst/>
              <a:rect l="l" t="t" r="r" b="b"/>
              <a:pathLst>
                <a:path w="635" h="866139">
                  <a:moveTo>
                    <a:pt x="0" y="0"/>
                  </a:moveTo>
                  <a:lnTo>
                    <a:pt x="0" y="866118"/>
                  </a:lnTo>
                  <a:lnTo>
                    <a:pt x="635" y="866118"/>
                  </a:lnTo>
                  <a:lnTo>
                    <a:pt x="634" y="1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2563749" y="5055006"/>
              <a:ext cx="1270" cy="866775"/>
            </a:xfrm>
            <a:custGeom>
              <a:avLst/>
              <a:gdLst/>
              <a:ahLst/>
              <a:cxnLst/>
              <a:rect l="l" t="t" r="r" b="b"/>
              <a:pathLst>
                <a:path w="1269" h="866775">
                  <a:moveTo>
                    <a:pt x="1270" y="292"/>
                  </a:moveTo>
                  <a:lnTo>
                    <a:pt x="635" y="152"/>
                  </a:lnTo>
                  <a:lnTo>
                    <a:pt x="0" y="0"/>
                  </a:lnTo>
                  <a:lnTo>
                    <a:pt x="0" y="866406"/>
                  </a:lnTo>
                  <a:lnTo>
                    <a:pt x="635" y="866406"/>
                  </a:lnTo>
                  <a:lnTo>
                    <a:pt x="1270" y="866406"/>
                  </a:lnTo>
                  <a:lnTo>
                    <a:pt x="1270" y="29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2563113" y="5054855"/>
              <a:ext cx="635" cy="866775"/>
            </a:xfrm>
            <a:custGeom>
              <a:avLst/>
              <a:gdLst/>
              <a:ahLst/>
              <a:cxnLst/>
              <a:rect l="l" t="t" r="r" b="b"/>
              <a:pathLst>
                <a:path w="635" h="866775">
                  <a:moveTo>
                    <a:pt x="0" y="0"/>
                  </a:moveTo>
                  <a:lnTo>
                    <a:pt x="0" y="866557"/>
                  </a:lnTo>
                  <a:lnTo>
                    <a:pt x="634" y="866557"/>
                  </a:lnTo>
                  <a:lnTo>
                    <a:pt x="63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2562479" y="5054709"/>
              <a:ext cx="635" cy="866775"/>
            </a:xfrm>
            <a:custGeom>
              <a:avLst/>
              <a:gdLst/>
              <a:ahLst/>
              <a:cxnLst/>
              <a:rect l="l" t="t" r="r" b="b"/>
              <a:pathLst>
                <a:path w="635" h="866775">
                  <a:moveTo>
                    <a:pt x="0" y="0"/>
                  </a:moveTo>
                  <a:lnTo>
                    <a:pt x="0" y="866703"/>
                  </a:lnTo>
                  <a:lnTo>
                    <a:pt x="634" y="866703"/>
                  </a:lnTo>
                  <a:lnTo>
                    <a:pt x="63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2561844" y="5054562"/>
              <a:ext cx="635" cy="867410"/>
            </a:xfrm>
            <a:custGeom>
              <a:avLst/>
              <a:gdLst/>
              <a:ahLst/>
              <a:cxnLst/>
              <a:rect l="l" t="t" r="r" b="b"/>
              <a:pathLst>
                <a:path w="635" h="867410">
                  <a:moveTo>
                    <a:pt x="0" y="0"/>
                  </a:moveTo>
                  <a:lnTo>
                    <a:pt x="0" y="866849"/>
                  </a:lnTo>
                  <a:lnTo>
                    <a:pt x="634" y="866849"/>
                  </a:lnTo>
                  <a:lnTo>
                    <a:pt x="63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2561196" y="5054413"/>
              <a:ext cx="635" cy="867410"/>
            </a:xfrm>
            <a:custGeom>
              <a:avLst/>
              <a:gdLst/>
              <a:ahLst/>
              <a:cxnLst/>
              <a:rect l="l" t="t" r="r" b="b"/>
              <a:pathLst>
                <a:path w="635" h="867410">
                  <a:moveTo>
                    <a:pt x="0" y="0"/>
                  </a:moveTo>
                  <a:lnTo>
                    <a:pt x="0" y="866999"/>
                  </a:lnTo>
                  <a:lnTo>
                    <a:pt x="634" y="866999"/>
                  </a:lnTo>
                  <a:lnTo>
                    <a:pt x="63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2559926" y="5054129"/>
              <a:ext cx="1270" cy="867410"/>
            </a:xfrm>
            <a:custGeom>
              <a:avLst/>
              <a:gdLst/>
              <a:ahLst/>
              <a:cxnLst/>
              <a:rect l="l" t="t" r="r" b="b"/>
              <a:pathLst>
                <a:path w="1269" h="867410">
                  <a:moveTo>
                    <a:pt x="1270" y="292"/>
                  </a:moveTo>
                  <a:lnTo>
                    <a:pt x="635" y="139"/>
                  </a:lnTo>
                  <a:lnTo>
                    <a:pt x="0" y="0"/>
                  </a:lnTo>
                  <a:lnTo>
                    <a:pt x="0" y="867283"/>
                  </a:lnTo>
                  <a:lnTo>
                    <a:pt x="635" y="867283"/>
                  </a:lnTo>
                  <a:lnTo>
                    <a:pt x="1270" y="867283"/>
                  </a:lnTo>
                  <a:lnTo>
                    <a:pt x="1270" y="29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2559291" y="5053975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5" h="868045">
                  <a:moveTo>
                    <a:pt x="0" y="0"/>
                  </a:moveTo>
                  <a:lnTo>
                    <a:pt x="0" y="867437"/>
                  </a:lnTo>
                  <a:lnTo>
                    <a:pt x="634" y="867437"/>
                  </a:lnTo>
                  <a:lnTo>
                    <a:pt x="63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2558656" y="5053828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5" h="868045">
                  <a:moveTo>
                    <a:pt x="0" y="0"/>
                  </a:moveTo>
                  <a:lnTo>
                    <a:pt x="0" y="867584"/>
                  </a:lnTo>
                  <a:lnTo>
                    <a:pt x="634" y="867584"/>
                  </a:lnTo>
                  <a:lnTo>
                    <a:pt x="63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2558021" y="5053682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5" h="868045">
                  <a:moveTo>
                    <a:pt x="0" y="0"/>
                  </a:moveTo>
                  <a:lnTo>
                    <a:pt x="0" y="867730"/>
                  </a:lnTo>
                  <a:lnTo>
                    <a:pt x="634" y="867730"/>
                  </a:lnTo>
                  <a:lnTo>
                    <a:pt x="63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2557373" y="5053533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5" h="868045">
                  <a:moveTo>
                    <a:pt x="0" y="0"/>
                  </a:moveTo>
                  <a:lnTo>
                    <a:pt x="0" y="867879"/>
                  </a:lnTo>
                  <a:lnTo>
                    <a:pt x="634" y="867879"/>
                  </a:lnTo>
                  <a:lnTo>
                    <a:pt x="63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2556103" y="5053240"/>
              <a:ext cx="1270" cy="868680"/>
            </a:xfrm>
            <a:custGeom>
              <a:avLst/>
              <a:gdLst/>
              <a:ahLst/>
              <a:cxnLst/>
              <a:rect l="l" t="t" r="r" b="b"/>
              <a:pathLst>
                <a:path w="1269" h="868679">
                  <a:moveTo>
                    <a:pt x="1270" y="304"/>
                  </a:moveTo>
                  <a:lnTo>
                    <a:pt x="635" y="152"/>
                  </a:lnTo>
                  <a:lnTo>
                    <a:pt x="0" y="0"/>
                  </a:lnTo>
                  <a:lnTo>
                    <a:pt x="0" y="868172"/>
                  </a:lnTo>
                  <a:lnTo>
                    <a:pt x="635" y="868172"/>
                  </a:lnTo>
                  <a:lnTo>
                    <a:pt x="1270" y="868172"/>
                  </a:lnTo>
                  <a:lnTo>
                    <a:pt x="1270" y="304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2555468" y="5053094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5" h="868679">
                  <a:moveTo>
                    <a:pt x="0" y="0"/>
                  </a:moveTo>
                  <a:lnTo>
                    <a:pt x="0" y="868318"/>
                  </a:lnTo>
                  <a:lnTo>
                    <a:pt x="634" y="868318"/>
                  </a:lnTo>
                  <a:lnTo>
                    <a:pt x="63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2554833" y="5052972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5" h="868679">
                  <a:moveTo>
                    <a:pt x="634" y="121"/>
                  </a:moveTo>
                  <a:lnTo>
                    <a:pt x="634" y="868440"/>
                  </a:lnTo>
                  <a:lnTo>
                    <a:pt x="0" y="868440"/>
                  </a:lnTo>
                  <a:lnTo>
                    <a:pt x="0" y="0"/>
                  </a:lnTo>
                  <a:lnTo>
                    <a:pt x="634" y="121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2554185" y="5052921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5" h="868679">
                  <a:moveTo>
                    <a:pt x="0" y="0"/>
                  </a:moveTo>
                  <a:lnTo>
                    <a:pt x="0" y="868492"/>
                  </a:lnTo>
                  <a:lnTo>
                    <a:pt x="634" y="868492"/>
                  </a:lnTo>
                  <a:lnTo>
                    <a:pt x="63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2552916" y="5052821"/>
              <a:ext cx="1270" cy="868680"/>
            </a:xfrm>
            <a:custGeom>
              <a:avLst/>
              <a:gdLst/>
              <a:ahLst/>
              <a:cxnLst/>
              <a:rect l="l" t="t" r="r" b="b"/>
              <a:pathLst>
                <a:path w="1269" h="868679">
                  <a:moveTo>
                    <a:pt x="1270" y="101"/>
                  </a:moveTo>
                  <a:lnTo>
                    <a:pt x="635" y="50"/>
                  </a:lnTo>
                  <a:lnTo>
                    <a:pt x="0" y="0"/>
                  </a:lnTo>
                  <a:lnTo>
                    <a:pt x="0" y="868591"/>
                  </a:lnTo>
                  <a:lnTo>
                    <a:pt x="635" y="868591"/>
                  </a:lnTo>
                  <a:lnTo>
                    <a:pt x="1270" y="868591"/>
                  </a:lnTo>
                  <a:lnTo>
                    <a:pt x="1270" y="101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2552280" y="5052768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5" h="868679">
                  <a:moveTo>
                    <a:pt x="0" y="0"/>
                  </a:moveTo>
                  <a:lnTo>
                    <a:pt x="0" y="868644"/>
                  </a:lnTo>
                  <a:lnTo>
                    <a:pt x="634" y="868644"/>
                  </a:lnTo>
                  <a:lnTo>
                    <a:pt x="63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2551645" y="5052717"/>
              <a:ext cx="635" cy="869315"/>
            </a:xfrm>
            <a:custGeom>
              <a:avLst/>
              <a:gdLst/>
              <a:ahLst/>
              <a:cxnLst/>
              <a:rect l="l" t="t" r="r" b="b"/>
              <a:pathLst>
                <a:path w="635" h="869314">
                  <a:moveTo>
                    <a:pt x="0" y="0"/>
                  </a:moveTo>
                  <a:lnTo>
                    <a:pt x="0" y="868695"/>
                  </a:lnTo>
                  <a:lnTo>
                    <a:pt x="634" y="868695"/>
                  </a:lnTo>
                  <a:lnTo>
                    <a:pt x="63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2551010" y="5052666"/>
              <a:ext cx="635" cy="869315"/>
            </a:xfrm>
            <a:custGeom>
              <a:avLst/>
              <a:gdLst/>
              <a:ahLst/>
              <a:cxnLst/>
              <a:rect l="l" t="t" r="r" b="b"/>
              <a:pathLst>
                <a:path w="635" h="869314">
                  <a:moveTo>
                    <a:pt x="0" y="0"/>
                  </a:moveTo>
                  <a:lnTo>
                    <a:pt x="0" y="868746"/>
                  </a:lnTo>
                  <a:lnTo>
                    <a:pt x="634" y="868746"/>
                  </a:lnTo>
                  <a:lnTo>
                    <a:pt x="63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2549728" y="5052567"/>
              <a:ext cx="1270" cy="869315"/>
            </a:xfrm>
            <a:custGeom>
              <a:avLst/>
              <a:gdLst/>
              <a:ahLst/>
              <a:cxnLst/>
              <a:rect l="l" t="t" r="r" b="b"/>
              <a:pathLst>
                <a:path w="1269" h="869314">
                  <a:moveTo>
                    <a:pt x="1270" y="101"/>
                  </a:moveTo>
                  <a:lnTo>
                    <a:pt x="635" y="50"/>
                  </a:lnTo>
                  <a:lnTo>
                    <a:pt x="0" y="0"/>
                  </a:lnTo>
                  <a:lnTo>
                    <a:pt x="0" y="868845"/>
                  </a:lnTo>
                  <a:lnTo>
                    <a:pt x="635" y="868845"/>
                  </a:lnTo>
                  <a:lnTo>
                    <a:pt x="1270" y="868845"/>
                  </a:lnTo>
                  <a:lnTo>
                    <a:pt x="1270" y="101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2549093" y="5052512"/>
              <a:ext cx="635" cy="869315"/>
            </a:xfrm>
            <a:custGeom>
              <a:avLst/>
              <a:gdLst/>
              <a:ahLst/>
              <a:cxnLst/>
              <a:rect l="l" t="t" r="r" b="b"/>
              <a:pathLst>
                <a:path w="635" h="869314">
                  <a:moveTo>
                    <a:pt x="0" y="0"/>
                  </a:moveTo>
                  <a:lnTo>
                    <a:pt x="0" y="868900"/>
                  </a:lnTo>
                  <a:lnTo>
                    <a:pt x="634" y="868900"/>
                  </a:lnTo>
                  <a:lnTo>
                    <a:pt x="63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2548458" y="5052461"/>
              <a:ext cx="635" cy="869315"/>
            </a:xfrm>
            <a:custGeom>
              <a:avLst/>
              <a:gdLst/>
              <a:ahLst/>
              <a:cxnLst/>
              <a:rect l="l" t="t" r="r" b="b"/>
              <a:pathLst>
                <a:path w="635" h="869314">
                  <a:moveTo>
                    <a:pt x="0" y="0"/>
                  </a:moveTo>
                  <a:lnTo>
                    <a:pt x="0" y="868951"/>
                  </a:lnTo>
                  <a:lnTo>
                    <a:pt x="634" y="868951"/>
                  </a:lnTo>
                  <a:lnTo>
                    <a:pt x="63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2547188" y="5052364"/>
              <a:ext cx="1270" cy="869315"/>
            </a:xfrm>
            <a:custGeom>
              <a:avLst/>
              <a:gdLst/>
              <a:ahLst/>
              <a:cxnLst/>
              <a:rect l="l" t="t" r="r" b="b"/>
              <a:pathLst>
                <a:path w="1269" h="869314">
                  <a:moveTo>
                    <a:pt x="1270" y="101"/>
                  </a:moveTo>
                  <a:lnTo>
                    <a:pt x="635" y="50"/>
                  </a:lnTo>
                  <a:lnTo>
                    <a:pt x="0" y="0"/>
                  </a:lnTo>
                  <a:lnTo>
                    <a:pt x="0" y="869048"/>
                  </a:lnTo>
                  <a:lnTo>
                    <a:pt x="635" y="869048"/>
                  </a:lnTo>
                  <a:lnTo>
                    <a:pt x="1270" y="869048"/>
                  </a:lnTo>
                  <a:lnTo>
                    <a:pt x="1270" y="101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2545892" y="5052262"/>
              <a:ext cx="1905" cy="869315"/>
            </a:xfrm>
            <a:custGeom>
              <a:avLst/>
              <a:gdLst/>
              <a:ahLst/>
              <a:cxnLst/>
              <a:rect l="l" t="t" r="r" b="b"/>
              <a:pathLst>
                <a:path w="1905" h="869314">
                  <a:moveTo>
                    <a:pt x="1282" y="101"/>
                  </a:moveTo>
                  <a:lnTo>
                    <a:pt x="647" y="50"/>
                  </a:lnTo>
                  <a:lnTo>
                    <a:pt x="0" y="0"/>
                  </a:lnTo>
                  <a:lnTo>
                    <a:pt x="12" y="869149"/>
                  </a:lnTo>
                  <a:lnTo>
                    <a:pt x="647" y="869149"/>
                  </a:lnTo>
                  <a:lnTo>
                    <a:pt x="1282" y="869149"/>
                  </a:lnTo>
                  <a:lnTo>
                    <a:pt x="1282" y="101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2544635" y="5052148"/>
              <a:ext cx="1270" cy="869315"/>
            </a:xfrm>
            <a:custGeom>
              <a:avLst/>
              <a:gdLst/>
              <a:ahLst/>
              <a:cxnLst/>
              <a:rect l="l" t="t" r="r" b="b"/>
              <a:pathLst>
                <a:path w="1269" h="869314">
                  <a:moveTo>
                    <a:pt x="1270" y="869264"/>
                  </a:moveTo>
                  <a:lnTo>
                    <a:pt x="1257" y="114"/>
                  </a:lnTo>
                  <a:lnTo>
                    <a:pt x="622" y="63"/>
                  </a:lnTo>
                  <a:lnTo>
                    <a:pt x="0" y="0"/>
                  </a:lnTo>
                  <a:lnTo>
                    <a:pt x="0" y="869264"/>
                  </a:lnTo>
                  <a:lnTo>
                    <a:pt x="635" y="869264"/>
                  </a:lnTo>
                  <a:lnTo>
                    <a:pt x="1270" y="869264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2543352" y="5052148"/>
              <a:ext cx="1905" cy="869315"/>
            </a:xfrm>
            <a:custGeom>
              <a:avLst/>
              <a:gdLst/>
              <a:ahLst/>
              <a:cxnLst/>
              <a:rect l="l" t="t" r="r" b="b"/>
              <a:pathLst>
                <a:path w="1905" h="869314">
                  <a:moveTo>
                    <a:pt x="635" y="50"/>
                  </a:moveTo>
                  <a:lnTo>
                    <a:pt x="0" y="101"/>
                  </a:lnTo>
                  <a:lnTo>
                    <a:pt x="0" y="869264"/>
                  </a:lnTo>
                  <a:lnTo>
                    <a:pt x="635" y="869264"/>
                  </a:lnTo>
                  <a:lnTo>
                    <a:pt x="635" y="50"/>
                  </a:lnTo>
                  <a:close/>
                </a:path>
                <a:path w="1905" h="869314">
                  <a:moveTo>
                    <a:pt x="1282" y="869264"/>
                  </a:moveTo>
                  <a:lnTo>
                    <a:pt x="1206" y="0"/>
                  </a:lnTo>
                  <a:lnTo>
                    <a:pt x="647" y="50"/>
                  </a:lnTo>
                  <a:lnTo>
                    <a:pt x="647" y="869264"/>
                  </a:lnTo>
                  <a:lnTo>
                    <a:pt x="1282" y="869264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2542082" y="5052250"/>
              <a:ext cx="1270" cy="869315"/>
            </a:xfrm>
            <a:custGeom>
              <a:avLst/>
              <a:gdLst/>
              <a:ahLst/>
              <a:cxnLst/>
              <a:rect l="l" t="t" r="r" b="b"/>
              <a:pathLst>
                <a:path w="1269" h="869314">
                  <a:moveTo>
                    <a:pt x="1270" y="0"/>
                  </a:moveTo>
                  <a:lnTo>
                    <a:pt x="635" y="50"/>
                  </a:lnTo>
                  <a:lnTo>
                    <a:pt x="0" y="88"/>
                  </a:lnTo>
                  <a:lnTo>
                    <a:pt x="0" y="869162"/>
                  </a:lnTo>
                  <a:lnTo>
                    <a:pt x="635" y="869162"/>
                  </a:lnTo>
                  <a:lnTo>
                    <a:pt x="1270" y="86916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2540800" y="5052339"/>
              <a:ext cx="1905" cy="869315"/>
            </a:xfrm>
            <a:custGeom>
              <a:avLst/>
              <a:gdLst/>
              <a:ahLst/>
              <a:cxnLst/>
              <a:rect l="l" t="t" r="r" b="b"/>
              <a:pathLst>
                <a:path w="1905" h="869314">
                  <a:moveTo>
                    <a:pt x="635" y="50"/>
                  </a:moveTo>
                  <a:lnTo>
                    <a:pt x="0" y="101"/>
                  </a:lnTo>
                  <a:lnTo>
                    <a:pt x="0" y="869073"/>
                  </a:lnTo>
                  <a:lnTo>
                    <a:pt x="635" y="869073"/>
                  </a:lnTo>
                  <a:lnTo>
                    <a:pt x="635" y="50"/>
                  </a:lnTo>
                  <a:close/>
                </a:path>
                <a:path w="1905" h="869314">
                  <a:moveTo>
                    <a:pt x="1282" y="0"/>
                  </a:moveTo>
                  <a:lnTo>
                    <a:pt x="647" y="50"/>
                  </a:lnTo>
                  <a:lnTo>
                    <a:pt x="647" y="869073"/>
                  </a:lnTo>
                  <a:lnTo>
                    <a:pt x="1282" y="869073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2539530" y="5052440"/>
              <a:ext cx="1270" cy="869315"/>
            </a:xfrm>
            <a:custGeom>
              <a:avLst/>
              <a:gdLst/>
              <a:ahLst/>
              <a:cxnLst/>
              <a:rect l="l" t="t" r="r" b="b"/>
              <a:pathLst>
                <a:path w="1269" h="869314">
                  <a:moveTo>
                    <a:pt x="1270" y="0"/>
                  </a:moveTo>
                  <a:lnTo>
                    <a:pt x="635" y="50"/>
                  </a:lnTo>
                  <a:lnTo>
                    <a:pt x="0" y="101"/>
                  </a:lnTo>
                  <a:lnTo>
                    <a:pt x="0" y="868972"/>
                  </a:lnTo>
                  <a:lnTo>
                    <a:pt x="635" y="868972"/>
                  </a:lnTo>
                  <a:lnTo>
                    <a:pt x="1270" y="86897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2538895" y="5052533"/>
              <a:ext cx="635" cy="869315"/>
            </a:xfrm>
            <a:custGeom>
              <a:avLst/>
              <a:gdLst/>
              <a:ahLst/>
              <a:cxnLst/>
              <a:rect l="l" t="t" r="r" b="b"/>
              <a:pathLst>
                <a:path w="635" h="869314">
                  <a:moveTo>
                    <a:pt x="0" y="48"/>
                  </a:moveTo>
                  <a:lnTo>
                    <a:pt x="0" y="868879"/>
                  </a:lnTo>
                  <a:lnTo>
                    <a:pt x="634" y="868879"/>
                  </a:lnTo>
                  <a:lnTo>
                    <a:pt x="634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2538260" y="5052582"/>
              <a:ext cx="635" cy="869315"/>
            </a:xfrm>
            <a:custGeom>
              <a:avLst/>
              <a:gdLst/>
              <a:ahLst/>
              <a:cxnLst/>
              <a:rect l="l" t="t" r="r" b="b"/>
              <a:pathLst>
                <a:path w="635" h="869314">
                  <a:moveTo>
                    <a:pt x="0" y="48"/>
                  </a:moveTo>
                  <a:lnTo>
                    <a:pt x="0" y="868830"/>
                  </a:lnTo>
                  <a:lnTo>
                    <a:pt x="634" y="868830"/>
                  </a:lnTo>
                  <a:lnTo>
                    <a:pt x="634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2536977" y="5052643"/>
              <a:ext cx="1270" cy="869315"/>
            </a:xfrm>
            <a:custGeom>
              <a:avLst/>
              <a:gdLst/>
              <a:ahLst/>
              <a:cxnLst/>
              <a:rect l="l" t="t" r="r" b="b"/>
              <a:pathLst>
                <a:path w="1269" h="869314">
                  <a:moveTo>
                    <a:pt x="1270" y="0"/>
                  </a:moveTo>
                  <a:lnTo>
                    <a:pt x="635" y="38"/>
                  </a:lnTo>
                  <a:lnTo>
                    <a:pt x="0" y="88"/>
                  </a:lnTo>
                  <a:lnTo>
                    <a:pt x="0" y="868768"/>
                  </a:lnTo>
                  <a:lnTo>
                    <a:pt x="635" y="868768"/>
                  </a:lnTo>
                  <a:lnTo>
                    <a:pt x="1270" y="868768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2536342" y="5052729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5" h="868679">
                  <a:moveTo>
                    <a:pt x="0" y="48"/>
                  </a:moveTo>
                  <a:lnTo>
                    <a:pt x="0" y="868683"/>
                  </a:lnTo>
                  <a:lnTo>
                    <a:pt x="634" y="868683"/>
                  </a:lnTo>
                  <a:lnTo>
                    <a:pt x="634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2535707" y="5052777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5" h="868679">
                  <a:moveTo>
                    <a:pt x="0" y="48"/>
                  </a:moveTo>
                  <a:lnTo>
                    <a:pt x="0" y="868635"/>
                  </a:lnTo>
                  <a:lnTo>
                    <a:pt x="634" y="868635"/>
                  </a:lnTo>
                  <a:lnTo>
                    <a:pt x="634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2535072" y="5052826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5" h="868679">
                  <a:moveTo>
                    <a:pt x="0" y="48"/>
                  </a:moveTo>
                  <a:lnTo>
                    <a:pt x="0" y="868586"/>
                  </a:lnTo>
                  <a:lnTo>
                    <a:pt x="634" y="868586"/>
                  </a:lnTo>
                  <a:lnTo>
                    <a:pt x="634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2533789" y="5052885"/>
              <a:ext cx="1905" cy="868680"/>
            </a:xfrm>
            <a:custGeom>
              <a:avLst/>
              <a:gdLst/>
              <a:ahLst/>
              <a:cxnLst/>
              <a:rect l="l" t="t" r="r" b="b"/>
              <a:pathLst>
                <a:path w="1905" h="868679">
                  <a:moveTo>
                    <a:pt x="635" y="50"/>
                  </a:moveTo>
                  <a:lnTo>
                    <a:pt x="0" y="88"/>
                  </a:lnTo>
                  <a:lnTo>
                    <a:pt x="0" y="868527"/>
                  </a:lnTo>
                  <a:lnTo>
                    <a:pt x="635" y="868527"/>
                  </a:lnTo>
                  <a:lnTo>
                    <a:pt x="635" y="50"/>
                  </a:lnTo>
                  <a:close/>
                </a:path>
                <a:path w="1905" h="868679">
                  <a:moveTo>
                    <a:pt x="1282" y="0"/>
                  </a:moveTo>
                  <a:lnTo>
                    <a:pt x="647" y="50"/>
                  </a:lnTo>
                  <a:lnTo>
                    <a:pt x="647" y="868527"/>
                  </a:lnTo>
                  <a:lnTo>
                    <a:pt x="1282" y="868527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2533154" y="5052973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5" h="868679">
                  <a:moveTo>
                    <a:pt x="634" y="0"/>
                  </a:moveTo>
                  <a:lnTo>
                    <a:pt x="635" y="868439"/>
                  </a:lnTo>
                  <a:lnTo>
                    <a:pt x="0" y="868439"/>
                  </a:lnTo>
                  <a:lnTo>
                    <a:pt x="0" y="119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2532519" y="5053092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5" h="868679">
                  <a:moveTo>
                    <a:pt x="0" y="145"/>
                  </a:moveTo>
                  <a:lnTo>
                    <a:pt x="0" y="868320"/>
                  </a:lnTo>
                  <a:lnTo>
                    <a:pt x="634" y="868320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2531884" y="5053238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5" h="868679">
                  <a:moveTo>
                    <a:pt x="0" y="145"/>
                  </a:moveTo>
                  <a:lnTo>
                    <a:pt x="0" y="868174"/>
                  </a:lnTo>
                  <a:lnTo>
                    <a:pt x="634" y="868174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2530614" y="5053393"/>
              <a:ext cx="1270" cy="868044"/>
            </a:xfrm>
            <a:custGeom>
              <a:avLst/>
              <a:gdLst/>
              <a:ahLst/>
              <a:cxnLst/>
              <a:rect l="l" t="t" r="r" b="b"/>
              <a:pathLst>
                <a:path w="1269" h="868045">
                  <a:moveTo>
                    <a:pt x="1270" y="0"/>
                  </a:moveTo>
                  <a:lnTo>
                    <a:pt x="635" y="139"/>
                  </a:lnTo>
                  <a:lnTo>
                    <a:pt x="0" y="292"/>
                  </a:lnTo>
                  <a:lnTo>
                    <a:pt x="0" y="868019"/>
                  </a:lnTo>
                  <a:lnTo>
                    <a:pt x="635" y="868019"/>
                  </a:lnTo>
                  <a:lnTo>
                    <a:pt x="1270" y="86801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2529966" y="5053676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5" h="868045">
                  <a:moveTo>
                    <a:pt x="0" y="145"/>
                  </a:moveTo>
                  <a:lnTo>
                    <a:pt x="0" y="867736"/>
                  </a:lnTo>
                  <a:lnTo>
                    <a:pt x="635" y="867736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2529332" y="5053822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5" h="868045">
                  <a:moveTo>
                    <a:pt x="0" y="145"/>
                  </a:moveTo>
                  <a:lnTo>
                    <a:pt x="0" y="867590"/>
                  </a:lnTo>
                  <a:lnTo>
                    <a:pt x="634" y="867590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2528697" y="5053967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5" h="868045">
                  <a:moveTo>
                    <a:pt x="0" y="145"/>
                  </a:moveTo>
                  <a:lnTo>
                    <a:pt x="0" y="867445"/>
                  </a:lnTo>
                  <a:lnTo>
                    <a:pt x="634" y="867445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2528062" y="5054112"/>
              <a:ext cx="635" cy="867410"/>
            </a:xfrm>
            <a:custGeom>
              <a:avLst/>
              <a:gdLst/>
              <a:ahLst/>
              <a:cxnLst/>
              <a:rect l="l" t="t" r="r" b="b"/>
              <a:pathLst>
                <a:path w="635" h="867410">
                  <a:moveTo>
                    <a:pt x="0" y="145"/>
                  </a:moveTo>
                  <a:lnTo>
                    <a:pt x="0" y="867300"/>
                  </a:lnTo>
                  <a:lnTo>
                    <a:pt x="634" y="867300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2526792" y="5054269"/>
              <a:ext cx="1270" cy="867410"/>
            </a:xfrm>
            <a:custGeom>
              <a:avLst/>
              <a:gdLst/>
              <a:ahLst/>
              <a:cxnLst/>
              <a:rect l="l" t="t" r="r" b="b"/>
              <a:pathLst>
                <a:path w="1269" h="867410">
                  <a:moveTo>
                    <a:pt x="1270" y="0"/>
                  </a:moveTo>
                  <a:lnTo>
                    <a:pt x="635" y="139"/>
                  </a:lnTo>
                  <a:lnTo>
                    <a:pt x="0" y="279"/>
                  </a:lnTo>
                  <a:lnTo>
                    <a:pt x="0" y="867143"/>
                  </a:lnTo>
                  <a:lnTo>
                    <a:pt x="635" y="867143"/>
                  </a:lnTo>
                  <a:lnTo>
                    <a:pt x="1270" y="867143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2526144" y="5054551"/>
              <a:ext cx="635" cy="867410"/>
            </a:xfrm>
            <a:custGeom>
              <a:avLst/>
              <a:gdLst/>
              <a:ahLst/>
              <a:cxnLst/>
              <a:rect l="l" t="t" r="r" b="b"/>
              <a:pathLst>
                <a:path w="635" h="867410">
                  <a:moveTo>
                    <a:pt x="0" y="145"/>
                  </a:moveTo>
                  <a:lnTo>
                    <a:pt x="0" y="866861"/>
                  </a:lnTo>
                  <a:lnTo>
                    <a:pt x="634" y="866861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2525509" y="5054696"/>
              <a:ext cx="635" cy="866775"/>
            </a:xfrm>
            <a:custGeom>
              <a:avLst/>
              <a:gdLst/>
              <a:ahLst/>
              <a:cxnLst/>
              <a:rect l="l" t="t" r="r" b="b"/>
              <a:pathLst>
                <a:path w="635" h="866775">
                  <a:moveTo>
                    <a:pt x="0" y="145"/>
                  </a:moveTo>
                  <a:lnTo>
                    <a:pt x="0" y="866716"/>
                  </a:lnTo>
                  <a:lnTo>
                    <a:pt x="634" y="866716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2524874" y="5054842"/>
              <a:ext cx="635" cy="866775"/>
            </a:xfrm>
            <a:custGeom>
              <a:avLst/>
              <a:gdLst/>
              <a:ahLst/>
              <a:cxnLst/>
              <a:rect l="l" t="t" r="r" b="b"/>
              <a:pathLst>
                <a:path w="635" h="866775">
                  <a:moveTo>
                    <a:pt x="0" y="145"/>
                  </a:moveTo>
                  <a:lnTo>
                    <a:pt x="0" y="866570"/>
                  </a:lnTo>
                  <a:lnTo>
                    <a:pt x="634" y="866570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2524239" y="5054987"/>
              <a:ext cx="635" cy="866775"/>
            </a:xfrm>
            <a:custGeom>
              <a:avLst/>
              <a:gdLst/>
              <a:ahLst/>
              <a:cxnLst/>
              <a:rect l="l" t="t" r="r" b="b"/>
              <a:pathLst>
                <a:path w="635" h="866775">
                  <a:moveTo>
                    <a:pt x="0" y="145"/>
                  </a:moveTo>
                  <a:lnTo>
                    <a:pt x="0" y="866425"/>
                  </a:lnTo>
                  <a:lnTo>
                    <a:pt x="634" y="866425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2522969" y="5055133"/>
              <a:ext cx="1270" cy="866775"/>
            </a:xfrm>
            <a:custGeom>
              <a:avLst/>
              <a:gdLst/>
              <a:ahLst/>
              <a:cxnLst/>
              <a:rect l="l" t="t" r="r" b="b"/>
              <a:pathLst>
                <a:path w="1269" h="866775">
                  <a:moveTo>
                    <a:pt x="1270" y="0"/>
                  </a:moveTo>
                  <a:lnTo>
                    <a:pt x="635" y="152"/>
                  </a:lnTo>
                  <a:lnTo>
                    <a:pt x="0" y="304"/>
                  </a:lnTo>
                  <a:lnTo>
                    <a:pt x="0" y="866279"/>
                  </a:lnTo>
                  <a:lnTo>
                    <a:pt x="635" y="866279"/>
                  </a:lnTo>
                  <a:lnTo>
                    <a:pt x="1270" y="86627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2522321" y="5055427"/>
              <a:ext cx="635" cy="866140"/>
            </a:xfrm>
            <a:custGeom>
              <a:avLst/>
              <a:gdLst/>
              <a:ahLst/>
              <a:cxnLst/>
              <a:rect l="l" t="t" r="r" b="b"/>
              <a:pathLst>
                <a:path w="635" h="866139">
                  <a:moveTo>
                    <a:pt x="0" y="235"/>
                  </a:moveTo>
                  <a:lnTo>
                    <a:pt x="0" y="865986"/>
                  </a:lnTo>
                  <a:lnTo>
                    <a:pt x="635" y="865986"/>
                  </a:lnTo>
                  <a:lnTo>
                    <a:pt x="634" y="0"/>
                  </a:lnTo>
                  <a:lnTo>
                    <a:pt x="0" y="235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2521686" y="5055662"/>
              <a:ext cx="635" cy="866140"/>
            </a:xfrm>
            <a:custGeom>
              <a:avLst/>
              <a:gdLst/>
              <a:ahLst/>
              <a:cxnLst/>
              <a:rect l="l" t="t" r="r" b="b"/>
              <a:pathLst>
                <a:path w="635" h="866139">
                  <a:moveTo>
                    <a:pt x="0" y="236"/>
                  </a:moveTo>
                  <a:lnTo>
                    <a:pt x="0" y="865750"/>
                  </a:lnTo>
                  <a:lnTo>
                    <a:pt x="635" y="865750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2521051" y="5055899"/>
              <a:ext cx="635" cy="866140"/>
            </a:xfrm>
            <a:custGeom>
              <a:avLst/>
              <a:gdLst/>
              <a:ahLst/>
              <a:cxnLst/>
              <a:rect l="l" t="t" r="r" b="b"/>
              <a:pathLst>
                <a:path w="635" h="866139">
                  <a:moveTo>
                    <a:pt x="0" y="236"/>
                  </a:moveTo>
                  <a:lnTo>
                    <a:pt x="0" y="865513"/>
                  </a:lnTo>
                  <a:lnTo>
                    <a:pt x="635" y="865513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2520416" y="5056136"/>
              <a:ext cx="635" cy="865505"/>
            </a:xfrm>
            <a:custGeom>
              <a:avLst/>
              <a:gdLst/>
              <a:ahLst/>
              <a:cxnLst/>
              <a:rect l="l" t="t" r="r" b="b"/>
              <a:pathLst>
                <a:path w="635" h="865504">
                  <a:moveTo>
                    <a:pt x="0" y="236"/>
                  </a:moveTo>
                  <a:lnTo>
                    <a:pt x="0" y="865276"/>
                  </a:lnTo>
                  <a:lnTo>
                    <a:pt x="634" y="865276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2519781" y="5056373"/>
              <a:ext cx="635" cy="865505"/>
            </a:xfrm>
            <a:custGeom>
              <a:avLst/>
              <a:gdLst/>
              <a:ahLst/>
              <a:cxnLst/>
              <a:rect l="l" t="t" r="r" b="b"/>
              <a:pathLst>
                <a:path w="635" h="865504">
                  <a:moveTo>
                    <a:pt x="0" y="236"/>
                  </a:moveTo>
                  <a:lnTo>
                    <a:pt x="0" y="865039"/>
                  </a:lnTo>
                  <a:lnTo>
                    <a:pt x="634" y="865039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2519146" y="5056610"/>
              <a:ext cx="635" cy="864869"/>
            </a:xfrm>
            <a:custGeom>
              <a:avLst/>
              <a:gdLst/>
              <a:ahLst/>
              <a:cxnLst/>
              <a:rect l="l" t="t" r="r" b="b"/>
              <a:pathLst>
                <a:path w="635" h="864870">
                  <a:moveTo>
                    <a:pt x="0" y="236"/>
                  </a:moveTo>
                  <a:lnTo>
                    <a:pt x="0" y="864802"/>
                  </a:lnTo>
                  <a:lnTo>
                    <a:pt x="635" y="864802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2517864" y="5056860"/>
              <a:ext cx="1270" cy="864869"/>
            </a:xfrm>
            <a:custGeom>
              <a:avLst/>
              <a:gdLst/>
              <a:ahLst/>
              <a:cxnLst/>
              <a:rect l="l" t="t" r="r" b="b"/>
              <a:pathLst>
                <a:path w="1269" h="864870">
                  <a:moveTo>
                    <a:pt x="1270" y="0"/>
                  </a:moveTo>
                  <a:lnTo>
                    <a:pt x="635" y="228"/>
                  </a:lnTo>
                  <a:lnTo>
                    <a:pt x="0" y="469"/>
                  </a:lnTo>
                  <a:lnTo>
                    <a:pt x="0" y="864552"/>
                  </a:lnTo>
                  <a:lnTo>
                    <a:pt x="635" y="864552"/>
                  </a:lnTo>
                  <a:lnTo>
                    <a:pt x="1270" y="86455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2516594" y="5057330"/>
              <a:ext cx="1270" cy="864235"/>
            </a:xfrm>
            <a:custGeom>
              <a:avLst/>
              <a:gdLst/>
              <a:ahLst/>
              <a:cxnLst/>
              <a:rect l="l" t="t" r="r" b="b"/>
              <a:pathLst>
                <a:path w="1269" h="864235">
                  <a:moveTo>
                    <a:pt x="1270" y="0"/>
                  </a:moveTo>
                  <a:lnTo>
                    <a:pt x="635" y="241"/>
                  </a:lnTo>
                  <a:lnTo>
                    <a:pt x="0" y="469"/>
                  </a:lnTo>
                  <a:lnTo>
                    <a:pt x="0" y="864082"/>
                  </a:lnTo>
                  <a:lnTo>
                    <a:pt x="635" y="864082"/>
                  </a:lnTo>
                  <a:lnTo>
                    <a:pt x="1270" y="86408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2515958" y="5057799"/>
              <a:ext cx="635" cy="864235"/>
            </a:xfrm>
            <a:custGeom>
              <a:avLst/>
              <a:gdLst/>
              <a:ahLst/>
              <a:cxnLst/>
              <a:rect l="l" t="t" r="r" b="b"/>
              <a:pathLst>
                <a:path w="635" h="864235">
                  <a:moveTo>
                    <a:pt x="0" y="236"/>
                  </a:moveTo>
                  <a:lnTo>
                    <a:pt x="0" y="863613"/>
                  </a:lnTo>
                  <a:lnTo>
                    <a:pt x="634" y="863613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2515323" y="5058036"/>
              <a:ext cx="635" cy="863600"/>
            </a:xfrm>
            <a:custGeom>
              <a:avLst/>
              <a:gdLst/>
              <a:ahLst/>
              <a:cxnLst/>
              <a:rect l="l" t="t" r="r" b="b"/>
              <a:pathLst>
                <a:path w="635" h="863600">
                  <a:moveTo>
                    <a:pt x="0" y="236"/>
                  </a:moveTo>
                  <a:lnTo>
                    <a:pt x="0" y="863376"/>
                  </a:lnTo>
                  <a:lnTo>
                    <a:pt x="634" y="863376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2514676" y="5058277"/>
              <a:ext cx="635" cy="863600"/>
            </a:xfrm>
            <a:custGeom>
              <a:avLst/>
              <a:gdLst/>
              <a:ahLst/>
              <a:cxnLst/>
              <a:rect l="l" t="t" r="r" b="b"/>
              <a:pathLst>
                <a:path w="635" h="863600">
                  <a:moveTo>
                    <a:pt x="0" y="236"/>
                  </a:moveTo>
                  <a:lnTo>
                    <a:pt x="0" y="863135"/>
                  </a:lnTo>
                  <a:lnTo>
                    <a:pt x="634" y="863135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2514041" y="5058514"/>
              <a:ext cx="635" cy="862965"/>
            </a:xfrm>
            <a:custGeom>
              <a:avLst/>
              <a:gdLst/>
              <a:ahLst/>
              <a:cxnLst/>
              <a:rect l="l" t="t" r="r" b="b"/>
              <a:pathLst>
                <a:path w="635" h="862964">
                  <a:moveTo>
                    <a:pt x="0" y="236"/>
                  </a:moveTo>
                  <a:lnTo>
                    <a:pt x="0" y="862898"/>
                  </a:lnTo>
                  <a:lnTo>
                    <a:pt x="634" y="862898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2513406" y="5058751"/>
              <a:ext cx="635" cy="862965"/>
            </a:xfrm>
            <a:custGeom>
              <a:avLst/>
              <a:gdLst/>
              <a:ahLst/>
              <a:cxnLst/>
              <a:rect l="l" t="t" r="r" b="b"/>
              <a:pathLst>
                <a:path w="635" h="862964">
                  <a:moveTo>
                    <a:pt x="0" y="236"/>
                  </a:moveTo>
                  <a:lnTo>
                    <a:pt x="0" y="862661"/>
                  </a:lnTo>
                  <a:lnTo>
                    <a:pt x="634" y="862661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2512771" y="5058988"/>
              <a:ext cx="635" cy="862965"/>
            </a:xfrm>
            <a:custGeom>
              <a:avLst/>
              <a:gdLst/>
              <a:ahLst/>
              <a:cxnLst/>
              <a:rect l="l" t="t" r="r" b="b"/>
              <a:pathLst>
                <a:path w="635" h="862964">
                  <a:moveTo>
                    <a:pt x="0" y="236"/>
                  </a:moveTo>
                  <a:lnTo>
                    <a:pt x="0" y="862424"/>
                  </a:lnTo>
                  <a:lnTo>
                    <a:pt x="634" y="862424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2512136" y="5059225"/>
              <a:ext cx="635" cy="862330"/>
            </a:xfrm>
            <a:custGeom>
              <a:avLst/>
              <a:gdLst/>
              <a:ahLst/>
              <a:cxnLst/>
              <a:rect l="l" t="t" r="r" b="b"/>
              <a:pathLst>
                <a:path w="635" h="862329">
                  <a:moveTo>
                    <a:pt x="0" y="270"/>
                  </a:moveTo>
                  <a:lnTo>
                    <a:pt x="0" y="862187"/>
                  </a:lnTo>
                  <a:lnTo>
                    <a:pt x="634" y="862187"/>
                  </a:lnTo>
                  <a:lnTo>
                    <a:pt x="634" y="0"/>
                  </a:lnTo>
                  <a:lnTo>
                    <a:pt x="258" y="140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2511488" y="5059502"/>
              <a:ext cx="635" cy="862330"/>
            </a:xfrm>
            <a:custGeom>
              <a:avLst/>
              <a:gdLst/>
              <a:ahLst/>
              <a:cxnLst/>
              <a:rect l="l" t="t" r="r" b="b"/>
              <a:pathLst>
                <a:path w="635" h="862329">
                  <a:moveTo>
                    <a:pt x="0" y="319"/>
                  </a:moveTo>
                  <a:lnTo>
                    <a:pt x="0" y="861911"/>
                  </a:lnTo>
                  <a:lnTo>
                    <a:pt x="634" y="861911"/>
                  </a:lnTo>
                  <a:lnTo>
                    <a:pt x="634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2510218" y="5059832"/>
              <a:ext cx="1270" cy="861694"/>
            </a:xfrm>
            <a:custGeom>
              <a:avLst/>
              <a:gdLst/>
              <a:ahLst/>
              <a:cxnLst/>
              <a:rect l="l" t="t" r="r" b="b"/>
              <a:pathLst>
                <a:path w="1269" h="861695">
                  <a:moveTo>
                    <a:pt x="1270" y="0"/>
                  </a:moveTo>
                  <a:lnTo>
                    <a:pt x="635" y="317"/>
                  </a:lnTo>
                  <a:lnTo>
                    <a:pt x="0" y="635"/>
                  </a:lnTo>
                  <a:lnTo>
                    <a:pt x="0" y="861580"/>
                  </a:lnTo>
                  <a:lnTo>
                    <a:pt x="635" y="861580"/>
                  </a:lnTo>
                  <a:lnTo>
                    <a:pt x="1270" y="86158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2509583" y="5060459"/>
              <a:ext cx="635" cy="861060"/>
            </a:xfrm>
            <a:custGeom>
              <a:avLst/>
              <a:gdLst/>
              <a:ahLst/>
              <a:cxnLst/>
              <a:rect l="l" t="t" r="r" b="b"/>
              <a:pathLst>
                <a:path w="635" h="861060">
                  <a:moveTo>
                    <a:pt x="0" y="319"/>
                  </a:moveTo>
                  <a:lnTo>
                    <a:pt x="0" y="860953"/>
                  </a:lnTo>
                  <a:lnTo>
                    <a:pt x="634" y="860953"/>
                  </a:lnTo>
                  <a:lnTo>
                    <a:pt x="634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2508313" y="5060784"/>
              <a:ext cx="1270" cy="861060"/>
            </a:xfrm>
            <a:custGeom>
              <a:avLst/>
              <a:gdLst/>
              <a:ahLst/>
              <a:cxnLst/>
              <a:rect l="l" t="t" r="r" b="b"/>
              <a:pathLst>
                <a:path w="1269" h="861060">
                  <a:moveTo>
                    <a:pt x="1270" y="0"/>
                  </a:moveTo>
                  <a:lnTo>
                    <a:pt x="635" y="317"/>
                  </a:lnTo>
                  <a:lnTo>
                    <a:pt x="0" y="635"/>
                  </a:lnTo>
                  <a:lnTo>
                    <a:pt x="0" y="860628"/>
                  </a:lnTo>
                  <a:lnTo>
                    <a:pt x="635" y="860628"/>
                  </a:lnTo>
                  <a:lnTo>
                    <a:pt x="1270" y="860628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2507665" y="5061422"/>
              <a:ext cx="635" cy="860425"/>
            </a:xfrm>
            <a:custGeom>
              <a:avLst/>
              <a:gdLst/>
              <a:ahLst/>
              <a:cxnLst/>
              <a:rect l="l" t="t" r="r" b="b"/>
              <a:pathLst>
                <a:path w="635" h="860425">
                  <a:moveTo>
                    <a:pt x="0" y="319"/>
                  </a:moveTo>
                  <a:lnTo>
                    <a:pt x="0" y="859990"/>
                  </a:lnTo>
                  <a:lnTo>
                    <a:pt x="635" y="859990"/>
                  </a:lnTo>
                  <a:lnTo>
                    <a:pt x="634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2506395" y="5061749"/>
              <a:ext cx="1270" cy="859790"/>
            </a:xfrm>
            <a:custGeom>
              <a:avLst/>
              <a:gdLst/>
              <a:ahLst/>
              <a:cxnLst/>
              <a:rect l="l" t="t" r="r" b="b"/>
              <a:pathLst>
                <a:path w="1269" h="859789">
                  <a:moveTo>
                    <a:pt x="1270" y="0"/>
                  </a:moveTo>
                  <a:lnTo>
                    <a:pt x="635" y="317"/>
                  </a:lnTo>
                  <a:lnTo>
                    <a:pt x="0" y="635"/>
                  </a:lnTo>
                  <a:lnTo>
                    <a:pt x="0" y="859663"/>
                  </a:lnTo>
                  <a:lnTo>
                    <a:pt x="635" y="859663"/>
                  </a:lnTo>
                  <a:lnTo>
                    <a:pt x="1270" y="859663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2505760" y="5062379"/>
              <a:ext cx="635" cy="859155"/>
            </a:xfrm>
            <a:custGeom>
              <a:avLst/>
              <a:gdLst/>
              <a:ahLst/>
              <a:cxnLst/>
              <a:rect l="l" t="t" r="r" b="b"/>
              <a:pathLst>
                <a:path w="635" h="859154">
                  <a:moveTo>
                    <a:pt x="0" y="319"/>
                  </a:moveTo>
                  <a:lnTo>
                    <a:pt x="0" y="859033"/>
                  </a:lnTo>
                  <a:lnTo>
                    <a:pt x="634" y="859033"/>
                  </a:lnTo>
                  <a:lnTo>
                    <a:pt x="634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2504490" y="5062702"/>
              <a:ext cx="1270" cy="859155"/>
            </a:xfrm>
            <a:custGeom>
              <a:avLst/>
              <a:gdLst/>
              <a:ahLst/>
              <a:cxnLst/>
              <a:rect l="l" t="t" r="r" b="b"/>
              <a:pathLst>
                <a:path w="1269" h="859154">
                  <a:moveTo>
                    <a:pt x="1270" y="0"/>
                  </a:moveTo>
                  <a:lnTo>
                    <a:pt x="635" y="317"/>
                  </a:lnTo>
                  <a:lnTo>
                    <a:pt x="0" y="635"/>
                  </a:lnTo>
                  <a:lnTo>
                    <a:pt x="0" y="858710"/>
                  </a:lnTo>
                  <a:lnTo>
                    <a:pt x="635" y="858710"/>
                  </a:lnTo>
                  <a:lnTo>
                    <a:pt x="1270" y="85871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2503843" y="5063343"/>
              <a:ext cx="635" cy="858519"/>
            </a:xfrm>
            <a:custGeom>
              <a:avLst/>
              <a:gdLst/>
              <a:ahLst/>
              <a:cxnLst/>
              <a:rect l="l" t="t" r="r" b="b"/>
              <a:pathLst>
                <a:path w="635" h="858520">
                  <a:moveTo>
                    <a:pt x="0" y="319"/>
                  </a:moveTo>
                  <a:lnTo>
                    <a:pt x="0" y="858069"/>
                  </a:lnTo>
                  <a:lnTo>
                    <a:pt x="634" y="858069"/>
                  </a:lnTo>
                  <a:lnTo>
                    <a:pt x="634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2503208" y="5063662"/>
              <a:ext cx="635" cy="857885"/>
            </a:xfrm>
            <a:custGeom>
              <a:avLst/>
              <a:gdLst/>
              <a:ahLst/>
              <a:cxnLst/>
              <a:rect l="l" t="t" r="r" b="b"/>
              <a:pathLst>
                <a:path w="635" h="857885">
                  <a:moveTo>
                    <a:pt x="0" y="319"/>
                  </a:moveTo>
                  <a:lnTo>
                    <a:pt x="0" y="857750"/>
                  </a:lnTo>
                  <a:lnTo>
                    <a:pt x="634" y="857750"/>
                  </a:lnTo>
                  <a:lnTo>
                    <a:pt x="634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2502573" y="5063981"/>
              <a:ext cx="635" cy="857885"/>
            </a:xfrm>
            <a:custGeom>
              <a:avLst/>
              <a:gdLst/>
              <a:ahLst/>
              <a:cxnLst/>
              <a:rect l="l" t="t" r="r" b="b"/>
              <a:pathLst>
                <a:path w="635" h="857885">
                  <a:moveTo>
                    <a:pt x="0" y="319"/>
                  </a:moveTo>
                  <a:lnTo>
                    <a:pt x="0" y="857431"/>
                  </a:lnTo>
                  <a:lnTo>
                    <a:pt x="634" y="857431"/>
                  </a:lnTo>
                  <a:lnTo>
                    <a:pt x="634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2501938" y="5064300"/>
              <a:ext cx="635" cy="857250"/>
            </a:xfrm>
            <a:custGeom>
              <a:avLst/>
              <a:gdLst/>
              <a:ahLst/>
              <a:cxnLst/>
              <a:rect l="l" t="t" r="r" b="b"/>
              <a:pathLst>
                <a:path w="635" h="857250">
                  <a:moveTo>
                    <a:pt x="0" y="319"/>
                  </a:moveTo>
                  <a:lnTo>
                    <a:pt x="0" y="857112"/>
                  </a:lnTo>
                  <a:lnTo>
                    <a:pt x="634" y="857112"/>
                  </a:lnTo>
                  <a:lnTo>
                    <a:pt x="634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2501303" y="5064619"/>
              <a:ext cx="635" cy="857250"/>
            </a:xfrm>
            <a:custGeom>
              <a:avLst/>
              <a:gdLst/>
              <a:ahLst/>
              <a:cxnLst/>
              <a:rect l="l" t="t" r="r" b="b"/>
              <a:pathLst>
                <a:path w="635" h="857250">
                  <a:moveTo>
                    <a:pt x="0" y="474"/>
                  </a:moveTo>
                  <a:lnTo>
                    <a:pt x="0" y="856793"/>
                  </a:lnTo>
                  <a:lnTo>
                    <a:pt x="634" y="856793"/>
                  </a:lnTo>
                  <a:lnTo>
                    <a:pt x="634" y="0"/>
                  </a:lnTo>
                  <a:lnTo>
                    <a:pt x="482" y="76"/>
                  </a:lnTo>
                  <a:lnTo>
                    <a:pt x="0" y="474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2500668" y="5065094"/>
              <a:ext cx="635" cy="856615"/>
            </a:xfrm>
            <a:custGeom>
              <a:avLst/>
              <a:gdLst/>
              <a:ahLst/>
              <a:cxnLst/>
              <a:rect l="l" t="t" r="r" b="b"/>
              <a:pathLst>
                <a:path w="635" h="856614">
                  <a:moveTo>
                    <a:pt x="0" y="523"/>
                  </a:moveTo>
                  <a:lnTo>
                    <a:pt x="0" y="856318"/>
                  </a:lnTo>
                  <a:lnTo>
                    <a:pt x="634" y="856318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2500020" y="5065628"/>
              <a:ext cx="635" cy="855980"/>
            </a:xfrm>
            <a:custGeom>
              <a:avLst/>
              <a:gdLst/>
              <a:ahLst/>
              <a:cxnLst/>
              <a:rect l="l" t="t" r="r" b="b"/>
              <a:pathLst>
                <a:path w="635" h="855979">
                  <a:moveTo>
                    <a:pt x="0" y="523"/>
                  </a:moveTo>
                  <a:lnTo>
                    <a:pt x="0" y="855784"/>
                  </a:lnTo>
                  <a:lnTo>
                    <a:pt x="634" y="855784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2499385" y="5066152"/>
              <a:ext cx="635" cy="855344"/>
            </a:xfrm>
            <a:custGeom>
              <a:avLst/>
              <a:gdLst/>
              <a:ahLst/>
              <a:cxnLst/>
              <a:rect l="l" t="t" r="r" b="b"/>
              <a:pathLst>
                <a:path w="635" h="855345">
                  <a:moveTo>
                    <a:pt x="0" y="523"/>
                  </a:moveTo>
                  <a:lnTo>
                    <a:pt x="0" y="855260"/>
                  </a:lnTo>
                  <a:lnTo>
                    <a:pt x="634" y="855260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2498115" y="5066677"/>
              <a:ext cx="1270" cy="855344"/>
            </a:xfrm>
            <a:custGeom>
              <a:avLst/>
              <a:gdLst/>
              <a:ahLst/>
              <a:cxnLst/>
              <a:rect l="l" t="t" r="r" b="b"/>
              <a:pathLst>
                <a:path w="1269" h="855345">
                  <a:moveTo>
                    <a:pt x="1270" y="0"/>
                  </a:moveTo>
                  <a:lnTo>
                    <a:pt x="635" y="533"/>
                  </a:lnTo>
                  <a:lnTo>
                    <a:pt x="0" y="1054"/>
                  </a:lnTo>
                  <a:lnTo>
                    <a:pt x="0" y="854735"/>
                  </a:lnTo>
                  <a:lnTo>
                    <a:pt x="635" y="854735"/>
                  </a:lnTo>
                  <a:lnTo>
                    <a:pt x="1270" y="854735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2497480" y="5067723"/>
              <a:ext cx="635" cy="854075"/>
            </a:xfrm>
            <a:custGeom>
              <a:avLst/>
              <a:gdLst/>
              <a:ahLst/>
              <a:cxnLst/>
              <a:rect l="l" t="t" r="r" b="b"/>
              <a:pathLst>
                <a:path w="635" h="854075">
                  <a:moveTo>
                    <a:pt x="0" y="523"/>
                  </a:moveTo>
                  <a:lnTo>
                    <a:pt x="0" y="853689"/>
                  </a:lnTo>
                  <a:lnTo>
                    <a:pt x="634" y="853689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2496845" y="5068246"/>
              <a:ext cx="635" cy="853440"/>
            </a:xfrm>
            <a:custGeom>
              <a:avLst/>
              <a:gdLst/>
              <a:ahLst/>
              <a:cxnLst/>
              <a:rect l="l" t="t" r="r" b="b"/>
              <a:pathLst>
                <a:path w="635" h="853439">
                  <a:moveTo>
                    <a:pt x="0" y="523"/>
                  </a:moveTo>
                  <a:lnTo>
                    <a:pt x="0" y="853166"/>
                  </a:lnTo>
                  <a:lnTo>
                    <a:pt x="634" y="853166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2495562" y="5068785"/>
              <a:ext cx="1270" cy="852805"/>
            </a:xfrm>
            <a:custGeom>
              <a:avLst/>
              <a:gdLst/>
              <a:ahLst/>
              <a:cxnLst/>
              <a:rect l="l" t="t" r="r" b="b"/>
              <a:pathLst>
                <a:path w="1269" h="852804">
                  <a:moveTo>
                    <a:pt x="1270" y="0"/>
                  </a:moveTo>
                  <a:lnTo>
                    <a:pt x="635" y="520"/>
                  </a:lnTo>
                  <a:lnTo>
                    <a:pt x="0" y="1054"/>
                  </a:lnTo>
                  <a:lnTo>
                    <a:pt x="0" y="852627"/>
                  </a:lnTo>
                  <a:lnTo>
                    <a:pt x="635" y="852627"/>
                  </a:lnTo>
                  <a:lnTo>
                    <a:pt x="1270" y="85262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2494927" y="5069828"/>
              <a:ext cx="635" cy="852169"/>
            </a:xfrm>
            <a:custGeom>
              <a:avLst/>
              <a:gdLst/>
              <a:ahLst/>
              <a:cxnLst/>
              <a:rect l="l" t="t" r="r" b="b"/>
              <a:pathLst>
                <a:path w="635" h="852170">
                  <a:moveTo>
                    <a:pt x="0" y="523"/>
                  </a:moveTo>
                  <a:lnTo>
                    <a:pt x="0" y="851584"/>
                  </a:lnTo>
                  <a:lnTo>
                    <a:pt x="635" y="851584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2494292" y="5070351"/>
              <a:ext cx="635" cy="851535"/>
            </a:xfrm>
            <a:custGeom>
              <a:avLst/>
              <a:gdLst/>
              <a:ahLst/>
              <a:cxnLst/>
              <a:rect l="l" t="t" r="r" b="b"/>
              <a:pathLst>
                <a:path w="635" h="851535">
                  <a:moveTo>
                    <a:pt x="0" y="523"/>
                  </a:moveTo>
                  <a:lnTo>
                    <a:pt x="0" y="851061"/>
                  </a:lnTo>
                  <a:lnTo>
                    <a:pt x="634" y="851061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2493022" y="5070881"/>
              <a:ext cx="1270" cy="850900"/>
            </a:xfrm>
            <a:custGeom>
              <a:avLst/>
              <a:gdLst/>
              <a:ahLst/>
              <a:cxnLst/>
              <a:rect l="l" t="t" r="r" b="b"/>
              <a:pathLst>
                <a:path w="1269" h="850900">
                  <a:moveTo>
                    <a:pt x="1270" y="0"/>
                  </a:moveTo>
                  <a:lnTo>
                    <a:pt x="635" y="520"/>
                  </a:lnTo>
                  <a:lnTo>
                    <a:pt x="0" y="1054"/>
                  </a:lnTo>
                  <a:lnTo>
                    <a:pt x="0" y="850531"/>
                  </a:lnTo>
                  <a:lnTo>
                    <a:pt x="635" y="850531"/>
                  </a:lnTo>
                  <a:lnTo>
                    <a:pt x="1270" y="850531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2492375" y="5071933"/>
              <a:ext cx="635" cy="849630"/>
            </a:xfrm>
            <a:custGeom>
              <a:avLst/>
              <a:gdLst/>
              <a:ahLst/>
              <a:cxnLst/>
              <a:rect l="l" t="t" r="r" b="b"/>
              <a:pathLst>
                <a:path w="635" h="849629">
                  <a:moveTo>
                    <a:pt x="0" y="523"/>
                  </a:moveTo>
                  <a:lnTo>
                    <a:pt x="0" y="849479"/>
                  </a:lnTo>
                  <a:lnTo>
                    <a:pt x="635" y="849479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2491740" y="5072457"/>
              <a:ext cx="635" cy="848994"/>
            </a:xfrm>
            <a:custGeom>
              <a:avLst/>
              <a:gdLst/>
              <a:ahLst/>
              <a:cxnLst/>
              <a:rect l="l" t="t" r="r" b="b"/>
              <a:pathLst>
                <a:path w="635" h="848995">
                  <a:moveTo>
                    <a:pt x="0" y="523"/>
                  </a:moveTo>
                  <a:lnTo>
                    <a:pt x="0" y="848955"/>
                  </a:lnTo>
                  <a:lnTo>
                    <a:pt x="635" y="848955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2491105" y="5072980"/>
              <a:ext cx="635" cy="848994"/>
            </a:xfrm>
            <a:custGeom>
              <a:avLst/>
              <a:gdLst/>
              <a:ahLst/>
              <a:cxnLst/>
              <a:rect l="l" t="t" r="r" b="b"/>
              <a:pathLst>
                <a:path w="635" h="848995">
                  <a:moveTo>
                    <a:pt x="0" y="523"/>
                  </a:moveTo>
                  <a:lnTo>
                    <a:pt x="0" y="848432"/>
                  </a:lnTo>
                  <a:lnTo>
                    <a:pt x="634" y="848432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2490469" y="5073504"/>
              <a:ext cx="635" cy="848360"/>
            </a:xfrm>
            <a:custGeom>
              <a:avLst/>
              <a:gdLst/>
              <a:ahLst/>
              <a:cxnLst/>
              <a:rect l="l" t="t" r="r" b="b"/>
              <a:pathLst>
                <a:path w="635" h="848360">
                  <a:moveTo>
                    <a:pt x="0" y="523"/>
                  </a:moveTo>
                  <a:lnTo>
                    <a:pt x="0" y="847908"/>
                  </a:lnTo>
                  <a:lnTo>
                    <a:pt x="634" y="847908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2489835" y="5074028"/>
              <a:ext cx="635" cy="847725"/>
            </a:xfrm>
            <a:custGeom>
              <a:avLst/>
              <a:gdLst/>
              <a:ahLst/>
              <a:cxnLst/>
              <a:rect l="l" t="t" r="r" b="b"/>
              <a:pathLst>
                <a:path w="635" h="847725">
                  <a:moveTo>
                    <a:pt x="0" y="523"/>
                  </a:moveTo>
                  <a:lnTo>
                    <a:pt x="0" y="847384"/>
                  </a:lnTo>
                  <a:lnTo>
                    <a:pt x="634" y="847384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2489200" y="5074551"/>
              <a:ext cx="635" cy="847090"/>
            </a:xfrm>
            <a:custGeom>
              <a:avLst/>
              <a:gdLst/>
              <a:ahLst/>
              <a:cxnLst/>
              <a:rect l="l" t="t" r="r" b="b"/>
              <a:pathLst>
                <a:path w="635" h="847089">
                  <a:moveTo>
                    <a:pt x="0" y="523"/>
                  </a:moveTo>
                  <a:lnTo>
                    <a:pt x="0" y="846861"/>
                  </a:lnTo>
                  <a:lnTo>
                    <a:pt x="634" y="846861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2488552" y="5075085"/>
              <a:ext cx="635" cy="846455"/>
            </a:xfrm>
            <a:custGeom>
              <a:avLst/>
              <a:gdLst/>
              <a:ahLst/>
              <a:cxnLst/>
              <a:rect l="l" t="t" r="r" b="b"/>
              <a:pathLst>
                <a:path w="635" h="846454">
                  <a:moveTo>
                    <a:pt x="0" y="523"/>
                  </a:moveTo>
                  <a:lnTo>
                    <a:pt x="0" y="846327"/>
                  </a:lnTo>
                  <a:lnTo>
                    <a:pt x="634" y="846327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2487917" y="5075609"/>
              <a:ext cx="635" cy="845819"/>
            </a:xfrm>
            <a:custGeom>
              <a:avLst/>
              <a:gdLst/>
              <a:ahLst/>
              <a:cxnLst/>
              <a:rect l="l" t="t" r="r" b="b"/>
              <a:pathLst>
                <a:path w="635" h="845820">
                  <a:moveTo>
                    <a:pt x="0" y="523"/>
                  </a:moveTo>
                  <a:lnTo>
                    <a:pt x="0" y="845803"/>
                  </a:lnTo>
                  <a:lnTo>
                    <a:pt x="634" y="845803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2487282" y="5076133"/>
              <a:ext cx="635" cy="845819"/>
            </a:xfrm>
            <a:custGeom>
              <a:avLst/>
              <a:gdLst/>
              <a:ahLst/>
              <a:cxnLst/>
              <a:rect l="l" t="t" r="r" b="b"/>
              <a:pathLst>
                <a:path w="635" h="845820">
                  <a:moveTo>
                    <a:pt x="0" y="523"/>
                  </a:moveTo>
                  <a:lnTo>
                    <a:pt x="0" y="845279"/>
                  </a:lnTo>
                  <a:lnTo>
                    <a:pt x="634" y="845279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2486647" y="5076656"/>
              <a:ext cx="635" cy="845185"/>
            </a:xfrm>
            <a:custGeom>
              <a:avLst/>
              <a:gdLst/>
              <a:ahLst/>
              <a:cxnLst/>
              <a:rect l="l" t="t" r="r" b="b"/>
              <a:pathLst>
                <a:path w="635" h="845185">
                  <a:moveTo>
                    <a:pt x="0" y="523"/>
                  </a:moveTo>
                  <a:lnTo>
                    <a:pt x="0" y="844756"/>
                  </a:lnTo>
                  <a:lnTo>
                    <a:pt x="634" y="844756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2486012" y="5077180"/>
              <a:ext cx="635" cy="844550"/>
            </a:xfrm>
            <a:custGeom>
              <a:avLst/>
              <a:gdLst/>
              <a:ahLst/>
              <a:cxnLst/>
              <a:rect l="l" t="t" r="r" b="b"/>
              <a:pathLst>
                <a:path w="635" h="844550">
                  <a:moveTo>
                    <a:pt x="0" y="523"/>
                  </a:moveTo>
                  <a:lnTo>
                    <a:pt x="0" y="844232"/>
                  </a:lnTo>
                  <a:lnTo>
                    <a:pt x="634" y="844232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2485364" y="5077773"/>
              <a:ext cx="635" cy="843915"/>
            </a:xfrm>
            <a:custGeom>
              <a:avLst/>
              <a:gdLst/>
              <a:ahLst/>
              <a:cxnLst/>
              <a:rect l="l" t="t" r="r" b="b"/>
              <a:pathLst>
                <a:path w="635" h="843914">
                  <a:moveTo>
                    <a:pt x="0" y="526"/>
                  </a:moveTo>
                  <a:lnTo>
                    <a:pt x="0" y="843639"/>
                  </a:lnTo>
                  <a:lnTo>
                    <a:pt x="634" y="843639"/>
                  </a:lnTo>
                  <a:lnTo>
                    <a:pt x="634" y="0"/>
                  </a:lnTo>
                  <a:lnTo>
                    <a:pt x="0" y="526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2484729" y="5078299"/>
              <a:ext cx="635" cy="843280"/>
            </a:xfrm>
            <a:custGeom>
              <a:avLst/>
              <a:gdLst/>
              <a:ahLst/>
              <a:cxnLst/>
              <a:rect l="l" t="t" r="r" b="b"/>
              <a:pathLst>
                <a:path w="635" h="843279">
                  <a:moveTo>
                    <a:pt x="0" y="746"/>
                  </a:moveTo>
                  <a:lnTo>
                    <a:pt x="0" y="843113"/>
                  </a:lnTo>
                  <a:lnTo>
                    <a:pt x="634" y="843113"/>
                  </a:lnTo>
                  <a:lnTo>
                    <a:pt x="634" y="0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2484094" y="5079046"/>
              <a:ext cx="635" cy="842644"/>
            </a:xfrm>
            <a:custGeom>
              <a:avLst/>
              <a:gdLst/>
              <a:ahLst/>
              <a:cxnLst/>
              <a:rect l="l" t="t" r="r" b="b"/>
              <a:pathLst>
                <a:path w="635" h="842645">
                  <a:moveTo>
                    <a:pt x="0" y="845"/>
                  </a:moveTo>
                  <a:lnTo>
                    <a:pt x="0" y="842366"/>
                  </a:lnTo>
                  <a:lnTo>
                    <a:pt x="635" y="842366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2483459" y="5079892"/>
              <a:ext cx="635" cy="842010"/>
            </a:xfrm>
            <a:custGeom>
              <a:avLst/>
              <a:gdLst/>
              <a:ahLst/>
              <a:cxnLst/>
              <a:rect l="l" t="t" r="r" b="b"/>
              <a:pathLst>
                <a:path w="635" h="842010">
                  <a:moveTo>
                    <a:pt x="0" y="845"/>
                  </a:moveTo>
                  <a:lnTo>
                    <a:pt x="0" y="841520"/>
                  </a:lnTo>
                  <a:lnTo>
                    <a:pt x="635" y="841520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2482824" y="5080737"/>
              <a:ext cx="635" cy="840740"/>
            </a:xfrm>
            <a:custGeom>
              <a:avLst/>
              <a:gdLst/>
              <a:ahLst/>
              <a:cxnLst/>
              <a:rect l="l" t="t" r="r" b="b"/>
              <a:pathLst>
                <a:path w="635" h="840739">
                  <a:moveTo>
                    <a:pt x="0" y="845"/>
                  </a:moveTo>
                  <a:lnTo>
                    <a:pt x="0" y="840674"/>
                  </a:lnTo>
                  <a:lnTo>
                    <a:pt x="635" y="840674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2482189" y="5081583"/>
              <a:ext cx="635" cy="840105"/>
            </a:xfrm>
            <a:custGeom>
              <a:avLst/>
              <a:gdLst/>
              <a:ahLst/>
              <a:cxnLst/>
              <a:rect l="l" t="t" r="r" b="b"/>
              <a:pathLst>
                <a:path w="635" h="840104">
                  <a:moveTo>
                    <a:pt x="0" y="845"/>
                  </a:moveTo>
                  <a:lnTo>
                    <a:pt x="0" y="839829"/>
                  </a:lnTo>
                  <a:lnTo>
                    <a:pt x="634" y="839829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2481541" y="5082446"/>
              <a:ext cx="635" cy="839469"/>
            </a:xfrm>
            <a:custGeom>
              <a:avLst/>
              <a:gdLst/>
              <a:ahLst/>
              <a:cxnLst/>
              <a:rect l="l" t="t" r="r" b="b"/>
              <a:pathLst>
                <a:path w="635" h="839470">
                  <a:moveTo>
                    <a:pt x="0" y="845"/>
                  </a:moveTo>
                  <a:lnTo>
                    <a:pt x="0" y="838966"/>
                  </a:lnTo>
                  <a:lnTo>
                    <a:pt x="634" y="838966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2480272" y="5083301"/>
              <a:ext cx="1270" cy="838200"/>
            </a:xfrm>
            <a:custGeom>
              <a:avLst/>
              <a:gdLst/>
              <a:ahLst/>
              <a:cxnLst/>
              <a:rect l="l" t="t" r="r" b="b"/>
              <a:pathLst>
                <a:path w="1269" h="838200">
                  <a:moveTo>
                    <a:pt x="1270" y="0"/>
                  </a:moveTo>
                  <a:lnTo>
                    <a:pt x="635" y="838"/>
                  </a:lnTo>
                  <a:lnTo>
                    <a:pt x="0" y="1689"/>
                  </a:lnTo>
                  <a:lnTo>
                    <a:pt x="0" y="838111"/>
                  </a:lnTo>
                  <a:lnTo>
                    <a:pt x="635" y="838111"/>
                  </a:lnTo>
                  <a:lnTo>
                    <a:pt x="1270" y="838111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2479636" y="5084983"/>
              <a:ext cx="635" cy="836930"/>
            </a:xfrm>
            <a:custGeom>
              <a:avLst/>
              <a:gdLst/>
              <a:ahLst/>
              <a:cxnLst/>
              <a:rect l="l" t="t" r="r" b="b"/>
              <a:pathLst>
                <a:path w="635" h="836929">
                  <a:moveTo>
                    <a:pt x="0" y="845"/>
                  </a:moveTo>
                  <a:lnTo>
                    <a:pt x="0" y="836429"/>
                  </a:lnTo>
                  <a:lnTo>
                    <a:pt x="634" y="836429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2479001" y="5085829"/>
              <a:ext cx="635" cy="835660"/>
            </a:xfrm>
            <a:custGeom>
              <a:avLst/>
              <a:gdLst/>
              <a:ahLst/>
              <a:cxnLst/>
              <a:rect l="l" t="t" r="r" b="b"/>
              <a:pathLst>
                <a:path w="635" h="835660">
                  <a:moveTo>
                    <a:pt x="0" y="845"/>
                  </a:moveTo>
                  <a:lnTo>
                    <a:pt x="0" y="835583"/>
                  </a:lnTo>
                  <a:lnTo>
                    <a:pt x="634" y="835583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2478366" y="5086675"/>
              <a:ext cx="635" cy="835025"/>
            </a:xfrm>
            <a:custGeom>
              <a:avLst/>
              <a:gdLst/>
              <a:ahLst/>
              <a:cxnLst/>
              <a:rect l="l" t="t" r="r" b="b"/>
              <a:pathLst>
                <a:path w="635" h="835025">
                  <a:moveTo>
                    <a:pt x="0" y="845"/>
                  </a:moveTo>
                  <a:lnTo>
                    <a:pt x="0" y="834737"/>
                  </a:lnTo>
                  <a:lnTo>
                    <a:pt x="634" y="834737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2477719" y="5087538"/>
              <a:ext cx="635" cy="834390"/>
            </a:xfrm>
            <a:custGeom>
              <a:avLst/>
              <a:gdLst/>
              <a:ahLst/>
              <a:cxnLst/>
              <a:rect l="l" t="t" r="r" b="b"/>
              <a:pathLst>
                <a:path w="635" h="834389">
                  <a:moveTo>
                    <a:pt x="0" y="845"/>
                  </a:moveTo>
                  <a:lnTo>
                    <a:pt x="0" y="833874"/>
                  </a:lnTo>
                  <a:lnTo>
                    <a:pt x="634" y="833874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2477084" y="5088384"/>
              <a:ext cx="635" cy="833119"/>
            </a:xfrm>
            <a:custGeom>
              <a:avLst/>
              <a:gdLst/>
              <a:ahLst/>
              <a:cxnLst/>
              <a:rect l="l" t="t" r="r" b="b"/>
              <a:pathLst>
                <a:path w="635" h="833120">
                  <a:moveTo>
                    <a:pt x="0" y="845"/>
                  </a:moveTo>
                  <a:lnTo>
                    <a:pt x="0" y="833028"/>
                  </a:lnTo>
                  <a:lnTo>
                    <a:pt x="634" y="833028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2476449" y="5089230"/>
              <a:ext cx="635" cy="832485"/>
            </a:xfrm>
            <a:custGeom>
              <a:avLst/>
              <a:gdLst/>
              <a:ahLst/>
              <a:cxnLst/>
              <a:rect l="l" t="t" r="r" b="b"/>
              <a:pathLst>
                <a:path w="635" h="832485">
                  <a:moveTo>
                    <a:pt x="0" y="845"/>
                  </a:moveTo>
                  <a:lnTo>
                    <a:pt x="0" y="832183"/>
                  </a:lnTo>
                  <a:lnTo>
                    <a:pt x="634" y="832183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2475814" y="5090075"/>
              <a:ext cx="635" cy="831850"/>
            </a:xfrm>
            <a:custGeom>
              <a:avLst/>
              <a:gdLst/>
              <a:ahLst/>
              <a:cxnLst/>
              <a:rect l="l" t="t" r="r" b="b"/>
              <a:pathLst>
                <a:path w="635" h="831850">
                  <a:moveTo>
                    <a:pt x="0" y="845"/>
                  </a:moveTo>
                  <a:lnTo>
                    <a:pt x="0" y="831337"/>
                  </a:lnTo>
                  <a:lnTo>
                    <a:pt x="634" y="831337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2475179" y="5090921"/>
              <a:ext cx="635" cy="830580"/>
            </a:xfrm>
            <a:custGeom>
              <a:avLst/>
              <a:gdLst/>
              <a:ahLst/>
              <a:cxnLst/>
              <a:rect l="l" t="t" r="r" b="b"/>
              <a:pathLst>
                <a:path w="635" h="830579">
                  <a:moveTo>
                    <a:pt x="0" y="845"/>
                  </a:moveTo>
                  <a:lnTo>
                    <a:pt x="0" y="830491"/>
                  </a:lnTo>
                  <a:lnTo>
                    <a:pt x="634" y="830491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2474544" y="5091767"/>
              <a:ext cx="635" cy="829944"/>
            </a:xfrm>
            <a:custGeom>
              <a:avLst/>
              <a:gdLst/>
              <a:ahLst/>
              <a:cxnLst/>
              <a:rect l="l" t="t" r="r" b="b"/>
              <a:pathLst>
                <a:path w="635" h="829945">
                  <a:moveTo>
                    <a:pt x="0" y="845"/>
                  </a:moveTo>
                  <a:lnTo>
                    <a:pt x="0" y="829645"/>
                  </a:lnTo>
                  <a:lnTo>
                    <a:pt x="634" y="829645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2473896" y="5092630"/>
              <a:ext cx="635" cy="829310"/>
            </a:xfrm>
            <a:custGeom>
              <a:avLst/>
              <a:gdLst/>
              <a:ahLst/>
              <a:cxnLst/>
              <a:rect l="l" t="t" r="r" b="b"/>
              <a:pathLst>
                <a:path w="635" h="829310">
                  <a:moveTo>
                    <a:pt x="0" y="845"/>
                  </a:moveTo>
                  <a:lnTo>
                    <a:pt x="0" y="828782"/>
                  </a:lnTo>
                  <a:lnTo>
                    <a:pt x="634" y="828782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2473261" y="5093475"/>
              <a:ext cx="635" cy="828040"/>
            </a:xfrm>
            <a:custGeom>
              <a:avLst/>
              <a:gdLst/>
              <a:ahLst/>
              <a:cxnLst/>
              <a:rect l="l" t="t" r="r" b="b"/>
              <a:pathLst>
                <a:path w="635" h="828039">
                  <a:moveTo>
                    <a:pt x="0" y="845"/>
                  </a:moveTo>
                  <a:lnTo>
                    <a:pt x="0" y="827937"/>
                  </a:lnTo>
                  <a:lnTo>
                    <a:pt x="634" y="827937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2472626" y="5094321"/>
              <a:ext cx="635" cy="827405"/>
            </a:xfrm>
            <a:custGeom>
              <a:avLst/>
              <a:gdLst/>
              <a:ahLst/>
              <a:cxnLst/>
              <a:rect l="l" t="t" r="r" b="b"/>
              <a:pathLst>
                <a:path w="635" h="827404">
                  <a:moveTo>
                    <a:pt x="0" y="1155"/>
                  </a:moveTo>
                  <a:lnTo>
                    <a:pt x="0" y="827091"/>
                  </a:lnTo>
                  <a:lnTo>
                    <a:pt x="634" y="827091"/>
                  </a:lnTo>
                  <a:lnTo>
                    <a:pt x="634" y="0"/>
                  </a:lnTo>
                  <a:lnTo>
                    <a:pt x="284" y="467"/>
                  </a:lnTo>
                  <a:lnTo>
                    <a:pt x="0" y="1155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2471991" y="5095477"/>
              <a:ext cx="635" cy="826135"/>
            </a:xfrm>
            <a:custGeom>
              <a:avLst/>
              <a:gdLst/>
              <a:ahLst/>
              <a:cxnLst/>
              <a:rect l="l" t="t" r="r" b="b"/>
              <a:pathLst>
                <a:path w="635" h="826135">
                  <a:moveTo>
                    <a:pt x="0" y="1537"/>
                  </a:moveTo>
                  <a:lnTo>
                    <a:pt x="0" y="825935"/>
                  </a:lnTo>
                  <a:lnTo>
                    <a:pt x="635" y="825935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2471356" y="5097014"/>
              <a:ext cx="635" cy="824865"/>
            </a:xfrm>
            <a:custGeom>
              <a:avLst/>
              <a:gdLst/>
              <a:ahLst/>
              <a:cxnLst/>
              <a:rect l="l" t="t" r="r" b="b"/>
              <a:pathLst>
                <a:path w="635" h="824864">
                  <a:moveTo>
                    <a:pt x="0" y="1537"/>
                  </a:moveTo>
                  <a:lnTo>
                    <a:pt x="0" y="824398"/>
                  </a:lnTo>
                  <a:lnTo>
                    <a:pt x="635" y="824398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2470721" y="5098552"/>
              <a:ext cx="635" cy="822960"/>
            </a:xfrm>
            <a:custGeom>
              <a:avLst/>
              <a:gdLst/>
              <a:ahLst/>
              <a:cxnLst/>
              <a:rect l="l" t="t" r="r" b="b"/>
              <a:pathLst>
                <a:path w="635" h="822960">
                  <a:moveTo>
                    <a:pt x="0" y="1537"/>
                  </a:moveTo>
                  <a:lnTo>
                    <a:pt x="0" y="822860"/>
                  </a:lnTo>
                  <a:lnTo>
                    <a:pt x="634" y="822860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2470073" y="5100120"/>
              <a:ext cx="635" cy="821690"/>
            </a:xfrm>
            <a:custGeom>
              <a:avLst/>
              <a:gdLst/>
              <a:ahLst/>
              <a:cxnLst/>
              <a:rect l="l" t="t" r="r" b="b"/>
              <a:pathLst>
                <a:path w="635" h="821689">
                  <a:moveTo>
                    <a:pt x="0" y="1537"/>
                  </a:moveTo>
                  <a:lnTo>
                    <a:pt x="0" y="821292"/>
                  </a:lnTo>
                  <a:lnTo>
                    <a:pt x="634" y="821292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2469438" y="5101658"/>
              <a:ext cx="635" cy="819785"/>
            </a:xfrm>
            <a:custGeom>
              <a:avLst/>
              <a:gdLst/>
              <a:ahLst/>
              <a:cxnLst/>
              <a:rect l="l" t="t" r="r" b="b"/>
              <a:pathLst>
                <a:path w="635" h="819785">
                  <a:moveTo>
                    <a:pt x="0" y="1537"/>
                  </a:moveTo>
                  <a:lnTo>
                    <a:pt x="0" y="819754"/>
                  </a:lnTo>
                  <a:lnTo>
                    <a:pt x="635" y="819754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2468803" y="5103196"/>
              <a:ext cx="635" cy="818515"/>
            </a:xfrm>
            <a:custGeom>
              <a:avLst/>
              <a:gdLst/>
              <a:ahLst/>
              <a:cxnLst/>
              <a:rect l="l" t="t" r="r" b="b"/>
              <a:pathLst>
                <a:path w="635" h="818514">
                  <a:moveTo>
                    <a:pt x="0" y="1537"/>
                  </a:moveTo>
                  <a:lnTo>
                    <a:pt x="0" y="818217"/>
                  </a:lnTo>
                  <a:lnTo>
                    <a:pt x="635" y="818217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2468168" y="5104733"/>
              <a:ext cx="635" cy="817244"/>
            </a:xfrm>
            <a:custGeom>
              <a:avLst/>
              <a:gdLst/>
              <a:ahLst/>
              <a:cxnLst/>
              <a:rect l="l" t="t" r="r" b="b"/>
              <a:pathLst>
                <a:path w="635" h="817245">
                  <a:moveTo>
                    <a:pt x="0" y="1537"/>
                  </a:moveTo>
                  <a:lnTo>
                    <a:pt x="0" y="816679"/>
                  </a:lnTo>
                  <a:lnTo>
                    <a:pt x="635" y="816679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2467533" y="5106271"/>
              <a:ext cx="635" cy="815340"/>
            </a:xfrm>
            <a:custGeom>
              <a:avLst/>
              <a:gdLst/>
              <a:ahLst/>
              <a:cxnLst/>
              <a:rect l="l" t="t" r="r" b="b"/>
              <a:pathLst>
                <a:path w="635" h="815339">
                  <a:moveTo>
                    <a:pt x="0" y="1537"/>
                  </a:moveTo>
                  <a:lnTo>
                    <a:pt x="0" y="815141"/>
                  </a:lnTo>
                  <a:lnTo>
                    <a:pt x="634" y="815141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2466898" y="5107808"/>
              <a:ext cx="635" cy="814069"/>
            </a:xfrm>
            <a:custGeom>
              <a:avLst/>
              <a:gdLst/>
              <a:ahLst/>
              <a:cxnLst/>
              <a:rect l="l" t="t" r="r" b="b"/>
              <a:pathLst>
                <a:path w="635" h="814070">
                  <a:moveTo>
                    <a:pt x="0" y="1537"/>
                  </a:moveTo>
                  <a:lnTo>
                    <a:pt x="0" y="813604"/>
                  </a:lnTo>
                  <a:lnTo>
                    <a:pt x="634" y="813604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2466251" y="5109377"/>
              <a:ext cx="635" cy="812165"/>
            </a:xfrm>
            <a:custGeom>
              <a:avLst/>
              <a:gdLst/>
              <a:ahLst/>
              <a:cxnLst/>
              <a:rect l="l" t="t" r="r" b="b"/>
              <a:pathLst>
                <a:path w="635" h="812164">
                  <a:moveTo>
                    <a:pt x="0" y="1537"/>
                  </a:moveTo>
                  <a:lnTo>
                    <a:pt x="0" y="812035"/>
                  </a:lnTo>
                  <a:lnTo>
                    <a:pt x="634" y="812035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2465616" y="5110914"/>
              <a:ext cx="635" cy="810895"/>
            </a:xfrm>
            <a:custGeom>
              <a:avLst/>
              <a:gdLst/>
              <a:ahLst/>
              <a:cxnLst/>
              <a:rect l="l" t="t" r="r" b="b"/>
              <a:pathLst>
                <a:path w="635" h="810895">
                  <a:moveTo>
                    <a:pt x="0" y="1537"/>
                  </a:moveTo>
                  <a:lnTo>
                    <a:pt x="0" y="810498"/>
                  </a:lnTo>
                  <a:lnTo>
                    <a:pt x="634" y="810498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2464981" y="5112452"/>
              <a:ext cx="635" cy="808990"/>
            </a:xfrm>
            <a:custGeom>
              <a:avLst/>
              <a:gdLst/>
              <a:ahLst/>
              <a:cxnLst/>
              <a:rect l="l" t="t" r="r" b="b"/>
              <a:pathLst>
                <a:path w="635" h="808989">
                  <a:moveTo>
                    <a:pt x="0" y="2312"/>
                  </a:moveTo>
                  <a:lnTo>
                    <a:pt x="0" y="808960"/>
                  </a:lnTo>
                  <a:lnTo>
                    <a:pt x="634" y="808960"/>
                  </a:lnTo>
                  <a:lnTo>
                    <a:pt x="634" y="0"/>
                  </a:lnTo>
                  <a:lnTo>
                    <a:pt x="148" y="1178"/>
                  </a:lnTo>
                  <a:lnTo>
                    <a:pt x="0" y="2312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2464346" y="5114765"/>
              <a:ext cx="635" cy="807085"/>
            </a:xfrm>
            <a:custGeom>
              <a:avLst/>
              <a:gdLst/>
              <a:ahLst/>
              <a:cxnLst/>
              <a:rect l="l" t="t" r="r" b="b"/>
              <a:pathLst>
                <a:path w="635" h="807085">
                  <a:moveTo>
                    <a:pt x="0" y="4857"/>
                  </a:moveTo>
                  <a:lnTo>
                    <a:pt x="0" y="806647"/>
                  </a:lnTo>
                  <a:lnTo>
                    <a:pt x="634" y="806647"/>
                  </a:lnTo>
                  <a:lnTo>
                    <a:pt x="634" y="0"/>
                  </a:lnTo>
                  <a:lnTo>
                    <a:pt x="0" y="485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2463711" y="5119622"/>
              <a:ext cx="635" cy="802005"/>
            </a:xfrm>
            <a:custGeom>
              <a:avLst/>
              <a:gdLst/>
              <a:ahLst/>
              <a:cxnLst/>
              <a:rect l="l" t="t" r="r" b="b"/>
              <a:pathLst>
                <a:path w="635" h="802004">
                  <a:moveTo>
                    <a:pt x="0" y="4857"/>
                  </a:moveTo>
                  <a:lnTo>
                    <a:pt x="0" y="801790"/>
                  </a:lnTo>
                  <a:lnTo>
                    <a:pt x="634" y="801790"/>
                  </a:lnTo>
                  <a:lnTo>
                    <a:pt x="634" y="0"/>
                  </a:lnTo>
                  <a:lnTo>
                    <a:pt x="0" y="485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2463076" y="5124480"/>
              <a:ext cx="635" cy="797560"/>
            </a:xfrm>
            <a:custGeom>
              <a:avLst/>
              <a:gdLst/>
              <a:ahLst/>
              <a:cxnLst/>
              <a:rect l="l" t="t" r="r" b="b"/>
              <a:pathLst>
                <a:path w="635" h="797560">
                  <a:moveTo>
                    <a:pt x="0" y="4857"/>
                  </a:moveTo>
                  <a:lnTo>
                    <a:pt x="0" y="796932"/>
                  </a:lnTo>
                  <a:lnTo>
                    <a:pt x="634" y="796932"/>
                  </a:lnTo>
                  <a:lnTo>
                    <a:pt x="634" y="0"/>
                  </a:lnTo>
                  <a:lnTo>
                    <a:pt x="0" y="485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2462428" y="5129440"/>
              <a:ext cx="635" cy="792480"/>
            </a:xfrm>
            <a:custGeom>
              <a:avLst/>
              <a:gdLst/>
              <a:ahLst/>
              <a:cxnLst/>
              <a:rect l="l" t="t" r="r" b="b"/>
              <a:pathLst>
                <a:path w="635" h="792479">
                  <a:moveTo>
                    <a:pt x="635" y="0"/>
                  </a:moveTo>
                  <a:lnTo>
                    <a:pt x="0" y="4851"/>
                  </a:lnTo>
                  <a:lnTo>
                    <a:pt x="0" y="791972"/>
                  </a:lnTo>
                  <a:lnTo>
                    <a:pt x="635" y="791972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2462428" y="5052148"/>
              <a:ext cx="163195" cy="869315"/>
            </a:xfrm>
            <a:custGeom>
              <a:avLst/>
              <a:gdLst/>
              <a:ahLst/>
              <a:cxnLst/>
              <a:rect l="l" t="t" r="r" b="b"/>
              <a:pathLst>
                <a:path w="163194" h="869314">
                  <a:moveTo>
                    <a:pt x="163131" y="869264"/>
                  </a:moveTo>
                  <a:lnTo>
                    <a:pt x="163131" y="82143"/>
                  </a:lnTo>
                  <a:lnTo>
                    <a:pt x="160591" y="61482"/>
                  </a:lnTo>
                  <a:lnTo>
                    <a:pt x="140751" y="26150"/>
                  </a:lnTo>
                  <a:lnTo>
                    <a:pt x="103166" y="3278"/>
                  </a:lnTo>
                  <a:lnTo>
                    <a:pt x="82130" y="0"/>
                  </a:lnTo>
                  <a:lnTo>
                    <a:pt x="71193" y="837"/>
                  </a:lnTo>
                  <a:lnTo>
                    <a:pt x="22861" y="26150"/>
                  </a:lnTo>
                  <a:lnTo>
                    <a:pt x="2700" y="61482"/>
                  </a:lnTo>
                  <a:lnTo>
                    <a:pt x="0" y="82143"/>
                  </a:lnTo>
                  <a:lnTo>
                    <a:pt x="0" y="869264"/>
                  </a:lnTo>
                  <a:lnTo>
                    <a:pt x="163131" y="86926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17" name="object 1417"/>
          <p:cNvSpPr txBox="1"/>
          <p:nvPr/>
        </p:nvSpPr>
        <p:spPr>
          <a:xfrm>
            <a:off x="994486" y="5920126"/>
            <a:ext cx="27241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110">
                <a:latin typeface="Arial"/>
                <a:cs typeface="Arial"/>
              </a:rPr>
              <a:t>P1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18" name="object 1418"/>
          <p:cNvSpPr txBox="1"/>
          <p:nvPr/>
        </p:nvSpPr>
        <p:spPr>
          <a:xfrm>
            <a:off x="3826597" y="5920126"/>
            <a:ext cx="27241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110">
                <a:latin typeface="Arial"/>
                <a:cs typeface="Arial"/>
              </a:rPr>
              <a:t>P2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1419" name="object 1419"/>
          <p:cNvGrpSpPr/>
          <p:nvPr/>
        </p:nvGrpSpPr>
        <p:grpSpPr>
          <a:xfrm>
            <a:off x="6974954" y="2195995"/>
            <a:ext cx="2353945" cy="4518025"/>
            <a:chOff x="6974954" y="2195995"/>
            <a:chExt cx="2353945" cy="4518025"/>
          </a:xfrm>
        </p:grpSpPr>
        <p:sp>
          <p:nvSpPr>
            <p:cNvPr id="1420" name="object 1420"/>
            <p:cNvSpPr/>
            <p:nvPr/>
          </p:nvSpPr>
          <p:spPr>
            <a:xfrm>
              <a:off x="7333983" y="5029834"/>
              <a:ext cx="1989455" cy="1326515"/>
            </a:xfrm>
            <a:custGeom>
              <a:avLst/>
              <a:gdLst/>
              <a:ahLst/>
              <a:cxnLst/>
              <a:rect l="l" t="t" r="r" b="b"/>
              <a:pathLst>
                <a:path w="1989454" h="1326514">
                  <a:moveTo>
                    <a:pt x="0" y="484327"/>
                  </a:moveTo>
                  <a:lnTo>
                    <a:pt x="0" y="674827"/>
                  </a:lnTo>
                  <a:lnTo>
                    <a:pt x="433489" y="674827"/>
                  </a:lnTo>
                  <a:lnTo>
                    <a:pt x="433489" y="647445"/>
                  </a:lnTo>
                  <a:lnTo>
                    <a:pt x="353631" y="647446"/>
                  </a:lnTo>
                  <a:lnTo>
                    <a:pt x="353631" y="466077"/>
                  </a:lnTo>
                  <a:lnTo>
                    <a:pt x="552132" y="466077"/>
                  </a:lnTo>
                  <a:lnTo>
                    <a:pt x="677608" y="787768"/>
                  </a:lnTo>
                  <a:lnTo>
                    <a:pt x="677608" y="865339"/>
                  </a:lnTo>
                  <a:lnTo>
                    <a:pt x="624001" y="918946"/>
                  </a:lnTo>
                  <a:lnTo>
                    <a:pt x="1003871" y="918946"/>
                  </a:lnTo>
                  <a:lnTo>
                    <a:pt x="951395" y="865339"/>
                  </a:lnTo>
                  <a:lnTo>
                    <a:pt x="951395" y="787768"/>
                  </a:lnTo>
                  <a:lnTo>
                    <a:pt x="1076871" y="466077"/>
                  </a:lnTo>
                  <a:lnTo>
                    <a:pt x="1275372" y="466077"/>
                  </a:lnTo>
                  <a:lnTo>
                    <a:pt x="1275372" y="647445"/>
                  </a:lnTo>
                  <a:lnTo>
                    <a:pt x="1195514" y="647445"/>
                  </a:lnTo>
                  <a:lnTo>
                    <a:pt x="1195514" y="674827"/>
                  </a:lnTo>
                  <a:lnTo>
                    <a:pt x="1246847" y="674827"/>
                  </a:lnTo>
                  <a:lnTo>
                    <a:pt x="1246847" y="969136"/>
                  </a:lnTo>
                  <a:lnTo>
                    <a:pt x="1181823" y="1082078"/>
                  </a:lnTo>
                  <a:lnTo>
                    <a:pt x="1275372" y="1245209"/>
                  </a:lnTo>
                  <a:lnTo>
                    <a:pt x="1275372" y="1271447"/>
                  </a:lnTo>
                  <a:lnTo>
                    <a:pt x="1330121" y="1271447"/>
                  </a:lnTo>
                  <a:lnTo>
                    <a:pt x="1330121" y="1326197"/>
                  </a:lnTo>
                  <a:lnTo>
                    <a:pt x="1988896" y="1326197"/>
                  </a:lnTo>
                  <a:lnTo>
                    <a:pt x="1988896" y="836815"/>
                  </a:lnTo>
                  <a:lnTo>
                    <a:pt x="1518348" y="836815"/>
                  </a:lnTo>
                  <a:lnTo>
                    <a:pt x="1518348" y="674827"/>
                  </a:lnTo>
                  <a:lnTo>
                    <a:pt x="1636407" y="674966"/>
                  </a:lnTo>
                  <a:lnTo>
                    <a:pt x="1636407" y="484403"/>
                  </a:lnTo>
                  <a:lnTo>
                    <a:pt x="1520634" y="484327"/>
                  </a:lnTo>
                  <a:lnTo>
                    <a:pt x="1520634" y="115862"/>
                  </a:lnTo>
                  <a:lnTo>
                    <a:pt x="1384884" y="115862"/>
                  </a:lnTo>
                  <a:lnTo>
                    <a:pt x="1384884" y="158064"/>
                  </a:lnTo>
                  <a:lnTo>
                    <a:pt x="922870" y="122072"/>
                  </a:lnTo>
                  <a:lnTo>
                    <a:pt x="922870" y="41071"/>
                  </a:lnTo>
                  <a:lnTo>
                    <a:pt x="854430" y="0"/>
                  </a:lnTo>
                  <a:lnTo>
                    <a:pt x="770013" y="0"/>
                  </a:lnTo>
                  <a:lnTo>
                    <a:pt x="704989" y="41071"/>
                  </a:lnTo>
                  <a:lnTo>
                    <a:pt x="704989" y="122072"/>
                  </a:lnTo>
                  <a:lnTo>
                    <a:pt x="244119" y="158064"/>
                  </a:lnTo>
                  <a:lnTo>
                    <a:pt x="244119" y="115862"/>
                  </a:lnTo>
                  <a:lnTo>
                    <a:pt x="108369" y="115862"/>
                  </a:lnTo>
                  <a:lnTo>
                    <a:pt x="108381" y="484327"/>
                  </a:lnTo>
                  <a:lnTo>
                    <a:pt x="0" y="484327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6980351" y="5866650"/>
              <a:ext cx="1440180" cy="761365"/>
            </a:xfrm>
            <a:custGeom>
              <a:avLst/>
              <a:gdLst/>
              <a:ahLst/>
              <a:cxnLst/>
              <a:rect l="l" t="t" r="r" b="b"/>
              <a:pathLst>
                <a:path w="1440179" h="761365">
                  <a:moveTo>
                    <a:pt x="0" y="0"/>
                  </a:moveTo>
                  <a:lnTo>
                    <a:pt x="0" y="489381"/>
                  </a:lnTo>
                  <a:lnTo>
                    <a:pt x="543001" y="489381"/>
                  </a:lnTo>
                  <a:lnTo>
                    <a:pt x="543001" y="434632"/>
                  </a:lnTo>
                  <a:lnTo>
                    <a:pt x="651370" y="434632"/>
                  </a:lnTo>
                  <a:lnTo>
                    <a:pt x="651370" y="408393"/>
                  </a:lnTo>
                  <a:lnTo>
                    <a:pt x="896632" y="408393"/>
                  </a:lnTo>
                  <a:lnTo>
                    <a:pt x="896632" y="489381"/>
                  </a:lnTo>
                  <a:lnTo>
                    <a:pt x="950252" y="489381"/>
                  </a:lnTo>
                  <a:lnTo>
                    <a:pt x="950252" y="760882"/>
                  </a:lnTo>
                  <a:lnTo>
                    <a:pt x="1384871" y="760882"/>
                  </a:lnTo>
                  <a:lnTo>
                    <a:pt x="1381963" y="478078"/>
                  </a:lnTo>
                  <a:lnTo>
                    <a:pt x="1439633" y="489381"/>
                  </a:lnTo>
                  <a:lnTo>
                    <a:pt x="1439633" y="28524"/>
                  </a:lnTo>
                  <a:lnTo>
                    <a:pt x="1411109" y="28524"/>
                  </a:lnTo>
                  <a:lnTo>
                    <a:pt x="1357502" y="82130"/>
                  </a:lnTo>
                  <a:lnTo>
                    <a:pt x="1412252" y="82130"/>
                  </a:lnTo>
                  <a:lnTo>
                    <a:pt x="1412252" y="326262"/>
                  </a:lnTo>
                  <a:lnTo>
                    <a:pt x="922870" y="326262"/>
                  </a:lnTo>
                  <a:lnTo>
                    <a:pt x="922870" y="82130"/>
                  </a:lnTo>
                  <a:lnTo>
                    <a:pt x="977633" y="82130"/>
                  </a:lnTo>
                  <a:lnTo>
                    <a:pt x="924013" y="28524"/>
                  </a:lnTo>
                  <a:lnTo>
                    <a:pt x="896632" y="28524"/>
                  </a:lnTo>
                  <a:lnTo>
                    <a:pt x="896632" y="82130"/>
                  </a:lnTo>
                  <a:lnTo>
                    <a:pt x="651370" y="82130"/>
                  </a:lnTo>
                  <a:lnTo>
                    <a:pt x="651370" y="54762"/>
                  </a:lnTo>
                  <a:lnTo>
                    <a:pt x="543001" y="54762"/>
                  </a:lnTo>
                  <a:lnTo>
                    <a:pt x="5430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6980351" y="5677280"/>
              <a:ext cx="2343150" cy="1031875"/>
            </a:xfrm>
            <a:custGeom>
              <a:avLst/>
              <a:gdLst/>
              <a:ahLst/>
              <a:cxnLst/>
              <a:rect l="l" t="t" r="r" b="b"/>
              <a:pathLst>
                <a:path w="2343150" h="1031875">
                  <a:moveTo>
                    <a:pt x="0" y="678751"/>
                  </a:moveTo>
                  <a:lnTo>
                    <a:pt x="0" y="859840"/>
                  </a:lnTo>
                  <a:lnTo>
                    <a:pt x="7124" y="894975"/>
                  </a:lnTo>
                  <a:lnTo>
                    <a:pt x="26531" y="923720"/>
                  </a:lnTo>
                  <a:lnTo>
                    <a:pt x="55276" y="943127"/>
                  </a:lnTo>
                  <a:lnTo>
                    <a:pt x="90411" y="950252"/>
                  </a:lnTo>
                  <a:lnTo>
                    <a:pt x="733361" y="950252"/>
                  </a:lnTo>
                  <a:lnTo>
                    <a:pt x="733361" y="961364"/>
                  </a:lnTo>
                  <a:lnTo>
                    <a:pt x="737441" y="984857"/>
                  </a:lnTo>
                  <a:lnTo>
                    <a:pt x="749030" y="1005433"/>
                  </a:lnTo>
                  <a:lnTo>
                    <a:pt x="767147" y="1021447"/>
                  </a:lnTo>
                  <a:lnTo>
                    <a:pt x="790816" y="1031252"/>
                  </a:lnTo>
                  <a:lnTo>
                    <a:pt x="1551711" y="1031252"/>
                  </a:lnTo>
                  <a:lnTo>
                    <a:pt x="1575379" y="1021447"/>
                  </a:lnTo>
                  <a:lnTo>
                    <a:pt x="1593497" y="1005433"/>
                  </a:lnTo>
                  <a:lnTo>
                    <a:pt x="1605085" y="984857"/>
                  </a:lnTo>
                  <a:lnTo>
                    <a:pt x="1609166" y="961364"/>
                  </a:lnTo>
                  <a:lnTo>
                    <a:pt x="1609166" y="950252"/>
                  </a:lnTo>
                  <a:lnTo>
                    <a:pt x="2252116" y="950252"/>
                  </a:lnTo>
                  <a:lnTo>
                    <a:pt x="2287251" y="943127"/>
                  </a:lnTo>
                  <a:lnTo>
                    <a:pt x="2315995" y="923720"/>
                  </a:lnTo>
                  <a:lnTo>
                    <a:pt x="2335403" y="894975"/>
                  </a:lnTo>
                  <a:lnTo>
                    <a:pt x="2342527" y="859840"/>
                  </a:lnTo>
                  <a:lnTo>
                    <a:pt x="2342527" y="678751"/>
                  </a:lnTo>
                  <a:lnTo>
                    <a:pt x="1683753" y="678751"/>
                  </a:lnTo>
                  <a:lnTo>
                    <a:pt x="1683753" y="624001"/>
                  </a:lnTo>
                  <a:lnTo>
                    <a:pt x="1629003" y="624001"/>
                  </a:lnTo>
                  <a:lnTo>
                    <a:pt x="1629003" y="597763"/>
                  </a:lnTo>
                  <a:lnTo>
                    <a:pt x="1535455" y="434632"/>
                  </a:lnTo>
                  <a:lnTo>
                    <a:pt x="1600479" y="321691"/>
                  </a:lnTo>
                  <a:lnTo>
                    <a:pt x="1600479" y="27381"/>
                  </a:lnTo>
                  <a:lnTo>
                    <a:pt x="1549145" y="27381"/>
                  </a:lnTo>
                  <a:lnTo>
                    <a:pt x="1549145" y="0"/>
                  </a:lnTo>
                  <a:lnTo>
                    <a:pt x="1493253" y="0"/>
                  </a:lnTo>
                  <a:lnTo>
                    <a:pt x="1493253" y="180251"/>
                  </a:lnTo>
                  <a:lnTo>
                    <a:pt x="1455597" y="217893"/>
                  </a:lnTo>
                  <a:lnTo>
                    <a:pt x="1439633" y="217893"/>
                  </a:lnTo>
                  <a:lnTo>
                    <a:pt x="1439633" y="678751"/>
                  </a:lnTo>
                  <a:lnTo>
                    <a:pt x="1384871" y="678751"/>
                  </a:lnTo>
                  <a:lnTo>
                    <a:pt x="1384871" y="950252"/>
                  </a:lnTo>
                  <a:lnTo>
                    <a:pt x="950252" y="950252"/>
                  </a:lnTo>
                  <a:lnTo>
                    <a:pt x="950252" y="678751"/>
                  </a:lnTo>
                  <a:lnTo>
                    <a:pt x="896632" y="678751"/>
                  </a:lnTo>
                  <a:lnTo>
                    <a:pt x="896632" y="597763"/>
                  </a:lnTo>
                  <a:lnTo>
                    <a:pt x="651370" y="597763"/>
                  </a:lnTo>
                  <a:lnTo>
                    <a:pt x="651370" y="624001"/>
                  </a:lnTo>
                  <a:lnTo>
                    <a:pt x="543001" y="624001"/>
                  </a:lnTo>
                  <a:lnTo>
                    <a:pt x="543001" y="678751"/>
                  </a:lnTo>
                  <a:lnTo>
                    <a:pt x="0" y="67875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6980351" y="5677280"/>
              <a:ext cx="2343150" cy="1031875"/>
            </a:xfrm>
            <a:custGeom>
              <a:avLst/>
              <a:gdLst/>
              <a:ahLst/>
              <a:cxnLst/>
              <a:rect l="l" t="t" r="r" b="b"/>
              <a:pathLst>
                <a:path w="2343150" h="1031875">
                  <a:moveTo>
                    <a:pt x="0" y="678751"/>
                  </a:moveTo>
                  <a:lnTo>
                    <a:pt x="0" y="859840"/>
                  </a:lnTo>
                  <a:lnTo>
                    <a:pt x="7124" y="894975"/>
                  </a:lnTo>
                  <a:lnTo>
                    <a:pt x="26531" y="923720"/>
                  </a:lnTo>
                  <a:lnTo>
                    <a:pt x="55276" y="943127"/>
                  </a:lnTo>
                  <a:lnTo>
                    <a:pt x="90411" y="950252"/>
                  </a:lnTo>
                  <a:lnTo>
                    <a:pt x="733361" y="950252"/>
                  </a:lnTo>
                  <a:lnTo>
                    <a:pt x="733361" y="961364"/>
                  </a:lnTo>
                  <a:lnTo>
                    <a:pt x="737441" y="984857"/>
                  </a:lnTo>
                  <a:lnTo>
                    <a:pt x="749030" y="1005433"/>
                  </a:lnTo>
                  <a:lnTo>
                    <a:pt x="767147" y="1021447"/>
                  </a:lnTo>
                  <a:lnTo>
                    <a:pt x="790816" y="1031252"/>
                  </a:lnTo>
                  <a:lnTo>
                    <a:pt x="1551711" y="1031252"/>
                  </a:lnTo>
                  <a:lnTo>
                    <a:pt x="1575379" y="1021447"/>
                  </a:lnTo>
                  <a:lnTo>
                    <a:pt x="1593497" y="1005433"/>
                  </a:lnTo>
                  <a:lnTo>
                    <a:pt x="1605085" y="984857"/>
                  </a:lnTo>
                  <a:lnTo>
                    <a:pt x="1609166" y="961364"/>
                  </a:lnTo>
                  <a:lnTo>
                    <a:pt x="1609166" y="950252"/>
                  </a:lnTo>
                  <a:lnTo>
                    <a:pt x="2252116" y="950252"/>
                  </a:lnTo>
                  <a:lnTo>
                    <a:pt x="2287251" y="943127"/>
                  </a:lnTo>
                  <a:lnTo>
                    <a:pt x="2315995" y="923720"/>
                  </a:lnTo>
                  <a:lnTo>
                    <a:pt x="2335403" y="894975"/>
                  </a:lnTo>
                  <a:lnTo>
                    <a:pt x="2342527" y="859840"/>
                  </a:lnTo>
                  <a:lnTo>
                    <a:pt x="2342527" y="678751"/>
                  </a:lnTo>
                  <a:lnTo>
                    <a:pt x="1683753" y="678751"/>
                  </a:lnTo>
                  <a:lnTo>
                    <a:pt x="1683753" y="624001"/>
                  </a:lnTo>
                  <a:lnTo>
                    <a:pt x="1629003" y="624001"/>
                  </a:lnTo>
                  <a:lnTo>
                    <a:pt x="1629003" y="597763"/>
                  </a:lnTo>
                  <a:lnTo>
                    <a:pt x="1535455" y="434632"/>
                  </a:lnTo>
                  <a:lnTo>
                    <a:pt x="1600479" y="321691"/>
                  </a:lnTo>
                  <a:lnTo>
                    <a:pt x="1600479" y="27381"/>
                  </a:lnTo>
                  <a:lnTo>
                    <a:pt x="1549145" y="27381"/>
                  </a:lnTo>
                  <a:lnTo>
                    <a:pt x="1549145" y="0"/>
                  </a:lnTo>
                  <a:lnTo>
                    <a:pt x="1493253" y="0"/>
                  </a:lnTo>
                  <a:lnTo>
                    <a:pt x="1493253" y="180251"/>
                  </a:lnTo>
                  <a:lnTo>
                    <a:pt x="1455597" y="217893"/>
                  </a:lnTo>
                  <a:lnTo>
                    <a:pt x="1439633" y="217893"/>
                  </a:lnTo>
                  <a:lnTo>
                    <a:pt x="1439633" y="678751"/>
                  </a:lnTo>
                  <a:lnTo>
                    <a:pt x="1384871" y="678751"/>
                  </a:lnTo>
                  <a:lnTo>
                    <a:pt x="1384871" y="950252"/>
                  </a:lnTo>
                  <a:lnTo>
                    <a:pt x="950252" y="950252"/>
                  </a:lnTo>
                  <a:lnTo>
                    <a:pt x="950252" y="678751"/>
                  </a:lnTo>
                  <a:lnTo>
                    <a:pt x="896632" y="678751"/>
                  </a:lnTo>
                  <a:lnTo>
                    <a:pt x="896632" y="597763"/>
                  </a:lnTo>
                  <a:lnTo>
                    <a:pt x="651370" y="597763"/>
                  </a:lnTo>
                  <a:lnTo>
                    <a:pt x="651370" y="624001"/>
                  </a:lnTo>
                  <a:lnTo>
                    <a:pt x="543001" y="624001"/>
                  </a:lnTo>
                  <a:lnTo>
                    <a:pt x="543001" y="678751"/>
                  </a:lnTo>
                  <a:lnTo>
                    <a:pt x="0" y="67875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7535494" y="3017037"/>
              <a:ext cx="1232535" cy="2035175"/>
            </a:xfrm>
            <a:custGeom>
              <a:avLst/>
              <a:gdLst/>
              <a:ahLst/>
              <a:cxnLst/>
              <a:rect l="l" t="t" r="r" b="b"/>
              <a:pathLst>
                <a:path w="1232534" h="2035175">
                  <a:moveTo>
                    <a:pt x="0" y="704088"/>
                  </a:moveTo>
                  <a:lnTo>
                    <a:pt x="205740" y="1058621"/>
                  </a:lnTo>
                  <a:lnTo>
                    <a:pt x="15240" y="1128204"/>
                  </a:lnTo>
                  <a:lnTo>
                    <a:pt x="15240" y="2035111"/>
                  </a:lnTo>
                  <a:lnTo>
                    <a:pt x="395109" y="2035111"/>
                  </a:lnTo>
                  <a:lnTo>
                    <a:pt x="422490" y="1899361"/>
                  </a:lnTo>
                  <a:lnTo>
                    <a:pt x="568502" y="1899361"/>
                  </a:lnTo>
                  <a:lnTo>
                    <a:pt x="568502" y="2012797"/>
                  </a:lnTo>
                  <a:lnTo>
                    <a:pt x="652919" y="2012797"/>
                  </a:lnTo>
                  <a:lnTo>
                    <a:pt x="652919" y="1899361"/>
                  </a:lnTo>
                  <a:lnTo>
                    <a:pt x="809764" y="1899361"/>
                  </a:lnTo>
                  <a:lnTo>
                    <a:pt x="837133" y="2035111"/>
                  </a:lnTo>
                  <a:lnTo>
                    <a:pt x="1217015" y="2035111"/>
                  </a:lnTo>
                  <a:lnTo>
                    <a:pt x="1217015" y="1128204"/>
                  </a:lnTo>
                  <a:lnTo>
                    <a:pt x="1026502" y="1058621"/>
                  </a:lnTo>
                  <a:lnTo>
                    <a:pt x="1232179" y="704087"/>
                  </a:lnTo>
                  <a:lnTo>
                    <a:pt x="1185202" y="704088"/>
                  </a:lnTo>
                  <a:lnTo>
                    <a:pt x="1026502" y="983475"/>
                  </a:lnTo>
                  <a:lnTo>
                    <a:pt x="1026502" y="0"/>
                  </a:lnTo>
                  <a:lnTo>
                    <a:pt x="205740" y="0"/>
                  </a:lnTo>
                  <a:lnTo>
                    <a:pt x="205701" y="983475"/>
                  </a:lnTo>
                  <a:lnTo>
                    <a:pt x="46964" y="704088"/>
                  </a:lnTo>
                  <a:lnTo>
                    <a:pt x="0" y="704088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7172731" y="2796844"/>
              <a:ext cx="1958339" cy="2717800"/>
            </a:xfrm>
            <a:custGeom>
              <a:avLst/>
              <a:gdLst/>
              <a:ahLst/>
              <a:cxnLst/>
              <a:rect l="l" t="t" r="r" b="b"/>
              <a:pathLst>
                <a:path w="1958340" h="2717800">
                  <a:moveTo>
                    <a:pt x="1681886" y="2348852"/>
                  </a:moveTo>
                  <a:lnTo>
                    <a:pt x="1681886" y="2717317"/>
                  </a:lnTo>
                  <a:lnTo>
                    <a:pt x="1797659" y="2717393"/>
                  </a:lnTo>
                  <a:lnTo>
                    <a:pt x="1845017" y="2662554"/>
                  </a:lnTo>
                  <a:lnTo>
                    <a:pt x="1845017" y="2255304"/>
                  </a:lnTo>
                  <a:lnTo>
                    <a:pt x="1957870" y="2255304"/>
                  </a:lnTo>
                  <a:lnTo>
                    <a:pt x="1957870" y="1738541"/>
                  </a:lnTo>
                  <a:lnTo>
                    <a:pt x="1925154" y="1738541"/>
                  </a:lnTo>
                  <a:lnTo>
                    <a:pt x="1875610" y="1728494"/>
                  </a:lnTo>
                  <a:lnTo>
                    <a:pt x="1835075" y="1701125"/>
                  </a:lnTo>
                  <a:lnTo>
                    <a:pt x="1807706" y="1660590"/>
                  </a:lnTo>
                  <a:lnTo>
                    <a:pt x="1797659" y="1611045"/>
                  </a:lnTo>
                  <a:lnTo>
                    <a:pt x="1797659" y="1143063"/>
                  </a:lnTo>
                  <a:lnTo>
                    <a:pt x="1742897" y="1088313"/>
                  </a:lnTo>
                  <a:lnTo>
                    <a:pt x="1688147" y="1088313"/>
                  </a:lnTo>
                  <a:lnTo>
                    <a:pt x="1688147" y="925182"/>
                  </a:lnTo>
                  <a:lnTo>
                    <a:pt x="1682064" y="925182"/>
                  </a:lnTo>
                  <a:lnTo>
                    <a:pt x="1682064" y="2255304"/>
                  </a:lnTo>
                  <a:lnTo>
                    <a:pt x="1681886" y="2348852"/>
                  </a:lnTo>
                  <a:close/>
                </a:path>
                <a:path w="1958340" h="2717800">
                  <a:moveTo>
                    <a:pt x="1389265" y="1278813"/>
                  </a:moveTo>
                  <a:lnTo>
                    <a:pt x="1579778" y="1348397"/>
                  </a:lnTo>
                  <a:lnTo>
                    <a:pt x="1579778" y="2255304"/>
                  </a:lnTo>
                  <a:lnTo>
                    <a:pt x="1682064" y="2255304"/>
                  </a:lnTo>
                  <a:lnTo>
                    <a:pt x="1682064" y="925182"/>
                  </a:lnTo>
                  <a:lnTo>
                    <a:pt x="1594419" y="925182"/>
                  </a:lnTo>
                  <a:lnTo>
                    <a:pt x="1389265" y="1278813"/>
                  </a:lnTo>
                  <a:close/>
                </a:path>
                <a:path w="1958340" h="2717800">
                  <a:moveTo>
                    <a:pt x="1547452" y="925182"/>
                  </a:moveTo>
                  <a:lnTo>
                    <a:pt x="1594419" y="925182"/>
                  </a:lnTo>
                  <a:lnTo>
                    <a:pt x="1594942" y="924280"/>
                  </a:lnTo>
                  <a:lnTo>
                    <a:pt x="1547964" y="924280"/>
                  </a:lnTo>
                  <a:lnTo>
                    <a:pt x="1547452" y="925182"/>
                  </a:lnTo>
                  <a:close/>
                </a:path>
                <a:path w="1958340" h="2717800">
                  <a:moveTo>
                    <a:pt x="1498777" y="155447"/>
                  </a:moveTo>
                  <a:lnTo>
                    <a:pt x="1498777" y="708444"/>
                  </a:lnTo>
                  <a:lnTo>
                    <a:pt x="1502836" y="688418"/>
                  </a:lnTo>
                  <a:lnTo>
                    <a:pt x="1513893" y="672037"/>
                  </a:lnTo>
                  <a:lnTo>
                    <a:pt x="1530271" y="660979"/>
                  </a:lnTo>
                  <a:lnTo>
                    <a:pt x="1550289" y="656920"/>
                  </a:lnTo>
                  <a:lnTo>
                    <a:pt x="1550289" y="301180"/>
                  </a:lnTo>
                  <a:lnTo>
                    <a:pt x="1498777" y="155447"/>
                  </a:lnTo>
                  <a:close/>
                </a:path>
                <a:path w="1958340" h="2717800">
                  <a:moveTo>
                    <a:pt x="410239" y="925182"/>
                  </a:moveTo>
                  <a:lnTo>
                    <a:pt x="568502" y="1203734"/>
                  </a:lnTo>
                  <a:lnTo>
                    <a:pt x="568502" y="220192"/>
                  </a:lnTo>
                  <a:lnTo>
                    <a:pt x="1389265" y="220192"/>
                  </a:lnTo>
                  <a:lnTo>
                    <a:pt x="1389265" y="1203667"/>
                  </a:lnTo>
                  <a:lnTo>
                    <a:pt x="1547452" y="925182"/>
                  </a:lnTo>
                  <a:lnTo>
                    <a:pt x="1498777" y="925182"/>
                  </a:lnTo>
                  <a:lnTo>
                    <a:pt x="1498777" y="155447"/>
                  </a:lnTo>
                  <a:lnTo>
                    <a:pt x="1457147" y="37668"/>
                  </a:lnTo>
                  <a:lnTo>
                    <a:pt x="1429061" y="10228"/>
                  </a:lnTo>
                  <a:lnTo>
                    <a:pt x="1391259" y="0"/>
                  </a:lnTo>
                  <a:lnTo>
                    <a:pt x="566521" y="0"/>
                  </a:lnTo>
                  <a:lnTo>
                    <a:pt x="528710" y="10228"/>
                  </a:lnTo>
                  <a:lnTo>
                    <a:pt x="500634" y="37668"/>
                  </a:lnTo>
                  <a:lnTo>
                    <a:pt x="458990" y="155467"/>
                  </a:lnTo>
                  <a:lnTo>
                    <a:pt x="458990" y="925182"/>
                  </a:lnTo>
                  <a:lnTo>
                    <a:pt x="410239" y="925182"/>
                  </a:lnTo>
                  <a:close/>
                </a:path>
                <a:path w="1958340" h="2717800">
                  <a:moveTo>
                    <a:pt x="269455" y="1088313"/>
                  </a:moveTo>
                  <a:lnTo>
                    <a:pt x="269455" y="2255304"/>
                  </a:lnTo>
                  <a:lnTo>
                    <a:pt x="378002" y="2255304"/>
                  </a:lnTo>
                  <a:lnTo>
                    <a:pt x="378002" y="1348397"/>
                  </a:lnTo>
                  <a:lnTo>
                    <a:pt x="568502" y="1278813"/>
                  </a:lnTo>
                  <a:lnTo>
                    <a:pt x="363286" y="925182"/>
                  </a:lnTo>
                  <a:lnTo>
                    <a:pt x="269633" y="925182"/>
                  </a:lnTo>
                  <a:lnTo>
                    <a:pt x="269633" y="1088313"/>
                  </a:lnTo>
                  <a:lnTo>
                    <a:pt x="269455" y="1088313"/>
                  </a:lnTo>
                  <a:close/>
                </a:path>
                <a:path w="1958340" h="2717800">
                  <a:moveTo>
                    <a:pt x="407479" y="301180"/>
                  </a:moveTo>
                  <a:lnTo>
                    <a:pt x="407479" y="656920"/>
                  </a:lnTo>
                  <a:lnTo>
                    <a:pt x="427497" y="660979"/>
                  </a:lnTo>
                  <a:lnTo>
                    <a:pt x="443874" y="672037"/>
                  </a:lnTo>
                  <a:lnTo>
                    <a:pt x="454931" y="688418"/>
                  </a:lnTo>
                  <a:lnTo>
                    <a:pt x="458990" y="708444"/>
                  </a:lnTo>
                  <a:lnTo>
                    <a:pt x="458990" y="155467"/>
                  </a:lnTo>
                  <a:lnTo>
                    <a:pt x="407479" y="301180"/>
                  </a:lnTo>
                  <a:close/>
                </a:path>
                <a:path w="1958340" h="2717800">
                  <a:moveTo>
                    <a:pt x="362762" y="924280"/>
                  </a:moveTo>
                  <a:lnTo>
                    <a:pt x="363286" y="925182"/>
                  </a:lnTo>
                  <a:lnTo>
                    <a:pt x="410239" y="925182"/>
                  </a:lnTo>
                  <a:lnTo>
                    <a:pt x="409727" y="924280"/>
                  </a:lnTo>
                  <a:lnTo>
                    <a:pt x="362762" y="924280"/>
                  </a:lnTo>
                  <a:close/>
                </a:path>
                <a:path w="1958340" h="2717800">
                  <a:moveTo>
                    <a:pt x="0" y="1738541"/>
                  </a:moveTo>
                  <a:lnTo>
                    <a:pt x="0" y="2255304"/>
                  </a:lnTo>
                  <a:lnTo>
                    <a:pt x="106502" y="2255304"/>
                  </a:lnTo>
                  <a:lnTo>
                    <a:pt x="106502" y="2662555"/>
                  </a:lnTo>
                  <a:lnTo>
                    <a:pt x="161251" y="2717317"/>
                  </a:lnTo>
                  <a:lnTo>
                    <a:pt x="269633" y="2717317"/>
                  </a:lnTo>
                  <a:lnTo>
                    <a:pt x="269455" y="1088313"/>
                  </a:lnTo>
                  <a:lnTo>
                    <a:pt x="214871" y="1088313"/>
                  </a:lnTo>
                  <a:lnTo>
                    <a:pt x="160108" y="1143063"/>
                  </a:lnTo>
                  <a:lnTo>
                    <a:pt x="160108" y="1611045"/>
                  </a:lnTo>
                  <a:lnTo>
                    <a:pt x="150063" y="1660590"/>
                  </a:lnTo>
                  <a:lnTo>
                    <a:pt x="122697" y="1701125"/>
                  </a:lnTo>
                  <a:lnTo>
                    <a:pt x="82163" y="1728494"/>
                  </a:lnTo>
                  <a:lnTo>
                    <a:pt x="32613" y="1738541"/>
                  </a:lnTo>
                  <a:lnTo>
                    <a:pt x="0" y="173854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7172629" y="2796844"/>
              <a:ext cx="1958339" cy="2717800"/>
            </a:xfrm>
            <a:custGeom>
              <a:avLst/>
              <a:gdLst/>
              <a:ahLst/>
              <a:cxnLst/>
              <a:rect l="l" t="t" r="r" b="b"/>
              <a:pathLst>
                <a:path w="1958340" h="2717800">
                  <a:moveTo>
                    <a:pt x="362864" y="924280"/>
                  </a:moveTo>
                  <a:lnTo>
                    <a:pt x="568604" y="1278813"/>
                  </a:lnTo>
                  <a:lnTo>
                    <a:pt x="378104" y="1348397"/>
                  </a:lnTo>
                  <a:lnTo>
                    <a:pt x="378104" y="2255304"/>
                  </a:lnTo>
                  <a:lnTo>
                    <a:pt x="269557" y="2255304"/>
                  </a:lnTo>
                  <a:lnTo>
                    <a:pt x="269735" y="2717317"/>
                  </a:lnTo>
                  <a:lnTo>
                    <a:pt x="161353" y="2717317"/>
                  </a:lnTo>
                  <a:lnTo>
                    <a:pt x="106603" y="2662555"/>
                  </a:lnTo>
                  <a:lnTo>
                    <a:pt x="106603" y="2255304"/>
                  </a:lnTo>
                  <a:lnTo>
                    <a:pt x="101" y="2255304"/>
                  </a:lnTo>
                  <a:lnTo>
                    <a:pt x="0" y="1738541"/>
                  </a:lnTo>
                  <a:lnTo>
                    <a:pt x="7922" y="1738648"/>
                  </a:lnTo>
                  <a:lnTo>
                    <a:pt x="16119" y="1738636"/>
                  </a:lnTo>
                  <a:lnTo>
                    <a:pt x="24435" y="1738576"/>
                  </a:lnTo>
                  <a:lnTo>
                    <a:pt x="32715" y="1738541"/>
                  </a:lnTo>
                  <a:lnTo>
                    <a:pt x="82265" y="1728494"/>
                  </a:lnTo>
                  <a:lnTo>
                    <a:pt x="122799" y="1701125"/>
                  </a:lnTo>
                  <a:lnTo>
                    <a:pt x="150165" y="1660590"/>
                  </a:lnTo>
                  <a:lnTo>
                    <a:pt x="160210" y="1611045"/>
                  </a:lnTo>
                  <a:lnTo>
                    <a:pt x="160210" y="1143063"/>
                  </a:lnTo>
                  <a:lnTo>
                    <a:pt x="214972" y="1088313"/>
                  </a:lnTo>
                  <a:lnTo>
                    <a:pt x="269722" y="1088313"/>
                  </a:lnTo>
                  <a:lnTo>
                    <a:pt x="269722" y="925182"/>
                  </a:lnTo>
                  <a:lnTo>
                    <a:pt x="459092" y="925182"/>
                  </a:lnTo>
                  <a:lnTo>
                    <a:pt x="459092" y="708444"/>
                  </a:lnTo>
                  <a:lnTo>
                    <a:pt x="455033" y="688418"/>
                  </a:lnTo>
                  <a:lnTo>
                    <a:pt x="443976" y="672037"/>
                  </a:lnTo>
                  <a:lnTo>
                    <a:pt x="427599" y="660979"/>
                  </a:lnTo>
                  <a:lnTo>
                    <a:pt x="407581" y="656920"/>
                  </a:lnTo>
                  <a:lnTo>
                    <a:pt x="407581" y="301180"/>
                  </a:lnTo>
                  <a:lnTo>
                    <a:pt x="500735" y="37668"/>
                  </a:lnTo>
                  <a:lnTo>
                    <a:pt x="528812" y="10228"/>
                  </a:lnTo>
                  <a:lnTo>
                    <a:pt x="566623" y="0"/>
                  </a:lnTo>
                  <a:lnTo>
                    <a:pt x="1391361" y="0"/>
                  </a:lnTo>
                  <a:lnTo>
                    <a:pt x="1429162" y="10228"/>
                  </a:lnTo>
                  <a:lnTo>
                    <a:pt x="1457248" y="37668"/>
                  </a:lnTo>
                  <a:lnTo>
                    <a:pt x="1550390" y="301180"/>
                  </a:lnTo>
                  <a:lnTo>
                    <a:pt x="1550390" y="656920"/>
                  </a:lnTo>
                  <a:lnTo>
                    <a:pt x="1530372" y="660979"/>
                  </a:lnTo>
                  <a:lnTo>
                    <a:pt x="1513995" y="672037"/>
                  </a:lnTo>
                  <a:lnTo>
                    <a:pt x="1502938" y="688418"/>
                  </a:lnTo>
                  <a:lnTo>
                    <a:pt x="1498879" y="708444"/>
                  </a:lnTo>
                  <a:lnTo>
                    <a:pt x="1498879" y="925182"/>
                  </a:lnTo>
                  <a:lnTo>
                    <a:pt x="1688249" y="925182"/>
                  </a:lnTo>
                  <a:lnTo>
                    <a:pt x="1688249" y="1088313"/>
                  </a:lnTo>
                  <a:lnTo>
                    <a:pt x="1742998" y="1088313"/>
                  </a:lnTo>
                  <a:lnTo>
                    <a:pt x="1797761" y="1143063"/>
                  </a:lnTo>
                  <a:lnTo>
                    <a:pt x="1797761" y="1611045"/>
                  </a:lnTo>
                  <a:lnTo>
                    <a:pt x="1807807" y="1660590"/>
                  </a:lnTo>
                  <a:lnTo>
                    <a:pt x="1835176" y="1701125"/>
                  </a:lnTo>
                  <a:lnTo>
                    <a:pt x="1875712" y="1728494"/>
                  </a:lnTo>
                  <a:lnTo>
                    <a:pt x="1925256" y="1738541"/>
                  </a:lnTo>
                  <a:lnTo>
                    <a:pt x="1933536" y="1738576"/>
                  </a:lnTo>
                  <a:lnTo>
                    <a:pt x="1941852" y="1738636"/>
                  </a:lnTo>
                  <a:lnTo>
                    <a:pt x="1950048" y="1738648"/>
                  </a:lnTo>
                  <a:lnTo>
                    <a:pt x="1957971" y="1738541"/>
                  </a:lnTo>
                  <a:lnTo>
                    <a:pt x="1957870" y="2255304"/>
                  </a:lnTo>
                  <a:lnTo>
                    <a:pt x="1845119" y="2255304"/>
                  </a:lnTo>
                  <a:lnTo>
                    <a:pt x="1845119" y="2662554"/>
                  </a:lnTo>
                  <a:lnTo>
                    <a:pt x="1797761" y="2717393"/>
                  </a:lnTo>
                  <a:lnTo>
                    <a:pt x="1681987" y="2717317"/>
                  </a:lnTo>
                  <a:lnTo>
                    <a:pt x="1681987" y="2348852"/>
                  </a:lnTo>
                  <a:lnTo>
                    <a:pt x="1682165" y="2255304"/>
                  </a:lnTo>
                  <a:lnTo>
                    <a:pt x="1579879" y="2255304"/>
                  </a:lnTo>
                  <a:lnTo>
                    <a:pt x="1579879" y="1348397"/>
                  </a:lnTo>
                  <a:lnTo>
                    <a:pt x="1389367" y="1278813"/>
                  </a:lnTo>
                  <a:lnTo>
                    <a:pt x="1595043" y="924280"/>
                  </a:lnTo>
                  <a:lnTo>
                    <a:pt x="1548066" y="924280"/>
                  </a:lnTo>
                  <a:lnTo>
                    <a:pt x="1389367" y="1203667"/>
                  </a:lnTo>
                  <a:lnTo>
                    <a:pt x="1389367" y="220192"/>
                  </a:lnTo>
                  <a:lnTo>
                    <a:pt x="568604" y="220192"/>
                  </a:lnTo>
                  <a:lnTo>
                    <a:pt x="568566" y="1203667"/>
                  </a:lnTo>
                  <a:lnTo>
                    <a:pt x="409828" y="924280"/>
                  </a:lnTo>
                  <a:lnTo>
                    <a:pt x="362864" y="9242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7449756" y="2201392"/>
              <a:ext cx="1403985" cy="1411605"/>
            </a:xfrm>
            <a:custGeom>
              <a:avLst/>
              <a:gdLst/>
              <a:ahLst/>
              <a:cxnLst/>
              <a:rect l="l" t="t" r="r" b="b"/>
              <a:pathLst>
                <a:path w="1403984" h="1411604">
                  <a:moveTo>
                    <a:pt x="271119" y="1411122"/>
                  </a:moveTo>
                  <a:lnTo>
                    <a:pt x="291477" y="1411122"/>
                  </a:lnTo>
                  <a:lnTo>
                    <a:pt x="291477" y="815644"/>
                  </a:lnTo>
                  <a:lnTo>
                    <a:pt x="1112240" y="815644"/>
                  </a:lnTo>
                  <a:lnTo>
                    <a:pt x="1112240" y="1411122"/>
                  </a:lnTo>
                  <a:lnTo>
                    <a:pt x="1132598" y="1411122"/>
                  </a:lnTo>
                  <a:lnTo>
                    <a:pt x="1132598" y="212813"/>
                  </a:lnTo>
                  <a:lnTo>
                    <a:pt x="1136512" y="193504"/>
                  </a:lnTo>
                  <a:lnTo>
                    <a:pt x="1147176" y="177709"/>
                  </a:lnTo>
                  <a:lnTo>
                    <a:pt x="1162972" y="167045"/>
                  </a:lnTo>
                  <a:lnTo>
                    <a:pt x="1182281" y="163131"/>
                  </a:lnTo>
                  <a:lnTo>
                    <a:pt x="1248435" y="163131"/>
                  </a:lnTo>
                  <a:lnTo>
                    <a:pt x="1294203" y="193504"/>
                  </a:lnTo>
                  <a:lnTo>
                    <a:pt x="1298117" y="1411122"/>
                  </a:lnTo>
                  <a:lnTo>
                    <a:pt x="1403718" y="1411122"/>
                  </a:lnTo>
                  <a:lnTo>
                    <a:pt x="1403718" y="95389"/>
                  </a:lnTo>
                  <a:lnTo>
                    <a:pt x="1375719" y="27992"/>
                  </a:lnTo>
                  <a:lnTo>
                    <a:pt x="1308315" y="0"/>
                  </a:lnTo>
                  <a:lnTo>
                    <a:pt x="1026972" y="0"/>
                  </a:lnTo>
                  <a:lnTo>
                    <a:pt x="1026972" y="595452"/>
                  </a:lnTo>
                  <a:lnTo>
                    <a:pt x="376745" y="595452"/>
                  </a:lnTo>
                  <a:lnTo>
                    <a:pt x="376745" y="0"/>
                  </a:lnTo>
                  <a:lnTo>
                    <a:pt x="271322" y="0"/>
                  </a:lnTo>
                  <a:lnTo>
                    <a:pt x="271322" y="212813"/>
                  </a:lnTo>
                  <a:lnTo>
                    <a:pt x="271119" y="1411122"/>
                  </a:lnTo>
                  <a:close/>
                </a:path>
                <a:path w="1403984" h="1411604">
                  <a:moveTo>
                    <a:pt x="376745" y="0"/>
                  </a:moveTo>
                  <a:lnTo>
                    <a:pt x="376745" y="245262"/>
                  </a:lnTo>
                  <a:lnTo>
                    <a:pt x="1026972" y="245262"/>
                  </a:lnTo>
                  <a:lnTo>
                    <a:pt x="1026972" y="0"/>
                  </a:lnTo>
                  <a:lnTo>
                    <a:pt x="376745" y="0"/>
                  </a:lnTo>
                  <a:close/>
                </a:path>
                <a:path w="1403984" h="1411604">
                  <a:moveTo>
                    <a:pt x="0" y="95389"/>
                  </a:moveTo>
                  <a:lnTo>
                    <a:pt x="0" y="1411122"/>
                  </a:lnTo>
                  <a:lnTo>
                    <a:pt x="100977" y="1411122"/>
                  </a:lnTo>
                  <a:lnTo>
                    <a:pt x="100977" y="212813"/>
                  </a:lnTo>
                  <a:lnTo>
                    <a:pt x="104891" y="193504"/>
                  </a:lnTo>
                  <a:lnTo>
                    <a:pt x="115554" y="177709"/>
                  </a:lnTo>
                  <a:lnTo>
                    <a:pt x="131345" y="167045"/>
                  </a:lnTo>
                  <a:lnTo>
                    <a:pt x="150647" y="163131"/>
                  </a:lnTo>
                  <a:lnTo>
                    <a:pt x="221640" y="163131"/>
                  </a:lnTo>
                  <a:lnTo>
                    <a:pt x="240949" y="167045"/>
                  </a:lnTo>
                  <a:lnTo>
                    <a:pt x="256744" y="177709"/>
                  </a:lnTo>
                  <a:lnTo>
                    <a:pt x="267408" y="193504"/>
                  </a:lnTo>
                  <a:lnTo>
                    <a:pt x="271322" y="212813"/>
                  </a:lnTo>
                  <a:lnTo>
                    <a:pt x="271322" y="0"/>
                  </a:lnTo>
                  <a:lnTo>
                    <a:pt x="95402" y="0"/>
                  </a:lnTo>
                  <a:lnTo>
                    <a:pt x="58330" y="7516"/>
                  </a:lnTo>
                  <a:lnTo>
                    <a:pt x="27998" y="27992"/>
                  </a:lnTo>
                  <a:lnTo>
                    <a:pt x="7518" y="58319"/>
                  </a:lnTo>
                  <a:lnTo>
                    <a:pt x="0" y="95389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7449756" y="2201392"/>
              <a:ext cx="1403985" cy="1411605"/>
            </a:xfrm>
            <a:custGeom>
              <a:avLst/>
              <a:gdLst/>
              <a:ahLst/>
              <a:cxnLst/>
              <a:rect l="l" t="t" r="r" b="b"/>
              <a:pathLst>
                <a:path w="1403984" h="1411604">
                  <a:moveTo>
                    <a:pt x="701865" y="0"/>
                  </a:moveTo>
                  <a:lnTo>
                    <a:pt x="1308315" y="0"/>
                  </a:lnTo>
                  <a:lnTo>
                    <a:pt x="1375719" y="27992"/>
                  </a:lnTo>
                  <a:lnTo>
                    <a:pt x="1403718" y="95389"/>
                  </a:lnTo>
                  <a:lnTo>
                    <a:pt x="1403718" y="1411122"/>
                  </a:lnTo>
                  <a:lnTo>
                    <a:pt x="1298117" y="1411122"/>
                  </a:lnTo>
                  <a:lnTo>
                    <a:pt x="1298117" y="212813"/>
                  </a:lnTo>
                  <a:lnTo>
                    <a:pt x="1294203" y="193504"/>
                  </a:lnTo>
                  <a:lnTo>
                    <a:pt x="1283539" y="177709"/>
                  </a:lnTo>
                  <a:lnTo>
                    <a:pt x="1267744" y="167045"/>
                  </a:lnTo>
                  <a:lnTo>
                    <a:pt x="1248435" y="163131"/>
                  </a:lnTo>
                  <a:lnTo>
                    <a:pt x="1182281" y="163131"/>
                  </a:lnTo>
                  <a:lnTo>
                    <a:pt x="1162972" y="167045"/>
                  </a:lnTo>
                  <a:lnTo>
                    <a:pt x="1147176" y="177709"/>
                  </a:lnTo>
                  <a:lnTo>
                    <a:pt x="1136512" y="193504"/>
                  </a:lnTo>
                  <a:lnTo>
                    <a:pt x="1132598" y="212813"/>
                  </a:lnTo>
                  <a:lnTo>
                    <a:pt x="1132598" y="1411122"/>
                  </a:lnTo>
                  <a:lnTo>
                    <a:pt x="1112240" y="1411122"/>
                  </a:lnTo>
                  <a:lnTo>
                    <a:pt x="1112240" y="815644"/>
                  </a:lnTo>
                  <a:lnTo>
                    <a:pt x="291477" y="815644"/>
                  </a:lnTo>
                  <a:lnTo>
                    <a:pt x="291477" y="1411122"/>
                  </a:lnTo>
                  <a:lnTo>
                    <a:pt x="271119" y="1411122"/>
                  </a:lnTo>
                  <a:lnTo>
                    <a:pt x="271322" y="212813"/>
                  </a:lnTo>
                  <a:lnTo>
                    <a:pt x="240949" y="167045"/>
                  </a:lnTo>
                  <a:lnTo>
                    <a:pt x="221640" y="163131"/>
                  </a:lnTo>
                  <a:lnTo>
                    <a:pt x="150647" y="163131"/>
                  </a:lnTo>
                  <a:lnTo>
                    <a:pt x="131345" y="167045"/>
                  </a:lnTo>
                  <a:lnTo>
                    <a:pt x="115554" y="177709"/>
                  </a:lnTo>
                  <a:lnTo>
                    <a:pt x="104891" y="193504"/>
                  </a:lnTo>
                  <a:lnTo>
                    <a:pt x="100977" y="212813"/>
                  </a:lnTo>
                  <a:lnTo>
                    <a:pt x="100977" y="1411122"/>
                  </a:lnTo>
                  <a:lnTo>
                    <a:pt x="0" y="1411122"/>
                  </a:lnTo>
                  <a:lnTo>
                    <a:pt x="0" y="95389"/>
                  </a:lnTo>
                  <a:lnTo>
                    <a:pt x="27998" y="27992"/>
                  </a:lnTo>
                  <a:lnTo>
                    <a:pt x="95402" y="0"/>
                  </a:lnTo>
                  <a:lnTo>
                    <a:pt x="701865" y="0"/>
                  </a:lnTo>
                  <a:close/>
                </a:path>
                <a:path w="1403984" h="1411604">
                  <a:moveTo>
                    <a:pt x="376745" y="595452"/>
                  </a:moveTo>
                  <a:lnTo>
                    <a:pt x="376745" y="245262"/>
                  </a:lnTo>
                  <a:lnTo>
                    <a:pt x="1026972" y="245262"/>
                  </a:lnTo>
                  <a:lnTo>
                    <a:pt x="1026972" y="595452"/>
                  </a:lnTo>
                  <a:lnTo>
                    <a:pt x="376745" y="5954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8285378" y="5495912"/>
              <a:ext cx="324485" cy="453390"/>
            </a:xfrm>
            <a:custGeom>
              <a:avLst/>
              <a:gdLst/>
              <a:ahLst/>
              <a:cxnLst/>
              <a:rect l="l" t="t" r="r" b="b"/>
              <a:pathLst>
                <a:path w="324484" h="453389">
                  <a:moveTo>
                    <a:pt x="0" y="321690"/>
                  </a:moveTo>
                  <a:lnTo>
                    <a:pt x="0" y="399262"/>
                  </a:lnTo>
                  <a:lnTo>
                    <a:pt x="52476" y="452869"/>
                  </a:lnTo>
                  <a:lnTo>
                    <a:pt x="106083" y="399262"/>
                  </a:lnTo>
                  <a:lnTo>
                    <a:pt x="150571" y="399262"/>
                  </a:lnTo>
                  <a:lnTo>
                    <a:pt x="188226" y="361619"/>
                  </a:lnTo>
                  <a:lnTo>
                    <a:pt x="188226" y="181368"/>
                  </a:lnTo>
                  <a:lnTo>
                    <a:pt x="323977" y="181368"/>
                  </a:lnTo>
                  <a:lnTo>
                    <a:pt x="323977" y="0"/>
                  </a:lnTo>
                  <a:lnTo>
                    <a:pt x="125476" y="0"/>
                  </a:lnTo>
                  <a:lnTo>
                    <a:pt x="0" y="32169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8285378" y="5495912"/>
              <a:ext cx="324485" cy="453390"/>
            </a:xfrm>
            <a:custGeom>
              <a:avLst/>
              <a:gdLst/>
              <a:ahLst/>
              <a:cxnLst/>
              <a:rect l="l" t="t" r="r" b="b"/>
              <a:pathLst>
                <a:path w="324484" h="453389">
                  <a:moveTo>
                    <a:pt x="323977" y="0"/>
                  </a:moveTo>
                  <a:lnTo>
                    <a:pt x="323977" y="181368"/>
                  </a:lnTo>
                  <a:lnTo>
                    <a:pt x="188226" y="181368"/>
                  </a:lnTo>
                  <a:lnTo>
                    <a:pt x="188226" y="361619"/>
                  </a:lnTo>
                  <a:lnTo>
                    <a:pt x="150571" y="399262"/>
                  </a:lnTo>
                  <a:lnTo>
                    <a:pt x="106083" y="399262"/>
                  </a:lnTo>
                  <a:lnTo>
                    <a:pt x="52476" y="452869"/>
                  </a:lnTo>
                  <a:lnTo>
                    <a:pt x="0" y="399262"/>
                  </a:lnTo>
                  <a:lnTo>
                    <a:pt x="0" y="321690"/>
                  </a:lnTo>
                  <a:lnTo>
                    <a:pt x="125476" y="0"/>
                  </a:lnTo>
                  <a:lnTo>
                    <a:pt x="32397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7687614" y="5495912"/>
              <a:ext cx="324485" cy="453390"/>
            </a:xfrm>
            <a:custGeom>
              <a:avLst/>
              <a:gdLst/>
              <a:ahLst/>
              <a:cxnLst/>
              <a:rect l="l" t="t" r="r" b="b"/>
              <a:pathLst>
                <a:path w="324484" h="453389">
                  <a:moveTo>
                    <a:pt x="0" y="0"/>
                  </a:moveTo>
                  <a:lnTo>
                    <a:pt x="0" y="181368"/>
                  </a:lnTo>
                  <a:lnTo>
                    <a:pt x="135763" y="181368"/>
                  </a:lnTo>
                  <a:lnTo>
                    <a:pt x="135763" y="361619"/>
                  </a:lnTo>
                  <a:lnTo>
                    <a:pt x="173405" y="399262"/>
                  </a:lnTo>
                  <a:lnTo>
                    <a:pt x="217893" y="399262"/>
                  </a:lnTo>
                  <a:lnTo>
                    <a:pt x="271500" y="452869"/>
                  </a:lnTo>
                  <a:lnTo>
                    <a:pt x="323977" y="399262"/>
                  </a:lnTo>
                  <a:lnTo>
                    <a:pt x="323977" y="321690"/>
                  </a:lnTo>
                  <a:lnTo>
                    <a:pt x="1985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7687614" y="5495912"/>
              <a:ext cx="324485" cy="453390"/>
            </a:xfrm>
            <a:custGeom>
              <a:avLst/>
              <a:gdLst/>
              <a:ahLst/>
              <a:cxnLst/>
              <a:rect l="l" t="t" r="r" b="b"/>
              <a:pathLst>
                <a:path w="324484" h="453389">
                  <a:moveTo>
                    <a:pt x="0" y="0"/>
                  </a:moveTo>
                  <a:lnTo>
                    <a:pt x="0" y="181368"/>
                  </a:lnTo>
                  <a:lnTo>
                    <a:pt x="135763" y="181368"/>
                  </a:lnTo>
                  <a:lnTo>
                    <a:pt x="135763" y="361619"/>
                  </a:lnTo>
                  <a:lnTo>
                    <a:pt x="173405" y="399262"/>
                  </a:lnTo>
                  <a:lnTo>
                    <a:pt x="217893" y="399262"/>
                  </a:lnTo>
                  <a:lnTo>
                    <a:pt x="271500" y="452869"/>
                  </a:lnTo>
                  <a:lnTo>
                    <a:pt x="323977" y="399262"/>
                  </a:lnTo>
                  <a:lnTo>
                    <a:pt x="323977" y="321690"/>
                  </a:lnTo>
                  <a:lnTo>
                    <a:pt x="198501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8229472" y="5373852"/>
              <a:ext cx="34290" cy="125730"/>
            </a:xfrm>
            <a:custGeom>
              <a:avLst/>
              <a:gdLst/>
              <a:ahLst/>
              <a:cxnLst/>
              <a:rect l="l" t="t" r="r" b="b"/>
              <a:pathLst>
                <a:path w="34290" h="125729">
                  <a:moveTo>
                    <a:pt x="0" y="0"/>
                  </a:moveTo>
                  <a:lnTo>
                    <a:pt x="0" y="125336"/>
                  </a:lnTo>
                  <a:lnTo>
                    <a:pt x="34226" y="125336"/>
                  </a:lnTo>
                  <a:lnTo>
                    <a:pt x="3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8229472" y="5373852"/>
              <a:ext cx="34290" cy="125730"/>
            </a:xfrm>
            <a:custGeom>
              <a:avLst/>
              <a:gdLst/>
              <a:ahLst/>
              <a:cxnLst/>
              <a:rect l="l" t="t" r="r" b="b"/>
              <a:pathLst>
                <a:path w="34290" h="125729">
                  <a:moveTo>
                    <a:pt x="34226" y="125336"/>
                  </a:moveTo>
                  <a:lnTo>
                    <a:pt x="34226" y="0"/>
                  </a:lnTo>
                  <a:lnTo>
                    <a:pt x="0" y="0"/>
                  </a:lnTo>
                  <a:lnTo>
                    <a:pt x="0" y="125336"/>
                  </a:lnTo>
                  <a:lnTo>
                    <a:pt x="34226" y="1253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8032127" y="5373852"/>
              <a:ext cx="34290" cy="125730"/>
            </a:xfrm>
            <a:custGeom>
              <a:avLst/>
              <a:gdLst/>
              <a:ahLst/>
              <a:cxnLst/>
              <a:rect l="l" t="t" r="r" b="b"/>
              <a:pathLst>
                <a:path w="34290" h="125729">
                  <a:moveTo>
                    <a:pt x="0" y="0"/>
                  </a:moveTo>
                  <a:lnTo>
                    <a:pt x="0" y="125336"/>
                  </a:lnTo>
                  <a:lnTo>
                    <a:pt x="34226" y="125336"/>
                  </a:lnTo>
                  <a:lnTo>
                    <a:pt x="34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7985353" y="3968432"/>
              <a:ext cx="324485" cy="1530985"/>
            </a:xfrm>
            <a:custGeom>
              <a:avLst/>
              <a:gdLst/>
              <a:ahLst/>
              <a:cxnLst/>
              <a:rect l="l" t="t" r="r" b="b"/>
              <a:pathLst>
                <a:path w="324484" h="1530985">
                  <a:moveTo>
                    <a:pt x="81000" y="1530756"/>
                  </a:moveTo>
                  <a:lnTo>
                    <a:pt x="81000" y="1405420"/>
                  </a:lnTo>
                  <a:lnTo>
                    <a:pt x="46774" y="1405420"/>
                  </a:lnTo>
                  <a:lnTo>
                    <a:pt x="46774" y="1530756"/>
                  </a:lnTo>
                  <a:lnTo>
                    <a:pt x="81000" y="1530756"/>
                  </a:lnTo>
                  <a:close/>
                </a:path>
                <a:path w="324484" h="1530985">
                  <a:moveTo>
                    <a:pt x="323977" y="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7934312" y="6474701"/>
              <a:ext cx="428625" cy="151765"/>
            </a:xfrm>
            <a:custGeom>
              <a:avLst/>
              <a:gdLst/>
              <a:ahLst/>
              <a:cxnLst/>
              <a:rect l="l" t="t" r="r" b="b"/>
              <a:pathLst>
                <a:path w="428625" h="151765">
                  <a:moveTo>
                    <a:pt x="0" y="31838"/>
                  </a:moveTo>
                  <a:lnTo>
                    <a:pt x="17779" y="69509"/>
                  </a:lnTo>
                  <a:lnTo>
                    <a:pt x="385572" y="151726"/>
                  </a:lnTo>
                  <a:lnTo>
                    <a:pt x="398699" y="151321"/>
                  </a:lnTo>
                  <a:lnTo>
                    <a:pt x="427926" y="122440"/>
                  </a:lnTo>
                  <a:lnTo>
                    <a:pt x="428294" y="119887"/>
                  </a:lnTo>
                  <a:lnTo>
                    <a:pt x="427472" y="104965"/>
                  </a:lnTo>
                  <a:lnTo>
                    <a:pt x="421200" y="91944"/>
                  </a:lnTo>
                  <a:lnTo>
                    <a:pt x="410515" y="82215"/>
                  </a:lnTo>
                  <a:lnTo>
                    <a:pt x="396455" y="77165"/>
                  </a:lnTo>
                  <a:lnTo>
                    <a:pt x="42722" y="0"/>
                  </a:lnTo>
                  <a:lnTo>
                    <a:pt x="27805" y="822"/>
                  </a:lnTo>
                  <a:lnTo>
                    <a:pt x="14784" y="7094"/>
                  </a:lnTo>
                  <a:lnTo>
                    <a:pt x="5052" y="17779"/>
                  </a:lnTo>
                  <a:lnTo>
                    <a:pt x="0" y="318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7934312" y="6474701"/>
              <a:ext cx="428625" cy="151765"/>
            </a:xfrm>
            <a:custGeom>
              <a:avLst/>
              <a:gdLst/>
              <a:ahLst/>
              <a:cxnLst/>
              <a:rect l="l" t="t" r="r" b="b"/>
              <a:pathLst>
                <a:path w="428625" h="151765">
                  <a:moveTo>
                    <a:pt x="385572" y="151726"/>
                  </a:moveTo>
                  <a:lnTo>
                    <a:pt x="31838" y="74561"/>
                  </a:lnTo>
                  <a:lnTo>
                    <a:pt x="822" y="46756"/>
                  </a:lnTo>
                  <a:lnTo>
                    <a:pt x="0" y="31838"/>
                  </a:lnTo>
                  <a:lnTo>
                    <a:pt x="5052" y="17779"/>
                  </a:lnTo>
                  <a:lnTo>
                    <a:pt x="14784" y="7094"/>
                  </a:lnTo>
                  <a:lnTo>
                    <a:pt x="27805" y="822"/>
                  </a:lnTo>
                  <a:lnTo>
                    <a:pt x="42722" y="0"/>
                  </a:lnTo>
                  <a:lnTo>
                    <a:pt x="396455" y="77165"/>
                  </a:lnTo>
                  <a:lnTo>
                    <a:pt x="410515" y="82215"/>
                  </a:lnTo>
                  <a:lnTo>
                    <a:pt x="421200" y="91944"/>
                  </a:lnTo>
                  <a:lnTo>
                    <a:pt x="427472" y="104965"/>
                  </a:lnTo>
                  <a:lnTo>
                    <a:pt x="428294" y="119887"/>
                  </a:lnTo>
                  <a:lnTo>
                    <a:pt x="427926" y="122440"/>
                  </a:lnTo>
                  <a:lnTo>
                    <a:pt x="398699" y="151321"/>
                  </a:lnTo>
                  <a:lnTo>
                    <a:pt x="385572" y="1517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7934312" y="6350330"/>
              <a:ext cx="428625" cy="151765"/>
            </a:xfrm>
            <a:custGeom>
              <a:avLst/>
              <a:gdLst/>
              <a:ahLst/>
              <a:cxnLst/>
              <a:rect l="l" t="t" r="r" b="b"/>
              <a:pathLst>
                <a:path w="428625" h="151764">
                  <a:moveTo>
                    <a:pt x="0" y="31838"/>
                  </a:moveTo>
                  <a:lnTo>
                    <a:pt x="17779" y="69509"/>
                  </a:lnTo>
                  <a:lnTo>
                    <a:pt x="385572" y="151726"/>
                  </a:lnTo>
                  <a:lnTo>
                    <a:pt x="398699" y="151323"/>
                  </a:lnTo>
                  <a:lnTo>
                    <a:pt x="427926" y="122453"/>
                  </a:lnTo>
                  <a:lnTo>
                    <a:pt x="428294" y="119887"/>
                  </a:lnTo>
                  <a:lnTo>
                    <a:pt x="427472" y="104970"/>
                  </a:lnTo>
                  <a:lnTo>
                    <a:pt x="421200" y="91949"/>
                  </a:lnTo>
                  <a:lnTo>
                    <a:pt x="410515" y="82217"/>
                  </a:lnTo>
                  <a:lnTo>
                    <a:pt x="396455" y="77165"/>
                  </a:lnTo>
                  <a:lnTo>
                    <a:pt x="42722" y="0"/>
                  </a:lnTo>
                  <a:lnTo>
                    <a:pt x="27805" y="822"/>
                  </a:lnTo>
                  <a:lnTo>
                    <a:pt x="14784" y="7094"/>
                  </a:lnTo>
                  <a:lnTo>
                    <a:pt x="5052" y="17779"/>
                  </a:lnTo>
                  <a:lnTo>
                    <a:pt x="0" y="318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7934312" y="6350330"/>
              <a:ext cx="428625" cy="151765"/>
            </a:xfrm>
            <a:custGeom>
              <a:avLst/>
              <a:gdLst/>
              <a:ahLst/>
              <a:cxnLst/>
              <a:rect l="l" t="t" r="r" b="b"/>
              <a:pathLst>
                <a:path w="428625" h="151764">
                  <a:moveTo>
                    <a:pt x="385572" y="151726"/>
                  </a:moveTo>
                  <a:lnTo>
                    <a:pt x="31838" y="74561"/>
                  </a:lnTo>
                  <a:lnTo>
                    <a:pt x="822" y="46756"/>
                  </a:lnTo>
                  <a:lnTo>
                    <a:pt x="0" y="31838"/>
                  </a:lnTo>
                  <a:lnTo>
                    <a:pt x="5052" y="17779"/>
                  </a:lnTo>
                  <a:lnTo>
                    <a:pt x="14784" y="7094"/>
                  </a:lnTo>
                  <a:lnTo>
                    <a:pt x="27805" y="822"/>
                  </a:lnTo>
                  <a:lnTo>
                    <a:pt x="42722" y="0"/>
                  </a:lnTo>
                  <a:lnTo>
                    <a:pt x="396455" y="77165"/>
                  </a:lnTo>
                  <a:lnTo>
                    <a:pt x="410515" y="82217"/>
                  </a:lnTo>
                  <a:lnTo>
                    <a:pt x="421200" y="91949"/>
                  </a:lnTo>
                  <a:lnTo>
                    <a:pt x="427472" y="104970"/>
                  </a:lnTo>
                  <a:lnTo>
                    <a:pt x="428294" y="119887"/>
                  </a:lnTo>
                  <a:lnTo>
                    <a:pt x="427926" y="122453"/>
                  </a:lnTo>
                  <a:lnTo>
                    <a:pt x="398699" y="151323"/>
                  </a:lnTo>
                  <a:lnTo>
                    <a:pt x="385572" y="1517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7934019" y="6224854"/>
              <a:ext cx="428625" cy="151765"/>
            </a:xfrm>
            <a:custGeom>
              <a:avLst/>
              <a:gdLst/>
              <a:ahLst/>
              <a:cxnLst/>
              <a:rect l="l" t="t" r="r" b="b"/>
              <a:pathLst>
                <a:path w="428625" h="151764">
                  <a:moveTo>
                    <a:pt x="0" y="31838"/>
                  </a:moveTo>
                  <a:lnTo>
                    <a:pt x="17779" y="69509"/>
                  </a:lnTo>
                  <a:lnTo>
                    <a:pt x="385571" y="151714"/>
                  </a:lnTo>
                  <a:lnTo>
                    <a:pt x="398699" y="151316"/>
                  </a:lnTo>
                  <a:lnTo>
                    <a:pt x="427291" y="124917"/>
                  </a:lnTo>
                  <a:lnTo>
                    <a:pt x="428294" y="119875"/>
                  </a:lnTo>
                  <a:lnTo>
                    <a:pt x="427472" y="104959"/>
                  </a:lnTo>
                  <a:lnTo>
                    <a:pt x="421200" y="91941"/>
                  </a:lnTo>
                  <a:lnTo>
                    <a:pt x="410515" y="82209"/>
                  </a:lnTo>
                  <a:lnTo>
                    <a:pt x="396455" y="77152"/>
                  </a:lnTo>
                  <a:lnTo>
                    <a:pt x="42722" y="0"/>
                  </a:lnTo>
                  <a:lnTo>
                    <a:pt x="27805" y="822"/>
                  </a:lnTo>
                  <a:lnTo>
                    <a:pt x="14784" y="7094"/>
                  </a:lnTo>
                  <a:lnTo>
                    <a:pt x="5052" y="17779"/>
                  </a:lnTo>
                  <a:lnTo>
                    <a:pt x="0" y="318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7934019" y="6224854"/>
              <a:ext cx="428625" cy="151765"/>
            </a:xfrm>
            <a:custGeom>
              <a:avLst/>
              <a:gdLst/>
              <a:ahLst/>
              <a:cxnLst/>
              <a:rect l="l" t="t" r="r" b="b"/>
              <a:pathLst>
                <a:path w="428625" h="151764">
                  <a:moveTo>
                    <a:pt x="385571" y="151714"/>
                  </a:moveTo>
                  <a:lnTo>
                    <a:pt x="31838" y="74561"/>
                  </a:lnTo>
                  <a:lnTo>
                    <a:pt x="822" y="46756"/>
                  </a:lnTo>
                  <a:lnTo>
                    <a:pt x="0" y="31838"/>
                  </a:lnTo>
                  <a:lnTo>
                    <a:pt x="5052" y="17779"/>
                  </a:lnTo>
                  <a:lnTo>
                    <a:pt x="14784" y="7094"/>
                  </a:lnTo>
                  <a:lnTo>
                    <a:pt x="27805" y="822"/>
                  </a:lnTo>
                  <a:lnTo>
                    <a:pt x="42722" y="0"/>
                  </a:lnTo>
                  <a:lnTo>
                    <a:pt x="396455" y="77152"/>
                  </a:lnTo>
                  <a:lnTo>
                    <a:pt x="410515" y="82209"/>
                  </a:lnTo>
                  <a:lnTo>
                    <a:pt x="421200" y="91941"/>
                  </a:lnTo>
                  <a:lnTo>
                    <a:pt x="427472" y="104959"/>
                  </a:lnTo>
                  <a:lnTo>
                    <a:pt x="428294" y="119875"/>
                  </a:lnTo>
                  <a:lnTo>
                    <a:pt x="427913" y="122440"/>
                  </a:lnTo>
                  <a:lnTo>
                    <a:pt x="398699" y="151316"/>
                  </a:lnTo>
                  <a:lnTo>
                    <a:pt x="385571" y="1517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7933677" y="6551079"/>
              <a:ext cx="429259" cy="75565"/>
            </a:xfrm>
            <a:custGeom>
              <a:avLst/>
              <a:gdLst/>
              <a:ahLst/>
              <a:cxnLst/>
              <a:rect l="l" t="t" r="r" b="b"/>
              <a:pathLst>
                <a:path w="429259" h="75565">
                  <a:moveTo>
                    <a:pt x="0" y="37668"/>
                  </a:moveTo>
                  <a:lnTo>
                    <a:pt x="2969" y="52310"/>
                  </a:lnTo>
                  <a:lnTo>
                    <a:pt x="11058" y="64290"/>
                  </a:lnTo>
                  <a:lnTo>
                    <a:pt x="23038" y="72379"/>
                  </a:lnTo>
                  <a:lnTo>
                    <a:pt x="37680" y="75349"/>
                  </a:lnTo>
                  <a:lnTo>
                    <a:pt x="391261" y="75349"/>
                  </a:lnTo>
                  <a:lnTo>
                    <a:pt x="405901" y="72379"/>
                  </a:lnTo>
                  <a:lnTo>
                    <a:pt x="417877" y="64290"/>
                  </a:lnTo>
                  <a:lnTo>
                    <a:pt x="425962" y="52310"/>
                  </a:lnTo>
                  <a:lnTo>
                    <a:pt x="428929" y="37668"/>
                  </a:lnTo>
                  <a:lnTo>
                    <a:pt x="425962" y="23027"/>
                  </a:lnTo>
                  <a:lnTo>
                    <a:pt x="417877" y="11052"/>
                  </a:lnTo>
                  <a:lnTo>
                    <a:pt x="405901" y="2967"/>
                  </a:lnTo>
                  <a:lnTo>
                    <a:pt x="391261" y="0"/>
                  </a:lnTo>
                  <a:lnTo>
                    <a:pt x="37680" y="0"/>
                  </a:lnTo>
                  <a:lnTo>
                    <a:pt x="23038" y="2967"/>
                  </a:lnTo>
                  <a:lnTo>
                    <a:pt x="11058" y="11052"/>
                  </a:lnTo>
                  <a:lnTo>
                    <a:pt x="2969" y="23027"/>
                  </a:lnTo>
                  <a:lnTo>
                    <a:pt x="0" y="3766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7933677" y="6551079"/>
              <a:ext cx="429259" cy="75565"/>
            </a:xfrm>
            <a:custGeom>
              <a:avLst/>
              <a:gdLst/>
              <a:ahLst/>
              <a:cxnLst/>
              <a:rect l="l" t="t" r="r" b="b"/>
              <a:pathLst>
                <a:path w="429259" h="75565">
                  <a:moveTo>
                    <a:pt x="391261" y="0"/>
                  </a:moveTo>
                  <a:lnTo>
                    <a:pt x="37680" y="0"/>
                  </a:lnTo>
                  <a:lnTo>
                    <a:pt x="2969" y="23027"/>
                  </a:lnTo>
                  <a:lnTo>
                    <a:pt x="0" y="37668"/>
                  </a:lnTo>
                  <a:lnTo>
                    <a:pt x="2969" y="52310"/>
                  </a:lnTo>
                  <a:lnTo>
                    <a:pt x="11058" y="64290"/>
                  </a:lnTo>
                  <a:lnTo>
                    <a:pt x="23038" y="72379"/>
                  </a:lnTo>
                  <a:lnTo>
                    <a:pt x="37680" y="75349"/>
                  </a:lnTo>
                  <a:lnTo>
                    <a:pt x="391261" y="75349"/>
                  </a:lnTo>
                  <a:lnTo>
                    <a:pt x="405901" y="72379"/>
                  </a:lnTo>
                  <a:lnTo>
                    <a:pt x="417877" y="64290"/>
                  </a:lnTo>
                  <a:lnTo>
                    <a:pt x="425962" y="52310"/>
                  </a:lnTo>
                  <a:lnTo>
                    <a:pt x="428929" y="37668"/>
                  </a:lnTo>
                  <a:lnTo>
                    <a:pt x="425962" y="23027"/>
                  </a:lnTo>
                  <a:lnTo>
                    <a:pt x="417877" y="11052"/>
                  </a:lnTo>
                  <a:lnTo>
                    <a:pt x="405901" y="2967"/>
                  </a:lnTo>
                  <a:lnTo>
                    <a:pt x="391261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45" name="object 144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012391" y="6192901"/>
              <a:ext cx="271513" cy="162356"/>
            </a:xfrm>
            <a:prstGeom prst="rect">
              <a:avLst/>
            </a:prstGeom>
          </p:spPr>
        </p:pic>
        <p:sp>
          <p:nvSpPr>
            <p:cNvPr id="1446" name="object 1446"/>
            <p:cNvSpPr/>
            <p:nvPr/>
          </p:nvSpPr>
          <p:spPr>
            <a:xfrm>
              <a:off x="8012391" y="6192901"/>
              <a:ext cx="271780" cy="162560"/>
            </a:xfrm>
            <a:custGeom>
              <a:avLst/>
              <a:gdLst/>
              <a:ahLst/>
              <a:cxnLst/>
              <a:rect l="l" t="t" r="r" b="b"/>
              <a:pathLst>
                <a:path w="271779" h="162560">
                  <a:moveTo>
                    <a:pt x="271500" y="162356"/>
                  </a:moveTo>
                  <a:lnTo>
                    <a:pt x="271500" y="0"/>
                  </a:lnTo>
                  <a:lnTo>
                    <a:pt x="0" y="0"/>
                  </a:lnTo>
                  <a:lnTo>
                    <a:pt x="0" y="162356"/>
                  </a:lnTo>
                  <a:lnTo>
                    <a:pt x="271500" y="1623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7934312" y="6432575"/>
              <a:ext cx="428625" cy="118745"/>
            </a:xfrm>
            <a:custGeom>
              <a:avLst/>
              <a:gdLst/>
              <a:ahLst/>
              <a:cxnLst/>
              <a:rect l="l" t="t" r="r" b="b"/>
              <a:pathLst>
                <a:path w="428625" h="118745">
                  <a:moveTo>
                    <a:pt x="0" y="86690"/>
                  </a:moveTo>
                  <a:lnTo>
                    <a:pt x="5052" y="100750"/>
                  </a:lnTo>
                  <a:lnTo>
                    <a:pt x="14784" y="111434"/>
                  </a:lnTo>
                  <a:lnTo>
                    <a:pt x="27805" y="117706"/>
                  </a:lnTo>
                  <a:lnTo>
                    <a:pt x="42722" y="118529"/>
                  </a:lnTo>
                  <a:lnTo>
                    <a:pt x="396455" y="74549"/>
                  </a:lnTo>
                  <a:lnTo>
                    <a:pt x="410515" y="69498"/>
                  </a:lnTo>
                  <a:lnTo>
                    <a:pt x="421200" y="59769"/>
                  </a:lnTo>
                  <a:lnTo>
                    <a:pt x="427472" y="46749"/>
                  </a:lnTo>
                  <a:lnTo>
                    <a:pt x="428294" y="31826"/>
                  </a:lnTo>
                  <a:lnTo>
                    <a:pt x="427926" y="29273"/>
                  </a:lnTo>
                  <a:lnTo>
                    <a:pt x="398699" y="398"/>
                  </a:lnTo>
                  <a:lnTo>
                    <a:pt x="385572" y="0"/>
                  </a:lnTo>
                  <a:lnTo>
                    <a:pt x="31838" y="43980"/>
                  </a:lnTo>
                  <a:lnTo>
                    <a:pt x="17779" y="49024"/>
                  </a:lnTo>
                  <a:lnTo>
                    <a:pt x="7094" y="58753"/>
                  </a:lnTo>
                  <a:lnTo>
                    <a:pt x="822" y="71772"/>
                  </a:lnTo>
                  <a:lnTo>
                    <a:pt x="0" y="8669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7934312" y="6432575"/>
              <a:ext cx="428625" cy="118745"/>
            </a:xfrm>
            <a:custGeom>
              <a:avLst/>
              <a:gdLst/>
              <a:ahLst/>
              <a:cxnLst/>
              <a:rect l="l" t="t" r="r" b="b"/>
              <a:pathLst>
                <a:path w="428625" h="118745">
                  <a:moveTo>
                    <a:pt x="385572" y="0"/>
                  </a:moveTo>
                  <a:lnTo>
                    <a:pt x="31838" y="43980"/>
                  </a:lnTo>
                  <a:lnTo>
                    <a:pt x="822" y="71772"/>
                  </a:lnTo>
                  <a:lnTo>
                    <a:pt x="0" y="86690"/>
                  </a:lnTo>
                  <a:lnTo>
                    <a:pt x="5052" y="100750"/>
                  </a:lnTo>
                  <a:lnTo>
                    <a:pt x="14784" y="111434"/>
                  </a:lnTo>
                  <a:lnTo>
                    <a:pt x="27805" y="117706"/>
                  </a:lnTo>
                  <a:lnTo>
                    <a:pt x="42722" y="118529"/>
                  </a:lnTo>
                  <a:lnTo>
                    <a:pt x="396455" y="74549"/>
                  </a:lnTo>
                  <a:lnTo>
                    <a:pt x="410515" y="69498"/>
                  </a:lnTo>
                  <a:lnTo>
                    <a:pt x="421200" y="59769"/>
                  </a:lnTo>
                  <a:lnTo>
                    <a:pt x="427472" y="46749"/>
                  </a:lnTo>
                  <a:lnTo>
                    <a:pt x="428294" y="31826"/>
                  </a:lnTo>
                  <a:lnTo>
                    <a:pt x="427926" y="29273"/>
                  </a:lnTo>
                  <a:lnTo>
                    <a:pt x="398699" y="398"/>
                  </a:lnTo>
                  <a:lnTo>
                    <a:pt x="38557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7934312" y="6307086"/>
              <a:ext cx="428625" cy="118745"/>
            </a:xfrm>
            <a:custGeom>
              <a:avLst/>
              <a:gdLst/>
              <a:ahLst/>
              <a:cxnLst/>
              <a:rect l="l" t="t" r="r" b="b"/>
              <a:pathLst>
                <a:path w="428625" h="118745">
                  <a:moveTo>
                    <a:pt x="0" y="86690"/>
                  </a:moveTo>
                  <a:lnTo>
                    <a:pt x="5052" y="100757"/>
                  </a:lnTo>
                  <a:lnTo>
                    <a:pt x="14784" y="111444"/>
                  </a:lnTo>
                  <a:lnTo>
                    <a:pt x="27805" y="117713"/>
                  </a:lnTo>
                  <a:lnTo>
                    <a:pt x="42722" y="118529"/>
                  </a:lnTo>
                  <a:lnTo>
                    <a:pt x="396455" y="74561"/>
                  </a:lnTo>
                  <a:lnTo>
                    <a:pt x="410515" y="69504"/>
                  </a:lnTo>
                  <a:lnTo>
                    <a:pt x="421200" y="59772"/>
                  </a:lnTo>
                  <a:lnTo>
                    <a:pt x="427472" y="46754"/>
                  </a:lnTo>
                  <a:lnTo>
                    <a:pt x="428294" y="31838"/>
                  </a:lnTo>
                  <a:lnTo>
                    <a:pt x="427926" y="29273"/>
                  </a:lnTo>
                  <a:lnTo>
                    <a:pt x="398699" y="398"/>
                  </a:lnTo>
                  <a:lnTo>
                    <a:pt x="385572" y="0"/>
                  </a:lnTo>
                  <a:lnTo>
                    <a:pt x="31838" y="43980"/>
                  </a:lnTo>
                  <a:lnTo>
                    <a:pt x="17779" y="49031"/>
                  </a:lnTo>
                  <a:lnTo>
                    <a:pt x="7094" y="58762"/>
                  </a:lnTo>
                  <a:lnTo>
                    <a:pt x="822" y="71780"/>
                  </a:lnTo>
                  <a:lnTo>
                    <a:pt x="0" y="8669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7934312" y="6307086"/>
              <a:ext cx="428625" cy="118745"/>
            </a:xfrm>
            <a:custGeom>
              <a:avLst/>
              <a:gdLst/>
              <a:ahLst/>
              <a:cxnLst/>
              <a:rect l="l" t="t" r="r" b="b"/>
              <a:pathLst>
                <a:path w="428625" h="118745">
                  <a:moveTo>
                    <a:pt x="385572" y="0"/>
                  </a:moveTo>
                  <a:lnTo>
                    <a:pt x="31838" y="43980"/>
                  </a:lnTo>
                  <a:lnTo>
                    <a:pt x="822" y="71780"/>
                  </a:lnTo>
                  <a:lnTo>
                    <a:pt x="0" y="86690"/>
                  </a:lnTo>
                  <a:lnTo>
                    <a:pt x="5052" y="100757"/>
                  </a:lnTo>
                  <a:lnTo>
                    <a:pt x="14784" y="111444"/>
                  </a:lnTo>
                  <a:lnTo>
                    <a:pt x="27805" y="117713"/>
                  </a:lnTo>
                  <a:lnTo>
                    <a:pt x="42722" y="118529"/>
                  </a:lnTo>
                  <a:lnTo>
                    <a:pt x="396455" y="74561"/>
                  </a:lnTo>
                  <a:lnTo>
                    <a:pt x="410515" y="69504"/>
                  </a:lnTo>
                  <a:lnTo>
                    <a:pt x="421200" y="59772"/>
                  </a:lnTo>
                  <a:lnTo>
                    <a:pt x="427472" y="46754"/>
                  </a:lnTo>
                  <a:lnTo>
                    <a:pt x="428294" y="31838"/>
                  </a:lnTo>
                  <a:lnTo>
                    <a:pt x="427926" y="29273"/>
                  </a:lnTo>
                  <a:lnTo>
                    <a:pt x="398699" y="398"/>
                  </a:lnTo>
                  <a:lnTo>
                    <a:pt x="38557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7934312" y="6192913"/>
              <a:ext cx="428625" cy="106680"/>
            </a:xfrm>
            <a:custGeom>
              <a:avLst/>
              <a:gdLst/>
              <a:ahLst/>
              <a:cxnLst/>
              <a:rect l="l" t="t" r="r" b="b"/>
              <a:pathLst>
                <a:path w="428625" h="106679">
                  <a:moveTo>
                    <a:pt x="0" y="74663"/>
                  </a:moveTo>
                  <a:lnTo>
                    <a:pt x="5052" y="88723"/>
                  </a:lnTo>
                  <a:lnTo>
                    <a:pt x="14784" y="99407"/>
                  </a:lnTo>
                  <a:lnTo>
                    <a:pt x="27805" y="105679"/>
                  </a:lnTo>
                  <a:lnTo>
                    <a:pt x="42722" y="106502"/>
                  </a:lnTo>
                  <a:lnTo>
                    <a:pt x="396455" y="74561"/>
                  </a:lnTo>
                  <a:lnTo>
                    <a:pt x="410515" y="69509"/>
                  </a:lnTo>
                  <a:lnTo>
                    <a:pt x="421200" y="59777"/>
                  </a:lnTo>
                  <a:lnTo>
                    <a:pt x="427472" y="46756"/>
                  </a:lnTo>
                  <a:lnTo>
                    <a:pt x="428294" y="31838"/>
                  </a:lnTo>
                  <a:lnTo>
                    <a:pt x="427913" y="29273"/>
                  </a:lnTo>
                  <a:lnTo>
                    <a:pt x="398699" y="398"/>
                  </a:lnTo>
                  <a:lnTo>
                    <a:pt x="385572" y="0"/>
                  </a:lnTo>
                  <a:lnTo>
                    <a:pt x="31838" y="31940"/>
                  </a:lnTo>
                  <a:lnTo>
                    <a:pt x="17779" y="36992"/>
                  </a:lnTo>
                  <a:lnTo>
                    <a:pt x="7094" y="46724"/>
                  </a:lnTo>
                  <a:lnTo>
                    <a:pt x="822" y="59745"/>
                  </a:lnTo>
                  <a:lnTo>
                    <a:pt x="0" y="74663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7934312" y="6192913"/>
              <a:ext cx="428625" cy="106680"/>
            </a:xfrm>
            <a:custGeom>
              <a:avLst/>
              <a:gdLst/>
              <a:ahLst/>
              <a:cxnLst/>
              <a:rect l="l" t="t" r="r" b="b"/>
              <a:pathLst>
                <a:path w="428625" h="106679">
                  <a:moveTo>
                    <a:pt x="385572" y="0"/>
                  </a:moveTo>
                  <a:lnTo>
                    <a:pt x="31838" y="31940"/>
                  </a:lnTo>
                  <a:lnTo>
                    <a:pt x="822" y="59745"/>
                  </a:lnTo>
                  <a:lnTo>
                    <a:pt x="0" y="74663"/>
                  </a:lnTo>
                  <a:lnTo>
                    <a:pt x="5052" y="88723"/>
                  </a:lnTo>
                  <a:lnTo>
                    <a:pt x="14784" y="99407"/>
                  </a:lnTo>
                  <a:lnTo>
                    <a:pt x="27805" y="105679"/>
                  </a:lnTo>
                  <a:lnTo>
                    <a:pt x="42722" y="106502"/>
                  </a:lnTo>
                  <a:lnTo>
                    <a:pt x="396455" y="74561"/>
                  </a:lnTo>
                  <a:lnTo>
                    <a:pt x="410515" y="69509"/>
                  </a:lnTo>
                  <a:lnTo>
                    <a:pt x="421200" y="59777"/>
                  </a:lnTo>
                  <a:lnTo>
                    <a:pt x="427472" y="46756"/>
                  </a:lnTo>
                  <a:lnTo>
                    <a:pt x="428294" y="31838"/>
                  </a:lnTo>
                  <a:lnTo>
                    <a:pt x="427913" y="29273"/>
                  </a:lnTo>
                  <a:lnTo>
                    <a:pt x="398699" y="398"/>
                  </a:lnTo>
                  <a:lnTo>
                    <a:pt x="38557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8268639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1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8267687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8264830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8263877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8261959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825910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8258149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825529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825242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8251469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824861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8247659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824480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8242897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8240979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8239074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823621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8233359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8232406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822953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8228583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822572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8222869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8221916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821904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821618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8215236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821237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8209521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8207603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8205698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8202841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8200936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819806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8196161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8194256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819139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8188541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8186623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8184718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8181860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8179955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817709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8175180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8172323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8170418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8167560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8164690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8162785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8160880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815802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815515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8152295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8149437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8147532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8144675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8141805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8138947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8136090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8134185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8132267" y="5921400"/>
              <a:ext cx="2540" cy="27940"/>
            </a:xfrm>
            <a:custGeom>
              <a:avLst/>
              <a:gdLst/>
              <a:ahLst/>
              <a:cxnLst/>
              <a:rect l="l" t="t" r="r" b="b"/>
              <a:pathLst>
                <a:path w="2540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2540" h="27939">
                  <a:moveTo>
                    <a:pt x="1917" y="0"/>
                  </a:move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1917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8129409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812655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8124647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8121777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8119872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8117014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8115109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811225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8110334" y="5921400"/>
              <a:ext cx="2540" cy="27940"/>
            </a:xfrm>
            <a:custGeom>
              <a:avLst/>
              <a:gdLst/>
              <a:ahLst/>
              <a:cxnLst/>
              <a:rect l="l" t="t" r="r" b="b"/>
              <a:pathLst>
                <a:path w="2540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2540" h="27939">
                  <a:moveTo>
                    <a:pt x="1917" y="0"/>
                  </a:move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1917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8108429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8105572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8102714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8100809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8098891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8096034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8094129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8091271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8089366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8087449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8084591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8081734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8080781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8077911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8075053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8074100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8071243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806838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8067420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8064563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8063610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8060753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8057896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8055978" y="5921400"/>
              <a:ext cx="2540" cy="27940"/>
            </a:xfrm>
            <a:custGeom>
              <a:avLst/>
              <a:gdLst/>
              <a:ahLst/>
              <a:cxnLst/>
              <a:rect l="l" t="t" r="r" b="b"/>
              <a:pathLst>
                <a:path w="2540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2540" h="27939">
                  <a:moveTo>
                    <a:pt x="1917" y="0"/>
                  </a:move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191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8054073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8052168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8049311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8048358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804548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8044535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804167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8038820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8037867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8034998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952" y="0"/>
                  </a:move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close/>
                </a:path>
                <a:path w="3175" h="27939">
                  <a:moveTo>
                    <a:pt x="2870" y="0"/>
                  </a:moveTo>
                  <a:lnTo>
                    <a:pt x="1917" y="0"/>
                  </a:lnTo>
                  <a:lnTo>
                    <a:pt x="965" y="0"/>
                  </a:lnTo>
                  <a:lnTo>
                    <a:pt x="965" y="27381"/>
                  </a:lnTo>
                  <a:lnTo>
                    <a:pt x="1917" y="27381"/>
                  </a:lnTo>
                  <a:lnTo>
                    <a:pt x="2870" y="27381"/>
                  </a:lnTo>
                  <a:lnTo>
                    <a:pt x="287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8033093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8032140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8029283" y="5921400"/>
              <a:ext cx="3175" cy="27940"/>
            </a:xfrm>
            <a:custGeom>
              <a:avLst/>
              <a:gdLst/>
              <a:ahLst/>
              <a:cxnLst/>
              <a:rect l="l" t="t" r="r" b="b"/>
              <a:pathLst>
                <a:path w="3175" h="27939">
                  <a:moveTo>
                    <a:pt x="2857" y="0"/>
                  </a:moveTo>
                  <a:lnTo>
                    <a:pt x="1905" y="0"/>
                  </a:ln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2857" y="27381"/>
                  </a:lnTo>
                  <a:lnTo>
                    <a:pt x="285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8028330" y="5921400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0" y="0"/>
                  </a:moveTo>
                  <a:lnTo>
                    <a:pt x="0" y="27381"/>
                  </a:lnTo>
                  <a:lnTo>
                    <a:pt x="952" y="27381"/>
                  </a:lnTo>
                  <a:lnTo>
                    <a:pt x="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8026425" y="5921400"/>
              <a:ext cx="1905" cy="27940"/>
            </a:xfrm>
            <a:custGeom>
              <a:avLst/>
              <a:gdLst/>
              <a:ahLst/>
              <a:cxnLst/>
              <a:rect l="l" t="t" r="r" b="b"/>
              <a:pathLst>
                <a:path w="1904" h="27939">
                  <a:moveTo>
                    <a:pt x="1905" y="0"/>
                  </a:moveTo>
                  <a:lnTo>
                    <a:pt x="952" y="0"/>
                  </a:lnTo>
                  <a:lnTo>
                    <a:pt x="0" y="0"/>
                  </a:lnTo>
                  <a:lnTo>
                    <a:pt x="0" y="27381"/>
                  </a:lnTo>
                  <a:lnTo>
                    <a:pt x="952" y="27381"/>
                  </a:lnTo>
                  <a:lnTo>
                    <a:pt x="1905" y="27381"/>
                  </a:lnTo>
                  <a:lnTo>
                    <a:pt x="190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8026425" y="5921400"/>
              <a:ext cx="244475" cy="27940"/>
            </a:xfrm>
            <a:custGeom>
              <a:avLst/>
              <a:gdLst/>
              <a:ahLst/>
              <a:cxnLst/>
              <a:rect l="l" t="t" r="r" b="b"/>
              <a:pathLst>
                <a:path w="244475" h="27939">
                  <a:moveTo>
                    <a:pt x="0" y="27381"/>
                  </a:moveTo>
                  <a:lnTo>
                    <a:pt x="0" y="0"/>
                  </a:lnTo>
                  <a:lnTo>
                    <a:pt x="244119" y="0"/>
                  </a:lnTo>
                  <a:lnTo>
                    <a:pt x="244119" y="27381"/>
                  </a:lnTo>
                  <a:lnTo>
                    <a:pt x="0" y="273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7930603" y="5948781"/>
              <a:ext cx="149860" cy="163195"/>
            </a:xfrm>
            <a:custGeom>
              <a:avLst/>
              <a:gdLst/>
              <a:ahLst/>
              <a:cxnLst/>
              <a:rect l="l" t="t" r="r" b="b"/>
              <a:pathLst>
                <a:path w="149859" h="163195">
                  <a:moveTo>
                    <a:pt x="0" y="0"/>
                  </a:moveTo>
                  <a:lnTo>
                    <a:pt x="0" y="163131"/>
                  </a:lnTo>
                  <a:lnTo>
                    <a:pt x="149440" y="163131"/>
                  </a:lnTo>
                  <a:lnTo>
                    <a:pt x="1494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7930603" y="5948781"/>
              <a:ext cx="149860" cy="163195"/>
            </a:xfrm>
            <a:custGeom>
              <a:avLst/>
              <a:gdLst/>
              <a:ahLst/>
              <a:cxnLst/>
              <a:rect l="l" t="t" r="r" b="b"/>
              <a:pathLst>
                <a:path w="149859" h="163195">
                  <a:moveTo>
                    <a:pt x="149440" y="163131"/>
                  </a:moveTo>
                  <a:lnTo>
                    <a:pt x="149440" y="0"/>
                  </a:lnTo>
                  <a:lnTo>
                    <a:pt x="0" y="0"/>
                  </a:lnTo>
                  <a:lnTo>
                    <a:pt x="0" y="163131"/>
                  </a:lnTo>
                  <a:lnTo>
                    <a:pt x="149440" y="16313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8215782" y="5948781"/>
              <a:ext cx="149860" cy="163195"/>
            </a:xfrm>
            <a:custGeom>
              <a:avLst/>
              <a:gdLst/>
              <a:ahLst/>
              <a:cxnLst/>
              <a:rect l="l" t="t" r="r" b="b"/>
              <a:pathLst>
                <a:path w="149859" h="163195">
                  <a:moveTo>
                    <a:pt x="0" y="0"/>
                  </a:moveTo>
                  <a:lnTo>
                    <a:pt x="0" y="163131"/>
                  </a:lnTo>
                  <a:lnTo>
                    <a:pt x="149440" y="163131"/>
                  </a:lnTo>
                  <a:lnTo>
                    <a:pt x="1494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7849603" y="2527655"/>
              <a:ext cx="604520" cy="3584575"/>
            </a:xfrm>
            <a:custGeom>
              <a:avLst/>
              <a:gdLst/>
              <a:ahLst/>
              <a:cxnLst/>
              <a:rect l="l" t="t" r="r" b="b"/>
              <a:pathLst>
                <a:path w="604520" h="3584575">
                  <a:moveTo>
                    <a:pt x="515620" y="3584257"/>
                  </a:moveTo>
                  <a:lnTo>
                    <a:pt x="515620" y="3421125"/>
                  </a:lnTo>
                  <a:lnTo>
                    <a:pt x="366179" y="3421126"/>
                  </a:lnTo>
                  <a:lnTo>
                    <a:pt x="366179" y="3584257"/>
                  </a:lnTo>
                  <a:lnTo>
                    <a:pt x="515620" y="3584257"/>
                  </a:lnTo>
                  <a:close/>
                </a:path>
                <a:path w="604520" h="3584575">
                  <a:moveTo>
                    <a:pt x="0" y="0"/>
                  </a:moveTo>
                  <a:lnTo>
                    <a:pt x="863" y="27381"/>
                  </a:lnTo>
                </a:path>
                <a:path w="604520" h="3584575">
                  <a:moveTo>
                    <a:pt x="604011" y="0"/>
                  </a:moveTo>
                  <a:lnTo>
                    <a:pt x="604011" y="2669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8124253" y="2555036"/>
              <a:ext cx="55244" cy="407670"/>
            </a:xfrm>
            <a:custGeom>
              <a:avLst/>
              <a:gdLst/>
              <a:ahLst/>
              <a:cxnLst/>
              <a:rect l="l" t="t" r="r" b="b"/>
              <a:pathLst>
                <a:path w="55245" h="407669">
                  <a:moveTo>
                    <a:pt x="0" y="0"/>
                  </a:moveTo>
                  <a:lnTo>
                    <a:pt x="0" y="407250"/>
                  </a:lnTo>
                  <a:lnTo>
                    <a:pt x="54749" y="407250"/>
                  </a:lnTo>
                  <a:lnTo>
                    <a:pt x="547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8124253" y="2555036"/>
              <a:ext cx="55244" cy="407670"/>
            </a:xfrm>
            <a:custGeom>
              <a:avLst/>
              <a:gdLst/>
              <a:ahLst/>
              <a:cxnLst/>
              <a:rect l="l" t="t" r="r" b="b"/>
              <a:pathLst>
                <a:path w="55245" h="407669">
                  <a:moveTo>
                    <a:pt x="54749" y="407250"/>
                  </a:moveTo>
                  <a:lnTo>
                    <a:pt x="54749" y="0"/>
                  </a:lnTo>
                  <a:lnTo>
                    <a:pt x="0" y="0"/>
                  </a:lnTo>
                  <a:lnTo>
                    <a:pt x="0" y="407250"/>
                  </a:lnTo>
                  <a:lnTo>
                    <a:pt x="54749" y="40725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69" name="object 156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8015858" y="2288095"/>
              <a:ext cx="271513" cy="158559"/>
            </a:xfrm>
            <a:prstGeom prst="rect">
              <a:avLst/>
            </a:prstGeom>
          </p:spPr>
        </p:pic>
        <p:sp>
          <p:nvSpPr>
            <p:cNvPr id="1570" name="object 1570"/>
            <p:cNvSpPr/>
            <p:nvPr/>
          </p:nvSpPr>
          <p:spPr>
            <a:xfrm>
              <a:off x="8015858" y="2288082"/>
              <a:ext cx="271780" cy="158750"/>
            </a:xfrm>
            <a:custGeom>
              <a:avLst/>
              <a:gdLst/>
              <a:ahLst/>
              <a:cxnLst/>
              <a:rect l="l" t="t" r="r" b="b"/>
              <a:pathLst>
                <a:path w="271779" h="158750">
                  <a:moveTo>
                    <a:pt x="0" y="158572"/>
                  </a:moveTo>
                  <a:lnTo>
                    <a:pt x="0" y="0"/>
                  </a:lnTo>
                  <a:lnTo>
                    <a:pt x="271500" y="0"/>
                  </a:lnTo>
                  <a:lnTo>
                    <a:pt x="271500" y="158572"/>
                  </a:lnTo>
                  <a:lnTo>
                    <a:pt x="0" y="1585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834006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1485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833859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833710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833561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833413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833264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833116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832968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832820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832671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832523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832374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832225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832078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831929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831781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831632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831484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831335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831187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831039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830891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830742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830593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830445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830296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830149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830000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8297037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829555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829406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829259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829110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828961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828813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828664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828516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828368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828220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828071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827923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827774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827625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827478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827330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827181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827032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8267357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826588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826439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8261426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825994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825845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8255495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825400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825252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825103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824955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824807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824659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824510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824362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8240649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823917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8236204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823471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8231746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823027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8227301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822581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822432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822284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822135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821988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821839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821691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821542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8212455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8209496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820800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820652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820503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820355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820207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820059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8197621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819613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819464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819317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819169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8188718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818723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818574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818427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818278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8179816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8123428" y="2201392"/>
              <a:ext cx="56515" cy="33655"/>
            </a:xfrm>
            <a:custGeom>
              <a:avLst/>
              <a:gdLst/>
              <a:ahLst/>
              <a:cxnLst/>
              <a:rect l="l" t="t" r="r" b="b"/>
              <a:pathLst>
                <a:path w="56515" h="33655">
                  <a:moveTo>
                    <a:pt x="800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800" y="33083"/>
                  </a:lnTo>
                  <a:lnTo>
                    <a:pt x="800" y="0"/>
                  </a:lnTo>
                  <a:close/>
                </a:path>
                <a:path w="56515" h="33655">
                  <a:moveTo>
                    <a:pt x="56388" y="0"/>
                  </a:moveTo>
                  <a:lnTo>
                    <a:pt x="55562" y="0"/>
                  </a:lnTo>
                  <a:lnTo>
                    <a:pt x="55562" y="33083"/>
                  </a:lnTo>
                  <a:lnTo>
                    <a:pt x="56388" y="33083"/>
                  </a:lnTo>
                  <a:lnTo>
                    <a:pt x="56388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8120456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811897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811748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811601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811452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8111553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811006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810858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810710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810562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8102650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810116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809967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809820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809671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809523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809374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8090776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8087817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59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73" y="33083"/>
                  </a:lnTo>
                  <a:lnTo>
                    <a:pt x="2959" y="33083"/>
                  </a:lnTo>
                  <a:lnTo>
                    <a:pt x="295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808633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808484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808335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808187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808038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807891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807742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807594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8072971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807148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8068526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806703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8064068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806258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8059623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805813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805665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805516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805367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805220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805072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804923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804774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8044777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804330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804181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8038846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803735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803587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8032915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803142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802994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802845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802697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802549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802401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802252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802104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801955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801806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801659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801510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801362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801213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801065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800916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800769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800620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8003235" y="2201392"/>
              <a:ext cx="3175" cy="33655"/>
            </a:xfrm>
            <a:custGeom>
              <a:avLst/>
              <a:gdLst/>
              <a:ahLst/>
              <a:cxnLst/>
              <a:rect l="l" t="t" r="r" b="b"/>
              <a:pathLst>
                <a:path w="3175" h="33655">
                  <a:moveTo>
                    <a:pt x="2971" y="0"/>
                  </a:moveTo>
                  <a:lnTo>
                    <a:pt x="1485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2971" y="33083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800174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800026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799878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799730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799581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799433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799284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799136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798987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798840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798691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798542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798394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7982457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798097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797949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797801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797652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7975041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7973555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7972069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797059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7969110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7967624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7966138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7964652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7963166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0" y="0"/>
                  </a:move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7961693" y="2201392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5">
                  <a:moveTo>
                    <a:pt x="1485" y="0"/>
                  </a:moveTo>
                  <a:lnTo>
                    <a:pt x="0" y="0"/>
                  </a:lnTo>
                  <a:lnTo>
                    <a:pt x="0" y="33083"/>
                  </a:lnTo>
                  <a:lnTo>
                    <a:pt x="1485" y="33083"/>
                  </a:lnTo>
                  <a:lnTo>
                    <a:pt x="148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7961680" y="2201392"/>
              <a:ext cx="380365" cy="33655"/>
            </a:xfrm>
            <a:custGeom>
              <a:avLst/>
              <a:gdLst/>
              <a:ahLst/>
              <a:cxnLst/>
              <a:rect l="l" t="t" r="r" b="b"/>
              <a:pathLst>
                <a:path w="380365" h="33655">
                  <a:moveTo>
                    <a:pt x="379869" y="33083"/>
                  </a:moveTo>
                  <a:lnTo>
                    <a:pt x="379869" y="0"/>
                  </a:lnTo>
                  <a:lnTo>
                    <a:pt x="0" y="0"/>
                  </a:lnTo>
                  <a:lnTo>
                    <a:pt x="0" y="33083"/>
                  </a:lnTo>
                  <a:lnTo>
                    <a:pt x="379869" y="330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65" name="object 176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961693" y="2234476"/>
              <a:ext cx="379856" cy="81000"/>
            </a:xfrm>
            <a:prstGeom prst="rect">
              <a:avLst/>
            </a:prstGeom>
          </p:spPr>
        </p:pic>
        <p:sp>
          <p:nvSpPr>
            <p:cNvPr id="1766" name="object 1766"/>
            <p:cNvSpPr/>
            <p:nvPr/>
          </p:nvSpPr>
          <p:spPr>
            <a:xfrm>
              <a:off x="7961680" y="2234476"/>
              <a:ext cx="380365" cy="81280"/>
            </a:xfrm>
            <a:custGeom>
              <a:avLst/>
              <a:gdLst/>
              <a:ahLst/>
              <a:cxnLst/>
              <a:rect l="l" t="t" r="r" b="b"/>
              <a:pathLst>
                <a:path w="380365" h="81280">
                  <a:moveTo>
                    <a:pt x="379869" y="0"/>
                  </a:moveTo>
                  <a:lnTo>
                    <a:pt x="0" y="0"/>
                  </a:lnTo>
                  <a:lnTo>
                    <a:pt x="80987" y="81000"/>
                  </a:lnTo>
                  <a:lnTo>
                    <a:pt x="298881" y="81000"/>
                  </a:lnTo>
                  <a:lnTo>
                    <a:pt x="37986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8124227" y="2201405"/>
              <a:ext cx="55244" cy="75565"/>
            </a:xfrm>
            <a:custGeom>
              <a:avLst/>
              <a:gdLst/>
              <a:ahLst/>
              <a:cxnLst/>
              <a:rect l="l" t="t" r="r" b="b"/>
              <a:pathLst>
                <a:path w="55245" h="75564">
                  <a:moveTo>
                    <a:pt x="0" y="0"/>
                  </a:moveTo>
                  <a:lnTo>
                    <a:pt x="0" y="75285"/>
                  </a:lnTo>
                  <a:lnTo>
                    <a:pt x="54762" y="75285"/>
                  </a:lnTo>
                  <a:lnTo>
                    <a:pt x="54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8124227" y="2201405"/>
              <a:ext cx="55244" cy="75565"/>
            </a:xfrm>
            <a:custGeom>
              <a:avLst/>
              <a:gdLst/>
              <a:ahLst/>
              <a:cxnLst/>
              <a:rect l="l" t="t" r="r" b="b"/>
              <a:pathLst>
                <a:path w="55245" h="75564">
                  <a:moveTo>
                    <a:pt x="54762" y="75285"/>
                  </a:moveTo>
                  <a:lnTo>
                    <a:pt x="54762" y="0"/>
                  </a:lnTo>
                  <a:lnTo>
                    <a:pt x="0" y="0"/>
                  </a:lnTo>
                  <a:lnTo>
                    <a:pt x="0" y="75285"/>
                  </a:lnTo>
                  <a:lnTo>
                    <a:pt x="54762" y="7528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7971358" y="3152787"/>
              <a:ext cx="360680" cy="297815"/>
            </a:xfrm>
            <a:custGeom>
              <a:avLst/>
              <a:gdLst/>
              <a:ahLst/>
              <a:cxnLst/>
              <a:rect l="l" t="t" r="r" b="b"/>
              <a:pathLst>
                <a:path w="360679" h="297814">
                  <a:moveTo>
                    <a:pt x="0" y="271500"/>
                  </a:moveTo>
                  <a:lnTo>
                    <a:pt x="26157" y="279752"/>
                  </a:lnTo>
                  <a:lnTo>
                    <a:pt x="67768" y="288310"/>
                  </a:lnTo>
                  <a:lnTo>
                    <a:pt x="120774" y="295023"/>
                  </a:lnTo>
                  <a:lnTo>
                    <a:pt x="181114" y="297738"/>
                  </a:lnTo>
                  <a:lnTo>
                    <a:pt x="241426" y="295023"/>
                  </a:lnTo>
                  <a:lnTo>
                    <a:pt x="294241" y="288310"/>
                  </a:lnTo>
                  <a:lnTo>
                    <a:pt x="335342" y="279752"/>
                  </a:lnTo>
                  <a:lnTo>
                    <a:pt x="360514" y="271500"/>
                  </a:lnTo>
                  <a:lnTo>
                    <a:pt x="360514" y="26238"/>
                  </a:lnTo>
                  <a:lnTo>
                    <a:pt x="335342" y="17991"/>
                  </a:lnTo>
                  <a:lnTo>
                    <a:pt x="294241" y="9432"/>
                  </a:lnTo>
                  <a:lnTo>
                    <a:pt x="241426" y="2717"/>
                  </a:lnTo>
                  <a:lnTo>
                    <a:pt x="181114" y="0"/>
                  </a:lnTo>
                  <a:lnTo>
                    <a:pt x="120782" y="2717"/>
                  </a:lnTo>
                  <a:lnTo>
                    <a:pt x="67840" y="9432"/>
                  </a:lnTo>
                  <a:lnTo>
                    <a:pt x="26398" y="17991"/>
                  </a:lnTo>
                  <a:lnTo>
                    <a:pt x="571" y="26238"/>
                  </a:lnTo>
                  <a:lnTo>
                    <a:pt x="0" y="27150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7971358" y="3152787"/>
              <a:ext cx="360680" cy="297815"/>
            </a:xfrm>
            <a:custGeom>
              <a:avLst/>
              <a:gdLst/>
              <a:ahLst/>
              <a:cxnLst/>
              <a:rect l="l" t="t" r="r" b="b"/>
              <a:pathLst>
                <a:path w="360679" h="297814">
                  <a:moveTo>
                    <a:pt x="0" y="271500"/>
                  </a:moveTo>
                  <a:lnTo>
                    <a:pt x="571" y="26238"/>
                  </a:lnTo>
                  <a:lnTo>
                    <a:pt x="67840" y="9432"/>
                  </a:lnTo>
                  <a:lnTo>
                    <a:pt x="120782" y="2717"/>
                  </a:lnTo>
                  <a:lnTo>
                    <a:pt x="181114" y="0"/>
                  </a:lnTo>
                  <a:lnTo>
                    <a:pt x="241426" y="2717"/>
                  </a:lnTo>
                  <a:lnTo>
                    <a:pt x="294241" y="9432"/>
                  </a:lnTo>
                  <a:lnTo>
                    <a:pt x="335342" y="17991"/>
                  </a:lnTo>
                  <a:lnTo>
                    <a:pt x="360514" y="26238"/>
                  </a:lnTo>
                  <a:lnTo>
                    <a:pt x="360514" y="271500"/>
                  </a:lnTo>
                  <a:lnTo>
                    <a:pt x="335342" y="279752"/>
                  </a:lnTo>
                  <a:lnTo>
                    <a:pt x="294241" y="288310"/>
                  </a:lnTo>
                  <a:lnTo>
                    <a:pt x="241426" y="295023"/>
                  </a:lnTo>
                  <a:lnTo>
                    <a:pt x="181114" y="297738"/>
                  </a:lnTo>
                  <a:lnTo>
                    <a:pt x="120774" y="295023"/>
                  </a:lnTo>
                  <a:lnTo>
                    <a:pt x="67768" y="288310"/>
                  </a:lnTo>
                  <a:lnTo>
                    <a:pt x="26157" y="279752"/>
                  </a:lnTo>
                  <a:lnTo>
                    <a:pt x="0" y="2715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7767472" y="3152787"/>
              <a:ext cx="204470" cy="297815"/>
            </a:xfrm>
            <a:custGeom>
              <a:avLst/>
              <a:gdLst/>
              <a:ahLst/>
              <a:cxnLst/>
              <a:rect l="l" t="t" r="r" b="b"/>
              <a:pathLst>
                <a:path w="204470" h="297814">
                  <a:moveTo>
                    <a:pt x="0" y="271500"/>
                  </a:moveTo>
                  <a:lnTo>
                    <a:pt x="14834" y="279752"/>
                  </a:lnTo>
                  <a:lnTo>
                    <a:pt x="38431" y="288310"/>
                  </a:lnTo>
                  <a:lnTo>
                    <a:pt x="68488" y="295023"/>
                  </a:lnTo>
                  <a:lnTo>
                    <a:pt x="102704" y="297738"/>
                  </a:lnTo>
                  <a:lnTo>
                    <a:pt x="136913" y="295023"/>
                  </a:lnTo>
                  <a:lnTo>
                    <a:pt x="166868" y="288310"/>
                  </a:lnTo>
                  <a:lnTo>
                    <a:pt x="190180" y="279752"/>
                  </a:lnTo>
                  <a:lnTo>
                    <a:pt x="204457" y="271500"/>
                  </a:lnTo>
                  <a:lnTo>
                    <a:pt x="204457" y="26238"/>
                  </a:lnTo>
                  <a:lnTo>
                    <a:pt x="190180" y="17991"/>
                  </a:lnTo>
                  <a:lnTo>
                    <a:pt x="166868" y="9432"/>
                  </a:lnTo>
                  <a:lnTo>
                    <a:pt x="136913" y="2717"/>
                  </a:lnTo>
                  <a:lnTo>
                    <a:pt x="102704" y="0"/>
                  </a:lnTo>
                  <a:lnTo>
                    <a:pt x="68493" y="2717"/>
                  </a:lnTo>
                  <a:lnTo>
                    <a:pt x="38471" y="9432"/>
                  </a:lnTo>
                  <a:lnTo>
                    <a:pt x="14968" y="17991"/>
                  </a:lnTo>
                  <a:lnTo>
                    <a:pt x="317" y="26238"/>
                  </a:lnTo>
                  <a:lnTo>
                    <a:pt x="0" y="27150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7767472" y="3152787"/>
              <a:ext cx="204470" cy="297815"/>
            </a:xfrm>
            <a:custGeom>
              <a:avLst/>
              <a:gdLst/>
              <a:ahLst/>
              <a:cxnLst/>
              <a:rect l="l" t="t" r="r" b="b"/>
              <a:pathLst>
                <a:path w="204470" h="297814">
                  <a:moveTo>
                    <a:pt x="0" y="271500"/>
                  </a:moveTo>
                  <a:lnTo>
                    <a:pt x="317" y="26238"/>
                  </a:lnTo>
                  <a:lnTo>
                    <a:pt x="38471" y="9432"/>
                  </a:lnTo>
                  <a:lnTo>
                    <a:pt x="102704" y="0"/>
                  </a:lnTo>
                  <a:lnTo>
                    <a:pt x="136913" y="2717"/>
                  </a:lnTo>
                  <a:lnTo>
                    <a:pt x="166868" y="9432"/>
                  </a:lnTo>
                  <a:lnTo>
                    <a:pt x="190180" y="17991"/>
                  </a:lnTo>
                  <a:lnTo>
                    <a:pt x="204457" y="26238"/>
                  </a:lnTo>
                  <a:lnTo>
                    <a:pt x="204457" y="271500"/>
                  </a:lnTo>
                  <a:lnTo>
                    <a:pt x="190180" y="279752"/>
                  </a:lnTo>
                  <a:lnTo>
                    <a:pt x="166868" y="288310"/>
                  </a:lnTo>
                  <a:lnTo>
                    <a:pt x="136913" y="295023"/>
                  </a:lnTo>
                  <a:lnTo>
                    <a:pt x="102704" y="297738"/>
                  </a:lnTo>
                  <a:lnTo>
                    <a:pt x="68488" y="295023"/>
                  </a:lnTo>
                  <a:lnTo>
                    <a:pt x="38431" y="288310"/>
                  </a:lnTo>
                  <a:lnTo>
                    <a:pt x="14834" y="279752"/>
                  </a:lnTo>
                  <a:lnTo>
                    <a:pt x="0" y="2715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8331568" y="3152787"/>
              <a:ext cx="200025" cy="297815"/>
            </a:xfrm>
            <a:custGeom>
              <a:avLst/>
              <a:gdLst/>
              <a:ahLst/>
              <a:cxnLst/>
              <a:rect l="l" t="t" r="r" b="b"/>
              <a:pathLst>
                <a:path w="200025" h="297814">
                  <a:moveTo>
                    <a:pt x="0" y="271500"/>
                  </a:moveTo>
                  <a:lnTo>
                    <a:pt x="14500" y="279752"/>
                  </a:lnTo>
                  <a:lnTo>
                    <a:pt x="37566" y="288310"/>
                  </a:lnTo>
                  <a:lnTo>
                    <a:pt x="66947" y="295023"/>
                  </a:lnTo>
                  <a:lnTo>
                    <a:pt x="100393" y="297738"/>
                  </a:lnTo>
                  <a:lnTo>
                    <a:pt x="133831" y="295023"/>
                  </a:lnTo>
                  <a:lnTo>
                    <a:pt x="163112" y="288310"/>
                  </a:lnTo>
                  <a:lnTo>
                    <a:pt x="185897" y="279752"/>
                  </a:lnTo>
                  <a:lnTo>
                    <a:pt x="199847" y="271500"/>
                  </a:lnTo>
                  <a:lnTo>
                    <a:pt x="199847" y="26238"/>
                  </a:lnTo>
                  <a:lnTo>
                    <a:pt x="185897" y="17991"/>
                  </a:lnTo>
                  <a:lnTo>
                    <a:pt x="163112" y="9432"/>
                  </a:lnTo>
                  <a:lnTo>
                    <a:pt x="133831" y="2717"/>
                  </a:lnTo>
                  <a:lnTo>
                    <a:pt x="100393" y="0"/>
                  </a:lnTo>
                  <a:lnTo>
                    <a:pt x="66952" y="2717"/>
                  </a:lnTo>
                  <a:lnTo>
                    <a:pt x="37604" y="9432"/>
                  </a:lnTo>
                  <a:lnTo>
                    <a:pt x="14629" y="17991"/>
                  </a:lnTo>
                  <a:lnTo>
                    <a:pt x="304" y="26238"/>
                  </a:lnTo>
                  <a:lnTo>
                    <a:pt x="0" y="27150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8331568" y="3152787"/>
              <a:ext cx="200025" cy="297815"/>
            </a:xfrm>
            <a:custGeom>
              <a:avLst/>
              <a:gdLst/>
              <a:ahLst/>
              <a:cxnLst/>
              <a:rect l="l" t="t" r="r" b="b"/>
              <a:pathLst>
                <a:path w="200025" h="297814">
                  <a:moveTo>
                    <a:pt x="0" y="271500"/>
                  </a:moveTo>
                  <a:lnTo>
                    <a:pt x="304" y="26238"/>
                  </a:lnTo>
                  <a:lnTo>
                    <a:pt x="37604" y="9432"/>
                  </a:lnTo>
                  <a:lnTo>
                    <a:pt x="100393" y="0"/>
                  </a:lnTo>
                  <a:lnTo>
                    <a:pt x="133831" y="2717"/>
                  </a:lnTo>
                  <a:lnTo>
                    <a:pt x="163112" y="9432"/>
                  </a:lnTo>
                  <a:lnTo>
                    <a:pt x="185897" y="17991"/>
                  </a:lnTo>
                  <a:lnTo>
                    <a:pt x="199847" y="26238"/>
                  </a:lnTo>
                  <a:lnTo>
                    <a:pt x="199847" y="271500"/>
                  </a:lnTo>
                  <a:lnTo>
                    <a:pt x="185897" y="279752"/>
                  </a:lnTo>
                  <a:lnTo>
                    <a:pt x="163112" y="288310"/>
                  </a:lnTo>
                  <a:lnTo>
                    <a:pt x="133831" y="295023"/>
                  </a:lnTo>
                  <a:lnTo>
                    <a:pt x="100393" y="297738"/>
                  </a:lnTo>
                  <a:lnTo>
                    <a:pt x="66947" y="295023"/>
                  </a:lnTo>
                  <a:lnTo>
                    <a:pt x="37566" y="288310"/>
                  </a:lnTo>
                  <a:lnTo>
                    <a:pt x="14500" y="279752"/>
                  </a:lnTo>
                  <a:lnTo>
                    <a:pt x="0" y="2715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852909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2971" y="0"/>
                  </a:move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852611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852313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852016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851719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851421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851124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85082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850530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850233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849936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849638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849341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849044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848747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848450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848152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847855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847558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847261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846964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846667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846369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846072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845775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845478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845181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844883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8442896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843992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843695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843398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843100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842803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842505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842208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841910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841613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841316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841019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840722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840425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840127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839830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839533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839236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838939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838344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83804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837750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8371560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836858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836561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8359673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835670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835372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835075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834777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834480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834182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833885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833588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8329942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832697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832102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831805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8312112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830913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8303196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830022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829725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829428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829130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828833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828536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828239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827942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8273478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8267522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2971" y="0"/>
                  </a:move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close/>
                </a:path>
                <a:path w="6350" h="82550">
                  <a:moveTo>
                    <a:pt x="5956" y="0"/>
                  </a:moveTo>
                  <a:lnTo>
                    <a:pt x="2984" y="0"/>
                  </a:lnTo>
                  <a:lnTo>
                    <a:pt x="2984" y="82130"/>
                  </a:lnTo>
                  <a:lnTo>
                    <a:pt x="5956" y="82130"/>
                  </a:lnTo>
                  <a:lnTo>
                    <a:pt x="595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826455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826157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825860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825563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825266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824969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824374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82407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823780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823483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823186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822591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822294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821997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821700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821402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8208086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820511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820214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819917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819322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819024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818727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818429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8178355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817538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817241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8166468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8160524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8154581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814863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8142694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8136750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8130806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812783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812486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8118919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811594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81129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811000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8104060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810108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809811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809514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8089201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808622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808325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808028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807730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8071358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806838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806541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806244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805947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805352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805055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804758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804461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804163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803866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803569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8029752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8023809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802083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801786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801489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801192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800894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800597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800300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800002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7994078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799110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7985163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798219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797624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79732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7967332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796436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796138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795841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795544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795247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794950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794652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794355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7937614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793464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793167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792572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792275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791977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7913827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791085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790788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790491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790193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789896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789599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789302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789005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788708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788410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788113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787816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787519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787222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786924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786627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786330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786033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7854391" y="3070656"/>
              <a:ext cx="6350" cy="82550"/>
            </a:xfrm>
            <a:custGeom>
              <a:avLst/>
              <a:gdLst/>
              <a:ahLst/>
              <a:cxnLst/>
              <a:rect l="l" t="t" r="r" b="b"/>
              <a:pathLst>
                <a:path w="6350" h="82550">
                  <a:moveTo>
                    <a:pt x="5943" y="0"/>
                  </a:moveTo>
                  <a:lnTo>
                    <a:pt x="2971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2971" y="82130"/>
                  </a:lnTo>
                  <a:lnTo>
                    <a:pt x="5943" y="82130"/>
                  </a:lnTo>
                  <a:lnTo>
                    <a:pt x="594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785141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784844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78454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784249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783951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783654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783357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783060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782763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782466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782168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781871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781574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781277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780980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780682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780385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/>
            <p:cNvSpPr/>
            <p:nvPr/>
          </p:nvSpPr>
          <p:spPr>
            <a:xfrm>
              <a:off x="780088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/>
            <p:cNvSpPr/>
            <p:nvPr/>
          </p:nvSpPr>
          <p:spPr>
            <a:xfrm>
              <a:off x="7797914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7794942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7791970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7788998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7786026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7783055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7780083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7777111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7774139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7771167" y="3070656"/>
              <a:ext cx="3175" cy="82550"/>
            </a:xfrm>
            <a:custGeom>
              <a:avLst/>
              <a:gdLst/>
              <a:ahLst/>
              <a:cxnLst/>
              <a:rect l="l" t="t" r="r" b="b"/>
              <a:pathLst>
                <a:path w="3175" h="82550">
                  <a:moveTo>
                    <a:pt x="0" y="0"/>
                  </a:moveTo>
                  <a:lnTo>
                    <a:pt x="0" y="82130"/>
                  </a:lnTo>
                  <a:lnTo>
                    <a:pt x="2971" y="82130"/>
                  </a:lnTo>
                  <a:lnTo>
                    <a:pt x="2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7771180" y="3070656"/>
              <a:ext cx="761365" cy="82550"/>
            </a:xfrm>
            <a:custGeom>
              <a:avLst/>
              <a:gdLst/>
              <a:ahLst/>
              <a:cxnLst/>
              <a:rect l="l" t="t" r="r" b="b"/>
              <a:pathLst>
                <a:path w="761365" h="82550">
                  <a:moveTo>
                    <a:pt x="760882" y="82130"/>
                  </a:moveTo>
                  <a:lnTo>
                    <a:pt x="760882" y="0"/>
                  </a:lnTo>
                  <a:lnTo>
                    <a:pt x="0" y="0"/>
                  </a:lnTo>
                  <a:lnTo>
                    <a:pt x="0" y="82130"/>
                  </a:lnTo>
                  <a:lnTo>
                    <a:pt x="760882" y="821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845126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2362" y="0"/>
                  </a:move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236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844890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844654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844417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844181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843946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843710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843474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843238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843003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842766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842530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842294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842058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841823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841587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841350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841114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840878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840643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840407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840171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839934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839699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839463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839227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838991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838754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8382838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838047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837811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837575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837340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837103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836867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836631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836396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836160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835924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835687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835451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835216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834980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834744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834508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834271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834036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8335645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833328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833093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8326209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832384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832148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8316772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831441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831204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830968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830733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830497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830261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830024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829790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8293176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829081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8286102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828373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8279015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827665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8271941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826957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826721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826486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826250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826014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825778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825541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825306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8248345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8243620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824127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823890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823654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823418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823183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822947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8224748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822238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822003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821767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821531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8210588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820823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820587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820351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820115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8196440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819407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819171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818935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8184642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818227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817991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817755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8172843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817048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816811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8163407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8158683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8153971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8149259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8144535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8139823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8135099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813273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813037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8125663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812330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812093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811857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8113865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811150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810914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810679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8102066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809970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809734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809499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809263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8087906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808554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808319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808083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807846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8073758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807139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806903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806667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806430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806195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805959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8054873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8050161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804779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804543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804307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804072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803836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803600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803363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803127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8026565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802420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8019478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801712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8012404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801004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/>
            <p:cNvSpPr/>
            <p:nvPr/>
          </p:nvSpPr>
          <p:spPr>
            <a:xfrm>
              <a:off x="8005330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800296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800060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799824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799589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799353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799116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798880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798644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7981734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797937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797700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7972298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796993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796757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7962862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49" y="108369"/>
                  </a:lnTo>
                  <a:lnTo>
                    <a:pt x="4711" y="108369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796049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795813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795577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/>
            <p:cNvSpPr/>
            <p:nvPr/>
          </p:nvSpPr>
          <p:spPr>
            <a:xfrm>
              <a:off x="795341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795106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794870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794633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794397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794161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793926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/>
            <p:cNvSpPr/>
            <p:nvPr/>
          </p:nvSpPr>
          <p:spPr>
            <a:xfrm>
              <a:off x="793690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793454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793217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792982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/>
            <p:cNvSpPr/>
            <p:nvPr/>
          </p:nvSpPr>
          <p:spPr>
            <a:xfrm>
              <a:off x="792746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/>
            <p:cNvSpPr/>
            <p:nvPr/>
          </p:nvSpPr>
          <p:spPr>
            <a:xfrm>
              <a:off x="792510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792274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792038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/>
            <p:cNvSpPr/>
            <p:nvPr/>
          </p:nvSpPr>
          <p:spPr>
            <a:xfrm>
              <a:off x="7915668" y="2962287"/>
              <a:ext cx="5080" cy="108585"/>
            </a:xfrm>
            <a:custGeom>
              <a:avLst/>
              <a:gdLst/>
              <a:ahLst/>
              <a:cxnLst/>
              <a:rect l="l" t="t" r="r" b="b"/>
              <a:pathLst>
                <a:path w="5079" h="108585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2362" y="108369"/>
                  </a:lnTo>
                  <a:lnTo>
                    <a:pt x="4724" y="108369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/>
            <p:cNvSpPr/>
            <p:nvPr/>
          </p:nvSpPr>
          <p:spPr>
            <a:xfrm>
              <a:off x="791330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791094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790858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7906232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7903870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7901508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789914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7896796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789443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789207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788970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788734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788499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788263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788027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787791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787554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787319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787083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786847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786611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786376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7861401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7859039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7856677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7854314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7851965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7849603" y="2962287"/>
              <a:ext cx="2540" cy="108585"/>
            </a:xfrm>
            <a:custGeom>
              <a:avLst/>
              <a:gdLst/>
              <a:ahLst/>
              <a:cxnLst/>
              <a:rect l="l" t="t" r="r" b="b"/>
              <a:pathLst>
                <a:path w="2540" h="108585">
                  <a:moveTo>
                    <a:pt x="0" y="0"/>
                  </a:moveTo>
                  <a:lnTo>
                    <a:pt x="0" y="108369"/>
                  </a:lnTo>
                  <a:lnTo>
                    <a:pt x="2362" y="108369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7849603" y="2962287"/>
              <a:ext cx="604520" cy="108585"/>
            </a:xfrm>
            <a:custGeom>
              <a:avLst/>
              <a:gdLst/>
              <a:ahLst/>
              <a:cxnLst/>
              <a:rect l="l" t="t" r="r" b="b"/>
              <a:pathLst>
                <a:path w="604520" h="108585">
                  <a:moveTo>
                    <a:pt x="604012" y="108369"/>
                  </a:moveTo>
                  <a:lnTo>
                    <a:pt x="604012" y="0"/>
                  </a:lnTo>
                  <a:lnTo>
                    <a:pt x="0" y="0"/>
                  </a:lnTo>
                  <a:lnTo>
                    <a:pt x="0" y="108369"/>
                  </a:lnTo>
                  <a:lnTo>
                    <a:pt x="604012" y="1083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8448903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8446541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843946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8437105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8432381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842530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8422944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8415871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8408784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8406434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8399348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8396998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838991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8385200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8380476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8375751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836867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8361603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8359241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835216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8349805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8342719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8335645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8333282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8326209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8319135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8316772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830968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830261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8297900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8293176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828610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8281378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8274304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8269579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8264868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8257781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825070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8245983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8241271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8234184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8229473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822238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8217674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8210588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8205876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819880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819171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8187004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8182280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817520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8168119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8161045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8153971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8149259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8142173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8135099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8128025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8120938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8116227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8111502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8104428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809734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8092630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8085544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8080832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8073758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8069034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8061960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8057235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8052511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804543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8038363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8033639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8028927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8021840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8017129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801004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8005330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8000606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799353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7986445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7984096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7977009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796993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7967573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7960499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7953413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7951063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794397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7941614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7934541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792746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7922742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7918031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11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471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7913306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7906232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7903870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7896796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11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49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7894434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788734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7880273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7877911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787083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73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11" y="54762"/>
                  </a:lnTo>
                  <a:lnTo>
                    <a:pt x="7073" y="54762"/>
                  </a:lnTo>
                  <a:lnTo>
                    <a:pt x="7073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7866113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7863763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7856677" y="2472892"/>
              <a:ext cx="7620" cy="55244"/>
            </a:xfrm>
            <a:custGeom>
              <a:avLst/>
              <a:gdLst/>
              <a:ahLst/>
              <a:cxnLst/>
              <a:rect l="l" t="t" r="r" b="b"/>
              <a:pathLst>
                <a:path w="7620" h="55244">
                  <a:moveTo>
                    <a:pt x="7086" y="0"/>
                  </a:moveTo>
                  <a:lnTo>
                    <a:pt x="4724" y="0"/>
                  </a:ln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7086" y="54762"/>
                  </a:lnTo>
                  <a:lnTo>
                    <a:pt x="708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7854314" y="2472893"/>
              <a:ext cx="2540" cy="55244"/>
            </a:xfrm>
            <a:custGeom>
              <a:avLst/>
              <a:gdLst/>
              <a:ahLst/>
              <a:cxnLst/>
              <a:rect l="l" t="t" r="r" b="b"/>
              <a:pathLst>
                <a:path w="2540" h="55244">
                  <a:moveTo>
                    <a:pt x="0" y="0"/>
                  </a:moveTo>
                  <a:lnTo>
                    <a:pt x="0" y="54762"/>
                  </a:lnTo>
                  <a:lnTo>
                    <a:pt x="2362" y="54762"/>
                  </a:lnTo>
                  <a:lnTo>
                    <a:pt x="2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7849603" y="2472892"/>
              <a:ext cx="5080" cy="55244"/>
            </a:xfrm>
            <a:custGeom>
              <a:avLst/>
              <a:gdLst/>
              <a:ahLst/>
              <a:cxnLst/>
              <a:rect l="l" t="t" r="r" b="b"/>
              <a:pathLst>
                <a:path w="5079" h="55244">
                  <a:moveTo>
                    <a:pt x="4724" y="0"/>
                  </a:moveTo>
                  <a:lnTo>
                    <a:pt x="2362" y="0"/>
                  </a:lnTo>
                  <a:lnTo>
                    <a:pt x="0" y="0"/>
                  </a:lnTo>
                  <a:lnTo>
                    <a:pt x="0" y="54762"/>
                  </a:lnTo>
                  <a:lnTo>
                    <a:pt x="2362" y="54762"/>
                  </a:lnTo>
                  <a:lnTo>
                    <a:pt x="4724" y="54762"/>
                  </a:lnTo>
                  <a:lnTo>
                    <a:pt x="47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7849603" y="2472905"/>
              <a:ext cx="604520" cy="55244"/>
            </a:xfrm>
            <a:custGeom>
              <a:avLst/>
              <a:gdLst/>
              <a:ahLst/>
              <a:cxnLst/>
              <a:rect l="l" t="t" r="r" b="b"/>
              <a:pathLst>
                <a:path w="604520" h="55244">
                  <a:moveTo>
                    <a:pt x="604011" y="54749"/>
                  </a:moveTo>
                  <a:lnTo>
                    <a:pt x="604011" y="0"/>
                  </a:lnTo>
                  <a:lnTo>
                    <a:pt x="0" y="0"/>
                  </a:lnTo>
                  <a:lnTo>
                    <a:pt x="0" y="54749"/>
                  </a:lnTo>
                  <a:lnTo>
                    <a:pt x="604011" y="5474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8179002" y="2527655"/>
              <a:ext cx="274955" cy="434975"/>
            </a:xfrm>
            <a:custGeom>
              <a:avLst/>
              <a:gdLst/>
              <a:ahLst/>
              <a:cxnLst/>
              <a:rect l="l" t="t" r="r" b="b"/>
              <a:pathLst>
                <a:path w="274954" h="434975">
                  <a:moveTo>
                    <a:pt x="0" y="434632"/>
                  </a:moveTo>
                  <a:lnTo>
                    <a:pt x="274612" y="434632"/>
                  </a:lnTo>
                  <a:lnTo>
                    <a:pt x="274612" y="26695"/>
                  </a:lnTo>
                  <a:lnTo>
                    <a:pt x="255472" y="15885"/>
                  </a:lnTo>
                  <a:lnTo>
                    <a:pt x="224215" y="7446"/>
                  </a:lnTo>
                  <a:lnTo>
                    <a:pt x="184047" y="1958"/>
                  </a:lnTo>
                  <a:lnTo>
                    <a:pt x="138175" y="0"/>
                  </a:lnTo>
                  <a:lnTo>
                    <a:pt x="92298" y="1958"/>
                  </a:lnTo>
                  <a:lnTo>
                    <a:pt x="52038" y="7446"/>
                  </a:lnTo>
                  <a:lnTo>
                    <a:pt x="20522" y="15885"/>
                  </a:lnTo>
                  <a:lnTo>
                    <a:pt x="876" y="26695"/>
                  </a:lnTo>
                  <a:lnTo>
                    <a:pt x="0" y="434632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8179002" y="2527655"/>
              <a:ext cx="274955" cy="434975"/>
            </a:xfrm>
            <a:custGeom>
              <a:avLst/>
              <a:gdLst/>
              <a:ahLst/>
              <a:cxnLst/>
              <a:rect l="l" t="t" r="r" b="b"/>
              <a:pathLst>
                <a:path w="274954" h="434975">
                  <a:moveTo>
                    <a:pt x="876" y="26695"/>
                  </a:moveTo>
                  <a:lnTo>
                    <a:pt x="0" y="434632"/>
                  </a:lnTo>
                  <a:lnTo>
                    <a:pt x="274612" y="434632"/>
                  </a:lnTo>
                  <a:lnTo>
                    <a:pt x="274612" y="26695"/>
                  </a:lnTo>
                  <a:lnTo>
                    <a:pt x="224215" y="7446"/>
                  </a:lnTo>
                  <a:lnTo>
                    <a:pt x="184047" y="1958"/>
                  </a:lnTo>
                  <a:lnTo>
                    <a:pt x="138175" y="0"/>
                  </a:lnTo>
                  <a:lnTo>
                    <a:pt x="92298" y="1958"/>
                  </a:lnTo>
                  <a:lnTo>
                    <a:pt x="52038" y="7446"/>
                  </a:lnTo>
                  <a:lnTo>
                    <a:pt x="20522" y="15885"/>
                  </a:lnTo>
                  <a:lnTo>
                    <a:pt x="876" y="2669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7849603" y="2528328"/>
              <a:ext cx="274955" cy="434975"/>
            </a:xfrm>
            <a:custGeom>
              <a:avLst/>
              <a:gdLst/>
              <a:ahLst/>
              <a:cxnLst/>
              <a:rect l="l" t="t" r="r" b="b"/>
              <a:pathLst>
                <a:path w="274954" h="434975">
                  <a:moveTo>
                    <a:pt x="0" y="434632"/>
                  </a:moveTo>
                  <a:lnTo>
                    <a:pt x="274612" y="434632"/>
                  </a:lnTo>
                  <a:lnTo>
                    <a:pt x="274612" y="26708"/>
                  </a:lnTo>
                  <a:lnTo>
                    <a:pt x="255472" y="15891"/>
                  </a:lnTo>
                  <a:lnTo>
                    <a:pt x="224215" y="7448"/>
                  </a:lnTo>
                  <a:lnTo>
                    <a:pt x="184047" y="1958"/>
                  </a:lnTo>
                  <a:lnTo>
                    <a:pt x="138175" y="0"/>
                  </a:lnTo>
                  <a:lnTo>
                    <a:pt x="92296" y="1958"/>
                  </a:lnTo>
                  <a:lnTo>
                    <a:pt x="52033" y="7448"/>
                  </a:lnTo>
                  <a:lnTo>
                    <a:pt x="20516" y="15891"/>
                  </a:lnTo>
                  <a:lnTo>
                    <a:pt x="876" y="26708"/>
                  </a:lnTo>
                  <a:lnTo>
                    <a:pt x="0" y="434632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7849603" y="2528328"/>
              <a:ext cx="274955" cy="434975"/>
            </a:xfrm>
            <a:custGeom>
              <a:avLst/>
              <a:gdLst/>
              <a:ahLst/>
              <a:cxnLst/>
              <a:rect l="l" t="t" r="r" b="b"/>
              <a:pathLst>
                <a:path w="274954" h="434975">
                  <a:moveTo>
                    <a:pt x="876" y="26708"/>
                  </a:moveTo>
                  <a:lnTo>
                    <a:pt x="0" y="434632"/>
                  </a:lnTo>
                  <a:lnTo>
                    <a:pt x="274612" y="434632"/>
                  </a:lnTo>
                  <a:lnTo>
                    <a:pt x="274612" y="26708"/>
                  </a:lnTo>
                  <a:lnTo>
                    <a:pt x="224215" y="7448"/>
                  </a:lnTo>
                  <a:lnTo>
                    <a:pt x="184047" y="1958"/>
                  </a:lnTo>
                  <a:lnTo>
                    <a:pt x="138175" y="0"/>
                  </a:lnTo>
                  <a:lnTo>
                    <a:pt x="92296" y="1958"/>
                  </a:lnTo>
                  <a:lnTo>
                    <a:pt x="52033" y="7448"/>
                  </a:lnTo>
                  <a:lnTo>
                    <a:pt x="20516" y="15891"/>
                  </a:lnTo>
                  <a:lnTo>
                    <a:pt x="876" y="2670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29" name="object 232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8037283" y="2310066"/>
              <a:ext cx="228676" cy="168224"/>
            </a:xfrm>
            <a:prstGeom prst="rect">
              <a:avLst/>
            </a:prstGeom>
          </p:spPr>
        </p:pic>
        <p:pic>
          <p:nvPicPr>
            <p:cNvPr id="2330" name="object 233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436954" y="5140299"/>
              <a:ext cx="146545" cy="162509"/>
            </a:xfrm>
            <a:prstGeom prst="rect">
              <a:avLst/>
            </a:prstGeom>
          </p:spPr>
        </p:pic>
        <p:pic>
          <p:nvPicPr>
            <p:cNvPr id="2331" name="object 2331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8713469" y="5140299"/>
              <a:ext cx="146545" cy="162509"/>
            </a:xfrm>
            <a:prstGeom prst="rect">
              <a:avLst/>
            </a:prstGeom>
          </p:spPr>
        </p:pic>
        <p:sp>
          <p:nvSpPr>
            <p:cNvPr id="2332" name="object 2332"/>
            <p:cNvSpPr/>
            <p:nvPr/>
          </p:nvSpPr>
          <p:spPr>
            <a:xfrm>
              <a:off x="8853474" y="2364524"/>
              <a:ext cx="27940" cy="814705"/>
            </a:xfrm>
            <a:custGeom>
              <a:avLst/>
              <a:gdLst/>
              <a:ahLst/>
              <a:cxnLst/>
              <a:rect l="l" t="t" r="r" b="b"/>
              <a:pathLst>
                <a:path w="27940" h="814705">
                  <a:moveTo>
                    <a:pt x="0" y="0"/>
                  </a:moveTo>
                  <a:lnTo>
                    <a:pt x="0" y="814501"/>
                  </a:lnTo>
                  <a:lnTo>
                    <a:pt x="27381" y="814501"/>
                  </a:lnTo>
                  <a:lnTo>
                    <a:pt x="273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8853474" y="2364524"/>
              <a:ext cx="27940" cy="814705"/>
            </a:xfrm>
            <a:custGeom>
              <a:avLst/>
              <a:gdLst/>
              <a:ahLst/>
              <a:cxnLst/>
              <a:rect l="l" t="t" r="r" b="b"/>
              <a:pathLst>
                <a:path w="27940" h="814705">
                  <a:moveTo>
                    <a:pt x="27381" y="814501"/>
                  </a:moveTo>
                  <a:lnTo>
                    <a:pt x="27381" y="0"/>
                  </a:lnTo>
                  <a:lnTo>
                    <a:pt x="0" y="0"/>
                  </a:lnTo>
                  <a:lnTo>
                    <a:pt x="0" y="814501"/>
                  </a:lnTo>
                  <a:lnTo>
                    <a:pt x="27381" y="81450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7422375" y="2364524"/>
              <a:ext cx="27940" cy="814705"/>
            </a:xfrm>
            <a:custGeom>
              <a:avLst/>
              <a:gdLst/>
              <a:ahLst/>
              <a:cxnLst/>
              <a:rect l="l" t="t" r="r" b="b"/>
              <a:pathLst>
                <a:path w="27940" h="814705">
                  <a:moveTo>
                    <a:pt x="0" y="0"/>
                  </a:moveTo>
                  <a:lnTo>
                    <a:pt x="0" y="814501"/>
                  </a:lnTo>
                  <a:lnTo>
                    <a:pt x="27381" y="814501"/>
                  </a:lnTo>
                  <a:lnTo>
                    <a:pt x="273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7332840" y="2364524"/>
              <a:ext cx="1630680" cy="3584575"/>
            </a:xfrm>
            <a:custGeom>
              <a:avLst/>
              <a:gdLst/>
              <a:ahLst/>
              <a:cxnLst/>
              <a:rect l="l" t="t" r="r" b="b"/>
              <a:pathLst>
                <a:path w="1630679" h="3584575">
                  <a:moveTo>
                    <a:pt x="116916" y="814501"/>
                  </a:moveTo>
                  <a:lnTo>
                    <a:pt x="116916" y="0"/>
                  </a:lnTo>
                  <a:lnTo>
                    <a:pt x="89534" y="0"/>
                  </a:lnTo>
                  <a:lnTo>
                    <a:pt x="89534" y="814501"/>
                  </a:lnTo>
                  <a:lnTo>
                    <a:pt x="116916" y="814501"/>
                  </a:lnTo>
                  <a:close/>
                </a:path>
                <a:path w="1630679" h="3584575">
                  <a:moveTo>
                    <a:pt x="553275" y="3131388"/>
                  </a:moveTo>
                  <a:lnTo>
                    <a:pt x="678751" y="3453079"/>
                  </a:lnTo>
                </a:path>
                <a:path w="1630679" h="3584575">
                  <a:moveTo>
                    <a:pt x="553275" y="3131388"/>
                  </a:moveTo>
                  <a:lnTo>
                    <a:pt x="678751" y="3009315"/>
                  </a:lnTo>
                </a:path>
                <a:path w="1630679" h="3584575">
                  <a:moveTo>
                    <a:pt x="695871" y="3009315"/>
                  </a:moveTo>
                  <a:lnTo>
                    <a:pt x="678751" y="3009315"/>
                  </a:lnTo>
                </a:path>
                <a:path w="1630679" h="3584575">
                  <a:moveTo>
                    <a:pt x="625144" y="3131388"/>
                  </a:moveTo>
                  <a:lnTo>
                    <a:pt x="678751" y="3453079"/>
                  </a:lnTo>
                </a:path>
                <a:path w="1630679" h="3584575">
                  <a:moveTo>
                    <a:pt x="678751" y="3009315"/>
                  </a:moveTo>
                  <a:lnTo>
                    <a:pt x="625144" y="3131388"/>
                  </a:lnTo>
                </a:path>
                <a:path w="1630679" h="3584575">
                  <a:moveTo>
                    <a:pt x="952538" y="3453079"/>
                  </a:moveTo>
                  <a:lnTo>
                    <a:pt x="930859" y="3131388"/>
                  </a:lnTo>
                </a:path>
                <a:path w="1630679" h="3584575">
                  <a:moveTo>
                    <a:pt x="1078014" y="3131388"/>
                  </a:moveTo>
                  <a:lnTo>
                    <a:pt x="952538" y="3009315"/>
                  </a:lnTo>
                </a:path>
                <a:path w="1630679" h="3584575">
                  <a:moveTo>
                    <a:pt x="952538" y="3453079"/>
                  </a:moveTo>
                  <a:lnTo>
                    <a:pt x="1078014" y="3131388"/>
                  </a:lnTo>
                </a:path>
                <a:path w="1630679" h="3584575">
                  <a:moveTo>
                    <a:pt x="952538" y="3009315"/>
                  </a:moveTo>
                  <a:lnTo>
                    <a:pt x="930859" y="3009315"/>
                  </a:lnTo>
                </a:path>
                <a:path w="1630679" h="3584575">
                  <a:moveTo>
                    <a:pt x="896645" y="3453079"/>
                  </a:moveTo>
                  <a:lnTo>
                    <a:pt x="896645" y="3530650"/>
                  </a:lnTo>
                </a:path>
                <a:path w="1630679" h="3584575">
                  <a:moveTo>
                    <a:pt x="678751" y="3530650"/>
                  </a:moveTo>
                  <a:lnTo>
                    <a:pt x="678751" y="3453079"/>
                  </a:lnTo>
                </a:path>
                <a:path w="1630679" h="3584575">
                  <a:moveTo>
                    <a:pt x="952538" y="3530650"/>
                  </a:moveTo>
                  <a:lnTo>
                    <a:pt x="952538" y="3453079"/>
                  </a:lnTo>
                </a:path>
                <a:path w="1630679" h="3584575">
                  <a:moveTo>
                    <a:pt x="678751" y="3530650"/>
                  </a:moveTo>
                  <a:lnTo>
                    <a:pt x="625144" y="3584257"/>
                  </a:lnTo>
                </a:path>
                <a:path w="1630679" h="3584575">
                  <a:moveTo>
                    <a:pt x="1005014" y="3584257"/>
                  </a:moveTo>
                  <a:lnTo>
                    <a:pt x="952538" y="3530650"/>
                  </a:lnTo>
                </a:path>
                <a:path w="1630679" h="3584575">
                  <a:moveTo>
                    <a:pt x="1630146" y="2063635"/>
                  </a:moveTo>
                  <a:lnTo>
                    <a:pt x="1575384" y="2063635"/>
                  </a:lnTo>
                </a:path>
                <a:path w="1630679" h="3584575">
                  <a:moveTo>
                    <a:pt x="0" y="2063635"/>
                  </a:moveTo>
                  <a:lnTo>
                    <a:pt x="54762" y="206363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7387602" y="3885158"/>
              <a:ext cx="1520825" cy="543560"/>
            </a:xfrm>
            <a:custGeom>
              <a:avLst/>
              <a:gdLst/>
              <a:ahLst/>
              <a:cxnLst/>
              <a:rect l="l" t="t" r="r" b="b"/>
              <a:pathLst>
                <a:path w="1520825" h="543560">
                  <a:moveTo>
                    <a:pt x="1520621" y="543001"/>
                  </a:moveTo>
                  <a:lnTo>
                    <a:pt x="1520621" y="0"/>
                  </a:lnTo>
                </a:path>
                <a:path w="1520825" h="543560">
                  <a:moveTo>
                    <a:pt x="0" y="543001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8970390" y="3966146"/>
              <a:ext cx="163195" cy="299085"/>
            </a:xfrm>
            <a:custGeom>
              <a:avLst/>
              <a:gdLst/>
              <a:ahLst/>
              <a:cxnLst/>
              <a:rect l="l" t="t" r="r" b="b"/>
              <a:pathLst>
                <a:path w="163195" h="299085">
                  <a:moveTo>
                    <a:pt x="0" y="0"/>
                  </a:moveTo>
                  <a:lnTo>
                    <a:pt x="0" y="298881"/>
                  </a:lnTo>
                  <a:lnTo>
                    <a:pt x="54749" y="298881"/>
                  </a:lnTo>
                  <a:lnTo>
                    <a:pt x="163131" y="245262"/>
                  </a:lnTo>
                  <a:lnTo>
                    <a:pt x="163131" y="54762"/>
                  </a:lnTo>
                  <a:lnTo>
                    <a:pt x="547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8970390" y="3966146"/>
              <a:ext cx="163195" cy="299085"/>
            </a:xfrm>
            <a:custGeom>
              <a:avLst/>
              <a:gdLst/>
              <a:ahLst/>
              <a:cxnLst/>
              <a:rect l="l" t="t" r="r" b="b"/>
              <a:pathLst>
                <a:path w="163195" h="299085">
                  <a:moveTo>
                    <a:pt x="163131" y="54762"/>
                  </a:moveTo>
                  <a:lnTo>
                    <a:pt x="54749" y="0"/>
                  </a:lnTo>
                  <a:lnTo>
                    <a:pt x="163131" y="54762"/>
                  </a:lnTo>
                  <a:close/>
                </a:path>
                <a:path w="163195" h="299085">
                  <a:moveTo>
                    <a:pt x="163131" y="54762"/>
                  </a:moveTo>
                  <a:lnTo>
                    <a:pt x="163131" y="245262"/>
                  </a:lnTo>
                  <a:lnTo>
                    <a:pt x="54749" y="298881"/>
                  </a:lnTo>
                  <a:lnTo>
                    <a:pt x="0" y="298881"/>
                  </a:lnTo>
                  <a:lnTo>
                    <a:pt x="0" y="0"/>
                  </a:lnTo>
                  <a:lnTo>
                    <a:pt x="5474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7169721" y="3966146"/>
              <a:ext cx="163195" cy="299085"/>
            </a:xfrm>
            <a:custGeom>
              <a:avLst/>
              <a:gdLst/>
              <a:ahLst/>
              <a:cxnLst/>
              <a:rect l="l" t="t" r="r" b="b"/>
              <a:pathLst>
                <a:path w="163195" h="299085">
                  <a:moveTo>
                    <a:pt x="0" y="54762"/>
                  </a:moveTo>
                  <a:lnTo>
                    <a:pt x="0" y="245262"/>
                  </a:lnTo>
                  <a:lnTo>
                    <a:pt x="108369" y="298881"/>
                  </a:lnTo>
                  <a:lnTo>
                    <a:pt x="163118" y="298881"/>
                  </a:lnTo>
                  <a:lnTo>
                    <a:pt x="163118" y="0"/>
                  </a:lnTo>
                  <a:lnTo>
                    <a:pt x="108369" y="0"/>
                  </a:lnTo>
                  <a:lnTo>
                    <a:pt x="0" y="54762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7169721" y="3966146"/>
              <a:ext cx="163195" cy="299085"/>
            </a:xfrm>
            <a:custGeom>
              <a:avLst/>
              <a:gdLst/>
              <a:ahLst/>
              <a:cxnLst/>
              <a:rect l="l" t="t" r="r" b="b"/>
              <a:pathLst>
                <a:path w="163195" h="299085">
                  <a:moveTo>
                    <a:pt x="0" y="54762"/>
                  </a:moveTo>
                  <a:lnTo>
                    <a:pt x="108369" y="0"/>
                  </a:lnTo>
                  <a:lnTo>
                    <a:pt x="0" y="54762"/>
                  </a:lnTo>
                  <a:close/>
                </a:path>
                <a:path w="163195" h="299085">
                  <a:moveTo>
                    <a:pt x="0" y="54762"/>
                  </a:moveTo>
                  <a:lnTo>
                    <a:pt x="0" y="245262"/>
                  </a:lnTo>
                  <a:lnTo>
                    <a:pt x="108369" y="298881"/>
                  </a:lnTo>
                  <a:lnTo>
                    <a:pt x="163118" y="298881"/>
                  </a:lnTo>
                  <a:lnTo>
                    <a:pt x="163118" y="0"/>
                  </a:lnTo>
                  <a:lnTo>
                    <a:pt x="10836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41" name="object 2341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8080044" y="5948794"/>
              <a:ext cx="135750" cy="244119"/>
            </a:xfrm>
            <a:prstGeom prst="rect">
              <a:avLst/>
            </a:prstGeom>
          </p:spPr>
        </p:pic>
        <p:sp>
          <p:nvSpPr>
            <p:cNvPr id="2342" name="object 2342"/>
            <p:cNvSpPr/>
            <p:nvPr/>
          </p:nvSpPr>
          <p:spPr>
            <a:xfrm>
              <a:off x="8080044" y="5948794"/>
              <a:ext cx="135890" cy="244475"/>
            </a:xfrm>
            <a:custGeom>
              <a:avLst/>
              <a:gdLst/>
              <a:ahLst/>
              <a:cxnLst/>
              <a:rect l="l" t="t" r="r" b="b"/>
              <a:pathLst>
                <a:path w="135890" h="244475">
                  <a:moveTo>
                    <a:pt x="135750" y="244119"/>
                  </a:moveTo>
                  <a:lnTo>
                    <a:pt x="135750" y="0"/>
                  </a:lnTo>
                  <a:lnTo>
                    <a:pt x="0" y="0"/>
                  </a:lnTo>
                  <a:lnTo>
                    <a:pt x="0" y="244119"/>
                  </a:lnTo>
                  <a:lnTo>
                    <a:pt x="135750" y="2441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43" name="object 2343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957589" y="5046751"/>
              <a:ext cx="65557" cy="120307"/>
            </a:xfrm>
            <a:prstGeom prst="rect">
              <a:avLst/>
            </a:prstGeom>
          </p:spPr>
        </p:pic>
        <p:pic>
          <p:nvPicPr>
            <p:cNvPr id="2344" name="object 2344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7273835" y="5046751"/>
              <a:ext cx="65544" cy="120307"/>
            </a:xfrm>
            <a:prstGeom prst="rect">
              <a:avLst/>
            </a:prstGeom>
          </p:spPr>
        </p:pic>
        <p:sp>
          <p:nvSpPr>
            <p:cNvPr id="2345" name="object 2345"/>
            <p:cNvSpPr/>
            <p:nvPr/>
          </p:nvSpPr>
          <p:spPr>
            <a:xfrm>
              <a:off x="7550734" y="2419286"/>
              <a:ext cx="1772285" cy="3937000"/>
            </a:xfrm>
            <a:custGeom>
              <a:avLst/>
              <a:gdLst/>
              <a:ahLst/>
              <a:cxnLst/>
              <a:rect l="l" t="t" r="r" b="b"/>
              <a:pathLst>
                <a:path w="1772284" h="3937000">
                  <a:moveTo>
                    <a:pt x="1772145" y="3447364"/>
                  </a:moveTo>
                  <a:lnTo>
                    <a:pt x="1772145" y="3936745"/>
                  </a:lnTo>
                </a:path>
                <a:path w="1772284" h="3937000">
                  <a:moveTo>
                    <a:pt x="709828" y="0"/>
                  </a:moveTo>
                  <a:lnTo>
                    <a:pt x="491934" y="0"/>
                  </a:lnTo>
                </a:path>
                <a:path w="1772284" h="3937000">
                  <a:moveTo>
                    <a:pt x="1197140" y="1193228"/>
                  </a:moveTo>
                  <a:lnTo>
                    <a:pt x="1120775" y="1193228"/>
                  </a:lnTo>
                </a:path>
                <a:path w="1772284" h="3937000">
                  <a:moveTo>
                    <a:pt x="0" y="1193228"/>
                  </a:moveTo>
                  <a:lnTo>
                    <a:pt x="81025" y="119322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8107425" y="5948781"/>
              <a:ext cx="81280" cy="244475"/>
            </a:xfrm>
            <a:custGeom>
              <a:avLst/>
              <a:gdLst/>
              <a:ahLst/>
              <a:cxnLst/>
              <a:rect l="l" t="t" r="r" b="b"/>
              <a:pathLst>
                <a:path w="81279" h="244475">
                  <a:moveTo>
                    <a:pt x="80987" y="0"/>
                  </a:moveTo>
                  <a:lnTo>
                    <a:pt x="80987" y="244132"/>
                  </a:lnTo>
                </a:path>
                <a:path w="81279" h="244475">
                  <a:moveTo>
                    <a:pt x="0" y="0"/>
                  </a:moveTo>
                  <a:lnTo>
                    <a:pt x="0" y="24413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7803375" y="4786337"/>
              <a:ext cx="696595" cy="240665"/>
            </a:xfrm>
            <a:custGeom>
              <a:avLst/>
              <a:gdLst/>
              <a:ahLst/>
              <a:cxnLst/>
              <a:rect l="l" t="t" r="r" b="b"/>
              <a:pathLst>
                <a:path w="696595" h="240664">
                  <a:moveTo>
                    <a:pt x="0" y="53289"/>
                  </a:moveTo>
                  <a:lnTo>
                    <a:pt x="21865" y="97635"/>
                  </a:lnTo>
                  <a:lnTo>
                    <a:pt x="644283" y="240055"/>
                  </a:lnTo>
                  <a:lnTo>
                    <a:pt x="664564" y="235856"/>
                  </a:lnTo>
                  <a:lnTo>
                    <a:pt x="681159" y="224416"/>
                  </a:lnTo>
                  <a:lnTo>
                    <a:pt x="692366" y="207474"/>
                  </a:lnTo>
                  <a:lnTo>
                    <a:pt x="696480" y="186766"/>
                  </a:lnTo>
                  <a:lnTo>
                    <a:pt x="693755" y="169884"/>
                  </a:lnTo>
                  <a:lnTo>
                    <a:pt x="686144" y="154914"/>
                  </a:lnTo>
                  <a:lnTo>
                    <a:pt x="674497" y="142907"/>
                  </a:lnTo>
                  <a:lnTo>
                    <a:pt x="659663" y="134912"/>
                  </a:lnTo>
                  <a:lnTo>
                    <a:pt x="52197" y="0"/>
                  </a:lnTo>
                  <a:lnTo>
                    <a:pt x="31916" y="4199"/>
                  </a:lnTo>
                  <a:lnTo>
                    <a:pt x="15320" y="15638"/>
                  </a:lnTo>
                  <a:lnTo>
                    <a:pt x="4114" y="32580"/>
                  </a:lnTo>
                  <a:lnTo>
                    <a:pt x="0" y="53289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7803375" y="4786337"/>
              <a:ext cx="696595" cy="240665"/>
            </a:xfrm>
            <a:custGeom>
              <a:avLst/>
              <a:gdLst/>
              <a:ahLst/>
              <a:cxnLst/>
              <a:rect l="l" t="t" r="r" b="b"/>
              <a:pathLst>
                <a:path w="696595" h="240664">
                  <a:moveTo>
                    <a:pt x="644283" y="240055"/>
                  </a:moveTo>
                  <a:lnTo>
                    <a:pt x="36537" y="106299"/>
                  </a:lnTo>
                  <a:lnTo>
                    <a:pt x="2721" y="70189"/>
                  </a:lnTo>
                  <a:lnTo>
                    <a:pt x="0" y="53289"/>
                  </a:lnTo>
                  <a:lnTo>
                    <a:pt x="4114" y="32580"/>
                  </a:lnTo>
                  <a:lnTo>
                    <a:pt x="15320" y="15638"/>
                  </a:lnTo>
                  <a:lnTo>
                    <a:pt x="31916" y="4199"/>
                  </a:lnTo>
                  <a:lnTo>
                    <a:pt x="52197" y="0"/>
                  </a:lnTo>
                  <a:lnTo>
                    <a:pt x="659663" y="134912"/>
                  </a:lnTo>
                  <a:lnTo>
                    <a:pt x="674497" y="142907"/>
                  </a:lnTo>
                  <a:lnTo>
                    <a:pt x="686144" y="154914"/>
                  </a:lnTo>
                  <a:lnTo>
                    <a:pt x="693755" y="169884"/>
                  </a:lnTo>
                  <a:lnTo>
                    <a:pt x="696480" y="186766"/>
                  </a:lnTo>
                  <a:lnTo>
                    <a:pt x="692366" y="207474"/>
                  </a:lnTo>
                  <a:lnTo>
                    <a:pt x="681159" y="224416"/>
                  </a:lnTo>
                  <a:lnTo>
                    <a:pt x="664564" y="235856"/>
                  </a:lnTo>
                  <a:lnTo>
                    <a:pt x="644283" y="24005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49" name="object 2349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7793151" y="4915852"/>
              <a:ext cx="209461" cy="117106"/>
            </a:xfrm>
            <a:prstGeom prst="rect">
              <a:avLst/>
            </a:prstGeom>
          </p:spPr>
        </p:pic>
        <p:sp>
          <p:nvSpPr>
            <p:cNvPr id="2350" name="object 2350"/>
            <p:cNvSpPr/>
            <p:nvPr/>
          </p:nvSpPr>
          <p:spPr>
            <a:xfrm>
              <a:off x="7798549" y="3896804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0" y="53289"/>
                  </a:moveTo>
                  <a:lnTo>
                    <a:pt x="21854" y="97635"/>
                  </a:lnTo>
                  <a:lnTo>
                    <a:pt x="644270" y="218681"/>
                  </a:lnTo>
                  <a:lnTo>
                    <a:pt x="664551" y="214482"/>
                  </a:lnTo>
                  <a:lnTo>
                    <a:pt x="681147" y="203042"/>
                  </a:lnTo>
                  <a:lnTo>
                    <a:pt x="692353" y="186100"/>
                  </a:lnTo>
                  <a:lnTo>
                    <a:pt x="696467" y="165392"/>
                  </a:lnTo>
                  <a:lnTo>
                    <a:pt x="693742" y="148508"/>
                  </a:lnTo>
                  <a:lnTo>
                    <a:pt x="686131" y="133535"/>
                  </a:lnTo>
                  <a:lnTo>
                    <a:pt x="674484" y="121527"/>
                  </a:lnTo>
                  <a:lnTo>
                    <a:pt x="659650" y="113537"/>
                  </a:lnTo>
                  <a:lnTo>
                    <a:pt x="52184" y="0"/>
                  </a:lnTo>
                  <a:lnTo>
                    <a:pt x="31905" y="4199"/>
                  </a:lnTo>
                  <a:lnTo>
                    <a:pt x="15314" y="15638"/>
                  </a:lnTo>
                  <a:lnTo>
                    <a:pt x="4112" y="32580"/>
                  </a:lnTo>
                  <a:lnTo>
                    <a:pt x="0" y="53289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7798549" y="3896804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644270" y="218681"/>
                  </a:moveTo>
                  <a:lnTo>
                    <a:pt x="36525" y="106299"/>
                  </a:lnTo>
                  <a:lnTo>
                    <a:pt x="2719" y="70189"/>
                  </a:lnTo>
                  <a:lnTo>
                    <a:pt x="0" y="53289"/>
                  </a:lnTo>
                  <a:lnTo>
                    <a:pt x="4112" y="32580"/>
                  </a:lnTo>
                  <a:lnTo>
                    <a:pt x="15314" y="15638"/>
                  </a:lnTo>
                  <a:lnTo>
                    <a:pt x="31905" y="4199"/>
                  </a:lnTo>
                  <a:lnTo>
                    <a:pt x="52184" y="0"/>
                  </a:lnTo>
                  <a:lnTo>
                    <a:pt x="659650" y="113537"/>
                  </a:lnTo>
                  <a:lnTo>
                    <a:pt x="674484" y="121527"/>
                  </a:lnTo>
                  <a:lnTo>
                    <a:pt x="686131" y="133535"/>
                  </a:lnTo>
                  <a:lnTo>
                    <a:pt x="693742" y="148508"/>
                  </a:lnTo>
                  <a:lnTo>
                    <a:pt x="696467" y="165392"/>
                  </a:lnTo>
                  <a:lnTo>
                    <a:pt x="692353" y="186100"/>
                  </a:lnTo>
                  <a:lnTo>
                    <a:pt x="681147" y="203042"/>
                  </a:lnTo>
                  <a:lnTo>
                    <a:pt x="664551" y="214482"/>
                  </a:lnTo>
                  <a:lnTo>
                    <a:pt x="644270" y="2186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7803375" y="3674059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0" y="53289"/>
                  </a:moveTo>
                  <a:lnTo>
                    <a:pt x="21865" y="97646"/>
                  </a:lnTo>
                  <a:lnTo>
                    <a:pt x="644283" y="218681"/>
                  </a:lnTo>
                  <a:lnTo>
                    <a:pt x="664564" y="214482"/>
                  </a:lnTo>
                  <a:lnTo>
                    <a:pt x="681159" y="203042"/>
                  </a:lnTo>
                  <a:lnTo>
                    <a:pt x="692366" y="186100"/>
                  </a:lnTo>
                  <a:lnTo>
                    <a:pt x="696480" y="165392"/>
                  </a:lnTo>
                  <a:lnTo>
                    <a:pt x="693755" y="148510"/>
                  </a:lnTo>
                  <a:lnTo>
                    <a:pt x="686144" y="133540"/>
                  </a:lnTo>
                  <a:lnTo>
                    <a:pt x="674497" y="121533"/>
                  </a:lnTo>
                  <a:lnTo>
                    <a:pt x="659663" y="113537"/>
                  </a:lnTo>
                  <a:lnTo>
                    <a:pt x="52196" y="0"/>
                  </a:lnTo>
                  <a:lnTo>
                    <a:pt x="31916" y="4199"/>
                  </a:lnTo>
                  <a:lnTo>
                    <a:pt x="15320" y="15638"/>
                  </a:lnTo>
                  <a:lnTo>
                    <a:pt x="4114" y="32580"/>
                  </a:lnTo>
                  <a:lnTo>
                    <a:pt x="0" y="53289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7803375" y="3674059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644283" y="218681"/>
                  </a:moveTo>
                  <a:lnTo>
                    <a:pt x="36537" y="106311"/>
                  </a:lnTo>
                  <a:lnTo>
                    <a:pt x="2721" y="70191"/>
                  </a:lnTo>
                  <a:lnTo>
                    <a:pt x="0" y="53289"/>
                  </a:lnTo>
                  <a:lnTo>
                    <a:pt x="4114" y="32580"/>
                  </a:lnTo>
                  <a:lnTo>
                    <a:pt x="15320" y="15638"/>
                  </a:lnTo>
                  <a:lnTo>
                    <a:pt x="31916" y="4199"/>
                  </a:lnTo>
                  <a:lnTo>
                    <a:pt x="52196" y="0"/>
                  </a:lnTo>
                  <a:lnTo>
                    <a:pt x="659663" y="113537"/>
                  </a:lnTo>
                  <a:lnTo>
                    <a:pt x="674497" y="121533"/>
                  </a:lnTo>
                  <a:lnTo>
                    <a:pt x="686144" y="133540"/>
                  </a:lnTo>
                  <a:lnTo>
                    <a:pt x="693755" y="148510"/>
                  </a:lnTo>
                  <a:lnTo>
                    <a:pt x="696480" y="165392"/>
                  </a:lnTo>
                  <a:lnTo>
                    <a:pt x="692366" y="186100"/>
                  </a:lnTo>
                  <a:lnTo>
                    <a:pt x="681159" y="203042"/>
                  </a:lnTo>
                  <a:lnTo>
                    <a:pt x="664564" y="214482"/>
                  </a:lnTo>
                  <a:lnTo>
                    <a:pt x="644283" y="2186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7803375" y="3455949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0" y="53289"/>
                  </a:moveTo>
                  <a:lnTo>
                    <a:pt x="21865" y="97646"/>
                  </a:lnTo>
                  <a:lnTo>
                    <a:pt x="644283" y="218681"/>
                  </a:lnTo>
                  <a:lnTo>
                    <a:pt x="664564" y="214482"/>
                  </a:lnTo>
                  <a:lnTo>
                    <a:pt x="681159" y="203042"/>
                  </a:lnTo>
                  <a:lnTo>
                    <a:pt x="692366" y="186100"/>
                  </a:lnTo>
                  <a:lnTo>
                    <a:pt x="696480" y="165392"/>
                  </a:lnTo>
                  <a:lnTo>
                    <a:pt x="693755" y="148510"/>
                  </a:lnTo>
                  <a:lnTo>
                    <a:pt x="686144" y="133540"/>
                  </a:lnTo>
                  <a:lnTo>
                    <a:pt x="674497" y="121533"/>
                  </a:lnTo>
                  <a:lnTo>
                    <a:pt x="659663" y="113537"/>
                  </a:lnTo>
                  <a:lnTo>
                    <a:pt x="52196" y="0"/>
                  </a:lnTo>
                  <a:lnTo>
                    <a:pt x="31916" y="4199"/>
                  </a:lnTo>
                  <a:lnTo>
                    <a:pt x="15320" y="15638"/>
                  </a:lnTo>
                  <a:lnTo>
                    <a:pt x="4114" y="32580"/>
                  </a:lnTo>
                  <a:lnTo>
                    <a:pt x="0" y="53289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7803375" y="3455949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644283" y="218681"/>
                  </a:moveTo>
                  <a:lnTo>
                    <a:pt x="36537" y="106311"/>
                  </a:lnTo>
                  <a:lnTo>
                    <a:pt x="2721" y="70191"/>
                  </a:lnTo>
                  <a:lnTo>
                    <a:pt x="0" y="53289"/>
                  </a:lnTo>
                  <a:lnTo>
                    <a:pt x="4114" y="32580"/>
                  </a:lnTo>
                  <a:lnTo>
                    <a:pt x="15320" y="15638"/>
                  </a:lnTo>
                  <a:lnTo>
                    <a:pt x="31916" y="4199"/>
                  </a:lnTo>
                  <a:lnTo>
                    <a:pt x="52196" y="0"/>
                  </a:lnTo>
                  <a:lnTo>
                    <a:pt x="659663" y="113537"/>
                  </a:lnTo>
                  <a:lnTo>
                    <a:pt x="674497" y="121533"/>
                  </a:lnTo>
                  <a:lnTo>
                    <a:pt x="686144" y="133540"/>
                  </a:lnTo>
                  <a:lnTo>
                    <a:pt x="693755" y="148510"/>
                  </a:lnTo>
                  <a:lnTo>
                    <a:pt x="696480" y="165392"/>
                  </a:lnTo>
                  <a:lnTo>
                    <a:pt x="692366" y="186100"/>
                  </a:lnTo>
                  <a:lnTo>
                    <a:pt x="681159" y="203042"/>
                  </a:lnTo>
                  <a:lnTo>
                    <a:pt x="664564" y="214482"/>
                  </a:lnTo>
                  <a:lnTo>
                    <a:pt x="644283" y="2186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7803375" y="4560417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0" y="53289"/>
                  </a:moveTo>
                  <a:lnTo>
                    <a:pt x="21865" y="97635"/>
                  </a:lnTo>
                  <a:lnTo>
                    <a:pt x="644283" y="218681"/>
                  </a:lnTo>
                  <a:lnTo>
                    <a:pt x="664564" y="214482"/>
                  </a:lnTo>
                  <a:lnTo>
                    <a:pt x="681159" y="203042"/>
                  </a:lnTo>
                  <a:lnTo>
                    <a:pt x="692366" y="186100"/>
                  </a:lnTo>
                  <a:lnTo>
                    <a:pt x="696480" y="165392"/>
                  </a:lnTo>
                  <a:lnTo>
                    <a:pt x="693755" y="148510"/>
                  </a:lnTo>
                  <a:lnTo>
                    <a:pt x="686144" y="133540"/>
                  </a:lnTo>
                  <a:lnTo>
                    <a:pt x="674497" y="121533"/>
                  </a:lnTo>
                  <a:lnTo>
                    <a:pt x="659663" y="113538"/>
                  </a:lnTo>
                  <a:lnTo>
                    <a:pt x="52196" y="0"/>
                  </a:lnTo>
                  <a:lnTo>
                    <a:pt x="31916" y="4199"/>
                  </a:lnTo>
                  <a:lnTo>
                    <a:pt x="15320" y="15638"/>
                  </a:lnTo>
                  <a:lnTo>
                    <a:pt x="4114" y="32580"/>
                  </a:lnTo>
                  <a:lnTo>
                    <a:pt x="0" y="53289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7803375" y="4560417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644283" y="218681"/>
                  </a:moveTo>
                  <a:lnTo>
                    <a:pt x="36537" y="106299"/>
                  </a:lnTo>
                  <a:lnTo>
                    <a:pt x="2721" y="70189"/>
                  </a:lnTo>
                  <a:lnTo>
                    <a:pt x="0" y="53289"/>
                  </a:lnTo>
                  <a:lnTo>
                    <a:pt x="4114" y="32580"/>
                  </a:lnTo>
                  <a:lnTo>
                    <a:pt x="15320" y="15638"/>
                  </a:lnTo>
                  <a:lnTo>
                    <a:pt x="31916" y="4199"/>
                  </a:lnTo>
                  <a:lnTo>
                    <a:pt x="52196" y="0"/>
                  </a:lnTo>
                  <a:lnTo>
                    <a:pt x="659663" y="113538"/>
                  </a:lnTo>
                  <a:lnTo>
                    <a:pt x="674497" y="121533"/>
                  </a:lnTo>
                  <a:lnTo>
                    <a:pt x="686144" y="133540"/>
                  </a:lnTo>
                  <a:lnTo>
                    <a:pt x="693755" y="148510"/>
                  </a:lnTo>
                  <a:lnTo>
                    <a:pt x="696480" y="165392"/>
                  </a:lnTo>
                  <a:lnTo>
                    <a:pt x="692366" y="186100"/>
                  </a:lnTo>
                  <a:lnTo>
                    <a:pt x="681159" y="203042"/>
                  </a:lnTo>
                  <a:lnTo>
                    <a:pt x="664564" y="214482"/>
                  </a:lnTo>
                  <a:lnTo>
                    <a:pt x="644283" y="2186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/>
            <p:cNvSpPr/>
            <p:nvPr/>
          </p:nvSpPr>
          <p:spPr>
            <a:xfrm>
              <a:off x="7803375" y="4339399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0" y="53289"/>
                  </a:moveTo>
                  <a:lnTo>
                    <a:pt x="21865" y="97646"/>
                  </a:lnTo>
                  <a:lnTo>
                    <a:pt x="644283" y="218681"/>
                  </a:lnTo>
                  <a:lnTo>
                    <a:pt x="664564" y="214482"/>
                  </a:lnTo>
                  <a:lnTo>
                    <a:pt x="681159" y="203042"/>
                  </a:lnTo>
                  <a:lnTo>
                    <a:pt x="692366" y="186100"/>
                  </a:lnTo>
                  <a:lnTo>
                    <a:pt x="696480" y="165392"/>
                  </a:lnTo>
                  <a:lnTo>
                    <a:pt x="693755" y="148510"/>
                  </a:lnTo>
                  <a:lnTo>
                    <a:pt x="686144" y="133540"/>
                  </a:lnTo>
                  <a:lnTo>
                    <a:pt x="674497" y="121533"/>
                  </a:lnTo>
                  <a:lnTo>
                    <a:pt x="659663" y="113537"/>
                  </a:lnTo>
                  <a:lnTo>
                    <a:pt x="52196" y="0"/>
                  </a:lnTo>
                  <a:lnTo>
                    <a:pt x="31916" y="4199"/>
                  </a:lnTo>
                  <a:lnTo>
                    <a:pt x="15320" y="15638"/>
                  </a:lnTo>
                  <a:lnTo>
                    <a:pt x="4114" y="32580"/>
                  </a:lnTo>
                  <a:lnTo>
                    <a:pt x="0" y="53289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7803375" y="4339399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644283" y="218681"/>
                  </a:moveTo>
                  <a:lnTo>
                    <a:pt x="36537" y="106311"/>
                  </a:lnTo>
                  <a:lnTo>
                    <a:pt x="2721" y="70191"/>
                  </a:lnTo>
                  <a:lnTo>
                    <a:pt x="0" y="53289"/>
                  </a:lnTo>
                  <a:lnTo>
                    <a:pt x="4114" y="32580"/>
                  </a:lnTo>
                  <a:lnTo>
                    <a:pt x="15320" y="15638"/>
                  </a:lnTo>
                  <a:lnTo>
                    <a:pt x="31916" y="4199"/>
                  </a:lnTo>
                  <a:lnTo>
                    <a:pt x="52196" y="0"/>
                  </a:lnTo>
                  <a:lnTo>
                    <a:pt x="659663" y="113537"/>
                  </a:lnTo>
                  <a:lnTo>
                    <a:pt x="674497" y="121533"/>
                  </a:lnTo>
                  <a:lnTo>
                    <a:pt x="686144" y="133540"/>
                  </a:lnTo>
                  <a:lnTo>
                    <a:pt x="693755" y="148510"/>
                  </a:lnTo>
                  <a:lnTo>
                    <a:pt x="696480" y="165392"/>
                  </a:lnTo>
                  <a:lnTo>
                    <a:pt x="692366" y="186100"/>
                  </a:lnTo>
                  <a:lnTo>
                    <a:pt x="681159" y="203042"/>
                  </a:lnTo>
                  <a:lnTo>
                    <a:pt x="664564" y="214482"/>
                  </a:lnTo>
                  <a:lnTo>
                    <a:pt x="644283" y="2186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7803375" y="4116666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0" y="53289"/>
                  </a:moveTo>
                  <a:lnTo>
                    <a:pt x="21865" y="97635"/>
                  </a:lnTo>
                  <a:lnTo>
                    <a:pt x="644283" y="218681"/>
                  </a:lnTo>
                  <a:lnTo>
                    <a:pt x="664564" y="214482"/>
                  </a:lnTo>
                  <a:lnTo>
                    <a:pt x="681159" y="203042"/>
                  </a:lnTo>
                  <a:lnTo>
                    <a:pt x="692366" y="186100"/>
                  </a:lnTo>
                  <a:lnTo>
                    <a:pt x="696480" y="165392"/>
                  </a:lnTo>
                  <a:lnTo>
                    <a:pt x="693755" y="148508"/>
                  </a:lnTo>
                  <a:lnTo>
                    <a:pt x="686144" y="133535"/>
                  </a:lnTo>
                  <a:lnTo>
                    <a:pt x="674497" y="121527"/>
                  </a:lnTo>
                  <a:lnTo>
                    <a:pt x="659663" y="113537"/>
                  </a:lnTo>
                  <a:lnTo>
                    <a:pt x="52196" y="0"/>
                  </a:lnTo>
                  <a:lnTo>
                    <a:pt x="31916" y="4199"/>
                  </a:lnTo>
                  <a:lnTo>
                    <a:pt x="15320" y="15638"/>
                  </a:lnTo>
                  <a:lnTo>
                    <a:pt x="4114" y="32580"/>
                  </a:lnTo>
                  <a:lnTo>
                    <a:pt x="0" y="53289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7803375" y="4116666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644283" y="218681"/>
                  </a:moveTo>
                  <a:lnTo>
                    <a:pt x="36537" y="106299"/>
                  </a:lnTo>
                  <a:lnTo>
                    <a:pt x="2721" y="70189"/>
                  </a:lnTo>
                  <a:lnTo>
                    <a:pt x="0" y="53289"/>
                  </a:lnTo>
                  <a:lnTo>
                    <a:pt x="4114" y="32580"/>
                  </a:lnTo>
                  <a:lnTo>
                    <a:pt x="15320" y="15638"/>
                  </a:lnTo>
                  <a:lnTo>
                    <a:pt x="31916" y="4199"/>
                  </a:lnTo>
                  <a:lnTo>
                    <a:pt x="52196" y="0"/>
                  </a:lnTo>
                  <a:lnTo>
                    <a:pt x="659663" y="113537"/>
                  </a:lnTo>
                  <a:lnTo>
                    <a:pt x="674497" y="121527"/>
                  </a:lnTo>
                  <a:lnTo>
                    <a:pt x="686144" y="133535"/>
                  </a:lnTo>
                  <a:lnTo>
                    <a:pt x="693755" y="148508"/>
                  </a:lnTo>
                  <a:lnTo>
                    <a:pt x="696480" y="165392"/>
                  </a:lnTo>
                  <a:lnTo>
                    <a:pt x="692366" y="186100"/>
                  </a:lnTo>
                  <a:lnTo>
                    <a:pt x="681159" y="203042"/>
                  </a:lnTo>
                  <a:lnTo>
                    <a:pt x="664564" y="214482"/>
                  </a:lnTo>
                  <a:lnTo>
                    <a:pt x="644283" y="2186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62" name="object 2362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7792021" y="4916423"/>
              <a:ext cx="115176" cy="113487"/>
            </a:xfrm>
            <a:prstGeom prst="rect">
              <a:avLst/>
            </a:prstGeom>
          </p:spPr>
        </p:pic>
        <p:pic>
          <p:nvPicPr>
            <p:cNvPr id="2363" name="object 2363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8390064" y="4915852"/>
              <a:ext cx="115188" cy="113487"/>
            </a:xfrm>
            <a:prstGeom prst="rect">
              <a:avLst/>
            </a:prstGeom>
          </p:spPr>
        </p:pic>
        <p:sp>
          <p:nvSpPr>
            <p:cNvPr id="2364" name="object 2364"/>
            <p:cNvSpPr/>
            <p:nvPr/>
          </p:nvSpPr>
          <p:spPr>
            <a:xfrm>
              <a:off x="7797418" y="4230204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0" y="165392"/>
                  </a:moveTo>
                  <a:lnTo>
                    <a:pt x="4112" y="186100"/>
                  </a:lnTo>
                  <a:lnTo>
                    <a:pt x="15314" y="203042"/>
                  </a:lnTo>
                  <a:lnTo>
                    <a:pt x="31905" y="214482"/>
                  </a:lnTo>
                  <a:lnTo>
                    <a:pt x="52184" y="218681"/>
                  </a:lnTo>
                  <a:lnTo>
                    <a:pt x="659650" y="105143"/>
                  </a:lnTo>
                  <a:lnTo>
                    <a:pt x="674484" y="97153"/>
                  </a:lnTo>
                  <a:lnTo>
                    <a:pt x="686131" y="85145"/>
                  </a:lnTo>
                  <a:lnTo>
                    <a:pt x="693742" y="70172"/>
                  </a:lnTo>
                  <a:lnTo>
                    <a:pt x="696468" y="53289"/>
                  </a:lnTo>
                  <a:lnTo>
                    <a:pt x="692355" y="32580"/>
                  </a:lnTo>
                  <a:lnTo>
                    <a:pt x="681151" y="15638"/>
                  </a:lnTo>
                  <a:lnTo>
                    <a:pt x="664556" y="4199"/>
                  </a:lnTo>
                  <a:lnTo>
                    <a:pt x="644271" y="0"/>
                  </a:lnTo>
                  <a:lnTo>
                    <a:pt x="36525" y="112382"/>
                  </a:lnTo>
                  <a:lnTo>
                    <a:pt x="21859" y="121045"/>
                  </a:lnTo>
                  <a:lnTo>
                    <a:pt x="10299" y="133396"/>
                  </a:lnTo>
                  <a:lnTo>
                    <a:pt x="2720" y="148492"/>
                  </a:lnTo>
                  <a:lnTo>
                    <a:pt x="0" y="16539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7797418" y="4230204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644271" y="0"/>
                  </a:moveTo>
                  <a:lnTo>
                    <a:pt x="36525" y="112382"/>
                  </a:lnTo>
                  <a:lnTo>
                    <a:pt x="2720" y="148492"/>
                  </a:lnTo>
                  <a:lnTo>
                    <a:pt x="0" y="165392"/>
                  </a:lnTo>
                  <a:lnTo>
                    <a:pt x="4112" y="186100"/>
                  </a:lnTo>
                  <a:lnTo>
                    <a:pt x="15314" y="203042"/>
                  </a:lnTo>
                  <a:lnTo>
                    <a:pt x="31905" y="214482"/>
                  </a:lnTo>
                  <a:lnTo>
                    <a:pt x="52184" y="218681"/>
                  </a:lnTo>
                  <a:lnTo>
                    <a:pt x="659650" y="105143"/>
                  </a:lnTo>
                  <a:lnTo>
                    <a:pt x="674484" y="97153"/>
                  </a:lnTo>
                  <a:lnTo>
                    <a:pt x="686131" y="85145"/>
                  </a:lnTo>
                  <a:lnTo>
                    <a:pt x="693742" y="70172"/>
                  </a:lnTo>
                  <a:lnTo>
                    <a:pt x="696468" y="53289"/>
                  </a:lnTo>
                  <a:lnTo>
                    <a:pt x="692355" y="32580"/>
                  </a:lnTo>
                  <a:lnTo>
                    <a:pt x="681151" y="15638"/>
                  </a:lnTo>
                  <a:lnTo>
                    <a:pt x="664556" y="4199"/>
                  </a:lnTo>
                  <a:lnTo>
                    <a:pt x="64427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7797418" y="4007459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0" y="165392"/>
                  </a:moveTo>
                  <a:lnTo>
                    <a:pt x="4112" y="186102"/>
                  </a:lnTo>
                  <a:lnTo>
                    <a:pt x="15314" y="203049"/>
                  </a:lnTo>
                  <a:lnTo>
                    <a:pt x="31905" y="214492"/>
                  </a:lnTo>
                  <a:lnTo>
                    <a:pt x="52184" y="218693"/>
                  </a:lnTo>
                  <a:lnTo>
                    <a:pt x="659650" y="105143"/>
                  </a:lnTo>
                  <a:lnTo>
                    <a:pt x="674484" y="97153"/>
                  </a:lnTo>
                  <a:lnTo>
                    <a:pt x="686131" y="85147"/>
                  </a:lnTo>
                  <a:lnTo>
                    <a:pt x="693742" y="70178"/>
                  </a:lnTo>
                  <a:lnTo>
                    <a:pt x="696468" y="53301"/>
                  </a:lnTo>
                  <a:lnTo>
                    <a:pt x="692355" y="32586"/>
                  </a:lnTo>
                  <a:lnTo>
                    <a:pt x="681151" y="15640"/>
                  </a:lnTo>
                  <a:lnTo>
                    <a:pt x="664556" y="4199"/>
                  </a:lnTo>
                  <a:lnTo>
                    <a:pt x="644271" y="0"/>
                  </a:lnTo>
                  <a:lnTo>
                    <a:pt x="36525" y="112382"/>
                  </a:lnTo>
                  <a:lnTo>
                    <a:pt x="21859" y="121047"/>
                  </a:lnTo>
                  <a:lnTo>
                    <a:pt x="10299" y="133400"/>
                  </a:lnTo>
                  <a:lnTo>
                    <a:pt x="2720" y="148497"/>
                  </a:lnTo>
                  <a:lnTo>
                    <a:pt x="0" y="16539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7797418" y="4007459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644271" y="0"/>
                  </a:moveTo>
                  <a:lnTo>
                    <a:pt x="36525" y="112382"/>
                  </a:lnTo>
                  <a:lnTo>
                    <a:pt x="2720" y="148497"/>
                  </a:lnTo>
                  <a:lnTo>
                    <a:pt x="0" y="165392"/>
                  </a:lnTo>
                  <a:lnTo>
                    <a:pt x="4112" y="186102"/>
                  </a:lnTo>
                  <a:lnTo>
                    <a:pt x="15314" y="203049"/>
                  </a:lnTo>
                  <a:lnTo>
                    <a:pt x="31905" y="214492"/>
                  </a:lnTo>
                  <a:lnTo>
                    <a:pt x="52184" y="218693"/>
                  </a:lnTo>
                  <a:lnTo>
                    <a:pt x="659650" y="105143"/>
                  </a:lnTo>
                  <a:lnTo>
                    <a:pt x="674484" y="97153"/>
                  </a:lnTo>
                  <a:lnTo>
                    <a:pt x="686131" y="85147"/>
                  </a:lnTo>
                  <a:lnTo>
                    <a:pt x="693742" y="70178"/>
                  </a:lnTo>
                  <a:lnTo>
                    <a:pt x="696468" y="53301"/>
                  </a:lnTo>
                  <a:lnTo>
                    <a:pt x="692355" y="32586"/>
                  </a:lnTo>
                  <a:lnTo>
                    <a:pt x="681151" y="15640"/>
                  </a:lnTo>
                  <a:lnTo>
                    <a:pt x="664556" y="4199"/>
                  </a:lnTo>
                  <a:lnTo>
                    <a:pt x="64427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7797418" y="4451222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0" y="165392"/>
                  </a:moveTo>
                  <a:lnTo>
                    <a:pt x="4112" y="186100"/>
                  </a:lnTo>
                  <a:lnTo>
                    <a:pt x="15314" y="203042"/>
                  </a:lnTo>
                  <a:lnTo>
                    <a:pt x="31905" y="214482"/>
                  </a:lnTo>
                  <a:lnTo>
                    <a:pt x="52184" y="218681"/>
                  </a:lnTo>
                  <a:lnTo>
                    <a:pt x="659650" y="105130"/>
                  </a:lnTo>
                  <a:lnTo>
                    <a:pt x="674484" y="97142"/>
                  </a:lnTo>
                  <a:lnTo>
                    <a:pt x="686131" y="85139"/>
                  </a:lnTo>
                  <a:lnTo>
                    <a:pt x="693742" y="70170"/>
                  </a:lnTo>
                  <a:lnTo>
                    <a:pt x="696468" y="53289"/>
                  </a:lnTo>
                  <a:lnTo>
                    <a:pt x="692355" y="32575"/>
                  </a:lnTo>
                  <a:lnTo>
                    <a:pt x="681151" y="15633"/>
                  </a:lnTo>
                  <a:lnTo>
                    <a:pt x="664556" y="4197"/>
                  </a:lnTo>
                  <a:lnTo>
                    <a:pt x="644271" y="0"/>
                  </a:lnTo>
                  <a:lnTo>
                    <a:pt x="36525" y="112369"/>
                  </a:lnTo>
                  <a:lnTo>
                    <a:pt x="21859" y="121034"/>
                  </a:lnTo>
                  <a:lnTo>
                    <a:pt x="10299" y="133389"/>
                  </a:lnTo>
                  <a:lnTo>
                    <a:pt x="2720" y="148490"/>
                  </a:lnTo>
                  <a:lnTo>
                    <a:pt x="0" y="16539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7797418" y="4451222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644271" y="0"/>
                  </a:moveTo>
                  <a:lnTo>
                    <a:pt x="36525" y="112369"/>
                  </a:lnTo>
                  <a:lnTo>
                    <a:pt x="2720" y="148490"/>
                  </a:lnTo>
                  <a:lnTo>
                    <a:pt x="0" y="165392"/>
                  </a:lnTo>
                  <a:lnTo>
                    <a:pt x="4112" y="186100"/>
                  </a:lnTo>
                  <a:lnTo>
                    <a:pt x="15314" y="203042"/>
                  </a:lnTo>
                  <a:lnTo>
                    <a:pt x="31905" y="214482"/>
                  </a:lnTo>
                  <a:lnTo>
                    <a:pt x="52184" y="218681"/>
                  </a:lnTo>
                  <a:lnTo>
                    <a:pt x="659650" y="105130"/>
                  </a:lnTo>
                  <a:lnTo>
                    <a:pt x="674484" y="97142"/>
                  </a:lnTo>
                  <a:lnTo>
                    <a:pt x="686131" y="85139"/>
                  </a:lnTo>
                  <a:lnTo>
                    <a:pt x="693742" y="70170"/>
                  </a:lnTo>
                  <a:lnTo>
                    <a:pt x="696468" y="53289"/>
                  </a:lnTo>
                  <a:lnTo>
                    <a:pt x="692355" y="32575"/>
                  </a:lnTo>
                  <a:lnTo>
                    <a:pt x="681151" y="15633"/>
                  </a:lnTo>
                  <a:lnTo>
                    <a:pt x="664556" y="4197"/>
                  </a:lnTo>
                  <a:lnTo>
                    <a:pt x="64427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7797418" y="4673955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0" y="165392"/>
                  </a:moveTo>
                  <a:lnTo>
                    <a:pt x="4112" y="186100"/>
                  </a:lnTo>
                  <a:lnTo>
                    <a:pt x="15314" y="203042"/>
                  </a:lnTo>
                  <a:lnTo>
                    <a:pt x="31905" y="214482"/>
                  </a:lnTo>
                  <a:lnTo>
                    <a:pt x="52184" y="218681"/>
                  </a:lnTo>
                  <a:lnTo>
                    <a:pt x="659650" y="105143"/>
                  </a:lnTo>
                  <a:lnTo>
                    <a:pt x="674484" y="97148"/>
                  </a:lnTo>
                  <a:lnTo>
                    <a:pt x="686131" y="85140"/>
                  </a:lnTo>
                  <a:lnTo>
                    <a:pt x="693742" y="70171"/>
                  </a:lnTo>
                  <a:lnTo>
                    <a:pt x="696468" y="53289"/>
                  </a:lnTo>
                  <a:lnTo>
                    <a:pt x="692355" y="32580"/>
                  </a:lnTo>
                  <a:lnTo>
                    <a:pt x="681151" y="15638"/>
                  </a:lnTo>
                  <a:lnTo>
                    <a:pt x="664556" y="4199"/>
                  </a:lnTo>
                  <a:lnTo>
                    <a:pt x="644271" y="0"/>
                  </a:lnTo>
                  <a:lnTo>
                    <a:pt x="36525" y="112382"/>
                  </a:lnTo>
                  <a:lnTo>
                    <a:pt x="21859" y="121045"/>
                  </a:lnTo>
                  <a:lnTo>
                    <a:pt x="10299" y="133396"/>
                  </a:lnTo>
                  <a:lnTo>
                    <a:pt x="2720" y="148492"/>
                  </a:lnTo>
                  <a:lnTo>
                    <a:pt x="0" y="16539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7797418" y="4673955"/>
              <a:ext cx="696595" cy="1221740"/>
            </a:xfrm>
            <a:custGeom>
              <a:avLst/>
              <a:gdLst/>
              <a:ahLst/>
              <a:cxnLst/>
              <a:rect l="l" t="t" r="r" b="b"/>
              <a:pathLst>
                <a:path w="696595" h="1221739">
                  <a:moveTo>
                    <a:pt x="644271" y="0"/>
                  </a:moveTo>
                  <a:lnTo>
                    <a:pt x="36525" y="112382"/>
                  </a:lnTo>
                  <a:lnTo>
                    <a:pt x="2720" y="148492"/>
                  </a:lnTo>
                  <a:lnTo>
                    <a:pt x="0" y="165392"/>
                  </a:lnTo>
                  <a:lnTo>
                    <a:pt x="4112" y="186100"/>
                  </a:lnTo>
                  <a:lnTo>
                    <a:pt x="15314" y="203042"/>
                  </a:lnTo>
                  <a:lnTo>
                    <a:pt x="31905" y="214482"/>
                  </a:lnTo>
                  <a:lnTo>
                    <a:pt x="52184" y="218681"/>
                  </a:lnTo>
                  <a:lnTo>
                    <a:pt x="659650" y="105143"/>
                  </a:lnTo>
                  <a:lnTo>
                    <a:pt x="674484" y="97148"/>
                  </a:lnTo>
                  <a:lnTo>
                    <a:pt x="686131" y="85140"/>
                  </a:lnTo>
                  <a:lnTo>
                    <a:pt x="693742" y="70171"/>
                  </a:lnTo>
                  <a:lnTo>
                    <a:pt x="696468" y="53289"/>
                  </a:lnTo>
                  <a:lnTo>
                    <a:pt x="692355" y="32580"/>
                  </a:lnTo>
                  <a:lnTo>
                    <a:pt x="681151" y="15638"/>
                  </a:lnTo>
                  <a:lnTo>
                    <a:pt x="664556" y="4199"/>
                  </a:lnTo>
                  <a:lnTo>
                    <a:pt x="644271" y="0"/>
                  </a:lnTo>
                  <a:close/>
                </a:path>
                <a:path w="696595" h="1221739">
                  <a:moveTo>
                    <a:pt x="487959" y="1143647"/>
                  </a:moveTo>
                  <a:lnTo>
                    <a:pt x="214172" y="1143647"/>
                  </a:lnTo>
                </a:path>
                <a:path w="696595" h="1221739">
                  <a:moveTo>
                    <a:pt x="487959" y="1221219"/>
                  </a:moveTo>
                  <a:lnTo>
                    <a:pt x="214172" y="122121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8228838" y="5129034"/>
              <a:ext cx="1270" cy="792480"/>
            </a:xfrm>
            <a:custGeom>
              <a:avLst/>
              <a:gdLst/>
              <a:ahLst/>
              <a:cxnLst/>
              <a:rect l="l" t="t" r="r" b="b"/>
              <a:pathLst>
                <a:path w="1270" h="792479">
                  <a:moveTo>
                    <a:pt x="647" y="5372"/>
                  </a:moveTo>
                  <a:lnTo>
                    <a:pt x="0" y="0"/>
                  </a:lnTo>
                  <a:lnTo>
                    <a:pt x="0" y="792378"/>
                  </a:lnTo>
                  <a:lnTo>
                    <a:pt x="647" y="792378"/>
                  </a:lnTo>
                  <a:lnTo>
                    <a:pt x="647" y="537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8228202" y="5123859"/>
              <a:ext cx="635" cy="797560"/>
            </a:xfrm>
            <a:custGeom>
              <a:avLst/>
              <a:gdLst/>
              <a:ahLst/>
              <a:cxnLst/>
              <a:rect l="l" t="t" r="r" b="b"/>
              <a:pathLst>
                <a:path w="634" h="797560">
                  <a:moveTo>
                    <a:pt x="0" y="0"/>
                  </a:moveTo>
                  <a:lnTo>
                    <a:pt x="0" y="797553"/>
                  </a:lnTo>
                  <a:lnTo>
                    <a:pt x="634" y="797553"/>
                  </a:lnTo>
                  <a:lnTo>
                    <a:pt x="634" y="5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8227567" y="5118694"/>
              <a:ext cx="635" cy="803275"/>
            </a:xfrm>
            <a:custGeom>
              <a:avLst/>
              <a:gdLst/>
              <a:ahLst/>
              <a:cxnLst/>
              <a:rect l="l" t="t" r="r" b="b"/>
              <a:pathLst>
                <a:path w="634" h="803275">
                  <a:moveTo>
                    <a:pt x="0" y="0"/>
                  </a:moveTo>
                  <a:lnTo>
                    <a:pt x="0" y="802718"/>
                  </a:lnTo>
                  <a:lnTo>
                    <a:pt x="635" y="802718"/>
                  </a:lnTo>
                  <a:lnTo>
                    <a:pt x="634" y="51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8226932" y="5113631"/>
              <a:ext cx="635" cy="808355"/>
            </a:xfrm>
            <a:custGeom>
              <a:avLst/>
              <a:gdLst/>
              <a:ahLst/>
              <a:cxnLst/>
              <a:rect l="l" t="t" r="r" b="b"/>
              <a:pathLst>
                <a:path w="634" h="808354">
                  <a:moveTo>
                    <a:pt x="0" y="0"/>
                  </a:moveTo>
                  <a:lnTo>
                    <a:pt x="0" y="807781"/>
                  </a:lnTo>
                  <a:lnTo>
                    <a:pt x="635" y="807781"/>
                  </a:lnTo>
                  <a:lnTo>
                    <a:pt x="635" y="5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8226297" y="5112007"/>
              <a:ext cx="635" cy="809625"/>
            </a:xfrm>
            <a:custGeom>
              <a:avLst/>
              <a:gdLst/>
              <a:ahLst/>
              <a:cxnLst/>
              <a:rect l="l" t="t" r="r" b="b"/>
              <a:pathLst>
                <a:path w="634" h="809625">
                  <a:moveTo>
                    <a:pt x="0" y="0"/>
                  </a:moveTo>
                  <a:lnTo>
                    <a:pt x="0" y="809405"/>
                  </a:lnTo>
                  <a:lnTo>
                    <a:pt x="634" y="809405"/>
                  </a:lnTo>
                  <a:lnTo>
                    <a:pt x="634" y="162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8225650" y="5110383"/>
              <a:ext cx="635" cy="811530"/>
            </a:xfrm>
            <a:custGeom>
              <a:avLst/>
              <a:gdLst/>
              <a:ahLst/>
              <a:cxnLst/>
              <a:rect l="l" t="t" r="r" b="b"/>
              <a:pathLst>
                <a:path w="634" h="811529">
                  <a:moveTo>
                    <a:pt x="0" y="0"/>
                  </a:moveTo>
                  <a:lnTo>
                    <a:pt x="0" y="811029"/>
                  </a:lnTo>
                  <a:lnTo>
                    <a:pt x="634" y="811029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8225015" y="5108790"/>
              <a:ext cx="635" cy="812800"/>
            </a:xfrm>
            <a:custGeom>
              <a:avLst/>
              <a:gdLst/>
              <a:ahLst/>
              <a:cxnLst/>
              <a:rect l="l" t="t" r="r" b="b"/>
              <a:pathLst>
                <a:path w="634" h="812800">
                  <a:moveTo>
                    <a:pt x="0" y="0"/>
                  </a:moveTo>
                  <a:lnTo>
                    <a:pt x="0" y="812622"/>
                  </a:lnTo>
                  <a:lnTo>
                    <a:pt x="634" y="812622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8224380" y="5107198"/>
              <a:ext cx="635" cy="814705"/>
            </a:xfrm>
            <a:custGeom>
              <a:avLst/>
              <a:gdLst/>
              <a:ahLst/>
              <a:cxnLst/>
              <a:rect l="l" t="t" r="r" b="b"/>
              <a:pathLst>
                <a:path w="634" h="814704">
                  <a:moveTo>
                    <a:pt x="0" y="0"/>
                  </a:moveTo>
                  <a:lnTo>
                    <a:pt x="0" y="814214"/>
                  </a:lnTo>
                  <a:lnTo>
                    <a:pt x="635" y="814214"/>
                  </a:lnTo>
                  <a:lnTo>
                    <a:pt x="635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8223745" y="5105605"/>
              <a:ext cx="635" cy="815975"/>
            </a:xfrm>
            <a:custGeom>
              <a:avLst/>
              <a:gdLst/>
              <a:ahLst/>
              <a:cxnLst/>
              <a:rect l="l" t="t" r="r" b="b"/>
              <a:pathLst>
                <a:path w="634" h="815975">
                  <a:moveTo>
                    <a:pt x="0" y="0"/>
                  </a:moveTo>
                  <a:lnTo>
                    <a:pt x="0" y="815807"/>
                  </a:lnTo>
                  <a:lnTo>
                    <a:pt x="635" y="815807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8223110" y="5104013"/>
              <a:ext cx="635" cy="817880"/>
            </a:xfrm>
            <a:custGeom>
              <a:avLst/>
              <a:gdLst/>
              <a:ahLst/>
              <a:cxnLst/>
              <a:rect l="l" t="t" r="r" b="b"/>
              <a:pathLst>
                <a:path w="634" h="817879">
                  <a:moveTo>
                    <a:pt x="0" y="0"/>
                  </a:moveTo>
                  <a:lnTo>
                    <a:pt x="0" y="817399"/>
                  </a:lnTo>
                  <a:lnTo>
                    <a:pt x="635" y="817399"/>
                  </a:lnTo>
                  <a:lnTo>
                    <a:pt x="635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8222475" y="5102420"/>
              <a:ext cx="635" cy="819150"/>
            </a:xfrm>
            <a:custGeom>
              <a:avLst/>
              <a:gdLst/>
              <a:ahLst/>
              <a:cxnLst/>
              <a:rect l="l" t="t" r="r" b="b"/>
              <a:pathLst>
                <a:path w="634" h="819150">
                  <a:moveTo>
                    <a:pt x="0" y="0"/>
                  </a:moveTo>
                  <a:lnTo>
                    <a:pt x="0" y="818992"/>
                  </a:lnTo>
                  <a:lnTo>
                    <a:pt x="634" y="818992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8221827" y="5100796"/>
              <a:ext cx="635" cy="821055"/>
            </a:xfrm>
            <a:custGeom>
              <a:avLst/>
              <a:gdLst/>
              <a:ahLst/>
              <a:cxnLst/>
              <a:rect l="l" t="t" r="r" b="b"/>
              <a:pathLst>
                <a:path w="634" h="821054">
                  <a:moveTo>
                    <a:pt x="0" y="0"/>
                  </a:moveTo>
                  <a:lnTo>
                    <a:pt x="0" y="820616"/>
                  </a:lnTo>
                  <a:lnTo>
                    <a:pt x="635" y="820616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8221192" y="5099204"/>
              <a:ext cx="635" cy="822325"/>
            </a:xfrm>
            <a:custGeom>
              <a:avLst/>
              <a:gdLst/>
              <a:ahLst/>
              <a:cxnLst/>
              <a:rect l="l" t="t" r="r" b="b"/>
              <a:pathLst>
                <a:path w="634" h="822325">
                  <a:moveTo>
                    <a:pt x="0" y="0"/>
                  </a:moveTo>
                  <a:lnTo>
                    <a:pt x="0" y="822208"/>
                  </a:lnTo>
                  <a:lnTo>
                    <a:pt x="635" y="822208"/>
                  </a:lnTo>
                  <a:lnTo>
                    <a:pt x="635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8220557" y="5097611"/>
              <a:ext cx="635" cy="824230"/>
            </a:xfrm>
            <a:custGeom>
              <a:avLst/>
              <a:gdLst/>
              <a:ahLst/>
              <a:cxnLst/>
              <a:rect l="l" t="t" r="r" b="b"/>
              <a:pathLst>
                <a:path w="634" h="824229">
                  <a:moveTo>
                    <a:pt x="0" y="0"/>
                  </a:moveTo>
                  <a:lnTo>
                    <a:pt x="0" y="823801"/>
                  </a:lnTo>
                  <a:lnTo>
                    <a:pt x="634" y="823801"/>
                  </a:lnTo>
                  <a:lnTo>
                    <a:pt x="634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/>
            <p:cNvSpPr/>
            <p:nvPr/>
          </p:nvSpPr>
          <p:spPr>
            <a:xfrm>
              <a:off x="8219922" y="5096019"/>
              <a:ext cx="635" cy="825500"/>
            </a:xfrm>
            <a:custGeom>
              <a:avLst/>
              <a:gdLst/>
              <a:ahLst/>
              <a:cxnLst/>
              <a:rect l="l" t="t" r="r" b="b"/>
              <a:pathLst>
                <a:path w="634" h="825500">
                  <a:moveTo>
                    <a:pt x="0" y="0"/>
                  </a:moveTo>
                  <a:lnTo>
                    <a:pt x="0" y="825393"/>
                  </a:lnTo>
                  <a:lnTo>
                    <a:pt x="635" y="825393"/>
                  </a:lnTo>
                  <a:lnTo>
                    <a:pt x="635" y="15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8219287" y="5094595"/>
              <a:ext cx="635" cy="827405"/>
            </a:xfrm>
            <a:custGeom>
              <a:avLst/>
              <a:gdLst/>
              <a:ahLst/>
              <a:cxnLst/>
              <a:rect l="l" t="t" r="r" b="b"/>
              <a:pathLst>
                <a:path w="634" h="827404">
                  <a:moveTo>
                    <a:pt x="0" y="0"/>
                  </a:moveTo>
                  <a:lnTo>
                    <a:pt x="0" y="826817"/>
                  </a:lnTo>
                  <a:lnTo>
                    <a:pt x="634" y="826817"/>
                  </a:lnTo>
                  <a:lnTo>
                    <a:pt x="634" y="1423"/>
                  </a:lnTo>
                  <a:lnTo>
                    <a:pt x="144" y="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8218652" y="5093746"/>
              <a:ext cx="635" cy="828040"/>
            </a:xfrm>
            <a:custGeom>
              <a:avLst/>
              <a:gdLst/>
              <a:ahLst/>
              <a:cxnLst/>
              <a:rect l="l" t="t" r="r" b="b"/>
              <a:pathLst>
                <a:path w="634" h="828039">
                  <a:moveTo>
                    <a:pt x="0" y="0"/>
                  </a:moveTo>
                  <a:lnTo>
                    <a:pt x="0" y="827666"/>
                  </a:lnTo>
                  <a:lnTo>
                    <a:pt x="634" y="827666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8218004" y="5092879"/>
              <a:ext cx="635" cy="828675"/>
            </a:xfrm>
            <a:custGeom>
              <a:avLst/>
              <a:gdLst/>
              <a:ahLst/>
              <a:cxnLst/>
              <a:rect l="l" t="t" r="r" b="b"/>
              <a:pathLst>
                <a:path w="634" h="828675">
                  <a:moveTo>
                    <a:pt x="0" y="0"/>
                  </a:moveTo>
                  <a:lnTo>
                    <a:pt x="0" y="828533"/>
                  </a:lnTo>
                  <a:lnTo>
                    <a:pt x="635" y="828533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8217369" y="5092030"/>
              <a:ext cx="635" cy="829944"/>
            </a:xfrm>
            <a:custGeom>
              <a:avLst/>
              <a:gdLst/>
              <a:ahLst/>
              <a:cxnLst/>
              <a:rect l="l" t="t" r="r" b="b"/>
              <a:pathLst>
                <a:path w="634" h="829945">
                  <a:moveTo>
                    <a:pt x="0" y="0"/>
                  </a:moveTo>
                  <a:lnTo>
                    <a:pt x="0" y="829382"/>
                  </a:lnTo>
                  <a:lnTo>
                    <a:pt x="635" y="829382"/>
                  </a:lnTo>
                  <a:lnTo>
                    <a:pt x="635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8216734" y="5091180"/>
              <a:ext cx="635" cy="830580"/>
            </a:xfrm>
            <a:custGeom>
              <a:avLst/>
              <a:gdLst/>
              <a:ahLst/>
              <a:cxnLst/>
              <a:rect l="l" t="t" r="r" b="b"/>
              <a:pathLst>
                <a:path w="634" h="830579">
                  <a:moveTo>
                    <a:pt x="0" y="0"/>
                  </a:moveTo>
                  <a:lnTo>
                    <a:pt x="0" y="830232"/>
                  </a:lnTo>
                  <a:lnTo>
                    <a:pt x="634" y="830232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8216099" y="5090331"/>
              <a:ext cx="635" cy="831215"/>
            </a:xfrm>
            <a:custGeom>
              <a:avLst/>
              <a:gdLst/>
              <a:ahLst/>
              <a:cxnLst/>
              <a:rect l="l" t="t" r="r" b="b"/>
              <a:pathLst>
                <a:path w="634" h="831214">
                  <a:moveTo>
                    <a:pt x="0" y="0"/>
                  </a:moveTo>
                  <a:lnTo>
                    <a:pt x="0" y="831081"/>
                  </a:lnTo>
                  <a:lnTo>
                    <a:pt x="634" y="831081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8215464" y="5089481"/>
              <a:ext cx="635" cy="832485"/>
            </a:xfrm>
            <a:custGeom>
              <a:avLst/>
              <a:gdLst/>
              <a:ahLst/>
              <a:cxnLst/>
              <a:rect l="l" t="t" r="r" b="b"/>
              <a:pathLst>
                <a:path w="634" h="832485">
                  <a:moveTo>
                    <a:pt x="0" y="0"/>
                  </a:moveTo>
                  <a:lnTo>
                    <a:pt x="0" y="831931"/>
                  </a:lnTo>
                  <a:lnTo>
                    <a:pt x="635" y="831931"/>
                  </a:lnTo>
                  <a:lnTo>
                    <a:pt x="635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8214829" y="5088632"/>
              <a:ext cx="635" cy="833119"/>
            </a:xfrm>
            <a:custGeom>
              <a:avLst/>
              <a:gdLst/>
              <a:ahLst/>
              <a:cxnLst/>
              <a:rect l="l" t="t" r="r" b="b"/>
              <a:pathLst>
                <a:path w="634" h="833120">
                  <a:moveTo>
                    <a:pt x="0" y="0"/>
                  </a:moveTo>
                  <a:lnTo>
                    <a:pt x="0" y="832780"/>
                  </a:lnTo>
                  <a:lnTo>
                    <a:pt x="634" y="832780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8214182" y="5087765"/>
              <a:ext cx="635" cy="833755"/>
            </a:xfrm>
            <a:custGeom>
              <a:avLst/>
              <a:gdLst/>
              <a:ahLst/>
              <a:cxnLst/>
              <a:rect l="l" t="t" r="r" b="b"/>
              <a:pathLst>
                <a:path w="634" h="833754">
                  <a:moveTo>
                    <a:pt x="0" y="0"/>
                  </a:moveTo>
                  <a:lnTo>
                    <a:pt x="0" y="833647"/>
                  </a:lnTo>
                  <a:lnTo>
                    <a:pt x="635" y="833647"/>
                  </a:lnTo>
                  <a:lnTo>
                    <a:pt x="635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8213547" y="5086916"/>
              <a:ext cx="635" cy="835025"/>
            </a:xfrm>
            <a:custGeom>
              <a:avLst/>
              <a:gdLst/>
              <a:ahLst/>
              <a:cxnLst/>
              <a:rect l="l" t="t" r="r" b="b"/>
              <a:pathLst>
                <a:path w="634" h="835025">
                  <a:moveTo>
                    <a:pt x="0" y="0"/>
                  </a:moveTo>
                  <a:lnTo>
                    <a:pt x="0" y="834496"/>
                  </a:lnTo>
                  <a:lnTo>
                    <a:pt x="634" y="834496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8212911" y="5086066"/>
              <a:ext cx="635" cy="835660"/>
            </a:xfrm>
            <a:custGeom>
              <a:avLst/>
              <a:gdLst/>
              <a:ahLst/>
              <a:cxnLst/>
              <a:rect l="l" t="t" r="r" b="b"/>
              <a:pathLst>
                <a:path w="634" h="835660">
                  <a:moveTo>
                    <a:pt x="0" y="0"/>
                  </a:moveTo>
                  <a:lnTo>
                    <a:pt x="0" y="835346"/>
                  </a:lnTo>
                  <a:lnTo>
                    <a:pt x="634" y="835346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8212277" y="5085217"/>
              <a:ext cx="635" cy="836294"/>
            </a:xfrm>
            <a:custGeom>
              <a:avLst/>
              <a:gdLst/>
              <a:ahLst/>
              <a:cxnLst/>
              <a:rect l="l" t="t" r="r" b="b"/>
              <a:pathLst>
                <a:path w="634" h="836295">
                  <a:moveTo>
                    <a:pt x="0" y="0"/>
                  </a:moveTo>
                  <a:lnTo>
                    <a:pt x="0" y="836195"/>
                  </a:lnTo>
                  <a:lnTo>
                    <a:pt x="635" y="836195"/>
                  </a:lnTo>
                  <a:lnTo>
                    <a:pt x="635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8211641" y="5084367"/>
              <a:ext cx="635" cy="837565"/>
            </a:xfrm>
            <a:custGeom>
              <a:avLst/>
              <a:gdLst/>
              <a:ahLst/>
              <a:cxnLst/>
              <a:rect l="l" t="t" r="r" b="b"/>
              <a:pathLst>
                <a:path w="634" h="837564">
                  <a:moveTo>
                    <a:pt x="0" y="0"/>
                  </a:moveTo>
                  <a:lnTo>
                    <a:pt x="0" y="837045"/>
                  </a:lnTo>
                  <a:lnTo>
                    <a:pt x="635" y="837045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8210359" y="5082654"/>
              <a:ext cx="1905" cy="838835"/>
            </a:xfrm>
            <a:custGeom>
              <a:avLst/>
              <a:gdLst/>
              <a:ahLst/>
              <a:cxnLst/>
              <a:rect l="l" t="t" r="r" b="b"/>
              <a:pathLst>
                <a:path w="1904" h="838835">
                  <a:moveTo>
                    <a:pt x="635" y="850"/>
                  </a:moveTo>
                  <a:lnTo>
                    <a:pt x="0" y="0"/>
                  </a:lnTo>
                  <a:lnTo>
                    <a:pt x="0" y="838758"/>
                  </a:lnTo>
                  <a:lnTo>
                    <a:pt x="635" y="838758"/>
                  </a:lnTo>
                  <a:lnTo>
                    <a:pt x="635" y="850"/>
                  </a:lnTo>
                  <a:close/>
                </a:path>
                <a:path w="1904" h="838835">
                  <a:moveTo>
                    <a:pt x="1282" y="1714"/>
                  </a:moveTo>
                  <a:lnTo>
                    <a:pt x="647" y="876"/>
                  </a:lnTo>
                  <a:lnTo>
                    <a:pt x="647" y="838758"/>
                  </a:lnTo>
                  <a:lnTo>
                    <a:pt x="1282" y="838758"/>
                  </a:lnTo>
                  <a:lnTo>
                    <a:pt x="1282" y="1714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8209724" y="5081802"/>
              <a:ext cx="635" cy="840105"/>
            </a:xfrm>
            <a:custGeom>
              <a:avLst/>
              <a:gdLst/>
              <a:ahLst/>
              <a:cxnLst/>
              <a:rect l="l" t="t" r="r" b="b"/>
              <a:pathLst>
                <a:path w="634" h="840104">
                  <a:moveTo>
                    <a:pt x="0" y="0"/>
                  </a:moveTo>
                  <a:lnTo>
                    <a:pt x="0" y="839610"/>
                  </a:lnTo>
                  <a:lnTo>
                    <a:pt x="635" y="839610"/>
                  </a:lnTo>
                  <a:lnTo>
                    <a:pt x="635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8209089" y="5080953"/>
              <a:ext cx="635" cy="840740"/>
            </a:xfrm>
            <a:custGeom>
              <a:avLst/>
              <a:gdLst/>
              <a:ahLst/>
              <a:cxnLst/>
              <a:rect l="l" t="t" r="r" b="b"/>
              <a:pathLst>
                <a:path w="634" h="840739">
                  <a:moveTo>
                    <a:pt x="0" y="0"/>
                  </a:moveTo>
                  <a:lnTo>
                    <a:pt x="0" y="840459"/>
                  </a:lnTo>
                  <a:lnTo>
                    <a:pt x="634" y="840459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8208454" y="5080103"/>
              <a:ext cx="635" cy="841375"/>
            </a:xfrm>
            <a:custGeom>
              <a:avLst/>
              <a:gdLst/>
              <a:ahLst/>
              <a:cxnLst/>
              <a:rect l="l" t="t" r="r" b="b"/>
              <a:pathLst>
                <a:path w="634" h="841375">
                  <a:moveTo>
                    <a:pt x="0" y="0"/>
                  </a:moveTo>
                  <a:lnTo>
                    <a:pt x="0" y="841309"/>
                  </a:lnTo>
                  <a:lnTo>
                    <a:pt x="635" y="841309"/>
                  </a:lnTo>
                  <a:lnTo>
                    <a:pt x="635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8207819" y="5079254"/>
              <a:ext cx="635" cy="842644"/>
            </a:xfrm>
            <a:custGeom>
              <a:avLst/>
              <a:gdLst/>
              <a:ahLst/>
              <a:cxnLst/>
              <a:rect l="l" t="t" r="r" b="b"/>
              <a:pathLst>
                <a:path w="634" h="842645">
                  <a:moveTo>
                    <a:pt x="0" y="0"/>
                  </a:moveTo>
                  <a:lnTo>
                    <a:pt x="0" y="842158"/>
                  </a:lnTo>
                  <a:lnTo>
                    <a:pt x="635" y="842158"/>
                  </a:lnTo>
                  <a:lnTo>
                    <a:pt x="634" y="8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8207184" y="5078299"/>
              <a:ext cx="635" cy="843280"/>
            </a:xfrm>
            <a:custGeom>
              <a:avLst/>
              <a:gdLst/>
              <a:ahLst/>
              <a:cxnLst/>
              <a:rect l="l" t="t" r="r" b="b"/>
              <a:pathLst>
                <a:path w="634" h="843279">
                  <a:moveTo>
                    <a:pt x="0" y="0"/>
                  </a:moveTo>
                  <a:lnTo>
                    <a:pt x="0" y="843113"/>
                  </a:lnTo>
                  <a:lnTo>
                    <a:pt x="634" y="843113"/>
                  </a:lnTo>
                  <a:lnTo>
                    <a:pt x="634" y="8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8206536" y="5077843"/>
              <a:ext cx="635" cy="843915"/>
            </a:xfrm>
            <a:custGeom>
              <a:avLst/>
              <a:gdLst/>
              <a:ahLst/>
              <a:cxnLst/>
              <a:rect l="l" t="t" r="r" b="b"/>
              <a:pathLst>
                <a:path w="634" h="843914">
                  <a:moveTo>
                    <a:pt x="0" y="0"/>
                  </a:moveTo>
                  <a:lnTo>
                    <a:pt x="0" y="843569"/>
                  </a:lnTo>
                  <a:lnTo>
                    <a:pt x="635" y="843569"/>
                  </a:lnTo>
                  <a:lnTo>
                    <a:pt x="635" y="4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8205901" y="5077334"/>
              <a:ext cx="635" cy="844550"/>
            </a:xfrm>
            <a:custGeom>
              <a:avLst/>
              <a:gdLst/>
              <a:ahLst/>
              <a:cxnLst/>
              <a:rect l="l" t="t" r="r" b="b"/>
              <a:pathLst>
                <a:path w="634" h="844550">
                  <a:moveTo>
                    <a:pt x="0" y="0"/>
                  </a:moveTo>
                  <a:lnTo>
                    <a:pt x="0" y="844078"/>
                  </a:lnTo>
                  <a:lnTo>
                    <a:pt x="635" y="844078"/>
                  </a:lnTo>
                  <a:lnTo>
                    <a:pt x="635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8205266" y="5076825"/>
              <a:ext cx="635" cy="845185"/>
            </a:xfrm>
            <a:custGeom>
              <a:avLst/>
              <a:gdLst/>
              <a:ahLst/>
              <a:cxnLst/>
              <a:rect l="l" t="t" r="r" b="b"/>
              <a:pathLst>
                <a:path w="634" h="845185">
                  <a:moveTo>
                    <a:pt x="0" y="0"/>
                  </a:moveTo>
                  <a:lnTo>
                    <a:pt x="0" y="844587"/>
                  </a:lnTo>
                  <a:lnTo>
                    <a:pt x="635" y="844587"/>
                  </a:lnTo>
                  <a:lnTo>
                    <a:pt x="635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8204631" y="5076317"/>
              <a:ext cx="635" cy="845185"/>
            </a:xfrm>
            <a:custGeom>
              <a:avLst/>
              <a:gdLst/>
              <a:ahLst/>
              <a:cxnLst/>
              <a:rect l="l" t="t" r="r" b="b"/>
              <a:pathLst>
                <a:path w="634" h="845185">
                  <a:moveTo>
                    <a:pt x="0" y="0"/>
                  </a:moveTo>
                  <a:lnTo>
                    <a:pt x="0" y="845095"/>
                  </a:lnTo>
                  <a:lnTo>
                    <a:pt x="635" y="845095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8203996" y="5075808"/>
              <a:ext cx="635" cy="845819"/>
            </a:xfrm>
            <a:custGeom>
              <a:avLst/>
              <a:gdLst/>
              <a:ahLst/>
              <a:cxnLst/>
              <a:rect l="l" t="t" r="r" b="b"/>
              <a:pathLst>
                <a:path w="634" h="845820">
                  <a:moveTo>
                    <a:pt x="0" y="0"/>
                  </a:moveTo>
                  <a:lnTo>
                    <a:pt x="0" y="845604"/>
                  </a:lnTo>
                  <a:lnTo>
                    <a:pt x="634" y="845604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8203361" y="5075299"/>
              <a:ext cx="635" cy="846455"/>
            </a:xfrm>
            <a:custGeom>
              <a:avLst/>
              <a:gdLst/>
              <a:ahLst/>
              <a:cxnLst/>
              <a:rect l="l" t="t" r="r" b="b"/>
              <a:pathLst>
                <a:path w="634" h="846454">
                  <a:moveTo>
                    <a:pt x="0" y="0"/>
                  </a:moveTo>
                  <a:lnTo>
                    <a:pt x="0" y="846113"/>
                  </a:lnTo>
                  <a:lnTo>
                    <a:pt x="635" y="846113"/>
                  </a:lnTo>
                  <a:lnTo>
                    <a:pt x="635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8202713" y="5074780"/>
              <a:ext cx="635" cy="847090"/>
            </a:xfrm>
            <a:custGeom>
              <a:avLst/>
              <a:gdLst/>
              <a:ahLst/>
              <a:cxnLst/>
              <a:rect l="l" t="t" r="r" b="b"/>
              <a:pathLst>
                <a:path w="634" h="847089">
                  <a:moveTo>
                    <a:pt x="0" y="0"/>
                  </a:moveTo>
                  <a:lnTo>
                    <a:pt x="0" y="846632"/>
                  </a:lnTo>
                  <a:lnTo>
                    <a:pt x="635" y="846632"/>
                  </a:lnTo>
                  <a:lnTo>
                    <a:pt x="635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8202078" y="5074271"/>
              <a:ext cx="635" cy="847725"/>
            </a:xfrm>
            <a:custGeom>
              <a:avLst/>
              <a:gdLst/>
              <a:ahLst/>
              <a:cxnLst/>
              <a:rect l="l" t="t" r="r" b="b"/>
              <a:pathLst>
                <a:path w="634" h="847725">
                  <a:moveTo>
                    <a:pt x="0" y="0"/>
                  </a:moveTo>
                  <a:lnTo>
                    <a:pt x="0" y="847141"/>
                  </a:lnTo>
                  <a:lnTo>
                    <a:pt x="635" y="847141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8201443" y="5073762"/>
              <a:ext cx="635" cy="847725"/>
            </a:xfrm>
            <a:custGeom>
              <a:avLst/>
              <a:gdLst/>
              <a:ahLst/>
              <a:cxnLst/>
              <a:rect l="l" t="t" r="r" b="b"/>
              <a:pathLst>
                <a:path w="634" h="847725">
                  <a:moveTo>
                    <a:pt x="0" y="0"/>
                  </a:moveTo>
                  <a:lnTo>
                    <a:pt x="0" y="847649"/>
                  </a:lnTo>
                  <a:lnTo>
                    <a:pt x="634" y="847649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8200808" y="5073254"/>
              <a:ext cx="635" cy="848360"/>
            </a:xfrm>
            <a:custGeom>
              <a:avLst/>
              <a:gdLst/>
              <a:ahLst/>
              <a:cxnLst/>
              <a:rect l="l" t="t" r="r" b="b"/>
              <a:pathLst>
                <a:path w="634" h="848360">
                  <a:moveTo>
                    <a:pt x="0" y="0"/>
                  </a:moveTo>
                  <a:lnTo>
                    <a:pt x="0" y="848158"/>
                  </a:lnTo>
                  <a:lnTo>
                    <a:pt x="635" y="848158"/>
                  </a:lnTo>
                  <a:lnTo>
                    <a:pt x="635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8200173" y="5072745"/>
              <a:ext cx="635" cy="848994"/>
            </a:xfrm>
            <a:custGeom>
              <a:avLst/>
              <a:gdLst/>
              <a:ahLst/>
              <a:cxnLst/>
              <a:rect l="l" t="t" r="r" b="b"/>
              <a:pathLst>
                <a:path w="634" h="848995">
                  <a:moveTo>
                    <a:pt x="0" y="0"/>
                  </a:moveTo>
                  <a:lnTo>
                    <a:pt x="0" y="848667"/>
                  </a:lnTo>
                  <a:lnTo>
                    <a:pt x="634" y="848667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8199526" y="5072226"/>
              <a:ext cx="635" cy="849630"/>
            </a:xfrm>
            <a:custGeom>
              <a:avLst/>
              <a:gdLst/>
              <a:ahLst/>
              <a:cxnLst/>
              <a:rect l="l" t="t" r="r" b="b"/>
              <a:pathLst>
                <a:path w="634" h="849629">
                  <a:moveTo>
                    <a:pt x="0" y="0"/>
                  </a:moveTo>
                  <a:lnTo>
                    <a:pt x="0" y="849186"/>
                  </a:lnTo>
                  <a:lnTo>
                    <a:pt x="635" y="849186"/>
                  </a:lnTo>
                  <a:lnTo>
                    <a:pt x="635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8198891" y="5071717"/>
              <a:ext cx="635" cy="850265"/>
            </a:xfrm>
            <a:custGeom>
              <a:avLst/>
              <a:gdLst/>
              <a:ahLst/>
              <a:cxnLst/>
              <a:rect l="l" t="t" r="r" b="b"/>
              <a:pathLst>
                <a:path w="634" h="850264">
                  <a:moveTo>
                    <a:pt x="0" y="0"/>
                  </a:moveTo>
                  <a:lnTo>
                    <a:pt x="0" y="849695"/>
                  </a:lnTo>
                  <a:lnTo>
                    <a:pt x="635" y="849695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8197621" y="5070703"/>
              <a:ext cx="1270" cy="850900"/>
            </a:xfrm>
            <a:custGeom>
              <a:avLst/>
              <a:gdLst/>
              <a:ahLst/>
              <a:cxnLst/>
              <a:rect l="l" t="t" r="r" b="b"/>
              <a:pathLst>
                <a:path w="1270" h="850900">
                  <a:moveTo>
                    <a:pt x="1270" y="1016"/>
                  </a:moveTo>
                  <a:lnTo>
                    <a:pt x="635" y="508"/>
                  </a:lnTo>
                  <a:lnTo>
                    <a:pt x="0" y="0"/>
                  </a:lnTo>
                  <a:lnTo>
                    <a:pt x="0" y="850709"/>
                  </a:lnTo>
                  <a:lnTo>
                    <a:pt x="635" y="850709"/>
                  </a:lnTo>
                  <a:lnTo>
                    <a:pt x="1270" y="850709"/>
                  </a:lnTo>
                  <a:lnTo>
                    <a:pt x="1270" y="1016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8196986" y="5070191"/>
              <a:ext cx="635" cy="851535"/>
            </a:xfrm>
            <a:custGeom>
              <a:avLst/>
              <a:gdLst/>
              <a:ahLst/>
              <a:cxnLst/>
              <a:rect l="l" t="t" r="r" b="b"/>
              <a:pathLst>
                <a:path w="634" h="851535">
                  <a:moveTo>
                    <a:pt x="0" y="0"/>
                  </a:moveTo>
                  <a:lnTo>
                    <a:pt x="0" y="851221"/>
                  </a:lnTo>
                  <a:lnTo>
                    <a:pt x="635" y="851221"/>
                  </a:lnTo>
                  <a:lnTo>
                    <a:pt x="635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8196351" y="5069682"/>
              <a:ext cx="635" cy="852169"/>
            </a:xfrm>
            <a:custGeom>
              <a:avLst/>
              <a:gdLst/>
              <a:ahLst/>
              <a:cxnLst/>
              <a:rect l="l" t="t" r="r" b="b"/>
              <a:pathLst>
                <a:path w="634" h="852170">
                  <a:moveTo>
                    <a:pt x="0" y="0"/>
                  </a:moveTo>
                  <a:lnTo>
                    <a:pt x="0" y="851730"/>
                  </a:lnTo>
                  <a:lnTo>
                    <a:pt x="635" y="851730"/>
                  </a:lnTo>
                  <a:lnTo>
                    <a:pt x="635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8195068" y="5068658"/>
              <a:ext cx="1270" cy="852805"/>
            </a:xfrm>
            <a:custGeom>
              <a:avLst/>
              <a:gdLst/>
              <a:ahLst/>
              <a:cxnLst/>
              <a:rect l="l" t="t" r="r" b="b"/>
              <a:pathLst>
                <a:path w="1270" h="852804">
                  <a:moveTo>
                    <a:pt x="1270" y="1016"/>
                  </a:moveTo>
                  <a:lnTo>
                    <a:pt x="635" y="508"/>
                  </a:lnTo>
                  <a:lnTo>
                    <a:pt x="0" y="0"/>
                  </a:lnTo>
                  <a:lnTo>
                    <a:pt x="0" y="852754"/>
                  </a:lnTo>
                  <a:lnTo>
                    <a:pt x="635" y="852754"/>
                  </a:lnTo>
                  <a:lnTo>
                    <a:pt x="1270" y="852754"/>
                  </a:lnTo>
                  <a:lnTo>
                    <a:pt x="1270" y="1016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8194433" y="5068146"/>
              <a:ext cx="635" cy="853440"/>
            </a:xfrm>
            <a:custGeom>
              <a:avLst/>
              <a:gdLst/>
              <a:ahLst/>
              <a:cxnLst/>
              <a:rect l="l" t="t" r="r" b="b"/>
              <a:pathLst>
                <a:path w="634" h="853439">
                  <a:moveTo>
                    <a:pt x="0" y="0"/>
                  </a:moveTo>
                  <a:lnTo>
                    <a:pt x="0" y="853267"/>
                  </a:lnTo>
                  <a:lnTo>
                    <a:pt x="634" y="853267"/>
                  </a:lnTo>
                  <a:lnTo>
                    <a:pt x="634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8193798" y="5067637"/>
              <a:ext cx="635" cy="854075"/>
            </a:xfrm>
            <a:custGeom>
              <a:avLst/>
              <a:gdLst/>
              <a:ahLst/>
              <a:cxnLst/>
              <a:rect l="l" t="t" r="r" b="b"/>
              <a:pathLst>
                <a:path w="634" h="854075">
                  <a:moveTo>
                    <a:pt x="0" y="0"/>
                  </a:moveTo>
                  <a:lnTo>
                    <a:pt x="0" y="853775"/>
                  </a:lnTo>
                  <a:lnTo>
                    <a:pt x="635" y="853775"/>
                  </a:lnTo>
                  <a:lnTo>
                    <a:pt x="635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8192528" y="5066626"/>
              <a:ext cx="1270" cy="855344"/>
            </a:xfrm>
            <a:custGeom>
              <a:avLst/>
              <a:gdLst/>
              <a:ahLst/>
              <a:cxnLst/>
              <a:rect l="l" t="t" r="r" b="b"/>
              <a:pathLst>
                <a:path w="1270" h="855345">
                  <a:moveTo>
                    <a:pt x="1270" y="1016"/>
                  </a:moveTo>
                  <a:lnTo>
                    <a:pt x="635" y="508"/>
                  </a:lnTo>
                  <a:lnTo>
                    <a:pt x="0" y="0"/>
                  </a:lnTo>
                  <a:lnTo>
                    <a:pt x="0" y="854786"/>
                  </a:lnTo>
                  <a:lnTo>
                    <a:pt x="635" y="854786"/>
                  </a:lnTo>
                  <a:lnTo>
                    <a:pt x="1270" y="854786"/>
                  </a:lnTo>
                  <a:lnTo>
                    <a:pt x="1270" y="1016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8191880" y="5066100"/>
              <a:ext cx="635" cy="855344"/>
            </a:xfrm>
            <a:custGeom>
              <a:avLst/>
              <a:gdLst/>
              <a:ahLst/>
              <a:cxnLst/>
              <a:rect l="l" t="t" r="r" b="b"/>
              <a:pathLst>
                <a:path w="634" h="855345">
                  <a:moveTo>
                    <a:pt x="0" y="0"/>
                  </a:moveTo>
                  <a:lnTo>
                    <a:pt x="0" y="855312"/>
                  </a:lnTo>
                  <a:lnTo>
                    <a:pt x="635" y="855312"/>
                  </a:lnTo>
                  <a:lnTo>
                    <a:pt x="635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8191245" y="5065591"/>
              <a:ext cx="635" cy="855980"/>
            </a:xfrm>
            <a:custGeom>
              <a:avLst/>
              <a:gdLst/>
              <a:ahLst/>
              <a:cxnLst/>
              <a:rect l="l" t="t" r="r" b="b"/>
              <a:pathLst>
                <a:path w="634" h="855979">
                  <a:moveTo>
                    <a:pt x="0" y="0"/>
                  </a:moveTo>
                  <a:lnTo>
                    <a:pt x="0" y="855821"/>
                  </a:lnTo>
                  <a:lnTo>
                    <a:pt x="635" y="855821"/>
                  </a:lnTo>
                  <a:lnTo>
                    <a:pt x="635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8190610" y="5065083"/>
              <a:ext cx="635" cy="856615"/>
            </a:xfrm>
            <a:custGeom>
              <a:avLst/>
              <a:gdLst/>
              <a:ahLst/>
              <a:cxnLst/>
              <a:rect l="l" t="t" r="r" b="b"/>
              <a:pathLst>
                <a:path w="634" h="856614">
                  <a:moveTo>
                    <a:pt x="0" y="0"/>
                  </a:moveTo>
                  <a:lnTo>
                    <a:pt x="0" y="856329"/>
                  </a:lnTo>
                  <a:lnTo>
                    <a:pt x="635" y="856329"/>
                  </a:lnTo>
                  <a:lnTo>
                    <a:pt x="635" y="5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8189975" y="5064616"/>
              <a:ext cx="635" cy="857250"/>
            </a:xfrm>
            <a:custGeom>
              <a:avLst/>
              <a:gdLst/>
              <a:ahLst/>
              <a:cxnLst/>
              <a:rect l="l" t="t" r="r" b="b"/>
              <a:pathLst>
                <a:path w="634" h="857250">
                  <a:moveTo>
                    <a:pt x="0" y="0"/>
                  </a:moveTo>
                  <a:lnTo>
                    <a:pt x="0" y="856796"/>
                  </a:lnTo>
                  <a:lnTo>
                    <a:pt x="634" y="856796"/>
                  </a:lnTo>
                  <a:lnTo>
                    <a:pt x="634" y="466"/>
                  </a:lnTo>
                  <a:lnTo>
                    <a:pt x="152" y="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8189340" y="5064281"/>
              <a:ext cx="635" cy="857250"/>
            </a:xfrm>
            <a:custGeom>
              <a:avLst/>
              <a:gdLst/>
              <a:ahLst/>
              <a:cxnLst/>
              <a:rect l="l" t="t" r="r" b="b"/>
              <a:pathLst>
                <a:path w="634" h="857250">
                  <a:moveTo>
                    <a:pt x="0" y="0"/>
                  </a:moveTo>
                  <a:lnTo>
                    <a:pt x="0" y="857131"/>
                  </a:lnTo>
                  <a:lnTo>
                    <a:pt x="635" y="857131"/>
                  </a:lnTo>
                  <a:lnTo>
                    <a:pt x="634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8188705" y="5063946"/>
              <a:ext cx="635" cy="857885"/>
            </a:xfrm>
            <a:custGeom>
              <a:avLst/>
              <a:gdLst/>
              <a:ahLst/>
              <a:cxnLst/>
              <a:rect l="l" t="t" r="r" b="b"/>
              <a:pathLst>
                <a:path w="634" h="857885">
                  <a:moveTo>
                    <a:pt x="0" y="0"/>
                  </a:moveTo>
                  <a:lnTo>
                    <a:pt x="0" y="857466"/>
                  </a:lnTo>
                  <a:lnTo>
                    <a:pt x="635" y="857466"/>
                  </a:lnTo>
                  <a:lnTo>
                    <a:pt x="635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8188058" y="5063605"/>
              <a:ext cx="635" cy="857885"/>
            </a:xfrm>
            <a:custGeom>
              <a:avLst/>
              <a:gdLst/>
              <a:ahLst/>
              <a:cxnLst/>
              <a:rect l="l" t="t" r="r" b="b"/>
              <a:pathLst>
                <a:path w="634" h="857885">
                  <a:moveTo>
                    <a:pt x="0" y="0"/>
                  </a:moveTo>
                  <a:lnTo>
                    <a:pt x="0" y="857807"/>
                  </a:lnTo>
                  <a:lnTo>
                    <a:pt x="635" y="857807"/>
                  </a:lnTo>
                  <a:lnTo>
                    <a:pt x="635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8187423" y="5063270"/>
              <a:ext cx="635" cy="858519"/>
            </a:xfrm>
            <a:custGeom>
              <a:avLst/>
              <a:gdLst/>
              <a:ahLst/>
              <a:cxnLst/>
              <a:rect l="l" t="t" r="r" b="b"/>
              <a:pathLst>
                <a:path w="634" h="858520">
                  <a:moveTo>
                    <a:pt x="0" y="0"/>
                  </a:moveTo>
                  <a:lnTo>
                    <a:pt x="0" y="858142"/>
                  </a:lnTo>
                  <a:lnTo>
                    <a:pt x="634" y="858142"/>
                  </a:lnTo>
                  <a:lnTo>
                    <a:pt x="634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8186153" y="5062613"/>
              <a:ext cx="1270" cy="859155"/>
            </a:xfrm>
            <a:custGeom>
              <a:avLst/>
              <a:gdLst/>
              <a:ahLst/>
              <a:cxnLst/>
              <a:rect l="l" t="t" r="r" b="b"/>
              <a:pathLst>
                <a:path w="1270" h="859154">
                  <a:moveTo>
                    <a:pt x="1270" y="660"/>
                  </a:moveTo>
                  <a:lnTo>
                    <a:pt x="635" y="330"/>
                  </a:lnTo>
                  <a:lnTo>
                    <a:pt x="0" y="0"/>
                  </a:lnTo>
                  <a:lnTo>
                    <a:pt x="0" y="858799"/>
                  </a:lnTo>
                  <a:lnTo>
                    <a:pt x="635" y="858799"/>
                  </a:lnTo>
                  <a:lnTo>
                    <a:pt x="1270" y="858799"/>
                  </a:lnTo>
                  <a:lnTo>
                    <a:pt x="1270" y="66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8185518" y="5062267"/>
              <a:ext cx="635" cy="859155"/>
            </a:xfrm>
            <a:custGeom>
              <a:avLst/>
              <a:gdLst/>
              <a:ahLst/>
              <a:cxnLst/>
              <a:rect l="l" t="t" r="r" b="b"/>
              <a:pathLst>
                <a:path w="634" h="859154">
                  <a:moveTo>
                    <a:pt x="0" y="0"/>
                  </a:moveTo>
                  <a:lnTo>
                    <a:pt x="0" y="859145"/>
                  </a:lnTo>
                  <a:lnTo>
                    <a:pt x="635" y="859145"/>
                  </a:lnTo>
                  <a:lnTo>
                    <a:pt x="634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8184235" y="5061597"/>
              <a:ext cx="1905" cy="860425"/>
            </a:xfrm>
            <a:custGeom>
              <a:avLst/>
              <a:gdLst/>
              <a:ahLst/>
              <a:cxnLst/>
              <a:rect l="l" t="t" r="r" b="b"/>
              <a:pathLst>
                <a:path w="1904" h="860425">
                  <a:moveTo>
                    <a:pt x="635" y="330"/>
                  </a:moveTo>
                  <a:lnTo>
                    <a:pt x="0" y="0"/>
                  </a:lnTo>
                  <a:lnTo>
                    <a:pt x="0" y="859815"/>
                  </a:lnTo>
                  <a:lnTo>
                    <a:pt x="635" y="859815"/>
                  </a:lnTo>
                  <a:lnTo>
                    <a:pt x="635" y="330"/>
                  </a:lnTo>
                  <a:close/>
                </a:path>
                <a:path w="1904" h="860425">
                  <a:moveTo>
                    <a:pt x="1282" y="673"/>
                  </a:moveTo>
                  <a:lnTo>
                    <a:pt x="647" y="342"/>
                  </a:lnTo>
                  <a:lnTo>
                    <a:pt x="647" y="859815"/>
                  </a:lnTo>
                  <a:lnTo>
                    <a:pt x="1282" y="859815"/>
                  </a:lnTo>
                  <a:lnTo>
                    <a:pt x="1282" y="673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8183600" y="5061256"/>
              <a:ext cx="635" cy="860425"/>
            </a:xfrm>
            <a:custGeom>
              <a:avLst/>
              <a:gdLst/>
              <a:ahLst/>
              <a:cxnLst/>
              <a:rect l="l" t="t" r="r" b="b"/>
              <a:pathLst>
                <a:path w="634" h="860425">
                  <a:moveTo>
                    <a:pt x="0" y="0"/>
                  </a:moveTo>
                  <a:lnTo>
                    <a:pt x="0" y="860156"/>
                  </a:lnTo>
                  <a:lnTo>
                    <a:pt x="635" y="860156"/>
                  </a:lnTo>
                  <a:lnTo>
                    <a:pt x="635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8182330" y="5060594"/>
              <a:ext cx="1270" cy="861060"/>
            </a:xfrm>
            <a:custGeom>
              <a:avLst/>
              <a:gdLst/>
              <a:ahLst/>
              <a:cxnLst/>
              <a:rect l="l" t="t" r="r" b="b"/>
              <a:pathLst>
                <a:path w="1270" h="861060">
                  <a:moveTo>
                    <a:pt x="1270" y="673"/>
                  </a:moveTo>
                  <a:lnTo>
                    <a:pt x="635" y="330"/>
                  </a:lnTo>
                  <a:lnTo>
                    <a:pt x="0" y="0"/>
                  </a:lnTo>
                  <a:lnTo>
                    <a:pt x="0" y="860818"/>
                  </a:lnTo>
                  <a:lnTo>
                    <a:pt x="635" y="860818"/>
                  </a:lnTo>
                  <a:lnTo>
                    <a:pt x="1270" y="860818"/>
                  </a:lnTo>
                  <a:lnTo>
                    <a:pt x="1270" y="673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8181695" y="5060252"/>
              <a:ext cx="635" cy="861694"/>
            </a:xfrm>
            <a:custGeom>
              <a:avLst/>
              <a:gdLst/>
              <a:ahLst/>
              <a:cxnLst/>
              <a:rect l="l" t="t" r="r" b="b"/>
              <a:pathLst>
                <a:path w="634" h="861695">
                  <a:moveTo>
                    <a:pt x="0" y="0"/>
                  </a:moveTo>
                  <a:lnTo>
                    <a:pt x="0" y="861160"/>
                  </a:lnTo>
                  <a:lnTo>
                    <a:pt x="635" y="861160"/>
                  </a:lnTo>
                  <a:lnTo>
                    <a:pt x="635" y="3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8180413" y="5059578"/>
              <a:ext cx="1905" cy="862330"/>
            </a:xfrm>
            <a:custGeom>
              <a:avLst/>
              <a:gdLst/>
              <a:ahLst/>
              <a:cxnLst/>
              <a:rect l="l" t="t" r="r" b="b"/>
              <a:pathLst>
                <a:path w="1904" h="862329">
                  <a:moveTo>
                    <a:pt x="635" y="342"/>
                  </a:moveTo>
                  <a:lnTo>
                    <a:pt x="0" y="0"/>
                  </a:lnTo>
                  <a:lnTo>
                    <a:pt x="0" y="861834"/>
                  </a:lnTo>
                  <a:lnTo>
                    <a:pt x="635" y="861834"/>
                  </a:lnTo>
                  <a:lnTo>
                    <a:pt x="635" y="342"/>
                  </a:lnTo>
                  <a:close/>
                </a:path>
                <a:path w="1904" h="862329">
                  <a:moveTo>
                    <a:pt x="1282" y="685"/>
                  </a:moveTo>
                  <a:lnTo>
                    <a:pt x="647" y="342"/>
                  </a:lnTo>
                  <a:lnTo>
                    <a:pt x="647" y="861834"/>
                  </a:lnTo>
                  <a:lnTo>
                    <a:pt x="1282" y="861834"/>
                  </a:lnTo>
                  <a:lnTo>
                    <a:pt x="1282" y="685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8179777" y="5059277"/>
              <a:ext cx="635" cy="862330"/>
            </a:xfrm>
            <a:custGeom>
              <a:avLst/>
              <a:gdLst/>
              <a:ahLst/>
              <a:cxnLst/>
              <a:rect l="l" t="t" r="r" b="b"/>
              <a:pathLst>
                <a:path w="634" h="862329">
                  <a:moveTo>
                    <a:pt x="0" y="0"/>
                  </a:moveTo>
                  <a:lnTo>
                    <a:pt x="0" y="862135"/>
                  </a:lnTo>
                  <a:lnTo>
                    <a:pt x="635" y="862135"/>
                  </a:lnTo>
                  <a:lnTo>
                    <a:pt x="635" y="299"/>
                  </a:lnTo>
                  <a:lnTo>
                    <a:pt x="234" y="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8179142" y="5059039"/>
              <a:ext cx="635" cy="862965"/>
            </a:xfrm>
            <a:custGeom>
              <a:avLst/>
              <a:gdLst/>
              <a:ahLst/>
              <a:cxnLst/>
              <a:rect l="l" t="t" r="r" b="b"/>
              <a:pathLst>
                <a:path w="634" h="862964">
                  <a:moveTo>
                    <a:pt x="0" y="0"/>
                  </a:moveTo>
                  <a:lnTo>
                    <a:pt x="0" y="862373"/>
                  </a:lnTo>
                  <a:lnTo>
                    <a:pt x="635" y="862373"/>
                  </a:lnTo>
                  <a:lnTo>
                    <a:pt x="635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8178507" y="5058801"/>
              <a:ext cx="635" cy="862965"/>
            </a:xfrm>
            <a:custGeom>
              <a:avLst/>
              <a:gdLst/>
              <a:ahLst/>
              <a:cxnLst/>
              <a:rect l="l" t="t" r="r" b="b"/>
              <a:pathLst>
                <a:path w="634" h="862964">
                  <a:moveTo>
                    <a:pt x="0" y="0"/>
                  </a:moveTo>
                  <a:lnTo>
                    <a:pt x="0" y="862612"/>
                  </a:lnTo>
                  <a:lnTo>
                    <a:pt x="634" y="862612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8177872" y="5058562"/>
              <a:ext cx="635" cy="862965"/>
            </a:xfrm>
            <a:custGeom>
              <a:avLst/>
              <a:gdLst/>
              <a:ahLst/>
              <a:cxnLst/>
              <a:rect l="l" t="t" r="r" b="b"/>
              <a:pathLst>
                <a:path w="634" h="862964">
                  <a:moveTo>
                    <a:pt x="0" y="0"/>
                  </a:moveTo>
                  <a:lnTo>
                    <a:pt x="0" y="862850"/>
                  </a:lnTo>
                  <a:lnTo>
                    <a:pt x="634" y="862850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8177237" y="5058324"/>
              <a:ext cx="635" cy="863600"/>
            </a:xfrm>
            <a:custGeom>
              <a:avLst/>
              <a:gdLst/>
              <a:ahLst/>
              <a:cxnLst/>
              <a:rect l="l" t="t" r="r" b="b"/>
              <a:pathLst>
                <a:path w="634" h="863600">
                  <a:moveTo>
                    <a:pt x="0" y="0"/>
                  </a:moveTo>
                  <a:lnTo>
                    <a:pt x="0" y="863088"/>
                  </a:lnTo>
                  <a:lnTo>
                    <a:pt x="635" y="863088"/>
                  </a:lnTo>
                  <a:lnTo>
                    <a:pt x="635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8176589" y="5058080"/>
              <a:ext cx="635" cy="863600"/>
            </a:xfrm>
            <a:custGeom>
              <a:avLst/>
              <a:gdLst/>
              <a:ahLst/>
              <a:cxnLst/>
              <a:rect l="l" t="t" r="r" b="b"/>
              <a:pathLst>
                <a:path w="634" h="863600">
                  <a:moveTo>
                    <a:pt x="0" y="0"/>
                  </a:moveTo>
                  <a:lnTo>
                    <a:pt x="0" y="863331"/>
                  </a:lnTo>
                  <a:lnTo>
                    <a:pt x="635" y="863331"/>
                  </a:lnTo>
                  <a:lnTo>
                    <a:pt x="635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8175955" y="5057842"/>
              <a:ext cx="635" cy="863600"/>
            </a:xfrm>
            <a:custGeom>
              <a:avLst/>
              <a:gdLst/>
              <a:ahLst/>
              <a:cxnLst/>
              <a:rect l="l" t="t" r="r" b="b"/>
              <a:pathLst>
                <a:path w="634" h="863600">
                  <a:moveTo>
                    <a:pt x="0" y="0"/>
                  </a:moveTo>
                  <a:lnTo>
                    <a:pt x="0" y="863570"/>
                  </a:lnTo>
                  <a:lnTo>
                    <a:pt x="635" y="863570"/>
                  </a:lnTo>
                  <a:lnTo>
                    <a:pt x="635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8175319" y="5057604"/>
              <a:ext cx="635" cy="864235"/>
            </a:xfrm>
            <a:custGeom>
              <a:avLst/>
              <a:gdLst/>
              <a:ahLst/>
              <a:cxnLst/>
              <a:rect l="l" t="t" r="r" b="b"/>
              <a:pathLst>
                <a:path w="634" h="864235">
                  <a:moveTo>
                    <a:pt x="0" y="0"/>
                  </a:moveTo>
                  <a:lnTo>
                    <a:pt x="0" y="863808"/>
                  </a:lnTo>
                  <a:lnTo>
                    <a:pt x="634" y="863808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8174050" y="5057139"/>
              <a:ext cx="1270" cy="864869"/>
            </a:xfrm>
            <a:custGeom>
              <a:avLst/>
              <a:gdLst/>
              <a:ahLst/>
              <a:cxnLst/>
              <a:rect l="l" t="t" r="r" b="b"/>
              <a:pathLst>
                <a:path w="1270" h="864870">
                  <a:moveTo>
                    <a:pt x="1270" y="469"/>
                  </a:moveTo>
                  <a:lnTo>
                    <a:pt x="635" y="228"/>
                  </a:lnTo>
                  <a:lnTo>
                    <a:pt x="0" y="0"/>
                  </a:lnTo>
                  <a:lnTo>
                    <a:pt x="0" y="864273"/>
                  </a:lnTo>
                  <a:lnTo>
                    <a:pt x="635" y="864273"/>
                  </a:lnTo>
                  <a:lnTo>
                    <a:pt x="1270" y="864273"/>
                  </a:lnTo>
                  <a:lnTo>
                    <a:pt x="1270" y="469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8172767" y="5056657"/>
              <a:ext cx="1270" cy="864869"/>
            </a:xfrm>
            <a:custGeom>
              <a:avLst/>
              <a:gdLst/>
              <a:ahLst/>
              <a:cxnLst/>
              <a:rect l="l" t="t" r="r" b="b"/>
              <a:pathLst>
                <a:path w="1270" h="864870">
                  <a:moveTo>
                    <a:pt x="1270" y="469"/>
                  </a:moveTo>
                  <a:lnTo>
                    <a:pt x="635" y="228"/>
                  </a:lnTo>
                  <a:lnTo>
                    <a:pt x="0" y="0"/>
                  </a:lnTo>
                  <a:lnTo>
                    <a:pt x="0" y="864755"/>
                  </a:lnTo>
                  <a:lnTo>
                    <a:pt x="635" y="864755"/>
                  </a:lnTo>
                  <a:lnTo>
                    <a:pt x="1270" y="864755"/>
                  </a:lnTo>
                  <a:lnTo>
                    <a:pt x="1270" y="469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8172132" y="5056407"/>
              <a:ext cx="635" cy="865505"/>
            </a:xfrm>
            <a:custGeom>
              <a:avLst/>
              <a:gdLst/>
              <a:ahLst/>
              <a:cxnLst/>
              <a:rect l="l" t="t" r="r" b="b"/>
              <a:pathLst>
                <a:path w="634" h="865504">
                  <a:moveTo>
                    <a:pt x="0" y="0"/>
                  </a:moveTo>
                  <a:lnTo>
                    <a:pt x="0" y="865005"/>
                  </a:lnTo>
                  <a:lnTo>
                    <a:pt x="634" y="865005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8171497" y="5056169"/>
              <a:ext cx="635" cy="865505"/>
            </a:xfrm>
            <a:custGeom>
              <a:avLst/>
              <a:gdLst/>
              <a:ahLst/>
              <a:cxnLst/>
              <a:rect l="l" t="t" r="r" b="b"/>
              <a:pathLst>
                <a:path w="634" h="865504">
                  <a:moveTo>
                    <a:pt x="0" y="0"/>
                  </a:moveTo>
                  <a:lnTo>
                    <a:pt x="0" y="865243"/>
                  </a:lnTo>
                  <a:lnTo>
                    <a:pt x="635" y="865243"/>
                  </a:lnTo>
                  <a:lnTo>
                    <a:pt x="635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8170862" y="5055930"/>
              <a:ext cx="635" cy="865505"/>
            </a:xfrm>
            <a:custGeom>
              <a:avLst/>
              <a:gdLst/>
              <a:ahLst/>
              <a:cxnLst/>
              <a:rect l="l" t="t" r="r" b="b"/>
              <a:pathLst>
                <a:path w="634" h="865504">
                  <a:moveTo>
                    <a:pt x="0" y="0"/>
                  </a:moveTo>
                  <a:lnTo>
                    <a:pt x="0" y="865482"/>
                  </a:lnTo>
                  <a:lnTo>
                    <a:pt x="634" y="865482"/>
                  </a:lnTo>
                  <a:lnTo>
                    <a:pt x="634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8170227" y="5055692"/>
              <a:ext cx="635" cy="866140"/>
            </a:xfrm>
            <a:custGeom>
              <a:avLst/>
              <a:gdLst/>
              <a:ahLst/>
              <a:cxnLst/>
              <a:rect l="l" t="t" r="r" b="b"/>
              <a:pathLst>
                <a:path w="634" h="866139">
                  <a:moveTo>
                    <a:pt x="0" y="0"/>
                  </a:moveTo>
                  <a:lnTo>
                    <a:pt x="0" y="865720"/>
                  </a:lnTo>
                  <a:lnTo>
                    <a:pt x="635" y="865720"/>
                  </a:lnTo>
                  <a:lnTo>
                    <a:pt x="635" y="2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8169579" y="5055427"/>
              <a:ext cx="635" cy="866140"/>
            </a:xfrm>
            <a:custGeom>
              <a:avLst/>
              <a:gdLst/>
              <a:ahLst/>
              <a:cxnLst/>
              <a:rect l="l" t="t" r="r" b="b"/>
              <a:pathLst>
                <a:path w="634" h="866139">
                  <a:moveTo>
                    <a:pt x="0" y="0"/>
                  </a:moveTo>
                  <a:lnTo>
                    <a:pt x="0" y="865986"/>
                  </a:lnTo>
                  <a:lnTo>
                    <a:pt x="634" y="865986"/>
                  </a:lnTo>
                  <a:lnTo>
                    <a:pt x="634" y="2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8168944" y="5055294"/>
              <a:ext cx="635" cy="866140"/>
            </a:xfrm>
            <a:custGeom>
              <a:avLst/>
              <a:gdLst/>
              <a:ahLst/>
              <a:cxnLst/>
              <a:rect l="l" t="t" r="r" b="b"/>
              <a:pathLst>
                <a:path w="634" h="866139">
                  <a:moveTo>
                    <a:pt x="0" y="0"/>
                  </a:moveTo>
                  <a:lnTo>
                    <a:pt x="0" y="866118"/>
                  </a:lnTo>
                  <a:lnTo>
                    <a:pt x="635" y="866118"/>
                  </a:lnTo>
                  <a:lnTo>
                    <a:pt x="635" y="1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8167675" y="5055006"/>
              <a:ext cx="1270" cy="866775"/>
            </a:xfrm>
            <a:custGeom>
              <a:avLst/>
              <a:gdLst/>
              <a:ahLst/>
              <a:cxnLst/>
              <a:rect l="l" t="t" r="r" b="b"/>
              <a:pathLst>
                <a:path w="1270" h="866775">
                  <a:moveTo>
                    <a:pt x="1270" y="292"/>
                  </a:moveTo>
                  <a:lnTo>
                    <a:pt x="635" y="152"/>
                  </a:lnTo>
                  <a:lnTo>
                    <a:pt x="0" y="0"/>
                  </a:lnTo>
                  <a:lnTo>
                    <a:pt x="0" y="866406"/>
                  </a:lnTo>
                  <a:lnTo>
                    <a:pt x="635" y="866406"/>
                  </a:lnTo>
                  <a:lnTo>
                    <a:pt x="1270" y="866406"/>
                  </a:lnTo>
                  <a:lnTo>
                    <a:pt x="1270" y="29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8167039" y="5054855"/>
              <a:ext cx="635" cy="866775"/>
            </a:xfrm>
            <a:custGeom>
              <a:avLst/>
              <a:gdLst/>
              <a:ahLst/>
              <a:cxnLst/>
              <a:rect l="l" t="t" r="r" b="b"/>
              <a:pathLst>
                <a:path w="634" h="866775">
                  <a:moveTo>
                    <a:pt x="0" y="0"/>
                  </a:moveTo>
                  <a:lnTo>
                    <a:pt x="0" y="866557"/>
                  </a:lnTo>
                  <a:lnTo>
                    <a:pt x="635" y="866557"/>
                  </a:lnTo>
                  <a:lnTo>
                    <a:pt x="635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8166404" y="5054709"/>
              <a:ext cx="635" cy="866775"/>
            </a:xfrm>
            <a:custGeom>
              <a:avLst/>
              <a:gdLst/>
              <a:ahLst/>
              <a:cxnLst/>
              <a:rect l="l" t="t" r="r" b="b"/>
              <a:pathLst>
                <a:path w="634" h="866775">
                  <a:moveTo>
                    <a:pt x="0" y="0"/>
                  </a:moveTo>
                  <a:lnTo>
                    <a:pt x="0" y="866703"/>
                  </a:lnTo>
                  <a:lnTo>
                    <a:pt x="635" y="866703"/>
                  </a:lnTo>
                  <a:lnTo>
                    <a:pt x="63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8165756" y="5054560"/>
              <a:ext cx="635" cy="867410"/>
            </a:xfrm>
            <a:custGeom>
              <a:avLst/>
              <a:gdLst/>
              <a:ahLst/>
              <a:cxnLst/>
              <a:rect l="l" t="t" r="r" b="b"/>
              <a:pathLst>
                <a:path w="634" h="867410">
                  <a:moveTo>
                    <a:pt x="0" y="0"/>
                  </a:moveTo>
                  <a:lnTo>
                    <a:pt x="0" y="866852"/>
                  </a:lnTo>
                  <a:lnTo>
                    <a:pt x="635" y="866852"/>
                  </a:lnTo>
                  <a:lnTo>
                    <a:pt x="635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8165121" y="5054413"/>
              <a:ext cx="635" cy="867410"/>
            </a:xfrm>
            <a:custGeom>
              <a:avLst/>
              <a:gdLst/>
              <a:ahLst/>
              <a:cxnLst/>
              <a:rect l="l" t="t" r="r" b="b"/>
              <a:pathLst>
                <a:path w="634" h="867410">
                  <a:moveTo>
                    <a:pt x="0" y="0"/>
                  </a:moveTo>
                  <a:lnTo>
                    <a:pt x="0" y="866999"/>
                  </a:lnTo>
                  <a:lnTo>
                    <a:pt x="634" y="866999"/>
                  </a:lnTo>
                  <a:lnTo>
                    <a:pt x="63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8163852" y="5054129"/>
              <a:ext cx="1270" cy="867410"/>
            </a:xfrm>
            <a:custGeom>
              <a:avLst/>
              <a:gdLst/>
              <a:ahLst/>
              <a:cxnLst/>
              <a:rect l="l" t="t" r="r" b="b"/>
              <a:pathLst>
                <a:path w="1270" h="867410">
                  <a:moveTo>
                    <a:pt x="1270" y="292"/>
                  </a:moveTo>
                  <a:lnTo>
                    <a:pt x="635" y="139"/>
                  </a:lnTo>
                  <a:lnTo>
                    <a:pt x="0" y="0"/>
                  </a:lnTo>
                  <a:lnTo>
                    <a:pt x="0" y="867283"/>
                  </a:lnTo>
                  <a:lnTo>
                    <a:pt x="635" y="867283"/>
                  </a:lnTo>
                  <a:lnTo>
                    <a:pt x="1270" y="867283"/>
                  </a:lnTo>
                  <a:lnTo>
                    <a:pt x="1270" y="29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8163216" y="5053975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4" h="868045">
                  <a:moveTo>
                    <a:pt x="0" y="0"/>
                  </a:moveTo>
                  <a:lnTo>
                    <a:pt x="0" y="867437"/>
                  </a:lnTo>
                  <a:lnTo>
                    <a:pt x="635" y="867437"/>
                  </a:lnTo>
                  <a:lnTo>
                    <a:pt x="634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8162581" y="5053828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4" h="868045">
                  <a:moveTo>
                    <a:pt x="0" y="0"/>
                  </a:moveTo>
                  <a:lnTo>
                    <a:pt x="0" y="867584"/>
                  </a:lnTo>
                  <a:lnTo>
                    <a:pt x="635" y="867584"/>
                  </a:lnTo>
                  <a:lnTo>
                    <a:pt x="635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8161934" y="5053679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4" h="868045">
                  <a:moveTo>
                    <a:pt x="0" y="0"/>
                  </a:moveTo>
                  <a:lnTo>
                    <a:pt x="0" y="867733"/>
                  </a:lnTo>
                  <a:lnTo>
                    <a:pt x="635" y="867733"/>
                  </a:lnTo>
                  <a:lnTo>
                    <a:pt x="635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8161299" y="5053533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4" h="868045">
                  <a:moveTo>
                    <a:pt x="0" y="0"/>
                  </a:moveTo>
                  <a:lnTo>
                    <a:pt x="0" y="867879"/>
                  </a:lnTo>
                  <a:lnTo>
                    <a:pt x="635" y="867879"/>
                  </a:lnTo>
                  <a:lnTo>
                    <a:pt x="635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8160029" y="5053240"/>
              <a:ext cx="1270" cy="868680"/>
            </a:xfrm>
            <a:custGeom>
              <a:avLst/>
              <a:gdLst/>
              <a:ahLst/>
              <a:cxnLst/>
              <a:rect l="l" t="t" r="r" b="b"/>
              <a:pathLst>
                <a:path w="1270" h="868679">
                  <a:moveTo>
                    <a:pt x="1270" y="304"/>
                  </a:moveTo>
                  <a:lnTo>
                    <a:pt x="635" y="152"/>
                  </a:lnTo>
                  <a:lnTo>
                    <a:pt x="0" y="0"/>
                  </a:lnTo>
                  <a:lnTo>
                    <a:pt x="0" y="868172"/>
                  </a:lnTo>
                  <a:lnTo>
                    <a:pt x="635" y="868172"/>
                  </a:lnTo>
                  <a:lnTo>
                    <a:pt x="1270" y="868172"/>
                  </a:lnTo>
                  <a:lnTo>
                    <a:pt x="1270" y="304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8159394" y="5053094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4" h="868679">
                  <a:moveTo>
                    <a:pt x="0" y="0"/>
                  </a:moveTo>
                  <a:lnTo>
                    <a:pt x="0" y="868318"/>
                  </a:lnTo>
                  <a:lnTo>
                    <a:pt x="635" y="868318"/>
                  </a:lnTo>
                  <a:lnTo>
                    <a:pt x="635" y="1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8158759" y="5052972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4" h="868679">
                  <a:moveTo>
                    <a:pt x="635" y="121"/>
                  </a:moveTo>
                  <a:lnTo>
                    <a:pt x="635" y="868440"/>
                  </a:lnTo>
                  <a:lnTo>
                    <a:pt x="0" y="868440"/>
                  </a:lnTo>
                  <a:lnTo>
                    <a:pt x="0" y="0"/>
                  </a:lnTo>
                  <a:lnTo>
                    <a:pt x="635" y="121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8158111" y="5052921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4" h="868679">
                  <a:moveTo>
                    <a:pt x="0" y="0"/>
                  </a:moveTo>
                  <a:lnTo>
                    <a:pt x="0" y="868492"/>
                  </a:lnTo>
                  <a:lnTo>
                    <a:pt x="634" y="868492"/>
                  </a:lnTo>
                  <a:lnTo>
                    <a:pt x="63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8156841" y="5052821"/>
              <a:ext cx="1270" cy="868680"/>
            </a:xfrm>
            <a:custGeom>
              <a:avLst/>
              <a:gdLst/>
              <a:ahLst/>
              <a:cxnLst/>
              <a:rect l="l" t="t" r="r" b="b"/>
              <a:pathLst>
                <a:path w="1270" h="868679">
                  <a:moveTo>
                    <a:pt x="1270" y="101"/>
                  </a:moveTo>
                  <a:lnTo>
                    <a:pt x="635" y="50"/>
                  </a:lnTo>
                  <a:lnTo>
                    <a:pt x="0" y="0"/>
                  </a:lnTo>
                  <a:lnTo>
                    <a:pt x="0" y="868591"/>
                  </a:lnTo>
                  <a:lnTo>
                    <a:pt x="635" y="868591"/>
                  </a:lnTo>
                  <a:lnTo>
                    <a:pt x="1270" y="868591"/>
                  </a:lnTo>
                  <a:lnTo>
                    <a:pt x="1270" y="101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8156206" y="5052768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4" h="868679">
                  <a:moveTo>
                    <a:pt x="0" y="0"/>
                  </a:moveTo>
                  <a:lnTo>
                    <a:pt x="0" y="868644"/>
                  </a:lnTo>
                  <a:lnTo>
                    <a:pt x="634" y="868644"/>
                  </a:lnTo>
                  <a:lnTo>
                    <a:pt x="63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8155571" y="5052717"/>
              <a:ext cx="635" cy="869315"/>
            </a:xfrm>
            <a:custGeom>
              <a:avLst/>
              <a:gdLst/>
              <a:ahLst/>
              <a:cxnLst/>
              <a:rect l="l" t="t" r="r" b="b"/>
              <a:pathLst>
                <a:path w="634" h="869314">
                  <a:moveTo>
                    <a:pt x="0" y="0"/>
                  </a:moveTo>
                  <a:lnTo>
                    <a:pt x="0" y="868695"/>
                  </a:lnTo>
                  <a:lnTo>
                    <a:pt x="635" y="868695"/>
                  </a:lnTo>
                  <a:lnTo>
                    <a:pt x="635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8154936" y="5052666"/>
              <a:ext cx="635" cy="869315"/>
            </a:xfrm>
            <a:custGeom>
              <a:avLst/>
              <a:gdLst/>
              <a:ahLst/>
              <a:cxnLst/>
              <a:rect l="l" t="t" r="r" b="b"/>
              <a:pathLst>
                <a:path w="634" h="869314">
                  <a:moveTo>
                    <a:pt x="0" y="0"/>
                  </a:moveTo>
                  <a:lnTo>
                    <a:pt x="0" y="868746"/>
                  </a:lnTo>
                  <a:lnTo>
                    <a:pt x="634" y="868746"/>
                  </a:lnTo>
                  <a:lnTo>
                    <a:pt x="63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8153654" y="5052567"/>
              <a:ext cx="1270" cy="869315"/>
            </a:xfrm>
            <a:custGeom>
              <a:avLst/>
              <a:gdLst/>
              <a:ahLst/>
              <a:cxnLst/>
              <a:rect l="l" t="t" r="r" b="b"/>
              <a:pathLst>
                <a:path w="1270" h="869314">
                  <a:moveTo>
                    <a:pt x="1270" y="101"/>
                  </a:moveTo>
                  <a:lnTo>
                    <a:pt x="635" y="50"/>
                  </a:lnTo>
                  <a:lnTo>
                    <a:pt x="0" y="0"/>
                  </a:lnTo>
                  <a:lnTo>
                    <a:pt x="0" y="868845"/>
                  </a:lnTo>
                  <a:lnTo>
                    <a:pt x="635" y="868845"/>
                  </a:lnTo>
                  <a:lnTo>
                    <a:pt x="1270" y="868845"/>
                  </a:lnTo>
                  <a:lnTo>
                    <a:pt x="1270" y="101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8153018" y="5052512"/>
              <a:ext cx="635" cy="869315"/>
            </a:xfrm>
            <a:custGeom>
              <a:avLst/>
              <a:gdLst/>
              <a:ahLst/>
              <a:cxnLst/>
              <a:rect l="l" t="t" r="r" b="b"/>
              <a:pathLst>
                <a:path w="634" h="869314">
                  <a:moveTo>
                    <a:pt x="0" y="0"/>
                  </a:moveTo>
                  <a:lnTo>
                    <a:pt x="0" y="868900"/>
                  </a:lnTo>
                  <a:lnTo>
                    <a:pt x="635" y="868900"/>
                  </a:lnTo>
                  <a:lnTo>
                    <a:pt x="635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8152383" y="5052461"/>
              <a:ext cx="635" cy="869315"/>
            </a:xfrm>
            <a:custGeom>
              <a:avLst/>
              <a:gdLst/>
              <a:ahLst/>
              <a:cxnLst/>
              <a:rect l="l" t="t" r="r" b="b"/>
              <a:pathLst>
                <a:path w="634" h="869314">
                  <a:moveTo>
                    <a:pt x="0" y="0"/>
                  </a:moveTo>
                  <a:lnTo>
                    <a:pt x="0" y="868951"/>
                  </a:lnTo>
                  <a:lnTo>
                    <a:pt x="634" y="868951"/>
                  </a:lnTo>
                  <a:lnTo>
                    <a:pt x="63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8151101" y="5052364"/>
              <a:ext cx="1905" cy="869315"/>
            </a:xfrm>
            <a:custGeom>
              <a:avLst/>
              <a:gdLst/>
              <a:ahLst/>
              <a:cxnLst/>
              <a:rect l="l" t="t" r="r" b="b"/>
              <a:pathLst>
                <a:path w="1904" h="869314">
                  <a:moveTo>
                    <a:pt x="635" y="50"/>
                  </a:moveTo>
                  <a:lnTo>
                    <a:pt x="0" y="0"/>
                  </a:lnTo>
                  <a:lnTo>
                    <a:pt x="0" y="869048"/>
                  </a:lnTo>
                  <a:lnTo>
                    <a:pt x="635" y="869048"/>
                  </a:lnTo>
                  <a:lnTo>
                    <a:pt x="635" y="50"/>
                  </a:lnTo>
                  <a:close/>
                </a:path>
                <a:path w="1904" h="869314">
                  <a:moveTo>
                    <a:pt x="1282" y="101"/>
                  </a:moveTo>
                  <a:lnTo>
                    <a:pt x="647" y="50"/>
                  </a:lnTo>
                  <a:lnTo>
                    <a:pt x="647" y="869048"/>
                  </a:lnTo>
                  <a:lnTo>
                    <a:pt x="1282" y="869048"/>
                  </a:lnTo>
                  <a:lnTo>
                    <a:pt x="1282" y="101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8149818" y="5052262"/>
              <a:ext cx="1905" cy="869315"/>
            </a:xfrm>
            <a:custGeom>
              <a:avLst/>
              <a:gdLst/>
              <a:ahLst/>
              <a:cxnLst/>
              <a:rect l="l" t="t" r="r" b="b"/>
              <a:pathLst>
                <a:path w="1904" h="869314">
                  <a:moveTo>
                    <a:pt x="1282" y="101"/>
                  </a:moveTo>
                  <a:lnTo>
                    <a:pt x="647" y="50"/>
                  </a:lnTo>
                  <a:lnTo>
                    <a:pt x="0" y="0"/>
                  </a:lnTo>
                  <a:lnTo>
                    <a:pt x="12" y="869149"/>
                  </a:lnTo>
                  <a:lnTo>
                    <a:pt x="647" y="869149"/>
                  </a:lnTo>
                  <a:lnTo>
                    <a:pt x="1282" y="869149"/>
                  </a:lnTo>
                  <a:lnTo>
                    <a:pt x="1282" y="101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8148561" y="5052148"/>
              <a:ext cx="1270" cy="869315"/>
            </a:xfrm>
            <a:custGeom>
              <a:avLst/>
              <a:gdLst/>
              <a:ahLst/>
              <a:cxnLst/>
              <a:rect l="l" t="t" r="r" b="b"/>
              <a:pathLst>
                <a:path w="1270" h="869314">
                  <a:moveTo>
                    <a:pt x="1270" y="869264"/>
                  </a:moveTo>
                  <a:lnTo>
                    <a:pt x="1257" y="114"/>
                  </a:lnTo>
                  <a:lnTo>
                    <a:pt x="622" y="63"/>
                  </a:lnTo>
                  <a:lnTo>
                    <a:pt x="0" y="0"/>
                  </a:lnTo>
                  <a:lnTo>
                    <a:pt x="0" y="869264"/>
                  </a:lnTo>
                  <a:lnTo>
                    <a:pt x="635" y="869264"/>
                  </a:lnTo>
                  <a:lnTo>
                    <a:pt x="1270" y="869264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8147278" y="5052148"/>
              <a:ext cx="1905" cy="869315"/>
            </a:xfrm>
            <a:custGeom>
              <a:avLst/>
              <a:gdLst/>
              <a:ahLst/>
              <a:cxnLst/>
              <a:rect l="l" t="t" r="r" b="b"/>
              <a:pathLst>
                <a:path w="1904" h="869314">
                  <a:moveTo>
                    <a:pt x="635" y="50"/>
                  </a:moveTo>
                  <a:lnTo>
                    <a:pt x="0" y="101"/>
                  </a:lnTo>
                  <a:lnTo>
                    <a:pt x="0" y="869264"/>
                  </a:lnTo>
                  <a:lnTo>
                    <a:pt x="635" y="869264"/>
                  </a:lnTo>
                  <a:lnTo>
                    <a:pt x="635" y="50"/>
                  </a:lnTo>
                  <a:close/>
                </a:path>
                <a:path w="1904" h="869314">
                  <a:moveTo>
                    <a:pt x="1282" y="869264"/>
                  </a:moveTo>
                  <a:lnTo>
                    <a:pt x="1206" y="0"/>
                  </a:lnTo>
                  <a:lnTo>
                    <a:pt x="647" y="50"/>
                  </a:lnTo>
                  <a:lnTo>
                    <a:pt x="647" y="869264"/>
                  </a:lnTo>
                  <a:lnTo>
                    <a:pt x="1282" y="869264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8146008" y="5052250"/>
              <a:ext cx="1270" cy="869315"/>
            </a:xfrm>
            <a:custGeom>
              <a:avLst/>
              <a:gdLst/>
              <a:ahLst/>
              <a:cxnLst/>
              <a:rect l="l" t="t" r="r" b="b"/>
              <a:pathLst>
                <a:path w="1270" h="869314">
                  <a:moveTo>
                    <a:pt x="1270" y="0"/>
                  </a:moveTo>
                  <a:lnTo>
                    <a:pt x="635" y="50"/>
                  </a:lnTo>
                  <a:lnTo>
                    <a:pt x="0" y="88"/>
                  </a:lnTo>
                  <a:lnTo>
                    <a:pt x="0" y="869162"/>
                  </a:lnTo>
                  <a:lnTo>
                    <a:pt x="635" y="869162"/>
                  </a:lnTo>
                  <a:lnTo>
                    <a:pt x="1270" y="86916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8144726" y="5052351"/>
              <a:ext cx="1270" cy="869315"/>
            </a:xfrm>
            <a:custGeom>
              <a:avLst/>
              <a:gdLst/>
              <a:ahLst/>
              <a:cxnLst/>
              <a:rect l="l" t="t" r="r" b="b"/>
              <a:pathLst>
                <a:path w="1270" h="869314">
                  <a:moveTo>
                    <a:pt x="1270" y="0"/>
                  </a:moveTo>
                  <a:lnTo>
                    <a:pt x="635" y="38"/>
                  </a:lnTo>
                  <a:lnTo>
                    <a:pt x="0" y="88"/>
                  </a:lnTo>
                  <a:lnTo>
                    <a:pt x="0" y="869061"/>
                  </a:lnTo>
                  <a:lnTo>
                    <a:pt x="635" y="869061"/>
                  </a:lnTo>
                  <a:lnTo>
                    <a:pt x="1270" y="869061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8143456" y="5052440"/>
              <a:ext cx="1270" cy="869315"/>
            </a:xfrm>
            <a:custGeom>
              <a:avLst/>
              <a:gdLst/>
              <a:ahLst/>
              <a:cxnLst/>
              <a:rect l="l" t="t" r="r" b="b"/>
              <a:pathLst>
                <a:path w="1270" h="869314">
                  <a:moveTo>
                    <a:pt x="1270" y="0"/>
                  </a:moveTo>
                  <a:lnTo>
                    <a:pt x="635" y="50"/>
                  </a:lnTo>
                  <a:lnTo>
                    <a:pt x="0" y="101"/>
                  </a:lnTo>
                  <a:lnTo>
                    <a:pt x="0" y="868972"/>
                  </a:lnTo>
                  <a:lnTo>
                    <a:pt x="635" y="868972"/>
                  </a:lnTo>
                  <a:lnTo>
                    <a:pt x="1270" y="86897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8142820" y="5052533"/>
              <a:ext cx="635" cy="869315"/>
            </a:xfrm>
            <a:custGeom>
              <a:avLst/>
              <a:gdLst/>
              <a:ahLst/>
              <a:cxnLst/>
              <a:rect l="l" t="t" r="r" b="b"/>
              <a:pathLst>
                <a:path w="634" h="869314">
                  <a:moveTo>
                    <a:pt x="0" y="48"/>
                  </a:moveTo>
                  <a:lnTo>
                    <a:pt x="0" y="868879"/>
                  </a:lnTo>
                  <a:lnTo>
                    <a:pt x="634" y="868879"/>
                  </a:lnTo>
                  <a:lnTo>
                    <a:pt x="634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8142185" y="5052582"/>
              <a:ext cx="635" cy="869315"/>
            </a:xfrm>
            <a:custGeom>
              <a:avLst/>
              <a:gdLst/>
              <a:ahLst/>
              <a:cxnLst/>
              <a:rect l="l" t="t" r="r" b="b"/>
              <a:pathLst>
                <a:path w="634" h="869314">
                  <a:moveTo>
                    <a:pt x="0" y="48"/>
                  </a:moveTo>
                  <a:lnTo>
                    <a:pt x="0" y="868830"/>
                  </a:lnTo>
                  <a:lnTo>
                    <a:pt x="635" y="868830"/>
                  </a:lnTo>
                  <a:lnTo>
                    <a:pt x="635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8140903" y="5052643"/>
              <a:ext cx="1270" cy="869315"/>
            </a:xfrm>
            <a:custGeom>
              <a:avLst/>
              <a:gdLst/>
              <a:ahLst/>
              <a:cxnLst/>
              <a:rect l="l" t="t" r="r" b="b"/>
              <a:pathLst>
                <a:path w="1270" h="869314">
                  <a:moveTo>
                    <a:pt x="1270" y="0"/>
                  </a:moveTo>
                  <a:lnTo>
                    <a:pt x="635" y="38"/>
                  </a:lnTo>
                  <a:lnTo>
                    <a:pt x="0" y="88"/>
                  </a:lnTo>
                  <a:lnTo>
                    <a:pt x="0" y="868768"/>
                  </a:lnTo>
                  <a:lnTo>
                    <a:pt x="635" y="868768"/>
                  </a:lnTo>
                  <a:lnTo>
                    <a:pt x="1270" y="868768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8140268" y="5052729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4" h="868679">
                  <a:moveTo>
                    <a:pt x="0" y="48"/>
                  </a:moveTo>
                  <a:lnTo>
                    <a:pt x="0" y="868683"/>
                  </a:lnTo>
                  <a:lnTo>
                    <a:pt x="634" y="868683"/>
                  </a:lnTo>
                  <a:lnTo>
                    <a:pt x="634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8139633" y="5052777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4" h="868679">
                  <a:moveTo>
                    <a:pt x="0" y="48"/>
                  </a:moveTo>
                  <a:lnTo>
                    <a:pt x="0" y="868635"/>
                  </a:lnTo>
                  <a:lnTo>
                    <a:pt x="635" y="868635"/>
                  </a:lnTo>
                  <a:lnTo>
                    <a:pt x="635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8138997" y="5052826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4" h="868679">
                  <a:moveTo>
                    <a:pt x="0" y="48"/>
                  </a:moveTo>
                  <a:lnTo>
                    <a:pt x="0" y="868586"/>
                  </a:lnTo>
                  <a:lnTo>
                    <a:pt x="635" y="868586"/>
                  </a:lnTo>
                  <a:lnTo>
                    <a:pt x="635" y="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8137715" y="5052885"/>
              <a:ext cx="1905" cy="868680"/>
            </a:xfrm>
            <a:custGeom>
              <a:avLst/>
              <a:gdLst/>
              <a:ahLst/>
              <a:cxnLst/>
              <a:rect l="l" t="t" r="r" b="b"/>
              <a:pathLst>
                <a:path w="1904" h="868679">
                  <a:moveTo>
                    <a:pt x="635" y="50"/>
                  </a:moveTo>
                  <a:lnTo>
                    <a:pt x="0" y="88"/>
                  </a:lnTo>
                  <a:lnTo>
                    <a:pt x="0" y="868527"/>
                  </a:lnTo>
                  <a:lnTo>
                    <a:pt x="635" y="868527"/>
                  </a:lnTo>
                  <a:lnTo>
                    <a:pt x="635" y="50"/>
                  </a:lnTo>
                  <a:close/>
                </a:path>
                <a:path w="1904" h="868679">
                  <a:moveTo>
                    <a:pt x="1282" y="0"/>
                  </a:moveTo>
                  <a:lnTo>
                    <a:pt x="647" y="50"/>
                  </a:lnTo>
                  <a:lnTo>
                    <a:pt x="647" y="868527"/>
                  </a:lnTo>
                  <a:lnTo>
                    <a:pt x="1282" y="868527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8137080" y="5052973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4" h="868679">
                  <a:moveTo>
                    <a:pt x="634" y="0"/>
                  </a:moveTo>
                  <a:lnTo>
                    <a:pt x="634" y="868439"/>
                  </a:lnTo>
                  <a:lnTo>
                    <a:pt x="0" y="868439"/>
                  </a:lnTo>
                  <a:lnTo>
                    <a:pt x="0" y="119"/>
                  </a:lnTo>
                  <a:lnTo>
                    <a:pt x="634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8136445" y="5053092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4" h="868679">
                  <a:moveTo>
                    <a:pt x="0" y="145"/>
                  </a:moveTo>
                  <a:lnTo>
                    <a:pt x="0" y="868320"/>
                  </a:lnTo>
                  <a:lnTo>
                    <a:pt x="635" y="868320"/>
                  </a:lnTo>
                  <a:lnTo>
                    <a:pt x="635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8135810" y="5053238"/>
              <a:ext cx="635" cy="868680"/>
            </a:xfrm>
            <a:custGeom>
              <a:avLst/>
              <a:gdLst/>
              <a:ahLst/>
              <a:cxnLst/>
              <a:rect l="l" t="t" r="r" b="b"/>
              <a:pathLst>
                <a:path w="634" h="868679">
                  <a:moveTo>
                    <a:pt x="0" y="145"/>
                  </a:moveTo>
                  <a:lnTo>
                    <a:pt x="0" y="868174"/>
                  </a:lnTo>
                  <a:lnTo>
                    <a:pt x="634" y="868174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8134540" y="5053393"/>
              <a:ext cx="1270" cy="868044"/>
            </a:xfrm>
            <a:custGeom>
              <a:avLst/>
              <a:gdLst/>
              <a:ahLst/>
              <a:cxnLst/>
              <a:rect l="l" t="t" r="r" b="b"/>
              <a:pathLst>
                <a:path w="1270" h="868045">
                  <a:moveTo>
                    <a:pt x="1270" y="0"/>
                  </a:moveTo>
                  <a:lnTo>
                    <a:pt x="635" y="139"/>
                  </a:lnTo>
                  <a:lnTo>
                    <a:pt x="0" y="292"/>
                  </a:lnTo>
                  <a:lnTo>
                    <a:pt x="0" y="868019"/>
                  </a:lnTo>
                  <a:lnTo>
                    <a:pt x="635" y="868019"/>
                  </a:lnTo>
                  <a:lnTo>
                    <a:pt x="1270" y="868019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8133892" y="5053676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4" h="868045">
                  <a:moveTo>
                    <a:pt x="0" y="145"/>
                  </a:moveTo>
                  <a:lnTo>
                    <a:pt x="0" y="867736"/>
                  </a:lnTo>
                  <a:lnTo>
                    <a:pt x="635" y="867736"/>
                  </a:lnTo>
                  <a:lnTo>
                    <a:pt x="635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8133257" y="5053822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4" h="868045">
                  <a:moveTo>
                    <a:pt x="0" y="145"/>
                  </a:moveTo>
                  <a:lnTo>
                    <a:pt x="0" y="867590"/>
                  </a:lnTo>
                  <a:lnTo>
                    <a:pt x="634" y="867590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8132622" y="5053967"/>
              <a:ext cx="635" cy="868044"/>
            </a:xfrm>
            <a:custGeom>
              <a:avLst/>
              <a:gdLst/>
              <a:ahLst/>
              <a:cxnLst/>
              <a:rect l="l" t="t" r="r" b="b"/>
              <a:pathLst>
                <a:path w="634" h="868045">
                  <a:moveTo>
                    <a:pt x="0" y="145"/>
                  </a:moveTo>
                  <a:lnTo>
                    <a:pt x="0" y="867445"/>
                  </a:lnTo>
                  <a:lnTo>
                    <a:pt x="635" y="867445"/>
                  </a:lnTo>
                  <a:lnTo>
                    <a:pt x="635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8131987" y="5054112"/>
              <a:ext cx="635" cy="867410"/>
            </a:xfrm>
            <a:custGeom>
              <a:avLst/>
              <a:gdLst/>
              <a:ahLst/>
              <a:cxnLst/>
              <a:rect l="l" t="t" r="r" b="b"/>
              <a:pathLst>
                <a:path w="634" h="867410">
                  <a:moveTo>
                    <a:pt x="0" y="145"/>
                  </a:moveTo>
                  <a:lnTo>
                    <a:pt x="0" y="867300"/>
                  </a:lnTo>
                  <a:lnTo>
                    <a:pt x="635" y="867300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8130705" y="5054269"/>
              <a:ext cx="1905" cy="867410"/>
            </a:xfrm>
            <a:custGeom>
              <a:avLst/>
              <a:gdLst/>
              <a:ahLst/>
              <a:cxnLst/>
              <a:rect l="l" t="t" r="r" b="b"/>
              <a:pathLst>
                <a:path w="1904" h="867410">
                  <a:moveTo>
                    <a:pt x="635" y="139"/>
                  </a:moveTo>
                  <a:lnTo>
                    <a:pt x="0" y="292"/>
                  </a:lnTo>
                  <a:lnTo>
                    <a:pt x="0" y="867143"/>
                  </a:lnTo>
                  <a:lnTo>
                    <a:pt x="635" y="867143"/>
                  </a:lnTo>
                  <a:lnTo>
                    <a:pt x="635" y="139"/>
                  </a:lnTo>
                  <a:close/>
                </a:path>
                <a:path w="1904" h="867410">
                  <a:moveTo>
                    <a:pt x="1282" y="0"/>
                  </a:moveTo>
                  <a:lnTo>
                    <a:pt x="647" y="139"/>
                  </a:lnTo>
                  <a:lnTo>
                    <a:pt x="647" y="867143"/>
                  </a:lnTo>
                  <a:lnTo>
                    <a:pt x="1282" y="867143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8130069" y="5054551"/>
              <a:ext cx="635" cy="867410"/>
            </a:xfrm>
            <a:custGeom>
              <a:avLst/>
              <a:gdLst/>
              <a:ahLst/>
              <a:cxnLst/>
              <a:rect l="l" t="t" r="r" b="b"/>
              <a:pathLst>
                <a:path w="634" h="867410">
                  <a:moveTo>
                    <a:pt x="0" y="145"/>
                  </a:moveTo>
                  <a:lnTo>
                    <a:pt x="0" y="866861"/>
                  </a:lnTo>
                  <a:lnTo>
                    <a:pt x="634" y="866861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8129434" y="5054696"/>
              <a:ext cx="635" cy="866775"/>
            </a:xfrm>
            <a:custGeom>
              <a:avLst/>
              <a:gdLst/>
              <a:ahLst/>
              <a:cxnLst/>
              <a:rect l="l" t="t" r="r" b="b"/>
              <a:pathLst>
                <a:path w="634" h="866775">
                  <a:moveTo>
                    <a:pt x="0" y="145"/>
                  </a:moveTo>
                  <a:lnTo>
                    <a:pt x="0" y="866716"/>
                  </a:lnTo>
                  <a:lnTo>
                    <a:pt x="635" y="866716"/>
                  </a:lnTo>
                  <a:lnTo>
                    <a:pt x="635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8128799" y="5054842"/>
              <a:ext cx="635" cy="866775"/>
            </a:xfrm>
            <a:custGeom>
              <a:avLst/>
              <a:gdLst/>
              <a:ahLst/>
              <a:cxnLst/>
              <a:rect l="l" t="t" r="r" b="b"/>
              <a:pathLst>
                <a:path w="634" h="866775">
                  <a:moveTo>
                    <a:pt x="0" y="145"/>
                  </a:moveTo>
                  <a:lnTo>
                    <a:pt x="0" y="866570"/>
                  </a:lnTo>
                  <a:lnTo>
                    <a:pt x="635" y="866570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8128164" y="5054987"/>
              <a:ext cx="635" cy="866775"/>
            </a:xfrm>
            <a:custGeom>
              <a:avLst/>
              <a:gdLst/>
              <a:ahLst/>
              <a:cxnLst/>
              <a:rect l="l" t="t" r="r" b="b"/>
              <a:pathLst>
                <a:path w="634" h="866775">
                  <a:moveTo>
                    <a:pt x="0" y="145"/>
                  </a:moveTo>
                  <a:lnTo>
                    <a:pt x="0" y="866425"/>
                  </a:lnTo>
                  <a:lnTo>
                    <a:pt x="634" y="866425"/>
                  </a:lnTo>
                  <a:lnTo>
                    <a:pt x="634" y="0"/>
                  </a:lnTo>
                  <a:lnTo>
                    <a:pt x="0" y="145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8126882" y="5055133"/>
              <a:ext cx="1905" cy="866775"/>
            </a:xfrm>
            <a:custGeom>
              <a:avLst/>
              <a:gdLst/>
              <a:ahLst/>
              <a:cxnLst/>
              <a:rect l="l" t="t" r="r" b="b"/>
              <a:pathLst>
                <a:path w="1904" h="866775">
                  <a:moveTo>
                    <a:pt x="635" y="152"/>
                  </a:moveTo>
                  <a:lnTo>
                    <a:pt x="0" y="304"/>
                  </a:lnTo>
                  <a:lnTo>
                    <a:pt x="0" y="866279"/>
                  </a:lnTo>
                  <a:lnTo>
                    <a:pt x="635" y="866279"/>
                  </a:lnTo>
                  <a:lnTo>
                    <a:pt x="635" y="152"/>
                  </a:lnTo>
                  <a:close/>
                </a:path>
                <a:path w="1904" h="866775">
                  <a:moveTo>
                    <a:pt x="1282" y="0"/>
                  </a:moveTo>
                  <a:lnTo>
                    <a:pt x="647" y="152"/>
                  </a:lnTo>
                  <a:lnTo>
                    <a:pt x="647" y="866279"/>
                  </a:lnTo>
                  <a:lnTo>
                    <a:pt x="1282" y="866279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8126247" y="5055427"/>
              <a:ext cx="635" cy="866140"/>
            </a:xfrm>
            <a:custGeom>
              <a:avLst/>
              <a:gdLst/>
              <a:ahLst/>
              <a:cxnLst/>
              <a:rect l="l" t="t" r="r" b="b"/>
              <a:pathLst>
                <a:path w="634" h="866139">
                  <a:moveTo>
                    <a:pt x="0" y="235"/>
                  </a:moveTo>
                  <a:lnTo>
                    <a:pt x="0" y="865986"/>
                  </a:lnTo>
                  <a:lnTo>
                    <a:pt x="634" y="865986"/>
                  </a:lnTo>
                  <a:lnTo>
                    <a:pt x="634" y="0"/>
                  </a:lnTo>
                  <a:lnTo>
                    <a:pt x="0" y="235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8125612" y="5055662"/>
              <a:ext cx="635" cy="866140"/>
            </a:xfrm>
            <a:custGeom>
              <a:avLst/>
              <a:gdLst/>
              <a:ahLst/>
              <a:cxnLst/>
              <a:rect l="l" t="t" r="r" b="b"/>
              <a:pathLst>
                <a:path w="634" h="866139">
                  <a:moveTo>
                    <a:pt x="0" y="236"/>
                  </a:moveTo>
                  <a:lnTo>
                    <a:pt x="0" y="865750"/>
                  </a:lnTo>
                  <a:lnTo>
                    <a:pt x="635" y="865750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8124977" y="5055899"/>
              <a:ext cx="635" cy="866140"/>
            </a:xfrm>
            <a:custGeom>
              <a:avLst/>
              <a:gdLst/>
              <a:ahLst/>
              <a:cxnLst/>
              <a:rect l="l" t="t" r="r" b="b"/>
              <a:pathLst>
                <a:path w="634" h="866139">
                  <a:moveTo>
                    <a:pt x="0" y="236"/>
                  </a:moveTo>
                  <a:lnTo>
                    <a:pt x="0" y="865513"/>
                  </a:lnTo>
                  <a:lnTo>
                    <a:pt x="635" y="865513"/>
                  </a:lnTo>
                  <a:lnTo>
                    <a:pt x="635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8124342" y="5056136"/>
              <a:ext cx="635" cy="865505"/>
            </a:xfrm>
            <a:custGeom>
              <a:avLst/>
              <a:gdLst/>
              <a:ahLst/>
              <a:cxnLst/>
              <a:rect l="l" t="t" r="r" b="b"/>
              <a:pathLst>
                <a:path w="634" h="865504">
                  <a:moveTo>
                    <a:pt x="0" y="236"/>
                  </a:moveTo>
                  <a:lnTo>
                    <a:pt x="0" y="865276"/>
                  </a:lnTo>
                  <a:lnTo>
                    <a:pt x="634" y="865276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8123707" y="5056373"/>
              <a:ext cx="635" cy="865505"/>
            </a:xfrm>
            <a:custGeom>
              <a:avLst/>
              <a:gdLst/>
              <a:ahLst/>
              <a:cxnLst/>
              <a:rect l="l" t="t" r="r" b="b"/>
              <a:pathLst>
                <a:path w="634" h="865504">
                  <a:moveTo>
                    <a:pt x="0" y="236"/>
                  </a:moveTo>
                  <a:lnTo>
                    <a:pt x="0" y="865039"/>
                  </a:lnTo>
                  <a:lnTo>
                    <a:pt x="635" y="865039"/>
                  </a:lnTo>
                  <a:lnTo>
                    <a:pt x="635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8123059" y="5056614"/>
              <a:ext cx="635" cy="864869"/>
            </a:xfrm>
            <a:custGeom>
              <a:avLst/>
              <a:gdLst/>
              <a:ahLst/>
              <a:cxnLst/>
              <a:rect l="l" t="t" r="r" b="b"/>
              <a:pathLst>
                <a:path w="634" h="864870">
                  <a:moveTo>
                    <a:pt x="0" y="236"/>
                  </a:moveTo>
                  <a:lnTo>
                    <a:pt x="0" y="864798"/>
                  </a:lnTo>
                  <a:lnTo>
                    <a:pt x="635" y="864798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8121789" y="5056860"/>
              <a:ext cx="1270" cy="864869"/>
            </a:xfrm>
            <a:custGeom>
              <a:avLst/>
              <a:gdLst/>
              <a:ahLst/>
              <a:cxnLst/>
              <a:rect l="l" t="t" r="r" b="b"/>
              <a:pathLst>
                <a:path w="1270" h="864870">
                  <a:moveTo>
                    <a:pt x="1270" y="0"/>
                  </a:moveTo>
                  <a:lnTo>
                    <a:pt x="635" y="228"/>
                  </a:lnTo>
                  <a:lnTo>
                    <a:pt x="0" y="469"/>
                  </a:lnTo>
                  <a:lnTo>
                    <a:pt x="0" y="864552"/>
                  </a:lnTo>
                  <a:lnTo>
                    <a:pt x="635" y="864552"/>
                  </a:lnTo>
                  <a:lnTo>
                    <a:pt x="1270" y="86455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8120519" y="5057330"/>
              <a:ext cx="1270" cy="864235"/>
            </a:xfrm>
            <a:custGeom>
              <a:avLst/>
              <a:gdLst/>
              <a:ahLst/>
              <a:cxnLst/>
              <a:rect l="l" t="t" r="r" b="b"/>
              <a:pathLst>
                <a:path w="1270" h="864235">
                  <a:moveTo>
                    <a:pt x="1270" y="0"/>
                  </a:moveTo>
                  <a:lnTo>
                    <a:pt x="635" y="241"/>
                  </a:lnTo>
                  <a:lnTo>
                    <a:pt x="0" y="469"/>
                  </a:lnTo>
                  <a:lnTo>
                    <a:pt x="0" y="864082"/>
                  </a:lnTo>
                  <a:lnTo>
                    <a:pt x="635" y="864082"/>
                  </a:lnTo>
                  <a:lnTo>
                    <a:pt x="1270" y="864082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8119884" y="5057799"/>
              <a:ext cx="635" cy="864235"/>
            </a:xfrm>
            <a:custGeom>
              <a:avLst/>
              <a:gdLst/>
              <a:ahLst/>
              <a:cxnLst/>
              <a:rect l="l" t="t" r="r" b="b"/>
              <a:pathLst>
                <a:path w="634" h="864235">
                  <a:moveTo>
                    <a:pt x="0" y="236"/>
                  </a:moveTo>
                  <a:lnTo>
                    <a:pt x="0" y="863613"/>
                  </a:lnTo>
                  <a:lnTo>
                    <a:pt x="634" y="863613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8119236" y="5058040"/>
              <a:ext cx="635" cy="863600"/>
            </a:xfrm>
            <a:custGeom>
              <a:avLst/>
              <a:gdLst/>
              <a:ahLst/>
              <a:cxnLst/>
              <a:rect l="l" t="t" r="r" b="b"/>
              <a:pathLst>
                <a:path w="634" h="863600">
                  <a:moveTo>
                    <a:pt x="0" y="236"/>
                  </a:moveTo>
                  <a:lnTo>
                    <a:pt x="0" y="863372"/>
                  </a:lnTo>
                  <a:lnTo>
                    <a:pt x="635" y="863372"/>
                  </a:lnTo>
                  <a:lnTo>
                    <a:pt x="635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8118601" y="5058277"/>
              <a:ext cx="635" cy="863600"/>
            </a:xfrm>
            <a:custGeom>
              <a:avLst/>
              <a:gdLst/>
              <a:ahLst/>
              <a:cxnLst/>
              <a:rect l="l" t="t" r="r" b="b"/>
              <a:pathLst>
                <a:path w="634" h="863600">
                  <a:moveTo>
                    <a:pt x="0" y="236"/>
                  </a:moveTo>
                  <a:lnTo>
                    <a:pt x="0" y="863135"/>
                  </a:lnTo>
                  <a:lnTo>
                    <a:pt x="634" y="863135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8117966" y="5058514"/>
              <a:ext cx="635" cy="862965"/>
            </a:xfrm>
            <a:custGeom>
              <a:avLst/>
              <a:gdLst/>
              <a:ahLst/>
              <a:cxnLst/>
              <a:rect l="l" t="t" r="r" b="b"/>
              <a:pathLst>
                <a:path w="634" h="862964">
                  <a:moveTo>
                    <a:pt x="0" y="236"/>
                  </a:moveTo>
                  <a:lnTo>
                    <a:pt x="0" y="862898"/>
                  </a:lnTo>
                  <a:lnTo>
                    <a:pt x="635" y="862898"/>
                  </a:lnTo>
                  <a:lnTo>
                    <a:pt x="635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8117331" y="5058751"/>
              <a:ext cx="635" cy="862965"/>
            </a:xfrm>
            <a:custGeom>
              <a:avLst/>
              <a:gdLst/>
              <a:ahLst/>
              <a:cxnLst/>
              <a:rect l="l" t="t" r="r" b="b"/>
              <a:pathLst>
                <a:path w="634" h="862964">
                  <a:moveTo>
                    <a:pt x="0" y="236"/>
                  </a:moveTo>
                  <a:lnTo>
                    <a:pt x="0" y="862661"/>
                  </a:lnTo>
                  <a:lnTo>
                    <a:pt x="634" y="862661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8116696" y="5058988"/>
              <a:ext cx="635" cy="862965"/>
            </a:xfrm>
            <a:custGeom>
              <a:avLst/>
              <a:gdLst/>
              <a:ahLst/>
              <a:cxnLst/>
              <a:rect l="l" t="t" r="r" b="b"/>
              <a:pathLst>
                <a:path w="634" h="862964">
                  <a:moveTo>
                    <a:pt x="0" y="236"/>
                  </a:moveTo>
                  <a:lnTo>
                    <a:pt x="0" y="862424"/>
                  </a:lnTo>
                  <a:lnTo>
                    <a:pt x="634" y="862424"/>
                  </a:lnTo>
                  <a:lnTo>
                    <a:pt x="634" y="0"/>
                  </a:lnTo>
                  <a:lnTo>
                    <a:pt x="0" y="236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8116061" y="5059225"/>
              <a:ext cx="635" cy="862330"/>
            </a:xfrm>
            <a:custGeom>
              <a:avLst/>
              <a:gdLst/>
              <a:ahLst/>
              <a:cxnLst/>
              <a:rect l="l" t="t" r="r" b="b"/>
              <a:pathLst>
                <a:path w="634" h="862329">
                  <a:moveTo>
                    <a:pt x="0" y="270"/>
                  </a:moveTo>
                  <a:lnTo>
                    <a:pt x="0" y="862187"/>
                  </a:lnTo>
                  <a:lnTo>
                    <a:pt x="635" y="862187"/>
                  </a:lnTo>
                  <a:lnTo>
                    <a:pt x="635" y="0"/>
                  </a:lnTo>
                  <a:lnTo>
                    <a:pt x="258" y="140"/>
                  </a:lnTo>
                  <a:lnTo>
                    <a:pt x="0" y="27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8115414" y="5059502"/>
              <a:ext cx="635" cy="862330"/>
            </a:xfrm>
            <a:custGeom>
              <a:avLst/>
              <a:gdLst/>
              <a:ahLst/>
              <a:cxnLst/>
              <a:rect l="l" t="t" r="r" b="b"/>
              <a:pathLst>
                <a:path w="634" h="862329">
                  <a:moveTo>
                    <a:pt x="0" y="319"/>
                  </a:moveTo>
                  <a:lnTo>
                    <a:pt x="0" y="861911"/>
                  </a:lnTo>
                  <a:lnTo>
                    <a:pt x="635" y="861911"/>
                  </a:lnTo>
                  <a:lnTo>
                    <a:pt x="635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8114144" y="5059832"/>
              <a:ext cx="1270" cy="861694"/>
            </a:xfrm>
            <a:custGeom>
              <a:avLst/>
              <a:gdLst/>
              <a:ahLst/>
              <a:cxnLst/>
              <a:rect l="l" t="t" r="r" b="b"/>
              <a:pathLst>
                <a:path w="1270" h="861695">
                  <a:moveTo>
                    <a:pt x="1270" y="0"/>
                  </a:moveTo>
                  <a:lnTo>
                    <a:pt x="635" y="317"/>
                  </a:lnTo>
                  <a:lnTo>
                    <a:pt x="0" y="635"/>
                  </a:lnTo>
                  <a:lnTo>
                    <a:pt x="0" y="861580"/>
                  </a:lnTo>
                  <a:lnTo>
                    <a:pt x="635" y="861580"/>
                  </a:lnTo>
                  <a:lnTo>
                    <a:pt x="1270" y="86158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8113509" y="5060459"/>
              <a:ext cx="635" cy="861060"/>
            </a:xfrm>
            <a:custGeom>
              <a:avLst/>
              <a:gdLst/>
              <a:ahLst/>
              <a:cxnLst/>
              <a:rect l="l" t="t" r="r" b="b"/>
              <a:pathLst>
                <a:path w="634" h="861060">
                  <a:moveTo>
                    <a:pt x="0" y="319"/>
                  </a:moveTo>
                  <a:lnTo>
                    <a:pt x="0" y="860953"/>
                  </a:lnTo>
                  <a:lnTo>
                    <a:pt x="635" y="860953"/>
                  </a:lnTo>
                  <a:lnTo>
                    <a:pt x="634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8112239" y="5060784"/>
              <a:ext cx="1270" cy="861060"/>
            </a:xfrm>
            <a:custGeom>
              <a:avLst/>
              <a:gdLst/>
              <a:ahLst/>
              <a:cxnLst/>
              <a:rect l="l" t="t" r="r" b="b"/>
              <a:pathLst>
                <a:path w="1270" h="861060">
                  <a:moveTo>
                    <a:pt x="1270" y="0"/>
                  </a:moveTo>
                  <a:lnTo>
                    <a:pt x="635" y="317"/>
                  </a:lnTo>
                  <a:lnTo>
                    <a:pt x="0" y="635"/>
                  </a:lnTo>
                  <a:lnTo>
                    <a:pt x="0" y="860628"/>
                  </a:lnTo>
                  <a:lnTo>
                    <a:pt x="635" y="860628"/>
                  </a:lnTo>
                  <a:lnTo>
                    <a:pt x="1270" y="860628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8111591" y="5061422"/>
              <a:ext cx="635" cy="860425"/>
            </a:xfrm>
            <a:custGeom>
              <a:avLst/>
              <a:gdLst/>
              <a:ahLst/>
              <a:cxnLst/>
              <a:rect l="l" t="t" r="r" b="b"/>
              <a:pathLst>
                <a:path w="634" h="860425">
                  <a:moveTo>
                    <a:pt x="0" y="319"/>
                  </a:moveTo>
                  <a:lnTo>
                    <a:pt x="0" y="859990"/>
                  </a:lnTo>
                  <a:lnTo>
                    <a:pt x="634" y="859990"/>
                  </a:lnTo>
                  <a:lnTo>
                    <a:pt x="634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8110321" y="5061749"/>
              <a:ext cx="1270" cy="859790"/>
            </a:xfrm>
            <a:custGeom>
              <a:avLst/>
              <a:gdLst/>
              <a:ahLst/>
              <a:cxnLst/>
              <a:rect l="l" t="t" r="r" b="b"/>
              <a:pathLst>
                <a:path w="1270" h="859789">
                  <a:moveTo>
                    <a:pt x="1270" y="0"/>
                  </a:moveTo>
                  <a:lnTo>
                    <a:pt x="635" y="317"/>
                  </a:lnTo>
                  <a:lnTo>
                    <a:pt x="0" y="635"/>
                  </a:lnTo>
                  <a:lnTo>
                    <a:pt x="0" y="859663"/>
                  </a:lnTo>
                  <a:lnTo>
                    <a:pt x="635" y="859663"/>
                  </a:lnTo>
                  <a:lnTo>
                    <a:pt x="1270" y="859663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8109686" y="5062379"/>
              <a:ext cx="635" cy="859155"/>
            </a:xfrm>
            <a:custGeom>
              <a:avLst/>
              <a:gdLst/>
              <a:ahLst/>
              <a:cxnLst/>
              <a:rect l="l" t="t" r="r" b="b"/>
              <a:pathLst>
                <a:path w="634" h="859154">
                  <a:moveTo>
                    <a:pt x="0" y="319"/>
                  </a:moveTo>
                  <a:lnTo>
                    <a:pt x="0" y="859033"/>
                  </a:lnTo>
                  <a:lnTo>
                    <a:pt x="635" y="859033"/>
                  </a:lnTo>
                  <a:lnTo>
                    <a:pt x="634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8108416" y="5062702"/>
              <a:ext cx="1270" cy="859155"/>
            </a:xfrm>
            <a:custGeom>
              <a:avLst/>
              <a:gdLst/>
              <a:ahLst/>
              <a:cxnLst/>
              <a:rect l="l" t="t" r="r" b="b"/>
              <a:pathLst>
                <a:path w="1270" h="859154">
                  <a:moveTo>
                    <a:pt x="1270" y="0"/>
                  </a:moveTo>
                  <a:lnTo>
                    <a:pt x="635" y="317"/>
                  </a:lnTo>
                  <a:lnTo>
                    <a:pt x="0" y="635"/>
                  </a:lnTo>
                  <a:lnTo>
                    <a:pt x="0" y="858710"/>
                  </a:lnTo>
                  <a:lnTo>
                    <a:pt x="635" y="858710"/>
                  </a:lnTo>
                  <a:lnTo>
                    <a:pt x="1270" y="858710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8107768" y="5063343"/>
              <a:ext cx="635" cy="858519"/>
            </a:xfrm>
            <a:custGeom>
              <a:avLst/>
              <a:gdLst/>
              <a:ahLst/>
              <a:cxnLst/>
              <a:rect l="l" t="t" r="r" b="b"/>
              <a:pathLst>
                <a:path w="634" h="858520">
                  <a:moveTo>
                    <a:pt x="0" y="319"/>
                  </a:moveTo>
                  <a:lnTo>
                    <a:pt x="0" y="858069"/>
                  </a:lnTo>
                  <a:lnTo>
                    <a:pt x="634" y="858069"/>
                  </a:lnTo>
                  <a:lnTo>
                    <a:pt x="634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8107133" y="5063662"/>
              <a:ext cx="635" cy="857885"/>
            </a:xfrm>
            <a:custGeom>
              <a:avLst/>
              <a:gdLst/>
              <a:ahLst/>
              <a:cxnLst/>
              <a:rect l="l" t="t" r="r" b="b"/>
              <a:pathLst>
                <a:path w="634" h="857885">
                  <a:moveTo>
                    <a:pt x="0" y="319"/>
                  </a:moveTo>
                  <a:lnTo>
                    <a:pt x="0" y="857750"/>
                  </a:lnTo>
                  <a:lnTo>
                    <a:pt x="635" y="857750"/>
                  </a:lnTo>
                  <a:lnTo>
                    <a:pt x="635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8106498" y="5063981"/>
              <a:ext cx="635" cy="857885"/>
            </a:xfrm>
            <a:custGeom>
              <a:avLst/>
              <a:gdLst/>
              <a:ahLst/>
              <a:cxnLst/>
              <a:rect l="l" t="t" r="r" b="b"/>
              <a:pathLst>
                <a:path w="634" h="857885">
                  <a:moveTo>
                    <a:pt x="0" y="319"/>
                  </a:moveTo>
                  <a:lnTo>
                    <a:pt x="0" y="857431"/>
                  </a:lnTo>
                  <a:lnTo>
                    <a:pt x="635" y="857431"/>
                  </a:lnTo>
                  <a:lnTo>
                    <a:pt x="635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8105863" y="5064300"/>
              <a:ext cx="635" cy="857250"/>
            </a:xfrm>
            <a:custGeom>
              <a:avLst/>
              <a:gdLst/>
              <a:ahLst/>
              <a:cxnLst/>
              <a:rect l="l" t="t" r="r" b="b"/>
              <a:pathLst>
                <a:path w="634" h="857250">
                  <a:moveTo>
                    <a:pt x="0" y="319"/>
                  </a:moveTo>
                  <a:lnTo>
                    <a:pt x="0" y="857112"/>
                  </a:lnTo>
                  <a:lnTo>
                    <a:pt x="635" y="857112"/>
                  </a:lnTo>
                  <a:lnTo>
                    <a:pt x="635" y="0"/>
                  </a:lnTo>
                  <a:lnTo>
                    <a:pt x="0" y="319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8105228" y="5064619"/>
              <a:ext cx="635" cy="857250"/>
            </a:xfrm>
            <a:custGeom>
              <a:avLst/>
              <a:gdLst/>
              <a:ahLst/>
              <a:cxnLst/>
              <a:rect l="l" t="t" r="r" b="b"/>
              <a:pathLst>
                <a:path w="634" h="857250">
                  <a:moveTo>
                    <a:pt x="0" y="474"/>
                  </a:moveTo>
                  <a:lnTo>
                    <a:pt x="0" y="856793"/>
                  </a:lnTo>
                  <a:lnTo>
                    <a:pt x="634" y="856793"/>
                  </a:lnTo>
                  <a:lnTo>
                    <a:pt x="634" y="0"/>
                  </a:lnTo>
                  <a:lnTo>
                    <a:pt x="482" y="76"/>
                  </a:lnTo>
                  <a:lnTo>
                    <a:pt x="0" y="474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8104580" y="5065104"/>
              <a:ext cx="635" cy="856615"/>
            </a:xfrm>
            <a:custGeom>
              <a:avLst/>
              <a:gdLst/>
              <a:ahLst/>
              <a:cxnLst/>
              <a:rect l="l" t="t" r="r" b="b"/>
              <a:pathLst>
                <a:path w="634" h="856614">
                  <a:moveTo>
                    <a:pt x="0" y="523"/>
                  </a:moveTo>
                  <a:lnTo>
                    <a:pt x="0" y="856308"/>
                  </a:lnTo>
                  <a:lnTo>
                    <a:pt x="635" y="856308"/>
                  </a:lnTo>
                  <a:lnTo>
                    <a:pt x="635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8103946" y="5065628"/>
              <a:ext cx="635" cy="855980"/>
            </a:xfrm>
            <a:custGeom>
              <a:avLst/>
              <a:gdLst/>
              <a:ahLst/>
              <a:cxnLst/>
              <a:rect l="l" t="t" r="r" b="b"/>
              <a:pathLst>
                <a:path w="634" h="855979">
                  <a:moveTo>
                    <a:pt x="0" y="523"/>
                  </a:moveTo>
                  <a:lnTo>
                    <a:pt x="0" y="855784"/>
                  </a:lnTo>
                  <a:lnTo>
                    <a:pt x="635" y="855784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8103311" y="5066152"/>
              <a:ext cx="635" cy="855344"/>
            </a:xfrm>
            <a:custGeom>
              <a:avLst/>
              <a:gdLst/>
              <a:ahLst/>
              <a:cxnLst/>
              <a:rect l="l" t="t" r="r" b="b"/>
              <a:pathLst>
                <a:path w="634" h="855345">
                  <a:moveTo>
                    <a:pt x="0" y="523"/>
                  </a:moveTo>
                  <a:lnTo>
                    <a:pt x="0" y="855260"/>
                  </a:lnTo>
                  <a:lnTo>
                    <a:pt x="635" y="855260"/>
                  </a:lnTo>
                  <a:lnTo>
                    <a:pt x="635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8102041" y="5066677"/>
              <a:ext cx="1270" cy="855344"/>
            </a:xfrm>
            <a:custGeom>
              <a:avLst/>
              <a:gdLst/>
              <a:ahLst/>
              <a:cxnLst/>
              <a:rect l="l" t="t" r="r" b="b"/>
              <a:pathLst>
                <a:path w="1270" h="855345">
                  <a:moveTo>
                    <a:pt x="1270" y="0"/>
                  </a:moveTo>
                  <a:lnTo>
                    <a:pt x="635" y="533"/>
                  </a:lnTo>
                  <a:lnTo>
                    <a:pt x="0" y="1054"/>
                  </a:lnTo>
                  <a:lnTo>
                    <a:pt x="0" y="854735"/>
                  </a:lnTo>
                  <a:lnTo>
                    <a:pt x="635" y="854735"/>
                  </a:lnTo>
                  <a:lnTo>
                    <a:pt x="1270" y="854735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8101405" y="5067723"/>
              <a:ext cx="635" cy="854075"/>
            </a:xfrm>
            <a:custGeom>
              <a:avLst/>
              <a:gdLst/>
              <a:ahLst/>
              <a:cxnLst/>
              <a:rect l="l" t="t" r="r" b="b"/>
              <a:pathLst>
                <a:path w="634" h="854075">
                  <a:moveTo>
                    <a:pt x="0" y="523"/>
                  </a:moveTo>
                  <a:lnTo>
                    <a:pt x="0" y="853689"/>
                  </a:lnTo>
                  <a:lnTo>
                    <a:pt x="635" y="853689"/>
                  </a:lnTo>
                  <a:lnTo>
                    <a:pt x="635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8100758" y="5068257"/>
              <a:ext cx="635" cy="853440"/>
            </a:xfrm>
            <a:custGeom>
              <a:avLst/>
              <a:gdLst/>
              <a:ahLst/>
              <a:cxnLst/>
              <a:rect l="l" t="t" r="r" b="b"/>
              <a:pathLst>
                <a:path w="634" h="853439">
                  <a:moveTo>
                    <a:pt x="0" y="523"/>
                  </a:moveTo>
                  <a:lnTo>
                    <a:pt x="0" y="853155"/>
                  </a:lnTo>
                  <a:lnTo>
                    <a:pt x="635" y="853155"/>
                  </a:lnTo>
                  <a:lnTo>
                    <a:pt x="635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8099488" y="5068785"/>
              <a:ext cx="1270" cy="852805"/>
            </a:xfrm>
            <a:custGeom>
              <a:avLst/>
              <a:gdLst/>
              <a:ahLst/>
              <a:cxnLst/>
              <a:rect l="l" t="t" r="r" b="b"/>
              <a:pathLst>
                <a:path w="1270" h="852804">
                  <a:moveTo>
                    <a:pt x="1270" y="0"/>
                  </a:moveTo>
                  <a:lnTo>
                    <a:pt x="635" y="520"/>
                  </a:lnTo>
                  <a:lnTo>
                    <a:pt x="0" y="1054"/>
                  </a:lnTo>
                  <a:lnTo>
                    <a:pt x="0" y="852627"/>
                  </a:lnTo>
                  <a:lnTo>
                    <a:pt x="635" y="852627"/>
                  </a:lnTo>
                  <a:lnTo>
                    <a:pt x="1270" y="852627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8098853" y="5069828"/>
              <a:ext cx="635" cy="852169"/>
            </a:xfrm>
            <a:custGeom>
              <a:avLst/>
              <a:gdLst/>
              <a:ahLst/>
              <a:cxnLst/>
              <a:rect l="l" t="t" r="r" b="b"/>
              <a:pathLst>
                <a:path w="634" h="852170">
                  <a:moveTo>
                    <a:pt x="0" y="523"/>
                  </a:moveTo>
                  <a:lnTo>
                    <a:pt x="0" y="851584"/>
                  </a:lnTo>
                  <a:lnTo>
                    <a:pt x="634" y="851584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8098218" y="5070351"/>
              <a:ext cx="635" cy="851535"/>
            </a:xfrm>
            <a:custGeom>
              <a:avLst/>
              <a:gdLst/>
              <a:ahLst/>
              <a:cxnLst/>
              <a:rect l="l" t="t" r="r" b="b"/>
              <a:pathLst>
                <a:path w="634" h="851535">
                  <a:moveTo>
                    <a:pt x="0" y="523"/>
                  </a:moveTo>
                  <a:lnTo>
                    <a:pt x="0" y="851061"/>
                  </a:lnTo>
                  <a:lnTo>
                    <a:pt x="635" y="851061"/>
                  </a:lnTo>
                  <a:lnTo>
                    <a:pt x="635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8096936" y="5070881"/>
              <a:ext cx="1905" cy="850900"/>
            </a:xfrm>
            <a:custGeom>
              <a:avLst/>
              <a:gdLst/>
              <a:ahLst/>
              <a:cxnLst/>
              <a:rect l="l" t="t" r="r" b="b"/>
              <a:pathLst>
                <a:path w="1904" h="850900">
                  <a:moveTo>
                    <a:pt x="635" y="533"/>
                  </a:moveTo>
                  <a:lnTo>
                    <a:pt x="0" y="1054"/>
                  </a:lnTo>
                  <a:lnTo>
                    <a:pt x="0" y="850531"/>
                  </a:lnTo>
                  <a:lnTo>
                    <a:pt x="635" y="850531"/>
                  </a:lnTo>
                  <a:lnTo>
                    <a:pt x="635" y="533"/>
                  </a:lnTo>
                  <a:close/>
                </a:path>
                <a:path w="1904" h="850900">
                  <a:moveTo>
                    <a:pt x="1282" y="0"/>
                  </a:moveTo>
                  <a:lnTo>
                    <a:pt x="647" y="520"/>
                  </a:lnTo>
                  <a:lnTo>
                    <a:pt x="647" y="850531"/>
                  </a:lnTo>
                  <a:lnTo>
                    <a:pt x="1282" y="850531"/>
                  </a:lnTo>
                  <a:lnTo>
                    <a:pt x="128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8096300" y="5071933"/>
              <a:ext cx="635" cy="849630"/>
            </a:xfrm>
            <a:custGeom>
              <a:avLst/>
              <a:gdLst/>
              <a:ahLst/>
              <a:cxnLst/>
              <a:rect l="l" t="t" r="r" b="b"/>
              <a:pathLst>
                <a:path w="634" h="849629">
                  <a:moveTo>
                    <a:pt x="0" y="523"/>
                  </a:moveTo>
                  <a:lnTo>
                    <a:pt x="0" y="849479"/>
                  </a:lnTo>
                  <a:lnTo>
                    <a:pt x="634" y="849479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8095665" y="5072457"/>
              <a:ext cx="635" cy="848994"/>
            </a:xfrm>
            <a:custGeom>
              <a:avLst/>
              <a:gdLst/>
              <a:ahLst/>
              <a:cxnLst/>
              <a:rect l="l" t="t" r="r" b="b"/>
              <a:pathLst>
                <a:path w="634" h="848995">
                  <a:moveTo>
                    <a:pt x="0" y="523"/>
                  </a:moveTo>
                  <a:lnTo>
                    <a:pt x="0" y="848955"/>
                  </a:lnTo>
                  <a:lnTo>
                    <a:pt x="635" y="848955"/>
                  </a:lnTo>
                  <a:lnTo>
                    <a:pt x="635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8095030" y="5072980"/>
              <a:ext cx="635" cy="848994"/>
            </a:xfrm>
            <a:custGeom>
              <a:avLst/>
              <a:gdLst/>
              <a:ahLst/>
              <a:cxnLst/>
              <a:rect l="l" t="t" r="r" b="b"/>
              <a:pathLst>
                <a:path w="634" h="848995">
                  <a:moveTo>
                    <a:pt x="0" y="523"/>
                  </a:moveTo>
                  <a:lnTo>
                    <a:pt x="0" y="848432"/>
                  </a:lnTo>
                  <a:lnTo>
                    <a:pt x="634" y="848432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8094395" y="5073504"/>
              <a:ext cx="635" cy="848360"/>
            </a:xfrm>
            <a:custGeom>
              <a:avLst/>
              <a:gdLst/>
              <a:ahLst/>
              <a:cxnLst/>
              <a:rect l="l" t="t" r="r" b="b"/>
              <a:pathLst>
                <a:path w="634" h="848360">
                  <a:moveTo>
                    <a:pt x="0" y="523"/>
                  </a:moveTo>
                  <a:lnTo>
                    <a:pt x="0" y="847908"/>
                  </a:lnTo>
                  <a:lnTo>
                    <a:pt x="635" y="847908"/>
                  </a:lnTo>
                  <a:lnTo>
                    <a:pt x="635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8093760" y="5074028"/>
              <a:ext cx="635" cy="847725"/>
            </a:xfrm>
            <a:custGeom>
              <a:avLst/>
              <a:gdLst/>
              <a:ahLst/>
              <a:cxnLst/>
              <a:rect l="l" t="t" r="r" b="b"/>
              <a:pathLst>
                <a:path w="634" h="847725">
                  <a:moveTo>
                    <a:pt x="0" y="523"/>
                  </a:moveTo>
                  <a:lnTo>
                    <a:pt x="0" y="847384"/>
                  </a:lnTo>
                  <a:lnTo>
                    <a:pt x="634" y="847384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8093112" y="5074562"/>
              <a:ext cx="635" cy="847090"/>
            </a:xfrm>
            <a:custGeom>
              <a:avLst/>
              <a:gdLst/>
              <a:ahLst/>
              <a:cxnLst/>
              <a:rect l="l" t="t" r="r" b="b"/>
              <a:pathLst>
                <a:path w="634" h="847089">
                  <a:moveTo>
                    <a:pt x="0" y="523"/>
                  </a:moveTo>
                  <a:lnTo>
                    <a:pt x="0" y="846850"/>
                  </a:lnTo>
                  <a:lnTo>
                    <a:pt x="635" y="846850"/>
                  </a:lnTo>
                  <a:lnTo>
                    <a:pt x="635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8092477" y="5075085"/>
              <a:ext cx="635" cy="846455"/>
            </a:xfrm>
            <a:custGeom>
              <a:avLst/>
              <a:gdLst/>
              <a:ahLst/>
              <a:cxnLst/>
              <a:rect l="l" t="t" r="r" b="b"/>
              <a:pathLst>
                <a:path w="634" h="846454">
                  <a:moveTo>
                    <a:pt x="0" y="523"/>
                  </a:moveTo>
                  <a:lnTo>
                    <a:pt x="0" y="846327"/>
                  </a:lnTo>
                  <a:lnTo>
                    <a:pt x="635" y="846327"/>
                  </a:lnTo>
                  <a:lnTo>
                    <a:pt x="635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8091842" y="5075609"/>
              <a:ext cx="635" cy="845819"/>
            </a:xfrm>
            <a:custGeom>
              <a:avLst/>
              <a:gdLst/>
              <a:ahLst/>
              <a:cxnLst/>
              <a:rect l="l" t="t" r="r" b="b"/>
              <a:pathLst>
                <a:path w="634" h="845820">
                  <a:moveTo>
                    <a:pt x="0" y="523"/>
                  </a:moveTo>
                  <a:lnTo>
                    <a:pt x="0" y="845803"/>
                  </a:lnTo>
                  <a:lnTo>
                    <a:pt x="635" y="845803"/>
                  </a:lnTo>
                  <a:lnTo>
                    <a:pt x="635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8091207" y="5076133"/>
              <a:ext cx="635" cy="845819"/>
            </a:xfrm>
            <a:custGeom>
              <a:avLst/>
              <a:gdLst/>
              <a:ahLst/>
              <a:cxnLst/>
              <a:rect l="l" t="t" r="r" b="b"/>
              <a:pathLst>
                <a:path w="634" h="845820">
                  <a:moveTo>
                    <a:pt x="0" y="523"/>
                  </a:moveTo>
                  <a:lnTo>
                    <a:pt x="0" y="845279"/>
                  </a:lnTo>
                  <a:lnTo>
                    <a:pt x="635" y="845279"/>
                  </a:lnTo>
                  <a:lnTo>
                    <a:pt x="635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8090572" y="5076656"/>
              <a:ext cx="635" cy="845185"/>
            </a:xfrm>
            <a:custGeom>
              <a:avLst/>
              <a:gdLst/>
              <a:ahLst/>
              <a:cxnLst/>
              <a:rect l="l" t="t" r="r" b="b"/>
              <a:pathLst>
                <a:path w="634" h="845185">
                  <a:moveTo>
                    <a:pt x="0" y="523"/>
                  </a:moveTo>
                  <a:lnTo>
                    <a:pt x="0" y="844756"/>
                  </a:lnTo>
                  <a:lnTo>
                    <a:pt x="634" y="844756"/>
                  </a:lnTo>
                  <a:lnTo>
                    <a:pt x="634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8089937" y="5077180"/>
              <a:ext cx="635" cy="844550"/>
            </a:xfrm>
            <a:custGeom>
              <a:avLst/>
              <a:gdLst/>
              <a:ahLst/>
              <a:cxnLst/>
              <a:rect l="l" t="t" r="r" b="b"/>
              <a:pathLst>
                <a:path w="634" h="844550">
                  <a:moveTo>
                    <a:pt x="0" y="523"/>
                  </a:moveTo>
                  <a:lnTo>
                    <a:pt x="0" y="844232"/>
                  </a:lnTo>
                  <a:lnTo>
                    <a:pt x="635" y="844232"/>
                  </a:lnTo>
                  <a:lnTo>
                    <a:pt x="635" y="0"/>
                  </a:lnTo>
                  <a:lnTo>
                    <a:pt x="0" y="523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8089290" y="5077773"/>
              <a:ext cx="635" cy="843915"/>
            </a:xfrm>
            <a:custGeom>
              <a:avLst/>
              <a:gdLst/>
              <a:ahLst/>
              <a:cxnLst/>
              <a:rect l="l" t="t" r="r" b="b"/>
              <a:pathLst>
                <a:path w="634" h="843914">
                  <a:moveTo>
                    <a:pt x="0" y="526"/>
                  </a:moveTo>
                  <a:lnTo>
                    <a:pt x="0" y="843639"/>
                  </a:lnTo>
                  <a:lnTo>
                    <a:pt x="634" y="843639"/>
                  </a:lnTo>
                  <a:lnTo>
                    <a:pt x="634" y="0"/>
                  </a:lnTo>
                  <a:lnTo>
                    <a:pt x="0" y="526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8088655" y="5078299"/>
              <a:ext cx="635" cy="843280"/>
            </a:xfrm>
            <a:custGeom>
              <a:avLst/>
              <a:gdLst/>
              <a:ahLst/>
              <a:cxnLst/>
              <a:rect l="l" t="t" r="r" b="b"/>
              <a:pathLst>
                <a:path w="634" h="843279">
                  <a:moveTo>
                    <a:pt x="0" y="746"/>
                  </a:moveTo>
                  <a:lnTo>
                    <a:pt x="0" y="843113"/>
                  </a:lnTo>
                  <a:lnTo>
                    <a:pt x="635" y="843113"/>
                  </a:lnTo>
                  <a:lnTo>
                    <a:pt x="635" y="0"/>
                  </a:lnTo>
                  <a:lnTo>
                    <a:pt x="0" y="746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8088020" y="5079046"/>
              <a:ext cx="635" cy="842644"/>
            </a:xfrm>
            <a:custGeom>
              <a:avLst/>
              <a:gdLst/>
              <a:ahLst/>
              <a:cxnLst/>
              <a:rect l="l" t="t" r="r" b="b"/>
              <a:pathLst>
                <a:path w="634" h="842645">
                  <a:moveTo>
                    <a:pt x="0" y="845"/>
                  </a:moveTo>
                  <a:lnTo>
                    <a:pt x="0" y="842366"/>
                  </a:lnTo>
                  <a:lnTo>
                    <a:pt x="634" y="842366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8087385" y="5079892"/>
              <a:ext cx="635" cy="842010"/>
            </a:xfrm>
            <a:custGeom>
              <a:avLst/>
              <a:gdLst/>
              <a:ahLst/>
              <a:cxnLst/>
              <a:rect l="l" t="t" r="r" b="b"/>
              <a:pathLst>
                <a:path w="634" h="842010">
                  <a:moveTo>
                    <a:pt x="0" y="845"/>
                  </a:moveTo>
                  <a:lnTo>
                    <a:pt x="0" y="841520"/>
                  </a:lnTo>
                  <a:lnTo>
                    <a:pt x="634" y="841520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8086750" y="5080737"/>
              <a:ext cx="635" cy="840740"/>
            </a:xfrm>
            <a:custGeom>
              <a:avLst/>
              <a:gdLst/>
              <a:ahLst/>
              <a:cxnLst/>
              <a:rect l="l" t="t" r="r" b="b"/>
              <a:pathLst>
                <a:path w="634" h="840739">
                  <a:moveTo>
                    <a:pt x="0" y="845"/>
                  </a:moveTo>
                  <a:lnTo>
                    <a:pt x="0" y="840674"/>
                  </a:lnTo>
                  <a:lnTo>
                    <a:pt x="635" y="840674"/>
                  </a:lnTo>
                  <a:lnTo>
                    <a:pt x="635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8086115" y="5081583"/>
              <a:ext cx="635" cy="840105"/>
            </a:xfrm>
            <a:custGeom>
              <a:avLst/>
              <a:gdLst/>
              <a:ahLst/>
              <a:cxnLst/>
              <a:rect l="l" t="t" r="r" b="b"/>
              <a:pathLst>
                <a:path w="634" h="840104">
                  <a:moveTo>
                    <a:pt x="0" y="845"/>
                  </a:moveTo>
                  <a:lnTo>
                    <a:pt x="0" y="839829"/>
                  </a:lnTo>
                  <a:lnTo>
                    <a:pt x="634" y="839829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8085467" y="5082446"/>
              <a:ext cx="635" cy="839469"/>
            </a:xfrm>
            <a:custGeom>
              <a:avLst/>
              <a:gdLst/>
              <a:ahLst/>
              <a:cxnLst/>
              <a:rect l="l" t="t" r="r" b="b"/>
              <a:pathLst>
                <a:path w="634" h="839470">
                  <a:moveTo>
                    <a:pt x="0" y="845"/>
                  </a:moveTo>
                  <a:lnTo>
                    <a:pt x="0" y="838966"/>
                  </a:lnTo>
                  <a:lnTo>
                    <a:pt x="635" y="838966"/>
                  </a:lnTo>
                  <a:lnTo>
                    <a:pt x="635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8084197" y="5083301"/>
              <a:ext cx="1270" cy="838200"/>
            </a:xfrm>
            <a:custGeom>
              <a:avLst/>
              <a:gdLst/>
              <a:ahLst/>
              <a:cxnLst/>
              <a:rect l="l" t="t" r="r" b="b"/>
              <a:pathLst>
                <a:path w="1270" h="838200">
                  <a:moveTo>
                    <a:pt x="1270" y="0"/>
                  </a:moveTo>
                  <a:lnTo>
                    <a:pt x="635" y="838"/>
                  </a:lnTo>
                  <a:lnTo>
                    <a:pt x="0" y="1689"/>
                  </a:lnTo>
                  <a:lnTo>
                    <a:pt x="0" y="838111"/>
                  </a:lnTo>
                  <a:lnTo>
                    <a:pt x="635" y="838111"/>
                  </a:lnTo>
                  <a:lnTo>
                    <a:pt x="1270" y="838111"/>
                  </a:lnTo>
                  <a:lnTo>
                    <a:pt x="127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8083562" y="5084983"/>
              <a:ext cx="635" cy="836930"/>
            </a:xfrm>
            <a:custGeom>
              <a:avLst/>
              <a:gdLst/>
              <a:ahLst/>
              <a:cxnLst/>
              <a:rect l="l" t="t" r="r" b="b"/>
              <a:pathLst>
                <a:path w="634" h="836929">
                  <a:moveTo>
                    <a:pt x="0" y="845"/>
                  </a:moveTo>
                  <a:lnTo>
                    <a:pt x="0" y="836429"/>
                  </a:lnTo>
                  <a:lnTo>
                    <a:pt x="635" y="836429"/>
                  </a:lnTo>
                  <a:lnTo>
                    <a:pt x="635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8082927" y="5085829"/>
              <a:ext cx="635" cy="835660"/>
            </a:xfrm>
            <a:custGeom>
              <a:avLst/>
              <a:gdLst/>
              <a:ahLst/>
              <a:cxnLst/>
              <a:rect l="l" t="t" r="r" b="b"/>
              <a:pathLst>
                <a:path w="634" h="835660">
                  <a:moveTo>
                    <a:pt x="0" y="845"/>
                  </a:moveTo>
                  <a:lnTo>
                    <a:pt x="0" y="835583"/>
                  </a:lnTo>
                  <a:lnTo>
                    <a:pt x="635" y="835583"/>
                  </a:lnTo>
                  <a:lnTo>
                    <a:pt x="635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8082279" y="5086692"/>
              <a:ext cx="635" cy="835025"/>
            </a:xfrm>
            <a:custGeom>
              <a:avLst/>
              <a:gdLst/>
              <a:ahLst/>
              <a:cxnLst/>
              <a:rect l="l" t="t" r="r" b="b"/>
              <a:pathLst>
                <a:path w="634" h="835025">
                  <a:moveTo>
                    <a:pt x="0" y="845"/>
                  </a:moveTo>
                  <a:lnTo>
                    <a:pt x="0" y="834720"/>
                  </a:lnTo>
                  <a:lnTo>
                    <a:pt x="634" y="834720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8081644" y="5087538"/>
              <a:ext cx="635" cy="834390"/>
            </a:xfrm>
            <a:custGeom>
              <a:avLst/>
              <a:gdLst/>
              <a:ahLst/>
              <a:cxnLst/>
              <a:rect l="l" t="t" r="r" b="b"/>
              <a:pathLst>
                <a:path w="634" h="834389">
                  <a:moveTo>
                    <a:pt x="0" y="845"/>
                  </a:moveTo>
                  <a:lnTo>
                    <a:pt x="0" y="833874"/>
                  </a:lnTo>
                  <a:lnTo>
                    <a:pt x="634" y="833874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8081009" y="5088384"/>
              <a:ext cx="635" cy="833119"/>
            </a:xfrm>
            <a:custGeom>
              <a:avLst/>
              <a:gdLst/>
              <a:ahLst/>
              <a:cxnLst/>
              <a:rect l="l" t="t" r="r" b="b"/>
              <a:pathLst>
                <a:path w="634" h="833120">
                  <a:moveTo>
                    <a:pt x="0" y="845"/>
                  </a:moveTo>
                  <a:lnTo>
                    <a:pt x="0" y="833028"/>
                  </a:lnTo>
                  <a:lnTo>
                    <a:pt x="635" y="833028"/>
                  </a:lnTo>
                  <a:lnTo>
                    <a:pt x="635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8080374" y="5089230"/>
              <a:ext cx="635" cy="832485"/>
            </a:xfrm>
            <a:custGeom>
              <a:avLst/>
              <a:gdLst/>
              <a:ahLst/>
              <a:cxnLst/>
              <a:rect l="l" t="t" r="r" b="b"/>
              <a:pathLst>
                <a:path w="634" h="832485">
                  <a:moveTo>
                    <a:pt x="0" y="845"/>
                  </a:moveTo>
                  <a:lnTo>
                    <a:pt x="0" y="832183"/>
                  </a:lnTo>
                  <a:lnTo>
                    <a:pt x="634" y="832183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8079739" y="5090075"/>
              <a:ext cx="635" cy="831850"/>
            </a:xfrm>
            <a:custGeom>
              <a:avLst/>
              <a:gdLst/>
              <a:ahLst/>
              <a:cxnLst/>
              <a:rect l="l" t="t" r="r" b="b"/>
              <a:pathLst>
                <a:path w="634" h="831850">
                  <a:moveTo>
                    <a:pt x="0" y="845"/>
                  </a:moveTo>
                  <a:lnTo>
                    <a:pt x="0" y="831337"/>
                  </a:lnTo>
                  <a:lnTo>
                    <a:pt x="635" y="831337"/>
                  </a:lnTo>
                  <a:lnTo>
                    <a:pt x="635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8079104" y="5090921"/>
              <a:ext cx="635" cy="830580"/>
            </a:xfrm>
            <a:custGeom>
              <a:avLst/>
              <a:gdLst/>
              <a:ahLst/>
              <a:cxnLst/>
              <a:rect l="l" t="t" r="r" b="b"/>
              <a:pathLst>
                <a:path w="634" h="830579">
                  <a:moveTo>
                    <a:pt x="0" y="845"/>
                  </a:moveTo>
                  <a:lnTo>
                    <a:pt x="0" y="830491"/>
                  </a:lnTo>
                  <a:lnTo>
                    <a:pt x="634" y="830491"/>
                  </a:lnTo>
                  <a:lnTo>
                    <a:pt x="634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8078457" y="5091784"/>
              <a:ext cx="635" cy="829944"/>
            </a:xfrm>
            <a:custGeom>
              <a:avLst/>
              <a:gdLst/>
              <a:ahLst/>
              <a:cxnLst/>
              <a:rect l="l" t="t" r="r" b="b"/>
              <a:pathLst>
                <a:path w="634" h="829945">
                  <a:moveTo>
                    <a:pt x="0" y="845"/>
                  </a:moveTo>
                  <a:lnTo>
                    <a:pt x="0" y="829628"/>
                  </a:lnTo>
                  <a:lnTo>
                    <a:pt x="635" y="829628"/>
                  </a:lnTo>
                  <a:lnTo>
                    <a:pt x="635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8077822" y="5092630"/>
              <a:ext cx="635" cy="829310"/>
            </a:xfrm>
            <a:custGeom>
              <a:avLst/>
              <a:gdLst/>
              <a:ahLst/>
              <a:cxnLst/>
              <a:rect l="l" t="t" r="r" b="b"/>
              <a:pathLst>
                <a:path w="634" h="829310">
                  <a:moveTo>
                    <a:pt x="0" y="845"/>
                  </a:moveTo>
                  <a:lnTo>
                    <a:pt x="0" y="828782"/>
                  </a:lnTo>
                  <a:lnTo>
                    <a:pt x="635" y="828782"/>
                  </a:lnTo>
                  <a:lnTo>
                    <a:pt x="635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8077187" y="5093475"/>
              <a:ext cx="635" cy="828040"/>
            </a:xfrm>
            <a:custGeom>
              <a:avLst/>
              <a:gdLst/>
              <a:ahLst/>
              <a:cxnLst/>
              <a:rect l="l" t="t" r="r" b="b"/>
              <a:pathLst>
                <a:path w="634" h="828039">
                  <a:moveTo>
                    <a:pt x="0" y="845"/>
                  </a:moveTo>
                  <a:lnTo>
                    <a:pt x="0" y="827937"/>
                  </a:lnTo>
                  <a:lnTo>
                    <a:pt x="635" y="827937"/>
                  </a:lnTo>
                  <a:lnTo>
                    <a:pt x="635" y="0"/>
                  </a:lnTo>
                  <a:lnTo>
                    <a:pt x="0" y="845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8076552" y="5094321"/>
              <a:ext cx="635" cy="827405"/>
            </a:xfrm>
            <a:custGeom>
              <a:avLst/>
              <a:gdLst/>
              <a:ahLst/>
              <a:cxnLst/>
              <a:rect l="l" t="t" r="r" b="b"/>
              <a:pathLst>
                <a:path w="634" h="827404">
                  <a:moveTo>
                    <a:pt x="0" y="1155"/>
                  </a:moveTo>
                  <a:lnTo>
                    <a:pt x="0" y="827091"/>
                  </a:lnTo>
                  <a:lnTo>
                    <a:pt x="635" y="827091"/>
                  </a:lnTo>
                  <a:lnTo>
                    <a:pt x="635" y="0"/>
                  </a:lnTo>
                  <a:lnTo>
                    <a:pt x="284" y="467"/>
                  </a:lnTo>
                  <a:lnTo>
                    <a:pt x="0" y="1155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8075917" y="5095477"/>
              <a:ext cx="635" cy="826135"/>
            </a:xfrm>
            <a:custGeom>
              <a:avLst/>
              <a:gdLst/>
              <a:ahLst/>
              <a:cxnLst/>
              <a:rect l="l" t="t" r="r" b="b"/>
              <a:pathLst>
                <a:path w="634" h="826135">
                  <a:moveTo>
                    <a:pt x="0" y="1537"/>
                  </a:moveTo>
                  <a:lnTo>
                    <a:pt x="0" y="825935"/>
                  </a:lnTo>
                  <a:lnTo>
                    <a:pt x="634" y="825935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8075282" y="5097014"/>
              <a:ext cx="635" cy="824865"/>
            </a:xfrm>
            <a:custGeom>
              <a:avLst/>
              <a:gdLst/>
              <a:ahLst/>
              <a:cxnLst/>
              <a:rect l="l" t="t" r="r" b="b"/>
              <a:pathLst>
                <a:path w="634" h="824864">
                  <a:moveTo>
                    <a:pt x="0" y="1537"/>
                  </a:moveTo>
                  <a:lnTo>
                    <a:pt x="0" y="824398"/>
                  </a:lnTo>
                  <a:lnTo>
                    <a:pt x="635" y="824398"/>
                  </a:lnTo>
                  <a:lnTo>
                    <a:pt x="635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8074634" y="5098583"/>
              <a:ext cx="635" cy="822960"/>
            </a:xfrm>
            <a:custGeom>
              <a:avLst/>
              <a:gdLst/>
              <a:ahLst/>
              <a:cxnLst/>
              <a:rect l="l" t="t" r="r" b="b"/>
              <a:pathLst>
                <a:path w="634" h="822960">
                  <a:moveTo>
                    <a:pt x="0" y="1537"/>
                  </a:moveTo>
                  <a:lnTo>
                    <a:pt x="0" y="822829"/>
                  </a:lnTo>
                  <a:lnTo>
                    <a:pt x="634" y="822829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8073999" y="5100120"/>
              <a:ext cx="635" cy="821690"/>
            </a:xfrm>
            <a:custGeom>
              <a:avLst/>
              <a:gdLst/>
              <a:ahLst/>
              <a:cxnLst/>
              <a:rect l="l" t="t" r="r" b="b"/>
              <a:pathLst>
                <a:path w="634" h="821689">
                  <a:moveTo>
                    <a:pt x="0" y="1537"/>
                  </a:moveTo>
                  <a:lnTo>
                    <a:pt x="0" y="821292"/>
                  </a:lnTo>
                  <a:lnTo>
                    <a:pt x="635" y="821292"/>
                  </a:lnTo>
                  <a:lnTo>
                    <a:pt x="635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8073364" y="5101658"/>
              <a:ext cx="635" cy="819785"/>
            </a:xfrm>
            <a:custGeom>
              <a:avLst/>
              <a:gdLst/>
              <a:ahLst/>
              <a:cxnLst/>
              <a:rect l="l" t="t" r="r" b="b"/>
              <a:pathLst>
                <a:path w="634" h="819785">
                  <a:moveTo>
                    <a:pt x="0" y="1537"/>
                  </a:moveTo>
                  <a:lnTo>
                    <a:pt x="0" y="819754"/>
                  </a:lnTo>
                  <a:lnTo>
                    <a:pt x="634" y="819754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8072729" y="5103196"/>
              <a:ext cx="635" cy="818515"/>
            </a:xfrm>
            <a:custGeom>
              <a:avLst/>
              <a:gdLst/>
              <a:ahLst/>
              <a:cxnLst/>
              <a:rect l="l" t="t" r="r" b="b"/>
              <a:pathLst>
                <a:path w="634" h="818514">
                  <a:moveTo>
                    <a:pt x="0" y="1537"/>
                  </a:moveTo>
                  <a:lnTo>
                    <a:pt x="0" y="818217"/>
                  </a:lnTo>
                  <a:lnTo>
                    <a:pt x="634" y="818217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8072094" y="5104733"/>
              <a:ext cx="635" cy="817244"/>
            </a:xfrm>
            <a:custGeom>
              <a:avLst/>
              <a:gdLst/>
              <a:ahLst/>
              <a:cxnLst/>
              <a:rect l="l" t="t" r="r" b="b"/>
              <a:pathLst>
                <a:path w="634" h="817245">
                  <a:moveTo>
                    <a:pt x="0" y="1537"/>
                  </a:moveTo>
                  <a:lnTo>
                    <a:pt x="0" y="816679"/>
                  </a:lnTo>
                  <a:lnTo>
                    <a:pt x="635" y="816679"/>
                  </a:lnTo>
                  <a:lnTo>
                    <a:pt x="635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8071459" y="5106271"/>
              <a:ext cx="635" cy="815340"/>
            </a:xfrm>
            <a:custGeom>
              <a:avLst/>
              <a:gdLst/>
              <a:ahLst/>
              <a:cxnLst/>
              <a:rect l="l" t="t" r="r" b="b"/>
              <a:pathLst>
                <a:path w="634" h="815339">
                  <a:moveTo>
                    <a:pt x="0" y="1537"/>
                  </a:moveTo>
                  <a:lnTo>
                    <a:pt x="0" y="815141"/>
                  </a:lnTo>
                  <a:lnTo>
                    <a:pt x="634" y="815141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8070811" y="5107839"/>
              <a:ext cx="635" cy="814069"/>
            </a:xfrm>
            <a:custGeom>
              <a:avLst/>
              <a:gdLst/>
              <a:ahLst/>
              <a:cxnLst/>
              <a:rect l="l" t="t" r="r" b="b"/>
              <a:pathLst>
                <a:path w="634" h="814070">
                  <a:moveTo>
                    <a:pt x="0" y="1537"/>
                  </a:moveTo>
                  <a:lnTo>
                    <a:pt x="0" y="813573"/>
                  </a:lnTo>
                  <a:lnTo>
                    <a:pt x="635" y="813573"/>
                  </a:lnTo>
                  <a:lnTo>
                    <a:pt x="635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8070176" y="5109377"/>
              <a:ext cx="635" cy="812165"/>
            </a:xfrm>
            <a:custGeom>
              <a:avLst/>
              <a:gdLst/>
              <a:ahLst/>
              <a:cxnLst/>
              <a:rect l="l" t="t" r="r" b="b"/>
              <a:pathLst>
                <a:path w="634" h="812164">
                  <a:moveTo>
                    <a:pt x="0" y="1537"/>
                  </a:moveTo>
                  <a:lnTo>
                    <a:pt x="0" y="812035"/>
                  </a:lnTo>
                  <a:lnTo>
                    <a:pt x="634" y="812035"/>
                  </a:lnTo>
                  <a:lnTo>
                    <a:pt x="634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/>
            <p:cNvSpPr/>
            <p:nvPr/>
          </p:nvSpPr>
          <p:spPr>
            <a:xfrm>
              <a:off x="8069541" y="5110914"/>
              <a:ext cx="635" cy="810895"/>
            </a:xfrm>
            <a:custGeom>
              <a:avLst/>
              <a:gdLst/>
              <a:ahLst/>
              <a:cxnLst/>
              <a:rect l="l" t="t" r="r" b="b"/>
              <a:pathLst>
                <a:path w="634" h="810895">
                  <a:moveTo>
                    <a:pt x="0" y="1537"/>
                  </a:moveTo>
                  <a:lnTo>
                    <a:pt x="0" y="810498"/>
                  </a:lnTo>
                  <a:lnTo>
                    <a:pt x="635" y="810498"/>
                  </a:lnTo>
                  <a:lnTo>
                    <a:pt x="635" y="0"/>
                  </a:lnTo>
                  <a:lnTo>
                    <a:pt x="0" y="153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8068906" y="5112452"/>
              <a:ext cx="635" cy="808990"/>
            </a:xfrm>
            <a:custGeom>
              <a:avLst/>
              <a:gdLst/>
              <a:ahLst/>
              <a:cxnLst/>
              <a:rect l="l" t="t" r="r" b="b"/>
              <a:pathLst>
                <a:path w="634" h="808989">
                  <a:moveTo>
                    <a:pt x="0" y="2312"/>
                  </a:moveTo>
                  <a:lnTo>
                    <a:pt x="0" y="808960"/>
                  </a:lnTo>
                  <a:lnTo>
                    <a:pt x="635" y="808960"/>
                  </a:lnTo>
                  <a:lnTo>
                    <a:pt x="635" y="0"/>
                  </a:lnTo>
                  <a:lnTo>
                    <a:pt x="148" y="1178"/>
                  </a:lnTo>
                  <a:lnTo>
                    <a:pt x="0" y="2312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8068271" y="5114765"/>
              <a:ext cx="635" cy="807085"/>
            </a:xfrm>
            <a:custGeom>
              <a:avLst/>
              <a:gdLst/>
              <a:ahLst/>
              <a:cxnLst/>
              <a:rect l="l" t="t" r="r" b="b"/>
              <a:pathLst>
                <a:path w="634" h="807085">
                  <a:moveTo>
                    <a:pt x="0" y="4857"/>
                  </a:moveTo>
                  <a:lnTo>
                    <a:pt x="0" y="806647"/>
                  </a:lnTo>
                  <a:lnTo>
                    <a:pt x="635" y="806647"/>
                  </a:lnTo>
                  <a:lnTo>
                    <a:pt x="635" y="0"/>
                  </a:lnTo>
                  <a:lnTo>
                    <a:pt x="0" y="485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8067636" y="5119622"/>
              <a:ext cx="635" cy="802005"/>
            </a:xfrm>
            <a:custGeom>
              <a:avLst/>
              <a:gdLst/>
              <a:ahLst/>
              <a:cxnLst/>
              <a:rect l="l" t="t" r="r" b="b"/>
              <a:pathLst>
                <a:path w="634" h="802004">
                  <a:moveTo>
                    <a:pt x="0" y="4857"/>
                  </a:moveTo>
                  <a:lnTo>
                    <a:pt x="0" y="801790"/>
                  </a:lnTo>
                  <a:lnTo>
                    <a:pt x="635" y="801790"/>
                  </a:lnTo>
                  <a:lnTo>
                    <a:pt x="635" y="0"/>
                  </a:lnTo>
                  <a:lnTo>
                    <a:pt x="0" y="485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/>
            <p:cNvSpPr/>
            <p:nvPr/>
          </p:nvSpPr>
          <p:spPr>
            <a:xfrm>
              <a:off x="8066988" y="5124577"/>
              <a:ext cx="635" cy="796925"/>
            </a:xfrm>
            <a:custGeom>
              <a:avLst/>
              <a:gdLst/>
              <a:ahLst/>
              <a:cxnLst/>
              <a:rect l="l" t="t" r="r" b="b"/>
              <a:pathLst>
                <a:path w="634" h="796925">
                  <a:moveTo>
                    <a:pt x="0" y="4857"/>
                  </a:moveTo>
                  <a:lnTo>
                    <a:pt x="0" y="796835"/>
                  </a:lnTo>
                  <a:lnTo>
                    <a:pt x="634" y="796835"/>
                  </a:lnTo>
                  <a:lnTo>
                    <a:pt x="634" y="0"/>
                  </a:lnTo>
                  <a:lnTo>
                    <a:pt x="0" y="485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8066354" y="5129440"/>
              <a:ext cx="635" cy="792480"/>
            </a:xfrm>
            <a:custGeom>
              <a:avLst/>
              <a:gdLst/>
              <a:ahLst/>
              <a:cxnLst/>
              <a:rect l="l" t="t" r="r" b="b"/>
              <a:pathLst>
                <a:path w="634" h="792479">
                  <a:moveTo>
                    <a:pt x="635" y="0"/>
                  </a:moveTo>
                  <a:lnTo>
                    <a:pt x="0" y="4851"/>
                  </a:lnTo>
                  <a:lnTo>
                    <a:pt x="0" y="791972"/>
                  </a:lnTo>
                  <a:lnTo>
                    <a:pt x="635" y="791972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8066353" y="5052148"/>
              <a:ext cx="163195" cy="869315"/>
            </a:xfrm>
            <a:custGeom>
              <a:avLst/>
              <a:gdLst/>
              <a:ahLst/>
              <a:cxnLst/>
              <a:rect l="l" t="t" r="r" b="b"/>
              <a:pathLst>
                <a:path w="163195" h="869314">
                  <a:moveTo>
                    <a:pt x="163131" y="869264"/>
                  </a:moveTo>
                  <a:lnTo>
                    <a:pt x="163131" y="82143"/>
                  </a:lnTo>
                  <a:lnTo>
                    <a:pt x="160591" y="61482"/>
                  </a:lnTo>
                  <a:lnTo>
                    <a:pt x="140751" y="26150"/>
                  </a:lnTo>
                  <a:lnTo>
                    <a:pt x="103166" y="3278"/>
                  </a:lnTo>
                  <a:lnTo>
                    <a:pt x="82130" y="0"/>
                  </a:lnTo>
                  <a:lnTo>
                    <a:pt x="71193" y="837"/>
                  </a:lnTo>
                  <a:lnTo>
                    <a:pt x="22861" y="26150"/>
                  </a:lnTo>
                  <a:lnTo>
                    <a:pt x="2700" y="61482"/>
                  </a:lnTo>
                  <a:lnTo>
                    <a:pt x="0" y="82143"/>
                  </a:lnTo>
                  <a:lnTo>
                    <a:pt x="0" y="869264"/>
                  </a:lnTo>
                  <a:lnTo>
                    <a:pt x="163131" y="86926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8852331" y="5052148"/>
              <a:ext cx="471170" cy="814705"/>
            </a:xfrm>
            <a:custGeom>
              <a:avLst/>
              <a:gdLst/>
              <a:ahLst/>
              <a:cxnLst/>
              <a:rect l="l" t="t" r="r" b="b"/>
              <a:pathLst>
                <a:path w="471170" h="814704">
                  <a:moveTo>
                    <a:pt x="0" y="652513"/>
                  </a:moveTo>
                  <a:lnTo>
                    <a:pt x="0" y="814501"/>
                  </a:lnTo>
                  <a:lnTo>
                    <a:pt x="470547" y="814501"/>
                  </a:lnTo>
                  <a:lnTo>
                    <a:pt x="470547" y="597763"/>
                  </a:lnTo>
                  <a:lnTo>
                    <a:pt x="466240" y="576487"/>
                  </a:lnTo>
                  <a:lnTo>
                    <a:pt x="454488" y="559076"/>
                  </a:lnTo>
                  <a:lnTo>
                    <a:pt x="437079" y="547318"/>
                  </a:lnTo>
                  <a:lnTo>
                    <a:pt x="415797" y="543001"/>
                  </a:lnTo>
                  <a:lnTo>
                    <a:pt x="332917" y="543001"/>
                  </a:lnTo>
                  <a:lnTo>
                    <a:pt x="311643" y="538686"/>
                  </a:lnTo>
                  <a:lnTo>
                    <a:pt x="294236" y="526932"/>
                  </a:lnTo>
                  <a:lnTo>
                    <a:pt x="282482" y="509525"/>
                  </a:lnTo>
                  <a:lnTo>
                    <a:pt x="278168" y="488251"/>
                  </a:lnTo>
                  <a:lnTo>
                    <a:pt x="278269" y="0"/>
                  </a:lnTo>
                  <a:lnTo>
                    <a:pt x="165417" y="0"/>
                  </a:lnTo>
                  <a:lnTo>
                    <a:pt x="143862" y="4384"/>
                  </a:lnTo>
                  <a:lnTo>
                    <a:pt x="126482" y="16255"/>
                  </a:lnTo>
                  <a:lnTo>
                    <a:pt x="114879" y="33689"/>
                  </a:lnTo>
                  <a:lnTo>
                    <a:pt x="110655" y="54762"/>
                  </a:lnTo>
                  <a:lnTo>
                    <a:pt x="165417" y="109512"/>
                  </a:lnTo>
                  <a:lnTo>
                    <a:pt x="165417" y="407250"/>
                  </a:lnTo>
                  <a:lnTo>
                    <a:pt x="118059" y="462089"/>
                  </a:lnTo>
                  <a:lnTo>
                    <a:pt x="118059" y="652652"/>
                  </a:lnTo>
                  <a:lnTo>
                    <a:pt x="0" y="65251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8852331" y="5052148"/>
              <a:ext cx="471170" cy="814705"/>
            </a:xfrm>
            <a:custGeom>
              <a:avLst/>
              <a:gdLst/>
              <a:ahLst/>
              <a:cxnLst/>
              <a:rect l="l" t="t" r="r" b="b"/>
              <a:pathLst>
                <a:path w="471170" h="814704">
                  <a:moveTo>
                    <a:pt x="470547" y="597763"/>
                  </a:moveTo>
                  <a:lnTo>
                    <a:pt x="470547" y="814501"/>
                  </a:lnTo>
                  <a:lnTo>
                    <a:pt x="0" y="814501"/>
                  </a:lnTo>
                  <a:lnTo>
                    <a:pt x="0" y="652513"/>
                  </a:lnTo>
                  <a:lnTo>
                    <a:pt x="118059" y="652652"/>
                  </a:lnTo>
                  <a:lnTo>
                    <a:pt x="118059" y="462089"/>
                  </a:lnTo>
                  <a:lnTo>
                    <a:pt x="165417" y="407250"/>
                  </a:lnTo>
                  <a:lnTo>
                    <a:pt x="165417" y="109512"/>
                  </a:lnTo>
                  <a:lnTo>
                    <a:pt x="110655" y="54762"/>
                  </a:lnTo>
                  <a:lnTo>
                    <a:pt x="114879" y="33689"/>
                  </a:lnTo>
                  <a:lnTo>
                    <a:pt x="126482" y="16255"/>
                  </a:lnTo>
                  <a:lnTo>
                    <a:pt x="143862" y="4384"/>
                  </a:lnTo>
                  <a:lnTo>
                    <a:pt x="165417" y="0"/>
                  </a:lnTo>
                  <a:lnTo>
                    <a:pt x="278269" y="0"/>
                  </a:lnTo>
                  <a:lnTo>
                    <a:pt x="278168" y="488251"/>
                  </a:lnTo>
                  <a:lnTo>
                    <a:pt x="282482" y="509525"/>
                  </a:lnTo>
                  <a:lnTo>
                    <a:pt x="294236" y="526932"/>
                  </a:lnTo>
                  <a:lnTo>
                    <a:pt x="311643" y="538686"/>
                  </a:lnTo>
                  <a:lnTo>
                    <a:pt x="332917" y="543001"/>
                  </a:lnTo>
                  <a:lnTo>
                    <a:pt x="415797" y="543001"/>
                  </a:lnTo>
                  <a:lnTo>
                    <a:pt x="437079" y="547318"/>
                  </a:lnTo>
                  <a:lnTo>
                    <a:pt x="454488" y="559076"/>
                  </a:lnTo>
                  <a:lnTo>
                    <a:pt x="466240" y="576487"/>
                  </a:lnTo>
                  <a:lnTo>
                    <a:pt x="470547" y="5977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/>
            <p:cNvSpPr/>
            <p:nvPr/>
          </p:nvSpPr>
          <p:spPr>
            <a:xfrm>
              <a:off x="6980351" y="5052148"/>
              <a:ext cx="897255" cy="897255"/>
            </a:xfrm>
            <a:custGeom>
              <a:avLst/>
              <a:gdLst/>
              <a:ahLst/>
              <a:cxnLst/>
              <a:rect l="l" t="t" r="r" b="b"/>
              <a:pathLst>
                <a:path w="897254" h="897254">
                  <a:moveTo>
                    <a:pt x="0" y="597763"/>
                  </a:moveTo>
                  <a:lnTo>
                    <a:pt x="0" y="814501"/>
                  </a:lnTo>
                  <a:lnTo>
                    <a:pt x="543001" y="814501"/>
                  </a:lnTo>
                  <a:lnTo>
                    <a:pt x="543001" y="869264"/>
                  </a:lnTo>
                  <a:lnTo>
                    <a:pt x="651370" y="869264"/>
                  </a:lnTo>
                  <a:lnTo>
                    <a:pt x="651370" y="896632"/>
                  </a:lnTo>
                  <a:lnTo>
                    <a:pt x="896632" y="896632"/>
                  </a:lnTo>
                  <a:lnTo>
                    <a:pt x="896632" y="843026"/>
                  </a:lnTo>
                  <a:lnTo>
                    <a:pt x="880668" y="843026"/>
                  </a:lnTo>
                  <a:lnTo>
                    <a:pt x="843025" y="805383"/>
                  </a:lnTo>
                  <a:lnTo>
                    <a:pt x="843025" y="625132"/>
                  </a:lnTo>
                  <a:lnTo>
                    <a:pt x="787120" y="625132"/>
                  </a:lnTo>
                  <a:lnTo>
                    <a:pt x="787120" y="652652"/>
                  </a:lnTo>
                  <a:lnTo>
                    <a:pt x="353631" y="652653"/>
                  </a:lnTo>
                  <a:lnTo>
                    <a:pt x="353631" y="462089"/>
                  </a:lnTo>
                  <a:lnTo>
                    <a:pt x="298881" y="407250"/>
                  </a:lnTo>
                  <a:lnTo>
                    <a:pt x="298881" y="109512"/>
                  </a:lnTo>
                  <a:lnTo>
                    <a:pt x="353631" y="54762"/>
                  </a:lnTo>
                  <a:lnTo>
                    <a:pt x="349407" y="33689"/>
                  </a:lnTo>
                  <a:lnTo>
                    <a:pt x="337805" y="16256"/>
                  </a:lnTo>
                  <a:lnTo>
                    <a:pt x="320429" y="4384"/>
                  </a:lnTo>
                  <a:lnTo>
                    <a:pt x="298881" y="0"/>
                  </a:lnTo>
                  <a:lnTo>
                    <a:pt x="192277" y="0"/>
                  </a:lnTo>
                  <a:lnTo>
                    <a:pt x="192379" y="488251"/>
                  </a:lnTo>
                  <a:lnTo>
                    <a:pt x="188066" y="509525"/>
                  </a:lnTo>
                  <a:lnTo>
                    <a:pt x="176315" y="526932"/>
                  </a:lnTo>
                  <a:lnTo>
                    <a:pt x="158909" y="538686"/>
                  </a:lnTo>
                  <a:lnTo>
                    <a:pt x="137629" y="543001"/>
                  </a:lnTo>
                  <a:lnTo>
                    <a:pt x="54749" y="543001"/>
                  </a:lnTo>
                  <a:lnTo>
                    <a:pt x="33470" y="547318"/>
                  </a:lnTo>
                  <a:lnTo>
                    <a:pt x="16063" y="559076"/>
                  </a:lnTo>
                  <a:lnTo>
                    <a:pt x="4313" y="576487"/>
                  </a:lnTo>
                  <a:lnTo>
                    <a:pt x="0" y="59776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/>
            <p:cNvSpPr/>
            <p:nvPr/>
          </p:nvSpPr>
          <p:spPr>
            <a:xfrm>
              <a:off x="6980351" y="5052148"/>
              <a:ext cx="897255" cy="897255"/>
            </a:xfrm>
            <a:custGeom>
              <a:avLst/>
              <a:gdLst/>
              <a:ahLst/>
              <a:cxnLst/>
              <a:rect l="l" t="t" r="r" b="b"/>
              <a:pathLst>
                <a:path w="897254" h="897254">
                  <a:moveTo>
                    <a:pt x="0" y="597763"/>
                  </a:moveTo>
                  <a:lnTo>
                    <a:pt x="0" y="814501"/>
                  </a:lnTo>
                  <a:lnTo>
                    <a:pt x="543001" y="814501"/>
                  </a:lnTo>
                  <a:lnTo>
                    <a:pt x="543001" y="869264"/>
                  </a:lnTo>
                  <a:lnTo>
                    <a:pt x="651370" y="869264"/>
                  </a:lnTo>
                  <a:lnTo>
                    <a:pt x="651370" y="896632"/>
                  </a:lnTo>
                  <a:lnTo>
                    <a:pt x="896632" y="896632"/>
                  </a:lnTo>
                  <a:lnTo>
                    <a:pt x="896632" y="843026"/>
                  </a:lnTo>
                  <a:lnTo>
                    <a:pt x="880668" y="843026"/>
                  </a:lnTo>
                  <a:lnTo>
                    <a:pt x="843025" y="805383"/>
                  </a:lnTo>
                  <a:lnTo>
                    <a:pt x="843025" y="625132"/>
                  </a:lnTo>
                  <a:lnTo>
                    <a:pt x="787120" y="625132"/>
                  </a:lnTo>
                  <a:lnTo>
                    <a:pt x="787120" y="652652"/>
                  </a:lnTo>
                  <a:lnTo>
                    <a:pt x="353631" y="652653"/>
                  </a:lnTo>
                  <a:lnTo>
                    <a:pt x="353631" y="462089"/>
                  </a:lnTo>
                  <a:lnTo>
                    <a:pt x="298881" y="407250"/>
                  </a:lnTo>
                  <a:lnTo>
                    <a:pt x="298881" y="109512"/>
                  </a:lnTo>
                  <a:lnTo>
                    <a:pt x="353631" y="54762"/>
                  </a:lnTo>
                  <a:lnTo>
                    <a:pt x="349407" y="33689"/>
                  </a:lnTo>
                  <a:lnTo>
                    <a:pt x="337805" y="16256"/>
                  </a:lnTo>
                  <a:lnTo>
                    <a:pt x="320429" y="4384"/>
                  </a:lnTo>
                  <a:lnTo>
                    <a:pt x="298881" y="0"/>
                  </a:lnTo>
                  <a:lnTo>
                    <a:pt x="192277" y="0"/>
                  </a:lnTo>
                  <a:lnTo>
                    <a:pt x="192379" y="488251"/>
                  </a:lnTo>
                  <a:lnTo>
                    <a:pt x="188066" y="509525"/>
                  </a:lnTo>
                  <a:lnTo>
                    <a:pt x="176315" y="526932"/>
                  </a:lnTo>
                  <a:lnTo>
                    <a:pt x="158909" y="538686"/>
                  </a:lnTo>
                  <a:lnTo>
                    <a:pt x="137629" y="543001"/>
                  </a:lnTo>
                  <a:lnTo>
                    <a:pt x="54749" y="543001"/>
                  </a:lnTo>
                  <a:lnTo>
                    <a:pt x="33470" y="547318"/>
                  </a:lnTo>
                  <a:lnTo>
                    <a:pt x="16063" y="559076"/>
                  </a:lnTo>
                  <a:lnTo>
                    <a:pt x="4313" y="576487"/>
                  </a:lnTo>
                  <a:lnTo>
                    <a:pt x="0" y="5977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7823377" y="5857531"/>
              <a:ext cx="650875" cy="91440"/>
            </a:xfrm>
            <a:custGeom>
              <a:avLst/>
              <a:gdLst/>
              <a:ahLst/>
              <a:cxnLst/>
              <a:rect l="l" t="t" r="r" b="b"/>
              <a:pathLst>
                <a:path w="650875" h="91439">
                  <a:moveTo>
                    <a:pt x="650227" y="0"/>
                  </a:moveTo>
                  <a:lnTo>
                    <a:pt x="650570" y="91249"/>
                  </a:lnTo>
                </a:path>
                <a:path w="650875" h="91439">
                  <a:moveTo>
                    <a:pt x="0" y="0"/>
                  </a:moveTo>
                  <a:lnTo>
                    <a:pt x="342" y="9124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/>
            <p:cNvSpPr/>
            <p:nvPr/>
          </p:nvSpPr>
          <p:spPr>
            <a:xfrm>
              <a:off x="7823377" y="5677280"/>
              <a:ext cx="650240" cy="0"/>
            </a:xfrm>
            <a:custGeom>
              <a:avLst/>
              <a:gdLst/>
              <a:ahLst/>
              <a:cxnLst/>
              <a:rect l="l" t="t" r="r" b="b"/>
              <a:pathLst>
                <a:path w="650240" h="0">
                  <a:moveTo>
                    <a:pt x="0" y="0"/>
                  </a:moveTo>
                  <a:lnTo>
                    <a:pt x="37642" y="0"/>
                  </a:lnTo>
                </a:path>
                <a:path w="650240" h="0">
                  <a:moveTo>
                    <a:pt x="650227" y="0"/>
                  </a:moveTo>
                  <a:lnTo>
                    <a:pt x="61222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/>
            <p:cNvSpPr/>
            <p:nvPr/>
          </p:nvSpPr>
          <p:spPr>
            <a:xfrm>
              <a:off x="7861020" y="5677280"/>
              <a:ext cx="575310" cy="218440"/>
            </a:xfrm>
            <a:custGeom>
              <a:avLst/>
              <a:gdLst/>
              <a:ahLst/>
              <a:cxnLst/>
              <a:rect l="l" t="t" r="r" b="b"/>
              <a:pathLst>
                <a:path w="575309" h="218439">
                  <a:moveTo>
                    <a:pt x="0" y="217893"/>
                  </a:moveTo>
                  <a:lnTo>
                    <a:pt x="0" y="0"/>
                  </a:lnTo>
                </a:path>
                <a:path w="575309" h="218439">
                  <a:moveTo>
                    <a:pt x="574586" y="0"/>
                  </a:moveTo>
                  <a:lnTo>
                    <a:pt x="574929" y="21789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6980351" y="5866650"/>
              <a:ext cx="1493520" cy="489584"/>
            </a:xfrm>
            <a:custGeom>
              <a:avLst/>
              <a:gdLst/>
              <a:ahLst/>
              <a:cxnLst/>
              <a:rect l="l" t="t" r="r" b="b"/>
              <a:pathLst>
                <a:path w="1493520" h="489585">
                  <a:moveTo>
                    <a:pt x="1493253" y="82130"/>
                  </a:moveTo>
                  <a:lnTo>
                    <a:pt x="1439633" y="82130"/>
                  </a:lnTo>
                </a:path>
                <a:path w="1493520" h="489585">
                  <a:moveTo>
                    <a:pt x="0" y="0"/>
                  </a:moveTo>
                  <a:lnTo>
                    <a:pt x="0" y="489381"/>
                  </a:lnTo>
                </a:path>
                <a:path w="1493520" h="489585">
                  <a:moveTo>
                    <a:pt x="922870" y="326262"/>
                  </a:moveTo>
                  <a:lnTo>
                    <a:pt x="922870" y="82143"/>
                  </a:lnTo>
                  <a:lnTo>
                    <a:pt x="1412252" y="82143"/>
                  </a:lnTo>
                  <a:lnTo>
                    <a:pt x="1412252" y="326262"/>
                  </a:lnTo>
                  <a:lnTo>
                    <a:pt x="922870" y="3262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8316582" y="3451669"/>
              <a:ext cx="1905" cy="519430"/>
            </a:xfrm>
            <a:custGeom>
              <a:avLst/>
              <a:gdLst/>
              <a:ahLst/>
              <a:cxnLst/>
              <a:rect l="l" t="t" r="r" b="b"/>
              <a:pathLst>
                <a:path w="1904" h="519429">
                  <a:moveTo>
                    <a:pt x="1295" y="0"/>
                  </a:moveTo>
                  <a:lnTo>
                    <a:pt x="0" y="0"/>
                  </a:lnTo>
                  <a:lnTo>
                    <a:pt x="0" y="518883"/>
                  </a:lnTo>
                  <a:lnTo>
                    <a:pt x="1295" y="517906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/>
            <p:cNvSpPr/>
            <p:nvPr/>
          </p:nvSpPr>
          <p:spPr>
            <a:xfrm>
              <a:off x="8315274" y="3451669"/>
              <a:ext cx="1905" cy="520065"/>
            </a:xfrm>
            <a:custGeom>
              <a:avLst/>
              <a:gdLst/>
              <a:ahLst/>
              <a:cxnLst/>
              <a:rect l="l" t="t" r="r" b="b"/>
              <a:pathLst>
                <a:path w="1904" h="520064">
                  <a:moveTo>
                    <a:pt x="0" y="0"/>
                  </a:moveTo>
                  <a:lnTo>
                    <a:pt x="0" y="519848"/>
                  </a:lnTo>
                  <a:lnTo>
                    <a:pt x="1295" y="51888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8313978" y="3451669"/>
              <a:ext cx="1905" cy="521334"/>
            </a:xfrm>
            <a:custGeom>
              <a:avLst/>
              <a:gdLst/>
              <a:ahLst/>
              <a:cxnLst/>
              <a:rect l="l" t="t" r="r" b="b"/>
              <a:pathLst>
                <a:path w="1904" h="521335">
                  <a:moveTo>
                    <a:pt x="0" y="0"/>
                  </a:moveTo>
                  <a:lnTo>
                    <a:pt x="0" y="520814"/>
                  </a:lnTo>
                  <a:lnTo>
                    <a:pt x="1295" y="519848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/>
            <p:cNvSpPr/>
            <p:nvPr/>
          </p:nvSpPr>
          <p:spPr>
            <a:xfrm>
              <a:off x="8312683" y="3451669"/>
              <a:ext cx="1905" cy="521970"/>
            </a:xfrm>
            <a:custGeom>
              <a:avLst/>
              <a:gdLst/>
              <a:ahLst/>
              <a:cxnLst/>
              <a:rect l="l" t="t" r="r" b="b"/>
              <a:pathLst>
                <a:path w="1904" h="521970">
                  <a:moveTo>
                    <a:pt x="0" y="0"/>
                  </a:moveTo>
                  <a:lnTo>
                    <a:pt x="0" y="521780"/>
                  </a:lnTo>
                  <a:lnTo>
                    <a:pt x="1295" y="520814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8311375" y="3451669"/>
              <a:ext cx="1905" cy="523240"/>
            </a:xfrm>
            <a:custGeom>
              <a:avLst/>
              <a:gdLst/>
              <a:ahLst/>
              <a:cxnLst/>
              <a:rect l="l" t="t" r="r" b="b"/>
              <a:pathLst>
                <a:path w="1904" h="523239">
                  <a:moveTo>
                    <a:pt x="0" y="0"/>
                  </a:moveTo>
                  <a:lnTo>
                    <a:pt x="0" y="522756"/>
                  </a:lnTo>
                  <a:lnTo>
                    <a:pt x="1295" y="521790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8310079" y="3451669"/>
              <a:ext cx="1905" cy="523875"/>
            </a:xfrm>
            <a:custGeom>
              <a:avLst/>
              <a:gdLst/>
              <a:ahLst/>
              <a:cxnLst/>
              <a:rect l="l" t="t" r="r" b="b"/>
              <a:pathLst>
                <a:path w="1904" h="523875">
                  <a:moveTo>
                    <a:pt x="0" y="0"/>
                  </a:moveTo>
                  <a:lnTo>
                    <a:pt x="0" y="523722"/>
                  </a:lnTo>
                  <a:lnTo>
                    <a:pt x="1295" y="522756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/>
            <p:cNvSpPr/>
            <p:nvPr/>
          </p:nvSpPr>
          <p:spPr>
            <a:xfrm>
              <a:off x="8308784" y="3451669"/>
              <a:ext cx="1905" cy="525145"/>
            </a:xfrm>
            <a:custGeom>
              <a:avLst/>
              <a:gdLst/>
              <a:ahLst/>
              <a:cxnLst/>
              <a:rect l="l" t="t" r="r" b="b"/>
              <a:pathLst>
                <a:path w="1904" h="525145">
                  <a:moveTo>
                    <a:pt x="0" y="0"/>
                  </a:moveTo>
                  <a:lnTo>
                    <a:pt x="0" y="524688"/>
                  </a:lnTo>
                  <a:lnTo>
                    <a:pt x="1295" y="523722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8307488" y="3451669"/>
              <a:ext cx="1905" cy="525780"/>
            </a:xfrm>
            <a:custGeom>
              <a:avLst/>
              <a:gdLst/>
              <a:ahLst/>
              <a:cxnLst/>
              <a:rect l="l" t="t" r="r" b="b"/>
              <a:pathLst>
                <a:path w="1904" h="525779">
                  <a:moveTo>
                    <a:pt x="0" y="0"/>
                  </a:moveTo>
                  <a:lnTo>
                    <a:pt x="0" y="525655"/>
                  </a:lnTo>
                  <a:lnTo>
                    <a:pt x="1295" y="524688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8306180" y="3451669"/>
              <a:ext cx="1905" cy="527050"/>
            </a:xfrm>
            <a:custGeom>
              <a:avLst/>
              <a:gdLst/>
              <a:ahLst/>
              <a:cxnLst/>
              <a:rect l="l" t="t" r="r" b="b"/>
              <a:pathLst>
                <a:path w="1904" h="527050">
                  <a:moveTo>
                    <a:pt x="0" y="0"/>
                  </a:moveTo>
                  <a:lnTo>
                    <a:pt x="0" y="526631"/>
                  </a:lnTo>
                  <a:lnTo>
                    <a:pt x="1295" y="525664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/>
            <p:cNvSpPr/>
            <p:nvPr/>
          </p:nvSpPr>
          <p:spPr>
            <a:xfrm>
              <a:off x="8304885" y="3451669"/>
              <a:ext cx="1905" cy="527685"/>
            </a:xfrm>
            <a:custGeom>
              <a:avLst/>
              <a:gdLst/>
              <a:ahLst/>
              <a:cxnLst/>
              <a:rect l="l" t="t" r="r" b="b"/>
              <a:pathLst>
                <a:path w="1904" h="527685">
                  <a:moveTo>
                    <a:pt x="0" y="0"/>
                  </a:moveTo>
                  <a:lnTo>
                    <a:pt x="0" y="527597"/>
                  </a:lnTo>
                  <a:lnTo>
                    <a:pt x="1295" y="52663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8303589" y="3451669"/>
              <a:ext cx="1905" cy="528955"/>
            </a:xfrm>
            <a:custGeom>
              <a:avLst/>
              <a:gdLst/>
              <a:ahLst/>
              <a:cxnLst/>
              <a:rect l="l" t="t" r="r" b="b"/>
              <a:pathLst>
                <a:path w="1904" h="528954">
                  <a:moveTo>
                    <a:pt x="0" y="0"/>
                  </a:moveTo>
                  <a:lnTo>
                    <a:pt x="0" y="528563"/>
                  </a:lnTo>
                  <a:lnTo>
                    <a:pt x="1295" y="527597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8302294" y="3451669"/>
              <a:ext cx="1905" cy="529590"/>
            </a:xfrm>
            <a:custGeom>
              <a:avLst/>
              <a:gdLst/>
              <a:ahLst/>
              <a:cxnLst/>
              <a:rect l="l" t="t" r="r" b="b"/>
              <a:pathLst>
                <a:path w="1904" h="529589">
                  <a:moveTo>
                    <a:pt x="0" y="0"/>
                  </a:moveTo>
                  <a:lnTo>
                    <a:pt x="0" y="529529"/>
                  </a:lnTo>
                  <a:lnTo>
                    <a:pt x="1295" y="528563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/>
            <p:cNvSpPr/>
            <p:nvPr/>
          </p:nvSpPr>
          <p:spPr>
            <a:xfrm>
              <a:off x="8300986" y="3451669"/>
              <a:ext cx="1905" cy="530860"/>
            </a:xfrm>
            <a:custGeom>
              <a:avLst/>
              <a:gdLst/>
              <a:ahLst/>
              <a:cxnLst/>
              <a:rect l="l" t="t" r="r" b="b"/>
              <a:pathLst>
                <a:path w="1904" h="530860">
                  <a:moveTo>
                    <a:pt x="0" y="0"/>
                  </a:moveTo>
                  <a:lnTo>
                    <a:pt x="0" y="530505"/>
                  </a:lnTo>
                  <a:lnTo>
                    <a:pt x="1295" y="529539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8299691" y="3451669"/>
              <a:ext cx="1905" cy="531495"/>
            </a:xfrm>
            <a:custGeom>
              <a:avLst/>
              <a:gdLst/>
              <a:ahLst/>
              <a:cxnLst/>
              <a:rect l="l" t="t" r="r" b="b"/>
              <a:pathLst>
                <a:path w="1904" h="531495">
                  <a:moveTo>
                    <a:pt x="0" y="0"/>
                  </a:moveTo>
                  <a:lnTo>
                    <a:pt x="0" y="531471"/>
                  </a:lnTo>
                  <a:lnTo>
                    <a:pt x="1295" y="530505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8298395" y="3451669"/>
              <a:ext cx="1905" cy="532765"/>
            </a:xfrm>
            <a:custGeom>
              <a:avLst/>
              <a:gdLst/>
              <a:ahLst/>
              <a:cxnLst/>
              <a:rect l="l" t="t" r="r" b="b"/>
              <a:pathLst>
                <a:path w="1904" h="532764">
                  <a:moveTo>
                    <a:pt x="0" y="0"/>
                  </a:moveTo>
                  <a:lnTo>
                    <a:pt x="0" y="532438"/>
                  </a:lnTo>
                  <a:lnTo>
                    <a:pt x="1295" y="53147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/>
            <p:cNvSpPr/>
            <p:nvPr/>
          </p:nvSpPr>
          <p:spPr>
            <a:xfrm>
              <a:off x="8297087" y="3451669"/>
              <a:ext cx="1905" cy="534035"/>
            </a:xfrm>
            <a:custGeom>
              <a:avLst/>
              <a:gdLst/>
              <a:ahLst/>
              <a:cxnLst/>
              <a:rect l="l" t="t" r="r" b="b"/>
              <a:pathLst>
                <a:path w="1904" h="534035">
                  <a:moveTo>
                    <a:pt x="0" y="0"/>
                  </a:moveTo>
                  <a:lnTo>
                    <a:pt x="0" y="533414"/>
                  </a:lnTo>
                  <a:lnTo>
                    <a:pt x="1295" y="532447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8295792" y="3451669"/>
              <a:ext cx="1905" cy="534670"/>
            </a:xfrm>
            <a:custGeom>
              <a:avLst/>
              <a:gdLst/>
              <a:ahLst/>
              <a:cxnLst/>
              <a:rect l="l" t="t" r="r" b="b"/>
              <a:pathLst>
                <a:path w="1904" h="534670">
                  <a:moveTo>
                    <a:pt x="0" y="0"/>
                  </a:moveTo>
                  <a:lnTo>
                    <a:pt x="0" y="534380"/>
                  </a:lnTo>
                  <a:lnTo>
                    <a:pt x="1295" y="533414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8294496" y="3451669"/>
              <a:ext cx="1905" cy="535940"/>
            </a:xfrm>
            <a:custGeom>
              <a:avLst/>
              <a:gdLst/>
              <a:ahLst/>
              <a:cxnLst/>
              <a:rect l="l" t="t" r="r" b="b"/>
              <a:pathLst>
                <a:path w="1904" h="535939">
                  <a:moveTo>
                    <a:pt x="0" y="0"/>
                  </a:moveTo>
                  <a:lnTo>
                    <a:pt x="0" y="535346"/>
                  </a:lnTo>
                  <a:lnTo>
                    <a:pt x="1295" y="534380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/>
            <p:cNvSpPr/>
            <p:nvPr/>
          </p:nvSpPr>
          <p:spPr>
            <a:xfrm>
              <a:off x="8293201" y="3451669"/>
              <a:ext cx="1905" cy="536575"/>
            </a:xfrm>
            <a:custGeom>
              <a:avLst/>
              <a:gdLst/>
              <a:ahLst/>
              <a:cxnLst/>
              <a:rect l="l" t="t" r="r" b="b"/>
              <a:pathLst>
                <a:path w="1904" h="536575">
                  <a:moveTo>
                    <a:pt x="0" y="0"/>
                  </a:moveTo>
                  <a:lnTo>
                    <a:pt x="0" y="536312"/>
                  </a:lnTo>
                  <a:lnTo>
                    <a:pt x="1295" y="535346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8291893" y="3451669"/>
              <a:ext cx="1905" cy="537845"/>
            </a:xfrm>
            <a:custGeom>
              <a:avLst/>
              <a:gdLst/>
              <a:ahLst/>
              <a:cxnLst/>
              <a:rect l="l" t="t" r="r" b="b"/>
              <a:pathLst>
                <a:path w="1904" h="537845">
                  <a:moveTo>
                    <a:pt x="0" y="0"/>
                  </a:moveTo>
                  <a:lnTo>
                    <a:pt x="0" y="537288"/>
                  </a:lnTo>
                  <a:lnTo>
                    <a:pt x="1295" y="536322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8290597" y="3451669"/>
              <a:ext cx="1905" cy="538480"/>
            </a:xfrm>
            <a:custGeom>
              <a:avLst/>
              <a:gdLst/>
              <a:ahLst/>
              <a:cxnLst/>
              <a:rect l="l" t="t" r="r" b="b"/>
              <a:pathLst>
                <a:path w="1904" h="538479">
                  <a:moveTo>
                    <a:pt x="0" y="0"/>
                  </a:moveTo>
                  <a:lnTo>
                    <a:pt x="0" y="538254"/>
                  </a:lnTo>
                  <a:lnTo>
                    <a:pt x="1295" y="537288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/>
            <p:cNvSpPr/>
            <p:nvPr/>
          </p:nvSpPr>
          <p:spPr>
            <a:xfrm>
              <a:off x="8289302" y="3451669"/>
              <a:ext cx="1905" cy="539750"/>
            </a:xfrm>
            <a:custGeom>
              <a:avLst/>
              <a:gdLst/>
              <a:ahLst/>
              <a:cxnLst/>
              <a:rect l="l" t="t" r="r" b="b"/>
              <a:pathLst>
                <a:path w="1904" h="539750">
                  <a:moveTo>
                    <a:pt x="0" y="0"/>
                  </a:moveTo>
                  <a:lnTo>
                    <a:pt x="0" y="539221"/>
                  </a:lnTo>
                  <a:lnTo>
                    <a:pt x="1295" y="538254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8287994" y="3451669"/>
              <a:ext cx="1905" cy="540385"/>
            </a:xfrm>
            <a:custGeom>
              <a:avLst/>
              <a:gdLst/>
              <a:ahLst/>
              <a:cxnLst/>
              <a:rect l="l" t="t" r="r" b="b"/>
              <a:pathLst>
                <a:path w="1904" h="540385">
                  <a:moveTo>
                    <a:pt x="0" y="0"/>
                  </a:moveTo>
                  <a:lnTo>
                    <a:pt x="0" y="540197"/>
                  </a:lnTo>
                  <a:lnTo>
                    <a:pt x="1295" y="539230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/>
            <p:cNvSpPr/>
            <p:nvPr/>
          </p:nvSpPr>
          <p:spPr>
            <a:xfrm>
              <a:off x="8286699" y="3451669"/>
              <a:ext cx="1905" cy="541655"/>
            </a:xfrm>
            <a:custGeom>
              <a:avLst/>
              <a:gdLst/>
              <a:ahLst/>
              <a:cxnLst/>
              <a:rect l="l" t="t" r="r" b="b"/>
              <a:pathLst>
                <a:path w="1904" h="541654">
                  <a:moveTo>
                    <a:pt x="0" y="0"/>
                  </a:moveTo>
                  <a:lnTo>
                    <a:pt x="0" y="541163"/>
                  </a:lnTo>
                  <a:lnTo>
                    <a:pt x="1295" y="540197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8285403" y="3451669"/>
              <a:ext cx="1905" cy="542290"/>
            </a:xfrm>
            <a:custGeom>
              <a:avLst/>
              <a:gdLst/>
              <a:ahLst/>
              <a:cxnLst/>
              <a:rect l="l" t="t" r="r" b="b"/>
              <a:pathLst>
                <a:path w="1904" h="542289">
                  <a:moveTo>
                    <a:pt x="0" y="0"/>
                  </a:moveTo>
                  <a:lnTo>
                    <a:pt x="0" y="542129"/>
                  </a:lnTo>
                  <a:lnTo>
                    <a:pt x="1295" y="541163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828410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45" y="543062"/>
                  </a:lnTo>
                  <a:lnTo>
                    <a:pt x="1295" y="542129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828280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/>
            <p:cNvSpPr/>
            <p:nvPr/>
          </p:nvSpPr>
          <p:spPr>
            <a:xfrm>
              <a:off x="828150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8278914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827760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827631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827501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827370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827241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827111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826982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826851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826721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826592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826462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826331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826202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826072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825941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825812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825682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825553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8252930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825163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825032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8247735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824643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824513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8242541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824124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823993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823864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823734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823603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823474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823344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823215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8229549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822825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8225650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822435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8221751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822045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8217865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821655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821526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821396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821267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821136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821006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820877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/>
            <p:cNvSpPr/>
            <p:nvPr/>
          </p:nvSpPr>
          <p:spPr>
            <a:xfrm>
              <a:off x="820746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8204873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/>
            <p:cNvSpPr/>
            <p:nvPr/>
          </p:nvSpPr>
          <p:spPr>
            <a:xfrm>
              <a:off x="8202269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820097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819967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1" name="object 2681"/>
            <p:cNvSpPr/>
            <p:nvPr/>
          </p:nvSpPr>
          <p:spPr>
            <a:xfrm>
              <a:off x="819837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2" name="object 2682"/>
            <p:cNvSpPr/>
            <p:nvPr/>
          </p:nvSpPr>
          <p:spPr>
            <a:xfrm>
              <a:off x="819707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819577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/>
            <p:cNvSpPr/>
            <p:nvPr/>
          </p:nvSpPr>
          <p:spPr>
            <a:xfrm>
              <a:off x="819448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5" name="object 2685"/>
            <p:cNvSpPr/>
            <p:nvPr/>
          </p:nvSpPr>
          <p:spPr>
            <a:xfrm>
              <a:off x="8191881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819058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/>
            <p:cNvSpPr/>
            <p:nvPr/>
          </p:nvSpPr>
          <p:spPr>
            <a:xfrm>
              <a:off x="818928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/>
            <p:cNvSpPr/>
            <p:nvPr/>
          </p:nvSpPr>
          <p:spPr>
            <a:xfrm>
              <a:off x="818798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818668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/>
            <p:cNvSpPr/>
            <p:nvPr/>
          </p:nvSpPr>
          <p:spPr>
            <a:xfrm>
              <a:off x="8184083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/>
            <p:cNvSpPr/>
            <p:nvPr/>
          </p:nvSpPr>
          <p:spPr>
            <a:xfrm>
              <a:off x="818278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818149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818019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/>
            <p:cNvSpPr/>
            <p:nvPr/>
          </p:nvSpPr>
          <p:spPr>
            <a:xfrm>
              <a:off x="817888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/>
            <p:cNvSpPr/>
            <p:nvPr/>
          </p:nvSpPr>
          <p:spPr>
            <a:xfrm>
              <a:off x="8176298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/>
            <p:cNvSpPr/>
            <p:nvPr/>
          </p:nvSpPr>
          <p:spPr>
            <a:xfrm>
              <a:off x="817500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/>
            <p:cNvSpPr/>
            <p:nvPr/>
          </p:nvSpPr>
          <p:spPr>
            <a:xfrm>
              <a:off x="817369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/>
            <p:cNvSpPr/>
            <p:nvPr/>
          </p:nvSpPr>
          <p:spPr>
            <a:xfrm>
              <a:off x="817239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/>
            <p:cNvSpPr/>
            <p:nvPr/>
          </p:nvSpPr>
          <p:spPr>
            <a:xfrm>
              <a:off x="8169795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/>
            <p:cNvSpPr/>
            <p:nvPr/>
          </p:nvSpPr>
          <p:spPr>
            <a:xfrm>
              <a:off x="816850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1" name="object 2701"/>
            <p:cNvSpPr/>
            <p:nvPr/>
          </p:nvSpPr>
          <p:spPr>
            <a:xfrm>
              <a:off x="816720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2" name="object 2702"/>
            <p:cNvSpPr/>
            <p:nvPr/>
          </p:nvSpPr>
          <p:spPr>
            <a:xfrm>
              <a:off x="816590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3" name="object 2703"/>
            <p:cNvSpPr/>
            <p:nvPr/>
          </p:nvSpPr>
          <p:spPr>
            <a:xfrm>
              <a:off x="8163306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4" name="object 2704"/>
            <p:cNvSpPr/>
            <p:nvPr/>
          </p:nvSpPr>
          <p:spPr>
            <a:xfrm>
              <a:off x="816201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816070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/>
            <p:cNvSpPr/>
            <p:nvPr/>
          </p:nvSpPr>
          <p:spPr>
            <a:xfrm>
              <a:off x="8158111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/>
            <p:cNvSpPr/>
            <p:nvPr/>
          </p:nvSpPr>
          <p:spPr>
            <a:xfrm>
              <a:off x="8155508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/>
            <p:cNvSpPr/>
            <p:nvPr/>
          </p:nvSpPr>
          <p:spPr>
            <a:xfrm>
              <a:off x="8152917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/>
            <p:cNvSpPr/>
            <p:nvPr/>
          </p:nvSpPr>
          <p:spPr>
            <a:xfrm>
              <a:off x="8150314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/>
            <p:cNvSpPr/>
            <p:nvPr/>
          </p:nvSpPr>
          <p:spPr>
            <a:xfrm>
              <a:off x="8147723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8145119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/>
            <p:cNvSpPr/>
            <p:nvPr/>
          </p:nvSpPr>
          <p:spPr>
            <a:xfrm>
              <a:off x="8142528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/>
            <p:cNvSpPr/>
            <p:nvPr/>
          </p:nvSpPr>
          <p:spPr>
            <a:xfrm>
              <a:off x="814122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/>
            <p:cNvSpPr/>
            <p:nvPr/>
          </p:nvSpPr>
          <p:spPr>
            <a:xfrm>
              <a:off x="813992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8137334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/>
            <p:cNvSpPr/>
            <p:nvPr/>
          </p:nvSpPr>
          <p:spPr>
            <a:xfrm>
              <a:off x="813602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/>
            <p:cNvSpPr/>
            <p:nvPr/>
          </p:nvSpPr>
          <p:spPr>
            <a:xfrm>
              <a:off x="813473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/>
            <p:cNvSpPr/>
            <p:nvPr/>
          </p:nvSpPr>
          <p:spPr>
            <a:xfrm>
              <a:off x="813343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8130832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812953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812824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/>
            <p:cNvSpPr/>
            <p:nvPr/>
          </p:nvSpPr>
          <p:spPr>
            <a:xfrm>
              <a:off x="812693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/>
            <p:cNvSpPr/>
            <p:nvPr/>
          </p:nvSpPr>
          <p:spPr>
            <a:xfrm>
              <a:off x="8124342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/>
            <p:cNvSpPr/>
            <p:nvPr/>
          </p:nvSpPr>
          <p:spPr>
            <a:xfrm>
              <a:off x="812303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/>
            <p:cNvSpPr/>
            <p:nvPr/>
          </p:nvSpPr>
          <p:spPr>
            <a:xfrm>
              <a:off x="812173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/>
            <p:cNvSpPr/>
            <p:nvPr/>
          </p:nvSpPr>
          <p:spPr>
            <a:xfrm>
              <a:off x="812044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7" name="object 2727"/>
            <p:cNvSpPr/>
            <p:nvPr/>
          </p:nvSpPr>
          <p:spPr>
            <a:xfrm>
              <a:off x="811914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8" name="object 2728"/>
            <p:cNvSpPr/>
            <p:nvPr/>
          </p:nvSpPr>
          <p:spPr>
            <a:xfrm>
              <a:off x="8116544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9" name="object 2729"/>
            <p:cNvSpPr/>
            <p:nvPr/>
          </p:nvSpPr>
          <p:spPr>
            <a:xfrm>
              <a:off x="811524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811395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/>
            <p:cNvSpPr/>
            <p:nvPr/>
          </p:nvSpPr>
          <p:spPr>
            <a:xfrm>
              <a:off x="811264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2" name="object 2732"/>
            <p:cNvSpPr/>
            <p:nvPr/>
          </p:nvSpPr>
          <p:spPr>
            <a:xfrm>
              <a:off x="811135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3" name="object 2733"/>
            <p:cNvSpPr/>
            <p:nvPr/>
          </p:nvSpPr>
          <p:spPr>
            <a:xfrm>
              <a:off x="8108747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/>
            <p:cNvSpPr/>
            <p:nvPr/>
          </p:nvSpPr>
          <p:spPr>
            <a:xfrm>
              <a:off x="810745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5" name="object 2735"/>
            <p:cNvSpPr/>
            <p:nvPr/>
          </p:nvSpPr>
          <p:spPr>
            <a:xfrm>
              <a:off x="810615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6" name="object 2736"/>
            <p:cNvSpPr/>
            <p:nvPr/>
          </p:nvSpPr>
          <p:spPr>
            <a:xfrm>
              <a:off x="810486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7" name="object 2737"/>
            <p:cNvSpPr/>
            <p:nvPr/>
          </p:nvSpPr>
          <p:spPr>
            <a:xfrm>
              <a:off x="810355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8" name="object 2738"/>
            <p:cNvSpPr/>
            <p:nvPr/>
          </p:nvSpPr>
          <p:spPr>
            <a:xfrm>
              <a:off x="810225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9" name="object 2739"/>
            <p:cNvSpPr/>
            <p:nvPr/>
          </p:nvSpPr>
          <p:spPr>
            <a:xfrm>
              <a:off x="810096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0" name="object 2740"/>
            <p:cNvSpPr/>
            <p:nvPr/>
          </p:nvSpPr>
          <p:spPr>
            <a:xfrm>
              <a:off x="8098358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1" name="object 2741"/>
            <p:cNvSpPr/>
            <p:nvPr/>
          </p:nvSpPr>
          <p:spPr>
            <a:xfrm>
              <a:off x="8095767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/>
            <p:cNvSpPr/>
            <p:nvPr/>
          </p:nvSpPr>
          <p:spPr>
            <a:xfrm>
              <a:off x="809445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/>
            <p:cNvSpPr/>
            <p:nvPr/>
          </p:nvSpPr>
          <p:spPr>
            <a:xfrm>
              <a:off x="809316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/>
            <p:cNvSpPr/>
            <p:nvPr/>
          </p:nvSpPr>
          <p:spPr>
            <a:xfrm>
              <a:off x="809186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809057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/>
            <p:cNvSpPr/>
            <p:nvPr/>
          </p:nvSpPr>
          <p:spPr>
            <a:xfrm>
              <a:off x="808926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/>
            <p:cNvSpPr/>
            <p:nvPr/>
          </p:nvSpPr>
          <p:spPr>
            <a:xfrm>
              <a:off x="808796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/>
            <p:cNvSpPr/>
            <p:nvPr/>
          </p:nvSpPr>
          <p:spPr>
            <a:xfrm>
              <a:off x="808667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/>
            <p:cNvSpPr/>
            <p:nvPr/>
          </p:nvSpPr>
          <p:spPr>
            <a:xfrm>
              <a:off x="808537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0" name="object 2750"/>
            <p:cNvSpPr/>
            <p:nvPr/>
          </p:nvSpPr>
          <p:spPr>
            <a:xfrm>
              <a:off x="8082775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1" name="object 2751"/>
            <p:cNvSpPr/>
            <p:nvPr/>
          </p:nvSpPr>
          <p:spPr>
            <a:xfrm>
              <a:off x="808147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/>
            <p:cNvSpPr/>
            <p:nvPr/>
          </p:nvSpPr>
          <p:spPr>
            <a:xfrm>
              <a:off x="8078876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/>
            <p:cNvSpPr/>
            <p:nvPr/>
          </p:nvSpPr>
          <p:spPr>
            <a:xfrm>
              <a:off x="807758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4" name="object 2754"/>
            <p:cNvSpPr/>
            <p:nvPr/>
          </p:nvSpPr>
          <p:spPr>
            <a:xfrm>
              <a:off x="8074977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5" name="object 2755"/>
            <p:cNvSpPr/>
            <p:nvPr/>
          </p:nvSpPr>
          <p:spPr>
            <a:xfrm>
              <a:off x="807368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/>
            <p:cNvSpPr/>
            <p:nvPr/>
          </p:nvSpPr>
          <p:spPr>
            <a:xfrm>
              <a:off x="8071078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1295" y="0"/>
                  </a:move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close/>
                </a:path>
                <a:path w="3175" h="543560">
                  <a:moveTo>
                    <a:pt x="2603" y="0"/>
                  </a:moveTo>
                  <a:lnTo>
                    <a:pt x="1308" y="0"/>
                  </a:lnTo>
                  <a:lnTo>
                    <a:pt x="1308" y="543001"/>
                  </a:lnTo>
                  <a:lnTo>
                    <a:pt x="2603" y="543001"/>
                  </a:lnTo>
                  <a:lnTo>
                    <a:pt x="260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/>
            <p:cNvSpPr/>
            <p:nvPr/>
          </p:nvSpPr>
          <p:spPr>
            <a:xfrm>
              <a:off x="806978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806848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/>
            <p:cNvSpPr/>
            <p:nvPr/>
          </p:nvSpPr>
          <p:spPr>
            <a:xfrm>
              <a:off x="806719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/>
            <p:cNvSpPr/>
            <p:nvPr/>
          </p:nvSpPr>
          <p:spPr>
            <a:xfrm>
              <a:off x="806588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/>
            <p:cNvSpPr/>
            <p:nvPr/>
          </p:nvSpPr>
          <p:spPr>
            <a:xfrm>
              <a:off x="806458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2" name="object 2762"/>
            <p:cNvSpPr/>
            <p:nvPr/>
          </p:nvSpPr>
          <p:spPr>
            <a:xfrm>
              <a:off x="806329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/>
            <p:cNvSpPr/>
            <p:nvPr/>
          </p:nvSpPr>
          <p:spPr>
            <a:xfrm>
              <a:off x="806199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806068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5" name="object 2765"/>
            <p:cNvSpPr/>
            <p:nvPr/>
          </p:nvSpPr>
          <p:spPr>
            <a:xfrm>
              <a:off x="8058099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6" name="object 2766"/>
            <p:cNvSpPr/>
            <p:nvPr/>
          </p:nvSpPr>
          <p:spPr>
            <a:xfrm>
              <a:off x="805679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/>
            <p:cNvSpPr/>
            <p:nvPr/>
          </p:nvSpPr>
          <p:spPr>
            <a:xfrm>
              <a:off x="805549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8" name="object 2768"/>
            <p:cNvSpPr/>
            <p:nvPr/>
          </p:nvSpPr>
          <p:spPr>
            <a:xfrm>
              <a:off x="8052905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9" name="object 2769"/>
            <p:cNvSpPr/>
            <p:nvPr/>
          </p:nvSpPr>
          <p:spPr>
            <a:xfrm>
              <a:off x="805159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0" name="object 2770"/>
            <p:cNvSpPr/>
            <p:nvPr/>
          </p:nvSpPr>
          <p:spPr>
            <a:xfrm>
              <a:off x="805030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1" name="object 2771"/>
            <p:cNvSpPr/>
            <p:nvPr/>
          </p:nvSpPr>
          <p:spPr>
            <a:xfrm>
              <a:off x="8047710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2" name="object 2772"/>
            <p:cNvSpPr/>
            <p:nvPr/>
          </p:nvSpPr>
          <p:spPr>
            <a:xfrm>
              <a:off x="804640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3" name="object 2773"/>
            <p:cNvSpPr/>
            <p:nvPr/>
          </p:nvSpPr>
          <p:spPr>
            <a:xfrm>
              <a:off x="804510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4" name="object 2774"/>
            <p:cNvSpPr/>
            <p:nvPr/>
          </p:nvSpPr>
          <p:spPr>
            <a:xfrm>
              <a:off x="804381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5" name="object 2775"/>
            <p:cNvSpPr/>
            <p:nvPr/>
          </p:nvSpPr>
          <p:spPr>
            <a:xfrm>
              <a:off x="804250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/>
            <p:cNvSpPr/>
            <p:nvPr/>
          </p:nvSpPr>
          <p:spPr>
            <a:xfrm>
              <a:off x="804120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/>
            <p:cNvSpPr/>
            <p:nvPr/>
          </p:nvSpPr>
          <p:spPr>
            <a:xfrm>
              <a:off x="803991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/>
            <p:cNvSpPr/>
            <p:nvPr/>
          </p:nvSpPr>
          <p:spPr>
            <a:xfrm>
              <a:off x="803861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/>
            <p:cNvSpPr/>
            <p:nvPr/>
          </p:nvSpPr>
          <p:spPr>
            <a:xfrm>
              <a:off x="803730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/>
            <p:cNvSpPr/>
            <p:nvPr/>
          </p:nvSpPr>
          <p:spPr>
            <a:xfrm>
              <a:off x="803601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1" name="object 2781"/>
            <p:cNvSpPr/>
            <p:nvPr/>
          </p:nvSpPr>
          <p:spPr>
            <a:xfrm>
              <a:off x="803471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2" name="object 2782"/>
            <p:cNvSpPr/>
            <p:nvPr/>
          </p:nvSpPr>
          <p:spPr>
            <a:xfrm>
              <a:off x="803342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3" name="object 2783"/>
            <p:cNvSpPr/>
            <p:nvPr/>
          </p:nvSpPr>
          <p:spPr>
            <a:xfrm>
              <a:off x="803211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4" name="object 2784"/>
            <p:cNvSpPr/>
            <p:nvPr/>
          </p:nvSpPr>
          <p:spPr>
            <a:xfrm>
              <a:off x="803081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5" name="object 2785"/>
            <p:cNvSpPr/>
            <p:nvPr/>
          </p:nvSpPr>
          <p:spPr>
            <a:xfrm>
              <a:off x="8029524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6" name="object 2786"/>
            <p:cNvSpPr/>
            <p:nvPr/>
          </p:nvSpPr>
          <p:spPr>
            <a:xfrm>
              <a:off x="802821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/>
            <p:cNvSpPr/>
            <p:nvPr/>
          </p:nvSpPr>
          <p:spPr>
            <a:xfrm>
              <a:off x="802692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/>
            <p:cNvSpPr/>
            <p:nvPr/>
          </p:nvSpPr>
          <p:spPr>
            <a:xfrm>
              <a:off x="8025625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/>
            <p:cNvSpPr/>
            <p:nvPr/>
          </p:nvSpPr>
          <p:spPr>
            <a:xfrm>
              <a:off x="8024329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/>
            <p:cNvSpPr/>
            <p:nvPr/>
          </p:nvSpPr>
          <p:spPr>
            <a:xfrm>
              <a:off x="8021726" y="3451669"/>
              <a:ext cx="3175" cy="543560"/>
            </a:xfrm>
            <a:custGeom>
              <a:avLst/>
              <a:gdLst/>
              <a:ahLst/>
              <a:cxnLst/>
              <a:rect l="l" t="t" r="r" b="b"/>
              <a:pathLst>
                <a:path w="3175" h="543560">
                  <a:moveTo>
                    <a:pt x="2590" y="0"/>
                  </a:moveTo>
                  <a:lnTo>
                    <a:pt x="1295" y="0"/>
                  </a:lnTo>
                  <a:lnTo>
                    <a:pt x="0" y="0"/>
                  </a:lnTo>
                  <a:lnTo>
                    <a:pt x="0" y="543001"/>
                  </a:lnTo>
                  <a:lnTo>
                    <a:pt x="1295" y="543001"/>
                  </a:lnTo>
                  <a:lnTo>
                    <a:pt x="2590" y="543001"/>
                  </a:lnTo>
                  <a:lnTo>
                    <a:pt x="259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/>
            <p:cNvSpPr/>
            <p:nvPr/>
          </p:nvSpPr>
          <p:spPr>
            <a:xfrm>
              <a:off x="8020430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/>
            <p:cNvSpPr/>
            <p:nvPr/>
          </p:nvSpPr>
          <p:spPr>
            <a:xfrm>
              <a:off x="8019122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/>
            <p:cNvSpPr/>
            <p:nvPr/>
          </p:nvSpPr>
          <p:spPr>
            <a:xfrm>
              <a:off x="801782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/>
            <p:cNvSpPr/>
            <p:nvPr/>
          </p:nvSpPr>
          <p:spPr>
            <a:xfrm>
              <a:off x="8016531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/>
            <p:cNvSpPr/>
            <p:nvPr/>
          </p:nvSpPr>
          <p:spPr>
            <a:xfrm>
              <a:off x="8015236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/>
            <p:cNvSpPr/>
            <p:nvPr/>
          </p:nvSpPr>
          <p:spPr>
            <a:xfrm>
              <a:off x="8013928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/>
            <p:cNvSpPr/>
            <p:nvPr/>
          </p:nvSpPr>
          <p:spPr>
            <a:xfrm>
              <a:off x="8012633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3001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/>
            <p:cNvSpPr/>
            <p:nvPr/>
          </p:nvSpPr>
          <p:spPr>
            <a:xfrm>
              <a:off x="8011337" y="3451669"/>
              <a:ext cx="1905" cy="543560"/>
            </a:xfrm>
            <a:custGeom>
              <a:avLst/>
              <a:gdLst/>
              <a:ahLst/>
              <a:cxnLst/>
              <a:rect l="l" t="t" r="r" b="b"/>
              <a:pathLst>
                <a:path w="1904" h="543560">
                  <a:moveTo>
                    <a:pt x="0" y="0"/>
                  </a:moveTo>
                  <a:lnTo>
                    <a:pt x="0" y="541720"/>
                  </a:lnTo>
                  <a:lnTo>
                    <a:pt x="1295" y="54300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/>
            <p:cNvSpPr/>
            <p:nvPr/>
          </p:nvSpPr>
          <p:spPr>
            <a:xfrm>
              <a:off x="8010042" y="3451669"/>
              <a:ext cx="1905" cy="542290"/>
            </a:xfrm>
            <a:custGeom>
              <a:avLst/>
              <a:gdLst/>
              <a:ahLst/>
              <a:cxnLst/>
              <a:rect l="l" t="t" r="r" b="b"/>
              <a:pathLst>
                <a:path w="1904" h="542289">
                  <a:moveTo>
                    <a:pt x="0" y="0"/>
                  </a:moveTo>
                  <a:lnTo>
                    <a:pt x="0" y="540533"/>
                  </a:lnTo>
                  <a:lnTo>
                    <a:pt x="1295" y="541720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/>
            <p:cNvSpPr/>
            <p:nvPr/>
          </p:nvSpPr>
          <p:spPr>
            <a:xfrm>
              <a:off x="8008734" y="3451669"/>
              <a:ext cx="1905" cy="541020"/>
            </a:xfrm>
            <a:custGeom>
              <a:avLst/>
              <a:gdLst/>
              <a:ahLst/>
              <a:cxnLst/>
              <a:rect l="l" t="t" r="r" b="b"/>
              <a:pathLst>
                <a:path w="1904" h="541020">
                  <a:moveTo>
                    <a:pt x="0" y="0"/>
                  </a:moveTo>
                  <a:lnTo>
                    <a:pt x="0" y="539334"/>
                  </a:lnTo>
                  <a:lnTo>
                    <a:pt x="1295" y="54052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/>
            <p:cNvSpPr/>
            <p:nvPr/>
          </p:nvSpPr>
          <p:spPr>
            <a:xfrm>
              <a:off x="8007438" y="3451669"/>
              <a:ext cx="1905" cy="539750"/>
            </a:xfrm>
            <a:custGeom>
              <a:avLst/>
              <a:gdLst/>
              <a:ahLst/>
              <a:cxnLst/>
              <a:rect l="l" t="t" r="r" b="b"/>
              <a:pathLst>
                <a:path w="1904" h="539750">
                  <a:moveTo>
                    <a:pt x="0" y="0"/>
                  </a:moveTo>
                  <a:lnTo>
                    <a:pt x="0" y="538147"/>
                  </a:lnTo>
                  <a:lnTo>
                    <a:pt x="1295" y="539334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/>
            <p:cNvSpPr/>
            <p:nvPr/>
          </p:nvSpPr>
          <p:spPr>
            <a:xfrm>
              <a:off x="8006143" y="3451669"/>
              <a:ext cx="1905" cy="538480"/>
            </a:xfrm>
            <a:custGeom>
              <a:avLst/>
              <a:gdLst/>
              <a:ahLst/>
              <a:cxnLst/>
              <a:rect l="l" t="t" r="r" b="b"/>
              <a:pathLst>
                <a:path w="1904" h="538479">
                  <a:moveTo>
                    <a:pt x="0" y="0"/>
                  </a:moveTo>
                  <a:lnTo>
                    <a:pt x="0" y="536960"/>
                  </a:lnTo>
                  <a:lnTo>
                    <a:pt x="1295" y="538147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/>
            <p:cNvSpPr/>
            <p:nvPr/>
          </p:nvSpPr>
          <p:spPr>
            <a:xfrm>
              <a:off x="8004835" y="3451669"/>
              <a:ext cx="1905" cy="537210"/>
            </a:xfrm>
            <a:custGeom>
              <a:avLst/>
              <a:gdLst/>
              <a:ahLst/>
              <a:cxnLst/>
              <a:rect l="l" t="t" r="r" b="b"/>
              <a:pathLst>
                <a:path w="1904" h="537210">
                  <a:moveTo>
                    <a:pt x="0" y="0"/>
                  </a:moveTo>
                  <a:lnTo>
                    <a:pt x="0" y="535761"/>
                  </a:lnTo>
                  <a:lnTo>
                    <a:pt x="1295" y="536948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/>
            <p:cNvSpPr/>
            <p:nvPr/>
          </p:nvSpPr>
          <p:spPr>
            <a:xfrm>
              <a:off x="8003539" y="3451669"/>
              <a:ext cx="1905" cy="535940"/>
            </a:xfrm>
            <a:custGeom>
              <a:avLst/>
              <a:gdLst/>
              <a:ahLst/>
              <a:cxnLst/>
              <a:rect l="l" t="t" r="r" b="b"/>
              <a:pathLst>
                <a:path w="1904" h="535939">
                  <a:moveTo>
                    <a:pt x="0" y="0"/>
                  </a:moveTo>
                  <a:lnTo>
                    <a:pt x="0" y="534574"/>
                  </a:lnTo>
                  <a:lnTo>
                    <a:pt x="1295" y="535761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/>
            <p:cNvSpPr/>
            <p:nvPr/>
          </p:nvSpPr>
          <p:spPr>
            <a:xfrm>
              <a:off x="8002244" y="3451669"/>
              <a:ext cx="1905" cy="534670"/>
            </a:xfrm>
            <a:custGeom>
              <a:avLst/>
              <a:gdLst/>
              <a:ahLst/>
              <a:cxnLst/>
              <a:rect l="l" t="t" r="r" b="b"/>
              <a:pathLst>
                <a:path w="1904" h="534670">
                  <a:moveTo>
                    <a:pt x="0" y="0"/>
                  </a:moveTo>
                  <a:lnTo>
                    <a:pt x="0" y="533386"/>
                  </a:lnTo>
                  <a:lnTo>
                    <a:pt x="1295" y="534574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/>
            <p:cNvSpPr/>
            <p:nvPr/>
          </p:nvSpPr>
          <p:spPr>
            <a:xfrm>
              <a:off x="8000949" y="3451669"/>
              <a:ext cx="1905" cy="533400"/>
            </a:xfrm>
            <a:custGeom>
              <a:avLst/>
              <a:gdLst/>
              <a:ahLst/>
              <a:cxnLst/>
              <a:rect l="l" t="t" r="r" b="b"/>
              <a:pathLst>
                <a:path w="1904" h="533400">
                  <a:moveTo>
                    <a:pt x="0" y="0"/>
                  </a:moveTo>
                  <a:lnTo>
                    <a:pt x="0" y="532199"/>
                  </a:lnTo>
                  <a:lnTo>
                    <a:pt x="1295" y="533386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/>
            <p:cNvSpPr/>
            <p:nvPr/>
          </p:nvSpPr>
          <p:spPr>
            <a:xfrm>
              <a:off x="7999640" y="3451669"/>
              <a:ext cx="1905" cy="532765"/>
            </a:xfrm>
            <a:custGeom>
              <a:avLst/>
              <a:gdLst/>
              <a:ahLst/>
              <a:cxnLst/>
              <a:rect l="l" t="t" r="r" b="b"/>
              <a:pathLst>
                <a:path w="1904" h="532764">
                  <a:moveTo>
                    <a:pt x="0" y="0"/>
                  </a:moveTo>
                  <a:lnTo>
                    <a:pt x="0" y="531000"/>
                  </a:lnTo>
                  <a:lnTo>
                    <a:pt x="1295" y="532187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/>
            <p:cNvSpPr/>
            <p:nvPr/>
          </p:nvSpPr>
          <p:spPr>
            <a:xfrm>
              <a:off x="7998345" y="3451669"/>
              <a:ext cx="1905" cy="531495"/>
            </a:xfrm>
            <a:custGeom>
              <a:avLst/>
              <a:gdLst/>
              <a:ahLst/>
              <a:cxnLst/>
              <a:rect l="l" t="t" r="r" b="b"/>
              <a:pathLst>
                <a:path w="1904" h="531495">
                  <a:moveTo>
                    <a:pt x="0" y="0"/>
                  </a:moveTo>
                  <a:lnTo>
                    <a:pt x="0" y="529813"/>
                  </a:lnTo>
                  <a:lnTo>
                    <a:pt x="1295" y="531000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/>
            <p:cNvSpPr/>
            <p:nvPr/>
          </p:nvSpPr>
          <p:spPr>
            <a:xfrm>
              <a:off x="7997050" y="3451669"/>
              <a:ext cx="1905" cy="530225"/>
            </a:xfrm>
            <a:custGeom>
              <a:avLst/>
              <a:gdLst/>
              <a:ahLst/>
              <a:cxnLst/>
              <a:rect l="l" t="t" r="r" b="b"/>
              <a:pathLst>
                <a:path w="1904" h="530225">
                  <a:moveTo>
                    <a:pt x="0" y="0"/>
                  </a:moveTo>
                  <a:lnTo>
                    <a:pt x="0" y="528626"/>
                  </a:lnTo>
                  <a:lnTo>
                    <a:pt x="1295" y="529813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/>
            <p:cNvSpPr/>
            <p:nvPr/>
          </p:nvSpPr>
          <p:spPr>
            <a:xfrm>
              <a:off x="7995754" y="3451669"/>
              <a:ext cx="1905" cy="528955"/>
            </a:xfrm>
            <a:custGeom>
              <a:avLst/>
              <a:gdLst/>
              <a:ahLst/>
              <a:cxnLst/>
              <a:rect l="l" t="t" r="r" b="b"/>
              <a:pathLst>
                <a:path w="1904" h="528954">
                  <a:moveTo>
                    <a:pt x="0" y="0"/>
                  </a:moveTo>
                  <a:lnTo>
                    <a:pt x="0" y="527438"/>
                  </a:lnTo>
                  <a:lnTo>
                    <a:pt x="1295" y="528626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/>
            <p:cNvSpPr/>
            <p:nvPr/>
          </p:nvSpPr>
          <p:spPr>
            <a:xfrm>
              <a:off x="7994446" y="3451669"/>
              <a:ext cx="1905" cy="527685"/>
            </a:xfrm>
            <a:custGeom>
              <a:avLst/>
              <a:gdLst/>
              <a:ahLst/>
              <a:cxnLst/>
              <a:rect l="l" t="t" r="r" b="b"/>
              <a:pathLst>
                <a:path w="1904" h="527685">
                  <a:moveTo>
                    <a:pt x="0" y="0"/>
                  </a:moveTo>
                  <a:lnTo>
                    <a:pt x="0" y="526240"/>
                  </a:lnTo>
                  <a:lnTo>
                    <a:pt x="1295" y="527427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/>
            <p:cNvSpPr/>
            <p:nvPr/>
          </p:nvSpPr>
          <p:spPr>
            <a:xfrm>
              <a:off x="7993151" y="3451669"/>
              <a:ext cx="1905" cy="526415"/>
            </a:xfrm>
            <a:custGeom>
              <a:avLst/>
              <a:gdLst/>
              <a:ahLst/>
              <a:cxnLst/>
              <a:rect l="l" t="t" r="r" b="b"/>
              <a:pathLst>
                <a:path w="1904" h="526414">
                  <a:moveTo>
                    <a:pt x="0" y="0"/>
                  </a:moveTo>
                  <a:lnTo>
                    <a:pt x="0" y="525052"/>
                  </a:lnTo>
                  <a:lnTo>
                    <a:pt x="1295" y="526240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/>
            <p:cNvSpPr/>
            <p:nvPr/>
          </p:nvSpPr>
          <p:spPr>
            <a:xfrm>
              <a:off x="7991855" y="3451669"/>
              <a:ext cx="1905" cy="525145"/>
            </a:xfrm>
            <a:custGeom>
              <a:avLst/>
              <a:gdLst/>
              <a:ahLst/>
              <a:cxnLst/>
              <a:rect l="l" t="t" r="r" b="b"/>
              <a:pathLst>
                <a:path w="1904" h="525145">
                  <a:moveTo>
                    <a:pt x="0" y="0"/>
                  </a:moveTo>
                  <a:lnTo>
                    <a:pt x="0" y="523865"/>
                  </a:lnTo>
                  <a:lnTo>
                    <a:pt x="1295" y="525052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/>
            <p:cNvSpPr/>
            <p:nvPr/>
          </p:nvSpPr>
          <p:spPr>
            <a:xfrm>
              <a:off x="7990547" y="3451669"/>
              <a:ext cx="1905" cy="523875"/>
            </a:xfrm>
            <a:custGeom>
              <a:avLst/>
              <a:gdLst/>
              <a:ahLst/>
              <a:cxnLst/>
              <a:rect l="l" t="t" r="r" b="b"/>
              <a:pathLst>
                <a:path w="1904" h="523875">
                  <a:moveTo>
                    <a:pt x="0" y="0"/>
                  </a:moveTo>
                  <a:lnTo>
                    <a:pt x="0" y="522666"/>
                  </a:lnTo>
                  <a:lnTo>
                    <a:pt x="1295" y="523853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/>
            <p:cNvSpPr/>
            <p:nvPr/>
          </p:nvSpPr>
          <p:spPr>
            <a:xfrm>
              <a:off x="7989252" y="3451669"/>
              <a:ext cx="1905" cy="523240"/>
            </a:xfrm>
            <a:custGeom>
              <a:avLst/>
              <a:gdLst/>
              <a:ahLst/>
              <a:cxnLst/>
              <a:rect l="l" t="t" r="r" b="b"/>
              <a:pathLst>
                <a:path w="1904" h="523239">
                  <a:moveTo>
                    <a:pt x="0" y="0"/>
                  </a:moveTo>
                  <a:lnTo>
                    <a:pt x="0" y="521479"/>
                  </a:lnTo>
                  <a:lnTo>
                    <a:pt x="1295" y="522666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/>
            <p:cNvSpPr/>
            <p:nvPr/>
          </p:nvSpPr>
          <p:spPr>
            <a:xfrm>
              <a:off x="7987956" y="3451669"/>
              <a:ext cx="1905" cy="521970"/>
            </a:xfrm>
            <a:custGeom>
              <a:avLst/>
              <a:gdLst/>
              <a:ahLst/>
              <a:cxnLst/>
              <a:rect l="l" t="t" r="r" b="b"/>
              <a:pathLst>
                <a:path w="1904" h="521970">
                  <a:moveTo>
                    <a:pt x="0" y="0"/>
                  </a:moveTo>
                  <a:lnTo>
                    <a:pt x="0" y="520292"/>
                  </a:lnTo>
                  <a:lnTo>
                    <a:pt x="1295" y="521479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/>
            <p:cNvSpPr/>
            <p:nvPr/>
          </p:nvSpPr>
          <p:spPr>
            <a:xfrm>
              <a:off x="7986661" y="3451669"/>
              <a:ext cx="1905" cy="520700"/>
            </a:xfrm>
            <a:custGeom>
              <a:avLst/>
              <a:gdLst/>
              <a:ahLst/>
              <a:cxnLst/>
              <a:rect l="l" t="t" r="r" b="b"/>
              <a:pathLst>
                <a:path w="1904" h="520700">
                  <a:moveTo>
                    <a:pt x="0" y="0"/>
                  </a:moveTo>
                  <a:lnTo>
                    <a:pt x="0" y="519104"/>
                  </a:lnTo>
                  <a:lnTo>
                    <a:pt x="1295" y="520292"/>
                  </a:lnTo>
                  <a:lnTo>
                    <a:pt x="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/>
            <p:cNvSpPr/>
            <p:nvPr/>
          </p:nvSpPr>
          <p:spPr>
            <a:xfrm>
              <a:off x="7985353" y="3451669"/>
              <a:ext cx="1905" cy="519430"/>
            </a:xfrm>
            <a:custGeom>
              <a:avLst/>
              <a:gdLst/>
              <a:ahLst/>
              <a:cxnLst/>
              <a:rect l="l" t="t" r="r" b="b"/>
              <a:pathLst>
                <a:path w="1904" h="519429">
                  <a:moveTo>
                    <a:pt x="1295" y="0"/>
                  </a:moveTo>
                  <a:lnTo>
                    <a:pt x="0" y="0"/>
                  </a:lnTo>
                  <a:lnTo>
                    <a:pt x="0" y="517906"/>
                  </a:lnTo>
                  <a:lnTo>
                    <a:pt x="1295" y="519099"/>
                  </a:lnTo>
                  <a:lnTo>
                    <a:pt x="129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/>
            <p:cNvSpPr/>
            <p:nvPr/>
          </p:nvSpPr>
          <p:spPr>
            <a:xfrm>
              <a:off x="7985353" y="3451669"/>
              <a:ext cx="332740" cy="543560"/>
            </a:xfrm>
            <a:custGeom>
              <a:avLst/>
              <a:gdLst/>
              <a:ahLst/>
              <a:cxnLst/>
              <a:rect l="l" t="t" r="r" b="b"/>
              <a:pathLst>
                <a:path w="332740" h="543560">
                  <a:moveTo>
                    <a:pt x="332524" y="0"/>
                  </a:moveTo>
                  <a:lnTo>
                    <a:pt x="0" y="0"/>
                  </a:lnTo>
                  <a:lnTo>
                    <a:pt x="0" y="517905"/>
                  </a:lnTo>
                  <a:lnTo>
                    <a:pt x="27381" y="543001"/>
                  </a:lnTo>
                  <a:lnTo>
                    <a:pt x="298881" y="543001"/>
                  </a:lnTo>
                  <a:lnTo>
                    <a:pt x="332524" y="517905"/>
                  </a:lnTo>
                  <a:lnTo>
                    <a:pt x="33252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/>
            <p:cNvSpPr/>
            <p:nvPr/>
          </p:nvSpPr>
          <p:spPr>
            <a:xfrm>
              <a:off x="8012734" y="3450628"/>
              <a:ext cx="271780" cy="544195"/>
            </a:xfrm>
            <a:custGeom>
              <a:avLst/>
              <a:gdLst/>
              <a:ahLst/>
              <a:cxnLst/>
              <a:rect l="l" t="t" r="r" b="b"/>
              <a:pathLst>
                <a:path w="271779" h="544195">
                  <a:moveTo>
                    <a:pt x="271500" y="544042"/>
                  </a:moveTo>
                  <a:lnTo>
                    <a:pt x="271500" y="0"/>
                  </a:lnTo>
                </a:path>
                <a:path w="271779" h="544195">
                  <a:moveTo>
                    <a:pt x="0" y="544042"/>
                  </a:moveTo>
                  <a:lnTo>
                    <a:pt x="0" y="342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/>
            <p:cNvSpPr/>
            <p:nvPr/>
          </p:nvSpPr>
          <p:spPr>
            <a:xfrm>
              <a:off x="7797418" y="3564864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0" y="165392"/>
                  </a:moveTo>
                  <a:lnTo>
                    <a:pt x="4112" y="186100"/>
                  </a:lnTo>
                  <a:lnTo>
                    <a:pt x="15314" y="203042"/>
                  </a:lnTo>
                  <a:lnTo>
                    <a:pt x="31905" y="214482"/>
                  </a:lnTo>
                  <a:lnTo>
                    <a:pt x="52184" y="218681"/>
                  </a:lnTo>
                  <a:lnTo>
                    <a:pt x="659650" y="105143"/>
                  </a:lnTo>
                  <a:lnTo>
                    <a:pt x="674484" y="97148"/>
                  </a:lnTo>
                  <a:lnTo>
                    <a:pt x="686131" y="85140"/>
                  </a:lnTo>
                  <a:lnTo>
                    <a:pt x="693742" y="70171"/>
                  </a:lnTo>
                  <a:lnTo>
                    <a:pt x="696468" y="53289"/>
                  </a:lnTo>
                  <a:lnTo>
                    <a:pt x="692355" y="32580"/>
                  </a:lnTo>
                  <a:lnTo>
                    <a:pt x="681151" y="15638"/>
                  </a:lnTo>
                  <a:lnTo>
                    <a:pt x="664556" y="4199"/>
                  </a:lnTo>
                  <a:lnTo>
                    <a:pt x="644271" y="0"/>
                  </a:lnTo>
                  <a:lnTo>
                    <a:pt x="36525" y="112382"/>
                  </a:lnTo>
                  <a:lnTo>
                    <a:pt x="21859" y="121040"/>
                  </a:lnTo>
                  <a:lnTo>
                    <a:pt x="10299" y="133391"/>
                  </a:lnTo>
                  <a:lnTo>
                    <a:pt x="2720" y="148490"/>
                  </a:lnTo>
                  <a:lnTo>
                    <a:pt x="0" y="16539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/>
            <p:cNvSpPr/>
            <p:nvPr/>
          </p:nvSpPr>
          <p:spPr>
            <a:xfrm>
              <a:off x="7797418" y="3564864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644271" y="0"/>
                  </a:moveTo>
                  <a:lnTo>
                    <a:pt x="36525" y="112382"/>
                  </a:lnTo>
                  <a:lnTo>
                    <a:pt x="2720" y="148490"/>
                  </a:lnTo>
                  <a:lnTo>
                    <a:pt x="0" y="165392"/>
                  </a:lnTo>
                  <a:lnTo>
                    <a:pt x="4112" y="186100"/>
                  </a:lnTo>
                  <a:lnTo>
                    <a:pt x="15314" y="203042"/>
                  </a:lnTo>
                  <a:lnTo>
                    <a:pt x="31905" y="214482"/>
                  </a:lnTo>
                  <a:lnTo>
                    <a:pt x="52184" y="218681"/>
                  </a:lnTo>
                  <a:lnTo>
                    <a:pt x="659650" y="105143"/>
                  </a:lnTo>
                  <a:lnTo>
                    <a:pt x="674484" y="97148"/>
                  </a:lnTo>
                  <a:lnTo>
                    <a:pt x="686131" y="85140"/>
                  </a:lnTo>
                  <a:lnTo>
                    <a:pt x="693742" y="70171"/>
                  </a:lnTo>
                  <a:lnTo>
                    <a:pt x="696468" y="53289"/>
                  </a:lnTo>
                  <a:lnTo>
                    <a:pt x="692355" y="32580"/>
                  </a:lnTo>
                  <a:lnTo>
                    <a:pt x="681151" y="15638"/>
                  </a:lnTo>
                  <a:lnTo>
                    <a:pt x="664556" y="4199"/>
                  </a:lnTo>
                  <a:lnTo>
                    <a:pt x="64427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/>
            <p:cNvSpPr/>
            <p:nvPr/>
          </p:nvSpPr>
          <p:spPr>
            <a:xfrm>
              <a:off x="7797418" y="3787597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0" y="165392"/>
                  </a:moveTo>
                  <a:lnTo>
                    <a:pt x="4112" y="186100"/>
                  </a:lnTo>
                  <a:lnTo>
                    <a:pt x="15314" y="203042"/>
                  </a:lnTo>
                  <a:lnTo>
                    <a:pt x="31905" y="214482"/>
                  </a:lnTo>
                  <a:lnTo>
                    <a:pt x="52184" y="218681"/>
                  </a:lnTo>
                  <a:lnTo>
                    <a:pt x="659650" y="105143"/>
                  </a:lnTo>
                  <a:lnTo>
                    <a:pt x="674484" y="97153"/>
                  </a:lnTo>
                  <a:lnTo>
                    <a:pt x="686131" y="85147"/>
                  </a:lnTo>
                  <a:lnTo>
                    <a:pt x="693742" y="70178"/>
                  </a:lnTo>
                  <a:lnTo>
                    <a:pt x="696468" y="53301"/>
                  </a:lnTo>
                  <a:lnTo>
                    <a:pt x="692355" y="32586"/>
                  </a:lnTo>
                  <a:lnTo>
                    <a:pt x="681151" y="15640"/>
                  </a:lnTo>
                  <a:lnTo>
                    <a:pt x="664556" y="4199"/>
                  </a:lnTo>
                  <a:lnTo>
                    <a:pt x="644271" y="0"/>
                  </a:lnTo>
                  <a:lnTo>
                    <a:pt x="36525" y="112382"/>
                  </a:lnTo>
                  <a:lnTo>
                    <a:pt x="21859" y="121047"/>
                  </a:lnTo>
                  <a:lnTo>
                    <a:pt x="10299" y="133400"/>
                  </a:lnTo>
                  <a:lnTo>
                    <a:pt x="2720" y="148497"/>
                  </a:lnTo>
                  <a:lnTo>
                    <a:pt x="0" y="16539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/>
            <p:cNvSpPr/>
            <p:nvPr/>
          </p:nvSpPr>
          <p:spPr>
            <a:xfrm>
              <a:off x="7797418" y="3787597"/>
              <a:ext cx="696595" cy="219075"/>
            </a:xfrm>
            <a:custGeom>
              <a:avLst/>
              <a:gdLst/>
              <a:ahLst/>
              <a:cxnLst/>
              <a:rect l="l" t="t" r="r" b="b"/>
              <a:pathLst>
                <a:path w="696595" h="219075">
                  <a:moveTo>
                    <a:pt x="644271" y="0"/>
                  </a:moveTo>
                  <a:lnTo>
                    <a:pt x="36525" y="112382"/>
                  </a:lnTo>
                  <a:lnTo>
                    <a:pt x="2720" y="148497"/>
                  </a:lnTo>
                  <a:lnTo>
                    <a:pt x="0" y="165392"/>
                  </a:lnTo>
                  <a:lnTo>
                    <a:pt x="4112" y="186100"/>
                  </a:lnTo>
                  <a:lnTo>
                    <a:pt x="15314" y="203042"/>
                  </a:lnTo>
                  <a:lnTo>
                    <a:pt x="31905" y="214482"/>
                  </a:lnTo>
                  <a:lnTo>
                    <a:pt x="52184" y="218681"/>
                  </a:lnTo>
                  <a:lnTo>
                    <a:pt x="659650" y="105143"/>
                  </a:lnTo>
                  <a:lnTo>
                    <a:pt x="674484" y="97153"/>
                  </a:lnTo>
                  <a:lnTo>
                    <a:pt x="686131" y="85147"/>
                  </a:lnTo>
                  <a:lnTo>
                    <a:pt x="693742" y="70178"/>
                  </a:lnTo>
                  <a:lnTo>
                    <a:pt x="696468" y="53301"/>
                  </a:lnTo>
                  <a:lnTo>
                    <a:pt x="692355" y="32586"/>
                  </a:lnTo>
                  <a:lnTo>
                    <a:pt x="681151" y="15640"/>
                  </a:lnTo>
                  <a:lnTo>
                    <a:pt x="664556" y="4199"/>
                  </a:lnTo>
                  <a:lnTo>
                    <a:pt x="64427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/>
            <p:cNvSpPr/>
            <p:nvPr/>
          </p:nvSpPr>
          <p:spPr>
            <a:xfrm>
              <a:off x="7803375" y="3455923"/>
              <a:ext cx="697865" cy="102870"/>
            </a:xfrm>
            <a:custGeom>
              <a:avLst/>
              <a:gdLst/>
              <a:ahLst/>
              <a:cxnLst/>
              <a:rect l="l" t="t" r="r" b="b"/>
              <a:pathLst>
                <a:path w="697865" h="102870">
                  <a:moveTo>
                    <a:pt x="0" y="51422"/>
                  </a:moveTo>
                  <a:lnTo>
                    <a:pt x="2725" y="67734"/>
                  </a:lnTo>
                  <a:lnTo>
                    <a:pt x="10318" y="82307"/>
                  </a:lnTo>
                  <a:lnTo>
                    <a:pt x="21902" y="94229"/>
                  </a:lnTo>
                  <a:lnTo>
                    <a:pt x="36601" y="102590"/>
                  </a:lnTo>
                  <a:lnTo>
                    <a:pt x="645325" y="102590"/>
                  </a:lnTo>
                  <a:lnTo>
                    <a:pt x="665638" y="98538"/>
                  </a:lnTo>
                  <a:lnTo>
                    <a:pt x="682258" y="87498"/>
                  </a:lnTo>
                  <a:lnTo>
                    <a:pt x="693479" y="71145"/>
                  </a:lnTo>
                  <a:lnTo>
                    <a:pt x="697598" y="51155"/>
                  </a:lnTo>
                  <a:lnTo>
                    <a:pt x="694870" y="34868"/>
                  </a:lnTo>
                  <a:lnTo>
                    <a:pt x="687250" y="20421"/>
                  </a:lnTo>
                  <a:lnTo>
                    <a:pt x="675588" y="8832"/>
                  </a:lnTo>
                  <a:lnTo>
                    <a:pt x="660730" y="1117"/>
                  </a:lnTo>
                  <a:lnTo>
                    <a:pt x="52285" y="0"/>
                  </a:lnTo>
                  <a:lnTo>
                    <a:pt x="31970" y="4052"/>
                  </a:lnTo>
                  <a:lnTo>
                    <a:pt x="15346" y="15090"/>
                  </a:lnTo>
                  <a:lnTo>
                    <a:pt x="4120" y="31439"/>
                  </a:lnTo>
                  <a:lnTo>
                    <a:pt x="0" y="5142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/>
            <p:cNvSpPr/>
            <p:nvPr/>
          </p:nvSpPr>
          <p:spPr>
            <a:xfrm>
              <a:off x="7803375" y="3455923"/>
              <a:ext cx="697865" cy="102870"/>
            </a:xfrm>
            <a:custGeom>
              <a:avLst/>
              <a:gdLst/>
              <a:ahLst/>
              <a:cxnLst/>
              <a:rect l="l" t="t" r="r" b="b"/>
              <a:pathLst>
                <a:path w="697865" h="102870">
                  <a:moveTo>
                    <a:pt x="645325" y="102590"/>
                  </a:moveTo>
                  <a:lnTo>
                    <a:pt x="36601" y="102590"/>
                  </a:lnTo>
                  <a:lnTo>
                    <a:pt x="21902" y="94229"/>
                  </a:lnTo>
                  <a:lnTo>
                    <a:pt x="10318" y="82307"/>
                  </a:lnTo>
                  <a:lnTo>
                    <a:pt x="2725" y="67734"/>
                  </a:lnTo>
                  <a:lnTo>
                    <a:pt x="0" y="51422"/>
                  </a:lnTo>
                  <a:lnTo>
                    <a:pt x="4120" y="31439"/>
                  </a:lnTo>
                  <a:lnTo>
                    <a:pt x="15346" y="15090"/>
                  </a:lnTo>
                  <a:lnTo>
                    <a:pt x="31970" y="4052"/>
                  </a:lnTo>
                  <a:lnTo>
                    <a:pt x="52285" y="0"/>
                  </a:lnTo>
                  <a:lnTo>
                    <a:pt x="660730" y="1117"/>
                  </a:lnTo>
                  <a:lnTo>
                    <a:pt x="675588" y="8832"/>
                  </a:lnTo>
                  <a:lnTo>
                    <a:pt x="687250" y="20421"/>
                  </a:lnTo>
                  <a:lnTo>
                    <a:pt x="694870" y="34868"/>
                  </a:lnTo>
                  <a:lnTo>
                    <a:pt x="697598" y="51155"/>
                  </a:lnTo>
                  <a:lnTo>
                    <a:pt x="693479" y="71145"/>
                  </a:lnTo>
                  <a:lnTo>
                    <a:pt x="682258" y="87498"/>
                  </a:lnTo>
                  <a:lnTo>
                    <a:pt x="665638" y="98538"/>
                  </a:lnTo>
                  <a:lnTo>
                    <a:pt x="645325" y="10259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/>
            <p:cNvSpPr/>
            <p:nvPr/>
          </p:nvSpPr>
          <p:spPr>
            <a:xfrm>
              <a:off x="8103996" y="4880393"/>
              <a:ext cx="84455" cy="149860"/>
            </a:xfrm>
            <a:custGeom>
              <a:avLst/>
              <a:gdLst/>
              <a:ahLst/>
              <a:cxnLst/>
              <a:rect l="l" t="t" r="r" b="b"/>
              <a:pathLst>
                <a:path w="84454" h="149860">
                  <a:moveTo>
                    <a:pt x="0" y="0"/>
                  </a:moveTo>
                  <a:lnTo>
                    <a:pt x="0" y="149440"/>
                  </a:lnTo>
                  <a:lnTo>
                    <a:pt x="84416" y="149440"/>
                  </a:lnTo>
                  <a:lnTo>
                    <a:pt x="844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/>
            <p:cNvSpPr/>
            <p:nvPr/>
          </p:nvSpPr>
          <p:spPr>
            <a:xfrm>
              <a:off x="7442187" y="4880393"/>
              <a:ext cx="662305" cy="471170"/>
            </a:xfrm>
            <a:custGeom>
              <a:avLst/>
              <a:gdLst/>
              <a:ahLst/>
              <a:cxnLst/>
              <a:rect l="l" t="t" r="r" b="b"/>
              <a:pathLst>
                <a:path w="662304" h="471170">
                  <a:moveTo>
                    <a:pt x="0" y="171754"/>
                  </a:moveTo>
                  <a:lnTo>
                    <a:pt x="165" y="265303"/>
                  </a:lnTo>
                  <a:lnTo>
                    <a:pt x="135915" y="265303"/>
                  </a:lnTo>
                  <a:lnTo>
                    <a:pt x="135915" y="417017"/>
                  </a:lnTo>
                  <a:lnTo>
                    <a:pt x="61188" y="417017"/>
                  </a:lnTo>
                  <a:lnTo>
                    <a:pt x="61188" y="470636"/>
                  </a:lnTo>
                  <a:lnTo>
                    <a:pt x="181978" y="467258"/>
                  </a:lnTo>
                  <a:lnTo>
                    <a:pt x="216916" y="406755"/>
                  </a:lnTo>
                  <a:lnTo>
                    <a:pt x="216916" y="307505"/>
                  </a:lnTo>
                  <a:lnTo>
                    <a:pt x="596785" y="271513"/>
                  </a:lnTo>
                  <a:lnTo>
                    <a:pt x="596785" y="190512"/>
                  </a:lnTo>
                  <a:lnTo>
                    <a:pt x="661809" y="149440"/>
                  </a:lnTo>
                  <a:lnTo>
                    <a:pt x="661809" y="0"/>
                  </a:lnTo>
                  <a:lnTo>
                    <a:pt x="515797" y="0"/>
                  </a:lnTo>
                  <a:lnTo>
                    <a:pt x="488416" y="135750"/>
                  </a:lnTo>
                  <a:lnTo>
                    <a:pt x="108546" y="171754"/>
                  </a:lnTo>
                  <a:lnTo>
                    <a:pt x="0" y="171754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/>
            <p:cNvSpPr/>
            <p:nvPr/>
          </p:nvSpPr>
          <p:spPr>
            <a:xfrm>
              <a:off x="7442187" y="4880393"/>
              <a:ext cx="662305" cy="471170"/>
            </a:xfrm>
            <a:custGeom>
              <a:avLst/>
              <a:gdLst/>
              <a:ahLst/>
              <a:cxnLst/>
              <a:rect l="l" t="t" r="r" b="b"/>
              <a:pathLst>
                <a:path w="662304" h="471170">
                  <a:moveTo>
                    <a:pt x="515797" y="0"/>
                  </a:moveTo>
                  <a:lnTo>
                    <a:pt x="661809" y="0"/>
                  </a:lnTo>
                  <a:lnTo>
                    <a:pt x="661809" y="149440"/>
                  </a:lnTo>
                  <a:lnTo>
                    <a:pt x="596785" y="190512"/>
                  </a:lnTo>
                  <a:lnTo>
                    <a:pt x="596785" y="271513"/>
                  </a:lnTo>
                  <a:lnTo>
                    <a:pt x="216916" y="307505"/>
                  </a:lnTo>
                  <a:lnTo>
                    <a:pt x="216916" y="406755"/>
                  </a:lnTo>
                  <a:lnTo>
                    <a:pt x="181978" y="467258"/>
                  </a:lnTo>
                  <a:lnTo>
                    <a:pt x="61188" y="470636"/>
                  </a:lnTo>
                  <a:lnTo>
                    <a:pt x="61188" y="417017"/>
                  </a:lnTo>
                  <a:lnTo>
                    <a:pt x="135915" y="417017"/>
                  </a:lnTo>
                  <a:lnTo>
                    <a:pt x="135915" y="265303"/>
                  </a:lnTo>
                  <a:lnTo>
                    <a:pt x="165" y="265303"/>
                  </a:lnTo>
                  <a:lnTo>
                    <a:pt x="0" y="171754"/>
                  </a:lnTo>
                  <a:lnTo>
                    <a:pt x="108546" y="171754"/>
                  </a:lnTo>
                  <a:lnTo>
                    <a:pt x="488416" y="135750"/>
                  </a:lnTo>
                  <a:lnTo>
                    <a:pt x="51579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/>
            <p:cNvSpPr/>
            <p:nvPr/>
          </p:nvSpPr>
          <p:spPr>
            <a:xfrm>
              <a:off x="8188413" y="4880393"/>
              <a:ext cx="666750" cy="471170"/>
            </a:xfrm>
            <a:custGeom>
              <a:avLst/>
              <a:gdLst/>
              <a:ahLst/>
              <a:cxnLst/>
              <a:rect l="l" t="t" r="r" b="b"/>
              <a:pathLst>
                <a:path w="666750" h="471170">
                  <a:moveTo>
                    <a:pt x="0" y="0"/>
                  </a:moveTo>
                  <a:lnTo>
                    <a:pt x="0" y="149440"/>
                  </a:lnTo>
                  <a:lnTo>
                    <a:pt x="68440" y="190512"/>
                  </a:lnTo>
                  <a:lnTo>
                    <a:pt x="68440" y="271513"/>
                  </a:lnTo>
                  <a:lnTo>
                    <a:pt x="448322" y="307505"/>
                  </a:lnTo>
                  <a:lnTo>
                    <a:pt x="448322" y="406755"/>
                  </a:lnTo>
                  <a:lnTo>
                    <a:pt x="483247" y="467258"/>
                  </a:lnTo>
                  <a:lnTo>
                    <a:pt x="611441" y="470636"/>
                  </a:lnTo>
                  <a:lnTo>
                    <a:pt x="611441" y="417017"/>
                  </a:lnTo>
                  <a:lnTo>
                    <a:pt x="530453" y="417017"/>
                  </a:lnTo>
                  <a:lnTo>
                    <a:pt x="530453" y="265302"/>
                  </a:lnTo>
                  <a:lnTo>
                    <a:pt x="666203" y="265302"/>
                  </a:lnTo>
                  <a:lnTo>
                    <a:pt x="666381" y="171754"/>
                  </a:lnTo>
                  <a:lnTo>
                    <a:pt x="564095" y="171754"/>
                  </a:lnTo>
                  <a:lnTo>
                    <a:pt x="184213" y="135750"/>
                  </a:lnTo>
                  <a:lnTo>
                    <a:pt x="1568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/>
            <p:cNvSpPr/>
            <p:nvPr/>
          </p:nvSpPr>
          <p:spPr>
            <a:xfrm>
              <a:off x="8188413" y="4880393"/>
              <a:ext cx="666750" cy="471170"/>
            </a:xfrm>
            <a:custGeom>
              <a:avLst/>
              <a:gdLst/>
              <a:ahLst/>
              <a:cxnLst/>
              <a:rect l="l" t="t" r="r" b="b"/>
              <a:pathLst>
                <a:path w="666750" h="471170">
                  <a:moveTo>
                    <a:pt x="156845" y="0"/>
                  </a:moveTo>
                  <a:lnTo>
                    <a:pt x="0" y="0"/>
                  </a:lnTo>
                  <a:lnTo>
                    <a:pt x="0" y="149440"/>
                  </a:lnTo>
                  <a:lnTo>
                    <a:pt x="68440" y="190512"/>
                  </a:lnTo>
                  <a:lnTo>
                    <a:pt x="68440" y="271513"/>
                  </a:lnTo>
                  <a:lnTo>
                    <a:pt x="448322" y="307505"/>
                  </a:lnTo>
                  <a:lnTo>
                    <a:pt x="448322" y="406755"/>
                  </a:lnTo>
                  <a:lnTo>
                    <a:pt x="483247" y="467258"/>
                  </a:lnTo>
                  <a:lnTo>
                    <a:pt x="611441" y="470636"/>
                  </a:lnTo>
                  <a:lnTo>
                    <a:pt x="611441" y="417017"/>
                  </a:lnTo>
                  <a:lnTo>
                    <a:pt x="530453" y="417017"/>
                  </a:lnTo>
                  <a:lnTo>
                    <a:pt x="530453" y="265302"/>
                  </a:lnTo>
                  <a:lnTo>
                    <a:pt x="666203" y="265302"/>
                  </a:lnTo>
                  <a:lnTo>
                    <a:pt x="666381" y="171754"/>
                  </a:lnTo>
                  <a:lnTo>
                    <a:pt x="564095" y="171754"/>
                  </a:lnTo>
                  <a:lnTo>
                    <a:pt x="184213" y="135750"/>
                  </a:lnTo>
                  <a:lnTo>
                    <a:pt x="1568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32" name="object 283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8183016" y="4957140"/>
              <a:ext cx="133997" cy="200164"/>
            </a:xfrm>
            <a:prstGeom prst="rect">
              <a:avLst/>
            </a:prstGeom>
          </p:spPr>
        </p:pic>
        <p:pic>
          <p:nvPicPr>
            <p:cNvPr id="2833" name="object 283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7979955" y="4959591"/>
              <a:ext cx="129438" cy="197713"/>
            </a:xfrm>
            <a:prstGeom prst="rect">
              <a:avLst/>
            </a:prstGeom>
          </p:spPr>
        </p:pic>
      </p:grpSp>
      <p:sp>
        <p:nvSpPr>
          <p:cNvPr id="2834" name="object 2834"/>
          <p:cNvSpPr txBox="1"/>
          <p:nvPr/>
        </p:nvSpPr>
        <p:spPr>
          <a:xfrm>
            <a:off x="6595186" y="5920126"/>
            <a:ext cx="27241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110">
                <a:latin typeface="Arial"/>
                <a:cs typeface="Arial"/>
              </a:rPr>
              <a:t>P1</a:t>
            </a:r>
            <a:endParaRPr sz="1800">
              <a:latin typeface="Arial"/>
              <a:cs typeface="Arial"/>
            </a:endParaRPr>
          </a:p>
        </p:txBody>
      </p:sp>
      <p:sp>
        <p:nvSpPr>
          <p:cNvPr id="2835" name="object 2835"/>
          <p:cNvSpPr txBox="1"/>
          <p:nvPr/>
        </p:nvSpPr>
        <p:spPr>
          <a:xfrm>
            <a:off x="9427297" y="5920126"/>
            <a:ext cx="27241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110">
                <a:latin typeface="Arial"/>
                <a:cs typeface="Arial"/>
              </a:rPr>
              <a:t>P2</a:t>
            </a:r>
            <a:endParaRPr sz="1800">
              <a:latin typeface="Arial"/>
              <a:cs typeface="Arial"/>
            </a:endParaRPr>
          </a:p>
        </p:txBody>
      </p:sp>
      <p:sp>
        <p:nvSpPr>
          <p:cNvPr id="2836" name="object 2836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7" name="object 2837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38" name="object 2838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785495">
              <a:lnSpc>
                <a:spcPct val="100000"/>
              </a:lnSpc>
              <a:spcBef>
                <a:spcPts val="100"/>
              </a:spcBef>
            </a:pPr>
            <a:r>
              <a:rPr dirty="0" spc="-30"/>
              <a:t>Válvula</a:t>
            </a:r>
            <a:r>
              <a:rPr dirty="0" spc="-85"/>
              <a:t> </a:t>
            </a:r>
            <a:r>
              <a:rPr dirty="0" spc="-45"/>
              <a:t>reguladora</a:t>
            </a:r>
            <a:r>
              <a:rPr dirty="0" spc="-75"/>
              <a:t> </a:t>
            </a:r>
            <a:r>
              <a:rPr dirty="0" spc="-45"/>
              <a:t>de</a:t>
            </a:r>
            <a:r>
              <a:rPr dirty="0" spc="-75"/>
              <a:t> </a:t>
            </a:r>
            <a:r>
              <a:rPr dirty="0" spc="-65"/>
              <a:t>presión</a:t>
            </a:r>
            <a:r>
              <a:rPr dirty="0" spc="-75"/>
              <a:t> </a:t>
            </a:r>
            <a:r>
              <a:rPr dirty="0" spc="-140"/>
              <a:t>con</a:t>
            </a:r>
            <a:r>
              <a:rPr dirty="0" spc="-75"/>
              <a:t> </a:t>
            </a:r>
            <a:r>
              <a:rPr dirty="0" spc="-50"/>
              <a:t>orificio</a:t>
            </a:r>
            <a:r>
              <a:rPr dirty="0" spc="-75"/>
              <a:t> </a:t>
            </a:r>
            <a:r>
              <a:rPr dirty="0" spc="-45"/>
              <a:t>de</a:t>
            </a:r>
            <a:r>
              <a:rPr dirty="0" spc="-75"/>
              <a:t> </a:t>
            </a:r>
            <a:r>
              <a:rPr dirty="0" spc="-20"/>
              <a:t>salida</a:t>
            </a:r>
            <a:r>
              <a:rPr dirty="0" spc="-75"/>
              <a:t> </a:t>
            </a:r>
            <a:r>
              <a:rPr dirty="0" spc="-45"/>
              <a:t>de</a:t>
            </a:r>
            <a:r>
              <a:rPr dirty="0" spc="-75"/>
              <a:t> </a:t>
            </a:r>
            <a:r>
              <a:rPr dirty="0" spc="-20"/>
              <a:t>aire</a:t>
            </a:r>
          </a:p>
        </p:txBody>
      </p:sp>
      <p:grpSp>
        <p:nvGrpSpPr>
          <p:cNvPr id="2839" name="object 2839"/>
          <p:cNvGrpSpPr/>
          <p:nvPr/>
        </p:nvGrpSpPr>
        <p:grpSpPr>
          <a:xfrm>
            <a:off x="4588738" y="5351830"/>
            <a:ext cx="1515110" cy="1010919"/>
            <a:chOff x="4588738" y="5351830"/>
            <a:chExt cx="1515110" cy="1010919"/>
          </a:xfrm>
        </p:grpSpPr>
        <p:sp>
          <p:nvSpPr>
            <p:cNvPr id="2840" name="object 2840"/>
            <p:cNvSpPr/>
            <p:nvPr/>
          </p:nvSpPr>
          <p:spPr>
            <a:xfrm>
              <a:off x="4594136" y="5357228"/>
              <a:ext cx="1504315" cy="1000125"/>
            </a:xfrm>
            <a:custGeom>
              <a:avLst/>
              <a:gdLst/>
              <a:ahLst/>
              <a:cxnLst/>
              <a:rect l="l" t="t" r="r" b="b"/>
              <a:pathLst>
                <a:path w="1504314" h="1000125">
                  <a:moveTo>
                    <a:pt x="1504149" y="999985"/>
                  </a:moveTo>
                  <a:lnTo>
                    <a:pt x="1504149" y="0"/>
                  </a:lnTo>
                  <a:lnTo>
                    <a:pt x="0" y="0"/>
                  </a:lnTo>
                  <a:lnTo>
                    <a:pt x="0" y="999985"/>
                  </a:lnTo>
                  <a:lnTo>
                    <a:pt x="1504149" y="99998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  <a:prstDash val="lg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/>
            <p:cNvSpPr/>
            <p:nvPr/>
          </p:nvSpPr>
          <p:spPr>
            <a:xfrm>
              <a:off x="5046383" y="5653430"/>
              <a:ext cx="449580" cy="450850"/>
            </a:xfrm>
            <a:custGeom>
              <a:avLst/>
              <a:gdLst/>
              <a:ahLst/>
              <a:cxnLst/>
              <a:rect l="l" t="t" r="r" b="b"/>
              <a:pathLst>
                <a:path w="449579" h="450850">
                  <a:moveTo>
                    <a:pt x="0" y="450342"/>
                  </a:moveTo>
                  <a:lnTo>
                    <a:pt x="0" y="0"/>
                  </a:lnTo>
                  <a:lnTo>
                    <a:pt x="449084" y="0"/>
                  </a:lnTo>
                  <a:lnTo>
                    <a:pt x="449084" y="450341"/>
                  </a:lnTo>
                  <a:lnTo>
                    <a:pt x="0" y="450342"/>
                  </a:lnTo>
                  <a:close/>
                </a:path>
                <a:path w="449579" h="450850">
                  <a:moveTo>
                    <a:pt x="112013" y="12"/>
                  </a:moveTo>
                  <a:lnTo>
                    <a:pt x="112013" y="45034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/>
            <p:cNvSpPr/>
            <p:nvPr/>
          </p:nvSpPr>
          <p:spPr>
            <a:xfrm>
              <a:off x="5136680" y="5653481"/>
              <a:ext cx="45085" cy="132715"/>
            </a:xfrm>
            <a:custGeom>
              <a:avLst/>
              <a:gdLst/>
              <a:ahLst/>
              <a:cxnLst/>
              <a:rect l="l" t="t" r="r" b="b"/>
              <a:pathLst>
                <a:path w="45085" h="132714">
                  <a:moveTo>
                    <a:pt x="0" y="132562"/>
                  </a:moveTo>
                  <a:lnTo>
                    <a:pt x="44576" y="132562"/>
                  </a:lnTo>
                  <a:lnTo>
                    <a:pt x="21716" y="0"/>
                  </a:lnTo>
                  <a:lnTo>
                    <a:pt x="0" y="1325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3" name="object 2843"/>
            <p:cNvSpPr/>
            <p:nvPr/>
          </p:nvSpPr>
          <p:spPr>
            <a:xfrm>
              <a:off x="5136680" y="5653481"/>
              <a:ext cx="45085" cy="132715"/>
            </a:xfrm>
            <a:custGeom>
              <a:avLst/>
              <a:gdLst/>
              <a:ahLst/>
              <a:cxnLst/>
              <a:rect l="l" t="t" r="r" b="b"/>
              <a:pathLst>
                <a:path w="45085" h="132714">
                  <a:moveTo>
                    <a:pt x="21716" y="0"/>
                  </a:moveTo>
                  <a:lnTo>
                    <a:pt x="44576" y="132562"/>
                  </a:lnTo>
                  <a:lnTo>
                    <a:pt x="0" y="132562"/>
                  </a:lnTo>
                  <a:lnTo>
                    <a:pt x="2171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4" name="object 2844"/>
            <p:cNvSpPr/>
            <p:nvPr/>
          </p:nvSpPr>
          <p:spPr>
            <a:xfrm>
              <a:off x="5136680" y="5971184"/>
              <a:ext cx="45085" cy="132715"/>
            </a:xfrm>
            <a:custGeom>
              <a:avLst/>
              <a:gdLst/>
              <a:ahLst/>
              <a:cxnLst/>
              <a:rect l="l" t="t" r="r" b="b"/>
              <a:pathLst>
                <a:path w="45085" h="132714">
                  <a:moveTo>
                    <a:pt x="0" y="0"/>
                  </a:moveTo>
                  <a:lnTo>
                    <a:pt x="21716" y="132549"/>
                  </a:lnTo>
                  <a:lnTo>
                    <a:pt x="445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5" name="object 2845"/>
            <p:cNvSpPr/>
            <p:nvPr/>
          </p:nvSpPr>
          <p:spPr>
            <a:xfrm>
              <a:off x="5136680" y="5608865"/>
              <a:ext cx="628650" cy="495300"/>
            </a:xfrm>
            <a:custGeom>
              <a:avLst/>
              <a:gdLst/>
              <a:ahLst/>
              <a:cxnLst/>
              <a:rect l="l" t="t" r="r" b="b"/>
              <a:pathLst>
                <a:path w="628650" h="495300">
                  <a:moveTo>
                    <a:pt x="21716" y="494868"/>
                  </a:moveTo>
                  <a:lnTo>
                    <a:pt x="44576" y="362318"/>
                  </a:lnTo>
                  <a:lnTo>
                    <a:pt x="0" y="362318"/>
                  </a:lnTo>
                  <a:lnTo>
                    <a:pt x="21716" y="494868"/>
                  </a:lnTo>
                  <a:close/>
                </a:path>
                <a:path w="628650" h="495300">
                  <a:moveTo>
                    <a:pt x="358901" y="269748"/>
                  </a:moveTo>
                  <a:lnTo>
                    <a:pt x="381762" y="157734"/>
                  </a:lnTo>
                  <a:lnTo>
                    <a:pt x="426338" y="382892"/>
                  </a:lnTo>
                  <a:lnTo>
                    <a:pt x="472058" y="157734"/>
                  </a:lnTo>
                  <a:lnTo>
                    <a:pt x="516635" y="382892"/>
                  </a:lnTo>
                  <a:lnTo>
                    <a:pt x="561213" y="158877"/>
                  </a:lnTo>
                  <a:lnTo>
                    <a:pt x="606932" y="382892"/>
                  </a:lnTo>
                  <a:lnTo>
                    <a:pt x="628650" y="269748"/>
                  </a:lnTo>
                </a:path>
                <a:path w="628650" h="495300">
                  <a:moveTo>
                    <a:pt x="470915" y="449186"/>
                  </a:moveTo>
                  <a:lnTo>
                    <a:pt x="561213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6" name="object 2846"/>
            <p:cNvSpPr/>
            <p:nvPr/>
          </p:nvSpPr>
          <p:spPr>
            <a:xfrm>
              <a:off x="5652173" y="5608865"/>
              <a:ext cx="45720" cy="120014"/>
            </a:xfrm>
            <a:custGeom>
              <a:avLst/>
              <a:gdLst/>
              <a:ahLst/>
              <a:cxnLst/>
              <a:rect l="l" t="t" r="r" b="b"/>
              <a:pathLst>
                <a:path w="45720" h="120014">
                  <a:moveTo>
                    <a:pt x="0" y="112014"/>
                  </a:moveTo>
                  <a:lnTo>
                    <a:pt x="45720" y="120015"/>
                  </a:lnTo>
                  <a:lnTo>
                    <a:pt x="45720" y="0"/>
                  </a:lnTo>
                  <a:lnTo>
                    <a:pt x="0" y="11201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7" name="object 2847"/>
            <p:cNvSpPr/>
            <p:nvPr/>
          </p:nvSpPr>
          <p:spPr>
            <a:xfrm>
              <a:off x="5652173" y="5608865"/>
              <a:ext cx="45720" cy="120014"/>
            </a:xfrm>
            <a:custGeom>
              <a:avLst/>
              <a:gdLst/>
              <a:ahLst/>
              <a:cxnLst/>
              <a:rect l="l" t="t" r="r" b="b"/>
              <a:pathLst>
                <a:path w="45720" h="120014">
                  <a:moveTo>
                    <a:pt x="0" y="112014"/>
                  </a:moveTo>
                  <a:lnTo>
                    <a:pt x="45720" y="0"/>
                  </a:lnTo>
                  <a:lnTo>
                    <a:pt x="45720" y="120015"/>
                  </a:lnTo>
                  <a:lnTo>
                    <a:pt x="0" y="1120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8" name="object 2848"/>
            <p:cNvSpPr/>
            <p:nvPr/>
          </p:nvSpPr>
          <p:spPr>
            <a:xfrm>
              <a:off x="4822355" y="5428271"/>
              <a:ext cx="336550" cy="451484"/>
            </a:xfrm>
            <a:custGeom>
              <a:avLst/>
              <a:gdLst/>
              <a:ahLst/>
              <a:cxnLst/>
              <a:rect l="l" t="t" r="r" b="b"/>
              <a:pathLst>
                <a:path w="336550" h="451485">
                  <a:moveTo>
                    <a:pt x="336042" y="225170"/>
                  </a:moveTo>
                  <a:lnTo>
                    <a:pt x="113156" y="0"/>
                  </a:lnTo>
                  <a:lnTo>
                    <a:pt x="0" y="0"/>
                  </a:lnTo>
                  <a:lnTo>
                    <a:pt x="0" y="451485"/>
                  </a:lnTo>
                  <a:lnTo>
                    <a:pt x="224028" y="450342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9" name="object 2849"/>
            <p:cNvSpPr/>
            <p:nvPr/>
          </p:nvSpPr>
          <p:spPr>
            <a:xfrm>
              <a:off x="5335142" y="6103772"/>
              <a:ext cx="104139" cy="90805"/>
            </a:xfrm>
            <a:custGeom>
              <a:avLst/>
              <a:gdLst/>
              <a:ahLst/>
              <a:cxnLst/>
              <a:rect l="l" t="t" r="r" b="b"/>
              <a:pathLst>
                <a:path w="104139" h="90804">
                  <a:moveTo>
                    <a:pt x="51739" y="90297"/>
                  </a:moveTo>
                  <a:lnTo>
                    <a:pt x="104025" y="0"/>
                  </a:lnTo>
                  <a:lnTo>
                    <a:pt x="0" y="0"/>
                  </a:lnTo>
                  <a:lnTo>
                    <a:pt x="51739" y="902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850" name="object 2850"/>
          <p:cNvSpPr txBox="1"/>
          <p:nvPr/>
        </p:nvSpPr>
        <p:spPr>
          <a:xfrm>
            <a:off x="5207219" y="6390034"/>
            <a:ext cx="1206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2851" name="object 2851"/>
          <p:cNvSpPr txBox="1"/>
          <p:nvPr/>
        </p:nvSpPr>
        <p:spPr>
          <a:xfrm>
            <a:off x="5473917" y="6097934"/>
            <a:ext cx="1079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2852" name="object 2852"/>
          <p:cNvSpPr txBox="1"/>
          <p:nvPr/>
        </p:nvSpPr>
        <p:spPr>
          <a:xfrm>
            <a:off x="5194525" y="5094638"/>
            <a:ext cx="1206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2853" name="object 2853"/>
          <p:cNvSpPr/>
          <p:nvPr/>
        </p:nvSpPr>
        <p:spPr>
          <a:xfrm>
            <a:off x="5158397" y="5156466"/>
            <a:ext cx="0" cy="1416050"/>
          </a:xfrm>
          <a:custGeom>
            <a:avLst/>
            <a:gdLst/>
            <a:ahLst/>
            <a:cxnLst/>
            <a:rect l="l" t="t" r="r" b="b"/>
            <a:pathLst>
              <a:path w="0" h="1416050">
                <a:moveTo>
                  <a:pt x="0" y="947267"/>
                </a:moveTo>
                <a:lnTo>
                  <a:pt x="0" y="1415719"/>
                </a:lnTo>
              </a:path>
              <a:path w="0" h="1416050">
                <a:moveTo>
                  <a:pt x="0" y="0"/>
                </a:moveTo>
                <a:lnTo>
                  <a:pt x="0" y="497014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54" name="object 285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2855" name="object 285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90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22</a:t>
            </a:fld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594368" y="2902051"/>
            <a:ext cx="573405" cy="441959"/>
            <a:chOff x="2594368" y="2902051"/>
            <a:chExt cx="573405" cy="441959"/>
          </a:xfrm>
        </p:grpSpPr>
        <p:sp>
          <p:nvSpPr>
            <p:cNvPr id="3" name="object 3"/>
            <p:cNvSpPr/>
            <p:nvPr/>
          </p:nvSpPr>
          <p:spPr>
            <a:xfrm>
              <a:off x="2599766" y="2907449"/>
              <a:ext cx="562610" cy="431165"/>
            </a:xfrm>
            <a:custGeom>
              <a:avLst/>
              <a:gdLst/>
              <a:ahLst/>
              <a:cxnLst/>
              <a:rect l="l" t="t" r="r" b="b"/>
              <a:pathLst>
                <a:path w="562610" h="431164">
                  <a:moveTo>
                    <a:pt x="0" y="16344"/>
                  </a:moveTo>
                  <a:lnTo>
                    <a:pt x="0" y="431088"/>
                  </a:lnTo>
                  <a:lnTo>
                    <a:pt x="562508" y="431088"/>
                  </a:lnTo>
                  <a:lnTo>
                    <a:pt x="562508" y="222161"/>
                  </a:lnTo>
                  <a:lnTo>
                    <a:pt x="384568" y="222161"/>
                  </a:lnTo>
                  <a:lnTo>
                    <a:pt x="384568" y="155194"/>
                  </a:lnTo>
                  <a:lnTo>
                    <a:pt x="393090" y="140449"/>
                  </a:lnTo>
                  <a:lnTo>
                    <a:pt x="393090" y="15176"/>
                  </a:lnTo>
                  <a:lnTo>
                    <a:pt x="384327" y="0"/>
                  </a:lnTo>
                  <a:lnTo>
                    <a:pt x="17754" y="0"/>
                  </a:lnTo>
                  <a:lnTo>
                    <a:pt x="0" y="1634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2599766" y="2907449"/>
              <a:ext cx="562610" cy="431165"/>
            </a:xfrm>
            <a:custGeom>
              <a:avLst/>
              <a:gdLst/>
              <a:ahLst/>
              <a:cxnLst/>
              <a:rect l="l" t="t" r="r" b="b"/>
              <a:pathLst>
                <a:path w="562610" h="431164">
                  <a:moveTo>
                    <a:pt x="384327" y="0"/>
                  </a:moveTo>
                  <a:lnTo>
                    <a:pt x="393090" y="15176"/>
                  </a:lnTo>
                  <a:lnTo>
                    <a:pt x="393090" y="140449"/>
                  </a:lnTo>
                  <a:lnTo>
                    <a:pt x="384568" y="155194"/>
                  </a:lnTo>
                  <a:lnTo>
                    <a:pt x="384568" y="222161"/>
                  </a:lnTo>
                  <a:lnTo>
                    <a:pt x="562508" y="222161"/>
                  </a:lnTo>
                  <a:lnTo>
                    <a:pt x="562508" y="431088"/>
                  </a:lnTo>
                  <a:lnTo>
                    <a:pt x="0" y="431088"/>
                  </a:lnTo>
                  <a:lnTo>
                    <a:pt x="0" y="16344"/>
                  </a:lnTo>
                  <a:lnTo>
                    <a:pt x="17754" y="0"/>
                  </a:lnTo>
                  <a:lnTo>
                    <a:pt x="384327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6931114" y="2826588"/>
            <a:ext cx="55244" cy="91440"/>
            <a:chOff x="6931114" y="2826588"/>
            <a:chExt cx="55244" cy="91440"/>
          </a:xfrm>
        </p:grpSpPr>
        <p:sp>
          <p:nvSpPr>
            <p:cNvPr id="6" name="object 6"/>
            <p:cNvSpPr/>
            <p:nvPr/>
          </p:nvSpPr>
          <p:spPr>
            <a:xfrm>
              <a:off x="6936511" y="2831985"/>
              <a:ext cx="44450" cy="80645"/>
            </a:xfrm>
            <a:custGeom>
              <a:avLst/>
              <a:gdLst/>
              <a:ahLst/>
              <a:cxnLst/>
              <a:rect l="l" t="t" r="r" b="b"/>
              <a:pathLst>
                <a:path w="44450" h="80644">
                  <a:moveTo>
                    <a:pt x="0" y="58381"/>
                  </a:moveTo>
                  <a:lnTo>
                    <a:pt x="1789" y="67120"/>
                  </a:lnTo>
                  <a:lnTo>
                    <a:pt x="6621" y="73956"/>
                  </a:lnTo>
                  <a:lnTo>
                    <a:pt x="13689" y="78429"/>
                  </a:lnTo>
                  <a:lnTo>
                    <a:pt x="22186" y="80073"/>
                  </a:lnTo>
                  <a:lnTo>
                    <a:pt x="30676" y="78429"/>
                  </a:lnTo>
                  <a:lnTo>
                    <a:pt x="37712" y="73956"/>
                  </a:lnTo>
                  <a:lnTo>
                    <a:pt x="42510" y="67120"/>
                  </a:lnTo>
                  <a:lnTo>
                    <a:pt x="44284" y="58381"/>
                  </a:lnTo>
                  <a:lnTo>
                    <a:pt x="41067" y="43267"/>
                  </a:lnTo>
                  <a:lnTo>
                    <a:pt x="33864" y="29633"/>
                  </a:lnTo>
                  <a:lnTo>
                    <a:pt x="26346" y="15778"/>
                  </a:lnTo>
                  <a:lnTo>
                    <a:pt x="22186" y="0"/>
                  </a:lnTo>
                  <a:lnTo>
                    <a:pt x="17975" y="15778"/>
                  </a:lnTo>
                  <a:lnTo>
                    <a:pt x="10431" y="29633"/>
                  </a:lnTo>
                  <a:lnTo>
                    <a:pt x="3218" y="43267"/>
                  </a:lnTo>
                  <a:lnTo>
                    <a:pt x="0" y="58381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6936511" y="2831985"/>
              <a:ext cx="44450" cy="80645"/>
            </a:xfrm>
            <a:custGeom>
              <a:avLst/>
              <a:gdLst/>
              <a:ahLst/>
              <a:cxnLst/>
              <a:rect l="l" t="t" r="r" b="b"/>
              <a:pathLst>
                <a:path w="44450" h="80644">
                  <a:moveTo>
                    <a:pt x="22186" y="80073"/>
                  </a:moveTo>
                  <a:lnTo>
                    <a:pt x="30676" y="78429"/>
                  </a:lnTo>
                  <a:lnTo>
                    <a:pt x="37712" y="73956"/>
                  </a:lnTo>
                  <a:lnTo>
                    <a:pt x="42510" y="67120"/>
                  </a:lnTo>
                  <a:lnTo>
                    <a:pt x="44284" y="58381"/>
                  </a:lnTo>
                  <a:lnTo>
                    <a:pt x="41067" y="43267"/>
                  </a:lnTo>
                  <a:lnTo>
                    <a:pt x="33864" y="29633"/>
                  </a:lnTo>
                  <a:lnTo>
                    <a:pt x="26346" y="15778"/>
                  </a:lnTo>
                  <a:lnTo>
                    <a:pt x="22186" y="0"/>
                  </a:lnTo>
                  <a:lnTo>
                    <a:pt x="17975" y="15778"/>
                  </a:lnTo>
                  <a:lnTo>
                    <a:pt x="10431" y="29633"/>
                  </a:lnTo>
                  <a:lnTo>
                    <a:pt x="3218" y="43267"/>
                  </a:lnTo>
                  <a:lnTo>
                    <a:pt x="0" y="58381"/>
                  </a:lnTo>
                  <a:lnTo>
                    <a:pt x="1789" y="67120"/>
                  </a:lnTo>
                  <a:lnTo>
                    <a:pt x="6621" y="73956"/>
                  </a:lnTo>
                  <a:lnTo>
                    <a:pt x="13689" y="78429"/>
                  </a:lnTo>
                  <a:lnTo>
                    <a:pt x="22186" y="800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6940192" y="2871635"/>
              <a:ext cx="15875" cy="37465"/>
            </a:xfrm>
            <a:custGeom>
              <a:avLst/>
              <a:gdLst/>
              <a:ahLst/>
              <a:cxnLst/>
              <a:rect l="l" t="t" r="r" b="b"/>
              <a:pathLst>
                <a:path w="15875" h="37464">
                  <a:moveTo>
                    <a:pt x="0" y="12658"/>
                  </a:moveTo>
                  <a:lnTo>
                    <a:pt x="513" y="23858"/>
                  </a:lnTo>
                  <a:lnTo>
                    <a:pt x="5537" y="32470"/>
                  </a:lnTo>
                  <a:lnTo>
                    <a:pt x="14366" y="37363"/>
                  </a:lnTo>
                  <a:lnTo>
                    <a:pt x="8313" y="28118"/>
                  </a:lnTo>
                  <a:lnTo>
                    <a:pt x="6763" y="20554"/>
                  </a:lnTo>
                  <a:lnTo>
                    <a:pt x="9335" y="12324"/>
                  </a:lnTo>
                  <a:lnTo>
                    <a:pt x="15648" y="1079"/>
                  </a:lnTo>
                  <a:lnTo>
                    <a:pt x="9235" y="4825"/>
                  </a:lnTo>
                  <a:lnTo>
                    <a:pt x="4701" y="0"/>
                  </a:lnTo>
                  <a:lnTo>
                    <a:pt x="0" y="12658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6940192" y="2871635"/>
              <a:ext cx="15875" cy="37465"/>
            </a:xfrm>
            <a:custGeom>
              <a:avLst/>
              <a:gdLst/>
              <a:ahLst/>
              <a:cxnLst/>
              <a:rect l="l" t="t" r="r" b="b"/>
              <a:pathLst>
                <a:path w="15875" h="37464">
                  <a:moveTo>
                    <a:pt x="4701" y="0"/>
                  </a:moveTo>
                  <a:lnTo>
                    <a:pt x="0" y="12658"/>
                  </a:lnTo>
                  <a:lnTo>
                    <a:pt x="513" y="23858"/>
                  </a:lnTo>
                  <a:lnTo>
                    <a:pt x="5537" y="32470"/>
                  </a:lnTo>
                  <a:lnTo>
                    <a:pt x="14366" y="37363"/>
                  </a:lnTo>
                  <a:lnTo>
                    <a:pt x="8313" y="28118"/>
                  </a:lnTo>
                  <a:lnTo>
                    <a:pt x="6763" y="20554"/>
                  </a:lnTo>
                  <a:lnTo>
                    <a:pt x="9335" y="12324"/>
                  </a:lnTo>
                  <a:lnTo>
                    <a:pt x="15648" y="1079"/>
                  </a:lnTo>
                  <a:lnTo>
                    <a:pt x="9235" y="4825"/>
                  </a:lnTo>
                  <a:lnTo>
                    <a:pt x="7368" y="2857"/>
                  </a:lnTo>
                  <a:lnTo>
                    <a:pt x="4701" y="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/>
          <p:cNvGrpSpPr/>
          <p:nvPr/>
        </p:nvGrpSpPr>
        <p:grpSpPr>
          <a:xfrm>
            <a:off x="3047631" y="2571292"/>
            <a:ext cx="319405" cy="542290"/>
            <a:chOff x="3047631" y="2571292"/>
            <a:chExt cx="319405" cy="542290"/>
          </a:xfrm>
        </p:grpSpPr>
        <p:sp>
          <p:nvSpPr>
            <p:cNvPr id="11" name="object 11"/>
            <p:cNvSpPr/>
            <p:nvPr/>
          </p:nvSpPr>
          <p:spPr>
            <a:xfrm>
              <a:off x="3053029" y="2576690"/>
              <a:ext cx="308610" cy="531495"/>
            </a:xfrm>
            <a:custGeom>
              <a:avLst/>
              <a:gdLst/>
              <a:ahLst/>
              <a:cxnLst/>
              <a:rect l="l" t="t" r="r" b="b"/>
              <a:pathLst>
                <a:path w="308610" h="531494">
                  <a:moveTo>
                    <a:pt x="0" y="531050"/>
                  </a:moveTo>
                  <a:lnTo>
                    <a:pt x="308368" y="531050"/>
                  </a:lnTo>
                  <a:lnTo>
                    <a:pt x="281571" y="504266"/>
                  </a:lnTo>
                  <a:lnTo>
                    <a:pt x="278066" y="136372"/>
                  </a:lnTo>
                  <a:lnTo>
                    <a:pt x="232854" y="0"/>
                  </a:lnTo>
                  <a:lnTo>
                    <a:pt x="75514" y="0"/>
                  </a:lnTo>
                  <a:lnTo>
                    <a:pt x="30289" y="136372"/>
                  </a:lnTo>
                  <a:lnTo>
                    <a:pt x="26797" y="504266"/>
                  </a:lnTo>
                  <a:lnTo>
                    <a:pt x="0" y="53105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053029" y="2576690"/>
              <a:ext cx="308610" cy="531495"/>
            </a:xfrm>
            <a:custGeom>
              <a:avLst/>
              <a:gdLst/>
              <a:ahLst/>
              <a:cxnLst/>
              <a:rect l="l" t="t" r="r" b="b"/>
              <a:pathLst>
                <a:path w="308610" h="531494">
                  <a:moveTo>
                    <a:pt x="0" y="531050"/>
                  </a:moveTo>
                  <a:lnTo>
                    <a:pt x="308368" y="531050"/>
                  </a:lnTo>
                  <a:lnTo>
                    <a:pt x="281571" y="504266"/>
                  </a:lnTo>
                  <a:lnTo>
                    <a:pt x="278066" y="136372"/>
                  </a:lnTo>
                  <a:lnTo>
                    <a:pt x="232854" y="0"/>
                  </a:lnTo>
                  <a:lnTo>
                    <a:pt x="75514" y="0"/>
                  </a:lnTo>
                  <a:lnTo>
                    <a:pt x="30289" y="136372"/>
                  </a:lnTo>
                  <a:lnTo>
                    <a:pt x="26797" y="504266"/>
                  </a:lnTo>
                  <a:lnTo>
                    <a:pt x="0" y="53105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107118" y="2696032"/>
              <a:ext cx="203835" cy="412115"/>
            </a:xfrm>
            <a:custGeom>
              <a:avLst/>
              <a:gdLst/>
              <a:ahLst/>
              <a:cxnLst/>
              <a:rect l="l" t="t" r="r" b="b"/>
              <a:pathLst>
                <a:path w="203835" h="412114">
                  <a:moveTo>
                    <a:pt x="0" y="0"/>
                  </a:moveTo>
                  <a:lnTo>
                    <a:pt x="0" y="411708"/>
                  </a:lnTo>
                  <a:lnTo>
                    <a:pt x="203339" y="411708"/>
                  </a:lnTo>
                  <a:lnTo>
                    <a:pt x="2033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107118" y="2696032"/>
              <a:ext cx="203835" cy="412115"/>
            </a:xfrm>
            <a:custGeom>
              <a:avLst/>
              <a:gdLst/>
              <a:ahLst/>
              <a:cxnLst/>
              <a:rect l="l" t="t" r="r" b="b"/>
              <a:pathLst>
                <a:path w="203835" h="412114">
                  <a:moveTo>
                    <a:pt x="203339" y="411708"/>
                  </a:moveTo>
                  <a:lnTo>
                    <a:pt x="203339" y="0"/>
                  </a:lnTo>
                  <a:lnTo>
                    <a:pt x="0" y="0"/>
                  </a:lnTo>
                  <a:lnTo>
                    <a:pt x="0" y="411708"/>
                  </a:lnTo>
                  <a:lnTo>
                    <a:pt x="203339" y="41170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6779386" y="2907449"/>
            <a:ext cx="787400" cy="894080"/>
            <a:chOff x="6779386" y="2907449"/>
            <a:chExt cx="787400" cy="894080"/>
          </a:xfrm>
        </p:grpSpPr>
        <p:sp>
          <p:nvSpPr>
            <p:cNvPr id="16" name="object 16"/>
            <p:cNvSpPr/>
            <p:nvPr/>
          </p:nvSpPr>
          <p:spPr>
            <a:xfrm>
              <a:off x="6958723" y="2907449"/>
              <a:ext cx="607695" cy="894080"/>
            </a:xfrm>
            <a:custGeom>
              <a:avLst/>
              <a:gdLst/>
              <a:ahLst/>
              <a:cxnLst/>
              <a:rect l="l" t="t" r="r" b="b"/>
              <a:pathLst>
                <a:path w="607695" h="894079">
                  <a:moveTo>
                    <a:pt x="0" y="432600"/>
                  </a:moveTo>
                  <a:lnTo>
                    <a:pt x="71534" y="453226"/>
                  </a:lnTo>
                  <a:lnTo>
                    <a:pt x="109788" y="474445"/>
                  </a:lnTo>
                  <a:lnTo>
                    <a:pt x="142972" y="505690"/>
                  </a:lnTo>
                  <a:lnTo>
                    <a:pt x="166042" y="549032"/>
                  </a:lnTo>
                  <a:lnTo>
                    <a:pt x="173951" y="606539"/>
                  </a:lnTo>
                  <a:lnTo>
                    <a:pt x="169397" y="650414"/>
                  </a:lnTo>
                  <a:lnTo>
                    <a:pt x="141506" y="712018"/>
                  </a:lnTo>
                  <a:lnTo>
                    <a:pt x="93588" y="750994"/>
                  </a:lnTo>
                  <a:lnTo>
                    <a:pt x="32120" y="778834"/>
                  </a:lnTo>
                  <a:lnTo>
                    <a:pt x="0" y="780478"/>
                  </a:lnTo>
                  <a:lnTo>
                    <a:pt x="1320" y="893940"/>
                  </a:lnTo>
                  <a:lnTo>
                    <a:pt x="38891" y="887054"/>
                  </a:lnTo>
                  <a:lnTo>
                    <a:pt x="76350" y="879441"/>
                  </a:lnTo>
                  <a:lnTo>
                    <a:pt x="114036" y="873293"/>
                  </a:lnTo>
                  <a:lnTo>
                    <a:pt x="152285" y="870800"/>
                  </a:lnTo>
                  <a:lnTo>
                    <a:pt x="188074" y="873403"/>
                  </a:lnTo>
                  <a:lnTo>
                    <a:pt x="224948" y="878639"/>
                  </a:lnTo>
                  <a:lnTo>
                    <a:pt x="261699" y="882852"/>
                  </a:lnTo>
                  <a:lnTo>
                    <a:pt x="297116" y="882383"/>
                  </a:lnTo>
                  <a:lnTo>
                    <a:pt x="350056" y="872502"/>
                  </a:lnTo>
                  <a:lnTo>
                    <a:pt x="399927" y="859274"/>
                  </a:lnTo>
                  <a:lnTo>
                    <a:pt x="442472" y="848605"/>
                  </a:lnTo>
                  <a:lnTo>
                    <a:pt x="473430" y="846404"/>
                  </a:lnTo>
                  <a:lnTo>
                    <a:pt x="607453" y="868959"/>
                  </a:lnTo>
                  <a:lnTo>
                    <a:pt x="607453" y="16344"/>
                  </a:lnTo>
                  <a:lnTo>
                    <a:pt x="589686" y="0"/>
                  </a:lnTo>
                  <a:lnTo>
                    <a:pt x="1320" y="0"/>
                  </a:lnTo>
                  <a:lnTo>
                    <a:pt x="1320" y="292747"/>
                  </a:lnTo>
                  <a:lnTo>
                    <a:pt x="0" y="43260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6784784" y="3340049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79" h="347979">
                  <a:moveTo>
                    <a:pt x="0" y="173939"/>
                  </a:moveTo>
                  <a:lnTo>
                    <a:pt x="6231" y="220086"/>
                  </a:lnTo>
                  <a:lnTo>
                    <a:pt x="23807" y="261610"/>
                  </a:lnTo>
                  <a:lnTo>
                    <a:pt x="51046" y="296832"/>
                  </a:lnTo>
                  <a:lnTo>
                    <a:pt x="86267" y="324071"/>
                  </a:lnTo>
                  <a:lnTo>
                    <a:pt x="127792" y="341646"/>
                  </a:lnTo>
                  <a:lnTo>
                    <a:pt x="173939" y="347878"/>
                  </a:lnTo>
                  <a:lnTo>
                    <a:pt x="220091" y="341646"/>
                  </a:lnTo>
                  <a:lnTo>
                    <a:pt x="261619" y="324071"/>
                  </a:lnTo>
                  <a:lnTo>
                    <a:pt x="296843" y="296832"/>
                  </a:lnTo>
                  <a:lnTo>
                    <a:pt x="324083" y="261610"/>
                  </a:lnTo>
                  <a:lnTo>
                    <a:pt x="341659" y="220086"/>
                  </a:lnTo>
                  <a:lnTo>
                    <a:pt x="347891" y="173939"/>
                  </a:lnTo>
                  <a:lnTo>
                    <a:pt x="341659" y="127787"/>
                  </a:lnTo>
                  <a:lnTo>
                    <a:pt x="324083" y="86262"/>
                  </a:lnTo>
                  <a:lnTo>
                    <a:pt x="296843" y="51041"/>
                  </a:lnTo>
                  <a:lnTo>
                    <a:pt x="261619" y="23804"/>
                  </a:lnTo>
                  <a:lnTo>
                    <a:pt x="220091" y="6230"/>
                  </a:lnTo>
                  <a:lnTo>
                    <a:pt x="173939" y="0"/>
                  </a:lnTo>
                  <a:lnTo>
                    <a:pt x="127792" y="6230"/>
                  </a:lnTo>
                  <a:lnTo>
                    <a:pt x="86267" y="23804"/>
                  </a:lnTo>
                  <a:lnTo>
                    <a:pt x="51046" y="51041"/>
                  </a:lnTo>
                  <a:lnTo>
                    <a:pt x="23807" y="86262"/>
                  </a:lnTo>
                  <a:lnTo>
                    <a:pt x="6231" y="127787"/>
                  </a:lnTo>
                  <a:lnTo>
                    <a:pt x="0" y="173939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6784784" y="3340049"/>
              <a:ext cx="347980" cy="347980"/>
            </a:xfrm>
            <a:custGeom>
              <a:avLst/>
              <a:gdLst/>
              <a:ahLst/>
              <a:cxnLst/>
              <a:rect l="l" t="t" r="r" b="b"/>
              <a:pathLst>
                <a:path w="347979" h="347979">
                  <a:moveTo>
                    <a:pt x="173939" y="0"/>
                  </a:moveTo>
                  <a:lnTo>
                    <a:pt x="127792" y="6230"/>
                  </a:lnTo>
                  <a:lnTo>
                    <a:pt x="86267" y="23804"/>
                  </a:lnTo>
                  <a:lnTo>
                    <a:pt x="51046" y="51041"/>
                  </a:lnTo>
                  <a:lnTo>
                    <a:pt x="23807" y="86262"/>
                  </a:lnTo>
                  <a:lnTo>
                    <a:pt x="6231" y="127787"/>
                  </a:lnTo>
                  <a:lnTo>
                    <a:pt x="0" y="173939"/>
                  </a:lnTo>
                  <a:lnTo>
                    <a:pt x="6231" y="220086"/>
                  </a:lnTo>
                  <a:lnTo>
                    <a:pt x="23807" y="261610"/>
                  </a:lnTo>
                  <a:lnTo>
                    <a:pt x="51046" y="296832"/>
                  </a:lnTo>
                  <a:lnTo>
                    <a:pt x="86267" y="324071"/>
                  </a:lnTo>
                  <a:lnTo>
                    <a:pt x="127792" y="341646"/>
                  </a:lnTo>
                  <a:lnTo>
                    <a:pt x="173939" y="347878"/>
                  </a:lnTo>
                  <a:lnTo>
                    <a:pt x="220091" y="341646"/>
                  </a:lnTo>
                  <a:lnTo>
                    <a:pt x="261619" y="324071"/>
                  </a:lnTo>
                  <a:lnTo>
                    <a:pt x="296843" y="296832"/>
                  </a:lnTo>
                  <a:lnTo>
                    <a:pt x="324083" y="261610"/>
                  </a:lnTo>
                  <a:lnTo>
                    <a:pt x="341659" y="220086"/>
                  </a:lnTo>
                  <a:lnTo>
                    <a:pt x="347891" y="173939"/>
                  </a:lnTo>
                  <a:lnTo>
                    <a:pt x="341659" y="127787"/>
                  </a:lnTo>
                  <a:lnTo>
                    <a:pt x="324083" y="86262"/>
                  </a:lnTo>
                  <a:lnTo>
                    <a:pt x="296843" y="51041"/>
                  </a:lnTo>
                  <a:lnTo>
                    <a:pt x="261619" y="23804"/>
                  </a:lnTo>
                  <a:lnTo>
                    <a:pt x="220091" y="6230"/>
                  </a:lnTo>
                  <a:lnTo>
                    <a:pt x="17393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6800176" y="3559111"/>
              <a:ext cx="317500" cy="37465"/>
            </a:xfrm>
            <a:custGeom>
              <a:avLst/>
              <a:gdLst/>
              <a:ahLst/>
              <a:cxnLst/>
              <a:rect l="l" t="t" r="r" b="b"/>
              <a:pathLst>
                <a:path w="317500" h="37464">
                  <a:moveTo>
                    <a:pt x="0" y="23266"/>
                  </a:moveTo>
                  <a:lnTo>
                    <a:pt x="7327" y="37388"/>
                  </a:lnTo>
                  <a:lnTo>
                    <a:pt x="310972" y="37388"/>
                  </a:lnTo>
                  <a:lnTo>
                    <a:pt x="317093" y="23266"/>
                  </a:lnTo>
                  <a:lnTo>
                    <a:pt x="226034" y="14859"/>
                  </a:lnTo>
                  <a:lnTo>
                    <a:pt x="215353" y="0"/>
                  </a:lnTo>
                  <a:lnTo>
                    <a:pt x="101752" y="0"/>
                  </a:lnTo>
                  <a:lnTo>
                    <a:pt x="91058" y="14859"/>
                  </a:lnTo>
                  <a:lnTo>
                    <a:pt x="0" y="2326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6800176" y="3559111"/>
              <a:ext cx="317500" cy="37465"/>
            </a:xfrm>
            <a:custGeom>
              <a:avLst/>
              <a:gdLst/>
              <a:ahLst/>
              <a:cxnLst/>
              <a:rect l="l" t="t" r="r" b="b"/>
              <a:pathLst>
                <a:path w="317500" h="37464">
                  <a:moveTo>
                    <a:pt x="317093" y="23266"/>
                  </a:moveTo>
                  <a:lnTo>
                    <a:pt x="226034" y="14859"/>
                  </a:lnTo>
                  <a:lnTo>
                    <a:pt x="215353" y="0"/>
                  </a:lnTo>
                  <a:lnTo>
                    <a:pt x="101752" y="0"/>
                  </a:lnTo>
                  <a:lnTo>
                    <a:pt x="91058" y="14859"/>
                  </a:lnTo>
                  <a:lnTo>
                    <a:pt x="0" y="23266"/>
                  </a:lnTo>
                  <a:lnTo>
                    <a:pt x="7327" y="37388"/>
                  </a:lnTo>
                  <a:lnTo>
                    <a:pt x="310972" y="37388"/>
                  </a:lnTo>
                  <a:lnTo>
                    <a:pt x="317093" y="2326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896531" y="3451783"/>
              <a:ext cx="124396" cy="150114"/>
            </a:xfrm>
            <a:prstGeom prst="rect">
              <a:avLst/>
            </a:prstGeom>
          </p:spPr>
        </p:pic>
      </p:grpSp>
      <p:sp>
        <p:nvSpPr>
          <p:cNvPr id="22" name="object 22"/>
          <p:cNvSpPr/>
          <p:nvPr/>
        </p:nvSpPr>
        <p:spPr>
          <a:xfrm>
            <a:off x="7256615" y="5522645"/>
            <a:ext cx="149860" cy="12065"/>
          </a:xfrm>
          <a:custGeom>
            <a:avLst/>
            <a:gdLst/>
            <a:ahLst/>
            <a:cxnLst/>
            <a:rect l="l" t="t" r="r" b="b"/>
            <a:pathLst>
              <a:path w="149859" h="12064">
                <a:moveTo>
                  <a:pt x="0" y="11506"/>
                </a:moveTo>
                <a:lnTo>
                  <a:pt x="149834" y="11442"/>
                </a:lnTo>
                <a:lnTo>
                  <a:pt x="143167" y="4419"/>
                </a:lnTo>
                <a:lnTo>
                  <a:pt x="137553" y="0"/>
                </a:lnTo>
                <a:lnTo>
                  <a:pt x="20421" y="0"/>
                </a:lnTo>
                <a:lnTo>
                  <a:pt x="7670" y="2057"/>
                </a:lnTo>
                <a:lnTo>
                  <a:pt x="0" y="11506"/>
                </a:lnTo>
                <a:close/>
              </a:path>
            </a:pathLst>
          </a:custGeom>
          <a:solidFill>
            <a:srgbClr val="00AA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6450444" y="3658082"/>
            <a:ext cx="509905" cy="1876425"/>
          </a:xfrm>
          <a:custGeom>
            <a:avLst/>
            <a:gdLst/>
            <a:ahLst/>
            <a:cxnLst/>
            <a:rect l="l" t="t" r="r" b="b"/>
            <a:pathLst>
              <a:path w="509904" h="1876425">
                <a:moveTo>
                  <a:pt x="0" y="210121"/>
                </a:moveTo>
                <a:lnTo>
                  <a:pt x="71615" y="334175"/>
                </a:lnTo>
                <a:lnTo>
                  <a:pt x="99174" y="1876094"/>
                </a:lnTo>
                <a:lnTo>
                  <a:pt x="509600" y="1876094"/>
                </a:lnTo>
                <a:lnTo>
                  <a:pt x="509600" y="143306"/>
                </a:lnTo>
                <a:lnTo>
                  <a:pt x="508279" y="2197"/>
                </a:lnTo>
                <a:lnTo>
                  <a:pt x="479069" y="0"/>
                </a:lnTo>
                <a:lnTo>
                  <a:pt x="479069" y="143306"/>
                </a:lnTo>
                <a:lnTo>
                  <a:pt x="444461" y="143306"/>
                </a:lnTo>
                <a:lnTo>
                  <a:pt x="444461" y="210121"/>
                </a:lnTo>
                <a:lnTo>
                  <a:pt x="0" y="210121"/>
                </a:lnTo>
                <a:close/>
              </a:path>
            </a:pathLst>
          </a:custGeom>
          <a:solidFill>
            <a:srgbClr val="00AAE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4" name="object 24"/>
          <p:cNvGrpSpPr/>
          <p:nvPr/>
        </p:nvGrpSpPr>
        <p:grpSpPr>
          <a:xfrm>
            <a:off x="2594368" y="3312642"/>
            <a:ext cx="1226185" cy="3232150"/>
            <a:chOff x="2594368" y="3312642"/>
            <a:chExt cx="1226185" cy="3232150"/>
          </a:xfrm>
        </p:grpSpPr>
        <p:sp>
          <p:nvSpPr>
            <p:cNvPr id="25" name="object 25"/>
            <p:cNvSpPr/>
            <p:nvPr/>
          </p:nvSpPr>
          <p:spPr>
            <a:xfrm>
              <a:off x="2599766" y="3318040"/>
              <a:ext cx="1215390" cy="525780"/>
            </a:xfrm>
            <a:custGeom>
              <a:avLst/>
              <a:gdLst/>
              <a:ahLst/>
              <a:cxnLst/>
              <a:rect l="l" t="t" r="r" b="b"/>
              <a:pathLst>
                <a:path w="1215389" h="525779">
                  <a:moveTo>
                    <a:pt x="0" y="20497"/>
                  </a:moveTo>
                  <a:lnTo>
                    <a:pt x="0" y="373075"/>
                  </a:lnTo>
                  <a:lnTo>
                    <a:pt x="313880" y="373062"/>
                  </a:lnTo>
                  <a:lnTo>
                    <a:pt x="313880" y="525678"/>
                  </a:lnTo>
                  <a:lnTo>
                    <a:pt x="377520" y="525678"/>
                  </a:lnTo>
                  <a:lnTo>
                    <a:pt x="377520" y="373062"/>
                  </a:lnTo>
                  <a:lnTo>
                    <a:pt x="1043863" y="373075"/>
                  </a:lnTo>
                  <a:lnTo>
                    <a:pt x="1214894" y="393573"/>
                  </a:lnTo>
                  <a:lnTo>
                    <a:pt x="1214894" y="0"/>
                  </a:lnTo>
                  <a:lnTo>
                    <a:pt x="1043863" y="20497"/>
                  </a:lnTo>
                  <a:lnTo>
                    <a:pt x="0" y="20497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599766" y="3318040"/>
              <a:ext cx="1215390" cy="525780"/>
            </a:xfrm>
            <a:custGeom>
              <a:avLst/>
              <a:gdLst/>
              <a:ahLst/>
              <a:cxnLst/>
              <a:rect l="l" t="t" r="r" b="b"/>
              <a:pathLst>
                <a:path w="1215389" h="525779">
                  <a:moveTo>
                    <a:pt x="0" y="20497"/>
                  </a:moveTo>
                  <a:lnTo>
                    <a:pt x="1043863" y="20497"/>
                  </a:lnTo>
                  <a:lnTo>
                    <a:pt x="1214894" y="0"/>
                  </a:lnTo>
                  <a:lnTo>
                    <a:pt x="1214894" y="393573"/>
                  </a:lnTo>
                  <a:lnTo>
                    <a:pt x="1043863" y="373075"/>
                  </a:lnTo>
                  <a:lnTo>
                    <a:pt x="377520" y="373062"/>
                  </a:lnTo>
                  <a:lnTo>
                    <a:pt x="377520" y="525678"/>
                  </a:lnTo>
                  <a:lnTo>
                    <a:pt x="313880" y="525678"/>
                  </a:lnTo>
                  <a:lnTo>
                    <a:pt x="313880" y="373062"/>
                  </a:lnTo>
                  <a:lnTo>
                    <a:pt x="0" y="373075"/>
                  </a:lnTo>
                  <a:lnTo>
                    <a:pt x="0" y="204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698686" y="3757333"/>
              <a:ext cx="1017269" cy="1777364"/>
            </a:xfrm>
            <a:custGeom>
              <a:avLst/>
              <a:gdLst/>
              <a:ahLst/>
              <a:cxnLst/>
              <a:rect l="l" t="t" r="r" b="b"/>
              <a:pathLst>
                <a:path w="1017270" h="1777364">
                  <a:moveTo>
                    <a:pt x="0" y="110871"/>
                  </a:moveTo>
                  <a:lnTo>
                    <a:pt x="71627" y="234924"/>
                  </a:lnTo>
                  <a:lnTo>
                    <a:pt x="99415" y="1776844"/>
                  </a:lnTo>
                  <a:lnTo>
                    <a:pt x="915047" y="1776501"/>
                  </a:lnTo>
                  <a:lnTo>
                    <a:pt x="945426" y="234924"/>
                  </a:lnTo>
                  <a:lnTo>
                    <a:pt x="1017054" y="110871"/>
                  </a:lnTo>
                  <a:lnTo>
                    <a:pt x="1015365" y="19964"/>
                  </a:lnTo>
                  <a:lnTo>
                    <a:pt x="839419" y="0"/>
                  </a:lnTo>
                  <a:lnTo>
                    <a:pt x="632917" y="0"/>
                  </a:lnTo>
                  <a:lnTo>
                    <a:pt x="632917" y="110871"/>
                  </a:lnTo>
                  <a:lnTo>
                    <a:pt x="290842" y="110871"/>
                  </a:lnTo>
                  <a:lnTo>
                    <a:pt x="280441" y="77215"/>
                  </a:lnTo>
                  <a:lnTo>
                    <a:pt x="213118" y="77215"/>
                  </a:lnTo>
                  <a:lnTo>
                    <a:pt x="202717" y="110871"/>
                  </a:lnTo>
                  <a:lnTo>
                    <a:pt x="0" y="110871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798102" y="5533834"/>
              <a:ext cx="815975" cy="1010919"/>
            </a:xfrm>
            <a:custGeom>
              <a:avLst/>
              <a:gdLst/>
              <a:ahLst/>
              <a:cxnLst/>
              <a:rect l="l" t="t" r="r" b="b"/>
              <a:pathLst>
                <a:path w="815975" h="1010920">
                  <a:moveTo>
                    <a:pt x="0" y="342"/>
                  </a:moveTo>
                  <a:lnTo>
                    <a:pt x="16560" y="920013"/>
                  </a:lnTo>
                  <a:lnTo>
                    <a:pt x="26862" y="972300"/>
                  </a:lnTo>
                  <a:lnTo>
                    <a:pt x="54584" y="1010729"/>
                  </a:lnTo>
                  <a:lnTo>
                    <a:pt x="763638" y="1010729"/>
                  </a:lnTo>
                  <a:lnTo>
                    <a:pt x="791360" y="972300"/>
                  </a:lnTo>
                  <a:lnTo>
                    <a:pt x="801662" y="920013"/>
                  </a:lnTo>
                  <a:lnTo>
                    <a:pt x="815632" y="0"/>
                  </a:lnTo>
                  <a:lnTo>
                    <a:pt x="0" y="342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/>
          <p:nvPr/>
        </p:nvSpPr>
        <p:spPr>
          <a:xfrm>
            <a:off x="6549618" y="5533999"/>
            <a:ext cx="410845" cy="1010919"/>
          </a:xfrm>
          <a:custGeom>
            <a:avLst/>
            <a:gdLst/>
            <a:ahLst/>
            <a:cxnLst/>
            <a:rect l="l" t="t" r="r" b="b"/>
            <a:pathLst>
              <a:path w="410845" h="1010920">
                <a:moveTo>
                  <a:pt x="0" y="177"/>
                </a:moveTo>
                <a:lnTo>
                  <a:pt x="16560" y="919848"/>
                </a:lnTo>
                <a:lnTo>
                  <a:pt x="26862" y="972135"/>
                </a:lnTo>
                <a:lnTo>
                  <a:pt x="54584" y="1010564"/>
                </a:lnTo>
                <a:lnTo>
                  <a:pt x="409117" y="1010564"/>
                </a:lnTo>
                <a:lnTo>
                  <a:pt x="410425" y="0"/>
                </a:lnTo>
                <a:lnTo>
                  <a:pt x="0" y="177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7253541" y="5534088"/>
            <a:ext cx="156210" cy="891540"/>
          </a:xfrm>
          <a:custGeom>
            <a:avLst/>
            <a:gdLst/>
            <a:ahLst/>
            <a:cxnLst/>
            <a:rect l="l" t="t" r="r" b="b"/>
            <a:pathLst>
              <a:path w="156209" h="891539">
                <a:moveTo>
                  <a:pt x="0" y="7416"/>
                </a:moveTo>
                <a:lnTo>
                  <a:pt x="0" y="867549"/>
                </a:lnTo>
                <a:lnTo>
                  <a:pt x="23495" y="891044"/>
                </a:lnTo>
                <a:lnTo>
                  <a:pt x="132499" y="891044"/>
                </a:lnTo>
                <a:lnTo>
                  <a:pt x="141629" y="889193"/>
                </a:lnTo>
                <a:lnTo>
                  <a:pt x="149099" y="884150"/>
                </a:lnTo>
                <a:lnTo>
                  <a:pt x="154142" y="876680"/>
                </a:lnTo>
                <a:lnTo>
                  <a:pt x="155994" y="867549"/>
                </a:lnTo>
                <a:lnTo>
                  <a:pt x="155994" y="7404"/>
                </a:lnTo>
                <a:lnTo>
                  <a:pt x="154876" y="3429"/>
                </a:lnTo>
                <a:lnTo>
                  <a:pt x="152908" y="0"/>
                </a:lnTo>
                <a:lnTo>
                  <a:pt x="3073" y="63"/>
                </a:lnTo>
                <a:lnTo>
                  <a:pt x="1130" y="3479"/>
                </a:lnTo>
                <a:lnTo>
                  <a:pt x="0" y="7416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1" name="object 31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7077519" y="2902051"/>
            <a:ext cx="189356" cy="196253"/>
          </a:xfrm>
          <a:prstGeom prst="rect">
            <a:avLst/>
          </a:prstGeom>
        </p:spPr>
      </p:pic>
      <p:sp>
        <p:nvSpPr>
          <p:cNvPr id="32" name="object 32"/>
          <p:cNvSpPr/>
          <p:nvPr/>
        </p:nvSpPr>
        <p:spPr>
          <a:xfrm>
            <a:off x="6958724" y="3868204"/>
            <a:ext cx="607695" cy="254000"/>
          </a:xfrm>
          <a:custGeom>
            <a:avLst/>
            <a:gdLst/>
            <a:ahLst/>
            <a:cxnLst/>
            <a:rect l="l" t="t" r="r" b="b"/>
            <a:pathLst>
              <a:path w="607695" h="254000">
                <a:moveTo>
                  <a:pt x="1320" y="0"/>
                </a:moveTo>
                <a:lnTo>
                  <a:pt x="607453" y="0"/>
                </a:lnTo>
                <a:lnTo>
                  <a:pt x="607453" y="237655"/>
                </a:lnTo>
                <a:lnTo>
                  <a:pt x="589699" y="254000"/>
                </a:lnTo>
                <a:lnTo>
                  <a:pt x="0" y="25400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" name="object 33"/>
          <p:cNvGrpSpPr/>
          <p:nvPr/>
        </p:nvGrpSpPr>
        <p:grpSpPr>
          <a:xfrm>
            <a:off x="7077519" y="2991116"/>
            <a:ext cx="230504" cy="803910"/>
            <a:chOff x="7077519" y="2991116"/>
            <a:chExt cx="230504" cy="803910"/>
          </a:xfrm>
        </p:grpSpPr>
        <p:pic>
          <p:nvPicPr>
            <p:cNvPr id="34" name="object 3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077519" y="2991116"/>
              <a:ext cx="189356" cy="107187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7138098" y="3092907"/>
              <a:ext cx="68580" cy="286385"/>
            </a:xfrm>
            <a:custGeom>
              <a:avLst/>
              <a:gdLst/>
              <a:ahLst/>
              <a:cxnLst/>
              <a:rect l="l" t="t" r="r" b="b"/>
              <a:pathLst>
                <a:path w="68579" h="286385">
                  <a:moveTo>
                    <a:pt x="0" y="0"/>
                  </a:moveTo>
                  <a:lnTo>
                    <a:pt x="298" y="239462"/>
                  </a:lnTo>
                  <a:lnTo>
                    <a:pt x="0" y="285889"/>
                  </a:lnTo>
                  <a:lnTo>
                    <a:pt x="68249" y="285889"/>
                  </a:lnTo>
                  <a:lnTo>
                    <a:pt x="682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7138064" y="3092907"/>
              <a:ext cx="68580" cy="286385"/>
            </a:xfrm>
            <a:custGeom>
              <a:avLst/>
              <a:gdLst/>
              <a:ahLst/>
              <a:cxnLst/>
              <a:rect l="l" t="t" r="r" b="b"/>
              <a:pathLst>
                <a:path w="68579" h="286385">
                  <a:moveTo>
                    <a:pt x="33" y="0"/>
                  </a:moveTo>
                  <a:lnTo>
                    <a:pt x="68283" y="0"/>
                  </a:lnTo>
                  <a:lnTo>
                    <a:pt x="68283" y="285889"/>
                  </a:lnTo>
                  <a:lnTo>
                    <a:pt x="33" y="285889"/>
                  </a:lnTo>
                  <a:lnTo>
                    <a:pt x="331" y="239462"/>
                  </a:lnTo>
                  <a:lnTo>
                    <a:pt x="377" y="192200"/>
                  </a:lnTo>
                  <a:lnTo>
                    <a:pt x="271" y="144364"/>
                  </a:lnTo>
                  <a:lnTo>
                    <a:pt x="112" y="96211"/>
                  </a:lnTo>
                  <a:lnTo>
                    <a:pt x="0" y="48004"/>
                  </a:lnTo>
                  <a:lnTo>
                    <a:pt x="3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7206322" y="3138690"/>
              <a:ext cx="96520" cy="650875"/>
            </a:xfrm>
            <a:custGeom>
              <a:avLst/>
              <a:gdLst/>
              <a:ahLst/>
              <a:cxnLst/>
              <a:rect l="l" t="t" r="r" b="b"/>
              <a:pathLst>
                <a:path w="96520" h="650875">
                  <a:moveTo>
                    <a:pt x="0" y="0"/>
                  </a:moveTo>
                  <a:lnTo>
                    <a:pt x="0" y="29578"/>
                  </a:lnTo>
                  <a:lnTo>
                    <a:pt x="53378" y="29578"/>
                  </a:lnTo>
                  <a:lnTo>
                    <a:pt x="53365" y="650646"/>
                  </a:lnTo>
                  <a:lnTo>
                    <a:pt x="60528" y="649516"/>
                  </a:lnTo>
                  <a:lnTo>
                    <a:pt x="67690" y="648842"/>
                  </a:lnTo>
                  <a:lnTo>
                    <a:pt x="96265" y="642531"/>
                  </a:lnTo>
                  <a:lnTo>
                    <a:pt x="962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7206322" y="3138690"/>
              <a:ext cx="96520" cy="650875"/>
            </a:xfrm>
            <a:custGeom>
              <a:avLst/>
              <a:gdLst/>
              <a:ahLst/>
              <a:cxnLst/>
              <a:rect l="l" t="t" r="r" b="b"/>
              <a:pathLst>
                <a:path w="96520" h="650875">
                  <a:moveTo>
                    <a:pt x="53365" y="650646"/>
                  </a:moveTo>
                  <a:lnTo>
                    <a:pt x="60528" y="649516"/>
                  </a:lnTo>
                  <a:lnTo>
                    <a:pt x="67690" y="648842"/>
                  </a:lnTo>
                  <a:lnTo>
                    <a:pt x="74828" y="647268"/>
                  </a:lnTo>
                  <a:lnTo>
                    <a:pt x="96265" y="642531"/>
                  </a:lnTo>
                  <a:lnTo>
                    <a:pt x="96265" y="0"/>
                  </a:lnTo>
                  <a:lnTo>
                    <a:pt x="72200" y="0"/>
                  </a:lnTo>
                  <a:lnTo>
                    <a:pt x="48137" y="0"/>
                  </a:lnTo>
                  <a:lnTo>
                    <a:pt x="24073" y="0"/>
                  </a:lnTo>
                  <a:lnTo>
                    <a:pt x="0" y="0"/>
                  </a:lnTo>
                  <a:lnTo>
                    <a:pt x="0" y="29578"/>
                  </a:lnTo>
                  <a:lnTo>
                    <a:pt x="53378" y="29578"/>
                  </a:lnTo>
                  <a:lnTo>
                    <a:pt x="53365" y="650646"/>
                  </a:lnTo>
                  <a:close/>
                </a:path>
                <a:path w="96520" h="650875">
                  <a:moveTo>
                    <a:pt x="96265" y="642531"/>
                  </a:moveTo>
                  <a:lnTo>
                    <a:pt x="96265" y="0"/>
                  </a:lnTo>
                  <a:lnTo>
                    <a:pt x="72200" y="0"/>
                  </a:lnTo>
                  <a:lnTo>
                    <a:pt x="48137" y="0"/>
                  </a:lnTo>
                  <a:lnTo>
                    <a:pt x="24073" y="0"/>
                  </a:lnTo>
                  <a:lnTo>
                    <a:pt x="0" y="0"/>
                  </a:lnTo>
                  <a:lnTo>
                    <a:pt x="0" y="29578"/>
                  </a:lnTo>
                  <a:lnTo>
                    <a:pt x="53378" y="29578"/>
                  </a:lnTo>
                  <a:lnTo>
                    <a:pt x="53365" y="65064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" name="object 39"/>
          <p:cNvGrpSpPr/>
          <p:nvPr/>
        </p:nvGrpSpPr>
        <p:grpSpPr>
          <a:xfrm>
            <a:off x="6345885" y="2902051"/>
            <a:ext cx="589280" cy="1394460"/>
            <a:chOff x="6345885" y="2902051"/>
            <a:chExt cx="589280" cy="1394460"/>
          </a:xfrm>
        </p:grpSpPr>
        <p:sp>
          <p:nvSpPr>
            <p:cNvPr id="40" name="object 40"/>
            <p:cNvSpPr/>
            <p:nvPr/>
          </p:nvSpPr>
          <p:spPr>
            <a:xfrm>
              <a:off x="6351282" y="2907449"/>
              <a:ext cx="578485" cy="1214755"/>
            </a:xfrm>
            <a:custGeom>
              <a:avLst/>
              <a:gdLst/>
              <a:ahLst/>
              <a:cxnLst/>
              <a:rect l="l" t="t" r="r" b="b"/>
              <a:pathLst>
                <a:path w="578484" h="1214754">
                  <a:moveTo>
                    <a:pt x="0" y="16344"/>
                  </a:moveTo>
                  <a:lnTo>
                    <a:pt x="0" y="1198410"/>
                  </a:lnTo>
                  <a:lnTo>
                    <a:pt x="17754" y="1214755"/>
                  </a:lnTo>
                  <a:lnTo>
                    <a:pt x="31178" y="1214755"/>
                  </a:lnTo>
                  <a:lnTo>
                    <a:pt x="31178" y="969251"/>
                  </a:lnTo>
                  <a:lnTo>
                    <a:pt x="46736" y="960755"/>
                  </a:lnTo>
                  <a:lnTo>
                    <a:pt x="263639" y="960755"/>
                  </a:lnTo>
                  <a:lnTo>
                    <a:pt x="274713" y="948512"/>
                  </a:lnTo>
                  <a:lnTo>
                    <a:pt x="274713" y="838784"/>
                  </a:lnTo>
                  <a:lnTo>
                    <a:pt x="299148" y="827608"/>
                  </a:lnTo>
                  <a:lnTo>
                    <a:pt x="299148" y="816444"/>
                  </a:lnTo>
                  <a:lnTo>
                    <a:pt x="323583" y="804595"/>
                  </a:lnTo>
                  <a:lnTo>
                    <a:pt x="323583" y="816394"/>
                  </a:lnTo>
                  <a:lnTo>
                    <a:pt x="366522" y="816394"/>
                  </a:lnTo>
                  <a:lnTo>
                    <a:pt x="366522" y="804595"/>
                  </a:lnTo>
                  <a:lnTo>
                    <a:pt x="390956" y="816444"/>
                  </a:lnTo>
                  <a:lnTo>
                    <a:pt x="390956" y="827608"/>
                  </a:lnTo>
                  <a:lnTo>
                    <a:pt x="415391" y="838784"/>
                  </a:lnTo>
                  <a:lnTo>
                    <a:pt x="415391" y="948512"/>
                  </a:lnTo>
                  <a:lnTo>
                    <a:pt x="426453" y="960755"/>
                  </a:lnTo>
                  <a:lnTo>
                    <a:pt x="578230" y="960755"/>
                  </a:lnTo>
                  <a:lnTo>
                    <a:pt x="578230" y="778281"/>
                  </a:lnTo>
                  <a:lnTo>
                    <a:pt x="531348" y="763090"/>
                  </a:lnTo>
                  <a:lnTo>
                    <a:pt x="491476" y="735997"/>
                  </a:lnTo>
                  <a:lnTo>
                    <a:pt x="460573" y="699325"/>
                  </a:lnTo>
                  <a:lnTo>
                    <a:pt x="440595" y="655398"/>
                  </a:lnTo>
                  <a:lnTo>
                    <a:pt x="433501" y="606539"/>
                  </a:lnTo>
                  <a:lnTo>
                    <a:pt x="441304" y="555710"/>
                  </a:lnTo>
                  <a:lnTo>
                    <a:pt x="463311" y="510268"/>
                  </a:lnTo>
                  <a:lnTo>
                    <a:pt x="497420" y="473306"/>
                  </a:lnTo>
                  <a:lnTo>
                    <a:pt x="541527" y="447916"/>
                  </a:lnTo>
                  <a:lnTo>
                    <a:pt x="542213" y="222161"/>
                  </a:lnTo>
                  <a:lnTo>
                    <a:pt x="384568" y="222161"/>
                  </a:lnTo>
                  <a:lnTo>
                    <a:pt x="384568" y="155194"/>
                  </a:lnTo>
                  <a:lnTo>
                    <a:pt x="393090" y="140449"/>
                  </a:lnTo>
                  <a:lnTo>
                    <a:pt x="393090" y="15176"/>
                  </a:lnTo>
                  <a:lnTo>
                    <a:pt x="384327" y="0"/>
                  </a:lnTo>
                  <a:lnTo>
                    <a:pt x="17754" y="0"/>
                  </a:lnTo>
                  <a:lnTo>
                    <a:pt x="0" y="1634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6351282" y="2907449"/>
              <a:ext cx="578485" cy="1214755"/>
            </a:xfrm>
            <a:custGeom>
              <a:avLst/>
              <a:gdLst/>
              <a:ahLst/>
              <a:cxnLst/>
              <a:rect l="l" t="t" r="r" b="b"/>
              <a:pathLst>
                <a:path w="578484" h="1214754">
                  <a:moveTo>
                    <a:pt x="578230" y="778281"/>
                  </a:moveTo>
                  <a:lnTo>
                    <a:pt x="578230" y="960755"/>
                  </a:lnTo>
                  <a:lnTo>
                    <a:pt x="426453" y="960755"/>
                  </a:lnTo>
                  <a:lnTo>
                    <a:pt x="415391" y="948512"/>
                  </a:lnTo>
                  <a:lnTo>
                    <a:pt x="415391" y="838784"/>
                  </a:lnTo>
                  <a:lnTo>
                    <a:pt x="390956" y="827608"/>
                  </a:lnTo>
                  <a:lnTo>
                    <a:pt x="390956" y="816444"/>
                  </a:lnTo>
                  <a:lnTo>
                    <a:pt x="366522" y="804595"/>
                  </a:lnTo>
                  <a:lnTo>
                    <a:pt x="366522" y="816394"/>
                  </a:lnTo>
                  <a:lnTo>
                    <a:pt x="323583" y="816394"/>
                  </a:lnTo>
                  <a:lnTo>
                    <a:pt x="323583" y="804595"/>
                  </a:lnTo>
                  <a:lnTo>
                    <a:pt x="299148" y="816444"/>
                  </a:lnTo>
                  <a:lnTo>
                    <a:pt x="299148" y="827608"/>
                  </a:lnTo>
                  <a:lnTo>
                    <a:pt x="274713" y="838784"/>
                  </a:lnTo>
                  <a:lnTo>
                    <a:pt x="274713" y="948512"/>
                  </a:lnTo>
                  <a:lnTo>
                    <a:pt x="263639" y="960755"/>
                  </a:lnTo>
                  <a:lnTo>
                    <a:pt x="46736" y="960755"/>
                  </a:lnTo>
                  <a:lnTo>
                    <a:pt x="31178" y="969251"/>
                  </a:lnTo>
                  <a:lnTo>
                    <a:pt x="31178" y="1214755"/>
                  </a:lnTo>
                  <a:lnTo>
                    <a:pt x="17754" y="1214755"/>
                  </a:lnTo>
                  <a:lnTo>
                    <a:pt x="0" y="1198410"/>
                  </a:lnTo>
                  <a:lnTo>
                    <a:pt x="0" y="16344"/>
                  </a:lnTo>
                  <a:lnTo>
                    <a:pt x="17754" y="0"/>
                  </a:lnTo>
                  <a:lnTo>
                    <a:pt x="44002" y="0"/>
                  </a:lnTo>
                  <a:lnTo>
                    <a:pt x="91620" y="0"/>
                  </a:lnTo>
                  <a:lnTo>
                    <a:pt x="384327" y="0"/>
                  </a:lnTo>
                  <a:lnTo>
                    <a:pt x="393090" y="15176"/>
                  </a:lnTo>
                  <a:lnTo>
                    <a:pt x="393090" y="140449"/>
                  </a:lnTo>
                  <a:lnTo>
                    <a:pt x="384568" y="155194"/>
                  </a:lnTo>
                  <a:lnTo>
                    <a:pt x="384568" y="222161"/>
                  </a:lnTo>
                  <a:lnTo>
                    <a:pt x="542213" y="222161"/>
                  </a:lnTo>
                  <a:lnTo>
                    <a:pt x="541527" y="447916"/>
                  </a:lnTo>
                  <a:lnTo>
                    <a:pt x="497420" y="473306"/>
                  </a:lnTo>
                  <a:lnTo>
                    <a:pt x="463311" y="510268"/>
                  </a:lnTo>
                  <a:lnTo>
                    <a:pt x="441304" y="555710"/>
                  </a:lnTo>
                  <a:lnTo>
                    <a:pt x="433501" y="606539"/>
                  </a:lnTo>
                  <a:lnTo>
                    <a:pt x="440595" y="655398"/>
                  </a:lnTo>
                  <a:lnTo>
                    <a:pt x="460573" y="699325"/>
                  </a:lnTo>
                  <a:lnTo>
                    <a:pt x="491476" y="735997"/>
                  </a:lnTo>
                  <a:lnTo>
                    <a:pt x="531348" y="763090"/>
                  </a:lnTo>
                  <a:lnTo>
                    <a:pt x="578230" y="7782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6626110" y="3911231"/>
              <a:ext cx="140970" cy="379730"/>
            </a:xfrm>
            <a:custGeom>
              <a:avLst/>
              <a:gdLst/>
              <a:ahLst/>
              <a:cxnLst/>
              <a:rect l="l" t="t" r="r" b="b"/>
              <a:pathLst>
                <a:path w="140970" h="379729">
                  <a:moveTo>
                    <a:pt x="0" y="10820"/>
                  </a:moveTo>
                  <a:lnTo>
                    <a:pt x="0" y="25844"/>
                  </a:lnTo>
                  <a:lnTo>
                    <a:pt x="1257" y="32956"/>
                  </a:lnTo>
                  <a:lnTo>
                    <a:pt x="5168" y="40525"/>
                  </a:lnTo>
                  <a:lnTo>
                    <a:pt x="6426" y="47929"/>
                  </a:lnTo>
                  <a:lnTo>
                    <a:pt x="6426" y="63576"/>
                  </a:lnTo>
                  <a:lnTo>
                    <a:pt x="5168" y="70980"/>
                  </a:lnTo>
                  <a:lnTo>
                    <a:pt x="2095" y="78117"/>
                  </a:lnTo>
                  <a:lnTo>
                    <a:pt x="863" y="84251"/>
                  </a:lnTo>
                  <a:lnTo>
                    <a:pt x="863" y="97332"/>
                  </a:lnTo>
                  <a:lnTo>
                    <a:pt x="2095" y="103466"/>
                  </a:lnTo>
                  <a:lnTo>
                    <a:pt x="5372" y="109994"/>
                  </a:lnTo>
                  <a:lnTo>
                    <a:pt x="6426" y="116204"/>
                  </a:lnTo>
                  <a:lnTo>
                    <a:pt x="6426" y="129336"/>
                  </a:lnTo>
                  <a:lnTo>
                    <a:pt x="5372" y="135547"/>
                  </a:lnTo>
                  <a:lnTo>
                    <a:pt x="2095" y="142074"/>
                  </a:lnTo>
                  <a:lnTo>
                    <a:pt x="863" y="148209"/>
                  </a:lnTo>
                  <a:lnTo>
                    <a:pt x="863" y="161302"/>
                  </a:lnTo>
                  <a:lnTo>
                    <a:pt x="2095" y="167436"/>
                  </a:lnTo>
                  <a:lnTo>
                    <a:pt x="3733" y="170700"/>
                  </a:lnTo>
                  <a:lnTo>
                    <a:pt x="3733" y="379336"/>
                  </a:lnTo>
                  <a:lnTo>
                    <a:pt x="136715" y="379336"/>
                  </a:lnTo>
                  <a:lnTo>
                    <a:pt x="136715" y="170700"/>
                  </a:lnTo>
                  <a:lnTo>
                    <a:pt x="138353" y="167436"/>
                  </a:lnTo>
                  <a:lnTo>
                    <a:pt x="139573" y="161302"/>
                  </a:lnTo>
                  <a:lnTo>
                    <a:pt x="139573" y="148209"/>
                  </a:lnTo>
                  <a:lnTo>
                    <a:pt x="138353" y="142074"/>
                  </a:lnTo>
                  <a:lnTo>
                    <a:pt x="135064" y="135547"/>
                  </a:lnTo>
                  <a:lnTo>
                    <a:pt x="134010" y="129336"/>
                  </a:lnTo>
                  <a:lnTo>
                    <a:pt x="134010" y="116204"/>
                  </a:lnTo>
                  <a:lnTo>
                    <a:pt x="135064" y="109994"/>
                  </a:lnTo>
                  <a:lnTo>
                    <a:pt x="138353" y="103466"/>
                  </a:lnTo>
                  <a:lnTo>
                    <a:pt x="139573" y="97332"/>
                  </a:lnTo>
                  <a:lnTo>
                    <a:pt x="139573" y="84251"/>
                  </a:lnTo>
                  <a:lnTo>
                    <a:pt x="138353" y="78117"/>
                  </a:lnTo>
                  <a:lnTo>
                    <a:pt x="135267" y="70980"/>
                  </a:lnTo>
                  <a:lnTo>
                    <a:pt x="134010" y="63576"/>
                  </a:lnTo>
                  <a:lnTo>
                    <a:pt x="134010" y="47929"/>
                  </a:lnTo>
                  <a:lnTo>
                    <a:pt x="135267" y="40525"/>
                  </a:lnTo>
                  <a:lnTo>
                    <a:pt x="139192" y="32956"/>
                  </a:lnTo>
                  <a:lnTo>
                    <a:pt x="140449" y="25844"/>
                  </a:lnTo>
                  <a:lnTo>
                    <a:pt x="140449" y="10820"/>
                  </a:lnTo>
                  <a:lnTo>
                    <a:pt x="139192" y="3708"/>
                  </a:lnTo>
                  <a:lnTo>
                    <a:pt x="137236" y="0"/>
                  </a:lnTo>
                  <a:lnTo>
                    <a:pt x="3213" y="0"/>
                  </a:lnTo>
                  <a:lnTo>
                    <a:pt x="1257" y="3708"/>
                  </a:lnTo>
                  <a:lnTo>
                    <a:pt x="0" y="1082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6626110" y="3911231"/>
              <a:ext cx="140970" cy="379730"/>
            </a:xfrm>
            <a:custGeom>
              <a:avLst/>
              <a:gdLst/>
              <a:ahLst/>
              <a:cxnLst/>
              <a:rect l="l" t="t" r="r" b="b"/>
              <a:pathLst>
                <a:path w="140970" h="379729">
                  <a:moveTo>
                    <a:pt x="136715" y="379336"/>
                  </a:moveTo>
                  <a:lnTo>
                    <a:pt x="136715" y="170700"/>
                  </a:lnTo>
                  <a:lnTo>
                    <a:pt x="138353" y="167436"/>
                  </a:lnTo>
                  <a:lnTo>
                    <a:pt x="139573" y="161302"/>
                  </a:lnTo>
                  <a:lnTo>
                    <a:pt x="139573" y="154749"/>
                  </a:lnTo>
                  <a:lnTo>
                    <a:pt x="139573" y="148209"/>
                  </a:lnTo>
                  <a:lnTo>
                    <a:pt x="138353" y="142074"/>
                  </a:lnTo>
                  <a:lnTo>
                    <a:pt x="136715" y="138798"/>
                  </a:lnTo>
                  <a:lnTo>
                    <a:pt x="135064" y="135547"/>
                  </a:lnTo>
                  <a:lnTo>
                    <a:pt x="134010" y="129336"/>
                  </a:lnTo>
                  <a:lnTo>
                    <a:pt x="134010" y="122770"/>
                  </a:lnTo>
                  <a:lnTo>
                    <a:pt x="134010" y="116204"/>
                  </a:lnTo>
                  <a:lnTo>
                    <a:pt x="135064" y="109994"/>
                  </a:lnTo>
                  <a:lnTo>
                    <a:pt x="136715" y="106743"/>
                  </a:lnTo>
                  <a:lnTo>
                    <a:pt x="138353" y="103466"/>
                  </a:lnTo>
                  <a:lnTo>
                    <a:pt x="139573" y="97332"/>
                  </a:lnTo>
                  <a:lnTo>
                    <a:pt x="139573" y="90792"/>
                  </a:lnTo>
                  <a:lnTo>
                    <a:pt x="139573" y="84251"/>
                  </a:lnTo>
                  <a:lnTo>
                    <a:pt x="138353" y="78117"/>
                  </a:lnTo>
                  <a:lnTo>
                    <a:pt x="136969" y="74841"/>
                  </a:lnTo>
                  <a:lnTo>
                    <a:pt x="135267" y="70980"/>
                  </a:lnTo>
                  <a:lnTo>
                    <a:pt x="134010" y="63576"/>
                  </a:lnTo>
                  <a:lnTo>
                    <a:pt x="134010" y="55752"/>
                  </a:lnTo>
                  <a:lnTo>
                    <a:pt x="134010" y="47929"/>
                  </a:lnTo>
                  <a:lnTo>
                    <a:pt x="135267" y="40525"/>
                  </a:lnTo>
                  <a:lnTo>
                    <a:pt x="137236" y="36664"/>
                  </a:lnTo>
                  <a:lnTo>
                    <a:pt x="139192" y="32956"/>
                  </a:lnTo>
                  <a:lnTo>
                    <a:pt x="140449" y="25844"/>
                  </a:lnTo>
                  <a:lnTo>
                    <a:pt x="140449" y="18338"/>
                  </a:lnTo>
                  <a:lnTo>
                    <a:pt x="140449" y="10820"/>
                  </a:lnTo>
                  <a:lnTo>
                    <a:pt x="139192" y="3708"/>
                  </a:lnTo>
                  <a:lnTo>
                    <a:pt x="137236" y="0"/>
                  </a:lnTo>
                  <a:lnTo>
                    <a:pt x="3213" y="0"/>
                  </a:lnTo>
                  <a:lnTo>
                    <a:pt x="1257" y="3708"/>
                  </a:lnTo>
                  <a:lnTo>
                    <a:pt x="0" y="10820"/>
                  </a:lnTo>
                  <a:lnTo>
                    <a:pt x="0" y="18338"/>
                  </a:lnTo>
                  <a:lnTo>
                    <a:pt x="0" y="25844"/>
                  </a:lnTo>
                  <a:lnTo>
                    <a:pt x="1257" y="32956"/>
                  </a:lnTo>
                  <a:lnTo>
                    <a:pt x="3213" y="36664"/>
                  </a:lnTo>
                  <a:lnTo>
                    <a:pt x="5168" y="40525"/>
                  </a:lnTo>
                  <a:lnTo>
                    <a:pt x="6426" y="47929"/>
                  </a:lnTo>
                  <a:lnTo>
                    <a:pt x="6426" y="55752"/>
                  </a:lnTo>
                  <a:lnTo>
                    <a:pt x="6426" y="63576"/>
                  </a:lnTo>
                  <a:lnTo>
                    <a:pt x="5168" y="70980"/>
                  </a:lnTo>
                  <a:lnTo>
                    <a:pt x="3479" y="74841"/>
                  </a:lnTo>
                  <a:lnTo>
                    <a:pt x="2095" y="78117"/>
                  </a:lnTo>
                  <a:lnTo>
                    <a:pt x="863" y="84251"/>
                  </a:lnTo>
                  <a:lnTo>
                    <a:pt x="863" y="90792"/>
                  </a:lnTo>
                  <a:lnTo>
                    <a:pt x="863" y="97332"/>
                  </a:lnTo>
                  <a:lnTo>
                    <a:pt x="2095" y="103466"/>
                  </a:lnTo>
                  <a:lnTo>
                    <a:pt x="3733" y="106743"/>
                  </a:lnTo>
                  <a:lnTo>
                    <a:pt x="5372" y="109994"/>
                  </a:lnTo>
                  <a:lnTo>
                    <a:pt x="6426" y="116204"/>
                  </a:lnTo>
                  <a:lnTo>
                    <a:pt x="6426" y="122770"/>
                  </a:lnTo>
                  <a:lnTo>
                    <a:pt x="6426" y="129336"/>
                  </a:lnTo>
                  <a:lnTo>
                    <a:pt x="5372" y="135547"/>
                  </a:lnTo>
                  <a:lnTo>
                    <a:pt x="3733" y="138798"/>
                  </a:lnTo>
                  <a:lnTo>
                    <a:pt x="2095" y="142074"/>
                  </a:lnTo>
                  <a:lnTo>
                    <a:pt x="863" y="148209"/>
                  </a:lnTo>
                  <a:lnTo>
                    <a:pt x="863" y="154749"/>
                  </a:lnTo>
                  <a:lnTo>
                    <a:pt x="863" y="161302"/>
                  </a:lnTo>
                  <a:lnTo>
                    <a:pt x="2095" y="167436"/>
                  </a:lnTo>
                  <a:lnTo>
                    <a:pt x="3733" y="170700"/>
                  </a:lnTo>
                  <a:lnTo>
                    <a:pt x="3733" y="379336"/>
                  </a:lnTo>
                  <a:lnTo>
                    <a:pt x="136715" y="3793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" name="object 44"/>
          <p:cNvGrpSpPr/>
          <p:nvPr/>
        </p:nvGrpSpPr>
        <p:grpSpPr>
          <a:xfrm>
            <a:off x="6969176" y="2343975"/>
            <a:ext cx="161290" cy="568960"/>
            <a:chOff x="6969176" y="2343975"/>
            <a:chExt cx="161290" cy="568960"/>
          </a:xfrm>
        </p:grpSpPr>
        <p:sp>
          <p:nvSpPr>
            <p:cNvPr id="45" name="object 45"/>
            <p:cNvSpPr/>
            <p:nvPr/>
          </p:nvSpPr>
          <p:spPr>
            <a:xfrm>
              <a:off x="7061662" y="2904017"/>
              <a:ext cx="1905" cy="3810"/>
            </a:xfrm>
            <a:custGeom>
              <a:avLst/>
              <a:gdLst/>
              <a:ahLst/>
              <a:cxnLst/>
              <a:rect l="l" t="t" r="r" b="b"/>
              <a:pathLst>
                <a:path w="1904" h="3810">
                  <a:moveTo>
                    <a:pt x="0" y="3480"/>
                  </a:moveTo>
                  <a:lnTo>
                    <a:pt x="1625" y="3481"/>
                  </a:lnTo>
                  <a:lnTo>
                    <a:pt x="1625" y="0"/>
                  </a:lnTo>
                  <a:lnTo>
                    <a:pt x="0" y="348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7055130" y="2890227"/>
              <a:ext cx="8255" cy="17780"/>
            </a:xfrm>
            <a:custGeom>
              <a:avLst/>
              <a:gdLst/>
              <a:ahLst/>
              <a:cxnLst/>
              <a:rect l="l" t="t" r="r" b="b"/>
              <a:pathLst>
                <a:path w="8254" h="17780">
                  <a:moveTo>
                    <a:pt x="8051" y="0"/>
                  </a:moveTo>
                  <a:lnTo>
                    <a:pt x="0" y="17221"/>
                  </a:lnTo>
                  <a:lnTo>
                    <a:pt x="1638" y="17221"/>
                  </a:lnTo>
                  <a:lnTo>
                    <a:pt x="3263" y="17221"/>
                  </a:lnTo>
                  <a:lnTo>
                    <a:pt x="4902" y="17221"/>
                  </a:lnTo>
                  <a:lnTo>
                    <a:pt x="6553" y="17221"/>
                  </a:lnTo>
                  <a:lnTo>
                    <a:pt x="8051" y="14020"/>
                  </a:lnTo>
                  <a:lnTo>
                    <a:pt x="8051" y="10502"/>
                  </a:lnTo>
                  <a:lnTo>
                    <a:pt x="8051" y="6997"/>
                  </a:lnTo>
                  <a:lnTo>
                    <a:pt x="8051" y="3505"/>
                  </a:lnTo>
                  <a:lnTo>
                    <a:pt x="8051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988113" y="2653780"/>
              <a:ext cx="136755" cy="253668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6986476" y="2652333"/>
              <a:ext cx="120650" cy="255270"/>
            </a:xfrm>
            <a:custGeom>
              <a:avLst/>
              <a:gdLst/>
              <a:ahLst/>
              <a:cxnLst/>
              <a:rect l="l" t="t" r="r" b="b"/>
              <a:pathLst>
                <a:path w="120650" h="255269">
                  <a:moveTo>
                    <a:pt x="0" y="255115"/>
                  </a:moveTo>
                  <a:lnTo>
                    <a:pt x="1636" y="255115"/>
                  </a:lnTo>
                  <a:lnTo>
                    <a:pt x="120084" y="1446"/>
                  </a:lnTo>
                  <a:lnTo>
                    <a:pt x="119122" y="0"/>
                  </a:lnTo>
                  <a:lnTo>
                    <a:pt x="0" y="255115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6983209" y="2649448"/>
              <a:ext cx="122555" cy="258445"/>
            </a:xfrm>
            <a:custGeom>
              <a:avLst/>
              <a:gdLst/>
              <a:ahLst/>
              <a:cxnLst/>
              <a:rect l="l" t="t" r="r" b="b"/>
              <a:pathLst>
                <a:path w="122554" h="258444">
                  <a:moveTo>
                    <a:pt x="122389" y="2895"/>
                  </a:moveTo>
                  <a:lnTo>
                    <a:pt x="121424" y="1447"/>
                  </a:lnTo>
                  <a:lnTo>
                    <a:pt x="120459" y="0"/>
                  </a:lnTo>
                  <a:lnTo>
                    <a:pt x="0" y="258000"/>
                  </a:lnTo>
                  <a:lnTo>
                    <a:pt x="1612" y="258000"/>
                  </a:lnTo>
                  <a:lnTo>
                    <a:pt x="3263" y="258000"/>
                  </a:lnTo>
                  <a:lnTo>
                    <a:pt x="122389" y="2895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6976656" y="2643669"/>
              <a:ext cx="127635" cy="264160"/>
            </a:xfrm>
            <a:custGeom>
              <a:avLst/>
              <a:gdLst/>
              <a:ahLst/>
              <a:cxnLst/>
              <a:rect l="l" t="t" r="r" b="b"/>
              <a:pathLst>
                <a:path w="127634" h="264160">
                  <a:moveTo>
                    <a:pt x="127012" y="5778"/>
                  </a:moveTo>
                  <a:lnTo>
                    <a:pt x="126060" y="4330"/>
                  </a:lnTo>
                  <a:lnTo>
                    <a:pt x="125095" y="2882"/>
                  </a:lnTo>
                  <a:lnTo>
                    <a:pt x="124129" y="1447"/>
                  </a:lnTo>
                  <a:lnTo>
                    <a:pt x="123177" y="0"/>
                  </a:lnTo>
                  <a:lnTo>
                    <a:pt x="0" y="263779"/>
                  </a:lnTo>
                  <a:lnTo>
                    <a:pt x="1625" y="263779"/>
                  </a:lnTo>
                  <a:lnTo>
                    <a:pt x="3263" y="263779"/>
                  </a:lnTo>
                  <a:lnTo>
                    <a:pt x="4902" y="263779"/>
                  </a:lnTo>
                  <a:lnTo>
                    <a:pt x="6553" y="263779"/>
                  </a:lnTo>
                  <a:lnTo>
                    <a:pt x="127012" y="5778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974573" y="2637878"/>
              <a:ext cx="125730" cy="269875"/>
            </a:xfrm>
            <a:custGeom>
              <a:avLst/>
              <a:gdLst/>
              <a:ahLst/>
              <a:cxnLst/>
              <a:rect l="l" t="t" r="r" b="b"/>
              <a:pathLst>
                <a:path w="125729" h="269875">
                  <a:moveTo>
                    <a:pt x="125260" y="5791"/>
                  </a:moveTo>
                  <a:lnTo>
                    <a:pt x="124294" y="4343"/>
                  </a:lnTo>
                  <a:lnTo>
                    <a:pt x="123342" y="2895"/>
                  </a:lnTo>
                  <a:lnTo>
                    <a:pt x="122377" y="1460"/>
                  </a:lnTo>
                  <a:lnTo>
                    <a:pt x="121412" y="0"/>
                  </a:lnTo>
                  <a:lnTo>
                    <a:pt x="0" y="260045"/>
                  </a:lnTo>
                  <a:lnTo>
                    <a:pt x="0" y="263550"/>
                  </a:lnTo>
                  <a:lnTo>
                    <a:pt x="0" y="267042"/>
                  </a:lnTo>
                  <a:lnTo>
                    <a:pt x="0" y="269570"/>
                  </a:lnTo>
                  <a:lnTo>
                    <a:pt x="444" y="269570"/>
                  </a:lnTo>
                  <a:lnTo>
                    <a:pt x="2082" y="269570"/>
                  </a:lnTo>
                  <a:lnTo>
                    <a:pt x="125260" y="5791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6974573" y="2634919"/>
              <a:ext cx="121920" cy="263525"/>
            </a:xfrm>
            <a:custGeom>
              <a:avLst/>
              <a:gdLst/>
              <a:ahLst/>
              <a:cxnLst/>
              <a:rect l="l" t="t" r="r" b="b"/>
              <a:pathLst>
                <a:path w="121920" h="263525">
                  <a:moveTo>
                    <a:pt x="121412" y="2959"/>
                  </a:moveTo>
                  <a:lnTo>
                    <a:pt x="120459" y="1524"/>
                  </a:lnTo>
                  <a:lnTo>
                    <a:pt x="119913" y="685"/>
                  </a:lnTo>
                  <a:lnTo>
                    <a:pt x="119545" y="0"/>
                  </a:lnTo>
                  <a:lnTo>
                    <a:pt x="0" y="256006"/>
                  </a:lnTo>
                  <a:lnTo>
                    <a:pt x="0" y="259499"/>
                  </a:lnTo>
                  <a:lnTo>
                    <a:pt x="0" y="263004"/>
                  </a:lnTo>
                  <a:lnTo>
                    <a:pt x="121412" y="2959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6974573" y="2628328"/>
              <a:ext cx="120014" cy="262890"/>
            </a:xfrm>
            <a:custGeom>
              <a:avLst/>
              <a:gdLst/>
              <a:ahLst/>
              <a:cxnLst/>
              <a:rect l="l" t="t" r="r" b="b"/>
              <a:pathLst>
                <a:path w="120015" h="262889">
                  <a:moveTo>
                    <a:pt x="119545" y="6591"/>
                  </a:moveTo>
                  <a:lnTo>
                    <a:pt x="118668" y="4940"/>
                  </a:lnTo>
                  <a:lnTo>
                    <a:pt x="117805" y="3289"/>
                  </a:lnTo>
                  <a:lnTo>
                    <a:pt x="116941" y="1651"/>
                  </a:lnTo>
                  <a:lnTo>
                    <a:pt x="116078" y="0"/>
                  </a:lnTo>
                  <a:lnTo>
                    <a:pt x="0" y="248589"/>
                  </a:lnTo>
                  <a:lnTo>
                    <a:pt x="0" y="252095"/>
                  </a:lnTo>
                  <a:lnTo>
                    <a:pt x="0" y="255587"/>
                  </a:lnTo>
                  <a:lnTo>
                    <a:pt x="0" y="259092"/>
                  </a:lnTo>
                  <a:lnTo>
                    <a:pt x="0" y="262597"/>
                  </a:lnTo>
                  <a:lnTo>
                    <a:pt x="119545" y="6591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6974573" y="2621190"/>
              <a:ext cx="116205" cy="255904"/>
            </a:xfrm>
            <a:custGeom>
              <a:avLst/>
              <a:gdLst/>
              <a:ahLst/>
              <a:cxnLst/>
              <a:rect l="l" t="t" r="r" b="b"/>
              <a:pathLst>
                <a:path w="116204" h="255905">
                  <a:moveTo>
                    <a:pt x="116078" y="7137"/>
                  </a:moveTo>
                  <a:lnTo>
                    <a:pt x="115201" y="5486"/>
                  </a:lnTo>
                  <a:lnTo>
                    <a:pt x="114338" y="3848"/>
                  </a:lnTo>
                  <a:lnTo>
                    <a:pt x="114020" y="3238"/>
                  </a:lnTo>
                  <a:lnTo>
                    <a:pt x="113576" y="1981"/>
                  </a:lnTo>
                  <a:lnTo>
                    <a:pt x="112864" y="0"/>
                  </a:lnTo>
                  <a:lnTo>
                    <a:pt x="0" y="241719"/>
                  </a:lnTo>
                  <a:lnTo>
                    <a:pt x="0" y="245224"/>
                  </a:lnTo>
                  <a:lnTo>
                    <a:pt x="0" y="248716"/>
                  </a:lnTo>
                  <a:lnTo>
                    <a:pt x="0" y="252222"/>
                  </a:lnTo>
                  <a:lnTo>
                    <a:pt x="0" y="255727"/>
                  </a:lnTo>
                  <a:lnTo>
                    <a:pt x="116078" y="7137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6974573" y="2617215"/>
              <a:ext cx="113030" cy="245745"/>
            </a:xfrm>
            <a:custGeom>
              <a:avLst/>
              <a:gdLst/>
              <a:ahLst/>
              <a:cxnLst/>
              <a:rect l="l" t="t" r="r" b="b"/>
              <a:pathLst>
                <a:path w="113029" h="245744">
                  <a:moveTo>
                    <a:pt x="112864" y="3975"/>
                  </a:moveTo>
                  <a:lnTo>
                    <a:pt x="112153" y="1993"/>
                  </a:lnTo>
                  <a:lnTo>
                    <a:pt x="111455" y="0"/>
                  </a:lnTo>
                  <a:lnTo>
                    <a:pt x="0" y="238709"/>
                  </a:lnTo>
                  <a:lnTo>
                    <a:pt x="0" y="242189"/>
                  </a:lnTo>
                  <a:lnTo>
                    <a:pt x="0" y="245694"/>
                  </a:lnTo>
                  <a:lnTo>
                    <a:pt x="112864" y="3975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6974573" y="2607513"/>
              <a:ext cx="111760" cy="248920"/>
            </a:xfrm>
            <a:custGeom>
              <a:avLst/>
              <a:gdLst/>
              <a:ahLst/>
              <a:cxnLst/>
              <a:rect l="l" t="t" r="r" b="b"/>
              <a:pathLst>
                <a:path w="111759" h="248919">
                  <a:moveTo>
                    <a:pt x="111455" y="9702"/>
                  </a:moveTo>
                  <a:lnTo>
                    <a:pt x="110744" y="7721"/>
                  </a:lnTo>
                  <a:lnTo>
                    <a:pt x="110274" y="5219"/>
                  </a:lnTo>
                  <a:lnTo>
                    <a:pt x="109855" y="2616"/>
                  </a:lnTo>
                  <a:lnTo>
                    <a:pt x="109435" y="0"/>
                  </a:lnTo>
                  <a:lnTo>
                    <a:pt x="0" y="234391"/>
                  </a:lnTo>
                  <a:lnTo>
                    <a:pt x="0" y="237909"/>
                  </a:lnTo>
                  <a:lnTo>
                    <a:pt x="0" y="241388"/>
                  </a:lnTo>
                  <a:lnTo>
                    <a:pt x="0" y="244894"/>
                  </a:lnTo>
                  <a:lnTo>
                    <a:pt x="0" y="248412"/>
                  </a:lnTo>
                  <a:lnTo>
                    <a:pt x="111455" y="9702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6974573" y="2594939"/>
              <a:ext cx="109855" cy="247015"/>
            </a:xfrm>
            <a:custGeom>
              <a:avLst/>
              <a:gdLst/>
              <a:ahLst/>
              <a:cxnLst/>
              <a:rect l="l" t="t" r="r" b="b"/>
              <a:pathLst>
                <a:path w="109854" h="247014">
                  <a:moveTo>
                    <a:pt x="109435" y="12573"/>
                  </a:moveTo>
                  <a:lnTo>
                    <a:pt x="109042" y="9931"/>
                  </a:lnTo>
                  <a:lnTo>
                    <a:pt x="108915" y="6718"/>
                  </a:lnTo>
                  <a:lnTo>
                    <a:pt x="108902" y="3238"/>
                  </a:lnTo>
                  <a:lnTo>
                    <a:pt x="108775" y="3492"/>
                  </a:lnTo>
                  <a:lnTo>
                    <a:pt x="108775" y="0"/>
                  </a:lnTo>
                  <a:lnTo>
                    <a:pt x="0" y="232956"/>
                  </a:lnTo>
                  <a:lnTo>
                    <a:pt x="0" y="236461"/>
                  </a:lnTo>
                  <a:lnTo>
                    <a:pt x="0" y="239979"/>
                  </a:lnTo>
                  <a:lnTo>
                    <a:pt x="0" y="243459"/>
                  </a:lnTo>
                  <a:lnTo>
                    <a:pt x="0" y="246964"/>
                  </a:lnTo>
                  <a:lnTo>
                    <a:pt x="109435" y="12573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974573" y="2588704"/>
              <a:ext cx="109220" cy="239395"/>
            </a:xfrm>
            <a:custGeom>
              <a:avLst/>
              <a:gdLst/>
              <a:ahLst/>
              <a:cxnLst/>
              <a:rect l="l" t="t" r="r" b="b"/>
              <a:pathLst>
                <a:path w="109220" h="239394">
                  <a:moveTo>
                    <a:pt x="108648" y="6502"/>
                  </a:moveTo>
                  <a:lnTo>
                    <a:pt x="108419" y="3517"/>
                  </a:lnTo>
                  <a:lnTo>
                    <a:pt x="108419" y="0"/>
                  </a:lnTo>
                  <a:lnTo>
                    <a:pt x="0" y="232194"/>
                  </a:lnTo>
                  <a:lnTo>
                    <a:pt x="0" y="235712"/>
                  </a:lnTo>
                  <a:lnTo>
                    <a:pt x="0" y="239191"/>
                  </a:lnTo>
                  <a:lnTo>
                    <a:pt x="108648" y="6502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6974573" y="2574746"/>
              <a:ext cx="108585" cy="246379"/>
            </a:xfrm>
            <a:custGeom>
              <a:avLst/>
              <a:gdLst/>
              <a:ahLst/>
              <a:cxnLst/>
              <a:rect l="l" t="t" r="r" b="b"/>
              <a:pathLst>
                <a:path w="108584" h="246380">
                  <a:moveTo>
                    <a:pt x="108496" y="10261"/>
                  </a:moveTo>
                  <a:lnTo>
                    <a:pt x="108470" y="6845"/>
                  </a:lnTo>
                  <a:lnTo>
                    <a:pt x="108432" y="3429"/>
                  </a:lnTo>
                  <a:lnTo>
                    <a:pt x="108394" y="0"/>
                  </a:lnTo>
                  <a:lnTo>
                    <a:pt x="0" y="232143"/>
                  </a:lnTo>
                  <a:lnTo>
                    <a:pt x="0" y="235648"/>
                  </a:lnTo>
                  <a:lnTo>
                    <a:pt x="0" y="239141"/>
                  </a:lnTo>
                  <a:lnTo>
                    <a:pt x="0" y="242646"/>
                  </a:lnTo>
                  <a:lnTo>
                    <a:pt x="0" y="246151"/>
                  </a:lnTo>
                  <a:lnTo>
                    <a:pt x="108496" y="13779"/>
                  </a:lnTo>
                  <a:lnTo>
                    <a:pt x="108496" y="10261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974573" y="2567901"/>
              <a:ext cx="108585" cy="239395"/>
            </a:xfrm>
            <a:custGeom>
              <a:avLst/>
              <a:gdLst/>
              <a:ahLst/>
              <a:cxnLst/>
              <a:rect l="l" t="t" r="r" b="b"/>
              <a:pathLst>
                <a:path w="108584" h="239394">
                  <a:moveTo>
                    <a:pt x="108356" y="3429"/>
                  </a:moveTo>
                  <a:lnTo>
                    <a:pt x="108318" y="0"/>
                  </a:lnTo>
                  <a:lnTo>
                    <a:pt x="0" y="231990"/>
                  </a:lnTo>
                  <a:lnTo>
                    <a:pt x="0" y="235483"/>
                  </a:lnTo>
                  <a:lnTo>
                    <a:pt x="0" y="238988"/>
                  </a:lnTo>
                  <a:lnTo>
                    <a:pt x="108356" y="6921"/>
                  </a:lnTo>
                  <a:lnTo>
                    <a:pt x="108356" y="3429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974573" y="2554198"/>
              <a:ext cx="108585" cy="245745"/>
            </a:xfrm>
            <a:custGeom>
              <a:avLst/>
              <a:gdLst/>
              <a:ahLst/>
              <a:cxnLst/>
              <a:rect l="l" t="t" r="r" b="b"/>
              <a:pathLst>
                <a:path w="108584" h="245744">
                  <a:moveTo>
                    <a:pt x="108280" y="10274"/>
                  </a:moveTo>
                  <a:lnTo>
                    <a:pt x="108242" y="6858"/>
                  </a:lnTo>
                  <a:lnTo>
                    <a:pt x="108216" y="3441"/>
                  </a:lnTo>
                  <a:lnTo>
                    <a:pt x="108178" y="0"/>
                  </a:lnTo>
                  <a:lnTo>
                    <a:pt x="0" y="231686"/>
                  </a:lnTo>
                  <a:lnTo>
                    <a:pt x="0" y="235191"/>
                  </a:lnTo>
                  <a:lnTo>
                    <a:pt x="0" y="238683"/>
                  </a:lnTo>
                  <a:lnTo>
                    <a:pt x="0" y="242189"/>
                  </a:lnTo>
                  <a:lnTo>
                    <a:pt x="0" y="245694"/>
                  </a:lnTo>
                  <a:lnTo>
                    <a:pt x="108280" y="13792"/>
                  </a:lnTo>
                  <a:lnTo>
                    <a:pt x="108280" y="10274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6974573" y="2540520"/>
              <a:ext cx="108585" cy="245745"/>
            </a:xfrm>
            <a:custGeom>
              <a:avLst/>
              <a:gdLst/>
              <a:ahLst/>
              <a:cxnLst/>
              <a:rect l="l" t="t" r="r" b="b"/>
              <a:pathLst>
                <a:path w="108584" h="245744">
                  <a:moveTo>
                    <a:pt x="108140" y="10261"/>
                  </a:moveTo>
                  <a:lnTo>
                    <a:pt x="108102" y="6845"/>
                  </a:lnTo>
                  <a:lnTo>
                    <a:pt x="108064" y="3416"/>
                  </a:lnTo>
                  <a:lnTo>
                    <a:pt x="108026" y="0"/>
                  </a:lnTo>
                  <a:lnTo>
                    <a:pt x="0" y="231355"/>
                  </a:lnTo>
                  <a:lnTo>
                    <a:pt x="0" y="234861"/>
                  </a:lnTo>
                  <a:lnTo>
                    <a:pt x="0" y="238366"/>
                  </a:lnTo>
                  <a:lnTo>
                    <a:pt x="0" y="241858"/>
                  </a:lnTo>
                  <a:lnTo>
                    <a:pt x="0" y="245364"/>
                  </a:lnTo>
                  <a:lnTo>
                    <a:pt x="108140" y="13754"/>
                  </a:lnTo>
                  <a:lnTo>
                    <a:pt x="108140" y="10261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974573" y="2533662"/>
              <a:ext cx="108585" cy="238760"/>
            </a:xfrm>
            <a:custGeom>
              <a:avLst/>
              <a:gdLst/>
              <a:ahLst/>
              <a:cxnLst/>
              <a:rect l="l" t="t" r="r" b="b"/>
              <a:pathLst>
                <a:path w="108584" h="238760">
                  <a:moveTo>
                    <a:pt x="108000" y="3429"/>
                  </a:moveTo>
                  <a:lnTo>
                    <a:pt x="107962" y="0"/>
                  </a:lnTo>
                  <a:lnTo>
                    <a:pt x="0" y="231216"/>
                  </a:lnTo>
                  <a:lnTo>
                    <a:pt x="0" y="234721"/>
                  </a:lnTo>
                  <a:lnTo>
                    <a:pt x="0" y="238213"/>
                  </a:lnTo>
                  <a:lnTo>
                    <a:pt x="108000" y="6934"/>
                  </a:lnTo>
                  <a:lnTo>
                    <a:pt x="108000" y="3429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6974573" y="2519959"/>
              <a:ext cx="107950" cy="245110"/>
            </a:xfrm>
            <a:custGeom>
              <a:avLst/>
              <a:gdLst/>
              <a:ahLst/>
              <a:cxnLst/>
              <a:rect l="l" t="t" r="r" b="b"/>
              <a:pathLst>
                <a:path w="107950" h="245110">
                  <a:moveTo>
                    <a:pt x="107924" y="10274"/>
                  </a:moveTo>
                  <a:lnTo>
                    <a:pt x="107886" y="6858"/>
                  </a:lnTo>
                  <a:lnTo>
                    <a:pt x="107848" y="3441"/>
                  </a:lnTo>
                  <a:lnTo>
                    <a:pt x="107810" y="0"/>
                  </a:lnTo>
                  <a:lnTo>
                    <a:pt x="0" y="230911"/>
                  </a:lnTo>
                  <a:lnTo>
                    <a:pt x="0" y="234416"/>
                  </a:lnTo>
                  <a:lnTo>
                    <a:pt x="0" y="237909"/>
                  </a:lnTo>
                  <a:lnTo>
                    <a:pt x="0" y="241414"/>
                  </a:lnTo>
                  <a:lnTo>
                    <a:pt x="0" y="244919"/>
                  </a:lnTo>
                  <a:lnTo>
                    <a:pt x="107924" y="13779"/>
                  </a:lnTo>
                  <a:lnTo>
                    <a:pt x="107924" y="10274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6974573" y="2513126"/>
              <a:ext cx="107950" cy="238125"/>
            </a:xfrm>
            <a:custGeom>
              <a:avLst/>
              <a:gdLst/>
              <a:ahLst/>
              <a:cxnLst/>
              <a:rect l="l" t="t" r="r" b="b"/>
              <a:pathLst>
                <a:path w="107950" h="238125">
                  <a:moveTo>
                    <a:pt x="107772" y="3416"/>
                  </a:moveTo>
                  <a:lnTo>
                    <a:pt x="107746" y="0"/>
                  </a:lnTo>
                  <a:lnTo>
                    <a:pt x="0" y="230759"/>
                  </a:lnTo>
                  <a:lnTo>
                    <a:pt x="0" y="234238"/>
                  </a:lnTo>
                  <a:lnTo>
                    <a:pt x="0" y="237744"/>
                  </a:lnTo>
                  <a:lnTo>
                    <a:pt x="107772" y="6908"/>
                  </a:lnTo>
                  <a:lnTo>
                    <a:pt x="107772" y="3416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6974573" y="2499423"/>
              <a:ext cx="107950" cy="244475"/>
            </a:xfrm>
            <a:custGeom>
              <a:avLst/>
              <a:gdLst/>
              <a:ahLst/>
              <a:cxnLst/>
              <a:rect l="l" t="t" r="r" b="b"/>
              <a:pathLst>
                <a:path w="107950" h="244475">
                  <a:moveTo>
                    <a:pt x="107708" y="10274"/>
                  </a:moveTo>
                  <a:lnTo>
                    <a:pt x="107670" y="6858"/>
                  </a:lnTo>
                  <a:lnTo>
                    <a:pt x="107632" y="3429"/>
                  </a:lnTo>
                  <a:lnTo>
                    <a:pt x="107594" y="0"/>
                  </a:lnTo>
                  <a:lnTo>
                    <a:pt x="0" y="230441"/>
                  </a:lnTo>
                  <a:lnTo>
                    <a:pt x="0" y="233959"/>
                  </a:lnTo>
                  <a:lnTo>
                    <a:pt x="0" y="237439"/>
                  </a:lnTo>
                  <a:lnTo>
                    <a:pt x="0" y="240944"/>
                  </a:lnTo>
                  <a:lnTo>
                    <a:pt x="0" y="244462"/>
                  </a:lnTo>
                  <a:lnTo>
                    <a:pt x="107708" y="13779"/>
                  </a:lnTo>
                  <a:lnTo>
                    <a:pt x="107708" y="10274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6974573" y="2492590"/>
              <a:ext cx="107950" cy="237490"/>
            </a:xfrm>
            <a:custGeom>
              <a:avLst/>
              <a:gdLst/>
              <a:ahLst/>
              <a:cxnLst/>
              <a:rect l="l" t="t" r="r" b="b"/>
              <a:pathLst>
                <a:path w="107950" h="237489">
                  <a:moveTo>
                    <a:pt x="107556" y="3416"/>
                  </a:moveTo>
                  <a:lnTo>
                    <a:pt x="107530" y="0"/>
                  </a:lnTo>
                  <a:lnTo>
                    <a:pt x="0" y="230289"/>
                  </a:lnTo>
                  <a:lnTo>
                    <a:pt x="0" y="233768"/>
                  </a:lnTo>
                  <a:lnTo>
                    <a:pt x="0" y="237274"/>
                  </a:lnTo>
                  <a:lnTo>
                    <a:pt x="107556" y="6908"/>
                  </a:lnTo>
                  <a:lnTo>
                    <a:pt x="107556" y="3416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6974573" y="2478874"/>
              <a:ext cx="107950" cy="244475"/>
            </a:xfrm>
            <a:custGeom>
              <a:avLst/>
              <a:gdLst/>
              <a:ahLst/>
              <a:cxnLst/>
              <a:rect l="l" t="t" r="r" b="b"/>
              <a:pathLst>
                <a:path w="107950" h="244475">
                  <a:moveTo>
                    <a:pt x="107492" y="10287"/>
                  </a:moveTo>
                  <a:lnTo>
                    <a:pt x="107454" y="6845"/>
                  </a:lnTo>
                  <a:lnTo>
                    <a:pt x="107416" y="3429"/>
                  </a:lnTo>
                  <a:lnTo>
                    <a:pt x="107378" y="0"/>
                  </a:lnTo>
                  <a:lnTo>
                    <a:pt x="0" y="229984"/>
                  </a:lnTo>
                  <a:lnTo>
                    <a:pt x="0" y="233476"/>
                  </a:lnTo>
                  <a:lnTo>
                    <a:pt x="0" y="236982"/>
                  </a:lnTo>
                  <a:lnTo>
                    <a:pt x="0" y="240487"/>
                  </a:lnTo>
                  <a:lnTo>
                    <a:pt x="0" y="244005"/>
                  </a:lnTo>
                  <a:lnTo>
                    <a:pt x="107492" y="13792"/>
                  </a:lnTo>
                  <a:lnTo>
                    <a:pt x="107492" y="10287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6974573" y="2472042"/>
              <a:ext cx="107950" cy="236854"/>
            </a:xfrm>
            <a:custGeom>
              <a:avLst/>
              <a:gdLst/>
              <a:ahLst/>
              <a:cxnLst/>
              <a:rect l="l" t="t" r="r" b="b"/>
              <a:pathLst>
                <a:path w="107950" h="236855">
                  <a:moveTo>
                    <a:pt x="107340" y="3403"/>
                  </a:moveTo>
                  <a:lnTo>
                    <a:pt x="107302" y="0"/>
                  </a:lnTo>
                  <a:lnTo>
                    <a:pt x="0" y="229806"/>
                  </a:lnTo>
                  <a:lnTo>
                    <a:pt x="0" y="233311"/>
                  </a:lnTo>
                  <a:lnTo>
                    <a:pt x="0" y="236816"/>
                  </a:lnTo>
                  <a:lnTo>
                    <a:pt x="107340" y="6908"/>
                  </a:lnTo>
                  <a:lnTo>
                    <a:pt x="107340" y="3403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6974573" y="2458338"/>
              <a:ext cx="107314" cy="243840"/>
            </a:xfrm>
            <a:custGeom>
              <a:avLst/>
              <a:gdLst/>
              <a:ahLst/>
              <a:cxnLst/>
              <a:rect l="l" t="t" r="r" b="b"/>
              <a:pathLst>
                <a:path w="107315" h="243839">
                  <a:moveTo>
                    <a:pt x="107276" y="10274"/>
                  </a:moveTo>
                  <a:lnTo>
                    <a:pt x="107238" y="6845"/>
                  </a:lnTo>
                  <a:lnTo>
                    <a:pt x="107200" y="3429"/>
                  </a:lnTo>
                  <a:lnTo>
                    <a:pt x="107162" y="0"/>
                  </a:lnTo>
                  <a:lnTo>
                    <a:pt x="0" y="229514"/>
                  </a:lnTo>
                  <a:lnTo>
                    <a:pt x="0" y="233006"/>
                  </a:lnTo>
                  <a:lnTo>
                    <a:pt x="0" y="236512"/>
                  </a:lnTo>
                  <a:lnTo>
                    <a:pt x="0" y="240017"/>
                  </a:lnTo>
                  <a:lnTo>
                    <a:pt x="0" y="243509"/>
                  </a:lnTo>
                  <a:lnTo>
                    <a:pt x="107276" y="13779"/>
                  </a:lnTo>
                  <a:lnTo>
                    <a:pt x="107276" y="10274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6974573" y="2444648"/>
              <a:ext cx="107314" cy="243204"/>
            </a:xfrm>
            <a:custGeom>
              <a:avLst/>
              <a:gdLst/>
              <a:ahLst/>
              <a:cxnLst/>
              <a:rect l="l" t="t" r="r" b="b"/>
              <a:pathLst>
                <a:path w="107315" h="243205">
                  <a:moveTo>
                    <a:pt x="107124" y="10261"/>
                  </a:moveTo>
                  <a:lnTo>
                    <a:pt x="107086" y="6858"/>
                  </a:lnTo>
                  <a:lnTo>
                    <a:pt x="107048" y="3416"/>
                  </a:lnTo>
                  <a:lnTo>
                    <a:pt x="107022" y="0"/>
                  </a:lnTo>
                  <a:lnTo>
                    <a:pt x="0" y="229196"/>
                  </a:lnTo>
                  <a:lnTo>
                    <a:pt x="0" y="232702"/>
                  </a:lnTo>
                  <a:lnTo>
                    <a:pt x="0" y="236194"/>
                  </a:lnTo>
                  <a:lnTo>
                    <a:pt x="0" y="239699"/>
                  </a:lnTo>
                  <a:lnTo>
                    <a:pt x="0" y="243205"/>
                  </a:lnTo>
                  <a:lnTo>
                    <a:pt x="107124" y="13766"/>
                  </a:lnTo>
                  <a:lnTo>
                    <a:pt x="107124" y="10261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6974573" y="2437802"/>
              <a:ext cx="107314" cy="236220"/>
            </a:xfrm>
            <a:custGeom>
              <a:avLst/>
              <a:gdLst/>
              <a:ahLst/>
              <a:cxnLst/>
              <a:rect l="l" t="t" r="r" b="b"/>
              <a:pathLst>
                <a:path w="107315" h="236219">
                  <a:moveTo>
                    <a:pt x="106984" y="3429"/>
                  </a:moveTo>
                  <a:lnTo>
                    <a:pt x="106946" y="0"/>
                  </a:lnTo>
                  <a:lnTo>
                    <a:pt x="0" y="229044"/>
                  </a:lnTo>
                  <a:lnTo>
                    <a:pt x="0" y="232537"/>
                  </a:lnTo>
                  <a:lnTo>
                    <a:pt x="0" y="236042"/>
                  </a:lnTo>
                  <a:lnTo>
                    <a:pt x="106984" y="6921"/>
                  </a:lnTo>
                  <a:lnTo>
                    <a:pt x="106984" y="3429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6974573" y="2424099"/>
              <a:ext cx="107314" cy="243204"/>
            </a:xfrm>
            <a:custGeom>
              <a:avLst/>
              <a:gdLst/>
              <a:ahLst/>
              <a:cxnLst/>
              <a:rect l="l" t="t" r="r" b="b"/>
              <a:pathLst>
                <a:path w="107315" h="243205">
                  <a:moveTo>
                    <a:pt x="106908" y="10274"/>
                  </a:moveTo>
                  <a:lnTo>
                    <a:pt x="106870" y="6845"/>
                  </a:lnTo>
                  <a:lnTo>
                    <a:pt x="106832" y="3429"/>
                  </a:lnTo>
                  <a:lnTo>
                    <a:pt x="106807" y="0"/>
                  </a:lnTo>
                  <a:lnTo>
                    <a:pt x="0" y="228739"/>
                  </a:lnTo>
                  <a:lnTo>
                    <a:pt x="0" y="232232"/>
                  </a:lnTo>
                  <a:lnTo>
                    <a:pt x="0" y="235737"/>
                  </a:lnTo>
                  <a:lnTo>
                    <a:pt x="0" y="239242"/>
                  </a:lnTo>
                  <a:lnTo>
                    <a:pt x="0" y="242747"/>
                  </a:lnTo>
                  <a:lnTo>
                    <a:pt x="106908" y="13779"/>
                  </a:lnTo>
                  <a:lnTo>
                    <a:pt x="106908" y="10274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6974573" y="2417254"/>
              <a:ext cx="107314" cy="235585"/>
            </a:xfrm>
            <a:custGeom>
              <a:avLst/>
              <a:gdLst/>
              <a:ahLst/>
              <a:cxnLst/>
              <a:rect l="l" t="t" r="r" b="b"/>
              <a:pathLst>
                <a:path w="107315" h="235585">
                  <a:moveTo>
                    <a:pt x="106768" y="3416"/>
                  </a:moveTo>
                  <a:lnTo>
                    <a:pt x="106730" y="0"/>
                  </a:lnTo>
                  <a:lnTo>
                    <a:pt x="0" y="228574"/>
                  </a:lnTo>
                  <a:lnTo>
                    <a:pt x="0" y="232079"/>
                  </a:lnTo>
                  <a:lnTo>
                    <a:pt x="0" y="235585"/>
                  </a:lnTo>
                  <a:lnTo>
                    <a:pt x="106768" y="6921"/>
                  </a:lnTo>
                  <a:lnTo>
                    <a:pt x="106768" y="3416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6974573" y="2410396"/>
              <a:ext cx="107314" cy="235585"/>
            </a:xfrm>
            <a:custGeom>
              <a:avLst/>
              <a:gdLst/>
              <a:ahLst/>
              <a:cxnLst/>
              <a:rect l="l" t="t" r="r" b="b"/>
              <a:pathLst>
                <a:path w="107315" h="235585">
                  <a:moveTo>
                    <a:pt x="106692" y="3441"/>
                  </a:moveTo>
                  <a:lnTo>
                    <a:pt x="106654" y="0"/>
                  </a:lnTo>
                  <a:lnTo>
                    <a:pt x="0" y="228434"/>
                  </a:lnTo>
                  <a:lnTo>
                    <a:pt x="0" y="231940"/>
                  </a:lnTo>
                  <a:lnTo>
                    <a:pt x="0" y="235432"/>
                  </a:lnTo>
                  <a:lnTo>
                    <a:pt x="106692" y="6934"/>
                  </a:lnTo>
                  <a:lnTo>
                    <a:pt x="106692" y="3441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6974573" y="2396718"/>
              <a:ext cx="106680" cy="242570"/>
            </a:xfrm>
            <a:custGeom>
              <a:avLst/>
              <a:gdLst/>
              <a:ahLst/>
              <a:cxnLst/>
              <a:rect l="l" t="t" r="r" b="b"/>
              <a:pathLst>
                <a:path w="106679" h="242569">
                  <a:moveTo>
                    <a:pt x="106616" y="10274"/>
                  </a:moveTo>
                  <a:lnTo>
                    <a:pt x="106578" y="6845"/>
                  </a:lnTo>
                  <a:lnTo>
                    <a:pt x="106553" y="3403"/>
                  </a:lnTo>
                  <a:lnTo>
                    <a:pt x="106514" y="0"/>
                  </a:lnTo>
                  <a:lnTo>
                    <a:pt x="0" y="228117"/>
                  </a:lnTo>
                  <a:lnTo>
                    <a:pt x="0" y="231609"/>
                  </a:lnTo>
                  <a:lnTo>
                    <a:pt x="0" y="235115"/>
                  </a:lnTo>
                  <a:lnTo>
                    <a:pt x="0" y="238607"/>
                  </a:lnTo>
                  <a:lnTo>
                    <a:pt x="0" y="242112"/>
                  </a:lnTo>
                  <a:lnTo>
                    <a:pt x="106616" y="13754"/>
                  </a:lnTo>
                  <a:lnTo>
                    <a:pt x="106616" y="10274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6974573" y="2389860"/>
              <a:ext cx="106680" cy="235585"/>
            </a:xfrm>
            <a:custGeom>
              <a:avLst/>
              <a:gdLst/>
              <a:ahLst/>
              <a:cxnLst/>
              <a:rect l="l" t="t" r="r" b="b"/>
              <a:pathLst>
                <a:path w="106679" h="235585">
                  <a:moveTo>
                    <a:pt x="106476" y="3429"/>
                  </a:moveTo>
                  <a:lnTo>
                    <a:pt x="106438" y="0"/>
                  </a:lnTo>
                  <a:lnTo>
                    <a:pt x="0" y="227965"/>
                  </a:lnTo>
                  <a:lnTo>
                    <a:pt x="0" y="231470"/>
                  </a:lnTo>
                  <a:lnTo>
                    <a:pt x="0" y="234975"/>
                  </a:lnTo>
                  <a:lnTo>
                    <a:pt x="106476" y="6934"/>
                  </a:lnTo>
                  <a:lnTo>
                    <a:pt x="106476" y="3429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6974573" y="2376157"/>
              <a:ext cx="106680" cy="241935"/>
            </a:xfrm>
            <a:custGeom>
              <a:avLst/>
              <a:gdLst/>
              <a:ahLst/>
              <a:cxnLst/>
              <a:rect l="l" t="t" r="r" b="b"/>
              <a:pathLst>
                <a:path w="106679" h="241935">
                  <a:moveTo>
                    <a:pt x="106400" y="10299"/>
                  </a:moveTo>
                  <a:lnTo>
                    <a:pt x="106362" y="6870"/>
                  </a:lnTo>
                  <a:lnTo>
                    <a:pt x="106337" y="3429"/>
                  </a:lnTo>
                  <a:lnTo>
                    <a:pt x="106299" y="0"/>
                  </a:lnTo>
                  <a:lnTo>
                    <a:pt x="0" y="227660"/>
                  </a:lnTo>
                  <a:lnTo>
                    <a:pt x="0" y="231165"/>
                  </a:lnTo>
                  <a:lnTo>
                    <a:pt x="0" y="234670"/>
                  </a:lnTo>
                  <a:lnTo>
                    <a:pt x="0" y="238175"/>
                  </a:lnTo>
                  <a:lnTo>
                    <a:pt x="0" y="241668"/>
                  </a:lnTo>
                  <a:lnTo>
                    <a:pt x="106400" y="13779"/>
                  </a:lnTo>
                  <a:lnTo>
                    <a:pt x="106400" y="10299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6974573" y="2369311"/>
              <a:ext cx="106680" cy="234950"/>
            </a:xfrm>
            <a:custGeom>
              <a:avLst/>
              <a:gdLst/>
              <a:ahLst/>
              <a:cxnLst/>
              <a:rect l="l" t="t" r="r" b="b"/>
              <a:pathLst>
                <a:path w="106679" h="234950">
                  <a:moveTo>
                    <a:pt x="106260" y="3441"/>
                  </a:moveTo>
                  <a:lnTo>
                    <a:pt x="106222" y="0"/>
                  </a:lnTo>
                  <a:lnTo>
                    <a:pt x="0" y="227507"/>
                  </a:lnTo>
                  <a:lnTo>
                    <a:pt x="0" y="231000"/>
                  </a:lnTo>
                  <a:lnTo>
                    <a:pt x="0" y="234505"/>
                  </a:lnTo>
                  <a:lnTo>
                    <a:pt x="106260" y="6921"/>
                  </a:lnTo>
                  <a:lnTo>
                    <a:pt x="106260" y="3441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6974573" y="2355621"/>
              <a:ext cx="106680" cy="241300"/>
            </a:xfrm>
            <a:custGeom>
              <a:avLst/>
              <a:gdLst/>
              <a:ahLst/>
              <a:cxnLst/>
              <a:rect l="l" t="t" r="r" b="b"/>
              <a:pathLst>
                <a:path w="106679" h="241300">
                  <a:moveTo>
                    <a:pt x="106184" y="10274"/>
                  </a:moveTo>
                  <a:lnTo>
                    <a:pt x="106146" y="6858"/>
                  </a:lnTo>
                  <a:lnTo>
                    <a:pt x="106108" y="3429"/>
                  </a:lnTo>
                  <a:lnTo>
                    <a:pt x="106083" y="0"/>
                  </a:lnTo>
                  <a:lnTo>
                    <a:pt x="0" y="227190"/>
                  </a:lnTo>
                  <a:lnTo>
                    <a:pt x="0" y="230695"/>
                  </a:lnTo>
                  <a:lnTo>
                    <a:pt x="0" y="234200"/>
                  </a:lnTo>
                  <a:lnTo>
                    <a:pt x="0" y="237693"/>
                  </a:lnTo>
                  <a:lnTo>
                    <a:pt x="0" y="241198"/>
                  </a:lnTo>
                  <a:lnTo>
                    <a:pt x="106184" y="13779"/>
                  </a:lnTo>
                  <a:lnTo>
                    <a:pt x="106184" y="10274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6974573" y="2349372"/>
              <a:ext cx="106045" cy="233679"/>
            </a:xfrm>
            <a:custGeom>
              <a:avLst/>
              <a:gdLst/>
              <a:ahLst/>
              <a:cxnLst/>
              <a:rect l="l" t="t" r="r" b="b"/>
              <a:pathLst>
                <a:path w="106045" h="233680">
                  <a:moveTo>
                    <a:pt x="106045" y="2844"/>
                  </a:moveTo>
                  <a:lnTo>
                    <a:pt x="106006" y="0"/>
                  </a:lnTo>
                  <a:lnTo>
                    <a:pt x="105727" y="0"/>
                  </a:lnTo>
                  <a:lnTo>
                    <a:pt x="0" y="226441"/>
                  </a:lnTo>
                  <a:lnTo>
                    <a:pt x="0" y="229946"/>
                  </a:lnTo>
                  <a:lnTo>
                    <a:pt x="0" y="233438"/>
                  </a:lnTo>
                  <a:lnTo>
                    <a:pt x="106045" y="6324"/>
                  </a:lnTo>
                  <a:lnTo>
                    <a:pt x="106045" y="2844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6974573" y="2349372"/>
              <a:ext cx="106045" cy="226695"/>
            </a:xfrm>
            <a:custGeom>
              <a:avLst/>
              <a:gdLst/>
              <a:ahLst/>
              <a:cxnLst/>
              <a:rect l="l" t="t" r="r" b="b"/>
              <a:pathLst>
                <a:path w="106045" h="226694">
                  <a:moveTo>
                    <a:pt x="105727" y="0"/>
                  </a:moveTo>
                  <a:lnTo>
                    <a:pt x="104089" y="0"/>
                  </a:lnTo>
                  <a:lnTo>
                    <a:pt x="102463" y="0"/>
                  </a:lnTo>
                  <a:lnTo>
                    <a:pt x="100825" y="0"/>
                  </a:lnTo>
                  <a:lnTo>
                    <a:pt x="99187" y="0"/>
                  </a:lnTo>
                  <a:lnTo>
                    <a:pt x="0" y="212432"/>
                  </a:lnTo>
                  <a:lnTo>
                    <a:pt x="0" y="215938"/>
                  </a:lnTo>
                  <a:lnTo>
                    <a:pt x="0" y="219430"/>
                  </a:lnTo>
                  <a:lnTo>
                    <a:pt x="0" y="222935"/>
                  </a:lnTo>
                  <a:lnTo>
                    <a:pt x="0" y="226441"/>
                  </a:lnTo>
                  <a:lnTo>
                    <a:pt x="10572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6974573" y="2349372"/>
              <a:ext cx="99695" cy="212725"/>
            </a:xfrm>
            <a:custGeom>
              <a:avLst/>
              <a:gdLst/>
              <a:ahLst/>
              <a:cxnLst/>
              <a:rect l="l" t="t" r="r" b="b"/>
              <a:pathLst>
                <a:path w="99695" h="212725">
                  <a:moveTo>
                    <a:pt x="99187" y="0"/>
                  </a:moveTo>
                  <a:lnTo>
                    <a:pt x="97548" y="0"/>
                  </a:lnTo>
                  <a:lnTo>
                    <a:pt x="95923" y="0"/>
                  </a:lnTo>
                  <a:lnTo>
                    <a:pt x="0" y="205435"/>
                  </a:lnTo>
                  <a:lnTo>
                    <a:pt x="0" y="208927"/>
                  </a:lnTo>
                  <a:lnTo>
                    <a:pt x="0" y="212432"/>
                  </a:lnTo>
                  <a:lnTo>
                    <a:pt x="9918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6974573" y="2349372"/>
              <a:ext cx="96520" cy="205740"/>
            </a:xfrm>
            <a:custGeom>
              <a:avLst/>
              <a:gdLst/>
              <a:ahLst/>
              <a:cxnLst/>
              <a:rect l="l" t="t" r="r" b="b"/>
              <a:pathLst>
                <a:path w="96520" h="205739">
                  <a:moveTo>
                    <a:pt x="95923" y="0"/>
                  </a:moveTo>
                  <a:lnTo>
                    <a:pt x="94284" y="0"/>
                  </a:lnTo>
                  <a:lnTo>
                    <a:pt x="92633" y="0"/>
                  </a:lnTo>
                  <a:lnTo>
                    <a:pt x="91008" y="0"/>
                  </a:lnTo>
                  <a:lnTo>
                    <a:pt x="89382" y="0"/>
                  </a:lnTo>
                  <a:lnTo>
                    <a:pt x="0" y="191427"/>
                  </a:lnTo>
                  <a:lnTo>
                    <a:pt x="0" y="194932"/>
                  </a:lnTo>
                  <a:lnTo>
                    <a:pt x="0" y="198412"/>
                  </a:lnTo>
                  <a:lnTo>
                    <a:pt x="0" y="201930"/>
                  </a:lnTo>
                  <a:lnTo>
                    <a:pt x="0" y="205435"/>
                  </a:lnTo>
                  <a:lnTo>
                    <a:pt x="95923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6974573" y="2349372"/>
              <a:ext cx="89535" cy="191770"/>
            </a:xfrm>
            <a:custGeom>
              <a:avLst/>
              <a:gdLst/>
              <a:ahLst/>
              <a:cxnLst/>
              <a:rect l="l" t="t" r="r" b="b"/>
              <a:pathLst>
                <a:path w="89534" h="191769">
                  <a:moveTo>
                    <a:pt x="89382" y="0"/>
                  </a:moveTo>
                  <a:lnTo>
                    <a:pt x="87731" y="0"/>
                  </a:lnTo>
                  <a:lnTo>
                    <a:pt x="86106" y="0"/>
                  </a:lnTo>
                  <a:lnTo>
                    <a:pt x="0" y="184429"/>
                  </a:lnTo>
                  <a:lnTo>
                    <a:pt x="0" y="187909"/>
                  </a:lnTo>
                  <a:lnTo>
                    <a:pt x="0" y="191427"/>
                  </a:lnTo>
                  <a:lnTo>
                    <a:pt x="89382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6974573" y="2349372"/>
              <a:ext cx="86360" cy="184785"/>
            </a:xfrm>
            <a:custGeom>
              <a:avLst/>
              <a:gdLst/>
              <a:ahLst/>
              <a:cxnLst/>
              <a:rect l="l" t="t" r="r" b="b"/>
              <a:pathLst>
                <a:path w="86359" h="184785">
                  <a:moveTo>
                    <a:pt x="86106" y="0"/>
                  </a:moveTo>
                  <a:lnTo>
                    <a:pt x="84467" y="0"/>
                  </a:lnTo>
                  <a:lnTo>
                    <a:pt x="82829" y="0"/>
                  </a:lnTo>
                  <a:lnTo>
                    <a:pt x="0" y="177419"/>
                  </a:lnTo>
                  <a:lnTo>
                    <a:pt x="0" y="180924"/>
                  </a:lnTo>
                  <a:lnTo>
                    <a:pt x="0" y="184429"/>
                  </a:lnTo>
                  <a:lnTo>
                    <a:pt x="86106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6974573" y="2349372"/>
              <a:ext cx="83185" cy="177800"/>
            </a:xfrm>
            <a:custGeom>
              <a:avLst/>
              <a:gdLst/>
              <a:ahLst/>
              <a:cxnLst/>
              <a:rect l="l" t="t" r="r" b="b"/>
              <a:pathLst>
                <a:path w="83184" h="177800">
                  <a:moveTo>
                    <a:pt x="82829" y="0"/>
                  </a:moveTo>
                  <a:lnTo>
                    <a:pt x="81203" y="0"/>
                  </a:lnTo>
                  <a:lnTo>
                    <a:pt x="79565" y="0"/>
                  </a:lnTo>
                  <a:lnTo>
                    <a:pt x="77927" y="0"/>
                  </a:lnTo>
                  <a:lnTo>
                    <a:pt x="76301" y="0"/>
                  </a:lnTo>
                  <a:lnTo>
                    <a:pt x="0" y="163423"/>
                  </a:lnTo>
                  <a:lnTo>
                    <a:pt x="0" y="166916"/>
                  </a:lnTo>
                  <a:lnTo>
                    <a:pt x="0" y="170421"/>
                  </a:lnTo>
                  <a:lnTo>
                    <a:pt x="0" y="173926"/>
                  </a:lnTo>
                  <a:lnTo>
                    <a:pt x="0" y="177419"/>
                  </a:lnTo>
                  <a:lnTo>
                    <a:pt x="82829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6974573" y="2349372"/>
              <a:ext cx="76835" cy="163830"/>
            </a:xfrm>
            <a:custGeom>
              <a:avLst/>
              <a:gdLst/>
              <a:ahLst/>
              <a:cxnLst/>
              <a:rect l="l" t="t" r="r" b="b"/>
              <a:pathLst>
                <a:path w="76834" h="163830">
                  <a:moveTo>
                    <a:pt x="76301" y="0"/>
                  </a:moveTo>
                  <a:lnTo>
                    <a:pt x="74663" y="0"/>
                  </a:lnTo>
                  <a:lnTo>
                    <a:pt x="73025" y="0"/>
                  </a:lnTo>
                  <a:lnTo>
                    <a:pt x="0" y="156413"/>
                  </a:lnTo>
                  <a:lnTo>
                    <a:pt x="0" y="159918"/>
                  </a:lnTo>
                  <a:lnTo>
                    <a:pt x="0" y="163423"/>
                  </a:lnTo>
                  <a:lnTo>
                    <a:pt x="76301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6974573" y="2349372"/>
              <a:ext cx="73025" cy="156845"/>
            </a:xfrm>
            <a:custGeom>
              <a:avLst/>
              <a:gdLst/>
              <a:ahLst/>
              <a:cxnLst/>
              <a:rect l="l" t="t" r="r" b="b"/>
              <a:pathLst>
                <a:path w="73025" h="156844">
                  <a:moveTo>
                    <a:pt x="73025" y="0"/>
                  </a:moveTo>
                  <a:lnTo>
                    <a:pt x="71399" y="0"/>
                  </a:lnTo>
                  <a:lnTo>
                    <a:pt x="69761" y="0"/>
                  </a:lnTo>
                  <a:lnTo>
                    <a:pt x="68122" y="0"/>
                  </a:lnTo>
                  <a:lnTo>
                    <a:pt x="66484" y="0"/>
                  </a:lnTo>
                  <a:lnTo>
                    <a:pt x="0" y="142405"/>
                  </a:lnTo>
                  <a:lnTo>
                    <a:pt x="0" y="145910"/>
                  </a:lnTo>
                  <a:lnTo>
                    <a:pt x="0" y="149415"/>
                  </a:lnTo>
                  <a:lnTo>
                    <a:pt x="0" y="152920"/>
                  </a:lnTo>
                  <a:lnTo>
                    <a:pt x="0" y="156413"/>
                  </a:lnTo>
                  <a:lnTo>
                    <a:pt x="7302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6974573" y="2349372"/>
              <a:ext cx="66675" cy="142875"/>
            </a:xfrm>
            <a:custGeom>
              <a:avLst/>
              <a:gdLst/>
              <a:ahLst/>
              <a:cxnLst/>
              <a:rect l="l" t="t" r="r" b="b"/>
              <a:pathLst>
                <a:path w="66675" h="142875">
                  <a:moveTo>
                    <a:pt x="66484" y="0"/>
                  </a:moveTo>
                  <a:lnTo>
                    <a:pt x="64858" y="0"/>
                  </a:lnTo>
                  <a:lnTo>
                    <a:pt x="63220" y="0"/>
                  </a:lnTo>
                  <a:lnTo>
                    <a:pt x="0" y="135407"/>
                  </a:lnTo>
                  <a:lnTo>
                    <a:pt x="0" y="138899"/>
                  </a:lnTo>
                  <a:lnTo>
                    <a:pt x="0" y="142405"/>
                  </a:lnTo>
                  <a:lnTo>
                    <a:pt x="66484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6974573" y="2349372"/>
              <a:ext cx="63500" cy="135890"/>
            </a:xfrm>
            <a:custGeom>
              <a:avLst/>
              <a:gdLst/>
              <a:ahLst/>
              <a:cxnLst/>
              <a:rect l="l" t="t" r="r" b="b"/>
              <a:pathLst>
                <a:path w="63500" h="135889">
                  <a:moveTo>
                    <a:pt x="63220" y="0"/>
                  </a:moveTo>
                  <a:lnTo>
                    <a:pt x="61582" y="0"/>
                  </a:lnTo>
                  <a:lnTo>
                    <a:pt x="59944" y="0"/>
                  </a:lnTo>
                  <a:lnTo>
                    <a:pt x="0" y="128397"/>
                  </a:lnTo>
                  <a:lnTo>
                    <a:pt x="0" y="131902"/>
                  </a:lnTo>
                  <a:lnTo>
                    <a:pt x="0" y="135407"/>
                  </a:lnTo>
                  <a:lnTo>
                    <a:pt x="6322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6974573" y="2349372"/>
              <a:ext cx="60325" cy="128905"/>
            </a:xfrm>
            <a:custGeom>
              <a:avLst/>
              <a:gdLst/>
              <a:ahLst/>
              <a:cxnLst/>
              <a:rect l="l" t="t" r="r" b="b"/>
              <a:pathLst>
                <a:path w="60325" h="128905">
                  <a:moveTo>
                    <a:pt x="59944" y="0"/>
                  </a:moveTo>
                  <a:lnTo>
                    <a:pt x="58318" y="0"/>
                  </a:lnTo>
                  <a:lnTo>
                    <a:pt x="56680" y="0"/>
                  </a:lnTo>
                  <a:lnTo>
                    <a:pt x="55041" y="0"/>
                  </a:lnTo>
                  <a:lnTo>
                    <a:pt x="53416" y="0"/>
                  </a:lnTo>
                  <a:lnTo>
                    <a:pt x="0" y="114401"/>
                  </a:lnTo>
                  <a:lnTo>
                    <a:pt x="0" y="117906"/>
                  </a:lnTo>
                  <a:lnTo>
                    <a:pt x="0" y="121399"/>
                  </a:lnTo>
                  <a:lnTo>
                    <a:pt x="0" y="124904"/>
                  </a:lnTo>
                  <a:lnTo>
                    <a:pt x="0" y="128397"/>
                  </a:lnTo>
                  <a:lnTo>
                    <a:pt x="5994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6974573" y="2349372"/>
              <a:ext cx="53975" cy="114935"/>
            </a:xfrm>
            <a:custGeom>
              <a:avLst/>
              <a:gdLst/>
              <a:ahLst/>
              <a:cxnLst/>
              <a:rect l="l" t="t" r="r" b="b"/>
              <a:pathLst>
                <a:path w="53975" h="114935">
                  <a:moveTo>
                    <a:pt x="53416" y="0"/>
                  </a:moveTo>
                  <a:lnTo>
                    <a:pt x="51777" y="0"/>
                  </a:lnTo>
                  <a:lnTo>
                    <a:pt x="50139" y="0"/>
                  </a:lnTo>
                  <a:lnTo>
                    <a:pt x="0" y="107403"/>
                  </a:lnTo>
                  <a:lnTo>
                    <a:pt x="0" y="110896"/>
                  </a:lnTo>
                  <a:lnTo>
                    <a:pt x="0" y="114401"/>
                  </a:lnTo>
                  <a:lnTo>
                    <a:pt x="53416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6974573" y="2349372"/>
              <a:ext cx="50165" cy="107950"/>
            </a:xfrm>
            <a:custGeom>
              <a:avLst/>
              <a:gdLst/>
              <a:ahLst/>
              <a:cxnLst/>
              <a:rect l="l" t="t" r="r" b="b"/>
              <a:pathLst>
                <a:path w="50165" h="107950">
                  <a:moveTo>
                    <a:pt x="50139" y="0"/>
                  </a:moveTo>
                  <a:lnTo>
                    <a:pt x="48501" y="0"/>
                  </a:lnTo>
                  <a:lnTo>
                    <a:pt x="46863" y="0"/>
                  </a:lnTo>
                  <a:lnTo>
                    <a:pt x="0" y="100393"/>
                  </a:lnTo>
                  <a:lnTo>
                    <a:pt x="0" y="103898"/>
                  </a:lnTo>
                  <a:lnTo>
                    <a:pt x="0" y="107403"/>
                  </a:lnTo>
                  <a:lnTo>
                    <a:pt x="50139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6974573" y="2349372"/>
              <a:ext cx="46990" cy="100965"/>
            </a:xfrm>
            <a:custGeom>
              <a:avLst/>
              <a:gdLst/>
              <a:ahLst/>
              <a:cxnLst/>
              <a:rect l="l" t="t" r="r" b="b"/>
              <a:pathLst>
                <a:path w="46990" h="100964">
                  <a:moveTo>
                    <a:pt x="46863" y="0"/>
                  </a:moveTo>
                  <a:lnTo>
                    <a:pt x="45224" y="0"/>
                  </a:lnTo>
                  <a:lnTo>
                    <a:pt x="43599" y="0"/>
                  </a:lnTo>
                  <a:lnTo>
                    <a:pt x="41960" y="0"/>
                  </a:lnTo>
                  <a:lnTo>
                    <a:pt x="40322" y="0"/>
                  </a:lnTo>
                  <a:lnTo>
                    <a:pt x="0" y="86372"/>
                  </a:lnTo>
                  <a:lnTo>
                    <a:pt x="0" y="89877"/>
                  </a:lnTo>
                  <a:lnTo>
                    <a:pt x="0" y="93395"/>
                  </a:lnTo>
                  <a:lnTo>
                    <a:pt x="0" y="96875"/>
                  </a:lnTo>
                  <a:lnTo>
                    <a:pt x="0" y="100393"/>
                  </a:lnTo>
                  <a:lnTo>
                    <a:pt x="4686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6974573" y="2349372"/>
              <a:ext cx="40640" cy="86995"/>
            </a:xfrm>
            <a:custGeom>
              <a:avLst/>
              <a:gdLst/>
              <a:ahLst/>
              <a:cxnLst/>
              <a:rect l="l" t="t" r="r" b="b"/>
              <a:pathLst>
                <a:path w="40640" h="86994">
                  <a:moveTo>
                    <a:pt x="40322" y="0"/>
                  </a:moveTo>
                  <a:lnTo>
                    <a:pt x="38696" y="0"/>
                  </a:lnTo>
                  <a:lnTo>
                    <a:pt x="37058" y="0"/>
                  </a:lnTo>
                  <a:lnTo>
                    <a:pt x="0" y="79387"/>
                  </a:lnTo>
                  <a:lnTo>
                    <a:pt x="0" y="82892"/>
                  </a:lnTo>
                  <a:lnTo>
                    <a:pt x="0" y="86372"/>
                  </a:lnTo>
                  <a:lnTo>
                    <a:pt x="40322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6974573" y="2349372"/>
              <a:ext cx="37465" cy="80010"/>
            </a:xfrm>
            <a:custGeom>
              <a:avLst/>
              <a:gdLst/>
              <a:ahLst/>
              <a:cxnLst/>
              <a:rect l="l" t="t" r="r" b="b"/>
              <a:pathLst>
                <a:path w="37465" h="80010">
                  <a:moveTo>
                    <a:pt x="37058" y="0"/>
                  </a:moveTo>
                  <a:lnTo>
                    <a:pt x="35420" y="0"/>
                  </a:lnTo>
                  <a:lnTo>
                    <a:pt x="33794" y="0"/>
                  </a:lnTo>
                  <a:lnTo>
                    <a:pt x="0" y="72390"/>
                  </a:lnTo>
                  <a:lnTo>
                    <a:pt x="0" y="75882"/>
                  </a:lnTo>
                  <a:lnTo>
                    <a:pt x="0" y="79387"/>
                  </a:lnTo>
                  <a:lnTo>
                    <a:pt x="37058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6974573" y="2349372"/>
              <a:ext cx="34290" cy="72390"/>
            </a:xfrm>
            <a:custGeom>
              <a:avLst/>
              <a:gdLst/>
              <a:ahLst/>
              <a:cxnLst/>
              <a:rect l="l" t="t" r="r" b="b"/>
              <a:pathLst>
                <a:path w="34290" h="72389">
                  <a:moveTo>
                    <a:pt x="33794" y="0"/>
                  </a:moveTo>
                  <a:lnTo>
                    <a:pt x="32156" y="0"/>
                  </a:lnTo>
                  <a:lnTo>
                    <a:pt x="30518" y="0"/>
                  </a:lnTo>
                  <a:lnTo>
                    <a:pt x="28892" y="0"/>
                  </a:lnTo>
                  <a:lnTo>
                    <a:pt x="27254" y="0"/>
                  </a:lnTo>
                  <a:lnTo>
                    <a:pt x="0" y="58381"/>
                  </a:lnTo>
                  <a:lnTo>
                    <a:pt x="0" y="61887"/>
                  </a:lnTo>
                  <a:lnTo>
                    <a:pt x="0" y="65379"/>
                  </a:lnTo>
                  <a:lnTo>
                    <a:pt x="0" y="68884"/>
                  </a:lnTo>
                  <a:lnTo>
                    <a:pt x="0" y="72390"/>
                  </a:lnTo>
                  <a:lnTo>
                    <a:pt x="337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6974573" y="2349372"/>
              <a:ext cx="27305" cy="58419"/>
            </a:xfrm>
            <a:custGeom>
              <a:avLst/>
              <a:gdLst/>
              <a:ahLst/>
              <a:cxnLst/>
              <a:rect l="l" t="t" r="r" b="b"/>
              <a:pathLst>
                <a:path w="27304" h="58419">
                  <a:moveTo>
                    <a:pt x="27254" y="0"/>
                  </a:moveTo>
                  <a:lnTo>
                    <a:pt x="25615" y="0"/>
                  </a:lnTo>
                  <a:lnTo>
                    <a:pt x="23990" y="0"/>
                  </a:lnTo>
                  <a:lnTo>
                    <a:pt x="0" y="51384"/>
                  </a:lnTo>
                  <a:lnTo>
                    <a:pt x="0" y="54876"/>
                  </a:lnTo>
                  <a:lnTo>
                    <a:pt x="0" y="58381"/>
                  </a:lnTo>
                  <a:lnTo>
                    <a:pt x="27254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6974573" y="2349372"/>
              <a:ext cx="24130" cy="51435"/>
            </a:xfrm>
            <a:custGeom>
              <a:avLst/>
              <a:gdLst/>
              <a:ahLst/>
              <a:cxnLst/>
              <a:rect l="l" t="t" r="r" b="b"/>
              <a:pathLst>
                <a:path w="24129" h="51435">
                  <a:moveTo>
                    <a:pt x="23990" y="0"/>
                  </a:moveTo>
                  <a:lnTo>
                    <a:pt x="22352" y="0"/>
                  </a:lnTo>
                  <a:lnTo>
                    <a:pt x="20713" y="0"/>
                  </a:lnTo>
                  <a:lnTo>
                    <a:pt x="0" y="44373"/>
                  </a:lnTo>
                  <a:lnTo>
                    <a:pt x="0" y="47879"/>
                  </a:lnTo>
                  <a:lnTo>
                    <a:pt x="0" y="51384"/>
                  </a:lnTo>
                  <a:lnTo>
                    <a:pt x="2399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6974573" y="2349372"/>
              <a:ext cx="20955" cy="44450"/>
            </a:xfrm>
            <a:custGeom>
              <a:avLst/>
              <a:gdLst/>
              <a:ahLst/>
              <a:cxnLst/>
              <a:rect l="l" t="t" r="r" b="b"/>
              <a:pathLst>
                <a:path w="20954" h="44450">
                  <a:moveTo>
                    <a:pt x="20713" y="0"/>
                  </a:moveTo>
                  <a:lnTo>
                    <a:pt x="19075" y="0"/>
                  </a:lnTo>
                  <a:lnTo>
                    <a:pt x="17437" y="0"/>
                  </a:lnTo>
                  <a:lnTo>
                    <a:pt x="15798" y="0"/>
                  </a:lnTo>
                  <a:lnTo>
                    <a:pt x="14173" y="0"/>
                  </a:lnTo>
                  <a:lnTo>
                    <a:pt x="0" y="30365"/>
                  </a:lnTo>
                  <a:lnTo>
                    <a:pt x="0" y="33870"/>
                  </a:lnTo>
                  <a:lnTo>
                    <a:pt x="0" y="37376"/>
                  </a:lnTo>
                  <a:lnTo>
                    <a:pt x="0" y="40868"/>
                  </a:lnTo>
                  <a:lnTo>
                    <a:pt x="0" y="44373"/>
                  </a:lnTo>
                  <a:lnTo>
                    <a:pt x="20713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6974573" y="2349372"/>
              <a:ext cx="14604" cy="30480"/>
            </a:xfrm>
            <a:custGeom>
              <a:avLst/>
              <a:gdLst/>
              <a:ahLst/>
              <a:cxnLst/>
              <a:rect l="l" t="t" r="r" b="b"/>
              <a:pathLst>
                <a:path w="14604" h="30480">
                  <a:moveTo>
                    <a:pt x="14173" y="0"/>
                  </a:moveTo>
                  <a:lnTo>
                    <a:pt x="12534" y="0"/>
                  </a:lnTo>
                  <a:lnTo>
                    <a:pt x="10896" y="0"/>
                  </a:lnTo>
                  <a:lnTo>
                    <a:pt x="0" y="23368"/>
                  </a:lnTo>
                  <a:lnTo>
                    <a:pt x="0" y="26873"/>
                  </a:lnTo>
                  <a:lnTo>
                    <a:pt x="0" y="30365"/>
                  </a:lnTo>
                  <a:lnTo>
                    <a:pt x="14173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6974573" y="2349372"/>
              <a:ext cx="11430" cy="23495"/>
            </a:xfrm>
            <a:custGeom>
              <a:avLst/>
              <a:gdLst/>
              <a:ahLst/>
              <a:cxnLst/>
              <a:rect l="l" t="t" r="r" b="b"/>
              <a:pathLst>
                <a:path w="11429" h="23494">
                  <a:moveTo>
                    <a:pt x="10896" y="0"/>
                  </a:moveTo>
                  <a:lnTo>
                    <a:pt x="9258" y="0"/>
                  </a:lnTo>
                  <a:lnTo>
                    <a:pt x="7632" y="0"/>
                  </a:lnTo>
                  <a:lnTo>
                    <a:pt x="0" y="16370"/>
                  </a:lnTo>
                  <a:lnTo>
                    <a:pt x="0" y="19850"/>
                  </a:lnTo>
                  <a:lnTo>
                    <a:pt x="0" y="23368"/>
                  </a:lnTo>
                  <a:lnTo>
                    <a:pt x="1089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6974573" y="2349372"/>
              <a:ext cx="8255" cy="16510"/>
            </a:xfrm>
            <a:custGeom>
              <a:avLst/>
              <a:gdLst/>
              <a:ahLst/>
              <a:cxnLst/>
              <a:rect l="l" t="t" r="r" b="b"/>
              <a:pathLst>
                <a:path w="8254" h="16510">
                  <a:moveTo>
                    <a:pt x="7632" y="0"/>
                  </a:moveTo>
                  <a:lnTo>
                    <a:pt x="5994" y="0"/>
                  </a:lnTo>
                  <a:lnTo>
                    <a:pt x="4356" y="0"/>
                  </a:lnTo>
                  <a:lnTo>
                    <a:pt x="2730" y="0"/>
                  </a:lnTo>
                  <a:lnTo>
                    <a:pt x="1092" y="0"/>
                  </a:lnTo>
                  <a:lnTo>
                    <a:pt x="0" y="2362"/>
                  </a:lnTo>
                  <a:lnTo>
                    <a:pt x="0" y="5867"/>
                  </a:lnTo>
                  <a:lnTo>
                    <a:pt x="0" y="9347"/>
                  </a:lnTo>
                  <a:lnTo>
                    <a:pt x="0" y="12865"/>
                  </a:lnTo>
                  <a:lnTo>
                    <a:pt x="0" y="16370"/>
                  </a:lnTo>
                  <a:lnTo>
                    <a:pt x="7632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6974573" y="2349373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0" y="0"/>
                  </a:moveTo>
                  <a:lnTo>
                    <a:pt x="0" y="2357"/>
                  </a:lnTo>
                  <a:lnTo>
                    <a:pt x="11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6974573" y="2349373"/>
              <a:ext cx="150495" cy="558165"/>
            </a:xfrm>
            <a:custGeom>
              <a:avLst/>
              <a:gdLst/>
              <a:ahLst/>
              <a:cxnLst/>
              <a:rect l="l" t="t" r="r" b="b"/>
              <a:pathLst>
                <a:path w="150495" h="558164">
                  <a:moveTo>
                    <a:pt x="108546" y="242900"/>
                  </a:moveTo>
                  <a:lnTo>
                    <a:pt x="119913" y="286232"/>
                  </a:lnTo>
                  <a:lnTo>
                    <a:pt x="144307" y="322703"/>
                  </a:lnTo>
                  <a:lnTo>
                    <a:pt x="147386" y="329511"/>
                  </a:lnTo>
                  <a:lnTo>
                    <a:pt x="149317" y="336894"/>
                  </a:lnTo>
                  <a:lnTo>
                    <a:pt x="149986" y="344563"/>
                  </a:lnTo>
                  <a:lnTo>
                    <a:pt x="150304" y="381749"/>
                  </a:lnTo>
                  <a:lnTo>
                    <a:pt x="113893" y="381749"/>
                  </a:lnTo>
                  <a:lnTo>
                    <a:pt x="88607" y="404101"/>
                  </a:lnTo>
                  <a:lnTo>
                    <a:pt x="88607" y="558076"/>
                  </a:lnTo>
                  <a:lnTo>
                    <a:pt x="0" y="558076"/>
                  </a:lnTo>
                  <a:lnTo>
                    <a:pt x="0" y="0"/>
                  </a:lnTo>
                  <a:lnTo>
                    <a:pt x="105981" y="0"/>
                  </a:lnTo>
                  <a:lnTo>
                    <a:pt x="108546" y="2429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7" name="object 107"/>
          <p:cNvGrpSpPr/>
          <p:nvPr/>
        </p:nvGrpSpPr>
        <p:grpSpPr>
          <a:xfrm>
            <a:off x="2982315" y="3333140"/>
            <a:ext cx="449580" cy="269240"/>
            <a:chOff x="2982315" y="3333140"/>
            <a:chExt cx="449580" cy="269240"/>
          </a:xfrm>
        </p:grpSpPr>
        <p:sp>
          <p:nvSpPr>
            <p:cNvPr id="108" name="object 108"/>
            <p:cNvSpPr/>
            <p:nvPr/>
          </p:nvSpPr>
          <p:spPr>
            <a:xfrm>
              <a:off x="2987713" y="3338537"/>
              <a:ext cx="438784" cy="258445"/>
            </a:xfrm>
            <a:custGeom>
              <a:avLst/>
              <a:gdLst/>
              <a:ahLst/>
              <a:cxnLst/>
              <a:rect l="l" t="t" r="r" b="b"/>
              <a:pathLst>
                <a:path w="438785" h="258445">
                  <a:moveTo>
                    <a:pt x="235750" y="144475"/>
                  </a:moveTo>
                  <a:lnTo>
                    <a:pt x="235750" y="154647"/>
                  </a:lnTo>
                  <a:lnTo>
                    <a:pt x="274167" y="154647"/>
                  </a:lnTo>
                  <a:lnTo>
                    <a:pt x="438327" y="141020"/>
                  </a:lnTo>
                  <a:lnTo>
                    <a:pt x="438327" y="119608"/>
                  </a:lnTo>
                  <a:lnTo>
                    <a:pt x="383311" y="119608"/>
                  </a:lnTo>
                  <a:lnTo>
                    <a:pt x="383311" y="0"/>
                  </a:lnTo>
                  <a:lnTo>
                    <a:pt x="264439" y="0"/>
                  </a:lnTo>
                  <a:lnTo>
                    <a:pt x="264439" y="122999"/>
                  </a:lnTo>
                  <a:lnTo>
                    <a:pt x="235750" y="144475"/>
                  </a:lnTo>
                  <a:close/>
                </a:path>
                <a:path w="438785" h="258445">
                  <a:moveTo>
                    <a:pt x="174561" y="0"/>
                  </a:moveTo>
                  <a:lnTo>
                    <a:pt x="174561" y="122999"/>
                  </a:lnTo>
                  <a:lnTo>
                    <a:pt x="264439" y="122999"/>
                  </a:lnTo>
                  <a:lnTo>
                    <a:pt x="264439" y="0"/>
                  </a:lnTo>
                  <a:lnTo>
                    <a:pt x="174561" y="0"/>
                  </a:lnTo>
                  <a:close/>
                </a:path>
                <a:path w="438785" h="258445">
                  <a:moveTo>
                    <a:pt x="0" y="119608"/>
                  </a:moveTo>
                  <a:lnTo>
                    <a:pt x="0" y="162915"/>
                  </a:lnTo>
                  <a:lnTo>
                    <a:pt x="66230" y="162915"/>
                  </a:lnTo>
                  <a:lnTo>
                    <a:pt x="66230" y="146786"/>
                  </a:lnTo>
                  <a:lnTo>
                    <a:pt x="123253" y="146786"/>
                  </a:lnTo>
                  <a:lnTo>
                    <a:pt x="134785" y="158305"/>
                  </a:lnTo>
                  <a:lnTo>
                    <a:pt x="204469" y="158305"/>
                  </a:lnTo>
                  <a:lnTo>
                    <a:pt x="204469" y="144475"/>
                  </a:lnTo>
                  <a:lnTo>
                    <a:pt x="174561" y="122999"/>
                  </a:lnTo>
                  <a:lnTo>
                    <a:pt x="174561" y="0"/>
                  </a:lnTo>
                  <a:lnTo>
                    <a:pt x="107988" y="0"/>
                  </a:lnTo>
                  <a:lnTo>
                    <a:pt x="107988" y="119608"/>
                  </a:lnTo>
                  <a:lnTo>
                    <a:pt x="0" y="119608"/>
                  </a:lnTo>
                  <a:close/>
                </a:path>
                <a:path w="438785" h="258445">
                  <a:moveTo>
                    <a:pt x="0" y="189776"/>
                  </a:moveTo>
                  <a:lnTo>
                    <a:pt x="0" y="233083"/>
                  </a:lnTo>
                  <a:lnTo>
                    <a:pt x="42532" y="233083"/>
                  </a:lnTo>
                  <a:lnTo>
                    <a:pt x="42532" y="258216"/>
                  </a:lnTo>
                  <a:lnTo>
                    <a:pt x="438327" y="258216"/>
                  </a:lnTo>
                  <a:lnTo>
                    <a:pt x="438327" y="211670"/>
                  </a:lnTo>
                  <a:lnTo>
                    <a:pt x="274167" y="198043"/>
                  </a:lnTo>
                  <a:lnTo>
                    <a:pt x="204469" y="198043"/>
                  </a:lnTo>
                  <a:lnTo>
                    <a:pt x="204469" y="194386"/>
                  </a:lnTo>
                  <a:lnTo>
                    <a:pt x="134785" y="194386"/>
                  </a:lnTo>
                  <a:lnTo>
                    <a:pt x="123253" y="205905"/>
                  </a:lnTo>
                  <a:lnTo>
                    <a:pt x="66230" y="205905"/>
                  </a:lnTo>
                  <a:lnTo>
                    <a:pt x="66230" y="189776"/>
                  </a:lnTo>
                  <a:lnTo>
                    <a:pt x="0" y="18977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987713" y="3338537"/>
              <a:ext cx="438784" cy="258445"/>
            </a:xfrm>
            <a:custGeom>
              <a:avLst/>
              <a:gdLst/>
              <a:ahLst/>
              <a:cxnLst/>
              <a:rect l="l" t="t" r="r" b="b"/>
              <a:pathLst>
                <a:path w="438785" h="258445">
                  <a:moveTo>
                    <a:pt x="383311" y="0"/>
                  </a:moveTo>
                  <a:lnTo>
                    <a:pt x="107988" y="0"/>
                  </a:lnTo>
                  <a:lnTo>
                    <a:pt x="107988" y="119608"/>
                  </a:lnTo>
                  <a:lnTo>
                    <a:pt x="0" y="119608"/>
                  </a:lnTo>
                  <a:lnTo>
                    <a:pt x="0" y="162915"/>
                  </a:lnTo>
                  <a:lnTo>
                    <a:pt x="66230" y="162915"/>
                  </a:lnTo>
                  <a:lnTo>
                    <a:pt x="66230" y="146786"/>
                  </a:lnTo>
                  <a:lnTo>
                    <a:pt x="123253" y="146786"/>
                  </a:lnTo>
                  <a:lnTo>
                    <a:pt x="134785" y="158305"/>
                  </a:lnTo>
                  <a:lnTo>
                    <a:pt x="204469" y="158305"/>
                  </a:lnTo>
                  <a:lnTo>
                    <a:pt x="204469" y="144475"/>
                  </a:lnTo>
                  <a:lnTo>
                    <a:pt x="174561" y="122999"/>
                  </a:lnTo>
                  <a:lnTo>
                    <a:pt x="264439" y="122999"/>
                  </a:lnTo>
                  <a:lnTo>
                    <a:pt x="235750" y="144475"/>
                  </a:lnTo>
                  <a:lnTo>
                    <a:pt x="235750" y="154647"/>
                  </a:lnTo>
                  <a:lnTo>
                    <a:pt x="274167" y="154647"/>
                  </a:lnTo>
                  <a:lnTo>
                    <a:pt x="438327" y="141020"/>
                  </a:lnTo>
                  <a:lnTo>
                    <a:pt x="438327" y="119608"/>
                  </a:lnTo>
                  <a:lnTo>
                    <a:pt x="383311" y="119608"/>
                  </a:lnTo>
                  <a:lnTo>
                    <a:pt x="383311" y="0"/>
                  </a:lnTo>
                  <a:close/>
                </a:path>
                <a:path w="438785" h="258445">
                  <a:moveTo>
                    <a:pt x="0" y="189776"/>
                  </a:moveTo>
                  <a:lnTo>
                    <a:pt x="0" y="233083"/>
                  </a:lnTo>
                  <a:lnTo>
                    <a:pt x="42532" y="233083"/>
                  </a:lnTo>
                  <a:lnTo>
                    <a:pt x="42532" y="258216"/>
                  </a:lnTo>
                  <a:lnTo>
                    <a:pt x="438327" y="258216"/>
                  </a:lnTo>
                  <a:lnTo>
                    <a:pt x="438327" y="211670"/>
                  </a:lnTo>
                  <a:lnTo>
                    <a:pt x="274167" y="198043"/>
                  </a:lnTo>
                  <a:lnTo>
                    <a:pt x="204469" y="198043"/>
                  </a:lnTo>
                  <a:lnTo>
                    <a:pt x="204469" y="194386"/>
                  </a:lnTo>
                  <a:lnTo>
                    <a:pt x="134785" y="194386"/>
                  </a:lnTo>
                  <a:lnTo>
                    <a:pt x="123253" y="205905"/>
                  </a:lnTo>
                  <a:lnTo>
                    <a:pt x="66230" y="205905"/>
                  </a:lnTo>
                  <a:lnTo>
                    <a:pt x="66230" y="189776"/>
                  </a:lnTo>
                  <a:lnTo>
                    <a:pt x="0" y="1897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" name="object 110"/>
          <p:cNvGrpSpPr/>
          <p:nvPr/>
        </p:nvGrpSpPr>
        <p:grpSpPr>
          <a:xfrm>
            <a:off x="2978696" y="2343975"/>
            <a:ext cx="198120" cy="769620"/>
            <a:chOff x="2978696" y="2343975"/>
            <a:chExt cx="198120" cy="769620"/>
          </a:xfrm>
        </p:grpSpPr>
        <p:sp>
          <p:nvSpPr>
            <p:cNvPr id="111" name="object 111"/>
            <p:cNvSpPr/>
            <p:nvPr/>
          </p:nvSpPr>
          <p:spPr>
            <a:xfrm>
              <a:off x="2984093" y="2349373"/>
              <a:ext cx="187325" cy="758825"/>
            </a:xfrm>
            <a:custGeom>
              <a:avLst/>
              <a:gdLst/>
              <a:ahLst/>
              <a:cxnLst/>
              <a:rect l="l" t="t" r="r" b="b"/>
              <a:pathLst>
                <a:path w="187325" h="758825">
                  <a:moveTo>
                    <a:pt x="0" y="558076"/>
                  </a:moveTo>
                  <a:lnTo>
                    <a:pt x="8763" y="573252"/>
                  </a:lnTo>
                  <a:lnTo>
                    <a:pt x="8763" y="698525"/>
                  </a:lnTo>
                  <a:lnTo>
                    <a:pt x="241" y="713270"/>
                  </a:lnTo>
                  <a:lnTo>
                    <a:pt x="28879" y="713270"/>
                  </a:lnTo>
                  <a:lnTo>
                    <a:pt x="28879" y="758367"/>
                  </a:lnTo>
                  <a:lnTo>
                    <a:pt x="68935" y="758367"/>
                  </a:lnTo>
                  <a:lnTo>
                    <a:pt x="95732" y="731583"/>
                  </a:lnTo>
                  <a:lnTo>
                    <a:pt x="99225" y="363689"/>
                  </a:lnTo>
                  <a:lnTo>
                    <a:pt x="99894" y="356015"/>
                  </a:lnTo>
                  <a:lnTo>
                    <a:pt x="101825" y="348632"/>
                  </a:lnTo>
                  <a:lnTo>
                    <a:pt x="104904" y="341828"/>
                  </a:lnTo>
                  <a:lnTo>
                    <a:pt x="129298" y="305358"/>
                  </a:lnTo>
                  <a:lnTo>
                    <a:pt x="135802" y="292055"/>
                  </a:lnTo>
                  <a:lnTo>
                    <a:pt x="140550" y="277834"/>
                  </a:lnTo>
                  <a:lnTo>
                    <a:pt x="143461" y="263114"/>
                  </a:lnTo>
                  <a:lnTo>
                    <a:pt x="144449" y="248310"/>
                  </a:lnTo>
                  <a:lnTo>
                    <a:pt x="144449" y="103416"/>
                  </a:lnTo>
                  <a:lnTo>
                    <a:pt x="150736" y="103416"/>
                  </a:lnTo>
                  <a:lnTo>
                    <a:pt x="150736" y="75628"/>
                  </a:lnTo>
                  <a:lnTo>
                    <a:pt x="178523" y="75628"/>
                  </a:lnTo>
                  <a:lnTo>
                    <a:pt x="178523" y="19977"/>
                  </a:lnTo>
                  <a:lnTo>
                    <a:pt x="186817" y="9931"/>
                  </a:lnTo>
                  <a:lnTo>
                    <a:pt x="186817" y="0"/>
                  </a:lnTo>
                  <a:lnTo>
                    <a:pt x="101295" y="0"/>
                  </a:lnTo>
                  <a:lnTo>
                    <a:pt x="98717" y="242900"/>
                  </a:lnTo>
                  <a:lnTo>
                    <a:pt x="98246" y="255487"/>
                  </a:lnTo>
                  <a:lnTo>
                    <a:pt x="96650" y="265504"/>
                  </a:lnTo>
                  <a:lnTo>
                    <a:pt x="93248" y="275052"/>
                  </a:lnTo>
                  <a:lnTo>
                    <a:pt x="87363" y="286232"/>
                  </a:lnTo>
                  <a:lnTo>
                    <a:pt x="62968" y="322703"/>
                  </a:lnTo>
                  <a:lnTo>
                    <a:pt x="59890" y="329511"/>
                  </a:lnTo>
                  <a:lnTo>
                    <a:pt x="57958" y="336894"/>
                  </a:lnTo>
                  <a:lnTo>
                    <a:pt x="57289" y="344563"/>
                  </a:lnTo>
                  <a:lnTo>
                    <a:pt x="55943" y="500062"/>
                  </a:lnTo>
                  <a:lnTo>
                    <a:pt x="21005" y="558076"/>
                  </a:lnTo>
                  <a:lnTo>
                    <a:pt x="0" y="55807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984093" y="2349373"/>
              <a:ext cx="187325" cy="758825"/>
            </a:xfrm>
            <a:custGeom>
              <a:avLst/>
              <a:gdLst/>
              <a:ahLst/>
              <a:cxnLst/>
              <a:rect l="l" t="t" r="r" b="b"/>
              <a:pathLst>
                <a:path w="187325" h="758825">
                  <a:moveTo>
                    <a:pt x="98717" y="242900"/>
                  </a:moveTo>
                  <a:lnTo>
                    <a:pt x="87363" y="286232"/>
                  </a:lnTo>
                  <a:lnTo>
                    <a:pt x="62968" y="322703"/>
                  </a:lnTo>
                  <a:lnTo>
                    <a:pt x="59890" y="329511"/>
                  </a:lnTo>
                  <a:lnTo>
                    <a:pt x="57958" y="336894"/>
                  </a:lnTo>
                  <a:lnTo>
                    <a:pt x="57289" y="344563"/>
                  </a:lnTo>
                  <a:lnTo>
                    <a:pt x="55943" y="500062"/>
                  </a:lnTo>
                  <a:lnTo>
                    <a:pt x="21005" y="558076"/>
                  </a:lnTo>
                  <a:lnTo>
                    <a:pt x="0" y="558076"/>
                  </a:lnTo>
                  <a:lnTo>
                    <a:pt x="8763" y="573252"/>
                  </a:lnTo>
                  <a:lnTo>
                    <a:pt x="8763" y="698525"/>
                  </a:lnTo>
                  <a:lnTo>
                    <a:pt x="241" y="713270"/>
                  </a:lnTo>
                  <a:lnTo>
                    <a:pt x="28879" y="713270"/>
                  </a:lnTo>
                  <a:lnTo>
                    <a:pt x="28879" y="758367"/>
                  </a:lnTo>
                  <a:lnTo>
                    <a:pt x="68935" y="758367"/>
                  </a:lnTo>
                  <a:lnTo>
                    <a:pt x="95732" y="731583"/>
                  </a:lnTo>
                  <a:lnTo>
                    <a:pt x="99225" y="363689"/>
                  </a:lnTo>
                  <a:lnTo>
                    <a:pt x="99894" y="356015"/>
                  </a:lnTo>
                  <a:lnTo>
                    <a:pt x="101825" y="348632"/>
                  </a:lnTo>
                  <a:lnTo>
                    <a:pt x="104904" y="341828"/>
                  </a:lnTo>
                  <a:lnTo>
                    <a:pt x="109016" y="335889"/>
                  </a:lnTo>
                  <a:lnTo>
                    <a:pt x="129298" y="305358"/>
                  </a:lnTo>
                  <a:lnTo>
                    <a:pt x="135802" y="292055"/>
                  </a:lnTo>
                  <a:lnTo>
                    <a:pt x="140550" y="277834"/>
                  </a:lnTo>
                  <a:lnTo>
                    <a:pt x="143461" y="263114"/>
                  </a:lnTo>
                  <a:lnTo>
                    <a:pt x="144449" y="248310"/>
                  </a:lnTo>
                  <a:lnTo>
                    <a:pt x="144449" y="103416"/>
                  </a:lnTo>
                  <a:lnTo>
                    <a:pt x="150736" y="103416"/>
                  </a:lnTo>
                  <a:lnTo>
                    <a:pt x="150736" y="75628"/>
                  </a:lnTo>
                  <a:lnTo>
                    <a:pt x="178523" y="75628"/>
                  </a:lnTo>
                  <a:lnTo>
                    <a:pt x="178523" y="19977"/>
                  </a:lnTo>
                  <a:lnTo>
                    <a:pt x="186817" y="9931"/>
                  </a:lnTo>
                  <a:lnTo>
                    <a:pt x="186817" y="0"/>
                  </a:lnTo>
                  <a:lnTo>
                    <a:pt x="101295" y="0"/>
                  </a:lnTo>
                  <a:lnTo>
                    <a:pt x="98717" y="2429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3" name="object 113"/>
          <p:cNvGrpSpPr/>
          <p:nvPr/>
        </p:nvGrpSpPr>
        <p:grpSpPr>
          <a:xfrm>
            <a:off x="6730212" y="2343975"/>
            <a:ext cx="198120" cy="769620"/>
            <a:chOff x="6730212" y="2343975"/>
            <a:chExt cx="198120" cy="769620"/>
          </a:xfrm>
        </p:grpSpPr>
        <p:sp>
          <p:nvSpPr>
            <p:cNvPr id="114" name="object 114"/>
            <p:cNvSpPr/>
            <p:nvPr/>
          </p:nvSpPr>
          <p:spPr>
            <a:xfrm>
              <a:off x="6735609" y="2349373"/>
              <a:ext cx="187325" cy="758825"/>
            </a:xfrm>
            <a:custGeom>
              <a:avLst/>
              <a:gdLst/>
              <a:ahLst/>
              <a:cxnLst/>
              <a:rect l="l" t="t" r="r" b="b"/>
              <a:pathLst>
                <a:path w="187325" h="758825">
                  <a:moveTo>
                    <a:pt x="0" y="558076"/>
                  </a:moveTo>
                  <a:lnTo>
                    <a:pt x="8762" y="573252"/>
                  </a:lnTo>
                  <a:lnTo>
                    <a:pt x="8762" y="698525"/>
                  </a:lnTo>
                  <a:lnTo>
                    <a:pt x="241" y="713270"/>
                  </a:lnTo>
                  <a:lnTo>
                    <a:pt x="28879" y="713270"/>
                  </a:lnTo>
                  <a:lnTo>
                    <a:pt x="28879" y="758367"/>
                  </a:lnTo>
                  <a:lnTo>
                    <a:pt x="68935" y="758367"/>
                  </a:lnTo>
                  <a:lnTo>
                    <a:pt x="95732" y="734555"/>
                  </a:lnTo>
                  <a:lnTo>
                    <a:pt x="99225" y="363689"/>
                  </a:lnTo>
                  <a:lnTo>
                    <a:pt x="99894" y="356015"/>
                  </a:lnTo>
                  <a:lnTo>
                    <a:pt x="101827" y="348632"/>
                  </a:lnTo>
                  <a:lnTo>
                    <a:pt x="104909" y="341828"/>
                  </a:lnTo>
                  <a:lnTo>
                    <a:pt x="129298" y="305358"/>
                  </a:lnTo>
                  <a:lnTo>
                    <a:pt x="135802" y="292055"/>
                  </a:lnTo>
                  <a:lnTo>
                    <a:pt x="140550" y="277834"/>
                  </a:lnTo>
                  <a:lnTo>
                    <a:pt x="143461" y="263114"/>
                  </a:lnTo>
                  <a:lnTo>
                    <a:pt x="144449" y="248310"/>
                  </a:lnTo>
                  <a:lnTo>
                    <a:pt x="144449" y="103416"/>
                  </a:lnTo>
                  <a:lnTo>
                    <a:pt x="150736" y="103416"/>
                  </a:lnTo>
                  <a:lnTo>
                    <a:pt x="150736" y="75628"/>
                  </a:lnTo>
                  <a:lnTo>
                    <a:pt x="178523" y="75628"/>
                  </a:lnTo>
                  <a:lnTo>
                    <a:pt x="178523" y="19977"/>
                  </a:lnTo>
                  <a:lnTo>
                    <a:pt x="186816" y="9931"/>
                  </a:lnTo>
                  <a:lnTo>
                    <a:pt x="186816" y="0"/>
                  </a:lnTo>
                  <a:lnTo>
                    <a:pt x="101295" y="0"/>
                  </a:lnTo>
                  <a:lnTo>
                    <a:pt x="98717" y="242900"/>
                  </a:lnTo>
                  <a:lnTo>
                    <a:pt x="98246" y="255487"/>
                  </a:lnTo>
                  <a:lnTo>
                    <a:pt x="96650" y="265504"/>
                  </a:lnTo>
                  <a:lnTo>
                    <a:pt x="93248" y="275052"/>
                  </a:lnTo>
                  <a:lnTo>
                    <a:pt x="87363" y="286232"/>
                  </a:lnTo>
                  <a:lnTo>
                    <a:pt x="62968" y="322703"/>
                  </a:lnTo>
                  <a:lnTo>
                    <a:pt x="59890" y="329511"/>
                  </a:lnTo>
                  <a:lnTo>
                    <a:pt x="57958" y="336894"/>
                  </a:lnTo>
                  <a:lnTo>
                    <a:pt x="57289" y="344563"/>
                  </a:lnTo>
                  <a:lnTo>
                    <a:pt x="55943" y="500062"/>
                  </a:lnTo>
                  <a:lnTo>
                    <a:pt x="21005" y="558076"/>
                  </a:lnTo>
                  <a:lnTo>
                    <a:pt x="0" y="55807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6735609" y="2349373"/>
              <a:ext cx="187325" cy="758825"/>
            </a:xfrm>
            <a:custGeom>
              <a:avLst/>
              <a:gdLst/>
              <a:ahLst/>
              <a:cxnLst/>
              <a:rect l="l" t="t" r="r" b="b"/>
              <a:pathLst>
                <a:path w="187325" h="758825">
                  <a:moveTo>
                    <a:pt x="98717" y="242900"/>
                  </a:moveTo>
                  <a:lnTo>
                    <a:pt x="87363" y="286232"/>
                  </a:lnTo>
                  <a:lnTo>
                    <a:pt x="62968" y="322703"/>
                  </a:lnTo>
                  <a:lnTo>
                    <a:pt x="59890" y="329511"/>
                  </a:lnTo>
                  <a:lnTo>
                    <a:pt x="57958" y="336894"/>
                  </a:lnTo>
                  <a:lnTo>
                    <a:pt x="57289" y="344563"/>
                  </a:lnTo>
                  <a:lnTo>
                    <a:pt x="55943" y="500062"/>
                  </a:lnTo>
                  <a:lnTo>
                    <a:pt x="21005" y="558076"/>
                  </a:lnTo>
                  <a:lnTo>
                    <a:pt x="0" y="558076"/>
                  </a:lnTo>
                  <a:lnTo>
                    <a:pt x="8762" y="573252"/>
                  </a:lnTo>
                  <a:lnTo>
                    <a:pt x="8762" y="698525"/>
                  </a:lnTo>
                  <a:lnTo>
                    <a:pt x="241" y="713270"/>
                  </a:lnTo>
                  <a:lnTo>
                    <a:pt x="28879" y="713270"/>
                  </a:lnTo>
                  <a:lnTo>
                    <a:pt x="28879" y="758367"/>
                  </a:lnTo>
                  <a:lnTo>
                    <a:pt x="68935" y="758367"/>
                  </a:lnTo>
                  <a:lnTo>
                    <a:pt x="95732" y="734555"/>
                  </a:lnTo>
                  <a:lnTo>
                    <a:pt x="99225" y="363689"/>
                  </a:lnTo>
                  <a:lnTo>
                    <a:pt x="99894" y="356015"/>
                  </a:lnTo>
                  <a:lnTo>
                    <a:pt x="101827" y="348632"/>
                  </a:lnTo>
                  <a:lnTo>
                    <a:pt x="104909" y="341828"/>
                  </a:lnTo>
                  <a:lnTo>
                    <a:pt x="109029" y="335889"/>
                  </a:lnTo>
                  <a:lnTo>
                    <a:pt x="129298" y="305358"/>
                  </a:lnTo>
                  <a:lnTo>
                    <a:pt x="135802" y="292055"/>
                  </a:lnTo>
                  <a:lnTo>
                    <a:pt x="140550" y="277834"/>
                  </a:lnTo>
                  <a:lnTo>
                    <a:pt x="143461" y="263114"/>
                  </a:lnTo>
                  <a:lnTo>
                    <a:pt x="144449" y="248310"/>
                  </a:lnTo>
                  <a:lnTo>
                    <a:pt x="144449" y="103416"/>
                  </a:lnTo>
                  <a:lnTo>
                    <a:pt x="150736" y="103416"/>
                  </a:lnTo>
                  <a:lnTo>
                    <a:pt x="150736" y="75628"/>
                  </a:lnTo>
                  <a:lnTo>
                    <a:pt x="178523" y="75628"/>
                  </a:lnTo>
                  <a:lnTo>
                    <a:pt x="178523" y="19977"/>
                  </a:lnTo>
                  <a:lnTo>
                    <a:pt x="186816" y="9931"/>
                  </a:lnTo>
                  <a:lnTo>
                    <a:pt x="186816" y="0"/>
                  </a:lnTo>
                  <a:lnTo>
                    <a:pt x="101295" y="0"/>
                  </a:lnTo>
                  <a:lnTo>
                    <a:pt x="98717" y="2429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6" name="object 116"/>
          <p:cNvGrpSpPr/>
          <p:nvPr/>
        </p:nvGrpSpPr>
        <p:grpSpPr>
          <a:xfrm>
            <a:off x="3159175" y="2343975"/>
            <a:ext cx="276860" cy="769620"/>
            <a:chOff x="3159175" y="2343975"/>
            <a:chExt cx="276860" cy="769620"/>
          </a:xfrm>
        </p:grpSpPr>
        <p:sp>
          <p:nvSpPr>
            <p:cNvPr id="117" name="object 117"/>
            <p:cNvSpPr/>
            <p:nvPr/>
          </p:nvSpPr>
          <p:spPr>
            <a:xfrm>
              <a:off x="3243516" y="2349373"/>
              <a:ext cx="187325" cy="758825"/>
            </a:xfrm>
            <a:custGeom>
              <a:avLst/>
              <a:gdLst/>
              <a:ahLst/>
              <a:cxnLst/>
              <a:rect l="l" t="t" r="r" b="b"/>
              <a:pathLst>
                <a:path w="187325" h="758825">
                  <a:moveTo>
                    <a:pt x="0" y="0"/>
                  </a:moveTo>
                  <a:lnTo>
                    <a:pt x="0" y="9931"/>
                  </a:lnTo>
                  <a:lnTo>
                    <a:pt x="8293" y="19977"/>
                  </a:lnTo>
                  <a:lnTo>
                    <a:pt x="8293" y="75628"/>
                  </a:lnTo>
                  <a:lnTo>
                    <a:pt x="36080" y="75628"/>
                  </a:lnTo>
                  <a:lnTo>
                    <a:pt x="36080" y="103416"/>
                  </a:lnTo>
                  <a:lnTo>
                    <a:pt x="42367" y="103416"/>
                  </a:lnTo>
                  <a:lnTo>
                    <a:pt x="42367" y="248310"/>
                  </a:lnTo>
                  <a:lnTo>
                    <a:pt x="43354" y="263114"/>
                  </a:lnTo>
                  <a:lnTo>
                    <a:pt x="46261" y="277834"/>
                  </a:lnTo>
                  <a:lnTo>
                    <a:pt x="51009" y="292055"/>
                  </a:lnTo>
                  <a:lnTo>
                    <a:pt x="57518" y="305358"/>
                  </a:lnTo>
                  <a:lnTo>
                    <a:pt x="81905" y="341828"/>
                  </a:lnTo>
                  <a:lnTo>
                    <a:pt x="84983" y="348632"/>
                  </a:lnTo>
                  <a:lnTo>
                    <a:pt x="86911" y="356015"/>
                  </a:lnTo>
                  <a:lnTo>
                    <a:pt x="87579" y="363689"/>
                  </a:lnTo>
                  <a:lnTo>
                    <a:pt x="91084" y="731583"/>
                  </a:lnTo>
                  <a:lnTo>
                    <a:pt x="117881" y="758367"/>
                  </a:lnTo>
                  <a:lnTo>
                    <a:pt x="157937" y="758367"/>
                  </a:lnTo>
                  <a:lnTo>
                    <a:pt x="157937" y="713270"/>
                  </a:lnTo>
                  <a:lnTo>
                    <a:pt x="186575" y="713270"/>
                  </a:lnTo>
                  <a:lnTo>
                    <a:pt x="178053" y="698525"/>
                  </a:lnTo>
                  <a:lnTo>
                    <a:pt x="178053" y="573252"/>
                  </a:lnTo>
                  <a:lnTo>
                    <a:pt x="186817" y="558076"/>
                  </a:lnTo>
                  <a:lnTo>
                    <a:pt x="165811" y="558076"/>
                  </a:lnTo>
                  <a:lnTo>
                    <a:pt x="130873" y="500062"/>
                  </a:lnTo>
                  <a:lnTo>
                    <a:pt x="129527" y="344563"/>
                  </a:lnTo>
                  <a:lnTo>
                    <a:pt x="128858" y="336894"/>
                  </a:lnTo>
                  <a:lnTo>
                    <a:pt x="126926" y="329511"/>
                  </a:lnTo>
                  <a:lnTo>
                    <a:pt x="123848" y="322703"/>
                  </a:lnTo>
                  <a:lnTo>
                    <a:pt x="99453" y="286232"/>
                  </a:lnTo>
                  <a:lnTo>
                    <a:pt x="93568" y="275052"/>
                  </a:lnTo>
                  <a:lnTo>
                    <a:pt x="90165" y="265504"/>
                  </a:lnTo>
                  <a:lnTo>
                    <a:pt x="88564" y="255487"/>
                  </a:lnTo>
                  <a:lnTo>
                    <a:pt x="88087" y="242900"/>
                  </a:lnTo>
                  <a:lnTo>
                    <a:pt x="855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3243516" y="2349373"/>
              <a:ext cx="187325" cy="758825"/>
            </a:xfrm>
            <a:custGeom>
              <a:avLst/>
              <a:gdLst/>
              <a:ahLst/>
              <a:cxnLst/>
              <a:rect l="l" t="t" r="r" b="b"/>
              <a:pathLst>
                <a:path w="187325" h="758825">
                  <a:moveTo>
                    <a:pt x="88087" y="242900"/>
                  </a:moveTo>
                  <a:lnTo>
                    <a:pt x="99453" y="286232"/>
                  </a:lnTo>
                  <a:lnTo>
                    <a:pt x="123848" y="322703"/>
                  </a:lnTo>
                  <a:lnTo>
                    <a:pt x="126926" y="329511"/>
                  </a:lnTo>
                  <a:lnTo>
                    <a:pt x="128858" y="336894"/>
                  </a:lnTo>
                  <a:lnTo>
                    <a:pt x="129527" y="344563"/>
                  </a:lnTo>
                  <a:lnTo>
                    <a:pt x="130873" y="500062"/>
                  </a:lnTo>
                  <a:lnTo>
                    <a:pt x="165811" y="558076"/>
                  </a:lnTo>
                  <a:lnTo>
                    <a:pt x="186817" y="558076"/>
                  </a:lnTo>
                  <a:lnTo>
                    <a:pt x="178053" y="573252"/>
                  </a:lnTo>
                  <a:lnTo>
                    <a:pt x="178053" y="698525"/>
                  </a:lnTo>
                  <a:lnTo>
                    <a:pt x="186575" y="713270"/>
                  </a:lnTo>
                  <a:lnTo>
                    <a:pt x="157937" y="713270"/>
                  </a:lnTo>
                  <a:lnTo>
                    <a:pt x="157937" y="758367"/>
                  </a:lnTo>
                  <a:lnTo>
                    <a:pt x="117881" y="758367"/>
                  </a:lnTo>
                  <a:lnTo>
                    <a:pt x="91084" y="731583"/>
                  </a:lnTo>
                  <a:lnTo>
                    <a:pt x="87579" y="363689"/>
                  </a:lnTo>
                  <a:lnTo>
                    <a:pt x="86911" y="356015"/>
                  </a:lnTo>
                  <a:lnTo>
                    <a:pt x="84983" y="348632"/>
                  </a:lnTo>
                  <a:lnTo>
                    <a:pt x="81905" y="341828"/>
                  </a:lnTo>
                  <a:lnTo>
                    <a:pt x="77787" y="335889"/>
                  </a:lnTo>
                  <a:lnTo>
                    <a:pt x="57518" y="305358"/>
                  </a:lnTo>
                  <a:lnTo>
                    <a:pt x="51009" y="292055"/>
                  </a:lnTo>
                  <a:lnTo>
                    <a:pt x="46261" y="277834"/>
                  </a:lnTo>
                  <a:lnTo>
                    <a:pt x="43354" y="263114"/>
                  </a:lnTo>
                  <a:lnTo>
                    <a:pt x="42367" y="248310"/>
                  </a:lnTo>
                  <a:lnTo>
                    <a:pt x="42367" y="103416"/>
                  </a:lnTo>
                  <a:lnTo>
                    <a:pt x="36080" y="103416"/>
                  </a:lnTo>
                  <a:lnTo>
                    <a:pt x="36080" y="75628"/>
                  </a:lnTo>
                  <a:lnTo>
                    <a:pt x="8293" y="75628"/>
                  </a:lnTo>
                  <a:lnTo>
                    <a:pt x="8293" y="19977"/>
                  </a:lnTo>
                  <a:lnTo>
                    <a:pt x="0" y="9931"/>
                  </a:lnTo>
                  <a:lnTo>
                    <a:pt x="0" y="0"/>
                  </a:lnTo>
                  <a:lnTo>
                    <a:pt x="85521" y="0"/>
                  </a:lnTo>
                  <a:lnTo>
                    <a:pt x="88087" y="2429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3225139" y="2666136"/>
              <a:ext cx="24765" cy="22225"/>
            </a:xfrm>
            <a:custGeom>
              <a:avLst/>
              <a:gdLst/>
              <a:ahLst/>
              <a:cxnLst/>
              <a:rect l="l" t="t" r="r" b="b"/>
              <a:pathLst>
                <a:path w="24764" h="22225">
                  <a:moveTo>
                    <a:pt x="0" y="0"/>
                  </a:moveTo>
                  <a:lnTo>
                    <a:pt x="0" y="14338"/>
                  </a:lnTo>
                  <a:lnTo>
                    <a:pt x="24714" y="22034"/>
                  </a:lnTo>
                  <a:lnTo>
                    <a:pt x="247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3225139" y="2666136"/>
              <a:ext cx="24765" cy="22225"/>
            </a:xfrm>
            <a:custGeom>
              <a:avLst/>
              <a:gdLst/>
              <a:ahLst/>
              <a:cxnLst/>
              <a:rect l="l" t="t" r="r" b="b"/>
              <a:pathLst>
                <a:path w="24764" h="22225">
                  <a:moveTo>
                    <a:pt x="0" y="0"/>
                  </a:moveTo>
                  <a:lnTo>
                    <a:pt x="0" y="14338"/>
                  </a:lnTo>
                  <a:lnTo>
                    <a:pt x="24714" y="22034"/>
                  </a:lnTo>
                  <a:lnTo>
                    <a:pt x="24714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3164573" y="2666136"/>
              <a:ext cx="24765" cy="22225"/>
            </a:xfrm>
            <a:custGeom>
              <a:avLst/>
              <a:gdLst/>
              <a:ahLst/>
              <a:cxnLst/>
              <a:rect l="l" t="t" r="r" b="b"/>
              <a:pathLst>
                <a:path w="24764" h="22225">
                  <a:moveTo>
                    <a:pt x="0" y="0"/>
                  </a:moveTo>
                  <a:lnTo>
                    <a:pt x="0" y="22034"/>
                  </a:lnTo>
                  <a:lnTo>
                    <a:pt x="24714" y="14338"/>
                  </a:lnTo>
                  <a:lnTo>
                    <a:pt x="247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3164573" y="2666136"/>
              <a:ext cx="24765" cy="22225"/>
            </a:xfrm>
            <a:custGeom>
              <a:avLst/>
              <a:gdLst/>
              <a:ahLst/>
              <a:cxnLst/>
              <a:rect l="l" t="t" r="r" b="b"/>
              <a:pathLst>
                <a:path w="24764" h="22225">
                  <a:moveTo>
                    <a:pt x="0" y="0"/>
                  </a:moveTo>
                  <a:lnTo>
                    <a:pt x="0" y="22034"/>
                  </a:lnTo>
                  <a:lnTo>
                    <a:pt x="24714" y="14338"/>
                  </a:lnTo>
                  <a:lnTo>
                    <a:pt x="24714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3" name="object 123"/>
          <p:cNvGrpSpPr/>
          <p:nvPr/>
        </p:nvGrpSpPr>
        <p:grpSpPr>
          <a:xfrm>
            <a:off x="6910692" y="2660738"/>
            <a:ext cx="35560" cy="33020"/>
            <a:chOff x="6910692" y="2660738"/>
            <a:chExt cx="35560" cy="33020"/>
          </a:xfrm>
        </p:grpSpPr>
        <p:sp>
          <p:nvSpPr>
            <p:cNvPr id="124" name="object 124"/>
            <p:cNvSpPr/>
            <p:nvPr/>
          </p:nvSpPr>
          <p:spPr>
            <a:xfrm>
              <a:off x="6916089" y="2666136"/>
              <a:ext cx="24765" cy="22225"/>
            </a:xfrm>
            <a:custGeom>
              <a:avLst/>
              <a:gdLst/>
              <a:ahLst/>
              <a:cxnLst/>
              <a:rect l="l" t="t" r="r" b="b"/>
              <a:pathLst>
                <a:path w="24765" h="22225">
                  <a:moveTo>
                    <a:pt x="0" y="0"/>
                  </a:moveTo>
                  <a:lnTo>
                    <a:pt x="0" y="22034"/>
                  </a:lnTo>
                  <a:lnTo>
                    <a:pt x="24714" y="14338"/>
                  </a:lnTo>
                  <a:lnTo>
                    <a:pt x="247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6916089" y="2666136"/>
              <a:ext cx="24765" cy="22225"/>
            </a:xfrm>
            <a:custGeom>
              <a:avLst/>
              <a:gdLst/>
              <a:ahLst/>
              <a:cxnLst/>
              <a:rect l="l" t="t" r="r" b="b"/>
              <a:pathLst>
                <a:path w="24765" h="22225">
                  <a:moveTo>
                    <a:pt x="0" y="0"/>
                  </a:moveTo>
                  <a:lnTo>
                    <a:pt x="0" y="22034"/>
                  </a:lnTo>
                  <a:lnTo>
                    <a:pt x="24714" y="14338"/>
                  </a:lnTo>
                  <a:lnTo>
                    <a:pt x="24714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6" name="object 126"/>
          <p:cNvGrpSpPr/>
          <p:nvPr/>
        </p:nvGrpSpPr>
        <p:grpSpPr>
          <a:xfrm>
            <a:off x="3123145" y="2447391"/>
            <a:ext cx="168275" cy="224154"/>
            <a:chOff x="3123145" y="2447391"/>
            <a:chExt cx="168275" cy="224154"/>
          </a:xfrm>
        </p:grpSpPr>
        <p:sp>
          <p:nvSpPr>
            <p:cNvPr id="127" name="object 127"/>
            <p:cNvSpPr/>
            <p:nvPr/>
          </p:nvSpPr>
          <p:spPr>
            <a:xfrm>
              <a:off x="3128010" y="2452788"/>
              <a:ext cx="157480" cy="213360"/>
            </a:xfrm>
            <a:custGeom>
              <a:avLst/>
              <a:gdLst/>
              <a:ahLst/>
              <a:cxnLst/>
              <a:rect l="l" t="t" r="r" b="b"/>
              <a:pathLst>
                <a:path w="157479" h="213360">
                  <a:moveTo>
                    <a:pt x="157467" y="0"/>
                  </a:moveTo>
                  <a:lnTo>
                    <a:pt x="149860" y="0"/>
                  </a:lnTo>
                  <a:lnTo>
                    <a:pt x="78740" y="0"/>
                  </a:lnTo>
                  <a:lnTo>
                    <a:pt x="8890" y="0"/>
                  </a:lnTo>
                  <a:lnTo>
                    <a:pt x="0" y="0"/>
                  </a:lnTo>
                  <a:lnTo>
                    <a:pt x="0" y="119227"/>
                  </a:lnTo>
                  <a:lnTo>
                    <a:pt x="8890" y="119227"/>
                  </a:lnTo>
                  <a:lnTo>
                    <a:pt x="8890" y="213347"/>
                  </a:lnTo>
                  <a:lnTo>
                    <a:pt x="78740" y="213347"/>
                  </a:lnTo>
                  <a:lnTo>
                    <a:pt x="149860" y="213347"/>
                  </a:lnTo>
                  <a:lnTo>
                    <a:pt x="149860" y="119227"/>
                  </a:lnTo>
                  <a:lnTo>
                    <a:pt x="157467" y="119227"/>
                  </a:lnTo>
                  <a:lnTo>
                    <a:pt x="15746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3128543" y="2452789"/>
              <a:ext cx="157480" cy="213360"/>
            </a:xfrm>
            <a:custGeom>
              <a:avLst/>
              <a:gdLst/>
              <a:ahLst/>
              <a:cxnLst/>
              <a:rect l="l" t="t" r="r" b="b"/>
              <a:pathLst>
                <a:path w="157479" h="213360">
                  <a:moveTo>
                    <a:pt x="78663" y="213347"/>
                  </a:moveTo>
                  <a:lnTo>
                    <a:pt x="149250" y="213347"/>
                  </a:lnTo>
                  <a:lnTo>
                    <a:pt x="149250" y="119227"/>
                  </a:lnTo>
                  <a:lnTo>
                    <a:pt x="157340" y="119227"/>
                  </a:lnTo>
                  <a:lnTo>
                    <a:pt x="157340" y="0"/>
                  </a:lnTo>
                  <a:lnTo>
                    <a:pt x="0" y="0"/>
                  </a:lnTo>
                  <a:lnTo>
                    <a:pt x="0" y="119227"/>
                  </a:lnTo>
                  <a:lnTo>
                    <a:pt x="8077" y="119227"/>
                  </a:lnTo>
                  <a:lnTo>
                    <a:pt x="8077" y="213347"/>
                  </a:lnTo>
                  <a:lnTo>
                    <a:pt x="78663" y="2133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9" name="object 129"/>
          <p:cNvGrpSpPr/>
          <p:nvPr/>
        </p:nvGrpSpPr>
        <p:grpSpPr>
          <a:xfrm>
            <a:off x="894499" y="2447391"/>
            <a:ext cx="8903970" cy="4505325"/>
            <a:chOff x="894499" y="2447391"/>
            <a:chExt cx="8903970" cy="4505325"/>
          </a:xfrm>
        </p:grpSpPr>
        <p:sp>
          <p:nvSpPr>
            <p:cNvPr id="130" name="object 130"/>
            <p:cNvSpPr/>
            <p:nvPr/>
          </p:nvSpPr>
          <p:spPr>
            <a:xfrm>
              <a:off x="6879590" y="2452788"/>
              <a:ext cx="78740" cy="213360"/>
            </a:xfrm>
            <a:custGeom>
              <a:avLst/>
              <a:gdLst/>
              <a:ahLst/>
              <a:cxnLst/>
              <a:rect l="l" t="t" r="r" b="b"/>
              <a:pathLst>
                <a:path w="78740" h="213360">
                  <a:moveTo>
                    <a:pt x="78740" y="0"/>
                  </a:moveTo>
                  <a:lnTo>
                    <a:pt x="8890" y="0"/>
                  </a:lnTo>
                  <a:lnTo>
                    <a:pt x="0" y="0"/>
                  </a:lnTo>
                  <a:lnTo>
                    <a:pt x="0" y="119227"/>
                  </a:lnTo>
                  <a:lnTo>
                    <a:pt x="8890" y="119227"/>
                  </a:lnTo>
                  <a:lnTo>
                    <a:pt x="8890" y="213347"/>
                  </a:lnTo>
                  <a:lnTo>
                    <a:pt x="78740" y="213347"/>
                  </a:lnTo>
                  <a:lnTo>
                    <a:pt x="7874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6880059" y="2452789"/>
              <a:ext cx="78740" cy="213360"/>
            </a:xfrm>
            <a:custGeom>
              <a:avLst/>
              <a:gdLst/>
              <a:ahLst/>
              <a:cxnLst/>
              <a:rect l="l" t="t" r="r" b="b"/>
              <a:pathLst>
                <a:path w="78740" h="213360">
                  <a:moveTo>
                    <a:pt x="78663" y="213347"/>
                  </a:moveTo>
                  <a:lnTo>
                    <a:pt x="78663" y="0"/>
                  </a:lnTo>
                  <a:lnTo>
                    <a:pt x="0" y="0"/>
                  </a:lnTo>
                  <a:lnTo>
                    <a:pt x="0" y="119227"/>
                  </a:lnTo>
                  <a:lnTo>
                    <a:pt x="8077" y="119227"/>
                  </a:lnTo>
                  <a:lnTo>
                    <a:pt x="8077" y="213347"/>
                  </a:lnTo>
                  <a:lnTo>
                    <a:pt x="78663" y="213347"/>
                  </a:lnTo>
                  <a:close/>
                </a:path>
                <a:path w="78740" h="213360">
                  <a:moveTo>
                    <a:pt x="6286" y="0"/>
                  </a:moveTo>
                  <a:lnTo>
                    <a:pt x="0" y="0"/>
                  </a:lnTo>
                  <a:lnTo>
                    <a:pt x="0" y="119227"/>
                  </a:lnTo>
                  <a:lnTo>
                    <a:pt x="8077" y="119227"/>
                  </a:lnTo>
                  <a:lnTo>
                    <a:pt x="8077" y="213347"/>
                  </a:lnTo>
                  <a:lnTo>
                    <a:pt x="78663" y="21334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900214" y="6874205"/>
              <a:ext cx="8892540" cy="72390"/>
            </a:xfrm>
            <a:custGeom>
              <a:avLst/>
              <a:gdLst/>
              <a:ahLst/>
              <a:cxnLst/>
              <a:rect l="l" t="t" r="r" b="b"/>
              <a:pathLst>
                <a:path w="8892540" h="72390">
                  <a:moveTo>
                    <a:pt x="8891993" y="0"/>
                  </a:moveTo>
                  <a:lnTo>
                    <a:pt x="8891993" y="72237"/>
                  </a:lnTo>
                  <a:lnTo>
                    <a:pt x="0" y="72237"/>
                  </a:lnTo>
                  <a:lnTo>
                    <a:pt x="0" y="0"/>
                  </a:lnTo>
                </a:path>
              </a:pathLst>
            </a:custGeom>
            <a:ln w="1098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3" name="object 133"/>
          <p:cNvSpPr/>
          <p:nvPr/>
        </p:nvSpPr>
        <p:spPr>
          <a:xfrm>
            <a:off x="900214" y="1438173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4" name="object 134" descr="$PPTXTitle"/>
          <p:cNvSpPr txBox="1">
            <a:spLocks noGrp="1"/>
          </p:cNvSpPr>
          <p:nvPr>
            <p:ph type="title"/>
          </p:nvPr>
        </p:nvSpPr>
        <p:spPr>
          <a:xfrm>
            <a:off x="3680935" y="1551202"/>
            <a:ext cx="3333115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45"/>
              <a:t>Lubricador</a:t>
            </a:r>
            <a:r>
              <a:rPr dirty="0" spc="-85"/>
              <a:t> </a:t>
            </a:r>
            <a:r>
              <a:rPr dirty="0" spc="-125"/>
              <a:t>de</a:t>
            </a:r>
            <a:r>
              <a:rPr dirty="0" spc="-80"/>
              <a:t> </a:t>
            </a:r>
            <a:r>
              <a:rPr dirty="0" spc="-75"/>
              <a:t>aire</a:t>
            </a:r>
            <a:r>
              <a:rPr dirty="0" spc="-85"/>
              <a:t> </a:t>
            </a:r>
            <a:r>
              <a:rPr dirty="0" spc="-114"/>
              <a:t>comprimido</a:t>
            </a:r>
          </a:p>
        </p:txBody>
      </p:sp>
      <p:sp>
        <p:nvSpPr>
          <p:cNvPr id="135" name="object 135"/>
          <p:cNvSpPr txBox="1"/>
          <p:nvPr/>
        </p:nvSpPr>
        <p:spPr>
          <a:xfrm>
            <a:off x="4064716" y="5018300"/>
            <a:ext cx="147256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05">
                <a:solidFill>
                  <a:srgbClr val="060C0C"/>
                </a:solidFill>
                <a:latin typeface="Arial"/>
                <a:cs typeface="Arial"/>
              </a:rPr>
              <a:t>Tubo</a:t>
            </a:r>
            <a:r>
              <a:rPr dirty="0" sz="1600" spc="-50">
                <a:solidFill>
                  <a:srgbClr val="060C0C"/>
                </a:solidFill>
                <a:latin typeface="Arial"/>
                <a:cs typeface="Arial"/>
              </a:rPr>
              <a:t> ascendente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36" name="object 136"/>
          <p:cNvSpPr txBox="1"/>
          <p:nvPr/>
        </p:nvSpPr>
        <p:spPr>
          <a:xfrm>
            <a:off x="4064716" y="2732295"/>
            <a:ext cx="146939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110">
                <a:solidFill>
                  <a:srgbClr val="060C0C"/>
                </a:solidFill>
                <a:latin typeface="Arial"/>
                <a:cs typeface="Arial"/>
              </a:rPr>
              <a:t>Cámara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5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goteo</a:t>
            </a:r>
            <a:endParaRPr sz="1600">
              <a:latin typeface="Arial"/>
              <a:cs typeface="Arial"/>
            </a:endParaRPr>
          </a:p>
        </p:txBody>
      </p:sp>
      <p:sp>
        <p:nvSpPr>
          <p:cNvPr id="137" name="object 137"/>
          <p:cNvSpPr txBox="1"/>
          <p:nvPr/>
        </p:nvSpPr>
        <p:spPr>
          <a:xfrm>
            <a:off x="1029414" y="1741701"/>
            <a:ext cx="1854200" cy="730250"/>
          </a:xfrm>
          <a:prstGeom prst="rect">
            <a:avLst/>
          </a:prstGeom>
        </p:spPr>
        <p:txBody>
          <a:bodyPr wrap="square" lIns="0" tIns="31750" rIns="0" bIns="0" rtlCol="0" vert="horz">
            <a:spAutoFit/>
          </a:bodyPr>
          <a:lstStyle/>
          <a:p>
            <a:pPr marL="12700" marR="5080">
              <a:lnSpc>
                <a:spcPts val="1810"/>
              </a:lnSpc>
              <a:spcBef>
                <a:spcPts val="250"/>
              </a:spcBef>
            </a:pPr>
            <a:r>
              <a:rPr dirty="0" sz="1600" spc="-40">
                <a:solidFill>
                  <a:srgbClr val="060C0C"/>
                </a:solidFill>
                <a:latin typeface="Arial"/>
                <a:cs typeface="Arial"/>
              </a:rPr>
              <a:t>Tornillo</a:t>
            </a:r>
            <a:r>
              <a:rPr dirty="0" sz="1600" spc="-7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7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40">
                <a:solidFill>
                  <a:srgbClr val="060C0C"/>
                </a:solidFill>
                <a:latin typeface="Arial"/>
                <a:cs typeface="Arial"/>
              </a:rPr>
              <a:t>regulación </a:t>
            </a:r>
            <a:r>
              <a:rPr dirty="0" sz="1600" spc="-55">
                <a:solidFill>
                  <a:srgbClr val="060C0C"/>
                </a:solidFill>
                <a:latin typeface="Arial"/>
                <a:cs typeface="Arial"/>
              </a:rPr>
              <a:t>para</a:t>
            </a:r>
            <a:r>
              <a:rPr dirty="0" sz="1600" spc="-8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la</a:t>
            </a:r>
            <a:r>
              <a:rPr dirty="0" sz="1600" spc="-9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alimentación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aceite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38" name="object 138"/>
          <p:cNvSpPr txBox="1"/>
          <p:nvPr/>
        </p:nvSpPr>
        <p:spPr>
          <a:xfrm>
            <a:off x="7811233" y="2922793"/>
            <a:ext cx="156146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 de escape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39" name="object 139"/>
          <p:cNvSpPr txBox="1"/>
          <p:nvPr/>
        </p:nvSpPr>
        <p:spPr>
          <a:xfrm>
            <a:off x="7811233" y="4891301"/>
            <a:ext cx="1577340" cy="499745"/>
          </a:xfrm>
          <a:prstGeom prst="rect">
            <a:avLst/>
          </a:prstGeom>
        </p:spPr>
        <p:txBody>
          <a:bodyPr wrap="square" lIns="0" tIns="31750" rIns="0" bIns="0" rtlCol="0" vert="horz">
            <a:spAutoFit/>
          </a:bodyPr>
          <a:lstStyle/>
          <a:p>
            <a:pPr marL="12700" marR="5080">
              <a:lnSpc>
                <a:spcPts val="1810"/>
              </a:lnSpc>
              <a:spcBef>
                <a:spcPts val="250"/>
              </a:spcBef>
            </a:pPr>
            <a:r>
              <a:rPr dirty="0" sz="1600" spc="-95">
                <a:solidFill>
                  <a:srgbClr val="060C0C"/>
                </a:solidFill>
                <a:latin typeface="Arial"/>
                <a:cs typeface="Arial"/>
              </a:rPr>
              <a:t>Funda</a:t>
            </a:r>
            <a:r>
              <a:rPr dirty="0" sz="1600" spc="-7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40">
                <a:solidFill>
                  <a:srgbClr val="060C0C"/>
                </a:solidFill>
                <a:latin typeface="Arial"/>
                <a:cs typeface="Arial"/>
              </a:rPr>
              <a:t>metálica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35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protección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0" name="object 140"/>
          <p:cNvSpPr txBox="1"/>
          <p:nvPr/>
        </p:nvSpPr>
        <p:spPr>
          <a:xfrm>
            <a:off x="7811233" y="2097298"/>
            <a:ext cx="1928495" cy="730250"/>
          </a:xfrm>
          <a:prstGeom prst="rect">
            <a:avLst/>
          </a:prstGeom>
        </p:spPr>
        <p:txBody>
          <a:bodyPr wrap="square" lIns="0" tIns="31750" rIns="0" bIns="0" rtlCol="0" vert="horz">
            <a:spAutoFit/>
          </a:bodyPr>
          <a:lstStyle/>
          <a:p>
            <a:pPr marL="12700" marR="5080">
              <a:lnSpc>
                <a:spcPts val="1810"/>
              </a:lnSpc>
              <a:spcBef>
                <a:spcPts val="250"/>
              </a:spcBef>
            </a:pPr>
            <a:r>
              <a:rPr dirty="0" sz="1600" spc="-40">
                <a:solidFill>
                  <a:srgbClr val="060C0C"/>
                </a:solidFill>
                <a:latin typeface="Arial"/>
                <a:cs typeface="Arial"/>
              </a:rPr>
              <a:t>Tornillo</a:t>
            </a:r>
            <a:r>
              <a:rPr dirty="0" sz="1600" spc="-8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55">
                <a:solidFill>
                  <a:srgbClr val="060C0C"/>
                </a:solidFill>
                <a:latin typeface="Arial"/>
                <a:cs typeface="Arial"/>
              </a:rPr>
              <a:t>para</a:t>
            </a:r>
            <a:r>
              <a:rPr dirty="0" sz="1600" spc="-8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el</a:t>
            </a:r>
            <a:r>
              <a:rPr dirty="0" sz="16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escape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8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35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r>
              <a:rPr dirty="0" sz="16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060C0C"/>
                </a:solidFill>
                <a:latin typeface="Arial"/>
                <a:cs typeface="Arial"/>
              </a:rPr>
              <a:t>del</a:t>
            </a:r>
            <a:r>
              <a:rPr dirty="0" sz="16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depósito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aceite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1" name="object 141"/>
          <p:cNvSpPr txBox="1"/>
          <p:nvPr/>
        </p:nvSpPr>
        <p:spPr>
          <a:xfrm>
            <a:off x="4953716" y="3240300"/>
            <a:ext cx="1997075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1983739" algn="l"/>
              </a:tabLst>
            </a:pPr>
            <a:r>
              <a:rPr dirty="0" u="sng" sz="1600" spc="-10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Tobera</a:t>
            </a:r>
            <a:r>
              <a:rPr dirty="0" u="sng" sz="1600" spc="-65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600" spc="-1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venturi</a:t>
            </a:r>
            <a:r>
              <a:rPr dirty="0" u="sng" sz="160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	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2" name="object 142"/>
          <p:cNvSpPr txBox="1"/>
          <p:nvPr/>
        </p:nvSpPr>
        <p:spPr>
          <a:xfrm>
            <a:off x="1029416" y="3291100"/>
            <a:ext cx="914400" cy="499745"/>
          </a:xfrm>
          <a:prstGeom prst="rect">
            <a:avLst/>
          </a:prstGeom>
        </p:spPr>
        <p:txBody>
          <a:bodyPr wrap="square" lIns="0" tIns="31750" rIns="0" bIns="0" rtlCol="0" vert="horz">
            <a:spAutoFit/>
          </a:bodyPr>
          <a:lstStyle/>
          <a:p>
            <a:pPr marL="12700" marR="5080">
              <a:lnSpc>
                <a:spcPts val="1810"/>
              </a:lnSpc>
              <a:spcBef>
                <a:spcPts val="250"/>
              </a:spcBef>
            </a:pPr>
            <a:r>
              <a:rPr dirty="0" sz="1600" spc="-50">
                <a:solidFill>
                  <a:srgbClr val="060C0C"/>
                </a:solidFill>
                <a:latin typeface="Arial"/>
                <a:cs typeface="Arial"/>
              </a:rPr>
              <a:t>Válvula </a:t>
            </a:r>
            <a:r>
              <a:rPr dirty="0" sz="1600" spc="-55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retención</a:t>
            </a:r>
            <a:endParaRPr sz="1600">
              <a:latin typeface="Arial"/>
              <a:cs typeface="Arial"/>
            </a:endParaRPr>
          </a:p>
        </p:txBody>
      </p:sp>
      <p:sp>
        <p:nvSpPr>
          <p:cNvPr id="143" name="object 143"/>
          <p:cNvSpPr txBox="1"/>
          <p:nvPr/>
        </p:nvSpPr>
        <p:spPr>
          <a:xfrm>
            <a:off x="3412680" y="5666006"/>
            <a:ext cx="120523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64210" algn="l"/>
              </a:tabLst>
            </a:pPr>
            <a:r>
              <a:rPr dirty="0" u="sng" sz="1600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	</a:t>
            </a:r>
            <a:r>
              <a:rPr dirty="0" u="sng" sz="1600" spc="-45">
                <a:solidFill>
                  <a:srgbClr val="060C0C"/>
                </a:solidFill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Aceite</a:t>
            </a:r>
            <a:endParaRPr sz="1600">
              <a:latin typeface="Arial"/>
              <a:cs typeface="Arial"/>
            </a:endParaRPr>
          </a:p>
        </p:txBody>
      </p:sp>
      <p:grpSp>
        <p:nvGrpSpPr>
          <p:cNvPr id="144" name="object 144"/>
          <p:cNvGrpSpPr/>
          <p:nvPr/>
        </p:nvGrpSpPr>
        <p:grpSpPr>
          <a:xfrm>
            <a:off x="1051864" y="2343962"/>
            <a:ext cx="8675370" cy="4505960"/>
            <a:chOff x="1051864" y="2343962"/>
            <a:chExt cx="8675370" cy="4505960"/>
          </a:xfrm>
        </p:grpSpPr>
        <p:sp>
          <p:nvSpPr>
            <p:cNvPr id="145" name="object 145"/>
            <p:cNvSpPr/>
            <p:nvPr/>
          </p:nvSpPr>
          <p:spPr>
            <a:xfrm>
              <a:off x="3118472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4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3122625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64" y="0"/>
                  </a:moveTo>
                  <a:lnTo>
                    <a:pt x="4864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64" y="43027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3127476" y="3868203"/>
              <a:ext cx="2540" cy="43180"/>
            </a:xfrm>
            <a:custGeom>
              <a:avLst/>
              <a:gdLst/>
              <a:ahLst/>
              <a:cxnLst/>
              <a:rect l="l" t="t" r="r" b="b"/>
              <a:pathLst>
                <a:path w="2539" h="43179">
                  <a:moveTo>
                    <a:pt x="2095" y="0"/>
                  </a:moveTo>
                  <a:lnTo>
                    <a:pt x="1397" y="0"/>
                  </a:lnTo>
                  <a:lnTo>
                    <a:pt x="698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698" y="43027"/>
                  </a:lnTo>
                  <a:lnTo>
                    <a:pt x="1397" y="43027"/>
                  </a:lnTo>
                  <a:lnTo>
                    <a:pt x="2095" y="43027"/>
                  </a:lnTo>
                  <a:lnTo>
                    <a:pt x="2095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3129559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64" y="0"/>
                  </a:moveTo>
                  <a:lnTo>
                    <a:pt x="4864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64" y="43027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3134410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64" y="0"/>
                  </a:moveTo>
                  <a:lnTo>
                    <a:pt x="4864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64" y="43027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3139262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4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3143427" y="3868203"/>
              <a:ext cx="3175" cy="43180"/>
            </a:xfrm>
            <a:custGeom>
              <a:avLst/>
              <a:gdLst/>
              <a:ahLst/>
              <a:cxnLst/>
              <a:rect l="l" t="t" r="r" b="b"/>
              <a:pathLst>
                <a:path w="3175" h="43179">
                  <a:moveTo>
                    <a:pt x="2781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2781" y="43027"/>
                  </a:lnTo>
                  <a:lnTo>
                    <a:pt x="2781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3146196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4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3150362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64" y="0"/>
                  </a:moveTo>
                  <a:lnTo>
                    <a:pt x="4864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64" y="43027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3155213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4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3159379" y="3868203"/>
              <a:ext cx="3175" cy="43180"/>
            </a:xfrm>
            <a:custGeom>
              <a:avLst/>
              <a:gdLst/>
              <a:ahLst/>
              <a:cxnLst/>
              <a:rect l="l" t="t" r="r" b="b"/>
              <a:pathLst>
                <a:path w="3175" h="43179">
                  <a:moveTo>
                    <a:pt x="2768" y="0"/>
                  </a:moveTo>
                  <a:lnTo>
                    <a:pt x="2768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2768" y="43027"/>
                  </a:lnTo>
                  <a:lnTo>
                    <a:pt x="2768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3162147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4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3166313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51" y="0"/>
                  </a:moveTo>
                  <a:lnTo>
                    <a:pt x="4851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51" y="43027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3171164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51" y="0"/>
                  </a:moveTo>
                  <a:lnTo>
                    <a:pt x="4851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51" y="43027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3176016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4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3180181" y="3868203"/>
              <a:ext cx="3175" cy="43180"/>
            </a:xfrm>
            <a:custGeom>
              <a:avLst/>
              <a:gdLst/>
              <a:ahLst/>
              <a:cxnLst/>
              <a:rect l="l" t="t" r="r" b="b"/>
              <a:pathLst>
                <a:path w="3175" h="43179">
                  <a:moveTo>
                    <a:pt x="2768" y="0"/>
                  </a:moveTo>
                  <a:lnTo>
                    <a:pt x="2768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2768" y="43027"/>
                  </a:lnTo>
                  <a:lnTo>
                    <a:pt x="2768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3182950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4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3187103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64" y="0"/>
                  </a:moveTo>
                  <a:lnTo>
                    <a:pt x="4864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64" y="43027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3191967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51" y="0"/>
                  </a:moveTo>
                  <a:lnTo>
                    <a:pt x="4851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51" y="43027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3196818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4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3200971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64" y="0"/>
                  </a:moveTo>
                  <a:lnTo>
                    <a:pt x="4864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64" y="43027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3205835" y="3868203"/>
              <a:ext cx="3175" cy="43180"/>
            </a:xfrm>
            <a:custGeom>
              <a:avLst/>
              <a:gdLst/>
              <a:ahLst/>
              <a:cxnLst/>
              <a:rect l="l" t="t" r="r" b="b"/>
              <a:pathLst>
                <a:path w="3175" h="43179">
                  <a:moveTo>
                    <a:pt x="2768" y="0"/>
                  </a:moveTo>
                  <a:lnTo>
                    <a:pt x="2768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2768" y="43027"/>
                  </a:lnTo>
                  <a:lnTo>
                    <a:pt x="2768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3208604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51" y="0"/>
                  </a:moveTo>
                  <a:lnTo>
                    <a:pt x="4851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51" y="43027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3213455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4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3217608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64" y="0"/>
                  </a:moveTo>
                  <a:lnTo>
                    <a:pt x="4864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64" y="43027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3222459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64" y="0"/>
                  </a:moveTo>
                  <a:lnTo>
                    <a:pt x="4864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64" y="43027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3227324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4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3231477" y="3868203"/>
              <a:ext cx="3175" cy="43180"/>
            </a:xfrm>
            <a:custGeom>
              <a:avLst/>
              <a:gdLst/>
              <a:ahLst/>
              <a:cxnLst/>
              <a:rect l="l" t="t" r="r" b="b"/>
              <a:pathLst>
                <a:path w="3175" h="43179">
                  <a:moveTo>
                    <a:pt x="2781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2781" y="43027"/>
                  </a:lnTo>
                  <a:lnTo>
                    <a:pt x="2781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3234258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4" h="43179">
                  <a:moveTo>
                    <a:pt x="4152" y="0"/>
                  </a:moveTo>
                  <a:lnTo>
                    <a:pt x="4152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52" y="43027"/>
                  </a:lnTo>
                  <a:lnTo>
                    <a:pt x="4152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3238411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64" y="0"/>
                  </a:moveTo>
                  <a:lnTo>
                    <a:pt x="4864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64" y="43027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3243262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80" h="43179">
                  <a:moveTo>
                    <a:pt x="4864" y="0"/>
                  </a:moveTo>
                  <a:lnTo>
                    <a:pt x="4864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64" y="43027"/>
                  </a:lnTo>
                  <a:lnTo>
                    <a:pt x="4864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3248114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5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3252279" y="3868203"/>
              <a:ext cx="3175" cy="43180"/>
            </a:xfrm>
            <a:custGeom>
              <a:avLst/>
              <a:gdLst/>
              <a:ahLst/>
              <a:cxnLst/>
              <a:rect l="l" t="t" r="r" b="b"/>
              <a:pathLst>
                <a:path w="3175" h="43179">
                  <a:moveTo>
                    <a:pt x="2781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2781" y="43027"/>
                  </a:lnTo>
                  <a:lnTo>
                    <a:pt x="2781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3255048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5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3259213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79" h="43179">
                  <a:moveTo>
                    <a:pt x="4851" y="0"/>
                  </a:moveTo>
                  <a:lnTo>
                    <a:pt x="4851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51" y="43027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3264065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5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3268230" y="3868203"/>
              <a:ext cx="3175" cy="43180"/>
            </a:xfrm>
            <a:custGeom>
              <a:avLst/>
              <a:gdLst/>
              <a:ahLst/>
              <a:cxnLst/>
              <a:rect l="l" t="t" r="r" b="b"/>
              <a:pathLst>
                <a:path w="3175" h="43179">
                  <a:moveTo>
                    <a:pt x="2768" y="0"/>
                  </a:moveTo>
                  <a:lnTo>
                    <a:pt x="2768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2768" y="43027"/>
                  </a:lnTo>
                  <a:lnTo>
                    <a:pt x="2768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3270999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5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3275165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79" h="43179">
                  <a:moveTo>
                    <a:pt x="4851" y="0"/>
                  </a:moveTo>
                  <a:lnTo>
                    <a:pt x="4851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51" y="43027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3280016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79" h="43179">
                  <a:moveTo>
                    <a:pt x="4851" y="0"/>
                  </a:moveTo>
                  <a:lnTo>
                    <a:pt x="4851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51" y="43027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3284867" y="3868203"/>
              <a:ext cx="2540" cy="43180"/>
            </a:xfrm>
            <a:custGeom>
              <a:avLst/>
              <a:gdLst/>
              <a:ahLst/>
              <a:cxnLst/>
              <a:rect l="l" t="t" r="r" b="b"/>
              <a:pathLst>
                <a:path w="2539" h="43179">
                  <a:moveTo>
                    <a:pt x="2082" y="0"/>
                  </a:moveTo>
                  <a:lnTo>
                    <a:pt x="1397" y="0"/>
                  </a:lnTo>
                  <a:lnTo>
                    <a:pt x="698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698" y="43027"/>
                  </a:lnTo>
                  <a:lnTo>
                    <a:pt x="1384" y="43027"/>
                  </a:lnTo>
                  <a:lnTo>
                    <a:pt x="2082" y="43027"/>
                  </a:lnTo>
                  <a:lnTo>
                    <a:pt x="2082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3286950" y="3868203"/>
              <a:ext cx="5080" cy="43180"/>
            </a:xfrm>
            <a:custGeom>
              <a:avLst/>
              <a:gdLst/>
              <a:ahLst/>
              <a:cxnLst/>
              <a:rect l="l" t="t" r="r" b="b"/>
              <a:pathLst>
                <a:path w="5079" h="43179">
                  <a:moveTo>
                    <a:pt x="4851" y="0"/>
                  </a:moveTo>
                  <a:lnTo>
                    <a:pt x="4851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851" y="43027"/>
                  </a:lnTo>
                  <a:lnTo>
                    <a:pt x="4851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3291802" y="3868203"/>
              <a:ext cx="4445" cy="43180"/>
            </a:xfrm>
            <a:custGeom>
              <a:avLst/>
              <a:gdLst/>
              <a:ahLst/>
              <a:cxnLst/>
              <a:rect l="l" t="t" r="r" b="b"/>
              <a:pathLst>
                <a:path w="4445" h="43179">
                  <a:moveTo>
                    <a:pt x="4165" y="0"/>
                  </a:moveTo>
                  <a:lnTo>
                    <a:pt x="4165" y="0"/>
                  </a:lnTo>
                  <a:lnTo>
                    <a:pt x="0" y="0"/>
                  </a:lnTo>
                  <a:lnTo>
                    <a:pt x="0" y="43027"/>
                  </a:lnTo>
                  <a:lnTo>
                    <a:pt x="4165" y="43027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3118472" y="2349360"/>
              <a:ext cx="177800" cy="1562100"/>
            </a:xfrm>
            <a:custGeom>
              <a:avLst/>
              <a:gdLst/>
              <a:ahLst/>
              <a:cxnLst/>
              <a:rect l="l" t="t" r="r" b="b"/>
              <a:pathLst>
                <a:path w="177800" h="1562100">
                  <a:moveTo>
                    <a:pt x="0" y="1561871"/>
                  </a:moveTo>
                  <a:lnTo>
                    <a:pt x="0" y="1518843"/>
                  </a:lnTo>
                  <a:lnTo>
                    <a:pt x="177482" y="1518843"/>
                  </a:lnTo>
                  <a:lnTo>
                    <a:pt x="177482" y="1561871"/>
                  </a:lnTo>
                  <a:lnTo>
                    <a:pt x="0" y="1561871"/>
                  </a:lnTo>
                  <a:close/>
                </a:path>
                <a:path w="177800" h="1562100">
                  <a:moveTo>
                    <a:pt x="55003" y="1452511"/>
                  </a:moveTo>
                  <a:lnTo>
                    <a:pt x="55003" y="1341755"/>
                  </a:lnTo>
                  <a:lnTo>
                    <a:pt x="122478" y="1341755"/>
                  </a:lnTo>
                  <a:lnTo>
                    <a:pt x="122478" y="1452511"/>
                  </a:lnTo>
                  <a:lnTo>
                    <a:pt x="55003" y="1452511"/>
                  </a:lnTo>
                  <a:close/>
                </a:path>
                <a:path w="177800" h="1562100">
                  <a:moveTo>
                    <a:pt x="52438" y="9982"/>
                  </a:moveTo>
                  <a:lnTo>
                    <a:pt x="52438" y="0"/>
                  </a:lnTo>
                  <a:lnTo>
                    <a:pt x="125044" y="0"/>
                  </a:lnTo>
                  <a:lnTo>
                    <a:pt x="125044" y="9982"/>
                  </a:lnTo>
                  <a:lnTo>
                    <a:pt x="52438" y="998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6922426" y="2349360"/>
              <a:ext cx="36830" cy="10160"/>
            </a:xfrm>
            <a:custGeom>
              <a:avLst/>
              <a:gdLst/>
              <a:ahLst/>
              <a:cxnLst/>
              <a:rect l="l" t="t" r="r" b="b"/>
              <a:pathLst>
                <a:path w="36829" h="10160">
                  <a:moveTo>
                    <a:pt x="0" y="0"/>
                  </a:moveTo>
                  <a:lnTo>
                    <a:pt x="0" y="9982"/>
                  </a:lnTo>
                  <a:lnTo>
                    <a:pt x="36309" y="9982"/>
                  </a:lnTo>
                  <a:lnTo>
                    <a:pt x="363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6922426" y="2349360"/>
              <a:ext cx="36830" cy="10160"/>
            </a:xfrm>
            <a:custGeom>
              <a:avLst/>
              <a:gdLst/>
              <a:ahLst/>
              <a:cxnLst/>
              <a:rect l="l" t="t" r="r" b="b"/>
              <a:pathLst>
                <a:path w="36829" h="10160">
                  <a:moveTo>
                    <a:pt x="0" y="9982"/>
                  </a:moveTo>
                  <a:lnTo>
                    <a:pt x="0" y="0"/>
                  </a:lnTo>
                  <a:lnTo>
                    <a:pt x="36309" y="0"/>
                  </a:lnTo>
                  <a:lnTo>
                    <a:pt x="36309" y="9982"/>
                  </a:lnTo>
                  <a:lnTo>
                    <a:pt x="0" y="9982"/>
                  </a:lnTo>
                  <a:close/>
                </a:path>
                <a:path w="36829" h="10160">
                  <a:moveTo>
                    <a:pt x="36309" y="9982"/>
                  </a:moveTo>
                  <a:lnTo>
                    <a:pt x="0" y="9982"/>
                  </a:lnTo>
                  <a:lnTo>
                    <a:pt x="0" y="12"/>
                  </a:lnTo>
                  <a:lnTo>
                    <a:pt x="36309" y="1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3170910" y="2515768"/>
              <a:ext cx="73025" cy="51435"/>
            </a:xfrm>
            <a:custGeom>
              <a:avLst/>
              <a:gdLst/>
              <a:ahLst/>
              <a:cxnLst/>
              <a:rect l="l" t="t" r="r" b="b"/>
              <a:pathLst>
                <a:path w="73025" h="51435">
                  <a:moveTo>
                    <a:pt x="0" y="0"/>
                  </a:moveTo>
                  <a:lnTo>
                    <a:pt x="0" y="50876"/>
                  </a:lnTo>
                  <a:lnTo>
                    <a:pt x="72605" y="50876"/>
                  </a:lnTo>
                  <a:lnTo>
                    <a:pt x="726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3170910" y="2515768"/>
              <a:ext cx="73025" cy="51435"/>
            </a:xfrm>
            <a:custGeom>
              <a:avLst/>
              <a:gdLst/>
              <a:ahLst/>
              <a:cxnLst/>
              <a:rect l="l" t="t" r="r" b="b"/>
              <a:pathLst>
                <a:path w="73025" h="51435">
                  <a:moveTo>
                    <a:pt x="0" y="50876"/>
                  </a:moveTo>
                  <a:lnTo>
                    <a:pt x="0" y="0"/>
                  </a:lnTo>
                  <a:lnTo>
                    <a:pt x="72605" y="0"/>
                  </a:lnTo>
                  <a:lnTo>
                    <a:pt x="72605" y="50876"/>
                  </a:lnTo>
                  <a:lnTo>
                    <a:pt x="0" y="508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6922426" y="2515768"/>
              <a:ext cx="36830" cy="51435"/>
            </a:xfrm>
            <a:custGeom>
              <a:avLst/>
              <a:gdLst/>
              <a:ahLst/>
              <a:cxnLst/>
              <a:rect l="l" t="t" r="r" b="b"/>
              <a:pathLst>
                <a:path w="36829" h="51435">
                  <a:moveTo>
                    <a:pt x="0" y="0"/>
                  </a:moveTo>
                  <a:lnTo>
                    <a:pt x="0" y="50876"/>
                  </a:lnTo>
                  <a:lnTo>
                    <a:pt x="36296" y="50876"/>
                  </a:lnTo>
                  <a:lnTo>
                    <a:pt x="362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6922426" y="2515768"/>
              <a:ext cx="36830" cy="51435"/>
            </a:xfrm>
            <a:custGeom>
              <a:avLst/>
              <a:gdLst/>
              <a:ahLst/>
              <a:cxnLst/>
              <a:rect l="l" t="t" r="r" b="b"/>
              <a:pathLst>
                <a:path w="36829" h="51435">
                  <a:moveTo>
                    <a:pt x="0" y="50876"/>
                  </a:moveTo>
                  <a:lnTo>
                    <a:pt x="0" y="0"/>
                  </a:lnTo>
                  <a:lnTo>
                    <a:pt x="36296" y="0"/>
                  </a:lnTo>
                  <a:lnTo>
                    <a:pt x="36296" y="50876"/>
                  </a:lnTo>
                  <a:lnTo>
                    <a:pt x="0" y="50876"/>
                  </a:lnTo>
                  <a:close/>
                </a:path>
                <a:path w="36829" h="51435">
                  <a:moveTo>
                    <a:pt x="36296" y="50876"/>
                  </a:moveTo>
                  <a:lnTo>
                    <a:pt x="0" y="50876"/>
                  </a:lnTo>
                  <a:lnTo>
                    <a:pt x="0" y="0"/>
                  </a:lnTo>
                  <a:lnTo>
                    <a:pt x="36296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3179190" y="2576677"/>
              <a:ext cx="56515" cy="26034"/>
            </a:xfrm>
            <a:custGeom>
              <a:avLst/>
              <a:gdLst/>
              <a:ahLst/>
              <a:cxnLst/>
              <a:rect l="l" t="t" r="r" b="b"/>
              <a:pathLst>
                <a:path w="56514" h="26035">
                  <a:moveTo>
                    <a:pt x="0" y="0"/>
                  </a:moveTo>
                  <a:lnTo>
                    <a:pt x="0" y="25438"/>
                  </a:lnTo>
                  <a:lnTo>
                    <a:pt x="56032" y="25438"/>
                  </a:lnTo>
                  <a:lnTo>
                    <a:pt x="560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3179190" y="2576677"/>
              <a:ext cx="56515" cy="26034"/>
            </a:xfrm>
            <a:custGeom>
              <a:avLst/>
              <a:gdLst/>
              <a:ahLst/>
              <a:cxnLst/>
              <a:rect l="l" t="t" r="r" b="b"/>
              <a:pathLst>
                <a:path w="56514" h="26035">
                  <a:moveTo>
                    <a:pt x="0" y="25438"/>
                  </a:moveTo>
                  <a:lnTo>
                    <a:pt x="0" y="0"/>
                  </a:lnTo>
                  <a:lnTo>
                    <a:pt x="56032" y="0"/>
                  </a:lnTo>
                  <a:lnTo>
                    <a:pt x="56032" y="25438"/>
                  </a:lnTo>
                  <a:lnTo>
                    <a:pt x="0" y="254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6930707" y="2576677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0" y="0"/>
                  </a:moveTo>
                  <a:lnTo>
                    <a:pt x="0" y="25438"/>
                  </a:lnTo>
                  <a:lnTo>
                    <a:pt x="28016" y="25438"/>
                  </a:lnTo>
                  <a:lnTo>
                    <a:pt x="28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6930707" y="2576677"/>
              <a:ext cx="28575" cy="26034"/>
            </a:xfrm>
            <a:custGeom>
              <a:avLst/>
              <a:gdLst/>
              <a:ahLst/>
              <a:cxnLst/>
              <a:rect l="l" t="t" r="r" b="b"/>
              <a:pathLst>
                <a:path w="28575" h="26035">
                  <a:moveTo>
                    <a:pt x="0" y="25438"/>
                  </a:moveTo>
                  <a:lnTo>
                    <a:pt x="0" y="0"/>
                  </a:lnTo>
                  <a:lnTo>
                    <a:pt x="28016" y="0"/>
                  </a:lnTo>
                  <a:lnTo>
                    <a:pt x="28016" y="25438"/>
                  </a:lnTo>
                  <a:lnTo>
                    <a:pt x="0" y="2543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3162617" y="2369350"/>
              <a:ext cx="89535" cy="136525"/>
            </a:xfrm>
            <a:custGeom>
              <a:avLst/>
              <a:gdLst/>
              <a:ahLst/>
              <a:cxnLst/>
              <a:rect l="l" t="t" r="r" b="b"/>
              <a:pathLst>
                <a:path w="89535" h="136525">
                  <a:moveTo>
                    <a:pt x="0" y="0"/>
                  </a:moveTo>
                  <a:lnTo>
                    <a:pt x="0" y="136372"/>
                  </a:lnTo>
                  <a:lnTo>
                    <a:pt x="89179" y="136372"/>
                  </a:lnTo>
                  <a:lnTo>
                    <a:pt x="891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3162617" y="2369350"/>
              <a:ext cx="89535" cy="136525"/>
            </a:xfrm>
            <a:custGeom>
              <a:avLst/>
              <a:gdLst/>
              <a:ahLst/>
              <a:cxnLst/>
              <a:rect l="l" t="t" r="r" b="b"/>
              <a:pathLst>
                <a:path w="89535" h="136525">
                  <a:moveTo>
                    <a:pt x="0" y="136372"/>
                  </a:moveTo>
                  <a:lnTo>
                    <a:pt x="0" y="0"/>
                  </a:lnTo>
                  <a:lnTo>
                    <a:pt x="89179" y="0"/>
                  </a:lnTo>
                  <a:lnTo>
                    <a:pt x="89179" y="136372"/>
                  </a:lnTo>
                  <a:lnTo>
                    <a:pt x="0" y="1363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6914134" y="2369350"/>
              <a:ext cx="45085" cy="136525"/>
            </a:xfrm>
            <a:custGeom>
              <a:avLst/>
              <a:gdLst/>
              <a:ahLst/>
              <a:cxnLst/>
              <a:rect l="l" t="t" r="r" b="b"/>
              <a:pathLst>
                <a:path w="45084" h="136525">
                  <a:moveTo>
                    <a:pt x="0" y="0"/>
                  </a:moveTo>
                  <a:lnTo>
                    <a:pt x="0" y="136372"/>
                  </a:lnTo>
                  <a:lnTo>
                    <a:pt x="44589" y="136372"/>
                  </a:lnTo>
                  <a:lnTo>
                    <a:pt x="445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3162617" y="2359304"/>
              <a:ext cx="3796665" cy="146685"/>
            </a:xfrm>
            <a:custGeom>
              <a:avLst/>
              <a:gdLst/>
              <a:ahLst/>
              <a:cxnLst/>
              <a:rect l="l" t="t" r="r" b="b"/>
              <a:pathLst>
                <a:path w="3796665" h="146685">
                  <a:moveTo>
                    <a:pt x="3751516" y="146418"/>
                  </a:moveTo>
                  <a:lnTo>
                    <a:pt x="3751516" y="10045"/>
                  </a:lnTo>
                  <a:lnTo>
                    <a:pt x="3796106" y="10045"/>
                  </a:lnTo>
                  <a:lnTo>
                    <a:pt x="3796106" y="146418"/>
                  </a:lnTo>
                  <a:lnTo>
                    <a:pt x="3751516" y="146418"/>
                  </a:lnTo>
                  <a:close/>
                </a:path>
                <a:path w="3796665" h="146685">
                  <a:moveTo>
                    <a:pt x="3796106" y="146418"/>
                  </a:moveTo>
                  <a:lnTo>
                    <a:pt x="3751516" y="146418"/>
                  </a:lnTo>
                  <a:lnTo>
                    <a:pt x="3751516" y="10045"/>
                  </a:lnTo>
                  <a:lnTo>
                    <a:pt x="3796106" y="10045"/>
                  </a:lnTo>
                </a:path>
                <a:path w="3796665" h="146685">
                  <a:moveTo>
                    <a:pt x="8293" y="0"/>
                  </a:moveTo>
                  <a:lnTo>
                    <a:pt x="0" y="10045"/>
                  </a:lnTo>
                  <a:lnTo>
                    <a:pt x="89192" y="10045"/>
                  </a:lnTo>
                  <a:lnTo>
                    <a:pt x="80899" y="0"/>
                  </a:lnTo>
                  <a:lnTo>
                    <a:pt x="829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6914134" y="2359304"/>
              <a:ext cx="45085" cy="10160"/>
            </a:xfrm>
            <a:custGeom>
              <a:avLst/>
              <a:gdLst/>
              <a:ahLst/>
              <a:cxnLst/>
              <a:rect l="l" t="t" r="r" b="b"/>
              <a:pathLst>
                <a:path w="45084" h="10160">
                  <a:moveTo>
                    <a:pt x="0" y="10045"/>
                  </a:moveTo>
                  <a:lnTo>
                    <a:pt x="44589" y="10045"/>
                  </a:lnTo>
                  <a:lnTo>
                    <a:pt x="44602" y="0"/>
                  </a:lnTo>
                  <a:lnTo>
                    <a:pt x="8293" y="0"/>
                  </a:lnTo>
                  <a:lnTo>
                    <a:pt x="0" y="10045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6914134" y="2359304"/>
              <a:ext cx="45085" cy="10160"/>
            </a:xfrm>
            <a:custGeom>
              <a:avLst/>
              <a:gdLst/>
              <a:ahLst/>
              <a:cxnLst/>
              <a:rect l="l" t="t" r="r" b="b"/>
              <a:pathLst>
                <a:path w="45084" h="10160">
                  <a:moveTo>
                    <a:pt x="8293" y="0"/>
                  </a:moveTo>
                  <a:lnTo>
                    <a:pt x="0" y="10045"/>
                  </a:lnTo>
                  <a:lnTo>
                    <a:pt x="44589" y="10045"/>
                  </a:lnTo>
                  <a:lnTo>
                    <a:pt x="44602" y="0"/>
                  </a:lnTo>
                  <a:lnTo>
                    <a:pt x="8293" y="0"/>
                  </a:lnTo>
                  <a:close/>
                </a:path>
                <a:path w="45084" h="10160">
                  <a:moveTo>
                    <a:pt x="44602" y="0"/>
                  </a:moveTo>
                  <a:lnTo>
                    <a:pt x="8293" y="0"/>
                  </a:lnTo>
                  <a:lnTo>
                    <a:pt x="0" y="10045"/>
                  </a:lnTo>
                  <a:lnTo>
                    <a:pt x="44589" y="1004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3162617" y="2505722"/>
              <a:ext cx="89535" cy="10160"/>
            </a:xfrm>
            <a:custGeom>
              <a:avLst/>
              <a:gdLst/>
              <a:ahLst/>
              <a:cxnLst/>
              <a:rect l="l" t="t" r="r" b="b"/>
              <a:pathLst>
                <a:path w="89535" h="10160">
                  <a:moveTo>
                    <a:pt x="0" y="0"/>
                  </a:moveTo>
                  <a:lnTo>
                    <a:pt x="8293" y="10045"/>
                  </a:lnTo>
                  <a:lnTo>
                    <a:pt x="80899" y="10045"/>
                  </a:lnTo>
                  <a:lnTo>
                    <a:pt x="891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3162617" y="2505722"/>
              <a:ext cx="89535" cy="10160"/>
            </a:xfrm>
            <a:custGeom>
              <a:avLst/>
              <a:gdLst/>
              <a:ahLst/>
              <a:cxnLst/>
              <a:rect l="l" t="t" r="r" b="b"/>
              <a:pathLst>
                <a:path w="89535" h="10160">
                  <a:moveTo>
                    <a:pt x="80899" y="10045"/>
                  </a:moveTo>
                  <a:lnTo>
                    <a:pt x="89192" y="0"/>
                  </a:lnTo>
                  <a:lnTo>
                    <a:pt x="0" y="0"/>
                  </a:lnTo>
                  <a:lnTo>
                    <a:pt x="8293" y="10045"/>
                  </a:lnTo>
                  <a:lnTo>
                    <a:pt x="80899" y="100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6914134" y="2505722"/>
              <a:ext cx="45085" cy="10160"/>
            </a:xfrm>
            <a:custGeom>
              <a:avLst/>
              <a:gdLst/>
              <a:ahLst/>
              <a:cxnLst/>
              <a:rect l="l" t="t" r="r" b="b"/>
              <a:pathLst>
                <a:path w="45084" h="10160">
                  <a:moveTo>
                    <a:pt x="0" y="0"/>
                  </a:moveTo>
                  <a:lnTo>
                    <a:pt x="8293" y="10045"/>
                  </a:lnTo>
                  <a:lnTo>
                    <a:pt x="44589" y="10045"/>
                  </a:lnTo>
                  <a:lnTo>
                    <a:pt x="445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6914134" y="2505722"/>
              <a:ext cx="45085" cy="10160"/>
            </a:xfrm>
            <a:custGeom>
              <a:avLst/>
              <a:gdLst/>
              <a:ahLst/>
              <a:cxnLst/>
              <a:rect l="l" t="t" r="r" b="b"/>
              <a:pathLst>
                <a:path w="45084" h="10160">
                  <a:moveTo>
                    <a:pt x="44589" y="10045"/>
                  </a:moveTo>
                  <a:lnTo>
                    <a:pt x="44589" y="0"/>
                  </a:lnTo>
                  <a:lnTo>
                    <a:pt x="0" y="0"/>
                  </a:lnTo>
                  <a:lnTo>
                    <a:pt x="8293" y="10045"/>
                  </a:lnTo>
                  <a:lnTo>
                    <a:pt x="44589" y="10045"/>
                  </a:lnTo>
                  <a:close/>
                </a:path>
                <a:path w="45084" h="10160">
                  <a:moveTo>
                    <a:pt x="44589" y="0"/>
                  </a:moveTo>
                  <a:lnTo>
                    <a:pt x="0" y="0"/>
                  </a:lnTo>
                  <a:lnTo>
                    <a:pt x="8293" y="10045"/>
                  </a:lnTo>
                  <a:lnTo>
                    <a:pt x="44589" y="1004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3170910" y="2566631"/>
              <a:ext cx="73025" cy="10160"/>
            </a:xfrm>
            <a:custGeom>
              <a:avLst/>
              <a:gdLst/>
              <a:ahLst/>
              <a:cxnLst/>
              <a:rect l="l" t="t" r="r" b="b"/>
              <a:pathLst>
                <a:path w="73025" h="10160">
                  <a:moveTo>
                    <a:pt x="0" y="0"/>
                  </a:moveTo>
                  <a:lnTo>
                    <a:pt x="8280" y="10058"/>
                  </a:lnTo>
                  <a:lnTo>
                    <a:pt x="64312" y="10058"/>
                  </a:lnTo>
                  <a:lnTo>
                    <a:pt x="726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3170910" y="2566631"/>
              <a:ext cx="73025" cy="10160"/>
            </a:xfrm>
            <a:custGeom>
              <a:avLst/>
              <a:gdLst/>
              <a:ahLst/>
              <a:cxnLst/>
              <a:rect l="l" t="t" r="r" b="b"/>
              <a:pathLst>
                <a:path w="73025" h="10160">
                  <a:moveTo>
                    <a:pt x="64312" y="10058"/>
                  </a:moveTo>
                  <a:lnTo>
                    <a:pt x="72605" y="0"/>
                  </a:lnTo>
                  <a:lnTo>
                    <a:pt x="0" y="0"/>
                  </a:lnTo>
                  <a:lnTo>
                    <a:pt x="8280" y="10058"/>
                  </a:lnTo>
                  <a:lnTo>
                    <a:pt x="64312" y="100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6922426" y="2566631"/>
              <a:ext cx="36830" cy="10160"/>
            </a:xfrm>
            <a:custGeom>
              <a:avLst/>
              <a:gdLst/>
              <a:ahLst/>
              <a:cxnLst/>
              <a:rect l="l" t="t" r="r" b="b"/>
              <a:pathLst>
                <a:path w="36829" h="10160">
                  <a:moveTo>
                    <a:pt x="0" y="0"/>
                  </a:moveTo>
                  <a:lnTo>
                    <a:pt x="8280" y="10058"/>
                  </a:lnTo>
                  <a:lnTo>
                    <a:pt x="36309" y="10058"/>
                  </a:lnTo>
                  <a:lnTo>
                    <a:pt x="362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6922426" y="2566631"/>
              <a:ext cx="36830" cy="10160"/>
            </a:xfrm>
            <a:custGeom>
              <a:avLst/>
              <a:gdLst/>
              <a:ahLst/>
              <a:cxnLst/>
              <a:rect l="l" t="t" r="r" b="b"/>
              <a:pathLst>
                <a:path w="36829" h="10160">
                  <a:moveTo>
                    <a:pt x="36309" y="10058"/>
                  </a:moveTo>
                  <a:lnTo>
                    <a:pt x="36296" y="0"/>
                  </a:lnTo>
                  <a:lnTo>
                    <a:pt x="0" y="0"/>
                  </a:lnTo>
                  <a:lnTo>
                    <a:pt x="8280" y="10058"/>
                  </a:lnTo>
                  <a:lnTo>
                    <a:pt x="36309" y="10058"/>
                  </a:lnTo>
                  <a:close/>
                </a:path>
                <a:path w="36829" h="10160">
                  <a:moveTo>
                    <a:pt x="36296" y="0"/>
                  </a:moveTo>
                  <a:lnTo>
                    <a:pt x="0" y="0"/>
                  </a:lnTo>
                  <a:lnTo>
                    <a:pt x="8280" y="10058"/>
                  </a:lnTo>
                  <a:lnTo>
                    <a:pt x="36309" y="1005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3187420" y="2576690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0"/>
                  </a:moveTo>
                  <a:lnTo>
                    <a:pt x="0" y="1267"/>
                  </a:lnTo>
                  <a:lnTo>
                    <a:pt x="152" y="2534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3187572" y="2576690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2534"/>
                  </a:lnTo>
                  <a:lnTo>
                    <a:pt x="152" y="380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3187725" y="2576690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80">
                  <a:moveTo>
                    <a:pt x="0" y="0"/>
                  </a:moveTo>
                  <a:lnTo>
                    <a:pt x="0" y="3801"/>
                  </a:lnTo>
                  <a:lnTo>
                    <a:pt x="152" y="506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3187890" y="2576690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0"/>
                  </a:moveTo>
                  <a:lnTo>
                    <a:pt x="0" y="5174"/>
                  </a:lnTo>
                  <a:lnTo>
                    <a:pt x="152" y="644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3188042" y="2576690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5">
                  <a:moveTo>
                    <a:pt x="0" y="0"/>
                  </a:moveTo>
                  <a:lnTo>
                    <a:pt x="0" y="6441"/>
                  </a:lnTo>
                  <a:lnTo>
                    <a:pt x="152" y="7709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3188195" y="2576690"/>
              <a:ext cx="635" cy="9525"/>
            </a:xfrm>
            <a:custGeom>
              <a:avLst/>
              <a:gdLst/>
              <a:ahLst/>
              <a:cxnLst/>
              <a:rect l="l" t="t" r="r" b="b"/>
              <a:pathLst>
                <a:path w="635" h="9525">
                  <a:moveTo>
                    <a:pt x="0" y="0"/>
                  </a:moveTo>
                  <a:lnTo>
                    <a:pt x="0" y="7709"/>
                  </a:lnTo>
                  <a:lnTo>
                    <a:pt x="152" y="897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3188360" y="2576690"/>
              <a:ext cx="635" cy="10795"/>
            </a:xfrm>
            <a:custGeom>
              <a:avLst/>
              <a:gdLst/>
              <a:ahLst/>
              <a:cxnLst/>
              <a:rect l="l" t="t" r="r" b="b"/>
              <a:pathLst>
                <a:path w="635" h="10794">
                  <a:moveTo>
                    <a:pt x="0" y="0"/>
                  </a:moveTo>
                  <a:lnTo>
                    <a:pt x="0" y="9081"/>
                  </a:lnTo>
                  <a:lnTo>
                    <a:pt x="152" y="10349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3188512" y="2576690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4">
                  <a:moveTo>
                    <a:pt x="0" y="0"/>
                  </a:moveTo>
                  <a:lnTo>
                    <a:pt x="0" y="10349"/>
                  </a:lnTo>
                  <a:lnTo>
                    <a:pt x="152" y="1161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3188665" y="2576690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5" h="13335">
                  <a:moveTo>
                    <a:pt x="0" y="0"/>
                  </a:moveTo>
                  <a:lnTo>
                    <a:pt x="0" y="11616"/>
                  </a:lnTo>
                  <a:lnTo>
                    <a:pt x="152" y="1288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3188817" y="2576690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5">
                  <a:moveTo>
                    <a:pt x="0" y="0"/>
                  </a:moveTo>
                  <a:lnTo>
                    <a:pt x="0" y="12883"/>
                  </a:lnTo>
                  <a:lnTo>
                    <a:pt x="152" y="14150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3188982" y="2576690"/>
              <a:ext cx="635" cy="15875"/>
            </a:xfrm>
            <a:custGeom>
              <a:avLst/>
              <a:gdLst/>
              <a:ahLst/>
              <a:cxnLst/>
              <a:rect l="l" t="t" r="r" b="b"/>
              <a:pathLst>
                <a:path w="635" h="15875">
                  <a:moveTo>
                    <a:pt x="0" y="0"/>
                  </a:moveTo>
                  <a:lnTo>
                    <a:pt x="0" y="14256"/>
                  </a:lnTo>
                  <a:lnTo>
                    <a:pt x="152" y="1552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3189135" y="2576690"/>
              <a:ext cx="635" cy="17145"/>
            </a:xfrm>
            <a:custGeom>
              <a:avLst/>
              <a:gdLst/>
              <a:ahLst/>
              <a:cxnLst/>
              <a:rect l="l" t="t" r="r" b="b"/>
              <a:pathLst>
                <a:path w="635" h="17144">
                  <a:moveTo>
                    <a:pt x="0" y="0"/>
                  </a:moveTo>
                  <a:lnTo>
                    <a:pt x="0" y="15523"/>
                  </a:lnTo>
                  <a:lnTo>
                    <a:pt x="152" y="16790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3189287" y="2576690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6790"/>
                  </a:lnTo>
                  <a:lnTo>
                    <a:pt x="152" y="1805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3189439" y="2576690"/>
              <a:ext cx="635" cy="19685"/>
            </a:xfrm>
            <a:custGeom>
              <a:avLst/>
              <a:gdLst/>
              <a:ahLst/>
              <a:cxnLst/>
              <a:rect l="l" t="t" r="r" b="b"/>
              <a:pathLst>
                <a:path w="635" h="19685">
                  <a:moveTo>
                    <a:pt x="0" y="0"/>
                  </a:moveTo>
                  <a:lnTo>
                    <a:pt x="0" y="18058"/>
                  </a:lnTo>
                  <a:lnTo>
                    <a:pt x="152" y="19325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3189605" y="2576690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5">
                  <a:moveTo>
                    <a:pt x="0" y="0"/>
                  </a:moveTo>
                  <a:lnTo>
                    <a:pt x="0" y="19431"/>
                  </a:lnTo>
                  <a:lnTo>
                    <a:pt x="152" y="2069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3189757" y="2576690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0698"/>
                  </a:lnTo>
                  <a:lnTo>
                    <a:pt x="152" y="21965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3189909" y="2576690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4">
                  <a:moveTo>
                    <a:pt x="0" y="0"/>
                  </a:moveTo>
                  <a:lnTo>
                    <a:pt x="0" y="21965"/>
                  </a:lnTo>
                  <a:lnTo>
                    <a:pt x="152" y="23232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3190074" y="2576690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0"/>
                  </a:moveTo>
                  <a:lnTo>
                    <a:pt x="0" y="23338"/>
                  </a:lnTo>
                  <a:lnTo>
                    <a:pt x="152" y="24605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3190227" y="2576690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0"/>
                  </a:moveTo>
                  <a:lnTo>
                    <a:pt x="0" y="24605"/>
                  </a:lnTo>
                  <a:lnTo>
                    <a:pt x="152" y="25872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3190379" y="2576690"/>
              <a:ext cx="635" cy="27305"/>
            </a:xfrm>
            <a:custGeom>
              <a:avLst/>
              <a:gdLst/>
              <a:ahLst/>
              <a:cxnLst/>
              <a:rect l="l" t="t" r="r" b="b"/>
              <a:pathLst>
                <a:path w="635" h="27305">
                  <a:moveTo>
                    <a:pt x="0" y="0"/>
                  </a:moveTo>
                  <a:lnTo>
                    <a:pt x="0" y="25872"/>
                  </a:lnTo>
                  <a:lnTo>
                    <a:pt x="152" y="27140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3190532" y="2576690"/>
              <a:ext cx="635" cy="28575"/>
            </a:xfrm>
            <a:custGeom>
              <a:avLst/>
              <a:gdLst/>
              <a:ahLst/>
              <a:cxnLst/>
              <a:rect l="l" t="t" r="r" b="b"/>
              <a:pathLst>
                <a:path w="635" h="28575">
                  <a:moveTo>
                    <a:pt x="0" y="0"/>
                  </a:moveTo>
                  <a:lnTo>
                    <a:pt x="0" y="27140"/>
                  </a:lnTo>
                  <a:lnTo>
                    <a:pt x="152" y="28407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3190697" y="2576690"/>
              <a:ext cx="635" cy="29845"/>
            </a:xfrm>
            <a:custGeom>
              <a:avLst/>
              <a:gdLst/>
              <a:ahLst/>
              <a:cxnLst/>
              <a:rect l="l" t="t" r="r" b="b"/>
              <a:pathLst>
                <a:path w="635" h="29844">
                  <a:moveTo>
                    <a:pt x="0" y="0"/>
                  </a:moveTo>
                  <a:lnTo>
                    <a:pt x="0" y="28512"/>
                  </a:lnTo>
                  <a:lnTo>
                    <a:pt x="152" y="29780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3190849" y="2576690"/>
              <a:ext cx="635" cy="31115"/>
            </a:xfrm>
            <a:custGeom>
              <a:avLst/>
              <a:gdLst/>
              <a:ahLst/>
              <a:cxnLst/>
              <a:rect l="l" t="t" r="r" b="b"/>
              <a:pathLst>
                <a:path w="635" h="31114">
                  <a:moveTo>
                    <a:pt x="0" y="0"/>
                  </a:moveTo>
                  <a:lnTo>
                    <a:pt x="0" y="29780"/>
                  </a:lnTo>
                  <a:lnTo>
                    <a:pt x="152" y="31047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3191002" y="2576690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0" y="0"/>
                  </a:moveTo>
                  <a:lnTo>
                    <a:pt x="0" y="31047"/>
                  </a:lnTo>
                  <a:lnTo>
                    <a:pt x="152" y="32314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3191154" y="2576690"/>
              <a:ext cx="635" cy="33655"/>
            </a:xfrm>
            <a:custGeom>
              <a:avLst/>
              <a:gdLst/>
              <a:ahLst/>
              <a:cxnLst/>
              <a:rect l="l" t="t" r="r" b="b"/>
              <a:pathLst>
                <a:path w="635" h="33655">
                  <a:moveTo>
                    <a:pt x="0" y="0"/>
                  </a:moveTo>
                  <a:lnTo>
                    <a:pt x="0" y="32314"/>
                  </a:lnTo>
                  <a:lnTo>
                    <a:pt x="152" y="3358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3191319" y="2576690"/>
              <a:ext cx="635" cy="35560"/>
            </a:xfrm>
            <a:custGeom>
              <a:avLst/>
              <a:gdLst/>
              <a:ahLst/>
              <a:cxnLst/>
              <a:rect l="l" t="t" r="r" b="b"/>
              <a:pathLst>
                <a:path w="635" h="35560">
                  <a:moveTo>
                    <a:pt x="0" y="0"/>
                  </a:moveTo>
                  <a:lnTo>
                    <a:pt x="0" y="33687"/>
                  </a:lnTo>
                  <a:lnTo>
                    <a:pt x="152" y="34954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3191471" y="257669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5" h="36830">
                  <a:moveTo>
                    <a:pt x="0" y="0"/>
                  </a:moveTo>
                  <a:lnTo>
                    <a:pt x="0" y="34954"/>
                  </a:lnTo>
                  <a:lnTo>
                    <a:pt x="152" y="3622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3191624" y="2576690"/>
              <a:ext cx="635" cy="39370"/>
            </a:xfrm>
            <a:custGeom>
              <a:avLst/>
              <a:gdLst/>
              <a:ahLst/>
              <a:cxnLst/>
              <a:rect l="l" t="t" r="r" b="b"/>
              <a:pathLst>
                <a:path w="635" h="39369">
                  <a:moveTo>
                    <a:pt x="152" y="0"/>
                  </a:moveTo>
                  <a:lnTo>
                    <a:pt x="0" y="0"/>
                  </a:lnTo>
                  <a:lnTo>
                    <a:pt x="0" y="36233"/>
                  </a:lnTo>
                  <a:lnTo>
                    <a:pt x="152" y="37490"/>
                  </a:lnTo>
                  <a:lnTo>
                    <a:pt x="152" y="0"/>
                  </a:lnTo>
                  <a:close/>
                </a:path>
                <a:path w="635" h="39369">
                  <a:moveTo>
                    <a:pt x="317" y="0"/>
                  </a:moveTo>
                  <a:lnTo>
                    <a:pt x="165" y="0"/>
                  </a:lnTo>
                  <a:lnTo>
                    <a:pt x="165" y="37604"/>
                  </a:lnTo>
                  <a:lnTo>
                    <a:pt x="317" y="38874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3191941" y="2576690"/>
              <a:ext cx="635" cy="40640"/>
            </a:xfrm>
            <a:custGeom>
              <a:avLst/>
              <a:gdLst/>
              <a:ahLst/>
              <a:cxnLst/>
              <a:rect l="l" t="t" r="r" b="b"/>
              <a:pathLst>
                <a:path w="635" h="40639">
                  <a:moveTo>
                    <a:pt x="0" y="0"/>
                  </a:moveTo>
                  <a:lnTo>
                    <a:pt x="0" y="38862"/>
                  </a:lnTo>
                  <a:lnTo>
                    <a:pt x="152" y="40129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3192094" y="2576690"/>
              <a:ext cx="635" cy="41910"/>
            </a:xfrm>
            <a:custGeom>
              <a:avLst/>
              <a:gdLst/>
              <a:ahLst/>
              <a:cxnLst/>
              <a:rect l="l" t="t" r="r" b="b"/>
              <a:pathLst>
                <a:path w="635" h="41910">
                  <a:moveTo>
                    <a:pt x="0" y="0"/>
                  </a:moveTo>
                  <a:lnTo>
                    <a:pt x="0" y="40129"/>
                  </a:lnTo>
                  <a:lnTo>
                    <a:pt x="152" y="4139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3192246" y="2576690"/>
              <a:ext cx="635" cy="43180"/>
            </a:xfrm>
            <a:custGeom>
              <a:avLst/>
              <a:gdLst/>
              <a:ahLst/>
              <a:cxnLst/>
              <a:rect l="l" t="t" r="r" b="b"/>
              <a:pathLst>
                <a:path w="635" h="43180">
                  <a:moveTo>
                    <a:pt x="0" y="0"/>
                  </a:moveTo>
                  <a:lnTo>
                    <a:pt x="0" y="41396"/>
                  </a:lnTo>
                  <a:lnTo>
                    <a:pt x="152" y="4266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3192411" y="2576690"/>
              <a:ext cx="635" cy="44450"/>
            </a:xfrm>
            <a:custGeom>
              <a:avLst/>
              <a:gdLst/>
              <a:ahLst/>
              <a:cxnLst/>
              <a:rect l="l" t="t" r="r" b="b"/>
              <a:pathLst>
                <a:path w="635" h="44450">
                  <a:moveTo>
                    <a:pt x="0" y="0"/>
                  </a:moveTo>
                  <a:lnTo>
                    <a:pt x="0" y="42769"/>
                  </a:lnTo>
                  <a:lnTo>
                    <a:pt x="152" y="4403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3192564" y="2576690"/>
              <a:ext cx="635" cy="45720"/>
            </a:xfrm>
            <a:custGeom>
              <a:avLst/>
              <a:gdLst/>
              <a:ahLst/>
              <a:cxnLst/>
              <a:rect l="l" t="t" r="r" b="b"/>
              <a:pathLst>
                <a:path w="635" h="45719">
                  <a:moveTo>
                    <a:pt x="0" y="0"/>
                  </a:moveTo>
                  <a:lnTo>
                    <a:pt x="0" y="44036"/>
                  </a:lnTo>
                  <a:lnTo>
                    <a:pt x="152" y="4530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3192716" y="2576690"/>
              <a:ext cx="635" cy="46990"/>
            </a:xfrm>
            <a:custGeom>
              <a:avLst/>
              <a:gdLst/>
              <a:ahLst/>
              <a:cxnLst/>
              <a:rect l="l" t="t" r="r" b="b"/>
              <a:pathLst>
                <a:path w="635" h="46989">
                  <a:moveTo>
                    <a:pt x="0" y="0"/>
                  </a:moveTo>
                  <a:lnTo>
                    <a:pt x="0" y="45303"/>
                  </a:lnTo>
                  <a:lnTo>
                    <a:pt x="152" y="4657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3192881" y="2576690"/>
              <a:ext cx="635" cy="48260"/>
            </a:xfrm>
            <a:custGeom>
              <a:avLst/>
              <a:gdLst/>
              <a:ahLst/>
              <a:cxnLst/>
              <a:rect l="l" t="t" r="r" b="b"/>
              <a:pathLst>
                <a:path w="635" h="48260">
                  <a:moveTo>
                    <a:pt x="0" y="0"/>
                  </a:moveTo>
                  <a:lnTo>
                    <a:pt x="0" y="46676"/>
                  </a:lnTo>
                  <a:lnTo>
                    <a:pt x="152" y="4794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3193033" y="2576690"/>
              <a:ext cx="635" cy="49530"/>
            </a:xfrm>
            <a:custGeom>
              <a:avLst/>
              <a:gdLst/>
              <a:ahLst/>
              <a:cxnLst/>
              <a:rect l="l" t="t" r="r" b="b"/>
              <a:pathLst>
                <a:path w="635" h="49530">
                  <a:moveTo>
                    <a:pt x="0" y="0"/>
                  </a:moveTo>
                  <a:lnTo>
                    <a:pt x="0" y="47943"/>
                  </a:lnTo>
                  <a:lnTo>
                    <a:pt x="152" y="4921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3193186" y="2576690"/>
              <a:ext cx="635" cy="50800"/>
            </a:xfrm>
            <a:custGeom>
              <a:avLst/>
              <a:gdLst/>
              <a:ahLst/>
              <a:cxnLst/>
              <a:rect l="l" t="t" r="r" b="b"/>
              <a:pathLst>
                <a:path w="635" h="50800">
                  <a:moveTo>
                    <a:pt x="0" y="0"/>
                  </a:moveTo>
                  <a:lnTo>
                    <a:pt x="0" y="49211"/>
                  </a:lnTo>
                  <a:lnTo>
                    <a:pt x="152" y="5047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3193338" y="2576690"/>
              <a:ext cx="635" cy="52069"/>
            </a:xfrm>
            <a:custGeom>
              <a:avLst/>
              <a:gdLst/>
              <a:ahLst/>
              <a:cxnLst/>
              <a:rect l="l" t="t" r="r" b="b"/>
              <a:pathLst>
                <a:path w="635" h="52069">
                  <a:moveTo>
                    <a:pt x="0" y="0"/>
                  </a:moveTo>
                  <a:lnTo>
                    <a:pt x="0" y="50478"/>
                  </a:lnTo>
                  <a:lnTo>
                    <a:pt x="152" y="51745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3193503" y="2576690"/>
              <a:ext cx="635" cy="53340"/>
            </a:xfrm>
            <a:custGeom>
              <a:avLst/>
              <a:gdLst/>
              <a:ahLst/>
              <a:cxnLst/>
              <a:rect l="l" t="t" r="r" b="b"/>
              <a:pathLst>
                <a:path w="635" h="53339">
                  <a:moveTo>
                    <a:pt x="0" y="0"/>
                  </a:moveTo>
                  <a:lnTo>
                    <a:pt x="0" y="51851"/>
                  </a:lnTo>
                  <a:lnTo>
                    <a:pt x="152" y="5311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3193656" y="2576690"/>
              <a:ext cx="635" cy="54610"/>
            </a:xfrm>
            <a:custGeom>
              <a:avLst/>
              <a:gdLst/>
              <a:ahLst/>
              <a:cxnLst/>
              <a:rect l="l" t="t" r="r" b="b"/>
              <a:pathLst>
                <a:path w="635" h="54610">
                  <a:moveTo>
                    <a:pt x="0" y="0"/>
                  </a:moveTo>
                  <a:lnTo>
                    <a:pt x="0" y="53118"/>
                  </a:lnTo>
                  <a:lnTo>
                    <a:pt x="152" y="54385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3193808" y="2576690"/>
              <a:ext cx="635" cy="55880"/>
            </a:xfrm>
            <a:custGeom>
              <a:avLst/>
              <a:gdLst/>
              <a:ahLst/>
              <a:cxnLst/>
              <a:rect l="l" t="t" r="r" b="b"/>
              <a:pathLst>
                <a:path w="635" h="55880">
                  <a:moveTo>
                    <a:pt x="0" y="0"/>
                  </a:moveTo>
                  <a:lnTo>
                    <a:pt x="0" y="54385"/>
                  </a:lnTo>
                  <a:lnTo>
                    <a:pt x="152" y="5565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3193961" y="2576690"/>
              <a:ext cx="635" cy="57150"/>
            </a:xfrm>
            <a:custGeom>
              <a:avLst/>
              <a:gdLst/>
              <a:ahLst/>
              <a:cxnLst/>
              <a:rect l="l" t="t" r="r" b="b"/>
              <a:pathLst>
                <a:path w="635" h="57150">
                  <a:moveTo>
                    <a:pt x="0" y="0"/>
                  </a:moveTo>
                  <a:lnTo>
                    <a:pt x="0" y="55653"/>
                  </a:lnTo>
                  <a:lnTo>
                    <a:pt x="152" y="56920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3194126" y="2576690"/>
              <a:ext cx="635" cy="58419"/>
            </a:xfrm>
            <a:custGeom>
              <a:avLst/>
              <a:gdLst/>
              <a:ahLst/>
              <a:cxnLst/>
              <a:rect l="l" t="t" r="r" b="b"/>
              <a:pathLst>
                <a:path w="635" h="58419">
                  <a:moveTo>
                    <a:pt x="0" y="0"/>
                  </a:moveTo>
                  <a:lnTo>
                    <a:pt x="0" y="57025"/>
                  </a:lnTo>
                  <a:lnTo>
                    <a:pt x="152" y="5829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3194278" y="2576690"/>
              <a:ext cx="635" cy="59690"/>
            </a:xfrm>
            <a:custGeom>
              <a:avLst/>
              <a:gdLst/>
              <a:ahLst/>
              <a:cxnLst/>
              <a:rect l="l" t="t" r="r" b="b"/>
              <a:pathLst>
                <a:path w="635" h="59689">
                  <a:moveTo>
                    <a:pt x="0" y="0"/>
                  </a:moveTo>
                  <a:lnTo>
                    <a:pt x="0" y="58293"/>
                  </a:lnTo>
                  <a:lnTo>
                    <a:pt x="152" y="59560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3194430" y="2576690"/>
              <a:ext cx="635" cy="60960"/>
            </a:xfrm>
            <a:custGeom>
              <a:avLst/>
              <a:gdLst/>
              <a:ahLst/>
              <a:cxnLst/>
              <a:rect l="l" t="t" r="r" b="b"/>
              <a:pathLst>
                <a:path w="635" h="60960">
                  <a:moveTo>
                    <a:pt x="0" y="0"/>
                  </a:moveTo>
                  <a:lnTo>
                    <a:pt x="0" y="59560"/>
                  </a:lnTo>
                  <a:lnTo>
                    <a:pt x="152" y="60827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3194595" y="2576690"/>
              <a:ext cx="635" cy="62230"/>
            </a:xfrm>
            <a:custGeom>
              <a:avLst/>
              <a:gdLst/>
              <a:ahLst/>
              <a:cxnLst/>
              <a:rect l="l" t="t" r="r" b="b"/>
              <a:pathLst>
                <a:path w="635" h="62230">
                  <a:moveTo>
                    <a:pt x="0" y="0"/>
                  </a:moveTo>
                  <a:lnTo>
                    <a:pt x="0" y="60933"/>
                  </a:lnTo>
                  <a:lnTo>
                    <a:pt x="152" y="62200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3194748" y="2576690"/>
              <a:ext cx="635" cy="64769"/>
            </a:xfrm>
            <a:custGeom>
              <a:avLst/>
              <a:gdLst/>
              <a:ahLst/>
              <a:cxnLst/>
              <a:rect l="l" t="t" r="r" b="b"/>
              <a:pathLst>
                <a:path w="635" h="64769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62204"/>
                  </a:lnTo>
                  <a:lnTo>
                    <a:pt x="152" y="63474"/>
                  </a:lnTo>
                  <a:lnTo>
                    <a:pt x="304" y="64744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3195053" y="2576690"/>
              <a:ext cx="635" cy="66040"/>
            </a:xfrm>
            <a:custGeom>
              <a:avLst/>
              <a:gdLst/>
              <a:ahLst/>
              <a:cxnLst/>
              <a:rect l="l" t="t" r="r" b="b"/>
              <a:pathLst>
                <a:path w="635" h="66039">
                  <a:moveTo>
                    <a:pt x="0" y="0"/>
                  </a:moveTo>
                  <a:lnTo>
                    <a:pt x="0" y="64734"/>
                  </a:lnTo>
                  <a:lnTo>
                    <a:pt x="152" y="66002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3195218" y="2576690"/>
              <a:ext cx="635" cy="67945"/>
            </a:xfrm>
            <a:custGeom>
              <a:avLst/>
              <a:gdLst/>
              <a:ahLst/>
              <a:cxnLst/>
              <a:rect l="l" t="t" r="r" b="b"/>
              <a:pathLst>
                <a:path w="635" h="67944">
                  <a:moveTo>
                    <a:pt x="0" y="0"/>
                  </a:moveTo>
                  <a:lnTo>
                    <a:pt x="0" y="66107"/>
                  </a:lnTo>
                  <a:lnTo>
                    <a:pt x="152" y="67374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3195370" y="2576690"/>
              <a:ext cx="635" cy="70485"/>
            </a:xfrm>
            <a:custGeom>
              <a:avLst/>
              <a:gdLst/>
              <a:ahLst/>
              <a:cxnLst/>
              <a:rect l="l" t="t" r="r" b="b"/>
              <a:pathLst>
                <a:path w="635" h="70485">
                  <a:moveTo>
                    <a:pt x="292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67386"/>
                  </a:lnTo>
                  <a:lnTo>
                    <a:pt x="152" y="68643"/>
                  </a:lnTo>
                  <a:lnTo>
                    <a:pt x="292" y="69913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3195675" y="2576690"/>
              <a:ext cx="635" cy="71755"/>
            </a:xfrm>
            <a:custGeom>
              <a:avLst/>
              <a:gdLst/>
              <a:ahLst/>
              <a:cxnLst/>
              <a:rect l="l" t="t" r="r" b="b"/>
              <a:pathLst>
                <a:path w="635" h="71755">
                  <a:moveTo>
                    <a:pt x="0" y="0"/>
                  </a:moveTo>
                  <a:lnTo>
                    <a:pt x="0" y="69909"/>
                  </a:lnTo>
                  <a:lnTo>
                    <a:pt x="152" y="7117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3195840" y="2576690"/>
              <a:ext cx="635" cy="73025"/>
            </a:xfrm>
            <a:custGeom>
              <a:avLst/>
              <a:gdLst/>
              <a:ahLst/>
              <a:cxnLst/>
              <a:rect l="l" t="t" r="r" b="b"/>
              <a:pathLst>
                <a:path w="635" h="73025">
                  <a:moveTo>
                    <a:pt x="0" y="0"/>
                  </a:moveTo>
                  <a:lnTo>
                    <a:pt x="0" y="71282"/>
                  </a:lnTo>
                  <a:lnTo>
                    <a:pt x="152" y="72549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3195993" y="2576690"/>
              <a:ext cx="635" cy="75565"/>
            </a:xfrm>
            <a:custGeom>
              <a:avLst/>
              <a:gdLst/>
              <a:ahLst/>
              <a:cxnLst/>
              <a:rect l="l" t="t" r="r" b="b"/>
              <a:pathLst>
                <a:path w="635" h="75564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72555"/>
                  </a:lnTo>
                  <a:lnTo>
                    <a:pt x="152" y="73825"/>
                  </a:lnTo>
                  <a:lnTo>
                    <a:pt x="292" y="7509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3196310" y="2576690"/>
              <a:ext cx="635" cy="76835"/>
            </a:xfrm>
            <a:custGeom>
              <a:avLst/>
              <a:gdLst/>
              <a:ahLst/>
              <a:cxnLst/>
              <a:rect l="l" t="t" r="r" b="b"/>
              <a:pathLst>
                <a:path w="635" h="76835">
                  <a:moveTo>
                    <a:pt x="0" y="0"/>
                  </a:moveTo>
                  <a:lnTo>
                    <a:pt x="0" y="75189"/>
                  </a:lnTo>
                  <a:lnTo>
                    <a:pt x="152" y="7645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3196462" y="2576690"/>
              <a:ext cx="635" cy="78105"/>
            </a:xfrm>
            <a:custGeom>
              <a:avLst/>
              <a:gdLst/>
              <a:ahLst/>
              <a:cxnLst/>
              <a:rect l="l" t="t" r="r" b="b"/>
              <a:pathLst>
                <a:path w="635" h="78105">
                  <a:moveTo>
                    <a:pt x="0" y="0"/>
                  </a:moveTo>
                  <a:lnTo>
                    <a:pt x="0" y="76456"/>
                  </a:lnTo>
                  <a:lnTo>
                    <a:pt x="152" y="77724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3196615" y="2576690"/>
              <a:ext cx="635" cy="79375"/>
            </a:xfrm>
            <a:custGeom>
              <a:avLst/>
              <a:gdLst/>
              <a:ahLst/>
              <a:cxnLst/>
              <a:rect l="l" t="t" r="r" b="b"/>
              <a:pathLst>
                <a:path w="635" h="79375">
                  <a:moveTo>
                    <a:pt x="0" y="0"/>
                  </a:moveTo>
                  <a:lnTo>
                    <a:pt x="0" y="77724"/>
                  </a:lnTo>
                  <a:lnTo>
                    <a:pt x="152" y="7899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3196767" y="2576690"/>
              <a:ext cx="635" cy="80645"/>
            </a:xfrm>
            <a:custGeom>
              <a:avLst/>
              <a:gdLst/>
              <a:ahLst/>
              <a:cxnLst/>
              <a:rect l="l" t="t" r="r" b="b"/>
              <a:pathLst>
                <a:path w="635" h="80644">
                  <a:moveTo>
                    <a:pt x="0" y="0"/>
                  </a:moveTo>
                  <a:lnTo>
                    <a:pt x="0" y="78991"/>
                  </a:lnTo>
                  <a:lnTo>
                    <a:pt x="152" y="8025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3196932" y="2576690"/>
              <a:ext cx="635" cy="81915"/>
            </a:xfrm>
            <a:custGeom>
              <a:avLst/>
              <a:gdLst/>
              <a:ahLst/>
              <a:cxnLst/>
              <a:rect l="l" t="t" r="r" b="b"/>
              <a:pathLst>
                <a:path w="635" h="81914">
                  <a:moveTo>
                    <a:pt x="0" y="0"/>
                  </a:moveTo>
                  <a:lnTo>
                    <a:pt x="0" y="80364"/>
                  </a:lnTo>
                  <a:lnTo>
                    <a:pt x="152" y="8163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3197085" y="2576690"/>
              <a:ext cx="635" cy="83185"/>
            </a:xfrm>
            <a:custGeom>
              <a:avLst/>
              <a:gdLst/>
              <a:ahLst/>
              <a:cxnLst/>
              <a:rect l="l" t="t" r="r" b="b"/>
              <a:pathLst>
                <a:path w="635" h="83185">
                  <a:moveTo>
                    <a:pt x="0" y="0"/>
                  </a:moveTo>
                  <a:lnTo>
                    <a:pt x="0" y="81631"/>
                  </a:lnTo>
                  <a:lnTo>
                    <a:pt x="152" y="8289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3197237" y="2576690"/>
              <a:ext cx="635" cy="84455"/>
            </a:xfrm>
            <a:custGeom>
              <a:avLst/>
              <a:gdLst/>
              <a:ahLst/>
              <a:cxnLst/>
              <a:rect l="l" t="t" r="r" b="b"/>
              <a:pathLst>
                <a:path w="635" h="84455">
                  <a:moveTo>
                    <a:pt x="0" y="0"/>
                  </a:moveTo>
                  <a:lnTo>
                    <a:pt x="0" y="82898"/>
                  </a:lnTo>
                  <a:lnTo>
                    <a:pt x="152" y="84165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3197390" y="2576690"/>
              <a:ext cx="635" cy="85725"/>
            </a:xfrm>
            <a:custGeom>
              <a:avLst/>
              <a:gdLst/>
              <a:ahLst/>
              <a:cxnLst/>
              <a:rect l="l" t="t" r="r" b="b"/>
              <a:pathLst>
                <a:path w="635" h="85725">
                  <a:moveTo>
                    <a:pt x="0" y="0"/>
                  </a:moveTo>
                  <a:lnTo>
                    <a:pt x="0" y="84165"/>
                  </a:lnTo>
                  <a:lnTo>
                    <a:pt x="152" y="8543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3197555" y="2576690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5547"/>
                  </a:lnTo>
                  <a:lnTo>
                    <a:pt x="152" y="86817"/>
                  </a:lnTo>
                  <a:lnTo>
                    <a:pt x="304" y="88074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3197859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8073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3198025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3198329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319848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52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close/>
                </a:path>
                <a:path w="635" h="89535">
                  <a:moveTo>
                    <a:pt x="317" y="0"/>
                  </a:moveTo>
                  <a:lnTo>
                    <a:pt x="165" y="0"/>
                  </a:lnTo>
                  <a:lnTo>
                    <a:pt x="165" y="89446"/>
                  </a:lnTo>
                  <a:lnTo>
                    <a:pt x="317" y="89446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3198799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319895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52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39" y="89446"/>
                  </a:lnTo>
                  <a:lnTo>
                    <a:pt x="152" y="0"/>
                  </a:lnTo>
                  <a:close/>
                </a:path>
                <a:path w="635" h="89535">
                  <a:moveTo>
                    <a:pt x="317" y="0"/>
                  </a:moveTo>
                  <a:lnTo>
                    <a:pt x="165" y="0"/>
                  </a:lnTo>
                  <a:lnTo>
                    <a:pt x="165" y="89446"/>
                  </a:lnTo>
                  <a:lnTo>
                    <a:pt x="317" y="89446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3199269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319942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3199574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3199739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3199891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3200044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3200196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3200361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3200514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292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292" y="89446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3200831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3201136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320128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3201454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3201606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320175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3201924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3202076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3202381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3202546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320269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3202851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3203003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52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close/>
                </a:path>
                <a:path w="635" h="89535">
                  <a:moveTo>
                    <a:pt x="317" y="0"/>
                  </a:moveTo>
                  <a:lnTo>
                    <a:pt x="165" y="0"/>
                  </a:lnTo>
                  <a:lnTo>
                    <a:pt x="165" y="89446"/>
                  </a:lnTo>
                  <a:lnTo>
                    <a:pt x="317" y="89446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3203321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3203473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320363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3203790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3203943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39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39" y="89446"/>
                  </a:lnTo>
                  <a:lnTo>
                    <a:pt x="139" y="0"/>
                  </a:lnTo>
                  <a:close/>
                </a:path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3204260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3204413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3204565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320471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52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close/>
                </a:path>
                <a:path w="635" h="89535">
                  <a:moveTo>
                    <a:pt x="317" y="0"/>
                  </a:moveTo>
                  <a:lnTo>
                    <a:pt x="165" y="0"/>
                  </a:lnTo>
                  <a:lnTo>
                    <a:pt x="165" y="89446"/>
                  </a:lnTo>
                  <a:lnTo>
                    <a:pt x="317" y="89446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3205035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3205187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320535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3205505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292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3205810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3205975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3206127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292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292" y="89446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320643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52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close/>
                </a:path>
                <a:path w="635" h="89535">
                  <a:moveTo>
                    <a:pt x="317" y="0"/>
                  </a:moveTo>
                  <a:lnTo>
                    <a:pt x="165" y="0"/>
                  </a:lnTo>
                  <a:lnTo>
                    <a:pt x="165" y="89446"/>
                  </a:lnTo>
                  <a:lnTo>
                    <a:pt x="317" y="89446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3206750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292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3207067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292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39" y="89446"/>
                  </a:lnTo>
                  <a:lnTo>
                    <a:pt x="292" y="89446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320737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39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39" y="89446"/>
                  </a:lnTo>
                  <a:lnTo>
                    <a:pt x="139" y="0"/>
                  </a:lnTo>
                  <a:close/>
                </a:path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3207677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3207994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52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39" y="89446"/>
                  </a:lnTo>
                  <a:lnTo>
                    <a:pt x="152" y="0"/>
                  </a:lnTo>
                  <a:close/>
                </a:path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3208299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3208464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3208617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3208921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3209086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3209239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3209391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3209709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3209861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3210013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3210179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39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39" y="89446"/>
                  </a:lnTo>
                  <a:lnTo>
                    <a:pt x="139" y="0"/>
                  </a:lnTo>
                  <a:close/>
                </a:path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3210483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3210636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3210801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3210953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3211106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52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39" y="89446"/>
                  </a:lnTo>
                  <a:lnTo>
                    <a:pt x="152" y="0"/>
                  </a:lnTo>
                  <a:close/>
                </a:path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3211423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3211575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321172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3211893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3212046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3212350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3212515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321266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3212820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321297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321313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3213290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321360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52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39" y="89446"/>
                  </a:lnTo>
                  <a:lnTo>
                    <a:pt x="152" y="0"/>
                  </a:lnTo>
                  <a:close/>
                </a:path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321391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3214065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3214230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321438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3214535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3214687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321485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3215005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3215157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52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close/>
                </a:path>
                <a:path w="635" h="89535">
                  <a:moveTo>
                    <a:pt x="304" y="0"/>
                  </a:moveTo>
                  <a:lnTo>
                    <a:pt x="165" y="0"/>
                  </a:lnTo>
                  <a:lnTo>
                    <a:pt x="165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3215474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3215627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152" y="0"/>
                  </a:moveTo>
                  <a:lnTo>
                    <a:pt x="0" y="0"/>
                  </a:lnTo>
                  <a:lnTo>
                    <a:pt x="0" y="89446"/>
                  </a:lnTo>
                  <a:lnTo>
                    <a:pt x="139" y="89446"/>
                  </a:lnTo>
                  <a:lnTo>
                    <a:pt x="152" y="0"/>
                  </a:lnTo>
                  <a:close/>
                </a:path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3215944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944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3216097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9446"/>
                  </a:lnTo>
                  <a:lnTo>
                    <a:pt x="152" y="89446"/>
                  </a:lnTo>
                  <a:lnTo>
                    <a:pt x="304" y="8944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321640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0" y="0"/>
                  </a:moveTo>
                  <a:lnTo>
                    <a:pt x="0" y="89446"/>
                  </a:lnTo>
                  <a:lnTo>
                    <a:pt x="152" y="8817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3216567" y="2576690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88074"/>
                  </a:lnTo>
                  <a:lnTo>
                    <a:pt x="152" y="86817"/>
                  </a:lnTo>
                  <a:lnTo>
                    <a:pt x="304" y="85547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3216871" y="2576690"/>
              <a:ext cx="635" cy="85725"/>
            </a:xfrm>
            <a:custGeom>
              <a:avLst/>
              <a:gdLst/>
              <a:ahLst/>
              <a:cxnLst/>
              <a:rect l="l" t="t" r="r" b="b"/>
              <a:pathLst>
                <a:path w="635" h="85725">
                  <a:moveTo>
                    <a:pt x="0" y="0"/>
                  </a:moveTo>
                  <a:lnTo>
                    <a:pt x="0" y="85538"/>
                  </a:lnTo>
                  <a:lnTo>
                    <a:pt x="152" y="8427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3217036" y="2576690"/>
              <a:ext cx="635" cy="84455"/>
            </a:xfrm>
            <a:custGeom>
              <a:avLst/>
              <a:gdLst/>
              <a:ahLst/>
              <a:cxnLst/>
              <a:rect l="l" t="t" r="r" b="b"/>
              <a:pathLst>
                <a:path w="635" h="84455">
                  <a:moveTo>
                    <a:pt x="0" y="0"/>
                  </a:moveTo>
                  <a:lnTo>
                    <a:pt x="0" y="84165"/>
                  </a:lnTo>
                  <a:lnTo>
                    <a:pt x="152" y="8289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3217189" y="2576690"/>
              <a:ext cx="635" cy="83185"/>
            </a:xfrm>
            <a:custGeom>
              <a:avLst/>
              <a:gdLst/>
              <a:ahLst/>
              <a:cxnLst/>
              <a:rect l="l" t="t" r="r" b="b"/>
              <a:pathLst>
                <a:path w="635" h="83185">
                  <a:moveTo>
                    <a:pt x="0" y="0"/>
                  </a:moveTo>
                  <a:lnTo>
                    <a:pt x="0" y="82898"/>
                  </a:lnTo>
                  <a:lnTo>
                    <a:pt x="152" y="8163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3217341" y="2576690"/>
              <a:ext cx="635" cy="81915"/>
            </a:xfrm>
            <a:custGeom>
              <a:avLst/>
              <a:gdLst/>
              <a:ahLst/>
              <a:cxnLst/>
              <a:rect l="l" t="t" r="r" b="b"/>
              <a:pathLst>
                <a:path w="635" h="81914">
                  <a:moveTo>
                    <a:pt x="0" y="0"/>
                  </a:moveTo>
                  <a:lnTo>
                    <a:pt x="0" y="81631"/>
                  </a:lnTo>
                  <a:lnTo>
                    <a:pt x="152" y="80364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3217494" y="2576690"/>
              <a:ext cx="635" cy="80645"/>
            </a:xfrm>
            <a:custGeom>
              <a:avLst/>
              <a:gdLst/>
              <a:ahLst/>
              <a:cxnLst/>
              <a:rect l="l" t="t" r="r" b="b"/>
              <a:pathLst>
                <a:path w="635" h="80644">
                  <a:moveTo>
                    <a:pt x="0" y="0"/>
                  </a:moveTo>
                  <a:lnTo>
                    <a:pt x="0" y="80364"/>
                  </a:lnTo>
                  <a:lnTo>
                    <a:pt x="152" y="7909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3217659" y="2576690"/>
              <a:ext cx="635" cy="79375"/>
            </a:xfrm>
            <a:custGeom>
              <a:avLst/>
              <a:gdLst/>
              <a:ahLst/>
              <a:cxnLst/>
              <a:rect l="l" t="t" r="r" b="b"/>
              <a:pathLst>
                <a:path w="635" h="79375">
                  <a:moveTo>
                    <a:pt x="0" y="0"/>
                  </a:moveTo>
                  <a:lnTo>
                    <a:pt x="0" y="78991"/>
                  </a:lnTo>
                  <a:lnTo>
                    <a:pt x="152" y="77724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3217811" y="2576690"/>
              <a:ext cx="635" cy="78105"/>
            </a:xfrm>
            <a:custGeom>
              <a:avLst/>
              <a:gdLst/>
              <a:ahLst/>
              <a:cxnLst/>
              <a:rect l="l" t="t" r="r" b="b"/>
              <a:pathLst>
                <a:path w="635" h="78105">
                  <a:moveTo>
                    <a:pt x="0" y="0"/>
                  </a:moveTo>
                  <a:lnTo>
                    <a:pt x="0" y="77724"/>
                  </a:lnTo>
                  <a:lnTo>
                    <a:pt x="152" y="7645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3217964" y="2576690"/>
              <a:ext cx="635" cy="76835"/>
            </a:xfrm>
            <a:custGeom>
              <a:avLst/>
              <a:gdLst/>
              <a:ahLst/>
              <a:cxnLst/>
              <a:rect l="l" t="t" r="r" b="b"/>
              <a:pathLst>
                <a:path w="635" h="76835">
                  <a:moveTo>
                    <a:pt x="0" y="0"/>
                  </a:moveTo>
                  <a:lnTo>
                    <a:pt x="0" y="76456"/>
                  </a:lnTo>
                  <a:lnTo>
                    <a:pt x="152" y="75189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3218129" y="2576690"/>
              <a:ext cx="635" cy="75565"/>
            </a:xfrm>
            <a:custGeom>
              <a:avLst/>
              <a:gdLst/>
              <a:ahLst/>
              <a:cxnLst/>
              <a:rect l="l" t="t" r="r" b="b"/>
              <a:pathLst>
                <a:path w="635" h="75564">
                  <a:moveTo>
                    <a:pt x="139" y="0"/>
                  </a:moveTo>
                  <a:lnTo>
                    <a:pt x="0" y="0"/>
                  </a:lnTo>
                  <a:lnTo>
                    <a:pt x="0" y="75095"/>
                  </a:lnTo>
                  <a:lnTo>
                    <a:pt x="139" y="73825"/>
                  </a:lnTo>
                  <a:lnTo>
                    <a:pt x="139" y="0"/>
                  </a:lnTo>
                  <a:close/>
                </a:path>
                <a:path w="635" h="75564">
                  <a:moveTo>
                    <a:pt x="304" y="0"/>
                  </a:moveTo>
                  <a:lnTo>
                    <a:pt x="152" y="0"/>
                  </a:lnTo>
                  <a:lnTo>
                    <a:pt x="152" y="73825"/>
                  </a:lnTo>
                  <a:lnTo>
                    <a:pt x="304" y="72555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3218433" y="2576690"/>
              <a:ext cx="635" cy="73025"/>
            </a:xfrm>
            <a:custGeom>
              <a:avLst/>
              <a:gdLst/>
              <a:ahLst/>
              <a:cxnLst/>
              <a:rect l="l" t="t" r="r" b="b"/>
              <a:pathLst>
                <a:path w="635" h="73025">
                  <a:moveTo>
                    <a:pt x="0" y="0"/>
                  </a:moveTo>
                  <a:lnTo>
                    <a:pt x="0" y="72549"/>
                  </a:lnTo>
                  <a:lnTo>
                    <a:pt x="152" y="71282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3218586" y="2576690"/>
              <a:ext cx="635" cy="71755"/>
            </a:xfrm>
            <a:custGeom>
              <a:avLst/>
              <a:gdLst/>
              <a:ahLst/>
              <a:cxnLst/>
              <a:rect l="l" t="t" r="r" b="b"/>
              <a:pathLst>
                <a:path w="635" h="71755">
                  <a:moveTo>
                    <a:pt x="0" y="0"/>
                  </a:moveTo>
                  <a:lnTo>
                    <a:pt x="0" y="71282"/>
                  </a:lnTo>
                  <a:lnTo>
                    <a:pt x="152" y="70015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3218751" y="2576690"/>
              <a:ext cx="635" cy="70485"/>
            </a:xfrm>
            <a:custGeom>
              <a:avLst/>
              <a:gdLst/>
              <a:ahLst/>
              <a:cxnLst/>
              <a:rect l="l" t="t" r="r" b="b"/>
              <a:pathLst>
                <a:path w="635" h="70485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69913"/>
                  </a:lnTo>
                  <a:lnTo>
                    <a:pt x="152" y="68643"/>
                  </a:lnTo>
                  <a:lnTo>
                    <a:pt x="304" y="67386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3219056" y="2576690"/>
              <a:ext cx="635" cy="67945"/>
            </a:xfrm>
            <a:custGeom>
              <a:avLst/>
              <a:gdLst/>
              <a:ahLst/>
              <a:cxnLst/>
              <a:rect l="l" t="t" r="r" b="b"/>
              <a:pathLst>
                <a:path w="635" h="67944">
                  <a:moveTo>
                    <a:pt x="0" y="0"/>
                  </a:moveTo>
                  <a:lnTo>
                    <a:pt x="0" y="67374"/>
                  </a:lnTo>
                  <a:lnTo>
                    <a:pt x="152" y="66107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3219221" y="2576690"/>
              <a:ext cx="635" cy="66040"/>
            </a:xfrm>
            <a:custGeom>
              <a:avLst/>
              <a:gdLst/>
              <a:ahLst/>
              <a:cxnLst/>
              <a:rect l="l" t="t" r="r" b="b"/>
              <a:pathLst>
                <a:path w="635" h="66039">
                  <a:moveTo>
                    <a:pt x="0" y="0"/>
                  </a:moveTo>
                  <a:lnTo>
                    <a:pt x="0" y="66002"/>
                  </a:lnTo>
                  <a:lnTo>
                    <a:pt x="152" y="64734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3219373" y="2576690"/>
              <a:ext cx="635" cy="64769"/>
            </a:xfrm>
            <a:custGeom>
              <a:avLst/>
              <a:gdLst/>
              <a:ahLst/>
              <a:cxnLst/>
              <a:rect l="l" t="t" r="r" b="b"/>
              <a:pathLst>
                <a:path w="635" h="64769">
                  <a:moveTo>
                    <a:pt x="304" y="0"/>
                  </a:moveTo>
                  <a:lnTo>
                    <a:pt x="152" y="0"/>
                  </a:lnTo>
                  <a:lnTo>
                    <a:pt x="0" y="0"/>
                  </a:lnTo>
                  <a:lnTo>
                    <a:pt x="0" y="64744"/>
                  </a:lnTo>
                  <a:lnTo>
                    <a:pt x="152" y="63474"/>
                  </a:lnTo>
                  <a:lnTo>
                    <a:pt x="304" y="62204"/>
                  </a:lnTo>
                  <a:lnTo>
                    <a:pt x="30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3219678" y="2576690"/>
              <a:ext cx="635" cy="62230"/>
            </a:xfrm>
            <a:custGeom>
              <a:avLst/>
              <a:gdLst/>
              <a:ahLst/>
              <a:cxnLst/>
              <a:rect l="l" t="t" r="r" b="b"/>
              <a:pathLst>
                <a:path w="635" h="62230">
                  <a:moveTo>
                    <a:pt x="0" y="0"/>
                  </a:moveTo>
                  <a:lnTo>
                    <a:pt x="0" y="62200"/>
                  </a:lnTo>
                  <a:lnTo>
                    <a:pt x="152" y="6093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3219843" y="2576690"/>
              <a:ext cx="635" cy="60960"/>
            </a:xfrm>
            <a:custGeom>
              <a:avLst/>
              <a:gdLst/>
              <a:ahLst/>
              <a:cxnLst/>
              <a:rect l="l" t="t" r="r" b="b"/>
              <a:pathLst>
                <a:path w="635" h="60960">
                  <a:moveTo>
                    <a:pt x="0" y="0"/>
                  </a:moveTo>
                  <a:lnTo>
                    <a:pt x="0" y="60827"/>
                  </a:lnTo>
                  <a:lnTo>
                    <a:pt x="152" y="59560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3219995" y="2576690"/>
              <a:ext cx="635" cy="59690"/>
            </a:xfrm>
            <a:custGeom>
              <a:avLst/>
              <a:gdLst/>
              <a:ahLst/>
              <a:cxnLst/>
              <a:rect l="l" t="t" r="r" b="b"/>
              <a:pathLst>
                <a:path w="635" h="59689">
                  <a:moveTo>
                    <a:pt x="0" y="0"/>
                  </a:moveTo>
                  <a:lnTo>
                    <a:pt x="0" y="59560"/>
                  </a:lnTo>
                  <a:lnTo>
                    <a:pt x="152" y="5829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3220148" y="2576690"/>
              <a:ext cx="635" cy="58419"/>
            </a:xfrm>
            <a:custGeom>
              <a:avLst/>
              <a:gdLst/>
              <a:ahLst/>
              <a:cxnLst/>
              <a:rect l="l" t="t" r="r" b="b"/>
              <a:pathLst>
                <a:path w="635" h="58419">
                  <a:moveTo>
                    <a:pt x="0" y="0"/>
                  </a:moveTo>
                  <a:lnTo>
                    <a:pt x="0" y="58293"/>
                  </a:lnTo>
                  <a:lnTo>
                    <a:pt x="152" y="57025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3220300" y="2576690"/>
              <a:ext cx="635" cy="57150"/>
            </a:xfrm>
            <a:custGeom>
              <a:avLst/>
              <a:gdLst/>
              <a:ahLst/>
              <a:cxnLst/>
              <a:rect l="l" t="t" r="r" b="b"/>
              <a:pathLst>
                <a:path w="635" h="57150">
                  <a:moveTo>
                    <a:pt x="0" y="0"/>
                  </a:moveTo>
                  <a:lnTo>
                    <a:pt x="0" y="57025"/>
                  </a:lnTo>
                  <a:lnTo>
                    <a:pt x="152" y="5575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3220465" y="2576690"/>
              <a:ext cx="635" cy="55880"/>
            </a:xfrm>
            <a:custGeom>
              <a:avLst/>
              <a:gdLst/>
              <a:ahLst/>
              <a:cxnLst/>
              <a:rect l="l" t="t" r="r" b="b"/>
              <a:pathLst>
                <a:path w="635" h="55880">
                  <a:moveTo>
                    <a:pt x="0" y="0"/>
                  </a:moveTo>
                  <a:lnTo>
                    <a:pt x="0" y="55653"/>
                  </a:lnTo>
                  <a:lnTo>
                    <a:pt x="152" y="54385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3220618" y="2576690"/>
              <a:ext cx="635" cy="54610"/>
            </a:xfrm>
            <a:custGeom>
              <a:avLst/>
              <a:gdLst/>
              <a:ahLst/>
              <a:cxnLst/>
              <a:rect l="l" t="t" r="r" b="b"/>
              <a:pathLst>
                <a:path w="635" h="54610">
                  <a:moveTo>
                    <a:pt x="0" y="0"/>
                  </a:moveTo>
                  <a:lnTo>
                    <a:pt x="0" y="54385"/>
                  </a:lnTo>
                  <a:lnTo>
                    <a:pt x="152" y="5311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3220770" y="2576690"/>
              <a:ext cx="635" cy="53340"/>
            </a:xfrm>
            <a:custGeom>
              <a:avLst/>
              <a:gdLst/>
              <a:ahLst/>
              <a:cxnLst/>
              <a:rect l="l" t="t" r="r" b="b"/>
              <a:pathLst>
                <a:path w="635" h="53339">
                  <a:moveTo>
                    <a:pt x="0" y="0"/>
                  </a:moveTo>
                  <a:lnTo>
                    <a:pt x="0" y="53118"/>
                  </a:lnTo>
                  <a:lnTo>
                    <a:pt x="152" y="5185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3220935" y="2576690"/>
              <a:ext cx="635" cy="52069"/>
            </a:xfrm>
            <a:custGeom>
              <a:avLst/>
              <a:gdLst/>
              <a:ahLst/>
              <a:cxnLst/>
              <a:rect l="l" t="t" r="r" b="b"/>
              <a:pathLst>
                <a:path w="635" h="52069">
                  <a:moveTo>
                    <a:pt x="0" y="0"/>
                  </a:moveTo>
                  <a:lnTo>
                    <a:pt x="0" y="51745"/>
                  </a:lnTo>
                  <a:lnTo>
                    <a:pt x="152" y="5047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3221088" y="2576690"/>
              <a:ext cx="635" cy="50800"/>
            </a:xfrm>
            <a:custGeom>
              <a:avLst/>
              <a:gdLst/>
              <a:ahLst/>
              <a:cxnLst/>
              <a:rect l="l" t="t" r="r" b="b"/>
              <a:pathLst>
                <a:path w="635" h="50800">
                  <a:moveTo>
                    <a:pt x="0" y="0"/>
                  </a:moveTo>
                  <a:lnTo>
                    <a:pt x="0" y="50478"/>
                  </a:lnTo>
                  <a:lnTo>
                    <a:pt x="152" y="4921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3221240" y="2576690"/>
              <a:ext cx="635" cy="49530"/>
            </a:xfrm>
            <a:custGeom>
              <a:avLst/>
              <a:gdLst/>
              <a:ahLst/>
              <a:cxnLst/>
              <a:rect l="l" t="t" r="r" b="b"/>
              <a:pathLst>
                <a:path w="635" h="49530">
                  <a:moveTo>
                    <a:pt x="0" y="0"/>
                  </a:moveTo>
                  <a:lnTo>
                    <a:pt x="0" y="49211"/>
                  </a:lnTo>
                  <a:lnTo>
                    <a:pt x="152" y="4794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3221393" y="2576690"/>
              <a:ext cx="635" cy="48260"/>
            </a:xfrm>
            <a:custGeom>
              <a:avLst/>
              <a:gdLst/>
              <a:ahLst/>
              <a:cxnLst/>
              <a:rect l="l" t="t" r="r" b="b"/>
              <a:pathLst>
                <a:path w="635" h="48260">
                  <a:moveTo>
                    <a:pt x="0" y="0"/>
                  </a:moveTo>
                  <a:lnTo>
                    <a:pt x="0" y="47943"/>
                  </a:lnTo>
                  <a:lnTo>
                    <a:pt x="152" y="4667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3221558" y="2576690"/>
              <a:ext cx="635" cy="46990"/>
            </a:xfrm>
            <a:custGeom>
              <a:avLst/>
              <a:gdLst/>
              <a:ahLst/>
              <a:cxnLst/>
              <a:rect l="l" t="t" r="r" b="b"/>
              <a:pathLst>
                <a:path w="635" h="46989">
                  <a:moveTo>
                    <a:pt x="0" y="0"/>
                  </a:moveTo>
                  <a:lnTo>
                    <a:pt x="0" y="46571"/>
                  </a:lnTo>
                  <a:lnTo>
                    <a:pt x="152" y="4530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3221710" y="2576690"/>
              <a:ext cx="635" cy="45720"/>
            </a:xfrm>
            <a:custGeom>
              <a:avLst/>
              <a:gdLst/>
              <a:ahLst/>
              <a:cxnLst/>
              <a:rect l="l" t="t" r="r" b="b"/>
              <a:pathLst>
                <a:path w="635" h="45719">
                  <a:moveTo>
                    <a:pt x="0" y="0"/>
                  </a:moveTo>
                  <a:lnTo>
                    <a:pt x="0" y="45303"/>
                  </a:lnTo>
                  <a:lnTo>
                    <a:pt x="152" y="4403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3221862" y="2576690"/>
              <a:ext cx="635" cy="44450"/>
            </a:xfrm>
            <a:custGeom>
              <a:avLst/>
              <a:gdLst/>
              <a:ahLst/>
              <a:cxnLst/>
              <a:rect l="l" t="t" r="r" b="b"/>
              <a:pathLst>
                <a:path w="635" h="44450">
                  <a:moveTo>
                    <a:pt x="0" y="0"/>
                  </a:moveTo>
                  <a:lnTo>
                    <a:pt x="0" y="44036"/>
                  </a:lnTo>
                  <a:lnTo>
                    <a:pt x="152" y="42769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3222015" y="2576690"/>
              <a:ext cx="635" cy="43180"/>
            </a:xfrm>
            <a:custGeom>
              <a:avLst/>
              <a:gdLst/>
              <a:ahLst/>
              <a:cxnLst/>
              <a:rect l="l" t="t" r="r" b="b"/>
              <a:pathLst>
                <a:path w="635" h="43180">
                  <a:moveTo>
                    <a:pt x="0" y="0"/>
                  </a:moveTo>
                  <a:lnTo>
                    <a:pt x="0" y="42769"/>
                  </a:lnTo>
                  <a:lnTo>
                    <a:pt x="152" y="41502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3222180" y="2576690"/>
              <a:ext cx="635" cy="41910"/>
            </a:xfrm>
            <a:custGeom>
              <a:avLst/>
              <a:gdLst/>
              <a:ahLst/>
              <a:cxnLst/>
              <a:rect l="l" t="t" r="r" b="b"/>
              <a:pathLst>
                <a:path w="635" h="41910">
                  <a:moveTo>
                    <a:pt x="0" y="0"/>
                  </a:moveTo>
                  <a:lnTo>
                    <a:pt x="0" y="41396"/>
                  </a:lnTo>
                  <a:lnTo>
                    <a:pt x="152" y="40129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3222332" y="2576690"/>
              <a:ext cx="635" cy="40640"/>
            </a:xfrm>
            <a:custGeom>
              <a:avLst/>
              <a:gdLst/>
              <a:ahLst/>
              <a:cxnLst/>
              <a:rect l="l" t="t" r="r" b="b"/>
              <a:pathLst>
                <a:path w="635" h="40639">
                  <a:moveTo>
                    <a:pt x="0" y="0"/>
                  </a:moveTo>
                  <a:lnTo>
                    <a:pt x="0" y="40129"/>
                  </a:lnTo>
                  <a:lnTo>
                    <a:pt x="152" y="38862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3222485" y="2576690"/>
              <a:ext cx="635" cy="39370"/>
            </a:xfrm>
            <a:custGeom>
              <a:avLst/>
              <a:gdLst/>
              <a:ahLst/>
              <a:cxnLst/>
              <a:rect l="l" t="t" r="r" b="b"/>
              <a:pathLst>
                <a:path w="635" h="39369">
                  <a:moveTo>
                    <a:pt x="152" y="0"/>
                  </a:moveTo>
                  <a:lnTo>
                    <a:pt x="0" y="0"/>
                  </a:lnTo>
                  <a:lnTo>
                    <a:pt x="0" y="38874"/>
                  </a:lnTo>
                  <a:lnTo>
                    <a:pt x="152" y="37604"/>
                  </a:lnTo>
                  <a:lnTo>
                    <a:pt x="152" y="0"/>
                  </a:lnTo>
                  <a:close/>
                </a:path>
                <a:path w="635" h="39369">
                  <a:moveTo>
                    <a:pt x="317" y="0"/>
                  </a:moveTo>
                  <a:lnTo>
                    <a:pt x="165" y="0"/>
                  </a:lnTo>
                  <a:lnTo>
                    <a:pt x="165" y="37490"/>
                  </a:lnTo>
                  <a:lnTo>
                    <a:pt x="317" y="36233"/>
                  </a:lnTo>
                  <a:lnTo>
                    <a:pt x="31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3222802" y="257669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5" h="36830">
                  <a:moveTo>
                    <a:pt x="0" y="0"/>
                  </a:moveTo>
                  <a:lnTo>
                    <a:pt x="0" y="36221"/>
                  </a:lnTo>
                  <a:lnTo>
                    <a:pt x="152" y="34954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3222955" y="2576690"/>
              <a:ext cx="635" cy="35560"/>
            </a:xfrm>
            <a:custGeom>
              <a:avLst/>
              <a:gdLst/>
              <a:ahLst/>
              <a:cxnLst/>
              <a:rect l="l" t="t" r="r" b="b"/>
              <a:pathLst>
                <a:path w="635" h="35560">
                  <a:moveTo>
                    <a:pt x="0" y="0"/>
                  </a:moveTo>
                  <a:lnTo>
                    <a:pt x="0" y="34954"/>
                  </a:lnTo>
                  <a:lnTo>
                    <a:pt x="152" y="33687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3223107" y="2576690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0" y="33687"/>
                  </a:lnTo>
                  <a:lnTo>
                    <a:pt x="152" y="32420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3223272" y="2576690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0" y="0"/>
                  </a:moveTo>
                  <a:lnTo>
                    <a:pt x="0" y="32314"/>
                  </a:lnTo>
                  <a:lnTo>
                    <a:pt x="152" y="31047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3223425" y="2576690"/>
              <a:ext cx="635" cy="31115"/>
            </a:xfrm>
            <a:custGeom>
              <a:avLst/>
              <a:gdLst/>
              <a:ahLst/>
              <a:cxnLst/>
              <a:rect l="l" t="t" r="r" b="b"/>
              <a:pathLst>
                <a:path w="635" h="31114">
                  <a:moveTo>
                    <a:pt x="0" y="0"/>
                  </a:moveTo>
                  <a:lnTo>
                    <a:pt x="0" y="31047"/>
                  </a:lnTo>
                  <a:lnTo>
                    <a:pt x="152" y="29780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3223577" y="2576690"/>
              <a:ext cx="635" cy="29845"/>
            </a:xfrm>
            <a:custGeom>
              <a:avLst/>
              <a:gdLst/>
              <a:ahLst/>
              <a:cxnLst/>
              <a:rect l="l" t="t" r="r" b="b"/>
              <a:pathLst>
                <a:path w="635" h="29844">
                  <a:moveTo>
                    <a:pt x="0" y="0"/>
                  </a:moveTo>
                  <a:lnTo>
                    <a:pt x="0" y="29780"/>
                  </a:lnTo>
                  <a:lnTo>
                    <a:pt x="152" y="28512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3223729" y="2576690"/>
              <a:ext cx="635" cy="28575"/>
            </a:xfrm>
            <a:custGeom>
              <a:avLst/>
              <a:gdLst/>
              <a:ahLst/>
              <a:cxnLst/>
              <a:rect l="l" t="t" r="r" b="b"/>
              <a:pathLst>
                <a:path w="635" h="28575">
                  <a:moveTo>
                    <a:pt x="0" y="0"/>
                  </a:moveTo>
                  <a:lnTo>
                    <a:pt x="0" y="28512"/>
                  </a:lnTo>
                  <a:lnTo>
                    <a:pt x="152" y="27245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3223894" y="2576690"/>
              <a:ext cx="635" cy="27305"/>
            </a:xfrm>
            <a:custGeom>
              <a:avLst/>
              <a:gdLst/>
              <a:ahLst/>
              <a:cxnLst/>
              <a:rect l="l" t="t" r="r" b="b"/>
              <a:pathLst>
                <a:path w="635" h="27305">
                  <a:moveTo>
                    <a:pt x="0" y="0"/>
                  </a:moveTo>
                  <a:lnTo>
                    <a:pt x="0" y="27140"/>
                  </a:lnTo>
                  <a:lnTo>
                    <a:pt x="152" y="25872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3224047" y="2576690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0"/>
                  </a:moveTo>
                  <a:lnTo>
                    <a:pt x="0" y="25872"/>
                  </a:lnTo>
                  <a:lnTo>
                    <a:pt x="152" y="24605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3224199" y="2576690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0"/>
                  </a:moveTo>
                  <a:lnTo>
                    <a:pt x="0" y="24605"/>
                  </a:lnTo>
                  <a:lnTo>
                    <a:pt x="152" y="2333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3224364" y="2576690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4">
                  <a:moveTo>
                    <a:pt x="0" y="0"/>
                  </a:moveTo>
                  <a:lnTo>
                    <a:pt x="0" y="23232"/>
                  </a:lnTo>
                  <a:lnTo>
                    <a:pt x="152" y="21965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3224517" y="2576690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1965"/>
                  </a:lnTo>
                  <a:lnTo>
                    <a:pt x="152" y="20698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3224669" y="2576690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5">
                  <a:moveTo>
                    <a:pt x="0" y="0"/>
                  </a:moveTo>
                  <a:lnTo>
                    <a:pt x="0" y="20698"/>
                  </a:lnTo>
                  <a:lnTo>
                    <a:pt x="152" y="1943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3224822" y="2576690"/>
              <a:ext cx="635" cy="19685"/>
            </a:xfrm>
            <a:custGeom>
              <a:avLst/>
              <a:gdLst/>
              <a:ahLst/>
              <a:cxnLst/>
              <a:rect l="l" t="t" r="r" b="b"/>
              <a:pathLst>
                <a:path w="635" h="19685">
                  <a:moveTo>
                    <a:pt x="0" y="0"/>
                  </a:moveTo>
                  <a:lnTo>
                    <a:pt x="0" y="19431"/>
                  </a:lnTo>
                  <a:lnTo>
                    <a:pt x="152" y="1816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3224987" y="2576690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8058"/>
                  </a:lnTo>
                  <a:lnTo>
                    <a:pt x="152" y="16790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3225139" y="2576690"/>
              <a:ext cx="635" cy="17145"/>
            </a:xfrm>
            <a:custGeom>
              <a:avLst/>
              <a:gdLst/>
              <a:ahLst/>
              <a:cxnLst/>
              <a:rect l="l" t="t" r="r" b="b"/>
              <a:pathLst>
                <a:path w="635" h="17144">
                  <a:moveTo>
                    <a:pt x="0" y="0"/>
                  </a:moveTo>
                  <a:lnTo>
                    <a:pt x="0" y="16790"/>
                  </a:lnTo>
                  <a:lnTo>
                    <a:pt x="152" y="1552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3225291" y="2576690"/>
              <a:ext cx="635" cy="15875"/>
            </a:xfrm>
            <a:custGeom>
              <a:avLst/>
              <a:gdLst/>
              <a:ahLst/>
              <a:cxnLst/>
              <a:rect l="l" t="t" r="r" b="b"/>
              <a:pathLst>
                <a:path w="635" h="15875">
                  <a:moveTo>
                    <a:pt x="0" y="0"/>
                  </a:moveTo>
                  <a:lnTo>
                    <a:pt x="0" y="15523"/>
                  </a:lnTo>
                  <a:lnTo>
                    <a:pt x="152" y="1425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3225457" y="2576690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5">
                  <a:moveTo>
                    <a:pt x="0" y="0"/>
                  </a:moveTo>
                  <a:lnTo>
                    <a:pt x="0" y="14150"/>
                  </a:lnTo>
                  <a:lnTo>
                    <a:pt x="152" y="12883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3225609" y="2576690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5" h="13335">
                  <a:moveTo>
                    <a:pt x="0" y="0"/>
                  </a:moveTo>
                  <a:lnTo>
                    <a:pt x="0" y="12883"/>
                  </a:lnTo>
                  <a:lnTo>
                    <a:pt x="152" y="11616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3225761" y="2576690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4">
                  <a:moveTo>
                    <a:pt x="0" y="0"/>
                  </a:moveTo>
                  <a:lnTo>
                    <a:pt x="0" y="11616"/>
                  </a:lnTo>
                  <a:lnTo>
                    <a:pt x="152" y="10349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3225914" y="2576690"/>
              <a:ext cx="635" cy="10795"/>
            </a:xfrm>
            <a:custGeom>
              <a:avLst/>
              <a:gdLst/>
              <a:ahLst/>
              <a:cxnLst/>
              <a:rect l="l" t="t" r="r" b="b"/>
              <a:pathLst>
                <a:path w="635" h="10794">
                  <a:moveTo>
                    <a:pt x="0" y="0"/>
                  </a:moveTo>
                  <a:lnTo>
                    <a:pt x="0" y="10349"/>
                  </a:lnTo>
                  <a:lnTo>
                    <a:pt x="152" y="908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3226079" y="2576690"/>
              <a:ext cx="635" cy="9525"/>
            </a:xfrm>
            <a:custGeom>
              <a:avLst/>
              <a:gdLst/>
              <a:ahLst/>
              <a:cxnLst/>
              <a:rect l="l" t="t" r="r" b="b"/>
              <a:pathLst>
                <a:path w="635" h="9525">
                  <a:moveTo>
                    <a:pt x="0" y="0"/>
                  </a:moveTo>
                  <a:lnTo>
                    <a:pt x="0" y="8976"/>
                  </a:lnTo>
                  <a:lnTo>
                    <a:pt x="152" y="7709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3226231" y="2576690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5">
                  <a:moveTo>
                    <a:pt x="0" y="0"/>
                  </a:moveTo>
                  <a:lnTo>
                    <a:pt x="0" y="7709"/>
                  </a:lnTo>
                  <a:lnTo>
                    <a:pt x="152" y="6441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3226384" y="2576690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0"/>
                  </a:moveTo>
                  <a:lnTo>
                    <a:pt x="0" y="6441"/>
                  </a:lnTo>
                  <a:lnTo>
                    <a:pt x="152" y="5174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3226536" y="2576690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5" h="5714">
                  <a:moveTo>
                    <a:pt x="0" y="0"/>
                  </a:moveTo>
                  <a:lnTo>
                    <a:pt x="0" y="5174"/>
                  </a:lnTo>
                  <a:lnTo>
                    <a:pt x="152" y="3907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3226701" y="2576690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801"/>
                  </a:lnTo>
                  <a:lnTo>
                    <a:pt x="152" y="2534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3226854" y="2576690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0"/>
                  </a:moveTo>
                  <a:lnTo>
                    <a:pt x="0" y="2534"/>
                  </a:lnTo>
                  <a:lnTo>
                    <a:pt x="152" y="1267"/>
                  </a:lnTo>
                  <a:lnTo>
                    <a:pt x="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3227006" y="2576677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5">
                  <a:moveTo>
                    <a:pt x="0" y="12"/>
                  </a:moveTo>
                  <a:lnTo>
                    <a:pt x="0" y="1279"/>
                  </a:lnTo>
                  <a:lnTo>
                    <a:pt x="152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3187268" y="2576690"/>
              <a:ext cx="40005" cy="89535"/>
            </a:xfrm>
            <a:custGeom>
              <a:avLst/>
              <a:gdLst/>
              <a:ahLst/>
              <a:cxnLst/>
              <a:rect l="l" t="t" r="r" b="b"/>
              <a:pathLst>
                <a:path w="40005" h="89535">
                  <a:moveTo>
                    <a:pt x="29133" y="89446"/>
                  </a:moveTo>
                  <a:lnTo>
                    <a:pt x="39890" y="0"/>
                  </a:lnTo>
                  <a:lnTo>
                    <a:pt x="0" y="0"/>
                  </a:lnTo>
                  <a:lnTo>
                    <a:pt x="10756" y="89446"/>
                  </a:lnTo>
                  <a:lnTo>
                    <a:pt x="29133" y="8944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6938937" y="2576690"/>
              <a:ext cx="0" cy="1905"/>
            </a:xfrm>
            <a:custGeom>
              <a:avLst/>
              <a:gdLst/>
              <a:ahLst/>
              <a:cxnLst/>
              <a:rect l="l" t="t" r="r" b="b"/>
              <a:pathLst>
                <a:path w="0" h="1905">
                  <a:moveTo>
                    <a:pt x="0" y="0"/>
                  </a:moveTo>
                  <a:lnTo>
                    <a:pt x="1" y="1276"/>
                  </a:lnTo>
                  <a:lnTo>
                    <a:pt x="0" y="126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6939013" y="2576690"/>
              <a:ext cx="0" cy="2540"/>
            </a:xfrm>
            <a:custGeom>
              <a:avLst/>
              <a:gdLst/>
              <a:ahLst/>
              <a:cxnLst/>
              <a:rect l="l" t="t" r="r" b="b"/>
              <a:pathLst>
                <a:path w="0" h="2539">
                  <a:moveTo>
                    <a:pt x="0" y="0"/>
                  </a:moveTo>
                  <a:lnTo>
                    <a:pt x="1" y="1914"/>
                  </a:lnTo>
                  <a:lnTo>
                    <a:pt x="0" y="1900"/>
                  </a:lnTo>
                  <a:close/>
                </a:path>
              </a:pathLst>
            </a:custGeom>
            <a:solidFill>
              <a:srgbClr val="5B5E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6939241" y="2576690"/>
              <a:ext cx="0" cy="4445"/>
            </a:xfrm>
            <a:custGeom>
              <a:avLst/>
              <a:gdLst/>
              <a:ahLst/>
              <a:cxnLst/>
              <a:rect l="l" t="t" r="r" b="b"/>
              <a:pathLst>
                <a:path w="0" h="4444">
                  <a:moveTo>
                    <a:pt x="0" y="0"/>
                  </a:moveTo>
                  <a:lnTo>
                    <a:pt x="3" y="3828"/>
                  </a:lnTo>
                  <a:lnTo>
                    <a:pt x="0" y="3801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6939635" y="2576690"/>
              <a:ext cx="0" cy="7620"/>
            </a:xfrm>
            <a:custGeom>
              <a:avLst/>
              <a:gdLst/>
              <a:ahLst/>
              <a:cxnLst/>
              <a:rect l="l" t="t" r="r" b="b"/>
              <a:pathLst>
                <a:path w="0" h="7619">
                  <a:moveTo>
                    <a:pt x="0" y="0"/>
                  </a:moveTo>
                  <a:lnTo>
                    <a:pt x="6" y="7125"/>
                  </a:lnTo>
                  <a:lnTo>
                    <a:pt x="0" y="7075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6939876" y="2576690"/>
              <a:ext cx="635" cy="9525"/>
            </a:xfrm>
            <a:custGeom>
              <a:avLst/>
              <a:gdLst/>
              <a:ahLst/>
              <a:cxnLst/>
              <a:rect l="l" t="t" r="r" b="b"/>
              <a:pathLst>
                <a:path w="634" h="9525">
                  <a:moveTo>
                    <a:pt x="0" y="0"/>
                  </a:moveTo>
                  <a:lnTo>
                    <a:pt x="7" y="9146"/>
                  </a:lnTo>
                  <a:lnTo>
                    <a:pt x="0" y="9081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6940105" y="2576690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4" h="11430">
                  <a:moveTo>
                    <a:pt x="0" y="0"/>
                  </a:moveTo>
                  <a:lnTo>
                    <a:pt x="9" y="11061"/>
                  </a:lnTo>
                  <a:lnTo>
                    <a:pt x="0" y="10982"/>
                  </a:lnTo>
                  <a:close/>
                </a:path>
              </a:pathLst>
            </a:custGeom>
            <a:solidFill>
              <a:srgbClr val="6468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6940334" y="2576690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4" h="13335">
                  <a:moveTo>
                    <a:pt x="0" y="0"/>
                  </a:moveTo>
                  <a:lnTo>
                    <a:pt x="11" y="12975"/>
                  </a:lnTo>
                  <a:lnTo>
                    <a:pt x="0" y="12883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6940575" y="2576690"/>
              <a:ext cx="635" cy="15240"/>
            </a:xfrm>
            <a:custGeom>
              <a:avLst/>
              <a:gdLst/>
              <a:ahLst/>
              <a:cxnLst/>
              <a:rect l="l" t="t" r="r" b="b"/>
              <a:pathLst>
                <a:path w="634" h="15239">
                  <a:moveTo>
                    <a:pt x="0" y="0"/>
                  </a:moveTo>
                  <a:lnTo>
                    <a:pt x="12" y="14996"/>
                  </a:lnTo>
                  <a:lnTo>
                    <a:pt x="0" y="14890"/>
                  </a:lnTo>
                  <a:close/>
                </a:path>
              </a:pathLst>
            </a:custGeom>
            <a:solidFill>
              <a:srgbClr val="696D6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6940804" y="2576690"/>
              <a:ext cx="635" cy="17145"/>
            </a:xfrm>
            <a:custGeom>
              <a:avLst/>
              <a:gdLst/>
              <a:ahLst/>
              <a:cxnLst/>
              <a:rect l="l" t="t" r="r" b="b"/>
              <a:pathLst>
                <a:path w="634" h="17144">
                  <a:moveTo>
                    <a:pt x="0" y="0"/>
                  </a:moveTo>
                  <a:lnTo>
                    <a:pt x="14" y="16910"/>
                  </a:lnTo>
                  <a:lnTo>
                    <a:pt x="0" y="1679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6941197" y="2576690"/>
              <a:ext cx="635" cy="20320"/>
            </a:xfrm>
            <a:custGeom>
              <a:avLst/>
              <a:gdLst/>
              <a:ahLst/>
              <a:cxnLst/>
              <a:rect l="l" t="t" r="r" b="b"/>
              <a:pathLst>
                <a:path w="634" h="20319">
                  <a:moveTo>
                    <a:pt x="0" y="0"/>
                  </a:moveTo>
                  <a:lnTo>
                    <a:pt x="0" y="20064"/>
                  </a:lnTo>
                  <a:lnTo>
                    <a:pt x="17" y="202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6941426" y="2576690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4" h="22225">
                  <a:moveTo>
                    <a:pt x="0" y="0"/>
                  </a:moveTo>
                  <a:lnTo>
                    <a:pt x="0" y="21965"/>
                  </a:lnTo>
                  <a:lnTo>
                    <a:pt x="18" y="221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6941667" y="2576690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4" h="24764">
                  <a:moveTo>
                    <a:pt x="0" y="0"/>
                  </a:moveTo>
                  <a:lnTo>
                    <a:pt x="0" y="23971"/>
                  </a:lnTo>
                  <a:lnTo>
                    <a:pt x="20" y="241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376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6941896" y="2576690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4" h="26669">
                  <a:moveTo>
                    <a:pt x="0" y="0"/>
                  </a:moveTo>
                  <a:lnTo>
                    <a:pt x="0" y="25872"/>
                  </a:lnTo>
                  <a:lnTo>
                    <a:pt x="22" y="260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6942137" y="2576690"/>
              <a:ext cx="635" cy="28575"/>
            </a:xfrm>
            <a:custGeom>
              <a:avLst/>
              <a:gdLst/>
              <a:ahLst/>
              <a:cxnLst/>
              <a:rect l="l" t="t" r="r" b="b"/>
              <a:pathLst>
                <a:path w="634" h="28575">
                  <a:moveTo>
                    <a:pt x="0" y="0"/>
                  </a:moveTo>
                  <a:lnTo>
                    <a:pt x="0" y="27879"/>
                  </a:lnTo>
                  <a:lnTo>
                    <a:pt x="23" y="280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77A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6942366" y="2576690"/>
              <a:ext cx="635" cy="30480"/>
            </a:xfrm>
            <a:custGeom>
              <a:avLst/>
              <a:gdLst/>
              <a:ahLst/>
              <a:cxnLst/>
              <a:rect l="l" t="t" r="r" b="b"/>
              <a:pathLst>
                <a:path w="634" h="30480">
                  <a:moveTo>
                    <a:pt x="0" y="0"/>
                  </a:moveTo>
                  <a:lnTo>
                    <a:pt x="0" y="29780"/>
                  </a:lnTo>
                  <a:lnTo>
                    <a:pt x="25" y="299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6942442" y="2576690"/>
              <a:ext cx="635" cy="31750"/>
            </a:xfrm>
            <a:custGeom>
              <a:avLst/>
              <a:gdLst/>
              <a:ahLst/>
              <a:cxnLst/>
              <a:rect l="l" t="t" r="r" b="b"/>
              <a:pathLst>
                <a:path w="634" h="31750">
                  <a:moveTo>
                    <a:pt x="25" y="30632"/>
                  </a:moveTo>
                  <a:lnTo>
                    <a:pt x="0" y="0"/>
                  </a:lnTo>
                  <a:lnTo>
                    <a:pt x="0" y="30416"/>
                  </a:lnTo>
                  <a:lnTo>
                    <a:pt x="25" y="30632"/>
                  </a:lnTo>
                  <a:close/>
                </a:path>
                <a:path w="634" h="31750">
                  <a:moveTo>
                    <a:pt x="101" y="31280"/>
                  </a:moveTo>
                  <a:lnTo>
                    <a:pt x="76" y="0"/>
                  </a:lnTo>
                  <a:lnTo>
                    <a:pt x="76" y="31051"/>
                  </a:lnTo>
                  <a:lnTo>
                    <a:pt x="101" y="3128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6942595" y="2576690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4" h="33019">
                  <a:moveTo>
                    <a:pt x="25" y="31915"/>
                  </a:moveTo>
                  <a:lnTo>
                    <a:pt x="0" y="0"/>
                  </a:lnTo>
                  <a:lnTo>
                    <a:pt x="0" y="31686"/>
                  </a:lnTo>
                  <a:lnTo>
                    <a:pt x="25" y="31915"/>
                  </a:lnTo>
                  <a:close/>
                </a:path>
                <a:path w="634" h="33019">
                  <a:moveTo>
                    <a:pt x="114" y="32651"/>
                  </a:moveTo>
                  <a:lnTo>
                    <a:pt x="88" y="0"/>
                  </a:lnTo>
                  <a:lnTo>
                    <a:pt x="88" y="32423"/>
                  </a:lnTo>
                  <a:lnTo>
                    <a:pt x="114" y="32651"/>
                  </a:lnTo>
                  <a:close/>
                </a:path>
              </a:pathLst>
            </a:custGeom>
            <a:solidFill>
              <a:srgbClr val="7B7E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6942759" y="2576690"/>
              <a:ext cx="635" cy="33655"/>
            </a:xfrm>
            <a:custGeom>
              <a:avLst/>
              <a:gdLst/>
              <a:ahLst/>
              <a:cxnLst/>
              <a:rect l="l" t="t" r="r" b="b"/>
              <a:pathLst>
                <a:path w="634" h="33655">
                  <a:moveTo>
                    <a:pt x="0" y="0"/>
                  </a:moveTo>
                  <a:lnTo>
                    <a:pt x="0" y="33053"/>
                  </a:lnTo>
                  <a:lnTo>
                    <a:pt x="28" y="3328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6942836" y="257669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4" h="34925">
                  <a:moveTo>
                    <a:pt x="25" y="33934"/>
                  </a:moveTo>
                  <a:lnTo>
                    <a:pt x="0" y="0"/>
                  </a:lnTo>
                  <a:lnTo>
                    <a:pt x="0" y="33693"/>
                  </a:lnTo>
                  <a:lnTo>
                    <a:pt x="25" y="33934"/>
                  </a:lnTo>
                  <a:close/>
                </a:path>
                <a:path w="634" h="34925">
                  <a:moveTo>
                    <a:pt x="101" y="34569"/>
                  </a:moveTo>
                  <a:lnTo>
                    <a:pt x="76" y="0"/>
                  </a:lnTo>
                  <a:lnTo>
                    <a:pt x="76" y="34328"/>
                  </a:lnTo>
                  <a:lnTo>
                    <a:pt x="101" y="34569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6942988" y="2576690"/>
              <a:ext cx="635" cy="35560"/>
            </a:xfrm>
            <a:custGeom>
              <a:avLst/>
              <a:gdLst/>
              <a:ahLst/>
              <a:cxnLst/>
              <a:rect l="l" t="t" r="r" b="b"/>
              <a:pathLst>
                <a:path w="634" h="35560">
                  <a:moveTo>
                    <a:pt x="0" y="0"/>
                  </a:moveTo>
                  <a:lnTo>
                    <a:pt x="0" y="34954"/>
                  </a:lnTo>
                  <a:lnTo>
                    <a:pt x="29" y="352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6943064" y="257669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25" y="35852"/>
                  </a:moveTo>
                  <a:lnTo>
                    <a:pt x="0" y="0"/>
                  </a:lnTo>
                  <a:lnTo>
                    <a:pt x="0" y="35598"/>
                  </a:lnTo>
                  <a:lnTo>
                    <a:pt x="25" y="35852"/>
                  </a:lnTo>
                  <a:close/>
                </a:path>
                <a:path w="634" h="36830">
                  <a:moveTo>
                    <a:pt x="101" y="36487"/>
                  </a:moveTo>
                  <a:lnTo>
                    <a:pt x="76" y="0"/>
                  </a:lnTo>
                  <a:lnTo>
                    <a:pt x="76" y="36233"/>
                  </a:lnTo>
                  <a:lnTo>
                    <a:pt x="101" y="36487"/>
                  </a:lnTo>
                  <a:close/>
                </a:path>
              </a:pathLst>
            </a:custGeom>
            <a:solidFill>
              <a:srgbClr val="7F82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6943217" y="2576690"/>
              <a:ext cx="635" cy="38735"/>
            </a:xfrm>
            <a:custGeom>
              <a:avLst/>
              <a:gdLst/>
              <a:ahLst/>
              <a:cxnLst/>
              <a:rect l="l" t="t" r="r" b="b"/>
              <a:pathLst>
                <a:path w="634" h="38735">
                  <a:moveTo>
                    <a:pt x="25" y="37122"/>
                  </a:moveTo>
                  <a:lnTo>
                    <a:pt x="0" y="0"/>
                  </a:lnTo>
                  <a:lnTo>
                    <a:pt x="0" y="36868"/>
                  </a:lnTo>
                  <a:lnTo>
                    <a:pt x="25" y="37122"/>
                  </a:lnTo>
                  <a:close/>
                </a:path>
                <a:path w="634" h="38735">
                  <a:moveTo>
                    <a:pt x="114" y="37871"/>
                  </a:moveTo>
                  <a:lnTo>
                    <a:pt x="88" y="0"/>
                  </a:lnTo>
                  <a:lnTo>
                    <a:pt x="88" y="37604"/>
                  </a:lnTo>
                  <a:lnTo>
                    <a:pt x="114" y="37871"/>
                  </a:lnTo>
                  <a:close/>
                </a:path>
                <a:path w="634" h="38735">
                  <a:moveTo>
                    <a:pt x="190" y="38506"/>
                  </a:moveTo>
                  <a:lnTo>
                    <a:pt x="165" y="0"/>
                  </a:lnTo>
                  <a:lnTo>
                    <a:pt x="165" y="38239"/>
                  </a:lnTo>
                  <a:lnTo>
                    <a:pt x="190" y="38506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6943458" y="2576690"/>
              <a:ext cx="635" cy="39370"/>
            </a:xfrm>
            <a:custGeom>
              <a:avLst/>
              <a:gdLst/>
              <a:ahLst/>
              <a:cxnLst/>
              <a:rect l="l" t="t" r="r" b="b"/>
              <a:pathLst>
                <a:path w="634" h="39369">
                  <a:moveTo>
                    <a:pt x="0" y="0"/>
                  </a:moveTo>
                  <a:lnTo>
                    <a:pt x="0" y="38862"/>
                  </a:lnTo>
                  <a:lnTo>
                    <a:pt x="33" y="391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6943534" y="2576690"/>
              <a:ext cx="635" cy="40640"/>
            </a:xfrm>
            <a:custGeom>
              <a:avLst/>
              <a:gdLst/>
              <a:ahLst/>
              <a:cxnLst/>
              <a:rect l="l" t="t" r="r" b="b"/>
              <a:pathLst>
                <a:path w="634" h="40639">
                  <a:moveTo>
                    <a:pt x="25" y="39789"/>
                  </a:moveTo>
                  <a:lnTo>
                    <a:pt x="0" y="0"/>
                  </a:lnTo>
                  <a:lnTo>
                    <a:pt x="0" y="39497"/>
                  </a:lnTo>
                  <a:lnTo>
                    <a:pt x="25" y="39789"/>
                  </a:lnTo>
                  <a:close/>
                </a:path>
                <a:path w="634" h="40639">
                  <a:moveTo>
                    <a:pt x="101" y="40424"/>
                  </a:moveTo>
                  <a:lnTo>
                    <a:pt x="76" y="0"/>
                  </a:lnTo>
                  <a:lnTo>
                    <a:pt x="76" y="40132"/>
                  </a:lnTo>
                  <a:lnTo>
                    <a:pt x="101" y="40424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6943686" y="2576690"/>
              <a:ext cx="635" cy="41275"/>
            </a:xfrm>
            <a:custGeom>
              <a:avLst/>
              <a:gdLst/>
              <a:ahLst/>
              <a:cxnLst/>
              <a:rect l="l" t="t" r="r" b="b"/>
              <a:pathLst>
                <a:path w="634" h="41275">
                  <a:moveTo>
                    <a:pt x="0" y="0"/>
                  </a:moveTo>
                  <a:lnTo>
                    <a:pt x="0" y="40762"/>
                  </a:lnTo>
                  <a:lnTo>
                    <a:pt x="34" y="410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6943763" y="2576690"/>
              <a:ext cx="635" cy="42545"/>
            </a:xfrm>
            <a:custGeom>
              <a:avLst/>
              <a:gdLst/>
              <a:ahLst/>
              <a:cxnLst/>
              <a:rect l="l" t="t" r="r" b="b"/>
              <a:pathLst>
                <a:path w="634" h="42544">
                  <a:moveTo>
                    <a:pt x="25" y="41694"/>
                  </a:moveTo>
                  <a:lnTo>
                    <a:pt x="0" y="0"/>
                  </a:lnTo>
                  <a:lnTo>
                    <a:pt x="0" y="41402"/>
                  </a:lnTo>
                  <a:lnTo>
                    <a:pt x="25" y="41694"/>
                  </a:lnTo>
                  <a:close/>
                </a:path>
                <a:path w="634" h="42544">
                  <a:moveTo>
                    <a:pt x="114" y="42443"/>
                  </a:moveTo>
                  <a:lnTo>
                    <a:pt x="88" y="0"/>
                  </a:lnTo>
                  <a:lnTo>
                    <a:pt x="88" y="42138"/>
                  </a:lnTo>
                  <a:lnTo>
                    <a:pt x="114" y="42443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6943927" y="2576690"/>
              <a:ext cx="635" cy="43180"/>
            </a:xfrm>
            <a:custGeom>
              <a:avLst/>
              <a:gdLst/>
              <a:ahLst/>
              <a:cxnLst/>
              <a:rect l="l" t="t" r="r" b="b"/>
              <a:pathLst>
                <a:path w="634" h="43180">
                  <a:moveTo>
                    <a:pt x="0" y="0"/>
                  </a:moveTo>
                  <a:lnTo>
                    <a:pt x="0" y="42769"/>
                  </a:lnTo>
                  <a:lnTo>
                    <a:pt x="36" y="430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6944004" y="2576690"/>
              <a:ext cx="635" cy="44450"/>
            </a:xfrm>
            <a:custGeom>
              <a:avLst/>
              <a:gdLst/>
              <a:ahLst/>
              <a:cxnLst/>
              <a:rect l="l" t="t" r="r" b="b"/>
              <a:pathLst>
                <a:path w="634" h="44450">
                  <a:moveTo>
                    <a:pt x="25" y="43713"/>
                  </a:moveTo>
                  <a:lnTo>
                    <a:pt x="0" y="0"/>
                  </a:lnTo>
                  <a:lnTo>
                    <a:pt x="0" y="43408"/>
                  </a:lnTo>
                  <a:lnTo>
                    <a:pt x="25" y="43713"/>
                  </a:lnTo>
                  <a:close/>
                </a:path>
                <a:path w="634" h="44450">
                  <a:moveTo>
                    <a:pt x="101" y="44361"/>
                  </a:moveTo>
                  <a:lnTo>
                    <a:pt x="76" y="0"/>
                  </a:lnTo>
                  <a:lnTo>
                    <a:pt x="76" y="44043"/>
                  </a:lnTo>
                  <a:lnTo>
                    <a:pt x="101" y="44361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6944157" y="2576690"/>
              <a:ext cx="635" cy="45720"/>
            </a:xfrm>
            <a:custGeom>
              <a:avLst/>
              <a:gdLst/>
              <a:ahLst/>
              <a:cxnLst/>
              <a:rect l="l" t="t" r="r" b="b"/>
              <a:pathLst>
                <a:path w="634" h="45719">
                  <a:moveTo>
                    <a:pt x="38" y="44996"/>
                  </a:moveTo>
                  <a:lnTo>
                    <a:pt x="0" y="0"/>
                  </a:lnTo>
                  <a:lnTo>
                    <a:pt x="0" y="44678"/>
                  </a:lnTo>
                  <a:lnTo>
                    <a:pt x="38" y="44996"/>
                  </a:lnTo>
                  <a:close/>
                </a:path>
                <a:path w="634" h="45719">
                  <a:moveTo>
                    <a:pt x="114" y="45631"/>
                  </a:moveTo>
                  <a:lnTo>
                    <a:pt x="76" y="0"/>
                  </a:lnTo>
                  <a:lnTo>
                    <a:pt x="76" y="45313"/>
                  </a:lnTo>
                  <a:lnTo>
                    <a:pt x="114" y="45631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6944308" y="2576690"/>
              <a:ext cx="635" cy="46355"/>
            </a:xfrm>
            <a:custGeom>
              <a:avLst/>
              <a:gdLst/>
              <a:ahLst/>
              <a:cxnLst/>
              <a:rect l="l" t="t" r="r" b="b"/>
              <a:pathLst>
                <a:path w="634" h="46355">
                  <a:moveTo>
                    <a:pt x="0" y="0"/>
                  </a:moveTo>
                  <a:lnTo>
                    <a:pt x="0" y="45937"/>
                  </a:lnTo>
                  <a:lnTo>
                    <a:pt x="39" y="462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6944398" y="2576690"/>
              <a:ext cx="635" cy="48260"/>
            </a:xfrm>
            <a:custGeom>
              <a:avLst/>
              <a:gdLst/>
              <a:ahLst/>
              <a:cxnLst/>
              <a:rect l="l" t="t" r="r" b="b"/>
              <a:pathLst>
                <a:path w="634" h="48260">
                  <a:moveTo>
                    <a:pt x="38" y="47015"/>
                  </a:moveTo>
                  <a:lnTo>
                    <a:pt x="0" y="0"/>
                  </a:lnTo>
                  <a:lnTo>
                    <a:pt x="0" y="46685"/>
                  </a:lnTo>
                  <a:lnTo>
                    <a:pt x="38" y="47015"/>
                  </a:lnTo>
                  <a:close/>
                </a:path>
                <a:path w="634" h="48260">
                  <a:moveTo>
                    <a:pt x="114" y="47650"/>
                  </a:moveTo>
                  <a:lnTo>
                    <a:pt x="76" y="0"/>
                  </a:lnTo>
                  <a:lnTo>
                    <a:pt x="76" y="47320"/>
                  </a:lnTo>
                  <a:lnTo>
                    <a:pt x="114" y="4765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6944550" y="2576690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4" h="48894">
                  <a:moveTo>
                    <a:pt x="0" y="0"/>
                  </a:moveTo>
                  <a:lnTo>
                    <a:pt x="0" y="47943"/>
                  </a:lnTo>
                  <a:lnTo>
                    <a:pt x="41" y="482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6944627" y="2576690"/>
              <a:ext cx="635" cy="50800"/>
            </a:xfrm>
            <a:custGeom>
              <a:avLst/>
              <a:gdLst/>
              <a:ahLst/>
              <a:cxnLst/>
              <a:rect l="l" t="t" r="r" b="b"/>
              <a:pathLst>
                <a:path w="634" h="50800">
                  <a:moveTo>
                    <a:pt x="38" y="48933"/>
                  </a:moveTo>
                  <a:lnTo>
                    <a:pt x="0" y="0"/>
                  </a:lnTo>
                  <a:lnTo>
                    <a:pt x="0" y="48590"/>
                  </a:lnTo>
                  <a:lnTo>
                    <a:pt x="38" y="48933"/>
                  </a:lnTo>
                  <a:close/>
                </a:path>
                <a:path w="634" h="50800">
                  <a:moveTo>
                    <a:pt x="114" y="49568"/>
                  </a:moveTo>
                  <a:lnTo>
                    <a:pt x="76" y="0"/>
                  </a:lnTo>
                  <a:lnTo>
                    <a:pt x="76" y="49212"/>
                  </a:lnTo>
                  <a:lnTo>
                    <a:pt x="114" y="49568"/>
                  </a:lnTo>
                  <a:close/>
                </a:path>
                <a:path w="634" h="50800">
                  <a:moveTo>
                    <a:pt x="190" y="50203"/>
                  </a:moveTo>
                  <a:lnTo>
                    <a:pt x="152" y="0"/>
                  </a:lnTo>
                  <a:lnTo>
                    <a:pt x="152" y="49847"/>
                  </a:lnTo>
                  <a:lnTo>
                    <a:pt x="190" y="50203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6944855" y="2576690"/>
              <a:ext cx="635" cy="52069"/>
            </a:xfrm>
            <a:custGeom>
              <a:avLst/>
              <a:gdLst/>
              <a:ahLst/>
              <a:cxnLst/>
              <a:rect l="l" t="t" r="r" b="b"/>
              <a:pathLst>
                <a:path w="634" h="52069">
                  <a:moveTo>
                    <a:pt x="38" y="50850"/>
                  </a:moveTo>
                  <a:lnTo>
                    <a:pt x="0" y="0"/>
                  </a:lnTo>
                  <a:lnTo>
                    <a:pt x="0" y="50482"/>
                  </a:lnTo>
                  <a:lnTo>
                    <a:pt x="38" y="50850"/>
                  </a:lnTo>
                  <a:close/>
                </a:path>
                <a:path w="634" h="52069">
                  <a:moveTo>
                    <a:pt x="114" y="51485"/>
                  </a:moveTo>
                  <a:lnTo>
                    <a:pt x="76" y="0"/>
                  </a:lnTo>
                  <a:lnTo>
                    <a:pt x="76" y="51117"/>
                  </a:lnTo>
                  <a:lnTo>
                    <a:pt x="114" y="51485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6945020" y="2576690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1851"/>
                  </a:lnTo>
                  <a:lnTo>
                    <a:pt x="44" y="522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6945096" y="2576690"/>
              <a:ext cx="635" cy="53975"/>
            </a:xfrm>
            <a:custGeom>
              <a:avLst/>
              <a:gdLst/>
              <a:ahLst/>
              <a:cxnLst/>
              <a:rect l="l" t="t" r="r" b="b"/>
              <a:pathLst>
                <a:path w="634" h="53975">
                  <a:moveTo>
                    <a:pt x="38" y="52870"/>
                  </a:moveTo>
                  <a:lnTo>
                    <a:pt x="0" y="0"/>
                  </a:lnTo>
                  <a:lnTo>
                    <a:pt x="0" y="52489"/>
                  </a:lnTo>
                  <a:lnTo>
                    <a:pt x="38" y="52870"/>
                  </a:lnTo>
                  <a:close/>
                </a:path>
                <a:path w="634" h="53975">
                  <a:moveTo>
                    <a:pt x="114" y="53505"/>
                  </a:moveTo>
                  <a:lnTo>
                    <a:pt x="76" y="0"/>
                  </a:lnTo>
                  <a:lnTo>
                    <a:pt x="76" y="53124"/>
                  </a:lnTo>
                  <a:lnTo>
                    <a:pt x="114" y="53505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6945248" y="2576690"/>
              <a:ext cx="635" cy="54610"/>
            </a:xfrm>
            <a:custGeom>
              <a:avLst/>
              <a:gdLst/>
              <a:ahLst/>
              <a:cxnLst/>
              <a:rect l="l" t="t" r="r" b="b"/>
              <a:pathLst>
                <a:path w="634" h="54610">
                  <a:moveTo>
                    <a:pt x="0" y="0"/>
                  </a:moveTo>
                  <a:lnTo>
                    <a:pt x="0" y="53752"/>
                  </a:lnTo>
                  <a:lnTo>
                    <a:pt x="46" y="54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6945325" y="2576690"/>
              <a:ext cx="635" cy="55880"/>
            </a:xfrm>
            <a:custGeom>
              <a:avLst/>
              <a:gdLst/>
              <a:ahLst/>
              <a:cxnLst/>
              <a:rect l="l" t="t" r="r" b="b"/>
              <a:pathLst>
                <a:path w="634" h="55880">
                  <a:moveTo>
                    <a:pt x="38" y="54775"/>
                  </a:moveTo>
                  <a:lnTo>
                    <a:pt x="0" y="0"/>
                  </a:lnTo>
                  <a:lnTo>
                    <a:pt x="0" y="54394"/>
                  </a:lnTo>
                  <a:lnTo>
                    <a:pt x="38" y="54775"/>
                  </a:lnTo>
                  <a:close/>
                </a:path>
                <a:path w="634" h="55880">
                  <a:moveTo>
                    <a:pt x="114" y="55422"/>
                  </a:moveTo>
                  <a:lnTo>
                    <a:pt x="76" y="0"/>
                  </a:lnTo>
                  <a:lnTo>
                    <a:pt x="76" y="55029"/>
                  </a:lnTo>
                  <a:lnTo>
                    <a:pt x="114" y="55422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6945477" y="2576690"/>
              <a:ext cx="635" cy="56515"/>
            </a:xfrm>
            <a:custGeom>
              <a:avLst/>
              <a:gdLst/>
              <a:ahLst/>
              <a:cxnLst/>
              <a:rect l="l" t="t" r="r" b="b"/>
              <a:pathLst>
                <a:path w="634" h="56514">
                  <a:moveTo>
                    <a:pt x="0" y="0"/>
                  </a:moveTo>
                  <a:lnTo>
                    <a:pt x="0" y="55653"/>
                  </a:lnTo>
                  <a:lnTo>
                    <a:pt x="47" y="560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6945566" y="2576690"/>
              <a:ext cx="635" cy="59055"/>
            </a:xfrm>
            <a:custGeom>
              <a:avLst/>
              <a:gdLst/>
              <a:ahLst/>
              <a:cxnLst/>
              <a:rect l="l" t="t" r="r" b="b"/>
              <a:pathLst>
                <a:path w="634" h="59055">
                  <a:moveTo>
                    <a:pt x="38" y="56807"/>
                  </a:moveTo>
                  <a:lnTo>
                    <a:pt x="0" y="0"/>
                  </a:lnTo>
                  <a:lnTo>
                    <a:pt x="0" y="56400"/>
                  </a:lnTo>
                  <a:lnTo>
                    <a:pt x="38" y="56807"/>
                  </a:lnTo>
                  <a:close/>
                </a:path>
                <a:path w="634" h="59055">
                  <a:moveTo>
                    <a:pt x="114" y="57442"/>
                  </a:moveTo>
                  <a:lnTo>
                    <a:pt x="76" y="0"/>
                  </a:lnTo>
                  <a:lnTo>
                    <a:pt x="76" y="57035"/>
                  </a:lnTo>
                  <a:lnTo>
                    <a:pt x="114" y="57442"/>
                  </a:lnTo>
                  <a:close/>
                </a:path>
                <a:path w="634" h="59055">
                  <a:moveTo>
                    <a:pt x="190" y="58077"/>
                  </a:moveTo>
                  <a:lnTo>
                    <a:pt x="152" y="0"/>
                  </a:lnTo>
                  <a:lnTo>
                    <a:pt x="152" y="57670"/>
                  </a:lnTo>
                  <a:lnTo>
                    <a:pt x="190" y="58077"/>
                  </a:lnTo>
                  <a:close/>
                </a:path>
                <a:path w="634" h="59055">
                  <a:moveTo>
                    <a:pt x="266" y="58712"/>
                  </a:moveTo>
                  <a:lnTo>
                    <a:pt x="228" y="0"/>
                  </a:lnTo>
                  <a:lnTo>
                    <a:pt x="228" y="58305"/>
                  </a:lnTo>
                  <a:lnTo>
                    <a:pt x="266" y="58712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6945871" y="2576690"/>
              <a:ext cx="635" cy="59690"/>
            </a:xfrm>
            <a:custGeom>
              <a:avLst/>
              <a:gdLst/>
              <a:ahLst/>
              <a:cxnLst/>
              <a:rect l="l" t="t" r="r" b="b"/>
              <a:pathLst>
                <a:path w="634" h="59689">
                  <a:moveTo>
                    <a:pt x="0" y="0"/>
                  </a:moveTo>
                  <a:lnTo>
                    <a:pt x="0" y="58926"/>
                  </a:lnTo>
                  <a:lnTo>
                    <a:pt x="50" y="59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6945947" y="2576690"/>
              <a:ext cx="635" cy="60960"/>
            </a:xfrm>
            <a:custGeom>
              <a:avLst/>
              <a:gdLst/>
              <a:ahLst/>
              <a:cxnLst/>
              <a:rect l="l" t="t" r="r" b="b"/>
              <a:pathLst>
                <a:path w="634" h="60960">
                  <a:moveTo>
                    <a:pt x="50" y="59994"/>
                  </a:moveTo>
                  <a:lnTo>
                    <a:pt x="0" y="0"/>
                  </a:lnTo>
                  <a:lnTo>
                    <a:pt x="0" y="59563"/>
                  </a:lnTo>
                  <a:lnTo>
                    <a:pt x="50" y="59994"/>
                  </a:lnTo>
                  <a:close/>
                </a:path>
                <a:path w="634" h="60960">
                  <a:moveTo>
                    <a:pt x="127" y="60629"/>
                  </a:moveTo>
                  <a:lnTo>
                    <a:pt x="76" y="0"/>
                  </a:lnTo>
                  <a:lnTo>
                    <a:pt x="76" y="60198"/>
                  </a:lnTo>
                  <a:lnTo>
                    <a:pt x="127" y="60629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6946112" y="2576690"/>
              <a:ext cx="635" cy="61594"/>
            </a:xfrm>
            <a:custGeom>
              <a:avLst/>
              <a:gdLst/>
              <a:ahLst/>
              <a:cxnLst/>
              <a:rect l="l" t="t" r="r" b="b"/>
              <a:pathLst>
                <a:path w="634" h="61594">
                  <a:moveTo>
                    <a:pt x="0" y="0"/>
                  </a:moveTo>
                  <a:lnTo>
                    <a:pt x="0" y="60933"/>
                  </a:lnTo>
                  <a:lnTo>
                    <a:pt x="52" y="613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6946189" y="2576690"/>
              <a:ext cx="635" cy="62865"/>
            </a:xfrm>
            <a:custGeom>
              <a:avLst/>
              <a:gdLst/>
              <a:ahLst/>
              <a:cxnLst/>
              <a:rect l="l" t="t" r="r" b="b"/>
              <a:pathLst>
                <a:path w="634" h="62864">
                  <a:moveTo>
                    <a:pt x="50" y="62014"/>
                  </a:moveTo>
                  <a:lnTo>
                    <a:pt x="0" y="0"/>
                  </a:lnTo>
                  <a:lnTo>
                    <a:pt x="0" y="61569"/>
                  </a:lnTo>
                  <a:lnTo>
                    <a:pt x="50" y="62014"/>
                  </a:lnTo>
                  <a:close/>
                </a:path>
                <a:path w="634" h="62864">
                  <a:moveTo>
                    <a:pt x="127" y="62649"/>
                  </a:moveTo>
                  <a:lnTo>
                    <a:pt x="76" y="0"/>
                  </a:lnTo>
                  <a:lnTo>
                    <a:pt x="76" y="62204"/>
                  </a:lnTo>
                  <a:lnTo>
                    <a:pt x="127" y="62649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6946341" y="2576690"/>
              <a:ext cx="635" cy="64769"/>
            </a:xfrm>
            <a:custGeom>
              <a:avLst/>
              <a:gdLst/>
              <a:ahLst/>
              <a:cxnLst/>
              <a:rect l="l" t="t" r="r" b="b"/>
              <a:pathLst>
                <a:path w="634" h="64769">
                  <a:moveTo>
                    <a:pt x="50" y="63284"/>
                  </a:moveTo>
                  <a:lnTo>
                    <a:pt x="0" y="0"/>
                  </a:lnTo>
                  <a:lnTo>
                    <a:pt x="0" y="62839"/>
                  </a:lnTo>
                  <a:lnTo>
                    <a:pt x="50" y="63284"/>
                  </a:lnTo>
                  <a:close/>
                </a:path>
                <a:path w="634" h="64769">
                  <a:moveTo>
                    <a:pt x="127" y="63931"/>
                  </a:moveTo>
                  <a:lnTo>
                    <a:pt x="76" y="0"/>
                  </a:lnTo>
                  <a:lnTo>
                    <a:pt x="76" y="63474"/>
                  </a:lnTo>
                  <a:lnTo>
                    <a:pt x="127" y="63931"/>
                  </a:lnTo>
                  <a:close/>
                </a:path>
                <a:path w="634" h="64769">
                  <a:moveTo>
                    <a:pt x="203" y="64566"/>
                  </a:moveTo>
                  <a:lnTo>
                    <a:pt x="152" y="0"/>
                  </a:lnTo>
                  <a:lnTo>
                    <a:pt x="152" y="64109"/>
                  </a:lnTo>
                  <a:lnTo>
                    <a:pt x="203" y="64566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6946569" y="2576690"/>
              <a:ext cx="635" cy="65405"/>
            </a:xfrm>
            <a:custGeom>
              <a:avLst/>
              <a:gdLst/>
              <a:ahLst/>
              <a:cxnLst/>
              <a:rect l="l" t="t" r="r" b="b"/>
              <a:pathLst>
                <a:path w="634" h="65405">
                  <a:moveTo>
                    <a:pt x="0" y="0"/>
                  </a:moveTo>
                  <a:lnTo>
                    <a:pt x="0" y="64734"/>
                  </a:lnTo>
                  <a:lnTo>
                    <a:pt x="55" y="651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6946658" y="2576690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50" y="65951"/>
                  </a:moveTo>
                  <a:lnTo>
                    <a:pt x="0" y="0"/>
                  </a:lnTo>
                  <a:lnTo>
                    <a:pt x="0" y="65481"/>
                  </a:lnTo>
                  <a:lnTo>
                    <a:pt x="50" y="65951"/>
                  </a:lnTo>
                  <a:close/>
                </a:path>
                <a:path w="634" h="66675">
                  <a:moveTo>
                    <a:pt x="127" y="66586"/>
                  </a:moveTo>
                  <a:lnTo>
                    <a:pt x="76" y="0"/>
                  </a:lnTo>
                  <a:lnTo>
                    <a:pt x="76" y="66116"/>
                  </a:lnTo>
                  <a:lnTo>
                    <a:pt x="127" y="66586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6946811" y="2576690"/>
              <a:ext cx="635" cy="67310"/>
            </a:xfrm>
            <a:custGeom>
              <a:avLst/>
              <a:gdLst/>
              <a:ahLst/>
              <a:cxnLst/>
              <a:rect l="l" t="t" r="r" b="b"/>
              <a:pathLst>
                <a:path w="634" h="67310">
                  <a:moveTo>
                    <a:pt x="0" y="0"/>
                  </a:moveTo>
                  <a:lnTo>
                    <a:pt x="0" y="66741"/>
                  </a:lnTo>
                  <a:lnTo>
                    <a:pt x="57" y="672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6946887" y="2576690"/>
              <a:ext cx="635" cy="69215"/>
            </a:xfrm>
            <a:custGeom>
              <a:avLst/>
              <a:gdLst/>
              <a:ahLst/>
              <a:cxnLst/>
              <a:rect l="l" t="t" r="r" b="b"/>
              <a:pathLst>
                <a:path w="634" h="69214">
                  <a:moveTo>
                    <a:pt x="50" y="67856"/>
                  </a:moveTo>
                  <a:lnTo>
                    <a:pt x="0" y="0"/>
                  </a:lnTo>
                  <a:lnTo>
                    <a:pt x="0" y="67386"/>
                  </a:lnTo>
                  <a:lnTo>
                    <a:pt x="50" y="67856"/>
                  </a:lnTo>
                  <a:close/>
                </a:path>
                <a:path w="634" h="69214">
                  <a:moveTo>
                    <a:pt x="127" y="68503"/>
                  </a:moveTo>
                  <a:lnTo>
                    <a:pt x="76" y="0"/>
                  </a:lnTo>
                  <a:lnTo>
                    <a:pt x="76" y="68021"/>
                  </a:lnTo>
                  <a:lnTo>
                    <a:pt x="127" y="68503"/>
                  </a:lnTo>
                  <a:close/>
                </a:path>
                <a:path w="634" h="69214">
                  <a:moveTo>
                    <a:pt x="203" y="69138"/>
                  </a:moveTo>
                  <a:lnTo>
                    <a:pt x="152" y="0"/>
                  </a:lnTo>
                  <a:lnTo>
                    <a:pt x="152" y="68643"/>
                  </a:lnTo>
                  <a:lnTo>
                    <a:pt x="203" y="69138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6947116" y="2576690"/>
              <a:ext cx="635" cy="70485"/>
            </a:xfrm>
            <a:custGeom>
              <a:avLst/>
              <a:gdLst/>
              <a:ahLst/>
              <a:cxnLst/>
              <a:rect l="l" t="t" r="r" b="b"/>
              <a:pathLst>
                <a:path w="634" h="70485">
                  <a:moveTo>
                    <a:pt x="50" y="69773"/>
                  </a:moveTo>
                  <a:lnTo>
                    <a:pt x="0" y="0"/>
                  </a:lnTo>
                  <a:lnTo>
                    <a:pt x="0" y="69278"/>
                  </a:lnTo>
                  <a:lnTo>
                    <a:pt x="50" y="69773"/>
                  </a:lnTo>
                  <a:close/>
                </a:path>
                <a:path w="634" h="70485">
                  <a:moveTo>
                    <a:pt x="127" y="70408"/>
                  </a:moveTo>
                  <a:lnTo>
                    <a:pt x="76" y="0"/>
                  </a:lnTo>
                  <a:lnTo>
                    <a:pt x="76" y="69913"/>
                  </a:lnTo>
                  <a:lnTo>
                    <a:pt x="127" y="70408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6947281" y="2576690"/>
              <a:ext cx="635" cy="72390"/>
            </a:xfrm>
            <a:custGeom>
              <a:avLst/>
              <a:gdLst/>
              <a:ahLst/>
              <a:cxnLst/>
              <a:rect l="l" t="t" r="r" b="b"/>
              <a:pathLst>
                <a:path w="634" h="72389">
                  <a:moveTo>
                    <a:pt x="50" y="71158"/>
                  </a:moveTo>
                  <a:lnTo>
                    <a:pt x="0" y="0"/>
                  </a:lnTo>
                  <a:lnTo>
                    <a:pt x="0" y="70650"/>
                  </a:lnTo>
                  <a:lnTo>
                    <a:pt x="50" y="71158"/>
                  </a:lnTo>
                  <a:close/>
                </a:path>
                <a:path w="634" h="72389">
                  <a:moveTo>
                    <a:pt x="127" y="71793"/>
                  </a:moveTo>
                  <a:lnTo>
                    <a:pt x="76" y="0"/>
                  </a:lnTo>
                  <a:lnTo>
                    <a:pt x="76" y="71285"/>
                  </a:lnTo>
                  <a:lnTo>
                    <a:pt x="127" y="71793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6947433" y="2576690"/>
              <a:ext cx="635" cy="73025"/>
            </a:xfrm>
            <a:custGeom>
              <a:avLst/>
              <a:gdLst/>
              <a:ahLst/>
              <a:cxnLst/>
              <a:rect l="l" t="t" r="r" b="b"/>
              <a:pathLst>
                <a:path w="634" h="73025">
                  <a:moveTo>
                    <a:pt x="0" y="0"/>
                  </a:moveTo>
                  <a:lnTo>
                    <a:pt x="0" y="71915"/>
                  </a:lnTo>
                  <a:lnTo>
                    <a:pt x="61" y="724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6947509" y="2576690"/>
              <a:ext cx="635" cy="74930"/>
            </a:xfrm>
            <a:custGeom>
              <a:avLst/>
              <a:gdLst/>
              <a:ahLst/>
              <a:cxnLst/>
              <a:rect l="l" t="t" r="r" b="b"/>
              <a:pathLst>
                <a:path w="634" h="74930">
                  <a:moveTo>
                    <a:pt x="50" y="73075"/>
                  </a:moveTo>
                  <a:lnTo>
                    <a:pt x="0" y="0"/>
                  </a:lnTo>
                  <a:lnTo>
                    <a:pt x="0" y="72555"/>
                  </a:lnTo>
                  <a:lnTo>
                    <a:pt x="50" y="73075"/>
                  </a:lnTo>
                  <a:close/>
                </a:path>
                <a:path w="634" h="74930">
                  <a:moveTo>
                    <a:pt x="127" y="73710"/>
                  </a:moveTo>
                  <a:lnTo>
                    <a:pt x="76" y="0"/>
                  </a:lnTo>
                  <a:lnTo>
                    <a:pt x="76" y="73190"/>
                  </a:lnTo>
                  <a:lnTo>
                    <a:pt x="127" y="73710"/>
                  </a:lnTo>
                  <a:close/>
                </a:path>
                <a:path w="634" h="74930">
                  <a:moveTo>
                    <a:pt x="203" y="74345"/>
                  </a:moveTo>
                  <a:lnTo>
                    <a:pt x="152" y="0"/>
                  </a:lnTo>
                  <a:lnTo>
                    <a:pt x="152" y="73825"/>
                  </a:lnTo>
                  <a:lnTo>
                    <a:pt x="203" y="74345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6947738" y="2576690"/>
              <a:ext cx="635" cy="76200"/>
            </a:xfrm>
            <a:custGeom>
              <a:avLst/>
              <a:gdLst/>
              <a:ahLst/>
              <a:cxnLst/>
              <a:rect l="l" t="t" r="r" b="b"/>
              <a:pathLst>
                <a:path w="634" h="76200">
                  <a:moveTo>
                    <a:pt x="63" y="74993"/>
                  </a:moveTo>
                  <a:lnTo>
                    <a:pt x="0" y="0"/>
                  </a:lnTo>
                  <a:lnTo>
                    <a:pt x="0" y="74460"/>
                  </a:lnTo>
                  <a:lnTo>
                    <a:pt x="63" y="74993"/>
                  </a:lnTo>
                  <a:close/>
                </a:path>
                <a:path w="634" h="76200">
                  <a:moveTo>
                    <a:pt x="152" y="75730"/>
                  </a:moveTo>
                  <a:lnTo>
                    <a:pt x="88" y="0"/>
                  </a:lnTo>
                  <a:lnTo>
                    <a:pt x="88" y="75196"/>
                  </a:lnTo>
                  <a:lnTo>
                    <a:pt x="152" y="7573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6947903" y="2576690"/>
              <a:ext cx="635" cy="76835"/>
            </a:xfrm>
            <a:custGeom>
              <a:avLst/>
              <a:gdLst/>
              <a:ahLst/>
              <a:cxnLst/>
              <a:rect l="l" t="t" r="r" b="b"/>
              <a:pathLst>
                <a:path w="634" h="76835">
                  <a:moveTo>
                    <a:pt x="0" y="0"/>
                  </a:moveTo>
                  <a:lnTo>
                    <a:pt x="0" y="75823"/>
                  </a:lnTo>
                  <a:lnTo>
                    <a:pt x="65" y="763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6947979" y="2576690"/>
              <a:ext cx="635" cy="78105"/>
            </a:xfrm>
            <a:custGeom>
              <a:avLst/>
              <a:gdLst/>
              <a:ahLst/>
              <a:cxnLst/>
              <a:rect l="l" t="t" r="r" b="b"/>
              <a:pathLst>
                <a:path w="634" h="78105">
                  <a:moveTo>
                    <a:pt x="63" y="77012"/>
                  </a:moveTo>
                  <a:lnTo>
                    <a:pt x="0" y="0"/>
                  </a:lnTo>
                  <a:lnTo>
                    <a:pt x="0" y="76466"/>
                  </a:lnTo>
                  <a:lnTo>
                    <a:pt x="63" y="77012"/>
                  </a:lnTo>
                  <a:close/>
                </a:path>
                <a:path w="634" h="78105">
                  <a:moveTo>
                    <a:pt x="139" y="77647"/>
                  </a:moveTo>
                  <a:lnTo>
                    <a:pt x="76" y="0"/>
                  </a:lnTo>
                  <a:lnTo>
                    <a:pt x="76" y="77101"/>
                  </a:lnTo>
                  <a:lnTo>
                    <a:pt x="139" y="77647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6948132" y="2576690"/>
              <a:ext cx="635" cy="80010"/>
            </a:xfrm>
            <a:custGeom>
              <a:avLst/>
              <a:gdLst/>
              <a:ahLst/>
              <a:cxnLst/>
              <a:rect l="l" t="t" r="r" b="b"/>
              <a:pathLst>
                <a:path w="634" h="80010">
                  <a:moveTo>
                    <a:pt x="63" y="78282"/>
                  </a:moveTo>
                  <a:lnTo>
                    <a:pt x="0" y="0"/>
                  </a:lnTo>
                  <a:lnTo>
                    <a:pt x="0" y="77736"/>
                  </a:lnTo>
                  <a:lnTo>
                    <a:pt x="63" y="78282"/>
                  </a:lnTo>
                  <a:close/>
                </a:path>
                <a:path w="634" h="80010">
                  <a:moveTo>
                    <a:pt x="139" y="78917"/>
                  </a:moveTo>
                  <a:lnTo>
                    <a:pt x="76" y="0"/>
                  </a:lnTo>
                  <a:lnTo>
                    <a:pt x="76" y="78359"/>
                  </a:lnTo>
                  <a:lnTo>
                    <a:pt x="139" y="78917"/>
                  </a:lnTo>
                  <a:close/>
                </a:path>
                <a:path w="634" h="80010">
                  <a:moveTo>
                    <a:pt x="215" y="79565"/>
                  </a:moveTo>
                  <a:lnTo>
                    <a:pt x="152" y="0"/>
                  </a:lnTo>
                  <a:lnTo>
                    <a:pt x="152" y="78994"/>
                  </a:lnTo>
                  <a:lnTo>
                    <a:pt x="215" y="79565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6948373" y="2576690"/>
              <a:ext cx="635" cy="80645"/>
            </a:xfrm>
            <a:custGeom>
              <a:avLst/>
              <a:gdLst/>
              <a:ahLst/>
              <a:cxnLst/>
              <a:rect l="l" t="t" r="r" b="b"/>
              <a:pathLst>
                <a:path w="634" h="80644">
                  <a:moveTo>
                    <a:pt x="0" y="0"/>
                  </a:moveTo>
                  <a:lnTo>
                    <a:pt x="0" y="79730"/>
                  </a:lnTo>
                  <a:lnTo>
                    <a:pt x="68" y="802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6948449" y="2576690"/>
              <a:ext cx="635" cy="81915"/>
            </a:xfrm>
            <a:custGeom>
              <a:avLst/>
              <a:gdLst/>
              <a:ahLst/>
              <a:cxnLst/>
              <a:rect l="l" t="t" r="r" b="b"/>
              <a:pathLst>
                <a:path w="634" h="81914">
                  <a:moveTo>
                    <a:pt x="63" y="80949"/>
                  </a:moveTo>
                  <a:lnTo>
                    <a:pt x="0" y="0"/>
                  </a:lnTo>
                  <a:lnTo>
                    <a:pt x="0" y="80365"/>
                  </a:lnTo>
                  <a:lnTo>
                    <a:pt x="63" y="80949"/>
                  </a:lnTo>
                  <a:close/>
                </a:path>
                <a:path w="634" h="81914">
                  <a:moveTo>
                    <a:pt x="139" y="81584"/>
                  </a:moveTo>
                  <a:lnTo>
                    <a:pt x="76" y="0"/>
                  </a:lnTo>
                  <a:lnTo>
                    <a:pt x="76" y="81000"/>
                  </a:lnTo>
                  <a:lnTo>
                    <a:pt x="139" y="81584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6948602" y="2576690"/>
              <a:ext cx="635" cy="83820"/>
            </a:xfrm>
            <a:custGeom>
              <a:avLst/>
              <a:gdLst/>
              <a:ahLst/>
              <a:cxnLst/>
              <a:rect l="l" t="t" r="r" b="b"/>
              <a:pathLst>
                <a:path w="634" h="83819">
                  <a:moveTo>
                    <a:pt x="63" y="82219"/>
                  </a:moveTo>
                  <a:lnTo>
                    <a:pt x="0" y="0"/>
                  </a:lnTo>
                  <a:lnTo>
                    <a:pt x="0" y="81635"/>
                  </a:lnTo>
                  <a:lnTo>
                    <a:pt x="63" y="82219"/>
                  </a:lnTo>
                  <a:close/>
                </a:path>
                <a:path w="634" h="83819">
                  <a:moveTo>
                    <a:pt x="139" y="82854"/>
                  </a:moveTo>
                  <a:lnTo>
                    <a:pt x="76" y="0"/>
                  </a:lnTo>
                  <a:lnTo>
                    <a:pt x="76" y="82270"/>
                  </a:lnTo>
                  <a:lnTo>
                    <a:pt x="139" y="82854"/>
                  </a:lnTo>
                  <a:close/>
                </a:path>
                <a:path w="634" h="83819">
                  <a:moveTo>
                    <a:pt x="215" y="83502"/>
                  </a:moveTo>
                  <a:lnTo>
                    <a:pt x="152" y="0"/>
                  </a:lnTo>
                  <a:lnTo>
                    <a:pt x="152" y="82905"/>
                  </a:lnTo>
                  <a:lnTo>
                    <a:pt x="215" y="83502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6948830" y="2576690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4" h="85089">
                  <a:moveTo>
                    <a:pt x="63" y="84137"/>
                  </a:moveTo>
                  <a:lnTo>
                    <a:pt x="0" y="0"/>
                  </a:lnTo>
                  <a:lnTo>
                    <a:pt x="0" y="83540"/>
                  </a:lnTo>
                  <a:lnTo>
                    <a:pt x="63" y="84137"/>
                  </a:lnTo>
                  <a:close/>
                </a:path>
                <a:path w="634" h="85089">
                  <a:moveTo>
                    <a:pt x="152" y="84874"/>
                  </a:moveTo>
                  <a:lnTo>
                    <a:pt x="88" y="0"/>
                  </a:lnTo>
                  <a:lnTo>
                    <a:pt x="88" y="84277"/>
                  </a:lnTo>
                  <a:lnTo>
                    <a:pt x="152" y="84874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6948995" y="2576690"/>
              <a:ext cx="635" cy="85725"/>
            </a:xfrm>
            <a:custGeom>
              <a:avLst/>
              <a:gdLst/>
              <a:ahLst/>
              <a:cxnLst/>
              <a:rect l="l" t="t" r="r" b="b"/>
              <a:pathLst>
                <a:path w="634" h="85725">
                  <a:moveTo>
                    <a:pt x="0" y="0"/>
                  </a:moveTo>
                  <a:lnTo>
                    <a:pt x="0" y="84905"/>
                  </a:lnTo>
                  <a:lnTo>
                    <a:pt x="72" y="855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6949071" y="2576690"/>
              <a:ext cx="635" cy="87630"/>
            </a:xfrm>
            <a:custGeom>
              <a:avLst/>
              <a:gdLst/>
              <a:ahLst/>
              <a:cxnLst/>
              <a:rect l="l" t="t" r="r" b="b"/>
              <a:pathLst>
                <a:path w="634" h="87630">
                  <a:moveTo>
                    <a:pt x="63" y="86156"/>
                  </a:moveTo>
                  <a:lnTo>
                    <a:pt x="0" y="0"/>
                  </a:lnTo>
                  <a:lnTo>
                    <a:pt x="0" y="85547"/>
                  </a:lnTo>
                  <a:lnTo>
                    <a:pt x="63" y="86156"/>
                  </a:lnTo>
                  <a:close/>
                </a:path>
                <a:path w="634" h="87630">
                  <a:moveTo>
                    <a:pt x="139" y="86791"/>
                  </a:moveTo>
                  <a:lnTo>
                    <a:pt x="76" y="0"/>
                  </a:lnTo>
                  <a:lnTo>
                    <a:pt x="76" y="86182"/>
                  </a:lnTo>
                  <a:lnTo>
                    <a:pt x="139" y="86791"/>
                  </a:lnTo>
                  <a:close/>
                </a:path>
                <a:path w="634" h="87630">
                  <a:moveTo>
                    <a:pt x="215" y="87426"/>
                  </a:moveTo>
                  <a:lnTo>
                    <a:pt x="152" y="0"/>
                  </a:lnTo>
                  <a:lnTo>
                    <a:pt x="152" y="86817"/>
                  </a:lnTo>
                  <a:lnTo>
                    <a:pt x="215" y="87426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6949300" y="2576690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4" h="88264">
                  <a:moveTo>
                    <a:pt x="63" y="88074"/>
                  </a:moveTo>
                  <a:lnTo>
                    <a:pt x="0" y="0"/>
                  </a:lnTo>
                  <a:lnTo>
                    <a:pt x="0" y="87452"/>
                  </a:lnTo>
                  <a:lnTo>
                    <a:pt x="63" y="88074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694945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76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6949541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152" y="89458"/>
                  </a:moveTo>
                  <a:lnTo>
                    <a:pt x="76" y="0"/>
                  </a:lnTo>
                  <a:lnTo>
                    <a:pt x="38" y="44729"/>
                  </a:lnTo>
                  <a:lnTo>
                    <a:pt x="0" y="89458"/>
                  </a:lnTo>
                  <a:lnTo>
                    <a:pt x="152" y="89458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6949922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76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6950786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76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6951256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76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695234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76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6953046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76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695413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76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6954837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76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6955231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76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695615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76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6956780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76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6957948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76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6958584" y="2576690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0" y="0"/>
                  </a:moveTo>
                  <a:lnTo>
                    <a:pt x="0" y="89446"/>
                  </a:lnTo>
                  <a:lnTo>
                    <a:pt x="139" y="894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6958723" y="2576677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12" y="0"/>
                  </a:moveTo>
                  <a:lnTo>
                    <a:pt x="0" y="8945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6938784" y="2576690"/>
              <a:ext cx="20320" cy="89535"/>
            </a:xfrm>
            <a:custGeom>
              <a:avLst/>
              <a:gdLst/>
              <a:ahLst/>
              <a:cxnLst/>
              <a:rect l="l" t="t" r="r" b="b"/>
              <a:pathLst>
                <a:path w="20320" h="89535">
                  <a:moveTo>
                    <a:pt x="19938" y="89446"/>
                  </a:moveTo>
                  <a:lnTo>
                    <a:pt x="19951" y="0"/>
                  </a:lnTo>
                  <a:lnTo>
                    <a:pt x="0" y="0"/>
                  </a:lnTo>
                  <a:lnTo>
                    <a:pt x="10756" y="89446"/>
                  </a:lnTo>
                  <a:lnTo>
                    <a:pt x="19938" y="8944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3189287" y="2680474"/>
              <a:ext cx="36195" cy="139700"/>
            </a:xfrm>
            <a:custGeom>
              <a:avLst/>
              <a:gdLst/>
              <a:ahLst/>
              <a:cxnLst/>
              <a:rect l="l" t="t" r="r" b="b"/>
              <a:pathLst>
                <a:path w="36194" h="139700">
                  <a:moveTo>
                    <a:pt x="0" y="0"/>
                  </a:moveTo>
                  <a:lnTo>
                    <a:pt x="8737" y="139649"/>
                  </a:lnTo>
                  <a:lnTo>
                    <a:pt x="27114" y="139649"/>
                  </a:lnTo>
                  <a:lnTo>
                    <a:pt x="35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3189287" y="2680474"/>
              <a:ext cx="36195" cy="139700"/>
            </a:xfrm>
            <a:custGeom>
              <a:avLst/>
              <a:gdLst/>
              <a:ahLst/>
              <a:cxnLst/>
              <a:rect l="l" t="t" r="r" b="b"/>
              <a:pathLst>
                <a:path w="36194" h="139700">
                  <a:moveTo>
                    <a:pt x="27114" y="139649"/>
                  </a:moveTo>
                  <a:lnTo>
                    <a:pt x="35852" y="0"/>
                  </a:lnTo>
                  <a:lnTo>
                    <a:pt x="0" y="0"/>
                  </a:lnTo>
                  <a:lnTo>
                    <a:pt x="8737" y="139649"/>
                  </a:lnTo>
                  <a:lnTo>
                    <a:pt x="27114" y="13964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6940804" y="2680474"/>
              <a:ext cx="18415" cy="139700"/>
            </a:xfrm>
            <a:custGeom>
              <a:avLst/>
              <a:gdLst/>
              <a:ahLst/>
              <a:cxnLst/>
              <a:rect l="l" t="t" r="r" b="b"/>
              <a:pathLst>
                <a:path w="18415" h="139700">
                  <a:moveTo>
                    <a:pt x="0" y="0"/>
                  </a:moveTo>
                  <a:lnTo>
                    <a:pt x="8737" y="139649"/>
                  </a:lnTo>
                  <a:lnTo>
                    <a:pt x="17919" y="139649"/>
                  </a:lnTo>
                  <a:lnTo>
                    <a:pt x="179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6940804" y="2680474"/>
              <a:ext cx="18415" cy="139700"/>
            </a:xfrm>
            <a:custGeom>
              <a:avLst/>
              <a:gdLst/>
              <a:ahLst/>
              <a:cxnLst/>
              <a:rect l="l" t="t" r="r" b="b"/>
              <a:pathLst>
                <a:path w="18415" h="139700">
                  <a:moveTo>
                    <a:pt x="17919" y="139649"/>
                  </a:moveTo>
                  <a:lnTo>
                    <a:pt x="17919" y="0"/>
                  </a:lnTo>
                  <a:lnTo>
                    <a:pt x="0" y="0"/>
                  </a:lnTo>
                  <a:lnTo>
                    <a:pt x="8737" y="139649"/>
                  </a:lnTo>
                  <a:lnTo>
                    <a:pt x="17919" y="139649"/>
                  </a:lnTo>
                  <a:close/>
                </a:path>
                <a:path w="18415" h="139700">
                  <a:moveTo>
                    <a:pt x="17919" y="0"/>
                  </a:moveTo>
                  <a:lnTo>
                    <a:pt x="0" y="0"/>
                  </a:lnTo>
                  <a:lnTo>
                    <a:pt x="8737" y="139649"/>
                  </a:lnTo>
                  <a:lnTo>
                    <a:pt x="17919" y="13964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3136620" y="2576487"/>
              <a:ext cx="43180" cy="21590"/>
            </a:xfrm>
            <a:custGeom>
              <a:avLst/>
              <a:gdLst/>
              <a:ahLst/>
              <a:cxnLst/>
              <a:rect l="l" t="t" r="r" b="b"/>
              <a:pathLst>
                <a:path w="43180" h="21589">
                  <a:moveTo>
                    <a:pt x="0" y="0"/>
                  </a:moveTo>
                  <a:lnTo>
                    <a:pt x="0" y="21145"/>
                  </a:lnTo>
                  <a:lnTo>
                    <a:pt x="42570" y="21145"/>
                  </a:lnTo>
                  <a:lnTo>
                    <a:pt x="425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3136620" y="2576487"/>
              <a:ext cx="43180" cy="21590"/>
            </a:xfrm>
            <a:custGeom>
              <a:avLst/>
              <a:gdLst/>
              <a:ahLst/>
              <a:cxnLst/>
              <a:rect l="l" t="t" r="r" b="b"/>
              <a:pathLst>
                <a:path w="43180" h="21589">
                  <a:moveTo>
                    <a:pt x="0" y="21145"/>
                  </a:moveTo>
                  <a:lnTo>
                    <a:pt x="0" y="0"/>
                  </a:lnTo>
                  <a:lnTo>
                    <a:pt x="42570" y="0"/>
                  </a:lnTo>
                  <a:lnTo>
                    <a:pt x="42570" y="21145"/>
                  </a:lnTo>
                  <a:lnTo>
                    <a:pt x="0" y="21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3170910" y="2405104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80">
                  <a:moveTo>
                    <a:pt x="0" y="339"/>
                  </a:moveTo>
                  <a:lnTo>
                    <a:pt x="0" y="80857"/>
                  </a:lnTo>
                  <a:lnTo>
                    <a:pt x="279" y="80857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3171190" y="2404764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80">
                  <a:moveTo>
                    <a:pt x="0" y="339"/>
                  </a:moveTo>
                  <a:lnTo>
                    <a:pt x="0" y="81196"/>
                  </a:lnTo>
                  <a:lnTo>
                    <a:pt x="279" y="81196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3171469" y="2404425"/>
              <a:ext cx="635" cy="81915"/>
            </a:xfrm>
            <a:custGeom>
              <a:avLst/>
              <a:gdLst/>
              <a:ahLst/>
              <a:cxnLst/>
              <a:rect l="l" t="t" r="r" b="b"/>
              <a:pathLst>
                <a:path w="635" h="81914">
                  <a:moveTo>
                    <a:pt x="0" y="339"/>
                  </a:moveTo>
                  <a:lnTo>
                    <a:pt x="0" y="81536"/>
                  </a:lnTo>
                  <a:lnTo>
                    <a:pt x="279" y="81536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3171761" y="2404070"/>
              <a:ext cx="635" cy="81915"/>
            </a:xfrm>
            <a:custGeom>
              <a:avLst/>
              <a:gdLst/>
              <a:ahLst/>
              <a:cxnLst/>
              <a:rect l="l" t="t" r="r" b="b"/>
              <a:pathLst>
                <a:path w="635" h="81914">
                  <a:moveTo>
                    <a:pt x="0" y="339"/>
                  </a:moveTo>
                  <a:lnTo>
                    <a:pt x="0" y="81890"/>
                  </a:lnTo>
                  <a:lnTo>
                    <a:pt x="279" y="81890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3172040" y="2403731"/>
              <a:ext cx="635" cy="82550"/>
            </a:xfrm>
            <a:custGeom>
              <a:avLst/>
              <a:gdLst/>
              <a:ahLst/>
              <a:cxnLst/>
              <a:rect l="l" t="t" r="r" b="b"/>
              <a:pathLst>
                <a:path w="635" h="82550">
                  <a:moveTo>
                    <a:pt x="0" y="339"/>
                  </a:moveTo>
                  <a:lnTo>
                    <a:pt x="0" y="82230"/>
                  </a:lnTo>
                  <a:lnTo>
                    <a:pt x="279" y="82230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3172320" y="2403391"/>
              <a:ext cx="635" cy="83185"/>
            </a:xfrm>
            <a:custGeom>
              <a:avLst/>
              <a:gdLst/>
              <a:ahLst/>
              <a:cxnLst/>
              <a:rect l="l" t="t" r="r" b="b"/>
              <a:pathLst>
                <a:path w="635" h="83185">
                  <a:moveTo>
                    <a:pt x="0" y="339"/>
                  </a:moveTo>
                  <a:lnTo>
                    <a:pt x="0" y="82569"/>
                  </a:lnTo>
                  <a:lnTo>
                    <a:pt x="279" y="82569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3172612" y="2403036"/>
              <a:ext cx="635" cy="83185"/>
            </a:xfrm>
            <a:custGeom>
              <a:avLst/>
              <a:gdLst/>
              <a:ahLst/>
              <a:cxnLst/>
              <a:rect l="l" t="t" r="r" b="b"/>
              <a:pathLst>
                <a:path w="635" h="83185">
                  <a:moveTo>
                    <a:pt x="0" y="339"/>
                  </a:moveTo>
                  <a:lnTo>
                    <a:pt x="0" y="82924"/>
                  </a:lnTo>
                  <a:lnTo>
                    <a:pt x="279" y="82924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3172891" y="2402697"/>
              <a:ext cx="635" cy="83820"/>
            </a:xfrm>
            <a:custGeom>
              <a:avLst/>
              <a:gdLst/>
              <a:ahLst/>
              <a:cxnLst/>
              <a:rect l="l" t="t" r="r" b="b"/>
              <a:pathLst>
                <a:path w="635" h="83819">
                  <a:moveTo>
                    <a:pt x="0" y="339"/>
                  </a:moveTo>
                  <a:lnTo>
                    <a:pt x="0" y="83263"/>
                  </a:lnTo>
                  <a:lnTo>
                    <a:pt x="279" y="83263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3173171" y="2402358"/>
              <a:ext cx="635" cy="83820"/>
            </a:xfrm>
            <a:custGeom>
              <a:avLst/>
              <a:gdLst/>
              <a:ahLst/>
              <a:cxnLst/>
              <a:rect l="l" t="t" r="r" b="b"/>
              <a:pathLst>
                <a:path w="635" h="83819">
                  <a:moveTo>
                    <a:pt x="0" y="339"/>
                  </a:moveTo>
                  <a:lnTo>
                    <a:pt x="0" y="83603"/>
                  </a:lnTo>
                  <a:lnTo>
                    <a:pt x="279" y="83603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3173463" y="2402003"/>
              <a:ext cx="635" cy="84455"/>
            </a:xfrm>
            <a:custGeom>
              <a:avLst/>
              <a:gdLst/>
              <a:ahLst/>
              <a:cxnLst/>
              <a:rect l="l" t="t" r="r" b="b"/>
              <a:pathLst>
                <a:path w="635" h="84455">
                  <a:moveTo>
                    <a:pt x="0" y="339"/>
                  </a:moveTo>
                  <a:lnTo>
                    <a:pt x="0" y="83958"/>
                  </a:lnTo>
                  <a:lnTo>
                    <a:pt x="279" y="83958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3173742" y="2401663"/>
              <a:ext cx="635" cy="84455"/>
            </a:xfrm>
            <a:custGeom>
              <a:avLst/>
              <a:gdLst/>
              <a:ahLst/>
              <a:cxnLst/>
              <a:rect l="l" t="t" r="r" b="b"/>
              <a:pathLst>
                <a:path w="635" h="84455">
                  <a:moveTo>
                    <a:pt x="0" y="339"/>
                  </a:moveTo>
                  <a:lnTo>
                    <a:pt x="0" y="84297"/>
                  </a:lnTo>
                  <a:lnTo>
                    <a:pt x="279" y="84297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3174022" y="2401324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5" h="85089">
                  <a:moveTo>
                    <a:pt x="0" y="339"/>
                  </a:moveTo>
                  <a:lnTo>
                    <a:pt x="0" y="84636"/>
                  </a:lnTo>
                  <a:lnTo>
                    <a:pt x="279" y="84636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3174314" y="2400969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5" h="85089">
                  <a:moveTo>
                    <a:pt x="0" y="339"/>
                  </a:moveTo>
                  <a:lnTo>
                    <a:pt x="0" y="84991"/>
                  </a:lnTo>
                  <a:lnTo>
                    <a:pt x="279" y="84991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3174593" y="2400630"/>
              <a:ext cx="635" cy="85725"/>
            </a:xfrm>
            <a:custGeom>
              <a:avLst/>
              <a:gdLst/>
              <a:ahLst/>
              <a:cxnLst/>
              <a:rect l="l" t="t" r="r" b="b"/>
              <a:pathLst>
                <a:path w="635" h="85725">
                  <a:moveTo>
                    <a:pt x="0" y="339"/>
                  </a:moveTo>
                  <a:lnTo>
                    <a:pt x="0" y="85331"/>
                  </a:lnTo>
                  <a:lnTo>
                    <a:pt x="279" y="85331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3174872" y="2400290"/>
              <a:ext cx="635" cy="85725"/>
            </a:xfrm>
            <a:custGeom>
              <a:avLst/>
              <a:gdLst/>
              <a:ahLst/>
              <a:cxnLst/>
              <a:rect l="l" t="t" r="r" b="b"/>
              <a:pathLst>
                <a:path w="635" h="85725">
                  <a:moveTo>
                    <a:pt x="0" y="339"/>
                  </a:moveTo>
                  <a:lnTo>
                    <a:pt x="0" y="85670"/>
                  </a:lnTo>
                  <a:lnTo>
                    <a:pt x="279" y="85670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3175165" y="2399936"/>
              <a:ext cx="635" cy="86360"/>
            </a:xfrm>
            <a:custGeom>
              <a:avLst/>
              <a:gdLst/>
              <a:ahLst/>
              <a:cxnLst/>
              <a:rect l="l" t="t" r="r" b="b"/>
              <a:pathLst>
                <a:path w="635" h="86360">
                  <a:moveTo>
                    <a:pt x="0" y="339"/>
                  </a:moveTo>
                  <a:lnTo>
                    <a:pt x="0" y="86025"/>
                  </a:lnTo>
                  <a:lnTo>
                    <a:pt x="279" y="86025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3175444" y="2399596"/>
              <a:ext cx="635" cy="86360"/>
            </a:xfrm>
            <a:custGeom>
              <a:avLst/>
              <a:gdLst/>
              <a:ahLst/>
              <a:cxnLst/>
              <a:rect l="l" t="t" r="r" b="b"/>
              <a:pathLst>
                <a:path w="635" h="86360">
                  <a:moveTo>
                    <a:pt x="0" y="339"/>
                  </a:moveTo>
                  <a:lnTo>
                    <a:pt x="0" y="86364"/>
                  </a:lnTo>
                  <a:lnTo>
                    <a:pt x="279" y="86364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3175723" y="2399257"/>
              <a:ext cx="635" cy="86995"/>
            </a:xfrm>
            <a:custGeom>
              <a:avLst/>
              <a:gdLst/>
              <a:ahLst/>
              <a:cxnLst/>
              <a:rect l="l" t="t" r="r" b="b"/>
              <a:pathLst>
                <a:path w="635" h="86994">
                  <a:moveTo>
                    <a:pt x="0" y="339"/>
                  </a:moveTo>
                  <a:lnTo>
                    <a:pt x="0" y="86704"/>
                  </a:lnTo>
                  <a:lnTo>
                    <a:pt x="279" y="86704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3176015" y="2398902"/>
              <a:ext cx="635" cy="87630"/>
            </a:xfrm>
            <a:custGeom>
              <a:avLst/>
              <a:gdLst/>
              <a:ahLst/>
              <a:cxnLst/>
              <a:rect l="l" t="t" r="r" b="b"/>
              <a:pathLst>
                <a:path w="635" h="87630">
                  <a:moveTo>
                    <a:pt x="0" y="339"/>
                  </a:moveTo>
                  <a:lnTo>
                    <a:pt x="0" y="87058"/>
                  </a:lnTo>
                  <a:lnTo>
                    <a:pt x="279" y="87058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3176295" y="2398563"/>
              <a:ext cx="635" cy="87630"/>
            </a:xfrm>
            <a:custGeom>
              <a:avLst/>
              <a:gdLst/>
              <a:ahLst/>
              <a:cxnLst/>
              <a:rect l="l" t="t" r="r" b="b"/>
              <a:pathLst>
                <a:path w="635" h="87630">
                  <a:moveTo>
                    <a:pt x="0" y="339"/>
                  </a:moveTo>
                  <a:lnTo>
                    <a:pt x="0" y="87398"/>
                  </a:lnTo>
                  <a:lnTo>
                    <a:pt x="279" y="87398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3176574" y="2398223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0" y="339"/>
                  </a:moveTo>
                  <a:lnTo>
                    <a:pt x="0" y="87737"/>
                  </a:lnTo>
                  <a:lnTo>
                    <a:pt x="279" y="87737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3176866" y="2397869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0" y="339"/>
                  </a:moveTo>
                  <a:lnTo>
                    <a:pt x="0" y="88092"/>
                  </a:lnTo>
                  <a:lnTo>
                    <a:pt x="279" y="88092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3177146" y="2397529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339"/>
                  </a:moveTo>
                  <a:lnTo>
                    <a:pt x="0" y="88431"/>
                  </a:lnTo>
                  <a:lnTo>
                    <a:pt x="279" y="88431"/>
                  </a:lnTo>
                  <a:lnTo>
                    <a:pt x="279" y="0"/>
                  </a:lnTo>
                  <a:lnTo>
                    <a:pt x="0" y="339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3177425" y="2397227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302"/>
                  </a:moveTo>
                  <a:lnTo>
                    <a:pt x="0" y="88734"/>
                  </a:lnTo>
                  <a:lnTo>
                    <a:pt x="279" y="88734"/>
                  </a:lnTo>
                  <a:lnTo>
                    <a:pt x="249" y="0"/>
                  </a:lnTo>
                  <a:lnTo>
                    <a:pt x="0" y="302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3177679" y="2397220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37" y="88740"/>
                  </a:lnTo>
                  <a:lnTo>
                    <a:pt x="317" y="88740"/>
                  </a:lnTo>
                  <a:lnTo>
                    <a:pt x="3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317799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317827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317856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317884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317941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317969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317997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318027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318054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318082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318112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318140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318168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318197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318225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318253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318282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318310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318338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318367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318395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318423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318452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318508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318537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318565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  <a:path w="635" h="88900">
                  <a:moveTo>
                    <a:pt x="571" y="0"/>
                  </a:moveTo>
                  <a:lnTo>
                    <a:pt x="292" y="0"/>
                  </a:lnTo>
                  <a:lnTo>
                    <a:pt x="292" y="88709"/>
                  </a:lnTo>
                  <a:lnTo>
                    <a:pt x="571" y="88709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318622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318650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318679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318735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318764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318792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318820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318850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318877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318905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318935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318963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319020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319048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319105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319133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319190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319218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319275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319303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319331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319360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319388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319416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319445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319473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319501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  <a:path w="635" h="88900">
                  <a:moveTo>
                    <a:pt x="571" y="0"/>
                  </a:moveTo>
                  <a:lnTo>
                    <a:pt x="292" y="0"/>
                  </a:lnTo>
                  <a:lnTo>
                    <a:pt x="292" y="88709"/>
                  </a:lnTo>
                  <a:lnTo>
                    <a:pt x="571" y="88709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319558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319615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319643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319671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319700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319728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319756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319786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319841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319871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319899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0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3199269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3199561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558" y="6633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3200120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3200412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3200692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3200971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3201263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558" y="6633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3201822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3202114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3202393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3202686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558" y="6633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3203244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3203536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3203816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3204095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279" y="0"/>
                  </a:move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close/>
                </a:path>
                <a:path w="635" h="66675">
                  <a:moveTo>
                    <a:pt x="571" y="0"/>
                  </a:moveTo>
                  <a:lnTo>
                    <a:pt x="292" y="0"/>
                  </a:lnTo>
                  <a:lnTo>
                    <a:pt x="292" y="66332"/>
                  </a:lnTo>
                  <a:lnTo>
                    <a:pt x="571" y="6633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3204667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3204946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3205238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558" y="6633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3205797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279" y="0"/>
                  </a:move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close/>
                </a:path>
                <a:path w="635" h="66675">
                  <a:moveTo>
                    <a:pt x="571" y="0"/>
                  </a:moveTo>
                  <a:lnTo>
                    <a:pt x="292" y="0"/>
                  </a:lnTo>
                  <a:lnTo>
                    <a:pt x="292" y="66332"/>
                  </a:lnTo>
                  <a:lnTo>
                    <a:pt x="571" y="6633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3206369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558" y="6633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3206940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266" y="66332"/>
                  </a:lnTo>
                  <a:lnTo>
                    <a:pt x="546" y="6633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3207499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558" y="6633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3208058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279" y="0"/>
                  </a:move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close/>
                </a:path>
                <a:path w="635" h="66675">
                  <a:moveTo>
                    <a:pt x="571" y="0"/>
                  </a:moveTo>
                  <a:lnTo>
                    <a:pt x="292" y="0"/>
                  </a:lnTo>
                  <a:lnTo>
                    <a:pt x="292" y="66332"/>
                  </a:lnTo>
                  <a:lnTo>
                    <a:pt x="571" y="6633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3208629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558" y="6633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3209201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3209480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3209759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279" y="0"/>
                  </a:move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close/>
                </a:path>
                <a:path w="635" h="66675">
                  <a:moveTo>
                    <a:pt x="571" y="0"/>
                  </a:moveTo>
                  <a:lnTo>
                    <a:pt x="292" y="0"/>
                  </a:lnTo>
                  <a:lnTo>
                    <a:pt x="292" y="66332"/>
                  </a:lnTo>
                  <a:lnTo>
                    <a:pt x="571" y="6633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3210331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3210610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3210902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3211182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558" y="6633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3211753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3212033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3212312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3212604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558" y="6633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3213163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3213455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3213734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3214014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3214306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279" y="66332"/>
                  </a:lnTo>
                  <a:lnTo>
                    <a:pt x="558" y="6633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3214865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5" h="66675">
                  <a:moveTo>
                    <a:pt x="0" y="0"/>
                  </a:moveTo>
                  <a:lnTo>
                    <a:pt x="0" y="66332"/>
                  </a:lnTo>
                  <a:lnTo>
                    <a:pt x="279" y="6633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321525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177" y="0"/>
                  </a:moveTo>
                  <a:lnTo>
                    <a:pt x="0" y="12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177" y="88709"/>
                  </a:lnTo>
                  <a:lnTo>
                    <a:pt x="177" y="22377"/>
                  </a:lnTo>
                  <a:lnTo>
                    <a:pt x="17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321543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321571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321600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22377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321656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321685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321713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321741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321771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321798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321826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  <a:path w="635" h="88900">
                  <a:moveTo>
                    <a:pt x="571" y="0"/>
                  </a:moveTo>
                  <a:lnTo>
                    <a:pt x="292" y="0"/>
                  </a:lnTo>
                  <a:lnTo>
                    <a:pt x="292" y="22377"/>
                  </a:lnTo>
                  <a:lnTo>
                    <a:pt x="292" y="88709"/>
                  </a:lnTo>
                  <a:lnTo>
                    <a:pt x="571" y="88709"/>
                  </a:lnTo>
                  <a:lnTo>
                    <a:pt x="571" y="22377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321884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22377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321941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321969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321998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322026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322054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322083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322111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322139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322168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22377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322224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322253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22377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322309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322338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22377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322394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322423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22377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322479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322508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322536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322564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322593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322621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322649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322679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322707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22377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322764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322792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322820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  <a:path w="635" h="88900">
                  <a:moveTo>
                    <a:pt x="571" y="0"/>
                  </a:moveTo>
                  <a:lnTo>
                    <a:pt x="292" y="0"/>
                  </a:lnTo>
                  <a:lnTo>
                    <a:pt x="292" y="22377"/>
                  </a:lnTo>
                  <a:lnTo>
                    <a:pt x="292" y="88709"/>
                  </a:lnTo>
                  <a:lnTo>
                    <a:pt x="571" y="88709"/>
                  </a:lnTo>
                  <a:lnTo>
                    <a:pt x="571" y="22377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322877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322905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322934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558" y="88709"/>
                  </a:lnTo>
                  <a:lnTo>
                    <a:pt x="558" y="22377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322990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323019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323047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323075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323104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323132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323160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323189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323217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323245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323274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323302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323330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323359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323387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323415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323444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323472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323500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279" y="0"/>
                  </a:moveTo>
                  <a:lnTo>
                    <a:pt x="0" y="0"/>
                  </a:lnTo>
                  <a:lnTo>
                    <a:pt x="0" y="22377"/>
                  </a:ln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279" y="0"/>
                  </a:lnTo>
                  <a:close/>
                </a:path>
                <a:path w="635" h="88900">
                  <a:moveTo>
                    <a:pt x="571" y="0"/>
                  </a:moveTo>
                  <a:lnTo>
                    <a:pt x="292" y="0"/>
                  </a:lnTo>
                  <a:lnTo>
                    <a:pt x="292" y="22377"/>
                  </a:lnTo>
                  <a:lnTo>
                    <a:pt x="292" y="88709"/>
                  </a:lnTo>
                  <a:lnTo>
                    <a:pt x="571" y="88709"/>
                  </a:lnTo>
                  <a:lnTo>
                    <a:pt x="571" y="22377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323557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323585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323615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323642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342" y="88709"/>
                  </a:lnTo>
                  <a:lnTo>
                    <a:pt x="342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342" y="22377"/>
                  </a:lnTo>
                  <a:lnTo>
                    <a:pt x="3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323670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377"/>
                  </a:moveTo>
                  <a:lnTo>
                    <a:pt x="0" y="88709"/>
                  </a:lnTo>
                  <a:lnTo>
                    <a:pt x="279" y="88709"/>
                  </a:lnTo>
                  <a:lnTo>
                    <a:pt x="279" y="22377"/>
                  </a:lnTo>
                  <a:lnTo>
                    <a:pt x="0" y="2237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377"/>
                  </a:lnTo>
                  <a:lnTo>
                    <a:pt x="279" y="22377"/>
                  </a:lnTo>
                  <a:lnTo>
                    <a:pt x="279" y="3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3237001" y="2397529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22099"/>
                  </a:moveTo>
                  <a:lnTo>
                    <a:pt x="0" y="88431"/>
                  </a:lnTo>
                  <a:lnTo>
                    <a:pt x="279" y="88431"/>
                  </a:lnTo>
                  <a:lnTo>
                    <a:pt x="279" y="22099"/>
                  </a:lnTo>
                  <a:lnTo>
                    <a:pt x="0" y="22099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22099"/>
                  </a:lnTo>
                  <a:lnTo>
                    <a:pt x="279" y="22099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3237280" y="2397869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0" y="21760"/>
                  </a:moveTo>
                  <a:lnTo>
                    <a:pt x="0" y="88092"/>
                  </a:lnTo>
                  <a:lnTo>
                    <a:pt x="279" y="88092"/>
                  </a:lnTo>
                  <a:lnTo>
                    <a:pt x="279" y="21760"/>
                  </a:lnTo>
                  <a:lnTo>
                    <a:pt x="0" y="21760"/>
                  </a:lnTo>
                  <a:close/>
                </a:path>
                <a:path w="635" h="88264">
                  <a:moveTo>
                    <a:pt x="0" y="0"/>
                  </a:moveTo>
                  <a:lnTo>
                    <a:pt x="0" y="21760"/>
                  </a:lnTo>
                  <a:lnTo>
                    <a:pt x="279" y="21760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3237572" y="2398223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0" y="21405"/>
                  </a:moveTo>
                  <a:lnTo>
                    <a:pt x="0" y="87737"/>
                  </a:lnTo>
                  <a:lnTo>
                    <a:pt x="279" y="87737"/>
                  </a:lnTo>
                  <a:lnTo>
                    <a:pt x="279" y="21405"/>
                  </a:lnTo>
                  <a:lnTo>
                    <a:pt x="0" y="21405"/>
                  </a:lnTo>
                  <a:close/>
                </a:path>
                <a:path w="635" h="88264">
                  <a:moveTo>
                    <a:pt x="0" y="0"/>
                  </a:moveTo>
                  <a:lnTo>
                    <a:pt x="0" y="21405"/>
                  </a:lnTo>
                  <a:lnTo>
                    <a:pt x="279" y="21405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3237852" y="2398563"/>
              <a:ext cx="635" cy="87630"/>
            </a:xfrm>
            <a:custGeom>
              <a:avLst/>
              <a:gdLst/>
              <a:ahLst/>
              <a:cxnLst/>
              <a:rect l="l" t="t" r="r" b="b"/>
              <a:pathLst>
                <a:path w="635" h="87630">
                  <a:moveTo>
                    <a:pt x="0" y="21066"/>
                  </a:moveTo>
                  <a:lnTo>
                    <a:pt x="0" y="87398"/>
                  </a:lnTo>
                  <a:lnTo>
                    <a:pt x="279" y="87398"/>
                  </a:lnTo>
                  <a:lnTo>
                    <a:pt x="279" y="21066"/>
                  </a:lnTo>
                  <a:lnTo>
                    <a:pt x="0" y="21066"/>
                  </a:lnTo>
                  <a:close/>
                </a:path>
                <a:path w="635" h="87630">
                  <a:moveTo>
                    <a:pt x="0" y="0"/>
                  </a:moveTo>
                  <a:lnTo>
                    <a:pt x="0" y="21066"/>
                  </a:lnTo>
                  <a:lnTo>
                    <a:pt x="279" y="21066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3238131" y="2398902"/>
              <a:ext cx="635" cy="87630"/>
            </a:xfrm>
            <a:custGeom>
              <a:avLst/>
              <a:gdLst/>
              <a:ahLst/>
              <a:cxnLst/>
              <a:rect l="l" t="t" r="r" b="b"/>
              <a:pathLst>
                <a:path w="635" h="87630">
                  <a:moveTo>
                    <a:pt x="0" y="20726"/>
                  </a:moveTo>
                  <a:lnTo>
                    <a:pt x="0" y="87058"/>
                  </a:lnTo>
                  <a:lnTo>
                    <a:pt x="279" y="87058"/>
                  </a:lnTo>
                  <a:lnTo>
                    <a:pt x="279" y="20726"/>
                  </a:lnTo>
                  <a:lnTo>
                    <a:pt x="0" y="20726"/>
                  </a:lnTo>
                  <a:close/>
                </a:path>
                <a:path w="635" h="87630">
                  <a:moveTo>
                    <a:pt x="0" y="0"/>
                  </a:moveTo>
                  <a:lnTo>
                    <a:pt x="0" y="20726"/>
                  </a:lnTo>
                  <a:lnTo>
                    <a:pt x="279" y="20726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3238423" y="2399257"/>
              <a:ext cx="635" cy="86995"/>
            </a:xfrm>
            <a:custGeom>
              <a:avLst/>
              <a:gdLst/>
              <a:ahLst/>
              <a:cxnLst/>
              <a:rect l="l" t="t" r="r" b="b"/>
              <a:pathLst>
                <a:path w="635" h="86994">
                  <a:moveTo>
                    <a:pt x="0" y="20371"/>
                  </a:moveTo>
                  <a:lnTo>
                    <a:pt x="0" y="86704"/>
                  </a:lnTo>
                  <a:lnTo>
                    <a:pt x="279" y="86704"/>
                  </a:lnTo>
                  <a:lnTo>
                    <a:pt x="279" y="20371"/>
                  </a:lnTo>
                  <a:lnTo>
                    <a:pt x="0" y="20371"/>
                  </a:lnTo>
                  <a:close/>
                </a:path>
                <a:path w="635" h="86994">
                  <a:moveTo>
                    <a:pt x="0" y="0"/>
                  </a:moveTo>
                  <a:lnTo>
                    <a:pt x="0" y="20371"/>
                  </a:lnTo>
                  <a:lnTo>
                    <a:pt x="279" y="20371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3238703" y="2399596"/>
              <a:ext cx="635" cy="86360"/>
            </a:xfrm>
            <a:custGeom>
              <a:avLst/>
              <a:gdLst/>
              <a:ahLst/>
              <a:cxnLst/>
              <a:rect l="l" t="t" r="r" b="b"/>
              <a:pathLst>
                <a:path w="635" h="86360">
                  <a:moveTo>
                    <a:pt x="0" y="20032"/>
                  </a:moveTo>
                  <a:lnTo>
                    <a:pt x="0" y="86364"/>
                  </a:lnTo>
                  <a:lnTo>
                    <a:pt x="279" y="86364"/>
                  </a:lnTo>
                  <a:lnTo>
                    <a:pt x="279" y="20032"/>
                  </a:lnTo>
                  <a:lnTo>
                    <a:pt x="0" y="20032"/>
                  </a:lnTo>
                  <a:close/>
                </a:path>
                <a:path w="635" h="86360">
                  <a:moveTo>
                    <a:pt x="0" y="0"/>
                  </a:moveTo>
                  <a:lnTo>
                    <a:pt x="0" y="20032"/>
                  </a:lnTo>
                  <a:lnTo>
                    <a:pt x="279" y="20032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3238982" y="2399936"/>
              <a:ext cx="635" cy="86360"/>
            </a:xfrm>
            <a:custGeom>
              <a:avLst/>
              <a:gdLst/>
              <a:ahLst/>
              <a:cxnLst/>
              <a:rect l="l" t="t" r="r" b="b"/>
              <a:pathLst>
                <a:path w="635" h="86360">
                  <a:moveTo>
                    <a:pt x="0" y="19693"/>
                  </a:moveTo>
                  <a:lnTo>
                    <a:pt x="0" y="86025"/>
                  </a:lnTo>
                  <a:lnTo>
                    <a:pt x="279" y="86025"/>
                  </a:lnTo>
                  <a:lnTo>
                    <a:pt x="279" y="19693"/>
                  </a:lnTo>
                  <a:lnTo>
                    <a:pt x="0" y="19693"/>
                  </a:lnTo>
                  <a:close/>
                </a:path>
                <a:path w="635" h="86360">
                  <a:moveTo>
                    <a:pt x="0" y="0"/>
                  </a:moveTo>
                  <a:lnTo>
                    <a:pt x="0" y="19693"/>
                  </a:lnTo>
                  <a:lnTo>
                    <a:pt x="279" y="19693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3239274" y="2400290"/>
              <a:ext cx="635" cy="85725"/>
            </a:xfrm>
            <a:custGeom>
              <a:avLst/>
              <a:gdLst/>
              <a:ahLst/>
              <a:cxnLst/>
              <a:rect l="l" t="t" r="r" b="b"/>
              <a:pathLst>
                <a:path w="635" h="85725">
                  <a:moveTo>
                    <a:pt x="0" y="19338"/>
                  </a:moveTo>
                  <a:lnTo>
                    <a:pt x="0" y="85670"/>
                  </a:lnTo>
                  <a:lnTo>
                    <a:pt x="279" y="85670"/>
                  </a:lnTo>
                  <a:lnTo>
                    <a:pt x="279" y="19338"/>
                  </a:lnTo>
                  <a:lnTo>
                    <a:pt x="0" y="19338"/>
                  </a:lnTo>
                  <a:close/>
                </a:path>
                <a:path w="635" h="85725">
                  <a:moveTo>
                    <a:pt x="0" y="0"/>
                  </a:moveTo>
                  <a:lnTo>
                    <a:pt x="0" y="19338"/>
                  </a:lnTo>
                  <a:lnTo>
                    <a:pt x="279" y="19338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3239554" y="2400630"/>
              <a:ext cx="635" cy="85725"/>
            </a:xfrm>
            <a:custGeom>
              <a:avLst/>
              <a:gdLst/>
              <a:ahLst/>
              <a:cxnLst/>
              <a:rect l="l" t="t" r="r" b="b"/>
              <a:pathLst>
                <a:path w="635" h="85725">
                  <a:moveTo>
                    <a:pt x="0" y="18998"/>
                  </a:moveTo>
                  <a:lnTo>
                    <a:pt x="0" y="85331"/>
                  </a:lnTo>
                  <a:lnTo>
                    <a:pt x="279" y="85331"/>
                  </a:lnTo>
                  <a:lnTo>
                    <a:pt x="279" y="18998"/>
                  </a:lnTo>
                  <a:lnTo>
                    <a:pt x="0" y="18998"/>
                  </a:lnTo>
                  <a:close/>
                </a:path>
                <a:path w="635" h="85725">
                  <a:moveTo>
                    <a:pt x="0" y="0"/>
                  </a:moveTo>
                  <a:lnTo>
                    <a:pt x="0" y="18998"/>
                  </a:lnTo>
                  <a:lnTo>
                    <a:pt x="279" y="18998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3239833" y="2400969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5" h="85089">
                  <a:moveTo>
                    <a:pt x="0" y="18659"/>
                  </a:moveTo>
                  <a:lnTo>
                    <a:pt x="0" y="84991"/>
                  </a:lnTo>
                  <a:lnTo>
                    <a:pt x="279" y="84991"/>
                  </a:lnTo>
                  <a:lnTo>
                    <a:pt x="279" y="18659"/>
                  </a:lnTo>
                  <a:lnTo>
                    <a:pt x="0" y="18659"/>
                  </a:lnTo>
                  <a:close/>
                </a:path>
                <a:path w="635" h="85089">
                  <a:moveTo>
                    <a:pt x="0" y="0"/>
                  </a:moveTo>
                  <a:lnTo>
                    <a:pt x="0" y="18659"/>
                  </a:lnTo>
                  <a:lnTo>
                    <a:pt x="279" y="18659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3240125" y="2401324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5" h="85089">
                  <a:moveTo>
                    <a:pt x="0" y="18304"/>
                  </a:moveTo>
                  <a:lnTo>
                    <a:pt x="0" y="84636"/>
                  </a:lnTo>
                  <a:lnTo>
                    <a:pt x="279" y="84636"/>
                  </a:lnTo>
                  <a:lnTo>
                    <a:pt x="279" y="18304"/>
                  </a:lnTo>
                  <a:lnTo>
                    <a:pt x="0" y="18304"/>
                  </a:lnTo>
                  <a:close/>
                </a:path>
                <a:path w="635" h="85089">
                  <a:moveTo>
                    <a:pt x="0" y="0"/>
                  </a:moveTo>
                  <a:lnTo>
                    <a:pt x="0" y="18304"/>
                  </a:lnTo>
                  <a:lnTo>
                    <a:pt x="279" y="18304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3240405" y="2401663"/>
              <a:ext cx="635" cy="84455"/>
            </a:xfrm>
            <a:custGeom>
              <a:avLst/>
              <a:gdLst/>
              <a:ahLst/>
              <a:cxnLst/>
              <a:rect l="l" t="t" r="r" b="b"/>
              <a:pathLst>
                <a:path w="635" h="84455">
                  <a:moveTo>
                    <a:pt x="0" y="17965"/>
                  </a:moveTo>
                  <a:lnTo>
                    <a:pt x="0" y="84297"/>
                  </a:lnTo>
                  <a:lnTo>
                    <a:pt x="279" y="84297"/>
                  </a:lnTo>
                  <a:lnTo>
                    <a:pt x="279" y="17965"/>
                  </a:lnTo>
                  <a:lnTo>
                    <a:pt x="0" y="17965"/>
                  </a:lnTo>
                  <a:close/>
                </a:path>
                <a:path w="635" h="84455">
                  <a:moveTo>
                    <a:pt x="0" y="0"/>
                  </a:moveTo>
                  <a:lnTo>
                    <a:pt x="0" y="17965"/>
                  </a:lnTo>
                  <a:lnTo>
                    <a:pt x="279" y="17965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3240684" y="2402003"/>
              <a:ext cx="635" cy="84455"/>
            </a:xfrm>
            <a:custGeom>
              <a:avLst/>
              <a:gdLst/>
              <a:ahLst/>
              <a:cxnLst/>
              <a:rect l="l" t="t" r="r" b="b"/>
              <a:pathLst>
                <a:path w="635" h="84455">
                  <a:moveTo>
                    <a:pt x="0" y="17626"/>
                  </a:moveTo>
                  <a:lnTo>
                    <a:pt x="0" y="83958"/>
                  </a:lnTo>
                  <a:lnTo>
                    <a:pt x="279" y="83958"/>
                  </a:lnTo>
                  <a:lnTo>
                    <a:pt x="279" y="17626"/>
                  </a:lnTo>
                  <a:lnTo>
                    <a:pt x="0" y="17626"/>
                  </a:lnTo>
                  <a:close/>
                </a:path>
                <a:path w="635" h="84455">
                  <a:moveTo>
                    <a:pt x="0" y="0"/>
                  </a:moveTo>
                  <a:lnTo>
                    <a:pt x="0" y="17626"/>
                  </a:lnTo>
                  <a:lnTo>
                    <a:pt x="279" y="17626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3240976" y="2402358"/>
              <a:ext cx="635" cy="83820"/>
            </a:xfrm>
            <a:custGeom>
              <a:avLst/>
              <a:gdLst/>
              <a:ahLst/>
              <a:cxnLst/>
              <a:rect l="l" t="t" r="r" b="b"/>
              <a:pathLst>
                <a:path w="635" h="83819">
                  <a:moveTo>
                    <a:pt x="0" y="17271"/>
                  </a:moveTo>
                  <a:lnTo>
                    <a:pt x="0" y="83603"/>
                  </a:lnTo>
                  <a:lnTo>
                    <a:pt x="279" y="83603"/>
                  </a:lnTo>
                  <a:lnTo>
                    <a:pt x="279" y="17271"/>
                  </a:lnTo>
                  <a:lnTo>
                    <a:pt x="0" y="17271"/>
                  </a:lnTo>
                  <a:close/>
                </a:path>
                <a:path w="635" h="83819">
                  <a:moveTo>
                    <a:pt x="0" y="0"/>
                  </a:moveTo>
                  <a:lnTo>
                    <a:pt x="0" y="17271"/>
                  </a:lnTo>
                  <a:lnTo>
                    <a:pt x="279" y="17271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3241255" y="2402697"/>
              <a:ext cx="635" cy="83820"/>
            </a:xfrm>
            <a:custGeom>
              <a:avLst/>
              <a:gdLst/>
              <a:ahLst/>
              <a:cxnLst/>
              <a:rect l="l" t="t" r="r" b="b"/>
              <a:pathLst>
                <a:path w="635" h="83819">
                  <a:moveTo>
                    <a:pt x="0" y="16931"/>
                  </a:moveTo>
                  <a:lnTo>
                    <a:pt x="0" y="83263"/>
                  </a:lnTo>
                  <a:lnTo>
                    <a:pt x="279" y="83263"/>
                  </a:lnTo>
                  <a:lnTo>
                    <a:pt x="279" y="16931"/>
                  </a:lnTo>
                  <a:lnTo>
                    <a:pt x="0" y="16931"/>
                  </a:lnTo>
                  <a:close/>
                </a:path>
                <a:path w="635" h="83819">
                  <a:moveTo>
                    <a:pt x="0" y="0"/>
                  </a:moveTo>
                  <a:lnTo>
                    <a:pt x="0" y="16931"/>
                  </a:lnTo>
                  <a:lnTo>
                    <a:pt x="279" y="16931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3241535" y="2403036"/>
              <a:ext cx="635" cy="83185"/>
            </a:xfrm>
            <a:custGeom>
              <a:avLst/>
              <a:gdLst/>
              <a:ahLst/>
              <a:cxnLst/>
              <a:rect l="l" t="t" r="r" b="b"/>
              <a:pathLst>
                <a:path w="635" h="83185">
                  <a:moveTo>
                    <a:pt x="0" y="16592"/>
                  </a:moveTo>
                  <a:lnTo>
                    <a:pt x="0" y="82924"/>
                  </a:lnTo>
                  <a:lnTo>
                    <a:pt x="279" y="82924"/>
                  </a:lnTo>
                  <a:lnTo>
                    <a:pt x="279" y="16592"/>
                  </a:lnTo>
                  <a:lnTo>
                    <a:pt x="0" y="16592"/>
                  </a:lnTo>
                  <a:close/>
                </a:path>
                <a:path w="635" h="83185">
                  <a:moveTo>
                    <a:pt x="0" y="0"/>
                  </a:moveTo>
                  <a:lnTo>
                    <a:pt x="0" y="16592"/>
                  </a:lnTo>
                  <a:lnTo>
                    <a:pt x="279" y="16592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3241827" y="2403391"/>
              <a:ext cx="635" cy="83185"/>
            </a:xfrm>
            <a:custGeom>
              <a:avLst/>
              <a:gdLst/>
              <a:ahLst/>
              <a:cxnLst/>
              <a:rect l="l" t="t" r="r" b="b"/>
              <a:pathLst>
                <a:path w="635" h="83185">
                  <a:moveTo>
                    <a:pt x="0" y="16237"/>
                  </a:moveTo>
                  <a:lnTo>
                    <a:pt x="0" y="82569"/>
                  </a:lnTo>
                  <a:lnTo>
                    <a:pt x="279" y="82569"/>
                  </a:lnTo>
                  <a:lnTo>
                    <a:pt x="279" y="16237"/>
                  </a:lnTo>
                  <a:lnTo>
                    <a:pt x="0" y="16237"/>
                  </a:lnTo>
                  <a:close/>
                </a:path>
                <a:path w="635" h="83185">
                  <a:moveTo>
                    <a:pt x="0" y="0"/>
                  </a:moveTo>
                  <a:lnTo>
                    <a:pt x="0" y="16237"/>
                  </a:lnTo>
                  <a:lnTo>
                    <a:pt x="279" y="16237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3242106" y="2403731"/>
              <a:ext cx="635" cy="82550"/>
            </a:xfrm>
            <a:custGeom>
              <a:avLst/>
              <a:gdLst/>
              <a:ahLst/>
              <a:cxnLst/>
              <a:rect l="l" t="t" r="r" b="b"/>
              <a:pathLst>
                <a:path w="635" h="82550">
                  <a:moveTo>
                    <a:pt x="0" y="15898"/>
                  </a:moveTo>
                  <a:lnTo>
                    <a:pt x="0" y="82230"/>
                  </a:lnTo>
                  <a:lnTo>
                    <a:pt x="279" y="82230"/>
                  </a:lnTo>
                  <a:lnTo>
                    <a:pt x="279" y="15898"/>
                  </a:lnTo>
                  <a:lnTo>
                    <a:pt x="0" y="15898"/>
                  </a:lnTo>
                  <a:close/>
                </a:path>
                <a:path w="635" h="82550">
                  <a:moveTo>
                    <a:pt x="0" y="0"/>
                  </a:moveTo>
                  <a:lnTo>
                    <a:pt x="0" y="15898"/>
                  </a:lnTo>
                  <a:lnTo>
                    <a:pt x="279" y="15898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3242386" y="2404070"/>
              <a:ext cx="635" cy="81915"/>
            </a:xfrm>
            <a:custGeom>
              <a:avLst/>
              <a:gdLst/>
              <a:ahLst/>
              <a:cxnLst/>
              <a:rect l="l" t="t" r="r" b="b"/>
              <a:pathLst>
                <a:path w="635" h="81914">
                  <a:moveTo>
                    <a:pt x="0" y="15558"/>
                  </a:moveTo>
                  <a:lnTo>
                    <a:pt x="0" y="81890"/>
                  </a:lnTo>
                  <a:lnTo>
                    <a:pt x="279" y="81890"/>
                  </a:lnTo>
                  <a:lnTo>
                    <a:pt x="279" y="15558"/>
                  </a:lnTo>
                  <a:lnTo>
                    <a:pt x="0" y="15558"/>
                  </a:lnTo>
                  <a:close/>
                </a:path>
                <a:path w="635" h="81914">
                  <a:moveTo>
                    <a:pt x="0" y="0"/>
                  </a:moveTo>
                  <a:lnTo>
                    <a:pt x="0" y="15558"/>
                  </a:lnTo>
                  <a:lnTo>
                    <a:pt x="279" y="15558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3242678" y="2404425"/>
              <a:ext cx="635" cy="81915"/>
            </a:xfrm>
            <a:custGeom>
              <a:avLst/>
              <a:gdLst/>
              <a:ahLst/>
              <a:cxnLst/>
              <a:rect l="l" t="t" r="r" b="b"/>
              <a:pathLst>
                <a:path w="635" h="81914">
                  <a:moveTo>
                    <a:pt x="0" y="15204"/>
                  </a:moveTo>
                  <a:lnTo>
                    <a:pt x="0" y="81536"/>
                  </a:lnTo>
                  <a:lnTo>
                    <a:pt x="279" y="81536"/>
                  </a:lnTo>
                  <a:lnTo>
                    <a:pt x="279" y="15204"/>
                  </a:lnTo>
                  <a:lnTo>
                    <a:pt x="0" y="15204"/>
                  </a:lnTo>
                  <a:close/>
                </a:path>
                <a:path w="635" h="81914">
                  <a:moveTo>
                    <a:pt x="0" y="0"/>
                  </a:moveTo>
                  <a:lnTo>
                    <a:pt x="0" y="15204"/>
                  </a:lnTo>
                  <a:lnTo>
                    <a:pt x="279" y="15204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3242957" y="2404764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80">
                  <a:moveTo>
                    <a:pt x="0" y="14864"/>
                  </a:moveTo>
                  <a:lnTo>
                    <a:pt x="0" y="81196"/>
                  </a:lnTo>
                  <a:lnTo>
                    <a:pt x="279" y="81196"/>
                  </a:lnTo>
                  <a:lnTo>
                    <a:pt x="279" y="14864"/>
                  </a:lnTo>
                  <a:lnTo>
                    <a:pt x="0" y="14864"/>
                  </a:lnTo>
                  <a:close/>
                </a:path>
                <a:path w="635" h="81280">
                  <a:moveTo>
                    <a:pt x="0" y="0"/>
                  </a:moveTo>
                  <a:lnTo>
                    <a:pt x="0" y="14864"/>
                  </a:lnTo>
                  <a:lnTo>
                    <a:pt x="279" y="14864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3243237" y="2405104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5" h="81280">
                  <a:moveTo>
                    <a:pt x="0" y="14525"/>
                  </a:moveTo>
                  <a:lnTo>
                    <a:pt x="0" y="80857"/>
                  </a:lnTo>
                  <a:lnTo>
                    <a:pt x="279" y="80857"/>
                  </a:lnTo>
                  <a:lnTo>
                    <a:pt x="279" y="14525"/>
                  </a:lnTo>
                  <a:lnTo>
                    <a:pt x="0" y="14525"/>
                  </a:lnTo>
                  <a:close/>
                </a:path>
                <a:path w="635" h="81280">
                  <a:moveTo>
                    <a:pt x="0" y="0"/>
                  </a:moveTo>
                  <a:lnTo>
                    <a:pt x="0" y="14525"/>
                  </a:lnTo>
                  <a:lnTo>
                    <a:pt x="279" y="14525"/>
                  </a:lnTo>
                  <a:lnTo>
                    <a:pt x="279" y="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3170910" y="2397251"/>
              <a:ext cx="73025" cy="88900"/>
            </a:xfrm>
            <a:custGeom>
              <a:avLst/>
              <a:gdLst/>
              <a:ahLst/>
              <a:cxnLst/>
              <a:rect l="l" t="t" r="r" b="b"/>
              <a:pathLst>
                <a:path w="73025" h="88900">
                  <a:moveTo>
                    <a:pt x="0" y="8191"/>
                  </a:moveTo>
                  <a:lnTo>
                    <a:pt x="6743" y="0"/>
                  </a:lnTo>
                  <a:lnTo>
                    <a:pt x="28232" y="0"/>
                  </a:lnTo>
                  <a:lnTo>
                    <a:pt x="28232" y="22377"/>
                  </a:lnTo>
                  <a:lnTo>
                    <a:pt x="44361" y="22377"/>
                  </a:lnTo>
                  <a:lnTo>
                    <a:pt x="44361" y="0"/>
                  </a:lnTo>
                  <a:lnTo>
                    <a:pt x="65862" y="0"/>
                  </a:lnTo>
                  <a:lnTo>
                    <a:pt x="72605" y="8191"/>
                  </a:lnTo>
                  <a:lnTo>
                    <a:pt x="72605" y="88709"/>
                  </a:lnTo>
                  <a:lnTo>
                    <a:pt x="0" y="88709"/>
                  </a:lnTo>
                  <a:lnTo>
                    <a:pt x="0" y="819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6922427" y="2405278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4" h="81280">
                  <a:moveTo>
                    <a:pt x="139" y="0"/>
                  </a:moveTo>
                  <a:lnTo>
                    <a:pt x="0" y="165"/>
                  </a:lnTo>
                  <a:lnTo>
                    <a:pt x="0" y="80683"/>
                  </a:lnTo>
                  <a:lnTo>
                    <a:pt x="139" y="80683"/>
                  </a:lnTo>
                  <a:lnTo>
                    <a:pt x="13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6922567" y="2404935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4" h="81280">
                  <a:moveTo>
                    <a:pt x="279" y="0"/>
                  </a:moveTo>
                  <a:lnTo>
                    <a:pt x="139" y="177"/>
                  </a:lnTo>
                  <a:lnTo>
                    <a:pt x="0" y="342"/>
                  </a:lnTo>
                  <a:lnTo>
                    <a:pt x="0" y="81026"/>
                  </a:lnTo>
                  <a:lnTo>
                    <a:pt x="139" y="81026"/>
                  </a:lnTo>
                  <a:lnTo>
                    <a:pt x="279" y="81026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6922846" y="2404764"/>
              <a:ext cx="635" cy="81280"/>
            </a:xfrm>
            <a:custGeom>
              <a:avLst/>
              <a:gdLst/>
              <a:ahLst/>
              <a:cxnLst/>
              <a:rect l="l" t="t" r="r" b="b"/>
              <a:pathLst>
                <a:path w="634" h="81280">
                  <a:moveTo>
                    <a:pt x="0" y="169"/>
                  </a:moveTo>
                  <a:lnTo>
                    <a:pt x="0" y="81196"/>
                  </a:lnTo>
                  <a:lnTo>
                    <a:pt x="139" y="81196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5B5E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6922986" y="2404414"/>
              <a:ext cx="635" cy="81915"/>
            </a:xfrm>
            <a:custGeom>
              <a:avLst/>
              <a:gdLst/>
              <a:ahLst/>
              <a:cxnLst/>
              <a:rect l="l" t="t" r="r" b="b"/>
              <a:pathLst>
                <a:path w="634" h="81914">
                  <a:moveTo>
                    <a:pt x="139" y="190"/>
                  </a:moveTo>
                  <a:lnTo>
                    <a:pt x="0" y="355"/>
                  </a:lnTo>
                  <a:lnTo>
                    <a:pt x="0" y="81546"/>
                  </a:lnTo>
                  <a:lnTo>
                    <a:pt x="139" y="81546"/>
                  </a:lnTo>
                  <a:lnTo>
                    <a:pt x="139" y="190"/>
                  </a:lnTo>
                  <a:close/>
                </a:path>
                <a:path w="634" h="81914">
                  <a:moveTo>
                    <a:pt x="292" y="0"/>
                  </a:moveTo>
                  <a:lnTo>
                    <a:pt x="152" y="165"/>
                  </a:lnTo>
                  <a:lnTo>
                    <a:pt x="152" y="81546"/>
                  </a:lnTo>
                  <a:lnTo>
                    <a:pt x="292" y="81546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6923278" y="2404240"/>
              <a:ext cx="635" cy="81915"/>
            </a:xfrm>
            <a:custGeom>
              <a:avLst/>
              <a:gdLst/>
              <a:ahLst/>
              <a:cxnLst/>
              <a:rect l="l" t="t" r="r" b="b"/>
              <a:pathLst>
                <a:path w="634" h="81914">
                  <a:moveTo>
                    <a:pt x="0" y="169"/>
                  </a:moveTo>
                  <a:lnTo>
                    <a:pt x="0" y="81721"/>
                  </a:lnTo>
                  <a:lnTo>
                    <a:pt x="139" y="81721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6923418" y="2403906"/>
              <a:ext cx="635" cy="82550"/>
            </a:xfrm>
            <a:custGeom>
              <a:avLst/>
              <a:gdLst/>
              <a:ahLst/>
              <a:cxnLst/>
              <a:rect l="l" t="t" r="r" b="b"/>
              <a:pathLst>
                <a:path w="634" h="82550">
                  <a:moveTo>
                    <a:pt x="279" y="0"/>
                  </a:moveTo>
                  <a:lnTo>
                    <a:pt x="139" y="165"/>
                  </a:lnTo>
                  <a:lnTo>
                    <a:pt x="0" y="342"/>
                  </a:lnTo>
                  <a:lnTo>
                    <a:pt x="0" y="82054"/>
                  </a:lnTo>
                  <a:lnTo>
                    <a:pt x="139" y="82054"/>
                  </a:lnTo>
                  <a:lnTo>
                    <a:pt x="279" y="82054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6923697" y="2403563"/>
              <a:ext cx="635" cy="82550"/>
            </a:xfrm>
            <a:custGeom>
              <a:avLst/>
              <a:gdLst/>
              <a:ahLst/>
              <a:cxnLst/>
              <a:rect l="l" t="t" r="r" b="b"/>
              <a:pathLst>
                <a:path w="634" h="82550">
                  <a:moveTo>
                    <a:pt x="279" y="0"/>
                  </a:moveTo>
                  <a:lnTo>
                    <a:pt x="139" y="177"/>
                  </a:lnTo>
                  <a:lnTo>
                    <a:pt x="0" y="342"/>
                  </a:lnTo>
                  <a:lnTo>
                    <a:pt x="0" y="82397"/>
                  </a:lnTo>
                  <a:lnTo>
                    <a:pt x="139" y="82397"/>
                  </a:lnTo>
                  <a:lnTo>
                    <a:pt x="279" y="8239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60636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6923989" y="2403376"/>
              <a:ext cx="635" cy="83185"/>
            </a:xfrm>
            <a:custGeom>
              <a:avLst/>
              <a:gdLst/>
              <a:ahLst/>
              <a:cxnLst/>
              <a:rect l="l" t="t" r="r" b="b"/>
              <a:pathLst>
                <a:path w="634" h="83185">
                  <a:moveTo>
                    <a:pt x="0" y="169"/>
                  </a:moveTo>
                  <a:lnTo>
                    <a:pt x="0" y="82585"/>
                  </a:lnTo>
                  <a:lnTo>
                    <a:pt x="139" y="82585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6924129" y="2403042"/>
              <a:ext cx="635" cy="83185"/>
            </a:xfrm>
            <a:custGeom>
              <a:avLst/>
              <a:gdLst/>
              <a:ahLst/>
              <a:cxnLst/>
              <a:rect l="l" t="t" r="r" b="b"/>
              <a:pathLst>
                <a:path w="634" h="83185">
                  <a:moveTo>
                    <a:pt x="279" y="0"/>
                  </a:moveTo>
                  <a:lnTo>
                    <a:pt x="139" y="165"/>
                  </a:lnTo>
                  <a:lnTo>
                    <a:pt x="0" y="342"/>
                  </a:lnTo>
                  <a:lnTo>
                    <a:pt x="0" y="82918"/>
                  </a:lnTo>
                  <a:lnTo>
                    <a:pt x="139" y="82918"/>
                  </a:lnTo>
                  <a:lnTo>
                    <a:pt x="279" y="82918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6924408" y="2402867"/>
              <a:ext cx="635" cy="83185"/>
            </a:xfrm>
            <a:custGeom>
              <a:avLst/>
              <a:gdLst/>
              <a:ahLst/>
              <a:cxnLst/>
              <a:rect l="l" t="t" r="r" b="b"/>
              <a:pathLst>
                <a:path w="634" h="83185">
                  <a:moveTo>
                    <a:pt x="0" y="169"/>
                  </a:moveTo>
                  <a:lnTo>
                    <a:pt x="0" y="83094"/>
                  </a:lnTo>
                  <a:lnTo>
                    <a:pt x="139" y="83094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6924548" y="2402534"/>
              <a:ext cx="635" cy="83820"/>
            </a:xfrm>
            <a:custGeom>
              <a:avLst/>
              <a:gdLst/>
              <a:ahLst/>
              <a:cxnLst/>
              <a:rect l="l" t="t" r="r" b="b"/>
              <a:pathLst>
                <a:path w="634" h="83819">
                  <a:moveTo>
                    <a:pt x="279" y="0"/>
                  </a:moveTo>
                  <a:lnTo>
                    <a:pt x="139" y="165"/>
                  </a:lnTo>
                  <a:lnTo>
                    <a:pt x="0" y="342"/>
                  </a:lnTo>
                  <a:lnTo>
                    <a:pt x="0" y="83426"/>
                  </a:lnTo>
                  <a:lnTo>
                    <a:pt x="139" y="83426"/>
                  </a:lnTo>
                  <a:lnTo>
                    <a:pt x="279" y="83426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6924840" y="2402342"/>
              <a:ext cx="635" cy="83820"/>
            </a:xfrm>
            <a:custGeom>
              <a:avLst/>
              <a:gdLst/>
              <a:ahLst/>
              <a:cxnLst/>
              <a:rect l="l" t="t" r="r" b="b"/>
              <a:pathLst>
                <a:path w="634" h="83819">
                  <a:moveTo>
                    <a:pt x="0" y="169"/>
                  </a:moveTo>
                  <a:lnTo>
                    <a:pt x="0" y="83618"/>
                  </a:lnTo>
                  <a:lnTo>
                    <a:pt x="139" y="83618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6468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6924979" y="2402014"/>
              <a:ext cx="635" cy="84455"/>
            </a:xfrm>
            <a:custGeom>
              <a:avLst/>
              <a:gdLst/>
              <a:ahLst/>
              <a:cxnLst/>
              <a:rect l="l" t="t" r="r" b="b"/>
              <a:pathLst>
                <a:path w="634" h="84455">
                  <a:moveTo>
                    <a:pt x="279" y="0"/>
                  </a:moveTo>
                  <a:lnTo>
                    <a:pt x="139" y="165"/>
                  </a:lnTo>
                  <a:lnTo>
                    <a:pt x="0" y="330"/>
                  </a:lnTo>
                  <a:lnTo>
                    <a:pt x="0" y="83947"/>
                  </a:lnTo>
                  <a:lnTo>
                    <a:pt x="139" y="83947"/>
                  </a:lnTo>
                  <a:lnTo>
                    <a:pt x="279" y="8394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6925258" y="2401833"/>
              <a:ext cx="635" cy="84455"/>
            </a:xfrm>
            <a:custGeom>
              <a:avLst/>
              <a:gdLst/>
              <a:ahLst/>
              <a:cxnLst/>
              <a:rect l="l" t="t" r="r" b="b"/>
              <a:pathLst>
                <a:path w="634" h="84455">
                  <a:moveTo>
                    <a:pt x="0" y="169"/>
                  </a:moveTo>
                  <a:lnTo>
                    <a:pt x="0" y="84127"/>
                  </a:lnTo>
                  <a:lnTo>
                    <a:pt x="139" y="84127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6925399" y="2401506"/>
              <a:ext cx="635" cy="84455"/>
            </a:xfrm>
            <a:custGeom>
              <a:avLst/>
              <a:gdLst/>
              <a:ahLst/>
              <a:cxnLst/>
              <a:rect l="l" t="t" r="r" b="b"/>
              <a:pathLst>
                <a:path w="634" h="84455">
                  <a:moveTo>
                    <a:pt x="279" y="0"/>
                  </a:moveTo>
                  <a:lnTo>
                    <a:pt x="139" y="165"/>
                  </a:lnTo>
                  <a:lnTo>
                    <a:pt x="0" y="330"/>
                  </a:lnTo>
                  <a:lnTo>
                    <a:pt x="0" y="84455"/>
                  </a:lnTo>
                  <a:lnTo>
                    <a:pt x="139" y="84455"/>
                  </a:lnTo>
                  <a:lnTo>
                    <a:pt x="279" y="84455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6925691" y="2401309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4" h="85089">
                  <a:moveTo>
                    <a:pt x="0" y="169"/>
                  </a:moveTo>
                  <a:lnTo>
                    <a:pt x="0" y="84652"/>
                  </a:lnTo>
                  <a:lnTo>
                    <a:pt x="139" y="84652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696D6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6925831" y="2400972"/>
              <a:ext cx="635" cy="85090"/>
            </a:xfrm>
            <a:custGeom>
              <a:avLst/>
              <a:gdLst/>
              <a:ahLst/>
              <a:cxnLst/>
              <a:rect l="l" t="t" r="r" b="b"/>
              <a:pathLst>
                <a:path w="634" h="85089">
                  <a:moveTo>
                    <a:pt x="279" y="0"/>
                  </a:moveTo>
                  <a:lnTo>
                    <a:pt x="139" y="177"/>
                  </a:lnTo>
                  <a:lnTo>
                    <a:pt x="0" y="342"/>
                  </a:lnTo>
                  <a:lnTo>
                    <a:pt x="0" y="84988"/>
                  </a:lnTo>
                  <a:lnTo>
                    <a:pt x="139" y="84988"/>
                  </a:lnTo>
                  <a:lnTo>
                    <a:pt x="279" y="84988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6926110" y="2400800"/>
              <a:ext cx="635" cy="85725"/>
            </a:xfrm>
            <a:custGeom>
              <a:avLst/>
              <a:gdLst/>
              <a:ahLst/>
              <a:cxnLst/>
              <a:rect l="l" t="t" r="r" b="b"/>
              <a:pathLst>
                <a:path w="634" h="85725">
                  <a:moveTo>
                    <a:pt x="0" y="169"/>
                  </a:moveTo>
                  <a:lnTo>
                    <a:pt x="0" y="85161"/>
                  </a:lnTo>
                  <a:lnTo>
                    <a:pt x="139" y="85161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6926250" y="2400464"/>
              <a:ext cx="635" cy="85725"/>
            </a:xfrm>
            <a:custGeom>
              <a:avLst/>
              <a:gdLst/>
              <a:ahLst/>
              <a:cxnLst/>
              <a:rect l="l" t="t" r="r" b="b"/>
              <a:pathLst>
                <a:path w="634" h="85725">
                  <a:moveTo>
                    <a:pt x="279" y="0"/>
                  </a:moveTo>
                  <a:lnTo>
                    <a:pt x="139" y="177"/>
                  </a:lnTo>
                  <a:lnTo>
                    <a:pt x="0" y="342"/>
                  </a:lnTo>
                  <a:lnTo>
                    <a:pt x="0" y="85496"/>
                  </a:lnTo>
                  <a:lnTo>
                    <a:pt x="139" y="85496"/>
                  </a:lnTo>
                  <a:lnTo>
                    <a:pt x="279" y="85496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6926542" y="2400109"/>
              <a:ext cx="635" cy="86360"/>
            </a:xfrm>
            <a:custGeom>
              <a:avLst/>
              <a:gdLst/>
              <a:ahLst/>
              <a:cxnLst/>
              <a:rect l="l" t="t" r="r" b="b"/>
              <a:pathLst>
                <a:path w="634" h="86360">
                  <a:moveTo>
                    <a:pt x="279" y="0"/>
                  </a:moveTo>
                  <a:lnTo>
                    <a:pt x="139" y="177"/>
                  </a:lnTo>
                  <a:lnTo>
                    <a:pt x="0" y="342"/>
                  </a:lnTo>
                  <a:lnTo>
                    <a:pt x="0" y="85852"/>
                  </a:lnTo>
                  <a:lnTo>
                    <a:pt x="139" y="85852"/>
                  </a:lnTo>
                  <a:lnTo>
                    <a:pt x="279" y="85852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6D71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6926821" y="2399936"/>
              <a:ext cx="635" cy="86360"/>
            </a:xfrm>
            <a:custGeom>
              <a:avLst/>
              <a:gdLst/>
              <a:ahLst/>
              <a:cxnLst/>
              <a:rect l="l" t="t" r="r" b="b"/>
              <a:pathLst>
                <a:path w="634" h="86360">
                  <a:moveTo>
                    <a:pt x="0" y="169"/>
                  </a:moveTo>
                  <a:lnTo>
                    <a:pt x="0" y="86025"/>
                  </a:lnTo>
                  <a:lnTo>
                    <a:pt x="139" y="86025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6926961" y="2399601"/>
              <a:ext cx="635" cy="86360"/>
            </a:xfrm>
            <a:custGeom>
              <a:avLst/>
              <a:gdLst/>
              <a:ahLst/>
              <a:cxnLst/>
              <a:rect l="l" t="t" r="r" b="b"/>
              <a:pathLst>
                <a:path w="634" h="86360">
                  <a:moveTo>
                    <a:pt x="279" y="0"/>
                  </a:moveTo>
                  <a:lnTo>
                    <a:pt x="139" y="165"/>
                  </a:lnTo>
                  <a:lnTo>
                    <a:pt x="0" y="342"/>
                  </a:lnTo>
                  <a:lnTo>
                    <a:pt x="0" y="86360"/>
                  </a:lnTo>
                  <a:lnTo>
                    <a:pt x="139" y="86360"/>
                  </a:lnTo>
                  <a:lnTo>
                    <a:pt x="279" y="86360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6927240" y="2399427"/>
              <a:ext cx="635" cy="86995"/>
            </a:xfrm>
            <a:custGeom>
              <a:avLst/>
              <a:gdLst/>
              <a:ahLst/>
              <a:cxnLst/>
              <a:rect l="l" t="t" r="r" b="b"/>
              <a:pathLst>
                <a:path w="634" h="86994">
                  <a:moveTo>
                    <a:pt x="0" y="169"/>
                  </a:moveTo>
                  <a:lnTo>
                    <a:pt x="0" y="86534"/>
                  </a:lnTo>
                  <a:lnTo>
                    <a:pt x="139" y="86534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6927392" y="2399080"/>
              <a:ext cx="635" cy="86995"/>
            </a:xfrm>
            <a:custGeom>
              <a:avLst/>
              <a:gdLst/>
              <a:ahLst/>
              <a:cxnLst/>
              <a:rect l="l" t="t" r="r" b="b"/>
              <a:pathLst>
                <a:path w="634" h="86994">
                  <a:moveTo>
                    <a:pt x="279" y="0"/>
                  </a:moveTo>
                  <a:lnTo>
                    <a:pt x="139" y="165"/>
                  </a:lnTo>
                  <a:lnTo>
                    <a:pt x="0" y="342"/>
                  </a:lnTo>
                  <a:lnTo>
                    <a:pt x="0" y="86880"/>
                  </a:lnTo>
                  <a:lnTo>
                    <a:pt x="139" y="86880"/>
                  </a:lnTo>
                  <a:lnTo>
                    <a:pt x="279" y="86880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6927672" y="2398902"/>
              <a:ext cx="635" cy="87630"/>
            </a:xfrm>
            <a:custGeom>
              <a:avLst/>
              <a:gdLst/>
              <a:ahLst/>
              <a:cxnLst/>
              <a:rect l="l" t="t" r="r" b="b"/>
              <a:pathLst>
                <a:path w="634" h="87630">
                  <a:moveTo>
                    <a:pt x="0" y="169"/>
                  </a:moveTo>
                  <a:lnTo>
                    <a:pt x="0" y="87058"/>
                  </a:lnTo>
                  <a:lnTo>
                    <a:pt x="139" y="87058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7376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6927812" y="2398572"/>
              <a:ext cx="635" cy="87630"/>
            </a:xfrm>
            <a:custGeom>
              <a:avLst/>
              <a:gdLst/>
              <a:ahLst/>
              <a:cxnLst/>
              <a:rect l="l" t="t" r="r" b="b"/>
              <a:pathLst>
                <a:path w="634" h="87630">
                  <a:moveTo>
                    <a:pt x="279" y="0"/>
                  </a:moveTo>
                  <a:lnTo>
                    <a:pt x="139" y="165"/>
                  </a:lnTo>
                  <a:lnTo>
                    <a:pt x="0" y="330"/>
                  </a:lnTo>
                  <a:lnTo>
                    <a:pt x="0" y="87388"/>
                  </a:lnTo>
                  <a:lnTo>
                    <a:pt x="139" y="87388"/>
                  </a:lnTo>
                  <a:lnTo>
                    <a:pt x="279" y="87388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6928091" y="2398393"/>
              <a:ext cx="635" cy="87630"/>
            </a:xfrm>
            <a:custGeom>
              <a:avLst/>
              <a:gdLst/>
              <a:ahLst/>
              <a:cxnLst/>
              <a:rect l="l" t="t" r="r" b="b"/>
              <a:pathLst>
                <a:path w="634" h="87630">
                  <a:moveTo>
                    <a:pt x="0" y="169"/>
                  </a:moveTo>
                  <a:lnTo>
                    <a:pt x="0" y="87567"/>
                  </a:lnTo>
                  <a:lnTo>
                    <a:pt x="139" y="87567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6928231" y="2398039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4" h="88264">
                  <a:moveTo>
                    <a:pt x="139" y="190"/>
                  </a:moveTo>
                  <a:lnTo>
                    <a:pt x="0" y="355"/>
                  </a:lnTo>
                  <a:lnTo>
                    <a:pt x="0" y="87922"/>
                  </a:lnTo>
                  <a:lnTo>
                    <a:pt x="139" y="87922"/>
                  </a:lnTo>
                  <a:lnTo>
                    <a:pt x="139" y="190"/>
                  </a:lnTo>
                  <a:close/>
                </a:path>
                <a:path w="634" h="88264">
                  <a:moveTo>
                    <a:pt x="292" y="0"/>
                  </a:moveTo>
                  <a:lnTo>
                    <a:pt x="152" y="177"/>
                  </a:lnTo>
                  <a:lnTo>
                    <a:pt x="152" y="87922"/>
                  </a:lnTo>
                  <a:lnTo>
                    <a:pt x="292" y="87922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6928523" y="2397869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4" h="88264">
                  <a:moveTo>
                    <a:pt x="0" y="169"/>
                  </a:moveTo>
                  <a:lnTo>
                    <a:pt x="0" y="88092"/>
                  </a:lnTo>
                  <a:lnTo>
                    <a:pt x="139" y="88092"/>
                  </a:lnTo>
                  <a:lnTo>
                    <a:pt x="139" y="0"/>
                  </a:lnTo>
                  <a:lnTo>
                    <a:pt x="0" y="169"/>
                  </a:lnTo>
                  <a:close/>
                </a:path>
              </a:pathLst>
            </a:custGeom>
            <a:solidFill>
              <a:srgbClr val="777A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6928663" y="239753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177"/>
                  </a:lnTo>
                  <a:lnTo>
                    <a:pt x="0" y="342"/>
                  </a:lnTo>
                  <a:lnTo>
                    <a:pt x="0" y="88430"/>
                  </a:lnTo>
                  <a:lnTo>
                    <a:pt x="139" y="88430"/>
                  </a:lnTo>
                  <a:lnTo>
                    <a:pt x="279" y="88430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6928942" y="2397295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234"/>
                  </a:moveTo>
                  <a:lnTo>
                    <a:pt x="0" y="88665"/>
                  </a:lnTo>
                  <a:lnTo>
                    <a:pt x="139" y="88665"/>
                  </a:lnTo>
                  <a:lnTo>
                    <a:pt x="192" y="0"/>
                  </a:lnTo>
                  <a:lnTo>
                    <a:pt x="0" y="234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6929082" y="2397162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139" y="88798"/>
                  </a:moveTo>
                  <a:lnTo>
                    <a:pt x="50" y="139"/>
                  </a:lnTo>
                  <a:lnTo>
                    <a:pt x="0" y="88798"/>
                  </a:lnTo>
                  <a:lnTo>
                    <a:pt x="139" y="88798"/>
                  </a:lnTo>
                  <a:close/>
                </a:path>
                <a:path w="634" h="88900">
                  <a:moveTo>
                    <a:pt x="292" y="0"/>
                  </a:moveTo>
                  <a:lnTo>
                    <a:pt x="114" y="63"/>
                  </a:lnTo>
                  <a:lnTo>
                    <a:pt x="139" y="88798"/>
                  </a:lnTo>
                  <a:lnTo>
                    <a:pt x="292" y="88798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692937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7B7E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692965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692979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693008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693022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7F82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693050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693093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693107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693135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693149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693178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693192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693220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693248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693263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693291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693305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693347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139" y="0"/>
                  </a:move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close/>
                </a:path>
                <a:path w="634" h="88900">
                  <a:moveTo>
                    <a:pt x="292" y="0"/>
                  </a:moveTo>
                  <a:lnTo>
                    <a:pt x="152" y="0"/>
                  </a:lnTo>
                  <a:lnTo>
                    <a:pt x="152" y="88709"/>
                  </a:lnTo>
                  <a:lnTo>
                    <a:pt x="292" y="88709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693376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693390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693418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693432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139" y="0"/>
                  </a:move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close/>
                </a:path>
                <a:path w="634" h="88900">
                  <a:moveTo>
                    <a:pt x="292" y="0"/>
                  </a:moveTo>
                  <a:lnTo>
                    <a:pt x="152" y="0"/>
                  </a:lnTo>
                  <a:lnTo>
                    <a:pt x="152" y="88709"/>
                  </a:lnTo>
                  <a:lnTo>
                    <a:pt x="292" y="88709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693461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693475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558" y="0"/>
                  </a:moveTo>
                  <a:lnTo>
                    <a:pt x="419" y="0"/>
                  </a:ln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558" y="88709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693533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693547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693574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693588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693618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693660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693674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693703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693717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693759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693788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693816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693830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693873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693901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693915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693943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  <a:path w="634" h="88900">
                  <a:moveTo>
                    <a:pt x="431" y="0"/>
                  </a:moveTo>
                  <a:lnTo>
                    <a:pt x="292" y="0"/>
                  </a:lnTo>
                  <a:lnTo>
                    <a:pt x="292" y="88709"/>
                  </a:lnTo>
                  <a:lnTo>
                    <a:pt x="431" y="8870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693986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694000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694028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  <a:path w="634" h="88900">
                  <a:moveTo>
                    <a:pt x="431" y="0"/>
                  </a:moveTo>
                  <a:lnTo>
                    <a:pt x="292" y="0"/>
                  </a:lnTo>
                  <a:lnTo>
                    <a:pt x="292" y="88709"/>
                  </a:lnTo>
                  <a:lnTo>
                    <a:pt x="431" y="8870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694071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694099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694113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  <a:path w="634" h="88900">
                  <a:moveTo>
                    <a:pt x="431" y="0"/>
                  </a:moveTo>
                  <a:lnTo>
                    <a:pt x="292" y="0"/>
                  </a:lnTo>
                  <a:lnTo>
                    <a:pt x="292" y="88709"/>
                  </a:lnTo>
                  <a:lnTo>
                    <a:pt x="431" y="8870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694156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694184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6941985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  <a:path w="634" h="88900">
                  <a:moveTo>
                    <a:pt x="431" y="0"/>
                  </a:moveTo>
                  <a:lnTo>
                    <a:pt x="292" y="0"/>
                  </a:lnTo>
                  <a:lnTo>
                    <a:pt x="292" y="88709"/>
                  </a:lnTo>
                  <a:lnTo>
                    <a:pt x="431" y="8870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694241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694269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694283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  <a:path w="634" h="88900">
                  <a:moveTo>
                    <a:pt x="431" y="0"/>
                  </a:moveTo>
                  <a:lnTo>
                    <a:pt x="292" y="0"/>
                  </a:lnTo>
                  <a:lnTo>
                    <a:pt x="292" y="88709"/>
                  </a:lnTo>
                  <a:lnTo>
                    <a:pt x="431" y="8870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694326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694354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6943826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  <a:path w="634" h="88900">
                  <a:moveTo>
                    <a:pt x="431" y="0"/>
                  </a:moveTo>
                  <a:lnTo>
                    <a:pt x="292" y="0"/>
                  </a:lnTo>
                  <a:lnTo>
                    <a:pt x="292" y="88709"/>
                  </a:lnTo>
                  <a:lnTo>
                    <a:pt x="431" y="8870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694425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694439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6944817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139" y="0"/>
                  </a:move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close/>
                </a:path>
                <a:path w="634" h="88900">
                  <a:moveTo>
                    <a:pt x="292" y="0"/>
                  </a:moveTo>
                  <a:lnTo>
                    <a:pt x="152" y="0"/>
                  </a:lnTo>
                  <a:lnTo>
                    <a:pt x="152" y="88709"/>
                  </a:lnTo>
                  <a:lnTo>
                    <a:pt x="292" y="88709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694510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694524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6945668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139" y="0"/>
                  </a:move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close/>
                </a:path>
                <a:path w="634" h="88900">
                  <a:moveTo>
                    <a:pt x="292" y="0"/>
                  </a:moveTo>
                  <a:lnTo>
                    <a:pt x="152" y="0"/>
                  </a:lnTo>
                  <a:lnTo>
                    <a:pt x="152" y="88709"/>
                  </a:lnTo>
                  <a:lnTo>
                    <a:pt x="292" y="88709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694596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6946379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694667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694709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6947230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  <a:path w="634" h="88900">
                  <a:moveTo>
                    <a:pt x="431" y="0"/>
                  </a:moveTo>
                  <a:lnTo>
                    <a:pt x="292" y="0"/>
                  </a:lnTo>
                  <a:lnTo>
                    <a:pt x="292" y="88709"/>
                  </a:lnTo>
                  <a:lnTo>
                    <a:pt x="431" y="8870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694766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694794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694837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694851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694879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6949211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139" y="0"/>
                  </a:move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close/>
                </a:path>
                <a:path w="634" h="88900">
                  <a:moveTo>
                    <a:pt x="292" y="0"/>
                  </a:moveTo>
                  <a:lnTo>
                    <a:pt x="152" y="0"/>
                  </a:lnTo>
                  <a:lnTo>
                    <a:pt x="152" y="88709"/>
                  </a:lnTo>
                  <a:lnTo>
                    <a:pt x="292" y="88709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6949503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6949922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279" y="0"/>
                  </a:lnTo>
                  <a:close/>
                </a:path>
                <a:path w="634" h="88900">
                  <a:moveTo>
                    <a:pt x="431" y="0"/>
                  </a:moveTo>
                  <a:lnTo>
                    <a:pt x="292" y="0"/>
                  </a:lnTo>
                  <a:lnTo>
                    <a:pt x="292" y="88709"/>
                  </a:lnTo>
                  <a:lnTo>
                    <a:pt x="431" y="88709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695035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0"/>
                  </a:moveTo>
                  <a:lnTo>
                    <a:pt x="0" y="88709"/>
                  </a:lnTo>
                  <a:lnTo>
                    <a:pt x="139" y="88709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6950494" y="2397251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419" y="22377"/>
                  </a:moveTo>
                  <a:lnTo>
                    <a:pt x="279" y="22377"/>
                  </a:lnTo>
                  <a:lnTo>
                    <a:pt x="152" y="22377"/>
                  </a:lnTo>
                  <a:lnTo>
                    <a:pt x="165" y="0"/>
                  </a:lnTo>
                  <a:lnTo>
                    <a:pt x="0" y="0"/>
                  </a:lnTo>
                  <a:lnTo>
                    <a:pt x="0" y="88709"/>
                  </a:lnTo>
                  <a:lnTo>
                    <a:pt x="139" y="88709"/>
                  </a:lnTo>
                  <a:lnTo>
                    <a:pt x="279" y="88709"/>
                  </a:lnTo>
                  <a:lnTo>
                    <a:pt x="419" y="88709"/>
                  </a:lnTo>
                  <a:lnTo>
                    <a:pt x="419" y="22377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6950913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139" y="0"/>
                  </a:move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139" y="0"/>
                  </a:lnTo>
                  <a:close/>
                </a:path>
                <a:path w="634" h="66675">
                  <a:moveTo>
                    <a:pt x="292" y="0"/>
                  </a:moveTo>
                  <a:lnTo>
                    <a:pt x="152" y="0"/>
                  </a:lnTo>
                  <a:lnTo>
                    <a:pt x="152" y="66332"/>
                  </a:lnTo>
                  <a:lnTo>
                    <a:pt x="292" y="66332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6951205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279" y="66332"/>
                  </a:lnTo>
                  <a:lnTo>
                    <a:pt x="419" y="66332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6951624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0" y="0"/>
                  </a:moveTo>
                  <a:lnTo>
                    <a:pt x="0" y="66332"/>
                  </a:lnTo>
                  <a:lnTo>
                    <a:pt x="139" y="66332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6951764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139" y="0"/>
                  </a:move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139" y="0"/>
                  </a:lnTo>
                  <a:close/>
                </a:path>
                <a:path w="634" h="66675">
                  <a:moveTo>
                    <a:pt x="571" y="0"/>
                  </a:moveTo>
                  <a:lnTo>
                    <a:pt x="431" y="0"/>
                  </a:lnTo>
                  <a:lnTo>
                    <a:pt x="292" y="0"/>
                  </a:lnTo>
                  <a:lnTo>
                    <a:pt x="152" y="0"/>
                  </a:lnTo>
                  <a:lnTo>
                    <a:pt x="152" y="66332"/>
                  </a:lnTo>
                  <a:lnTo>
                    <a:pt x="292" y="66332"/>
                  </a:lnTo>
                  <a:lnTo>
                    <a:pt x="431" y="66332"/>
                  </a:lnTo>
                  <a:lnTo>
                    <a:pt x="571" y="66332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6952335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0" y="0"/>
                  </a:moveTo>
                  <a:lnTo>
                    <a:pt x="0" y="66332"/>
                  </a:lnTo>
                  <a:lnTo>
                    <a:pt x="139" y="66332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6952475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279" y="66332"/>
                  </a:lnTo>
                  <a:lnTo>
                    <a:pt x="279" y="0"/>
                  </a:lnTo>
                  <a:close/>
                </a:path>
                <a:path w="634" h="66675">
                  <a:moveTo>
                    <a:pt x="431" y="0"/>
                  </a:moveTo>
                  <a:lnTo>
                    <a:pt x="292" y="0"/>
                  </a:lnTo>
                  <a:lnTo>
                    <a:pt x="292" y="66332"/>
                  </a:lnTo>
                  <a:lnTo>
                    <a:pt x="431" y="6633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6952907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279" y="66332"/>
                  </a:lnTo>
                  <a:lnTo>
                    <a:pt x="419" y="66332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6953326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279" y="66332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6953618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279" y="66332"/>
                  </a:lnTo>
                  <a:lnTo>
                    <a:pt x="419" y="66332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6954037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0" y="0"/>
                  </a:moveTo>
                  <a:lnTo>
                    <a:pt x="0" y="66332"/>
                  </a:lnTo>
                  <a:lnTo>
                    <a:pt x="139" y="66332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6954177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279" y="66332"/>
                  </a:lnTo>
                  <a:lnTo>
                    <a:pt x="419" y="66332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6954609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558" y="0"/>
                  </a:moveTo>
                  <a:lnTo>
                    <a:pt x="419" y="0"/>
                  </a:ln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279" y="66332"/>
                  </a:lnTo>
                  <a:lnTo>
                    <a:pt x="419" y="66332"/>
                  </a:lnTo>
                  <a:lnTo>
                    <a:pt x="558" y="6633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6955167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0" y="0"/>
                  </a:moveTo>
                  <a:lnTo>
                    <a:pt x="0" y="66332"/>
                  </a:lnTo>
                  <a:lnTo>
                    <a:pt x="139" y="66332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6955307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139" y="0"/>
                  </a:move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139" y="0"/>
                  </a:lnTo>
                  <a:close/>
                </a:path>
                <a:path w="634" h="66675">
                  <a:moveTo>
                    <a:pt x="431" y="0"/>
                  </a:moveTo>
                  <a:lnTo>
                    <a:pt x="292" y="0"/>
                  </a:lnTo>
                  <a:lnTo>
                    <a:pt x="152" y="0"/>
                  </a:lnTo>
                  <a:lnTo>
                    <a:pt x="152" y="66332"/>
                  </a:lnTo>
                  <a:lnTo>
                    <a:pt x="292" y="66332"/>
                  </a:lnTo>
                  <a:lnTo>
                    <a:pt x="431" y="6633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6955739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279" y="66332"/>
                  </a:lnTo>
                  <a:lnTo>
                    <a:pt x="419" y="66332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6956158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139" y="0"/>
                  </a:move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139" y="0"/>
                  </a:lnTo>
                  <a:close/>
                </a:path>
                <a:path w="634" h="66675">
                  <a:moveTo>
                    <a:pt x="292" y="0"/>
                  </a:moveTo>
                  <a:lnTo>
                    <a:pt x="152" y="0"/>
                  </a:lnTo>
                  <a:lnTo>
                    <a:pt x="152" y="66332"/>
                  </a:lnTo>
                  <a:lnTo>
                    <a:pt x="292" y="66332"/>
                  </a:lnTo>
                  <a:lnTo>
                    <a:pt x="292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6956450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279" y="66332"/>
                  </a:lnTo>
                  <a:lnTo>
                    <a:pt x="419" y="66332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6956869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279" y="0"/>
                  </a:moveTo>
                  <a:lnTo>
                    <a:pt x="13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279" y="66332"/>
                  </a:lnTo>
                  <a:lnTo>
                    <a:pt x="279" y="0"/>
                  </a:lnTo>
                  <a:close/>
                </a:path>
                <a:path w="634" h="66675">
                  <a:moveTo>
                    <a:pt x="431" y="0"/>
                  </a:moveTo>
                  <a:lnTo>
                    <a:pt x="292" y="0"/>
                  </a:lnTo>
                  <a:lnTo>
                    <a:pt x="292" y="66332"/>
                  </a:lnTo>
                  <a:lnTo>
                    <a:pt x="431" y="66332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6957301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0" y="0"/>
                  </a:moveTo>
                  <a:lnTo>
                    <a:pt x="0" y="66332"/>
                  </a:lnTo>
                  <a:lnTo>
                    <a:pt x="139" y="66332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6957441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558" y="0"/>
                  </a:moveTo>
                  <a:lnTo>
                    <a:pt x="419" y="0"/>
                  </a:ln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279" y="66332"/>
                  </a:lnTo>
                  <a:lnTo>
                    <a:pt x="419" y="66332"/>
                  </a:lnTo>
                  <a:lnTo>
                    <a:pt x="558" y="6633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6958012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419" y="0"/>
                  </a:moveTo>
                  <a:lnTo>
                    <a:pt x="279" y="0"/>
                  </a:lnTo>
                  <a:lnTo>
                    <a:pt x="139" y="0"/>
                  </a:ln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279" y="66332"/>
                  </a:lnTo>
                  <a:lnTo>
                    <a:pt x="419" y="66332"/>
                  </a:lnTo>
                  <a:lnTo>
                    <a:pt x="41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6958431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0" y="0"/>
                  </a:moveTo>
                  <a:lnTo>
                    <a:pt x="0" y="66332"/>
                  </a:lnTo>
                  <a:lnTo>
                    <a:pt x="139" y="66332"/>
                  </a:lnTo>
                  <a:lnTo>
                    <a:pt x="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6958571" y="2419629"/>
              <a:ext cx="635" cy="66675"/>
            </a:xfrm>
            <a:custGeom>
              <a:avLst/>
              <a:gdLst/>
              <a:ahLst/>
              <a:cxnLst/>
              <a:rect l="l" t="t" r="r" b="b"/>
              <a:pathLst>
                <a:path w="634" h="66675">
                  <a:moveTo>
                    <a:pt x="139" y="0"/>
                  </a:moveTo>
                  <a:lnTo>
                    <a:pt x="0" y="0"/>
                  </a:lnTo>
                  <a:lnTo>
                    <a:pt x="0" y="66332"/>
                  </a:lnTo>
                  <a:lnTo>
                    <a:pt x="139" y="66332"/>
                  </a:lnTo>
                  <a:lnTo>
                    <a:pt x="139" y="1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6922426" y="2397251"/>
              <a:ext cx="36830" cy="88900"/>
            </a:xfrm>
            <a:custGeom>
              <a:avLst/>
              <a:gdLst/>
              <a:ahLst/>
              <a:cxnLst/>
              <a:rect l="l" t="t" r="r" b="b"/>
              <a:pathLst>
                <a:path w="36829" h="88900">
                  <a:moveTo>
                    <a:pt x="0" y="8191"/>
                  </a:moveTo>
                  <a:lnTo>
                    <a:pt x="6743" y="0"/>
                  </a:lnTo>
                  <a:lnTo>
                    <a:pt x="28232" y="0"/>
                  </a:lnTo>
                  <a:lnTo>
                    <a:pt x="28232" y="22377"/>
                  </a:lnTo>
                  <a:lnTo>
                    <a:pt x="36296" y="22377"/>
                  </a:lnTo>
                  <a:lnTo>
                    <a:pt x="36296" y="88709"/>
                  </a:lnTo>
                  <a:lnTo>
                    <a:pt x="0" y="88709"/>
                  </a:lnTo>
                  <a:lnTo>
                    <a:pt x="0" y="819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693070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0" y="90728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693103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E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693115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693136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693146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693169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60636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693191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693201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693224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693234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693256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8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693267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693289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693300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693322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6D6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693333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693355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693366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693388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6D71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693409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693421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693442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693454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693475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376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693486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693508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693519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693540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77A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693552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693573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693585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693606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7B7E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693628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693639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693661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693672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7F82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693694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693727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693737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693760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693770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693793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693803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693825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693847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693858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693879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693891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693924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693945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693957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693978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693990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694011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694022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42" y="90728"/>
                  </a:moveTo>
                  <a:lnTo>
                    <a:pt x="254" y="0"/>
                  </a:lnTo>
                  <a:lnTo>
                    <a:pt x="342" y="90728"/>
                  </a:lnTo>
                  <a:close/>
                </a:path>
                <a:path w="634" h="90805">
                  <a:moveTo>
                    <a:pt x="444" y="90728"/>
                  </a:moveTo>
                  <a:lnTo>
                    <a:pt x="355" y="0"/>
                  </a:lnTo>
                  <a:lnTo>
                    <a:pt x="444" y="90728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694066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694076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694099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694109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694132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694164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694175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694197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694208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694241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694263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694284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694296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694329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694350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694361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694383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694415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694427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694448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42" y="90728"/>
                  </a:moveTo>
                  <a:lnTo>
                    <a:pt x="254" y="0"/>
                  </a:lnTo>
                  <a:lnTo>
                    <a:pt x="342" y="90728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694481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694503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694514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694547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694569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694580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694613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694635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694645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42" y="90728"/>
                  </a:moveTo>
                  <a:lnTo>
                    <a:pt x="254" y="0"/>
                  </a:lnTo>
                  <a:lnTo>
                    <a:pt x="342" y="90728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694678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694700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694723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694756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694766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694799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694820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694832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694865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694886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694919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694941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694974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694984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42" y="90728"/>
                  </a:moveTo>
                  <a:lnTo>
                    <a:pt x="254" y="0"/>
                  </a:lnTo>
                  <a:lnTo>
                    <a:pt x="342" y="9072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695017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695039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42" y="90728"/>
                  </a:moveTo>
                  <a:lnTo>
                    <a:pt x="254" y="0"/>
                  </a:lnTo>
                  <a:lnTo>
                    <a:pt x="342" y="90728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695072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695083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695105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695138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695159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695192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695225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695236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42" y="90728"/>
                  </a:moveTo>
                  <a:lnTo>
                    <a:pt x="254" y="0"/>
                  </a:lnTo>
                  <a:lnTo>
                    <a:pt x="342" y="90728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695269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695292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695323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695335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  <a:path w="634" h="90805">
                  <a:moveTo>
                    <a:pt x="444" y="90728"/>
                  </a:moveTo>
                  <a:lnTo>
                    <a:pt x="355" y="0"/>
                  </a:lnTo>
                  <a:lnTo>
                    <a:pt x="444" y="90728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695378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695389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695422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695455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695477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695510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695520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42" y="90728"/>
                  </a:moveTo>
                  <a:lnTo>
                    <a:pt x="254" y="0"/>
                  </a:lnTo>
                  <a:lnTo>
                    <a:pt x="342" y="90728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695553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42" y="90728"/>
                  </a:moveTo>
                  <a:lnTo>
                    <a:pt x="254" y="0"/>
                  </a:lnTo>
                  <a:lnTo>
                    <a:pt x="342" y="90728"/>
                  </a:lnTo>
                  <a:close/>
                </a:path>
                <a:path w="634" h="90805">
                  <a:moveTo>
                    <a:pt x="444" y="90728"/>
                  </a:moveTo>
                  <a:lnTo>
                    <a:pt x="355" y="0"/>
                  </a:lnTo>
                  <a:lnTo>
                    <a:pt x="444" y="90728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695598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695608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42" y="90728"/>
                  </a:moveTo>
                  <a:lnTo>
                    <a:pt x="254" y="0"/>
                  </a:lnTo>
                  <a:lnTo>
                    <a:pt x="342" y="90728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695641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695674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695695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695728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695761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114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695773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15" y="90728"/>
                  </a:moveTo>
                  <a:lnTo>
                    <a:pt x="127" y="0"/>
                  </a:lnTo>
                  <a:lnTo>
                    <a:pt x="215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  <a:path w="634" h="90805">
                  <a:moveTo>
                    <a:pt x="431" y="90728"/>
                  </a:moveTo>
                  <a:lnTo>
                    <a:pt x="342" y="0"/>
                  </a:lnTo>
                  <a:lnTo>
                    <a:pt x="431" y="90728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695816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114" y="90728"/>
                  </a:moveTo>
                  <a:lnTo>
                    <a:pt x="25" y="0"/>
                  </a:lnTo>
                  <a:lnTo>
                    <a:pt x="114" y="90728"/>
                  </a:lnTo>
                  <a:close/>
                </a:path>
                <a:path w="634" h="90805">
                  <a:moveTo>
                    <a:pt x="228" y="90728"/>
                  </a:moveTo>
                  <a:lnTo>
                    <a:pt x="139" y="0"/>
                  </a:lnTo>
                  <a:lnTo>
                    <a:pt x="228" y="90728"/>
                  </a:lnTo>
                  <a:close/>
                </a:path>
                <a:path w="634" h="90805">
                  <a:moveTo>
                    <a:pt x="330" y="90728"/>
                  </a:moveTo>
                  <a:lnTo>
                    <a:pt x="241" y="0"/>
                  </a:lnTo>
                  <a:lnTo>
                    <a:pt x="330" y="90728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695849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4" h="90805">
                  <a:moveTo>
                    <a:pt x="28" y="0"/>
                  </a:moveTo>
                  <a:lnTo>
                    <a:pt x="228" y="90728"/>
                  </a:lnTo>
                  <a:lnTo>
                    <a:pt x="0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6958710" y="2485961"/>
              <a:ext cx="0" cy="90805"/>
            </a:xfrm>
            <a:custGeom>
              <a:avLst/>
              <a:gdLst/>
              <a:ahLst/>
              <a:cxnLst/>
              <a:rect l="l" t="t" r="r" b="b"/>
              <a:pathLst>
                <a:path w="0" h="90805">
                  <a:moveTo>
                    <a:pt x="3" y="0"/>
                  </a:moveTo>
                  <a:lnTo>
                    <a:pt x="0" y="907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3170910" y="2405443"/>
              <a:ext cx="3788410" cy="171450"/>
            </a:xfrm>
            <a:custGeom>
              <a:avLst/>
              <a:gdLst/>
              <a:ahLst/>
              <a:cxnLst/>
              <a:rect l="l" t="t" r="r" b="b"/>
              <a:pathLst>
                <a:path w="3788409" h="171450">
                  <a:moveTo>
                    <a:pt x="3759796" y="171246"/>
                  </a:moveTo>
                  <a:lnTo>
                    <a:pt x="3759796" y="80518"/>
                  </a:lnTo>
                  <a:lnTo>
                    <a:pt x="3787813" y="80518"/>
                  </a:lnTo>
                  <a:lnTo>
                    <a:pt x="3787813" y="171246"/>
                  </a:lnTo>
                  <a:lnTo>
                    <a:pt x="3759796" y="171246"/>
                  </a:lnTo>
                  <a:close/>
                </a:path>
                <a:path w="3788409" h="171450">
                  <a:moveTo>
                    <a:pt x="0" y="0"/>
                  </a:moveTo>
                  <a:lnTo>
                    <a:pt x="28232" y="0"/>
                  </a:lnTo>
                </a:path>
                <a:path w="3788409" h="171450">
                  <a:moveTo>
                    <a:pt x="3751516" y="0"/>
                  </a:moveTo>
                  <a:lnTo>
                    <a:pt x="3779748" y="0"/>
                  </a:lnTo>
                </a:path>
                <a:path w="3788409" h="171450">
                  <a:moveTo>
                    <a:pt x="72605" y="0"/>
                  </a:moveTo>
                  <a:lnTo>
                    <a:pt x="44361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3134829" y="242500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0" y="0"/>
                  </a:moveTo>
                  <a:lnTo>
                    <a:pt x="0" y="27787"/>
                  </a:lnTo>
                  <a:lnTo>
                    <a:pt x="27787" y="27787"/>
                  </a:lnTo>
                  <a:lnTo>
                    <a:pt x="277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3134829" y="242500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0" y="27787"/>
                  </a:moveTo>
                  <a:lnTo>
                    <a:pt x="0" y="0"/>
                  </a:lnTo>
                  <a:lnTo>
                    <a:pt x="27787" y="0"/>
                  </a:lnTo>
                  <a:lnTo>
                    <a:pt x="27787" y="27787"/>
                  </a:lnTo>
                  <a:lnTo>
                    <a:pt x="0" y="277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6886346" y="242500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40" h="27939">
                  <a:moveTo>
                    <a:pt x="0" y="0"/>
                  </a:moveTo>
                  <a:lnTo>
                    <a:pt x="0" y="27787"/>
                  </a:lnTo>
                  <a:lnTo>
                    <a:pt x="27787" y="27787"/>
                  </a:lnTo>
                  <a:lnTo>
                    <a:pt x="277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6886346" y="242500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40" h="27939">
                  <a:moveTo>
                    <a:pt x="0" y="27787"/>
                  </a:moveTo>
                  <a:lnTo>
                    <a:pt x="0" y="0"/>
                  </a:lnTo>
                  <a:lnTo>
                    <a:pt x="27787" y="0"/>
                  </a:lnTo>
                  <a:lnTo>
                    <a:pt x="27787" y="27787"/>
                  </a:lnTo>
                  <a:lnTo>
                    <a:pt x="0" y="277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3251809" y="242500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0" y="0"/>
                  </a:moveTo>
                  <a:lnTo>
                    <a:pt x="0" y="27787"/>
                  </a:lnTo>
                  <a:lnTo>
                    <a:pt x="27787" y="27787"/>
                  </a:lnTo>
                  <a:lnTo>
                    <a:pt x="277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3251809" y="2425001"/>
              <a:ext cx="27940" cy="27940"/>
            </a:xfrm>
            <a:custGeom>
              <a:avLst/>
              <a:gdLst/>
              <a:ahLst/>
              <a:cxnLst/>
              <a:rect l="l" t="t" r="r" b="b"/>
              <a:pathLst>
                <a:path w="27939" h="27939">
                  <a:moveTo>
                    <a:pt x="0" y="27787"/>
                  </a:moveTo>
                  <a:lnTo>
                    <a:pt x="0" y="0"/>
                  </a:lnTo>
                  <a:lnTo>
                    <a:pt x="27787" y="0"/>
                  </a:lnTo>
                  <a:lnTo>
                    <a:pt x="27787" y="27787"/>
                  </a:lnTo>
                  <a:lnTo>
                    <a:pt x="0" y="277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3189287" y="2666136"/>
              <a:ext cx="36195" cy="14604"/>
            </a:xfrm>
            <a:custGeom>
              <a:avLst/>
              <a:gdLst/>
              <a:ahLst/>
              <a:cxnLst/>
              <a:rect l="l" t="t" r="r" b="b"/>
              <a:pathLst>
                <a:path w="36194" h="14605">
                  <a:moveTo>
                    <a:pt x="0" y="0"/>
                  </a:moveTo>
                  <a:lnTo>
                    <a:pt x="0" y="14338"/>
                  </a:lnTo>
                  <a:lnTo>
                    <a:pt x="35852" y="14338"/>
                  </a:lnTo>
                  <a:lnTo>
                    <a:pt x="35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3189287" y="2666136"/>
              <a:ext cx="36195" cy="14604"/>
            </a:xfrm>
            <a:custGeom>
              <a:avLst/>
              <a:gdLst/>
              <a:ahLst/>
              <a:cxnLst/>
              <a:rect l="l" t="t" r="r" b="b"/>
              <a:pathLst>
                <a:path w="36194" h="14605">
                  <a:moveTo>
                    <a:pt x="0" y="14338"/>
                  </a:moveTo>
                  <a:lnTo>
                    <a:pt x="0" y="0"/>
                  </a:lnTo>
                  <a:lnTo>
                    <a:pt x="35852" y="0"/>
                  </a:lnTo>
                  <a:lnTo>
                    <a:pt x="35852" y="14338"/>
                  </a:lnTo>
                  <a:lnTo>
                    <a:pt x="0" y="143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6940804" y="2666136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5" h="14605">
                  <a:moveTo>
                    <a:pt x="0" y="0"/>
                  </a:moveTo>
                  <a:lnTo>
                    <a:pt x="0" y="14338"/>
                  </a:lnTo>
                  <a:lnTo>
                    <a:pt x="17932" y="14338"/>
                  </a:lnTo>
                  <a:lnTo>
                    <a:pt x="17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6940804" y="2666136"/>
              <a:ext cx="18415" cy="14604"/>
            </a:xfrm>
            <a:custGeom>
              <a:avLst/>
              <a:gdLst/>
              <a:ahLst/>
              <a:cxnLst/>
              <a:rect l="l" t="t" r="r" b="b"/>
              <a:pathLst>
                <a:path w="18415" h="14605">
                  <a:moveTo>
                    <a:pt x="0" y="14338"/>
                  </a:moveTo>
                  <a:lnTo>
                    <a:pt x="0" y="0"/>
                  </a:lnTo>
                  <a:lnTo>
                    <a:pt x="17932" y="0"/>
                  </a:lnTo>
                  <a:lnTo>
                    <a:pt x="17932" y="14338"/>
                  </a:lnTo>
                  <a:lnTo>
                    <a:pt x="0" y="14338"/>
                  </a:lnTo>
                  <a:close/>
                </a:path>
                <a:path w="18415" h="14605">
                  <a:moveTo>
                    <a:pt x="17919" y="14338"/>
                  </a:moveTo>
                  <a:lnTo>
                    <a:pt x="0" y="14338"/>
                  </a:lnTo>
                  <a:lnTo>
                    <a:pt x="0" y="0"/>
                  </a:lnTo>
                  <a:lnTo>
                    <a:pt x="1791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3164573" y="266586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80">
                  <a:moveTo>
                    <a:pt x="0" y="3924"/>
                  </a:moveTo>
                  <a:lnTo>
                    <a:pt x="0" y="13576"/>
                  </a:lnTo>
                  <a:lnTo>
                    <a:pt x="3924" y="17513"/>
                  </a:lnTo>
                  <a:lnTo>
                    <a:pt x="13576" y="17513"/>
                  </a:lnTo>
                  <a:lnTo>
                    <a:pt x="17513" y="13576"/>
                  </a:lnTo>
                  <a:lnTo>
                    <a:pt x="17513" y="3924"/>
                  </a:lnTo>
                  <a:lnTo>
                    <a:pt x="13576" y="0"/>
                  </a:lnTo>
                  <a:lnTo>
                    <a:pt x="8750" y="0"/>
                  </a:lnTo>
                  <a:lnTo>
                    <a:pt x="3924" y="0"/>
                  </a:lnTo>
                  <a:lnTo>
                    <a:pt x="0" y="39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3164573" y="266586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80">
                  <a:moveTo>
                    <a:pt x="8750" y="0"/>
                  </a:moveTo>
                  <a:lnTo>
                    <a:pt x="13576" y="0"/>
                  </a:lnTo>
                  <a:lnTo>
                    <a:pt x="17513" y="3924"/>
                  </a:lnTo>
                  <a:lnTo>
                    <a:pt x="17513" y="8750"/>
                  </a:lnTo>
                  <a:lnTo>
                    <a:pt x="17513" y="13576"/>
                  </a:lnTo>
                  <a:lnTo>
                    <a:pt x="13576" y="17513"/>
                  </a:lnTo>
                  <a:lnTo>
                    <a:pt x="8750" y="17513"/>
                  </a:lnTo>
                  <a:lnTo>
                    <a:pt x="3924" y="17513"/>
                  </a:lnTo>
                  <a:lnTo>
                    <a:pt x="0" y="13576"/>
                  </a:lnTo>
                  <a:lnTo>
                    <a:pt x="0" y="8750"/>
                  </a:lnTo>
                  <a:lnTo>
                    <a:pt x="0" y="3924"/>
                  </a:lnTo>
                  <a:lnTo>
                    <a:pt x="3924" y="0"/>
                  </a:lnTo>
                  <a:lnTo>
                    <a:pt x="875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6916089" y="266586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0" y="3924"/>
                  </a:moveTo>
                  <a:lnTo>
                    <a:pt x="0" y="13576"/>
                  </a:lnTo>
                  <a:lnTo>
                    <a:pt x="3937" y="17513"/>
                  </a:lnTo>
                  <a:lnTo>
                    <a:pt x="13576" y="17513"/>
                  </a:lnTo>
                  <a:lnTo>
                    <a:pt x="17513" y="13576"/>
                  </a:lnTo>
                  <a:lnTo>
                    <a:pt x="17513" y="3924"/>
                  </a:lnTo>
                  <a:lnTo>
                    <a:pt x="13576" y="0"/>
                  </a:lnTo>
                  <a:lnTo>
                    <a:pt x="8750" y="0"/>
                  </a:lnTo>
                  <a:lnTo>
                    <a:pt x="3937" y="0"/>
                  </a:lnTo>
                  <a:lnTo>
                    <a:pt x="0" y="39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6916089" y="266586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80">
                  <a:moveTo>
                    <a:pt x="8750" y="0"/>
                  </a:moveTo>
                  <a:lnTo>
                    <a:pt x="13576" y="0"/>
                  </a:lnTo>
                  <a:lnTo>
                    <a:pt x="17513" y="3924"/>
                  </a:lnTo>
                  <a:lnTo>
                    <a:pt x="17513" y="8750"/>
                  </a:lnTo>
                  <a:lnTo>
                    <a:pt x="17513" y="13576"/>
                  </a:lnTo>
                  <a:lnTo>
                    <a:pt x="13576" y="17513"/>
                  </a:lnTo>
                  <a:lnTo>
                    <a:pt x="8750" y="17513"/>
                  </a:lnTo>
                  <a:lnTo>
                    <a:pt x="3937" y="17513"/>
                  </a:lnTo>
                  <a:lnTo>
                    <a:pt x="0" y="13576"/>
                  </a:lnTo>
                  <a:lnTo>
                    <a:pt x="0" y="8750"/>
                  </a:lnTo>
                  <a:lnTo>
                    <a:pt x="0" y="3924"/>
                  </a:lnTo>
                  <a:lnTo>
                    <a:pt x="3937" y="0"/>
                  </a:lnTo>
                  <a:lnTo>
                    <a:pt x="875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3232340" y="266586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80">
                  <a:moveTo>
                    <a:pt x="0" y="3924"/>
                  </a:moveTo>
                  <a:lnTo>
                    <a:pt x="0" y="13576"/>
                  </a:lnTo>
                  <a:lnTo>
                    <a:pt x="3937" y="17513"/>
                  </a:lnTo>
                  <a:lnTo>
                    <a:pt x="13576" y="17513"/>
                  </a:lnTo>
                  <a:lnTo>
                    <a:pt x="17513" y="13576"/>
                  </a:lnTo>
                  <a:lnTo>
                    <a:pt x="17513" y="3924"/>
                  </a:lnTo>
                  <a:lnTo>
                    <a:pt x="13576" y="0"/>
                  </a:lnTo>
                  <a:lnTo>
                    <a:pt x="8763" y="0"/>
                  </a:lnTo>
                  <a:lnTo>
                    <a:pt x="3937" y="0"/>
                  </a:lnTo>
                  <a:lnTo>
                    <a:pt x="0" y="392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3232340" y="266586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80">
                  <a:moveTo>
                    <a:pt x="8763" y="0"/>
                  </a:moveTo>
                  <a:lnTo>
                    <a:pt x="3937" y="0"/>
                  </a:lnTo>
                  <a:lnTo>
                    <a:pt x="0" y="3924"/>
                  </a:lnTo>
                  <a:lnTo>
                    <a:pt x="0" y="8750"/>
                  </a:lnTo>
                  <a:lnTo>
                    <a:pt x="0" y="13576"/>
                  </a:lnTo>
                  <a:lnTo>
                    <a:pt x="3937" y="17513"/>
                  </a:lnTo>
                  <a:lnTo>
                    <a:pt x="8763" y="17513"/>
                  </a:lnTo>
                  <a:lnTo>
                    <a:pt x="13576" y="17513"/>
                  </a:lnTo>
                  <a:lnTo>
                    <a:pt x="17513" y="13576"/>
                  </a:lnTo>
                  <a:lnTo>
                    <a:pt x="17513" y="8750"/>
                  </a:lnTo>
                  <a:lnTo>
                    <a:pt x="17513" y="3924"/>
                  </a:lnTo>
                  <a:lnTo>
                    <a:pt x="13576" y="0"/>
                  </a:lnTo>
                  <a:lnTo>
                    <a:pt x="876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3097085" y="2666136"/>
              <a:ext cx="100965" cy="440690"/>
            </a:xfrm>
            <a:custGeom>
              <a:avLst/>
              <a:gdLst/>
              <a:ahLst/>
              <a:cxnLst/>
              <a:rect l="l" t="t" r="r" b="b"/>
              <a:pathLst>
                <a:path w="100964" h="440689">
                  <a:moveTo>
                    <a:pt x="0" y="440499"/>
                  </a:moveTo>
                  <a:lnTo>
                    <a:pt x="20320" y="440499"/>
                  </a:lnTo>
                  <a:lnTo>
                    <a:pt x="26530" y="63880"/>
                  </a:lnTo>
                  <a:lnTo>
                    <a:pt x="27995" y="56131"/>
                  </a:lnTo>
                  <a:lnTo>
                    <a:pt x="31988" y="49791"/>
                  </a:lnTo>
                  <a:lnTo>
                    <a:pt x="37899" y="45512"/>
                  </a:lnTo>
                  <a:lnTo>
                    <a:pt x="45123" y="43941"/>
                  </a:lnTo>
                  <a:lnTo>
                    <a:pt x="66090" y="43941"/>
                  </a:lnTo>
                  <a:lnTo>
                    <a:pt x="87998" y="153987"/>
                  </a:lnTo>
                  <a:lnTo>
                    <a:pt x="100939" y="153987"/>
                  </a:lnTo>
                  <a:lnTo>
                    <a:pt x="92786" y="0"/>
                  </a:lnTo>
                  <a:lnTo>
                    <a:pt x="92786" y="14338"/>
                  </a:lnTo>
                  <a:lnTo>
                    <a:pt x="69748" y="22034"/>
                  </a:lnTo>
                  <a:lnTo>
                    <a:pt x="69748" y="0"/>
                  </a:lnTo>
                  <a:lnTo>
                    <a:pt x="34632" y="0"/>
                  </a:lnTo>
                  <a:lnTo>
                    <a:pt x="6756" y="29908"/>
                  </a:lnTo>
                  <a:lnTo>
                    <a:pt x="0" y="440499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3097085" y="2666136"/>
              <a:ext cx="100965" cy="440690"/>
            </a:xfrm>
            <a:custGeom>
              <a:avLst/>
              <a:gdLst/>
              <a:ahLst/>
              <a:cxnLst/>
              <a:rect l="l" t="t" r="r" b="b"/>
              <a:pathLst>
                <a:path w="100964" h="440689">
                  <a:moveTo>
                    <a:pt x="20320" y="440499"/>
                  </a:moveTo>
                  <a:lnTo>
                    <a:pt x="26530" y="63880"/>
                  </a:lnTo>
                  <a:lnTo>
                    <a:pt x="45123" y="43941"/>
                  </a:lnTo>
                  <a:lnTo>
                    <a:pt x="66090" y="43941"/>
                  </a:lnTo>
                  <a:lnTo>
                    <a:pt x="87998" y="153987"/>
                  </a:lnTo>
                  <a:lnTo>
                    <a:pt x="100939" y="153987"/>
                  </a:lnTo>
                  <a:lnTo>
                    <a:pt x="92786" y="0"/>
                  </a:lnTo>
                  <a:lnTo>
                    <a:pt x="92786" y="14338"/>
                  </a:lnTo>
                  <a:lnTo>
                    <a:pt x="69748" y="22034"/>
                  </a:lnTo>
                  <a:lnTo>
                    <a:pt x="69748" y="0"/>
                  </a:lnTo>
                  <a:lnTo>
                    <a:pt x="34632" y="0"/>
                  </a:lnTo>
                  <a:lnTo>
                    <a:pt x="6756" y="29908"/>
                  </a:lnTo>
                  <a:lnTo>
                    <a:pt x="0" y="440499"/>
                  </a:lnTo>
                  <a:lnTo>
                    <a:pt x="20320" y="44049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6848512" y="2666136"/>
              <a:ext cx="101600" cy="440690"/>
            </a:xfrm>
            <a:custGeom>
              <a:avLst/>
              <a:gdLst/>
              <a:ahLst/>
              <a:cxnLst/>
              <a:rect l="l" t="t" r="r" b="b"/>
              <a:pathLst>
                <a:path w="101600" h="440689">
                  <a:moveTo>
                    <a:pt x="0" y="440499"/>
                  </a:moveTo>
                  <a:lnTo>
                    <a:pt x="20345" y="440499"/>
                  </a:lnTo>
                  <a:lnTo>
                    <a:pt x="26555" y="63880"/>
                  </a:lnTo>
                  <a:lnTo>
                    <a:pt x="28021" y="56131"/>
                  </a:lnTo>
                  <a:lnTo>
                    <a:pt x="32015" y="49791"/>
                  </a:lnTo>
                  <a:lnTo>
                    <a:pt x="37930" y="45512"/>
                  </a:lnTo>
                  <a:lnTo>
                    <a:pt x="45161" y="43941"/>
                  </a:lnTo>
                  <a:lnTo>
                    <a:pt x="66154" y="43941"/>
                  </a:lnTo>
                  <a:lnTo>
                    <a:pt x="88074" y="153987"/>
                  </a:lnTo>
                  <a:lnTo>
                    <a:pt x="101028" y="153987"/>
                  </a:lnTo>
                  <a:lnTo>
                    <a:pt x="92875" y="0"/>
                  </a:lnTo>
                  <a:lnTo>
                    <a:pt x="92875" y="14338"/>
                  </a:lnTo>
                  <a:lnTo>
                    <a:pt x="69811" y="22034"/>
                  </a:lnTo>
                  <a:lnTo>
                    <a:pt x="69811" y="0"/>
                  </a:lnTo>
                  <a:lnTo>
                    <a:pt x="34671" y="0"/>
                  </a:lnTo>
                  <a:lnTo>
                    <a:pt x="6769" y="29908"/>
                  </a:lnTo>
                  <a:lnTo>
                    <a:pt x="0" y="440499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6848512" y="2666136"/>
              <a:ext cx="101600" cy="440690"/>
            </a:xfrm>
            <a:custGeom>
              <a:avLst/>
              <a:gdLst/>
              <a:ahLst/>
              <a:cxnLst/>
              <a:rect l="l" t="t" r="r" b="b"/>
              <a:pathLst>
                <a:path w="101600" h="440689">
                  <a:moveTo>
                    <a:pt x="20345" y="440499"/>
                  </a:moveTo>
                  <a:lnTo>
                    <a:pt x="26555" y="63880"/>
                  </a:lnTo>
                  <a:lnTo>
                    <a:pt x="45161" y="43941"/>
                  </a:lnTo>
                  <a:lnTo>
                    <a:pt x="66154" y="43941"/>
                  </a:lnTo>
                  <a:lnTo>
                    <a:pt x="88074" y="153987"/>
                  </a:lnTo>
                  <a:lnTo>
                    <a:pt x="101028" y="153987"/>
                  </a:lnTo>
                  <a:lnTo>
                    <a:pt x="92875" y="0"/>
                  </a:lnTo>
                  <a:lnTo>
                    <a:pt x="92875" y="14338"/>
                  </a:lnTo>
                  <a:lnTo>
                    <a:pt x="69811" y="22034"/>
                  </a:lnTo>
                  <a:lnTo>
                    <a:pt x="69811" y="0"/>
                  </a:lnTo>
                  <a:lnTo>
                    <a:pt x="34671" y="0"/>
                  </a:lnTo>
                  <a:lnTo>
                    <a:pt x="6769" y="29908"/>
                  </a:lnTo>
                  <a:lnTo>
                    <a:pt x="0" y="440499"/>
                  </a:lnTo>
                  <a:lnTo>
                    <a:pt x="20345" y="44049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3216402" y="2666136"/>
              <a:ext cx="100965" cy="440690"/>
            </a:xfrm>
            <a:custGeom>
              <a:avLst/>
              <a:gdLst/>
              <a:ahLst/>
              <a:cxnLst/>
              <a:rect l="l" t="t" r="r" b="b"/>
              <a:pathLst>
                <a:path w="100964" h="440689">
                  <a:moveTo>
                    <a:pt x="0" y="153987"/>
                  </a:moveTo>
                  <a:lnTo>
                    <a:pt x="12915" y="153987"/>
                  </a:lnTo>
                  <a:lnTo>
                    <a:pt x="16243" y="63880"/>
                  </a:lnTo>
                  <a:lnTo>
                    <a:pt x="17704" y="56131"/>
                  </a:lnTo>
                  <a:lnTo>
                    <a:pt x="21686" y="49791"/>
                  </a:lnTo>
                  <a:lnTo>
                    <a:pt x="27585" y="45512"/>
                  </a:lnTo>
                  <a:lnTo>
                    <a:pt x="34798" y="43941"/>
                  </a:lnTo>
                  <a:lnTo>
                    <a:pt x="55740" y="43941"/>
                  </a:lnTo>
                  <a:lnTo>
                    <a:pt x="80518" y="440499"/>
                  </a:lnTo>
                  <a:lnTo>
                    <a:pt x="100812" y="440499"/>
                  </a:lnTo>
                  <a:lnTo>
                    <a:pt x="94068" y="29908"/>
                  </a:lnTo>
                  <a:lnTo>
                    <a:pt x="66217" y="0"/>
                  </a:lnTo>
                  <a:lnTo>
                    <a:pt x="31153" y="0"/>
                  </a:lnTo>
                  <a:lnTo>
                    <a:pt x="31153" y="22034"/>
                  </a:lnTo>
                  <a:lnTo>
                    <a:pt x="8140" y="14338"/>
                  </a:lnTo>
                  <a:lnTo>
                    <a:pt x="8140" y="0"/>
                  </a:lnTo>
                  <a:lnTo>
                    <a:pt x="0" y="153987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3005099" y="2349372"/>
              <a:ext cx="4152265" cy="757555"/>
            </a:xfrm>
            <a:custGeom>
              <a:avLst/>
              <a:gdLst/>
              <a:ahLst/>
              <a:cxnLst/>
              <a:rect l="l" t="t" r="r" b="b"/>
              <a:pathLst>
                <a:path w="4152265" h="757555">
                  <a:moveTo>
                    <a:pt x="291820" y="757262"/>
                  </a:moveTo>
                  <a:lnTo>
                    <a:pt x="285610" y="380644"/>
                  </a:lnTo>
                  <a:lnTo>
                    <a:pt x="267042" y="360705"/>
                  </a:lnTo>
                  <a:lnTo>
                    <a:pt x="246100" y="360705"/>
                  </a:lnTo>
                  <a:lnTo>
                    <a:pt x="224218" y="470750"/>
                  </a:lnTo>
                  <a:lnTo>
                    <a:pt x="211302" y="470750"/>
                  </a:lnTo>
                  <a:lnTo>
                    <a:pt x="219443" y="316763"/>
                  </a:lnTo>
                  <a:lnTo>
                    <a:pt x="219443" y="331101"/>
                  </a:lnTo>
                  <a:lnTo>
                    <a:pt x="242455" y="338797"/>
                  </a:lnTo>
                  <a:lnTo>
                    <a:pt x="242455" y="316763"/>
                  </a:lnTo>
                  <a:lnTo>
                    <a:pt x="277520" y="316763"/>
                  </a:lnTo>
                  <a:lnTo>
                    <a:pt x="305371" y="346671"/>
                  </a:lnTo>
                  <a:lnTo>
                    <a:pt x="312115" y="757262"/>
                  </a:lnTo>
                  <a:lnTo>
                    <a:pt x="291820" y="757262"/>
                  </a:lnTo>
                  <a:close/>
                </a:path>
                <a:path w="4152265" h="757555">
                  <a:moveTo>
                    <a:pt x="80289" y="0"/>
                  </a:moveTo>
                  <a:lnTo>
                    <a:pt x="71363" y="1206"/>
                  </a:lnTo>
                  <a:lnTo>
                    <a:pt x="63138" y="4645"/>
                  </a:lnTo>
                  <a:lnTo>
                    <a:pt x="56064" y="10040"/>
                  </a:lnTo>
                  <a:lnTo>
                    <a:pt x="50596" y="17119"/>
                  </a:lnTo>
                </a:path>
                <a:path w="4152265" h="757555">
                  <a:moveTo>
                    <a:pt x="0" y="558076"/>
                  </a:moveTo>
                  <a:lnTo>
                    <a:pt x="9296" y="118808"/>
                  </a:lnTo>
                  <a:lnTo>
                    <a:pt x="9448" y="111861"/>
                  </a:lnTo>
                  <a:lnTo>
                    <a:pt x="8674" y="104279"/>
                  </a:lnTo>
                  <a:lnTo>
                    <a:pt x="11582" y="97904"/>
                  </a:lnTo>
                  <a:lnTo>
                    <a:pt x="50596" y="17119"/>
                  </a:lnTo>
                </a:path>
                <a:path w="4152265" h="757555">
                  <a:moveTo>
                    <a:pt x="3831805" y="0"/>
                  </a:moveTo>
                  <a:lnTo>
                    <a:pt x="3822880" y="1206"/>
                  </a:lnTo>
                  <a:lnTo>
                    <a:pt x="3814654" y="4645"/>
                  </a:lnTo>
                  <a:lnTo>
                    <a:pt x="3807581" y="10040"/>
                  </a:lnTo>
                  <a:lnTo>
                    <a:pt x="3802113" y="17119"/>
                  </a:lnTo>
                </a:path>
                <a:path w="4152265" h="757555">
                  <a:moveTo>
                    <a:pt x="3751516" y="558076"/>
                  </a:moveTo>
                  <a:lnTo>
                    <a:pt x="3760812" y="118808"/>
                  </a:lnTo>
                  <a:lnTo>
                    <a:pt x="3760965" y="111861"/>
                  </a:lnTo>
                  <a:lnTo>
                    <a:pt x="3760190" y="104279"/>
                  </a:lnTo>
                  <a:lnTo>
                    <a:pt x="3763098" y="97904"/>
                  </a:lnTo>
                  <a:lnTo>
                    <a:pt x="3802113" y="17119"/>
                  </a:lnTo>
                </a:path>
                <a:path w="4152265" h="757555">
                  <a:moveTo>
                    <a:pt x="4075455" y="0"/>
                  </a:moveTo>
                  <a:lnTo>
                    <a:pt x="4084381" y="1206"/>
                  </a:lnTo>
                  <a:lnTo>
                    <a:pt x="4092606" y="4645"/>
                  </a:lnTo>
                  <a:lnTo>
                    <a:pt x="4099679" y="10040"/>
                  </a:lnTo>
                  <a:lnTo>
                    <a:pt x="4105148" y="17119"/>
                  </a:lnTo>
                </a:path>
                <a:path w="4152265" h="757555">
                  <a:moveTo>
                    <a:pt x="4151985" y="380809"/>
                  </a:moveTo>
                  <a:lnTo>
                    <a:pt x="4146448" y="118808"/>
                  </a:lnTo>
                  <a:lnTo>
                    <a:pt x="4146296" y="111861"/>
                  </a:lnTo>
                  <a:lnTo>
                    <a:pt x="4147070" y="104279"/>
                  </a:lnTo>
                  <a:lnTo>
                    <a:pt x="4144162" y="97904"/>
                  </a:lnTo>
                  <a:lnTo>
                    <a:pt x="4105148" y="17119"/>
                  </a:lnTo>
                </a:path>
                <a:path w="4152265" h="757555">
                  <a:moveTo>
                    <a:pt x="323938" y="0"/>
                  </a:moveTo>
                  <a:lnTo>
                    <a:pt x="332864" y="1206"/>
                  </a:lnTo>
                  <a:lnTo>
                    <a:pt x="341090" y="4645"/>
                  </a:lnTo>
                  <a:lnTo>
                    <a:pt x="348163" y="10040"/>
                  </a:lnTo>
                  <a:lnTo>
                    <a:pt x="353631" y="17119"/>
                  </a:lnTo>
                </a:path>
                <a:path w="4152265" h="757555">
                  <a:moveTo>
                    <a:pt x="404228" y="558076"/>
                  </a:moveTo>
                  <a:lnTo>
                    <a:pt x="394931" y="118808"/>
                  </a:lnTo>
                  <a:lnTo>
                    <a:pt x="394779" y="111861"/>
                  </a:lnTo>
                  <a:lnTo>
                    <a:pt x="395554" y="104279"/>
                  </a:lnTo>
                  <a:lnTo>
                    <a:pt x="392645" y="97904"/>
                  </a:lnTo>
                  <a:lnTo>
                    <a:pt x="353631" y="1711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2984334" y="3062643"/>
              <a:ext cx="29209" cy="12700"/>
            </a:xfrm>
            <a:custGeom>
              <a:avLst/>
              <a:gdLst/>
              <a:ahLst/>
              <a:cxnLst/>
              <a:rect l="l" t="t" r="r" b="b"/>
              <a:pathLst>
                <a:path w="29210" h="12700">
                  <a:moveTo>
                    <a:pt x="0" y="0"/>
                  </a:moveTo>
                  <a:lnTo>
                    <a:pt x="0" y="12573"/>
                  </a:lnTo>
                  <a:lnTo>
                    <a:pt x="28638" y="12573"/>
                  </a:lnTo>
                  <a:lnTo>
                    <a:pt x="286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2984334" y="3062643"/>
              <a:ext cx="29209" cy="12700"/>
            </a:xfrm>
            <a:custGeom>
              <a:avLst/>
              <a:gdLst/>
              <a:ahLst/>
              <a:cxnLst/>
              <a:rect l="l" t="t" r="r" b="b"/>
              <a:pathLst>
                <a:path w="29210" h="12700">
                  <a:moveTo>
                    <a:pt x="0" y="12573"/>
                  </a:moveTo>
                  <a:lnTo>
                    <a:pt x="0" y="0"/>
                  </a:lnTo>
                  <a:lnTo>
                    <a:pt x="28638" y="0"/>
                  </a:lnTo>
                  <a:lnTo>
                    <a:pt x="28638" y="12573"/>
                  </a:lnTo>
                  <a:lnTo>
                    <a:pt x="0" y="125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6735851" y="3062643"/>
              <a:ext cx="29209" cy="12700"/>
            </a:xfrm>
            <a:custGeom>
              <a:avLst/>
              <a:gdLst/>
              <a:ahLst/>
              <a:cxnLst/>
              <a:rect l="l" t="t" r="r" b="b"/>
              <a:pathLst>
                <a:path w="29209" h="12700">
                  <a:moveTo>
                    <a:pt x="0" y="0"/>
                  </a:moveTo>
                  <a:lnTo>
                    <a:pt x="0" y="12573"/>
                  </a:lnTo>
                  <a:lnTo>
                    <a:pt x="28638" y="12573"/>
                  </a:lnTo>
                  <a:lnTo>
                    <a:pt x="286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6735851" y="3062643"/>
              <a:ext cx="29209" cy="12700"/>
            </a:xfrm>
            <a:custGeom>
              <a:avLst/>
              <a:gdLst/>
              <a:ahLst/>
              <a:cxnLst/>
              <a:rect l="l" t="t" r="r" b="b"/>
              <a:pathLst>
                <a:path w="29209" h="12700">
                  <a:moveTo>
                    <a:pt x="0" y="12573"/>
                  </a:moveTo>
                  <a:lnTo>
                    <a:pt x="0" y="0"/>
                  </a:lnTo>
                  <a:lnTo>
                    <a:pt x="28638" y="0"/>
                  </a:lnTo>
                  <a:lnTo>
                    <a:pt x="28638" y="12573"/>
                  </a:lnTo>
                  <a:lnTo>
                    <a:pt x="0" y="125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3401453" y="3062643"/>
              <a:ext cx="29209" cy="12700"/>
            </a:xfrm>
            <a:custGeom>
              <a:avLst/>
              <a:gdLst/>
              <a:ahLst/>
              <a:cxnLst/>
              <a:rect l="l" t="t" r="r" b="b"/>
              <a:pathLst>
                <a:path w="29210" h="12700">
                  <a:moveTo>
                    <a:pt x="0" y="0"/>
                  </a:moveTo>
                  <a:lnTo>
                    <a:pt x="0" y="12573"/>
                  </a:lnTo>
                  <a:lnTo>
                    <a:pt x="28638" y="12573"/>
                  </a:lnTo>
                  <a:lnTo>
                    <a:pt x="286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3401453" y="3062643"/>
              <a:ext cx="29209" cy="12700"/>
            </a:xfrm>
            <a:custGeom>
              <a:avLst/>
              <a:gdLst/>
              <a:ahLst/>
              <a:cxnLst/>
              <a:rect l="l" t="t" r="r" b="b"/>
              <a:pathLst>
                <a:path w="29210" h="12700">
                  <a:moveTo>
                    <a:pt x="0" y="12573"/>
                  </a:moveTo>
                  <a:lnTo>
                    <a:pt x="0" y="0"/>
                  </a:lnTo>
                  <a:lnTo>
                    <a:pt x="28638" y="0"/>
                  </a:lnTo>
                  <a:lnTo>
                    <a:pt x="28638" y="12573"/>
                  </a:lnTo>
                  <a:lnTo>
                    <a:pt x="0" y="125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2984334" y="3075216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10" h="33019">
                  <a:moveTo>
                    <a:pt x="0" y="0"/>
                  </a:moveTo>
                  <a:lnTo>
                    <a:pt x="0" y="32524"/>
                  </a:lnTo>
                  <a:lnTo>
                    <a:pt x="28638" y="32524"/>
                  </a:lnTo>
                  <a:lnTo>
                    <a:pt x="286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2984334" y="3075216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10" h="33019">
                  <a:moveTo>
                    <a:pt x="0" y="32524"/>
                  </a:moveTo>
                  <a:lnTo>
                    <a:pt x="0" y="0"/>
                  </a:lnTo>
                  <a:lnTo>
                    <a:pt x="28638" y="0"/>
                  </a:lnTo>
                  <a:lnTo>
                    <a:pt x="28638" y="32524"/>
                  </a:lnTo>
                  <a:lnTo>
                    <a:pt x="0" y="325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6735851" y="3075216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09" h="33019">
                  <a:moveTo>
                    <a:pt x="0" y="0"/>
                  </a:moveTo>
                  <a:lnTo>
                    <a:pt x="0" y="32524"/>
                  </a:lnTo>
                  <a:lnTo>
                    <a:pt x="28638" y="32524"/>
                  </a:lnTo>
                  <a:lnTo>
                    <a:pt x="286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6735851" y="3075216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09" h="33019">
                  <a:moveTo>
                    <a:pt x="0" y="32524"/>
                  </a:moveTo>
                  <a:lnTo>
                    <a:pt x="0" y="0"/>
                  </a:lnTo>
                  <a:lnTo>
                    <a:pt x="28638" y="0"/>
                  </a:lnTo>
                  <a:lnTo>
                    <a:pt x="28638" y="32524"/>
                  </a:lnTo>
                  <a:lnTo>
                    <a:pt x="0" y="325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3401453" y="3075216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10" h="33019">
                  <a:moveTo>
                    <a:pt x="0" y="0"/>
                  </a:moveTo>
                  <a:lnTo>
                    <a:pt x="0" y="32524"/>
                  </a:lnTo>
                  <a:lnTo>
                    <a:pt x="28638" y="32524"/>
                  </a:lnTo>
                  <a:lnTo>
                    <a:pt x="286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3401453" y="3075216"/>
              <a:ext cx="29209" cy="33020"/>
            </a:xfrm>
            <a:custGeom>
              <a:avLst/>
              <a:gdLst/>
              <a:ahLst/>
              <a:cxnLst/>
              <a:rect l="l" t="t" r="r" b="b"/>
              <a:pathLst>
                <a:path w="29210" h="33019">
                  <a:moveTo>
                    <a:pt x="0" y="32524"/>
                  </a:moveTo>
                  <a:lnTo>
                    <a:pt x="0" y="0"/>
                  </a:lnTo>
                  <a:lnTo>
                    <a:pt x="28638" y="0"/>
                  </a:lnTo>
                  <a:lnTo>
                    <a:pt x="28638" y="32524"/>
                  </a:lnTo>
                  <a:lnTo>
                    <a:pt x="0" y="325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2984334" y="3107740"/>
              <a:ext cx="445770" cy="22225"/>
            </a:xfrm>
            <a:custGeom>
              <a:avLst/>
              <a:gdLst/>
              <a:ahLst/>
              <a:cxnLst/>
              <a:rect l="l" t="t" r="r" b="b"/>
              <a:pathLst>
                <a:path w="445770" h="22225">
                  <a:moveTo>
                    <a:pt x="0" y="0"/>
                  </a:moveTo>
                  <a:lnTo>
                    <a:pt x="0" y="21869"/>
                  </a:lnTo>
                  <a:lnTo>
                    <a:pt x="445744" y="21869"/>
                  </a:lnTo>
                  <a:lnTo>
                    <a:pt x="445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2984334" y="3107740"/>
              <a:ext cx="445770" cy="22225"/>
            </a:xfrm>
            <a:custGeom>
              <a:avLst/>
              <a:gdLst/>
              <a:ahLst/>
              <a:cxnLst/>
              <a:rect l="l" t="t" r="r" b="b"/>
              <a:pathLst>
                <a:path w="445770" h="22225">
                  <a:moveTo>
                    <a:pt x="0" y="21869"/>
                  </a:moveTo>
                  <a:lnTo>
                    <a:pt x="0" y="0"/>
                  </a:lnTo>
                  <a:lnTo>
                    <a:pt x="445744" y="0"/>
                  </a:lnTo>
                  <a:lnTo>
                    <a:pt x="445744" y="21869"/>
                  </a:lnTo>
                  <a:lnTo>
                    <a:pt x="0" y="218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6735851" y="3107740"/>
              <a:ext cx="222885" cy="22225"/>
            </a:xfrm>
            <a:custGeom>
              <a:avLst/>
              <a:gdLst/>
              <a:ahLst/>
              <a:cxnLst/>
              <a:rect l="l" t="t" r="r" b="b"/>
              <a:pathLst>
                <a:path w="222884" h="22225">
                  <a:moveTo>
                    <a:pt x="0" y="0"/>
                  </a:moveTo>
                  <a:lnTo>
                    <a:pt x="0" y="21869"/>
                  </a:lnTo>
                  <a:lnTo>
                    <a:pt x="222872" y="21869"/>
                  </a:lnTo>
                  <a:lnTo>
                    <a:pt x="2228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6735851" y="3107740"/>
              <a:ext cx="222885" cy="22225"/>
            </a:xfrm>
            <a:custGeom>
              <a:avLst/>
              <a:gdLst/>
              <a:ahLst/>
              <a:cxnLst/>
              <a:rect l="l" t="t" r="r" b="b"/>
              <a:pathLst>
                <a:path w="222884" h="22225">
                  <a:moveTo>
                    <a:pt x="0" y="21869"/>
                  </a:moveTo>
                  <a:lnTo>
                    <a:pt x="0" y="0"/>
                  </a:lnTo>
                  <a:lnTo>
                    <a:pt x="222872" y="0"/>
                  </a:lnTo>
                  <a:lnTo>
                    <a:pt x="222872" y="21869"/>
                  </a:lnTo>
                  <a:lnTo>
                    <a:pt x="0" y="21869"/>
                  </a:lnTo>
                  <a:close/>
                </a:path>
                <a:path w="222884" h="22225">
                  <a:moveTo>
                    <a:pt x="222885" y="21869"/>
                  </a:moveTo>
                  <a:lnTo>
                    <a:pt x="0" y="21869"/>
                  </a:lnTo>
                  <a:lnTo>
                    <a:pt x="0" y="0"/>
                  </a:lnTo>
                  <a:lnTo>
                    <a:pt x="222885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2984334" y="3107740"/>
              <a:ext cx="100330" cy="22225"/>
            </a:xfrm>
            <a:custGeom>
              <a:avLst/>
              <a:gdLst/>
              <a:ahLst/>
              <a:cxnLst/>
              <a:rect l="l" t="t" r="r" b="b"/>
              <a:pathLst>
                <a:path w="100330" h="22225">
                  <a:moveTo>
                    <a:pt x="0" y="0"/>
                  </a:moveTo>
                  <a:lnTo>
                    <a:pt x="0" y="21869"/>
                  </a:lnTo>
                  <a:lnTo>
                    <a:pt x="100317" y="21869"/>
                  </a:lnTo>
                  <a:lnTo>
                    <a:pt x="1003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2984334" y="3107740"/>
              <a:ext cx="100330" cy="22225"/>
            </a:xfrm>
            <a:custGeom>
              <a:avLst/>
              <a:gdLst/>
              <a:ahLst/>
              <a:cxnLst/>
              <a:rect l="l" t="t" r="r" b="b"/>
              <a:pathLst>
                <a:path w="100330" h="22225">
                  <a:moveTo>
                    <a:pt x="0" y="21869"/>
                  </a:moveTo>
                  <a:lnTo>
                    <a:pt x="0" y="0"/>
                  </a:lnTo>
                  <a:lnTo>
                    <a:pt x="100317" y="0"/>
                  </a:lnTo>
                  <a:lnTo>
                    <a:pt x="100317" y="21869"/>
                  </a:lnTo>
                  <a:lnTo>
                    <a:pt x="0" y="218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6735851" y="3107740"/>
              <a:ext cx="100330" cy="22225"/>
            </a:xfrm>
            <a:custGeom>
              <a:avLst/>
              <a:gdLst/>
              <a:ahLst/>
              <a:cxnLst/>
              <a:rect l="l" t="t" r="r" b="b"/>
              <a:pathLst>
                <a:path w="100329" h="22225">
                  <a:moveTo>
                    <a:pt x="0" y="0"/>
                  </a:moveTo>
                  <a:lnTo>
                    <a:pt x="0" y="21869"/>
                  </a:lnTo>
                  <a:lnTo>
                    <a:pt x="100317" y="21869"/>
                  </a:lnTo>
                  <a:lnTo>
                    <a:pt x="1003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6735851" y="3107740"/>
              <a:ext cx="100330" cy="22225"/>
            </a:xfrm>
            <a:custGeom>
              <a:avLst/>
              <a:gdLst/>
              <a:ahLst/>
              <a:cxnLst/>
              <a:rect l="l" t="t" r="r" b="b"/>
              <a:pathLst>
                <a:path w="100329" h="22225">
                  <a:moveTo>
                    <a:pt x="0" y="21869"/>
                  </a:moveTo>
                  <a:lnTo>
                    <a:pt x="0" y="0"/>
                  </a:lnTo>
                  <a:lnTo>
                    <a:pt x="100317" y="0"/>
                  </a:lnTo>
                  <a:lnTo>
                    <a:pt x="100317" y="21869"/>
                  </a:lnTo>
                  <a:lnTo>
                    <a:pt x="0" y="218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3329774" y="3107740"/>
              <a:ext cx="100330" cy="22225"/>
            </a:xfrm>
            <a:custGeom>
              <a:avLst/>
              <a:gdLst/>
              <a:ahLst/>
              <a:cxnLst/>
              <a:rect l="l" t="t" r="r" b="b"/>
              <a:pathLst>
                <a:path w="100329" h="22225">
                  <a:moveTo>
                    <a:pt x="0" y="0"/>
                  </a:moveTo>
                  <a:lnTo>
                    <a:pt x="0" y="21869"/>
                  </a:lnTo>
                  <a:lnTo>
                    <a:pt x="100317" y="21869"/>
                  </a:lnTo>
                  <a:lnTo>
                    <a:pt x="1003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3329774" y="3107740"/>
              <a:ext cx="100330" cy="22225"/>
            </a:xfrm>
            <a:custGeom>
              <a:avLst/>
              <a:gdLst/>
              <a:ahLst/>
              <a:cxnLst/>
              <a:rect l="l" t="t" r="r" b="b"/>
              <a:pathLst>
                <a:path w="100329" h="22225">
                  <a:moveTo>
                    <a:pt x="100317" y="21869"/>
                  </a:moveTo>
                  <a:lnTo>
                    <a:pt x="100317" y="0"/>
                  </a:lnTo>
                  <a:lnTo>
                    <a:pt x="0" y="0"/>
                  </a:lnTo>
                  <a:lnTo>
                    <a:pt x="0" y="21869"/>
                  </a:lnTo>
                  <a:lnTo>
                    <a:pt x="100317" y="218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3084652" y="3107740"/>
              <a:ext cx="45085" cy="22225"/>
            </a:xfrm>
            <a:custGeom>
              <a:avLst/>
              <a:gdLst/>
              <a:ahLst/>
              <a:cxnLst/>
              <a:rect l="l" t="t" r="r" b="b"/>
              <a:pathLst>
                <a:path w="45085" h="22225">
                  <a:moveTo>
                    <a:pt x="0" y="0"/>
                  </a:moveTo>
                  <a:lnTo>
                    <a:pt x="0" y="21869"/>
                  </a:lnTo>
                  <a:lnTo>
                    <a:pt x="44945" y="21869"/>
                  </a:lnTo>
                  <a:lnTo>
                    <a:pt x="449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3084652" y="3107740"/>
              <a:ext cx="45085" cy="22225"/>
            </a:xfrm>
            <a:custGeom>
              <a:avLst/>
              <a:gdLst/>
              <a:ahLst/>
              <a:cxnLst/>
              <a:rect l="l" t="t" r="r" b="b"/>
              <a:pathLst>
                <a:path w="45085" h="22225">
                  <a:moveTo>
                    <a:pt x="0" y="21869"/>
                  </a:moveTo>
                  <a:lnTo>
                    <a:pt x="0" y="0"/>
                  </a:lnTo>
                  <a:lnTo>
                    <a:pt x="44945" y="0"/>
                  </a:lnTo>
                  <a:lnTo>
                    <a:pt x="44945" y="21869"/>
                  </a:lnTo>
                  <a:lnTo>
                    <a:pt x="0" y="218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6836168" y="3107740"/>
              <a:ext cx="45085" cy="22225"/>
            </a:xfrm>
            <a:custGeom>
              <a:avLst/>
              <a:gdLst/>
              <a:ahLst/>
              <a:cxnLst/>
              <a:rect l="l" t="t" r="r" b="b"/>
              <a:pathLst>
                <a:path w="45084" h="22225">
                  <a:moveTo>
                    <a:pt x="0" y="0"/>
                  </a:moveTo>
                  <a:lnTo>
                    <a:pt x="0" y="21869"/>
                  </a:lnTo>
                  <a:lnTo>
                    <a:pt x="44932" y="21869"/>
                  </a:lnTo>
                  <a:lnTo>
                    <a:pt x="44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6836168" y="3107740"/>
              <a:ext cx="45085" cy="22225"/>
            </a:xfrm>
            <a:custGeom>
              <a:avLst/>
              <a:gdLst/>
              <a:ahLst/>
              <a:cxnLst/>
              <a:rect l="l" t="t" r="r" b="b"/>
              <a:pathLst>
                <a:path w="45084" h="22225">
                  <a:moveTo>
                    <a:pt x="0" y="21869"/>
                  </a:moveTo>
                  <a:lnTo>
                    <a:pt x="0" y="0"/>
                  </a:lnTo>
                  <a:lnTo>
                    <a:pt x="44932" y="0"/>
                  </a:lnTo>
                  <a:lnTo>
                    <a:pt x="44932" y="21869"/>
                  </a:lnTo>
                  <a:lnTo>
                    <a:pt x="0" y="218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3162274" y="3129610"/>
              <a:ext cx="90170" cy="363855"/>
            </a:xfrm>
            <a:custGeom>
              <a:avLst/>
              <a:gdLst/>
              <a:ahLst/>
              <a:cxnLst/>
              <a:rect l="l" t="t" r="r" b="b"/>
              <a:pathLst>
                <a:path w="90170" h="363854">
                  <a:moveTo>
                    <a:pt x="0" y="0"/>
                  </a:moveTo>
                  <a:lnTo>
                    <a:pt x="0" y="331927"/>
                  </a:lnTo>
                  <a:lnTo>
                    <a:pt x="29908" y="353402"/>
                  </a:lnTo>
                  <a:lnTo>
                    <a:pt x="29908" y="363575"/>
                  </a:lnTo>
                  <a:lnTo>
                    <a:pt x="61188" y="363575"/>
                  </a:lnTo>
                  <a:lnTo>
                    <a:pt x="61188" y="353402"/>
                  </a:lnTo>
                  <a:lnTo>
                    <a:pt x="89877" y="331927"/>
                  </a:lnTo>
                  <a:lnTo>
                    <a:pt x="898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3162274" y="3129610"/>
              <a:ext cx="90170" cy="363855"/>
            </a:xfrm>
            <a:custGeom>
              <a:avLst/>
              <a:gdLst/>
              <a:ahLst/>
              <a:cxnLst/>
              <a:rect l="l" t="t" r="r" b="b"/>
              <a:pathLst>
                <a:path w="90170" h="363854">
                  <a:moveTo>
                    <a:pt x="29908" y="363575"/>
                  </a:moveTo>
                  <a:lnTo>
                    <a:pt x="29908" y="353402"/>
                  </a:lnTo>
                  <a:lnTo>
                    <a:pt x="0" y="331927"/>
                  </a:lnTo>
                  <a:lnTo>
                    <a:pt x="0" y="0"/>
                  </a:lnTo>
                  <a:lnTo>
                    <a:pt x="89877" y="0"/>
                  </a:lnTo>
                  <a:lnTo>
                    <a:pt x="89877" y="331927"/>
                  </a:lnTo>
                  <a:lnTo>
                    <a:pt x="61188" y="353402"/>
                  </a:lnTo>
                  <a:lnTo>
                    <a:pt x="61188" y="36357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3284842" y="3107740"/>
              <a:ext cx="45085" cy="22225"/>
            </a:xfrm>
            <a:custGeom>
              <a:avLst/>
              <a:gdLst/>
              <a:ahLst/>
              <a:cxnLst/>
              <a:rect l="l" t="t" r="r" b="b"/>
              <a:pathLst>
                <a:path w="45085" h="22225">
                  <a:moveTo>
                    <a:pt x="0" y="0"/>
                  </a:moveTo>
                  <a:lnTo>
                    <a:pt x="0" y="21869"/>
                  </a:lnTo>
                  <a:lnTo>
                    <a:pt x="44932" y="21869"/>
                  </a:lnTo>
                  <a:lnTo>
                    <a:pt x="44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3284842" y="3107740"/>
              <a:ext cx="45085" cy="22225"/>
            </a:xfrm>
            <a:custGeom>
              <a:avLst/>
              <a:gdLst/>
              <a:ahLst/>
              <a:cxnLst/>
              <a:rect l="l" t="t" r="r" b="b"/>
              <a:pathLst>
                <a:path w="45085" h="22225">
                  <a:moveTo>
                    <a:pt x="44932" y="21869"/>
                  </a:moveTo>
                  <a:lnTo>
                    <a:pt x="44932" y="0"/>
                  </a:lnTo>
                  <a:lnTo>
                    <a:pt x="0" y="0"/>
                  </a:lnTo>
                  <a:lnTo>
                    <a:pt x="0" y="21869"/>
                  </a:lnTo>
                  <a:lnTo>
                    <a:pt x="44932" y="218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3252152" y="2907449"/>
              <a:ext cx="562610" cy="431165"/>
            </a:xfrm>
            <a:custGeom>
              <a:avLst/>
              <a:gdLst/>
              <a:ahLst/>
              <a:cxnLst/>
              <a:rect l="l" t="t" r="r" b="b"/>
              <a:pathLst>
                <a:path w="562610" h="431164">
                  <a:moveTo>
                    <a:pt x="0" y="222161"/>
                  </a:moveTo>
                  <a:lnTo>
                    <a:pt x="0" y="431088"/>
                  </a:lnTo>
                  <a:lnTo>
                    <a:pt x="391477" y="431088"/>
                  </a:lnTo>
                  <a:lnTo>
                    <a:pt x="562508" y="410590"/>
                  </a:lnTo>
                  <a:lnTo>
                    <a:pt x="562508" y="16344"/>
                  </a:lnTo>
                  <a:lnTo>
                    <a:pt x="544753" y="0"/>
                  </a:lnTo>
                  <a:lnTo>
                    <a:pt x="178180" y="0"/>
                  </a:lnTo>
                  <a:lnTo>
                    <a:pt x="169417" y="15176"/>
                  </a:lnTo>
                  <a:lnTo>
                    <a:pt x="169417" y="140449"/>
                  </a:lnTo>
                  <a:lnTo>
                    <a:pt x="177939" y="155194"/>
                  </a:lnTo>
                  <a:lnTo>
                    <a:pt x="177939" y="222161"/>
                  </a:lnTo>
                  <a:lnTo>
                    <a:pt x="0" y="22216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3252152" y="2907449"/>
              <a:ext cx="4314190" cy="960755"/>
            </a:xfrm>
            <a:custGeom>
              <a:avLst/>
              <a:gdLst/>
              <a:ahLst/>
              <a:cxnLst/>
              <a:rect l="l" t="t" r="r" b="b"/>
              <a:pathLst>
                <a:path w="4314190" h="960754">
                  <a:moveTo>
                    <a:pt x="178180" y="0"/>
                  </a:moveTo>
                  <a:lnTo>
                    <a:pt x="169417" y="15176"/>
                  </a:lnTo>
                  <a:lnTo>
                    <a:pt x="169417" y="140449"/>
                  </a:lnTo>
                  <a:lnTo>
                    <a:pt x="177939" y="155194"/>
                  </a:lnTo>
                  <a:lnTo>
                    <a:pt x="177939" y="222161"/>
                  </a:lnTo>
                  <a:lnTo>
                    <a:pt x="0" y="222161"/>
                  </a:lnTo>
                  <a:lnTo>
                    <a:pt x="0" y="431088"/>
                  </a:lnTo>
                  <a:lnTo>
                    <a:pt x="391477" y="431088"/>
                  </a:lnTo>
                  <a:lnTo>
                    <a:pt x="562508" y="410591"/>
                  </a:lnTo>
                  <a:lnTo>
                    <a:pt x="562508" y="16344"/>
                  </a:lnTo>
                  <a:lnTo>
                    <a:pt x="544753" y="0"/>
                  </a:lnTo>
                  <a:lnTo>
                    <a:pt x="522541" y="0"/>
                  </a:lnTo>
                  <a:lnTo>
                    <a:pt x="480601" y="0"/>
                  </a:lnTo>
                  <a:lnTo>
                    <a:pt x="424738" y="0"/>
                  </a:lnTo>
                  <a:lnTo>
                    <a:pt x="360758" y="0"/>
                  </a:lnTo>
                  <a:lnTo>
                    <a:pt x="294468" y="0"/>
                  </a:lnTo>
                  <a:lnTo>
                    <a:pt x="231673" y="0"/>
                  </a:lnTo>
                  <a:lnTo>
                    <a:pt x="178180" y="0"/>
                  </a:lnTo>
                  <a:close/>
                </a:path>
                <a:path w="4314190" h="960754">
                  <a:moveTo>
                    <a:pt x="4314024" y="960755"/>
                  </a:moveTo>
                  <a:lnTo>
                    <a:pt x="4314024" y="16344"/>
                  </a:lnTo>
                  <a:lnTo>
                    <a:pt x="4296270" y="0"/>
                  </a:lnTo>
                  <a:lnTo>
                    <a:pt x="3706571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2599766" y="3691102"/>
              <a:ext cx="1215390" cy="431165"/>
            </a:xfrm>
            <a:custGeom>
              <a:avLst/>
              <a:gdLst/>
              <a:ahLst/>
              <a:cxnLst/>
              <a:rect l="l" t="t" r="r" b="b"/>
              <a:pathLst>
                <a:path w="1215389" h="431164">
                  <a:moveTo>
                    <a:pt x="389762" y="12"/>
                  </a:moveTo>
                  <a:lnTo>
                    <a:pt x="389762" y="177101"/>
                  </a:lnTo>
                  <a:lnTo>
                    <a:pt x="1168158" y="177101"/>
                  </a:lnTo>
                  <a:lnTo>
                    <a:pt x="1183716" y="185597"/>
                  </a:lnTo>
                  <a:lnTo>
                    <a:pt x="1183716" y="431101"/>
                  </a:lnTo>
                  <a:lnTo>
                    <a:pt x="1197140" y="431101"/>
                  </a:lnTo>
                  <a:lnTo>
                    <a:pt x="1214894" y="414756"/>
                  </a:lnTo>
                  <a:lnTo>
                    <a:pt x="1214894" y="20510"/>
                  </a:lnTo>
                  <a:lnTo>
                    <a:pt x="1043863" y="12"/>
                  </a:lnTo>
                  <a:lnTo>
                    <a:pt x="389762" y="12"/>
                  </a:lnTo>
                  <a:close/>
                </a:path>
                <a:path w="1215389" h="431164">
                  <a:moveTo>
                    <a:pt x="0" y="12"/>
                  </a:moveTo>
                  <a:lnTo>
                    <a:pt x="0" y="414756"/>
                  </a:lnTo>
                  <a:lnTo>
                    <a:pt x="17754" y="431101"/>
                  </a:lnTo>
                  <a:lnTo>
                    <a:pt x="31178" y="431101"/>
                  </a:lnTo>
                  <a:lnTo>
                    <a:pt x="31178" y="185597"/>
                  </a:lnTo>
                  <a:lnTo>
                    <a:pt x="46735" y="177101"/>
                  </a:lnTo>
                  <a:lnTo>
                    <a:pt x="301637" y="177101"/>
                  </a:lnTo>
                  <a:lnTo>
                    <a:pt x="301637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2599766" y="3691102"/>
              <a:ext cx="1215390" cy="431165"/>
            </a:xfrm>
            <a:custGeom>
              <a:avLst/>
              <a:gdLst/>
              <a:ahLst/>
              <a:cxnLst/>
              <a:rect l="l" t="t" r="r" b="b"/>
              <a:pathLst>
                <a:path w="1215389" h="431164">
                  <a:moveTo>
                    <a:pt x="483044" y="177101"/>
                  </a:moveTo>
                  <a:lnTo>
                    <a:pt x="1168158" y="177101"/>
                  </a:lnTo>
                  <a:lnTo>
                    <a:pt x="1183716" y="185597"/>
                  </a:lnTo>
                  <a:lnTo>
                    <a:pt x="1183716" y="431101"/>
                  </a:lnTo>
                  <a:lnTo>
                    <a:pt x="1197140" y="431101"/>
                  </a:lnTo>
                  <a:lnTo>
                    <a:pt x="1214894" y="414756"/>
                  </a:lnTo>
                  <a:lnTo>
                    <a:pt x="1214894" y="20510"/>
                  </a:lnTo>
                  <a:lnTo>
                    <a:pt x="1043863" y="12"/>
                  </a:lnTo>
                  <a:lnTo>
                    <a:pt x="389762" y="12"/>
                  </a:lnTo>
                  <a:lnTo>
                    <a:pt x="389762" y="177101"/>
                  </a:lnTo>
                  <a:lnTo>
                    <a:pt x="379361" y="143446"/>
                  </a:lnTo>
                  <a:lnTo>
                    <a:pt x="312038" y="143446"/>
                  </a:lnTo>
                  <a:lnTo>
                    <a:pt x="301637" y="177101"/>
                  </a:lnTo>
                  <a:lnTo>
                    <a:pt x="301637" y="0"/>
                  </a:lnTo>
                  <a:lnTo>
                    <a:pt x="0" y="12"/>
                  </a:lnTo>
                  <a:lnTo>
                    <a:pt x="0" y="414756"/>
                  </a:lnTo>
                  <a:lnTo>
                    <a:pt x="17754" y="431101"/>
                  </a:lnTo>
                  <a:lnTo>
                    <a:pt x="31178" y="431101"/>
                  </a:lnTo>
                  <a:lnTo>
                    <a:pt x="31178" y="185597"/>
                  </a:lnTo>
                  <a:lnTo>
                    <a:pt x="46735" y="177101"/>
                  </a:lnTo>
                  <a:lnTo>
                    <a:pt x="301637" y="177101"/>
                  </a:lnTo>
                  <a:lnTo>
                    <a:pt x="312038" y="143446"/>
                  </a:lnTo>
                  <a:lnTo>
                    <a:pt x="379361" y="143446"/>
                  </a:lnTo>
                  <a:lnTo>
                    <a:pt x="389762" y="177101"/>
                  </a:lnTo>
                  <a:lnTo>
                    <a:pt x="483044" y="17710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2984334" y="2907449"/>
              <a:ext cx="0" cy="155575"/>
            </a:xfrm>
            <a:custGeom>
              <a:avLst/>
              <a:gdLst/>
              <a:ahLst/>
              <a:cxnLst/>
              <a:rect l="l" t="t" r="r" b="b"/>
              <a:pathLst>
                <a:path w="0" h="155575">
                  <a:moveTo>
                    <a:pt x="0" y="155194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6735851" y="2907449"/>
              <a:ext cx="0" cy="155575"/>
            </a:xfrm>
            <a:custGeom>
              <a:avLst/>
              <a:gdLst/>
              <a:ahLst/>
              <a:cxnLst/>
              <a:rect l="l" t="t" r="r" b="b"/>
              <a:pathLst>
                <a:path w="0" h="155575">
                  <a:moveTo>
                    <a:pt x="0" y="155194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3430092" y="2907449"/>
              <a:ext cx="0" cy="155575"/>
            </a:xfrm>
            <a:custGeom>
              <a:avLst/>
              <a:gdLst/>
              <a:ahLst/>
              <a:cxnLst/>
              <a:rect l="l" t="t" r="r" b="b"/>
              <a:pathLst>
                <a:path w="0" h="155575">
                  <a:moveTo>
                    <a:pt x="0" y="155194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62" name="object 106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925292" y="3445446"/>
              <a:ext cx="134048" cy="138874"/>
            </a:xfrm>
            <a:prstGeom prst="rect">
              <a:avLst/>
            </a:prstGeom>
          </p:spPr>
        </p:pic>
        <p:sp>
          <p:nvSpPr>
            <p:cNvPr id="1063" name="object 1063"/>
            <p:cNvSpPr/>
            <p:nvPr/>
          </p:nvSpPr>
          <p:spPr>
            <a:xfrm>
              <a:off x="2599766" y="3338537"/>
              <a:ext cx="0" cy="353060"/>
            </a:xfrm>
            <a:custGeom>
              <a:avLst/>
              <a:gdLst/>
              <a:ahLst/>
              <a:cxnLst/>
              <a:rect l="l" t="t" r="r" b="b"/>
              <a:pathLst>
                <a:path w="0" h="353060">
                  <a:moveTo>
                    <a:pt x="0" y="0"/>
                  </a:moveTo>
                  <a:lnTo>
                    <a:pt x="0" y="35257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64" name="object 106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516401" y="3441458"/>
              <a:ext cx="182676" cy="146850"/>
            </a:xfrm>
            <a:prstGeom prst="rect">
              <a:avLst/>
            </a:prstGeom>
          </p:spPr>
        </p:pic>
        <p:pic>
          <p:nvPicPr>
            <p:cNvPr id="1065" name="object 106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674861" y="3441458"/>
              <a:ext cx="182676" cy="146850"/>
            </a:xfrm>
            <a:prstGeom prst="rect">
              <a:avLst/>
            </a:prstGeom>
          </p:spPr>
        </p:pic>
        <p:sp>
          <p:nvSpPr>
            <p:cNvPr id="1066" name="object 1066"/>
            <p:cNvSpPr/>
            <p:nvPr/>
          </p:nvSpPr>
          <p:spPr>
            <a:xfrm>
              <a:off x="3814660" y="3318040"/>
              <a:ext cx="0" cy="393700"/>
            </a:xfrm>
            <a:custGeom>
              <a:avLst/>
              <a:gdLst/>
              <a:ahLst/>
              <a:cxnLst/>
              <a:rect l="l" t="t" r="r" b="b"/>
              <a:pathLst>
                <a:path w="0" h="393700">
                  <a:moveTo>
                    <a:pt x="0" y="0"/>
                  </a:moveTo>
                  <a:lnTo>
                    <a:pt x="0" y="39357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3133090" y="6221437"/>
              <a:ext cx="3810" cy="204470"/>
            </a:xfrm>
            <a:custGeom>
              <a:avLst/>
              <a:gdLst/>
              <a:ahLst/>
              <a:cxnLst/>
              <a:rect l="l" t="t" r="r" b="b"/>
              <a:pathLst>
                <a:path w="3810" h="204470">
                  <a:moveTo>
                    <a:pt x="3479" y="0"/>
                  </a:moveTo>
                  <a:lnTo>
                    <a:pt x="2908" y="3225"/>
                  </a:lnTo>
                  <a:lnTo>
                    <a:pt x="2324" y="6540"/>
                  </a:lnTo>
                  <a:lnTo>
                    <a:pt x="1752" y="9766"/>
                  </a:lnTo>
                  <a:lnTo>
                    <a:pt x="1168" y="13081"/>
                  </a:lnTo>
                  <a:lnTo>
                    <a:pt x="584" y="16383"/>
                  </a:lnTo>
                  <a:lnTo>
                    <a:pt x="0" y="19685"/>
                  </a:lnTo>
                  <a:lnTo>
                    <a:pt x="0" y="204266"/>
                  </a:lnTo>
                  <a:lnTo>
                    <a:pt x="3479" y="204266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3136569" y="3911294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51" y="2286622"/>
                  </a:moveTo>
                  <a:lnTo>
                    <a:pt x="3479" y="2290381"/>
                  </a:lnTo>
                  <a:lnTo>
                    <a:pt x="2895" y="2293747"/>
                  </a:lnTo>
                  <a:lnTo>
                    <a:pt x="2324" y="2296985"/>
                  </a:lnTo>
                  <a:lnTo>
                    <a:pt x="1739" y="2300287"/>
                  </a:lnTo>
                  <a:lnTo>
                    <a:pt x="1168" y="2303526"/>
                  </a:lnTo>
                  <a:lnTo>
                    <a:pt x="584" y="2306828"/>
                  </a:lnTo>
                  <a:lnTo>
                    <a:pt x="0" y="2310142"/>
                  </a:lnTo>
                  <a:lnTo>
                    <a:pt x="0" y="2514409"/>
                  </a:lnTo>
                  <a:lnTo>
                    <a:pt x="584" y="2514409"/>
                  </a:lnTo>
                  <a:lnTo>
                    <a:pt x="1155" y="2514409"/>
                  </a:lnTo>
                  <a:lnTo>
                    <a:pt x="4051" y="2514409"/>
                  </a:lnTo>
                  <a:lnTo>
                    <a:pt x="4051" y="2286622"/>
                  </a:lnTo>
                  <a:close/>
                </a:path>
                <a:path w="4444" h="2514600">
                  <a:moveTo>
                    <a:pt x="4051" y="138950"/>
                  </a:moveTo>
                  <a:lnTo>
                    <a:pt x="3581" y="139890"/>
                  </a:lnTo>
                  <a:lnTo>
                    <a:pt x="2895" y="141262"/>
                  </a:lnTo>
                  <a:lnTo>
                    <a:pt x="2514" y="142011"/>
                  </a:lnTo>
                  <a:lnTo>
                    <a:pt x="2324" y="142963"/>
                  </a:lnTo>
                  <a:lnTo>
                    <a:pt x="1739" y="145872"/>
                  </a:lnTo>
                  <a:lnTo>
                    <a:pt x="1739" y="145516"/>
                  </a:lnTo>
                  <a:lnTo>
                    <a:pt x="1155" y="148145"/>
                  </a:lnTo>
                  <a:lnTo>
                    <a:pt x="1155" y="161239"/>
                  </a:lnTo>
                  <a:lnTo>
                    <a:pt x="1739" y="163880"/>
                  </a:lnTo>
                  <a:lnTo>
                    <a:pt x="1739" y="163525"/>
                  </a:lnTo>
                  <a:lnTo>
                    <a:pt x="2324" y="166433"/>
                  </a:lnTo>
                  <a:lnTo>
                    <a:pt x="2514" y="167373"/>
                  </a:lnTo>
                  <a:lnTo>
                    <a:pt x="2895" y="168135"/>
                  </a:lnTo>
                  <a:lnTo>
                    <a:pt x="3530" y="169456"/>
                  </a:lnTo>
                  <a:lnTo>
                    <a:pt x="4051" y="170637"/>
                  </a:lnTo>
                  <a:lnTo>
                    <a:pt x="4051" y="138950"/>
                  </a:lnTo>
                  <a:close/>
                </a:path>
                <a:path w="4444" h="2514600">
                  <a:moveTo>
                    <a:pt x="4051" y="74434"/>
                  </a:moveTo>
                  <a:lnTo>
                    <a:pt x="3594" y="75501"/>
                  </a:lnTo>
                  <a:lnTo>
                    <a:pt x="3467" y="75806"/>
                  </a:lnTo>
                  <a:lnTo>
                    <a:pt x="2895" y="77152"/>
                  </a:lnTo>
                  <a:lnTo>
                    <a:pt x="2514" y="78054"/>
                  </a:lnTo>
                  <a:lnTo>
                    <a:pt x="2324" y="79006"/>
                  </a:lnTo>
                  <a:lnTo>
                    <a:pt x="1739" y="81915"/>
                  </a:lnTo>
                  <a:lnTo>
                    <a:pt x="1739" y="81559"/>
                  </a:lnTo>
                  <a:lnTo>
                    <a:pt x="1155" y="84188"/>
                  </a:lnTo>
                  <a:lnTo>
                    <a:pt x="1155" y="97269"/>
                  </a:lnTo>
                  <a:lnTo>
                    <a:pt x="1739" y="99910"/>
                  </a:lnTo>
                  <a:lnTo>
                    <a:pt x="1739" y="99555"/>
                  </a:lnTo>
                  <a:lnTo>
                    <a:pt x="2324" y="102463"/>
                  </a:lnTo>
                  <a:lnTo>
                    <a:pt x="2514" y="103403"/>
                  </a:lnTo>
                  <a:lnTo>
                    <a:pt x="2895" y="104165"/>
                  </a:lnTo>
                  <a:lnTo>
                    <a:pt x="3467" y="105308"/>
                  </a:lnTo>
                  <a:lnTo>
                    <a:pt x="3594" y="105562"/>
                  </a:lnTo>
                  <a:lnTo>
                    <a:pt x="4051" y="106476"/>
                  </a:lnTo>
                  <a:lnTo>
                    <a:pt x="4051" y="74434"/>
                  </a:lnTo>
                  <a:close/>
                </a:path>
                <a:path w="4444" h="2514600">
                  <a:moveTo>
                    <a:pt x="4140" y="177"/>
                  </a:moveTo>
                  <a:lnTo>
                    <a:pt x="3594" y="177"/>
                  </a:lnTo>
                  <a:lnTo>
                    <a:pt x="3594" y="0"/>
                  </a:lnTo>
                  <a:lnTo>
                    <a:pt x="3492" y="177"/>
                  </a:lnTo>
                  <a:lnTo>
                    <a:pt x="2870" y="177"/>
                  </a:lnTo>
                  <a:lnTo>
                    <a:pt x="2870" y="1384"/>
                  </a:lnTo>
                  <a:lnTo>
                    <a:pt x="2311" y="2451"/>
                  </a:lnTo>
                  <a:lnTo>
                    <a:pt x="1739" y="3644"/>
                  </a:lnTo>
                  <a:lnTo>
                    <a:pt x="1168" y="6527"/>
                  </a:lnTo>
                  <a:lnTo>
                    <a:pt x="584" y="9829"/>
                  </a:lnTo>
                  <a:lnTo>
                    <a:pt x="419" y="10756"/>
                  </a:lnTo>
                  <a:lnTo>
                    <a:pt x="419" y="25781"/>
                  </a:lnTo>
                  <a:lnTo>
                    <a:pt x="584" y="26720"/>
                  </a:lnTo>
                  <a:lnTo>
                    <a:pt x="1155" y="29959"/>
                  </a:lnTo>
                  <a:lnTo>
                    <a:pt x="1739" y="32893"/>
                  </a:lnTo>
                  <a:lnTo>
                    <a:pt x="2311" y="34036"/>
                  </a:lnTo>
                  <a:lnTo>
                    <a:pt x="2870" y="35179"/>
                  </a:lnTo>
                  <a:lnTo>
                    <a:pt x="2870" y="36372"/>
                  </a:lnTo>
                  <a:lnTo>
                    <a:pt x="3467" y="36372"/>
                  </a:lnTo>
                  <a:lnTo>
                    <a:pt x="3594" y="36614"/>
                  </a:lnTo>
                  <a:lnTo>
                    <a:pt x="3594" y="36372"/>
                  </a:lnTo>
                  <a:lnTo>
                    <a:pt x="4140" y="36372"/>
                  </a:lnTo>
                  <a:lnTo>
                    <a:pt x="4140" y="177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3140621" y="3911231"/>
              <a:ext cx="1905" cy="2514600"/>
            </a:xfrm>
            <a:custGeom>
              <a:avLst/>
              <a:gdLst/>
              <a:ahLst/>
              <a:cxnLst/>
              <a:rect l="l" t="t" r="r" b="b"/>
              <a:pathLst>
                <a:path w="1905" h="2514600">
                  <a:moveTo>
                    <a:pt x="1739" y="135547"/>
                  </a:moveTo>
                  <a:lnTo>
                    <a:pt x="1168" y="136690"/>
                  </a:lnTo>
                  <a:lnTo>
                    <a:pt x="584" y="137858"/>
                  </a:lnTo>
                  <a:lnTo>
                    <a:pt x="0" y="139014"/>
                  </a:lnTo>
                  <a:lnTo>
                    <a:pt x="0" y="2514473"/>
                  </a:lnTo>
                  <a:lnTo>
                    <a:pt x="584" y="2514473"/>
                  </a:lnTo>
                  <a:lnTo>
                    <a:pt x="1155" y="2514473"/>
                  </a:lnTo>
                  <a:lnTo>
                    <a:pt x="1739" y="2514473"/>
                  </a:lnTo>
                  <a:lnTo>
                    <a:pt x="1739" y="135547"/>
                  </a:lnTo>
                  <a:close/>
                </a:path>
                <a:path w="1905" h="2514600">
                  <a:moveTo>
                    <a:pt x="1739" y="69786"/>
                  </a:moveTo>
                  <a:lnTo>
                    <a:pt x="1536" y="70980"/>
                  </a:lnTo>
                  <a:lnTo>
                    <a:pt x="1168" y="71831"/>
                  </a:lnTo>
                  <a:lnTo>
                    <a:pt x="584" y="73164"/>
                  </a:lnTo>
                  <a:lnTo>
                    <a:pt x="0" y="74498"/>
                  </a:lnTo>
                  <a:lnTo>
                    <a:pt x="0" y="106540"/>
                  </a:lnTo>
                  <a:lnTo>
                    <a:pt x="584" y="107696"/>
                  </a:lnTo>
                  <a:lnTo>
                    <a:pt x="1155" y="108839"/>
                  </a:lnTo>
                  <a:lnTo>
                    <a:pt x="1739" y="109994"/>
                  </a:lnTo>
                  <a:lnTo>
                    <a:pt x="1739" y="69786"/>
                  </a:lnTo>
                  <a:close/>
                </a:path>
                <a:path w="1905" h="2514600">
                  <a:moveTo>
                    <a:pt x="1739" y="0"/>
                  </a:moveTo>
                  <a:lnTo>
                    <a:pt x="1168" y="0"/>
                  </a:lnTo>
                  <a:lnTo>
                    <a:pt x="584" y="0"/>
                  </a:lnTo>
                  <a:lnTo>
                    <a:pt x="0" y="0"/>
                  </a:lnTo>
                  <a:lnTo>
                    <a:pt x="0" y="37503"/>
                  </a:lnTo>
                  <a:lnTo>
                    <a:pt x="584" y="38646"/>
                  </a:lnTo>
                  <a:lnTo>
                    <a:pt x="1168" y="39801"/>
                  </a:lnTo>
                  <a:lnTo>
                    <a:pt x="1536" y="40525"/>
                  </a:lnTo>
                  <a:lnTo>
                    <a:pt x="1739" y="41732"/>
                  </a:lnTo>
                  <a:lnTo>
                    <a:pt x="1739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3142361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51" y="0"/>
                  </a:moveTo>
                  <a:lnTo>
                    <a:pt x="4051" y="0"/>
                  </a:lnTo>
                  <a:lnTo>
                    <a:pt x="0" y="0"/>
                  </a:lnTo>
                  <a:lnTo>
                    <a:pt x="0" y="41732"/>
                  </a:lnTo>
                  <a:lnTo>
                    <a:pt x="584" y="45173"/>
                  </a:lnTo>
                  <a:lnTo>
                    <a:pt x="1155" y="47879"/>
                  </a:lnTo>
                  <a:lnTo>
                    <a:pt x="1155" y="63639"/>
                  </a:lnTo>
                  <a:lnTo>
                    <a:pt x="584" y="66344"/>
                  </a:lnTo>
                  <a:lnTo>
                    <a:pt x="0" y="69786"/>
                  </a:lnTo>
                  <a:lnTo>
                    <a:pt x="0" y="109994"/>
                  </a:lnTo>
                  <a:lnTo>
                    <a:pt x="584" y="113449"/>
                  </a:lnTo>
                  <a:lnTo>
                    <a:pt x="1155" y="116154"/>
                  </a:lnTo>
                  <a:lnTo>
                    <a:pt x="1155" y="129400"/>
                  </a:lnTo>
                  <a:lnTo>
                    <a:pt x="584" y="132105"/>
                  </a:lnTo>
                  <a:lnTo>
                    <a:pt x="0" y="135547"/>
                  </a:lnTo>
                  <a:lnTo>
                    <a:pt x="0" y="2514473"/>
                  </a:lnTo>
                  <a:lnTo>
                    <a:pt x="584" y="2514473"/>
                  </a:lnTo>
                  <a:lnTo>
                    <a:pt x="1155" y="2514473"/>
                  </a:lnTo>
                  <a:lnTo>
                    <a:pt x="4051" y="2514473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3146412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64" y="0"/>
                  </a:moveTo>
                  <a:lnTo>
                    <a:pt x="406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64" y="2514473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3150463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3153943" y="3911231"/>
              <a:ext cx="2540" cy="2514600"/>
            </a:xfrm>
            <a:custGeom>
              <a:avLst/>
              <a:gdLst/>
              <a:ahLst/>
              <a:cxnLst/>
              <a:rect l="l" t="t" r="r" b="b"/>
              <a:pathLst>
                <a:path w="2539" h="2514600">
                  <a:moveTo>
                    <a:pt x="2324" y="0"/>
                  </a:moveTo>
                  <a:lnTo>
                    <a:pt x="232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2324" y="2514473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3156254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3159734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64" y="0"/>
                  </a:moveTo>
                  <a:lnTo>
                    <a:pt x="406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64" y="2514473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3163786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3167265" y="3911231"/>
              <a:ext cx="2540" cy="2514600"/>
            </a:xfrm>
            <a:custGeom>
              <a:avLst/>
              <a:gdLst/>
              <a:ahLst/>
              <a:cxnLst/>
              <a:rect l="l" t="t" r="r" b="b"/>
              <a:pathLst>
                <a:path w="2539" h="2514600">
                  <a:moveTo>
                    <a:pt x="2324" y="0"/>
                  </a:moveTo>
                  <a:lnTo>
                    <a:pt x="232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2324" y="2514473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3169577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3173056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51" y="0"/>
                  </a:moveTo>
                  <a:lnTo>
                    <a:pt x="4051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51" y="2514473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3177108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64" y="0"/>
                  </a:moveTo>
                  <a:lnTo>
                    <a:pt x="406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64" y="2514473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3181159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3184639" y="3911231"/>
              <a:ext cx="2540" cy="2514600"/>
            </a:xfrm>
            <a:custGeom>
              <a:avLst/>
              <a:gdLst/>
              <a:ahLst/>
              <a:cxnLst/>
              <a:rect l="l" t="t" r="r" b="b"/>
              <a:pathLst>
                <a:path w="2539" h="2514600">
                  <a:moveTo>
                    <a:pt x="2324" y="0"/>
                  </a:moveTo>
                  <a:lnTo>
                    <a:pt x="232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2324" y="2514473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3186950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3190430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51" y="0"/>
                  </a:moveTo>
                  <a:lnTo>
                    <a:pt x="4051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51" y="2514473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3194481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64" y="0"/>
                  </a:moveTo>
                  <a:lnTo>
                    <a:pt x="406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64" y="2514473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3198533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3202012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51" y="0"/>
                  </a:moveTo>
                  <a:lnTo>
                    <a:pt x="4051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51" y="2514473"/>
                  </a:lnTo>
                  <a:lnTo>
                    <a:pt x="4051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3206064" y="3911231"/>
              <a:ext cx="2540" cy="2514600"/>
            </a:xfrm>
            <a:custGeom>
              <a:avLst/>
              <a:gdLst/>
              <a:ahLst/>
              <a:cxnLst/>
              <a:rect l="l" t="t" r="r" b="b"/>
              <a:pathLst>
                <a:path w="2539" h="2514600">
                  <a:moveTo>
                    <a:pt x="2311" y="0"/>
                  </a:moveTo>
                  <a:lnTo>
                    <a:pt x="2311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2311" y="2514473"/>
                  </a:lnTo>
                  <a:lnTo>
                    <a:pt x="2311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3208362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64" y="0"/>
                  </a:moveTo>
                  <a:lnTo>
                    <a:pt x="406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64" y="2514473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3212427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3215894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64" y="0"/>
                  </a:moveTo>
                  <a:lnTo>
                    <a:pt x="406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64" y="2514473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3219945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64" y="0"/>
                  </a:moveTo>
                  <a:lnTo>
                    <a:pt x="406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64" y="2514473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3224009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3227476" y="3911231"/>
              <a:ext cx="2540" cy="2514600"/>
            </a:xfrm>
            <a:custGeom>
              <a:avLst/>
              <a:gdLst/>
              <a:ahLst/>
              <a:cxnLst/>
              <a:rect l="l" t="t" r="r" b="b"/>
              <a:pathLst>
                <a:path w="2539" h="2514600">
                  <a:moveTo>
                    <a:pt x="2324" y="0"/>
                  </a:moveTo>
                  <a:lnTo>
                    <a:pt x="232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2324" y="2514473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3229800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3233267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64" y="0"/>
                  </a:moveTo>
                  <a:lnTo>
                    <a:pt x="406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64" y="2514473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3237318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4" h="2514600">
                  <a:moveTo>
                    <a:pt x="4064" y="0"/>
                  </a:moveTo>
                  <a:lnTo>
                    <a:pt x="406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64" y="2514473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3241383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3244850" y="3911231"/>
              <a:ext cx="2540" cy="2514600"/>
            </a:xfrm>
            <a:custGeom>
              <a:avLst/>
              <a:gdLst/>
              <a:ahLst/>
              <a:cxnLst/>
              <a:rect l="l" t="t" r="r" b="b"/>
              <a:pathLst>
                <a:path w="2539" h="2514600">
                  <a:moveTo>
                    <a:pt x="2324" y="0"/>
                  </a:moveTo>
                  <a:lnTo>
                    <a:pt x="232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2324" y="2514473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3247174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3250641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5" h="2514600">
                  <a:moveTo>
                    <a:pt x="4064" y="0"/>
                  </a:moveTo>
                  <a:lnTo>
                    <a:pt x="406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64" y="2514473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3254705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3258172" y="3911231"/>
              <a:ext cx="2540" cy="2514600"/>
            </a:xfrm>
            <a:custGeom>
              <a:avLst/>
              <a:gdLst/>
              <a:ahLst/>
              <a:cxnLst/>
              <a:rect l="l" t="t" r="r" b="b"/>
              <a:pathLst>
                <a:path w="2539" h="2514600">
                  <a:moveTo>
                    <a:pt x="2324" y="0"/>
                  </a:moveTo>
                  <a:lnTo>
                    <a:pt x="232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2324" y="2514473"/>
                  </a:lnTo>
                  <a:lnTo>
                    <a:pt x="2324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3260496" y="3911231"/>
              <a:ext cx="3810" cy="2514600"/>
            </a:xfrm>
            <a:custGeom>
              <a:avLst/>
              <a:gdLst/>
              <a:ahLst/>
              <a:cxnLst/>
              <a:rect l="l" t="t" r="r" b="b"/>
              <a:pathLst>
                <a:path w="3810" h="2514600">
                  <a:moveTo>
                    <a:pt x="3479" y="0"/>
                  </a:moveTo>
                  <a:lnTo>
                    <a:pt x="3479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3479" y="2514473"/>
                  </a:lnTo>
                  <a:lnTo>
                    <a:pt x="3479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3263963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5" h="2514600">
                  <a:moveTo>
                    <a:pt x="4064" y="0"/>
                  </a:moveTo>
                  <a:lnTo>
                    <a:pt x="406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64" y="2514473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3268014" y="3911231"/>
              <a:ext cx="4445" cy="2514600"/>
            </a:xfrm>
            <a:custGeom>
              <a:avLst/>
              <a:gdLst/>
              <a:ahLst/>
              <a:cxnLst/>
              <a:rect l="l" t="t" r="r" b="b"/>
              <a:pathLst>
                <a:path w="4445" h="2514600">
                  <a:moveTo>
                    <a:pt x="4064" y="0"/>
                  </a:moveTo>
                  <a:lnTo>
                    <a:pt x="4064" y="0"/>
                  </a:lnTo>
                  <a:lnTo>
                    <a:pt x="0" y="0"/>
                  </a:lnTo>
                  <a:lnTo>
                    <a:pt x="0" y="2514473"/>
                  </a:lnTo>
                  <a:lnTo>
                    <a:pt x="4064" y="2514473"/>
                  </a:lnTo>
                  <a:lnTo>
                    <a:pt x="4064" y="135547"/>
                  </a:lnTo>
                  <a:lnTo>
                    <a:pt x="3479" y="132257"/>
                  </a:lnTo>
                  <a:lnTo>
                    <a:pt x="3479" y="132511"/>
                  </a:lnTo>
                  <a:lnTo>
                    <a:pt x="2908" y="129413"/>
                  </a:lnTo>
                  <a:lnTo>
                    <a:pt x="2908" y="116141"/>
                  </a:lnTo>
                  <a:lnTo>
                    <a:pt x="3479" y="113042"/>
                  </a:lnTo>
                  <a:lnTo>
                    <a:pt x="3479" y="113296"/>
                  </a:lnTo>
                  <a:lnTo>
                    <a:pt x="4064" y="109994"/>
                  </a:lnTo>
                  <a:lnTo>
                    <a:pt x="4064" y="69938"/>
                  </a:lnTo>
                  <a:lnTo>
                    <a:pt x="3479" y="66497"/>
                  </a:lnTo>
                  <a:lnTo>
                    <a:pt x="3479" y="66802"/>
                  </a:lnTo>
                  <a:lnTo>
                    <a:pt x="2908" y="63652"/>
                  </a:lnTo>
                  <a:lnTo>
                    <a:pt x="2908" y="47866"/>
                  </a:lnTo>
                  <a:lnTo>
                    <a:pt x="3479" y="44716"/>
                  </a:lnTo>
                  <a:lnTo>
                    <a:pt x="3479" y="45021"/>
                  </a:lnTo>
                  <a:lnTo>
                    <a:pt x="4064" y="41579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3271520" y="3911231"/>
              <a:ext cx="2540" cy="2514600"/>
            </a:xfrm>
            <a:custGeom>
              <a:avLst/>
              <a:gdLst/>
              <a:ahLst/>
              <a:cxnLst/>
              <a:rect l="l" t="t" r="r" b="b"/>
              <a:pathLst>
                <a:path w="2539" h="2514600">
                  <a:moveTo>
                    <a:pt x="2298" y="139052"/>
                  </a:moveTo>
                  <a:lnTo>
                    <a:pt x="1714" y="137896"/>
                  </a:lnTo>
                  <a:lnTo>
                    <a:pt x="1143" y="136766"/>
                  </a:lnTo>
                  <a:lnTo>
                    <a:pt x="558" y="135547"/>
                  </a:lnTo>
                  <a:lnTo>
                    <a:pt x="558" y="2514473"/>
                  </a:lnTo>
                  <a:lnTo>
                    <a:pt x="1130" y="2514473"/>
                  </a:lnTo>
                  <a:lnTo>
                    <a:pt x="1714" y="2514473"/>
                  </a:lnTo>
                  <a:lnTo>
                    <a:pt x="2298" y="2514473"/>
                  </a:lnTo>
                  <a:lnTo>
                    <a:pt x="2298" y="139052"/>
                  </a:lnTo>
                  <a:close/>
                </a:path>
                <a:path w="2539" h="2514600">
                  <a:moveTo>
                    <a:pt x="2298" y="74536"/>
                  </a:moveTo>
                  <a:lnTo>
                    <a:pt x="1714" y="73202"/>
                  </a:lnTo>
                  <a:lnTo>
                    <a:pt x="1270" y="72199"/>
                  </a:lnTo>
                  <a:lnTo>
                    <a:pt x="1270" y="70383"/>
                  </a:lnTo>
                  <a:lnTo>
                    <a:pt x="0" y="70383"/>
                  </a:lnTo>
                  <a:lnTo>
                    <a:pt x="0" y="109855"/>
                  </a:lnTo>
                  <a:lnTo>
                    <a:pt x="1270" y="109855"/>
                  </a:lnTo>
                  <a:lnTo>
                    <a:pt x="1270" y="108546"/>
                  </a:lnTo>
                  <a:lnTo>
                    <a:pt x="1714" y="107657"/>
                  </a:lnTo>
                  <a:lnTo>
                    <a:pt x="2298" y="106502"/>
                  </a:lnTo>
                  <a:lnTo>
                    <a:pt x="2298" y="74536"/>
                  </a:lnTo>
                  <a:close/>
                </a:path>
                <a:path w="2539" h="2514600">
                  <a:moveTo>
                    <a:pt x="2298" y="0"/>
                  </a:moveTo>
                  <a:lnTo>
                    <a:pt x="1714" y="0"/>
                  </a:lnTo>
                  <a:lnTo>
                    <a:pt x="1270" y="0"/>
                  </a:lnTo>
                  <a:lnTo>
                    <a:pt x="1130" y="0"/>
                  </a:lnTo>
                  <a:lnTo>
                    <a:pt x="0" y="0"/>
                  </a:lnTo>
                  <a:lnTo>
                    <a:pt x="0" y="41135"/>
                  </a:lnTo>
                  <a:lnTo>
                    <a:pt x="1270" y="41135"/>
                  </a:lnTo>
                  <a:lnTo>
                    <a:pt x="1270" y="39484"/>
                  </a:lnTo>
                  <a:lnTo>
                    <a:pt x="1714" y="38595"/>
                  </a:lnTo>
                  <a:lnTo>
                    <a:pt x="2298" y="37452"/>
                  </a:lnTo>
                  <a:lnTo>
                    <a:pt x="2298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6382461" y="3868204"/>
              <a:ext cx="576580" cy="2820035"/>
            </a:xfrm>
            <a:custGeom>
              <a:avLst/>
              <a:gdLst/>
              <a:ahLst/>
              <a:cxnLst/>
              <a:rect l="l" t="t" r="r" b="b"/>
              <a:pathLst>
                <a:path w="576579" h="2820034">
                  <a:moveTo>
                    <a:pt x="0" y="22936"/>
                  </a:moveTo>
                  <a:lnTo>
                    <a:pt x="0" y="229869"/>
                  </a:lnTo>
                  <a:lnTo>
                    <a:pt x="35420" y="229869"/>
                  </a:lnTo>
                  <a:lnTo>
                    <a:pt x="44488" y="238950"/>
                  </a:lnTo>
                  <a:lnTo>
                    <a:pt x="85458" y="2615044"/>
                  </a:lnTo>
                  <a:lnTo>
                    <a:pt x="97162" y="2663325"/>
                  </a:lnTo>
                  <a:lnTo>
                    <a:pt x="118087" y="2706964"/>
                  </a:lnTo>
                  <a:lnTo>
                    <a:pt x="147054" y="2744944"/>
                  </a:lnTo>
                  <a:lnTo>
                    <a:pt x="182884" y="2776251"/>
                  </a:lnTo>
                  <a:lnTo>
                    <a:pt x="224398" y="2799870"/>
                  </a:lnTo>
                  <a:lnTo>
                    <a:pt x="270417" y="2814786"/>
                  </a:lnTo>
                  <a:lnTo>
                    <a:pt x="319760" y="2819984"/>
                  </a:lnTo>
                  <a:lnTo>
                    <a:pt x="576275" y="2819984"/>
                  </a:lnTo>
                  <a:lnTo>
                    <a:pt x="576275" y="2676359"/>
                  </a:lnTo>
                  <a:lnTo>
                    <a:pt x="221742" y="2676359"/>
                  </a:lnTo>
                  <a:lnTo>
                    <a:pt x="206001" y="2659590"/>
                  </a:lnTo>
                  <a:lnTo>
                    <a:pt x="194019" y="2637931"/>
                  </a:lnTo>
                  <a:lnTo>
                    <a:pt x="186392" y="2612807"/>
                  </a:lnTo>
                  <a:lnTo>
                    <a:pt x="183718" y="2585643"/>
                  </a:lnTo>
                  <a:lnTo>
                    <a:pt x="139369" y="124053"/>
                  </a:lnTo>
                  <a:lnTo>
                    <a:pt x="67754" y="0"/>
                  </a:lnTo>
                  <a:lnTo>
                    <a:pt x="54686" y="0"/>
                  </a:lnTo>
                  <a:lnTo>
                    <a:pt x="35420" y="22936"/>
                  </a:lnTo>
                  <a:lnTo>
                    <a:pt x="0" y="22936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6382461" y="3868204"/>
              <a:ext cx="576580" cy="2820035"/>
            </a:xfrm>
            <a:custGeom>
              <a:avLst/>
              <a:gdLst/>
              <a:ahLst/>
              <a:cxnLst/>
              <a:rect l="l" t="t" r="r" b="b"/>
              <a:pathLst>
                <a:path w="576579" h="2820034">
                  <a:moveTo>
                    <a:pt x="576275" y="2819984"/>
                  </a:moveTo>
                  <a:lnTo>
                    <a:pt x="319760" y="2819984"/>
                  </a:lnTo>
                  <a:lnTo>
                    <a:pt x="270417" y="2814786"/>
                  </a:lnTo>
                  <a:lnTo>
                    <a:pt x="224398" y="2799870"/>
                  </a:lnTo>
                  <a:lnTo>
                    <a:pt x="182884" y="2776251"/>
                  </a:lnTo>
                  <a:lnTo>
                    <a:pt x="147054" y="2744944"/>
                  </a:lnTo>
                  <a:lnTo>
                    <a:pt x="118087" y="2706964"/>
                  </a:lnTo>
                  <a:lnTo>
                    <a:pt x="97162" y="2663325"/>
                  </a:lnTo>
                  <a:lnTo>
                    <a:pt x="85458" y="2615044"/>
                  </a:lnTo>
                  <a:lnTo>
                    <a:pt x="44488" y="238950"/>
                  </a:lnTo>
                  <a:lnTo>
                    <a:pt x="35420" y="229869"/>
                  </a:lnTo>
                  <a:lnTo>
                    <a:pt x="0" y="229869"/>
                  </a:lnTo>
                  <a:lnTo>
                    <a:pt x="0" y="22936"/>
                  </a:lnTo>
                  <a:lnTo>
                    <a:pt x="35420" y="22936"/>
                  </a:lnTo>
                  <a:lnTo>
                    <a:pt x="54686" y="0"/>
                  </a:lnTo>
                  <a:lnTo>
                    <a:pt x="67754" y="0"/>
                  </a:lnTo>
                  <a:lnTo>
                    <a:pt x="139369" y="124053"/>
                  </a:lnTo>
                  <a:lnTo>
                    <a:pt x="183718" y="2585643"/>
                  </a:lnTo>
                  <a:lnTo>
                    <a:pt x="186392" y="2612807"/>
                  </a:lnTo>
                  <a:lnTo>
                    <a:pt x="194019" y="2637931"/>
                  </a:lnTo>
                  <a:lnTo>
                    <a:pt x="206001" y="2659590"/>
                  </a:lnTo>
                  <a:lnTo>
                    <a:pt x="221742" y="2676359"/>
                  </a:lnTo>
                  <a:lnTo>
                    <a:pt x="576275" y="2676359"/>
                  </a:lnTo>
                  <a:lnTo>
                    <a:pt x="576275" y="2819984"/>
                  </a:lnTo>
                  <a:close/>
                </a:path>
                <a:path w="576579" h="2820034">
                  <a:moveTo>
                    <a:pt x="576262" y="2819984"/>
                  </a:moveTo>
                  <a:lnTo>
                    <a:pt x="319760" y="2819984"/>
                  </a:lnTo>
                  <a:lnTo>
                    <a:pt x="270416" y="2814786"/>
                  </a:lnTo>
                  <a:lnTo>
                    <a:pt x="224396" y="2799870"/>
                  </a:lnTo>
                  <a:lnTo>
                    <a:pt x="182880" y="2776251"/>
                  </a:lnTo>
                  <a:lnTo>
                    <a:pt x="147049" y="2744944"/>
                  </a:lnTo>
                  <a:lnTo>
                    <a:pt x="118081" y="2706964"/>
                  </a:lnTo>
                  <a:lnTo>
                    <a:pt x="97158" y="2663325"/>
                  </a:lnTo>
                  <a:lnTo>
                    <a:pt x="85458" y="2615044"/>
                  </a:lnTo>
                  <a:lnTo>
                    <a:pt x="44488" y="238950"/>
                  </a:lnTo>
                  <a:lnTo>
                    <a:pt x="35407" y="229869"/>
                  </a:lnTo>
                  <a:lnTo>
                    <a:pt x="0" y="229869"/>
                  </a:lnTo>
                  <a:lnTo>
                    <a:pt x="0" y="22936"/>
                  </a:lnTo>
                  <a:lnTo>
                    <a:pt x="35407" y="22936"/>
                  </a:lnTo>
                  <a:lnTo>
                    <a:pt x="54673" y="0"/>
                  </a:lnTo>
                  <a:lnTo>
                    <a:pt x="67741" y="0"/>
                  </a:lnTo>
                  <a:lnTo>
                    <a:pt x="139357" y="124053"/>
                  </a:lnTo>
                  <a:lnTo>
                    <a:pt x="183718" y="2585643"/>
                  </a:lnTo>
                  <a:lnTo>
                    <a:pt x="186391" y="2612807"/>
                  </a:lnTo>
                  <a:lnTo>
                    <a:pt x="194014" y="2637931"/>
                  </a:lnTo>
                  <a:lnTo>
                    <a:pt x="205995" y="2659590"/>
                  </a:lnTo>
                  <a:lnTo>
                    <a:pt x="221742" y="2676359"/>
                  </a:lnTo>
                  <a:lnTo>
                    <a:pt x="576262" y="267635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6417881" y="3891140"/>
              <a:ext cx="0" cy="207010"/>
            </a:xfrm>
            <a:custGeom>
              <a:avLst/>
              <a:gdLst/>
              <a:ahLst/>
              <a:cxnLst/>
              <a:rect l="l" t="t" r="r" b="b"/>
              <a:pathLst>
                <a:path w="0" h="207010">
                  <a:moveTo>
                    <a:pt x="0" y="206933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6549529" y="5505195"/>
              <a:ext cx="34925" cy="1016635"/>
            </a:xfrm>
            <a:custGeom>
              <a:avLst/>
              <a:gdLst/>
              <a:ahLst/>
              <a:cxnLst/>
              <a:rect l="l" t="t" r="r" b="b"/>
              <a:pathLst>
                <a:path w="34925" h="1016634">
                  <a:moveTo>
                    <a:pt x="34848" y="1016444"/>
                  </a:moveTo>
                  <a:lnTo>
                    <a:pt x="34848" y="13017"/>
                  </a:lnTo>
                  <a:lnTo>
                    <a:pt x="34848" y="5854"/>
                  </a:lnTo>
                  <a:lnTo>
                    <a:pt x="29006" y="0"/>
                  </a:lnTo>
                  <a:lnTo>
                    <a:pt x="21844" y="0"/>
                  </a:ln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6372161" y="4109567"/>
              <a:ext cx="389255" cy="2734945"/>
            </a:xfrm>
            <a:custGeom>
              <a:avLst/>
              <a:gdLst/>
              <a:ahLst/>
              <a:cxnLst/>
              <a:rect l="l" t="t" r="r" b="b"/>
              <a:pathLst>
                <a:path w="389254" h="2734945">
                  <a:moveTo>
                    <a:pt x="0" y="114414"/>
                  </a:moveTo>
                  <a:lnTo>
                    <a:pt x="14579" y="1130693"/>
                  </a:lnTo>
                  <a:lnTo>
                    <a:pt x="49911" y="1207071"/>
                  </a:lnTo>
                  <a:lnTo>
                    <a:pt x="49911" y="2516339"/>
                  </a:lnTo>
                  <a:lnTo>
                    <a:pt x="56663" y="2549638"/>
                  </a:lnTo>
                  <a:lnTo>
                    <a:pt x="75057" y="2576880"/>
                  </a:lnTo>
                  <a:lnTo>
                    <a:pt x="102299" y="2595274"/>
                  </a:lnTo>
                  <a:lnTo>
                    <a:pt x="135597" y="2602026"/>
                  </a:lnTo>
                  <a:lnTo>
                    <a:pt x="304800" y="2602026"/>
                  </a:lnTo>
                  <a:lnTo>
                    <a:pt x="311556" y="2608795"/>
                  </a:lnTo>
                  <a:lnTo>
                    <a:pt x="311556" y="2727566"/>
                  </a:lnTo>
                  <a:lnTo>
                    <a:pt x="318325" y="2734335"/>
                  </a:lnTo>
                  <a:lnTo>
                    <a:pt x="389242" y="2734335"/>
                  </a:lnTo>
                  <a:lnTo>
                    <a:pt x="389242" y="2578595"/>
                  </a:lnTo>
                  <a:lnTo>
                    <a:pt x="135597" y="2578595"/>
                  </a:lnTo>
                  <a:lnTo>
                    <a:pt x="111409" y="2573689"/>
                  </a:lnTo>
                  <a:lnTo>
                    <a:pt x="91649" y="2560326"/>
                  </a:lnTo>
                  <a:lnTo>
                    <a:pt x="78376" y="2540533"/>
                  </a:lnTo>
                  <a:lnTo>
                    <a:pt x="73647" y="2516339"/>
                  </a:lnTo>
                  <a:lnTo>
                    <a:pt x="73952" y="1207071"/>
                  </a:lnTo>
                  <a:lnTo>
                    <a:pt x="38620" y="1130693"/>
                  </a:lnTo>
                  <a:lnTo>
                    <a:pt x="24041" y="114414"/>
                  </a:lnTo>
                  <a:lnTo>
                    <a:pt x="24581" y="106339"/>
                  </a:lnTo>
                  <a:lnTo>
                    <a:pt x="26169" y="98309"/>
                  </a:lnTo>
                  <a:lnTo>
                    <a:pt x="28761" y="90552"/>
                  </a:lnTo>
                  <a:lnTo>
                    <a:pt x="32308" y="83299"/>
                  </a:lnTo>
                  <a:lnTo>
                    <a:pt x="46647" y="58458"/>
                  </a:lnTo>
                  <a:lnTo>
                    <a:pt x="50194" y="51205"/>
                  </a:lnTo>
                  <a:lnTo>
                    <a:pt x="52785" y="43448"/>
                  </a:lnTo>
                  <a:lnTo>
                    <a:pt x="54374" y="35417"/>
                  </a:lnTo>
                  <a:lnTo>
                    <a:pt x="54914" y="27343"/>
                  </a:lnTo>
                  <a:lnTo>
                    <a:pt x="54914" y="0"/>
                  </a:lnTo>
                  <a:lnTo>
                    <a:pt x="30873" y="0"/>
                  </a:lnTo>
                  <a:lnTo>
                    <a:pt x="30873" y="27343"/>
                  </a:lnTo>
                  <a:lnTo>
                    <a:pt x="30333" y="35417"/>
                  </a:lnTo>
                  <a:lnTo>
                    <a:pt x="28744" y="43448"/>
                  </a:lnTo>
                  <a:lnTo>
                    <a:pt x="26153" y="51205"/>
                  </a:lnTo>
                  <a:lnTo>
                    <a:pt x="22605" y="58458"/>
                  </a:lnTo>
                  <a:lnTo>
                    <a:pt x="8267" y="83299"/>
                  </a:lnTo>
                  <a:lnTo>
                    <a:pt x="4720" y="90552"/>
                  </a:lnTo>
                  <a:lnTo>
                    <a:pt x="2128" y="98309"/>
                  </a:lnTo>
                  <a:lnTo>
                    <a:pt x="539" y="106339"/>
                  </a:lnTo>
                  <a:lnTo>
                    <a:pt x="0" y="114414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6372161" y="2397251"/>
              <a:ext cx="1173480" cy="4446905"/>
            </a:xfrm>
            <a:custGeom>
              <a:avLst/>
              <a:gdLst/>
              <a:ahLst/>
              <a:cxnLst/>
              <a:rect l="l" t="t" r="r" b="b"/>
              <a:pathLst>
                <a:path w="1173479" h="4446905">
                  <a:moveTo>
                    <a:pt x="389242" y="4290910"/>
                  </a:moveTo>
                  <a:lnTo>
                    <a:pt x="135597" y="4290910"/>
                  </a:lnTo>
                  <a:lnTo>
                    <a:pt x="111409" y="4286005"/>
                  </a:lnTo>
                  <a:lnTo>
                    <a:pt x="91649" y="4272641"/>
                  </a:lnTo>
                  <a:lnTo>
                    <a:pt x="78376" y="4252849"/>
                  </a:lnTo>
                  <a:lnTo>
                    <a:pt x="73647" y="4228655"/>
                  </a:lnTo>
                  <a:lnTo>
                    <a:pt x="73952" y="2919387"/>
                  </a:lnTo>
                  <a:lnTo>
                    <a:pt x="38620" y="2843009"/>
                  </a:lnTo>
                  <a:lnTo>
                    <a:pt x="24041" y="1826729"/>
                  </a:lnTo>
                  <a:lnTo>
                    <a:pt x="24581" y="1818655"/>
                  </a:lnTo>
                  <a:lnTo>
                    <a:pt x="26169" y="1810624"/>
                  </a:lnTo>
                  <a:lnTo>
                    <a:pt x="28761" y="1802867"/>
                  </a:lnTo>
                  <a:lnTo>
                    <a:pt x="32308" y="1795614"/>
                  </a:lnTo>
                  <a:lnTo>
                    <a:pt x="46647" y="1770773"/>
                  </a:lnTo>
                  <a:lnTo>
                    <a:pt x="50194" y="1763520"/>
                  </a:lnTo>
                  <a:lnTo>
                    <a:pt x="52785" y="1755763"/>
                  </a:lnTo>
                  <a:lnTo>
                    <a:pt x="54374" y="1747733"/>
                  </a:lnTo>
                  <a:lnTo>
                    <a:pt x="54914" y="1739658"/>
                  </a:lnTo>
                  <a:lnTo>
                    <a:pt x="54914" y="1712315"/>
                  </a:lnTo>
                  <a:lnTo>
                    <a:pt x="30873" y="1712315"/>
                  </a:lnTo>
                  <a:lnTo>
                    <a:pt x="30873" y="1739658"/>
                  </a:lnTo>
                  <a:lnTo>
                    <a:pt x="30333" y="1747733"/>
                  </a:lnTo>
                  <a:lnTo>
                    <a:pt x="28744" y="1755763"/>
                  </a:lnTo>
                  <a:lnTo>
                    <a:pt x="26153" y="1763520"/>
                  </a:lnTo>
                  <a:lnTo>
                    <a:pt x="22605" y="1770773"/>
                  </a:lnTo>
                  <a:lnTo>
                    <a:pt x="8267" y="1795614"/>
                  </a:lnTo>
                  <a:lnTo>
                    <a:pt x="4720" y="1802867"/>
                  </a:lnTo>
                  <a:lnTo>
                    <a:pt x="2128" y="1810624"/>
                  </a:lnTo>
                  <a:lnTo>
                    <a:pt x="539" y="1818655"/>
                  </a:lnTo>
                  <a:lnTo>
                    <a:pt x="0" y="1826729"/>
                  </a:lnTo>
                  <a:lnTo>
                    <a:pt x="14579" y="2843009"/>
                  </a:lnTo>
                  <a:lnTo>
                    <a:pt x="49911" y="2919387"/>
                  </a:lnTo>
                  <a:lnTo>
                    <a:pt x="49911" y="4228655"/>
                  </a:lnTo>
                  <a:lnTo>
                    <a:pt x="56663" y="4261953"/>
                  </a:lnTo>
                  <a:lnTo>
                    <a:pt x="75057" y="4289196"/>
                  </a:lnTo>
                  <a:lnTo>
                    <a:pt x="102299" y="4307590"/>
                  </a:lnTo>
                  <a:lnTo>
                    <a:pt x="135597" y="4314342"/>
                  </a:lnTo>
                  <a:lnTo>
                    <a:pt x="296494" y="4314342"/>
                  </a:lnTo>
                  <a:lnTo>
                    <a:pt x="304800" y="4314342"/>
                  </a:lnTo>
                  <a:lnTo>
                    <a:pt x="311556" y="4321111"/>
                  </a:lnTo>
                  <a:lnTo>
                    <a:pt x="311556" y="4329417"/>
                  </a:lnTo>
                  <a:lnTo>
                    <a:pt x="311556" y="4431576"/>
                  </a:lnTo>
                  <a:lnTo>
                    <a:pt x="311556" y="4439881"/>
                  </a:lnTo>
                  <a:lnTo>
                    <a:pt x="318325" y="4446651"/>
                  </a:lnTo>
                  <a:lnTo>
                    <a:pt x="326631" y="4446651"/>
                  </a:lnTo>
                  <a:lnTo>
                    <a:pt x="389242" y="4446651"/>
                  </a:lnTo>
                  <a:lnTo>
                    <a:pt x="389242" y="4290910"/>
                  </a:lnTo>
                  <a:close/>
                </a:path>
                <a:path w="1173479" h="4446905">
                  <a:moveTo>
                    <a:pt x="1142390" y="1726018"/>
                  </a:moveTo>
                  <a:lnTo>
                    <a:pt x="1142390" y="1739658"/>
                  </a:lnTo>
                  <a:lnTo>
                    <a:pt x="1142930" y="1747733"/>
                  </a:lnTo>
                  <a:lnTo>
                    <a:pt x="1144519" y="1755763"/>
                  </a:lnTo>
                  <a:lnTo>
                    <a:pt x="1147110" y="1763520"/>
                  </a:lnTo>
                  <a:lnTo>
                    <a:pt x="1150658" y="1770773"/>
                  </a:lnTo>
                  <a:lnTo>
                    <a:pt x="1164996" y="1795614"/>
                  </a:lnTo>
                  <a:lnTo>
                    <a:pt x="1168543" y="1802867"/>
                  </a:lnTo>
                  <a:lnTo>
                    <a:pt x="1171135" y="1810624"/>
                  </a:lnTo>
                  <a:lnTo>
                    <a:pt x="1172724" y="1818655"/>
                  </a:lnTo>
                  <a:lnTo>
                    <a:pt x="1173264" y="1826729"/>
                  </a:lnTo>
                  <a:lnTo>
                    <a:pt x="1158684" y="2843009"/>
                  </a:lnTo>
                  <a:lnTo>
                    <a:pt x="1123353" y="2919387"/>
                  </a:lnTo>
                  <a:lnTo>
                    <a:pt x="1123353" y="4144238"/>
                  </a:lnTo>
                  <a:lnTo>
                    <a:pt x="1123353" y="2919387"/>
                  </a:lnTo>
                  <a:lnTo>
                    <a:pt x="1158684" y="2843009"/>
                  </a:lnTo>
                  <a:lnTo>
                    <a:pt x="1173264" y="1826729"/>
                  </a:lnTo>
                  <a:lnTo>
                    <a:pt x="1150658" y="1770773"/>
                  </a:lnTo>
                  <a:lnTo>
                    <a:pt x="1147110" y="1763520"/>
                  </a:lnTo>
                  <a:lnTo>
                    <a:pt x="1144519" y="1755763"/>
                  </a:lnTo>
                  <a:lnTo>
                    <a:pt x="1142930" y="1747733"/>
                  </a:lnTo>
                  <a:lnTo>
                    <a:pt x="1142390" y="1739658"/>
                  </a:lnTo>
                  <a:lnTo>
                    <a:pt x="1142390" y="1726018"/>
                  </a:lnTo>
                  <a:close/>
                </a:path>
                <a:path w="1173479" h="4446905">
                  <a:moveTo>
                    <a:pt x="1123353" y="4147312"/>
                  </a:moveTo>
                  <a:lnTo>
                    <a:pt x="1123353" y="4228655"/>
                  </a:lnTo>
                  <a:lnTo>
                    <a:pt x="1098207" y="4289196"/>
                  </a:lnTo>
                  <a:lnTo>
                    <a:pt x="1037666" y="4314342"/>
                  </a:lnTo>
                  <a:lnTo>
                    <a:pt x="895565" y="4314342"/>
                  </a:lnTo>
                  <a:lnTo>
                    <a:pt x="887260" y="4314342"/>
                  </a:lnTo>
                  <a:lnTo>
                    <a:pt x="880491" y="4321111"/>
                  </a:lnTo>
                  <a:lnTo>
                    <a:pt x="880491" y="4329417"/>
                  </a:lnTo>
                  <a:lnTo>
                    <a:pt x="880491" y="4431576"/>
                  </a:lnTo>
                  <a:lnTo>
                    <a:pt x="880491" y="4439881"/>
                  </a:lnTo>
                  <a:lnTo>
                    <a:pt x="873721" y="4446651"/>
                  </a:lnTo>
                  <a:lnTo>
                    <a:pt x="865416" y="4446651"/>
                  </a:lnTo>
                  <a:lnTo>
                    <a:pt x="586562" y="4446651"/>
                  </a:lnTo>
                  <a:lnTo>
                    <a:pt x="865416" y="4446651"/>
                  </a:lnTo>
                  <a:lnTo>
                    <a:pt x="873721" y="4446651"/>
                  </a:lnTo>
                  <a:lnTo>
                    <a:pt x="880491" y="4439881"/>
                  </a:lnTo>
                  <a:lnTo>
                    <a:pt x="880491" y="4431576"/>
                  </a:lnTo>
                  <a:lnTo>
                    <a:pt x="880491" y="4329417"/>
                  </a:lnTo>
                  <a:lnTo>
                    <a:pt x="880491" y="4321111"/>
                  </a:lnTo>
                  <a:lnTo>
                    <a:pt x="887260" y="4314342"/>
                  </a:lnTo>
                  <a:lnTo>
                    <a:pt x="895565" y="4314342"/>
                  </a:lnTo>
                  <a:lnTo>
                    <a:pt x="1037666" y="4314342"/>
                  </a:lnTo>
                  <a:lnTo>
                    <a:pt x="1070964" y="4307590"/>
                  </a:lnTo>
                  <a:lnTo>
                    <a:pt x="1098207" y="4289196"/>
                  </a:lnTo>
                  <a:lnTo>
                    <a:pt x="1116601" y="4261953"/>
                  </a:lnTo>
                  <a:lnTo>
                    <a:pt x="1123353" y="4228655"/>
                  </a:lnTo>
                  <a:lnTo>
                    <a:pt x="1123353" y="4147312"/>
                  </a:lnTo>
                  <a:close/>
                </a:path>
                <a:path w="1173479" h="4446905">
                  <a:moveTo>
                    <a:pt x="586562" y="4446651"/>
                  </a:moveTo>
                  <a:lnTo>
                    <a:pt x="389242" y="4446651"/>
                  </a:lnTo>
                </a:path>
                <a:path w="1173479" h="4446905">
                  <a:moveTo>
                    <a:pt x="586562" y="88709"/>
                  </a:moveTo>
                  <a:lnTo>
                    <a:pt x="550265" y="88709"/>
                  </a:lnTo>
                  <a:lnTo>
                    <a:pt x="550265" y="8191"/>
                  </a:lnTo>
                  <a:lnTo>
                    <a:pt x="557009" y="0"/>
                  </a:lnTo>
                  <a:lnTo>
                    <a:pt x="578497" y="0"/>
                  </a:lnTo>
                  <a:lnTo>
                    <a:pt x="578497" y="22377"/>
                  </a:lnTo>
                  <a:lnTo>
                    <a:pt x="586562" y="2237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6987209" y="2618168"/>
              <a:ext cx="120650" cy="233045"/>
            </a:xfrm>
            <a:custGeom>
              <a:avLst/>
              <a:gdLst/>
              <a:ahLst/>
              <a:cxnLst/>
              <a:rect l="l" t="t" r="r" b="b"/>
              <a:pathLst>
                <a:path w="120650" h="233044">
                  <a:moveTo>
                    <a:pt x="0" y="0"/>
                  </a:moveTo>
                  <a:lnTo>
                    <a:pt x="86791" y="0"/>
                  </a:lnTo>
                </a:path>
                <a:path w="120650" h="233044">
                  <a:moveTo>
                    <a:pt x="0" y="69075"/>
                  </a:moveTo>
                  <a:lnTo>
                    <a:pt x="120446" y="69075"/>
                  </a:lnTo>
                </a:path>
                <a:path w="120650" h="233044">
                  <a:moveTo>
                    <a:pt x="0" y="232613"/>
                  </a:moveTo>
                  <a:lnTo>
                    <a:pt x="75971" y="23261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6958736" y="2349372"/>
              <a:ext cx="15875" cy="0"/>
            </a:xfrm>
            <a:custGeom>
              <a:avLst/>
              <a:gdLst/>
              <a:ahLst/>
              <a:cxnLst/>
              <a:rect l="l" t="t" r="r" b="b"/>
              <a:pathLst>
                <a:path w="15875" h="0">
                  <a:moveTo>
                    <a:pt x="15836" y="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7063181" y="2752699"/>
              <a:ext cx="1270" cy="154940"/>
            </a:xfrm>
            <a:custGeom>
              <a:avLst/>
              <a:gdLst/>
              <a:ahLst/>
              <a:cxnLst/>
              <a:rect l="l" t="t" r="r" b="b"/>
              <a:pathLst>
                <a:path w="1270" h="154939">
                  <a:moveTo>
                    <a:pt x="850" y="0"/>
                  </a:moveTo>
                  <a:lnTo>
                    <a:pt x="0" y="774"/>
                  </a:lnTo>
                  <a:lnTo>
                    <a:pt x="0" y="154749"/>
                  </a:lnTo>
                  <a:lnTo>
                    <a:pt x="850" y="154749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7064031" y="2751905"/>
              <a:ext cx="1270" cy="155575"/>
            </a:xfrm>
            <a:custGeom>
              <a:avLst/>
              <a:gdLst/>
              <a:ahLst/>
              <a:cxnLst/>
              <a:rect l="l" t="t" r="r" b="b"/>
              <a:pathLst>
                <a:path w="1270" h="155575">
                  <a:moveTo>
                    <a:pt x="0" y="784"/>
                  </a:moveTo>
                  <a:lnTo>
                    <a:pt x="0" y="155543"/>
                  </a:lnTo>
                  <a:lnTo>
                    <a:pt x="850" y="155543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7064883" y="2751121"/>
              <a:ext cx="1270" cy="156845"/>
            </a:xfrm>
            <a:custGeom>
              <a:avLst/>
              <a:gdLst/>
              <a:ahLst/>
              <a:cxnLst/>
              <a:rect l="l" t="t" r="r" b="b"/>
              <a:pathLst>
                <a:path w="1270" h="156844">
                  <a:moveTo>
                    <a:pt x="0" y="784"/>
                  </a:moveTo>
                  <a:lnTo>
                    <a:pt x="0" y="156327"/>
                  </a:lnTo>
                  <a:lnTo>
                    <a:pt x="850" y="156327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7065733" y="2750337"/>
              <a:ext cx="1270" cy="157480"/>
            </a:xfrm>
            <a:custGeom>
              <a:avLst/>
              <a:gdLst/>
              <a:ahLst/>
              <a:cxnLst/>
              <a:rect l="l" t="t" r="r" b="b"/>
              <a:pathLst>
                <a:path w="1270" h="157480">
                  <a:moveTo>
                    <a:pt x="0" y="784"/>
                  </a:moveTo>
                  <a:lnTo>
                    <a:pt x="0" y="157111"/>
                  </a:lnTo>
                  <a:lnTo>
                    <a:pt x="850" y="157111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7066584" y="2749553"/>
              <a:ext cx="1270" cy="158115"/>
            </a:xfrm>
            <a:custGeom>
              <a:avLst/>
              <a:gdLst/>
              <a:ahLst/>
              <a:cxnLst/>
              <a:rect l="l" t="t" r="r" b="b"/>
              <a:pathLst>
                <a:path w="1270" h="158114">
                  <a:moveTo>
                    <a:pt x="0" y="784"/>
                  </a:moveTo>
                  <a:lnTo>
                    <a:pt x="0" y="157895"/>
                  </a:lnTo>
                  <a:lnTo>
                    <a:pt x="850" y="157895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7067435" y="2748769"/>
              <a:ext cx="1270" cy="158750"/>
            </a:xfrm>
            <a:custGeom>
              <a:avLst/>
              <a:gdLst/>
              <a:ahLst/>
              <a:cxnLst/>
              <a:rect l="l" t="t" r="r" b="b"/>
              <a:pathLst>
                <a:path w="1270" h="158750">
                  <a:moveTo>
                    <a:pt x="0" y="784"/>
                  </a:moveTo>
                  <a:lnTo>
                    <a:pt x="0" y="158679"/>
                  </a:lnTo>
                  <a:lnTo>
                    <a:pt x="850" y="158679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7068286" y="2747984"/>
              <a:ext cx="1270" cy="160020"/>
            </a:xfrm>
            <a:custGeom>
              <a:avLst/>
              <a:gdLst/>
              <a:ahLst/>
              <a:cxnLst/>
              <a:rect l="l" t="t" r="r" b="b"/>
              <a:pathLst>
                <a:path w="1270" h="160019">
                  <a:moveTo>
                    <a:pt x="0" y="784"/>
                  </a:moveTo>
                  <a:lnTo>
                    <a:pt x="0" y="159464"/>
                  </a:lnTo>
                  <a:lnTo>
                    <a:pt x="850" y="159464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7069137" y="2747200"/>
              <a:ext cx="1270" cy="160655"/>
            </a:xfrm>
            <a:custGeom>
              <a:avLst/>
              <a:gdLst/>
              <a:ahLst/>
              <a:cxnLst/>
              <a:rect l="l" t="t" r="r" b="b"/>
              <a:pathLst>
                <a:path w="1270" h="160655">
                  <a:moveTo>
                    <a:pt x="0" y="784"/>
                  </a:moveTo>
                  <a:lnTo>
                    <a:pt x="0" y="160248"/>
                  </a:lnTo>
                  <a:lnTo>
                    <a:pt x="850" y="160248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7070000" y="2746404"/>
              <a:ext cx="1270" cy="161290"/>
            </a:xfrm>
            <a:custGeom>
              <a:avLst/>
              <a:gdLst/>
              <a:ahLst/>
              <a:cxnLst/>
              <a:rect l="l" t="t" r="r" b="b"/>
              <a:pathLst>
                <a:path w="1270" h="161289">
                  <a:moveTo>
                    <a:pt x="0" y="784"/>
                  </a:moveTo>
                  <a:lnTo>
                    <a:pt x="0" y="161044"/>
                  </a:lnTo>
                  <a:lnTo>
                    <a:pt x="850" y="161044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7070852" y="2745620"/>
              <a:ext cx="1270" cy="161925"/>
            </a:xfrm>
            <a:custGeom>
              <a:avLst/>
              <a:gdLst/>
              <a:ahLst/>
              <a:cxnLst/>
              <a:rect l="l" t="t" r="r" b="b"/>
              <a:pathLst>
                <a:path w="1270" h="161925">
                  <a:moveTo>
                    <a:pt x="0" y="784"/>
                  </a:moveTo>
                  <a:lnTo>
                    <a:pt x="0" y="161828"/>
                  </a:lnTo>
                  <a:lnTo>
                    <a:pt x="850" y="161828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7071702" y="2744836"/>
              <a:ext cx="1270" cy="163195"/>
            </a:xfrm>
            <a:custGeom>
              <a:avLst/>
              <a:gdLst/>
              <a:ahLst/>
              <a:cxnLst/>
              <a:rect l="l" t="t" r="r" b="b"/>
              <a:pathLst>
                <a:path w="1270" h="163194">
                  <a:moveTo>
                    <a:pt x="0" y="784"/>
                  </a:moveTo>
                  <a:lnTo>
                    <a:pt x="0" y="162612"/>
                  </a:lnTo>
                  <a:lnTo>
                    <a:pt x="850" y="162612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7072553" y="2744052"/>
              <a:ext cx="1270" cy="163830"/>
            </a:xfrm>
            <a:custGeom>
              <a:avLst/>
              <a:gdLst/>
              <a:ahLst/>
              <a:cxnLst/>
              <a:rect l="l" t="t" r="r" b="b"/>
              <a:pathLst>
                <a:path w="1270" h="163830">
                  <a:moveTo>
                    <a:pt x="0" y="784"/>
                  </a:moveTo>
                  <a:lnTo>
                    <a:pt x="0" y="163396"/>
                  </a:lnTo>
                  <a:lnTo>
                    <a:pt x="850" y="163396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7073404" y="2743267"/>
              <a:ext cx="1270" cy="164465"/>
            </a:xfrm>
            <a:custGeom>
              <a:avLst/>
              <a:gdLst/>
              <a:ahLst/>
              <a:cxnLst/>
              <a:rect l="l" t="t" r="r" b="b"/>
              <a:pathLst>
                <a:path w="1270" h="164464">
                  <a:moveTo>
                    <a:pt x="0" y="784"/>
                  </a:moveTo>
                  <a:lnTo>
                    <a:pt x="0" y="164181"/>
                  </a:lnTo>
                  <a:lnTo>
                    <a:pt x="850" y="164181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7074255" y="2742483"/>
              <a:ext cx="1270" cy="165100"/>
            </a:xfrm>
            <a:custGeom>
              <a:avLst/>
              <a:gdLst/>
              <a:ahLst/>
              <a:cxnLst/>
              <a:rect l="l" t="t" r="r" b="b"/>
              <a:pathLst>
                <a:path w="1270" h="165100">
                  <a:moveTo>
                    <a:pt x="0" y="784"/>
                  </a:moveTo>
                  <a:lnTo>
                    <a:pt x="0" y="164965"/>
                  </a:lnTo>
                  <a:lnTo>
                    <a:pt x="850" y="164965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7075106" y="2741699"/>
              <a:ext cx="1270" cy="166370"/>
            </a:xfrm>
            <a:custGeom>
              <a:avLst/>
              <a:gdLst/>
              <a:ahLst/>
              <a:cxnLst/>
              <a:rect l="l" t="t" r="r" b="b"/>
              <a:pathLst>
                <a:path w="1270" h="166369">
                  <a:moveTo>
                    <a:pt x="0" y="784"/>
                  </a:moveTo>
                  <a:lnTo>
                    <a:pt x="0" y="165749"/>
                  </a:lnTo>
                  <a:lnTo>
                    <a:pt x="850" y="165749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7075957" y="2740915"/>
              <a:ext cx="1270" cy="167005"/>
            </a:xfrm>
            <a:custGeom>
              <a:avLst/>
              <a:gdLst/>
              <a:ahLst/>
              <a:cxnLst/>
              <a:rect l="l" t="t" r="r" b="b"/>
              <a:pathLst>
                <a:path w="1270" h="167005">
                  <a:moveTo>
                    <a:pt x="0" y="784"/>
                  </a:moveTo>
                  <a:lnTo>
                    <a:pt x="0" y="166533"/>
                  </a:lnTo>
                  <a:lnTo>
                    <a:pt x="850" y="166533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7076808" y="2740131"/>
              <a:ext cx="1270" cy="167640"/>
            </a:xfrm>
            <a:custGeom>
              <a:avLst/>
              <a:gdLst/>
              <a:ahLst/>
              <a:cxnLst/>
              <a:rect l="l" t="t" r="r" b="b"/>
              <a:pathLst>
                <a:path w="1270" h="167639">
                  <a:moveTo>
                    <a:pt x="0" y="784"/>
                  </a:moveTo>
                  <a:lnTo>
                    <a:pt x="0" y="167317"/>
                  </a:lnTo>
                  <a:lnTo>
                    <a:pt x="850" y="167317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7077658" y="2739347"/>
              <a:ext cx="1270" cy="168275"/>
            </a:xfrm>
            <a:custGeom>
              <a:avLst/>
              <a:gdLst/>
              <a:ahLst/>
              <a:cxnLst/>
              <a:rect l="l" t="t" r="r" b="b"/>
              <a:pathLst>
                <a:path w="1270" h="168275">
                  <a:moveTo>
                    <a:pt x="0" y="784"/>
                  </a:moveTo>
                  <a:lnTo>
                    <a:pt x="0" y="168102"/>
                  </a:lnTo>
                  <a:lnTo>
                    <a:pt x="850" y="168102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7078510" y="2738562"/>
              <a:ext cx="1270" cy="168910"/>
            </a:xfrm>
            <a:custGeom>
              <a:avLst/>
              <a:gdLst/>
              <a:ahLst/>
              <a:cxnLst/>
              <a:rect l="l" t="t" r="r" b="b"/>
              <a:pathLst>
                <a:path w="1270" h="168910">
                  <a:moveTo>
                    <a:pt x="0" y="784"/>
                  </a:moveTo>
                  <a:lnTo>
                    <a:pt x="0" y="168886"/>
                  </a:lnTo>
                  <a:lnTo>
                    <a:pt x="850" y="168886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7079360" y="2737778"/>
              <a:ext cx="1270" cy="170180"/>
            </a:xfrm>
            <a:custGeom>
              <a:avLst/>
              <a:gdLst/>
              <a:ahLst/>
              <a:cxnLst/>
              <a:rect l="l" t="t" r="r" b="b"/>
              <a:pathLst>
                <a:path w="1270" h="170180">
                  <a:moveTo>
                    <a:pt x="0" y="784"/>
                  </a:moveTo>
                  <a:lnTo>
                    <a:pt x="0" y="169670"/>
                  </a:lnTo>
                  <a:lnTo>
                    <a:pt x="850" y="169670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7080211" y="2736994"/>
              <a:ext cx="1270" cy="170815"/>
            </a:xfrm>
            <a:custGeom>
              <a:avLst/>
              <a:gdLst/>
              <a:ahLst/>
              <a:cxnLst/>
              <a:rect l="l" t="t" r="r" b="b"/>
              <a:pathLst>
                <a:path w="1270" h="170814">
                  <a:moveTo>
                    <a:pt x="0" y="784"/>
                  </a:moveTo>
                  <a:lnTo>
                    <a:pt x="0" y="170454"/>
                  </a:lnTo>
                  <a:lnTo>
                    <a:pt x="850" y="170454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7081062" y="2736210"/>
              <a:ext cx="1270" cy="171450"/>
            </a:xfrm>
            <a:custGeom>
              <a:avLst/>
              <a:gdLst/>
              <a:ahLst/>
              <a:cxnLst/>
              <a:rect l="l" t="t" r="r" b="b"/>
              <a:pathLst>
                <a:path w="1270" h="171450">
                  <a:moveTo>
                    <a:pt x="0" y="784"/>
                  </a:moveTo>
                  <a:lnTo>
                    <a:pt x="0" y="171238"/>
                  </a:lnTo>
                  <a:lnTo>
                    <a:pt x="850" y="171238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7081913" y="2735426"/>
              <a:ext cx="1270" cy="172085"/>
            </a:xfrm>
            <a:custGeom>
              <a:avLst/>
              <a:gdLst/>
              <a:ahLst/>
              <a:cxnLst/>
              <a:rect l="l" t="t" r="r" b="b"/>
              <a:pathLst>
                <a:path w="1270" h="172085">
                  <a:moveTo>
                    <a:pt x="0" y="784"/>
                  </a:moveTo>
                  <a:lnTo>
                    <a:pt x="0" y="172023"/>
                  </a:lnTo>
                  <a:lnTo>
                    <a:pt x="850" y="172023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7082764" y="2734641"/>
              <a:ext cx="1270" cy="173355"/>
            </a:xfrm>
            <a:custGeom>
              <a:avLst/>
              <a:gdLst/>
              <a:ahLst/>
              <a:cxnLst/>
              <a:rect l="l" t="t" r="r" b="b"/>
              <a:pathLst>
                <a:path w="1270" h="173355">
                  <a:moveTo>
                    <a:pt x="0" y="784"/>
                  </a:moveTo>
                  <a:lnTo>
                    <a:pt x="0" y="172807"/>
                  </a:lnTo>
                  <a:lnTo>
                    <a:pt x="850" y="172807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7083627" y="2733845"/>
              <a:ext cx="1270" cy="173990"/>
            </a:xfrm>
            <a:custGeom>
              <a:avLst/>
              <a:gdLst/>
              <a:ahLst/>
              <a:cxnLst/>
              <a:rect l="l" t="t" r="r" b="b"/>
              <a:pathLst>
                <a:path w="1270" h="173989">
                  <a:moveTo>
                    <a:pt x="0" y="784"/>
                  </a:moveTo>
                  <a:lnTo>
                    <a:pt x="0" y="173603"/>
                  </a:lnTo>
                  <a:lnTo>
                    <a:pt x="850" y="173603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7084479" y="2733061"/>
              <a:ext cx="1270" cy="174625"/>
            </a:xfrm>
            <a:custGeom>
              <a:avLst/>
              <a:gdLst/>
              <a:ahLst/>
              <a:cxnLst/>
              <a:rect l="l" t="t" r="r" b="b"/>
              <a:pathLst>
                <a:path w="1270" h="174625">
                  <a:moveTo>
                    <a:pt x="0" y="784"/>
                  </a:moveTo>
                  <a:lnTo>
                    <a:pt x="0" y="174387"/>
                  </a:lnTo>
                  <a:lnTo>
                    <a:pt x="850" y="174387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7085329" y="2732277"/>
              <a:ext cx="1270" cy="175260"/>
            </a:xfrm>
            <a:custGeom>
              <a:avLst/>
              <a:gdLst/>
              <a:ahLst/>
              <a:cxnLst/>
              <a:rect l="l" t="t" r="r" b="b"/>
              <a:pathLst>
                <a:path w="1270" h="175260">
                  <a:moveTo>
                    <a:pt x="0" y="784"/>
                  </a:moveTo>
                  <a:lnTo>
                    <a:pt x="0" y="175171"/>
                  </a:lnTo>
                  <a:lnTo>
                    <a:pt x="850" y="175171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7086180" y="2731493"/>
              <a:ext cx="1270" cy="176530"/>
            </a:xfrm>
            <a:custGeom>
              <a:avLst/>
              <a:gdLst/>
              <a:ahLst/>
              <a:cxnLst/>
              <a:rect l="l" t="t" r="r" b="b"/>
              <a:pathLst>
                <a:path w="1270" h="176530">
                  <a:moveTo>
                    <a:pt x="0" y="784"/>
                  </a:moveTo>
                  <a:lnTo>
                    <a:pt x="0" y="175955"/>
                  </a:lnTo>
                  <a:lnTo>
                    <a:pt x="850" y="175955"/>
                  </a:lnTo>
                  <a:lnTo>
                    <a:pt x="850" y="0"/>
                  </a:lnTo>
                  <a:lnTo>
                    <a:pt x="0" y="784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7087032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1422" y="0"/>
                  </a:lnTo>
                  <a:lnTo>
                    <a:pt x="850" y="533"/>
                  </a:lnTo>
                  <a:lnTo>
                    <a:pt x="0" y="132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7088733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7089584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709043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7091286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709213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709298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7093838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709468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709554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7096391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7097242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7098106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7098956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7099808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7100658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710150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710236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7103211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7104062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7105764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710661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7107466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710916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7110018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7110870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7112583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711343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711428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7115136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711598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7116838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711768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711854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7119391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7121093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7121944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712364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7124497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7126211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7127062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7128763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7129614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713046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7131316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713216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7133018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713386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713472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7135571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7137273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7138974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713982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714068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714154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7142391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7143241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7144093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7145794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714664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7147496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714834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7149198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715090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715175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7152601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7153452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7154316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7156018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715686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0" y="0"/>
                  </a:move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215" y="44792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7157719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7158571" y="2774975"/>
              <a:ext cx="1905" cy="132715"/>
            </a:xfrm>
            <a:custGeom>
              <a:avLst/>
              <a:gdLst/>
              <a:ahLst/>
              <a:cxnLst/>
              <a:rect l="l" t="t" r="r" b="b"/>
              <a:pathLst>
                <a:path w="1904" h="132714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32473"/>
                  </a:lnTo>
                  <a:lnTo>
                    <a:pt x="850" y="132473"/>
                  </a:lnTo>
                  <a:lnTo>
                    <a:pt x="1701" y="132473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7160272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7161123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7161974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7162825" y="2774975"/>
              <a:ext cx="1905" cy="132715"/>
            </a:xfrm>
            <a:custGeom>
              <a:avLst/>
              <a:gdLst/>
              <a:ahLst/>
              <a:cxnLst/>
              <a:rect l="l" t="t" r="r" b="b"/>
              <a:pathLst>
                <a:path w="1904" h="132714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32473"/>
                  </a:lnTo>
                  <a:lnTo>
                    <a:pt x="850" y="132473"/>
                  </a:lnTo>
                  <a:lnTo>
                    <a:pt x="1701" y="132473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7164527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7165378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7166229" y="2774975"/>
              <a:ext cx="1905" cy="132715"/>
            </a:xfrm>
            <a:custGeom>
              <a:avLst/>
              <a:gdLst/>
              <a:ahLst/>
              <a:cxnLst/>
              <a:rect l="l" t="t" r="r" b="b"/>
              <a:pathLst>
                <a:path w="1904" h="132714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32473"/>
                  </a:lnTo>
                  <a:lnTo>
                    <a:pt x="850" y="132473"/>
                  </a:lnTo>
                  <a:lnTo>
                    <a:pt x="1701" y="132473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7167930" y="2774975"/>
              <a:ext cx="1905" cy="132715"/>
            </a:xfrm>
            <a:custGeom>
              <a:avLst/>
              <a:gdLst/>
              <a:ahLst/>
              <a:cxnLst/>
              <a:rect l="l" t="t" r="r" b="b"/>
              <a:pathLst>
                <a:path w="1904" h="132714">
                  <a:moveTo>
                    <a:pt x="850" y="0"/>
                  </a:moveTo>
                  <a:lnTo>
                    <a:pt x="0" y="0"/>
                  </a:ln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close/>
                </a:path>
                <a:path w="1904" h="132714">
                  <a:moveTo>
                    <a:pt x="1714" y="0"/>
                  </a:moveTo>
                  <a:lnTo>
                    <a:pt x="863" y="0"/>
                  </a:lnTo>
                  <a:lnTo>
                    <a:pt x="863" y="132473"/>
                  </a:lnTo>
                  <a:lnTo>
                    <a:pt x="1714" y="132473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7169645" y="2774975"/>
              <a:ext cx="1905" cy="132715"/>
            </a:xfrm>
            <a:custGeom>
              <a:avLst/>
              <a:gdLst/>
              <a:ahLst/>
              <a:cxnLst/>
              <a:rect l="l" t="t" r="r" b="b"/>
              <a:pathLst>
                <a:path w="1904" h="132714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32473"/>
                  </a:lnTo>
                  <a:lnTo>
                    <a:pt x="850" y="132473"/>
                  </a:lnTo>
                  <a:lnTo>
                    <a:pt x="1701" y="132473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7171347" y="2774975"/>
              <a:ext cx="1905" cy="132715"/>
            </a:xfrm>
            <a:custGeom>
              <a:avLst/>
              <a:gdLst/>
              <a:ahLst/>
              <a:cxnLst/>
              <a:rect l="l" t="t" r="r" b="b"/>
              <a:pathLst>
                <a:path w="1904" h="132714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32473"/>
                  </a:lnTo>
                  <a:lnTo>
                    <a:pt x="850" y="132473"/>
                  </a:lnTo>
                  <a:lnTo>
                    <a:pt x="1701" y="132473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7173049" y="2774975"/>
              <a:ext cx="1905" cy="132715"/>
            </a:xfrm>
            <a:custGeom>
              <a:avLst/>
              <a:gdLst/>
              <a:ahLst/>
              <a:cxnLst/>
              <a:rect l="l" t="t" r="r" b="b"/>
              <a:pathLst>
                <a:path w="1904" h="132714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32473"/>
                  </a:lnTo>
                  <a:lnTo>
                    <a:pt x="850" y="132473"/>
                  </a:lnTo>
                  <a:lnTo>
                    <a:pt x="1701" y="132473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7174751" y="2774975"/>
              <a:ext cx="1905" cy="132715"/>
            </a:xfrm>
            <a:custGeom>
              <a:avLst/>
              <a:gdLst/>
              <a:ahLst/>
              <a:cxnLst/>
              <a:rect l="l" t="t" r="r" b="b"/>
              <a:pathLst>
                <a:path w="1904" h="132714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32473"/>
                  </a:lnTo>
                  <a:lnTo>
                    <a:pt x="850" y="132473"/>
                  </a:lnTo>
                  <a:lnTo>
                    <a:pt x="1701" y="132473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7176452" y="2774975"/>
              <a:ext cx="1905" cy="132715"/>
            </a:xfrm>
            <a:custGeom>
              <a:avLst/>
              <a:gdLst/>
              <a:ahLst/>
              <a:cxnLst/>
              <a:rect l="l" t="t" r="r" b="b"/>
              <a:pathLst>
                <a:path w="1904" h="132714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32473"/>
                  </a:lnTo>
                  <a:lnTo>
                    <a:pt x="850" y="132473"/>
                  </a:lnTo>
                  <a:lnTo>
                    <a:pt x="1701" y="132473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7178154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7179005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7179856" y="2774975"/>
              <a:ext cx="1905" cy="132715"/>
            </a:xfrm>
            <a:custGeom>
              <a:avLst/>
              <a:gdLst/>
              <a:ahLst/>
              <a:cxnLst/>
              <a:rect l="l" t="t" r="r" b="b"/>
              <a:pathLst>
                <a:path w="1904" h="132714">
                  <a:moveTo>
                    <a:pt x="850" y="0"/>
                  </a:moveTo>
                  <a:lnTo>
                    <a:pt x="0" y="0"/>
                  </a:ln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close/>
                </a:path>
                <a:path w="1904" h="132714">
                  <a:moveTo>
                    <a:pt x="1714" y="0"/>
                  </a:moveTo>
                  <a:lnTo>
                    <a:pt x="863" y="0"/>
                  </a:lnTo>
                  <a:lnTo>
                    <a:pt x="863" y="132473"/>
                  </a:lnTo>
                  <a:lnTo>
                    <a:pt x="1714" y="132473"/>
                  </a:lnTo>
                  <a:lnTo>
                    <a:pt x="171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7181570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7182421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7183272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7184123" y="2774975"/>
              <a:ext cx="1905" cy="132715"/>
            </a:xfrm>
            <a:custGeom>
              <a:avLst/>
              <a:gdLst/>
              <a:ahLst/>
              <a:cxnLst/>
              <a:rect l="l" t="t" r="r" b="b"/>
              <a:pathLst>
                <a:path w="1904" h="132714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132473"/>
                  </a:lnTo>
                  <a:lnTo>
                    <a:pt x="850" y="132473"/>
                  </a:lnTo>
                  <a:lnTo>
                    <a:pt x="1701" y="132473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7185825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7186676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635" y="0"/>
                  </a:lnTo>
                  <a:lnTo>
                    <a:pt x="635" y="44792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718752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7188378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44792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719008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719093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7191781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7192632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7193483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44792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7195197" y="2774975"/>
              <a:ext cx="1270" cy="132715"/>
            </a:xfrm>
            <a:custGeom>
              <a:avLst/>
              <a:gdLst/>
              <a:ahLst/>
              <a:cxnLst/>
              <a:rect l="l" t="t" r="r" b="b"/>
              <a:pathLst>
                <a:path w="1270" h="132714">
                  <a:moveTo>
                    <a:pt x="0" y="0"/>
                  </a:moveTo>
                  <a:lnTo>
                    <a:pt x="0" y="132473"/>
                  </a:lnTo>
                  <a:lnTo>
                    <a:pt x="850" y="132473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246" name="object 124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615247" y="3685705"/>
              <a:ext cx="1184059" cy="3163595"/>
            </a:xfrm>
            <a:prstGeom prst="rect">
              <a:avLst/>
            </a:prstGeom>
          </p:spPr>
        </p:pic>
        <p:sp>
          <p:nvSpPr>
            <p:cNvPr id="1247" name="object 1247"/>
            <p:cNvSpPr/>
            <p:nvPr/>
          </p:nvSpPr>
          <p:spPr>
            <a:xfrm>
              <a:off x="7195197" y="2730182"/>
              <a:ext cx="1270" cy="45085"/>
            </a:xfrm>
            <a:custGeom>
              <a:avLst/>
              <a:gdLst/>
              <a:ahLst/>
              <a:cxnLst/>
              <a:rect l="l" t="t" r="r" b="b"/>
              <a:pathLst>
                <a:path w="1270" h="45085">
                  <a:moveTo>
                    <a:pt x="0" y="0"/>
                  </a:moveTo>
                  <a:lnTo>
                    <a:pt x="0" y="44792"/>
                  </a:lnTo>
                  <a:lnTo>
                    <a:pt x="850" y="44792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719604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719689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719775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7198601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44792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7200303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7201154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720200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720285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720370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720455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7205408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44792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7207110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44792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720882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7209676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7210526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721137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7212228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721307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721393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7214781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7215632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44792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7217334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7218184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44792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7219886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7220737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44792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722243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7223303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44792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722500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722585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7226706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722755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7228408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722925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723011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7230961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7231811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44792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7233513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7234364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7235215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44792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723691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723778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7238632" y="2730182"/>
              <a:ext cx="1905" cy="177800"/>
            </a:xfrm>
            <a:custGeom>
              <a:avLst/>
              <a:gdLst/>
              <a:ahLst/>
              <a:cxnLst/>
              <a:rect l="l" t="t" r="r" b="b"/>
              <a:pathLst>
                <a:path w="1904" h="177800">
                  <a:moveTo>
                    <a:pt x="1701" y="0"/>
                  </a:moveTo>
                  <a:lnTo>
                    <a:pt x="850" y="0"/>
                  </a:ln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1701" y="177266"/>
                  </a:lnTo>
                  <a:lnTo>
                    <a:pt x="1701" y="44792"/>
                  </a:lnTo>
                  <a:lnTo>
                    <a:pt x="170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7240333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7241184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7242035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7242886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7243737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7244588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724543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724629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7247140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7247991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7248842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7249693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7250544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7251408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725225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7253109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7253961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7254811" y="2730182"/>
              <a:ext cx="1270" cy="177800"/>
            </a:xfrm>
            <a:custGeom>
              <a:avLst/>
              <a:gdLst/>
              <a:ahLst/>
              <a:cxnLst/>
              <a:rect l="l" t="t" r="r" b="b"/>
              <a:pathLst>
                <a:path w="1270" h="177800">
                  <a:moveTo>
                    <a:pt x="850" y="0"/>
                  </a:moveTo>
                  <a:lnTo>
                    <a:pt x="0" y="0"/>
                  </a:lnTo>
                  <a:lnTo>
                    <a:pt x="0" y="44792"/>
                  </a:lnTo>
                  <a:lnTo>
                    <a:pt x="0" y="177266"/>
                  </a:lnTo>
                  <a:lnTo>
                    <a:pt x="850" y="177266"/>
                  </a:lnTo>
                  <a:lnTo>
                    <a:pt x="850" y="44792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7255510" y="2730372"/>
              <a:ext cx="1905" cy="177165"/>
            </a:xfrm>
            <a:custGeom>
              <a:avLst/>
              <a:gdLst/>
              <a:ahLst/>
              <a:cxnLst/>
              <a:rect l="l" t="t" r="r" b="b"/>
              <a:pathLst>
                <a:path w="1904" h="177164">
                  <a:moveTo>
                    <a:pt x="1854" y="1130"/>
                  </a:moveTo>
                  <a:lnTo>
                    <a:pt x="1270" y="596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44602"/>
                  </a:lnTo>
                  <a:lnTo>
                    <a:pt x="152" y="44602"/>
                  </a:lnTo>
                  <a:lnTo>
                    <a:pt x="152" y="177076"/>
                  </a:lnTo>
                  <a:lnTo>
                    <a:pt x="1003" y="177076"/>
                  </a:lnTo>
                  <a:lnTo>
                    <a:pt x="1854" y="177076"/>
                  </a:lnTo>
                  <a:lnTo>
                    <a:pt x="1854" y="44602"/>
                  </a:lnTo>
                  <a:lnTo>
                    <a:pt x="1854" y="113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7257364" y="2731503"/>
              <a:ext cx="1270" cy="176530"/>
            </a:xfrm>
            <a:custGeom>
              <a:avLst/>
              <a:gdLst/>
              <a:ahLst/>
              <a:cxnLst/>
              <a:rect l="l" t="t" r="r" b="b"/>
              <a:pathLst>
                <a:path w="1270" h="176530">
                  <a:moveTo>
                    <a:pt x="850" y="774"/>
                  </a:moveTo>
                  <a:lnTo>
                    <a:pt x="0" y="0"/>
                  </a:lnTo>
                  <a:lnTo>
                    <a:pt x="0" y="43472"/>
                  </a:lnTo>
                  <a:lnTo>
                    <a:pt x="0" y="175945"/>
                  </a:lnTo>
                  <a:lnTo>
                    <a:pt x="850" y="175945"/>
                  </a:lnTo>
                  <a:lnTo>
                    <a:pt x="850" y="43472"/>
                  </a:lnTo>
                  <a:lnTo>
                    <a:pt x="850" y="774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7258215" y="2732277"/>
              <a:ext cx="1270" cy="175260"/>
            </a:xfrm>
            <a:custGeom>
              <a:avLst/>
              <a:gdLst/>
              <a:ahLst/>
              <a:cxnLst/>
              <a:rect l="l" t="t" r="r" b="b"/>
              <a:pathLst>
                <a:path w="1270" h="175260">
                  <a:moveTo>
                    <a:pt x="850" y="787"/>
                  </a:moveTo>
                  <a:lnTo>
                    <a:pt x="0" y="0"/>
                  </a:lnTo>
                  <a:lnTo>
                    <a:pt x="0" y="42697"/>
                  </a:lnTo>
                  <a:lnTo>
                    <a:pt x="0" y="175171"/>
                  </a:lnTo>
                  <a:lnTo>
                    <a:pt x="850" y="175171"/>
                  </a:lnTo>
                  <a:lnTo>
                    <a:pt x="850" y="42697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7259066" y="2733065"/>
              <a:ext cx="1270" cy="174625"/>
            </a:xfrm>
            <a:custGeom>
              <a:avLst/>
              <a:gdLst/>
              <a:ahLst/>
              <a:cxnLst/>
              <a:rect l="l" t="t" r="r" b="b"/>
              <a:pathLst>
                <a:path w="1270" h="174625">
                  <a:moveTo>
                    <a:pt x="850" y="787"/>
                  </a:moveTo>
                  <a:lnTo>
                    <a:pt x="0" y="0"/>
                  </a:lnTo>
                  <a:lnTo>
                    <a:pt x="0" y="41910"/>
                  </a:lnTo>
                  <a:lnTo>
                    <a:pt x="0" y="174383"/>
                  </a:lnTo>
                  <a:lnTo>
                    <a:pt x="850" y="174383"/>
                  </a:lnTo>
                  <a:lnTo>
                    <a:pt x="850" y="41910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7259917" y="2733852"/>
              <a:ext cx="1270" cy="173990"/>
            </a:xfrm>
            <a:custGeom>
              <a:avLst/>
              <a:gdLst/>
              <a:ahLst/>
              <a:cxnLst/>
              <a:rect l="l" t="t" r="r" b="b"/>
              <a:pathLst>
                <a:path w="1270" h="173989">
                  <a:moveTo>
                    <a:pt x="850" y="787"/>
                  </a:moveTo>
                  <a:lnTo>
                    <a:pt x="0" y="0"/>
                  </a:lnTo>
                  <a:lnTo>
                    <a:pt x="0" y="41122"/>
                  </a:lnTo>
                  <a:lnTo>
                    <a:pt x="0" y="173596"/>
                  </a:lnTo>
                  <a:lnTo>
                    <a:pt x="850" y="173596"/>
                  </a:lnTo>
                  <a:lnTo>
                    <a:pt x="850" y="41122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7260767" y="2734639"/>
              <a:ext cx="1270" cy="173355"/>
            </a:xfrm>
            <a:custGeom>
              <a:avLst/>
              <a:gdLst/>
              <a:ahLst/>
              <a:cxnLst/>
              <a:rect l="l" t="t" r="r" b="b"/>
              <a:pathLst>
                <a:path w="1270" h="173355">
                  <a:moveTo>
                    <a:pt x="850" y="774"/>
                  </a:moveTo>
                  <a:lnTo>
                    <a:pt x="0" y="0"/>
                  </a:lnTo>
                  <a:lnTo>
                    <a:pt x="0" y="40335"/>
                  </a:lnTo>
                  <a:lnTo>
                    <a:pt x="0" y="172808"/>
                  </a:lnTo>
                  <a:lnTo>
                    <a:pt x="850" y="172808"/>
                  </a:lnTo>
                  <a:lnTo>
                    <a:pt x="850" y="40335"/>
                  </a:lnTo>
                  <a:lnTo>
                    <a:pt x="850" y="774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7261619" y="2735414"/>
              <a:ext cx="1270" cy="172085"/>
            </a:xfrm>
            <a:custGeom>
              <a:avLst/>
              <a:gdLst/>
              <a:ahLst/>
              <a:cxnLst/>
              <a:rect l="l" t="t" r="r" b="b"/>
              <a:pathLst>
                <a:path w="1270" h="172085">
                  <a:moveTo>
                    <a:pt x="850" y="787"/>
                  </a:moveTo>
                  <a:lnTo>
                    <a:pt x="0" y="0"/>
                  </a:lnTo>
                  <a:lnTo>
                    <a:pt x="0" y="39560"/>
                  </a:lnTo>
                  <a:lnTo>
                    <a:pt x="0" y="172034"/>
                  </a:lnTo>
                  <a:lnTo>
                    <a:pt x="850" y="172034"/>
                  </a:lnTo>
                  <a:lnTo>
                    <a:pt x="850" y="39560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7262469" y="2736202"/>
              <a:ext cx="1270" cy="171450"/>
            </a:xfrm>
            <a:custGeom>
              <a:avLst/>
              <a:gdLst/>
              <a:ahLst/>
              <a:cxnLst/>
              <a:rect l="l" t="t" r="r" b="b"/>
              <a:pathLst>
                <a:path w="1270" h="171450">
                  <a:moveTo>
                    <a:pt x="850" y="787"/>
                  </a:moveTo>
                  <a:lnTo>
                    <a:pt x="0" y="0"/>
                  </a:lnTo>
                  <a:lnTo>
                    <a:pt x="0" y="38773"/>
                  </a:lnTo>
                  <a:lnTo>
                    <a:pt x="0" y="171246"/>
                  </a:lnTo>
                  <a:lnTo>
                    <a:pt x="850" y="171246"/>
                  </a:lnTo>
                  <a:lnTo>
                    <a:pt x="850" y="38773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7263320" y="2736989"/>
              <a:ext cx="1270" cy="170815"/>
            </a:xfrm>
            <a:custGeom>
              <a:avLst/>
              <a:gdLst/>
              <a:ahLst/>
              <a:cxnLst/>
              <a:rect l="l" t="t" r="r" b="b"/>
              <a:pathLst>
                <a:path w="1270" h="170814">
                  <a:moveTo>
                    <a:pt x="850" y="787"/>
                  </a:moveTo>
                  <a:lnTo>
                    <a:pt x="0" y="0"/>
                  </a:lnTo>
                  <a:lnTo>
                    <a:pt x="0" y="37985"/>
                  </a:lnTo>
                  <a:lnTo>
                    <a:pt x="0" y="170459"/>
                  </a:lnTo>
                  <a:lnTo>
                    <a:pt x="850" y="170459"/>
                  </a:lnTo>
                  <a:lnTo>
                    <a:pt x="850" y="37985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7264171" y="2737776"/>
              <a:ext cx="1270" cy="170180"/>
            </a:xfrm>
            <a:custGeom>
              <a:avLst/>
              <a:gdLst/>
              <a:ahLst/>
              <a:cxnLst/>
              <a:rect l="l" t="t" r="r" b="b"/>
              <a:pathLst>
                <a:path w="1270" h="170180">
                  <a:moveTo>
                    <a:pt x="850" y="774"/>
                  </a:moveTo>
                  <a:lnTo>
                    <a:pt x="0" y="0"/>
                  </a:lnTo>
                  <a:lnTo>
                    <a:pt x="0" y="37198"/>
                  </a:lnTo>
                  <a:lnTo>
                    <a:pt x="0" y="169672"/>
                  </a:lnTo>
                  <a:lnTo>
                    <a:pt x="850" y="169672"/>
                  </a:lnTo>
                  <a:lnTo>
                    <a:pt x="850" y="37198"/>
                  </a:lnTo>
                  <a:lnTo>
                    <a:pt x="850" y="774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7265022" y="2738551"/>
              <a:ext cx="1270" cy="168910"/>
            </a:xfrm>
            <a:custGeom>
              <a:avLst/>
              <a:gdLst/>
              <a:ahLst/>
              <a:cxnLst/>
              <a:rect l="l" t="t" r="r" b="b"/>
              <a:pathLst>
                <a:path w="1270" h="168910">
                  <a:moveTo>
                    <a:pt x="850" y="787"/>
                  </a:moveTo>
                  <a:lnTo>
                    <a:pt x="0" y="0"/>
                  </a:lnTo>
                  <a:lnTo>
                    <a:pt x="0" y="36423"/>
                  </a:lnTo>
                  <a:lnTo>
                    <a:pt x="0" y="168897"/>
                  </a:lnTo>
                  <a:lnTo>
                    <a:pt x="850" y="168897"/>
                  </a:lnTo>
                  <a:lnTo>
                    <a:pt x="850" y="36423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7265886" y="2739351"/>
              <a:ext cx="1270" cy="168275"/>
            </a:xfrm>
            <a:custGeom>
              <a:avLst/>
              <a:gdLst/>
              <a:ahLst/>
              <a:cxnLst/>
              <a:rect l="l" t="t" r="r" b="b"/>
              <a:pathLst>
                <a:path w="1270" h="168275">
                  <a:moveTo>
                    <a:pt x="850" y="787"/>
                  </a:moveTo>
                  <a:lnTo>
                    <a:pt x="0" y="0"/>
                  </a:lnTo>
                  <a:lnTo>
                    <a:pt x="0" y="35623"/>
                  </a:lnTo>
                  <a:lnTo>
                    <a:pt x="0" y="168097"/>
                  </a:lnTo>
                  <a:lnTo>
                    <a:pt x="850" y="168097"/>
                  </a:lnTo>
                  <a:lnTo>
                    <a:pt x="850" y="35623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7266736" y="2740139"/>
              <a:ext cx="1270" cy="167640"/>
            </a:xfrm>
            <a:custGeom>
              <a:avLst/>
              <a:gdLst/>
              <a:ahLst/>
              <a:cxnLst/>
              <a:rect l="l" t="t" r="r" b="b"/>
              <a:pathLst>
                <a:path w="1270" h="167639">
                  <a:moveTo>
                    <a:pt x="850" y="787"/>
                  </a:moveTo>
                  <a:lnTo>
                    <a:pt x="0" y="0"/>
                  </a:lnTo>
                  <a:lnTo>
                    <a:pt x="0" y="34836"/>
                  </a:lnTo>
                  <a:lnTo>
                    <a:pt x="0" y="167309"/>
                  </a:lnTo>
                  <a:lnTo>
                    <a:pt x="850" y="167309"/>
                  </a:lnTo>
                  <a:lnTo>
                    <a:pt x="850" y="34836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7267588" y="2740926"/>
              <a:ext cx="1270" cy="167005"/>
            </a:xfrm>
            <a:custGeom>
              <a:avLst/>
              <a:gdLst/>
              <a:ahLst/>
              <a:cxnLst/>
              <a:rect l="l" t="t" r="r" b="b"/>
              <a:pathLst>
                <a:path w="1270" h="167005">
                  <a:moveTo>
                    <a:pt x="850" y="774"/>
                  </a:moveTo>
                  <a:lnTo>
                    <a:pt x="0" y="0"/>
                  </a:lnTo>
                  <a:lnTo>
                    <a:pt x="0" y="34048"/>
                  </a:lnTo>
                  <a:lnTo>
                    <a:pt x="0" y="166522"/>
                  </a:lnTo>
                  <a:lnTo>
                    <a:pt x="850" y="166522"/>
                  </a:lnTo>
                  <a:lnTo>
                    <a:pt x="850" y="34048"/>
                  </a:lnTo>
                  <a:lnTo>
                    <a:pt x="850" y="774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7268438" y="2741701"/>
              <a:ext cx="1270" cy="166370"/>
            </a:xfrm>
            <a:custGeom>
              <a:avLst/>
              <a:gdLst/>
              <a:ahLst/>
              <a:cxnLst/>
              <a:rect l="l" t="t" r="r" b="b"/>
              <a:pathLst>
                <a:path w="1270" h="166369">
                  <a:moveTo>
                    <a:pt x="850" y="787"/>
                  </a:moveTo>
                  <a:lnTo>
                    <a:pt x="0" y="0"/>
                  </a:lnTo>
                  <a:lnTo>
                    <a:pt x="0" y="33274"/>
                  </a:lnTo>
                  <a:lnTo>
                    <a:pt x="0" y="165747"/>
                  </a:lnTo>
                  <a:lnTo>
                    <a:pt x="850" y="165747"/>
                  </a:lnTo>
                  <a:lnTo>
                    <a:pt x="850" y="33274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7269289" y="2742488"/>
              <a:ext cx="1270" cy="165100"/>
            </a:xfrm>
            <a:custGeom>
              <a:avLst/>
              <a:gdLst/>
              <a:ahLst/>
              <a:cxnLst/>
              <a:rect l="l" t="t" r="r" b="b"/>
              <a:pathLst>
                <a:path w="1270" h="165100">
                  <a:moveTo>
                    <a:pt x="850" y="787"/>
                  </a:moveTo>
                  <a:lnTo>
                    <a:pt x="0" y="0"/>
                  </a:lnTo>
                  <a:lnTo>
                    <a:pt x="0" y="32486"/>
                  </a:lnTo>
                  <a:lnTo>
                    <a:pt x="0" y="164960"/>
                  </a:lnTo>
                  <a:lnTo>
                    <a:pt x="850" y="164960"/>
                  </a:lnTo>
                  <a:lnTo>
                    <a:pt x="850" y="32486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7270140" y="2743275"/>
              <a:ext cx="1270" cy="164465"/>
            </a:xfrm>
            <a:custGeom>
              <a:avLst/>
              <a:gdLst/>
              <a:ahLst/>
              <a:cxnLst/>
              <a:rect l="l" t="t" r="r" b="b"/>
              <a:pathLst>
                <a:path w="1270" h="164464">
                  <a:moveTo>
                    <a:pt x="850" y="787"/>
                  </a:moveTo>
                  <a:lnTo>
                    <a:pt x="0" y="0"/>
                  </a:lnTo>
                  <a:lnTo>
                    <a:pt x="0" y="31699"/>
                  </a:lnTo>
                  <a:lnTo>
                    <a:pt x="0" y="164172"/>
                  </a:lnTo>
                  <a:lnTo>
                    <a:pt x="850" y="164172"/>
                  </a:lnTo>
                  <a:lnTo>
                    <a:pt x="850" y="31699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7270991" y="2744063"/>
              <a:ext cx="1270" cy="163830"/>
            </a:xfrm>
            <a:custGeom>
              <a:avLst/>
              <a:gdLst/>
              <a:ahLst/>
              <a:cxnLst/>
              <a:rect l="l" t="t" r="r" b="b"/>
              <a:pathLst>
                <a:path w="1270" h="163830">
                  <a:moveTo>
                    <a:pt x="850" y="774"/>
                  </a:moveTo>
                  <a:lnTo>
                    <a:pt x="0" y="0"/>
                  </a:lnTo>
                  <a:lnTo>
                    <a:pt x="0" y="30911"/>
                  </a:lnTo>
                  <a:lnTo>
                    <a:pt x="0" y="163385"/>
                  </a:lnTo>
                  <a:lnTo>
                    <a:pt x="850" y="163385"/>
                  </a:lnTo>
                  <a:lnTo>
                    <a:pt x="850" y="30911"/>
                  </a:lnTo>
                  <a:lnTo>
                    <a:pt x="850" y="774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7271842" y="2744838"/>
              <a:ext cx="1270" cy="163195"/>
            </a:xfrm>
            <a:custGeom>
              <a:avLst/>
              <a:gdLst/>
              <a:ahLst/>
              <a:cxnLst/>
              <a:rect l="l" t="t" r="r" b="b"/>
              <a:pathLst>
                <a:path w="1270" h="163194">
                  <a:moveTo>
                    <a:pt x="850" y="787"/>
                  </a:moveTo>
                  <a:lnTo>
                    <a:pt x="0" y="0"/>
                  </a:lnTo>
                  <a:lnTo>
                    <a:pt x="0" y="30137"/>
                  </a:lnTo>
                  <a:lnTo>
                    <a:pt x="0" y="162610"/>
                  </a:lnTo>
                  <a:lnTo>
                    <a:pt x="850" y="162610"/>
                  </a:lnTo>
                  <a:lnTo>
                    <a:pt x="850" y="30137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7272693" y="2745625"/>
              <a:ext cx="1270" cy="161925"/>
            </a:xfrm>
            <a:custGeom>
              <a:avLst/>
              <a:gdLst/>
              <a:ahLst/>
              <a:cxnLst/>
              <a:rect l="l" t="t" r="r" b="b"/>
              <a:pathLst>
                <a:path w="1270" h="161925">
                  <a:moveTo>
                    <a:pt x="850" y="787"/>
                  </a:moveTo>
                  <a:lnTo>
                    <a:pt x="0" y="0"/>
                  </a:lnTo>
                  <a:lnTo>
                    <a:pt x="0" y="29349"/>
                  </a:lnTo>
                  <a:lnTo>
                    <a:pt x="0" y="161823"/>
                  </a:lnTo>
                  <a:lnTo>
                    <a:pt x="850" y="161823"/>
                  </a:lnTo>
                  <a:lnTo>
                    <a:pt x="850" y="29349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7273544" y="2746412"/>
              <a:ext cx="1270" cy="161290"/>
            </a:xfrm>
            <a:custGeom>
              <a:avLst/>
              <a:gdLst/>
              <a:ahLst/>
              <a:cxnLst/>
              <a:rect l="l" t="t" r="r" b="b"/>
              <a:pathLst>
                <a:path w="1270" h="161289">
                  <a:moveTo>
                    <a:pt x="850" y="787"/>
                  </a:moveTo>
                  <a:lnTo>
                    <a:pt x="0" y="0"/>
                  </a:lnTo>
                  <a:lnTo>
                    <a:pt x="0" y="28562"/>
                  </a:lnTo>
                  <a:lnTo>
                    <a:pt x="0" y="161036"/>
                  </a:lnTo>
                  <a:lnTo>
                    <a:pt x="850" y="161036"/>
                  </a:lnTo>
                  <a:lnTo>
                    <a:pt x="850" y="28562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7274395" y="2747200"/>
              <a:ext cx="1270" cy="160655"/>
            </a:xfrm>
            <a:custGeom>
              <a:avLst/>
              <a:gdLst/>
              <a:ahLst/>
              <a:cxnLst/>
              <a:rect l="l" t="t" r="r" b="b"/>
              <a:pathLst>
                <a:path w="1270" h="160655">
                  <a:moveTo>
                    <a:pt x="850" y="774"/>
                  </a:moveTo>
                  <a:lnTo>
                    <a:pt x="0" y="0"/>
                  </a:lnTo>
                  <a:lnTo>
                    <a:pt x="0" y="27774"/>
                  </a:lnTo>
                  <a:lnTo>
                    <a:pt x="0" y="160248"/>
                  </a:lnTo>
                  <a:lnTo>
                    <a:pt x="850" y="160248"/>
                  </a:lnTo>
                  <a:lnTo>
                    <a:pt x="850" y="27774"/>
                  </a:lnTo>
                  <a:lnTo>
                    <a:pt x="850" y="774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7275246" y="2747974"/>
              <a:ext cx="1270" cy="160020"/>
            </a:xfrm>
            <a:custGeom>
              <a:avLst/>
              <a:gdLst/>
              <a:ahLst/>
              <a:cxnLst/>
              <a:rect l="l" t="t" r="r" b="b"/>
              <a:pathLst>
                <a:path w="1270" h="160019">
                  <a:moveTo>
                    <a:pt x="850" y="787"/>
                  </a:moveTo>
                  <a:lnTo>
                    <a:pt x="0" y="0"/>
                  </a:lnTo>
                  <a:lnTo>
                    <a:pt x="0" y="27000"/>
                  </a:lnTo>
                  <a:lnTo>
                    <a:pt x="0" y="159473"/>
                  </a:lnTo>
                  <a:lnTo>
                    <a:pt x="850" y="159473"/>
                  </a:lnTo>
                  <a:lnTo>
                    <a:pt x="850" y="27000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7276096" y="2748762"/>
              <a:ext cx="1270" cy="158750"/>
            </a:xfrm>
            <a:custGeom>
              <a:avLst/>
              <a:gdLst/>
              <a:ahLst/>
              <a:cxnLst/>
              <a:rect l="l" t="t" r="r" b="b"/>
              <a:pathLst>
                <a:path w="1270" h="158750">
                  <a:moveTo>
                    <a:pt x="850" y="787"/>
                  </a:moveTo>
                  <a:lnTo>
                    <a:pt x="0" y="0"/>
                  </a:lnTo>
                  <a:lnTo>
                    <a:pt x="0" y="26212"/>
                  </a:lnTo>
                  <a:lnTo>
                    <a:pt x="0" y="158686"/>
                  </a:lnTo>
                  <a:lnTo>
                    <a:pt x="850" y="158686"/>
                  </a:lnTo>
                  <a:lnTo>
                    <a:pt x="850" y="26212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7276947" y="2749549"/>
              <a:ext cx="1270" cy="158115"/>
            </a:xfrm>
            <a:custGeom>
              <a:avLst/>
              <a:gdLst/>
              <a:ahLst/>
              <a:cxnLst/>
              <a:rect l="l" t="t" r="r" b="b"/>
              <a:pathLst>
                <a:path w="1270" h="158114">
                  <a:moveTo>
                    <a:pt x="850" y="787"/>
                  </a:moveTo>
                  <a:lnTo>
                    <a:pt x="0" y="0"/>
                  </a:lnTo>
                  <a:lnTo>
                    <a:pt x="0" y="25425"/>
                  </a:lnTo>
                  <a:lnTo>
                    <a:pt x="0" y="157899"/>
                  </a:lnTo>
                  <a:lnTo>
                    <a:pt x="850" y="157899"/>
                  </a:lnTo>
                  <a:lnTo>
                    <a:pt x="850" y="25425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7277798" y="2750337"/>
              <a:ext cx="1270" cy="157480"/>
            </a:xfrm>
            <a:custGeom>
              <a:avLst/>
              <a:gdLst/>
              <a:ahLst/>
              <a:cxnLst/>
              <a:rect l="l" t="t" r="r" b="b"/>
              <a:pathLst>
                <a:path w="1270" h="157480">
                  <a:moveTo>
                    <a:pt x="850" y="774"/>
                  </a:moveTo>
                  <a:lnTo>
                    <a:pt x="0" y="0"/>
                  </a:lnTo>
                  <a:lnTo>
                    <a:pt x="0" y="24638"/>
                  </a:lnTo>
                  <a:lnTo>
                    <a:pt x="0" y="157111"/>
                  </a:lnTo>
                  <a:lnTo>
                    <a:pt x="850" y="157111"/>
                  </a:lnTo>
                  <a:lnTo>
                    <a:pt x="850" y="24638"/>
                  </a:lnTo>
                  <a:lnTo>
                    <a:pt x="850" y="774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7278649" y="2751111"/>
              <a:ext cx="1270" cy="156845"/>
            </a:xfrm>
            <a:custGeom>
              <a:avLst/>
              <a:gdLst/>
              <a:ahLst/>
              <a:cxnLst/>
              <a:rect l="l" t="t" r="r" b="b"/>
              <a:pathLst>
                <a:path w="1270" h="156844">
                  <a:moveTo>
                    <a:pt x="850" y="787"/>
                  </a:moveTo>
                  <a:lnTo>
                    <a:pt x="0" y="0"/>
                  </a:lnTo>
                  <a:lnTo>
                    <a:pt x="0" y="23863"/>
                  </a:lnTo>
                  <a:lnTo>
                    <a:pt x="0" y="156337"/>
                  </a:lnTo>
                  <a:lnTo>
                    <a:pt x="850" y="156337"/>
                  </a:lnTo>
                  <a:lnTo>
                    <a:pt x="850" y="23863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7279513" y="2751911"/>
              <a:ext cx="1270" cy="155575"/>
            </a:xfrm>
            <a:custGeom>
              <a:avLst/>
              <a:gdLst/>
              <a:ahLst/>
              <a:cxnLst/>
              <a:rect l="l" t="t" r="r" b="b"/>
              <a:pathLst>
                <a:path w="1270" h="155575">
                  <a:moveTo>
                    <a:pt x="850" y="787"/>
                  </a:moveTo>
                  <a:lnTo>
                    <a:pt x="0" y="0"/>
                  </a:lnTo>
                  <a:lnTo>
                    <a:pt x="0" y="23063"/>
                  </a:lnTo>
                  <a:lnTo>
                    <a:pt x="0" y="155536"/>
                  </a:lnTo>
                  <a:lnTo>
                    <a:pt x="850" y="155536"/>
                  </a:lnTo>
                  <a:lnTo>
                    <a:pt x="850" y="23063"/>
                  </a:lnTo>
                  <a:lnTo>
                    <a:pt x="850" y="78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7280364" y="2752699"/>
              <a:ext cx="1270" cy="154940"/>
            </a:xfrm>
            <a:custGeom>
              <a:avLst/>
              <a:gdLst/>
              <a:ahLst/>
              <a:cxnLst/>
              <a:rect l="l" t="t" r="r" b="b"/>
              <a:pathLst>
                <a:path w="1270" h="154939">
                  <a:moveTo>
                    <a:pt x="850" y="774"/>
                  </a:moveTo>
                  <a:lnTo>
                    <a:pt x="0" y="0"/>
                  </a:lnTo>
                  <a:lnTo>
                    <a:pt x="0" y="22275"/>
                  </a:lnTo>
                  <a:lnTo>
                    <a:pt x="0" y="154749"/>
                  </a:lnTo>
                  <a:lnTo>
                    <a:pt x="850" y="154749"/>
                  </a:lnTo>
                  <a:lnTo>
                    <a:pt x="850" y="22275"/>
                  </a:lnTo>
                  <a:lnTo>
                    <a:pt x="850" y="774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7063181" y="2730182"/>
              <a:ext cx="218440" cy="177800"/>
            </a:xfrm>
            <a:custGeom>
              <a:avLst/>
              <a:gdLst/>
              <a:ahLst/>
              <a:cxnLst/>
              <a:rect l="l" t="t" r="r" b="b"/>
              <a:pathLst>
                <a:path w="218440" h="177800">
                  <a:moveTo>
                    <a:pt x="109016" y="177266"/>
                  </a:moveTo>
                  <a:lnTo>
                    <a:pt x="0" y="177266"/>
                  </a:lnTo>
                  <a:lnTo>
                    <a:pt x="0" y="23291"/>
                  </a:lnTo>
                  <a:lnTo>
                    <a:pt x="25273" y="0"/>
                  </a:lnTo>
                  <a:lnTo>
                    <a:pt x="93903" y="0"/>
                  </a:lnTo>
                  <a:lnTo>
                    <a:pt x="93903" y="44792"/>
                  </a:lnTo>
                  <a:lnTo>
                    <a:pt x="124129" y="44792"/>
                  </a:lnTo>
                  <a:lnTo>
                    <a:pt x="124129" y="0"/>
                  </a:lnTo>
                  <a:lnTo>
                    <a:pt x="192760" y="0"/>
                  </a:lnTo>
                  <a:lnTo>
                    <a:pt x="218033" y="23291"/>
                  </a:lnTo>
                  <a:lnTo>
                    <a:pt x="218033" y="177266"/>
                  </a:lnTo>
                  <a:lnTo>
                    <a:pt x="109016" y="1772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7077710" y="2744457"/>
              <a:ext cx="35560" cy="142875"/>
            </a:xfrm>
            <a:custGeom>
              <a:avLst/>
              <a:gdLst/>
              <a:ahLst/>
              <a:cxnLst/>
              <a:rect l="l" t="t" r="r" b="b"/>
              <a:pathLst>
                <a:path w="35559" h="142875">
                  <a:moveTo>
                    <a:pt x="35560" y="0"/>
                  </a:moveTo>
                  <a:lnTo>
                    <a:pt x="31750" y="0"/>
                  </a:lnTo>
                  <a:lnTo>
                    <a:pt x="11430" y="0"/>
                  </a:lnTo>
                  <a:lnTo>
                    <a:pt x="11430" y="4838"/>
                  </a:lnTo>
                  <a:lnTo>
                    <a:pt x="0" y="4838"/>
                  </a:lnTo>
                  <a:lnTo>
                    <a:pt x="0" y="142735"/>
                  </a:lnTo>
                  <a:lnTo>
                    <a:pt x="11430" y="142735"/>
                  </a:lnTo>
                  <a:lnTo>
                    <a:pt x="31750" y="142735"/>
                  </a:lnTo>
                  <a:lnTo>
                    <a:pt x="31750" y="3733"/>
                  </a:lnTo>
                  <a:lnTo>
                    <a:pt x="35560" y="3733"/>
                  </a:lnTo>
                  <a:lnTo>
                    <a:pt x="3556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7078205" y="2744457"/>
              <a:ext cx="35560" cy="142875"/>
            </a:xfrm>
            <a:custGeom>
              <a:avLst/>
              <a:gdLst/>
              <a:ahLst/>
              <a:cxnLst/>
              <a:rect l="l" t="t" r="r" b="b"/>
              <a:pathLst>
                <a:path w="35559" h="142875">
                  <a:moveTo>
                    <a:pt x="0" y="9017"/>
                  </a:moveTo>
                  <a:lnTo>
                    <a:pt x="0" y="142735"/>
                  </a:lnTo>
                  <a:lnTo>
                    <a:pt x="30619" y="142735"/>
                  </a:lnTo>
                  <a:lnTo>
                    <a:pt x="30619" y="9004"/>
                  </a:lnTo>
                  <a:lnTo>
                    <a:pt x="34950" y="0"/>
                  </a:lnTo>
                  <a:lnTo>
                    <a:pt x="11239" y="0"/>
                  </a:lnTo>
                  <a:lnTo>
                    <a:pt x="0" y="90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7231240" y="2744457"/>
              <a:ext cx="35560" cy="142875"/>
            </a:xfrm>
            <a:custGeom>
              <a:avLst/>
              <a:gdLst/>
              <a:ahLst/>
              <a:cxnLst/>
              <a:rect l="l" t="t" r="r" b="b"/>
              <a:pathLst>
                <a:path w="35559" h="142875">
                  <a:moveTo>
                    <a:pt x="0" y="0"/>
                  </a:moveTo>
                  <a:lnTo>
                    <a:pt x="4317" y="9004"/>
                  </a:lnTo>
                  <a:lnTo>
                    <a:pt x="4317" y="142735"/>
                  </a:lnTo>
                  <a:lnTo>
                    <a:pt x="34950" y="142735"/>
                  </a:lnTo>
                  <a:lnTo>
                    <a:pt x="34950" y="9017"/>
                  </a:lnTo>
                  <a:lnTo>
                    <a:pt x="237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7089444" y="2744457"/>
              <a:ext cx="177165" cy="142875"/>
            </a:xfrm>
            <a:custGeom>
              <a:avLst/>
              <a:gdLst/>
              <a:ahLst/>
              <a:cxnLst/>
              <a:rect l="l" t="t" r="r" b="b"/>
              <a:pathLst>
                <a:path w="177165" h="142875">
                  <a:moveTo>
                    <a:pt x="176745" y="9017"/>
                  </a:moveTo>
                  <a:lnTo>
                    <a:pt x="176745" y="142735"/>
                  </a:lnTo>
                  <a:lnTo>
                    <a:pt x="146113" y="142735"/>
                  </a:lnTo>
                  <a:lnTo>
                    <a:pt x="146113" y="9004"/>
                  </a:lnTo>
                  <a:lnTo>
                    <a:pt x="141795" y="0"/>
                  </a:lnTo>
                  <a:lnTo>
                    <a:pt x="165506" y="0"/>
                  </a:lnTo>
                  <a:lnTo>
                    <a:pt x="176745" y="9017"/>
                  </a:lnTo>
                  <a:close/>
                </a:path>
                <a:path w="177165" h="142875">
                  <a:moveTo>
                    <a:pt x="0" y="0"/>
                  </a:moveTo>
                  <a:lnTo>
                    <a:pt x="0" y="142748"/>
                  </a:lnTo>
                </a:path>
                <a:path w="177165" h="142875">
                  <a:moveTo>
                    <a:pt x="165506" y="0"/>
                  </a:moveTo>
                  <a:lnTo>
                    <a:pt x="165506" y="14274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7157085" y="2774975"/>
              <a:ext cx="30480" cy="112395"/>
            </a:xfrm>
            <a:custGeom>
              <a:avLst/>
              <a:gdLst/>
              <a:ahLst/>
              <a:cxnLst/>
              <a:rect l="l" t="t" r="r" b="b"/>
              <a:pathLst>
                <a:path w="30479" h="112394">
                  <a:moveTo>
                    <a:pt x="0" y="0"/>
                  </a:moveTo>
                  <a:lnTo>
                    <a:pt x="0" y="112217"/>
                  </a:lnTo>
                  <a:lnTo>
                    <a:pt x="30213" y="112217"/>
                  </a:lnTo>
                  <a:lnTo>
                    <a:pt x="302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7157085" y="2774975"/>
              <a:ext cx="30480" cy="112395"/>
            </a:xfrm>
            <a:custGeom>
              <a:avLst/>
              <a:gdLst/>
              <a:ahLst/>
              <a:cxnLst/>
              <a:rect l="l" t="t" r="r" b="b"/>
              <a:pathLst>
                <a:path w="30479" h="112394">
                  <a:moveTo>
                    <a:pt x="0" y="112217"/>
                  </a:moveTo>
                  <a:lnTo>
                    <a:pt x="0" y="0"/>
                  </a:lnTo>
                  <a:lnTo>
                    <a:pt x="30213" y="0"/>
                  </a:lnTo>
                  <a:lnTo>
                    <a:pt x="30213" y="112217"/>
                  </a:lnTo>
                  <a:lnTo>
                    <a:pt x="0" y="1122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7187310" y="2744457"/>
              <a:ext cx="7620" cy="142875"/>
            </a:xfrm>
            <a:custGeom>
              <a:avLst/>
              <a:gdLst/>
              <a:ahLst/>
              <a:cxnLst/>
              <a:rect l="l" t="t" r="r" b="b"/>
              <a:pathLst>
                <a:path w="7620" h="142875">
                  <a:moveTo>
                    <a:pt x="0" y="0"/>
                  </a:moveTo>
                  <a:lnTo>
                    <a:pt x="0" y="142735"/>
                  </a:lnTo>
                  <a:lnTo>
                    <a:pt x="7365" y="142735"/>
                  </a:lnTo>
                  <a:lnTo>
                    <a:pt x="7365" y="90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7187310" y="2744457"/>
              <a:ext cx="7620" cy="142875"/>
            </a:xfrm>
            <a:custGeom>
              <a:avLst/>
              <a:gdLst/>
              <a:ahLst/>
              <a:cxnLst/>
              <a:rect l="l" t="t" r="r" b="b"/>
              <a:pathLst>
                <a:path w="7620" h="142875">
                  <a:moveTo>
                    <a:pt x="0" y="142735"/>
                  </a:moveTo>
                  <a:lnTo>
                    <a:pt x="0" y="0"/>
                  </a:lnTo>
                  <a:lnTo>
                    <a:pt x="7365" y="9017"/>
                  </a:lnTo>
                  <a:lnTo>
                    <a:pt x="7365" y="142735"/>
                  </a:lnTo>
                  <a:lnTo>
                    <a:pt x="0" y="14273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7149706" y="2744457"/>
              <a:ext cx="7620" cy="142875"/>
            </a:xfrm>
            <a:custGeom>
              <a:avLst/>
              <a:gdLst/>
              <a:ahLst/>
              <a:cxnLst/>
              <a:rect l="l" t="t" r="r" b="b"/>
              <a:pathLst>
                <a:path w="7620" h="142875">
                  <a:moveTo>
                    <a:pt x="0" y="9017"/>
                  </a:moveTo>
                  <a:lnTo>
                    <a:pt x="0" y="142735"/>
                  </a:lnTo>
                  <a:lnTo>
                    <a:pt x="7378" y="142735"/>
                  </a:lnTo>
                  <a:lnTo>
                    <a:pt x="7378" y="0"/>
                  </a:lnTo>
                  <a:lnTo>
                    <a:pt x="0" y="9017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7063181" y="2744457"/>
              <a:ext cx="218440" cy="142875"/>
            </a:xfrm>
            <a:custGeom>
              <a:avLst/>
              <a:gdLst/>
              <a:ahLst/>
              <a:cxnLst/>
              <a:rect l="l" t="t" r="r" b="b"/>
              <a:pathLst>
                <a:path w="218440" h="142875">
                  <a:moveTo>
                    <a:pt x="93903" y="142735"/>
                  </a:moveTo>
                  <a:lnTo>
                    <a:pt x="93903" y="0"/>
                  </a:lnTo>
                  <a:lnTo>
                    <a:pt x="86525" y="9017"/>
                  </a:lnTo>
                  <a:lnTo>
                    <a:pt x="86525" y="142735"/>
                  </a:lnTo>
                  <a:lnTo>
                    <a:pt x="93903" y="142735"/>
                  </a:lnTo>
                  <a:close/>
                </a:path>
                <a:path w="218440" h="142875">
                  <a:moveTo>
                    <a:pt x="0" y="9017"/>
                  </a:moveTo>
                  <a:lnTo>
                    <a:pt x="15024" y="9017"/>
                  </a:lnTo>
                </a:path>
                <a:path w="218440" h="142875">
                  <a:moveTo>
                    <a:pt x="45643" y="9004"/>
                  </a:moveTo>
                  <a:lnTo>
                    <a:pt x="86525" y="9017"/>
                  </a:lnTo>
                </a:path>
                <a:path w="218440" h="142875">
                  <a:moveTo>
                    <a:pt x="131495" y="9017"/>
                  </a:moveTo>
                  <a:lnTo>
                    <a:pt x="172377" y="9004"/>
                  </a:lnTo>
                </a:path>
                <a:path w="218440" h="142875">
                  <a:moveTo>
                    <a:pt x="203009" y="9017"/>
                  </a:moveTo>
                  <a:lnTo>
                    <a:pt x="218033" y="901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6652260" y="3856659"/>
              <a:ext cx="88900" cy="434340"/>
            </a:xfrm>
            <a:custGeom>
              <a:avLst/>
              <a:gdLst/>
              <a:ahLst/>
              <a:cxnLst/>
              <a:rect l="l" t="t" r="r" b="b"/>
              <a:pathLst>
                <a:path w="88900" h="434339">
                  <a:moveTo>
                    <a:pt x="88900" y="227660"/>
                  </a:moveTo>
                  <a:lnTo>
                    <a:pt x="66040" y="227660"/>
                  </a:lnTo>
                  <a:lnTo>
                    <a:pt x="66040" y="0"/>
                  </a:lnTo>
                  <a:lnTo>
                    <a:pt x="21590" y="0"/>
                  </a:lnTo>
                  <a:lnTo>
                    <a:pt x="21590" y="227660"/>
                  </a:lnTo>
                  <a:lnTo>
                    <a:pt x="0" y="227660"/>
                  </a:lnTo>
                  <a:lnTo>
                    <a:pt x="0" y="433908"/>
                  </a:lnTo>
                  <a:lnTo>
                    <a:pt x="21590" y="433908"/>
                  </a:lnTo>
                  <a:lnTo>
                    <a:pt x="66040" y="433908"/>
                  </a:lnTo>
                  <a:lnTo>
                    <a:pt x="88900" y="433908"/>
                  </a:lnTo>
                  <a:lnTo>
                    <a:pt x="88900" y="22766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6651662" y="3856659"/>
              <a:ext cx="89535" cy="434340"/>
            </a:xfrm>
            <a:custGeom>
              <a:avLst/>
              <a:gdLst/>
              <a:ahLst/>
              <a:cxnLst/>
              <a:rect l="l" t="t" r="r" b="b"/>
              <a:pathLst>
                <a:path w="89534" h="434339">
                  <a:moveTo>
                    <a:pt x="0" y="227660"/>
                  </a:moveTo>
                  <a:lnTo>
                    <a:pt x="22644" y="227660"/>
                  </a:lnTo>
                  <a:lnTo>
                    <a:pt x="22644" y="0"/>
                  </a:lnTo>
                  <a:lnTo>
                    <a:pt x="66700" y="0"/>
                  </a:lnTo>
                  <a:lnTo>
                    <a:pt x="66700" y="227660"/>
                  </a:lnTo>
                  <a:lnTo>
                    <a:pt x="89344" y="227660"/>
                  </a:lnTo>
                  <a:lnTo>
                    <a:pt x="89344" y="433908"/>
                  </a:lnTo>
                  <a:lnTo>
                    <a:pt x="0" y="433908"/>
                  </a:lnTo>
                  <a:lnTo>
                    <a:pt x="0" y="22766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50" name="object 135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678660" y="4290567"/>
              <a:ext cx="84165" cy="248654"/>
            </a:xfrm>
            <a:prstGeom prst="rect">
              <a:avLst/>
            </a:prstGeom>
          </p:spPr>
        </p:pic>
        <p:sp>
          <p:nvSpPr>
            <p:cNvPr id="1351" name="object 1351"/>
            <p:cNvSpPr/>
            <p:nvPr/>
          </p:nvSpPr>
          <p:spPr>
            <a:xfrm>
              <a:off x="6670357" y="4290567"/>
              <a:ext cx="92710" cy="273685"/>
            </a:xfrm>
            <a:custGeom>
              <a:avLst/>
              <a:gdLst/>
              <a:ahLst/>
              <a:cxnLst/>
              <a:rect l="l" t="t" r="r" b="b"/>
              <a:pathLst>
                <a:path w="92709" h="273685">
                  <a:moveTo>
                    <a:pt x="92468" y="248666"/>
                  </a:moveTo>
                  <a:lnTo>
                    <a:pt x="8293" y="0"/>
                  </a:lnTo>
                  <a:lnTo>
                    <a:pt x="4152" y="0"/>
                  </a:lnTo>
                  <a:lnTo>
                    <a:pt x="0" y="0"/>
                  </a:lnTo>
                  <a:lnTo>
                    <a:pt x="92468" y="273164"/>
                  </a:lnTo>
                  <a:lnTo>
                    <a:pt x="92468" y="260921"/>
                  </a:lnTo>
                  <a:lnTo>
                    <a:pt x="92468" y="248666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6641300" y="4290567"/>
              <a:ext cx="123825" cy="365125"/>
            </a:xfrm>
            <a:custGeom>
              <a:avLst/>
              <a:gdLst/>
              <a:ahLst/>
              <a:cxnLst/>
              <a:rect l="l" t="t" r="r" b="b"/>
              <a:pathLst>
                <a:path w="123825" h="365125">
                  <a:moveTo>
                    <a:pt x="121920" y="323443"/>
                  </a:moveTo>
                  <a:lnTo>
                    <a:pt x="121412" y="309664"/>
                  </a:lnTo>
                  <a:lnTo>
                    <a:pt x="121526" y="309968"/>
                  </a:lnTo>
                  <a:lnTo>
                    <a:pt x="121526" y="297713"/>
                  </a:lnTo>
                  <a:lnTo>
                    <a:pt x="121526" y="285445"/>
                  </a:lnTo>
                  <a:lnTo>
                    <a:pt x="121526" y="273164"/>
                  </a:lnTo>
                  <a:lnTo>
                    <a:pt x="29057" y="0"/>
                  </a:lnTo>
                  <a:lnTo>
                    <a:pt x="24904" y="0"/>
                  </a:lnTo>
                  <a:lnTo>
                    <a:pt x="20751" y="0"/>
                  </a:lnTo>
                  <a:lnTo>
                    <a:pt x="16598" y="0"/>
                  </a:lnTo>
                  <a:lnTo>
                    <a:pt x="12446" y="0"/>
                  </a:lnTo>
                  <a:lnTo>
                    <a:pt x="121920" y="323443"/>
                  </a:lnTo>
                  <a:close/>
                </a:path>
                <a:path w="123825" h="365125">
                  <a:moveTo>
                    <a:pt x="123456" y="364744"/>
                  </a:moveTo>
                  <a:lnTo>
                    <a:pt x="122974" y="351078"/>
                  </a:lnTo>
                  <a:lnTo>
                    <a:pt x="122491" y="337400"/>
                  </a:lnTo>
                  <a:lnTo>
                    <a:pt x="122008" y="323710"/>
                  </a:lnTo>
                  <a:lnTo>
                    <a:pt x="12446" y="0"/>
                  </a:lnTo>
                  <a:lnTo>
                    <a:pt x="8293" y="0"/>
                  </a:lnTo>
                  <a:lnTo>
                    <a:pt x="4140" y="0"/>
                  </a:lnTo>
                  <a:lnTo>
                    <a:pt x="0" y="0"/>
                  </a:lnTo>
                  <a:lnTo>
                    <a:pt x="123456" y="364744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6629844" y="4290567"/>
              <a:ext cx="139065" cy="461645"/>
            </a:xfrm>
            <a:custGeom>
              <a:avLst/>
              <a:gdLst/>
              <a:ahLst/>
              <a:cxnLst/>
              <a:rect l="l" t="t" r="r" b="b"/>
              <a:pathLst>
                <a:path w="139065" h="461645">
                  <a:moveTo>
                    <a:pt x="138531" y="461314"/>
                  </a:moveTo>
                  <a:lnTo>
                    <a:pt x="137985" y="447433"/>
                  </a:lnTo>
                  <a:lnTo>
                    <a:pt x="137439" y="433578"/>
                  </a:lnTo>
                  <a:lnTo>
                    <a:pt x="136931" y="419798"/>
                  </a:lnTo>
                  <a:lnTo>
                    <a:pt x="136423" y="406006"/>
                  </a:lnTo>
                  <a:lnTo>
                    <a:pt x="135915" y="392252"/>
                  </a:lnTo>
                  <a:lnTo>
                    <a:pt x="135407" y="378485"/>
                  </a:lnTo>
                  <a:lnTo>
                    <a:pt x="134912" y="364744"/>
                  </a:lnTo>
                  <a:lnTo>
                    <a:pt x="11455" y="0"/>
                  </a:lnTo>
                  <a:lnTo>
                    <a:pt x="7289" y="0"/>
                  </a:lnTo>
                  <a:lnTo>
                    <a:pt x="3149" y="0"/>
                  </a:lnTo>
                  <a:lnTo>
                    <a:pt x="0" y="0"/>
                  </a:lnTo>
                  <a:lnTo>
                    <a:pt x="0" y="2946"/>
                  </a:lnTo>
                  <a:lnTo>
                    <a:pt x="0" y="15240"/>
                  </a:lnTo>
                  <a:lnTo>
                    <a:pt x="0" y="27495"/>
                  </a:lnTo>
                  <a:lnTo>
                    <a:pt x="0" y="39751"/>
                  </a:lnTo>
                  <a:lnTo>
                    <a:pt x="0" y="52031"/>
                  </a:lnTo>
                  <a:lnTo>
                    <a:pt x="138531" y="461314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6629844" y="4342599"/>
              <a:ext cx="142240" cy="493395"/>
            </a:xfrm>
            <a:custGeom>
              <a:avLst/>
              <a:gdLst/>
              <a:ahLst/>
              <a:cxnLst/>
              <a:rect l="l" t="t" r="r" b="b"/>
              <a:pathLst>
                <a:path w="142240" h="493395">
                  <a:moveTo>
                    <a:pt x="141935" y="492963"/>
                  </a:moveTo>
                  <a:lnTo>
                    <a:pt x="141351" y="478967"/>
                  </a:lnTo>
                  <a:lnTo>
                    <a:pt x="140766" y="464972"/>
                  </a:lnTo>
                  <a:lnTo>
                    <a:pt x="140195" y="451002"/>
                  </a:lnTo>
                  <a:lnTo>
                    <a:pt x="139611" y="437019"/>
                  </a:lnTo>
                  <a:lnTo>
                    <a:pt x="139065" y="423138"/>
                  </a:lnTo>
                  <a:lnTo>
                    <a:pt x="138531" y="409282"/>
                  </a:lnTo>
                  <a:lnTo>
                    <a:pt x="0" y="0"/>
                  </a:lnTo>
                  <a:lnTo>
                    <a:pt x="0" y="73609"/>
                  </a:lnTo>
                  <a:lnTo>
                    <a:pt x="141935" y="492963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6629844" y="4416208"/>
              <a:ext cx="144780" cy="476250"/>
            </a:xfrm>
            <a:custGeom>
              <a:avLst/>
              <a:gdLst/>
              <a:ahLst/>
              <a:cxnLst/>
              <a:rect l="l" t="t" r="r" b="b"/>
              <a:pathLst>
                <a:path w="144779" h="476250">
                  <a:moveTo>
                    <a:pt x="144449" y="475805"/>
                  </a:moveTo>
                  <a:lnTo>
                    <a:pt x="143814" y="461670"/>
                  </a:lnTo>
                  <a:lnTo>
                    <a:pt x="143179" y="447548"/>
                  </a:lnTo>
                  <a:lnTo>
                    <a:pt x="142557" y="433438"/>
                  </a:lnTo>
                  <a:lnTo>
                    <a:pt x="141935" y="419354"/>
                  </a:lnTo>
                  <a:lnTo>
                    <a:pt x="0" y="0"/>
                  </a:lnTo>
                  <a:lnTo>
                    <a:pt x="0" y="12255"/>
                  </a:lnTo>
                  <a:lnTo>
                    <a:pt x="0" y="24511"/>
                  </a:lnTo>
                  <a:lnTo>
                    <a:pt x="0" y="36766"/>
                  </a:lnTo>
                  <a:lnTo>
                    <a:pt x="0" y="49060"/>
                  </a:lnTo>
                  <a:lnTo>
                    <a:pt x="144449" y="475805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6629844" y="4465268"/>
              <a:ext cx="149225" cy="513080"/>
            </a:xfrm>
            <a:custGeom>
              <a:avLst/>
              <a:gdLst/>
              <a:ahLst/>
              <a:cxnLst/>
              <a:rect l="l" t="t" r="r" b="b"/>
              <a:pathLst>
                <a:path w="149225" h="513079">
                  <a:moveTo>
                    <a:pt x="148653" y="512787"/>
                  </a:moveTo>
                  <a:lnTo>
                    <a:pt x="147916" y="498322"/>
                  </a:lnTo>
                  <a:lnTo>
                    <a:pt x="147180" y="483908"/>
                  </a:lnTo>
                  <a:lnTo>
                    <a:pt x="146481" y="469557"/>
                  </a:lnTo>
                  <a:lnTo>
                    <a:pt x="145796" y="455282"/>
                  </a:lnTo>
                  <a:lnTo>
                    <a:pt x="145122" y="441020"/>
                  </a:lnTo>
                  <a:lnTo>
                    <a:pt x="144449" y="426745"/>
                  </a:lnTo>
                  <a:lnTo>
                    <a:pt x="0" y="0"/>
                  </a:lnTo>
                  <a:lnTo>
                    <a:pt x="0" y="73596"/>
                  </a:lnTo>
                  <a:lnTo>
                    <a:pt x="148653" y="512787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6629844" y="4538865"/>
              <a:ext cx="154940" cy="542290"/>
            </a:xfrm>
            <a:custGeom>
              <a:avLst/>
              <a:gdLst/>
              <a:ahLst/>
              <a:cxnLst/>
              <a:rect l="l" t="t" r="r" b="b"/>
              <a:pathLst>
                <a:path w="154940" h="542289">
                  <a:moveTo>
                    <a:pt x="154381" y="541959"/>
                  </a:moveTo>
                  <a:lnTo>
                    <a:pt x="153504" y="527126"/>
                  </a:lnTo>
                  <a:lnTo>
                    <a:pt x="152628" y="512267"/>
                  </a:lnTo>
                  <a:lnTo>
                    <a:pt x="151790" y="497509"/>
                  </a:lnTo>
                  <a:lnTo>
                    <a:pt x="150990" y="482879"/>
                  </a:lnTo>
                  <a:lnTo>
                    <a:pt x="150190" y="468261"/>
                  </a:lnTo>
                  <a:lnTo>
                    <a:pt x="149453" y="453809"/>
                  </a:lnTo>
                  <a:lnTo>
                    <a:pt x="148653" y="439191"/>
                  </a:lnTo>
                  <a:lnTo>
                    <a:pt x="0" y="0"/>
                  </a:lnTo>
                  <a:lnTo>
                    <a:pt x="0" y="12255"/>
                  </a:lnTo>
                  <a:lnTo>
                    <a:pt x="0" y="24511"/>
                  </a:lnTo>
                  <a:lnTo>
                    <a:pt x="0" y="79768"/>
                  </a:lnTo>
                  <a:lnTo>
                    <a:pt x="292" y="86753"/>
                  </a:lnTo>
                  <a:lnTo>
                    <a:pt x="154381" y="541959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6630137" y="4625619"/>
              <a:ext cx="161290" cy="561975"/>
            </a:xfrm>
            <a:custGeom>
              <a:avLst/>
              <a:gdLst/>
              <a:ahLst/>
              <a:cxnLst/>
              <a:rect l="l" t="t" r="r" b="b"/>
              <a:pathLst>
                <a:path w="161290" h="561975">
                  <a:moveTo>
                    <a:pt x="161023" y="561594"/>
                  </a:moveTo>
                  <a:lnTo>
                    <a:pt x="159956" y="546138"/>
                  </a:lnTo>
                  <a:lnTo>
                    <a:pt x="158915" y="530796"/>
                  </a:lnTo>
                  <a:lnTo>
                    <a:pt x="157873" y="515480"/>
                  </a:lnTo>
                  <a:lnTo>
                    <a:pt x="156895" y="500303"/>
                  </a:lnTo>
                  <a:lnTo>
                    <a:pt x="155943" y="485216"/>
                  </a:lnTo>
                  <a:lnTo>
                    <a:pt x="154990" y="470154"/>
                  </a:lnTo>
                  <a:lnTo>
                    <a:pt x="154089" y="455206"/>
                  </a:lnTo>
                  <a:lnTo>
                    <a:pt x="0" y="0"/>
                  </a:lnTo>
                  <a:lnTo>
                    <a:pt x="609" y="14058"/>
                  </a:lnTo>
                  <a:lnTo>
                    <a:pt x="1219" y="28105"/>
                  </a:lnTo>
                  <a:lnTo>
                    <a:pt x="1828" y="42202"/>
                  </a:lnTo>
                  <a:lnTo>
                    <a:pt x="2451" y="56273"/>
                  </a:lnTo>
                  <a:lnTo>
                    <a:pt x="2540" y="56553"/>
                  </a:lnTo>
                  <a:lnTo>
                    <a:pt x="2540" y="58445"/>
                  </a:lnTo>
                  <a:lnTo>
                    <a:pt x="3073" y="70370"/>
                  </a:lnTo>
                  <a:lnTo>
                    <a:pt x="3695" y="84505"/>
                  </a:lnTo>
                  <a:lnTo>
                    <a:pt x="4330" y="98640"/>
                  </a:lnTo>
                  <a:lnTo>
                    <a:pt x="161023" y="561594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6634467" y="4724260"/>
              <a:ext cx="164465" cy="558165"/>
            </a:xfrm>
            <a:custGeom>
              <a:avLst/>
              <a:gdLst/>
              <a:ahLst/>
              <a:cxnLst/>
              <a:rect l="l" t="t" r="r" b="b"/>
              <a:pathLst>
                <a:path w="164465" h="558164">
                  <a:moveTo>
                    <a:pt x="160147" y="509917"/>
                  </a:moveTo>
                  <a:lnTo>
                    <a:pt x="158965" y="494157"/>
                  </a:lnTo>
                  <a:lnTo>
                    <a:pt x="157822" y="478536"/>
                  </a:lnTo>
                  <a:lnTo>
                    <a:pt x="156692" y="462953"/>
                  </a:lnTo>
                  <a:lnTo>
                    <a:pt x="0" y="0"/>
                  </a:lnTo>
                  <a:lnTo>
                    <a:pt x="622" y="14109"/>
                  </a:lnTo>
                  <a:lnTo>
                    <a:pt x="1270" y="28282"/>
                  </a:lnTo>
                  <a:lnTo>
                    <a:pt x="1917" y="42468"/>
                  </a:lnTo>
                  <a:lnTo>
                    <a:pt x="160147" y="509917"/>
                  </a:lnTo>
                  <a:close/>
                </a:path>
                <a:path w="164465" h="558164">
                  <a:moveTo>
                    <a:pt x="163918" y="557847"/>
                  </a:moveTo>
                  <a:lnTo>
                    <a:pt x="162610" y="541743"/>
                  </a:lnTo>
                  <a:lnTo>
                    <a:pt x="161378" y="525818"/>
                  </a:lnTo>
                  <a:lnTo>
                    <a:pt x="160147" y="509930"/>
                  </a:lnTo>
                  <a:lnTo>
                    <a:pt x="1917" y="42468"/>
                  </a:lnTo>
                  <a:lnTo>
                    <a:pt x="2578" y="56654"/>
                  </a:lnTo>
                  <a:lnTo>
                    <a:pt x="3225" y="70866"/>
                  </a:lnTo>
                  <a:lnTo>
                    <a:pt x="3886" y="85064"/>
                  </a:lnTo>
                  <a:lnTo>
                    <a:pt x="163918" y="557847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6638353" y="4809324"/>
              <a:ext cx="170815" cy="589280"/>
            </a:xfrm>
            <a:custGeom>
              <a:avLst/>
              <a:gdLst/>
              <a:ahLst/>
              <a:cxnLst/>
              <a:rect l="l" t="t" r="r" b="b"/>
              <a:pathLst>
                <a:path w="170815" h="589279">
                  <a:moveTo>
                    <a:pt x="170243" y="588822"/>
                  </a:moveTo>
                  <a:lnTo>
                    <a:pt x="168668" y="571919"/>
                  </a:lnTo>
                  <a:lnTo>
                    <a:pt x="167106" y="555015"/>
                  </a:lnTo>
                  <a:lnTo>
                    <a:pt x="165608" y="538353"/>
                  </a:lnTo>
                  <a:lnTo>
                    <a:pt x="164160" y="521792"/>
                  </a:lnTo>
                  <a:lnTo>
                    <a:pt x="164249" y="522046"/>
                  </a:lnTo>
                  <a:lnTo>
                    <a:pt x="162852" y="505663"/>
                  </a:lnTo>
                  <a:lnTo>
                    <a:pt x="161366" y="489026"/>
                  </a:lnTo>
                  <a:lnTo>
                    <a:pt x="160032" y="472782"/>
                  </a:lnTo>
                  <a:lnTo>
                    <a:pt x="0" y="0"/>
                  </a:lnTo>
                  <a:lnTo>
                    <a:pt x="685" y="14287"/>
                  </a:lnTo>
                  <a:lnTo>
                    <a:pt x="1358" y="28575"/>
                  </a:lnTo>
                  <a:lnTo>
                    <a:pt x="2044" y="42837"/>
                  </a:lnTo>
                  <a:lnTo>
                    <a:pt x="2730" y="57124"/>
                  </a:lnTo>
                  <a:lnTo>
                    <a:pt x="3441" y="71501"/>
                  </a:lnTo>
                  <a:lnTo>
                    <a:pt x="4165" y="85890"/>
                  </a:lnTo>
                  <a:lnTo>
                    <a:pt x="4876" y="100266"/>
                  </a:lnTo>
                  <a:lnTo>
                    <a:pt x="170243" y="588822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6643230" y="4909591"/>
              <a:ext cx="303530" cy="1518285"/>
            </a:xfrm>
            <a:custGeom>
              <a:avLst/>
              <a:gdLst/>
              <a:ahLst/>
              <a:cxnLst/>
              <a:rect l="l" t="t" r="r" b="b"/>
              <a:pathLst>
                <a:path w="303529" h="1518285">
                  <a:moveTo>
                    <a:pt x="303326" y="1504149"/>
                  </a:moveTo>
                  <a:lnTo>
                    <a:pt x="277749" y="1321346"/>
                  </a:lnTo>
                  <a:lnTo>
                    <a:pt x="264198" y="1279601"/>
                  </a:lnTo>
                  <a:lnTo>
                    <a:pt x="201980" y="817181"/>
                  </a:lnTo>
                  <a:lnTo>
                    <a:pt x="179565" y="627278"/>
                  </a:lnTo>
                  <a:lnTo>
                    <a:pt x="168706" y="522998"/>
                  </a:lnTo>
                  <a:lnTo>
                    <a:pt x="167017" y="505714"/>
                  </a:lnTo>
                  <a:lnTo>
                    <a:pt x="165366" y="488556"/>
                  </a:lnTo>
                  <a:lnTo>
                    <a:pt x="0" y="0"/>
                  </a:lnTo>
                  <a:lnTo>
                    <a:pt x="723" y="14414"/>
                  </a:lnTo>
                  <a:lnTo>
                    <a:pt x="1485" y="28930"/>
                  </a:lnTo>
                  <a:lnTo>
                    <a:pt x="2235" y="43421"/>
                  </a:lnTo>
                  <a:lnTo>
                    <a:pt x="2997" y="57924"/>
                  </a:lnTo>
                  <a:lnTo>
                    <a:pt x="3263" y="58737"/>
                  </a:lnTo>
                  <a:lnTo>
                    <a:pt x="17995" y="303466"/>
                  </a:lnTo>
                  <a:lnTo>
                    <a:pt x="32054" y="479298"/>
                  </a:lnTo>
                  <a:lnTo>
                    <a:pt x="49364" y="653884"/>
                  </a:lnTo>
                  <a:lnTo>
                    <a:pt x="71094" y="840016"/>
                  </a:lnTo>
                  <a:lnTo>
                    <a:pt x="132499" y="1298041"/>
                  </a:lnTo>
                  <a:lnTo>
                    <a:pt x="132499" y="1299146"/>
                  </a:lnTo>
                  <a:lnTo>
                    <a:pt x="206476" y="1517700"/>
                  </a:lnTo>
                  <a:lnTo>
                    <a:pt x="303326" y="1504149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6646227" y="4967515"/>
              <a:ext cx="183515" cy="626745"/>
            </a:xfrm>
            <a:custGeom>
              <a:avLst/>
              <a:gdLst/>
              <a:ahLst/>
              <a:cxnLst/>
              <a:rect l="l" t="t" r="r" b="b"/>
              <a:pathLst>
                <a:path w="183515" h="626745">
                  <a:moveTo>
                    <a:pt x="176809" y="571436"/>
                  </a:moveTo>
                  <a:lnTo>
                    <a:pt x="174866" y="553415"/>
                  </a:lnTo>
                  <a:lnTo>
                    <a:pt x="172923" y="535444"/>
                  </a:lnTo>
                  <a:lnTo>
                    <a:pt x="171043" y="517626"/>
                  </a:lnTo>
                  <a:lnTo>
                    <a:pt x="169227" y="499986"/>
                  </a:lnTo>
                  <a:lnTo>
                    <a:pt x="0" y="0"/>
                  </a:lnTo>
                  <a:lnTo>
                    <a:pt x="787" y="14605"/>
                  </a:lnTo>
                  <a:lnTo>
                    <a:pt x="1587" y="29222"/>
                  </a:lnTo>
                  <a:lnTo>
                    <a:pt x="2387" y="43865"/>
                  </a:lnTo>
                  <a:lnTo>
                    <a:pt x="3200" y="58534"/>
                  </a:lnTo>
                  <a:lnTo>
                    <a:pt x="176809" y="571436"/>
                  </a:lnTo>
                  <a:close/>
                </a:path>
                <a:path w="183515" h="626745">
                  <a:moveTo>
                    <a:pt x="183032" y="626605"/>
                  </a:moveTo>
                  <a:lnTo>
                    <a:pt x="180911" y="608088"/>
                  </a:lnTo>
                  <a:lnTo>
                    <a:pt x="178854" y="589762"/>
                  </a:lnTo>
                  <a:lnTo>
                    <a:pt x="176809" y="571449"/>
                  </a:lnTo>
                  <a:lnTo>
                    <a:pt x="3200" y="58534"/>
                  </a:lnTo>
                  <a:lnTo>
                    <a:pt x="4051" y="73317"/>
                  </a:lnTo>
                  <a:lnTo>
                    <a:pt x="4902" y="88125"/>
                  </a:lnTo>
                  <a:lnTo>
                    <a:pt x="5765" y="102895"/>
                  </a:lnTo>
                  <a:lnTo>
                    <a:pt x="183032" y="626605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6651993" y="5070411"/>
              <a:ext cx="191135" cy="638175"/>
            </a:xfrm>
            <a:custGeom>
              <a:avLst/>
              <a:gdLst/>
              <a:ahLst/>
              <a:cxnLst/>
              <a:rect l="l" t="t" r="r" b="b"/>
              <a:pathLst>
                <a:path w="191134" h="638175">
                  <a:moveTo>
                    <a:pt x="190893" y="637590"/>
                  </a:moveTo>
                  <a:lnTo>
                    <a:pt x="186169" y="599097"/>
                  </a:lnTo>
                  <a:lnTo>
                    <a:pt x="181610" y="561111"/>
                  </a:lnTo>
                  <a:lnTo>
                    <a:pt x="179438" y="542404"/>
                  </a:lnTo>
                  <a:lnTo>
                    <a:pt x="177266" y="523709"/>
                  </a:lnTo>
                  <a:lnTo>
                    <a:pt x="0" y="0"/>
                  </a:lnTo>
                  <a:lnTo>
                    <a:pt x="901" y="14960"/>
                  </a:lnTo>
                  <a:lnTo>
                    <a:pt x="1816" y="29933"/>
                  </a:lnTo>
                  <a:lnTo>
                    <a:pt x="4673" y="75158"/>
                  </a:lnTo>
                  <a:lnTo>
                    <a:pt x="190893" y="63759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6657657" y="5160746"/>
              <a:ext cx="203200" cy="685800"/>
            </a:xfrm>
            <a:custGeom>
              <a:avLst/>
              <a:gdLst/>
              <a:ahLst/>
              <a:cxnLst/>
              <a:rect l="l" t="t" r="r" b="b"/>
              <a:pathLst>
                <a:path w="203200" h="685800">
                  <a:moveTo>
                    <a:pt x="202882" y="685292"/>
                  </a:moveTo>
                  <a:lnTo>
                    <a:pt x="200240" y="665226"/>
                  </a:lnTo>
                  <a:lnTo>
                    <a:pt x="197675" y="645337"/>
                  </a:lnTo>
                  <a:lnTo>
                    <a:pt x="195110" y="625500"/>
                  </a:lnTo>
                  <a:lnTo>
                    <a:pt x="192582" y="605777"/>
                  </a:lnTo>
                  <a:lnTo>
                    <a:pt x="190106" y="586181"/>
                  </a:lnTo>
                  <a:lnTo>
                    <a:pt x="189992" y="585863"/>
                  </a:lnTo>
                  <a:lnTo>
                    <a:pt x="187439" y="566064"/>
                  </a:lnTo>
                  <a:lnTo>
                    <a:pt x="185229" y="547255"/>
                  </a:lnTo>
                  <a:lnTo>
                    <a:pt x="0" y="0"/>
                  </a:lnTo>
                  <a:lnTo>
                    <a:pt x="1016" y="15303"/>
                  </a:lnTo>
                  <a:lnTo>
                    <a:pt x="2082" y="30695"/>
                  </a:lnTo>
                  <a:lnTo>
                    <a:pt x="3136" y="46101"/>
                  </a:lnTo>
                  <a:lnTo>
                    <a:pt x="4254" y="61645"/>
                  </a:lnTo>
                  <a:lnTo>
                    <a:pt x="5397" y="77266"/>
                  </a:lnTo>
                  <a:lnTo>
                    <a:pt x="6540" y="92938"/>
                  </a:lnTo>
                  <a:lnTo>
                    <a:pt x="7747" y="108775"/>
                  </a:lnTo>
                  <a:lnTo>
                    <a:pt x="202882" y="685292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6665404" y="5269521"/>
              <a:ext cx="214629" cy="718820"/>
            </a:xfrm>
            <a:custGeom>
              <a:avLst/>
              <a:gdLst/>
              <a:ahLst/>
              <a:cxnLst/>
              <a:rect l="l" t="t" r="r" b="b"/>
              <a:pathLst>
                <a:path w="214629" h="718820">
                  <a:moveTo>
                    <a:pt x="214210" y="718705"/>
                  </a:moveTo>
                  <a:lnTo>
                    <a:pt x="208635" y="677710"/>
                  </a:lnTo>
                  <a:lnTo>
                    <a:pt x="203161" y="637019"/>
                  </a:lnTo>
                  <a:lnTo>
                    <a:pt x="197789" y="596595"/>
                  </a:lnTo>
                  <a:lnTo>
                    <a:pt x="195135" y="576516"/>
                  </a:lnTo>
                  <a:lnTo>
                    <a:pt x="0" y="0"/>
                  </a:lnTo>
                  <a:lnTo>
                    <a:pt x="1231" y="15900"/>
                  </a:lnTo>
                  <a:lnTo>
                    <a:pt x="2476" y="31838"/>
                  </a:lnTo>
                  <a:lnTo>
                    <a:pt x="2514" y="31965"/>
                  </a:lnTo>
                  <a:lnTo>
                    <a:pt x="2514" y="32410"/>
                  </a:lnTo>
                  <a:lnTo>
                    <a:pt x="3797" y="48006"/>
                  </a:lnTo>
                  <a:lnTo>
                    <a:pt x="5130" y="64223"/>
                  </a:lnTo>
                  <a:lnTo>
                    <a:pt x="6489" y="80518"/>
                  </a:lnTo>
                  <a:lnTo>
                    <a:pt x="7937" y="97028"/>
                  </a:lnTo>
                  <a:lnTo>
                    <a:pt x="9372" y="113538"/>
                  </a:lnTo>
                  <a:lnTo>
                    <a:pt x="214210" y="718705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6674777" y="5383059"/>
              <a:ext cx="222250" cy="729615"/>
            </a:xfrm>
            <a:custGeom>
              <a:avLst/>
              <a:gdLst/>
              <a:ahLst/>
              <a:cxnLst/>
              <a:rect l="l" t="t" r="r" b="b"/>
              <a:pathLst>
                <a:path w="222250" h="729614">
                  <a:moveTo>
                    <a:pt x="221932" y="729284"/>
                  </a:moveTo>
                  <a:lnTo>
                    <a:pt x="219049" y="708469"/>
                  </a:lnTo>
                  <a:lnTo>
                    <a:pt x="216166" y="687717"/>
                  </a:lnTo>
                  <a:lnTo>
                    <a:pt x="213309" y="667029"/>
                  </a:lnTo>
                  <a:lnTo>
                    <a:pt x="210477" y="646366"/>
                  </a:lnTo>
                  <a:lnTo>
                    <a:pt x="207632" y="625703"/>
                  </a:lnTo>
                  <a:lnTo>
                    <a:pt x="204838" y="605167"/>
                  </a:lnTo>
                  <a:lnTo>
                    <a:pt x="0" y="0"/>
                  </a:lnTo>
                  <a:lnTo>
                    <a:pt x="1498" y="16713"/>
                  </a:lnTo>
                  <a:lnTo>
                    <a:pt x="3060" y="33566"/>
                  </a:lnTo>
                  <a:lnTo>
                    <a:pt x="4610" y="50444"/>
                  </a:lnTo>
                  <a:lnTo>
                    <a:pt x="6273" y="67602"/>
                  </a:lnTo>
                  <a:lnTo>
                    <a:pt x="7937" y="84772"/>
                  </a:lnTo>
                  <a:lnTo>
                    <a:pt x="9664" y="102171"/>
                  </a:lnTo>
                  <a:lnTo>
                    <a:pt x="221932" y="729284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6684441" y="5485231"/>
              <a:ext cx="237490" cy="749935"/>
            </a:xfrm>
            <a:custGeom>
              <a:avLst/>
              <a:gdLst/>
              <a:ahLst/>
              <a:cxnLst/>
              <a:rect l="l" t="t" r="r" b="b"/>
              <a:pathLst>
                <a:path w="237490" h="749935">
                  <a:moveTo>
                    <a:pt x="237045" y="749376"/>
                  </a:moveTo>
                  <a:lnTo>
                    <a:pt x="236537" y="745705"/>
                  </a:lnTo>
                  <a:lnTo>
                    <a:pt x="222986" y="703961"/>
                  </a:lnTo>
                  <a:lnTo>
                    <a:pt x="220992" y="689686"/>
                  </a:lnTo>
                  <a:lnTo>
                    <a:pt x="218071" y="668769"/>
                  </a:lnTo>
                  <a:lnTo>
                    <a:pt x="215163" y="647915"/>
                  </a:lnTo>
                  <a:lnTo>
                    <a:pt x="212267" y="627113"/>
                  </a:lnTo>
                  <a:lnTo>
                    <a:pt x="0" y="0"/>
                  </a:lnTo>
                  <a:lnTo>
                    <a:pt x="1778" y="17500"/>
                  </a:lnTo>
                  <a:lnTo>
                    <a:pt x="3568" y="35052"/>
                  </a:lnTo>
                  <a:lnTo>
                    <a:pt x="5461" y="52946"/>
                  </a:lnTo>
                  <a:lnTo>
                    <a:pt x="7366" y="70802"/>
                  </a:lnTo>
                  <a:lnTo>
                    <a:pt x="237045" y="749376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6691808" y="5556033"/>
              <a:ext cx="247650" cy="804545"/>
            </a:xfrm>
            <a:custGeom>
              <a:avLst/>
              <a:gdLst/>
              <a:ahLst/>
              <a:cxnLst/>
              <a:rect l="l" t="t" r="r" b="b"/>
              <a:pathLst>
                <a:path w="247650" h="804545">
                  <a:moveTo>
                    <a:pt x="247230" y="804037"/>
                  </a:moveTo>
                  <a:lnTo>
                    <a:pt x="244297" y="783082"/>
                  </a:lnTo>
                  <a:lnTo>
                    <a:pt x="241376" y="762190"/>
                  </a:lnTo>
                  <a:lnTo>
                    <a:pt x="238455" y="741311"/>
                  </a:lnTo>
                  <a:lnTo>
                    <a:pt x="235521" y="720344"/>
                  </a:lnTo>
                  <a:lnTo>
                    <a:pt x="232600" y="699465"/>
                  </a:lnTo>
                  <a:lnTo>
                    <a:pt x="229679" y="678573"/>
                  </a:lnTo>
                  <a:lnTo>
                    <a:pt x="0" y="0"/>
                  </a:lnTo>
                  <a:lnTo>
                    <a:pt x="6007" y="54571"/>
                  </a:lnTo>
                  <a:lnTo>
                    <a:pt x="12484" y="110490"/>
                  </a:lnTo>
                  <a:lnTo>
                    <a:pt x="247230" y="804037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6704292" y="5666523"/>
              <a:ext cx="242570" cy="749935"/>
            </a:xfrm>
            <a:custGeom>
              <a:avLst/>
              <a:gdLst/>
              <a:ahLst/>
              <a:cxnLst/>
              <a:rect l="l" t="t" r="r" b="b"/>
              <a:pathLst>
                <a:path w="242570" h="749935">
                  <a:moveTo>
                    <a:pt x="242265" y="747217"/>
                  </a:moveTo>
                  <a:lnTo>
                    <a:pt x="240588" y="735317"/>
                  </a:lnTo>
                  <a:lnTo>
                    <a:pt x="237667" y="714438"/>
                  </a:lnTo>
                  <a:lnTo>
                    <a:pt x="234746" y="693547"/>
                  </a:lnTo>
                  <a:lnTo>
                    <a:pt x="0" y="0"/>
                  </a:lnTo>
                  <a:lnTo>
                    <a:pt x="6845" y="57035"/>
                  </a:lnTo>
                  <a:lnTo>
                    <a:pt x="11607" y="95643"/>
                  </a:lnTo>
                  <a:lnTo>
                    <a:pt x="14071" y="115163"/>
                  </a:lnTo>
                  <a:lnTo>
                    <a:pt x="16522" y="134683"/>
                  </a:lnTo>
                  <a:lnTo>
                    <a:pt x="224688" y="749681"/>
                  </a:lnTo>
                  <a:lnTo>
                    <a:pt x="228650" y="749122"/>
                  </a:lnTo>
                  <a:lnTo>
                    <a:pt x="232625" y="748576"/>
                  </a:lnTo>
                  <a:lnTo>
                    <a:pt x="236575" y="748017"/>
                  </a:lnTo>
                  <a:lnTo>
                    <a:pt x="240525" y="747471"/>
                  </a:lnTo>
                  <a:lnTo>
                    <a:pt x="240588" y="747610"/>
                  </a:lnTo>
                  <a:lnTo>
                    <a:pt x="240588" y="747458"/>
                  </a:lnTo>
                  <a:lnTo>
                    <a:pt x="242265" y="747217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6720814" y="5801207"/>
              <a:ext cx="208279" cy="619125"/>
            </a:xfrm>
            <a:custGeom>
              <a:avLst/>
              <a:gdLst/>
              <a:ahLst/>
              <a:cxnLst/>
              <a:rect l="l" t="t" r="r" b="b"/>
              <a:pathLst>
                <a:path w="208279" h="619125">
                  <a:moveTo>
                    <a:pt x="208165" y="614997"/>
                  </a:moveTo>
                  <a:lnTo>
                    <a:pt x="0" y="0"/>
                  </a:lnTo>
                  <a:lnTo>
                    <a:pt x="2540" y="19773"/>
                  </a:lnTo>
                  <a:lnTo>
                    <a:pt x="5092" y="39573"/>
                  </a:lnTo>
                  <a:lnTo>
                    <a:pt x="7670" y="59448"/>
                  </a:lnTo>
                  <a:lnTo>
                    <a:pt x="10299" y="79489"/>
                  </a:lnTo>
                  <a:lnTo>
                    <a:pt x="12915" y="99491"/>
                  </a:lnTo>
                  <a:lnTo>
                    <a:pt x="15608" y="119710"/>
                  </a:lnTo>
                  <a:lnTo>
                    <a:pt x="18313" y="139966"/>
                  </a:lnTo>
                  <a:lnTo>
                    <a:pt x="180416" y="618883"/>
                  </a:lnTo>
                  <a:lnTo>
                    <a:pt x="184378" y="618324"/>
                  </a:lnTo>
                  <a:lnTo>
                    <a:pt x="188353" y="617766"/>
                  </a:lnTo>
                  <a:lnTo>
                    <a:pt x="192316" y="617220"/>
                  </a:lnTo>
                  <a:lnTo>
                    <a:pt x="196278" y="616661"/>
                  </a:lnTo>
                  <a:lnTo>
                    <a:pt x="200228" y="616102"/>
                  </a:lnTo>
                  <a:lnTo>
                    <a:pt x="204203" y="615556"/>
                  </a:lnTo>
                  <a:lnTo>
                    <a:pt x="208165" y="614997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6739128" y="5941174"/>
              <a:ext cx="162560" cy="482600"/>
            </a:xfrm>
            <a:custGeom>
              <a:avLst/>
              <a:gdLst/>
              <a:ahLst/>
              <a:cxnLst/>
              <a:rect l="l" t="t" r="r" b="b"/>
              <a:pathLst>
                <a:path w="162559" h="482600">
                  <a:moveTo>
                    <a:pt x="162102" y="478917"/>
                  </a:moveTo>
                  <a:lnTo>
                    <a:pt x="0" y="0"/>
                  </a:lnTo>
                  <a:lnTo>
                    <a:pt x="2705" y="20243"/>
                  </a:lnTo>
                  <a:lnTo>
                    <a:pt x="5473" y="40703"/>
                  </a:lnTo>
                  <a:lnTo>
                    <a:pt x="11023" y="81610"/>
                  </a:lnTo>
                  <a:lnTo>
                    <a:pt x="16662" y="122821"/>
                  </a:lnTo>
                  <a:lnTo>
                    <a:pt x="138315" y="482244"/>
                  </a:lnTo>
                  <a:lnTo>
                    <a:pt x="142278" y="481685"/>
                  </a:lnTo>
                  <a:lnTo>
                    <a:pt x="146253" y="481126"/>
                  </a:lnTo>
                  <a:lnTo>
                    <a:pt x="150215" y="480580"/>
                  </a:lnTo>
                  <a:lnTo>
                    <a:pt x="154178" y="480021"/>
                  </a:lnTo>
                  <a:lnTo>
                    <a:pt x="158140" y="479463"/>
                  </a:lnTo>
                  <a:lnTo>
                    <a:pt x="162102" y="478917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6755790" y="6063995"/>
              <a:ext cx="121920" cy="361950"/>
            </a:xfrm>
            <a:custGeom>
              <a:avLst/>
              <a:gdLst/>
              <a:ahLst/>
              <a:cxnLst/>
              <a:rect l="l" t="t" r="r" b="b"/>
              <a:pathLst>
                <a:path w="121920" h="361950">
                  <a:moveTo>
                    <a:pt x="121653" y="359422"/>
                  </a:moveTo>
                  <a:lnTo>
                    <a:pt x="0" y="0"/>
                  </a:lnTo>
                  <a:lnTo>
                    <a:pt x="2844" y="20662"/>
                  </a:lnTo>
                  <a:lnTo>
                    <a:pt x="5715" y="41440"/>
                  </a:lnTo>
                  <a:lnTo>
                    <a:pt x="8585" y="62153"/>
                  </a:lnTo>
                  <a:lnTo>
                    <a:pt x="11468" y="82918"/>
                  </a:lnTo>
                  <a:lnTo>
                    <a:pt x="105803" y="361632"/>
                  </a:lnTo>
                  <a:lnTo>
                    <a:pt x="109766" y="361086"/>
                  </a:lnTo>
                  <a:lnTo>
                    <a:pt x="113728" y="360527"/>
                  </a:lnTo>
                  <a:lnTo>
                    <a:pt x="117690" y="359968"/>
                  </a:lnTo>
                  <a:lnTo>
                    <a:pt x="121653" y="359422"/>
                  </a:lnTo>
                  <a:close/>
                </a:path>
              </a:pathLst>
            </a:custGeom>
            <a:solidFill>
              <a:srgbClr val="EFF3F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6767258" y="6146914"/>
              <a:ext cx="94615" cy="280035"/>
            </a:xfrm>
            <a:custGeom>
              <a:avLst/>
              <a:gdLst/>
              <a:ahLst/>
              <a:cxnLst/>
              <a:rect l="l" t="t" r="r" b="b"/>
              <a:pathLst>
                <a:path w="94615" h="280035">
                  <a:moveTo>
                    <a:pt x="94335" y="278714"/>
                  </a:moveTo>
                  <a:lnTo>
                    <a:pt x="0" y="0"/>
                  </a:lnTo>
                  <a:lnTo>
                    <a:pt x="2908" y="20916"/>
                  </a:lnTo>
                  <a:lnTo>
                    <a:pt x="5816" y="41744"/>
                  </a:lnTo>
                  <a:lnTo>
                    <a:pt x="86398" y="279831"/>
                  </a:lnTo>
                  <a:lnTo>
                    <a:pt x="90360" y="279273"/>
                  </a:lnTo>
                  <a:lnTo>
                    <a:pt x="94335" y="278714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1374" name="object 137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773082" y="6188657"/>
              <a:ext cx="80584" cy="245619"/>
            </a:xfrm>
            <a:prstGeom prst="rect">
              <a:avLst/>
            </a:prstGeom>
          </p:spPr>
        </p:pic>
        <p:sp>
          <p:nvSpPr>
            <p:cNvPr id="1375" name="object 1375"/>
            <p:cNvSpPr/>
            <p:nvPr/>
          </p:nvSpPr>
          <p:spPr>
            <a:xfrm>
              <a:off x="6629844" y="4290567"/>
              <a:ext cx="316865" cy="2143760"/>
            </a:xfrm>
            <a:custGeom>
              <a:avLst/>
              <a:gdLst/>
              <a:ahLst/>
              <a:cxnLst/>
              <a:rect l="l" t="t" r="r" b="b"/>
              <a:pathLst>
                <a:path w="316865" h="2143760">
                  <a:moveTo>
                    <a:pt x="132981" y="0"/>
                  </a:moveTo>
                  <a:lnTo>
                    <a:pt x="132981" y="309626"/>
                  </a:lnTo>
                  <a:lnTo>
                    <a:pt x="135183" y="372354"/>
                  </a:lnTo>
                  <a:lnTo>
                    <a:pt x="137409" y="432560"/>
                  </a:lnTo>
                  <a:lnTo>
                    <a:pt x="139673" y="490425"/>
                  </a:lnTo>
                  <a:lnTo>
                    <a:pt x="141991" y="546131"/>
                  </a:lnTo>
                  <a:lnTo>
                    <a:pt x="144375" y="599859"/>
                  </a:lnTo>
                  <a:lnTo>
                    <a:pt x="146841" y="651791"/>
                  </a:lnTo>
                  <a:lnTo>
                    <a:pt x="149404" y="702111"/>
                  </a:lnTo>
                  <a:lnTo>
                    <a:pt x="152078" y="750998"/>
                  </a:lnTo>
                  <a:lnTo>
                    <a:pt x="154877" y="798636"/>
                  </a:lnTo>
                  <a:lnTo>
                    <a:pt x="157816" y="845206"/>
                  </a:lnTo>
                  <a:lnTo>
                    <a:pt x="160909" y="890890"/>
                  </a:lnTo>
                  <a:lnTo>
                    <a:pt x="164172" y="935870"/>
                  </a:lnTo>
                  <a:lnTo>
                    <a:pt x="167618" y="980327"/>
                  </a:lnTo>
                  <a:lnTo>
                    <a:pt x="171262" y="1024444"/>
                  </a:lnTo>
                  <a:lnTo>
                    <a:pt x="175119" y="1068403"/>
                  </a:lnTo>
                  <a:lnTo>
                    <a:pt x="179202" y="1112386"/>
                  </a:lnTo>
                  <a:lnTo>
                    <a:pt x="183528" y="1156573"/>
                  </a:lnTo>
                  <a:lnTo>
                    <a:pt x="188109" y="1201148"/>
                  </a:lnTo>
                  <a:lnTo>
                    <a:pt x="192961" y="1246293"/>
                  </a:lnTo>
                  <a:lnTo>
                    <a:pt x="198099" y="1292188"/>
                  </a:lnTo>
                  <a:lnTo>
                    <a:pt x="203536" y="1339016"/>
                  </a:lnTo>
                  <a:lnTo>
                    <a:pt x="209287" y="1386959"/>
                  </a:lnTo>
                  <a:lnTo>
                    <a:pt x="215367" y="1436198"/>
                  </a:lnTo>
                  <a:lnTo>
                    <a:pt x="221790" y="1486917"/>
                  </a:lnTo>
                  <a:lnTo>
                    <a:pt x="228571" y="1539295"/>
                  </a:lnTo>
                  <a:lnTo>
                    <a:pt x="235724" y="1593516"/>
                  </a:lnTo>
                  <a:lnTo>
                    <a:pt x="243264" y="1649762"/>
                  </a:lnTo>
                  <a:lnTo>
                    <a:pt x="251206" y="1708213"/>
                  </a:lnTo>
                  <a:lnTo>
                    <a:pt x="259563" y="1769053"/>
                  </a:lnTo>
                  <a:lnTo>
                    <a:pt x="268351" y="1832463"/>
                  </a:lnTo>
                  <a:lnTo>
                    <a:pt x="277583" y="1898624"/>
                  </a:lnTo>
                  <a:lnTo>
                    <a:pt x="291134" y="1940369"/>
                  </a:lnTo>
                  <a:lnTo>
                    <a:pt x="316712" y="2123173"/>
                  </a:lnTo>
                  <a:lnTo>
                    <a:pt x="169913" y="2143709"/>
                  </a:lnTo>
                  <a:lnTo>
                    <a:pt x="144322" y="1960905"/>
                  </a:lnTo>
                  <a:lnTo>
                    <a:pt x="144713" y="1949947"/>
                  </a:lnTo>
                  <a:lnTo>
                    <a:pt x="145103" y="1938985"/>
                  </a:lnTo>
                  <a:lnTo>
                    <a:pt x="145494" y="1928022"/>
                  </a:lnTo>
                  <a:lnTo>
                    <a:pt x="145884" y="1917065"/>
                  </a:lnTo>
                  <a:lnTo>
                    <a:pt x="136669" y="1850992"/>
                  </a:lnTo>
                  <a:lnTo>
                    <a:pt x="127930" y="1787838"/>
                  </a:lnTo>
                  <a:lnTo>
                    <a:pt x="119650" y="1727404"/>
                  </a:lnTo>
                  <a:lnTo>
                    <a:pt x="111810" y="1669490"/>
                  </a:lnTo>
                  <a:lnTo>
                    <a:pt x="104392" y="1613895"/>
                  </a:lnTo>
                  <a:lnTo>
                    <a:pt x="97378" y="1560421"/>
                  </a:lnTo>
                  <a:lnTo>
                    <a:pt x="90750" y="1508867"/>
                  </a:lnTo>
                  <a:lnTo>
                    <a:pt x="84489" y="1459033"/>
                  </a:lnTo>
                  <a:lnTo>
                    <a:pt x="78578" y="1410720"/>
                  </a:lnTo>
                  <a:lnTo>
                    <a:pt x="72997" y="1363727"/>
                  </a:lnTo>
                  <a:lnTo>
                    <a:pt x="67729" y="1317855"/>
                  </a:lnTo>
                  <a:lnTo>
                    <a:pt x="62756" y="1272905"/>
                  </a:lnTo>
                  <a:lnTo>
                    <a:pt x="58059" y="1228675"/>
                  </a:lnTo>
                  <a:lnTo>
                    <a:pt x="53620" y="1184967"/>
                  </a:lnTo>
                  <a:lnTo>
                    <a:pt x="49421" y="1141581"/>
                  </a:lnTo>
                  <a:lnTo>
                    <a:pt x="45443" y="1098316"/>
                  </a:lnTo>
                  <a:lnTo>
                    <a:pt x="41670" y="1054973"/>
                  </a:lnTo>
                  <a:lnTo>
                    <a:pt x="38081" y="1011353"/>
                  </a:lnTo>
                  <a:lnTo>
                    <a:pt x="34659" y="967254"/>
                  </a:lnTo>
                  <a:lnTo>
                    <a:pt x="31387" y="922478"/>
                  </a:lnTo>
                  <a:lnTo>
                    <a:pt x="28245" y="876824"/>
                  </a:lnTo>
                  <a:lnTo>
                    <a:pt x="25215" y="830093"/>
                  </a:lnTo>
                  <a:lnTo>
                    <a:pt x="22279" y="782085"/>
                  </a:lnTo>
                  <a:lnTo>
                    <a:pt x="19420" y="732600"/>
                  </a:lnTo>
                  <a:lnTo>
                    <a:pt x="16618" y="681439"/>
                  </a:lnTo>
                  <a:lnTo>
                    <a:pt x="13856" y="628400"/>
                  </a:lnTo>
                  <a:lnTo>
                    <a:pt x="11115" y="573286"/>
                  </a:lnTo>
                  <a:lnTo>
                    <a:pt x="8377" y="515895"/>
                  </a:lnTo>
                  <a:lnTo>
                    <a:pt x="5624" y="456028"/>
                  </a:lnTo>
                  <a:lnTo>
                    <a:pt x="2837" y="393485"/>
                  </a:lnTo>
                  <a:lnTo>
                    <a:pt x="0" y="328066"/>
                  </a:lnTo>
                  <a:lnTo>
                    <a:pt x="0" y="0"/>
                  </a:lnTo>
                  <a:lnTo>
                    <a:pt x="13298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6607594" y="3756901"/>
              <a:ext cx="67310" cy="353060"/>
            </a:xfrm>
            <a:custGeom>
              <a:avLst/>
              <a:gdLst/>
              <a:ahLst/>
              <a:cxnLst/>
              <a:rect l="l" t="t" r="r" b="b"/>
              <a:pathLst>
                <a:path w="67309" h="353060">
                  <a:moveTo>
                    <a:pt x="0" y="111302"/>
                  </a:moveTo>
                  <a:lnTo>
                    <a:pt x="0" y="154330"/>
                  </a:lnTo>
                  <a:lnTo>
                    <a:pt x="36017" y="154254"/>
                  </a:lnTo>
                  <a:lnTo>
                    <a:pt x="43446" y="162496"/>
                  </a:lnTo>
                  <a:lnTo>
                    <a:pt x="43446" y="178282"/>
                  </a:lnTo>
                  <a:lnTo>
                    <a:pt x="40995" y="183730"/>
                  </a:lnTo>
                  <a:lnTo>
                    <a:pt x="36995" y="187172"/>
                  </a:lnTo>
                  <a:lnTo>
                    <a:pt x="48958" y="253987"/>
                  </a:lnTo>
                  <a:lnTo>
                    <a:pt x="39141" y="253987"/>
                  </a:lnTo>
                  <a:lnTo>
                    <a:pt x="50495" y="308559"/>
                  </a:lnTo>
                  <a:lnTo>
                    <a:pt x="40678" y="308559"/>
                  </a:lnTo>
                  <a:lnTo>
                    <a:pt x="51422" y="352729"/>
                  </a:lnTo>
                  <a:lnTo>
                    <a:pt x="66713" y="352729"/>
                  </a:lnTo>
                  <a:lnTo>
                    <a:pt x="66713" y="111302"/>
                  </a:lnTo>
                  <a:lnTo>
                    <a:pt x="44678" y="111302"/>
                  </a:lnTo>
                  <a:lnTo>
                    <a:pt x="44678" y="0"/>
                  </a:lnTo>
                  <a:lnTo>
                    <a:pt x="26911" y="0"/>
                  </a:lnTo>
                  <a:lnTo>
                    <a:pt x="18402" y="31775"/>
                  </a:lnTo>
                  <a:lnTo>
                    <a:pt x="26911" y="31775"/>
                  </a:lnTo>
                  <a:lnTo>
                    <a:pt x="18402" y="63563"/>
                  </a:lnTo>
                  <a:lnTo>
                    <a:pt x="26911" y="63563"/>
                  </a:lnTo>
                  <a:lnTo>
                    <a:pt x="26911" y="105803"/>
                  </a:lnTo>
                  <a:lnTo>
                    <a:pt x="21412" y="111302"/>
                  </a:lnTo>
                  <a:lnTo>
                    <a:pt x="0" y="11130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6607594" y="3756901"/>
              <a:ext cx="67310" cy="353060"/>
            </a:xfrm>
            <a:custGeom>
              <a:avLst/>
              <a:gdLst/>
              <a:ahLst/>
              <a:cxnLst/>
              <a:rect l="l" t="t" r="r" b="b"/>
              <a:pathLst>
                <a:path w="67309" h="353060">
                  <a:moveTo>
                    <a:pt x="66713" y="111302"/>
                  </a:moveTo>
                  <a:lnTo>
                    <a:pt x="44678" y="111302"/>
                  </a:lnTo>
                  <a:lnTo>
                    <a:pt x="44678" y="0"/>
                  </a:lnTo>
                  <a:lnTo>
                    <a:pt x="26911" y="0"/>
                  </a:lnTo>
                  <a:lnTo>
                    <a:pt x="18402" y="31775"/>
                  </a:lnTo>
                  <a:lnTo>
                    <a:pt x="26911" y="31775"/>
                  </a:lnTo>
                  <a:lnTo>
                    <a:pt x="18402" y="63563"/>
                  </a:lnTo>
                  <a:lnTo>
                    <a:pt x="26911" y="63563"/>
                  </a:lnTo>
                  <a:lnTo>
                    <a:pt x="26911" y="99060"/>
                  </a:lnTo>
                  <a:lnTo>
                    <a:pt x="26911" y="105803"/>
                  </a:lnTo>
                  <a:lnTo>
                    <a:pt x="21412" y="111302"/>
                  </a:lnTo>
                  <a:lnTo>
                    <a:pt x="14668" y="111302"/>
                  </a:lnTo>
                  <a:lnTo>
                    <a:pt x="0" y="111302"/>
                  </a:lnTo>
                  <a:lnTo>
                    <a:pt x="0" y="154330"/>
                  </a:lnTo>
                  <a:lnTo>
                    <a:pt x="26923" y="154254"/>
                  </a:lnTo>
                  <a:lnTo>
                    <a:pt x="36017" y="154254"/>
                  </a:lnTo>
                  <a:lnTo>
                    <a:pt x="43446" y="162496"/>
                  </a:lnTo>
                  <a:lnTo>
                    <a:pt x="43446" y="172618"/>
                  </a:lnTo>
                  <a:lnTo>
                    <a:pt x="43446" y="178282"/>
                  </a:lnTo>
                  <a:lnTo>
                    <a:pt x="40995" y="183730"/>
                  </a:lnTo>
                  <a:lnTo>
                    <a:pt x="36995" y="187172"/>
                  </a:lnTo>
                  <a:lnTo>
                    <a:pt x="48958" y="253987"/>
                  </a:lnTo>
                  <a:lnTo>
                    <a:pt x="39141" y="253987"/>
                  </a:lnTo>
                  <a:lnTo>
                    <a:pt x="50495" y="308559"/>
                  </a:lnTo>
                  <a:lnTo>
                    <a:pt x="40678" y="308559"/>
                  </a:lnTo>
                  <a:lnTo>
                    <a:pt x="51422" y="352729"/>
                  </a:lnTo>
                  <a:lnTo>
                    <a:pt x="66713" y="352729"/>
                  </a:lnTo>
                  <a:lnTo>
                    <a:pt x="66713" y="11130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6718363" y="3756901"/>
              <a:ext cx="67310" cy="353060"/>
            </a:xfrm>
            <a:custGeom>
              <a:avLst/>
              <a:gdLst/>
              <a:ahLst/>
              <a:cxnLst/>
              <a:rect l="l" t="t" r="r" b="b"/>
              <a:pathLst>
                <a:path w="67309" h="353060">
                  <a:moveTo>
                    <a:pt x="0" y="111302"/>
                  </a:moveTo>
                  <a:lnTo>
                    <a:pt x="0" y="352729"/>
                  </a:lnTo>
                  <a:lnTo>
                    <a:pt x="15290" y="352729"/>
                  </a:lnTo>
                  <a:lnTo>
                    <a:pt x="26022" y="308559"/>
                  </a:lnTo>
                  <a:lnTo>
                    <a:pt x="16217" y="308559"/>
                  </a:lnTo>
                  <a:lnTo>
                    <a:pt x="27571" y="253987"/>
                  </a:lnTo>
                  <a:lnTo>
                    <a:pt x="17754" y="253987"/>
                  </a:lnTo>
                  <a:lnTo>
                    <a:pt x="29717" y="187172"/>
                  </a:lnTo>
                  <a:lnTo>
                    <a:pt x="25717" y="183730"/>
                  </a:lnTo>
                  <a:lnTo>
                    <a:pt x="23266" y="178282"/>
                  </a:lnTo>
                  <a:lnTo>
                    <a:pt x="23266" y="162496"/>
                  </a:lnTo>
                  <a:lnTo>
                    <a:pt x="30695" y="154254"/>
                  </a:lnTo>
                  <a:lnTo>
                    <a:pt x="66713" y="154254"/>
                  </a:lnTo>
                  <a:lnTo>
                    <a:pt x="66713" y="111302"/>
                  </a:lnTo>
                  <a:lnTo>
                    <a:pt x="45300" y="111302"/>
                  </a:lnTo>
                  <a:lnTo>
                    <a:pt x="39801" y="105803"/>
                  </a:lnTo>
                  <a:lnTo>
                    <a:pt x="39801" y="63563"/>
                  </a:lnTo>
                  <a:lnTo>
                    <a:pt x="48310" y="63563"/>
                  </a:lnTo>
                  <a:lnTo>
                    <a:pt x="39801" y="31775"/>
                  </a:lnTo>
                  <a:lnTo>
                    <a:pt x="48310" y="31775"/>
                  </a:lnTo>
                  <a:lnTo>
                    <a:pt x="39801" y="0"/>
                  </a:lnTo>
                  <a:lnTo>
                    <a:pt x="22034" y="0"/>
                  </a:lnTo>
                  <a:lnTo>
                    <a:pt x="22034" y="111302"/>
                  </a:lnTo>
                  <a:lnTo>
                    <a:pt x="0" y="11130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6718363" y="3756901"/>
              <a:ext cx="67310" cy="353060"/>
            </a:xfrm>
            <a:custGeom>
              <a:avLst/>
              <a:gdLst/>
              <a:ahLst/>
              <a:cxnLst/>
              <a:rect l="l" t="t" r="r" b="b"/>
              <a:pathLst>
                <a:path w="67309" h="353060">
                  <a:moveTo>
                    <a:pt x="22034" y="0"/>
                  </a:moveTo>
                  <a:lnTo>
                    <a:pt x="39801" y="0"/>
                  </a:lnTo>
                  <a:lnTo>
                    <a:pt x="48310" y="31775"/>
                  </a:lnTo>
                  <a:lnTo>
                    <a:pt x="39801" y="31775"/>
                  </a:lnTo>
                  <a:lnTo>
                    <a:pt x="48310" y="63563"/>
                  </a:lnTo>
                  <a:lnTo>
                    <a:pt x="39801" y="63563"/>
                  </a:lnTo>
                  <a:lnTo>
                    <a:pt x="39801" y="99060"/>
                  </a:lnTo>
                  <a:lnTo>
                    <a:pt x="39801" y="105803"/>
                  </a:lnTo>
                  <a:lnTo>
                    <a:pt x="45300" y="111302"/>
                  </a:lnTo>
                  <a:lnTo>
                    <a:pt x="52044" y="111302"/>
                  </a:lnTo>
                  <a:lnTo>
                    <a:pt x="66713" y="111302"/>
                  </a:lnTo>
                  <a:lnTo>
                    <a:pt x="66713" y="154254"/>
                  </a:lnTo>
                  <a:lnTo>
                    <a:pt x="39789" y="154254"/>
                  </a:lnTo>
                  <a:lnTo>
                    <a:pt x="30695" y="154254"/>
                  </a:lnTo>
                  <a:lnTo>
                    <a:pt x="23266" y="162496"/>
                  </a:lnTo>
                  <a:lnTo>
                    <a:pt x="23266" y="172618"/>
                  </a:lnTo>
                  <a:lnTo>
                    <a:pt x="23266" y="178282"/>
                  </a:lnTo>
                  <a:lnTo>
                    <a:pt x="25717" y="183730"/>
                  </a:lnTo>
                  <a:lnTo>
                    <a:pt x="29717" y="187172"/>
                  </a:lnTo>
                  <a:lnTo>
                    <a:pt x="17754" y="253987"/>
                  </a:lnTo>
                  <a:lnTo>
                    <a:pt x="27571" y="253987"/>
                  </a:lnTo>
                  <a:lnTo>
                    <a:pt x="16217" y="308559"/>
                  </a:lnTo>
                  <a:lnTo>
                    <a:pt x="26022" y="308559"/>
                  </a:lnTo>
                  <a:lnTo>
                    <a:pt x="15290" y="352729"/>
                  </a:lnTo>
                  <a:lnTo>
                    <a:pt x="0" y="352729"/>
                  </a:lnTo>
                  <a:lnTo>
                    <a:pt x="0" y="111302"/>
                  </a:lnTo>
                  <a:lnTo>
                    <a:pt x="22034" y="111302"/>
                  </a:lnTo>
                  <a:lnTo>
                    <a:pt x="2203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80" name="object 1380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766445" y="6153911"/>
              <a:ext cx="172389" cy="197573"/>
            </a:xfrm>
            <a:prstGeom prst="rect">
              <a:avLst/>
            </a:prstGeom>
          </p:spPr>
        </p:pic>
        <p:sp>
          <p:nvSpPr>
            <p:cNvPr id="1381" name="object 1381"/>
            <p:cNvSpPr/>
            <p:nvPr/>
          </p:nvSpPr>
          <p:spPr>
            <a:xfrm>
              <a:off x="6958723" y="5522226"/>
              <a:ext cx="450850" cy="1322070"/>
            </a:xfrm>
            <a:custGeom>
              <a:avLst/>
              <a:gdLst/>
              <a:ahLst/>
              <a:cxnLst/>
              <a:rect l="l" t="t" r="r" b="b"/>
              <a:pathLst>
                <a:path w="450850" h="1322070">
                  <a:moveTo>
                    <a:pt x="309003" y="1189367"/>
                  </a:moveTo>
                  <a:lnTo>
                    <a:pt x="0" y="1189367"/>
                  </a:lnTo>
                </a:path>
                <a:path w="450850" h="1322070">
                  <a:moveTo>
                    <a:pt x="79578" y="1189367"/>
                  </a:moveTo>
                  <a:lnTo>
                    <a:pt x="79578" y="1321676"/>
                  </a:lnTo>
                </a:path>
                <a:path w="450850" h="1322070">
                  <a:moveTo>
                    <a:pt x="294817" y="23494"/>
                  </a:moveTo>
                  <a:lnTo>
                    <a:pt x="296669" y="14364"/>
                  </a:lnTo>
                  <a:lnTo>
                    <a:pt x="301712" y="6894"/>
                  </a:lnTo>
                  <a:lnTo>
                    <a:pt x="309182" y="1851"/>
                  </a:lnTo>
                  <a:lnTo>
                    <a:pt x="318312" y="0"/>
                  </a:lnTo>
                  <a:lnTo>
                    <a:pt x="427316" y="0"/>
                  </a:lnTo>
                  <a:lnTo>
                    <a:pt x="450811" y="879411"/>
                  </a:lnTo>
                  <a:lnTo>
                    <a:pt x="448960" y="888542"/>
                  </a:lnTo>
                  <a:lnTo>
                    <a:pt x="443917" y="896011"/>
                  </a:lnTo>
                  <a:lnTo>
                    <a:pt x="436447" y="901055"/>
                  </a:lnTo>
                  <a:lnTo>
                    <a:pt x="427316" y="902906"/>
                  </a:lnTo>
                  <a:lnTo>
                    <a:pt x="318312" y="902906"/>
                  </a:lnTo>
                  <a:lnTo>
                    <a:pt x="294817" y="234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7283843" y="4313656"/>
              <a:ext cx="161290" cy="709930"/>
            </a:xfrm>
            <a:custGeom>
              <a:avLst/>
              <a:gdLst/>
              <a:ahLst/>
              <a:cxnLst/>
              <a:rect l="l" t="t" r="r" b="b"/>
              <a:pathLst>
                <a:path w="161290" h="709929">
                  <a:moveTo>
                    <a:pt x="0" y="686219"/>
                  </a:moveTo>
                  <a:lnTo>
                    <a:pt x="1787" y="695351"/>
                  </a:lnTo>
                  <a:lnTo>
                    <a:pt x="6778" y="702825"/>
                  </a:lnTo>
                  <a:lnTo>
                    <a:pt x="14212" y="707873"/>
                  </a:lnTo>
                  <a:lnTo>
                    <a:pt x="23329" y="709726"/>
                  </a:lnTo>
                  <a:lnTo>
                    <a:pt x="132334" y="709726"/>
                  </a:lnTo>
                  <a:lnTo>
                    <a:pt x="160908" y="23495"/>
                  </a:lnTo>
                  <a:lnTo>
                    <a:pt x="159128" y="14364"/>
                  </a:lnTo>
                  <a:lnTo>
                    <a:pt x="154141" y="6894"/>
                  </a:lnTo>
                  <a:lnTo>
                    <a:pt x="146709" y="1851"/>
                  </a:lnTo>
                  <a:lnTo>
                    <a:pt x="137591" y="0"/>
                  </a:lnTo>
                  <a:lnTo>
                    <a:pt x="28587" y="0"/>
                  </a:lnTo>
                  <a:lnTo>
                    <a:pt x="0" y="686219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6954913" y="4105859"/>
              <a:ext cx="611505" cy="2319655"/>
            </a:xfrm>
            <a:custGeom>
              <a:avLst/>
              <a:gdLst/>
              <a:ahLst/>
              <a:cxnLst/>
              <a:rect l="l" t="t" r="r" b="b"/>
              <a:pathLst>
                <a:path w="611504" h="2319654">
                  <a:moveTo>
                    <a:pt x="333844" y="231292"/>
                  </a:moveTo>
                  <a:lnTo>
                    <a:pt x="335761" y="222161"/>
                  </a:lnTo>
                  <a:lnTo>
                    <a:pt x="340861" y="214691"/>
                  </a:lnTo>
                  <a:lnTo>
                    <a:pt x="348371" y="209648"/>
                  </a:lnTo>
                  <a:lnTo>
                    <a:pt x="357517" y="207797"/>
                  </a:lnTo>
                  <a:lnTo>
                    <a:pt x="466521" y="207797"/>
                  </a:lnTo>
                  <a:lnTo>
                    <a:pt x="475639" y="209648"/>
                  </a:lnTo>
                  <a:lnTo>
                    <a:pt x="483071" y="214691"/>
                  </a:lnTo>
                  <a:lnTo>
                    <a:pt x="488058" y="222161"/>
                  </a:lnTo>
                  <a:lnTo>
                    <a:pt x="489838" y="231292"/>
                  </a:lnTo>
                  <a:lnTo>
                    <a:pt x="484936" y="894016"/>
                  </a:lnTo>
                  <a:lnTo>
                    <a:pt x="483014" y="903149"/>
                  </a:lnTo>
                  <a:lnTo>
                    <a:pt x="477915" y="910623"/>
                  </a:lnTo>
                  <a:lnTo>
                    <a:pt x="470408" y="915670"/>
                  </a:lnTo>
                  <a:lnTo>
                    <a:pt x="461263" y="917524"/>
                  </a:lnTo>
                  <a:lnTo>
                    <a:pt x="352259" y="917524"/>
                  </a:lnTo>
                  <a:lnTo>
                    <a:pt x="343142" y="915670"/>
                  </a:lnTo>
                  <a:lnTo>
                    <a:pt x="335708" y="910623"/>
                  </a:lnTo>
                  <a:lnTo>
                    <a:pt x="330717" y="903149"/>
                  </a:lnTo>
                  <a:lnTo>
                    <a:pt x="328929" y="894016"/>
                  </a:lnTo>
                  <a:lnTo>
                    <a:pt x="333844" y="231292"/>
                  </a:lnTo>
                  <a:close/>
                </a:path>
                <a:path w="611504" h="2319654">
                  <a:moveTo>
                    <a:pt x="414185" y="1416367"/>
                  </a:moveTo>
                  <a:lnTo>
                    <a:pt x="437680" y="2295779"/>
                  </a:lnTo>
                  <a:lnTo>
                    <a:pt x="435828" y="2304909"/>
                  </a:lnTo>
                  <a:lnTo>
                    <a:pt x="430785" y="2312379"/>
                  </a:lnTo>
                  <a:lnTo>
                    <a:pt x="423315" y="2317422"/>
                  </a:lnTo>
                  <a:lnTo>
                    <a:pt x="414185" y="2319274"/>
                  </a:lnTo>
                </a:path>
                <a:path w="611504" h="2319654">
                  <a:moveTo>
                    <a:pt x="449567" y="207797"/>
                  </a:moveTo>
                  <a:lnTo>
                    <a:pt x="458684" y="209648"/>
                  </a:lnTo>
                  <a:lnTo>
                    <a:pt x="466118" y="214691"/>
                  </a:lnTo>
                  <a:lnTo>
                    <a:pt x="471109" y="222161"/>
                  </a:lnTo>
                  <a:lnTo>
                    <a:pt x="472897" y="231292"/>
                  </a:lnTo>
                  <a:lnTo>
                    <a:pt x="467982" y="894016"/>
                  </a:lnTo>
                  <a:lnTo>
                    <a:pt x="466065" y="903149"/>
                  </a:lnTo>
                  <a:lnTo>
                    <a:pt x="460965" y="910623"/>
                  </a:lnTo>
                  <a:lnTo>
                    <a:pt x="453455" y="915670"/>
                  </a:lnTo>
                  <a:lnTo>
                    <a:pt x="444309" y="917524"/>
                  </a:lnTo>
                </a:path>
                <a:path w="611504" h="2319654">
                  <a:moveTo>
                    <a:pt x="575932" y="1134402"/>
                  </a:moveTo>
                  <a:lnTo>
                    <a:pt x="3784" y="1134402"/>
                  </a:lnTo>
                </a:path>
                <a:path w="611504" h="2319654">
                  <a:moveTo>
                    <a:pt x="540600" y="1210779"/>
                  </a:moveTo>
                  <a:lnTo>
                    <a:pt x="3809" y="1210779"/>
                  </a:lnTo>
                </a:path>
                <a:path w="611504" h="2319654">
                  <a:moveTo>
                    <a:pt x="576249" y="1112050"/>
                  </a:moveTo>
                  <a:lnTo>
                    <a:pt x="590511" y="118122"/>
                  </a:lnTo>
                </a:path>
                <a:path w="611504" h="2319654">
                  <a:moveTo>
                    <a:pt x="501967" y="1093571"/>
                  </a:moveTo>
                  <a:lnTo>
                    <a:pt x="516547" y="103212"/>
                  </a:lnTo>
                </a:path>
                <a:path w="611504" h="2319654">
                  <a:moveTo>
                    <a:pt x="292811" y="1093571"/>
                  </a:moveTo>
                  <a:lnTo>
                    <a:pt x="302767" y="103212"/>
                  </a:lnTo>
                </a:path>
                <a:path w="611504" h="2319654">
                  <a:moveTo>
                    <a:pt x="3809" y="1093571"/>
                  </a:moveTo>
                  <a:lnTo>
                    <a:pt x="3809" y="103212"/>
                  </a:lnTo>
                </a:path>
                <a:path w="611504" h="2319654">
                  <a:moveTo>
                    <a:pt x="296621" y="1093978"/>
                  </a:moveTo>
                  <a:lnTo>
                    <a:pt x="270325" y="1102360"/>
                  </a:lnTo>
                  <a:lnTo>
                    <a:pt x="235210" y="1108789"/>
                  </a:lnTo>
                  <a:lnTo>
                    <a:pt x="193722" y="1112908"/>
                  </a:lnTo>
                  <a:lnTo>
                    <a:pt x="148310" y="1114361"/>
                  </a:lnTo>
                  <a:lnTo>
                    <a:pt x="102898" y="1112908"/>
                  </a:lnTo>
                  <a:lnTo>
                    <a:pt x="61410" y="1108789"/>
                  </a:lnTo>
                  <a:lnTo>
                    <a:pt x="26295" y="1102360"/>
                  </a:lnTo>
                  <a:lnTo>
                    <a:pt x="0" y="1093978"/>
                  </a:lnTo>
                </a:path>
                <a:path w="611504" h="2319654">
                  <a:moveTo>
                    <a:pt x="302767" y="103212"/>
                  </a:moveTo>
                  <a:lnTo>
                    <a:pt x="275924" y="85155"/>
                  </a:lnTo>
                  <a:lnTo>
                    <a:pt x="240077" y="71307"/>
                  </a:lnTo>
                  <a:lnTo>
                    <a:pt x="197729" y="62436"/>
                  </a:lnTo>
                  <a:lnTo>
                    <a:pt x="151383" y="59309"/>
                  </a:lnTo>
                  <a:lnTo>
                    <a:pt x="105030" y="62436"/>
                  </a:lnTo>
                  <a:lnTo>
                    <a:pt x="62680" y="71307"/>
                  </a:lnTo>
                  <a:lnTo>
                    <a:pt x="26836" y="85155"/>
                  </a:lnTo>
                  <a:lnTo>
                    <a:pt x="0" y="103212"/>
                  </a:lnTo>
                </a:path>
                <a:path w="611504" h="2319654">
                  <a:moveTo>
                    <a:pt x="501573" y="1093978"/>
                  </a:moveTo>
                  <a:lnTo>
                    <a:pt x="483406" y="1102360"/>
                  </a:lnTo>
                  <a:lnTo>
                    <a:pt x="459141" y="1108789"/>
                  </a:lnTo>
                  <a:lnTo>
                    <a:pt x="430473" y="1112908"/>
                  </a:lnTo>
                  <a:lnTo>
                    <a:pt x="399097" y="1114361"/>
                  </a:lnTo>
                  <a:lnTo>
                    <a:pt x="367722" y="1112908"/>
                  </a:lnTo>
                  <a:lnTo>
                    <a:pt x="339058" y="1108789"/>
                  </a:lnTo>
                  <a:lnTo>
                    <a:pt x="314794" y="1102360"/>
                  </a:lnTo>
                  <a:lnTo>
                    <a:pt x="296621" y="1093978"/>
                  </a:lnTo>
                </a:path>
                <a:path w="611504" h="2319654">
                  <a:moveTo>
                    <a:pt x="516547" y="103212"/>
                  </a:moveTo>
                  <a:lnTo>
                    <a:pt x="497596" y="86105"/>
                  </a:lnTo>
                  <a:lnTo>
                    <a:pt x="472287" y="72986"/>
                  </a:lnTo>
                  <a:lnTo>
                    <a:pt x="442387" y="64583"/>
                  </a:lnTo>
                  <a:lnTo>
                    <a:pt x="409663" y="61620"/>
                  </a:lnTo>
                  <a:lnTo>
                    <a:pt x="376932" y="64583"/>
                  </a:lnTo>
                  <a:lnTo>
                    <a:pt x="347029" y="72986"/>
                  </a:lnTo>
                  <a:lnTo>
                    <a:pt x="321718" y="86105"/>
                  </a:lnTo>
                  <a:lnTo>
                    <a:pt x="302767" y="103212"/>
                  </a:lnTo>
                </a:path>
                <a:path w="611504" h="2319654">
                  <a:moveTo>
                    <a:pt x="575208" y="1113193"/>
                  </a:moveTo>
                  <a:lnTo>
                    <a:pt x="552598" y="1110376"/>
                  </a:lnTo>
                  <a:lnTo>
                    <a:pt x="532149" y="1106062"/>
                  </a:lnTo>
                  <a:lnTo>
                    <a:pt x="514832" y="1100509"/>
                  </a:lnTo>
                  <a:lnTo>
                    <a:pt x="501624" y="1093978"/>
                  </a:lnTo>
                </a:path>
                <a:path w="611504" h="2319654">
                  <a:moveTo>
                    <a:pt x="571169" y="67398"/>
                  </a:moveTo>
                  <a:lnTo>
                    <a:pt x="554578" y="73825"/>
                  </a:lnTo>
                  <a:lnTo>
                    <a:pt x="539634" y="82186"/>
                  </a:lnTo>
                  <a:lnTo>
                    <a:pt x="526801" y="92107"/>
                  </a:lnTo>
                  <a:lnTo>
                    <a:pt x="516547" y="103212"/>
                  </a:lnTo>
                </a:path>
                <a:path w="611504" h="2319654">
                  <a:moveTo>
                    <a:pt x="611263" y="0"/>
                  </a:moveTo>
                  <a:lnTo>
                    <a:pt x="359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6958723" y="4142562"/>
              <a:ext cx="527685" cy="0"/>
            </a:xfrm>
            <a:custGeom>
              <a:avLst/>
              <a:gdLst/>
              <a:ahLst/>
              <a:cxnLst/>
              <a:rect l="l" t="t" r="r" b="b"/>
              <a:pathLst>
                <a:path w="527684" h="0">
                  <a:moveTo>
                    <a:pt x="0" y="0"/>
                  </a:moveTo>
                  <a:lnTo>
                    <a:pt x="527088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85" name="object 138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6896531" y="3340049"/>
              <a:ext cx="124396" cy="216154"/>
            </a:xfrm>
            <a:prstGeom prst="rect">
              <a:avLst/>
            </a:prstGeom>
          </p:spPr>
        </p:pic>
        <p:sp>
          <p:nvSpPr>
            <p:cNvPr id="1386" name="object 1386"/>
            <p:cNvSpPr/>
            <p:nvPr/>
          </p:nvSpPr>
          <p:spPr>
            <a:xfrm>
              <a:off x="7117968" y="3017862"/>
              <a:ext cx="108585" cy="75565"/>
            </a:xfrm>
            <a:custGeom>
              <a:avLst/>
              <a:gdLst/>
              <a:ahLst/>
              <a:cxnLst/>
              <a:rect l="l" t="t" r="r" b="b"/>
              <a:pathLst>
                <a:path w="108584" h="75564">
                  <a:moveTo>
                    <a:pt x="0" y="0"/>
                  </a:moveTo>
                  <a:lnTo>
                    <a:pt x="0" y="75044"/>
                  </a:lnTo>
                  <a:lnTo>
                    <a:pt x="108470" y="75044"/>
                  </a:lnTo>
                  <a:lnTo>
                    <a:pt x="1084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7117968" y="3017862"/>
              <a:ext cx="108585" cy="75565"/>
            </a:xfrm>
            <a:custGeom>
              <a:avLst/>
              <a:gdLst/>
              <a:ahLst/>
              <a:cxnLst/>
              <a:rect l="l" t="t" r="r" b="b"/>
              <a:pathLst>
                <a:path w="108584" h="75564">
                  <a:moveTo>
                    <a:pt x="108470" y="75044"/>
                  </a:moveTo>
                  <a:lnTo>
                    <a:pt x="108470" y="0"/>
                  </a:lnTo>
                  <a:lnTo>
                    <a:pt x="0" y="0"/>
                  </a:lnTo>
                  <a:lnTo>
                    <a:pt x="0" y="75044"/>
                  </a:lnTo>
                  <a:lnTo>
                    <a:pt x="108470" y="7504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713783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713811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713839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713865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713893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713921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713948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713976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714004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714030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714058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714086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714113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714141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714169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714197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714223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714251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714279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714306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714334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714362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714388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714416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714444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714471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714499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714527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714581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714609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714636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714664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714692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714719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714747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714775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714801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714829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714857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714885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714912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714940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714968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714994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715022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715050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715077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715133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715159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715187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715242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715270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715298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715352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715380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715407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715435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715463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715490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715517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715545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715573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715628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715656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715711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715739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715793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715821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715876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715904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715930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715958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715986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716013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716041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716069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716095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716151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716206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716234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716262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716288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716316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716344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716371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716427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716453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716481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716509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716536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716592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716619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716647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716674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716701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716757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716784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716812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716840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716894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716922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716949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716977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717033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717059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717087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717142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717198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717252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717307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717363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717417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717472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717500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717528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717583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717610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717637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717665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717720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717748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717776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717802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717858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717885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717913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717941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717967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718023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718051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718078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718106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718134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718188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718216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718243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718271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718299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718325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718353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718408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718464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718491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718519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718546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718573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718601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718629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718656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718684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718739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718766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718822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718849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718905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718931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718987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719014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719042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719070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719096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719124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719152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719179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719207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719261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719289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719317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719372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719400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719428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719482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719510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719537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719565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719593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719620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719648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719675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719702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719730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719758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719785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7198131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719841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719867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719895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719923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719950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719978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720032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720060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720088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7201166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720143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720171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7201992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720225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720253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7202817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720308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720336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7203643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720390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720418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7204468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7204735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720501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7205294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720556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7205840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7206119" y="31304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7138073" y="3130448"/>
              <a:ext cx="68580" cy="5080"/>
            </a:xfrm>
            <a:custGeom>
              <a:avLst/>
              <a:gdLst/>
              <a:ahLst/>
              <a:cxnLst/>
              <a:rect l="l" t="t" r="r" b="b"/>
              <a:pathLst>
                <a:path w="68579" h="5080">
                  <a:moveTo>
                    <a:pt x="0" y="4762"/>
                  </a:moveTo>
                  <a:lnTo>
                    <a:pt x="0" y="0"/>
                  </a:lnTo>
                  <a:lnTo>
                    <a:pt x="68249" y="0"/>
                  </a:lnTo>
                  <a:lnTo>
                    <a:pt x="68249" y="4762"/>
                  </a:lnTo>
                  <a:lnTo>
                    <a:pt x="0" y="4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713783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713811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713839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713865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713893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713921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713948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713976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714004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714030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714058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714086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714113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714141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714169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714197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714223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714251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714279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714306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714334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714362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714388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714416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714444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714471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714499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714527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714581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714609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714636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714664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714692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714719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714747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714775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714801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714829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714857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714885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714912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714940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714968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714994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715022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715050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715077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715133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715159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715187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715242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715270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715298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715352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715380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715407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715435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715463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715490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715517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715545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715573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715628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715656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715711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715739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715793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715821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715876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715904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715930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715958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715986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716013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716041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716069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716095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716151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716206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716234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716262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716288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716316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716344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716371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716427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716453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716481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716509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716536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716592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716619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716647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716674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716701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716757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716784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716812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716840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716894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716922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716949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716977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717033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717059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717087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717142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717198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717252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717307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717363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717417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717472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717500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717528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717583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717610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717637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717665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717720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717748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717776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717802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717858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717885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717913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717941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717967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718023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718051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718078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718106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718134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718188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718216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718243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718271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718299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718325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718353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718408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718464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718491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718519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718546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718573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718601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718629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718656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718684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718739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718766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718822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718849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718905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718931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718987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719014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719042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719070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719096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719124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719152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719179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719207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719261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719289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719317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719372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719400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719428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46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66" y="4762"/>
                  </a:lnTo>
                  <a:lnTo>
                    <a:pt x="546" y="4762"/>
                  </a:lnTo>
                  <a:lnTo>
                    <a:pt x="54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719482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719510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719537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719565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719593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719620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719648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719675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719702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719730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719758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719785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7198131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719841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719867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719895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719923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719950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719978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62"/>
                  </a:lnTo>
                  <a:lnTo>
                    <a:pt x="279" y="4762"/>
                  </a:lnTo>
                  <a:lnTo>
                    <a:pt x="558" y="4762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720032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720060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720088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7201166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720143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720171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7201992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720225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720253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7202817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720308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720336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7203643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720390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720418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7204468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7204735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720501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7205294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720556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7205840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7206119" y="317174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4" h="5080">
                  <a:moveTo>
                    <a:pt x="0" y="0"/>
                  </a:moveTo>
                  <a:lnTo>
                    <a:pt x="0" y="4762"/>
                  </a:lnTo>
                  <a:lnTo>
                    <a:pt x="279" y="4762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7138073" y="3171748"/>
              <a:ext cx="68580" cy="5080"/>
            </a:xfrm>
            <a:custGeom>
              <a:avLst/>
              <a:gdLst/>
              <a:ahLst/>
              <a:cxnLst/>
              <a:rect l="l" t="t" r="r" b="b"/>
              <a:pathLst>
                <a:path w="68579" h="5080">
                  <a:moveTo>
                    <a:pt x="0" y="4762"/>
                  </a:moveTo>
                  <a:lnTo>
                    <a:pt x="0" y="0"/>
                  </a:lnTo>
                  <a:lnTo>
                    <a:pt x="68249" y="0"/>
                  </a:lnTo>
                  <a:lnTo>
                    <a:pt x="68249" y="4762"/>
                  </a:lnTo>
                  <a:lnTo>
                    <a:pt x="0" y="4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713807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266" y="0"/>
                  </a:moveTo>
                  <a:lnTo>
                    <a:pt x="266" y="36537"/>
                  </a:lnTo>
                  <a:lnTo>
                    <a:pt x="0" y="36537"/>
                  </a:lnTo>
                  <a:lnTo>
                    <a:pt x="0" y="12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713833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713860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713887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713913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713940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713967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713994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714020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714047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714074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714100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714127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714154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714180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714207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714234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714260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714287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714314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714340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714367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714394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714420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714447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714474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714500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714527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714554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714607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714634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714660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714687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714714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714740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714767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714794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714820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714847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714874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714900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714927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714954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714980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715007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715034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715060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715087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715140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715167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715194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20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54" y="36537"/>
                  </a:lnTo>
                  <a:lnTo>
                    <a:pt x="520" y="36537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715246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715272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715299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715352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715379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715406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715432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715459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715486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715512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715539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715566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715619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715646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715699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715726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715779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715806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715859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715886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715912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715939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715966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715992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716019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716046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716073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716126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716179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716206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716233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716259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716286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716313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716339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716393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716419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716446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716473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716499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716553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716579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716606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716633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716659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716713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716739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716766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716793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716846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716873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716899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716926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716979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717006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717033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717086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717139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717193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717246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717299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717353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717406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717433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717459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717513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717539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717566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717593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717646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717673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717699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717726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717779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717806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717833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717859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717886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717939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717966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717993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718019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718046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718099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718126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718153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718179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718206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718233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718259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718313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718366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718393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718419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718446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718473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718498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7185253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718552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718578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718632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718658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718712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718738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718792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718818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718872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718898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718925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718952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718978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719005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7190320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719058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719085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719138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719165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719192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/>
            <p:cNvSpPr/>
            <p:nvPr/>
          </p:nvSpPr>
          <p:spPr>
            <a:xfrm>
              <a:off x="719245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/>
            <p:cNvSpPr/>
            <p:nvPr/>
          </p:nvSpPr>
          <p:spPr>
            <a:xfrm>
              <a:off x="719272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719298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719352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719378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719405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719432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7194587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719485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719512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719538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719565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719592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719618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7196454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719672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719698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719725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7197521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719778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719805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719832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719885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719912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719938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719965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719992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720018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720045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720072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720098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720125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720152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720178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720205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720232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7202588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720285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720312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720338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720365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720392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720418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7204455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720472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720498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720525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7205522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7205789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7206056" y="30939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266" y="0"/>
                  </a:move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7138073" y="3093910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30">
                  <a:moveTo>
                    <a:pt x="68249" y="36537"/>
                  </a:moveTo>
                  <a:lnTo>
                    <a:pt x="68249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68249" y="365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713807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266" y="0"/>
                  </a:moveTo>
                  <a:lnTo>
                    <a:pt x="266" y="36537"/>
                  </a:lnTo>
                  <a:lnTo>
                    <a:pt x="0" y="36537"/>
                  </a:lnTo>
                  <a:lnTo>
                    <a:pt x="0" y="0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713833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713860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713887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713913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713940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713967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713994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714020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714047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714074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714100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714127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714154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714180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714207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714234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714260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714287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714314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714340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714367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714394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714420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714447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714474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714500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714527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714554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714607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714634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714660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714687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714714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714740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714767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714794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714820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714847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714874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714900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714927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714954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714980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715007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715034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715060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715087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715140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715167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715194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20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54" y="36537"/>
                  </a:lnTo>
                  <a:lnTo>
                    <a:pt x="520" y="36537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715246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715272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715299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715352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715379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715406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715432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715459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715486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715512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715539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715566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715619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715646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715699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715726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715779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715806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715859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715886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715912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715939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715966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715992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716019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716046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716073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716126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716179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716206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716233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716259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716286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716313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716339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716393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716419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716446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716473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716499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716553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716579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716606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716633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716659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716713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716739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716766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716793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716846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716873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716899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716926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716979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717006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717033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717086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717139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717193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717246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717299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717353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717406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717433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717459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717513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/>
            <p:cNvSpPr/>
            <p:nvPr/>
          </p:nvSpPr>
          <p:spPr>
            <a:xfrm>
              <a:off x="717539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717566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717593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717646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717673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717699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717726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717779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717806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717833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717859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717886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717939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717966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717993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718019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718046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718099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718126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/>
            <p:cNvSpPr/>
            <p:nvPr/>
          </p:nvSpPr>
          <p:spPr>
            <a:xfrm>
              <a:off x="718153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718179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718206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718233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718259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718313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718366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/>
            <p:cNvSpPr/>
            <p:nvPr/>
          </p:nvSpPr>
          <p:spPr>
            <a:xfrm>
              <a:off x="718393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718419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718446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718473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/>
            <p:cNvSpPr/>
            <p:nvPr/>
          </p:nvSpPr>
          <p:spPr>
            <a:xfrm>
              <a:off x="718498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/>
            <p:cNvSpPr/>
            <p:nvPr/>
          </p:nvSpPr>
          <p:spPr>
            <a:xfrm>
              <a:off x="7185253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718552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718578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/>
            <p:cNvSpPr/>
            <p:nvPr/>
          </p:nvSpPr>
          <p:spPr>
            <a:xfrm>
              <a:off x="718632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/>
            <p:cNvSpPr/>
            <p:nvPr/>
          </p:nvSpPr>
          <p:spPr>
            <a:xfrm>
              <a:off x="718658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718712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718738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718792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718818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718872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718898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718925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718952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718978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719005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7190320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719058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719085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719138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719165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719192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719245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719272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719298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719352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719378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719405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719432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7194587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719485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719512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719538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719565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719592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719618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7196454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719672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719698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719725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7197521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719778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719805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719832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719885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719912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719938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719965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719992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720018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720045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720072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720098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720125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720152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720178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720205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720232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7202588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720285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720312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720338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720365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720392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720418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7204455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720472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720498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720525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7205522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7205789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7206056" y="3135210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266" y="0"/>
                  </a:move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7138073" y="3135210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30">
                  <a:moveTo>
                    <a:pt x="68249" y="36537"/>
                  </a:moveTo>
                  <a:lnTo>
                    <a:pt x="68249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68249" y="365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713807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266" y="0"/>
                  </a:moveTo>
                  <a:lnTo>
                    <a:pt x="266" y="36537"/>
                  </a:lnTo>
                  <a:lnTo>
                    <a:pt x="0" y="36537"/>
                  </a:lnTo>
                  <a:lnTo>
                    <a:pt x="0" y="12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713833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713860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713887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713913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713940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713967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713994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714020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714047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714074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714100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714127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714154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714180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714207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714234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714260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714287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714314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714340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714367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714394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714420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714447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714474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714500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714527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714554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714607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714634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714660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714687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714714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714740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714767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714794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714820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714847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714874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714900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714927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714954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714980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715007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715034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715060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715087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715140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715167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715194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20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54" y="36537"/>
                  </a:lnTo>
                  <a:lnTo>
                    <a:pt x="520" y="36537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715246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715272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715299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715352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715379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715406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715432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715459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715486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715512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715539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715566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715619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715646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715699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715726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715779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715806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715859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715886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715912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715939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715966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715992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716019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716046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716073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716126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716179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716206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716233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716259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716286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716313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716339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716393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716419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716446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716473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/>
            <p:cNvSpPr/>
            <p:nvPr/>
          </p:nvSpPr>
          <p:spPr>
            <a:xfrm>
              <a:off x="716499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/>
            <p:cNvSpPr/>
            <p:nvPr/>
          </p:nvSpPr>
          <p:spPr>
            <a:xfrm>
              <a:off x="716553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716579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716606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716633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716659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716713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716739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716766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716793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716846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716873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716899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716926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/>
            <p:cNvSpPr/>
            <p:nvPr/>
          </p:nvSpPr>
          <p:spPr>
            <a:xfrm>
              <a:off x="716979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717006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717033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717086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717139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717193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717246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717299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717353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717406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717433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717459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717513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717539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717566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717593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717646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717673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717699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717726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717779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717806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717833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717859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717886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717939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717966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717993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/>
            <p:cNvSpPr/>
            <p:nvPr/>
          </p:nvSpPr>
          <p:spPr>
            <a:xfrm>
              <a:off x="718019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718046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718099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718126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718153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718179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718206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718233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718259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718313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718366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718393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718419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718446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718473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718498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7185253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718552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718578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718632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718658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718712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718738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718792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718818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718872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718898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718925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718952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718978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719005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7190320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719058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719085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719138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719165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719192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719245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719272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719298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719352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719378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719405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719432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7194587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719485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719512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719538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719565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719592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719618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7196454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719672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719698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719725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7197521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719778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719805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719832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533" y="0"/>
                  </a:moveTo>
                  <a:lnTo>
                    <a:pt x="266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533" y="36537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719885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719912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719938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719965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719992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720018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720045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720072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720098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720125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720152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720178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720205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720232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7202588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720285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720312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720338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720365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720392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720418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7204455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720472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720498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720525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7205522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7205789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0" y="0"/>
                  </a:moveTo>
                  <a:lnTo>
                    <a:pt x="0" y="36537"/>
                  </a:lnTo>
                  <a:lnTo>
                    <a:pt x="266" y="36537"/>
                  </a:lnTo>
                  <a:lnTo>
                    <a:pt x="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7206056" y="3176498"/>
              <a:ext cx="635" cy="36830"/>
            </a:xfrm>
            <a:custGeom>
              <a:avLst/>
              <a:gdLst/>
              <a:ahLst/>
              <a:cxnLst/>
              <a:rect l="l" t="t" r="r" b="b"/>
              <a:pathLst>
                <a:path w="634" h="36830">
                  <a:moveTo>
                    <a:pt x="266" y="0"/>
                  </a:moveTo>
                  <a:lnTo>
                    <a:pt x="0" y="0"/>
                  </a:lnTo>
                  <a:lnTo>
                    <a:pt x="0" y="36537"/>
                  </a:lnTo>
                  <a:lnTo>
                    <a:pt x="266" y="36537"/>
                  </a:lnTo>
                  <a:lnTo>
                    <a:pt x="266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7138073" y="3176498"/>
              <a:ext cx="68580" cy="36830"/>
            </a:xfrm>
            <a:custGeom>
              <a:avLst/>
              <a:gdLst/>
              <a:ahLst/>
              <a:cxnLst/>
              <a:rect l="l" t="t" r="r" b="b"/>
              <a:pathLst>
                <a:path w="68579" h="36830">
                  <a:moveTo>
                    <a:pt x="68249" y="36537"/>
                  </a:moveTo>
                  <a:lnTo>
                    <a:pt x="68249" y="0"/>
                  </a:lnTo>
                  <a:lnTo>
                    <a:pt x="0" y="0"/>
                  </a:lnTo>
                  <a:lnTo>
                    <a:pt x="0" y="36537"/>
                  </a:lnTo>
                  <a:lnTo>
                    <a:pt x="68249" y="365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7150798" y="3018662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4" h="21589">
                  <a:moveTo>
                    <a:pt x="165" y="0"/>
                  </a:moveTo>
                  <a:lnTo>
                    <a:pt x="0" y="88"/>
                  </a:lnTo>
                  <a:lnTo>
                    <a:pt x="0" y="21094"/>
                  </a:lnTo>
                  <a:lnTo>
                    <a:pt x="165" y="21196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7150963" y="3018571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4" h="21589">
                  <a:moveTo>
                    <a:pt x="165" y="21366"/>
                  </a:moveTo>
                  <a:lnTo>
                    <a:pt x="0" y="21276"/>
                  </a:lnTo>
                  <a:lnTo>
                    <a:pt x="0" y="90"/>
                  </a:lnTo>
                  <a:lnTo>
                    <a:pt x="165" y="0"/>
                  </a:lnTo>
                  <a:lnTo>
                    <a:pt x="165" y="21366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7151128" y="3018480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4" h="21589">
                  <a:moveTo>
                    <a:pt x="165" y="21547"/>
                  </a:moveTo>
                  <a:lnTo>
                    <a:pt x="0" y="21457"/>
                  </a:lnTo>
                  <a:lnTo>
                    <a:pt x="0" y="90"/>
                  </a:lnTo>
                  <a:lnTo>
                    <a:pt x="165" y="0"/>
                  </a:lnTo>
                  <a:lnTo>
                    <a:pt x="165" y="2154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7151293" y="3018390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4" h="22225">
                  <a:moveTo>
                    <a:pt x="165" y="21728"/>
                  </a:moveTo>
                  <a:lnTo>
                    <a:pt x="0" y="21637"/>
                  </a:lnTo>
                  <a:lnTo>
                    <a:pt x="0" y="90"/>
                  </a:lnTo>
                  <a:lnTo>
                    <a:pt x="165" y="0"/>
                  </a:lnTo>
                  <a:lnTo>
                    <a:pt x="165" y="21728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7151471" y="3018293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4" h="22225">
                  <a:moveTo>
                    <a:pt x="165" y="21922"/>
                  </a:moveTo>
                  <a:lnTo>
                    <a:pt x="0" y="21832"/>
                  </a:lnTo>
                  <a:lnTo>
                    <a:pt x="0" y="90"/>
                  </a:lnTo>
                  <a:lnTo>
                    <a:pt x="165" y="0"/>
                  </a:lnTo>
                  <a:lnTo>
                    <a:pt x="165" y="21922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7151636" y="3018203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4" h="22225">
                  <a:moveTo>
                    <a:pt x="165" y="22103"/>
                  </a:moveTo>
                  <a:lnTo>
                    <a:pt x="0" y="22012"/>
                  </a:lnTo>
                  <a:lnTo>
                    <a:pt x="0" y="90"/>
                  </a:lnTo>
                  <a:lnTo>
                    <a:pt x="165" y="0"/>
                  </a:lnTo>
                  <a:lnTo>
                    <a:pt x="165" y="2210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7151801" y="301811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165" y="22283"/>
                  </a:moveTo>
                  <a:lnTo>
                    <a:pt x="0" y="22193"/>
                  </a:lnTo>
                  <a:lnTo>
                    <a:pt x="0" y="90"/>
                  </a:lnTo>
                  <a:lnTo>
                    <a:pt x="165" y="0"/>
                  </a:lnTo>
                  <a:lnTo>
                    <a:pt x="165" y="2228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7151966" y="3017985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232" y="22537"/>
                  </a:moveTo>
                  <a:lnTo>
                    <a:pt x="0" y="22410"/>
                  </a:lnTo>
                  <a:lnTo>
                    <a:pt x="0" y="127"/>
                  </a:lnTo>
                  <a:lnTo>
                    <a:pt x="232" y="0"/>
                  </a:lnTo>
                  <a:lnTo>
                    <a:pt x="232" y="2253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7152131" y="3017916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22730"/>
                  </a:moveTo>
                  <a:lnTo>
                    <a:pt x="67" y="69"/>
                  </a:lnTo>
                  <a:lnTo>
                    <a:pt x="194" y="0"/>
                  </a:lnTo>
                  <a:lnTo>
                    <a:pt x="165" y="2273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7152297" y="3017790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22856"/>
                  </a:moveTo>
                  <a:lnTo>
                    <a:pt x="165" y="22856"/>
                  </a:lnTo>
                  <a:lnTo>
                    <a:pt x="165" y="0"/>
                  </a:lnTo>
                  <a:lnTo>
                    <a:pt x="29" y="125"/>
                  </a:lnTo>
                  <a:lnTo>
                    <a:pt x="0" y="22856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7152463" y="3017841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176" y="0"/>
                  </a:lnTo>
                  <a:lnTo>
                    <a:pt x="176" y="22826"/>
                  </a:lnTo>
                  <a:lnTo>
                    <a:pt x="11" y="2280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715264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715280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715297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715313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715331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715347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715364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715380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715397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715413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715431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715448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715464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715481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715497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715514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715531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715548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715581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715598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715614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715632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715648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715665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715681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715698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715714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715732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715749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715765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715782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715798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715815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715832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715849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715865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715882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715915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715933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715949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715982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715999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716015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165" y="0"/>
                  </a:move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close/>
                </a:path>
                <a:path w="634" h="22860">
                  <a:moveTo>
                    <a:pt x="342" y="0"/>
                  </a:moveTo>
                  <a:lnTo>
                    <a:pt x="177" y="0"/>
                  </a:lnTo>
                  <a:lnTo>
                    <a:pt x="177" y="22783"/>
                  </a:lnTo>
                  <a:lnTo>
                    <a:pt x="342" y="22783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716050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716066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716083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716099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716116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716133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716150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716166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716183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716216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716234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716267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716283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716316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716334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716367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716384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716400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716417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716434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716451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716467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716484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716501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716535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716568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716584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716601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716619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716635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716652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716668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716701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716719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716735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716752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716768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716801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716819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716836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716852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716869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716902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716920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716936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716953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716986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717002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717020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717036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717069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717086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717103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165" y="0"/>
                  </a:move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close/>
                </a:path>
                <a:path w="634" h="22860">
                  <a:moveTo>
                    <a:pt x="342" y="0"/>
                  </a:moveTo>
                  <a:lnTo>
                    <a:pt x="177" y="0"/>
                  </a:lnTo>
                  <a:lnTo>
                    <a:pt x="177" y="22783"/>
                  </a:lnTo>
                  <a:lnTo>
                    <a:pt x="342" y="22783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717137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717170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717203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717236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/>
            <p:cNvSpPr/>
            <p:nvPr/>
          </p:nvSpPr>
          <p:spPr>
            <a:xfrm>
              <a:off x="717269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165" y="0"/>
                  </a:move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close/>
                </a:path>
                <a:path w="634" h="22860">
                  <a:moveTo>
                    <a:pt x="342" y="0"/>
                  </a:moveTo>
                  <a:lnTo>
                    <a:pt x="177" y="0"/>
                  </a:lnTo>
                  <a:lnTo>
                    <a:pt x="177" y="22783"/>
                  </a:lnTo>
                  <a:lnTo>
                    <a:pt x="342" y="22783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717303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717336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717353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/>
            <p:cNvSpPr/>
            <p:nvPr/>
          </p:nvSpPr>
          <p:spPr>
            <a:xfrm>
              <a:off x="717369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165" y="0"/>
                  </a:move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close/>
                </a:path>
                <a:path w="634" h="22860">
                  <a:moveTo>
                    <a:pt x="342" y="0"/>
                  </a:moveTo>
                  <a:lnTo>
                    <a:pt x="177" y="0"/>
                  </a:lnTo>
                  <a:lnTo>
                    <a:pt x="177" y="22783"/>
                  </a:lnTo>
                  <a:lnTo>
                    <a:pt x="342" y="22783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717403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717420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717436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717453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/>
            <p:cNvSpPr/>
            <p:nvPr/>
          </p:nvSpPr>
          <p:spPr>
            <a:xfrm>
              <a:off x="717487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/>
            <p:cNvSpPr/>
            <p:nvPr/>
          </p:nvSpPr>
          <p:spPr>
            <a:xfrm>
              <a:off x="717504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717520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/>
            <p:cNvSpPr/>
            <p:nvPr/>
          </p:nvSpPr>
          <p:spPr>
            <a:xfrm>
              <a:off x="717537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/>
            <p:cNvSpPr/>
            <p:nvPr/>
          </p:nvSpPr>
          <p:spPr>
            <a:xfrm>
              <a:off x="717570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717588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717604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/>
            <p:cNvSpPr/>
            <p:nvPr/>
          </p:nvSpPr>
          <p:spPr>
            <a:xfrm>
              <a:off x="717621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717637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/>
            <p:cNvSpPr/>
            <p:nvPr/>
          </p:nvSpPr>
          <p:spPr>
            <a:xfrm>
              <a:off x="717671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717688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717704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/>
            <p:cNvSpPr/>
            <p:nvPr/>
          </p:nvSpPr>
          <p:spPr>
            <a:xfrm>
              <a:off x="717721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717738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717770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/>
            <p:cNvSpPr/>
            <p:nvPr/>
          </p:nvSpPr>
          <p:spPr>
            <a:xfrm>
              <a:off x="717788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717805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717821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/>
            <p:cNvSpPr/>
            <p:nvPr/>
          </p:nvSpPr>
          <p:spPr>
            <a:xfrm>
              <a:off x="717838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717854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717872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/>
            <p:cNvSpPr/>
            <p:nvPr/>
          </p:nvSpPr>
          <p:spPr>
            <a:xfrm>
              <a:off x="717905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7179386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717955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/>
            <p:cNvSpPr/>
            <p:nvPr/>
          </p:nvSpPr>
          <p:spPr>
            <a:xfrm>
              <a:off x="717972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717989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718005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/>
            <p:cNvSpPr/>
            <p:nvPr/>
          </p:nvSpPr>
          <p:spPr>
            <a:xfrm>
              <a:off x="718022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718038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/>
            <p:cNvSpPr/>
            <p:nvPr/>
          </p:nvSpPr>
          <p:spPr>
            <a:xfrm>
              <a:off x="718055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718073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718106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718122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/>
            <p:cNvSpPr/>
            <p:nvPr/>
          </p:nvSpPr>
          <p:spPr>
            <a:xfrm>
              <a:off x="718155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718173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718206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718223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718256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718273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718290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718306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718323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718339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718356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718374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718390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718423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718440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718456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165" y="0"/>
                  </a:move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close/>
                </a:path>
                <a:path w="634" h="22860">
                  <a:moveTo>
                    <a:pt x="342" y="0"/>
                  </a:moveTo>
                  <a:lnTo>
                    <a:pt x="177" y="0"/>
                  </a:lnTo>
                  <a:lnTo>
                    <a:pt x="177" y="22783"/>
                  </a:lnTo>
                  <a:lnTo>
                    <a:pt x="342" y="22783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718491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718507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7185241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718557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718574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718591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718607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718624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718640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718657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718675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718691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718708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718724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718741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718757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718775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718792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718808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718825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718841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718859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2783"/>
                  </a:lnTo>
                  <a:lnTo>
                    <a:pt x="165" y="22783"/>
                  </a:lnTo>
                  <a:lnTo>
                    <a:pt x="330" y="22783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718892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718908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718925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7189419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7189584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718976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718992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719009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7190257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7190422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719060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/>
            <p:cNvSpPr/>
            <p:nvPr/>
          </p:nvSpPr>
          <p:spPr>
            <a:xfrm>
              <a:off x="719076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719093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/>
            <p:cNvSpPr/>
            <p:nvPr/>
          </p:nvSpPr>
          <p:spPr>
            <a:xfrm>
              <a:off x="719109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7191260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7191425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1" name="object 2681"/>
            <p:cNvSpPr/>
            <p:nvPr/>
          </p:nvSpPr>
          <p:spPr>
            <a:xfrm>
              <a:off x="719160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0" y="22783"/>
                  </a:lnTo>
                  <a:lnTo>
                    <a:pt x="165" y="22783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2" name="object 2682"/>
            <p:cNvSpPr/>
            <p:nvPr/>
          </p:nvSpPr>
          <p:spPr>
            <a:xfrm>
              <a:off x="7191768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190" y="0"/>
                  </a:lnTo>
                  <a:lnTo>
                    <a:pt x="170" y="22794"/>
                  </a:lnTo>
                  <a:lnTo>
                    <a:pt x="0" y="227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7191933" y="3017862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0"/>
                  </a:moveTo>
                  <a:lnTo>
                    <a:pt x="5" y="22794"/>
                  </a:lnTo>
                  <a:lnTo>
                    <a:pt x="133" y="22725"/>
                  </a:lnTo>
                  <a:lnTo>
                    <a:pt x="128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/>
            <p:cNvSpPr/>
            <p:nvPr/>
          </p:nvSpPr>
          <p:spPr>
            <a:xfrm>
              <a:off x="7192067" y="3017921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196" y="22559"/>
                  </a:moveTo>
                  <a:lnTo>
                    <a:pt x="0" y="22666"/>
                  </a:lnTo>
                  <a:lnTo>
                    <a:pt x="0" y="0"/>
                  </a:lnTo>
                  <a:lnTo>
                    <a:pt x="196" y="106"/>
                  </a:lnTo>
                  <a:lnTo>
                    <a:pt x="196" y="22559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5" name="object 2685"/>
            <p:cNvSpPr/>
            <p:nvPr/>
          </p:nvSpPr>
          <p:spPr>
            <a:xfrm>
              <a:off x="7192263" y="3018028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165" y="22363"/>
                  </a:moveTo>
                  <a:lnTo>
                    <a:pt x="0" y="22453"/>
                  </a:lnTo>
                  <a:lnTo>
                    <a:pt x="0" y="0"/>
                  </a:lnTo>
                  <a:lnTo>
                    <a:pt x="165" y="89"/>
                  </a:lnTo>
                  <a:lnTo>
                    <a:pt x="165" y="2236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7192429" y="3018117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165" y="22184"/>
                  </a:moveTo>
                  <a:lnTo>
                    <a:pt x="0" y="22273"/>
                  </a:lnTo>
                  <a:lnTo>
                    <a:pt x="0" y="0"/>
                  </a:lnTo>
                  <a:lnTo>
                    <a:pt x="165" y="89"/>
                  </a:lnTo>
                  <a:lnTo>
                    <a:pt x="165" y="22184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/>
            <p:cNvSpPr/>
            <p:nvPr/>
          </p:nvSpPr>
          <p:spPr>
            <a:xfrm>
              <a:off x="7192606" y="3018214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4" h="22225">
                  <a:moveTo>
                    <a:pt x="165" y="21991"/>
                  </a:moveTo>
                  <a:lnTo>
                    <a:pt x="0" y="22080"/>
                  </a:lnTo>
                  <a:lnTo>
                    <a:pt x="0" y="0"/>
                  </a:lnTo>
                  <a:lnTo>
                    <a:pt x="165" y="89"/>
                  </a:lnTo>
                  <a:lnTo>
                    <a:pt x="165" y="21991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/>
            <p:cNvSpPr/>
            <p:nvPr/>
          </p:nvSpPr>
          <p:spPr>
            <a:xfrm>
              <a:off x="7192772" y="3018303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4" h="22225">
                  <a:moveTo>
                    <a:pt x="165" y="21812"/>
                  </a:moveTo>
                  <a:lnTo>
                    <a:pt x="0" y="21901"/>
                  </a:lnTo>
                  <a:lnTo>
                    <a:pt x="0" y="0"/>
                  </a:lnTo>
                  <a:lnTo>
                    <a:pt x="165" y="89"/>
                  </a:lnTo>
                  <a:lnTo>
                    <a:pt x="165" y="21812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7192937" y="3018393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4" h="22225">
                  <a:moveTo>
                    <a:pt x="165" y="21632"/>
                  </a:moveTo>
                  <a:lnTo>
                    <a:pt x="0" y="21722"/>
                  </a:lnTo>
                  <a:lnTo>
                    <a:pt x="0" y="0"/>
                  </a:lnTo>
                  <a:lnTo>
                    <a:pt x="165" y="89"/>
                  </a:lnTo>
                  <a:lnTo>
                    <a:pt x="165" y="21632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/>
            <p:cNvSpPr/>
            <p:nvPr/>
          </p:nvSpPr>
          <p:spPr>
            <a:xfrm>
              <a:off x="7193102" y="3018483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4" h="21589">
                  <a:moveTo>
                    <a:pt x="165" y="21453"/>
                  </a:moveTo>
                  <a:lnTo>
                    <a:pt x="0" y="21543"/>
                  </a:lnTo>
                  <a:lnTo>
                    <a:pt x="0" y="0"/>
                  </a:lnTo>
                  <a:lnTo>
                    <a:pt x="165" y="89"/>
                  </a:lnTo>
                  <a:lnTo>
                    <a:pt x="165" y="21453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/>
            <p:cNvSpPr/>
            <p:nvPr/>
          </p:nvSpPr>
          <p:spPr>
            <a:xfrm>
              <a:off x="7193267" y="3018572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4" h="21589">
                  <a:moveTo>
                    <a:pt x="165" y="21274"/>
                  </a:moveTo>
                  <a:lnTo>
                    <a:pt x="0" y="21364"/>
                  </a:lnTo>
                  <a:lnTo>
                    <a:pt x="0" y="0"/>
                  </a:lnTo>
                  <a:lnTo>
                    <a:pt x="165" y="89"/>
                  </a:lnTo>
                  <a:lnTo>
                    <a:pt x="165" y="21274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7193432" y="3018662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4" h="21589">
                  <a:moveTo>
                    <a:pt x="0" y="21184"/>
                  </a:moveTo>
                  <a:lnTo>
                    <a:pt x="0" y="0"/>
                  </a:lnTo>
                  <a:lnTo>
                    <a:pt x="165" y="89"/>
                  </a:lnTo>
                  <a:lnTo>
                    <a:pt x="165" y="21095"/>
                  </a:lnTo>
                  <a:lnTo>
                    <a:pt x="0" y="21184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7150798" y="3017862"/>
              <a:ext cx="43180" cy="22860"/>
            </a:xfrm>
            <a:custGeom>
              <a:avLst/>
              <a:gdLst/>
              <a:ahLst/>
              <a:cxnLst/>
              <a:rect l="l" t="t" r="r" b="b"/>
              <a:pathLst>
                <a:path w="43179" h="22860">
                  <a:moveTo>
                    <a:pt x="3632" y="22783"/>
                  </a:moveTo>
                  <a:lnTo>
                    <a:pt x="39166" y="22783"/>
                  </a:lnTo>
                  <a:lnTo>
                    <a:pt x="41160" y="22783"/>
                  </a:lnTo>
                  <a:lnTo>
                    <a:pt x="42799" y="21894"/>
                  </a:lnTo>
                  <a:lnTo>
                    <a:pt x="42799" y="20802"/>
                  </a:lnTo>
                  <a:lnTo>
                    <a:pt x="42799" y="1968"/>
                  </a:lnTo>
                  <a:lnTo>
                    <a:pt x="42799" y="888"/>
                  </a:lnTo>
                  <a:lnTo>
                    <a:pt x="41160" y="0"/>
                  </a:lnTo>
                  <a:lnTo>
                    <a:pt x="39166" y="0"/>
                  </a:lnTo>
                  <a:lnTo>
                    <a:pt x="3632" y="0"/>
                  </a:lnTo>
                  <a:lnTo>
                    <a:pt x="1625" y="0"/>
                  </a:lnTo>
                  <a:lnTo>
                    <a:pt x="0" y="888"/>
                  </a:lnTo>
                  <a:lnTo>
                    <a:pt x="0" y="1968"/>
                  </a:lnTo>
                  <a:lnTo>
                    <a:pt x="0" y="20802"/>
                  </a:lnTo>
                  <a:lnTo>
                    <a:pt x="0" y="21894"/>
                  </a:lnTo>
                  <a:lnTo>
                    <a:pt x="1625" y="22783"/>
                  </a:lnTo>
                  <a:lnTo>
                    <a:pt x="3632" y="227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/>
            <p:cNvSpPr/>
            <p:nvPr/>
          </p:nvSpPr>
          <p:spPr>
            <a:xfrm>
              <a:off x="715915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101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/>
            <p:cNvSpPr/>
            <p:nvPr/>
          </p:nvSpPr>
          <p:spPr>
            <a:xfrm>
              <a:off x="715925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/>
            <p:cNvSpPr/>
            <p:nvPr/>
          </p:nvSpPr>
          <p:spPr>
            <a:xfrm>
              <a:off x="715935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/>
            <p:cNvSpPr/>
            <p:nvPr/>
          </p:nvSpPr>
          <p:spPr>
            <a:xfrm>
              <a:off x="715945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/>
            <p:cNvSpPr/>
            <p:nvPr/>
          </p:nvSpPr>
          <p:spPr>
            <a:xfrm>
              <a:off x="715956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/>
            <p:cNvSpPr/>
            <p:nvPr/>
          </p:nvSpPr>
          <p:spPr>
            <a:xfrm>
              <a:off x="715966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/>
            <p:cNvSpPr/>
            <p:nvPr/>
          </p:nvSpPr>
          <p:spPr>
            <a:xfrm>
              <a:off x="715976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1" name="object 2701"/>
            <p:cNvSpPr/>
            <p:nvPr/>
          </p:nvSpPr>
          <p:spPr>
            <a:xfrm>
              <a:off x="715986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2" name="object 2702"/>
            <p:cNvSpPr/>
            <p:nvPr/>
          </p:nvSpPr>
          <p:spPr>
            <a:xfrm>
              <a:off x="715996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3" name="object 2703"/>
            <p:cNvSpPr/>
            <p:nvPr/>
          </p:nvSpPr>
          <p:spPr>
            <a:xfrm>
              <a:off x="716006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4" name="object 2704"/>
            <p:cNvSpPr/>
            <p:nvPr/>
          </p:nvSpPr>
          <p:spPr>
            <a:xfrm>
              <a:off x="716017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716027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/>
            <p:cNvSpPr/>
            <p:nvPr/>
          </p:nvSpPr>
          <p:spPr>
            <a:xfrm>
              <a:off x="716038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/>
            <p:cNvSpPr/>
            <p:nvPr/>
          </p:nvSpPr>
          <p:spPr>
            <a:xfrm>
              <a:off x="716048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/>
            <p:cNvSpPr/>
            <p:nvPr/>
          </p:nvSpPr>
          <p:spPr>
            <a:xfrm>
              <a:off x="716059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/>
            <p:cNvSpPr/>
            <p:nvPr/>
          </p:nvSpPr>
          <p:spPr>
            <a:xfrm>
              <a:off x="716069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/>
            <p:cNvSpPr/>
            <p:nvPr/>
          </p:nvSpPr>
          <p:spPr>
            <a:xfrm>
              <a:off x="716079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716089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/>
            <p:cNvSpPr/>
            <p:nvPr/>
          </p:nvSpPr>
          <p:spPr>
            <a:xfrm>
              <a:off x="716099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/>
            <p:cNvSpPr/>
            <p:nvPr/>
          </p:nvSpPr>
          <p:spPr>
            <a:xfrm>
              <a:off x="716109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/>
            <p:cNvSpPr/>
            <p:nvPr/>
          </p:nvSpPr>
          <p:spPr>
            <a:xfrm>
              <a:off x="716119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716130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/>
            <p:cNvSpPr/>
            <p:nvPr/>
          </p:nvSpPr>
          <p:spPr>
            <a:xfrm>
              <a:off x="716140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/>
            <p:cNvSpPr/>
            <p:nvPr/>
          </p:nvSpPr>
          <p:spPr>
            <a:xfrm>
              <a:off x="716150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/>
            <p:cNvSpPr/>
            <p:nvPr/>
          </p:nvSpPr>
          <p:spPr>
            <a:xfrm>
              <a:off x="716160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716170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716180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716191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/>
            <p:cNvSpPr/>
            <p:nvPr/>
          </p:nvSpPr>
          <p:spPr>
            <a:xfrm>
              <a:off x="716201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/>
            <p:cNvSpPr/>
            <p:nvPr/>
          </p:nvSpPr>
          <p:spPr>
            <a:xfrm>
              <a:off x="716221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/>
            <p:cNvSpPr/>
            <p:nvPr/>
          </p:nvSpPr>
          <p:spPr>
            <a:xfrm>
              <a:off x="716231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/>
            <p:cNvSpPr/>
            <p:nvPr/>
          </p:nvSpPr>
          <p:spPr>
            <a:xfrm>
              <a:off x="716241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/>
            <p:cNvSpPr/>
            <p:nvPr/>
          </p:nvSpPr>
          <p:spPr>
            <a:xfrm>
              <a:off x="716252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7" name="object 2727"/>
            <p:cNvSpPr/>
            <p:nvPr/>
          </p:nvSpPr>
          <p:spPr>
            <a:xfrm>
              <a:off x="716262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8" name="object 2728"/>
            <p:cNvSpPr/>
            <p:nvPr/>
          </p:nvSpPr>
          <p:spPr>
            <a:xfrm>
              <a:off x="716272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9" name="object 2729"/>
            <p:cNvSpPr/>
            <p:nvPr/>
          </p:nvSpPr>
          <p:spPr>
            <a:xfrm>
              <a:off x="716282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716292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/>
            <p:cNvSpPr/>
            <p:nvPr/>
          </p:nvSpPr>
          <p:spPr>
            <a:xfrm>
              <a:off x="716302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2" name="object 2732"/>
            <p:cNvSpPr/>
            <p:nvPr/>
          </p:nvSpPr>
          <p:spPr>
            <a:xfrm>
              <a:off x="716313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3" name="object 2733"/>
            <p:cNvSpPr/>
            <p:nvPr/>
          </p:nvSpPr>
          <p:spPr>
            <a:xfrm>
              <a:off x="716323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/>
            <p:cNvSpPr/>
            <p:nvPr/>
          </p:nvSpPr>
          <p:spPr>
            <a:xfrm>
              <a:off x="716333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5" name="object 2735"/>
            <p:cNvSpPr/>
            <p:nvPr/>
          </p:nvSpPr>
          <p:spPr>
            <a:xfrm>
              <a:off x="716343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6" name="object 2736"/>
            <p:cNvSpPr/>
            <p:nvPr/>
          </p:nvSpPr>
          <p:spPr>
            <a:xfrm>
              <a:off x="716353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7" name="object 2737"/>
            <p:cNvSpPr/>
            <p:nvPr/>
          </p:nvSpPr>
          <p:spPr>
            <a:xfrm>
              <a:off x="716363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8" name="object 2738"/>
            <p:cNvSpPr/>
            <p:nvPr/>
          </p:nvSpPr>
          <p:spPr>
            <a:xfrm>
              <a:off x="716373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9" name="object 2739"/>
            <p:cNvSpPr/>
            <p:nvPr/>
          </p:nvSpPr>
          <p:spPr>
            <a:xfrm>
              <a:off x="716384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0" name="object 2740"/>
            <p:cNvSpPr/>
            <p:nvPr/>
          </p:nvSpPr>
          <p:spPr>
            <a:xfrm>
              <a:off x="716394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1" name="object 2741"/>
            <p:cNvSpPr/>
            <p:nvPr/>
          </p:nvSpPr>
          <p:spPr>
            <a:xfrm>
              <a:off x="716404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101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  <a:path w="634" h="52705">
                  <a:moveTo>
                    <a:pt x="215" y="0"/>
                  </a:moveTo>
                  <a:lnTo>
                    <a:pt x="114" y="52260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/>
            <p:cNvSpPr/>
            <p:nvPr/>
          </p:nvSpPr>
          <p:spPr>
            <a:xfrm>
              <a:off x="716426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/>
            <p:cNvSpPr/>
            <p:nvPr/>
          </p:nvSpPr>
          <p:spPr>
            <a:xfrm>
              <a:off x="716436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/>
            <p:cNvSpPr/>
            <p:nvPr/>
          </p:nvSpPr>
          <p:spPr>
            <a:xfrm>
              <a:off x="716446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716466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/>
            <p:cNvSpPr/>
            <p:nvPr/>
          </p:nvSpPr>
          <p:spPr>
            <a:xfrm>
              <a:off x="716476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/>
            <p:cNvSpPr/>
            <p:nvPr/>
          </p:nvSpPr>
          <p:spPr>
            <a:xfrm>
              <a:off x="716487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/>
            <p:cNvSpPr/>
            <p:nvPr/>
          </p:nvSpPr>
          <p:spPr>
            <a:xfrm>
              <a:off x="716507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/>
            <p:cNvSpPr/>
            <p:nvPr/>
          </p:nvSpPr>
          <p:spPr>
            <a:xfrm>
              <a:off x="716517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0" name="object 2750"/>
            <p:cNvSpPr/>
            <p:nvPr/>
          </p:nvSpPr>
          <p:spPr>
            <a:xfrm>
              <a:off x="716527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1" name="object 2751"/>
            <p:cNvSpPr/>
            <p:nvPr/>
          </p:nvSpPr>
          <p:spPr>
            <a:xfrm>
              <a:off x="716537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/>
            <p:cNvSpPr/>
            <p:nvPr/>
          </p:nvSpPr>
          <p:spPr>
            <a:xfrm>
              <a:off x="716547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/>
            <p:cNvSpPr/>
            <p:nvPr/>
          </p:nvSpPr>
          <p:spPr>
            <a:xfrm>
              <a:off x="716558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4" name="object 2754"/>
            <p:cNvSpPr/>
            <p:nvPr/>
          </p:nvSpPr>
          <p:spPr>
            <a:xfrm>
              <a:off x="716568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5" name="object 2755"/>
            <p:cNvSpPr/>
            <p:nvPr/>
          </p:nvSpPr>
          <p:spPr>
            <a:xfrm>
              <a:off x="716578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/>
            <p:cNvSpPr/>
            <p:nvPr/>
          </p:nvSpPr>
          <p:spPr>
            <a:xfrm>
              <a:off x="716588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/>
            <p:cNvSpPr/>
            <p:nvPr/>
          </p:nvSpPr>
          <p:spPr>
            <a:xfrm>
              <a:off x="716608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716619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/>
            <p:cNvSpPr/>
            <p:nvPr/>
          </p:nvSpPr>
          <p:spPr>
            <a:xfrm>
              <a:off x="716639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/>
            <p:cNvSpPr/>
            <p:nvPr/>
          </p:nvSpPr>
          <p:spPr>
            <a:xfrm>
              <a:off x="716649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/>
            <p:cNvSpPr/>
            <p:nvPr/>
          </p:nvSpPr>
          <p:spPr>
            <a:xfrm>
              <a:off x="716669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2" name="object 2762"/>
            <p:cNvSpPr/>
            <p:nvPr/>
          </p:nvSpPr>
          <p:spPr>
            <a:xfrm>
              <a:off x="716680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/>
            <p:cNvSpPr/>
            <p:nvPr/>
          </p:nvSpPr>
          <p:spPr>
            <a:xfrm>
              <a:off x="716700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716710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5" name="object 2765"/>
            <p:cNvSpPr/>
            <p:nvPr/>
          </p:nvSpPr>
          <p:spPr>
            <a:xfrm>
              <a:off x="716720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6" name="object 2766"/>
            <p:cNvSpPr/>
            <p:nvPr/>
          </p:nvSpPr>
          <p:spPr>
            <a:xfrm>
              <a:off x="716730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/>
            <p:cNvSpPr/>
            <p:nvPr/>
          </p:nvSpPr>
          <p:spPr>
            <a:xfrm>
              <a:off x="716741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8" name="object 2768"/>
            <p:cNvSpPr/>
            <p:nvPr/>
          </p:nvSpPr>
          <p:spPr>
            <a:xfrm>
              <a:off x="716751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9" name="object 2769"/>
            <p:cNvSpPr/>
            <p:nvPr/>
          </p:nvSpPr>
          <p:spPr>
            <a:xfrm>
              <a:off x="716761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0" name="object 2770"/>
            <p:cNvSpPr/>
            <p:nvPr/>
          </p:nvSpPr>
          <p:spPr>
            <a:xfrm>
              <a:off x="716771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1" name="object 2771"/>
            <p:cNvSpPr/>
            <p:nvPr/>
          </p:nvSpPr>
          <p:spPr>
            <a:xfrm>
              <a:off x="716781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101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  <a:path w="634" h="52705">
                  <a:moveTo>
                    <a:pt x="215" y="0"/>
                  </a:moveTo>
                  <a:lnTo>
                    <a:pt x="114" y="52260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2" name="object 2772"/>
            <p:cNvSpPr/>
            <p:nvPr/>
          </p:nvSpPr>
          <p:spPr>
            <a:xfrm>
              <a:off x="716803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3" name="object 2773"/>
            <p:cNvSpPr/>
            <p:nvPr/>
          </p:nvSpPr>
          <p:spPr>
            <a:xfrm>
              <a:off x="716823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4" name="object 2774"/>
            <p:cNvSpPr/>
            <p:nvPr/>
          </p:nvSpPr>
          <p:spPr>
            <a:xfrm>
              <a:off x="716833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5" name="object 2775"/>
            <p:cNvSpPr/>
            <p:nvPr/>
          </p:nvSpPr>
          <p:spPr>
            <a:xfrm>
              <a:off x="716843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/>
            <p:cNvSpPr/>
            <p:nvPr/>
          </p:nvSpPr>
          <p:spPr>
            <a:xfrm>
              <a:off x="716854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/>
            <p:cNvSpPr/>
            <p:nvPr/>
          </p:nvSpPr>
          <p:spPr>
            <a:xfrm>
              <a:off x="716864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/>
            <p:cNvSpPr/>
            <p:nvPr/>
          </p:nvSpPr>
          <p:spPr>
            <a:xfrm>
              <a:off x="716874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/>
            <p:cNvSpPr/>
            <p:nvPr/>
          </p:nvSpPr>
          <p:spPr>
            <a:xfrm>
              <a:off x="716884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/>
            <p:cNvSpPr/>
            <p:nvPr/>
          </p:nvSpPr>
          <p:spPr>
            <a:xfrm>
              <a:off x="716904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1" name="object 2781"/>
            <p:cNvSpPr/>
            <p:nvPr/>
          </p:nvSpPr>
          <p:spPr>
            <a:xfrm>
              <a:off x="716914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2" name="object 2782"/>
            <p:cNvSpPr/>
            <p:nvPr/>
          </p:nvSpPr>
          <p:spPr>
            <a:xfrm>
              <a:off x="716925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3" name="object 2783"/>
            <p:cNvSpPr/>
            <p:nvPr/>
          </p:nvSpPr>
          <p:spPr>
            <a:xfrm>
              <a:off x="716935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4" name="object 2784"/>
            <p:cNvSpPr/>
            <p:nvPr/>
          </p:nvSpPr>
          <p:spPr>
            <a:xfrm>
              <a:off x="716945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5" name="object 2785"/>
            <p:cNvSpPr/>
            <p:nvPr/>
          </p:nvSpPr>
          <p:spPr>
            <a:xfrm>
              <a:off x="716965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6" name="object 2786"/>
            <p:cNvSpPr/>
            <p:nvPr/>
          </p:nvSpPr>
          <p:spPr>
            <a:xfrm>
              <a:off x="716975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/>
            <p:cNvSpPr/>
            <p:nvPr/>
          </p:nvSpPr>
          <p:spPr>
            <a:xfrm>
              <a:off x="716986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/>
            <p:cNvSpPr/>
            <p:nvPr/>
          </p:nvSpPr>
          <p:spPr>
            <a:xfrm>
              <a:off x="716996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/>
            <p:cNvSpPr/>
            <p:nvPr/>
          </p:nvSpPr>
          <p:spPr>
            <a:xfrm>
              <a:off x="717006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/>
            <p:cNvSpPr/>
            <p:nvPr/>
          </p:nvSpPr>
          <p:spPr>
            <a:xfrm>
              <a:off x="717026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/>
            <p:cNvSpPr/>
            <p:nvPr/>
          </p:nvSpPr>
          <p:spPr>
            <a:xfrm>
              <a:off x="717036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/>
            <p:cNvSpPr/>
            <p:nvPr/>
          </p:nvSpPr>
          <p:spPr>
            <a:xfrm>
              <a:off x="717047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/>
            <p:cNvSpPr/>
            <p:nvPr/>
          </p:nvSpPr>
          <p:spPr>
            <a:xfrm>
              <a:off x="717057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/>
            <p:cNvSpPr/>
            <p:nvPr/>
          </p:nvSpPr>
          <p:spPr>
            <a:xfrm>
              <a:off x="717077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/>
            <p:cNvSpPr/>
            <p:nvPr/>
          </p:nvSpPr>
          <p:spPr>
            <a:xfrm>
              <a:off x="717087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/>
            <p:cNvSpPr/>
            <p:nvPr/>
          </p:nvSpPr>
          <p:spPr>
            <a:xfrm>
              <a:off x="717097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/>
            <p:cNvSpPr/>
            <p:nvPr/>
          </p:nvSpPr>
          <p:spPr>
            <a:xfrm>
              <a:off x="717108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/>
            <p:cNvSpPr/>
            <p:nvPr/>
          </p:nvSpPr>
          <p:spPr>
            <a:xfrm>
              <a:off x="717128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/>
            <p:cNvSpPr/>
            <p:nvPr/>
          </p:nvSpPr>
          <p:spPr>
            <a:xfrm>
              <a:off x="717138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/>
            <p:cNvSpPr/>
            <p:nvPr/>
          </p:nvSpPr>
          <p:spPr>
            <a:xfrm>
              <a:off x="717148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101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  <a:path w="634" h="52705">
                  <a:moveTo>
                    <a:pt x="215" y="0"/>
                  </a:moveTo>
                  <a:lnTo>
                    <a:pt x="114" y="52260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/>
            <p:cNvSpPr/>
            <p:nvPr/>
          </p:nvSpPr>
          <p:spPr>
            <a:xfrm>
              <a:off x="717170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/>
            <p:cNvSpPr/>
            <p:nvPr/>
          </p:nvSpPr>
          <p:spPr>
            <a:xfrm>
              <a:off x="717190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/>
            <p:cNvSpPr/>
            <p:nvPr/>
          </p:nvSpPr>
          <p:spPr>
            <a:xfrm>
              <a:off x="717210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190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190" y="52260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/>
            <p:cNvSpPr/>
            <p:nvPr/>
          </p:nvSpPr>
          <p:spPr>
            <a:xfrm>
              <a:off x="717230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/>
            <p:cNvSpPr/>
            <p:nvPr/>
          </p:nvSpPr>
          <p:spPr>
            <a:xfrm>
              <a:off x="717250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/>
            <p:cNvSpPr/>
            <p:nvPr/>
          </p:nvSpPr>
          <p:spPr>
            <a:xfrm>
              <a:off x="717270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/>
            <p:cNvSpPr/>
            <p:nvPr/>
          </p:nvSpPr>
          <p:spPr>
            <a:xfrm>
              <a:off x="717290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/>
            <p:cNvSpPr/>
            <p:nvPr/>
          </p:nvSpPr>
          <p:spPr>
            <a:xfrm>
              <a:off x="717301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/>
            <p:cNvSpPr/>
            <p:nvPr/>
          </p:nvSpPr>
          <p:spPr>
            <a:xfrm>
              <a:off x="717311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/>
            <p:cNvSpPr/>
            <p:nvPr/>
          </p:nvSpPr>
          <p:spPr>
            <a:xfrm>
              <a:off x="717331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/>
            <p:cNvSpPr/>
            <p:nvPr/>
          </p:nvSpPr>
          <p:spPr>
            <a:xfrm>
              <a:off x="717341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/>
            <p:cNvSpPr/>
            <p:nvPr/>
          </p:nvSpPr>
          <p:spPr>
            <a:xfrm>
              <a:off x="717351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/>
            <p:cNvSpPr/>
            <p:nvPr/>
          </p:nvSpPr>
          <p:spPr>
            <a:xfrm>
              <a:off x="717362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/>
            <p:cNvSpPr/>
            <p:nvPr/>
          </p:nvSpPr>
          <p:spPr>
            <a:xfrm>
              <a:off x="717382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/>
            <p:cNvSpPr/>
            <p:nvPr/>
          </p:nvSpPr>
          <p:spPr>
            <a:xfrm>
              <a:off x="717392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/>
            <p:cNvSpPr/>
            <p:nvPr/>
          </p:nvSpPr>
          <p:spPr>
            <a:xfrm>
              <a:off x="717402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/>
            <p:cNvSpPr/>
            <p:nvPr/>
          </p:nvSpPr>
          <p:spPr>
            <a:xfrm>
              <a:off x="717412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/>
            <p:cNvSpPr/>
            <p:nvPr/>
          </p:nvSpPr>
          <p:spPr>
            <a:xfrm>
              <a:off x="717433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/>
            <p:cNvSpPr/>
            <p:nvPr/>
          </p:nvSpPr>
          <p:spPr>
            <a:xfrm>
              <a:off x="717444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/>
            <p:cNvSpPr/>
            <p:nvPr/>
          </p:nvSpPr>
          <p:spPr>
            <a:xfrm>
              <a:off x="717454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/>
            <p:cNvSpPr/>
            <p:nvPr/>
          </p:nvSpPr>
          <p:spPr>
            <a:xfrm>
              <a:off x="717464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/>
            <p:cNvSpPr/>
            <p:nvPr/>
          </p:nvSpPr>
          <p:spPr>
            <a:xfrm>
              <a:off x="717475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/>
            <p:cNvSpPr/>
            <p:nvPr/>
          </p:nvSpPr>
          <p:spPr>
            <a:xfrm>
              <a:off x="717495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/>
            <p:cNvSpPr/>
            <p:nvPr/>
          </p:nvSpPr>
          <p:spPr>
            <a:xfrm>
              <a:off x="717505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/>
            <p:cNvSpPr/>
            <p:nvPr/>
          </p:nvSpPr>
          <p:spPr>
            <a:xfrm>
              <a:off x="717515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/>
            <p:cNvSpPr/>
            <p:nvPr/>
          </p:nvSpPr>
          <p:spPr>
            <a:xfrm>
              <a:off x="717525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/>
            <p:cNvSpPr/>
            <p:nvPr/>
          </p:nvSpPr>
          <p:spPr>
            <a:xfrm>
              <a:off x="717536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/>
            <p:cNvSpPr/>
            <p:nvPr/>
          </p:nvSpPr>
          <p:spPr>
            <a:xfrm>
              <a:off x="717556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/>
            <p:cNvSpPr/>
            <p:nvPr/>
          </p:nvSpPr>
          <p:spPr>
            <a:xfrm>
              <a:off x="717566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/>
            <p:cNvSpPr/>
            <p:nvPr/>
          </p:nvSpPr>
          <p:spPr>
            <a:xfrm>
              <a:off x="717576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/>
            <p:cNvSpPr/>
            <p:nvPr/>
          </p:nvSpPr>
          <p:spPr>
            <a:xfrm>
              <a:off x="717586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2" name="object 2832"/>
            <p:cNvSpPr/>
            <p:nvPr/>
          </p:nvSpPr>
          <p:spPr>
            <a:xfrm>
              <a:off x="717597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3" name="object 2833"/>
            <p:cNvSpPr/>
            <p:nvPr/>
          </p:nvSpPr>
          <p:spPr>
            <a:xfrm>
              <a:off x="717607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4" name="object 2834"/>
            <p:cNvSpPr/>
            <p:nvPr/>
          </p:nvSpPr>
          <p:spPr>
            <a:xfrm>
              <a:off x="717617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5" name="object 2835"/>
            <p:cNvSpPr/>
            <p:nvPr/>
          </p:nvSpPr>
          <p:spPr>
            <a:xfrm>
              <a:off x="717637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6" name="object 2836"/>
            <p:cNvSpPr/>
            <p:nvPr/>
          </p:nvSpPr>
          <p:spPr>
            <a:xfrm>
              <a:off x="717657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7" name="object 2837"/>
            <p:cNvSpPr/>
            <p:nvPr/>
          </p:nvSpPr>
          <p:spPr>
            <a:xfrm>
              <a:off x="717668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8" name="object 2838"/>
            <p:cNvSpPr/>
            <p:nvPr/>
          </p:nvSpPr>
          <p:spPr>
            <a:xfrm>
              <a:off x="717678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9" name="object 2839"/>
            <p:cNvSpPr/>
            <p:nvPr/>
          </p:nvSpPr>
          <p:spPr>
            <a:xfrm>
              <a:off x="717688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0" name="object 2840"/>
            <p:cNvSpPr/>
            <p:nvPr/>
          </p:nvSpPr>
          <p:spPr>
            <a:xfrm>
              <a:off x="717698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/>
            <p:cNvSpPr/>
            <p:nvPr/>
          </p:nvSpPr>
          <p:spPr>
            <a:xfrm>
              <a:off x="717708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/>
            <p:cNvSpPr/>
            <p:nvPr/>
          </p:nvSpPr>
          <p:spPr>
            <a:xfrm>
              <a:off x="717718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3" name="object 2843"/>
            <p:cNvSpPr/>
            <p:nvPr/>
          </p:nvSpPr>
          <p:spPr>
            <a:xfrm>
              <a:off x="717729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4" name="object 2844"/>
            <p:cNvSpPr/>
            <p:nvPr/>
          </p:nvSpPr>
          <p:spPr>
            <a:xfrm>
              <a:off x="717739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5" name="object 2845"/>
            <p:cNvSpPr/>
            <p:nvPr/>
          </p:nvSpPr>
          <p:spPr>
            <a:xfrm>
              <a:off x="717759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6" name="object 2846"/>
            <p:cNvSpPr/>
            <p:nvPr/>
          </p:nvSpPr>
          <p:spPr>
            <a:xfrm>
              <a:off x="717769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7" name="object 2847"/>
            <p:cNvSpPr/>
            <p:nvPr/>
          </p:nvSpPr>
          <p:spPr>
            <a:xfrm>
              <a:off x="717790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8" name="object 2848"/>
            <p:cNvSpPr/>
            <p:nvPr/>
          </p:nvSpPr>
          <p:spPr>
            <a:xfrm>
              <a:off x="717800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101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  <a:path w="634" h="52705">
                  <a:moveTo>
                    <a:pt x="215" y="0"/>
                  </a:moveTo>
                  <a:lnTo>
                    <a:pt x="114" y="52260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9" name="object 2849"/>
            <p:cNvSpPr/>
            <p:nvPr/>
          </p:nvSpPr>
          <p:spPr>
            <a:xfrm>
              <a:off x="717821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0" name="object 2850"/>
            <p:cNvSpPr/>
            <p:nvPr/>
          </p:nvSpPr>
          <p:spPr>
            <a:xfrm>
              <a:off x="717831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1" name="object 2851"/>
            <p:cNvSpPr/>
            <p:nvPr/>
          </p:nvSpPr>
          <p:spPr>
            <a:xfrm>
              <a:off x="717852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2" name="object 2852"/>
            <p:cNvSpPr/>
            <p:nvPr/>
          </p:nvSpPr>
          <p:spPr>
            <a:xfrm>
              <a:off x="717862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3" name="object 2853"/>
            <p:cNvSpPr/>
            <p:nvPr/>
          </p:nvSpPr>
          <p:spPr>
            <a:xfrm>
              <a:off x="717872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4" name="object 2854"/>
            <p:cNvSpPr/>
            <p:nvPr/>
          </p:nvSpPr>
          <p:spPr>
            <a:xfrm>
              <a:off x="717882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5" name="object 2855"/>
            <p:cNvSpPr/>
            <p:nvPr/>
          </p:nvSpPr>
          <p:spPr>
            <a:xfrm>
              <a:off x="717892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6" name="object 2856"/>
            <p:cNvSpPr/>
            <p:nvPr/>
          </p:nvSpPr>
          <p:spPr>
            <a:xfrm>
              <a:off x="717903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7" name="object 2857"/>
            <p:cNvSpPr/>
            <p:nvPr/>
          </p:nvSpPr>
          <p:spPr>
            <a:xfrm>
              <a:off x="717913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8" name="object 2858"/>
            <p:cNvSpPr/>
            <p:nvPr/>
          </p:nvSpPr>
          <p:spPr>
            <a:xfrm>
              <a:off x="717923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9" name="object 2859"/>
            <p:cNvSpPr/>
            <p:nvPr/>
          </p:nvSpPr>
          <p:spPr>
            <a:xfrm>
              <a:off x="717933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0" name="object 2860"/>
            <p:cNvSpPr/>
            <p:nvPr/>
          </p:nvSpPr>
          <p:spPr>
            <a:xfrm>
              <a:off x="717953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1" name="object 2861"/>
            <p:cNvSpPr/>
            <p:nvPr/>
          </p:nvSpPr>
          <p:spPr>
            <a:xfrm>
              <a:off x="717964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2" name="object 2862"/>
            <p:cNvSpPr/>
            <p:nvPr/>
          </p:nvSpPr>
          <p:spPr>
            <a:xfrm>
              <a:off x="717974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3" name="object 2863"/>
            <p:cNvSpPr/>
            <p:nvPr/>
          </p:nvSpPr>
          <p:spPr>
            <a:xfrm>
              <a:off x="717994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4" name="object 2864"/>
            <p:cNvSpPr/>
            <p:nvPr/>
          </p:nvSpPr>
          <p:spPr>
            <a:xfrm>
              <a:off x="718004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5" name="object 2865"/>
            <p:cNvSpPr/>
            <p:nvPr/>
          </p:nvSpPr>
          <p:spPr>
            <a:xfrm>
              <a:off x="718014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6" name="object 2866"/>
            <p:cNvSpPr/>
            <p:nvPr/>
          </p:nvSpPr>
          <p:spPr>
            <a:xfrm>
              <a:off x="718035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7" name="object 2867"/>
            <p:cNvSpPr/>
            <p:nvPr/>
          </p:nvSpPr>
          <p:spPr>
            <a:xfrm>
              <a:off x="718045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8" name="object 2868"/>
            <p:cNvSpPr/>
            <p:nvPr/>
          </p:nvSpPr>
          <p:spPr>
            <a:xfrm>
              <a:off x="718055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9" name="object 2869"/>
            <p:cNvSpPr/>
            <p:nvPr/>
          </p:nvSpPr>
          <p:spPr>
            <a:xfrm>
              <a:off x="718065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0" name="object 2870"/>
            <p:cNvSpPr/>
            <p:nvPr/>
          </p:nvSpPr>
          <p:spPr>
            <a:xfrm>
              <a:off x="718075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1" name="object 2871"/>
            <p:cNvSpPr/>
            <p:nvPr/>
          </p:nvSpPr>
          <p:spPr>
            <a:xfrm>
              <a:off x="718085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2" name="object 2872"/>
            <p:cNvSpPr/>
            <p:nvPr/>
          </p:nvSpPr>
          <p:spPr>
            <a:xfrm>
              <a:off x="718096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3" name="object 2873"/>
            <p:cNvSpPr/>
            <p:nvPr/>
          </p:nvSpPr>
          <p:spPr>
            <a:xfrm>
              <a:off x="718106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4" name="object 2874"/>
            <p:cNvSpPr/>
            <p:nvPr/>
          </p:nvSpPr>
          <p:spPr>
            <a:xfrm>
              <a:off x="718116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5" name="object 2875"/>
            <p:cNvSpPr/>
            <p:nvPr/>
          </p:nvSpPr>
          <p:spPr>
            <a:xfrm>
              <a:off x="718126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6" name="object 2876"/>
            <p:cNvSpPr/>
            <p:nvPr/>
          </p:nvSpPr>
          <p:spPr>
            <a:xfrm>
              <a:off x="718136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7" name="object 2877"/>
            <p:cNvSpPr/>
            <p:nvPr/>
          </p:nvSpPr>
          <p:spPr>
            <a:xfrm>
              <a:off x="718146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8" name="object 2878"/>
            <p:cNvSpPr/>
            <p:nvPr/>
          </p:nvSpPr>
          <p:spPr>
            <a:xfrm>
              <a:off x="718157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9" name="object 2879"/>
            <p:cNvSpPr/>
            <p:nvPr/>
          </p:nvSpPr>
          <p:spPr>
            <a:xfrm>
              <a:off x="718167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0" name="object 2880"/>
            <p:cNvSpPr/>
            <p:nvPr/>
          </p:nvSpPr>
          <p:spPr>
            <a:xfrm>
              <a:off x="718177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1" name="object 2881"/>
            <p:cNvSpPr/>
            <p:nvPr/>
          </p:nvSpPr>
          <p:spPr>
            <a:xfrm>
              <a:off x="718188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2" name="object 2882"/>
            <p:cNvSpPr/>
            <p:nvPr/>
          </p:nvSpPr>
          <p:spPr>
            <a:xfrm>
              <a:off x="718198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3" name="object 2883"/>
            <p:cNvSpPr/>
            <p:nvPr/>
          </p:nvSpPr>
          <p:spPr>
            <a:xfrm>
              <a:off x="718209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4" name="object 2884"/>
            <p:cNvSpPr/>
            <p:nvPr/>
          </p:nvSpPr>
          <p:spPr>
            <a:xfrm>
              <a:off x="718219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203" y="0"/>
                  </a:moveTo>
                  <a:lnTo>
                    <a:pt x="0" y="0"/>
                  </a:lnTo>
                  <a:lnTo>
                    <a:pt x="0" y="52260"/>
                  </a:lnTo>
                  <a:lnTo>
                    <a:pt x="203" y="52260"/>
                  </a:lnTo>
                  <a:lnTo>
                    <a:pt x="20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5" name="object 2885"/>
            <p:cNvSpPr/>
            <p:nvPr/>
          </p:nvSpPr>
          <p:spPr>
            <a:xfrm>
              <a:off x="718239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6" name="object 2886"/>
            <p:cNvSpPr/>
            <p:nvPr/>
          </p:nvSpPr>
          <p:spPr>
            <a:xfrm>
              <a:off x="718249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7" name="object 2887"/>
            <p:cNvSpPr/>
            <p:nvPr/>
          </p:nvSpPr>
          <p:spPr>
            <a:xfrm>
              <a:off x="718259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8" name="object 2888"/>
            <p:cNvSpPr/>
            <p:nvPr/>
          </p:nvSpPr>
          <p:spPr>
            <a:xfrm>
              <a:off x="718270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9" name="object 2889"/>
            <p:cNvSpPr/>
            <p:nvPr/>
          </p:nvSpPr>
          <p:spPr>
            <a:xfrm>
              <a:off x="718280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0" name="object 2890"/>
            <p:cNvSpPr/>
            <p:nvPr/>
          </p:nvSpPr>
          <p:spPr>
            <a:xfrm>
              <a:off x="718290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1" name="object 2891"/>
            <p:cNvSpPr/>
            <p:nvPr/>
          </p:nvSpPr>
          <p:spPr>
            <a:xfrm>
              <a:off x="718300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2" name="object 2892"/>
            <p:cNvSpPr/>
            <p:nvPr/>
          </p:nvSpPr>
          <p:spPr>
            <a:xfrm>
              <a:off x="718310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3" name="object 2893"/>
            <p:cNvSpPr/>
            <p:nvPr/>
          </p:nvSpPr>
          <p:spPr>
            <a:xfrm>
              <a:off x="718320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4" name="object 2894"/>
            <p:cNvSpPr/>
            <p:nvPr/>
          </p:nvSpPr>
          <p:spPr>
            <a:xfrm>
              <a:off x="7183310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5" name="object 2895"/>
            <p:cNvSpPr/>
            <p:nvPr/>
          </p:nvSpPr>
          <p:spPr>
            <a:xfrm>
              <a:off x="7183412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6" name="object 2896"/>
            <p:cNvSpPr/>
            <p:nvPr/>
          </p:nvSpPr>
          <p:spPr>
            <a:xfrm>
              <a:off x="718351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7" name="object 2897"/>
            <p:cNvSpPr/>
            <p:nvPr/>
          </p:nvSpPr>
          <p:spPr>
            <a:xfrm>
              <a:off x="7183615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8" name="object 2898"/>
            <p:cNvSpPr/>
            <p:nvPr/>
          </p:nvSpPr>
          <p:spPr>
            <a:xfrm>
              <a:off x="718371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9" name="object 2899"/>
            <p:cNvSpPr/>
            <p:nvPr/>
          </p:nvSpPr>
          <p:spPr>
            <a:xfrm>
              <a:off x="718381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0" name="object 2900"/>
            <p:cNvSpPr/>
            <p:nvPr/>
          </p:nvSpPr>
          <p:spPr>
            <a:xfrm>
              <a:off x="718391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1" name="object 2901"/>
            <p:cNvSpPr/>
            <p:nvPr/>
          </p:nvSpPr>
          <p:spPr>
            <a:xfrm>
              <a:off x="718402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2" name="object 2902"/>
            <p:cNvSpPr/>
            <p:nvPr/>
          </p:nvSpPr>
          <p:spPr>
            <a:xfrm>
              <a:off x="718412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3" name="object 2903"/>
            <p:cNvSpPr/>
            <p:nvPr/>
          </p:nvSpPr>
          <p:spPr>
            <a:xfrm>
              <a:off x="718422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4" name="object 2904"/>
            <p:cNvSpPr/>
            <p:nvPr/>
          </p:nvSpPr>
          <p:spPr>
            <a:xfrm>
              <a:off x="718432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5" name="object 2905"/>
            <p:cNvSpPr/>
            <p:nvPr/>
          </p:nvSpPr>
          <p:spPr>
            <a:xfrm>
              <a:off x="7184428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6" name="object 2906"/>
            <p:cNvSpPr/>
            <p:nvPr/>
          </p:nvSpPr>
          <p:spPr>
            <a:xfrm>
              <a:off x="718452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7" name="object 2907"/>
            <p:cNvSpPr/>
            <p:nvPr/>
          </p:nvSpPr>
          <p:spPr>
            <a:xfrm>
              <a:off x="7184631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8" name="object 2908"/>
            <p:cNvSpPr/>
            <p:nvPr/>
          </p:nvSpPr>
          <p:spPr>
            <a:xfrm>
              <a:off x="7184733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9" name="object 2909"/>
            <p:cNvSpPr/>
            <p:nvPr/>
          </p:nvSpPr>
          <p:spPr>
            <a:xfrm>
              <a:off x="7184834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0" name="object 2910"/>
            <p:cNvSpPr/>
            <p:nvPr/>
          </p:nvSpPr>
          <p:spPr>
            <a:xfrm>
              <a:off x="7184936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1" name="object 2911"/>
            <p:cNvSpPr/>
            <p:nvPr/>
          </p:nvSpPr>
          <p:spPr>
            <a:xfrm>
              <a:off x="7185037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2" name="object 2912"/>
            <p:cNvSpPr/>
            <p:nvPr/>
          </p:nvSpPr>
          <p:spPr>
            <a:xfrm>
              <a:off x="7185139" y="3040646"/>
              <a:ext cx="635" cy="52705"/>
            </a:xfrm>
            <a:custGeom>
              <a:avLst/>
              <a:gdLst/>
              <a:ahLst/>
              <a:cxnLst/>
              <a:rect l="l" t="t" r="r" b="b"/>
              <a:pathLst>
                <a:path w="634" h="52705">
                  <a:moveTo>
                    <a:pt x="0" y="0"/>
                  </a:moveTo>
                  <a:lnTo>
                    <a:pt x="0" y="52260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3" name="object 2913"/>
            <p:cNvSpPr/>
            <p:nvPr/>
          </p:nvSpPr>
          <p:spPr>
            <a:xfrm>
              <a:off x="7159167" y="3040646"/>
              <a:ext cx="26670" cy="52705"/>
            </a:xfrm>
            <a:custGeom>
              <a:avLst/>
              <a:gdLst/>
              <a:ahLst/>
              <a:cxnLst/>
              <a:rect l="l" t="t" r="r" b="b"/>
              <a:pathLst>
                <a:path w="26670" h="52705">
                  <a:moveTo>
                    <a:pt x="26073" y="52260"/>
                  </a:moveTo>
                  <a:lnTo>
                    <a:pt x="26073" y="0"/>
                  </a:lnTo>
                  <a:lnTo>
                    <a:pt x="0" y="0"/>
                  </a:lnTo>
                  <a:lnTo>
                    <a:pt x="0" y="52260"/>
                  </a:lnTo>
                  <a:lnTo>
                    <a:pt x="26073" y="5226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4" name="object 2914"/>
            <p:cNvSpPr/>
            <p:nvPr/>
          </p:nvSpPr>
          <p:spPr>
            <a:xfrm>
              <a:off x="7155992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127" y="0"/>
                  </a:move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5" name="object 2915"/>
            <p:cNvSpPr/>
            <p:nvPr/>
          </p:nvSpPr>
          <p:spPr>
            <a:xfrm>
              <a:off x="7156119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6" name="object 2916"/>
            <p:cNvSpPr/>
            <p:nvPr/>
          </p:nvSpPr>
          <p:spPr>
            <a:xfrm>
              <a:off x="715624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7" name="object 2917"/>
            <p:cNvSpPr/>
            <p:nvPr/>
          </p:nvSpPr>
          <p:spPr>
            <a:xfrm>
              <a:off x="715637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8" name="object 2918"/>
            <p:cNvSpPr/>
            <p:nvPr/>
          </p:nvSpPr>
          <p:spPr>
            <a:xfrm>
              <a:off x="715650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9" name="object 2919"/>
            <p:cNvSpPr/>
            <p:nvPr/>
          </p:nvSpPr>
          <p:spPr>
            <a:xfrm>
              <a:off x="715662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0" name="object 2920"/>
            <p:cNvSpPr/>
            <p:nvPr/>
          </p:nvSpPr>
          <p:spPr>
            <a:xfrm>
              <a:off x="715675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1" name="object 2921"/>
            <p:cNvSpPr/>
            <p:nvPr/>
          </p:nvSpPr>
          <p:spPr>
            <a:xfrm>
              <a:off x="715688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2" name="object 2922"/>
            <p:cNvSpPr/>
            <p:nvPr/>
          </p:nvSpPr>
          <p:spPr>
            <a:xfrm>
              <a:off x="715700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3" name="object 2923"/>
            <p:cNvSpPr/>
            <p:nvPr/>
          </p:nvSpPr>
          <p:spPr>
            <a:xfrm>
              <a:off x="715713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4" name="object 2924"/>
            <p:cNvSpPr/>
            <p:nvPr/>
          </p:nvSpPr>
          <p:spPr>
            <a:xfrm>
              <a:off x="715726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5" name="object 2925"/>
            <p:cNvSpPr/>
            <p:nvPr/>
          </p:nvSpPr>
          <p:spPr>
            <a:xfrm>
              <a:off x="7157389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6" name="object 2926"/>
            <p:cNvSpPr/>
            <p:nvPr/>
          </p:nvSpPr>
          <p:spPr>
            <a:xfrm>
              <a:off x="715751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7" name="object 2927"/>
            <p:cNvSpPr/>
            <p:nvPr/>
          </p:nvSpPr>
          <p:spPr>
            <a:xfrm>
              <a:off x="715764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8" name="object 2928"/>
            <p:cNvSpPr/>
            <p:nvPr/>
          </p:nvSpPr>
          <p:spPr>
            <a:xfrm>
              <a:off x="715777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9" name="object 2929"/>
            <p:cNvSpPr/>
            <p:nvPr/>
          </p:nvSpPr>
          <p:spPr>
            <a:xfrm>
              <a:off x="715789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0" name="object 2930"/>
            <p:cNvSpPr/>
            <p:nvPr/>
          </p:nvSpPr>
          <p:spPr>
            <a:xfrm>
              <a:off x="715802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1" name="object 2931"/>
            <p:cNvSpPr/>
            <p:nvPr/>
          </p:nvSpPr>
          <p:spPr>
            <a:xfrm>
              <a:off x="715815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2" name="object 2932"/>
            <p:cNvSpPr/>
            <p:nvPr/>
          </p:nvSpPr>
          <p:spPr>
            <a:xfrm>
              <a:off x="715827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3" name="object 2933"/>
            <p:cNvSpPr/>
            <p:nvPr/>
          </p:nvSpPr>
          <p:spPr>
            <a:xfrm>
              <a:off x="715840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4" name="object 2934"/>
            <p:cNvSpPr/>
            <p:nvPr/>
          </p:nvSpPr>
          <p:spPr>
            <a:xfrm>
              <a:off x="715853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5" name="object 2935"/>
            <p:cNvSpPr/>
            <p:nvPr/>
          </p:nvSpPr>
          <p:spPr>
            <a:xfrm>
              <a:off x="715864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6" name="object 2936"/>
            <p:cNvSpPr/>
            <p:nvPr/>
          </p:nvSpPr>
          <p:spPr>
            <a:xfrm>
              <a:off x="715877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7" name="object 2937"/>
            <p:cNvSpPr/>
            <p:nvPr/>
          </p:nvSpPr>
          <p:spPr>
            <a:xfrm>
              <a:off x="715890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8" name="object 2938"/>
            <p:cNvSpPr/>
            <p:nvPr/>
          </p:nvSpPr>
          <p:spPr>
            <a:xfrm>
              <a:off x="715902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9" name="object 2939"/>
            <p:cNvSpPr/>
            <p:nvPr/>
          </p:nvSpPr>
          <p:spPr>
            <a:xfrm>
              <a:off x="715915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0" name="object 2940"/>
            <p:cNvSpPr/>
            <p:nvPr/>
          </p:nvSpPr>
          <p:spPr>
            <a:xfrm>
              <a:off x="715928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1" name="object 2941"/>
            <p:cNvSpPr/>
            <p:nvPr/>
          </p:nvSpPr>
          <p:spPr>
            <a:xfrm>
              <a:off x="7159409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2" name="object 2942"/>
            <p:cNvSpPr/>
            <p:nvPr/>
          </p:nvSpPr>
          <p:spPr>
            <a:xfrm>
              <a:off x="7159536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3" name="object 2943"/>
            <p:cNvSpPr/>
            <p:nvPr/>
          </p:nvSpPr>
          <p:spPr>
            <a:xfrm>
              <a:off x="715979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4" name="object 2944"/>
            <p:cNvSpPr/>
            <p:nvPr/>
          </p:nvSpPr>
          <p:spPr>
            <a:xfrm>
              <a:off x="715991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5" name="object 2945"/>
            <p:cNvSpPr/>
            <p:nvPr/>
          </p:nvSpPr>
          <p:spPr>
            <a:xfrm>
              <a:off x="716004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6" name="object 2946"/>
            <p:cNvSpPr/>
            <p:nvPr/>
          </p:nvSpPr>
          <p:spPr>
            <a:xfrm>
              <a:off x="716017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7" name="object 2947"/>
            <p:cNvSpPr/>
            <p:nvPr/>
          </p:nvSpPr>
          <p:spPr>
            <a:xfrm>
              <a:off x="716029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8" name="object 2948"/>
            <p:cNvSpPr/>
            <p:nvPr/>
          </p:nvSpPr>
          <p:spPr>
            <a:xfrm>
              <a:off x="716042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9" name="object 2949"/>
            <p:cNvSpPr/>
            <p:nvPr/>
          </p:nvSpPr>
          <p:spPr>
            <a:xfrm>
              <a:off x="716055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0" name="object 2950"/>
            <p:cNvSpPr/>
            <p:nvPr/>
          </p:nvSpPr>
          <p:spPr>
            <a:xfrm>
              <a:off x="7160679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1" name="object 2951"/>
            <p:cNvSpPr/>
            <p:nvPr/>
          </p:nvSpPr>
          <p:spPr>
            <a:xfrm>
              <a:off x="716080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2" name="object 2952"/>
            <p:cNvSpPr/>
            <p:nvPr/>
          </p:nvSpPr>
          <p:spPr>
            <a:xfrm>
              <a:off x="716093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3" name="object 2953"/>
            <p:cNvSpPr/>
            <p:nvPr/>
          </p:nvSpPr>
          <p:spPr>
            <a:xfrm>
              <a:off x="716106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4" name="object 2954"/>
            <p:cNvSpPr/>
            <p:nvPr/>
          </p:nvSpPr>
          <p:spPr>
            <a:xfrm>
              <a:off x="716118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5" name="object 2955"/>
            <p:cNvSpPr/>
            <p:nvPr/>
          </p:nvSpPr>
          <p:spPr>
            <a:xfrm>
              <a:off x="716131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6" name="object 2956"/>
            <p:cNvSpPr/>
            <p:nvPr/>
          </p:nvSpPr>
          <p:spPr>
            <a:xfrm>
              <a:off x="716144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7" name="object 2957"/>
            <p:cNvSpPr/>
            <p:nvPr/>
          </p:nvSpPr>
          <p:spPr>
            <a:xfrm>
              <a:off x="716156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8" name="object 2958"/>
            <p:cNvSpPr/>
            <p:nvPr/>
          </p:nvSpPr>
          <p:spPr>
            <a:xfrm>
              <a:off x="716169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9" name="object 2959"/>
            <p:cNvSpPr/>
            <p:nvPr/>
          </p:nvSpPr>
          <p:spPr>
            <a:xfrm>
              <a:off x="716182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0" name="object 2960"/>
            <p:cNvSpPr/>
            <p:nvPr/>
          </p:nvSpPr>
          <p:spPr>
            <a:xfrm>
              <a:off x="716193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1" name="object 2961"/>
            <p:cNvSpPr/>
            <p:nvPr/>
          </p:nvSpPr>
          <p:spPr>
            <a:xfrm>
              <a:off x="7162063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2" name="object 2962"/>
            <p:cNvSpPr/>
            <p:nvPr/>
          </p:nvSpPr>
          <p:spPr>
            <a:xfrm>
              <a:off x="716231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3" name="object 2963"/>
            <p:cNvSpPr/>
            <p:nvPr/>
          </p:nvSpPr>
          <p:spPr>
            <a:xfrm>
              <a:off x="716244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4" name="object 2964"/>
            <p:cNvSpPr/>
            <p:nvPr/>
          </p:nvSpPr>
          <p:spPr>
            <a:xfrm>
              <a:off x="7162571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5" name="object 2965"/>
            <p:cNvSpPr/>
            <p:nvPr/>
          </p:nvSpPr>
          <p:spPr>
            <a:xfrm>
              <a:off x="716282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6" name="object 2966"/>
            <p:cNvSpPr/>
            <p:nvPr/>
          </p:nvSpPr>
          <p:spPr>
            <a:xfrm>
              <a:off x="716295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7" name="object 2967"/>
            <p:cNvSpPr/>
            <p:nvPr/>
          </p:nvSpPr>
          <p:spPr>
            <a:xfrm>
              <a:off x="7163079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8" name="object 2968"/>
            <p:cNvSpPr/>
            <p:nvPr/>
          </p:nvSpPr>
          <p:spPr>
            <a:xfrm>
              <a:off x="716333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9" name="object 2969"/>
            <p:cNvSpPr/>
            <p:nvPr/>
          </p:nvSpPr>
          <p:spPr>
            <a:xfrm>
              <a:off x="716346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0" name="object 2970"/>
            <p:cNvSpPr/>
            <p:nvPr/>
          </p:nvSpPr>
          <p:spPr>
            <a:xfrm>
              <a:off x="716358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1" name="object 2971"/>
            <p:cNvSpPr/>
            <p:nvPr/>
          </p:nvSpPr>
          <p:spPr>
            <a:xfrm>
              <a:off x="716371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2" name="object 2972"/>
            <p:cNvSpPr/>
            <p:nvPr/>
          </p:nvSpPr>
          <p:spPr>
            <a:xfrm>
              <a:off x="716384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3" name="object 2973"/>
            <p:cNvSpPr/>
            <p:nvPr/>
          </p:nvSpPr>
          <p:spPr>
            <a:xfrm>
              <a:off x="716396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4" name="object 2974"/>
            <p:cNvSpPr/>
            <p:nvPr/>
          </p:nvSpPr>
          <p:spPr>
            <a:xfrm>
              <a:off x="716409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5" name="object 2975"/>
            <p:cNvSpPr/>
            <p:nvPr/>
          </p:nvSpPr>
          <p:spPr>
            <a:xfrm>
              <a:off x="716422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6" name="object 2976"/>
            <p:cNvSpPr/>
            <p:nvPr/>
          </p:nvSpPr>
          <p:spPr>
            <a:xfrm>
              <a:off x="7164349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7" name="object 2977"/>
            <p:cNvSpPr/>
            <p:nvPr/>
          </p:nvSpPr>
          <p:spPr>
            <a:xfrm>
              <a:off x="716460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8" name="object 2978"/>
            <p:cNvSpPr/>
            <p:nvPr/>
          </p:nvSpPr>
          <p:spPr>
            <a:xfrm>
              <a:off x="7164730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9" name="object 2979"/>
            <p:cNvSpPr/>
            <p:nvPr/>
          </p:nvSpPr>
          <p:spPr>
            <a:xfrm>
              <a:off x="716498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0" name="object 2980"/>
            <p:cNvSpPr/>
            <p:nvPr/>
          </p:nvSpPr>
          <p:spPr>
            <a:xfrm>
              <a:off x="7165111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41" y="0"/>
                  </a:moveTo>
                  <a:lnTo>
                    <a:pt x="114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1" name="object 2981"/>
            <p:cNvSpPr/>
            <p:nvPr/>
          </p:nvSpPr>
          <p:spPr>
            <a:xfrm>
              <a:off x="716535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2" name="object 2982"/>
            <p:cNvSpPr/>
            <p:nvPr/>
          </p:nvSpPr>
          <p:spPr>
            <a:xfrm>
              <a:off x="7165479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3" name="object 2983"/>
            <p:cNvSpPr/>
            <p:nvPr/>
          </p:nvSpPr>
          <p:spPr>
            <a:xfrm>
              <a:off x="716573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4" name="object 2984"/>
            <p:cNvSpPr/>
            <p:nvPr/>
          </p:nvSpPr>
          <p:spPr>
            <a:xfrm>
              <a:off x="716586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5" name="object 2985"/>
            <p:cNvSpPr/>
            <p:nvPr/>
          </p:nvSpPr>
          <p:spPr>
            <a:xfrm>
              <a:off x="716598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6" name="object 2986"/>
            <p:cNvSpPr/>
            <p:nvPr/>
          </p:nvSpPr>
          <p:spPr>
            <a:xfrm>
              <a:off x="716611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7" name="object 2987"/>
            <p:cNvSpPr/>
            <p:nvPr/>
          </p:nvSpPr>
          <p:spPr>
            <a:xfrm>
              <a:off x="716624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8" name="object 2988"/>
            <p:cNvSpPr/>
            <p:nvPr/>
          </p:nvSpPr>
          <p:spPr>
            <a:xfrm>
              <a:off x="716636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9" name="object 2989"/>
            <p:cNvSpPr/>
            <p:nvPr/>
          </p:nvSpPr>
          <p:spPr>
            <a:xfrm>
              <a:off x="716649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0" name="object 2990"/>
            <p:cNvSpPr/>
            <p:nvPr/>
          </p:nvSpPr>
          <p:spPr>
            <a:xfrm>
              <a:off x="716662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1" name="object 2991"/>
            <p:cNvSpPr/>
            <p:nvPr/>
          </p:nvSpPr>
          <p:spPr>
            <a:xfrm>
              <a:off x="7166750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2" name="object 2992"/>
            <p:cNvSpPr/>
            <p:nvPr/>
          </p:nvSpPr>
          <p:spPr>
            <a:xfrm>
              <a:off x="7167003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3" name="object 2993"/>
            <p:cNvSpPr/>
            <p:nvPr/>
          </p:nvSpPr>
          <p:spPr>
            <a:xfrm>
              <a:off x="716725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4" name="object 2994"/>
            <p:cNvSpPr/>
            <p:nvPr/>
          </p:nvSpPr>
          <p:spPr>
            <a:xfrm>
              <a:off x="716738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5" name="object 2995"/>
            <p:cNvSpPr/>
            <p:nvPr/>
          </p:nvSpPr>
          <p:spPr>
            <a:xfrm>
              <a:off x="716751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6" name="object 2996"/>
            <p:cNvSpPr/>
            <p:nvPr/>
          </p:nvSpPr>
          <p:spPr>
            <a:xfrm>
              <a:off x="716763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7" name="object 2997"/>
            <p:cNvSpPr/>
            <p:nvPr/>
          </p:nvSpPr>
          <p:spPr>
            <a:xfrm>
              <a:off x="716776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8" name="object 2998"/>
            <p:cNvSpPr/>
            <p:nvPr/>
          </p:nvSpPr>
          <p:spPr>
            <a:xfrm>
              <a:off x="716789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9" name="object 2999"/>
            <p:cNvSpPr/>
            <p:nvPr/>
          </p:nvSpPr>
          <p:spPr>
            <a:xfrm>
              <a:off x="7168020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0" name="object 3000"/>
            <p:cNvSpPr/>
            <p:nvPr/>
          </p:nvSpPr>
          <p:spPr>
            <a:xfrm>
              <a:off x="716827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1" name="object 3001"/>
            <p:cNvSpPr/>
            <p:nvPr/>
          </p:nvSpPr>
          <p:spPr>
            <a:xfrm>
              <a:off x="716838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2" name="object 3002"/>
            <p:cNvSpPr/>
            <p:nvPr/>
          </p:nvSpPr>
          <p:spPr>
            <a:xfrm>
              <a:off x="716851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3" name="object 3003"/>
            <p:cNvSpPr/>
            <p:nvPr/>
          </p:nvSpPr>
          <p:spPr>
            <a:xfrm>
              <a:off x="716864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4" name="object 3004"/>
            <p:cNvSpPr/>
            <p:nvPr/>
          </p:nvSpPr>
          <p:spPr>
            <a:xfrm>
              <a:off x="7168769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5" name="object 3005"/>
            <p:cNvSpPr/>
            <p:nvPr/>
          </p:nvSpPr>
          <p:spPr>
            <a:xfrm>
              <a:off x="716902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6" name="object 3006"/>
            <p:cNvSpPr/>
            <p:nvPr/>
          </p:nvSpPr>
          <p:spPr>
            <a:xfrm>
              <a:off x="7169149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7" name="object 3007"/>
            <p:cNvSpPr/>
            <p:nvPr/>
          </p:nvSpPr>
          <p:spPr>
            <a:xfrm>
              <a:off x="716927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8" name="object 3008"/>
            <p:cNvSpPr/>
            <p:nvPr/>
          </p:nvSpPr>
          <p:spPr>
            <a:xfrm>
              <a:off x="716940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9" name="object 3009"/>
            <p:cNvSpPr/>
            <p:nvPr/>
          </p:nvSpPr>
          <p:spPr>
            <a:xfrm>
              <a:off x="7169531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0" name="object 3010"/>
            <p:cNvSpPr/>
            <p:nvPr/>
          </p:nvSpPr>
          <p:spPr>
            <a:xfrm>
              <a:off x="716978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1" name="object 3011"/>
            <p:cNvSpPr/>
            <p:nvPr/>
          </p:nvSpPr>
          <p:spPr>
            <a:xfrm>
              <a:off x="716991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2" name="object 3012"/>
            <p:cNvSpPr/>
            <p:nvPr/>
          </p:nvSpPr>
          <p:spPr>
            <a:xfrm>
              <a:off x="717003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3" name="object 3013"/>
            <p:cNvSpPr/>
            <p:nvPr/>
          </p:nvSpPr>
          <p:spPr>
            <a:xfrm>
              <a:off x="7170166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4" name="object 3014"/>
            <p:cNvSpPr/>
            <p:nvPr/>
          </p:nvSpPr>
          <p:spPr>
            <a:xfrm>
              <a:off x="7170419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5" name="object 3015"/>
            <p:cNvSpPr/>
            <p:nvPr/>
          </p:nvSpPr>
          <p:spPr>
            <a:xfrm>
              <a:off x="717054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6" name="object 3016"/>
            <p:cNvSpPr/>
            <p:nvPr/>
          </p:nvSpPr>
          <p:spPr>
            <a:xfrm>
              <a:off x="717067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7" name="object 3017"/>
            <p:cNvSpPr/>
            <p:nvPr/>
          </p:nvSpPr>
          <p:spPr>
            <a:xfrm>
              <a:off x="7170801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8" name="object 3018"/>
            <p:cNvSpPr/>
            <p:nvPr/>
          </p:nvSpPr>
          <p:spPr>
            <a:xfrm>
              <a:off x="717105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9" name="object 3019"/>
            <p:cNvSpPr/>
            <p:nvPr/>
          </p:nvSpPr>
          <p:spPr>
            <a:xfrm>
              <a:off x="717118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0" name="object 3020"/>
            <p:cNvSpPr/>
            <p:nvPr/>
          </p:nvSpPr>
          <p:spPr>
            <a:xfrm>
              <a:off x="7171309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1" name="object 3021"/>
            <p:cNvSpPr/>
            <p:nvPr/>
          </p:nvSpPr>
          <p:spPr>
            <a:xfrm>
              <a:off x="7171563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41" y="0"/>
                  </a:moveTo>
                  <a:lnTo>
                    <a:pt x="114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2" name="object 3022"/>
            <p:cNvSpPr/>
            <p:nvPr/>
          </p:nvSpPr>
          <p:spPr>
            <a:xfrm>
              <a:off x="7171804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3" name="object 3023"/>
            <p:cNvSpPr/>
            <p:nvPr/>
          </p:nvSpPr>
          <p:spPr>
            <a:xfrm>
              <a:off x="7172058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127" y="0"/>
                  </a:move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127" y="0"/>
                  </a:lnTo>
                  <a:close/>
                </a:path>
                <a:path w="634" h="20955">
                  <a:moveTo>
                    <a:pt x="266" y="0"/>
                  </a:moveTo>
                  <a:lnTo>
                    <a:pt x="139" y="0"/>
                  </a:lnTo>
                  <a:lnTo>
                    <a:pt x="139" y="20878"/>
                  </a:lnTo>
                  <a:lnTo>
                    <a:pt x="266" y="20878"/>
                  </a:lnTo>
                  <a:lnTo>
                    <a:pt x="26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4" name="object 3024"/>
            <p:cNvSpPr/>
            <p:nvPr/>
          </p:nvSpPr>
          <p:spPr>
            <a:xfrm>
              <a:off x="7172325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5" name="object 3025"/>
            <p:cNvSpPr/>
            <p:nvPr/>
          </p:nvSpPr>
          <p:spPr>
            <a:xfrm>
              <a:off x="7172579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6" name="object 3026"/>
            <p:cNvSpPr/>
            <p:nvPr/>
          </p:nvSpPr>
          <p:spPr>
            <a:xfrm>
              <a:off x="7172833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7" name="object 3027"/>
            <p:cNvSpPr/>
            <p:nvPr/>
          </p:nvSpPr>
          <p:spPr>
            <a:xfrm>
              <a:off x="717308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8" name="object 3028"/>
            <p:cNvSpPr/>
            <p:nvPr/>
          </p:nvSpPr>
          <p:spPr>
            <a:xfrm>
              <a:off x="717321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9" name="object 3029"/>
            <p:cNvSpPr/>
            <p:nvPr/>
          </p:nvSpPr>
          <p:spPr>
            <a:xfrm>
              <a:off x="7173341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41" y="0"/>
                  </a:moveTo>
                  <a:lnTo>
                    <a:pt x="114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0" name="object 3030"/>
            <p:cNvSpPr/>
            <p:nvPr/>
          </p:nvSpPr>
          <p:spPr>
            <a:xfrm>
              <a:off x="717358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1" name="object 3031"/>
            <p:cNvSpPr/>
            <p:nvPr/>
          </p:nvSpPr>
          <p:spPr>
            <a:xfrm>
              <a:off x="7173709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2" name="object 3032"/>
            <p:cNvSpPr/>
            <p:nvPr/>
          </p:nvSpPr>
          <p:spPr>
            <a:xfrm>
              <a:off x="717383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3" name="object 3033"/>
            <p:cNvSpPr/>
            <p:nvPr/>
          </p:nvSpPr>
          <p:spPr>
            <a:xfrm>
              <a:off x="7173963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4" name="object 3034"/>
            <p:cNvSpPr/>
            <p:nvPr/>
          </p:nvSpPr>
          <p:spPr>
            <a:xfrm>
              <a:off x="717421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5" name="object 3035"/>
            <p:cNvSpPr/>
            <p:nvPr/>
          </p:nvSpPr>
          <p:spPr>
            <a:xfrm>
              <a:off x="717434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6" name="object 3036"/>
            <p:cNvSpPr/>
            <p:nvPr/>
          </p:nvSpPr>
          <p:spPr>
            <a:xfrm>
              <a:off x="717447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7" name="object 3037"/>
            <p:cNvSpPr/>
            <p:nvPr/>
          </p:nvSpPr>
          <p:spPr>
            <a:xfrm>
              <a:off x="7174598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8" name="object 3038"/>
            <p:cNvSpPr/>
            <p:nvPr/>
          </p:nvSpPr>
          <p:spPr>
            <a:xfrm>
              <a:off x="717485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9" name="object 3039"/>
            <p:cNvSpPr/>
            <p:nvPr/>
          </p:nvSpPr>
          <p:spPr>
            <a:xfrm>
              <a:off x="7174979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0" name="object 3040"/>
            <p:cNvSpPr/>
            <p:nvPr/>
          </p:nvSpPr>
          <p:spPr>
            <a:xfrm>
              <a:off x="717510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1" name="object 3041"/>
            <p:cNvSpPr/>
            <p:nvPr/>
          </p:nvSpPr>
          <p:spPr>
            <a:xfrm>
              <a:off x="717523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2" name="object 3042"/>
            <p:cNvSpPr/>
            <p:nvPr/>
          </p:nvSpPr>
          <p:spPr>
            <a:xfrm>
              <a:off x="7175360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3" name="object 3043"/>
            <p:cNvSpPr/>
            <p:nvPr/>
          </p:nvSpPr>
          <p:spPr>
            <a:xfrm>
              <a:off x="717561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4" name="object 3044"/>
            <p:cNvSpPr/>
            <p:nvPr/>
          </p:nvSpPr>
          <p:spPr>
            <a:xfrm>
              <a:off x="717574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5" name="object 3045"/>
            <p:cNvSpPr/>
            <p:nvPr/>
          </p:nvSpPr>
          <p:spPr>
            <a:xfrm>
              <a:off x="717586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6" name="object 3046"/>
            <p:cNvSpPr/>
            <p:nvPr/>
          </p:nvSpPr>
          <p:spPr>
            <a:xfrm>
              <a:off x="717599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7" name="object 3047"/>
            <p:cNvSpPr/>
            <p:nvPr/>
          </p:nvSpPr>
          <p:spPr>
            <a:xfrm>
              <a:off x="7176122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8" name="object 3048"/>
            <p:cNvSpPr/>
            <p:nvPr/>
          </p:nvSpPr>
          <p:spPr>
            <a:xfrm>
              <a:off x="717637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9" name="object 3049"/>
            <p:cNvSpPr/>
            <p:nvPr/>
          </p:nvSpPr>
          <p:spPr>
            <a:xfrm>
              <a:off x="717650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0" name="object 3050"/>
            <p:cNvSpPr/>
            <p:nvPr/>
          </p:nvSpPr>
          <p:spPr>
            <a:xfrm>
              <a:off x="717663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1" name="object 3051"/>
            <p:cNvSpPr/>
            <p:nvPr/>
          </p:nvSpPr>
          <p:spPr>
            <a:xfrm>
              <a:off x="717674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2" name="object 3052"/>
            <p:cNvSpPr/>
            <p:nvPr/>
          </p:nvSpPr>
          <p:spPr>
            <a:xfrm>
              <a:off x="717687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3" name="object 3053"/>
            <p:cNvSpPr/>
            <p:nvPr/>
          </p:nvSpPr>
          <p:spPr>
            <a:xfrm>
              <a:off x="717699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4" name="object 3054"/>
            <p:cNvSpPr/>
            <p:nvPr/>
          </p:nvSpPr>
          <p:spPr>
            <a:xfrm>
              <a:off x="7177125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5" name="object 3055"/>
            <p:cNvSpPr/>
            <p:nvPr/>
          </p:nvSpPr>
          <p:spPr>
            <a:xfrm>
              <a:off x="7177380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6" name="object 3056"/>
            <p:cNvSpPr/>
            <p:nvPr/>
          </p:nvSpPr>
          <p:spPr>
            <a:xfrm>
              <a:off x="717763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7" name="object 3057"/>
            <p:cNvSpPr/>
            <p:nvPr/>
          </p:nvSpPr>
          <p:spPr>
            <a:xfrm>
              <a:off x="717776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8" name="object 3058"/>
            <p:cNvSpPr/>
            <p:nvPr/>
          </p:nvSpPr>
          <p:spPr>
            <a:xfrm>
              <a:off x="717788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9" name="object 3059"/>
            <p:cNvSpPr/>
            <p:nvPr/>
          </p:nvSpPr>
          <p:spPr>
            <a:xfrm>
              <a:off x="717801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0" name="object 3060"/>
            <p:cNvSpPr/>
            <p:nvPr/>
          </p:nvSpPr>
          <p:spPr>
            <a:xfrm>
              <a:off x="717814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1" name="object 3061"/>
            <p:cNvSpPr/>
            <p:nvPr/>
          </p:nvSpPr>
          <p:spPr>
            <a:xfrm>
              <a:off x="717826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2" name="object 3062"/>
            <p:cNvSpPr/>
            <p:nvPr/>
          </p:nvSpPr>
          <p:spPr>
            <a:xfrm>
              <a:off x="717839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3" name="object 3063"/>
            <p:cNvSpPr/>
            <p:nvPr/>
          </p:nvSpPr>
          <p:spPr>
            <a:xfrm>
              <a:off x="717852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4" name="object 3064"/>
            <p:cNvSpPr/>
            <p:nvPr/>
          </p:nvSpPr>
          <p:spPr>
            <a:xfrm>
              <a:off x="7178650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5" name="object 3065"/>
            <p:cNvSpPr/>
            <p:nvPr/>
          </p:nvSpPr>
          <p:spPr>
            <a:xfrm>
              <a:off x="717890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6" name="object 3066"/>
            <p:cNvSpPr/>
            <p:nvPr/>
          </p:nvSpPr>
          <p:spPr>
            <a:xfrm>
              <a:off x="7179031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7" name="object 3067"/>
            <p:cNvSpPr/>
            <p:nvPr/>
          </p:nvSpPr>
          <p:spPr>
            <a:xfrm>
              <a:off x="717928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8" name="object 3068"/>
            <p:cNvSpPr/>
            <p:nvPr/>
          </p:nvSpPr>
          <p:spPr>
            <a:xfrm>
              <a:off x="7179412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9" name="object 3069"/>
            <p:cNvSpPr/>
            <p:nvPr/>
          </p:nvSpPr>
          <p:spPr>
            <a:xfrm>
              <a:off x="717966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0" name="object 3070"/>
            <p:cNvSpPr/>
            <p:nvPr/>
          </p:nvSpPr>
          <p:spPr>
            <a:xfrm>
              <a:off x="7179793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1" name="object 3071"/>
            <p:cNvSpPr/>
            <p:nvPr/>
          </p:nvSpPr>
          <p:spPr>
            <a:xfrm>
              <a:off x="718003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2" name="object 3072"/>
            <p:cNvSpPr/>
            <p:nvPr/>
          </p:nvSpPr>
          <p:spPr>
            <a:xfrm>
              <a:off x="718016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3" name="object 3073"/>
            <p:cNvSpPr/>
            <p:nvPr/>
          </p:nvSpPr>
          <p:spPr>
            <a:xfrm>
              <a:off x="718028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4" name="object 3074"/>
            <p:cNvSpPr/>
            <p:nvPr/>
          </p:nvSpPr>
          <p:spPr>
            <a:xfrm>
              <a:off x="718041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5" name="object 3075"/>
            <p:cNvSpPr/>
            <p:nvPr/>
          </p:nvSpPr>
          <p:spPr>
            <a:xfrm>
              <a:off x="718054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6" name="object 3076"/>
            <p:cNvSpPr/>
            <p:nvPr/>
          </p:nvSpPr>
          <p:spPr>
            <a:xfrm>
              <a:off x="718066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7" name="object 3077"/>
            <p:cNvSpPr/>
            <p:nvPr/>
          </p:nvSpPr>
          <p:spPr>
            <a:xfrm>
              <a:off x="718079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8" name="object 3078"/>
            <p:cNvSpPr/>
            <p:nvPr/>
          </p:nvSpPr>
          <p:spPr>
            <a:xfrm>
              <a:off x="718092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9" name="object 3079"/>
            <p:cNvSpPr/>
            <p:nvPr/>
          </p:nvSpPr>
          <p:spPr>
            <a:xfrm>
              <a:off x="7181050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0" name="object 3080"/>
            <p:cNvSpPr/>
            <p:nvPr/>
          </p:nvSpPr>
          <p:spPr>
            <a:xfrm>
              <a:off x="718130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1" name="object 3081"/>
            <p:cNvSpPr/>
            <p:nvPr/>
          </p:nvSpPr>
          <p:spPr>
            <a:xfrm>
              <a:off x="718143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2" name="object 3082"/>
            <p:cNvSpPr/>
            <p:nvPr/>
          </p:nvSpPr>
          <p:spPr>
            <a:xfrm>
              <a:off x="7181558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3" name="object 3083"/>
            <p:cNvSpPr/>
            <p:nvPr/>
          </p:nvSpPr>
          <p:spPr>
            <a:xfrm>
              <a:off x="718181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4" name="object 3084"/>
            <p:cNvSpPr/>
            <p:nvPr/>
          </p:nvSpPr>
          <p:spPr>
            <a:xfrm>
              <a:off x="7181939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5" name="object 3085"/>
            <p:cNvSpPr/>
            <p:nvPr/>
          </p:nvSpPr>
          <p:spPr>
            <a:xfrm>
              <a:off x="7182066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6" name="object 3086"/>
            <p:cNvSpPr/>
            <p:nvPr/>
          </p:nvSpPr>
          <p:spPr>
            <a:xfrm>
              <a:off x="718232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7" name="object 3087"/>
            <p:cNvSpPr/>
            <p:nvPr/>
          </p:nvSpPr>
          <p:spPr>
            <a:xfrm>
              <a:off x="718244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8" name="object 3088"/>
            <p:cNvSpPr/>
            <p:nvPr/>
          </p:nvSpPr>
          <p:spPr>
            <a:xfrm>
              <a:off x="718257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9" name="object 3089"/>
            <p:cNvSpPr/>
            <p:nvPr/>
          </p:nvSpPr>
          <p:spPr>
            <a:xfrm>
              <a:off x="718270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0" name="object 3090"/>
            <p:cNvSpPr/>
            <p:nvPr/>
          </p:nvSpPr>
          <p:spPr>
            <a:xfrm>
              <a:off x="718282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1" name="object 3091"/>
            <p:cNvSpPr/>
            <p:nvPr/>
          </p:nvSpPr>
          <p:spPr>
            <a:xfrm>
              <a:off x="718295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2" name="object 3092"/>
            <p:cNvSpPr/>
            <p:nvPr/>
          </p:nvSpPr>
          <p:spPr>
            <a:xfrm>
              <a:off x="718308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3" name="object 3093"/>
            <p:cNvSpPr/>
            <p:nvPr/>
          </p:nvSpPr>
          <p:spPr>
            <a:xfrm>
              <a:off x="718320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4" name="object 3094"/>
            <p:cNvSpPr/>
            <p:nvPr/>
          </p:nvSpPr>
          <p:spPr>
            <a:xfrm>
              <a:off x="718332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5" name="object 3095"/>
            <p:cNvSpPr/>
            <p:nvPr/>
          </p:nvSpPr>
          <p:spPr>
            <a:xfrm>
              <a:off x="718345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6" name="object 3096"/>
            <p:cNvSpPr/>
            <p:nvPr/>
          </p:nvSpPr>
          <p:spPr>
            <a:xfrm>
              <a:off x="718357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7" name="object 3097"/>
            <p:cNvSpPr/>
            <p:nvPr/>
          </p:nvSpPr>
          <p:spPr>
            <a:xfrm>
              <a:off x="718370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8" name="object 3098"/>
            <p:cNvSpPr/>
            <p:nvPr/>
          </p:nvSpPr>
          <p:spPr>
            <a:xfrm>
              <a:off x="718383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9" name="object 3099"/>
            <p:cNvSpPr/>
            <p:nvPr/>
          </p:nvSpPr>
          <p:spPr>
            <a:xfrm>
              <a:off x="718395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0" name="object 3100"/>
            <p:cNvSpPr/>
            <p:nvPr/>
          </p:nvSpPr>
          <p:spPr>
            <a:xfrm>
              <a:off x="718408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1" name="object 3101"/>
            <p:cNvSpPr/>
            <p:nvPr/>
          </p:nvSpPr>
          <p:spPr>
            <a:xfrm>
              <a:off x="718421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2" name="object 3102"/>
            <p:cNvSpPr/>
            <p:nvPr/>
          </p:nvSpPr>
          <p:spPr>
            <a:xfrm>
              <a:off x="7184339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3" name="object 3103"/>
            <p:cNvSpPr/>
            <p:nvPr/>
          </p:nvSpPr>
          <p:spPr>
            <a:xfrm>
              <a:off x="718446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4" name="object 3104"/>
            <p:cNvSpPr/>
            <p:nvPr/>
          </p:nvSpPr>
          <p:spPr>
            <a:xfrm>
              <a:off x="7184593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254" y="0"/>
                  </a:moveTo>
                  <a:lnTo>
                    <a:pt x="127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254" y="20878"/>
                  </a:lnTo>
                  <a:lnTo>
                    <a:pt x="25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5" name="object 3105"/>
            <p:cNvSpPr/>
            <p:nvPr/>
          </p:nvSpPr>
          <p:spPr>
            <a:xfrm>
              <a:off x="718484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6" name="object 3106"/>
            <p:cNvSpPr/>
            <p:nvPr/>
          </p:nvSpPr>
          <p:spPr>
            <a:xfrm>
              <a:off x="718497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7" name="object 3107"/>
            <p:cNvSpPr/>
            <p:nvPr/>
          </p:nvSpPr>
          <p:spPr>
            <a:xfrm>
              <a:off x="718510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8" name="object 3108"/>
            <p:cNvSpPr/>
            <p:nvPr/>
          </p:nvSpPr>
          <p:spPr>
            <a:xfrm>
              <a:off x="718522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9" name="object 3109"/>
            <p:cNvSpPr/>
            <p:nvPr/>
          </p:nvSpPr>
          <p:spPr>
            <a:xfrm>
              <a:off x="718535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0" name="object 3110"/>
            <p:cNvSpPr/>
            <p:nvPr/>
          </p:nvSpPr>
          <p:spPr>
            <a:xfrm>
              <a:off x="718548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1" name="object 3111"/>
            <p:cNvSpPr/>
            <p:nvPr/>
          </p:nvSpPr>
          <p:spPr>
            <a:xfrm>
              <a:off x="718560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2" name="object 3112"/>
            <p:cNvSpPr/>
            <p:nvPr/>
          </p:nvSpPr>
          <p:spPr>
            <a:xfrm>
              <a:off x="718573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3" name="object 3113"/>
            <p:cNvSpPr/>
            <p:nvPr/>
          </p:nvSpPr>
          <p:spPr>
            <a:xfrm>
              <a:off x="718586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4" name="object 3114"/>
            <p:cNvSpPr/>
            <p:nvPr/>
          </p:nvSpPr>
          <p:spPr>
            <a:xfrm>
              <a:off x="718599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5" name="object 3115"/>
            <p:cNvSpPr/>
            <p:nvPr/>
          </p:nvSpPr>
          <p:spPr>
            <a:xfrm>
              <a:off x="718611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6" name="object 3116"/>
            <p:cNvSpPr/>
            <p:nvPr/>
          </p:nvSpPr>
          <p:spPr>
            <a:xfrm>
              <a:off x="718624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7" name="object 3117"/>
            <p:cNvSpPr/>
            <p:nvPr/>
          </p:nvSpPr>
          <p:spPr>
            <a:xfrm>
              <a:off x="718637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8" name="object 3118"/>
            <p:cNvSpPr/>
            <p:nvPr/>
          </p:nvSpPr>
          <p:spPr>
            <a:xfrm>
              <a:off x="718648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9" name="object 3119"/>
            <p:cNvSpPr/>
            <p:nvPr/>
          </p:nvSpPr>
          <p:spPr>
            <a:xfrm>
              <a:off x="718661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0" name="object 3120"/>
            <p:cNvSpPr/>
            <p:nvPr/>
          </p:nvSpPr>
          <p:spPr>
            <a:xfrm>
              <a:off x="7186739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1" name="object 3121"/>
            <p:cNvSpPr/>
            <p:nvPr/>
          </p:nvSpPr>
          <p:spPr>
            <a:xfrm>
              <a:off x="718686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2" name="object 3122"/>
            <p:cNvSpPr/>
            <p:nvPr/>
          </p:nvSpPr>
          <p:spPr>
            <a:xfrm>
              <a:off x="7186993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3" name="object 3123"/>
            <p:cNvSpPr/>
            <p:nvPr/>
          </p:nvSpPr>
          <p:spPr>
            <a:xfrm>
              <a:off x="7187120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4" name="object 3124"/>
            <p:cNvSpPr/>
            <p:nvPr/>
          </p:nvSpPr>
          <p:spPr>
            <a:xfrm>
              <a:off x="7187247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5" name="object 3125"/>
            <p:cNvSpPr/>
            <p:nvPr/>
          </p:nvSpPr>
          <p:spPr>
            <a:xfrm>
              <a:off x="7187374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6" name="object 3126"/>
            <p:cNvSpPr/>
            <p:nvPr/>
          </p:nvSpPr>
          <p:spPr>
            <a:xfrm>
              <a:off x="7187501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7" name="object 3127"/>
            <p:cNvSpPr/>
            <p:nvPr/>
          </p:nvSpPr>
          <p:spPr>
            <a:xfrm>
              <a:off x="7187628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8" name="object 3128"/>
            <p:cNvSpPr/>
            <p:nvPr/>
          </p:nvSpPr>
          <p:spPr>
            <a:xfrm>
              <a:off x="7187755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9" name="object 3129"/>
            <p:cNvSpPr/>
            <p:nvPr/>
          </p:nvSpPr>
          <p:spPr>
            <a:xfrm>
              <a:off x="7187882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0" name="object 3130"/>
            <p:cNvSpPr/>
            <p:nvPr/>
          </p:nvSpPr>
          <p:spPr>
            <a:xfrm>
              <a:off x="7188009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1" name="object 3131"/>
            <p:cNvSpPr/>
            <p:nvPr/>
          </p:nvSpPr>
          <p:spPr>
            <a:xfrm>
              <a:off x="7188136" y="321304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0" y="0"/>
                  </a:moveTo>
                  <a:lnTo>
                    <a:pt x="0" y="20878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2" name="object 3132"/>
            <p:cNvSpPr/>
            <p:nvPr/>
          </p:nvSpPr>
          <p:spPr>
            <a:xfrm>
              <a:off x="7188263" y="321304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5">
                  <a:moveTo>
                    <a:pt x="127" y="0"/>
                  </a:moveTo>
                  <a:lnTo>
                    <a:pt x="0" y="0"/>
                  </a:lnTo>
                  <a:lnTo>
                    <a:pt x="0" y="20878"/>
                  </a:lnTo>
                  <a:lnTo>
                    <a:pt x="127" y="20878"/>
                  </a:lnTo>
                  <a:lnTo>
                    <a:pt x="12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3" name="object 3133"/>
            <p:cNvSpPr/>
            <p:nvPr/>
          </p:nvSpPr>
          <p:spPr>
            <a:xfrm>
              <a:off x="7155992" y="3213049"/>
              <a:ext cx="33020" cy="20955"/>
            </a:xfrm>
            <a:custGeom>
              <a:avLst/>
              <a:gdLst/>
              <a:ahLst/>
              <a:cxnLst/>
              <a:rect l="l" t="t" r="r" b="b"/>
              <a:pathLst>
                <a:path w="33020" h="20955">
                  <a:moveTo>
                    <a:pt x="0" y="20878"/>
                  </a:moveTo>
                  <a:lnTo>
                    <a:pt x="0" y="0"/>
                  </a:lnTo>
                  <a:lnTo>
                    <a:pt x="32397" y="0"/>
                  </a:lnTo>
                  <a:lnTo>
                    <a:pt x="32397" y="20878"/>
                  </a:lnTo>
                  <a:lnTo>
                    <a:pt x="0" y="208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4" name="object 3134"/>
            <p:cNvSpPr/>
            <p:nvPr/>
          </p:nvSpPr>
          <p:spPr>
            <a:xfrm>
              <a:off x="715096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165" y="0"/>
                  </a:move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5" name="object 3135"/>
            <p:cNvSpPr/>
            <p:nvPr/>
          </p:nvSpPr>
          <p:spPr>
            <a:xfrm>
              <a:off x="715112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6" name="object 3136"/>
            <p:cNvSpPr/>
            <p:nvPr/>
          </p:nvSpPr>
          <p:spPr>
            <a:xfrm>
              <a:off x="715129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7" name="object 3137"/>
            <p:cNvSpPr/>
            <p:nvPr/>
          </p:nvSpPr>
          <p:spPr>
            <a:xfrm>
              <a:off x="715145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8" name="object 3138"/>
            <p:cNvSpPr/>
            <p:nvPr/>
          </p:nvSpPr>
          <p:spPr>
            <a:xfrm>
              <a:off x="715162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9" name="object 3139"/>
            <p:cNvSpPr/>
            <p:nvPr/>
          </p:nvSpPr>
          <p:spPr>
            <a:xfrm>
              <a:off x="715178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0" name="object 3140"/>
            <p:cNvSpPr/>
            <p:nvPr/>
          </p:nvSpPr>
          <p:spPr>
            <a:xfrm>
              <a:off x="715195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1" name="object 3141"/>
            <p:cNvSpPr/>
            <p:nvPr/>
          </p:nvSpPr>
          <p:spPr>
            <a:xfrm>
              <a:off x="715211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2" name="object 3142"/>
            <p:cNvSpPr/>
            <p:nvPr/>
          </p:nvSpPr>
          <p:spPr>
            <a:xfrm>
              <a:off x="715228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3" name="object 3143"/>
            <p:cNvSpPr/>
            <p:nvPr/>
          </p:nvSpPr>
          <p:spPr>
            <a:xfrm>
              <a:off x="715244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4" name="object 3144"/>
            <p:cNvSpPr/>
            <p:nvPr/>
          </p:nvSpPr>
          <p:spPr>
            <a:xfrm>
              <a:off x="715261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5" name="object 3145"/>
            <p:cNvSpPr/>
            <p:nvPr/>
          </p:nvSpPr>
          <p:spPr>
            <a:xfrm>
              <a:off x="715277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6" name="object 3146"/>
            <p:cNvSpPr/>
            <p:nvPr/>
          </p:nvSpPr>
          <p:spPr>
            <a:xfrm>
              <a:off x="715294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7" name="object 3147"/>
            <p:cNvSpPr/>
            <p:nvPr/>
          </p:nvSpPr>
          <p:spPr>
            <a:xfrm>
              <a:off x="715310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8" name="object 3148"/>
            <p:cNvSpPr/>
            <p:nvPr/>
          </p:nvSpPr>
          <p:spPr>
            <a:xfrm>
              <a:off x="715327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9" name="object 3149"/>
            <p:cNvSpPr/>
            <p:nvPr/>
          </p:nvSpPr>
          <p:spPr>
            <a:xfrm>
              <a:off x="715345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0" name="object 3150"/>
            <p:cNvSpPr/>
            <p:nvPr/>
          </p:nvSpPr>
          <p:spPr>
            <a:xfrm>
              <a:off x="715361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1" name="object 3151"/>
            <p:cNvSpPr/>
            <p:nvPr/>
          </p:nvSpPr>
          <p:spPr>
            <a:xfrm>
              <a:off x="715378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2" name="object 3152"/>
            <p:cNvSpPr/>
            <p:nvPr/>
          </p:nvSpPr>
          <p:spPr>
            <a:xfrm>
              <a:off x="715394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3" name="object 3153"/>
            <p:cNvSpPr/>
            <p:nvPr/>
          </p:nvSpPr>
          <p:spPr>
            <a:xfrm>
              <a:off x="715411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4" name="object 3154"/>
            <p:cNvSpPr/>
            <p:nvPr/>
          </p:nvSpPr>
          <p:spPr>
            <a:xfrm>
              <a:off x="715427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5" name="object 3155"/>
            <p:cNvSpPr/>
            <p:nvPr/>
          </p:nvSpPr>
          <p:spPr>
            <a:xfrm>
              <a:off x="715444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6" name="object 3156"/>
            <p:cNvSpPr/>
            <p:nvPr/>
          </p:nvSpPr>
          <p:spPr>
            <a:xfrm>
              <a:off x="715460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7" name="object 3157"/>
            <p:cNvSpPr/>
            <p:nvPr/>
          </p:nvSpPr>
          <p:spPr>
            <a:xfrm>
              <a:off x="715477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8" name="object 3158"/>
            <p:cNvSpPr/>
            <p:nvPr/>
          </p:nvSpPr>
          <p:spPr>
            <a:xfrm>
              <a:off x="715493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9" name="object 3159"/>
            <p:cNvSpPr/>
            <p:nvPr/>
          </p:nvSpPr>
          <p:spPr>
            <a:xfrm>
              <a:off x="715510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0" name="object 3160"/>
            <p:cNvSpPr/>
            <p:nvPr/>
          </p:nvSpPr>
          <p:spPr>
            <a:xfrm>
              <a:off x="715526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1" name="object 3161"/>
            <p:cNvSpPr/>
            <p:nvPr/>
          </p:nvSpPr>
          <p:spPr>
            <a:xfrm>
              <a:off x="715543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2" name="object 3162"/>
            <p:cNvSpPr/>
            <p:nvPr/>
          </p:nvSpPr>
          <p:spPr>
            <a:xfrm>
              <a:off x="715559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165" y="0"/>
                  </a:move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close/>
                </a:path>
                <a:path w="634" h="20954">
                  <a:moveTo>
                    <a:pt x="342" y="0"/>
                  </a:moveTo>
                  <a:lnTo>
                    <a:pt x="177" y="0"/>
                  </a:lnTo>
                  <a:lnTo>
                    <a:pt x="177" y="20878"/>
                  </a:lnTo>
                  <a:lnTo>
                    <a:pt x="342" y="20878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3" name="object 3163"/>
            <p:cNvSpPr/>
            <p:nvPr/>
          </p:nvSpPr>
          <p:spPr>
            <a:xfrm>
              <a:off x="715594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4" name="object 3164"/>
            <p:cNvSpPr/>
            <p:nvPr/>
          </p:nvSpPr>
          <p:spPr>
            <a:xfrm>
              <a:off x="715610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5" name="object 3165"/>
            <p:cNvSpPr/>
            <p:nvPr/>
          </p:nvSpPr>
          <p:spPr>
            <a:xfrm>
              <a:off x="715627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6" name="object 3166"/>
            <p:cNvSpPr/>
            <p:nvPr/>
          </p:nvSpPr>
          <p:spPr>
            <a:xfrm>
              <a:off x="715643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7" name="object 3167"/>
            <p:cNvSpPr/>
            <p:nvPr/>
          </p:nvSpPr>
          <p:spPr>
            <a:xfrm>
              <a:off x="715660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8" name="object 3168"/>
            <p:cNvSpPr/>
            <p:nvPr/>
          </p:nvSpPr>
          <p:spPr>
            <a:xfrm>
              <a:off x="715676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9" name="object 3169"/>
            <p:cNvSpPr/>
            <p:nvPr/>
          </p:nvSpPr>
          <p:spPr>
            <a:xfrm>
              <a:off x="715693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0" name="object 3170"/>
            <p:cNvSpPr/>
            <p:nvPr/>
          </p:nvSpPr>
          <p:spPr>
            <a:xfrm>
              <a:off x="715709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1" name="object 3171"/>
            <p:cNvSpPr/>
            <p:nvPr/>
          </p:nvSpPr>
          <p:spPr>
            <a:xfrm>
              <a:off x="715726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2" name="object 3172"/>
            <p:cNvSpPr/>
            <p:nvPr/>
          </p:nvSpPr>
          <p:spPr>
            <a:xfrm>
              <a:off x="715742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3" name="object 3173"/>
            <p:cNvSpPr/>
            <p:nvPr/>
          </p:nvSpPr>
          <p:spPr>
            <a:xfrm>
              <a:off x="715759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4" name="object 3174"/>
            <p:cNvSpPr/>
            <p:nvPr/>
          </p:nvSpPr>
          <p:spPr>
            <a:xfrm>
              <a:off x="715775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5" name="object 3175"/>
            <p:cNvSpPr/>
            <p:nvPr/>
          </p:nvSpPr>
          <p:spPr>
            <a:xfrm>
              <a:off x="715792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6" name="object 3176"/>
            <p:cNvSpPr/>
            <p:nvPr/>
          </p:nvSpPr>
          <p:spPr>
            <a:xfrm>
              <a:off x="715808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7" name="object 3177"/>
            <p:cNvSpPr/>
            <p:nvPr/>
          </p:nvSpPr>
          <p:spPr>
            <a:xfrm>
              <a:off x="715826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8" name="object 3178"/>
            <p:cNvSpPr/>
            <p:nvPr/>
          </p:nvSpPr>
          <p:spPr>
            <a:xfrm>
              <a:off x="715843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9" name="object 3179"/>
            <p:cNvSpPr/>
            <p:nvPr/>
          </p:nvSpPr>
          <p:spPr>
            <a:xfrm>
              <a:off x="715859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0" name="object 3180"/>
            <p:cNvSpPr/>
            <p:nvPr/>
          </p:nvSpPr>
          <p:spPr>
            <a:xfrm>
              <a:off x="715876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1" name="object 3181"/>
            <p:cNvSpPr/>
            <p:nvPr/>
          </p:nvSpPr>
          <p:spPr>
            <a:xfrm>
              <a:off x="715892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2" name="object 3182"/>
            <p:cNvSpPr/>
            <p:nvPr/>
          </p:nvSpPr>
          <p:spPr>
            <a:xfrm>
              <a:off x="715925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3" name="object 3183"/>
            <p:cNvSpPr/>
            <p:nvPr/>
          </p:nvSpPr>
          <p:spPr>
            <a:xfrm>
              <a:off x="715942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4" name="object 3184"/>
            <p:cNvSpPr/>
            <p:nvPr/>
          </p:nvSpPr>
          <p:spPr>
            <a:xfrm>
              <a:off x="715958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5" name="object 3185"/>
            <p:cNvSpPr/>
            <p:nvPr/>
          </p:nvSpPr>
          <p:spPr>
            <a:xfrm>
              <a:off x="715991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6" name="object 3186"/>
            <p:cNvSpPr/>
            <p:nvPr/>
          </p:nvSpPr>
          <p:spPr>
            <a:xfrm>
              <a:off x="716008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7" name="object 3187"/>
            <p:cNvSpPr/>
            <p:nvPr/>
          </p:nvSpPr>
          <p:spPr>
            <a:xfrm>
              <a:off x="716024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8" name="object 3188"/>
            <p:cNvSpPr/>
            <p:nvPr/>
          </p:nvSpPr>
          <p:spPr>
            <a:xfrm>
              <a:off x="716057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9" name="object 3189"/>
            <p:cNvSpPr/>
            <p:nvPr/>
          </p:nvSpPr>
          <p:spPr>
            <a:xfrm>
              <a:off x="716075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0" name="object 3190"/>
            <p:cNvSpPr/>
            <p:nvPr/>
          </p:nvSpPr>
          <p:spPr>
            <a:xfrm>
              <a:off x="7160920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1" name="object 3191"/>
            <p:cNvSpPr/>
            <p:nvPr/>
          </p:nvSpPr>
          <p:spPr>
            <a:xfrm>
              <a:off x="716108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2" name="object 3192"/>
            <p:cNvSpPr/>
            <p:nvPr/>
          </p:nvSpPr>
          <p:spPr>
            <a:xfrm>
              <a:off x="7161250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3" name="object 3193"/>
            <p:cNvSpPr/>
            <p:nvPr/>
          </p:nvSpPr>
          <p:spPr>
            <a:xfrm>
              <a:off x="716141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4" name="object 3194"/>
            <p:cNvSpPr/>
            <p:nvPr/>
          </p:nvSpPr>
          <p:spPr>
            <a:xfrm>
              <a:off x="7161580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5" name="object 3195"/>
            <p:cNvSpPr/>
            <p:nvPr/>
          </p:nvSpPr>
          <p:spPr>
            <a:xfrm>
              <a:off x="716174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6" name="object 3196"/>
            <p:cNvSpPr/>
            <p:nvPr/>
          </p:nvSpPr>
          <p:spPr>
            <a:xfrm>
              <a:off x="716191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7" name="object 3197"/>
            <p:cNvSpPr/>
            <p:nvPr/>
          </p:nvSpPr>
          <p:spPr>
            <a:xfrm>
              <a:off x="716224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8" name="object 3198"/>
            <p:cNvSpPr/>
            <p:nvPr/>
          </p:nvSpPr>
          <p:spPr>
            <a:xfrm>
              <a:off x="716240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9" name="object 3199"/>
            <p:cNvSpPr/>
            <p:nvPr/>
          </p:nvSpPr>
          <p:spPr>
            <a:xfrm>
              <a:off x="716273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0" name="object 3200"/>
            <p:cNvSpPr/>
            <p:nvPr/>
          </p:nvSpPr>
          <p:spPr>
            <a:xfrm>
              <a:off x="716290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1" name="object 3201"/>
            <p:cNvSpPr/>
            <p:nvPr/>
          </p:nvSpPr>
          <p:spPr>
            <a:xfrm>
              <a:off x="716323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2" name="object 3202"/>
            <p:cNvSpPr/>
            <p:nvPr/>
          </p:nvSpPr>
          <p:spPr>
            <a:xfrm>
              <a:off x="716340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3" name="object 3203"/>
            <p:cNvSpPr/>
            <p:nvPr/>
          </p:nvSpPr>
          <p:spPr>
            <a:xfrm>
              <a:off x="716373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4" name="object 3204"/>
            <p:cNvSpPr/>
            <p:nvPr/>
          </p:nvSpPr>
          <p:spPr>
            <a:xfrm>
              <a:off x="716390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5" name="object 3205"/>
            <p:cNvSpPr/>
            <p:nvPr/>
          </p:nvSpPr>
          <p:spPr>
            <a:xfrm>
              <a:off x="716406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6" name="object 3206"/>
            <p:cNvSpPr/>
            <p:nvPr/>
          </p:nvSpPr>
          <p:spPr>
            <a:xfrm>
              <a:off x="716423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7" name="object 3207"/>
            <p:cNvSpPr/>
            <p:nvPr/>
          </p:nvSpPr>
          <p:spPr>
            <a:xfrm>
              <a:off x="7164400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8" name="object 3208"/>
            <p:cNvSpPr/>
            <p:nvPr/>
          </p:nvSpPr>
          <p:spPr>
            <a:xfrm>
              <a:off x="716456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9" name="object 3209"/>
            <p:cNvSpPr/>
            <p:nvPr/>
          </p:nvSpPr>
          <p:spPr>
            <a:xfrm>
              <a:off x="7164730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0" name="object 3210"/>
            <p:cNvSpPr/>
            <p:nvPr/>
          </p:nvSpPr>
          <p:spPr>
            <a:xfrm>
              <a:off x="716489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1" name="object 3211"/>
            <p:cNvSpPr/>
            <p:nvPr/>
          </p:nvSpPr>
          <p:spPr>
            <a:xfrm>
              <a:off x="716506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2" name="object 3212"/>
            <p:cNvSpPr/>
            <p:nvPr/>
          </p:nvSpPr>
          <p:spPr>
            <a:xfrm>
              <a:off x="716539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3" name="object 3213"/>
            <p:cNvSpPr/>
            <p:nvPr/>
          </p:nvSpPr>
          <p:spPr>
            <a:xfrm>
              <a:off x="716572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4" name="object 3214"/>
            <p:cNvSpPr/>
            <p:nvPr/>
          </p:nvSpPr>
          <p:spPr>
            <a:xfrm>
              <a:off x="716589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5" name="object 3215"/>
            <p:cNvSpPr/>
            <p:nvPr/>
          </p:nvSpPr>
          <p:spPr>
            <a:xfrm>
              <a:off x="716606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6" name="object 3216"/>
            <p:cNvSpPr/>
            <p:nvPr/>
          </p:nvSpPr>
          <p:spPr>
            <a:xfrm>
              <a:off x="716622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7" name="object 3217"/>
            <p:cNvSpPr/>
            <p:nvPr/>
          </p:nvSpPr>
          <p:spPr>
            <a:xfrm>
              <a:off x="716639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8" name="object 3218"/>
            <p:cNvSpPr/>
            <p:nvPr/>
          </p:nvSpPr>
          <p:spPr>
            <a:xfrm>
              <a:off x="716655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9" name="object 3219"/>
            <p:cNvSpPr/>
            <p:nvPr/>
          </p:nvSpPr>
          <p:spPr>
            <a:xfrm>
              <a:off x="716672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0" name="object 3220"/>
            <p:cNvSpPr/>
            <p:nvPr/>
          </p:nvSpPr>
          <p:spPr>
            <a:xfrm>
              <a:off x="716705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1" name="object 3221"/>
            <p:cNvSpPr/>
            <p:nvPr/>
          </p:nvSpPr>
          <p:spPr>
            <a:xfrm>
              <a:off x="716721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2" name="object 3222"/>
            <p:cNvSpPr/>
            <p:nvPr/>
          </p:nvSpPr>
          <p:spPr>
            <a:xfrm>
              <a:off x="716738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3" name="object 3223"/>
            <p:cNvSpPr/>
            <p:nvPr/>
          </p:nvSpPr>
          <p:spPr>
            <a:xfrm>
              <a:off x="716754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4" name="object 3224"/>
            <p:cNvSpPr/>
            <p:nvPr/>
          </p:nvSpPr>
          <p:spPr>
            <a:xfrm>
              <a:off x="716771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5" name="object 3225"/>
            <p:cNvSpPr/>
            <p:nvPr/>
          </p:nvSpPr>
          <p:spPr>
            <a:xfrm>
              <a:off x="716804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6" name="object 3226"/>
            <p:cNvSpPr/>
            <p:nvPr/>
          </p:nvSpPr>
          <p:spPr>
            <a:xfrm>
              <a:off x="7168210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7" name="object 3227"/>
            <p:cNvSpPr/>
            <p:nvPr/>
          </p:nvSpPr>
          <p:spPr>
            <a:xfrm>
              <a:off x="716838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8" name="object 3228"/>
            <p:cNvSpPr/>
            <p:nvPr/>
          </p:nvSpPr>
          <p:spPr>
            <a:xfrm>
              <a:off x="716855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9" name="object 3229"/>
            <p:cNvSpPr/>
            <p:nvPr/>
          </p:nvSpPr>
          <p:spPr>
            <a:xfrm>
              <a:off x="716871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0" name="object 3230"/>
            <p:cNvSpPr/>
            <p:nvPr/>
          </p:nvSpPr>
          <p:spPr>
            <a:xfrm>
              <a:off x="716904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1" name="object 3231"/>
            <p:cNvSpPr/>
            <p:nvPr/>
          </p:nvSpPr>
          <p:spPr>
            <a:xfrm>
              <a:off x="716921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2" name="object 3232"/>
            <p:cNvSpPr/>
            <p:nvPr/>
          </p:nvSpPr>
          <p:spPr>
            <a:xfrm>
              <a:off x="716937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3" name="object 3233"/>
            <p:cNvSpPr/>
            <p:nvPr/>
          </p:nvSpPr>
          <p:spPr>
            <a:xfrm>
              <a:off x="716954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4" name="object 3234"/>
            <p:cNvSpPr/>
            <p:nvPr/>
          </p:nvSpPr>
          <p:spPr>
            <a:xfrm>
              <a:off x="716987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5" name="object 3235"/>
            <p:cNvSpPr/>
            <p:nvPr/>
          </p:nvSpPr>
          <p:spPr>
            <a:xfrm>
              <a:off x="717003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6" name="object 3236"/>
            <p:cNvSpPr/>
            <p:nvPr/>
          </p:nvSpPr>
          <p:spPr>
            <a:xfrm>
              <a:off x="717020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7" name="object 3237"/>
            <p:cNvSpPr/>
            <p:nvPr/>
          </p:nvSpPr>
          <p:spPr>
            <a:xfrm>
              <a:off x="717036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8" name="object 3238"/>
            <p:cNvSpPr/>
            <p:nvPr/>
          </p:nvSpPr>
          <p:spPr>
            <a:xfrm>
              <a:off x="717069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9" name="object 3239"/>
            <p:cNvSpPr/>
            <p:nvPr/>
          </p:nvSpPr>
          <p:spPr>
            <a:xfrm>
              <a:off x="717087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0" name="object 3240"/>
            <p:cNvSpPr/>
            <p:nvPr/>
          </p:nvSpPr>
          <p:spPr>
            <a:xfrm>
              <a:off x="717104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1" name="object 3241"/>
            <p:cNvSpPr/>
            <p:nvPr/>
          </p:nvSpPr>
          <p:spPr>
            <a:xfrm>
              <a:off x="717137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2" name="object 3242"/>
            <p:cNvSpPr/>
            <p:nvPr/>
          </p:nvSpPr>
          <p:spPr>
            <a:xfrm>
              <a:off x="717170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3" name="object 3243"/>
            <p:cNvSpPr/>
            <p:nvPr/>
          </p:nvSpPr>
          <p:spPr>
            <a:xfrm>
              <a:off x="717203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4" name="object 3244"/>
            <p:cNvSpPr/>
            <p:nvPr/>
          </p:nvSpPr>
          <p:spPr>
            <a:xfrm>
              <a:off x="717236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5" name="object 3245"/>
            <p:cNvSpPr/>
            <p:nvPr/>
          </p:nvSpPr>
          <p:spPr>
            <a:xfrm>
              <a:off x="717269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6" name="object 3246"/>
            <p:cNvSpPr/>
            <p:nvPr/>
          </p:nvSpPr>
          <p:spPr>
            <a:xfrm>
              <a:off x="717302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7" name="object 3247"/>
            <p:cNvSpPr/>
            <p:nvPr/>
          </p:nvSpPr>
          <p:spPr>
            <a:xfrm>
              <a:off x="717335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8" name="object 3248"/>
            <p:cNvSpPr/>
            <p:nvPr/>
          </p:nvSpPr>
          <p:spPr>
            <a:xfrm>
              <a:off x="717351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9" name="object 3249"/>
            <p:cNvSpPr/>
            <p:nvPr/>
          </p:nvSpPr>
          <p:spPr>
            <a:xfrm>
              <a:off x="717369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0" name="object 3250"/>
            <p:cNvSpPr/>
            <p:nvPr/>
          </p:nvSpPr>
          <p:spPr>
            <a:xfrm>
              <a:off x="717402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1" name="object 3251"/>
            <p:cNvSpPr/>
            <p:nvPr/>
          </p:nvSpPr>
          <p:spPr>
            <a:xfrm>
              <a:off x="717419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2" name="object 3252"/>
            <p:cNvSpPr/>
            <p:nvPr/>
          </p:nvSpPr>
          <p:spPr>
            <a:xfrm>
              <a:off x="717435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3" name="object 3253"/>
            <p:cNvSpPr/>
            <p:nvPr/>
          </p:nvSpPr>
          <p:spPr>
            <a:xfrm>
              <a:off x="717452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4" name="object 3254"/>
            <p:cNvSpPr/>
            <p:nvPr/>
          </p:nvSpPr>
          <p:spPr>
            <a:xfrm>
              <a:off x="717485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5" name="object 3255"/>
            <p:cNvSpPr/>
            <p:nvPr/>
          </p:nvSpPr>
          <p:spPr>
            <a:xfrm>
              <a:off x="717501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6" name="object 3256"/>
            <p:cNvSpPr/>
            <p:nvPr/>
          </p:nvSpPr>
          <p:spPr>
            <a:xfrm>
              <a:off x="717518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7" name="object 3257"/>
            <p:cNvSpPr/>
            <p:nvPr/>
          </p:nvSpPr>
          <p:spPr>
            <a:xfrm>
              <a:off x="717534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8" name="object 3258"/>
            <p:cNvSpPr/>
            <p:nvPr/>
          </p:nvSpPr>
          <p:spPr>
            <a:xfrm>
              <a:off x="717567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9" name="object 3259"/>
            <p:cNvSpPr/>
            <p:nvPr/>
          </p:nvSpPr>
          <p:spPr>
            <a:xfrm>
              <a:off x="717584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0" name="object 3260"/>
            <p:cNvSpPr/>
            <p:nvPr/>
          </p:nvSpPr>
          <p:spPr>
            <a:xfrm>
              <a:off x="717600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1" name="object 3261"/>
            <p:cNvSpPr/>
            <p:nvPr/>
          </p:nvSpPr>
          <p:spPr>
            <a:xfrm>
              <a:off x="717618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2" name="object 3262"/>
            <p:cNvSpPr/>
            <p:nvPr/>
          </p:nvSpPr>
          <p:spPr>
            <a:xfrm>
              <a:off x="717635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3" name="object 3263"/>
            <p:cNvSpPr/>
            <p:nvPr/>
          </p:nvSpPr>
          <p:spPr>
            <a:xfrm>
              <a:off x="717668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4" name="object 3264"/>
            <p:cNvSpPr/>
            <p:nvPr/>
          </p:nvSpPr>
          <p:spPr>
            <a:xfrm>
              <a:off x="717684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5" name="object 3265"/>
            <p:cNvSpPr/>
            <p:nvPr/>
          </p:nvSpPr>
          <p:spPr>
            <a:xfrm>
              <a:off x="717701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6" name="object 3266"/>
            <p:cNvSpPr/>
            <p:nvPr/>
          </p:nvSpPr>
          <p:spPr>
            <a:xfrm>
              <a:off x="717717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7" name="object 3267"/>
            <p:cNvSpPr/>
            <p:nvPr/>
          </p:nvSpPr>
          <p:spPr>
            <a:xfrm>
              <a:off x="717734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8" name="object 3268"/>
            <p:cNvSpPr/>
            <p:nvPr/>
          </p:nvSpPr>
          <p:spPr>
            <a:xfrm>
              <a:off x="717767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9" name="object 3269"/>
            <p:cNvSpPr/>
            <p:nvPr/>
          </p:nvSpPr>
          <p:spPr>
            <a:xfrm>
              <a:off x="717783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0" name="object 3270"/>
            <p:cNvSpPr/>
            <p:nvPr/>
          </p:nvSpPr>
          <p:spPr>
            <a:xfrm>
              <a:off x="717800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1" name="object 3271"/>
            <p:cNvSpPr/>
            <p:nvPr/>
          </p:nvSpPr>
          <p:spPr>
            <a:xfrm>
              <a:off x="717816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2" name="object 3272"/>
            <p:cNvSpPr/>
            <p:nvPr/>
          </p:nvSpPr>
          <p:spPr>
            <a:xfrm>
              <a:off x="717833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3" name="object 3273"/>
            <p:cNvSpPr/>
            <p:nvPr/>
          </p:nvSpPr>
          <p:spPr>
            <a:xfrm>
              <a:off x="717850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4" name="object 3274"/>
            <p:cNvSpPr/>
            <p:nvPr/>
          </p:nvSpPr>
          <p:spPr>
            <a:xfrm>
              <a:off x="717867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5" name="object 3275"/>
            <p:cNvSpPr/>
            <p:nvPr/>
          </p:nvSpPr>
          <p:spPr>
            <a:xfrm>
              <a:off x="717900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6" name="object 3276"/>
            <p:cNvSpPr/>
            <p:nvPr/>
          </p:nvSpPr>
          <p:spPr>
            <a:xfrm>
              <a:off x="717933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7" name="object 3277"/>
            <p:cNvSpPr/>
            <p:nvPr/>
          </p:nvSpPr>
          <p:spPr>
            <a:xfrm>
              <a:off x="7179500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8" name="object 3278"/>
            <p:cNvSpPr/>
            <p:nvPr/>
          </p:nvSpPr>
          <p:spPr>
            <a:xfrm>
              <a:off x="717966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9" name="object 3279"/>
            <p:cNvSpPr/>
            <p:nvPr/>
          </p:nvSpPr>
          <p:spPr>
            <a:xfrm>
              <a:off x="7179830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0" name="object 3280"/>
            <p:cNvSpPr/>
            <p:nvPr/>
          </p:nvSpPr>
          <p:spPr>
            <a:xfrm>
              <a:off x="717999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1" name="object 3281"/>
            <p:cNvSpPr/>
            <p:nvPr/>
          </p:nvSpPr>
          <p:spPr>
            <a:xfrm>
              <a:off x="7180160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2" name="object 3282"/>
            <p:cNvSpPr/>
            <p:nvPr/>
          </p:nvSpPr>
          <p:spPr>
            <a:xfrm>
              <a:off x="718032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3" name="object 3283"/>
            <p:cNvSpPr/>
            <p:nvPr/>
          </p:nvSpPr>
          <p:spPr>
            <a:xfrm>
              <a:off x="718049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4" name="object 3284"/>
            <p:cNvSpPr/>
            <p:nvPr/>
          </p:nvSpPr>
          <p:spPr>
            <a:xfrm>
              <a:off x="718065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5" name="object 3285"/>
            <p:cNvSpPr/>
            <p:nvPr/>
          </p:nvSpPr>
          <p:spPr>
            <a:xfrm>
              <a:off x="718098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6" name="object 3286"/>
            <p:cNvSpPr/>
            <p:nvPr/>
          </p:nvSpPr>
          <p:spPr>
            <a:xfrm>
              <a:off x="718116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7" name="object 3287"/>
            <p:cNvSpPr/>
            <p:nvPr/>
          </p:nvSpPr>
          <p:spPr>
            <a:xfrm>
              <a:off x="718149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8" name="object 3288"/>
            <p:cNvSpPr/>
            <p:nvPr/>
          </p:nvSpPr>
          <p:spPr>
            <a:xfrm>
              <a:off x="718165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9" name="object 3289"/>
            <p:cNvSpPr/>
            <p:nvPr/>
          </p:nvSpPr>
          <p:spPr>
            <a:xfrm>
              <a:off x="718198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0" name="object 3290"/>
            <p:cNvSpPr/>
            <p:nvPr/>
          </p:nvSpPr>
          <p:spPr>
            <a:xfrm>
              <a:off x="718215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1" name="object 3291"/>
            <p:cNvSpPr/>
            <p:nvPr/>
          </p:nvSpPr>
          <p:spPr>
            <a:xfrm>
              <a:off x="718248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2" name="object 3292"/>
            <p:cNvSpPr/>
            <p:nvPr/>
          </p:nvSpPr>
          <p:spPr>
            <a:xfrm>
              <a:off x="7182650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3" name="object 3293"/>
            <p:cNvSpPr/>
            <p:nvPr/>
          </p:nvSpPr>
          <p:spPr>
            <a:xfrm>
              <a:off x="718281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4" name="object 3294"/>
            <p:cNvSpPr/>
            <p:nvPr/>
          </p:nvSpPr>
          <p:spPr>
            <a:xfrm>
              <a:off x="7182980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5" name="object 3295"/>
            <p:cNvSpPr/>
            <p:nvPr/>
          </p:nvSpPr>
          <p:spPr>
            <a:xfrm>
              <a:off x="718314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6" name="object 3296"/>
            <p:cNvSpPr/>
            <p:nvPr/>
          </p:nvSpPr>
          <p:spPr>
            <a:xfrm>
              <a:off x="7183310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7" name="object 3297"/>
            <p:cNvSpPr/>
            <p:nvPr/>
          </p:nvSpPr>
          <p:spPr>
            <a:xfrm>
              <a:off x="7183475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8" name="object 3298"/>
            <p:cNvSpPr/>
            <p:nvPr/>
          </p:nvSpPr>
          <p:spPr>
            <a:xfrm>
              <a:off x="718365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9" name="object 3299"/>
            <p:cNvSpPr/>
            <p:nvPr/>
          </p:nvSpPr>
          <p:spPr>
            <a:xfrm>
              <a:off x="718381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0" name="object 3300"/>
            <p:cNvSpPr/>
            <p:nvPr/>
          </p:nvSpPr>
          <p:spPr>
            <a:xfrm>
              <a:off x="718414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1" name="object 3301"/>
            <p:cNvSpPr/>
            <p:nvPr/>
          </p:nvSpPr>
          <p:spPr>
            <a:xfrm>
              <a:off x="718431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2" name="object 3302"/>
            <p:cNvSpPr/>
            <p:nvPr/>
          </p:nvSpPr>
          <p:spPr>
            <a:xfrm>
              <a:off x="718447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3" name="object 3303"/>
            <p:cNvSpPr/>
            <p:nvPr/>
          </p:nvSpPr>
          <p:spPr>
            <a:xfrm>
              <a:off x="718480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4" name="object 3304"/>
            <p:cNvSpPr/>
            <p:nvPr/>
          </p:nvSpPr>
          <p:spPr>
            <a:xfrm>
              <a:off x="718497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5" name="object 3305"/>
            <p:cNvSpPr/>
            <p:nvPr/>
          </p:nvSpPr>
          <p:spPr>
            <a:xfrm>
              <a:off x="718513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330" y="0"/>
                  </a:moveTo>
                  <a:lnTo>
                    <a:pt x="165" y="0"/>
                  </a:ln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330" y="20878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6" name="object 3306"/>
            <p:cNvSpPr/>
            <p:nvPr/>
          </p:nvSpPr>
          <p:spPr>
            <a:xfrm>
              <a:off x="718546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7" name="object 3307"/>
            <p:cNvSpPr/>
            <p:nvPr/>
          </p:nvSpPr>
          <p:spPr>
            <a:xfrm>
              <a:off x="718563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8" name="object 3308"/>
            <p:cNvSpPr/>
            <p:nvPr/>
          </p:nvSpPr>
          <p:spPr>
            <a:xfrm>
              <a:off x="718579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9" name="object 3309"/>
            <p:cNvSpPr/>
            <p:nvPr/>
          </p:nvSpPr>
          <p:spPr>
            <a:xfrm>
              <a:off x="718596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0" name="object 3310"/>
            <p:cNvSpPr/>
            <p:nvPr/>
          </p:nvSpPr>
          <p:spPr>
            <a:xfrm>
              <a:off x="718614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1" name="object 3311"/>
            <p:cNvSpPr/>
            <p:nvPr/>
          </p:nvSpPr>
          <p:spPr>
            <a:xfrm>
              <a:off x="718630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2" name="object 3312"/>
            <p:cNvSpPr/>
            <p:nvPr/>
          </p:nvSpPr>
          <p:spPr>
            <a:xfrm>
              <a:off x="718647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3" name="object 3313"/>
            <p:cNvSpPr/>
            <p:nvPr/>
          </p:nvSpPr>
          <p:spPr>
            <a:xfrm>
              <a:off x="718663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4" name="object 3314"/>
            <p:cNvSpPr/>
            <p:nvPr/>
          </p:nvSpPr>
          <p:spPr>
            <a:xfrm>
              <a:off x="718680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5" name="object 3315"/>
            <p:cNvSpPr/>
            <p:nvPr/>
          </p:nvSpPr>
          <p:spPr>
            <a:xfrm>
              <a:off x="718696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6" name="object 3316"/>
            <p:cNvSpPr/>
            <p:nvPr/>
          </p:nvSpPr>
          <p:spPr>
            <a:xfrm>
              <a:off x="718713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7" name="object 3317"/>
            <p:cNvSpPr/>
            <p:nvPr/>
          </p:nvSpPr>
          <p:spPr>
            <a:xfrm>
              <a:off x="718729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8" name="object 3318"/>
            <p:cNvSpPr/>
            <p:nvPr/>
          </p:nvSpPr>
          <p:spPr>
            <a:xfrm>
              <a:off x="718746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9" name="object 3319"/>
            <p:cNvSpPr/>
            <p:nvPr/>
          </p:nvSpPr>
          <p:spPr>
            <a:xfrm>
              <a:off x="718762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0" name="object 3320"/>
            <p:cNvSpPr/>
            <p:nvPr/>
          </p:nvSpPr>
          <p:spPr>
            <a:xfrm>
              <a:off x="718779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1" name="object 3321"/>
            <p:cNvSpPr/>
            <p:nvPr/>
          </p:nvSpPr>
          <p:spPr>
            <a:xfrm>
              <a:off x="718795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2" name="object 3322"/>
            <p:cNvSpPr/>
            <p:nvPr/>
          </p:nvSpPr>
          <p:spPr>
            <a:xfrm>
              <a:off x="718812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3" name="object 3323"/>
            <p:cNvSpPr/>
            <p:nvPr/>
          </p:nvSpPr>
          <p:spPr>
            <a:xfrm>
              <a:off x="7188289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4" name="object 3324"/>
            <p:cNvSpPr/>
            <p:nvPr/>
          </p:nvSpPr>
          <p:spPr>
            <a:xfrm>
              <a:off x="7188454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165" y="0"/>
                  </a:moveTo>
                  <a:lnTo>
                    <a:pt x="0" y="0"/>
                  </a:ln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close/>
                </a:path>
                <a:path w="634" h="20954">
                  <a:moveTo>
                    <a:pt x="342" y="0"/>
                  </a:moveTo>
                  <a:lnTo>
                    <a:pt x="177" y="0"/>
                  </a:lnTo>
                  <a:lnTo>
                    <a:pt x="177" y="20878"/>
                  </a:lnTo>
                  <a:lnTo>
                    <a:pt x="342" y="20878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5" name="object 3325"/>
            <p:cNvSpPr/>
            <p:nvPr/>
          </p:nvSpPr>
          <p:spPr>
            <a:xfrm>
              <a:off x="718879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6" name="object 3326"/>
            <p:cNvSpPr/>
            <p:nvPr/>
          </p:nvSpPr>
          <p:spPr>
            <a:xfrm>
              <a:off x="718896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7" name="object 3327"/>
            <p:cNvSpPr/>
            <p:nvPr/>
          </p:nvSpPr>
          <p:spPr>
            <a:xfrm>
              <a:off x="718912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8" name="object 3328"/>
            <p:cNvSpPr/>
            <p:nvPr/>
          </p:nvSpPr>
          <p:spPr>
            <a:xfrm>
              <a:off x="718929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9" name="object 3329"/>
            <p:cNvSpPr/>
            <p:nvPr/>
          </p:nvSpPr>
          <p:spPr>
            <a:xfrm>
              <a:off x="718945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0" name="object 3330"/>
            <p:cNvSpPr/>
            <p:nvPr/>
          </p:nvSpPr>
          <p:spPr>
            <a:xfrm>
              <a:off x="718962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1" name="object 3331"/>
            <p:cNvSpPr/>
            <p:nvPr/>
          </p:nvSpPr>
          <p:spPr>
            <a:xfrm>
              <a:off x="718978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2" name="object 3332"/>
            <p:cNvSpPr/>
            <p:nvPr/>
          </p:nvSpPr>
          <p:spPr>
            <a:xfrm>
              <a:off x="718995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3" name="object 3333"/>
            <p:cNvSpPr/>
            <p:nvPr/>
          </p:nvSpPr>
          <p:spPr>
            <a:xfrm>
              <a:off x="719011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4" name="object 3334"/>
            <p:cNvSpPr/>
            <p:nvPr/>
          </p:nvSpPr>
          <p:spPr>
            <a:xfrm>
              <a:off x="719028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5" name="object 3335"/>
            <p:cNvSpPr/>
            <p:nvPr/>
          </p:nvSpPr>
          <p:spPr>
            <a:xfrm>
              <a:off x="719044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6" name="object 3336"/>
            <p:cNvSpPr/>
            <p:nvPr/>
          </p:nvSpPr>
          <p:spPr>
            <a:xfrm>
              <a:off x="719061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7" name="object 3337"/>
            <p:cNvSpPr/>
            <p:nvPr/>
          </p:nvSpPr>
          <p:spPr>
            <a:xfrm>
              <a:off x="7190778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8" name="object 3338"/>
            <p:cNvSpPr/>
            <p:nvPr/>
          </p:nvSpPr>
          <p:spPr>
            <a:xfrm>
              <a:off x="7190943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9" name="object 3339"/>
            <p:cNvSpPr/>
            <p:nvPr/>
          </p:nvSpPr>
          <p:spPr>
            <a:xfrm>
              <a:off x="719112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0" name="object 3340"/>
            <p:cNvSpPr/>
            <p:nvPr/>
          </p:nvSpPr>
          <p:spPr>
            <a:xfrm>
              <a:off x="719128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1" name="object 3341"/>
            <p:cNvSpPr/>
            <p:nvPr/>
          </p:nvSpPr>
          <p:spPr>
            <a:xfrm>
              <a:off x="719145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2" name="object 3342"/>
            <p:cNvSpPr/>
            <p:nvPr/>
          </p:nvSpPr>
          <p:spPr>
            <a:xfrm>
              <a:off x="719161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3" name="object 3343"/>
            <p:cNvSpPr/>
            <p:nvPr/>
          </p:nvSpPr>
          <p:spPr>
            <a:xfrm>
              <a:off x="719178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4" name="object 3344"/>
            <p:cNvSpPr/>
            <p:nvPr/>
          </p:nvSpPr>
          <p:spPr>
            <a:xfrm>
              <a:off x="719194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5" name="object 3345"/>
            <p:cNvSpPr/>
            <p:nvPr/>
          </p:nvSpPr>
          <p:spPr>
            <a:xfrm>
              <a:off x="719211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6" name="object 3346"/>
            <p:cNvSpPr/>
            <p:nvPr/>
          </p:nvSpPr>
          <p:spPr>
            <a:xfrm>
              <a:off x="719227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7" name="object 3347"/>
            <p:cNvSpPr/>
            <p:nvPr/>
          </p:nvSpPr>
          <p:spPr>
            <a:xfrm>
              <a:off x="7192441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8" name="object 3348"/>
            <p:cNvSpPr/>
            <p:nvPr/>
          </p:nvSpPr>
          <p:spPr>
            <a:xfrm>
              <a:off x="7192606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9" name="object 3349"/>
            <p:cNvSpPr/>
            <p:nvPr/>
          </p:nvSpPr>
          <p:spPr>
            <a:xfrm>
              <a:off x="719277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0" name="object 3350"/>
            <p:cNvSpPr/>
            <p:nvPr/>
          </p:nvSpPr>
          <p:spPr>
            <a:xfrm>
              <a:off x="719293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1" name="object 3351"/>
            <p:cNvSpPr/>
            <p:nvPr/>
          </p:nvSpPr>
          <p:spPr>
            <a:xfrm>
              <a:off x="7193102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2" name="object 3352"/>
            <p:cNvSpPr/>
            <p:nvPr/>
          </p:nvSpPr>
          <p:spPr>
            <a:xfrm>
              <a:off x="7193267" y="3233927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4" h="20954">
                  <a:moveTo>
                    <a:pt x="0" y="0"/>
                  </a:moveTo>
                  <a:lnTo>
                    <a:pt x="0" y="20878"/>
                  </a:lnTo>
                  <a:lnTo>
                    <a:pt x="165" y="20878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3" name="object 3353"/>
            <p:cNvSpPr/>
            <p:nvPr/>
          </p:nvSpPr>
          <p:spPr>
            <a:xfrm>
              <a:off x="7150963" y="3233927"/>
              <a:ext cx="42545" cy="20955"/>
            </a:xfrm>
            <a:custGeom>
              <a:avLst/>
              <a:gdLst/>
              <a:ahLst/>
              <a:cxnLst/>
              <a:rect l="l" t="t" r="r" b="b"/>
              <a:pathLst>
                <a:path w="42545" h="20954">
                  <a:moveTo>
                    <a:pt x="0" y="20878"/>
                  </a:moveTo>
                  <a:lnTo>
                    <a:pt x="0" y="0"/>
                  </a:lnTo>
                  <a:lnTo>
                    <a:pt x="42481" y="0"/>
                  </a:lnTo>
                  <a:lnTo>
                    <a:pt x="42481" y="20878"/>
                  </a:lnTo>
                  <a:lnTo>
                    <a:pt x="0" y="208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4" name="object 3354"/>
            <p:cNvSpPr/>
            <p:nvPr/>
          </p:nvSpPr>
          <p:spPr>
            <a:xfrm>
              <a:off x="7138073" y="3378796"/>
              <a:ext cx="68580" cy="26034"/>
            </a:xfrm>
            <a:custGeom>
              <a:avLst/>
              <a:gdLst/>
              <a:ahLst/>
              <a:cxnLst/>
              <a:rect l="l" t="t" r="r" b="b"/>
              <a:pathLst>
                <a:path w="68579" h="26035">
                  <a:moveTo>
                    <a:pt x="0" y="0"/>
                  </a:moveTo>
                  <a:lnTo>
                    <a:pt x="35953" y="25463"/>
                  </a:lnTo>
                  <a:lnTo>
                    <a:pt x="682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5" name="object 3355"/>
            <p:cNvSpPr/>
            <p:nvPr/>
          </p:nvSpPr>
          <p:spPr>
            <a:xfrm>
              <a:off x="7082916" y="3021787"/>
              <a:ext cx="179070" cy="382905"/>
            </a:xfrm>
            <a:custGeom>
              <a:avLst/>
              <a:gdLst/>
              <a:ahLst/>
              <a:cxnLst/>
              <a:rect l="l" t="t" r="r" b="b"/>
              <a:pathLst>
                <a:path w="179070" h="382904">
                  <a:moveTo>
                    <a:pt x="123405" y="357009"/>
                  </a:moveTo>
                  <a:lnTo>
                    <a:pt x="55156" y="357009"/>
                  </a:lnTo>
                  <a:lnTo>
                    <a:pt x="91109" y="382473"/>
                  </a:lnTo>
                  <a:lnTo>
                    <a:pt x="123405" y="357009"/>
                  </a:lnTo>
                  <a:close/>
                </a:path>
                <a:path w="179070" h="382904">
                  <a:moveTo>
                    <a:pt x="0" y="17856"/>
                  </a:moveTo>
                  <a:lnTo>
                    <a:pt x="15011" y="17856"/>
                  </a:lnTo>
                </a:path>
                <a:path w="179070" h="382904">
                  <a:moveTo>
                    <a:pt x="178562" y="17830"/>
                  </a:moveTo>
                  <a:lnTo>
                    <a:pt x="163106" y="17830"/>
                  </a:lnTo>
                </a:path>
                <a:path w="179070" h="382904">
                  <a:moveTo>
                    <a:pt x="0" y="0"/>
                  </a:moveTo>
                  <a:lnTo>
                    <a:pt x="15011" y="0"/>
                  </a:lnTo>
                </a:path>
                <a:path w="179070" h="382904">
                  <a:moveTo>
                    <a:pt x="163550" y="0"/>
                  </a:moveTo>
                  <a:lnTo>
                    <a:pt x="178574" y="0"/>
                  </a:lnTo>
                </a:path>
                <a:path w="179070" h="382904">
                  <a:moveTo>
                    <a:pt x="15455" y="0"/>
                  </a:moveTo>
                  <a:lnTo>
                    <a:pt x="15455" y="71120"/>
                  </a:lnTo>
                </a:path>
                <a:path w="179070" h="382904">
                  <a:moveTo>
                    <a:pt x="163106" y="0"/>
                  </a:moveTo>
                  <a:lnTo>
                    <a:pt x="163106" y="7112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6" name="object 3356"/>
            <p:cNvSpPr/>
            <p:nvPr/>
          </p:nvSpPr>
          <p:spPr>
            <a:xfrm>
              <a:off x="6381458" y="3865879"/>
              <a:ext cx="41910" cy="27305"/>
            </a:xfrm>
            <a:custGeom>
              <a:avLst/>
              <a:gdLst/>
              <a:ahLst/>
              <a:cxnLst/>
              <a:rect l="l" t="t" r="r" b="b"/>
              <a:pathLst>
                <a:path w="41910" h="27304">
                  <a:moveTo>
                    <a:pt x="0" y="12357"/>
                  </a:moveTo>
                  <a:lnTo>
                    <a:pt x="3352" y="24218"/>
                  </a:lnTo>
                  <a:lnTo>
                    <a:pt x="13309" y="26898"/>
                  </a:lnTo>
                  <a:lnTo>
                    <a:pt x="34328" y="21551"/>
                  </a:lnTo>
                  <a:lnTo>
                    <a:pt x="41541" y="14528"/>
                  </a:lnTo>
                  <a:lnTo>
                    <a:pt x="38188" y="2667"/>
                  </a:lnTo>
                  <a:lnTo>
                    <a:pt x="28232" y="0"/>
                  </a:lnTo>
                  <a:lnTo>
                    <a:pt x="17729" y="2667"/>
                  </a:lnTo>
                  <a:lnTo>
                    <a:pt x="7213" y="5334"/>
                  </a:lnTo>
                  <a:lnTo>
                    <a:pt x="0" y="123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7" name="object 3357"/>
            <p:cNvSpPr/>
            <p:nvPr/>
          </p:nvSpPr>
          <p:spPr>
            <a:xfrm>
              <a:off x="6381458" y="3865879"/>
              <a:ext cx="41910" cy="27305"/>
            </a:xfrm>
            <a:custGeom>
              <a:avLst/>
              <a:gdLst/>
              <a:ahLst/>
              <a:cxnLst/>
              <a:rect l="l" t="t" r="r" b="b"/>
              <a:pathLst>
                <a:path w="41910" h="27304">
                  <a:moveTo>
                    <a:pt x="17729" y="2667"/>
                  </a:moveTo>
                  <a:lnTo>
                    <a:pt x="28232" y="0"/>
                  </a:lnTo>
                  <a:lnTo>
                    <a:pt x="38188" y="2667"/>
                  </a:lnTo>
                  <a:lnTo>
                    <a:pt x="39865" y="8597"/>
                  </a:lnTo>
                  <a:lnTo>
                    <a:pt x="41541" y="14528"/>
                  </a:lnTo>
                  <a:lnTo>
                    <a:pt x="34328" y="21551"/>
                  </a:lnTo>
                  <a:lnTo>
                    <a:pt x="23825" y="24218"/>
                  </a:lnTo>
                  <a:lnTo>
                    <a:pt x="13309" y="26898"/>
                  </a:lnTo>
                  <a:lnTo>
                    <a:pt x="3352" y="24218"/>
                  </a:lnTo>
                  <a:lnTo>
                    <a:pt x="1676" y="18287"/>
                  </a:lnTo>
                  <a:lnTo>
                    <a:pt x="0" y="12357"/>
                  </a:lnTo>
                  <a:lnTo>
                    <a:pt x="7213" y="5334"/>
                  </a:lnTo>
                  <a:lnTo>
                    <a:pt x="17729" y="266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8" name="object 3358"/>
            <p:cNvSpPr/>
            <p:nvPr/>
          </p:nvSpPr>
          <p:spPr>
            <a:xfrm>
              <a:off x="317935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215" y="0"/>
                  </a:move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9" name="object 3359"/>
            <p:cNvSpPr/>
            <p:nvPr/>
          </p:nvSpPr>
          <p:spPr>
            <a:xfrm>
              <a:off x="317957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0" name="object 3360"/>
            <p:cNvSpPr/>
            <p:nvPr/>
          </p:nvSpPr>
          <p:spPr>
            <a:xfrm>
              <a:off x="317978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1" name="object 3361"/>
            <p:cNvSpPr/>
            <p:nvPr/>
          </p:nvSpPr>
          <p:spPr>
            <a:xfrm>
              <a:off x="318000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2" name="object 3362"/>
            <p:cNvSpPr/>
            <p:nvPr/>
          </p:nvSpPr>
          <p:spPr>
            <a:xfrm>
              <a:off x="318021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3" name="object 3363"/>
            <p:cNvSpPr/>
            <p:nvPr/>
          </p:nvSpPr>
          <p:spPr>
            <a:xfrm>
              <a:off x="318043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4" name="object 3364"/>
            <p:cNvSpPr/>
            <p:nvPr/>
          </p:nvSpPr>
          <p:spPr>
            <a:xfrm>
              <a:off x="318066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5" name="object 3365"/>
            <p:cNvSpPr/>
            <p:nvPr/>
          </p:nvSpPr>
          <p:spPr>
            <a:xfrm>
              <a:off x="318088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6" name="object 3366"/>
            <p:cNvSpPr/>
            <p:nvPr/>
          </p:nvSpPr>
          <p:spPr>
            <a:xfrm>
              <a:off x="318109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7" name="object 3367"/>
            <p:cNvSpPr/>
            <p:nvPr/>
          </p:nvSpPr>
          <p:spPr>
            <a:xfrm>
              <a:off x="318131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8" name="object 3368"/>
            <p:cNvSpPr/>
            <p:nvPr/>
          </p:nvSpPr>
          <p:spPr>
            <a:xfrm>
              <a:off x="318152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9" name="object 3369"/>
            <p:cNvSpPr/>
            <p:nvPr/>
          </p:nvSpPr>
          <p:spPr>
            <a:xfrm>
              <a:off x="318174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0" name="object 3370"/>
            <p:cNvSpPr/>
            <p:nvPr/>
          </p:nvSpPr>
          <p:spPr>
            <a:xfrm>
              <a:off x="318197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1" name="object 3371"/>
            <p:cNvSpPr/>
            <p:nvPr/>
          </p:nvSpPr>
          <p:spPr>
            <a:xfrm>
              <a:off x="318218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2" name="object 3372"/>
            <p:cNvSpPr/>
            <p:nvPr/>
          </p:nvSpPr>
          <p:spPr>
            <a:xfrm>
              <a:off x="318240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3" name="object 3373"/>
            <p:cNvSpPr/>
            <p:nvPr/>
          </p:nvSpPr>
          <p:spPr>
            <a:xfrm>
              <a:off x="318261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4" name="object 3374"/>
            <p:cNvSpPr/>
            <p:nvPr/>
          </p:nvSpPr>
          <p:spPr>
            <a:xfrm>
              <a:off x="318283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5" name="object 3375"/>
            <p:cNvSpPr/>
            <p:nvPr/>
          </p:nvSpPr>
          <p:spPr>
            <a:xfrm>
              <a:off x="318305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6" name="object 3376"/>
            <p:cNvSpPr/>
            <p:nvPr/>
          </p:nvSpPr>
          <p:spPr>
            <a:xfrm>
              <a:off x="318328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7" name="object 3377"/>
            <p:cNvSpPr/>
            <p:nvPr/>
          </p:nvSpPr>
          <p:spPr>
            <a:xfrm>
              <a:off x="318349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8" name="object 3378"/>
            <p:cNvSpPr/>
            <p:nvPr/>
          </p:nvSpPr>
          <p:spPr>
            <a:xfrm>
              <a:off x="318371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9" name="object 3379"/>
            <p:cNvSpPr/>
            <p:nvPr/>
          </p:nvSpPr>
          <p:spPr>
            <a:xfrm>
              <a:off x="318392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0" name="object 3380"/>
            <p:cNvSpPr/>
            <p:nvPr/>
          </p:nvSpPr>
          <p:spPr>
            <a:xfrm>
              <a:off x="318414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1" name="object 3381"/>
            <p:cNvSpPr/>
            <p:nvPr/>
          </p:nvSpPr>
          <p:spPr>
            <a:xfrm>
              <a:off x="318435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2" name="object 3382"/>
            <p:cNvSpPr/>
            <p:nvPr/>
          </p:nvSpPr>
          <p:spPr>
            <a:xfrm>
              <a:off x="318458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3" name="object 3383"/>
            <p:cNvSpPr/>
            <p:nvPr/>
          </p:nvSpPr>
          <p:spPr>
            <a:xfrm>
              <a:off x="318480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4" name="object 3384"/>
            <p:cNvSpPr/>
            <p:nvPr/>
          </p:nvSpPr>
          <p:spPr>
            <a:xfrm>
              <a:off x="318502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5" name="object 3385"/>
            <p:cNvSpPr/>
            <p:nvPr/>
          </p:nvSpPr>
          <p:spPr>
            <a:xfrm>
              <a:off x="318523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6" name="object 3386"/>
            <p:cNvSpPr/>
            <p:nvPr/>
          </p:nvSpPr>
          <p:spPr>
            <a:xfrm>
              <a:off x="318545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7" name="object 3387"/>
            <p:cNvSpPr/>
            <p:nvPr/>
          </p:nvSpPr>
          <p:spPr>
            <a:xfrm>
              <a:off x="318589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8" name="object 3388"/>
            <p:cNvSpPr/>
            <p:nvPr/>
          </p:nvSpPr>
          <p:spPr>
            <a:xfrm>
              <a:off x="318611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9" name="object 3389"/>
            <p:cNvSpPr/>
            <p:nvPr/>
          </p:nvSpPr>
          <p:spPr>
            <a:xfrm>
              <a:off x="318632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0" name="object 3390"/>
            <p:cNvSpPr/>
            <p:nvPr/>
          </p:nvSpPr>
          <p:spPr>
            <a:xfrm>
              <a:off x="318654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1" name="object 3391"/>
            <p:cNvSpPr/>
            <p:nvPr/>
          </p:nvSpPr>
          <p:spPr>
            <a:xfrm>
              <a:off x="318676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2" name="object 3392"/>
            <p:cNvSpPr/>
            <p:nvPr/>
          </p:nvSpPr>
          <p:spPr>
            <a:xfrm>
              <a:off x="318697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3" name="object 3393"/>
            <p:cNvSpPr/>
            <p:nvPr/>
          </p:nvSpPr>
          <p:spPr>
            <a:xfrm>
              <a:off x="318720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4" name="object 3394"/>
            <p:cNvSpPr/>
            <p:nvPr/>
          </p:nvSpPr>
          <p:spPr>
            <a:xfrm>
              <a:off x="318742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5" name="object 3395"/>
            <p:cNvSpPr/>
            <p:nvPr/>
          </p:nvSpPr>
          <p:spPr>
            <a:xfrm>
              <a:off x="318763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6" name="object 3396"/>
            <p:cNvSpPr/>
            <p:nvPr/>
          </p:nvSpPr>
          <p:spPr>
            <a:xfrm>
              <a:off x="318785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7" name="object 3397"/>
            <p:cNvSpPr/>
            <p:nvPr/>
          </p:nvSpPr>
          <p:spPr>
            <a:xfrm>
              <a:off x="318806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8" name="object 3398"/>
            <p:cNvSpPr/>
            <p:nvPr/>
          </p:nvSpPr>
          <p:spPr>
            <a:xfrm>
              <a:off x="318828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9" name="object 3399"/>
            <p:cNvSpPr/>
            <p:nvPr/>
          </p:nvSpPr>
          <p:spPr>
            <a:xfrm>
              <a:off x="318851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0" name="object 3400"/>
            <p:cNvSpPr/>
            <p:nvPr/>
          </p:nvSpPr>
          <p:spPr>
            <a:xfrm>
              <a:off x="318872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1" name="object 3401"/>
            <p:cNvSpPr/>
            <p:nvPr/>
          </p:nvSpPr>
          <p:spPr>
            <a:xfrm>
              <a:off x="318894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2" name="object 3402"/>
            <p:cNvSpPr/>
            <p:nvPr/>
          </p:nvSpPr>
          <p:spPr>
            <a:xfrm>
              <a:off x="318916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3" name="object 3403"/>
            <p:cNvSpPr/>
            <p:nvPr/>
          </p:nvSpPr>
          <p:spPr>
            <a:xfrm>
              <a:off x="318937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4" name="object 3404"/>
            <p:cNvSpPr/>
            <p:nvPr/>
          </p:nvSpPr>
          <p:spPr>
            <a:xfrm>
              <a:off x="318959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5" name="object 3405"/>
            <p:cNvSpPr/>
            <p:nvPr/>
          </p:nvSpPr>
          <p:spPr>
            <a:xfrm>
              <a:off x="318982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6" name="object 3406"/>
            <p:cNvSpPr/>
            <p:nvPr/>
          </p:nvSpPr>
          <p:spPr>
            <a:xfrm>
              <a:off x="319025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7" name="object 3407"/>
            <p:cNvSpPr/>
            <p:nvPr/>
          </p:nvSpPr>
          <p:spPr>
            <a:xfrm>
              <a:off x="319046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8" name="object 3408"/>
            <p:cNvSpPr/>
            <p:nvPr/>
          </p:nvSpPr>
          <p:spPr>
            <a:xfrm>
              <a:off x="319068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9" name="object 3409"/>
            <p:cNvSpPr/>
            <p:nvPr/>
          </p:nvSpPr>
          <p:spPr>
            <a:xfrm>
              <a:off x="319112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0" name="object 3410"/>
            <p:cNvSpPr/>
            <p:nvPr/>
          </p:nvSpPr>
          <p:spPr>
            <a:xfrm>
              <a:off x="319134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1" name="object 3411"/>
            <p:cNvSpPr/>
            <p:nvPr/>
          </p:nvSpPr>
          <p:spPr>
            <a:xfrm>
              <a:off x="319156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2" name="object 3412"/>
            <p:cNvSpPr/>
            <p:nvPr/>
          </p:nvSpPr>
          <p:spPr>
            <a:xfrm>
              <a:off x="319199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3" name="object 3413"/>
            <p:cNvSpPr/>
            <p:nvPr/>
          </p:nvSpPr>
          <p:spPr>
            <a:xfrm>
              <a:off x="319220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4" name="object 3414"/>
            <p:cNvSpPr/>
            <p:nvPr/>
          </p:nvSpPr>
          <p:spPr>
            <a:xfrm>
              <a:off x="319243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5" name="object 3415"/>
            <p:cNvSpPr/>
            <p:nvPr/>
          </p:nvSpPr>
          <p:spPr>
            <a:xfrm>
              <a:off x="319265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6" name="object 3416"/>
            <p:cNvSpPr/>
            <p:nvPr/>
          </p:nvSpPr>
          <p:spPr>
            <a:xfrm>
              <a:off x="319286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7" name="object 3417"/>
            <p:cNvSpPr/>
            <p:nvPr/>
          </p:nvSpPr>
          <p:spPr>
            <a:xfrm>
              <a:off x="319308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8" name="object 3418"/>
            <p:cNvSpPr/>
            <p:nvPr/>
          </p:nvSpPr>
          <p:spPr>
            <a:xfrm>
              <a:off x="319330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9" name="object 3419"/>
            <p:cNvSpPr/>
            <p:nvPr/>
          </p:nvSpPr>
          <p:spPr>
            <a:xfrm>
              <a:off x="319351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0" name="object 3420"/>
            <p:cNvSpPr/>
            <p:nvPr/>
          </p:nvSpPr>
          <p:spPr>
            <a:xfrm>
              <a:off x="319374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1" name="object 3421"/>
            <p:cNvSpPr/>
            <p:nvPr/>
          </p:nvSpPr>
          <p:spPr>
            <a:xfrm>
              <a:off x="319417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2" name="object 3422"/>
            <p:cNvSpPr/>
            <p:nvPr/>
          </p:nvSpPr>
          <p:spPr>
            <a:xfrm>
              <a:off x="319439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3" name="object 3423"/>
            <p:cNvSpPr/>
            <p:nvPr/>
          </p:nvSpPr>
          <p:spPr>
            <a:xfrm>
              <a:off x="319482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4" name="object 3424"/>
            <p:cNvSpPr/>
            <p:nvPr/>
          </p:nvSpPr>
          <p:spPr>
            <a:xfrm>
              <a:off x="319505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5" name="object 3425"/>
            <p:cNvSpPr/>
            <p:nvPr/>
          </p:nvSpPr>
          <p:spPr>
            <a:xfrm>
              <a:off x="319548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6" name="object 3426"/>
            <p:cNvSpPr/>
            <p:nvPr/>
          </p:nvSpPr>
          <p:spPr>
            <a:xfrm>
              <a:off x="319570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7" name="object 3427"/>
            <p:cNvSpPr/>
            <p:nvPr/>
          </p:nvSpPr>
          <p:spPr>
            <a:xfrm>
              <a:off x="319613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8" name="object 3428"/>
            <p:cNvSpPr/>
            <p:nvPr/>
          </p:nvSpPr>
          <p:spPr>
            <a:xfrm>
              <a:off x="319636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9" name="object 3429"/>
            <p:cNvSpPr/>
            <p:nvPr/>
          </p:nvSpPr>
          <p:spPr>
            <a:xfrm>
              <a:off x="319657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0" name="object 3430"/>
            <p:cNvSpPr/>
            <p:nvPr/>
          </p:nvSpPr>
          <p:spPr>
            <a:xfrm>
              <a:off x="319679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1" name="object 3431"/>
            <p:cNvSpPr/>
            <p:nvPr/>
          </p:nvSpPr>
          <p:spPr>
            <a:xfrm>
              <a:off x="319700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2" name="object 3432"/>
            <p:cNvSpPr/>
            <p:nvPr/>
          </p:nvSpPr>
          <p:spPr>
            <a:xfrm>
              <a:off x="319722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3" name="object 3433"/>
            <p:cNvSpPr/>
            <p:nvPr/>
          </p:nvSpPr>
          <p:spPr>
            <a:xfrm>
              <a:off x="319744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4" name="object 3434"/>
            <p:cNvSpPr/>
            <p:nvPr/>
          </p:nvSpPr>
          <p:spPr>
            <a:xfrm>
              <a:off x="319766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5" name="object 3435"/>
            <p:cNvSpPr/>
            <p:nvPr/>
          </p:nvSpPr>
          <p:spPr>
            <a:xfrm>
              <a:off x="319788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6" name="object 3436"/>
            <p:cNvSpPr/>
            <p:nvPr/>
          </p:nvSpPr>
          <p:spPr>
            <a:xfrm>
              <a:off x="319831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7" name="object 3437"/>
            <p:cNvSpPr/>
            <p:nvPr/>
          </p:nvSpPr>
          <p:spPr>
            <a:xfrm>
              <a:off x="319874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8" name="object 3438"/>
            <p:cNvSpPr/>
            <p:nvPr/>
          </p:nvSpPr>
          <p:spPr>
            <a:xfrm>
              <a:off x="319897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9" name="object 3439"/>
            <p:cNvSpPr/>
            <p:nvPr/>
          </p:nvSpPr>
          <p:spPr>
            <a:xfrm>
              <a:off x="319919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0" name="object 3440"/>
            <p:cNvSpPr/>
            <p:nvPr/>
          </p:nvSpPr>
          <p:spPr>
            <a:xfrm>
              <a:off x="319940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1" name="object 3441"/>
            <p:cNvSpPr/>
            <p:nvPr/>
          </p:nvSpPr>
          <p:spPr>
            <a:xfrm>
              <a:off x="319962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2" name="object 3442"/>
            <p:cNvSpPr/>
            <p:nvPr/>
          </p:nvSpPr>
          <p:spPr>
            <a:xfrm>
              <a:off x="319984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3" name="object 3443"/>
            <p:cNvSpPr/>
            <p:nvPr/>
          </p:nvSpPr>
          <p:spPr>
            <a:xfrm>
              <a:off x="320006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4" name="object 3444"/>
            <p:cNvSpPr/>
            <p:nvPr/>
          </p:nvSpPr>
          <p:spPr>
            <a:xfrm>
              <a:off x="320050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5" name="object 3445"/>
            <p:cNvSpPr/>
            <p:nvPr/>
          </p:nvSpPr>
          <p:spPr>
            <a:xfrm>
              <a:off x="320071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6" name="object 3446"/>
            <p:cNvSpPr/>
            <p:nvPr/>
          </p:nvSpPr>
          <p:spPr>
            <a:xfrm>
              <a:off x="320093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7" name="object 3447"/>
            <p:cNvSpPr/>
            <p:nvPr/>
          </p:nvSpPr>
          <p:spPr>
            <a:xfrm>
              <a:off x="320114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8" name="object 3448"/>
            <p:cNvSpPr/>
            <p:nvPr/>
          </p:nvSpPr>
          <p:spPr>
            <a:xfrm>
              <a:off x="320137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9" name="object 3449"/>
            <p:cNvSpPr/>
            <p:nvPr/>
          </p:nvSpPr>
          <p:spPr>
            <a:xfrm>
              <a:off x="320180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0" name="object 3450"/>
            <p:cNvSpPr/>
            <p:nvPr/>
          </p:nvSpPr>
          <p:spPr>
            <a:xfrm>
              <a:off x="320202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1" name="object 3451"/>
            <p:cNvSpPr/>
            <p:nvPr/>
          </p:nvSpPr>
          <p:spPr>
            <a:xfrm>
              <a:off x="320224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2" name="object 3452"/>
            <p:cNvSpPr/>
            <p:nvPr/>
          </p:nvSpPr>
          <p:spPr>
            <a:xfrm>
              <a:off x="320245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3" name="object 3453"/>
            <p:cNvSpPr/>
            <p:nvPr/>
          </p:nvSpPr>
          <p:spPr>
            <a:xfrm>
              <a:off x="320268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4" name="object 3454"/>
            <p:cNvSpPr/>
            <p:nvPr/>
          </p:nvSpPr>
          <p:spPr>
            <a:xfrm>
              <a:off x="320311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5" name="object 3455"/>
            <p:cNvSpPr/>
            <p:nvPr/>
          </p:nvSpPr>
          <p:spPr>
            <a:xfrm>
              <a:off x="320333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6" name="object 3456"/>
            <p:cNvSpPr/>
            <p:nvPr/>
          </p:nvSpPr>
          <p:spPr>
            <a:xfrm>
              <a:off x="320354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7" name="object 3457"/>
            <p:cNvSpPr/>
            <p:nvPr/>
          </p:nvSpPr>
          <p:spPr>
            <a:xfrm>
              <a:off x="320376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215" y="0"/>
                  </a:move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close/>
                </a:path>
                <a:path w="635" h="90805">
                  <a:moveTo>
                    <a:pt x="444" y="0"/>
                  </a:moveTo>
                  <a:lnTo>
                    <a:pt x="228" y="0"/>
                  </a:lnTo>
                  <a:lnTo>
                    <a:pt x="228" y="90728"/>
                  </a:lnTo>
                  <a:lnTo>
                    <a:pt x="444" y="90728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8" name="object 3458"/>
            <p:cNvSpPr/>
            <p:nvPr/>
          </p:nvSpPr>
          <p:spPr>
            <a:xfrm>
              <a:off x="320420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9" name="object 3459"/>
            <p:cNvSpPr/>
            <p:nvPr/>
          </p:nvSpPr>
          <p:spPr>
            <a:xfrm>
              <a:off x="320442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0" name="object 3460"/>
            <p:cNvSpPr/>
            <p:nvPr/>
          </p:nvSpPr>
          <p:spPr>
            <a:xfrm>
              <a:off x="320464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1" name="object 3461"/>
            <p:cNvSpPr/>
            <p:nvPr/>
          </p:nvSpPr>
          <p:spPr>
            <a:xfrm>
              <a:off x="320485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2" name="object 3462"/>
            <p:cNvSpPr/>
            <p:nvPr/>
          </p:nvSpPr>
          <p:spPr>
            <a:xfrm>
              <a:off x="320530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3" name="object 3463"/>
            <p:cNvSpPr/>
            <p:nvPr/>
          </p:nvSpPr>
          <p:spPr>
            <a:xfrm>
              <a:off x="320551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4" name="object 3464"/>
            <p:cNvSpPr/>
            <p:nvPr/>
          </p:nvSpPr>
          <p:spPr>
            <a:xfrm>
              <a:off x="320573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5" name="object 3465"/>
            <p:cNvSpPr/>
            <p:nvPr/>
          </p:nvSpPr>
          <p:spPr>
            <a:xfrm>
              <a:off x="320616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6" name="object 3466"/>
            <p:cNvSpPr/>
            <p:nvPr/>
          </p:nvSpPr>
          <p:spPr>
            <a:xfrm>
              <a:off x="320661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7" name="object 3467"/>
            <p:cNvSpPr/>
            <p:nvPr/>
          </p:nvSpPr>
          <p:spPr>
            <a:xfrm>
              <a:off x="320704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215" y="0"/>
                  </a:move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close/>
                </a:path>
                <a:path w="635" h="90805">
                  <a:moveTo>
                    <a:pt x="444" y="0"/>
                  </a:moveTo>
                  <a:lnTo>
                    <a:pt x="228" y="0"/>
                  </a:lnTo>
                  <a:lnTo>
                    <a:pt x="228" y="90728"/>
                  </a:lnTo>
                  <a:lnTo>
                    <a:pt x="444" y="90728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8" name="object 3468"/>
            <p:cNvSpPr/>
            <p:nvPr/>
          </p:nvSpPr>
          <p:spPr>
            <a:xfrm>
              <a:off x="320748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9" name="object 3469"/>
            <p:cNvSpPr/>
            <p:nvPr/>
          </p:nvSpPr>
          <p:spPr>
            <a:xfrm>
              <a:off x="320791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0" name="object 3470"/>
            <p:cNvSpPr/>
            <p:nvPr/>
          </p:nvSpPr>
          <p:spPr>
            <a:xfrm>
              <a:off x="320836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1" name="object 3471"/>
            <p:cNvSpPr/>
            <p:nvPr/>
          </p:nvSpPr>
          <p:spPr>
            <a:xfrm>
              <a:off x="320879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2" name="object 3472"/>
            <p:cNvSpPr/>
            <p:nvPr/>
          </p:nvSpPr>
          <p:spPr>
            <a:xfrm>
              <a:off x="320901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3" name="object 3473"/>
            <p:cNvSpPr/>
            <p:nvPr/>
          </p:nvSpPr>
          <p:spPr>
            <a:xfrm>
              <a:off x="320922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215" y="0"/>
                  </a:move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close/>
                </a:path>
                <a:path w="635" h="90805">
                  <a:moveTo>
                    <a:pt x="444" y="0"/>
                  </a:moveTo>
                  <a:lnTo>
                    <a:pt x="228" y="0"/>
                  </a:lnTo>
                  <a:lnTo>
                    <a:pt x="228" y="90728"/>
                  </a:lnTo>
                  <a:lnTo>
                    <a:pt x="444" y="90728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4" name="object 3474"/>
            <p:cNvSpPr/>
            <p:nvPr/>
          </p:nvSpPr>
          <p:spPr>
            <a:xfrm>
              <a:off x="320967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5" name="object 3475"/>
            <p:cNvSpPr/>
            <p:nvPr/>
          </p:nvSpPr>
          <p:spPr>
            <a:xfrm>
              <a:off x="320988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6" name="object 3476"/>
            <p:cNvSpPr/>
            <p:nvPr/>
          </p:nvSpPr>
          <p:spPr>
            <a:xfrm>
              <a:off x="321010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7" name="object 3477"/>
            <p:cNvSpPr/>
            <p:nvPr/>
          </p:nvSpPr>
          <p:spPr>
            <a:xfrm>
              <a:off x="321031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8" name="object 3478"/>
            <p:cNvSpPr/>
            <p:nvPr/>
          </p:nvSpPr>
          <p:spPr>
            <a:xfrm>
              <a:off x="321075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9" name="object 3479"/>
            <p:cNvSpPr/>
            <p:nvPr/>
          </p:nvSpPr>
          <p:spPr>
            <a:xfrm>
              <a:off x="321097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0" name="object 3480"/>
            <p:cNvSpPr/>
            <p:nvPr/>
          </p:nvSpPr>
          <p:spPr>
            <a:xfrm>
              <a:off x="321119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1" name="object 3481"/>
            <p:cNvSpPr/>
            <p:nvPr/>
          </p:nvSpPr>
          <p:spPr>
            <a:xfrm>
              <a:off x="321141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2" name="object 3482"/>
            <p:cNvSpPr/>
            <p:nvPr/>
          </p:nvSpPr>
          <p:spPr>
            <a:xfrm>
              <a:off x="321184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3" name="object 3483"/>
            <p:cNvSpPr/>
            <p:nvPr/>
          </p:nvSpPr>
          <p:spPr>
            <a:xfrm>
              <a:off x="321207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4" name="object 3484"/>
            <p:cNvSpPr/>
            <p:nvPr/>
          </p:nvSpPr>
          <p:spPr>
            <a:xfrm>
              <a:off x="321228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5" name="object 3485"/>
            <p:cNvSpPr/>
            <p:nvPr/>
          </p:nvSpPr>
          <p:spPr>
            <a:xfrm>
              <a:off x="321250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6" name="object 3486"/>
            <p:cNvSpPr/>
            <p:nvPr/>
          </p:nvSpPr>
          <p:spPr>
            <a:xfrm>
              <a:off x="321271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7" name="object 3487"/>
            <p:cNvSpPr/>
            <p:nvPr/>
          </p:nvSpPr>
          <p:spPr>
            <a:xfrm>
              <a:off x="321315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8" name="object 3488"/>
            <p:cNvSpPr/>
            <p:nvPr/>
          </p:nvSpPr>
          <p:spPr>
            <a:xfrm>
              <a:off x="321336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9" name="object 3489"/>
            <p:cNvSpPr/>
            <p:nvPr/>
          </p:nvSpPr>
          <p:spPr>
            <a:xfrm>
              <a:off x="321359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0" name="object 3490"/>
            <p:cNvSpPr/>
            <p:nvPr/>
          </p:nvSpPr>
          <p:spPr>
            <a:xfrm>
              <a:off x="321381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1" name="object 3491"/>
            <p:cNvSpPr/>
            <p:nvPr/>
          </p:nvSpPr>
          <p:spPr>
            <a:xfrm>
              <a:off x="321402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2" name="object 3492"/>
            <p:cNvSpPr/>
            <p:nvPr/>
          </p:nvSpPr>
          <p:spPr>
            <a:xfrm>
              <a:off x="321445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3" name="object 3493"/>
            <p:cNvSpPr/>
            <p:nvPr/>
          </p:nvSpPr>
          <p:spPr>
            <a:xfrm>
              <a:off x="321468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4" name="object 3494"/>
            <p:cNvSpPr/>
            <p:nvPr/>
          </p:nvSpPr>
          <p:spPr>
            <a:xfrm>
              <a:off x="321490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5" name="object 3495"/>
            <p:cNvSpPr/>
            <p:nvPr/>
          </p:nvSpPr>
          <p:spPr>
            <a:xfrm>
              <a:off x="321511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6" name="object 3496"/>
            <p:cNvSpPr/>
            <p:nvPr/>
          </p:nvSpPr>
          <p:spPr>
            <a:xfrm>
              <a:off x="321533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7" name="object 3497"/>
            <p:cNvSpPr/>
            <p:nvPr/>
          </p:nvSpPr>
          <p:spPr>
            <a:xfrm>
              <a:off x="321555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8" name="object 3498"/>
            <p:cNvSpPr/>
            <p:nvPr/>
          </p:nvSpPr>
          <p:spPr>
            <a:xfrm>
              <a:off x="321576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215" y="0"/>
                  </a:move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close/>
                </a:path>
                <a:path w="635" h="90805">
                  <a:moveTo>
                    <a:pt x="444" y="0"/>
                  </a:moveTo>
                  <a:lnTo>
                    <a:pt x="228" y="0"/>
                  </a:lnTo>
                  <a:lnTo>
                    <a:pt x="228" y="90728"/>
                  </a:lnTo>
                  <a:lnTo>
                    <a:pt x="444" y="90728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9" name="object 3499"/>
            <p:cNvSpPr/>
            <p:nvPr/>
          </p:nvSpPr>
          <p:spPr>
            <a:xfrm>
              <a:off x="321621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0" name="object 3500"/>
            <p:cNvSpPr/>
            <p:nvPr/>
          </p:nvSpPr>
          <p:spPr>
            <a:xfrm>
              <a:off x="321664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1" name="object 3501"/>
            <p:cNvSpPr/>
            <p:nvPr/>
          </p:nvSpPr>
          <p:spPr>
            <a:xfrm>
              <a:off x="321685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2" name="object 3502"/>
            <p:cNvSpPr/>
            <p:nvPr/>
          </p:nvSpPr>
          <p:spPr>
            <a:xfrm>
              <a:off x="321707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3" name="object 3503"/>
            <p:cNvSpPr/>
            <p:nvPr/>
          </p:nvSpPr>
          <p:spPr>
            <a:xfrm>
              <a:off x="321730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4" name="object 3504"/>
            <p:cNvSpPr/>
            <p:nvPr/>
          </p:nvSpPr>
          <p:spPr>
            <a:xfrm>
              <a:off x="321751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5" name="object 3505"/>
            <p:cNvSpPr/>
            <p:nvPr/>
          </p:nvSpPr>
          <p:spPr>
            <a:xfrm>
              <a:off x="321773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6" name="object 3506"/>
            <p:cNvSpPr/>
            <p:nvPr/>
          </p:nvSpPr>
          <p:spPr>
            <a:xfrm>
              <a:off x="321795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7" name="object 3507"/>
            <p:cNvSpPr/>
            <p:nvPr/>
          </p:nvSpPr>
          <p:spPr>
            <a:xfrm>
              <a:off x="321816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8" name="object 3508"/>
            <p:cNvSpPr/>
            <p:nvPr/>
          </p:nvSpPr>
          <p:spPr>
            <a:xfrm>
              <a:off x="321838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215" y="0"/>
                  </a:move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close/>
                </a:path>
                <a:path w="635" h="90805">
                  <a:moveTo>
                    <a:pt x="444" y="0"/>
                  </a:moveTo>
                  <a:lnTo>
                    <a:pt x="228" y="0"/>
                  </a:lnTo>
                  <a:lnTo>
                    <a:pt x="228" y="90728"/>
                  </a:lnTo>
                  <a:lnTo>
                    <a:pt x="444" y="90728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9" name="object 3509"/>
            <p:cNvSpPr/>
            <p:nvPr/>
          </p:nvSpPr>
          <p:spPr>
            <a:xfrm>
              <a:off x="321882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0" name="object 3510"/>
            <p:cNvSpPr/>
            <p:nvPr/>
          </p:nvSpPr>
          <p:spPr>
            <a:xfrm>
              <a:off x="321904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1" name="object 3511"/>
            <p:cNvSpPr/>
            <p:nvPr/>
          </p:nvSpPr>
          <p:spPr>
            <a:xfrm>
              <a:off x="321947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2" name="object 3512"/>
            <p:cNvSpPr/>
            <p:nvPr/>
          </p:nvSpPr>
          <p:spPr>
            <a:xfrm>
              <a:off x="321969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215" y="0"/>
                  </a:move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close/>
                </a:path>
                <a:path w="635" h="90805">
                  <a:moveTo>
                    <a:pt x="444" y="0"/>
                  </a:moveTo>
                  <a:lnTo>
                    <a:pt x="228" y="0"/>
                  </a:lnTo>
                  <a:lnTo>
                    <a:pt x="228" y="90728"/>
                  </a:lnTo>
                  <a:lnTo>
                    <a:pt x="444" y="90728"/>
                  </a:lnTo>
                  <a:lnTo>
                    <a:pt x="44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3" name="object 3513"/>
            <p:cNvSpPr/>
            <p:nvPr/>
          </p:nvSpPr>
          <p:spPr>
            <a:xfrm>
              <a:off x="322013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4" name="object 3514"/>
            <p:cNvSpPr/>
            <p:nvPr/>
          </p:nvSpPr>
          <p:spPr>
            <a:xfrm>
              <a:off x="322035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5" name="object 3515"/>
            <p:cNvSpPr/>
            <p:nvPr/>
          </p:nvSpPr>
          <p:spPr>
            <a:xfrm>
              <a:off x="322078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6" name="object 3516"/>
            <p:cNvSpPr/>
            <p:nvPr/>
          </p:nvSpPr>
          <p:spPr>
            <a:xfrm>
              <a:off x="322099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7" name="object 3517"/>
            <p:cNvSpPr/>
            <p:nvPr/>
          </p:nvSpPr>
          <p:spPr>
            <a:xfrm>
              <a:off x="322122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8" name="object 3518"/>
            <p:cNvSpPr/>
            <p:nvPr/>
          </p:nvSpPr>
          <p:spPr>
            <a:xfrm>
              <a:off x="322144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9" name="object 3519"/>
            <p:cNvSpPr/>
            <p:nvPr/>
          </p:nvSpPr>
          <p:spPr>
            <a:xfrm>
              <a:off x="322165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0" name="object 3520"/>
            <p:cNvSpPr/>
            <p:nvPr/>
          </p:nvSpPr>
          <p:spPr>
            <a:xfrm>
              <a:off x="322187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1" name="object 3521"/>
            <p:cNvSpPr/>
            <p:nvPr/>
          </p:nvSpPr>
          <p:spPr>
            <a:xfrm>
              <a:off x="322209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2" name="object 3522"/>
            <p:cNvSpPr/>
            <p:nvPr/>
          </p:nvSpPr>
          <p:spPr>
            <a:xfrm>
              <a:off x="322230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3" name="object 3523"/>
            <p:cNvSpPr/>
            <p:nvPr/>
          </p:nvSpPr>
          <p:spPr>
            <a:xfrm>
              <a:off x="322253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4" name="object 3524"/>
            <p:cNvSpPr/>
            <p:nvPr/>
          </p:nvSpPr>
          <p:spPr>
            <a:xfrm>
              <a:off x="322296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5" name="object 3525"/>
            <p:cNvSpPr/>
            <p:nvPr/>
          </p:nvSpPr>
          <p:spPr>
            <a:xfrm>
              <a:off x="322318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6" name="object 3526"/>
            <p:cNvSpPr/>
            <p:nvPr/>
          </p:nvSpPr>
          <p:spPr>
            <a:xfrm>
              <a:off x="322339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7" name="object 3527"/>
            <p:cNvSpPr/>
            <p:nvPr/>
          </p:nvSpPr>
          <p:spPr>
            <a:xfrm>
              <a:off x="322384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8" name="object 3528"/>
            <p:cNvSpPr/>
            <p:nvPr/>
          </p:nvSpPr>
          <p:spPr>
            <a:xfrm>
              <a:off x="322406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9" name="object 3529"/>
            <p:cNvSpPr/>
            <p:nvPr/>
          </p:nvSpPr>
          <p:spPr>
            <a:xfrm>
              <a:off x="322427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0" name="object 3530"/>
            <p:cNvSpPr/>
            <p:nvPr/>
          </p:nvSpPr>
          <p:spPr>
            <a:xfrm>
              <a:off x="3224707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1" name="object 3531"/>
            <p:cNvSpPr/>
            <p:nvPr/>
          </p:nvSpPr>
          <p:spPr>
            <a:xfrm>
              <a:off x="3224923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2" name="object 3532"/>
            <p:cNvSpPr/>
            <p:nvPr/>
          </p:nvSpPr>
          <p:spPr>
            <a:xfrm>
              <a:off x="322515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3" name="object 3533"/>
            <p:cNvSpPr/>
            <p:nvPr/>
          </p:nvSpPr>
          <p:spPr>
            <a:xfrm>
              <a:off x="322536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4" name="object 3534"/>
            <p:cNvSpPr/>
            <p:nvPr/>
          </p:nvSpPr>
          <p:spPr>
            <a:xfrm>
              <a:off x="322558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5" name="object 3535"/>
            <p:cNvSpPr/>
            <p:nvPr/>
          </p:nvSpPr>
          <p:spPr>
            <a:xfrm>
              <a:off x="322579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6" name="object 3536"/>
            <p:cNvSpPr/>
            <p:nvPr/>
          </p:nvSpPr>
          <p:spPr>
            <a:xfrm>
              <a:off x="3226015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7" name="object 3537"/>
            <p:cNvSpPr/>
            <p:nvPr/>
          </p:nvSpPr>
          <p:spPr>
            <a:xfrm>
              <a:off x="3226231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8" name="object 3538"/>
            <p:cNvSpPr/>
            <p:nvPr/>
          </p:nvSpPr>
          <p:spPr>
            <a:xfrm>
              <a:off x="322646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9" name="object 3539"/>
            <p:cNvSpPr/>
            <p:nvPr/>
          </p:nvSpPr>
          <p:spPr>
            <a:xfrm>
              <a:off x="322667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0" name="object 3540"/>
            <p:cNvSpPr/>
            <p:nvPr/>
          </p:nvSpPr>
          <p:spPr>
            <a:xfrm>
              <a:off x="322689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1" name="object 3541"/>
            <p:cNvSpPr/>
            <p:nvPr/>
          </p:nvSpPr>
          <p:spPr>
            <a:xfrm>
              <a:off x="322710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2" name="object 3542"/>
            <p:cNvSpPr/>
            <p:nvPr/>
          </p:nvSpPr>
          <p:spPr>
            <a:xfrm>
              <a:off x="322732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3" name="object 3543"/>
            <p:cNvSpPr/>
            <p:nvPr/>
          </p:nvSpPr>
          <p:spPr>
            <a:xfrm>
              <a:off x="3227539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4" name="object 3544"/>
            <p:cNvSpPr/>
            <p:nvPr/>
          </p:nvSpPr>
          <p:spPr>
            <a:xfrm>
              <a:off x="322776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5" name="object 3545"/>
            <p:cNvSpPr/>
            <p:nvPr/>
          </p:nvSpPr>
          <p:spPr>
            <a:xfrm>
              <a:off x="322798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6" name="object 3546"/>
            <p:cNvSpPr/>
            <p:nvPr/>
          </p:nvSpPr>
          <p:spPr>
            <a:xfrm>
              <a:off x="322820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7" name="object 3547"/>
            <p:cNvSpPr/>
            <p:nvPr/>
          </p:nvSpPr>
          <p:spPr>
            <a:xfrm>
              <a:off x="322841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8" name="object 3548"/>
            <p:cNvSpPr/>
            <p:nvPr/>
          </p:nvSpPr>
          <p:spPr>
            <a:xfrm>
              <a:off x="322863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431" y="0"/>
                  </a:moveTo>
                  <a:lnTo>
                    <a:pt x="215" y="0"/>
                  </a:ln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431" y="90728"/>
                  </a:lnTo>
                  <a:lnTo>
                    <a:pt x="43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9" name="object 3549"/>
            <p:cNvSpPr/>
            <p:nvPr/>
          </p:nvSpPr>
          <p:spPr>
            <a:xfrm>
              <a:off x="322907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0" name="object 3550"/>
            <p:cNvSpPr/>
            <p:nvPr/>
          </p:nvSpPr>
          <p:spPr>
            <a:xfrm>
              <a:off x="322929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1" name="object 3551"/>
            <p:cNvSpPr/>
            <p:nvPr/>
          </p:nvSpPr>
          <p:spPr>
            <a:xfrm>
              <a:off x="322950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2" name="object 3552"/>
            <p:cNvSpPr/>
            <p:nvPr/>
          </p:nvSpPr>
          <p:spPr>
            <a:xfrm>
              <a:off x="322972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3" name="object 3553"/>
            <p:cNvSpPr/>
            <p:nvPr/>
          </p:nvSpPr>
          <p:spPr>
            <a:xfrm>
              <a:off x="322994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4" name="object 3554"/>
            <p:cNvSpPr/>
            <p:nvPr/>
          </p:nvSpPr>
          <p:spPr>
            <a:xfrm>
              <a:off x="323015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5" name="object 3555"/>
            <p:cNvSpPr/>
            <p:nvPr/>
          </p:nvSpPr>
          <p:spPr>
            <a:xfrm>
              <a:off x="323038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6" name="object 3556"/>
            <p:cNvSpPr/>
            <p:nvPr/>
          </p:nvSpPr>
          <p:spPr>
            <a:xfrm>
              <a:off x="323060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7" name="object 3557"/>
            <p:cNvSpPr/>
            <p:nvPr/>
          </p:nvSpPr>
          <p:spPr>
            <a:xfrm>
              <a:off x="323081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8" name="object 3558"/>
            <p:cNvSpPr/>
            <p:nvPr/>
          </p:nvSpPr>
          <p:spPr>
            <a:xfrm>
              <a:off x="323103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9" name="object 3559"/>
            <p:cNvSpPr/>
            <p:nvPr/>
          </p:nvSpPr>
          <p:spPr>
            <a:xfrm>
              <a:off x="323124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0" name="object 3560"/>
            <p:cNvSpPr/>
            <p:nvPr/>
          </p:nvSpPr>
          <p:spPr>
            <a:xfrm>
              <a:off x="323146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1" name="object 3561"/>
            <p:cNvSpPr/>
            <p:nvPr/>
          </p:nvSpPr>
          <p:spPr>
            <a:xfrm>
              <a:off x="323169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2" name="object 3562"/>
            <p:cNvSpPr/>
            <p:nvPr/>
          </p:nvSpPr>
          <p:spPr>
            <a:xfrm>
              <a:off x="323190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3" name="object 3563"/>
            <p:cNvSpPr/>
            <p:nvPr/>
          </p:nvSpPr>
          <p:spPr>
            <a:xfrm>
              <a:off x="323212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4" name="object 3564"/>
            <p:cNvSpPr/>
            <p:nvPr/>
          </p:nvSpPr>
          <p:spPr>
            <a:xfrm>
              <a:off x="323234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5" name="object 3565"/>
            <p:cNvSpPr/>
            <p:nvPr/>
          </p:nvSpPr>
          <p:spPr>
            <a:xfrm>
              <a:off x="323255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6" name="object 3566"/>
            <p:cNvSpPr/>
            <p:nvPr/>
          </p:nvSpPr>
          <p:spPr>
            <a:xfrm>
              <a:off x="323277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7" name="object 3567"/>
            <p:cNvSpPr/>
            <p:nvPr/>
          </p:nvSpPr>
          <p:spPr>
            <a:xfrm>
              <a:off x="323300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8" name="object 3568"/>
            <p:cNvSpPr/>
            <p:nvPr/>
          </p:nvSpPr>
          <p:spPr>
            <a:xfrm>
              <a:off x="323321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9" name="object 3569"/>
            <p:cNvSpPr/>
            <p:nvPr/>
          </p:nvSpPr>
          <p:spPr>
            <a:xfrm>
              <a:off x="3233432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0" name="object 3570"/>
            <p:cNvSpPr/>
            <p:nvPr/>
          </p:nvSpPr>
          <p:spPr>
            <a:xfrm>
              <a:off x="323364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1" name="object 3571"/>
            <p:cNvSpPr/>
            <p:nvPr/>
          </p:nvSpPr>
          <p:spPr>
            <a:xfrm>
              <a:off x="323386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2" name="object 3572"/>
            <p:cNvSpPr/>
            <p:nvPr/>
          </p:nvSpPr>
          <p:spPr>
            <a:xfrm>
              <a:off x="323408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3" name="object 3573"/>
            <p:cNvSpPr/>
            <p:nvPr/>
          </p:nvSpPr>
          <p:spPr>
            <a:xfrm>
              <a:off x="3234308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4" name="object 3574"/>
            <p:cNvSpPr/>
            <p:nvPr/>
          </p:nvSpPr>
          <p:spPr>
            <a:xfrm>
              <a:off x="3234524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5" name="object 3575"/>
            <p:cNvSpPr/>
            <p:nvPr/>
          </p:nvSpPr>
          <p:spPr>
            <a:xfrm>
              <a:off x="3234740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0" y="0"/>
                  </a:move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6" name="object 3576"/>
            <p:cNvSpPr/>
            <p:nvPr/>
          </p:nvSpPr>
          <p:spPr>
            <a:xfrm>
              <a:off x="3234956" y="2485961"/>
              <a:ext cx="635" cy="90805"/>
            </a:xfrm>
            <a:custGeom>
              <a:avLst/>
              <a:gdLst/>
              <a:ahLst/>
              <a:cxnLst/>
              <a:rect l="l" t="t" r="r" b="b"/>
              <a:pathLst>
                <a:path w="635" h="90805">
                  <a:moveTo>
                    <a:pt x="215" y="0"/>
                  </a:moveTo>
                  <a:lnTo>
                    <a:pt x="0" y="0"/>
                  </a:lnTo>
                  <a:lnTo>
                    <a:pt x="0" y="90728"/>
                  </a:lnTo>
                  <a:lnTo>
                    <a:pt x="215" y="90728"/>
                  </a:lnTo>
                  <a:lnTo>
                    <a:pt x="21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7" name="object 3577"/>
            <p:cNvSpPr/>
            <p:nvPr/>
          </p:nvSpPr>
          <p:spPr>
            <a:xfrm>
              <a:off x="3179356" y="2485961"/>
              <a:ext cx="55880" cy="90805"/>
            </a:xfrm>
            <a:custGeom>
              <a:avLst/>
              <a:gdLst/>
              <a:ahLst/>
              <a:cxnLst/>
              <a:rect l="l" t="t" r="r" b="b"/>
              <a:pathLst>
                <a:path w="55880" h="90805">
                  <a:moveTo>
                    <a:pt x="0" y="90728"/>
                  </a:moveTo>
                  <a:lnTo>
                    <a:pt x="0" y="0"/>
                  </a:lnTo>
                  <a:lnTo>
                    <a:pt x="55841" y="0"/>
                  </a:lnTo>
                  <a:lnTo>
                    <a:pt x="55841" y="90728"/>
                  </a:lnTo>
                  <a:lnTo>
                    <a:pt x="0" y="907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78" name="object 357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791731" y="6158306"/>
              <a:ext cx="128752" cy="189509"/>
            </a:xfrm>
            <a:prstGeom prst="rect">
              <a:avLst/>
            </a:prstGeom>
          </p:spPr>
        </p:pic>
        <p:sp>
          <p:nvSpPr>
            <p:cNvPr id="3579" name="object 3579"/>
            <p:cNvSpPr/>
            <p:nvPr/>
          </p:nvSpPr>
          <p:spPr>
            <a:xfrm>
              <a:off x="6930707" y="2485961"/>
              <a:ext cx="8255" cy="90805"/>
            </a:xfrm>
            <a:custGeom>
              <a:avLst/>
              <a:gdLst/>
              <a:ahLst/>
              <a:cxnLst/>
              <a:rect l="l" t="t" r="r" b="b"/>
              <a:pathLst>
                <a:path w="8254" h="90805">
                  <a:moveTo>
                    <a:pt x="8077" y="90728"/>
                  </a:moveTo>
                  <a:lnTo>
                    <a:pt x="0" y="90538"/>
                  </a:lnTo>
                  <a:lnTo>
                    <a:pt x="0" y="0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0" name="object 3580"/>
            <p:cNvSpPr/>
            <p:nvPr/>
          </p:nvSpPr>
          <p:spPr>
            <a:xfrm>
              <a:off x="6715912" y="384373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5" h="24764">
                  <a:moveTo>
                    <a:pt x="0" y="5486"/>
                  </a:moveTo>
                  <a:lnTo>
                    <a:pt x="0" y="18973"/>
                  </a:lnTo>
                  <a:lnTo>
                    <a:pt x="5499" y="24472"/>
                  </a:lnTo>
                  <a:lnTo>
                    <a:pt x="18986" y="24472"/>
                  </a:lnTo>
                  <a:lnTo>
                    <a:pt x="24485" y="18973"/>
                  </a:lnTo>
                  <a:lnTo>
                    <a:pt x="24485" y="5486"/>
                  </a:lnTo>
                  <a:lnTo>
                    <a:pt x="18986" y="0"/>
                  </a:lnTo>
                  <a:lnTo>
                    <a:pt x="12242" y="0"/>
                  </a:lnTo>
                  <a:lnTo>
                    <a:pt x="5499" y="0"/>
                  </a:lnTo>
                  <a:lnTo>
                    <a:pt x="0" y="54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1" name="object 3581"/>
            <p:cNvSpPr/>
            <p:nvPr/>
          </p:nvSpPr>
          <p:spPr>
            <a:xfrm>
              <a:off x="6715912" y="384373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5" h="24764">
                  <a:moveTo>
                    <a:pt x="12242" y="0"/>
                  </a:moveTo>
                  <a:lnTo>
                    <a:pt x="5499" y="0"/>
                  </a:lnTo>
                  <a:lnTo>
                    <a:pt x="0" y="5486"/>
                  </a:lnTo>
                  <a:lnTo>
                    <a:pt x="0" y="12230"/>
                  </a:lnTo>
                  <a:lnTo>
                    <a:pt x="0" y="18973"/>
                  </a:lnTo>
                  <a:lnTo>
                    <a:pt x="5499" y="24472"/>
                  </a:lnTo>
                  <a:lnTo>
                    <a:pt x="12242" y="24472"/>
                  </a:lnTo>
                  <a:lnTo>
                    <a:pt x="18986" y="24472"/>
                  </a:lnTo>
                  <a:lnTo>
                    <a:pt x="24485" y="18973"/>
                  </a:lnTo>
                  <a:lnTo>
                    <a:pt x="24485" y="12230"/>
                  </a:lnTo>
                  <a:lnTo>
                    <a:pt x="24485" y="5486"/>
                  </a:lnTo>
                  <a:lnTo>
                    <a:pt x="18986" y="0"/>
                  </a:lnTo>
                  <a:lnTo>
                    <a:pt x="1224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2" name="object 3582"/>
            <p:cNvSpPr/>
            <p:nvPr/>
          </p:nvSpPr>
          <p:spPr>
            <a:xfrm>
              <a:off x="6652272" y="384373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5" h="24764">
                  <a:moveTo>
                    <a:pt x="0" y="5486"/>
                  </a:moveTo>
                  <a:lnTo>
                    <a:pt x="0" y="18973"/>
                  </a:lnTo>
                  <a:lnTo>
                    <a:pt x="5499" y="24472"/>
                  </a:lnTo>
                  <a:lnTo>
                    <a:pt x="18986" y="24472"/>
                  </a:lnTo>
                  <a:lnTo>
                    <a:pt x="24472" y="18973"/>
                  </a:lnTo>
                  <a:lnTo>
                    <a:pt x="24472" y="5486"/>
                  </a:lnTo>
                  <a:lnTo>
                    <a:pt x="18986" y="0"/>
                  </a:lnTo>
                  <a:lnTo>
                    <a:pt x="12242" y="0"/>
                  </a:lnTo>
                  <a:lnTo>
                    <a:pt x="5499" y="0"/>
                  </a:lnTo>
                  <a:lnTo>
                    <a:pt x="0" y="548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3" name="object 3583"/>
            <p:cNvSpPr/>
            <p:nvPr/>
          </p:nvSpPr>
          <p:spPr>
            <a:xfrm>
              <a:off x="6652272" y="3843731"/>
              <a:ext cx="24765" cy="24765"/>
            </a:xfrm>
            <a:custGeom>
              <a:avLst/>
              <a:gdLst/>
              <a:ahLst/>
              <a:cxnLst/>
              <a:rect l="l" t="t" r="r" b="b"/>
              <a:pathLst>
                <a:path w="24765" h="24764">
                  <a:moveTo>
                    <a:pt x="12242" y="0"/>
                  </a:moveTo>
                  <a:lnTo>
                    <a:pt x="5499" y="0"/>
                  </a:lnTo>
                  <a:lnTo>
                    <a:pt x="0" y="5486"/>
                  </a:lnTo>
                  <a:lnTo>
                    <a:pt x="0" y="12230"/>
                  </a:lnTo>
                  <a:lnTo>
                    <a:pt x="0" y="18973"/>
                  </a:lnTo>
                  <a:lnTo>
                    <a:pt x="5499" y="24472"/>
                  </a:lnTo>
                  <a:lnTo>
                    <a:pt x="12242" y="24472"/>
                  </a:lnTo>
                  <a:lnTo>
                    <a:pt x="18986" y="24472"/>
                  </a:lnTo>
                  <a:lnTo>
                    <a:pt x="24472" y="18973"/>
                  </a:lnTo>
                  <a:lnTo>
                    <a:pt x="24472" y="12230"/>
                  </a:lnTo>
                  <a:lnTo>
                    <a:pt x="24472" y="5486"/>
                  </a:lnTo>
                  <a:lnTo>
                    <a:pt x="18986" y="0"/>
                  </a:lnTo>
                  <a:lnTo>
                    <a:pt x="1224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4" name="object 3584"/>
            <p:cNvSpPr/>
            <p:nvPr/>
          </p:nvSpPr>
          <p:spPr>
            <a:xfrm>
              <a:off x="6625996" y="2572016"/>
              <a:ext cx="316230" cy="1283970"/>
            </a:xfrm>
            <a:custGeom>
              <a:avLst/>
              <a:gdLst/>
              <a:ahLst/>
              <a:cxnLst/>
              <a:rect l="l" t="t" r="r" b="b"/>
              <a:pathLst>
                <a:path w="316229" h="1283970">
                  <a:moveTo>
                    <a:pt x="0" y="1174216"/>
                  </a:moveTo>
                  <a:lnTo>
                    <a:pt x="0" y="1216660"/>
                  </a:lnTo>
                  <a:lnTo>
                    <a:pt x="8508" y="1184897"/>
                  </a:lnTo>
                  <a:lnTo>
                    <a:pt x="26276" y="1184884"/>
                  </a:lnTo>
                  <a:lnTo>
                    <a:pt x="26276" y="1283944"/>
                  </a:lnTo>
                  <a:lnTo>
                    <a:pt x="114401" y="1283957"/>
                  </a:lnTo>
                  <a:lnTo>
                    <a:pt x="114401" y="1184884"/>
                  </a:lnTo>
                  <a:lnTo>
                    <a:pt x="132168" y="1184884"/>
                  </a:lnTo>
                  <a:lnTo>
                    <a:pt x="140677" y="1216660"/>
                  </a:lnTo>
                  <a:lnTo>
                    <a:pt x="140677" y="1174216"/>
                  </a:lnTo>
                  <a:lnTo>
                    <a:pt x="116243" y="1163040"/>
                  </a:lnTo>
                  <a:lnTo>
                    <a:pt x="116243" y="1151877"/>
                  </a:lnTo>
                  <a:lnTo>
                    <a:pt x="91808" y="1140028"/>
                  </a:lnTo>
                  <a:lnTo>
                    <a:pt x="91808" y="664197"/>
                  </a:lnTo>
                  <a:lnTo>
                    <a:pt x="80670" y="664197"/>
                  </a:lnTo>
                  <a:lnTo>
                    <a:pt x="205333" y="467118"/>
                  </a:lnTo>
                  <a:lnTo>
                    <a:pt x="205346" y="511911"/>
                  </a:lnTo>
                  <a:lnTo>
                    <a:pt x="178549" y="535724"/>
                  </a:lnTo>
                  <a:lnTo>
                    <a:pt x="222516" y="534619"/>
                  </a:lnTo>
                  <a:lnTo>
                    <a:pt x="229273" y="124028"/>
                  </a:lnTo>
                  <a:lnTo>
                    <a:pt x="257187" y="94119"/>
                  </a:lnTo>
                  <a:lnTo>
                    <a:pt x="262140" y="94119"/>
                  </a:lnTo>
                  <a:lnTo>
                    <a:pt x="262140" y="25615"/>
                  </a:lnTo>
                  <a:lnTo>
                    <a:pt x="304711" y="25615"/>
                  </a:lnTo>
                  <a:lnTo>
                    <a:pt x="304711" y="30099"/>
                  </a:lnTo>
                  <a:lnTo>
                    <a:pt x="315772" y="30099"/>
                  </a:lnTo>
                  <a:lnTo>
                    <a:pt x="312788" y="4673"/>
                  </a:lnTo>
                  <a:lnTo>
                    <a:pt x="262140" y="4483"/>
                  </a:lnTo>
                  <a:lnTo>
                    <a:pt x="262140" y="0"/>
                  </a:lnTo>
                  <a:lnTo>
                    <a:pt x="254063" y="0"/>
                  </a:lnTo>
                  <a:lnTo>
                    <a:pt x="254063" y="25666"/>
                  </a:lnTo>
                  <a:lnTo>
                    <a:pt x="253074" y="40470"/>
                  </a:lnTo>
                  <a:lnTo>
                    <a:pt x="250164" y="55191"/>
                  </a:lnTo>
                  <a:lnTo>
                    <a:pt x="245415" y="69411"/>
                  </a:lnTo>
                  <a:lnTo>
                    <a:pt x="238912" y="82715"/>
                  </a:lnTo>
                  <a:lnTo>
                    <a:pt x="214523" y="119184"/>
                  </a:lnTo>
                  <a:lnTo>
                    <a:pt x="211440" y="125988"/>
                  </a:lnTo>
                  <a:lnTo>
                    <a:pt x="209508" y="133371"/>
                  </a:lnTo>
                  <a:lnTo>
                    <a:pt x="208838" y="141046"/>
                  </a:lnTo>
                  <a:lnTo>
                    <a:pt x="206235" y="435775"/>
                  </a:lnTo>
                  <a:lnTo>
                    <a:pt x="61048" y="664197"/>
                  </a:lnTo>
                  <a:lnTo>
                    <a:pt x="48869" y="664197"/>
                  </a:lnTo>
                  <a:lnTo>
                    <a:pt x="48869" y="1140028"/>
                  </a:lnTo>
                  <a:lnTo>
                    <a:pt x="24434" y="1151877"/>
                  </a:lnTo>
                  <a:lnTo>
                    <a:pt x="24434" y="1163040"/>
                  </a:lnTo>
                  <a:lnTo>
                    <a:pt x="0" y="1174216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5" name="object 3585"/>
            <p:cNvSpPr/>
            <p:nvPr/>
          </p:nvSpPr>
          <p:spPr>
            <a:xfrm>
              <a:off x="6625996" y="2572016"/>
              <a:ext cx="332740" cy="1283970"/>
            </a:xfrm>
            <a:custGeom>
              <a:avLst/>
              <a:gdLst/>
              <a:ahLst/>
              <a:cxnLst/>
              <a:rect l="l" t="t" r="r" b="b"/>
              <a:pathLst>
                <a:path w="332740" h="1283970">
                  <a:moveTo>
                    <a:pt x="254063" y="25666"/>
                  </a:moveTo>
                  <a:lnTo>
                    <a:pt x="254063" y="0"/>
                  </a:lnTo>
                  <a:lnTo>
                    <a:pt x="262140" y="0"/>
                  </a:lnTo>
                  <a:lnTo>
                    <a:pt x="262140" y="4483"/>
                  </a:lnTo>
                  <a:lnTo>
                    <a:pt x="312788" y="4673"/>
                  </a:lnTo>
                  <a:lnTo>
                    <a:pt x="315772" y="30099"/>
                  </a:lnTo>
                  <a:lnTo>
                    <a:pt x="304711" y="30099"/>
                  </a:lnTo>
                  <a:lnTo>
                    <a:pt x="304711" y="25615"/>
                  </a:lnTo>
                  <a:lnTo>
                    <a:pt x="262140" y="25615"/>
                  </a:lnTo>
                  <a:lnTo>
                    <a:pt x="262140" y="94119"/>
                  </a:lnTo>
                  <a:lnTo>
                    <a:pt x="257187" y="94119"/>
                  </a:lnTo>
                  <a:lnTo>
                    <a:pt x="229273" y="124028"/>
                  </a:lnTo>
                  <a:lnTo>
                    <a:pt x="222516" y="534619"/>
                  </a:lnTo>
                  <a:lnTo>
                    <a:pt x="178549" y="535724"/>
                  </a:lnTo>
                  <a:lnTo>
                    <a:pt x="205346" y="511911"/>
                  </a:lnTo>
                  <a:lnTo>
                    <a:pt x="205333" y="467118"/>
                  </a:lnTo>
                  <a:lnTo>
                    <a:pt x="80670" y="664197"/>
                  </a:lnTo>
                  <a:lnTo>
                    <a:pt x="91808" y="664197"/>
                  </a:lnTo>
                  <a:lnTo>
                    <a:pt x="91808" y="1140028"/>
                  </a:lnTo>
                  <a:lnTo>
                    <a:pt x="116243" y="1151877"/>
                  </a:lnTo>
                  <a:lnTo>
                    <a:pt x="116243" y="1163040"/>
                  </a:lnTo>
                  <a:lnTo>
                    <a:pt x="140677" y="1174216"/>
                  </a:lnTo>
                  <a:lnTo>
                    <a:pt x="140677" y="1216660"/>
                  </a:lnTo>
                  <a:lnTo>
                    <a:pt x="132168" y="1184884"/>
                  </a:lnTo>
                  <a:lnTo>
                    <a:pt x="114401" y="1184884"/>
                  </a:lnTo>
                  <a:lnTo>
                    <a:pt x="114401" y="1283957"/>
                  </a:lnTo>
                  <a:lnTo>
                    <a:pt x="26276" y="1283944"/>
                  </a:lnTo>
                  <a:lnTo>
                    <a:pt x="26276" y="1184884"/>
                  </a:lnTo>
                  <a:lnTo>
                    <a:pt x="8508" y="1184897"/>
                  </a:lnTo>
                  <a:lnTo>
                    <a:pt x="0" y="1216660"/>
                  </a:lnTo>
                  <a:lnTo>
                    <a:pt x="0" y="1174216"/>
                  </a:lnTo>
                  <a:lnTo>
                    <a:pt x="24434" y="1163040"/>
                  </a:lnTo>
                  <a:lnTo>
                    <a:pt x="24434" y="1151877"/>
                  </a:lnTo>
                  <a:lnTo>
                    <a:pt x="48869" y="1140028"/>
                  </a:lnTo>
                  <a:lnTo>
                    <a:pt x="48869" y="664197"/>
                  </a:lnTo>
                  <a:lnTo>
                    <a:pt x="61048" y="664197"/>
                  </a:lnTo>
                  <a:lnTo>
                    <a:pt x="206235" y="435775"/>
                  </a:lnTo>
                  <a:lnTo>
                    <a:pt x="208838" y="141046"/>
                  </a:lnTo>
                  <a:lnTo>
                    <a:pt x="209508" y="133371"/>
                  </a:lnTo>
                  <a:lnTo>
                    <a:pt x="211440" y="125988"/>
                  </a:lnTo>
                  <a:lnTo>
                    <a:pt x="214523" y="119184"/>
                  </a:lnTo>
                  <a:lnTo>
                    <a:pt x="218643" y="113245"/>
                  </a:lnTo>
                  <a:lnTo>
                    <a:pt x="238912" y="82715"/>
                  </a:lnTo>
                  <a:lnTo>
                    <a:pt x="245415" y="69411"/>
                  </a:lnTo>
                  <a:lnTo>
                    <a:pt x="250164" y="55191"/>
                  </a:lnTo>
                  <a:lnTo>
                    <a:pt x="253074" y="40470"/>
                  </a:lnTo>
                  <a:lnTo>
                    <a:pt x="254063" y="25666"/>
                  </a:lnTo>
                  <a:close/>
                </a:path>
                <a:path w="332740" h="1283970">
                  <a:moveTo>
                    <a:pt x="332739" y="4673"/>
                  </a:moveTo>
                  <a:lnTo>
                    <a:pt x="312788" y="4673"/>
                  </a:lnTo>
                  <a:lnTo>
                    <a:pt x="323545" y="94119"/>
                  </a:lnTo>
                  <a:lnTo>
                    <a:pt x="332727" y="9411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6" name="object 3586"/>
            <p:cNvSpPr/>
            <p:nvPr/>
          </p:nvSpPr>
          <p:spPr>
            <a:xfrm>
              <a:off x="3184994" y="2831985"/>
              <a:ext cx="44450" cy="80645"/>
            </a:xfrm>
            <a:custGeom>
              <a:avLst/>
              <a:gdLst/>
              <a:ahLst/>
              <a:cxnLst/>
              <a:rect l="l" t="t" r="r" b="b"/>
              <a:pathLst>
                <a:path w="44450" h="80644">
                  <a:moveTo>
                    <a:pt x="0" y="58381"/>
                  </a:moveTo>
                  <a:lnTo>
                    <a:pt x="1789" y="67120"/>
                  </a:lnTo>
                  <a:lnTo>
                    <a:pt x="6621" y="73956"/>
                  </a:lnTo>
                  <a:lnTo>
                    <a:pt x="13689" y="78429"/>
                  </a:lnTo>
                  <a:lnTo>
                    <a:pt x="22186" y="80073"/>
                  </a:lnTo>
                  <a:lnTo>
                    <a:pt x="30676" y="78429"/>
                  </a:lnTo>
                  <a:lnTo>
                    <a:pt x="37712" y="73956"/>
                  </a:lnTo>
                  <a:lnTo>
                    <a:pt x="42510" y="67120"/>
                  </a:lnTo>
                  <a:lnTo>
                    <a:pt x="44284" y="58381"/>
                  </a:lnTo>
                  <a:lnTo>
                    <a:pt x="41067" y="43267"/>
                  </a:lnTo>
                  <a:lnTo>
                    <a:pt x="33864" y="29633"/>
                  </a:lnTo>
                  <a:lnTo>
                    <a:pt x="26346" y="15778"/>
                  </a:lnTo>
                  <a:lnTo>
                    <a:pt x="22186" y="0"/>
                  </a:lnTo>
                  <a:lnTo>
                    <a:pt x="17975" y="15778"/>
                  </a:lnTo>
                  <a:lnTo>
                    <a:pt x="10431" y="29633"/>
                  </a:lnTo>
                  <a:lnTo>
                    <a:pt x="3218" y="43267"/>
                  </a:lnTo>
                  <a:lnTo>
                    <a:pt x="0" y="58381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7" name="object 3587"/>
            <p:cNvSpPr/>
            <p:nvPr/>
          </p:nvSpPr>
          <p:spPr>
            <a:xfrm>
              <a:off x="3184994" y="2831985"/>
              <a:ext cx="44450" cy="80645"/>
            </a:xfrm>
            <a:custGeom>
              <a:avLst/>
              <a:gdLst/>
              <a:ahLst/>
              <a:cxnLst/>
              <a:rect l="l" t="t" r="r" b="b"/>
              <a:pathLst>
                <a:path w="44450" h="80644">
                  <a:moveTo>
                    <a:pt x="22186" y="80073"/>
                  </a:moveTo>
                  <a:lnTo>
                    <a:pt x="30676" y="78429"/>
                  </a:lnTo>
                  <a:lnTo>
                    <a:pt x="37712" y="73956"/>
                  </a:lnTo>
                  <a:lnTo>
                    <a:pt x="42510" y="67120"/>
                  </a:lnTo>
                  <a:lnTo>
                    <a:pt x="44284" y="58381"/>
                  </a:lnTo>
                  <a:lnTo>
                    <a:pt x="41067" y="43267"/>
                  </a:lnTo>
                  <a:lnTo>
                    <a:pt x="33864" y="29633"/>
                  </a:lnTo>
                  <a:lnTo>
                    <a:pt x="26346" y="15778"/>
                  </a:lnTo>
                  <a:lnTo>
                    <a:pt x="22186" y="0"/>
                  </a:lnTo>
                  <a:lnTo>
                    <a:pt x="17975" y="15778"/>
                  </a:lnTo>
                  <a:lnTo>
                    <a:pt x="10431" y="29633"/>
                  </a:lnTo>
                  <a:lnTo>
                    <a:pt x="3218" y="43267"/>
                  </a:lnTo>
                  <a:lnTo>
                    <a:pt x="0" y="58381"/>
                  </a:lnTo>
                  <a:lnTo>
                    <a:pt x="1789" y="67120"/>
                  </a:lnTo>
                  <a:lnTo>
                    <a:pt x="6621" y="73956"/>
                  </a:lnTo>
                  <a:lnTo>
                    <a:pt x="13689" y="78429"/>
                  </a:lnTo>
                  <a:lnTo>
                    <a:pt x="22186" y="800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8" name="object 3588"/>
            <p:cNvSpPr/>
            <p:nvPr/>
          </p:nvSpPr>
          <p:spPr>
            <a:xfrm>
              <a:off x="3188675" y="2871635"/>
              <a:ext cx="15875" cy="37465"/>
            </a:xfrm>
            <a:custGeom>
              <a:avLst/>
              <a:gdLst/>
              <a:ahLst/>
              <a:cxnLst/>
              <a:rect l="l" t="t" r="r" b="b"/>
              <a:pathLst>
                <a:path w="15875" h="37464">
                  <a:moveTo>
                    <a:pt x="0" y="12658"/>
                  </a:moveTo>
                  <a:lnTo>
                    <a:pt x="513" y="23858"/>
                  </a:lnTo>
                  <a:lnTo>
                    <a:pt x="5537" y="32470"/>
                  </a:lnTo>
                  <a:lnTo>
                    <a:pt x="14366" y="37363"/>
                  </a:lnTo>
                  <a:lnTo>
                    <a:pt x="8313" y="28118"/>
                  </a:lnTo>
                  <a:lnTo>
                    <a:pt x="6763" y="20554"/>
                  </a:lnTo>
                  <a:lnTo>
                    <a:pt x="9335" y="12324"/>
                  </a:lnTo>
                  <a:lnTo>
                    <a:pt x="15648" y="1079"/>
                  </a:lnTo>
                  <a:lnTo>
                    <a:pt x="9235" y="4825"/>
                  </a:lnTo>
                  <a:lnTo>
                    <a:pt x="4701" y="0"/>
                  </a:lnTo>
                  <a:lnTo>
                    <a:pt x="0" y="12658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9" name="object 3589"/>
            <p:cNvSpPr/>
            <p:nvPr/>
          </p:nvSpPr>
          <p:spPr>
            <a:xfrm>
              <a:off x="3188675" y="2871635"/>
              <a:ext cx="15875" cy="37465"/>
            </a:xfrm>
            <a:custGeom>
              <a:avLst/>
              <a:gdLst/>
              <a:ahLst/>
              <a:cxnLst/>
              <a:rect l="l" t="t" r="r" b="b"/>
              <a:pathLst>
                <a:path w="15875" h="37464">
                  <a:moveTo>
                    <a:pt x="4701" y="0"/>
                  </a:moveTo>
                  <a:lnTo>
                    <a:pt x="0" y="12658"/>
                  </a:lnTo>
                  <a:lnTo>
                    <a:pt x="513" y="23858"/>
                  </a:lnTo>
                  <a:lnTo>
                    <a:pt x="5537" y="32470"/>
                  </a:lnTo>
                  <a:lnTo>
                    <a:pt x="14366" y="37363"/>
                  </a:lnTo>
                  <a:lnTo>
                    <a:pt x="8313" y="28118"/>
                  </a:lnTo>
                  <a:lnTo>
                    <a:pt x="6763" y="20554"/>
                  </a:lnTo>
                  <a:lnTo>
                    <a:pt x="9335" y="12324"/>
                  </a:lnTo>
                  <a:lnTo>
                    <a:pt x="15648" y="1079"/>
                  </a:lnTo>
                  <a:lnTo>
                    <a:pt x="9235" y="4825"/>
                  </a:lnTo>
                  <a:lnTo>
                    <a:pt x="7368" y="2857"/>
                  </a:lnTo>
                  <a:lnTo>
                    <a:pt x="4701" y="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90" name="object 359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135869" y="3249409"/>
              <a:ext cx="72656" cy="128758"/>
            </a:xfrm>
            <a:prstGeom prst="rect">
              <a:avLst/>
            </a:prstGeom>
          </p:spPr>
        </p:pic>
        <p:sp>
          <p:nvSpPr>
            <p:cNvPr id="3591" name="object 3591"/>
            <p:cNvSpPr/>
            <p:nvPr/>
          </p:nvSpPr>
          <p:spPr>
            <a:xfrm>
              <a:off x="6960044" y="2907449"/>
              <a:ext cx="606425" cy="894080"/>
            </a:xfrm>
            <a:custGeom>
              <a:avLst/>
              <a:gdLst/>
              <a:ahLst/>
              <a:cxnLst/>
              <a:rect l="l" t="t" r="r" b="b"/>
              <a:pathLst>
                <a:path w="606425" h="894079">
                  <a:moveTo>
                    <a:pt x="0" y="893940"/>
                  </a:moveTo>
                  <a:lnTo>
                    <a:pt x="37570" y="887054"/>
                  </a:lnTo>
                  <a:lnTo>
                    <a:pt x="75030" y="879441"/>
                  </a:lnTo>
                  <a:lnTo>
                    <a:pt x="112715" y="873293"/>
                  </a:lnTo>
                  <a:lnTo>
                    <a:pt x="150964" y="870800"/>
                  </a:lnTo>
                  <a:lnTo>
                    <a:pt x="186753" y="873403"/>
                  </a:lnTo>
                  <a:lnTo>
                    <a:pt x="223627" y="878639"/>
                  </a:lnTo>
                  <a:lnTo>
                    <a:pt x="260378" y="882852"/>
                  </a:lnTo>
                  <a:lnTo>
                    <a:pt x="295795" y="882383"/>
                  </a:lnTo>
                  <a:lnTo>
                    <a:pt x="348735" y="872502"/>
                  </a:lnTo>
                  <a:lnTo>
                    <a:pt x="398606" y="859274"/>
                  </a:lnTo>
                  <a:lnTo>
                    <a:pt x="441151" y="848605"/>
                  </a:lnTo>
                  <a:lnTo>
                    <a:pt x="472109" y="846404"/>
                  </a:lnTo>
                  <a:lnTo>
                    <a:pt x="606132" y="868959"/>
                  </a:lnTo>
                </a:path>
                <a:path w="606425" h="894079">
                  <a:moveTo>
                    <a:pt x="122872" y="132194"/>
                  </a:moveTo>
                  <a:lnTo>
                    <a:pt x="122872" y="114338"/>
                  </a:lnTo>
                </a:path>
                <a:path w="606425" h="894079">
                  <a:moveTo>
                    <a:pt x="301434" y="132168"/>
                  </a:moveTo>
                  <a:lnTo>
                    <a:pt x="301434" y="110413"/>
                  </a:lnTo>
                </a:path>
                <a:path w="606425" h="894079">
                  <a:moveTo>
                    <a:pt x="285978" y="92710"/>
                  </a:moveTo>
                  <a:lnTo>
                    <a:pt x="285978" y="0"/>
                  </a:lnTo>
                </a:path>
                <a:path w="606425" h="894079">
                  <a:moveTo>
                    <a:pt x="137883" y="92710"/>
                  </a:moveTo>
                  <a:lnTo>
                    <a:pt x="13788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2" name="object 3592"/>
            <p:cNvSpPr/>
            <p:nvPr/>
          </p:nvSpPr>
          <p:spPr>
            <a:xfrm>
              <a:off x="7098372" y="3092907"/>
              <a:ext cx="147955" cy="0"/>
            </a:xfrm>
            <a:custGeom>
              <a:avLst/>
              <a:gdLst/>
              <a:ahLst/>
              <a:cxnLst/>
              <a:rect l="l" t="t" r="r" b="b"/>
              <a:pathLst>
                <a:path w="147954" h="0">
                  <a:moveTo>
                    <a:pt x="0" y="0"/>
                  </a:moveTo>
                  <a:lnTo>
                    <a:pt x="14765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93" name="object 3593"/>
            <p:cNvSpPr/>
            <p:nvPr/>
          </p:nvSpPr>
          <p:spPr>
            <a:xfrm>
              <a:off x="1051864" y="2466174"/>
              <a:ext cx="8675370" cy="2954655"/>
            </a:xfrm>
            <a:custGeom>
              <a:avLst/>
              <a:gdLst/>
              <a:ahLst/>
              <a:cxnLst/>
              <a:rect l="l" t="t" r="r" b="b"/>
              <a:pathLst>
                <a:path w="8675370" h="2954654">
                  <a:moveTo>
                    <a:pt x="2175141" y="2824162"/>
                  </a:moveTo>
                  <a:lnTo>
                    <a:pt x="4468456" y="2824162"/>
                  </a:lnTo>
                </a:path>
                <a:path w="8675370" h="2954654">
                  <a:moveTo>
                    <a:pt x="2192667" y="535647"/>
                  </a:moveTo>
                  <a:lnTo>
                    <a:pt x="4484801" y="535647"/>
                  </a:lnTo>
                </a:path>
                <a:path w="8675370" h="2954654">
                  <a:moveTo>
                    <a:pt x="0" y="0"/>
                  </a:moveTo>
                  <a:lnTo>
                    <a:pt x="2139670" y="0"/>
                  </a:lnTo>
                </a:path>
                <a:path w="8675370" h="2954654">
                  <a:moveTo>
                    <a:pt x="6120333" y="728459"/>
                  </a:moveTo>
                  <a:lnTo>
                    <a:pt x="8307933" y="728459"/>
                  </a:lnTo>
                </a:path>
                <a:path w="8675370" h="2954654">
                  <a:moveTo>
                    <a:pt x="6120333" y="2954324"/>
                  </a:moveTo>
                  <a:lnTo>
                    <a:pt x="8323986" y="2954324"/>
                  </a:lnTo>
                </a:path>
                <a:path w="8675370" h="2954654">
                  <a:moveTo>
                    <a:pt x="6120333" y="353301"/>
                  </a:moveTo>
                  <a:lnTo>
                    <a:pt x="8675103" y="353301"/>
                  </a:lnTo>
                </a:path>
                <a:path w="8675370" h="2954654">
                  <a:moveTo>
                    <a:pt x="1892630" y="1335659"/>
                  </a:moveTo>
                  <a:lnTo>
                    <a:pt x="12" y="133565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94" name="object 359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657276" y="3783939"/>
              <a:ext cx="78117" cy="78117"/>
            </a:xfrm>
            <a:prstGeom prst="rect">
              <a:avLst/>
            </a:prstGeom>
          </p:spPr>
        </p:pic>
      </p:grpSp>
      <p:sp>
        <p:nvSpPr>
          <p:cNvPr id="3595" name="object 359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3596" name="object 359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90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22</a:t>
            </a:fld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180465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 </a:t>
            </a:r>
            <a:r>
              <a:rPr dirty="0" spc="-125"/>
              <a:t>de</a:t>
            </a:r>
            <a:r>
              <a:rPr dirty="0" spc="-85"/>
              <a:t> </a:t>
            </a:r>
            <a:r>
              <a:rPr dirty="0" spc="100"/>
              <a:t>3/2</a:t>
            </a:r>
            <a:r>
              <a:rPr dirty="0" spc="-85"/>
              <a:t> </a:t>
            </a:r>
            <a:r>
              <a:rPr dirty="0" spc="-110"/>
              <a:t>vías:</a:t>
            </a:r>
            <a:r>
              <a:rPr dirty="0" spc="-85"/>
              <a:t> </a:t>
            </a:r>
            <a:r>
              <a:rPr dirty="0" spc="-120"/>
              <a:t>cerrada</a:t>
            </a:r>
            <a:r>
              <a:rPr dirty="0" spc="-85"/>
              <a:t> </a:t>
            </a:r>
            <a:r>
              <a:rPr dirty="0" spc="-125"/>
              <a:t>en</a:t>
            </a:r>
            <a:r>
              <a:rPr dirty="0" spc="-85"/>
              <a:t> </a:t>
            </a:r>
            <a:r>
              <a:rPr dirty="0" spc="-130"/>
              <a:t>reposo,</a:t>
            </a:r>
            <a:r>
              <a:rPr dirty="0" spc="-85"/>
              <a:t> </a:t>
            </a:r>
            <a:r>
              <a:rPr dirty="0" spc="-105"/>
              <a:t>asiento</a:t>
            </a:r>
            <a:r>
              <a:rPr dirty="0" spc="-80"/>
              <a:t> </a:t>
            </a:r>
            <a:r>
              <a:rPr dirty="0" spc="-125"/>
              <a:t>de</a:t>
            </a:r>
            <a:r>
              <a:rPr dirty="0" spc="-85"/>
              <a:t> </a:t>
            </a:r>
            <a:r>
              <a:rPr dirty="0" spc="-20"/>
              <a:t>bola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7583030" y="2069909"/>
            <a:ext cx="1687830" cy="629285"/>
            <a:chOff x="7583030" y="2069909"/>
            <a:chExt cx="1687830" cy="629285"/>
          </a:xfrm>
        </p:grpSpPr>
        <p:sp>
          <p:nvSpPr>
            <p:cNvPr id="4" name="object 4"/>
            <p:cNvSpPr/>
            <p:nvPr/>
          </p:nvSpPr>
          <p:spPr>
            <a:xfrm>
              <a:off x="8220392" y="2159114"/>
              <a:ext cx="720090" cy="361950"/>
            </a:xfrm>
            <a:custGeom>
              <a:avLst/>
              <a:gdLst/>
              <a:ahLst/>
              <a:cxnLst/>
              <a:rect l="l" t="t" r="r" b="b"/>
              <a:pathLst>
                <a:path w="720090" h="361950">
                  <a:moveTo>
                    <a:pt x="0" y="361581"/>
                  </a:moveTo>
                  <a:lnTo>
                    <a:pt x="0" y="584"/>
                  </a:lnTo>
                  <a:lnTo>
                    <a:pt x="359981" y="584"/>
                  </a:lnTo>
                  <a:lnTo>
                    <a:pt x="359981" y="361581"/>
                  </a:lnTo>
                  <a:lnTo>
                    <a:pt x="0" y="361581"/>
                  </a:lnTo>
                  <a:close/>
                </a:path>
                <a:path w="720090" h="361950">
                  <a:moveTo>
                    <a:pt x="360083" y="361581"/>
                  </a:moveTo>
                  <a:lnTo>
                    <a:pt x="360083" y="584"/>
                  </a:lnTo>
                  <a:lnTo>
                    <a:pt x="720064" y="584"/>
                  </a:lnTo>
                  <a:lnTo>
                    <a:pt x="720064" y="361581"/>
                  </a:lnTo>
                  <a:lnTo>
                    <a:pt x="360083" y="361581"/>
                  </a:lnTo>
                  <a:close/>
                </a:path>
                <a:path w="720090" h="361950">
                  <a:moveTo>
                    <a:pt x="269379" y="289432"/>
                  </a:moveTo>
                  <a:lnTo>
                    <a:pt x="269379" y="361810"/>
                  </a:lnTo>
                </a:path>
                <a:path w="720090" h="361950">
                  <a:moveTo>
                    <a:pt x="233641" y="289432"/>
                  </a:moveTo>
                  <a:lnTo>
                    <a:pt x="306019" y="289432"/>
                  </a:lnTo>
                </a:path>
                <a:path w="720090" h="361950">
                  <a:moveTo>
                    <a:pt x="88874" y="361581"/>
                  </a:moveTo>
                  <a:lnTo>
                    <a:pt x="88874" y="584"/>
                  </a:lnTo>
                </a:path>
                <a:path w="720090" h="361950">
                  <a:moveTo>
                    <a:pt x="451065" y="0"/>
                  </a:moveTo>
                  <a:lnTo>
                    <a:pt x="631062" y="36139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8291867" y="2160511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67"/>
                  </a:moveTo>
                  <a:lnTo>
                    <a:pt x="35725" y="107467"/>
                  </a:lnTo>
                  <a:lnTo>
                    <a:pt x="17399" y="0"/>
                  </a:lnTo>
                  <a:lnTo>
                    <a:pt x="0" y="1074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8291867" y="2160511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399" y="0"/>
                  </a:moveTo>
                  <a:lnTo>
                    <a:pt x="35725" y="107467"/>
                  </a:lnTo>
                  <a:lnTo>
                    <a:pt x="0" y="107467"/>
                  </a:lnTo>
                  <a:lnTo>
                    <a:pt x="1739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781097" y="2412657"/>
              <a:ext cx="76822" cy="114109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7588427" y="2069909"/>
              <a:ext cx="1677035" cy="624205"/>
            </a:xfrm>
            <a:custGeom>
              <a:avLst/>
              <a:gdLst/>
              <a:ahLst/>
              <a:cxnLst/>
              <a:rect l="l" t="t" r="r" b="b"/>
              <a:pathLst>
                <a:path w="1677034" h="624205">
                  <a:moveTo>
                    <a:pt x="1047711" y="378637"/>
                  </a:moveTo>
                  <a:lnTo>
                    <a:pt x="1120089" y="378637"/>
                  </a:lnTo>
                </a:path>
                <a:path w="1677034" h="624205">
                  <a:moveTo>
                    <a:pt x="1083437" y="378637"/>
                  </a:moveTo>
                  <a:lnTo>
                    <a:pt x="1083437" y="451015"/>
                  </a:lnTo>
                </a:path>
                <a:path w="1677034" h="624205">
                  <a:moveTo>
                    <a:pt x="1676692" y="270294"/>
                  </a:moveTo>
                  <a:lnTo>
                    <a:pt x="1649209" y="360083"/>
                  </a:lnTo>
                  <a:lnTo>
                    <a:pt x="1595158" y="180505"/>
                  </a:lnTo>
                  <a:lnTo>
                    <a:pt x="1541094" y="360083"/>
                  </a:lnTo>
                  <a:lnTo>
                    <a:pt x="1487043" y="180505"/>
                  </a:lnTo>
                  <a:lnTo>
                    <a:pt x="1432979" y="360083"/>
                  </a:lnTo>
                  <a:lnTo>
                    <a:pt x="1378927" y="180505"/>
                  </a:lnTo>
                  <a:lnTo>
                    <a:pt x="1352346" y="270294"/>
                  </a:lnTo>
                </a:path>
                <a:path w="1677034" h="624205">
                  <a:moveTo>
                    <a:pt x="271208" y="270065"/>
                  </a:moveTo>
                  <a:lnTo>
                    <a:pt x="273956" y="255978"/>
                  </a:lnTo>
                  <a:lnTo>
                    <a:pt x="281512" y="244638"/>
                  </a:lnTo>
                  <a:lnTo>
                    <a:pt x="292848" y="237077"/>
                  </a:lnTo>
                  <a:lnTo>
                    <a:pt x="306933" y="234327"/>
                  </a:lnTo>
                  <a:lnTo>
                    <a:pt x="632193" y="234327"/>
                  </a:lnTo>
                  <a:lnTo>
                    <a:pt x="632193" y="305803"/>
                  </a:lnTo>
                  <a:lnTo>
                    <a:pt x="306933" y="305803"/>
                  </a:lnTo>
                  <a:lnTo>
                    <a:pt x="294782" y="303053"/>
                  </a:lnTo>
                  <a:lnTo>
                    <a:pt x="283232" y="295492"/>
                  </a:lnTo>
                  <a:lnTo>
                    <a:pt x="274600" y="284152"/>
                  </a:lnTo>
                  <a:lnTo>
                    <a:pt x="271208" y="270065"/>
                  </a:lnTo>
                  <a:close/>
                </a:path>
                <a:path w="1677034" h="624205">
                  <a:moveTo>
                    <a:pt x="271208" y="108661"/>
                  </a:moveTo>
                  <a:lnTo>
                    <a:pt x="0" y="379869"/>
                  </a:lnTo>
                </a:path>
                <a:path w="1677034" h="624205">
                  <a:moveTo>
                    <a:pt x="271208" y="324319"/>
                  </a:moveTo>
                  <a:lnTo>
                    <a:pt x="0" y="595528"/>
                  </a:lnTo>
                </a:path>
                <a:path w="1677034" h="624205">
                  <a:moveTo>
                    <a:pt x="271208" y="179285"/>
                  </a:moveTo>
                  <a:lnTo>
                    <a:pt x="0" y="450494"/>
                  </a:lnTo>
                </a:path>
                <a:path w="1677034" h="624205">
                  <a:moveTo>
                    <a:pt x="271208" y="251421"/>
                  </a:moveTo>
                  <a:lnTo>
                    <a:pt x="0" y="522630"/>
                  </a:lnTo>
                </a:path>
                <a:path w="1677034" h="624205">
                  <a:moveTo>
                    <a:pt x="45618" y="622058"/>
                  </a:moveTo>
                  <a:lnTo>
                    <a:pt x="253657" y="414019"/>
                  </a:lnTo>
                </a:path>
                <a:path w="1677034" h="624205">
                  <a:moveTo>
                    <a:pt x="1625" y="306095"/>
                  </a:moveTo>
                  <a:lnTo>
                    <a:pt x="189738" y="117995"/>
                  </a:lnTo>
                </a:path>
                <a:path w="1677034" h="624205">
                  <a:moveTo>
                    <a:pt x="1625" y="234721"/>
                  </a:moveTo>
                  <a:lnTo>
                    <a:pt x="118503" y="117830"/>
                  </a:lnTo>
                </a:path>
                <a:path w="1677034" h="624205">
                  <a:moveTo>
                    <a:pt x="1625" y="162572"/>
                  </a:moveTo>
                  <a:lnTo>
                    <a:pt x="55499" y="109613"/>
                  </a:lnTo>
                </a:path>
                <a:path w="1677034" h="624205">
                  <a:moveTo>
                    <a:pt x="271208" y="107594"/>
                  </a:moveTo>
                  <a:lnTo>
                    <a:pt x="271208" y="377888"/>
                  </a:lnTo>
                  <a:lnTo>
                    <a:pt x="164363" y="575119"/>
                  </a:lnTo>
                  <a:lnTo>
                    <a:pt x="164363" y="623747"/>
                  </a:lnTo>
                </a:path>
                <a:path w="1677034" h="624205">
                  <a:moveTo>
                    <a:pt x="720839" y="89788"/>
                  </a:moveTo>
                  <a:lnTo>
                    <a:pt x="720839" y="0"/>
                  </a:lnTo>
                </a:path>
                <a:path w="1677034" h="624205">
                  <a:moveTo>
                    <a:pt x="720839" y="450786"/>
                  </a:moveTo>
                  <a:lnTo>
                    <a:pt x="720839" y="541489"/>
                  </a:lnTo>
                </a:path>
                <a:path w="1677034" h="624205">
                  <a:moveTo>
                    <a:pt x="901585" y="523392"/>
                  </a:moveTo>
                  <a:lnTo>
                    <a:pt x="943495" y="451002"/>
                  </a:lnTo>
                  <a:lnTo>
                    <a:pt x="860107" y="451002"/>
                  </a:lnTo>
                  <a:lnTo>
                    <a:pt x="901585" y="5233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 txBox="1"/>
          <p:nvPr/>
        </p:nvSpPr>
        <p:spPr>
          <a:xfrm>
            <a:off x="8179020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8521924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1" name="object 11"/>
          <p:cNvGrpSpPr/>
          <p:nvPr/>
        </p:nvGrpSpPr>
        <p:grpSpPr>
          <a:xfrm>
            <a:off x="3904195" y="2064511"/>
            <a:ext cx="1056005" cy="552450"/>
            <a:chOff x="3904195" y="2064511"/>
            <a:chExt cx="1056005" cy="552450"/>
          </a:xfrm>
        </p:grpSpPr>
        <p:sp>
          <p:nvSpPr>
            <p:cNvPr id="12" name="object 12"/>
            <p:cNvSpPr/>
            <p:nvPr/>
          </p:nvSpPr>
          <p:spPr>
            <a:xfrm>
              <a:off x="3909593" y="2159114"/>
              <a:ext cx="720090" cy="361950"/>
            </a:xfrm>
            <a:custGeom>
              <a:avLst/>
              <a:gdLst/>
              <a:ahLst/>
              <a:cxnLst/>
              <a:rect l="l" t="t" r="r" b="b"/>
              <a:pathLst>
                <a:path w="720089" h="361950">
                  <a:moveTo>
                    <a:pt x="0" y="361581"/>
                  </a:moveTo>
                  <a:lnTo>
                    <a:pt x="0" y="584"/>
                  </a:lnTo>
                  <a:lnTo>
                    <a:pt x="359981" y="584"/>
                  </a:lnTo>
                  <a:lnTo>
                    <a:pt x="359981" y="361581"/>
                  </a:lnTo>
                  <a:lnTo>
                    <a:pt x="0" y="361581"/>
                  </a:lnTo>
                  <a:close/>
                </a:path>
                <a:path w="720089" h="361950">
                  <a:moveTo>
                    <a:pt x="360070" y="361581"/>
                  </a:moveTo>
                  <a:lnTo>
                    <a:pt x="360070" y="584"/>
                  </a:lnTo>
                  <a:lnTo>
                    <a:pt x="720051" y="584"/>
                  </a:lnTo>
                  <a:lnTo>
                    <a:pt x="720051" y="361581"/>
                  </a:lnTo>
                  <a:lnTo>
                    <a:pt x="360070" y="361581"/>
                  </a:lnTo>
                  <a:close/>
                </a:path>
                <a:path w="720089" h="361950">
                  <a:moveTo>
                    <a:pt x="269367" y="289432"/>
                  </a:moveTo>
                  <a:lnTo>
                    <a:pt x="269367" y="361810"/>
                  </a:lnTo>
                </a:path>
                <a:path w="720089" h="361950">
                  <a:moveTo>
                    <a:pt x="233629" y="289432"/>
                  </a:moveTo>
                  <a:lnTo>
                    <a:pt x="306019" y="289432"/>
                  </a:lnTo>
                </a:path>
                <a:path w="720089" h="361950">
                  <a:moveTo>
                    <a:pt x="88874" y="361581"/>
                  </a:moveTo>
                  <a:lnTo>
                    <a:pt x="88874" y="584"/>
                  </a:lnTo>
                </a:path>
                <a:path w="720089" h="361950">
                  <a:moveTo>
                    <a:pt x="451053" y="0"/>
                  </a:moveTo>
                  <a:lnTo>
                    <a:pt x="631050" y="36139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981056" y="216049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25" y="107480"/>
                  </a:lnTo>
                  <a:lnTo>
                    <a:pt x="17411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981056" y="216049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25" y="107480"/>
                  </a:lnTo>
                  <a:lnTo>
                    <a:pt x="0" y="107480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70285" y="2412657"/>
              <a:ext cx="76822" cy="114109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325327" y="2069909"/>
              <a:ext cx="629285" cy="541655"/>
            </a:xfrm>
            <a:custGeom>
              <a:avLst/>
              <a:gdLst/>
              <a:ahLst/>
              <a:cxnLst/>
              <a:rect l="l" t="t" r="r" b="b"/>
              <a:pathLst>
                <a:path w="629285" h="541655">
                  <a:moveTo>
                    <a:pt x="0" y="378637"/>
                  </a:moveTo>
                  <a:lnTo>
                    <a:pt x="72377" y="378637"/>
                  </a:lnTo>
                </a:path>
                <a:path w="629285" h="541655">
                  <a:moveTo>
                    <a:pt x="35737" y="378637"/>
                  </a:moveTo>
                  <a:lnTo>
                    <a:pt x="35737" y="451015"/>
                  </a:lnTo>
                </a:path>
                <a:path w="629285" h="541655">
                  <a:moveTo>
                    <a:pt x="35051" y="89788"/>
                  </a:moveTo>
                  <a:lnTo>
                    <a:pt x="35051" y="0"/>
                  </a:lnTo>
                </a:path>
                <a:path w="629285" h="541655">
                  <a:moveTo>
                    <a:pt x="35051" y="450786"/>
                  </a:moveTo>
                  <a:lnTo>
                    <a:pt x="35051" y="541489"/>
                  </a:lnTo>
                </a:path>
                <a:path w="629285" h="541655">
                  <a:moveTo>
                    <a:pt x="628992" y="270294"/>
                  </a:moveTo>
                  <a:lnTo>
                    <a:pt x="601497" y="360083"/>
                  </a:lnTo>
                  <a:lnTo>
                    <a:pt x="547446" y="180505"/>
                  </a:lnTo>
                  <a:lnTo>
                    <a:pt x="493382" y="360083"/>
                  </a:lnTo>
                  <a:lnTo>
                    <a:pt x="439331" y="180505"/>
                  </a:lnTo>
                  <a:lnTo>
                    <a:pt x="385267" y="360083"/>
                  </a:lnTo>
                  <a:lnTo>
                    <a:pt x="331215" y="180505"/>
                  </a:lnTo>
                  <a:lnTo>
                    <a:pt x="304647" y="270294"/>
                  </a:lnTo>
                </a:path>
                <a:path w="629285" h="541655">
                  <a:moveTo>
                    <a:pt x="215798" y="523392"/>
                  </a:moveTo>
                  <a:lnTo>
                    <a:pt x="257695" y="451002"/>
                  </a:lnTo>
                  <a:lnTo>
                    <a:pt x="174307" y="451002"/>
                  </a:lnTo>
                  <a:lnTo>
                    <a:pt x="215798" y="5233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7" name="object 17"/>
          <p:cNvSpPr txBox="1"/>
          <p:nvPr/>
        </p:nvSpPr>
        <p:spPr>
          <a:xfrm>
            <a:off x="4242019" y="1995577"/>
            <a:ext cx="4043679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961765" algn="l"/>
              </a:tabLst>
            </a:pPr>
            <a:r>
              <a:rPr dirty="0" sz="1000" spc="-50">
                <a:latin typeface="Arial"/>
                <a:cs typeface="Arial"/>
              </a:rPr>
              <a:t>2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4229320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4572224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0" name="object 20"/>
          <p:cNvSpPr/>
          <p:nvPr/>
        </p:nvSpPr>
        <p:spPr>
          <a:xfrm>
            <a:off x="3548824" y="2304237"/>
            <a:ext cx="361315" cy="71755"/>
          </a:xfrm>
          <a:custGeom>
            <a:avLst/>
            <a:gdLst/>
            <a:ahLst/>
            <a:cxnLst/>
            <a:rect l="l" t="t" r="r" b="b"/>
            <a:pathLst>
              <a:path w="361314" h="71755">
                <a:moveTo>
                  <a:pt x="0" y="35737"/>
                </a:moveTo>
                <a:lnTo>
                  <a:pt x="2747" y="21650"/>
                </a:lnTo>
                <a:lnTo>
                  <a:pt x="10304" y="10310"/>
                </a:lnTo>
                <a:lnTo>
                  <a:pt x="21640" y="2749"/>
                </a:lnTo>
                <a:lnTo>
                  <a:pt x="35725" y="0"/>
                </a:lnTo>
                <a:lnTo>
                  <a:pt x="360984" y="0"/>
                </a:lnTo>
                <a:lnTo>
                  <a:pt x="360984" y="71462"/>
                </a:lnTo>
                <a:lnTo>
                  <a:pt x="35725" y="71462"/>
                </a:lnTo>
                <a:lnTo>
                  <a:pt x="23574" y="68715"/>
                </a:lnTo>
                <a:lnTo>
                  <a:pt x="12023" y="61158"/>
                </a:lnTo>
                <a:lnTo>
                  <a:pt x="3392" y="49822"/>
                </a:lnTo>
                <a:lnTo>
                  <a:pt x="0" y="35737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1" name="object 21"/>
          <p:cNvGrpSpPr/>
          <p:nvPr/>
        </p:nvGrpSpPr>
        <p:grpSpPr>
          <a:xfrm>
            <a:off x="1421904" y="2911297"/>
            <a:ext cx="1861185" cy="3335020"/>
            <a:chOff x="1421904" y="2911297"/>
            <a:chExt cx="1861185" cy="3335020"/>
          </a:xfrm>
        </p:grpSpPr>
        <p:sp>
          <p:nvSpPr>
            <p:cNvPr id="22" name="object 22"/>
            <p:cNvSpPr/>
            <p:nvPr/>
          </p:nvSpPr>
          <p:spPr>
            <a:xfrm>
              <a:off x="2074722" y="3054032"/>
              <a:ext cx="1203325" cy="1985010"/>
            </a:xfrm>
            <a:custGeom>
              <a:avLst/>
              <a:gdLst/>
              <a:ahLst/>
              <a:cxnLst/>
              <a:rect l="l" t="t" r="r" b="b"/>
              <a:pathLst>
                <a:path w="1203325" h="1985010">
                  <a:moveTo>
                    <a:pt x="0" y="552221"/>
                  </a:moveTo>
                  <a:lnTo>
                    <a:pt x="0" y="1984959"/>
                  </a:lnTo>
                  <a:lnTo>
                    <a:pt x="6388" y="1977301"/>
                  </a:lnTo>
                  <a:lnTo>
                    <a:pt x="19151" y="1956866"/>
                  </a:lnTo>
                  <a:lnTo>
                    <a:pt x="33197" y="1936432"/>
                  </a:lnTo>
                  <a:lnTo>
                    <a:pt x="66395" y="1899411"/>
                  </a:lnTo>
                  <a:lnTo>
                    <a:pt x="105981" y="1867484"/>
                  </a:lnTo>
                  <a:lnTo>
                    <a:pt x="171107" y="1835556"/>
                  </a:lnTo>
                  <a:lnTo>
                    <a:pt x="209423" y="1822792"/>
                  </a:lnTo>
                  <a:lnTo>
                    <a:pt x="269443" y="1816404"/>
                  </a:lnTo>
                  <a:lnTo>
                    <a:pt x="289864" y="1816404"/>
                  </a:lnTo>
                  <a:lnTo>
                    <a:pt x="309029" y="1817674"/>
                  </a:lnTo>
                  <a:lnTo>
                    <a:pt x="329450" y="1821510"/>
                  </a:lnTo>
                  <a:lnTo>
                    <a:pt x="348615" y="1826615"/>
                  </a:lnTo>
                  <a:lnTo>
                    <a:pt x="367766" y="1833003"/>
                  </a:lnTo>
                  <a:lnTo>
                    <a:pt x="389470" y="1839391"/>
                  </a:lnTo>
                  <a:lnTo>
                    <a:pt x="408622" y="1847049"/>
                  </a:lnTo>
                  <a:lnTo>
                    <a:pt x="427786" y="1855990"/>
                  </a:lnTo>
                  <a:lnTo>
                    <a:pt x="448208" y="1864931"/>
                  </a:lnTo>
                  <a:lnTo>
                    <a:pt x="486524" y="1890471"/>
                  </a:lnTo>
                  <a:lnTo>
                    <a:pt x="501840" y="1905787"/>
                  </a:lnTo>
                  <a:lnTo>
                    <a:pt x="517169" y="1919833"/>
                  </a:lnTo>
                  <a:lnTo>
                    <a:pt x="529932" y="1936432"/>
                  </a:lnTo>
                  <a:lnTo>
                    <a:pt x="542709" y="1954314"/>
                  </a:lnTo>
                  <a:lnTo>
                    <a:pt x="552919" y="1973465"/>
                  </a:lnTo>
                  <a:lnTo>
                    <a:pt x="556755" y="1981136"/>
                  </a:lnTo>
                  <a:lnTo>
                    <a:pt x="556755" y="1246885"/>
                  </a:lnTo>
                  <a:lnTo>
                    <a:pt x="1158189" y="1246885"/>
                  </a:lnTo>
                  <a:lnTo>
                    <a:pt x="1202893" y="1292859"/>
                  </a:lnTo>
                  <a:lnTo>
                    <a:pt x="1202893" y="831875"/>
                  </a:lnTo>
                  <a:lnTo>
                    <a:pt x="1158189" y="875296"/>
                  </a:lnTo>
                  <a:lnTo>
                    <a:pt x="743191" y="875296"/>
                  </a:lnTo>
                  <a:lnTo>
                    <a:pt x="743178" y="1060450"/>
                  </a:lnTo>
                  <a:lnTo>
                    <a:pt x="555472" y="1060450"/>
                  </a:lnTo>
                  <a:lnTo>
                    <a:pt x="555472" y="552221"/>
                  </a:lnTo>
                  <a:lnTo>
                    <a:pt x="514604" y="595629"/>
                  </a:lnTo>
                  <a:lnTo>
                    <a:pt x="324345" y="595629"/>
                  </a:lnTo>
                  <a:lnTo>
                    <a:pt x="324345" y="88684"/>
                  </a:lnTo>
                  <a:lnTo>
                    <a:pt x="514603" y="88684"/>
                  </a:lnTo>
                  <a:lnTo>
                    <a:pt x="512063" y="0"/>
                  </a:lnTo>
                  <a:lnTo>
                    <a:pt x="48526" y="0"/>
                  </a:lnTo>
                  <a:lnTo>
                    <a:pt x="48526" y="88684"/>
                  </a:lnTo>
                  <a:lnTo>
                    <a:pt x="234962" y="88684"/>
                  </a:lnTo>
                  <a:lnTo>
                    <a:pt x="234962" y="595629"/>
                  </a:lnTo>
                  <a:lnTo>
                    <a:pt x="48514" y="595629"/>
                  </a:lnTo>
                  <a:lnTo>
                    <a:pt x="0" y="552221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1892122" y="5035168"/>
              <a:ext cx="1385570" cy="748665"/>
            </a:xfrm>
            <a:custGeom>
              <a:avLst/>
              <a:gdLst/>
              <a:ahLst/>
              <a:cxnLst/>
              <a:rect l="l" t="t" r="r" b="b"/>
              <a:pathLst>
                <a:path w="1385570" h="748664">
                  <a:moveTo>
                    <a:pt x="0" y="94487"/>
                  </a:moveTo>
                  <a:lnTo>
                    <a:pt x="0" y="468642"/>
                  </a:lnTo>
                  <a:lnTo>
                    <a:pt x="139179" y="468642"/>
                  </a:lnTo>
                  <a:lnTo>
                    <a:pt x="139179" y="748283"/>
                  </a:lnTo>
                  <a:lnTo>
                    <a:pt x="786599" y="748283"/>
                  </a:lnTo>
                  <a:lnTo>
                    <a:pt x="786599" y="468642"/>
                  </a:lnTo>
                  <a:lnTo>
                    <a:pt x="1340789" y="468642"/>
                  </a:lnTo>
                  <a:lnTo>
                    <a:pt x="1385493" y="509498"/>
                  </a:lnTo>
                  <a:lnTo>
                    <a:pt x="1385493" y="51079"/>
                  </a:lnTo>
                  <a:lnTo>
                    <a:pt x="1347177" y="94487"/>
                  </a:lnTo>
                  <a:lnTo>
                    <a:pt x="916851" y="94487"/>
                  </a:lnTo>
                  <a:lnTo>
                    <a:pt x="739355" y="0"/>
                  </a:lnTo>
                  <a:lnTo>
                    <a:pt x="722756" y="14046"/>
                  </a:lnTo>
                  <a:lnTo>
                    <a:pt x="190258" y="14046"/>
                  </a:lnTo>
                  <a:lnTo>
                    <a:pt x="182600" y="3822"/>
                  </a:lnTo>
                  <a:lnTo>
                    <a:pt x="0" y="94487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047265" y="5180101"/>
              <a:ext cx="607695" cy="597535"/>
            </a:xfrm>
            <a:custGeom>
              <a:avLst/>
              <a:gdLst/>
              <a:ahLst/>
              <a:cxnLst/>
              <a:rect l="l" t="t" r="r" b="b"/>
              <a:pathLst>
                <a:path w="607694" h="597535">
                  <a:moveTo>
                    <a:pt x="492264" y="635"/>
                  </a:moveTo>
                  <a:lnTo>
                    <a:pt x="0" y="0"/>
                  </a:lnTo>
                  <a:lnTo>
                    <a:pt x="607199" y="65760"/>
                  </a:lnTo>
                  <a:lnTo>
                    <a:pt x="3187" y="142379"/>
                  </a:lnTo>
                  <a:lnTo>
                    <a:pt x="607199" y="216446"/>
                  </a:lnTo>
                  <a:lnTo>
                    <a:pt x="3187" y="295617"/>
                  </a:lnTo>
                  <a:lnTo>
                    <a:pt x="607199" y="373507"/>
                  </a:lnTo>
                  <a:lnTo>
                    <a:pt x="3187" y="452678"/>
                  </a:lnTo>
                  <a:lnTo>
                    <a:pt x="607199" y="524192"/>
                  </a:lnTo>
                  <a:lnTo>
                    <a:pt x="3187" y="572706"/>
                  </a:lnTo>
                  <a:lnTo>
                    <a:pt x="607199" y="596976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1427302" y="3280625"/>
              <a:ext cx="1850389" cy="2960370"/>
            </a:xfrm>
            <a:custGeom>
              <a:avLst/>
              <a:gdLst/>
              <a:ahLst/>
              <a:cxnLst/>
              <a:rect l="l" t="t" r="r" b="b"/>
              <a:pathLst>
                <a:path w="1850389" h="2960370">
                  <a:moveTo>
                    <a:pt x="0" y="187718"/>
                  </a:moveTo>
                  <a:lnTo>
                    <a:pt x="0" y="2959989"/>
                  </a:lnTo>
                  <a:lnTo>
                    <a:pt x="1850313" y="2959989"/>
                  </a:lnTo>
                  <a:lnTo>
                    <a:pt x="1850313" y="2264041"/>
                  </a:lnTo>
                  <a:lnTo>
                    <a:pt x="1805622" y="2223185"/>
                  </a:lnTo>
                  <a:lnTo>
                    <a:pt x="1251419" y="2223185"/>
                  </a:lnTo>
                  <a:lnTo>
                    <a:pt x="1251419" y="2502839"/>
                  </a:lnTo>
                  <a:lnTo>
                    <a:pt x="603999" y="2502839"/>
                  </a:lnTo>
                  <a:lnTo>
                    <a:pt x="603999" y="2223185"/>
                  </a:lnTo>
                  <a:lnTo>
                    <a:pt x="464820" y="2223185"/>
                  </a:lnTo>
                  <a:lnTo>
                    <a:pt x="464820" y="1849031"/>
                  </a:lnTo>
                  <a:lnTo>
                    <a:pt x="647420" y="1758365"/>
                  </a:lnTo>
                  <a:lnTo>
                    <a:pt x="647420" y="90665"/>
                  </a:lnTo>
                  <a:lnTo>
                    <a:pt x="695947" y="47256"/>
                  </a:lnTo>
                  <a:lnTo>
                    <a:pt x="695947" y="0"/>
                  </a:lnTo>
                  <a:lnTo>
                    <a:pt x="556755" y="0"/>
                  </a:lnTo>
                  <a:lnTo>
                    <a:pt x="464820" y="187718"/>
                  </a:lnTo>
                  <a:lnTo>
                    <a:pt x="0" y="18771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1427302" y="3280625"/>
              <a:ext cx="1850389" cy="2960370"/>
            </a:xfrm>
            <a:custGeom>
              <a:avLst/>
              <a:gdLst/>
              <a:ahLst/>
              <a:cxnLst/>
              <a:rect l="l" t="t" r="r" b="b"/>
              <a:pathLst>
                <a:path w="1850389" h="2960370">
                  <a:moveTo>
                    <a:pt x="0" y="187718"/>
                  </a:moveTo>
                  <a:lnTo>
                    <a:pt x="464820" y="187718"/>
                  </a:lnTo>
                  <a:lnTo>
                    <a:pt x="556755" y="0"/>
                  </a:lnTo>
                  <a:lnTo>
                    <a:pt x="695947" y="0"/>
                  </a:lnTo>
                  <a:lnTo>
                    <a:pt x="695947" y="47256"/>
                  </a:lnTo>
                  <a:lnTo>
                    <a:pt x="647420" y="90665"/>
                  </a:lnTo>
                  <a:lnTo>
                    <a:pt x="647420" y="1758365"/>
                  </a:lnTo>
                  <a:lnTo>
                    <a:pt x="464820" y="1849031"/>
                  </a:lnTo>
                  <a:lnTo>
                    <a:pt x="464820" y="2223185"/>
                  </a:lnTo>
                  <a:lnTo>
                    <a:pt x="603999" y="2223185"/>
                  </a:lnTo>
                  <a:lnTo>
                    <a:pt x="603999" y="2502839"/>
                  </a:lnTo>
                  <a:lnTo>
                    <a:pt x="1251419" y="2502839"/>
                  </a:lnTo>
                  <a:lnTo>
                    <a:pt x="1251419" y="2223185"/>
                  </a:lnTo>
                  <a:lnTo>
                    <a:pt x="1805622" y="2223185"/>
                  </a:lnTo>
                  <a:lnTo>
                    <a:pt x="1850313" y="2264041"/>
                  </a:lnTo>
                  <a:lnTo>
                    <a:pt x="1850313" y="2959989"/>
                  </a:lnTo>
                  <a:lnTo>
                    <a:pt x="0" y="2959989"/>
                  </a:lnTo>
                  <a:lnTo>
                    <a:pt x="0" y="1877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38680" y="2911297"/>
              <a:ext cx="1244333" cy="2633370"/>
            </a:xfrm>
            <a:prstGeom prst="rect">
              <a:avLst/>
            </a:prstGeom>
          </p:spPr>
        </p:pic>
      </p:grpSp>
      <p:sp>
        <p:nvSpPr>
          <p:cNvPr id="28" name="object 28"/>
          <p:cNvSpPr txBox="1"/>
          <p:nvPr/>
        </p:nvSpPr>
        <p:spPr>
          <a:xfrm>
            <a:off x="2781519" y="29483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3403827" y="3964328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3403827" y="5158126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5463133" y="3084106"/>
            <a:ext cx="1861185" cy="3162300"/>
            <a:chOff x="5463133" y="3084106"/>
            <a:chExt cx="1861185" cy="3162300"/>
          </a:xfrm>
        </p:grpSpPr>
        <p:pic>
          <p:nvPicPr>
            <p:cNvPr id="32" name="object 3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933351" y="3226828"/>
              <a:ext cx="1385493" cy="2559246"/>
            </a:xfrm>
            <a:prstGeom prst="rect">
              <a:avLst/>
            </a:prstGeom>
          </p:spPr>
        </p:pic>
        <p:sp>
          <p:nvSpPr>
            <p:cNvPr id="33" name="object 33"/>
            <p:cNvSpPr/>
            <p:nvPr/>
          </p:nvSpPr>
          <p:spPr>
            <a:xfrm>
              <a:off x="5468531" y="3280625"/>
              <a:ext cx="1850389" cy="2960370"/>
            </a:xfrm>
            <a:custGeom>
              <a:avLst/>
              <a:gdLst/>
              <a:ahLst/>
              <a:cxnLst/>
              <a:rect l="l" t="t" r="r" b="b"/>
              <a:pathLst>
                <a:path w="1850390" h="2960370">
                  <a:moveTo>
                    <a:pt x="0" y="187718"/>
                  </a:moveTo>
                  <a:lnTo>
                    <a:pt x="0" y="2959989"/>
                  </a:lnTo>
                  <a:lnTo>
                    <a:pt x="1850313" y="2959989"/>
                  </a:lnTo>
                  <a:lnTo>
                    <a:pt x="1850313" y="2264041"/>
                  </a:lnTo>
                  <a:lnTo>
                    <a:pt x="1805622" y="2223185"/>
                  </a:lnTo>
                  <a:lnTo>
                    <a:pt x="1251419" y="2223185"/>
                  </a:lnTo>
                  <a:lnTo>
                    <a:pt x="1251419" y="2502839"/>
                  </a:lnTo>
                  <a:lnTo>
                    <a:pt x="604012" y="2502839"/>
                  </a:lnTo>
                  <a:lnTo>
                    <a:pt x="604012" y="2223185"/>
                  </a:lnTo>
                  <a:lnTo>
                    <a:pt x="464819" y="2223185"/>
                  </a:lnTo>
                  <a:lnTo>
                    <a:pt x="464819" y="1849031"/>
                  </a:lnTo>
                  <a:lnTo>
                    <a:pt x="647420" y="1758365"/>
                  </a:lnTo>
                  <a:lnTo>
                    <a:pt x="647420" y="90665"/>
                  </a:lnTo>
                  <a:lnTo>
                    <a:pt x="695947" y="47256"/>
                  </a:lnTo>
                  <a:lnTo>
                    <a:pt x="695947" y="0"/>
                  </a:lnTo>
                  <a:lnTo>
                    <a:pt x="556755" y="0"/>
                  </a:lnTo>
                  <a:lnTo>
                    <a:pt x="464819" y="187718"/>
                  </a:lnTo>
                  <a:lnTo>
                    <a:pt x="0" y="18771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468531" y="3280625"/>
              <a:ext cx="1850389" cy="2960370"/>
            </a:xfrm>
            <a:custGeom>
              <a:avLst/>
              <a:gdLst/>
              <a:ahLst/>
              <a:cxnLst/>
              <a:rect l="l" t="t" r="r" b="b"/>
              <a:pathLst>
                <a:path w="1850390" h="2960370">
                  <a:moveTo>
                    <a:pt x="0" y="187718"/>
                  </a:moveTo>
                  <a:lnTo>
                    <a:pt x="464819" y="187718"/>
                  </a:lnTo>
                  <a:lnTo>
                    <a:pt x="556755" y="0"/>
                  </a:lnTo>
                  <a:lnTo>
                    <a:pt x="695947" y="0"/>
                  </a:lnTo>
                  <a:lnTo>
                    <a:pt x="695947" y="47256"/>
                  </a:lnTo>
                  <a:lnTo>
                    <a:pt x="647420" y="90665"/>
                  </a:lnTo>
                  <a:lnTo>
                    <a:pt x="647420" y="1758365"/>
                  </a:lnTo>
                  <a:lnTo>
                    <a:pt x="464819" y="1849031"/>
                  </a:lnTo>
                  <a:lnTo>
                    <a:pt x="464819" y="2223185"/>
                  </a:lnTo>
                  <a:lnTo>
                    <a:pt x="604012" y="2223185"/>
                  </a:lnTo>
                  <a:lnTo>
                    <a:pt x="604012" y="2502839"/>
                  </a:lnTo>
                  <a:lnTo>
                    <a:pt x="1251419" y="2502839"/>
                  </a:lnTo>
                  <a:lnTo>
                    <a:pt x="1251419" y="2223185"/>
                  </a:lnTo>
                  <a:lnTo>
                    <a:pt x="1805622" y="2223185"/>
                  </a:lnTo>
                  <a:lnTo>
                    <a:pt x="1850313" y="2264041"/>
                  </a:lnTo>
                  <a:lnTo>
                    <a:pt x="1850313" y="2959989"/>
                  </a:lnTo>
                  <a:lnTo>
                    <a:pt x="0" y="2959989"/>
                  </a:lnTo>
                  <a:lnTo>
                    <a:pt x="0" y="1877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6629285" y="3280625"/>
              <a:ext cx="689610" cy="834390"/>
            </a:xfrm>
            <a:custGeom>
              <a:avLst/>
              <a:gdLst/>
              <a:ahLst/>
              <a:cxnLst/>
              <a:rect l="l" t="t" r="r" b="b"/>
              <a:pathLst>
                <a:path w="689609" h="834389">
                  <a:moveTo>
                    <a:pt x="0" y="0"/>
                  </a:moveTo>
                  <a:lnTo>
                    <a:pt x="0" y="48526"/>
                  </a:lnTo>
                  <a:lnTo>
                    <a:pt x="43421" y="93217"/>
                  </a:lnTo>
                  <a:lnTo>
                    <a:pt x="43421" y="833856"/>
                  </a:lnTo>
                  <a:lnTo>
                    <a:pt x="229857" y="833856"/>
                  </a:lnTo>
                  <a:lnTo>
                    <a:pt x="229857" y="648703"/>
                  </a:lnTo>
                  <a:lnTo>
                    <a:pt x="644867" y="648703"/>
                  </a:lnTo>
                  <a:lnTo>
                    <a:pt x="689559" y="605281"/>
                  </a:lnTo>
                  <a:lnTo>
                    <a:pt x="689559" y="187718"/>
                  </a:lnTo>
                  <a:lnTo>
                    <a:pt x="229857" y="187718"/>
                  </a:lnTo>
                  <a:lnTo>
                    <a:pt x="131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6629285" y="3280625"/>
              <a:ext cx="689610" cy="834390"/>
            </a:xfrm>
            <a:custGeom>
              <a:avLst/>
              <a:gdLst/>
              <a:ahLst/>
              <a:cxnLst/>
              <a:rect l="l" t="t" r="r" b="b"/>
              <a:pathLst>
                <a:path w="689609" h="834389">
                  <a:moveTo>
                    <a:pt x="0" y="0"/>
                  </a:moveTo>
                  <a:lnTo>
                    <a:pt x="131533" y="0"/>
                  </a:lnTo>
                  <a:lnTo>
                    <a:pt x="229857" y="187718"/>
                  </a:lnTo>
                  <a:lnTo>
                    <a:pt x="689559" y="187718"/>
                  </a:lnTo>
                  <a:lnTo>
                    <a:pt x="689559" y="605281"/>
                  </a:lnTo>
                  <a:lnTo>
                    <a:pt x="644867" y="648703"/>
                  </a:lnTo>
                  <a:lnTo>
                    <a:pt x="229857" y="648703"/>
                  </a:lnTo>
                  <a:lnTo>
                    <a:pt x="229857" y="833856"/>
                  </a:lnTo>
                  <a:lnTo>
                    <a:pt x="43421" y="833856"/>
                  </a:lnTo>
                  <a:lnTo>
                    <a:pt x="43421" y="93217"/>
                  </a:lnTo>
                  <a:lnTo>
                    <a:pt x="0" y="48526"/>
                  </a:lnTo>
                  <a:lnTo>
                    <a:pt x="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6440297" y="3315525"/>
              <a:ext cx="232410" cy="1764030"/>
            </a:xfrm>
            <a:custGeom>
              <a:avLst/>
              <a:gdLst/>
              <a:ahLst/>
              <a:cxnLst/>
              <a:rect l="l" t="t" r="r" b="b"/>
              <a:pathLst>
                <a:path w="232409" h="1764029">
                  <a:moveTo>
                    <a:pt x="0" y="0"/>
                  </a:moveTo>
                  <a:lnTo>
                    <a:pt x="0" y="506945"/>
                  </a:lnTo>
                  <a:lnTo>
                    <a:pt x="140462" y="506945"/>
                  </a:lnTo>
                  <a:lnTo>
                    <a:pt x="140462" y="1763471"/>
                  </a:lnTo>
                  <a:lnTo>
                    <a:pt x="190271" y="1763471"/>
                  </a:lnTo>
                  <a:lnTo>
                    <a:pt x="190271" y="506945"/>
                  </a:lnTo>
                  <a:lnTo>
                    <a:pt x="232410" y="463524"/>
                  </a:lnTo>
                  <a:lnTo>
                    <a:pt x="232410" y="231127"/>
                  </a:lnTo>
                  <a:lnTo>
                    <a:pt x="190271" y="186423"/>
                  </a:lnTo>
                  <a:lnTo>
                    <a:pt x="1902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6440297" y="3315525"/>
              <a:ext cx="232410" cy="1764030"/>
            </a:xfrm>
            <a:custGeom>
              <a:avLst/>
              <a:gdLst/>
              <a:ahLst/>
              <a:cxnLst/>
              <a:rect l="l" t="t" r="r" b="b"/>
              <a:pathLst>
                <a:path w="232409" h="1764029">
                  <a:moveTo>
                    <a:pt x="140462" y="506945"/>
                  </a:moveTo>
                  <a:lnTo>
                    <a:pt x="0" y="506945"/>
                  </a:lnTo>
                  <a:lnTo>
                    <a:pt x="0" y="0"/>
                  </a:lnTo>
                  <a:lnTo>
                    <a:pt x="190271" y="0"/>
                  </a:lnTo>
                  <a:lnTo>
                    <a:pt x="190271" y="186423"/>
                  </a:lnTo>
                  <a:lnTo>
                    <a:pt x="232410" y="231127"/>
                  </a:lnTo>
                  <a:lnTo>
                    <a:pt x="232410" y="463524"/>
                  </a:lnTo>
                  <a:lnTo>
                    <a:pt x="190271" y="506945"/>
                  </a:lnTo>
                  <a:lnTo>
                    <a:pt x="190271" y="1763471"/>
                  </a:lnTo>
                  <a:lnTo>
                    <a:pt x="140462" y="1763471"/>
                  </a:lnTo>
                  <a:lnTo>
                    <a:pt x="140462" y="5069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6115951" y="3315525"/>
              <a:ext cx="235585" cy="1764030"/>
            </a:xfrm>
            <a:custGeom>
              <a:avLst/>
              <a:gdLst/>
              <a:ahLst/>
              <a:cxnLst/>
              <a:rect l="l" t="t" r="r" b="b"/>
              <a:pathLst>
                <a:path w="235585" h="1764029">
                  <a:moveTo>
                    <a:pt x="0" y="227291"/>
                  </a:moveTo>
                  <a:lnTo>
                    <a:pt x="0" y="463524"/>
                  </a:lnTo>
                  <a:lnTo>
                    <a:pt x="48526" y="506945"/>
                  </a:lnTo>
                  <a:lnTo>
                    <a:pt x="48526" y="1763471"/>
                  </a:lnTo>
                  <a:lnTo>
                    <a:pt x="95770" y="1763471"/>
                  </a:lnTo>
                  <a:lnTo>
                    <a:pt x="95770" y="506945"/>
                  </a:lnTo>
                  <a:lnTo>
                    <a:pt x="234962" y="506945"/>
                  </a:lnTo>
                  <a:lnTo>
                    <a:pt x="234962" y="0"/>
                  </a:lnTo>
                  <a:lnTo>
                    <a:pt x="48526" y="0"/>
                  </a:lnTo>
                  <a:lnTo>
                    <a:pt x="48526" y="183870"/>
                  </a:lnTo>
                  <a:lnTo>
                    <a:pt x="0" y="227291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6115951" y="3315525"/>
              <a:ext cx="235585" cy="1764030"/>
            </a:xfrm>
            <a:custGeom>
              <a:avLst/>
              <a:gdLst/>
              <a:ahLst/>
              <a:cxnLst/>
              <a:rect l="l" t="t" r="r" b="b"/>
              <a:pathLst>
                <a:path w="235585" h="1764029">
                  <a:moveTo>
                    <a:pt x="234962" y="506945"/>
                  </a:moveTo>
                  <a:lnTo>
                    <a:pt x="234962" y="0"/>
                  </a:lnTo>
                  <a:lnTo>
                    <a:pt x="48526" y="0"/>
                  </a:lnTo>
                  <a:lnTo>
                    <a:pt x="48526" y="183870"/>
                  </a:lnTo>
                  <a:lnTo>
                    <a:pt x="0" y="227291"/>
                  </a:lnTo>
                  <a:lnTo>
                    <a:pt x="0" y="463524"/>
                  </a:lnTo>
                  <a:lnTo>
                    <a:pt x="48526" y="506945"/>
                  </a:lnTo>
                  <a:lnTo>
                    <a:pt x="48526" y="1763471"/>
                  </a:lnTo>
                  <a:lnTo>
                    <a:pt x="95770" y="1763471"/>
                  </a:lnTo>
                  <a:lnTo>
                    <a:pt x="95770" y="506945"/>
                  </a:lnTo>
                  <a:lnTo>
                    <a:pt x="234962" y="50694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6164478" y="3089503"/>
              <a:ext cx="463550" cy="137795"/>
            </a:xfrm>
            <a:custGeom>
              <a:avLst/>
              <a:gdLst/>
              <a:ahLst/>
              <a:cxnLst/>
              <a:rect l="l" t="t" r="r" b="b"/>
              <a:pathLst>
                <a:path w="463550" h="137794">
                  <a:moveTo>
                    <a:pt x="0" y="137325"/>
                  </a:moveTo>
                  <a:lnTo>
                    <a:pt x="463537" y="137325"/>
                  </a:lnTo>
                  <a:lnTo>
                    <a:pt x="451942" y="117894"/>
                  </a:lnTo>
                  <a:lnTo>
                    <a:pt x="440359" y="99758"/>
                  </a:lnTo>
                  <a:lnTo>
                    <a:pt x="417182" y="68656"/>
                  </a:lnTo>
                  <a:lnTo>
                    <a:pt x="401726" y="56997"/>
                  </a:lnTo>
                  <a:lnTo>
                    <a:pt x="387565" y="45339"/>
                  </a:lnTo>
                  <a:lnTo>
                    <a:pt x="351510" y="25908"/>
                  </a:lnTo>
                  <a:lnTo>
                    <a:pt x="309029" y="10363"/>
                  </a:lnTo>
                  <a:lnTo>
                    <a:pt x="270395" y="2590"/>
                  </a:lnTo>
                  <a:lnTo>
                    <a:pt x="244640" y="0"/>
                  </a:lnTo>
                  <a:lnTo>
                    <a:pt x="220179" y="0"/>
                  </a:lnTo>
                  <a:lnTo>
                    <a:pt x="194424" y="2590"/>
                  </a:lnTo>
                  <a:lnTo>
                    <a:pt x="181546" y="5181"/>
                  </a:lnTo>
                  <a:lnTo>
                    <a:pt x="168668" y="9067"/>
                  </a:lnTo>
                  <a:lnTo>
                    <a:pt x="154508" y="14249"/>
                  </a:lnTo>
                  <a:lnTo>
                    <a:pt x="139064" y="19431"/>
                  </a:lnTo>
                  <a:lnTo>
                    <a:pt x="95288" y="38862"/>
                  </a:lnTo>
                  <a:lnTo>
                    <a:pt x="57937" y="64770"/>
                  </a:lnTo>
                  <a:lnTo>
                    <a:pt x="27038" y="95872"/>
                  </a:lnTo>
                  <a:lnTo>
                    <a:pt x="12877" y="115303"/>
                  </a:lnTo>
                  <a:lnTo>
                    <a:pt x="0" y="13732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6164478" y="3089503"/>
              <a:ext cx="463550" cy="137795"/>
            </a:xfrm>
            <a:custGeom>
              <a:avLst/>
              <a:gdLst/>
              <a:ahLst/>
              <a:cxnLst/>
              <a:rect l="l" t="t" r="r" b="b"/>
              <a:pathLst>
                <a:path w="463550" h="137794">
                  <a:moveTo>
                    <a:pt x="0" y="137325"/>
                  </a:moveTo>
                  <a:lnTo>
                    <a:pt x="463537" y="137325"/>
                  </a:lnTo>
                  <a:lnTo>
                    <a:pt x="451942" y="117894"/>
                  </a:lnTo>
                  <a:lnTo>
                    <a:pt x="440359" y="99758"/>
                  </a:lnTo>
                  <a:lnTo>
                    <a:pt x="417182" y="68656"/>
                  </a:lnTo>
                  <a:lnTo>
                    <a:pt x="401726" y="56997"/>
                  </a:lnTo>
                  <a:lnTo>
                    <a:pt x="387565" y="45339"/>
                  </a:lnTo>
                  <a:lnTo>
                    <a:pt x="351510" y="25908"/>
                  </a:lnTo>
                  <a:lnTo>
                    <a:pt x="309029" y="10363"/>
                  </a:lnTo>
                  <a:lnTo>
                    <a:pt x="270395" y="2590"/>
                  </a:lnTo>
                  <a:lnTo>
                    <a:pt x="244640" y="0"/>
                  </a:lnTo>
                  <a:lnTo>
                    <a:pt x="220179" y="0"/>
                  </a:lnTo>
                  <a:lnTo>
                    <a:pt x="194424" y="2590"/>
                  </a:lnTo>
                  <a:lnTo>
                    <a:pt x="181546" y="5181"/>
                  </a:lnTo>
                  <a:lnTo>
                    <a:pt x="168668" y="9067"/>
                  </a:lnTo>
                  <a:lnTo>
                    <a:pt x="154508" y="14249"/>
                  </a:lnTo>
                  <a:lnTo>
                    <a:pt x="139064" y="19431"/>
                  </a:lnTo>
                  <a:lnTo>
                    <a:pt x="95288" y="38862"/>
                  </a:lnTo>
                  <a:lnTo>
                    <a:pt x="57937" y="64770"/>
                  </a:lnTo>
                  <a:lnTo>
                    <a:pt x="27038" y="95872"/>
                  </a:lnTo>
                  <a:lnTo>
                    <a:pt x="12877" y="115303"/>
                  </a:lnTo>
                  <a:lnTo>
                    <a:pt x="0" y="13732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6115951" y="3642410"/>
              <a:ext cx="95885" cy="88265"/>
            </a:xfrm>
            <a:custGeom>
              <a:avLst/>
              <a:gdLst/>
              <a:ahLst/>
              <a:cxnLst/>
              <a:rect l="l" t="t" r="r" b="b"/>
              <a:pathLst>
                <a:path w="95885" h="88264">
                  <a:moveTo>
                    <a:pt x="0" y="0"/>
                  </a:moveTo>
                  <a:lnTo>
                    <a:pt x="0" y="88112"/>
                  </a:lnTo>
                  <a:lnTo>
                    <a:pt x="95770" y="88112"/>
                  </a:lnTo>
                  <a:lnTo>
                    <a:pt x="957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6115951" y="3642410"/>
              <a:ext cx="95885" cy="88265"/>
            </a:xfrm>
            <a:custGeom>
              <a:avLst/>
              <a:gdLst/>
              <a:ahLst/>
              <a:cxnLst/>
              <a:rect l="l" t="t" r="r" b="b"/>
              <a:pathLst>
                <a:path w="95885" h="88264">
                  <a:moveTo>
                    <a:pt x="0" y="88112"/>
                  </a:moveTo>
                  <a:lnTo>
                    <a:pt x="0" y="0"/>
                  </a:lnTo>
                  <a:lnTo>
                    <a:pt x="95770" y="0"/>
                  </a:lnTo>
                  <a:lnTo>
                    <a:pt x="95770" y="88112"/>
                  </a:lnTo>
                  <a:lnTo>
                    <a:pt x="0" y="881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6580758" y="3642410"/>
              <a:ext cx="92075" cy="88265"/>
            </a:xfrm>
            <a:custGeom>
              <a:avLst/>
              <a:gdLst/>
              <a:ahLst/>
              <a:cxnLst/>
              <a:rect l="l" t="t" r="r" b="b"/>
              <a:pathLst>
                <a:path w="92075" h="88264">
                  <a:moveTo>
                    <a:pt x="0" y="0"/>
                  </a:moveTo>
                  <a:lnTo>
                    <a:pt x="0" y="88112"/>
                  </a:lnTo>
                  <a:lnTo>
                    <a:pt x="91935" y="88112"/>
                  </a:lnTo>
                  <a:lnTo>
                    <a:pt x="919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6580758" y="3642410"/>
              <a:ext cx="92075" cy="88265"/>
            </a:xfrm>
            <a:custGeom>
              <a:avLst/>
              <a:gdLst/>
              <a:ahLst/>
              <a:cxnLst/>
              <a:rect l="l" t="t" r="r" b="b"/>
              <a:pathLst>
                <a:path w="92075" h="88264">
                  <a:moveTo>
                    <a:pt x="0" y="88112"/>
                  </a:moveTo>
                  <a:lnTo>
                    <a:pt x="0" y="0"/>
                  </a:lnTo>
                  <a:lnTo>
                    <a:pt x="91935" y="0"/>
                  </a:lnTo>
                  <a:lnTo>
                    <a:pt x="91935" y="88112"/>
                  </a:lnTo>
                  <a:lnTo>
                    <a:pt x="0" y="881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6206616" y="5330659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0" y="0"/>
                  </a:moveTo>
                  <a:lnTo>
                    <a:pt x="1460" y="8339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208077" y="5330659"/>
              <a:ext cx="1905" cy="17145"/>
            </a:xfrm>
            <a:custGeom>
              <a:avLst/>
              <a:gdLst/>
              <a:ahLst/>
              <a:cxnLst/>
              <a:rect l="l" t="t" r="r" b="b"/>
              <a:pathLst>
                <a:path w="1904" h="17145">
                  <a:moveTo>
                    <a:pt x="0" y="0"/>
                  </a:moveTo>
                  <a:lnTo>
                    <a:pt x="0" y="8339"/>
                  </a:lnTo>
                  <a:lnTo>
                    <a:pt x="1460" y="16679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6209537" y="5330659"/>
              <a:ext cx="1905" cy="25400"/>
            </a:xfrm>
            <a:custGeom>
              <a:avLst/>
              <a:gdLst/>
              <a:ahLst/>
              <a:cxnLst/>
              <a:rect l="l" t="t" r="r" b="b"/>
              <a:pathLst>
                <a:path w="1904" h="25400">
                  <a:moveTo>
                    <a:pt x="0" y="0"/>
                  </a:moveTo>
                  <a:lnTo>
                    <a:pt x="0" y="16679"/>
                  </a:lnTo>
                  <a:lnTo>
                    <a:pt x="1460" y="25019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6210998" y="5330659"/>
              <a:ext cx="1905" cy="33655"/>
            </a:xfrm>
            <a:custGeom>
              <a:avLst/>
              <a:gdLst/>
              <a:ahLst/>
              <a:cxnLst/>
              <a:rect l="l" t="t" r="r" b="b"/>
              <a:pathLst>
                <a:path w="1904" h="33654">
                  <a:moveTo>
                    <a:pt x="0" y="0"/>
                  </a:moveTo>
                  <a:lnTo>
                    <a:pt x="0" y="25019"/>
                  </a:lnTo>
                  <a:lnTo>
                    <a:pt x="1460" y="33359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212458" y="5330659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4" h="41910">
                  <a:moveTo>
                    <a:pt x="0" y="0"/>
                  </a:moveTo>
                  <a:lnTo>
                    <a:pt x="0" y="33359"/>
                  </a:lnTo>
                  <a:lnTo>
                    <a:pt x="1460" y="41699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6213919" y="5330659"/>
              <a:ext cx="1905" cy="50165"/>
            </a:xfrm>
            <a:custGeom>
              <a:avLst/>
              <a:gdLst/>
              <a:ahLst/>
              <a:cxnLst/>
              <a:rect l="l" t="t" r="r" b="b"/>
              <a:pathLst>
                <a:path w="1904" h="50164">
                  <a:moveTo>
                    <a:pt x="0" y="0"/>
                  </a:moveTo>
                  <a:lnTo>
                    <a:pt x="0" y="41699"/>
                  </a:lnTo>
                  <a:lnTo>
                    <a:pt x="1460" y="50039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6215379" y="5330659"/>
              <a:ext cx="1905" cy="58419"/>
            </a:xfrm>
            <a:custGeom>
              <a:avLst/>
              <a:gdLst/>
              <a:ahLst/>
              <a:cxnLst/>
              <a:rect l="l" t="t" r="r" b="b"/>
              <a:pathLst>
                <a:path w="1904" h="58420">
                  <a:moveTo>
                    <a:pt x="0" y="0"/>
                  </a:moveTo>
                  <a:lnTo>
                    <a:pt x="0" y="50039"/>
                  </a:lnTo>
                  <a:lnTo>
                    <a:pt x="1460" y="58379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6216840" y="5330659"/>
              <a:ext cx="1905" cy="67310"/>
            </a:xfrm>
            <a:custGeom>
              <a:avLst/>
              <a:gdLst/>
              <a:ahLst/>
              <a:cxnLst/>
              <a:rect l="l" t="t" r="r" b="b"/>
              <a:pathLst>
                <a:path w="1904" h="67310">
                  <a:moveTo>
                    <a:pt x="0" y="0"/>
                  </a:moveTo>
                  <a:lnTo>
                    <a:pt x="0" y="58379"/>
                  </a:lnTo>
                  <a:lnTo>
                    <a:pt x="1460" y="66718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6218313" y="5330659"/>
              <a:ext cx="1905" cy="75565"/>
            </a:xfrm>
            <a:custGeom>
              <a:avLst/>
              <a:gdLst/>
              <a:ahLst/>
              <a:cxnLst/>
              <a:rect l="l" t="t" r="r" b="b"/>
              <a:pathLst>
                <a:path w="1904" h="75564">
                  <a:moveTo>
                    <a:pt x="0" y="0"/>
                  </a:moveTo>
                  <a:lnTo>
                    <a:pt x="0" y="66791"/>
                  </a:lnTo>
                  <a:lnTo>
                    <a:pt x="1460" y="7513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6219774" y="5330659"/>
              <a:ext cx="1905" cy="83820"/>
            </a:xfrm>
            <a:custGeom>
              <a:avLst/>
              <a:gdLst/>
              <a:ahLst/>
              <a:cxnLst/>
              <a:rect l="l" t="t" r="r" b="b"/>
              <a:pathLst>
                <a:path w="1904" h="83820">
                  <a:moveTo>
                    <a:pt x="0" y="0"/>
                  </a:moveTo>
                  <a:lnTo>
                    <a:pt x="0" y="75131"/>
                  </a:lnTo>
                  <a:lnTo>
                    <a:pt x="1460" y="8347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6221234" y="5330659"/>
              <a:ext cx="1905" cy="92075"/>
            </a:xfrm>
            <a:custGeom>
              <a:avLst/>
              <a:gdLst/>
              <a:ahLst/>
              <a:cxnLst/>
              <a:rect l="l" t="t" r="r" b="b"/>
              <a:pathLst>
                <a:path w="1904" h="92075">
                  <a:moveTo>
                    <a:pt x="0" y="0"/>
                  </a:moveTo>
                  <a:lnTo>
                    <a:pt x="0" y="83471"/>
                  </a:lnTo>
                  <a:lnTo>
                    <a:pt x="1460" y="9181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222695" y="5330659"/>
              <a:ext cx="1905" cy="100330"/>
            </a:xfrm>
            <a:custGeom>
              <a:avLst/>
              <a:gdLst/>
              <a:ahLst/>
              <a:cxnLst/>
              <a:rect l="l" t="t" r="r" b="b"/>
              <a:pathLst>
                <a:path w="1904" h="100329">
                  <a:moveTo>
                    <a:pt x="0" y="0"/>
                  </a:moveTo>
                  <a:lnTo>
                    <a:pt x="0" y="91811"/>
                  </a:lnTo>
                  <a:lnTo>
                    <a:pt x="1460" y="10015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6224155" y="5330659"/>
              <a:ext cx="1905" cy="108585"/>
            </a:xfrm>
            <a:custGeom>
              <a:avLst/>
              <a:gdLst/>
              <a:ahLst/>
              <a:cxnLst/>
              <a:rect l="l" t="t" r="r" b="b"/>
              <a:pathLst>
                <a:path w="1904" h="108585">
                  <a:moveTo>
                    <a:pt x="0" y="0"/>
                  </a:moveTo>
                  <a:lnTo>
                    <a:pt x="0" y="100150"/>
                  </a:lnTo>
                  <a:lnTo>
                    <a:pt x="1460" y="10849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225616" y="5330659"/>
              <a:ext cx="1905" cy="116839"/>
            </a:xfrm>
            <a:custGeom>
              <a:avLst/>
              <a:gdLst/>
              <a:ahLst/>
              <a:cxnLst/>
              <a:rect l="l" t="t" r="r" b="b"/>
              <a:pathLst>
                <a:path w="1904" h="116839">
                  <a:moveTo>
                    <a:pt x="0" y="0"/>
                  </a:moveTo>
                  <a:lnTo>
                    <a:pt x="0" y="108490"/>
                  </a:lnTo>
                  <a:lnTo>
                    <a:pt x="1460" y="11683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227076" y="5330659"/>
              <a:ext cx="1905" cy="125730"/>
            </a:xfrm>
            <a:custGeom>
              <a:avLst/>
              <a:gdLst/>
              <a:ahLst/>
              <a:cxnLst/>
              <a:rect l="l" t="t" r="r" b="b"/>
              <a:pathLst>
                <a:path w="1904" h="125729">
                  <a:moveTo>
                    <a:pt x="0" y="0"/>
                  </a:moveTo>
                  <a:lnTo>
                    <a:pt x="0" y="116830"/>
                  </a:lnTo>
                  <a:lnTo>
                    <a:pt x="1460" y="12517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6228537" y="5330659"/>
              <a:ext cx="1905" cy="133985"/>
            </a:xfrm>
            <a:custGeom>
              <a:avLst/>
              <a:gdLst/>
              <a:ahLst/>
              <a:cxnLst/>
              <a:rect l="l" t="t" r="r" b="b"/>
              <a:pathLst>
                <a:path w="1904" h="133985">
                  <a:moveTo>
                    <a:pt x="0" y="0"/>
                  </a:moveTo>
                  <a:lnTo>
                    <a:pt x="0" y="125170"/>
                  </a:lnTo>
                  <a:lnTo>
                    <a:pt x="1460" y="13351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229997" y="5330659"/>
              <a:ext cx="1905" cy="142240"/>
            </a:xfrm>
            <a:custGeom>
              <a:avLst/>
              <a:gdLst/>
              <a:ahLst/>
              <a:cxnLst/>
              <a:rect l="l" t="t" r="r" b="b"/>
              <a:pathLst>
                <a:path w="1904" h="142239">
                  <a:moveTo>
                    <a:pt x="0" y="0"/>
                  </a:moveTo>
                  <a:lnTo>
                    <a:pt x="0" y="133510"/>
                  </a:lnTo>
                  <a:lnTo>
                    <a:pt x="1460" y="14185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6231458" y="5330659"/>
              <a:ext cx="1905" cy="150495"/>
            </a:xfrm>
            <a:custGeom>
              <a:avLst/>
              <a:gdLst/>
              <a:ahLst/>
              <a:cxnLst/>
              <a:rect l="l" t="t" r="r" b="b"/>
              <a:pathLst>
                <a:path w="1904" h="150495">
                  <a:moveTo>
                    <a:pt x="0" y="0"/>
                  </a:moveTo>
                  <a:lnTo>
                    <a:pt x="0" y="141850"/>
                  </a:lnTo>
                  <a:lnTo>
                    <a:pt x="1460" y="15019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6232918" y="5330659"/>
              <a:ext cx="1905" cy="158750"/>
            </a:xfrm>
            <a:custGeom>
              <a:avLst/>
              <a:gdLst/>
              <a:ahLst/>
              <a:cxnLst/>
              <a:rect l="l" t="t" r="r" b="b"/>
              <a:pathLst>
                <a:path w="1904" h="158750">
                  <a:moveTo>
                    <a:pt x="0" y="0"/>
                  </a:moveTo>
                  <a:lnTo>
                    <a:pt x="0" y="150190"/>
                  </a:lnTo>
                  <a:lnTo>
                    <a:pt x="1460" y="15853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6234379" y="5330659"/>
              <a:ext cx="1905" cy="167005"/>
            </a:xfrm>
            <a:custGeom>
              <a:avLst/>
              <a:gdLst/>
              <a:ahLst/>
              <a:cxnLst/>
              <a:rect l="l" t="t" r="r" b="b"/>
              <a:pathLst>
                <a:path w="1904" h="167004">
                  <a:moveTo>
                    <a:pt x="0" y="0"/>
                  </a:moveTo>
                  <a:lnTo>
                    <a:pt x="0" y="158530"/>
                  </a:lnTo>
                  <a:lnTo>
                    <a:pt x="1460" y="166869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6235839" y="5330659"/>
              <a:ext cx="1905" cy="175260"/>
            </a:xfrm>
            <a:custGeom>
              <a:avLst/>
              <a:gdLst/>
              <a:ahLst/>
              <a:cxnLst/>
              <a:rect l="l" t="t" r="r" b="b"/>
              <a:pathLst>
                <a:path w="1904" h="175260">
                  <a:moveTo>
                    <a:pt x="0" y="0"/>
                  </a:moveTo>
                  <a:lnTo>
                    <a:pt x="0" y="166869"/>
                  </a:lnTo>
                  <a:lnTo>
                    <a:pt x="1460" y="175209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6237312" y="5330659"/>
              <a:ext cx="1905" cy="184150"/>
            </a:xfrm>
            <a:custGeom>
              <a:avLst/>
              <a:gdLst/>
              <a:ahLst/>
              <a:cxnLst/>
              <a:rect l="l" t="t" r="r" b="b"/>
              <a:pathLst>
                <a:path w="1904" h="184150">
                  <a:moveTo>
                    <a:pt x="0" y="0"/>
                  </a:moveTo>
                  <a:lnTo>
                    <a:pt x="0" y="175282"/>
                  </a:lnTo>
                  <a:lnTo>
                    <a:pt x="1460" y="183622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6238773" y="5330659"/>
              <a:ext cx="1905" cy="192405"/>
            </a:xfrm>
            <a:custGeom>
              <a:avLst/>
              <a:gdLst/>
              <a:ahLst/>
              <a:cxnLst/>
              <a:rect l="l" t="t" r="r" b="b"/>
              <a:pathLst>
                <a:path w="1904" h="192404">
                  <a:moveTo>
                    <a:pt x="0" y="0"/>
                  </a:moveTo>
                  <a:lnTo>
                    <a:pt x="0" y="183622"/>
                  </a:lnTo>
                  <a:lnTo>
                    <a:pt x="1460" y="191962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6240233" y="5330659"/>
              <a:ext cx="1905" cy="200660"/>
            </a:xfrm>
            <a:custGeom>
              <a:avLst/>
              <a:gdLst/>
              <a:ahLst/>
              <a:cxnLst/>
              <a:rect l="l" t="t" r="r" b="b"/>
              <a:pathLst>
                <a:path w="1904" h="200660">
                  <a:moveTo>
                    <a:pt x="0" y="0"/>
                  </a:moveTo>
                  <a:lnTo>
                    <a:pt x="0" y="191962"/>
                  </a:lnTo>
                  <a:lnTo>
                    <a:pt x="1460" y="2003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6241694" y="5330659"/>
              <a:ext cx="1905" cy="208915"/>
            </a:xfrm>
            <a:custGeom>
              <a:avLst/>
              <a:gdLst/>
              <a:ahLst/>
              <a:cxnLst/>
              <a:rect l="l" t="t" r="r" b="b"/>
              <a:pathLst>
                <a:path w="1904" h="208914">
                  <a:moveTo>
                    <a:pt x="0" y="0"/>
                  </a:moveTo>
                  <a:lnTo>
                    <a:pt x="0" y="200301"/>
                  </a:lnTo>
                  <a:lnTo>
                    <a:pt x="1460" y="20864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6243154" y="5330659"/>
              <a:ext cx="1905" cy="217170"/>
            </a:xfrm>
            <a:custGeom>
              <a:avLst/>
              <a:gdLst/>
              <a:ahLst/>
              <a:cxnLst/>
              <a:rect l="l" t="t" r="r" b="b"/>
              <a:pathLst>
                <a:path w="1904" h="217170">
                  <a:moveTo>
                    <a:pt x="0" y="0"/>
                  </a:moveTo>
                  <a:lnTo>
                    <a:pt x="0" y="208641"/>
                  </a:lnTo>
                  <a:lnTo>
                    <a:pt x="1460" y="21698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6244615" y="5330659"/>
              <a:ext cx="1905" cy="225425"/>
            </a:xfrm>
            <a:custGeom>
              <a:avLst/>
              <a:gdLst/>
              <a:ahLst/>
              <a:cxnLst/>
              <a:rect l="l" t="t" r="r" b="b"/>
              <a:pathLst>
                <a:path w="1904" h="225425">
                  <a:moveTo>
                    <a:pt x="0" y="0"/>
                  </a:moveTo>
                  <a:lnTo>
                    <a:pt x="0" y="216981"/>
                  </a:lnTo>
                  <a:lnTo>
                    <a:pt x="1460" y="22532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6246075" y="5330659"/>
              <a:ext cx="1905" cy="233679"/>
            </a:xfrm>
            <a:custGeom>
              <a:avLst/>
              <a:gdLst/>
              <a:ahLst/>
              <a:cxnLst/>
              <a:rect l="l" t="t" r="r" b="b"/>
              <a:pathLst>
                <a:path w="1904" h="233679">
                  <a:moveTo>
                    <a:pt x="0" y="0"/>
                  </a:moveTo>
                  <a:lnTo>
                    <a:pt x="0" y="225321"/>
                  </a:lnTo>
                  <a:lnTo>
                    <a:pt x="1460" y="23366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6247536" y="5330659"/>
              <a:ext cx="3175" cy="250825"/>
            </a:xfrm>
            <a:custGeom>
              <a:avLst/>
              <a:gdLst/>
              <a:ahLst/>
              <a:cxnLst/>
              <a:rect l="l" t="t" r="r" b="b"/>
              <a:pathLst>
                <a:path w="3175" h="25082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33667"/>
                  </a:lnTo>
                  <a:lnTo>
                    <a:pt x="1460" y="242011"/>
                  </a:lnTo>
                  <a:lnTo>
                    <a:pt x="2921" y="250342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6250457" y="5330659"/>
              <a:ext cx="1905" cy="259079"/>
            </a:xfrm>
            <a:custGeom>
              <a:avLst/>
              <a:gdLst/>
              <a:ahLst/>
              <a:cxnLst/>
              <a:rect l="l" t="t" r="r" b="b"/>
              <a:pathLst>
                <a:path w="1904" h="259079">
                  <a:moveTo>
                    <a:pt x="0" y="0"/>
                  </a:moveTo>
                  <a:lnTo>
                    <a:pt x="0" y="250341"/>
                  </a:lnTo>
                  <a:lnTo>
                    <a:pt x="1460" y="25868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6251917" y="5330659"/>
              <a:ext cx="1905" cy="267335"/>
            </a:xfrm>
            <a:custGeom>
              <a:avLst/>
              <a:gdLst/>
              <a:ahLst/>
              <a:cxnLst/>
              <a:rect l="l" t="t" r="r" b="b"/>
              <a:pathLst>
                <a:path w="1904" h="267335">
                  <a:moveTo>
                    <a:pt x="0" y="0"/>
                  </a:moveTo>
                  <a:lnTo>
                    <a:pt x="0" y="258681"/>
                  </a:lnTo>
                  <a:lnTo>
                    <a:pt x="1460" y="26702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6253378" y="5330659"/>
              <a:ext cx="1905" cy="275590"/>
            </a:xfrm>
            <a:custGeom>
              <a:avLst/>
              <a:gdLst/>
              <a:ahLst/>
              <a:cxnLst/>
              <a:rect l="l" t="t" r="r" b="b"/>
              <a:pathLst>
                <a:path w="1904" h="275589">
                  <a:moveTo>
                    <a:pt x="0" y="0"/>
                  </a:moveTo>
                  <a:lnTo>
                    <a:pt x="0" y="267020"/>
                  </a:lnTo>
                  <a:lnTo>
                    <a:pt x="1460" y="27536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6254838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5360"/>
                  </a:lnTo>
                  <a:lnTo>
                    <a:pt x="304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625631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625777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625923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626069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626215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626361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6265075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6266535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6267996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6269456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6270917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6272377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627385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627531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6276772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627969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628115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6282614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628553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6286995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6288456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6291376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629285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629431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629577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629723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629869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630015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630161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6303073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630599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6307455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6310375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6311849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631477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6316231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631915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632061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632207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632353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632499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632645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632791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6329375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6330848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6333769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633669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633815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633961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634107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634253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634399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6345453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634837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6349847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6351308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6352768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6354229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635715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635861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636007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636153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6362992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636591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636737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6368846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6370307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6373228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6374688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6376149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6377610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638053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638199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6383452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6386385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6389306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6392227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6395148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6398069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6401003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640392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640538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6406845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6409766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6411226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6412687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6414148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6417068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6418529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642000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6421463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642438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642584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642730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6428765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6430226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6433146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6434607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6436067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6437528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6439001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644192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644338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644484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644630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644776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6449225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6450685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6453606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6456527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645800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645946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646092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646238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646384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646530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646676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6468224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6471145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6472606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6475539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6477000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647992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6481381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648430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648576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648722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648868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649014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6491605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6493065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6494538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6495999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649892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650038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6501841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650476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650622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6507683" y="5330659"/>
              <a:ext cx="3175" cy="277495"/>
            </a:xfrm>
            <a:custGeom>
              <a:avLst/>
              <a:gdLst/>
              <a:ahLst/>
              <a:cxnLst/>
              <a:rect l="l" t="t" r="r" b="b"/>
              <a:pathLst>
                <a:path w="3175" h="2774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77101"/>
                  </a:lnTo>
                  <a:lnTo>
                    <a:pt x="1460" y="277101"/>
                  </a:lnTo>
                  <a:lnTo>
                    <a:pt x="2921" y="277101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651060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6512064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6513537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6514998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6516458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6517919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6519379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652084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6522300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652376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6525221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652668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6528142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652960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6531063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6532537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1460" y="27710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6533997" y="533065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4" h="277495">
                  <a:moveTo>
                    <a:pt x="0" y="0"/>
                  </a:moveTo>
                  <a:lnTo>
                    <a:pt x="0" y="277101"/>
                  </a:lnTo>
                  <a:lnTo>
                    <a:pt x="800" y="277101"/>
                  </a:lnTo>
                  <a:lnTo>
                    <a:pt x="1460" y="273119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6535458" y="5330659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0" y="0"/>
                  </a:moveTo>
                  <a:lnTo>
                    <a:pt x="0" y="273119"/>
                  </a:lnTo>
                  <a:lnTo>
                    <a:pt x="1460" y="264314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6536918" y="5330659"/>
              <a:ext cx="3175" cy="264795"/>
            </a:xfrm>
            <a:custGeom>
              <a:avLst/>
              <a:gdLst/>
              <a:ahLst/>
              <a:cxnLst/>
              <a:rect l="l" t="t" r="r" b="b"/>
              <a:pathLst>
                <a:path w="3175" h="264795">
                  <a:moveTo>
                    <a:pt x="2921" y="0"/>
                  </a:moveTo>
                  <a:lnTo>
                    <a:pt x="1460" y="0"/>
                  </a:lnTo>
                  <a:lnTo>
                    <a:pt x="0" y="0"/>
                  </a:lnTo>
                  <a:lnTo>
                    <a:pt x="0" y="264325"/>
                  </a:lnTo>
                  <a:lnTo>
                    <a:pt x="1460" y="255511"/>
                  </a:lnTo>
                  <a:lnTo>
                    <a:pt x="2921" y="246710"/>
                  </a:lnTo>
                  <a:lnTo>
                    <a:pt x="292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6539839" y="5330659"/>
              <a:ext cx="1905" cy="247015"/>
            </a:xfrm>
            <a:custGeom>
              <a:avLst/>
              <a:gdLst/>
              <a:ahLst/>
              <a:cxnLst/>
              <a:rect l="l" t="t" r="r" b="b"/>
              <a:pathLst>
                <a:path w="1904" h="247014">
                  <a:moveTo>
                    <a:pt x="0" y="0"/>
                  </a:moveTo>
                  <a:lnTo>
                    <a:pt x="0" y="246703"/>
                  </a:lnTo>
                  <a:lnTo>
                    <a:pt x="1460" y="237898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6541300" y="5330659"/>
              <a:ext cx="1905" cy="238125"/>
            </a:xfrm>
            <a:custGeom>
              <a:avLst/>
              <a:gdLst/>
              <a:ahLst/>
              <a:cxnLst/>
              <a:rect l="l" t="t" r="r" b="b"/>
              <a:pathLst>
                <a:path w="1904" h="238125">
                  <a:moveTo>
                    <a:pt x="0" y="0"/>
                  </a:moveTo>
                  <a:lnTo>
                    <a:pt x="0" y="237898"/>
                  </a:lnTo>
                  <a:lnTo>
                    <a:pt x="1460" y="229092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6542760" y="5330659"/>
              <a:ext cx="1905" cy="229235"/>
            </a:xfrm>
            <a:custGeom>
              <a:avLst/>
              <a:gdLst/>
              <a:ahLst/>
              <a:cxnLst/>
              <a:rect l="l" t="t" r="r" b="b"/>
              <a:pathLst>
                <a:path w="1904" h="229235">
                  <a:moveTo>
                    <a:pt x="0" y="0"/>
                  </a:moveTo>
                  <a:lnTo>
                    <a:pt x="0" y="229092"/>
                  </a:lnTo>
                  <a:lnTo>
                    <a:pt x="1460" y="220287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6544221" y="5330659"/>
              <a:ext cx="1905" cy="220345"/>
            </a:xfrm>
            <a:custGeom>
              <a:avLst/>
              <a:gdLst/>
              <a:ahLst/>
              <a:cxnLst/>
              <a:rect l="l" t="t" r="r" b="b"/>
              <a:pathLst>
                <a:path w="1904" h="220345">
                  <a:moveTo>
                    <a:pt x="0" y="0"/>
                  </a:moveTo>
                  <a:lnTo>
                    <a:pt x="0" y="220287"/>
                  </a:lnTo>
                  <a:lnTo>
                    <a:pt x="1460" y="211482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6545681" y="5330659"/>
              <a:ext cx="1905" cy="212090"/>
            </a:xfrm>
            <a:custGeom>
              <a:avLst/>
              <a:gdLst/>
              <a:ahLst/>
              <a:cxnLst/>
              <a:rect l="l" t="t" r="r" b="b"/>
              <a:pathLst>
                <a:path w="1904" h="212089">
                  <a:moveTo>
                    <a:pt x="0" y="0"/>
                  </a:moveTo>
                  <a:lnTo>
                    <a:pt x="0" y="211482"/>
                  </a:lnTo>
                  <a:lnTo>
                    <a:pt x="1460" y="202676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6547142" y="5330659"/>
              <a:ext cx="1905" cy="203200"/>
            </a:xfrm>
            <a:custGeom>
              <a:avLst/>
              <a:gdLst/>
              <a:ahLst/>
              <a:cxnLst/>
              <a:rect l="l" t="t" r="r" b="b"/>
              <a:pathLst>
                <a:path w="1904" h="203200">
                  <a:moveTo>
                    <a:pt x="0" y="0"/>
                  </a:moveTo>
                  <a:lnTo>
                    <a:pt x="0" y="202676"/>
                  </a:lnTo>
                  <a:lnTo>
                    <a:pt x="1460" y="19387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6548602" y="5330659"/>
              <a:ext cx="1905" cy="194310"/>
            </a:xfrm>
            <a:custGeom>
              <a:avLst/>
              <a:gdLst/>
              <a:ahLst/>
              <a:cxnLst/>
              <a:rect l="l" t="t" r="r" b="b"/>
              <a:pathLst>
                <a:path w="1904" h="194310">
                  <a:moveTo>
                    <a:pt x="0" y="0"/>
                  </a:moveTo>
                  <a:lnTo>
                    <a:pt x="0" y="193871"/>
                  </a:lnTo>
                  <a:lnTo>
                    <a:pt x="1460" y="185065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6550063" y="5330659"/>
              <a:ext cx="1905" cy="185420"/>
            </a:xfrm>
            <a:custGeom>
              <a:avLst/>
              <a:gdLst/>
              <a:ahLst/>
              <a:cxnLst/>
              <a:rect l="l" t="t" r="r" b="b"/>
              <a:pathLst>
                <a:path w="1904" h="185420">
                  <a:moveTo>
                    <a:pt x="0" y="0"/>
                  </a:moveTo>
                  <a:lnTo>
                    <a:pt x="0" y="185065"/>
                  </a:lnTo>
                  <a:lnTo>
                    <a:pt x="1460" y="17626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6551536" y="5330659"/>
              <a:ext cx="1905" cy="176530"/>
            </a:xfrm>
            <a:custGeom>
              <a:avLst/>
              <a:gdLst/>
              <a:ahLst/>
              <a:cxnLst/>
              <a:rect l="l" t="t" r="r" b="b"/>
              <a:pathLst>
                <a:path w="1904" h="176529">
                  <a:moveTo>
                    <a:pt x="0" y="0"/>
                  </a:moveTo>
                  <a:lnTo>
                    <a:pt x="0" y="176184"/>
                  </a:lnTo>
                  <a:lnTo>
                    <a:pt x="1460" y="167378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6552996" y="5330659"/>
              <a:ext cx="1905" cy="167640"/>
            </a:xfrm>
            <a:custGeom>
              <a:avLst/>
              <a:gdLst/>
              <a:ahLst/>
              <a:cxnLst/>
              <a:rect l="l" t="t" r="r" b="b"/>
              <a:pathLst>
                <a:path w="1904" h="167639">
                  <a:moveTo>
                    <a:pt x="0" y="0"/>
                  </a:moveTo>
                  <a:lnTo>
                    <a:pt x="0" y="167378"/>
                  </a:lnTo>
                  <a:lnTo>
                    <a:pt x="1460" y="158573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6554457" y="5330659"/>
              <a:ext cx="1905" cy="158750"/>
            </a:xfrm>
            <a:custGeom>
              <a:avLst/>
              <a:gdLst/>
              <a:ahLst/>
              <a:cxnLst/>
              <a:rect l="l" t="t" r="r" b="b"/>
              <a:pathLst>
                <a:path w="1904" h="158750">
                  <a:moveTo>
                    <a:pt x="0" y="0"/>
                  </a:moveTo>
                  <a:lnTo>
                    <a:pt x="0" y="158573"/>
                  </a:lnTo>
                  <a:lnTo>
                    <a:pt x="1460" y="149767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6555917" y="5330659"/>
              <a:ext cx="1905" cy="149860"/>
            </a:xfrm>
            <a:custGeom>
              <a:avLst/>
              <a:gdLst/>
              <a:ahLst/>
              <a:cxnLst/>
              <a:rect l="l" t="t" r="r" b="b"/>
              <a:pathLst>
                <a:path w="1904" h="149860">
                  <a:moveTo>
                    <a:pt x="0" y="0"/>
                  </a:moveTo>
                  <a:lnTo>
                    <a:pt x="0" y="149767"/>
                  </a:lnTo>
                  <a:lnTo>
                    <a:pt x="1460" y="140962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6557378" y="5330659"/>
              <a:ext cx="1905" cy="140970"/>
            </a:xfrm>
            <a:custGeom>
              <a:avLst/>
              <a:gdLst/>
              <a:ahLst/>
              <a:cxnLst/>
              <a:rect l="l" t="t" r="r" b="b"/>
              <a:pathLst>
                <a:path w="1904" h="140970">
                  <a:moveTo>
                    <a:pt x="0" y="0"/>
                  </a:moveTo>
                  <a:lnTo>
                    <a:pt x="0" y="140962"/>
                  </a:lnTo>
                  <a:lnTo>
                    <a:pt x="1460" y="132157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6558838" y="5330659"/>
              <a:ext cx="1905" cy="132715"/>
            </a:xfrm>
            <a:custGeom>
              <a:avLst/>
              <a:gdLst/>
              <a:ahLst/>
              <a:cxnLst/>
              <a:rect l="l" t="t" r="r" b="b"/>
              <a:pathLst>
                <a:path w="1904" h="132714">
                  <a:moveTo>
                    <a:pt x="0" y="0"/>
                  </a:moveTo>
                  <a:lnTo>
                    <a:pt x="0" y="132157"/>
                  </a:lnTo>
                  <a:lnTo>
                    <a:pt x="1460" y="12335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6560299" y="5330659"/>
              <a:ext cx="1905" cy="123825"/>
            </a:xfrm>
            <a:custGeom>
              <a:avLst/>
              <a:gdLst/>
              <a:ahLst/>
              <a:cxnLst/>
              <a:rect l="l" t="t" r="r" b="b"/>
              <a:pathLst>
                <a:path w="1904" h="123825">
                  <a:moveTo>
                    <a:pt x="0" y="0"/>
                  </a:moveTo>
                  <a:lnTo>
                    <a:pt x="0" y="123351"/>
                  </a:lnTo>
                  <a:lnTo>
                    <a:pt x="1460" y="114546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6561759" y="5330659"/>
              <a:ext cx="1905" cy="114935"/>
            </a:xfrm>
            <a:custGeom>
              <a:avLst/>
              <a:gdLst/>
              <a:ahLst/>
              <a:cxnLst/>
              <a:rect l="l" t="t" r="r" b="b"/>
              <a:pathLst>
                <a:path w="1904" h="114935">
                  <a:moveTo>
                    <a:pt x="0" y="0"/>
                  </a:moveTo>
                  <a:lnTo>
                    <a:pt x="0" y="114546"/>
                  </a:lnTo>
                  <a:lnTo>
                    <a:pt x="1460" y="10574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6563220" y="5330659"/>
              <a:ext cx="1905" cy="106045"/>
            </a:xfrm>
            <a:custGeom>
              <a:avLst/>
              <a:gdLst/>
              <a:ahLst/>
              <a:cxnLst/>
              <a:rect l="l" t="t" r="r" b="b"/>
              <a:pathLst>
                <a:path w="1904" h="106045">
                  <a:moveTo>
                    <a:pt x="0" y="0"/>
                  </a:moveTo>
                  <a:lnTo>
                    <a:pt x="0" y="105741"/>
                  </a:lnTo>
                  <a:lnTo>
                    <a:pt x="1460" y="96935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6564680" y="5330659"/>
              <a:ext cx="1905" cy="97155"/>
            </a:xfrm>
            <a:custGeom>
              <a:avLst/>
              <a:gdLst/>
              <a:ahLst/>
              <a:cxnLst/>
              <a:rect l="l" t="t" r="r" b="b"/>
              <a:pathLst>
                <a:path w="1904" h="97154">
                  <a:moveTo>
                    <a:pt x="0" y="0"/>
                  </a:moveTo>
                  <a:lnTo>
                    <a:pt x="0" y="96935"/>
                  </a:lnTo>
                  <a:lnTo>
                    <a:pt x="1460" y="8813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6566141" y="5330659"/>
              <a:ext cx="1905" cy="88265"/>
            </a:xfrm>
            <a:custGeom>
              <a:avLst/>
              <a:gdLst/>
              <a:ahLst/>
              <a:cxnLst/>
              <a:rect l="l" t="t" r="r" b="b"/>
              <a:pathLst>
                <a:path w="1904" h="88264">
                  <a:moveTo>
                    <a:pt x="0" y="0"/>
                  </a:moveTo>
                  <a:lnTo>
                    <a:pt x="0" y="88130"/>
                  </a:lnTo>
                  <a:lnTo>
                    <a:pt x="1460" y="79324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6567601" y="5330659"/>
              <a:ext cx="1905" cy="79375"/>
            </a:xfrm>
            <a:custGeom>
              <a:avLst/>
              <a:gdLst/>
              <a:ahLst/>
              <a:cxnLst/>
              <a:rect l="l" t="t" r="r" b="b"/>
              <a:pathLst>
                <a:path w="1904" h="79375">
                  <a:moveTo>
                    <a:pt x="0" y="0"/>
                  </a:moveTo>
                  <a:lnTo>
                    <a:pt x="0" y="79324"/>
                  </a:lnTo>
                  <a:lnTo>
                    <a:pt x="1460" y="70519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6569075" y="5330659"/>
              <a:ext cx="1905" cy="70485"/>
            </a:xfrm>
            <a:custGeom>
              <a:avLst/>
              <a:gdLst/>
              <a:ahLst/>
              <a:cxnLst/>
              <a:rect l="l" t="t" r="r" b="b"/>
              <a:pathLst>
                <a:path w="1904" h="70485">
                  <a:moveTo>
                    <a:pt x="0" y="0"/>
                  </a:moveTo>
                  <a:lnTo>
                    <a:pt x="0" y="70442"/>
                  </a:lnTo>
                  <a:lnTo>
                    <a:pt x="1460" y="61637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6570535" y="5330659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637"/>
                  </a:lnTo>
                  <a:lnTo>
                    <a:pt x="1460" y="52832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6571995" y="5330659"/>
              <a:ext cx="1905" cy="53340"/>
            </a:xfrm>
            <a:custGeom>
              <a:avLst/>
              <a:gdLst/>
              <a:ahLst/>
              <a:cxnLst/>
              <a:rect l="l" t="t" r="r" b="b"/>
              <a:pathLst>
                <a:path w="1904" h="53339">
                  <a:moveTo>
                    <a:pt x="0" y="0"/>
                  </a:moveTo>
                  <a:lnTo>
                    <a:pt x="0" y="52832"/>
                  </a:lnTo>
                  <a:lnTo>
                    <a:pt x="1460" y="44026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6573456" y="5330659"/>
              <a:ext cx="1905" cy="44450"/>
            </a:xfrm>
            <a:custGeom>
              <a:avLst/>
              <a:gdLst/>
              <a:ahLst/>
              <a:cxnLst/>
              <a:rect l="l" t="t" r="r" b="b"/>
              <a:pathLst>
                <a:path w="1904" h="44450">
                  <a:moveTo>
                    <a:pt x="0" y="0"/>
                  </a:moveTo>
                  <a:lnTo>
                    <a:pt x="0" y="44026"/>
                  </a:lnTo>
                  <a:lnTo>
                    <a:pt x="1460" y="35221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6574916" y="5330659"/>
              <a:ext cx="1905" cy="35560"/>
            </a:xfrm>
            <a:custGeom>
              <a:avLst/>
              <a:gdLst/>
              <a:ahLst/>
              <a:cxnLst/>
              <a:rect l="l" t="t" r="r" b="b"/>
              <a:pathLst>
                <a:path w="1904" h="35560">
                  <a:moveTo>
                    <a:pt x="0" y="0"/>
                  </a:moveTo>
                  <a:lnTo>
                    <a:pt x="0" y="35221"/>
                  </a:lnTo>
                  <a:lnTo>
                    <a:pt x="1460" y="26416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6576377" y="5330659"/>
              <a:ext cx="1905" cy="26670"/>
            </a:xfrm>
            <a:custGeom>
              <a:avLst/>
              <a:gdLst/>
              <a:ahLst/>
              <a:cxnLst/>
              <a:rect l="l" t="t" r="r" b="b"/>
              <a:pathLst>
                <a:path w="1904" h="26670">
                  <a:moveTo>
                    <a:pt x="0" y="0"/>
                  </a:moveTo>
                  <a:lnTo>
                    <a:pt x="0" y="26416"/>
                  </a:lnTo>
                  <a:lnTo>
                    <a:pt x="1460" y="17610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6577838" y="5330659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4" h="17779">
                  <a:moveTo>
                    <a:pt x="0" y="0"/>
                  </a:moveTo>
                  <a:lnTo>
                    <a:pt x="0" y="17610"/>
                  </a:lnTo>
                  <a:lnTo>
                    <a:pt x="1460" y="8805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6579298" y="5330659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0" y="0"/>
                  </a:moveTo>
                  <a:lnTo>
                    <a:pt x="0" y="8805"/>
                  </a:lnTo>
                  <a:lnTo>
                    <a:pt x="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6206616" y="5330659"/>
              <a:ext cx="374650" cy="277495"/>
            </a:xfrm>
            <a:custGeom>
              <a:avLst/>
              <a:gdLst/>
              <a:ahLst/>
              <a:cxnLst/>
              <a:rect l="l" t="t" r="r" b="b"/>
              <a:pathLst>
                <a:path w="374650" h="277495">
                  <a:moveTo>
                    <a:pt x="374142" y="0"/>
                  </a:moveTo>
                  <a:lnTo>
                    <a:pt x="328180" y="277101"/>
                  </a:lnTo>
                  <a:lnTo>
                    <a:pt x="48526" y="277101"/>
                  </a:lnTo>
                  <a:lnTo>
                    <a:pt x="0" y="0"/>
                  </a:lnTo>
                  <a:lnTo>
                    <a:pt x="37414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6672706" y="4300918"/>
              <a:ext cx="646430" cy="829310"/>
            </a:xfrm>
            <a:custGeom>
              <a:avLst/>
              <a:gdLst/>
              <a:ahLst/>
              <a:cxnLst/>
              <a:rect l="l" t="t" r="r" b="b"/>
              <a:pathLst>
                <a:path w="646429" h="829310">
                  <a:moveTo>
                    <a:pt x="0" y="0"/>
                  </a:moveTo>
                  <a:lnTo>
                    <a:pt x="0" y="734250"/>
                  </a:lnTo>
                  <a:lnTo>
                    <a:pt x="177495" y="828738"/>
                  </a:lnTo>
                  <a:lnTo>
                    <a:pt x="607834" y="828738"/>
                  </a:lnTo>
                  <a:lnTo>
                    <a:pt x="646137" y="785329"/>
                  </a:lnTo>
                  <a:lnTo>
                    <a:pt x="646137" y="45974"/>
                  </a:lnTo>
                  <a:lnTo>
                    <a:pt x="6014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6672706" y="4300918"/>
              <a:ext cx="646430" cy="829310"/>
            </a:xfrm>
            <a:custGeom>
              <a:avLst/>
              <a:gdLst/>
              <a:ahLst/>
              <a:cxnLst/>
              <a:rect l="l" t="t" r="r" b="b"/>
              <a:pathLst>
                <a:path w="646429" h="829310">
                  <a:moveTo>
                    <a:pt x="0" y="0"/>
                  </a:moveTo>
                  <a:lnTo>
                    <a:pt x="601446" y="0"/>
                  </a:lnTo>
                  <a:lnTo>
                    <a:pt x="646137" y="45974"/>
                  </a:lnTo>
                  <a:lnTo>
                    <a:pt x="646137" y="785329"/>
                  </a:lnTo>
                  <a:lnTo>
                    <a:pt x="607834" y="828738"/>
                  </a:lnTo>
                  <a:lnTo>
                    <a:pt x="177495" y="828738"/>
                  </a:lnTo>
                  <a:lnTo>
                    <a:pt x="0" y="734250"/>
                  </a:lnTo>
                  <a:lnTo>
                    <a:pt x="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9" name="object 269"/>
          <p:cNvSpPr txBox="1"/>
          <p:nvPr/>
        </p:nvSpPr>
        <p:spPr>
          <a:xfrm>
            <a:off x="6832819" y="29483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0" name="object 270"/>
          <p:cNvSpPr txBox="1"/>
          <p:nvPr/>
        </p:nvSpPr>
        <p:spPr>
          <a:xfrm>
            <a:off x="7442417" y="3964328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1" name="object 271"/>
          <p:cNvSpPr txBox="1"/>
          <p:nvPr/>
        </p:nvSpPr>
        <p:spPr>
          <a:xfrm>
            <a:off x="7442417" y="5158126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272" name="object 272"/>
          <p:cNvGrpSpPr/>
          <p:nvPr/>
        </p:nvGrpSpPr>
        <p:grpSpPr>
          <a:xfrm>
            <a:off x="6082696" y="3226828"/>
            <a:ext cx="1242060" cy="2334260"/>
            <a:chOff x="6082696" y="3226828"/>
            <a:chExt cx="1242060" cy="2334260"/>
          </a:xfrm>
        </p:grpSpPr>
        <p:sp>
          <p:nvSpPr>
            <p:cNvPr id="273" name="object 273"/>
            <p:cNvSpPr/>
            <p:nvPr/>
          </p:nvSpPr>
          <p:spPr>
            <a:xfrm>
              <a:off x="6091694" y="3822471"/>
              <a:ext cx="604520" cy="1729739"/>
            </a:xfrm>
            <a:custGeom>
              <a:avLst/>
              <a:gdLst/>
              <a:ahLst/>
              <a:cxnLst/>
              <a:rect l="l" t="t" r="r" b="b"/>
              <a:pathLst>
                <a:path w="604520" h="1729739">
                  <a:moveTo>
                    <a:pt x="489064" y="1220762"/>
                  </a:moveTo>
                  <a:lnTo>
                    <a:pt x="120027" y="1220762"/>
                  </a:lnTo>
                  <a:lnTo>
                    <a:pt x="482130" y="1189862"/>
                  </a:lnTo>
                  <a:lnTo>
                    <a:pt x="126961" y="1097152"/>
                  </a:lnTo>
                  <a:lnTo>
                    <a:pt x="482130" y="1005712"/>
                  </a:lnTo>
                  <a:lnTo>
                    <a:pt x="126961" y="914285"/>
                  </a:lnTo>
                  <a:lnTo>
                    <a:pt x="482130" y="816419"/>
                  </a:lnTo>
                  <a:lnTo>
                    <a:pt x="126961" y="727570"/>
                  </a:lnTo>
                  <a:lnTo>
                    <a:pt x="482130" y="636130"/>
                  </a:lnTo>
                  <a:lnTo>
                    <a:pt x="126961" y="536981"/>
                  </a:lnTo>
                  <a:lnTo>
                    <a:pt x="482130" y="445541"/>
                  </a:lnTo>
                  <a:lnTo>
                    <a:pt x="126961" y="352831"/>
                  </a:lnTo>
                  <a:lnTo>
                    <a:pt x="482130" y="257543"/>
                  </a:lnTo>
                  <a:lnTo>
                    <a:pt x="126961" y="164820"/>
                  </a:lnTo>
                  <a:lnTo>
                    <a:pt x="482130" y="74675"/>
                  </a:lnTo>
                  <a:lnTo>
                    <a:pt x="126961" y="0"/>
                  </a:lnTo>
                </a:path>
                <a:path w="604520" h="1729739">
                  <a:moveTo>
                    <a:pt x="0" y="1614652"/>
                  </a:moveTo>
                  <a:lnTo>
                    <a:pt x="603999" y="1557362"/>
                  </a:lnTo>
                </a:path>
                <a:path w="604520" h="1729739">
                  <a:moveTo>
                    <a:pt x="0" y="1729244"/>
                  </a:moveTo>
                  <a:lnTo>
                    <a:pt x="603999" y="1670049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6164478" y="3226828"/>
              <a:ext cx="1154430" cy="2318385"/>
            </a:xfrm>
            <a:custGeom>
              <a:avLst/>
              <a:gdLst/>
              <a:ahLst/>
              <a:cxnLst/>
              <a:rect l="l" t="t" r="r" b="b"/>
              <a:pathLst>
                <a:path w="1154429" h="2318385">
                  <a:moveTo>
                    <a:pt x="1154366" y="1859419"/>
                  </a:moveTo>
                  <a:lnTo>
                    <a:pt x="1154366" y="2317838"/>
                  </a:lnTo>
                </a:path>
                <a:path w="1154429" h="2318385">
                  <a:moveTo>
                    <a:pt x="1154366" y="661631"/>
                  </a:moveTo>
                  <a:lnTo>
                    <a:pt x="1154366" y="1120063"/>
                  </a:lnTo>
                </a:path>
                <a:path w="1154429" h="2318385">
                  <a:moveTo>
                    <a:pt x="466089" y="0"/>
                  </a:moveTo>
                  <a:lnTo>
                    <a:pt x="466089" y="88696"/>
                  </a:lnTo>
                </a:path>
                <a:path w="1154429" h="2318385">
                  <a:moveTo>
                    <a:pt x="0" y="0"/>
                  </a:moveTo>
                  <a:lnTo>
                    <a:pt x="0" y="8869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5" name="object 27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276" name="object 27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90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22</a:t>
            </a:fld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2538730">
              <a:lnSpc>
                <a:spcPct val="100000"/>
              </a:lnSpc>
              <a:spcBef>
                <a:spcPts val="100"/>
              </a:spcBef>
            </a:pPr>
            <a:r>
              <a:rPr dirty="0" spc="-145"/>
              <a:t>Activación</a:t>
            </a:r>
            <a:r>
              <a:rPr dirty="0" spc="-80"/>
              <a:t> </a:t>
            </a:r>
            <a:r>
              <a:rPr dirty="0" spc="-95"/>
              <a:t>directa</a:t>
            </a:r>
            <a:r>
              <a:rPr dirty="0" spc="-75"/>
              <a:t> </a:t>
            </a:r>
            <a:r>
              <a:rPr dirty="0" spc="-125"/>
              <a:t>de</a:t>
            </a:r>
            <a:r>
              <a:rPr dirty="0" spc="-75"/>
              <a:t> </a:t>
            </a:r>
            <a:r>
              <a:rPr dirty="0" spc="-90"/>
              <a:t>cilindros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3115652" y="2701023"/>
            <a:ext cx="2022475" cy="2212975"/>
            <a:chOff x="3115652" y="2701023"/>
            <a:chExt cx="2022475" cy="2212975"/>
          </a:xfrm>
        </p:grpSpPr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777924" y="4002652"/>
              <a:ext cx="234365" cy="243179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4204970" y="2752826"/>
              <a:ext cx="199390" cy="436245"/>
            </a:xfrm>
            <a:custGeom>
              <a:avLst/>
              <a:gdLst/>
              <a:ahLst/>
              <a:cxnLst/>
              <a:rect l="l" t="t" r="r" b="b"/>
              <a:pathLst>
                <a:path w="199389" h="436244">
                  <a:moveTo>
                    <a:pt x="199390" y="0"/>
                  </a:moveTo>
                  <a:lnTo>
                    <a:pt x="129540" y="0"/>
                  </a:lnTo>
                  <a:lnTo>
                    <a:pt x="69850" y="0"/>
                  </a:lnTo>
                  <a:lnTo>
                    <a:pt x="0" y="0"/>
                  </a:lnTo>
                  <a:lnTo>
                    <a:pt x="0" y="391680"/>
                  </a:lnTo>
                  <a:lnTo>
                    <a:pt x="69850" y="391680"/>
                  </a:lnTo>
                  <a:lnTo>
                    <a:pt x="69850" y="435825"/>
                  </a:lnTo>
                  <a:lnTo>
                    <a:pt x="129540" y="435825"/>
                  </a:lnTo>
                  <a:lnTo>
                    <a:pt x="129540" y="391680"/>
                  </a:lnTo>
                  <a:lnTo>
                    <a:pt x="199390" y="391680"/>
                  </a:lnTo>
                  <a:lnTo>
                    <a:pt x="19939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223651" y="2776601"/>
              <a:ext cx="173355" cy="345440"/>
            </a:xfrm>
            <a:custGeom>
              <a:avLst/>
              <a:gdLst/>
              <a:ahLst/>
              <a:cxnLst/>
              <a:rect l="l" t="t" r="r" b="b"/>
              <a:pathLst>
                <a:path w="173354" h="345439">
                  <a:moveTo>
                    <a:pt x="0" y="0"/>
                  </a:moveTo>
                  <a:lnTo>
                    <a:pt x="21932" y="345262"/>
                  </a:lnTo>
                </a:path>
                <a:path w="173354" h="345439">
                  <a:moveTo>
                    <a:pt x="158711" y="0"/>
                  </a:moveTo>
                  <a:lnTo>
                    <a:pt x="173316" y="345262"/>
                  </a:lnTo>
                </a:path>
                <a:path w="173354" h="345439">
                  <a:moveTo>
                    <a:pt x="40512" y="0"/>
                  </a:moveTo>
                  <a:lnTo>
                    <a:pt x="62153" y="345262"/>
                  </a:lnTo>
                </a:path>
                <a:path w="173354" h="345439">
                  <a:moveTo>
                    <a:pt x="80733" y="0"/>
                  </a:moveTo>
                  <a:lnTo>
                    <a:pt x="99618" y="345262"/>
                  </a:lnTo>
                </a:path>
                <a:path w="173354" h="345439">
                  <a:moveTo>
                    <a:pt x="121551" y="0"/>
                  </a:moveTo>
                  <a:lnTo>
                    <a:pt x="140131" y="345262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328898" y="2706420"/>
              <a:ext cx="1120140" cy="1658620"/>
            </a:xfrm>
            <a:custGeom>
              <a:avLst/>
              <a:gdLst/>
              <a:ahLst/>
              <a:cxnLst/>
              <a:rect l="l" t="t" r="r" b="b"/>
              <a:pathLst>
                <a:path w="1120139" h="1658620">
                  <a:moveTo>
                    <a:pt x="242252" y="1176147"/>
                  </a:moveTo>
                  <a:lnTo>
                    <a:pt x="242252" y="1658378"/>
                  </a:lnTo>
                </a:path>
                <a:path w="1120139" h="1658620">
                  <a:moveTo>
                    <a:pt x="947483" y="1658378"/>
                  </a:moveTo>
                  <a:lnTo>
                    <a:pt x="242252" y="1658378"/>
                  </a:lnTo>
                </a:path>
                <a:path w="1120139" h="1658620">
                  <a:moveTo>
                    <a:pt x="876173" y="438086"/>
                  </a:moveTo>
                  <a:lnTo>
                    <a:pt x="946365" y="438086"/>
                  </a:lnTo>
                  <a:lnTo>
                    <a:pt x="946353" y="482231"/>
                  </a:lnTo>
                  <a:lnTo>
                    <a:pt x="0" y="482231"/>
                  </a:lnTo>
                  <a:lnTo>
                    <a:pt x="0" y="0"/>
                  </a:lnTo>
                  <a:lnTo>
                    <a:pt x="1119543" y="0"/>
                  </a:lnTo>
                  <a:lnTo>
                    <a:pt x="1119543" y="482231"/>
                  </a:lnTo>
                  <a:lnTo>
                    <a:pt x="1005217" y="482231"/>
                  </a:lnTo>
                  <a:lnTo>
                    <a:pt x="1005217" y="438086"/>
                  </a:lnTo>
                  <a:lnTo>
                    <a:pt x="1075397" y="438086"/>
                  </a:lnTo>
                  <a:lnTo>
                    <a:pt x="1075397" y="46405"/>
                  </a:lnTo>
                  <a:lnTo>
                    <a:pt x="876173" y="4640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375660" y="2752826"/>
              <a:ext cx="760730" cy="2161540"/>
            </a:xfrm>
            <a:custGeom>
              <a:avLst/>
              <a:gdLst/>
              <a:ahLst/>
              <a:cxnLst/>
              <a:rect l="l" t="t" r="r" b="b"/>
              <a:pathLst>
                <a:path w="760729" h="2161540">
                  <a:moveTo>
                    <a:pt x="760730" y="738073"/>
                  </a:moveTo>
                  <a:lnTo>
                    <a:pt x="736600" y="738073"/>
                  </a:lnTo>
                  <a:lnTo>
                    <a:pt x="702310" y="738073"/>
                  </a:lnTo>
                  <a:lnTo>
                    <a:pt x="92710" y="738073"/>
                  </a:lnTo>
                  <a:lnTo>
                    <a:pt x="92710" y="391680"/>
                  </a:lnTo>
                  <a:lnTo>
                    <a:pt x="702310" y="391680"/>
                  </a:lnTo>
                  <a:lnTo>
                    <a:pt x="736600" y="391680"/>
                  </a:lnTo>
                  <a:lnTo>
                    <a:pt x="736600" y="0"/>
                  </a:lnTo>
                  <a:lnTo>
                    <a:pt x="702310" y="0"/>
                  </a:lnTo>
                  <a:lnTo>
                    <a:pt x="92710" y="0"/>
                  </a:lnTo>
                  <a:lnTo>
                    <a:pt x="45720" y="0"/>
                  </a:lnTo>
                  <a:lnTo>
                    <a:pt x="0" y="0"/>
                  </a:lnTo>
                  <a:lnTo>
                    <a:pt x="0" y="391680"/>
                  </a:lnTo>
                  <a:lnTo>
                    <a:pt x="45720" y="391680"/>
                  </a:lnTo>
                  <a:lnTo>
                    <a:pt x="45720" y="784479"/>
                  </a:lnTo>
                  <a:lnTo>
                    <a:pt x="92710" y="784479"/>
                  </a:lnTo>
                  <a:lnTo>
                    <a:pt x="702310" y="784479"/>
                  </a:lnTo>
                  <a:lnTo>
                    <a:pt x="702310" y="2160994"/>
                  </a:lnTo>
                  <a:lnTo>
                    <a:pt x="736600" y="2160994"/>
                  </a:lnTo>
                  <a:lnTo>
                    <a:pt x="760730" y="2160994"/>
                  </a:lnTo>
                  <a:lnTo>
                    <a:pt x="760730" y="738073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205071" y="299359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205071" y="299323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205071" y="299288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205071" y="299252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205071" y="299217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205071" y="299180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205071" y="299144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205071" y="299109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205071" y="299073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205071" y="299038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205071" y="299001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205071" y="298965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205071" y="298930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205071" y="298894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205071" y="298857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205071" y="298822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205071" y="298786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205071" y="298750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205071" y="298715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205071" y="298678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205071" y="298643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205071" y="298607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205071" y="298571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205071" y="298536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205071" y="298499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205071" y="298463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205071" y="298428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205071" y="298392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205071" y="2983204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205071" y="298284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205071" y="298249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205071" y="298213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205071" y="298178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205071" y="298141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205071" y="298105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205071" y="298070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205071" y="298034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205071" y="297999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205071" y="297962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205071" y="297926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205071" y="297891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205071" y="297855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205071" y="297820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205071" y="297783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205071" y="297747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205071" y="297712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205071" y="297676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205071" y="2976041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205071" y="297568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205071" y="297533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205071" y="2974606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205071" y="297425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205071" y="297389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205071" y="2973184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205071" y="297281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205071" y="297246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205071" y="297210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205071" y="297174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205071" y="297139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205071" y="297102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205071" y="297066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205071" y="297031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205071" y="2969602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205071" y="296923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205071" y="2968523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205071" y="296816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205071" y="2967443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205071" y="296708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205071" y="2966376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205071" y="296602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205071" y="296565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205071" y="296529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205071" y="296494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205071" y="296458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205071" y="296423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205071" y="296386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205071" y="296350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205071" y="2962795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205071" y="2962071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205071" y="296171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205071" y="296136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205071" y="296100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205071" y="296063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4205071" y="296028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205071" y="295992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205071" y="2959214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205071" y="295884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4205071" y="295849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205071" y="295813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4205071" y="295777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4205071" y="2957055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205071" y="295669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205071" y="295634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4205071" y="295598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4205071" y="295563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205071" y="2954908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205071" y="295455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4205071" y="295419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205071" y="295384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4205071" y="2953118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4205071" y="295276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4205071" y="295240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205071" y="295205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205071" y="2951327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4205071" y="295097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4205071" y="295061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205071" y="2949892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205071" y="2949181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4205071" y="2948457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205071" y="2947745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4205071" y="2947034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4205071" y="2946310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4205071" y="2945599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4205071" y="294524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4205071" y="294488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4205071" y="2944164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4205071" y="294380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4205071" y="294345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4205071" y="294308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4205071" y="2942373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4205071" y="294201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4205071" y="294166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4205071" y="294129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4205071" y="2940583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205071" y="294022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205071" y="293987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4205071" y="293950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4205071" y="293914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4205071" y="2938436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4205071" y="293808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4205071" y="293771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4205071" y="293735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4205071" y="293700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4205071" y="2936290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4205071" y="293592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4205071" y="293556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4205071" y="293521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4205071" y="293485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4205071" y="293450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4205071" y="293413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4205071" y="2933420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4205071" y="2932709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4205071" y="293234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4205071" y="293198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4205071" y="293162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4205071" y="293127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4205071" y="293090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4205071" y="293055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4205071" y="293019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4205071" y="292983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4205071" y="2929115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4205071" y="292875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4205071" y="2928048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4205071" y="292769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4205071" y="2926968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4205071" y="292661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4205071" y="2925902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4205071" y="292553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4205071" y="292517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4205071" y="292482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4205071" y="292446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4205071" y="292411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4205071" y="292374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4205071" y="292338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4205071" y="292303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4205071" y="2922320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4205071" y="292195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4205071" y="292159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4205071" y="2920885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4205071" y="292053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4205071" y="292016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4205071" y="2919450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4205071" y="291909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4205071" y="291872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4205071" y="291837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4205071" y="291801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4205071" y="291765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4205071" y="291730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4205071" y="291693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4205071" y="291658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4205071" y="291622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4205071" y="291586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4205071" y="291551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4205071" y="291514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4205071" y="291478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4205071" y="291443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4205071" y="291407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4205071" y="291372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4205071" y="291335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4205071" y="291299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4205071" y="2912287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5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4205071" y="291193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4205071" y="291156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4205071" y="291120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4205071" y="291085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4205071" y="291049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4205071" y="291014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4205071" y="290977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4205071" y="290941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205071" y="290906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4205071" y="290870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4205071" y="290835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4205071" y="290798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4205071" y="290762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4205071" y="290727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205071" y="290691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4205071" y="290656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4205071" y="290619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4205071" y="290583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4205071" y="290548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4205071" y="290512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4205071" y="290475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4205071" y="290440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4205071" y="290404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4205071" y="290368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4205071" y="290333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4205071" y="290296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4205071" y="290261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4205071" y="290225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5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3617556" y="2902254"/>
              <a:ext cx="1515110" cy="1417320"/>
            </a:xfrm>
            <a:custGeom>
              <a:avLst/>
              <a:gdLst/>
              <a:ahLst/>
              <a:cxnLst/>
              <a:rect l="l" t="t" r="r" b="b"/>
              <a:pathLst>
                <a:path w="1515110" h="1417320">
                  <a:moveTo>
                    <a:pt x="587514" y="91694"/>
                  </a:moveTo>
                  <a:lnTo>
                    <a:pt x="587514" y="0"/>
                  </a:lnTo>
                  <a:lnTo>
                    <a:pt x="1514627" y="0"/>
                  </a:lnTo>
                  <a:lnTo>
                    <a:pt x="1514627" y="91694"/>
                  </a:lnTo>
                  <a:lnTo>
                    <a:pt x="587514" y="91694"/>
                  </a:lnTo>
                  <a:close/>
                </a:path>
                <a:path w="1515110" h="1417320">
                  <a:moveTo>
                    <a:pt x="830884" y="1324444"/>
                  </a:moveTo>
                  <a:lnTo>
                    <a:pt x="933907" y="1324444"/>
                  </a:lnTo>
                  <a:lnTo>
                    <a:pt x="933907" y="1347076"/>
                  </a:lnTo>
                  <a:lnTo>
                    <a:pt x="910132" y="1347076"/>
                  </a:lnTo>
                  <a:lnTo>
                    <a:pt x="910132" y="1417269"/>
                  </a:lnTo>
                  <a:lnTo>
                    <a:pt x="854659" y="1417269"/>
                  </a:lnTo>
                  <a:lnTo>
                    <a:pt x="854659" y="1347076"/>
                  </a:lnTo>
                  <a:lnTo>
                    <a:pt x="830884" y="1347076"/>
                  </a:lnTo>
                  <a:lnTo>
                    <a:pt x="830884" y="1324444"/>
                  </a:lnTo>
                  <a:close/>
                </a:path>
                <a:path w="1515110" h="1417320">
                  <a:moveTo>
                    <a:pt x="0" y="1417269"/>
                  </a:moveTo>
                  <a:lnTo>
                    <a:pt x="0" y="1026731"/>
                  </a:lnTo>
                  <a:lnTo>
                    <a:pt x="460730" y="1026731"/>
                  </a:lnTo>
                  <a:lnTo>
                    <a:pt x="460730" y="1417269"/>
                  </a:lnTo>
                  <a:lnTo>
                    <a:pt x="0" y="1417269"/>
                  </a:lnTo>
                  <a:close/>
                </a:path>
                <a:path w="1515110" h="1417320">
                  <a:moveTo>
                    <a:pt x="0" y="1417269"/>
                  </a:moveTo>
                  <a:lnTo>
                    <a:pt x="0" y="1026731"/>
                  </a:lnTo>
                  <a:lnTo>
                    <a:pt x="460730" y="1026731"/>
                  </a:lnTo>
                  <a:lnTo>
                    <a:pt x="460730" y="1417269"/>
                  </a:lnTo>
                  <a:lnTo>
                    <a:pt x="0" y="14172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4006964" y="3928986"/>
              <a:ext cx="71755" cy="391160"/>
            </a:xfrm>
            <a:custGeom>
              <a:avLst/>
              <a:gdLst/>
              <a:ahLst/>
              <a:cxnLst/>
              <a:rect l="l" t="t" r="r" b="b"/>
              <a:pathLst>
                <a:path w="71754" h="391160">
                  <a:moveTo>
                    <a:pt x="0" y="0"/>
                  </a:moveTo>
                  <a:lnTo>
                    <a:pt x="0" y="390537"/>
                  </a:lnTo>
                  <a:lnTo>
                    <a:pt x="71310" y="390537"/>
                  </a:lnTo>
                  <a:lnTo>
                    <a:pt x="713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006964" y="3928986"/>
              <a:ext cx="71755" cy="391160"/>
            </a:xfrm>
            <a:custGeom>
              <a:avLst/>
              <a:gdLst/>
              <a:ahLst/>
              <a:cxnLst/>
              <a:rect l="l" t="t" r="r" b="b"/>
              <a:pathLst>
                <a:path w="71754" h="391160">
                  <a:moveTo>
                    <a:pt x="0" y="390537"/>
                  </a:moveTo>
                  <a:lnTo>
                    <a:pt x="0" y="0"/>
                  </a:lnTo>
                  <a:lnTo>
                    <a:pt x="71310" y="0"/>
                  </a:lnTo>
                  <a:lnTo>
                    <a:pt x="71310" y="390537"/>
                  </a:lnTo>
                  <a:lnTo>
                    <a:pt x="0" y="3905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1" name="object 23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461600" y="4028859"/>
              <a:ext cx="114947" cy="203238"/>
            </a:xfrm>
            <a:prstGeom prst="rect">
              <a:avLst/>
            </a:prstGeom>
          </p:spPr>
        </p:pic>
        <p:sp>
          <p:nvSpPr>
            <p:cNvPr id="232" name="object 232"/>
            <p:cNvSpPr/>
            <p:nvPr/>
          </p:nvSpPr>
          <p:spPr>
            <a:xfrm>
              <a:off x="3571151" y="4078401"/>
              <a:ext cx="436245" cy="92075"/>
            </a:xfrm>
            <a:custGeom>
              <a:avLst/>
              <a:gdLst/>
              <a:ahLst/>
              <a:cxnLst/>
              <a:rect l="l" t="t" r="r" b="b"/>
              <a:pathLst>
                <a:path w="436245" h="92075">
                  <a:moveTo>
                    <a:pt x="0" y="0"/>
                  </a:moveTo>
                  <a:lnTo>
                    <a:pt x="0" y="91694"/>
                  </a:lnTo>
                  <a:lnTo>
                    <a:pt x="435813" y="91694"/>
                  </a:lnTo>
                  <a:lnTo>
                    <a:pt x="4358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3571151" y="3928986"/>
              <a:ext cx="1152525" cy="391160"/>
            </a:xfrm>
            <a:custGeom>
              <a:avLst/>
              <a:gdLst/>
              <a:ahLst/>
              <a:cxnLst/>
              <a:rect l="l" t="t" r="r" b="b"/>
              <a:pathLst>
                <a:path w="1152525" h="391160">
                  <a:moveTo>
                    <a:pt x="0" y="241109"/>
                  </a:moveTo>
                  <a:lnTo>
                    <a:pt x="0" y="149415"/>
                  </a:lnTo>
                  <a:lnTo>
                    <a:pt x="435813" y="149415"/>
                  </a:lnTo>
                  <a:lnTo>
                    <a:pt x="435813" y="241109"/>
                  </a:lnTo>
                  <a:lnTo>
                    <a:pt x="0" y="241109"/>
                  </a:lnTo>
                  <a:close/>
                </a:path>
                <a:path w="1152525" h="391160">
                  <a:moveTo>
                    <a:pt x="899934" y="0"/>
                  </a:moveTo>
                  <a:lnTo>
                    <a:pt x="1094638" y="390537"/>
                  </a:lnTo>
                  <a:lnTo>
                    <a:pt x="1152372" y="390537"/>
                  </a:lnTo>
                  <a:lnTo>
                    <a:pt x="957668" y="0"/>
                  </a:lnTo>
                  <a:lnTo>
                    <a:pt x="89993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4136021" y="3928986"/>
              <a:ext cx="530225" cy="391160"/>
            </a:xfrm>
            <a:custGeom>
              <a:avLst/>
              <a:gdLst/>
              <a:ahLst/>
              <a:cxnLst/>
              <a:rect l="l" t="t" r="r" b="b"/>
              <a:pathLst>
                <a:path w="530225" h="391160">
                  <a:moveTo>
                    <a:pt x="0" y="0"/>
                  </a:moveTo>
                  <a:lnTo>
                    <a:pt x="0" y="390537"/>
                  </a:lnTo>
                  <a:lnTo>
                    <a:pt x="140360" y="390537"/>
                  </a:lnTo>
                  <a:lnTo>
                    <a:pt x="140360" y="320344"/>
                  </a:lnTo>
                  <a:lnTo>
                    <a:pt x="116585" y="320344"/>
                  </a:lnTo>
                  <a:lnTo>
                    <a:pt x="116585" y="297713"/>
                  </a:lnTo>
                  <a:lnTo>
                    <a:pt x="218465" y="297713"/>
                  </a:lnTo>
                  <a:lnTo>
                    <a:pt x="218465" y="320344"/>
                  </a:lnTo>
                  <a:lnTo>
                    <a:pt x="196964" y="320344"/>
                  </a:lnTo>
                  <a:lnTo>
                    <a:pt x="196964" y="390537"/>
                  </a:lnTo>
                  <a:lnTo>
                    <a:pt x="336194" y="390537"/>
                  </a:lnTo>
                  <a:lnTo>
                    <a:pt x="336194" y="320344"/>
                  </a:lnTo>
                  <a:lnTo>
                    <a:pt x="312419" y="320344"/>
                  </a:lnTo>
                  <a:lnTo>
                    <a:pt x="312419" y="297713"/>
                  </a:lnTo>
                  <a:lnTo>
                    <a:pt x="415442" y="297713"/>
                  </a:lnTo>
                  <a:lnTo>
                    <a:pt x="415442" y="320344"/>
                  </a:lnTo>
                  <a:lnTo>
                    <a:pt x="391667" y="320344"/>
                  </a:lnTo>
                  <a:lnTo>
                    <a:pt x="391667" y="390537"/>
                  </a:lnTo>
                  <a:lnTo>
                    <a:pt x="529767" y="390537"/>
                  </a:lnTo>
                  <a:lnTo>
                    <a:pt x="3361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4136021" y="3928986"/>
              <a:ext cx="530225" cy="391160"/>
            </a:xfrm>
            <a:custGeom>
              <a:avLst/>
              <a:gdLst/>
              <a:ahLst/>
              <a:cxnLst/>
              <a:rect l="l" t="t" r="r" b="b"/>
              <a:pathLst>
                <a:path w="530225" h="391160">
                  <a:moveTo>
                    <a:pt x="0" y="0"/>
                  </a:moveTo>
                  <a:lnTo>
                    <a:pt x="336194" y="0"/>
                  </a:lnTo>
                  <a:lnTo>
                    <a:pt x="529767" y="390537"/>
                  </a:lnTo>
                  <a:lnTo>
                    <a:pt x="391667" y="390537"/>
                  </a:lnTo>
                  <a:lnTo>
                    <a:pt x="391667" y="320344"/>
                  </a:lnTo>
                  <a:lnTo>
                    <a:pt x="415442" y="320344"/>
                  </a:lnTo>
                  <a:lnTo>
                    <a:pt x="415442" y="297713"/>
                  </a:lnTo>
                  <a:lnTo>
                    <a:pt x="312419" y="297713"/>
                  </a:lnTo>
                  <a:lnTo>
                    <a:pt x="312419" y="320344"/>
                  </a:lnTo>
                  <a:lnTo>
                    <a:pt x="336194" y="320344"/>
                  </a:lnTo>
                  <a:lnTo>
                    <a:pt x="336194" y="390537"/>
                  </a:lnTo>
                  <a:lnTo>
                    <a:pt x="196964" y="390537"/>
                  </a:lnTo>
                  <a:lnTo>
                    <a:pt x="196964" y="320344"/>
                  </a:lnTo>
                  <a:lnTo>
                    <a:pt x="218465" y="320344"/>
                  </a:lnTo>
                  <a:lnTo>
                    <a:pt x="218465" y="297713"/>
                  </a:lnTo>
                  <a:lnTo>
                    <a:pt x="116585" y="297713"/>
                  </a:lnTo>
                  <a:lnTo>
                    <a:pt x="116585" y="320344"/>
                  </a:lnTo>
                  <a:lnTo>
                    <a:pt x="140360" y="320344"/>
                  </a:lnTo>
                  <a:lnTo>
                    <a:pt x="140360" y="390537"/>
                  </a:lnTo>
                  <a:lnTo>
                    <a:pt x="0" y="390537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4528819" y="3928986"/>
              <a:ext cx="266065" cy="391160"/>
            </a:xfrm>
            <a:custGeom>
              <a:avLst/>
              <a:gdLst/>
              <a:ahLst/>
              <a:cxnLst/>
              <a:rect l="l" t="t" r="r" b="b"/>
              <a:pathLst>
                <a:path w="266064" h="391160">
                  <a:moveTo>
                    <a:pt x="0" y="0"/>
                  </a:moveTo>
                  <a:lnTo>
                    <a:pt x="194703" y="390537"/>
                  </a:lnTo>
                  <a:lnTo>
                    <a:pt x="266014" y="390537"/>
                  </a:lnTo>
                  <a:lnTo>
                    <a:pt x="2660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3571151" y="3882567"/>
              <a:ext cx="1224280" cy="1031875"/>
            </a:xfrm>
            <a:custGeom>
              <a:avLst/>
              <a:gdLst/>
              <a:ahLst/>
              <a:cxnLst/>
              <a:rect l="l" t="t" r="r" b="b"/>
              <a:pathLst>
                <a:path w="1224279" h="1031875">
                  <a:moveTo>
                    <a:pt x="1223683" y="46418"/>
                  </a:moveTo>
                  <a:lnTo>
                    <a:pt x="1223683" y="436956"/>
                  </a:lnTo>
                  <a:lnTo>
                    <a:pt x="1152372" y="436956"/>
                  </a:lnTo>
                  <a:lnTo>
                    <a:pt x="957668" y="46418"/>
                  </a:lnTo>
                  <a:lnTo>
                    <a:pt x="1223683" y="46418"/>
                  </a:lnTo>
                  <a:close/>
                </a:path>
                <a:path w="1224279" h="1031875">
                  <a:moveTo>
                    <a:pt x="761834" y="734669"/>
                  </a:moveTo>
                  <a:lnTo>
                    <a:pt x="761834" y="366763"/>
                  </a:lnTo>
                  <a:lnTo>
                    <a:pt x="783335" y="366763"/>
                  </a:lnTo>
                  <a:lnTo>
                    <a:pt x="783335" y="344131"/>
                  </a:lnTo>
                  <a:lnTo>
                    <a:pt x="681456" y="344131"/>
                  </a:lnTo>
                  <a:lnTo>
                    <a:pt x="681456" y="366763"/>
                  </a:lnTo>
                  <a:lnTo>
                    <a:pt x="705230" y="366763"/>
                  </a:lnTo>
                  <a:lnTo>
                    <a:pt x="705230" y="734098"/>
                  </a:lnTo>
                </a:path>
                <a:path w="1224279" h="1031875">
                  <a:moveTo>
                    <a:pt x="507136" y="436956"/>
                  </a:moveTo>
                  <a:lnTo>
                    <a:pt x="436943" y="436956"/>
                  </a:lnTo>
                </a:path>
                <a:path w="1224279" h="1031875">
                  <a:moveTo>
                    <a:pt x="507136" y="436943"/>
                  </a:moveTo>
                  <a:lnTo>
                    <a:pt x="507136" y="1031252"/>
                  </a:lnTo>
                </a:path>
                <a:path w="1224279" h="1031875">
                  <a:moveTo>
                    <a:pt x="564870" y="436956"/>
                  </a:moveTo>
                  <a:lnTo>
                    <a:pt x="564870" y="1031252"/>
                  </a:lnTo>
                </a:path>
                <a:path w="1224279" h="1031875">
                  <a:moveTo>
                    <a:pt x="0" y="0"/>
                  </a:moveTo>
                  <a:lnTo>
                    <a:pt x="504875" y="0"/>
                  </a:lnTo>
                </a:path>
                <a:path w="1224279" h="1031875">
                  <a:moveTo>
                    <a:pt x="436943" y="436956"/>
                  </a:moveTo>
                  <a:lnTo>
                    <a:pt x="47548" y="436956"/>
                  </a:lnTo>
                </a:path>
                <a:path w="1224279" h="1031875">
                  <a:moveTo>
                    <a:pt x="702970" y="436956"/>
                  </a:moveTo>
                  <a:lnTo>
                    <a:pt x="564870" y="436956"/>
                  </a:lnTo>
                  <a:lnTo>
                    <a:pt x="564870" y="46418"/>
                  </a:lnTo>
                </a:path>
                <a:path w="1224279" h="1031875">
                  <a:moveTo>
                    <a:pt x="956538" y="436956"/>
                  </a:moveTo>
                  <a:lnTo>
                    <a:pt x="956538" y="369036"/>
                  </a:lnTo>
                  <a:lnTo>
                    <a:pt x="980312" y="369036"/>
                  </a:lnTo>
                  <a:lnTo>
                    <a:pt x="980312" y="344131"/>
                  </a:lnTo>
                  <a:lnTo>
                    <a:pt x="876160" y="344131"/>
                  </a:lnTo>
                  <a:lnTo>
                    <a:pt x="876160" y="369036"/>
                  </a:lnTo>
                  <a:lnTo>
                    <a:pt x="899934" y="369036"/>
                  </a:lnTo>
                </a:path>
                <a:path w="1224279" h="1031875">
                  <a:moveTo>
                    <a:pt x="830884" y="436956"/>
                  </a:moveTo>
                  <a:lnTo>
                    <a:pt x="830884" y="4641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4112247" y="314298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4112247" y="314144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4112247" y="313992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4112247" y="313838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4112247" y="313686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4112247" y="313533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4112247" y="313380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4112247" y="313227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4112247" y="313074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4112247" y="312921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4112247" y="312767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4112247" y="312615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4112247" y="312461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4112247" y="312309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4112247" y="312155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4112247" y="312003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4112247" y="311849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4112247" y="311697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4112247" y="311543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4112247" y="311391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4112247" y="311238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4112247" y="311085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4112247" y="310932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4112247" y="310779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4112247" y="310626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4112247" y="310473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4112247" y="310320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4112247" y="310167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4112247" y="3098609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4112247" y="309708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4112247" y="309554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4112247" y="309402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4112247" y="309248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4112247" y="309096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4112247" y="308942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4112247" y="308790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4112247" y="308637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4112247" y="308484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4112247" y="308331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4112247" y="308178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4112247" y="308025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4112247" y="307872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4112247" y="307719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4112247" y="307566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4112247" y="307413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4112247" y="307259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4112247" y="307107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4112247" y="3068015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4112247" y="306647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4112247" y="306495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4112247" y="3061893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4112247" y="306036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4112247" y="305883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4112247" y="3055772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4112247" y="305424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4112247" y="305271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4112247" y="305118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4112247" y="304965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4112247" y="304812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4112247" y="304659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4112247" y="304506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4112247" y="304352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4112247" y="3040468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4112247" y="303894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4112247" y="3035884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4112247" y="303436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4112247" y="3031299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4112247" y="302976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4112247" y="3026701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4112247" y="302517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4112247" y="302364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4112247" y="302211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4112247" y="302058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4112247" y="301905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4112247" y="301752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4112247" y="301599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4112247" y="301445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4112247" y="3011411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4112247" y="3008350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4112247" y="300681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4112247" y="300528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4112247" y="300375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4112247" y="300222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4112247" y="300069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4112247" y="299916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4112247" y="2996107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4112247" y="299457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4112247" y="299304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4112247" y="299151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4112247" y="298998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4112247" y="2986925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4112247" y="298540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4112247" y="298386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4112247" y="298234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4112247" y="298080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4112247" y="2977743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4112247" y="297621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4112247" y="297468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4112247" y="297315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4112247" y="2970097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4112247" y="296856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4112247" y="296703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4112247" y="296551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4112247" y="2962452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4112247" y="296091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4112247" y="295939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4112247" y="2956331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4112247" y="2953270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4112247" y="2950209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4112247" y="2947149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4112247" y="2944088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4112247" y="2941027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4112247" y="2937966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4112247" y="293643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4112247" y="293490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4112247" y="2931845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4112247" y="293032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4112247" y="292878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4112247" y="292726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4112247" y="2924200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4112247" y="292266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4112247" y="292113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4112247" y="291960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4112247" y="2916542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4112247" y="291501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4112247" y="291348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4112247" y="291195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4112247" y="291042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4112247" y="2907359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4112247" y="290583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4112247" y="290431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4112247" y="290277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4112247" y="290125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4112247" y="2898190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4112247" y="289665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4112247" y="289513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4112247" y="289359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4112247" y="289206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4112247" y="289053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4112247" y="288900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4112247" y="2885947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4112247" y="2882887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4112247" y="288136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4112247" y="287982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4112247" y="287830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4112247" y="287676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4112247" y="287524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4112247" y="287370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4112247" y="287218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4112247" y="287064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4112247" y="2867583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4112247" y="286605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4112247" y="2862998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4112247" y="286146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4112247" y="2858401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4112247" y="285687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4112247" y="2853816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4112247" y="285229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4112247" y="285075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4112247" y="284923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4112247" y="284769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4112247" y="284617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4112247" y="284463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4112247" y="284311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4112247" y="284157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4112247" y="2838513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4112247" y="283698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4112247" y="283545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4112247" y="2832404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4112247" y="283086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4112247" y="282934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4112247" y="2826283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4112247" y="282474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4112247" y="282322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4112247" y="282168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4112247" y="282016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4112247" y="281862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4112247" y="281710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4112247" y="281556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4112247" y="281404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4112247" y="281250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4112247" y="281097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4112247" y="280944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4112247" y="280791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4112247" y="280639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4112247" y="280485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4112247" y="280333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4112247" y="280179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4112247" y="280027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4112247" y="279873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4112247" y="2795676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4112247" y="279415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4112247" y="279261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4112247" y="279109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4112247" y="278955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4112247" y="278803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4112247" y="278649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4112247" y="278497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4112247" y="278344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4112247" y="278190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4112247" y="278038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4112247" y="277884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4112247" y="277732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4112247" y="277578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4112247" y="277426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4112247" y="277272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4112247" y="277120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4112247" y="276966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4112247" y="276814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4112247" y="276660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4112247" y="276508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4112247" y="276354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4112247" y="276202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4112247" y="276049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4112247" y="275896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4112247" y="275743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4112247" y="275590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4112247" y="275437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4112247" y="275283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3375317" y="2752839"/>
              <a:ext cx="829944" cy="1176655"/>
            </a:xfrm>
            <a:custGeom>
              <a:avLst/>
              <a:gdLst/>
              <a:ahLst/>
              <a:cxnLst/>
              <a:rect l="l" t="t" r="r" b="b"/>
              <a:pathLst>
                <a:path w="829945" h="1176654">
                  <a:moveTo>
                    <a:pt x="736930" y="391667"/>
                  </a:moveTo>
                  <a:lnTo>
                    <a:pt x="736930" y="0"/>
                  </a:lnTo>
                  <a:lnTo>
                    <a:pt x="829754" y="0"/>
                  </a:lnTo>
                  <a:lnTo>
                    <a:pt x="829754" y="391667"/>
                  </a:lnTo>
                  <a:lnTo>
                    <a:pt x="736930" y="391667"/>
                  </a:lnTo>
                  <a:close/>
                </a:path>
                <a:path w="829945" h="1176654">
                  <a:moveTo>
                    <a:pt x="736930" y="0"/>
                  </a:moveTo>
                  <a:lnTo>
                    <a:pt x="0" y="0"/>
                  </a:lnTo>
                  <a:lnTo>
                    <a:pt x="0" y="391667"/>
                  </a:lnTo>
                  <a:lnTo>
                    <a:pt x="46405" y="391667"/>
                  </a:lnTo>
                  <a:lnTo>
                    <a:pt x="46405" y="784466"/>
                  </a:lnTo>
                  <a:lnTo>
                    <a:pt x="702970" y="784466"/>
                  </a:lnTo>
                  <a:lnTo>
                    <a:pt x="702970" y="1176147"/>
                  </a:lnTo>
                </a:path>
                <a:path w="829945" h="1176654">
                  <a:moveTo>
                    <a:pt x="736930" y="391667"/>
                  </a:moveTo>
                  <a:lnTo>
                    <a:pt x="92824" y="391667"/>
                  </a:lnTo>
                  <a:lnTo>
                    <a:pt x="92824" y="738060"/>
                  </a:lnTo>
                  <a:lnTo>
                    <a:pt x="760704" y="738060"/>
                  </a:lnTo>
                  <a:lnTo>
                    <a:pt x="760704" y="117614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3115652" y="4028020"/>
              <a:ext cx="255270" cy="205104"/>
            </a:xfrm>
            <a:custGeom>
              <a:avLst/>
              <a:gdLst/>
              <a:ahLst/>
              <a:cxnLst/>
              <a:rect l="l" t="t" r="r" b="b"/>
              <a:pathLst>
                <a:path w="255270" h="205104">
                  <a:moveTo>
                    <a:pt x="0" y="75184"/>
                  </a:moveTo>
                  <a:lnTo>
                    <a:pt x="0" y="129717"/>
                  </a:lnTo>
                  <a:lnTo>
                    <a:pt x="150317" y="129717"/>
                  </a:lnTo>
                  <a:lnTo>
                    <a:pt x="75133" y="204901"/>
                  </a:lnTo>
                  <a:lnTo>
                    <a:pt x="152450" y="204901"/>
                  </a:lnTo>
                  <a:lnTo>
                    <a:pt x="254901" y="102450"/>
                  </a:lnTo>
                  <a:lnTo>
                    <a:pt x="152450" y="0"/>
                  </a:lnTo>
                  <a:lnTo>
                    <a:pt x="75133" y="0"/>
                  </a:lnTo>
                  <a:lnTo>
                    <a:pt x="150317" y="75184"/>
                  </a:lnTo>
                  <a:lnTo>
                    <a:pt x="0" y="75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4205071" y="2776601"/>
              <a:ext cx="177800" cy="345440"/>
            </a:xfrm>
            <a:custGeom>
              <a:avLst/>
              <a:gdLst/>
              <a:ahLst/>
              <a:cxnLst/>
              <a:rect l="l" t="t" r="r" b="b"/>
              <a:pathLst>
                <a:path w="177800" h="345439">
                  <a:moveTo>
                    <a:pt x="40512" y="345262"/>
                  </a:moveTo>
                  <a:lnTo>
                    <a:pt x="59093" y="0"/>
                  </a:lnTo>
                </a:path>
                <a:path w="177800" h="345439">
                  <a:moveTo>
                    <a:pt x="0" y="345262"/>
                  </a:moveTo>
                  <a:lnTo>
                    <a:pt x="18580" y="0"/>
                  </a:lnTo>
                </a:path>
                <a:path w="177800" h="345439">
                  <a:moveTo>
                    <a:pt x="80733" y="345262"/>
                  </a:moveTo>
                  <a:lnTo>
                    <a:pt x="99313" y="0"/>
                  </a:lnTo>
                </a:path>
                <a:path w="177800" h="345439">
                  <a:moveTo>
                    <a:pt x="118198" y="345262"/>
                  </a:moveTo>
                  <a:lnTo>
                    <a:pt x="140131" y="0"/>
                  </a:lnTo>
                </a:path>
                <a:path w="177800" h="345439">
                  <a:moveTo>
                    <a:pt x="158711" y="345262"/>
                  </a:moveTo>
                  <a:lnTo>
                    <a:pt x="177291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4136390" y="3880294"/>
              <a:ext cx="910590" cy="484505"/>
            </a:xfrm>
            <a:custGeom>
              <a:avLst/>
              <a:gdLst/>
              <a:ahLst/>
              <a:cxnLst/>
              <a:rect l="l" t="t" r="r" b="b"/>
              <a:pathLst>
                <a:path w="910589" h="484504">
                  <a:moveTo>
                    <a:pt x="910590" y="0"/>
                  </a:moveTo>
                  <a:lnTo>
                    <a:pt x="864870" y="0"/>
                  </a:lnTo>
                  <a:lnTo>
                    <a:pt x="196850" y="0"/>
                  </a:lnTo>
                  <a:lnTo>
                    <a:pt x="0" y="0"/>
                  </a:lnTo>
                  <a:lnTo>
                    <a:pt x="0" y="48679"/>
                  </a:lnTo>
                  <a:lnTo>
                    <a:pt x="196850" y="48679"/>
                  </a:lnTo>
                  <a:lnTo>
                    <a:pt x="864870" y="48679"/>
                  </a:lnTo>
                  <a:lnTo>
                    <a:pt x="864870" y="439216"/>
                  </a:lnTo>
                  <a:lnTo>
                    <a:pt x="196850" y="439216"/>
                  </a:lnTo>
                  <a:lnTo>
                    <a:pt x="196850" y="484505"/>
                  </a:lnTo>
                  <a:lnTo>
                    <a:pt x="864870" y="484505"/>
                  </a:lnTo>
                  <a:lnTo>
                    <a:pt x="910590" y="484505"/>
                  </a:lnTo>
                  <a:lnTo>
                    <a:pt x="91059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4136021" y="3880294"/>
              <a:ext cx="911225" cy="484505"/>
            </a:xfrm>
            <a:custGeom>
              <a:avLst/>
              <a:gdLst/>
              <a:ahLst/>
              <a:cxnLst/>
              <a:rect l="l" t="t" r="r" b="b"/>
              <a:pathLst>
                <a:path w="911225" h="484504">
                  <a:moveTo>
                    <a:pt x="0" y="48679"/>
                  </a:moveTo>
                  <a:lnTo>
                    <a:pt x="0" y="0"/>
                  </a:lnTo>
                  <a:lnTo>
                    <a:pt x="910793" y="0"/>
                  </a:lnTo>
                  <a:lnTo>
                    <a:pt x="910793" y="484505"/>
                  </a:lnTo>
                  <a:lnTo>
                    <a:pt x="196964" y="484505"/>
                  </a:lnTo>
                  <a:lnTo>
                    <a:pt x="196964" y="439216"/>
                  </a:lnTo>
                  <a:lnTo>
                    <a:pt x="865504" y="439216"/>
                  </a:lnTo>
                  <a:lnTo>
                    <a:pt x="865504" y="48679"/>
                  </a:lnTo>
                  <a:lnTo>
                    <a:pt x="0" y="4867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2" name="object 462"/>
          <p:cNvGrpSpPr/>
          <p:nvPr/>
        </p:nvGrpSpPr>
        <p:grpSpPr>
          <a:xfrm>
            <a:off x="894816" y="2701023"/>
            <a:ext cx="1983739" cy="2206625"/>
            <a:chOff x="894816" y="2701023"/>
            <a:chExt cx="1983739" cy="2206625"/>
          </a:xfrm>
        </p:grpSpPr>
        <p:sp>
          <p:nvSpPr>
            <p:cNvPr id="463" name="object 463"/>
            <p:cNvSpPr/>
            <p:nvPr/>
          </p:nvSpPr>
          <p:spPr>
            <a:xfrm>
              <a:off x="2230323" y="4004500"/>
              <a:ext cx="597535" cy="225425"/>
            </a:xfrm>
            <a:custGeom>
              <a:avLst/>
              <a:gdLst/>
              <a:ahLst/>
              <a:cxnLst/>
              <a:rect l="l" t="t" r="r" b="b"/>
              <a:pathLst>
                <a:path w="597535" h="225425">
                  <a:moveTo>
                    <a:pt x="0" y="121437"/>
                  </a:moveTo>
                  <a:lnTo>
                    <a:pt x="24638" y="0"/>
                  </a:lnTo>
                  <a:lnTo>
                    <a:pt x="64528" y="225196"/>
                  </a:lnTo>
                  <a:lnTo>
                    <a:pt x="119672" y="0"/>
                  </a:lnTo>
                  <a:lnTo>
                    <a:pt x="174828" y="225196"/>
                  </a:lnTo>
                </a:path>
                <a:path w="597535" h="225425">
                  <a:moveTo>
                    <a:pt x="175996" y="225196"/>
                  </a:moveTo>
                  <a:lnTo>
                    <a:pt x="215887" y="0"/>
                  </a:lnTo>
                  <a:lnTo>
                    <a:pt x="271030" y="225196"/>
                  </a:lnTo>
                  <a:lnTo>
                    <a:pt x="312102" y="0"/>
                  </a:lnTo>
                  <a:lnTo>
                    <a:pt x="357860" y="225196"/>
                  </a:lnTo>
                </a:path>
                <a:path w="597535" h="225425">
                  <a:moveTo>
                    <a:pt x="359041" y="225196"/>
                  </a:moveTo>
                  <a:lnTo>
                    <a:pt x="405968" y="0"/>
                  </a:lnTo>
                </a:path>
                <a:path w="597535" h="225425">
                  <a:moveTo>
                    <a:pt x="0" y="121437"/>
                  </a:moveTo>
                  <a:lnTo>
                    <a:pt x="24638" y="0"/>
                  </a:lnTo>
                  <a:lnTo>
                    <a:pt x="64528" y="225196"/>
                  </a:lnTo>
                  <a:lnTo>
                    <a:pt x="119672" y="0"/>
                  </a:lnTo>
                  <a:lnTo>
                    <a:pt x="174828" y="225196"/>
                  </a:lnTo>
                </a:path>
                <a:path w="597535" h="225425">
                  <a:moveTo>
                    <a:pt x="175996" y="225196"/>
                  </a:moveTo>
                  <a:lnTo>
                    <a:pt x="215887" y="0"/>
                  </a:lnTo>
                  <a:lnTo>
                    <a:pt x="271030" y="225196"/>
                  </a:lnTo>
                  <a:lnTo>
                    <a:pt x="312102" y="0"/>
                  </a:lnTo>
                  <a:lnTo>
                    <a:pt x="357860" y="225196"/>
                  </a:lnTo>
                </a:path>
                <a:path w="597535" h="225425">
                  <a:moveTo>
                    <a:pt x="359041" y="225196"/>
                  </a:moveTo>
                  <a:lnTo>
                    <a:pt x="405968" y="0"/>
                  </a:lnTo>
                </a:path>
                <a:path w="597535" h="225425">
                  <a:moveTo>
                    <a:pt x="0" y="121437"/>
                  </a:moveTo>
                  <a:lnTo>
                    <a:pt x="24638" y="0"/>
                  </a:lnTo>
                  <a:lnTo>
                    <a:pt x="64528" y="225196"/>
                  </a:lnTo>
                  <a:lnTo>
                    <a:pt x="119672" y="0"/>
                  </a:lnTo>
                  <a:lnTo>
                    <a:pt x="174828" y="225196"/>
                  </a:lnTo>
                </a:path>
                <a:path w="597535" h="225425">
                  <a:moveTo>
                    <a:pt x="175996" y="225196"/>
                  </a:moveTo>
                  <a:lnTo>
                    <a:pt x="215887" y="0"/>
                  </a:lnTo>
                  <a:lnTo>
                    <a:pt x="271030" y="225196"/>
                  </a:lnTo>
                  <a:lnTo>
                    <a:pt x="312102" y="0"/>
                  </a:lnTo>
                  <a:lnTo>
                    <a:pt x="357860" y="225196"/>
                  </a:lnTo>
                </a:path>
                <a:path w="597535" h="225425">
                  <a:moveTo>
                    <a:pt x="359041" y="225196"/>
                  </a:moveTo>
                  <a:lnTo>
                    <a:pt x="405968" y="0"/>
                  </a:lnTo>
                  <a:lnTo>
                    <a:pt x="461124" y="225196"/>
                  </a:lnTo>
                </a:path>
                <a:path w="597535" h="225425">
                  <a:moveTo>
                    <a:pt x="462292" y="225196"/>
                  </a:moveTo>
                  <a:lnTo>
                    <a:pt x="503351" y="0"/>
                  </a:lnTo>
                  <a:lnTo>
                    <a:pt x="549122" y="224015"/>
                  </a:lnTo>
                  <a:lnTo>
                    <a:pt x="597230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1882140" y="4226699"/>
              <a:ext cx="105410" cy="680720"/>
            </a:xfrm>
            <a:custGeom>
              <a:avLst/>
              <a:gdLst/>
              <a:ahLst/>
              <a:cxnLst/>
              <a:rect l="l" t="t" r="r" b="b"/>
              <a:pathLst>
                <a:path w="105410" h="680720">
                  <a:moveTo>
                    <a:pt x="105410" y="0"/>
                  </a:moveTo>
                  <a:lnTo>
                    <a:pt x="81280" y="0"/>
                  </a:lnTo>
                  <a:lnTo>
                    <a:pt x="22860" y="0"/>
                  </a:lnTo>
                  <a:lnTo>
                    <a:pt x="0" y="0"/>
                  </a:lnTo>
                  <a:lnTo>
                    <a:pt x="0" y="22631"/>
                  </a:lnTo>
                  <a:lnTo>
                    <a:pt x="22860" y="22631"/>
                  </a:lnTo>
                  <a:lnTo>
                    <a:pt x="22860" y="680326"/>
                  </a:lnTo>
                  <a:lnTo>
                    <a:pt x="81280" y="680326"/>
                  </a:lnTo>
                  <a:lnTo>
                    <a:pt x="81280" y="22631"/>
                  </a:lnTo>
                  <a:lnTo>
                    <a:pt x="105410" y="22631"/>
                  </a:lnTo>
                  <a:lnTo>
                    <a:pt x="10541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1202461" y="2752826"/>
              <a:ext cx="1028065" cy="1864995"/>
            </a:xfrm>
            <a:custGeom>
              <a:avLst/>
              <a:gdLst/>
              <a:ahLst/>
              <a:cxnLst/>
              <a:rect l="l" t="t" r="r" b="b"/>
              <a:pathLst>
                <a:path w="1028064" h="1864995">
                  <a:moveTo>
                    <a:pt x="957668" y="1566697"/>
                  </a:moveTo>
                  <a:lnTo>
                    <a:pt x="760704" y="1176159"/>
                  </a:lnTo>
                  <a:lnTo>
                    <a:pt x="760704" y="738073"/>
                  </a:lnTo>
                  <a:lnTo>
                    <a:pt x="92824" y="738073"/>
                  </a:lnTo>
                  <a:lnTo>
                    <a:pt x="92824" y="391680"/>
                  </a:lnTo>
                  <a:lnTo>
                    <a:pt x="173189" y="391680"/>
                  </a:lnTo>
                  <a:lnTo>
                    <a:pt x="173189" y="0"/>
                  </a:lnTo>
                  <a:lnTo>
                    <a:pt x="0" y="0"/>
                  </a:lnTo>
                  <a:lnTo>
                    <a:pt x="0" y="391680"/>
                  </a:lnTo>
                  <a:lnTo>
                    <a:pt x="45275" y="391680"/>
                  </a:lnTo>
                  <a:lnTo>
                    <a:pt x="45275" y="782218"/>
                  </a:lnTo>
                  <a:lnTo>
                    <a:pt x="702970" y="782218"/>
                  </a:lnTo>
                  <a:lnTo>
                    <a:pt x="702970" y="1176159"/>
                  </a:lnTo>
                  <a:lnTo>
                    <a:pt x="898804" y="1565554"/>
                  </a:lnTo>
                  <a:lnTo>
                    <a:pt x="898804" y="1863839"/>
                  </a:lnTo>
                  <a:lnTo>
                    <a:pt x="957668" y="1864410"/>
                  </a:lnTo>
                  <a:lnTo>
                    <a:pt x="957668" y="1566697"/>
                  </a:lnTo>
                  <a:close/>
                </a:path>
                <a:path w="1028064" h="1864995">
                  <a:moveTo>
                    <a:pt x="1027645" y="0"/>
                  </a:moveTo>
                  <a:lnTo>
                    <a:pt x="957795" y="0"/>
                  </a:lnTo>
                  <a:lnTo>
                    <a:pt x="899388" y="0"/>
                  </a:lnTo>
                  <a:lnTo>
                    <a:pt x="264388" y="0"/>
                  </a:lnTo>
                  <a:lnTo>
                    <a:pt x="264388" y="391680"/>
                  </a:lnTo>
                  <a:lnTo>
                    <a:pt x="899388" y="391680"/>
                  </a:lnTo>
                  <a:lnTo>
                    <a:pt x="899388" y="435825"/>
                  </a:lnTo>
                  <a:lnTo>
                    <a:pt x="957795" y="435825"/>
                  </a:lnTo>
                  <a:lnTo>
                    <a:pt x="957795" y="391680"/>
                  </a:lnTo>
                  <a:lnTo>
                    <a:pt x="1027645" y="391680"/>
                  </a:lnTo>
                  <a:lnTo>
                    <a:pt x="1027645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994168" y="4078401"/>
              <a:ext cx="450850" cy="92075"/>
            </a:xfrm>
            <a:custGeom>
              <a:avLst/>
              <a:gdLst/>
              <a:ahLst/>
              <a:cxnLst/>
              <a:rect l="l" t="t" r="r" b="b"/>
              <a:pathLst>
                <a:path w="450850" h="92075">
                  <a:moveTo>
                    <a:pt x="0" y="0"/>
                  </a:moveTo>
                  <a:lnTo>
                    <a:pt x="0" y="91694"/>
                  </a:lnTo>
                  <a:lnTo>
                    <a:pt x="450532" y="91694"/>
                  </a:lnTo>
                  <a:lnTo>
                    <a:pt x="4505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994168" y="4078401"/>
              <a:ext cx="450850" cy="92075"/>
            </a:xfrm>
            <a:custGeom>
              <a:avLst/>
              <a:gdLst/>
              <a:ahLst/>
              <a:cxnLst/>
              <a:rect l="l" t="t" r="r" b="b"/>
              <a:pathLst>
                <a:path w="450850" h="92075">
                  <a:moveTo>
                    <a:pt x="0" y="91694"/>
                  </a:moveTo>
                  <a:lnTo>
                    <a:pt x="0" y="0"/>
                  </a:lnTo>
                  <a:lnTo>
                    <a:pt x="450532" y="0"/>
                  </a:lnTo>
                  <a:lnTo>
                    <a:pt x="450532" y="91694"/>
                  </a:lnTo>
                  <a:lnTo>
                    <a:pt x="0" y="916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1513763" y="3928986"/>
              <a:ext cx="57150" cy="391160"/>
            </a:xfrm>
            <a:custGeom>
              <a:avLst/>
              <a:gdLst/>
              <a:ahLst/>
              <a:cxnLst/>
              <a:rect l="l" t="t" r="r" b="b"/>
              <a:pathLst>
                <a:path w="57150" h="391160">
                  <a:moveTo>
                    <a:pt x="0" y="0"/>
                  </a:moveTo>
                  <a:lnTo>
                    <a:pt x="0" y="390537"/>
                  </a:lnTo>
                  <a:lnTo>
                    <a:pt x="56603" y="390537"/>
                  </a:lnTo>
                  <a:lnTo>
                    <a:pt x="566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1513763" y="3928986"/>
              <a:ext cx="57150" cy="391160"/>
            </a:xfrm>
            <a:custGeom>
              <a:avLst/>
              <a:gdLst/>
              <a:ahLst/>
              <a:cxnLst/>
              <a:rect l="l" t="t" r="r" b="b"/>
              <a:pathLst>
                <a:path w="57150" h="391160">
                  <a:moveTo>
                    <a:pt x="0" y="390537"/>
                  </a:moveTo>
                  <a:lnTo>
                    <a:pt x="0" y="0"/>
                  </a:lnTo>
                  <a:lnTo>
                    <a:pt x="56603" y="0"/>
                  </a:lnTo>
                  <a:lnTo>
                    <a:pt x="56603" y="390537"/>
                  </a:lnTo>
                  <a:lnTo>
                    <a:pt x="0" y="390537"/>
                  </a:lnTo>
                  <a:close/>
                </a:path>
                <a:path w="57150" h="391160">
                  <a:moveTo>
                    <a:pt x="0" y="390537"/>
                  </a:moveTo>
                  <a:lnTo>
                    <a:pt x="0" y="0"/>
                  </a:lnTo>
                  <a:lnTo>
                    <a:pt x="56603" y="0"/>
                  </a:lnTo>
                  <a:lnTo>
                    <a:pt x="56603" y="390537"/>
                  </a:lnTo>
                  <a:lnTo>
                    <a:pt x="0" y="3905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1444713" y="3928986"/>
              <a:ext cx="69215" cy="391160"/>
            </a:xfrm>
            <a:custGeom>
              <a:avLst/>
              <a:gdLst/>
              <a:ahLst/>
              <a:cxnLst/>
              <a:rect l="l" t="t" r="r" b="b"/>
              <a:pathLst>
                <a:path w="69215" h="391160">
                  <a:moveTo>
                    <a:pt x="0" y="0"/>
                  </a:moveTo>
                  <a:lnTo>
                    <a:pt x="0" y="390537"/>
                  </a:lnTo>
                  <a:lnTo>
                    <a:pt x="69049" y="390537"/>
                  </a:lnTo>
                  <a:lnTo>
                    <a:pt x="690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1444713" y="3928986"/>
              <a:ext cx="69215" cy="391160"/>
            </a:xfrm>
            <a:custGeom>
              <a:avLst/>
              <a:gdLst/>
              <a:ahLst/>
              <a:cxnLst/>
              <a:rect l="l" t="t" r="r" b="b"/>
              <a:pathLst>
                <a:path w="69215" h="391160">
                  <a:moveTo>
                    <a:pt x="0" y="390537"/>
                  </a:moveTo>
                  <a:lnTo>
                    <a:pt x="0" y="0"/>
                  </a:lnTo>
                  <a:lnTo>
                    <a:pt x="69049" y="0"/>
                  </a:lnTo>
                  <a:lnTo>
                    <a:pt x="69049" y="390537"/>
                  </a:lnTo>
                  <a:lnTo>
                    <a:pt x="0" y="3905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1570367" y="3928986"/>
              <a:ext cx="531495" cy="391160"/>
            </a:xfrm>
            <a:custGeom>
              <a:avLst/>
              <a:gdLst/>
              <a:ahLst/>
              <a:cxnLst/>
              <a:rect l="l" t="t" r="r" b="b"/>
              <a:pathLst>
                <a:path w="531494" h="391160">
                  <a:moveTo>
                    <a:pt x="0" y="0"/>
                  </a:moveTo>
                  <a:lnTo>
                    <a:pt x="0" y="390537"/>
                  </a:lnTo>
                  <a:lnTo>
                    <a:pt x="138099" y="390537"/>
                  </a:lnTo>
                  <a:lnTo>
                    <a:pt x="138099" y="320344"/>
                  </a:lnTo>
                  <a:lnTo>
                    <a:pt x="117716" y="320344"/>
                  </a:lnTo>
                  <a:lnTo>
                    <a:pt x="117716" y="297713"/>
                  </a:lnTo>
                  <a:lnTo>
                    <a:pt x="219608" y="297713"/>
                  </a:lnTo>
                  <a:lnTo>
                    <a:pt x="219608" y="320344"/>
                  </a:lnTo>
                  <a:lnTo>
                    <a:pt x="195834" y="320344"/>
                  </a:lnTo>
                  <a:lnTo>
                    <a:pt x="195834" y="390537"/>
                  </a:lnTo>
                  <a:lnTo>
                    <a:pt x="335064" y="390537"/>
                  </a:lnTo>
                  <a:lnTo>
                    <a:pt x="335064" y="320344"/>
                  </a:lnTo>
                  <a:lnTo>
                    <a:pt x="311289" y="320344"/>
                  </a:lnTo>
                  <a:lnTo>
                    <a:pt x="311289" y="297713"/>
                  </a:lnTo>
                  <a:lnTo>
                    <a:pt x="416572" y="297713"/>
                  </a:lnTo>
                  <a:lnTo>
                    <a:pt x="416572" y="320344"/>
                  </a:lnTo>
                  <a:lnTo>
                    <a:pt x="392798" y="320344"/>
                  </a:lnTo>
                  <a:lnTo>
                    <a:pt x="392798" y="390537"/>
                  </a:lnTo>
                  <a:lnTo>
                    <a:pt x="530898" y="390537"/>
                  </a:lnTo>
                  <a:lnTo>
                    <a:pt x="3350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1570367" y="3928986"/>
              <a:ext cx="531495" cy="391160"/>
            </a:xfrm>
            <a:custGeom>
              <a:avLst/>
              <a:gdLst/>
              <a:ahLst/>
              <a:cxnLst/>
              <a:rect l="l" t="t" r="r" b="b"/>
              <a:pathLst>
                <a:path w="531494" h="391160">
                  <a:moveTo>
                    <a:pt x="335064" y="0"/>
                  </a:moveTo>
                  <a:lnTo>
                    <a:pt x="530898" y="390537"/>
                  </a:lnTo>
                  <a:lnTo>
                    <a:pt x="392798" y="390537"/>
                  </a:lnTo>
                  <a:lnTo>
                    <a:pt x="392798" y="320344"/>
                  </a:lnTo>
                  <a:lnTo>
                    <a:pt x="416572" y="320344"/>
                  </a:lnTo>
                  <a:lnTo>
                    <a:pt x="416572" y="297713"/>
                  </a:lnTo>
                  <a:lnTo>
                    <a:pt x="311289" y="297713"/>
                  </a:lnTo>
                  <a:lnTo>
                    <a:pt x="311289" y="320344"/>
                  </a:lnTo>
                  <a:lnTo>
                    <a:pt x="335064" y="320344"/>
                  </a:lnTo>
                  <a:lnTo>
                    <a:pt x="335064" y="390537"/>
                  </a:lnTo>
                  <a:lnTo>
                    <a:pt x="195834" y="390537"/>
                  </a:lnTo>
                  <a:lnTo>
                    <a:pt x="195834" y="320344"/>
                  </a:lnTo>
                  <a:lnTo>
                    <a:pt x="219608" y="320344"/>
                  </a:lnTo>
                  <a:lnTo>
                    <a:pt x="219608" y="297713"/>
                  </a:lnTo>
                  <a:lnTo>
                    <a:pt x="117716" y="297713"/>
                  </a:lnTo>
                  <a:lnTo>
                    <a:pt x="117716" y="320344"/>
                  </a:lnTo>
                  <a:lnTo>
                    <a:pt x="138099" y="320344"/>
                  </a:lnTo>
                  <a:lnTo>
                    <a:pt x="138099" y="390537"/>
                  </a:lnTo>
                  <a:lnTo>
                    <a:pt x="0" y="390537"/>
                  </a:lnTo>
                  <a:lnTo>
                    <a:pt x="0" y="0"/>
                  </a:lnTo>
                  <a:lnTo>
                    <a:pt x="33506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1963166" y="3928986"/>
              <a:ext cx="267335" cy="391160"/>
            </a:xfrm>
            <a:custGeom>
              <a:avLst/>
              <a:gdLst/>
              <a:ahLst/>
              <a:cxnLst/>
              <a:rect l="l" t="t" r="r" b="b"/>
              <a:pathLst>
                <a:path w="267335" h="391160">
                  <a:moveTo>
                    <a:pt x="0" y="0"/>
                  </a:moveTo>
                  <a:lnTo>
                    <a:pt x="196964" y="390537"/>
                  </a:lnTo>
                  <a:lnTo>
                    <a:pt x="267157" y="390537"/>
                  </a:lnTo>
                  <a:lnTo>
                    <a:pt x="267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1963166" y="3928986"/>
              <a:ext cx="267335" cy="391160"/>
            </a:xfrm>
            <a:custGeom>
              <a:avLst/>
              <a:gdLst/>
              <a:ahLst/>
              <a:cxnLst/>
              <a:rect l="l" t="t" r="r" b="b"/>
              <a:pathLst>
                <a:path w="267335" h="391160">
                  <a:moveTo>
                    <a:pt x="0" y="0"/>
                  </a:moveTo>
                  <a:lnTo>
                    <a:pt x="267157" y="0"/>
                  </a:lnTo>
                  <a:lnTo>
                    <a:pt x="267157" y="390537"/>
                  </a:lnTo>
                  <a:lnTo>
                    <a:pt x="196964" y="390537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1537487" y="2776601"/>
              <a:ext cx="693420" cy="345440"/>
            </a:xfrm>
            <a:custGeom>
              <a:avLst/>
              <a:gdLst/>
              <a:ahLst/>
              <a:cxnLst/>
              <a:rect l="l" t="t" r="r" b="b"/>
              <a:pathLst>
                <a:path w="693419" h="345439">
                  <a:moveTo>
                    <a:pt x="0" y="0"/>
                  </a:moveTo>
                  <a:lnTo>
                    <a:pt x="84124" y="345262"/>
                  </a:lnTo>
                </a:path>
                <a:path w="693419" h="345439">
                  <a:moveTo>
                    <a:pt x="608710" y="0"/>
                  </a:moveTo>
                  <a:lnTo>
                    <a:pt x="692835" y="345262"/>
                  </a:lnTo>
                </a:path>
                <a:path w="693419" h="345439">
                  <a:moveTo>
                    <a:pt x="155384" y="0"/>
                  </a:moveTo>
                  <a:lnTo>
                    <a:pt x="238340" y="345262"/>
                  </a:lnTo>
                </a:path>
                <a:path w="693419" h="345439">
                  <a:moveTo>
                    <a:pt x="309613" y="0"/>
                  </a:moveTo>
                  <a:lnTo>
                    <a:pt x="382041" y="345262"/>
                  </a:lnTo>
                </a:path>
                <a:path w="693419" h="345439">
                  <a:moveTo>
                    <a:pt x="466166" y="0"/>
                  </a:moveTo>
                  <a:lnTo>
                    <a:pt x="537438" y="345262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1202677" y="2706420"/>
              <a:ext cx="1071880" cy="482600"/>
            </a:xfrm>
            <a:custGeom>
              <a:avLst/>
              <a:gdLst/>
              <a:ahLst/>
              <a:cxnLst/>
              <a:rect l="l" t="t" r="r" b="b"/>
              <a:pathLst>
                <a:path w="1071880" h="482600">
                  <a:moveTo>
                    <a:pt x="44450" y="438086"/>
                  </a:moveTo>
                  <a:lnTo>
                    <a:pt x="0" y="438086"/>
                  </a:lnTo>
                  <a:lnTo>
                    <a:pt x="0" y="482231"/>
                  </a:lnTo>
                  <a:lnTo>
                    <a:pt x="44450" y="482231"/>
                  </a:lnTo>
                  <a:lnTo>
                    <a:pt x="44450" y="438086"/>
                  </a:lnTo>
                  <a:close/>
                </a:path>
                <a:path w="1071880" h="482600">
                  <a:moveTo>
                    <a:pt x="1071880" y="0"/>
                  </a:moveTo>
                  <a:lnTo>
                    <a:pt x="1026172" y="0"/>
                  </a:lnTo>
                  <a:lnTo>
                    <a:pt x="1026172" y="195834"/>
                  </a:lnTo>
                  <a:lnTo>
                    <a:pt x="1071880" y="195834"/>
                  </a:lnTo>
                  <a:lnTo>
                    <a:pt x="107188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1145857" y="2706420"/>
              <a:ext cx="1129030" cy="482600"/>
            </a:xfrm>
            <a:custGeom>
              <a:avLst/>
              <a:gdLst/>
              <a:ahLst/>
              <a:cxnLst/>
              <a:rect l="l" t="t" r="r" b="b"/>
              <a:pathLst>
                <a:path w="1129030" h="482600">
                  <a:moveTo>
                    <a:pt x="56603" y="438086"/>
                  </a:moveTo>
                  <a:lnTo>
                    <a:pt x="101879" y="438086"/>
                  </a:lnTo>
                  <a:lnTo>
                    <a:pt x="101879" y="482231"/>
                  </a:lnTo>
                  <a:lnTo>
                    <a:pt x="0" y="482231"/>
                  </a:lnTo>
                  <a:lnTo>
                    <a:pt x="0" y="0"/>
                  </a:lnTo>
                  <a:lnTo>
                    <a:pt x="1128610" y="0"/>
                  </a:lnTo>
                  <a:lnTo>
                    <a:pt x="1128610" y="195834"/>
                  </a:lnTo>
                  <a:lnTo>
                    <a:pt x="1083322" y="195834"/>
                  </a:lnTo>
                  <a:lnTo>
                    <a:pt x="1083322" y="46405"/>
                  </a:lnTo>
                  <a:lnTo>
                    <a:pt x="56603" y="46405"/>
                  </a:lnTo>
                  <a:lnTo>
                    <a:pt x="56603" y="438086"/>
                  </a:lnTo>
                  <a:close/>
                </a:path>
                <a:path w="1129030" h="482600">
                  <a:moveTo>
                    <a:pt x="101879" y="438086"/>
                  </a:moveTo>
                  <a:lnTo>
                    <a:pt x="101879" y="482231"/>
                  </a:lnTo>
                  <a:lnTo>
                    <a:pt x="0" y="482231"/>
                  </a:lnTo>
                  <a:lnTo>
                    <a:pt x="0" y="0"/>
                  </a:lnTo>
                  <a:lnTo>
                    <a:pt x="1128610" y="0"/>
                  </a:lnTo>
                  <a:lnTo>
                    <a:pt x="1128610" y="195834"/>
                  </a:lnTo>
                  <a:lnTo>
                    <a:pt x="1084452" y="195834"/>
                  </a:lnTo>
                  <a:lnTo>
                    <a:pt x="1084452" y="46405"/>
                  </a:lnTo>
                  <a:lnTo>
                    <a:pt x="56603" y="46405"/>
                  </a:lnTo>
                  <a:lnTo>
                    <a:pt x="56603" y="438086"/>
                  </a:lnTo>
                </a:path>
                <a:path w="1129030" h="482600">
                  <a:moveTo>
                    <a:pt x="149428" y="482231"/>
                  </a:moveTo>
                  <a:lnTo>
                    <a:pt x="955408" y="482231"/>
                  </a:lnTo>
                  <a:lnTo>
                    <a:pt x="955408" y="438086"/>
                  </a:lnTo>
                  <a:lnTo>
                    <a:pt x="321487" y="43808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2230119" y="2993948"/>
              <a:ext cx="44450" cy="194945"/>
            </a:xfrm>
            <a:custGeom>
              <a:avLst/>
              <a:gdLst/>
              <a:ahLst/>
              <a:cxnLst/>
              <a:rect l="l" t="t" r="r" b="b"/>
              <a:pathLst>
                <a:path w="44450" h="194944">
                  <a:moveTo>
                    <a:pt x="44450" y="194703"/>
                  </a:moveTo>
                  <a:lnTo>
                    <a:pt x="44450" y="0"/>
                  </a:lnTo>
                  <a:lnTo>
                    <a:pt x="0" y="0"/>
                  </a:lnTo>
                  <a:lnTo>
                    <a:pt x="0" y="194703"/>
                  </a:lnTo>
                  <a:lnTo>
                    <a:pt x="44450" y="194703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2160130" y="2993948"/>
              <a:ext cx="114935" cy="194945"/>
            </a:xfrm>
            <a:custGeom>
              <a:avLst/>
              <a:gdLst/>
              <a:ahLst/>
              <a:cxnLst/>
              <a:rect l="l" t="t" r="r" b="b"/>
              <a:pathLst>
                <a:path w="114935" h="194944">
                  <a:moveTo>
                    <a:pt x="0" y="150558"/>
                  </a:moveTo>
                  <a:lnTo>
                    <a:pt x="70192" y="150558"/>
                  </a:lnTo>
                  <a:lnTo>
                    <a:pt x="70192" y="0"/>
                  </a:lnTo>
                  <a:lnTo>
                    <a:pt x="114338" y="0"/>
                  </a:lnTo>
                  <a:lnTo>
                    <a:pt x="114338" y="194703"/>
                  </a:lnTo>
                  <a:lnTo>
                    <a:pt x="0" y="194703"/>
                  </a:lnTo>
                  <a:lnTo>
                    <a:pt x="0" y="150558"/>
                  </a:lnTo>
                  <a:close/>
                </a:path>
                <a:path w="114935" h="194944">
                  <a:moveTo>
                    <a:pt x="0" y="150558"/>
                  </a:moveTo>
                  <a:lnTo>
                    <a:pt x="70192" y="150558"/>
                  </a:lnTo>
                  <a:lnTo>
                    <a:pt x="70192" y="0"/>
                  </a:lnTo>
                  <a:lnTo>
                    <a:pt x="114338" y="0"/>
                  </a:lnTo>
                  <a:lnTo>
                    <a:pt x="114338" y="194703"/>
                  </a:lnTo>
                  <a:lnTo>
                    <a:pt x="0" y="194703"/>
                  </a:lnTo>
                  <a:lnTo>
                    <a:pt x="0" y="15055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1397000" y="3880307"/>
              <a:ext cx="508000" cy="198120"/>
            </a:xfrm>
            <a:custGeom>
              <a:avLst/>
              <a:gdLst/>
              <a:ahLst/>
              <a:cxnLst/>
              <a:rect l="l" t="t" r="r" b="b"/>
              <a:pathLst>
                <a:path w="508000" h="198120">
                  <a:moveTo>
                    <a:pt x="508000" y="0"/>
                  </a:moveTo>
                  <a:lnTo>
                    <a:pt x="48260" y="0"/>
                  </a:lnTo>
                  <a:lnTo>
                    <a:pt x="0" y="0"/>
                  </a:lnTo>
                  <a:lnTo>
                    <a:pt x="0" y="198094"/>
                  </a:lnTo>
                  <a:lnTo>
                    <a:pt x="48260" y="198094"/>
                  </a:lnTo>
                  <a:lnTo>
                    <a:pt x="48260" y="48679"/>
                  </a:lnTo>
                  <a:lnTo>
                    <a:pt x="508000" y="48679"/>
                  </a:lnTo>
                  <a:lnTo>
                    <a:pt x="50800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1397165" y="3880307"/>
              <a:ext cx="508634" cy="198120"/>
            </a:xfrm>
            <a:custGeom>
              <a:avLst/>
              <a:gdLst/>
              <a:ahLst/>
              <a:cxnLst/>
              <a:rect l="l" t="t" r="r" b="b"/>
              <a:pathLst>
                <a:path w="508635" h="198120">
                  <a:moveTo>
                    <a:pt x="508266" y="0"/>
                  </a:moveTo>
                  <a:lnTo>
                    <a:pt x="0" y="0"/>
                  </a:lnTo>
                  <a:lnTo>
                    <a:pt x="0" y="198094"/>
                  </a:lnTo>
                  <a:lnTo>
                    <a:pt x="47548" y="198094"/>
                  </a:lnTo>
                  <a:lnTo>
                    <a:pt x="47548" y="48679"/>
                  </a:lnTo>
                  <a:lnTo>
                    <a:pt x="508266" y="48679"/>
                  </a:lnTo>
                  <a:lnTo>
                    <a:pt x="508266" y="0"/>
                  </a:lnTo>
                  <a:close/>
                </a:path>
                <a:path w="508635" h="198120">
                  <a:moveTo>
                    <a:pt x="508266" y="0"/>
                  </a:moveTo>
                  <a:lnTo>
                    <a:pt x="0" y="0"/>
                  </a:lnTo>
                  <a:lnTo>
                    <a:pt x="0" y="198094"/>
                  </a:lnTo>
                  <a:lnTo>
                    <a:pt x="47548" y="198094"/>
                  </a:lnTo>
                  <a:lnTo>
                    <a:pt x="47548" y="48679"/>
                  </a:lnTo>
                  <a:lnTo>
                    <a:pt x="508266" y="48679"/>
                  </a:lnTo>
                  <a:lnTo>
                    <a:pt x="508266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1397000" y="4170095"/>
              <a:ext cx="508000" cy="194945"/>
            </a:xfrm>
            <a:custGeom>
              <a:avLst/>
              <a:gdLst/>
              <a:ahLst/>
              <a:cxnLst/>
              <a:rect l="l" t="t" r="r" b="b"/>
              <a:pathLst>
                <a:path w="508000" h="194945">
                  <a:moveTo>
                    <a:pt x="508000" y="149428"/>
                  </a:moveTo>
                  <a:lnTo>
                    <a:pt x="48260" y="149428"/>
                  </a:lnTo>
                  <a:lnTo>
                    <a:pt x="48260" y="0"/>
                  </a:lnTo>
                  <a:lnTo>
                    <a:pt x="0" y="0"/>
                  </a:lnTo>
                  <a:lnTo>
                    <a:pt x="0" y="194703"/>
                  </a:lnTo>
                  <a:lnTo>
                    <a:pt x="48260" y="194703"/>
                  </a:lnTo>
                  <a:lnTo>
                    <a:pt x="508000" y="194703"/>
                  </a:lnTo>
                  <a:lnTo>
                    <a:pt x="508000" y="149428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1397165" y="4170095"/>
              <a:ext cx="508634" cy="194945"/>
            </a:xfrm>
            <a:custGeom>
              <a:avLst/>
              <a:gdLst/>
              <a:ahLst/>
              <a:cxnLst/>
              <a:rect l="l" t="t" r="r" b="b"/>
              <a:pathLst>
                <a:path w="508635" h="194945">
                  <a:moveTo>
                    <a:pt x="0" y="0"/>
                  </a:moveTo>
                  <a:lnTo>
                    <a:pt x="0" y="194703"/>
                  </a:lnTo>
                  <a:lnTo>
                    <a:pt x="508266" y="194703"/>
                  </a:lnTo>
                  <a:lnTo>
                    <a:pt x="508266" y="149428"/>
                  </a:lnTo>
                  <a:lnTo>
                    <a:pt x="47548" y="149428"/>
                  </a:lnTo>
                  <a:lnTo>
                    <a:pt x="47548" y="0"/>
                  </a:lnTo>
                  <a:lnTo>
                    <a:pt x="0" y="0"/>
                  </a:lnTo>
                  <a:close/>
                </a:path>
                <a:path w="508635" h="194945">
                  <a:moveTo>
                    <a:pt x="0" y="0"/>
                  </a:moveTo>
                  <a:lnTo>
                    <a:pt x="0" y="194703"/>
                  </a:lnTo>
                  <a:lnTo>
                    <a:pt x="508266" y="194703"/>
                  </a:lnTo>
                  <a:lnTo>
                    <a:pt x="508266" y="149428"/>
                  </a:lnTo>
                  <a:lnTo>
                    <a:pt x="47548" y="149428"/>
                  </a:lnTo>
                  <a:lnTo>
                    <a:pt x="47548" y="0"/>
                  </a:ln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1963166" y="4319524"/>
              <a:ext cx="138430" cy="45720"/>
            </a:xfrm>
            <a:custGeom>
              <a:avLst/>
              <a:gdLst/>
              <a:ahLst/>
              <a:cxnLst/>
              <a:rect l="l" t="t" r="r" b="b"/>
              <a:pathLst>
                <a:path w="138430" h="45720">
                  <a:moveTo>
                    <a:pt x="0" y="0"/>
                  </a:moveTo>
                  <a:lnTo>
                    <a:pt x="0" y="45275"/>
                  </a:lnTo>
                  <a:lnTo>
                    <a:pt x="138099" y="45275"/>
                  </a:lnTo>
                  <a:lnTo>
                    <a:pt x="1380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1963166" y="4319524"/>
              <a:ext cx="138430" cy="45720"/>
            </a:xfrm>
            <a:custGeom>
              <a:avLst/>
              <a:gdLst/>
              <a:ahLst/>
              <a:cxnLst/>
              <a:rect l="l" t="t" r="r" b="b"/>
              <a:pathLst>
                <a:path w="138430" h="45720">
                  <a:moveTo>
                    <a:pt x="0" y="45275"/>
                  </a:moveTo>
                  <a:lnTo>
                    <a:pt x="0" y="0"/>
                  </a:lnTo>
                  <a:lnTo>
                    <a:pt x="138099" y="0"/>
                  </a:lnTo>
                  <a:lnTo>
                    <a:pt x="138099" y="45275"/>
                  </a:lnTo>
                  <a:lnTo>
                    <a:pt x="0" y="45275"/>
                  </a:lnTo>
                  <a:close/>
                </a:path>
                <a:path w="138430" h="45720">
                  <a:moveTo>
                    <a:pt x="0" y="45275"/>
                  </a:moveTo>
                  <a:lnTo>
                    <a:pt x="0" y="0"/>
                  </a:lnTo>
                  <a:lnTo>
                    <a:pt x="138099" y="0"/>
                  </a:lnTo>
                  <a:lnTo>
                    <a:pt x="138099" y="45275"/>
                  </a:lnTo>
                  <a:lnTo>
                    <a:pt x="0" y="452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7" name="object 48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94816" y="4026598"/>
              <a:ext cx="104749" cy="207759"/>
            </a:xfrm>
            <a:prstGeom prst="rect">
              <a:avLst/>
            </a:prstGeom>
          </p:spPr>
        </p:pic>
        <p:sp>
          <p:nvSpPr>
            <p:cNvPr id="488" name="object 488"/>
            <p:cNvSpPr/>
            <p:nvPr/>
          </p:nvSpPr>
          <p:spPr>
            <a:xfrm>
              <a:off x="1467345" y="299359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1467345" y="299323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1467345" y="299288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1467345" y="299252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1467345" y="299217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1467345" y="299180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1467345" y="299144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1467345" y="299109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1467345" y="299073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1467345" y="299038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1467345" y="299001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1467345" y="298965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1467345" y="298930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1467345" y="298894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1467345" y="298857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1467345" y="298822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1467345" y="298786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1467345" y="298750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1467345" y="298715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1467345" y="298678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1467345" y="298643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1467345" y="298607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1467345" y="298571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1467345" y="298536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1467345" y="298499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1467345" y="298463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1467345" y="298428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1467345" y="298392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1467345" y="2983204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55" y="723"/>
                  </a:lnTo>
                  <a:lnTo>
                    <a:pt x="936155" y="368"/>
                  </a:lnTo>
                  <a:close/>
                </a:path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1467345" y="298284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1467345" y="298249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1467345" y="298213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1467345" y="298178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1467345" y="298141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1467345" y="298105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1467345" y="298070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1467345" y="298034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1467345" y="297999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1467345" y="297962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1467345" y="297926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1467345" y="297891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1467345" y="297855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1467345" y="297820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1467345" y="297783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1467345" y="297747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1467345" y="297712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1467345" y="297676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1467345" y="2976041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55" y="723"/>
                  </a:lnTo>
                  <a:lnTo>
                    <a:pt x="936155" y="368"/>
                  </a:lnTo>
                  <a:close/>
                </a:path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1467345" y="297568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1467345" y="297533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1467345" y="2974606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55" y="723"/>
                  </a:lnTo>
                  <a:lnTo>
                    <a:pt x="936155" y="368"/>
                  </a:lnTo>
                  <a:close/>
                </a:path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1467345" y="297425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1467345" y="297389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1467345" y="2973184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1467345" y="297281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1467345" y="297246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1467345" y="297210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1467345" y="297174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1467345" y="297139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1467345" y="297102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1467345" y="297066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1467345" y="297031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1467345" y="2969602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1467345" y="296923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1467345" y="2968523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1467345" y="296816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1467345" y="2967443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55" y="723"/>
                  </a:lnTo>
                  <a:lnTo>
                    <a:pt x="936155" y="368"/>
                  </a:lnTo>
                  <a:close/>
                </a:path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1467345" y="296708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1467345" y="2966376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1467345" y="296602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1467345" y="296565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1467345" y="296529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1467345" y="296494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1467345" y="296458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1467345" y="296423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1467345" y="296386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1467345" y="296350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1467345" y="2962795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1467345" y="2962071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1467345" y="296171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1467345" y="296136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1467345" y="296100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1467345" y="296063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1467345" y="296028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1467345" y="295992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1467345" y="2959214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1467345" y="295884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1467345" y="295849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1467345" y="295813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1467345" y="295777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1467345" y="2957055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55" y="723"/>
                  </a:lnTo>
                  <a:lnTo>
                    <a:pt x="936155" y="368"/>
                  </a:lnTo>
                  <a:close/>
                </a:path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1467345" y="295669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1467345" y="295634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1467345" y="295598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1467345" y="295563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1467345" y="2954908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1467345" y="295455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1467345" y="295419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1467345" y="295384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1467345" y="2953118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1467345" y="295276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1467345" y="295240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1467345" y="295205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1467345" y="2951327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1467345" y="295097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1467345" y="295061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1467345" y="2949892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1467345" y="2949181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1467345" y="2948457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55" y="723"/>
                  </a:lnTo>
                  <a:lnTo>
                    <a:pt x="936155" y="368"/>
                  </a:lnTo>
                  <a:close/>
                </a:path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1467345" y="2947745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1467345" y="2947034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1467345" y="2946310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55" y="723"/>
                  </a:lnTo>
                  <a:lnTo>
                    <a:pt x="936155" y="368"/>
                  </a:lnTo>
                  <a:close/>
                </a:path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1467345" y="2945599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1467345" y="294524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1467345" y="294488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1467345" y="2944164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1467345" y="294380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1467345" y="294345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1467345" y="294308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1467345" y="2942373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1467345" y="294201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1467345" y="294166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1467345" y="294129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1467345" y="2940583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1467345" y="294022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1467345" y="293987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1467345" y="293950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1467345" y="293914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1467345" y="2938436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1467345" y="293808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1467345" y="293771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1467345" y="293735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1467345" y="293700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1467345" y="2936290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1467345" y="293592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1467345" y="293556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1467345" y="293521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1467345" y="293485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1467345" y="293450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1467345" y="293413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1467345" y="2933420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1467345" y="2932709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1467345" y="293234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1467345" y="293198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1467345" y="293162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1467345" y="293127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1467345" y="293090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1467345" y="293055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1467345" y="293019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1467345" y="292983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1467345" y="2929115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55" y="723"/>
                  </a:lnTo>
                  <a:lnTo>
                    <a:pt x="936155" y="368"/>
                  </a:lnTo>
                  <a:close/>
                </a:path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1467345" y="292875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1467345" y="2928048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1467345" y="292769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1467345" y="2926968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1467345" y="292661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1467345" y="2925902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1467345" y="292553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1467345" y="292517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1467345" y="292482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1467345" y="292446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1467345" y="292411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1467345" y="292374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1467345" y="292338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1467345" y="292303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1467345" y="2922320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1467345" y="292195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1467345" y="292159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1467345" y="2920885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1467345" y="292053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1467345" y="292016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1467345" y="2919450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1467345" y="291909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1467345" y="291872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1467345" y="291837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1467345" y="291801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1467345" y="291765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1467345" y="291730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1467345" y="291693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1467345" y="291658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1467345" y="291622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1467345" y="291586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1467345" y="291551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1467345" y="291514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1467345" y="291478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1467345" y="291443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1467345" y="291407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1467345" y="291372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1467345" y="291335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1467345" y="291299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1467345" y="2912287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55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55" y="711"/>
                  </a:lnTo>
                  <a:lnTo>
                    <a:pt x="936155" y="355"/>
                  </a:lnTo>
                  <a:lnTo>
                    <a:pt x="93615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1467345" y="291193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1467345" y="291156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1467345" y="291120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1467345" y="291085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1467345" y="291049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1467345" y="291014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1467345" y="290977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1467345" y="290941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1467345" y="290906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1467345" y="290870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1467345" y="290835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1467345" y="290798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1467345" y="290762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1467345" y="290727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1467345" y="290691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1467345" y="290656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1467345" y="290619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1467345" y="290583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1467345" y="290548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1467345" y="290512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1467345" y="290475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1467345" y="290440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1467345" y="290404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1467345" y="290368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1467345" y="290333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1467345" y="290296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1467345" y="290261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1467345" y="290225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1467345" y="2902254"/>
              <a:ext cx="936625" cy="1417320"/>
            </a:xfrm>
            <a:custGeom>
              <a:avLst/>
              <a:gdLst/>
              <a:ahLst/>
              <a:cxnLst/>
              <a:rect l="l" t="t" r="r" b="b"/>
              <a:pathLst>
                <a:path w="936625" h="1417320">
                  <a:moveTo>
                    <a:pt x="0" y="91694"/>
                  </a:moveTo>
                  <a:lnTo>
                    <a:pt x="0" y="0"/>
                  </a:lnTo>
                  <a:lnTo>
                    <a:pt x="936167" y="0"/>
                  </a:lnTo>
                  <a:lnTo>
                    <a:pt x="936167" y="91694"/>
                  </a:lnTo>
                  <a:lnTo>
                    <a:pt x="0" y="91694"/>
                  </a:lnTo>
                  <a:close/>
                </a:path>
                <a:path w="936625" h="1417320">
                  <a:moveTo>
                    <a:pt x="761834" y="242252"/>
                  </a:moveTo>
                  <a:lnTo>
                    <a:pt x="692785" y="242252"/>
                  </a:lnTo>
                </a:path>
                <a:path w="936625" h="1417320">
                  <a:moveTo>
                    <a:pt x="103022" y="1417269"/>
                  </a:moveTo>
                  <a:lnTo>
                    <a:pt x="241122" y="1417269"/>
                  </a:lnTo>
                </a:path>
                <a:path w="936625" h="1417320">
                  <a:moveTo>
                    <a:pt x="298856" y="1417269"/>
                  </a:moveTo>
                  <a:lnTo>
                    <a:pt x="367906" y="1417269"/>
                  </a:lnTo>
                  <a:lnTo>
                    <a:pt x="367906" y="1026731"/>
                  </a:lnTo>
                </a:path>
                <a:path w="936625" h="1417320">
                  <a:moveTo>
                    <a:pt x="438086" y="1417269"/>
                  </a:moveTo>
                  <a:lnTo>
                    <a:pt x="367906" y="1417269"/>
                  </a:lnTo>
                </a:path>
                <a:path w="936625" h="1417320">
                  <a:moveTo>
                    <a:pt x="692785" y="1417269"/>
                  </a:moveTo>
                  <a:lnTo>
                    <a:pt x="761834" y="141726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1466215" y="2776601"/>
              <a:ext cx="680085" cy="345440"/>
            </a:xfrm>
            <a:custGeom>
              <a:avLst/>
              <a:gdLst/>
              <a:ahLst/>
              <a:cxnLst/>
              <a:rect l="l" t="t" r="r" b="b"/>
              <a:pathLst>
                <a:path w="680085" h="345439">
                  <a:moveTo>
                    <a:pt x="0" y="345262"/>
                  </a:moveTo>
                  <a:lnTo>
                    <a:pt x="71272" y="0"/>
                  </a:lnTo>
                </a:path>
                <a:path w="680085" h="345439">
                  <a:moveTo>
                    <a:pt x="608710" y="345262"/>
                  </a:moveTo>
                  <a:lnTo>
                    <a:pt x="679983" y="0"/>
                  </a:lnTo>
                </a:path>
                <a:path w="680085" h="345439">
                  <a:moveTo>
                    <a:pt x="155397" y="345262"/>
                  </a:moveTo>
                  <a:lnTo>
                    <a:pt x="226656" y="0"/>
                  </a:lnTo>
                </a:path>
                <a:path w="680085" h="345439">
                  <a:moveTo>
                    <a:pt x="309613" y="345262"/>
                  </a:moveTo>
                  <a:lnTo>
                    <a:pt x="380885" y="0"/>
                  </a:lnTo>
                </a:path>
                <a:path w="680085" h="345439">
                  <a:moveTo>
                    <a:pt x="453313" y="345262"/>
                  </a:moveTo>
                  <a:lnTo>
                    <a:pt x="537438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1247736" y="3144507"/>
              <a:ext cx="715645" cy="735965"/>
            </a:xfrm>
            <a:custGeom>
              <a:avLst/>
              <a:gdLst/>
              <a:ahLst/>
              <a:cxnLst/>
              <a:rect l="l" t="t" r="r" b="b"/>
              <a:pathLst>
                <a:path w="715644" h="735964">
                  <a:moveTo>
                    <a:pt x="127927" y="0"/>
                  </a:moveTo>
                  <a:lnTo>
                    <a:pt x="47548" y="0"/>
                  </a:lnTo>
                  <a:lnTo>
                    <a:pt x="47548" y="346392"/>
                  </a:lnTo>
                  <a:lnTo>
                    <a:pt x="715429" y="346392"/>
                  </a:lnTo>
                  <a:lnTo>
                    <a:pt x="715429" y="735799"/>
                  </a:lnTo>
                </a:path>
                <a:path w="715644" h="735964">
                  <a:moveTo>
                    <a:pt x="0" y="44145"/>
                  </a:moveTo>
                  <a:lnTo>
                    <a:pt x="0" y="390537"/>
                  </a:lnTo>
                  <a:lnTo>
                    <a:pt x="657694" y="390537"/>
                  </a:lnTo>
                  <a:lnTo>
                    <a:pt x="657694" y="73579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1375651" y="314298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1375651" y="314144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1375651" y="313992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1375651" y="313838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1375651" y="313686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1375651" y="313533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1375651" y="313380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1375651" y="313227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1375651" y="313074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1375651" y="312921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1375651" y="312767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1375651" y="312615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1375651" y="312461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1375651" y="312309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1375651" y="312155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1375651" y="312003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1375651" y="311849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1375651" y="311697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1375651" y="311543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1375651" y="311391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1375651" y="311238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1375651" y="311085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1375651" y="310932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1375651" y="310779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1375651" y="310626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1375651" y="310473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1375651" y="310320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1375651" y="310167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1375651" y="3098609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1375651" y="309708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1375651" y="309554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1375651" y="309402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1375651" y="309248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1375651" y="309096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1375651" y="308942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1375651" y="308790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1375651" y="308637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1375651" y="308484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1375651" y="308331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1375651" y="308178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1375651" y="308025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1375651" y="307872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1375651" y="307719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1375651" y="307566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1375651" y="307413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1375651" y="307259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1375651" y="307107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1375651" y="3068015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1375651" y="306647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1375651" y="306495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1375651" y="3061893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1375651" y="306036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1375651" y="305883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1375651" y="3055772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1375651" y="305424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1375651" y="305271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1375651" y="305118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1375651" y="304965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1375651" y="304812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1375651" y="304659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1375651" y="304506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1375651" y="304352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1375651" y="3040468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1375651" y="303894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1375651" y="3035884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1375651" y="303436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1375651" y="3031299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1375651" y="302976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1375651" y="3026701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1375651" y="302517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1375651" y="302364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1375651" y="302211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1375651" y="302058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1375651" y="301905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1375651" y="301752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1375651" y="301599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1375651" y="301445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1375651" y="3011411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1375651" y="3008350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1375651" y="300681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1375651" y="300528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1375651" y="300375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1375651" y="300222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1375651" y="300069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1375651" y="299916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1375651" y="2996107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1375651" y="299457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1375651" y="299304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1375651" y="299151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1375651" y="298998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1375651" y="2986925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1375651" y="298540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1375651" y="298386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1375651" y="298234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1375651" y="298080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1375651" y="2977743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1375651" y="297621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1375651" y="297468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1375651" y="297315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1375651" y="2970097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1375651" y="296856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1375651" y="296703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1375651" y="296551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1375651" y="2962452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1375651" y="296091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1375651" y="295939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1375651" y="2956331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1375651" y="2953270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1375651" y="2950209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1375651" y="2947149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1375651" y="2944088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1375651" y="2941027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1375651" y="2937966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1375651" y="293643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1375651" y="293490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1375651" y="2931845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1375651" y="293032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1375651" y="292878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1375651" y="292726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1375651" y="2924200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1375651" y="292266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1375651" y="292113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1375651" y="291960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1375651" y="2916542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1375651" y="291501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1375651" y="291348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1375651" y="291195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1375651" y="291042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1375651" y="2907359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1375651" y="290583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1375651" y="290431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1375651" y="290277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1375651" y="290125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1375651" y="2898190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1375651" y="289665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1375651" y="289513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1375651" y="289359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1375651" y="289206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1375651" y="289053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1375651" y="288900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1375651" y="2885947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1375651" y="2882887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1375651" y="288136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1375651" y="287982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1375651" y="287830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1375651" y="287676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1375651" y="287524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1375651" y="287370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1375651" y="287218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1375651" y="287064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1375651" y="2867583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1375651" y="286605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1375651" y="2862998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1375651" y="286146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1375651" y="2858401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1375651" y="285687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1375651" y="2853816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1375651" y="285229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1375651" y="285075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1375651" y="284923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1375651" y="284769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1375651" y="284617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1375651" y="284463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1375651" y="284311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1375651" y="284157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1375651" y="2838513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1375651" y="283698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1375651" y="283545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1375651" y="2832404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1375651" y="283086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1375651" y="282934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1375651" y="2826283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1375651" y="282474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1375651" y="282322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1375651" y="282168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1375651" y="282016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1375651" y="281862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1375651" y="281710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1375651" y="281556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1375651" y="281404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1375651" y="281250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1375651" y="281097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1375651" y="280944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1375651" y="280791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1375651" y="280639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1375651" y="280485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1375651" y="280333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1375651" y="280179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1375651" y="280027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1375651" y="279873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1375651" y="2795676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1375651" y="279415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1375651" y="279261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1375651" y="279109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1375651" y="278955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1375651" y="278803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1375651" y="278649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1375651" y="278497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1375651" y="278344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1375651" y="278190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1375651" y="278038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1375651" y="277884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1375651" y="277732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1375651" y="277578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1375651" y="277426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1375651" y="277272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1375651" y="277120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1375651" y="276966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1375651" y="276814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1375651" y="276660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1375651" y="276508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1375651" y="276354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1375651" y="276202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1375651" y="276049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1375651" y="275896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1375651" y="275743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1375651" y="275590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1375651" y="275437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1375651" y="275283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1375651" y="2752839"/>
              <a:ext cx="784860" cy="2154555"/>
            </a:xfrm>
            <a:custGeom>
              <a:avLst/>
              <a:gdLst/>
              <a:ahLst/>
              <a:cxnLst/>
              <a:rect l="l" t="t" r="r" b="b"/>
              <a:pathLst>
                <a:path w="784860" h="2154554">
                  <a:moveTo>
                    <a:pt x="0" y="391667"/>
                  </a:moveTo>
                  <a:lnTo>
                    <a:pt x="0" y="0"/>
                  </a:lnTo>
                  <a:lnTo>
                    <a:pt x="91694" y="0"/>
                  </a:lnTo>
                  <a:lnTo>
                    <a:pt x="91694" y="391667"/>
                  </a:lnTo>
                  <a:lnTo>
                    <a:pt x="0" y="391667"/>
                  </a:lnTo>
                  <a:close/>
                </a:path>
                <a:path w="784860" h="2154554">
                  <a:moveTo>
                    <a:pt x="725627" y="1611960"/>
                  </a:moveTo>
                  <a:lnTo>
                    <a:pt x="725627" y="1863826"/>
                  </a:lnTo>
                </a:path>
                <a:path w="784860" h="2154554">
                  <a:moveTo>
                    <a:pt x="587514" y="1611960"/>
                  </a:moveTo>
                  <a:lnTo>
                    <a:pt x="587514" y="2154186"/>
                  </a:lnTo>
                </a:path>
                <a:path w="784860" h="2154554">
                  <a:moveTo>
                    <a:pt x="529780" y="1611960"/>
                  </a:moveTo>
                  <a:lnTo>
                    <a:pt x="529780" y="2154186"/>
                  </a:lnTo>
                </a:path>
                <a:path w="784860" h="2154554">
                  <a:moveTo>
                    <a:pt x="784479" y="1611960"/>
                  </a:moveTo>
                  <a:lnTo>
                    <a:pt x="784479" y="186382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1963420" y="3880307"/>
              <a:ext cx="909319" cy="484505"/>
            </a:xfrm>
            <a:custGeom>
              <a:avLst/>
              <a:gdLst/>
              <a:ahLst/>
              <a:cxnLst/>
              <a:rect l="l" t="t" r="r" b="b"/>
              <a:pathLst>
                <a:path w="909319" h="484504">
                  <a:moveTo>
                    <a:pt x="909320" y="0"/>
                  </a:moveTo>
                  <a:lnTo>
                    <a:pt x="863600" y="0"/>
                  </a:lnTo>
                  <a:lnTo>
                    <a:pt x="196850" y="0"/>
                  </a:lnTo>
                  <a:lnTo>
                    <a:pt x="0" y="0"/>
                  </a:lnTo>
                  <a:lnTo>
                    <a:pt x="0" y="48679"/>
                  </a:lnTo>
                  <a:lnTo>
                    <a:pt x="196850" y="48679"/>
                  </a:lnTo>
                  <a:lnTo>
                    <a:pt x="863600" y="48679"/>
                  </a:lnTo>
                  <a:lnTo>
                    <a:pt x="863600" y="439216"/>
                  </a:lnTo>
                  <a:lnTo>
                    <a:pt x="196850" y="439216"/>
                  </a:lnTo>
                  <a:lnTo>
                    <a:pt x="196850" y="484492"/>
                  </a:lnTo>
                  <a:lnTo>
                    <a:pt x="863600" y="484492"/>
                  </a:lnTo>
                  <a:lnTo>
                    <a:pt x="909320" y="484492"/>
                  </a:lnTo>
                  <a:lnTo>
                    <a:pt x="90932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1963166" y="3880307"/>
              <a:ext cx="909955" cy="484505"/>
            </a:xfrm>
            <a:custGeom>
              <a:avLst/>
              <a:gdLst/>
              <a:ahLst/>
              <a:cxnLst/>
              <a:rect l="l" t="t" r="r" b="b"/>
              <a:pathLst>
                <a:path w="909955" h="484504">
                  <a:moveTo>
                    <a:pt x="0" y="48679"/>
                  </a:moveTo>
                  <a:lnTo>
                    <a:pt x="0" y="0"/>
                  </a:lnTo>
                  <a:lnTo>
                    <a:pt x="909662" y="0"/>
                  </a:lnTo>
                  <a:lnTo>
                    <a:pt x="909662" y="484492"/>
                  </a:lnTo>
                  <a:lnTo>
                    <a:pt x="196964" y="484492"/>
                  </a:lnTo>
                  <a:lnTo>
                    <a:pt x="196964" y="439216"/>
                  </a:lnTo>
                  <a:lnTo>
                    <a:pt x="864387" y="439216"/>
                  </a:lnTo>
                  <a:lnTo>
                    <a:pt x="864387" y="48679"/>
                  </a:lnTo>
                  <a:lnTo>
                    <a:pt x="0" y="4867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932" name="object 932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243209" y="3260496"/>
            <a:ext cx="122948" cy="152946"/>
          </a:xfrm>
          <a:prstGeom prst="rect">
            <a:avLst/>
          </a:prstGeom>
        </p:spPr>
      </p:pic>
      <p:pic>
        <p:nvPicPr>
          <p:cNvPr id="933" name="object 933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069236" y="4688509"/>
            <a:ext cx="122935" cy="152946"/>
          </a:xfrm>
          <a:prstGeom prst="rect">
            <a:avLst/>
          </a:prstGeom>
        </p:spPr>
      </p:pic>
      <p:pic>
        <p:nvPicPr>
          <p:cNvPr id="934" name="object 93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872830" y="4971326"/>
            <a:ext cx="122948" cy="152946"/>
          </a:xfrm>
          <a:prstGeom prst="rect">
            <a:avLst/>
          </a:prstGeom>
        </p:spPr>
      </p:pic>
      <p:pic>
        <p:nvPicPr>
          <p:cNvPr id="935" name="object 93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4045686" y="4971326"/>
            <a:ext cx="122948" cy="152946"/>
          </a:xfrm>
          <a:prstGeom prst="rect">
            <a:avLst/>
          </a:prstGeom>
        </p:spPr>
      </p:pic>
      <p:grpSp>
        <p:nvGrpSpPr>
          <p:cNvPr id="936" name="object 936"/>
          <p:cNvGrpSpPr/>
          <p:nvPr/>
        </p:nvGrpSpPr>
        <p:grpSpPr>
          <a:xfrm>
            <a:off x="7761084" y="2701023"/>
            <a:ext cx="2037080" cy="2212975"/>
            <a:chOff x="7761084" y="2701023"/>
            <a:chExt cx="2037080" cy="2212975"/>
          </a:xfrm>
        </p:grpSpPr>
        <p:sp>
          <p:nvSpPr>
            <p:cNvPr id="937" name="object 937"/>
            <p:cNvSpPr/>
            <p:nvPr/>
          </p:nvSpPr>
          <p:spPr>
            <a:xfrm>
              <a:off x="8864600" y="2752826"/>
              <a:ext cx="199390" cy="1864360"/>
            </a:xfrm>
            <a:custGeom>
              <a:avLst/>
              <a:gdLst/>
              <a:ahLst/>
              <a:cxnLst/>
              <a:rect l="l" t="t" r="r" b="b"/>
              <a:pathLst>
                <a:path w="199390" h="1864360">
                  <a:moveTo>
                    <a:pt x="199390" y="0"/>
                  </a:moveTo>
                  <a:lnTo>
                    <a:pt x="129540" y="0"/>
                  </a:lnTo>
                  <a:lnTo>
                    <a:pt x="71120" y="0"/>
                  </a:lnTo>
                  <a:lnTo>
                    <a:pt x="0" y="0"/>
                  </a:lnTo>
                  <a:lnTo>
                    <a:pt x="0" y="391680"/>
                  </a:lnTo>
                  <a:lnTo>
                    <a:pt x="71120" y="391680"/>
                  </a:lnTo>
                  <a:lnTo>
                    <a:pt x="71120" y="1863839"/>
                  </a:lnTo>
                  <a:lnTo>
                    <a:pt x="129540" y="1863839"/>
                  </a:lnTo>
                  <a:lnTo>
                    <a:pt x="129540" y="391680"/>
                  </a:lnTo>
                  <a:lnTo>
                    <a:pt x="199390" y="391680"/>
                  </a:lnTo>
                  <a:lnTo>
                    <a:pt x="19939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8035340" y="2752826"/>
              <a:ext cx="845819" cy="2161540"/>
            </a:xfrm>
            <a:custGeom>
              <a:avLst/>
              <a:gdLst/>
              <a:ahLst/>
              <a:cxnLst/>
              <a:rect l="l" t="t" r="r" b="b"/>
              <a:pathLst>
                <a:path w="845820" h="2161540">
                  <a:moveTo>
                    <a:pt x="0" y="0"/>
                  </a:moveTo>
                  <a:lnTo>
                    <a:pt x="0" y="391680"/>
                  </a:lnTo>
                  <a:lnTo>
                    <a:pt x="46418" y="391680"/>
                  </a:lnTo>
                  <a:lnTo>
                    <a:pt x="46418" y="784479"/>
                  </a:lnTo>
                  <a:lnTo>
                    <a:pt x="663600" y="784479"/>
                  </a:lnTo>
                  <a:lnTo>
                    <a:pt x="663600" y="1176147"/>
                  </a:lnTo>
                  <a:lnTo>
                    <a:pt x="788085" y="1566697"/>
                  </a:lnTo>
                  <a:lnTo>
                    <a:pt x="789203" y="2160993"/>
                  </a:lnTo>
                  <a:lnTo>
                    <a:pt x="845820" y="2160993"/>
                  </a:lnTo>
                  <a:lnTo>
                    <a:pt x="844689" y="1566697"/>
                  </a:lnTo>
                  <a:lnTo>
                    <a:pt x="721334" y="1176147"/>
                  </a:lnTo>
                  <a:lnTo>
                    <a:pt x="721334" y="738073"/>
                  </a:lnTo>
                  <a:lnTo>
                    <a:pt x="92837" y="738073"/>
                  </a:lnTo>
                  <a:lnTo>
                    <a:pt x="92837" y="391680"/>
                  </a:lnTo>
                  <a:lnTo>
                    <a:pt x="736942" y="391680"/>
                  </a:lnTo>
                  <a:lnTo>
                    <a:pt x="7369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939" name="object 93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423355" y="4002652"/>
              <a:ext cx="234378" cy="243192"/>
            </a:xfrm>
            <a:prstGeom prst="rect">
              <a:avLst/>
            </a:prstGeom>
          </p:spPr>
        </p:pic>
        <p:pic>
          <p:nvPicPr>
            <p:cNvPr id="940" name="object 94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107045" y="4022636"/>
              <a:ext cx="114947" cy="203225"/>
            </a:xfrm>
            <a:prstGeom prst="rect">
              <a:avLst/>
            </a:prstGeom>
          </p:spPr>
        </p:pic>
        <p:sp>
          <p:nvSpPr>
            <p:cNvPr id="941" name="object 941"/>
            <p:cNvSpPr/>
            <p:nvPr/>
          </p:nvSpPr>
          <p:spPr>
            <a:xfrm>
              <a:off x="8216595" y="4078401"/>
              <a:ext cx="437515" cy="92075"/>
            </a:xfrm>
            <a:custGeom>
              <a:avLst/>
              <a:gdLst/>
              <a:ahLst/>
              <a:cxnLst/>
              <a:rect l="l" t="t" r="r" b="b"/>
              <a:pathLst>
                <a:path w="437515" h="92075">
                  <a:moveTo>
                    <a:pt x="0" y="0"/>
                  </a:moveTo>
                  <a:lnTo>
                    <a:pt x="0" y="91694"/>
                  </a:lnTo>
                  <a:lnTo>
                    <a:pt x="436956" y="91694"/>
                  </a:lnTo>
                  <a:lnTo>
                    <a:pt x="4369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8216595" y="3880307"/>
              <a:ext cx="482600" cy="290195"/>
            </a:xfrm>
            <a:custGeom>
              <a:avLst/>
              <a:gdLst/>
              <a:ahLst/>
              <a:cxnLst/>
              <a:rect l="l" t="t" r="r" b="b"/>
              <a:pathLst>
                <a:path w="482600" h="290195">
                  <a:moveTo>
                    <a:pt x="0" y="289788"/>
                  </a:moveTo>
                  <a:lnTo>
                    <a:pt x="0" y="198094"/>
                  </a:lnTo>
                  <a:lnTo>
                    <a:pt x="436956" y="198094"/>
                  </a:lnTo>
                  <a:lnTo>
                    <a:pt x="436956" y="289788"/>
                  </a:lnTo>
                  <a:lnTo>
                    <a:pt x="0" y="289788"/>
                  </a:lnTo>
                  <a:close/>
                </a:path>
                <a:path w="482600" h="290195">
                  <a:moveTo>
                    <a:pt x="482358" y="0"/>
                  </a:moveTo>
                  <a:lnTo>
                    <a:pt x="0" y="0"/>
                  </a:lnTo>
                  <a:lnTo>
                    <a:pt x="0" y="198094"/>
                  </a:lnTo>
                  <a:lnTo>
                    <a:pt x="47536" y="198094"/>
                  </a:lnTo>
                  <a:lnTo>
                    <a:pt x="47536" y="48666"/>
                  </a:lnTo>
                  <a:lnTo>
                    <a:pt x="482358" y="48666"/>
                  </a:lnTo>
                  <a:lnTo>
                    <a:pt x="48235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9646920" y="3880307"/>
              <a:ext cx="45720" cy="484505"/>
            </a:xfrm>
            <a:custGeom>
              <a:avLst/>
              <a:gdLst/>
              <a:ahLst/>
              <a:cxnLst/>
              <a:rect l="l" t="t" r="r" b="b"/>
              <a:pathLst>
                <a:path w="45720" h="484504">
                  <a:moveTo>
                    <a:pt x="45720" y="484492"/>
                  </a:moveTo>
                  <a:lnTo>
                    <a:pt x="45720" y="0"/>
                  </a:lnTo>
                  <a:lnTo>
                    <a:pt x="0" y="0"/>
                  </a:lnTo>
                  <a:lnTo>
                    <a:pt x="0" y="484492"/>
                  </a:lnTo>
                  <a:lnTo>
                    <a:pt x="45720" y="484492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7988935" y="2706420"/>
              <a:ext cx="1703705" cy="1658620"/>
            </a:xfrm>
            <a:custGeom>
              <a:avLst/>
              <a:gdLst/>
              <a:ahLst/>
              <a:cxnLst/>
              <a:rect l="l" t="t" r="r" b="b"/>
              <a:pathLst>
                <a:path w="1703704" h="1658620">
                  <a:moveTo>
                    <a:pt x="1005217" y="1222552"/>
                  </a:moveTo>
                  <a:lnTo>
                    <a:pt x="1005217" y="1173886"/>
                  </a:lnTo>
                  <a:lnTo>
                    <a:pt x="1703311" y="1173886"/>
                  </a:lnTo>
                  <a:lnTo>
                    <a:pt x="1703311" y="1658378"/>
                  </a:lnTo>
                  <a:lnTo>
                    <a:pt x="1005217" y="1658378"/>
                  </a:lnTo>
                  <a:lnTo>
                    <a:pt x="1005204" y="1613103"/>
                  </a:lnTo>
                  <a:lnTo>
                    <a:pt x="1658035" y="1613103"/>
                  </a:lnTo>
                  <a:lnTo>
                    <a:pt x="1658035" y="1222552"/>
                  </a:lnTo>
                  <a:lnTo>
                    <a:pt x="1005217" y="1222552"/>
                  </a:lnTo>
                  <a:close/>
                </a:path>
                <a:path w="1703704" h="1658620">
                  <a:moveTo>
                    <a:pt x="227660" y="1463675"/>
                  </a:moveTo>
                  <a:lnTo>
                    <a:pt x="227660" y="1658378"/>
                  </a:lnTo>
                  <a:lnTo>
                    <a:pt x="834491" y="1658378"/>
                  </a:lnTo>
                  <a:lnTo>
                    <a:pt x="834491" y="1613103"/>
                  </a:lnTo>
                  <a:lnTo>
                    <a:pt x="275196" y="1613103"/>
                  </a:lnTo>
                  <a:lnTo>
                    <a:pt x="275196" y="1463675"/>
                  </a:lnTo>
                  <a:lnTo>
                    <a:pt x="227660" y="1463675"/>
                  </a:lnTo>
                </a:path>
                <a:path w="1703704" h="1658620">
                  <a:moveTo>
                    <a:pt x="1451343" y="1613103"/>
                  </a:moveTo>
                  <a:lnTo>
                    <a:pt x="1059675" y="1613103"/>
                  </a:lnTo>
                </a:path>
                <a:path w="1703704" h="1658620">
                  <a:moveTo>
                    <a:pt x="400850" y="1613103"/>
                  </a:moveTo>
                  <a:lnTo>
                    <a:pt x="538949" y="1613103"/>
                  </a:lnTo>
                </a:path>
                <a:path w="1703704" h="1658620">
                  <a:moveTo>
                    <a:pt x="596684" y="1613103"/>
                  </a:moveTo>
                  <a:lnTo>
                    <a:pt x="665733" y="1613103"/>
                  </a:lnTo>
                </a:path>
                <a:path w="1703704" h="1658620">
                  <a:moveTo>
                    <a:pt x="1057909" y="1613103"/>
                  </a:moveTo>
                  <a:lnTo>
                    <a:pt x="1057909" y="1222552"/>
                  </a:lnTo>
                </a:path>
                <a:path w="1703704" h="1658620">
                  <a:moveTo>
                    <a:pt x="876172" y="438086"/>
                  </a:moveTo>
                  <a:lnTo>
                    <a:pt x="946353" y="438086"/>
                  </a:lnTo>
                  <a:lnTo>
                    <a:pt x="946353" y="482231"/>
                  </a:lnTo>
                  <a:lnTo>
                    <a:pt x="139242" y="482231"/>
                  </a:lnTo>
                </a:path>
                <a:path w="1703704" h="1658620">
                  <a:moveTo>
                    <a:pt x="92824" y="482231"/>
                  </a:moveTo>
                  <a:lnTo>
                    <a:pt x="0" y="482231"/>
                  </a:lnTo>
                  <a:lnTo>
                    <a:pt x="0" y="0"/>
                  </a:lnTo>
                  <a:lnTo>
                    <a:pt x="1119543" y="0"/>
                  </a:lnTo>
                  <a:lnTo>
                    <a:pt x="1119543" y="482231"/>
                  </a:lnTo>
                  <a:lnTo>
                    <a:pt x="1005217" y="482231"/>
                  </a:lnTo>
                  <a:lnTo>
                    <a:pt x="1005217" y="438086"/>
                  </a:lnTo>
                  <a:lnTo>
                    <a:pt x="1075397" y="438086"/>
                  </a:lnTo>
                  <a:lnTo>
                    <a:pt x="1075397" y="46405"/>
                  </a:lnTo>
                  <a:lnTo>
                    <a:pt x="876172" y="4640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8865108" y="299359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00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8865108" y="299323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8865108" y="299288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8865108" y="299251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8865108" y="299215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8865108" y="299180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8865108" y="299144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8865108" y="299109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8865108" y="299072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8865108" y="299036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8865108" y="299001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8865108" y="298965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8865108" y="298930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8865108" y="298893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8865108" y="298857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8865108" y="298822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8865108" y="298786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8865108" y="298750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8865108" y="298714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8865108" y="298678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8865108" y="298643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8865108" y="298607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8865108" y="298571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8865108" y="298535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8865108" y="298499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8865108" y="298463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8865108" y="298428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8865108" y="298392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8865108" y="2983204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8865108" y="298284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8865108" y="298249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8865108" y="298213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8865108" y="298176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8865108" y="298141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8865108" y="298105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8865108" y="298070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8865108" y="298034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8865108" y="297997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8865108" y="297962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8865108" y="297926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8865108" y="297891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8865108" y="297854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8865108" y="297818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8865108" y="297783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8865108" y="297747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8865108" y="297712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8865108" y="297675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8865108" y="2976041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8865108" y="297568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8865108" y="297533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8865108" y="2974606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8865108" y="297425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8865108" y="297389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8865108" y="2973171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8865108" y="297281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8865108" y="297246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8865108" y="297210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8865108" y="297174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8865108" y="297138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8865108" y="297102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8865108" y="297066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8865108" y="297031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8865108" y="2969589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8865108" y="296923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8865108" y="2968523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8865108" y="296816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8865108" y="2967443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8865108" y="296708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8865108" y="2966364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8865108" y="296600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8865108" y="296565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8865108" y="296529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8865108" y="296494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8865108" y="296457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8865108" y="296421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8865108" y="296386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8865108" y="296350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8865108" y="2962782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8865108" y="2962071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8865108" y="296171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8865108" y="296136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8865108" y="296099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8865108" y="296063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8865108" y="296028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8865108" y="295992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8865108" y="2959201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8865108" y="295884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8865108" y="295849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8865108" y="295813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8865108" y="295777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8865108" y="2957055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8865108" y="295669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8865108" y="295634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8865108" y="295598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8865108" y="295562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8865108" y="2954908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8865108" y="295455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8865108" y="295418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8865108" y="295382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8865108" y="2953118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8865108" y="295276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8865108" y="295239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8865108" y="295203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8865108" y="2951327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8865108" y="295097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8865108" y="295060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8865108" y="2949892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8865108" y="2949181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8865108" y="2948457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8865108" y="2947745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8865108" y="2947034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8865108" y="2946310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8865108" y="2945599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8865108" y="294524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8865108" y="294488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8865108" y="2944164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8865108" y="294380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8865108" y="294345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8865108" y="294308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8865108" y="2942373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8865108" y="294201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8865108" y="294166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8865108" y="294129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8865108" y="2940583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8865108" y="294022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8865108" y="293987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8865108" y="293950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8865108" y="293914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8865108" y="2938436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8865108" y="293808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8865108" y="293771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8865108" y="293735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8865108" y="293700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8865108" y="2936290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8865108" y="293592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8865108" y="293556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8865108" y="293521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8865108" y="293485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8865108" y="293450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8865108" y="293413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8865108" y="2933420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8865108" y="2932709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8865108" y="293234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8865108" y="293198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8865108" y="293162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8865108" y="293127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8865108" y="293091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8865108" y="293055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8865108" y="293019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8865108" y="292983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8865108" y="2929115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27112" y="723"/>
                  </a:lnTo>
                  <a:lnTo>
                    <a:pt x="927112" y="368"/>
                  </a:lnTo>
                  <a:close/>
                </a:path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8865108" y="292875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8865108" y="2928048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8865108" y="292769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8865108" y="2926968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8865108" y="292661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8865108" y="2925902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8865108" y="292553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8865108" y="292517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8865108" y="292482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8865108" y="292446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8865108" y="292411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8865108" y="292374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8865108" y="292338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8865108" y="292303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8865108" y="2922320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8865108" y="292195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8865108" y="292159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8865108" y="2920885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8865108" y="292053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8865108" y="292016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8865108" y="2919450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8865108" y="291909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8865108" y="291873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8865108" y="291837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8865108" y="291801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8865108" y="291765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8865108" y="291730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8865108" y="291693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8865108" y="291658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8865108" y="291622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8865108" y="291586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8865108" y="291551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8865108" y="291514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8865108" y="291478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8865108" y="291443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8865108" y="291407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8865108" y="291372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8865108" y="291335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8865108" y="291299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8865108" y="2912287"/>
              <a:ext cx="927735" cy="1270"/>
            </a:xfrm>
            <a:custGeom>
              <a:avLst/>
              <a:gdLst/>
              <a:ahLst/>
              <a:cxnLst/>
              <a:rect l="l" t="t" r="r" b="b"/>
              <a:pathLst>
                <a:path w="927734" h="1269">
                  <a:moveTo>
                    <a:pt x="927112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27112" y="711"/>
                  </a:lnTo>
                  <a:lnTo>
                    <a:pt x="927112" y="355"/>
                  </a:lnTo>
                  <a:lnTo>
                    <a:pt x="92711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8865108" y="291193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8865108" y="291156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8865108" y="2911208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8865108" y="291085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8865108" y="291049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8865108" y="291014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8865108" y="2909773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8865108" y="2909417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8865108" y="290906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8865108" y="290870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8865108" y="290835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8865108" y="2907982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8865108" y="290762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8865108" y="290727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8865108" y="290691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8865108" y="290656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8865108" y="290619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8865108" y="290583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8865108" y="290548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8865108" y="290512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8865108" y="290475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8865108" y="2904401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8865108" y="2904045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8865108" y="2903689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8865108" y="290333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8865108" y="2902966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8865108" y="2902610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8865108" y="2902254"/>
              <a:ext cx="927735" cy="635"/>
            </a:xfrm>
            <a:custGeom>
              <a:avLst/>
              <a:gdLst/>
              <a:ahLst/>
              <a:cxnLst/>
              <a:rect l="l" t="t" r="r" b="b"/>
              <a:pathLst>
                <a:path w="927734" h="635">
                  <a:moveTo>
                    <a:pt x="0" y="0"/>
                  </a:moveTo>
                  <a:lnTo>
                    <a:pt x="0" y="355"/>
                  </a:lnTo>
                  <a:lnTo>
                    <a:pt x="927112" y="355"/>
                  </a:lnTo>
                  <a:lnTo>
                    <a:pt x="927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8865108" y="2902254"/>
              <a:ext cx="927735" cy="92075"/>
            </a:xfrm>
            <a:custGeom>
              <a:avLst/>
              <a:gdLst/>
              <a:ahLst/>
              <a:cxnLst/>
              <a:rect l="l" t="t" r="r" b="b"/>
              <a:pathLst>
                <a:path w="927734" h="92075">
                  <a:moveTo>
                    <a:pt x="0" y="91694"/>
                  </a:moveTo>
                  <a:lnTo>
                    <a:pt x="0" y="0"/>
                  </a:lnTo>
                  <a:lnTo>
                    <a:pt x="927112" y="0"/>
                  </a:lnTo>
                  <a:lnTo>
                    <a:pt x="927112" y="91694"/>
                  </a:lnTo>
                  <a:lnTo>
                    <a:pt x="0" y="916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65" name="object 116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8902115" y="4688509"/>
              <a:ext cx="122948" cy="152946"/>
            </a:xfrm>
            <a:prstGeom prst="rect">
              <a:avLst/>
            </a:prstGeom>
          </p:spPr>
        </p:pic>
        <p:sp>
          <p:nvSpPr>
            <p:cNvPr id="1166" name="object 1166"/>
            <p:cNvSpPr/>
            <p:nvPr/>
          </p:nvSpPr>
          <p:spPr>
            <a:xfrm>
              <a:off x="8772284" y="314298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8772283" y="314144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8772283" y="313992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8772283" y="313838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8772283" y="313686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8772283" y="313533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8772283" y="313380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8772283" y="313227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8772283" y="313074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8772283" y="312921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8772283" y="312767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8772283" y="312615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8772283" y="312461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8772283" y="312309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8772283" y="312155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8772283" y="312003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8772283" y="311849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8772283" y="311697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8772283" y="311543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8772283" y="311391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8772283" y="311238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8772283" y="311085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8772283" y="310932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8772283" y="310779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8772283" y="310626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8772283" y="310473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8772283" y="310320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8772283" y="310167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8772284" y="3098609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8772283" y="309708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8772283" y="309554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8772283" y="309402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8772283" y="309248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8772283" y="309096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8772283" y="308942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8772283" y="308790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8772283" y="308637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8772283" y="308484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8772283" y="308331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8772283" y="308178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8772283" y="308025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8772283" y="307872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8772283" y="307719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8772283" y="307566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8772283" y="307413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8772283" y="307259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8772283" y="307107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8772284" y="3068015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8772283" y="306647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8772283" y="306495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8772284" y="3061893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8772283" y="306036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8772283" y="305883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8772284" y="3055772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8772283" y="305424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8772283" y="305271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8772283" y="305118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8772283" y="304965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8772283" y="304812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8772283" y="304659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8772283" y="304506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8772283" y="304352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8772284" y="3040468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8772283" y="303894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8772284" y="3035884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8772283" y="303436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8772284" y="3031299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8772283" y="302976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8772284" y="3026701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8772283" y="302517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8772283" y="302364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8772283" y="302211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8772283" y="302058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8772283" y="301905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8772283" y="301752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8772283" y="301599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8772283" y="301445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8772284" y="3011411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8772284" y="3008350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8772283" y="300681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8772283" y="300528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8772283" y="300375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8772283" y="300222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8772283" y="300069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8772283" y="299916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8772284" y="2996107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8772283" y="299457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8772283" y="299304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8772283" y="299151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8772283" y="298998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8772284" y="2986925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8772283" y="298540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8772283" y="298386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8772283" y="298234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8772283" y="298080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8772284" y="2977743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8772283" y="297621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8772283" y="297468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8772283" y="297315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8772284" y="2970097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8772283" y="296856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8772283" y="296703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8772283" y="296551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8772284" y="2962452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8772283" y="296091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8772283" y="295939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8772284" y="2956331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8772284" y="2953270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8772284" y="2950209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8772284" y="2947149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8772284" y="2944088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8772284" y="2941027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8772284" y="2937966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8772283" y="293643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8772283" y="293490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8772284" y="2931845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8772283" y="293032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8772283" y="292878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8772283" y="292726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8772284" y="2924200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8772283" y="292266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8772283" y="292113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8772283" y="291960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8772284" y="2916542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8772283" y="291501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8772283" y="291348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8772283" y="291195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8772283" y="291042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8772284" y="2907359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8772283" y="290583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8772283" y="290431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8772283" y="290277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8772283" y="290125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8772284" y="2898190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8772283" y="289665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8772283" y="289513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8772283" y="289359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8772283" y="289206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8772283" y="289053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8772283" y="288900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8772284" y="2885947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8772284" y="2882887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8772283" y="288136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8772283" y="287982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8772283" y="287830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8772283" y="287676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8772283" y="287524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8772283" y="287370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8772283" y="287218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8772283" y="287064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8772284" y="2867583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8772283" y="286605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8772284" y="2862998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8772283" y="286146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8772284" y="2858401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8772283" y="285687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8772284" y="2853816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8772283" y="285229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8772283" y="285075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8772283" y="284923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8772283" y="284769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8772283" y="284617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8772283" y="284463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8772283" y="284311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8772283" y="284157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8772284" y="2838513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8772283" y="283698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8772283" y="283545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8772284" y="2832404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8772283" y="283086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8772283" y="282934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8772284" y="2826283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2824" y="3048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8772283" y="282474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8772283" y="282322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8772283" y="282168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8772283" y="282016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8772283" y="281862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8772283" y="281710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8772283" y="281556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8772283" y="281404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8772283" y="281250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8772283" y="281097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8772283" y="280944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8772283" y="280791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8772283" y="280639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8772283" y="280485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8772283" y="280333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8772283" y="280179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8772283" y="280027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8772283" y="279873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8772284" y="2795676"/>
              <a:ext cx="93345" cy="3175"/>
            </a:xfrm>
            <a:custGeom>
              <a:avLst/>
              <a:gdLst/>
              <a:ahLst/>
              <a:cxnLst/>
              <a:rect l="l" t="t" r="r" b="b"/>
              <a:pathLst>
                <a:path w="93345" h="3175">
                  <a:moveTo>
                    <a:pt x="9282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2824" y="3060"/>
                  </a:lnTo>
                  <a:lnTo>
                    <a:pt x="92824" y="1536"/>
                  </a:lnTo>
                  <a:close/>
                </a:path>
                <a:path w="93345" h="317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8772283" y="279415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8772283" y="279261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8772283" y="279109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8772283" y="278955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8772283" y="278803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8772283" y="278649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8772283" y="278497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8772283" y="278344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8772283" y="278190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8772283" y="278038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8772283" y="277884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8772283" y="277732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8772283" y="2775788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8772283" y="2774264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8772283" y="277272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8772283" y="2771203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8772283" y="276966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8772283" y="276814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8772283" y="276660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8772283" y="2765082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8772283" y="2763545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8772283" y="2762021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8772283" y="2760497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8772283" y="275896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8772283" y="275743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8772283" y="2755900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8772283" y="2754376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0" y="0"/>
                  </a:move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8772284" y="2752839"/>
              <a:ext cx="93345" cy="1905"/>
            </a:xfrm>
            <a:custGeom>
              <a:avLst/>
              <a:gdLst/>
              <a:ahLst/>
              <a:cxnLst/>
              <a:rect l="l" t="t" r="r" b="b"/>
              <a:pathLst>
                <a:path w="93345" h="1905">
                  <a:moveTo>
                    <a:pt x="9282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2824" y="1524"/>
                  </a:lnTo>
                  <a:lnTo>
                    <a:pt x="9282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8035340" y="2752826"/>
              <a:ext cx="829944" cy="1176655"/>
            </a:xfrm>
            <a:custGeom>
              <a:avLst/>
              <a:gdLst/>
              <a:ahLst/>
              <a:cxnLst/>
              <a:rect l="l" t="t" r="r" b="b"/>
              <a:pathLst>
                <a:path w="829945" h="1176654">
                  <a:moveTo>
                    <a:pt x="736942" y="391680"/>
                  </a:moveTo>
                  <a:lnTo>
                    <a:pt x="736942" y="12"/>
                  </a:lnTo>
                  <a:lnTo>
                    <a:pt x="829767" y="12"/>
                  </a:lnTo>
                  <a:lnTo>
                    <a:pt x="829767" y="391680"/>
                  </a:lnTo>
                  <a:lnTo>
                    <a:pt x="736942" y="391680"/>
                  </a:lnTo>
                  <a:close/>
                </a:path>
                <a:path w="829945" h="1176654">
                  <a:moveTo>
                    <a:pt x="736942" y="0"/>
                  </a:moveTo>
                  <a:lnTo>
                    <a:pt x="0" y="0"/>
                  </a:lnTo>
                  <a:lnTo>
                    <a:pt x="0" y="391680"/>
                  </a:lnTo>
                  <a:lnTo>
                    <a:pt x="46418" y="391680"/>
                  </a:lnTo>
                  <a:lnTo>
                    <a:pt x="46418" y="784479"/>
                  </a:lnTo>
                  <a:lnTo>
                    <a:pt x="663613" y="784479"/>
                  </a:lnTo>
                  <a:lnTo>
                    <a:pt x="663613" y="1176159"/>
                  </a:lnTo>
                </a:path>
                <a:path w="829945" h="1176654">
                  <a:moveTo>
                    <a:pt x="736942" y="391680"/>
                  </a:moveTo>
                  <a:lnTo>
                    <a:pt x="92837" y="391680"/>
                  </a:lnTo>
                  <a:lnTo>
                    <a:pt x="92837" y="738073"/>
                  </a:lnTo>
                  <a:lnTo>
                    <a:pt x="721347" y="738073"/>
                  </a:lnTo>
                  <a:lnTo>
                    <a:pt x="721347" y="117615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7761084" y="4021797"/>
              <a:ext cx="255270" cy="205104"/>
            </a:xfrm>
            <a:custGeom>
              <a:avLst/>
              <a:gdLst/>
              <a:ahLst/>
              <a:cxnLst/>
              <a:rect l="l" t="t" r="r" b="b"/>
              <a:pathLst>
                <a:path w="255270" h="205104">
                  <a:moveTo>
                    <a:pt x="0" y="75171"/>
                  </a:moveTo>
                  <a:lnTo>
                    <a:pt x="0" y="129717"/>
                  </a:lnTo>
                  <a:lnTo>
                    <a:pt x="150317" y="129717"/>
                  </a:lnTo>
                  <a:lnTo>
                    <a:pt x="75133" y="204901"/>
                  </a:lnTo>
                  <a:lnTo>
                    <a:pt x="152450" y="204901"/>
                  </a:lnTo>
                  <a:lnTo>
                    <a:pt x="254901" y="102450"/>
                  </a:lnTo>
                  <a:lnTo>
                    <a:pt x="152450" y="0"/>
                  </a:lnTo>
                  <a:lnTo>
                    <a:pt x="75133" y="0"/>
                  </a:lnTo>
                  <a:lnTo>
                    <a:pt x="150317" y="75171"/>
                  </a:lnTo>
                  <a:lnTo>
                    <a:pt x="0" y="7517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8756688" y="3880307"/>
              <a:ext cx="179070" cy="484505"/>
            </a:xfrm>
            <a:custGeom>
              <a:avLst/>
              <a:gdLst/>
              <a:ahLst/>
              <a:cxnLst/>
              <a:rect l="l" t="t" r="r" b="b"/>
              <a:pathLst>
                <a:path w="179070" h="484504">
                  <a:moveTo>
                    <a:pt x="178600" y="484492"/>
                  </a:moveTo>
                  <a:lnTo>
                    <a:pt x="178600" y="439216"/>
                  </a:lnTo>
                  <a:lnTo>
                    <a:pt x="123342" y="439216"/>
                  </a:lnTo>
                  <a:lnTo>
                    <a:pt x="123342" y="484492"/>
                  </a:lnTo>
                  <a:lnTo>
                    <a:pt x="178600" y="484492"/>
                  </a:lnTo>
                  <a:close/>
                </a:path>
                <a:path w="179070" h="484504">
                  <a:moveTo>
                    <a:pt x="178600" y="48679"/>
                  </a:moveTo>
                  <a:lnTo>
                    <a:pt x="178600" y="0"/>
                  </a:lnTo>
                  <a:lnTo>
                    <a:pt x="0" y="0"/>
                  </a:lnTo>
                  <a:lnTo>
                    <a:pt x="0" y="48679"/>
                  </a:lnTo>
                  <a:lnTo>
                    <a:pt x="178600" y="4867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9140431" y="3928986"/>
              <a:ext cx="179070" cy="390525"/>
            </a:xfrm>
            <a:custGeom>
              <a:avLst/>
              <a:gdLst/>
              <a:ahLst/>
              <a:cxnLst/>
              <a:rect l="l" t="t" r="r" b="b"/>
              <a:pathLst>
                <a:path w="179070" h="390525">
                  <a:moveTo>
                    <a:pt x="0" y="0"/>
                  </a:moveTo>
                  <a:lnTo>
                    <a:pt x="0" y="390525"/>
                  </a:lnTo>
                  <a:lnTo>
                    <a:pt x="56388" y="390525"/>
                  </a:lnTo>
                  <a:lnTo>
                    <a:pt x="17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9140431" y="3928986"/>
              <a:ext cx="179070" cy="390525"/>
            </a:xfrm>
            <a:custGeom>
              <a:avLst/>
              <a:gdLst/>
              <a:ahLst/>
              <a:cxnLst/>
              <a:rect l="l" t="t" r="r" b="b"/>
              <a:pathLst>
                <a:path w="179070" h="390525">
                  <a:moveTo>
                    <a:pt x="0" y="0"/>
                  </a:moveTo>
                  <a:lnTo>
                    <a:pt x="0" y="390525"/>
                  </a:lnTo>
                  <a:lnTo>
                    <a:pt x="56388" y="390525"/>
                  </a:lnTo>
                  <a:lnTo>
                    <a:pt x="178612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9253423" y="3928973"/>
              <a:ext cx="179070" cy="391160"/>
            </a:xfrm>
            <a:custGeom>
              <a:avLst/>
              <a:gdLst/>
              <a:ahLst/>
              <a:cxnLst/>
              <a:rect l="l" t="t" r="r" b="b"/>
              <a:pathLst>
                <a:path w="179070" h="391160">
                  <a:moveTo>
                    <a:pt x="0" y="390537"/>
                  </a:moveTo>
                  <a:lnTo>
                    <a:pt x="74307" y="390537"/>
                  </a:lnTo>
                  <a:lnTo>
                    <a:pt x="73177" y="320357"/>
                  </a:lnTo>
                  <a:lnTo>
                    <a:pt x="49402" y="320357"/>
                  </a:lnTo>
                  <a:lnTo>
                    <a:pt x="49402" y="297726"/>
                  </a:lnTo>
                  <a:lnTo>
                    <a:pt x="151282" y="297726"/>
                  </a:lnTo>
                  <a:lnTo>
                    <a:pt x="151282" y="320357"/>
                  </a:lnTo>
                  <a:lnTo>
                    <a:pt x="130911" y="320357"/>
                  </a:lnTo>
                  <a:lnTo>
                    <a:pt x="130911" y="390537"/>
                  </a:lnTo>
                  <a:lnTo>
                    <a:pt x="178930" y="390537"/>
                  </a:lnTo>
                  <a:lnTo>
                    <a:pt x="178930" y="0"/>
                  </a:lnTo>
                  <a:lnTo>
                    <a:pt x="124485" y="0"/>
                  </a:lnTo>
                  <a:lnTo>
                    <a:pt x="0" y="390537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9253423" y="3928973"/>
              <a:ext cx="179070" cy="391160"/>
            </a:xfrm>
            <a:custGeom>
              <a:avLst/>
              <a:gdLst/>
              <a:ahLst/>
              <a:cxnLst/>
              <a:rect l="l" t="t" r="r" b="b"/>
              <a:pathLst>
                <a:path w="179070" h="391160">
                  <a:moveTo>
                    <a:pt x="0" y="390537"/>
                  </a:moveTo>
                  <a:lnTo>
                    <a:pt x="74307" y="390537"/>
                  </a:lnTo>
                  <a:lnTo>
                    <a:pt x="73177" y="320357"/>
                  </a:lnTo>
                  <a:lnTo>
                    <a:pt x="49402" y="320357"/>
                  </a:lnTo>
                  <a:lnTo>
                    <a:pt x="49402" y="297726"/>
                  </a:lnTo>
                  <a:lnTo>
                    <a:pt x="151282" y="297726"/>
                  </a:lnTo>
                  <a:lnTo>
                    <a:pt x="151282" y="320357"/>
                  </a:lnTo>
                  <a:lnTo>
                    <a:pt x="130911" y="320357"/>
                  </a:lnTo>
                  <a:lnTo>
                    <a:pt x="130911" y="390537"/>
                  </a:lnTo>
                  <a:lnTo>
                    <a:pt x="178930" y="390537"/>
                  </a:lnTo>
                  <a:lnTo>
                    <a:pt x="178930" y="0"/>
                  </a:lnTo>
                  <a:lnTo>
                    <a:pt x="124485" y="0"/>
                  </a:lnTo>
                  <a:lnTo>
                    <a:pt x="0" y="3905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8647887" y="3928973"/>
              <a:ext cx="434975" cy="391160"/>
            </a:xfrm>
            <a:custGeom>
              <a:avLst/>
              <a:gdLst/>
              <a:ahLst/>
              <a:cxnLst/>
              <a:rect l="l" t="t" r="r" b="b"/>
              <a:pathLst>
                <a:path w="434975" h="391160">
                  <a:moveTo>
                    <a:pt x="108800" y="12"/>
                  </a:moveTo>
                  <a:lnTo>
                    <a:pt x="232143" y="390537"/>
                  </a:lnTo>
                  <a:lnTo>
                    <a:pt x="287401" y="390537"/>
                  </a:lnTo>
                  <a:lnTo>
                    <a:pt x="287401" y="12"/>
                  </a:lnTo>
                  <a:lnTo>
                    <a:pt x="108800" y="12"/>
                  </a:lnTo>
                  <a:close/>
                </a:path>
                <a:path w="434975" h="391160">
                  <a:moveTo>
                    <a:pt x="101231" y="390537"/>
                  </a:moveTo>
                  <a:lnTo>
                    <a:pt x="175539" y="390537"/>
                  </a:lnTo>
                  <a:lnTo>
                    <a:pt x="126136" y="235539"/>
                  </a:lnTo>
                  <a:lnTo>
                    <a:pt x="126136" y="320357"/>
                  </a:lnTo>
                  <a:lnTo>
                    <a:pt x="102362" y="320357"/>
                  </a:lnTo>
                  <a:lnTo>
                    <a:pt x="101231" y="390537"/>
                  </a:lnTo>
                  <a:close/>
                </a:path>
                <a:path w="434975" h="391160">
                  <a:moveTo>
                    <a:pt x="24257" y="12"/>
                  </a:moveTo>
                  <a:lnTo>
                    <a:pt x="24257" y="297726"/>
                  </a:lnTo>
                  <a:lnTo>
                    <a:pt x="126136" y="297726"/>
                  </a:lnTo>
                  <a:lnTo>
                    <a:pt x="126136" y="235539"/>
                  </a:lnTo>
                  <a:lnTo>
                    <a:pt x="51066" y="12"/>
                  </a:lnTo>
                  <a:lnTo>
                    <a:pt x="24257" y="12"/>
                  </a:lnTo>
                  <a:close/>
                </a:path>
                <a:path w="434975" h="391160">
                  <a:moveTo>
                    <a:pt x="0" y="12"/>
                  </a:moveTo>
                  <a:lnTo>
                    <a:pt x="0" y="390537"/>
                  </a:lnTo>
                  <a:lnTo>
                    <a:pt x="44627" y="390537"/>
                  </a:lnTo>
                  <a:lnTo>
                    <a:pt x="44627" y="320357"/>
                  </a:lnTo>
                  <a:lnTo>
                    <a:pt x="24257" y="320357"/>
                  </a:lnTo>
                  <a:lnTo>
                    <a:pt x="24257" y="12"/>
                  </a:lnTo>
                  <a:lnTo>
                    <a:pt x="0" y="12"/>
                  </a:lnTo>
                  <a:close/>
                </a:path>
                <a:path w="434975" h="391160">
                  <a:moveTo>
                    <a:pt x="346252" y="0"/>
                  </a:moveTo>
                  <a:lnTo>
                    <a:pt x="346252" y="390537"/>
                  </a:lnTo>
                  <a:lnTo>
                    <a:pt x="434809" y="390537"/>
                  </a:lnTo>
                  <a:lnTo>
                    <a:pt x="434809" y="0"/>
                  </a:lnTo>
                  <a:lnTo>
                    <a:pt x="34625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8647887" y="3188652"/>
              <a:ext cx="434975" cy="1725295"/>
            </a:xfrm>
            <a:custGeom>
              <a:avLst/>
              <a:gdLst/>
              <a:ahLst/>
              <a:cxnLst/>
              <a:rect l="l" t="t" r="r" b="b"/>
              <a:pathLst>
                <a:path w="434975" h="1725295">
                  <a:moveTo>
                    <a:pt x="0" y="740333"/>
                  </a:moveTo>
                  <a:lnTo>
                    <a:pt x="51066" y="740333"/>
                  </a:lnTo>
                  <a:lnTo>
                    <a:pt x="175539" y="1130858"/>
                  </a:lnTo>
                  <a:lnTo>
                    <a:pt x="101231" y="1130858"/>
                  </a:lnTo>
                  <a:lnTo>
                    <a:pt x="102362" y="1060678"/>
                  </a:lnTo>
                  <a:lnTo>
                    <a:pt x="126136" y="1060678"/>
                  </a:lnTo>
                  <a:lnTo>
                    <a:pt x="126136" y="1038047"/>
                  </a:lnTo>
                  <a:lnTo>
                    <a:pt x="24257" y="1038047"/>
                  </a:lnTo>
                  <a:lnTo>
                    <a:pt x="24257" y="1060678"/>
                  </a:lnTo>
                  <a:lnTo>
                    <a:pt x="44627" y="1060678"/>
                  </a:lnTo>
                  <a:lnTo>
                    <a:pt x="44627" y="1130858"/>
                  </a:lnTo>
                  <a:lnTo>
                    <a:pt x="0" y="1130858"/>
                  </a:lnTo>
                  <a:lnTo>
                    <a:pt x="0" y="740333"/>
                  </a:lnTo>
                  <a:close/>
                </a:path>
                <a:path w="434975" h="1725295">
                  <a:moveTo>
                    <a:pt x="108800" y="740333"/>
                  </a:moveTo>
                  <a:lnTo>
                    <a:pt x="287401" y="740333"/>
                  </a:lnTo>
                  <a:lnTo>
                    <a:pt x="287401" y="1130858"/>
                  </a:lnTo>
                  <a:lnTo>
                    <a:pt x="232143" y="1130858"/>
                  </a:lnTo>
                  <a:lnTo>
                    <a:pt x="108800" y="740333"/>
                  </a:lnTo>
                  <a:close/>
                </a:path>
                <a:path w="434975" h="1725295">
                  <a:moveTo>
                    <a:pt x="346252" y="1130858"/>
                  </a:moveTo>
                  <a:lnTo>
                    <a:pt x="346252" y="740321"/>
                  </a:lnTo>
                  <a:lnTo>
                    <a:pt x="434809" y="740321"/>
                  </a:lnTo>
                  <a:lnTo>
                    <a:pt x="434809" y="1130858"/>
                  </a:lnTo>
                  <a:lnTo>
                    <a:pt x="346252" y="1130858"/>
                  </a:lnTo>
                  <a:close/>
                </a:path>
                <a:path w="434975" h="1725295">
                  <a:moveTo>
                    <a:pt x="390537" y="1130871"/>
                  </a:moveTo>
                  <a:lnTo>
                    <a:pt x="390537" y="740321"/>
                  </a:lnTo>
                </a:path>
                <a:path w="434975" h="1725295">
                  <a:moveTo>
                    <a:pt x="287401" y="1176147"/>
                  </a:moveTo>
                  <a:lnTo>
                    <a:pt x="287401" y="1428013"/>
                  </a:lnTo>
                </a:path>
                <a:path w="434975" h="1725295">
                  <a:moveTo>
                    <a:pt x="287401" y="0"/>
                  </a:moveTo>
                  <a:lnTo>
                    <a:pt x="287401" y="691654"/>
                  </a:lnTo>
                </a:path>
                <a:path w="434975" h="1725295">
                  <a:moveTo>
                    <a:pt x="346252" y="1176147"/>
                  </a:moveTo>
                  <a:lnTo>
                    <a:pt x="346252" y="1428013"/>
                  </a:lnTo>
                </a:path>
                <a:path w="434975" h="1725295">
                  <a:moveTo>
                    <a:pt x="346252" y="0"/>
                  </a:moveTo>
                  <a:lnTo>
                    <a:pt x="346252" y="691654"/>
                  </a:lnTo>
                </a:path>
                <a:path w="434975" h="1725295">
                  <a:moveTo>
                    <a:pt x="175539" y="1130858"/>
                  </a:moveTo>
                  <a:lnTo>
                    <a:pt x="175539" y="1725168"/>
                  </a:lnTo>
                </a:path>
                <a:path w="434975" h="1725295">
                  <a:moveTo>
                    <a:pt x="232143" y="1176147"/>
                  </a:moveTo>
                  <a:lnTo>
                    <a:pt x="232143" y="172516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94" name="object 1394"/>
          <p:cNvGrpSpPr/>
          <p:nvPr/>
        </p:nvGrpSpPr>
        <p:grpSpPr>
          <a:xfrm>
            <a:off x="5540260" y="2701023"/>
            <a:ext cx="1983739" cy="2212975"/>
            <a:chOff x="5540260" y="2701023"/>
            <a:chExt cx="1983739" cy="2212975"/>
          </a:xfrm>
        </p:grpSpPr>
        <p:sp>
          <p:nvSpPr>
            <p:cNvPr id="1395" name="object 1395"/>
            <p:cNvSpPr/>
            <p:nvPr/>
          </p:nvSpPr>
          <p:spPr>
            <a:xfrm>
              <a:off x="6874624" y="4004500"/>
              <a:ext cx="600710" cy="225425"/>
            </a:xfrm>
            <a:custGeom>
              <a:avLst/>
              <a:gdLst/>
              <a:ahLst/>
              <a:cxnLst/>
              <a:rect l="l" t="t" r="r" b="b"/>
              <a:pathLst>
                <a:path w="600709" h="225425">
                  <a:moveTo>
                    <a:pt x="0" y="121450"/>
                  </a:moveTo>
                  <a:lnTo>
                    <a:pt x="24764" y="0"/>
                  </a:lnTo>
                  <a:lnTo>
                    <a:pt x="64846" y="225196"/>
                  </a:lnTo>
                  <a:lnTo>
                    <a:pt x="120256" y="0"/>
                  </a:lnTo>
                  <a:lnTo>
                    <a:pt x="175679" y="225196"/>
                  </a:lnTo>
                </a:path>
                <a:path w="600709" h="225425">
                  <a:moveTo>
                    <a:pt x="176860" y="225196"/>
                  </a:moveTo>
                  <a:lnTo>
                    <a:pt x="216941" y="0"/>
                  </a:lnTo>
                  <a:lnTo>
                    <a:pt x="272364" y="225196"/>
                  </a:lnTo>
                  <a:lnTo>
                    <a:pt x="313626" y="0"/>
                  </a:lnTo>
                  <a:lnTo>
                    <a:pt x="359613" y="225196"/>
                  </a:lnTo>
                </a:path>
                <a:path w="600709" h="225425">
                  <a:moveTo>
                    <a:pt x="360781" y="225196"/>
                  </a:moveTo>
                  <a:lnTo>
                    <a:pt x="407949" y="0"/>
                  </a:lnTo>
                </a:path>
                <a:path w="600709" h="225425">
                  <a:moveTo>
                    <a:pt x="0" y="121450"/>
                  </a:moveTo>
                  <a:lnTo>
                    <a:pt x="24764" y="0"/>
                  </a:lnTo>
                  <a:lnTo>
                    <a:pt x="64846" y="225196"/>
                  </a:lnTo>
                  <a:lnTo>
                    <a:pt x="120256" y="0"/>
                  </a:lnTo>
                  <a:lnTo>
                    <a:pt x="175679" y="225196"/>
                  </a:lnTo>
                </a:path>
                <a:path w="600709" h="225425">
                  <a:moveTo>
                    <a:pt x="176860" y="225196"/>
                  </a:moveTo>
                  <a:lnTo>
                    <a:pt x="216941" y="0"/>
                  </a:lnTo>
                  <a:lnTo>
                    <a:pt x="272364" y="225196"/>
                  </a:lnTo>
                  <a:lnTo>
                    <a:pt x="313626" y="0"/>
                  </a:lnTo>
                  <a:lnTo>
                    <a:pt x="359613" y="225196"/>
                  </a:lnTo>
                </a:path>
                <a:path w="600709" h="225425">
                  <a:moveTo>
                    <a:pt x="360781" y="225196"/>
                  </a:moveTo>
                  <a:lnTo>
                    <a:pt x="407949" y="0"/>
                  </a:lnTo>
                </a:path>
                <a:path w="600709" h="225425">
                  <a:moveTo>
                    <a:pt x="0" y="121450"/>
                  </a:moveTo>
                  <a:lnTo>
                    <a:pt x="24764" y="0"/>
                  </a:lnTo>
                  <a:lnTo>
                    <a:pt x="64846" y="225196"/>
                  </a:lnTo>
                  <a:lnTo>
                    <a:pt x="120256" y="0"/>
                  </a:lnTo>
                  <a:lnTo>
                    <a:pt x="175679" y="225196"/>
                  </a:lnTo>
                </a:path>
                <a:path w="600709" h="225425">
                  <a:moveTo>
                    <a:pt x="176860" y="225196"/>
                  </a:moveTo>
                  <a:lnTo>
                    <a:pt x="216941" y="0"/>
                  </a:lnTo>
                  <a:lnTo>
                    <a:pt x="272364" y="225196"/>
                  </a:lnTo>
                  <a:lnTo>
                    <a:pt x="313626" y="0"/>
                  </a:lnTo>
                  <a:lnTo>
                    <a:pt x="359613" y="225196"/>
                  </a:lnTo>
                </a:path>
                <a:path w="600709" h="225425">
                  <a:moveTo>
                    <a:pt x="360781" y="225196"/>
                  </a:moveTo>
                  <a:lnTo>
                    <a:pt x="407949" y="0"/>
                  </a:lnTo>
                  <a:lnTo>
                    <a:pt x="463359" y="225196"/>
                  </a:lnTo>
                </a:path>
                <a:path w="600709" h="225425">
                  <a:moveTo>
                    <a:pt x="464540" y="225196"/>
                  </a:moveTo>
                  <a:lnTo>
                    <a:pt x="505802" y="0"/>
                  </a:lnTo>
                  <a:lnTo>
                    <a:pt x="551789" y="224027"/>
                  </a:lnTo>
                  <a:lnTo>
                    <a:pt x="600125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5862320" y="2752826"/>
              <a:ext cx="720090" cy="1864360"/>
            </a:xfrm>
            <a:custGeom>
              <a:avLst/>
              <a:gdLst/>
              <a:ahLst/>
              <a:cxnLst/>
              <a:rect l="l" t="t" r="r" b="b"/>
              <a:pathLst>
                <a:path w="720090" h="1864360">
                  <a:moveTo>
                    <a:pt x="720090" y="738073"/>
                  </a:moveTo>
                  <a:lnTo>
                    <a:pt x="662940" y="738073"/>
                  </a:lnTo>
                  <a:lnTo>
                    <a:pt x="173990" y="738073"/>
                  </a:lnTo>
                  <a:lnTo>
                    <a:pt x="92710" y="738073"/>
                  </a:lnTo>
                  <a:lnTo>
                    <a:pt x="92710" y="391680"/>
                  </a:lnTo>
                  <a:lnTo>
                    <a:pt x="173990" y="391680"/>
                  </a:lnTo>
                  <a:lnTo>
                    <a:pt x="173990" y="0"/>
                  </a:lnTo>
                  <a:lnTo>
                    <a:pt x="92710" y="0"/>
                  </a:lnTo>
                  <a:lnTo>
                    <a:pt x="45720" y="0"/>
                  </a:lnTo>
                  <a:lnTo>
                    <a:pt x="0" y="0"/>
                  </a:lnTo>
                  <a:lnTo>
                    <a:pt x="0" y="391680"/>
                  </a:lnTo>
                  <a:lnTo>
                    <a:pt x="45720" y="391680"/>
                  </a:lnTo>
                  <a:lnTo>
                    <a:pt x="45720" y="782218"/>
                  </a:lnTo>
                  <a:lnTo>
                    <a:pt x="92710" y="782218"/>
                  </a:lnTo>
                  <a:lnTo>
                    <a:pt x="173990" y="782218"/>
                  </a:lnTo>
                  <a:lnTo>
                    <a:pt x="662940" y="782218"/>
                  </a:lnTo>
                  <a:lnTo>
                    <a:pt x="662940" y="1863839"/>
                  </a:lnTo>
                  <a:lnTo>
                    <a:pt x="720090" y="1863839"/>
                  </a:lnTo>
                  <a:lnTo>
                    <a:pt x="720090" y="738073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6127381" y="2752826"/>
              <a:ext cx="763270" cy="2161540"/>
            </a:xfrm>
            <a:custGeom>
              <a:avLst/>
              <a:gdLst/>
              <a:ahLst/>
              <a:cxnLst/>
              <a:rect l="l" t="t" r="r" b="b"/>
              <a:pathLst>
                <a:path w="763270" h="2161540">
                  <a:moveTo>
                    <a:pt x="0" y="0"/>
                  </a:moveTo>
                  <a:lnTo>
                    <a:pt x="0" y="391680"/>
                  </a:lnTo>
                  <a:lnTo>
                    <a:pt x="633920" y="391680"/>
                  </a:lnTo>
                  <a:lnTo>
                    <a:pt x="633920" y="1176147"/>
                  </a:lnTo>
                  <a:lnTo>
                    <a:pt x="511708" y="1566697"/>
                  </a:lnTo>
                  <a:lnTo>
                    <a:pt x="511695" y="2160993"/>
                  </a:lnTo>
                  <a:lnTo>
                    <a:pt x="568299" y="2160993"/>
                  </a:lnTo>
                  <a:lnTo>
                    <a:pt x="568299" y="1566697"/>
                  </a:lnTo>
                  <a:lnTo>
                    <a:pt x="692785" y="1176147"/>
                  </a:lnTo>
                  <a:lnTo>
                    <a:pt x="692785" y="391680"/>
                  </a:lnTo>
                  <a:lnTo>
                    <a:pt x="762977" y="391680"/>
                  </a:lnTo>
                  <a:lnTo>
                    <a:pt x="7629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6042609" y="3880307"/>
              <a:ext cx="482600" cy="198120"/>
            </a:xfrm>
            <a:custGeom>
              <a:avLst/>
              <a:gdLst/>
              <a:ahLst/>
              <a:cxnLst/>
              <a:rect l="l" t="t" r="r" b="b"/>
              <a:pathLst>
                <a:path w="482600" h="198120">
                  <a:moveTo>
                    <a:pt x="482358" y="0"/>
                  </a:moveTo>
                  <a:lnTo>
                    <a:pt x="0" y="0"/>
                  </a:lnTo>
                  <a:lnTo>
                    <a:pt x="0" y="198094"/>
                  </a:lnTo>
                  <a:lnTo>
                    <a:pt x="47548" y="198094"/>
                  </a:lnTo>
                  <a:lnTo>
                    <a:pt x="47548" y="48666"/>
                  </a:lnTo>
                  <a:lnTo>
                    <a:pt x="482358" y="48666"/>
                  </a:lnTo>
                  <a:lnTo>
                    <a:pt x="48235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6695440" y="3880307"/>
              <a:ext cx="822960" cy="484505"/>
            </a:xfrm>
            <a:custGeom>
              <a:avLst/>
              <a:gdLst/>
              <a:ahLst/>
              <a:cxnLst/>
              <a:rect l="l" t="t" r="r" b="b"/>
              <a:pathLst>
                <a:path w="822959" h="484504">
                  <a:moveTo>
                    <a:pt x="822960" y="0"/>
                  </a:moveTo>
                  <a:lnTo>
                    <a:pt x="777240" y="0"/>
                  </a:lnTo>
                  <a:lnTo>
                    <a:pt x="124460" y="0"/>
                  </a:lnTo>
                  <a:lnTo>
                    <a:pt x="124460" y="48666"/>
                  </a:lnTo>
                  <a:lnTo>
                    <a:pt x="777240" y="48666"/>
                  </a:lnTo>
                  <a:lnTo>
                    <a:pt x="777240" y="439216"/>
                  </a:lnTo>
                  <a:lnTo>
                    <a:pt x="124460" y="439216"/>
                  </a:lnTo>
                  <a:lnTo>
                    <a:pt x="0" y="439216"/>
                  </a:lnTo>
                  <a:lnTo>
                    <a:pt x="0" y="484492"/>
                  </a:lnTo>
                  <a:lnTo>
                    <a:pt x="124460" y="484492"/>
                  </a:lnTo>
                  <a:lnTo>
                    <a:pt x="777240" y="484492"/>
                  </a:lnTo>
                  <a:lnTo>
                    <a:pt x="822960" y="484492"/>
                  </a:lnTo>
                  <a:lnTo>
                    <a:pt x="82296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6042609" y="3880307"/>
              <a:ext cx="1475740" cy="484505"/>
            </a:xfrm>
            <a:custGeom>
              <a:avLst/>
              <a:gdLst/>
              <a:ahLst/>
              <a:cxnLst/>
              <a:rect l="l" t="t" r="r" b="b"/>
              <a:pathLst>
                <a:path w="1475740" h="484504">
                  <a:moveTo>
                    <a:pt x="777557" y="48666"/>
                  </a:moveTo>
                  <a:lnTo>
                    <a:pt x="777557" y="0"/>
                  </a:lnTo>
                  <a:lnTo>
                    <a:pt x="1475663" y="0"/>
                  </a:lnTo>
                  <a:lnTo>
                    <a:pt x="1475663" y="484492"/>
                  </a:lnTo>
                  <a:lnTo>
                    <a:pt x="653072" y="484492"/>
                  </a:lnTo>
                  <a:lnTo>
                    <a:pt x="653072" y="439216"/>
                  </a:lnTo>
                  <a:lnTo>
                    <a:pt x="1430375" y="439216"/>
                  </a:lnTo>
                  <a:lnTo>
                    <a:pt x="1430375" y="48666"/>
                  </a:lnTo>
                  <a:lnTo>
                    <a:pt x="777557" y="48666"/>
                  </a:lnTo>
                  <a:close/>
                </a:path>
                <a:path w="1475740" h="484504">
                  <a:moveTo>
                    <a:pt x="0" y="289788"/>
                  </a:moveTo>
                  <a:lnTo>
                    <a:pt x="0" y="484492"/>
                  </a:lnTo>
                  <a:lnTo>
                    <a:pt x="482358" y="484492"/>
                  </a:lnTo>
                  <a:lnTo>
                    <a:pt x="482358" y="439216"/>
                  </a:lnTo>
                  <a:lnTo>
                    <a:pt x="47548" y="439216"/>
                  </a:lnTo>
                  <a:lnTo>
                    <a:pt x="47548" y="289788"/>
                  </a:lnTo>
                  <a:lnTo>
                    <a:pt x="0" y="289788"/>
                  </a:lnTo>
                </a:path>
                <a:path w="1475740" h="484504">
                  <a:moveTo>
                    <a:pt x="1223683" y="439216"/>
                  </a:moveTo>
                  <a:lnTo>
                    <a:pt x="832015" y="439216"/>
                  </a:lnTo>
                </a:path>
                <a:path w="1475740" h="484504">
                  <a:moveTo>
                    <a:pt x="173189" y="439216"/>
                  </a:moveTo>
                  <a:lnTo>
                    <a:pt x="311302" y="439216"/>
                  </a:lnTo>
                </a:path>
                <a:path w="1475740" h="484504">
                  <a:moveTo>
                    <a:pt x="369023" y="439216"/>
                  </a:moveTo>
                  <a:lnTo>
                    <a:pt x="438086" y="439216"/>
                  </a:lnTo>
                </a:path>
                <a:path w="1475740" h="484504">
                  <a:moveTo>
                    <a:pt x="830249" y="439216"/>
                  </a:moveTo>
                  <a:lnTo>
                    <a:pt x="830249" y="4866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5639612" y="4078401"/>
              <a:ext cx="450850" cy="92075"/>
            </a:xfrm>
            <a:custGeom>
              <a:avLst/>
              <a:gdLst/>
              <a:ahLst/>
              <a:cxnLst/>
              <a:rect l="l" t="t" r="r" b="b"/>
              <a:pathLst>
                <a:path w="450850" h="92075">
                  <a:moveTo>
                    <a:pt x="0" y="0"/>
                  </a:moveTo>
                  <a:lnTo>
                    <a:pt x="0" y="91694"/>
                  </a:lnTo>
                  <a:lnTo>
                    <a:pt x="450532" y="91694"/>
                  </a:lnTo>
                  <a:lnTo>
                    <a:pt x="4505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5639612" y="2706420"/>
              <a:ext cx="1295400" cy="1463675"/>
            </a:xfrm>
            <a:custGeom>
              <a:avLst/>
              <a:gdLst/>
              <a:ahLst/>
              <a:cxnLst/>
              <a:rect l="l" t="t" r="r" b="b"/>
              <a:pathLst>
                <a:path w="1295400" h="1463675">
                  <a:moveTo>
                    <a:pt x="0" y="1463675"/>
                  </a:moveTo>
                  <a:lnTo>
                    <a:pt x="0" y="1371980"/>
                  </a:lnTo>
                  <a:lnTo>
                    <a:pt x="450532" y="1371980"/>
                  </a:lnTo>
                  <a:lnTo>
                    <a:pt x="450532" y="1463675"/>
                  </a:lnTo>
                  <a:lnTo>
                    <a:pt x="0" y="1463675"/>
                  </a:lnTo>
                  <a:close/>
                </a:path>
                <a:path w="1295400" h="1463675">
                  <a:moveTo>
                    <a:pt x="222884" y="438086"/>
                  </a:moveTo>
                  <a:lnTo>
                    <a:pt x="268160" y="438086"/>
                  </a:lnTo>
                  <a:lnTo>
                    <a:pt x="268160" y="482231"/>
                  </a:lnTo>
                  <a:lnTo>
                    <a:pt x="166281" y="482231"/>
                  </a:lnTo>
                  <a:lnTo>
                    <a:pt x="166281" y="0"/>
                  </a:lnTo>
                  <a:lnTo>
                    <a:pt x="1294891" y="0"/>
                  </a:lnTo>
                  <a:lnTo>
                    <a:pt x="1294891" y="195834"/>
                  </a:lnTo>
                  <a:lnTo>
                    <a:pt x="1249603" y="195834"/>
                  </a:lnTo>
                  <a:lnTo>
                    <a:pt x="1249603" y="46405"/>
                  </a:lnTo>
                  <a:lnTo>
                    <a:pt x="222884" y="46405"/>
                  </a:lnTo>
                  <a:lnTo>
                    <a:pt x="222884" y="438086"/>
                  </a:lnTo>
                  <a:close/>
                </a:path>
                <a:path w="1295400" h="1463675">
                  <a:moveTo>
                    <a:pt x="268160" y="438086"/>
                  </a:moveTo>
                  <a:lnTo>
                    <a:pt x="268160" y="482231"/>
                  </a:lnTo>
                  <a:lnTo>
                    <a:pt x="166281" y="482231"/>
                  </a:lnTo>
                  <a:lnTo>
                    <a:pt x="166281" y="0"/>
                  </a:lnTo>
                  <a:lnTo>
                    <a:pt x="1294891" y="0"/>
                  </a:lnTo>
                  <a:lnTo>
                    <a:pt x="1294891" y="195834"/>
                  </a:lnTo>
                  <a:lnTo>
                    <a:pt x="1250734" y="195834"/>
                  </a:lnTo>
                  <a:lnTo>
                    <a:pt x="1250734" y="46405"/>
                  </a:lnTo>
                  <a:lnTo>
                    <a:pt x="222884" y="46405"/>
                  </a:lnTo>
                  <a:lnTo>
                    <a:pt x="222884" y="438086"/>
                  </a:lnTo>
                </a:path>
                <a:path w="1295400" h="1463675">
                  <a:moveTo>
                    <a:pt x="315709" y="482231"/>
                  </a:moveTo>
                  <a:lnTo>
                    <a:pt x="1121689" y="482231"/>
                  </a:lnTo>
                  <a:lnTo>
                    <a:pt x="1121689" y="438086"/>
                  </a:lnTo>
                  <a:lnTo>
                    <a:pt x="487768" y="43808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6819900" y="3144507"/>
              <a:ext cx="69850" cy="44450"/>
            </a:xfrm>
            <a:custGeom>
              <a:avLst/>
              <a:gdLst/>
              <a:ahLst/>
              <a:cxnLst/>
              <a:rect l="l" t="t" r="r" b="b"/>
              <a:pathLst>
                <a:path w="69850" h="44450">
                  <a:moveTo>
                    <a:pt x="69850" y="44145"/>
                  </a:moveTo>
                  <a:lnTo>
                    <a:pt x="69850" y="0"/>
                  </a:lnTo>
                  <a:lnTo>
                    <a:pt x="0" y="0"/>
                  </a:lnTo>
                  <a:lnTo>
                    <a:pt x="0" y="44145"/>
                  </a:lnTo>
                  <a:lnTo>
                    <a:pt x="69850" y="44145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6820166" y="2993948"/>
              <a:ext cx="114935" cy="194945"/>
            </a:xfrm>
            <a:custGeom>
              <a:avLst/>
              <a:gdLst/>
              <a:ahLst/>
              <a:cxnLst/>
              <a:rect l="l" t="t" r="r" b="b"/>
              <a:pathLst>
                <a:path w="114934" h="194944">
                  <a:moveTo>
                    <a:pt x="0" y="150558"/>
                  </a:moveTo>
                  <a:lnTo>
                    <a:pt x="70192" y="150558"/>
                  </a:lnTo>
                  <a:lnTo>
                    <a:pt x="70192" y="0"/>
                  </a:lnTo>
                  <a:lnTo>
                    <a:pt x="114338" y="0"/>
                  </a:lnTo>
                  <a:lnTo>
                    <a:pt x="114338" y="194703"/>
                  </a:lnTo>
                  <a:lnTo>
                    <a:pt x="0" y="194703"/>
                  </a:lnTo>
                  <a:lnTo>
                    <a:pt x="0" y="150558"/>
                  </a:lnTo>
                  <a:close/>
                </a:path>
                <a:path w="114934" h="194944">
                  <a:moveTo>
                    <a:pt x="0" y="150558"/>
                  </a:moveTo>
                  <a:lnTo>
                    <a:pt x="70192" y="150558"/>
                  </a:lnTo>
                  <a:lnTo>
                    <a:pt x="70192" y="0"/>
                  </a:lnTo>
                  <a:lnTo>
                    <a:pt x="114338" y="0"/>
                  </a:lnTo>
                  <a:lnTo>
                    <a:pt x="114338" y="194703"/>
                  </a:lnTo>
                  <a:lnTo>
                    <a:pt x="0" y="194703"/>
                  </a:lnTo>
                  <a:lnTo>
                    <a:pt x="0" y="15055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05" name="object 140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40260" y="4026598"/>
              <a:ext cx="104749" cy="207759"/>
            </a:xfrm>
            <a:prstGeom prst="rect">
              <a:avLst/>
            </a:prstGeom>
          </p:spPr>
        </p:pic>
        <p:sp>
          <p:nvSpPr>
            <p:cNvPr id="1406" name="object 1406"/>
            <p:cNvSpPr/>
            <p:nvPr/>
          </p:nvSpPr>
          <p:spPr>
            <a:xfrm>
              <a:off x="6127381" y="299359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6127381" y="299323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6127381" y="299288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6127381" y="299251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6127381" y="299215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6127381" y="299180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6127381" y="299144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6127381" y="299109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6127381" y="299072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6127381" y="299036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6127381" y="299001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6127381" y="298965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6127381" y="298930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6127381" y="298893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6127381" y="298857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6127381" y="298822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6127381" y="298786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6127381" y="298750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6127381" y="298714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6127381" y="298678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6127381" y="298643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6127381" y="298607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6127381" y="298571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6127381" y="298535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6127381" y="298499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6127381" y="298463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6127381" y="298428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6127381" y="298392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6127381" y="2983204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6127381" y="298284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6127381" y="298249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6127381" y="298213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6127381" y="298176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6127381" y="298141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6127381" y="298105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6127381" y="298070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6127381" y="298034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6127381" y="297997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6127381" y="297962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6127381" y="297926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6127381" y="297891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6127381" y="297854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6127381" y="297818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6127381" y="297783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6127381" y="297747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6127381" y="297712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6127381" y="297675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6127381" y="2976041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6127381" y="297568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6127381" y="297533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6127381" y="2974606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6127381" y="297425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6127381" y="297389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6127381" y="2973171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67" y="723"/>
                  </a:lnTo>
                  <a:lnTo>
                    <a:pt x="936167" y="368"/>
                  </a:lnTo>
                  <a:close/>
                </a:path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6127381" y="297281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6127381" y="297246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6127381" y="297210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6127381" y="297174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6127381" y="297138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6127381" y="297102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6127381" y="297066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6127381" y="297031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6127381" y="2969589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67" y="723"/>
                  </a:lnTo>
                  <a:lnTo>
                    <a:pt x="936167" y="368"/>
                  </a:lnTo>
                  <a:close/>
                </a:path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6127381" y="296923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6127381" y="2968523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6127381" y="296816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6127381" y="2967443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6127381" y="296708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6127381" y="2966364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67" y="723"/>
                  </a:lnTo>
                  <a:lnTo>
                    <a:pt x="936167" y="368"/>
                  </a:lnTo>
                  <a:close/>
                </a:path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6127381" y="296600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6127381" y="296565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6127381" y="296529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6127381" y="296494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6127381" y="296457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6127381" y="296421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6127381" y="296386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6127381" y="296350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6127381" y="2962782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67" y="723"/>
                  </a:lnTo>
                  <a:lnTo>
                    <a:pt x="936167" y="368"/>
                  </a:lnTo>
                  <a:close/>
                </a:path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6127381" y="2962071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6127381" y="296171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6127381" y="296136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6127381" y="296099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6127381" y="296063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6127381" y="296028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6127381" y="295992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6127381" y="2959201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67" y="723"/>
                  </a:lnTo>
                  <a:lnTo>
                    <a:pt x="936167" y="368"/>
                  </a:lnTo>
                  <a:close/>
                </a:path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6127381" y="295884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6127381" y="295849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6127381" y="295813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6127381" y="295777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6127381" y="2957055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6127381" y="295669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6127381" y="295634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6127381" y="295598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6127381" y="295562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6127381" y="2954908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6127381" y="295455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6127381" y="295418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6127381" y="295382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6127381" y="2953118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6127381" y="295276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6127381" y="295239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6127381" y="295203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6127381" y="2951327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6127381" y="295097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6127381" y="295060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6127381" y="2949892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6127381" y="2949181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6127381" y="2948457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6127381" y="2947745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6127381" y="2947034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6127381" y="2946310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67" y="723"/>
                  </a:lnTo>
                  <a:lnTo>
                    <a:pt x="936167" y="368"/>
                  </a:lnTo>
                  <a:close/>
                </a:path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6127381" y="2945599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6127381" y="294524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6127381" y="294488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6127381" y="2944164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6127381" y="294380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6127381" y="294345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6127381" y="294308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6127381" y="2942373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6127381" y="294201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6127381" y="294166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6127381" y="294129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6127381" y="2940583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6127381" y="294022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6127381" y="293987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6127381" y="293950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6127381" y="293914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6127381" y="2938436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6127381" y="293808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6127381" y="293771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6127381" y="293735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6127381" y="293700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6127381" y="2936290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6127381" y="293592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6127381" y="293556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6127381" y="293521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6127381" y="293485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6127381" y="293450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6127381" y="293413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6127381" y="2933420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6127381" y="2932709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6127381" y="293234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6127381" y="293198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6127381" y="293162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6127381" y="293127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6127381" y="293091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6127381" y="293055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6127381" y="293019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6127381" y="292983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6127381" y="2929115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368"/>
                  </a:moveTo>
                  <a:lnTo>
                    <a:pt x="0" y="368"/>
                  </a:lnTo>
                  <a:lnTo>
                    <a:pt x="0" y="723"/>
                  </a:lnTo>
                  <a:lnTo>
                    <a:pt x="936167" y="723"/>
                  </a:lnTo>
                  <a:lnTo>
                    <a:pt x="936167" y="368"/>
                  </a:lnTo>
                  <a:close/>
                </a:path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6127381" y="292875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6127381" y="2928048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6127381" y="292769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6127381" y="2926968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6127381" y="292661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6127381" y="2925902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6127381" y="292553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6127381" y="292517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6127381" y="292482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6127381" y="292446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6127381" y="292411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6127381" y="292374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6127381" y="292338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6127381" y="292303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6127381" y="2922320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6127381" y="292195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6127381" y="292159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6127381" y="2920885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6127381" y="292053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6127381" y="292016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6127381" y="2919450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6127381" y="291909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6127381" y="291873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6127381" y="291837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6127381" y="291801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6127381" y="291765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6127381" y="291730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6127381" y="291693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6127381" y="291658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6127381" y="291622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6127381" y="291586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6127381" y="291551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6127381" y="291514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6127381" y="291478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6127381" y="291443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6127381" y="291407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6127381" y="291372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6127381" y="291335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6127381" y="291299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6127381" y="2912287"/>
              <a:ext cx="936625" cy="1270"/>
            </a:xfrm>
            <a:custGeom>
              <a:avLst/>
              <a:gdLst/>
              <a:ahLst/>
              <a:cxnLst/>
              <a:rect l="l" t="t" r="r" b="b"/>
              <a:pathLst>
                <a:path w="936625" h="1269">
                  <a:moveTo>
                    <a:pt x="936167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11"/>
                  </a:lnTo>
                  <a:lnTo>
                    <a:pt x="936167" y="711"/>
                  </a:lnTo>
                  <a:lnTo>
                    <a:pt x="936167" y="355"/>
                  </a:lnTo>
                  <a:lnTo>
                    <a:pt x="93616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6127381" y="291193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6127381" y="291156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6127381" y="2911208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6127381" y="291085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6127381" y="291049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6127381" y="291014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6127381" y="2909773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6127381" y="2909417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6127381" y="290906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6127381" y="290870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6127381" y="290835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6127381" y="2907982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6127381" y="290762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6127381" y="290727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6127381" y="290691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6127381" y="290656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6127381" y="290619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6127381" y="290583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6127381" y="290548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6127381" y="290512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6127381" y="290475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6127381" y="2904401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6127381" y="2904045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6127381" y="2903689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6127381" y="290333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6127381" y="2902966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6127381" y="2902610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6127381" y="2902254"/>
              <a:ext cx="936625" cy="635"/>
            </a:xfrm>
            <a:custGeom>
              <a:avLst/>
              <a:gdLst/>
              <a:ahLst/>
              <a:cxnLst/>
              <a:rect l="l" t="t" r="r" b="b"/>
              <a:pathLst>
                <a:path w="936625" h="635">
                  <a:moveTo>
                    <a:pt x="0" y="0"/>
                  </a:moveTo>
                  <a:lnTo>
                    <a:pt x="0" y="355"/>
                  </a:lnTo>
                  <a:lnTo>
                    <a:pt x="936167" y="355"/>
                  </a:lnTo>
                  <a:lnTo>
                    <a:pt x="9361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5907773" y="2902254"/>
              <a:ext cx="1156335" cy="978535"/>
            </a:xfrm>
            <a:custGeom>
              <a:avLst/>
              <a:gdLst/>
              <a:ahLst/>
              <a:cxnLst/>
              <a:rect l="l" t="t" r="r" b="b"/>
              <a:pathLst>
                <a:path w="1156334" h="978535">
                  <a:moveTo>
                    <a:pt x="219608" y="91694"/>
                  </a:moveTo>
                  <a:lnTo>
                    <a:pt x="219608" y="0"/>
                  </a:lnTo>
                  <a:lnTo>
                    <a:pt x="1155776" y="0"/>
                  </a:lnTo>
                  <a:lnTo>
                    <a:pt x="1155776" y="91694"/>
                  </a:lnTo>
                  <a:lnTo>
                    <a:pt x="219608" y="91694"/>
                  </a:lnTo>
                  <a:close/>
                </a:path>
                <a:path w="1156334" h="978535">
                  <a:moveTo>
                    <a:pt x="981443" y="242252"/>
                  </a:moveTo>
                  <a:lnTo>
                    <a:pt x="912393" y="242252"/>
                  </a:lnTo>
                </a:path>
                <a:path w="1156334" h="978535">
                  <a:moveTo>
                    <a:pt x="127927" y="242252"/>
                  </a:moveTo>
                  <a:lnTo>
                    <a:pt x="47548" y="242252"/>
                  </a:lnTo>
                  <a:lnTo>
                    <a:pt x="47548" y="588645"/>
                  </a:lnTo>
                  <a:lnTo>
                    <a:pt x="674928" y="588645"/>
                  </a:lnTo>
                  <a:lnTo>
                    <a:pt x="674928" y="978052"/>
                  </a:lnTo>
                </a:path>
                <a:path w="1156334" h="978535">
                  <a:moveTo>
                    <a:pt x="0" y="286397"/>
                  </a:moveTo>
                  <a:lnTo>
                    <a:pt x="0" y="632790"/>
                  </a:lnTo>
                  <a:lnTo>
                    <a:pt x="617194" y="632790"/>
                  </a:lnTo>
                  <a:lnTo>
                    <a:pt x="617194" y="97805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6035700" y="314298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81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6035700" y="314144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6035700" y="313992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6035700" y="313838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6035700" y="313686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6035700" y="313533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6035700" y="313380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6035700" y="313227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6035700" y="313074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6035700" y="312921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6035700" y="312767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6035700" y="312615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6035700" y="312461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6035700" y="312309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6035700" y="312155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6035700" y="312003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6035700" y="311849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6035700" y="311697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6035700" y="311543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6035700" y="311391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6035700" y="311238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6035700" y="311085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6035700" y="310932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6035700" y="310779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6035700" y="310626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6035700" y="310473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6035700" y="310320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6035700" y="310167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6035700" y="3098609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6035700" y="309708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6035700" y="309554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6035700" y="309402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6035700" y="309248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6035700" y="309096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6035700" y="308942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6035700" y="308790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6035700" y="308637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6035700" y="308484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6035700" y="308331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6035700" y="308178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6035700" y="308025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6035700" y="307872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6035700" y="307719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6035700" y="307566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6035700" y="307413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6035700" y="307259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6035700" y="307107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6035700" y="3068015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6035700" y="306647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6035700" y="306495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6035700" y="3061893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6035700" y="306036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6035700" y="305883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6035700" y="3055772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6035700" y="305424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6035700" y="305271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6035700" y="305118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6035700" y="304965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6035700" y="304812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6035700" y="304659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6035700" y="304506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6035700" y="304352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6035700" y="3040468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6035700" y="303894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6035700" y="3035884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6035700" y="303436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6035700" y="3031299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6035700" y="302976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6035700" y="3026701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6035700" y="302517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6035700" y="302364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6035700" y="302211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6035700" y="302058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6035700" y="301905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6035700" y="301752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6035700" y="301599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6035700" y="301445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6035700" y="3011411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6035700" y="3008350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6035700" y="300681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6035700" y="300528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6035700" y="300375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6035700" y="300222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6035700" y="300069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6035700" y="299916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6035700" y="2996107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6035700" y="299457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6035700" y="299304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6035700" y="299151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6035700" y="298998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6035700" y="2986925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6035700" y="298540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6035700" y="298386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6035700" y="298234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6035700" y="298080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6035700" y="2977743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6035700" y="297621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6035700" y="297468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6035700" y="297315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6035700" y="2970097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6035700" y="296856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6035700" y="296703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6035700" y="296551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6035700" y="2962452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6035700" y="296091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6035700" y="295939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6035700" y="2956331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6035700" y="2953270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6035700" y="2950209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6035700" y="2947149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6035700" y="2944088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6035700" y="2941027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6035700" y="2937966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6035700" y="293643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6035700" y="293490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6035700" y="2931845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6035700" y="293032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6035700" y="292878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6035700" y="292726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6035700" y="2924200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6035700" y="292266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6035700" y="292113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6035700" y="291960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6035700" y="2916542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6035700" y="291501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6035700" y="291348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6035700" y="291195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6035700" y="291042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6035700" y="2907359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6035700" y="290583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6035700" y="290431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6035700" y="290277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6035700" y="290125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6035700" y="2898190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6035700" y="289665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6035700" y="289513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6035700" y="289359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6035700" y="289206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6035700" y="289053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6035700" y="288900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6035700" y="2885947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6035700" y="2882887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6035700" y="288136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6035700" y="287982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6035700" y="287830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6035700" y="287676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6035700" y="287524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6035700" y="287370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6035700" y="287218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6035700" y="287064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6035700" y="2867583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6035700" y="286605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6035700" y="2862998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6035700" y="286146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6035700" y="2858401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6035700" y="285687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6035700" y="2853816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6035700" y="285229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6035700" y="285075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6035700" y="284923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6035700" y="284769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6035700" y="284617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6035700" y="284463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6035700" y="284311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6035700" y="284157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6035700" y="2838513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6035700" y="283698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6035700" y="283545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6035700" y="2832404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6035700" y="283086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6035700" y="282934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6035700" y="2826283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0" y="3048"/>
                  </a:lnTo>
                  <a:lnTo>
                    <a:pt x="91694" y="3048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6035700" y="282474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6035700" y="282322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6035700" y="282168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6035700" y="282016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6035700" y="281862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6035700" y="281710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6035700" y="281556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6035700" y="281404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6035700" y="281250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6035700" y="281097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6035700" y="280944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6035700" y="280791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6035700" y="280639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6035700" y="280485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6035700" y="280333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6035700" y="280179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6035700" y="280027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6035700" y="279873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6035700" y="2795676"/>
              <a:ext cx="92075" cy="3175"/>
            </a:xfrm>
            <a:custGeom>
              <a:avLst/>
              <a:gdLst/>
              <a:ahLst/>
              <a:cxnLst/>
              <a:rect l="l" t="t" r="r" b="b"/>
              <a:pathLst>
                <a:path w="92075" h="3175">
                  <a:moveTo>
                    <a:pt x="91694" y="1536"/>
                  </a:moveTo>
                  <a:lnTo>
                    <a:pt x="0" y="1536"/>
                  </a:lnTo>
                  <a:lnTo>
                    <a:pt x="0" y="3060"/>
                  </a:lnTo>
                  <a:lnTo>
                    <a:pt x="91694" y="3060"/>
                  </a:lnTo>
                  <a:lnTo>
                    <a:pt x="91694" y="1536"/>
                  </a:lnTo>
                  <a:close/>
                </a:path>
                <a:path w="92075" h="317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6035700" y="279415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6035700" y="279261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6035700" y="279109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6035700" y="278955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6035700" y="278803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6035700" y="278649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6035700" y="278497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6035700" y="278344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6035700" y="278190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6035700" y="278038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6035700" y="277884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6035700" y="277732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6035700" y="2775788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6035700" y="2774264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6035700" y="277272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6035700" y="2771203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6035700" y="276966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6035700" y="276814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6035700" y="276660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6035700" y="2765082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6035700" y="2763545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6035700" y="2762021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6035700" y="2760497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6035700" y="275896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6035700" y="275743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6035700" y="2755900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6035700" y="2754376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0" y="0"/>
                  </a:move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6035700" y="2752839"/>
              <a:ext cx="92075" cy="1905"/>
            </a:xfrm>
            <a:custGeom>
              <a:avLst/>
              <a:gdLst/>
              <a:ahLst/>
              <a:cxnLst/>
              <a:rect l="l" t="t" r="r" b="b"/>
              <a:pathLst>
                <a:path w="92075" h="1905">
                  <a:moveTo>
                    <a:pt x="91694" y="0"/>
                  </a:moveTo>
                  <a:lnTo>
                    <a:pt x="0" y="0"/>
                  </a:lnTo>
                  <a:lnTo>
                    <a:pt x="0" y="1524"/>
                  </a:lnTo>
                  <a:lnTo>
                    <a:pt x="91694" y="1524"/>
                  </a:lnTo>
                  <a:lnTo>
                    <a:pt x="916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6035700" y="2752839"/>
              <a:ext cx="92075" cy="391795"/>
            </a:xfrm>
            <a:custGeom>
              <a:avLst/>
              <a:gdLst/>
              <a:ahLst/>
              <a:cxnLst/>
              <a:rect l="l" t="t" r="r" b="b"/>
              <a:pathLst>
                <a:path w="92075" h="391794">
                  <a:moveTo>
                    <a:pt x="0" y="391667"/>
                  </a:moveTo>
                  <a:lnTo>
                    <a:pt x="0" y="0"/>
                  </a:lnTo>
                  <a:lnTo>
                    <a:pt x="91694" y="0"/>
                  </a:lnTo>
                  <a:lnTo>
                    <a:pt x="91694" y="391667"/>
                  </a:lnTo>
                  <a:lnTo>
                    <a:pt x="0" y="39166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46" name="object 1846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491795" y="4688509"/>
              <a:ext cx="122935" cy="152946"/>
            </a:xfrm>
            <a:prstGeom prst="rect">
              <a:avLst/>
            </a:prstGeom>
          </p:spPr>
        </p:pic>
        <p:sp>
          <p:nvSpPr>
            <p:cNvPr id="1847" name="object 1847"/>
            <p:cNvSpPr/>
            <p:nvPr/>
          </p:nvSpPr>
          <p:spPr>
            <a:xfrm>
              <a:off x="6582689" y="3880307"/>
              <a:ext cx="179070" cy="484505"/>
            </a:xfrm>
            <a:custGeom>
              <a:avLst/>
              <a:gdLst/>
              <a:ahLst/>
              <a:cxnLst/>
              <a:rect l="l" t="t" r="r" b="b"/>
              <a:pathLst>
                <a:path w="179070" h="484504">
                  <a:moveTo>
                    <a:pt x="56400" y="484492"/>
                  </a:moveTo>
                  <a:lnTo>
                    <a:pt x="56400" y="439216"/>
                  </a:lnTo>
                  <a:lnTo>
                    <a:pt x="12" y="439216"/>
                  </a:lnTo>
                  <a:lnTo>
                    <a:pt x="12" y="484492"/>
                  </a:lnTo>
                  <a:lnTo>
                    <a:pt x="56400" y="484492"/>
                  </a:lnTo>
                  <a:close/>
                </a:path>
                <a:path w="179070" h="484504">
                  <a:moveTo>
                    <a:pt x="178612" y="45275"/>
                  </a:moveTo>
                  <a:lnTo>
                    <a:pt x="178612" y="0"/>
                  </a:lnTo>
                  <a:lnTo>
                    <a:pt x="0" y="0"/>
                  </a:lnTo>
                  <a:lnTo>
                    <a:pt x="0" y="45275"/>
                  </a:lnTo>
                  <a:lnTo>
                    <a:pt x="178612" y="452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6582702" y="3925582"/>
              <a:ext cx="179070" cy="394335"/>
            </a:xfrm>
            <a:custGeom>
              <a:avLst/>
              <a:gdLst/>
              <a:ahLst/>
              <a:cxnLst/>
              <a:rect l="l" t="t" r="r" b="b"/>
              <a:pathLst>
                <a:path w="179070" h="394335">
                  <a:moveTo>
                    <a:pt x="0" y="0"/>
                  </a:moveTo>
                  <a:lnTo>
                    <a:pt x="0" y="393928"/>
                  </a:lnTo>
                  <a:lnTo>
                    <a:pt x="56387" y="393928"/>
                  </a:lnTo>
                  <a:lnTo>
                    <a:pt x="178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6582702" y="3925582"/>
              <a:ext cx="179070" cy="394335"/>
            </a:xfrm>
            <a:custGeom>
              <a:avLst/>
              <a:gdLst/>
              <a:ahLst/>
              <a:cxnLst/>
              <a:rect l="l" t="t" r="r" b="b"/>
              <a:pathLst>
                <a:path w="179070" h="394335">
                  <a:moveTo>
                    <a:pt x="0" y="0"/>
                  </a:moveTo>
                  <a:lnTo>
                    <a:pt x="0" y="393928"/>
                  </a:lnTo>
                  <a:lnTo>
                    <a:pt x="56387" y="393928"/>
                  </a:lnTo>
                  <a:lnTo>
                    <a:pt x="178600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6695681" y="3928973"/>
              <a:ext cx="179070" cy="391160"/>
            </a:xfrm>
            <a:custGeom>
              <a:avLst/>
              <a:gdLst/>
              <a:ahLst/>
              <a:cxnLst/>
              <a:rect l="l" t="t" r="r" b="b"/>
              <a:pathLst>
                <a:path w="179070" h="391160">
                  <a:moveTo>
                    <a:pt x="0" y="390537"/>
                  </a:moveTo>
                  <a:lnTo>
                    <a:pt x="74307" y="390537"/>
                  </a:lnTo>
                  <a:lnTo>
                    <a:pt x="73177" y="320357"/>
                  </a:lnTo>
                  <a:lnTo>
                    <a:pt x="49415" y="320357"/>
                  </a:lnTo>
                  <a:lnTo>
                    <a:pt x="49415" y="297726"/>
                  </a:lnTo>
                  <a:lnTo>
                    <a:pt x="151295" y="297726"/>
                  </a:lnTo>
                  <a:lnTo>
                    <a:pt x="151295" y="320357"/>
                  </a:lnTo>
                  <a:lnTo>
                    <a:pt x="130911" y="320357"/>
                  </a:lnTo>
                  <a:lnTo>
                    <a:pt x="130911" y="390537"/>
                  </a:lnTo>
                  <a:lnTo>
                    <a:pt x="178943" y="390537"/>
                  </a:lnTo>
                  <a:lnTo>
                    <a:pt x="178943" y="0"/>
                  </a:lnTo>
                  <a:lnTo>
                    <a:pt x="124485" y="0"/>
                  </a:lnTo>
                  <a:lnTo>
                    <a:pt x="0" y="390537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6695681" y="3928973"/>
              <a:ext cx="179070" cy="391160"/>
            </a:xfrm>
            <a:custGeom>
              <a:avLst/>
              <a:gdLst/>
              <a:ahLst/>
              <a:cxnLst/>
              <a:rect l="l" t="t" r="r" b="b"/>
              <a:pathLst>
                <a:path w="179070" h="391160">
                  <a:moveTo>
                    <a:pt x="0" y="390537"/>
                  </a:moveTo>
                  <a:lnTo>
                    <a:pt x="74307" y="390537"/>
                  </a:lnTo>
                  <a:lnTo>
                    <a:pt x="73177" y="320357"/>
                  </a:lnTo>
                  <a:lnTo>
                    <a:pt x="49415" y="320357"/>
                  </a:lnTo>
                  <a:lnTo>
                    <a:pt x="49415" y="297726"/>
                  </a:lnTo>
                  <a:lnTo>
                    <a:pt x="151295" y="297726"/>
                  </a:lnTo>
                  <a:lnTo>
                    <a:pt x="151295" y="320357"/>
                  </a:lnTo>
                  <a:lnTo>
                    <a:pt x="130911" y="320357"/>
                  </a:lnTo>
                  <a:lnTo>
                    <a:pt x="130911" y="390537"/>
                  </a:lnTo>
                  <a:lnTo>
                    <a:pt x="178943" y="390537"/>
                  </a:lnTo>
                  <a:lnTo>
                    <a:pt x="178943" y="0"/>
                  </a:lnTo>
                  <a:lnTo>
                    <a:pt x="124485" y="0"/>
                  </a:lnTo>
                  <a:lnTo>
                    <a:pt x="0" y="3905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6090157" y="3928973"/>
              <a:ext cx="434975" cy="391160"/>
            </a:xfrm>
            <a:custGeom>
              <a:avLst/>
              <a:gdLst/>
              <a:ahLst/>
              <a:cxnLst/>
              <a:rect l="l" t="t" r="r" b="b"/>
              <a:pathLst>
                <a:path w="434975" h="391160">
                  <a:moveTo>
                    <a:pt x="107657" y="12"/>
                  </a:moveTo>
                  <a:lnTo>
                    <a:pt x="232130" y="390537"/>
                  </a:lnTo>
                  <a:lnTo>
                    <a:pt x="289648" y="390537"/>
                  </a:lnTo>
                  <a:lnTo>
                    <a:pt x="289648" y="12"/>
                  </a:lnTo>
                  <a:lnTo>
                    <a:pt x="107657" y="12"/>
                  </a:lnTo>
                  <a:close/>
                </a:path>
                <a:path w="434975" h="391160">
                  <a:moveTo>
                    <a:pt x="101231" y="390537"/>
                  </a:moveTo>
                  <a:lnTo>
                    <a:pt x="175539" y="390537"/>
                  </a:lnTo>
                  <a:lnTo>
                    <a:pt x="126123" y="235514"/>
                  </a:lnTo>
                  <a:lnTo>
                    <a:pt x="126123" y="320357"/>
                  </a:lnTo>
                  <a:lnTo>
                    <a:pt x="102362" y="320357"/>
                  </a:lnTo>
                  <a:lnTo>
                    <a:pt x="101231" y="390537"/>
                  </a:lnTo>
                  <a:close/>
                </a:path>
                <a:path w="434975" h="391160">
                  <a:moveTo>
                    <a:pt x="24244" y="12"/>
                  </a:moveTo>
                  <a:lnTo>
                    <a:pt x="24244" y="297726"/>
                  </a:lnTo>
                  <a:lnTo>
                    <a:pt x="126123" y="297726"/>
                  </a:lnTo>
                  <a:lnTo>
                    <a:pt x="126123" y="235514"/>
                  </a:lnTo>
                  <a:lnTo>
                    <a:pt x="51053" y="12"/>
                  </a:lnTo>
                  <a:lnTo>
                    <a:pt x="24244" y="12"/>
                  </a:lnTo>
                  <a:close/>
                </a:path>
                <a:path w="434975" h="391160">
                  <a:moveTo>
                    <a:pt x="0" y="12"/>
                  </a:moveTo>
                  <a:lnTo>
                    <a:pt x="0" y="390537"/>
                  </a:lnTo>
                  <a:lnTo>
                    <a:pt x="44627" y="390537"/>
                  </a:lnTo>
                  <a:lnTo>
                    <a:pt x="44627" y="320357"/>
                  </a:lnTo>
                  <a:lnTo>
                    <a:pt x="24244" y="320357"/>
                  </a:lnTo>
                  <a:lnTo>
                    <a:pt x="24244" y="12"/>
                  </a:lnTo>
                  <a:lnTo>
                    <a:pt x="0" y="12"/>
                  </a:lnTo>
                  <a:close/>
                </a:path>
                <a:path w="434975" h="391160">
                  <a:moveTo>
                    <a:pt x="346252" y="0"/>
                  </a:moveTo>
                  <a:lnTo>
                    <a:pt x="346252" y="390537"/>
                  </a:lnTo>
                  <a:lnTo>
                    <a:pt x="434809" y="390537"/>
                  </a:lnTo>
                  <a:lnTo>
                    <a:pt x="434809" y="0"/>
                  </a:lnTo>
                  <a:lnTo>
                    <a:pt x="34625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6090157" y="3188652"/>
              <a:ext cx="730250" cy="1725295"/>
            </a:xfrm>
            <a:custGeom>
              <a:avLst/>
              <a:gdLst/>
              <a:ahLst/>
              <a:cxnLst/>
              <a:rect l="l" t="t" r="r" b="b"/>
              <a:pathLst>
                <a:path w="730250" h="1725295">
                  <a:moveTo>
                    <a:pt x="0" y="740333"/>
                  </a:moveTo>
                  <a:lnTo>
                    <a:pt x="51053" y="740333"/>
                  </a:lnTo>
                  <a:lnTo>
                    <a:pt x="175539" y="1130858"/>
                  </a:lnTo>
                  <a:lnTo>
                    <a:pt x="101231" y="1130858"/>
                  </a:lnTo>
                  <a:lnTo>
                    <a:pt x="102362" y="1060678"/>
                  </a:lnTo>
                  <a:lnTo>
                    <a:pt x="126123" y="1060678"/>
                  </a:lnTo>
                  <a:lnTo>
                    <a:pt x="126123" y="1038047"/>
                  </a:lnTo>
                  <a:lnTo>
                    <a:pt x="24244" y="1038047"/>
                  </a:lnTo>
                  <a:lnTo>
                    <a:pt x="24244" y="1060678"/>
                  </a:lnTo>
                  <a:lnTo>
                    <a:pt x="44627" y="1060678"/>
                  </a:lnTo>
                  <a:lnTo>
                    <a:pt x="44627" y="1130858"/>
                  </a:lnTo>
                  <a:lnTo>
                    <a:pt x="0" y="1130858"/>
                  </a:lnTo>
                  <a:lnTo>
                    <a:pt x="0" y="740333"/>
                  </a:lnTo>
                  <a:close/>
                </a:path>
                <a:path w="730250" h="1725295">
                  <a:moveTo>
                    <a:pt x="107657" y="740333"/>
                  </a:moveTo>
                  <a:lnTo>
                    <a:pt x="289648" y="740333"/>
                  </a:lnTo>
                  <a:lnTo>
                    <a:pt x="289648" y="1130858"/>
                  </a:lnTo>
                  <a:lnTo>
                    <a:pt x="232130" y="1130858"/>
                  </a:lnTo>
                  <a:lnTo>
                    <a:pt x="107657" y="740333"/>
                  </a:lnTo>
                  <a:close/>
                </a:path>
                <a:path w="730250" h="1725295">
                  <a:moveTo>
                    <a:pt x="346252" y="1130858"/>
                  </a:moveTo>
                  <a:lnTo>
                    <a:pt x="346252" y="740321"/>
                  </a:lnTo>
                  <a:lnTo>
                    <a:pt x="434809" y="740321"/>
                  </a:lnTo>
                  <a:lnTo>
                    <a:pt x="434809" y="1130858"/>
                  </a:lnTo>
                  <a:lnTo>
                    <a:pt x="346252" y="1130858"/>
                  </a:lnTo>
                  <a:close/>
                </a:path>
                <a:path w="730250" h="1725295">
                  <a:moveTo>
                    <a:pt x="390537" y="1130871"/>
                  </a:moveTo>
                  <a:lnTo>
                    <a:pt x="390537" y="740321"/>
                  </a:lnTo>
                </a:path>
                <a:path w="730250" h="1725295">
                  <a:moveTo>
                    <a:pt x="434809" y="1176147"/>
                  </a:moveTo>
                  <a:lnTo>
                    <a:pt x="434809" y="1428013"/>
                  </a:lnTo>
                </a:path>
                <a:path w="730250" h="1725295">
                  <a:moveTo>
                    <a:pt x="492544" y="1176147"/>
                  </a:moveTo>
                  <a:lnTo>
                    <a:pt x="492544" y="1428013"/>
                  </a:lnTo>
                </a:path>
                <a:path w="730250" h="1725295">
                  <a:moveTo>
                    <a:pt x="548932" y="1176147"/>
                  </a:moveTo>
                  <a:lnTo>
                    <a:pt x="548932" y="1725168"/>
                  </a:lnTo>
                </a:path>
                <a:path w="730250" h="1725295">
                  <a:moveTo>
                    <a:pt x="605523" y="1176147"/>
                  </a:moveTo>
                  <a:lnTo>
                    <a:pt x="605523" y="1725168"/>
                  </a:lnTo>
                </a:path>
                <a:path w="730250" h="1725295">
                  <a:moveTo>
                    <a:pt x="671144" y="0"/>
                  </a:moveTo>
                  <a:lnTo>
                    <a:pt x="671144" y="691654"/>
                  </a:lnTo>
                </a:path>
                <a:path w="730250" h="1725295">
                  <a:moveTo>
                    <a:pt x="730008" y="0"/>
                  </a:moveTo>
                  <a:lnTo>
                    <a:pt x="730008" y="69165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854" name="object 1854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605917" y="4971326"/>
            <a:ext cx="122936" cy="152946"/>
          </a:xfrm>
          <a:prstGeom prst="rect">
            <a:avLst/>
          </a:prstGeom>
        </p:spPr>
      </p:pic>
      <p:pic>
        <p:nvPicPr>
          <p:cNvPr id="1855" name="object 1855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8790254" y="4971326"/>
            <a:ext cx="122948" cy="152946"/>
          </a:xfrm>
          <a:prstGeom prst="rect">
            <a:avLst/>
          </a:prstGeom>
        </p:spPr>
      </p:pic>
      <p:sp>
        <p:nvSpPr>
          <p:cNvPr id="1856" name="object 1856"/>
          <p:cNvSpPr txBox="1"/>
          <p:nvPr/>
        </p:nvSpPr>
        <p:spPr>
          <a:xfrm>
            <a:off x="1944008" y="5602507"/>
            <a:ext cx="222250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45">
                <a:solidFill>
                  <a:srgbClr val="060C0C"/>
                </a:solidFill>
                <a:latin typeface="Arial"/>
                <a:cs typeface="Arial"/>
              </a:rPr>
              <a:t>Cilindros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 de </a:t>
            </a:r>
            <a:r>
              <a:rPr dirty="0" sz="1600" spc="-35">
                <a:solidFill>
                  <a:srgbClr val="060C0C"/>
                </a:solidFill>
                <a:latin typeface="Arial"/>
                <a:cs typeface="Arial"/>
              </a:rPr>
              <a:t>simple</a:t>
            </a:r>
            <a:r>
              <a:rPr dirty="0" sz="16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efecto</a:t>
            </a:r>
            <a:endParaRPr sz="1600">
              <a:latin typeface="Arial"/>
              <a:cs typeface="Arial"/>
            </a:endParaRPr>
          </a:p>
        </p:txBody>
      </p:sp>
      <p:sp>
        <p:nvSpPr>
          <p:cNvPr id="1857" name="object 1857"/>
          <p:cNvSpPr txBox="1"/>
          <p:nvPr/>
        </p:nvSpPr>
        <p:spPr>
          <a:xfrm>
            <a:off x="6661952" y="5602507"/>
            <a:ext cx="213995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45">
                <a:solidFill>
                  <a:srgbClr val="060C0C"/>
                </a:solidFill>
                <a:latin typeface="Arial"/>
                <a:cs typeface="Arial"/>
              </a:rPr>
              <a:t>Cilindros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060C0C"/>
                </a:solidFill>
                <a:latin typeface="Arial"/>
                <a:cs typeface="Arial"/>
              </a:rPr>
              <a:t>doble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efecto</a:t>
            </a:r>
            <a:endParaRPr sz="1600">
              <a:latin typeface="Arial"/>
              <a:cs typeface="Arial"/>
            </a:endParaRPr>
          </a:p>
        </p:txBody>
      </p:sp>
      <p:sp>
        <p:nvSpPr>
          <p:cNvPr id="1858" name="object 1858"/>
          <p:cNvSpPr/>
          <p:nvPr/>
        </p:nvSpPr>
        <p:spPr>
          <a:xfrm>
            <a:off x="5346217" y="2369566"/>
            <a:ext cx="0" cy="3960495"/>
          </a:xfrm>
          <a:custGeom>
            <a:avLst/>
            <a:gdLst/>
            <a:ahLst/>
            <a:cxnLst/>
            <a:rect l="l" t="t" r="r" b="b"/>
            <a:pathLst>
              <a:path w="0" h="3960495">
                <a:moveTo>
                  <a:pt x="0" y="0"/>
                </a:moveTo>
                <a:lnTo>
                  <a:pt x="0" y="395999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59" name="object 1859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10160" rIns="0" bIns="0" rtlCol="0" vert="horz">
            <a:spAutoFit/>
          </a:bodyPr>
          <a:lstStyle/>
          <a:p>
            <a:pPr marL="12700">
              <a:lnSpc>
                <a:spcPts val="819"/>
              </a:lnSpc>
              <a:spcBef>
                <a:spcPts val="80"/>
              </a:spcBef>
            </a:pPr>
            <a:r>
              <a:rPr dirty="0">
                <a:latin typeface="Calibri"/>
                <a:cs typeface="Calibri"/>
              </a:rPr>
              <a:t>© Festo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Didactic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GmbH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>
                <a:latin typeface="Calibri"/>
                <a:cs typeface="Calibri"/>
              </a:rPr>
              <a:t>&amp;</a:t>
            </a:r>
            <a:r>
              <a:rPr dirty="0" spc="5">
                <a:latin typeface="Calibri"/>
                <a:cs typeface="Calibri"/>
              </a:rPr>
              <a:t> </a:t>
            </a:r>
            <a:r>
              <a:rPr dirty="0" spc="-25">
                <a:latin typeface="Calibri"/>
                <a:cs typeface="Calibri"/>
              </a:rPr>
              <a:t>Co.</a:t>
            </a:r>
          </a:p>
        </p:txBody>
      </p:sp>
      <p:sp>
        <p:nvSpPr>
          <p:cNvPr id="1860" name="object 1860"/>
          <p:cNvSpPr txBox="1"/>
          <p:nvPr/>
        </p:nvSpPr>
        <p:spPr>
          <a:xfrm>
            <a:off x="8848076" y="6993794"/>
            <a:ext cx="957580" cy="1143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z="700" spc="-90">
                <a:latin typeface="Arial"/>
                <a:cs typeface="Arial"/>
              </a:rPr>
              <a:t>TP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 spc="-20">
                <a:latin typeface="Arial"/>
                <a:cs typeface="Arial"/>
              </a:rPr>
              <a:t>101,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 spc="-35">
                <a:latin typeface="Arial"/>
                <a:cs typeface="Arial"/>
              </a:rPr>
              <a:t>Transparencia</a:t>
            </a:r>
            <a:r>
              <a:rPr dirty="0" sz="700">
                <a:latin typeface="Arial"/>
                <a:cs typeface="Arial"/>
              </a:rPr>
              <a:t> </a:t>
            </a:r>
            <a:r>
              <a:rPr dirty="0" sz="700" spc="-25">
                <a:latin typeface="Arial"/>
                <a:cs typeface="Arial"/>
              </a:rPr>
              <a:t>03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285468" y="2939084"/>
            <a:ext cx="2554605" cy="3307079"/>
            <a:chOff x="1285468" y="2939084"/>
            <a:chExt cx="2554605" cy="3307079"/>
          </a:xfrm>
        </p:grpSpPr>
        <p:sp>
          <p:nvSpPr>
            <p:cNvPr id="3" name="object 3"/>
            <p:cNvSpPr/>
            <p:nvPr/>
          </p:nvSpPr>
          <p:spPr>
            <a:xfrm>
              <a:off x="1290866" y="4013034"/>
              <a:ext cx="2543810" cy="2075814"/>
            </a:xfrm>
            <a:custGeom>
              <a:avLst/>
              <a:gdLst/>
              <a:ahLst/>
              <a:cxnLst/>
              <a:rect l="l" t="t" r="r" b="b"/>
              <a:pathLst>
                <a:path w="2543810" h="2075814">
                  <a:moveTo>
                    <a:pt x="12" y="201574"/>
                  </a:moveTo>
                  <a:lnTo>
                    <a:pt x="0" y="908202"/>
                  </a:lnTo>
                  <a:lnTo>
                    <a:pt x="46964" y="860107"/>
                  </a:lnTo>
                  <a:lnTo>
                    <a:pt x="912787" y="860107"/>
                  </a:lnTo>
                  <a:lnTo>
                    <a:pt x="912799" y="1010132"/>
                  </a:lnTo>
                  <a:lnTo>
                    <a:pt x="1121232" y="1010132"/>
                  </a:lnTo>
                  <a:lnTo>
                    <a:pt x="1121232" y="1822145"/>
                  </a:lnTo>
                  <a:lnTo>
                    <a:pt x="1017015" y="1822145"/>
                  </a:lnTo>
                  <a:lnTo>
                    <a:pt x="1017015" y="2075256"/>
                  </a:lnTo>
                  <a:lnTo>
                    <a:pt x="1526666" y="2075256"/>
                  </a:lnTo>
                  <a:lnTo>
                    <a:pt x="1526666" y="2028291"/>
                  </a:lnTo>
                  <a:lnTo>
                    <a:pt x="1654936" y="2028291"/>
                  </a:lnTo>
                  <a:lnTo>
                    <a:pt x="1654936" y="2075256"/>
                  </a:lnTo>
                  <a:lnTo>
                    <a:pt x="1862239" y="2075256"/>
                  </a:lnTo>
                  <a:lnTo>
                    <a:pt x="1862239" y="1749996"/>
                  </a:lnTo>
                  <a:lnTo>
                    <a:pt x="2034031" y="1566748"/>
                  </a:lnTo>
                  <a:lnTo>
                    <a:pt x="2486418" y="1566748"/>
                  </a:lnTo>
                  <a:lnTo>
                    <a:pt x="2543682" y="1622869"/>
                  </a:lnTo>
                  <a:lnTo>
                    <a:pt x="2543682" y="907059"/>
                  </a:lnTo>
                  <a:lnTo>
                    <a:pt x="2486418" y="962037"/>
                  </a:lnTo>
                  <a:lnTo>
                    <a:pt x="1862239" y="962037"/>
                  </a:lnTo>
                  <a:lnTo>
                    <a:pt x="1862239" y="1464817"/>
                  </a:lnTo>
                  <a:lnTo>
                    <a:pt x="1756867" y="1566748"/>
                  </a:lnTo>
                  <a:lnTo>
                    <a:pt x="1654936" y="1566748"/>
                  </a:lnTo>
                  <a:lnTo>
                    <a:pt x="1654936" y="1846198"/>
                  </a:lnTo>
                  <a:lnTo>
                    <a:pt x="1526666" y="1846198"/>
                  </a:lnTo>
                  <a:lnTo>
                    <a:pt x="1526666" y="1822145"/>
                  </a:lnTo>
                  <a:lnTo>
                    <a:pt x="1422438" y="1822145"/>
                  </a:lnTo>
                  <a:lnTo>
                    <a:pt x="1422438" y="1010132"/>
                  </a:lnTo>
                  <a:lnTo>
                    <a:pt x="1630895" y="1010132"/>
                  </a:lnTo>
                  <a:lnTo>
                    <a:pt x="1630895" y="246227"/>
                  </a:lnTo>
                  <a:lnTo>
                    <a:pt x="1614855" y="247383"/>
                  </a:lnTo>
                  <a:lnTo>
                    <a:pt x="1479715" y="383666"/>
                  </a:lnTo>
                  <a:lnTo>
                    <a:pt x="1479702" y="765047"/>
                  </a:lnTo>
                  <a:lnTo>
                    <a:pt x="1526666" y="811999"/>
                  </a:lnTo>
                  <a:lnTo>
                    <a:pt x="1526666" y="836053"/>
                  </a:lnTo>
                  <a:lnTo>
                    <a:pt x="1423593" y="836053"/>
                  </a:lnTo>
                  <a:lnTo>
                    <a:pt x="1423593" y="0"/>
                  </a:lnTo>
                  <a:lnTo>
                    <a:pt x="1121232" y="0"/>
                  </a:lnTo>
                  <a:lnTo>
                    <a:pt x="1121232" y="836053"/>
                  </a:lnTo>
                  <a:lnTo>
                    <a:pt x="1017015" y="836053"/>
                  </a:lnTo>
                  <a:lnTo>
                    <a:pt x="1017015" y="814298"/>
                  </a:lnTo>
                  <a:lnTo>
                    <a:pt x="1073137" y="765047"/>
                  </a:lnTo>
                  <a:lnTo>
                    <a:pt x="1073137" y="383666"/>
                  </a:lnTo>
                  <a:lnTo>
                    <a:pt x="936840" y="247383"/>
                  </a:lnTo>
                  <a:lnTo>
                    <a:pt x="46964" y="247383"/>
                  </a:lnTo>
                  <a:lnTo>
                    <a:pt x="12" y="201574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1290866" y="4975072"/>
              <a:ext cx="1783080" cy="1010285"/>
            </a:xfrm>
            <a:custGeom>
              <a:avLst/>
              <a:gdLst/>
              <a:ahLst/>
              <a:cxnLst/>
              <a:rect l="l" t="t" r="r" b="b"/>
              <a:pathLst>
                <a:path w="1783080" h="1010285">
                  <a:moveTo>
                    <a:pt x="1017016" y="199288"/>
                  </a:moveTo>
                  <a:lnTo>
                    <a:pt x="818883" y="199275"/>
                  </a:lnTo>
                  <a:lnTo>
                    <a:pt x="818883" y="48094"/>
                  </a:lnTo>
                  <a:lnTo>
                    <a:pt x="864692" y="48094"/>
                  </a:lnTo>
                  <a:lnTo>
                    <a:pt x="864692" y="0"/>
                  </a:lnTo>
                  <a:lnTo>
                    <a:pt x="761606" y="0"/>
                  </a:lnTo>
                  <a:lnTo>
                    <a:pt x="761606" y="351599"/>
                  </a:lnTo>
                  <a:lnTo>
                    <a:pt x="46951" y="351599"/>
                  </a:lnTo>
                  <a:lnTo>
                    <a:pt x="0" y="302348"/>
                  </a:lnTo>
                  <a:lnTo>
                    <a:pt x="0" y="1010145"/>
                  </a:lnTo>
                  <a:lnTo>
                    <a:pt x="46951" y="963180"/>
                  </a:lnTo>
                  <a:lnTo>
                    <a:pt x="889889" y="963180"/>
                  </a:lnTo>
                  <a:lnTo>
                    <a:pt x="889889" y="453529"/>
                  </a:lnTo>
                  <a:lnTo>
                    <a:pt x="1017016" y="453529"/>
                  </a:lnTo>
                  <a:lnTo>
                    <a:pt x="1017016" y="199288"/>
                  </a:lnTo>
                  <a:close/>
                </a:path>
                <a:path w="1783080" h="1010285">
                  <a:moveTo>
                    <a:pt x="1782533" y="0"/>
                  </a:moveTo>
                  <a:lnTo>
                    <a:pt x="1734273" y="0"/>
                  </a:lnTo>
                  <a:lnTo>
                    <a:pt x="1678393" y="0"/>
                  </a:lnTo>
                  <a:lnTo>
                    <a:pt x="1678393" y="48094"/>
                  </a:lnTo>
                  <a:lnTo>
                    <a:pt x="1734273" y="48094"/>
                  </a:lnTo>
                  <a:lnTo>
                    <a:pt x="1734273" y="199275"/>
                  </a:lnTo>
                  <a:lnTo>
                    <a:pt x="1678393" y="199275"/>
                  </a:lnTo>
                  <a:lnTo>
                    <a:pt x="1527263" y="199275"/>
                  </a:lnTo>
                  <a:lnTo>
                    <a:pt x="1527263" y="453529"/>
                  </a:lnTo>
                  <a:lnTo>
                    <a:pt x="1678393" y="453529"/>
                  </a:lnTo>
                  <a:lnTo>
                    <a:pt x="1734273" y="453529"/>
                  </a:lnTo>
                  <a:lnTo>
                    <a:pt x="1782533" y="453529"/>
                  </a:lnTo>
                  <a:lnTo>
                    <a:pt x="1782533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203665" y="3702646"/>
              <a:ext cx="104775" cy="556895"/>
            </a:xfrm>
            <a:custGeom>
              <a:avLst/>
              <a:gdLst/>
              <a:ahLst/>
              <a:cxnLst/>
              <a:rect l="l" t="t" r="r" b="b"/>
              <a:pathLst>
                <a:path w="104775" h="556895">
                  <a:moveTo>
                    <a:pt x="0" y="0"/>
                  </a:moveTo>
                  <a:lnTo>
                    <a:pt x="0" y="556615"/>
                  </a:lnTo>
                  <a:lnTo>
                    <a:pt x="104216" y="556615"/>
                  </a:lnTo>
                  <a:lnTo>
                    <a:pt x="1042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2203665" y="3702646"/>
              <a:ext cx="104775" cy="556895"/>
            </a:xfrm>
            <a:custGeom>
              <a:avLst/>
              <a:gdLst/>
              <a:ahLst/>
              <a:cxnLst/>
              <a:rect l="l" t="t" r="r" b="b"/>
              <a:pathLst>
                <a:path w="104775" h="556895">
                  <a:moveTo>
                    <a:pt x="0" y="556615"/>
                  </a:moveTo>
                  <a:lnTo>
                    <a:pt x="0" y="0"/>
                  </a:lnTo>
                  <a:lnTo>
                    <a:pt x="104216" y="0"/>
                  </a:lnTo>
                  <a:lnTo>
                    <a:pt x="104216" y="556615"/>
                  </a:lnTo>
                  <a:lnTo>
                    <a:pt x="0" y="5566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290866" y="3401453"/>
              <a:ext cx="1017269" cy="859155"/>
            </a:xfrm>
            <a:custGeom>
              <a:avLst/>
              <a:gdLst/>
              <a:ahLst/>
              <a:cxnLst/>
              <a:rect l="l" t="t" r="r" b="b"/>
              <a:pathLst>
                <a:path w="1017269" h="859154">
                  <a:moveTo>
                    <a:pt x="0" y="301205"/>
                  </a:moveTo>
                  <a:lnTo>
                    <a:pt x="12" y="808570"/>
                  </a:lnTo>
                  <a:lnTo>
                    <a:pt x="12" y="813142"/>
                  </a:lnTo>
                  <a:lnTo>
                    <a:pt x="46964" y="858964"/>
                  </a:lnTo>
                  <a:lnTo>
                    <a:pt x="912799" y="857808"/>
                  </a:lnTo>
                  <a:lnTo>
                    <a:pt x="912799" y="301205"/>
                  </a:lnTo>
                  <a:lnTo>
                    <a:pt x="1017015" y="301205"/>
                  </a:lnTo>
                  <a:lnTo>
                    <a:pt x="1017015" y="0"/>
                  </a:lnTo>
                  <a:lnTo>
                    <a:pt x="866990" y="0"/>
                  </a:lnTo>
                  <a:lnTo>
                    <a:pt x="809726" y="50380"/>
                  </a:lnTo>
                  <a:lnTo>
                    <a:pt x="809713" y="301205"/>
                  </a:lnTo>
                  <a:lnTo>
                    <a:pt x="0" y="30120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290866" y="3401453"/>
              <a:ext cx="1017269" cy="2583815"/>
            </a:xfrm>
            <a:custGeom>
              <a:avLst/>
              <a:gdLst/>
              <a:ahLst/>
              <a:cxnLst/>
              <a:rect l="l" t="t" r="r" b="b"/>
              <a:pathLst>
                <a:path w="1017269" h="2583815">
                  <a:moveTo>
                    <a:pt x="12" y="808570"/>
                  </a:moveTo>
                  <a:lnTo>
                    <a:pt x="0" y="301205"/>
                  </a:lnTo>
                  <a:lnTo>
                    <a:pt x="809713" y="301205"/>
                  </a:lnTo>
                  <a:lnTo>
                    <a:pt x="809726" y="50380"/>
                  </a:lnTo>
                  <a:lnTo>
                    <a:pt x="866990" y="0"/>
                  </a:lnTo>
                  <a:lnTo>
                    <a:pt x="1017015" y="0"/>
                  </a:lnTo>
                  <a:lnTo>
                    <a:pt x="1017015" y="301205"/>
                  </a:lnTo>
                  <a:lnTo>
                    <a:pt x="912799" y="301205"/>
                  </a:lnTo>
                  <a:lnTo>
                    <a:pt x="912799" y="857808"/>
                  </a:lnTo>
                  <a:lnTo>
                    <a:pt x="46964" y="858964"/>
                  </a:lnTo>
                  <a:lnTo>
                    <a:pt x="12" y="813142"/>
                  </a:lnTo>
                  <a:lnTo>
                    <a:pt x="12" y="808570"/>
                  </a:lnTo>
                  <a:close/>
                </a:path>
                <a:path w="1017269" h="2583815">
                  <a:moveTo>
                    <a:pt x="0" y="1875967"/>
                  </a:moveTo>
                  <a:lnTo>
                    <a:pt x="0" y="2583764"/>
                  </a:lnTo>
                </a:path>
                <a:path w="1017269" h="2583815">
                  <a:moveTo>
                    <a:pt x="0" y="808570"/>
                  </a:moveTo>
                  <a:lnTo>
                    <a:pt x="0" y="151978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817533" y="3401453"/>
              <a:ext cx="1017269" cy="2458085"/>
            </a:xfrm>
            <a:custGeom>
              <a:avLst/>
              <a:gdLst/>
              <a:ahLst/>
              <a:cxnLst/>
              <a:rect l="l" t="t" r="r" b="b"/>
              <a:pathLst>
                <a:path w="1017270" h="2458085">
                  <a:moveTo>
                    <a:pt x="0" y="0"/>
                  </a:moveTo>
                  <a:lnTo>
                    <a:pt x="0" y="301205"/>
                  </a:lnTo>
                  <a:lnTo>
                    <a:pt x="104228" y="301205"/>
                  </a:lnTo>
                  <a:lnTo>
                    <a:pt x="104228" y="1621713"/>
                  </a:lnTo>
                  <a:lnTo>
                    <a:pt x="152323" y="1621713"/>
                  </a:lnTo>
                  <a:lnTo>
                    <a:pt x="152323" y="1573618"/>
                  </a:lnTo>
                  <a:lnTo>
                    <a:pt x="255397" y="1573618"/>
                  </a:lnTo>
                  <a:lnTo>
                    <a:pt x="255397" y="2027148"/>
                  </a:lnTo>
                  <a:lnTo>
                    <a:pt x="0" y="2027148"/>
                  </a:lnTo>
                  <a:lnTo>
                    <a:pt x="0" y="2457780"/>
                  </a:lnTo>
                  <a:lnTo>
                    <a:pt x="128270" y="2457780"/>
                  </a:lnTo>
                  <a:lnTo>
                    <a:pt x="128270" y="2178329"/>
                  </a:lnTo>
                  <a:lnTo>
                    <a:pt x="230200" y="2178329"/>
                  </a:lnTo>
                  <a:lnTo>
                    <a:pt x="335572" y="2076399"/>
                  </a:lnTo>
                  <a:lnTo>
                    <a:pt x="335572" y="1573618"/>
                  </a:lnTo>
                  <a:lnTo>
                    <a:pt x="959751" y="1573618"/>
                  </a:lnTo>
                  <a:lnTo>
                    <a:pt x="1017016" y="1518640"/>
                  </a:lnTo>
                  <a:lnTo>
                    <a:pt x="1017016" y="301205"/>
                  </a:lnTo>
                  <a:lnTo>
                    <a:pt x="207302" y="301205"/>
                  </a:lnTo>
                  <a:lnTo>
                    <a:pt x="207302" y="48094"/>
                  </a:lnTo>
                  <a:lnTo>
                    <a:pt x="1500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817533" y="3401453"/>
              <a:ext cx="1017269" cy="2458085"/>
            </a:xfrm>
            <a:custGeom>
              <a:avLst/>
              <a:gdLst/>
              <a:ahLst/>
              <a:cxnLst/>
              <a:rect l="l" t="t" r="r" b="b"/>
              <a:pathLst>
                <a:path w="1017270" h="2458085">
                  <a:moveTo>
                    <a:pt x="0" y="0"/>
                  </a:moveTo>
                  <a:lnTo>
                    <a:pt x="150037" y="0"/>
                  </a:lnTo>
                  <a:lnTo>
                    <a:pt x="207302" y="48094"/>
                  </a:lnTo>
                  <a:lnTo>
                    <a:pt x="207302" y="301205"/>
                  </a:lnTo>
                  <a:lnTo>
                    <a:pt x="1017016" y="301205"/>
                  </a:lnTo>
                  <a:lnTo>
                    <a:pt x="1017016" y="1518640"/>
                  </a:lnTo>
                  <a:lnTo>
                    <a:pt x="959751" y="1573618"/>
                  </a:lnTo>
                  <a:lnTo>
                    <a:pt x="335572" y="1573618"/>
                  </a:lnTo>
                  <a:lnTo>
                    <a:pt x="335572" y="2076399"/>
                  </a:lnTo>
                  <a:lnTo>
                    <a:pt x="230200" y="2178329"/>
                  </a:lnTo>
                  <a:lnTo>
                    <a:pt x="128270" y="2178329"/>
                  </a:lnTo>
                  <a:lnTo>
                    <a:pt x="128270" y="2457780"/>
                  </a:lnTo>
                  <a:lnTo>
                    <a:pt x="0" y="2457780"/>
                  </a:lnTo>
                  <a:lnTo>
                    <a:pt x="0" y="2027148"/>
                  </a:lnTo>
                  <a:lnTo>
                    <a:pt x="255397" y="2027148"/>
                  </a:lnTo>
                  <a:lnTo>
                    <a:pt x="255397" y="1573618"/>
                  </a:lnTo>
                  <a:lnTo>
                    <a:pt x="152323" y="1573618"/>
                  </a:lnTo>
                  <a:lnTo>
                    <a:pt x="152323" y="1621713"/>
                  </a:lnTo>
                  <a:lnTo>
                    <a:pt x="104228" y="1621713"/>
                  </a:lnTo>
                  <a:lnTo>
                    <a:pt x="104228" y="301205"/>
                  </a:lnTo>
                  <a:lnTo>
                    <a:pt x="0" y="301205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290866" y="4873142"/>
              <a:ext cx="913130" cy="454025"/>
            </a:xfrm>
            <a:custGeom>
              <a:avLst/>
              <a:gdLst/>
              <a:ahLst/>
              <a:cxnLst/>
              <a:rect l="l" t="t" r="r" b="b"/>
              <a:pathLst>
                <a:path w="913130" h="454025">
                  <a:moveTo>
                    <a:pt x="0" y="48094"/>
                  </a:moveTo>
                  <a:lnTo>
                    <a:pt x="0" y="404279"/>
                  </a:lnTo>
                  <a:lnTo>
                    <a:pt x="46964" y="453529"/>
                  </a:lnTo>
                  <a:lnTo>
                    <a:pt x="761619" y="453529"/>
                  </a:lnTo>
                  <a:lnTo>
                    <a:pt x="761619" y="101930"/>
                  </a:lnTo>
                  <a:lnTo>
                    <a:pt x="864692" y="101930"/>
                  </a:lnTo>
                  <a:lnTo>
                    <a:pt x="864692" y="150025"/>
                  </a:lnTo>
                  <a:lnTo>
                    <a:pt x="912799" y="150025"/>
                  </a:lnTo>
                  <a:lnTo>
                    <a:pt x="912799" y="0"/>
                  </a:lnTo>
                  <a:lnTo>
                    <a:pt x="46964" y="0"/>
                  </a:lnTo>
                  <a:lnTo>
                    <a:pt x="0" y="4809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290866" y="4873142"/>
              <a:ext cx="913130" cy="454025"/>
            </a:xfrm>
            <a:custGeom>
              <a:avLst/>
              <a:gdLst/>
              <a:ahLst/>
              <a:cxnLst/>
              <a:rect l="l" t="t" r="r" b="b"/>
              <a:pathLst>
                <a:path w="913130" h="454025">
                  <a:moveTo>
                    <a:pt x="0" y="48094"/>
                  </a:moveTo>
                  <a:lnTo>
                    <a:pt x="46964" y="0"/>
                  </a:lnTo>
                  <a:lnTo>
                    <a:pt x="912799" y="0"/>
                  </a:lnTo>
                  <a:lnTo>
                    <a:pt x="912799" y="150025"/>
                  </a:lnTo>
                  <a:lnTo>
                    <a:pt x="864692" y="150025"/>
                  </a:lnTo>
                  <a:lnTo>
                    <a:pt x="864692" y="101930"/>
                  </a:lnTo>
                  <a:lnTo>
                    <a:pt x="761619" y="101930"/>
                  </a:lnTo>
                  <a:lnTo>
                    <a:pt x="761619" y="453529"/>
                  </a:lnTo>
                  <a:lnTo>
                    <a:pt x="46964" y="453529"/>
                  </a:lnTo>
                  <a:lnTo>
                    <a:pt x="0" y="404279"/>
                  </a:lnTo>
                  <a:lnTo>
                    <a:pt x="0" y="480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290866" y="5428602"/>
              <a:ext cx="2543810" cy="812165"/>
            </a:xfrm>
            <a:custGeom>
              <a:avLst/>
              <a:gdLst/>
              <a:ahLst/>
              <a:cxnLst/>
              <a:rect l="l" t="t" r="r" b="b"/>
              <a:pathLst>
                <a:path w="2543810" h="812164">
                  <a:moveTo>
                    <a:pt x="0" y="556615"/>
                  </a:moveTo>
                  <a:lnTo>
                    <a:pt x="0" y="812012"/>
                  </a:lnTo>
                  <a:lnTo>
                    <a:pt x="2543682" y="811999"/>
                  </a:lnTo>
                  <a:lnTo>
                    <a:pt x="2543682" y="207302"/>
                  </a:lnTo>
                  <a:lnTo>
                    <a:pt x="2486418" y="151180"/>
                  </a:lnTo>
                  <a:lnTo>
                    <a:pt x="2034031" y="151180"/>
                  </a:lnTo>
                  <a:lnTo>
                    <a:pt x="1862239" y="334429"/>
                  </a:lnTo>
                  <a:lnTo>
                    <a:pt x="1862239" y="659688"/>
                  </a:lnTo>
                  <a:lnTo>
                    <a:pt x="1654936" y="659688"/>
                  </a:lnTo>
                  <a:lnTo>
                    <a:pt x="1654936" y="612724"/>
                  </a:lnTo>
                  <a:lnTo>
                    <a:pt x="1526666" y="612724"/>
                  </a:lnTo>
                  <a:lnTo>
                    <a:pt x="1526666" y="659688"/>
                  </a:lnTo>
                  <a:lnTo>
                    <a:pt x="1017015" y="659688"/>
                  </a:lnTo>
                  <a:lnTo>
                    <a:pt x="1017015" y="0"/>
                  </a:lnTo>
                  <a:lnTo>
                    <a:pt x="889888" y="0"/>
                  </a:lnTo>
                  <a:lnTo>
                    <a:pt x="889888" y="509651"/>
                  </a:lnTo>
                  <a:lnTo>
                    <a:pt x="46964" y="509651"/>
                  </a:lnTo>
                  <a:lnTo>
                    <a:pt x="0" y="55661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290866" y="5428602"/>
              <a:ext cx="2543810" cy="812165"/>
            </a:xfrm>
            <a:custGeom>
              <a:avLst/>
              <a:gdLst/>
              <a:ahLst/>
              <a:cxnLst/>
              <a:rect l="l" t="t" r="r" b="b"/>
              <a:pathLst>
                <a:path w="2543810" h="812164">
                  <a:moveTo>
                    <a:pt x="0" y="556615"/>
                  </a:moveTo>
                  <a:lnTo>
                    <a:pt x="46964" y="509651"/>
                  </a:lnTo>
                  <a:lnTo>
                    <a:pt x="889888" y="509651"/>
                  </a:lnTo>
                  <a:lnTo>
                    <a:pt x="889888" y="0"/>
                  </a:lnTo>
                  <a:lnTo>
                    <a:pt x="1017015" y="0"/>
                  </a:lnTo>
                  <a:lnTo>
                    <a:pt x="1017015" y="659688"/>
                  </a:lnTo>
                  <a:lnTo>
                    <a:pt x="1526666" y="659688"/>
                  </a:lnTo>
                  <a:lnTo>
                    <a:pt x="1526666" y="612724"/>
                  </a:lnTo>
                  <a:lnTo>
                    <a:pt x="1654936" y="612724"/>
                  </a:lnTo>
                  <a:lnTo>
                    <a:pt x="1654936" y="659688"/>
                  </a:lnTo>
                  <a:lnTo>
                    <a:pt x="1862239" y="659688"/>
                  </a:lnTo>
                  <a:lnTo>
                    <a:pt x="1862239" y="334429"/>
                  </a:lnTo>
                  <a:lnTo>
                    <a:pt x="2034031" y="151180"/>
                  </a:lnTo>
                  <a:lnTo>
                    <a:pt x="2486418" y="151180"/>
                  </a:lnTo>
                  <a:lnTo>
                    <a:pt x="2543682" y="207302"/>
                  </a:lnTo>
                  <a:lnTo>
                    <a:pt x="2543682" y="811999"/>
                  </a:lnTo>
                  <a:lnTo>
                    <a:pt x="0" y="812012"/>
                  </a:lnTo>
                  <a:lnTo>
                    <a:pt x="0" y="55661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2227707" y="2944482"/>
              <a:ext cx="678180" cy="1905000"/>
            </a:xfrm>
            <a:custGeom>
              <a:avLst/>
              <a:gdLst/>
              <a:ahLst/>
              <a:cxnLst/>
              <a:rect l="l" t="t" r="r" b="b"/>
              <a:pathLst>
                <a:path w="678180" h="1905000">
                  <a:moveTo>
                    <a:pt x="0" y="1315935"/>
                  </a:moveTo>
                  <a:lnTo>
                    <a:pt x="136296" y="1452219"/>
                  </a:lnTo>
                  <a:lnTo>
                    <a:pt x="136296" y="1833600"/>
                  </a:lnTo>
                  <a:lnTo>
                    <a:pt x="80175" y="1882851"/>
                  </a:lnTo>
                  <a:lnTo>
                    <a:pt x="80175" y="1904606"/>
                  </a:lnTo>
                  <a:lnTo>
                    <a:pt x="184391" y="1904606"/>
                  </a:lnTo>
                  <a:lnTo>
                    <a:pt x="184391" y="1068552"/>
                  </a:lnTo>
                  <a:lnTo>
                    <a:pt x="486752" y="1068552"/>
                  </a:lnTo>
                  <a:lnTo>
                    <a:pt x="486752" y="1904606"/>
                  </a:lnTo>
                  <a:lnTo>
                    <a:pt x="589826" y="1904606"/>
                  </a:lnTo>
                  <a:lnTo>
                    <a:pt x="589826" y="1880552"/>
                  </a:lnTo>
                  <a:lnTo>
                    <a:pt x="542874" y="1833600"/>
                  </a:lnTo>
                  <a:lnTo>
                    <a:pt x="542874" y="1452219"/>
                  </a:lnTo>
                  <a:lnTo>
                    <a:pt x="678014" y="1315935"/>
                  </a:lnTo>
                  <a:lnTo>
                    <a:pt x="589826" y="1315935"/>
                  </a:lnTo>
                  <a:lnTo>
                    <a:pt x="589826" y="75590"/>
                  </a:lnTo>
                  <a:lnTo>
                    <a:pt x="532561" y="43522"/>
                  </a:lnTo>
                  <a:lnTo>
                    <a:pt x="487895" y="26339"/>
                  </a:lnTo>
                  <a:lnTo>
                    <a:pt x="458114" y="18326"/>
                  </a:lnTo>
                  <a:lnTo>
                    <a:pt x="446671" y="14884"/>
                  </a:lnTo>
                  <a:lnTo>
                    <a:pt x="421474" y="8013"/>
                  </a:lnTo>
                  <a:lnTo>
                    <a:pt x="411162" y="5714"/>
                  </a:lnTo>
                  <a:lnTo>
                    <a:pt x="399707" y="4572"/>
                  </a:lnTo>
                  <a:lnTo>
                    <a:pt x="389407" y="2286"/>
                  </a:lnTo>
                  <a:lnTo>
                    <a:pt x="376808" y="1143"/>
                  </a:lnTo>
                  <a:lnTo>
                    <a:pt x="367639" y="0"/>
                  </a:lnTo>
                  <a:lnTo>
                    <a:pt x="321830" y="0"/>
                  </a:lnTo>
                  <a:lnTo>
                    <a:pt x="282892" y="3429"/>
                  </a:lnTo>
                  <a:lnTo>
                    <a:pt x="268008" y="5714"/>
                  </a:lnTo>
                  <a:lnTo>
                    <a:pt x="253110" y="6870"/>
                  </a:lnTo>
                  <a:lnTo>
                    <a:pt x="239369" y="9156"/>
                  </a:lnTo>
                  <a:lnTo>
                    <a:pt x="226771" y="12598"/>
                  </a:lnTo>
                  <a:lnTo>
                    <a:pt x="214172" y="14884"/>
                  </a:lnTo>
                  <a:lnTo>
                    <a:pt x="188975" y="21755"/>
                  </a:lnTo>
                  <a:lnTo>
                    <a:pt x="166077" y="30911"/>
                  </a:lnTo>
                  <a:lnTo>
                    <a:pt x="153479" y="35496"/>
                  </a:lnTo>
                  <a:lnTo>
                    <a:pt x="130568" y="46951"/>
                  </a:lnTo>
                  <a:lnTo>
                    <a:pt x="105371" y="60693"/>
                  </a:lnTo>
                  <a:lnTo>
                    <a:pt x="80175" y="76733"/>
                  </a:lnTo>
                  <a:lnTo>
                    <a:pt x="80175" y="1315935"/>
                  </a:lnTo>
                  <a:lnTo>
                    <a:pt x="0" y="131593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2227707" y="2944482"/>
              <a:ext cx="678180" cy="1905000"/>
            </a:xfrm>
            <a:custGeom>
              <a:avLst/>
              <a:gdLst/>
              <a:ahLst/>
              <a:cxnLst/>
              <a:rect l="l" t="t" r="r" b="b"/>
              <a:pathLst>
                <a:path w="678180" h="1905000">
                  <a:moveTo>
                    <a:pt x="136296" y="1452219"/>
                  </a:moveTo>
                  <a:lnTo>
                    <a:pt x="0" y="1315935"/>
                  </a:lnTo>
                  <a:lnTo>
                    <a:pt x="80175" y="1315935"/>
                  </a:lnTo>
                  <a:lnTo>
                    <a:pt x="80175" y="76733"/>
                  </a:lnTo>
                  <a:lnTo>
                    <a:pt x="105371" y="60693"/>
                  </a:lnTo>
                  <a:lnTo>
                    <a:pt x="130568" y="46951"/>
                  </a:lnTo>
                  <a:lnTo>
                    <a:pt x="153479" y="35496"/>
                  </a:lnTo>
                  <a:lnTo>
                    <a:pt x="166077" y="30911"/>
                  </a:lnTo>
                  <a:lnTo>
                    <a:pt x="188975" y="21755"/>
                  </a:lnTo>
                  <a:lnTo>
                    <a:pt x="214172" y="14884"/>
                  </a:lnTo>
                  <a:lnTo>
                    <a:pt x="226771" y="12598"/>
                  </a:lnTo>
                  <a:lnTo>
                    <a:pt x="239369" y="9156"/>
                  </a:lnTo>
                  <a:lnTo>
                    <a:pt x="253110" y="6870"/>
                  </a:lnTo>
                  <a:lnTo>
                    <a:pt x="268008" y="5714"/>
                  </a:lnTo>
                  <a:lnTo>
                    <a:pt x="282892" y="3429"/>
                  </a:lnTo>
                  <a:lnTo>
                    <a:pt x="296633" y="2286"/>
                  </a:lnTo>
                  <a:lnTo>
                    <a:pt x="321830" y="0"/>
                  </a:lnTo>
                  <a:lnTo>
                    <a:pt x="367639" y="0"/>
                  </a:lnTo>
                  <a:lnTo>
                    <a:pt x="376808" y="1143"/>
                  </a:lnTo>
                  <a:lnTo>
                    <a:pt x="389407" y="2286"/>
                  </a:lnTo>
                  <a:lnTo>
                    <a:pt x="399707" y="4572"/>
                  </a:lnTo>
                  <a:lnTo>
                    <a:pt x="411162" y="5714"/>
                  </a:lnTo>
                  <a:lnTo>
                    <a:pt x="421474" y="8013"/>
                  </a:lnTo>
                  <a:lnTo>
                    <a:pt x="446671" y="14884"/>
                  </a:lnTo>
                  <a:lnTo>
                    <a:pt x="458114" y="18326"/>
                  </a:lnTo>
                  <a:lnTo>
                    <a:pt x="470712" y="21755"/>
                  </a:lnTo>
                  <a:lnTo>
                    <a:pt x="518820" y="37795"/>
                  </a:lnTo>
                  <a:lnTo>
                    <a:pt x="560044" y="57251"/>
                  </a:lnTo>
                  <a:lnTo>
                    <a:pt x="589826" y="1315935"/>
                  </a:lnTo>
                  <a:lnTo>
                    <a:pt x="678014" y="1315935"/>
                  </a:lnTo>
                  <a:lnTo>
                    <a:pt x="542874" y="1452219"/>
                  </a:lnTo>
                  <a:lnTo>
                    <a:pt x="542874" y="1833600"/>
                  </a:lnTo>
                  <a:lnTo>
                    <a:pt x="589826" y="1880552"/>
                  </a:lnTo>
                  <a:lnTo>
                    <a:pt x="589826" y="1904606"/>
                  </a:lnTo>
                  <a:lnTo>
                    <a:pt x="486752" y="1904606"/>
                  </a:lnTo>
                  <a:lnTo>
                    <a:pt x="486752" y="1068552"/>
                  </a:lnTo>
                  <a:lnTo>
                    <a:pt x="184391" y="1068552"/>
                  </a:lnTo>
                  <a:lnTo>
                    <a:pt x="184391" y="1904606"/>
                  </a:lnTo>
                  <a:lnTo>
                    <a:pt x="80175" y="1904606"/>
                  </a:lnTo>
                  <a:lnTo>
                    <a:pt x="80175" y="1882851"/>
                  </a:lnTo>
                  <a:lnTo>
                    <a:pt x="136296" y="1833600"/>
                  </a:lnTo>
                  <a:lnTo>
                    <a:pt x="136296" y="14522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109470" y="5023167"/>
              <a:ext cx="302260" cy="812165"/>
            </a:xfrm>
            <a:custGeom>
              <a:avLst/>
              <a:gdLst/>
              <a:ahLst/>
              <a:cxnLst/>
              <a:rect l="l" t="t" r="r" b="b"/>
              <a:pathLst>
                <a:path w="302260" h="812164">
                  <a:moveTo>
                    <a:pt x="302260" y="104228"/>
                  </a:moveTo>
                  <a:lnTo>
                    <a:pt x="254000" y="104228"/>
                  </a:lnTo>
                  <a:lnTo>
                    <a:pt x="198120" y="104228"/>
                  </a:lnTo>
                  <a:lnTo>
                    <a:pt x="22860" y="104228"/>
                  </a:lnTo>
                  <a:lnTo>
                    <a:pt x="22860" y="0"/>
                  </a:lnTo>
                  <a:lnTo>
                    <a:pt x="0" y="0"/>
                  </a:lnTo>
                  <a:lnTo>
                    <a:pt x="0" y="151180"/>
                  </a:lnTo>
                  <a:lnTo>
                    <a:pt x="22860" y="151180"/>
                  </a:lnTo>
                  <a:lnTo>
                    <a:pt x="198120" y="151180"/>
                  </a:lnTo>
                  <a:lnTo>
                    <a:pt x="198120" y="429488"/>
                  </a:lnTo>
                  <a:lnTo>
                    <a:pt x="254000" y="429488"/>
                  </a:lnTo>
                  <a:lnTo>
                    <a:pt x="254000" y="508508"/>
                  </a:lnTo>
                  <a:lnTo>
                    <a:pt x="198120" y="508508"/>
                  </a:lnTo>
                  <a:lnTo>
                    <a:pt x="198120" y="812012"/>
                  </a:lnTo>
                  <a:lnTo>
                    <a:pt x="254000" y="812012"/>
                  </a:lnTo>
                  <a:lnTo>
                    <a:pt x="302260" y="812012"/>
                  </a:lnTo>
                  <a:lnTo>
                    <a:pt x="302260" y="104228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109749" y="5023167"/>
              <a:ext cx="302895" cy="812165"/>
            </a:xfrm>
            <a:custGeom>
              <a:avLst/>
              <a:gdLst/>
              <a:ahLst/>
              <a:cxnLst/>
              <a:rect l="l" t="t" r="r" b="b"/>
              <a:pathLst>
                <a:path w="302894" h="812164">
                  <a:moveTo>
                    <a:pt x="198132" y="812012"/>
                  </a:moveTo>
                  <a:lnTo>
                    <a:pt x="302348" y="812012"/>
                  </a:lnTo>
                  <a:lnTo>
                    <a:pt x="302348" y="104228"/>
                  </a:lnTo>
                  <a:lnTo>
                    <a:pt x="22910" y="104228"/>
                  </a:lnTo>
                  <a:lnTo>
                    <a:pt x="22910" y="0"/>
                  </a:lnTo>
                  <a:lnTo>
                    <a:pt x="0" y="0"/>
                  </a:lnTo>
                  <a:lnTo>
                    <a:pt x="0" y="151180"/>
                  </a:lnTo>
                  <a:lnTo>
                    <a:pt x="198132" y="151180"/>
                  </a:lnTo>
                  <a:lnTo>
                    <a:pt x="198132" y="429488"/>
                  </a:lnTo>
                  <a:lnTo>
                    <a:pt x="254254" y="429488"/>
                  </a:lnTo>
                  <a:lnTo>
                    <a:pt x="254254" y="508507"/>
                  </a:lnTo>
                  <a:lnTo>
                    <a:pt x="198132" y="508507"/>
                  </a:lnTo>
                  <a:lnTo>
                    <a:pt x="198132" y="8120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2713316" y="5023180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5" h="104775">
                  <a:moveTo>
                    <a:pt x="0" y="0"/>
                  </a:moveTo>
                  <a:lnTo>
                    <a:pt x="0" y="104216"/>
                  </a:lnTo>
                  <a:lnTo>
                    <a:pt x="279450" y="104216"/>
                  </a:lnTo>
                  <a:lnTo>
                    <a:pt x="2794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713316" y="5023180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5" h="104775">
                  <a:moveTo>
                    <a:pt x="0" y="104216"/>
                  </a:moveTo>
                  <a:lnTo>
                    <a:pt x="0" y="0"/>
                  </a:lnTo>
                  <a:lnTo>
                    <a:pt x="279450" y="0"/>
                  </a:lnTo>
                  <a:lnTo>
                    <a:pt x="279450" y="104216"/>
                  </a:lnTo>
                  <a:lnTo>
                    <a:pt x="0" y="1042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2132660" y="5023180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5" h="104775">
                  <a:moveTo>
                    <a:pt x="0" y="0"/>
                  </a:moveTo>
                  <a:lnTo>
                    <a:pt x="0" y="104216"/>
                  </a:lnTo>
                  <a:lnTo>
                    <a:pt x="279450" y="104216"/>
                  </a:lnTo>
                  <a:lnTo>
                    <a:pt x="2794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2132660" y="5023180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5" h="104775">
                  <a:moveTo>
                    <a:pt x="0" y="104216"/>
                  </a:moveTo>
                  <a:lnTo>
                    <a:pt x="0" y="0"/>
                  </a:lnTo>
                  <a:lnTo>
                    <a:pt x="279450" y="0"/>
                  </a:lnTo>
                  <a:lnTo>
                    <a:pt x="279450" y="104216"/>
                  </a:lnTo>
                  <a:lnTo>
                    <a:pt x="0" y="1042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817533" y="3702646"/>
              <a:ext cx="104775" cy="556895"/>
            </a:xfrm>
            <a:custGeom>
              <a:avLst/>
              <a:gdLst/>
              <a:ahLst/>
              <a:cxnLst/>
              <a:rect l="l" t="t" r="r" b="b"/>
              <a:pathLst>
                <a:path w="104775" h="556895">
                  <a:moveTo>
                    <a:pt x="0" y="0"/>
                  </a:moveTo>
                  <a:lnTo>
                    <a:pt x="0" y="556615"/>
                  </a:lnTo>
                  <a:lnTo>
                    <a:pt x="104216" y="556615"/>
                  </a:lnTo>
                  <a:lnTo>
                    <a:pt x="1042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817533" y="3702646"/>
              <a:ext cx="104775" cy="556895"/>
            </a:xfrm>
            <a:custGeom>
              <a:avLst/>
              <a:gdLst/>
              <a:ahLst/>
              <a:cxnLst/>
              <a:rect l="l" t="t" r="r" b="b"/>
              <a:pathLst>
                <a:path w="104775" h="556895">
                  <a:moveTo>
                    <a:pt x="0" y="556615"/>
                  </a:moveTo>
                  <a:lnTo>
                    <a:pt x="0" y="0"/>
                  </a:lnTo>
                  <a:lnTo>
                    <a:pt x="104216" y="0"/>
                  </a:lnTo>
                  <a:lnTo>
                    <a:pt x="104216" y="556615"/>
                  </a:lnTo>
                  <a:lnTo>
                    <a:pt x="0" y="5566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262073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5" h="127635">
                  <a:moveTo>
                    <a:pt x="0" y="0"/>
                  </a:moveTo>
                  <a:lnTo>
                    <a:pt x="0" y="127126"/>
                  </a:lnTo>
                  <a:lnTo>
                    <a:pt x="45808" y="127126"/>
                  </a:lnTo>
                  <a:lnTo>
                    <a:pt x="458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262073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5" h="127635">
                  <a:moveTo>
                    <a:pt x="45808" y="127126"/>
                  </a:moveTo>
                  <a:lnTo>
                    <a:pt x="45808" y="0"/>
                  </a:lnTo>
                  <a:lnTo>
                    <a:pt x="0" y="0"/>
                  </a:lnTo>
                  <a:lnTo>
                    <a:pt x="0" y="127126"/>
                  </a:lnTo>
                  <a:lnTo>
                    <a:pt x="45808" y="1271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817545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5" h="127635">
                  <a:moveTo>
                    <a:pt x="0" y="0"/>
                  </a:moveTo>
                  <a:lnTo>
                    <a:pt x="0" y="127126"/>
                  </a:lnTo>
                  <a:lnTo>
                    <a:pt x="45808" y="127126"/>
                  </a:lnTo>
                  <a:lnTo>
                    <a:pt x="458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817545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5" h="127635">
                  <a:moveTo>
                    <a:pt x="45808" y="127126"/>
                  </a:moveTo>
                  <a:lnTo>
                    <a:pt x="45808" y="0"/>
                  </a:lnTo>
                  <a:lnTo>
                    <a:pt x="0" y="0"/>
                  </a:lnTo>
                  <a:lnTo>
                    <a:pt x="0" y="127126"/>
                  </a:lnTo>
                  <a:lnTo>
                    <a:pt x="45808" y="1271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307882" y="5452656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4" h="79375">
                  <a:moveTo>
                    <a:pt x="0" y="0"/>
                  </a:moveTo>
                  <a:lnTo>
                    <a:pt x="0" y="79019"/>
                  </a:lnTo>
                  <a:lnTo>
                    <a:pt x="56121" y="79019"/>
                  </a:lnTo>
                  <a:lnTo>
                    <a:pt x="56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307882" y="5452656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4" h="79375">
                  <a:moveTo>
                    <a:pt x="0" y="79019"/>
                  </a:moveTo>
                  <a:lnTo>
                    <a:pt x="0" y="0"/>
                  </a:lnTo>
                  <a:lnTo>
                    <a:pt x="56121" y="0"/>
                  </a:lnTo>
                  <a:lnTo>
                    <a:pt x="56121" y="79019"/>
                  </a:lnTo>
                  <a:lnTo>
                    <a:pt x="0" y="790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771140" y="5452656"/>
              <a:ext cx="46990" cy="79375"/>
            </a:xfrm>
            <a:custGeom>
              <a:avLst/>
              <a:gdLst/>
              <a:ahLst/>
              <a:cxnLst/>
              <a:rect l="l" t="t" r="r" b="b"/>
              <a:pathLst>
                <a:path w="46989" h="79375">
                  <a:moveTo>
                    <a:pt x="0" y="79019"/>
                  </a:moveTo>
                  <a:lnTo>
                    <a:pt x="46393" y="79019"/>
                  </a:lnTo>
                  <a:lnTo>
                    <a:pt x="46393" y="0"/>
                  </a:lnTo>
                  <a:lnTo>
                    <a:pt x="0" y="0"/>
                  </a:lnTo>
                  <a:lnTo>
                    <a:pt x="0" y="790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770568" y="5452656"/>
              <a:ext cx="46990" cy="79375"/>
            </a:xfrm>
            <a:custGeom>
              <a:avLst/>
              <a:gdLst/>
              <a:ahLst/>
              <a:cxnLst/>
              <a:rect l="l" t="t" r="r" b="b"/>
              <a:pathLst>
                <a:path w="46989" h="79375">
                  <a:moveTo>
                    <a:pt x="46964" y="79019"/>
                  </a:moveTo>
                  <a:lnTo>
                    <a:pt x="46964" y="0"/>
                  </a:lnTo>
                  <a:lnTo>
                    <a:pt x="0" y="0"/>
                  </a:lnTo>
                  <a:lnTo>
                    <a:pt x="0" y="79019"/>
                  </a:lnTo>
                  <a:lnTo>
                    <a:pt x="46964" y="790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852216" y="5170093"/>
              <a:ext cx="82956" cy="82956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192540" y="5233085"/>
              <a:ext cx="82943" cy="82956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2857614" y="5294604"/>
              <a:ext cx="72390" cy="71120"/>
            </a:xfrm>
            <a:custGeom>
              <a:avLst/>
              <a:gdLst/>
              <a:ahLst/>
              <a:cxnLst/>
              <a:rect l="l" t="t" r="r" b="b"/>
              <a:pathLst>
                <a:path w="72389" h="71120">
                  <a:moveTo>
                    <a:pt x="0" y="27482"/>
                  </a:moveTo>
                  <a:lnTo>
                    <a:pt x="0" y="42379"/>
                  </a:lnTo>
                  <a:lnTo>
                    <a:pt x="2298" y="49250"/>
                  </a:lnTo>
                  <a:lnTo>
                    <a:pt x="35509" y="71005"/>
                  </a:lnTo>
                  <a:lnTo>
                    <a:pt x="49250" y="68719"/>
                  </a:lnTo>
                  <a:lnTo>
                    <a:pt x="72161" y="34353"/>
                  </a:lnTo>
                  <a:lnTo>
                    <a:pt x="71018" y="27482"/>
                  </a:lnTo>
                  <a:lnTo>
                    <a:pt x="35509" y="0"/>
                  </a:lnTo>
                  <a:lnTo>
                    <a:pt x="29781" y="1143"/>
                  </a:lnTo>
                  <a:lnTo>
                    <a:pt x="21767" y="2286"/>
                  </a:lnTo>
                  <a:lnTo>
                    <a:pt x="14897" y="5727"/>
                  </a:lnTo>
                  <a:lnTo>
                    <a:pt x="5727" y="14884"/>
                  </a:lnTo>
                  <a:lnTo>
                    <a:pt x="2298" y="21755"/>
                  </a:lnTo>
                  <a:lnTo>
                    <a:pt x="0" y="274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857614" y="5294604"/>
              <a:ext cx="72390" cy="71120"/>
            </a:xfrm>
            <a:custGeom>
              <a:avLst/>
              <a:gdLst/>
              <a:ahLst/>
              <a:cxnLst/>
              <a:rect l="l" t="t" r="r" b="b"/>
              <a:pathLst>
                <a:path w="72389" h="71120">
                  <a:moveTo>
                    <a:pt x="35509" y="0"/>
                  </a:moveTo>
                  <a:lnTo>
                    <a:pt x="29781" y="1143"/>
                  </a:lnTo>
                  <a:lnTo>
                    <a:pt x="21767" y="2286"/>
                  </a:lnTo>
                  <a:lnTo>
                    <a:pt x="14897" y="5727"/>
                  </a:lnTo>
                  <a:lnTo>
                    <a:pt x="5727" y="14884"/>
                  </a:lnTo>
                  <a:lnTo>
                    <a:pt x="2298" y="21755"/>
                  </a:lnTo>
                  <a:lnTo>
                    <a:pt x="0" y="27482"/>
                  </a:lnTo>
                  <a:lnTo>
                    <a:pt x="0" y="42379"/>
                  </a:lnTo>
                  <a:lnTo>
                    <a:pt x="27495" y="69862"/>
                  </a:lnTo>
                  <a:lnTo>
                    <a:pt x="35509" y="71005"/>
                  </a:lnTo>
                  <a:lnTo>
                    <a:pt x="49250" y="68719"/>
                  </a:lnTo>
                  <a:lnTo>
                    <a:pt x="72161" y="34353"/>
                  </a:lnTo>
                  <a:lnTo>
                    <a:pt x="71018" y="27482"/>
                  </a:lnTo>
                  <a:lnTo>
                    <a:pt x="43522" y="1143"/>
                  </a:lnTo>
                  <a:lnTo>
                    <a:pt x="3550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197938" y="5357596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0" y="35509"/>
                  </a:moveTo>
                  <a:lnTo>
                    <a:pt x="21755" y="68719"/>
                  </a:lnTo>
                  <a:lnTo>
                    <a:pt x="28625" y="69862"/>
                  </a:lnTo>
                  <a:lnTo>
                    <a:pt x="35496" y="72148"/>
                  </a:lnTo>
                  <a:lnTo>
                    <a:pt x="42379" y="69862"/>
                  </a:lnTo>
                  <a:lnTo>
                    <a:pt x="48094" y="68719"/>
                  </a:lnTo>
                  <a:lnTo>
                    <a:pt x="54965" y="65278"/>
                  </a:lnTo>
                  <a:lnTo>
                    <a:pt x="60693" y="61849"/>
                  </a:lnTo>
                  <a:lnTo>
                    <a:pt x="65277" y="54978"/>
                  </a:lnTo>
                  <a:lnTo>
                    <a:pt x="67563" y="49250"/>
                  </a:lnTo>
                  <a:lnTo>
                    <a:pt x="72148" y="35509"/>
                  </a:lnTo>
                  <a:lnTo>
                    <a:pt x="69862" y="29781"/>
                  </a:lnTo>
                  <a:lnTo>
                    <a:pt x="69862" y="22910"/>
                  </a:lnTo>
                  <a:lnTo>
                    <a:pt x="35496" y="0"/>
                  </a:lnTo>
                  <a:lnTo>
                    <a:pt x="21755" y="2286"/>
                  </a:lnTo>
                  <a:lnTo>
                    <a:pt x="16027" y="5727"/>
                  </a:lnTo>
                  <a:lnTo>
                    <a:pt x="10299" y="10312"/>
                  </a:lnTo>
                  <a:lnTo>
                    <a:pt x="5727" y="16027"/>
                  </a:lnTo>
                  <a:lnTo>
                    <a:pt x="2285" y="21755"/>
                  </a:lnTo>
                  <a:lnTo>
                    <a:pt x="0" y="355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197938" y="3020072"/>
              <a:ext cx="699770" cy="2409825"/>
            </a:xfrm>
            <a:custGeom>
              <a:avLst/>
              <a:gdLst/>
              <a:ahLst/>
              <a:cxnLst/>
              <a:rect l="l" t="t" r="r" b="b"/>
              <a:pathLst>
                <a:path w="699769" h="2409825">
                  <a:moveTo>
                    <a:pt x="35496" y="2337523"/>
                  </a:moveTo>
                  <a:lnTo>
                    <a:pt x="28625" y="2338666"/>
                  </a:lnTo>
                  <a:lnTo>
                    <a:pt x="21755" y="2339809"/>
                  </a:lnTo>
                  <a:lnTo>
                    <a:pt x="16027" y="2343251"/>
                  </a:lnTo>
                  <a:lnTo>
                    <a:pt x="10299" y="2347836"/>
                  </a:lnTo>
                  <a:lnTo>
                    <a:pt x="5727" y="2353551"/>
                  </a:lnTo>
                  <a:lnTo>
                    <a:pt x="2285" y="2359279"/>
                  </a:lnTo>
                  <a:lnTo>
                    <a:pt x="1142" y="2366162"/>
                  </a:lnTo>
                  <a:lnTo>
                    <a:pt x="0" y="2373033"/>
                  </a:lnTo>
                  <a:lnTo>
                    <a:pt x="16027" y="2402801"/>
                  </a:lnTo>
                  <a:lnTo>
                    <a:pt x="21755" y="2406243"/>
                  </a:lnTo>
                  <a:lnTo>
                    <a:pt x="28625" y="2407386"/>
                  </a:lnTo>
                  <a:lnTo>
                    <a:pt x="35496" y="2409672"/>
                  </a:lnTo>
                  <a:lnTo>
                    <a:pt x="42379" y="2407386"/>
                  </a:lnTo>
                  <a:lnTo>
                    <a:pt x="69862" y="2379903"/>
                  </a:lnTo>
                  <a:lnTo>
                    <a:pt x="72148" y="2373033"/>
                  </a:lnTo>
                  <a:lnTo>
                    <a:pt x="69862" y="2367305"/>
                  </a:lnTo>
                  <a:lnTo>
                    <a:pt x="69862" y="2360434"/>
                  </a:lnTo>
                  <a:lnTo>
                    <a:pt x="60693" y="2348979"/>
                  </a:lnTo>
                  <a:lnTo>
                    <a:pt x="54965" y="2344394"/>
                  </a:lnTo>
                  <a:lnTo>
                    <a:pt x="50393" y="2340965"/>
                  </a:lnTo>
                  <a:lnTo>
                    <a:pt x="42379" y="2338666"/>
                  </a:lnTo>
                  <a:lnTo>
                    <a:pt x="35496" y="2337523"/>
                  </a:lnTo>
                  <a:close/>
                </a:path>
                <a:path w="699769" h="2409825">
                  <a:moveTo>
                    <a:pt x="699770" y="2274531"/>
                  </a:moveTo>
                  <a:lnTo>
                    <a:pt x="621893" y="2282545"/>
                  </a:lnTo>
                </a:path>
                <a:path w="699769" h="2409825">
                  <a:moveTo>
                    <a:pt x="109943" y="2400515"/>
                  </a:moveTo>
                  <a:lnTo>
                    <a:pt x="40081" y="2409672"/>
                  </a:lnTo>
                </a:path>
                <a:path w="699769" h="2409825">
                  <a:moveTo>
                    <a:pt x="619594" y="0"/>
                  </a:moveTo>
                  <a:lnTo>
                    <a:pt x="109943" y="0"/>
                  </a:lnTo>
                </a:path>
                <a:path w="699769" h="2409825">
                  <a:moveTo>
                    <a:pt x="699770" y="2155418"/>
                  </a:moveTo>
                  <a:lnTo>
                    <a:pt x="619594" y="2162302"/>
                  </a:lnTo>
                </a:path>
                <a:path w="699769" h="2409825">
                  <a:moveTo>
                    <a:pt x="699770" y="2227580"/>
                  </a:moveTo>
                  <a:lnTo>
                    <a:pt x="619594" y="2235593"/>
                  </a:lnTo>
                </a:path>
                <a:path w="699769" h="2409825">
                  <a:moveTo>
                    <a:pt x="699770" y="2345537"/>
                  </a:moveTo>
                  <a:lnTo>
                    <a:pt x="619594" y="2352408"/>
                  </a:lnTo>
                </a:path>
                <a:path w="699769" h="2409825">
                  <a:moveTo>
                    <a:pt x="109943" y="2211539"/>
                  </a:moveTo>
                  <a:lnTo>
                    <a:pt x="40081" y="2218410"/>
                  </a:lnTo>
                </a:path>
                <a:path w="699769" h="2409825">
                  <a:moveTo>
                    <a:pt x="109943" y="2284844"/>
                  </a:moveTo>
                  <a:lnTo>
                    <a:pt x="40081" y="2292858"/>
                  </a:lnTo>
                </a:path>
                <a:path w="699769" h="2409825">
                  <a:moveTo>
                    <a:pt x="109943" y="2329510"/>
                  </a:moveTo>
                  <a:lnTo>
                    <a:pt x="40081" y="233752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712720" y="5023167"/>
              <a:ext cx="312420" cy="812165"/>
            </a:xfrm>
            <a:custGeom>
              <a:avLst/>
              <a:gdLst/>
              <a:ahLst/>
              <a:cxnLst/>
              <a:rect l="l" t="t" r="r" b="b"/>
              <a:pathLst>
                <a:path w="312419" h="812164">
                  <a:moveTo>
                    <a:pt x="312420" y="0"/>
                  </a:moveTo>
                  <a:lnTo>
                    <a:pt x="280670" y="0"/>
                  </a:lnTo>
                  <a:lnTo>
                    <a:pt x="280670" y="104228"/>
                  </a:lnTo>
                  <a:lnTo>
                    <a:pt x="105410" y="104228"/>
                  </a:lnTo>
                  <a:lnTo>
                    <a:pt x="58420" y="104228"/>
                  </a:lnTo>
                  <a:lnTo>
                    <a:pt x="0" y="104228"/>
                  </a:lnTo>
                  <a:lnTo>
                    <a:pt x="0" y="812012"/>
                  </a:lnTo>
                  <a:lnTo>
                    <a:pt x="58420" y="812012"/>
                  </a:lnTo>
                  <a:lnTo>
                    <a:pt x="105410" y="812012"/>
                  </a:lnTo>
                  <a:lnTo>
                    <a:pt x="105410" y="508508"/>
                  </a:lnTo>
                  <a:lnTo>
                    <a:pt x="58420" y="508508"/>
                  </a:lnTo>
                  <a:lnTo>
                    <a:pt x="58420" y="429488"/>
                  </a:lnTo>
                  <a:lnTo>
                    <a:pt x="105410" y="429488"/>
                  </a:lnTo>
                  <a:lnTo>
                    <a:pt x="105410" y="151180"/>
                  </a:lnTo>
                  <a:lnTo>
                    <a:pt x="280670" y="151180"/>
                  </a:lnTo>
                  <a:lnTo>
                    <a:pt x="312420" y="151180"/>
                  </a:lnTo>
                  <a:lnTo>
                    <a:pt x="31242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713304" y="5023167"/>
              <a:ext cx="311785" cy="812165"/>
            </a:xfrm>
            <a:custGeom>
              <a:avLst/>
              <a:gdLst/>
              <a:ahLst/>
              <a:cxnLst/>
              <a:rect l="l" t="t" r="r" b="b"/>
              <a:pathLst>
                <a:path w="311785" h="812164">
                  <a:moveTo>
                    <a:pt x="0" y="812012"/>
                  </a:moveTo>
                  <a:lnTo>
                    <a:pt x="104228" y="812012"/>
                  </a:lnTo>
                  <a:lnTo>
                    <a:pt x="104228" y="508507"/>
                  </a:lnTo>
                  <a:lnTo>
                    <a:pt x="57276" y="508507"/>
                  </a:lnTo>
                  <a:lnTo>
                    <a:pt x="57276" y="429488"/>
                  </a:lnTo>
                  <a:lnTo>
                    <a:pt x="104228" y="429488"/>
                  </a:lnTo>
                  <a:lnTo>
                    <a:pt x="104228" y="151180"/>
                  </a:lnTo>
                  <a:lnTo>
                    <a:pt x="311531" y="151180"/>
                  </a:lnTo>
                  <a:lnTo>
                    <a:pt x="311531" y="0"/>
                  </a:lnTo>
                  <a:lnTo>
                    <a:pt x="279463" y="0"/>
                  </a:lnTo>
                  <a:lnTo>
                    <a:pt x="279463" y="104228"/>
                  </a:lnTo>
                  <a:lnTo>
                    <a:pt x="0" y="104228"/>
                  </a:lnTo>
                  <a:lnTo>
                    <a:pt x="0" y="8120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412098" y="4021048"/>
              <a:ext cx="301625" cy="2067560"/>
            </a:xfrm>
            <a:custGeom>
              <a:avLst/>
              <a:gdLst/>
              <a:ahLst/>
              <a:cxnLst/>
              <a:rect l="l" t="t" r="r" b="b"/>
              <a:pathLst>
                <a:path w="301625" h="2067560">
                  <a:moveTo>
                    <a:pt x="0" y="2067242"/>
                  </a:moveTo>
                  <a:lnTo>
                    <a:pt x="301218" y="2067242"/>
                  </a:lnTo>
                  <a:lnTo>
                    <a:pt x="0" y="2043010"/>
                  </a:lnTo>
                  <a:lnTo>
                    <a:pt x="301218" y="1940344"/>
                  </a:lnTo>
                  <a:lnTo>
                    <a:pt x="0" y="1843443"/>
                  </a:lnTo>
                  <a:lnTo>
                    <a:pt x="301218" y="1739620"/>
                  </a:lnTo>
                  <a:lnTo>
                    <a:pt x="0" y="1634642"/>
                  </a:lnTo>
                  <a:lnTo>
                    <a:pt x="301218" y="1530819"/>
                  </a:lnTo>
                  <a:lnTo>
                    <a:pt x="0" y="1435074"/>
                  </a:lnTo>
                  <a:lnTo>
                    <a:pt x="301218" y="1330096"/>
                  </a:lnTo>
                  <a:lnTo>
                    <a:pt x="0" y="1226261"/>
                  </a:lnTo>
                  <a:lnTo>
                    <a:pt x="301218" y="1122451"/>
                  </a:lnTo>
                  <a:lnTo>
                    <a:pt x="0" y="1026693"/>
                  </a:lnTo>
                  <a:lnTo>
                    <a:pt x="301218" y="922870"/>
                  </a:lnTo>
                  <a:lnTo>
                    <a:pt x="0" y="817892"/>
                  </a:lnTo>
                  <a:lnTo>
                    <a:pt x="301218" y="714070"/>
                  </a:lnTo>
                  <a:lnTo>
                    <a:pt x="0" y="617169"/>
                  </a:lnTo>
                  <a:lnTo>
                    <a:pt x="301218" y="514502"/>
                  </a:lnTo>
                  <a:lnTo>
                    <a:pt x="0" y="410679"/>
                  </a:lnTo>
                  <a:lnTo>
                    <a:pt x="301218" y="306857"/>
                  </a:lnTo>
                  <a:lnTo>
                    <a:pt x="0" y="208800"/>
                  </a:lnTo>
                  <a:lnTo>
                    <a:pt x="301218" y="106121"/>
                  </a:lnTo>
                  <a:lnTo>
                    <a:pt x="0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3834549" y="4920094"/>
              <a:ext cx="0" cy="708025"/>
            </a:xfrm>
            <a:custGeom>
              <a:avLst/>
              <a:gdLst/>
              <a:ahLst/>
              <a:cxnLst/>
              <a:rect l="l" t="t" r="r" b="b"/>
              <a:pathLst>
                <a:path w="0" h="708025">
                  <a:moveTo>
                    <a:pt x="0" y="0"/>
                  </a:moveTo>
                  <a:lnTo>
                    <a:pt x="0" y="70778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" name="object 43"/>
          <p:cNvSpPr txBox="1"/>
          <p:nvPr/>
        </p:nvSpPr>
        <p:spPr>
          <a:xfrm>
            <a:off x="3949919" y="51200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028917" y="4408824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1028917" y="5475614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46" name="object 46"/>
          <p:cNvGrpSpPr/>
          <p:nvPr/>
        </p:nvGrpSpPr>
        <p:grpSpPr>
          <a:xfrm>
            <a:off x="5326697" y="3211601"/>
            <a:ext cx="2554605" cy="3034665"/>
            <a:chOff x="5326697" y="3211601"/>
            <a:chExt cx="2554605" cy="3034665"/>
          </a:xfrm>
        </p:grpSpPr>
        <p:sp>
          <p:nvSpPr>
            <p:cNvPr id="47" name="object 47"/>
            <p:cNvSpPr/>
            <p:nvPr/>
          </p:nvSpPr>
          <p:spPr>
            <a:xfrm>
              <a:off x="5332095" y="4214609"/>
              <a:ext cx="1782445" cy="1771014"/>
            </a:xfrm>
            <a:custGeom>
              <a:avLst/>
              <a:gdLst/>
              <a:ahLst/>
              <a:cxnLst/>
              <a:rect l="l" t="t" r="r" b="b"/>
              <a:pathLst>
                <a:path w="1782445" h="1771014">
                  <a:moveTo>
                    <a:pt x="1073137" y="454609"/>
                  </a:moveTo>
                  <a:lnTo>
                    <a:pt x="936853" y="318325"/>
                  </a:lnTo>
                  <a:lnTo>
                    <a:pt x="1017016" y="318325"/>
                  </a:lnTo>
                  <a:lnTo>
                    <a:pt x="1017016" y="46012"/>
                  </a:lnTo>
                  <a:lnTo>
                    <a:pt x="46964" y="45808"/>
                  </a:lnTo>
                  <a:lnTo>
                    <a:pt x="12" y="0"/>
                  </a:lnTo>
                  <a:lnTo>
                    <a:pt x="0" y="706640"/>
                  </a:lnTo>
                  <a:lnTo>
                    <a:pt x="46964" y="658533"/>
                  </a:lnTo>
                  <a:lnTo>
                    <a:pt x="912799" y="658533"/>
                  </a:lnTo>
                  <a:lnTo>
                    <a:pt x="912799" y="808558"/>
                  </a:lnTo>
                  <a:lnTo>
                    <a:pt x="864704" y="808558"/>
                  </a:lnTo>
                  <a:lnTo>
                    <a:pt x="864704" y="760463"/>
                  </a:lnTo>
                  <a:lnTo>
                    <a:pt x="761619" y="760463"/>
                  </a:lnTo>
                  <a:lnTo>
                    <a:pt x="761619" y="1112062"/>
                  </a:lnTo>
                  <a:lnTo>
                    <a:pt x="46964" y="1112062"/>
                  </a:lnTo>
                  <a:lnTo>
                    <a:pt x="12" y="1062812"/>
                  </a:lnTo>
                  <a:lnTo>
                    <a:pt x="12" y="1770608"/>
                  </a:lnTo>
                  <a:lnTo>
                    <a:pt x="46964" y="1723644"/>
                  </a:lnTo>
                  <a:lnTo>
                    <a:pt x="889889" y="1723644"/>
                  </a:lnTo>
                  <a:lnTo>
                    <a:pt x="889901" y="1213993"/>
                  </a:lnTo>
                  <a:lnTo>
                    <a:pt x="1017028" y="1213993"/>
                  </a:lnTo>
                  <a:lnTo>
                    <a:pt x="1017028" y="1062812"/>
                  </a:lnTo>
                  <a:lnTo>
                    <a:pt x="818883" y="1062812"/>
                  </a:lnTo>
                  <a:lnTo>
                    <a:pt x="818883" y="912787"/>
                  </a:lnTo>
                  <a:lnTo>
                    <a:pt x="1017016" y="912787"/>
                  </a:lnTo>
                  <a:lnTo>
                    <a:pt x="1017028" y="891032"/>
                  </a:lnTo>
                  <a:lnTo>
                    <a:pt x="1073137" y="841781"/>
                  </a:lnTo>
                  <a:lnTo>
                    <a:pt x="1073137" y="454609"/>
                  </a:lnTo>
                  <a:close/>
                </a:path>
                <a:path w="1782445" h="1771014">
                  <a:moveTo>
                    <a:pt x="1782064" y="760463"/>
                  </a:moveTo>
                  <a:lnTo>
                    <a:pt x="1678990" y="760463"/>
                  </a:lnTo>
                  <a:lnTo>
                    <a:pt x="1678990" y="808558"/>
                  </a:lnTo>
                  <a:lnTo>
                    <a:pt x="1630895" y="808558"/>
                  </a:lnTo>
                  <a:lnTo>
                    <a:pt x="1630883" y="44665"/>
                  </a:lnTo>
                  <a:lnTo>
                    <a:pt x="1526667" y="44665"/>
                  </a:lnTo>
                  <a:lnTo>
                    <a:pt x="1526667" y="318325"/>
                  </a:lnTo>
                  <a:lnTo>
                    <a:pt x="1614855" y="318325"/>
                  </a:lnTo>
                  <a:lnTo>
                    <a:pt x="1479715" y="454609"/>
                  </a:lnTo>
                  <a:lnTo>
                    <a:pt x="1479715" y="841781"/>
                  </a:lnTo>
                  <a:lnTo>
                    <a:pt x="1526667" y="888733"/>
                  </a:lnTo>
                  <a:lnTo>
                    <a:pt x="1526667" y="912787"/>
                  </a:lnTo>
                  <a:lnTo>
                    <a:pt x="1733969" y="912787"/>
                  </a:lnTo>
                  <a:lnTo>
                    <a:pt x="1733969" y="1063967"/>
                  </a:lnTo>
                  <a:lnTo>
                    <a:pt x="1526667" y="1063967"/>
                  </a:lnTo>
                  <a:lnTo>
                    <a:pt x="1526667" y="1213993"/>
                  </a:lnTo>
                  <a:lnTo>
                    <a:pt x="1782064" y="1213993"/>
                  </a:lnTo>
                  <a:lnTo>
                    <a:pt x="1782064" y="760463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349110" y="4285551"/>
              <a:ext cx="1527175" cy="1802764"/>
            </a:xfrm>
            <a:custGeom>
              <a:avLst/>
              <a:gdLst/>
              <a:ahLst/>
              <a:cxnLst/>
              <a:rect l="l" t="t" r="r" b="b"/>
              <a:pathLst>
                <a:path w="1527175" h="1802764">
                  <a:moveTo>
                    <a:pt x="0" y="1653844"/>
                  </a:moveTo>
                  <a:lnTo>
                    <a:pt x="0" y="1802739"/>
                  </a:lnTo>
                  <a:lnTo>
                    <a:pt x="509650" y="1802739"/>
                  </a:lnTo>
                  <a:lnTo>
                    <a:pt x="509650" y="1755775"/>
                  </a:lnTo>
                  <a:lnTo>
                    <a:pt x="637921" y="1755775"/>
                  </a:lnTo>
                  <a:lnTo>
                    <a:pt x="637921" y="1802739"/>
                  </a:lnTo>
                  <a:lnTo>
                    <a:pt x="845223" y="1802739"/>
                  </a:lnTo>
                  <a:lnTo>
                    <a:pt x="845223" y="1477479"/>
                  </a:lnTo>
                  <a:lnTo>
                    <a:pt x="1017015" y="1294231"/>
                  </a:lnTo>
                  <a:lnTo>
                    <a:pt x="1469402" y="1294231"/>
                  </a:lnTo>
                  <a:lnTo>
                    <a:pt x="1526666" y="1350352"/>
                  </a:lnTo>
                  <a:lnTo>
                    <a:pt x="1526666" y="634542"/>
                  </a:lnTo>
                  <a:lnTo>
                    <a:pt x="1469402" y="689521"/>
                  </a:lnTo>
                  <a:lnTo>
                    <a:pt x="845223" y="689521"/>
                  </a:lnTo>
                  <a:lnTo>
                    <a:pt x="845223" y="1192301"/>
                  </a:lnTo>
                  <a:lnTo>
                    <a:pt x="739863" y="1294231"/>
                  </a:lnTo>
                  <a:lnTo>
                    <a:pt x="637920" y="1294231"/>
                  </a:lnTo>
                  <a:lnTo>
                    <a:pt x="637921" y="1573682"/>
                  </a:lnTo>
                  <a:lnTo>
                    <a:pt x="509650" y="1573682"/>
                  </a:lnTo>
                  <a:lnTo>
                    <a:pt x="509650" y="1653844"/>
                  </a:lnTo>
                  <a:lnTo>
                    <a:pt x="405434" y="1653844"/>
                  </a:lnTo>
                  <a:lnTo>
                    <a:pt x="406577" y="0"/>
                  </a:lnTo>
                  <a:lnTo>
                    <a:pt x="104228" y="0"/>
                  </a:lnTo>
                  <a:lnTo>
                    <a:pt x="104228" y="844120"/>
                  </a:lnTo>
                  <a:lnTo>
                    <a:pt x="104228" y="823219"/>
                  </a:lnTo>
                  <a:lnTo>
                    <a:pt x="104228" y="1653844"/>
                  </a:lnTo>
                  <a:lnTo>
                    <a:pt x="0" y="1653844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6453339" y="4285551"/>
              <a:ext cx="301625" cy="1802764"/>
            </a:xfrm>
            <a:custGeom>
              <a:avLst/>
              <a:gdLst/>
              <a:ahLst/>
              <a:cxnLst/>
              <a:rect l="l" t="t" r="r" b="b"/>
              <a:pathLst>
                <a:path w="301625" h="1802764">
                  <a:moveTo>
                    <a:pt x="0" y="1802739"/>
                  </a:moveTo>
                  <a:lnTo>
                    <a:pt x="301205" y="1802739"/>
                  </a:lnTo>
                  <a:lnTo>
                    <a:pt x="0" y="1781619"/>
                  </a:lnTo>
                  <a:lnTo>
                    <a:pt x="301205" y="1692084"/>
                  </a:lnTo>
                  <a:lnTo>
                    <a:pt x="0" y="1607578"/>
                  </a:lnTo>
                  <a:lnTo>
                    <a:pt x="301205" y="1517040"/>
                  </a:lnTo>
                  <a:lnTo>
                    <a:pt x="0" y="1425486"/>
                  </a:lnTo>
                  <a:lnTo>
                    <a:pt x="301205" y="1334947"/>
                  </a:lnTo>
                  <a:lnTo>
                    <a:pt x="0" y="1251458"/>
                  </a:lnTo>
                  <a:lnTo>
                    <a:pt x="301205" y="1159903"/>
                  </a:lnTo>
                  <a:lnTo>
                    <a:pt x="0" y="1069365"/>
                  </a:lnTo>
                  <a:lnTo>
                    <a:pt x="301205" y="978827"/>
                  </a:lnTo>
                  <a:lnTo>
                    <a:pt x="0" y="895337"/>
                  </a:lnTo>
                  <a:lnTo>
                    <a:pt x="301205" y="804799"/>
                  </a:lnTo>
                  <a:lnTo>
                    <a:pt x="0" y="713244"/>
                  </a:lnTo>
                  <a:lnTo>
                    <a:pt x="301205" y="622706"/>
                  </a:lnTo>
                  <a:lnTo>
                    <a:pt x="0" y="538200"/>
                  </a:lnTo>
                  <a:lnTo>
                    <a:pt x="301205" y="448665"/>
                  </a:lnTo>
                  <a:lnTo>
                    <a:pt x="0" y="358127"/>
                  </a:lnTo>
                  <a:lnTo>
                    <a:pt x="301205" y="267588"/>
                  </a:lnTo>
                  <a:lnTo>
                    <a:pt x="0" y="182079"/>
                  </a:lnTo>
                  <a:lnTo>
                    <a:pt x="301205" y="92544"/>
                  </a:lnTo>
                  <a:lnTo>
                    <a:pt x="0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6244894" y="3702659"/>
              <a:ext cx="104775" cy="558165"/>
            </a:xfrm>
            <a:custGeom>
              <a:avLst/>
              <a:gdLst/>
              <a:ahLst/>
              <a:cxnLst/>
              <a:rect l="l" t="t" r="r" b="b"/>
              <a:pathLst>
                <a:path w="104775" h="558164">
                  <a:moveTo>
                    <a:pt x="0" y="0"/>
                  </a:moveTo>
                  <a:lnTo>
                    <a:pt x="0" y="557961"/>
                  </a:lnTo>
                  <a:lnTo>
                    <a:pt x="104216" y="557961"/>
                  </a:lnTo>
                  <a:lnTo>
                    <a:pt x="1042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244894" y="3702659"/>
              <a:ext cx="104775" cy="558165"/>
            </a:xfrm>
            <a:custGeom>
              <a:avLst/>
              <a:gdLst/>
              <a:ahLst/>
              <a:cxnLst/>
              <a:rect l="l" t="t" r="r" b="b"/>
              <a:pathLst>
                <a:path w="104775" h="558164">
                  <a:moveTo>
                    <a:pt x="0" y="557961"/>
                  </a:moveTo>
                  <a:lnTo>
                    <a:pt x="0" y="0"/>
                  </a:lnTo>
                  <a:lnTo>
                    <a:pt x="104216" y="0"/>
                  </a:lnTo>
                  <a:lnTo>
                    <a:pt x="104216" y="557961"/>
                  </a:lnTo>
                  <a:lnTo>
                    <a:pt x="0" y="55796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332094" y="3401453"/>
              <a:ext cx="1017269" cy="859790"/>
            </a:xfrm>
            <a:custGeom>
              <a:avLst/>
              <a:gdLst/>
              <a:ahLst/>
              <a:cxnLst/>
              <a:rect l="l" t="t" r="r" b="b"/>
              <a:pathLst>
                <a:path w="1017270" h="859789">
                  <a:moveTo>
                    <a:pt x="0" y="301205"/>
                  </a:moveTo>
                  <a:lnTo>
                    <a:pt x="12" y="808570"/>
                  </a:lnTo>
                  <a:lnTo>
                    <a:pt x="12" y="813142"/>
                  </a:lnTo>
                  <a:lnTo>
                    <a:pt x="46964" y="858964"/>
                  </a:lnTo>
                  <a:lnTo>
                    <a:pt x="912799" y="859167"/>
                  </a:lnTo>
                  <a:lnTo>
                    <a:pt x="912799" y="301205"/>
                  </a:lnTo>
                  <a:lnTo>
                    <a:pt x="1017015" y="301205"/>
                  </a:lnTo>
                  <a:lnTo>
                    <a:pt x="1017015" y="0"/>
                  </a:lnTo>
                  <a:lnTo>
                    <a:pt x="866990" y="0"/>
                  </a:lnTo>
                  <a:lnTo>
                    <a:pt x="809726" y="50380"/>
                  </a:lnTo>
                  <a:lnTo>
                    <a:pt x="809726" y="301205"/>
                  </a:lnTo>
                  <a:lnTo>
                    <a:pt x="0" y="30120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332094" y="3401453"/>
              <a:ext cx="1017269" cy="2583815"/>
            </a:xfrm>
            <a:custGeom>
              <a:avLst/>
              <a:gdLst/>
              <a:ahLst/>
              <a:cxnLst/>
              <a:rect l="l" t="t" r="r" b="b"/>
              <a:pathLst>
                <a:path w="1017270" h="2583815">
                  <a:moveTo>
                    <a:pt x="12" y="808570"/>
                  </a:moveTo>
                  <a:lnTo>
                    <a:pt x="0" y="301205"/>
                  </a:lnTo>
                  <a:lnTo>
                    <a:pt x="809726" y="301205"/>
                  </a:lnTo>
                  <a:lnTo>
                    <a:pt x="809726" y="50380"/>
                  </a:lnTo>
                  <a:lnTo>
                    <a:pt x="866990" y="0"/>
                  </a:lnTo>
                  <a:lnTo>
                    <a:pt x="1017015" y="0"/>
                  </a:lnTo>
                  <a:lnTo>
                    <a:pt x="1017015" y="301205"/>
                  </a:lnTo>
                  <a:lnTo>
                    <a:pt x="912799" y="301205"/>
                  </a:lnTo>
                  <a:lnTo>
                    <a:pt x="912799" y="859167"/>
                  </a:lnTo>
                  <a:lnTo>
                    <a:pt x="46964" y="858964"/>
                  </a:lnTo>
                  <a:lnTo>
                    <a:pt x="12" y="813142"/>
                  </a:lnTo>
                  <a:lnTo>
                    <a:pt x="12" y="808570"/>
                  </a:lnTo>
                  <a:close/>
                </a:path>
                <a:path w="1017270" h="2583815">
                  <a:moveTo>
                    <a:pt x="0" y="1875967"/>
                  </a:moveTo>
                  <a:lnTo>
                    <a:pt x="0" y="2583764"/>
                  </a:lnTo>
                </a:path>
                <a:path w="1017270" h="2583815">
                  <a:moveTo>
                    <a:pt x="0" y="808570"/>
                  </a:moveTo>
                  <a:lnTo>
                    <a:pt x="0" y="151978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6858761" y="3401453"/>
              <a:ext cx="1017269" cy="2458085"/>
            </a:xfrm>
            <a:custGeom>
              <a:avLst/>
              <a:gdLst/>
              <a:ahLst/>
              <a:cxnLst/>
              <a:rect l="l" t="t" r="r" b="b"/>
              <a:pathLst>
                <a:path w="1017270" h="2458085">
                  <a:moveTo>
                    <a:pt x="0" y="0"/>
                  </a:moveTo>
                  <a:lnTo>
                    <a:pt x="0" y="301205"/>
                  </a:lnTo>
                  <a:lnTo>
                    <a:pt x="104228" y="301205"/>
                  </a:lnTo>
                  <a:lnTo>
                    <a:pt x="104228" y="1621713"/>
                  </a:lnTo>
                  <a:lnTo>
                    <a:pt x="152323" y="1621713"/>
                  </a:lnTo>
                  <a:lnTo>
                    <a:pt x="152323" y="1573618"/>
                  </a:lnTo>
                  <a:lnTo>
                    <a:pt x="255397" y="1573618"/>
                  </a:lnTo>
                  <a:lnTo>
                    <a:pt x="255397" y="2027148"/>
                  </a:lnTo>
                  <a:lnTo>
                    <a:pt x="0" y="2027148"/>
                  </a:lnTo>
                  <a:lnTo>
                    <a:pt x="0" y="2457780"/>
                  </a:lnTo>
                  <a:lnTo>
                    <a:pt x="128270" y="2457780"/>
                  </a:lnTo>
                  <a:lnTo>
                    <a:pt x="128270" y="2178329"/>
                  </a:lnTo>
                  <a:lnTo>
                    <a:pt x="230212" y="2178329"/>
                  </a:lnTo>
                  <a:lnTo>
                    <a:pt x="335572" y="2076399"/>
                  </a:lnTo>
                  <a:lnTo>
                    <a:pt x="335572" y="1573618"/>
                  </a:lnTo>
                  <a:lnTo>
                    <a:pt x="959751" y="1573618"/>
                  </a:lnTo>
                  <a:lnTo>
                    <a:pt x="1017016" y="1518640"/>
                  </a:lnTo>
                  <a:lnTo>
                    <a:pt x="1017015" y="301205"/>
                  </a:lnTo>
                  <a:lnTo>
                    <a:pt x="207302" y="301205"/>
                  </a:lnTo>
                  <a:lnTo>
                    <a:pt x="207302" y="48094"/>
                  </a:lnTo>
                  <a:lnTo>
                    <a:pt x="1500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6858761" y="3401453"/>
              <a:ext cx="1017269" cy="2458085"/>
            </a:xfrm>
            <a:custGeom>
              <a:avLst/>
              <a:gdLst/>
              <a:ahLst/>
              <a:cxnLst/>
              <a:rect l="l" t="t" r="r" b="b"/>
              <a:pathLst>
                <a:path w="1017270" h="2458085">
                  <a:moveTo>
                    <a:pt x="0" y="0"/>
                  </a:moveTo>
                  <a:lnTo>
                    <a:pt x="150037" y="0"/>
                  </a:lnTo>
                  <a:lnTo>
                    <a:pt x="207302" y="48094"/>
                  </a:lnTo>
                  <a:lnTo>
                    <a:pt x="207302" y="301205"/>
                  </a:lnTo>
                  <a:lnTo>
                    <a:pt x="1017015" y="301205"/>
                  </a:lnTo>
                  <a:lnTo>
                    <a:pt x="1017016" y="1518640"/>
                  </a:lnTo>
                  <a:lnTo>
                    <a:pt x="959751" y="1573618"/>
                  </a:lnTo>
                  <a:lnTo>
                    <a:pt x="335572" y="1573618"/>
                  </a:lnTo>
                  <a:lnTo>
                    <a:pt x="335572" y="2076399"/>
                  </a:lnTo>
                  <a:lnTo>
                    <a:pt x="230212" y="2178329"/>
                  </a:lnTo>
                  <a:lnTo>
                    <a:pt x="128270" y="2178329"/>
                  </a:lnTo>
                  <a:lnTo>
                    <a:pt x="128270" y="2457780"/>
                  </a:lnTo>
                  <a:lnTo>
                    <a:pt x="0" y="2457780"/>
                  </a:lnTo>
                  <a:lnTo>
                    <a:pt x="0" y="2027148"/>
                  </a:lnTo>
                  <a:lnTo>
                    <a:pt x="255397" y="2027148"/>
                  </a:lnTo>
                  <a:lnTo>
                    <a:pt x="255397" y="1573618"/>
                  </a:lnTo>
                  <a:lnTo>
                    <a:pt x="152323" y="1573618"/>
                  </a:lnTo>
                  <a:lnTo>
                    <a:pt x="152323" y="1621713"/>
                  </a:lnTo>
                  <a:lnTo>
                    <a:pt x="104228" y="1621713"/>
                  </a:lnTo>
                  <a:lnTo>
                    <a:pt x="104228" y="301205"/>
                  </a:lnTo>
                  <a:lnTo>
                    <a:pt x="0" y="301205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332094" y="4873142"/>
              <a:ext cx="913130" cy="454025"/>
            </a:xfrm>
            <a:custGeom>
              <a:avLst/>
              <a:gdLst/>
              <a:ahLst/>
              <a:cxnLst/>
              <a:rect l="l" t="t" r="r" b="b"/>
              <a:pathLst>
                <a:path w="913129" h="454025">
                  <a:moveTo>
                    <a:pt x="0" y="48094"/>
                  </a:moveTo>
                  <a:lnTo>
                    <a:pt x="0" y="404279"/>
                  </a:lnTo>
                  <a:lnTo>
                    <a:pt x="46964" y="453529"/>
                  </a:lnTo>
                  <a:lnTo>
                    <a:pt x="761618" y="453529"/>
                  </a:lnTo>
                  <a:lnTo>
                    <a:pt x="761618" y="101930"/>
                  </a:lnTo>
                  <a:lnTo>
                    <a:pt x="864692" y="101930"/>
                  </a:lnTo>
                  <a:lnTo>
                    <a:pt x="864692" y="150025"/>
                  </a:lnTo>
                  <a:lnTo>
                    <a:pt x="912799" y="150025"/>
                  </a:lnTo>
                  <a:lnTo>
                    <a:pt x="912799" y="0"/>
                  </a:lnTo>
                  <a:lnTo>
                    <a:pt x="46964" y="0"/>
                  </a:lnTo>
                  <a:lnTo>
                    <a:pt x="0" y="4809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332094" y="4873142"/>
              <a:ext cx="913130" cy="454025"/>
            </a:xfrm>
            <a:custGeom>
              <a:avLst/>
              <a:gdLst/>
              <a:ahLst/>
              <a:cxnLst/>
              <a:rect l="l" t="t" r="r" b="b"/>
              <a:pathLst>
                <a:path w="913129" h="454025">
                  <a:moveTo>
                    <a:pt x="0" y="48094"/>
                  </a:moveTo>
                  <a:lnTo>
                    <a:pt x="46964" y="0"/>
                  </a:lnTo>
                  <a:lnTo>
                    <a:pt x="912799" y="0"/>
                  </a:lnTo>
                  <a:lnTo>
                    <a:pt x="912799" y="150025"/>
                  </a:lnTo>
                  <a:lnTo>
                    <a:pt x="864692" y="150025"/>
                  </a:lnTo>
                  <a:lnTo>
                    <a:pt x="864692" y="101930"/>
                  </a:lnTo>
                  <a:lnTo>
                    <a:pt x="761618" y="101930"/>
                  </a:lnTo>
                  <a:lnTo>
                    <a:pt x="761618" y="453529"/>
                  </a:lnTo>
                  <a:lnTo>
                    <a:pt x="46964" y="453529"/>
                  </a:lnTo>
                  <a:lnTo>
                    <a:pt x="0" y="404279"/>
                  </a:lnTo>
                  <a:lnTo>
                    <a:pt x="0" y="480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332094" y="5428602"/>
              <a:ext cx="2543810" cy="812165"/>
            </a:xfrm>
            <a:custGeom>
              <a:avLst/>
              <a:gdLst/>
              <a:ahLst/>
              <a:cxnLst/>
              <a:rect l="l" t="t" r="r" b="b"/>
              <a:pathLst>
                <a:path w="2543809" h="812164">
                  <a:moveTo>
                    <a:pt x="0" y="556615"/>
                  </a:moveTo>
                  <a:lnTo>
                    <a:pt x="0" y="812012"/>
                  </a:lnTo>
                  <a:lnTo>
                    <a:pt x="2543682" y="811999"/>
                  </a:lnTo>
                  <a:lnTo>
                    <a:pt x="2543682" y="207302"/>
                  </a:lnTo>
                  <a:lnTo>
                    <a:pt x="2486418" y="151180"/>
                  </a:lnTo>
                  <a:lnTo>
                    <a:pt x="2034031" y="151180"/>
                  </a:lnTo>
                  <a:lnTo>
                    <a:pt x="1862239" y="334429"/>
                  </a:lnTo>
                  <a:lnTo>
                    <a:pt x="1862239" y="659688"/>
                  </a:lnTo>
                  <a:lnTo>
                    <a:pt x="1654937" y="659688"/>
                  </a:lnTo>
                  <a:lnTo>
                    <a:pt x="1654937" y="612724"/>
                  </a:lnTo>
                  <a:lnTo>
                    <a:pt x="1526666" y="612724"/>
                  </a:lnTo>
                  <a:lnTo>
                    <a:pt x="1526666" y="659688"/>
                  </a:lnTo>
                  <a:lnTo>
                    <a:pt x="1017015" y="659688"/>
                  </a:lnTo>
                  <a:lnTo>
                    <a:pt x="1017015" y="0"/>
                  </a:lnTo>
                  <a:lnTo>
                    <a:pt x="889888" y="0"/>
                  </a:lnTo>
                  <a:lnTo>
                    <a:pt x="889888" y="509650"/>
                  </a:lnTo>
                  <a:lnTo>
                    <a:pt x="46964" y="509650"/>
                  </a:lnTo>
                  <a:lnTo>
                    <a:pt x="0" y="55661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332094" y="5428602"/>
              <a:ext cx="2543810" cy="812165"/>
            </a:xfrm>
            <a:custGeom>
              <a:avLst/>
              <a:gdLst/>
              <a:ahLst/>
              <a:cxnLst/>
              <a:rect l="l" t="t" r="r" b="b"/>
              <a:pathLst>
                <a:path w="2543809" h="812164">
                  <a:moveTo>
                    <a:pt x="0" y="556615"/>
                  </a:moveTo>
                  <a:lnTo>
                    <a:pt x="46964" y="509650"/>
                  </a:lnTo>
                  <a:lnTo>
                    <a:pt x="889888" y="509650"/>
                  </a:lnTo>
                  <a:lnTo>
                    <a:pt x="889888" y="0"/>
                  </a:lnTo>
                  <a:lnTo>
                    <a:pt x="1017015" y="0"/>
                  </a:lnTo>
                  <a:lnTo>
                    <a:pt x="1017015" y="659688"/>
                  </a:lnTo>
                  <a:lnTo>
                    <a:pt x="1526666" y="659688"/>
                  </a:lnTo>
                  <a:lnTo>
                    <a:pt x="1526666" y="612724"/>
                  </a:lnTo>
                  <a:lnTo>
                    <a:pt x="1654937" y="612724"/>
                  </a:lnTo>
                  <a:lnTo>
                    <a:pt x="1654937" y="659688"/>
                  </a:lnTo>
                  <a:lnTo>
                    <a:pt x="1862239" y="659688"/>
                  </a:lnTo>
                  <a:lnTo>
                    <a:pt x="1862239" y="334429"/>
                  </a:lnTo>
                  <a:lnTo>
                    <a:pt x="2034031" y="151180"/>
                  </a:lnTo>
                  <a:lnTo>
                    <a:pt x="2486418" y="151180"/>
                  </a:lnTo>
                  <a:lnTo>
                    <a:pt x="2543682" y="207302"/>
                  </a:lnTo>
                  <a:lnTo>
                    <a:pt x="2543682" y="811999"/>
                  </a:lnTo>
                  <a:lnTo>
                    <a:pt x="0" y="812012"/>
                  </a:lnTo>
                  <a:lnTo>
                    <a:pt x="0" y="5566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268948" y="3216998"/>
              <a:ext cx="678180" cy="1910714"/>
            </a:xfrm>
            <a:custGeom>
              <a:avLst/>
              <a:gdLst/>
              <a:ahLst/>
              <a:cxnLst/>
              <a:rect l="l" t="t" r="r" b="b"/>
              <a:pathLst>
                <a:path w="678179" h="1910714">
                  <a:moveTo>
                    <a:pt x="0" y="1315935"/>
                  </a:moveTo>
                  <a:lnTo>
                    <a:pt x="136283" y="1452219"/>
                  </a:lnTo>
                  <a:lnTo>
                    <a:pt x="136283" y="1839391"/>
                  </a:lnTo>
                  <a:lnTo>
                    <a:pt x="80162" y="1888629"/>
                  </a:lnTo>
                  <a:lnTo>
                    <a:pt x="80162" y="1910397"/>
                  </a:lnTo>
                  <a:lnTo>
                    <a:pt x="184391" y="1910397"/>
                  </a:lnTo>
                  <a:lnTo>
                    <a:pt x="184391" y="1068552"/>
                  </a:lnTo>
                  <a:lnTo>
                    <a:pt x="486740" y="1068552"/>
                  </a:lnTo>
                  <a:lnTo>
                    <a:pt x="486740" y="1910397"/>
                  </a:lnTo>
                  <a:lnTo>
                    <a:pt x="589813" y="1910397"/>
                  </a:lnTo>
                  <a:lnTo>
                    <a:pt x="589813" y="1886343"/>
                  </a:lnTo>
                  <a:lnTo>
                    <a:pt x="542861" y="1839391"/>
                  </a:lnTo>
                  <a:lnTo>
                    <a:pt x="542861" y="1452219"/>
                  </a:lnTo>
                  <a:lnTo>
                    <a:pt x="678002" y="1315935"/>
                  </a:lnTo>
                  <a:lnTo>
                    <a:pt x="589813" y="1315935"/>
                  </a:lnTo>
                  <a:lnTo>
                    <a:pt x="589813" y="75590"/>
                  </a:lnTo>
                  <a:lnTo>
                    <a:pt x="532549" y="43522"/>
                  </a:lnTo>
                  <a:lnTo>
                    <a:pt x="487883" y="26339"/>
                  </a:lnTo>
                  <a:lnTo>
                    <a:pt x="458114" y="18326"/>
                  </a:lnTo>
                  <a:lnTo>
                    <a:pt x="446659" y="14884"/>
                  </a:lnTo>
                  <a:lnTo>
                    <a:pt x="421462" y="8013"/>
                  </a:lnTo>
                  <a:lnTo>
                    <a:pt x="411149" y="5727"/>
                  </a:lnTo>
                  <a:lnTo>
                    <a:pt x="399694" y="4584"/>
                  </a:lnTo>
                  <a:lnTo>
                    <a:pt x="389394" y="2286"/>
                  </a:lnTo>
                  <a:lnTo>
                    <a:pt x="376796" y="1142"/>
                  </a:lnTo>
                  <a:lnTo>
                    <a:pt x="367626" y="0"/>
                  </a:lnTo>
                  <a:lnTo>
                    <a:pt x="321818" y="0"/>
                  </a:lnTo>
                  <a:lnTo>
                    <a:pt x="282879" y="3428"/>
                  </a:lnTo>
                  <a:lnTo>
                    <a:pt x="267995" y="5727"/>
                  </a:lnTo>
                  <a:lnTo>
                    <a:pt x="253098" y="6870"/>
                  </a:lnTo>
                  <a:lnTo>
                    <a:pt x="239356" y="9156"/>
                  </a:lnTo>
                  <a:lnTo>
                    <a:pt x="226758" y="12598"/>
                  </a:lnTo>
                  <a:lnTo>
                    <a:pt x="214160" y="14884"/>
                  </a:lnTo>
                  <a:lnTo>
                    <a:pt x="188963" y="21755"/>
                  </a:lnTo>
                  <a:lnTo>
                    <a:pt x="166065" y="30924"/>
                  </a:lnTo>
                  <a:lnTo>
                    <a:pt x="153466" y="35509"/>
                  </a:lnTo>
                  <a:lnTo>
                    <a:pt x="130556" y="46951"/>
                  </a:lnTo>
                  <a:lnTo>
                    <a:pt x="105359" y="60693"/>
                  </a:lnTo>
                  <a:lnTo>
                    <a:pt x="80162" y="76733"/>
                  </a:lnTo>
                  <a:lnTo>
                    <a:pt x="80162" y="1315935"/>
                  </a:lnTo>
                  <a:lnTo>
                    <a:pt x="0" y="131593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268948" y="3216998"/>
              <a:ext cx="678180" cy="1910714"/>
            </a:xfrm>
            <a:custGeom>
              <a:avLst/>
              <a:gdLst/>
              <a:ahLst/>
              <a:cxnLst/>
              <a:rect l="l" t="t" r="r" b="b"/>
              <a:pathLst>
                <a:path w="678179" h="1910714">
                  <a:moveTo>
                    <a:pt x="136283" y="1452219"/>
                  </a:moveTo>
                  <a:lnTo>
                    <a:pt x="0" y="1315935"/>
                  </a:lnTo>
                  <a:lnTo>
                    <a:pt x="80162" y="1315935"/>
                  </a:lnTo>
                  <a:lnTo>
                    <a:pt x="80162" y="76733"/>
                  </a:lnTo>
                  <a:lnTo>
                    <a:pt x="105359" y="60693"/>
                  </a:lnTo>
                  <a:lnTo>
                    <a:pt x="130556" y="46951"/>
                  </a:lnTo>
                  <a:lnTo>
                    <a:pt x="153466" y="35509"/>
                  </a:lnTo>
                  <a:lnTo>
                    <a:pt x="166065" y="30924"/>
                  </a:lnTo>
                  <a:lnTo>
                    <a:pt x="188963" y="21755"/>
                  </a:lnTo>
                  <a:lnTo>
                    <a:pt x="214160" y="14884"/>
                  </a:lnTo>
                  <a:lnTo>
                    <a:pt x="226758" y="12598"/>
                  </a:lnTo>
                  <a:lnTo>
                    <a:pt x="239356" y="9156"/>
                  </a:lnTo>
                  <a:lnTo>
                    <a:pt x="253098" y="6870"/>
                  </a:lnTo>
                  <a:lnTo>
                    <a:pt x="267995" y="5727"/>
                  </a:lnTo>
                  <a:lnTo>
                    <a:pt x="282879" y="3428"/>
                  </a:lnTo>
                  <a:lnTo>
                    <a:pt x="296621" y="2286"/>
                  </a:lnTo>
                  <a:lnTo>
                    <a:pt x="321818" y="0"/>
                  </a:lnTo>
                  <a:lnTo>
                    <a:pt x="367626" y="0"/>
                  </a:lnTo>
                  <a:lnTo>
                    <a:pt x="376796" y="1142"/>
                  </a:lnTo>
                  <a:lnTo>
                    <a:pt x="389394" y="2286"/>
                  </a:lnTo>
                  <a:lnTo>
                    <a:pt x="399694" y="4584"/>
                  </a:lnTo>
                  <a:lnTo>
                    <a:pt x="411149" y="5727"/>
                  </a:lnTo>
                  <a:lnTo>
                    <a:pt x="421462" y="8013"/>
                  </a:lnTo>
                  <a:lnTo>
                    <a:pt x="446659" y="14884"/>
                  </a:lnTo>
                  <a:lnTo>
                    <a:pt x="458114" y="18326"/>
                  </a:lnTo>
                  <a:lnTo>
                    <a:pt x="470712" y="21755"/>
                  </a:lnTo>
                  <a:lnTo>
                    <a:pt x="518807" y="37795"/>
                  </a:lnTo>
                  <a:lnTo>
                    <a:pt x="560031" y="57264"/>
                  </a:lnTo>
                  <a:lnTo>
                    <a:pt x="589813" y="75590"/>
                  </a:lnTo>
                  <a:lnTo>
                    <a:pt x="589813" y="1315935"/>
                  </a:lnTo>
                  <a:lnTo>
                    <a:pt x="678002" y="1315935"/>
                  </a:lnTo>
                  <a:lnTo>
                    <a:pt x="542861" y="1452219"/>
                  </a:lnTo>
                  <a:lnTo>
                    <a:pt x="542861" y="1839391"/>
                  </a:lnTo>
                  <a:lnTo>
                    <a:pt x="589813" y="1886343"/>
                  </a:lnTo>
                  <a:lnTo>
                    <a:pt x="589813" y="1910397"/>
                  </a:lnTo>
                  <a:lnTo>
                    <a:pt x="486740" y="1910397"/>
                  </a:lnTo>
                  <a:lnTo>
                    <a:pt x="486740" y="1068552"/>
                  </a:lnTo>
                  <a:lnTo>
                    <a:pt x="184391" y="1068552"/>
                  </a:lnTo>
                  <a:lnTo>
                    <a:pt x="184391" y="1910397"/>
                  </a:lnTo>
                  <a:lnTo>
                    <a:pt x="80162" y="1910397"/>
                  </a:lnTo>
                  <a:lnTo>
                    <a:pt x="80162" y="1888629"/>
                  </a:lnTo>
                  <a:lnTo>
                    <a:pt x="136283" y="1839391"/>
                  </a:lnTo>
                  <a:lnTo>
                    <a:pt x="136283" y="14522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6150610" y="5127396"/>
              <a:ext cx="302260" cy="812165"/>
            </a:xfrm>
            <a:custGeom>
              <a:avLst/>
              <a:gdLst/>
              <a:ahLst/>
              <a:cxnLst/>
              <a:rect l="l" t="t" r="r" b="b"/>
              <a:pathLst>
                <a:path w="302260" h="812164">
                  <a:moveTo>
                    <a:pt x="302260" y="104216"/>
                  </a:moveTo>
                  <a:lnTo>
                    <a:pt x="254000" y="104216"/>
                  </a:lnTo>
                  <a:lnTo>
                    <a:pt x="198120" y="104216"/>
                  </a:lnTo>
                  <a:lnTo>
                    <a:pt x="22860" y="104216"/>
                  </a:lnTo>
                  <a:lnTo>
                    <a:pt x="22860" y="0"/>
                  </a:lnTo>
                  <a:lnTo>
                    <a:pt x="0" y="0"/>
                  </a:lnTo>
                  <a:lnTo>
                    <a:pt x="0" y="151180"/>
                  </a:lnTo>
                  <a:lnTo>
                    <a:pt x="22860" y="151180"/>
                  </a:lnTo>
                  <a:lnTo>
                    <a:pt x="198120" y="151180"/>
                  </a:lnTo>
                  <a:lnTo>
                    <a:pt x="198120" y="429475"/>
                  </a:lnTo>
                  <a:lnTo>
                    <a:pt x="254000" y="429475"/>
                  </a:lnTo>
                  <a:lnTo>
                    <a:pt x="254000" y="508508"/>
                  </a:lnTo>
                  <a:lnTo>
                    <a:pt x="198120" y="508508"/>
                  </a:lnTo>
                  <a:lnTo>
                    <a:pt x="198120" y="811999"/>
                  </a:lnTo>
                  <a:lnTo>
                    <a:pt x="254000" y="811999"/>
                  </a:lnTo>
                  <a:lnTo>
                    <a:pt x="302260" y="811999"/>
                  </a:lnTo>
                  <a:lnTo>
                    <a:pt x="302260" y="104216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150978" y="5127396"/>
              <a:ext cx="302895" cy="812165"/>
            </a:xfrm>
            <a:custGeom>
              <a:avLst/>
              <a:gdLst/>
              <a:ahLst/>
              <a:cxnLst/>
              <a:rect l="l" t="t" r="r" b="b"/>
              <a:pathLst>
                <a:path w="302895" h="812164">
                  <a:moveTo>
                    <a:pt x="198132" y="811999"/>
                  </a:moveTo>
                  <a:lnTo>
                    <a:pt x="302361" y="811999"/>
                  </a:lnTo>
                  <a:lnTo>
                    <a:pt x="302361" y="104216"/>
                  </a:lnTo>
                  <a:lnTo>
                    <a:pt x="22910" y="104216"/>
                  </a:lnTo>
                  <a:lnTo>
                    <a:pt x="22910" y="0"/>
                  </a:lnTo>
                  <a:lnTo>
                    <a:pt x="0" y="0"/>
                  </a:lnTo>
                  <a:lnTo>
                    <a:pt x="0" y="151180"/>
                  </a:lnTo>
                  <a:lnTo>
                    <a:pt x="198132" y="151180"/>
                  </a:lnTo>
                  <a:lnTo>
                    <a:pt x="198132" y="429475"/>
                  </a:lnTo>
                  <a:lnTo>
                    <a:pt x="254253" y="429475"/>
                  </a:lnTo>
                  <a:lnTo>
                    <a:pt x="254254" y="508507"/>
                  </a:lnTo>
                  <a:lnTo>
                    <a:pt x="198132" y="508507"/>
                  </a:lnTo>
                  <a:lnTo>
                    <a:pt x="198132" y="81199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6754545" y="5127396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4" h="104775">
                  <a:moveTo>
                    <a:pt x="0" y="0"/>
                  </a:moveTo>
                  <a:lnTo>
                    <a:pt x="0" y="104216"/>
                  </a:lnTo>
                  <a:lnTo>
                    <a:pt x="279450" y="104216"/>
                  </a:lnTo>
                  <a:lnTo>
                    <a:pt x="2794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6754545" y="5127396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4" h="104775">
                  <a:moveTo>
                    <a:pt x="0" y="104216"/>
                  </a:moveTo>
                  <a:lnTo>
                    <a:pt x="0" y="0"/>
                  </a:lnTo>
                  <a:lnTo>
                    <a:pt x="279450" y="0"/>
                  </a:lnTo>
                  <a:lnTo>
                    <a:pt x="279450" y="104216"/>
                  </a:lnTo>
                  <a:lnTo>
                    <a:pt x="0" y="1042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6173888" y="5127396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5" h="104775">
                  <a:moveTo>
                    <a:pt x="0" y="0"/>
                  </a:moveTo>
                  <a:lnTo>
                    <a:pt x="0" y="104216"/>
                  </a:lnTo>
                  <a:lnTo>
                    <a:pt x="279450" y="104216"/>
                  </a:lnTo>
                  <a:lnTo>
                    <a:pt x="2794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6173888" y="5127396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5" h="104775">
                  <a:moveTo>
                    <a:pt x="0" y="104216"/>
                  </a:moveTo>
                  <a:lnTo>
                    <a:pt x="0" y="0"/>
                  </a:lnTo>
                  <a:lnTo>
                    <a:pt x="279450" y="0"/>
                  </a:lnTo>
                  <a:lnTo>
                    <a:pt x="279450" y="104216"/>
                  </a:lnTo>
                  <a:lnTo>
                    <a:pt x="0" y="1042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6858761" y="3702646"/>
              <a:ext cx="104775" cy="556895"/>
            </a:xfrm>
            <a:custGeom>
              <a:avLst/>
              <a:gdLst/>
              <a:ahLst/>
              <a:cxnLst/>
              <a:rect l="l" t="t" r="r" b="b"/>
              <a:pathLst>
                <a:path w="104775" h="556895">
                  <a:moveTo>
                    <a:pt x="0" y="0"/>
                  </a:moveTo>
                  <a:lnTo>
                    <a:pt x="0" y="556615"/>
                  </a:lnTo>
                  <a:lnTo>
                    <a:pt x="104216" y="556615"/>
                  </a:lnTo>
                  <a:lnTo>
                    <a:pt x="1042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6858761" y="3702646"/>
              <a:ext cx="104775" cy="556895"/>
            </a:xfrm>
            <a:custGeom>
              <a:avLst/>
              <a:gdLst/>
              <a:ahLst/>
              <a:cxnLst/>
              <a:rect l="l" t="t" r="r" b="b"/>
              <a:pathLst>
                <a:path w="104775" h="556895">
                  <a:moveTo>
                    <a:pt x="0" y="556615"/>
                  </a:moveTo>
                  <a:lnTo>
                    <a:pt x="0" y="0"/>
                  </a:lnTo>
                  <a:lnTo>
                    <a:pt x="104216" y="0"/>
                  </a:lnTo>
                  <a:lnTo>
                    <a:pt x="104216" y="556615"/>
                  </a:lnTo>
                  <a:lnTo>
                    <a:pt x="0" y="5566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6303301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4" h="127635">
                  <a:moveTo>
                    <a:pt x="0" y="0"/>
                  </a:moveTo>
                  <a:lnTo>
                    <a:pt x="0" y="127126"/>
                  </a:lnTo>
                  <a:lnTo>
                    <a:pt x="45808" y="127126"/>
                  </a:lnTo>
                  <a:lnTo>
                    <a:pt x="458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6303301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4" h="127635">
                  <a:moveTo>
                    <a:pt x="45808" y="127126"/>
                  </a:moveTo>
                  <a:lnTo>
                    <a:pt x="45808" y="0"/>
                  </a:lnTo>
                  <a:lnTo>
                    <a:pt x="0" y="0"/>
                  </a:lnTo>
                  <a:lnTo>
                    <a:pt x="0" y="127126"/>
                  </a:lnTo>
                  <a:lnTo>
                    <a:pt x="45808" y="1271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6858774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4" h="127635">
                  <a:moveTo>
                    <a:pt x="0" y="0"/>
                  </a:moveTo>
                  <a:lnTo>
                    <a:pt x="0" y="127126"/>
                  </a:lnTo>
                  <a:lnTo>
                    <a:pt x="45808" y="127126"/>
                  </a:lnTo>
                  <a:lnTo>
                    <a:pt x="458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6858774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4" h="127635">
                  <a:moveTo>
                    <a:pt x="45808" y="127126"/>
                  </a:moveTo>
                  <a:lnTo>
                    <a:pt x="45808" y="0"/>
                  </a:lnTo>
                  <a:lnTo>
                    <a:pt x="0" y="0"/>
                  </a:lnTo>
                  <a:lnTo>
                    <a:pt x="0" y="127126"/>
                  </a:lnTo>
                  <a:lnTo>
                    <a:pt x="45808" y="1271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6349110" y="5556885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4" h="79375">
                  <a:moveTo>
                    <a:pt x="0" y="0"/>
                  </a:moveTo>
                  <a:lnTo>
                    <a:pt x="0" y="79019"/>
                  </a:lnTo>
                  <a:lnTo>
                    <a:pt x="56121" y="79019"/>
                  </a:lnTo>
                  <a:lnTo>
                    <a:pt x="56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6349110" y="5556885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4" h="79375">
                  <a:moveTo>
                    <a:pt x="0" y="79019"/>
                  </a:moveTo>
                  <a:lnTo>
                    <a:pt x="0" y="0"/>
                  </a:lnTo>
                  <a:lnTo>
                    <a:pt x="56121" y="0"/>
                  </a:lnTo>
                  <a:lnTo>
                    <a:pt x="56121" y="79019"/>
                  </a:lnTo>
                  <a:lnTo>
                    <a:pt x="0" y="790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6812279" y="5556885"/>
              <a:ext cx="46990" cy="79375"/>
            </a:xfrm>
            <a:custGeom>
              <a:avLst/>
              <a:gdLst/>
              <a:ahLst/>
              <a:cxnLst/>
              <a:rect l="l" t="t" r="r" b="b"/>
              <a:pathLst>
                <a:path w="46990" h="79375">
                  <a:moveTo>
                    <a:pt x="0" y="79019"/>
                  </a:moveTo>
                  <a:lnTo>
                    <a:pt x="46494" y="79019"/>
                  </a:lnTo>
                  <a:lnTo>
                    <a:pt x="46494" y="0"/>
                  </a:lnTo>
                  <a:lnTo>
                    <a:pt x="0" y="0"/>
                  </a:lnTo>
                  <a:lnTo>
                    <a:pt x="0" y="790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6802653" y="5556885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5" h="79375">
                  <a:moveTo>
                    <a:pt x="0" y="79019"/>
                  </a:moveTo>
                  <a:lnTo>
                    <a:pt x="0" y="0"/>
                  </a:lnTo>
                  <a:lnTo>
                    <a:pt x="56121" y="0"/>
                  </a:lnTo>
                  <a:lnTo>
                    <a:pt x="56121" y="79019"/>
                  </a:lnTo>
                  <a:lnTo>
                    <a:pt x="0" y="790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6812279" y="5452656"/>
              <a:ext cx="46990" cy="79375"/>
            </a:xfrm>
            <a:custGeom>
              <a:avLst/>
              <a:gdLst/>
              <a:ahLst/>
              <a:cxnLst/>
              <a:rect l="l" t="t" r="r" b="b"/>
              <a:pathLst>
                <a:path w="46990" h="79375">
                  <a:moveTo>
                    <a:pt x="0" y="79019"/>
                  </a:moveTo>
                  <a:lnTo>
                    <a:pt x="46481" y="79019"/>
                  </a:lnTo>
                  <a:lnTo>
                    <a:pt x="46481" y="0"/>
                  </a:lnTo>
                  <a:lnTo>
                    <a:pt x="0" y="0"/>
                  </a:lnTo>
                  <a:lnTo>
                    <a:pt x="0" y="790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6811797" y="5452656"/>
              <a:ext cx="46990" cy="79375"/>
            </a:xfrm>
            <a:custGeom>
              <a:avLst/>
              <a:gdLst/>
              <a:ahLst/>
              <a:cxnLst/>
              <a:rect l="l" t="t" r="r" b="b"/>
              <a:pathLst>
                <a:path w="46990" h="79375">
                  <a:moveTo>
                    <a:pt x="46964" y="79019"/>
                  </a:moveTo>
                  <a:lnTo>
                    <a:pt x="46964" y="0"/>
                  </a:lnTo>
                  <a:lnTo>
                    <a:pt x="0" y="0"/>
                  </a:lnTo>
                  <a:lnTo>
                    <a:pt x="0" y="79019"/>
                  </a:lnTo>
                  <a:lnTo>
                    <a:pt x="46964" y="790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6896557" y="528659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0" y="27482"/>
                  </a:moveTo>
                  <a:lnTo>
                    <a:pt x="0" y="42379"/>
                  </a:lnTo>
                  <a:lnTo>
                    <a:pt x="2298" y="48107"/>
                  </a:lnTo>
                  <a:lnTo>
                    <a:pt x="4584" y="56121"/>
                  </a:lnTo>
                  <a:lnTo>
                    <a:pt x="35509" y="72148"/>
                  </a:lnTo>
                  <a:lnTo>
                    <a:pt x="49250" y="69862"/>
                  </a:lnTo>
                  <a:lnTo>
                    <a:pt x="56121" y="66433"/>
                  </a:lnTo>
                  <a:lnTo>
                    <a:pt x="60705" y="60705"/>
                  </a:lnTo>
                  <a:lnTo>
                    <a:pt x="65290" y="56121"/>
                  </a:lnTo>
                  <a:lnTo>
                    <a:pt x="68719" y="50393"/>
                  </a:lnTo>
                  <a:lnTo>
                    <a:pt x="71018" y="43522"/>
                  </a:lnTo>
                  <a:lnTo>
                    <a:pt x="72161" y="35509"/>
                  </a:lnTo>
                  <a:lnTo>
                    <a:pt x="69862" y="21755"/>
                  </a:lnTo>
                  <a:lnTo>
                    <a:pt x="43522" y="0"/>
                  </a:lnTo>
                  <a:lnTo>
                    <a:pt x="35509" y="0"/>
                  </a:lnTo>
                  <a:lnTo>
                    <a:pt x="29781" y="0"/>
                  </a:lnTo>
                  <a:lnTo>
                    <a:pt x="2298" y="20612"/>
                  </a:lnTo>
                  <a:lnTo>
                    <a:pt x="0" y="274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6896557" y="528659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35509" y="0"/>
                  </a:moveTo>
                  <a:lnTo>
                    <a:pt x="29781" y="0"/>
                  </a:lnTo>
                  <a:lnTo>
                    <a:pt x="21767" y="1142"/>
                  </a:lnTo>
                  <a:lnTo>
                    <a:pt x="0" y="27482"/>
                  </a:lnTo>
                  <a:lnTo>
                    <a:pt x="0" y="42379"/>
                  </a:lnTo>
                  <a:lnTo>
                    <a:pt x="2298" y="48107"/>
                  </a:lnTo>
                  <a:lnTo>
                    <a:pt x="4584" y="56121"/>
                  </a:lnTo>
                  <a:lnTo>
                    <a:pt x="35509" y="72148"/>
                  </a:lnTo>
                  <a:lnTo>
                    <a:pt x="49250" y="69862"/>
                  </a:lnTo>
                  <a:lnTo>
                    <a:pt x="56121" y="66433"/>
                  </a:lnTo>
                  <a:lnTo>
                    <a:pt x="60705" y="60705"/>
                  </a:lnTo>
                  <a:lnTo>
                    <a:pt x="65290" y="56121"/>
                  </a:lnTo>
                  <a:lnTo>
                    <a:pt x="68719" y="50393"/>
                  </a:lnTo>
                  <a:lnTo>
                    <a:pt x="71018" y="43522"/>
                  </a:lnTo>
                  <a:lnTo>
                    <a:pt x="72161" y="35509"/>
                  </a:lnTo>
                  <a:lnTo>
                    <a:pt x="71018" y="28625"/>
                  </a:lnTo>
                  <a:lnTo>
                    <a:pt x="43522" y="0"/>
                  </a:lnTo>
                  <a:lnTo>
                    <a:pt x="3550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6239166" y="535873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0" y="35509"/>
                  </a:moveTo>
                  <a:lnTo>
                    <a:pt x="21755" y="68719"/>
                  </a:lnTo>
                  <a:lnTo>
                    <a:pt x="35496" y="72148"/>
                  </a:lnTo>
                  <a:lnTo>
                    <a:pt x="42379" y="71005"/>
                  </a:lnTo>
                  <a:lnTo>
                    <a:pt x="69862" y="43522"/>
                  </a:lnTo>
                  <a:lnTo>
                    <a:pt x="72148" y="35509"/>
                  </a:lnTo>
                  <a:lnTo>
                    <a:pt x="69862" y="28638"/>
                  </a:lnTo>
                  <a:lnTo>
                    <a:pt x="69862" y="21767"/>
                  </a:lnTo>
                  <a:lnTo>
                    <a:pt x="60693" y="10312"/>
                  </a:lnTo>
                  <a:lnTo>
                    <a:pt x="54978" y="5727"/>
                  </a:lnTo>
                  <a:lnTo>
                    <a:pt x="50393" y="2298"/>
                  </a:lnTo>
                  <a:lnTo>
                    <a:pt x="42379" y="1143"/>
                  </a:lnTo>
                  <a:lnTo>
                    <a:pt x="35496" y="0"/>
                  </a:lnTo>
                  <a:lnTo>
                    <a:pt x="2285" y="21767"/>
                  </a:lnTo>
                  <a:lnTo>
                    <a:pt x="0" y="355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6239166" y="5358739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35496" y="0"/>
                  </a:moveTo>
                  <a:lnTo>
                    <a:pt x="2285" y="21767"/>
                  </a:lnTo>
                  <a:lnTo>
                    <a:pt x="1142" y="28638"/>
                  </a:lnTo>
                  <a:lnTo>
                    <a:pt x="0" y="35509"/>
                  </a:lnTo>
                  <a:lnTo>
                    <a:pt x="1142" y="42379"/>
                  </a:lnTo>
                  <a:lnTo>
                    <a:pt x="2285" y="49250"/>
                  </a:lnTo>
                  <a:lnTo>
                    <a:pt x="5727" y="54978"/>
                  </a:lnTo>
                  <a:lnTo>
                    <a:pt x="35496" y="72148"/>
                  </a:lnTo>
                  <a:lnTo>
                    <a:pt x="42379" y="71005"/>
                  </a:lnTo>
                  <a:lnTo>
                    <a:pt x="69862" y="43522"/>
                  </a:lnTo>
                  <a:lnTo>
                    <a:pt x="72148" y="35509"/>
                  </a:lnTo>
                  <a:lnTo>
                    <a:pt x="69862" y="28638"/>
                  </a:lnTo>
                  <a:lnTo>
                    <a:pt x="69862" y="21767"/>
                  </a:lnTo>
                  <a:lnTo>
                    <a:pt x="60693" y="10312"/>
                  </a:lnTo>
                  <a:lnTo>
                    <a:pt x="54978" y="5727"/>
                  </a:lnTo>
                  <a:lnTo>
                    <a:pt x="50393" y="2298"/>
                  </a:lnTo>
                  <a:lnTo>
                    <a:pt x="42379" y="1143"/>
                  </a:lnTo>
                  <a:lnTo>
                    <a:pt x="3549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6898843" y="5357596"/>
              <a:ext cx="72390" cy="71120"/>
            </a:xfrm>
            <a:custGeom>
              <a:avLst/>
              <a:gdLst/>
              <a:ahLst/>
              <a:cxnLst/>
              <a:rect l="l" t="t" r="r" b="b"/>
              <a:pathLst>
                <a:path w="72390" h="71120">
                  <a:moveTo>
                    <a:pt x="0" y="27482"/>
                  </a:moveTo>
                  <a:lnTo>
                    <a:pt x="0" y="42379"/>
                  </a:lnTo>
                  <a:lnTo>
                    <a:pt x="2298" y="49250"/>
                  </a:lnTo>
                  <a:lnTo>
                    <a:pt x="35509" y="71005"/>
                  </a:lnTo>
                  <a:lnTo>
                    <a:pt x="49250" y="68719"/>
                  </a:lnTo>
                  <a:lnTo>
                    <a:pt x="72161" y="34366"/>
                  </a:lnTo>
                  <a:lnTo>
                    <a:pt x="71018" y="27482"/>
                  </a:lnTo>
                  <a:lnTo>
                    <a:pt x="35509" y="0"/>
                  </a:lnTo>
                  <a:lnTo>
                    <a:pt x="29781" y="1142"/>
                  </a:lnTo>
                  <a:lnTo>
                    <a:pt x="21767" y="2285"/>
                  </a:lnTo>
                  <a:lnTo>
                    <a:pt x="14897" y="5727"/>
                  </a:lnTo>
                  <a:lnTo>
                    <a:pt x="5727" y="14897"/>
                  </a:lnTo>
                  <a:lnTo>
                    <a:pt x="2298" y="21755"/>
                  </a:lnTo>
                  <a:lnTo>
                    <a:pt x="0" y="274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6898843" y="5357596"/>
              <a:ext cx="72390" cy="71120"/>
            </a:xfrm>
            <a:custGeom>
              <a:avLst/>
              <a:gdLst/>
              <a:ahLst/>
              <a:cxnLst/>
              <a:rect l="l" t="t" r="r" b="b"/>
              <a:pathLst>
                <a:path w="72390" h="71120">
                  <a:moveTo>
                    <a:pt x="35509" y="0"/>
                  </a:moveTo>
                  <a:lnTo>
                    <a:pt x="29781" y="1142"/>
                  </a:lnTo>
                  <a:lnTo>
                    <a:pt x="21767" y="2285"/>
                  </a:lnTo>
                  <a:lnTo>
                    <a:pt x="14897" y="5727"/>
                  </a:lnTo>
                  <a:lnTo>
                    <a:pt x="5727" y="14897"/>
                  </a:lnTo>
                  <a:lnTo>
                    <a:pt x="2298" y="21755"/>
                  </a:lnTo>
                  <a:lnTo>
                    <a:pt x="0" y="27482"/>
                  </a:lnTo>
                  <a:lnTo>
                    <a:pt x="0" y="42379"/>
                  </a:lnTo>
                  <a:lnTo>
                    <a:pt x="27495" y="69862"/>
                  </a:lnTo>
                  <a:lnTo>
                    <a:pt x="35509" y="71005"/>
                  </a:lnTo>
                  <a:lnTo>
                    <a:pt x="49250" y="68719"/>
                  </a:lnTo>
                  <a:lnTo>
                    <a:pt x="72161" y="34366"/>
                  </a:lnTo>
                  <a:lnTo>
                    <a:pt x="71018" y="27482"/>
                  </a:lnTo>
                  <a:lnTo>
                    <a:pt x="43535" y="1142"/>
                  </a:lnTo>
                  <a:lnTo>
                    <a:pt x="3550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6239166" y="5285435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0" y="35509"/>
                  </a:moveTo>
                  <a:lnTo>
                    <a:pt x="21755" y="68719"/>
                  </a:lnTo>
                  <a:lnTo>
                    <a:pt x="28625" y="69875"/>
                  </a:lnTo>
                  <a:lnTo>
                    <a:pt x="35496" y="72161"/>
                  </a:lnTo>
                  <a:lnTo>
                    <a:pt x="42379" y="69875"/>
                  </a:lnTo>
                  <a:lnTo>
                    <a:pt x="48094" y="68719"/>
                  </a:lnTo>
                  <a:lnTo>
                    <a:pt x="54978" y="65290"/>
                  </a:lnTo>
                  <a:lnTo>
                    <a:pt x="60693" y="61848"/>
                  </a:lnTo>
                  <a:lnTo>
                    <a:pt x="65277" y="54978"/>
                  </a:lnTo>
                  <a:lnTo>
                    <a:pt x="67576" y="49250"/>
                  </a:lnTo>
                  <a:lnTo>
                    <a:pt x="72148" y="35509"/>
                  </a:lnTo>
                  <a:lnTo>
                    <a:pt x="69862" y="29781"/>
                  </a:lnTo>
                  <a:lnTo>
                    <a:pt x="69862" y="22910"/>
                  </a:lnTo>
                  <a:lnTo>
                    <a:pt x="35496" y="0"/>
                  </a:lnTo>
                  <a:lnTo>
                    <a:pt x="21755" y="2298"/>
                  </a:lnTo>
                  <a:lnTo>
                    <a:pt x="16027" y="5727"/>
                  </a:lnTo>
                  <a:lnTo>
                    <a:pt x="10312" y="10312"/>
                  </a:lnTo>
                  <a:lnTo>
                    <a:pt x="5727" y="16040"/>
                  </a:lnTo>
                  <a:lnTo>
                    <a:pt x="2285" y="21767"/>
                  </a:lnTo>
                  <a:lnTo>
                    <a:pt x="0" y="355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6239166" y="3292589"/>
              <a:ext cx="699770" cy="2137410"/>
            </a:xfrm>
            <a:custGeom>
              <a:avLst/>
              <a:gdLst/>
              <a:ahLst/>
              <a:cxnLst/>
              <a:rect l="l" t="t" r="r" b="b"/>
              <a:pathLst>
                <a:path w="699770" h="2137410">
                  <a:moveTo>
                    <a:pt x="35496" y="1992845"/>
                  </a:moveTo>
                  <a:lnTo>
                    <a:pt x="28625" y="1994001"/>
                  </a:lnTo>
                  <a:lnTo>
                    <a:pt x="21755" y="1995144"/>
                  </a:lnTo>
                  <a:lnTo>
                    <a:pt x="16027" y="1998573"/>
                  </a:lnTo>
                  <a:lnTo>
                    <a:pt x="10312" y="2003158"/>
                  </a:lnTo>
                  <a:lnTo>
                    <a:pt x="5727" y="2008885"/>
                  </a:lnTo>
                  <a:lnTo>
                    <a:pt x="2285" y="2014613"/>
                  </a:lnTo>
                  <a:lnTo>
                    <a:pt x="1142" y="2021484"/>
                  </a:lnTo>
                  <a:lnTo>
                    <a:pt x="0" y="2028355"/>
                  </a:lnTo>
                  <a:lnTo>
                    <a:pt x="1142" y="2035225"/>
                  </a:lnTo>
                  <a:lnTo>
                    <a:pt x="2285" y="2042096"/>
                  </a:lnTo>
                  <a:lnTo>
                    <a:pt x="5727" y="2047824"/>
                  </a:lnTo>
                  <a:lnTo>
                    <a:pt x="10312" y="2054694"/>
                  </a:lnTo>
                  <a:lnTo>
                    <a:pt x="21755" y="2061565"/>
                  </a:lnTo>
                  <a:lnTo>
                    <a:pt x="28625" y="2062721"/>
                  </a:lnTo>
                  <a:lnTo>
                    <a:pt x="35496" y="2065007"/>
                  </a:lnTo>
                  <a:lnTo>
                    <a:pt x="42379" y="2062721"/>
                  </a:lnTo>
                  <a:lnTo>
                    <a:pt x="48094" y="2061565"/>
                  </a:lnTo>
                  <a:lnTo>
                    <a:pt x="54978" y="2058136"/>
                  </a:lnTo>
                  <a:lnTo>
                    <a:pt x="60693" y="2054694"/>
                  </a:lnTo>
                  <a:lnTo>
                    <a:pt x="65277" y="2047824"/>
                  </a:lnTo>
                  <a:lnTo>
                    <a:pt x="67576" y="2042096"/>
                  </a:lnTo>
                  <a:lnTo>
                    <a:pt x="69862" y="2035225"/>
                  </a:lnTo>
                  <a:lnTo>
                    <a:pt x="72148" y="2028355"/>
                  </a:lnTo>
                  <a:lnTo>
                    <a:pt x="69862" y="2022627"/>
                  </a:lnTo>
                  <a:lnTo>
                    <a:pt x="69862" y="2015756"/>
                  </a:lnTo>
                  <a:lnTo>
                    <a:pt x="60693" y="2004301"/>
                  </a:lnTo>
                  <a:lnTo>
                    <a:pt x="54978" y="1999716"/>
                  </a:lnTo>
                  <a:lnTo>
                    <a:pt x="50393" y="1996287"/>
                  </a:lnTo>
                  <a:lnTo>
                    <a:pt x="42379" y="1994001"/>
                  </a:lnTo>
                  <a:lnTo>
                    <a:pt x="35496" y="1992845"/>
                  </a:lnTo>
                  <a:close/>
                </a:path>
                <a:path w="699770" h="2137410">
                  <a:moveTo>
                    <a:pt x="699769" y="2065007"/>
                  </a:moveTo>
                  <a:lnTo>
                    <a:pt x="621893" y="2073020"/>
                  </a:lnTo>
                </a:path>
                <a:path w="699770" h="2137410">
                  <a:moveTo>
                    <a:pt x="109943" y="2127999"/>
                  </a:moveTo>
                  <a:lnTo>
                    <a:pt x="40081" y="2137155"/>
                  </a:lnTo>
                </a:path>
                <a:path w="699770" h="2137410">
                  <a:moveTo>
                    <a:pt x="619594" y="0"/>
                  </a:moveTo>
                  <a:lnTo>
                    <a:pt x="109943" y="0"/>
                  </a:lnTo>
                </a:path>
                <a:path w="699770" h="2137410">
                  <a:moveTo>
                    <a:pt x="697483" y="1994001"/>
                  </a:moveTo>
                  <a:lnTo>
                    <a:pt x="617308" y="2000872"/>
                  </a:lnTo>
                </a:path>
                <a:path w="699770" h="2137410">
                  <a:moveTo>
                    <a:pt x="105371" y="1984832"/>
                  </a:moveTo>
                  <a:lnTo>
                    <a:pt x="35496" y="1992845"/>
                  </a:lnTo>
                </a:path>
                <a:path w="699770" h="2137410">
                  <a:moveTo>
                    <a:pt x="109943" y="2056993"/>
                  </a:moveTo>
                  <a:lnTo>
                    <a:pt x="40081" y="206500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6755130" y="5127396"/>
              <a:ext cx="311150" cy="812165"/>
            </a:xfrm>
            <a:custGeom>
              <a:avLst/>
              <a:gdLst/>
              <a:ahLst/>
              <a:cxnLst/>
              <a:rect l="l" t="t" r="r" b="b"/>
              <a:pathLst>
                <a:path w="311150" h="812164">
                  <a:moveTo>
                    <a:pt x="311150" y="0"/>
                  </a:moveTo>
                  <a:lnTo>
                    <a:pt x="279400" y="0"/>
                  </a:lnTo>
                  <a:lnTo>
                    <a:pt x="279400" y="104216"/>
                  </a:lnTo>
                  <a:lnTo>
                    <a:pt x="104140" y="104216"/>
                  </a:lnTo>
                  <a:lnTo>
                    <a:pt x="57150" y="104216"/>
                  </a:lnTo>
                  <a:lnTo>
                    <a:pt x="0" y="104216"/>
                  </a:lnTo>
                  <a:lnTo>
                    <a:pt x="0" y="811999"/>
                  </a:lnTo>
                  <a:lnTo>
                    <a:pt x="57150" y="811999"/>
                  </a:lnTo>
                  <a:lnTo>
                    <a:pt x="104140" y="811999"/>
                  </a:lnTo>
                  <a:lnTo>
                    <a:pt x="104140" y="508508"/>
                  </a:lnTo>
                  <a:lnTo>
                    <a:pt x="57150" y="508508"/>
                  </a:lnTo>
                  <a:lnTo>
                    <a:pt x="57150" y="429475"/>
                  </a:lnTo>
                  <a:lnTo>
                    <a:pt x="104140" y="429475"/>
                  </a:lnTo>
                  <a:lnTo>
                    <a:pt x="104140" y="151180"/>
                  </a:lnTo>
                  <a:lnTo>
                    <a:pt x="279400" y="151180"/>
                  </a:lnTo>
                  <a:lnTo>
                    <a:pt x="311150" y="151180"/>
                  </a:lnTo>
                  <a:lnTo>
                    <a:pt x="3111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6754545" y="4920094"/>
              <a:ext cx="1121410" cy="1019810"/>
            </a:xfrm>
            <a:custGeom>
              <a:avLst/>
              <a:gdLst/>
              <a:ahLst/>
              <a:cxnLst/>
              <a:rect l="l" t="t" r="r" b="b"/>
              <a:pathLst>
                <a:path w="1121409" h="1019810">
                  <a:moveTo>
                    <a:pt x="0" y="1019302"/>
                  </a:moveTo>
                  <a:lnTo>
                    <a:pt x="104216" y="1019302"/>
                  </a:lnTo>
                  <a:lnTo>
                    <a:pt x="104216" y="715810"/>
                  </a:lnTo>
                  <a:lnTo>
                    <a:pt x="57264" y="715810"/>
                  </a:lnTo>
                  <a:lnTo>
                    <a:pt x="57264" y="636778"/>
                  </a:lnTo>
                  <a:lnTo>
                    <a:pt x="104216" y="636778"/>
                  </a:lnTo>
                  <a:lnTo>
                    <a:pt x="104216" y="358482"/>
                  </a:lnTo>
                  <a:lnTo>
                    <a:pt x="311518" y="358482"/>
                  </a:lnTo>
                  <a:lnTo>
                    <a:pt x="311518" y="207302"/>
                  </a:lnTo>
                  <a:lnTo>
                    <a:pt x="279450" y="207302"/>
                  </a:lnTo>
                  <a:lnTo>
                    <a:pt x="279450" y="311518"/>
                  </a:lnTo>
                  <a:lnTo>
                    <a:pt x="0" y="311518"/>
                  </a:lnTo>
                  <a:lnTo>
                    <a:pt x="0" y="1019302"/>
                  </a:lnTo>
                  <a:close/>
                </a:path>
                <a:path w="1121409" h="1019810">
                  <a:moveTo>
                    <a:pt x="1121232" y="0"/>
                  </a:moveTo>
                  <a:lnTo>
                    <a:pt x="1121232" y="70778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0" name="object 90"/>
          <p:cNvSpPr txBox="1"/>
          <p:nvPr/>
        </p:nvSpPr>
        <p:spPr>
          <a:xfrm>
            <a:off x="8001219" y="51200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91" name="object 91"/>
          <p:cNvSpPr txBox="1"/>
          <p:nvPr/>
        </p:nvSpPr>
        <p:spPr>
          <a:xfrm>
            <a:off x="5067507" y="4408824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92" name="object 92"/>
          <p:cNvSpPr txBox="1"/>
          <p:nvPr/>
        </p:nvSpPr>
        <p:spPr>
          <a:xfrm>
            <a:off x="5067507" y="5475614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93" name="object 93"/>
          <p:cNvGrpSpPr/>
          <p:nvPr/>
        </p:nvGrpSpPr>
        <p:grpSpPr>
          <a:xfrm>
            <a:off x="7959966" y="2069909"/>
            <a:ext cx="1687830" cy="629285"/>
            <a:chOff x="7959966" y="2069909"/>
            <a:chExt cx="1687830" cy="629285"/>
          </a:xfrm>
        </p:grpSpPr>
        <p:sp>
          <p:nvSpPr>
            <p:cNvPr id="94" name="object 94"/>
            <p:cNvSpPr/>
            <p:nvPr/>
          </p:nvSpPr>
          <p:spPr>
            <a:xfrm>
              <a:off x="8597328" y="2159114"/>
              <a:ext cx="720090" cy="361950"/>
            </a:xfrm>
            <a:custGeom>
              <a:avLst/>
              <a:gdLst/>
              <a:ahLst/>
              <a:cxnLst/>
              <a:rect l="l" t="t" r="r" b="b"/>
              <a:pathLst>
                <a:path w="720090" h="361950">
                  <a:moveTo>
                    <a:pt x="0" y="361581"/>
                  </a:moveTo>
                  <a:lnTo>
                    <a:pt x="0" y="584"/>
                  </a:lnTo>
                  <a:lnTo>
                    <a:pt x="359981" y="584"/>
                  </a:lnTo>
                  <a:lnTo>
                    <a:pt x="359981" y="361581"/>
                  </a:lnTo>
                  <a:lnTo>
                    <a:pt x="0" y="361581"/>
                  </a:lnTo>
                  <a:close/>
                </a:path>
                <a:path w="720090" h="361950">
                  <a:moveTo>
                    <a:pt x="360083" y="361581"/>
                  </a:moveTo>
                  <a:lnTo>
                    <a:pt x="360083" y="584"/>
                  </a:lnTo>
                  <a:lnTo>
                    <a:pt x="720064" y="584"/>
                  </a:lnTo>
                  <a:lnTo>
                    <a:pt x="720064" y="361581"/>
                  </a:lnTo>
                  <a:lnTo>
                    <a:pt x="360083" y="361581"/>
                  </a:lnTo>
                  <a:close/>
                </a:path>
                <a:path w="720090" h="361950">
                  <a:moveTo>
                    <a:pt x="269379" y="289432"/>
                  </a:moveTo>
                  <a:lnTo>
                    <a:pt x="269379" y="361810"/>
                  </a:lnTo>
                </a:path>
                <a:path w="720090" h="361950">
                  <a:moveTo>
                    <a:pt x="233641" y="289432"/>
                  </a:moveTo>
                  <a:lnTo>
                    <a:pt x="306019" y="289432"/>
                  </a:lnTo>
                </a:path>
                <a:path w="720090" h="361950">
                  <a:moveTo>
                    <a:pt x="88874" y="361581"/>
                  </a:moveTo>
                  <a:lnTo>
                    <a:pt x="88874" y="584"/>
                  </a:lnTo>
                </a:path>
                <a:path w="720090" h="361950">
                  <a:moveTo>
                    <a:pt x="451053" y="0"/>
                  </a:moveTo>
                  <a:lnTo>
                    <a:pt x="631063" y="36139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8668791" y="2160511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67"/>
                  </a:moveTo>
                  <a:lnTo>
                    <a:pt x="35737" y="107467"/>
                  </a:lnTo>
                  <a:lnTo>
                    <a:pt x="17411" y="0"/>
                  </a:lnTo>
                  <a:lnTo>
                    <a:pt x="0" y="1074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8668791" y="2160511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37" y="107467"/>
                  </a:lnTo>
                  <a:lnTo>
                    <a:pt x="0" y="107467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7" name="object 9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9158033" y="2412657"/>
              <a:ext cx="76822" cy="114109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7965363" y="2069909"/>
              <a:ext cx="1677035" cy="624205"/>
            </a:xfrm>
            <a:custGeom>
              <a:avLst/>
              <a:gdLst/>
              <a:ahLst/>
              <a:cxnLst/>
              <a:rect l="l" t="t" r="r" b="b"/>
              <a:pathLst>
                <a:path w="1677034" h="624205">
                  <a:moveTo>
                    <a:pt x="1047711" y="378637"/>
                  </a:moveTo>
                  <a:lnTo>
                    <a:pt x="1120089" y="378637"/>
                  </a:lnTo>
                </a:path>
                <a:path w="1677034" h="624205">
                  <a:moveTo>
                    <a:pt x="1083437" y="378637"/>
                  </a:moveTo>
                  <a:lnTo>
                    <a:pt x="1083437" y="451015"/>
                  </a:lnTo>
                </a:path>
                <a:path w="1677034" h="624205">
                  <a:moveTo>
                    <a:pt x="1676692" y="270294"/>
                  </a:moveTo>
                  <a:lnTo>
                    <a:pt x="1649209" y="360083"/>
                  </a:lnTo>
                  <a:lnTo>
                    <a:pt x="1595158" y="180505"/>
                  </a:lnTo>
                  <a:lnTo>
                    <a:pt x="1541094" y="360083"/>
                  </a:lnTo>
                  <a:lnTo>
                    <a:pt x="1487043" y="180505"/>
                  </a:lnTo>
                  <a:lnTo>
                    <a:pt x="1432979" y="360083"/>
                  </a:lnTo>
                  <a:lnTo>
                    <a:pt x="1378927" y="180505"/>
                  </a:lnTo>
                  <a:lnTo>
                    <a:pt x="1352346" y="270294"/>
                  </a:lnTo>
                </a:path>
                <a:path w="1677034" h="624205">
                  <a:moveTo>
                    <a:pt x="271195" y="270065"/>
                  </a:moveTo>
                  <a:lnTo>
                    <a:pt x="273945" y="255978"/>
                  </a:lnTo>
                  <a:lnTo>
                    <a:pt x="281506" y="244638"/>
                  </a:lnTo>
                  <a:lnTo>
                    <a:pt x="292846" y="237077"/>
                  </a:lnTo>
                  <a:lnTo>
                    <a:pt x="306933" y="234327"/>
                  </a:lnTo>
                  <a:lnTo>
                    <a:pt x="632193" y="234327"/>
                  </a:lnTo>
                  <a:lnTo>
                    <a:pt x="632193" y="305803"/>
                  </a:lnTo>
                  <a:lnTo>
                    <a:pt x="306933" y="305803"/>
                  </a:lnTo>
                  <a:lnTo>
                    <a:pt x="294780" y="303053"/>
                  </a:lnTo>
                  <a:lnTo>
                    <a:pt x="283225" y="295492"/>
                  </a:lnTo>
                  <a:lnTo>
                    <a:pt x="274590" y="284152"/>
                  </a:lnTo>
                  <a:lnTo>
                    <a:pt x="271195" y="270065"/>
                  </a:lnTo>
                  <a:close/>
                </a:path>
                <a:path w="1677034" h="624205">
                  <a:moveTo>
                    <a:pt x="271195" y="108661"/>
                  </a:moveTo>
                  <a:lnTo>
                    <a:pt x="0" y="379869"/>
                  </a:lnTo>
                </a:path>
                <a:path w="1677034" h="624205">
                  <a:moveTo>
                    <a:pt x="271195" y="324319"/>
                  </a:moveTo>
                  <a:lnTo>
                    <a:pt x="0" y="595528"/>
                  </a:lnTo>
                </a:path>
                <a:path w="1677034" h="624205">
                  <a:moveTo>
                    <a:pt x="271195" y="179285"/>
                  </a:moveTo>
                  <a:lnTo>
                    <a:pt x="0" y="450494"/>
                  </a:lnTo>
                </a:path>
                <a:path w="1677034" h="624205">
                  <a:moveTo>
                    <a:pt x="271195" y="251421"/>
                  </a:moveTo>
                  <a:lnTo>
                    <a:pt x="0" y="522630"/>
                  </a:lnTo>
                </a:path>
                <a:path w="1677034" h="624205">
                  <a:moveTo>
                    <a:pt x="45618" y="622058"/>
                  </a:moveTo>
                  <a:lnTo>
                    <a:pt x="253657" y="414019"/>
                  </a:lnTo>
                </a:path>
                <a:path w="1677034" h="624205">
                  <a:moveTo>
                    <a:pt x="1625" y="306095"/>
                  </a:moveTo>
                  <a:lnTo>
                    <a:pt x="189738" y="117995"/>
                  </a:lnTo>
                </a:path>
                <a:path w="1677034" h="624205">
                  <a:moveTo>
                    <a:pt x="1625" y="234721"/>
                  </a:moveTo>
                  <a:lnTo>
                    <a:pt x="118503" y="117830"/>
                  </a:lnTo>
                </a:path>
                <a:path w="1677034" h="624205">
                  <a:moveTo>
                    <a:pt x="1625" y="162572"/>
                  </a:moveTo>
                  <a:lnTo>
                    <a:pt x="55499" y="109613"/>
                  </a:lnTo>
                </a:path>
                <a:path w="1677034" h="624205">
                  <a:moveTo>
                    <a:pt x="271208" y="107594"/>
                  </a:moveTo>
                  <a:lnTo>
                    <a:pt x="271208" y="377888"/>
                  </a:lnTo>
                  <a:lnTo>
                    <a:pt x="164363" y="575119"/>
                  </a:lnTo>
                  <a:lnTo>
                    <a:pt x="164363" y="623747"/>
                  </a:lnTo>
                </a:path>
                <a:path w="1677034" h="624205">
                  <a:moveTo>
                    <a:pt x="720839" y="89788"/>
                  </a:moveTo>
                  <a:lnTo>
                    <a:pt x="720839" y="0"/>
                  </a:lnTo>
                </a:path>
                <a:path w="1677034" h="624205">
                  <a:moveTo>
                    <a:pt x="720839" y="450786"/>
                  </a:moveTo>
                  <a:lnTo>
                    <a:pt x="720839" y="541489"/>
                  </a:lnTo>
                </a:path>
                <a:path w="1677034" h="624205">
                  <a:moveTo>
                    <a:pt x="901585" y="523392"/>
                  </a:moveTo>
                  <a:lnTo>
                    <a:pt x="943495" y="451002"/>
                  </a:lnTo>
                  <a:lnTo>
                    <a:pt x="860107" y="451002"/>
                  </a:lnTo>
                  <a:lnTo>
                    <a:pt x="901585" y="5233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9" name="object 99"/>
          <p:cNvSpPr txBox="1"/>
          <p:nvPr/>
        </p:nvSpPr>
        <p:spPr>
          <a:xfrm>
            <a:off x="8572719" y="19955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 txBox="1"/>
          <p:nvPr/>
        </p:nvSpPr>
        <p:spPr>
          <a:xfrm>
            <a:off x="8560020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1" name="object 101"/>
          <p:cNvSpPr txBox="1"/>
          <p:nvPr/>
        </p:nvSpPr>
        <p:spPr>
          <a:xfrm>
            <a:off x="8902924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02" name="object 102"/>
          <p:cNvGrpSpPr/>
          <p:nvPr/>
        </p:nvGrpSpPr>
        <p:grpSpPr>
          <a:xfrm>
            <a:off x="4281119" y="2064511"/>
            <a:ext cx="1056005" cy="552450"/>
            <a:chOff x="4281119" y="2064511"/>
            <a:chExt cx="1056005" cy="552450"/>
          </a:xfrm>
        </p:grpSpPr>
        <p:sp>
          <p:nvSpPr>
            <p:cNvPr id="103" name="object 103"/>
            <p:cNvSpPr/>
            <p:nvPr/>
          </p:nvSpPr>
          <p:spPr>
            <a:xfrm>
              <a:off x="4286516" y="2159114"/>
              <a:ext cx="720090" cy="361950"/>
            </a:xfrm>
            <a:custGeom>
              <a:avLst/>
              <a:gdLst/>
              <a:ahLst/>
              <a:cxnLst/>
              <a:rect l="l" t="t" r="r" b="b"/>
              <a:pathLst>
                <a:path w="720089" h="361950">
                  <a:moveTo>
                    <a:pt x="0" y="361581"/>
                  </a:moveTo>
                  <a:lnTo>
                    <a:pt x="0" y="584"/>
                  </a:lnTo>
                  <a:lnTo>
                    <a:pt x="359981" y="584"/>
                  </a:lnTo>
                  <a:lnTo>
                    <a:pt x="359981" y="361581"/>
                  </a:lnTo>
                  <a:lnTo>
                    <a:pt x="0" y="361581"/>
                  </a:lnTo>
                  <a:close/>
                </a:path>
                <a:path w="720089" h="361950">
                  <a:moveTo>
                    <a:pt x="360083" y="361581"/>
                  </a:moveTo>
                  <a:lnTo>
                    <a:pt x="360083" y="584"/>
                  </a:lnTo>
                  <a:lnTo>
                    <a:pt x="720064" y="584"/>
                  </a:lnTo>
                  <a:lnTo>
                    <a:pt x="720064" y="361581"/>
                  </a:lnTo>
                  <a:lnTo>
                    <a:pt x="360083" y="361581"/>
                  </a:lnTo>
                  <a:close/>
                </a:path>
                <a:path w="720089" h="361950">
                  <a:moveTo>
                    <a:pt x="269379" y="289432"/>
                  </a:moveTo>
                  <a:lnTo>
                    <a:pt x="269379" y="361810"/>
                  </a:lnTo>
                </a:path>
                <a:path w="720089" h="361950">
                  <a:moveTo>
                    <a:pt x="233641" y="289432"/>
                  </a:moveTo>
                  <a:lnTo>
                    <a:pt x="306019" y="289432"/>
                  </a:lnTo>
                </a:path>
                <a:path w="720089" h="361950">
                  <a:moveTo>
                    <a:pt x="88874" y="361581"/>
                  </a:moveTo>
                  <a:lnTo>
                    <a:pt x="88874" y="584"/>
                  </a:lnTo>
                </a:path>
                <a:path w="720089" h="361950">
                  <a:moveTo>
                    <a:pt x="451065" y="0"/>
                  </a:moveTo>
                  <a:lnTo>
                    <a:pt x="631063" y="36139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357992" y="216049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25" y="107480"/>
                  </a:lnTo>
                  <a:lnTo>
                    <a:pt x="17399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357992" y="216049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399" y="0"/>
                  </a:moveTo>
                  <a:lnTo>
                    <a:pt x="35725" y="107480"/>
                  </a:lnTo>
                  <a:lnTo>
                    <a:pt x="0" y="107480"/>
                  </a:lnTo>
                  <a:lnTo>
                    <a:pt x="1739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6" name="object 10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847221" y="2412657"/>
              <a:ext cx="76822" cy="114109"/>
            </a:xfrm>
            <a:prstGeom prst="rect">
              <a:avLst/>
            </a:prstGeom>
          </p:spPr>
        </p:pic>
        <p:sp>
          <p:nvSpPr>
            <p:cNvPr id="107" name="object 107"/>
            <p:cNvSpPr/>
            <p:nvPr/>
          </p:nvSpPr>
          <p:spPr>
            <a:xfrm>
              <a:off x="4702263" y="2069909"/>
              <a:ext cx="629285" cy="541655"/>
            </a:xfrm>
            <a:custGeom>
              <a:avLst/>
              <a:gdLst/>
              <a:ahLst/>
              <a:cxnLst/>
              <a:rect l="l" t="t" r="r" b="b"/>
              <a:pathLst>
                <a:path w="629285" h="541655">
                  <a:moveTo>
                    <a:pt x="0" y="378637"/>
                  </a:moveTo>
                  <a:lnTo>
                    <a:pt x="72377" y="378637"/>
                  </a:lnTo>
                </a:path>
                <a:path w="629285" h="541655">
                  <a:moveTo>
                    <a:pt x="35737" y="378637"/>
                  </a:moveTo>
                  <a:lnTo>
                    <a:pt x="35737" y="451015"/>
                  </a:lnTo>
                </a:path>
                <a:path w="629285" h="541655">
                  <a:moveTo>
                    <a:pt x="35039" y="89788"/>
                  </a:moveTo>
                  <a:lnTo>
                    <a:pt x="35039" y="0"/>
                  </a:lnTo>
                </a:path>
                <a:path w="629285" h="541655">
                  <a:moveTo>
                    <a:pt x="35039" y="450786"/>
                  </a:moveTo>
                  <a:lnTo>
                    <a:pt x="35039" y="541489"/>
                  </a:lnTo>
                </a:path>
                <a:path w="629285" h="541655">
                  <a:moveTo>
                    <a:pt x="628992" y="270294"/>
                  </a:moveTo>
                  <a:lnTo>
                    <a:pt x="601497" y="360083"/>
                  </a:lnTo>
                  <a:lnTo>
                    <a:pt x="547446" y="180505"/>
                  </a:lnTo>
                  <a:lnTo>
                    <a:pt x="493382" y="360083"/>
                  </a:lnTo>
                  <a:lnTo>
                    <a:pt x="439331" y="180505"/>
                  </a:lnTo>
                  <a:lnTo>
                    <a:pt x="385267" y="360083"/>
                  </a:lnTo>
                  <a:lnTo>
                    <a:pt x="331215" y="180505"/>
                  </a:lnTo>
                  <a:lnTo>
                    <a:pt x="304647" y="270294"/>
                  </a:lnTo>
                </a:path>
                <a:path w="629285" h="541655">
                  <a:moveTo>
                    <a:pt x="215798" y="523392"/>
                  </a:moveTo>
                  <a:lnTo>
                    <a:pt x="257695" y="451002"/>
                  </a:lnTo>
                  <a:lnTo>
                    <a:pt x="174307" y="451002"/>
                  </a:lnTo>
                  <a:lnTo>
                    <a:pt x="215798" y="5233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" name="object 108"/>
          <p:cNvSpPr txBox="1"/>
          <p:nvPr/>
        </p:nvSpPr>
        <p:spPr>
          <a:xfrm>
            <a:off x="4623019" y="19955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9" name="object 109"/>
          <p:cNvSpPr txBox="1"/>
          <p:nvPr/>
        </p:nvSpPr>
        <p:spPr>
          <a:xfrm>
            <a:off x="4610320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0" name="object 110"/>
          <p:cNvSpPr txBox="1"/>
          <p:nvPr/>
        </p:nvSpPr>
        <p:spPr>
          <a:xfrm>
            <a:off x="4953224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1" name="object 111"/>
          <p:cNvSpPr/>
          <p:nvPr/>
        </p:nvSpPr>
        <p:spPr>
          <a:xfrm>
            <a:off x="3925760" y="2304237"/>
            <a:ext cx="361315" cy="71755"/>
          </a:xfrm>
          <a:custGeom>
            <a:avLst/>
            <a:gdLst/>
            <a:ahLst/>
            <a:cxnLst/>
            <a:rect l="l" t="t" r="r" b="b"/>
            <a:pathLst>
              <a:path w="361314" h="71755">
                <a:moveTo>
                  <a:pt x="0" y="35737"/>
                </a:moveTo>
                <a:lnTo>
                  <a:pt x="2747" y="21650"/>
                </a:lnTo>
                <a:lnTo>
                  <a:pt x="10304" y="10310"/>
                </a:lnTo>
                <a:lnTo>
                  <a:pt x="21640" y="2749"/>
                </a:lnTo>
                <a:lnTo>
                  <a:pt x="35725" y="0"/>
                </a:lnTo>
                <a:lnTo>
                  <a:pt x="360984" y="0"/>
                </a:lnTo>
                <a:lnTo>
                  <a:pt x="360984" y="71462"/>
                </a:lnTo>
                <a:lnTo>
                  <a:pt x="35725" y="71462"/>
                </a:lnTo>
                <a:lnTo>
                  <a:pt x="23574" y="68715"/>
                </a:lnTo>
                <a:lnTo>
                  <a:pt x="12023" y="61158"/>
                </a:lnTo>
                <a:lnTo>
                  <a:pt x="3392" y="49822"/>
                </a:lnTo>
                <a:lnTo>
                  <a:pt x="0" y="35737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2" name="object 112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138555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 </a:t>
            </a:r>
            <a:r>
              <a:rPr dirty="0" spc="-125"/>
              <a:t>de</a:t>
            </a:r>
            <a:r>
              <a:rPr dirty="0" spc="-85"/>
              <a:t> </a:t>
            </a:r>
            <a:r>
              <a:rPr dirty="0" spc="100"/>
              <a:t>3/2</a:t>
            </a:r>
            <a:r>
              <a:rPr dirty="0" spc="-85"/>
              <a:t> </a:t>
            </a:r>
            <a:r>
              <a:rPr dirty="0" spc="-110"/>
              <a:t>vías:</a:t>
            </a:r>
            <a:r>
              <a:rPr dirty="0" spc="-85"/>
              <a:t> </a:t>
            </a:r>
            <a:r>
              <a:rPr dirty="0" spc="-120"/>
              <a:t>cerrada</a:t>
            </a:r>
            <a:r>
              <a:rPr dirty="0" spc="-85"/>
              <a:t> </a:t>
            </a:r>
            <a:r>
              <a:rPr dirty="0" spc="-125"/>
              <a:t>en</a:t>
            </a:r>
            <a:r>
              <a:rPr dirty="0" spc="-85"/>
              <a:t> </a:t>
            </a:r>
            <a:r>
              <a:rPr dirty="0" spc="-130"/>
              <a:t>reposo,</a:t>
            </a:r>
            <a:r>
              <a:rPr dirty="0" spc="-85"/>
              <a:t> </a:t>
            </a:r>
            <a:r>
              <a:rPr dirty="0" spc="-105"/>
              <a:t>asiento</a:t>
            </a:r>
            <a:r>
              <a:rPr dirty="0" spc="-80"/>
              <a:t> </a:t>
            </a:r>
            <a:r>
              <a:rPr dirty="0" spc="-125"/>
              <a:t>de</a:t>
            </a:r>
            <a:r>
              <a:rPr dirty="0" spc="-85"/>
              <a:t> </a:t>
            </a:r>
            <a:r>
              <a:rPr dirty="0" spc="-10"/>
              <a:t>plato</a:t>
            </a:r>
          </a:p>
        </p:txBody>
      </p:sp>
      <p:sp>
        <p:nvSpPr>
          <p:cNvPr id="113" name="object 11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114" name="object 1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90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22</a:t>
            </a:fld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281119" y="2064511"/>
            <a:ext cx="1056005" cy="552450"/>
            <a:chOff x="4281119" y="2064511"/>
            <a:chExt cx="1056005" cy="552450"/>
          </a:xfrm>
        </p:grpSpPr>
        <p:sp>
          <p:nvSpPr>
            <p:cNvPr id="3" name="object 3"/>
            <p:cNvSpPr/>
            <p:nvPr/>
          </p:nvSpPr>
          <p:spPr>
            <a:xfrm>
              <a:off x="4286516" y="2159114"/>
              <a:ext cx="720090" cy="361950"/>
            </a:xfrm>
            <a:custGeom>
              <a:avLst/>
              <a:gdLst/>
              <a:ahLst/>
              <a:cxnLst/>
              <a:rect l="l" t="t" r="r" b="b"/>
              <a:pathLst>
                <a:path w="720089" h="361950">
                  <a:moveTo>
                    <a:pt x="0" y="361581"/>
                  </a:moveTo>
                  <a:lnTo>
                    <a:pt x="0" y="584"/>
                  </a:lnTo>
                  <a:lnTo>
                    <a:pt x="359981" y="584"/>
                  </a:lnTo>
                  <a:lnTo>
                    <a:pt x="359981" y="361581"/>
                  </a:lnTo>
                  <a:lnTo>
                    <a:pt x="0" y="361581"/>
                  </a:lnTo>
                  <a:close/>
                </a:path>
                <a:path w="720089" h="361950">
                  <a:moveTo>
                    <a:pt x="360083" y="361581"/>
                  </a:moveTo>
                  <a:lnTo>
                    <a:pt x="360083" y="584"/>
                  </a:lnTo>
                  <a:lnTo>
                    <a:pt x="720064" y="584"/>
                  </a:lnTo>
                  <a:lnTo>
                    <a:pt x="720064" y="361581"/>
                  </a:lnTo>
                  <a:lnTo>
                    <a:pt x="360083" y="361581"/>
                  </a:lnTo>
                  <a:close/>
                </a:path>
                <a:path w="720089" h="361950">
                  <a:moveTo>
                    <a:pt x="631888" y="289432"/>
                  </a:moveTo>
                  <a:lnTo>
                    <a:pt x="631888" y="361810"/>
                  </a:lnTo>
                </a:path>
                <a:path w="720089" h="361950">
                  <a:moveTo>
                    <a:pt x="596150" y="289432"/>
                  </a:moveTo>
                  <a:lnTo>
                    <a:pt x="668527" y="289432"/>
                  </a:lnTo>
                </a:path>
                <a:path w="720089" h="361950">
                  <a:moveTo>
                    <a:pt x="451383" y="361581"/>
                  </a:moveTo>
                  <a:lnTo>
                    <a:pt x="451383" y="584"/>
                  </a:lnTo>
                </a:path>
                <a:path w="720089" h="361950">
                  <a:moveTo>
                    <a:pt x="89369" y="0"/>
                  </a:moveTo>
                  <a:lnTo>
                    <a:pt x="269379" y="36139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4720488" y="216049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37" y="107480"/>
                  </a:lnTo>
                  <a:lnTo>
                    <a:pt x="17411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720488" y="216049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37" y="107480"/>
                  </a:lnTo>
                  <a:lnTo>
                    <a:pt x="0" y="107480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485525" y="2412657"/>
              <a:ext cx="76835" cy="114109"/>
            </a:xfrm>
            <a:prstGeom prst="rect">
              <a:avLst/>
            </a:prstGeom>
          </p:spPr>
        </p:pic>
        <p:sp>
          <p:nvSpPr>
            <p:cNvPr id="7" name="object 7"/>
            <p:cNvSpPr/>
            <p:nvPr/>
          </p:nvSpPr>
          <p:spPr>
            <a:xfrm>
              <a:off x="4340568" y="2069909"/>
              <a:ext cx="991235" cy="541655"/>
            </a:xfrm>
            <a:custGeom>
              <a:avLst/>
              <a:gdLst/>
              <a:ahLst/>
              <a:cxnLst/>
              <a:rect l="l" t="t" r="r" b="b"/>
              <a:pathLst>
                <a:path w="991235" h="541655">
                  <a:moveTo>
                    <a:pt x="0" y="378637"/>
                  </a:moveTo>
                  <a:lnTo>
                    <a:pt x="72389" y="378637"/>
                  </a:lnTo>
                </a:path>
                <a:path w="991235" h="541655">
                  <a:moveTo>
                    <a:pt x="35737" y="378637"/>
                  </a:moveTo>
                  <a:lnTo>
                    <a:pt x="35737" y="451015"/>
                  </a:lnTo>
                </a:path>
                <a:path w="991235" h="541655">
                  <a:moveTo>
                    <a:pt x="396735" y="89788"/>
                  </a:moveTo>
                  <a:lnTo>
                    <a:pt x="396735" y="0"/>
                  </a:lnTo>
                </a:path>
                <a:path w="991235" h="541655">
                  <a:moveTo>
                    <a:pt x="396735" y="450786"/>
                  </a:moveTo>
                  <a:lnTo>
                    <a:pt x="396735" y="541489"/>
                  </a:lnTo>
                </a:path>
                <a:path w="991235" h="541655">
                  <a:moveTo>
                    <a:pt x="990688" y="270294"/>
                  </a:moveTo>
                  <a:lnTo>
                    <a:pt x="963193" y="360083"/>
                  </a:lnTo>
                  <a:lnTo>
                    <a:pt x="909142" y="180505"/>
                  </a:lnTo>
                  <a:lnTo>
                    <a:pt x="855078" y="360083"/>
                  </a:lnTo>
                  <a:lnTo>
                    <a:pt x="801027" y="180505"/>
                  </a:lnTo>
                  <a:lnTo>
                    <a:pt x="746963" y="360083"/>
                  </a:lnTo>
                  <a:lnTo>
                    <a:pt x="692912" y="180505"/>
                  </a:lnTo>
                  <a:lnTo>
                    <a:pt x="666343" y="270294"/>
                  </a:lnTo>
                </a:path>
                <a:path w="991235" h="541655">
                  <a:moveTo>
                    <a:pt x="577494" y="523392"/>
                  </a:moveTo>
                  <a:lnTo>
                    <a:pt x="619391" y="451002"/>
                  </a:lnTo>
                  <a:lnTo>
                    <a:pt x="536003" y="451002"/>
                  </a:lnTo>
                  <a:lnTo>
                    <a:pt x="577494" y="5233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" name="object 8"/>
          <p:cNvSpPr txBox="1"/>
          <p:nvPr/>
        </p:nvSpPr>
        <p:spPr>
          <a:xfrm>
            <a:off x="4623019" y="19955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4610320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4953224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1" name="object 11"/>
          <p:cNvSpPr/>
          <p:nvPr/>
        </p:nvSpPr>
        <p:spPr>
          <a:xfrm>
            <a:off x="3925760" y="2304237"/>
            <a:ext cx="361315" cy="71755"/>
          </a:xfrm>
          <a:custGeom>
            <a:avLst/>
            <a:gdLst/>
            <a:ahLst/>
            <a:cxnLst/>
            <a:rect l="l" t="t" r="r" b="b"/>
            <a:pathLst>
              <a:path w="361314" h="71755">
                <a:moveTo>
                  <a:pt x="0" y="35737"/>
                </a:moveTo>
                <a:lnTo>
                  <a:pt x="2745" y="21650"/>
                </a:lnTo>
                <a:lnTo>
                  <a:pt x="10298" y="10310"/>
                </a:lnTo>
                <a:lnTo>
                  <a:pt x="21629" y="2749"/>
                </a:lnTo>
                <a:lnTo>
                  <a:pt x="35712" y="0"/>
                </a:lnTo>
                <a:lnTo>
                  <a:pt x="360756" y="0"/>
                </a:lnTo>
                <a:lnTo>
                  <a:pt x="360756" y="71462"/>
                </a:lnTo>
                <a:lnTo>
                  <a:pt x="35712" y="71462"/>
                </a:lnTo>
                <a:lnTo>
                  <a:pt x="23563" y="68715"/>
                </a:lnTo>
                <a:lnTo>
                  <a:pt x="12017" y="61158"/>
                </a:lnTo>
                <a:lnTo>
                  <a:pt x="3390" y="49822"/>
                </a:lnTo>
                <a:lnTo>
                  <a:pt x="0" y="35737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158240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 </a:t>
            </a:r>
            <a:r>
              <a:rPr dirty="0" spc="-125"/>
              <a:t>de</a:t>
            </a:r>
            <a:r>
              <a:rPr dirty="0" spc="-85"/>
              <a:t> </a:t>
            </a:r>
            <a:r>
              <a:rPr dirty="0" spc="100"/>
              <a:t>3/2</a:t>
            </a:r>
            <a:r>
              <a:rPr dirty="0" spc="-80"/>
              <a:t> </a:t>
            </a:r>
            <a:r>
              <a:rPr dirty="0" spc="-110"/>
              <a:t>vías:</a:t>
            </a:r>
            <a:r>
              <a:rPr dirty="0" spc="-85"/>
              <a:t> </a:t>
            </a:r>
            <a:r>
              <a:rPr dirty="0" spc="-65"/>
              <a:t>abierta</a:t>
            </a:r>
            <a:r>
              <a:rPr dirty="0" spc="-85"/>
              <a:t> </a:t>
            </a:r>
            <a:r>
              <a:rPr dirty="0" spc="-125"/>
              <a:t>en</a:t>
            </a:r>
            <a:r>
              <a:rPr dirty="0" spc="-80"/>
              <a:t> </a:t>
            </a:r>
            <a:r>
              <a:rPr dirty="0" spc="-130"/>
              <a:t>reposo,</a:t>
            </a:r>
            <a:r>
              <a:rPr dirty="0" spc="-85"/>
              <a:t> </a:t>
            </a:r>
            <a:r>
              <a:rPr dirty="0" spc="-105"/>
              <a:t>asiento</a:t>
            </a:r>
            <a:r>
              <a:rPr dirty="0" spc="-85"/>
              <a:t> </a:t>
            </a:r>
            <a:r>
              <a:rPr dirty="0" spc="-125"/>
              <a:t>de</a:t>
            </a:r>
            <a:r>
              <a:rPr dirty="0" spc="-80"/>
              <a:t> </a:t>
            </a:r>
            <a:r>
              <a:rPr dirty="0" spc="-10"/>
              <a:t>plato</a:t>
            </a:r>
          </a:p>
        </p:txBody>
      </p:sp>
      <p:grpSp>
        <p:nvGrpSpPr>
          <p:cNvPr id="13" name="object 13"/>
          <p:cNvGrpSpPr/>
          <p:nvPr/>
        </p:nvGrpSpPr>
        <p:grpSpPr>
          <a:xfrm>
            <a:off x="7753083" y="1979206"/>
            <a:ext cx="1687830" cy="629285"/>
            <a:chOff x="7753083" y="1979206"/>
            <a:chExt cx="1687830" cy="629285"/>
          </a:xfrm>
        </p:grpSpPr>
        <p:sp>
          <p:nvSpPr>
            <p:cNvPr id="14" name="object 14"/>
            <p:cNvSpPr/>
            <p:nvPr/>
          </p:nvSpPr>
          <p:spPr>
            <a:xfrm>
              <a:off x="8390445" y="2068410"/>
              <a:ext cx="720090" cy="361950"/>
            </a:xfrm>
            <a:custGeom>
              <a:avLst/>
              <a:gdLst/>
              <a:ahLst/>
              <a:cxnLst/>
              <a:rect l="l" t="t" r="r" b="b"/>
              <a:pathLst>
                <a:path w="720090" h="361950">
                  <a:moveTo>
                    <a:pt x="0" y="361581"/>
                  </a:moveTo>
                  <a:lnTo>
                    <a:pt x="0" y="584"/>
                  </a:lnTo>
                  <a:lnTo>
                    <a:pt x="359981" y="584"/>
                  </a:lnTo>
                  <a:lnTo>
                    <a:pt x="359981" y="361581"/>
                  </a:lnTo>
                  <a:lnTo>
                    <a:pt x="0" y="361581"/>
                  </a:lnTo>
                  <a:close/>
                </a:path>
                <a:path w="720090" h="361950">
                  <a:moveTo>
                    <a:pt x="360083" y="361581"/>
                  </a:moveTo>
                  <a:lnTo>
                    <a:pt x="360083" y="584"/>
                  </a:lnTo>
                  <a:lnTo>
                    <a:pt x="720064" y="584"/>
                  </a:lnTo>
                  <a:lnTo>
                    <a:pt x="720064" y="361581"/>
                  </a:lnTo>
                  <a:lnTo>
                    <a:pt x="360083" y="361581"/>
                  </a:lnTo>
                  <a:close/>
                </a:path>
                <a:path w="720090" h="361950">
                  <a:moveTo>
                    <a:pt x="631964" y="289420"/>
                  </a:moveTo>
                  <a:lnTo>
                    <a:pt x="631964" y="361810"/>
                  </a:lnTo>
                </a:path>
                <a:path w="720090" h="361950">
                  <a:moveTo>
                    <a:pt x="596239" y="289420"/>
                  </a:moveTo>
                  <a:lnTo>
                    <a:pt x="668616" y="289420"/>
                  </a:lnTo>
                </a:path>
                <a:path w="720090" h="361950">
                  <a:moveTo>
                    <a:pt x="451472" y="361581"/>
                  </a:moveTo>
                  <a:lnTo>
                    <a:pt x="451472" y="584"/>
                  </a:lnTo>
                </a:path>
                <a:path w="720090" h="361950">
                  <a:moveTo>
                    <a:pt x="84658" y="0"/>
                  </a:moveTo>
                  <a:lnTo>
                    <a:pt x="264655" y="36137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8824506" y="2069795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37" y="107480"/>
                  </a:lnTo>
                  <a:lnTo>
                    <a:pt x="17411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8824506" y="2069795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37" y="107480"/>
                  </a:lnTo>
                  <a:lnTo>
                    <a:pt x="0" y="107480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" name="object 1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584742" y="2321953"/>
              <a:ext cx="76822" cy="114109"/>
            </a:xfrm>
            <a:prstGeom prst="rect">
              <a:avLst/>
            </a:prstGeom>
          </p:spPr>
        </p:pic>
        <p:sp>
          <p:nvSpPr>
            <p:cNvPr id="18" name="object 18"/>
            <p:cNvSpPr/>
            <p:nvPr/>
          </p:nvSpPr>
          <p:spPr>
            <a:xfrm>
              <a:off x="7758480" y="1979206"/>
              <a:ext cx="1677035" cy="624205"/>
            </a:xfrm>
            <a:custGeom>
              <a:avLst/>
              <a:gdLst/>
              <a:ahLst/>
              <a:cxnLst/>
              <a:rect l="l" t="t" r="r" b="b"/>
              <a:pathLst>
                <a:path w="1677034" h="624205">
                  <a:moveTo>
                    <a:pt x="681304" y="378625"/>
                  </a:moveTo>
                  <a:lnTo>
                    <a:pt x="753681" y="378625"/>
                  </a:lnTo>
                </a:path>
                <a:path w="1677034" h="624205">
                  <a:moveTo>
                    <a:pt x="717029" y="378625"/>
                  </a:moveTo>
                  <a:lnTo>
                    <a:pt x="717029" y="451015"/>
                  </a:lnTo>
                </a:path>
                <a:path w="1677034" h="624205">
                  <a:moveTo>
                    <a:pt x="1676692" y="270281"/>
                  </a:moveTo>
                  <a:lnTo>
                    <a:pt x="1649209" y="360070"/>
                  </a:lnTo>
                  <a:lnTo>
                    <a:pt x="1595145" y="180492"/>
                  </a:lnTo>
                  <a:lnTo>
                    <a:pt x="1541094" y="360070"/>
                  </a:lnTo>
                  <a:lnTo>
                    <a:pt x="1487030" y="180492"/>
                  </a:lnTo>
                  <a:lnTo>
                    <a:pt x="1432979" y="360070"/>
                  </a:lnTo>
                  <a:lnTo>
                    <a:pt x="1378915" y="180492"/>
                  </a:lnTo>
                  <a:lnTo>
                    <a:pt x="1352346" y="270281"/>
                  </a:lnTo>
                </a:path>
                <a:path w="1677034" h="624205">
                  <a:moveTo>
                    <a:pt x="271195" y="270052"/>
                  </a:moveTo>
                  <a:lnTo>
                    <a:pt x="273945" y="255967"/>
                  </a:lnTo>
                  <a:lnTo>
                    <a:pt x="281506" y="244632"/>
                  </a:lnTo>
                  <a:lnTo>
                    <a:pt x="292846" y="237075"/>
                  </a:lnTo>
                  <a:lnTo>
                    <a:pt x="306933" y="234327"/>
                  </a:lnTo>
                  <a:lnTo>
                    <a:pt x="632193" y="234327"/>
                  </a:lnTo>
                  <a:lnTo>
                    <a:pt x="632193" y="305790"/>
                  </a:lnTo>
                  <a:lnTo>
                    <a:pt x="306933" y="305790"/>
                  </a:lnTo>
                  <a:lnTo>
                    <a:pt x="294775" y="303042"/>
                  </a:lnTo>
                  <a:lnTo>
                    <a:pt x="283221" y="295484"/>
                  </a:lnTo>
                  <a:lnTo>
                    <a:pt x="274588" y="284145"/>
                  </a:lnTo>
                  <a:lnTo>
                    <a:pt x="271195" y="270052"/>
                  </a:lnTo>
                  <a:close/>
                </a:path>
                <a:path w="1677034" h="624205">
                  <a:moveTo>
                    <a:pt x="271195" y="108661"/>
                  </a:moveTo>
                  <a:lnTo>
                    <a:pt x="0" y="379856"/>
                  </a:lnTo>
                </a:path>
                <a:path w="1677034" h="624205">
                  <a:moveTo>
                    <a:pt x="271195" y="324319"/>
                  </a:moveTo>
                  <a:lnTo>
                    <a:pt x="0" y="595528"/>
                  </a:lnTo>
                </a:path>
                <a:path w="1677034" h="624205">
                  <a:moveTo>
                    <a:pt x="271195" y="179273"/>
                  </a:moveTo>
                  <a:lnTo>
                    <a:pt x="0" y="450481"/>
                  </a:lnTo>
                </a:path>
                <a:path w="1677034" h="624205">
                  <a:moveTo>
                    <a:pt x="271195" y="251421"/>
                  </a:moveTo>
                  <a:lnTo>
                    <a:pt x="0" y="522630"/>
                  </a:lnTo>
                </a:path>
                <a:path w="1677034" h="624205">
                  <a:moveTo>
                    <a:pt x="45618" y="622045"/>
                  </a:moveTo>
                  <a:lnTo>
                    <a:pt x="253657" y="414007"/>
                  </a:lnTo>
                </a:path>
                <a:path w="1677034" h="624205">
                  <a:moveTo>
                    <a:pt x="1625" y="306095"/>
                  </a:moveTo>
                  <a:lnTo>
                    <a:pt x="189738" y="117982"/>
                  </a:lnTo>
                </a:path>
                <a:path w="1677034" h="624205">
                  <a:moveTo>
                    <a:pt x="1625" y="234708"/>
                  </a:moveTo>
                  <a:lnTo>
                    <a:pt x="118503" y="117830"/>
                  </a:lnTo>
                </a:path>
                <a:path w="1677034" h="624205">
                  <a:moveTo>
                    <a:pt x="1625" y="162572"/>
                  </a:moveTo>
                  <a:lnTo>
                    <a:pt x="55499" y="109600"/>
                  </a:lnTo>
                </a:path>
                <a:path w="1677034" h="624205">
                  <a:moveTo>
                    <a:pt x="271208" y="107581"/>
                  </a:moveTo>
                  <a:lnTo>
                    <a:pt x="271208" y="377875"/>
                  </a:lnTo>
                  <a:lnTo>
                    <a:pt x="164363" y="575119"/>
                  </a:lnTo>
                  <a:lnTo>
                    <a:pt x="164363" y="623747"/>
                  </a:lnTo>
                </a:path>
                <a:path w="1677034" h="624205">
                  <a:moveTo>
                    <a:pt x="720839" y="89788"/>
                  </a:moveTo>
                  <a:lnTo>
                    <a:pt x="720839" y="0"/>
                  </a:lnTo>
                </a:path>
                <a:path w="1677034" h="624205">
                  <a:moveTo>
                    <a:pt x="717029" y="451015"/>
                  </a:moveTo>
                  <a:lnTo>
                    <a:pt x="717029" y="541718"/>
                  </a:lnTo>
                </a:path>
                <a:path w="1677034" h="624205">
                  <a:moveTo>
                    <a:pt x="901585" y="523379"/>
                  </a:moveTo>
                  <a:lnTo>
                    <a:pt x="943495" y="451002"/>
                  </a:lnTo>
                  <a:lnTo>
                    <a:pt x="860107" y="451002"/>
                  </a:lnTo>
                  <a:lnTo>
                    <a:pt x="901585" y="52337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8356819" y="18939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8356819" y="24273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699724" y="24273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2" name="object 22"/>
          <p:cNvGrpSpPr/>
          <p:nvPr/>
        </p:nvGrpSpPr>
        <p:grpSpPr>
          <a:xfrm>
            <a:off x="5326697" y="3211601"/>
            <a:ext cx="2554605" cy="3034665"/>
            <a:chOff x="5326697" y="3211601"/>
            <a:chExt cx="2554605" cy="3034665"/>
          </a:xfrm>
        </p:grpSpPr>
        <p:sp>
          <p:nvSpPr>
            <p:cNvPr id="23" name="object 23"/>
            <p:cNvSpPr/>
            <p:nvPr/>
          </p:nvSpPr>
          <p:spPr>
            <a:xfrm>
              <a:off x="5332107" y="4214596"/>
              <a:ext cx="2543810" cy="1421765"/>
            </a:xfrm>
            <a:custGeom>
              <a:avLst/>
              <a:gdLst/>
              <a:ahLst/>
              <a:cxnLst/>
              <a:rect l="l" t="t" r="r" b="b"/>
              <a:pathLst>
                <a:path w="2543809" h="1421764">
                  <a:moveTo>
                    <a:pt x="1073124" y="454621"/>
                  </a:moveTo>
                  <a:lnTo>
                    <a:pt x="936828" y="318338"/>
                  </a:lnTo>
                  <a:lnTo>
                    <a:pt x="1017016" y="318325"/>
                  </a:lnTo>
                  <a:lnTo>
                    <a:pt x="1017003" y="46024"/>
                  </a:lnTo>
                  <a:lnTo>
                    <a:pt x="46951" y="45821"/>
                  </a:lnTo>
                  <a:lnTo>
                    <a:pt x="0" y="0"/>
                  </a:lnTo>
                  <a:lnTo>
                    <a:pt x="0" y="706640"/>
                  </a:lnTo>
                  <a:lnTo>
                    <a:pt x="46951" y="658545"/>
                  </a:lnTo>
                  <a:lnTo>
                    <a:pt x="912787" y="658533"/>
                  </a:lnTo>
                  <a:lnTo>
                    <a:pt x="912787" y="808570"/>
                  </a:lnTo>
                  <a:lnTo>
                    <a:pt x="864679" y="808570"/>
                  </a:lnTo>
                  <a:lnTo>
                    <a:pt x="864679" y="760463"/>
                  </a:lnTo>
                  <a:lnTo>
                    <a:pt x="761606" y="760463"/>
                  </a:lnTo>
                  <a:lnTo>
                    <a:pt x="761606" y="1214005"/>
                  </a:lnTo>
                  <a:lnTo>
                    <a:pt x="1017003" y="1213993"/>
                  </a:lnTo>
                  <a:lnTo>
                    <a:pt x="1017003" y="1063980"/>
                  </a:lnTo>
                  <a:lnTo>
                    <a:pt x="809713" y="1063980"/>
                  </a:lnTo>
                  <a:lnTo>
                    <a:pt x="809701" y="912799"/>
                  </a:lnTo>
                  <a:lnTo>
                    <a:pt x="1017003" y="912787"/>
                  </a:lnTo>
                  <a:lnTo>
                    <a:pt x="1017003" y="891032"/>
                  </a:lnTo>
                  <a:lnTo>
                    <a:pt x="1073124" y="841794"/>
                  </a:lnTo>
                  <a:lnTo>
                    <a:pt x="1073124" y="454621"/>
                  </a:lnTo>
                  <a:close/>
                </a:path>
                <a:path w="2543809" h="1421764">
                  <a:moveTo>
                    <a:pt x="2543670" y="705497"/>
                  </a:moveTo>
                  <a:lnTo>
                    <a:pt x="2486406" y="760476"/>
                  </a:lnTo>
                  <a:lnTo>
                    <a:pt x="1678990" y="760476"/>
                  </a:lnTo>
                  <a:lnTo>
                    <a:pt x="1678978" y="808570"/>
                  </a:lnTo>
                  <a:lnTo>
                    <a:pt x="1630883" y="808570"/>
                  </a:lnTo>
                  <a:lnTo>
                    <a:pt x="1630883" y="44665"/>
                  </a:lnTo>
                  <a:lnTo>
                    <a:pt x="1526667" y="44665"/>
                  </a:lnTo>
                  <a:lnTo>
                    <a:pt x="1526654" y="318325"/>
                  </a:lnTo>
                  <a:lnTo>
                    <a:pt x="1614843" y="318338"/>
                  </a:lnTo>
                  <a:lnTo>
                    <a:pt x="1479702" y="454621"/>
                  </a:lnTo>
                  <a:lnTo>
                    <a:pt x="1479702" y="841794"/>
                  </a:lnTo>
                  <a:lnTo>
                    <a:pt x="1526654" y="888746"/>
                  </a:lnTo>
                  <a:lnTo>
                    <a:pt x="1526667" y="912799"/>
                  </a:lnTo>
                  <a:lnTo>
                    <a:pt x="1733956" y="912799"/>
                  </a:lnTo>
                  <a:lnTo>
                    <a:pt x="1733956" y="1063967"/>
                  </a:lnTo>
                  <a:lnTo>
                    <a:pt x="1526667" y="1063967"/>
                  </a:lnTo>
                  <a:lnTo>
                    <a:pt x="1526667" y="1214005"/>
                  </a:lnTo>
                  <a:lnTo>
                    <a:pt x="1652638" y="1213993"/>
                  </a:lnTo>
                  <a:lnTo>
                    <a:pt x="1652638" y="1365186"/>
                  </a:lnTo>
                  <a:lnTo>
                    <a:pt x="2486406" y="1365186"/>
                  </a:lnTo>
                  <a:lnTo>
                    <a:pt x="2543670" y="1421307"/>
                  </a:lnTo>
                  <a:lnTo>
                    <a:pt x="2543670" y="705497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332094" y="4285551"/>
              <a:ext cx="1527175" cy="1802764"/>
            </a:xfrm>
            <a:custGeom>
              <a:avLst/>
              <a:gdLst/>
              <a:ahLst/>
              <a:cxnLst/>
              <a:rect l="l" t="t" r="r" b="b"/>
              <a:pathLst>
                <a:path w="1527175" h="1802764">
                  <a:moveTo>
                    <a:pt x="0" y="991870"/>
                  </a:moveTo>
                  <a:lnTo>
                    <a:pt x="0" y="1699666"/>
                  </a:lnTo>
                  <a:lnTo>
                    <a:pt x="46951" y="1652701"/>
                  </a:lnTo>
                  <a:lnTo>
                    <a:pt x="889889" y="1652701"/>
                  </a:lnTo>
                  <a:lnTo>
                    <a:pt x="1017028" y="1802739"/>
                  </a:lnTo>
                  <a:lnTo>
                    <a:pt x="1526679" y="1802739"/>
                  </a:lnTo>
                  <a:lnTo>
                    <a:pt x="1526679" y="1653857"/>
                  </a:lnTo>
                  <a:lnTo>
                    <a:pt x="1422450" y="1653844"/>
                  </a:lnTo>
                  <a:lnTo>
                    <a:pt x="1423593" y="0"/>
                  </a:lnTo>
                  <a:lnTo>
                    <a:pt x="1121244" y="0"/>
                  </a:lnTo>
                  <a:lnTo>
                    <a:pt x="1121244" y="1653857"/>
                  </a:lnTo>
                  <a:lnTo>
                    <a:pt x="1017016" y="1653857"/>
                  </a:lnTo>
                  <a:lnTo>
                    <a:pt x="1017016" y="1433944"/>
                  </a:lnTo>
                  <a:lnTo>
                    <a:pt x="722680" y="1435100"/>
                  </a:lnTo>
                  <a:lnTo>
                    <a:pt x="585254" y="1291932"/>
                  </a:lnTo>
                  <a:lnTo>
                    <a:pt x="585254" y="1041120"/>
                  </a:lnTo>
                  <a:lnTo>
                    <a:pt x="46951" y="1041120"/>
                  </a:lnTo>
                  <a:lnTo>
                    <a:pt x="0" y="99187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233769" y="5353342"/>
              <a:ext cx="82943" cy="82943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5332094" y="4873142"/>
              <a:ext cx="1017269" cy="847725"/>
            </a:xfrm>
            <a:custGeom>
              <a:avLst/>
              <a:gdLst/>
              <a:ahLst/>
              <a:cxnLst/>
              <a:rect l="l" t="t" r="r" b="b"/>
              <a:pathLst>
                <a:path w="1017270" h="847725">
                  <a:moveTo>
                    <a:pt x="0" y="48094"/>
                  </a:moveTo>
                  <a:lnTo>
                    <a:pt x="0" y="404279"/>
                  </a:lnTo>
                  <a:lnTo>
                    <a:pt x="46964" y="453529"/>
                  </a:lnTo>
                  <a:lnTo>
                    <a:pt x="585254" y="453529"/>
                  </a:lnTo>
                  <a:lnTo>
                    <a:pt x="585241" y="704342"/>
                  </a:lnTo>
                  <a:lnTo>
                    <a:pt x="722680" y="847509"/>
                  </a:lnTo>
                  <a:lnTo>
                    <a:pt x="1017016" y="847509"/>
                  </a:lnTo>
                  <a:lnTo>
                    <a:pt x="1017015" y="555447"/>
                  </a:lnTo>
                  <a:lnTo>
                    <a:pt x="761618" y="555459"/>
                  </a:lnTo>
                  <a:lnTo>
                    <a:pt x="761618" y="101930"/>
                  </a:lnTo>
                  <a:lnTo>
                    <a:pt x="864692" y="101930"/>
                  </a:lnTo>
                  <a:lnTo>
                    <a:pt x="864692" y="150025"/>
                  </a:lnTo>
                  <a:lnTo>
                    <a:pt x="912799" y="150025"/>
                  </a:lnTo>
                  <a:lnTo>
                    <a:pt x="912799" y="0"/>
                  </a:lnTo>
                  <a:lnTo>
                    <a:pt x="46964" y="0"/>
                  </a:lnTo>
                  <a:lnTo>
                    <a:pt x="0" y="4809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332094" y="4873142"/>
              <a:ext cx="1017269" cy="847725"/>
            </a:xfrm>
            <a:custGeom>
              <a:avLst/>
              <a:gdLst/>
              <a:ahLst/>
              <a:cxnLst/>
              <a:rect l="l" t="t" r="r" b="b"/>
              <a:pathLst>
                <a:path w="1017270" h="847725">
                  <a:moveTo>
                    <a:pt x="0" y="48094"/>
                  </a:moveTo>
                  <a:lnTo>
                    <a:pt x="46964" y="0"/>
                  </a:lnTo>
                  <a:lnTo>
                    <a:pt x="912799" y="0"/>
                  </a:lnTo>
                  <a:lnTo>
                    <a:pt x="912799" y="150025"/>
                  </a:lnTo>
                  <a:lnTo>
                    <a:pt x="864692" y="150025"/>
                  </a:lnTo>
                  <a:lnTo>
                    <a:pt x="864692" y="101930"/>
                  </a:lnTo>
                  <a:lnTo>
                    <a:pt x="761618" y="101930"/>
                  </a:lnTo>
                  <a:lnTo>
                    <a:pt x="761618" y="555459"/>
                  </a:lnTo>
                  <a:lnTo>
                    <a:pt x="1017015" y="555447"/>
                  </a:lnTo>
                  <a:lnTo>
                    <a:pt x="1017016" y="847509"/>
                  </a:lnTo>
                  <a:lnTo>
                    <a:pt x="722680" y="847509"/>
                  </a:lnTo>
                  <a:lnTo>
                    <a:pt x="585241" y="704342"/>
                  </a:lnTo>
                  <a:lnTo>
                    <a:pt x="585254" y="453529"/>
                  </a:lnTo>
                  <a:lnTo>
                    <a:pt x="46964" y="453529"/>
                  </a:lnTo>
                  <a:lnTo>
                    <a:pt x="0" y="404279"/>
                  </a:lnTo>
                  <a:lnTo>
                    <a:pt x="0" y="480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6453339" y="4285551"/>
              <a:ext cx="301625" cy="1802764"/>
            </a:xfrm>
            <a:custGeom>
              <a:avLst/>
              <a:gdLst/>
              <a:ahLst/>
              <a:cxnLst/>
              <a:rect l="l" t="t" r="r" b="b"/>
              <a:pathLst>
                <a:path w="301625" h="1802764">
                  <a:moveTo>
                    <a:pt x="0" y="1802739"/>
                  </a:moveTo>
                  <a:lnTo>
                    <a:pt x="301205" y="1802739"/>
                  </a:lnTo>
                  <a:lnTo>
                    <a:pt x="0" y="1781619"/>
                  </a:lnTo>
                  <a:lnTo>
                    <a:pt x="301205" y="1692084"/>
                  </a:lnTo>
                  <a:lnTo>
                    <a:pt x="0" y="1607578"/>
                  </a:lnTo>
                  <a:lnTo>
                    <a:pt x="301205" y="1517040"/>
                  </a:lnTo>
                  <a:lnTo>
                    <a:pt x="0" y="1425486"/>
                  </a:lnTo>
                  <a:lnTo>
                    <a:pt x="301205" y="1334947"/>
                  </a:lnTo>
                  <a:lnTo>
                    <a:pt x="0" y="1251458"/>
                  </a:lnTo>
                  <a:lnTo>
                    <a:pt x="301205" y="1159903"/>
                  </a:lnTo>
                  <a:lnTo>
                    <a:pt x="0" y="1069365"/>
                  </a:lnTo>
                  <a:lnTo>
                    <a:pt x="301205" y="978827"/>
                  </a:lnTo>
                  <a:lnTo>
                    <a:pt x="0" y="895337"/>
                  </a:lnTo>
                  <a:lnTo>
                    <a:pt x="301205" y="804799"/>
                  </a:lnTo>
                  <a:lnTo>
                    <a:pt x="0" y="713244"/>
                  </a:lnTo>
                  <a:lnTo>
                    <a:pt x="301205" y="622706"/>
                  </a:lnTo>
                  <a:lnTo>
                    <a:pt x="0" y="538200"/>
                  </a:lnTo>
                  <a:lnTo>
                    <a:pt x="301205" y="448665"/>
                  </a:lnTo>
                  <a:lnTo>
                    <a:pt x="0" y="358127"/>
                  </a:lnTo>
                  <a:lnTo>
                    <a:pt x="301205" y="267588"/>
                  </a:lnTo>
                  <a:lnTo>
                    <a:pt x="0" y="182079"/>
                  </a:lnTo>
                  <a:lnTo>
                    <a:pt x="301205" y="92544"/>
                  </a:lnTo>
                  <a:lnTo>
                    <a:pt x="0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6244894" y="3702659"/>
              <a:ext cx="104775" cy="558165"/>
            </a:xfrm>
            <a:custGeom>
              <a:avLst/>
              <a:gdLst/>
              <a:ahLst/>
              <a:cxnLst/>
              <a:rect l="l" t="t" r="r" b="b"/>
              <a:pathLst>
                <a:path w="104775" h="558164">
                  <a:moveTo>
                    <a:pt x="0" y="0"/>
                  </a:moveTo>
                  <a:lnTo>
                    <a:pt x="0" y="557961"/>
                  </a:lnTo>
                  <a:lnTo>
                    <a:pt x="104216" y="557961"/>
                  </a:lnTo>
                  <a:lnTo>
                    <a:pt x="1042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6244894" y="3702659"/>
              <a:ext cx="104775" cy="558165"/>
            </a:xfrm>
            <a:custGeom>
              <a:avLst/>
              <a:gdLst/>
              <a:ahLst/>
              <a:cxnLst/>
              <a:rect l="l" t="t" r="r" b="b"/>
              <a:pathLst>
                <a:path w="104775" h="558164">
                  <a:moveTo>
                    <a:pt x="0" y="557961"/>
                  </a:moveTo>
                  <a:lnTo>
                    <a:pt x="0" y="0"/>
                  </a:lnTo>
                  <a:lnTo>
                    <a:pt x="104216" y="0"/>
                  </a:lnTo>
                  <a:lnTo>
                    <a:pt x="104216" y="557961"/>
                  </a:lnTo>
                  <a:lnTo>
                    <a:pt x="0" y="55796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5332094" y="3401453"/>
              <a:ext cx="1017269" cy="859790"/>
            </a:xfrm>
            <a:custGeom>
              <a:avLst/>
              <a:gdLst/>
              <a:ahLst/>
              <a:cxnLst/>
              <a:rect l="l" t="t" r="r" b="b"/>
              <a:pathLst>
                <a:path w="1017270" h="859789">
                  <a:moveTo>
                    <a:pt x="0" y="301205"/>
                  </a:moveTo>
                  <a:lnTo>
                    <a:pt x="12" y="808570"/>
                  </a:lnTo>
                  <a:lnTo>
                    <a:pt x="12" y="813142"/>
                  </a:lnTo>
                  <a:lnTo>
                    <a:pt x="46964" y="858964"/>
                  </a:lnTo>
                  <a:lnTo>
                    <a:pt x="912799" y="859167"/>
                  </a:lnTo>
                  <a:lnTo>
                    <a:pt x="912799" y="301205"/>
                  </a:lnTo>
                  <a:lnTo>
                    <a:pt x="1017015" y="301205"/>
                  </a:lnTo>
                  <a:lnTo>
                    <a:pt x="1017015" y="0"/>
                  </a:lnTo>
                  <a:lnTo>
                    <a:pt x="866990" y="0"/>
                  </a:lnTo>
                  <a:lnTo>
                    <a:pt x="809726" y="50380"/>
                  </a:lnTo>
                  <a:lnTo>
                    <a:pt x="809726" y="301205"/>
                  </a:lnTo>
                  <a:lnTo>
                    <a:pt x="0" y="30120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5332094" y="3401453"/>
              <a:ext cx="1017269" cy="2583815"/>
            </a:xfrm>
            <a:custGeom>
              <a:avLst/>
              <a:gdLst/>
              <a:ahLst/>
              <a:cxnLst/>
              <a:rect l="l" t="t" r="r" b="b"/>
              <a:pathLst>
                <a:path w="1017270" h="2583815">
                  <a:moveTo>
                    <a:pt x="12" y="808570"/>
                  </a:moveTo>
                  <a:lnTo>
                    <a:pt x="0" y="301205"/>
                  </a:lnTo>
                  <a:lnTo>
                    <a:pt x="809726" y="301205"/>
                  </a:lnTo>
                  <a:lnTo>
                    <a:pt x="809726" y="50380"/>
                  </a:lnTo>
                  <a:lnTo>
                    <a:pt x="866990" y="0"/>
                  </a:lnTo>
                  <a:lnTo>
                    <a:pt x="1017015" y="0"/>
                  </a:lnTo>
                  <a:lnTo>
                    <a:pt x="1017015" y="301205"/>
                  </a:lnTo>
                  <a:lnTo>
                    <a:pt x="912799" y="301205"/>
                  </a:lnTo>
                  <a:lnTo>
                    <a:pt x="912799" y="859167"/>
                  </a:lnTo>
                  <a:lnTo>
                    <a:pt x="46964" y="858964"/>
                  </a:lnTo>
                  <a:lnTo>
                    <a:pt x="12" y="813142"/>
                  </a:lnTo>
                  <a:lnTo>
                    <a:pt x="12" y="808570"/>
                  </a:lnTo>
                  <a:close/>
                </a:path>
                <a:path w="1017270" h="2583815">
                  <a:moveTo>
                    <a:pt x="0" y="1875967"/>
                  </a:moveTo>
                  <a:lnTo>
                    <a:pt x="0" y="2583764"/>
                  </a:lnTo>
                </a:path>
                <a:path w="1017270" h="2583815">
                  <a:moveTo>
                    <a:pt x="0" y="808570"/>
                  </a:moveTo>
                  <a:lnTo>
                    <a:pt x="0" y="151978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6858761" y="3401453"/>
              <a:ext cx="1017269" cy="1621790"/>
            </a:xfrm>
            <a:custGeom>
              <a:avLst/>
              <a:gdLst/>
              <a:ahLst/>
              <a:cxnLst/>
              <a:rect l="l" t="t" r="r" b="b"/>
              <a:pathLst>
                <a:path w="1017270" h="1621789">
                  <a:moveTo>
                    <a:pt x="0" y="0"/>
                  </a:moveTo>
                  <a:lnTo>
                    <a:pt x="0" y="301205"/>
                  </a:lnTo>
                  <a:lnTo>
                    <a:pt x="104228" y="301205"/>
                  </a:lnTo>
                  <a:lnTo>
                    <a:pt x="104228" y="1621713"/>
                  </a:lnTo>
                  <a:lnTo>
                    <a:pt x="152323" y="1621713"/>
                  </a:lnTo>
                  <a:lnTo>
                    <a:pt x="152323" y="1573618"/>
                  </a:lnTo>
                  <a:lnTo>
                    <a:pt x="312489" y="1573618"/>
                  </a:lnTo>
                  <a:lnTo>
                    <a:pt x="309133" y="1573618"/>
                  </a:lnTo>
                  <a:lnTo>
                    <a:pt x="959751" y="1573618"/>
                  </a:lnTo>
                  <a:lnTo>
                    <a:pt x="1017016" y="1518640"/>
                  </a:lnTo>
                  <a:lnTo>
                    <a:pt x="1017015" y="301205"/>
                  </a:lnTo>
                  <a:lnTo>
                    <a:pt x="207302" y="301205"/>
                  </a:lnTo>
                  <a:lnTo>
                    <a:pt x="207302" y="48094"/>
                  </a:lnTo>
                  <a:lnTo>
                    <a:pt x="1500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6858761" y="3401453"/>
              <a:ext cx="1017269" cy="1621790"/>
            </a:xfrm>
            <a:custGeom>
              <a:avLst/>
              <a:gdLst/>
              <a:ahLst/>
              <a:cxnLst/>
              <a:rect l="l" t="t" r="r" b="b"/>
              <a:pathLst>
                <a:path w="1017270" h="1621789">
                  <a:moveTo>
                    <a:pt x="0" y="0"/>
                  </a:moveTo>
                  <a:lnTo>
                    <a:pt x="150037" y="0"/>
                  </a:lnTo>
                  <a:lnTo>
                    <a:pt x="207302" y="48094"/>
                  </a:lnTo>
                  <a:lnTo>
                    <a:pt x="207302" y="301205"/>
                  </a:lnTo>
                  <a:lnTo>
                    <a:pt x="1017015" y="301205"/>
                  </a:lnTo>
                  <a:lnTo>
                    <a:pt x="1017016" y="1518640"/>
                  </a:lnTo>
                  <a:lnTo>
                    <a:pt x="959751" y="1573618"/>
                  </a:lnTo>
                  <a:lnTo>
                    <a:pt x="888353" y="1573618"/>
                  </a:lnTo>
                  <a:lnTo>
                    <a:pt x="822329" y="1573618"/>
                  </a:lnTo>
                  <a:lnTo>
                    <a:pt x="309133" y="1573618"/>
                  </a:lnTo>
                  <a:lnTo>
                    <a:pt x="312489" y="1573618"/>
                  </a:lnTo>
                  <a:lnTo>
                    <a:pt x="152323" y="1573618"/>
                  </a:lnTo>
                  <a:lnTo>
                    <a:pt x="152323" y="1621713"/>
                  </a:lnTo>
                  <a:lnTo>
                    <a:pt x="104228" y="1621713"/>
                  </a:lnTo>
                  <a:lnTo>
                    <a:pt x="104228" y="301205"/>
                  </a:lnTo>
                  <a:lnTo>
                    <a:pt x="0" y="301205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332094" y="5428589"/>
              <a:ext cx="2543810" cy="812165"/>
            </a:xfrm>
            <a:custGeom>
              <a:avLst/>
              <a:gdLst/>
              <a:ahLst/>
              <a:cxnLst/>
              <a:rect l="l" t="t" r="r" b="b"/>
              <a:pathLst>
                <a:path w="2543809" h="812164">
                  <a:moveTo>
                    <a:pt x="0" y="556628"/>
                  </a:moveTo>
                  <a:lnTo>
                    <a:pt x="0" y="812025"/>
                  </a:lnTo>
                  <a:lnTo>
                    <a:pt x="2543682" y="812012"/>
                  </a:lnTo>
                  <a:lnTo>
                    <a:pt x="2543682" y="207314"/>
                  </a:lnTo>
                  <a:lnTo>
                    <a:pt x="2486418" y="151193"/>
                  </a:lnTo>
                  <a:lnTo>
                    <a:pt x="1652650" y="151206"/>
                  </a:lnTo>
                  <a:lnTo>
                    <a:pt x="1652650" y="0"/>
                  </a:lnTo>
                  <a:lnTo>
                    <a:pt x="1526679" y="12"/>
                  </a:lnTo>
                  <a:lnTo>
                    <a:pt x="1526666" y="659701"/>
                  </a:lnTo>
                  <a:lnTo>
                    <a:pt x="1017015" y="659701"/>
                  </a:lnTo>
                  <a:lnTo>
                    <a:pt x="889888" y="509663"/>
                  </a:lnTo>
                  <a:lnTo>
                    <a:pt x="46964" y="509663"/>
                  </a:lnTo>
                  <a:lnTo>
                    <a:pt x="0" y="55662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332094" y="5428589"/>
              <a:ext cx="2543810" cy="812165"/>
            </a:xfrm>
            <a:custGeom>
              <a:avLst/>
              <a:gdLst/>
              <a:ahLst/>
              <a:cxnLst/>
              <a:rect l="l" t="t" r="r" b="b"/>
              <a:pathLst>
                <a:path w="2543809" h="812164">
                  <a:moveTo>
                    <a:pt x="0" y="556628"/>
                  </a:moveTo>
                  <a:lnTo>
                    <a:pt x="46964" y="509663"/>
                  </a:lnTo>
                  <a:lnTo>
                    <a:pt x="889888" y="509663"/>
                  </a:lnTo>
                  <a:lnTo>
                    <a:pt x="1017015" y="659701"/>
                  </a:lnTo>
                  <a:lnTo>
                    <a:pt x="1526666" y="659701"/>
                  </a:lnTo>
                  <a:lnTo>
                    <a:pt x="1526679" y="12"/>
                  </a:lnTo>
                  <a:lnTo>
                    <a:pt x="1652650" y="0"/>
                  </a:lnTo>
                  <a:lnTo>
                    <a:pt x="1652650" y="151206"/>
                  </a:lnTo>
                  <a:lnTo>
                    <a:pt x="2486418" y="151193"/>
                  </a:lnTo>
                  <a:lnTo>
                    <a:pt x="2543682" y="207314"/>
                  </a:lnTo>
                  <a:lnTo>
                    <a:pt x="2543682" y="812012"/>
                  </a:lnTo>
                  <a:lnTo>
                    <a:pt x="0" y="812025"/>
                  </a:lnTo>
                  <a:lnTo>
                    <a:pt x="0" y="5566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6268948" y="3216998"/>
              <a:ext cx="678180" cy="1910714"/>
            </a:xfrm>
            <a:custGeom>
              <a:avLst/>
              <a:gdLst/>
              <a:ahLst/>
              <a:cxnLst/>
              <a:rect l="l" t="t" r="r" b="b"/>
              <a:pathLst>
                <a:path w="678179" h="1910714">
                  <a:moveTo>
                    <a:pt x="0" y="1315935"/>
                  </a:moveTo>
                  <a:lnTo>
                    <a:pt x="136283" y="1452219"/>
                  </a:lnTo>
                  <a:lnTo>
                    <a:pt x="136283" y="1839391"/>
                  </a:lnTo>
                  <a:lnTo>
                    <a:pt x="80162" y="1888629"/>
                  </a:lnTo>
                  <a:lnTo>
                    <a:pt x="80162" y="1910397"/>
                  </a:lnTo>
                  <a:lnTo>
                    <a:pt x="184391" y="1910397"/>
                  </a:lnTo>
                  <a:lnTo>
                    <a:pt x="184391" y="1068552"/>
                  </a:lnTo>
                  <a:lnTo>
                    <a:pt x="486740" y="1068552"/>
                  </a:lnTo>
                  <a:lnTo>
                    <a:pt x="486740" y="1910397"/>
                  </a:lnTo>
                  <a:lnTo>
                    <a:pt x="589813" y="1910397"/>
                  </a:lnTo>
                  <a:lnTo>
                    <a:pt x="589813" y="1886343"/>
                  </a:lnTo>
                  <a:lnTo>
                    <a:pt x="542861" y="1839391"/>
                  </a:lnTo>
                  <a:lnTo>
                    <a:pt x="542861" y="1452219"/>
                  </a:lnTo>
                  <a:lnTo>
                    <a:pt x="678002" y="1315935"/>
                  </a:lnTo>
                  <a:lnTo>
                    <a:pt x="589813" y="1315935"/>
                  </a:lnTo>
                  <a:lnTo>
                    <a:pt x="589813" y="75590"/>
                  </a:lnTo>
                  <a:lnTo>
                    <a:pt x="532549" y="43522"/>
                  </a:lnTo>
                  <a:lnTo>
                    <a:pt x="487883" y="26339"/>
                  </a:lnTo>
                  <a:lnTo>
                    <a:pt x="458114" y="18326"/>
                  </a:lnTo>
                  <a:lnTo>
                    <a:pt x="446659" y="14884"/>
                  </a:lnTo>
                  <a:lnTo>
                    <a:pt x="421462" y="8013"/>
                  </a:lnTo>
                  <a:lnTo>
                    <a:pt x="411149" y="5727"/>
                  </a:lnTo>
                  <a:lnTo>
                    <a:pt x="399694" y="4584"/>
                  </a:lnTo>
                  <a:lnTo>
                    <a:pt x="389394" y="2286"/>
                  </a:lnTo>
                  <a:lnTo>
                    <a:pt x="376796" y="1142"/>
                  </a:lnTo>
                  <a:lnTo>
                    <a:pt x="367626" y="0"/>
                  </a:lnTo>
                  <a:lnTo>
                    <a:pt x="321818" y="0"/>
                  </a:lnTo>
                  <a:lnTo>
                    <a:pt x="282879" y="3428"/>
                  </a:lnTo>
                  <a:lnTo>
                    <a:pt x="267995" y="5727"/>
                  </a:lnTo>
                  <a:lnTo>
                    <a:pt x="253098" y="6870"/>
                  </a:lnTo>
                  <a:lnTo>
                    <a:pt x="239356" y="9156"/>
                  </a:lnTo>
                  <a:lnTo>
                    <a:pt x="226758" y="12598"/>
                  </a:lnTo>
                  <a:lnTo>
                    <a:pt x="214160" y="14884"/>
                  </a:lnTo>
                  <a:lnTo>
                    <a:pt x="188963" y="21755"/>
                  </a:lnTo>
                  <a:lnTo>
                    <a:pt x="166065" y="30924"/>
                  </a:lnTo>
                  <a:lnTo>
                    <a:pt x="153466" y="35509"/>
                  </a:lnTo>
                  <a:lnTo>
                    <a:pt x="130556" y="46951"/>
                  </a:lnTo>
                  <a:lnTo>
                    <a:pt x="105359" y="60693"/>
                  </a:lnTo>
                  <a:lnTo>
                    <a:pt x="80162" y="76733"/>
                  </a:lnTo>
                  <a:lnTo>
                    <a:pt x="80162" y="1315935"/>
                  </a:lnTo>
                  <a:lnTo>
                    <a:pt x="0" y="131593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6268948" y="3216998"/>
              <a:ext cx="678180" cy="1910714"/>
            </a:xfrm>
            <a:custGeom>
              <a:avLst/>
              <a:gdLst/>
              <a:ahLst/>
              <a:cxnLst/>
              <a:rect l="l" t="t" r="r" b="b"/>
              <a:pathLst>
                <a:path w="678179" h="1910714">
                  <a:moveTo>
                    <a:pt x="136283" y="1452219"/>
                  </a:moveTo>
                  <a:lnTo>
                    <a:pt x="0" y="1315935"/>
                  </a:lnTo>
                  <a:lnTo>
                    <a:pt x="80162" y="1315935"/>
                  </a:lnTo>
                  <a:lnTo>
                    <a:pt x="80162" y="76733"/>
                  </a:lnTo>
                  <a:lnTo>
                    <a:pt x="105359" y="60693"/>
                  </a:lnTo>
                  <a:lnTo>
                    <a:pt x="130556" y="46951"/>
                  </a:lnTo>
                  <a:lnTo>
                    <a:pt x="153466" y="35509"/>
                  </a:lnTo>
                  <a:lnTo>
                    <a:pt x="166065" y="30924"/>
                  </a:lnTo>
                  <a:lnTo>
                    <a:pt x="188963" y="21755"/>
                  </a:lnTo>
                  <a:lnTo>
                    <a:pt x="214160" y="14884"/>
                  </a:lnTo>
                  <a:lnTo>
                    <a:pt x="226758" y="12598"/>
                  </a:lnTo>
                  <a:lnTo>
                    <a:pt x="239356" y="9156"/>
                  </a:lnTo>
                  <a:lnTo>
                    <a:pt x="253098" y="6870"/>
                  </a:lnTo>
                  <a:lnTo>
                    <a:pt x="267995" y="5727"/>
                  </a:lnTo>
                  <a:lnTo>
                    <a:pt x="282879" y="3428"/>
                  </a:lnTo>
                  <a:lnTo>
                    <a:pt x="296621" y="2286"/>
                  </a:lnTo>
                  <a:lnTo>
                    <a:pt x="321818" y="0"/>
                  </a:lnTo>
                  <a:lnTo>
                    <a:pt x="367626" y="0"/>
                  </a:lnTo>
                  <a:lnTo>
                    <a:pt x="376796" y="1142"/>
                  </a:lnTo>
                  <a:lnTo>
                    <a:pt x="389394" y="2286"/>
                  </a:lnTo>
                  <a:lnTo>
                    <a:pt x="399694" y="4584"/>
                  </a:lnTo>
                  <a:lnTo>
                    <a:pt x="411149" y="5727"/>
                  </a:lnTo>
                  <a:lnTo>
                    <a:pt x="421462" y="8013"/>
                  </a:lnTo>
                  <a:lnTo>
                    <a:pt x="446659" y="14884"/>
                  </a:lnTo>
                  <a:lnTo>
                    <a:pt x="458114" y="18326"/>
                  </a:lnTo>
                  <a:lnTo>
                    <a:pt x="470712" y="21755"/>
                  </a:lnTo>
                  <a:lnTo>
                    <a:pt x="518807" y="37795"/>
                  </a:lnTo>
                  <a:lnTo>
                    <a:pt x="560031" y="57264"/>
                  </a:lnTo>
                  <a:lnTo>
                    <a:pt x="589813" y="75590"/>
                  </a:lnTo>
                  <a:lnTo>
                    <a:pt x="589813" y="1315935"/>
                  </a:lnTo>
                  <a:lnTo>
                    <a:pt x="678002" y="1315935"/>
                  </a:lnTo>
                  <a:lnTo>
                    <a:pt x="542861" y="1452219"/>
                  </a:lnTo>
                  <a:lnTo>
                    <a:pt x="542861" y="1839391"/>
                  </a:lnTo>
                  <a:lnTo>
                    <a:pt x="589813" y="1886343"/>
                  </a:lnTo>
                  <a:lnTo>
                    <a:pt x="589813" y="1910397"/>
                  </a:lnTo>
                  <a:lnTo>
                    <a:pt x="486740" y="1910397"/>
                  </a:lnTo>
                  <a:lnTo>
                    <a:pt x="486740" y="1068552"/>
                  </a:lnTo>
                  <a:lnTo>
                    <a:pt x="184391" y="1068552"/>
                  </a:lnTo>
                  <a:lnTo>
                    <a:pt x="184391" y="1910397"/>
                  </a:lnTo>
                  <a:lnTo>
                    <a:pt x="80162" y="1910397"/>
                  </a:lnTo>
                  <a:lnTo>
                    <a:pt x="80162" y="1888629"/>
                  </a:lnTo>
                  <a:lnTo>
                    <a:pt x="136283" y="1839391"/>
                  </a:lnTo>
                  <a:lnTo>
                    <a:pt x="136283" y="14522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6754545" y="5127396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4" h="104775">
                  <a:moveTo>
                    <a:pt x="0" y="0"/>
                  </a:moveTo>
                  <a:lnTo>
                    <a:pt x="0" y="104216"/>
                  </a:lnTo>
                  <a:lnTo>
                    <a:pt x="279450" y="104216"/>
                  </a:lnTo>
                  <a:lnTo>
                    <a:pt x="2794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6754545" y="5127396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4" h="104775">
                  <a:moveTo>
                    <a:pt x="0" y="104216"/>
                  </a:moveTo>
                  <a:lnTo>
                    <a:pt x="0" y="0"/>
                  </a:lnTo>
                  <a:lnTo>
                    <a:pt x="279450" y="0"/>
                  </a:lnTo>
                  <a:lnTo>
                    <a:pt x="279450" y="104216"/>
                  </a:lnTo>
                  <a:lnTo>
                    <a:pt x="0" y="1042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6173888" y="5127396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5" h="104775">
                  <a:moveTo>
                    <a:pt x="0" y="0"/>
                  </a:moveTo>
                  <a:lnTo>
                    <a:pt x="0" y="104216"/>
                  </a:lnTo>
                  <a:lnTo>
                    <a:pt x="279450" y="104216"/>
                  </a:lnTo>
                  <a:lnTo>
                    <a:pt x="2794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6173888" y="5127396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5" h="104775">
                  <a:moveTo>
                    <a:pt x="0" y="104216"/>
                  </a:moveTo>
                  <a:lnTo>
                    <a:pt x="0" y="0"/>
                  </a:lnTo>
                  <a:lnTo>
                    <a:pt x="279450" y="0"/>
                  </a:lnTo>
                  <a:lnTo>
                    <a:pt x="279450" y="104216"/>
                  </a:lnTo>
                  <a:lnTo>
                    <a:pt x="0" y="1042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6858761" y="3702646"/>
              <a:ext cx="104775" cy="556895"/>
            </a:xfrm>
            <a:custGeom>
              <a:avLst/>
              <a:gdLst/>
              <a:ahLst/>
              <a:cxnLst/>
              <a:rect l="l" t="t" r="r" b="b"/>
              <a:pathLst>
                <a:path w="104775" h="556895">
                  <a:moveTo>
                    <a:pt x="0" y="0"/>
                  </a:moveTo>
                  <a:lnTo>
                    <a:pt x="0" y="556615"/>
                  </a:lnTo>
                  <a:lnTo>
                    <a:pt x="104216" y="556615"/>
                  </a:lnTo>
                  <a:lnTo>
                    <a:pt x="1042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6858761" y="3702646"/>
              <a:ext cx="104775" cy="556895"/>
            </a:xfrm>
            <a:custGeom>
              <a:avLst/>
              <a:gdLst/>
              <a:ahLst/>
              <a:cxnLst/>
              <a:rect l="l" t="t" r="r" b="b"/>
              <a:pathLst>
                <a:path w="104775" h="556895">
                  <a:moveTo>
                    <a:pt x="0" y="556615"/>
                  </a:moveTo>
                  <a:lnTo>
                    <a:pt x="0" y="0"/>
                  </a:lnTo>
                  <a:lnTo>
                    <a:pt x="104216" y="0"/>
                  </a:lnTo>
                  <a:lnTo>
                    <a:pt x="104216" y="556615"/>
                  </a:lnTo>
                  <a:lnTo>
                    <a:pt x="0" y="5566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6303301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4" h="127635">
                  <a:moveTo>
                    <a:pt x="0" y="0"/>
                  </a:moveTo>
                  <a:lnTo>
                    <a:pt x="0" y="127126"/>
                  </a:lnTo>
                  <a:lnTo>
                    <a:pt x="45808" y="127126"/>
                  </a:lnTo>
                  <a:lnTo>
                    <a:pt x="458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6303301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4" h="127635">
                  <a:moveTo>
                    <a:pt x="45808" y="127126"/>
                  </a:moveTo>
                  <a:lnTo>
                    <a:pt x="45808" y="0"/>
                  </a:lnTo>
                  <a:lnTo>
                    <a:pt x="0" y="0"/>
                  </a:lnTo>
                  <a:lnTo>
                    <a:pt x="0" y="127126"/>
                  </a:lnTo>
                  <a:lnTo>
                    <a:pt x="45808" y="1271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6858774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4" h="127635">
                  <a:moveTo>
                    <a:pt x="0" y="0"/>
                  </a:moveTo>
                  <a:lnTo>
                    <a:pt x="0" y="127126"/>
                  </a:lnTo>
                  <a:lnTo>
                    <a:pt x="45808" y="127126"/>
                  </a:lnTo>
                  <a:lnTo>
                    <a:pt x="458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858774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4" h="127635">
                  <a:moveTo>
                    <a:pt x="45808" y="127126"/>
                  </a:moveTo>
                  <a:lnTo>
                    <a:pt x="45808" y="0"/>
                  </a:lnTo>
                  <a:lnTo>
                    <a:pt x="0" y="0"/>
                  </a:lnTo>
                  <a:lnTo>
                    <a:pt x="0" y="127126"/>
                  </a:lnTo>
                  <a:lnTo>
                    <a:pt x="45808" y="1271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6349110" y="5556872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4" h="79375">
                  <a:moveTo>
                    <a:pt x="0" y="0"/>
                  </a:moveTo>
                  <a:lnTo>
                    <a:pt x="0" y="79019"/>
                  </a:lnTo>
                  <a:lnTo>
                    <a:pt x="56121" y="79019"/>
                  </a:lnTo>
                  <a:lnTo>
                    <a:pt x="56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6349110" y="5556872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4" h="79375">
                  <a:moveTo>
                    <a:pt x="0" y="79019"/>
                  </a:moveTo>
                  <a:lnTo>
                    <a:pt x="0" y="0"/>
                  </a:lnTo>
                  <a:lnTo>
                    <a:pt x="56121" y="0"/>
                  </a:lnTo>
                  <a:lnTo>
                    <a:pt x="56121" y="79019"/>
                  </a:lnTo>
                  <a:lnTo>
                    <a:pt x="0" y="7901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896557" y="528659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0" y="27482"/>
                  </a:moveTo>
                  <a:lnTo>
                    <a:pt x="0" y="42379"/>
                  </a:lnTo>
                  <a:lnTo>
                    <a:pt x="2298" y="48107"/>
                  </a:lnTo>
                  <a:lnTo>
                    <a:pt x="4584" y="56121"/>
                  </a:lnTo>
                  <a:lnTo>
                    <a:pt x="35509" y="72148"/>
                  </a:lnTo>
                  <a:lnTo>
                    <a:pt x="49250" y="69862"/>
                  </a:lnTo>
                  <a:lnTo>
                    <a:pt x="56121" y="66433"/>
                  </a:lnTo>
                  <a:lnTo>
                    <a:pt x="60705" y="60705"/>
                  </a:lnTo>
                  <a:lnTo>
                    <a:pt x="65290" y="56121"/>
                  </a:lnTo>
                  <a:lnTo>
                    <a:pt x="68719" y="50393"/>
                  </a:lnTo>
                  <a:lnTo>
                    <a:pt x="71018" y="43522"/>
                  </a:lnTo>
                  <a:lnTo>
                    <a:pt x="72161" y="35509"/>
                  </a:lnTo>
                  <a:lnTo>
                    <a:pt x="69862" y="21755"/>
                  </a:lnTo>
                  <a:lnTo>
                    <a:pt x="43522" y="0"/>
                  </a:lnTo>
                  <a:lnTo>
                    <a:pt x="35509" y="0"/>
                  </a:lnTo>
                  <a:lnTo>
                    <a:pt x="29781" y="0"/>
                  </a:lnTo>
                  <a:lnTo>
                    <a:pt x="2298" y="20612"/>
                  </a:lnTo>
                  <a:lnTo>
                    <a:pt x="0" y="274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6896557" y="5286590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90" h="72389">
                  <a:moveTo>
                    <a:pt x="35509" y="0"/>
                  </a:moveTo>
                  <a:lnTo>
                    <a:pt x="29781" y="0"/>
                  </a:lnTo>
                  <a:lnTo>
                    <a:pt x="21767" y="1142"/>
                  </a:lnTo>
                  <a:lnTo>
                    <a:pt x="0" y="27482"/>
                  </a:lnTo>
                  <a:lnTo>
                    <a:pt x="0" y="42379"/>
                  </a:lnTo>
                  <a:lnTo>
                    <a:pt x="2298" y="48107"/>
                  </a:lnTo>
                  <a:lnTo>
                    <a:pt x="4584" y="56121"/>
                  </a:lnTo>
                  <a:lnTo>
                    <a:pt x="35509" y="72148"/>
                  </a:lnTo>
                  <a:lnTo>
                    <a:pt x="49250" y="69862"/>
                  </a:lnTo>
                  <a:lnTo>
                    <a:pt x="56121" y="66433"/>
                  </a:lnTo>
                  <a:lnTo>
                    <a:pt x="60705" y="60705"/>
                  </a:lnTo>
                  <a:lnTo>
                    <a:pt x="65290" y="56121"/>
                  </a:lnTo>
                  <a:lnTo>
                    <a:pt x="68719" y="50393"/>
                  </a:lnTo>
                  <a:lnTo>
                    <a:pt x="71018" y="43522"/>
                  </a:lnTo>
                  <a:lnTo>
                    <a:pt x="72161" y="35509"/>
                  </a:lnTo>
                  <a:lnTo>
                    <a:pt x="71018" y="28625"/>
                  </a:lnTo>
                  <a:lnTo>
                    <a:pt x="43522" y="0"/>
                  </a:lnTo>
                  <a:lnTo>
                    <a:pt x="3550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6898843" y="5357596"/>
              <a:ext cx="72390" cy="71120"/>
            </a:xfrm>
            <a:custGeom>
              <a:avLst/>
              <a:gdLst/>
              <a:ahLst/>
              <a:cxnLst/>
              <a:rect l="l" t="t" r="r" b="b"/>
              <a:pathLst>
                <a:path w="72390" h="71120">
                  <a:moveTo>
                    <a:pt x="0" y="27482"/>
                  </a:moveTo>
                  <a:lnTo>
                    <a:pt x="0" y="42379"/>
                  </a:lnTo>
                  <a:lnTo>
                    <a:pt x="2298" y="49250"/>
                  </a:lnTo>
                  <a:lnTo>
                    <a:pt x="35509" y="71005"/>
                  </a:lnTo>
                  <a:lnTo>
                    <a:pt x="49250" y="68719"/>
                  </a:lnTo>
                  <a:lnTo>
                    <a:pt x="72161" y="34366"/>
                  </a:lnTo>
                  <a:lnTo>
                    <a:pt x="71018" y="27482"/>
                  </a:lnTo>
                  <a:lnTo>
                    <a:pt x="35509" y="0"/>
                  </a:lnTo>
                  <a:lnTo>
                    <a:pt x="29781" y="1142"/>
                  </a:lnTo>
                  <a:lnTo>
                    <a:pt x="21767" y="2285"/>
                  </a:lnTo>
                  <a:lnTo>
                    <a:pt x="14897" y="5727"/>
                  </a:lnTo>
                  <a:lnTo>
                    <a:pt x="5727" y="14897"/>
                  </a:lnTo>
                  <a:lnTo>
                    <a:pt x="2298" y="21755"/>
                  </a:lnTo>
                  <a:lnTo>
                    <a:pt x="0" y="274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6898843" y="5357596"/>
              <a:ext cx="72390" cy="71120"/>
            </a:xfrm>
            <a:custGeom>
              <a:avLst/>
              <a:gdLst/>
              <a:ahLst/>
              <a:cxnLst/>
              <a:rect l="l" t="t" r="r" b="b"/>
              <a:pathLst>
                <a:path w="72390" h="71120">
                  <a:moveTo>
                    <a:pt x="35509" y="0"/>
                  </a:moveTo>
                  <a:lnTo>
                    <a:pt x="29781" y="1142"/>
                  </a:lnTo>
                  <a:lnTo>
                    <a:pt x="21767" y="2285"/>
                  </a:lnTo>
                  <a:lnTo>
                    <a:pt x="14897" y="5727"/>
                  </a:lnTo>
                  <a:lnTo>
                    <a:pt x="5727" y="14897"/>
                  </a:lnTo>
                  <a:lnTo>
                    <a:pt x="2298" y="21755"/>
                  </a:lnTo>
                  <a:lnTo>
                    <a:pt x="0" y="27482"/>
                  </a:lnTo>
                  <a:lnTo>
                    <a:pt x="0" y="42379"/>
                  </a:lnTo>
                  <a:lnTo>
                    <a:pt x="27495" y="69862"/>
                  </a:lnTo>
                  <a:lnTo>
                    <a:pt x="35509" y="71005"/>
                  </a:lnTo>
                  <a:lnTo>
                    <a:pt x="49250" y="68719"/>
                  </a:lnTo>
                  <a:lnTo>
                    <a:pt x="72161" y="34366"/>
                  </a:lnTo>
                  <a:lnTo>
                    <a:pt x="71018" y="27482"/>
                  </a:lnTo>
                  <a:lnTo>
                    <a:pt x="43535" y="1142"/>
                  </a:lnTo>
                  <a:lnTo>
                    <a:pt x="3550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233769" y="5280037"/>
              <a:ext cx="82943" cy="82956"/>
            </a:xfrm>
            <a:prstGeom prst="rect">
              <a:avLst/>
            </a:prstGeom>
          </p:spPr>
        </p:pic>
        <p:sp>
          <p:nvSpPr>
            <p:cNvPr id="56" name="object 56"/>
            <p:cNvSpPr/>
            <p:nvPr/>
          </p:nvSpPr>
          <p:spPr>
            <a:xfrm>
              <a:off x="6859269" y="5361603"/>
              <a:ext cx="85090" cy="0"/>
            </a:xfrm>
            <a:custGeom>
              <a:avLst/>
              <a:gdLst/>
              <a:ahLst/>
              <a:cxnLst/>
              <a:rect l="l" t="t" r="r" b="b"/>
              <a:pathLst>
                <a:path w="85090" h="0">
                  <a:moveTo>
                    <a:pt x="0" y="0"/>
                  </a:moveTo>
                  <a:lnTo>
                    <a:pt x="85064" y="0"/>
                  </a:lnTo>
                </a:path>
              </a:pathLst>
            </a:custGeom>
            <a:ln w="188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6279248" y="3292589"/>
              <a:ext cx="579755" cy="2137410"/>
            </a:xfrm>
            <a:custGeom>
              <a:avLst/>
              <a:gdLst/>
              <a:ahLst/>
              <a:cxnLst/>
              <a:rect l="l" t="t" r="r" b="b"/>
              <a:pathLst>
                <a:path w="579754" h="2137410">
                  <a:moveTo>
                    <a:pt x="69862" y="2127999"/>
                  </a:moveTo>
                  <a:lnTo>
                    <a:pt x="0" y="2137155"/>
                  </a:lnTo>
                </a:path>
                <a:path w="579754" h="2137410">
                  <a:moveTo>
                    <a:pt x="579513" y="0"/>
                  </a:moveTo>
                  <a:lnTo>
                    <a:pt x="69862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859269" y="5290026"/>
              <a:ext cx="83185" cy="0"/>
            </a:xfrm>
            <a:custGeom>
              <a:avLst/>
              <a:gdLst/>
              <a:ahLst/>
              <a:cxnLst/>
              <a:rect l="l" t="t" r="r" b="b"/>
              <a:pathLst>
                <a:path w="83184" h="0">
                  <a:moveTo>
                    <a:pt x="0" y="0"/>
                  </a:moveTo>
                  <a:lnTo>
                    <a:pt x="82778" y="0"/>
                  </a:lnTo>
                </a:path>
              </a:pathLst>
            </a:custGeom>
            <a:ln w="1766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6269265" y="5281428"/>
              <a:ext cx="80010" cy="72390"/>
            </a:xfrm>
            <a:custGeom>
              <a:avLst/>
              <a:gdLst/>
              <a:ahLst/>
              <a:cxnLst/>
              <a:rect l="l" t="t" r="r" b="b"/>
              <a:pathLst>
                <a:path w="80010" h="72389">
                  <a:moveTo>
                    <a:pt x="0" y="0"/>
                  </a:moveTo>
                  <a:lnTo>
                    <a:pt x="79463" y="0"/>
                  </a:lnTo>
                </a:path>
                <a:path w="80010" h="72389">
                  <a:moveTo>
                    <a:pt x="4584" y="72161"/>
                  </a:moveTo>
                  <a:lnTo>
                    <a:pt x="79463" y="72161"/>
                  </a:lnTo>
                </a:path>
              </a:pathLst>
            </a:custGeom>
            <a:ln w="18808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755130" y="5127396"/>
              <a:ext cx="311150" cy="812165"/>
            </a:xfrm>
            <a:custGeom>
              <a:avLst/>
              <a:gdLst/>
              <a:ahLst/>
              <a:cxnLst/>
              <a:rect l="l" t="t" r="r" b="b"/>
              <a:pathLst>
                <a:path w="311150" h="812164">
                  <a:moveTo>
                    <a:pt x="311150" y="0"/>
                  </a:moveTo>
                  <a:lnTo>
                    <a:pt x="279400" y="0"/>
                  </a:lnTo>
                  <a:lnTo>
                    <a:pt x="279400" y="104216"/>
                  </a:lnTo>
                  <a:lnTo>
                    <a:pt x="104140" y="104216"/>
                  </a:lnTo>
                  <a:lnTo>
                    <a:pt x="46990" y="104216"/>
                  </a:lnTo>
                  <a:lnTo>
                    <a:pt x="0" y="104216"/>
                  </a:lnTo>
                  <a:lnTo>
                    <a:pt x="0" y="811999"/>
                  </a:lnTo>
                  <a:lnTo>
                    <a:pt x="46990" y="811999"/>
                  </a:lnTo>
                  <a:lnTo>
                    <a:pt x="104140" y="811999"/>
                  </a:lnTo>
                  <a:lnTo>
                    <a:pt x="104140" y="508508"/>
                  </a:lnTo>
                  <a:lnTo>
                    <a:pt x="46990" y="508508"/>
                  </a:lnTo>
                  <a:lnTo>
                    <a:pt x="46990" y="429475"/>
                  </a:lnTo>
                  <a:lnTo>
                    <a:pt x="104140" y="429475"/>
                  </a:lnTo>
                  <a:lnTo>
                    <a:pt x="104140" y="151180"/>
                  </a:lnTo>
                  <a:lnTo>
                    <a:pt x="279400" y="151180"/>
                  </a:lnTo>
                  <a:lnTo>
                    <a:pt x="311150" y="151180"/>
                  </a:lnTo>
                  <a:lnTo>
                    <a:pt x="3111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754545" y="5127396"/>
              <a:ext cx="311785" cy="812165"/>
            </a:xfrm>
            <a:custGeom>
              <a:avLst/>
              <a:gdLst/>
              <a:ahLst/>
              <a:cxnLst/>
              <a:rect l="l" t="t" r="r" b="b"/>
              <a:pathLst>
                <a:path w="311784" h="812164">
                  <a:moveTo>
                    <a:pt x="0" y="811999"/>
                  </a:moveTo>
                  <a:lnTo>
                    <a:pt x="104216" y="811999"/>
                  </a:lnTo>
                  <a:lnTo>
                    <a:pt x="104216" y="508495"/>
                  </a:lnTo>
                  <a:lnTo>
                    <a:pt x="48107" y="508507"/>
                  </a:lnTo>
                  <a:lnTo>
                    <a:pt x="48107" y="429475"/>
                  </a:lnTo>
                  <a:lnTo>
                    <a:pt x="104216" y="429475"/>
                  </a:lnTo>
                  <a:lnTo>
                    <a:pt x="104216" y="151180"/>
                  </a:lnTo>
                  <a:lnTo>
                    <a:pt x="311518" y="151180"/>
                  </a:lnTo>
                  <a:lnTo>
                    <a:pt x="311518" y="0"/>
                  </a:lnTo>
                  <a:lnTo>
                    <a:pt x="279450" y="0"/>
                  </a:lnTo>
                  <a:lnTo>
                    <a:pt x="279450" y="104216"/>
                  </a:lnTo>
                  <a:lnTo>
                    <a:pt x="0" y="104216"/>
                  </a:lnTo>
                  <a:lnTo>
                    <a:pt x="0" y="81199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6141720" y="5127396"/>
              <a:ext cx="311150" cy="812165"/>
            </a:xfrm>
            <a:custGeom>
              <a:avLst/>
              <a:gdLst/>
              <a:ahLst/>
              <a:cxnLst/>
              <a:rect l="l" t="t" r="r" b="b"/>
              <a:pathLst>
                <a:path w="311150" h="812164">
                  <a:moveTo>
                    <a:pt x="311150" y="104216"/>
                  </a:moveTo>
                  <a:lnTo>
                    <a:pt x="262890" y="104216"/>
                  </a:lnTo>
                  <a:lnTo>
                    <a:pt x="207010" y="104216"/>
                  </a:lnTo>
                  <a:lnTo>
                    <a:pt x="31750" y="104216"/>
                  </a:lnTo>
                  <a:lnTo>
                    <a:pt x="31750" y="0"/>
                  </a:lnTo>
                  <a:lnTo>
                    <a:pt x="0" y="0"/>
                  </a:lnTo>
                  <a:lnTo>
                    <a:pt x="0" y="151180"/>
                  </a:lnTo>
                  <a:lnTo>
                    <a:pt x="31750" y="151180"/>
                  </a:lnTo>
                  <a:lnTo>
                    <a:pt x="207010" y="151180"/>
                  </a:lnTo>
                  <a:lnTo>
                    <a:pt x="207010" y="429475"/>
                  </a:lnTo>
                  <a:lnTo>
                    <a:pt x="262890" y="429475"/>
                  </a:lnTo>
                  <a:lnTo>
                    <a:pt x="262890" y="508508"/>
                  </a:lnTo>
                  <a:lnTo>
                    <a:pt x="207010" y="508508"/>
                  </a:lnTo>
                  <a:lnTo>
                    <a:pt x="207010" y="811999"/>
                  </a:lnTo>
                  <a:lnTo>
                    <a:pt x="262890" y="811999"/>
                  </a:lnTo>
                  <a:lnTo>
                    <a:pt x="311150" y="811999"/>
                  </a:lnTo>
                  <a:lnTo>
                    <a:pt x="311150" y="104216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141821" y="4928120"/>
              <a:ext cx="1734185" cy="1011555"/>
            </a:xfrm>
            <a:custGeom>
              <a:avLst/>
              <a:gdLst/>
              <a:ahLst/>
              <a:cxnLst/>
              <a:rect l="l" t="t" r="r" b="b"/>
              <a:pathLst>
                <a:path w="1734184" h="1011554">
                  <a:moveTo>
                    <a:pt x="311518" y="1011275"/>
                  </a:moveTo>
                  <a:lnTo>
                    <a:pt x="207289" y="1011275"/>
                  </a:lnTo>
                  <a:lnTo>
                    <a:pt x="207289" y="707771"/>
                  </a:lnTo>
                  <a:lnTo>
                    <a:pt x="263410" y="707783"/>
                  </a:lnTo>
                  <a:lnTo>
                    <a:pt x="263410" y="628751"/>
                  </a:lnTo>
                  <a:lnTo>
                    <a:pt x="207289" y="628751"/>
                  </a:lnTo>
                  <a:lnTo>
                    <a:pt x="207289" y="350456"/>
                  </a:lnTo>
                  <a:lnTo>
                    <a:pt x="0" y="350456"/>
                  </a:lnTo>
                  <a:lnTo>
                    <a:pt x="0" y="199275"/>
                  </a:lnTo>
                  <a:lnTo>
                    <a:pt x="32067" y="199275"/>
                  </a:lnTo>
                  <a:lnTo>
                    <a:pt x="32067" y="303491"/>
                  </a:lnTo>
                  <a:lnTo>
                    <a:pt x="311518" y="303491"/>
                  </a:lnTo>
                  <a:lnTo>
                    <a:pt x="311518" y="1011275"/>
                  </a:lnTo>
                  <a:close/>
                </a:path>
                <a:path w="1734184" h="1011554">
                  <a:moveTo>
                    <a:pt x="1733956" y="0"/>
                  </a:moveTo>
                  <a:lnTo>
                    <a:pt x="1733956" y="70778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6802653" y="5556872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5" h="79375">
                  <a:moveTo>
                    <a:pt x="0" y="0"/>
                  </a:moveTo>
                  <a:lnTo>
                    <a:pt x="0" y="79019"/>
                  </a:lnTo>
                  <a:lnTo>
                    <a:pt x="56108" y="79019"/>
                  </a:lnTo>
                  <a:lnTo>
                    <a:pt x="561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6802653" y="5556872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5" h="79375">
                  <a:moveTo>
                    <a:pt x="0" y="79019"/>
                  </a:moveTo>
                  <a:lnTo>
                    <a:pt x="0" y="0"/>
                  </a:lnTo>
                  <a:lnTo>
                    <a:pt x="56108" y="0"/>
                  </a:lnTo>
                  <a:lnTo>
                    <a:pt x="56108" y="79019"/>
                  </a:lnTo>
                  <a:lnTo>
                    <a:pt x="0" y="790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6" name="object 66"/>
          <p:cNvSpPr txBox="1"/>
          <p:nvPr/>
        </p:nvSpPr>
        <p:spPr>
          <a:xfrm>
            <a:off x="8001219" y="51200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67" name="object 67"/>
          <p:cNvSpPr txBox="1"/>
          <p:nvPr/>
        </p:nvSpPr>
        <p:spPr>
          <a:xfrm>
            <a:off x="5067507" y="4408824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68" name="object 68"/>
          <p:cNvSpPr txBox="1"/>
          <p:nvPr/>
        </p:nvSpPr>
        <p:spPr>
          <a:xfrm>
            <a:off x="5067507" y="5475614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69" name="object 69"/>
          <p:cNvGrpSpPr/>
          <p:nvPr/>
        </p:nvGrpSpPr>
        <p:grpSpPr>
          <a:xfrm>
            <a:off x="1285468" y="2939084"/>
            <a:ext cx="2554605" cy="3307079"/>
            <a:chOff x="1285468" y="2939084"/>
            <a:chExt cx="2554605" cy="3307079"/>
          </a:xfrm>
        </p:grpSpPr>
        <p:sp>
          <p:nvSpPr>
            <p:cNvPr id="70" name="object 70"/>
            <p:cNvSpPr/>
            <p:nvPr/>
          </p:nvSpPr>
          <p:spPr>
            <a:xfrm>
              <a:off x="1290866" y="4013034"/>
              <a:ext cx="1631314" cy="2075814"/>
            </a:xfrm>
            <a:custGeom>
              <a:avLst/>
              <a:gdLst/>
              <a:ahLst/>
              <a:cxnLst/>
              <a:rect l="l" t="t" r="r" b="b"/>
              <a:pathLst>
                <a:path w="1631314" h="2075814">
                  <a:moveTo>
                    <a:pt x="12" y="201574"/>
                  </a:moveTo>
                  <a:lnTo>
                    <a:pt x="0" y="908202"/>
                  </a:lnTo>
                  <a:lnTo>
                    <a:pt x="46964" y="860107"/>
                  </a:lnTo>
                  <a:lnTo>
                    <a:pt x="912787" y="860107"/>
                  </a:lnTo>
                  <a:lnTo>
                    <a:pt x="912799" y="1010132"/>
                  </a:lnTo>
                  <a:lnTo>
                    <a:pt x="1121232" y="1010132"/>
                  </a:lnTo>
                  <a:lnTo>
                    <a:pt x="1121232" y="1822145"/>
                  </a:lnTo>
                  <a:lnTo>
                    <a:pt x="1017015" y="1822145"/>
                  </a:lnTo>
                  <a:lnTo>
                    <a:pt x="1017015" y="1707616"/>
                  </a:lnTo>
                  <a:lnTo>
                    <a:pt x="722680" y="1707616"/>
                  </a:lnTo>
                  <a:lnTo>
                    <a:pt x="585241" y="1564449"/>
                  </a:lnTo>
                  <a:lnTo>
                    <a:pt x="585254" y="1313637"/>
                  </a:lnTo>
                  <a:lnTo>
                    <a:pt x="46964" y="1313637"/>
                  </a:lnTo>
                  <a:lnTo>
                    <a:pt x="0" y="1264386"/>
                  </a:lnTo>
                  <a:lnTo>
                    <a:pt x="12" y="1972183"/>
                  </a:lnTo>
                  <a:lnTo>
                    <a:pt x="46964" y="1925218"/>
                  </a:lnTo>
                  <a:lnTo>
                    <a:pt x="889901" y="1925218"/>
                  </a:lnTo>
                  <a:lnTo>
                    <a:pt x="1017015" y="2075256"/>
                  </a:lnTo>
                  <a:lnTo>
                    <a:pt x="1526666" y="2075256"/>
                  </a:lnTo>
                  <a:lnTo>
                    <a:pt x="1526666" y="1822145"/>
                  </a:lnTo>
                  <a:lnTo>
                    <a:pt x="1422438" y="1822145"/>
                  </a:lnTo>
                  <a:lnTo>
                    <a:pt x="1422438" y="1010132"/>
                  </a:lnTo>
                  <a:lnTo>
                    <a:pt x="1630895" y="1010132"/>
                  </a:lnTo>
                  <a:lnTo>
                    <a:pt x="1630895" y="246227"/>
                  </a:lnTo>
                  <a:lnTo>
                    <a:pt x="1614855" y="247383"/>
                  </a:lnTo>
                  <a:lnTo>
                    <a:pt x="1479715" y="383666"/>
                  </a:lnTo>
                  <a:lnTo>
                    <a:pt x="1479702" y="765047"/>
                  </a:lnTo>
                  <a:lnTo>
                    <a:pt x="1526666" y="811999"/>
                  </a:lnTo>
                  <a:lnTo>
                    <a:pt x="1526666" y="836053"/>
                  </a:lnTo>
                  <a:lnTo>
                    <a:pt x="1423593" y="836053"/>
                  </a:lnTo>
                  <a:lnTo>
                    <a:pt x="1423593" y="0"/>
                  </a:lnTo>
                  <a:lnTo>
                    <a:pt x="1121232" y="0"/>
                  </a:lnTo>
                  <a:lnTo>
                    <a:pt x="1121232" y="836053"/>
                  </a:lnTo>
                  <a:lnTo>
                    <a:pt x="1017015" y="836053"/>
                  </a:lnTo>
                  <a:lnTo>
                    <a:pt x="1017015" y="814298"/>
                  </a:lnTo>
                  <a:lnTo>
                    <a:pt x="1073137" y="765047"/>
                  </a:lnTo>
                  <a:lnTo>
                    <a:pt x="1073137" y="383666"/>
                  </a:lnTo>
                  <a:lnTo>
                    <a:pt x="936840" y="247383"/>
                  </a:lnTo>
                  <a:lnTo>
                    <a:pt x="46964" y="247383"/>
                  </a:lnTo>
                  <a:lnTo>
                    <a:pt x="12" y="201574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052320" y="4920094"/>
              <a:ext cx="1782445" cy="716280"/>
            </a:xfrm>
            <a:custGeom>
              <a:avLst/>
              <a:gdLst/>
              <a:ahLst/>
              <a:cxnLst/>
              <a:rect l="l" t="t" r="r" b="b"/>
              <a:pathLst>
                <a:path w="1782445" h="716279">
                  <a:moveTo>
                    <a:pt x="255270" y="254254"/>
                  </a:moveTo>
                  <a:lnTo>
                    <a:pt x="102870" y="254254"/>
                  </a:lnTo>
                  <a:lnTo>
                    <a:pt x="57150" y="254254"/>
                  </a:lnTo>
                  <a:lnTo>
                    <a:pt x="57150" y="103073"/>
                  </a:lnTo>
                  <a:lnTo>
                    <a:pt x="102870" y="103073"/>
                  </a:lnTo>
                  <a:lnTo>
                    <a:pt x="102870" y="54978"/>
                  </a:lnTo>
                  <a:lnTo>
                    <a:pt x="57150" y="54978"/>
                  </a:lnTo>
                  <a:lnTo>
                    <a:pt x="0" y="54978"/>
                  </a:lnTo>
                  <a:lnTo>
                    <a:pt x="0" y="508508"/>
                  </a:lnTo>
                  <a:lnTo>
                    <a:pt x="57150" y="508508"/>
                  </a:lnTo>
                  <a:lnTo>
                    <a:pt x="102870" y="508508"/>
                  </a:lnTo>
                  <a:lnTo>
                    <a:pt x="255270" y="508508"/>
                  </a:lnTo>
                  <a:lnTo>
                    <a:pt x="255270" y="254254"/>
                  </a:lnTo>
                  <a:close/>
                </a:path>
                <a:path w="1782445" h="716279">
                  <a:moveTo>
                    <a:pt x="1782229" y="0"/>
                  </a:moveTo>
                  <a:lnTo>
                    <a:pt x="1724964" y="54978"/>
                  </a:lnTo>
                  <a:lnTo>
                    <a:pt x="917536" y="54978"/>
                  </a:lnTo>
                  <a:lnTo>
                    <a:pt x="917536" y="103073"/>
                  </a:lnTo>
                  <a:lnTo>
                    <a:pt x="972515" y="103073"/>
                  </a:lnTo>
                  <a:lnTo>
                    <a:pt x="972515" y="254254"/>
                  </a:lnTo>
                  <a:lnTo>
                    <a:pt x="765213" y="254254"/>
                  </a:lnTo>
                  <a:lnTo>
                    <a:pt x="765213" y="508508"/>
                  </a:lnTo>
                  <a:lnTo>
                    <a:pt x="891197" y="508495"/>
                  </a:lnTo>
                  <a:lnTo>
                    <a:pt x="891209" y="657390"/>
                  </a:lnTo>
                  <a:lnTo>
                    <a:pt x="1724964" y="657390"/>
                  </a:lnTo>
                  <a:lnTo>
                    <a:pt x="1782229" y="715810"/>
                  </a:lnTo>
                  <a:lnTo>
                    <a:pt x="1782229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203665" y="3702646"/>
              <a:ext cx="104775" cy="556895"/>
            </a:xfrm>
            <a:custGeom>
              <a:avLst/>
              <a:gdLst/>
              <a:ahLst/>
              <a:cxnLst/>
              <a:rect l="l" t="t" r="r" b="b"/>
              <a:pathLst>
                <a:path w="104775" h="556895">
                  <a:moveTo>
                    <a:pt x="0" y="0"/>
                  </a:moveTo>
                  <a:lnTo>
                    <a:pt x="0" y="556615"/>
                  </a:lnTo>
                  <a:lnTo>
                    <a:pt x="104216" y="556615"/>
                  </a:lnTo>
                  <a:lnTo>
                    <a:pt x="1042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203665" y="3702646"/>
              <a:ext cx="104775" cy="556895"/>
            </a:xfrm>
            <a:custGeom>
              <a:avLst/>
              <a:gdLst/>
              <a:ahLst/>
              <a:cxnLst/>
              <a:rect l="l" t="t" r="r" b="b"/>
              <a:pathLst>
                <a:path w="104775" h="556895">
                  <a:moveTo>
                    <a:pt x="0" y="556615"/>
                  </a:moveTo>
                  <a:lnTo>
                    <a:pt x="0" y="0"/>
                  </a:lnTo>
                  <a:lnTo>
                    <a:pt x="104216" y="0"/>
                  </a:lnTo>
                  <a:lnTo>
                    <a:pt x="104216" y="556615"/>
                  </a:lnTo>
                  <a:lnTo>
                    <a:pt x="0" y="5566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1290866" y="3401453"/>
              <a:ext cx="1017269" cy="859155"/>
            </a:xfrm>
            <a:custGeom>
              <a:avLst/>
              <a:gdLst/>
              <a:ahLst/>
              <a:cxnLst/>
              <a:rect l="l" t="t" r="r" b="b"/>
              <a:pathLst>
                <a:path w="1017269" h="859154">
                  <a:moveTo>
                    <a:pt x="0" y="301205"/>
                  </a:moveTo>
                  <a:lnTo>
                    <a:pt x="12" y="808570"/>
                  </a:lnTo>
                  <a:lnTo>
                    <a:pt x="12" y="813142"/>
                  </a:lnTo>
                  <a:lnTo>
                    <a:pt x="46964" y="858964"/>
                  </a:lnTo>
                  <a:lnTo>
                    <a:pt x="912799" y="857808"/>
                  </a:lnTo>
                  <a:lnTo>
                    <a:pt x="912799" y="301205"/>
                  </a:lnTo>
                  <a:lnTo>
                    <a:pt x="1017015" y="301205"/>
                  </a:lnTo>
                  <a:lnTo>
                    <a:pt x="1017015" y="0"/>
                  </a:lnTo>
                  <a:lnTo>
                    <a:pt x="866990" y="0"/>
                  </a:lnTo>
                  <a:lnTo>
                    <a:pt x="809726" y="50380"/>
                  </a:lnTo>
                  <a:lnTo>
                    <a:pt x="809713" y="301205"/>
                  </a:lnTo>
                  <a:lnTo>
                    <a:pt x="0" y="30120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290866" y="3401453"/>
              <a:ext cx="1017269" cy="2583815"/>
            </a:xfrm>
            <a:custGeom>
              <a:avLst/>
              <a:gdLst/>
              <a:ahLst/>
              <a:cxnLst/>
              <a:rect l="l" t="t" r="r" b="b"/>
              <a:pathLst>
                <a:path w="1017269" h="2583815">
                  <a:moveTo>
                    <a:pt x="12" y="808570"/>
                  </a:moveTo>
                  <a:lnTo>
                    <a:pt x="0" y="301205"/>
                  </a:lnTo>
                  <a:lnTo>
                    <a:pt x="809713" y="301205"/>
                  </a:lnTo>
                  <a:lnTo>
                    <a:pt x="809726" y="50380"/>
                  </a:lnTo>
                  <a:lnTo>
                    <a:pt x="866990" y="0"/>
                  </a:lnTo>
                  <a:lnTo>
                    <a:pt x="1017015" y="0"/>
                  </a:lnTo>
                  <a:lnTo>
                    <a:pt x="1017015" y="301205"/>
                  </a:lnTo>
                  <a:lnTo>
                    <a:pt x="912799" y="301205"/>
                  </a:lnTo>
                  <a:lnTo>
                    <a:pt x="912799" y="857808"/>
                  </a:lnTo>
                  <a:lnTo>
                    <a:pt x="46964" y="858964"/>
                  </a:lnTo>
                  <a:lnTo>
                    <a:pt x="12" y="813142"/>
                  </a:lnTo>
                  <a:lnTo>
                    <a:pt x="12" y="808570"/>
                  </a:lnTo>
                  <a:close/>
                </a:path>
                <a:path w="1017269" h="2583815">
                  <a:moveTo>
                    <a:pt x="0" y="1875967"/>
                  </a:moveTo>
                  <a:lnTo>
                    <a:pt x="0" y="2583764"/>
                  </a:lnTo>
                </a:path>
                <a:path w="1017269" h="2583815">
                  <a:moveTo>
                    <a:pt x="0" y="808570"/>
                  </a:moveTo>
                  <a:lnTo>
                    <a:pt x="0" y="151978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817533" y="3401453"/>
              <a:ext cx="1017269" cy="1621790"/>
            </a:xfrm>
            <a:custGeom>
              <a:avLst/>
              <a:gdLst/>
              <a:ahLst/>
              <a:cxnLst/>
              <a:rect l="l" t="t" r="r" b="b"/>
              <a:pathLst>
                <a:path w="1017270" h="1621789">
                  <a:moveTo>
                    <a:pt x="0" y="0"/>
                  </a:moveTo>
                  <a:lnTo>
                    <a:pt x="0" y="301205"/>
                  </a:lnTo>
                  <a:lnTo>
                    <a:pt x="104228" y="301205"/>
                  </a:lnTo>
                  <a:lnTo>
                    <a:pt x="104228" y="1621713"/>
                  </a:lnTo>
                  <a:lnTo>
                    <a:pt x="152323" y="1621713"/>
                  </a:lnTo>
                  <a:lnTo>
                    <a:pt x="152323" y="1573618"/>
                  </a:lnTo>
                  <a:lnTo>
                    <a:pt x="312489" y="1573618"/>
                  </a:lnTo>
                  <a:lnTo>
                    <a:pt x="309133" y="1573618"/>
                  </a:lnTo>
                  <a:lnTo>
                    <a:pt x="959751" y="1573618"/>
                  </a:lnTo>
                  <a:lnTo>
                    <a:pt x="1017016" y="1518640"/>
                  </a:lnTo>
                  <a:lnTo>
                    <a:pt x="1017016" y="301205"/>
                  </a:lnTo>
                  <a:lnTo>
                    <a:pt x="207302" y="301205"/>
                  </a:lnTo>
                  <a:lnTo>
                    <a:pt x="207302" y="48094"/>
                  </a:lnTo>
                  <a:lnTo>
                    <a:pt x="1500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817533" y="3401453"/>
              <a:ext cx="1017269" cy="1621790"/>
            </a:xfrm>
            <a:custGeom>
              <a:avLst/>
              <a:gdLst/>
              <a:ahLst/>
              <a:cxnLst/>
              <a:rect l="l" t="t" r="r" b="b"/>
              <a:pathLst>
                <a:path w="1017270" h="1621789">
                  <a:moveTo>
                    <a:pt x="0" y="0"/>
                  </a:moveTo>
                  <a:lnTo>
                    <a:pt x="150037" y="0"/>
                  </a:lnTo>
                  <a:lnTo>
                    <a:pt x="207302" y="48094"/>
                  </a:lnTo>
                  <a:lnTo>
                    <a:pt x="207302" y="301205"/>
                  </a:lnTo>
                  <a:lnTo>
                    <a:pt x="1017016" y="301205"/>
                  </a:lnTo>
                  <a:lnTo>
                    <a:pt x="1017016" y="1518640"/>
                  </a:lnTo>
                  <a:lnTo>
                    <a:pt x="959751" y="1573618"/>
                  </a:lnTo>
                  <a:lnTo>
                    <a:pt x="888353" y="1573618"/>
                  </a:lnTo>
                  <a:lnTo>
                    <a:pt x="822329" y="1573618"/>
                  </a:lnTo>
                  <a:lnTo>
                    <a:pt x="309133" y="1573618"/>
                  </a:lnTo>
                  <a:lnTo>
                    <a:pt x="312489" y="1573618"/>
                  </a:lnTo>
                  <a:lnTo>
                    <a:pt x="152323" y="1573618"/>
                  </a:lnTo>
                  <a:lnTo>
                    <a:pt x="152323" y="1621713"/>
                  </a:lnTo>
                  <a:lnTo>
                    <a:pt x="104228" y="1621713"/>
                  </a:lnTo>
                  <a:lnTo>
                    <a:pt x="104228" y="301205"/>
                  </a:lnTo>
                  <a:lnTo>
                    <a:pt x="0" y="301205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1290866" y="4873142"/>
              <a:ext cx="1017269" cy="847725"/>
            </a:xfrm>
            <a:custGeom>
              <a:avLst/>
              <a:gdLst/>
              <a:ahLst/>
              <a:cxnLst/>
              <a:rect l="l" t="t" r="r" b="b"/>
              <a:pathLst>
                <a:path w="1017269" h="847725">
                  <a:moveTo>
                    <a:pt x="0" y="48094"/>
                  </a:moveTo>
                  <a:lnTo>
                    <a:pt x="0" y="404279"/>
                  </a:lnTo>
                  <a:lnTo>
                    <a:pt x="46964" y="453529"/>
                  </a:lnTo>
                  <a:lnTo>
                    <a:pt x="585254" y="453529"/>
                  </a:lnTo>
                  <a:lnTo>
                    <a:pt x="585241" y="704341"/>
                  </a:lnTo>
                  <a:lnTo>
                    <a:pt x="722680" y="847509"/>
                  </a:lnTo>
                  <a:lnTo>
                    <a:pt x="1017015" y="847509"/>
                  </a:lnTo>
                  <a:lnTo>
                    <a:pt x="1017015" y="555447"/>
                  </a:lnTo>
                  <a:lnTo>
                    <a:pt x="761619" y="555459"/>
                  </a:lnTo>
                  <a:lnTo>
                    <a:pt x="761619" y="101930"/>
                  </a:lnTo>
                  <a:lnTo>
                    <a:pt x="864692" y="101930"/>
                  </a:lnTo>
                  <a:lnTo>
                    <a:pt x="864692" y="150025"/>
                  </a:lnTo>
                  <a:lnTo>
                    <a:pt x="912799" y="150025"/>
                  </a:lnTo>
                  <a:lnTo>
                    <a:pt x="912799" y="0"/>
                  </a:lnTo>
                  <a:lnTo>
                    <a:pt x="46964" y="0"/>
                  </a:lnTo>
                  <a:lnTo>
                    <a:pt x="0" y="4809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1290866" y="4873142"/>
              <a:ext cx="1017269" cy="847725"/>
            </a:xfrm>
            <a:custGeom>
              <a:avLst/>
              <a:gdLst/>
              <a:ahLst/>
              <a:cxnLst/>
              <a:rect l="l" t="t" r="r" b="b"/>
              <a:pathLst>
                <a:path w="1017269" h="847725">
                  <a:moveTo>
                    <a:pt x="0" y="48094"/>
                  </a:moveTo>
                  <a:lnTo>
                    <a:pt x="46964" y="0"/>
                  </a:lnTo>
                  <a:lnTo>
                    <a:pt x="912799" y="0"/>
                  </a:lnTo>
                  <a:lnTo>
                    <a:pt x="912799" y="150025"/>
                  </a:lnTo>
                  <a:lnTo>
                    <a:pt x="864692" y="150025"/>
                  </a:lnTo>
                  <a:lnTo>
                    <a:pt x="864692" y="101930"/>
                  </a:lnTo>
                  <a:lnTo>
                    <a:pt x="761619" y="101930"/>
                  </a:lnTo>
                  <a:lnTo>
                    <a:pt x="761619" y="555459"/>
                  </a:lnTo>
                  <a:lnTo>
                    <a:pt x="1017015" y="555447"/>
                  </a:lnTo>
                  <a:lnTo>
                    <a:pt x="1017015" y="847509"/>
                  </a:lnTo>
                  <a:lnTo>
                    <a:pt x="722680" y="847509"/>
                  </a:lnTo>
                  <a:lnTo>
                    <a:pt x="585241" y="704341"/>
                  </a:lnTo>
                  <a:lnTo>
                    <a:pt x="585254" y="453529"/>
                  </a:lnTo>
                  <a:lnTo>
                    <a:pt x="46964" y="453529"/>
                  </a:lnTo>
                  <a:lnTo>
                    <a:pt x="0" y="404279"/>
                  </a:lnTo>
                  <a:lnTo>
                    <a:pt x="0" y="480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1290866" y="5428589"/>
              <a:ext cx="2543810" cy="812165"/>
            </a:xfrm>
            <a:custGeom>
              <a:avLst/>
              <a:gdLst/>
              <a:ahLst/>
              <a:cxnLst/>
              <a:rect l="l" t="t" r="r" b="b"/>
              <a:pathLst>
                <a:path w="2543810" h="812164">
                  <a:moveTo>
                    <a:pt x="0" y="556628"/>
                  </a:moveTo>
                  <a:lnTo>
                    <a:pt x="0" y="812025"/>
                  </a:lnTo>
                  <a:lnTo>
                    <a:pt x="2543682" y="812012"/>
                  </a:lnTo>
                  <a:lnTo>
                    <a:pt x="2543682" y="207314"/>
                  </a:lnTo>
                  <a:lnTo>
                    <a:pt x="2486418" y="148894"/>
                  </a:lnTo>
                  <a:lnTo>
                    <a:pt x="1652651" y="148894"/>
                  </a:lnTo>
                  <a:lnTo>
                    <a:pt x="1652651" y="0"/>
                  </a:lnTo>
                  <a:lnTo>
                    <a:pt x="1526679" y="12"/>
                  </a:lnTo>
                  <a:lnTo>
                    <a:pt x="1526666" y="659701"/>
                  </a:lnTo>
                  <a:lnTo>
                    <a:pt x="1017015" y="659701"/>
                  </a:lnTo>
                  <a:lnTo>
                    <a:pt x="889888" y="509663"/>
                  </a:lnTo>
                  <a:lnTo>
                    <a:pt x="46964" y="509663"/>
                  </a:lnTo>
                  <a:lnTo>
                    <a:pt x="0" y="55662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1290866" y="5428589"/>
              <a:ext cx="2543810" cy="812165"/>
            </a:xfrm>
            <a:custGeom>
              <a:avLst/>
              <a:gdLst/>
              <a:ahLst/>
              <a:cxnLst/>
              <a:rect l="l" t="t" r="r" b="b"/>
              <a:pathLst>
                <a:path w="2543810" h="812164">
                  <a:moveTo>
                    <a:pt x="0" y="556628"/>
                  </a:moveTo>
                  <a:lnTo>
                    <a:pt x="46964" y="509663"/>
                  </a:lnTo>
                  <a:lnTo>
                    <a:pt x="889888" y="509663"/>
                  </a:lnTo>
                  <a:lnTo>
                    <a:pt x="1017015" y="659701"/>
                  </a:lnTo>
                  <a:lnTo>
                    <a:pt x="1526666" y="659701"/>
                  </a:lnTo>
                  <a:lnTo>
                    <a:pt x="1526679" y="12"/>
                  </a:lnTo>
                  <a:lnTo>
                    <a:pt x="1652651" y="0"/>
                  </a:lnTo>
                  <a:lnTo>
                    <a:pt x="1652651" y="148894"/>
                  </a:lnTo>
                  <a:lnTo>
                    <a:pt x="2486418" y="148894"/>
                  </a:lnTo>
                  <a:lnTo>
                    <a:pt x="2543682" y="207314"/>
                  </a:lnTo>
                  <a:lnTo>
                    <a:pt x="2543682" y="812012"/>
                  </a:lnTo>
                  <a:lnTo>
                    <a:pt x="0" y="812025"/>
                  </a:lnTo>
                  <a:lnTo>
                    <a:pt x="0" y="5566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227707" y="2944482"/>
              <a:ext cx="678180" cy="1905000"/>
            </a:xfrm>
            <a:custGeom>
              <a:avLst/>
              <a:gdLst/>
              <a:ahLst/>
              <a:cxnLst/>
              <a:rect l="l" t="t" r="r" b="b"/>
              <a:pathLst>
                <a:path w="678180" h="1905000">
                  <a:moveTo>
                    <a:pt x="0" y="1315935"/>
                  </a:moveTo>
                  <a:lnTo>
                    <a:pt x="136296" y="1452219"/>
                  </a:lnTo>
                  <a:lnTo>
                    <a:pt x="136296" y="1833600"/>
                  </a:lnTo>
                  <a:lnTo>
                    <a:pt x="80175" y="1882851"/>
                  </a:lnTo>
                  <a:lnTo>
                    <a:pt x="80175" y="1904606"/>
                  </a:lnTo>
                  <a:lnTo>
                    <a:pt x="184391" y="1904606"/>
                  </a:lnTo>
                  <a:lnTo>
                    <a:pt x="184391" y="1068552"/>
                  </a:lnTo>
                  <a:lnTo>
                    <a:pt x="486752" y="1068552"/>
                  </a:lnTo>
                  <a:lnTo>
                    <a:pt x="486752" y="1904606"/>
                  </a:lnTo>
                  <a:lnTo>
                    <a:pt x="589826" y="1904606"/>
                  </a:lnTo>
                  <a:lnTo>
                    <a:pt x="589826" y="1880552"/>
                  </a:lnTo>
                  <a:lnTo>
                    <a:pt x="542874" y="1833600"/>
                  </a:lnTo>
                  <a:lnTo>
                    <a:pt x="542874" y="1452219"/>
                  </a:lnTo>
                  <a:lnTo>
                    <a:pt x="678014" y="1315935"/>
                  </a:lnTo>
                  <a:lnTo>
                    <a:pt x="589826" y="1315935"/>
                  </a:lnTo>
                  <a:lnTo>
                    <a:pt x="589826" y="75590"/>
                  </a:lnTo>
                  <a:lnTo>
                    <a:pt x="532561" y="43522"/>
                  </a:lnTo>
                  <a:lnTo>
                    <a:pt x="487895" y="26339"/>
                  </a:lnTo>
                  <a:lnTo>
                    <a:pt x="458114" y="18326"/>
                  </a:lnTo>
                  <a:lnTo>
                    <a:pt x="446671" y="14884"/>
                  </a:lnTo>
                  <a:lnTo>
                    <a:pt x="421474" y="8013"/>
                  </a:lnTo>
                  <a:lnTo>
                    <a:pt x="411162" y="5714"/>
                  </a:lnTo>
                  <a:lnTo>
                    <a:pt x="399707" y="4572"/>
                  </a:lnTo>
                  <a:lnTo>
                    <a:pt x="389407" y="2286"/>
                  </a:lnTo>
                  <a:lnTo>
                    <a:pt x="376808" y="1143"/>
                  </a:lnTo>
                  <a:lnTo>
                    <a:pt x="367639" y="0"/>
                  </a:lnTo>
                  <a:lnTo>
                    <a:pt x="321830" y="0"/>
                  </a:lnTo>
                  <a:lnTo>
                    <a:pt x="282892" y="3429"/>
                  </a:lnTo>
                  <a:lnTo>
                    <a:pt x="268008" y="5714"/>
                  </a:lnTo>
                  <a:lnTo>
                    <a:pt x="253110" y="6870"/>
                  </a:lnTo>
                  <a:lnTo>
                    <a:pt x="239369" y="9156"/>
                  </a:lnTo>
                  <a:lnTo>
                    <a:pt x="226771" y="12598"/>
                  </a:lnTo>
                  <a:lnTo>
                    <a:pt x="214172" y="14884"/>
                  </a:lnTo>
                  <a:lnTo>
                    <a:pt x="188975" y="21755"/>
                  </a:lnTo>
                  <a:lnTo>
                    <a:pt x="166077" y="30911"/>
                  </a:lnTo>
                  <a:lnTo>
                    <a:pt x="153479" y="35496"/>
                  </a:lnTo>
                  <a:lnTo>
                    <a:pt x="130568" y="46951"/>
                  </a:lnTo>
                  <a:lnTo>
                    <a:pt x="105371" y="60693"/>
                  </a:lnTo>
                  <a:lnTo>
                    <a:pt x="80175" y="76733"/>
                  </a:lnTo>
                  <a:lnTo>
                    <a:pt x="80175" y="1315935"/>
                  </a:lnTo>
                  <a:lnTo>
                    <a:pt x="0" y="131593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227707" y="2944482"/>
              <a:ext cx="678180" cy="1905000"/>
            </a:xfrm>
            <a:custGeom>
              <a:avLst/>
              <a:gdLst/>
              <a:ahLst/>
              <a:cxnLst/>
              <a:rect l="l" t="t" r="r" b="b"/>
              <a:pathLst>
                <a:path w="678180" h="1905000">
                  <a:moveTo>
                    <a:pt x="136296" y="1452219"/>
                  </a:moveTo>
                  <a:lnTo>
                    <a:pt x="0" y="1315935"/>
                  </a:lnTo>
                  <a:lnTo>
                    <a:pt x="80175" y="1315935"/>
                  </a:lnTo>
                  <a:lnTo>
                    <a:pt x="80175" y="76733"/>
                  </a:lnTo>
                  <a:lnTo>
                    <a:pt x="105371" y="60693"/>
                  </a:lnTo>
                  <a:lnTo>
                    <a:pt x="130568" y="46951"/>
                  </a:lnTo>
                  <a:lnTo>
                    <a:pt x="153479" y="35496"/>
                  </a:lnTo>
                  <a:lnTo>
                    <a:pt x="166077" y="30911"/>
                  </a:lnTo>
                  <a:lnTo>
                    <a:pt x="188975" y="21755"/>
                  </a:lnTo>
                  <a:lnTo>
                    <a:pt x="214172" y="14884"/>
                  </a:lnTo>
                  <a:lnTo>
                    <a:pt x="226771" y="12598"/>
                  </a:lnTo>
                  <a:lnTo>
                    <a:pt x="239369" y="9156"/>
                  </a:lnTo>
                  <a:lnTo>
                    <a:pt x="253110" y="6870"/>
                  </a:lnTo>
                  <a:lnTo>
                    <a:pt x="268008" y="5714"/>
                  </a:lnTo>
                  <a:lnTo>
                    <a:pt x="282892" y="3429"/>
                  </a:lnTo>
                  <a:lnTo>
                    <a:pt x="296633" y="2286"/>
                  </a:lnTo>
                  <a:lnTo>
                    <a:pt x="321830" y="0"/>
                  </a:lnTo>
                  <a:lnTo>
                    <a:pt x="367639" y="0"/>
                  </a:lnTo>
                  <a:lnTo>
                    <a:pt x="376808" y="1143"/>
                  </a:lnTo>
                  <a:lnTo>
                    <a:pt x="389407" y="2286"/>
                  </a:lnTo>
                  <a:lnTo>
                    <a:pt x="399707" y="4572"/>
                  </a:lnTo>
                  <a:lnTo>
                    <a:pt x="411162" y="5714"/>
                  </a:lnTo>
                  <a:lnTo>
                    <a:pt x="421474" y="8013"/>
                  </a:lnTo>
                  <a:lnTo>
                    <a:pt x="446671" y="14884"/>
                  </a:lnTo>
                  <a:lnTo>
                    <a:pt x="458114" y="18326"/>
                  </a:lnTo>
                  <a:lnTo>
                    <a:pt x="470712" y="21755"/>
                  </a:lnTo>
                  <a:lnTo>
                    <a:pt x="518820" y="37795"/>
                  </a:lnTo>
                  <a:lnTo>
                    <a:pt x="560044" y="57251"/>
                  </a:lnTo>
                  <a:lnTo>
                    <a:pt x="589826" y="1315935"/>
                  </a:lnTo>
                  <a:lnTo>
                    <a:pt x="678014" y="1315935"/>
                  </a:lnTo>
                  <a:lnTo>
                    <a:pt x="542874" y="1452219"/>
                  </a:lnTo>
                  <a:lnTo>
                    <a:pt x="542874" y="1833600"/>
                  </a:lnTo>
                  <a:lnTo>
                    <a:pt x="589826" y="1880552"/>
                  </a:lnTo>
                  <a:lnTo>
                    <a:pt x="589826" y="1904606"/>
                  </a:lnTo>
                  <a:lnTo>
                    <a:pt x="486752" y="1904606"/>
                  </a:lnTo>
                  <a:lnTo>
                    <a:pt x="486752" y="1068552"/>
                  </a:lnTo>
                  <a:lnTo>
                    <a:pt x="184391" y="1068552"/>
                  </a:lnTo>
                  <a:lnTo>
                    <a:pt x="184391" y="1904606"/>
                  </a:lnTo>
                  <a:lnTo>
                    <a:pt x="80175" y="1904606"/>
                  </a:lnTo>
                  <a:lnTo>
                    <a:pt x="80175" y="1882851"/>
                  </a:lnTo>
                  <a:lnTo>
                    <a:pt x="136296" y="1833600"/>
                  </a:lnTo>
                  <a:lnTo>
                    <a:pt x="136296" y="14522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109470" y="5023167"/>
              <a:ext cx="302260" cy="812165"/>
            </a:xfrm>
            <a:custGeom>
              <a:avLst/>
              <a:gdLst/>
              <a:ahLst/>
              <a:cxnLst/>
              <a:rect l="l" t="t" r="r" b="b"/>
              <a:pathLst>
                <a:path w="302260" h="812164">
                  <a:moveTo>
                    <a:pt x="302260" y="104228"/>
                  </a:moveTo>
                  <a:lnTo>
                    <a:pt x="254000" y="104228"/>
                  </a:lnTo>
                  <a:lnTo>
                    <a:pt x="198120" y="104228"/>
                  </a:lnTo>
                  <a:lnTo>
                    <a:pt x="22860" y="104228"/>
                  </a:lnTo>
                  <a:lnTo>
                    <a:pt x="22860" y="0"/>
                  </a:lnTo>
                  <a:lnTo>
                    <a:pt x="0" y="0"/>
                  </a:lnTo>
                  <a:lnTo>
                    <a:pt x="0" y="151180"/>
                  </a:lnTo>
                  <a:lnTo>
                    <a:pt x="22860" y="151180"/>
                  </a:lnTo>
                  <a:lnTo>
                    <a:pt x="198120" y="151180"/>
                  </a:lnTo>
                  <a:lnTo>
                    <a:pt x="198120" y="429488"/>
                  </a:lnTo>
                  <a:lnTo>
                    <a:pt x="254000" y="429488"/>
                  </a:lnTo>
                  <a:lnTo>
                    <a:pt x="254000" y="508520"/>
                  </a:lnTo>
                  <a:lnTo>
                    <a:pt x="198120" y="508520"/>
                  </a:lnTo>
                  <a:lnTo>
                    <a:pt x="198120" y="812012"/>
                  </a:lnTo>
                  <a:lnTo>
                    <a:pt x="254000" y="812012"/>
                  </a:lnTo>
                  <a:lnTo>
                    <a:pt x="302260" y="812012"/>
                  </a:lnTo>
                  <a:lnTo>
                    <a:pt x="302260" y="104228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109749" y="5023167"/>
              <a:ext cx="302895" cy="812165"/>
            </a:xfrm>
            <a:custGeom>
              <a:avLst/>
              <a:gdLst/>
              <a:ahLst/>
              <a:cxnLst/>
              <a:rect l="l" t="t" r="r" b="b"/>
              <a:pathLst>
                <a:path w="302894" h="812164">
                  <a:moveTo>
                    <a:pt x="198132" y="812012"/>
                  </a:moveTo>
                  <a:lnTo>
                    <a:pt x="302348" y="812012"/>
                  </a:lnTo>
                  <a:lnTo>
                    <a:pt x="302348" y="104228"/>
                  </a:lnTo>
                  <a:lnTo>
                    <a:pt x="22910" y="104228"/>
                  </a:lnTo>
                  <a:lnTo>
                    <a:pt x="22910" y="0"/>
                  </a:lnTo>
                  <a:lnTo>
                    <a:pt x="0" y="0"/>
                  </a:lnTo>
                  <a:lnTo>
                    <a:pt x="0" y="151180"/>
                  </a:lnTo>
                  <a:lnTo>
                    <a:pt x="198132" y="151180"/>
                  </a:lnTo>
                  <a:lnTo>
                    <a:pt x="198132" y="429488"/>
                  </a:lnTo>
                  <a:lnTo>
                    <a:pt x="254254" y="429488"/>
                  </a:lnTo>
                  <a:lnTo>
                    <a:pt x="254254" y="508520"/>
                  </a:lnTo>
                  <a:lnTo>
                    <a:pt x="198132" y="508520"/>
                  </a:lnTo>
                  <a:lnTo>
                    <a:pt x="198132" y="8120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713316" y="5023180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5" h="104775">
                  <a:moveTo>
                    <a:pt x="0" y="0"/>
                  </a:moveTo>
                  <a:lnTo>
                    <a:pt x="0" y="104216"/>
                  </a:lnTo>
                  <a:lnTo>
                    <a:pt x="279450" y="104216"/>
                  </a:lnTo>
                  <a:lnTo>
                    <a:pt x="2794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713316" y="5023180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5" h="104775">
                  <a:moveTo>
                    <a:pt x="0" y="104216"/>
                  </a:moveTo>
                  <a:lnTo>
                    <a:pt x="0" y="0"/>
                  </a:lnTo>
                  <a:lnTo>
                    <a:pt x="279450" y="0"/>
                  </a:lnTo>
                  <a:lnTo>
                    <a:pt x="279450" y="104216"/>
                  </a:lnTo>
                  <a:lnTo>
                    <a:pt x="0" y="1042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132660" y="5023180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5" h="104775">
                  <a:moveTo>
                    <a:pt x="0" y="0"/>
                  </a:moveTo>
                  <a:lnTo>
                    <a:pt x="0" y="104216"/>
                  </a:lnTo>
                  <a:lnTo>
                    <a:pt x="279450" y="104216"/>
                  </a:lnTo>
                  <a:lnTo>
                    <a:pt x="2794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2132660" y="5023180"/>
              <a:ext cx="280035" cy="104775"/>
            </a:xfrm>
            <a:custGeom>
              <a:avLst/>
              <a:gdLst/>
              <a:ahLst/>
              <a:cxnLst/>
              <a:rect l="l" t="t" r="r" b="b"/>
              <a:pathLst>
                <a:path w="280035" h="104775">
                  <a:moveTo>
                    <a:pt x="0" y="104216"/>
                  </a:moveTo>
                  <a:lnTo>
                    <a:pt x="0" y="0"/>
                  </a:lnTo>
                  <a:lnTo>
                    <a:pt x="279450" y="0"/>
                  </a:lnTo>
                  <a:lnTo>
                    <a:pt x="279450" y="104216"/>
                  </a:lnTo>
                  <a:lnTo>
                    <a:pt x="0" y="1042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817533" y="3702646"/>
              <a:ext cx="104775" cy="556895"/>
            </a:xfrm>
            <a:custGeom>
              <a:avLst/>
              <a:gdLst/>
              <a:ahLst/>
              <a:cxnLst/>
              <a:rect l="l" t="t" r="r" b="b"/>
              <a:pathLst>
                <a:path w="104775" h="556895">
                  <a:moveTo>
                    <a:pt x="0" y="0"/>
                  </a:moveTo>
                  <a:lnTo>
                    <a:pt x="0" y="556615"/>
                  </a:lnTo>
                  <a:lnTo>
                    <a:pt x="104216" y="556615"/>
                  </a:lnTo>
                  <a:lnTo>
                    <a:pt x="1042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817533" y="3702646"/>
              <a:ext cx="104775" cy="556895"/>
            </a:xfrm>
            <a:custGeom>
              <a:avLst/>
              <a:gdLst/>
              <a:ahLst/>
              <a:cxnLst/>
              <a:rect l="l" t="t" r="r" b="b"/>
              <a:pathLst>
                <a:path w="104775" h="556895">
                  <a:moveTo>
                    <a:pt x="0" y="556615"/>
                  </a:moveTo>
                  <a:lnTo>
                    <a:pt x="0" y="0"/>
                  </a:lnTo>
                  <a:lnTo>
                    <a:pt x="104216" y="0"/>
                  </a:lnTo>
                  <a:lnTo>
                    <a:pt x="104216" y="556615"/>
                  </a:lnTo>
                  <a:lnTo>
                    <a:pt x="0" y="5566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262073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5" h="127635">
                  <a:moveTo>
                    <a:pt x="0" y="0"/>
                  </a:moveTo>
                  <a:lnTo>
                    <a:pt x="0" y="127126"/>
                  </a:lnTo>
                  <a:lnTo>
                    <a:pt x="45808" y="127126"/>
                  </a:lnTo>
                  <a:lnTo>
                    <a:pt x="458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262073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5" h="127635">
                  <a:moveTo>
                    <a:pt x="45808" y="127126"/>
                  </a:moveTo>
                  <a:lnTo>
                    <a:pt x="45808" y="0"/>
                  </a:lnTo>
                  <a:lnTo>
                    <a:pt x="0" y="0"/>
                  </a:lnTo>
                  <a:lnTo>
                    <a:pt x="0" y="127126"/>
                  </a:lnTo>
                  <a:lnTo>
                    <a:pt x="45808" y="1271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817545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5" h="127635">
                  <a:moveTo>
                    <a:pt x="0" y="0"/>
                  </a:moveTo>
                  <a:lnTo>
                    <a:pt x="0" y="127126"/>
                  </a:lnTo>
                  <a:lnTo>
                    <a:pt x="45808" y="127126"/>
                  </a:lnTo>
                  <a:lnTo>
                    <a:pt x="458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817545" y="3702659"/>
              <a:ext cx="46355" cy="127635"/>
            </a:xfrm>
            <a:custGeom>
              <a:avLst/>
              <a:gdLst/>
              <a:ahLst/>
              <a:cxnLst/>
              <a:rect l="l" t="t" r="r" b="b"/>
              <a:pathLst>
                <a:path w="46355" h="127635">
                  <a:moveTo>
                    <a:pt x="45808" y="127126"/>
                  </a:moveTo>
                  <a:lnTo>
                    <a:pt x="45808" y="0"/>
                  </a:lnTo>
                  <a:lnTo>
                    <a:pt x="0" y="0"/>
                  </a:lnTo>
                  <a:lnTo>
                    <a:pt x="0" y="127126"/>
                  </a:lnTo>
                  <a:lnTo>
                    <a:pt x="45808" y="1271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307882" y="5452656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4" h="79375">
                  <a:moveTo>
                    <a:pt x="0" y="0"/>
                  </a:moveTo>
                  <a:lnTo>
                    <a:pt x="0" y="79019"/>
                  </a:lnTo>
                  <a:lnTo>
                    <a:pt x="56121" y="79019"/>
                  </a:lnTo>
                  <a:lnTo>
                    <a:pt x="56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307882" y="5452656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4" h="79375">
                  <a:moveTo>
                    <a:pt x="0" y="79019"/>
                  </a:moveTo>
                  <a:lnTo>
                    <a:pt x="0" y="0"/>
                  </a:lnTo>
                  <a:lnTo>
                    <a:pt x="56121" y="0"/>
                  </a:lnTo>
                  <a:lnTo>
                    <a:pt x="56121" y="79019"/>
                  </a:lnTo>
                  <a:lnTo>
                    <a:pt x="0" y="790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8" name="object 9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852216" y="5191848"/>
              <a:ext cx="82956" cy="82956"/>
            </a:xfrm>
            <a:prstGeom prst="rect">
              <a:avLst/>
            </a:prstGeom>
          </p:spPr>
        </p:pic>
        <p:pic>
          <p:nvPicPr>
            <p:cNvPr id="99" name="object 9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192540" y="5190705"/>
              <a:ext cx="82943" cy="82943"/>
            </a:xfrm>
            <a:prstGeom prst="rect">
              <a:avLst/>
            </a:prstGeom>
          </p:spPr>
        </p:pic>
        <p:sp>
          <p:nvSpPr>
            <p:cNvPr id="100" name="object 100"/>
            <p:cNvSpPr/>
            <p:nvPr/>
          </p:nvSpPr>
          <p:spPr>
            <a:xfrm>
              <a:off x="2857614" y="5340413"/>
              <a:ext cx="72390" cy="71120"/>
            </a:xfrm>
            <a:custGeom>
              <a:avLst/>
              <a:gdLst/>
              <a:ahLst/>
              <a:cxnLst/>
              <a:rect l="l" t="t" r="r" b="b"/>
              <a:pathLst>
                <a:path w="72389" h="71120">
                  <a:moveTo>
                    <a:pt x="0" y="27482"/>
                  </a:moveTo>
                  <a:lnTo>
                    <a:pt x="0" y="42379"/>
                  </a:lnTo>
                  <a:lnTo>
                    <a:pt x="2298" y="49250"/>
                  </a:lnTo>
                  <a:lnTo>
                    <a:pt x="35509" y="71005"/>
                  </a:lnTo>
                  <a:lnTo>
                    <a:pt x="49250" y="68719"/>
                  </a:lnTo>
                  <a:lnTo>
                    <a:pt x="72161" y="34353"/>
                  </a:lnTo>
                  <a:lnTo>
                    <a:pt x="71018" y="27482"/>
                  </a:lnTo>
                  <a:lnTo>
                    <a:pt x="35509" y="0"/>
                  </a:lnTo>
                  <a:lnTo>
                    <a:pt x="29781" y="1142"/>
                  </a:lnTo>
                  <a:lnTo>
                    <a:pt x="21767" y="2285"/>
                  </a:lnTo>
                  <a:lnTo>
                    <a:pt x="14897" y="5727"/>
                  </a:lnTo>
                  <a:lnTo>
                    <a:pt x="5727" y="14884"/>
                  </a:lnTo>
                  <a:lnTo>
                    <a:pt x="2298" y="21755"/>
                  </a:lnTo>
                  <a:lnTo>
                    <a:pt x="0" y="274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857614" y="5340413"/>
              <a:ext cx="72390" cy="71120"/>
            </a:xfrm>
            <a:custGeom>
              <a:avLst/>
              <a:gdLst/>
              <a:ahLst/>
              <a:cxnLst/>
              <a:rect l="l" t="t" r="r" b="b"/>
              <a:pathLst>
                <a:path w="72389" h="71120">
                  <a:moveTo>
                    <a:pt x="35509" y="0"/>
                  </a:moveTo>
                  <a:lnTo>
                    <a:pt x="29781" y="1142"/>
                  </a:lnTo>
                  <a:lnTo>
                    <a:pt x="21767" y="2285"/>
                  </a:lnTo>
                  <a:lnTo>
                    <a:pt x="14897" y="5727"/>
                  </a:lnTo>
                  <a:lnTo>
                    <a:pt x="5727" y="14884"/>
                  </a:lnTo>
                  <a:lnTo>
                    <a:pt x="2298" y="21755"/>
                  </a:lnTo>
                  <a:lnTo>
                    <a:pt x="0" y="27482"/>
                  </a:lnTo>
                  <a:lnTo>
                    <a:pt x="0" y="42379"/>
                  </a:lnTo>
                  <a:lnTo>
                    <a:pt x="27495" y="69862"/>
                  </a:lnTo>
                  <a:lnTo>
                    <a:pt x="35509" y="71005"/>
                  </a:lnTo>
                  <a:lnTo>
                    <a:pt x="49250" y="68719"/>
                  </a:lnTo>
                  <a:lnTo>
                    <a:pt x="72161" y="34353"/>
                  </a:lnTo>
                  <a:lnTo>
                    <a:pt x="71018" y="27482"/>
                  </a:lnTo>
                  <a:lnTo>
                    <a:pt x="43522" y="1142"/>
                  </a:lnTo>
                  <a:lnTo>
                    <a:pt x="3550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195652" y="5346141"/>
              <a:ext cx="72390" cy="72390"/>
            </a:xfrm>
            <a:custGeom>
              <a:avLst/>
              <a:gdLst/>
              <a:ahLst/>
              <a:cxnLst/>
              <a:rect l="l" t="t" r="r" b="b"/>
              <a:pathLst>
                <a:path w="72389" h="72389">
                  <a:moveTo>
                    <a:pt x="0" y="35496"/>
                  </a:moveTo>
                  <a:lnTo>
                    <a:pt x="21755" y="68707"/>
                  </a:lnTo>
                  <a:lnTo>
                    <a:pt x="28625" y="69862"/>
                  </a:lnTo>
                  <a:lnTo>
                    <a:pt x="35496" y="72148"/>
                  </a:lnTo>
                  <a:lnTo>
                    <a:pt x="42367" y="69862"/>
                  </a:lnTo>
                  <a:lnTo>
                    <a:pt x="48094" y="68707"/>
                  </a:lnTo>
                  <a:lnTo>
                    <a:pt x="54965" y="65278"/>
                  </a:lnTo>
                  <a:lnTo>
                    <a:pt x="60693" y="61849"/>
                  </a:lnTo>
                  <a:lnTo>
                    <a:pt x="65277" y="54965"/>
                  </a:lnTo>
                  <a:lnTo>
                    <a:pt x="67564" y="49237"/>
                  </a:lnTo>
                  <a:lnTo>
                    <a:pt x="72148" y="35496"/>
                  </a:lnTo>
                  <a:lnTo>
                    <a:pt x="69850" y="29768"/>
                  </a:lnTo>
                  <a:lnTo>
                    <a:pt x="69850" y="22898"/>
                  </a:lnTo>
                  <a:lnTo>
                    <a:pt x="35496" y="0"/>
                  </a:lnTo>
                  <a:lnTo>
                    <a:pt x="21755" y="2286"/>
                  </a:lnTo>
                  <a:lnTo>
                    <a:pt x="16027" y="5727"/>
                  </a:lnTo>
                  <a:lnTo>
                    <a:pt x="10299" y="10299"/>
                  </a:lnTo>
                  <a:lnTo>
                    <a:pt x="5715" y="16027"/>
                  </a:lnTo>
                  <a:lnTo>
                    <a:pt x="2286" y="21755"/>
                  </a:lnTo>
                  <a:lnTo>
                    <a:pt x="0" y="354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195652" y="3020072"/>
              <a:ext cx="704850" cy="2398395"/>
            </a:xfrm>
            <a:custGeom>
              <a:avLst/>
              <a:gdLst/>
              <a:ahLst/>
              <a:cxnLst/>
              <a:rect l="l" t="t" r="r" b="b"/>
              <a:pathLst>
                <a:path w="704850" h="2398395">
                  <a:moveTo>
                    <a:pt x="35496" y="2326068"/>
                  </a:moveTo>
                  <a:lnTo>
                    <a:pt x="2286" y="2347823"/>
                  </a:lnTo>
                  <a:lnTo>
                    <a:pt x="1143" y="2354694"/>
                  </a:lnTo>
                  <a:lnTo>
                    <a:pt x="0" y="2361565"/>
                  </a:lnTo>
                  <a:lnTo>
                    <a:pt x="1143" y="2368435"/>
                  </a:lnTo>
                  <a:lnTo>
                    <a:pt x="2286" y="2375306"/>
                  </a:lnTo>
                  <a:lnTo>
                    <a:pt x="5715" y="2381034"/>
                  </a:lnTo>
                  <a:lnTo>
                    <a:pt x="10299" y="2387917"/>
                  </a:lnTo>
                  <a:lnTo>
                    <a:pt x="21755" y="2394775"/>
                  </a:lnTo>
                  <a:lnTo>
                    <a:pt x="28625" y="2395931"/>
                  </a:lnTo>
                  <a:lnTo>
                    <a:pt x="35496" y="2398217"/>
                  </a:lnTo>
                  <a:lnTo>
                    <a:pt x="42367" y="2395931"/>
                  </a:lnTo>
                  <a:lnTo>
                    <a:pt x="48094" y="2394775"/>
                  </a:lnTo>
                  <a:lnTo>
                    <a:pt x="54965" y="2391346"/>
                  </a:lnTo>
                  <a:lnTo>
                    <a:pt x="60693" y="2387917"/>
                  </a:lnTo>
                  <a:lnTo>
                    <a:pt x="65277" y="2381034"/>
                  </a:lnTo>
                  <a:lnTo>
                    <a:pt x="67564" y="2375306"/>
                  </a:lnTo>
                  <a:lnTo>
                    <a:pt x="69850" y="2368435"/>
                  </a:lnTo>
                  <a:lnTo>
                    <a:pt x="72148" y="2361565"/>
                  </a:lnTo>
                  <a:lnTo>
                    <a:pt x="69850" y="2355837"/>
                  </a:lnTo>
                  <a:lnTo>
                    <a:pt x="69850" y="2348966"/>
                  </a:lnTo>
                  <a:lnTo>
                    <a:pt x="60693" y="2337523"/>
                  </a:lnTo>
                  <a:lnTo>
                    <a:pt x="54965" y="2332939"/>
                  </a:lnTo>
                  <a:lnTo>
                    <a:pt x="50393" y="2329497"/>
                  </a:lnTo>
                  <a:lnTo>
                    <a:pt x="42367" y="2327211"/>
                  </a:lnTo>
                  <a:lnTo>
                    <a:pt x="35496" y="2326068"/>
                  </a:lnTo>
                  <a:close/>
                </a:path>
                <a:path w="704850" h="2398395">
                  <a:moveTo>
                    <a:pt x="697471" y="2320340"/>
                  </a:moveTo>
                  <a:lnTo>
                    <a:pt x="619594" y="2328354"/>
                  </a:lnTo>
                </a:path>
                <a:path w="704850" h="2398395">
                  <a:moveTo>
                    <a:pt x="105359" y="2316899"/>
                  </a:moveTo>
                  <a:lnTo>
                    <a:pt x="35496" y="2326068"/>
                  </a:lnTo>
                </a:path>
                <a:path w="704850" h="2398395">
                  <a:moveTo>
                    <a:pt x="105359" y="2389060"/>
                  </a:moveTo>
                  <a:lnTo>
                    <a:pt x="35496" y="2398217"/>
                  </a:lnTo>
                </a:path>
                <a:path w="704850" h="2398395">
                  <a:moveTo>
                    <a:pt x="621880" y="0"/>
                  </a:moveTo>
                  <a:lnTo>
                    <a:pt x="112229" y="0"/>
                  </a:lnTo>
                </a:path>
                <a:path w="704850" h="2398395">
                  <a:moveTo>
                    <a:pt x="702056" y="2177173"/>
                  </a:moveTo>
                  <a:lnTo>
                    <a:pt x="621880" y="2184044"/>
                  </a:lnTo>
                </a:path>
                <a:path w="704850" h="2398395">
                  <a:moveTo>
                    <a:pt x="704342" y="2248179"/>
                  </a:moveTo>
                  <a:lnTo>
                    <a:pt x="624179" y="2256205"/>
                  </a:lnTo>
                </a:path>
                <a:path w="704850" h="2398395">
                  <a:moveTo>
                    <a:pt x="697471" y="2391346"/>
                  </a:moveTo>
                  <a:lnTo>
                    <a:pt x="617308" y="2398217"/>
                  </a:lnTo>
                </a:path>
                <a:path w="704850" h="2398395">
                  <a:moveTo>
                    <a:pt x="112229" y="2169160"/>
                  </a:moveTo>
                  <a:lnTo>
                    <a:pt x="42367" y="2176030"/>
                  </a:lnTo>
                </a:path>
                <a:path w="704850" h="2398395">
                  <a:moveTo>
                    <a:pt x="112229" y="2242451"/>
                  </a:moveTo>
                  <a:lnTo>
                    <a:pt x="42367" y="225047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712720" y="5023167"/>
              <a:ext cx="312420" cy="812165"/>
            </a:xfrm>
            <a:custGeom>
              <a:avLst/>
              <a:gdLst/>
              <a:ahLst/>
              <a:cxnLst/>
              <a:rect l="l" t="t" r="r" b="b"/>
              <a:pathLst>
                <a:path w="312419" h="812164">
                  <a:moveTo>
                    <a:pt x="312420" y="0"/>
                  </a:moveTo>
                  <a:lnTo>
                    <a:pt x="280670" y="0"/>
                  </a:lnTo>
                  <a:lnTo>
                    <a:pt x="280670" y="104228"/>
                  </a:lnTo>
                  <a:lnTo>
                    <a:pt x="105410" y="104228"/>
                  </a:lnTo>
                  <a:lnTo>
                    <a:pt x="58420" y="104228"/>
                  </a:lnTo>
                  <a:lnTo>
                    <a:pt x="0" y="104228"/>
                  </a:lnTo>
                  <a:lnTo>
                    <a:pt x="0" y="812012"/>
                  </a:lnTo>
                  <a:lnTo>
                    <a:pt x="58420" y="812012"/>
                  </a:lnTo>
                  <a:lnTo>
                    <a:pt x="105410" y="812012"/>
                  </a:lnTo>
                  <a:lnTo>
                    <a:pt x="105410" y="508520"/>
                  </a:lnTo>
                  <a:lnTo>
                    <a:pt x="58420" y="508520"/>
                  </a:lnTo>
                  <a:lnTo>
                    <a:pt x="58420" y="429488"/>
                  </a:lnTo>
                  <a:lnTo>
                    <a:pt x="105410" y="429488"/>
                  </a:lnTo>
                  <a:lnTo>
                    <a:pt x="105410" y="151180"/>
                  </a:lnTo>
                  <a:lnTo>
                    <a:pt x="280670" y="151180"/>
                  </a:lnTo>
                  <a:lnTo>
                    <a:pt x="312420" y="151180"/>
                  </a:lnTo>
                  <a:lnTo>
                    <a:pt x="31242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713304" y="5023167"/>
              <a:ext cx="311785" cy="812165"/>
            </a:xfrm>
            <a:custGeom>
              <a:avLst/>
              <a:gdLst/>
              <a:ahLst/>
              <a:cxnLst/>
              <a:rect l="l" t="t" r="r" b="b"/>
              <a:pathLst>
                <a:path w="311785" h="812164">
                  <a:moveTo>
                    <a:pt x="0" y="812012"/>
                  </a:moveTo>
                  <a:lnTo>
                    <a:pt x="104228" y="812012"/>
                  </a:lnTo>
                  <a:lnTo>
                    <a:pt x="104228" y="508520"/>
                  </a:lnTo>
                  <a:lnTo>
                    <a:pt x="57276" y="508520"/>
                  </a:lnTo>
                  <a:lnTo>
                    <a:pt x="57276" y="429488"/>
                  </a:lnTo>
                  <a:lnTo>
                    <a:pt x="104228" y="429488"/>
                  </a:lnTo>
                  <a:lnTo>
                    <a:pt x="104228" y="151180"/>
                  </a:lnTo>
                  <a:lnTo>
                    <a:pt x="311531" y="151180"/>
                  </a:lnTo>
                  <a:lnTo>
                    <a:pt x="311531" y="0"/>
                  </a:lnTo>
                  <a:lnTo>
                    <a:pt x="279463" y="0"/>
                  </a:lnTo>
                  <a:lnTo>
                    <a:pt x="279463" y="104228"/>
                  </a:lnTo>
                  <a:lnTo>
                    <a:pt x="0" y="104228"/>
                  </a:lnTo>
                  <a:lnTo>
                    <a:pt x="0" y="8120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2412098" y="4021048"/>
              <a:ext cx="301625" cy="2067560"/>
            </a:xfrm>
            <a:custGeom>
              <a:avLst/>
              <a:gdLst/>
              <a:ahLst/>
              <a:cxnLst/>
              <a:rect l="l" t="t" r="r" b="b"/>
              <a:pathLst>
                <a:path w="301625" h="2067560">
                  <a:moveTo>
                    <a:pt x="0" y="2067242"/>
                  </a:moveTo>
                  <a:lnTo>
                    <a:pt x="301218" y="2067242"/>
                  </a:lnTo>
                  <a:lnTo>
                    <a:pt x="0" y="2043010"/>
                  </a:lnTo>
                  <a:lnTo>
                    <a:pt x="301218" y="1940344"/>
                  </a:lnTo>
                  <a:lnTo>
                    <a:pt x="0" y="1843443"/>
                  </a:lnTo>
                  <a:lnTo>
                    <a:pt x="301218" y="1739620"/>
                  </a:lnTo>
                  <a:lnTo>
                    <a:pt x="0" y="1634642"/>
                  </a:lnTo>
                  <a:lnTo>
                    <a:pt x="301218" y="1530819"/>
                  </a:lnTo>
                  <a:lnTo>
                    <a:pt x="0" y="1435074"/>
                  </a:lnTo>
                  <a:lnTo>
                    <a:pt x="301218" y="1330096"/>
                  </a:lnTo>
                  <a:lnTo>
                    <a:pt x="0" y="1226261"/>
                  </a:lnTo>
                  <a:lnTo>
                    <a:pt x="301218" y="1122451"/>
                  </a:lnTo>
                  <a:lnTo>
                    <a:pt x="0" y="1026693"/>
                  </a:lnTo>
                  <a:lnTo>
                    <a:pt x="301218" y="922870"/>
                  </a:lnTo>
                  <a:lnTo>
                    <a:pt x="0" y="817892"/>
                  </a:lnTo>
                  <a:lnTo>
                    <a:pt x="301218" y="714070"/>
                  </a:lnTo>
                  <a:lnTo>
                    <a:pt x="0" y="617169"/>
                  </a:lnTo>
                  <a:lnTo>
                    <a:pt x="301218" y="514502"/>
                  </a:lnTo>
                  <a:lnTo>
                    <a:pt x="0" y="410679"/>
                  </a:lnTo>
                  <a:lnTo>
                    <a:pt x="301218" y="306857"/>
                  </a:lnTo>
                  <a:lnTo>
                    <a:pt x="0" y="208800"/>
                  </a:lnTo>
                  <a:lnTo>
                    <a:pt x="301218" y="106121"/>
                  </a:lnTo>
                  <a:lnTo>
                    <a:pt x="0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3834549" y="4920094"/>
              <a:ext cx="0" cy="716280"/>
            </a:xfrm>
            <a:custGeom>
              <a:avLst/>
              <a:gdLst/>
              <a:ahLst/>
              <a:cxnLst/>
              <a:rect l="l" t="t" r="r" b="b"/>
              <a:pathLst>
                <a:path w="0" h="716279">
                  <a:moveTo>
                    <a:pt x="0" y="0"/>
                  </a:moveTo>
                  <a:lnTo>
                    <a:pt x="0" y="71579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761424" y="5452656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4" h="79375">
                  <a:moveTo>
                    <a:pt x="0" y="0"/>
                  </a:moveTo>
                  <a:lnTo>
                    <a:pt x="0" y="79019"/>
                  </a:lnTo>
                  <a:lnTo>
                    <a:pt x="56108" y="79019"/>
                  </a:lnTo>
                  <a:lnTo>
                    <a:pt x="561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761424" y="5452656"/>
              <a:ext cx="56515" cy="79375"/>
            </a:xfrm>
            <a:custGeom>
              <a:avLst/>
              <a:gdLst/>
              <a:ahLst/>
              <a:cxnLst/>
              <a:rect l="l" t="t" r="r" b="b"/>
              <a:pathLst>
                <a:path w="56514" h="79375">
                  <a:moveTo>
                    <a:pt x="0" y="79019"/>
                  </a:moveTo>
                  <a:lnTo>
                    <a:pt x="0" y="0"/>
                  </a:lnTo>
                  <a:lnTo>
                    <a:pt x="56108" y="0"/>
                  </a:lnTo>
                  <a:lnTo>
                    <a:pt x="56108" y="79019"/>
                  </a:lnTo>
                  <a:lnTo>
                    <a:pt x="0" y="790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0" name="object 110"/>
          <p:cNvSpPr txBox="1"/>
          <p:nvPr/>
        </p:nvSpPr>
        <p:spPr>
          <a:xfrm>
            <a:off x="3949919" y="51200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3" name="object 11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114" name="object 11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3335">
              <a:lnSpc>
                <a:spcPts val="790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22</a:t>
            </a:fld>
          </a:p>
        </p:txBody>
      </p:sp>
      <p:sp>
        <p:nvSpPr>
          <p:cNvPr id="111" name="object 111"/>
          <p:cNvSpPr txBox="1"/>
          <p:nvPr/>
        </p:nvSpPr>
        <p:spPr>
          <a:xfrm>
            <a:off x="1028917" y="4408824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112" name="object 112"/>
          <p:cNvSpPr txBox="1"/>
          <p:nvPr/>
        </p:nvSpPr>
        <p:spPr>
          <a:xfrm>
            <a:off x="1028917" y="5475614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843290" y="3673208"/>
            <a:ext cx="1440180" cy="686435"/>
            <a:chOff x="1843290" y="3673208"/>
            <a:chExt cx="1440180" cy="686435"/>
          </a:xfrm>
        </p:grpSpPr>
        <p:sp>
          <p:nvSpPr>
            <p:cNvPr id="3" name="object 3"/>
            <p:cNvSpPr/>
            <p:nvPr/>
          </p:nvSpPr>
          <p:spPr>
            <a:xfrm>
              <a:off x="1848688" y="3678605"/>
              <a:ext cx="1429385" cy="675640"/>
            </a:xfrm>
            <a:custGeom>
              <a:avLst/>
              <a:gdLst/>
              <a:ahLst/>
              <a:cxnLst/>
              <a:rect l="l" t="t" r="r" b="b"/>
              <a:pathLst>
                <a:path w="1429385" h="675639">
                  <a:moveTo>
                    <a:pt x="0" y="320675"/>
                  </a:moveTo>
                  <a:lnTo>
                    <a:pt x="0" y="675055"/>
                  </a:lnTo>
                  <a:lnTo>
                    <a:pt x="1028839" y="675055"/>
                  </a:lnTo>
                  <a:lnTo>
                    <a:pt x="1028839" y="320675"/>
                  </a:lnTo>
                  <a:lnTo>
                    <a:pt x="989888" y="253111"/>
                  </a:lnTo>
                  <a:lnTo>
                    <a:pt x="1428927" y="253111"/>
                  </a:lnTo>
                  <a:lnTo>
                    <a:pt x="1428927" y="25196"/>
                  </a:lnTo>
                  <a:lnTo>
                    <a:pt x="848271" y="25196"/>
                  </a:lnTo>
                  <a:lnTo>
                    <a:pt x="835672" y="0"/>
                  </a:lnTo>
                  <a:lnTo>
                    <a:pt x="196596" y="0"/>
                  </a:lnTo>
                  <a:lnTo>
                    <a:pt x="14503" y="320675"/>
                  </a:lnTo>
                  <a:lnTo>
                    <a:pt x="0" y="320675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1848688" y="3678605"/>
              <a:ext cx="1429385" cy="675640"/>
            </a:xfrm>
            <a:custGeom>
              <a:avLst/>
              <a:gdLst/>
              <a:ahLst/>
              <a:cxnLst/>
              <a:rect l="l" t="t" r="r" b="b"/>
              <a:pathLst>
                <a:path w="1429385" h="675639">
                  <a:moveTo>
                    <a:pt x="196596" y="0"/>
                  </a:moveTo>
                  <a:lnTo>
                    <a:pt x="835672" y="0"/>
                  </a:lnTo>
                  <a:lnTo>
                    <a:pt x="848271" y="25196"/>
                  </a:lnTo>
                  <a:lnTo>
                    <a:pt x="1428927" y="25196"/>
                  </a:lnTo>
                  <a:lnTo>
                    <a:pt x="1428927" y="253111"/>
                  </a:lnTo>
                  <a:lnTo>
                    <a:pt x="989888" y="253111"/>
                  </a:lnTo>
                  <a:lnTo>
                    <a:pt x="1028839" y="320675"/>
                  </a:lnTo>
                  <a:lnTo>
                    <a:pt x="1028839" y="675055"/>
                  </a:lnTo>
                  <a:lnTo>
                    <a:pt x="0" y="675055"/>
                  </a:lnTo>
                  <a:lnTo>
                    <a:pt x="0" y="320675"/>
                  </a:lnTo>
                  <a:lnTo>
                    <a:pt x="14503" y="320675"/>
                  </a:lnTo>
                  <a:lnTo>
                    <a:pt x="19659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" name="object 5"/>
          <p:cNvGrpSpPr/>
          <p:nvPr/>
        </p:nvGrpSpPr>
        <p:grpSpPr>
          <a:xfrm>
            <a:off x="5884532" y="3673208"/>
            <a:ext cx="1440180" cy="686435"/>
            <a:chOff x="5884532" y="3673208"/>
            <a:chExt cx="1440180" cy="686435"/>
          </a:xfrm>
        </p:grpSpPr>
        <p:sp>
          <p:nvSpPr>
            <p:cNvPr id="6" name="object 6"/>
            <p:cNvSpPr/>
            <p:nvPr/>
          </p:nvSpPr>
          <p:spPr>
            <a:xfrm>
              <a:off x="5889929" y="3678605"/>
              <a:ext cx="1429385" cy="675640"/>
            </a:xfrm>
            <a:custGeom>
              <a:avLst/>
              <a:gdLst/>
              <a:ahLst/>
              <a:cxnLst/>
              <a:rect l="l" t="t" r="r" b="b"/>
              <a:pathLst>
                <a:path w="1429384" h="675639">
                  <a:moveTo>
                    <a:pt x="0" y="320675"/>
                  </a:moveTo>
                  <a:lnTo>
                    <a:pt x="0" y="675055"/>
                  </a:lnTo>
                  <a:lnTo>
                    <a:pt x="1028826" y="675055"/>
                  </a:lnTo>
                  <a:lnTo>
                    <a:pt x="1028826" y="320675"/>
                  </a:lnTo>
                  <a:lnTo>
                    <a:pt x="989876" y="253111"/>
                  </a:lnTo>
                  <a:lnTo>
                    <a:pt x="1428915" y="253111"/>
                  </a:lnTo>
                  <a:lnTo>
                    <a:pt x="1428915" y="25196"/>
                  </a:lnTo>
                  <a:lnTo>
                    <a:pt x="848258" y="25196"/>
                  </a:lnTo>
                  <a:lnTo>
                    <a:pt x="835660" y="0"/>
                  </a:lnTo>
                  <a:lnTo>
                    <a:pt x="196583" y="0"/>
                  </a:lnTo>
                  <a:lnTo>
                    <a:pt x="14490" y="320675"/>
                  </a:lnTo>
                  <a:lnTo>
                    <a:pt x="0" y="320675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889929" y="3678605"/>
              <a:ext cx="1429385" cy="675640"/>
            </a:xfrm>
            <a:custGeom>
              <a:avLst/>
              <a:gdLst/>
              <a:ahLst/>
              <a:cxnLst/>
              <a:rect l="l" t="t" r="r" b="b"/>
              <a:pathLst>
                <a:path w="1429384" h="675639">
                  <a:moveTo>
                    <a:pt x="196583" y="0"/>
                  </a:moveTo>
                  <a:lnTo>
                    <a:pt x="835660" y="0"/>
                  </a:lnTo>
                  <a:lnTo>
                    <a:pt x="848258" y="25196"/>
                  </a:lnTo>
                  <a:lnTo>
                    <a:pt x="1428915" y="25196"/>
                  </a:lnTo>
                  <a:lnTo>
                    <a:pt x="1428915" y="253111"/>
                  </a:lnTo>
                  <a:lnTo>
                    <a:pt x="989876" y="253111"/>
                  </a:lnTo>
                  <a:lnTo>
                    <a:pt x="1028826" y="320675"/>
                  </a:lnTo>
                  <a:lnTo>
                    <a:pt x="1028826" y="675055"/>
                  </a:lnTo>
                  <a:lnTo>
                    <a:pt x="0" y="675055"/>
                  </a:lnTo>
                  <a:lnTo>
                    <a:pt x="0" y="320675"/>
                  </a:lnTo>
                  <a:lnTo>
                    <a:pt x="14490" y="320675"/>
                  </a:lnTo>
                  <a:lnTo>
                    <a:pt x="19658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" name="object 8"/>
          <p:cNvGrpSpPr/>
          <p:nvPr/>
        </p:nvGrpSpPr>
        <p:grpSpPr>
          <a:xfrm>
            <a:off x="1443189" y="3982592"/>
            <a:ext cx="1840230" cy="2251710"/>
            <a:chOff x="1443189" y="3982592"/>
            <a:chExt cx="1840230" cy="2251710"/>
          </a:xfrm>
        </p:grpSpPr>
        <p:sp>
          <p:nvSpPr>
            <p:cNvPr id="9" name="object 9"/>
            <p:cNvSpPr/>
            <p:nvPr/>
          </p:nvSpPr>
          <p:spPr>
            <a:xfrm>
              <a:off x="1449070" y="3987990"/>
              <a:ext cx="1828800" cy="2240915"/>
            </a:xfrm>
            <a:custGeom>
              <a:avLst/>
              <a:gdLst/>
              <a:ahLst/>
              <a:cxnLst/>
              <a:rect l="l" t="t" r="r" b="b"/>
              <a:pathLst>
                <a:path w="1828800" h="2240915">
                  <a:moveTo>
                    <a:pt x="1828800" y="0"/>
                  </a:moveTo>
                  <a:lnTo>
                    <a:pt x="1428750" y="0"/>
                  </a:lnTo>
                  <a:lnTo>
                    <a:pt x="1428750" y="215976"/>
                  </a:lnTo>
                  <a:lnTo>
                    <a:pt x="1093470" y="215976"/>
                  </a:lnTo>
                  <a:lnTo>
                    <a:pt x="1093470" y="221627"/>
                  </a:lnTo>
                  <a:lnTo>
                    <a:pt x="735330" y="221627"/>
                  </a:lnTo>
                  <a:lnTo>
                    <a:pt x="735330" y="216001"/>
                  </a:lnTo>
                  <a:lnTo>
                    <a:pt x="400050" y="216001"/>
                  </a:lnTo>
                  <a:lnTo>
                    <a:pt x="400050" y="0"/>
                  </a:lnTo>
                  <a:lnTo>
                    <a:pt x="0" y="0"/>
                  </a:lnTo>
                  <a:lnTo>
                    <a:pt x="0" y="2240559"/>
                  </a:lnTo>
                  <a:lnTo>
                    <a:pt x="400050" y="2240559"/>
                  </a:lnTo>
                  <a:lnTo>
                    <a:pt x="735330" y="2240559"/>
                  </a:lnTo>
                  <a:lnTo>
                    <a:pt x="1093470" y="2240559"/>
                  </a:lnTo>
                  <a:lnTo>
                    <a:pt x="1428750" y="2240559"/>
                  </a:lnTo>
                  <a:lnTo>
                    <a:pt x="1828800" y="2240559"/>
                  </a:lnTo>
                  <a:lnTo>
                    <a:pt x="182880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448587" y="3987990"/>
              <a:ext cx="1829435" cy="2240915"/>
            </a:xfrm>
            <a:custGeom>
              <a:avLst/>
              <a:gdLst/>
              <a:ahLst/>
              <a:cxnLst/>
              <a:rect l="l" t="t" r="r" b="b"/>
              <a:pathLst>
                <a:path w="1829435" h="2240915">
                  <a:moveTo>
                    <a:pt x="0" y="2240559"/>
                  </a:moveTo>
                  <a:lnTo>
                    <a:pt x="1829028" y="2240559"/>
                  </a:lnTo>
                  <a:lnTo>
                    <a:pt x="1829028" y="0"/>
                  </a:lnTo>
                  <a:lnTo>
                    <a:pt x="1428940" y="0"/>
                  </a:lnTo>
                  <a:lnTo>
                    <a:pt x="1428940" y="210337"/>
                  </a:lnTo>
                  <a:lnTo>
                    <a:pt x="1093571" y="221627"/>
                  </a:lnTo>
                  <a:lnTo>
                    <a:pt x="735469" y="221627"/>
                  </a:lnTo>
                  <a:lnTo>
                    <a:pt x="400100" y="210337"/>
                  </a:lnTo>
                  <a:lnTo>
                    <a:pt x="400100" y="0"/>
                  </a:lnTo>
                  <a:lnTo>
                    <a:pt x="0" y="0"/>
                  </a:lnTo>
                  <a:lnTo>
                    <a:pt x="0" y="224055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5484431" y="3982592"/>
            <a:ext cx="1840230" cy="2251710"/>
            <a:chOff x="5484431" y="3982592"/>
            <a:chExt cx="1840230" cy="2251710"/>
          </a:xfrm>
        </p:grpSpPr>
        <p:sp>
          <p:nvSpPr>
            <p:cNvPr id="12" name="object 12"/>
            <p:cNvSpPr/>
            <p:nvPr/>
          </p:nvSpPr>
          <p:spPr>
            <a:xfrm>
              <a:off x="5489829" y="3987990"/>
              <a:ext cx="1829435" cy="2240915"/>
            </a:xfrm>
            <a:custGeom>
              <a:avLst/>
              <a:gdLst/>
              <a:ahLst/>
              <a:cxnLst/>
              <a:rect l="l" t="t" r="r" b="b"/>
              <a:pathLst>
                <a:path w="1829434" h="2240915">
                  <a:moveTo>
                    <a:pt x="0" y="0"/>
                  </a:moveTo>
                  <a:lnTo>
                    <a:pt x="0" y="2240559"/>
                  </a:lnTo>
                  <a:lnTo>
                    <a:pt x="1829015" y="2240559"/>
                  </a:lnTo>
                  <a:lnTo>
                    <a:pt x="1829015" y="0"/>
                  </a:lnTo>
                  <a:lnTo>
                    <a:pt x="1428927" y="0"/>
                  </a:lnTo>
                  <a:lnTo>
                    <a:pt x="1428927" y="284924"/>
                  </a:lnTo>
                  <a:lnTo>
                    <a:pt x="1384427" y="290029"/>
                  </a:lnTo>
                  <a:lnTo>
                    <a:pt x="1177429" y="211162"/>
                  </a:lnTo>
                  <a:lnTo>
                    <a:pt x="1103922" y="359765"/>
                  </a:lnTo>
                  <a:lnTo>
                    <a:pt x="725093" y="359765"/>
                  </a:lnTo>
                  <a:lnTo>
                    <a:pt x="651586" y="211162"/>
                  </a:lnTo>
                  <a:lnTo>
                    <a:pt x="425869" y="298030"/>
                  </a:lnTo>
                  <a:lnTo>
                    <a:pt x="402234" y="284924"/>
                  </a:lnTo>
                  <a:lnTo>
                    <a:pt x="400100" y="210337"/>
                  </a:lnTo>
                  <a:lnTo>
                    <a:pt x="4001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489829" y="3987990"/>
              <a:ext cx="1829435" cy="2240915"/>
            </a:xfrm>
            <a:custGeom>
              <a:avLst/>
              <a:gdLst/>
              <a:ahLst/>
              <a:cxnLst/>
              <a:rect l="l" t="t" r="r" b="b"/>
              <a:pathLst>
                <a:path w="1829434" h="2240915">
                  <a:moveTo>
                    <a:pt x="0" y="2240559"/>
                  </a:moveTo>
                  <a:lnTo>
                    <a:pt x="1829015" y="2240559"/>
                  </a:lnTo>
                  <a:lnTo>
                    <a:pt x="1829015" y="0"/>
                  </a:lnTo>
                  <a:lnTo>
                    <a:pt x="1428927" y="0"/>
                  </a:lnTo>
                  <a:lnTo>
                    <a:pt x="1428927" y="284924"/>
                  </a:lnTo>
                  <a:lnTo>
                    <a:pt x="1384427" y="290029"/>
                  </a:lnTo>
                  <a:lnTo>
                    <a:pt x="1177429" y="211162"/>
                  </a:lnTo>
                  <a:lnTo>
                    <a:pt x="1103922" y="359765"/>
                  </a:lnTo>
                  <a:lnTo>
                    <a:pt x="725093" y="359765"/>
                  </a:lnTo>
                  <a:lnTo>
                    <a:pt x="651586" y="211162"/>
                  </a:lnTo>
                  <a:lnTo>
                    <a:pt x="425869" y="298030"/>
                  </a:lnTo>
                  <a:lnTo>
                    <a:pt x="402234" y="284924"/>
                  </a:lnTo>
                  <a:lnTo>
                    <a:pt x="400100" y="210337"/>
                  </a:lnTo>
                  <a:lnTo>
                    <a:pt x="400100" y="0"/>
                  </a:lnTo>
                  <a:lnTo>
                    <a:pt x="0" y="0"/>
                  </a:lnTo>
                  <a:lnTo>
                    <a:pt x="0" y="224055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4" name="object 1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2782671" y="5818339"/>
            <a:ext cx="68452" cy="68453"/>
          </a:xfrm>
          <a:prstGeom prst="rect">
            <a:avLst/>
          </a:prstGeom>
        </p:spPr>
      </p:pic>
      <p:pic>
        <p:nvPicPr>
          <p:cNvPr id="15" name="object 15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6823900" y="5818339"/>
            <a:ext cx="68452" cy="68453"/>
          </a:xfrm>
          <a:prstGeom prst="rect">
            <a:avLst/>
          </a:prstGeom>
        </p:spPr>
      </p:pic>
      <p:pic>
        <p:nvPicPr>
          <p:cNvPr id="16" name="object 16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875078" y="5818339"/>
            <a:ext cx="68453" cy="68453"/>
          </a:xfrm>
          <a:prstGeom prst="rect">
            <a:avLst/>
          </a:prstGeom>
        </p:spPr>
      </p:pic>
      <p:pic>
        <p:nvPicPr>
          <p:cNvPr id="17" name="object 17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916320" y="5818339"/>
            <a:ext cx="68440" cy="68453"/>
          </a:xfrm>
          <a:prstGeom prst="rect">
            <a:avLst/>
          </a:prstGeom>
        </p:spPr>
      </p:pic>
      <p:grpSp>
        <p:nvGrpSpPr>
          <p:cNvPr id="18" name="object 18"/>
          <p:cNvGrpSpPr/>
          <p:nvPr/>
        </p:nvGrpSpPr>
        <p:grpSpPr>
          <a:xfrm>
            <a:off x="5484431" y="4348264"/>
            <a:ext cx="517525" cy="157480"/>
            <a:chOff x="5484431" y="4348264"/>
            <a:chExt cx="517525" cy="157480"/>
          </a:xfrm>
        </p:grpSpPr>
        <p:sp>
          <p:nvSpPr>
            <p:cNvPr id="19" name="object 19"/>
            <p:cNvSpPr/>
            <p:nvPr/>
          </p:nvSpPr>
          <p:spPr>
            <a:xfrm>
              <a:off x="5490210" y="4353661"/>
              <a:ext cx="505459" cy="146685"/>
            </a:xfrm>
            <a:custGeom>
              <a:avLst/>
              <a:gdLst/>
              <a:ahLst/>
              <a:cxnLst/>
              <a:rect l="l" t="t" r="r" b="b"/>
              <a:pathLst>
                <a:path w="505460" h="146685">
                  <a:moveTo>
                    <a:pt x="505460" y="0"/>
                  </a:moveTo>
                  <a:lnTo>
                    <a:pt x="400050" y="0"/>
                  </a:lnTo>
                  <a:lnTo>
                    <a:pt x="400050" y="45720"/>
                  </a:lnTo>
                  <a:lnTo>
                    <a:pt x="365760" y="45720"/>
                  </a:lnTo>
                  <a:lnTo>
                    <a:pt x="365760" y="13716"/>
                  </a:lnTo>
                  <a:lnTo>
                    <a:pt x="0" y="13716"/>
                  </a:lnTo>
                  <a:lnTo>
                    <a:pt x="0" y="146316"/>
                  </a:lnTo>
                  <a:lnTo>
                    <a:pt x="365760" y="146316"/>
                  </a:lnTo>
                  <a:lnTo>
                    <a:pt x="365760" y="114312"/>
                  </a:lnTo>
                  <a:lnTo>
                    <a:pt x="400050" y="114312"/>
                  </a:lnTo>
                  <a:lnTo>
                    <a:pt x="400050" y="137172"/>
                  </a:lnTo>
                  <a:lnTo>
                    <a:pt x="505460" y="137172"/>
                  </a:lnTo>
                  <a:lnTo>
                    <a:pt x="50546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489829" y="4353661"/>
              <a:ext cx="506730" cy="146685"/>
            </a:xfrm>
            <a:custGeom>
              <a:avLst/>
              <a:gdLst/>
              <a:ahLst/>
              <a:cxnLst/>
              <a:rect l="l" t="t" r="r" b="b"/>
              <a:pathLst>
                <a:path w="506729" h="146685">
                  <a:moveTo>
                    <a:pt x="365798" y="13716"/>
                  </a:moveTo>
                  <a:lnTo>
                    <a:pt x="0" y="13716"/>
                  </a:lnTo>
                  <a:lnTo>
                    <a:pt x="0" y="146316"/>
                  </a:lnTo>
                  <a:lnTo>
                    <a:pt x="365798" y="146316"/>
                  </a:lnTo>
                  <a:lnTo>
                    <a:pt x="365798" y="114312"/>
                  </a:lnTo>
                  <a:lnTo>
                    <a:pt x="400100" y="114312"/>
                  </a:lnTo>
                  <a:lnTo>
                    <a:pt x="400100" y="137172"/>
                  </a:lnTo>
                  <a:lnTo>
                    <a:pt x="506399" y="137172"/>
                  </a:lnTo>
                  <a:lnTo>
                    <a:pt x="506399" y="0"/>
                  </a:lnTo>
                  <a:lnTo>
                    <a:pt x="400100" y="0"/>
                  </a:lnTo>
                  <a:lnTo>
                    <a:pt x="400100" y="45720"/>
                  </a:lnTo>
                  <a:lnTo>
                    <a:pt x="365798" y="45720"/>
                  </a:lnTo>
                  <a:lnTo>
                    <a:pt x="365798" y="137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/>
          <p:cNvGrpSpPr/>
          <p:nvPr/>
        </p:nvGrpSpPr>
        <p:grpSpPr>
          <a:xfrm>
            <a:off x="1980476" y="5305843"/>
            <a:ext cx="1303020" cy="752475"/>
            <a:chOff x="1980476" y="5305843"/>
            <a:chExt cx="1303020" cy="752475"/>
          </a:xfrm>
        </p:grpSpPr>
        <p:sp>
          <p:nvSpPr>
            <p:cNvPr id="22" name="object 22"/>
            <p:cNvSpPr/>
            <p:nvPr/>
          </p:nvSpPr>
          <p:spPr>
            <a:xfrm>
              <a:off x="1985886" y="5311241"/>
              <a:ext cx="1292225" cy="741680"/>
            </a:xfrm>
            <a:custGeom>
              <a:avLst/>
              <a:gdLst/>
              <a:ahLst/>
              <a:cxnLst/>
              <a:rect l="l" t="t" r="r" b="b"/>
              <a:pathLst>
                <a:path w="1292225" h="741679">
                  <a:moveTo>
                    <a:pt x="0" y="512495"/>
                  </a:moveTo>
                  <a:lnTo>
                    <a:pt x="0" y="741121"/>
                  </a:lnTo>
                  <a:lnTo>
                    <a:pt x="754430" y="741121"/>
                  </a:lnTo>
                  <a:lnTo>
                    <a:pt x="754430" y="462064"/>
                  </a:lnTo>
                  <a:lnTo>
                    <a:pt x="1266571" y="460501"/>
                  </a:lnTo>
                  <a:lnTo>
                    <a:pt x="1291729" y="482765"/>
                  </a:lnTo>
                  <a:lnTo>
                    <a:pt x="1291729" y="0"/>
                  </a:lnTo>
                  <a:lnTo>
                    <a:pt x="1266571" y="22402"/>
                  </a:lnTo>
                  <a:lnTo>
                    <a:pt x="781888" y="22402"/>
                  </a:lnTo>
                  <a:lnTo>
                    <a:pt x="781888" y="196989"/>
                  </a:lnTo>
                  <a:lnTo>
                    <a:pt x="753516" y="196989"/>
                  </a:lnTo>
                  <a:lnTo>
                    <a:pt x="746671" y="66103"/>
                  </a:lnTo>
                  <a:lnTo>
                    <a:pt x="743631" y="52098"/>
                  </a:lnTo>
                  <a:lnTo>
                    <a:pt x="735726" y="40652"/>
                  </a:lnTo>
                  <a:lnTo>
                    <a:pt x="724150" y="32931"/>
                  </a:lnTo>
                  <a:lnTo>
                    <a:pt x="710095" y="30099"/>
                  </a:lnTo>
                  <a:lnTo>
                    <a:pt x="633285" y="30099"/>
                  </a:lnTo>
                  <a:lnTo>
                    <a:pt x="633285" y="45402"/>
                  </a:lnTo>
                  <a:lnTo>
                    <a:pt x="602399" y="45402"/>
                  </a:lnTo>
                  <a:lnTo>
                    <a:pt x="602399" y="30695"/>
                  </a:lnTo>
                  <a:lnTo>
                    <a:pt x="149415" y="30695"/>
                  </a:lnTo>
                  <a:lnTo>
                    <a:pt x="149415" y="45364"/>
                  </a:lnTo>
                  <a:lnTo>
                    <a:pt x="121157" y="45364"/>
                  </a:lnTo>
                  <a:lnTo>
                    <a:pt x="121157" y="30695"/>
                  </a:lnTo>
                  <a:lnTo>
                    <a:pt x="44361" y="30099"/>
                  </a:lnTo>
                  <a:lnTo>
                    <a:pt x="30305" y="32931"/>
                  </a:lnTo>
                  <a:lnTo>
                    <a:pt x="18729" y="40652"/>
                  </a:lnTo>
                  <a:lnTo>
                    <a:pt x="10824" y="52098"/>
                  </a:lnTo>
                  <a:lnTo>
                    <a:pt x="7785" y="66103"/>
                  </a:lnTo>
                  <a:lnTo>
                    <a:pt x="0" y="512495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1985873" y="5311241"/>
              <a:ext cx="1292225" cy="741680"/>
            </a:xfrm>
            <a:custGeom>
              <a:avLst/>
              <a:gdLst/>
              <a:ahLst/>
              <a:cxnLst/>
              <a:rect l="l" t="t" r="r" b="b"/>
              <a:pathLst>
                <a:path w="1292225" h="741679">
                  <a:moveTo>
                    <a:pt x="12" y="512495"/>
                  </a:moveTo>
                  <a:lnTo>
                    <a:pt x="7797" y="66103"/>
                  </a:lnTo>
                  <a:lnTo>
                    <a:pt x="10837" y="52098"/>
                  </a:lnTo>
                  <a:lnTo>
                    <a:pt x="18742" y="40652"/>
                  </a:lnTo>
                  <a:lnTo>
                    <a:pt x="30318" y="32931"/>
                  </a:lnTo>
                  <a:lnTo>
                    <a:pt x="44373" y="30099"/>
                  </a:lnTo>
                  <a:lnTo>
                    <a:pt x="121170" y="30695"/>
                  </a:lnTo>
                  <a:lnTo>
                    <a:pt x="121170" y="45364"/>
                  </a:lnTo>
                  <a:lnTo>
                    <a:pt x="149428" y="45364"/>
                  </a:lnTo>
                  <a:lnTo>
                    <a:pt x="149428" y="30695"/>
                  </a:lnTo>
                  <a:lnTo>
                    <a:pt x="602411" y="30695"/>
                  </a:lnTo>
                  <a:lnTo>
                    <a:pt x="602411" y="45402"/>
                  </a:lnTo>
                  <a:lnTo>
                    <a:pt x="633298" y="45402"/>
                  </a:lnTo>
                  <a:lnTo>
                    <a:pt x="633298" y="30099"/>
                  </a:lnTo>
                  <a:lnTo>
                    <a:pt x="710107" y="30099"/>
                  </a:lnTo>
                  <a:lnTo>
                    <a:pt x="743644" y="52098"/>
                  </a:lnTo>
                  <a:lnTo>
                    <a:pt x="753529" y="196989"/>
                  </a:lnTo>
                  <a:lnTo>
                    <a:pt x="781900" y="196989"/>
                  </a:lnTo>
                  <a:lnTo>
                    <a:pt x="781900" y="22402"/>
                  </a:lnTo>
                  <a:lnTo>
                    <a:pt x="1266583" y="22402"/>
                  </a:lnTo>
                  <a:lnTo>
                    <a:pt x="1291742" y="0"/>
                  </a:lnTo>
                  <a:lnTo>
                    <a:pt x="1291742" y="482765"/>
                  </a:lnTo>
                  <a:lnTo>
                    <a:pt x="1266583" y="460501"/>
                  </a:lnTo>
                  <a:lnTo>
                    <a:pt x="754443" y="462064"/>
                  </a:lnTo>
                  <a:lnTo>
                    <a:pt x="754443" y="741121"/>
                  </a:lnTo>
                  <a:lnTo>
                    <a:pt x="12" y="741121"/>
                  </a:lnTo>
                  <a:lnTo>
                    <a:pt x="12" y="51249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/>
          <p:cNvGrpSpPr/>
          <p:nvPr/>
        </p:nvGrpSpPr>
        <p:grpSpPr>
          <a:xfrm>
            <a:off x="5484431" y="4875047"/>
            <a:ext cx="1840230" cy="1183005"/>
            <a:chOff x="5484431" y="4875047"/>
            <a:chExt cx="1840230" cy="1183005"/>
          </a:xfrm>
        </p:grpSpPr>
        <p:sp>
          <p:nvSpPr>
            <p:cNvPr id="25" name="object 25"/>
            <p:cNvSpPr/>
            <p:nvPr/>
          </p:nvSpPr>
          <p:spPr>
            <a:xfrm>
              <a:off x="5489829" y="4880444"/>
              <a:ext cx="1829435" cy="1172210"/>
            </a:xfrm>
            <a:custGeom>
              <a:avLst/>
              <a:gdLst/>
              <a:ahLst/>
              <a:cxnLst/>
              <a:rect l="l" t="t" r="r" b="b"/>
              <a:pathLst>
                <a:path w="1829434" h="1172210">
                  <a:moveTo>
                    <a:pt x="0" y="1943"/>
                  </a:moveTo>
                  <a:lnTo>
                    <a:pt x="0" y="484720"/>
                  </a:lnTo>
                  <a:lnTo>
                    <a:pt x="25146" y="462457"/>
                  </a:lnTo>
                  <a:lnTo>
                    <a:pt x="491540" y="462457"/>
                  </a:lnTo>
                  <a:lnTo>
                    <a:pt x="491540" y="365823"/>
                  </a:lnTo>
                  <a:lnTo>
                    <a:pt x="690245" y="365823"/>
                  </a:lnTo>
                  <a:lnTo>
                    <a:pt x="689317" y="401243"/>
                  </a:lnTo>
                  <a:lnTo>
                    <a:pt x="686701" y="461492"/>
                  </a:lnTo>
                  <a:lnTo>
                    <a:pt x="686701" y="476161"/>
                  </a:lnTo>
                  <a:lnTo>
                    <a:pt x="658444" y="476161"/>
                  </a:lnTo>
                  <a:lnTo>
                    <a:pt x="658444" y="461492"/>
                  </a:lnTo>
                  <a:lnTo>
                    <a:pt x="581647" y="460895"/>
                  </a:lnTo>
                  <a:lnTo>
                    <a:pt x="548118" y="482894"/>
                  </a:lnTo>
                  <a:lnTo>
                    <a:pt x="537286" y="943292"/>
                  </a:lnTo>
                  <a:lnTo>
                    <a:pt x="537286" y="1171917"/>
                  </a:lnTo>
                  <a:lnTo>
                    <a:pt x="1291729" y="1171917"/>
                  </a:lnTo>
                  <a:lnTo>
                    <a:pt x="1291729" y="892860"/>
                  </a:lnTo>
                  <a:lnTo>
                    <a:pt x="1803869" y="891298"/>
                  </a:lnTo>
                  <a:lnTo>
                    <a:pt x="1829015" y="913561"/>
                  </a:lnTo>
                  <a:lnTo>
                    <a:pt x="1829015" y="430796"/>
                  </a:lnTo>
                  <a:lnTo>
                    <a:pt x="1803869" y="453199"/>
                  </a:lnTo>
                  <a:lnTo>
                    <a:pt x="1319174" y="453199"/>
                  </a:lnTo>
                  <a:lnTo>
                    <a:pt x="1319174" y="627786"/>
                  </a:lnTo>
                  <a:lnTo>
                    <a:pt x="1290815" y="627786"/>
                  </a:lnTo>
                  <a:lnTo>
                    <a:pt x="1283957" y="496900"/>
                  </a:lnTo>
                  <a:lnTo>
                    <a:pt x="1280917" y="482894"/>
                  </a:lnTo>
                  <a:lnTo>
                    <a:pt x="1273013" y="471449"/>
                  </a:lnTo>
                  <a:lnTo>
                    <a:pt x="1261436" y="463728"/>
                  </a:lnTo>
                  <a:lnTo>
                    <a:pt x="1247381" y="460895"/>
                  </a:lnTo>
                  <a:lnTo>
                    <a:pt x="1170571" y="460895"/>
                  </a:lnTo>
                  <a:lnTo>
                    <a:pt x="1170571" y="476199"/>
                  </a:lnTo>
                  <a:lnTo>
                    <a:pt x="1139685" y="476199"/>
                  </a:lnTo>
                  <a:lnTo>
                    <a:pt x="1139685" y="320103"/>
                  </a:lnTo>
                  <a:lnTo>
                    <a:pt x="1179690" y="320103"/>
                  </a:lnTo>
                  <a:lnTo>
                    <a:pt x="1179690" y="0"/>
                  </a:lnTo>
                  <a:lnTo>
                    <a:pt x="649300" y="25"/>
                  </a:lnTo>
                  <a:lnTo>
                    <a:pt x="649300" y="114338"/>
                  </a:lnTo>
                  <a:lnTo>
                    <a:pt x="491540" y="114338"/>
                  </a:lnTo>
                  <a:lnTo>
                    <a:pt x="491540" y="24345"/>
                  </a:lnTo>
                  <a:lnTo>
                    <a:pt x="25146" y="24345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489829" y="4880444"/>
              <a:ext cx="1829435" cy="1172210"/>
            </a:xfrm>
            <a:custGeom>
              <a:avLst/>
              <a:gdLst/>
              <a:ahLst/>
              <a:cxnLst/>
              <a:rect l="l" t="t" r="r" b="b"/>
              <a:pathLst>
                <a:path w="1829434" h="1172210">
                  <a:moveTo>
                    <a:pt x="537286" y="943292"/>
                  </a:moveTo>
                  <a:lnTo>
                    <a:pt x="545071" y="496900"/>
                  </a:lnTo>
                  <a:lnTo>
                    <a:pt x="548118" y="482894"/>
                  </a:lnTo>
                  <a:lnTo>
                    <a:pt x="556025" y="471449"/>
                  </a:lnTo>
                  <a:lnTo>
                    <a:pt x="567599" y="463728"/>
                  </a:lnTo>
                  <a:lnTo>
                    <a:pt x="581647" y="460895"/>
                  </a:lnTo>
                  <a:lnTo>
                    <a:pt x="658444" y="461492"/>
                  </a:lnTo>
                  <a:lnTo>
                    <a:pt x="658444" y="476161"/>
                  </a:lnTo>
                  <a:lnTo>
                    <a:pt x="686701" y="476161"/>
                  </a:lnTo>
                  <a:lnTo>
                    <a:pt x="686701" y="461492"/>
                  </a:lnTo>
                  <a:lnTo>
                    <a:pt x="689317" y="401243"/>
                  </a:lnTo>
                  <a:lnTo>
                    <a:pt x="690245" y="365823"/>
                  </a:lnTo>
                  <a:lnTo>
                    <a:pt x="491540" y="365823"/>
                  </a:lnTo>
                  <a:lnTo>
                    <a:pt x="491540" y="462457"/>
                  </a:lnTo>
                  <a:lnTo>
                    <a:pt x="25146" y="462457"/>
                  </a:lnTo>
                  <a:lnTo>
                    <a:pt x="0" y="484720"/>
                  </a:lnTo>
                  <a:lnTo>
                    <a:pt x="0" y="1943"/>
                  </a:lnTo>
                  <a:lnTo>
                    <a:pt x="25146" y="24345"/>
                  </a:lnTo>
                  <a:lnTo>
                    <a:pt x="491540" y="24345"/>
                  </a:lnTo>
                  <a:lnTo>
                    <a:pt x="491540" y="114338"/>
                  </a:lnTo>
                  <a:lnTo>
                    <a:pt x="649300" y="114338"/>
                  </a:lnTo>
                  <a:lnTo>
                    <a:pt x="649300" y="25"/>
                  </a:lnTo>
                  <a:lnTo>
                    <a:pt x="1179690" y="0"/>
                  </a:lnTo>
                  <a:lnTo>
                    <a:pt x="1179690" y="320103"/>
                  </a:lnTo>
                  <a:lnTo>
                    <a:pt x="1139685" y="320103"/>
                  </a:lnTo>
                  <a:lnTo>
                    <a:pt x="1139685" y="476199"/>
                  </a:lnTo>
                  <a:lnTo>
                    <a:pt x="1170571" y="476199"/>
                  </a:lnTo>
                  <a:lnTo>
                    <a:pt x="1170571" y="460895"/>
                  </a:lnTo>
                  <a:lnTo>
                    <a:pt x="1247381" y="460895"/>
                  </a:lnTo>
                  <a:lnTo>
                    <a:pt x="1280917" y="482894"/>
                  </a:lnTo>
                  <a:lnTo>
                    <a:pt x="1290815" y="627786"/>
                  </a:lnTo>
                  <a:lnTo>
                    <a:pt x="1319174" y="627786"/>
                  </a:lnTo>
                  <a:lnTo>
                    <a:pt x="1319174" y="453199"/>
                  </a:lnTo>
                  <a:lnTo>
                    <a:pt x="1803869" y="453199"/>
                  </a:lnTo>
                  <a:lnTo>
                    <a:pt x="1829015" y="430796"/>
                  </a:lnTo>
                  <a:lnTo>
                    <a:pt x="1829015" y="913561"/>
                  </a:lnTo>
                  <a:lnTo>
                    <a:pt x="1803869" y="891298"/>
                  </a:lnTo>
                  <a:lnTo>
                    <a:pt x="1291729" y="892860"/>
                  </a:lnTo>
                  <a:lnTo>
                    <a:pt x="1291729" y="1171917"/>
                  </a:lnTo>
                  <a:lnTo>
                    <a:pt x="537286" y="1171917"/>
                  </a:lnTo>
                  <a:lnTo>
                    <a:pt x="537286" y="9432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" name="object 27"/>
          <p:cNvSpPr/>
          <p:nvPr/>
        </p:nvSpPr>
        <p:spPr>
          <a:xfrm>
            <a:off x="2952927" y="5794006"/>
            <a:ext cx="320675" cy="0"/>
          </a:xfrm>
          <a:custGeom>
            <a:avLst/>
            <a:gdLst/>
            <a:ahLst/>
            <a:cxnLst/>
            <a:rect l="l" t="t" r="r" b="b"/>
            <a:pathLst>
              <a:path w="320675" h="0">
                <a:moveTo>
                  <a:pt x="320116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8" name="object 28"/>
          <p:cNvGrpSpPr/>
          <p:nvPr/>
        </p:nvGrpSpPr>
        <p:grpSpPr>
          <a:xfrm>
            <a:off x="1443189" y="4349229"/>
            <a:ext cx="1840230" cy="1021715"/>
            <a:chOff x="1443189" y="4349229"/>
            <a:chExt cx="1840230" cy="1021715"/>
          </a:xfrm>
        </p:grpSpPr>
        <p:sp>
          <p:nvSpPr>
            <p:cNvPr id="29" name="object 29"/>
            <p:cNvSpPr/>
            <p:nvPr/>
          </p:nvSpPr>
          <p:spPr>
            <a:xfrm>
              <a:off x="1448587" y="4354626"/>
              <a:ext cx="1829435" cy="1010919"/>
            </a:xfrm>
            <a:custGeom>
              <a:avLst/>
              <a:gdLst/>
              <a:ahLst/>
              <a:cxnLst/>
              <a:rect l="l" t="t" r="r" b="b"/>
              <a:pathLst>
                <a:path w="1829435" h="1010920">
                  <a:moveTo>
                    <a:pt x="0" y="527761"/>
                  </a:moveTo>
                  <a:lnTo>
                    <a:pt x="0" y="1010539"/>
                  </a:lnTo>
                  <a:lnTo>
                    <a:pt x="25158" y="988275"/>
                  </a:lnTo>
                  <a:lnTo>
                    <a:pt x="491553" y="988275"/>
                  </a:lnTo>
                  <a:lnTo>
                    <a:pt x="491553" y="891641"/>
                  </a:lnTo>
                  <a:lnTo>
                    <a:pt x="690257" y="891641"/>
                  </a:lnTo>
                  <a:lnTo>
                    <a:pt x="689330" y="927061"/>
                  </a:lnTo>
                  <a:lnTo>
                    <a:pt x="802487" y="865174"/>
                  </a:lnTo>
                  <a:lnTo>
                    <a:pt x="1026553" y="865174"/>
                  </a:lnTo>
                  <a:lnTo>
                    <a:pt x="1139698" y="927061"/>
                  </a:lnTo>
                  <a:lnTo>
                    <a:pt x="1151420" y="845921"/>
                  </a:lnTo>
                  <a:lnTo>
                    <a:pt x="1179702" y="845921"/>
                  </a:lnTo>
                  <a:lnTo>
                    <a:pt x="1179702" y="502983"/>
                  </a:lnTo>
                  <a:lnTo>
                    <a:pt x="1188847" y="502983"/>
                  </a:lnTo>
                  <a:lnTo>
                    <a:pt x="1200277" y="506984"/>
                  </a:lnTo>
                  <a:lnTo>
                    <a:pt x="1200277" y="525843"/>
                  </a:lnTo>
                  <a:lnTo>
                    <a:pt x="1303286" y="525538"/>
                  </a:lnTo>
                  <a:lnTo>
                    <a:pt x="1303185" y="550989"/>
                  </a:lnTo>
                  <a:lnTo>
                    <a:pt x="1803869" y="550989"/>
                  </a:lnTo>
                  <a:lnTo>
                    <a:pt x="1829028" y="573252"/>
                  </a:lnTo>
                  <a:lnTo>
                    <a:pt x="1829028" y="90474"/>
                  </a:lnTo>
                  <a:lnTo>
                    <a:pt x="1803869" y="112877"/>
                  </a:lnTo>
                  <a:lnTo>
                    <a:pt x="1337475" y="112877"/>
                  </a:lnTo>
                  <a:lnTo>
                    <a:pt x="1337475" y="285775"/>
                  </a:lnTo>
                  <a:lnTo>
                    <a:pt x="1286040" y="285775"/>
                  </a:lnTo>
                  <a:lnTo>
                    <a:pt x="1286040" y="19799"/>
                  </a:lnTo>
                  <a:lnTo>
                    <a:pt x="1296974" y="863"/>
                  </a:lnTo>
                  <a:lnTo>
                    <a:pt x="531571" y="0"/>
                  </a:lnTo>
                  <a:lnTo>
                    <a:pt x="542988" y="19799"/>
                  </a:lnTo>
                  <a:lnTo>
                    <a:pt x="542988" y="525843"/>
                  </a:lnTo>
                  <a:lnTo>
                    <a:pt x="628738" y="525843"/>
                  </a:lnTo>
                  <a:lnTo>
                    <a:pt x="628738" y="506984"/>
                  </a:lnTo>
                  <a:lnTo>
                    <a:pt x="640168" y="502983"/>
                  </a:lnTo>
                  <a:lnTo>
                    <a:pt x="649325" y="505409"/>
                  </a:lnTo>
                  <a:lnTo>
                    <a:pt x="649312" y="640156"/>
                  </a:lnTo>
                  <a:lnTo>
                    <a:pt x="491553" y="640156"/>
                  </a:lnTo>
                  <a:lnTo>
                    <a:pt x="491553" y="550164"/>
                  </a:lnTo>
                  <a:lnTo>
                    <a:pt x="25158" y="550164"/>
                  </a:lnTo>
                  <a:lnTo>
                    <a:pt x="0" y="527761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448587" y="4354626"/>
              <a:ext cx="1829435" cy="1010919"/>
            </a:xfrm>
            <a:custGeom>
              <a:avLst/>
              <a:gdLst/>
              <a:ahLst/>
              <a:cxnLst/>
              <a:rect l="l" t="t" r="r" b="b"/>
              <a:pathLst>
                <a:path w="1829435" h="1010920">
                  <a:moveTo>
                    <a:pt x="1303286" y="525538"/>
                  </a:moveTo>
                  <a:lnTo>
                    <a:pt x="1200277" y="525843"/>
                  </a:lnTo>
                  <a:lnTo>
                    <a:pt x="1200277" y="506984"/>
                  </a:lnTo>
                  <a:lnTo>
                    <a:pt x="1188847" y="502983"/>
                  </a:lnTo>
                  <a:lnTo>
                    <a:pt x="1179702" y="502983"/>
                  </a:lnTo>
                  <a:lnTo>
                    <a:pt x="1179702" y="845921"/>
                  </a:lnTo>
                  <a:lnTo>
                    <a:pt x="1151420" y="845921"/>
                  </a:lnTo>
                  <a:lnTo>
                    <a:pt x="1139698" y="927061"/>
                  </a:lnTo>
                  <a:lnTo>
                    <a:pt x="1026553" y="865174"/>
                  </a:lnTo>
                  <a:lnTo>
                    <a:pt x="802487" y="865174"/>
                  </a:lnTo>
                  <a:lnTo>
                    <a:pt x="689330" y="927061"/>
                  </a:lnTo>
                  <a:lnTo>
                    <a:pt x="690257" y="891641"/>
                  </a:lnTo>
                  <a:lnTo>
                    <a:pt x="491553" y="891641"/>
                  </a:lnTo>
                  <a:lnTo>
                    <a:pt x="491553" y="988275"/>
                  </a:lnTo>
                  <a:lnTo>
                    <a:pt x="25158" y="988275"/>
                  </a:lnTo>
                  <a:lnTo>
                    <a:pt x="0" y="1010539"/>
                  </a:lnTo>
                  <a:lnTo>
                    <a:pt x="0" y="527761"/>
                  </a:lnTo>
                  <a:lnTo>
                    <a:pt x="25158" y="550164"/>
                  </a:lnTo>
                  <a:lnTo>
                    <a:pt x="491553" y="550164"/>
                  </a:lnTo>
                  <a:lnTo>
                    <a:pt x="491553" y="640156"/>
                  </a:lnTo>
                  <a:lnTo>
                    <a:pt x="649312" y="640156"/>
                  </a:lnTo>
                  <a:lnTo>
                    <a:pt x="649312" y="525843"/>
                  </a:lnTo>
                  <a:lnTo>
                    <a:pt x="649325" y="505409"/>
                  </a:lnTo>
                  <a:lnTo>
                    <a:pt x="640168" y="502983"/>
                  </a:lnTo>
                  <a:lnTo>
                    <a:pt x="628738" y="506984"/>
                  </a:lnTo>
                  <a:lnTo>
                    <a:pt x="628738" y="525843"/>
                  </a:lnTo>
                  <a:lnTo>
                    <a:pt x="542988" y="525843"/>
                  </a:lnTo>
                  <a:lnTo>
                    <a:pt x="542988" y="19799"/>
                  </a:lnTo>
                  <a:lnTo>
                    <a:pt x="531571" y="0"/>
                  </a:lnTo>
                  <a:lnTo>
                    <a:pt x="1296974" y="863"/>
                  </a:lnTo>
                  <a:lnTo>
                    <a:pt x="1286040" y="19799"/>
                  </a:lnTo>
                  <a:lnTo>
                    <a:pt x="1286040" y="285775"/>
                  </a:lnTo>
                  <a:lnTo>
                    <a:pt x="1337475" y="285775"/>
                  </a:lnTo>
                  <a:lnTo>
                    <a:pt x="1337475" y="112877"/>
                  </a:lnTo>
                  <a:lnTo>
                    <a:pt x="1803869" y="112877"/>
                  </a:lnTo>
                  <a:lnTo>
                    <a:pt x="1829028" y="90474"/>
                  </a:lnTo>
                  <a:lnTo>
                    <a:pt x="1829028" y="573252"/>
                  </a:lnTo>
                  <a:lnTo>
                    <a:pt x="1803869" y="550989"/>
                  </a:lnTo>
                  <a:lnTo>
                    <a:pt x="1303185" y="550989"/>
                  </a:lnTo>
                  <a:lnTo>
                    <a:pt x="1303286" y="5255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/>
          <p:cNvGrpSpPr/>
          <p:nvPr/>
        </p:nvGrpSpPr>
        <p:grpSpPr>
          <a:xfrm>
            <a:off x="6015990" y="4349229"/>
            <a:ext cx="1308735" cy="584200"/>
            <a:chOff x="6015990" y="4349229"/>
            <a:chExt cx="1308735" cy="584200"/>
          </a:xfrm>
        </p:grpSpPr>
        <p:sp>
          <p:nvSpPr>
            <p:cNvPr id="32" name="object 32"/>
            <p:cNvSpPr/>
            <p:nvPr/>
          </p:nvSpPr>
          <p:spPr>
            <a:xfrm>
              <a:off x="6021387" y="4354626"/>
              <a:ext cx="1297940" cy="573405"/>
            </a:xfrm>
            <a:custGeom>
              <a:avLst/>
              <a:gdLst/>
              <a:ahLst/>
              <a:cxnLst/>
              <a:rect l="l" t="t" r="r" b="b"/>
              <a:pathLst>
                <a:path w="1297940" h="573404">
                  <a:moveTo>
                    <a:pt x="0" y="0"/>
                  </a:moveTo>
                  <a:lnTo>
                    <a:pt x="11429" y="19799"/>
                  </a:lnTo>
                  <a:lnTo>
                    <a:pt x="11429" y="525843"/>
                  </a:lnTo>
                  <a:lnTo>
                    <a:pt x="97167" y="525843"/>
                  </a:lnTo>
                  <a:lnTo>
                    <a:pt x="97167" y="506984"/>
                  </a:lnTo>
                  <a:lnTo>
                    <a:pt x="108597" y="502983"/>
                  </a:lnTo>
                  <a:lnTo>
                    <a:pt x="117754" y="505409"/>
                  </a:lnTo>
                  <a:lnTo>
                    <a:pt x="117741" y="525843"/>
                  </a:lnTo>
                  <a:lnTo>
                    <a:pt x="648131" y="502983"/>
                  </a:lnTo>
                  <a:lnTo>
                    <a:pt x="657275" y="502983"/>
                  </a:lnTo>
                  <a:lnTo>
                    <a:pt x="668705" y="506984"/>
                  </a:lnTo>
                  <a:lnTo>
                    <a:pt x="668705" y="525843"/>
                  </a:lnTo>
                  <a:lnTo>
                    <a:pt x="771728" y="525538"/>
                  </a:lnTo>
                  <a:lnTo>
                    <a:pt x="771613" y="550989"/>
                  </a:lnTo>
                  <a:lnTo>
                    <a:pt x="1272311" y="550989"/>
                  </a:lnTo>
                  <a:lnTo>
                    <a:pt x="1297457" y="573252"/>
                  </a:lnTo>
                  <a:lnTo>
                    <a:pt x="1297457" y="90474"/>
                  </a:lnTo>
                  <a:lnTo>
                    <a:pt x="1272311" y="112877"/>
                  </a:lnTo>
                  <a:lnTo>
                    <a:pt x="805903" y="112877"/>
                  </a:lnTo>
                  <a:lnTo>
                    <a:pt x="805903" y="285775"/>
                  </a:lnTo>
                  <a:lnTo>
                    <a:pt x="754468" y="285775"/>
                  </a:lnTo>
                  <a:lnTo>
                    <a:pt x="754468" y="19799"/>
                  </a:lnTo>
                  <a:lnTo>
                    <a:pt x="765403" y="8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6021387" y="4354626"/>
              <a:ext cx="1297940" cy="573405"/>
            </a:xfrm>
            <a:custGeom>
              <a:avLst/>
              <a:gdLst/>
              <a:ahLst/>
              <a:cxnLst/>
              <a:rect l="l" t="t" r="r" b="b"/>
              <a:pathLst>
                <a:path w="1297940" h="573404">
                  <a:moveTo>
                    <a:pt x="771728" y="525538"/>
                  </a:moveTo>
                  <a:lnTo>
                    <a:pt x="668705" y="525843"/>
                  </a:lnTo>
                  <a:lnTo>
                    <a:pt x="668705" y="506984"/>
                  </a:lnTo>
                  <a:lnTo>
                    <a:pt x="657275" y="502983"/>
                  </a:lnTo>
                  <a:lnTo>
                    <a:pt x="648131" y="502983"/>
                  </a:lnTo>
                  <a:lnTo>
                    <a:pt x="117741" y="525843"/>
                  </a:lnTo>
                  <a:lnTo>
                    <a:pt x="117754" y="505409"/>
                  </a:lnTo>
                  <a:lnTo>
                    <a:pt x="108597" y="502983"/>
                  </a:lnTo>
                  <a:lnTo>
                    <a:pt x="97167" y="506984"/>
                  </a:lnTo>
                  <a:lnTo>
                    <a:pt x="97167" y="525843"/>
                  </a:lnTo>
                  <a:lnTo>
                    <a:pt x="11429" y="525843"/>
                  </a:lnTo>
                  <a:lnTo>
                    <a:pt x="11429" y="19799"/>
                  </a:lnTo>
                  <a:lnTo>
                    <a:pt x="0" y="0"/>
                  </a:lnTo>
                  <a:lnTo>
                    <a:pt x="765403" y="863"/>
                  </a:lnTo>
                  <a:lnTo>
                    <a:pt x="754468" y="19799"/>
                  </a:lnTo>
                  <a:lnTo>
                    <a:pt x="754468" y="285775"/>
                  </a:lnTo>
                  <a:lnTo>
                    <a:pt x="805903" y="285775"/>
                  </a:lnTo>
                  <a:lnTo>
                    <a:pt x="805903" y="112877"/>
                  </a:lnTo>
                  <a:lnTo>
                    <a:pt x="1272311" y="112877"/>
                  </a:lnTo>
                  <a:lnTo>
                    <a:pt x="1297457" y="90474"/>
                  </a:lnTo>
                  <a:lnTo>
                    <a:pt x="1297457" y="573252"/>
                  </a:lnTo>
                  <a:lnTo>
                    <a:pt x="1272311" y="550989"/>
                  </a:lnTo>
                  <a:lnTo>
                    <a:pt x="771613" y="550989"/>
                  </a:lnTo>
                  <a:lnTo>
                    <a:pt x="771728" y="5255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4" name="object 34"/>
          <p:cNvSpPr/>
          <p:nvPr/>
        </p:nvSpPr>
        <p:spPr>
          <a:xfrm>
            <a:off x="1814398" y="3999280"/>
            <a:ext cx="34290" cy="25400"/>
          </a:xfrm>
          <a:custGeom>
            <a:avLst/>
            <a:gdLst/>
            <a:ahLst/>
            <a:cxnLst/>
            <a:rect l="l" t="t" r="r" b="b"/>
            <a:pathLst>
              <a:path w="34289" h="25400">
                <a:moveTo>
                  <a:pt x="0" y="0"/>
                </a:moveTo>
                <a:lnTo>
                  <a:pt x="0" y="25158"/>
                </a:lnTo>
                <a:lnTo>
                  <a:pt x="34290" y="25158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" name="object 35"/>
          <p:cNvSpPr/>
          <p:nvPr/>
        </p:nvSpPr>
        <p:spPr>
          <a:xfrm>
            <a:off x="5855627" y="3999280"/>
            <a:ext cx="34925" cy="25400"/>
          </a:xfrm>
          <a:custGeom>
            <a:avLst/>
            <a:gdLst/>
            <a:ahLst/>
            <a:cxnLst/>
            <a:rect l="l" t="t" r="r" b="b"/>
            <a:pathLst>
              <a:path w="34925" h="25400">
                <a:moveTo>
                  <a:pt x="0" y="0"/>
                </a:moveTo>
                <a:lnTo>
                  <a:pt x="0" y="25158"/>
                </a:lnTo>
                <a:lnTo>
                  <a:pt x="34302" y="25158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6" name="object 36"/>
          <p:cNvGrpSpPr/>
          <p:nvPr/>
        </p:nvGrpSpPr>
        <p:grpSpPr>
          <a:xfrm>
            <a:off x="1809000" y="3993883"/>
            <a:ext cx="45085" cy="36195"/>
            <a:chOff x="1809000" y="3993883"/>
            <a:chExt cx="45085" cy="36195"/>
          </a:xfrm>
        </p:grpSpPr>
        <p:sp>
          <p:nvSpPr>
            <p:cNvPr id="37" name="object 37"/>
            <p:cNvSpPr/>
            <p:nvPr/>
          </p:nvSpPr>
          <p:spPr>
            <a:xfrm>
              <a:off x="1814398" y="3999280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89" h="25400">
                  <a:moveTo>
                    <a:pt x="0" y="5651"/>
                  </a:moveTo>
                  <a:lnTo>
                    <a:pt x="0" y="19507"/>
                  </a:lnTo>
                  <a:lnTo>
                    <a:pt x="7708" y="25158"/>
                  </a:lnTo>
                  <a:lnTo>
                    <a:pt x="26593" y="25158"/>
                  </a:lnTo>
                  <a:lnTo>
                    <a:pt x="34290" y="19507"/>
                  </a:lnTo>
                  <a:lnTo>
                    <a:pt x="34290" y="5651"/>
                  </a:lnTo>
                  <a:lnTo>
                    <a:pt x="26593" y="0"/>
                  </a:lnTo>
                  <a:lnTo>
                    <a:pt x="17145" y="0"/>
                  </a:lnTo>
                  <a:lnTo>
                    <a:pt x="7708" y="0"/>
                  </a:lnTo>
                  <a:lnTo>
                    <a:pt x="0" y="56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1814398" y="3999280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89" h="25400">
                  <a:moveTo>
                    <a:pt x="17145" y="0"/>
                  </a:moveTo>
                  <a:lnTo>
                    <a:pt x="26593" y="0"/>
                  </a:lnTo>
                  <a:lnTo>
                    <a:pt x="34290" y="5651"/>
                  </a:lnTo>
                  <a:lnTo>
                    <a:pt x="34290" y="12585"/>
                  </a:lnTo>
                  <a:lnTo>
                    <a:pt x="34290" y="19507"/>
                  </a:lnTo>
                  <a:lnTo>
                    <a:pt x="26593" y="25158"/>
                  </a:lnTo>
                  <a:lnTo>
                    <a:pt x="17145" y="25158"/>
                  </a:lnTo>
                  <a:lnTo>
                    <a:pt x="7708" y="25158"/>
                  </a:lnTo>
                  <a:lnTo>
                    <a:pt x="0" y="19507"/>
                  </a:lnTo>
                  <a:lnTo>
                    <a:pt x="0" y="12585"/>
                  </a:lnTo>
                  <a:lnTo>
                    <a:pt x="0" y="5651"/>
                  </a:lnTo>
                  <a:lnTo>
                    <a:pt x="7708" y="0"/>
                  </a:lnTo>
                  <a:lnTo>
                    <a:pt x="171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9" name="object 39"/>
          <p:cNvGrpSpPr/>
          <p:nvPr/>
        </p:nvGrpSpPr>
        <p:grpSpPr>
          <a:xfrm>
            <a:off x="5850229" y="3993883"/>
            <a:ext cx="45720" cy="36195"/>
            <a:chOff x="5850229" y="3993883"/>
            <a:chExt cx="45720" cy="36195"/>
          </a:xfrm>
        </p:grpSpPr>
        <p:sp>
          <p:nvSpPr>
            <p:cNvPr id="40" name="object 40"/>
            <p:cNvSpPr/>
            <p:nvPr/>
          </p:nvSpPr>
          <p:spPr>
            <a:xfrm>
              <a:off x="5855627" y="3999280"/>
              <a:ext cx="34925" cy="25400"/>
            </a:xfrm>
            <a:custGeom>
              <a:avLst/>
              <a:gdLst/>
              <a:ahLst/>
              <a:cxnLst/>
              <a:rect l="l" t="t" r="r" b="b"/>
              <a:pathLst>
                <a:path w="34925" h="25400">
                  <a:moveTo>
                    <a:pt x="0" y="5651"/>
                  </a:moveTo>
                  <a:lnTo>
                    <a:pt x="0" y="19507"/>
                  </a:lnTo>
                  <a:lnTo>
                    <a:pt x="7708" y="25158"/>
                  </a:lnTo>
                  <a:lnTo>
                    <a:pt x="26593" y="25158"/>
                  </a:lnTo>
                  <a:lnTo>
                    <a:pt x="34302" y="19507"/>
                  </a:lnTo>
                  <a:lnTo>
                    <a:pt x="34302" y="5651"/>
                  </a:lnTo>
                  <a:lnTo>
                    <a:pt x="26593" y="0"/>
                  </a:lnTo>
                  <a:lnTo>
                    <a:pt x="17145" y="0"/>
                  </a:lnTo>
                  <a:lnTo>
                    <a:pt x="7708" y="0"/>
                  </a:lnTo>
                  <a:lnTo>
                    <a:pt x="0" y="56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855627" y="3999280"/>
              <a:ext cx="34925" cy="25400"/>
            </a:xfrm>
            <a:custGeom>
              <a:avLst/>
              <a:gdLst/>
              <a:ahLst/>
              <a:cxnLst/>
              <a:rect l="l" t="t" r="r" b="b"/>
              <a:pathLst>
                <a:path w="34925" h="25400">
                  <a:moveTo>
                    <a:pt x="17145" y="0"/>
                  </a:moveTo>
                  <a:lnTo>
                    <a:pt x="26593" y="0"/>
                  </a:lnTo>
                  <a:lnTo>
                    <a:pt x="34302" y="5651"/>
                  </a:lnTo>
                  <a:lnTo>
                    <a:pt x="34302" y="12585"/>
                  </a:lnTo>
                  <a:lnTo>
                    <a:pt x="34302" y="19507"/>
                  </a:lnTo>
                  <a:lnTo>
                    <a:pt x="26593" y="25158"/>
                  </a:lnTo>
                  <a:lnTo>
                    <a:pt x="17145" y="25158"/>
                  </a:lnTo>
                  <a:lnTo>
                    <a:pt x="7708" y="25158"/>
                  </a:lnTo>
                  <a:lnTo>
                    <a:pt x="0" y="19507"/>
                  </a:lnTo>
                  <a:lnTo>
                    <a:pt x="0" y="12585"/>
                  </a:lnTo>
                  <a:lnTo>
                    <a:pt x="0" y="5651"/>
                  </a:lnTo>
                  <a:lnTo>
                    <a:pt x="7708" y="0"/>
                  </a:lnTo>
                  <a:lnTo>
                    <a:pt x="171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" name="object 42"/>
          <p:cNvGrpSpPr/>
          <p:nvPr/>
        </p:nvGrpSpPr>
        <p:grpSpPr>
          <a:xfrm>
            <a:off x="1443189" y="3540353"/>
            <a:ext cx="1840230" cy="464820"/>
            <a:chOff x="1443189" y="3540353"/>
            <a:chExt cx="1840230" cy="464820"/>
          </a:xfrm>
        </p:grpSpPr>
        <p:sp>
          <p:nvSpPr>
            <p:cNvPr id="43" name="object 43"/>
            <p:cNvSpPr/>
            <p:nvPr/>
          </p:nvSpPr>
          <p:spPr>
            <a:xfrm>
              <a:off x="1448587" y="3545751"/>
              <a:ext cx="1829435" cy="454025"/>
            </a:xfrm>
            <a:custGeom>
              <a:avLst/>
              <a:gdLst/>
              <a:ahLst/>
              <a:cxnLst/>
              <a:rect l="l" t="t" r="r" b="b"/>
              <a:pathLst>
                <a:path w="1829435" h="454025">
                  <a:moveTo>
                    <a:pt x="0" y="0"/>
                  </a:moveTo>
                  <a:lnTo>
                    <a:pt x="0" y="453529"/>
                  </a:lnTo>
                  <a:lnTo>
                    <a:pt x="414604" y="453529"/>
                  </a:lnTo>
                  <a:lnTo>
                    <a:pt x="596696" y="132854"/>
                  </a:lnTo>
                  <a:lnTo>
                    <a:pt x="1235773" y="132854"/>
                  </a:lnTo>
                  <a:lnTo>
                    <a:pt x="1248371" y="158051"/>
                  </a:lnTo>
                  <a:lnTo>
                    <a:pt x="1829028" y="158051"/>
                  </a:lnTo>
                  <a:lnTo>
                    <a:pt x="18290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1448587" y="3545751"/>
              <a:ext cx="1829435" cy="454025"/>
            </a:xfrm>
            <a:custGeom>
              <a:avLst/>
              <a:gdLst/>
              <a:ahLst/>
              <a:cxnLst/>
              <a:rect l="l" t="t" r="r" b="b"/>
              <a:pathLst>
                <a:path w="1829435" h="454025">
                  <a:moveTo>
                    <a:pt x="1829028" y="0"/>
                  </a:moveTo>
                  <a:lnTo>
                    <a:pt x="1829028" y="158051"/>
                  </a:lnTo>
                  <a:lnTo>
                    <a:pt x="1248371" y="158051"/>
                  </a:lnTo>
                  <a:lnTo>
                    <a:pt x="1235773" y="132854"/>
                  </a:lnTo>
                  <a:lnTo>
                    <a:pt x="596696" y="132854"/>
                  </a:lnTo>
                  <a:lnTo>
                    <a:pt x="414604" y="453529"/>
                  </a:lnTo>
                  <a:lnTo>
                    <a:pt x="0" y="453529"/>
                  </a:lnTo>
                  <a:lnTo>
                    <a:pt x="0" y="0"/>
                  </a:lnTo>
                  <a:lnTo>
                    <a:pt x="182902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" name="object 45"/>
          <p:cNvGrpSpPr/>
          <p:nvPr/>
        </p:nvGrpSpPr>
        <p:grpSpPr>
          <a:xfrm>
            <a:off x="5484431" y="3540353"/>
            <a:ext cx="1840230" cy="464820"/>
            <a:chOff x="5484431" y="3540353"/>
            <a:chExt cx="1840230" cy="464820"/>
          </a:xfrm>
        </p:grpSpPr>
        <p:sp>
          <p:nvSpPr>
            <p:cNvPr id="46" name="object 46"/>
            <p:cNvSpPr/>
            <p:nvPr/>
          </p:nvSpPr>
          <p:spPr>
            <a:xfrm>
              <a:off x="5489829" y="3545751"/>
              <a:ext cx="1829435" cy="454025"/>
            </a:xfrm>
            <a:custGeom>
              <a:avLst/>
              <a:gdLst/>
              <a:ahLst/>
              <a:cxnLst/>
              <a:rect l="l" t="t" r="r" b="b"/>
              <a:pathLst>
                <a:path w="1829434" h="454025">
                  <a:moveTo>
                    <a:pt x="0" y="0"/>
                  </a:moveTo>
                  <a:lnTo>
                    <a:pt x="0" y="453529"/>
                  </a:lnTo>
                  <a:lnTo>
                    <a:pt x="414591" y="453529"/>
                  </a:lnTo>
                  <a:lnTo>
                    <a:pt x="596684" y="132854"/>
                  </a:lnTo>
                  <a:lnTo>
                    <a:pt x="1235760" y="132854"/>
                  </a:lnTo>
                  <a:lnTo>
                    <a:pt x="1248359" y="158051"/>
                  </a:lnTo>
                  <a:lnTo>
                    <a:pt x="1829015" y="158051"/>
                  </a:lnTo>
                  <a:lnTo>
                    <a:pt x="18290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489829" y="3545751"/>
              <a:ext cx="1829435" cy="454025"/>
            </a:xfrm>
            <a:custGeom>
              <a:avLst/>
              <a:gdLst/>
              <a:ahLst/>
              <a:cxnLst/>
              <a:rect l="l" t="t" r="r" b="b"/>
              <a:pathLst>
                <a:path w="1829434" h="454025">
                  <a:moveTo>
                    <a:pt x="1829015" y="0"/>
                  </a:moveTo>
                  <a:lnTo>
                    <a:pt x="1829015" y="158051"/>
                  </a:lnTo>
                  <a:lnTo>
                    <a:pt x="1248359" y="158051"/>
                  </a:lnTo>
                  <a:lnTo>
                    <a:pt x="1235760" y="132854"/>
                  </a:lnTo>
                  <a:lnTo>
                    <a:pt x="596684" y="132854"/>
                  </a:lnTo>
                  <a:lnTo>
                    <a:pt x="414591" y="453529"/>
                  </a:lnTo>
                  <a:lnTo>
                    <a:pt x="0" y="453529"/>
                  </a:lnTo>
                  <a:lnTo>
                    <a:pt x="0" y="0"/>
                  </a:lnTo>
                  <a:lnTo>
                    <a:pt x="182901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" name="object 48"/>
          <p:cNvGrpSpPr/>
          <p:nvPr/>
        </p:nvGrpSpPr>
        <p:grpSpPr>
          <a:xfrm>
            <a:off x="2833179" y="3926319"/>
            <a:ext cx="450215" cy="78740"/>
            <a:chOff x="2833179" y="3926319"/>
            <a:chExt cx="450215" cy="78740"/>
          </a:xfrm>
        </p:grpSpPr>
        <p:sp>
          <p:nvSpPr>
            <p:cNvPr id="49" name="object 49"/>
            <p:cNvSpPr/>
            <p:nvPr/>
          </p:nvSpPr>
          <p:spPr>
            <a:xfrm>
              <a:off x="2838577" y="3931716"/>
              <a:ext cx="439420" cy="67945"/>
            </a:xfrm>
            <a:custGeom>
              <a:avLst/>
              <a:gdLst/>
              <a:ahLst/>
              <a:cxnLst/>
              <a:rect l="l" t="t" r="r" b="b"/>
              <a:pathLst>
                <a:path w="439420" h="67945">
                  <a:moveTo>
                    <a:pt x="0" y="0"/>
                  </a:moveTo>
                  <a:lnTo>
                    <a:pt x="38950" y="67563"/>
                  </a:lnTo>
                  <a:lnTo>
                    <a:pt x="439039" y="67563"/>
                  </a:lnTo>
                  <a:lnTo>
                    <a:pt x="439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838577" y="3931716"/>
              <a:ext cx="439420" cy="67945"/>
            </a:xfrm>
            <a:custGeom>
              <a:avLst/>
              <a:gdLst/>
              <a:ahLst/>
              <a:cxnLst/>
              <a:rect l="l" t="t" r="r" b="b"/>
              <a:pathLst>
                <a:path w="439420" h="67945">
                  <a:moveTo>
                    <a:pt x="439039" y="0"/>
                  </a:moveTo>
                  <a:lnTo>
                    <a:pt x="0" y="0"/>
                  </a:lnTo>
                  <a:lnTo>
                    <a:pt x="38950" y="67563"/>
                  </a:lnTo>
                  <a:lnTo>
                    <a:pt x="439039" y="67563"/>
                  </a:lnTo>
                  <a:lnTo>
                    <a:pt x="439039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" name="object 51"/>
          <p:cNvGrpSpPr/>
          <p:nvPr/>
        </p:nvGrpSpPr>
        <p:grpSpPr>
          <a:xfrm>
            <a:off x="6874408" y="3926319"/>
            <a:ext cx="450215" cy="78740"/>
            <a:chOff x="6874408" y="3926319"/>
            <a:chExt cx="450215" cy="78740"/>
          </a:xfrm>
        </p:grpSpPr>
        <p:sp>
          <p:nvSpPr>
            <p:cNvPr id="52" name="object 52"/>
            <p:cNvSpPr/>
            <p:nvPr/>
          </p:nvSpPr>
          <p:spPr>
            <a:xfrm>
              <a:off x="6879805" y="3931716"/>
              <a:ext cx="439420" cy="67945"/>
            </a:xfrm>
            <a:custGeom>
              <a:avLst/>
              <a:gdLst/>
              <a:ahLst/>
              <a:cxnLst/>
              <a:rect l="l" t="t" r="r" b="b"/>
              <a:pathLst>
                <a:path w="439420" h="67945">
                  <a:moveTo>
                    <a:pt x="0" y="0"/>
                  </a:moveTo>
                  <a:lnTo>
                    <a:pt x="38950" y="67563"/>
                  </a:lnTo>
                  <a:lnTo>
                    <a:pt x="439038" y="67563"/>
                  </a:lnTo>
                  <a:lnTo>
                    <a:pt x="4390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6879805" y="3931716"/>
              <a:ext cx="439420" cy="67945"/>
            </a:xfrm>
            <a:custGeom>
              <a:avLst/>
              <a:gdLst/>
              <a:ahLst/>
              <a:cxnLst/>
              <a:rect l="l" t="t" r="r" b="b"/>
              <a:pathLst>
                <a:path w="439420" h="67945">
                  <a:moveTo>
                    <a:pt x="439038" y="0"/>
                  </a:moveTo>
                  <a:lnTo>
                    <a:pt x="0" y="0"/>
                  </a:lnTo>
                  <a:lnTo>
                    <a:pt x="38950" y="67563"/>
                  </a:lnTo>
                  <a:lnTo>
                    <a:pt x="439038" y="67563"/>
                  </a:lnTo>
                  <a:lnTo>
                    <a:pt x="439038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" name="object 54"/>
          <p:cNvGrpSpPr/>
          <p:nvPr/>
        </p:nvGrpSpPr>
        <p:grpSpPr>
          <a:xfrm>
            <a:off x="1443189" y="4055630"/>
            <a:ext cx="1440180" cy="575945"/>
            <a:chOff x="1443189" y="4055630"/>
            <a:chExt cx="1440180" cy="575945"/>
          </a:xfrm>
        </p:grpSpPr>
        <p:sp>
          <p:nvSpPr>
            <p:cNvPr id="55" name="object 55"/>
            <p:cNvSpPr/>
            <p:nvPr/>
          </p:nvSpPr>
          <p:spPr>
            <a:xfrm>
              <a:off x="1449070" y="4207332"/>
              <a:ext cx="1428750" cy="292735"/>
            </a:xfrm>
            <a:custGeom>
              <a:avLst/>
              <a:gdLst/>
              <a:ahLst/>
              <a:cxnLst/>
              <a:rect l="l" t="t" r="r" b="b"/>
              <a:pathLst>
                <a:path w="1428750" h="292735">
                  <a:moveTo>
                    <a:pt x="1428750" y="0"/>
                  </a:moveTo>
                  <a:lnTo>
                    <a:pt x="505460" y="0"/>
                  </a:lnTo>
                  <a:lnTo>
                    <a:pt x="400050" y="0"/>
                  </a:lnTo>
                  <a:lnTo>
                    <a:pt x="400050" y="192049"/>
                  </a:lnTo>
                  <a:lnTo>
                    <a:pt x="365760" y="192049"/>
                  </a:lnTo>
                  <a:lnTo>
                    <a:pt x="365760" y="160045"/>
                  </a:lnTo>
                  <a:lnTo>
                    <a:pt x="0" y="160045"/>
                  </a:lnTo>
                  <a:lnTo>
                    <a:pt x="0" y="292646"/>
                  </a:lnTo>
                  <a:lnTo>
                    <a:pt x="365760" y="292646"/>
                  </a:lnTo>
                  <a:lnTo>
                    <a:pt x="365760" y="260642"/>
                  </a:lnTo>
                  <a:lnTo>
                    <a:pt x="400050" y="260642"/>
                  </a:lnTo>
                  <a:lnTo>
                    <a:pt x="400050" y="283502"/>
                  </a:lnTo>
                  <a:lnTo>
                    <a:pt x="505460" y="283502"/>
                  </a:lnTo>
                  <a:lnTo>
                    <a:pt x="505460" y="146329"/>
                  </a:lnTo>
                  <a:lnTo>
                    <a:pt x="1428750" y="146329"/>
                  </a:lnTo>
                  <a:lnTo>
                    <a:pt x="142875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1448587" y="4207332"/>
              <a:ext cx="1429385" cy="292735"/>
            </a:xfrm>
            <a:custGeom>
              <a:avLst/>
              <a:gdLst/>
              <a:ahLst/>
              <a:cxnLst/>
              <a:rect l="l" t="t" r="r" b="b"/>
              <a:pathLst>
                <a:path w="1429385" h="292735">
                  <a:moveTo>
                    <a:pt x="506412" y="146329"/>
                  </a:moveTo>
                  <a:lnTo>
                    <a:pt x="1428940" y="146329"/>
                  </a:lnTo>
                  <a:lnTo>
                    <a:pt x="1428940" y="0"/>
                  </a:lnTo>
                  <a:lnTo>
                    <a:pt x="400100" y="0"/>
                  </a:lnTo>
                  <a:lnTo>
                    <a:pt x="400100" y="192049"/>
                  </a:lnTo>
                  <a:lnTo>
                    <a:pt x="365810" y="192049"/>
                  </a:lnTo>
                  <a:lnTo>
                    <a:pt x="365810" y="160045"/>
                  </a:lnTo>
                  <a:lnTo>
                    <a:pt x="0" y="160045"/>
                  </a:lnTo>
                  <a:lnTo>
                    <a:pt x="0" y="292646"/>
                  </a:lnTo>
                  <a:lnTo>
                    <a:pt x="365810" y="292646"/>
                  </a:lnTo>
                  <a:lnTo>
                    <a:pt x="365810" y="260642"/>
                  </a:lnTo>
                  <a:lnTo>
                    <a:pt x="400100" y="260642"/>
                  </a:lnTo>
                  <a:lnTo>
                    <a:pt x="400100" y="283502"/>
                  </a:lnTo>
                  <a:lnTo>
                    <a:pt x="506412" y="283502"/>
                  </a:lnTo>
                  <a:lnTo>
                    <a:pt x="506412" y="14632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1868131" y="4061028"/>
              <a:ext cx="424180" cy="565150"/>
            </a:xfrm>
            <a:custGeom>
              <a:avLst/>
              <a:gdLst/>
              <a:ahLst/>
              <a:cxnLst/>
              <a:rect l="l" t="t" r="r" b="b"/>
              <a:pathLst>
                <a:path w="424180" h="565150">
                  <a:moveTo>
                    <a:pt x="0" y="91430"/>
                  </a:moveTo>
                  <a:lnTo>
                    <a:pt x="0" y="127888"/>
                  </a:lnTo>
                  <a:lnTo>
                    <a:pt x="18288" y="146303"/>
                  </a:lnTo>
                  <a:lnTo>
                    <a:pt x="140601" y="146316"/>
                  </a:lnTo>
                  <a:lnTo>
                    <a:pt x="153919" y="149018"/>
                  </a:lnTo>
                  <a:lnTo>
                    <a:pt x="164817" y="156379"/>
                  </a:lnTo>
                  <a:lnTo>
                    <a:pt x="172177" y="167281"/>
                  </a:lnTo>
                  <a:lnTo>
                    <a:pt x="174891" y="180669"/>
                  </a:lnTo>
                  <a:lnTo>
                    <a:pt x="174891" y="272059"/>
                  </a:lnTo>
                  <a:lnTo>
                    <a:pt x="202158" y="299351"/>
                  </a:lnTo>
                  <a:lnTo>
                    <a:pt x="204749" y="305374"/>
                  </a:lnTo>
                  <a:lnTo>
                    <a:pt x="204749" y="311048"/>
                  </a:lnTo>
                  <a:lnTo>
                    <a:pt x="208788" y="542213"/>
                  </a:lnTo>
                  <a:lnTo>
                    <a:pt x="289598" y="564692"/>
                  </a:lnTo>
                  <a:lnTo>
                    <a:pt x="298377" y="562937"/>
                  </a:lnTo>
                  <a:lnTo>
                    <a:pt x="305609" y="558142"/>
                  </a:lnTo>
                  <a:lnTo>
                    <a:pt x="310550" y="551019"/>
                  </a:lnTo>
                  <a:lnTo>
                    <a:pt x="312458" y="542277"/>
                  </a:lnTo>
                  <a:lnTo>
                    <a:pt x="315366" y="375843"/>
                  </a:lnTo>
                  <a:lnTo>
                    <a:pt x="315745" y="368283"/>
                  </a:lnTo>
                  <a:lnTo>
                    <a:pt x="352298" y="259638"/>
                  </a:lnTo>
                  <a:lnTo>
                    <a:pt x="373672" y="244614"/>
                  </a:lnTo>
                  <a:lnTo>
                    <a:pt x="412661" y="244614"/>
                  </a:lnTo>
                  <a:lnTo>
                    <a:pt x="424103" y="233184"/>
                  </a:lnTo>
                  <a:lnTo>
                    <a:pt x="424103" y="155447"/>
                  </a:lnTo>
                  <a:lnTo>
                    <a:pt x="417233" y="148602"/>
                  </a:lnTo>
                  <a:lnTo>
                    <a:pt x="311492" y="148589"/>
                  </a:lnTo>
                  <a:lnTo>
                    <a:pt x="307390" y="145961"/>
                  </a:lnTo>
                  <a:lnTo>
                    <a:pt x="240576" y="2628"/>
                  </a:lnTo>
                  <a:lnTo>
                    <a:pt x="236474" y="0"/>
                  </a:lnTo>
                  <a:lnTo>
                    <a:pt x="48209" y="0"/>
                  </a:lnTo>
                  <a:lnTo>
                    <a:pt x="43116" y="4762"/>
                  </a:lnTo>
                  <a:lnTo>
                    <a:pt x="42862" y="10833"/>
                  </a:lnTo>
                  <a:lnTo>
                    <a:pt x="40601" y="54343"/>
                  </a:lnTo>
                  <a:lnTo>
                    <a:pt x="37476" y="67097"/>
                  </a:lnTo>
                  <a:lnTo>
                    <a:pt x="30003" y="77425"/>
                  </a:lnTo>
                  <a:lnTo>
                    <a:pt x="19263" y="84343"/>
                  </a:lnTo>
                  <a:lnTo>
                    <a:pt x="6337" y="86867"/>
                  </a:lnTo>
                  <a:lnTo>
                    <a:pt x="0" y="9143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1868119" y="4061028"/>
              <a:ext cx="424180" cy="565150"/>
            </a:xfrm>
            <a:custGeom>
              <a:avLst/>
              <a:gdLst/>
              <a:ahLst/>
              <a:cxnLst/>
              <a:rect l="l" t="t" r="r" b="b"/>
              <a:pathLst>
                <a:path w="424180" h="565150">
                  <a:moveTo>
                    <a:pt x="174891" y="180606"/>
                  </a:moveTo>
                  <a:lnTo>
                    <a:pt x="140614" y="146316"/>
                  </a:lnTo>
                  <a:lnTo>
                    <a:pt x="18300" y="146303"/>
                  </a:lnTo>
                  <a:lnTo>
                    <a:pt x="12" y="127888"/>
                  </a:lnTo>
                  <a:lnTo>
                    <a:pt x="0" y="91439"/>
                  </a:lnTo>
                  <a:lnTo>
                    <a:pt x="6350" y="86867"/>
                  </a:lnTo>
                  <a:lnTo>
                    <a:pt x="19276" y="84343"/>
                  </a:lnTo>
                  <a:lnTo>
                    <a:pt x="30016" y="77425"/>
                  </a:lnTo>
                  <a:lnTo>
                    <a:pt x="37489" y="67097"/>
                  </a:lnTo>
                  <a:lnTo>
                    <a:pt x="40614" y="54343"/>
                  </a:lnTo>
                  <a:lnTo>
                    <a:pt x="42875" y="10833"/>
                  </a:lnTo>
                  <a:lnTo>
                    <a:pt x="43129" y="4762"/>
                  </a:lnTo>
                  <a:lnTo>
                    <a:pt x="48221" y="0"/>
                  </a:lnTo>
                  <a:lnTo>
                    <a:pt x="54292" y="0"/>
                  </a:lnTo>
                  <a:lnTo>
                    <a:pt x="232067" y="0"/>
                  </a:lnTo>
                  <a:lnTo>
                    <a:pt x="236486" y="0"/>
                  </a:lnTo>
                  <a:lnTo>
                    <a:pt x="240588" y="2628"/>
                  </a:lnTo>
                  <a:lnTo>
                    <a:pt x="242417" y="6591"/>
                  </a:lnTo>
                  <a:lnTo>
                    <a:pt x="305574" y="141998"/>
                  </a:lnTo>
                  <a:lnTo>
                    <a:pt x="307403" y="145961"/>
                  </a:lnTo>
                  <a:lnTo>
                    <a:pt x="311505" y="148589"/>
                  </a:lnTo>
                  <a:lnTo>
                    <a:pt x="315937" y="148589"/>
                  </a:lnTo>
                  <a:lnTo>
                    <a:pt x="417245" y="148602"/>
                  </a:lnTo>
                  <a:lnTo>
                    <a:pt x="424116" y="155447"/>
                  </a:lnTo>
                  <a:lnTo>
                    <a:pt x="424116" y="233184"/>
                  </a:lnTo>
                  <a:lnTo>
                    <a:pt x="412673" y="244614"/>
                  </a:lnTo>
                  <a:lnTo>
                    <a:pt x="373684" y="244614"/>
                  </a:lnTo>
                  <a:lnTo>
                    <a:pt x="366764" y="245703"/>
                  </a:lnTo>
                  <a:lnTo>
                    <a:pt x="320801" y="345986"/>
                  </a:lnTo>
                  <a:lnTo>
                    <a:pt x="312470" y="542277"/>
                  </a:lnTo>
                  <a:lnTo>
                    <a:pt x="310563" y="551019"/>
                  </a:lnTo>
                  <a:lnTo>
                    <a:pt x="305622" y="558142"/>
                  </a:lnTo>
                  <a:lnTo>
                    <a:pt x="298390" y="562937"/>
                  </a:lnTo>
                  <a:lnTo>
                    <a:pt x="289610" y="564692"/>
                  </a:lnTo>
                  <a:lnTo>
                    <a:pt x="230149" y="564464"/>
                  </a:lnTo>
                  <a:lnTo>
                    <a:pt x="204762" y="311048"/>
                  </a:lnTo>
                  <a:lnTo>
                    <a:pt x="204673" y="305168"/>
                  </a:lnTo>
                  <a:lnTo>
                    <a:pt x="202171" y="299351"/>
                  </a:lnTo>
                  <a:lnTo>
                    <a:pt x="198069" y="295249"/>
                  </a:lnTo>
                  <a:lnTo>
                    <a:pt x="181597" y="278764"/>
                  </a:lnTo>
                  <a:lnTo>
                    <a:pt x="177393" y="274561"/>
                  </a:lnTo>
                  <a:lnTo>
                    <a:pt x="174904" y="272059"/>
                  </a:lnTo>
                  <a:lnTo>
                    <a:pt x="174904" y="266077"/>
                  </a:lnTo>
                  <a:lnTo>
                    <a:pt x="174904" y="262597"/>
                  </a:lnTo>
                  <a:lnTo>
                    <a:pt x="174904" y="264337"/>
                  </a:lnTo>
                  <a:lnTo>
                    <a:pt x="174891" y="18060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037613" y="423623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5397" y="10795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4" y="5397"/>
                  </a:lnTo>
                  <a:lnTo>
                    <a:pt x="9214" y="9214"/>
                  </a:lnTo>
                  <a:lnTo>
                    <a:pt x="5397" y="10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" name="object 60"/>
          <p:cNvGrpSpPr/>
          <p:nvPr/>
        </p:nvGrpSpPr>
        <p:grpSpPr>
          <a:xfrm>
            <a:off x="5903950" y="4193756"/>
            <a:ext cx="434975" cy="575945"/>
            <a:chOff x="5903950" y="4193756"/>
            <a:chExt cx="434975" cy="575945"/>
          </a:xfrm>
        </p:grpSpPr>
        <p:sp>
          <p:nvSpPr>
            <p:cNvPr id="61" name="object 61"/>
            <p:cNvSpPr/>
            <p:nvPr/>
          </p:nvSpPr>
          <p:spPr>
            <a:xfrm>
              <a:off x="5909360" y="4199153"/>
              <a:ext cx="424180" cy="565150"/>
            </a:xfrm>
            <a:custGeom>
              <a:avLst/>
              <a:gdLst/>
              <a:ahLst/>
              <a:cxnLst/>
              <a:rect l="l" t="t" r="r" b="b"/>
              <a:pathLst>
                <a:path w="424179" h="565150">
                  <a:moveTo>
                    <a:pt x="0" y="91443"/>
                  </a:moveTo>
                  <a:lnTo>
                    <a:pt x="0" y="127888"/>
                  </a:lnTo>
                  <a:lnTo>
                    <a:pt x="18288" y="146316"/>
                  </a:lnTo>
                  <a:lnTo>
                    <a:pt x="140601" y="146316"/>
                  </a:lnTo>
                  <a:lnTo>
                    <a:pt x="153919" y="149024"/>
                  </a:lnTo>
                  <a:lnTo>
                    <a:pt x="164817" y="156384"/>
                  </a:lnTo>
                  <a:lnTo>
                    <a:pt x="172177" y="167283"/>
                  </a:lnTo>
                  <a:lnTo>
                    <a:pt x="174891" y="180669"/>
                  </a:lnTo>
                  <a:lnTo>
                    <a:pt x="174891" y="272059"/>
                  </a:lnTo>
                  <a:lnTo>
                    <a:pt x="202158" y="299364"/>
                  </a:lnTo>
                  <a:lnTo>
                    <a:pt x="204762" y="305403"/>
                  </a:lnTo>
                  <a:lnTo>
                    <a:pt x="204762" y="311061"/>
                  </a:lnTo>
                  <a:lnTo>
                    <a:pt x="208788" y="542213"/>
                  </a:lnTo>
                  <a:lnTo>
                    <a:pt x="289598" y="564705"/>
                  </a:lnTo>
                  <a:lnTo>
                    <a:pt x="298379" y="562947"/>
                  </a:lnTo>
                  <a:lnTo>
                    <a:pt x="305614" y="558150"/>
                  </a:lnTo>
                  <a:lnTo>
                    <a:pt x="310556" y="551027"/>
                  </a:lnTo>
                  <a:lnTo>
                    <a:pt x="312458" y="542290"/>
                  </a:lnTo>
                  <a:lnTo>
                    <a:pt x="315366" y="375843"/>
                  </a:lnTo>
                  <a:lnTo>
                    <a:pt x="315745" y="368290"/>
                  </a:lnTo>
                  <a:lnTo>
                    <a:pt x="352298" y="259651"/>
                  </a:lnTo>
                  <a:lnTo>
                    <a:pt x="373684" y="244627"/>
                  </a:lnTo>
                  <a:lnTo>
                    <a:pt x="412661" y="244627"/>
                  </a:lnTo>
                  <a:lnTo>
                    <a:pt x="424103" y="233197"/>
                  </a:lnTo>
                  <a:lnTo>
                    <a:pt x="424103" y="155460"/>
                  </a:lnTo>
                  <a:lnTo>
                    <a:pt x="417245" y="148602"/>
                  </a:lnTo>
                  <a:lnTo>
                    <a:pt x="311492" y="148602"/>
                  </a:lnTo>
                  <a:lnTo>
                    <a:pt x="307390" y="145961"/>
                  </a:lnTo>
                  <a:lnTo>
                    <a:pt x="240576" y="2641"/>
                  </a:lnTo>
                  <a:lnTo>
                    <a:pt x="236474" y="0"/>
                  </a:lnTo>
                  <a:lnTo>
                    <a:pt x="48209" y="0"/>
                  </a:lnTo>
                  <a:lnTo>
                    <a:pt x="43116" y="4775"/>
                  </a:lnTo>
                  <a:lnTo>
                    <a:pt x="42862" y="10833"/>
                  </a:lnTo>
                  <a:lnTo>
                    <a:pt x="40601" y="54343"/>
                  </a:lnTo>
                  <a:lnTo>
                    <a:pt x="37476" y="67097"/>
                  </a:lnTo>
                  <a:lnTo>
                    <a:pt x="30003" y="77425"/>
                  </a:lnTo>
                  <a:lnTo>
                    <a:pt x="19263" y="84343"/>
                  </a:lnTo>
                  <a:lnTo>
                    <a:pt x="6337" y="86868"/>
                  </a:lnTo>
                  <a:lnTo>
                    <a:pt x="0" y="91443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909347" y="4199153"/>
              <a:ext cx="424180" cy="565150"/>
            </a:xfrm>
            <a:custGeom>
              <a:avLst/>
              <a:gdLst/>
              <a:ahLst/>
              <a:cxnLst/>
              <a:rect l="l" t="t" r="r" b="b"/>
              <a:pathLst>
                <a:path w="424179" h="565150">
                  <a:moveTo>
                    <a:pt x="174891" y="180606"/>
                  </a:moveTo>
                  <a:lnTo>
                    <a:pt x="172189" y="167283"/>
                  </a:lnTo>
                  <a:lnTo>
                    <a:pt x="164830" y="156384"/>
                  </a:lnTo>
                  <a:lnTo>
                    <a:pt x="153931" y="149024"/>
                  </a:lnTo>
                  <a:lnTo>
                    <a:pt x="140614" y="146316"/>
                  </a:lnTo>
                  <a:lnTo>
                    <a:pt x="18300" y="146316"/>
                  </a:lnTo>
                  <a:lnTo>
                    <a:pt x="12" y="127888"/>
                  </a:lnTo>
                  <a:lnTo>
                    <a:pt x="0" y="91452"/>
                  </a:lnTo>
                  <a:lnTo>
                    <a:pt x="6350" y="86868"/>
                  </a:lnTo>
                  <a:lnTo>
                    <a:pt x="19276" y="84343"/>
                  </a:lnTo>
                  <a:lnTo>
                    <a:pt x="30016" y="77425"/>
                  </a:lnTo>
                  <a:lnTo>
                    <a:pt x="37489" y="67097"/>
                  </a:lnTo>
                  <a:lnTo>
                    <a:pt x="40614" y="54343"/>
                  </a:lnTo>
                  <a:lnTo>
                    <a:pt x="42875" y="10833"/>
                  </a:lnTo>
                  <a:lnTo>
                    <a:pt x="43129" y="4775"/>
                  </a:lnTo>
                  <a:lnTo>
                    <a:pt x="48221" y="0"/>
                  </a:lnTo>
                  <a:lnTo>
                    <a:pt x="54292" y="0"/>
                  </a:lnTo>
                  <a:lnTo>
                    <a:pt x="232067" y="0"/>
                  </a:lnTo>
                  <a:lnTo>
                    <a:pt x="236486" y="0"/>
                  </a:lnTo>
                  <a:lnTo>
                    <a:pt x="240588" y="2641"/>
                  </a:lnTo>
                  <a:lnTo>
                    <a:pt x="242417" y="6603"/>
                  </a:lnTo>
                  <a:lnTo>
                    <a:pt x="305574" y="141998"/>
                  </a:lnTo>
                  <a:lnTo>
                    <a:pt x="307403" y="145961"/>
                  </a:lnTo>
                  <a:lnTo>
                    <a:pt x="311505" y="148602"/>
                  </a:lnTo>
                  <a:lnTo>
                    <a:pt x="315937" y="148602"/>
                  </a:lnTo>
                  <a:lnTo>
                    <a:pt x="417258" y="148602"/>
                  </a:lnTo>
                  <a:lnTo>
                    <a:pt x="424116" y="155460"/>
                  </a:lnTo>
                  <a:lnTo>
                    <a:pt x="424116" y="233197"/>
                  </a:lnTo>
                  <a:lnTo>
                    <a:pt x="412673" y="244627"/>
                  </a:lnTo>
                  <a:lnTo>
                    <a:pt x="373697" y="244627"/>
                  </a:lnTo>
                  <a:lnTo>
                    <a:pt x="366771" y="245715"/>
                  </a:lnTo>
                  <a:lnTo>
                    <a:pt x="320801" y="345998"/>
                  </a:lnTo>
                  <a:lnTo>
                    <a:pt x="312470" y="542290"/>
                  </a:lnTo>
                  <a:lnTo>
                    <a:pt x="310568" y="551027"/>
                  </a:lnTo>
                  <a:lnTo>
                    <a:pt x="305627" y="558150"/>
                  </a:lnTo>
                  <a:lnTo>
                    <a:pt x="298392" y="562947"/>
                  </a:lnTo>
                  <a:lnTo>
                    <a:pt x="289610" y="564705"/>
                  </a:lnTo>
                  <a:lnTo>
                    <a:pt x="230162" y="564464"/>
                  </a:lnTo>
                  <a:lnTo>
                    <a:pt x="204774" y="311061"/>
                  </a:lnTo>
                  <a:lnTo>
                    <a:pt x="204673" y="305168"/>
                  </a:lnTo>
                  <a:lnTo>
                    <a:pt x="202171" y="299364"/>
                  </a:lnTo>
                  <a:lnTo>
                    <a:pt x="198069" y="295249"/>
                  </a:lnTo>
                  <a:lnTo>
                    <a:pt x="181597" y="278777"/>
                  </a:lnTo>
                  <a:lnTo>
                    <a:pt x="177393" y="274574"/>
                  </a:lnTo>
                  <a:lnTo>
                    <a:pt x="174904" y="272059"/>
                  </a:lnTo>
                  <a:lnTo>
                    <a:pt x="174904" y="266077"/>
                  </a:lnTo>
                  <a:lnTo>
                    <a:pt x="174904" y="262597"/>
                  </a:lnTo>
                  <a:lnTo>
                    <a:pt x="174904" y="264337"/>
                  </a:lnTo>
                  <a:lnTo>
                    <a:pt x="174891" y="18060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078842" y="437436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397" y="10795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5" y="5397"/>
                  </a:lnTo>
                  <a:lnTo>
                    <a:pt x="9214" y="9214"/>
                  </a:lnTo>
                  <a:lnTo>
                    <a:pt x="5397" y="10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" name="object 64"/>
          <p:cNvGrpSpPr/>
          <p:nvPr/>
        </p:nvGrpSpPr>
        <p:grpSpPr>
          <a:xfrm>
            <a:off x="1843290" y="4066451"/>
            <a:ext cx="454659" cy="681355"/>
            <a:chOff x="1843290" y="4066451"/>
            <a:chExt cx="454659" cy="681355"/>
          </a:xfrm>
        </p:grpSpPr>
        <p:sp>
          <p:nvSpPr>
            <p:cNvPr id="65" name="object 65"/>
            <p:cNvSpPr/>
            <p:nvPr/>
          </p:nvSpPr>
          <p:spPr>
            <a:xfrm>
              <a:off x="1848688" y="4072445"/>
              <a:ext cx="443865" cy="669925"/>
            </a:xfrm>
            <a:custGeom>
              <a:avLst/>
              <a:gdLst/>
              <a:ahLst/>
              <a:cxnLst/>
              <a:rect l="l" t="t" r="r" b="b"/>
              <a:pathLst>
                <a:path w="443864" h="669925">
                  <a:moveTo>
                    <a:pt x="194335" y="260642"/>
                  </a:moveTo>
                  <a:lnTo>
                    <a:pt x="194335" y="644728"/>
                  </a:lnTo>
                  <a:lnTo>
                    <a:pt x="205752" y="656158"/>
                  </a:lnTo>
                  <a:lnTo>
                    <a:pt x="205752" y="669874"/>
                  </a:lnTo>
                  <a:lnTo>
                    <a:pt x="380042" y="669859"/>
                  </a:lnTo>
                  <a:lnTo>
                    <a:pt x="402424" y="644525"/>
                  </a:lnTo>
                  <a:lnTo>
                    <a:pt x="402424" y="248246"/>
                  </a:lnTo>
                  <a:lnTo>
                    <a:pt x="411530" y="240207"/>
                  </a:lnTo>
                  <a:lnTo>
                    <a:pt x="443547" y="240207"/>
                  </a:lnTo>
                  <a:lnTo>
                    <a:pt x="443547" y="221767"/>
                  </a:lnTo>
                  <a:lnTo>
                    <a:pt x="432104" y="233197"/>
                  </a:lnTo>
                  <a:lnTo>
                    <a:pt x="393115" y="233197"/>
                  </a:lnTo>
                  <a:lnTo>
                    <a:pt x="340232" y="334568"/>
                  </a:lnTo>
                  <a:lnTo>
                    <a:pt x="331901" y="530859"/>
                  </a:lnTo>
                  <a:lnTo>
                    <a:pt x="329994" y="539602"/>
                  </a:lnTo>
                  <a:lnTo>
                    <a:pt x="325053" y="546725"/>
                  </a:lnTo>
                  <a:lnTo>
                    <a:pt x="317821" y="551519"/>
                  </a:lnTo>
                  <a:lnTo>
                    <a:pt x="309041" y="553275"/>
                  </a:lnTo>
                  <a:lnTo>
                    <a:pt x="249580" y="553046"/>
                  </a:lnTo>
                  <a:lnTo>
                    <a:pt x="224193" y="299631"/>
                  </a:lnTo>
                  <a:lnTo>
                    <a:pt x="224193" y="293957"/>
                  </a:lnTo>
                  <a:lnTo>
                    <a:pt x="221602" y="287934"/>
                  </a:lnTo>
                  <a:lnTo>
                    <a:pt x="194335" y="260642"/>
                  </a:lnTo>
                  <a:close/>
                </a:path>
                <a:path w="443864" h="669925">
                  <a:moveTo>
                    <a:pt x="142887" y="323748"/>
                  </a:moveTo>
                  <a:lnTo>
                    <a:pt x="142887" y="347522"/>
                  </a:lnTo>
                  <a:lnTo>
                    <a:pt x="153517" y="347522"/>
                  </a:lnTo>
                  <a:lnTo>
                    <a:pt x="178854" y="303580"/>
                  </a:lnTo>
                  <a:lnTo>
                    <a:pt x="181927" y="301790"/>
                  </a:lnTo>
                  <a:lnTo>
                    <a:pt x="190207" y="301790"/>
                  </a:lnTo>
                  <a:lnTo>
                    <a:pt x="194335" y="305917"/>
                  </a:lnTo>
                  <a:lnTo>
                    <a:pt x="194335" y="169252"/>
                  </a:lnTo>
                  <a:lnTo>
                    <a:pt x="160045" y="134899"/>
                  </a:lnTo>
                  <a:lnTo>
                    <a:pt x="148615" y="134898"/>
                  </a:lnTo>
                  <a:lnTo>
                    <a:pt x="148615" y="308038"/>
                  </a:lnTo>
                  <a:lnTo>
                    <a:pt x="142887" y="323748"/>
                  </a:lnTo>
                  <a:close/>
                </a:path>
                <a:path w="443864" h="669925">
                  <a:moveTo>
                    <a:pt x="0" y="0"/>
                  </a:moveTo>
                  <a:lnTo>
                    <a:pt x="139" y="46850"/>
                  </a:lnTo>
                  <a:lnTo>
                    <a:pt x="2146" y="62331"/>
                  </a:lnTo>
                  <a:lnTo>
                    <a:pt x="2285" y="125450"/>
                  </a:lnTo>
                  <a:lnTo>
                    <a:pt x="125742" y="150901"/>
                  </a:lnTo>
                  <a:lnTo>
                    <a:pt x="134629" y="152701"/>
                  </a:lnTo>
                  <a:lnTo>
                    <a:pt x="141897" y="157607"/>
                  </a:lnTo>
                  <a:lnTo>
                    <a:pt x="146802" y="164874"/>
                  </a:lnTo>
                  <a:lnTo>
                    <a:pt x="148615" y="173824"/>
                  </a:lnTo>
                  <a:lnTo>
                    <a:pt x="148615" y="134898"/>
                  </a:lnTo>
                  <a:lnTo>
                    <a:pt x="37731" y="134886"/>
                  </a:lnTo>
                  <a:lnTo>
                    <a:pt x="19443" y="116471"/>
                  </a:lnTo>
                  <a:lnTo>
                    <a:pt x="19443" y="8863"/>
                  </a:lnTo>
                  <a:lnTo>
                    <a:pt x="16259" y="113"/>
                  </a:lnTo>
                  <a:lnTo>
                    <a:pt x="0" y="0"/>
                  </a:lnTo>
                  <a:close/>
                </a:path>
                <a:path w="443864" h="669925">
                  <a:moveTo>
                    <a:pt x="19443" y="8863"/>
                  </a:moveTo>
                  <a:lnTo>
                    <a:pt x="19443" y="80013"/>
                  </a:lnTo>
                  <a:lnTo>
                    <a:pt x="25780" y="75450"/>
                  </a:lnTo>
                  <a:lnTo>
                    <a:pt x="38707" y="72926"/>
                  </a:lnTo>
                  <a:lnTo>
                    <a:pt x="49447" y="66008"/>
                  </a:lnTo>
                  <a:lnTo>
                    <a:pt x="56920" y="55680"/>
                  </a:lnTo>
                  <a:lnTo>
                    <a:pt x="60045" y="42925"/>
                  </a:lnTo>
                  <a:lnTo>
                    <a:pt x="61176" y="21144"/>
                  </a:lnTo>
                  <a:lnTo>
                    <a:pt x="57162" y="25158"/>
                  </a:lnTo>
                  <a:lnTo>
                    <a:pt x="57162" y="49238"/>
                  </a:lnTo>
                  <a:lnTo>
                    <a:pt x="51485" y="54876"/>
                  </a:lnTo>
                  <a:lnTo>
                    <a:pt x="40347" y="54876"/>
                  </a:lnTo>
                  <a:lnTo>
                    <a:pt x="36296" y="52628"/>
                  </a:lnTo>
                  <a:lnTo>
                    <a:pt x="33489" y="47459"/>
                  </a:lnTo>
                  <a:lnTo>
                    <a:pt x="19443" y="886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1848688" y="4071848"/>
              <a:ext cx="443865" cy="670560"/>
            </a:xfrm>
            <a:custGeom>
              <a:avLst/>
              <a:gdLst/>
              <a:ahLst/>
              <a:cxnLst/>
              <a:rect l="l" t="t" r="r" b="b"/>
              <a:pathLst>
                <a:path w="443864" h="670560">
                  <a:moveTo>
                    <a:pt x="57162" y="25755"/>
                  </a:moveTo>
                  <a:lnTo>
                    <a:pt x="57150" y="43065"/>
                  </a:lnTo>
                  <a:lnTo>
                    <a:pt x="57099" y="49898"/>
                  </a:lnTo>
                  <a:lnTo>
                    <a:pt x="51485" y="55473"/>
                  </a:lnTo>
                  <a:lnTo>
                    <a:pt x="44640" y="55473"/>
                  </a:lnTo>
                  <a:lnTo>
                    <a:pt x="40347" y="55473"/>
                  </a:lnTo>
                  <a:lnTo>
                    <a:pt x="36296" y="53225"/>
                  </a:lnTo>
                  <a:lnTo>
                    <a:pt x="33489" y="48056"/>
                  </a:lnTo>
                  <a:lnTo>
                    <a:pt x="16217" y="596"/>
                  </a:lnTo>
                  <a:lnTo>
                    <a:pt x="0" y="596"/>
                  </a:lnTo>
                  <a:lnTo>
                    <a:pt x="139" y="47447"/>
                  </a:lnTo>
                  <a:lnTo>
                    <a:pt x="2146" y="62928"/>
                  </a:lnTo>
                  <a:lnTo>
                    <a:pt x="2285" y="126047"/>
                  </a:lnTo>
                  <a:lnTo>
                    <a:pt x="125742" y="151498"/>
                  </a:lnTo>
                  <a:lnTo>
                    <a:pt x="134629" y="153298"/>
                  </a:lnTo>
                  <a:lnTo>
                    <a:pt x="141897" y="158203"/>
                  </a:lnTo>
                  <a:lnTo>
                    <a:pt x="146802" y="165471"/>
                  </a:lnTo>
                  <a:lnTo>
                    <a:pt x="148602" y="174358"/>
                  </a:lnTo>
                  <a:lnTo>
                    <a:pt x="148604" y="207919"/>
                  </a:lnTo>
                  <a:lnTo>
                    <a:pt x="148609" y="241487"/>
                  </a:lnTo>
                  <a:lnTo>
                    <a:pt x="148613" y="275060"/>
                  </a:lnTo>
                  <a:lnTo>
                    <a:pt x="148615" y="308635"/>
                  </a:lnTo>
                  <a:lnTo>
                    <a:pt x="142887" y="324345"/>
                  </a:lnTo>
                  <a:lnTo>
                    <a:pt x="142887" y="348119"/>
                  </a:lnTo>
                  <a:lnTo>
                    <a:pt x="153517" y="348119"/>
                  </a:lnTo>
                  <a:lnTo>
                    <a:pt x="177253" y="306959"/>
                  </a:lnTo>
                  <a:lnTo>
                    <a:pt x="178854" y="304177"/>
                  </a:lnTo>
                  <a:lnTo>
                    <a:pt x="181927" y="302387"/>
                  </a:lnTo>
                  <a:lnTo>
                    <a:pt x="185178" y="302387"/>
                  </a:lnTo>
                  <a:lnTo>
                    <a:pt x="190207" y="302387"/>
                  </a:lnTo>
                  <a:lnTo>
                    <a:pt x="194322" y="306501"/>
                  </a:lnTo>
                  <a:lnTo>
                    <a:pt x="194322" y="311531"/>
                  </a:lnTo>
                  <a:lnTo>
                    <a:pt x="194335" y="645325"/>
                  </a:lnTo>
                  <a:lnTo>
                    <a:pt x="205752" y="656755"/>
                  </a:lnTo>
                  <a:lnTo>
                    <a:pt x="205752" y="670471"/>
                  </a:lnTo>
                  <a:lnTo>
                    <a:pt x="379983" y="670471"/>
                  </a:lnTo>
                  <a:lnTo>
                    <a:pt x="402424" y="248843"/>
                  </a:lnTo>
                  <a:lnTo>
                    <a:pt x="411530" y="240804"/>
                  </a:lnTo>
                  <a:lnTo>
                    <a:pt x="443547" y="240804"/>
                  </a:lnTo>
                  <a:lnTo>
                    <a:pt x="443547" y="222364"/>
                  </a:lnTo>
                  <a:lnTo>
                    <a:pt x="432104" y="233794"/>
                  </a:lnTo>
                  <a:lnTo>
                    <a:pt x="393115" y="233794"/>
                  </a:lnTo>
                  <a:lnTo>
                    <a:pt x="340232" y="335165"/>
                  </a:lnTo>
                  <a:lnTo>
                    <a:pt x="331901" y="531456"/>
                  </a:lnTo>
                  <a:lnTo>
                    <a:pt x="329994" y="540199"/>
                  </a:lnTo>
                  <a:lnTo>
                    <a:pt x="325053" y="547322"/>
                  </a:lnTo>
                  <a:lnTo>
                    <a:pt x="317821" y="552116"/>
                  </a:lnTo>
                  <a:lnTo>
                    <a:pt x="309041" y="553872"/>
                  </a:lnTo>
                  <a:lnTo>
                    <a:pt x="249580" y="553643"/>
                  </a:lnTo>
                  <a:lnTo>
                    <a:pt x="224193" y="300228"/>
                  </a:lnTo>
                  <a:lnTo>
                    <a:pt x="224104" y="294347"/>
                  </a:lnTo>
                  <a:lnTo>
                    <a:pt x="221602" y="288531"/>
                  </a:lnTo>
                  <a:lnTo>
                    <a:pt x="217500" y="284429"/>
                  </a:lnTo>
                  <a:lnTo>
                    <a:pt x="201028" y="267944"/>
                  </a:lnTo>
                  <a:lnTo>
                    <a:pt x="196824" y="263740"/>
                  </a:lnTo>
                  <a:lnTo>
                    <a:pt x="194335" y="261238"/>
                  </a:lnTo>
                  <a:lnTo>
                    <a:pt x="194335" y="255257"/>
                  </a:lnTo>
                  <a:lnTo>
                    <a:pt x="194335" y="251777"/>
                  </a:lnTo>
                  <a:lnTo>
                    <a:pt x="194335" y="253517"/>
                  </a:lnTo>
                  <a:lnTo>
                    <a:pt x="194322" y="169786"/>
                  </a:lnTo>
                  <a:lnTo>
                    <a:pt x="160045" y="135496"/>
                  </a:lnTo>
                  <a:lnTo>
                    <a:pt x="37731" y="135483"/>
                  </a:lnTo>
                  <a:lnTo>
                    <a:pt x="19443" y="117068"/>
                  </a:lnTo>
                  <a:lnTo>
                    <a:pt x="19430" y="80619"/>
                  </a:lnTo>
                  <a:lnTo>
                    <a:pt x="25780" y="76047"/>
                  </a:lnTo>
                  <a:lnTo>
                    <a:pt x="38707" y="73523"/>
                  </a:lnTo>
                  <a:lnTo>
                    <a:pt x="49447" y="66605"/>
                  </a:lnTo>
                  <a:lnTo>
                    <a:pt x="56920" y="56277"/>
                  </a:lnTo>
                  <a:lnTo>
                    <a:pt x="60045" y="43522"/>
                  </a:lnTo>
                  <a:lnTo>
                    <a:pt x="62306" y="0"/>
                  </a:lnTo>
                  <a:lnTo>
                    <a:pt x="61175" y="21742"/>
                  </a:lnTo>
                  <a:lnTo>
                    <a:pt x="57162" y="257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" name="object 67"/>
          <p:cNvGrpSpPr/>
          <p:nvPr/>
        </p:nvGrpSpPr>
        <p:grpSpPr>
          <a:xfrm>
            <a:off x="5884519" y="4204589"/>
            <a:ext cx="454659" cy="681355"/>
            <a:chOff x="5884519" y="4204589"/>
            <a:chExt cx="454659" cy="681355"/>
          </a:xfrm>
        </p:grpSpPr>
        <p:sp>
          <p:nvSpPr>
            <p:cNvPr id="68" name="object 68"/>
            <p:cNvSpPr/>
            <p:nvPr/>
          </p:nvSpPr>
          <p:spPr>
            <a:xfrm>
              <a:off x="5889916" y="4210583"/>
              <a:ext cx="443865" cy="669925"/>
            </a:xfrm>
            <a:custGeom>
              <a:avLst/>
              <a:gdLst/>
              <a:ahLst/>
              <a:cxnLst/>
              <a:rect l="l" t="t" r="r" b="b"/>
              <a:pathLst>
                <a:path w="443864" h="669925">
                  <a:moveTo>
                    <a:pt x="194335" y="260629"/>
                  </a:moveTo>
                  <a:lnTo>
                    <a:pt x="194335" y="644715"/>
                  </a:lnTo>
                  <a:lnTo>
                    <a:pt x="205752" y="656158"/>
                  </a:lnTo>
                  <a:lnTo>
                    <a:pt x="205752" y="669874"/>
                  </a:lnTo>
                  <a:lnTo>
                    <a:pt x="228638" y="669886"/>
                  </a:lnTo>
                  <a:lnTo>
                    <a:pt x="228638" y="651027"/>
                  </a:lnTo>
                  <a:lnTo>
                    <a:pt x="240068" y="647026"/>
                  </a:lnTo>
                  <a:lnTo>
                    <a:pt x="249224" y="649452"/>
                  </a:lnTo>
                  <a:lnTo>
                    <a:pt x="249224" y="669886"/>
                  </a:lnTo>
                  <a:lnTo>
                    <a:pt x="380049" y="669858"/>
                  </a:lnTo>
                  <a:lnTo>
                    <a:pt x="388792" y="667714"/>
                  </a:lnTo>
                  <a:lnTo>
                    <a:pt x="395900" y="662019"/>
                  </a:lnTo>
                  <a:lnTo>
                    <a:pt x="400650" y="653961"/>
                  </a:lnTo>
                  <a:lnTo>
                    <a:pt x="402424" y="644512"/>
                  </a:lnTo>
                  <a:lnTo>
                    <a:pt x="402424" y="248234"/>
                  </a:lnTo>
                  <a:lnTo>
                    <a:pt x="411530" y="240195"/>
                  </a:lnTo>
                  <a:lnTo>
                    <a:pt x="443547" y="240195"/>
                  </a:lnTo>
                  <a:lnTo>
                    <a:pt x="443547" y="221767"/>
                  </a:lnTo>
                  <a:lnTo>
                    <a:pt x="432104" y="233197"/>
                  </a:lnTo>
                  <a:lnTo>
                    <a:pt x="393128" y="233197"/>
                  </a:lnTo>
                  <a:lnTo>
                    <a:pt x="340232" y="334568"/>
                  </a:lnTo>
                  <a:lnTo>
                    <a:pt x="331901" y="530860"/>
                  </a:lnTo>
                  <a:lnTo>
                    <a:pt x="329999" y="539597"/>
                  </a:lnTo>
                  <a:lnTo>
                    <a:pt x="325058" y="546720"/>
                  </a:lnTo>
                  <a:lnTo>
                    <a:pt x="317823" y="551517"/>
                  </a:lnTo>
                  <a:lnTo>
                    <a:pt x="309041" y="553275"/>
                  </a:lnTo>
                  <a:lnTo>
                    <a:pt x="249593" y="553034"/>
                  </a:lnTo>
                  <a:lnTo>
                    <a:pt x="224205" y="299631"/>
                  </a:lnTo>
                  <a:lnTo>
                    <a:pt x="224205" y="293973"/>
                  </a:lnTo>
                  <a:lnTo>
                    <a:pt x="221602" y="287934"/>
                  </a:lnTo>
                  <a:lnTo>
                    <a:pt x="194335" y="260629"/>
                  </a:lnTo>
                  <a:close/>
                </a:path>
                <a:path w="443864" h="669925">
                  <a:moveTo>
                    <a:pt x="142900" y="323748"/>
                  </a:moveTo>
                  <a:lnTo>
                    <a:pt x="142900" y="347510"/>
                  </a:lnTo>
                  <a:lnTo>
                    <a:pt x="153517" y="347510"/>
                  </a:lnTo>
                  <a:lnTo>
                    <a:pt x="178854" y="303568"/>
                  </a:lnTo>
                  <a:lnTo>
                    <a:pt x="181927" y="301790"/>
                  </a:lnTo>
                  <a:lnTo>
                    <a:pt x="190207" y="301790"/>
                  </a:lnTo>
                  <a:lnTo>
                    <a:pt x="194335" y="305904"/>
                  </a:lnTo>
                  <a:lnTo>
                    <a:pt x="194335" y="169239"/>
                  </a:lnTo>
                  <a:lnTo>
                    <a:pt x="191620" y="155853"/>
                  </a:lnTo>
                  <a:lnTo>
                    <a:pt x="184261" y="144954"/>
                  </a:lnTo>
                  <a:lnTo>
                    <a:pt x="173362" y="137594"/>
                  </a:lnTo>
                  <a:lnTo>
                    <a:pt x="160045" y="134886"/>
                  </a:lnTo>
                  <a:lnTo>
                    <a:pt x="148615" y="134886"/>
                  </a:lnTo>
                  <a:lnTo>
                    <a:pt x="148615" y="308038"/>
                  </a:lnTo>
                  <a:lnTo>
                    <a:pt x="142900" y="323748"/>
                  </a:lnTo>
                  <a:close/>
                </a:path>
                <a:path w="443864" h="669925">
                  <a:moveTo>
                    <a:pt x="0" y="0"/>
                  </a:moveTo>
                  <a:lnTo>
                    <a:pt x="139" y="46837"/>
                  </a:lnTo>
                  <a:lnTo>
                    <a:pt x="2146" y="62331"/>
                  </a:lnTo>
                  <a:lnTo>
                    <a:pt x="2285" y="125437"/>
                  </a:lnTo>
                  <a:lnTo>
                    <a:pt x="4086" y="134729"/>
                  </a:lnTo>
                  <a:lnTo>
                    <a:pt x="8991" y="142887"/>
                  </a:lnTo>
                  <a:lnTo>
                    <a:pt x="16259" y="148683"/>
                  </a:lnTo>
                  <a:lnTo>
                    <a:pt x="25145" y="150888"/>
                  </a:lnTo>
                  <a:lnTo>
                    <a:pt x="125742" y="150888"/>
                  </a:lnTo>
                  <a:lnTo>
                    <a:pt x="134629" y="152690"/>
                  </a:lnTo>
                  <a:lnTo>
                    <a:pt x="141897" y="157599"/>
                  </a:lnTo>
                  <a:lnTo>
                    <a:pt x="146802" y="164867"/>
                  </a:lnTo>
                  <a:lnTo>
                    <a:pt x="148615" y="173811"/>
                  </a:lnTo>
                  <a:lnTo>
                    <a:pt x="148615" y="134886"/>
                  </a:lnTo>
                  <a:lnTo>
                    <a:pt x="37731" y="134886"/>
                  </a:lnTo>
                  <a:lnTo>
                    <a:pt x="19443" y="116459"/>
                  </a:lnTo>
                  <a:lnTo>
                    <a:pt x="19443" y="8863"/>
                  </a:lnTo>
                  <a:lnTo>
                    <a:pt x="16259" y="113"/>
                  </a:lnTo>
                  <a:lnTo>
                    <a:pt x="0" y="0"/>
                  </a:lnTo>
                  <a:close/>
                </a:path>
                <a:path w="443864" h="669925">
                  <a:moveTo>
                    <a:pt x="19443" y="8863"/>
                  </a:moveTo>
                  <a:lnTo>
                    <a:pt x="19443" y="80013"/>
                  </a:lnTo>
                  <a:lnTo>
                    <a:pt x="25780" y="75438"/>
                  </a:lnTo>
                  <a:lnTo>
                    <a:pt x="38707" y="72913"/>
                  </a:lnTo>
                  <a:lnTo>
                    <a:pt x="49447" y="65995"/>
                  </a:lnTo>
                  <a:lnTo>
                    <a:pt x="56920" y="55667"/>
                  </a:lnTo>
                  <a:lnTo>
                    <a:pt x="60045" y="42913"/>
                  </a:lnTo>
                  <a:lnTo>
                    <a:pt x="61177" y="21131"/>
                  </a:lnTo>
                  <a:lnTo>
                    <a:pt x="57162" y="25146"/>
                  </a:lnTo>
                  <a:lnTo>
                    <a:pt x="57162" y="49238"/>
                  </a:lnTo>
                  <a:lnTo>
                    <a:pt x="51485" y="54864"/>
                  </a:lnTo>
                  <a:lnTo>
                    <a:pt x="40347" y="54864"/>
                  </a:lnTo>
                  <a:lnTo>
                    <a:pt x="36296" y="52616"/>
                  </a:lnTo>
                  <a:lnTo>
                    <a:pt x="33489" y="47459"/>
                  </a:lnTo>
                  <a:lnTo>
                    <a:pt x="19443" y="886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5889916" y="4209986"/>
              <a:ext cx="443865" cy="670560"/>
            </a:xfrm>
            <a:custGeom>
              <a:avLst/>
              <a:gdLst/>
              <a:ahLst/>
              <a:cxnLst/>
              <a:rect l="l" t="t" r="r" b="b"/>
              <a:pathLst>
                <a:path w="443864" h="670560">
                  <a:moveTo>
                    <a:pt x="57162" y="25742"/>
                  </a:moveTo>
                  <a:lnTo>
                    <a:pt x="57150" y="43065"/>
                  </a:lnTo>
                  <a:lnTo>
                    <a:pt x="57099" y="49898"/>
                  </a:lnTo>
                  <a:lnTo>
                    <a:pt x="51485" y="55460"/>
                  </a:lnTo>
                  <a:lnTo>
                    <a:pt x="44640" y="55460"/>
                  </a:lnTo>
                  <a:lnTo>
                    <a:pt x="40347" y="55460"/>
                  </a:lnTo>
                  <a:lnTo>
                    <a:pt x="36296" y="53212"/>
                  </a:lnTo>
                  <a:lnTo>
                    <a:pt x="33489" y="48056"/>
                  </a:lnTo>
                  <a:lnTo>
                    <a:pt x="16217" y="596"/>
                  </a:lnTo>
                  <a:lnTo>
                    <a:pt x="0" y="596"/>
                  </a:lnTo>
                  <a:lnTo>
                    <a:pt x="139" y="47434"/>
                  </a:lnTo>
                  <a:lnTo>
                    <a:pt x="2146" y="62928"/>
                  </a:lnTo>
                  <a:lnTo>
                    <a:pt x="2285" y="126034"/>
                  </a:lnTo>
                  <a:lnTo>
                    <a:pt x="4086" y="135326"/>
                  </a:lnTo>
                  <a:lnTo>
                    <a:pt x="8991" y="143484"/>
                  </a:lnTo>
                  <a:lnTo>
                    <a:pt x="16259" y="149280"/>
                  </a:lnTo>
                  <a:lnTo>
                    <a:pt x="25145" y="151485"/>
                  </a:lnTo>
                  <a:lnTo>
                    <a:pt x="125742" y="151485"/>
                  </a:lnTo>
                  <a:lnTo>
                    <a:pt x="134629" y="153287"/>
                  </a:lnTo>
                  <a:lnTo>
                    <a:pt x="141897" y="158195"/>
                  </a:lnTo>
                  <a:lnTo>
                    <a:pt x="146802" y="165464"/>
                  </a:lnTo>
                  <a:lnTo>
                    <a:pt x="148602" y="174345"/>
                  </a:lnTo>
                  <a:lnTo>
                    <a:pt x="148604" y="207906"/>
                  </a:lnTo>
                  <a:lnTo>
                    <a:pt x="148609" y="241476"/>
                  </a:lnTo>
                  <a:lnTo>
                    <a:pt x="148613" y="275052"/>
                  </a:lnTo>
                  <a:lnTo>
                    <a:pt x="148615" y="308635"/>
                  </a:lnTo>
                  <a:lnTo>
                    <a:pt x="142900" y="324345"/>
                  </a:lnTo>
                  <a:lnTo>
                    <a:pt x="142900" y="348106"/>
                  </a:lnTo>
                  <a:lnTo>
                    <a:pt x="153517" y="348106"/>
                  </a:lnTo>
                  <a:lnTo>
                    <a:pt x="177253" y="306958"/>
                  </a:lnTo>
                  <a:lnTo>
                    <a:pt x="178854" y="304164"/>
                  </a:lnTo>
                  <a:lnTo>
                    <a:pt x="181927" y="302387"/>
                  </a:lnTo>
                  <a:lnTo>
                    <a:pt x="185178" y="302387"/>
                  </a:lnTo>
                  <a:lnTo>
                    <a:pt x="190207" y="302387"/>
                  </a:lnTo>
                  <a:lnTo>
                    <a:pt x="194322" y="306489"/>
                  </a:lnTo>
                  <a:lnTo>
                    <a:pt x="194322" y="311531"/>
                  </a:lnTo>
                  <a:lnTo>
                    <a:pt x="194335" y="645312"/>
                  </a:lnTo>
                  <a:lnTo>
                    <a:pt x="205752" y="656755"/>
                  </a:lnTo>
                  <a:lnTo>
                    <a:pt x="205752" y="670471"/>
                  </a:lnTo>
                  <a:lnTo>
                    <a:pt x="228638" y="670483"/>
                  </a:lnTo>
                  <a:lnTo>
                    <a:pt x="228638" y="651624"/>
                  </a:lnTo>
                  <a:lnTo>
                    <a:pt x="240068" y="647623"/>
                  </a:lnTo>
                  <a:lnTo>
                    <a:pt x="249224" y="650049"/>
                  </a:lnTo>
                  <a:lnTo>
                    <a:pt x="249212" y="670483"/>
                  </a:lnTo>
                  <a:lnTo>
                    <a:pt x="379983" y="670471"/>
                  </a:lnTo>
                  <a:lnTo>
                    <a:pt x="402424" y="248831"/>
                  </a:lnTo>
                  <a:lnTo>
                    <a:pt x="411530" y="240792"/>
                  </a:lnTo>
                  <a:lnTo>
                    <a:pt x="443547" y="240792"/>
                  </a:lnTo>
                  <a:lnTo>
                    <a:pt x="443547" y="222364"/>
                  </a:lnTo>
                  <a:lnTo>
                    <a:pt x="432104" y="233794"/>
                  </a:lnTo>
                  <a:lnTo>
                    <a:pt x="393128" y="233794"/>
                  </a:lnTo>
                  <a:lnTo>
                    <a:pt x="340232" y="335165"/>
                  </a:lnTo>
                  <a:lnTo>
                    <a:pt x="331901" y="531456"/>
                  </a:lnTo>
                  <a:lnTo>
                    <a:pt x="329999" y="540193"/>
                  </a:lnTo>
                  <a:lnTo>
                    <a:pt x="325058" y="547317"/>
                  </a:lnTo>
                  <a:lnTo>
                    <a:pt x="317823" y="552114"/>
                  </a:lnTo>
                  <a:lnTo>
                    <a:pt x="309041" y="553872"/>
                  </a:lnTo>
                  <a:lnTo>
                    <a:pt x="249593" y="553631"/>
                  </a:lnTo>
                  <a:lnTo>
                    <a:pt x="224205" y="300227"/>
                  </a:lnTo>
                  <a:lnTo>
                    <a:pt x="224104" y="294335"/>
                  </a:lnTo>
                  <a:lnTo>
                    <a:pt x="221602" y="288531"/>
                  </a:lnTo>
                  <a:lnTo>
                    <a:pt x="217500" y="284416"/>
                  </a:lnTo>
                  <a:lnTo>
                    <a:pt x="201028" y="267944"/>
                  </a:lnTo>
                  <a:lnTo>
                    <a:pt x="196824" y="263740"/>
                  </a:lnTo>
                  <a:lnTo>
                    <a:pt x="194335" y="261226"/>
                  </a:lnTo>
                  <a:lnTo>
                    <a:pt x="194335" y="255244"/>
                  </a:lnTo>
                  <a:lnTo>
                    <a:pt x="194335" y="251764"/>
                  </a:lnTo>
                  <a:lnTo>
                    <a:pt x="194335" y="253504"/>
                  </a:lnTo>
                  <a:lnTo>
                    <a:pt x="194322" y="169773"/>
                  </a:lnTo>
                  <a:lnTo>
                    <a:pt x="191620" y="156450"/>
                  </a:lnTo>
                  <a:lnTo>
                    <a:pt x="184261" y="145551"/>
                  </a:lnTo>
                  <a:lnTo>
                    <a:pt x="173362" y="138191"/>
                  </a:lnTo>
                  <a:lnTo>
                    <a:pt x="160045" y="135483"/>
                  </a:lnTo>
                  <a:lnTo>
                    <a:pt x="37731" y="135483"/>
                  </a:lnTo>
                  <a:lnTo>
                    <a:pt x="19443" y="117055"/>
                  </a:lnTo>
                  <a:lnTo>
                    <a:pt x="19430" y="80619"/>
                  </a:lnTo>
                  <a:lnTo>
                    <a:pt x="25780" y="76034"/>
                  </a:lnTo>
                  <a:lnTo>
                    <a:pt x="38707" y="73510"/>
                  </a:lnTo>
                  <a:lnTo>
                    <a:pt x="49447" y="66592"/>
                  </a:lnTo>
                  <a:lnTo>
                    <a:pt x="56920" y="56264"/>
                  </a:lnTo>
                  <a:lnTo>
                    <a:pt x="60045" y="43510"/>
                  </a:lnTo>
                  <a:lnTo>
                    <a:pt x="62306" y="0"/>
                  </a:lnTo>
                  <a:lnTo>
                    <a:pt x="61175" y="21729"/>
                  </a:lnTo>
                  <a:lnTo>
                    <a:pt x="57162" y="257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" name="object 70"/>
          <p:cNvGrpSpPr/>
          <p:nvPr/>
        </p:nvGrpSpPr>
        <p:grpSpPr>
          <a:xfrm>
            <a:off x="2289111" y="4007599"/>
            <a:ext cx="148590" cy="310515"/>
            <a:chOff x="2289111" y="4007599"/>
            <a:chExt cx="148590" cy="310515"/>
          </a:xfrm>
        </p:grpSpPr>
        <p:sp>
          <p:nvSpPr>
            <p:cNvPr id="71" name="object 71"/>
            <p:cNvSpPr/>
            <p:nvPr/>
          </p:nvSpPr>
          <p:spPr>
            <a:xfrm>
              <a:off x="2294509" y="4027157"/>
              <a:ext cx="635" cy="285750"/>
            </a:xfrm>
            <a:custGeom>
              <a:avLst/>
              <a:gdLst/>
              <a:ahLst/>
              <a:cxnLst/>
              <a:rect l="l" t="t" r="r" b="b"/>
              <a:pathLst>
                <a:path w="635" h="285750">
                  <a:moveTo>
                    <a:pt x="533" y="0"/>
                  </a:moveTo>
                  <a:lnTo>
                    <a:pt x="0" y="1181"/>
                  </a:lnTo>
                  <a:lnTo>
                    <a:pt x="0" y="285343"/>
                  </a:lnTo>
                  <a:lnTo>
                    <a:pt x="533" y="285356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295055" y="4025927"/>
              <a:ext cx="635" cy="287020"/>
            </a:xfrm>
            <a:custGeom>
              <a:avLst/>
              <a:gdLst/>
              <a:ahLst/>
              <a:cxnLst/>
              <a:rect l="l" t="t" r="r" b="b"/>
              <a:pathLst>
                <a:path w="635" h="287020">
                  <a:moveTo>
                    <a:pt x="0" y="1191"/>
                  </a:moveTo>
                  <a:lnTo>
                    <a:pt x="0" y="286585"/>
                  </a:lnTo>
                  <a:lnTo>
                    <a:pt x="533" y="286585"/>
                  </a:lnTo>
                  <a:lnTo>
                    <a:pt x="533" y="0"/>
                  </a:lnTo>
                  <a:lnTo>
                    <a:pt x="0" y="1191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295588" y="4024736"/>
              <a:ext cx="635" cy="288290"/>
            </a:xfrm>
            <a:custGeom>
              <a:avLst/>
              <a:gdLst/>
              <a:ahLst/>
              <a:cxnLst/>
              <a:rect l="l" t="t" r="r" b="b"/>
              <a:pathLst>
                <a:path w="635" h="288289">
                  <a:moveTo>
                    <a:pt x="0" y="1191"/>
                  </a:moveTo>
                  <a:lnTo>
                    <a:pt x="0" y="287776"/>
                  </a:lnTo>
                  <a:lnTo>
                    <a:pt x="533" y="287776"/>
                  </a:lnTo>
                  <a:lnTo>
                    <a:pt x="533" y="0"/>
                  </a:lnTo>
                  <a:lnTo>
                    <a:pt x="0" y="1191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296121" y="4023545"/>
              <a:ext cx="635" cy="289560"/>
            </a:xfrm>
            <a:custGeom>
              <a:avLst/>
              <a:gdLst/>
              <a:ahLst/>
              <a:cxnLst/>
              <a:rect l="l" t="t" r="r" b="b"/>
              <a:pathLst>
                <a:path w="635" h="289560">
                  <a:moveTo>
                    <a:pt x="0" y="1191"/>
                  </a:moveTo>
                  <a:lnTo>
                    <a:pt x="0" y="288967"/>
                  </a:lnTo>
                  <a:lnTo>
                    <a:pt x="533" y="288967"/>
                  </a:lnTo>
                  <a:lnTo>
                    <a:pt x="533" y="0"/>
                  </a:lnTo>
                  <a:lnTo>
                    <a:pt x="0" y="1191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296655" y="4022354"/>
              <a:ext cx="635" cy="290195"/>
            </a:xfrm>
            <a:custGeom>
              <a:avLst/>
              <a:gdLst/>
              <a:ahLst/>
              <a:cxnLst/>
              <a:rect l="l" t="t" r="r" b="b"/>
              <a:pathLst>
                <a:path w="635" h="290195">
                  <a:moveTo>
                    <a:pt x="0" y="1191"/>
                  </a:moveTo>
                  <a:lnTo>
                    <a:pt x="0" y="290158"/>
                  </a:lnTo>
                  <a:lnTo>
                    <a:pt x="533" y="290158"/>
                  </a:lnTo>
                  <a:lnTo>
                    <a:pt x="533" y="0"/>
                  </a:lnTo>
                  <a:lnTo>
                    <a:pt x="0" y="1191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297188" y="4021163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4">
                  <a:moveTo>
                    <a:pt x="0" y="1191"/>
                  </a:moveTo>
                  <a:lnTo>
                    <a:pt x="0" y="291349"/>
                  </a:lnTo>
                  <a:lnTo>
                    <a:pt x="533" y="291349"/>
                  </a:lnTo>
                  <a:lnTo>
                    <a:pt x="533" y="0"/>
                  </a:lnTo>
                  <a:lnTo>
                    <a:pt x="0" y="1191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297734" y="4019944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1191"/>
                  </a:moveTo>
                  <a:lnTo>
                    <a:pt x="0" y="292569"/>
                  </a:lnTo>
                  <a:lnTo>
                    <a:pt x="533" y="292569"/>
                  </a:lnTo>
                  <a:lnTo>
                    <a:pt x="533" y="0"/>
                  </a:lnTo>
                  <a:lnTo>
                    <a:pt x="0" y="1191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2298268" y="4018753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1191"/>
                  </a:moveTo>
                  <a:lnTo>
                    <a:pt x="0" y="293760"/>
                  </a:lnTo>
                  <a:lnTo>
                    <a:pt x="533" y="293760"/>
                  </a:lnTo>
                  <a:lnTo>
                    <a:pt x="533" y="0"/>
                  </a:lnTo>
                  <a:lnTo>
                    <a:pt x="0" y="1191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298801" y="4017562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1191"/>
                  </a:moveTo>
                  <a:lnTo>
                    <a:pt x="0" y="294951"/>
                  </a:lnTo>
                  <a:lnTo>
                    <a:pt x="533" y="294951"/>
                  </a:lnTo>
                  <a:lnTo>
                    <a:pt x="533" y="0"/>
                  </a:lnTo>
                  <a:lnTo>
                    <a:pt x="0" y="1191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299334" y="4016371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1191"/>
                  </a:moveTo>
                  <a:lnTo>
                    <a:pt x="0" y="296142"/>
                  </a:lnTo>
                  <a:lnTo>
                    <a:pt x="533" y="296142"/>
                  </a:lnTo>
                  <a:lnTo>
                    <a:pt x="533" y="0"/>
                  </a:lnTo>
                  <a:lnTo>
                    <a:pt x="0" y="1191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299868" y="4015180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1191"/>
                  </a:moveTo>
                  <a:lnTo>
                    <a:pt x="0" y="297333"/>
                  </a:lnTo>
                  <a:lnTo>
                    <a:pt x="533" y="297333"/>
                  </a:lnTo>
                  <a:lnTo>
                    <a:pt x="533" y="0"/>
                  </a:lnTo>
                  <a:lnTo>
                    <a:pt x="0" y="1191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300401" y="4013989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5">
                  <a:moveTo>
                    <a:pt x="0" y="1191"/>
                  </a:moveTo>
                  <a:lnTo>
                    <a:pt x="0" y="298524"/>
                  </a:lnTo>
                  <a:lnTo>
                    <a:pt x="533" y="298524"/>
                  </a:lnTo>
                  <a:lnTo>
                    <a:pt x="533" y="0"/>
                  </a:lnTo>
                  <a:lnTo>
                    <a:pt x="0" y="1191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30094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964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964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301481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30201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302548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303081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30362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230416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30469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30522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305761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30630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30684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30737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30790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30844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30897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309520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31058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31112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31165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31220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31273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31326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231380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31433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31486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31541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31594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31647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31701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31754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231809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31862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31915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231969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2320226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232130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232183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2322372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32343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32398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324519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32558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232611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232666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2327198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232773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232826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2328798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232934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2329878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33094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2331478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2332558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2333091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2334158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2334691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2335771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233630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2336838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2337371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233791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233845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233898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233951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2340051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2341130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234219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234273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234326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234381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234434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234487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2345410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34649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34702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234755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234809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348623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234970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235023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235076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235130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2351836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235291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235344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235398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2354516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235559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235612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235666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2357196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235827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235880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2359342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2360409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2361488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2362555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2363635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2364714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2365781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236686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236739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2367927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236899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236952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237007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2370607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237167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237220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237275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2373287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237435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237488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237543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237596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2376500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237756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237810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237864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237917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2379713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238078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238132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238185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238239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238292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238345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2384005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2385072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238613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238667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2387218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238775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238828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238881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238935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2389898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2390432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2391498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2392032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2393111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2393645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2394711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2395245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239632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2396858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2397391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239792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2398471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239900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239953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2400071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2400604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533" y="0"/>
                  </a:move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close/>
                </a:path>
                <a:path w="1269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16"/>
                  </a:lnTo>
                  <a:lnTo>
                    <a:pt x="1079" y="299516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240168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240221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2402751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240381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240436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2404897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2405964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240649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240704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240757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240811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240864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2409177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240972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241025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241079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241132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241185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241239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241293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241346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2414003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241453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2415070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2415616" y="4012996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16"/>
                  </a:lnTo>
                  <a:lnTo>
                    <a:pt x="533" y="299516"/>
                  </a:lnTo>
                  <a:lnTo>
                    <a:pt x="1066" y="299516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241668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241721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241774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241829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241882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241936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2419896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242042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242096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2421508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242204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2422575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2423109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242364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2424188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2424722" y="4012996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16"/>
                  </a:lnTo>
                  <a:lnTo>
                    <a:pt x="533" y="299516"/>
                  </a:lnTo>
                  <a:lnTo>
                    <a:pt x="533" y="11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2425255" y="4013934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5">
                  <a:moveTo>
                    <a:pt x="0" y="0"/>
                  </a:moveTo>
                  <a:lnTo>
                    <a:pt x="0" y="298579"/>
                  </a:lnTo>
                  <a:lnTo>
                    <a:pt x="533" y="298579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2425788" y="4015127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386"/>
                  </a:lnTo>
                  <a:lnTo>
                    <a:pt x="533" y="297386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2426322" y="4016320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192"/>
                  </a:lnTo>
                  <a:lnTo>
                    <a:pt x="533" y="296192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2426868" y="4017542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4971"/>
                  </a:lnTo>
                  <a:lnTo>
                    <a:pt x="533" y="294971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2427401" y="4018735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777"/>
                  </a:lnTo>
                  <a:lnTo>
                    <a:pt x="533" y="293777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2427935" y="4019928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584"/>
                  </a:lnTo>
                  <a:lnTo>
                    <a:pt x="533" y="292584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2428468" y="4021122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4">
                  <a:moveTo>
                    <a:pt x="0" y="0"/>
                  </a:moveTo>
                  <a:lnTo>
                    <a:pt x="0" y="291391"/>
                  </a:lnTo>
                  <a:lnTo>
                    <a:pt x="533" y="291391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2429001" y="4022315"/>
              <a:ext cx="635" cy="290195"/>
            </a:xfrm>
            <a:custGeom>
              <a:avLst/>
              <a:gdLst/>
              <a:ahLst/>
              <a:cxnLst/>
              <a:rect l="l" t="t" r="r" b="b"/>
              <a:pathLst>
                <a:path w="635" h="290195">
                  <a:moveTo>
                    <a:pt x="0" y="0"/>
                  </a:moveTo>
                  <a:lnTo>
                    <a:pt x="0" y="290198"/>
                  </a:lnTo>
                  <a:lnTo>
                    <a:pt x="533" y="290198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2429535" y="4023508"/>
              <a:ext cx="635" cy="289560"/>
            </a:xfrm>
            <a:custGeom>
              <a:avLst/>
              <a:gdLst/>
              <a:ahLst/>
              <a:cxnLst/>
              <a:rect l="l" t="t" r="r" b="b"/>
              <a:pathLst>
                <a:path w="635" h="289560">
                  <a:moveTo>
                    <a:pt x="0" y="0"/>
                  </a:moveTo>
                  <a:lnTo>
                    <a:pt x="0" y="289004"/>
                  </a:lnTo>
                  <a:lnTo>
                    <a:pt x="533" y="289004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2430081" y="4024730"/>
              <a:ext cx="635" cy="288290"/>
            </a:xfrm>
            <a:custGeom>
              <a:avLst/>
              <a:gdLst/>
              <a:ahLst/>
              <a:cxnLst/>
              <a:rect l="l" t="t" r="r" b="b"/>
              <a:pathLst>
                <a:path w="635" h="288289">
                  <a:moveTo>
                    <a:pt x="0" y="0"/>
                  </a:moveTo>
                  <a:lnTo>
                    <a:pt x="0" y="287783"/>
                  </a:lnTo>
                  <a:lnTo>
                    <a:pt x="533" y="287783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2430614" y="4025923"/>
              <a:ext cx="635" cy="287020"/>
            </a:xfrm>
            <a:custGeom>
              <a:avLst/>
              <a:gdLst/>
              <a:ahLst/>
              <a:cxnLst/>
              <a:rect l="l" t="t" r="r" b="b"/>
              <a:pathLst>
                <a:path w="635" h="287020">
                  <a:moveTo>
                    <a:pt x="0" y="0"/>
                  </a:moveTo>
                  <a:lnTo>
                    <a:pt x="0" y="286590"/>
                  </a:lnTo>
                  <a:lnTo>
                    <a:pt x="533" y="286590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2431148" y="4027118"/>
              <a:ext cx="635" cy="285750"/>
            </a:xfrm>
            <a:custGeom>
              <a:avLst/>
              <a:gdLst/>
              <a:ahLst/>
              <a:cxnLst/>
              <a:rect l="l" t="t" r="r" b="b"/>
              <a:pathLst>
                <a:path w="635" h="285750">
                  <a:moveTo>
                    <a:pt x="533" y="1257"/>
                  </a:moveTo>
                  <a:lnTo>
                    <a:pt x="0" y="0"/>
                  </a:lnTo>
                  <a:lnTo>
                    <a:pt x="0" y="285394"/>
                  </a:lnTo>
                  <a:lnTo>
                    <a:pt x="533" y="285381"/>
                  </a:lnTo>
                  <a:lnTo>
                    <a:pt x="533" y="1257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2294508" y="4012996"/>
              <a:ext cx="137795" cy="299720"/>
            </a:xfrm>
            <a:custGeom>
              <a:avLst/>
              <a:gdLst/>
              <a:ahLst/>
              <a:cxnLst/>
              <a:rect l="l" t="t" r="r" b="b"/>
              <a:pathLst>
                <a:path w="137794" h="299720">
                  <a:moveTo>
                    <a:pt x="137185" y="299516"/>
                  </a:moveTo>
                  <a:lnTo>
                    <a:pt x="137185" y="15341"/>
                  </a:lnTo>
                  <a:lnTo>
                    <a:pt x="130327" y="0"/>
                  </a:lnTo>
                  <a:lnTo>
                    <a:pt x="6870" y="0"/>
                  </a:lnTo>
                  <a:lnTo>
                    <a:pt x="0" y="15341"/>
                  </a:lnTo>
                  <a:lnTo>
                    <a:pt x="0" y="299516"/>
                  </a:lnTo>
                  <a:lnTo>
                    <a:pt x="137185" y="29951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1" name="object 291"/>
          <p:cNvGrpSpPr/>
          <p:nvPr/>
        </p:nvGrpSpPr>
        <p:grpSpPr>
          <a:xfrm>
            <a:off x="6330353" y="4145737"/>
            <a:ext cx="148590" cy="310515"/>
            <a:chOff x="6330353" y="4145737"/>
            <a:chExt cx="148590" cy="310515"/>
          </a:xfrm>
        </p:grpSpPr>
        <p:sp>
          <p:nvSpPr>
            <p:cNvPr id="292" name="object 292"/>
            <p:cNvSpPr/>
            <p:nvPr/>
          </p:nvSpPr>
          <p:spPr>
            <a:xfrm>
              <a:off x="6335750" y="4165295"/>
              <a:ext cx="635" cy="285750"/>
            </a:xfrm>
            <a:custGeom>
              <a:avLst/>
              <a:gdLst/>
              <a:ahLst/>
              <a:cxnLst/>
              <a:rect l="l" t="t" r="r" b="b"/>
              <a:pathLst>
                <a:path w="635" h="285750">
                  <a:moveTo>
                    <a:pt x="533" y="0"/>
                  </a:moveTo>
                  <a:lnTo>
                    <a:pt x="0" y="1181"/>
                  </a:lnTo>
                  <a:lnTo>
                    <a:pt x="0" y="285343"/>
                  </a:lnTo>
                  <a:lnTo>
                    <a:pt x="533" y="285343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6336284" y="4164089"/>
              <a:ext cx="635" cy="287020"/>
            </a:xfrm>
            <a:custGeom>
              <a:avLst/>
              <a:gdLst/>
              <a:ahLst/>
              <a:cxnLst/>
              <a:rect l="l" t="t" r="r" b="b"/>
              <a:pathLst>
                <a:path w="635" h="287020">
                  <a:moveTo>
                    <a:pt x="0" y="1193"/>
                  </a:moveTo>
                  <a:lnTo>
                    <a:pt x="0" y="286548"/>
                  </a:lnTo>
                  <a:lnTo>
                    <a:pt x="533" y="286548"/>
                  </a:lnTo>
                  <a:lnTo>
                    <a:pt x="533" y="0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6336817" y="4162896"/>
              <a:ext cx="635" cy="288290"/>
            </a:xfrm>
            <a:custGeom>
              <a:avLst/>
              <a:gdLst/>
              <a:ahLst/>
              <a:cxnLst/>
              <a:rect l="l" t="t" r="r" b="b"/>
              <a:pathLst>
                <a:path w="635" h="288289">
                  <a:moveTo>
                    <a:pt x="0" y="1193"/>
                  </a:moveTo>
                  <a:lnTo>
                    <a:pt x="0" y="287742"/>
                  </a:lnTo>
                  <a:lnTo>
                    <a:pt x="533" y="287742"/>
                  </a:lnTo>
                  <a:lnTo>
                    <a:pt x="533" y="0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6337350" y="4161703"/>
              <a:ext cx="635" cy="289560"/>
            </a:xfrm>
            <a:custGeom>
              <a:avLst/>
              <a:gdLst/>
              <a:ahLst/>
              <a:cxnLst/>
              <a:rect l="l" t="t" r="r" b="b"/>
              <a:pathLst>
                <a:path w="635" h="289560">
                  <a:moveTo>
                    <a:pt x="0" y="1193"/>
                  </a:moveTo>
                  <a:lnTo>
                    <a:pt x="0" y="288935"/>
                  </a:lnTo>
                  <a:lnTo>
                    <a:pt x="533" y="288935"/>
                  </a:lnTo>
                  <a:lnTo>
                    <a:pt x="533" y="0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6337884" y="4160510"/>
              <a:ext cx="635" cy="290195"/>
            </a:xfrm>
            <a:custGeom>
              <a:avLst/>
              <a:gdLst/>
              <a:ahLst/>
              <a:cxnLst/>
              <a:rect l="l" t="t" r="r" b="b"/>
              <a:pathLst>
                <a:path w="635" h="290195">
                  <a:moveTo>
                    <a:pt x="0" y="1193"/>
                  </a:moveTo>
                  <a:lnTo>
                    <a:pt x="0" y="290128"/>
                  </a:lnTo>
                  <a:lnTo>
                    <a:pt x="533" y="290128"/>
                  </a:lnTo>
                  <a:lnTo>
                    <a:pt x="533" y="0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6338417" y="4159316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4">
                  <a:moveTo>
                    <a:pt x="0" y="1193"/>
                  </a:moveTo>
                  <a:lnTo>
                    <a:pt x="0" y="291321"/>
                  </a:lnTo>
                  <a:lnTo>
                    <a:pt x="533" y="291321"/>
                  </a:lnTo>
                  <a:lnTo>
                    <a:pt x="533" y="0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6338963" y="4158095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1193"/>
                  </a:moveTo>
                  <a:lnTo>
                    <a:pt x="0" y="292543"/>
                  </a:lnTo>
                  <a:lnTo>
                    <a:pt x="533" y="292543"/>
                  </a:lnTo>
                  <a:lnTo>
                    <a:pt x="533" y="0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6339497" y="4156902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1193"/>
                  </a:moveTo>
                  <a:lnTo>
                    <a:pt x="0" y="293736"/>
                  </a:lnTo>
                  <a:lnTo>
                    <a:pt x="533" y="293736"/>
                  </a:lnTo>
                  <a:lnTo>
                    <a:pt x="533" y="0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6340030" y="4155708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1193"/>
                  </a:moveTo>
                  <a:lnTo>
                    <a:pt x="0" y="294930"/>
                  </a:lnTo>
                  <a:lnTo>
                    <a:pt x="533" y="294930"/>
                  </a:lnTo>
                  <a:lnTo>
                    <a:pt x="533" y="0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6340563" y="4154515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1193"/>
                  </a:moveTo>
                  <a:lnTo>
                    <a:pt x="0" y="296123"/>
                  </a:lnTo>
                  <a:lnTo>
                    <a:pt x="533" y="296123"/>
                  </a:lnTo>
                  <a:lnTo>
                    <a:pt x="533" y="0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6341097" y="4153322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1193"/>
                  </a:moveTo>
                  <a:lnTo>
                    <a:pt x="0" y="297316"/>
                  </a:lnTo>
                  <a:lnTo>
                    <a:pt x="533" y="297316"/>
                  </a:lnTo>
                  <a:lnTo>
                    <a:pt x="533" y="0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6341643" y="4152100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5">
                  <a:moveTo>
                    <a:pt x="0" y="1193"/>
                  </a:moveTo>
                  <a:lnTo>
                    <a:pt x="0" y="298538"/>
                  </a:lnTo>
                  <a:lnTo>
                    <a:pt x="533" y="298538"/>
                  </a:lnTo>
                  <a:lnTo>
                    <a:pt x="533" y="0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6342176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965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634271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634324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634377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634432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6344856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634538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634592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6346456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634700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6347536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634806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634860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6349136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634968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635021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6350749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6351816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635236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635289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635342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635396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635449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635504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635557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635610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635664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635717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635770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635825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635878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635932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635985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636038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636093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6361468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636253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636306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6363614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636468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636521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6365748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533" y="0"/>
                  </a:move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close/>
                </a:path>
                <a:path w="1270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04"/>
                  </a:lnTo>
                  <a:lnTo>
                    <a:pt x="1079" y="299504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636682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636736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636789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636842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636897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636950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637004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637057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6371107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533" y="0"/>
                  </a:move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close/>
                </a:path>
                <a:path w="1270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04"/>
                  </a:lnTo>
                  <a:lnTo>
                    <a:pt x="1079" y="299504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6372186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6372720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637378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6374333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637540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6375933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637700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6377546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637807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637861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6379146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637967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6380226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638075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6381293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6382359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533" y="0"/>
                  </a:move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close/>
                </a:path>
                <a:path w="1270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04"/>
                  </a:lnTo>
                  <a:lnTo>
                    <a:pt x="1079" y="299504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638343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638397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638450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638503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638558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638611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6386652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638771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638826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638879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638933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6389865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639094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639147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639201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639254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6393078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533" y="0"/>
                  </a:move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close/>
                </a:path>
                <a:path w="1270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04"/>
                  </a:lnTo>
                  <a:lnTo>
                    <a:pt x="1079" y="299504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639415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639469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639522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6395758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533" y="0"/>
                  </a:move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close/>
                </a:path>
                <a:path w="1270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04"/>
                  </a:lnTo>
                  <a:lnTo>
                    <a:pt x="1079" y="299504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639683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639737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639790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6398438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533" y="0"/>
                  </a:move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close/>
                </a:path>
                <a:path w="1270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04"/>
                  </a:lnTo>
                  <a:lnTo>
                    <a:pt x="1079" y="299504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639951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640005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6400584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6401651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533" y="0"/>
                  </a:move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close/>
                </a:path>
                <a:path w="1270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04"/>
                  </a:lnTo>
                  <a:lnTo>
                    <a:pt x="1079" y="299504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6402730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6403797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6404877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6405943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6407010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533" y="0"/>
                  </a:move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close/>
                </a:path>
                <a:path w="1270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04"/>
                  </a:lnTo>
                  <a:lnTo>
                    <a:pt x="1079" y="299504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640808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640862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6409156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641022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641076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641130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6411836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641290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641344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641398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6414516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641558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641612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641666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641719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6417729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641880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641934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641987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642040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6420942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533" y="0"/>
                  </a:move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close/>
                </a:path>
                <a:path w="1270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04"/>
                  </a:lnTo>
                  <a:lnTo>
                    <a:pt x="1079" y="299504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642202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642255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642308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642362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642416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642470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6425235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6426301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533" y="0"/>
                  </a:move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close/>
                </a:path>
                <a:path w="1270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04"/>
                  </a:lnTo>
                  <a:lnTo>
                    <a:pt x="1079" y="299504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642738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642791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642844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642898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642952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643006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643059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643112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6431661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643274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6433274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643434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6434874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533" y="0"/>
                  </a:move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close/>
                </a:path>
                <a:path w="1270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04"/>
                  </a:lnTo>
                  <a:lnTo>
                    <a:pt x="1079" y="299504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643595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6436487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643755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643809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643863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6439166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643970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644023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644077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644131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6441846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644291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644345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6443993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644505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644559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6446139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1066" y="0"/>
                  </a:moveTo>
                  <a:lnTo>
                    <a:pt x="533" y="0"/>
                  </a:ln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1066" y="299504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644720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6447739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644827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644881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644935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644988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645041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645095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645149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645203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645256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645309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6453632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6454165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645471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645524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645577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645631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6456845" y="4151134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70" h="299720">
                  <a:moveTo>
                    <a:pt x="533" y="0"/>
                  </a:moveTo>
                  <a:lnTo>
                    <a:pt x="0" y="0"/>
                  </a:ln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close/>
                </a:path>
                <a:path w="1270" h="299720">
                  <a:moveTo>
                    <a:pt x="1079" y="0"/>
                  </a:moveTo>
                  <a:lnTo>
                    <a:pt x="546" y="0"/>
                  </a:lnTo>
                  <a:lnTo>
                    <a:pt x="546" y="299504"/>
                  </a:lnTo>
                  <a:lnTo>
                    <a:pt x="1079" y="299504"/>
                  </a:lnTo>
                  <a:lnTo>
                    <a:pt x="107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645792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6458458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645899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645952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646007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646060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646113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6461671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646220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646275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646328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6463817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646435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6464884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6465430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6465963" y="4151134"/>
              <a:ext cx="635" cy="299720"/>
            </a:xfrm>
            <a:custGeom>
              <a:avLst/>
              <a:gdLst/>
              <a:ahLst/>
              <a:cxnLst/>
              <a:rect l="l" t="t" r="r" b="b"/>
              <a:pathLst>
                <a:path w="635" h="299720">
                  <a:moveTo>
                    <a:pt x="0" y="0"/>
                  </a:moveTo>
                  <a:lnTo>
                    <a:pt x="0" y="299504"/>
                  </a:lnTo>
                  <a:lnTo>
                    <a:pt x="533" y="299504"/>
                  </a:lnTo>
                  <a:lnTo>
                    <a:pt x="533" y="11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6466497" y="4152100"/>
              <a:ext cx="635" cy="299085"/>
            </a:xfrm>
            <a:custGeom>
              <a:avLst/>
              <a:gdLst/>
              <a:ahLst/>
              <a:cxnLst/>
              <a:rect l="l" t="t" r="r" b="b"/>
              <a:pathLst>
                <a:path w="635" h="299085">
                  <a:moveTo>
                    <a:pt x="0" y="0"/>
                  </a:moveTo>
                  <a:lnTo>
                    <a:pt x="0" y="298538"/>
                  </a:lnTo>
                  <a:lnTo>
                    <a:pt x="533" y="298538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6467030" y="4153293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344"/>
                  </a:lnTo>
                  <a:lnTo>
                    <a:pt x="533" y="297344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6467563" y="4154487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151"/>
                  </a:lnTo>
                  <a:lnTo>
                    <a:pt x="533" y="296151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6468110" y="4155708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4930"/>
                  </a:lnTo>
                  <a:lnTo>
                    <a:pt x="533" y="294930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6468643" y="4156902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736"/>
                  </a:lnTo>
                  <a:lnTo>
                    <a:pt x="533" y="293736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6469176" y="4158095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543"/>
                  </a:lnTo>
                  <a:lnTo>
                    <a:pt x="533" y="292543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6469710" y="4159288"/>
              <a:ext cx="635" cy="291465"/>
            </a:xfrm>
            <a:custGeom>
              <a:avLst/>
              <a:gdLst/>
              <a:ahLst/>
              <a:cxnLst/>
              <a:rect l="l" t="t" r="r" b="b"/>
              <a:pathLst>
                <a:path w="635" h="291464">
                  <a:moveTo>
                    <a:pt x="0" y="0"/>
                  </a:moveTo>
                  <a:lnTo>
                    <a:pt x="0" y="291350"/>
                  </a:lnTo>
                  <a:lnTo>
                    <a:pt x="533" y="291350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6470243" y="4160481"/>
              <a:ext cx="635" cy="290195"/>
            </a:xfrm>
            <a:custGeom>
              <a:avLst/>
              <a:gdLst/>
              <a:ahLst/>
              <a:cxnLst/>
              <a:rect l="l" t="t" r="r" b="b"/>
              <a:pathLst>
                <a:path w="635" h="290195">
                  <a:moveTo>
                    <a:pt x="0" y="0"/>
                  </a:moveTo>
                  <a:lnTo>
                    <a:pt x="0" y="290157"/>
                  </a:lnTo>
                  <a:lnTo>
                    <a:pt x="533" y="290157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6470777" y="4161675"/>
              <a:ext cx="635" cy="289560"/>
            </a:xfrm>
            <a:custGeom>
              <a:avLst/>
              <a:gdLst/>
              <a:ahLst/>
              <a:cxnLst/>
              <a:rect l="l" t="t" r="r" b="b"/>
              <a:pathLst>
                <a:path w="635" h="289560">
                  <a:moveTo>
                    <a:pt x="0" y="0"/>
                  </a:moveTo>
                  <a:lnTo>
                    <a:pt x="0" y="288963"/>
                  </a:lnTo>
                  <a:lnTo>
                    <a:pt x="533" y="288963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6471323" y="4162896"/>
              <a:ext cx="635" cy="288290"/>
            </a:xfrm>
            <a:custGeom>
              <a:avLst/>
              <a:gdLst/>
              <a:ahLst/>
              <a:cxnLst/>
              <a:rect l="l" t="t" r="r" b="b"/>
              <a:pathLst>
                <a:path w="635" h="288289">
                  <a:moveTo>
                    <a:pt x="0" y="0"/>
                  </a:moveTo>
                  <a:lnTo>
                    <a:pt x="0" y="287742"/>
                  </a:lnTo>
                  <a:lnTo>
                    <a:pt x="533" y="287742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6471856" y="4164089"/>
              <a:ext cx="635" cy="287020"/>
            </a:xfrm>
            <a:custGeom>
              <a:avLst/>
              <a:gdLst/>
              <a:ahLst/>
              <a:cxnLst/>
              <a:rect l="l" t="t" r="r" b="b"/>
              <a:pathLst>
                <a:path w="635" h="287020">
                  <a:moveTo>
                    <a:pt x="0" y="0"/>
                  </a:moveTo>
                  <a:lnTo>
                    <a:pt x="0" y="286548"/>
                  </a:lnTo>
                  <a:lnTo>
                    <a:pt x="533" y="286548"/>
                  </a:lnTo>
                  <a:lnTo>
                    <a:pt x="533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6472389" y="4165283"/>
              <a:ext cx="635" cy="285750"/>
            </a:xfrm>
            <a:custGeom>
              <a:avLst/>
              <a:gdLst/>
              <a:ahLst/>
              <a:cxnLst/>
              <a:rect l="l" t="t" r="r" b="b"/>
              <a:pathLst>
                <a:path w="635" h="285750">
                  <a:moveTo>
                    <a:pt x="0" y="285355"/>
                  </a:moveTo>
                  <a:lnTo>
                    <a:pt x="0" y="0"/>
                  </a:lnTo>
                  <a:lnTo>
                    <a:pt x="533" y="1193"/>
                  </a:lnTo>
                  <a:lnTo>
                    <a:pt x="533" y="285355"/>
                  </a:lnTo>
                  <a:lnTo>
                    <a:pt x="0" y="28535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6335750" y="4151134"/>
              <a:ext cx="137795" cy="299720"/>
            </a:xfrm>
            <a:custGeom>
              <a:avLst/>
              <a:gdLst/>
              <a:ahLst/>
              <a:cxnLst/>
              <a:rect l="l" t="t" r="r" b="b"/>
              <a:pathLst>
                <a:path w="137795" h="299720">
                  <a:moveTo>
                    <a:pt x="137172" y="299504"/>
                  </a:moveTo>
                  <a:lnTo>
                    <a:pt x="137172" y="15341"/>
                  </a:lnTo>
                  <a:lnTo>
                    <a:pt x="130314" y="0"/>
                  </a:lnTo>
                  <a:lnTo>
                    <a:pt x="6858" y="0"/>
                  </a:lnTo>
                  <a:lnTo>
                    <a:pt x="0" y="15341"/>
                  </a:lnTo>
                  <a:lnTo>
                    <a:pt x="0" y="299504"/>
                  </a:lnTo>
                  <a:lnTo>
                    <a:pt x="137172" y="2995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12" name="object 512"/>
          <p:cNvSpPr/>
          <p:nvPr/>
        </p:nvSpPr>
        <p:spPr>
          <a:xfrm>
            <a:off x="2294521" y="4248493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4" h="0">
                <a:moveTo>
                  <a:pt x="137172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3" name="object 513"/>
          <p:cNvSpPr/>
          <p:nvPr/>
        </p:nvSpPr>
        <p:spPr>
          <a:xfrm>
            <a:off x="6335750" y="4386618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5" h="0">
                <a:moveTo>
                  <a:pt x="137172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14" name="object 514"/>
          <p:cNvGrpSpPr/>
          <p:nvPr/>
        </p:nvGrpSpPr>
        <p:grpSpPr>
          <a:xfrm>
            <a:off x="2428582" y="4066451"/>
            <a:ext cx="454659" cy="681355"/>
            <a:chOff x="2428582" y="4066451"/>
            <a:chExt cx="454659" cy="681355"/>
          </a:xfrm>
        </p:grpSpPr>
        <p:sp>
          <p:nvSpPr>
            <p:cNvPr id="515" name="object 515"/>
            <p:cNvSpPr/>
            <p:nvPr/>
          </p:nvSpPr>
          <p:spPr>
            <a:xfrm>
              <a:off x="2433980" y="4071848"/>
              <a:ext cx="443865" cy="670560"/>
            </a:xfrm>
            <a:custGeom>
              <a:avLst/>
              <a:gdLst/>
              <a:ahLst/>
              <a:cxnLst/>
              <a:rect l="l" t="t" r="r" b="b"/>
              <a:pathLst>
                <a:path w="443864" h="670560">
                  <a:moveTo>
                    <a:pt x="294932" y="135495"/>
                  </a:moveTo>
                  <a:lnTo>
                    <a:pt x="294932" y="174358"/>
                  </a:lnTo>
                  <a:lnTo>
                    <a:pt x="296734" y="165471"/>
                  </a:lnTo>
                  <a:lnTo>
                    <a:pt x="301642" y="158203"/>
                  </a:lnTo>
                  <a:lnTo>
                    <a:pt x="308910" y="153298"/>
                  </a:lnTo>
                  <a:lnTo>
                    <a:pt x="317792" y="151498"/>
                  </a:lnTo>
                  <a:lnTo>
                    <a:pt x="418401" y="151485"/>
                  </a:lnTo>
                  <a:lnTo>
                    <a:pt x="424116" y="150066"/>
                  </a:lnTo>
                  <a:lnTo>
                    <a:pt x="427329" y="149243"/>
                  </a:lnTo>
                  <a:lnTo>
                    <a:pt x="434551" y="143486"/>
                  </a:lnTo>
                  <a:lnTo>
                    <a:pt x="439459" y="135331"/>
                  </a:lnTo>
                  <a:lnTo>
                    <a:pt x="441388" y="125393"/>
                  </a:lnTo>
                  <a:lnTo>
                    <a:pt x="441388" y="62928"/>
                  </a:lnTo>
                  <a:lnTo>
                    <a:pt x="443407" y="47447"/>
                  </a:lnTo>
                  <a:lnTo>
                    <a:pt x="443547" y="596"/>
                  </a:lnTo>
                  <a:lnTo>
                    <a:pt x="427329" y="596"/>
                  </a:lnTo>
                  <a:lnTo>
                    <a:pt x="424116" y="9425"/>
                  </a:lnTo>
                  <a:lnTo>
                    <a:pt x="424116" y="117055"/>
                  </a:lnTo>
                  <a:lnTo>
                    <a:pt x="405815" y="135483"/>
                  </a:lnTo>
                  <a:lnTo>
                    <a:pt x="294932" y="135495"/>
                  </a:lnTo>
                  <a:close/>
                </a:path>
                <a:path w="443864" h="670560">
                  <a:moveTo>
                    <a:pt x="381228" y="0"/>
                  </a:moveTo>
                  <a:lnTo>
                    <a:pt x="383489" y="43522"/>
                  </a:lnTo>
                  <a:lnTo>
                    <a:pt x="417753" y="76047"/>
                  </a:lnTo>
                  <a:lnTo>
                    <a:pt x="424116" y="80619"/>
                  </a:lnTo>
                  <a:lnTo>
                    <a:pt x="424116" y="9425"/>
                  </a:lnTo>
                  <a:lnTo>
                    <a:pt x="410057" y="48056"/>
                  </a:lnTo>
                  <a:lnTo>
                    <a:pt x="407250" y="53225"/>
                  </a:lnTo>
                  <a:lnTo>
                    <a:pt x="403199" y="55473"/>
                  </a:lnTo>
                  <a:lnTo>
                    <a:pt x="392061" y="55473"/>
                  </a:lnTo>
                  <a:lnTo>
                    <a:pt x="386435" y="49898"/>
                  </a:lnTo>
                  <a:lnTo>
                    <a:pt x="386435" y="25806"/>
                  </a:lnTo>
                  <a:lnTo>
                    <a:pt x="382371" y="21742"/>
                  </a:lnTo>
                  <a:lnTo>
                    <a:pt x="381228" y="0"/>
                  </a:lnTo>
                  <a:close/>
                </a:path>
                <a:path w="443864" h="670560">
                  <a:moveTo>
                    <a:pt x="249212" y="169786"/>
                  </a:moveTo>
                  <a:lnTo>
                    <a:pt x="249212" y="306501"/>
                  </a:lnTo>
                  <a:lnTo>
                    <a:pt x="253326" y="302387"/>
                  </a:lnTo>
                  <a:lnTo>
                    <a:pt x="261607" y="302387"/>
                  </a:lnTo>
                  <a:lnTo>
                    <a:pt x="264680" y="304177"/>
                  </a:lnTo>
                  <a:lnTo>
                    <a:pt x="290029" y="348119"/>
                  </a:lnTo>
                  <a:lnTo>
                    <a:pt x="300647" y="348119"/>
                  </a:lnTo>
                  <a:lnTo>
                    <a:pt x="300647" y="324345"/>
                  </a:lnTo>
                  <a:lnTo>
                    <a:pt x="294932" y="308635"/>
                  </a:lnTo>
                  <a:lnTo>
                    <a:pt x="294932" y="135495"/>
                  </a:lnTo>
                  <a:lnTo>
                    <a:pt x="283502" y="135496"/>
                  </a:lnTo>
                  <a:lnTo>
                    <a:pt x="270177" y="138198"/>
                  </a:lnTo>
                  <a:lnTo>
                    <a:pt x="259275" y="145559"/>
                  </a:lnTo>
                  <a:lnTo>
                    <a:pt x="251914" y="156461"/>
                  </a:lnTo>
                  <a:lnTo>
                    <a:pt x="249212" y="169786"/>
                  </a:lnTo>
                  <a:close/>
                </a:path>
                <a:path w="443864" h="670560">
                  <a:moveTo>
                    <a:pt x="0" y="222364"/>
                  </a:moveTo>
                  <a:lnTo>
                    <a:pt x="0" y="240804"/>
                  </a:lnTo>
                  <a:lnTo>
                    <a:pt x="32003" y="240804"/>
                  </a:lnTo>
                  <a:lnTo>
                    <a:pt x="41160" y="248877"/>
                  </a:lnTo>
                  <a:lnTo>
                    <a:pt x="41160" y="645325"/>
                  </a:lnTo>
                  <a:lnTo>
                    <a:pt x="42889" y="654563"/>
                  </a:lnTo>
                  <a:lnTo>
                    <a:pt x="47637" y="662617"/>
                  </a:lnTo>
                  <a:lnTo>
                    <a:pt x="54748" y="668311"/>
                  </a:lnTo>
                  <a:lnTo>
                    <a:pt x="63563" y="670471"/>
                  </a:lnTo>
                  <a:lnTo>
                    <a:pt x="237782" y="670471"/>
                  </a:lnTo>
                  <a:lnTo>
                    <a:pt x="237782" y="656755"/>
                  </a:lnTo>
                  <a:lnTo>
                    <a:pt x="249212" y="645312"/>
                  </a:lnTo>
                  <a:lnTo>
                    <a:pt x="249212" y="261226"/>
                  </a:lnTo>
                  <a:lnTo>
                    <a:pt x="221932" y="288531"/>
                  </a:lnTo>
                  <a:lnTo>
                    <a:pt x="219443" y="294347"/>
                  </a:lnTo>
                  <a:lnTo>
                    <a:pt x="215303" y="531393"/>
                  </a:lnTo>
                  <a:lnTo>
                    <a:pt x="213426" y="540131"/>
                  </a:lnTo>
                  <a:lnTo>
                    <a:pt x="208653" y="547252"/>
                  </a:lnTo>
                  <a:lnTo>
                    <a:pt x="201867" y="552006"/>
                  </a:lnTo>
                  <a:lnTo>
                    <a:pt x="193954" y="553643"/>
                  </a:lnTo>
                  <a:lnTo>
                    <a:pt x="134505" y="553872"/>
                  </a:lnTo>
                  <a:lnTo>
                    <a:pt x="125724" y="552116"/>
                  </a:lnTo>
                  <a:lnTo>
                    <a:pt x="118489" y="547322"/>
                  </a:lnTo>
                  <a:lnTo>
                    <a:pt x="113547" y="540199"/>
                  </a:lnTo>
                  <a:lnTo>
                    <a:pt x="111645" y="531456"/>
                  </a:lnTo>
                  <a:lnTo>
                    <a:pt x="108737" y="365023"/>
                  </a:lnTo>
                  <a:lnTo>
                    <a:pt x="108357" y="357463"/>
                  </a:lnTo>
                  <a:lnTo>
                    <a:pt x="71793" y="248818"/>
                  </a:lnTo>
                  <a:lnTo>
                    <a:pt x="50418" y="233794"/>
                  </a:lnTo>
                  <a:lnTo>
                    <a:pt x="11429" y="233794"/>
                  </a:lnTo>
                  <a:lnTo>
                    <a:pt x="0" y="222364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2433980" y="4071848"/>
              <a:ext cx="443865" cy="670560"/>
            </a:xfrm>
            <a:custGeom>
              <a:avLst/>
              <a:gdLst/>
              <a:ahLst/>
              <a:cxnLst/>
              <a:rect l="l" t="t" r="r" b="b"/>
              <a:pathLst>
                <a:path w="443864" h="670560">
                  <a:moveTo>
                    <a:pt x="386384" y="25755"/>
                  </a:moveTo>
                  <a:lnTo>
                    <a:pt x="386384" y="43065"/>
                  </a:lnTo>
                  <a:lnTo>
                    <a:pt x="386435" y="49898"/>
                  </a:lnTo>
                  <a:lnTo>
                    <a:pt x="392061" y="55473"/>
                  </a:lnTo>
                  <a:lnTo>
                    <a:pt x="398894" y="55473"/>
                  </a:lnTo>
                  <a:lnTo>
                    <a:pt x="403199" y="55473"/>
                  </a:lnTo>
                  <a:lnTo>
                    <a:pt x="407250" y="53225"/>
                  </a:lnTo>
                  <a:lnTo>
                    <a:pt x="410057" y="48056"/>
                  </a:lnTo>
                  <a:lnTo>
                    <a:pt x="427329" y="596"/>
                  </a:lnTo>
                  <a:lnTo>
                    <a:pt x="443547" y="596"/>
                  </a:lnTo>
                  <a:lnTo>
                    <a:pt x="443407" y="47447"/>
                  </a:lnTo>
                  <a:lnTo>
                    <a:pt x="441388" y="62928"/>
                  </a:lnTo>
                  <a:lnTo>
                    <a:pt x="441261" y="126047"/>
                  </a:lnTo>
                  <a:lnTo>
                    <a:pt x="317792" y="151498"/>
                  </a:lnTo>
                  <a:lnTo>
                    <a:pt x="308910" y="153298"/>
                  </a:lnTo>
                  <a:lnTo>
                    <a:pt x="301642" y="158203"/>
                  </a:lnTo>
                  <a:lnTo>
                    <a:pt x="296734" y="165471"/>
                  </a:lnTo>
                  <a:lnTo>
                    <a:pt x="294932" y="174358"/>
                  </a:lnTo>
                  <a:lnTo>
                    <a:pt x="294932" y="207919"/>
                  </a:lnTo>
                  <a:lnTo>
                    <a:pt x="294932" y="241487"/>
                  </a:lnTo>
                  <a:lnTo>
                    <a:pt x="294932" y="275060"/>
                  </a:lnTo>
                  <a:lnTo>
                    <a:pt x="294932" y="308635"/>
                  </a:lnTo>
                  <a:lnTo>
                    <a:pt x="300647" y="324345"/>
                  </a:lnTo>
                  <a:lnTo>
                    <a:pt x="300647" y="348119"/>
                  </a:lnTo>
                  <a:lnTo>
                    <a:pt x="290029" y="348119"/>
                  </a:lnTo>
                  <a:lnTo>
                    <a:pt x="266293" y="306959"/>
                  </a:lnTo>
                  <a:lnTo>
                    <a:pt x="264680" y="304177"/>
                  </a:lnTo>
                  <a:lnTo>
                    <a:pt x="261607" y="302387"/>
                  </a:lnTo>
                  <a:lnTo>
                    <a:pt x="258356" y="302387"/>
                  </a:lnTo>
                  <a:lnTo>
                    <a:pt x="253326" y="302387"/>
                  </a:lnTo>
                  <a:lnTo>
                    <a:pt x="249212" y="306501"/>
                  </a:lnTo>
                  <a:lnTo>
                    <a:pt x="249212" y="311531"/>
                  </a:lnTo>
                  <a:lnTo>
                    <a:pt x="249199" y="645325"/>
                  </a:lnTo>
                  <a:lnTo>
                    <a:pt x="237782" y="656755"/>
                  </a:lnTo>
                  <a:lnTo>
                    <a:pt x="237782" y="670471"/>
                  </a:lnTo>
                  <a:lnTo>
                    <a:pt x="63563" y="670471"/>
                  </a:lnTo>
                  <a:lnTo>
                    <a:pt x="41122" y="248843"/>
                  </a:lnTo>
                  <a:lnTo>
                    <a:pt x="32003" y="240804"/>
                  </a:lnTo>
                  <a:lnTo>
                    <a:pt x="0" y="240804"/>
                  </a:lnTo>
                  <a:lnTo>
                    <a:pt x="0" y="222364"/>
                  </a:lnTo>
                  <a:lnTo>
                    <a:pt x="11429" y="233794"/>
                  </a:lnTo>
                  <a:lnTo>
                    <a:pt x="50418" y="233794"/>
                  </a:lnTo>
                  <a:lnTo>
                    <a:pt x="103301" y="335165"/>
                  </a:lnTo>
                  <a:lnTo>
                    <a:pt x="111645" y="531456"/>
                  </a:lnTo>
                  <a:lnTo>
                    <a:pt x="113547" y="540199"/>
                  </a:lnTo>
                  <a:lnTo>
                    <a:pt x="118489" y="547322"/>
                  </a:lnTo>
                  <a:lnTo>
                    <a:pt x="125724" y="552116"/>
                  </a:lnTo>
                  <a:lnTo>
                    <a:pt x="134505" y="553872"/>
                  </a:lnTo>
                  <a:lnTo>
                    <a:pt x="193954" y="553643"/>
                  </a:lnTo>
                  <a:lnTo>
                    <a:pt x="219341" y="300228"/>
                  </a:lnTo>
                  <a:lnTo>
                    <a:pt x="219443" y="294347"/>
                  </a:lnTo>
                  <a:lnTo>
                    <a:pt x="221932" y="288531"/>
                  </a:lnTo>
                  <a:lnTo>
                    <a:pt x="226034" y="284429"/>
                  </a:lnTo>
                  <a:lnTo>
                    <a:pt x="242506" y="267944"/>
                  </a:lnTo>
                  <a:lnTo>
                    <a:pt x="246710" y="263740"/>
                  </a:lnTo>
                  <a:lnTo>
                    <a:pt x="249199" y="261238"/>
                  </a:lnTo>
                  <a:lnTo>
                    <a:pt x="249199" y="255257"/>
                  </a:lnTo>
                  <a:lnTo>
                    <a:pt x="249212" y="251777"/>
                  </a:lnTo>
                  <a:lnTo>
                    <a:pt x="249212" y="253517"/>
                  </a:lnTo>
                  <a:lnTo>
                    <a:pt x="249212" y="169786"/>
                  </a:lnTo>
                  <a:lnTo>
                    <a:pt x="251914" y="156461"/>
                  </a:lnTo>
                  <a:lnTo>
                    <a:pt x="259275" y="145559"/>
                  </a:lnTo>
                  <a:lnTo>
                    <a:pt x="270177" y="138198"/>
                  </a:lnTo>
                  <a:lnTo>
                    <a:pt x="283502" y="135496"/>
                  </a:lnTo>
                  <a:lnTo>
                    <a:pt x="405815" y="135483"/>
                  </a:lnTo>
                  <a:lnTo>
                    <a:pt x="424103" y="117068"/>
                  </a:lnTo>
                  <a:lnTo>
                    <a:pt x="424116" y="80619"/>
                  </a:lnTo>
                  <a:lnTo>
                    <a:pt x="417753" y="76047"/>
                  </a:lnTo>
                  <a:lnTo>
                    <a:pt x="404827" y="73523"/>
                  </a:lnTo>
                  <a:lnTo>
                    <a:pt x="394087" y="66605"/>
                  </a:lnTo>
                  <a:lnTo>
                    <a:pt x="386614" y="56277"/>
                  </a:lnTo>
                  <a:lnTo>
                    <a:pt x="383489" y="43522"/>
                  </a:lnTo>
                  <a:lnTo>
                    <a:pt x="381228" y="0"/>
                  </a:lnTo>
                  <a:lnTo>
                    <a:pt x="382371" y="21742"/>
                  </a:lnTo>
                  <a:lnTo>
                    <a:pt x="386384" y="257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7" name="object 517"/>
          <p:cNvGrpSpPr/>
          <p:nvPr/>
        </p:nvGrpSpPr>
        <p:grpSpPr>
          <a:xfrm>
            <a:off x="6469811" y="4204589"/>
            <a:ext cx="454659" cy="681355"/>
            <a:chOff x="6469811" y="4204589"/>
            <a:chExt cx="454659" cy="681355"/>
          </a:xfrm>
        </p:grpSpPr>
        <p:sp>
          <p:nvSpPr>
            <p:cNvPr id="518" name="object 518"/>
            <p:cNvSpPr/>
            <p:nvPr/>
          </p:nvSpPr>
          <p:spPr>
            <a:xfrm>
              <a:off x="6475209" y="4210583"/>
              <a:ext cx="443865" cy="669925"/>
            </a:xfrm>
            <a:custGeom>
              <a:avLst/>
              <a:gdLst/>
              <a:ahLst/>
              <a:cxnLst/>
              <a:rect l="l" t="t" r="r" b="b"/>
              <a:pathLst>
                <a:path w="443865" h="669925">
                  <a:moveTo>
                    <a:pt x="294944" y="134886"/>
                  </a:moveTo>
                  <a:lnTo>
                    <a:pt x="294944" y="173748"/>
                  </a:lnTo>
                  <a:lnTo>
                    <a:pt x="296745" y="164867"/>
                  </a:lnTo>
                  <a:lnTo>
                    <a:pt x="301650" y="157599"/>
                  </a:lnTo>
                  <a:lnTo>
                    <a:pt x="308917" y="152690"/>
                  </a:lnTo>
                  <a:lnTo>
                    <a:pt x="317804" y="150888"/>
                  </a:lnTo>
                  <a:lnTo>
                    <a:pt x="418401" y="150888"/>
                  </a:lnTo>
                  <a:lnTo>
                    <a:pt x="424116" y="149470"/>
                  </a:lnTo>
                  <a:lnTo>
                    <a:pt x="441401" y="62331"/>
                  </a:lnTo>
                  <a:lnTo>
                    <a:pt x="443407" y="46837"/>
                  </a:lnTo>
                  <a:lnTo>
                    <a:pt x="443547" y="0"/>
                  </a:lnTo>
                  <a:lnTo>
                    <a:pt x="427329" y="0"/>
                  </a:lnTo>
                  <a:lnTo>
                    <a:pt x="424116" y="8828"/>
                  </a:lnTo>
                  <a:lnTo>
                    <a:pt x="424116" y="116446"/>
                  </a:lnTo>
                  <a:lnTo>
                    <a:pt x="405815" y="134886"/>
                  </a:lnTo>
                  <a:lnTo>
                    <a:pt x="294944" y="134886"/>
                  </a:lnTo>
                  <a:close/>
                </a:path>
                <a:path w="443865" h="669925">
                  <a:moveTo>
                    <a:pt x="382371" y="21132"/>
                  </a:moveTo>
                  <a:lnTo>
                    <a:pt x="394090" y="65995"/>
                  </a:lnTo>
                  <a:lnTo>
                    <a:pt x="417766" y="75438"/>
                  </a:lnTo>
                  <a:lnTo>
                    <a:pt x="424116" y="80022"/>
                  </a:lnTo>
                  <a:lnTo>
                    <a:pt x="424116" y="8828"/>
                  </a:lnTo>
                  <a:lnTo>
                    <a:pt x="410057" y="47459"/>
                  </a:lnTo>
                  <a:lnTo>
                    <a:pt x="407250" y="52616"/>
                  </a:lnTo>
                  <a:lnTo>
                    <a:pt x="403199" y="54864"/>
                  </a:lnTo>
                  <a:lnTo>
                    <a:pt x="392061" y="54864"/>
                  </a:lnTo>
                  <a:lnTo>
                    <a:pt x="386435" y="49301"/>
                  </a:lnTo>
                  <a:lnTo>
                    <a:pt x="386435" y="25196"/>
                  </a:lnTo>
                  <a:lnTo>
                    <a:pt x="382371" y="21132"/>
                  </a:lnTo>
                  <a:close/>
                </a:path>
                <a:path w="443865" h="669925">
                  <a:moveTo>
                    <a:pt x="249224" y="169176"/>
                  </a:moveTo>
                  <a:lnTo>
                    <a:pt x="249224" y="305892"/>
                  </a:lnTo>
                  <a:lnTo>
                    <a:pt x="253326" y="301790"/>
                  </a:lnTo>
                  <a:lnTo>
                    <a:pt x="261607" y="301790"/>
                  </a:lnTo>
                  <a:lnTo>
                    <a:pt x="264680" y="303568"/>
                  </a:lnTo>
                  <a:lnTo>
                    <a:pt x="290029" y="347510"/>
                  </a:lnTo>
                  <a:lnTo>
                    <a:pt x="300647" y="347510"/>
                  </a:lnTo>
                  <a:lnTo>
                    <a:pt x="300647" y="323748"/>
                  </a:lnTo>
                  <a:lnTo>
                    <a:pt x="294944" y="308073"/>
                  </a:lnTo>
                  <a:lnTo>
                    <a:pt x="294944" y="134886"/>
                  </a:lnTo>
                  <a:lnTo>
                    <a:pt x="283502" y="134886"/>
                  </a:lnTo>
                  <a:lnTo>
                    <a:pt x="270179" y="137594"/>
                  </a:lnTo>
                  <a:lnTo>
                    <a:pt x="259281" y="144954"/>
                  </a:lnTo>
                  <a:lnTo>
                    <a:pt x="251924" y="155853"/>
                  </a:lnTo>
                  <a:lnTo>
                    <a:pt x="249224" y="169176"/>
                  </a:lnTo>
                  <a:close/>
                </a:path>
                <a:path w="443865" h="669925">
                  <a:moveTo>
                    <a:pt x="0" y="221767"/>
                  </a:moveTo>
                  <a:lnTo>
                    <a:pt x="0" y="240195"/>
                  </a:lnTo>
                  <a:lnTo>
                    <a:pt x="32004" y="240195"/>
                  </a:lnTo>
                  <a:lnTo>
                    <a:pt x="41160" y="248267"/>
                  </a:lnTo>
                  <a:lnTo>
                    <a:pt x="41160" y="644715"/>
                  </a:lnTo>
                  <a:lnTo>
                    <a:pt x="42894" y="653961"/>
                  </a:lnTo>
                  <a:lnTo>
                    <a:pt x="47642" y="662019"/>
                  </a:lnTo>
                  <a:lnTo>
                    <a:pt x="54749" y="667714"/>
                  </a:lnTo>
                  <a:lnTo>
                    <a:pt x="63563" y="669874"/>
                  </a:lnTo>
                  <a:lnTo>
                    <a:pt x="194310" y="669861"/>
                  </a:lnTo>
                  <a:lnTo>
                    <a:pt x="194310" y="647026"/>
                  </a:lnTo>
                  <a:lnTo>
                    <a:pt x="214884" y="651027"/>
                  </a:lnTo>
                  <a:lnTo>
                    <a:pt x="214884" y="669886"/>
                  </a:lnTo>
                  <a:lnTo>
                    <a:pt x="237794" y="669874"/>
                  </a:lnTo>
                  <a:lnTo>
                    <a:pt x="237794" y="656158"/>
                  </a:lnTo>
                  <a:lnTo>
                    <a:pt x="249224" y="644690"/>
                  </a:lnTo>
                  <a:lnTo>
                    <a:pt x="249224" y="260603"/>
                  </a:lnTo>
                  <a:lnTo>
                    <a:pt x="221932" y="287934"/>
                  </a:lnTo>
                  <a:lnTo>
                    <a:pt x="219443" y="293738"/>
                  </a:lnTo>
                  <a:lnTo>
                    <a:pt x="215303" y="530783"/>
                  </a:lnTo>
                  <a:lnTo>
                    <a:pt x="213426" y="539523"/>
                  </a:lnTo>
                  <a:lnTo>
                    <a:pt x="208653" y="546647"/>
                  </a:lnTo>
                  <a:lnTo>
                    <a:pt x="201867" y="551402"/>
                  </a:lnTo>
                  <a:lnTo>
                    <a:pt x="194310" y="552960"/>
                  </a:lnTo>
                  <a:lnTo>
                    <a:pt x="193954" y="553034"/>
                  </a:lnTo>
                  <a:lnTo>
                    <a:pt x="134505" y="553275"/>
                  </a:lnTo>
                  <a:lnTo>
                    <a:pt x="108737" y="364413"/>
                  </a:lnTo>
                  <a:lnTo>
                    <a:pt x="108357" y="356860"/>
                  </a:lnTo>
                  <a:lnTo>
                    <a:pt x="71805" y="248221"/>
                  </a:lnTo>
                  <a:lnTo>
                    <a:pt x="50419" y="233197"/>
                  </a:lnTo>
                  <a:lnTo>
                    <a:pt x="11430" y="233197"/>
                  </a:lnTo>
                  <a:lnTo>
                    <a:pt x="0" y="221767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6475209" y="4209986"/>
              <a:ext cx="443865" cy="670560"/>
            </a:xfrm>
            <a:custGeom>
              <a:avLst/>
              <a:gdLst/>
              <a:ahLst/>
              <a:cxnLst/>
              <a:rect l="l" t="t" r="r" b="b"/>
              <a:pathLst>
                <a:path w="443865" h="670560">
                  <a:moveTo>
                    <a:pt x="386384" y="25742"/>
                  </a:moveTo>
                  <a:lnTo>
                    <a:pt x="386384" y="43065"/>
                  </a:lnTo>
                  <a:lnTo>
                    <a:pt x="386435" y="49898"/>
                  </a:lnTo>
                  <a:lnTo>
                    <a:pt x="392061" y="55460"/>
                  </a:lnTo>
                  <a:lnTo>
                    <a:pt x="398894" y="55460"/>
                  </a:lnTo>
                  <a:lnTo>
                    <a:pt x="403199" y="55460"/>
                  </a:lnTo>
                  <a:lnTo>
                    <a:pt x="407250" y="53212"/>
                  </a:lnTo>
                  <a:lnTo>
                    <a:pt x="410057" y="48056"/>
                  </a:lnTo>
                  <a:lnTo>
                    <a:pt x="427329" y="596"/>
                  </a:lnTo>
                  <a:lnTo>
                    <a:pt x="443547" y="596"/>
                  </a:lnTo>
                  <a:lnTo>
                    <a:pt x="443407" y="47434"/>
                  </a:lnTo>
                  <a:lnTo>
                    <a:pt x="441401" y="62928"/>
                  </a:lnTo>
                  <a:lnTo>
                    <a:pt x="441261" y="126034"/>
                  </a:lnTo>
                  <a:lnTo>
                    <a:pt x="439461" y="135326"/>
                  </a:lnTo>
                  <a:lnTo>
                    <a:pt x="434555" y="143484"/>
                  </a:lnTo>
                  <a:lnTo>
                    <a:pt x="427288" y="149280"/>
                  </a:lnTo>
                  <a:lnTo>
                    <a:pt x="418401" y="151485"/>
                  </a:lnTo>
                  <a:lnTo>
                    <a:pt x="317804" y="151485"/>
                  </a:lnTo>
                  <a:lnTo>
                    <a:pt x="308917" y="153287"/>
                  </a:lnTo>
                  <a:lnTo>
                    <a:pt x="301650" y="158195"/>
                  </a:lnTo>
                  <a:lnTo>
                    <a:pt x="296745" y="165464"/>
                  </a:lnTo>
                  <a:lnTo>
                    <a:pt x="294944" y="174345"/>
                  </a:lnTo>
                  <a:lnTo>
                    <a:pt x="294942" y="207906"/>
                  </a:lnTo>
                  <a:lnTo>
                    <a:pt x="294938" y="241476"/>
                  </a:lnTo>
                  <a:lnTo>
                    <a:pt x="294934" y="275052"/>
                  </a:lnTo>
                  <a:lnTo>
                    <a:pt x="294932" y="308635"/>
                  </a:lnTo>
                  <a:lnTo>
                    <a:pt x="300647" y="324345"/>
                  </a:lnTo>
                  <a:lnTo>
                    <a:pt x="300647" y="348106"/>
                  </a:lnTo>
                  <a:lnTo>
                    <a:pt x="290029" y="348106"/>
                  </a:lnTo>
                  <a:lnTo>
                    <a:pt x="266293" y="306958"/>
                  </a:lnTo>
                  <a:lnTo>
                    <a:pt x="264680" y="304164"/>
                  </a:lnTo>
                  <a:lnTo>
                    <a:pt x="261607" y="302387"/>
                  </a:lnTo>
                  <a:lnTo>
                    <a:pt x="258368" y="302387"/>
                  </a:lnTo>
                  <a:lnTo>
                    <a:pt x="253326" y="302387"/>
                  </a:lnTo>
                  <a:lnTo>
                    <a:pt x="249224" y="306489"/>
                  </a:lnTo>
                  <a:lnTo>
                    <a:pt x="249224" y="311531"/>
                  </a:lnTo>
                  <a:lnTo>
                    <a:pt x="249199" y="645312"/>
                  </a:lnTo>
                  <a:lnTo>
                    <a:pt x="237794" y="656755"/>
                  </a:lnTo>
                  <a:lnTo>
                    <a:pt x="237794" y="670471"/>
                  </a:lnTo>
                  <a:lnTo>
                    <a:pt x="214884" y="670483"/>
                  </a:lnTo>
                  <a:lnTo>
                    <a:pt x="214884" y="651624"/>
                  </a:lnTo>
                  <a:lnTo>
                    <a:pt x="194310" y="647623"/>
                  </a:lnTo>
                  <a:lnTo>
                    <a:pt x="194310" y="670458"/>
                  </a:lnTo>
                  <a:lnTo>
                    <a:pt x="63563" y="670471"/>
                  </a:lnTo>
                  <a:lnTo>
                    <a:pt x="41122" y="248831"/>
                  </a:lnTo>
                  <a:lnTo>
                    <a:pt x="32004" y="240792"/>
                  </a:lnTo>
                  <a:lnTo>
                    <a:pt x="0" y="240792"/>
                  </a:lnTo>
                  <a:lnTo>
                    <a:pt x="0" y="222364"/>
                  </a:lnTo>
                  <a:lnTo>
                    <a:pt x="11430" y="233794"/>
                  </a:lnTo>
                  <a:lnTo>
                    <a:pt x="50419" y="233794"/>
                  </a:lnTo>
                  <a:lnTo>
                    <a:pt x="103301" y="335165"/>
                  </a:lnTo>
                  <a:lnTo>
                    <a:pt x="111645" y="531456"/>
                  </a:lnTo>
                  <a:lnTo>
                    <a:pt x="113547" y="540193"/>
                  </a:lnTo>
                  <a:lnTo>
                    <a:pt x="118489" y="547317"/>
                  </a:lnTo>
                  <a:lnTo>
                    <a:pt x="125724" y="552114"/>
                  </a:lnTo>
                  <a:lnTo>
                    <a:pt x="134505" y="553872"/>
                  </a:lnTo>
                  <a:lnTo>
                    <a:pt x="193954" y="553631"/>
                  </a:lnTo>
                  <a:lnTo>
                    <a:pt x="219341" y="300227"/>
                  </a:lnTo>
                  <a:lnTo>
                    <a:pt x="219443" y="294335"/>
                  </a:lnTo>
                  <a:lnTo>
                    <a:pt x="221932" y="288531"/>
                  </a:lnTo>
                  <a:lnTo>
                    <a:pt x="226034" y="284416"/>
                  </a:lnTo>
                  <a:lnTo>
                    <a:pt x="242506" y="267944"/>
                  </a:lnTo>
                  <a:lnTo>
                    <a:pt x="246710" y="263740"/>
                  </a:lnTo>
                  <a:lnTo>
                    <a:pt x="249199" y="261226"/>
                  </a:lnTo>
                  <a:lnTo>
                    <a:pt x="249199" y="255244"/>
                  </a:lnTo>
                  <a:lnTo>
                    <a:pt x="249212" y="251764"/>
                  </a:lnTo>
                  <a:lnTo>
                    <a:pt x="249212" y="253504"/>
                  </a:lnTo>
                  <a:lnTo>
                    <a:pt x="249224" y="169773"/>
                  </a:lnTo>
                  <a:lnTo>
                    <a:pt x="251924" y="156450"/>
                  </a:lnTo>
                  <a:lnTo>
                    <a:pt x="259281" y="145551"/>
                  </a:lnTo>
                  <a:lnTo>
                    <a:pt x="270179" y="138191"/>
                  </a:lnTo>
                  <a:lnTo>
                    <a:pt x="283502" y="135483"/>
                  </a:lnTo>
                  <a:lnTo>
                    <a:pt x="405815" y="135483"/>
                  </a:lnTo>
                  <a:lnTo>
                    <a:pt x="424103" y="117055"/>
                  </a:lnTo>
                  <a:lnTo>
                    <a:pt x="424116" y="80619"/>
                  </a:lnTo>
                  <a:lnTo>
                    <a:pt x="417766" y="76034"/>
                  </a:lnTo>
                  <a:lnTo>
                    <a:pt x="404833" y="73510"/>
                  </a:lnTo>
                  <a:lnTo>
                    <a:pt x="394090" y="66592"/>
                  </a:lnTo>
                  <a:lnTo>
                    <a:pt x="386619" y="56264"/>
                  </a:lnTo>
                  <a:lnTo>
                    <a:pt x="383501" y="43510"/>
                  </a:lnTo>
                  <a:lnTo>
                    <a:pt x="381241" y="0"/>
                  </a:lnTo>
                  <a:lnTo>
                    <a:pt x="382371" y="21729"/>
                  </a:lnTo>
                  <a:lnTo>
                    <a:pt x="386384" y="257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0" name="object 520"/>
          <p:cNvGrpSpPr/>
          <p:nvPr/>
        </p:nvGrpSpPr>
        <p:grpSpPr>
          <a:xfrm>
            <a:off x="2428582" y="4055630"/>
            <a:ext cx="434975" cy="575945"/>
            <a:chOff x="2428582" y="4055630"/>
            <a:chExt cx="434975" cy="575945"/>
          </a:xfrm>
        </p:grpSpPr>
        <p:sp>
          <p:nvSpPr>
            <p:cNvPr id="521" name="object 521"/>
            <p:cNvSpPr/>
            <p:nvPr/>
          </p:nvSpPr>
          <p:spPr>
            <a:xfrm>
              <a:off x="2433980" y="4061028"/>
              <a:ext cx="424180" cy="565150"/>
            </a:xfrm>
            <a:custGeom>
              <a:avLst/>
              <a:gdLst/>
              <a:ahLst/>
              <a:cxnLst/>
              <a:rect l="l" t="t" r="r" b="b"/>
              <a:pathLst>
                <a:path w="424180" h="565150">
                  <a:moveTo>
                    <a:pt x="0" y="155447"/>
                  </a:moveTo>
                  <a:lnTo>
                    <a:pt x="0" y="233184"/>
                  </a:lnTo>
                  <a:lnTo>
                    <a:pt x="11429" y="244614"/>
                  </a:lnTo>
                  <a:lnTo>
                    <a:pt x="50418" y="244614"/>
                  </a:lnTo>
                  <a:lnTo>
                    <a:pt x="57339" y="245703"/>
                  </a:lnTo>
                  <a:lnTo>
                    <a:pt x="103301" y="345986"/>
                  </a:lnTo>
                  <a:lnTo>
                    <a:pt x="111645" y="542277"/>
                  </a:lnTo>
                  <a:lnTo>
                    <a:pt x="113547" y="551019"/>
                  </a:lnTo>
                  <a:lnTo>
                    <a:pt x="118529" y="558169"/>
                  </a:lnTo>
                  <a:lnTo>
                    <a:pt x="125724" y="562937"/>
                  </a:lnTo>
                  <a:lnTo>
                    <a:pt x="134505" y="564692"/>
                  </a:lnTo>
                  <a:lnTo>
                    <a:pt x="183527" y="564504"/>
                  </a:lnTo>
                  <a:lnTo>
                    <a:pt x="193954" y="564464"/>
                  </a:lnTo>
                  <a:lnTo>
                    <a:pt x="219443" y="305168"/>
                  </a:lnTo>
                  <a:lnTo>
                    <a:pt x="221932" y="299351"/>
                  </a:lnTo>
                  <a:lnTo>
                    <a:pt x="249212" y="272046"/>
                  </a:lnTo>
                  <a:lnTo>
                    <a:pt x="249212" y="180606"/>
                  </a:lnTo>
                  <a:lnTo>
                    <a:pt x="251914" y="167281"/>
                  </a:lnTo>
                  <a:lnTo>
                    <a:pt x="259275" y="156379"/>
                  </a:lnTo>
                  <a:lnTo>
                    <a:pt x="270177" y="149018"/>
                  </a:lnTo>
                  <a:lnTo>
                    <a:pt x="283502" y="146316"/>
                  </a:lnTo>
                  <a:lnTo>
                    <a:pt x="405815" y="146303"/>
                  </a:lnTo>
                  <a:lnTo>
                    <a:pt x="424116" y="127876"/>
                  </a:lnTo>
                  <a:lnTo>
                    <a:pt x="424116" y="91439"/>
                  </a:lnTo>
                  <a:lnTo>
                    <a:pt x="417753" y="86867"/>
                  </a:lnTo>
                  <a:lnTo>
                    <a:pt x="404827" y="84343"/>
                  </a:lnTo>
                  <a:lnTo>
                    <a:pt x="394087" y="77425"/>
                  </a:lnTo>
                  <a:lnTo>
                    <a:pt x="386614" y="67097"/>
                  </a:lnTo>
                  <a:lnTo>
                    <a:pt x="383489" y="54343"/>
                  </a:lnTo>
                  <a:lnTo>
                    <a:pt x="380974" y="4762"/>
                  </a:lnTo>
                  <a:lnTo>
                    <a:pt x="375881" y="0"/>
                  </a:lnTo>
                  <a:lnTo>
                    <a:pt x="187629" y="0"/>
                  </a:lnTo>
                  <a:lnTo>
                    <a:pt x="183527" y="2628"/>
                  </a:lnTo>
                  <a:lnTo>
                    <a:pt x="116700" y="145961"/>
                  </a:lnTo>
                  <a:lnTo>
                    <a:pt x="112598" y="148589"/>
                  </a:lnTo>
                  <a:lnTo>
                    <a:pt x="6857" y="148602"/>
                  </a:lnTo>
                  <a:lnTo>
                    <a:pt x="0" y="155447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2433980" y="4061028"/>
              <a:ext cx="424180" cy="565150"/>
            </a:xfrm>
            <a:custGeom>
              <a:avLst/>
              <a:gdLst/>
              <a:ahLst/>
              <a:cxnLst/>
              <a:rect l="l" t="t" r="r" b="b"/>
              <a:pathLst>
                <a:path w="424180" h="565150">
                  <a:moveTo>
                    <a:pt x="249212" y="180606"/>
                  </a:moveTo>
                  <a:lnTo>
                    <a:pt x="283502" y="146316"/>
                  </a:lnTo>
                  <a:lnTo>
                    <a:pt x="405815" y="146303"/>
                  </a:lnTo>
                  <a:lnTo>
                    <a:pt x="424103" y="127888"/>
                  </a:lnTo>
                  <a:lnTo>
                    <a:pt x="424116" y="91439"/>
                  </a:lnTo>
                  <a:lnTo>
                    <a:pt x="417753" y="86867"/>
                  </a:lnTo>
                  <a:lnTo>
                    <a:pt x="404827" y="84343"/>
                  </a:lnTo>
                  <a:lnTo>
                    <a:pt x="394087" y="77425"/>
                  </a:lnTo>
                  <a:lnTo>
                    <a:pt x="386614" y="67097"/>
                  </a:lnTo>
                  <a:lnTo>
                    <a:pt x="383489" y="54343"/>
                  </a:lnTo>
                  <a:lnTo>
                    <a:pt x="381241" y="10833"/>
                  </a:lnTo>
                  <a:lnTo>
                    <a:pt x="380974" y="4762"/>
                  </a:lnTo>
                  <a:lnTo>
                    <a:pt x="375881" y="0"/>
                  </a:lnTo>
                  <a:lnTo>
                    <a:pt x="369824" y="0"/>
                  </a:lnTo>
                  <a:lnTo>
                    <a:pt x="192049" y="0"/>
                  </a:lnTo>
                  <a:lnTo>
                    <a:pt x="187629" y="0"/>
                  </a:lnTo>
                  <a:lnTo>
                    <a:pt x="183527" y="2628"/>
                  </a:lnTo>
                  <a:lnTo>
                    <a:pt x="181686" y="6591"/>
                  </a:lnTo>
                  <a:lnTo>
                    <a:pt x="118529" y="141998"/>
                  </a:lnTo>
                  <a:lnTo>
                    <a:pt x="116700" y="145961"/>
                  </a:lnTo>
                  <a:lnTo>
                    <a:pt x="112598" y="148589"/>
                  </a:lnTo>
                  <a:lnTo>
                    <a:pt x="108178" y="148589"/>
                  </a:lnTo>
                  <a:lnTo>
                    <a:pt x="6857" y="148602"/>
                  </a:lnTo>
                  <a:lnTo>
                    <a:pt x="0" y="155447"/>
                  </a:lnTo>
                  <a:lnTo>
                    <a:pt x="0" y="233184"/>
                  </a:lnTo>
                  <a:lnTo>
                    <a:pt x="11429" y="244614"/>
                  </a:lnTo>
                  <a:lnTo>
                    <a:pt x="50418" y="244614"/>
                  </a:lnTo>
                  <a:lnTo>
                    <a:pt x="57339" y="245703"/>
                  </a:lnTo>
                  <a:lnTo>
                    <a:pt x="103301" y="345986"/>
                  </a:lnTo>
                  <a:lnTo>
                    <a:pt x="111645" y="542277"/>
                  </a:lnTo>
                  <a:lnTo>
                    <a:pt x="113547" y="551019"/>
                  </a:lnTo>
                  <a:lnTo>
                    <a:pt x="118489" y="558142"/>
                  </a:lnTo>
                  <a:lnTo>
                    <a:pt x="125724" y="562937"/>
                  </a:lnTo>
                  <a:lnTo>
                    <a:pt x="134505" y="564692"/>
                  </a:lnTo>
                  <a:lnTo>
                    <a:pt x="193954" y="564464"/>
                  </a:lnTo>
                  <a:lnTo>
                    <a:pt x="219341" y="311048"/>
                  </a:lnTo>
                  <a:lnTo>
                    <a:pt x="219443" y="305168"/>
                  </a:lnTo>
                  <a:lnTo>
                    <a:pt x="221932" y="299351"/>
                  </a:lnTo>
                  <a:lnTo>
                    <a:pt x="226034" y="295249"/>
                  </a:lnTo>
                  <a:lnTo>
                    <a:pt x="242506" y="278764"/>
                  </a:lnTo>
                  <a:lnTo>
                    <a:pt x="246710" y="274561"/>
                  </a:lnTo>
                  <a:lnTo>
                    <a:pt x="249199" y="272059"/>
                  </a:lnTo>
                  <a:lnTo>
                    <a:pt x="249199" y="266077"/>
                  </a:lnTo>
                  <a:lnTo>
                    <a:pt x="249212" y="262597"/>
                  </a:lnTo>
                  <a:lnTo>
                    <a:pt x="249212" y="264337"/>
                  </a:lnTo>
                  <a:lnTo>
                    <a:pt x="249212" y="18060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2677795" y="4236237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4" h="10795">
                  <a:moveTo>
                    <a:pt x="5397" y="10795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4" y="5397"/>
                  </a:lnTo>
                  <a:lnTo>
                    <a:pt x="9214" y="9214"/>
                  </a:lnTo>
                  <a:lnTo>
                    <a:pt x="5397" y="10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4" name="object 524"/>
          <p:cNvGrpSpPr/>
          <p:nvPr/>
        </p:nvGrpSpPr>
        <p:grpSpPr>
          <a:xfrm>
            <a:off x="6469811" y="4193756"/>
            <a:ext cx="434975" cy="575945"/>
            <a:chOff x="6469811" y="4193756"/>
            <a:chExt cx="434975" cy="575945"/>
          </a:xfrm>
        </p:grpSpPr>
        <p:sp>
          <p:nvSpPr>
            <p:cNvPr id="525" name="object 525"/>
            <p:cNvSpPr/>
            <p:nvPr/>
          </p:nvSpPr>
          <p:spPr>
            <a:xfrm>
              <a:off x="6475209" y="4199153"/>
              <a:ext cx="424180" cy="565150"/>
            </a:xfrm>
            <a:custGeom>
              <a:avLst/>
              <a:gdLst/>
              <a:ahLst/>
              <a:cxnLst/>
              <a:rect l="l" t="t" r="r" b="b"/>
              <a:pathLst>
                <a:path w="424179" h="565150">
                  <a:moveTo>
                    <a:pt x="0" y="155460"/>
                  </a:moveTo>
                  <a:lnTo>
                    <a:pt x="0" y="233197"/>
                  </a:lnTo>
                  <a:lnTo>
                    <a:pt x="11430" y="244627"/>
                  </a:lnTo>
                  <a:lnTo>
                    <a:pt x="50419" y="244627"/>
                  </a:lnTo>
                  <a:lnTo>
                    <a:pt x="57339" y="245715"/>
                  </a:lnTo>
                  <a:lnTo>
                    <a:pt x="103301" y="345998"/>
                  </a:lnTo>
                  <a:lnTo>
                    <a:pt x="111645" y="542290"/>
                  </a:lnTo>
                  <a:lnTo>
                    <a:pt x="113547" y="551027"/>
                  </a:lnTo>
                  <a:lnTo>
                    <a:pt x="116712" y="555589"/>
                  </a:lnTo>
                  <a:lnTo>
                    <a:pt x="118541" y="558185"/>
                  </a:lnTo>
                  <a:lnTo>
                    <a:pt x="125724" y="562947"/>
                  </a:lnTo>
                  <a:lnTo>
                    <a:pt x="134505" y="564705"/>
                  </a:lnTo>
                  <a:lnTo>
                    <a:pt x="181698" y="564513"/>
                  </a:lnTo>
                  <a:lnTo>
                    <a:pt x="215303" y="542213"/>
                  </a:lnTo>
                  <a:lnTo>
                    <a:pt x="219443" y="305168"/>
                  </a:lnTo>
                  <a:lnTo>
                    <a:pt x="221932" y="299364"/>
                  </a:lnTo>
                  <a:lnTo>
                    <a:pt x="249224" y="272033"/>
                  </a:lnTo>
                  <a:lnTo>
                    <a:pt x="249224" y="180606"/>
                  </a:lnTo>
                  <a:lnTo>
                    <a:pt x="251924" y="167283"/>
                  </a:lnTo>
                  <a:lnTo>
                    <a:pt x="259281" y="156384"/>
                  </a:lnTo>
                  <a:lnTo>
                    <a:pt x="270179" y="149024"/>
                  </a:lnTo>
                  <a:lnTo>
                    <a:pt x="283502" y="146316"/>
                  </a:lnTo>
                  <a:lnTo>
                    <a:pt x="405815" y="146316"/>
                  </a:lnTo>
                  <a:lnTo>
                    <a:pt x="424116" y="127876"/>
                  </a:lnTo>
                  <a:lnTo>
                    <a:pt x="424116" y="91452"/>
                  </a:lnTo>
                  <a:lnTo>
                    <a:pt x="417766" y="86868"/>
                  </a:lnTo>
                  <a:lnTo>
                    <a:pt x="404833" y="84343"/>
                  </a:lnTo>
                  <a:lnTo>
                    <a:pt x="394090" y="77425"/>
                  </a:lnTo>
                  <a:lnTo>
                    <a:pt x="386619" y="67097"/>
                  </a:lnTo>
                  <a:lnTo>
                    <a:pt x="383501" y="54343"/>
                  </a:lnTo>
                  <a:lnTo>
                    <a:pt x="380974" y="4775"/>
                  </a:lnTo>
                  <a:lnTo>
                    <a:pt x="375894" y="0"/>
                  </a:lnTo>
                  <a:lnTo>
                    <a:pt x="187629" y="0"/>
                  </a:lnTo>
                  <a:lnTo>
                    <a:pt x="183527" y="2641"/>
                  </a:lnTo>
                  <a:lnTo>
                    <a:pt x="116712" y="145961"/>
                  </a:lnTo>
                  <a:lnTo>
                    <a:pt x="112598" y="148602"/>
                  </a:lnTo>
                  <a:lnTo>
                    <a:pt x="6858" y="148602"/>
                  </a:lnTo>
                  <a:lnTo>
                    <a:pt x="0" y="15546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6475209" y="4199153"/>
              <a:ext cx="424180" cy="565150"/>
            </a:xfrm>
            <a:custGeom>
              <a:avLst/>
              <a:gdLst/>
              <a:ahLst/>
              <a:cxnLst/>
              <a:rect l="l" t="t" r="r" b="b"/>
              <a:pathLst>
                <a:path w="424179" h="565150">
                  <a:moveTo>
                    <a:pt x="249224" y="180606"/>
                  </a:moveTo>
                  <a:lnTo>
                    <a:pt x="251924" y="167283"/>
                  </a:lnTo>
                  <a:lnTo>
                    <a:pt x="259281" y="156384"/>
                  </a:lnTo>
                  <a:lnTo>
                    <a:pt x="270179" y="149024"/>
                  </a:lnTo>
                  <a:lnTo>
                    <a:pt x="283502" y="146316"/>
                  </a:lnTo>
                  <a:lnTo>
                    <a:pt x="405815" y="146316"/>
                  </a:lnTo>
                  <a:lnTo>
                    <a:pt x="424103" y="127888"/>
                  </a:lnTo>
                  <a:lnTo>
                    <a:pt x="424116" y="91452"/>
                  </a:lnTo>
                  <a:lnTo>
                    <a:pt x="417766" y="86868"/>
                  </a:lnTo>
                  <a:lnTo>
                    <a:pt x="404833" y="84343"/>
                  </a:lnTo>
                  <a:lnTo>
                    <a:pt x="394090" y="77425"/>
                  </a:lnTo>
                  <a:lnTo>
                    <a:pt x="386619" y="67097"/>
                  </a:lnTo>
                  <a:lnTo>
                    <a:pt x="383501" y="54343"/>
                  </a:lnTo>
                  <a:lnTo>
                    <a:pt x="381241" y="10833"/>
                  </a:lnTo>
                  <a:lnTo>
                    <a:pt x="380974" y="4775"/>
                  </a:lnTo>
                  <a:lnTo>
                    <a:pt x="375894" y="0"/>
                  </a:lnTo>
                  <a:lnTo>
                    <a:pt x="369824" y="0"/>
                  </a:lnTo>
                  <a:lnTo>
                    <a:pt x="192049" y="0"/>
                  </a:lnTo>
                  <a:lnTo>
                    <a:pt x="187629" y="0"/>
                  </a:lnTo>
                  <a:lnTo>
                    <a:pt x="183527" y="2641"/>
                  </a:lnTo>
                  <a:lnTo>
                    <a:pt x="181698" y="6603"/>
                  </a:lnTo>
                  <a:lnTo>
                    <a:pt x="118541" y="141998"/>
                  </a:lnTo>
                  <a:lnTo>
                    <a:pt x="116712" y="145961"/>
                  </a:lnTo>
                  <a:lnTo>
                    <a:pt x="112598" y="148602"/>
                  </a:lnTo>
                  <a:lnTo>
                    <a:pt x="108178" y="148602"/>
                  </a:lnTo>
                  <a:lnTo>
                    <a:pt x="6858" y="148602"/>
                  </a:lnTo>
                  <a:lnTo>
                    <a:pt x="0" y="155460"/>
                  </a:lnTo>
                  <a:lnTo>
                    <a:pt x="0" y="233197"/>
                  </a:lnTo>
                  <a:lnTo>
                    <a:pt x="11430" y="244627"/>
                  </a:lnTo>
                  <a:lnTo>
                    <a:pt x="50419" y="244627"/>
                  </a:lnTo>
                  <a:lnTo>
                    <a:pt x="57339" y="245715"/>
                  </a:lnTo>
                  <a:lnTo>
                    <a:pt x="103301" y="345998"/>
                  </a:lnTo>
                  <a:lnTo>
                    <a:pt x="111645" y="542290"/>
                  </a:lnTo>
                  <a:lnTo>
                    <a:pt x="113547" y="551027"/>
                  </a:lnTo>
                  <a:lnTo>
                    <a:pt x="118489" y="558150"/>
                  </a:lnTo>
                  <a:lnTo>
                    <a:pt x="125724" y="562947"/>
                  </a:lnTo>
                  <a:lnTo>
                    <a:pt x="134505" y="564705"/>
                  </a:lnTo>
                  <a:lnTo>
                    <a:pt x="193954" y="564464"/>
                  </a:lnTo>
                  <a:lnTo>
                    <a:pt x="219341" y="311061"/>
                  </a:lnTo>
                  <a:lnTo>
                    <a:pt x="219443" y="305168"/>
                  </a:lnTo>
                  <a:lnTo>
                    <a:pt x="221932" y="299364"/>
                  </a:lnTo>
                  <a:lnTo>
                    <a:pt x="226034" y="295249"/>
                  </a:lnTo>
                  <a:lnTo>
                    <a:pt x="242506" y="278777"/>
                  </a:lnTo>
                  <a:lnTo>
                    <a:pt x="246710" y="274574"/>
                  </a:lnTo>
                  <a:lnTo>
                    <a:pt x="249199" y="272059"/>
                  </a:lnTo>
                  <a:lnTo>
                    <a:pt x="249199" y="266077"/>
                  </a:lnTo>
                  <a:lnTo>
                    <a:pt x="249212" y="262597"/>
                  </a:lnTo>
                  <a:lnTo>
                    <a:pt x="249212" y="264337"/>
                  </a:lnTo>
                  <a:lnTo>
                    <a:pt x="249224" y="18060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6719036" y="4374362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397" y="10795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5" y="5397"/>
                  </a:lnTo>
                  <a:lnTo>
                    <a:pt x="9214" y="9214"/>
                  </a:lnTo>
                  <a:lnTo>
                    <a:pt x="5397" y="10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528" name="object 528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2245677" y="4987048"/>
            <a:ext cx="234848" cy="237185"/>
          </a:xfrm>
          <a:prstGeom prst="rect">
            <a:avLst/>
          </a:prstGeom>
        </p:spPr>
      </p:pic>
      <p:pic>
        <p:nvPicPr>
          <p:cNvPr id="529" name="object 52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6286918" y="5125186"/>
            <a:ext cx="234848" cy="237185"/>
          </a:xfrm>
          <a:prstGeom prst="rect">
            <a:avLst/>
          </a:prstGeom>
        </p:spPr>
      </p:pic>
      <p:grpSp>
        <p:nvGrpSpPr>
          <p:cNvPr id="530" name="object 530"/>
          <p:cNvGrpSpPr/>
          <p:nvPr/>
        </p:nvGrpSpPr>
        <p:grpSpPr>
          <a:xfrm>
            <a:off x="2245677" y="4307116"/>
            <a:ext cx="234950" cy="492759"/>
            <a:chOff x="2245677" y="4307116"/>
            <a:chExt cx="234950" cy="492759"/>
          </a:xfrm>
        </p:grpSpPr>
        <p:sp>
          <p:nvSpPr>
            <p:cNvPr id="531" name="object 531"/>
            <p:cNvSpPr/>
            <p:nvPr/>
          </p:nvSpPr>
          <p:spPr>
            <a:xfrm>
              <a:off x="2251074" y="4319931"/>
              <a:ext cx="1270" cy="474345"/>
            </a:xfrm>
            <a:custGeom>
              <a:avLst/>
              <a:gdLst/>
              <a:ahLst/>
              <a:cxnLst/>
              <a:rect l="l" t="t" r="r" b="b"/>
              <a:pathLst>
                <a:path w="1269" h="474345">
                  <a:moveTo>
                    <a:pt x="876" y="0"/>
                  </a:moveTo>
                  <a:lnTo>
                    <a:pt x="876" y="474051"/>
                  </a:lnTo>
                  <a:lnTo>
                    <a:pt x="0" y="474051"/>
                  </a:lnTo>
                  <a:lnTo>
                    <a:pt x="0" y="786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2251951" y="4319145"/>
              <a:ext cx="1270" cy="474980"/>
            </a:xfrm>
            <a:custGeom>
              <a:avLst/>
              <a:gdLst/>
              <a:ahLst/>
              <a:cxnLst/>
              <a:rect l="l" t="t" r="r" b="b"/>
              <a:pathLst>
                <a:path w="1269" h="474979">
                  <a:moveTo>
                    <a:pt x="876" y="474837"/>
                  </a:moveTo>
                  <a:lnTo>
                    <a:pt x="0" y="474837"/>
                  </a:lnTo>
                  <a:lnTo>
                    <a:pt x="0" y="786"/>
                  </a:lnTo>
                  <a:lnTo>
                    <a:pt x="876" y="0"/>
                  </a:lnTo>
                  <a:lnTo>
                    <a:pt x="876" y="47483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2252827" y="4318359"/>
              <a:ext cx="1270" cy="476250"/>
            </a:xfrm>
            <a:custGeom>
              <a:avLst/>
              <a:gdLst/>
              <a:ahLst/>
              <a:cxnLst/>
              <a:rect l="l" t="t" r="r" b="b"/>
              <a:pathLst>
                <a:path w="1269" h="476250">
                  <a:moveTo>
                    <a:pt x="876" y="475624"/>
                  </a:moveTo>
                  <a:lnTo>
                    <a:pt x="0" y="475624"/>
                  </a:lnTo>
                  <a:lnTo>
                    <a:pt x="0" y="786"/>
                  </a:lnTo>
                  <a:lnTo>
                    <a:pt x="876" y="0"/>
                  </a:lnTo>
                  <a:lnTo>
                    <a:pt x="876" y="475624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2253703" y="4317572"/>
              <a:ext cx="1270" cy="476884"/>
            </a:xfrm>
            <a:custGeom>
              <a:avLst/>
              <a:gdLst/>
              <a:ahLst/>
              <a:cxnLst/>
              <a:rect l="l" t="t" r="r" b="b"/>
              <a:pathLst>
                <a:path w="1269" h="476885">
                  <a:moveTo>
                    <a:pt x="876" y="476410"/>
                  </a:moveTo>
                  <a:lnTo>
                    <a:pt x="0" y="476410"/>
                  </a:lnTo>
                  <a:lnTo>
                    <a:pt x="0" y="786"/>
                  </a:lnTo>
                  <a:lnTo>
                    <a:pt x="876" y="0"/>
                  </a:lnTo>
                  <a:lnTo>
                    <a:pt x="876" y="47641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2254580" y="4316786"/>
              <a:ext cx="1270" cy="477520"/>
            </a:xfrm>
            <a:custGeom>
              <a:avLst/>
              <a:gdLst/>
              <a:ahLst/>
              <a:cxnLst/>
              <a:rect l="l" t="t" r="r" b="b"/>
              <a:pathLst>
                <a:path w="1269" h="477520">
                  <a:moveTo>
                    <a:pt x="876" y="477196"/>
                  </a:moveTo>
                  <a:lnTo>
                    <a:pt x="0" y="477196"/>
                  </a:lnTo>
                  <a:lnTo>
                    <a:pt x="0" y="786"/>
                  </a:lnTo>
                  <a:lnTo>
                    <a:pt x="876" y="0"/>
                  </a:lnTo>
                  <a:lnTo>
                    <a:pt x="876" y="477196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2255456" y="4316000"/>
              <a:ext cx="1270" cy="478155"/>
            </a:xfrm>
            <a:custGeom>
              <a:avLst/>
              <a:gdLst/>
              <a:ahLst/>
              <a:cxnLst/>
              <a:rect l="l" t="t" r="r" b="b"/>
              <a:pathLst>
                <a:path w="1269" h="478154">
                  <a:moveTo>
                    <a:pt x="876" y="477982"/>
                  </a:moveTo>
                  <a:lnTo>
                    <a:pt x="0" y="477982"/>
                  </a:lnTo>
                  <a:lnTo>
                    <a:pt x="0" y="786"/>
                  </a:lnTo>
                  <a:lnTo>
                    <a:pt x="876" y="0"/>
                  </a:lnTo>
                  <a:lnTo>
                    <a:pt x="876" y="477982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2256332" y="4315214"/>
              <a:ext cx="1270" cy="478790"/>
            </a:xfrm>
            <a:custGeom>
              <a:avLst/>
              <a:gdLst/>
              <a:ahLst/>
              <a:cxnLst/>
              <a:rect l="l" t="t" r="r" b="b"/>
              <a:pathLst>
                <a:path w="1269" h="478789">
                  <a:moveTo>
                    <a:pt x="876" y="478769"/>
                  </a:moveTo>
                  <a:lnTo>
                    <a:pt x="0" y="478769"/>
                  </a:lnTo>
                  <a:lnTo>
                    <a:pt x="0" y="786"/>
                  </a:lnTo>
                  <a:lnTo>
                    <a:pt x="876" y="0"/>
                  </a:lnTo>
                  <a:lnTo>
                    <a:pt x="876" y="478769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2257209" y="4314427"/>
              <a:ext cx="1270" cy="480059"/>
            </a:xfrm>
            <a:custGeom>
              <a:avLst/>
              <a:gdLst/>
              <a:ahLst/>
              <a:cxnLst/>
              <a:rect l="l" t="t" r="r" b="b"/>
              <a:pathLst>
                <a:path w="1269" h="480060">
                  <a:moveTo>
                    <a:pt x="876" y="479555"/>
                  </a:moveTo>
                  <a:lnTo>
                    <a:pt x="0" y="479555"/>
                  </a:lnTo>
                  <a:lnTo>
                    <a:pt x="0" y="786"/>
                  </a:lnTo>
                  <a:lnTo>
                    <a:pt x="876" y="0"/>
                  </a:lnTo>
                  <a:lnTo>
                    <a:pt x="876" y="479555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2258085" y="4313641"/>
              <a:ext cx="1270" cy="480695"/>
            </a:xfrm>
            <a:custGeom>
              <a:avLst/>
              <a:gdLst/>
              <a:ahLst/>
              <a:cxnLst/>
              <a:rect l="l" t="t" r="r" b="b"/>
              <a:pathLst>
                <a:path w="1269" h="480695">
                  <a:moveTo>
                    <a:pt x="876" y="480341"/>
                  </a:moveTo>
                  <a:lnTo>
                    <a:pt x="0" y="480341"/>
                  </a:lnTo>
                  <a:lnTo>
                    <a:pt x="0" y="786"/>
                  </a:lnTo>
                  <a:lnTo>
                    <a:pt x="876" y="0"/>
                  </a:lnTo>
                  <a:lnTo>
                    <a:pt x="876" y="480341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2258961" y="4312855"/>
              <a:ext cx="1270" cy="481330"/>
            </a:xfrm>
            <a:custGeom>
              <a:avLst/>
              <a:gdLst/>
              <a:ahLst/>
              <a:cxnLst/>
              <a:rect l="l" t="t" r="r" b="b"/>
              <a:pathLst>
                <a:path w="1269" h="481329">
                  <a:moveTo>
                    <a:pt x="876" y="481127"/>
                  </a:moveTo>
                  <a:lnTo>
                    <a:pt x="0" y="481127"/>
                  </a:lnTo>
                  <a:lnTo>
                    <a:pt x="0" y="786"/>
                  </a:lnTo>
                  <a:lnTo>
                    <a:pt x="876" y="0"/>
                  </a:lnTo>
                  <a:lnTo>
                    <a:pt x="876" y="48112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2259837" y="4312500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354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380" y="0"/>
                  </a:lnTo>
                  <a:lnTo>
                    <a:pt x="0" y="354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226070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226157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226245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226333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226420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226508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226595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226683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226771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226858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226946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227034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227121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227208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227295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227383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227470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2275586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227733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227821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227909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227996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228084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228172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228259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228345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228433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228521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228608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228696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228784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228871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228959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229047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229134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229222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2293099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229483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229571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2296591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229834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229922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2300097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230184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230272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230360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230447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230534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230621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230709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230797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2308847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231059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2311476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231322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2314105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231585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2316721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231847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231935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232022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232110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232197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232285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232373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232460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2325484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2327224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232897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232985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233072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233160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233248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233335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2334234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233598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233686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233773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233860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2339479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234123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234210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234298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234386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2344737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234649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234736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234824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2349106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235085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235173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235261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2353487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235524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235611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2356993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2358745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2360485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2362238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2363978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2365730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2367483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236923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237011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2370988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237274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237361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237448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2375357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237710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237798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237886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2379738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238149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238236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238324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238412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2384996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39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63" y="481469"/>
                  </a:lnTo>
                  <a:lnTo>
                    <a:pt x="1739" y="481469"/>
                  </a:lnTo>
                  <a:lnTo>
                    <a:pt x="173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238673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238761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238848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238936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2390241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239199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239287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239374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239462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239549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239636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2397239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2398991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240074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240162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240249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240337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240424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240512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240600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240687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2407742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240949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2410371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241212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2413000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241475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2415628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241738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241825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241912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241999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242087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242175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242262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242350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2424379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242613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242700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2427884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242963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243050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2431376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243312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243400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243488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243575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243663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243751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243838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243926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244013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244100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244187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244275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244363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244450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244538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244626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244713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244801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2448890" y="4312513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5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69"/>
                  </a:lnTo>
                  <a:lnTo>
                    <a:pt x="876" y="481469"/>
                  </a:lnTo>
                  <a:lnTo>
                    <a:pt x="1752" y="481469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245064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245151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2452382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245325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245413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245501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2455887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2456764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2457640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2458516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2459393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2460269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246114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246202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2462885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2463761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2464638" y="4312513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0"/>
                  </a:moveTo>
                  <a:lnTo>
                    <a:pt x="0" y="481469"/>
                  </a:lnTo>
                  <a:lnTo>
                    <a:pt x="876" y="481469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2465514" y="4312500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69" h="481964">
                  <a:moveTo>
                    <a:pt x="0" y="12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365"/>
                  </a:lnTo>
                  <a:lnTo>
                    <a:pt x="469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2466390" y="4312878"/>
              <a:ext cx="1270" cy="481330"/>
            </a:xfrm>
            <a:custGeom>
              <a:avLst/>
              <a:gdLst/>
              <a:ahLst/>
              <a:cxnLst/>
              <a:rect l="l" t="t" r="r" b="b"/>
              <a:pathLst>
                <a:path w="1269" h="481329">
                  <a:moveTo>
                    <a:pt x="876" y="481105"/>
                  </a:moveTo>
                  <a:lnTo>
                    <a:pt x="0" y="481105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81105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2467267" y="4313664"/>
              <a:ext cx="1270" cy="480695"/>
            </a:xfrm>
            <a:custGeom>
              <a:avLst/>
              <a:gdLst/>
              <a:ahLst/>
              <a:cxnLst/>
              <a:rect l="l" t="t" r="r" b="b"/>
              <a:pathLst>
                <a:path w="1269" h="480695">
                  <a:moveTo>
                    <a:pt x="876" y="480318"/>
                  </a:moveTo>
                  <a:lnTo>
                    <a:pt x="0" y="480318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80318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2468143" y="4314450"/>
              <a:ext cx="1270" cy="480059"/>
            </a:xfrm>
            <a:custGeom>
              <a:avLst/>
              <a:gdLst/>
              <a:ahLst/>
              <a:cxnLst/>
              <a:rect l="l" t="t" r="r" b="b"/>
              <a:pathLst>
                <a:path w="1269" h="480060">
                  <a:moveTo>
                    <a:pt x="876" y="479532"/>
                  </a:moveTo>
                  <a:lnTo>
                    <a:pt x="0" y="479532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9532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2469019" y="4315237"/>
              <a:ext cx="1270" cy="478790"/>
            </a:xfrm>
            <a:custGeom>
              <a:avLst/>
              <a:gdLst/>
              <a:ahLst/>
              <a:cxnLst/>
              <a:rect l="l" t="t" r="r" b="b"/>
              <a:pathLst>
                <a:path w="1269" h="478789">
                  <a:moveTo>
                    <a:pt x="876" y="478746"/>
                  </a:moveTo>
                  <a:lnTo>
                    <a:pt x="0" y="478746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8746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2469895" y="4316023"/>
              <a:ext cx="1270" cy="478155"/>
            </a:xfrm>
            <a:custGeom>
              <a:avLst/>
              <a:gdLst/>
              <a:ahLst/>
              <a:cxnLst/>
              <a:rect l="l" t="t" r="r" b="b"/>
              <a:pathLst>
                <a:path w="1269" h="478154">
                  <a:moveTo>
                    <a:pt x="876" y="477960"/>
                  </a:moveTo>
                  <a:lnTo>
                    <a:pt x="0" y="477960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796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2470772" y="4316809"/>
              <a:ext cx="1270" cy="477520"/>
            </a:xfrm>
            <a:custGeom>
              <a:avLst/>
              <a:gdLst/>
              <a:ahLst/>
              <a:cxnLst/>
              <a:rect l="l" t="t" r="r" b="b"/>
              <a:pathLst>
                <a:path w="1269" h="477520">
                  <a:moveTo>
                    <a:pt x="876" y="477173"/>
                  </a:moveTo>
                  <a:lnTo>
                    <a:pt x="0" y="477173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717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2471648" y="4317595"/>
              <a:ext cx="1270" cy="476884"/>
            </a:xfrm>
            <a:custGeom>
              <a:avLst/>
              <a:gdLst/>
              <a:ahLst/>
              <a:cxnLst/>
              <a:rect l="l" t="t" r="r" b="b"/>
              <a:pathLst>
                <a:path w="1269" h="476885">
                  <a:moveTo>
                    <a:pt x="876" y="476387"/>
                  </a:moveTo>
                  <a:lnTo>
                    <a:pt x="0" y="476387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638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2472524" y="4318381"/>
              <a:ext cx="1270" cy="475615"/>
            </a:xfrm>
            <a:custGeom>
              <a:avLst/>
              <a:gdLst/>
              <a:ahLst/>
              <a:cxnLst/>
              <a:rect l="l" t="t" r="r" b="b"/>
              <a:pathLst>
                <a:path w="1269" h="475614">
                  <a:moveTo>
                    <a:pt x="876" y="475601"/>
                  </a:moveTo>
                  <a:lnTo>
                    <a:pt x="0" y="475601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5601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2473401" y="4319168"/>
              <a:ext cx="1270" cy="474980"/>
            </a:xfrm>
            <a:custGeom>
              <a:avLst/>
              <a:gdLst/>
              <a:ahLst/>
              <a:cxnLst/>
              <a:rect l="l" t="t" r="r" b="b"/>
              <a:pathLst>
                <a:path w="1269" h="474979">
                  <a:moveTo>
                    <a:pt x="876" y="474815"/>
                  </a:moveTo>
                  <a:lnTo>
                    <a:pt x="0" y="474815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4815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2474264" y="4319943"/>
              <a:ext cx="1270" cy="474345"/>
            </a:xfrm>
            <a:custGeom>
              <a:avLst/>
              <a:gdLst/>
              <a:ahLst/>
              <a:cxnLst/>
              <a:rect l="l" t="t" r="r" b="b"/>
              <a:pathLst>
                <a:path w="1269" h="474345">
                  <a:moveTo>
                    <a:pt x="0" y="474040"/>
                  </a:moveTo>
                  <a:lnTo>
                    <a:pt x="0" y="0"/>
                  </a:lnTo>
                  <a:lnTo>
                    <a:pt x="876" y="774"/>
                  </a:lnTo>
                  <a:lnTo>
                    <a:pt x="876" y="474040"/>
                  </a:lnTo>
                  <a:lnTo>
                    <a:pt x="0" y="47404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2251074" y="4312513"/>
              <a:ext cx="224154" cy="481965"/>
            </a:xfrm>
            <a:custGeom>
              <a:avLst/>
              <a:gdLst/>
              <a:ahLst/>
              <a:cxnLst/>
              <a:rect l="l" t="t" r="r" b="b"/>
              <a:pathLst>
                <a:path w="224155" h="481964">
                  <a:moveTo>
                    <a:pt x="224053" y="8204"/>
                  </a:moveTo>
                  <a:lnTo>
                    <a:pt x="224053" y="481469"/>
                  </a:lnTo>
                  <a:lnTo>
                    <a:pt x="0" y="481469"/>
                  </a:lnTo>
                  <a:lnTo>
                    <a:pt x="0" y="8204"/>
                  </a:lnTo>
                  <a:lnTo>
                    <a:pt x="9144" y="0"/>
                  </a:lnTo>
                  <a:lnTo>
                    <a:pt x="214909" y="0"/>
                  </a:lnTo>
                  <a:lnTo>
                    <a:pt x="224053" y="8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51" name="object 751"/>
          <p:cNvGrpSpPr/>
          <p:nvPr/>
        </p:nvGrpSpPr>
        <p:grpSpPr>
          <a:xfrm>
            <a:off x="6286918" y="4445241"/>
            <a:ext cx="234950" cy="492759"/>
            <a:chOff x="6286918" y="4445241"/>
            <a:chExt cx="234950" cy="492759"/>
          </a:xfrm>
        </p:grpSpPr>
        <p:sp>
          <p:nvSpPr>
            <p:cNvPr id="752" name="object 752"/>
            <p:cNvSpPr/>
            <p:nvPr/>
          </p:nvSpPr>
          <p:spPr>
            <a:xfrm>
              <a:off x="6292303" y="4458056"/>
              <a:ext cx="1270" cy="474345"/>
            </a:xfrm>
            <a:custGeom>
              <a:avLst/>
              <a:gdLst/>
              <a:ahLst/>
              <a:cxnLst/>
              <a:rect l="l" t="t" r="r" b="b"/>
              <a:pathLst>
                <a:path w="1270" h="474345">
                  <a:moveTo>
                    <a:pt x="876" y="0"/>
                  </a:moveTo>
                  <a:lnTo>
                    <a:pt x="876" y="474064"/>
                  </a:lnTo>
                  <a:lnTo>
                    <a:pt x="0" y="474064"/>
                  </a:lnTo>
                  <a:lnTo>
                    <a:pt x="0" y="786"/>
                  </a:lnTo>
                  <a:lnTo>
                    <a:pt x="87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6293180" y="4457279"/>
              <a:ext cx="1270" cy="474980"/>
            </a:xfrm>
            <a:custGeom>
              <a:avLst/>
              <a:gdLst/>
              <a:ahLst/>
              <a:cxnLst/>
              <a:rect l="l" t="t" r="r" b="b"/>
              <a:pathLst>
                <a:path w="1270" h="474979">
                  <a:moveTo>
                    <a:pt x="876" y="474841"/>
                  </a:moveTo>
                  <a:lnTo>
                    <a:pt x="0" y="474841"/>
                  </a:lnTo>
                  <a:lnTo>
                    <a:pt x="0" y="787"/>
                  </a:lnTo>
                  <a:lnTo>
                    <a:pt x="876" y="0"/>
                  </a:lnTo>
                  <a:lnTo>
                    <a:pt x="876" y="474841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6294056" y="4456492"/>
              <a:ext cx="1270" cy="476250"/>
            </a:xfrm>
            <a:custGeom>
              <a:avLst/>
              <a:gdLst/>
              <a:ahLst/>
              <a:cxnLst/>
              <a:rect l="l" t="t" r="r" b="b"/>
              <a:pathLst>
                <a:path w="1270" h="476250">
                  <a:moveTo>
                    <a:pt x="876" y="475628"/>
                  </a:moveTo>
                  <a:lnTo>
                    <a:pt x="0" y="475628"/>
                  </a:lnTo>
                  <a:lnTo>
                    <a:pt x="0" y="787"/>
                  </a:lnTo>
                  <a:lnTo>
                    <a:pt x="876" y="0"/>
                  </a:lnTo>
                  <a:lnTo>
                    <a:pt x="876" y="475628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6294932" y="4455705"/>
              <a:ext cx="1270" cy="476884"/>
            </a:xfrm>
            <a:custGeom>
              <a:avLst/>
              <a:gdLst/>
              <a:ahLst/>
              <a:cxnLst/>
              <a:rect l="l" t="t" r="r" b="b"/>
              <a:pathLst>
                <a:path w="1270" h="476885">
                  <a:moveTo>
                    <a:pt x="876" y="476416"/>
                  </a:moveTo>
                  <a:lnTo>
                    <a:pt x="0" y="476416"/>
                  </a:lnTo>
                  <a:lnTo>
                    <a:pt x="0" y="787"/>
                  </a:lnTo>
                  <a:lnTo>
                    <a:pt x="876" y="0"/>
                  </a:lnTo>
                  <a:lnTo>
                    <a:pt x="876" y="476416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6295808" y="4454917"/>
              <a:ext cx="1270" cy="477520"/>
            </a:xfrm>
            <a:custGeom>
              <a:avLst/>
              <a:gdLst/>
              <a:ahLst/>
              <a:cxnLst/>
              <a:rect l="l" t="t" r="r" b="b"/>
              <a:pathLst>
                <a:path w="1270" h="477520">
                  <a:moveTo>
                    <a:pt x="876" y="477203"/>
                  </a:moveTo>
                  <a:lnTo>
                    <a:pt x="0" y="477203"/>
                  </a:lnTo>
                  <a:lnTo>
                    <a:pt x="0" y="787"/>
                  </a:lnTo>
                  <a:lnTo>
                    <a:pt x="876" y="0"/>
                  </a:lnTo>
                  <a:lnTo>
                    <a:pt x="876" y="47720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6296685" y="4454130"/>
              <a:ext cx="1270" cy="478155"/>
            </a:xfrm>
            <a:custGeom>
              <a:avLst/>
              <a:gdLst/>
              <a:ahLst/>
              <a:cxnLst/>
              <a:rect l="l" t="t" r="r" b="b"/>
              <a:pathLst>
                <a:path w="1270" h="478154">
                  <a:moveTo>
                    <a:pt x="876" y="477990"/>
                  </a:moveTo>
                  <a:lnTo>
                    <a:pt x="0" y="477990"/>
                  </a:lnTo>
                  <a:lnTo>
                    <a:pt x="0" y="787"/>
                  </a:lnTo>
                  <a:lnTo>
                    <a:pt x="876" y="0"/>
                  </a:lnTo>
                  <a:lnTo>
                    <a:pt x="876" y="47799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6297561" y="4453343"/>
              <a:ext cx="1270" cy="478790"/>
            </a:xfrm>
            <a:custGeom>
              <a:avLst/>
              <a:gdLst/>
              <a:ahLst/>
              <a:cxnLst/>
              <a:rect l="l" t="t" r="r" b="b"/>
              <a:pathLst>
                <a:path w="1270" h="478789">
                  <a:moveTo>
                    <a:pt x="876" y="478778"/>
                  </a:moveTo>
                  <a:lnTo>
                    <a:pt x="0" y="478778"/>
                  </a:lnTo>
                  <a:lnTo>
                    <a:pt x="0" y="787"/>
                  </a:lnTo>
                  <a:lnTo>
                    <a:pt x="876" y="0"/>
                  </a:lnTo>
                  <a:lnTo>
                    <a:pt x="876" y="478778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6298437" y="4452555"/>
              <a:ext cx="1270" cy="480059"/>
            </a:xfrm>
            <a:custGeom>
              <a:avLst/>
              <a:gdLst/>
              <a:ahLst/>
              <a:cxnLst/>
              <a:rect l="l" t="t" r="r" b="b"/>
              <a:pathLst>
                <a:path w="1270" h="480060">
                  <a:moveTo>
                    <a:pt x="876" y="479565"/>
                  </a:moveTo>
                  <a:lnTo>
                    <a:pt x="0" y="479565"/>
                  </a:lnTo>
                  <a:lnTo>
                    <a:pt x="0" y="787"/>
                  </a:lnTo>
                  <a:lnTo>
                    <a:pt x="876" y="0"/>
                  </a:lnTo>
                  <a:lnTo>
                    <a:pt x="876" y="479565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6299314" y="4451768"/>
              <a:ext cx="1270" cy="480695"/>
            </a:xfrm>
            <a:custGeom>
              <a:avLst/>
              <a:gdLst/>
              <a:ahLst/>
              <a:cxnLst/>
              <a:rect l="l" t="t" r="r" b="b"/>
              <a:pathLst>
                <a:path w="1270" h="480695">
                  <a:moveTo>
                    <a:pt x="876" y="480352"/>
                  </a:moveTo>
                  <a:lnTo>
                    <a:pt x="0" y="480352"/>
                  </a:lnTo>
                  <a:lnTo>
                    <a:pt x="0" y="787"/>
                  </a:lnTo>
                  <a:lnTo>
                    <a:pt x="876" y="0"/>
                  </a:lnTo>
                  <a:lnTo>
                    <a:pt x="876" y="480352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6300177" y="4450992"/>
              <a:ext cx="1270" cy="481330"/>
            </a:xfrm>
            <a:custGeom>
              <a:avLst/>
              <a:gdLst/>
              <a:ahLst/>
              <a:cxnLst/>
              <a:rect l="l" t="t" r="r" b="b"/>
              <a:pathLst>
                <a:path w="1270" h="481329">
                  <a:moveTo>
                    <a:pt x="876" y="481128"/>
                  </a:moveTo>
                  <a:lnTo>
                    <a:pt x="0" y="481128"/>
                  </a:lnTo>
                  <a:lnTo>
                    <a:pt x="0" y="787"/>
                  </a:lnTo>
                  <a:lnTo>
                    <a:pt x="876" y="0"/>
                  </a:lnTo>
                  <a:lnTo>
                    <a:pt x="876" y="481128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630105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353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393" y="0"/>
                  </a:lnTo>
                  <a:lnTo>
                    <a:pt x="0" y="353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630193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630280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630368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630455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630543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630631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630718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630806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630894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630980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631068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631155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631243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631330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631418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631506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631593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6316815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631856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631944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632030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632118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632205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632293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632381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632468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632556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632644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632731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632819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632907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632994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633081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633168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633256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633343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6334315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633606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633694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6337820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633957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634043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6341313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634306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634394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634481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634569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634657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634744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634832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634919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6350063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635181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6352692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635444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6355321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635707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6357950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635970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636056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636144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636231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636319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636407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636494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636582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6366700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6368453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637020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637106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637194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637282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637369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637457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6375450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637720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637807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637895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637983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6380696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638244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638332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638420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638507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6385953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638770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638858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638945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6390335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39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63" y="481482"/>
                  </a:lnTo>
                  <a:lnTo>
                    <a:pt x="1739" y="481482"/>
                  </a:lnTo>
                  <a:lnTo>
                    <a:pt x="173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639207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639295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639382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6394704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639645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639733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6398209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6399961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6401701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6403454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6405207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6406959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6408712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641046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641134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6412217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39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63" y="481482"/>
                  </a:lnTo>
                  <a:lnTo>
                    <a:pt x="1739" y="481482"/>
                  </a:lnTo>
                  <a:lnTo>
                    <a:pt x="173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641395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641483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641570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6416586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641833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641921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642009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6420967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642272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642358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642445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642533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6426212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642796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642884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642971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643059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6431470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643321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643408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643496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643583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643671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643759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6438468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6440220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644197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644284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644371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644458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644546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644634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644721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644809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6448971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645072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6451600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645335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6454216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645596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6456845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645859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645947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646035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646122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646210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646297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646384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646471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6465595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646734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646822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6469100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647085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647172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6472605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647434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647522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647609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647697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647785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647872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647960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648047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648135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648223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648310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648397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648484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648572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648660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648747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648835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648922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6490106" y="4450638"/>
              <a:ext cx="1905" cy="481965"/>
            </a:xfrm>
            <a:custGeom>
              <a:avLst/>
              <a:gdLst/>
              <a:ahLst/>
              <a:cxnLst/>
              <a:rect l="l" t="t" r="r" b="b"/>
              <a:pathLst>
                <a:path w="1904" h="481964">
                  <a:moveTo>
                    <a:pt x="1752" y="0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0" y="481482"/>
                  </a:lnTo>
                  <a:lnTo>
                    <a:pt x="876" y="481482"/>
                  </a:lnTo>
                  <a:lnTo>
                    <a:pt x="1752" y="481482"/>
                  </a:lnTo>
                  <a:lnTo>
                    <a:pt x="175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649185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649273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649361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649447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649535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649622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6497103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649798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6498856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6499732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6500609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6501485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650236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6503238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6504101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6504977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6505854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6506730" y="4450638"/>
              <a:ext cx="1270" cy="481965"/>
            </a:xfrm>
            <a:custGeom>
              <a:avLst/>
              <a:gdLst/>
              <a:ahLst/>
              <a:cxnLst/>
              <a:rect l="l" t="t" r="r" b="b"/>
              <a:pathLst>
                <a:path w="1270" h="481964">
                  <a:moveTo>
                    <a:pt x="0" y="0"/>
                  </a:moveTo>
                  <a:lnTo>
                    <a:pt x="0" y="481482"/>
                  </a:lnTo>
                  <a:lnTo>
                    <a:pt x="876" y="481482"/>
                  </a:lnTo>
                  <a:lnTo>
                    <a:pt x="876" y="353"/>
                  </a:lnTo>
                  <a:lnTo>
                    <a:pt x="4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6507606" y="4450992"/>
              <a:ext cx="1270" cy="481330"/>
            </a:xfrm>
            <a:custGeom>
              <a:avLst/>
              <a:gdLst/>
              <a:ahLst/>
              <a:cxnLst/>
              <a:rect l="l" t="t" r="r" b="b"/>
              <a:pathLst>
                <a:path w="1270" h="481329">
                  <a:moveTo>
                    <a:pt x="876" y="481129"/>
                  </a:moveTo>
                  <a:lnTo>
                    <a:pt x="0" y="481129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81129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6508483" y="4451778"/>
              <a:ext cx="1270" cy="480695"/>
            </a:xfrm>
            <a:custGeom>
              <a:avLst/>
              <a:gdLst/>
              <a:ahLst/>
              <a:cxnLst/>
              <a:rect l="l" t="t" r="r" b="b"/>
              <a:pathLst>
                <a:path w="1270" h="480695">
                  <a:moveTo>
                    <a:pt x="876" y="480342"/>
                  </a:moveTo>
                  <a:lnTo>
                    <a:pt x="0" y="480342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80342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6509359" y="4452564"/>
              <a:ext cx="1270" cy="480059"/>
            </a:xfrm>
            <a:custGeom>
              <a:avLst/>
              <a:gdLst/>
              <a:ahLst/>
              <a:cxnLst/>
              <a:rect l="l" t="t" r="r" b="b"/>
              <a:pathLst>
                <a:path w="1270" h="480060">
                  <a:moveTo>
                    <a:pt x="876" y="479556"/>
                  </a:moveTo>
                  <a:lnTo>
                    <a:pt x="0" y="479556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9556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6510235" y="4453350"/>
              <a:ext cx="1270" cy="478790"/>
            </a:xfrm>
            <a:custGeom>
              <a:avLst/>
              <a:gdLst/>
              <a:ahLst/>
              <a:cxnLst/>
              <a:rect l="l" t="t" r="r" b="b"/>
              <a:pathLst>
                <a:path w="1270" h="478789">
                  <a:moveTo>
                    <a:pt x="876" y="478770"/>
                  </a:moveTo>
                  <a:lnTo>
                    <a:pt x="0" y="478770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877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6511112" y="4454137"/>
              <a:ext cx="1270" cy="478155"/>
            </a:xfrm>
            <a:custGeom>
              <a:avLst/>
              <a:gdLst/>
              <a:ahLst/>
              <a:cxnLst/>
              <a:rect l="l" t="t" r="r" b="b"/>
              <a:pathLst>
                <a:path w="1270" h="478154">
                  <a:moveTo>
                    <a:pt x="876" y="477984"/>
                  </a:moveTo>
                  <a:lnTo>
                    <a:pt x="0" y="477984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7984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6511988" y="4454923"/>
              <a:ext cx="1270" cy="477520"/>
            </a:xfrm>
            <a:custGeom>
              <a:avLst/>
              <a:gdLst/>
              <a:ahLst/>
              <a:cxnLst/>
              <a:rect l="l" t="t" r="r" b="b"/>
              <a:pathLst>
                <a:path w="1270" h="477520">
                  <a:moveTo>
                    <a:pt x="876" y="477197"/>
                  </a:moveTo>
                  <a:lnTo>
                    <a:pt x="0" y="477197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719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6512864" y="4455709"/>
              <a:ext cx="1270" cy="476884"/>
            </a:xfrm>
            <a:custGeom>
              <a:avLst/>
              <a:gdLst/>
              <a:ahLst/>
              <a:cxnLst/>
              <a:rect l="l" t="t" r="r" b="b"/>
              <a:pathLst>
                <a:path w="1270" h="476885">
                  <a:moveTo>
                    <a:pt x="876" y="476411"/>
                  </a:moveTo>
                  <a:lnTo>
                    <a:pt x="0" y="476411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6411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6513740" y="4456495"/>
              <a:ext cx="1270" cy="476250"/>
            </a:xfrm>
            <a:custGeom>
              <a:avLst/>
              <a:gdLst/>
              <a:ahLst/>
              <a:cxnLst/>
              <a:rect l="l" t="t" r="r" b="b"/>
              <a:pathLst>
                <a:path w="1270" h="476250">
                  <a:moveTo>
                    <a:pt x="876" y="475625"/>
                  </a:moveTo>
                  <a:lnTo>
                    <a:pt x="0" y="475625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5625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6514604" y="4457270"/>
              <a:ext cx="1270" cy="474980"/>
            </a:xfrm>
            <a:custGeom>
              <a:avLst/>
              <a:gdLst/>
              <a:ahLst/>
              <a:cxnLst/>
              <a:rect l="l" t="t" r="r" b="b"/>
              <a:pathLst>
                <a:path w="1270" h="474979">
                  <a:moveTo>
                    <a:pt x="876" y="474850"/>
                  </a:moveTo>
                  <a:lnTo>
                    <a:pt x="0" y="474850"/>
                  </a:lnTo>
                  <a:lnTo>
                    <a:pt x="0" y="0"/>
                  </a:lnTo>
                  <a:lnTo>
                    <a:pt x="876" y="786"/>
                  </a:lnTo>
                  <a:lnTo>
                    <a:pt x="876" y="47485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6515481" y="4458068"/>
              <a:ext cx="1270" cy="474345"/>
            </a:xfrm>
            <a:custGeom>
              <a:avLst/>
              <a:gdLst/>
              <a:ahLst/>
              <a:cxnLst/>
              <a:rect l="l" t="t" r="r" b="b"/>
              <a:pathLst>
                <a:path w="1270" h="474345">
                  <a:moveTo>
                    <a:pt x="876" y="774"/>
                  </a:moveTo>
                  <a:lnTo>
                    <a:pt x="0" y="0"/>
                  </a:lnTo>
                  <a:lnTo>
                    <a:pt x="0" y="474052"/>
                  </a:lnTo>
                  <a:lnTo>
                    <a:pt x="876" y="474052"/>
                  </a:lnTo>
                  <a:lnTo>
                    <a:pt x="876" y="774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6292316" y="4450638"/>
              <a:ext cx="224154" cy="481965"/>
            </a:xfrm>
            <a:custGeom>
              <a:avLst/>
              <a:gdLst/>
              <a:ahLst/>
              <a:cxnLst/>
              <a:rect l="l" t="t" r="r" b="b"/>
              <a:pathLst>
                <a:path w="224154" h="481964">
                  <a:moveTo>
                    <a:pt x="224040" y="8204"/>
                  </a:moveTo>
                  <a:lnTo>
                    <a:pt x="224040" y="481482"/>
                  </a:lnTo>
                  <a:lnTo>
                    <a:pt x="0" y="481482"/>
                  </a:lnTo>
                  <a:lnTo>
                    <a:pt x="0" y="8204"/>
                  </a:lnTo>
                  <a:lnTo>
                    <a:pt x="9131" y="0"/>
                  </a:lnTo>
                  <a:lnTo>
                    <a:pt x="214896" y="0"/>
                  </a:lnTo>
                  <a:lnTo>
                    <a:pt x="224040" y="8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72" name="object 972"/>
          <p:cNvGrpSpPr/>
          <p:nvPr/>
        </p:nvGrpSpPr>
        <p:grpSpPr>
          <a:xfrm>
            <a:off x="2105698" y="4788598"/>
            <a:ext cx="514984" cy="209550"/>
            <a:chOff x="2105698" y="4788598"/>
            <a:chExt cx="514984" cy="209550"/>
          </a:xfrm>
        </p:grpSpPr>
        <p:sp>
          <p:nvSpPr>
            <p:cNvPr id="973" name="object 973"/>
            <p:cNvSpPr/>
            <p:nvPr/>
          </p:nvSpPr>
          <p:spPr>
            <a:xfrm>
              <a:off x="2303094" y="4793995"/>
              <a:ext cx="122555" cy="198755"/>
            </a:xfrm>
            <a:custGeom>
              <a:avLst/>
              <a:gdLst/>
              <a:ahLst/>
              <a:cxnLst/>
              <a:rect l="l" t="t" r="r" b="b"/>
              <a:pathLst>
                <a:path w="122555" h="198754">
                  <a:moveTo>
                    <a:pt x="0" y="198462"/>
                  </a:moveTo>
                  <a:lnTo>
                    <a:pt x="122186" y="198462"/>
                  </a:lnTo>
                  <a:lnTo>
                    <a:pt x="122186" y="0"/>
                  </a:lnTo>
                  <a:lnTo>
                    <a:pt x="0" y="0"/>
                  </a:lnTo>
                  <a:lnTo>
                    <a:pt x="0" y="19846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2111095" y="4793995"/>
              <a:ext cx="504190" cy="198755"/>
            </a:xfrm>
            <a:custGeom>
              <a:avLst/>
              <a:gdLst/>
              <a:ahLst/>
              <a:cxnLst/>
              <a:rect l="l" t="t" r="r" b="b"/>
              <a:pathLst>
                <a:path w="504189" h="198754">
                  <a:moveTo>
                    <a:pt x="0" y="198462"/>
                  </a:moveTo>
                  <a:lnTo>
                    <a:pt x="0" y="0"/>
                  </a:lnTo>
                  <a:lnTo>
                    <a:pt x="503999" y="0"/>
                  </a:lnTo>
                  <a:lnTo>
                    <a:pt x="503999" y="198462"/>
                  </a:lnTo>
                  <a:lnTo>
                    <a:pt x="0" y="1984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75" name="object 975"/>
          <p:cNvGrpSpPr/>
          <p:nvPr/>
        </p:nvGrpSpPr>
        <p:grpSpPr>
          <a:xfrm>
            <a:off x="6146939" y="4926723"/>
            <a:ext cx="514984" cy="209550"/>
            <a:chOff x="6146939" y="4926723"/>
            <a:chExt cx="514984" cy="209550"/>
          </a:xfrm>
        </p:grpSpPr>
        <p:sp>
          <p:nvSpPr>
            <p:cNvPr id="976" name="object 976"/>
            <p:cNvSpPr/>
            <p:nvPr/>
          </p:nvSpPr>
          <p:spPr>
            <a:xfrm>
              <a:off x="6344335" y="4932121"/>
              <a:ext cx="122555" cy="198755"/>
            </a:xfrm>
            <a:custGeom>
              <a:avLst/>
              <a:gdLst/>
              <a:ahLst/>
              <a:cxnLst/>
              <a:rect l="l" t="t" r="r" b="b"/>
              <a:pathLst>
                <a:path w="122554" h="198754">
                  <a:moveTo>
                    <a:pt x="0" y="198462"/>
                  </a:moveTo>
                  <a:lnTo>
                    <a:pt x="122186" y="198462"/>
                  </a:lnTo>
                  <a:lnTo>
                    <a:pt x="122186" y="0"/>
                  </a:lnTo>
                  <a:lnTo>
                    <a:pt x="0" y="0"/>
                  </a:lnTo>
                  <a:lnTo>
                    <a:pt x="0" y="19846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6152337" y="4932121"/>
              <a:ext cx="504190" cy="198755"/>
            </a:xfrm>
            <a:custGeom>
              <a:avLst/>
              <a:gdLst/>
              <a:ahLst/>
              <a:cxnLst/>
              <a:rect l="l" t="t" r="r" b="b"/>
              <a:pathLst>
                <a:path w="504190" h="198754">
                  <a:moveTo>
                    <a:pt x="0" y="198462"/>
                  </a:moveTo>
                  <a:lnTo>
                    <a:pt x="0" y="0"/>
                  </a:lnTo>
                  <a:lnTo>
                    <a:pt x="503999" y="0"/>
                  </a:lnTo>
                  <a:lnTo>
                    <a:pt x="503999" y="198462"/>
                  </a:lnTo>
                  <a:lnTo>
                    <a:pt x="0" y="1984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78" name="object 978"/>
          <p:cNvGrpSpPr/>
          <p:nvPr/>
        </p:nvGrpSpPr>
        <p:grpSpPr>
          <a:xfrm>
            <a:off x="2803351" y="5818598"/>
            <a:ext cx="47625" cy="50165"/>
            <a:chOff x="2803351" y="5818598"/>
            <a:chExt cx="47625" cy="50165"/>
          </a:xfrm>
        </p:grpSpPr>
        <p:sp>
          <p:nvSpPr>
            <p:cNvPr id="979" name="object 979"/>
            <p:cNvSpPr/>
            <p:nvPr/>
          </p:nvSpPr>
          <p:spPr>
            <a:xfrm>
              <a:off x="2808748" y="5823996"/>
              <a:ext cx="36830" cy="39370"/>
            </a:xfrm>
            <a:custGeom>
              <a:avLst/>
              <a:gdLst/>
              <a:ahLst/>
              <a:cxnLst/>
              <a:rect l="l" t="t" r="r" b="b"/>
              <a:pathLst>
                <a:path w="36830" h="39370">
                  <a:moveTo>
                    <a:pt x="0" y="8261"/>
                  </a:moveTo>
                  <a:lnTo>
                    <a:pt x="28957" y="39029"/>
                  </a:lnTo>
                  <a:lnTo>
                    <a:pt x="34082" y="36215"/>
                  </a:lnTo>
                  <a:lnTo>
                    <a:pt x="36733" y="30768"/>
                  </a:lnTo>
                  <a:lnTo>
                    <a:pt x="36540" y="23802"/>
                  </a:lnTo>
                  <a:lnTo>
                    <a:pt x="7770" y="0"/>
                  </a:lnTo>
                  <a:lnTo>
                    <a:pt x="2650" y="2814"/>
                  </a:lnTo>
                  <a:lnTo>
                    <a:pt x="0" y="82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2808748" y="5823996"/>
              <a:ext cx="36830" cy="39370"/>
            </a:xfrm>
            <a:custGeom>
              <a:avLst/>
              <a:gdLst/>
              <a:ahLst/>
              <a:cxnLst/>
              <a:rect l="l" t="t" r="r" b="b"/>
              <a:pathLst>
                <a:path w="36830" h="39370">
                  <a:moveTo>
                    <a:pt x="2650" y="2814"/>
                  </a:moveTo>
                  <a:lnTo>
                    <a:pt x="0" y="8261"/>
                  </a:lnTo>
                  <a:lnTo>
                    <a:pt x="192" y="15227"/>
                  </a:lnTo>
                  <a:lnTo>
                    <a:pt x="3043" y="22818"/>
                  </a:lnTo>
                  <a:lnTo>
                    <a:pt x="8365" y="30144"/>
                  </a:lnTo>
                  <a:lnTo>
                    <a:pt x="15262" y="35795"/>
                  </a:lnTo>
                  <a:lnTo>
                    <a:pt x="22405" y="38823"/>
                  </a:lnTo>
                  <a:lnTo>
                    <a:pt x="28957" y="39029"/>
                  </a:lnTo>
                  <a:lnTo>
                    <a:pt x="34082" y="36215"/>
                  </a:lnTo>
                  <a:lnTo>
                    <a:pt x="36733" y="30768"/>
                  </a:lnTo>
                  <a:lnTo>
                    <a:pt x="36540" y="23802"/>
                  </a:lnTo>
                  <a:lnTo>
                    <a:pt x="7770" y="0"/>
                  </a:lnTo>
                  <a:lnTo>
                    <a:pt x="2650" y="28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1" name="object 981"/>
          <p:cNvGrpSpPr/>
          <p:nvPr/>
        </p:nvGrpSpPr>
        <p:grpSpPr>
          <a:xfrm>
            <a:off x="6844579" y="5818598"/>
            <a:ext cx="47625" cy="50165"/>
            <a:chOff x="6844579" y="5818598"/>
            <a:chExt cx="47625" cy="50165"/>
          </a:xfrm>
        </p:grpSpPr>
        <p:sp>
          <p:nvSpPr>
            <p:cNvPr id="982" name="object 982"/>
            <p:cNvSpPr/>
            <p:nvPr/>
          </p:nvSpPr>
          <p:spPr>
            <a:xfrm>
              <a:off x="6849977" y="5823996"/>
              <a:ext cx="36830" cy="39370"/>
            </a:xfrm>
            <a:custGeom>
              <a:avLst/>
              <a:gdLst/>
              <a:ahLst/>
              <a:cxnLst/>
              <a:rect l="l" t="t" r="r" b="b"/>
              <a:pathLst>
                <a:path w="36829" h="39370">
                  <a:moveTo>
                    <a:pt x="0" y="8261"/>
                  </a:moveTo>
                  <a:lnTo>
                    <a:pt x="28962" y="39029"/>
                  </a:lnTo>
                  <a:lnTo>
                    <a:pt x="34082" y="36215"/>
                  </a:lnTo>
                  <a:lnTo>
                    <a:pt x="36733" y="30768"/>
                  </a:lnTo>
                  <a:lnTo>
                    <a:pt x="36540" y="23802"/>
                  </a:lnTo>
                  <a:lnTo>
                    <a:pt x="7770" y="0"/>
                  </a:lnTo>
                  <a:lnTo>
                    <a:pt x="2650" y="2814"/>
                  </a:lnTo>
                  <a:lnTo>
                    <a:pt x="0" y="826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6849977" y="5823996"/>
              <a:ext cx="36830" cy="39370"/>
            </a:xfrm>
            <a:custGeom>
              <a:avLst/>
              <a:gdLst/>
              <a:ahLst/>
              <a:cxnLst/>
              <a:rect l="l" t="t" r="r" b="b"/>
              <a:pathLst>
                <a:path w="36829" h="39370">
                  <a:moveTo>
                    <a:pt x="2650" y="2814"/>
                  </a:moveTo>
                  <a:lnTo>
                    <a:pt x="0" y="8261"/>
                  </a:lnTo>
                  <a:lnTo>
                    <a:pt x="192" y="15227"/>
                  </a:lnTo>
                  <a:lnTo>
                    <a:pt x="3043" y="22818"/>
                  </a:lnTo>
                  <a:lnTo>
                    <a:pt x="8365" y="30144"/>
                  </a:lnTo>
                  <a:lnTo>
                    <a:pt x="15264" y="35795"/>
                  </a:lnTo>
                  <a:lnTo>
                    <a:pt x="22409" y="38823"/>
                  </a:lnTo>
                  <a:lnTo>
                    <a:pt x="28962" y="39029"/>
                  </a:lnTo>
                  <a:lnTo>
                    <a:pt x="34082" y="36215"/>
                  </a:lnTo>
                  <a:lnTo>
                    <a:pt x="36733" y="30768"/>
                  </a:lnTo>
                  <a:lnTo>
                    <a:pt x="36540" y="23802"/>
                  </a:lnTo>
                  <a:lnTo>
                    <a:pt x="7770" y="0"/>
                  </a:lnTo>
                  <a:lnTo>
                    <a:pt x="2650" y="28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4" name="object 984"/>
          <p:cNvGrpSpPr/>
          <p:nvPr/>
        </p:nvGrpSpPr>
        <p:grpSpPr>
          <a:xfrm>
            <a:off x="1875514" y="5818598"/>
            <a:ext cx="47625" cy="50165"/>
            <a:chOff x="1875514" y="5818598"/>
            <a:chExt cx="47625" cy="50165"/>
          </a:xfrm>
        </p:grpSpPr>
        <p:sp>
          <p:nvSpPr>
            <p:cNvPr id="985" name="object 985"/>
            <p:cNvSpPr/>
            <p:nvPr/>
          </p:nvSpPr>
          <p:spPr>
            <a:xfrm>
              <a:off x="1880912" y="5823996"/>
              <a:ext cx="36830" cy="39370"/>
            </a:xfrm>
            <a:custGeom>
              <a:avLst/>
              <a:gdLst/>
              <a:ahLst/>
              <a:cxnLst/>
              <a:rect l="l" t="t" r="r" b="b"/>
              <a:pathLst>
                <a:path w="36830" h="39370">
                  <a:moveTo>
                    <a:pt x="0" y="30768"/>
                  </a:moveTo>
                  <a:lnTo>
                    <a:pt x="2650" y="36215"/>
                  </a:lnTo>
                  <a:lnTo>
                    <a:pt x="7777" y="39029"/>
                  </a:lnTo>
                  <a:lnTo>
                    <a:pt x="14332" y="38823"/>
                  </a:lnTo>
                  <a:lnTo>
                    <a:pt x="36743" y="8261"/>
                  </a:lnTo>
                  <a:lnTo>
                    <a:pt x="34095" y="2814"/>
                  </a:lnTo>
                  <a:lnTo>
                    <a:pt x="28967" y="0"/>
                  </a:lnTo>
                  <a:lnTo>
                    <a:pt x="22411" y="206"/>
                  </a:lnTo>
                  <a:lnTo>
                    <a:pt x="0" y="307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1880912" y="5823996"/>
              <a:ext cx="36830" cy="39370"/>
            </a:xfrm>
            <a:custGeom>
              <a:avLst/>
              <a:gdLst/>
              <a:ahLst/>
              <a:cxnLst/>
              <a:rect l="l" t="t" r="r" b="b"/>
              <a:pathLst>
                <a:path w="36830" h="39370">
                  <a:moveTo>
                    <a:pt x="34095" y="2814"/>
                  </a:moveTo>
                  <a:lnTo>
                    <a:pt x="36743" y="8261"/>
                  </a:lnTo>
                  <a:lnTo>
                    <a:pt x="36546" y="15227"/>
                  </a:lnTo>
                  <a:lnTo>
                    <a:pt x="33691" y="22818"/>
                  </a:lnTo>
                  <a:lnTo>
                    <a:pt x="28367" y="30144"/>
                  </a:lnTo>
                  <a:lnTo>
                    <a:pt x="21475" y="35795"/>
                  </a:lnTo>
                  <a:lnTo>
                    <a:pt x="14332" y="38823"/>
                  </a:lnTo>
                  <a:lnTo>
                    <a:pt x="7777" y="39029"/>
                  </a:lnTo>
                  <a:lnTo>
                    <a:pt x="2650" y="36215"/>
                  </a:lnTo>
                  <a:lnTo>
                    <a:pt x="0" y="30768"/>
                  </a:lnTo>
                  <a:lnTo>
                    <a:pt x="192" y="23802"/>
                  </a:lnTo>
                  <a:lnTo>
                    <a:pt x="28967" y="0"/>
                  </a:lnTo>
                  <a:lnTo>
                    <a:pt x="34095" y="28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7" name="object 987"/>
          <p:cNvGrpSpPr/>
          <p:nvPr/>
        </p:nvGrpSpPr>
        <p:grpSpPr>
          <a:xfrm>
            <a:off x="5916745" y="5818598"/>
            <a:ext cx="47625" cy="50165"/>
            <a:chOff x="5916745" y="5818598"/>
            <a:chExt cx="47625" cy="50165"/>
          </a:xfrm>
        </p:grpSpPr>
        <p:sp>
          <p:nvSpPr>
            <p:cNvPr id="988" name="object 988"/>
            <p:cNvSpPr/>
            <p:nvPr/>
          </p:nvSpPr>
          <p:spPr>
            <a:xfrm>
              <a:off x="5922142" y="5823996"/>
              <a:ext cx="36830" cy="39370"/>
            </a:xfrm>
            <a:custGeom>
              <a:avLst/>
              <a:gdLst/>
              <a:ahLst/>
              <a:cxnLst/>
              <a:rect l="l" t="t" r="r" b="b"/>
              <a:pathLst>
                <a:path w="36829" h="39370">
                  <a:moveTo>
                    <a:pt x="0" y="30768"/>
                  </a:moveTo>
                  <a:lnTo>
                    <a:pt x="2648" y="36215"/>
                  </a:lnTo>
                  <a:lnTo>
                    <a:pt x="7776" y="39029"/>
                  </a:lnTo>
                  <a:lnTo>
                    <a:pt x="14332" y="38823"/>
                  </a:lnTo>
                  <a:lnTo>
                    <a:pt x="36742" y="8261"/>
                  </a:lnTo>
                  <a:lnTo>
                    <a:pt x="34093" y="2814"/>
                  </a:lnTo>
                  <a:lnTo>
                    <a:pt x="28966" y="0"/>
                  </a:lnTo>
                  <a:lnTo>
                    <a:pt x="22409" y="206"/>
                  </a:lnTo>
                  <a:lnTo>
                    <a:pt x="0" y="307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5922142" y="5823996"/>
              <a:ext cx="36830" cy="39370"/>
            </a:xfrm>
            <a:custGeom>
              <a:avLst/>
              <a:gdLst/>
              <a:ahLst/>
              <a:cxnLst/>
              <a:rect l="l" t="t" r="r" b="b"/>
              <a:pathLst>
                <a:path w="36829" h="39370">
                  <a:moveTo>
                    <a:pt x="34093" y="2814"/>
                  </a:moveTo>
                  <a:lnTo>
                    <a:pt x="36742" y="8261"/>
                  </a:lnTo>
                  <a:lnTo>
                    <a:pt x="36546" y="15227"/>
                  </a:lnTo>
                  <a:lnTo>
                    <a:pt x="33695" y="22818"/>
                  </a:lnTo>
                  <a:lnTo>
                    <a:pt x="28378" y="30144"/>
                  </a:lnTo>
                  <a:lnTo>
                    <a:pt x="21479" y="35795"/>
                  </a:lnTo>
                  <a:lnTo>
                    <a:pt x="14332" y="38823"/>
                  </a:lnTo>
                  <a:lnTo>
                    <a:pt x="7776" y="39029"/>
                  </a:lnTo>
                  <a:lnTo>
                    <a:pt x="2648" y="36215"/>
                  </a:lnTo>
                  <a:lnTo>
                    <a:pt x="0" y="30768"/>
                  </a:lnTo>
                  <a:lnTo>
                    <a:pt x="195" y="23802"/>
                  </a:lnTo>
                  <a:lnTo>
                    <a:pt x="28966" y="0"/>
                  </a:lnTo>
                  <a:lnTo>
                    <a:pt x="34093" y="281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90" name="object 990"/>
          <p:cNvGrpSpPr/>
          <p:nvPr/>
        </p:nvGrpSpPr>
        <p:grpSpPr>
          <a:xfrm>
            <a:off x="2077923" y="5920359"/>
            <a:ext cx="56515" cy="56515"/>
            <a:chOff x="2077923" y="5920359"/>
            <a:chExt cx="56515" cy="56515"/>
          </a:xfrm>
        </p:grpSpPr>
        <p:sp>
          <p:nvSpPr>
            <p:cNvPr id="991" name="object 991"/>
            <p:cNvSpPr/>
            <p:nvPr/>
          </p:nvSpPr>
          <p:spPr>
            <a:xfrm>
              <a:off x="2083320" y="5925756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2083320" y="5925756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22580" y="0"/>
                  </a:moveTo>
                  <a:lnTo>
                    <a:pt x="31354" y="1779"/>
                  </a:lnTo>
                  <a:lnTo>
                    <a:pt x="38533" y="6627"/>
                  </a:lnTo>
                  <a:lnTo>
                    <a:pt x="43381" y="13807"/>
                  </a:lnTo>
                  <a:lnTo>
                    <a:pt x="45161" y="22580"/>
                  </a:lnTo>
                  <a:lnTo>
                    <a:pt x="43381" y="31354"/>
                  </a:lnTo>
                  <a:lnTo>
                    <a:pt x="38533" y="38533"/>
                  </a:lnTo>
                  <a:lnTo>
                    <a:pt x="31354" y="43381"/>
                  </a:lnTo>
                  <a:lnTo>
                    <a:pt x="22580" y="45161"/>
                  </a:lnTo>
                  <a:lnTo>
                    <a:pt x="13807" y="43381"/>
                  </a:lnTo>
                  <a:lnTo>
                    <a:pt x="6627" y="38533"/>
                  </a:lnTo>
                  <a:lnTo>
                    <a:pt x="1779" y="31354"/>
                  </a:lnTo>
                  <a:lnTo>
                    <a:pt x="0" y="22580"/>
                  </a:lnTo>
                  <a:lnTo>
                    <a:pt x="1779" y="13807"/>
                  </a:lnTo>
                  <a:lnTo>
                    <a:pt x="6627" y="6627"/>
                  </a:lnTo>
                  <a:lnTo>
                    <a:pt x="13807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93" name="object 993"/>
          <p:cNvGrpSpPr/>
          <p:nvPr/>
        </p:nvGrpSpPr>
        <p:grpSpPr>
          <a:xfrm>
            <a:off x="6119152" y="5947981"/>
            <a:ext cx="56515" cy="56515"/>
            <a:chOff x="6119152" y="5947981"/>
            <a:chExt cx="56515" cy="56515"/>
          </a:xfrm>
        </p:grpSpPr>
        <p:sp>
          <p:nvSpPr>
            <p:cNvPr id="994" name="object 994"/>
            <p:cNvSpPr/>
            <p:nvPr/>
          </p:nvSpPr>
          <p:spPr>
            <a:xfrm>
              <a:off x="6124549" y="5953379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67"/>
                  </a:moveTo>
                  <a:lnTo>
                    <a:pt x="1779" y="31346"/>
                  </a:lnTo>
                  <a:lnTo>
                    <a:pt x="6627" y="38525"/>
                  </a:lnTo>
                  <a:lnTo>
                    <a:pt x="13807" y="43370"/>
                  </a:lnTo>
                  <a:lnTo>
                    <a:pt x="22580" y="45148"/>
                  </a:lnTo>
                  <a:lnTo>
                    <a:pt x="31354" y="43370"/>
                  </a:lnTo>
                  <a:lnTo>
                    <a:pt x="38533" y="38525"/>
                  </a:lnTo>
                  <a:lnTo>
                    <a:pt x="43381" y="31346"/>
                  </a:lnTo>
                  <a:lnTo>
                    <a:pt x="45161" y="22567"/>
                  </a:lnTo>
                  <a:lnTo>
                    <a:pt x="43381" y="13796"/>
                  </a:lnTo>
                  <a:lnTo>
                    <a:pt x="38533" y="6621"/>
                  </a:lnTo>
                  <a:lnTo>
                    <a:pt x="31354" y="1777"/>
                  </a:lnTo>
                  <a:lnTo>
                    <a:pt x="22580" y="0"/>
                  </a:lnTo>
                  <a:lnTo>
                    <a:pt x="13807" y="1777"/>
                  </a:lnTo>
                  <a:lnTo>
                    <a:pt x="6627" y="6621"/>
                  </a:lnTo>
                  <a:lnTo>
                    <a:pt x="1779" y="13796"/>
                  </a:lnTo>
                  <a:lnTo>
                    <a:pt x="0" y="22567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6124549" y="5953379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580" y="0"/>
                  </a:moveTo>
                  <a:lnTo>
                    <a:pt x="31354" y="1777"/>
                  </a:lnTo>
                  <a:lnTo>
                    <a:pt x="38533" y="6621"/>
                  </a:lnTo>
                  <a:lnTo>
                    <a:pt x="43381" y="13796"/>
                  </a:lnTo>
                  <a:lnTo>
                    <a:pt x="45161" y="22567"/>
                  </a:lnTo>
                  <a:lnTo>
                    <a:pt x="43381" y="31346"/>
                  </a:lnTo>
                  <a:lnTo>
                    <a:pt x="38533" y="38525"/>
                  </a:lnTo>
                  <a:lnTo>
                    <a:pt x="31354" y="43370"/>
                  </a:lnTo>
                  <a:lnTo>
                    <a:pt x="22580" y="45148"/>
                  </a:lnTo>
                  <a:lnTo>
                    <a:pt x="13807" y="43370"/>
                  </a:lnTo>
                  <a:lnTo>
                    <a:pt x="6627" y="38525"/>
                  </a:lnTo>
                  <a:lnTo>
                    <a:pt x="1779" y="31346"/>
                  </a:lnTo>
                  <a:lnTo>
                    <a:pt x="0" y="22567"/>
                  </a:lnTo>
                  <a:lnTo>
                    <a:pt x="1779" y="13796"/>
                  </a:lnTo>
                  <a:lnTo>
                    <a:pt x="6627" y="6621"/>
                  </a:lnTo>
                  <a:lnTo>
                    <a:pt x="13807" y="1777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96" name="object 996"/>
          <p:cNvGrpSpPr/>
          <p:nvPr/>
        </p:nvGrpSpPr>
        <p:grpSpPr>
          <a:xfrm>
            <a:off x="2589733" y="5868631"/>
            <a:ext cx="56515" cy="56515"/>
            <a:chOff x="2589733" y="5868631"/>
            <a:chExt cx="56515" cy="56515"/>
          </a:xfrm>
        </p:grpSpPr>
        <p:sp>
          <p:nvSpPr>
            <p:cNvPr id="997" name="object 997"/>
            <p:cNvSpPr/>
            <p:nvPr/>
          </p:nvSpPr>
          <p:spPr>
            <a:xfrm>
              <a:off x="2595130" y="5874029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2595130" y="5874029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22580" y="0"/>
                  </a:move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99" name="object 999"/>
          <p:cNvGrpSpPr/>
          <p:nvPr/>
        </p:nvGrpSpPr>
        <p:grpSpPr>
          <a:xfrm>
            <a:off x="6630961" y="5896241"/>
            <a:ext cx="56515" cy="56515"/>
            <a:chOff x="6630961" y="5896241"/>
            <a:chExt cx="56515" cy="56515"/>
          </a:xfrm>
        </p:grpSpPr>
        <p:sp>
          <p:nvSpPr>
            <p:cNvPr id="1000" name="object 1000"/>
            <p:cNvSpPr/>
            <p:nvPr/>
          </p:nvSpPr>
          <p:spPr>
            <a:xfrm>
              <a:off x="6636359" y="5901639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6636359" y="5901639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580" y="0"/>
                  </a:move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02" name="object 1002"/>
          <p:cNvSpPr/>
          <p:nvPr/>
        </p:nvSpPr>
        <p:spPr>
          <a:xfrm>
            <a:off x="2105901" y="5874029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10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3" name="object 1003"/>
          <p:cNvSpPr/>
          <p:nvPr/>
        </p:nvSpPr>
        <p:spPr>
          <a:xfrm>
            <a:off x="6147130" y="5901639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09" h="52070">
                <a:moveTo>
                  <a:pt x="0" y="51739"/>
                </a:moveTo>
                <a:lnTo>
                  <a:pt x="51181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4" name="object 1004"/>
          <p:cNvSpPr/>
          <p:nvPr/>
        </p:nvSpPr>
        <p:spPr>
          <a:xfrm>
            <a:off x="2105901" y="5955538"/>
            <a:ext cx="152400" cy="15875"/>
          </a:xfrm>
          <a:custGeom>
            <a:avLst/>
            <a:gdLst/>
            <a:ahLst/>
            <a:cxnLst/>
            <a:rect l="l" t="t" r="r" b="b"/>
            <a:pathLst>
              <a:path w="152400" h="15875">
                <a:moveTo>
                  <a:pt x="0" y="15379"/>
                </a:moveTo>
                <a:lnTo>
                  <a:pt x="152184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5" name="object 1005"/>
          <p:cNvSpPr/>
          <p:nvPr/>
        </p:nvSpPr>
        <p:spPr>
          <a:xfrm>
            <a:off x="2471762" y="5919190"/>
            <a:ext cx="146050" cy="15240"/>
          </a:xfrm>
          <a:custGeom>
            <a:avLst/>
            <a:gdLst/>
            <a:ahLst/>
            <a:cxnLst/>
            <a:rect l="l" t="t" r="r" b="b"/>
            <a:pathLst>
              <a:path w="146050" h="15239">
                <a:moveTo>
                  <a:pt x="0" y="14757"/>
                </a:moveTo>
                <a:lnTo>
                  <a:pt x="145948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6" name="object 1006"/>
          <p:cNvSpPr/>
          <p:nvPr/>
        </p:nvSpPr>
        <p:spPr>
          <a:xfrm>
            <a:off x="6147130" y="5983147"/>
            <a:ext cx="152400" cy="15875"/>
          </a:xfrm>
          <a:custGeom>
            <a:avLst/>
            <a:gdLst/>
            <a:ahLst/>
            <a:cxnLst/>
            <a:rect l="l" t="t" r="r" b="b"/>
            <a:pathLst>
              <a:path w="152400" h="15875">
                <a:moveTo>
                  <a:pt x="0" y="15379"/>
                </a:moveTo>
                <a:lnTo>
                  <a:pt x="152184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07" name="object 1007"/>
          <p:cNvSpPr/>
          <p:nvPr/>
        </p:nvSpPr>
        <p:spPr>
          <a:xfrm>
            <a:off x="6512991" y="5946800"/>
            <a:ext cx="146050" cy="15240"/>
          </a:xfrm>
          <a:custGeom>
            <a:avLst/>
            <a:gdLst/>
            <a:ahLst/>
            <a:cxnLst/>
            <a:rect l="l" t="t" r="r" b="b"/>
            <a:pathLst>
              <a:path w="146050" h="15239">
                <a:moveTo>
                  <a:pt x="0" y="14757"/>
                </a:moveTo>
                <a:lnTo>
                  <a:pt x="145948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08" name="object 1008"/>
          <p:cNvGrpSpPr/>
          <p:nvPr/>
        </p:nvGrpSpPr>
        <p:grpSpPr>
          <a:xfrm>
            <a:off x="2077923" y="5817069"/>
            <a:ext cx="56515" cy="56515"/>
            <a:chOff x="2077923" y="5817069"/>
            <a:chExt cx="56515" cy="56515"/>
          </a:xfrm>
        </p:grpSpPr>
        <p:sp>
          <p:nvSpPr>
            <p:cNvPr id="1009" name="object 1009"/>
            <p:cNvSpPr/>
            <p:nvPr/>
          </p:nvSpPr>
          <p:spPr>
            <a:xfrm>
              <a:off x="2083320" y="5822467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0" y="22580"/>
                  </a:moveTo>
                  <a:lnTo>
                    <a:pt x="1779" y="31352"/>
                  </a:lnTo>
                  <a:lnTo>
                    <a:pt x="6627" y="38527"/>
                  </a:lnTo>
                  <a:lnTo>
                    <a:pt x="13807" y="43370"/>
                  </a:lnTo>
                  <a:lnTo>
                    <a:pt x="22580" y="45148"/>
                  </a:lnTo>
                  <a:lnTo>
                    <a:pt x="31354" y="43370"/>
                  </a:lnTo>
                  <a:lnTo>
                    <a:pt x="38533" y="38527"/>
                  </a:lnTo>
                  <a:lnTo>
                    <a:pt x="43381" y="31352"/>
                  </a:lnTo>
                  <a:lnTo>
                    <a:pt x="45161" y="22580"/>
                  </a:lnTo>
                  <a:lnTo>
                    <a:pt x="43381" y="13801"/>
                  </a:lnTo>
                  <a:lnTo>
                    <a:pt x="38533" y="6623"/>
                  </a:lnTo>
                  <a:lnTo>
                    <a:pt x="31354" y="1777"/>
                  </a:lnTo>
                  <a:lnTo>
                    <a:pt x="22580" y="0"/>
                  </a:lnTo>
                  <a:lnTo>
                    <a:pt x="13807" y="1777"/>
                  </a:lnTo>
                  <a:lnTo>
                    <a:pt x="6627" y="6623"/>
                  </a:lnTo>
                  <a:lnTo>
                    <a:pt x="1779" y="13801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2083320" y="5822467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22580" y="0"/>
                  </a:moveTo>
                  <a:lnTo>
                    <a:pt x="31354" y="1777"/>
                  </a:lnTo>
                  <a:lnTo>
                    <a:pt x="38533" y="6623"/>
                  </a:lnTo>
                  <a:lnTo>
                    <a:pt x="43381" y="13801"/>
                  </a:lnTo>
                  <a:lnTo>
                    <a:pt x="45161" y="22580"/>
                  </a:lnTo>
                  <a:lnTo>
                    <a:pt x="43381" y="31352"/>
                  </a:lnTo>
                  <a:lnTo>
                    <a:pt x="38533" y="38527"/>
                  </a:lnTo>
                  <a:lnTo>
                    <a:pt x="31354" y="43370"/>
                  </a:lnTo>
                  <a:lnTo>
                    <a:pt x="22580" y="45148"/>
                  </a:lnTo>
                  <a:lnTo>
                    <a:pt x="13807" y="43370"/>
                  </a:lnTo>
                  <a:lnTo>
                    <a:pt x="6627" y="38527"/>
                  </a:lnTo>
                  <a:lnTo>
                    <a:pt x="1779" y="31352"/>
                  </a:lnTo>
                  <a:lnTo>
                    <a:pt x="0" y="22580"/>
                  </a:lnTo>
                  <a:lnTo>
                    <a:pt x="1779" y="13801"/>
                  </a:lnTo>
                  <a:lnTo>
                    <a:pt x="6627" y="6623"/>
                  </a:lnTo>
                  <a:lnTo>
                    <a:pt x="13807" y="1777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11" name="object 1011"/>
          <p:cNvGrpSpPr/>
          <p:nvPr/>
        </p:nvGrpSpPr>
        <p:grpSpPr>
          <a:xfrm>
            <a:off x="6119152" y="5872289"/>
            <a:ext cx="56515" cy="56515"/>
            <a:chOff x="6119152" y="5872289"/>
            <a:chExt cx="56515" cy="56515"/>
          </a:xfrm>
        </p:grpSpPr>
        <p:sp>
          <p:nvSpPr>
            <p:cNvPr id="1012" name="object 1012"/>
            <p:cNvSpPr/>
            <p:nvPr/>
          </p:nvSpPr>
          <p:spPr>
            <a:xfrm>
              <a:off x="6124549" y="5877687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6124549" y="5877687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580" y="0"/>
                  </a:moveTo>
                  <a:lnTo>
                    <a:pt x="31354" y="1779"/>
                  </a:lnTo>
                  <a:lnTo>
                    <a:pt x="38533" y="6627"/>
                  </a:lnTo>
                  <a:lnTo>
                    <a:pt x="43381" y="13807"/>
                  </a:lnTo>
                  <a:lnTo>
                    <a:pt x="45161" y="22580"/>
                  </a:lnTo>
                  <a:lnTo>
                    <a:pt x="43381" y="31354"/>
                  </a:lnTo>
                  <a:lnTo>
                    <a:pt x="38533" y="38533"/>
                  </a:lnTo>
                  <a:lnTo>
                    <a:pt x="31354" y="43381"/>
                  </a:lnTo>
                  <a:lnTo>
                    <a:pt x="22580" y="45161"/>
                  </a:lnTo>
                  <a:lnTo>
                    <a:pt x="13807" y="43381"/>
                  </a:lnTo>
                  <a:lnTo>
                    <a:pt x="6627" y="38533"/>
                  </a:lnTo>
                  <a:lnTo>
                    <a:pt x="1779" y="31354"/>
                  </a:lnTo>
                  <a:lnTo>
                    <a:pt x="0" y="22580"/>
                  </a:lnTo>
                  <a:lnTo>
                    <a:pt x="1779" y="13807"/>
                  </a:lnTo>
                  <a:lnTo>
                    <a:pt x="6627" y="6627"/>
                  </a:lnTo>
                  <a:lnTo>
                    <a:pt x="13807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14" name="object 1014"/>
          <p:cNvGrpSpPr/>
          <p:nvPr/>
        </p:nvGrpSpPr>
        <p:grpSpPr>
          <a:xfrm>
            <a:off x="2589733" y="5765342"/>
            <a:ext cx="56515" cy="56515"/>
            <a:chOff x="2589733" y="5765342"/>
            <a:chExt cx="56515" cy="56515"/>
          </a:xfrm>
        </p:grpSpPr>
        <p:sp>
          <p:nvSpPr>
            <p:cNvPr id="1015" name="object 1015"/>
            <p:cNvSpPr/>
            <p:nvPr/>
          </p:nvSpPr>
          <p:spPr>
            <a:xfrm>
              <a:off x="2595130" y="577074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0" y="22567"/>
                  </a:moveTo>
                  <a:lnTo>
                    <a:pt x="1779" y="31346"/>
                  </a:lnTo>
                  <a:lnTo>
                    <a:pt x="6627" y="38525"/>
                  </a:lnTo>
                  <a:lnTo>
                    <a:pt x="13807" y="43370"/>
                  </a:lnTo>
                  <a:lnTo>
                    <a:pt x="22580" y="45148"/>
                  </a:lnTo>
                  <a:lnTo>
                    <a:pt x="31354" y="43370"/>
                  </a:lnTo>
                  <a:lnTo>
                    <a:pt x="38533" y="38525"/>
                  </a:lnTo>
                  <a:lnTo>
                    <a:pt x="43381" y="31346"/>
                  </a:lnTo>
                  <a:lnTo>
                    <a:pt x="45161" y="22567"/>
                  </a:lnTo>
                  <a:lnTo>
                    <a:pt x="43381" y="13796"/>
                  </a:lnTo>
                  <a:lnTo>
                    <a:pt x="38533" y="6621"/>
                  </a:lnTo>
                  <a:lnTo>
                    <a:pt x="31354" y="1777"/>
                  </a:lnTo>
                  <a:lnTo>
                    <a:pt x="22580" y="0"/>
                  </a:lnTo>
                  <a:lnTo>
                    <a:pt x="13807" y="1777"/>
                  </a:lnTo>
                  <a:lnTo>
                    <a:pt x="6627" y="6621"/>
                  </a:lnTo>
                  <a:lnTo>
                    <a:pt x="1779" y="13796"/>
                  </a:lnTo>
                  <a:lnTo>
                    <a:pt x="0" y="22567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2595130" y="577074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22580" y="0"/>
                  </a:moveTo>
                  <a:lnTo>
                    <a:pt x="13807" y="1777"/>
                  </a:lnTo>
                  <a:lnTo>
                    <a:pt x="6627" y="6621"/>
                  </a:lnTo>
                  <a:lnTo>
                    <a:pt x="1779" y="13796"/>
                  </a:lnTo>
                  <a:lnTo>
                    <a:pt x="0" y="22567"/>
                  </a:lnTo>
                  <a:lnTo>
                    <a:pt x="1779" y="31346"/>
                  </a:lnTo>
                  <a:lnTo>
                    <a:pt x="6627" y="38525"/>
                  </a:lnTo>
                  <a:lnTo>
                    <a:pt x="13807" y="43370"/>
                  </a:lnTo>
                  <a:lnTo>
                    <a:pt x="22580" y="45148"/>
                  </a:lnTo>
                  <a:lnTo>
                    <a:pt x="31354" y="43370"/>
                  </a:lnTo>
                  <a:lnTo>
                    <a:pt x="38533" y="38525"/>
                  </a:lnTo>
                  <a:lnTo>
                    <a:pt x="43381" y="31346"/>
                  </a:lnTo>
                  <a:lnTo>
                    <a:pt x="45161" y="22567"/>
                  </a:lnTo>
                  <a:lnTo>
                    <a:pt x="43381" y="13796"/>
                  </a:lnTo>
                  <a:lnTo>
                    <a:pt x="38533" y="6621"/>
                  </a:lnTo>
                  <a:lnTo>
                    <a:pt x="31354" y="1777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17" name="object 1017"/>
          <p:cNvGrpSpPr/>
          <p:nvPr/>
        </p:nvGrpSpPr>
        <p:grpSpPr>
          <a:xfrm>
            <a:off x="6630961" y="5820562"/>
            <a:ext cx="56515" cy="56515"/>
            <a:chOff x="6630961" y="5820562"/>
            <a:chExt cx="56515" cy="56515"/>
          </a:xfrm>
        </p:grpSpPr>
        <p:sp>
          <p:nvSpPr>
            <p:cNvPr id="1018" name="object 1018"/>
            <p:cNvSpPr/>
            <p:nvPr/>
          </p:nvSpPr>
          <p:spPr>
            <a:xfrm>
              <a:off x="6636359" y="582596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6636359" y="582596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580" y="0"/>
                  </a:move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20" name="object 1020"/>
          <p:cNvSpPr/>
          <p:nvPr/>
        </p:nvSpPr>
        <p:spPr>
          <a:xfrm>
            <a:off x="2105901" y="5770740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10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1" name="object 1021"/>
          <p:cNvSpPr/>
          <p:nvPr/>
        </p:nvSpPr>
        <p:spPr>
          <a:xfrm>
            <a:off x="6147130" y="5825959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09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2" name="object 1022"/>
          <p:cNvSpPr/>
          <p:nvPr/>
        </p:nvSpPr>
        <p:spPr>
          <a:xfrm>
            <a:off x="2105901" y="5815888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10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23" name="object 1023"/>
          <p:cNvSpPr/>
          <p:nvPr/>
        </p:nvSpPr>
        <p:spPr>
          <a:xfrm>
            <a:off x="6147130" y="5871121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09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24" name="object 1024"/>
          <p:cNvGrpSpPr/>
          <p:nvPr/>
        </p:nvGrpSpPr>
        <p:grpSpPr>
          <a:xfrm>
            <a:off x="2077923" y="5715050"/>
            <a:ext cx="56515" cy="56515"/>
            <a:chOff x="2077923" y="5715050"/>
            <a:chExt cx="56515" cy="56515"/>
          </a:xfrm>
        </p:grpSpPr>
        <p:sp>
          <p:nvSpPr>
            <p:cNvPr id="1025" name="object 1025"/>
            <p:cNvSpPr/>
            <p:nvPr/>
          </p:nvSpPr>
          <p:spPr>
            <a:xfrm>
              <a:off x="2083320" y="5720448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2083320" y="5720448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22580" y="0"/>
                  </a:moveTo>
                  <a:lnTo>
                    <a:pt x="31354" y="1779"/>
                  </a:lnTo>
                  <a:lnTo>
                    <a:pt x="38533" y="6627"/>
                  </a:lnTo>
                  <a:lnTo>
                    <a:pt x="43381" y="13807"/>
                  </a:lnTo>
                  <a:lnTo>
                    <a:pt x="45161" y="22580"/>
                  </a:lnTo>
                  <a:lnTo>
                    <a:pt x="43381" y="31354"/>
                  </a:lnTo>
                  <a:lnTo>
                    <a:pt x="38533" y="38533"/>
                  </a:lnTo>
                  <a:lnTo>
                    <a:pt x="31354" y="43381"/>
                  </a:lnTo>
                  <a:lnTo>
                    <a:pt x="22580" y="45161"/>
                  </a:lnTo>
                  <a:lnTo>
                    <a:pt x="13807" y="43381"/>
                  </a:lnTo>
                  <a:lnTo>
                    <a:pt x="6627" y="38533"/>
                  </a:lnTo>
                  <a:lnTo>
                    <a:pt x="1779" y="31354"/>
                  </a:lnTo>
                  <a:lnTo>
                    <a:pt x="0" y="22580"/>
                  </a:lnTo>
                  <a:lnTo>
                    <a:pt x="1779" y="13807"/>
                  </a:lnTo>
                  <a:lnTo>
                    <a:pt x="6627" y="6627"/>
                  </a:lnTo>
                  <a:lnTo>
                    <a:pt x="13807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7" name="object 1027"/>
          <p:cNvGrpSpPr/>
          <p:nvPr/>
        </p:nvGrpSpPr>
        <p:grpSpPr>
          <a:xfrm>
            <a:off x="6119152" y="5797893"/>
            <a:ext cx="56515" cy="56515"/>
            <a:chOff x="6119152" y="5797893"/>
            <a:chExt cx="56515" cy="56515"/>
          </a:xfrm>
        </p:grpSpPr>
        <p:sp>
          <p:nvSpPr>
            <p:cNvPr id="1028" name="object 1028"/>
            <p:cNvSpPr/>
            <p:nvPr/>
          </p:nvSpPr>
          <p:spPr>
            <a:xfrm>
              <a:off x="6124549" y="580329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80"/>
                  </a:moveTo>
                  <a:lnTo>
                    <a:pt x="1779" y="31352"/>
                  </a:lnTo>
                  <a:lnTo>
                    <a:pt x="6627" y="38527"/>
                  </a:lnTo>
                  <a:lnTo>
                    <a:pt x="13807" y="43370"/>
                  </a:lnTo>
                  <a:lnTo>
                    <a:pt x="22580" y="45148"/>
                  </a:lnTo>
                  <a:lnTo>
                    <a:pt x="31354" y="43370"/>
                  </a:lnTo>
                  <a:lnTo>
                    <a:pt x="38533" y="38527"/>
                  </a:lnTo>
                  <a:lnTo>
                    <a:pt x="43381" y="31352"/>
                  </a:lnTo>
                  <a:lnTo>
                    <a:pt x="45161" y="22580"/>
                  </a:lnTo>
                  <a:lnTo>
                    <a:pt x="43381" y="13801"/>
                  </a:lnTo>
                  <a:lnTo>
                    <a:pt x="38533" y="6623"/>
                  </a:lnTo>
                  <a:lnTo>
                    <a:pt x="31354" y="1778"/>
                  </a:lnTo>
                  <a:lnTo>
                    <a:pt x="22580" y="0"/>
                  </a:lnTo>
                  <a:lnTo>
                    <a:pt x="13807" y="1778"/>
                  </a:lnTo>
                  <a:lnTo>
                    <a:pt x="6627" y="6623"/>
                  </a:lnTo>
                  <a:lnTo>
                    <a:pt x="1779" y="13801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6124549" y="580329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580" y="0"/>
                  </a:moveTo>
                  <a:lnTo>
                    <a:pt x="31354" y="1778"/>
                  </a:lnTo>
                  <a:lnTo>
                    <a:pt x="38533" y="6623"/>
                  </a:lnTo>
                  <a:lnTo>
                    <a:pt x="43381" y="13801"/>
                  </a:lnTo>
                  <a:lnTo>
                    <a:pt x="45161" y="22580"/>
                  </a:lnTo>
                  <a:lnTo>
                    <a:pt x="43381" y="31352"/>
                  </a:lnTo>
                  <a:lnTo>
                    <a:pt x="38533" y="38527"/>
                  </a:lnTo>
                  <a:lnTo>
                    <a:pt x="31354" y="43370"/>
                  </a:lnTo>
                  <a:lnTo>
                    <a:pt x="22580" y="45148"/>
                  </a:lnTo>
                  <a:lnTo>
                    <a:pt x="13807" y="43370"/>
                  </a:lnTo>
                  <a:lnTo>
                    <a:pt x="6627" y="38527"/>
                  </a:lnTo>
                  <a:lnTo>
                    <a:pt x="1779" y="31352"/>
                  </a:lnTo>
                  <a:lnTo>
                    <a:pt x="0" y="22580"/>
                  </a:lnTo>
                  <a:lnTo>
                    <a:pt x="1779" y="13801"/>
                  </a:lnTo>
                  <a:lnTo>
                    <a:pt x="6627" y="6623"/>
                  </a:lnTo>
                  <a:lnTo>
                    <a:pt x="13807" y="1778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30" name="object 1030"/>
          <p:cNvGrpSpPr/>
          <p:nvPr/>
        </p:nvGrpSpPr>
        <p:grpSpPr>
          <a:xfrm>
            <a:off x="2589733" y="5663323"/>
            <a:ext cx="56515" cy="56515"/>
            <a:chOff x="2589733" y="5663323"/>
            <a:chExt cx="56515" cy="56515"/>
          </a:xfrm>
        </p:grpSpPr>
        <p:sp>
          <p:nvSpPr>
            <p:cNvPr id="1031" name="object 1031"/>
            <p:cNvSpPr/>
            <p:nvPr/>
          </p:nvSpPr>
          <p:spPr>
            <a:xfrm>
              <a:off x="2595130" y="5668721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2595130" y="5668721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22580" y="0"/>
                  </a:move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33" name="object 1033"/>
          <p:cNvGrpSpPr/>
          <p:nvPr/>
        </p:nvGrpSpPr>
        <p:grpSpPr>
          <a:xfrm>
            <a:off x="6630961" y="5746165"/>
            <a:ext cx="56515" cy="56515"/>
            <a:chOff x="6630961" y="5746165"/>
            <a:chExt cx="56515" cy="56515"/>
          </a:xfrm>
        </p:grpSpPr>
        <p:sp>
          <p:nvSpPr>
            <p:cNvPr id="1034" name="object 1034"/>
            <p:cNvSpPr/>
            <p:nvPr/>
          </p:nvSpPr>
          <p:spPr>
            <a:xfrm>
              <a:off x="6636359" y="5751563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67"/>
                  </a:moveTo>
                  <a:lnTo>
                    <a:pt x="1779" y="31341"/>
                  </a:lnTo>
                  <a:lnTo>
                    <a:pt x="6627" y="38520"/>
                  </a:lnTo>
                  <a:lnTo>
                    <a:pt x="13807" y="43368"/>
                  </a:lnTo>
                  <a:lnTo>
                    <a:pt x="22580" y="45148"/>
                  </a:lnTo>
                  <a:lnTo>
                    <a:pt x="31354" y="43368"/>
                  </a:lnTo>
                  <a:lnTo>
                    <a:pt x="38533" y="38520"/>
                  </a:lnTo>
                  <a:lnTo>
                    <a:pt x="43381" y="31341"/>
                  </a:lnTo>
                  <a:lnTo>
                    <a:pt x="45161" y="22567"/>
                  </a:lnTo>
                  <a:lnTo>
                    <a:pt x="43381" y="13796"/>
                  </a:lnTo>
                  <a:lnTo>
                    <a:pt x="38533" y="6621"/>
                  </a:lnTo>
                  <a:lnTo>
                    <a:pt x="31354" y="1777"/>
                  </a:lnTo>
                  <a:lnTo>
                    <a:pt x="22580" y="0"/>
                  </a:lnTo>
                  <a:lnTo>
                    <a:pt x="13807" y="1777"/>
                  </a:lnTo>
                  <a:lnTo>
                    <a:pt x="6627" y="6621"/>
                  </a:lnTo>
                  <a:lnTo>
                    <a:pt x="1779" y="13796"/>
                  </a:lnTo>
                  <a:lnTo>
                    <a:pt x="0" y="22567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6636359" y="5751563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580" y="0"/>
                  </a:moveTo>
                  <a:lnTo>
                    <a:pt x="13807" y="1777"/>
                  </a:lnTo>
                  <a:lnTo>
                    <a:pt x="6627" y="6621"/>
                  </a:lnTo>
                  <a:lnTo>
                    <a:pt x="1779" y="13796"/>
                  </a:lnTo>
                  <a:lnTo>
                    <a:pt x="0" y="22567"/>
                  </a:lnTo>
                  <a:lnTo>
                    <a:pt x="1779" y="31341"/>
                  </a:lnTo>
                  <a:lnTo>
                    <a:pt x="6627" y="38520"/>
                  </a:lnTo>
                  <a:lnTo>
                    <a:pt x="13807" y="43368"/>
                  </a:lnTo>
                  <a:lnTo>
                    <a:pt x="22580" y="45148"/>
                  </a:lnTo>
                  <a:lnTo>
                    <a:pt x="31354" y="43368"/>
                  </a:lnTo>
                  <a:lnTo>
                    <a:pt x="38533" y="38520"/>
                  </a:lnTo>
                  <a:lnTo>
                    <a:pt x="43381" y="31341"/>
                  </a:lnTo>
                  <a:lnTo>
                    <a:pt x="45161" y="22567"/>
                  </a:lnTo>
                  <a:lnTo>
                    <a:pt x="43381" y="13796"/>
                  </a:lnTo>
                  <a:lnTo>
                    <a:pt x="38533" y="6621"/>
                  </a:lnTo>
                  <a:lnTo>
                    <a:pt x="31354" y="1777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36" name="object 1036"/>
          <p:cNvSpPr/>
          <p:nvPr/>
        </p:nvSpPr>
        <p:spPr>
          <a:xfrm>
            <a:off x="2105901" y="5668721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10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7" name="object 1037"/>
          <p:cNvSpPr/>
          <p:nvPr/>
        </p:nvSpPr>
        <p:spPr>
          <a:xfrm>
            <a:off x="6147130" y="5751563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09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8" name="object 1038"/>
          <p:cNvSpPr/>
          <p:nvPr/>
        </p:nvSpPr>
        <p:spPr>
          <a:xfrm>
            <a:off x="2105901" y="5713882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10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39" name="object 1039"/>
          <p:cNvSpPr/>
          <p:nvPr/>
        </p:nvSpPr>
        <p:spPr>
          <a:xfrm>
            <a:off x="6147130" y="5796711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09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40" name="object 1040"/>
          <p:cNvGrpSpPr/>
          <p:nvPr/>
        </p:nvGrpSpPr>
        <p:grpSpPr>
          <a:xfrm>
            <a:off x="2077923" y="5509120"/>
            <a:ext cx="56515" cy="56515"/>
            <a:chOff x="2077923" y="5509120"/>
            <a:chExt cx="56515" cy="56515"/>
          </a:xfrm>
        </p:grpSpPr>
        <p:sp>
          <p:nvSpPr>
            <p:cNvPr id="1041" name="object 1041"/>
            <p:cNvSpPr/>
            <p:nvPr/>
          </p:nvSpPr>
          <p:spPr>
            <a:xfrm>
              <a:off x="2083320" y="5514517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2083320" y="5514517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22580" y="0"/>
                  </a:moveTo>
                  <a:lnTo>
                    <a:pt x="31354" y="1779"/>
                  </a:lnTo>
                  <a:lnTo>
                    <a:pt x="38533" y="6627"/>
                  </a:lnTo>
                  <a:lnTo>
                    <a:pt x="43381" y="13807"/>
                  </a:lnTo>
                  <a:lnTo>
                    <a:pt x="45161" y="22580"/>
                  </a:lnTo>
                  <a:lnTo>
                    <a:pt x="43381" y="31354"/>
                  </a:lnTo>
                  <a:lnTo>
                    <a:pt x="38533" y="38533"/>
                  </a:lnTo>
                  <a:lnTo>
                    <a:pt x="31354" y="43381"/>
                  </a:lnTo>
                  <a:lnTo>
                    <a:pt x="22580" y="45161"/>
                  </a:lnTo>
                  <a:lnTo>
                    <a:pt x="13807" y="43381"/>
                  </a:lnTo>
                  <a:lnTo>
                    <a:pt x="6627" y="38533"/>
                  </a:lnTo>
                  <a:lnTo>
                    <a:pt x="1779" y="31354"/>
                  </a:lnTo>
                  <a:lnTo>
                    <a:pt x="0" y="22580"/>
                  </a:lnTo>
                  <a:lnTo>
                    <a:pt x="1779" y="13807"/>
                  </a:lnTo>
                  <a:lnTo>
                    <a:pt x="6627" y="6627"/>
                  </a:lnTo>
                  <a:lnTo>
                    <a:pt x="13807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43" name="object 1043"/>
          <p:cNvGrpSpPr/>
          <p:nvPr/>
        </p:nvGrpSpPr>
        <p:grpSpPr>
          <a:xfrm>
            <a:off x="6119152" y="5647182"/>
            <a:ext cx="56515" cy="56515"/>
            <a:chOff x="6119152" y="5647182"/>
            <a:chExt cx="56515" cy="56515"/>
          </a:xfrm>
        </p:grpSpPr>
        <p:sp>
          <p:nvSpPr>
            <p:cNvPr id="1044" name="object 1044"/>
            <p:cNvSpPr/>
            <p:nvPr/>
          </p:nvSpPr>
          <p:spPr>
            <a:xfrm>
              <a:off x="6124549" y="5652579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6124549" y="5652579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580" y="0"/>
                  </a:moveTo>
                  <a:lnTo>
                    <a:pt x="31354" y="1779"/>
                  </a:lnTo>
                  <a:lnTo>
                    <a:pt x="38533" y="6627"/>
                  </a:lnTo>
                  <a:lnTo>
                    <a:pt x="43381" y="13807"/>
                  </a:lnTo>
                  <a:lnTo>
                    <a:pt x="45161" y="22580"/>
                  </a:lnTo>
                  <a:lnTo>
                    <a:pt x="43381" y="31354"/>
                  </a:lnTo>
                  <a:lnTo>
                    <a:pt x="38533" y="38533"/>
                  </a:lnTo>
                  <a:lnTo>
                    <a:pt x="31354" y="43381"/>
                  </a:lnTo>
                  <a:lnTo>
                    <a:pt x="22580" y="45161"/>
                  </a:lnTo>
                  <a:lnTo>
                    <a:pt x="13807" y="43381"/>
                  </a:lnTo>
                  <a:lnTo>
                    <a:pt x="6627" y="38533"/>
                  </a:lnTo>
                  <a:lnTo>
                    <a:pt x="1779" y="31354"/>
                  </a:lnTo>
                  <a:lnTo>
                    <a:pt x="0" y="22580"/>
                  </a:lnTo>
                  <a:lnTo>
                    <a:pt x="1779" y="13807"/>
                  </a:lnTo>
                  <a:lnTo>
                    <a:pt x="6627" y="6627"/>
                  </a:lnTo>
                  <a:lnTo>
                    <a:pt x="13807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46" name="object 1046"/>
          <p:cNvGrpSpPr/>
          <p:nvPr/>
        </p:nvGrpSpPr>
        <p:grpSpPr>
          <a:xfrm>
            <a:off x="2589733" y="5457393"/>
            <a:ext cx="56515" cy="56515"/>
            <a:chOff x="2589733" y="5457393"/>
            <a:chExt cx="56515" cy="56515"/>
          </a:xfrm>
        </p:grpSpPr>
        <p:sp>
          <p:nvSpPr>
            <p:cNvPr id="1047" name="object 1047"/>
            <p:cNvSpPr/>
            <p:nvPr/>
          </p:nvSpPr>
          <p:spPr>
            <a:xfrm>
              <a:off x="2595130" y="546279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2595130" y="546279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22580" y="0"/>
                  </a:move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49" name="object 1049"/>
          <p:cNvGrpSpPr/>
          <p:nvPr/>
        </p:nvGrpSpPr>
        <p:grpSpPr>
          <a:xfrm>
            <a:off x="6630961" y="5595454"/>
            <a:ext cx="56515" cy="56515"/>
            <a:chOff x="6630961" y="5595454"/>
            <a:chExt cx="56515" cy="56515"/>
          </a:xfrm>
        </p:grpSpPr>
        <p:sp>
          <p:nvSpPr>
            <p:cNvPr id="1050" name="object 1050"/>
            <p:cNvSpPr/>
            <p:nvPr/>
          </p:nvSpPr>
          <p:spPr>
            <a:xfrm>
              <a:off x="6636359" y="5600852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6636359" y="5600852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580" y="0"/>
                  </a:move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52" name="object 1052"/>
          <p:cNvSpPr/>
          <p:nvPr/>
        </p:nvSpPr>
        <p:spPr>
          <a:xfrm>
            <a:off x="2105901" y="5462790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10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3" name="object 1053"/>
          <p:cNvSpPr/>
          <p:nvPr/>
        </p:nvSpPr>
        <p:spPr>
          <a:xfrm>
            <a:off x="6147130" y="5600852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09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4" name="object 1054"/>
          <p:cNvSpPr/>
          <p:nvPr/>
        </p:nvSpPr>
        <p:spPr>
          <a:xfrm>
            <a:off x="2105901" y="5507951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10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5" name="object 1055"/>
          <p:cNvSpPr/>
          <p:nvPr/>
        </p:nvSpPr>
        <p:spPr>
          <a:xfrm>
            <a:off x="6147130" y="5646013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09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56" name="object 1056"/>
          <p:cNvGrpSpPr/>
          <p:nvPr/>
        </p:nvGrpSpPr>
        <p:grpSpPr>
          <a:xfrm>
            <a:off x="2077923" y="5612168"/>
            <a:ext cx="56515" cy="56515"/>
            <a:chOff x="2077923" y="5612168"/>
            <a:chExt cx="56515" cy="56515"/>
          </a:xfrm>
        </p:grpSpPr>
        <p:sp>
          <p:nvSpPr>
            <p:cNvPr id="1057" name="object 1057"/>
            <p:cNvSpPr/>
            <p:nvPr/>
          </p:nvSpPr>
          <p:spPr>
            <a:xfrm>
              <a:off x="2083320" y="5617565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2083320" y="5617565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22580" y="0"/>
                  </a:moveTo>
                  <a:lnTo>
                    <a:pt x="31354" y="1779"/>
                  </a:lnTo>
                  <a:lnTo>
                    <a:pt x="38533" y="6627"/>
                  </a:lnTo>
                  <a:lnTo>
                    <a:pt x="43381" y="13807"/>
                  </a:lnTo>
                  <a:lnTo>
                    <a:pt x="45161" y="22580"/>
                  </a:lnTo>
                  <a:lnTo>
                    <a:pt x="43381" y="31354"/>
                  </a:lnTo>
                  <a:lnTo>
                    <a:pt x="38533" y="38533"/>
                  </a:lnTo>
                  <a:lnTo>
                    <a:pt x="31354" y="43381"/>
                  </a:lnTo>
                  <a:lnTo>
                    <a:pt x="22580" y="45161"/>
                  </a:lnTo>
                  <a:lnTo>
                    <a:pt x="13807" y="43381"/>
                  </a:lnTo>
                  <a:lnTo>
                    <a:pt x="6627" y="38533"/>
                  </a:lnTo>
                  <a:lnTo>
                    <a:pt x="1779" y="31354"/>
                  </a:lnTo>
                  <a:lnTo>
                    <a:pt x="0" y="22580"/>
                  </a:lnTo>
                  <a:lnTo>
                    <a:pt x="1779" y="13807"/>
                  </a:lnTo>
                  <a:lnTo>
                    <a:pt x="6627" y="6627"/>
                  </a:lnTo>
                  <a:lnTo>
                    <a:pt x="13807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59" name="object 1059"/>
          <p:cNvGrpSpPr/>
          <p:nvPr/>
        </p:nvGrpSpPr>
        <p:grpSpPr>
          <a:xfrm>
            <a:off x="6119152" y="5722620"/>
            <a:ext cx="56515" cy="56515"/>
            <a:chOff x="6119152" y="5722620"/>
            <a:chExt cx="56515" cy="56515"/>
          </a:xfrm>
        </p:grpSpPr>
        <p:sp>
          <p:nvSpPr>
            <p:cNvPr id="1060" name="object 1060"/>
            <p:cNvSpPr/>
            <p:nvPr/>
          </p:nvSpPr>
          <p:spPr>
            <a:xfrm>
              <a:off x="6124549" y="5728017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80"/>
                  </a:moveTo>
                  <a:lnTo>
                    <a:pt x="1779" y="31352"/>
                  </a:lnTo>
                  <a:lnTo>
                    <a:pt x="6627" y="38527"/>
                  </a:lnTo>
                  <a:lnTo>
                    <a:pt x="13807" y="43370"/>
                  </a:lnTo>
                  <a:lnTo>
                    <a:pt x="22580" y="45148"/>
                  </a:lnTo>
                  <a:lnTo>
                    <a:pt x="31354" y="43370"/>
                  </a:lnTo>
                  <a:lnTo>
                    <a:pt x="38533" y="38527"/>
                  </a:lnTo>
                  <a:lnTo>
                    <a:pt x="43381" y="31352"/>
                  </a:lnTo>
                  <a:lnTo>
                    <a:pt x="45161" y="22580"/>
                  </a:lnTo>
                  <a:lnTo>
                    <a:pt x="43381" y="13801"/>
                  </a:lnTo>
                  <a:lnTo>
                    <a:pt x="38533" y="6623"/>
                  </a:lnTo>
                  <a:lnTo>
                    <a:pt x="31354" y="1777"/>
                  </a:lnTo>
                  <a:lnTo>
                    <a:pt x="22580" y="0"/>
                  </a:lnTo>
                  <a:lnTo>
                    <a:pt x="13807" y="1778"/>
                  </a:lnTo>
                  <a:lnTo>
                    <a:pt x="6627" y="6623"/>
                  </a:lnTo>
                  <a:lnTo>
                    <a:pt x="1779" y="13801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6124549" y="5728017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580" y="0"/>
                  </a:moveTo>
                  <a:lnTo>
                    <a:pt x="31354" y="1777"/>
                  </a:lnTo>
                  <a:lnTo>
                    <a:pt x="38533" y="6623"/>
                  </a:lnTo>
                  <a:lnTo>
                    <a:pt x="43381" y="13801"/>
                  </a:lnTo>
                  <a:lnTo>
                    <a:pt x="45161" y="22580"/>
                  </a:lnTo>
                  <a:lnTo>
                    <a:pt x="43381" y="31352"/>
                  </a:lnTo>
                  <a:lnTo>
                    <a:pt x="38533" y="38527"/>
                  </a:lnTo>
                  <a:lnTo>
                    <a:pt x="31354" y="43370"/>
                  </a:lnTo>
                  <a:lnTo>
                    <a:pt x="22580" y="45148"/>
                  </a:lnTo>
                  <a:lnTo>
                    <a:pt x="13807" y="43370"/>
                  </a:lnTo>
                  <a:lnTo>
                    <a:pt x="6627" y="38527"/>
                  </a:lnTo>
                  <a:lnTo>
                    <a:pt x="1779" y="31352"/>
                  </a:lnTo>
                  <a:lnTo>
                    <a:pt x="0" y="22580"/>
                  </a:lnTo>
                  <a:lnTo>
                    <a:pt x="1779" y="13801"/>
                  </a:lnTo>
                  <a:lnTo>
                    <a:pt x="6627" y="6623"/>
                  </a:lnTo>
                  <a:lnTo>
                    <a:pt x="13807" y="1778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62" name="object 1062"/>
          <p:cNvGrpSpPr/>
          <p:nvPr/>
        </p:nvGrpSpPr>
        <p:grpSpPr>
          <a:xfrm>
            <a:off x="2589733" y="5560440"/>
            <a:ext cx="56515" cy="56515"/>
            <a:chOff x="2589733" y="5560440"/>
            <a:chExt cx="56515" cy="56515"/>
          </a:xfrm>
        </p:grpSpPr>
        <p:sp>
          <p:nvSpPr>
            <p:cNvPr id="1063" name="object 1063"/>
            <p:cNvSpPr/>
            <p:nvPr/>
          </p:nvSpPr>
          <p:spPr>
            <a:xfrm>
              <a:off x="2595130" y="5565838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2595130" y="5565838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22580" y="0"/>
                  </a:move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65" name="object 1065"/>
          <p:cNvGrpSpPr/>
          <p:nvPr/>
        </p:nvGrpSpPr>
        <p:grpSpPr>
          <a:xfrm>
            <a:off x="6630961" y="5670893"/>
            <a:ext cx="56515" cy="56515"/>
            <a:chOff x="6630961" y="5670893"/>
            <a:chExt cx="56515" cy="56515"/>
          </a:xfrm>
        </p:grpSpPr>
        <p:sp>
          <p:nvSpPr>
            <p:cNvPr id="1066" name="object 1066"/>
            <p:cNvSpPr/>
            <p:nvPr/>
          </p:nvSpPr>
          <p:spPr>
            <a:xfrm>
              <a:off x="6636359" y="567629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67"/>
                  </a:moveTo>
                  <a:lnTo>
                    <a:pt x="1779" y="31346"/>
                  </a:lnTo>
                  <a:lnTo>
                    <a:pt x="6627" y="38525"/>
                  </a:lnTo>
                  <a:lnTo>
                    <a:pt x="13807" y="43370"/>
                  </a:lnTo>
                  <a:lnTo>
                    <a:pt x="22580" y="45148"/>
                  </a:lnTo>
                  <a:lnTo>
                    <a:pt x="31354" y="43370"/>
                  </a:lnTo>
                  <a:lnTo>
                    <a:pt x="38533" y="38525"/>
                  </a:lnTo>
                  <a:lnTo>
                    <a:pt x="43381" y="31346"/>
                  </a:lnTo>
                  <a:lnTo>
                    <a:pt x="45161" y="22567"/>
                  </a:lnTo>
                  <a:lnTo>
                    <a:pt x="43381" y="13796"/>
                  </a:lnTo>
                  <a:lnTo>
                    <a:pt x="38533" y="6621"/>
                  </a:lnTo>
                  <a:lnTo>
                    <a:pt x="31354" y="1777"/>
                  </a:lnTo>
                  <a:lnTo>
                    <a:pt x="22580" y="0"/>
                  </a:lnTo>
                  <a:lnTo>
                    <a:pt x="13807" y="1777"/>
                  </a:lnTo>
                  <a:lnTo>
                    <a:pt x="6627" y="6621"/>
                  </a:lnTo>
                  <a:lnTo>
                    <a:pt x="1779" y="13796"/>
                  </a:lnTo>
                  <a:lnTo>
                    <a:pt x="0" y="22567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6636359" y="5676290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580" y="0"/>
                  </a:moveTo>
                  <a:lnTo>
                    <a:pt x="13807" y="1777"/>
                  </a:lnTo>
                  <a:lnTo>
                    <a:pt x="6627" y="6621"/>
                  </a:lnTo>
                  <a:lnTo>
                    <a:pt x="1779" y="13796"/>
                  </a:lnTo>
                  <a:lnTo>
                    <a:pt x="0" y="22567"/>
                  </a:lnTo>
                  <a:lnTo>
                    <a:pt x="1779" y="31346"/>
                  </a:lnTo>
                  <a:lnTo>
                    <a:pt x="6627" y="38525"/>
                  </a:lnTo>
                  <a:lnTo>
                    <a:pt x="13807" y="43370"/>
                  </a:lnTo>
                  <a:lnTo>
                    <a:pt x="22580" y="45148"/>
                  </a:lnTo>
                  <a:lnTo>
                    <a:pt x="31354" y="43370"/>
                  </a:lnTo>
                  <a:lnTo>
                    <a:pt x="38533" y="38525"/>
                  </a:lnTo>
                  <a:lnTo>
                    <a:pt x="43381" y="31346"/>
                  </a:lnTo>
                  <a:lnTo>
                    <a:pt x="45161" y="22567"/>
                  </a:lnTo>
                  <a:lnTo>
                    <a:pt x="43381" y="13796"/>
                  </a:lnTo>
                  <a:lnTo>
                    <a:pt x="38533" y="6621"/>
                  </a:lnTo>
                  <a:lnTo>
                    <a:pt x="31354" y="1777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68" name="object 1068"/>
          <p:cNvSpPr/>
          <p:nvPr/>
        </p:nvSpPr>
        <p:spPr>
          <a:xfrm>
            <a:off x="2105901" y="5565838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10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69" name="object 1069"/>
          <p:cNvSpPr/>
          <p:nvPr/>
        </p:nvSpPr>
        <p:spPr>
          <a:xfrm>
            <a:off x="6147130" y="5676290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09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0" name="object 1070"/>
          <p:cNvSpPr/>
          <p:nvPr/>
        </p:nvSpPr>
        <p:spPr>
          <a:xfrm>
            <a:off x="2105901" y="5610999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10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71" name="object 1071"/>
          <p:cNvSpPr/>
          <p:nvPr/>
        </p:nvSpPr>
        <p:spPr>
          <a:xfrm>
            <a:off x="6147130" y="5721438"/>
            <a:ext cx="511809" cy="52069"/>
          </a:xfrm>
          <a:custGeom>
            <a:avLst/>
            <a:gdLst/>
            <a:ahLst/>
            <a:cxnLst/>
            <a:rect l="l" t="t" r="r" b="b"/>
            <a:pathLst>
              <a:path w="511809" h="52070">
                <a:moveTo>
                  <a:pt x="0" y="51727"/>
                </a:moveTo>
                <a:lnTo>
                  <a:pt x="511810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72" name="object 1072"/>
          <p:cNvGrpSpPr/>
          <p:nvPr/>
        </p:nvGrpSpPr>
        <p:grpSpPr>
          <a:xfrm>
            <a:off x="2077923" y="6023698"/>
            <a:ext cx="56515" cy="56515"/>
            <a:chOff x="2077923" y="6023698"/>
            <a:chExt cx="56515" cy="56515"/>
          </a:xfrm>
        </p:grpSpPr>
        <p:sp>
          <p:nvSpPr>
            <p:cNvPr id="1073" name="object 1073"/>
            <p:cNvSpPr/>
            <p:nvPr/>
          </p:nvSpPr>
          <p:spPr>
            <a:xfrm>
              <a:off x="2083320" y="6029096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2083320" y="6029096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22580" y="0"/>
                  </a:moveTo>
                  <a:lnTo>
                    <a:pt x="31354" y="1779"/>
                  </a:lnTo>
                  <a:lnTo>
                    <a:pt x="38533" y="6627"/>
                  </a:lnTo>
                  <a:lnTo>
                    <a:pt x="43381" y="13807"/>
                  </a:lnTo>
                  <a:lnTo>
                    <a:pt x="45161" y="22580"/>
                  </a:lnTo>
                  <a:lnTo>
                    <a:pt x="43381" y="31354"/>
                  </a:lnTo>
                  <a:lnTo>
                    <a:pt x="38533" y="38533"/>
                  </a:lnTo>
                  <a:lnTo>
                    <a:pt x="31354" y="43381"/>
                  </a:lnTo>
                  <a:lnTo>
                    <a:pt x="22580" y="45161"/>
                  </a:lnTo>
                  <a:lnTo>
                    <a:pt x="13807" y="43381"/>
                  </a:lnTo>
                  <a:lnTo>
                    <a:pt x="6627" y="38533"/>
                  </a:lnTo>
                  <a:lnTo>
                    <a:pt x="1779" y="31354"/>
                  </a:lnTo>
                  <a:lnTo>
                    <a:pt x="0" y="22580"/>
                  </a:lnTo>
                  <a:lnTo>
                    <a:pt x="1779" y="13807"/>
                  </a:lnTo>
                  <a:lnTo>
                    <a:pt x="6627" y="6627"/>
                  </a:lnTo>
                  <a:lnTo>
                    <a:pt x="13807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75" name="object 1075"/>
          <p:cNvGrpSpPr/>
          <p:nvPr/>
        </p:nvGrpSpPr>
        <p:grpSpPr>
          <a:xfrm>
            <a:off x="6119152" y="6023698"/>
            <a:ext cx="56515" cy="56515"/>
            <a:chOff x="6119152" y="6023698"/>
            <a:chExt cx="56515" cy="56515"/>
          </a:xfrm>
        </p:grpSpPr>
        <p:sp>
          <p:nvSpPr>
            <p:cNvPr id="1076" name="object 1076"/>
            <p:cNvSpPr/>
            <p:nvPr/>
          </p:nvSpPr>
          <p:spPr>
            <a:xfrm>
              <a:off x="6124549" y="6029096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6124549" y="6029096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580" y="0"/>
                  </a:moveTo>
                  <a:lnTo>
                    <a:pt x="31354" y="1779"/>
                  </a:lnTo>
                  <a:lnTo>
                    <a:pt x="38533" y="6627"/>
                  </a:lnTo>
                  <a:lnTo>
                    <a:pt x="43381" y="13807"/>
                  </a:lnTo>
                  <a:lnTo>
                    <a:pt x="45161" y="22580"/>
                  </a:lnTo>
                  <a:lnTo>
                    <a:pt x="43381" y="31354"/>
                  </a:lnTo>
                  <a:lnTo>
                    <a:pt x="38533" y="38533"/>
                  </a:lnTo>
                  <a:lnTo>
                    <a:pt x="31354" y="43381"/>
                  </a:lnTo>
                  <a:lnTo>
                    <a:pt x="22580" y="45161"/>
                  </a:lnTo>
                  <a:lnTo>
                    <a:pt x="13807" y="43381"/>
                  </a:lnTo>
                  <a:lnTo>
                    <a:pt x="6627" y="38533"/>
                  </a:lnTo>
                  <a:lnTo>
                    <a:pt x="1779" y="31354"/>
                  </a:lnTo>
                  <a:lnTo>
                    <a:pt x="0" y="22580"/>
                  </a:lnTo>
                  <a:lnTo>
                    <a:pt x="1779" y="13807"/>
                  </a:lnTo>
                  <a:lnTo>
                    <a:pt x="6627" y="6627"/>
                  </a:lnTo>
                  <a:lnTo>
                    <a:pt x="13807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78" name="object 1078"/>
          <p:cNvGrpSpPr/>
          <p:nvPr/>
        </p:nvGrpSpPr>
        <p:grpSpPr>
          <a:xfrm>
            <a:off x="2589733" y="5971971"/>
            <a:ext cx="56515" cy="56515"/>
            <a:chOff x="2589733" y="5971971"/>
            <a:chExt cx="56515" cy="56515"/>
          </a:xfrm>
        </p:grpSpPr>
        <p:sp>
          <p:nvSpPr>
            <p:cNvPr id="1079" name="object 1079"/>
            <p:cNvSpPr/>
            <p:nvPr/>
          </p:nvSpPr>
          <p:spPr>
            <a:xfrm>
              <a:off x="2595130" y="5977369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2595130" y="5977369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19" h="45720">
                  <a:moveTo>
                    <a:pt x="22580" y="0"/>
                  </a:move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81" name="object 1081"/>
          <p:cNvGrpSpPr/>
          <p:nvPr/>
        </p:nvGrpSpPr>
        <p:grpSpPr>
          <a:xfrm>
            <a:off x="6630961" y="5971971"/>
            <a:ext cx="56515" cy="56515"/>
            <a:chOff x="6630961" y="5971971"/>
            <a:chExt cx="56515" cy="56515"/>
          </a:xfrm>
        </p:grpSpPr>
        <p:sp>
          <p:nvSpPr>
            <p:cNvPr id="1082" name="object 1082"/>
            <p:cNvSpPr/>
            <p:nvPr/>
          </p:nvSpPr>
          <p:spPr>
            <a:xfrm>
              <a:off x="6636359" y="5977369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0" y="22580"/>
                  </a:move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6636359" y="5977369"/>
              <a:ext cx="45720" cy="45720"/>
            </a:xfrm>
            <a:custGeom>
              <a:avLst/>
              <a:gdLst/>
              <a:ahLst/>
              <a:cxnLst/>
              <a:rect l="l" t="t" r="r" b="b"/>
              <a:pathLst>
                <a:path w="45720" h="45720">
                  <a:moveTo>
                    <a:pt x="22580" y="0"/>
                  </a:moveTo>
                  <a:lnTo>
                    <a:pt x="13807" y="1779"/>
                  </a:lnTo>
                  <a:lnTo>
                    <a:pt x="6627" y="6627"/>
                  </a:lnTo>
                  <a:lnTo>
                    <a:pt x="1779" y="13807"/>
                  </a:lnTo>
                  <a:lnTo>
                    <a:pt x="0" y="22580"/>
                  </a:lnTo>
                  <a:lnTo>
                    <a:pt x="1779" y="31354"/>
                  </a:lnTo>
                  <a:lnTo>
                    <a:pt x="6627" y="38533"/>
                  </a:lnTo>
                  <a:lnTo>
                    <a:pt x="13807" y="43381"/>
                  </a:lnTo>
                  <a:lnTo>
                    <a:pt x="22580" y="45161"/>
                  </a:lnTo>
                  <a:lnTo>
                    <a:pt x="31354" y="43381"/>
                  </a:lnTo>
                  <a:lnTo>
                    <a:pt x="38533" y="38533"/>
                  </a:lnTo>
                  <a:lnTo>
                    <a:pt x="43381" y="31354"/>
                  </a:lnTo>
                  <a:lnTo>
                    <a:pt x="45161" y="22580"/>
                  </a:lnTo>
                  <a:lnTo>
                    <a:pt x="43381" y="13807"/>
                  </a:lnTo>
                  <a:lnTo>
                    <a:pt x="38533" y="6627"/>
                  </a:lnTo>
                  <a:lnTo>
                    <a:pt x="31354" y="1779"/>
                  </a:lnTo>
                  <a:lnTo>
                    <a:pt x="225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4" name="object 1084"/>
          <p:cNvSpPr/>
          <p:nvPr/>
        </p:nvSpPr>
        <p:spPr>
          <a:xfrm>
            <a:off x="2105901" y="6023635"/>
            <a:ext cx="54610" cy="5715"/>
          </a:xfrm>
          <a:custGeom>
            <a:avLst/>
            <a:gdLst/>
            <a:ahLst/>
            <a:cxnLst/>
            <a:rect l="l" t="t" r="r" b="b"/>
            <a:pathLst>
              <a:path w="54610" h="5714">
                <a:moveTo>
                  <a:pt x="0" y="5461"/>
                </a:moveTo>
                <a:lnTo>
                  <a:pt x="54089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5" name="object 1085"/>
          <p:cNvSpPr/>
          <p:nvPr/>
        </p:nvSpPr>
        <p:spPr>
          <a:xfrm>
            <a:off x="2549372" y="5977369"/>
            <a:ext cx="68580" cy="6985"/>
          </a:xfrm>
          <a:custGeom>
            <a:avLst/>
            <a:gdLst/>
            <a:ahLst/>
            <a:cxnLst/>
            <a:rect l="l" t="t" r="r" b="b"/>
            <a:pathLst>
              <a:path w="68580" h="6985">
                <a:moveTo>
                  <a:pt x="0" y="6908"/>
                </a:moveTo>
                <a:lnTo>
                  <a:pt x="68338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6" name="object 1086"/>
          <p:cNvSpPr/>
          <p:nvPr/>
        </p:nvSpPr>
        <p:spPr>
          <a:xfrm>
            <a:off x="6147130" y="6023635"/>
            <a:ext cx="54610" cy="5715"/>
          </a:xfrm>
          <a:custGeom>
            <a:avLst/>
            <a:gdLst/>
            <a:ahLst/>
            <a:cxnLst/>
            <a:rect l="l" t="t" r="r" b="b"/>
            <a:pathLst>
              <a:path w="54610" h="5714">
                <a:moveTo>
                  <a:pt x="0" y="5461"/>
                </a:moveTo>
                <a:lnTo>
                  <a:pt x="54101" y="0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7" name="object 1087"/>
          <p:cNvSpPr/>
          <p:nvPr/>
        </p:nvSpPr>
        <p:spPr>
          <a:xfrm>
            <a:off x="6590601" y="5977369"/>
            <a:ext cx="68580" cy="6985"/>
          </a:xfrm>
          <a:custGeom>
            <a:avLst/>
            <a:gdLst/>
            <a:ahLst/>
            <a:cxnLst/>
            <a:rect l="l" t="t" r="r" b="b"/>
            <a:pathLst>
              <a:path w="68579" h="6985">
                <a:moveTo>
                  <a:pt x="0" y="6908"/>
                </a:moveTo>
                <a:lnTo>
                  <a:pt x="68338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8" name="object 1088"/>
          <p:cNvSpPr/>
          <p:nvPr/>
        </p:nvSpPr>
        <p:spPr>
          <a:xfrm>
            <a:off x="2562644" y="6022530"/>
            <a:ext cx="55244" cy="5715"/>
          </a:xfrm>
          <a:custGeom>
            <a:avLst/>
            <a:gdLst/>
            <a:ahLst/>
            <a:cxnLst/>
            <a:rect l="l" t="t" r="r" b="b"/>
            <a:pathLst>
              <a:path w="55244" h="5714">
                <a:moveTo>
                  <a:pt x="0" y="5562"/>
                </a:moveTo>
                <a:lnTo>
                  <a:pt x="55067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89" name="object 1089"/>
          <p:cNvSpPr/>
          <p:nvPr/>
        </p:nvSpPr>
        <p:spPr>
          <a:xfrm>
            <a:off x="6603872" y="6022530"/>
            <a:ext cx="55244" cy="5715"/>
          </a:xfrm>
          <a:custGeom>
            <a:avLst/>
            <a:gdLst/>
            <a:ahLst/>
            <a:cxnLst/>
            <a:rect l="l" t="t" r="r" b="b"/>
            <a:pathLst>
              <a:path w="55245" h="5714">
                <a:moveTo>
                  <a:pt x="0" y="5562"/>
                </a:moveTo>
                <a:lnTo>
                  <a:pt x="55067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90" name="object 1090"/>
          <p:cNvGrpSpPr/>
          <p:nvPr/>
        </p:nvGrpSpPr>
        <p:grpSpPr>
          <a:xfrm>
            <a:off x="2060486" y="5343436"/>
            <a:ext cx="605790" cy="285115"/>
            <a:chOff x="2060486" y="5343436"/>
            <a:chExt cx="605790" cy="285115"/>
          </a:xfrm>
        </p:grpSpPr>
        <p:sp>
          <p:nvSpPr>
            <p:cNvPr id="1091" name="object 1091"/>
            <p:cNvSpPr/>
            <p:nvPr/>
          </p:nvSpPr>
          <p:spPr>
            <a:xfrm>
              <a:off x="2065883" y="5348833"/>
              <a:ext cx="594995" cy="274320"/>
            </a:xfrm>
            <a:custGeom>
              <a:avLst/>
              <a:gdLst/>
              <a:ahLst/>
              <a:cxnLst/>
              <a:rect l="l" t="t" r="r" b="b"/>
              <a:pathLst>
                <a:path w="594994" h="274320">
                  <a:moveTo>
                    <a:pt x="0" y="0"/>
                  </a:moveTo>
                  <a:lnTo>
                    <a:pt x="12" y="107505"/>
                  </a:lnTo>
                  <a:lnTo>
                    <a:pt x="6172" y="113664"/>
                  </a:lnTo>
                  <a:lnTo>
                    <a:pt x="74307" y="113664"/>
                  </a:lnTo>
                  <a:lnTo>
                    <a:pt x="74307" y="259981"/>
                  </a:lnTo>
                  <a:lnTo>
                    <a:pt x="88023" y="273710"/>
                  </a:lnTo>
                  <a:lnTo>
                    <a:pt x="506425" y="273710"/>
                  </a:lnTo>
                  <a:lnTo>
                    <a:pt x="520141" y="259981"/>
                  </a:lnTo>
                  <a:lnTo>
                    <a:pt x="520141" y="113664"/>
                  </a:lnTo>
                  <a:lnTo>
                    <a:pt x="588276" y="113664"/>
                  </a:lnTo>
                  <a:lnTo>
                    <a:pt x="594436" y="107505"/>
                  </a:lnTo>
                  <a:lnTo>
                    <a:pt x="594448" y="0"/>
                  </a:lnTo>
                  <a:lnTo>
                    <a:pt x="571576" y="0"/>
                  </a:lnTo>
                  <a:lnTo>
                    <a:pt x="571576" y="79374"/>
                  </a:lnTo>
                  <a:lnTo>
                    <a:pt x="434403" y="79374"/>
                  </a:lnTo>
                  <a:lnTo>
                    <a:pt x="434403" y="25"/>
                  </a:lnTo>
                  <a:lnTo>
                    <a:pt x="297230" y="25"/>
                  </a:lnTo>
                  <a:lnTo>
                    <a:pt x="160045" y="25"/>
                  </a:lnTo>
                  <a:lnTo>
                    <a:pt x="160045" y="79374"/>
                  </a:lnTo>
                  <a:lnTo>
                    <a:pt x="22872" y="79374"/>
                  </a:lnTo>
                  <a:lnTo>
                    <a:pt x="228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2065883" y="5348833"/>
              <a:ext cx="594995" cy="274320"/>
            </a:xfrm>
            <a:custGeom>
              <a:avLst/>
              <a:gdLst/>
              <a:ahLst/>
              <a:cxnLst/>
              <a:rect l="l" t="t" r="r" b="b"/>
              <a:pathLst>
                <a:path w="594994" h="274320">
                  <a:moveTo>
                    <a:pt x="297230" y="25"/>
                  </a:moveTo>
                  <a:lnTo>
                    <a:pt x="160045" y="25"/>
                  </a:lnTo>
                  <a:lnTo>
                    <a:pt x="160045" y="79374"/>
                  </a:lnTo>
                  <a:lnTo>
                    <a:pt x="22872" y="79374"/>
                  </a:lnTo>
                  <a:lnTo>
                    <a:pt x="22872" y="0"/>
                  </a:lnTo>
                  <a:lnTo>
                    <a:pt x="0" y="0"/>
                  </a:lnTo>
                  <a:lnTo>
                    <a:pt x="0" y="99948"/>
                  </a:lnTo>
                  <a:lnTo>
                    <a:pt x="12" y="107505"/>
                  </a:lnTo>
                  <a:lnTo>
                    <a:pt x="6172" y="113664"/>
                  </a:lnTo>
                  <a:lnTo>
                    <a:pt x="13716" y="113664"/>
                  </a:lnTo>
                  <a:lnTo>
                    <a:pt x="74307" y="113664"/>
                  </a:lnTo>
                  <a:lnTo>
                    <a:pt x="74307" y="259981"/>
                  </a:lnTo>
                  <a:lnTo>
                    <a:pt x="88023" y="273710"/>
                  </a:lnTo>
                  <a:lnTo>
                    <a:pt x="506425" y="273710"/>
                  </a:lnTo>
                  <a:lnTo>
                    <a:pt x="520141" y="259981"/>
                  </a:lnTo>
                  <a:lnTo>
                    <a:pt x="520141" y="113664"/>
                  </a:lnTo>
                  <a:lnTo>
                    <a:pt x="580732" y="113664"/>
                  </a:lnTo>
                  <a:lnTo>
                    <a:pt x="588276" y="113664"/>
                  </a:lnTo>
                  <a:lnTo>
                    <a:pt x="594436" y="107505"/>
                  </a:lnTo>
                  <a:lnTo>
                    <a:pt x="594448" y="99948"/>
                  </a:lnTo>
                  <a:lnTo>
                    <a:pt x="594448" y="0"/>
                  </a:lnTo>
                  <a:lnTo>
                    <a:pt x="571576" y="0"/>
                  </a:lnTo>
                  <a:lnTo>
                    <a:pt x="571576" y="79374"/>
                  </a:lnTo>
                  <a:lnTo>
                    <a:pt x="434403" y="79374"/>
                  </a:lnTo>
                  <a:lnTo>
                    <a:pt x="434403" y="25"/>
                  </a:lnTo>
                  <a:lnTo>
                    <a:pt x="297230" y="2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3" name="object 1093"/>
          <p:cNvGrpSpPr/>
          <p:nvPr/>
        </p:nvGrpSpPr>
        <p:grpSpPr>
          <a:xfrm>
            <a:off x="6101715" y="5481561"/>
            <a:ext cx="605790" cy="285115"/>
            <a:chOff x="6101715" y="5481561"/>
            <a:chExt cx="605790" cy="285115"/>
          </a:xfrm>
        </p:grpSpPr>
        <p:sp>
          <p:nvSpPr>
            <p:cNvPr id="1094" name="object 1094"/>
            <p:cNvSpPr/>
            <p:nvPr/>
          </p:nvSpPr>
          <p:spPr>
            <a:xfrm>
              <a:off x="6107112" y="5486958"/>
              <a:ext cx="594995" cy="274320"/>
            </a:xfrm>
            <a:custGeom>
              <a:avLst/>
              <a:gdLst/>
              <a:ahLst/>
              <a:cxnLst/>
              <a:rect l="l" t="t" r="r" b="b"/>
              <a:pathLst>
                <a:path w="594995" h="274320">
                  <a:moveTo>
                    <a:pt x="0" y="0"/>
                  </a:moveTo>
                  <a:lnTo>
                    <a:pt x="12" y="107505"/>
                  </a:lnTo>
                  <a:lnTo>
                    <a:pt x="6172" y="113677"/>
                  </a:lnTo>
                  <a:lnTo>
                    <a:pt x="74320" y="113677"/>
                  </a:lnTo>
                  <a:lnTo>
                    <a:pt x="74320" y="259994"/>
                  </a:lnTo>
                  <a:lnTo>
                    <a:pt x="88023" y="273723"/>
                  </a:lnTo>
                  <a:lnTo>
                    <a:pt x="506425" y="273723"/>
                  </a:lnTo>
                  <a:lnTo>
                    <a:pt x="520141" y="259994"/>
                  </a:lnTo>
                  <a:lnTo>
                    <a:pt x="520141" y="113677"/>
                  </a:lnTo>
                  <a:lnTo>
                    <a:pt x="588276" y="113677"/>
                  </a:lnTo>
                  <a:lnTo>
                    <a:pt x="594436" y="107505"/>
                  </a:lnTo>
                  <a:lnTo>
                    <a:pt x="594448" y="0"/>
                  </a:lnTo>
                  <a:lnTo>
                    <a:pt x="571576" y="0"/>
                  </a:lnTo>
                  <a:lnTo>
                    <a:pt x="571576" y="79387"/>
                  </a:lnTo>
                  <a:lnTo>
                    <a:pt x="434403" y="79387"/>
                  </a:lnTo>
                  <a:lnTo>
                    <a:pt x="434403" y="38"/>
                  </a:lnTo>
                  <a:lnTo>
                    <a:pt x="297230" y="38"/>
                  </a:lnTo>
                  <a:lnTo>
                    <a:pt x="160045" y="38"/>
                  </a:lnTo>
                  <a:lnTo>
                    <a:pt x="160045" y="79387"/>
                  </a:lnTo>
                  <a:lnTo>
                    <a:pt x="22872" y="79387"/>
                  </a:lnTo>
                  <a:lnTo>
                    <a:pt x="228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6107112" y="5486958"/>
              <a:ext cx="594995" cy="274320"/>
            </a:xfrm>
            <a:custGeom>
              <a:avLst/>
              <a:gdLst/>
              <a:ahLst/>
              <a:cxnLst/>
              <a:rect l="l" t="t" r="r" b="b"/>
              <a:pathLst>
                <a:path w="594995" h="274320">
                  <a:moveTo>
                    <a:pt x="297230" y="38"/>
                  </a:moveTo>
                  <a:lnTo>
                    <a:pt x="160045" y="38"/>
                  </a:lnTo>
                  <a:lnTo>
                    <a:pt x="160045" y="79387"/>
                  </a:lnTo>
                  <a:lnTo>
                    <a:pt x="22872" y="79387"/>
                  </a:lnTo>
                  <a:lnTo>
                    <a:pt x="22872" y="0"/>
                  </a:lnTo>
                  <a:lnTo>
                    <a:pt x="0" y="0"/>
                  </a:lnTo>
                  <a:lnTo>
                    <a:pt x="12" y="99961"/>
                  </a:lnTo>
                  <a:lnTo>
                    <a:pt x="12" y="107505"/>
                  </a:lnTo>
                  <a:lnTo>
                    <a:pt x="6172" y="113677"/>
                  </a:lnTo>
                  <a:lnTo>
                    <a:pt x="13728" y="113677"/>
                  </a:lnTo>
                  <a:lnTo>
                    <a:pt x="74320" y="113677"/>
                  </a:lnTo>
                  <a:lnTo>
                    <a:pt x="74320" y="259994"/>
                  </a:lnTo>
                  <a:lnTo>
                    <a:pt x="88023" y="273723"/>
                  </a:lnTo>
                  <a:lnTo>
                    <a:pt x="506425" y="273723"/>
                  </a:lnTo>
                  <a:lnTo>
                    <a:pt x="520141" y="259994"/>
                  </a:lnTo>
                  <a:lnTo>
                    <a:pt x="520141" y="113677"/>
                  </a:lnTo>
                  <a:lnTo>
                    <a:pt x="580732" y="113677"/>
                  </a:lnTo>
                  <a:lnTo>
                    <a:pt x="588276" y="113677"/>
                  </a:lnTo>
                  <a:lnTo>
                    <a:pt x="594436" y="107505"/>
                  </a:lnTo>
                  <a:lnTo>
                    <a:pt x="594448" y="99961"/>
                  </a:lnTo>
                  <a:lnTo>
                    <a:pt x="594448" y="0"/>
                  </a:lnTo>
                  <a:lnTo>
                    <a:pt x="571576" y="0"/>
                  </a:lnTo>
                  <a:lnTo>
                    <a:pt x="571576" y="79387"/>
                  </a:lnTo>
                  <a:lnTo>
                    <a:pt x="434403" y="79387"/>
                  </a:lnTo>
                  <a:lnTo>
                    <a:pt x="434403" y="38"/>
                  </a:lnTo>
                  <a:lnTo>
                    <a:pt x="297230" y="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96" name="object 1096"/>
          <p:cNvGrpSpPr/>
          <p:nvPr/>
        </p:nvGrpSpPr>
        <p:grpSpPr>
          <a:xfrm>
            <a:off x="2266251" y="5343461"/>
            <a:ext cx="194310" cy="284480"/>
            <a:chOff x="2266251" y="5343461"/>
            <a:chExt cx="194310" cy="284480"/>
          </a:xfrm>
        </p:grpSpPr>
        <p:sp>
          <p:nvSpPr>
            <p:cNvPr id="1097" name="object 1097"/>
            <p:cNvSpPr/>
            <p:nvPr/>
          </p:nvSpPr>
          <p:spPr>
            <a:xfrm>
              <a:off x="2271649" y="5348858"/>
              <a:ext cx="1270" cy="265430"/>
            </a:xfrm>
            <a:custGeom>
              <a:avLst/>
              <a:gdLst/>
              <a:ahLst/>
              <a:cxnLst/>
              <a:rect l="l" t="t" r="r" b="b"/>
              <a:pathLst>
                <a:path w="1269" h="265429">
                  <a:moveTo>
                    <a:pt x="711" y="0"/>
                  </a:moveTo>
                  <a:lnTo>
                    <a:pt x="0" y="0"/>
                  </a:lnTo>
                  <a:lnTo>
                    <a:pt x="0" y="264553"/>
                  </a:lnTo>
                  <a:lnTo>
                    <a:pt x="711" y="265264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2272372" y="5348858"/>
              <a:ext cx="1270" cy="266065"/>
            </a:xfrm>
            <a:custGeom>
              <a:avLst/>
              <a:gdLst/>
              <a:ahLst/>
              <a:cxnLst/>
              <a:rect l="l" t="t" r="r" b="b"/>
              <a:pathLst>
                <a:path w="1269" h="266064">
                  <a:moveTo>
                    <a:pt x="0" y="0"/>
                  </a:moveTo>
                  <a:lnTo>
                    <a:pt x="0" y="265275"/>
                  </a:lnTo>
                  <a:lnTo>
                    <a:pt x="711" y="265984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2273084" y="5348858"/>
              <a:ext cx="1270" cy="266700"/>
            </a:xfrm>
            <a:custGeom>
              <a:avLst/>
              <a:gdLst/>
              <a:ahLst/>
              <a:cxnLst/>
              <a:rect l="l" t="t" r="r" b="b"/>
              <a:pathLst>
                <a:path w="1269" h="266700">
                  <a:moveTo>
                    <a:pt x="0" y="0"/>
                  </a:moveTo>
                  <a:lnTo>
                    <a:pt x="0" y="265984"/>
                  </a:lnTo>
                  <a:lnTo>
                    <a:pt x="711" y="266694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2273795" y="5348858"/>
              <a:ext cx="1270" cy="267970"/>
            </a:xfrm>
            <a:custGeom>
              <a:avLst/>
              <a:gdLst/>
              <a:ahLst/>
              <a:cxnLst/>
              <a:rect l="l" t="t" r="r" b="b"/>
              <a:pathLst>
                <a:path w="1269" h="267970">
                  <a:moveTo>
                    <a:pt x="0" y="0"/>
                  </a:moveTo>
                  <a:lnTo>
                    <a:pt x="0" y="266694"/>
                  </a:lnTo>
                  <a:lnTo>
                    <a:pt x="711" y="267403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2274506" y="5348858"/>
              <a:ext cx="1270" cy="268605"/>
            </a:xfrm>
            <a:custGeom>
              <a:avLst/>
              <a:gdLst/>
              <a:ahLst/>
              <a:cxnLst/>
              <a:rect l="l" t="t" r="r" b="b"/>
              <a:pathLst>
                <a:path w="1269" h="268604">
                  <a:moveTo>
                    <a:pt x="0" y="0"/>
                  </a:moveTo>
                  <a:lnTo>
                    <a:pt x="0" y="267403"/>
                  </a:lnTo>
                  <a:lnTo>
                    <a:pt x="711" y="268112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2275230" y="5348858"/>
              <a:ext cx="1270" cy="269240"/>
            </a:xfrm>
            <a:custGeom>
              <a:avLst/>
              <a:gdLst/>
              <a:ahLst/>
              <a:cxnLst/>
              <a:rect l="l" t="t" r="r" b="b"/>
              <a:pathLst>
                <a:path w="1269" h="269239">
                  <a:moveTo>
                    <a:pt x="0" y="0"/>
                  </a:moveTo>
                  <a:lnTo>
                    <a:pt x="0" y="268125"/>
                  </a:lnTo>
                  <a:lnTo>
                    <a:pt x="711" y="268834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2275941" y="5348858"/>
              <a:ext cx="1270" cy="269875"/>
            </a:xfrm>
            <a:custGeom>
              <a:avLst/>
              <a:gdLst/>
              <a:ahLst/>
              <a:cxnLst/>
              <a:rect l="l" t="t" r="r" b="b"/>
              <a:pathLst>
                <a:path w="1269" h="269875">
                  <a:moveTo>
                    <a:pt x="0" y="0"/>
                  </a:moveTo>
                  <a:lnTo>
                    <a:pt x="0" y="268834"/>
                  </a:lnTo>
                  <a:lnTo>
                    <a:pt x="711" y="269543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2276652" y="5348858"/>
              <a:ext cx="1270" cy="270510"/>
            </a:xfrm>
            <a:custGeom>
              <a:avLst/>
              <a:gdLst/>
              <a:ahLst/>
              <a:cxnLst/>
              <a:rect l="l" t="t" r="r" b="b"/>
              <a:pathLst>
                <a:path w="1269" h="270510">
                  <a:moveTo>
                    <a:pt x="0" y="0"/>
                  </a:moveTo>
                  <a:lnTo>
                    <a:pt x="0" y="269543"/>
                  </a:lnTo>
                  <a:lnTo>
                    <a:pt x="711" y="270252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2277364" y="5348858"/>
              <a:ext cx="1270" cy="271145"/>
            </a:xfrm>
            <a:custGeom>
              <a:avLst/>
              <a:gdLst/>
              <a:ahLst/>
              <a:cxnLst/>
              <a:rect l="l" t="t" r="r" b="b"/>
              <a:pathLst>
                <a:path w="1269" h="271145">
                  <a:moveTo>
                    <a:pt x="0" y="0"/>
                  </a:moveTo>
                  <a:lnTo>
                    <a:pt x="0" y="270252"/>
                  </a:lnTo>
                  <a:lnTo>
                    <a:pt x="711" y="270962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2278087" y="5348858"/>
              <a:ext cx="1270" cy="271780"/>
            </a:xfrm>
            <a:custGeom>
              <a:avLst/>
              <a:gdLst/>
              <a:ahLst/>
              <a:cxnLst/>
              <a:rect l="l" t="t" r="r" b="b"/>
              <a:pathLst>
                <a:path w="1269" h="271779">
                  <a:moveTo>
                    <a:pt x="0" y="0"/>
                  </a:moveTo>
                  <a:lnTo>
                    <a:pt x="0" y="270974"/>
                  </a:lnTo>
                  <a:lnTo>
                    <a:pt x="711" y="271683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2278799" y="5348858"/>
              <a:ext cx="1270" cy="272415"/>
            </a:xfrm>
            <a:custGeom>
              <a:avLst/>
              <a:gdLst/>
              <a:ahLst/>
              <a:cxnLst/>
              <a:rect l="l" t="t" r="r" b="b"/>
              <a:pathLst>
                <a:path w="1269" h="272414">
                  <a:moveTo>
                    <a:pt x="0" y="0"/>
                  </a:moveTo>
                  <a:lnTo>
                    <a:pt x="0" y="271683"/>
                  </a:lnTo>
                  <a:lnTo>
                    <a:pt x="711" y="272393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227951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2393"/>
                  </a:lnTo>
                  <a:lnTo>
                    <a:pt x="711" y="273102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228022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102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228094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228165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228236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228307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228380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228451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228522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228593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228666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228737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228808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228879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228951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229022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229094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2291651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229308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229379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229450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229523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229594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229665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229736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229809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229880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229951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230022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230094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230165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230237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230308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230380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230451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230522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2305939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230737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230808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2308796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231023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231094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2311654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231308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231380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231451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231523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231594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231665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231736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231809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2318804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232022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2320950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232237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2323084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232451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2325230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232666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232737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232808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232879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232952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233023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233094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233165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2332380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2333803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233523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233594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233666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233737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233809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233880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2339518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234095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234166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234237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234308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2343810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234523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234594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234666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234737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2348090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234952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235023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235094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2351659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235309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235380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235451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2355240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235666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235737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2358098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2359520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2360955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2362378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2363813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2365248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2366670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236810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236881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2369528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2370963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237167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237238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2373109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237453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237524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237596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2376678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237810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237882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237953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238024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2380958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2382393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238310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238381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238453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2385250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238667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238739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2388108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238881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238953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239025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2390965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2392388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2393823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239453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239524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239596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239668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239739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239810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239882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2399538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240096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2401684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240310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2403818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5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2405253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2405964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240739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240811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240882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240953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241025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2410968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241167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241239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2413114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241453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241524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2415972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241739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241810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2418829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242025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242096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242168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2422398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242310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242382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242454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242525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242596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242667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242740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2428113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242882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242953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243025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243097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243168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243239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2433117" y="5348858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5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243453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243525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243597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243668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243739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2438107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243883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2439543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2440254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2440965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244168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2442400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2443111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2443822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2444546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2445258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685"/>
                  </a:lnTo>
                  <a:lnTo>
                    <a:pt x="152" y="273685"/>
                  </a:lnTo>
                  <a:lnTo>
                    <a:pt x="711" y="273126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2445969" y="5348858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69" h="273685">
                  <a:moveTo>
                    <a:pt x="0" y="0"/>
                  </a:moveTo>
                  <a:lnTo>
                    <a:pt x="0" y="273126"/>
                  </a:lnTo>
                  <a:lnTo>
                    <a:pt x="711" y="272416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2446680" y="5348858"/>
              <a:ext cx="1270" cy="272415"/>
            </a:xfrm>
            <a:custGeom>
              <a:avLst/>
              <a:gdLst/>
              <a:ahLst/>
              <a:cxnLst/>
              <a:rect l="l" t="t" r="r" b="b"/>
              <a:pathLst>
                <a:path w="1269" h="272414">
                  <a:moveTo>
                    <a:pt x="0" y="0"/>
                  </a:moveTo>
                  <a:lnTo>
                    <a:pt x="0" y="272416"/>
                  </a:lnTo>
                  <a:lnTo>
                    <a:pt x="711" y="271706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2447404" y="5348858"/>
              <a:ext cx="1270" cy="271780"/>
            </a:xfrm>
            <a:custGeom>
              <a:avLst/>
              <a:gdLst/>
              <a:ahLst/>
              <a:cxnLst/>
              <a:rect l="l" t="t" r="r" b="b"/>
              <a:pathLst>
                <a:path w="1269" h="271779">
                  <a:moveTo>
                    <a:pt x="0" y="0"/>
                  </a:moveTo>
                  <a:lnTo>
                    <a:pt x="0" y="271693"/>
                  </a:lnTo>
                  <a:lnTo>
                    <a:pt x="711" y="270983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2448115" y="5348858"/>
              <a:ext cx="1270" cy="271145"/>
            </a:xfrm>
            <a:custGeom>
              <a:avLst/>
              <a:gdLst/>
              <a:ahLst/>
              <a:cxnLst/>
              <a:rect l="l" t="t" r="r" b="b"/>
              <a:pathLst>
                <a:path w="1269" h="271145">
                  <a:moveTo>
                    <a:pt x="0" y="0"/>
                  </a:moveTo>
                  <a:lnTo>
                    <a:pt x="0" y="270983"/>
                  </a:lnTo>
                  <a:lnTo>
                    <a:pt x="711" y="270273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2448826" y="5348858"/>
              <a:ext cx="1270" cy="270510"/>
            </a:xfrm>
            <a:custGeom>
              <a:avLst/>
              <a:gdLst/>
              <a:ahLst/>
              <a:cxnLst/>
              <a:rect l="l" t="t" r="r" b="b"/>
              <a:pathLst>
                <a:path w="1269" h="270510">
                  <a:moveTo>
                    <a:pt x="0" y="0"/>
                  </a:moveTo>
                  <a:lnTo>
                    <a:pt x="0" y="270273"/>
                  </a:lnTo>
                  <a:lnTo>
                    <a:pt x="711" y="269563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2449537" y="5348858"/>
              <a:ext cx="1270" cy="269875"/>
            </a:xfrm>
            <a:custGeom>
              <a:avLst/>
              <a:gdLst/>
              <a:ahLst/>
              <a:cxnLst/>
              <a:rect l="l" t="t" r="r" b="b"/>
              <a:pathLst>
                <a:path w="1269" h="269875">
                  <a:moveTo>
                    <a:pt x="0" y="0"/>
                  </a:moveTo>
                  <a:lnTo>
                    <a:pt x="0" y="269563"/>
                  </a:lnTo>
                  <a:lnTo>
                    <a:pt x="711" y="268853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2450261" y="5348858"/>
              <a:ext cx="1270" cy="269240"/>
            </a:xfrm>
            <a:custGeom>
              <a:avLst/>
              <a:gdLst/>
              <a:ahLst/>
              <a:cxnLst/>
              <a:rect l="l" t="t" r="r" b="b"/>
              <a:pathLst>
                <a:path w="1269" h="269239">
                  <a:moveTo>
                    <a:pt x="0" y="0"/>
                  </a:moveTo>
                  <a:lnTo>
                    <a:pt x="0" y="268840"/>
                  </a:lnTo>
                  <a:lnTo>
                    <a:pt x="711" y="268130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2450973" y="5348858"/>
              <a:ext cx="1270" cy="268605"/>
            </a:xfrm>
            <a:custGeom>
              <a:avLst/>
              <a:gdLst/>
              <a:ahLst/>
              <a:cxnLst/>
              <a:rect l="l" t="t" r="r" b="b"/>
              <a:pathLst>
                <a:path w="1269" h="268604">
                  <a:moveTo>
                    <a:pt x="0" y="0"/>
                  </a:moveTo>
                  <a:lnTo>
                    <a:pt x="0" y="268130"/>
                  </a:lnTo>
                  <a:lnTo>
                    <a:pt x="711" y="267419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2451684" y="5348858"/>
              <a:ext cx="1270" cy="267970"/>
            </a:xfrm>
            <a:custGeom>
              <a:avLst/>
              <a:gdLst/>
              <a:ahLst/>
              <a:cxnLst/>
              <a:rect l="l" t="t" r="r" b="b"/>
              <a:pathLst>
                <a:path w="1269" h="267970">
                  <a:moveTo>
                    <a:pt x="0" y="0"/>
                  </a:moveTo>
                  <a:lnTo>
                    <a:pt x="0" y="267419"/>
                  </a:lnTo>
                  <a:lnTo>
                    <a:pt x="711" y="266709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2452395" y="5348858"/>
              <a:ext cx="1270" cy="267335"/>
            </a:xfrm>
            <a:custGeom>
              <a:avLst/>
              <a:gdLst/>
              <a:ahLst/>
              <a:cxnLst/>
              <a:rect l="l" t="t" r="r" b="b"/>
              <a:pathLst>
                <a:path w="1269" h="267335">
                  <a:moveTo>
                    <a:pt x="0" y="0"/>
                  </a:moveTo>
                  <a:lnTo>
                    <a:pt x="0" y="266709"/>
                  </a:lnTo>
                  <a:lnTo>
                    <a:pt x="711" y="265999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2453119" y="5348858"/>
              <a:ext cx="1270" cy="266065"/>
            </a:xfrm>
            <a:custGeom>
              <a:avLst/>
              <a:gdLst/>
              <a:ahLst/>
              <a:cxnLst/>
              <a:rect l="l" t="t" r="r" b="b"/>
              <a:pathLst>
                <a:path w="1269" h="266064">
                  <a:moveTo>
                    <a:pt x="0" y="0"/>
                  </a:moveTo>
                  <a:lnTo>
                    <a:pt x="0" y="265986"/>
                  </a:lnTo>
                  <a:lnTo>
                    <a:pt x="711" y="265276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2453830" y="5348858"/>
              <a:ext cx="1270" cy="265430"/>
            </a:xfrm>
            <a:custGeom>
              <a:avLst/>
              <a:gdLst/>
              <a:ahLst/>
              <a:cxnLst/>
              <a:rect l="l" t="t" r="r" b="b"/>
              <a:pathLst>
                <a:path w="1269" h="265429">
                  <a:moveTo>
                    <a:pt x="723" y="0"/>
                  </a:moveTo>
                  <a:lnTo>
                    <a:pt x="0" y="0"/>
                  </a:lnTo>
                  <a:lnTo>
                    <a:pt x="0" y="265277"/>
                  </a:lnTo>
                  <a:lnTo>
                    <a:pt x="711" y="264553"/>
                  </a:lnTo>
                  <a:lnTo>
                    <a:pt x="72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2271649" y="5348858"/>
              <a:ext cx="183515" cy="273685"/>
            </a:xfrm>
            <a:custGeom>
              <a:avLst/>
              <a:gdLst/>
              <a:ahLst/>
              <a:cxnLst/>
              <a:rect l="l" t="t" r="r" b="b"/>
              <a:pathLst>
                <a:path w="183514" h="273685">
                  <a:moveTo>
                    <a:pt x="182905" y="0"/>
                  </a:moveTo>
                  <a:lnTo>
                    <a:pt x="182905" y="264553"/>
                  </a:lnTo>
                  <a:lnTo>
                    <a:pt x="173761" y="273685"/>
                  </a:lnTo>
                  <a:lnTo>
                    <a:pt x="9156" y="273685"/>
                  </a:lnTo>
                  <a:lnTo>
                    <a:pt x="0" y="264553"/>
                  </a:lnTo>
                  <a:lnTo>
                    <a:pt x="0" y="0"/>
                  </a:lnTo>
                  <a:lnTo>
                    <a:pt x="18290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17" name="object 1317"/>
          <p:cNvGrpSpPr/>
          <p:nvPr/>
        </p:nvGrpSpPr>
        <p:grpSpPr>
          <a:xfrm>
            <a:off x="6307493" y="5481599"/>
            <a:ext cx="194310" cy="284480"/>
            <a:chOff x="6307493" y="5481599"/>
            <a:chExt cx="194310" cy="284480"/>
          </a:xfrm>
        </p:grpSpPr>
        <p:sp>
          <p:nvSpPr>
            <p:cNvPr id="1318" name="object 1318"/>
            <p:cNvSpPr/>
            <p:nvPr/>
          </p:nvSpPr>
          <p:spPr>
            <a:xfrm>
              <a:off x="6312891" y="5486996"/>
              <a:ext cx="1270" cy="265430"/>
            </a:xfrm>
            <a:custGeom>
              <a:avLst/>
              <a:gdLst/>
              <a:ahLst/>
              <a:cxnLst/>
              <a:rect l="l" t="t" r="r" b="b"/>
              <a:pathLst>
                <a:path w="1270" h="265429">
                  <a:moveTo>
                    <a:pt x="711" y="0"/>
                  </a:moveTo>
                  <a:lnTo>
                    <a:pt x="0" y="0"/>
                  </a:lnTo>
                  <a:lnTo>
                    <a:pt x="0" y="264553"/>
                  </a:lnTo>
                  <a:lnTo>
                    <a:pt x="711" y="265264"/>
                  </a:lnTo>
                  <a:lnTo>
                    <a:pt x="71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6313601" y="5486997"/>
              <a:ext cx="1270" cy="266065"/>
            </a:xfrm>
            <a:custGeom>
              <a:avLst/>
              <a:gdLst/>
              <a:ahLst/>
              <a:cxnLst/>
              <a:rect l="l" t="t" r="r" b="b"/>
              <a:pathLst>
                <a:path w="1270" h="266064">
                  <a:moveTo>
                    <a:pt x="0" y="0"/>
                  </a:moveTo>
                  <a:lnTo>
                    <a:pt x="0" y="265263"/>
                  </a:lnTo>
                  <a:lnTo>
                    <a:pt x="711" y="265974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6314313" y="5486997"/>
              <a:ext cx="1270" cy="266700"/>
            </a:xfrm>
            <a:custGeom>
              <a:avLst/>
              <a:gdLst/>
              <a:ahLst/>
              <a:cxnLst/>
              <a:rect l="l" t="t" r="r" b="b"/>
              <a:pathLst>
                <a:path w="1270" h="266700">
                  <a:moveTo>
                    <a:pt x="0" y="0"/>
                  </a:moveTo>
                  <a:lnTo>
                    <a:pt x="0" y="265974"/>
                  </a:lnTo>
                  <a:lnTo>
                    <a:pt x="711" y="266684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6315024" y="5486997"/>
              <a:ext cx="1270" cy="267970"/>
            </a:xfrm>
            <a:custGeom>
              <a:avLst/>
              <a:gdLst/>
              <a:ahLst/>
              <a:cxnLst/>
              <a:rect l="l" t="t" r="r" b="b"/>
              <a:pathLst>
                <a:path w="1270" h="267970">
                  <a:moveTo>
                    <a:pt x="0" y="0"/>
                  </a:moveTo>
                  <a:lnTo>
                    <a:pt x="0" y="266684"/>
                  </a:lnTo>
                  <a:lnTo>
                    <a:pt x="711" y="267394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6315748" y="5486997"/>
              <a:ext cx="1270" cy="268605"/>
            </a:xfrm>
            <a:custGeom>
              <a:avLst/>
              <a:gdLst/>
              <a:ahLst/>
              <a:cxnLst/>
              <a:rect l="l" t="t" r="r" b="b"/>
              <a:pathLst>
                <a:path w="1270" h="268604">
                  <a:moveTo>
                    <a:pt x="0" y="0"/>
                  </a:moveTo>
                  <a:lnTo>
                    <a:pt x="0" y="267407"/>
                  </a:lnTo>
                  <a:lnTo>
                    <a:pt x="711" y="268117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6316459" y="5486997"/>
              <a:ext cx="1270" cy="269240"/>
            </a:xfrm>
            <a:custGeom>
              <a:avLst/>
              <a:gdLst/>
              <a:ahLst/>
              <a:cxnLst/>
              <a:rect l="l" t="t" r="r" b="b"/>
              <a:pathLst>
                <a:path w="1270" h="269239">
                  <a:moveTo>
                    <a:pt x="0" y="0"/>
                  </a:moveTo>
                  <a:lnTo>
                    <a:pt x="0" y="268117"/>
                  </a:lnTo>
                  <a:lnTo>
                    <a:pt x="711" y="268827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6317170" y="5486997"/>
              <a:ext cx="1270" cy="269875"/>
            </a:xfrm>
            <a:custGeom>
              <a:avLst/>
              <a:gdLst/>
              <a:ahLst/>
              <a:cxnLst/>
              <a:rect l="l" t="t" r="r" b="b"/>
              <a:pathLst>
                <a:path w="1270" h="269875">
                  <a:moveTo>
                    <a:pt x="0" y="0"/>
                  </a:moveTo>
                  <a:lnTo>
                    <a:pt x="0" y="268827"/>
                  </a:lnTo>
                  <a:lnTo>
                    <a:pt x="711" y="269537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6317881" y="5486997"/>
              <a:ext cx="1270" cy="270510"/>
            </a:xfrm>
            <a:custGeom>
              <a:avLst/>
              <a:gdLst/>
              <a:ahLst/>
              <a:cxnLst/>
              <a:rect l="l" t="t" r="r" b="b"/>
              <a:pathLst>
                <a:path w="1270" h="270510">
                  <a:moveTo>
                    <a:pt x="0" y="0"/>
                  </a:moveTo>
                  <a:lnTo>
                    <a:pt x="0" y="269537"/>
                  </a:lnTo>
                  <a:lnTo>
                    <a:pt x="711" y="270248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6318605" y="5486997"/>
              <a:ext cx="1270" cy="271145"/>
            </a:xfrm>
            <a:custGeom>
              <a:avLst/>
              <a:gdLst/>
              <a:ahLst/>
              <a:cxnLst/>
              <a:rect l="l" t="t" r="r" b="b"/>
              <a:pathLst>
                <a:path w="1270" h="271145">
                  <a:moveTo>
                    <a:pt x="0" y="0"/>
                  </a:moveTo>
                  <a:lnTo>
                    <a:pt x="0" y="270260"/>
                  </a:lnTo>
                  <a:lnTo>
                    <a:pt x="711" y="270970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6319316" y="5486997"/>
              <a:ext cx="1270" cy="271780"/>
            </a:xfrm>
            <a:custGeom>
              <a:avLst/>
              <a:gdLst/>
              <a:ahLst/>
              <a:cxnLst/>
              <a:rect l="l" t="t" r="r" b="b"/>
              <a:pathLst>
                <a:path w="1270" h="271779">
                  <a:moveTo>
                    <a:pt x="0" y="0"/>
                  </a:moveTo>
                  <a:lnTo>
                    <a:pt x="0" y="270970"/>
                  </a:lnTo>
                  <a:lnTo>
                    <a:pt x="711" y="271681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6320028" y="5486997"/>
              <a:ext cx="1270" cy="272415"/>
            </a:xfrm>
            <a:custGeom>
              <a:avLst/>
              <a:gdLst/>
              <a:ahLst/>
              <a:cxnLst/>
              <a:rect l="l" t="t" r="r" b="b"/>
              <a:pathLst>
                <a:path w="1270" h="272414">
                  <a:moveTo>
                    <a:pt x="0" y="0"/>
                  </a:moveTo>
                  <a:lnTo>
                    <a:pt x="0" y="271681"/>
                  </a:lnTo>
                  <a:lnTo>
                    <a:pt x="711" y="272391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632073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2391"/>
                  </a:lnTo>
                  <a:lnTo>
                    <a:pt x="711" y="273101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632146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114"/>
                  </a:lnTo>
                  <a:lnTo>
                    <a:pt x="571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632217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632288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6323596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632432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6325031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632574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632645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632717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632788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632860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6329311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633003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6330746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633145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633216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6332893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633431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6335026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633575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6336461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633717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633789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633860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633931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634003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634075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634146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6342176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634288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634361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634432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634503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634574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634646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6347181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634860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634932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6350038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635146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635218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6352896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635431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635504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635575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635646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635717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635789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635861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6359321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6360033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4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636146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6362179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4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636361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6364326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636576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6366472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636789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636861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636932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637004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6370751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637147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637218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637289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6373609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4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6375044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6376466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637719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637790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637861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637932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638004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6380759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6382181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638290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638361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638432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6385039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4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638647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638718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638790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638862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6389332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639076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639147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639218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6392901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4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639433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639504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639575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6396482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639790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639861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6399339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6400762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6402197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6403619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6405054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6406477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6407912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640933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641004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6410769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641219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641290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641362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6414338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641576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641648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641719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6417907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4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641934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642005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642076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642148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6422200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642362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642434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642505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642576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6426479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4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642791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642862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642933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643006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643077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643148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6432194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4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6433629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643505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643577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643648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643719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643790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643863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643934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644005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6440767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4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644220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6442913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644434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6445060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644649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6447206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644862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644935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645006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645077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645148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645220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645292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645363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6454343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4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645577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645648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6457201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4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645863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645934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6460058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711" y="0"/>
                  </a:move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close/>
                </a:path>
                <a:path w="1904" h="273685">
                  <a:moveTo>
                    <a:pt x="1435" y="0"/>
                  </a:moveTo>
                  <a:lnTo>
                    <a:pt x="723" y="0"/>
                  </a:lnTo>
                  <a:lnTo>
                    <a:pt x="723" y="273685"/>
                  </a:lnTo>
                  <a:lnTo>
                    <a:pt x="1435" y="273685"/>
                  </a:lnTo>
                  <a:lnTo>
                    <a:pt x="143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646149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646220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646291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646363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646435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646506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646577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646649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646720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646791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646863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646935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647006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647077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6471501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647221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647292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647363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6474358" y="5486996"/>
              <a:ext cx="1905" cy="273685"/>
            </a:xfrm>
            <a:custGeom>
              <a:avLst/>
              <a:gdLst/>
              <a:ahLst/>
              <a:cxnLst/>
              <a:rect l="l" t="t" r="r" b="b"/>
              <a:pathLst>
                <a:path w="1904" h="273685">
                  <a:moveTo>
                    <a:pt x="1422" y="0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0" y="273685"/>
                  </a:lnTo>
                  <a:lnTo>
                    <a:pt x="711" y="273685"/>
                  </a:lnTo>
                  <a:lnTo>
                    <a:pt x="1422" y="273685"/>
                  </a:lnTo>
                  <a:lnTo>
                    <a:pt x="142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647578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647649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6477216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647792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647863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647934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648007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648078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6481495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6482207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6482931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6483642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6484353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6485064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6485788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711" y="273685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6486499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685"/>
                  </a:lnTo>
                  <a:lnTo>
                    <a:pt x="139" y="273685"/>
                  </a:lnTo>
                  <a:lnTo>
                    <a:pt x="711" y="273114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6487210" y="5486997"/>
              <a:ext cx="1270" cy="273685"/>
            </a:xfrm>
            <a:custGeom>
              <a:avLst/>
              <a:gdLst/>
              <a:ahLst/>
              <a:cxnLst/>
              <a:rect l="l" t="t" r="r" b="b"/>
              <a:pathLst>
                <a:path w="1270" h="273685">
                  <a:moveTo>
                    <a:pt x="0" y="0"/>
                  </a:moveTo>
                  <a:lnTo>
                    <a:pt x="0" y="273114"/>
                  </a:lnTo>
                  <a:lnTo>
                    <a:pt x="711" y="272404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6487922" y="5486997"/>
              <a:ext cx="1270" cy="272415"/>
            </a:xfrm>
            <a:custGeom>
              <a:avLst/>
              <a:gdLst/>
              <a:ahLst/>
              <a:cxnLst/>
              <a:rect l="l" t="t" r="r" b="b"/>
              <a:pathLst>
                <a:path w="1270" h="272414">
                  <a:moveTo>
                    <a:pt x="0" y="0"/>
                  </a:moveTo>
                  <a:lnTo>
                    <a:pt x="0" y="272404"/>
                  </a:lnTo>
                  <a:lnTo>
                    <a:pt x="711" y="271693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6488646" y="5486997"/>
              <a:ext cx="1270" cy="271780"/>
            </a:xfrm>
            <a:custGeom>
              <a:avLst/>
              <a:gdLst/>
              <a:ahLst/>
              <a:cxnLst/>
              <a:rect l="l" t="t" r="r" b="b"/>
              <a:pathLst>
                <a:path w="1270" h="271779">
                  <a:moveTo>
                    <a:pt x="0" y="0"/>
                  </a:moveTo>
                  <a:lnTo>
                    <a:pt x="0" y="271681"/>
                  </a:lnTo>
                  <a:lnTo>
                    <a:pt x="711" y="270970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6489357" y="5486997"/>
              <a:ext cx="1270" cy="271145"/>
            </a:xfrm>
            <a:custGeom>
              <a:avLst/>
              <a:gdLst/>
              <a:ahLst/>
              <a:cxnLst/>
              <a:rect l="l" t="t" r="r" b="b"/>
              <a:pathLst>
                <a:path w="1270" h="271145">
                  <a:moveTo>
                    <a:pt x="0" y="0"/>
                  </a:moveTo>
                  <a:lnTo>
                    <a:pt x="0" y="270970"/>
                  </a:lnTo>
                  <a:lnTo>
                    <a:pt x="711" y="270260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6490068" y="5486997"/>
              <a:ext cx="1270" cy="270510"/>
            </a:xfrm>
            <a:custGeom>
              <a:avLst/>
              <a:gdLst/>
              <a:ahLst/>
              <a:cxnLst/>
              <a:rect l="l" t="t" r="r" b="b"/>
              <a:pathLst>
                <a:path w="1270" h="270510">
                  <a:moveTo>
                    <a:pt x="0" y="0"/>
                  </a:moveTo>
                  <a:lnTo>
                    <a:pt x="0" y="270260"/>
                  </a:lnTo>
                  <a:lnTo>
                    <a:pt x="711" y="269550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6490779" y="5486997"/>
              <a:ext cx="1270" cy="269875"/>
            </a:xfrm>
            <a:custGeom>
              <a:avLst/>
              <a:gdLst/>
              <a:ahLst/>
              <a:cxnLst/>
              <a:rect l="l" t="t" r="r" b="b"/>
              <a:pathLst>
                <a:path w="1270" h="269875">
                  <a:moveTo>
                    <a:pt x="0" y="0"/>
                  </a:moveTo>
                  <a:lnTo>
                    <a:pt x="0" y="269550"/>
                  </a:lnTo>
                  <a:lnTo>
                    <a:pt x="711" y="268840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6491503" y="5486997"/>
              <a:ext cx="1270" cy="269240"/>
            </a:xfrm>
            <a:custGeom>
              <a:avLst/>
              <a:gdLst/>
              <a:ahLst/>
              <a:cxnLst/>
              <a:rect l="l" t="t" r="r" b="b"/>
              <a:pathLst>
                <a:path w="1270" h="269239">
                  <a:moveTo>
                    <a:pt x="0" y="0"/>
                  </a:moveTo>
                  <a:lnTo>
                    <a:pt x="0" y="268827"/>
                  </a:lnTo>
                  <a:lnTo>
                    <a:pt x="711" y="268117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6492214" y="5486997"/>
              <a:ext cx="1270" cy="268605"/>
            </a:xfrm>
            <a:custGeom>
              <a:avLst/>
              <a:gdLst/>
              <a:ahLst/>
              <a:cxnLst/>
              <a:rect l="l" t="t" r="r" b="b"/>
              <a:pathLst>
                <a:path w="1270" h="268604">
                  <a:moveTo>
                    <a:pt x="0" y="0"/>
                  </a:moveTo>
                  <a:lnTo>
                    <a:pt x="0" y="268117"/>
                  </a:lnTo>
                  <a:lnTo>
                    <a:pt x="711" y="267407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6492925" y="5486997"/>
              <a:ext cx="1270" cy="267970"/>
            </a:xfrm>
            <a:custGeom>
              <a:avLst/>
              <a:gdLst/>
              <a:ahLst/>
              <a:cxnLst/>
              <a:rect l="l" t="t" r="r" b="b"/>
              <a:pathLst>
                <a:path w="1270" h="267970">
                  <a:moveTo>
                    <a:pt x="0" y="0"/>
                  </a:moveTo>
                  <a:lnTo>
                    <a:pt x="0" y="267407"/>
                  </a:lnTo>
                  <a:lnTo>
                    <a:pt x="711" y="266697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6493637" y="5486997"/>
              <a:ext cx="1270" cy="266700"/>
            </a:xfrm>
            <a:custGeom>
              <a:avLst/>
              <a:gdLst/>
              <a:ahLst/>
              <a:cxnLst/>
              <a:rect l="l" t="t" r="r" b="b"/>
              <a:pathLst>
                <a:path w="1270" h="266700">
                  <a:moveTo>
                    <a:pt x="0" y="0"/>
                  </a:moveTo>
                  <a:lnTo>
                    <a:pt x="0" y="266697"/>
                  </a:lnTo>
                  <a:lnTo>
                    <a:pt x="711" y="265986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6494361" y="5486997"/>
              <a:ext cx="1270" cy="266065"/>
            </a:xfrm>
            <a:custGeom>
              <a:avLst/>
              <a:gdLst/>
              <a:ahLst/>
              <a:cxnLst/>
              <a:rect l="l" t="t" r="r" b="b"/>
              <a:pathLst>
                <a:path w="1270" h="266064">
                  <a:moveTo>
                    <a:pt x="0" y="0"/>
                  </a:moveTo>
                  <a:lnTo>
                    <a:pt x="0" y="265974"/>
                  </a:lnTo>
                  <a:lnTo>
                    <a:pt x="711" y="265263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6495072" y="5486997"/>
              <a:ext cx="1270" cy="265430"/>
            </a:xfrm>
            <a:custGeom>
              <a:avLst/>
              <a:gdLst/>
              <a:ahLst/>
              <a:cxnLst/>
              <a:rect l="l" t="t" r="r" b="b"/>
              <a:pathLst>
                <a:path w="1270" h="265429">
                  <a:moveTo>
                    <a:pt x="0" y="0"/>
                  </a:moveTo>
                  <a:lnTo>
                    <a:pt x="0" y="265263"/>
                  </a:lnTo>
                  <a:lnTo>
                    <a:pt x="711" y="264553"/>
                  </a:lnTo>
                  <a:lnTo>
                    <a:pt x="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6312890" y="5486997"/>
              <a:ext cx="183515" cy="273685"/>
            </a:xfrm>
            <a:custGeom>
              <a:avLst/>
              <a:gdLst/>
              <a:ahLst/>
              <a:cxnLst/>
              <a:rect l="l" t="t" r="r" b="b"/>
              <a:pathLst>
                <a:path w="183514" h="273685">
                  <a:moveTo>
                    <a:pt x="182892" y="0"/>
                  </a:moveTo>
                  <a:lnTo>
                    <a:pt x="182892" y="264553"/>
                  </a:lnTo>
                  <a:lnTo>
                    <a:pt x="173748" y="273685"/>
                  </a:lnTo>
                  <a:lnTo>
                    <a:pt x="9144" y="273685"/>
                  </a:lnTo>
                  <a:lnTo>
                    <a:pt x="0" y="264553"/>
                  </a:lnTo>
                  <a:lnTo>
                    <a:pt x="0" y="0"/>
                  </a:lnTo>
                  <a:lnTo>
                    <a:pt x="18289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38" name="object 1538"/>
          <p:cNvGrpSpPr/>
          <p:nvPr/>
        </p:nvGrpSpPr>
        <p:grpSpPr>
          <a:xfrm>
            <a:off x="2132520" y="5275326"/>
            <a:ext cx="461645" cy="76835"/>
            <a:chOff x="2132520" y="5275326"/>
            <a:chExt cx="461645" cy="76835"/>
          </a:xfrm>
        </p:grpSpPr>
        <p:sp>
          <p:nvSpPr>
            <p:cNvPr id="1539" name="object 1539"/>
            <p:cNvSpPr/>
            <p:nvPr/>
          </p:nvSpPr>
          <p:spPr>
            <a:xfrm>
              <a:off x="213791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1765" y="65976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65" y="65976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213968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214143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214320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214495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214671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214847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215023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215198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215375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215550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215727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215902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216079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216254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216430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216607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216782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216957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217134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217310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217486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217662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217838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218014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218189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218366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218541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2187181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219069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219245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219421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219596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219773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219948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220125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220300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220477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220652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220828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221004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221180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221355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221532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221707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221884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222059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2222360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1752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close/>
                </a:path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222587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222764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2229396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223291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223467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2236431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1752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close/>
                </a:path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223994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224171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224346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224523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224698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224875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225050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225226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2254034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225755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2259304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1752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close/>
                </a:path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226282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2264587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05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05" y="65976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226810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2269858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1752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close/>
                </a:path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227337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227514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227689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227865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228041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228217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228394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228569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2287460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2290978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05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05" y="65976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229449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229624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229801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229976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230153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230328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2305050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230856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231033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231208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231385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2315603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231912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232088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232263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232440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2326157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232967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233144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233319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2334958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05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05" y="65976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233847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234024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234199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2343759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234727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234903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2350795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2354313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2357831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2361349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2364867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2368384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05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05" y="65976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2371902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237542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237717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2378938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238245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238422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238597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2387739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239125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239301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239477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2396528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1752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close/>
                </a:path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240004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240181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240356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240532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2407081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65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241061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241236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241413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241588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2417648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05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05" y="65976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242116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242291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242468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242643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242820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242995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2431719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2435237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65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243875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244052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244227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244403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244579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244755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244930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245107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2452827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1752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close/>
                </a:path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245634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2458110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246162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2463380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1752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close/>
                </a:path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246691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2468664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65" y="65976"/>
                  </a:lnTo>
                  <a:lnTo>
                    <a:pt x="3517" y="65976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247218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247394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247569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247746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247921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248098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248273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248450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2486253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248977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249153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2493289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249681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249857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2500337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3505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3505" y="65976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250385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250560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250737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250912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251089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251264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251440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251616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251792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251967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252144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252319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252496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252672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252848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253024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253199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253376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2535516" y="5280723"/>
              <a:ext cx="3810" cy="66040"/>
            </a:xfrm>
            <a:custGeom>
              <a:avLst/>
              <a:gdLst/>
              <a:ahLst/>
              <a:cxnLst/>
              <a:rect l="l" t="t" r="r" b="b"/>
              <a:pathLst>
                <a:path w="3810" h="66039">
                  <a:moveTo>
                    <a:pt x="1752" y="0"/>
                  </a:moveTo>
                  <a:lnTo>
                    <a:pt x="0" y="0"/>
                  </a:ln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close/>
                </a:path>
                <a:path w="3810" h="66039">
                  <a:moveTo>
                    <a:pt x="3530" y="0"/>
                  </a:moveTo>
                  <a:lnTo>
                    <a:pt x="1765" y="0"/>
                  </a:lnTo>
                  <a:lnTo>
                    <a:pt x="1765" y="65976"/>
                  </a:lnTo>
                  <a:lnTo>
                    <a:pt x="3530" y="65976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253903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254079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254255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254431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254607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254783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254958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255135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255310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255487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255663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255838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256015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256190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256367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256542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256719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2568943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2570708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2572461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257422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2575979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2577744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2579496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2581262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2583027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2584780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52" y="65976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2586545" y="5280723"/>
              <a:ext cx="1905" cy="66040"/>
            </a:xfrm>
            <a:custGeom>
              <a:avLst/>
              <a:gdLst/>
              <a:ahLst/>
              <a:cxnLst/>
              <a:rect l="l" t="t" r="r" b="b"/>
              <a:pathLst>
                <a:path w="1905" h="66039">
                  <a:moveTo>
                    <a:pt x="0" y="0"/>
                  </a:moveTo>
                  <a:lnTo>
                    <a:pt x="0" y="65976"/>
                  </a:lnTo>
                  <a:lnTo>
                    <a:pt x="1765" y="65976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2137917" y="5280723"/>
              <a:ext cx="450850" cy="66040"/>
            </a:xfrm>
            <a:custGeom>
              <a:avLst/>
              <a:gdLst/>
              <a:ahLst/>
              <a:cxnLst/>
              <a:rect l="l" t="t" r="r" b="b"/>
              <a:pathLst>
                <a:path w="450850" h="66039">
                  <a:moveTo>
                    <a:pt x="0" y="65976"/>
                  </a:moveTo>
                  <a:lnTo>
                    <a:pt x="0" y="0"/>
                  </a:lnTo>
                  <a:lnTo>
                    <a:pt x="450367" y="0"/>
                  </a:lnTo>
                  <a:lnTo>
                    <a:pt x="450367" y="65976"/>
                  </a:lnTo>
                  <a:lnTo>
                    <a:pt x="0" y="659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59" name="object 1759"/>
          <p:cNvGrpSpPr/>
          <p:nvPr/>
        </p:nvGrpSpPr>
        <p:grpSpPr>
          <a:xfrm>
            <a:off x="6173749" y="5413463"/>
            <a:ext cx="461645" cy="76835"/>
            <a:chOff x="6173749" y="5413463"/>
            <a:chExt cx="461645" cy="76835"/>
          </a:xfrm>
        </p:grpSpPr>
        <p:pic>
          <p:nvPicPr>
            <p:cNvPr id="1760" name="object 176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179147" y="5418848"/>
              <a:ext cx="450380" cy="65989"/>
            </a:xfrm>
            <a:prstGeom prst="rect">
              <a:avLst/>
            </a:prstGeom>
          </p:spPr>
        </p:pic>
        <p:sp>
          <p:nvSpPr>
            <p:cNvPr id="1761" name="object 1761"/>
            <p:cNvSpPr/>
            <p:nvPr/>
          </p:nvSpPr>
          <p:spPr>
            <a:xfrm>
              <a:off x="6179147" y="5418861"/>
              <a:ext cx="450850" cy="66040"/>
            </a:xfrm>
            <a:custGeom>
              <a:avLst/>
              <a:gdLst/>
              <a:ahLst/>
              <a:cxnLst/>
              <a:rect l="l" t="t" r="r" b="b"/>
              <a:pathLst>
                <a:path w="450850" h="66039">
                  <a:moveTo>
                    <a:pt x="0" y="65976"/>
                  </a:moveTo>
                  <a:lnTo>
                    <a:pt x="0" y="0"/>
                  </a:lnTo>
                  <a:lnTo>
                    <a:pt x="450367" y="0"/>
                  </a:lnTo>
                  <a:lnTo>
                    <a:pt x="450367" y="65976"/>
                  </a:lnTo>
                  <a:lnTo>
                    <a:pt x="0" y="659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62" name="object 1762"/>
          <p:cNvGrpSpPr/>
          <p:nvPr/>
        </p:nvGrpSpPr>
        <p:grpSpPr>
          <a:xfrm>
            <a:off x="2132520" y="5213438"/>
            <a:ext cx="461645" cy="73025"/>
            <a:chOff x="2132520" y="5213438"/>
            <a:chExt cx="461645" cy="73025"/>
          </a:xfrm>
        </p:grpSpPr>
        <p:sp>
          <p:nvSpPr>
            <p:cNvPr id="1763" name="object 1763"/>
            <p:cNvSpPr/>
            <p:nvPr/>
          </p:nvSpPr>
          <p:spPr>
            <a:xfrm>
              <a:off x="2137917" y="527975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965"/>
                  </a:moveTo>
                  <a:lnTo>
                    <a:pt x="1765" y="965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2139683" y="5278792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0" y="965"/>
                  </a:moveTo>
                  <a:lnTo>
                    <a:pt x="0" y="1930"/>
                  </a:lnTo>
                  <a:lnTo>
                    <a:pt x="1765" y="1930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2141435" y="5277840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5" h="3175">
                  <a:moveTo>
                    <a:pt x="0" y="958"/>
                  </a:moveTo>
                  <a:lnTo>
                    <a:pt x="0" y="2882"/>
                  </a:lnTo>
                  <a:lnTo>
                    <a:pt x="1752" y="2882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2143201" y="5276875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5" h="4445">
                  <a:moveTo>
                    <a:pt x="0" y="958"/>
                  </a:moveTo>
                  <a:lnTo>
                    <a:pt x="0" y="3847"/>
                  </a:lnTo>
                  <a:lnTo>
                    <a:pt x="1752" y="3847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2144953" y="5275909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5" h="5079">
                  <a:moveTo>
                    <a:pt x="0" y="965"/>
                  </a:moveTo>
                  <a:lnTo>
                    <a:pt x="0" y="4813"/>
                  </a:lnTo>
                  <a:lnTo>
                    <a:pt x="1765" y="4813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2146719" y="5274951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5" h="6350">
                  <a:moveTo>
                    <a:pt x="0" y="958"/>
                  </a:moveTo>
                  <a:lnTo>
                    <a:pt x="0" y="5771"/>
                  </a:lnTo>
                  <a:lnTo>
                    <a:pt x="1752" y="5771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2148471" y="5273985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5" h="6985">
                  <a:moveTo>
                    <a:pt x="0" y="965"/>
                  </a:moveTo>
                  <a:lnTo>
                    <a:pt x="0" y="6737"/>
                  </a:lnTo>
                  <a:lnTo>
                    <a:pt x="1765" y="6737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2150236" y="5273027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5" h="8254">
                  <a:moveTo>
                    <a:pt x="0" y="958"/>
                  </a:moveTo>
                  <a:lnTo>
                    <a:pt x="0" y="7695"/>
                  </a:lnTo>
                  <a:lnTo>
                    <a:pt x="1752" y="7695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2151989" y="5272061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5" h="8889">
                  <a:moveTo>
                    <a:pt x="0" y="965"/>
                  </a:moveTo>
                  <a:lnTo>
                    <a:pt x="0" y="8661"/>
                  </a:lnTo>
                  <a:lnTo>
                    <a:pt x="1765" y="8661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2153754" y="5271103"/>
              <a:ext cx="1905" cy="10160"/>
            </a:xfrm>
            <a:custGeom>
              <a:avLst/>
              <a:gdLst/>
              <a:ahLst/>
              <a:cxnLst/>
              <a:rect l="l" t="t" r="r" b="b"/>
              <a:pathLst>
                <a:path w="1905" h="10160">
                  <a:moveTo>
                    <a:pt x="0" y="958"/>
                  </a:moveTo>
                  <a:lnTo>
                    <a:pt x="0" y="9619"/>
                  </a:lnTo>
                  <a:lnTo>
                    <a:pt x="1752" y="9619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2155507" y="5270144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5" h="10795">
                  <a:moveTo>
                    <a:pt x="0" y="958"/>
                  </a:moveTo>
                  <a:lnTo>
                    <a:pt x="0" y="10578"/>
                  </a:lnTo>
                  <a:lnTo>
                    <a:pt x="1752" y="10578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2157272" y="5269172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5" h="12064">
                  <a:moveTo>
                    <a:pt x="0" y="965"/>
                  </a:moveTo>
                  <a:lnTo>
                    <a:pt x="0" y="11550"/>
                  </a:lnTo>
                  <a:lnTo>
                    <a:pt x="1765" y="11550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2159025" y="5268220"/>
              <a:ext cx="1905" cy="12700"/>
            </a:xfrm>
            <a:custGeom>
              <a:avLst/>
              <a:gdLst/>
              <a:ahLst/>
              <a:cxnLst/>
              <a:rect l="l" t="t" r="r" b="b"/>
              <a:pathLst>
                <a:path w="1905" h="12700">
                  <a:moveTo>
                    <a:pt x="0" y="958"/>
                  </a:moveTo>
                  <a:lnTo>
                    <a:pt x="0" y="12502"/>
                  </a:lnTo>
                  <a:lnTo>
                    <a:pt x="1752" y="12502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2160790" y="5267248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5" h="13970">
                  <a:moveTo>
                    <a:pt x="0" y="965"/>
                  </a:moveTo>
                  <a:lnTo>
                    <a:pt x="0" y="13474"/>
                  </a:lnTo>
                  <a:lnTo>
                    <a:pt x="1765" y="13474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2162543" y="5266296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0" y="958"/>
                  </a:moveTo>
                  <a:lnTo>
                    <a:pt x="0" y="14426"/>
                  </a:lnTo>
                  <a:lnTo>
                    <a:pt x="1752" y="14426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2164308" y="5265324"/>
              <a:ext cx="1905" cy="15875"/>
            </a:xfrm>
            <a:custGeom>
              <a:avLst/>
              <a:gdLst/>
              <a:ahLst/>
              <a:cxnLst/>
              <a:rect l="l" t="t" r="r" b="b"/>
              <a:pathLst>
                <a:path w="1905" h="15875">
                  <a:moveTo>
                    <a:pt x="0" y="965"/>
                  </a:moveTo>
                  <a:lnTo>
                    <a:pt x="0" y="15398"/>
                  </a:lnTo>
                  <a:lnTo>
                    <a:pt x="1765" y="15398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2166073" y="5264365"/>
              <a:ext cx="1905" cy="16510"/>
            </a:xfrm>
            <a:custGeom>
              <a:avLst/>
              <a:gdLst/>
              <a:ahLst/>
              <a:cxnLst/>
              <a:rect l="l" t="t" r="r" b="b"/>
              <a:pathLst>
                <a:path w="1905" h="16510">
                  <a:moveTo>
                    <a:pt x="0" y="958"/>
                  </a:moveTo>
                  <a:lnTo>
                    <a:pt x="0" y="16357"/>
                  </a:lnTo>
                  <a:lnTo>
                    <a:pt x="1752" y="16357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2167826" y="5263407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5" h="17779">
                  <a:moveTo>
                    <a:pt x="0" y="958"/>
                  </a:moveTo>
                  <a:lnTo>
                    <a:pt x="0" y="17315"/>
                  </a:lnTo>
                  <a:lnTo>
                    <a:pt x="1752" y="17315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2169579" y="5262442"/>
              <a:ext cx="1905" cy="18415"/>
            </a:xfrm>
            <a:custGeom>
              <a:avLst/>
              <a:gdLst/>
              <a:ahLst/>
              <a:cxnLst/>
              <a:rect l="l" t="t" r="r" b="b"/>
              <a:pathLst>
                <a:path w="1905" h="18414">
                  <a:moveTo>
                    <a:pt x="0" y="965"/>
                  </a:moveTo>
                  <a:lnTo>
                    <a:pt x="0" y="18281"/>
                  </a:lnTo>
                  <a:lnTo>
                    <a:pt x="1765" y="18281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2171344" y="5261483"/>
              <a:ext cx="1905" cy="19685"/>
            </a:xfrm>
            <a:custGeom>
              <a:avLst/>
              <a:gdLst/>
              <a:ahLst/>
              <a:cxnLst/>
              <a:rect l="l" t="t" r="r" b="b"/>
              <a:pathLst>
                <a:path w="1905" h="19685">
                  <a:moveTo>
                    <a:pt x="0" y="958"/>
                  </a:moveTo>
                  <a:lnTo>
                    <a:pt x="0" y="19239"/>
                  </a:lnTo>
                  <a:lnTo>
                    <a:pt x="1752" y="19239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2173109" y="5260511"/>
              <a:ext cx="1905" cy="20320"/>
            </a:xfrm>
            <a:custGeom>
              <a:avLst/>
              <a:gdLst/>
              <a:ahLst/>
              <a:cxnLst/>
              <a:rect l="l" t="t" r="r" b="b"/>
              <a:pathLst>
                <a:path w="1905" h="20320">
                  <a:moveTo>
                    <a:pt x="0" y="965"/>
                  </a:moveTo>
                  <a:lnTo>
                    <a:pt x="0" y="20212"/>
                  </a:lnTo>
                  <a:lnTo>
                    <a:pt x="1765" y="20212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2174862" y="5259559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89">
                  <a:moveTo>
                    <a:pt x="0" y="958"/>
                  </a:moveTo>
                  <a:lnTo>
                    <a:pt x="0" y="21163"/>
                  </a:lnTo>
                  <a:lnTo>
                    <a:pt x="1752" y="21163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2176627" y="5258587"/>
              <a:ext cx="1905" cy="22225"/>
            </a:xfrm>
            <a:custGeom>
              <a:avLst/>
              <a:gdLst/>
              <a:ahLst/>
              <a:cxnLst/>
              <a:rect l="l" t="t" r="r" b="b"/>
              <a:pathLst>
                <a:path w="1905" h="22225">
                  <a:moveTo>
                    <a:pt x="0" y="965"/>
                  </a:moveTo>
                  <a:lnTo>
                    <a:pt x="0" y="22136"/>
                  </a:lnTo>
                  <a:lnTo>
                    <a:pt x="1765" y="22136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2178380" y="5257635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5" h="23495">
                  <a:moveTo>
                    <a:pt x="0" y="958"/>
                  </a:moveTo>
                  <a:lnTo>
                    <a:pt x="0" y="23087"/>
                  </a:lnTo>
                  <a:lnTo>
                    <a:pt x="1752" y="23087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2180145" y="5256670"/>
              <a:ext cx="1905" cy="24130"/>
            </a:xfrm>
            <a:custGeom>
              <a:avLst/>
              <a:gdLst/>
              <a:ahLst/>
              <a:cxnLst/>
              <a:rect l="l" t="t" r="r" b="b"/>
              <a:pathLst>
                <a:path w="1905" h="24129">
                  <a:moveTo>
                    <a:pt x="0" y="958"/>
                  </a:moveTo>
                  <a:lnTo>
                    <a:pt x="0" y="24053"/>
                  </a:lnTo>
                  <a:lnTo>
                    <a:pt x="1752" y="24053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2181898" y="5255704"/>
              <a:ext cx="1905" cy="25400"/>
            </a:xfrm>
            <a:custGeom>
              <a:avLst/>
              <a:gdLst/>
              <a:ahLst/>
              <a:cxnLst/>
              <a:rect l="l" t="t" r="r" b="b"/>
              <a:pathLst>
                <a:path w="1905" h="25400">
                  <a:moveTo>
                    <a:pt x="0" y="965"/>
                  </a:moveTo>
                  <a:lnTo>
                    <a:pt x="0" y="25018"/>
                  </a:lnTo>
                  <a:lnTo>
                    <a:pt x="1765" y="25018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2183663" y="5254739"/>
              <a:ext cx="1905" cy="26034"/>
            </a:xfrm>
            <a:custGeom>
              <a:avLst/>
              <a:gdLst/>
              <a:ahLst/>
              <a:cxnLst/>
              <a:rect l="l" t="t" r="r" b="b"/>
              <a:pathLst>
                <a:path w="1905" h="26035">
                  <a:moveTo>
                    <a:pt x="0" y="965"/>
                  </a:moveTo>
                  <a:lnTo>
                    <a:pt x="0" y="25984"/>
                  </a:lnTo>
                  <a:lnTo>
                    <a:pt x="1765" y="25984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2185415" y="5253787"/>
              <a:ext cx="1905" cy="27305"/>
            </a:xfrm>
            <a:custGeom>
              <a:avLst/>
              <a:gdLst/>
              <a:ahLst/>
              <a:cxnLst/>
              <a:rect l="l" t="t" r="r" b="b"/>
              <a:pathLst>
                <a:path w="1905" h="27304">
                  <a:moveTo>
                    <a:pt x="0" y="958"/>
                  </a:moveTo>
                  <a:lnTo>
                    <a:pt x="0" y="26935"/>
                  </a:lnTo>
                  <a:lnTo>
                    <a:pt x="1752" y="26935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2187181" y="5251868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10" h="29210">
                  <a:moveTo>
                    <a:pt x="3517" y="0"/>
                  </a:moveTo>
                  <a:lnTo>
                    <a:pt x="1752" y="965"/>
                  </a:lnTo>
                  <a:lnTo>
                    <a:pt x="0" y="1917"/>
                  </a:lnTo>
                  <a:lnTo>
                    <a:pt x="0" y="28854"/>
                  </a:lnTo>
                  <a:lnTo>
                    <a:pt x="1752" y="28854"/>
                  </a:lnTo>
                  <a:lnTo>
                    <a:pt x="3517" y="2885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2190699" y="5250898"/>
              <a:ext cx="1905" cy="29845"/>
            </a:xfrm>
            <a:custGeom>
              <a:avLst/>
              <a:gdLst/>
              <a:ahLst/>
              <a:cxnLst/>
              <a:rect l="l" t="t" r="r" b="b"/>
              <a:pathLst>
                <a:path w="1905" h="29845">
                  <a:moveTo>
                    <a:pt x="0" y="958"/>
                  </a:moveTo>
                  <a:lnTo>
                    <a:pt x="0" y="29825"/>
                  </a:lnTo>
                  <a:lnTo>
                    <a:pt x="1752" y="29825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2192451" y="5249932"/>
              <a:ext cx="1905" cy="31115"/>
            </a:xfrm>
            <a:custGeom>
              <a:avLst/>
              <a:gdLst/>
              <a:ahLst/>
              <a:cxnLst/>
              <a:rect l="l" t="t" r="r" b="b"/>
              <a:pathLst>
                <a:path w="1905" h="31114">
                  <a:moveTo>
                    <a:pt x="0" y="965"/>
                  </a:moveTo>
                  <a:lnTo>
                    <a:pt x="0" y="30790"/>
                  </a:lnTo>
                  <a:lnTo>
                    <a:pt x="1765" y="30790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2194217" y="5248974"/>
              <a:ext cx="1905" cy="31750"/>
            </a:xfrm>
            <a:custGeom>
              <a:avLst/>
              <a:gdLst/>
              <a:ahLst/>
              <a:cxnLst/>
              <a:rect l="l" t="t" r="r" b="b"/>
              <a:pathLst>
                <a:path w="1905" h="31750">
                  <a:moveTo>
                    <a:pt x="0" y="958"/>
                  </a:moveTo>
                  <a:lnTo>
                    <a:pt x="0" y="31749"/>
                  </a:lnTo>
                  <a:lnTo>
                    <a:pt x="1752" y="31749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2195969" y="5248008"/>
              <a:ext cx="1905" cy="33020"/>
            </a:xfrm>
            <a:custGeom>
              <a:avLst/>
              <a:gdLst/>
              <a:ahLst/>
              <a:cxnLst/>
              <a:rect l="l" t="t" r="r" b="b"/>
              <a:pathLst>
                <a:path w="1905" h="33020">
                  <a:moveTo>
                    <a:pt x="0" y="965"/>
                  </a:moveTo>
                  <a:lnTo>
                    <a:pt x="0" y="32714"/>
                  </a:lnTo>
                  <a:lnTo>
                    <a:pt x="1765" y="32714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2197734" y="5247050"/>
              <a:ext cx="1905" cy="34290"/>
            </a:xfrm>
            <a:custGeom>
              <a:avLst/>
              <a:gdLst/>
              <a:ahLst/>
              <a:cxnLst/>
              <a:rect l="l" t="t" r="r" b="b"/>
              <a:pathLst>
                <a:path w="1905" h="34289">
                  <a:moveTo>
                    <a:pt x="0" y="958"/>
                  </a:moveTo>
                  <a:lnTo>
                    <a:pt x="0" y="33673"/>
                  </a:lnTo>
                  <a:lnTo>
                    <a:pt x="1752" y="33673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2199487" y="5246091"/>
              <a:ext cx="1905" cy="34925"/>
            </a:xfrm>
            <a:custGeom>
              <a:avLst/>
              <a:gdLst/>
              <a:ahLst/>
              <a:cxnLst/>
              <a:rect l="l" t="t" r="r" b="b"/>
              <a:pathLst>
                <a:path w="1905" h="34925">
                  <a:moveTo>
                    <a:pt x="0" y="958"/>
                  </a:moveTo>
                  <a:lnTo>
                    <a:pt x="0" y="34631"/>
                  </a:lnTo>
                  <a:lnTo>
                    <a:pt x="1752" y="34631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2201252" y="5245119"/>
              <a:ext cx="1905" cy="36195"/>
            </a:xfrm>
            <a:custGeom>
              <a:avLst/>
              <a:gdLst/>
              <a:ahLst/>
              <a:cxnLst/>
              <a:rect l="l" t="t" r="r" b="b"/>
              <a:pathLst>
                <a:path w="1905" h="36195">
                  <a:moveTo>
                    <a:pt x="0" y="965"/>
                  </a:moveTo>
                  <a:lnTo>
                    <a:pt x="0" y="35604"/>
                  </a:lnTo>
                  <a:lnTo>
                    <a:pt x="1765" y="35604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2203005" y="5244167"/>
              <a:ext cx="1905" cy="36830"/>
            </a:xfrm>
            <a:custGeom>
              <a:avLst/>
              <a:gdLst/>
              <a:ahLst/>
              <a:cxnLst/>
              <a:rect l="l" t="t" r="r" b="b"/>
              <a:pathLst>
                <a:path w="1905" h="36829">
                  <a:moveTo>
                    <a:pt x="0" y="958"/>
                  </a:moveTo>
                  <a:lnTo>
                    <a:pt x="0" y="36555"/>
                  </a:lnTo>
                  <a:lnTo>
                    <a:pt x="1752" y="36555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2204770" y="5243195"/>
              <a:ext cx="1905" cy="38100"/>
            </a:xfrm>
            <a:custGeom>
              <a:avLst/>
              <a:gdLst/>
              <a:ahLst/>
              <a:cxnLst/>
              <a:rect l="l" t="t" r="r" b="b"/>
              <a:pathLst>
                <a:path w="1905" h="38100">
                  <a:moveTo>
                    <a:pt x="0" y="965"/>
                  </a:moveTo>
                  <a:lnTo>
                    <a:pt x="0" y="37528"/>
                  </a:lnTo>
                  <a:lnTo>
                    <a:pt x="1765" y="37528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2206523" y="5242243"/>
              <a:ext cx="1905" cy="38735"/>
            </a:xfrm>
            <a:custGeom>
              <a:avLst/>
              <a:gdLst/>
              <a:ahLst/>
              <a:cxnLst/>
              <a:rect l="l" t="t" r="r" b="b"/>
              <a:pathLst>
                <a:path w="1905" h="38735">
                  <a:moveTo>
                    <a:pt x="0" y="958"/>
                  </a:moveTo>
                  <a:lnTo>
                    <a:pt x="0" y="38479"/>
                  </a:lnTo>
                  <a:lnTo>
                    <a:pt x="1752" y="38479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2208288" y="5241271"/>
              <a:ext cx="1905" cy="40005"/>
            </a:xfrm>
            <a:custGeom>
              <a:avLst/>
              <a:gdLst/>
              <a:ahLst/>
              <a:cxnLst/>
              <a:rect l="l" t="t" r="r" b="b"/>
              <a:pathLst>
                <a:path w="1905" h="40004">
                  <a:moveTo>
                    <a:pt x="0" y="965"/>
                  </a:moveTo>
                  <a:lnTo>
                    <a:pt x="0" y="39452"/>
                  </a:lnTo>
                  <a:lnTo>
                    <a:pt x="1765" y="39452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2210041" y="5240319"/>
              <a:ext cx="1905" cy="40640"/>
            </a:xfrm>
            <a:custGeom>
              <a:avLst/>
              <a:gdLst/>
              <a:ahLst/>
              <a:cxnLst/>
              <a:rect l="l" t="t" r="r" b="b"/>
              <a:pathLst>
                <a:path w="1905" h="40639">
                  <a:moveTo>
                    <a:pt x="0" y="958"/>
                  </a:moveTo>
                  <a:lnTo>
                    <a:pt x="0" y="40403"/>
                  </a:lnTo>
                  <a:lnTo>
                    <a:pt x="1752" y="40403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2211806" y="5239354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958"/>
                  </a:moveTo>
                  <a:lnTo>
                    <a:pt x="0" y="41369"/>
                  </a:lnTo>
                  <a:lnTo>
                    <a:pt x="1752" y="41369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2213559" y="5238388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5" h="42545">
                  <a:moveTo>
                    <a:pt x="0" y="965"/>
                  </a:moveTo>
                  <a:lnTo>
                    <a:pt x="0" y="42334"/>
                  </a:lnTo>
                  <a:lnTo>
                    <a:pt x="1765" y="42334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2215324" y="5237430"/>
              <a:ext cx="1905" cy="43815"/>
            </a:xfrm>
            <a:custGeom>
              <a:avLst/>
              <a:gdLst/>
              <a:ahLst/>
              <a:cxnLst/>
              <a:rect l="l" t="t" r="r" b="b"/>
              <a:pathLst>
                <a:path w="1905" h="43814">
                  <a:moveTo>
                    <a:pt x="0" y="958"/>
                  </a:moveTo>
                  <a:lnTo>
                    <a:pt x="0" y="43293"/>
                  </a:lnTo>
                  <a:lnTo>
                    <a:pt x="1752" y="43293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2217077" y="5236464"/>
              <a:ext cx="1905" cy="44450"/>
            </a:xfrm>
            <a:custGeom>
              <a:avLst/>
              <a:gdLst/>
              <a:ahLst/>
              <a:cxnLst/>
              <a:rect l="l" t="t" r="r" b="b"/>
              <a:pathLst>
                <a:path w="1905" h="44450">
                  <a:moveTo>
                    <a:pt x="0" y="965"/>
                  </a:moveTo>
                  <a:lnTo>
                    <a:pt x="0" y="44258"/>
                  </a:lnTo>
                  <a:lnTo>
                    <a:pt x="1765" y="44258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2218842" y="5235506"/>
              <a:ext cx="1905" cy="45720"/>
            </a:xfrm>
            <a:custGeom>
              <a:avLst/>
              <a:gdLst/>
              <a:ahLst/>
              <a:cxnLst/>
              <a:rect l="l" t="t" r="r" b="b"/>
              <a:pathLst>
                <a:path w="1905" h="45720">
                  <a:moveTo>
                    <a:pt x="0" y="958"/>
                  </a:moveTo>
                  <a:lnTo>
                    <a:pt x="0" y="45217"/>
                  </a:lnTo>
                  <a:lnTo>
                    <a:pt x="1752" y="45217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2220594" y="5234540"/>
              <a:ext cx="1905" cy="46355"/>
            </a:xfrm>
            <a:custGeom>
              <a:avLst/>
              <a:gdLst/>
              <a:ahLst/>
              <a:cxnLst/>
              <a:rect l="l" t="t" r="r" b="b"/>
              <a:pathLst>
                <a:path w="1905" h="46354">
                  <a:moveTo>
                    <a:pt x="0" y="965"/>
                  </a:moveTo>
                  <a:lnTo>
                    <a:pt x="0" y="46182"/>
                  </a:lnTo>
                  <a:lnTo>
                    <a:pt x="1765" y="46182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2222360" y="5232615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10" h="48260">
                  <a:moveTo>
                    <a:pt x="1752" y="977"/>
                  </a:moveTo>
                  <a:lnTo>
                    <a:pt x="0" y="1930"/>
                  </a:lnTo>
                  <a:lnTo>
                    <a:pt x="0" y="48107"/>
                  </a:lnTo>
                  <a:lnTo>
                    <a:pt x="1752" y="48107"/>
                  </a:lnTo>
                  <a:lnTo>
                    <a:pt x="1752" y="977"/>
                  </a:lnTo>
                  <a:close/>
                </a:path>
                <a:path w="3810" h="48260">
                  <a:moveTo>
                    <a:pt x="3530" y="0"/>
                  </a:moveTo>
                  <a:lnTo>
                    <a:pt x="1765" y="965"/>
                  </a:lnTo>
                  <a:lnTo>
                    <a:pt x="1765" y="48107"/>
                  </a:lnTo>
                  <a:lnTo>
                    <a:pt x="3530" y="48107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2225878" y="5231658"/>
              <a:ext cx="1905" cy="49530"/>
            </a:xfrm>
            <a:custGeom>
              <a:avLst/>
              <a:gdLst/>
              <a:ahLst/>
              <a:cxnLst/>
              <a:rect l="l" t="t" r="r" b="b"/>
              <a:pathLst>
                <a:path w="1905" h="49529">
                  <a:moveTo>
                    <a:pt x="0" y="958"/>
                  </a:moveTo>
                  <a:lnTo>
                    <a:pt x="0" y="49065"/>
                  </a:lnTo>
                  <a:lnTo>
                    <a:pt x="1752" y="49065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2227643" y="5230685"/>
              <a:ext cx="1905" cy="50165"/>
            </a:xfrm>
            <a:custGeom>
              <a:avLst/>
              <a:gdLst/>
              <a:ahLst/>
              <a:cxnLst/>
              <a:rect l="l" t="t" r="r" b="b"/>
              <a:pathLst>
                <a:path w="1905" h="50164">
                  <a:moveTo>
                    <a:pt x="0" y="965"/>
                  </a:moveTo>
                  <a:lnTo>
                    <a:pt x="0" y="50037"/>
                  </a:lnTo>
                  <a:lnTo>
                    <a:pt x="1765" y="50037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2229396" y="5228767"/>
              <a:ext cx="3810" cy="52069"/>
            </a:xfrm>
            <a:custGeom>
              <a:avLst/>
              <a:gdLst/>
              <a:ahLst/>
              <a:cxnLst/>
              <a:rect l="l" t="t" r="r" b="b"/>
              <a:pathLst>
                <a:path w="3810" h="52070">
                  <a:moveTo>
                    <a:pt x="3530" y="0"/>
                  </a:moveTo>
                  <a:lnTo>
                    <a:pt x="1765" y="965"/>
                  </a:lnTo>
                  <a:lnTo>
                    <a:pt x="0" y="1930"/>
                  </a:lnTo>
                  <a:lnTo>
                    <a:pt x="0" y="51955"/>
                  </a:lnTo>
                  <a:lnTo>
                    <a:pt x="1765" y="51955"/>
                  </a:lnTo>
                  <a:lnTo>
                    <a:pt x="3530" y="51955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2232913" y="5227810"/>
              <a:ext cx="1905" cy="53340"/>
            </a:xfrm>
            <a:custGeom>
              <a:avLst/>
              <a:gdLst/>
              <a:ahLst/>
              <a:cxnLst/>
              <a:rect l="l" t="t" r="r" b="b"/>
              <a:pathLst>
                <a:path w="1905" h="53339">
                  <a:moveTo>
                    <a:pt x="0" y="958"/>
                  </a:moveTo>
                  <a:lnTo>
                    <a:pt x="0" y="52913"/>
                  </a:lnTo>
                  <a:lnTo>
                    <a:pt x="1752" y="52913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2234679" y="5226837"/>
              <a:ext cx="1905" cy="53975"/>
            </a:xfrm>
            <a:custGeom>
              <a:avLst/>
              <a:gdLst/>
              <a:ahLst/>
              <a:cxnLst/>
              <a:rect l="l" t="t" r="r" b="b"/>
              <a:pathLst>
                <a:path w="1905" h="53975">
                  <a:moveTo>
                    <a:pt x="0" y="965"/>
                  </a:moveTo>
                  <a:lnTo>
                    <a:pt x="0" y="53885"/>
                  </a:lnTo>
                  <a:lnTo>
                    <a:pt x="1765" y="53885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2236431" y="522491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1752" y="977"/>
                  </a:moveTo>
                  <a:lnTo>
                    <a:pt x="0" y="1930"/>
                  </a:lnTo>
                  <a:lnTo>
                    <a:pt x="0" y="55803"/>
                  </a:lnTo>
                  <a:lnTo>
                    <a:pt x="1752" y="55803"/>
                  </a:lnTo>
                  <a:lnTo>
                    <a:pt x="1752" y="977"/>
                  </a:lnTo>
                  <a:close/>
                </a:path>
                <a:path w="3810" h="55879">
                  <a:moveTo>
                    <a:pt x="3530" y="0"/>
                  </a:moveTo>
                  <a:lnTo>
                    <a:pt x="1765" y="965"/>
                  </a:lnTo>
                  <a:lnTo>
                    <a:pt x="1765" y="55803"/>
                  </a:lnTo>
                  <a:lnTo>
                    <a:pt x="3530" y="55803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2239949" y="5223955"/>
              <a:ext cx="1905" cy="57150"/>
            </a:xfrm>
            <a:custGeom>
              <a:avLst/>
              <a:gdLst/>
              <a:ahLst/>
              <a:cxnLst/>
              <a:rect l="l" t="t" r="r" b="b"/>
              <a:pathLst>
                <a:path w="1905" h="57150">
                  <a:moveTo>
                    <a:pt x="0" y="965"/>
                  </a:moveTo>
                  <a:lnTo>
                    <a:pt x="0" y="56768"/>
                  </a:lnTo>
                  <a:lnTo>
                    <a:pt x="1765" y="56768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2241715" y="5222989"/>
              <a:ext cx="1905" cy="57785"/>
            </a:xfrm>
            <a:custGeom>
              <a:avLst/>
              <a:gdLst/>
              <a:ahLst/>
              <a:cxnLst/>
              <a:rect l="l" t="t" r="r" b="b"/>
              <a:pathLst>
                <a:path w="1905" h="57785">
                  <a:moveTo>
                    <a:pt x="0" y="965"/>
                  </a:moveTo>
                  <a:lnTo>
                    <a:pt x="0" y="57733"/>
                  </a:lnTo>
                  <a:lnTo>
                    <a:pt x="1765" y="57733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2243467" y="5222038"/>
              <a:ext cx="1905" cy="59055"/>
            </a:xfrm>
            <a:custGeom>
              <a:avLst/>
              <a:gdLst/>
              <a:ahLst/>
              <a:cxnLst/>
              <a:rect l="l" t="t" r="r" b="b"/>
              <a:pathLst>
                <a:path w="1905" h="59054">
                  <a:moveTo>
                    <a:pt x="0" y="958"/>
                  </a:moveTo>
                  <a:lnTo>
                    <a:pt x="0" y="58685"/>
                  </a:lnTo>
                  <a:lnTo>
                    <a:pt x="1752" y="58685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2245232" y="5221065"/>
              <a:ext cx="1905" cy="59690"/>
            </a:xfrm>
            <a:custGeom>
              <a:avLst/>
              <a:gdLst/>
              <a:ahLst/>
              <a:cxnLst/>
              <a:rect l="l" t="t" r="r" b="b"/>
              <a:pathLst>
                <a:path w="1905" h="59689">
                  <a:moveTo>
                    <a:pt x="0" y="965"/>
                  </a:moveTo>
                  <a:lnTo>
                    <a:pt x="0" y="59657"/>
                  </a:lnTo>
                  <a:lnTo>
                    <a:pt x="1765" y="59657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2246985" y="5220107"/>
              <a:ext cx="1905" cy="60960"/>
            </a:xfrm>
            <a:custGeom>
              <a:avLst/>
              <a:gdLst/>
              <a:ahLst/>
              <a:cxnLst/>
              <a:rect l="l" t="t" r="r" b="b"/>
              <a:pathLst>
                <a:path w="1905" h="60960">
                  <a:moveTo>
                    <a:pt x="0" y="965"/>
                  </a:moveTo>
                  <a:lnTo>
                    <a:pt x="0" y="60616"/>
                  </a:lnTo>
                  <a:lnTo>
                    <a:pt x="1765" y="60616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2248750" y="5219148"/>
              <a:ext cx="1905" cy="61594"/>
            </a:xfrm>
            <a:custGeom>
              <a:avLst/>
              <a:gdLst/>
              <a:ahLst/>
              <a:cxnLst/>
              <a:rect l="l" t="t" r="r" b="b"/>
              <a:pathLst>
                <a:path w="1905" h="61595">
                  <a:moveTo>
                    <a:pt x="0" y="958"/>
                  </a:moveTo>
                  <a:lnTo>
                    <a:pt x="0" y="61574"/>
                  </a:lnTo>
                  <a:lnTo>
                    <a:pt x="1752" y="61574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2250503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312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571" y="0"/>
                  </a:lnTo>
                  <a:lnTo>
                    <a:pt x="0" y="312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2252268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2254034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2257551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2259304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1752" y="0"/>
                  </a:move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close/>
                </a:path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1765" y="61887"/>
                  </a:lnTo>
                  <a:lnTo>
                    <a:pt x="3530" y="61887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2262822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2264587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05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05" y="61887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2268105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2269858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1752" y="0"/>
                  </a:move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close/>
                </a:path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1765" y="61887"/>
                  </a:lnTo>
                  <a:lnTo>
                    <a:pt x="3530" y="61887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2273376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2275141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2276894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2278659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2280411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2282177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2283942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2285695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2287460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2290978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05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05" y="61887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2294496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2296248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2298014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2299766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2301532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2303284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2305050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2308567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2310333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2312085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2313851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2315603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65" y="61887"/>
                  </a:lnTo>
                  <a:lnTo>
                    <a:pt x="3530" y="61887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2319121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2320886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2322639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2324404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2326157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65" y="61887"/>
                  </a:lnTo>
                  <a:lnTo>
                    <a:pt x="3530" y="61887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2329675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2331440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2333193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2334958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05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05" y="61887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2338476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2340241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2341994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2343759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2347277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2349030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2350795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2354313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2357831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2361349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2364867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2368384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05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05" y="61887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2371902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2375420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2377173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2378938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65" y="61887"/>
                  </a:lnTo>
                  <a:lnTo>
                    <a:pt x="3530" y="61887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2382456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2384221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2385974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2387739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2391257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2393010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2394775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2396528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1752" y="0"/>
                  </a:move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close/>
                </a:path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1765" y="61887"/>
                  </a:lnTo>
                  <a:lnTo>
                    <a:pt x="3530" y="61887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2400045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2401811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2403563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2405329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2407081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65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2410612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2412364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2414130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2415882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2417648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05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05" y="61887"/>
                  </a:lnTo>
                  <a:lnTo>
                    <a:pt x="350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2421166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2422918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2424683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2426436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2428201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2429954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2431719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2435237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65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2438755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2440520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2442273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2444038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2445791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2447556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2449309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2451074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2452827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1752" y="0"/>
                  </a:move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close/>
                </a:path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1765" y="61887"/>
                  </a:lnTo>
                  <a:lnTo>
                    <a:pt x="3530" y="61887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2456345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2458110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52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2461628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2463380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1752" y="0"/>
                  </a:moveTo>
                  <a:lnTo>
                    <a:pt x="0" y="0"/>
                  </a:lnTo>
                  <a:lnTo>
                    <a:pt x="0" y="61887"/>
                  </a:lnTo>
                  <a:lnTo>
                    <a:pt x="1752" y="61887"/>
                  </a:lnTo>
                  <a:lnTo>
                    <a:pt x="1752" y="0"/>
                  </a:lnTo>
                  <a:close/>
                </a:path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1765" y="61887"/>
                  </a:lnTo>
                  <a:lnTo>
                    <a:pt x="3530" y="61887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2466911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2468664" y="5218836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87"/>
                  </a:lnTo>
                  <a:lnTo>
                    <a:pt x="1765" y="61887"/>
                  </a:lnTo>
                  <a:lnTo>
                    <a:pt x="3517" y="61887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2472181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65" y="61887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2473947" y="5218836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5" h="62229">
                  <a:moveTo>
                    <a:pt x="0" y="0"/>
                  </a:moveTo>
                  <a:lnTo>
                    <a:pt x="0" y="61887"/>
                  </a:lnTo>
                  <a:lnTo>
                    <a:pt x="1752" y="61887"/>
                  </a:lnTo>
                  <a:lnTo>
                    <a:pt x="1752" y="305"/>
                  </a:lnTo>
                  <a:lnTo>
                    <a:pt x="11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2475699" y="5219141"/>
              <a:ext cx="1905" cy="61594"/>
            </a:xfrm>
            <a:custGeom>
              <a:avLst/>
              <a:gdLst/>
              <a:ahLst/>
              <a:cxnLst/>
              <a:rect l="l" t="t" r="r" b="b"/>
              <a:pathLst>
                <a:path w="1905" h="61595">
                  <a:moveTo>
                    <a:pt x="0" y="0"/>
                  </a:moveTo>
                  <a:lnTo>
                    <a:pt x="0" y="61581"/>
                  </a:lnTo>
                  <a:lnTo>
                    <a:pt x="1765" y="61581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2477465" y="5220107"/>
              <a:ext cx="1905" cy="60960"/>
            </a:xfrm>
            <a:custGeom>
              <a:avLst/>
              <a:gdLst/>
              <a:ahLst/>
              <a:cxnLst/>
              <a:rect l="l" t="t" r="r" b="b"/>
              <a:pathLst>
                <a:path w="1905" h="60960">
                  <a:moveTo>
                    <a:pt x="0" y="0"/>
                  </a:moveTo>
                  <a:lnTo>
                    <a:pt x="0" y="60615"/>
                  </a:lnTo>
                  <a:lnTo>
                    <a:pt x="1765" y="60615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2479217" y="5221066"/>
              <a:ext cx="1905" cy="59690"/>
            </a:xfrm>
            <a:custGeom>
              <a:avLst/>
              <a:gdLst/>
              <a:ahLst/>
              <a:cxnLst/>
              <a:rect l="l" t="t" r="r" b="b"/>
              <a:pathLst>
                <a:path w="1905" h="59689">
                  <a:moveTo>
                    <a:pt x="0" y="0"/>
                  </a:moveTo>
                  <a:lnTo>
                    <a:pt x="0" y="59657"/>
                  </a:lnTo>
                  <a:lnTo>
                    <a:pt x="1765" y="59657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2480983" y="5222031"/>
              <a:ext cx="1905" cy="59055"/>
            </a:xfrm>
            <a:custGeom>
              <a:avLst/>
              <a:gdLst/>
              <a:ahLst/>
              <a:cxnLst/>
              <a:rect l="l" t="t" r="r" b="b"/>
              <a:pathLst>
                <a:path w="1905" h="59054">
                  <a:moveTo>
                    <a:pt x="0" y="0"/>
                  </a:moveTo>
                  <a:lnTo>
                    <a:pt x="0" y="58691"/>
                  </a:lnTo>
                  <a:lnTo>
                    <a:pt x="1752" y="58691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2482735" y="5222990"/>
              <a:ext cx="1905" cy="57785"/>
            </a:xfrm>
            <a:custGeom>
              <a:avLst/>
              <a:gdLst/>
              <a:ahLst/>
              <a:cxnLst/>
              <a:rect l="l" t="t" r="r" b="b"/>
              <a:pathLst>
                <a:path w="1905" h="57785">
                  <a:moveTo>
                    <a:pt x="0" y="0"/>
                  </a:moveTo>
                  <a:lnTo>
                    <a:pt x="0" y="57733"/>
                  </a:lnTo>
                  <a:lnTo>
                    <a:pt x="1765" y="57733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2484500" y="5223955"/>
              <a:ext cx="1905" cy="57150"/>
            </a:xfrm>
            <a:custGeom>
              <a:avLst/>
              <a:gdLst/>
              <a:ahLst/>
              <a:cxnLst/>
              <a:rect l="l" t="t" r="r" b="b"/>
              <a:pathLst>
                <a:path w="1905" h="57150">
                  <a:moveTo>
                    <a:pt x="0" y="0"/>
                  </a:moveTo>
                  <a:lnTo>
                    <a:pt x="0" y="56767"/>
                  </a:lnTo>
                  <a:lnTo>
                    <a:pt x="1752" y="56767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2486253" y="5224919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530" y="1930"/>
                  </a:moveTo>
                  <a:lnTo>
                    <a:pt x="1765" y="965"/>
                  </a:lnTo>
                  <a:lnTo>
                    <a:pt x="0" y="0"/>
                  </a:lnTo>
                  <a:lnTo>
                    <a:pt x="0" y="55803"/>
                  </a:lnTo>
                  <a:lnTo>
                    <a:pt x="1765" y="55803"/>
                  </a:lnTo>
                  <a:lnTo>
                    <a:pt x="3530" y="55803"/>
                  </a:lnTo>
                  <a:lnTo>
                    <a:pt x="3530" y="193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2489771" y="5226838"/>
              <a:ext cx="1905" cy="53975"/>
            </a:xfrm>
            <a:custGeom>
              <a:avLst/>
              <a:gdLst/>
              <a:ahLst/>
              <a:cxnLst/>
              <a:rect l="l" t="t" r="r" b="b"/>
              <a:pathLst>
                <a:path w="1905" h="53975">
                  <a:moveTo>
                    <a:pt x="0" y="0"/>
                  </a:moveTo>
                  <a:lnTo>
                    <a:pt x="0" y="53884"/>
                  </a:lnTo>
                  <a:lnTo>
                    <a:pt x="1765" y="53884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2491536" y="5227804"/>
              <a:ext cx="1905" cy="53340"/>
            </a:xfrm>
            <a:custGeom>
              <a:avLst/>
              <a:gdLst/>
              <a:ahLst/>
              <a:cxnLst/>
              <a:rect l="l" t="t" r="r" b="b"/>
              <a:pathLst>
                <a:path w="1905" h="53339">
                  <a:moveTo>
                    <a:pt x="0" y="0"/>
                  </a:moveTo>
                  <a:lnTo>
                    <a:pt x="0" y="52919"/>
                  </a:lnTo>
                  <a:lnTo>
                    <a:pt x="1752" y="52919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2493289" y="5228767"/>
              <a:ext cx="3810" cy="52069"/>
            </a:xfrm>
            <a:custGeom>
              <a:avLst/>
              <a:gdLst/>
              <a:ahLst/>
              <a:cxnLst/>
              <a:rect l="l" t="t" r="r" b="b"/>
              <a:pathLst>
                <a:path w="3810" h="52070">
                  <a:moveTo>
                    <a:pt x="3530" y="1930"/>
                  </a:moveTo>
                  <a:lnTo>
                    <a:pt x="1765" y="965"/>
                  </a:lnTo>
                  <a:lnTo>
                    <a:pt x="0" y="0"/>
                  </a:lnTo>
                  <a:lnTo>
                    <a:pt x="0" y="51955"/>
                  </a:lnTo>
                  <a:lnTo>
                    <a:pt x="1765" y="51955"/>
                  </a:lnTo>
                  <a:lnTo>
                    <a:pt x="3530" y="51955"/>
                  </a:lnTo>
                  <a:lnTo>
                    <a:pt x="3530" y="193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2496819" y="5230694"/>
              <a:ext cx="1905" cy="50165"/>
            </a:xfrm>
            <a:custGeom>
              <a:avLst/>
              <a:gdLst/>
              <a:ahLst/>
              <a:cxnLst/>
              <a:rect l="l" t="t" r="r" b="b"/>
              <a:pathLst>
                <a:path w="1905" h="50164">
                  <a:moveTo>
                    <a:pt x="0" y="0"/>
                  </a:moveTo>
                  <a:lnTo>
                    <a:pt x="0" y="50029"/>
                  </a:lnTo>
                  <a:lnTo>
                    <a:pt x="1752" y="50029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2498572" y="5231652"/>
              <a:ext cx="1905" cy="49530"/>
            </a:xfrm>
            <a:custGeom>
              <a:avLst/>
              <a:gdLst/>
              <a:ahLst/>
              <a:cxnLst/>
              <a:rect l="l" t="t" r="r" b="b"/>
              <a:pathLst>
                <a:path w="1905" h="49529">
                  <a:moveTo>
                    <a:pt x="0" y="0"/>
                  </a:moveTo>
                  <a:lnTo>
                    <a:pt x="0" y="49070"/>
                  </a:lnTo>
                  <a:lnTo>
                    <a:pt x="1765" y="49070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2500337" y="5232628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10" h="48260">
                  <a:moveTo>
                    <a:pt x="3505" y="1917"/>
                  </a:moveTo>
                  <a:lnTo>
                    <a:pt x="1765" y="965"/>
                  </a:lnTo>
                  <a:lnTo>
                    <a:pt x="0" y="0"/>
                  </a:lnTo>
                  <a:lnTo>
                    <a:pt x="0" y="48094"/>
                  </a:lnTo>
                  <a:lnTo>
                    <a:pt x="1752" y="48094"/>
                  </a:lnTo>
                  <a:lnTo>
                    <a:pt x="3505" y="48094"/>
                  </a:lnTo>
                  <a:lnTo>
                    <a:pt x="3505" y="1917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2503855" y="5234542"/>
              <a:ext cx="1905" cy="46355"/>
            </a:xfrm>
            <a:custGeom>
              <a:avLst/>
              <a:gdLst/>
              <a:ahLst/>
              <a:cxnLst/>
              <a:rect l="l" t="t" r="r" b="b"/>
              <a:pathLst>
                <a:path w="1905" h="46354">
                  <a:moveTo>
                    <a:pt x="0" y="0"/>
                  </a:moveTo>
                  <a:lnTo>
                    <a:pt x="0" y="46180"/>
                  </a:lnTo>
                  <a:lnTo>
                    <a:pt x="1765" y="46180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2505608" y="5235501"/>
              <a:ext cx="1905" cy="45720"/>
            </a:xfrm>
            <a:custGeom>
              <a:avLst/>
              <a:gdLst/>
              <a:ahLst/>
              <a:cxnLst/>
              <a:rect l="l" t="t" r="r" b="b"/>
              <a:pathLst>
                <a:path w="1905" h="45720">
                  <a:moveTo>
                    <a:pt x="0" y="0"/>
                  </a:moveTo>
                  <a:lnTo>
                    <a:pt x="0" y="45222"/>
                  </a:lnTo>
                  <a:lnTo>
                    <a:pt x="1765" y="45222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2507373" y="5236466"/>
              <a:ext cx="1905" cy="44450"/>
            </a:xfrm>
            <a:custGeom>
              <a:avLst/>
              <a:gdLst/>
              <a:ahLst/>
              <a:cxnLst/>
              <a:rect l="l" t="t" r="r" b="b"/>
              <a:pathLst>
                <a:path w="1905" h="44450">
                  <a:moveTo>
                    <a:pt x="0" y="0"/>
                  </a:moveTo>
                  <a:lnTo>
                    <a:pt x="0" y="44256"/>
                  </a:lnTo>
                  <a:lnTo>
                    <a:pt x="1752" y="44256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2509126" y="5237425"/>
              <a:ext cx="1905" cy="43815"/>
            </a:xfrm>
            <a:custGeom>
              <a:avLst/>
              <a:gdLst/>
              <a:ahLst/>
              <a:cxnLst/>
              <a:rect l="l" t="t" r="r" b="b"/>
              <a:pathLst>
                <a:path w="1905" h="43814">
                  <a:moveTo>
                    <a:pt x="0" y="0"/>
                  </a:moveTo>
                  <a:lnTo>
                    <a:pt x="0" y="43298"/>
                  </a:lnTo>
                  <a:lnTo>
                    <a:pt x="1765" y="43298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2510891" y="5238390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5" h="42545">
                  <a:moveTo>
                    <a:pt x="0" y="0"/>
                  </a:moveTo>
                  <a:lnTo>
                    <a:pt x="0" y="42332"/>
                  </a:lnTo>
                  <a:lnTo>
                    <a:pt x="1765" y="42332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2512644" y="5239349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5" h="41910">
                  <a:moveTo>
                    <a:pt x="0" y="0"/>
                  </a:moveTo>
                  <a:lnTo>
                    <a:pt x="0" y="41373"/>
                  </a:lnTo>
                  <a:lnTo>
                    <a:pt x="1765" y="41373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2514409" y="5240315"/>
              <a:ext cx="1905" cy="40640"/>
            </a:xfrm>
            <a:custGeom>
              <a:avLst/>
              <a:gdLst/>
              <a:ahLst/>
              <a:cxnLst/>
              <a:rect l="l" t="t" r="r" b="b"/>
              <a:pathLst>
                <a:path w="1905" h="40639">
                  <a:moveTo>
                    <a:pt x="0" y="0"/>
                  </a:moveTo>
                  <a:lnTo>
                    <a:pt x="0" y="40408"/>
                  </a:lnTo>
                  <a:lnTo>
                    <a:pt x="1752" y="40408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2516162" y="5241273"/>
              <a:ext cx="1905" cy="40005"/>
            </a:xfrm>
            <a:custGeom>
              <a:avLst/>
              <a:gdLst/>
              <a:ahLst/>
              <a:cxnLst/>
              <a:rect l="l" t="t" r="r" b="b"/>
              <a:pathLst>
                <a:path w="1905" h="40004">
                  <a:moveTo>
                    <a:pt x="0" y="0"/>
                  </a:moveTo>
                  <a:lnTo>
                    <a:pt x="0" y="39449"/>
                  </a:lnTo>
                  <a:lnTo>
                    <a:pt x="1765" y="39449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2517927" y="5242239"/>
              <a:ext cx="1905" cy="38735"/>
            </a:xfrm>
            <a:custGeom>
              <a:avLst/>
              <a:gdLst/>
              <a:ahLst/>
              <a:cxnLst/>
              <a:rect l="l" t="t" r="r" b="b"/>
              <a:pathLst>
                <a:path w="1905" h="38735">
                  <a:moveTo>
                    <a:pt x="0" y="0"/>
                  </a:moveTo>
                  <a:lnTo>
                    <a:pt x="0" y="38484"/>
                  </a:lnTo>
                  <a:lnTo>
                    <a:pt x="1752" y="38484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2519679" y="5243197"/>
              <a:ext cx="1905" cy="38100"/>
            </a:xfrm>
            <a:custGeom>
              <a:avLst/>
              <a:gdLst/>
              <a:ahLst/>
              <a:cxnLst/>
              <a:rect l="l" t="t" r="r" b="b"/>
              <a:pathLst>
                <a:path w="1905" h="38100">
                  <a:moveTo>
                    <a:pt x="0" y="0"/>
                  </a:moveTo>
                  <a:lnTo>
                    <a:pt x="0" y="37525"/>
                  </a:lnTo>
                  <a:lnTo>
                    <a:pt x="1765" y="37525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2521445" y="5244163"/>
              <a:ext cx="1905" cy="36830"/>
            </a:xfrm>
            <a:custGeom>
              <a:avLst/>
              <a:gdLst/>
              <a:ahLst/>
              <a:cxnLst/>
              <a:rect l="l" t="t" r="r" b="b"/>
              <a:pathLst>
                <a:path w="1905" h="36829">
                  <a:moveTo>
                    <a:pt x="0" y="0"/>
                  </a:moveTo>
                  <a:lnTo>
                    <a:pt x="0" y="36559"/>
                  </a:lnTo>
                  <a:lnTo>
                    <a:pt x="1765" y="36559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2523197" y="5245122"/>
              <a:ext cx="1905" cy="36195"/>
            </a:xfrm>
            <a:custGeom>
              <a:avLst/>
              <a:gdLst/>
              <a:ahLst/>
              <a:cxnLst/>
              <a:rect l="l" t="t" r="r" b="b"/>
              <a:pathLst>
                <a:path w="1905" h="36195">
                  <a:moveTo>
                    <a:pt x="0" y="0"/>
                  </a:moveTo>
                  <a:lnTo>
                    <a:pt x="0" y="35601"/>
                  </a:lnTo>
                  <a:lnTo>
                    <a:pt x="1765" y="35601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2524963" y="5246087"/>
              <a:ext cx="1905" cy="34925"/>
            </a:xfrm>
            <a:custGeom>
              <a:avLst/>
              <a:gdLst/>
              <a:ahLst/>
              <a:cxnLst/>
              <a:rect l="l" t="t" r="r" b="b"/>
              <a:pathLst>
                <a:path w="1905" h="34925">
                  <a:moveTo>
                    <a:pt x="0" y="0"/>
                  </a:moveTo>
                  <a:lnTo>
                    <a:pt x="0" y="34635"/>
                  </a:lnTo>
                  <a:lnTo>
                    <a:pt x="1752" y="34635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2526728" y="5247053"/>
              <a:ext cx="1905" cy="34290"/>
            </a:xfrm>
            <a:custGeom>
              <a:avLst/>
              <a:gdLst/>
              <a:ahLst/>
              <a:cxnLst/>
              <a:rect l="l" t="t" r="r" b="b"/>
              <a:pathLst>
                <a:path w="1905" h="34289">
                  <a:moveTo>
                    <a:pt x="0" y="0"/>
                  </a:moveTo>
                  <a:lnTo>
                    <a:pt x="0" y="33670"/>
                  </a:lnTo>
                  <a:lnTo>
                    <a:pt x="1765" y="33670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2528481" y="5248011"/>
              <a:ext cx="1905" cy="33020"/>
            </a:xfrm>
            <a:custGeom>
              <a:avLst/>
              <a:gdLst/>
              <a:ahLst/>
              <a:cxnLst/>
              <a:rect l="l" t="t" r="r" b="b"/>
              <a:pathLst>
                <a:path w="1905" h="33020">
                  <a:moveTo>
                    <a:pt x="0" y="0"/>
                  </a:moveTo>
                  <a:lnTo>
                    <a:pt x="0" y="32711"/>
                  </a:lnTo>
                  <a:lnTo>
                    <a:pt x="1752" y="32711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2530246" y="5248977"/>
              <a:ext cx="1905" cy="31750"/>
            </a:xfrm>
            <a:custGeom>
              <a:avLst/>
              <a:gdLst/>
              <a:ahLst/>
              <a:cxnLst/>
              <a:rect l="l" t="t" r="r" b="b"/>
              <a:pathLst>
                <a:path w="1905" h="31750">
                  <a:moveTo>
                    <a:pt x="0" y="0"/>
                  </a:moveTo>
                  <a:lnTo>
                    <a:pt x="0" y="31745"/>
                  </a:lnTo>
                  <a:lnTo>
                    <a:pt x="1765" y="31745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2531998" y="5249936"/>
              <a:ext cx="1905" cy="31115"/>
            </a:xfrm>
            <a:custGeom>
              <a:avLst/>
              <a:gdLst/>
              <a:ahLst/>
              <a:cxnLst/>
              <a:rect l="l" t="t" r="r" b="b"/>
              <a:pathLst>
                <a:path w="1905" h="31114">
                  <a:moveTo>
                    <a:pt x="0" y="0"/>
                  </a:moveTo>
                  <a:lnTo>
                    <a:pt x="0" y="30787"/>
                  </a:lnTo>
                  <a:lnTo>
                    <a:pt x="1765" y="30787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2533764" y="5250901"/>
              <a:ext cx="1905" cy="29845"/>
            </a:xfrm>
            <a:custGeom>
              <a:avLst/>
              <a:gdLst/>
              <a:ahLst/>
              <a:cxnLst/>
              <a:rect l="l" t="t" r="r" b="b"/>
              <a:pathLst>
                <a:path w="1905" h="29845">
                  <a:moveTo>
                    <a:pt x="0" y="0"/>
                  </a:moveTo>
                  <a:lnTo>
                    <a:pt x="0" y="29821"/>
                  </a:lnTo>
                  <a:lnTo>
                    <a:pt x="1765" y="29821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2535516" y="5251868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10" h="29210">
                  <a:moveTo>
                    <a:pt x="1752" y="952"/>
                  </a:moveTo>
                  <a:lnTo>
                    <a:pt x="0" y="0"/>
                  </a:lnTo>
                  <a:lnTo>
                    <a:pt x="0" y="28854"/>
                  </a:lnTo>
                  <a:lnTo>
                    <a:pt x="1752" y="28854"/>
                  </a:lnTo>
                  <a:lnTo>
                    <a:pt x="1752" y="952"/>
                  </a:lnTo>
                  <a:close/>
                </a:path>
                <a:path w="3810" h="29210">
                  <a:moveTo>
                    <a:pt x="3530" y="1930"/>
                  </a:moveTo>
                  <a:lnTo>
                    <a:pt x="1765" y="965"/>
                  </a:lnTo>
                  <a:lnTo>
                    <a:pt x="1765" y="28854"/>
                  </a:lnTo>
                  <a:lnTo>
                    <a:pt x="3530" y="28854"/>
                  </a:lnTo>
                  <a:lnTo>
                    <a:pt x="3530" y="193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2539034" y="5253784"/>
              <a:ext cx="1905" cy="27305"/>
            </a:xfrm>
            <a:custGeom>
              <a:avLst/>
              <a:gdLst/>
              <a:ahLst/>
              <a:cxnLst/>
              <a:rect l="l" t="t" r="r" b="b"/>
              <a:pathLst>
                <a:path w="1905" h="27304">
                  <a:moveTo>
                    <a:pt x="0" y="0"/>
                  </a:moveTo>
                  <a:lnTo>
                    <a:pt x="0" y="26938"/>
                  </a:lnTo>
                  <a:lnTo>
                    <a:pt x="1765" y="26938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2540799" y="5254750"/>
              <a:ext cx="1905" cy="26034"/>
            </a:xfrm>
            <a:custGeom>
              <a:avLst/>
              <a:gdLst/>
              <a:ahLst/>
              <a:cxnLst/>
              <a:rect l="l" t="t" r="r" b="b"/>
              <a:pathLst>
                <a:path w="1905" h="26035">
                  <a:moveTo>
                    <a:pt x="0" y="0"/>
                  </a:moveTo>
                  <a:lnTo>
                    <a:pt x="0" y="25973"/>
                  </a:lnTo>
                  <a:lnTo>
                    <a:pt x="1752" y="25973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2542552" y="5255708"/>
              <a:ext cx="1905" cy="25400"/>
            </a:xfrm>
            <a:custGeom>
              <a:avLst/>
              <a:gdLst/>
              <a:ahLst/>
              <a:cxnLst/>
              <a:rect l="l" t="t" r="r" b="b"/>
              <a:pathLst>
                <a:path w="1905" h="25400">
                  <a:moveTo>
                    <a:pt x="0" y="0"/>
                  </a:moveTo>
                  <a:lnTo>
                    <a:pt x="0" y="25014"/>
                  </a:lnTo>
                  <a:lnTo>
                    <a:pt x="1765" y="25014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2544317" y="5256674"/>
              <a:ext cx="1905" cy="24130"/>
            </a:xfrm>
            <a:custGeom>
              <a:avLst/>
              <a:gdLst/>
              <a:ahLst/>
              <a:cxnLst/>
              <a:rect l="l" t="t" r="r" b="b"/>
              <a:pathLst>
                <a:path w="1905" h="24129">
                  <a:moveTo>
                    <a:pt x="0" y="0"/>
                  </a:moveTo>
                  <a:lnTo>
                    <a:pt x="0" y="24049"/>
                  </a:lnTo>
                  <a:lnTo>
                    <a:pt x="1765" y="24049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2546070" y="5257632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5" h="23495">
                  <a:moveTo>
                    <a:pt x="0" y="0"/>
                  </a:moveTo>
                  <a:lnTo>
                    <a:pt x="0" y="23090"/>
                  </a:lnTo>
                  <a:lnTo>
                    <a:pt x="1765" y="23090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2547835" y="5258598"/>
              <a:ext cx="1905" cy="22225"/>
            </a:xfrm>
            <a:custGeom>
              <a:avLst/>
              <a:gdLst/>
              <a:ahLst/>
              <a:cxnLst/>
              <a:rect l="l" t="t" r="r" b="b"/>
              <a:pathLst>
                <a:path w="1905" h="22225">
                  <a:moveTo>
                    <a:pt x="0" y="0"/>
                  </a:moveTo>
                  <a:lnTo>
                    <a:pt x="0" y="22124"/>
                  </a:lnTo>
                  <a:lnTo>
                    <a:pt x="1752" y="22124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2549588" y="5259557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5" h="21589">
                  <a:moveTo>
                    <a:pt x="0" y="0"/>
                  </a:moveTo>
                  <a:lnTo>
                    <a:pt x="0" y="21166"/>
                  </a:lnTo>
                  <a:lnTo>
                    <a:pt x="1765" y="21166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2551353" y="5260522"/>
              <a:ext cx="1905" cy="20320"/>
            </a:xfrm>
            <a:custGeom>
              <a:avLst/>
              <a:gdLst/>
              <a:ahLst/>
              <a:cxnLst/>
              <a:rect l="l" t="t" r="r" b="b"/>
              <a:pathLst>
                <a:path w="1905" h="20320">
                  <a:moveTo>
                    <a:pt x="0" y="0"/>
                  </a:moveTo>
                  <a:lnTo>
                    <a:pt x="0" y="20200"/>
                  </a:lnTo>
                  <a:lnTo>
                    <a:pt x="1752" y="20200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2553106" y="5261481"/>
              <a:ext cx="1905" cy="19685"/>
            </a:xfrm>
            <a:custGeom>
              <a:avLst/>
              <a:gdLst/>
              <a:ahLst/>
              <a:cxnLst/>
              <a:rect l="l" t="t" r="r" b="b"/>
              <a:pathLst>
                <a:path w="1905" h="19685">
                  <a:moveTo>
                    <a:pt x="0" y="0"/>
                  </a:moveTo>
                  <a:lnTo>
                    <a:pt x="0" y="19242"/>
                  </a:lnTo>
                  <a:lnTo>
                    <a:pt x="1765" y="19242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2554871" y="5262446"/>
              <a:ext cx="1905" cy="18415"/>
            </a:xfrm>
            <a:custGeom>
              <a:avLst/>
              <a:gdLst/>
              <a:ahLst/>
              <a:cxnLst/>
              <a:rect l="l" t="t" r="r" b="b"/>
              <a:pathLst>
                <a:path w="1905" h="18414">
                  <a:moveTo>
                    <a:pt x="0" y="0"/>
                  </a:moveTo>
                  <a:lnTo>
                    <a:pt x="0" y="18276"/>
                  </a:lnTo>
                  <a:lnTo>
                    <a:pt x="1765" y="18276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2556636" y="5263412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5" h="17779">
                  <a:moveTo>
                    <a:pt x="0" y="0"/>
                  </a:moveTo>
                  <a:lnTo>
                    <a:pt x="0" y="17310"/>
                  </a:lnTo>
                  <a:lnTo>
                    <a:pt x="1765" y="17310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2558389" y="5264371"/>
              <a:ext cx="1905" cy="16510"/>
            </a:xfrm>
            <a:custGeom>
              <a:avLst/>
              <a:gdLst/>
              <a:ahLst/>
              <a:cxnLst/>
              <a:rect l="l" t="t" r="r" b="b"/>
              <a:pathLst>
                <a:path w="1905" h="16510">
                  <a:moveTo>
                    <a:pt x="0" y="0"/>
                  </a:moveTo>
                  <a:lnTo>
                    <a:pt x="0" y="16352"/>
                  </a:lnTo>
                  <a:lnTo>
                    <a:pt x="1752" y="16352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2560154" y="5265336"/>
              <a:ext cx="1905" cy="15875"/>
            </a:xfrm>
            <a:custGeom>
              <a:avLst/>
              <a:gdLst/>
              <a:ahLst/>
              <a:cxnLst/>
              <a:rect l="l" t="t" r="r" b="b"/>
              <a:pathLst>
                <a:path w="1905" h="15875">
                  <a:moveTo>
                    <a:pt x="0" y="0"/>
                  </a:moveTo>
                  <a:lnTo>
                    <a:pt x="0" y="15386"/>
                  </a:lnTo>
                  <a:lnTo>
                    <a:pt x="1765" y="15386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2561907" y="5266295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5" h="14604">
                  <a:moveTo>
                    <a:pt x="0" y="0"/>
                  </a:moveTo>
                  <a:lnTo>
                    <a:pt x="0" y="14428"/>
                  </a:lnTo>
                  <a:lnTo>
                    <a:pt x="1752" y="14428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2563672" y="5267260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5" h="13970">
                  <a:moveTo>
                    <a:pt x="0" y="0"/>
                  </a:moveTo>
                  <a:lnTo>
                    <a:pt x="0" y="13462"/>
                  </a:lnTo>
                  <a:lnTo>
                    <a:pt x="1765" y="13462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2565425" y="5268219"/>
              <a:ext cx="1905" cy="12700"/>
            </a:xfrm>
            <a:custGeom>
              <a:avLst/>
              <a:gdLst/>
              <a:ahLst/>
              <a:cxnLst/>
              <a:rect l="l" t="t" r="r" b="b"/>
              <a:pathLst>
                <a:path w="1905" h="12700">
                  <a:moveTo>
                    <a:pt x="0" y="0"/>
                  </a:moveTo>
                  <a:lnTo>
                    <a:pt x="0" y="12503"/>
                  </a:lnTo>
                  <a:lnTo>
                    <a:pt x="1765" y="12503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2567190" y="5269185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5" h="12064">
                  <a:moveTo>
                    <a:pt x="0" y="0"/>
                  </a:moveTo>
                  <a:lnTo>
                    <a:pt x="0" y="11538"/>
                  </a:lnTo>
                  <a:lnTo>
                    <a:pt x="1765" y="11538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2568943" y="5270143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5" h="10795">
                  <a:moveTo>
                    <a:pt x="0" y="0"/>
                  </a:moveTo>
                  <a:lnTo>
                    <a:pt x="0" y="10579"/>
                  </a:lnTo>
                  <a:lnTo>
                    <a:pt x="1752" y="10579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2570708" y="5271109"/>
              <a:ext cx="1905" cy="10160"/>
            </a:xfrm>
            <a:custGeom>
              <a:avLst/>
              <a:gdLst/>
              <a:ahLst/>
              <a:cxnLst/>
              <a:rect l="l" t="t" r="r" b="b"/>
              <a:pathLst>
                <a:path w="1905" h="10160">
                  <a:moveTo>
                    <a:pt x="0" y="0"/>
                  </a:moveTo>
                  <a:lnTo>
                    <a:pt x="0" y="9614"/>
                  </a:lnTo>
                  <a:lnTo>
                    <a:pt x="1765" y="9614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2572461" y="5272067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5" h="8889">
                  <a:moveTo>
                    <a:pt x="0" y="0"/>
                  </a:moveTo>
                  <a:lnTo>
                    <a:pt x="0" y="8655"/>
                  </a:lnTo>
                  <a:lnTo>
                    <a:pt x="1752" y="8655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2574226" y="5273033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5" h="8254">
                  <a:moveTo>
                    <a:pt x="0" y="0"/>
                  </a:moveTo>
                  <a:lnTo>
                    <a:pt x="0" y="7689"/>
                  </a:lnTo>
                  <a:lnTo>
                    <a:pt x="1765" y="7689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2575979" y="5273992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5" h="6985">
                  <a:moveTo>
                    <a:pt x="0" y="0"/>
                  </a:moveTo>
                  <a:lnTo>
                    <a:pt x="0" y="6731"/>
                  </a:lnTo>
                  <a:lnTo>
                    <a:pt x="1765" y="6731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2577744" y="5274957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5" h="6350">
                  <a:moveTo>
                    <a:pt x="0" y="0"/>
                  </a:moveTo>
                  <a:lnTo>
                    <a:pt x="0" y="5765"/>
                  </a:lnTo>
                  <a:lnTo>
                    <a:pt x="1765" y="5765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2579496" y="5275916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5" h="5079">
                  <a:moveTo>
                    <a:pt x="0" y="0"/>
                  </a:moveTo>
                  <a:lnTo>
                    <a:pt x="0" y="4807"/>
                  </a:lnTo>
                  <a:lnTo>
                    <a:pt x="1752" y="4807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2581262" y="5276881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5" h="4445">
                  <a:moveTo>
                    <a:pt x="0" y="0"/>
                  </a:moveTo>
                  <a:lnTo>
                    <a:pt x="0" y="3841"/>
                  </a:lnTo>
                  <a:lnTo>
                    <a:pt x="1765" y="3841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2583027" y="5277847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5" h="3175">
                  <a:moveTo>
                    <a:pt x="0" y="0"/>
                  </a:moveTo>
                  <a:lnTo>
                    <a:pt x="0" y="2875"/>
                  </a:lnTo>
                  <a:lnTo>
                    <a:pt x="1765" y="2875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2584780" y="5278806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5" h="2539">
                  <a:moveTo>
                    <a:pt x="0" y="0"/>
                  </a:moveTo>
                  <a:lnTo>
                    <a:pt x="0" y="1917"/>
                  </a:lnTo>
                  <a:lnTo>
                    <a:pt x="1752" y="1917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2586545" y="527977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0"/>
                  </a:moveTo>
                  <a:lnTo>
                    <a:pt x="0" y="951"/>
                  </a:lnTo>
                  <a:lnTo>
                    <a:pt x="1765" y="9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2137917" y="5218836"/>
              <a:ext cx="450850" cy="62230"/>
            </a:xfrm>
            <a:custGeom>
              <a:avLst/>
              <a:gdLst/>
              <a:ahLst/>
              <a:cxnLst/>
              <a:rect l="l" t="t" r="r" b="b"/>
              <a:pathLst>
                <a:path w="450850" h="62229">
                  <a:moveTo>
                    <a:pt x="337223" y="0"/>
                  </a:moveTo>
                  <a:lnTo>
                    <a:pt x="450367" y="61887"/>
                  </a:lnTo>
                  <a:lnTo>
                    <a:pt x="0" y="61887"/>
                  </a:lnTo>
                  <a:lnTo>
                    <a:pt x="113156" y="0"/>
                  </a:lnTo>
                  <a:lnTo>
                    <a:pt x="33722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83" name="object 1983"/>
          <p:cNvGrpSpPr/>
          <p:nvPr/>
        </p:nvGrpSpPr>
        <p:grpSpPr>
          <a:xfrm>
            <a:off x="6173749" y="5351576"/>
            <a:ext cx="461645" cy="73025"/>
            <a:chOff x="6173749" y="5351576"/>
            <a:chExt cx="461645" cy="73025"/>
          </a:xfrm>
        </p:grpSpPr>
        <p:sp>
          <p:nvSpPr>
            <p:cNvPr id="1984" name="object 1984"/>
            <p:cNvSpPr/>
            <p:nvPr/>
          </p:nvSpPr>
          <p:spPr>
            <a:xfrm>
              <a:off x="6179147" y="541788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965"/>
                  </a:moveTo>
                  <a:lnTo>
                    <a:pt x="1765" y="965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6180912" y="5416918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0" y="965"/>
                  </a:moveTo>
                  <a:lnTo>
                    <a:pt x="0" y="1930"/>
                  </a:lnTo>
                  <a:lnTo>
                    <a:pt x="1765" y="1930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6182664" y="5415959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0" y="965"/>
                  </a:moveTo>
                  <a:lnTo>
                    <a:pt x="0" y="2888"/>
                  </a:lnTo>
                  <a:lnTo>
                    <a:pt x="1765" y="2888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6184430" y="5414994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0" y="965"/>
                  </a:moveTo>
                  <a:lnTo>
                    <a:pt x="0" y="3854"/>
                  </a:lnTo>
                  <a:lnTo>
                    <a:pt x="1765" y="3854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6186182" y="5414036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0" y="965"/>
                  </a:moveTo>
                  <a:lnTo>
                    <a:pt x="0" y="4812"/>
                  </a:lnTo>
                  <a:lnTo>
                    <a:pt x="1765" y="4812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6187948" y="5413071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0" y="965"/>
                  </a:moveTo>
                  <a:lnTo>
                    <a:pt x="0" y="5777"/>
                  </a:lnTo>
                  <a:lnTo>
                    <a:pt x="1765" y="5777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6189700" y="5412112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4" h="6985">
                  <a:moveTo>
                    <a:pt x="0" y="965"/>
                  </a:moveTo>
                  <a:lnTo>
                    <a:pt x="0" y="6736"/>
                  </a:lnTo>
                  <a:lnTo>
                    <a:pt x="1765" y="6736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6191466" y="5411147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0" y="965"/>
                  </a:moveTo>
                  <a:lnTo>
                    <a:pt x="0" y="7701"/>
                  </a:lnTo>
                  <a:lnTo>
                    <a:pt x="1765" y="7701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6193231" y="5410182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0" y="965"/>
                  </a:moveTo>
                  <a:lnTo>
                    <a:pt x="0" y="8666"/>
                  </a:lnTo>
                  <a:lnTo>
                    <a:pt x="1765" y="8666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6194983" y="5409223"/>
              <a:ext cx="1905" cy="10160"/>
            </a:xfrm>
            <a:custGeom>
              <a:avLst/>
              <a:gdLst/>
              <a:ahLst/>
              <a:cxnLst/>
              <a:rect l="l" t="t" r="r" b="b"/>
              <a:pathLst>
                <a:path w="1904" h="10160">
                  <a:moveTo>
                    <a:pt x="0" y="965"/>
                  </a:moveTo>
                  <a:lnTo>
                    <a:pt x="0" y="9624"/>
                  </a:lnTo>
                  <a:lnTo>
                    <a:pt x="1765" y="9624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6196749" y="5408258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0" y="965"/>
                  </a:moveTo>
                  <a:lnTo>
                    <a:pt x="0" y="10590"/>
                  </a:lnTo>
                  <a:lnTo>
                    <a:pt x="1765" y="10590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6198501" y="5407300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0" y="965"/>
                  </a:moveTo>
                  <a:lnTo>
                    <a:pt x="0" y="11548"/>
                  </a:lnTo>
                  <a:lnTo>
                    <a:pt x="1765" y="11548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6200267" y="5406334"/>
              <a:ext cx="1905" cy="12700"/>
            </a:xfrm>
            <a:custGeom>
              <a:avLst/>
              <a:gdLst/>
              <a:ahLst/>
              <a:cxnLst/>
              <a:rect l="l" t="t" r="r" b="b"/>
              <a:pathLst>
                <a:path w="1904" h="12700">
                  <a:moveTo>
                    <a:pt x="0" y="965"/>
                  </a:moveTo>
                  <a:lnTo>
                    <a:pt x="0" y="12513"/>
                  </a:lnTo>
                  <a:lnTo>
                    <a:pt x="1765" y="12513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6202019" y="5405376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4" h="13970">
                  <a:moveTo>
                    <a:pt x="0" y="965"/>
                  </a:moveTo>
                  <a:lnTo>
                    <a:pt x="0" y="13472"/>
                  </a:lnTo>
                  <a:lnTo>
                    <a:pt x="1765" y="13472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6203785" y="5404418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0" y="958"/>
                  </a:moveTo>
                  <a:lnTo>
                    <a:pt x="0" y="14430"/>
                  </a:lnTo>
                  <a:lnTo>
                    <a:pt x="1752" y="14430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6205537" y="5403453"/>
              <a:ext cx="1905" cy="15875"/>
            </a:xfrm>
            <a:custGeom>
              <a:avLst/>
              <a:gdLst/>
              <a:ahLst/>
              <a:cxnLst/>
              <a:rect l="l" t="t" r="r" b="b"/>
              <a:pathLst>
                <a:path w="1904" h="15875">
                  <a:moveTo>
                    <a:pt x="0" y="965"/>
                  </a:moveTo>
                  <a:lnTo>
                    <a:pt x="0" y="15395"/>
                  </a:lnTo>
                  <a:lnTo>
                    <a:pt x="1765" y="15395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6207302" y="5402487"/>
              <a:ext cx="1905" cy="16510"/>
            </a:xfrm>
            <a:custGeom>
              <a:avLst/>
              <a:gdLst/>
              <a:ahLst/>
              <a:cxnLst/>
              <a:rect l="l" t="t" r="r" b="b"/>
              <a:pathLst>
                <a:path w="1904" h="16510">
                  <a:moveTo>
                    <a:pt x="0" y="965"/>
                  </a:moveTo>
                  <a:lnTo>
                    <a:pt x="0" y="16360"/>
                  </a:lnTo>
                  <a:lnTo>
                    <a:pt x="1765" y="16360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6209055" y="5401529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4" h="17779">
                  <a:moveTo>
                    <a:pt x="0" y="965"/>
                  </a:moveTo>
                  <a:lnTo>
                    <a:pt x="0" y="17319"/>
                  </a:lnTo>
                  <a:lnTo>
                    <a:pt x="1765" y="17319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6210820" y="5400564"/>
              <a:ext cx="1905" cy="18415"/>
            </a:xfrm>
            <a:custGeom>
              <a:avLst/>
              <a:gdLst/>
              <a:ahLst/>
              <a:cxnLst/>
              <a:rect l="l" t="t" r="r" b="b"/>
              <a:pathLst>
                <a:path w="1904" h="18414">
                  <a:moveTo>
                    <a:pt x="0" y="965"/>
                  </a:moveTo>
                  <a:lnTo>
                    <a:pt x="0" y="18284"/>
                  </a:lnTo>
                  <a:lnTo>
                    <a:pt x="1765" y="18284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6212573" y="5399605"/>
              <a:ext cx="1905" cy="19685"/>
            </a:xfrm>
            <a:custGeom>
              <a:avLst/>
              <a:gdLst/>
              <a:ahLst/>
              <a:cxnLst/>
              <a:rect l="l" t="t" r="r" b="b"/>
              <a:pathLst>
                <a:path w="1904" h="19685">
                  <a:moveTo>
                    <a:pt x="0" y="965"/>
                  </a:moveTo>
                  <a:lnTo>
                    <a:pt x="0" y="19242"/>
                  </a:lnTo>
                  <a:lnTo>
                    <a:pt x="1765" y="19242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6214338" y="5398640"/>
              <a:ext cx="1905" cy="20320"/>
            </a:xfrm>
            <a:custGeom>
              <a:avLst/>
              <a:gdLst/>
              <a:ahLst/>
              <a:cxnLst/>
              <a:rect l="l" t="t" r="r" b="b"/>
              <a:pathLst>
                <a:path w="1904" h="20320">
                  <a:moveTo>
                    <a:pt x="0" y="965"/>
                  </a:moveTo>
                  <a:lnTo>
                    <a:pt x="0" y="20208"/>
                  </a:lnTo>
                  <a:lnTo>
                    <a:pt x="1765" y="20208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6216091" y="5397682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4" h="21589">
                  <a:moveTo>
                    <a:pt x="0" y="965"/>
                  </a:moveTo>
                  <a:lnTo>
                    <a:pt x="0" y="21166"/>
                  </a:lnTo>
                  <a:lnTo>
                    <a:pt x="1765" y="21166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6217856" y="5396717"/>
              <a:ext cx="1905" cy="22225"/>
            </a:xfrm>
            <a:custGeom>
              <a:avLst/>
              <a:gdLst/>
              <a:ahLst/>
              <a:cxnLst/>
              <a:rect l="l" t="t" r="r" b="b"/>
              <a:pathLst>
                <a:path w="1904" h="22225">
                  <a:moveTo>
                    <a:pt x="0" y="965"/>
                  </a:moveTo>
                  <a:lnTo>
                    <a:pt x="0" y="22131"/>
                  </a:lnTo>
                  <a:lnTo>
                    <a:pt x="1765" y="22131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6219609" y="5395758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0" y="965"/>
                  </a:moveTo>
                  <a:lnTo>
                    <a:pt x="0" y="23090"/>
                  </a:lnTo>
                  <a:lnTo>
                    <a:pt x="1765" y="23090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6221374" y="5394793"/>
              <a:ext cx="1905" cy="24130"/>
            </a:xfrm>
            <a:custGeom>
              <a:avLst/>
              <a:gdLst/>
              <a:ahLst/>
              <a:cxnLst/>
              <a:rect l="l" t="t" r="r" b="b"/>
              <a:pathLst>
                <a:path w="1904" h="24129">
                  <a:moveTo>
                    <a:pt x="0" y="965"/>
                  </a:moveTo>
                  <a:lnTo>
                    <a:pt x="0" y="24055"/>
                  </a:lnTo>
                  <a:lnTo>
                    <a:pt x="1765" y="24055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6223127" y="5393835"/>
              <a:ext cx="1905" cy="25400"/>
            </a:xfrm>
            <a:custGeom>
              <a:avLst/>
              <a:gdLst/>
              <a:ahLst/>
              <a:cxnLst/>
              <a:rect l="l" t="t" r="r" b="b"/>
              <a:pathLst>
                <a:path w="1904" h="25400">
                  <a:moveTo>
                    <a:pt x="0" y="965"/>
                  </a:moveTo>
                  <a:lnTo>
                    <a:pt x="0" y="25013"/>
                  </a:lnTo>
                  <a:lnTo>
                    <a:pt x="1765" y="25013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6224892" y="5392869"/>
              <a:ext cx="1905" cy="26034"/>
            </a:xfrm>
            <a:custGeom>
              <a:avLst/>
              <a:gdLst/>
              <a:ahLst/>
              <a:cxnLst/>
              <a:rect l="l" t="t" r="r" b="b"/>
              <a:pathLst>
                <a:path w="1904" h="26035">
                  <a:moveTo>
                    <a:pt x="0" y="965"/>
                  </a:moveTo>
                  <a:lnTo>
                    <a:pt x="0" y="25978"/>
                  </a:lnTo>
                  <a:lnTo>
                    <a:pt x="1765" y="25978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6226645" y="5391911"/>
              <a:ext cx="1905" cy="27305"/>
            </a:xfrm>
            <a:custGeom>
              <a:avLst/>
              <a:gdLst/>
              <a:ahLst/>
              <a:cxnLst/>
              <a:rect l="l" t="t" r="r" b="b"/>
              <a:pathLst>
                <a:path w="1904" h="27304">
                  <a:moveTo>
                    <a:pt x="0" y="965"/>
                  </a:moveTo>
                  <a:lnTo>
                    <a:pt x="0" y="26937"/>
                  </a:lnTo>
                  <a:lnTo>
                    <a:pt x="1765" y="26937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6228410" y="5389981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10" h="29210">
                  <a:moveTo>
                    <a:pt x="3530" y="0"/>
                  </a:moveTo>
                  <a:lnTo>
                    <a:pt x="1765" y="965"/>
                  </a:lnTo>
                  <a:lnTo>
                    <a:pt x="0" y="1930"/>
                  </a:lnTo>
                  <a:lnTo>
                    <a:pt x="0" y="28867"/>
                  </a:lnTo>
                  <a:lnTo>
                    <a:pt x="1765" y="28867"/>
                  </a:lnTo>
                  <a:lnTo>
                    <a:pt x="3530" y="28867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6231928" y="5389022"/>
              <a:ext cx="1905" cy="29845"/>
            </a:xfrm>
            <a:custGeom>
              <a:avLst/>
              <a:gdLst/>
              <a:ahLst/>
              <a:cxnLst/>
              <a:rect l="l" t="t" r="r" b="b"/>
              <a:pathLst>
                <a:path w="1904" h="29845">
                  <a:moveTo>
                    <a:pt x="0" y="965"/>
                  </a:moveTo>
                  <a:lnTo>
                    <a:pt x="0" y="29826"/>
                  </a:lnTo>
                  <a:lnTo>
                    <a:pt x="1765" y="29826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6233693" y="5388057"/>
              <a:ext cx="1905" cy="31115"/>
            </a:xfrm>
            <a:custGeom>
              <a:avLst/>
              <a:gdLst/>
              <a:ahLst/>
              <a:cxnLst/>
              <a:rect l="l" t="t" r="r" b="b"/>
              <a:pathLst>
                <a:path w="1904" h="31114">
                  <a:moveTo>
                    <a:pt x="0" y="965"/>
                  </a:moveTo>
                  <a:lnTo>
                    <a:pt x="0" y="30791"/>
                  </a:lnTo>
                  <a:lnTo>
                    <a:pt x="1765" y="30791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6235446" y="5387099"/>
              <a:ext cx="1905" cy="31750"/>
            </a:xfrm>
            <a:custGeom>
              <a:avLst/>
              <a:gdLst/>
              <a:ahLst/>
              <a:cxnLst/>
              <a:rect l="l" t="t" r="r" b="b"/>
              <a:pathLst>
                <a:path w="1904" h="31750">
                  <a:moveTo>
                    <a:pt x="0" y="965"/>
                  </a:moveTo>
                  <a:lnTo>
                    <a:pt x="0" y="31749"/>
                  </a:lnTo>
                  <a:lnTo>
                    <a:pt x="1765" y="31749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6237211" y="5386133"/>
              <a:ext cx="1905" cy="33020"/>
            </a:xfrm>
            <a:custGeom>
              <a:avLst/>
              <a:gdLst/>
              <a:ahLst/>
              <a:cxnLst/>
              <a:rect l="l" t="t" r="r" b="b"/>
              <a:pathLst>
                <a:path w="1904" h="33020">
                  <a:moveTo>
                    <a:pt x="0" y="965"/>
                  </a:moveTo>
                  <a:lnTo>
                    <a:pt x="0" y="32714"/>
                  </a:lnTo>
                  <a:lnTo>
                    <a:pt x="1765" y="32714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6238964" y="5385175"/>
              <a:ext cx="1905" cy="34290"/>
            </a:xfrm>
            <a:custGeom>
              <a:avLst/>
              <a:gdLst/>
              <a:ahLst/>
              <a:cxnLst/>
              <a:rect l="l" t="t" r="r" b="b"/>
              <a:pathLst>
                <a:path w="1904" h="34289">
                  <a:moveTo>
                    <a:pt x="0" y="965"/>
                  </a:moveTo>
                  <a:lnTo>
                    <a:pt x="0" y="33673"/>
                  </a:lnTo>
                  <a:lnTo>
                    <a:pt x="1765" y="33673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6240729" y="5384210"/>
              <a:ext cx="1905" cy="34925"/>
            </a:xfrm>
            <a:custGeom>
              <a:avLst/>
              <a:gdLst/>
              <a:ahLst/>
              <a:cxnLst/>
              <a:rect l="l" t="t" r="r" b="b"/>
              <a:pathLst>
                <a:path w="1904" h="34925">
                  <a:moveTo>
                    <a:pt x="0" y="965"/>
                  </a:moveTo>
                  <a:lnTo>
                    <a:pt x="0" y="34638"/>
                  </a:lnTo>
                  <a:lnTo>
                    <a:pt x="1765" y="34638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6242481" y="5383251"/>
              <a:ext cx="1905" cy="36195"/>
            </a:xfrm>
            <a:custGeom>
              <a:avLst/>
              <a:gdLst/>
              <a:ahLst/>
              <a:cxnLst/>
              <a:rect l="l" t="t" r="r" b="b"/>
              <a:pathLst>
                <a:path w="1904" h="36195">
                  <a:moveTo>
                    <a:pt x="0" y="965"/>
                  </a:moveTo>
                  <a:lnTo>
                    <a:pt x="0" y="35596"/>
                  </a:lnTo>
                  <a:lnTo>
                    <a:pt x="1765" y="35596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6244247" y="5382286"/>
              <a:ext cx="1905" cy="36830"/>
            </a:xfrm>
            <a:custGeom>
              <a:avLst/>
              <a:gdLst/>
              <a:ahLst/>
              <a:cxnLst/>
              <a:rect l="l" t="t" r="r" b="b"/>
              <a:pathLst>
                <a:path w="1904" h="36829">
                  <a:moveTo>
                    <a:pt x="0" y="965"/>
                  </a:moveTo>
                  <a:lnTo>
                    <a:pt x="0" y="36562"/>
                  </a:lnTo>
                  <a:lnTo>
                    <a:pt x="1765" y="36562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6245999" y="5381328"/>
              <a:ext cx="1905" cy="38100"/>
            </a:xfrm>
            <a:custGeom>
              <a:avLst/>
              <a:gdLst/>
              <a:ahLst/>
              <a:cxnLst/>
              <a:rect l="l" t="t" r="r" b="b"/>
              <a:pathLst>
                <a:path w="1904" h="38100">
                  <a:moveTo>
                    <a:pt x="0" y="965"/>
                  </a:moveTo>
                  <a:lnTo>
                    <a:pt x="0" y="37520"/>
                  </a:lnTo>
                  <a:lnTo>
                    <a:pt x="1765" y="37520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6247765" y="5380369"/>
              <a:ext cx="1905" cy="38735"/>
            </a:xfrm>
            <a:custGeom>
              <a:avLst/>
              <a:gdLst/>
              <a:ahLst/>
              <a:cxnLst/>
              <a:rect l="l" t="t" r="r" b="b"/>
              <a:pathLst>
                <a:path w="1904" h="38735">
                  <a:moveTo>
                    <a:pt x="0" y="958"/>
                  </a:moveTo>
                  <a:lnTo>
                    <a:pt x="0" y="38478"/>
                  </a:lnTo>
                  <a:lnTo>
                    <a:pt x="1752" y="38478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6249517" y="5379404"/>
              <a:ext cx="1905" cy="40005"/>
            </a:xfrm>
            <a:custGeom>
              <a:avLst/>
              <a:gdLst/>
              <a:ahLst/>
              <a:cxnLst/>
              <a:rect l="l" t="t" r="r" b="b"/>
              <a:pathLst>
                <a:path w="1904" h="40004">
                  <a:moveTo>
                    <a:pt x="0" y="965"/>
                  </a:moveTo>
                  <a:lnTo>
                    <a:pt x="0" y="39444"/>
                  </a:lnTo>
                  <a:lnTo>
                    <a:pt x="1765" y="39444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6251283" y="5378439"/>
              <a:ext cx="1905" cy="40640"/>
            </a:xfrm>
            <a:custGeom>
              <a:avLst/>
              <a:gdLst/>
              <a:ahLst/>
              <a:cxnLst/>
              <a:rect l="l" t="t" r="r" b="b"/>
              <a:pathLst>
                <a:path w="1904" h="40639">
                  <a:moveTo>
                    <a:pt x="0" y="965"/>
                  </a:moveTo>
                  <a:lnTo>
                    <a:pt x="0" y="40409"/>
                  </a:lnTo>
                  <a:lnTo>
                    <a:pt x="1765" y="40409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6253035" y="5377481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4" h="41910">
                  <a:moveTo>
                    <a:pt x="0" y="965"/>
                  </a:moveTo>
                  <a:lnTo>
                    <a:pt x="0" y="41367"/>
                  </a:lnTo>
                  <a:lnTo>
                    <a:pt x="1765" y="41367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6254800" y="5376515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0" y="965"/>
                  </a:moveTo>
                  <a:lnTo>
                    <a:pt x="0" y="42332"/>
                  </a:lnTo>
                  <a:lnTo>
                    <a:pt x="1765" y="42332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6256553" y="5375557"/>
              <a:ext cx="1905" cy="43815"/>
            </a:xfrm>
            <a:custGeom>
              <a:avLst/>
              <a:gdLst/>
              <a:ahLst/>
              <a:cxnLst/>
              <a:rect l="l" t="t" r="r" b="b"/>
              <a:pathLst>
                <a:path w="1904" h="43814">
                  <a:moveTo>
                    <a:pt x="0" y="965"/>
                  </a:moveTo>
                  <a:lnTo>
                    <a:pt x="0" y="43291"/>
                  </a:lnTo>
                  <a:lnTo>
                    <a:pt x="1765" y="43291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6258318" y="5374592"/>
              <a:ext cx="1905" cy="44450"/>
            </a:xfrm>
            <a:custGeom>
              <a:avLst/>
              <a:gdLst/>
              <a:ahLst/>
              <a:cxnLst/>
              <a:rect l="l" t="t" r="r" b="b"/>
              <a:pathLst>
                <a:path w="1904" h="44450">
                  <a:moveTo>
                    <a:pt x="0" y="965"/>
                  </a:moveTo>
                  <a:lnTo>
                    <a:pt x="0" y="44256"/>
                  </a:lnTo>
                  <a:lnTo>
                    <a:pt x="1765" y="44256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6260071" y="5373633"/>
              <a:ext cx="1905" cy="45720"/>
            </a:xfrm>
            <a:custGeom>
              <a:avLst/>
              <a:gdLst/>
              <a:ahLst/>
              <a:cxnLst/>
              <a:rect l="l" t="t" r="r" b="b"/>
              <a:pathLst>
                <a:path w="1904" h="45720">
                  <a:moveTo>
                    <a:pt x="0" y="965"/>
                  </a:moveTo>
                  <a:lnTo>
                    <a:pt x="0" y="45214"/>
                  </a:lnTo>
                  <a:lnTo>
                    <a:pt x="1765" y="45214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6261836" y="5372668"/>
              <a:ext cx="1905" cy="46355"/>
            </a:xfrm>
            <a:custGeom>
              <a:avLst/>
              <a:gdLst/>
              <a:ahLst/>
              <a:cxnLst/>
              <a:rect l="l" t="t" r="r" b="b"/>
              <a:pathLst>
                <a:path w="1904" h="46354">
                  <a:moveTo>
                    <a:pt x="0" y="965"/>
                  </a:moveTo>
                  <a:lnTo>
                    <a:pt x="0" y="46180"/>
                  </a:lnTo>
                  <a:lnTo>
                    <a:pt x="1765" y="46180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6263589" y="5370753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10" h="48260">
                  <a:moveTo>
                    <a:pt x="3530" y="0"/>
                  </a:moveTo>
                  <a:lnTo>
                    <a:pt x="1765" y="965"/>
                  </a:lnTo>
                  <a:lnTo>
                    <a:pt x="0" y="1930"/>
                  </a:lnTo>
                  <a:lnTo>
                    <a:pt x="0" y="48094"/>
                  </a:lnTo>
                  <a:lnTo>
                    <a:pt x="1765" y="48094"/>
                  </a:lnTo>
                  <a:lnTo>
                    <a:pt x="3530" y="48094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6267119" y="5369779"/>
              <a:ext cx="1905" cy="49530"/>
            </a:xfrm>
            <a:custGeom>
              <a:avLst/>
              <a:gdLst/>
              <a:ahLst/>
              <a:cxnLst/>
              <a:rect l="l" t="t" r="r" b="b"/>
              <a:pathLst>
                <a:path w="1904" h="49529">
                  <a:moveTo>
                    <a:pt x="0" y="965"/>
                  </a:moveTo>
                  <a:lnTo>
                    <a:pt x="0" y="49068"/>
                  </a:lnTo>
                  <a:lnTo>
                    <a:pt x="1765" y="49068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6268872" y="5368821"/>
              <a:ext cx="1905" cy="50165"/>
            </a:xfrm>
            <a:custGeom>
              <a:avLst/>
              <a:gdLst/>
              <a:ahLst/>
              <a:cxnLst/>
              <a:rect l="l" t="t" r="r" b="b"/>
              <a:pathLst>
                <a:path w="1904" h="50164">
                  <a:moveTo>
                    <a:pt x="0" y="965"/>
                  </a:moveTo>
                  <a:lnTo>
                    <a:pt x="0" y="50027"/>
                  </a:lnTo>
                  <a:lnTo>
                    <a:pt x="1765" y="50027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6270638" y="5366905"/>
              <a:ext cx="3810" cy="52069"/>
            </a:xfrm>
            <a:custGeom>
              <a:avLst/>
              <a:gdLst/>
              <a:ahLst/>
              <a:cxnLst/>
              <a:rect l="l" t="t" r="r" b="b"/>
              <a:pathLst>
                <a:path w="3810" h="52070">
                  <a:moveTo>
                    <a:pt x="3517" y="0"/>
                  </a:moveTo>
                  <a:lnTo>
                    <a:pt x="1765" y="952"/>
                  </a:lnTo>
                  <a:lnTo>
                    <a:pt x="0" y="1917"/>
                  </a:lnTo>
                  <a:lnTo>
                    <a:pt x="0" y="51943"/>
                  </a:lnTo>
                  <a:lnTo>
                    <a:pt x="1752" y="51943"/>
                  </a:lnTo>
                  <a:lnTo>
                    <a:pt x="3517" y="51943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6274155" y="5365932"/>
              <a:ext cx="1905" cy="53340"/>
            </a:xfrm>
            <a:custGeom>
              <a:avLst/>
              <a:gdLst/>
              <a:ahLst/>
              <a:cxnLst/>
              <a:rect l="l" t="t" r="r" b="b"/>
              <a:pathLst>
                <a:path w="1904" h="53339">
                  <a:moveTo>
                    <a:pt x="0" y="965"/>
                  </a:moveTo>
                  <a:lnTo>
                    <a:pt x="0" y="52916"/>
                  </a:lnTo>
                  <a:lnTo>
                    <a:pt x="1765" y="52916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6275908" y="5364981"/>
              <a:ext cx="1905" cy="53975"/>
            </a:xfrm>
            <a:custGeom>
              <a:avLst/>
              <a:gdLst/>
              <a:ahLst/>
              <a:cxnLst/>
              <a:rect l="l" t="t" r="r" b="b"/>
              <a:pathLst>
                <a:path w="1904" h="53975">
                  <a:moveTo>
                    <a:pt x="0" y="958"/>
                  </a:moveTo>
                  <a:lnTo>
                    <a:pt x="0" y="53867"/>
                  </a:lnTo>
                  <a:lnTo>
                    <a:pt x="1752" y="53867"/>
                  </a:lnTo>
                  <a:lnTo>
                    <a:pt x="1752" y="0"/>
                  </a:lnTo>
                  <a:lnTo>
                    <a:pt x="0" y="958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6277673" y="5363057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10" h="55879">
                  <a:moveTo>
                    <a:pt x="3517" y="0"/>
                  </a:moveTo>
                  <a:lnTo>
                    <a:pt x="1765" y="952"/>
                  </a:lnTo>
                  <a:lnTo>
                    <a:pt x="0" y="1917"/>
                  </a:lnTo>
                  <a:lnTo>
                    <a:pt x="0" y="55791"/>
                  </a:lnTo>
                  <a:lnTo>
                    <a:pt x="1752" y="55791"/>
                  </a:lnTo>
                  <a:lnTo>
                    <a:pt x="3517" y="55791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6281191" y="5362085"/>
              <a:ext cx="1905" cy="57150"/>
            </a:xfrm>
            <a:custGeom>
              <a:avLst/>
              <a:gdLst/>
              <a:ahLst/>
              <a:cxnLst/>
              <a:rect l="l" t="t" r="r" b="b"/>
              <a:pathLst>
                <a:path w="1904" h="57150">
                  <a:moveTo>
                    <a:pt x="0" y="965"/>
                  </a:moveTo>
                  <a:lnTo>
                    <a:pt x="0" y="56763"/>
                  </a:lnTo>
                  <a:lnTo>
                    <a:pt x="1765" y="56763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6282944" y="5361127"/>
              <a:ext cx="1905" cy="57785"/>
            </a:xfrm>
            <a:custGeom>
              <a:avLst/>
              <a:gdLst/>
              <a:ahLst/>
              <a:cxnLst/>
              <a:rect l="l" t="t" r="r" b="b"/>
              <a:pathLst>
                <a:path w="1904" h="57785">
                  <a:moveTo>
                    <a:pt x="0" y="965"/>
                  </a:moveTo>
                  <a:lnTo>
                    <a:pt x="0" y="57721"/>
                  </a:lnTo>
                  <a:lnTo>
                    <a:pt x="1765" y="57721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6284709" y="5360161"/>
              <a:ext cx="1905" cy="59055"/>
            </a:xfrm>
            <a:custGeom>
              <a:avLst/>
              <a:gdLst/>
              <a:ahLst/>
              <a:cxnLst/>
              <a:rect l="l" t="t" r="r" b="b"/>
              <a:pathLst>
                <a:path w="1904" h="59054">
                  <a:moveTo>
                    <a:pt x="0" y="965"/>
                  </a:moveTo>
                  <a:lnTo>
                    <a:pt x="0" y="58686"/>
                  </a:lnTo>
                  <a:lnTo>
                    <a:pt x="1765" y="58686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6286462" y="5359203"/>
              <a:ext cx="1905" cy="59690"/>
            </a:xfrm>
            <a:custGeom>
              <a:avLst/>
              <a:gdLst/>
              <a:ahLst/>
              <a:cxnLst/>
              <a:rect l="l" t="t" r="r" b="b"/>
              <a:pathLst>
                <a:path w="1904" h="59689">
                  <a:moveTo>
                    <a:pt x="0" y="965"/>
                  </a:moveTo>
                  <a:lnTo>
                    <a:pt x="0" y="59645"/>
                  </a:lnTo>
                  <a:lnTo>
                    <a:pt x="1765" y="59645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6288227" y="5358238"/>
              <a:ext cx="1905" cy="60960"/>
            </a:xfrm>
            <a:custGeom>
              <a:avLst/>
              <a:gdLst/>
              <a:ahLst/>
              <a:cxnLst/>
              <a:rect l="l" t="t" r="r" b="b"/>
              <a:pathLst>
                <a:path w="1904" h="60960">
                  <a:moveTo>
                    <a:pt x="0" y="965"/>
                  </a:moveTo>
                  <a:lnTo>
                    <a:pt x="0" y="60610"/>
                  </a:lnTo>
                  <a:lnTo>
                    <a:pt x="1765" y="60610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6289979" y="5357279"/>
              <a:ext cx="1905" cy="61594"/>
            </a:xfrm>
            <a:custGeom>
              <a:avLst/>
              <a:gdLst/>
              <a:ahLst/>
              <a:cxnLst/>
              <a:rect l="l" t="t" r="r" b="b"/>
              <a:pathLst>
                <a:path w="1904" h="61595">
                  <a:moveTo>
                    <a:pt x="0" y="965"/>
                  </a:moveTo>
                  <a:lnTo>
                    <a:pt x="0" y="61568"/>
                  </a:lnTo>
                  <a:lnTo>
                    <a:pt x="1765" y="61568"/>
                  </a:lnTo>
                  <a:lnTo>
                    <a:pt x="1765" y="0"/>
                  </a:lnTo>
                  <a:lnTo>
                    <a:pt x="0" y="965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6291745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305"/>
                  </a:moveTo>
                  <a:lnTo>
                    <a:pt x="0" y="61874"/>
                  </a:lnTo>
                  <a:lnTo>
                    <a:pt x="1752" y="61874"/>
                  </a:lnTo>
                  <a:lnTo>
                    <a:pt x="1752" y="0"/>
                  </a:lnTo>
                  <a:lnTo>
                    <a:pt x="558" y="0"/>
                  </a:lnTo>
                  <a:lnTo>
                    <a:pt x="0" y="305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6293497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6295263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6298781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6300533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65" y="61874"/>
                  </a:lnTo>
                  <a:lnTo>
                    <a:pt x="3530" y="61874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6304051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6305817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65" y="61874"/>
                  </a:lnTo>
                  <a:lnTo>
                    <a:pt x="3530" y="61874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6309334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6311100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6314617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6316370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6318135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6319888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52" y="61874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6321653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6323406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6325171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6326924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6328689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6332207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6335725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52" y="61874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6337477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6339243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6340995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6342761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6344526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6346279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65" y="61874"/>
                  </a:lnTo>
                  <a:lnTo>
                    <a:pt x="3530" y="61874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6349796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6351562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6353314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6355080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6356833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65" y="61874"/>
                  </a:lnTo>
                  <a:lnTo>
                    <a:pt x="3530" y="61874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6360350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6362115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6363868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52" y="61874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6365633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6367386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65" y="61874"/>
                  </a:lnTo>
                  <a:lnTo>
                    <a:pt x="3530" y="61874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6370904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6372669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6374422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6376187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6379705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52" y="61874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6381458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6383223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6384988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6388506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6390259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6392024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6395542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6399060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6402578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6406096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6409614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6413132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6416649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6418415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6420167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65" y="61874"/>
                  </a:lnTo>
                  <a:lnTo>
                    <a:pt x="3530" y="61874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6423685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6425450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6427203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52" y="61874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6428969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6432486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6434239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6436004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6437757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65" y="61874"/>
                  </a:lnTo>
                  <a:lnTo>
                    <a:pt x="3530" y="61874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6441275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6443040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52" y="61874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6444792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6446558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6448311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65" y="61874"/>
                  </a:lnTo>
                  <a:lnTo>
                    <a:pt x="3530" y="61874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6451828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6453594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6455359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6457111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6458877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6462395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6464147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6465913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6467665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6469430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6471183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52" y="61874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6472949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6476467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6479984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6481737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6483502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6485255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6487020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52" y="61874"/>
                  </a:lnTo>
                  <a:lnTo>
                    <a:pt x="17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6488773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6490538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6492290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6494056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10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65" y="61874"/>
                  </a:lnTo>
                  <a:lnTo>
                    <a:pt x="3530" y="61874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6497574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6499339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6502857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6504610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530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65" y="61874"/>
                  </a:lnTo>
                  <a:lnTo>
                    <a:pt x="3530" y="61874"/>
                  </a:lnTo>
                  <a:lnTo>
                    <a:pt x="353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6508127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6509893" y="5356974"/>
              <a:ext cx="3810" cy="62230"/>
            </a:xfrm>
            <a:custGeom>
              <a:avLst/>
              <a:gdLst/>
              <a:ahLst/>
              <a:cxnLst/>
              <a:rect l="l" t="t" r="r" b="b"/>
              <a:pathLst>
                <a:path w="3809" h="62229">
                  <a:moveTo>
                    <a:pt x="3517" y="0"/>
                  </a:moveTo>
                  <a:lnTo>
                    <a:pt x="1765" y="0"/>
                  </a:lnTo>
                  <a:lnTo>
                    <a:pt x="0" y="0"/>
                  </a:lnTo>
                  <a:lnTo>
                    <a:pt x="0" y="61874"/>
                  </a:lnTo>
                  <a:lnTo>
                    <a:pt x="1752" y="61874"/>
                  </a:lnTo>
                  <a:lnTo>
                    <a:pt x="3517" y="61874"/>
                  </a:lnTo>
                  <a:lnTo>
                    <a:pt x="351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6513411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65" y="61874"/>
                  </a:lnTo>
                  <a:lnTo>
                    <a:pt x="1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6515163" y="5356974"/>
              <a:ext cx="1905" cy="62230"/>
            </a:xfrm>
            <a:custGeom>
              <a:avLst/>
              <a:gdLst/>
              <a:ahLst/>
              <a:cxnLst/>
              <a:rect l="l" t="t" r="r" b="b"/>
              <a:pathLst>
                <a:path w="1904" h="62229">
                  <a:moveTo>
                    <a:pt x="0" y="0"/>
                  </a:moveTo>
                  <a:lnTo>
                    <a:pt x="0" y="61874"/>
                  </a:lnTo>
                  <a:lnTo>
                    <a:pt x="1752" y="61874"/>
                  </a:lnTo>
                  <a:lnTo>
                    <a:pt x="1752" y="298"/>
                  </a:lnTo>
                  <a:lnTo>
                    <a:pt x="12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6516928" y="5357279"/>
              <a:ext cx="1905" cy="61594"/>
            </a:xfrm>
            <a:custGeom>
              <a:avLst/>
              <a:gdLst/>
              <a:ahLst/>
              <a:cxnLst/>
              <a:rect l="l" t="t" r="r" b="b"/>
              <a:pathLst>
                <a:path w="1904" h="61595">
                  <a:moveTo>
                    <a:pt x="0" y="0"/>
                  </a:moveTo>
                  <a:lnTo>
                    <a:pt x="0" y="61568"/>
                  </a:lnTo>
                  <a:lnTo>
                    <a:pt x="1765" y="61568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6518681" y="5358238"/>
              <a:ext cx="1905" cy="60960"/>
            </a:xfrm>
            <a:custGeom>
              <a:avLst/>
              <a:gdLst/>
              <a:ahLst/>
              <a:cxnLst/>
              <a:rect l="l" t="t" r="r" b="b"/>
              <a:pathLst>
                <a:path w="1904" h="60960">
                  <a:moveTo>
                    <a:pt x="0" y="0"/>
                  </a:moveTo>
                  <a:lnTo>
                    <a:pt x="0" y="60610"/>
                  </a:lnTo>
                  <a:lnTo>
                    <a:pt x="1765" y="60610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6520446" y="5359203"/>
              <a:ext cx="1905" cy="59690"/>
            </a:xfrm>
            <a:custGeom>
              <a:avLst/>
              <a:gdLst/>
              <a:ahLst/>
              <a:cxnLst/>
              <a:rect l="l" t="t" r="r" b="b"/>
              <a:pathLst>
                <a:path w="1904" h="59689">
                  <a:moveTo>
                    <a:pt x="0" y="0"/>
                  </a:moveTo>
                  <a:lnTo>
                    <a:pt x="0" y="59645"/>
                  </a:lnTo>
                  <a:lnTo>
                    <a:pt x="1765" y="59645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6522199" y="5360162"/>
              <a:ext cx="1905" cy="59055"/>
            </a:xfrm>
            <a:custGeom>
              <a:avLst/>
              <a:gdLst/>
              <a:ahLst/>
              <a:cxnLst/>
              <a:rect l="l" t="t" r="r" b="b"/>
              <a:pathLst>
                <a:path w="1904" h="59054">
                  <a:moveTo>
                    <a:pt x="0" y="0"/>
                  </a:moveTo>
                  <a:lnTo>
                    <a:pt x="0" y="58686"/>
                  </a:lnTo>
                  <a:lnTo>
                    <a:pt x="1765" y="58686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6523964" y="5361127"/>
              <a:ext cx="1905" cy="57785"/>
            </a:xfrm>
            <a:custGeom>
              <a:avLst/>
              <a:gdLst/>
              <a:ahLst/>
              <a:cxnLst/>
              <a:rect l="l" t="t" r="r" b="b"/>
              <a:pathLst>
                <a:path w="1904" h="57785">
                  <a:moveTo>
                    <a:pt x="0" y="0"/>
                  </a:moveTo>
                  <a:lnTo>
                    <a:pt x="0" y="57721"/>
                  </a:lnTo>
                  <a:lnTo>
                    <a:pt x="1765" y="57721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6525717" y="5362085"/>
              <a:ext cx="1905" cy="57150"/>
            </a:xfrm>
            <a:custGeom>
              <a:avLst/>
              <a:gdLst/>
              <a:ahLst/>
              <a:cxnLst/>
              <a:rect l="l" t="t" r="r" b="b"/>
              <a:pathLst>
                <a:path w="1904" h="57150">
                  <a:moveTo>
                    <a:pt x="0" y="0"/>
                  </a:moveTo>
                  <a:lnTo>
                    <a:pt x="0" y="56762"/>
                  </a:lnTo>
                  <a:lnTo>
                    <a:pt x="1765" y="56762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6527482" y="5363057"/>
              <a:ext cx="3810" cy="55880"/>
            </a:xfrm>
            <a:custGeom>
              <a:avLst/>
              <a:gdLst/>
              <a:ahLst/>
              <a:cxnLst/>
              <a:rect l="l" t="t" r="r" b="b"/>
              <a:pathLst>
                <a:path w="3809" h="55879">
                  <a:moveTo>
                    <a:pt x="3517" y="1917"/>
                  </a:moveTo>
                  <a:lnTo>
                    <a:pt x="1765" y="965"/>
                  </a:lnTo>
                  <a:lnTo>
                    <a:pt x="0" y="0"/>
                  </a:lnTo>
                  <a:lnTo>
                    <a:pt x="0" y="55791"/>
                  </a:lnTo>
                  <a:lnTo>
                    <a:pt x="1752" y="55791"/>
                  </a:lnTo>
                  <a:lnTo>
                    <a:pt x="3517" y="55791"/>
                  </a:lnTo>
                  <a:lnTo>
                    <a:pt x="3517" y="1917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6531000" y="5364975"/>
              <a:ext cx="1905" cy="53975"/>
            </a:xfrm>
            <a:custGeom>
              <a:avLst/>
              <a:gdLst/>
              <a:ahLst/>
              <a:cxnLst/>
              <a:rect l="l" t="t" r="r" b="b"/>
              <a:pathLst>
                <a:path w="1904" h="53975">
                  <a:moveTo>
                    <a:pt x="0" y="0"/>
                  </a:moveTo>
                  <a:lnTo>
                    <a:pt x="0" y="53873"/>
                  </a:lnTo>
                  <a:lnTo>
                    <a:pt x="1752" y="53873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/>
            <p:cNvSpPr/>
            <p:nvPr/>
          </p:nvSpPr>
          <p:spPr>
            <a:xfrm>
              <a:off x="6532765" y="5365940"/>
              <a:ext cx="1905" cy="53340"/>
            </a:xfrm>
            <a:custGeom>
              <a:avLst/>
              <a:gdLst/>
              <a:ahLst/>
              <a:cxnLst/>
              <a:rect l="l" t="t" r="r" b="b"/>
              <a:pathLst>
                <a:path w="1904" h="53339">
                  <a:moveTo>
                    <a:pt x="0" y="0"/>
                  </a:moveTo>
                  <a:lnTo>
                    <a:pt x="0" y="52908"/>
                  </a:lnTo>
                  <a:lnTo>
                    <a:pt x="1765" y="52908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6534518" y="5366905"/>
              <a:ext cx="3810" cy="52069"/>
            </a:xfrm>
            <a:custGeom>
              <a:avLst/>
              <a:gdLst/>
              <a:ahLst/>
              <a:cxnLst/>
              <a:rect l="l" t="t" r="r" b="b"/>
              <a:pathLst>
                <a:path w="3809" h="52070">
                  <a:moveTo>
                    <a:pt x="3530" y="1930"/>
                  </a:moveTo>
                  <a:lnTo>
                    <a:pt x="1765" y="965"/>
                  </a:lnTo>
                  <a:lnTo>
                    <a:pt x="0" y="0"/>
                  </a:lnTo>
                  <a:lnTo>
                    <a:pt x="0" y="51943"/>
                  </a:lnTo>
                  <a:lnTo>
                    <a:pt x="1765" y="51943"/>
                  </a:lnTo>
                  <a:lnTo>
                    <a:pt x="3530" y="51943"/>
                  </a:lnTo>
                  <a:lnTo>
                    <a:pt x="3530" y="193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6538036" y="5368822"/>
              <a:ext cx="1905" cy="50165"/>
            </a:xfrm>
            <a:custGeom>
              <a:avLst/>
              <a:gdLst/>
              <a:ahLst/>
              <a:cxnLst/>
              <a:rect l="l" t="t" r="r" b="b"/>
              <a:pathLst>
                <a:path w="1904" h="50164">
                  <a:moveTo>
                    <a:pt x="0" y="0"/>
                  </a:moveTo>
                  <a:lnTo>
                    <a:pt x="0" y="50025"/>
                  </a:lnTo>
                  <a:lnTo>
                    <a:pt x="1765" y="50025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6539801" y="5369788"/>
              <a:ext cx="1905" cy="49530"/>
            </a:xfrm>
            <a:custGeom>
              <a:avLst/>
              <a:gdLst/>
              <a:ahLst/>
              <a:cxnLst/>
              <a:rect l="l" t="t" r="r" b="b"/>
              <a:pathLst>
                <a:path w="1904" h="49529">
                  <a:moveTo>
                    <a:pt x="0" y="0"/>
                  </a:moveTo>
                  <a:lnTo>
                    <a:pt x="0" y="49060"/>
                  </a:lnTo>
                  <a:lnTo>
                    <a:pt x="1765" y="49060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6541554" y="5370753"/>
              <a:ext cx="3810" cy="48260"/>
            </a:xfrm>
            <a:custGeom>
              <a:avLst/>
              <a:gdLst/>
              <a:ahLst/>
              <a:cxnLst/>
              <a:rect l="l" t="t" r="r" b="b"/>
              <a:pathLst>
                <a:path w="3809" h="48260">
                  <a:moveTo>
                    <a:pt x="3530" y="1930"/>
                  </a:moveTo>
                  <a:lnTo>
                    <a:pt x="1765" y="965"/>
                  </a:lnTo>
                  <a:lnTo>
                    <a:pt x="0" y="0"/>
                  </a:lnTo>
                  <a:lnTo>
                    <a:pt x="0" y="48094"/>
                  </a:lnTo>
                  <a:lnTo>
                    <a:pt x="1765" y="48094"/>
                  </a:lnTo>
                  <a:lnTo>
                    <a:pt x="3530" y="48094"/>
                  </a:lnTo>
                  <a:lnTo>
                    <a:pt x="3530" y="193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6545072" y="5372670"/>
              <a:ext cx="1905" cy="46355"/>
            </a:xfrm>
            <a:custGeom>
              <a:avLst/>
              <a:gdLst/>
              <a:ahLst/>
              <a:cxnLst/>
              <a:rect l="l" t="t" r="r" b="b"/>
              <a:pathLst>
                <a:path w="1904" h="46354">
                  <a:moveTo>
                    <a:pt x="0" y="0"/>
                  </a:moveTo>
                  <a:lnTo>
                    <a:pt x="0" y="46178"/>
                  </a:lnTo>
                  <a:lnTo>
                    <a:pt x="1765" y="46178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6546837" y="5373635"/>
              <a:ext cx="1905" cy="45720"/>
            </a:xfrm>
            <a:custGeom>
              <a:avLst/>
              <a:gdLst/>
              <a:ahLst/>
              <a:cxnLst/>
              <a:rect l="l" t="t" r="r" b="b"/>
              <a:pathLst>
                <a:path w="1904" h="45720">
                  <a:moveTo>
                    <a:pt x="0" y="0"/>
                  </a:moveTo>
                  <a:lnTo>
                    <a:pt x="0" y="45212"/>
                  </a:lnTo>
                  <a:lnTo>
                    <a:pt x="1765" y="45212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6548590" y="5374594"/>
              <a:ext cx="1905" cy="44450"/>
            </a:xfrm>
            <a:custGeom>
              <a:avLst/>
              <a:gdLst/>
              <a:ahLst/>
              <a:cxnLst/>
              <a:rect l="l" t="t" r="r" b="b"/>
              <a:pathLst>
                <a:path w="1904" h="44450">
                  <a:moveTo>
                    <a:pt x="0" y="0"/>
                  </a:moveTo>
                  <a:lnTo>
                    <a:pt x="0" y="44254"/>
                  </a:lnTo>
                  <a:lnTo>
                    <a:pt x="1765" y="44254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6550355" y="5375559"/>
              <a:ext cx="1905" cy="43815"/>
            </a:xfrm>
            <a:custGeom>
              <a:avLst/>
              <a:gdLst/>
              <a:ahLst/>
              <a:cxnLst/>
              <a:rect l="l" t="t" r="r" b="b"/>
              <a:pathLst>
                <a:path w="1904" h="43814">
                  <a:moveTo>
                    <a:pt x="0" y="0"/>
                  </a:moveTo>
                  <a:lnTo>
                    <a:pt x="0" y="43289"/>
                  </a:lnTo>
                  <a:lnTo>
                    <a:pt x="1765" y="43289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6552107" y="5376518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0" y="0"/>
                  </a:moveTo>
                  <a:lnTo>
                    <a:pt x="0" y="42330"/>
                  </a:lnTo>
                  <a:lnTo>
                    <a:pt x="1765" y="42330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6553873" y="5377483"/>
              <a:ext cx="1905" cy="41910"/>
            </a:xfrm>
            <a:custGeom>
              <a:avLst/>
              <a:gdLst/>
              <a:ahLst/>
              <a:cxnLst/>
              <a:rect l="l" t="t" r="r" b="b"/>
              <a:pathLst>
                <a:path w="1904" h="41910">
                  <a:moveTo>
                    <a:pt x="0" y="0"/>
                  </a:moveTo>
                  <a:lnTo>
                    <a:pt x="0" y="41365"/>
                  </a:lnTo>
                  <a:lnTo>
                    <a:pt x="1765" y="41365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6555625" y="5378441"/>
              <a:ext cx="1905" cy="40640"/>
            </a:xfrm>
            <a:custGeom>
              <a:avLst/>
              <a:gdLst/>
              <a:ahLst/>
              <a:cxnLst/>
              <a:rect l="l" t="t" r="r" b="b"/>
              <a:pathLst>
                <a:path w="1904" h="40639">
                  <a:moveTo>
                    <a:pt x="0" y="0"/>
                  </a:moveTo>
                  <a:lnTo>
                    <a:pt x="0" y="40406"/>
                  </a:lnTo>
                  <a:lnTo>
                    <a:pt x="1765" y="40406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6557391" y="5379407"/>
              <a:ext cx="1905" cy="40005"/>
            </a:xfrm>
            <a:custGeom>
              <a:avLst/>
              <a:gdLst/>
              <a:ahLst/>
              <a:cxnLst/>
              <a:rect l="l" t="t" r="r" b="b"/>
              <a:pathLst>
                <a:path w="1904" h="40004">
                  <a:moveTo>
                    <a:pt x="0" y="0"/>
                  </a:moveTo>
                  <a:lnTo>
                    <a:pt x="0" y="39441"/>
                  </a:lnTo>
                  <a:lnTo>
                    <a:pt x="1765" y="39441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6559143" y="5380365"/>
              <a:ext cx="1905" cy="38735"/>
            </a:xfrm>
            <a:custGeom>
              <a:avLst/>
              <a:gdLst/>
              <a:ahLst/>
              <a:cxnLst/>
              <a:rect l="l" t="t" r="r" b="b"/>
              <a:pathLst>
                <a:path w="1904" h="38735">
                  <a:moveTo>
                    <a:pt x="0" y="0"/>
                  </a:moveTo>
                  <a:lnTo>
                    <a:pt x="0" y="38483"/>
                  </a:lnTo>
                  <a:lnTo>
                    <a:pt x="1752" y="38483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6560909" y="5381330"/>
              <a:ext cx="1905" cy="38100"/>
            </a:xfrm>
            <a:custGeom>
              <a:avLst/>
              <a:gdLst/>
              <a:ahLst/>
              <a:cxnLst/>
              <a:rect l="l" t="t" r="r" b="b"/>
              <a:pathLst>
                <a:path w="1904" h="38100">
                  <a:moveTo>
                    <a:pt x="0" y="0"/>
                  </a:moveTo>
                  <a:lnTo>
                    <a:pt x="0" y="37517"/>
                  </a:lnTo>
                  <a:lnTo>
                    <a:pt x="1765" y="37517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6562661" y="5382289"/>
              <a:ext cx="1905" cy="36830"/>
            </a:xfrm>
            <a:custGeom>
              <a:avLst/>
              <a:gdLst/>
              <a:ahLst/>
              <a:cxnLst/>
              <a:rect l="l" t="t" r="r" b="b"/>
              <a:pathLst>
                <a:path w="1904" h="36829">
                  <a:moveTo>
                    <a:pt x="0" y="0"/>
                  </a:moveTo>
                  <a:lnTo>
                    <a:pt x="0" y="36559"/>
                  </a:lnTo>
                  <a:lnTo>
                    <a:pt x="1765" y="36559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6564426" y="5383254"/>
              <a:ext cx="1905" cy="36195"/>
            </a:xfrm>
            <a:custGeom>
              <a:avLst/>
              <a:gdLst/>
              <a:ahLst/>
              <a:cxnLst/>
              <a:rect l="l" t="t" r="r" b="b"/>
              <a:pathLst>
                <a:path w="1904" h="36195">
                  <a:moveTo>
                    <a:pt x="0" y="0"/>
                  </a:moveTo>
                  <a:lnTo>
                    <a:pt x="0" y="35593"/>
                  </a:lnTo>
                  <a:lnTo>
                    <a:pt x="1765" y="35593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6566179" y="5384213"/>
              <a:ext cx="1905" cy="34925"/>
            </a:xfrm>
            <a:custGeom>
              <a:avLst/>
              <a:gdLst/>
              <a:ahLst/>
              <a:cxnLst/>
              <a:rect l="l" t="t" r="r" b="b"/>
              <a:pathLst>
                <a:path w="1904" h="34925">
                  <a:moveTo>
                    <a:pt x="0" y="0"/>
                  </a:moveTo>
                  <a:lnTo>
                    <a:pt x="0" y="34635"/>
                  </a:lnTo>
                  <a:lnTo>
                    <a:pt x="1765" y="34635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6567944" y="5385178"/>
              <a:ext cx="1905" cy="34290"/>
            </a:xfrm>
            <a:custGeom>
              <a:avLst/>
              <a:gdLst/>
              <a:ahLst/>
              <a:cxnLst/>
              <a:rect l="l" t="t" r="r" b="b"/>
              <a:pathLst>
                <a:path w="1904" h="34289">
                  <a:moveTo>
                    <a:pt x="0" y="0"/>
                  </a:moveTo>
                  <a:lnTo>
                    <a:pt x="0" y="33670"/>
                  </a:lnTo>
                  <a:lnTo>
                    <a:pt x="1765" y="33670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/>
            <p:cNvSpPr/>
            <p:nvPr/>
          </p:nvSpPr>
          <p:spPr>
            <a:xfrm>
              <a:off x="6569697" y="5386137"/>
              <a:ext cx="1905" cy="33020"/>
            </a:xfrm>
            <a:custGeom>
              <a:avLst/>
              <a:gdLst/>
              <a:ahLst/>
              <a:cxnLst/>
              <a:rect l="l" t="t" r="r" b="b"/>
              <a:pathLst>
                <a:path w="1904" h="33020">
                  <a:moveTo>
                    <a:pt x="0" y="0"/>
                  </a:moveTo>
                  <a:lnTo>
                    <a:pt x="0" y="32711"/>
                  </a:lnTo>
                  <a:lnTo>
                    <a:pt x="1765" y="32711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6571462" y="5387102"/>
              <a:ext cx="1905" cy="31750"/>
            </a:xfrm>
            <a:custGeom>
              <a:avLst/>
              <a:gdLst/>
              <a:ahLst/>
              <a:cxnLst/>
              <a:rect l="l" t="t" r="r" b="b"/>
              <a:pathLst>
                <a:path w="1904" h="31750">
                  <a:moveTo>
                    <a:pt x="0" y="0"/>
                  </a:moveTo>
                  <a:lnTo>
                    <a:pt x="0" y="31746"/>
                  </a:lnTo>
                  <a:lnTo>
                    <a:pt x="1765" y="31746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6573228" y="5388067"/>
              <a:ext cx="1905" cy="31115"/>
            </a:xfrm>
            <a:custGeom>
              <a:avLst/>
              <a:gdLst/>
              <a:ahLst/>
              <a:cxnLst/>
              <a:rect l="l" t="t" r="r" b="b"/>
              <a:pathLst>
                <a:path w="1904" h="31114">
                  <a:moveTo>
                    <a:pt x="0" y="0"/>
                  </a:moveTo>
                  <a:lnTo>
                    <a:pt x="0" y="30780"/>
                  </a:lnTo>
                  <a:lnTo>
                    <a:pt x="1765" y="30780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6574980" y="5389026"/>
              <a:ext cx="1905" cy="29845"/>
            </a:xfrm>
            <a:custGeom>
              <a:avLst/>
              <a:gdLst/>
              <a:ahLst/>
              <a:cxnLst/>
              <a:rect l="l" t="t" r="r" b="b"/>
              <a:pathLst>
                <a:path w="1904" h="29845">
                  <a:moveTo>
                    <a:pt x="0" y="0"/>
                  </a:moveTo>
                  <a:lnTo>
                    <a:pt x="0" y="29822"/>
                  </a:lnTo>
                  <a:lnTo>
                    <a:pt x="1752" y="29822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6576746" y="5389994"/>
              <a:ext cx="3810" cy="29209"/>
            </a:xfrm>
            <a:custGeom>
              <a:avLst/>
              <a:gdLst/>
              <a:ahLst/>
              <a:cxnLst/>
              <a:rect l="l" t="t" r="r" b="b"/>
              <a:pathLst>
                <a:path w="3809" h="29210">
                  <a:moveTo>
                    <a:pt x="3517" y="1930"/>
                  </a:moveTo>
                  <a:lnTo>
                    <a:pt x="1765" y="977"/>
                  </a:lnTo>
                  <a:lnTo>
                    <a:pt x="0" y="0"/>
                  </a:lnTo>
                  <a:lnTo>
                    <a:pt x="0" y="28854"/>
                  </a:lnTo>
                  <a:lnTo>
                    <a:pt x="1752" y="28854"/>
                  </a:lnTo>
                  <a:lnTo>
                    <a:pt x="3517" y="28854"/>
                  </a:lnTo>
                  <a:lnTo>
                    <a:pt x="3517" y="193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6580263" y="5391915"/>
              <a:ext cx="1905" cy="27305"/>
            </a:xfrm>
            <a:custGeom>
              <a:avLst/>
              <a:gdLst/>
              <a:ahLst/>
              <a:cxnLst/>
              <a:rect l="l" t="t" r="r" b="b"/>
              <a:pathLst>
                <a:path w="1904" h="27304">
                  <a:moveTo>
                    <a:pt x="0" y="0"/>
                  </a:moveTo>
                  <a:lnTo>
                    <a:pt x="0" y="26933"/>
                  </a:lnTo>
                  <a:lnTo>
                    <a:pt x="1765" y="26933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6582016" y="5392873"/>
              <a:ext cx="1905" cy="26034"/>
            </a:xfrm>
            <a:custGeom>
              <a:avLst/>
              <a:gdLst/>
              <a:ahLst/>
              <a:cxnLst/>
              <a:rect l="l" t="t" r="r" b="b"/>
              <a:pathLst>
                <a:path w="1904" h="26035">
                  <a:moveTo>
                    <a:pt x="0" y="0"/>
                  </a:moveTo>
                  <a:lnTo>
                    <a:pt x="0" y="25974"/>
                  </a:lnTo>
                  <a:lnTo>
                    <a:pt x="1765" y="25974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/>
            <p:cNvSpPr/>
            <p:nvPr/>
          </p:nvSpPr>
          <p:spPr>
            <a:xfrm>
              <a:off x="6583781" y="5393839"/>
              <a:ext cx="1905" cy="25400"/>
            </a:xfrm>
            <a:custGeom>
              <a:avLst/>
              <a:gdLst/>
              <a:ahLst/>
              <a:cxnLst/>
              <a:rect l="l" t="t" r="r" b="b"/>
              <a:pathLst>
                <a:path w="1904" h="25400">
                  <a:moveTo>
                    <a:pt x="0" y="0"/>
                  </a:moveTo>
                  <a:lnTo>
                    <a:pt x="0" y="25009"/>
                  </a:lnTo>
                  <a:lnTo>
                    <a:pt x="1765" y="25009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6585534" y="5394797"/>
              <a:ext cx="1905" cy="24130"/>
            </a:xfrm>
            <a:custGeom>
              <a:avLst/>
              <a:gdLst/>
              <a:ahLst/>
              <a:cxnLst/>
              <a:rect l="l" t="t" r="r" b="b"/>
              <a:pathLst>
                <a:path w="1904" h="24129">
                  <a:moveTo>
                    <a:pt x="0" y="0"/>
                  </a:moveTo>
                  <a:lnTo>
                    <a:pt x="0" y="24051"/>
                  </a:lnTo>
                  <a:lnTo>
                    <a:pt x="1765" y="24051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6587299" y="5395763"/>
              <a:ext cx="1905" cy="23495"/>
            </a:xfrm>
            <a:custGeom>
              <a:avLst/>
              <a:gdLst/>
              <a:ahLst/>
              <a:cxnLst/>
              <a:rect l="l" t="t" r="r" b="b"/>
              <a:pathLst>
                <a:path w="1904" h="23495">
                  <a:moveTo>
                    <a:pt x="0" y="0"/>
                  </a:moveTo>
                  <a:lnTo>
                    <a:pt x="0" y="23085"/>
                  </a:lnTo>
                  <a:lnTo>
                    <a:pt x="1765" y="23085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6589052" y="5396721"/>
              <a:ext cx="1905" cy="22225"/>
            </a:xfrm>
            <a:custGeom>
              <a:avLst/>
              <a:gdLst/>
              <a:ahLst/>
              <a:cxnLst/>
              <a:rect l="l" t="t" r="r" b="b"/>
              <a:pathLst>
                <a:path w="1904" h="22225">
                  <a:moveTo>
                    <a:pt x="0" y="0"/>
                  </a:moveTo>
                  <a:lnTo>
                    <a:pt x="0" y="22127"/>
                  </a:lnTo>
                  <a:lnTo>
                    <a:pt x="1765" y="22127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/>
            <p:cNvSpPr/>
            <p:nvPr/>
          </p:nvSpPr>
          <p:spPr>
            <a:xfrm>
              <a:off x="6590817" y="5397686"/>
              <a:ext cx="1905" cy="21590"/>
            </a:xfrm>
            <a:custGeom>
              <a:avLst/>
              <a:gdLst/>
              <a:ahLst/>
              <a:cxnLst/>
              <a:rect l="l" t="t" r="r" b="b"/>
              <a:pathLst>
                <a:path w="1904" h="21589">
                  <a:moveTo>
                    <a:pt x="0" y="0"/>
                  </a:moveTo>
                  <a:lnTo>
                    <a:pt x="0" y="21161"/>
                  </a:lnTo>
                  <a:lnTo>
                    <a:pt x="1765" y="21161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/>
            <p:cNvSpPr/>
            <p:nvPr/>
          </p:nvSpPr>
          <p:spPr>
            <a:xfrm>
              <a:off x="6592570" y="5398645"/>
              <a:ext cx="1905" cy="20320"/>
            </a:xfrm>
            <a:custGeom>
              <a:avLst/>
              <a:gdLst/>
              <a:ahLst/>
              <a:cxnLst/>
              <a:rect l="l" t="t" r="r" b="b"/>
              <a:pathLst>
                <a:path w="1904" h="20320">
                  <a:moveTo>
                    <a:pt x="0" y="0"/>
                  </a:moveTo>
                  <a:lnTo>
                    <a:pt x="0" y="20203"/>
                  </a:lnTo>
                  <a:lnTo>
                    <a:pt x="1765" y="20203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6594335" y="5399610"/>
              <a:ext cx="1905" cy="19685"/>
            </a:xfrm>
            <a:custGeom>
              <a:avLst/>
              <a:gdLst/>
              <a:ahLst/>
              <a:cxnLst/>
              <a:rect l="l" t="t" r="r" b="b"/>
              <a:pathLst>
                <a:path w="1904" h="19685">
                  <a:moveTo>
                    <a:pt x="0" y="0"/>
                  </a:moveTo>
                  <a:lnTo>
                    <a:pt x="0" y="19238"/>
                  </a:lnTo>
                  <a:lnTo>
                    <a:pt x="1765" y="19238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6596088" y="5400569"/>
              <a:ext cx="1905" cy="18415"/>
            </a:xfrm>
            <a:custGeom>
              <a:avLst/>
              <a:gdLst/>
              <a:ahLst/>
              <a:cxnLst/>
              <a:rect l="l" t="t" r="r" b="b"/>
              <a:pathLst>
                <a:path w="1904" h="18414">
                  <a:moveTo>
                    <a:pt x="0" y="0"/>
                  </a:moveTo>
                  <a:lnTo>
                    <a:pt x="0" y="18279"/>
                  </a:lnTo>
                  <a:lnTo>
                    <a:pt x="1765" y="18279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/>
            <p:cNvSpPr/>
            <p:nvPr/>
          </p:nvSpPr>
          <p:spPr>
            <a:xfrm>
              <a:off x="6597853" y="5401534"/>
              <a:ext cx="1905" cy="17780"/>
            </a:xfrm>
            <a:custGeom>
              <a:avLst/>
              <a:gdLst/>
              <a:ahLst/>
              <a:cxnLst/>
              <a:rect l="l" t="t" r="r" b="b"/>
              <a:pathLst>
                <a:path w="1904" h="17779">
                  <a:moveTo>
                    <a:pt x="0" y="0"/>
                  </a:moveTo>
                  <a:lnTo>
                    <a:pt x="0" y="17314"/>
                  </a:lnTo>
                  <a:lnTo>
                    <a:pt x="1765" y="17314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/>
            <p:cNvSpPr/>
            <p:nvPr/>
          </p:nvSpPr>
          <p:spPr>
            <a:xfrm>
              <a:off x="6599605" y="5402492"/>
              <a:ext cx="1905" cy="16510"/>
            </a:xfrm>
            <a:custGeom>
              <a:avLst/>
              <a:gdLst/>
              <a:ahLst/>
              <a:cxnLst/>
              <a:rect l="l" t="t" r="r" b="b"/>
              <a:pathLst>
                <a:path w="1904" h="16510">
                  <a:moveTo>
                    <a:pt x="0" y="0"/>
                  </a:moveTo>
                  <a:lnTo>
                    <a:pt x="0" y="16355"/>
                  </a:lnTo>
                  <a:lnTo>
                    <a:pt x="1765" y="16355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6601371" y="5403458"/>
              <a:ext cx="1905" cy="15875"/>
            </a:xfrm>
            <a:custGeom>
              <a:avLst/>
              <a:gdLst/>
              <a:ahLst/>
              <a:cxnLst/>
              <a:rect l="l" t="t" r="r" b="b"/>
              <a:pathLst>
                <a:path w="1904" h="15875">
                  <a:moveTo>
                    <a:pt x="0" y="0"/>
                  </a:moveTo>
                  <a:lnTo>
                    <a:pt x="0" y="15390"/>
                  </a:lnTo>
                  <a:lnTo>
                    <a:pt x="1765" y="15390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6603123" y="5404416"/>
              <a:ext cx="1905" cy="14604"/>
            </a:xfrm>
            <a:custGeom>
              <a:avLst/>
              <a:gdLst/>
              <a:ahLst/>
              <a:cxnLst/>
              <a:rect l="l" t="t" r="r" b="b"/>
              <a:pathLst>
                <a:path w="1904" h="14604">
                  <a:moveTo>
                    <a:pt x="0" y="0"/>
                  </a:moveTo>
                  <a:lnTo>
                    <a:pt x="0" y="14432"/>
                  </a:lnTo>
                  <a:lnTo>
                    <a:pt x="1752" y="14432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6604889" y="5405382"/>
              <a:ext cx="1905" cy="13970"/>
            </a:xfrm>
            <a:custGeom>
              <a:avLst/>
              <a:gdLst/>
              <a:ahLst/>
              <a:cxnLst/>
              <a:rect l="l" t="t" r="r" b="b"/>
              <a:pathLst>
                <a:path w="1904" h="13970">
                  <a:moveTo>
                    <a:pt x="0" y="0"/>
                  </a:moveTo>
                  <a:lnTo>
                    <a:pt x="0" y="13466"/>
                  </a:lnTo>
                  <a:lnTo>
                    <a:pt x="1765" y="13466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6606641" y="5406340"/>
              <a:ext cx="1905" cy="12700"/>
            </a:xfrm>
            <a:custGeom>
              <a:avLst/>
              <a:gdLst/>
              <a:ahLst/>
              <a:cxnLst/>
              <a:rect l="l" t="t" r="r" b="b"/>
              <a:pathLst>
                <a:path w="1904" h="12700">
                  <a:moveTo>
                    <a:pt x="0" y="0"/>
                  </a:moveTo>
                  <a:lnTo>
                    <a:pt x="0" y="12508"/>
                  </a:lnTo>
                  <a:lnTo>
                    <a:pt x="1765" y="12508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6608406" y="5407305"/>
              <a:ext cx="1905" cy="12065"/>
            </a:xfrm>
            <a:custGeom>
              <a:avLst/>
              <a:gdLst/>
              <a:ahLst/>
              <a:cxnLst/>
              <a:rect l="l" t="t" r="r" b="b"/>
              <a:pathLst>
                <a:path w="1904" h="12064">
                  <a:moveTo>
                    <a:pt x="0" y="0"/>
                  </a:moveTo>
                  <a:lnTo>
                    <a:pt x="0" y="11542"/>
                  </a:lnTo>
                  <a:lnTo>
                    <a:pt x="1765" y="11542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6610172" y="5408271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0" y="0"/>
                  </a:moveTo>
                  <a:lnTo>
                    <a:pt x="0" y="10577"/>
                  </a:lnTo>
                  <a:lnTo>
                    <a:pt x="1765" y="10577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6611924" y="5409229"/>
              <a:ext cx="1905" cy="10160"/>
            </a:xfrm>
            <a:custGeom>
              <a:avLst/>
              <a:gdLst/>
              <a:ahLst/>
              <a:cxnLst/>
              <a:rect l="l" t="t" r="r" b="b"/>
              <a:pathLst>
                <a:path w="1904" h="10160">
                  <a:moveTo>
                    <a:pt x="0" y="0"/>
                  </a:moveTo>
                  <a:lnTo>
                    <a:pt x="0" y="9619"/>
                  </a:lnTo>
                  <a:lnTo>
                    <a:pt x="1765" y="9619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6613690" y="5410195"/>
              <a:ext cx="1905" cy="8890"/>
            </a:xfrm>
            <a:custGeom>
              <a:avLst/>
              <a:gdLst/>
              <a:ahLst/>
              <a:cxnLst/>
              <a:rect l="l" t="t" r="r" b="b"/>
              <a:pathLst>
                <a:path w="1904" h="8889">
                  <a:moveTo>
                    <a:pt x="0" y="0"/>
                  </a:moveTo>
                  <a:lnTo>
                    <a:pt x="0" y="8653"/>
                  </a:lnTo>
                  <a:lnTo>
                    <a:pt x="1765" y="8653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6615442" y="5411153"/>
              <a:ext cx="1905" cy="8255"/>
            </a:xfrm>
            <a:custGeom>
              <a:avLst/>
              <a:gdLst/>
              <a:ahLst/>
              <a:cxnLst/>
              <a:rect l="l" t="t" r="r" b="b"/>
              <a:pathLst>
                <a:path w="1904" h="8254">
                  <a:moveTo>
                    <a:pt x="0" y="0"/>
                  </a:moveTo>
                  <a:lnTo>
                    <a:pt x="0" y="7695"/>
                  </a:lnTo>
                  <a:lnTo>
                    <a:pt x="1765" y="7695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6617208" y="5412118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4" h="6985">
                  <a:moveTo>
                    <a:pt x="0" y="0"/>
                  </a:moveTo>
                  <a:lnTo>
                    <a:pt x="0" y="6729"/>
                  </a:lnTo>
                  <a:lnTo>
                    <a:pt x="1765" y="6729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6618960" y="5413077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0" y="0"/>
                  </a:moveTo>
                  <a:lnTo>
                    <a:pt x="0" y="5771"/>
                  </a:lnTo>
                  <a:lnTo>
                    <a:pt x="1752" y="5771"/>
                  </a:lnTo>
                  <a:lnTo>
                    <a:pt x="1752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6620726" y="5414042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4" h="5079">
                  <a:moveTo>
                    <a:pt x="0" y="0"/>
                  </a:moveTo>
                  <a:lnTo>
                    <a:pt x="0" y="4806"/>
                  </a:lnTo>
                  <a:lnTo>
                    <a:pt x="1765" y="4806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6622478" y="5415001"/>
              <a:ext cx="1905" cy="4445"/>
            </a:xfrm>
            <a:custGeom>
              <a:avLst/>
              <a:gdLst/>
              <a:ahLst/>
              <a:cxnLst/>
              <a:rect l="l" t="t" r="r" b="b"/>
              <a:pathLst>
                <a:path w="1904" h="4445">
                  <a:moveTo>
                    <a:pt x="0" y="0"/>
                  </a:moveTo>
                  <a:lnTo>
                    <a:pt x="0" y="3847"/>
                  </a:lnTo>
                  <a:lnTo>
                    <a:pt x="1765" y="3847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6624243" y="5415966"/>
              <a:ext cx="1905" cy="3175"/>
            </a:xfrm>
            <a:custGeom>
              <a:avLst/>
              <a:gdLst/>
              <a:ahLst/>
              <a:cxnLst/>
              <a:rect l="l" t="t" r="r" b="b"/>
              <a:pathLst>
                <a:path w="1904" h="3175">
                  <a:moveTo>
                    <a:pt x="0" y="0"/>
                  </a:moveTo>
                  <a:lnTo>
                    <a:pt x="0" y="2882"/>
                  </a:lnTo>
                  <a:lnTo>
                    <a:pt x="1765" y="2882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6625996" y="5416924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0" y="0"/>
                  </a:moveTo>
                  <a:lnTo>
                    <a:pt x="0" y="1923"/>
                  </a:lnTo>
                  <a:lnTo>
                    <a:pt x="1765" y="1923"/>
                  </a:lnTo>
                  <a:lnTo>
                    <a:pt x="1765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6627761" y="541789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958"/>
                  </a:lnTo>
                  <a:lnTo>
                    <a:pt x="1765" y="9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6179147" y="5356974"/>
              <a:ext cx="450850" cy="62230"/>
            </a:xfrm>
            <a:custGeom>
              <a:avLst/>
              <a:gdLst/>
              <a:ahLst/>
              <a:cxnLst/>
              <a:rect l="l" t="t" r="r" b="b"/>
              <a:pathLst>
                <a:path w="450850" h="62229">
                  <a:moveTo>
                    <a:pt x="337223" y="0"/>
                  </a:moveTo>
                  <a:lnTo>
                    <a:pt x="450367" y="61874"/>
                  </a:lnTo>
                  <a:lnTo>
                    <a:pt x="0" y="61874"/>
                  </a:lnTo>
                  <a:lnTo>
                    <a:pt x="113156" y="0"/>
                  </a:lnTo>
                  <a:lnTo>
                    <a:pt x="33722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04" name="object 2204"/>
          <p:cNvGrpSpPr/>
          <p:nvPr/>
        </p:nvGrpSpPr>
        <p:grpSpPr>
          <a:xfrm>
            <a:off x="2083346" y="5343436"/>
            <a:ext cx="148590" cy="90170"/>
            <a:chOff x="2083346" y="5343436"/>
            <a:chExt cx="148590" cy="90170"/>
          </a:xfrm>
        </p:grpSpPr>
        <p:sp>
          <p:nvSpPr>
            <p:cNvPr id="2205" name="object 2205"/>
            <p:cNvSpPr/>
            <p:nvPr/>
          </p:nvSpPr>
          <p:spPr>
            <a:xfrm>
              <a:off x="2088743" y="5348833"/>
              <a:ext cx="137795" cy="79375"/>
            </a:xfrm>
            <a:custGeom>
              <a:avLst/>
              <a:gdLst/>
              <a:ahLst/>
              <a:cxnLst/>
              <a:rect l="l" t="t" r="r" b="b"/>
              <a:pathLst>
                <a:path w="137794" h="79375">
                  <a:moveTo>
                    <a:pt x="0" y="0"/>
                  </a:moveTo>
                  <a:lnTo>
                    <a:pt x="12" y="79374"/>
                  </a:lnTo>
                  <a:lnTo>
                    <a:pt x="137185" y="79374"/>
                  </a:lnTo>
                  <a:lnTo>
                    <a:pt x="137185" y="25"/>
                  </a:lnTo>
                  <a:lnTo>
                    <a:pt x="49174" y="25"/>
                  </a:lnTo>
                  <a:lnTo>
                    <a:pt x="44030" y="4203"/>
                  </a:lnTo>
                  <a:lnTo>
                    <a:pt x="37236" y="6210"/>
                  </a:lnTo>
                  <a:lnTo>
                    <a:pt x="26809" y="6210"/>
                  </a:lnTo>
                  <a:lnTo>
                    <a:pt x="21729" y="3860"/>
                  </a:lnTo>
                  <a:lnTo>
                    <a:pt x="183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2088743" y="5348833"/>
              <a:ext cx="137795" cy="79375"/>
            </a:xfrm>
            <a:custGeom>
              <a:avLst/>
              <a:gdLst/>
              <a:ahLst/>
              <a:cxnLst/>
              <a:rect l="l" t="t" r="r" b="b"/>
              <a:pathLst>
                <a:path w="137794" h="79375">
                  <a:moveTo>
                    <a:pt x="0" y="0"/>
                  </a:moveTo>
                  <a:lnTo>
                    <a:pt x="18313" y="0"/>
                  </a:lnTo>
                  <a:lnTo>
                    <a:pt x="21729" y="3860"/>
                  </a:lnTo>
                  <a:lnTo>
                    <a:pt x="26809" y="6210"/>
                  </a:lnTo>
                  <a:lnTo>
                    <a:pt x="32029" y="6210"/>
                  </a:lnTo>
                  <a:lnTo>
                    <a:pt x="37236" y="6210"/>
                  </a:lnTo>
                  <a:lnTo>
                    <a:pt x="44030" y="4203"/>
                  </a:lnTo>
                  <a:lnTo>
                    <a:pt x="49174" y="25"/>
                  </a:lnTo>
                  <a:lnTo>
                    <a:pt x="137185" y="25"/>
                  </a:lnTo>
                  <a:lnTo>
                    <a:pt x="137185" y="79374"/>
                  </a:lnTo>
                  <a:lnTo>
                    <a:pt x="12" y="79374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07" name="object 2207"/>
          <p:cNvGrpSpPr/>
          <p:nvPr/>
        </p:nvGrpSpPr>
        <p:grpSpPr>
          <a:xfrm>
            <a:off x="6124575" y="5481561"/>
            <a:ext cx="148590" cy="90805"/>
            <a:chOff x="6124575" y="5481561"/>
            <a:chExt cx="148590" cy="90805"/>
          </a:xfrm>
        </p:grpSpPr>
        <p:sp>
          <p:nvSpPr>
            <p:cNvPr id="2208" name="object 2208"/>
            <p:cNvSpPr/>
            <p:nvPr/>
          </p:nvSpPr>
          <p:spPr>
            <a:xfrm>
              <a:off x="6129972" y="5486958"/>
              <a:ext cx="137795" cy="80010"/>
            </a:xfrm>
            <a:custGeom>
              <a:avLst/>
              <a:gdLst/>
              <a:ahLst/>
              <a:cxnLst/>
              <a:rect l="l" t="t" r="r" b="b"/>
              <a:pathLst>
                <a:path w="137795" h="80010">
                  <a:moveTo>
                    <a:pt x="0" y="0"/>
                  </a:moveTo>
                  <a:lnTo>
                    <a:pt x="12" y="79387"/>
                  </a:lnTo>
                  <a:lnTo>
                    <a:pt x="137185" y="79387"/>
                  </a:lnTo>
                  <a:lnTo>
                    <a:pt x="137185" y="38"/>
                  </a:lnTo>
                  <a:lnTo>
                    <a:pt x="49174" y="38"/>
                  </a:lnTo>
                  <a:lnTo>
                    <a:pt x="44030" y="4216"/>
                  </a:lnTo>
                  <a:lnTo>
                    <a:pt x="37236" y="6210"/>
                  </a:lnTo>
                  <a:lnTo>
                    <a:pt x="26809" y="6210"/>
                  </a:lnTo>
                  <a:lnTo>
                    <a:pt x="21742" y="3860"/>
                  </a:lnTo>
                  <a:lnTo>
                    <a:pt x="183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6129972" y="5486958"/>
              <a:ext cx="137795" cy="80010"/>
            </a:xfrm>
            <a:custGeom>
              <a:avLst/>
              <a:gdLst/>
              <a:ahLst/>
              <a:cxnLst/>
              <a:rect l="l" t="t" r="r" b="b"/>
              <a:pathLst>
                <a:path w="137795" h="80010">
                  <a:moveTo>
                    <a:pt x="0" y="0"/>
                  </a:moveTo>
                  <a:lnTo>
                    <a:pt x="18313" y="0"/>
                  </a:lnTo>
                  <a:lnTo>
                    <a:pt x="21742" y="3860"/>
                  </a:lnTo>
                  <a:lnTo>
                    <a:pt x="26809" y="6210"/>
                  </a:lnTo>
                  <a:lnTo>
                    <a:pt x="32029" y="6210"/>
                  </a:lnTo>
                  <a:lnTo>
                    <a:pt x="37236" y="6210"/>
                  </a:lnTo>
                  <a:lnTo>
                    <a:pt x="44030" y="4216"/>
                  </a:lnTo>
                  <a:lnTo>
                    <a:pt x="49174" y="38"/>
                  </a:lnTo>
                  <a:lnTo>
                    <a:pt x="137185" y="38"/>
                  </a:lnTo>
                  <a:lnTo>
                    <a:pt x="137185" y="79387"/>
                  </a:lnTo>
                  <a:lnTo>
                    <a:pt x="12" y="79387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10" name="object 2210"/>
          <p:cNvGrpSpPr/>
          <p:nvPr/>
        </p:nvGrpSpPr>
        <p:grpSpPr>
          <a:xfrm>
            <a:off x="2494876" y="5343436"/>
            <a:ext cx="148590" cy="90170"/>
            <a:chOff x="2494876" y="5343436"/>
            <a:chExt cx="148590" cy="90170"/>
          </a:xfrm>
        </p:grpSpPr>
        <p:sp>
          <p:nvSpPr>
            <p:cNvPr id="2211" name="object 2211"/>
            <p:cNvSpPr/>
            <p:nvPr/>
          </p:nvSpPr>
          <p:spPr>
            <a:xfrm>
              <a:off x="2500274" y="5348833"/>
              <a:ext cx="137795" cy="79375"/>
            </a:xfrm>
            <a:custGeom>
              <a:avLst/>
              <a:gdLst/>
              <a:ahLst/>
              <a:cxnLst/>
              <a:rect l="l" t="t" r="r" b="b"/>
              <a:pathLst>
                <a:path w="137794" h="79375">
                  <a:moveTo>
                    <a:pt x="0" y="25"/>
                  </a:moveTo>
                  <a:lnTo>
                    <a:pt x="0" y="79374"/>
                  </a:lnTo>
                  <a:lnTo>
                    <a:pt x="137172" y="79374"/>
                  </a:lnTo>
                  <a:lnTo>
                    <a:pt x="137185" y="0"/>
                  </a:lnTo>
                  <a:lnTo>
                    <a:pt x="118884" y="0"/>
                  </a:lnTo>
                  <a:lnTo>
                    <a:pt x="115455" y="3860"/>
                  </a:lnTo>
                  <a:lnTo>
                    <a:pt x="110375" y="6210"/>
                  </a:lnTo>
                  <a:lnTo>
                    <a:pt x="99949" y="6210"/>
                  </a:lnTo>
                  <a:lnTo>
                    <a:pt x="93154" y="4203"/>
                  </a:lnTo>
                  <a:lnTo>
                    <a:pt x="88011" y="25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2500274" y="5348833"/>
              <a:ext cx="137795" cy="79375"/>
            </a:xfrm>
            <a:custGeom>
              <a:avLst/>
              <a:gdLst/>
              <a:ahLst/>
              <a:cxnLst/>
              <a:rect l="l" t="t" r="r" b="b"/>
              <a:pathLst>
                <a:path w="137794" h="79375">
                  <a:moveTo>
                    <a:pt x="137185" y="0"/>
                  </a:moveTo>
                  <a:lnTo>
                    <a:pt x="118884" y="0"/>
                  </a:lnTo>
                  <a:lnTo>
                    <a:pt x="115455" y="3860"/>
                  </a:lnTo>
                  <a:lnTo>
                    <a:pt x="110375" y="6210"/>
                  </a:lnTo>
                  <a:lnTo>
                    <a:pt x="105168" y="6210"/>
                  </a:lnTo>
                  <a:lnTo>
                    <a:pt x="99949" y="6210"/>
                  </a:lnTo>
                  <a:lnTo>
                    <a:pt x="93154" y="4203"/>
                  </a:lnTo>
                  <a:lnTo>
                    <a:pt x="88011" y="25"/>
                  </a:lnTo>
                  <a:lnTo>
                    <a:pt x="0" y="25"/>
                  </a:lnTo>
                  <a:lnTo>
                    <a:pt x="0" y="79374"/>
                  </a:lnTo>
                  <a:lnTo>
                    <a:pt x="137172" y="79374"/>
                  </a:lnTo>
                  <a:lnTo>
                    <a:pt x="13718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13" name="object 2213"/>
          <p:cNvGrpSpPr/>
          <p:nvPr/>
        </p:nvGrpSpPr>
        <p:grpSpPr>
          <a:xfrm>
            <a:off x="6536105" y="5481561"/>
            <a:ext cx="148590" cy="90805"/>
            <a:chOff x="6536105" y="5481561"/>
            <a:chExt cx="148590" cy="90805"/>
          </a:xfrm>
        </p:grpSpPr>
        <p:sp>
          <p:nvSpPr>
            <p:cNvPr id="2214" name="object 2214"/>
            <p:cNvSpPr/>
            <p:nvPr/>
          </p:nvSpPr>
          <p:spPr>
            <a:xfrm>
              <a:off x="6541503" y="5486958"/>
              <a:ext cx="137795" cy="80010"/>
            </a:xfrm>
            <a:custGeom>
              <a:avLst/>
              <a:gdLst/>
              <a:ahLst/>
              <a:cxnLst/>
              <a:rect l="l" t="t" r="r" b="b"/>
              <a:pathLst>
                <a:path w="137795" h="80010">
                  <a:moveTo>
                    <a:pt x="0" y="38"/>
                  </a:moveTo>
                  <a:lnTo>
                    <a:pt x="0" y="79387"/>
                  </a:lnTo>
                  <a:lnTo>
                    <a:pt x="137172" y="79387"/>
                  </a:lnTo>
                  <a:lnTo>
                    <a:pt x="137185" y="0"/>
                  </a:lnTo>
                  <a:lnTo>
                    <a:pt x="118884" y="0"/>
                  </a:lnTo>
                  <a:lnTo>
                    <a:pt x="115455" y="3860"/>
                  </a:lnTo>
                  <a:lnTo>
                    <a:pt x="110375" y="6210"/>
                  </a:lnTo>
                  <a:lnTo>
                    <a:pt x="99949" y="6210"/>
                  </a:lnTo>
                  <a:lnTo>
                    <a:pt x="93154" y="4216"/>
                  </a:lnTo>
                  <a:lnTo>
                    <a:pt x="88023" y="38"/>
                  </a:lnTo>
                  <a:lnTo>
                    <a:pt x="0" y="3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6541503" y="5486958"/>
              <a:ext cx="137795" cy="80010"/>
            </a:xfrm>
            <a:custGeom>
              <a:avLst/>
              <a:gdLst/>
              <a:ahLst/>
              <a:cxnLst/>
              <a:rect l="l" t="t" r="r" b="b"/>
              <a:pathLst>
                <a:path w="137795" h="80010">
                  <a:moveTo>
                    <a:pt x="137185" y="0"/>
                  </a:moveTo>
                  <a:lnTo>
                    <a:pt x="118884" y="0"/>
                  </a:lnTo>
                  <a:lnTo>
                    <a:pt x="115455" y="3860"/>
                  </a:lnTo>
                  <a:lnTo>
                    <a:pt x="110375" y="6210"/>
                  </a:lnTo>
                  <a:lnTo>
                    <a:pt x="105168" y="6210"/>
                  </a:lnTo>
                  <a:lnTo>
                    <a:pt x="99949" y="6210"/>
                  </a:lnTo>
                  <a:lnTo>
                    <a:pt x="93154" y="4216"/>
                  </a:lnTo>
                  <a:lnTo>
                    <a:pt x="88023" y="38"/>
                  </a:lnTo>
                  <a:lnTo>
                    <a:pt x="0" y="38"/>
                  </a:lnTo>
                  <a:lnTo>
                    <a:pt x="0" y="79387"/>
                  </a:lnTo>
                  <a:lnTo>
                    <a:pt x="137172" y="79387"/>
                  </a:lnTo>
                  <a:lnTo>
                    <a:pt x="13718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16" name="object 2216"/>
          <p:cNvGrpSpPr/>
          <p:nvPr/>
        </p:nvGrpSpPr>
        <p:grpSpPr>
          <a:xfrm>
            <a:off x="1871979" y="6156705"/>
            <a:ext cx="982344" cy="80010"/>
            <a:chOff x="1871979" y="6156705"/>
            <a:chExt cx="982344" cy="80010"/>
          </a:xfrm>
        </p:grpSpPr>
        <p:sp>
          <p:nvSpPr>
            <p:cNvPr id="2217" name="object 2217"/>
            <p:cNvSpPr/>
            <p:nvPr/>
          </p:nvSpPr>
          <p:spPr>
            <a:xfrm>
              <a:off x="1877377" y="6162103"/>
              <a:ext cx="971550" cy="69215"/>
            </a:xfrm>
            <a:custGeom>
              <a:avLst/>
              <a:gdLst/>
              <a:ahLst/>
              <a:cxnLst/>
              <a:rect l="l" t="t" r="r" b="b"/>
              <a:pathLst>
                <a:path w="971550" h="69214">
                  <a:moveTo>
                    <a:pt x="0" y="0"/>
                  </a:moveTo>
                  <a:lnTo>
                    <a:pt x="0" y="68592"/>
                  </a:lnTo>
                  <a:lnTo>
                    <a:pt x="971461" y="68592"/>
                  </a:lnTo>
                  <a:lnTo>
                    <a:pt x="9714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1877377" y="6162103"/>
              <a:ext cx="971550" cy="69215"/>
            </a:xfrm>
            <a:custGeom>
              <a:avLst/>
              <a:gdLst/>
              <a:ahLst/>
              <a:cxnLst/>
              <a:rect l="l" t="t" r="r" b="b"/>
              <a:pathLst>
                <a:path w="971550" h="69214">
                  <a:moveTo>
                    <a:pt x="0" y="68592"/>
                  </a:moveTo>
                  <a:lnTo>
                    <a:pt x="0" y="0"/>
                  </a:lnTo>
                  <a:lnTo>
                    <a:pt x="971461" y="0"/>
                  </a:lnTo>
                  <a:lnTo>
                    <a:pt x="971461" y="68592"/>
                  </a:lnTo>
                  <a:lnTo>
                    <a:pt x="0" y="685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19" name="object 2219"/>
          <p:cNvGrpSpPr/>
          <p:nvPr/>
        </p:nvGrpSpPr>
        <p:grpSpPr>
          <a:xfrm>
            <a:off x="5913208" y="6156705"/>
            <a:ext cx="982344" cy="80010"/>
            <a:chOff x="5913208" y="6156705"/>
            <a:chExt cx="982344" cy="80010"/>
          </a:xfrm>
        </p:grpSpPr>
        <p:sp>
          <p:nvSpPr>
            <p:cNvPr id="2220" name="object 2220"/>
            <p:cNvSpPr/>
            <p:nvPr/>
          </p:nvSpPr>
          <p:spPr>
            <a:xfrm>
              <a:off x="5918606" y="6162103"/>
              <a:ext cx="971550" cy="69215"/>
            </a:xfrm>
            <a:custGeom>
              <a:avLst/>
              <a:gdLst/>
              <a:ahLst/>
              <a:cxnLst/>
              <a:rect l="l" t="t" r="r" b="b"/>
              <a:pathLst>
                <a:path w="971550" h="69214">
                  <a:moveTo>
                    <a:pt x="0" y="0"/>
                  </a:moveTo>
                  <a:lnTo>
                    <a:pt x="0" y="68592"/>
                  </a:lnTo>
                  <a:lnTo>
                    <a:pt x="971461" y="68592"/>
                  </a:lnTo>
                  <a:lnTo>
                    <a:pt x="9714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5918606" y="6162103"/>
              <a:ext cx="971550" cy="69215"/>
            </a:xfrm>
            <a:custGeom>
              <a:avLst/>
              <a:gdLst/>
              <a:ahLst/>
              <a:cxnLst/>
              <a:rect l="l" t="t" r="r" b="b"/>
              <a:pathLst>
                <a:path w="971550" h="69214">
                  <a:moveTo>
                    <a:pt x="0" y="68592"/>
                  </a:moveTo>
                  <a:lnTo>
                    <a:pt x="0" y="0"/>
                  </a:lnTo>
                  <a:lnTo>
                    <a:pt x="971461" y="0"/>
                  </a:lnTo>
                  <a:lnTo>
                    <a:pt x="971461" y="68592"/>
                  </a:lnTo>
                  <a:lnTo>
                    <a:pt x="0" y="685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22" name="object 2222"/>
          <p:cNvGrpSpPr/>
          <p:nvPr/>
        </p:nvGrpSpPr>
        <p:grpSpPr>
          <a:xfrm>
            <a:off x="1849018" y="6071628"/>
            <a:ext cx="1028700" cy="53975"/>
            <a:chOff x="1849018" y="6071628"/>
            <a:chExt cx="1028700" cy="53975"/>
          </a:xfrm>
        </p:grpSpPr>
        <p:sp>
          <p:nvSpPr>
            <p:cNvPr id="2223" name="object 2223"/>
            <p:cNvSpPr/>
            <p:nvPr/>
          </p:nvSpPr>
          <p:spPr>
            <a:xfrm>
              <a:off x="1854415" y="6077026"/>
              <a:ext cx="1017905" cy="43180"/>
            </a:xfrm>
            <a:custGeom>
              <a:avLst/>
              <a:gdLst/>
              <a:ahLst/>
              <a:cxnLst/>
              <a:rect l="l" t="t" r="r" b="b"/>
              <a:pathLst>
                <a:path w="1017905" h="43179">
                  <a:moveTo>
                    <a:pt x="0" y="42773"/>
                  </a:moveTo>
                  <a:lnTo>
                    <a:pt x="1017384" y="42773"/>
                  </a:lnTo>
                  <a:lnTo>
                    <a:pt x="994346" y="0"/>
                  </a:lnTo>
                  <a:lnTo>
                    <a:pt x="23050" y="0"/>
                  </a:lnTo>
                  <a:lnTo>
                    <a:pt x="0" y="42773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1854415" y="6077026"/>
              <a:ext cx="1017905" cy="43180"/>
            </a:xfrm>
            <a:custGeom>
              <a:avLst/>
              <a:gdLst/>
              <a:ahLst/>
              <a:cxnLst/>
              <a:rect l="l" t="t" r="r" b="b"/>
              <a:pathLst>
                <a:path w="1017905" h="43179">
                  <a:moveTo>
                    <a:pt x="23050" y="0"/>
                  </a:moveTo>
                  <a:lnTo>
                    <a:pt x="994346" y="0"/>
                  </a:lnTo>
                  <a:lnTo>
                    <a:pt x="1017384" y="42773"/>
                  </a:lnTo>
                  <a:lnTo>
                    <a:pt x="0" y="42773"/>
                  </a:lnTo>
                  <a:lnTo>
                    <a:pt x="2305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25" name="object 2225"/>
          <p:cNvGrpSpPr/>
          <p:nvPr/>
        </p:nvGrpSpPr>
        <p:grpSpPr>
          <a:xfrm>
            <a:off x="5890247" y="6071628"/>
            <a:ext cx="1028700" cy="53975"/>
            <a:chOff x="5890247" y="6071628"/>
            <a:chExt cx="1028700" cy="53975"/>
          </a:xfrm>
        </p:grpSpPr>
        <p:sp>
          <p:nvSpPr>
            <p:cNvPr id="2226" name="object 2226"/>
            <p:cNvSpPr/>
            <p:nvPr/>
          </p:nvSpPr>
          <p:spPr>
            <a:xfrm>
              <a:off x="5895644" y="6077026"/>
              <a:ext cx="1017905" cy="43180"/>
            </a:xfrm>
            <a:custGeom>
              <a:avLst/>
              <a:gdLst/>
              <a:ahLst/>
              <a:cxnLst/>
              <a:rect l="l" t="t" r="r" b="b"/>
              <a:pathLst>
                <a:path w="1017904" h="43179">
                  <a:moveTo>
                    <a:pt x="0" y="42773"/>
                  </a:moveTo>
                  <a:lnTo>
                    <a:pt x="1017397" y="42773"/>
                  </a:lnTo>
                  <a:lnTo>
                    <a:pt x="994346" y="0"/>
                  </a:lnTo>
                  <a:lnTo>
                    <a:pt x="23050" y="0"/>
                  </a:lnTo>
                  <a:lnTo>
                    <a:pt x="0" y="42773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5895644" y="6077026"/>
              <a:ext cx="1017905" cy="43180"/>
            </a:xfrm>
            <a:custGeom>
              <a:avLst/>
              <a:gdLst/>
              <a:ahLst/>
              <a:cxnLst/>
              <a:rect l="l" t="t" r="r" b="b"/>
              <a:pathLst>
                <a:path w="1017904" h="43179">
                  <a:moveTo>
                    <a:pt x="23050" y="0"/>
                  </a:moveTo>
                  <a:lnTo>
                    <a:pt x="994346" y="0"/>
                  </a:lnTo>
                  <a:lnTo>
                    <a:pt x="1017397" y="42773"/>
                  </a:lnTo>
                  <a:lnTo>
                    <a:pt x="0" y="42773"/>
                  </a:lnTo>
                  <a:lnTo>
                    <a:pt x="2305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28" name="object 2228"/>
          <p:cNvGrpSpPr/>
          <p:nvPr/>
        </p:nvGrpSpPr>
        <p:grpSpPr>
          <a:xfrm>
            <a:off x="2752089" y="6114402"/>
            <a:ext cx="125730" cy="53340"/>
            <a:chOff x="2752089" y="6114402"/>
            <a:chExt cx="125730" cy="53340"/>
          </a:xfrm>
        </p:grpSpPr>
        <p:sp>
          <p:nvSpPr>
            <p:cNvPr id="2229" name="object 2229"/>
            <p:cNvSpPr/>
            <p:nvPr/>
          </p:nvSpPr>
          <p:spPr>
            <a:xfrm>
              <a:off x="2757487" y="6119799"/>
              <a:ext cx="114935" cy="42545"/>
            </a:xfrm>
            <a:custGeom>
              <a:avLst/>
              <a:gdLst/>
              <a:ahLst/>
              <a:cxnLst/>
              <a:rect l="l" t="t" r="r" b="b"/>
              <a:pathLst>
                <a:path w="114935" h="42545">
                  <a:moveTo>
                    <a:pt x="0" y="0"/>
                  </a:moveTo>
                  <a:lnTo>
                    <a:pt x="0" y="42303"/>
                  </a:lnTo>
                  <a:lnTo>
                    <a:pt x="114312" y="42303"/>
                  </a:lnTo>
                  <a:lnTo>
                    <a:pt x="1143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2757487" y="6119799"/>
              <a:ext cx="114935" cy="42545"/>
            </a:xfrm>
            <a:custGeom>
              <a:avLst/>
              <a:gdLst/>
              <a:ahLst/>
              <a:cxnLst/>
              <a:rect l="l" t="t" r="r" b="b"/>
              <a:pathLst>
                <a:path w="114935" h="42545">
                  <a:moveTo>
                    <a:pt x="114312" y="42303"/>
                  </a:moveTo>
                  <a:lnTo>
                    <a:pt x="114312" y="0"/>
                  </a:lnTo>
                  <a:lnTo>
                    <a:pt x="0" y="0"/>
                  </a:lnTo>
                  <a:lnTo>
                    <a:pt x="0" y="42303"/>
                  </a:lnTo>
                  <a:lnTo>
                    <a:pt x="114312" y="4230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31" name="object 2231"/>
          <p:cNvGrpSpPr/>
          <p:nvPr/>
        </p:nvGrpSpPr>
        <p:grpSpPr>
          <a:xfrm>
            <a:off x="6793331" y="6114402"/>
            <a:ext cx="125730" cy="53340"/>
            <a:chOff x="6793331" y="6114402"/>
            <a:chExt cx="125730" cy="53340"/>
          </a:xfrm>
        </p:grpSpPr>
        <p:sp>
          <p:nvSpPr>
            <p:cNvPr id="2232" name="object 2232"/>
            <p:cNvSpPr/>
            <p:nvPr/>
          </p:nvSpPr>
          <p:spPr>
            <a:xfrm>
              <a:off x="6798729" y="6119799"/>
              <a:ext cx="114935" cy="42545"/>
            </a:xfrm>
            <a:custGeom>
              <a:avLst/>
              <a:gdLst/>
              <a:ahLst/>
              <a:cxnLst/>
              <a:rect l="l" t="t" r="r" b="b"/>
              <a:pathLst>
                <a:path w="114934" h="42545">
                  <a:moveTo>
                    <a:pt x="0" y="0"/>
                  </a:moveTo>
                  <a:lnTo>
                    <a:pt x="0" y="42303"/>
                  </a:lnTo>
                  <a:lnTo>
                    <a:pt x="114312" y="42303"/>
                  </a:lnTo>
                  <a:lnTo>
                    <a:pt x="1143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6798729" y="6119799"/>
              <a:ext cx="114935" cy="42545"/>
            </a:xfrm>
            <a:custGeom>
              <a:avLst/>
              <a:gdLst/>
              <a:ahLst/>
              <a:cxnLst/>
              <a:rect l="l" t="t" r="r" b="b"/>
              <a:pathLst>
                <a:path w="114934" h="42545">
                  <a:moveTo>
                    <a:pt x="114312" y="42303"/>
                  </a:moveTo>
                  <a:lnTo>
                    <a:pt x="114312" y="0"/>
                  </a:lnTo>
                  <a:lnTo>
                    <a:pt x="0" y="0"/>
                  </a:lnTo>
                  <a:lnTo>
                    <a:pt x="0" y="42303"/>
                  </a:lnTo>
                  <a:lnTo>
                    <a:pt x="114312" y="4230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34" name="object 2234"/>
          <p:cNvGrpSpPr/>
          <p:nvPr/>
        </p:nvGrpSpPr>
        <p:grpSpPr>
          <a:xfrm>
            <a:off x="1849005" y="6114402"/>
            <a:ext cx="125730" cy="53340"/>
            <a:chOff x="1849005" y="6114402"/>
            <a:chExt cx="125730" cy="53340"/>
          </a:xfrm>
        </p:grpSpPr>
        <p:sp>
          <p:nvSpPr>
            <p:cNvPr id="2235" name="object 2235"/>
            <p:cNvSpPr/>
            <p:nvPr/>
          </p:nvSpPr>
          <p:spPr>
            <a:xfrm>
              <a:off x="1854403" y="6119799"/>
              <a:ext cx="114935" cy="42545"/>
            </a:xfrm>
            <a:custGeom>
              <a:avLst/>
              <a:gdLst/>
              <a:ahLst/>
              <a:cxnLst/>
              <a:rect l="l" t="t" r="r" b="b"/>
              <a:pathLst>
                <a:path w="114935" h="42545">
                  <a:moveTo>
                    <a:pt x="0" y="0"/>
                  </a:moveTo>
                  <a:lnTo>
                    <a:pt x="0" y="42303"/>
                  </a:lnTo>
                  <a:lnTo>
                    <a:pt x="114312" y="42303"/>
                  </a:lnTo>
                  <a:lnTo>
                    <a:pt x="1143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1854403" y="6119799"/>
              <a:ext cx="114935" cy="42545"/>
            </a:xfrm>
            <a:custGeom>
              <a:avLst/>
              <a:gdLst/>
              <a:ahLst/>
              <a:cxnLst/>
              <a:rect l="l" t="t" r="r" b="b"/>
              <a:pathLst>
                <a:path w="114935" h="42545">
                  <a:moveTo>
                    <a:pt x="114312" y="42303"/>
                  </a:moveTo>
                  <a:lnTo>
                    <a:pt x="114312" y="0"/>
                  </a:lnTo>
                  <a:lnTo>
                    <a:pt x="0" y="0"/>
                  </a:lnTo>
                  <a:lnTo>
                    <a:pt x="0" y="42303"/>
                  </a:lnTo>
                  <a:lnTo>
                    <a:pt x="114312" y="4230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37" name="object 2237"/>
          <p:cNvGrpSpPr/>
          <p:nvPr/>
        </p:nvGrpSpPr>
        <p:grpSpPr>
          <a:xfrm>
            <a:off x="5890247" y="6114402"/>
            <a:ext cx="125730" cy="53340"/>
            <a:chOff x="5890247" y="6114402"/>
            <a:chExt cx="125730" cy="53340"/>
          </a:xfrm>
        </p:grpSpPr>
        <p:sp>
          <p:nvSpPr>
            <p:cNvPr id="2238" name="object 2238"/>
            <p:cNvSpPr/>
            <p:nvPr/>
          </p:nvSpPr>
          <p:spPr>
            <a:xfrm>
              <a:off x="5895644" y="6119799"/>
              <a:ext cx="114935" cy="42545"/>
            </a:xfrm>
            <a:custGeom>
              <a:avLst/>
              <a:gdLst/>
              <a:ahLst/>
              <a:cxnLst/>
              <a:rect l="l" t="t" r="r" b="b"/>
              <a:pathLst>
                <a:path w="114935" h="42545">
                  <a:moveTo>
                    <a:pt x="0" y="0"/>
                  </a:moveTo>
                  <a:lnTo>
                    <a:pt x="0" y="42303"/>
                  </a:lnTo>
                  <a:lnTo>
                    <a:pt x="114312" y="42303"/>
                  </a:lnTo>
                  <a:lnTo>
                    <a:pt x="1143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5895644" y="6119799"/>
              <a:ext cx="114935" cy="42545"/>
            </a:xfrm>
            <a:custGeom>
              <a:avLst/>
              <a:gdLst/>
              <a:ahLst/>
              <a:cxnLst/>
              <a:rect l="l" t="t" r="r" b="b"/>
              <a:pathLst>
                <a:path w="114935" h="42545">
                  <a:moveTo>
                    <a:pt x="114312" y="42303"/>
                  </a:moveTo>
                  <a:lnTo>
                    <a:pt x="114312" y="0"/>
                  </a:lnTo>
                  <a:lnTo>
                    <a:pt x="0" y="0"/>
                  </a:lnTo>
                  <a:lnTo>
                    <a:pt x="0" y="42303"/>
                  </a:lnTo>
                  <a:lnTo>
                    <a:pt x="114312" y="4230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40" name="object 2240"/>
          <p:cNvGrpSpPr/>
          <p:nvPr/>
        </p:nvGrpSpPr>
        <p:grpSpPr>
          <a:xfrm>
            <a:off x="1963331" y="6114402"/>
            <a:ext cx="800100" cy="53340"/>
            <a:chOff x="1963331" y="6114402"/>
            <a:chExt cx="800100" cy="53340"/>
          </a:xfrm>
        </p:grpSpPr>
        <p:sp>
          <p:nvSpPr>
            <p:cNvPr id="2241" name="object 2241"/>
            <p:cNvSpPr/>
            <p:nvPr/>
          </p:nvSpPr>
          <p:spPr>
            <a:xfrm>
              <a:off x="1968728" y="6119799"/>
              <a:ext cx="789305" cy="42545"/>
            </a:xfrm>
            <a:custGeom>
              <a:avLst/>
              <a:gdLst/>
              <a:ahLst/>
              <a:cxnLst/>
              <a:rect l="l" t="t" r="r" b="b"/>
              <a:pathLst>
                <a:path w="789305" h="42545">
                  <a:moveTo>
                    <a:pt x="0" y="0"/>
                  </a:moveTo>
                  <a:lnTo>
                    <a:pt x="0" y="42303"/>
                  </a:lnTo>
                  <a:lnTo>
                    <a:pt x="788771" y="42303"/>
                  </a:lnTo>
                  <a:lnTo>
                    <a:pt x="7887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1968728" y="6119799"/>
              <a:ext cx="789305" cy="42545"/>
            </a:xfrm>
            <a:custGeom>
              <a:avLst/>
              <a:gdLst/>
              <a:ahLst/>
              <a:cxnLst/>
              <a:rect l="l" t="t" r="r" b="b"/>
              <a:pathLst>
                <a:path w="789305" h="42545">
                  <a:moveTo>
                    <a:pt x="788771" y="42303"/>
                  </a:moveTo>
                  <a:lnTo>
                    <a:pt x="788771" y="0"/>
                  </a:lnTo>
                  <a:lnTo>
                    <a:pt x="0" y="0"/>
                  </a:lnTo>
                  <a:lnTo>
                    <a:pt x="0" y="42303"/>
                  </a:lnTo>
                  <a:lnTo>
                    <a:pt x="788771" y="4230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43" name="object 2243"/>
          <p:cNvGrpSpPr/>
          <p:nvPr/>
        </p:nvGrpSpPr>
        <p:grpSpPr>
          <a:xfrm>
            <a:off x="6004559" y="6114402"/>
            <a:ext cx="800100" cy="53340"/>
            <a:chOff x="6004559" y="6114402"/>
            <a:chExt cx="800100" cy="53340"/>
          </a:xfrm>
        </p:grpSpPr>
        <p:sp>
          <p:nvSpPr>
            <p:cNvPr id="2244" name="object 2244"/>
            <p:cNvSpPr/>
            <p:nvPr/>
          </p:nvSpPr>
          <p:spPr>
            <a:xfrm>
              <a:off x="6009957" y="6119799"/>
              <a:ext cx="789305" cy="42545"/>
            </a:xfrm>
            <a:custGeom>
              <a:avLst/>
              <a:gdLst/>
              <a:ahLst/>
              <a:cxnLst/>
              <a:rect l="l" t="t" r="r" b="b"/>
              <a:pathLst>
                <a:path w="789304" h="42545">
                  <a:moveTo>
                    <a:pt x="0" y="0"/>
                  </a:moveTo>
                  <a:lnTo>
                    <a:pt x="0" y="42303"/>
                  </a:lnTo>
                  <a:lnTo>
                    <a:pt x="788771" y="42303"/>
                  </a:lnTo>
                  <a:lnTo>
                    <a:pt x="7887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6009957" y="6119799"/>
              <a:ext cx="789305" cy="42545"/>
            </a:xfrm>
            <a:custGeom>
              <a:avLst/>
              <a:gdLst/>
              <a:ahLst/>
              <a:cxnLst/>
              <a:rect l="l" t="t" r="r" b="b"/>
              <a:pathLst>
                <a:path w="789304" h="42545">
                  <a:moveTo>
                    <a:pt x="788771" y="42303"/>
                  </a:moveTo>
                  <a:lnTo>
                    <a:pt x="788771" y="0"/>
                  </a:lnTo>
                  <a:lnTo>
                    <a:pt x="0" y="0"/>
                  </a:lnTo>
                  <a:lnTo>
                    <a:pt x="0" y="42303"/>
                  </a:lnTo>
                  <a:lnTo>
                    <a:pt x="788771" y="4230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46" name="object 2246"/>
          <p:cNvGrpSpPr/>
          <p:nvPr/>
        </p:nvGrpSpPr>
        <p:grpSpPr>
          <a:xfrm>
            <a:off x="1875078" y="5772619"/>
            <a:ext cx="976630" cy="422909"/>
            <a:chOff x="1875078" y="5772619"/>
            <a:chExt cx="976630" cy="422909"/>
          </a:xfrm>
        </p:grpSpPr>
        <p:sp>
          <p:nvSpPr>
            <p:cNvPr id="2247" name="object 2247"/>
            <p:cNvSpPr/>
            <p:nvPr/>
          </p:nvSpPr>
          <p:spPr>
            <a:xfrm>
              <a:off x="1880476" y="5778017"/>
              <a:ext cx="965835" cy="412115"/>
            </a:xfrm>
            <a:custGeom>
              <a:avLst/>
              <a:gdLst/>
              <a:ahLst/>
              <a:cxnLst/>
              <a:rect l="l" t="t" r="r" b="b"/>
              <a:pathLst>
                <a:path w="965835" h="412114">
                  <a:moveTo>
                    <a:pt x="0" y="103377"/>
                  </a:moveTo>
                  <a:lnTo>
                    <a:pt x="0" y="342938"/>
                  </a:lnTo>
                  <a:lnTo>
                    <a:pt x="305193" y="342938"/>
                  </a:lnTo>
                  <a:lnTo>
                    <a:pt x="344957" y="411810"/>
                  </a:lnTo>
                  <a:lnTo>
                    <a:pt x="620293" y="411810"/>
                  </a:lnTo>
                  <a:lnTo>
                    <a:pt x="660057" y="342938"/>
                  </a:lnTo>
                  <a:lnTo>
                    <a:pt x="965250" y="342938"/>
                  </a:lnTo>
                  <a:lnTo>
                    <a:pt x="965250" y="103377"/>
                  </a:lnTo>
                  <a:lnTo>
                    <a:pt x="907592" y="45719"/>
                  </a:lnTo>
                  <a:lnTo>
                    <a:pt x="859840" y="45719"/>
                  </a:lnTo>
                  <a:lnTo>
                    <a:pt x="859840" y="205752"/>
                  </a:lnTo>
                  <a:lnTo>
                    <a:pt x="854438" y="232402"/>
                  </a:lnTo>
                  <a:lnTo>
                    <a:pt x="839720" y="254206"/>
                  </a:lnTo>
                  <a:lnTo>
                    <a:pt x="817921" y="268928"/>
                  </a:lnTo>
                  <a:lnTo>
                    <a:pt x="791273" y="274332"/>
                  </a:lnTo>
                  <a:lnTo>
                    <a:pt x="711695" y="274345"/>
                  </a:lnTo>
                  <a:lnTo>
                    <a:pt x="705535" y="268185"/>
                  </a:lnTo>
                  <a:lnTo>
                    <a:pt x="705535" y="228625"/>
                  </a:lnTo>
                  <a:lnTo>
                    <a:pt x="692340" y="205752"/>
                  </a:lnTo>
                  <a:lnTo>
                    <a:pt x="659815" y="205752"/>
                  </a:lnTo>
                  <a:lnTo>
                    <a:pt x="659815" y="274345"/>
                  </a:lnTo>
                  <a:lnTo>
                    <a:pt x="619810" y="274345"/>
                  </a:lnTo>
                  <a:lnTo>
                    <a:pt x="619810" y="9143"/>
                  </a:lnTo>
                  <a:lnTo>
                    <a:pt x="614527" y="0"/>
                  </a:lnTo>
                  <a:lnTo>
                    <a:pt x="551205" y="0"/>
                  </a:lnTo>
                  <a:lnTo>
                    <a:pt x="551205" y="313905"/>
                  </a:lnTo>
                  <a:lnTo>
                    <a:pt x="545058" y="320078"/>
                  </a:lnTo>
                  <a:lnTo>
                    <a:pt x="420204" y="320078"/>
                  </a:lnTo>
                  <a:lnTo>
                    <a:pt x="414045" y="313905"/>
                  </a:lnTo>
                  <a:lnTo>
                    <a:pt x="414045" y="0"/>
                  </a:lnTo>
                  <a:lnTo>
                    <a:pt x="350735" y="0"/>
                  </a:lnTo>
                  <a:lnTo>
                    <a:pt x="345452" y="9143"/>
                  </a:lnTo>
                  <a:lnTo>
                    <a:pt x="345452" y="274345"/>
                  </a:lnTo>
                  <a:lnTo>
                    <a:pt x="305447" y="274345"/>
                  </a:lnTo>
                  <a:lnTo>
                    <a:pt x="305447" y="205752"/>
                  </a:lnTo>
                  <a:lnTo>
                    <a:pt x="272923" y="205752"/>
                  </a:lnTo>
                  <a:lnTo>
                    <a:pt x="259727" y="228603"/>
                  </a:lnTo>
                  <a:lnTo>
                    <a:pt x="259727" y="268173"/>
                  </a:lnTo>
                  <a:lnTo>
                    <a:pt x="253568" y="274345"/>
                  </a:lnTo>
                  <a:lnTo>
                    <a:pt x="173990" y="274332"/>
                  </a:lnTo>
                  <a:lnTo>
                    <a:pt x="125536" y="254206"/>
                  </a:lnTo>
                  <a:lnTo>
                    <a:pt x="105410" y="205752"/>
                  </a:lnTo>
                  <a:lnTo>
                    <a:pt x="105410" y="45719"/>
                  </a:lnTo>
                  <a:lnTo>
                    <a:pt x="57658" y="45719"/>
                  </a:lnTo>
                  <a:lnTo>
                    <a:pt x="0" y="103377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1880476" y="5778017"/>
              <a:ext cx="965835" cy="412115"/>
            </a:xfrm>
            <a:custGeom>
              <a:avLst/>
              <a:gdLst/>
              <a:ahLst/>
              <a:cxnLst/>
              <a:rect l="l" t="t" r="r" b="b"/>
              <a:pathLst>
                <a:path w="965835" h="412114">
                  <a:moveTo>
                    <a:pt x="482625" y="320078"/>
                  </a:moveTo>
                  <a:lnTo>
                    <a:pt x="427761" y="320078"/>
                  </a:lnTo>
                  <a:lnTo>
                    <a:pt x="420204" y="320078"/>
                  </a:lnTo>
                  <a:lnTo>
                    <a:pt x="414045" y="313905"/>
                  </a:lnTo>
                  <a:lnTo>
                    <a:pt x="414045" y="306362"/>
                  </a:lnTo>
                  <a:lnTo>
                    <a:pt x="414045" y="0"/>
                  </a:lnTo>
                  <a:lnTo>
                    <a:pt x="350735" y="0"/>
                  </a:lnTo>
                  <a:lnTo>
                    <a:pt x="345452" y="9143"/>
                  </a:lnTo>
                  <a:lnTo>
                    <a:pt x="345452" y="274345"/>
                  </a:lnTo>
                  <a:lnTo>
                    <a:pt x="305447" y="274345"/>
                  </a:lnTo>
                  <a:lnTo>
                    <a:pt x="305447" y="205752"/>
                  </a:lnTo>
                  <a:lnTo>
                    <a:pt x="272923" y="205752"/>
                  </a:lnTo>
                  <a:lnTo>
                    <a:pt x="259715" y="228625"/>
                  </a:lnTo>
                  <a:lnTo>
                    <a:pt x="259727" y="260629"/>
                  </a:lnTo>
                  <a:lnTo>
                    <a:pt x="259727" y="268173"/>
                  </a:lnTo>
                  <a:lnTo>
                    <a:pt x="253568" y="274345"/>
                  </a:lnTo>
                  <a:lnTo>
                    <a:pt x="246011" y="274345"/>
                  </a:lnTo>
                  <a:lnTo>
                    <a:pt x="173990" y="274332"/>
                  </a:lnTo>
                  <a:lnTo>
                    <a:pt x="125536" y="254206"/>
                  </a:lnTo>
                  <a:lnTo>
                    <a:pt x="105410" y="205752"/>
                  </a:lnTo>
                  <a:lnTo>
                    <a:pt x="105410" y="45719"/>
                  </a:lnTo>
                  <a:lnTo>
                    <a:pt x="57658" y="45719"/>
                  </a:lnTo>
                  <a:lnTo>
                    <a:pt x="0" y="103377"/>
                  </a:lnTo>
                  <a:lnTo>
                    <a:pt x="0" y="342938"/>
                  </a:lnTo>
                  <a:lnTo>
                    <a:pt x="305193" y="342938"/>
                  </a:lnTo>
                  <a:lnTo>
                    <a:pt x="344957" y="411810"/>
                  </a:lnTo>
                  <a:lnTo>
                    <a:pt x="620293" y="411810"/>
                  </a:lnTo>
                  <a:lnTo>
                    <a:pt x="660057" y="342938"/>
                  </a:lnTo>
                  <a:lnTo>
                    <a:pt x="965250" y="342938"/>
                  </a:lnTo>
                  <a:lnTo>
                    <a:pt x="965250" y="103377"/>
                  </a:lnTo>
                  <a:lnTo>
                    <a:pt x="907592" y="45719"/>
                  </a:lnTo>
                  <a:lnTo>
                    <a:pt x="859840" y="45719"/>
                  </a:lnTo>
                  <a:lnTo>
                    <a:pt x="859840" y="205752"/>
                  </a:lnTo>
                  <a:lnTo>
                    <a:pt x="854438" y="232402"/>
                  </a:lnTo>
                  <a:lnTo>
                    <a:pt x="839720" y="254206"/>
                  </a:lnTo>
                  <a:lnTo>
                    <a:pt x="817921" y="268928"/>
                  </a:lnTo>
                  <a:lnTo>
                    <a:pt x="791273" y="274332"/>
                  </a:lnTo>
                  <a:lnTo>
                    <a:pt x="719251" y="274345"/>
                  </a:lnTo>
                  <a:lnTo>
                    <a:pt x="711695" y="274345"/>
                  </a:lnTo>
                  <a:lnTo>
                    <a:pt x="705523" y="268173"/>
                  </a:lnTo>
                  <a:lnTo>
                    <a:pt x="705523" y="260629"/>
                  </a:lnTo>
                  <a:lnTo>
                    <a:pt x="705535" y="228625"/>
                  </a:lnTo>
                  <a:lnTo>
                    <a:pt x="692340" y="205752"/>
                  </a:lnTo>
                  <a:lnTo>
                    <a:pt x="659815" y="205752"/>
                  </a:lnTo>
                  <a:lnTo>
                    <a:pt x="659815" y="274345"/>
                  </a:lnTo>
                  <a:lnTo>
                    <a:pt x="619810" y="274345"/>
                  </a:lnTo>
                  <a:lnTo>
                    <a:pt x="619810" y="9143"/>
                  </a:lnTo>
                  <a:lnTo>
                    <a:pt x="614527" y="0"/>
                  </a:lnTo>
                  <a:lnTo>
                    <a:pt x="551205" y="0"/>
                  </a:lnTo>
                  <a:lnTo>
                    <a:pt x="551205" y="306362"/>
                  </a:lnTo>
                  <a:lnTo>
                    <a:pt x="551205" y="313905"/>
                  </a:lnTo>
                  <a:lnTo>
                    <a:pt x="545058" y="320078"/>
                  </a:lnTo>
                  <a:lnTo>
                    <a:pt x="537502" y="320078"/>
                  </a:lnTo>
                  <a:lnTo>
                    <a:pt x="482625" y="3200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49" name="object 2249"/>
          <p:cNvGrpSpPr/>
          <p:nvPr/>
        </p:nvGrpSpPr>
        <p:grpSpPr>
          <a:xfrm>
            <a:off x="5916320" y="5772619"/>
            <a:ext cx="976630" cy="422909"/>
            <a:chOff x="5916320" y="5772619"/>
            <a:chExt cx="976630" cy="422909"/>
          </a:xfrm>
        </p:grpSpPr>
        <p:sp>
          <p:nvSpPr>
            <p:cNvPr id="2250" name="object 2250"/>
            <p:cNvSpPr/>
            <p:nvPr/>
          </p:nvSpPr>
          <p:spPr>
            <a:xfrm>
              <a:off x="5921717" y="5778017"/>
              <a:ext cx="965835" cy="412115"/>
            </a:xfrm>
            <a:custGeom>
              <a:avLst/>
              <a:gdLst/>
              <a:ahLst/>
              <a:cxnLst/>
              <a:rect l="l" t="t" r="r" b="b"/>
              <a:pathLst>
                <a:path w="965834" h="412114">
                  <a:moveTo>
                    <a:pt x="0" y="103378"/>
                  </a:moveTo>
                  <a:lnTo>
                    <a:pt x="0" y="342938"/>
                  </a:lnTo>
                  <a:lnTo>
                    <a:pt x="305193" y="342938"/>
                  </a:lnTo>
                  <a:lnTo>
                    <a:pt x="344944" y="411810"/>
                  </a:lnTo>
                  <a:lnTo>
                    <a:pt x="620293" y="411810"/>
                  </a:lnTo>
                  <a:lnTo>
                    <a:pt x="660044" y="342938"/>
                  </a:lnTo>
                  <a:lnTo>
                    <a:pt x="965238" y="342938"/>
                  </a:lnTo>
                  <a:lnTo>
                    <a:pt x="965238" y="103378"/>
                  </a:lnTo>
                  <a:lnTo>
                    <a:pt x="907580" y="45720"/>
                  </a:lnTo>
                  <a:lnTo>
                    <a:pt x="859840" y="45720"/>
                  </a:lnTo>
                  <a:lnTo>
                    <a:pt x="859840" y="205752"/>
                  </a:lnTo>
                  <a:lnTo>
                    <a:pt x="854436" y="232402"/>
                  </a:lnTo>
                  <a:lnTo>
                    <a:pt x="839714" y="254206"/>
                  </a:lnTo>
                  <a:lnTo>
                    <a:pt x="817910" y="268928"/>
                  </a:lnTo>
                  <a:lnTo>
                    <a:pt x="791260" y="274332"/>
                  </a:lnTo>
                  <a:lnTo>
                    <a:pt x="711682" y="274345"/>
                  </a:lnTo>
                  <a:lnTo>
                    <a:pt x="705523" y="268173"/>
                  </a:lnTo>
                  <a:lnTo>
                    <a:pt x="705523" y="228625"/>
                  </a:lnTo>
                  <a:lnTo>
                    <a:pt x="692327" y="205752"/>
                  </a:lnTo>
                  <a:lnTo>
                    <a:pt x="659803" y="205752"/>
                  </a:lnTo>
                  <a:lnTo>
                    <a:pt x="659803" y="274345"/>
                  </a:lnTo>
                  <a:lnTo>
                    <a:pt x="619798" y="274345"/>
                  </a:lnTo>
                  <a:lnTo>
                    <a:pt x="619798" y="9144"/>
                  </a:lnTo>
                  <a:lnTo>
                    <a:pt x="614514" y="0"/>
                  </a:lnTo>
                  <a:lnTo>
                    <a:pt x="551192" y="0"/>
                  </a:lnTo>
                  <a:lnTo>
                    <a:pt x="551192" y="313905"/>
                  </a:lnTo>
                  <a:lnTo>
                    <a:pt x="545045" y="320078"/>
                  </a:lnTo>
                  <a:lnTo>
                    <a:pt x="482612" y="320078"/>
                  </a:lnTo>
                  <a:lnTo>
                    <a:pt x="420192" y="320078"/>
                  </a:lnTo>
                  <a:lnTo>
                    <a:pt x="414032" y="313905"/>
                  </a:lnTo>
                  <a:lnTo>
                    <a:pt x="414032" y="0"/>
                  </a:lnTo>
                  <a:lnTo>
                    <a:pt x="350723" y="0"/>
                  </a:lnTo>
                  <a:lnTo>
                    <a:pt x="345439" y="9144"/>
                  </a:lnTo>
                  <a:lnTo>
                    <a:pt x="345439" y="274345"/>
                  </a:lnTo>
                  <a:lnTo>
                    <a:pt x="305435" y="274345"/>
                  </a:lnTo>
                  <a:lnTo>
                    <a:pt x="305435" y="205752"/>
                  </a:lnTo>
                  <a:lnTo>
                    <a:pt x="272910" y="205752"/>
                  </a:lnTo>
                  <a:lnTo>
                    <a:pt x="259714" y="228625"/>
                  </a:lnTo>
                  <a:lnTo>
                    <a:pt x="259714" y="268173"/>
                  </a:lnTo>
                  <a:lnTo>
                    <a:pt x="253555" y="274345"/>
                  </a:lnTo>
                  <a:lnTo>
                    <a:pt x="173977" y="274332"/>
                  </a:lnTo>
                  <a:lnTo>
                    <a:pt x="125523" y="254206"/>
                  </a:lnTo>
                  <a:lnTo>
                    <a:pt x="105397" y="205752"/>
                  </a:lnTo>
                  <a:lnTo>
                    <a:pt x="105397" y="45720"/>
                  </a:lnTo>
                  <a:lnTo>
                    <a:pt x="57645" y="45720"/>
                  </a:lnTo>
                  <a:lnTo>
                    <a:pt x="0" y="103378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5921717" y="5778017"/>
              <a:ext cx="965835" cy="412115"/>
            </a:xfrm>
            <a:custGeom>
              <a:avLst/>
              <a:gdLst/>
              <a:ahLst/>
              <a:cxnLst/>
              <a:rect l="l" t="t" r="r" b="b"/>
              <a:pathLst>
                <a:path w="965834" h="412114">
                  <a:moveTo>
                    <a:pt x="482612" y="320078"/>
                  </a:moveTo>
                  <a:lnTo>
                    <a:pt x="427748" y="320078"/>
                  </a:lnTo>
                  <a:lnTo>
                    <a:pt x="420192" y="320078"/>
                  </a:lnTo>
                  <a:lnTo>
                    <a:pt x="414032" y="313905"/>
                  </a:lnTo>
                  <a:lnTo>
                    <a:pt x="414032" y="306362"/>
                  </a:lnTo>
                  <a:lnTo>
                    <a:pt x="414032" y="0"/>
                  </a:lnTo>
                  <a:lnTo>
                    <a:pt x="350723" y="0"/>
                  </a:lnTo>
                  <a:lnTo>
                    <a:pt x="345439" y="9144"/>
                  </a:lnTo>
                  <a:lnTo>
                    <a:pt x="345439" y="274345"/>
                  </a:lnTo>
                  <a:lnTo>
                    <a:pt x="305435" y="274345"/>
                  </a:lnTo>
                  <a:lnTo>
                    <a:pt x="305435" y="205752"/>
                  </a:lnTo>
                  <a:lnTo>
                    <a:pt x="272910" y="205752"/>
                  </a:lnTo>
                  <a:lnTo>
                    <a:pt x="259714" y="228625"/>
                  </a:lnTo>
                  <a:lnTo>
                    <a:pt x="259714" y="260629"/>
                  </a:lnTo>
                  <a:lnTo>
                    <a:pt x="259714" y="268173"/>
                  </a:lnTo>
                  <a:lnTo>
                    <a:pt x="253555" y="274345"/>
                  </a:lnTo>
                  <a:lnTo>
                    <a:pt x="245999" y="274345"/>
                  </a:lnTo>
                  <a:lnTo>
                    <a:pt x="173977" y="274332"/>
                  </a:lnTo>
                  <a:lnTo>
                    <a:pt x="125523" y="254206"/>
                  </a:lnTo>
                  <a:lnTo>
                    <a:pt x="105397" y="205752"/>
                  </a:lnTo>
                  <a:lnTo>
                    <a:pt x="105397" y="45720"/>
                  </a:lnTo>
                  <a:lnTo>
                    <a:pt x="57645" y="45720"/>
                  </a:lnTo>
                  <a:lnTo>
                    <a:pt x="0" y="103378"/>
                  </a:lnTo>
                  <a:lnTo>
                    <a:pt x="0" y="342938"/>
                  </a:lnTo>
                  <a:lnTo>
                    <a:pt x="305193" y="342938"/>
                  </a:lnTo>
                  <a:lnTo>
                    <a:pt x="344944" y="411810"/>
                  </a:lnTo>
                  <a:lnTo>
                    <a:pt x="620293" y="411810"/>
                  </a:lnTo>
                  <a:lnTo>
                    <a:pt x="660044" y="342938"/>
                  </a:lnTo>
                  <a:lnTo>
                    <a:pt x="965238" y="342938"/>
                  </a:lnTo>
                  <a:lnTo>
                    <a:pt x="965238" y="103378"/>
                  </a:lnTo>
                  <a:lnTo>
                    <a:pt x="907580" y="45720"/>
                  </a:lnTo>
                  <a:lnTo>
                    <a:pt x="859840" y="45720"/>
                  </a:lnTo>
                  <a:lnTo>
                    <a:pt x="859840" y="205752"/>
                  </a:lnTo>
                  <a:lnTo>
                    <a:pt x="854436" y="232402"/>
                  </a:lnTo>
                  <a:lnTo>
                    <a:pt x="839714" y="254206"/>
                  </a:lnTo>
                  <a:lnTo>
                    <a:pt x="817910" y="268928"/>
                  </a:lnTo>
                  <a:lnTo>
                    <a:pt x="791260" y="274332"/>
                  </a:lnTo>
                  <a:lnTo>
                    <a:pt x="719239" y="274345"/>
                  </a:lnTo>
                  <a:lnTo>
                    <a:pt x="711682" y="274345"/>
                  </a:lnTo>
                  <a:lnTo>
                    <a:pt x="705523" y="268173"/>
                  </a:lnTo>
                  <a:lnTo>
                    <a:pt x="705523" y="260629"/>
                  </a:lnTo>
                  <a:lnTo>
                    <a:pt x="705523" y="228625"/>
                  </a:lnTo>
                  <a:lnTo>
                    <a:pt x="692327" y="205752"/>
                  </a:lnTo>
                  <a:lnTo>
                    <a:pt x="659803" y="205752"/>
                  </a:lnTo>
                  <a:lnTo>
                    <a:pt x="659803" y="274345"/>
                  </a:lnTo>
                  <a:lnTo>
                    <a:pt x="619798" y="274345"/>
                  </a:lnTo>
                  <a:lnTo>
                    <a:pt x="619798" y="9144"/>
                  </a:lnTo>
                  <a:lnTo>
                    <a:pt x="614514" y="0"/>
                  </a:lnTo>
                  <a:lnTo>
                    <a:pt x="551192" y="0"/>
                  </a:lnTo>
                  <a:lnTo>
                    <a:pt x="551192" y="306362"/>
                  </a:lnTo>
                  <a:lnTo>
                    <a:pt x="551192" y="313905"/>
                  </a:lnTo>
                  <a:lnTo>
                    <a:pt x="545045" y="320078"/>
                  </a:lnTo>
                  <a:lnTo>
                    <a:pt x="537489" y="320078"/>
                  </a:lnTo>
                  <a:lnTo>
                    <a:pt x="482612" y="3200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52" name="object 2252"/>
          <p:cNvSpPr/>
          <p:nvPr/>
        </p:nvSpPr>
        <p:spPr>
          <a:xfrm>
            <a:off x="2289949" y="5348859"/>
            <a:ext cx="0" cy="273685"/>
          </a:xfrm>
          <a:custGeom>
            <a:avLst/>
            <a:gdLst/>
            <a:ahLst/>
            <a:cxnLst/>
            <a:rect l="l" t="t" r="r" b="b"/>
            <a:pathLst>
              <a:path w="0" h="273685">
                <a:moveTo>
                  <a:pt x="0" y="0"/>
                </a:moveTo>
                <a:lnTo>
                  <a:pt x="0" y="273685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3" name="object 2253"/>
          <p:cNvSpPr/>
          <p:nvPr/>
        </p:nvSpPr>
        <p:spPr>
          <a:xfrm>
            <a:off x="6331178" y="5486996"/>
            <a:ext cx="0" cy="273685"/>
          </a:xfrm>
          <a:custGeom>
            <a:avLst/>
            <a:gdLst/>
            <a:ahLst/>
            <a:cxnLst/>
            <a:rect l="l" t="t" r="r" b="b"/>
            <a:pathLst>
              <a:path w="0" h="273685">
                <a:moveTo>
                  <a:pt x="0" y="0"/>
                </a:moveTo>
                <a:lnTo>
                  <a:pt x="0" y="273685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4" name="object 2254"/>
          <p:cNvSpPr/>
          <p:nvPr/>
        </p:nvSpPr>
        <p:spPr>
          <a:xfrm>
            <a:off x="2308237" y="4209631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0"/>
                </a:moveTo>
                <a:lnTo>
                  <a:pt x="0" y="38862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5" name="object 2255"/>
          <p:cNvSpPr/>
          <p:nvPr/>
        </p:nvSpPr>
        <p:spPr>
          <a:xfrm>
            <a:off x="2308237" y="4012996"/>
            <a:ext cx="0" cy="82550"/>
          </a:xfrm>
          <a:custGeom>
            <a:avLst/>
            <a:gdLst/>
            <a:ahLst/>
            <a:cxnLst/>
            <a:rect l="l" t="t" r="r" b="b"/>
            <a:pathLst>
              <a:path w="0" h="82550">
                <a:moveTo>
                  <a:pt x="0" y="0"/>
                </a:moveTo>
                <a:lnTo>
                  <a:pt x="0" y="82384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6" name="object 2256"/>
          <p:cNvSpPr/>
          <p:nvPr/>
        </p:nvSpPr>
        <p:spPr>
          <a:xfrm>
            <a:off x="2417978" y="4209631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0"/>
                </a:moveTo>
                <a:lnTo>
                  <a:pt x="0" y="38862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7" name="object 2257"/>
          <p:cNvSpPr/>
          <p:nvPr/>
        </p:nvSpPr>
        <p:spPr>
          <a:xfrm>
            <a:off x="2417978" y="4012996"/>
            <a:ext cx="0" cy="82550"/>
          </a:xfrm>
          <a:custGeom>
            <a:avLst/>
            <a:gdLst/>
            <a:ahLst/>
            <a:cxnLst/>
            <a:rect l="l" t="t" r="r" b="b"/>
            <a:pathLst>
              <a:path w="0" h="82550">
                <a:moveTo>
                  <a:pt x="0" y="0"/>
                </a:moveTo>
                <a:lnTo>
                  <a:pt x="0" y="82384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8" name="object 2258"/>
          <p:cNvSpPr/>
          <p:nvPr/>
        </p:nvSpPr>
        <p:spPr>
          <a:xfrm>
            <a:off x="6349466" y="4347755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0"/>
                </a:moveTo>
                <a:lnTo>
                  <a:pt x="0" y="38862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59" name="object 2259"/>
          <p:cNvSpPr/>
          <p:nvPr/>
        </p:nvSpPr>
        <p:spPr>
          <a:xfrm>
            <a:off x="6349466" y="4151134"/>
            <a:ext cx="0" cy="82550"/>
          </a:xfrm>
          <a:custGeom>
            <a:avLst/>
            <a:gdLst/>
            <a:ahLst/>
            <a:cxnLst/>
            <a:rect l="l" t="t" r="r" b="b"/>
            <a:pathLst>
              <a:path w="0" h="82550">
                <a:moveTo>
                  <a:pt x="0" y="0"/>
                </a:moveTo>
                <a:lnTo>
                  <a:pt x="0" y="82372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0" name="object 2260"/>
          <p:cNvSpPr/>
          <p:nvPr/>
        </p:nvSpPr>
        <p:spPr>
          <a:xfrm>
            <a:off x="6459207" y="4347755"/>
            <a:ext cx="0" cy="39370"/>
          </a:xfrm>
          <a:custGeom>
            <a:avLst/>
            <a:gdLst/>
            <a:ahLst/>
            <a:cxnLst/>
            <a:rect l="l" t="t" r="r" b="b"/>
            <a:pathLst>
              <a:path w="0" h="39370">
                <a:moveTo>
                  <a:pt x="0" y="0"/>
                </a:moveTo>
                <a:lnTo>
                  <a:pt x="0" y="38862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1" name="object 2261"/>
          <p:cNvSpPr/>
          <p:nvPr/>
        </p:nvSpPr>
        <p:spPr>
          <a:xfrm>
            <a:off x="6459207" y="4151134"/>
            <a:ext cx="0" cy="82550"/>
          </a:xfrm>
          <a:custGeom>
            <a:avLst/>
            <a:gdLst/>
            <a:ahLst/>
            <a:cxnLst/>
            <a:rect l="l" t="t" r="r" b="b"/>
            <a:pathLst>
              <a:path w="0" h="82550">
                <a:moveTo>
                  <a:pt x="0" y="0"/>
                </a:moveTo>
                <a:lnTo>
                  <a:pt x="0" y="82372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2" name="object 2262"/>
          <p:cNvSpPr/>
          <p:nvPr/>
        </p:nvSpPr>
        <p:spPr>
          <a:xfrm>
            <a:off x="2436266" y="5348859"/>
            <a:ext cx="0" cy="273685"/>
          </a:xfrm>
          <a:custGeom>
            <a:avLst/>
            <a:gdLst/>
            <a:ahLst/>
            <a:cxnLst/>
            <a:rect l="l" t="t" r="r" b="b"/>
            <a:pathLst>
              <a:path w="0" h="273685">
                <a:moveTo>
                  <a:pt x="0" y="0"/>
                </a:moveTo>
                <a:lnTo>
                  <a:pt x="0" y="273685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3" name="object 2263"/>
          <p:cNvSpPr/>
          <p:nvPr/>
        </p:nvSpPr>
        <p:spPr>
          <a:xfrm>
            <a:off x="6477495" y="5486996"/>
            <a:ext cx="0" cy="273685"/>
          </a:xfrm>
          <a:custGeom>
            <a:avLst/>
            <a:gdLst/>
            <a:ahLst/>
            <a:cxnLst/>
            <a:rect l="l" t="t" r="r" b="b"/>
            <a:pathLst>
              <a:path w="0" h="273685">
                <a:moveTo>
                  <a:pt x="0" y="0"/>
                </a:moveTo>
                <a:lnTo>
                  <a:pt x="0" y="273685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4" name="object 2264"/>
          <p:cNvSpPr/>
          <p:nvPr/>
        </p:nvSpPr>
        <p:spPr>
          <a:xfrm>
            <a:off x="2185923" y="598377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 h="0">
                <a:moveTo>
                  <a:pt x="0" y="0"/>
                </a:moveTo>
                <a:lnTo>
                  <a:pt x="40004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5" name="object 2265"/>
          <p:cNvSpPr/>
          <p:nvPr/>
        </p:nvSpPr>
        <p:spPr>
          <a:xfrm>
            <a:off x="2500287" y="5983770"/>
            <a:ext cx="40005" cy="0"/>
          </a:xfrm>
          <a:custGeom>
            <a:avLst/>
            <a:gdLst/>
            <a:ahLst/>
            <a:cxnLst/>
            <a:rect l="l" t="t" r="r" b="b"/>
            <a:pathLst>
              <a:path w="40005" h="0">
                <a:moveTo>
                  <a:pt x="40004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66" name="object 2266"/>
          <p:cNvSpPr/>
          <p:nvPr/>
        </p:nvSpPr>
        <p:spPr>
          <a:xfrm>
            <a:off x="6541516" y="5983770"/>
            <a:ext cx="40005" cy="0"/>
          </a:xfrm>
          <a:custGeom>
            <a:avLst/>
            <a:gdLst/>
            <a:ahLst/>
            <a:cxnLst/>
            <a:rect l="l" t="t" r="r" b="b"/>
            <a:pathLst>
              <a:path w="40004" h="0">
                <a:moveTo>
                  <a:pt x="40004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67" name="object 2267"/>
          <p:cNvGrpSpPr/>
          <p:nvPr/>
        </p:nvGrpSpPr>
        <p:grpSpPr>
          <a:xfrm>
            <a:off x="7593088" y="2069909"/>
            <a:ext cx="1408430" cy="541655"/>
            <a:chOff x="7593088" y="2069909"/>
            <a:chExt cx="1408430" cy="541655"/>
          </a:xfrm>
        </p:grpSpPr>
        <p:sp>
          <p:nvSpPr>
            <p:cNvPr id="2268" name="object 2268"/>
            <p:cNvSpPr/>
            <p:nvPr/>
          </p:nvSpPr>
          <p:spPr>
            <a:xfrm>
              <a:off x="7950822" y="2159114"/>
              <a:ext cx="720090" cy="361950"/>
            </a:xfrm>
            <a:custGeom>
              <a:avLst/>
              <a:gdLst/>
              <a:ahLst/>
              <a:cxnLst/>
              <a:rect l="l" t="t" r="r" b="b"/>
              <a:pathLst>
                <a:path w="720090" h="361950">
                  <a:moveTo>
                    <a:pt x="0" y="361581"/>
                  </a:moveTo>
                  <a:lnTo>
                    <a:pt x="0" y="584"/>
                  </a:lnTo>
                  <a:lnTo>
                    <a:pt x="359981" y="584"/>
                  </a:lnTo>
                  <a:lnTo>
                    <a:pt x="359981" y="361581"/>
                  </a:lnTo>
                  <a:lnTo>
                    <a:pt x="0" y="361581"/>
                  </a:lnTo>
                  <a:close/>
                </a:path>
                <a:path w="720090" h="361950">
                  <a:moveTo>
                    <a:pt x="360070" y="361581"/>
                  </a:moveTo>
                  <a:lnTo>
                    <a:pt x="360070" y="584"/>
                  </a:lnTo>
                  <a:lnTo>
                    <a:pt x="720051" y="584"/>
                  </a:lnTo>
                  <a:lnTo>
                    <a:pt x="720051" y="361581"/>
                  </a:lnTo>
                  <a:lnTo>
                    <a:pt x="360070" y="361581"/>
                  </a:lnTo>
                  <a:close/>
                </a:path>
                <a:path w="720090" h="361950">
                  <a:moveTo>
                    <a:pt x="269367" y="289432"/>
                  </a:moveTo>
                  <a:lnTo>
                    <a:pt x="269367" y="361810"/>
                  </a:lnTo>
                </a:path>
                <a:path w="720090" h="361950">
                  <a:moveTo>
                    <a:pt x="233629" y="289432"/>
                  </a:moveTo>
                  <a:lnTo>
                    <a:pt x="306019" y="289432"/>
                  </a:lnTo>
                </a:path>
                <a:path w="720090" h="361950">
                  <a:moveTo>
                    <a:pt x="88874" y="361581"/>
                  </a:moveTo>
                  <a:lnTo>
                    <a:pt x="88874" y="584"/>
                  </a:lnTo>
                </a:path>
                <a:path w="720090" h="361950">
                  <a:moveTo>
                    <a:pt x="451053" y="0"/>
                  </a:moveTo>
                  <a:lnTo>
                    <a:pt x="631050" y="36139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8022284" y="2160511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67"/>
                  </a:moveTo>
                  <a:lnTo>
                    <a:pt x="35737" y="107467"/>
                  </a:lnTo>
                  <a:lnTo>
                    <a:pt x="17411" y="0"/>
                  </a:lnTo>
                  <a:lnTo>
                    <a:pt x="0" y="1074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8022284" y="2160511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37" y="107467"/>
                  </a:lnTo>
                  <a:lnTo>
                    <a:pt x="0" y="107467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71" name="object 2271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511514" y="2412657"/>
              <a:ext cx="76822" cy="114109"/>
            </a:xfrm>
            <a:prstGeom prst="rect">
              <a:avLst/>
            </a:prstGeom>
          </p:spPr>
        </p:pic>
        <p:sp>
          <p:nvSpPr>
            <p:cNvPr id="2272" name="object 2272"/>
            <p:cNvSpPr/>
            <p:nvPr/>
          </p:nvSpPr>
          <p:spPr>
            <a:xfrm>
              <a:off x="7593088" y="2069909"/>
              <a:ext cx="1402715" cy="541655"/>
            </a:xfrm>
            <a:custGeom>
              <a:avLst/>
              <a:gdLst/>
              <a:ahLst/>
              <a:cxnLst/>
              <a:rect l="l" t="t" r="r" b="b"/>
              <a:pathLst>
                <a:path w="1402715" h="541655">
                  <a:moveTo>
                    <a:pt x="773468" y="378637"/>
                  </a:moveTo>
                  <a:lnTo>
                    <a:pt x="845845" y="378637"/>
                  </a:lnTo>
                </a:path>
                <a:path w="1402715" h="541655">
                  <a:moveTo>
                    <a:pt x="809193" y="378637"/>
                  </a:moveTo>
                  <a:lnTo>
                    <a:pt x="809193" y="451015"/>
                  </a:lnTo>
                </a:path>
                <a:path w="1402715" h="541655">
                  <a:moveTo>
                    <a:pt x="1402460" y="270294"/>
                  </a:moveTo>
                  <a:lnTo>
                    <a:pt x="1374965" y="360083"/>
                  </a:lnTo>
                  <a:lnTo>
                    <a:pt x="1320914" y="180505"/>
                  </a:lnTo>
                  <a:lnTo>
                    <a:pt x="1266850" y="360083"/>
                  </a:lnTo>
                  <a:lnTo>
                    <a:pt x="1212799" y="180505"/>
                  </a:lnTo>
                  <a:lnTo>
                    <a:pt x="1158735" y="360083"/>
                  </a:lnTo>
                  <a:lnTo>
                    <a:pt x="1104684" y="180505"/>
                  </a:lnTo>
                  <a:lnTo>
                    <a:pt x="1078115" y="270294"/>
                  </a:lnTo>
                </a:path>
                <a:path w="1402715" h="541655">
                  <a:moveTo>
                    <a:pt x="446608" y="89788"/>
                  </a:moveTo>
                  <a:lnTo>
                    <a:pt x="446608" y="0"/>
                  </a:lnTo>
                </a:path>
                <a:path w="1402715" h="541655">
                  <a:moveTo>
                    <a:pt x="446608" y="450786"/>
                  </a:moveTo>
                  <a:lnTo>
                    <a:pt x="446608" y="541489"/>
                  </a:lnTo>
                </a:path>
                <a:path w="1402715" h="541655">
                  <a:moveTo>
                    <a:pt x="627354" y="523392"/>
                  </a:moveTo>
                  <a:lnTo>
                    <a:pt x="669251" y="451002"/>
                  </a:lnTo>
                  <a:lnTo>
                    <a:pt x="585876" y="451002"/>
                  </a:lnTo>
                  <a:lnTo>
                    <a:pt x="627354" y="523392"/>
                  </a:lnTo>
                  <a:close/>
                </a:path>
                <a:path w="1402715" h="541655">
                  <a:moveTo>
                    <a:pt x="269786" y="266573"/>
                  </a:moveTo>
                  <a:lnTo>
                    <a:pt x="137261" y="223507"/>
                  </a:lnTo>
                  <a:lnTo>
                    <a:pt x="137261" y="316268"/>
                  </a:lnTo>
                  <a:lnTo>
                    <a:pt x="269786" y="266573"/>
                  </a:lnTo>
                  <a:close/>
                </a:path>
                <a:path w="1402715" h="541655">
                  <a:moveTo>
                    <a:pt x="269722" y="271030"/>
                  </a:moveTo>
                  <a:lnTo>
                    <a:pt x="359168" y="271030"/>
                  </a:lnTo>
                </a:path>
                <a:path w="1402715" h="541655">
                  <a:moveTo>
                    <a:pt x="0" y="270979"/>
                  </a:moveTo>
                  <a:lnTo>
                    <a:pt x="137464" y="27097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73" name="object 2273"/>
          <p:cNvGrpSpPr/>
          <p:nvPr/>
        </p:nvGrpSpPr>
        <p:grpSpPr>
          <a:xfrm>
            <a:off x="3904195" y="2064511"/>
            <a:ext cx="1056005" cy="552450"/>
            <a:chOff x="3904195" y="2064511"/>
            <a:chExt cx="1056005" cy="552450"/>
          </a:xfrm>
        </p:grpSpPr>
        <p:sp>
          <p:nvSpPr>
            <p:cNvPr id="2274" name="object 2274"/>
            <p:cNvSpPr/>
            <p:nvPr/>
          </p:nvSpPr>
          <p:spPr>
            <a:xfrm>
              <a:off x="3909593" y="2159114"/>
              <a:ext cx="720090" cy="361950"/>
            </a:xfrm>
            <a:custGeom>
              <a:avLst/>
              <a:gdLst/>
              <a:ahLst/>
              <a:cxnLst/>
              <a:rect l="l" t="t" r="r" b="b"/>
              <a:pathLst>
                <a:path w="720089" h="361950">
                  <a:moveTo>
                    <a:pt x="0" y="361581"/>
                  </a:moveTo>
                  <a:lnTo>
                    <a:pt x="0" y="584"/>
                  </a:lnTo>
                  <a:lnTo>
                    <a:pt x="359981" y="584"/>
                  </a:lnTo>
                  <a:lnTo>
                    <a:pt x="359981" y="361581"/>
                  </a:lnTo>
                  <a:lnTo>
                    <a:pt x="0" y="361581"/>
                  </a:lnTo>
                  <a:close/>
                </a:path>
                <a:path w="720089" h="361950">
                  <a:moveTo>
                    <a:pt x="360070" y="361581"/>
                  </a:moveTo>
                  <a:lnTo>
                    <a:pt x="360070" y="584"/>
                  </a:lnTo>
                  <a:lnTo>
                    <a:pt x="720051" y="584"/>
                  </a:lnTo>
                  <a:lnTo>
                    <a:pt x="720051" y="361581"/>
                  </a:lnTo>
                  <a:lnTo>
                    <a:pt x="360070" y="361581"/>
                  </a:lnTo>
                  <a:close/>
                </a:path>
                <a:path w="720089" h="361950">
                  <a:moveTo>
                    <a:pt x="269367" y="289432"/>
                  </a:moveTo>
                  <a:lnTo>
                    <a:pt x="269367" y="361810"/>
                  </a:lnTo>
                </a:path>
                <a:path w="720089" h="361950">
                  <a:moveTo>
                    <a:pt x="233629" y="289432"/>
                  </a:moveTo>
                  <a:lnTo>
                    <a:pt x="306019" y="289432"/>
                  </a:lnTo>
                </a:path>
                <a:path w="720089" h="361950">
                  <a:moveTo>
                    <a:pt x="88874" y="361581"/>
                  </a:moveTo>
                  <a:lnTo>
                    <a:pt x="88874" y="584"/>
                  </a:lnTo>
                </a:path>
                <a:path w="720089" h="361950">
                  <a:moveTo>
                    <a:pt x="451053" y="0"/>
                  </a:moveTo>
                  <a:lnTo>
                    <a:pt x="631050" y="36139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3981056" y="216049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25" y="107480"/>
                  </a:lnTo>
                  <a:lnTo>
                    <a:pt x="17411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3981056" y="216049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25" y="107480"/>
                  </a:lnTo>
                  <a:lnTo>
                    <a:pt x="0" y="107480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77" name="object 227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470285" y="2412657"/>
              <a:ext cx="76822" cy="114109"/>
            </a:xfrm>
            <a:prstGeom prst="rect">
              <a:avLst/>
            </a:prstGeom>
          </p:spPr>
        </p:pic>
        <p:sp>
          <p:nvSpPr>
            <p:cNvPr id="2278" name="object 2278"/>
            <p:cNvSpPr/>
            <p:nvPr/>
          </p:nvSpPr>
          <p:spPr>
            <a:xfrm>
              <a:off x="4325327" y="2069909"/>
              <a:ext cx="629285" cy="541655"/>
            </a:xfrm>
            <a:custGeom>
              <a:avLst/>
              <a:gdLst/>
              <a:ahLst/>
              <a:cxnLst/>
              <a:rect l="l" t="t" r="r" b="b"/>
              <a:pathLst>
                <a:path w="629285" h="541655">
                  <a:moveTo>
                    <a:pt x="0" y="378637"/>
                  </a:moveTo>
                  <a:lnTo>
                    <a:pt x="72377" y="378637"/>
                  </a:lnTo>
                </a:path>
                <a:path w="629285" h="541655">
                  <a:moveTo>
                    <a:pt x="35737" y="378637"/>
                  </a:moveTo>
                  <a:lnTo>
                    <a:pt x="35737" y="451015"/>
                  </a:lnTo>
                </a:path>
                <a:path w="629285" h="541655">
                  <a:moveTo>
                    <a:pt x="35051" y="89788"/>
                  </a:moveTo>
                  <a:lnTo>
                    <a:pt x="35051" y="0"/>
                  </a:lnTo>
                </a:path>
                <a:path w="629285" h="541655">
                  <a:moveTo>
                    <a:pt x="35051" y="450786"/>
                  </a:moveTo>
                  <a:lnTo>
                    <a:pt x="35051" y="541489"/>
                  </a:lnTo>
                </a:path>
                <a:path w="629285" h="541655">
                  <a:moveTo>
                    <a:pt x="628992" y="270294"/>
                  </a:moveTo>
                  <a:lnTo>
                    <a:pt x="601497" y="360083"/>
                  </a:lnTo>
                  <a:lnTo>
                    <a:pt x="547446" y="180505"/>
                  </a:lnTo>
                  <a:lnTo>
                    <a:pt x="493382" y="360083"/>
                  </a:lnTo>
                  <a:lnTo>
                    <a:pt x="439331" y="180505"/>
                  </a:lnTo>
                  <a:lnTo>
                    <a:pt x="385267" y="360083"/>
                  </a:lnTo>
                  <a:lnTo>
                    <a:pt x="331215" y="180505"/>
                  </a:lnTo>
                  <a:lnTo>
                    <a:pt x="304647" y="270294"/>
                  </a:lnTo>
                </a:path>
                <a:path w="629285" h="541655">
                  <a:moveTo>
                    <a:pt x="215798" y="523392"/>
                  </a:moveTo>
                  <a:lnTo>
                    <a:pt x="257695" y="451002"/>
                  </a:lnTo>
                  <a:lnTo>
                    <a:pt x="174307" y="451002"/>
                  </a:lnTo>
                  <a:lnTo>
                    <a:pt x="215798" y="5233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79" name="object 2279"/>
          <p:cNvSpPr txBox="1"/>
          <p:nvPr/>
        </p:nvSpPr>
        <p:spPr>
          <a:xfrm>
            <a:off x="3518119" y="1983179"/>
            <a:ext cx="4831080" cy="711200"/>
          </a:xfrm>
          <a:prstGeom prst="rect">
            <a:avLst/>
          </a:prstGeom>
        </p:spPr>
        <p:txBody>
          <a:bodyPr wrap="square" lIns="0" tIns="25400" rIns="0" bIns="0" rtlCol="0" vert="horz">
            <a:spAutoFit/>
          </a:bodyPr>
          <a:lstStyle/>
          <a:p>
            <a:pPr marL="736600">
              <a:lnSpc>
                <a:spcPct val="100000"/>
              </a:lnSpc>
              <a:spcBef>
                <a:spcPts val="200"/>
              </a:spcBef>
              <a:tabLst>
                <a:tab pos="4418965" algn="l"/>
              </a:tabLst>
            </a:pPr>
            <a:r>
              <a:rPr dirty="0" sz="1000" spc="-50">
                <a:latin typeface="Arial"/>
                <a:cs typeface="Arial"/>
              </a:rPr>
              <a:t>2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50665" algn="l"/>
              </a:tabLst>
            </a:pPr>
            <a:r>
              <a:rPr dirty="0" sz="1000" spc="-25">
                <a:latin typeface="Arial"/>
                <a:cs typeface="Arial"/>
              </a:rPr>
              <a:t>12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45"/>
              </a:spcBef>
            </a:pPr>
            <a:endParaRPr sz="1000">
              <a:latin typeface="Arial"/>
              <a:cs typeface="Arial"/>
            </a:endParaRPr>
          </a:p>
          <a:p>
            <a:pPr marL="723900">
              <a:lnSpc>
                <a:spcPct val="100000"/>
              </a:lnSpc>
              <a:spcBef>
                <a:spcPts val="5"/>
              </a:spcBef>
              <a:tabLst>
                <a:tab pos="1066165" algn="l"/>
                <a:tab pos="4406265" algn="l"/>
                <a:tab pos="4749165" algn="l"/>
              </a:tabLst>
            </a:pPr>
            <a:r>
              <a:rPr dirty="0" sz="1000" spc="-50">
                <a:latin typeface="Arial"/>
                <a:cs typeface="Arial"/>
              </a:rPr>
              <a:t>1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sz="1000" spc="-50">
                <a:latin typeface="Arial"/>
                <a:cs typeface="Arial"/>
              </a:rPr>
              <a:t>3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sz="1000" spc="-50">
                <a:latin typeface="Arial"/>
                <a:cs typeface="Arial"/>
              </a:rPr>
              <a:t>1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80" name="object 2280"/>
          <p:cNvSpPr/>
          <p:nvPr/>
        </p:nvSpPr>
        <p:spPr>
          <a:xfrm>
            <a:off x="3551859" y="2293416"/>
            <a:ext cx="359410" cy="93345"/>
          </a:xfrm>
          <a:custGeom>
            <a:avLst/>
            <a:gdLst/>
            <a:ahLst/>
            <a:cxnLst/>
            <a:rect l="l" t="t" r="r" b="b"/>
            <a:pathLst>
              <a:path w="359410" h="93344">
                <a:moveTo>
                  <a:pt x="269786" y="43065"/>
                </a:moveTo>
                <a:lnTo>
                  <a:pt x="137261" y="0"/>
                </a:lnTo>
                <a:lnTo>
                  <a:pt x="137261" y="92760"/>
                </a:lnTo>
                <a:lnTo>
                  <a:pt x="269786" y="43065"/>
                </a:lnTo>
                <a:close/>
              </a:path>
              <a:path w="359410" h="93344">
                <a:moveTo>
                  <a:pt x="269722" y="47523"/>
                </a:moveTo>
                <a:lnTo>
                  <a:pt x="359168" y="47523"/>
                </a:lnTo>
              </a:path>
              <a:path w="359410" h="93344">
                <a:moveTo>
                  <a:pt x="0" y="47472"/>
                </a:moveTo>
                <a:lnTo>
                  <a:pt x="137464" y="47472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1" name="object 2281" descr="$PPTXTitle"/>
          <p:cNvSpPr txBox="1">
            <a:spLocks noGrp="1"/>
          </p:cNvSpPr>
          <p:nvPr>
            <p:ph type="title"/>
          </p:nvPr>
        </p:nvSpPr>
        <p:spPr>
          <a:xfrm>
            <a:off x="1908432" y="1538631"/>
            <a:ext cx="6851650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</a:t>
            </a:r>
            <a:r>
              <a:rPr dirty="0" spc="-90"/>
              <a:t> </a:t>
            </a:r>
            <a:r>
              <a:rPr dirty="0" spc="-114"/>
              <a:t>neumática</a:t>
            </a:r>
            <a:r>
              <a:rPr dirty="0" spc="-90"/>
              <a:t> </a:t>
            </a:r>
            <a:r>
              <a:rPr dirty="0" spc="-114"/>
              <a:t>monoestable</a:t>
            </a:r>
            <a:r>
              <a:rPr dirty="0" spc="-85"/>
              <a:t> </a:t>
            </a:r>
            <a:r>
              <a:rPr dirty="0" spc="-125"/>
              <a:t>de</a:t>
            </a:r>
            <a:r>
              <a:rPr dirty="0" spc="-90"/>
              <a:t> </a:t>
            </a:r>
            <a:r>
              <a:rPr dirty="0" spc="100"/>
              <a:t>3/2</a:t>
            </a:r>
            <a:r>
              <a:rPr dirty="0" spc="-90"/>
              <a:t> vías,</a:t>
            </a:r>
            <a:r>
              <a:rPr dirty="0" spc="-85"/>
              <a:t> </a:t>
            </a:r>
            <a:r>
              <a:rPr dirty="0" spc="-120"/>
              <a:t>cerrada</a:t>
            </a:r>
            <a:r>
              <a:rPr dirty="0" spc="-90"/>
              <a:t> </a:t>
            </a:r>
            <a:r>
              <a:rPr dirty="0" spc="-125"/>
              <a:t>en</a:t>
            </a:r>
            <a:r>
              <a:rPr dirty="0" spc="-85"/>
              <a:t> </a:t>
            </a:r>
            <a:r>
              <a:rPr dirty="0" spc="-95"/>
              <a:t>reposo</a:t>
            </a:r>
          </a:p>
        </p:txBody>
      </p:sp>
      <p:sp>
        <p:nvSpPr>
          <p:cNvPr id="2282" name="object 2282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83" name="object 2283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84" name="object 2284"/>
          <p:cNvGrpSpPr/>
          <p:nvPr/>
        </p:nvGrpSpPr>
        <p:grpSpPr>
          <a:xfrm>
            <a:off x="2290838" y="5617146"/>
            <a:ext cx="144780" cy="308610"/>
            <a:chOff x="2290838" y="5617146"/>
            <a:chExt cx="144780" cy="308610"/>
          </a:xfrm>
        </p:grpSpPr>
        <p:sp>
          <p:nvSpPr>
            <p:cNvPr id="2285" name="object 2285"/>
            <p:cNvSpPr/>
            <p:nvPr/>
          </p:nvSpPr>
          <p:spPr>
            <a:xfrm>
              <a:off x="2296236" y="5622544"/>
              <a:ext cx="635" cy="289560"/>
            </a:xfrm>
            <a:custGeom>
              <a:avLst/>
              <a:gdLst/>
              <a:ahLst/>
              <a:cxnLst/>
              <a:rect l="l" t="t" r="r" b="b"/>
              <a:pathLst>
                <a:path w="635" h="289560">
                  <a:moveTo>
                    <a:pt x="520" y="0"/>
                  </a:moveTo>
                  <a:lnTo>
                    <a:pt x="0" y="0"/>
                  </a:lnTo>
                  <a:lnTo>
                    <a:pt x="0" y="288074"/>
                  </a:lnTo>
                  <a:lnTo>
                    <a:pt x="520" y="288975"/>
                  </a:lnTo>
                  <a:lnTo>
                    <a:pt x="52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2296756" y="5622544"/>
              <a:ext cx="635" cy="290195"/>
            </a:xfrm>
            <a:custGeom>
              <a:avLst/>
              <a:gdLst/>
              <a:ahLst/>
              <a:cxnLst/>
              <a:rect l="l" t="t" r="r" b="b"/>
              <a:pathLst>
                <a:path w="635" h="290195">
                  <a:moveTo>
                    <a:pt x="0" y="0"/>
                  </a:moveTo>
                  <a:lnTo>
                    <a:pt x="0" y="288975"/>
                  </a:lnTo>
                  <a:lnTo>
                    <a:pt x="520" y="289876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2297277" y="5622544"/>
              <a:ext cx="635" cy="290830"/>
            </a:xfrm>
            <a:custGeom>
              <a:avLst/>
              <a:gdLst/>
              <a:ahLst/>
              <a:cxnLst/>
              <a:rect l="l" t="t" r="r" b="b"/>
              <a:pathLst>
                <a:path w="635" h="290829">
                  <a:moveTo>
                    <a:pt x="0" y="0"/>
                  </a:moveTo>
                  <a:lnTo>
                    <a:pt x="0" y="289876"/>
                  </a:lnTo>
                  <a:lnTo>
                    <a:pt x="520" y="290777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2297798" y="5622544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0777"/>
                  </a:lnTo>
                  <a:lnTo>
                    <a:pt x="520" y="29167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2298318" y="5622544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1678"/>
                  </a:lnTo>
                  <a:lnTo>
                    <a:pt x="520" y="292580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2298839" y="5622544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2580"/>
                  </a:lnTo>
                  <a:lnTo>
                    <a:pt x="520" y="293481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2299360" y="5622544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0" y="0"/>
                  </a:moveTo>
                  <a:lnTo>
                    <a:pt x="0" y="293481"/>
                  </a:lnTo>
                  <a:lnTo>
                    <a:pt x="520" y="294382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2299893" y="5622544"/>
              <a:ext cx="635" cy="295910"/>
            </a:xfrm>
            <a:custGeom>
              <a:avLst/>
              <a:gdLst/>
              <a:ahLst/>
              <a:cxnLst/>
              <a:rect l="l" t="t" r="r" b="b"/>
              <a:pathLst>
                <a:path w="635" h="295910">
                  <a:moveTo>
                    <a:pt x="0" y="0"/>
                  </a:moveTo>
                  <a:lnTo>
                    <a:pt x="0" y="294404"/>
                  </a:lnTo>
                  <a:lnTo>
                    <a:pt x="520" y="295305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2300414" y="5622544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5305"/>
                  </a:lnTo>
                  <a:lnTo>
                    <a:pt x="520" y="296206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2300935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6206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2301455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230197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230249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230301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230353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230407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230459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230511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230563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230615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2306675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230719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230772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230825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230877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230929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230981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231033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2310853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231190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231242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231294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231347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231399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231451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231503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2315565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231608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231660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231712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231764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231816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231868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231921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231974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232026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2320785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2321306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232234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232286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2323388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520" y="0"/>
                  </a:move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close/>
                </a:path>
                <a:path w="1269" h="297814">
                  <a:moveTo>
                    <a:pt x="1054" y="0"/>
                  </a:moveTo>
                  <a:lnTo>
                    <a:pt x="533" y="0"/>
                  </a:lnTo>
                  <a:lnTo>
                    <a:pt x="533" y="297218"/>
                  </a:lnTo>
                  <a:lnTo>
                    <a:pt x="1054" y="297218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232444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232496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2325484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2326525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232704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232757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232810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232862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/>
            <p:cNvSpPr/>
            <p:nvPr/>
          </p:nvSpPr>
          <p:spPr>
            <a:xfrm>
              <a:off x="232914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/>
            <p:cNvSpPr/>
            <p:nvPr/>
          </p:nvSpPr>
          <p:spPr>
            <a:xfrm>
              <a:off x="232966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233018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2330704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233175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2332278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233332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2333840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233488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2335415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233645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233697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233749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233801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/>
            <p:cNvSpPr/>
            <p:nvPr/>
          </p:nvSpPr>
          <p:spPr>
            <a:xfrm>
              <a:off x="233853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233906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233959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234011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2340635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2341676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234271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234325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234377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234429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234481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234533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2345855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234689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234742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234795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234847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2348992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235003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235055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235108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235160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2352128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235317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235369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235421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2354732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520" y="0"/>
                  </a:move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close/>
                </a:path>
                <a:path w="1269" h="297814">
                  <a:moveTo>
                    <a:pt x="1054" y="0"/>
                  </a:moveTo>
                  <a:lnTo>
                    <a:pt x="533" y="0"/>
                  </a:lnTo>
                  <a:lnTo>
                    <a:pt x="533" y="297218"/>
                  </a:lnTo>
                  <a:lnTo>
                    <a:pt x="1054" y="297218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235578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/>
            <p:cNvSpPr/>
            <p:nvPr/>
          </p:nvSpPr>
          <p:spPr>
            <a:xfrm>
              <a:off x="235630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235682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2357348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235838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235892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2359444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2360485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2361526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2362568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520" y="0"/>
                  </a:move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close/>
                </a:path>
                <a:path w="1269" h="297814">
                  <a:moveTo>
                    <a:pt x="1066" y="0"/>
                  </a:moveTo>
                  <a:lnTo>
                    <a:pt x="546" y="0"/>
                  </a:lnTo>
                  <a:lnTo>
                    <a:pt x="546" y="297218"/>
                  </a:lnTo>
                  <a:lnTo>
                    <a:pt x="1066" y="297218"/>
                  </a:lnTo>
                  <a:lnTo>
                    <a:pt x="106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2363635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2364676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2365717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236675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236729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2367813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236885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2369375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236989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2370416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237147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237199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237251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2373033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237407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2374595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237512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237564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2376170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237721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237773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237825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237877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2379306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238034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238086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238138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238191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238243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238296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2383485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2384526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238556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238608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238660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238714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238766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238818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238870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2389225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2389746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239080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2391321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239236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2392883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239392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2394445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520" y="0"/>
                  </a:move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close/>
                </a:path>
                <a:path w="1269" h="297814">
                  <a:moveTo>
                    <a:pt x="1054" y="0"/>
                  </a:moveTo>
                  <a:lnTo>
                    <a:pt x="533" y="0"/>
                  </a:lnTo>
                  <a:lnTo>
                    <a:pt x="533" y="297218"/>
                  </a:lnTo>
                  <a:lnTo>
                    <a:pt x="1054" y="297218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239549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239602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239654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239706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239758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239810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239863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239915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2399677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240071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240123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2401760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240281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2403335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2403856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240489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240541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240593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240647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240699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240751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240803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240855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2409075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240959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241011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241065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241117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241169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241221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241273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2413253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241377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2414308" y="5622544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69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241534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241587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241639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241691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241743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2417952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241848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241900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2419527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2420048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242056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2421089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2421610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2422131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2422664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2423185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242370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2424226" y="5622544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368" y="297218"/>
                  </a:lnTo>
                  <a:lnTo>
                    <a:pt x="520" y="296959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2424747" y="5622544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959"/>
                  </a:lnTo>
                  <a:lnTo>
                    <a:pt x="520" y="296075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2425268" y="5622544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075"/>
                  </a:lnTo>
                  <a:lnTo>
                    <a:pt x="520" y="295190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2425788" y="5622544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5190"/>
                  </a:lnTo>
                  <a:lnTo>
                    <a:pt x="520" y="294306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2426322" y="5622544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0" y="0"/>
                  </a:moveTo>
                  <a:lnTo>
                    <a:pt x="0" y="294285"/>
                  </a:lnTo>
                  <a:lnTo>
                    <a:pt x="520" y="293400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2426842" y="5622544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400"/>
                  </a:lnTo>
                  <a:lnTo>
                    <a:pt x="520" y="292516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2427363" y="5622544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516"/>
                  </a:lnTo>
                  <a:lnTo>
                    <a:pt x="520" y="291632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2427884" y="5622544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632"/>
                  </a:lnTo>
                  <a:lnTo>
                    <a:pt x="520" y="29074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2428405" y="5622544"/>
              <a:ext cx="635" cy="290830"/>
            </a:xfrm>
            <a:custGeom>
              <a:avLst/>
              <a:gdLst/>
              <a:ahLst/>
              <a:cxnLst/>
              <a:rect l="l" t="t" r="r" b="b"/>
              <a:pathLst>
                <a:path w="635" h="290829">
                  <a:moveTo>
                    <a:pt x="0" y="0"/>
                  </a:moveTo>
                  <a:lnTo>
                    <a:pt x="0" y="290748"/>
                  </a:lnTo>
                  <a:lnTo>
                    <a:pt x="520" y="289864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2428925" y="5622544"/>
              <a:ext cx="635" cy="290195"/>
            </a:xfrm>
            <a:custGeom>
              <a:avLst/>
              <a:gdLst/>
              <a:ahLst/>
              <a:cxnLst/>
              <a:rect l="l" t="t" r="r" b="b"/>
              <a:pathLst>
                <a:path w="635" h="290195">
                  <a:moveTo>
                    <a:pt x="0" y="0"/>
                  </a:moveTo>
                  <a:lnTo>
                    <a:pt x="0" y="289864"/>
                  </a:lnTo>
                  <a:lnTo>
                    <a:pt x="520" y="288979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2429446" y="5622544"/>
              <a:ext cx="635" cy="289560"/>
            </a:xfrm>
            <a:custGeom>
              <a:avLst/>
              <a:gdLst/>
              <a:ahLst/>
              <a:cxnLst/>
              <a:rect l="l" t="t" r="r" b="b"/>
              <a:pathLst>
                <a:path w="635" h="289560">
                  <a:moveTo>
                    <a:pt x="533" y="0"/>
                  </a:moveTo>
                  <a:lnTo>
                    <a:pt x="0" y="0"/>
                  </a:lnTo>
                  <a:lnTo>
                    <a:pt x="0" y="288988"/>
                  </a:lnTo>
                  <a:lnTo>
                    <a:pt x="520" y="288074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2296236" y="5622544"/>
              <a:ext cx="133985" cy="297815"/>
            </a:xfrm>
            <a:custGeom>
              <a:avLst/>
              <a:gdLst/>
              <a:ahLst/>
              <a:cxnLst/>
              <a:rect l="l" t="t" r="r" b="b"/>
              <a:pathLst>
                <a:path w="133985" h="297814">
                  <a:moveTo>
                    <a:pt x="133743" y="0"/>
                  </a:moveTo>
                  <a:lnTo>
                    <a:pt x="133743" y="288074"/>
                  </a:lnTo>
                  <a:lnTo>
                    <a:pt x="128358" y="297218"/>
                  </a:lnTo>
                  <a:lnTo>
                    <a:pt x="5283" y="297218"/>
                  </a:lnTo>
                  <a:lnTo>
                    <a:pt x="0" y="288074"/>
                  </a:lnTo>
                  <a:lnTo>
                    <a:pt x="0" y="0"/>
                  </a:lnTo>
                  <a:lnTo>
                    <a:pt x="133743" y="0"/>
                  </a:lnTo>
                  <a:close/>
                </a:path>
                <a:path w="133985" h="297814">
                  <a:moveTo>
                    <a:pt x="0" y="288074"/>
                  </a:moveTo>
                  <a:lnTo>
                    <a:pt x="131140" y="28807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05" name="object 2505"/>
          <p:cNvGrpSpPr/>
          <p:nvPr/>
        </p:nvGrpSpPr>
        <p:grpSpPr>
          <a:xfrm>
            <a:off x="6332067" y="5755284"/>
            <a:ext cx="144780" cy="308610"/>
            <a:chOff x="6332067" y="5755284"/>
            <a:chExt cx="144780" cy="308610"/>
          </a:xfrm>
        </p:grpSpPr>
        <p:sp>
          <p:nvSpPr>
            <p:cNvPr id="2506" name="object 2506"/>
            <p:cNvSpPr/>
            <p:nvPr/>
          </p:nvSpPr>
          <p:spPr>
            <a:xfrm>
              <a:off x="6337465" y="5760681"/>
              <a:ext cx="635" cy="289560"/>
            </a:xfrm>
            <a:custGeom>
              <a:avLst/>
              <a:gdLst/>
              <a:ahLst/>
              <a:cxnLst/>
              <a:rect l="l" t="t" r="r" b="b"/>
              <a:pathLst>
                <a:path w="635" h="289560">
                  <a:moveTo>
                    <a:pt x="0" y="0"/>
                  </a:moveTo>
                  <a:lnTo>
                    <a:pt x="0" y="288083"/>
                  </a:lnTo>
                  <a:lnTo>
                    <a:pt x="508" y="288961"/>
                  </a:lnTo>
                  <a:lnTo>
                    <a:pt x="5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6337985" y="5760681"/>
              <a:ext cx="635" cy="290195"/>
            </a:xfrm>
            <a:custGeom>
              <a:avLst/>
              <a:gdLst/>
              <a:ahLst/>
              <a:cxnLst/>
              <a:rect l="l" t="t" r="r" b="b"/>
              <a:pathLst>
                <a:path w="635" h="290195">
                  <a:moveTo>
                    <a:pt x="0" y="0"/>
                  </a:moveTo>
                  <a:lnTo>
                    <a:pt x="0" y="288963"/>
                  </a:lnTo>
                  <a:lnTo>
                    <a:pt x="520" y="289866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6338506" y="5760681"/>
              <a:ext cx="635" cy="290830"/>
            </a:xfrm>
            <a:custGeom>
              <a:avLst/>
              <a:gdLst/>
              <a:ahLst/>
              <a:cxnLst/>
              <a:rect l="l" t="t" r="r" b="b"/>
              <a:pathLst>
                <a:path w="635" h="290829">
                  <a:moveTo>
                    <a:pt x="0" y="0"/>
                  </a:moveTo>
                  <a:lnTo>
                    <a:pt x="0" y="289866"/>
                  </a:lnTo>
                  <a:lnTo>
                    <a:pt x="520" y="29076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6339027" y="5760681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0768"/>
                  </a:lnTo>
                  <a:lnTo>
                    <a:pt x="520" y="291671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6339548" y="5760681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1671"/>
                  </a:lnTo>
                  <a:lnTo>
                    <a:pt x="520" y="292573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6340068" y="5760681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2573"/>
                  </a:lnTo>
                  <a:lnTo>
                    <a:pt x="520" y="293476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6340589" y="5760681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0" y="0"/>
                  </a:moveTo>
                  <a:lnTo>
                    <a:pt x="0" y="293476"/>
                  </a:lnTo>
                  <a:lnTo>
                    <a:pt x="520" y="29437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6341110" y="5760681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4378"/>
                  </a:lnTo>
                  <a:lnTo>
                    <a:pt x="520" y="295281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6341643" y="5760681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5303"/>
                  </a:lnTo>
                  <a:lnTo>
                    <a:pt x="520" y="296205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634216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6205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634268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634320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634372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634424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634476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634530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634582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634634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634686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634738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634790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634842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634895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634947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635000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635052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635104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635156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6352083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520" y="0"/>
                  </a:move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close/>
                </a:path>
                <a:path w="1270" h="297814">
                  <a:moveTo>
                    <a:pt x="1054" y="0"/>
                  </a:moveTo>
                  <a:lnTo>
                    <a:pt x="533" y="0"/>
                  </a:lnTo>
                  <a:lnTo>
                    <a:pt x="533" y="297218"/>
                  </a:lnTo>
                  <a:lnTo>
                    <a:pt x="1054" y="297218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635313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635365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635417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635469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635521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635574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635626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635679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635731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635783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635835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635887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635939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635991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636045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636097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636149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636201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6362535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636357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636410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6364630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636567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636619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6366713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636776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636828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636880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636932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636985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637037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637089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637142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6371946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637298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6373508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637454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6375082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637612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6376645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637768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637820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637874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637926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637978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638030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638082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638134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6381864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520" y="0"/>
                  </a:move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close/>
                </a:path>
                <a:path w="1270" h="297814">
                  <a:moveTo>
                    <a:pt x="1054" y="0"/>
                  </a:moveTo>
                  <a:lnTo>
                    <a:pt x="533" y="0"/>
                  </a:lnTo>
                  <a:lnTo>
                    <a:pt x="533" y="297218"/>
                  </a:lnTo>
                  <a:lnTo>
                    <a:pt x="1054" y="297218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6382918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/>
            <p:cNvSpPr/>
            <p:nvPr/>
          </p:nvSpPr>
          <p:spPr>
            <a:xfrm>
              <a:off x="638395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638448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638500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638552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/>
            <p:cNvSpPr/>
            <p:nvPr/>
          </p:nvSpPr>
          <p:spPr>
            <a:xfrm>
              <a:off x="638604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638657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6387097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638813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638865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/>
            <p:cNvSpPr/>
            <p:nvPr/>
          </p:nvSpPr>
          <p:spPr>
            <a:xfrm>
              <a:off x="638917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/>
            <p:cNvSpPr/>
            <p:nvPr/>
          </p:nvSpPr>
          <p:spPr>
            <a:xfrm>
              <a:off x="638970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6390234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/>
            <p:cNvSpPr/>
            <p:nvPr/>
          </p:nvSpPr>
          <p:spPr>
            <a:xfrm>
              <a:off x="639127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/>
            <p:cNvSpPr/>
            <p:nvPr/>
          </p:nvSpPr>
          <p:spPr>
            <a:xfrm>
              <a:off x="639179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639231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639283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/>
            <p:cNvSpPr/>
            <p:nvPr/>
          </p:nvSpPr>
          <p:spPr>
            <a:xfrm>
              <a:off x="6393358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520" y="0"/>
                  </a:move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close/>
                </a:path>
                <a:path w="1270" h="297814">
                  <a:moveTo>
                    <a:pt x="1054" y="0"/>
                  </a:moveTo>
                  <a:lnTo>
                    <a:pt x="533" y="0"/>
                  </a:lnTo>
                  <a:lnTo>
                    <a:pt x="533" y="297218"/>
                  </a:lnTo>
                  <a:lnTo>
                    <a:pt x="1054" y="297218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639441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/>
            <p:cNvSpPr/>
            <p:nvPr/>
          </p:nvSpPr>
          <p:spPr>
            <a:xfrm>
              <a:off x="639493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639545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6395974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/>
            <p:cNvSpPr/>
            <p:nvPr/>
          </p:nvSpPr>
          <p:spPr>
            <a:xfrm>
              <a:off x="639701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639754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639806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/>
            <p:cNvSpPr/>
            <p:nvPr/>
          </p:nvSpPr>
          <p:spPr>
            <a:xfrm>
              <a:off x="6398590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639963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640015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/>
            <p:cNvSpPr/>
            <p:nvPr/>
          </p:nvSpPr>
          <p:spPr>
            <a:xfrm>
              <a:off x="6400673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520" y="0"/>
                  </a:move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close/>
                </a:path>
                <a:path w="1270" h="297814">
                  <a:moveTo>
                    <a:pt x="1054" y="0"/>
                  </a:moveTo>
                  <a:lnTo>
                    <a:pt x="533" y="0"/>
                  </a:lnTo>
                  <a:lnTo>
                    <a:pt x="533" y="297218"/>
                  </a:lnTo>
                  <a:lnTo>
                    <a:pt x="1054" y="297218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6401727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6402768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/>
            <p:cNvSpPr/>
            <p:nvPr/>
          </p:nvSpPr>
          <p:spPr>
            <a:xfrm>
              <a:off x="6403810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6404851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520" y="0"/>
                  </a:move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close/>
                </a:path>
                <a:path w="1270" h="297814">
                  <a:moveTo>
                    <a:pt x="1054" y="0"/>
                  </a:moveTo>
                  <a:lnTo>
                    <a:pt x="533" y="0"/>
                  </a:lnTo>
                  <a:lnTo>
                    <a:pt x="533" y="297218"/>
                  </a:lnTo>
                  <a:lnTo>
                    <a:pt x="1054" y="297218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6405905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/>
            <p:cNvSpPr/>
            <p:nvPr/>
          </p:nvSpPr>
          <p:spPr>
            <a:xfrm>
              <a:off x="6406947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640798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640850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/>
            <p:cNvSpPr/>
            <p:nvPr/>
          </p:nvSpPr>
          <p:spPr>
            <a:xfrm>
              <a:off x="6409042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641008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/>
            <p:cNvSpPr/>
            <p:nvPr/>
          </p:nvSpPr>
          <p:spPr>
            <a:xfrm>
              <a:off x="641060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641112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6411646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641270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/>
            <p:cNvSpPr/>
            <p:nvPr/>
          </p:nvSpPr>
          <p:spPr>
            <a:xfrm>
              <a:off x="641322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641374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6414262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641530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641582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641635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641687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6417399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641844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641896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641948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642001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6420536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642157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642209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642261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642313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642367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642419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6424714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6425755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642679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642733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642785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642837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642889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642941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642993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643045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6430975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520" y="0"/>
                  </a:move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close/>
                </a:path>
                <a:path w="1270" h="297814">
                  <a:moveTo>
                    <a:pt x="1054" y="0"/>
                  </a:moveTo>
                  <a:lnTo>
                    <a:pt x="533" y="0"/>
                  </a:lnTo>
                  <a:lnTo>
                    <a:pt x="533" y="297218"/>
                  </a:lnTo>
                  <a:lnTo>
                    <a:pt x="1054" y="297218"/>
                  </a:lnTo>
                  <a:lnTo>
                    <a:pt x="105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643202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6432550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643359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6434112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643516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6435687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643672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643724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643776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643829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643882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643934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643986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644038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6440907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644194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644248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6443002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644404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/>
            <p:cNvSpPr/>
            <p:nvPr/>
          </p:nvSpPr>
          <p:spPr>
            <a:xfrm>
              <a:off x="644456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6445085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/>
            <p:cNvSpPr/>
            <p:nvPr/>
          </p:nvSpPr>
          <p:spPr>
            <a:xfrm>
              <a:off x="644613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644665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644718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1" name="object 2681"/>
            <p:cNvSpPr/>
            <p:nvPr/>
          </p:nvSpPr>
          <p:spPr>
            <a:xfrm>
              <a:off x="644770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2" name="object 2682"/>
            <p:cNvSpPr/>
            <p:nvPr/>
          </p:nvSpPr>
          <p:spPr>
            <a:xfrm>
              <a:off x="644822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644874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/>
            <p:cNvSpPr/>
            <p:nvPr/>
          </p:nvSpPr>
          <p:spPr>
            <a:xfrm>
              <a:off x="644926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5" name="object 2685"/>
            <p:cNvSpPr/>
            <p:nvPr/>
          </p:nvSpPr>
          <p:spPr>
            <a:xfrm>
              <a:off x="644979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645031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/>
            <p:cNvSpPr/>
            <p:nvPr/>
          </p:nvSpPr>
          <p:spPr>
            <a:xfrm>
              <a:off x="645083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/>
            <p:cNvSpPr/>
            <p:nvPr/>
          </p:nvSpPr>
          <p:spPr>
            <a:xfrm>
              <a:off x="645135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6451879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/>
            <p:cNvSpPr/>
            <p:nvPr/>
          </p:nvSpPr>
          <p:spPr>
            <a:xfrm>
              <a:off x="645240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/>
            <p:cNvSpPr/>
            <p:nvPr/>
          </p:nvSpPr>
          <p:spPr>
            <a:xfrm>
              <a:off x="645292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645345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645397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/>
            <p:cNvSpPr/>
            <p:nvPr/>
          </p:nvSpPr>
          <p:spPr>
            <a:xfrm>
              <a:off x="645449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/>
            <p:cNvSpPr/>
            <p:nvPr/>
          </p:nvSpPr>
          <p:spPr>
            <a:xfrm>
              <a:off x="645501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/>
            <p:cNvSpPr/>
            <p:nvPr/>
          </p:nvSpPr>
          <p:spPr>
            <a:xfrm>
              <a:off x="6455537" y="5760681"/>
              <a:ext cx="1270" cy="297815"/>
            </a:xfrm>
            <a:custGeom>
              <a:avLst/>
              <a:gdLst/>
              <a:ahLst/>
              <a:cxnLst/>
              <a:rect l="l" t="t" r="r" b="b"/>
              <a:pathLst>
                <a:path w="1270" h="297814">
                  <a:moveTo>
                    <a:pt x="1041" y="0"/>
                  </a:moveTo>
                  <a:lnTo>
                    <a:pt x="520" y="0"/>
                  </a:lnTo>
                  <a:lnTo>
                    <a:pt x="0" y="0"/>
                  </a:lnTo>
                  <a:lnTo>
                    <a:pt x="0" y="297218"/>
                  </a:lnTo>
                  <a:lnTo>
                    <a:pt x="520" y="297218"/>
                  </a:lnTo>
                  <a:lnTo>
                    <a:pt x="1041" y="297218"/>
                  </a:lnTo>
                  <a:lnTo>
                    <a:pt x="104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/>
            <p:cNvSpPr/>
            <p:nvPr/>
          </p:nvSpPr>
          <p:spPr>
            <a:xfrm>
              <a:off x="645657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/>
            <p:cNvSpPr/>
            <p:nvPr/>
          </p:nvSpPr>
          <p:spPr>
            <a:xfrm>
              <a:off x="645711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/>
            <p:cNvSpPr/>
            <p:nvPr/>
          </p:nvSpPr>
          <p:spPr>
            <a:xfrm>
              <a:off x="645763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/>
            <p:cNvSpPr/>
            <p:nvPr/>
          </p:nvSpPr>
          <p:spPr>
            <a:xfrm>
              <a:off x="645815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1" name="object 2701"/>
            <p:cNvSpPr/>
            <p:nvPr/>
          </p:nvSpPr>
          <p:spPr>
            <a:xfrm>
              <a:off x="645867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2" name="object 2702"/>
            <p:cNvSpPr/>
            <p:nvPr/>
          </p:nvSpPr>
          <p:spPr>
            <a:xfrm>
              <a:off x="645919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3" name="object 2703"/>
            <p:cNvSpPr/>
            <p:nvPr/>
          </p:nvSpPr>
          <p:spPr>
            <a:xfrm>
              <a:off x="6459715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4" name="object 2704"/>
            <p:cNvSpPr/>
            <p:nvPr/>
          </p:nvSpPr>
          <p:spPr>
            <a:xfrm>
              <a:off x="646023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6460756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/>
            <p:cNvSpPr/>
            <p:nvPr/>
          </p:nvSpPr>
          <p:spPr>
            <a:xfrm>
              <a:off x="646129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/>
            <p:cNvSpPr/>
            <p:nvPr/>
          </p:nvSpPr>
          <p:spPr>
            <a:xfrm>
              <a:off x="6461810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/>
            <p:cNvSpPr/>
            <p:nvPr/>
          </p:nvSpPr>
          <p:spPr>
            <a:xfrm>
              <a:off x="6462331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/>
            <p:cNvSpPr/>
            <p:nvPr/>
          </p:nvSpPr>
          <p:spPr>
            <a:xfrm>
              <a:off x="6462852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/>
            <p:cNvSpPr/>
            <p:nvPr/>
          </p:nvSpPr>
          <p:spPr>
            <a:xfrm>
              <a:off x="646337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6463893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/>
            <p:cNvSpPr/>
            <p:nvPr/>
          </p:nvSpPr>
          <p:spPr>
            <a:xfrm>
              <a:off x="6464414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/>
            <p:cNvSpPr/>
            <p:nvPr/>
          </p:nvSpPr>
          <p:spPr>
            <a:xfrm>
              <a:off x="6464947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520" y="297218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/>
            <p:cNvSpPr/>
            <p:nvPr/>
          </p:nvSpPr>
          <p:spPr>
            <a:xfrm>
              <a:off x="6465468" y="5760681"/>
              <a:ext cx="635" cy="297815"/>
            </a:xfrm>
            <a:custGeom>
              <a:avLst/>
              <a:gdLst/>
              <a:ahLst/>
              <a:cxnLst/>
              <a:rect l="l" t="t" r="r" b="b"/>
              <a:pathLst>
                <a:path w="635" h="297814">
                  <a:moveTo>
                    <a:pt x="0" y="0"/>
                  </a:moveTo>
                  <a:lnTo>
                    <a:pt x="0" y="297218"/>
                  </a:lnTo>
                  <a:lnTo>
                    <a:pt x="355" y="297218"/>
                  </a:lnTo>
                  <a:lnTo>
                    <a:pt x="520" y="296937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6465989" y="5760681"/>
              <a:ext cx="635" cy="297180"/>
            </a:xfrm>
            <a:custGeom>
              <a:avLst/>
              <a:gdLst/>
              <a:ahLst/>
              <a:cxnLst/>
              <a:rect l="l" t="t" r="r" b="b"/>
              <a:pathLst>
                <a:path w="635" h="297179">
                  <a:moveTo>
                    <a:pt x="0" y="0"/>
                  </a:moveTo>
                  <a:lnTo>
                    <a:pt x="0" y="296937"/>
                  </a:lnTo>
                  <a:lnTo>
                    <a:pt x="520" y="296051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/>
            <p:cNvSpPr/>
            <p:nvPr/>
          </p:nvSpPr>
          <p:spPr>
            <a:xfrm>
              <a:off x="6466509" y="5760681"/>
              <a:ext cx="635" cy="296545"/>
            </a:xfrm>
            <a:custGeom>
              <a:avLst/>
              <a:gdLst/>
              <a:ahLst/>
              <a:cxnLst/>
              <a:rect l="l" t="t" r="r" b="b"/>
              <a:pathLst>
                <a:path w="635" h="296545">
                  <a:moveTo>
                    <a:pt x="0" y="0"/>
                  </a:moveTo>
                  <a:lnTo>
                    <a:pt x="0" y="296051"/>
                  </a:lnTo>
                  <a:lnTo>
                    <a:pt x="520" y="295166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/>
            <p:cNvSpPr/>
            <p:nvPr/>
          </p:nvSpPr>
          <p:spPr>
            <a:xfrm>
              <a:off x="6467030" y="5760681"/>
              <a:ext cx="635" cy="295275"/>
            </a:xfrm>
            <a:custGeom>
              <a:avLst/>
              <a:gdLst/>
              <a:ahLst/>
              <a:cxnLst/>
              <a:rect l="l" t="t" r="r" b="b"/>
              <a:pathLst>
                <a:path w="635" h="295275">
                  <a:moveTo>
                    <a:pt x="0" y="0"/>
                  </a:moveTo>
                  <a:lnTo>
                    <a:pt x="0" y="295166"/>
                  </a:lnTo>
                  <a:lnTo>
                    <a:pt x="520" y="294281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/>
            <p:cNvSpPr/>
            <p:nvPr/>
          </p:nvSpPr>
          <p:spPr>
            <a:xfrm>
              <a:off x="6467551" y="5760681"/>
              <a:ext cx="635" cy="294640"/>
            </a:xfrm>
            <a:custGeom>
              <a:avLst/>
              <a:gdLst/>
              <a:ahLst/>
              <a:cxnLst/>
              <a:rect l="l" t="t" r="r" b="b"/>
              <a:pathLst>
                <a:path w="635" h="294639">
                  <a:moveTo>
                    <a:pt x="0" y="0"/>
                  </a:moveTo>
                  <a:lnTo>
                    <a:pt x="0" y="294281"/>
                  </a:lnTo>
                  <a:lnTo>
                    <a:pt x="520" y="293395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6468072" y="5760681"/>
              <a:ext cx="635" cy="294005"/>
            </a:xfrm>
            <a:custGeom>
              <a:avLst/>
              <a:gdLst/>
              <a:ahLst/>
              <a:cxnLst/>
              <a:rect l="l" t="t" r="r" b="b"/>
              <a:pathLst>
                <a:path w="635" h="294004">
                  <a:moveTo>
                    <a:pt x="0" y="0"/>
                  </a:moveTo>
                  <a:lnTo>
                    <a:pt x="0" y="293395"/>
                  </a:lnTo>
                  <a:lnTo>
                    <a:pt x="520" y="292510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6468605" y="5760681"/>
              <a:ext cx="635" cy="292735"/>
            </a:xfrm>
            <a:custGeom>
              <a:avLst/>
              <a:gdLst/>
              <a:ahLst/>
              <a:cxnLst/>
              <a:rect l="l" t="t" r="r" b="b"/>
              <a:pathLst>
                <a:path w="635" h="292735">
                  <a:moveTo>
                    <a:pt x="0" y="0"/>
                  </a:moveTo>
                  <a:lnTo>
                    <a:pt x="0" y="292488"/>
                  </a:lnTo>
                  <a:lnTo>
                    <a:pt x="520" y="291603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6469126" y="5760681"/>
              <a:ext cx="635" cy="292100"/>
            </a:xfrm>
            <a:custGeom>
              <a:avLst/>
              <a:gdLst/>
              <a:ahLst/>
              <a:cxnLst/>
              <a:rect l="l" t="t" r="r" b="b"/>
              <a:pathLst>
                <a:path w="635" h="292100">
                  <a:moveTo>
                    <a:pt x="0" y="0"/>
                  </a:moveTo>
                  <a:lnTo>
                    <a:pt x="0" y="291603"/>
                  </a:lnTo>
                  <a:lnTo>
                    <a:pt x="520" y="290717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/>
            <p:cNvSpPr/>
            <p:nvPr/>
          </p:nvSpPr>
          <p:spPr>
            <a:xfrm>
              <a:off x="6469646" y="5760681"/>
              <a:ext cx="635" cy="290830"/>
            </a:xfrm>
            <a:custGeom>
              <a:avLst/>
              <a:gdLst/>
              <a:ahLst/>
              <a:cxnLst/>
              <a:rect l="l" t="t" r="r" b="b"/>
              <a:pathLst>
                <a:path w="635" h="290829">
                  <a:moveTo>
                    <a:pt x="0" y="0"/>
                  </a:moveTo>
                  <a:lnTo>
                    <a:pt x="0" y="290717"/>
                  </a:lnTo>
                  <a:lnTo>
                    <a:pt x="520" y="289832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/>
            <p:cNvSpPr/>
            <p:nvPr/>
          </p:nvSpPr>
          <p:spPr>
            <a:xfrm>
              <a:off x="6470167" y="5760681"/>
              <a:ext cx="635" cy="290195"/>
            </a:xfrm>
            <a:custGeom>
              <a:avLst/>
              <a:gdLst/>
              <a:ahLst/>
              <a:cxnLst/>
              <a:rect l="l" t="t" r="r" b="b"/>
              <a:pathLst>
                <a:path w="635" h="290195">
                  <a:moveTo>
                    <a:pt x="0" y="0"/>
                  </a:moveTo>
                  <a:lnTo>
                    <a:pt x="0" y="289832"/>
                  </a:lnTo>
                  <a:lnTo>
                    <a:pt x="520" y="288946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/>
            <p:cNvSpPr/>
            <p:nvPr/>
          </p:nvSpPr>
          <p:spPr>
            <a:xfrm>
              <a:off x="6470688" y="5760681"/>
              <a:ext cx="635" cy="289560"/>
            </a:xfrm>
            <a:custGeom>
              <a:avLst/>
              <a:gdLst/>
              <a:ahLst/>
              <a:cxnLst/>
              <a:rect l="l" t="t" r="r" b="b"/>
              <a:pathLst>
                <a:path w="635" h="289560">
                  <a:moveTo>
                    <a:pt x="0" y="0"/>
                  </a:moveTo>
                  <a:lnTo>
                    <a:pt x="0" y="288946"/>
                  </a:lnTo>
                  <a:lnTo>
                    <a:pt x="520" y="288061"/>
                  </a:lnTo>
                  <a:lnTo>
                    <a:pt x="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/>
            <p:cNvSpPr/>
            <p:nvPr/>
          </p:nvSpPr>
          <p:spPr>
            <a:xfrm>
              <a:off x="6337465" y="5760681"/>
              <a:ext cx="133985" cy="297815"/>
            </a:xfrm>
            <a:custGeom>
              <a:avLst/>
              <a:gdLst/>
              <a:ahLst/>
              <a:cxnLst/>
              <a:rect l="l" t="t" r="r" b="b"/>
              <a:pathLst>
                <a:path w="133985" h="297814">
                  <a:moveTo>
                    <a:pt x="133743" y="0"/>
                  </a:moveTo>
                  <a:lnTo>
                    <a:pt x="133743" y="288061"/>
                  </a:lnTo>
                  <a:lnTo>
                    <a:pt x="128358" y="297218"/>
                  </a:lnTo>
                  <a:lnTo>
                    <a:pt x="5283" y="297218"/>
                  </a:lnTo>
                  <a:lnTo>
                    <a:pt x="0" y="288061"/>
                  </a:lnTo>
                  <a:lnTo>
                    <a:pt x="0" y="0"/>
                  </a:lnTo>
                  <a:lnTo>
                    <a:pt x="133743" y="0"/>
                  </a:lnTo>
                  <a:close/>
                </a:path>
                <a:path w="133985" h="297814">
                  <a:moveTo>
                    <a:pt x="1295" y="288061"/>
                  </a:moveTo>
                  <a:lnTo>
                    <a:pt x="132448" y="28806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26" name="object 2726"/>
          <p:cNvSpPr/>
          <p:nvPr/>
        </p:nvSpPr>
        <p:spPr>
          <a:xfrm>
            <a:off x="2294508" y="4028338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4" h="0">
                <a:moveTo>
                  <a:pt x="0" y="0"/>
                </a:moveTo>
                <a:lnTo>
                  <a:pt x="13718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27" name="object 2727"/>
          <p:cNvSpPr/>
          <p:nvPr/>
        </p:nvSpPr>
        <p:spPr>
          <a:xfrm>
            <a:off x="6335750" y="4166476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5" h="0">
                <a:moveTo>
                  <a:pt x="0" y="0"/>
                </a:moveTo>
                <a:lnTo>
                  <a:pt x="137172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728" name="object 2728"/>
          <p:cNvGrpSpPr/>
          <p:nvPr/>
        </p:nvGrpSpPr>
        <p:grpSpPr>
          <a:xfrm>
            <a:off x="2224874" y="4089971"/>
            <a:ext cx="276860" cy="125095"/>
            <a:chOff x="2224874" y="4089971"/>
            <a:chExt cx="276860" cy="125095"/>
          </a:xfrm>
        </p:grpSpPr>
        <p:sp>
          <p:nvSpPr>
            <p:cNvPr id="2729" name="object 2729"/>
            <p:cNvSpPr/>
            <p:nvPr/>
          </p:nvSpPr>
          <p:spPr>
            <a:xfrm>
              <a:off x="2263292" y="4095381"/>
              <a:ext cx="200025" cy="114300"/>
            </a:xfrm>
            <a:custGeom>
              <a:avLst/>
              <a:gdLst/>
              <a:ahLst/>
              <a:cxnLst/>
              <a:rect l="l" t="t" r="r" b="b"/>
              <a:pathLst>
                <a:path w="200025" h="114300">
                  <a:moveTo>
                    <a:pt x="0" y="0"/>
                  </a:moveTo>
                  <a:lnTo>
                    <a:pt x="0" y="114249"/>
                  </a:lnTo>
                  <a:lnTo>
                    <a:pt x="199529" y="114249"/>
                  </a:lnTo>
                  <a:lnTo>
                    <a:pt x="1995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2263292" y="4095381"/>
              <a:ext cx="200025" cy="114300"/>
            </a:xfrm>
            <a:custGeom>
              <a:avLst/>
              <a:gdLst/>
              <a:ahLst/>
              <a:cxnLst/>
              <a:rect l="l" t="t" r="r" b="b"/>
              <a:pathLst>
                <a:path w="200025" h="114300">
                  <a:moveTo>
                    <a:pt x="0" y="114249"/>
                  </a:moveTo>
                  <a:lnTo>
                    <a:pt x="0" y="0"/>
                  </a:lnTo>
                  <a:lnTo>
                    <a:pt x="199529" y="0"/>
                  </a:lnTo>
                  <a:lnTo>
                    <a:pt x="199529" y="114249"/>
                  </a:lnTo>
                  <a:lnTo>
                    <a:pt x="0" y="11424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/>
            <p:cNvSpPr/>
            <p:nvPr/>
          </p:nvSpPr>
          <p:spPr>
            <a:xfrm>
              <a:off x="2230272" y="4095381"/>
              <a:ext cx="66675" cy="114300"/>
            </a:xfrm>
            <a:custGeom>
              <a:avLst/>
              <a:gdLst/>
              <a:ahLst/>
              <a:cxnLst/>
              <a:rect l="l" t="t" r="r" b="b"/>
              <a:pathLst>
                <a:path w="66675" h="114300">
                  <a:moveTo>
                    <a:pt x="0" y="16840"/>
                  </a:moveTo>
                  <a:lnTo>
                    <a:pt x="0" y="97447"/>
                  </a:lnTo>
                  <a:lnTo>
                    <a:pt x="6079" y="104390"/>
                  </a:lnTo>
                  <a:lnTo>
                    <a:pt x="13943" y="109686"/>
                  </a:lnTo>
                  <a:lnTo>
                    <a:pt x="23090" y="113063"/>
                  </a:lnTo>
                  <a:lnTo>
                    <a:pt x="33020" y="114249"/>
                  </a:lnTo>
                  <a:lnTo>
                    <a:pt x="42945" y="113063"/>
                  </a:lnTo>
                  <a:lnTo>
                    <a:pt x="52104" y="109686"/>
                  </a:lnTo>
                  <a:lnTo>
                    <a:pt x="60001" y="104390"/>
                  </a:lnTo>
                  <a:lnTo>
                    <a:pt x="66141" y="97447"/>
                  </a:lnTo>
                  <a:lnTo>
                    <a:pt x="66141" y="16827"/>
                  </a:lnTo>
                  <a:lnTo>
                    <a:pt x="60001" y="9869"/>
                  </a:lnTo>
                  <a:lnTo>
                    <a:pt x="52104" y="4565"/>
                  </a:lnTo>
                  <a:lnTo>
                    <a:pt x="42945" y="1186"/>
                  </a:lnTo>
                  <a:lnTo>
                    <a:pt x="33020" y="0"/>
                  </a:lnTo>
                  <a:lnTo>
                    <a:pt x="23090" y="1186"/>
                  </a:lnTo>
                  <a:lnTo>
                    <a:pt x="13943" y="4567"/>
                  </a:lnTo>
                  <a:lnTo>
                    <a:pt x="6079" y="9874"/>
                  </a:lnTo>
                  <a:lnTo>
                    <a:pt x="0" y="1684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2" name="object 2732"/>
            <p:cNvSpPr/>
            <p:nvPr/>
          </p:nvSpPr>
          <p:spPr>
            <a:xfrm>
              <a:off x="2230272" y="4095381"/>
              <a:ext cx="66675" cy="114300"/>
            </a:xfrm>
            <a:custGeom>
              <a:avLst/>
              <a:gdLst/>
              <a:ahLst/>
              <a:cxnLst/>
              <a:rect l="l" t="t" r="r" b="b"/>
              <a:pathLst>
                <a:path w="66675" h="114300">
                  <a:moveTo>
                    <a:pt x="66141" y="97447"/>
                  </a:moveTo>
                  <a:lnTo>
                    <a:pt x="66141" y="16827"/>
                  </a:lnTo>
                  <a:lnTo>
                    <a:pt x="60001" y="9869"/>
                  </a:lnTo>
                  <a:lnTo>
                    <a:pt x="52104" y="4565"/>
                  </a:lnTo>
                  <a:lnTo>
                    <a:pt x="42945" y="1186"/>
                  </a:lnTo>
                  <a:lnTo>
                    <a:pt x="33020" y="0"/>
                  </a:lnTo>
                  <a:lnTo>
                    <a:pt x="23090" y="1186"/>
                  </a:lnTo>
                  <a:lnTo>
                    <a:pt x="13943" y="4567"/>
                  </a:lnTo>
                  <a:lnTo>
                    <a:pt x="6079" y="9874"/>
                  </a:lnTo>
                  <a:lnTo>
                    <a:pt x="0" y="16840"/>
                  </a:lnTo>
                  <a:lnTo>
                    <a:pt x="0" y="97447"/>
                  </a:lnTo>
                  <a:lnTo>
                    <a:pt x="6079" y="104390"/>
                  </a:lnTo>
                  <a:lnTo>
                    <a:pt x="13943" y="109686"/>
                  </a:lnTo>
                  <a:lnTo>
                    <a:pt x="23090" y="113063"/>
                  </a:lnTo>
                  <a:lnTo>
                    <a:pt x="33020" y="114249"/>
                  </a:lnTo>
                  <a:lnTo>
                    <a:pt x="42945" y="113063"/>
                  </a:lnTo>
                  <a:lnTo>
                    <a:pt x="52104" y="109686"/>
                  </a:lnTo>
                  <a:lnTo>
                    <a:pt x="60001" y="104390"/>
                  </a:lnTo>
                  <a:lnTo>
                    <a:pt x="66141" y="974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3" name="object 2733"/>
            <p:cNvSpPr/>
            <p:nvPr/>
          </p:nvSpPr>
          <p:spPr>
            <a:xfrm>
              <a:off x="2429802" y="4095369"/>
              <a:ext cx="66675" cy="114300"/>
            </a:xfrm>
            <a:custGeom>
              <a:avLst/>
              <a:gdLst/>
              <a:ahLst/>
              <a:cxnLst/>
              <a:rect l="l" t="t" r="r" b="b"/>
              <a:pathLst>
                <a:path w="66675" h="114300">
                  <a:moveTo>
                    <a:pt x="0" y="16840"/>
                  </a:moveTo>
                  <a:lnTo>
                    <a:pt x="0" y="97447"/>
                  </a:lnTo>
                  <a:lnTo>
                    <a:pt x="6079" y="104392"/>
                  </a:lnTo>
                  <a:lnTo>
                    <a:pt x="13943" y="109693"/>
                  </a:lnTo>
                  <a:lnTo>
                    <a:pt x="23090" y="113074"/>
                  </a:lnTo>
                  <a:lnTo>
                    <a:pt x="33020" y="114261"/>
                  </a:lnTo>
                  <a:lnTo>
                    <a:pt x="42944" y="113074"/>
                  </a:lnTo>
                  <a:lnTo>
                    <a:pt x="52100" y="109694"/>
                  </a:lnTo>
                  <a:lnTo>
                    <a:pt x="59996" y="104398"/>
                  </a:lnTo>
                  <a:lnTo>
                    <a:pt x="66141" y="97459"/>
                  </a:lnTo>
                  <a:lnTo>
                    <a:pt x="66141" y="16840"/>
                  </a:lnTo>
                  <a:lnTo>
                    <a:pt x="59996" y="9879"/>
                  </a:lnTo>
                  <a:lnTo>
                    <a:pt x="52100" y="4571"/>
                  </a:lnTo>
                  <a:lnTo>
                    <a:pt x="42944" y="1188"/>
                  </a:lnTo>
                  <a:lnTo>
                    <a:pt x="33020" y="0"/>
                  </a:lnTo>
                  <a:lnTo>
                    <a:pt x="23090" y="1188"/>
                  </a:lnTo>
                  <a:lnTo>
                    <a:pt x="13943" y="4572"/>
                  </a:lnTo>
                  <a:lnTo>
                    <a:pt x="6079" y="9879"/>
                  </a:lnTo>
                  <a:lnTo>
                    <a:pt x="0" y="1684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/>
            <p:cNvSpPr/>
            <p:nvPr/>
          </p:nvSpPr>
          <p:spPr>
            <a:xfrm>
              <a:off x="2429802" y="4095369"/>
              <a:ext cx="66675" cy="114300"/>
            </a:xfrm>
            <a:custGeom>
              <a:avLst/>
              <a:gdLst/>
              <a:ahLst/>
              <a:cxnLst/>
              <a:rect l="l" t="t" r="r" b="b"/>
              <a:pathLst>
                <a:path w="66675" h="114300">
                  <a:moveTo>
                    <a:pt x="66141" y="97459"/>
                  </a:moveTo>
                  <a:lnTo>
                    <a:pt x="66141" y="16840"/>
                  </a:lnTo>
                  <a:lnTo>
                    <a:pt x="59996" y="9879"/>
                  </a:lnTo>
                  <a:lnTo>
                    <a:pt x="52100" y="4571"/>
                  </a:lnTo>
                  <a:lnTo>
                    <a:pt x="42944" y="1188"/>
                  </a:lnTo>
                  <a:lnTo>
                    <a:pt x="33020" y="0"/>
                  </a:lnTo>
                  <a:lnTo>
                    <a:pt x="23090" y="1188"/>
                  </a:lnTo>
                  <a:lnTo>
                    <a:pt x="13943" y="4572"/>
                  </a:lnTo>
                  <a:lnTo>
                    <a:pt x="6079" y="9879"/>
                  </a:lnTo>
                  <a:lnTo>
                    <a:pt x="0" y="16840"/>
                  </a:lnTo>
                  <a:lnTo>
                    <a:pt x="0" y="97447"/>
                  </a:lnTo>
                  <a:lnTo>
                    <a:pt x="6079" y="104392"/>
                  </a:lnTo>
                  <a:lnTo>
                    <a:pt x="13943" y="109693"/>
                  </a:lnTo>
                  <a:lnTo>
                    <a:pt x="23090" y="113074"/>
                  </a:lnTo>
                  <a:lnTo>
                    <a:pt x="33020" y="114261"/>
                  </a:lnTo>
                  <a:lnTo>
                    <a:pt x="42944" y="113074"/>
                  </a:lnTo>
                  <a:lnTo>
                    <a:pt x="52100" y="109694"/>
                  </a:lnTo>
                  <a:lnTo>
                    <a:pt x="59996" y="104398"/>
                  </a:lnTo>
                  <a:lnTo>
                    <a:pt x="66141" y="9745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5" name="object 2735"/>
            <p:cNvSpPr/>
            <p:nvPr/>
          </p:nvSpPr>
          <p:spPr>
            <a:xfrm>
              <a:off x="2296413" y="4095381"/>
              <a:ext cx="133985" cy="114300"/>
            </a:xfrm>
            <a:custGeom>
              <a:avLst/>
              <a:gdLst/>
              <a:ahLst/>
              <a:cxnLst/>
              <a:rect l="l" t="t" r="r" b="b"/>
              <a:pathLst>
                <a:path w="133985" h="114300">
                  <a:moveTo>
                    <a:pt x="0" y="16827"/>
                  </a:moveTo>
                  <a:lnTo>
                    <a:pt x="0" y="97434"/>
                  </a:lnTo>
                  <a:lnTo>
                    <a:pt x="12256" y="104385"/>
                  </a:lnTo>
                  <a:lnTo>
                    <a:pt x="28116" y="109685"/>
                  </a:lnTo>
                  <a:lnTo>
                    <a:pt x="46564" y="113063"/>
                  </a:lnTo>
                  <a:lnTo>
                    <a:pt x="66586" y="114249"/>
                  </a:lnTo>
                  <a:lnTo>
                    <a:pt x="86609" y="113063"/>
                  </a:lnTo>
                  <a:lnTo>
                    <a:pt x="105078" y="109686"/>
                  </a:lnTo>
                  <a:lnTo>
                    <a:pt x="121001" y="104390"/>
                  </a:lnTo>
                  <a:lnTo>
                    <a:pt x="133388" y="97447"/>
                  </a:lnTo>
                  <a:lnTo>
                    <a:pt x="133388" y="16827"/>
                  </a:lnTo>
                  <a:lnTo>
                    <a:pt x="121001" y="9869"/>
                  </a:lnTo>
                  <a:lnTo>
                    <a:pt x="105078" y="4565"/>
                  </a:lnTo>
                  <a:lnTo>
                    <a:pt x="86609" y="1186"/>
                  </a:lnTo>
                  <a:lnTo>
                    <a:pt x="66586" y="0"/>
                  </a:lnTo>
                  <a:lnTo>
                    <a:pt x="46564" y="1186"/>
                  </a:lnTo>
                  <a:lnTo>
                    <a:pt x="28116" y="4565"/>
                  </a:lnTo>
                  <a:lnTo>
                    <a:pt x="12256" y="9869"/>
                  </a:lnTo>
                  <a:lnTo>
                    <a:pt x="0" y="16827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6" name="object 2736"/>
            <p:cNvSpPr/>
            <p:nvPr/>
          </p:nvSpPr>
          <p:spPr>
            <a:xfrm>
              <a:off x="2296413" y="4095381"/>
              <a:ext cx="133985" cy="114300"/>
            </a:xfrm>
            <a:custGeom>
              <a:avLst/>
              <a:gdLst/>
              <a:ahLst/>
              <a:cxnLst/>
              <a:rect l="l" t="t" r="r" b="b"/>
              <a:pathLst>
                <a:path w="133985" h="114300">
                  <a:moveTo>
                    <a:pt x="133388" y="97447"/>
                  </a:moveTo>
                  <a:lnTo>
                    <a:pt x="133388" y="16827"/>
                  </a:lnTo>
                  <a:lnTo>
                    <a:pt x="121001" y="9869"/>
                  </a:lnTo>
                  <a:lnTo>
                    <a:pt x="105078" y="4565"/>
                  </a:lnTo>
                  <a:lnTo>
                    <a:pt x="86609" y="1186"/>
                  </a:lnTo>
                  <a:lnTo>
                    <a:pt x="66586" y="0"/>
                  </a:lnTo>
                  <a:lnTo>
                    <a:pt x="46564" y="1186"/>
                  </a:lnTo>
                  <a:lnTo>
                    <a:pt x="28116" y="4565"/>
                  </a:lnTo>
                  <a:lnTo>
                    <a:pt x="12256" y="9869"/>
                  </a:lnTo>
                  <a:lnTo>
                    <a:pt x="0" y="16827"/>
                  </a:lnTo>
                  <a:lnTo>
                    <a:pt x="0" y="97434"/>
                  </a:lnTo>
                  <a:lnTo>
                    <a:pt x="12256" y="104385"/>
                  </a:lnTo>
                  <a:lnTo>
                    <a:pt x="28116" y="109685"/>
                  </a:lnTo>
                  <a:lnTo>
                    <a:pt x="46564" y="113063"/>
                  </a:lnTo>
                  <a:lnTo>
                    <a:pt x="66586" y="114249"/>
                  </a:lnTo>
                  <a:lnTo>
                    <a:pt x="86609" y="113063"/>
                  </a:lnTo>
                  <a:lnTo>
                    <a:pt x="105078" y="109686"/>
                  </a:lnTo>
                  <a:lnTo>
                    <a:pt x="121001" y="104390"/>
                  </a:lnTo>
                  <a:lnTo>
                    <a:pt x="133388" y="974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37" name="object 2737"/>
          <p:cNvGrpSpPr/>
          <p:nvPr/>
        </p:nvGrpSpPr>
        <p:grpSpPr>
          <a:xfrm>
            <a:off x="6266103" y="4228109"/>
            <a:ext cx="276860" cy="125095"/>
            <a:chOff x="6266103" y="4228109"/>
            <a:chExt cx="276860" cy="125095"/>
          </a:xfrm>
        </p:grpSpPr>
        <p:sp>
          <p:nvSpPr>
            <p:cNvPr id="2738" name="object 2738"/>
            <p:cNvSpPr/>
            <p:nvPr/>
          </p:nvSpPr>
          <p:spPr>
            <a:xfrm>
              <a:off x="6304521" y="4233506"/>
              <a:ext cx="200025" cy="114300"/>
            </a:xfrm>
            <a:custGeom>
              <a:avLst/>
              <a:gdLst/>
              <a:ahLst/>
              <a:cxnLst/>
              <a:rect l="l" t="t" r="r" b="b"/>
              <a:pathLst>
                <a:path w="200025" h="114300">
                  <a:moveTo>
                    <a:pt x="0" y="0"/>
                  </a:moveTo>
                  <a:lnTo>
                    <a:pt x="0" y="114249"/>
                  </a:lnTo>
                  <a:lnTo>
                    <a:pt x="199529" y="114249"/>
                  </a:lnTo>
                  <a:lnTo>
                    <a:pt x="1995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9" name="object 2739"/>
            <p:cNvSpPr/>
            <p:nvPr/>
          </p:nvSpPr>
          <p:spPr>
            <a:xfrm>
              <a:off x="6304521" y="4233506"/>
              <a:ext cx="200025" cy="114300"/>
            </a:xfrm>
            <a:custGeom>
              <a:avLst/>
              <a:gdLst/>
              <a:ahLst/>
              <a:cxnLst/>
              <a:rect l="l" t="t" r="r" b="b"/>
              <a:pathLst>
                <a:path w="200025" h="114300">
                  <a:moveTo>
                    <a:pt x="0" y="114249"/>
                  </a:moveTo>
                  <a:lnTo>
                    <a:pt x="0" y="0"/>
                  </a:lnTo>
                  <a:lnTo>
                    <a:pt x="199529" y="0"/>
                  </a:lnTo>
                  <a:lnTo>
                    <a:pt x="199529" y="114249"/>
                  </a:lnTo>
                  <a:lnTo>
                    <a:pt x="0" y="11424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0" name="object 2740"/>
            <p:cNvSpPr/>
            <p:nvPr/>
          </p:nvSpPr>
          <p:spPr>
            <a:xfrm>
              <a:off x="6271501" y="4233506"/>
              <a:ext cx="66675" cy="114300"/>
            </a:xfrm>
            <a:custGeom>
              <a:avLst/>
              <a:gdLst/>
              <a:ahLst/>
              <a:cxnLst/>
              <a:rect l="l" t="t" r="r" b="b"/>
              <a:pathLst>
                <a:path w="66675" h="114300">
                  <a:moveTo>
                    <a:pt x="0" y="16840"/>
                  </a:moveTo>
                  <a:lnTo>
                    <a:pt x="0" y="97447"/>
                  </a:lnTo>
                  <a:lnTo>
                    <a:pt x="6079" y="104392"/>
                  </a:lnTo>
                  <a:lnTo>
                    <a:pt x="13943" y="109693"/>
                  </a:lnTo>
                  <a:lnTo>
                    <a:pt x="23090" y="113074"/>
                  </a:lnTo>
                  <a:lnTo>
                    <a:pt x="33019" y="114261"/>
                  </a:lnTo>
                  <a:lnTo>
                    <a:pt x="42951" y="113074"/>
                  </a:lnTo>
                  <a:lnTo>
                    <a:pt x="52109" y="109694"/>
                  </a:lnTo>
                  <a:lnTo>
                    <a:pt x="60003" y="104398"/>
                  </a:lnTo>
                  <a:lnTo>
                    <a:pt x="66141" y="97459"/>
                  </a:lnTo>
                  <a:lnTo>
                    <a:pt x="66141" y="16840"/>
                  </a:lnTo>
                  <a:lnTo>
                    <a:pt x="60003" y="9879"/>
                  </a:lnTo>
                  <a:lnTo>
                    <a:pt x="52109" y="4572"/>
                  </a:lnTo>
                  <a:lnTo>
                    <a:pt x="42951" y="1188"/>
                  </a:lnTo>
                  <a:lnTo>
                    <a:pt x="33019" y="0"/>
                  </a:lnTo>
                  <a:lnTo>
                    <a:pt x="23090" y="1188"/>
                  </a:lnTo>
                  <a:lnTo>
                    <a:pt x="13943" y="4572"/>
                  </a:lnTo>
                  <a:lnTo>
                    <a:pt x="6079" y="9879"/>
                  </a:lnTo>
                  <a:lnTo>
                    <a:pt x="0" y="1684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1" name="object 2741"/>
            <p:cNvSpPr/>
            <p:nvPr/>
          </p:nvSpPr>
          <p:spPr>
            <a:xfrm>
              <a:off x="6271501" y="4233506"/>
              <a:ext cx="66675" cy="114300"/>
            </a:xfrm>
            <a:custGeom>
              <a:avLst/>
              <a:gdLst/>
              <a:ahLst/>
              <a:cxnLst/>
              <a:rect l="l" t="t" r="r" b="b"/>
              <a:pathLst>
                <a:path w="66675" h="114300">
                  <a:moveTo>
                    <a:pt x="66141" y="97459"/>
                  </a:moveTo>
                  <a:lnTo>
                    <a:pt x="66141" y="16840"/>
                  </a:lnTo>
                  <a:lnTo>
                    <a:pt x="60003" y="9879"/>
                  </a:lnTo>
                  <a:lnTo>
                    <a:pt x="52109" y="4572"/>
                  </a:lnTo>
                  <a:lnTo>
                    <a:pt x="42951" y="1188"/>
                  </a:lnTo>
                  <a:lnTo>
                    <a:pt x="33019" y="0"/>
                  </a:lnTo>
                  <a:lnTo>
                    <a:pt x="23090" y="1188"/>
                  </a:lnTo>
                  <a:lnTo>
                    <a:pt x="13943" y="4572"/>
                  </a:lnTo>
                  <a:lnTo>
                    <a:pt x="6079" y="9879"/>
                  </a:lnTo>
                  <a:lnTo>
                    <a:pt x="0" y="16840"/>
                  </a:lnTo>
                  <a:lnTo>
                    <a:pt x="0" y="97447"/>
                  </a:lnTo>
                  <a:lnTo>
                    <a:pt x="6079" y="104392"/>
                  </a:lnTo>
                  <a:lnTo>
                    <a:pt x="13943" y="109693"/>
                  </a:lnTo>
                  <a:lnTo>
                    <a:pt x="23090" y="113074"/>
                  </a:lnTo>
                  <a:lnTo>
                    <a:pt x="33019" y="114261"/>
                  </a:lnTo>
                  <a:lnTo>
                    <a:pt x="42951" y="113074"/>
                  </a:lnTo>
                  <a:lnTo>
                    <a:pt x="52109" y="109694"/>
                  </a:lnTo>
                  <a:lnTo>
                    <a:pt x="60003" y="104398"/>
                  </a:lnTo>
                  <a:lnTo>
                    <a:pt x="66141" y="9745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/>
            <p:cNvSpPr/>
            <p:nvPr/>
          </p:nvSpPr>
          <p:spPr>
            <a:xfrm>
              <a:off x="6471031" y="4233506"/>
              <a:ext cx="66675" cy="114300"/>
            </a:xfrm>
            <a:custGeom>
              <a:avLst/>
              <a:gdLst/>
              <a:ahLst/>
              <a:cxnLst/>
              <a:rect l="l" t="t" r="r" b="b"/>
              <a:pathLst>
                <a:path w="66675" h="114300">
                  <a:moveTo>
                    <a:pt x="0" y="16840"/>
                  </a:moveTo>
                  <a:lnTo>
                    <a:pt x="0" y="97447"/>
                  </a:lnTo>
                  <a:lnTo>
                    <a:pt x="6079" y="104390"/>
                  </a:lnTo>
                  <a:lnTo>
                    <a:pt x="13943" y="109686"/>
                  </a:lnTo>
                  <a:lnTo>
                    <a:pt x="23090" y="113063"/>
                  </a:lnTo>
                  <a:lnTo>
                    <a:pt x="33020" y="114249"/>
                  </a:lnTo>
                  <a:lnTo>
                    <a:pt x="42944" y="113063"/>
                  </a:lnTo>
                  <a:lnTo>
                    <a:pt x="52100" y="109686"/>
                  </a:lnTo>
                  <a:lnTo>
                    <a:pt x="59996" y="104390"/>
                  </a:lnTo>
                  <a:lnTo>
                    <a:pt x="66141" y="97447"/>
                  </a:lnTo>
                  <a:lnTo>
                    <a:pt x="66141" y="16827"/>
                  </a:lnTo>
                  <a:lnTo>
                    <a:pt x="59996" y="9869"/>
                  </a:lnTo>
                  <a:lnTo>
                    <a:pt x="52100" y="4565"/>
                  </a:lnTo>
                  <a:lnTo>
                    <a:pt x="42944" y="1186"/>
                  </a:lnTo>
                  <a:lnTo>
                    <a:pt x="33020" y="0"/>
                  </a:lnTo>
                  <a:lnTo>
                    <a:pt x="23090" y="1186"/>
                  </a:lnTo>
                  <a:lnTo>
                    <a:pt x="13943" y="4567"/>
                  </a:lnTo>
                  <a:lnTo>
                    <a:pt x="6079" y="9874"/>
                  </a:lnTo>
                  <a:lnTo>
                    <a:pt x="0" y="1684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/>
            <p:cNvSpPr/>
            <p:nvPr/>
          </p:nvSpPr>
          <p:spPr>
            <a:xfrm>
              <a:off x="6471031" y="4233506"/>
              <a:ext cx="66675" cy="114300"/>
            </a:xfrm>
            <a:custGeom>
              <a:avLst/>
              <a:gdLst/>
              <a:ahLst/>
              <a:cxnLst/>
              <a:rect l="l" t="t" r="r" b="b"/>
              <a:pathLst>
                <a:path w="66675" h="114300">
                  <a:moveTo>
                    <a:pt x="66141" y="97447"/>
                  </a:moveTo>
                  <a:lnTo>
                    <a:pt x="66141" y="16827"/>
                  </a:lnTo>
                  <a:lnTo>
                    <a:pt x="59996" y="9869"/>
                  </a:lnTo>
                  <a:lnTo>
                    <a:pt x="52100" y="4565"/>
                  </a:lnTo>
                  <a:lnTo>
                    <a:pt x="42944" y="1186"/>
                  </a:lnTo>
                  <a:lnTo>
                    <a:pt x="33020" y="0"/>
                  </a:lnTo>
                  <a:lnTo>
                    <a:pt x="23090" y="1186"/>
                  </a:lnTo>
                  <a:lnTo>
                    <a:pt x="13943" y="4567"/>
                  </a:lnTo>
                  <a:lnTo>
                    <a:pt x="6079" y="9874"/>
                  </a:lnTo>
                  <a:lnTo>
                    <a:pt x="0" y="16840"/>
                  </a:lnTo>
                  <a:lnTo>
                    <a:pt x="0" y="97447"/>
                  </a:lnTo>
                  <a:lnTo>
                    <a:pt x="6079" y="104390"/>
                  </a:lnTo>
                  <a:lnTo>
                    <a:pt x="13943" y="109686"/>
                  </a:lnTo>
                  <a:lnTo>
                    <a:pt x="23090" y="113063"/>
                  </a:lnTo>
                  <a:lnTo>
                    <a:pt x="33020" y="114249"/>
                  </a:lnTo>
                  <a:lnTo>
                    <a:pt x="42944" y="113063"/>
                  </a:lnTo>
                  <a:lnTo>
                    <a:pt x="52100" y="109686"/>
                  </a:lnTo>
                  <a:lnTo>
                    <a:pt x="59996" y="104390"/>
                  </a:lnTo>
                  <a:lnTo>
                    <a:pt x="66141" y="974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/>
            <p:cNvSpPr/>
            <p:nvPr/>
          </p:nvSpPr>
          <p:spPr>
            <a:xfrm>
              <a:off x="6337643" y="4233506"/>
              <a:ext cx="133985" cy="114300"/>
            </a:xfrm>
            <a:custGeom>
              <a:avLst/>
              <a:gdLst/>
              <a:ahLst/>
              <a:cxnLst/>
              <a:rect l="l" t="t" r="r" b="b"/>
              <a:pathLst>
                <a:path w="133985" h="114300">
                  <a:moveTo>
                    <a:pt x="0" y="16840"/>
                  </a:moveTo>
                  <a:lnTo>
                    <a:pt x="0" y="97447"/>
                  </a:lnTo>
                  <a:lnTo>
                    <a:pt x="12261" y="104392"/>
                  </a:lnTo>
                  <a:lnTo>
                    <a:pt x="28120" y="109693"/>
                  </a:lnTo>
                  <a:lnTo>
                    <a:pt x="46566" y="113074"/>
                  </a:lnTo>
                  <a:lnTo>
                    <a:pt x="66586" y="114261"/>
                  </a:lnTo>
                  <a:lnTo>
                    <a:pt x="86609" y="113074"/>
                  </a:lnTo>
                  <a:lnTo>
                    <a:pt x="105078" y="109694"/>
                  </a:lnTo>
                  <a:lnTo>
                    <a:pt x="121001" y="104398"/>
                  </a:lnTo>
                  <a:lnTo>
                    <a:pt x="133388" y="97459"/>
                  </a:lnTo>
                  <a:lnTo>
                    <a:pt x="133388" y="16840"/>
                  </a:lnTo>
                  <a:lnTo>
                    <a:pt x="121001" y="9879"/>
                  </a:lnTo>
                  <a:lnTo>
                    <a:pt x="105078" y="4572"/>
                  </a:lnTo>
                  <a:lnTo>
                    <a:pt x="86609" y="1188"/>
                  </a:lnTo>
                  <a:lnTo>
                    <a:pt x="66586" y="0"/>
                  </a:lnTo>
                  <a:lnTo>
                    <a:pt x="46566" y="1188"/>
                  </a:lnTo>
                  <a:lnTo>
                    <a:pt x="28120" y="4572"/>
                  </a:lnTo>
                  <a:lnTo>
                    <a:pt x="12261" y="9879"/>
                  </a:lnTo>
                  <a:lnTo>
                    <a:pt x="0" y="1684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6337643" y="4233506"/>
              <a:ext cx="133985" cy="114300"/>
            </a:xfrm>
            <a:custGeom>
              <a:avLst/>
              <a:gdLst/>
              <a:ahLst/>
              <a:cxnLst/>
              <a:rect l="l" t="t" r="r" b="b"/>
              <a:pathLst>
                <a:path w="133985" h="114300">
                  <a:moveTo>
                    <a:pt x="133388" y="97459"/>
                  </a:moveTo>
                  <a:lnTo>
                    <a:pt x="133388" y="16840"/>
                  </a:lnTo>
                  <a:lnTo>
                    <a:pt x="121001" y="9879"/>
                  </a:lnTo>
                  <a:lnTo>
                    <a:pt x="105078" y="4572"/>
                  </a:lnTo>
                  <a:lnTo>
                    <a:pt x="86609" y="1188"/>
                  </a:lnTo>
                  <a:lnTo>
                    <a:pt x="66586" y="0"/>
                  </a:lnTo>
                  <a:lnTo>
                    <a:pt x="46566" y="1188"/>
                  </a:lnTo>
                  <a:lnTo>
                    <a:pt x="28120" y="4572"/>
                  </a:lnTo>
                  <a:lnTo>
                    <a:pt x="12261" y="9879"/>
                  </a:lnTo>
                  <a:lnTo>
                    <a:pt x="0" y="16840"/>
                  </a:lnTo>
                  <a:lnTo>
                    <a:pt x="0" y="97447"/>
                  </a:lnTo>
                  <a:lnTo>
                    <a:pt x="12261" y="104392"/>
                  </a:lnTo>
                  <a:lnTo>
                    <a:pt x="28120" y="109693"/>
                  </a:lnTo>
                  <a:lnTo>
                    <a:pt x="46566" y="113074"/>
                  </a:lnTo>
                  <a:lnTo>
                    <a:pt x="66586" y="114261"/>
                  </a:lnTo>
                  <a:lnTo>
                    <a:pt x="86609" y="113074"/>
                  </a:lnTo>
                  <a:lnTo>
                    <a:pt x="105078" y="109694"/>
                  </a:lnTo>
                  <a:lnTo>
                    <a:pt x="121001" y="104398"/>
                  </a:lnTo>
                  <a:lnTo>
                    <a:pt x="133388" y="9745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46" name="object 2746"/>
          <p:cNvGrpSpPr/>
          <p:nvPr/>
        </p:nvGrpSpPr>
        <p:grpSpPr>
          <a:xfrm>
            <a:off x="2872130" y="3993883"/>
            <a:ext cx="45085" cy="36195"/>
            <a:chOff x="2872130" y="3993883"/>
            <a:chExt cx="45085" cy="36195"/>
          </a:xfrm>
        </p:grpSpPr>
        <p:sp>
          <p:nvSpPr>
            <p:cNvPr id="2747" name="object 2747"/>
            <p:cNvSpPr/>
            <p:nvPr/>
          </p:nvSpPr>
          <p:spPr>
            <a:xfrm>
              <a:off x="2877527" y="3999280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89" h="25400">
                  <a:moveTo>
                    <a:pt x="34290" y="0"/>
                  </a:moveTo>
                  <a:lnTo>
                    <a:pt x="34290" y="25158"/>
                  </a:lnTo>
                  <a:lnTo>
                    <a:pt x="0" y="2515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/>
            <p:cNvSpPr/>
            <p:nvPr/>
          </p:nvSpPr>
          <p:spPr>
            <a:xfrm>
              <a:off x="2877527" y="3999280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89" h="25400">
                  <a:moveTo>
                    <a:pt x="0" y="5651"/>
                  </a:moveTo>
                  <a:lnTo>
                    <a:pt x="0" y="19507"/>
                  </a:lnTo>
                  <a:lnTo>
                    <a:pt x="7696" y="25158"/>
                  </a:lnTo>
                  <a:lnTo>
                    <a:pt x="26581" y="25158"/>
                  </a:lnTo>
                  <a:lnTo>
                    <a:pt x="34290" y="19507"/>
                  </a:lnTo>
                  <a:lnTo>
                    <a:pt x="34290" y="5651"/>
                  </a:lnTo>
                  <a:lnTo>
                    <a:pt x="26581" y="0"/>
                  </a:lnTo>
                  <a:lnTo>
                    <a:pt x="17145" y="0"/>
                  </a:lnTo>
                  <a:lnTo>
                    <a:pt x="7696" y="0"/>
                  </a:lnTo>
                  <a:lnTo>
                    <a:pt x="0" y="56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/>
            <p:cNvSpPr/>
            <p:nvPr/>
          </p:nvSpPr>
          <p:spPr>
            <a:xfrm>
              <a:off x="2877527" y="3999280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89" h="25400">
                  <a:moveTo>
                    <a:pt x="17145" y="0"/>
                  </a:moveTo>
                  <a:lnTo>
                    <a:pt x="7696" y="0"/>
                  </a:lnTo>
                  <a:lnTo>
                    <a:pt x="0" y="5651"/>
                  </a:lnTo>
                  <a:lnTo>
                    <a:pt x="0" y="12585"/>
                  </a:lnTo>
                  <a:lnTo>
                    <a:pt x="0" y="19507"/>
                  </a:lnTo>
                  <a:lnTo>
                    <a:pt x="7696" y="25158"/>
                  </a:lnTo>
                  <a:lnTo>
                    <a:pt x="17145" y="25158"/>
                  </a:lnTo>
                  <a:lnTo>
                    <a:pt x="26581" y="25158"/>
                  </a:lnTo>
                  <a:lnTo>
                    <a:pt x="34290" y="19507"/>
                  </a:lnTo>
                  <a:lnTo>
                    <a:pt x="34290" y="12585"/>
                  </a:lnTo>
                  <a:lnTo>
                    <a:pt x="34290" y="5651"/>
                  </a:lnTo>
                  <a:lnTo>
                    <a:pt x="26581" y="0"/>
                  </a:lnTo>
                  <a:lnTo>
                    <a:pt x="171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50" name="object 2750"/>
          <p:cNvGrpSpPr/>
          <p:nvPr/>
        </p:nvGrpSpPr>
        <p:grpSpPr>
          <a:xfrm>
            <a:off x="6913359" y="3993883"/>
            <a:ext cx="45085" cy="36195"/>
            <a:chOff x="6913359" y="3993883"/>
            <a:chExt cx="45085" cy="36195"/>
          </a:xfrm>
        </p:grpSpPr>
        <p:sp>
          <p:nvSpPr>
            <p:cNvPr id="2751" name="object 2751"/>
            <p:cNvSpPr/>
            <p:nvPr/>
          </p:nvSpPr>
          <p:spPr>
            <a:xfrm>
              <a:off x="6918756" y="3999280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90" h="25400">
                  <a:moveTo>
                    <a:pt x="34289" y="0"/>
                  </a:moveTo>
                  <a:lnTo>
                    <a:pt x="34289" y="25158"/>
                  </a:lnTo>
                  <a:lnTo>
                    <a:pt x="0" y="2515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/>
            <p:cNvSpPr/>
            <p:nvPr/>
          </p:nvSpPr>
          <p:spPr>
            <a:xfrm>
              <a:off x="6918756" y="3999280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90" h="25400">
                  <a:moveTo>
                    <a:pt x="0" y="5651"/>
                  </a:moveTo>
                  <a:lnTo>
                    <a:pt x="0" y="19507"/>
                  </a:lnTo>
                  <a:lnTo>
                    <a:pt x="7696" y="25158"/>
                  </a:lnTo>
                  <a:lnTo>
                    <a:pt x="26581" y="25158"/>
                  </a:lnTo>
                  <a:lnTo>
                    <a:pt x="34289" y="19507"/>
                  </a:lnTo>
                  <a:lnTo>
                    <a:pt x="34289" y="5651"/>
                  </a:lnTo>
                  <a:lnTo>
                    <a:pt x="26581" y="0"/>
                  </a:lnTo>
                  <a:lnTo>
                    <a:pt x="17144" y="0"/>
                  </a:lnTo>
                  <a:lnTo>
                    <a:pt x="7696" y="0"/>
                  </a:lnTo>
                  <a:lnTo>
                    <a:pt x="0" y="56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/>
            <p:cNvSpPr/>
            <p:nvPr/>
          </p:nvSpPr>
          <p:spPr>
            <a:xfrm>
              <a:off x="6918756" y="3999280"/>
              <a:ext cx="34290" cy="25400"/>
            </a:xfrm>
            <a:custGeom>
              <a:avLst/>
              <a:gdLst/>
              <a:ahLst/>
              <a:cxnLst/>
              <a:rect l="l" t="t" r="r" b="b"/>
              <a:pathLst>
                <a:path w="34290" h="25400">
                  <a:moveTo>
                    <a:pt x="17144" y="0"/>
                  </a:moveTo>
                  <a:lnTo>
                    <a:pt x="7696" y="0"/>
                  </a:lnTo>
                  <a:lnTo>
                    <a:pt x="0" y="5651"/>
                  </a:lnTo>
                  <a:lnTo>
                    <a:pt x="0" y="12585"/>
                  </a:lnTo>
                  <a:lnTo>
                    <a:pt x="0" y="19507"/>
                  </a:lnTo>
                  <a:lnTo>
                    <a:pt x="7696" y="25158"/>
                  </a:lnTo>
                  <a:lnTo>
                    <a:pt x="17144" y="25158"/>
                  </a:lnTo>
                  <a:lnTo>
                    <a:pt x="26581" y="25158"/>
                  </a:lnTo>
                  <a:lnTo>
                    <a:pt x="34289" y="19507"/>
                  </a:lnTo>
                  <a:lnTo>
                    <a:pt x="34289" y="12585"/>
                  </a:lnTo>
                  <a:lnTo>
                    <a:pt x="34289" y="5651"/>
                  </a:lnTo>
                  <a:lnTo>
                    <a:pt x="26581" y="0"/>
                  </a:lnTo>
                  <a:lnTo>
                    <a:pt x="1714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54" name="object 2754"/>
          <p:cNvSpPr/>
          <p:nvPr/>
        </p:nvSpPr>
        <p:spPr>
          <a:xfrm>
            <a:off x="3277615" y="3703802"/>
            <a:ext cx="0" cy="284480"/>
          </a:xfrm>
          <a:custGeom>
            <a:avLst/>
            <a:gdLst/>
            <a:ahLst/>
            <a:cxnLst/>
            <a:rect l="l" t="t" r="r" b="b"/>
            <a:pathLst>
              <a:path w="0" h="284479">
                <a:moveTo>
                  <a:pt x="0" y="0"/>
                </a:moveTo>
                <a:lnTo>
                  <a:pt x="0" y="28418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55" name="object 2755"/>
          <p:cNvSpPr/>
          <p:nvPr/>
        </p:nvSpPr>
        <p:spPr>
          <a:xfrm>
            <a:off x="7318844" y="3703802"/>
            <a:ext cx="0" cy="284480"/>
          </a:xfrm>
          <a:custGeom>
            <a:avLst/>
            <a:gdLst/>
            <a:ahLst/>
            <a:cxnLst/>
            <a:rect l="l" t="t" r="r" b="b"/>
            <a:pathLst>
              <a:path w="0" h="284479">
                <a:moveTo>
                  <a:pt x="0" y="0"/>
                </a:moveTo>
                <a:lnTo>
                  <a:pt x="0" y="28418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756" name="object 2756"/>
          <p:cNvGrpSpPr/>
          <p:nvPr/>
        </p:nvGrpSpPr>
        <p:grpSpPr>
          <a:xfrm>
            <a:off x="2105698" y="4788598"/>
            <a:ext cx="203200" cy="209550"/>
            <a:chOff x="2105698" y="4788598"/>
            <a:chExt cx="203200" cy="209550"/>
          </a:xfrm>
        </p:grpSpPr>
        <p:sp>
          <p:nvSpPr>
            <p:cNvPr id="2757" name="object 2757"/>
            <p:cNvSpPr/>
            <p:nvPr/>
          </p:nvSpPr>
          <p:spPr>
            <a:xfrm>
              <a:off x="2111095" y="4793995"/>
              <a:ext cx="192405" cy="198755"/>
            </a:xfrm>
            <a:custGeom>
              <a:avLst/>
              <a:gdLst/>
              <a:ahLst/>
              <a:cxnLst/>
              <a:rect l="l" t="t" r="r" b="b"/>
              <a:pathLst>
                <a:path w="192405" h="198754">
                  <a:moveTo>
                    <a:pt x="0" y="0"/>
                  </a:moveTo>
                  <a:lnTo>
                    <a:pt x="0" y="198462"/>
                  </a:lnTo>
                  <a:lnTo>
                    <a:pt x="191998" y="198462"/>
                  </a:lnTo>
                  <a:lnTo>
                    <a:pt x="1919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2111095" y="4793995"/>
              <a:ext cx="192405" cy="198755"/>
            </a:xfrm>
            <a:custGeom>
              <a:avLst/>
              <a:gdLst/>
              <a:ahLst/>
              <a:cxnLst/>
              <a:rect l="l" t="t" r="r" b="b"/>
              <a:pathLst>
                <a:path w="192405" h="198754">
                  <a:moveTo>
                    <a:pt x="0" y="198462"/>
                  </a:moveTo>
                  <a:lnTo>
                    <a:pt x="0" y="0"/>
                  </a:lnTo>
                  <a:lnTo>
                    <a:pt x="191998" y="0"/>
                  </a:lnTo>
                  <a:lnTo>
                    <a:pt x="191998" y="198462"/>
                  </a:lnTo>
                  <a:lnTo>
                    <a:pt x="0" y="1984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59" name="object 2759"/>
          <p:cNvGrpSpPr/>
          <p:nvPr/>
        </p:nvGrpSpPr>
        <p:grpSpPr>
          <a:xfrm>
            <a:off x="6146939" y="4926723"/>
            <a:ext cx="203200" cy="209550"/>
            <a:chOff x="6146939" y="4926723"/>
            <a:chExt cx="203200" cy="209550"/>
          </a:xfrm>
        </p:grpSpPr>
        <p:sp>
          <p:nvSpPr>
            <p:cNvPr id="2760" name="object 2760"/>
            <p:cNvSpPr/>
            <p:nvPr/>
          </p:nvSpPr>
          <p:spPr>
            <a:xfrm>
              <a:off x="6152337" y="4932121"/>
              <a:ext cx="192405" cy="198755"/>
            </a:xfrm>
            <a:custGeom>
              <a:avLst/>
              <a:gdLst/>
              <a:ahLst/>
              <a:cxnLst/>
              <a:rect l="l" t="t" r="r" b="b"/>
              <a:pathLst>
                <a:path w="192404" h="198754">
                  <a:moveTo>
                    <a:pt x="0" y="0"/>
                  </a:moveTo>
                  <a:lnTo>
                    <a:pt x="0" y="198462"/>
                  </a:lnTo>
                  <a:lnTo>
                    <a:pt x="191998" y="198462"/>
                  </a:lnTo>
                  <a:lnTo>
                    <a:pt x="1919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/>
            <p:cNvSpPr/>
            <p:nvPr/>
          </p:nvSpPr>
          <p:spPr>
            <a:xfrm>
              <a:off x="6152337" y="4932121"/>
              <a:ext cx="192405" cy="198755"/>
            </a:xfrm>
            <a:custGeom>
              <a:avLst/>
              <a:gdLst/>
              <a:ahLst/>
              <a:cxnLst/>
              <a:rect l="l" t="t" r="r" b="b"/>
              <a:pathLst>
                <a:path w="192404" h="198754">
                  <a:moveTo>
                    <a:pt x="0" y="198462"/>
                  </a:moveTo>
                  <a:lnTo>
                    <a:pt x="0" y="0"/>
                  </a:lnTo>
                  <a:lnTo>
                    <a:pt x="191998" y="0"/>
                  </a:lnTo>
                  <a:lnTo>
                    <a:pt x="191998" y="198462"/>
                  </a:lnTo>
                  <a:lnTo>
                    <a:pt x="0" y="1984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62" name="object 2762"/>
          <p:cNvGrpSpPr/>
          <p:nvPr/>
        </p:nvGrpSpPr>
        <p:grpSpPr>
          <a:xfrm>
            <a:off x="2419883" y="4788598"/>
            <a:ext cx="200660" cy="209550"/>
            <a:chOff x="2419883" y="4788598"/>
            <a:chExt cx="200660" cy="209550"/>
          </a:xfrm>
        </p:grpSpPr>
        <p:sp>
          <p:nvSpPr>
            <p:cNvPr id="2763" name="object 2763"/>
            <p:cNvSpPr/>
            <p:nvPr/>
          </p:nvSpPr>
          <p:spPr>
            <a:xfrm>
              <a:off x="2425280" y="4793995"/>
              <a:ext cx="189865" cy="198755"/>
            </a:xfrm>
            <a:custGeom>
              <a:avLst/>
              <a:gdLst/>
              <a:ahLst/>
              <a:cxnLst/>
              <a:rect l="l" t="t" r="r" b="b"/>
              <a:pathLst>
                <a:path w="189864" h="198754">
                  <a:moveTo>
                    <a:pt x="0" y="0"/>
                  </a:moveTo>
                  <a:lnTo>
                    <a:pt x="0" y="198462"/>
                  </a:lnTo>
                  <a:lnTo>
                    <a:pt x="189826" y="198462"/>
                  </a:lnTo>
                  <a:lnTo>
                    <a:pt x="1898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2425280" y="4793995"/>
              <a:ext cx="189865" cy="198755"/>
            </a:xfrm>
            <a:custGeom>
              <a:avLst/>
              <a:gdLst/>
              <a:ahLst/>
              <a:cxnLst/>
              <a:rect l="l" t="t" r="r" b="b"/>
              <a:pathLst>
                <a:path w="189864" h="198754">
                  <a:moveTo>
                    <a:pt x="0" y="198462"/>
                  </a:moveTo>
                  <a:lnTo>
                    <a:pt x="0" y="0"/>
                  </a:lnTo>
                  <a:lnTo>
                    <a:pt x="189826" y="0"/>
                  </a:lnTo>
                  <a:lnTo>
                    <a:pt x="189826" y="198462"/>
                  </a:lnTo>
                  <a:lnTo>
                    <a:pt x="0" y="1984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65" name="object 2765"/>
          <p:cNvGrpSpPr/>
          <p:nvPr/>
        </p:nvGrpSpPr>
        <p:grpSpPr>
          <a:xfrm>
            <a:off x="6461125" y="4926723"/>
            <a:ext cx="200660" cy="209550"/>
            <a:chOff x="6461125" y="4926723"/>
            <a:chExt cx="200660" cy="209550"/>
          </a:xfrm>
        </p:grpSpPr>
        <p:sp>
          <p:nvSpPr>
            <p:cNvPr id="2766" name="object 2766"/>
            <p:cNvSpPr/>
            <p:nvPr/>
          </p:nvSpPr>
          <p:spPr>
            <a:xfrm>
              <a:off x="6466522" y="4932121"/>
              <a:ext cx="189865" cy="198755"/>
            </a:xfrm>
            <a:custGeom>
              <a:avLst/>
              <a:gdLst/>
              <a:ahLst/>
              <a:cxnLst/>
              <a:rect l="l" t="t" r="r" b="b"/>
              <a:pathLst>
                <a:path w="189865" h="198754">
                  <a:moveTo>
                    <a:pt x="0" y="0"/>
                  </a:moveTo>
                  <a:lnTo>
                    <a:pt x="0" y="198462"/>
                  </a:lnTo>
                  <a:lnTo>
                    <a:pt x="189826" y="198462"/>
                  </a:lnTo>
                  <a:lnTo>
                    <a:pt x="1898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/>
            <p:cNvSpPr/>
            <p:nvPr/>
          </p:nvSpPr>
          <p:spPr>
            <a:xfrm>
              <a:off x="6466522" y="4932121"/>
              <a:ext cx="189865" cy="198755"/>
            </a:xfrm>
            <a:custGeom>
              <a:avLst/>
              <a:gdLst/>
              <a:ahLst/>
              <a:cxnLst/>
              <a:rect l="l" t="t" r="r" b="b"/>
              <a:pathLst>
                <a:path w="189865" h="198754">
                  <a:moveTo>
                    <a:pt x="0" y="198462"/>
                  </a:moveTo>
                  <a:lnTo>
                    <a:pt x="0" y="0"/>
                  </a:lnTo>
                  <a:lnTo>
                    <a:pt x="189826" y="0"/>
                  </a:lnTo>
                  <a:lnTo>
                    <a:pt x="189826" y="198462"/>
                  </a:lnTo>
                  <a:lnTo>
                    <a:pt x="0" y="1984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68" name="object 2768"/>
          <p:cNvSpPr txBox="1"/>
          <p:nvPr/>
        </p:nvSpPr>
        <p:spPr>
          <a:xfrm>
            <a:off x="7442419" y="5386729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76" name="object 277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2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2777" name="object 2777"/>
          <p:cNvSpPr txBox="1"/>
          <p:nvPr/>
        </p:nvSpPr>
        <p:spPr>
          <a:xfrm>
            <a:off x="9097026" y="6988595"/>
            <a:ext cx="708025" cy="1143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25"/>
              </a:lnSpc>
            </a:pPr>
            <a:r>
              <a:rPr dirty="0" sz="700" spc="-90">
                <a:latin typeface="Arial"/>
                <a:cs typeface="Arial"/>
              </a:rPr>
              <a:t>TP</a:t>
            </a:r>
            <a:r>
              <a:rPr dirty="0" sz="700" spc="-30">
                <a:latin typeface="Arial"/>
                <a:cs typeface="Arial"/>
              </a:rPr>
              <a:t> </a:t>
            </a:r>
            <a:r>
              <a:rPr dirty="0" sz="700" spc="-20">
                <a:latin typeface="Arial"/>
                <a:cs typeface="Arial"/>
              </a:rPr>
              <a:t>101, </a:t>
            </a:r>
            <a:r>
              <a:rPr dirty="0" sz="700" spc="-35">
                <a:solidFill>
                  <a:srgbClr val="060C0C"/>
                </a:solidFill>
                <a:latin typeface="Arial"/>
                <a:cs typeface="Arial"/>
              </a:rPr>
              <a:t>Lámina</a:t>
            </a:r>
            <a:r>
              <a:rPr dirty="0" sz="7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700" spc="-25">
                <a:latin typeface="Arial"/>
                <a:cs typeface="Arial"/>
              </a:rPr>
              <a:t>32</a:t>
            </a:r>
            <a:endParaRPr sz="700">
              <a:latin typeface="Arial"/>
              <a:cs typeface="Arial"/>
            </a:endParaRPr>
          </a:p>
        </p:txBody>
      </p:sp>
      <p:sp>
        <p:nvSpPr>
          <p:cNvPr id="2769" name="object 2769"/>
          <p:cNvSpPr txBox="1"/>
          <p:nvPr/>
        </p:nvSpPr>
        <p:spPr>
          <a:xfrm>
            <a:off x="5232612" y="4967636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70" name="object 2770"/>
          <p:cNvSpPr txBox="1"/>
          <p:nvPr/>
        </p:nvSpPr>
        <p:spPr>
          <a:xfrm>
            <a:off x="7442419" y="4523147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71" name="object 2771"/>
          <p:cNvSpPr txBox="1"/>
          <p:nvPr/>
        </p:nvSpPr>
        <p:spPr>
          <a:xfrm>
            <a:off x="7442419" y="3659541"/>
            <a:ext cx="27051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solidFill>
                  <a:srgbClr val="060C0C"/>
                </a:solidFill>
                <a:latin typeface="Arial"/>
                <a:cs typeface="Arial"/>
              </a:rPr>
              <a:t>12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72" name="object 2772"/>
          <p:cNvSpPr txBox="1"/>
          <p:nvPr/>
        </p:nvSpPr>
        <p:spPr>
          <a:xfrm>
            <a:off x="3403812" y="538675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73" name="object 2773"/>
          <p:cNvSpPr txBox="1"/>
          <p:nvPr/>
        </p:nvSpPr>
        <p:spPr>
          <a:xfrm>
            <a:off x="1181317" y="4967659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74" name="object 2774"/>
          <p:cNvSpPr txBox="1"/>
          <p:nvPr/>
        </p:nvSpPr>
        <p:spPr>
          <a:xfrm>
            <a:off x="3403812" y="4523170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75" name="object 2775"/>
          <p:cNvSpPr txBox="1"/>
          <p:nvPr/>
        </p:nvSpPr>
        <p:spPr>
          <a:xfrm>
            <a:off x="3403812" y="3659564"/>
            <a:ext cx="27051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solidFill>
                  <a:srgbClr val="060C0C"/>
                </a:solidFill>
                <a:latin typeface="Arial"/>
                <a:cs typeface="Arial"/>
              </a:rPr>
              <a:t>12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3436620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Servopilotaje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6902005" y="2848254"/>
            <a:ext cx="1860550" cy="3411854"/>
            <a:chOff x="6902005" y="2848254"/>
            <a:chExt cx="1860550" cy="3411854"/>
          </a:xfrm>
        </p:grpSpPr>
        <p:sp>
          <p:nvSpPr>
            <p:cNvPr id="4" name="object 4"/>
            <p:cNvSpPr/>
            <p:nvPr/>
          </p:nvSpPr>
          <p:spPr>
            <a:xfrm>
              <a:off x="7443686" y="3123780"/>
              <a:ext cx="763270" cy="1100455"/>
            </a:xfrm>
            <a:custGeom>
              <a:avLst/>
              <a:gdLst/>
              <a:ahLst/>
              <a:cxnLst/>
              <a:rect l="l" t="t" r="r" b="b"/>
              <a:pathLst>
                <a:path w="763270" h="1100454">
                  <a:moveTo>
                    <a:pt x="0" y="1100378"/>
                  </a:moveTo>
                  <a:lnTo>
                    <a:pt x="0" y="0"/>
                  </a:lnTo>
                  <a:lnTo>
                    <a:pt x="762723" y="0"/>
                  </a:lnTo>
                  <a:lnTo>
                    <a:pt x="762723" y="1100378"/>
                  </a:lnTo>
                  <a:lnTo>
                    <a:pt x="0" y="11003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258965" y="4387037"/>
              <a:ext cx="1497965" cy="1867535"/>
            </a:xfrm>
            <a:custGeom>
              <a:avLst/>
              <a:gdLst/>
              <a:ahLst/>
              <a:cxnLst/>
              <a:rect l="l" t="t" r="r" b="b"/>
              <a:pathLst>
                <a:path w="1497965" h="1867535">
                  <a:moveTo>
                    <a:pt x="1497622" y="490601"/>
                  </a:moveTo>
                  <a:lnTo>
                    <a:pt x="1038796" y="305879"/>
                  </a:lnTo>
                  <a:lnTo>
                    <a:pt x="947432" y="294005"/>
                  </a:lnTo>
                  <a:lnTo>
                    <a:pt x="947432" y="581964"/>
                  </a:lnTo>
                  <a:lnTo>
                    <a:pt x="947432" y="611759"/>
                  </a:lnTo>
                  <a:lnTo>
                    <a:pt x="826274" y="611759"/>
                  </a:lnTo>
                  <a:lnTo>
                    <a:pt x="776439" y="709295"/>
                  </a:lnTo>
                  <a:lnTo>
                    <a:pt x="750798" y="581964"/>
                  </a:lnTo>
                  <a:lnTo>
                    <a:pt x="947432" y="581964"/>
                  </a:lnTo>
                  <a:lnTo>
                    <a:pt x="947432" y="294005"/>
                  </a:lnTo>
                  <a:lnTo>
                    <a:pt x="794499" y="274104"/>
                  </a:lnTo>
                  <a:lnTo>
                    <a:pt x="792505" y="91363"/>
                  </a:lnTo>
                  <a:lnTo>
                    <a:pt x="794499" y="0"/>
                  </a:lnTo>
                  <a:lnTo>
                    <a:pt x="713054" y="5956"/>
                  </a:lnTo>
                  <a:lnTo>
                    <a:pt x="423062" y="7937"/>
                  </a:lnTo>
                  <a:lnTo>
                    <a:pt x="335673" y="0"/>
                  </a:lnTo>
                  <a:lnTo>
                    <a:pt x="341630" y="93345"/>
                  </a:lnTo>
                  <a:lnTo>
                    <a:pt x="303898" y="274104"/>
                  </a:lnTo>
                  <a:lnTo>
                    <a:pt x="91363" y="305879"/>
                  </a:lnTo>
                  <a:lnTo>
                    <a:pt x="0" y="703122"/>
                  </a:lnTo>
                  <a:lnTo>
                    <a:pt x="158902" y="719010"/>
                  </a:lnTo>
                  <a:lnTo>
                    <a:pt x="182727" y="581964"/>
                  </a:lnTo>
                  <a:lnTo>
                    <a:pt x="335673" y="581964"/>
                  </a:lnTo>
                  <a:lnTo>
                    <a:pt x="333502" y="611759"/>
                  </a:lnTo>
                  <a:lnTo>
                    <a:pt x="212521" y="611759"/>
                  </a:lnTo>
                  <a:lnTo>
                    <a:pt x="91363" y="1344676"/>
                  </a:lnTo>
                  <a:lnTo>
                    <a:pt x="427037" y="1867065"/>
                  </a:lnTo>
                  <a:lnTo>
                    <a:pt x="703122" y="1867065"/>
                  </a:lnTo>
                  <a:lnTo>
                    <a:pt x="1070584" y="1344676"/>
                  </a:lnTo>
                  <a:lnTo>
                    <a:pt x="962710" y="702741"/>
                  </a:lnTo>
                  <a:lnTo>
                    <a:pt x="1497622" y="689216"/>
                  </a:lnTo>
                  <a:lnTo>
                    <a:pt x="1497622" y="490601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390054" y="2970847"/>
              <a:ext cx="286385" cy="1539875"/>
            </a:xfrm>
            <a:custGeom>
              <a:avLst/>
              <a:gdLst/>
              <a:ahLst/>
              <a:cxnLst/>
              <a:rect l="l" t="t" r="r" b="b"/>
              <a:pathLst>
                <a:path w="286384" h="1539875">
                  <a:moveTo>
                    <a:pt x="0" y="101295"/>
                  </a:moveTo>
                  <a:lnTo>
                    <a:pt x="0" y="1330782"/>
                  </a:lnTo>
                  <a:lnTo>
                    <a:pt x="5956" y="1354607"/>
                  </a:lnTo>
                  <a:lnTo>
                    <a:pt x="27813" y="1420152"/>
                  </a:lnTo>
                  <a:lnTo>
                    <a:pt x="47675" y="1457896"/>
                  </a:lnTo>
                  <a:lnTo>
                    <a:pt x="75476" y="1493646"/>
                  </a:lnTo>
                  <a:lnTo>
                    <a:pt x="109245" y="1521459"/>
                  </a:lnTo>
                  <a:lnTo>
                    <a:pt x="152946" y="1539328"/>
                  </a:lnTo>
                  <a:lnTo>
                    <a:pt x="152946" y="1515503"/>
                  </a:lnTo>
                  <a:lnTo>
                    <a:pt x="150952" y="1509534"/>
                  </a:lnTo>
                  <a:lnTo>
                    <a:pt x="143014" y="1497622"/>
                  </a:lnTo>
                  <a:lnTo>
                    <a:pt x="131089" y="1483715"/>
                  </a:lnTo>
                  <a:lnTo>
                    <a:pt x="119176" y="1463852"/>
                  </a:lnTo>
                  <a:lnTo>
                    <a:pt x="105270" y="1436052"/>
                  </a:lnTo>
                  <a:lnTo>
                    <a:pt x="93357" y="1406258"/>
                  </a:lnTo>
                  <a:lnTo>
                    <a:pt x="81432" y="1368513"/>
                  </a:lnTo>
                  <a:lnTo>
                    <a:pt x="75476" y="1324813"/>
                  </a:lnTo>
                  <a:lnTo>
                    <a:pt x="286016" y="1324813"/>
                  </a:lnTo>
                  <a:lnTo>
                    <a:pt x="286016" y="1217561"/>
                  </a:lnTo>
                  <a:lnTo>
                    <a:pt x="75476" y="1217561"/>
                  </a:lnTo>
                  <a:lnTo>
                    <a:pt x="75476" y="97320"/>
                  </a:lnTo>
                  <a:lnTo>
                    <a:pt x="103289" y="65544"/>
                  </a:lnTo>
                  <a:lnTo>
                    <a:pt x="152946" y="35750"/>
                  </a:lnTo>
                  <a:lnTo>
                    <a:pt x="172808" y="31775"/>
                  </a:lnTo>
                  <a:lnTo>
                    <a:pt x="172808" y="1981"/>
                  </a:lnTo>
                  <a:lnTo>
                    <a:pt x="168833" y="1981"/>
                  </a:lnTo>
                  <a:lnTo>
                    <a:pt x="154927" y="0"/>
                  </a:lnTo>
                  <a:lnTo>
                    <a:pt x="135064" y="1981"/>
                  </a:lnTo>
                  <a:lnTo>
                    <a:pt x="109245" y="5956"/>
                  </a:lnTo>
                  <a:lnTo>
                    <a:pt x="81432" y="15887"/>
                  </a:lnTo>
                  <a:lnTo>
                    <a:pt x="51638" y="33769"/>
                  </a:lnTo>
                  <a:lnTo>
                    <a:pt x="25819" y="61569"/>
                  </a:lnTo>
                  <a:lnTo>
                    <a:pt x="0" y="101295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7390054" y="2970847"/>
              <a:ext cx="286385" cy="1539875"/>
            </a:xfrm>
            <a:custGeom>
              <a:avLst/>
              <a:gdLst/>
              <a:ahLst/>
              <a:cxnLst/>
              <a:rect l="l" t="t" r="r" b="b"/>
              <a:pathLst>
                <a:path w="286384" h="1539875">
                  <a:moveTo>
                    <a:pt x="172808" y="31775"/>
                  </a:moveTo>
                  <a:lnTo>
                    <a:pt x="172808" y="1981"/>
                  </a:lnTo>
                  <a:lnTo>
                    <a:pt x="168833" y="1981"/>
                  </a:lnTo>
                  <a:lnTo>
                    <a:pt x="154927" y="0"/>
                  </a:lnTo>
                  <a:lnTo>
                    <a:pt x="109245" y="5956"/>
                  </a:lnTo>
                  <a:lnTo>
                    <a:pt x="51638" y="33769"/>
                  </a:lnTo>
                  <a:lnTo>
                    <a:pt x="0" y="101295"/>
                  </a:lnTo>
                  <a:lnTo>
                    <a:pt x="0" y="1330782"/>
                  </a:lnTo>
                  <a:lnTo>
                    <a:pt x="27813" y="1420152"/>
                  </a:lnTo>
                  <a:lnTo>
                    <a:pt x="47675" y="1457896"/>
                  </a:lnTo>
                  <a:lnTo>
                    <a:pt x="75476" y="1493646"/>
                  </a:lnTo>
                  <a:lnTo>
                    <a:pt x="109245" y="1521459"/>
                  </a:lnTo>
                  <a:lnTo>
                    <a:pt x="152946" y="1539328"/>
                  </a:lnTo>
                  <a:lnTo>
                    <a:pt x="152946" y="1515503"/>
                  </a:lnTo>
                  <a:lnTo>
                    <a:pt x="150952" y="1509534"/>
                  </a:lnTo>
                  <a:lnTo>
                    <a:pt x="143014" y="1497622"/>
                  </a:lnTo>
                  <a:lnTo>
                    <a:pt x="131089" y="1483715"/>
                  </a:lnTo>
                  <a:lnTo>
                    <a:pt x="119176" y="1463852"/>
                  </a:lnTo>
                  <a:lnTo>
                    <a:pt x="105270" y="1436052"/>
                  </a:lnTo>
                  <a:lnTo>
                    <a:pt x="93357" y="1406258"/>
                  </a:lnTo>
                  <a:lnTo>
                    <a:pt x="81432" y="1368513"/>
                  </a:lnTo>
                  <a:lnTo>
                    <a:pt x="75476" y="1324813"/>
                  </a:lnTo>
                  <a:lnTo>
                    <a:pt x="286016" y="1324813"/>
                  </a:lnTo>
                  <a:lnTo>
                    <a:pt x="286016" y="1217561"/>
                  </a:lnTo>
                  <a:lnTo>
                    <a:pt x="75476" y="1217561"/>
                  </a:lnTo>
                  <a:lnTo>
                    <a:pt x="75476" y="97320"/>
                  </a:lnTo>
                  <a:lnTo>
                    <a:pt x="103289" y="65544"/>
                  </a:lnTo>
                  <a:lnTo>
                    <a:pt x="152946" y="35750"/>
                  </a:lnTo>
                  <a:lnTo>
                    <a:pt x="172808" y="317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7970037" y="2970847"/>
              <a:ext cx="292100" cy="1539875"/>
            </a:xfrm>
            <a:custGeom>
              <a:avLst/>
              <a:gdLst/>
              <a:ahLst/>
              <a:cxnLst/>
              <a:rect l="l" t="t" r="r" b="b"/>
              <a:pathLst>
                <a:path w="292100" h="1539875">
                  <a:moveTo>
                    <a:pt x="0" y="1217561"/>
                  </a:moveTo>
                  <a:lnTo>
                    <a:pt x="0" y="1324813"/>
                  </a:lnTo>
                  <a:lnTo>
                    <a:pt x="214515" y="1324813"/>
                  </a:lnTo>
                  <a:lnTo>
                    <a:pt x="206565" y="1368513"/>
                  </a:lnTo>
                  <a:lnTo>
                    <a:pt x="194652" y="1406258"/>
                  </a:lnTo>
                  <a:lnTo>
                    <a:pt x="182740" y="1436052"/>
                  </a:lnTo>
                  <a:lnTo>
                    <a:pt x="170814" y="1463852"/>
                  </a:lnTo>
                  <a:lnTo>
                    <a:pt x="146977" y="1497622"/>
                  </a:lnTo>
                  <a:lnTo>
                    <a:pt x="139039" y="1509534"/>
                  </a:lnTo>
                  <a:lnTo>
                    <a:pt x="137045" y="1515503"/>
                  </a:lnTo>
                  <a:lnTo>
                    <a:pt x="137045" y="1539328"/>
                  </a:lnTo>
                  <a:lnTo>
                    <a:pt x="178765" y="1521459"/>
                  </a:lnTo>
                  <a:lnTo>
                    <a:pt x="212534" y="1493646"/>
                  </a:lnTo>
                  <a:lnTo>
                    <a:pt x="240334" y="1457896"/>
                  </a:lnTo>
                  <a:lnTo>
                    <a:pt x="260197" y="1420152"/>
                  </a:lnTo>
                  <a:lnTo>
                    <a:pt x="274104" y="1384401"/>
                  </a:lnTo>
                  <a:lnTo>
                    <a:pt x="289991" y="1330782"/>
                  </a:lnTo>
                  <a:lnTo>
                    <a:pt x="291972" y="1324813"/>
                  </a:lnTo>
                  <a:lnTo>
                    <a:pt x="291972" y="101295"/>
                  </a:lnTo>
                  <a:lnTo>
                    <a:pt x="266153" y="61569"/>
                  </a:lnTo>
                  <a:lnTo>
                    <a:pt x="238340" y="33769"/>
                  </a:lnTo>
                  <a:lnTo>
                    <a:pt x="178765" y="5956"/>
                  </a:lnTo>
                  <a:lnTo>
                    <a:pt x="133070" y="0"/>
                  </a:lnTo>
                  <a:lnTo>
                    <a:pt x="121157" y="1981"/>
                  </a:lnTo>
                  <a:lnTo>
                    <a:pt x="115201" y="1981"/>
                  </a:lnTo>
                  <a:lnTo>
                    <a:pt x="115201" y="31775"/>
                  </a:lnTo>
                  <a:lnTo>
                    <a:pt x="137045" y="35750"/>
                  </a:lnTo>
                  <a:lnTo>
                    <a:pt x="154927" y="43700"/>
                  </a:lnTo>
                  <a:lnTo>
                    <a:pt x="186702" y="65544"/>
                  </a:lnTo>
                  <a:lnTo>
                    <a:pt x="212534" y="97320"/>
                  </a:lnTo>
                  <a:lnTo>
                    <a:pt x="214515" y="101295"/>
                  </a:lnTo>
                  <a:lnTo>
                    <a:pt x="214515" y="1217561"/>
                  </a:lnTo>
                  <a:lnTo>
                    <a:pt x="0" y="1217561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7970037" y="2970847"/>
              <a:ext cx="292100" cy="1539875"/>
            </a:xfrm>
            <a:custGeom>
              <a:avLst/>
              <a:gdLst/>
              <a:ahLst/>
              <a:cxnLst/>
              <a:rect l="l" t="t" r="r" b="b"/>
              <a:pathLst>
                <a:path w="292100" h="1539875">
                  <a:moveTo>
                    <a:pt x="115201" y="31775"/>
                  </a:moveTo>
                  <a:lnTo>
                    <a:pt x="115201" y="1981"/>
                  </a:lnTo>
                  <a:lnTo>
                    <a:pt x="121157" y="1981"/>
                  </a:lnTo>
                  <a:lnTo>
                    <a:pt x="133070" y="0"/>
                  </a:lnTo>
                  <a:lnTo>
                    <a:pt x="178765" y="5956"/>
                  </a:lnTo>
                  <a:lnTo>
                    <a:pt x="238340" y="33769"/>
                  </a:lnTo>
                  <a:lnTo>
                    <a:pt x="266153" y="61569"/>
                  </a:lnTo>
                  <a:lnTo>
                    <a:pt x="291972" y="101295"/>
                  </a:lnTo>
                  <a:lnTo>
                    <a:pt x="291972" y="1324813"/>
                  </a:lnTo>
                  <a:lnTo>
                    <a:pt x="289991" y="1330782"/>
                  </a:lnTo>
                  <a:lnTo>
                    <a:pt x="284035" y="1354607"/>
                  </a:lnTo>
                  <a:lnTo>
                    <a:pt x="260197" y="1420152"/>
                  </a:lnTo>
                  <a:lnTo>
                    <a:pt x="240334" y="1457896"/>
                  </a:lnTo>
                  <a:lnTo>
                    <a:pt x="212534" y="1493646"/>
                  </a:lnTo>
                  <a:lnTo>
                    <a:pt x="178765" y="1521459"/>
                  </a:lnTo>
                  <a:lnTo>
                    <a:pt x="137045" y="1539328"/>
                  </a:lnTo>
                  <a:lnTo>
                    <a:pt x="137045" y="1515503"/>
                  </a:lnTo>
                  <a:lnTo>
                    <a:pt x="139039" y="1509534"/>
                  </a:lnTo>
                  <a:lnTo>
                    <a:pt x="146977" y="1497622"/>
                  </a:lnTo>
                  <a:lnTo>
                    <a:pt x="156908" y="1483715"/>
                  </a:lnTo>
                  <a:lnTo>
                    <a:pt x="170814" y="1463852"/>
                  </a:lnTo>
                  <a:lnTo>
                    <a:pt x="182740" y="1436052"/>
                  </a:lnTo>
                  <a:lnTo>
                    <a:pt x="194652" y="1406258"/>
                  </a:lnTo>
                  <a:lnTo>
                    <a:pt x="206565" y="1368513"/>
                  </a:lnTo>
                  <a:lnTo>
                    <a:pt x="214515" y="1324813"/>
                  </a:lnTo>
                  <a:lnTo>
                    <a:pt x="0" y="1324813"/>
                  </a:lnTo>
                  <a:lnTo>
                    <a:pt x="0" y="1217561"/>
                  </a:lnTo>
                  <a:lnTo>
                    <a:pt x="214515" y="1217561"/>
                  </a:lnTo>
                  <a:lnTo>
                    <a:pt x="214515" y="101295"/>
                  </a:lnTo>
                  <a:lnTo>
                    <a:pt x="186702" y="65544"/>
                  </a:lnTo>
                  <a:lnTo>
                    <a:pt x="154927" y="43700"/>
                  </a:lnTo>
                  <a:lnTo>
                    <a:pt x="137045" y="35750"/>
                  </a:lnTo>
                  <a:lnTo>
                    <a:pt x="115201" y="317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308621" y="4482376"/>
              <a:ext cx="347980" cy="1142365"/>
            </a:xfrm>
            <a:custGeom>
              <a:avLst/>
              <a:gdLst/>
              <a:ahLst/>
              <a:cxnLst/>
              <a:rect l="l" t="t" r="r" b="b"/>
              <a:pathLst>
                <a:path w="347979" h="1142364">
                  <a:moveTo>
                    <a:pt x="0" y="577989"/>
                  </a:moveTo>
                  <a:lnTo>
                    <a:pt x="0" y="697166"/>
                  </a:lnTo>
                  <a:lnTo>
                    <a:pt x="77457" y="697166"/>
                  </a:lnTo>
                  <a:lnTo>
                    <a:pt x="77457" y="1142085"/>
                  </a:lnTo>
                  <a:lnTo>
                    <a:pt x="172796" y="1142085"/>
                  </a:lnTo>
                  <a:lnTo>
                    <a:pt x="172796" y="546214"/>
                  </a:lnTo>
                  <a:lnTo>
                    <a:pt x="240334" y="546214"/>
                  </a:lnTo>
                  <a:lnTo>
                    <a:pt x="301904" y="631621"/>
                  </a:lnTo>
                  <a:lnTo>
                    <a:pt x="347586" y="631621"/>
                  </a:lnTo>
                  <a:lnTo>
                    <a:pt x="347586" y="57594"/>
                  </a:lnTo>
                  <a:lnTo>
                    <a:pt x="345605" y="53632"/>
                  </a:lnTo>
                  <a:lnTo>
                    <a:pt x="339648" y="43700"/>
                  </a:lnTo>
                  <a:lnTo>
                    <a:pt x="331698" y="29794"/>
                  </a:lnTo>
                  <a:lnTo>
                    <a:pt x="319785" y="17868"/>
                  </a:lnTo>
                  <a:lnTo>
                    <a:pt x="309854" y="5956"/>
                  </a:lnTo>
                  <a:lnTo>
                    <a:pt x="295948" y="0"/>
                  </a:lnTo>
                  <a:lnTo>
                    <a:pt x="282041" y="0"/>
                  </a:lnTo>
                  <a:lnTo>
                    <a:pt x="264172" y="9931"/>
                  </a:lnTo>
                  <a:lnTo>
                    <a:pt x="180746" y="93357"/>
                  </a:lnTo>
                  <a:lnTo>
                    <a:pt x="180746" y="148970"/>
                  </a:lnTo>
                  <a:lnTo>
                    <a:pt x="81445" y="148970"/>
                  </a:lnTo>
                  <a:lnTo>
                    <a:pt x="81445" y="577989"/>
                  </a:lnTo>
                  <a:lnTo>
                    <a:pt x="0" y="577989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308621" y="4482376"/>
              <a:ext cx="347980" cy="1142365"/>
            </a:xfrm>
            <a:custGeom>
              <a:avLst/>
              <a:gdLst/>
              <a:ahLst/>
              <a:cxnLst/>
              <a:rect l="l" t="t" r="r" b="b"/>
              <a:pathLst>
                <a:path w="347979" h="1142364">
                  <a:moveTo>
                    <a:pt x="77457" y="1142085"/>
                  </a:moveTo>
                  <a:lnTo>
                    <a:pt x="77457" y="697166"/>
                  </a:lnTo>
                  <a:lnTo>
                    <a:pt x="0" y="697166"/>
                  </a:lnTo>
                  <a:lnTo>
                    <a:pt x="0" y="577989"/>
                  </a:lnTo>
                  <a:lnTo>
                    <a:pt x="81445" y="577989"/>
                  </a:lnTo>
                  <a:lnTo>
                    <a:pt x="81445" y="148970"/>
                  </a:lnTo>
                  <a:lnTo>
                    <a:pt x="180746" y="148970"/>
                  </a:lnTo>
                  <a:lnTo>
                    <a:pt x="180746" y="93357"/>
                  </a:lnTo>
                  <a:lnTo>
                    <a:pt x="264172" y="9931"/>
                  </a:lnTo>
                  <a:lnTo>
                    <a:pt x="282041" y="0"/>
                  </a:lnTo>
                  <a:lnTo>
                    <a:pt x="295948" y="0"/>
                  </a:lnTo>
                  <a:lnTo>
                    <a:pt x="309854" y="5956"/>
                  </a:lnTo>
                  <a:lnTo>
                    <a:pt x="319785" y="17868"/>
                  </a:lnTo>
                  <a:lnTo>
                    <a:pt x="331698" y="29794"/>
                  </a:lnTo>
                  <a:lnTo>
                    <a:pt x="339648" y="43700"/>
                  </a:lnTo>
                  <a:lnTo>
                    <a:pt x="345605" y="53632"/>
                  </a:lnTo>
                  <a:lnTo>
                    <a:pt x="347586" y="57594"/>
                  </a:lnTo>
                  <a:lnTo>
                    <a:pt x="347586" y="631621"/>
                  </a:lnTo>
                  <a:lnTo>
                    <a:pt x="301904" y="631621"/>
                  </a:lnTo>
                  <a:lnTo>
                    <a:pt x="240334" y="546214"/>
                  </a:lnTo>
                  <a:lnTo>
                    <a:pt x="172796" y="546214"/>
                  </a:lnTo>
                  <a:lnTo>
                    <a:pt x="172796" y="1142085"/>
                  </a:lnTo>
                  <a:lnTo>
                    <a:pt x="77457" y="114208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7991881" y="4482376"/>
              <a:ext cx="270510" cy="304165"/>
            </a:xfrm>
            <a:custGeom>
              <a:avLst/>
              <a:gdLst/>
              <a:ahLst/>
              <a:cxnLst/>
              <a:rect l="l" t="t" r="r" b="b"/>
              <a:pathLst>
                <a:path w="270509" h="304164">
                  <a:moveTo>
                    <a:pt x="0" y="57594"/>
                  </a:moveTo>
                  <a:lnTo>
                    <a:pt x="0" y="303885"/>
                  </a:lnTo>
                  <a:lnTo>
                    <a:pt x="214515" y="303885"/>
                  </a:lnTo>
                  <a:lnTo>
                    <a:pt x="270129" y="274091"/>
                  </a:lnTo>
                  <a:lnTo>
                    <a:pt x="270129" y="148971"/>
                  </a:lnTo>
                  <a:lnTo>
                    <a:pt x="166852" y="148971"/>
                  </a:lnTo>
                  <a:lnTo>
                    <a:pt x="166852" y="95338"/>
                  </a:lnTo>
                  <a:lnTo>
                    <a:pt x="85407" y="9931"/>
                  </a:lnTo>
                  <a:lnTo>
                    <a:pt x="67538" y="0"/>
                  </a:lnTo>
                  <a:lnTo>
                    <a:pt x="53632" y="0"/>
                  </a:lnTo>
                  <a:lnTo>
                    <a:pt x="39725" y="5956"/>
                  </a:lnTo>
                  <a:lnTo>
                    <a:pt x="25831" y="17868"/>
                  </a:lnTo>
                  <a:lnTo>
                    <a:pt x="15887" y="29794"/>
                  </a:lnTo>
                  <a:lnTo>
                    <a:pt x="7950" y="43700"/>
                  </a:lnTo>
                  <a:lnTo>
                    <a:pt x="1993" y="53632"/>
                  </a:lnTo>
                  <a:lnTo>
                    <a:pt x="0" y="57594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7991881" y="4482376"/>
              <a:ext cx="270510" cy="304165"/>
            </a:xfrm>
            <a:custGeom>
              <a:avLst/>
              <a:gdLst/>
              <a:ahLst/>
              <a:cxnLst/>
              <a:rect l="l" t="t" r="r" b="b"/>
              <a:pathLst>
                <a:path w="270509" h="304164">
                  <a:moveTo>
                    <a:pt x="270129" y="274091"/>
                  </a:moveTo>
                  <a:lnTo>
                    <a:pt x="270129" y="148971"/>
                  </a:lnTo>
                  <a:lnTo>
                    <a:pt x="166852" y="148971"/>
                  </a:lnTo>
                  <a:lnTo>
                    <a:pt x="166852" y="95338"/>
                  </a:lnTo>
                  <a:lnTo>
                    <a:pt x="85407" y="9931"/>
                  </a:lnTo>
                  <a:lnTo>
                    <a:pt x="67538" y="0"/>
                  </a:lnTo>
                  <a:lnTo>
                    <a:pt x="53632" y="0"/>
                  </a:lnTo>
                  <a:lnTo>
                    <a:pt x="39725" y="5956"/>
                  </a:lnTo>
                  <a:lnTo>
                    <a:pt x="25831" y="17868"/>
                  </a:lnTo>
                  <a:lnTo>
                    <a:pt x="15887" y="29794"/>
                  </a:lnTo>
                  <a:lnTo>
                    <a:pt x="7950" y="43700"/>
                  </a:lnTo>
                  <a:lnTo>
                    <a:pt x="1993" y="53632"/>
                  </a:lnTo>
                  <a:lnTo>
                    <a:pt x="0" y="57594"/>
                  </a:lnTo>
                  <a:lnTo>
                    <a:pt x="0" y="303885"/>
                  </a:lnTo>
                  <a:lnTo>
                    <a:pt x="214515" y="303885"/>
                  </a:lnTo>
                  <a:lnTo>
                    <a:pt x="270129" y="27409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991881" y="4907432"/>
              <a:ext cx="344170" cy="717550"/>
            </a:xfrm>
            <a:custGeom>
              <a:avLst/>
              <a:gdLst/>
              <a:ahLst/>
              <a:cxnLst/>
              <a:rect l="l" t="t" r="r" b="b"/>
              <a:pathLst>
                <a:path w="344170" h="717550">
                  <a:moveTo>
                    <a:pt x="0" y="0"/>
                  </a:moveTo>
                  <a:lnTo>
                    <a:pt x="0" y="206565"/>
                  </a:lnTo>
                  <a:lnTo>
                    <a:pt x="47675" y="206565"/>
                  </a:lnTo>
                  <a:lnTo>
                    <a:pt x="107264" y="121157"/>
                  </a:lnTo>
                  <a:lnTo>
                    <a:pt x="176783" y="121157"/>
                  </a:lnTo>
                  <a:lnTo>
                    <a:pt x="176783" y="717029"/>
                  </a:lnTo>
                  <a:lnTo>
                    <a:pt x="268147" y="717029"/>
                  </a:lnTo>
                  <a:lnTo>
                    <a:pt x="268147" y="272110"/>
                  </a:lnTo>
                  <a:lnTo>
                    <a:pt x="343623" y="272110"/>
                  </a:lnTo>
                  <a:lnTo>
                    <a:pt x="343623" y="152933"/>
                  </a:lnTo>
                  <a:lnTo>
                    <a:pt x="268147" y="152933"/>
                  </a:lnTo>
                  <a:lnTo>
                    <a:pt x="268147" y="19862"/>
                  </a:lnTo>
                  <a:lnTo>
                    <a:pt x="2145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7991881" y="4907432"/>
              <a:ext cx="344170" cy="717550"/>
            </a:xfrm>
            <a:custGeom>
              <a:avLst/>
              <a:gdLst/>
              <a:ahLst/>
              <a:cxnLst/>
              <a:rect l="l" t="t" r="r" b="b"/>
              <a:pathLst>
                <a:path w="344170" h="717550">
                  <a:moveTo>
                    <a:pt x="268147" y="19862"/>
                  </a:moveTo>
                  <a:lnTo>
                    <a:pt x="214515" y="0"/>
                  </a:lnTo>
                  <a:lnTo>
                    <a:pt x="0" y="0"/>
                  </a:lnTo>
                  <a:lnTo>
                    <a:pt x="0" y="206565"/>
                  </a:lnTo>
                  <a:lnTo>
                    <a:pt x="47675" y="206565"/>
                  </a:lnTo>
                  <a:lnTo>
                    <a:pt x="107264" y="121157"/>
                  </a:lnTo>
                  <a:lnTo>
                    <a:pt x="176783" y="121157"/>
                  </a:lnTo>
                  <a:lnTo>
                    <a:pt x="176783" y="717029"/>
                  </a:lnTo>
                  <a:lnTo>
                    <a:pt x="268147" y="717029"/>
                  </a:lnTo>
                  <a:lnTo>
                    <a:pt x="268147" y="272110"/>
                  </a:lnTo>
                  <a:lnTo>
                    <a:pt x="343623" y="272110"/>
                  </a:lnTo>
                  <a:lnTo>
                    <a:pt x="343623" y="152933"/>
                  </a:lnTo>
                  <a:lnTo>
                    <a:pt x="268147" y="152933"/>
                  </a:lnTo>
                  <a:lnTo>
                    <a:pt x="268147" y="198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53503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53731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753957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754184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754410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754636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54863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755089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755317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755543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755769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755996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756222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756450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756676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756902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757129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757355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757582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757809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758035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758262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758488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758715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758941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759167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759395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759621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7598486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760300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760528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760754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760981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761207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761433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761660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761887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762114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762340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762566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62793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763019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763247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763473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763699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763926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764152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7643800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764832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765059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7652855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765738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765964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7661923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766645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766871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767097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767325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767551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767778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768004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768231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7684580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768911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7691374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769590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7698169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770270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7704976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770949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771177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771403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771630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771856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772082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772309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772535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7727633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7732154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773668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773896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774122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774348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774575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774801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7750290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775481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775708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775934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776161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7763879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776841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777067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777294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777520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7777468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778200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778427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778653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7788796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779332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779560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779786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7800124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780465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780693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7809192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7813726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7818260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7822794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08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47" y="59588"/>
                  </a:lnTo>
                  <a:lnTo>
                    <a:pt x="4508" y="59588"/>
                  </a:lnTo>
                  <a:lnTo>
                    <a:pt x="4508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7827302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7831836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7836370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784090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784316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7845438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784997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785223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785449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7856766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786130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786356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786582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7868095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787262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787488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787714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787942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7881684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788621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788847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789075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789301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7895285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789980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790208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790434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790661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790887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791113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7913408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7917942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792246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792473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792699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792927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793153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793379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793606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793832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7940599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794512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7947394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795192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7954188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795872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7960983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796551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796777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797005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797231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797458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797684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797911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798137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7983639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2260" y="0"/>
                  </a:move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close/>
                </a:path>
                <a:path w="5079" h="59689">
                  <a:moveTo>
                    <a:pt x="4533" y="0"/>
                  </a:moveTo>
                  <a:lnTo>
                    <a:pt x="2273" y="0"/>
                  </a:lnTo>
                  <a:lnTo>
                    <a:pt x="2273" y="59588"/>
                  </a:lnTo>
                  <a:lnTo>
                    <a:pt x="4533" y="59588"/>
                  </a:lnTo>
                  <a:lnTo>
                    <a:pt x="453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798817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799044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7992707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799724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799950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8001775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800629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800856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801083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801310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801536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801762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801989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802215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802443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802669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802895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803122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803348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803576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803802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804028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804255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804481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8047089" y="5258993"/>
              <a:ext cx="5080" cy="59690"/>
            </a:xfrm>
            <a:custGeom>
              <a:avLst/>
              <a:gdLst/>
              <a:ahLst/>
              <a:cxnLst/>
              <a:rect l="l" t="t" r="r" b="b"/>
              <a:pathLst>
                <a:path w="5079" h="59689">
                  <a:moveTo>
                    <a:pt x="4521" y="0"/>
                  </a:moveTo>
                  <a:lnTo>
                    <a:pt x="2260" y="0"/>
                  </a:lnTo>
                  <a:lnTo>
                    <a:pt x="0" y="0"/>
                  </a:lnTo>
                  <a:lnTo>
                    <a:pt x="0" y="59588"/>
                  </a:lnTo>
                  <a:lnTo>
                    <a:pt x="2260" y="59588"/>
                  </a:lnTo>
                  <a:lnTo>
                    <a:pt x="4521" y="59588"/>
                  </a:lnTo>
                  <a:lnTo>
                    <a:pt x="452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805160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805388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805614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805841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806067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806293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806521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806747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806974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807200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807426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8076539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807880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808107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8083334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808559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808786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8090128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809240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8094662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8096923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8099196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8101457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8103730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810599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8108251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811052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8112785" y="5258993"/>
              <a:ext cx="2540" cy="59690"/>
            </a:xfrm>
            <a:custGeom>
              <a:avLst/>
              <a:gdLst/>
              <a:ahLst/>
              <a:cxnLst/>
              <a:rect l="l" t="t" r="r" b="b"/>
              <a:pathLst>
                <a:path w="2540" h="59689">
                  <a:moveTo>
                    <a:pt x="0" y="0"/>
                  </a:moveTo>
                  <a:lnTo>
                    <a:pt x="0" y="59588"/>
                  </a:lnTo>
                  <a:lnTo>
                    <a:pt x="2260" y="59588"/>
                  </a:lnTo>
                  <a:lnTo>
                    <a:pt x="2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7535050" y="5258993"/>
              <a:ext cx="580390" cy="59690"/>
            </a:xfrm>
            <a:custGeom>
              <a:avLst/>
              <a:gdLst/>
              <a:ahLst/>
              <a:cxnLst/>
              <a:rect l="l" t="t" r="r" b="b"/>
              <a:pathLst>
                <a:path w="580390" h="59689">
                  <a:moveTo>
                    <a:pt x="0" y="59588"/>
                  </a:moveTo>
                  <a:lnTo>
                    <a:pt x="0" y="0"/>
                  </a:lnTo>
                  <a:lnTo>
                    <a:pt x="579983" y="0"/>
                  </a:lnTo>
                  <a:lnTo>
                    <a:pt x="579983" y="59588"/>
                  </a:lnTo>
                  <a:lnTo>
                    <a:pt x="0" y="595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6" name="object 2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7687983" y="5318582"/>
              <a:ext cx="274116" cy="131089"/>
            </a:xfrm>
            <a:prstGeom prst="rect">
              <a:avLst/>
            </a:prstGeom>
          </p:spPr>
        </p:pic>
        <p:sp>
          <p:nvSpPr>
            <p:cNvPr id="237" name="object 237"/>
            <p:cNvSpPr/>
            <p:nvPr/>
          </p:nvSpPr>
          <p:spPr>
            <a:xfrm>
              <a:off x="7687996" y="5318582"/>
              <a:ext cx="274320" cy="131445"/>
            </a:xfrm>
            <a:custGeom>
              <a:avLst/>
              <a:gdLst/>
              <a:ahLst/>
              <a:cxnLst/>
              <a:rect l="l" t="t" r="r" b="b"/>
              <a:pathLst>
                <a:path w="274320" h="131445">
                  <a:moveTo>
                    <a:pt x="0" y="131089"/>
                  </a:moveTo>
                  <a:lnTo>
                    <a:pt x="0" y="0"/>
                  </a:lnTo>
                  <a:lnTo>
                    <a:pt x="274104" y="0"/>
                  </a:lnTo>
                  <a:lnTo>
                    <a:pt x="274104" y="131089"/>
                  </a:lnTo>
                  <a:lnTo>
                    <a:pt x="0" y="13108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7535050" y="5219268"/>
              <a:ext cx="580390" cy="40005"/>
            </a:xfrm>
            <a:custGeom>
              <a:avLst/>
              <a:gdLst/>
              <a:ahLst/>
              <a:cxnLst/>
              <a:rect l="l" t="t" r="r" b="b"/>
              <a:pathLst>
                <a:path w="580390" h="40004">
                  <a:moveTo>
                    <a:pt x="0" y="0"/>
                  </a:moveTo>
                  <a:lnTo>
                    <a:pt x="0" y="39725"/>
                  </a:lnTo>
                  <a:lnTo>
                    <a:pt x="579983" y="39725"/>
                  </a:lnTo>
                  <a:lnTo>
                    <a:pt x="5799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7535050" y="5219268"/>
              <a:ext cx="580390" cy="40005"/>
            </a:xfrm>
            <a:custGeom>
              <a:avLst/>
              <a:gdLst/>
              <a:ahLst/>
              <a:cxnLst/>
              <a:rect l="l" t="t" r="r" b="b"/>
              <a:pathLst>
                <a:path w="580390" h="40004">
                  <a:moveTo>
                    <a:pt x="0" y="39725"/>
                  </a:moveTo>
                  <a:lnTo>
                    <a:pt x="0" y="0"/>
                  </a:lnTo>
                  <a:lnTo>
                    <a:pt x="579983" y="0"/>
                  </a:lnTo>
                  <a:lnTo>
                    <a:pt x="579983" y="39725"/>
                  </a:lnTo>
                  <a:lnTo>
                    <a:pt x="0" y="3972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6907403" y="3072142"/>
              <a:ext cx="824865" cy="3181985"/>
            </a:xfrm>
            <a:custGeom>
              <a:avLst/>
              <a:gdLst/>
              <a:ahLst/>
              <a:cxnLst/>
              <a:rect l="l" t="t" r="r" b="b"/>
              <a:pathLst>
                <a:path w="824865" h="3181985">
                  <a:moveTo>
                    <a:pt x="0" y="0"/>
                  </a:moveTo>
                  <a:lnTo>
                    <a:pt x="0" y="3181959"/>
                  </a:lnTo>
                  <a:lnTo>
                    <a:pt x="824280" y="3181959"/>
                  </a:lnTo>
                  <a:lnTo>
                    <a:pt x="824280" y="2643682"/>
                  </a:lnTo>
                  <a:lnTo>
                    <a:pt x="478675" y="2643682"/>
                  </a:lnTo>
                  <a:lnTo>
                    <a:pt x="478675" y="2107399"/>
                  </a:lnTo>
                  <a:lnTo>
                    <a:pt x="401218" y="2107399"/>
                  </a:lnTo>
                  <a:lnTo>
                    <a:pt x="401218" y="1926653"/>
                  </a:lnTo>
                  <a:lnTo>
                    <a:pt x="482663" y="1650568"/>
                  </a:lnTo>
                  <a:lnTo>
                    <a:pt x="4826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6907403" y="3072142"/>
              <a:ext cx="824865" cy="3181985"/>
            </a:xfrm>
            <a:custGeom>
              <a:avLst/>
              <a:gdLst/>
              <a:ahLst/>
              <a:cxnLst/>
              <a:rect l="l" t="t" r="r" b="b"/>
              <a:pathLst>
                <a:path w="824865" h="3181985">
                  <a:moveTo>
                    <a:pt x="0" y="3181959"/>
                  </a:moveTo>
                  <a:lnTo>
                    <a:pt x="824280" y="3181959"/>
                  </a:lnTo>
                  <a:lnTo>
                    <a:pt x="824280" y="2643682"/>
                  </a:lnTo>
                  <a:lnTo>
                    <a:pt x="478675" y="2643682"/>
                  </a:lnTo>
                  <a:lnTo>
                    <a:pt x="478675" y="2107399"/>
                  </a:lnTo>
                  <a:lnTo>
                    <a:pt x="401218" y="2107399"/>
                  </a:lnTo>
                  <a:lnTo>
                    <a:pt x="401218" y="1926653"/>
                  </a:lnTo>
                  <a:lnTo>
                    <a:pt x="482663" y="1650568"/>
                  </a:lnTo>
                  <a:lnTo>
                    <a:pt x="482663" y="0"/>
                  </a:lnTo>
                  <a:lnTo>
                    <a:pt x="0" y="0"/>
                  </a:lnTo>
                  <a:lnTo>
                    <a:pt x="0" y="318195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8262010" y="3072142"/>
              <a:ext cx="494665" cy="1841500"/>
            </a:xfrm>
            <a:custGeom>
              <a:avLst/>
              <a:gdLst/>
              <a:ahLst/>
              <a:cxnLst/>
              <a:rect l="l" t="t" r="r" b="b"/>
              <a:pathLst>
                <a:path w="494665" h="1841500">
                  <a:moveTo>
                    <a:pt x="0" y="0"/>
                  </a:moveTo>
                  <a:lnTo>
                    <a:pt x="0" y="1680362"/>
                  </a:lnTo>
                  <a:lnTo>
                    <a:pt x="494576" y="1841246"/>
                  </a:lnTo>
                  <a:lnTo>
                    <a:pt x="4945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8262010" y="3072142"/>
              <a:ext cx="494665" cy="1841500"/>
            </a:xfrm>
            <a:custGeom>
              <a:avLst/>
              <a:gdLst/>
              <a:ahLst/>
              <a:cxnLst/>
              <a:rect l="l" t="t" r="r" b="b"/>
              <a:pathLst>
                <a:path w="494665" h="1841500">
                  <a:moveTo>
                    <a:pt x="0" y="1680362"/>
                  </a:moveTo>
                  <a:lnTo>
                    <a:pt x="494576" y="1841246"/>
                  </a:lnTo>
                  <a:lnTo>
                    <a:pt x="494576" y="0"/>
                  </a:lnTo>
                  <a:lnTo>
                    <a:pt x="0" y="0"/>
                  </a:lnTo>
                  <a:lnTo>
                    <a:pt x="0" y="16803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7924355" y="4937226"/>
              <a:ext cx="832485" cy="1316990"/>
            </a:xfrm>
            <a:custGeom>
              <a:avLst/>
              <a:gdLst/>
              <a:ahLst/>
              <a:cxnLst/>
              <a:rect l="l" t="t" r="r" b="b"/>
              <a:pathLst>
                <a:path w="832484" h="1316989">
                  <a:moveTo>
                    <a:pt x="0" y="778598"/>
                  </a:moveTo>
                  <a:lnTo>
                    <a:pt x="0" y="1316875"/>
                  </a:lnTo>
                  <a:lnTo>
                    <a:pt x="528332" y="1316875"/>
                  </a:lnTo>
                  <a:lnTo>
                    <a:pt x="528332" y="242328"/>
                  </a:lnTo>
                  <a:lnTo>
                    <a:pt x="832230" y="242328"/>
                  </a:lnTo>
                  <a:lnTo>
                    <a:pt x="832230" y="137045"/>
                  </a:lnTo>
                  <a:lnTo>
                    <a:pt x="389305" y="0"/>
                  </a:lnTo>
                  <a:lnTo>
                    <a:pt x="411149" y="67525"/>
                  </a:lnTo>
                  <a:lnTo>
                    <a:pt x="411149" y="242315"/>
                  </a:lnTo>
                  <a:lnTo>
                    <a:pt x="337654" y="242315"/>
                  </a:lnTo>
                  <a:lnTo>
                    <a:pt x="337654" y="778598"/>
                  </a:lnTo>
                  <a:lnTo>
                    <a:pt x="0" y="77859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7600594" y="4937226"/>
              <a:ext cx="1156335" cy="1316990"/>
            </a:xfrm>
            <a:custGeom>
              <a:avLst/>
              <a:gdLst/>
              <a:ahLst/>
              <a:cxnLst/>
              <a:rect l="l" t="t" r="r" b="b"/>
              <a:pathLst>
                <a:path w="1156334" h="1316989">
                  <a:moveTo>
                    <a:pt x="323761" y="1316875"/>
                  </a:moveTo>
                  <a:lnTo>
                    <a:pt x="852093" y="1316875"/>
                  </a:lnTo>
                  <a:lnTo>
                    <a:pt x="852093" y="242328"/>
                  </a:lnTo>
                  <a:lnTo>
                    <a:pt x="1155992" y="242328"/>
                  </a:lnTo>
                  <a:lnTo>
                    <a:pt x="1155992" y="137045"/>
                  </a:lnTo>
                  <a:lnTo>
                    <a:pt x="713066" y="0"/>
                  </a:lnTo>
                  <a:lnTo>
                    <a:pt x="734910" y="67525"/>
                  </a:lnTo>
                  <a:lnTo>
                    <a:pt x="734910" y="242315"/>
                  </a:lnTo>
                  <a:lnTo>
                    <a:pt x="661415" y="242315"/>
                  </a:lnTo>
                  <a:lnTo>
                    <a:pt x="661415" y="778598"/>
                  </a:lnTo>
                  <a:lnTo>
                    <a:pt x="323761" y="778598"/>
                  </a:lnTo>
                  <a:lnTo>
                    <a:pt x="323761" y="1316875"/>
                  </a:lnTo>
                  <a:close/>
                </a:path>
                <a:path w="1156334" h="1316989">
                  <a:moveTo>
                    <a:pt x="0" y="492582"/>
                  </a:moveTo>
                  <a:lnTo>
                    <a:pt x="1993" y="484644"/>
                  </a:lnTo>
                  <a:lnTo>
                    <a:pt x="5956" y="476694"/>
                  </a:lnTo>
                  <a:lnTo>
                    <a:pt x="13906" y="472719"/>
                  </a:lnTo>
                  <a:lnTo>
                    <a:pt x="27812" y="472719"/>
                  </a:lnTo>
                  <a:lnTo>
                    <a:pt x="33769" y="476694"/>
                  </a:lnTo>
                  <a:lnTo>
                    <a:pt x="37744" y="484644"/>
                  </a:lnTo>
                  <a:lnTo>
                    <a:pt x="39725" y="492582"/>
                  </a:lnTo>
                  <a:lnTo>
                    <a:pt x="37744" y="498538"/>
                  </a:lnTo>
                  <a:lnTo>
                    <a:pt x="33769" y="506488"/>
                  </a:lnTo>
                  <a:lnTo>
                    <a:pt x="27812" y="510463"/>
                  </a:lnTo>
                  <a:lnTo>
                    <a:pt x="19862" y="512444"/>
                  </a:lnTo>
                  <a:lnTo>
                    <a:pt x="13906" y="510463"/>
                  </a:lnTo>
                  <a:lnTo>
                    <a:pt x="5956" y="506488"/>
                  </a:lnTo>
                  <a:lnTo>
                    <a:pt x="1993" y="498538"/>
                  </a:lnTo>
                  <a:lnTo>
                    <a:pt x="0" y="49258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7600594" y="5409945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62"/>
                  </a:moveTo>
                  <a:lnTo>
                    <a:pt x="1993" y="25819"/>
                  </a:lnTo>
                  <a:lnTo>
                    <a:pt x="5956" y="33769"/>
                  </a:lnTo>
                  <a:lnTo>
                    <a:pt x="13906" y="37744"/>
                  </a:lnTo>
                  <a:lnTo>
                    <a:pt x="19862" y="39725"/>
                  </a:lnTo>
                  <a:lnTo>
                    <a:pt x="27812" y="37744"/>
                  </a:lnTo>
                  <a:lnTo>
                    <a:pt x="33769" y="33769"/>
                  </a:lnTo>
                  <a:lnTo>
                    <a:pt x="37744" y="25819"/>
                  </a:lnTo>
                  <a:lnTo>
                    <a:pt x="39725" y="19862"/>
                  </a:lnTo>
                  <a:lnTo>
                    <a:pt x="37744" y="11925"/>
                  </a:lnTo>
                  <a:lnTo>
                    <a:pt x="33769" y="3975"/>
                  </a:lnTo>
                  <a:lnTo>
                    <a:pt x="27812" y="0"/>
                  </a:lnTo>
                  <a:lnTo>
                    <a:pt x="13906" y="0"/>
                  </a:lnTo>
                  <a:lnTo>
                    <a:pt x="5956" y="3975"/>
                  </a:lnTo>
                  <a:lnTo>
                    <a:pt x="1993" y="11925"/>
                  </a:lnTo>
                  <a:lnTo>
                    <a:pt x="0" y="19862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7600594" y="5334469"/>
              <a:ext cx="439420" cy="115570"/>
            </a:xfrm>
            <a:custGeom>
              <a:avLst/>
              <a:gdLst/>
              <a:ahLst/>
              <a:cxnLst/>
              <a:rect l="l" t="t" r="r" b="b"/>
              <a:pathLst>
                <a:path w="439420" h="115570">
                  <a:moveTo>
                    <a:pt x="0" y="95338"/>
                  </a:moveTo>
                  <a:lnTo>
                    <a:pt x="1993" y="87401"/>
                  </a:lnTo>
                  <a:lnTo>
                    <a:pt x="5956" y="79451"/>
                  </a:lnTo>
                  <a:lnTo>
                    <a:pt x="13906" y="75476"/>
                  </a:lnTo>
                  <a:lnTo>
                    <a:pt x="27812" y="75476"/>
                  </a:lnTo>
                  <a:lnTo>
                    <a:pt x="33769" y="79451"/>
                  </a:lnTo>
                  <a:lnTo>
                    <a:pt x="37744" y="87401"/>
                  </a:lnTo>
                  <a:lnTo>
                    <a:pt x="39725" y="95338"/>
                  </a:lnTo>
                  <a:lnTo>
                    <a:pt x="37744" y="101295"/>
                  </a:lnTo>
                  <a:lnTo>
                    <a:pt x="33769" y="109245"/>
                  </a:lnTo>
                  <a:lnTo>
                    <a:pt x="27812" y="113220"/>
                  </a:lnTo>
                  <a:lnTo>
                    <a:pt x="19862" y="115201"/>
                  </a:lnTo>
                  <a:lnTo>
                    <a:pt x="13906" y="113220"/>
                  </a:lnTo>
                  <a:lnTo>
                    <a:pt x="5956" y="109245"/>
                  </a:lnTo>
                  <a:lnTo>
                    <a:pt x="1993" y="101295"/>
                  </a:lnTo>
                  <a:lnTo>
                    <a:pt x="0" y="95338"/>
                  </a:lnTo>
                  <a:close/>
                </a:path>
                <a:path w="439420" h="115570">
                  <a:moveTo>
                    <a:pt x="399237" y="19862"/>
                  </a:moveTo>
                  <a:lnTo>
                    <a:pt x="399237" y="11912"/>
                  </a:lnTo>
                  <a:lnTo>
                    <a:pt x="403212" y="3975"/>
                  </a:lnTo>
                  <a:lnTo>
                    <a:pt x="411149" y="0"/>
                  </a:lnTo>
                  <a:lnTo>
                    <a:pt x="425056" y="0"/>
                  </a:lnTo>
                  <a:lnTo>
                    <a:pt x="433006" y="3975"/>
                  </a:lnTo>
                  <a:lnTo>
                    <a:pt x="436968" y="11912"/>
                  </a:lnTo>
                  <a:lnTo>
                    <a:pt x="438962" y="19862"/>
                  </a:lnTo>
                  <a:lnTo>
                    <a:pt x="436968" y="25819"/>
                  </a:lnTo>
                  <a:lnTo>
                    <a:pt x="433006" y="33769"/>
                  </a:lnTo>
                  <a:lnTo>
                    <a:pt x="425056" y="37731"/>
                  </a:lnTo>
                  <a:lnTo>
                    <a:pt x="419100" y="39725"/>
                  </a:lnTo>
                  <a:lnTo>
                    <a:pt x="411149" y="37731"/>
                  </a:lnTo>
                  <a:lnTo>
                    <a:pt x="403212" y="33769"/>
                  </a:lnTo>
                  <a:lnTo>
                    <a:pt x="399237" y="25819"/>
                  </a:lnTo>
                  <a:lnTo>
                    <a:pt x="399237" y="1986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7999831" y="5334469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1912"/>
                  </a:moveTo>
                  <a:lnTo>
                    <a:pt x="0" y="19862"/>
                  </a:lnTo>
                  <a:lnTo>
                    <a:pt x="0" y="25819"/>
                  </a:lnTo>
                  <a:lnTo>
                    <a:pt x="3975" y="33769"/>
                  </a:lnTo>
                  <a:lnTo>
                    <a:pt x="11912" y="37731"/>
                  </a:lnTo>
                  <a:lnTo>
                    <a:pt x="19862" y="39725"/>
                  </a:lnTo>
                  <a:lnTo>
                    <a:pt x="25819" y="37731"/>
                  </a:lnTo>
                  <a:lnTo>
                    <a:pt x="33769" y="33769"/>
                  </a:lnTo>
                  <a:lnTo>
                    <a:pt x="37731" y="25819"/>
                  </a:lnTo>
                  <a:lnTo>
                    <a:pt x="39725" y="19862"/>
                  </a:lnTo>
                  <a:lnTo>
                    <a:pt x="37731" y="11912"/>
                  </a:lnTo>
                  <a:lnTo>
                    <a:pt x="33769" y="3975"/>
                  </a:lnTo>
                  <a:lnTo>
                    <a:pt x="25819" y="0"/>
                  </a:lnTo>
                  <a:lnTo>
                    <a:pt x="11912" y="0"/>
                  </a:lnTo>
                  <a:lnTo>
                    <a:pt x="3975" y="3975"/>
                  </a:lnTo>
                  <a:lnTo>
                    <a:pt x="0" y="11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7620457" y="5334469"/>
              <a:ext cx="419100" cy="115570"/>
            </a:xfrm>
            <a:custGeom>
              <a:avLst/>
              <a:gdLst/>
              <a:ahLst/>
              <a:cxnLst/>
              <a:rect l="l" t="t" r="r" b="b"/>
              <a:pathLst>
                <a:path w="419100" h="115570">
                  <a:moveTo>
                    <a:pt x="379374" y="19862"/>
                  </a:moveTo>
                  <a:lnTo>
                    <a:pt x="379374" y="11912"/>
                  </a:lnTo>
                  <a:lnTo>
                    <a:pt x="383349" y="3975"/>
                  </a:lnTo>
                  <a:lnTo>
                    <a:pt x="391287" y="0"/>
                  </a:lnTo>
                  <a:lnTo>
                    <a:pt x="405193" y="0"/>
                  </a:lnTo>
                  <a:lnTo>
                    <a:pt x="413143" y="3975"/>
                  </a:lnTo>
                  <a:lnTo>
                    <a:pt x="417106" y="11912"/>
                  </a:lnTo>
                  <a:lnTo>
                    <a:pt x="419100" y="19862"/>
                  </a:lnTo>
                  <a:lnTo>
                    <a:pt x="417106" y="25819"/>
                  </a:lnTo>
                  <a:lnTo>
                    <a:pt x="413143" y="33769"/>
                  </a:lnTo>
                  <a:lnTo>
                    <a:pt x="405193" y="37731"/>
                  </a:lnTo>
                  <a:lnTo>
                    <a:pt x="399237" y="39725"/>
                  </a:lnTo>
                  <a:lnTo>
                    <a:pt x="391287" y="37731"/>
                  </a:lnTo>
                  <a:lnTo>
                    <a:pt x="383349" y="33769"/>
                  </a:lnTo>
                  <a:lnTo>
                    <a:pt x="379374" y="25819"/>
                  </a:lnTo>
                  <a:lnTo>
                    <a:pt x="379374" y="19862"/>
                  </a:lnTo>
                  <a:close/>
                </a:path>
                <a:path w="419100" h="115570">
                  <a:moveTo>
                    <a:pt x="3975" y="115201"/>
                  </a:moveTo>
                  <a:lnTo>
                    <a:pt x="67538" y="99313"/>
                  </a:lnTo>
                </a:path>
                <a:path w="419100" h="115570">
                  <a:moveTo>
                    <a:pt x="339648" y="51638"/>
                  </a:moveTo>
                  <a:lnTo>
                    <a:pt x="399237" y="39725"/>
                  </a:lnTo>
                </a:path>
                <a:path w="419100" h="115570">
                  <a:moveTo>
                    <a:pt x="0" y="75476"/>
                  </a:moveTo>
                  <a:lnTo>
                    <a:pt x="67538" y="63563"/>
                  </a:lnTo>
                </a:path>
                <a:path w="419100" h="115570">
                  <a:moveTo>
                    <a:pt x="339648" y="11912"/>
                  </a:moveTo>
                  <a:lnTo>
                    <a:pt x="405193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0" name="object 25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465530" y="3193300"/>
              <a:ext cx="132016" cy="123151"/>
            </a:xfrm>
            <a:prstGeom prst="rect">
              <a:avLst/>
            </a:prstGeom>
          </p:spPr>
        </p:pic>
        <p:sp>
          <p:nvSpPr>
            <p:cNvPr id="251" name="object 251"/>
            <p:cNvSpPr/>
            <p:nvPr/>
          </p:nvSpPr>
          <p:spPr>
            <a:xfrm>
              <a:off x="7594740" y="2881611"/>
              <a:ext cx="3175" cy="313690"/>
            </a:xfrm>
            <a:custGeom>
              <a:avLst/>
              <a:gdLst/>
              <a:ahLst/>
              <a:cxnLst/>
              <a:rect l="l" t="t" r="r" b="b"/>
              <a:pathLst>
                <a:path w="3175" h="313689">
                  <a:moveTo>
                    <a:pt x="0" y="1834"/>
                  </a:moveTo>
                  <a:lnTo>
                    <a:pt x="0" y="313683"/>
                  </a:lnTo>
                  <a:lnTo>
                    <a:pt x="2806" y="313683"/>
                  </a:lnTo>
                  <a:lnTo>
                    <a:pt x="2806" y="0"/>
                  </a:lnTo>
                  <a:lnTo>
                    <a:pt x="0" y="1834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7597547" y="2879724"/>
              <a:ext cx="3175" cy="436880"/>
            </a:xfrm>
            <a:custGeom>
              <a:avLst/>
              <a:gdLst/>
              <a:ahLst/>
              <a:cxnLst/>
              <a:rect l="l" t="t" r="r" b="b"/>
              <a:pathLst>
                <a:path w="3175" h="436879">
                  <a:moveTo>
                    <a:pt x="2806" y="0"/>
                  </a:moveTo>
                  <a:lnTo>
                    <a:pt x="0" y="1828"/>
                  </a:lnTo>
                  <a:lnTo>
                    <a:pt x="0" y="315569"/>
                  </a:lnTo>
                  <a:lnTo>
                    <a:pt x="0" y="436727"/>
                  </a:lnTo>
                  <a:lnTo>
                    <a:pt x="2806" y="436727"/>
                  </a:lnTo>
                  <a:lnTo>
                    <a:pt x="2806" y="315569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7600353" y="2876067"/>
              <a:ext cx="5715" cy="1061085"/>
            </a:xfrm>
            <a:custGeom>
              <a:avLst/>
              <a:gdLst/>
              <a:ahLst/>
              <a:cxnLst/>
              <a:rect l="l" t="t" r="r" b="b"/>
              <a:pathLst>
                <a:path w="5715" h="1061085">
                  <a:moveTo>
                    <a:pt x="5613" y="0"/>
                  </a:moveTo>
                  <a:lnTo>
                    <a:pt x="2806" y="1828"/>
                  </a:lnTo>
                  <a:lnTo>
                    <a:pt x="0" y="3657"/>
                  </a:lnTo>
                  <a:lnTo>
                    <a:pt x="0" y="319227"/>
                  </a:lnTo>
                  <a:lnTo>
                    <a:pt x="0" y="440385"/>
                  </a:lnTo>
                  <a:lnTo>
                    <a:pt x="241" y="440385"/>
                  </a:lnTo>
                  <a:lnTo>
                    <a:pt x="241" y="1050175"/>
                  </a:lnTo>
                  <a:lnTo>
                    <a:pt x="2806" y="1055230"/>
                  </a:lnTo>
                  <a:lnTo>
                    <a:pt x="5613" y="1060780"/>
                  </a:lnTo>
                  <a:lnTo>
                    <a:pt x="5613" y="440385"/>
                  </a:lnTo>
                  <a:lnTo>
                    <a:pt x="5613" y="319227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7605967" y="2874238"/>
              <a:ext cx="3175" cy="1068705"/>
            </a:xfrm>
            <a:custGeom>
              <a:avLst/>
              <a:gdLst/>
              <a:ahLst/>
              <a:cxnLst/>
              <a:rect l="l" t="t" r="r" b="b"/>
              <a:pathLst>
                <a:path w="3175" h="1068704">
                  <a:moveTo>
                    <a:pt x="2806" y="0"/>
                  </a:moveTo>
                  <a:lnTo>
                    <a:pt x="0" y="1828"/>
                  </a:lnTo>
                  <a:lnTo>
                    <a:pt x="0" y="321056"/>
                  </a:lnTo>
                  <a:lnTo>
                    <a:pt x="0" y="442214"/>
                  </a:lnTo>
                  <a:lnTo>
                    <a:pt x="0" y="1062609"/>
                  </a:lnTo>
                  <a:lnTo>
                    <a:pt x="2806" y="1068146"/>
                  </a:lnTo>
                  <a:lnTo>
                    <a:pt x="2806" y="442214"/>
                  </a:lnTo>
                  <a:lnTo>
                    <a:pt x="2806" y="321056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7608773" y="2872396"/>
              <a:ext cx="3175" cy="1075690"/>
            </a:xfrm>
            <a:custGeom>
              <a:avLst/>
              <a:gdLst/>
              <a:ahLst/>
              <a:cxnLst/>
              <a:rect l="l" t="t" r="r" b="b"/>
              <a:pathLst>
                <a:path w="3175" h="1075689">
                  <a:moveTo>
                    <a:pt x="2806" y="0"/>
                  </a:moveTo>
                  <a:lnTo>
                    <a:pt x="0" y="1841"/>
                  </a:lnTo>
                  <a:lnTo>
                    <a:pt x="0" y="322897"/>
                  </a:lnTo>
                  <a:lnTo>
                    <a:pt x="0" y="444055"/>
                  </a:lnTo>
                  <a:lnTo>
                    <a:pt x="0" y="1069987"/>
                  </a:lnTo>
                  <a:lnTo>
                    <a:pt x="2806" y="1075524"/>
                  </a:lnTo>
                  <a:lnTo>
                    <a:pt x="2806" y="444055"/>
                  </a:lnTo>
                  <a:lnTo>
                    <a:pt x="2806" y="322897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7611593" y="2868739"/>
              <a:ext cx="5715" cy="1090295"/>
            </a:xfrm>
            <a:custGeom>
              <a:avLst/>
              <a:gdLst/>
              <a:ahLst/>
              <a:cxnLst/>
              <a:rect l="l" t="t" r="r" b="b"/>
              <a:pathLst>
                <a:path w="5715" h="1090295">
                  <a:moveTo>
                    <a:pt x="5613" y="0"/>
                  </a:moveTo>
                  <a:lnTo>
                    <a:pt x="2806" y="1828"/>
                  </a:lnTo>
                  <a:lnTo>
                    <a:pt x="0" y="3657"/>
                  </a:lnTo>
                  <a:lnTo>
                    <a:pt x="0" y="326555"/>
                  </a:lnTo>
                  <a:lnTo>
                    <a:pt x="0" y="447713"/>
                  </a:lnTo>
                  <a:lnTo>
                    <a:pt x="0" y="1079207"/>
                  </a:lnTo>
                  <a:lnTo>
                    <a:pt x="2806" y="1084745"/>
                  </a:lnTo>
                  <a:lnTo>
                    <a:pt x="5613" y="1090295"/>
                  </a:lnTo>
                  <a:lnTo>
                    <a:pt x="5613" y="447713"/>
                  </a:lnTo>
                  <a:lnTo>
                    <a:pt x="5613" y="326555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7617206" y="2866897"/>
              <a:ext cx="3175" cy="1097915"/>
            </a:xfrm>
            <a:custGeom>
              <a:avLst/>
              <a:gdLst/>
              <a:ahLst/>
              <a:cxnLst/>
              <a:rect l="l" t="t" r="r" b="b"/>
              <a:pathLst>
                <a:path w="3175" h="1097914">
                  <a:moveTo>
                    <a:pt x="2806" y="0"/>
                  </a:moveTo>
                  <a:lnTo>
                    <a:pt x="0" y="1841"/>
                  </a:lnTo>
                  <a:lnTo>
                    <a:pt x="0" y="328396"/>
                  </a:lnTo>
                  <a:lnTo>
                    <a:pt x="0" y="449554"/>
                  </a:lnTo>
                  <a:lnTo>
                    <a:pt x="0" y="1092136"/>
                  </a:lnTo>
                  <a:lnTo>
                    <a:pt x="2806" y="1097673"/>
                  </a:lnTo>
                  <a:lnTo>
                    <a:pt x="2806" y="449554"/>
                  </a:lnTo>
                  <a:lnTo>
                    <a:pt x="2806" y="328396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7620013" y="2865069"/>
              <a:ext cx="3175" cy="1105535"/>
            </a:xfrm>
            <a:custGeom>
              <a:avLst/>
              <a:gdLst/>
              <a:ahLst/>
              <a:cxnLst/>
              <a:rect l="l" t="t" r="r" b="b"/>
              <a:pathLst>
                <a:path w="3175" h="1105535">
                  <a:moveTo>
                    <a:pt x="2806" y="0"/>
                  </a:moveTo>
                  <a:lnTo>
                    <a:pt x="0" y="1828"/>
                  </a:lnTo>
                  <a:lnTo>
                    <a:pt x="0" y="330225"/>
                  </a:lnTo>
                  <a:lnTo>
                    <a:pt x="0" y="451383"/>
                  </a:lnTo>
                  <a:lnTo>
                    <a:pt x="0" y="1099502"/>
                  </a:lnTo>
                  <a:lnTo>
                    <a:pt x="2806" y="1105039"/>
                  </a:lnTo>
                  <a:lnTo>
                    <a:pt x="2806" y="451383"/>
                  </a:lnTo>
                  <a:lnTo>
                    <a:pt x="2806" y="330225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7622820" y="2861411"/>
              <a:ext cx="5715" cy="1120140"/>
            </a:xfrm>
            <a:custGeom>
              <a:avLst/>
              <a:gdLst/>
              <a:ahLst/>
              <a:cxnLst/>
              <a:rect l="l" t="t" r="r" b="b"/>
              <a:pathLst>
                <a:path w="5715" h="1120139">
                  <a:moveTo>
                    <a:pt x="5613" y="0"/>
                  </a:moveTo>
                  <a:lnTo>
                    <a:pt x="2806" y="1828"/>
                  </a:lnTo>
                  <a:lnTo>
                    <a:pt x="0" y="3657"/>
                  </a:lnTo>
                  <a:lnTo>
                    <a:pt x="0" y="333883"/>
                  </a:lnTo>
                  <a:lnTo>
                    <a:pt x="0" y="455041"/>
                  </a:lnTo>
                  <a:lnTo>
                    <a:pt x="0" y="1108697"/>
                  </a:lnTo>
                  <a:lnTo>
                    <a:pt x="2806" y="1114234"/>
                  </a:lnTo>
                  <a:lnTo>
                    <a:pt x="5613" y="1119784"/>
                  </a:lnTo>
                  <a:lnTo>
                    <a:pt x="5613" y="455041"/>
                  </a:lnTo>
                  <a:lnTo>
                    <a:pt x="5613" y="33388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7628446" y="2859569"/>
              <a:ext cx="3175" cy="1127760"/>
            </a:xfrm>
            <a:custGeom>
              <a:avLst/>
              <a:gdLst/>
              <a:ahLst/>
              <a:cxnLst/>
              <a:rect l="l" t="t" r="r" b="b"/>
              <a:pathLst>
                <a:path w="3175" h="1127760">
                  <a:moveTo>
                    <a:pt x="2806" y="0"/>
                  </a:moveTo>
                  <a:lnTo>
                    <a:pt x="0" y="1828"/>
                  </a:lnTo>
                  <a:lnTo>
                    <a:pt x="0" y="335724"/>
                  </a:lnTo>
                  <a:lnTo>
                    <a:pt x="0" y="456882"/>
                  </a:lnTo>
                  <a:lnTo>
                    <a:pt x="0" y="1121651"/>
                  </a:lnTo>
                  <a:lnTo>
                    <a:pt x="2806" y="1127188"/>
                  </a:lnTo>
                  <a:lnTo>
                    <a:pt x="2806" y="456882"/>
                  </a:lnTo>
                  <a:lnTo>
                    <a:pt x="2806" y="335724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7631252" y="2857741"/>
              <a:ext cx="3175" cy="1134745"/>
            </a:xfrm>
            <a:custGeom>
              <a:avLst/>
              <a:gdLst/>
              <a:ahLst/>
              <a:cxnLst/>
              <a:rect l="l" t="t" r="r" b="b"/>
              <a:pathLst>
                <a:path w="3175" h="1134745">
                  <a:moveTo>
                    <a:pt x="2806" y="0"/>
                  </a:moveTo>
                  <a:lnTo>
                    <a:pt x="0" y="1828"/>
                  </a:lnTo>
                  <a:lnTo>
                    <a:pt x="0" y="337553"/>
                  </a:lnTo>
                  <a:lnTo>
                    <a:pt x="0" y="458711"/>
                  </a:lnTo>
                  <a:lnTo>
                    <a:pt x="0" y="1129017"/>
                  </a:lnTo>
                  <a:lnTo>
                    <a:pt x="2806" y="1134554"/>
                  </a:lnTo>
                  <a:lnTo>
                    <a:pt x="2806" y="458711"/>
                  </a:lnTo>
                  <a:lnTo>
                    <a:pt x="2806" y="33755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7634059" y="2855912"/>
              <a:ext cx="3175" cy="1142365"/>
            </a:xfrm>
            <a:custGeom>
              <a:avLst/>
              <a:gdLst/>
              <a:ahLst/>
              <a:cxnLst/>
              <a:rect l="l" t="t" r="r" b="b"/>
              <a:pathLst>
                <a:path w="3175" h="1142364">
                  <a:moveTo>
                    <a:pt x="2806" y="0"/>
                  </a:moveTo>
                  <a:lnTo>
                    <a:pt x="0" y="1828"/>
                  </a:lnTo>
                  <a:lnTo>
                    <a:pt x="0" y="339382"/>
                  </a:lnTo>
                  <a:lnTo>
                    <a:pt x="0" y="460540"/>
                  </a:lnTo>
                  <a:lnTo>
                    <a:pt x="0" y="1136383"/>
                  </a:lnTo>
                  <a:lnTo>
                    <a:pt x="2806" y="1141933"/>
                  </a:lnTo>
                  <a:lnTo>
                    <a:pt x="2806" y="460540"/>
                  </a:lnTo>
                  <a:lnTo>
                    <a:pt x="2806" y="33938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7636866" y="2854083"/>
              <a:ext cx="3175" cy="1149350"/>
            </a:xfrm>
            <a:custGeom>
              <a:avLst/>
              <a:gdLst/>
              <a:ahLst/>
              <a:cxnLst/>
              <a:rect l="l" t="t" r="r" b="b"/>
              <a:pathLst>
                <a:path w="3175" h="1149350">
                  <a:moveTo>
                    <a:pt x="2806" y="0"/>
                  </a:moveTo>
                  <a:lnTo>
                    <a:pt x="0" y="1828"/>
                  </a:lnTo>
                  <a:lnTo>
                    <a:pt x="0" y="341210"/>
                  </a:lnTo>
                  <a:lnTo>
                    <a:pt x="0" y="462368"/>
                  </a:lnTo>
                  <a:lnTo>
                    <a:pt x="0" y="1143762"/>
                  </a:lnTo>
                  <a:lnTo>
                    <a:pt x="2806" y="1149299"/>
                  </a:lnTo>
                  <a:lnTo>
                    <a:pt x="2806" y="462368"/>
                  </a:lnTo>
                  <a:lnTo>
                    <a:pt x="2806" y="341210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7639050" y="2853651"/>
              <a:ext cx="3810" cy="1155700"/>
            </a:xfrm>
            <a:custGeom>
              <a:avLst/>
              <a:gdLst/>
              <a:ahLst/>
              <a:cxnLst/>
              <a:rect l="l" t="t" r="r" b="b"/>
              <a:pathLst>
                <a:path w="3809" h="1155700">
                  <a:moveTo>
                    <a:pt x="3810" y="0"/>
                  </a:moveTo>
                  <a:lnTo>
                    <a:pt x="1270" y="0"/>
                  </a:lnTo>
                  <a:lnTo>
                    <a:pt x="1270" y="431"/>
                  </a:lnTo>
                  <a:lnTo>
                    <a:pt x="0" y="431"/>
                  </a:lnTo>
                  <a:lnTo>
                    <a:pt x="0" y="341642"/>
                  </a:lnTo>
                  <a:lnTo>
                    <a:pt x="622" y="341642"/>
                  </a:lnTo>
                  <a:lnTo>
                    <a:pt x="622" y="462800"/>
                  </a:lnTo>
                  <a:lnTo>
                    <a:pt x="622" y="1149731"/>
                  </a:lnTo>
                  <a:lnTo>
                    <a:pt x="3429" y="1155268"/>
                  </a:lnTo>
                  <a:lnTo>
                    <a:pt x="3429" y="462800"/>
                  </a:lnTo>
                  <a:lnTo>
                    <a:pt x="3429" y="341642"/>
                  </a:lnTo>
                  <a:lnTo>
                    <a:pt x="3810" y="341642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7642479" y="2853651"/>
              <a:ext cx="3175" cy="1161415"/>
            </a:xfrm>
            <a:custGeom>
              <a:avLst/>
              <a:gdLst/>
              <a:ahLst/>
              <a:cxnLst/>
              <a:rect l="l" t="t" r="r" b="b"/>
              <a:pathLst>
                <a:path w="3175" h="1161414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55268"/>
                  </a:lnTo>
                  <a:lnTo>
                    <a:pt x="2806" y="1160805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7645299" y="2853651"/>
              <a:ext cx="3175" cy="1166495"/>
            </a:xfrm>
            <a:custGeom>
              <a:avLst/>
              <a:gdLst/>
              <a:ahLst/>
              <a:cxnLst/>
              <a:rect l="l" t="t" r="r" b="b"/>
              <a:pathLst>
                <a:path w="3175" h="1166495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60830"/>
                  </a:lnTo>
                  <a:lnTo>
                    <a:pt x="2806" y="1166380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7648105" y="2853651"/>
              <a:ext cx="3175" cy="1172210"/>
            </a:xfrm>
            <a:custGeom>
              <a:avLst/>
              <a:gdLst/>
              <a:ahLst/>
              <a:cxnLst/>
              <a:rect l="l" t="t" r="r" b="b"/>
              <a:pathLst>
                <a:path w="3175" h="11722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66380"/>
                  </a:lnTo>
                  <a:lnTo>
                    <a:pt x="2806" y="1171917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7650912" y="2853651"/>
              <a:ext cx="5715" cy="1183005"/>
            </a:xfrm>
            <a:custGeom>
              <a:avLst/>
              <a:gdLst/>
              <a:ahLst/>
              <a:cxnLst/>
              <a:rect l="l" t="t" r="r" b="b"/>
              <a:pathLst>
                <a:path w="5715" h="1183004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71917"/>
                  </a:lnTo>
                  <a:lnTo>
                    <a:pt x="2806" y="1177455"/>
                  </a:lnTo>
                  <a:lnTo>
                    <a:pt x="5613" y="1182992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7656525" y="2853651"/>
              <a:ext cx="3175" cy="1188720"/>
            </a:xfrm>
            <a:custGeom>
              <a:avLst/>
              <a:gdLst/>
              <a:ahLst/>
              <a:cxnLst/>
              <a:rect l="l" t="t" r="r" b="b"/>
              <a:pathLst>
                <a:path w="3175" h="118872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82992"/>
                  </a:lnTo>
                  <a:lnTo>
                    <a:pt x="2806" y="1188542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7659332" y="2853651"/>
              <a:ext cx="5715" cy="1200150"/>
            </a:xfrm>
            <a:custGeom>
              <a:avLst/>
              <a:gdLst/>
              <a:ahLst/>
              <a:cxnLst/>
              <a:rect l="l" t="t" r="r" b="b"/>
              <a:pathLst>
                <a:path w="5715" h="120015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88542"/>
                  </a:lnTo>
                  <a:lnTo>
                    <a:pt x="2806" y="1194079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  <a:path w="5715" h="1200150">
                  <a:moveTo>
                    <a:pt x="5626" y="0"/>
                  </a:moveTo>
                  <a:lnTo>
                    <a:pt x="2819" y="0"/>
                  </a:lnTo>
                  <a:lnTo>
                    <a:pt x="2819" y="341642"/>
                  </a:lnTo>
                  <a:lnTo>
                    <a:pt x="2819" y="462800"/>
                  </a:lnTo>
                  <a:lnTo>
                    <a:pt x="2819" y="1194104"/>
                  </a:lnTo>
                  <a:lnTo>
                    <a:pt x="5626" y="1199642"/>
                  </a:lnTo>
                  <a:lnTo>
                    <a:pt x="5626" y="462800"/>
                  </a:lnTo>
                  <a:lnTo>
                    <a:pt x="5626" y="341642"/>
                  </a:lnTo>
                  <a:lnTo>
                    <a:pt x="562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7664958" y="2853651"/>
              <a:ext cx="3175" cy="1205230"/>
            </a:xfrm>
            <a:custGeom>
              <a:avLst/>
              <a:gdLst/>
              <a:ahLst/>
              <a:cxnLst/>
              <a:rect l="l" t="t" r="r" b="b"/>
              <a:pathLst>
                <a:path w="3175" h="1205229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99642"/>
                  </a:lnTo>
                  <a:lnTo>
                    <a:pt x="2806" y="1205191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7667765" y="2853651"/>
              <a:ext cx="5715" cy="1216660"/>
            </a:xfrm>
            <a:custGeom>
              <a:avLst/>
              <a:gdLst/>
              <a:ahLst/>
              <a:cxnLst/>
              <a:rect l="l" t="t" r="r" b="b"/>
              <a:pathLst>
                <a:path w="5715" h="121666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205191"/>
                  </a:lnTo>
                  <a:lnTo>
                    <a:pt x="2806" y="1210729"/>
                  </a:lnTo>
                  <a:lnTo>
                    <a:pt x="5613" y="121626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7673378" y="2853651"/>
              <a:ext cx="3175" cy="1222375"/>
            </a:xfrm>
            <a:custGeom>
              <a:avLst/>
              <a:gdLst/>
              <a:ahLst/>
              <a:cxnLst/>
              <a:rect l="l" t="t" r="r" b="b"/>
              <a:pathLst>
                <a:path w="3175" h="1222375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216266"/>
                  </a:lnTo>
                  <a:lnTo>
                    <a:pt x="2806" y="1221803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7676185" y="2853651"/>
              <a:ext cx="5715" cy="1847214"/>
            </a:xfrm>
            <a:custGeom>
              <a:avLst/>
              <a:gdLst/>
              <a:ahLst/>
              <a:cxnLst/>
              <a:rect l="l" t="t" r="r" b="b"/>
              <a:pathLst>
                <a:path w="5715" h="1847214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221803"/>
                  </a:lnTo>
                  <a:lnTo>
                    <a:pt x="1879" y="1225511"/>
                  </a:lnTo>
                  <a:lnTo>
                    <a:pt x="1879" y="1841246"/>
                  </a:lnTo>
                  <a:lnTo>
                    <a:pt x="2806" y="1842643"/>
                  </a:lnTo>
                  <a:lnTo>
                    <a:pt x="5613" y="1846859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7681811" y="2853651"/>
              <a:ext cx="3175" cy="1851660"/>
            </a:xfrm>
            <a:custGeom>
              <a:avLst/>
              <a:gdLst/>
              <a:ahLst/>
              <a:cxnLst/>
              <a:rect l="l" t="t" r="r" b="b"/>
              <a:pathLst>
                <a:path w="3175" h="185166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46872"/>
                  </a:lnTo>
                  <a:lnTo>
                    <a:pt x="2806" y="1851088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7684618" y="2853651"/>
              <a:ext cx="3175" cy="1855470"/>
            </a:xfrm>
            <a:custGeom>
              <a:avLst/>
              <a:gdLst/>
              <a:ahLst/>
              <a:cxnLst/>
              <a:rect l="l" t="t" r="r" b="b"/>
              <a:pathLst>
                <a:path w="3175" h="185547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51088"/>
                  </a:lnTo>
                  <a:lnTo>
                    <a:pt x="2806" y="1855292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7687425" y="2853651"/>
              <a:ext cx="3175" cy="1859914"/>
            </a:xfrm>
            <a:custGeom>
              <a:avLst/>
              <a:gdLst/>
              <a:ahLst/>
              <a:cxnLst/>
              <a:rect l="l" t="t" r="r" b="b"/>
              <a:pathLst>
                <a:path w="3175" h="1859914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55292"/>
                  </a:lnTo>
                  <a:lnTo>
                    <a:pt x="2806" y="1859508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7690231" y="2853651"/>
              <a:ext cx="3175" cy="1863725"/>
            </a:xfrm>
            <a:custGeom>
              <a:avLst/>
              <a:gdLst/>
              <a:ahLst/>
              <a:cxnLst/>
              <a:rect l="l" t="t" r="r" b="b"/>
              <a:pathLst>
                <a:path w="3175" h="1863725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59508"/>
                  </a:lnTo>
                  <a:lnTo>
                    <a:pt x="2806" y="1863712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7693038" y="2853651"/>
              <a:ext cx="3175" cy="1868170"/>
            </a:xfrm>
            <a:custGeom>
              <a:avLst/>
              <a:gdLst/>
              <a:ahLst/>
              <a:cxnLst/>
              <a:rect l="l" t="t" r="r" b="b"/>
              <a:pathLst>
                <a:path w="3175" h="186817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63712"/>
                  </a:lnTo>
                  <a:lnTo>
                    <a:pt x="2806" y="1867928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7695845" y="2853651"/>
              <a:ext cx="3175" cy="1872614"/>
            </a:xfrm>
            <a:custGeom>
              <a:avLst/>
              <a:gdLst/>
              <a:ahLst/>
              <a:cxnLst/>
              <a:rect l="l" t="t" r="r" b="b"/>
              <a:pathLst>
                <a:path w="3175" h="1872614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67928"/>
                  </a:lnTo>
                  <a:lnTo>
                    <a:pt x="2806" y="1872145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7698664" y="2853651"/>
              <a:ext cx="3175" cy="1876425"/>
            </a:xfrm>
            <a:custGeom>
              <a:avLst/>
              <a:gdLst/>
              <a:ahLst/>
              <a:cxnLst/>
              <a:rect l="l" t="t" r="r" b="b"/>
              <a:pathLst>
                <a:path w="3175" h="1876425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72157"/>
                  </a:lnTo>
                  <a:lnTo>
                    <a:pt x="2806" y="1876374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7701471" y="2853651"/>
              <a:ext cx="3175" cy="1880870"/>
            </a:xfrm>
            <a:custGeom>
              <a:avLst/>
              <a:gdLst/>
              <a:ahLst/>
              <a:cxnLst/>
              <a:rect l="l" t="t" r="r" b="b"/>
              <a:pathLst>
                <a:path w="3175" h="188087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76374"/>
                  </a:lnTo>
                  <a:lnTo>
                    <a:pt x="2806" y="1880577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7704277" y="2853651"/>
              <a:ext cx="5715" cy="1889125"/>
            </a:xfrm>
            <a:custGeom>
              <a:avLst/>
              <a:gdLst/>
              <a:ahLst/>
              <a:cxnLst/>
              <a:rect l="l" t="t" r="r" b="b"/>
              <a:pathLst>
                <a:path w="5715" h="1889125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80577"/>
                  </a:lnTo>
                  <a:lnTo>
                    <a:pt x="2806" y="1884794"/>
                  </a:lnTo>
                  <a:lnTo>
                    <a:pt x="5613" y="1888934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7709891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29"/>
                  </a:lnTo>
                  <a:lnTo>
                    <a:pt x="2806" y="2365629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7715517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7718324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7721130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7723937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7726744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7729550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7732370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7737983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7740790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7743597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7746403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7749223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7754836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7757643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7760450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7763256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7766076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7771689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7774496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7777302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7780109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7785735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7788542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7791349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7794155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7799769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7802588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7805395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7811008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7816622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  <a:path w="5715" h="2366010">
                  <a:moveTo>
                    <a:pt x="5626" y="0"/>
                  </a:moveTo>
                  <a:lnTo>
                    <a:pt x="2819" y="0"/>
                  </a:lnTo>
                  <a:lnTo>
                    <a:pt x="2819" y="341642"/>
                  </a:lnTo>
                  <a:lnTo>
                    <a:pt x="2819" y="462800"/>
                  </a:lnTo>
                  <a:lnTo>
                    <a:pt x="2819" y="2365616"/>
                  </a:lnTo>
                  <a:lnTo>
                    <a:pt x="5626" y="2365616"/>
                  </a:lnTo>
                  <a:lnTo>
                    <a:pt x="5626" y="462800"/>
                  </a:lnTo>
                  <a:lnTo>
                    <a:pt x="5626" y="341642"/>
                  </a:lnTo>
                  <a:lnTo>
                    <a:pt x="562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7822248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00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794" y="2365616"/>
                  </a:lnTo>
                  <a:lnTo>
                    <a:pt x="5600" y="2365616"/>
                  </a:lnTo>
                  <a:lnTo>
                    <a:pt x="5600" y="462800"/>
                  </a:lnTo>
                  <a:lnTo>
                    <a:pt x="5600" y="341642"/>
                  </a:lnTo>
                  <a:lnTo>
                    <a:pt x="560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7827848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7833475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7839088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7844701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7847508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7850327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7855941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7858748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7861554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7864361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7869987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7872794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7875600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7878407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7884020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7886840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7889647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7892453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7895260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7900873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7903693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7906500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7909306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7912113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7917726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7920546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7923352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7926159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7928966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7931773" y="2853651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7934579" y="2853651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5" h="2366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  <a:path w="5715" h="2366010">
                  <a:moveTo>
                    <a:pt x="5664" y="0"/>
                  </a:moveTo>
                  <a:lnTo>
                    <a:pt x="2819" y="0"/>
                  </a:lnTo>
                  <a:lnTo>
                    <a:pt x="2819" y="341642"/>
                  </a:lnTo>
                  <a:lnTo>
                    <a:pt x="2819" y="462800"/>
                  </a:lnTo>
                  <a:lnTo>
                    <a:pt x="2819" y="2365629"/>
                  </a:lnTo>
                  <a:lnTo>
                    <a:pt x="5664" y="2365629"/>
                  </a:lnTo>
                  <a:lnTo>
                    <a:pt x="5664" y="462800"/>
                  </a:lnTo>
                  <a:lnTo>
                    <a:pt x="5664" y="341642"/>
                  </a:lnTo>
                  <a:lnTo>
                    <a:pt x="566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7940205" y="2853651"/>
              <a:ext cx="5715" cy="1889125"/>
            </a:xfrm>
            <a:custGeom>
              <a:avLst/>
              <a:gdLst/>
              <a:ahLst/>
              <a:cxnLst/>
              <a:rect l="l" t="t" r="r" b="b"/>
              <a:pathLst>
                <a:path w="5715" h="1889125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88921"/>
                  </a:lnTo>
                  <a:lnTo>
                    <a:pt x="2806" y="1884438"/>
                  </a:lnTo>
                  <a:lnTo>
                    <a:pt x="5613" y="1880006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7945819" y="2853651"/>
              <a:ext cx="3175" cy="1880235"/>
            </a:xfrm>
            <a:custGeom>
              <a:avLst/>
              <a:gdLst/>
              <a:ahLst/>
              <a:cxnLst/>
              <a:rect l="l" t="t" r="r" b="b"/>
              <a:pathLst>
                <a:path w="3175" h="1880235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80006"/>
                  </a:lnTo>
                  <a:lnTo>
                    <a:pt x="2806" y="1875510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7948625" y="2853651"/>
              <a:ext cx="3175" cy="1875789"/>
            </a:xfrm>
            <a:custGeom>
              <a:avLst/>
              <a:gdLst/>
              <a:ahLst/>
              <a:cxnLst/>
              <a:rect l="l" t="t" r="r" b="b"/>
              <a:pathLst>
                <a:path w="3175" h="1875789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75510"/>
                  </a:lnTo>
                  <a:lnTo>
                    <a:pt x="2806" y="1871027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7951432" y="2853651"/>
              <a:ext cx="3175" cy="1871345"/>
            </a:xfrm>
            <a:custGeom>
              <a:avLst/>
              <a:gdLst/>
              <a:ahLst/>
              <a:cxnLst/>
              <a:rect l="l" t="t" r="r" b="b"/>
              <a:pathLst>
                <a:path w="3175" h="1871345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71027"/>
                  </a:lnTo>
                  <a:lnTo>
                    <a:pt x="2806" y="1866531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7954251" y="2853651"/>
              <a:ext cx="3175" cy="1866900"/>
            </a:xfrm>
            <a:custGeom>
              <a:avLst/>
              <a:gdLst/>
              <a:ahLst/>
              <a:cxnLst/>
              <a:rect l="l" t="t" r="r" b="b"/>
              <a:pathLst>
                <a:path w="3175" h="186690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66519"/>
                  </a:lnTo>
                  <a:lnTo>
                    <a:pt x="2806" y="1862023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7957058" y="2853651"/>
              <a:ext cx="3175" cy="1862455"/>
            </a:xfrm>
            <a:custGeom>
              <a:avLst/>
              <a:gdLst/>
              <a:ahLst/>
              <a:cxnLst/>
              <a:rect l="l" t="t" r="r" b="b"/>
              <a:pathLst>
                <a:path w="3175" h="1862454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62023"/>
                  </a:lnTo>
                  <a:lnTo>
                    <a:pt x="2806" y="1857527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7959865" y="2853651"/>
              <a:ext cx="3175" cy="1858010"/>
            </a:xfrm>
            <a:custGeom>
              <a:avLst/>
              <a:gdLst/>
              <a:ahLst/>
              <a:cxnLst/>
              <a:rect l="l" t="t" r="r" b="b"/>
              <a:pathLst>
                <a:path w="3175" h="185801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57527"/>
                  </a:lnTo>
                  <a:lnTo>
                    <a:pt x="2806" y="1853044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7962672" y="2853651"/>
              <a:ext cx="3175" cy="1853564"/>
            </a:xfrm>
            <a:custGeom>
              <a:avLst/>
              <a:gdLst/>
              <a:ahLst/>
              <a:cxnLst/>
              <a:rect l="l" t="t" r="r" b="b"/>
              <a:pathLst>
                <a:path w="3175" h="1853564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53044"/>
                  </a:lnTo>
                  <a:lnTo>
                    <a:pt x="2806" y="1848548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7965478" y="2853651"/>
              <a:ext cx="3175" cy="1849120"/>
            </a:xfrm>
            <a:custGeom>
              <a:avLst/>
              <a:gdLst/>
              <a:ahLst/>
              <a:cxnLst/>
              <a:rect l="l" t="t" r="r" b="b"/>
              <a:pathLst>
                <a:path w="3175" h="184912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48548"/>
                  </a:lnTo>
                  <a:lnTo>
                    <a:pt x="2806" y="1844052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7968285" y="2853651"/>
              <a:ext cx="5715" cy="1844675"/>
            </a:xfrm>
            <a:custGeom>
              <a:avLst/>
              <a:gdLst/>
              <a:ahLst/>
              <a:cxnLst/>
              <a:rect l="l" t="t" r="r" b="b"/>
              <a:pathLst>
                <a:path w="5715" h="1844675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844052"/>
                  </a:lnTo>
                  <a:lnTo>
                    <a:pt x="1752" y="1841246"/>
                  </a:lnTo>
                  <a:lnTo>
                    <a:pt x="1752" y="1225511"/>
                  </a:lnTo>
                  <a:lnTo>
                    <a:pt x="2806" y="1223632"/>
                  </a:lnTo>
                  <a:lnTo>
                    <a:pt x="5613" y="1218603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7973911" y="2853651"/>
              <a:ext cx="3175" cy="1219200"/>
            </a:xfrm>
            <a:custGeom>
              <a:avLst/>
              <a:gdLst/>
              <a:ahLst/>
              <a:cxnLst/>
              <a:rect l="l" t="t" r="r" b="b"/>
              <a:pathLst>
                <a:path w="3175" h="121920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218577"/>
                  </a:lnTo>
                  <a:lnTo>
                    <a:pt x="2806" y="1213561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7976718" y="2853651"/>
              <a:ext cx="5715" cy="1214120"/>
            </a:xfrm>
            <a:custGeom>
              <a:avLst/>
              <a:gdLst/>
              <a:ahLst/>
              <a:cxnLst/>
              <a:rect l="l" t="t" r="r" b="b"/>
              <a:pathLst>
                <a:path w="5715" h="121412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213561"/>
                  </a:lnTo>
                  <a:lnTo>
                    <a:pt x="2806" y="1208532"/>
                  </a:lnTo>
                  <a:lnTo>
                    <a:pt x="5613" y="1203502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7982331" y="2853651"/>
              <a:ext cx="3175" cy="1203960"/>
            </a:xfrm>
            <a:custGeom>
              <a:avLst/>
              <a:gdLst/>
              <a:ahLst/>
              <a:cxnLst/>
              <a:rect l="l" t="t" r="r" b="b"/>
              <a:pathLst>
                <a:path w="3175" h="120396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203502"/>
                  </a:lnTo>
                  <a:lnTo>
                    <a:pt x="2806" y="1198473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7985138" y="2853651"/>
              <a:ext cx="5715" cy="1198880"/>
            </a:xfrm>
            <a:custGeom>
              <a:avLst/>
              <a:gdLst/>
              <a:ahLst/>
              <a:cxnLst/>
              <a:rect l="l" t="t" r="r" b="b"/>
              <a:pathLst>
                <a:path w="5715" h="1198879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98473"/>
                  </a:lnTo>
                  <a:lnTo>
                    <a:pt x="2806" y="1193457"/>
                  </a:lnTo>
                  <a:lnTo>
                    <a:pt x="5613" y="1188427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7990764" y="2853651"/>
              <a:ext cx="3175" cy="1188720"/>
            </a:xfrm>
            <a:custGeom>
              <a:avLst/>
              <a:gdLst/>
              <a:ahLst/>
              <a:cxnLst/>
              <a:rect l="l" t="t" r="r" b="b"/>
              <a:pathLst>
                <a:path w="3175" h="118872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88402"/>
                  </a:lnTo>
                  <a:lnTo>
                    <a:pt x="2806" y="1183373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7993571" y="2853651"/>
              <a:ext cx="5715" cy="1183640"/>
            </a:xfrm>
            <a:custGeom>
              <a:avLst/>
              <a:gdLst/>
              <a:ahLst/>
              <a:cxnLst/>
              <a:rect l="l" t="t" r="r" b="b"/>
              <a:pathLst>
                <a:path w="5715" h="1183639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83373"/>
                  </a:lnTo>
                  <a:lnTo>
                    <a:pt x="2806" y="1178356"/>
                  </a:lnTo>
                  <a:lnTo>
                    <a:pt x="5613" y="1173327"/>
                  </a:lnTo>
                  <a:lnTo>
                    <a:pt x="5613" y="462800"/>
                  </a:lnTo>
                  <a:lnTo>
                    <a:pt x="5613" y="341642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7999184" y="2853651"/>
              <a:ext cx="3175" cy="1173480"/>
            </a:xfrm>
            <a:custGeom>
              <a:avLst/>
              <a:gdLst/>
              <a:ahLst/>
              <a:cxnLst/>
              <a:rect l="l" t="t" r="r" b="b"/>
              <a:pathLst>
                <a:path w="3175" h="1173479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73327"/>
                  </a:lnTo>
                  <a:lnTo>
                    <a:pt x="2806" y="1168298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8001991" y="2853651"/>
              <a:ext cx="3175" cy="1168400"/>
            </a:xfrm>
            <a:custGeom>
              <a:avLst/>
              <a:gdLst/>
              <a:ahLst/>
              <a:cxnLst/>
              <a:rect l="l" t="t" r="r" b="b"/>
              <a:pathLst>
                <a:path w="3175" h="116840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68298"/>
                  </a:lnTo>
                  <a:lnTo>
                    <a:pt x="2806" y="1163281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8004798" y="2853651"/>
              <a:ext cx="3175" cy="1163320"/>
            </a:xfrm>
            <a:custGeom>
              <a:avLst/>
              <a:gdLst/>
              <a:ahLst/>
              <a:cxnLst/>
              <a:rect l="l" t="t" r="r" b="b"/>
              <a:pathLst>
                <a:path w="3175" h="1163320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63281"/>
                  </a:lnTo>
                  <a:lnTo>
                    <a:pt x="2806" y="1158252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8007617" y="2853651"/>
              <a:ext cx="3175" cy="1158240"/>
            </a:xfrm>
            <a:custGeom>
              <a:avLst/>
              <a:gdLst/>
              <a:ahLst/>
              <a:cxnLst/>
              <a:rect l="l" t="t" r="r" b="b"/>
              <a:pathLst>
                <a:path w="3175" h="1158239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58227"/>
                  </a:lnTo>
                  <a:lnTo>
                    <a:pt x="2806" y="1153198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8010424" y="2853651"/>
              <a:ext cx="3175" cy="1153795"/>
            </a:xfrm>
            <a:custGeom>
              <a:avLst/>
              <a:gdLst/>
              <a:ahLst/>
              <a:cxnLst/>
              <a:rect l="l" t="t" r="r" b="b"/>
              <a:pathLst>
                <a:path w="3175" h="1153795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53198"/>
                  </a:lnTo>
                  <a:lnTo>
                    <a:pt x="2806" y="1148181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8013230" y="2853651"/>
              <a:ext cx="3175" cy="1148715"/>
            </a:xfrm>
            <a:custGeom>
              <a:avLst/>
              <a:gdLst/>
              <a:ahLst/>
              <a:cxnLst/>
              <a:rect l="l" t="t" r="r" b="b"/>
              <a:pathLst>
                <a:path w="3175" h="1148714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48181"/>
                  </a:lnTo>
                  <a:lnTo>
                    <a:pt x="2806" y="1143152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8016037" y="2853651"/>
              <a:ext cx="3175" cy="1143635"/>
            </a:xfrm>
            <a:custGeom>
              <a:avLst/>
              <a:gdLst/>
              <a:ahLst/>
              <a:cxnLst/>
              <a:rect l="l" t="t" r="r" b="b"/>
              <a:pathLst>
                <a:path w="3175" h="1143635">
                  <a:moveTo>
                    <a:pt x="2806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43152"/>
                  </a:lnTo>
                  <a:lnTo>
                    <a:pt x="2806" y="1138123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8018844" y="2853651"/>
              <a:ext cx="3175" cy="1138555"/>
            </a:xfrm>
            <a:custGeom>
              <a:avLst/>
              <a:gdLst/>
              <a:ahLst/>
              <a:cxnLst/>
              <a:rect l="l" t="t" r="r" b="b"/>
              <a:pathLst>
                <a:path w="3175" h="1138554">
                  <a:moveTo>
                    <a:pt x="2832" y="0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38123"/>
                  </a:lnTo>
                  <a:lnTo>
                    <a:pt x="2832" y="1133055"/>
                  </a:lnTo>
                  <a:lnTo>
                    <a:pt x="2832" y="462800"/>
                  </a:lnTo>
                  <a:lnTo>
                    <a:pt x="2832" y="341642"/>
                  </a:lnTo>
                  <a:lnTo>
                    <a:pt x="2832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8021650" y="2853651"/>
              <a:ext cx="5715" cy="1133475"/>
            </a:xfrm>
            <a:custGeom>
              <a:avLst/>
              <a:gdLst/>
              <a:ahLst/>
              <a:cxnLst/>
              <a:rect l="l" t="t" r="r" b="b"/>
              <a:pathLst>
                <a:path w="5715" h="1133475">
                  <a:moveTo>
                    <a:pt x="2806" y="2108"/>
                  </a:moveTo>
                  <a:lnTo>
                    <a:pt x="0" y="0"/>
                  </a:lnTo>
                  <a:lnTo>
                    <a:pt x="0" y="341642"/>
                  </a:lnTo>
                  <a:lnTo>
                    <a:pt x="0" y="462800"/>
                  </a:lnTo>
                  <a:lnTo>
                    <a:pt x="0" y="1133094"/>
                  </a:lnTo>
                  <a:lnTo>
                    <a:pt x="2806" y="1128077"/>
                  </a:lnTo>
                  <a:lnTo>
                    <a:pt x="2806" y="462800"/>
                  </a:lnTo>
                  <a:lnTo>
                    <a:pt x="2806" y="341642"/>
                  </a:lnTo>
                  <a:lnTo>
                    <a:pt x="2806" y="2108"/>
                  </a:lnTo>
                  <a:close/>
                </a:path>
                <a:path w="5715" h="1133475">
                  <a:moveTo>
                    <a:pt x="5626" y="4203"/>
                  </a:moveTo>
                  <a:lnTo>
                    <a:pt x="2819" y="2095"/>
                  </a:lnTo>
                  <a:lnTo>
                    <a:pt x="2819" y="341642"/>
                  </a:lnTo>
                  <a:lnTo>
                    <a:pt x="2819" y="462800"/>
                  </a:lnTo>
                  <a:lnTo>
                    <a:pt x="2819" y="1128052"/>
                  </a:lnTo>
                  <a:lnTo>
                    <a:pt x="5626" y="1123022"/>
                  </a:lnTo>
                  <a:lnTo>
                    <a:pt x="5626" y="462800"/>
                  </a:lnTo>
                  <a:lnTo>
                    <a:pt x="5626" y="341642"/>
                  </a:lnTo>
                  <a:lnTo>
                    <a:pt x="5626" y="4203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8027276" y="2857855"/>
              <a:ext cx="3175" cy="1118870"/>
            </a:xfrm>
            <a:custGeom>
              <a:avLst/>
              <a:gdLst/>
              <a:ahLst/>
              <a:cxnLst/>
              <a:rect l="l" t="t" r="r" b="b"/>
              <a:pathLst>
                <a:path w="3175" h="1118870">
                  <a:moveTo>
                    <a:pt x="2806" y="2108"/>
                  </a:moveTo>
                  <a:lnTo>
                    <a:pt x="0" y="0"/>
                  </a:lnTo>
                  <a:lnTo>
                    <a:pt x="0" y="337439"/>
                  </a:lnTo>
                  <a:lnTo>
                    <a:pt x="0" y="458597"/>
                  </a:lnTo>
                  <a:lnTo>
                    <a:pt x="0" y="1118819"/>
                  </a:lnTo>
                  <a:lnTo>
                    <a:pt x="2806" y="1113790"/>
                  </a:lnTo>
                  <a:lnTo>
                    <a:pt x="2806" y="458597"/>
                  </a:lnTo>
                  <a:lnTo>
                    <a:pt x="2806" y="337439"/>
                  </a:lnTo>
                  <a:lnTo>
                    <a:pt x="2806" y="2108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8030083" y="2859963"/>
              <a:ext cx="3175" cy="1111885"/>
            </a:xfrm>
            <a:custGeom>
              <a:avLst/>
              <a:gdLst/>
              <a:ahLst/>
              <a:cxnLst/>
              <a:rect l="l" t="t" r="r" b="b"/>
              <a:pathLst>
                <a:path w="3175" h="1111885">
                  <a:moveTo>
                    <a:pt x="2806" y="2108"/>
                  </a:moveTo>
                  <a:lnTo>
                    <a:pt x="0" y="0"/>
                  </a:lnTo>
                  <a:lnTo>
                    <a:pt x="0" y="335330"/>
                  </a:lnTo>
                  <a:lnTo>
                    <a:pt x="0" y="456488"/>
                  </a:lnTo>
                  <a:lnTo>
                    <a:pt x="0" y="1111681"/>
                  </a:lnTo>
                  <a:lnTo>
                    <a:pt x="2806" y="1106665"/>
                  </a:lnTo>
                  <a:lnTo>
                    <a:pt x="2806" y="456488"/>
                  </a:lnTo>
                  <a:lnTo>
                    <a:pt x="2806" y="335330"/>
                  </a:lnTo>
                  <a:lnTo>
                    <a:pt x="2806" y="2108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8032890" y="2862071"/>
              <a:ext cx="5715" cy="1104900"/>
            </a:xfrm>
            <a:custGeom>
              <a:avLst/>
              <a:gdLst/>
              <a:ahLst/>
              <a:cxnLst/>
              <a:rect l="l" t="t" r="r" b="b"/>
              <a:pathLst>
                <a:path w="5715" h="1104900">
                  <a:moveTo>
                    <a:pt x="5613" y="4203"/>
                  </a:moveTo>
                  <a:lnTo>
                    <a:pt x="2806" y="2095"/>
                  </a:lnTo>
                  <a:lnTo>
                    <a:pt x="0" y="0"/>
                  </a:lnTo>
                  <a:lnTo>
                    <a:pt x="0" y="333222"/>
                  </a:lnTo>
                  <a:lnTo>
                    <a:pt x="0" y="454380"/>
                  </a:lnTo>
                  <a:lnTo>
                    <a:pt x="0" y="1104557"/>
                  </a:lnTo>
                  <a:lnTo>
                    <a:pt x="2806" y="1099527"/>
                  </a:lnTo>
                  <a:lnTo>
                    <a:pt x="5613" y="1094498"/>
                  </a:lnTo>
                  <a:lnTo>
                    <a:pt x="5613" y="454380"/>
                  </a:lnTo>
                  <a:lnTo>
                    <a:pt x="5613" y="333222"/>
                  </a:lnTo>
                  <a:lnTo>
                    <a:pt x="5613" y="4203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8038503" y="2866275"/>
              <a:ext cx="3175" cy="1090295"/>
            </a:xfrm>
            <a:custGeom>
              <a:avLst/>
              <a:gdLst/>
              <a:ahLst/>
              <a:cxnLst/>
              <a:rect l="l" t="t" r="r" b="b"/>
              <a:pathLst>
                <a:path w="3175" h="1090295">
                  <a:moveTo>
                    <a:pt x="2806" y="2108"/>
                  </a:moveTo>
                  <a:lnTo>
                    <a:pt x="0" y="0"/>
                  </a:lnTo>
                  <a:lnTo>
                    <a:pt x="0" y="329018"/>
                  </a:lnTo>
                  <a:lnTo>
                    <a:pt x="0" y="450176"/>
                  </a:lnTo>
                  <a:lnTo>
                    <a:pt x="0" y="1090295"/>
                  </a:lnTo>
                  <a:lnTo>
                    <a:pt x="2806" y="1085265"/>
                  </a:lnTo>
                  <a:lnTo>
                    <a:pt x="2806" y="450176"/>
                  </a:lnTo>
                  <a:lnTo>
                    <a:pt x="2806" y="329018"/>
                  </a:lnTo>
                  <a:lnTo>
                    <a:pt x="2806" y="2108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8041323" y="2868396"/>
              <a:ext cx="3175" cy="1083310"/>
            </a:xfrm>
            <a:custGeom>
              <a:avLst/>
              <a:gdLst/>
              <a:ahLst/>
              <a:cxnLst/>
              <a:rect l="l" t="t" r="r" b="b"/>
              <a:pathLst>
                <a:path w="3175" h="1083310">
                  <a:moveTo>
                    <a:pt x="2806" y="2095"/>
                  </a:moveTo>
                  <a:lnTo>
                    <a:pt x="0" y="0"/>
                  </a:lnTo>
                  <a:lnTo>
                    <a:pt x="0" y="326898"/>
                  </a:lnTo>
                  <a:lnTo>
                    <a:pt x="0" y="448056"/>
                  </a:lnTo>
                  <a:lnTo>
                    <a:pt x="0" y="1083132"/>
                  </a:lnTo>
                  <a:lnTo>
                    <a:pt x="2806" y="1078103"/>
                  </a:lnTo>
                  <a:lnTo>
                    <a:pt x="2806" y="448056"/>
                  </a:lnTo>
                  <a:lnTo>
                    <a:pt x="2806" y="326898"/>
                  </a:lnTo>
                  <a:lnTo>
                    <a:pt x="2806" y="2095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8044129" y="2870491"/>
              <a:ext cx="5715" cy="1076325"/>
            </a:xfrm>
            <a:custGeom>
              <a:avLst/>
              <a:gdLst/>
              <a:ahLst/>
              <a:cxnLst/>
              <a:rect l="l" t="t" r="r" b="b"/>
              <a:pathLst>
                <a:path w="5715" h="1076325">
                  <a:moveTo>
                    <a:pt x="5613" y="4216"/>
                  </a:moveTo>
                  <a:lnTo>
                    <a:pt x="2806" y="2108"/>
                  </a:lnTo>
                  <a:lnTo>
                    <a:pt x="0" y="0"/>
                  </a:lnTo>
                  <a:lnTo>
                    <a:pt x="0" y="324802"/>
                  </a:lnTo>
                  <a:lnTo>
                    <a:pt x="0" y="445960"/>
                  </a:lnTo>
                  <a:lnTo>
                    <a:pt x="0" y="1076007"/>
                  </a:lnTo>
                  <a:lnTo>
                    <a:pt x="2806" y="1070978"/>
                  </a:lnTo>
                  <a:lnTo>
                    <a:pt x="5613" y="1065949"/>
                  </a:lnTo>
                  <a:lnTo>
                    <a:pt x="5613" y="445960"/>
                  </a:lnTo>
                  <a:lnTo>
                    <a:pt x="5613" y="324802"/>
                  </a:lnTo>
                  <a:lnTo>
                    <a:pt x="5613" y="4216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8049743" y="2874708"/>
              <a:ext cx="3175" cy="1062355"/>
            </a:xfrm>
            <a:custGeom>
              <a:avLst/>
              <a:gdLst/>
              <a:ahLst/>
              <a:cxnLst/>
              <a:rect l="l" t="t" r="r" b="b"/>
              <a:pathLst>
                <a:path w="3175" h="1062354">
                  <a:moveTo>
                    <a:pt x="2806" y="2108"/>
                  </a:moveTo>
                  <a:lnTo>
                    <a:pt x="0" y="0"/>
                  </a:lnTo>
                  <a:lnTo>
                    <a:pt x="0" y="320586"/>
                  </a:lnTo>
                  <a:lnTo>
                    <a:pt x="0" y="441744"/>
                  </a:lnTo>
                  <a:lnTo>
                    <a:pt x="0" y="1061732"/>
                  </a:lnTo>
                  <a:lnTo>
                    <a:pt x="2806" y="1056716"/>
                  </a:lnTo>
                  <a:lnTo>
                    <a:pt x="2806" y="441744"/>
                  </a:lnTo>
                  <a:lnTo>
                    <a:pt x="2806" y="320586"/>
                  </a:lnTo>
                  <a:lnTo>
                    <a:pt x="2806" y="2108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8052550" y="2876816"/>
              <a:ext cx="3175" cy="1054735"/>
            </a:xfrm>
            <a:custGeom>
              <a:avLst/>
              <a:gdLst/>
              <a:ahLst/>
              <a:cxnLst/>
              <a:rect l="l" t="t" r="r" b="b"/>
              <a:pathLst>
                <a:path w="3175" h="1054735">
                  <a:moveTo>
                    <a:pt x="2806" y="2095"/>
                  </a:moveTo>
                  <a:lnTo>
                    <a:pt x="0" y="0"/>
                  </a:lnTo>
                  <a:lnTo>
                    <a:pt x="0" y="318477"/>
                  </a:lnTo>
                  <a:lnTo>
                    <a:pt x="0" y="439635"/>
                  </a:lnTo>
                  <a:lnTo>
                    <a:pt x="0" y="1054608"/>
                  </a:lnTo>
                  <a:lnTo>
                    <a:pt x="2806" y="1049413"/>
                  </a:lnTo>
                  <a:lnTo>
                    <a:pt x="2806" y="439635"/>
                  </a:lnTo>
                  <a:lnTo>
                    <a:pt x="2806" y="318477"/>
                  </a:lnTo>
                  <a:lnTo>
                    <a:pt x="2806" y="2095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8055356" y="2878912"/>
              <a:ext cx="3175" cy="438150"/>
            </a:xfrm>
            <a:custGeom>
              <a:avLst/>
              <a:gdLst/>
              <a:ahLst/>
              <a:cxnLst/>
              <a:rect l="l" t="t" r="r" b="b"/>
              <a:pathLst>
                <a:path w="3175" h="438150">
                  <a:moveTo>
                    <a:pt x="2806" y="2108"/>
                  </a:moveTo>
                  <a:lnTo>
                    <a:pt x="0" y="0"/>
                  </a:lnTo>
                  <a:lnTo>
                    <a:pt x="0" y="316382"/>
                  </a:lnTo>
                  <a:lnTo>
                    <a:pt x="0" y="437540"/>
                  </a:lnTo>
                  <a:lnTo>
                    <a:pt x="2806" y="437540"/>
                  </a:lnTo>
                  <a:lnTo>
                    <a:pt x="2806" y="316382"/>
                  </a:lnTo>
                  <a:lnTo>
                    <a:pt x="2806" y="2108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8058176" y="2881032"/>
              <a:ext cx="3175" cy="435609"/>
            </a:xfrm>
            <a:custGeom>
              <a:avLst/>
              <a:gdLst/>
              <a:ahLst/>
              <a:cxnLst/>
              <a:rect l="l" t="t" r="r" b="b"/>
              <a:pathLst>
                <a:path w="3175" h="435610">
                  <a:moveTo>
                    <a:pt x="2806" y="2108"/>
                  </a:moveTo>
                  <a:lnTo>
                    <a:pt x="0" y="0"/>
                  </a:lnTo>
                  <a:lnTo>
                    <a:pt x="0" y="314261"/>
                  </a:lnTo>
                  <a:lnTo>
                    <a:pt x="0" y="435419"/>
                  </a:lnTo>
                  <a:lnTo>
                    <a:pt x="2806" y="435419"/>
                  </a:lnTo>
                  <a:lnTo>
                    <a:pt x="2806" y="314261"/>
                  </a:lnTo>
                  <a:lnTo>
                    <a:pt x="2806" y="2108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8060982" y="2883141"/>
              <a:ext cx="3175" cy="433705"/>
            </a:xfrm>
            <a:custGeom>
              <a:avLst/>
              <a:gdLst/>
              <a:ahLst/>
              <a:cxnLst/>
              <a:rect l="l" t="t" r="r" b="b"/>
              <a:pathLst>
                <a:path w="3175" h="433704">
                  <a:moveTo>
                    <a:pt x="2806" y="311556"/>
                  </a:moveTo>
                  <a:lnTo>
                    <a:pt x="419" y="312153"/>
                  </a:lnTo>
                  <a:lnTo>
                    <a:pt x="419" y="304"/>
                  </a:lnTo>
                  <a:lnTo>
                    <a:pt x="0" y="0"/>
                  </a:lnTo>
                  <a:lnTo>
                    <a:pt x="0" y="312153"/>
                  </a:lnTo>
                  <a:lnTo>
                    <a:pt x="0" y="433311"/>
                  </a:lnTo>
                  <a:lnTo>
                    <a:pt x="2806" y="433311"/>
                  </a:lnTo>
                  <a:lnTo>
                    <a:pt x="2806" y="312153"/>
                  </a:lnTo>
                  <a:lnTo>
                    <a:pt x="2806" y="311556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8063789" y="3193999"/>
              <a:ext cx="3175" cy="122555"/>
            </a:xfrm>
            <a:custGeom>
              <a:avLst/>
              <a:gdLst/>
              <a:ahLst/>
              <a:cxnLst/>
              <a:rect l="l" t="t" r="r" b="b"/>
              <a:pathLst>
                <a:path w="3175" h="122554">
                  <a:moveTo>
                    <a:pt x="2806" y="0"/>
                  </a:moveTo>
                  <a:lnTo>
                    <a:pt x="0" y="698"/>
                  </a:lnTo>
                  <a:lnTo>
                    <a:pt x="0" y="1295"/>
                  </a:lnTo>
                  <a:lnTo>
                    <a:pt x="0" y="122453"/>
                  </a:lnTo>
                  <a:lnTo>
                    <a:pt x="2806" y="122453"/>
                  </a:lnTo>
                  <a:lnTo>
                    <a:pt x="2806" y="1295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8066596" y="3193300"/>
              <a:ext cx="3175" cy="123189"/>
            </a:xfrm>
            <a:custGeom>
              <a:avLst/>
              <a:gdLst/>
              <a:ahLst/>
              <a:cxnLst/>
              <a:rect l="l" t="t" r="r" b="b"/>
              <a:pathLst>
                <a:path w="3175" h="123189">
                  <a:moveTo>
                    <a:pt x="2806" y="0"/>
                  </a:moveTo>
                  <a:lnTo>
                    <a:pt x="0" y="698"/>
                  </a:lnTo>
                  <a:lnTo>
                    <a:pt x="0" y="1993"/>
                  </a:lnTo>
                  <a:lnTo>
                    <a:pt x="0" y="123151"/>
                  </a:lnTo>
                  <a:lnTo>
                    <a:pt x="2806" y="123151"/>
                  </a:lnTo>
                  <a:lnTo>
                    <a:pt x="2806" y="199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8069402" y="3193300"/>
              <a:ext cx="3175" cy="123189"/>
            </a:xfrm>
            <a:custGeom>
              <a:avLst/>
              <a:gdLst/>
              <a:ahLst/>
              <a:cxnLst/>
              <a:rect l="l" t="t" r="r" b="b"/>
              <a:pathLst>
                <a:path w="3175" h="123189">
                  <a:moveTo>
                    <a:pt x="2806" y="0"/>
                  </a:moveTo>
                  <a:lnTo>
                    <a:pt x="0" y="0"/>
                  </a:lnTo>
                  <a:lnTo>
                    <a:pt x="0" y="1993"/>
                  </a:lnTo>
                  <a:lnTo>
                    <a:pt x="0" y="123151"/>
                  </a:lnTo>
                  <a:lnTo>
                    <a:pt x="2806" y="123151"/>
                  </a:lnTo>
                  <a:lnTo>
                    <a:pt x="2806" y="199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8072209" y="3193300"/>
              <a:ext cx="3175" cy="123189"/>
            </a:xfrm>
            <a:custGeom>
              <a:avLst/>
              <a:gdLst/>
              <a:ahLst/>
              <a:cxnLst/>
              <a:rect l="l" t="t" r="r" b="b"/>
              <a:pathLst>
                <a:path w="3175" h="123189">
                  <a:moveTo>
                    <a:pt x="2806" y="0"/>
                  </a:moveTo>
                  <a:lnTo>
                    <a:pt x="0" y="0"/>
                  </a:lnTo>
                  <a:lnTo>
                    <a:pt x="0" y="1993"/>
                  </a:lnTo>
                  <a:lnTo>
                    <a:pt x="0" y="123151"/>
                  </a:lnTo>
                  <a:lnTo>
                    <a:pt x="2806" y="123151"/>
                  </a:lnTo>
                  <a:lnTo>
                    <a:pt x="2806" y="199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8074660" y="3193300"/>
              <a:ext cx="3175" cy="123189"/>
            </a:xfrm>
            <a:custGeom>
              <a:avLst/>
              <a:gdLst/>
              <a:ahLst/>
              <a:cxnLst/>
              <a:rect l="l" t="t" r="r" b="b"/>
              <a:pathLst>
                <a:path w="3175" h="123189">
                  <a:moveTo>
                    <a:pt x="3162" y="1993"/>
                  </a:moveTo>
                  <a:lnTo>
                    <a:pt x="2540" y="1993"/>
                  </a:lnTo>
                  <a:lnTo>
                    <a:pt x="2540" y="254"/>
                  </a:lnTo>
                  <a:lnTo>
                    <a:pt x="1270" y="254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993"/>
                  </a:lnTo>
                  <a:lnTo>
                    <a:pt x="355" y="1993"/>
                  </a:lnTo>
                  <a:lnTo>
                    <a:pt x="355" y="123151"/>
                  </a:lnTo>
                  <a:lnTo>
                    <a:pt x="3162" y="123151"/>
                  </a:lnTo>
                  <a:lnTo>
                    <a:pt x="3162" y="1993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8077835" y="3193808"/>
              <a:ext cx="3175" cy="123189"/>
            </a:xfrm>
            <a:custGeom>
              <a:avLst/>
              <a:gdLst/>
              <a:ahLst/>
              <a:cxnLst/>
              <a:rect l="l" t="t" r="r" b="b"/>
              <a:pathLst>
                <a:path w="3175" h="123189">
                  <a:moveTo>
                    <a:pt x="2806" y="571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122643"/>
                  </a:lnTo>
                  <a:lnTo>
                    <a:pt x="2806" y="122643"/>
                  </a:lnTo>
                  <a:lnTo>
                    <a:pt x="2806" y="1485"/>
                  </a:lnTo>
                  <a:lnTo>
                    <a:pt x="2806" y="571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8080642" y="3194380"/>
              <a:ext cx="3175" cy="122555"/>
            </a:xfrm>
            <a:custGeom>
              <a:avLst/>
              <a:gdLst/>
              <a:ahLst/>
              <a:cxnLst/>
              <a:rect l="l" t="t" r="r" b="b"/>
              <a:pathLst>
                <a:path w="3175" h="122554">
                  <a:moveTo>
                    <a:pt x="2806" y="558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0" y="122072"/>
                  </a:lnTo>
                  <a:lnTo>
                    <a:pt x="2806" y="122072"/>
                  </a:lnTo>
                  <a:lnTo>
                    <a:pt x="2806" y="914"/>
                  </a:lnTo>
                  <a:lnTo>
                    <a:pt x="2806" y="558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8083449" y="3194938"/>
              <a:ext cx="3175" cy="121920"/>
            </a:xfrm>
            <a:custGeom>
              <a:avLst/>
              <a:gdLst/>
              <a:ahLst/>
              <a:cxnLst/>
              <a:rect l="l" t="t" r="r" b="b"/>
              <a:pathLst>
                <a:path w="3175" h="121920">
                  <a:moveTo>
                    <a:pt x="2806" y="355"/>
                  </a:moveTo>
                  <a:lnTo>
                    <a:pt x="1790" y="355"/>
                  </a:lnTo>
                  <a:lnTo>
                    <a:pt x="0" y="0"/>
                  </a:lnTo>
                  <a:lnTo>
                    <a:pt x="0" y="355"/>
                  </a:lnTo>
                  <a:lnTo>
                    <a:pt x="0" y="121513"/>
                  </a:lnTo>
                  <a:lnTo>
                    <a:pt x="2806" y="121513"/>
                  </a:lnTo>
                  <a:lnTo>
                    <a:pt x="2806" y="355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8086255" y="319529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7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7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8089062" y="319529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7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7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8091868" y="319529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7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8094688" y="319529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7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8097494" y="319529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7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8100301" y="3195294"/>
              <a:ext cx="5715" cy="121285"/>
            </a:xfrm>
            <a:custGeom>
              <a:avLst/>
              <a:gdLst/>
              <a:ahLst/>
              <a:cxnLst/>
              <a:rect l="l" t="t" r="r" b="b"/>
              <a:pathLst>
                <a:path w="5715" h="121285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121158"/>
                  </a:lnTo>
                  <a:lnTo>
                    <a:pt x="2806" y="121158"/>
                  </a:lnTo>
                  <a:lnTo>
                    <a:pt x="5613" y="121158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8105915" y="319529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7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8108721" y="319529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7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52"/>
                  </a:lnTo>
                  <a:lnTo>
                    <a:pt x="2806" y="12115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8111541" y="3195348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04"/>
                  </a:moveTo>
                  <a:lnTo>
                    <a:pt x="0" y="121104"/>
                  </a:lnTo>
                  <a:lnTo>
                    <a:pt x="0" y="0"/>
                  </a:lnTo>
                  <a:lnTo>
                    <a:pt x="2806" y="310"/>
                  </a:lnTo>
                  <a:lnTo>
                    <a:pt x="2806" y="121104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8114347" y="3195659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0793"/>
                  </a:moveTo>
                  <a:lnTo>
                    <a:pt x="0" y="120793"/>
                  </a:lnTo>
                  <a:lnTo>
                    <a:pt x="0" y="0"/>
                  </a:lnTo>
                  <a:lnTo>
                    <a:pt x="2806" y="310"/>
                  </a:lnTo>
                  <a:lnTo>
                    <a:pt x="2806" y="120793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8117154" y="3195970"/>
              <a:ext cx="3175" cy="120650"/>
            </a:xfrm>
            <a:custGeom>
              <a:avLst/>
              <a:gdLst/>
              <a:ahLst/>
              <a:cxnLst/>
              <a:rect l="l" t="t" r="r" b="b"/>
              <a:pathLst>
                <a:path w="3175" h="120650">
                  <a:moveTo>
                    <a:pt x="2806" y="120482"/>
                  </a:moveTo>
                  <a:lnTo>
                    <a:pt x="0" y="120482"/>
                  </a:lnTo>
                  <a:lnTo>
                    <a:pt x="0" y="0"/>
                  </a:lnTo>
                  <a:lnTo>
                    <a:pt x="2806" y="310"/>
                  </a:lnTo>
                  <a:lnTo>
                    <a:pt x="2806" y="120482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8119961" y="3196281"/>
              <a:ext cx="3175" cy="120650"/>
            </a:xfrm>
            <a:custGeom>
              <a:avLst/>
              <a:gdLst/>
              <a:ahLst/>
              <a:cxnLst/>
              <a:rect l="l" t="t" r="r" b="b"/>
              <a:pathLst>
                <a:path w="3175" h="120650">
                  <a:moveTo>
                    <a:pt x="2806" y="120171"/>
                  </a:moveTo>
                  <a:lnTo>
                    <a:pt x="0" y="120171"/>
                  </a:lnTo>
                  <a:lnTo>
                    <a:pt x="0" y="0"/>
                  </a:lnTo>
                  <a:lnTo>
                    <a:pt x="2806" y="310"/>
                  </a:lnTo>
                  <a:lnTo>
                    <a:pt x="2806" y="120171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8122767" y="3196591"/>
              <a:ext cx="3175" cy="120014"/>
            </a:xfrm>
            <a:custGeom>
              <a:avLst/>
              <a:gdLst/>
              <a:ahLst/>
              <a:cxnLst/>
              <a:rect l="l" t="t" r="r" b="b"/>
              <a:pathLst>
                <a:path w="3175" h="120014">
                  <a:moveTo>
                    <a:pt x="2806" y="119860"/>
                  </a:moveTo>
                  <a:lnTo>
                    <a:pt x="0" y="119860"/>
                  </a:lnTo>
                  <a:lnTo>
                    <a:pt x="0" y="0"/>
                  </a:lnTo>
                  <a:lnTo>
                    <a:pt x="2806" y="310"/>
                  </a:lnTo>
                  <a:lnTo>
                    <a:pt x="2806" y="11986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8125574" y="3196902"/>
              <a:ext cx="3175" cy="120014"/>
            </a:xfrm>
            <a:custGeom>
              <a:avLst/>
              <a:gdLst/>
              <a:ahLst/>
              <a:cxnLst/>
              <a:rect l="l" t="t" r="r" b="b"/>
              <a:pathLst>
                <a:path w="3175" h="120014">
                  <a:moveTo>
                    <a:pt x="2806" y="119549"/>
                  </a:moveTo>
                  <a:lnTo>
                    <a:pt x="0" y="119549"/>
                  </a:lnTo>
                  <a:lnTo>
                    <a:pt x="0" y="0"/>
                  </a:lnTo>
                  <a:lnTo>
                    <a:pt x="2806" y="310"/>
                  </a:lnTo>
                  <a:lnTo>
                    <a:pt x="2806" y="119549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8128000" y="3197250"/>
              <a:ext cx="3810" cy="119380"/>
            </a:xfrm>
            <a:custGeom>
              <a:avLst/>
              <a:gdLst/>
              <a:ahLst/>
              <a:cxnLst/>
              <a:rect l="l" t="t" r="r" b="b"/>
              <a:pathLst>
                <a:path w="3809" h="119379">
                  <a:moveTo>
                    <a:pt x="3810" y="495"/>
                  </a:moveTo>
                  <a:lnTo>
                    <a:pt x="1270" y="495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9202"/>
                  </a:lnTo>
                  <a:lnTo>
                    <a:pt x="1270" y="119202"/>
                  </a:lnTo>
                  <a:lnTo>
                    <a:pt x="3810" y="119202"/>
                  </a:lnTo>
                  <a:lnTo>
                    <a:pt x="3810" y="495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8131200" y="3197922"/>
              <a:ext cx="3175" cy="118745"/>
            </a:xfrm>
            <a:custGeom>
              <a:avLst/>
              <a:gdLst/>
              <a:ahLst/>
              <a:cxnLst/>
              <a:rect l="l" t="t" r="r" b="b"/>
              <a:pathLst>
                <a:path w="3175" h="118745">
                  <a:moveTo>
                    <a:pt x="0" y="0"/>
                  </a:moveTo>
                  <a:lnTo>
                    <a:pt x="0" y="118530"/>
                  </a:lnTo>
                  <a:lnTo>
                    <a:pt x="2806" y="118530"/>
                  </a:lnTo>
                  <a:lnTo>
                    <a:pt x="2806" y="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8134007" y="3198725"/>
              <a:ext cx="3175" cy="118110"/>
            </a:xfrm>
            <a:custGeom>
              <a:avLst/>
              <a:gdLst/>
              <a:ahLst/>
              <a:cxnLst/>
              <a:rect l="l" t="t" r="r" b="b"/>
              <a:pathLst>
                <a:path w="3175" h="118110">
                  <a:moveTo>
                    <a:pt x="0" y="0"/>
                  </a:moveTo>
                  <a:lnTo>
                    <a:pt x="0" y="117727"/>
                  </a:lnTo>
                  <a:lnTo>
                    <a:pt x="2806" y="117727"/>
                  </a:lnTo>
                  <a:lnTo>
                    <a:pt x="2806" y="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8136814" y="3199528"/>
              <a:ext cx="3175" cy="117475"/>
            </a:xfrm>
            <a:custGeom>
              <a:avLst/>
              <a:gdLst/>
              <a:ahLst/>
              <a:cxnLst/>
              <a:rect l="l" t="t" r="r" b="b"/>
              <a:pathLst>
                <a:path w="3175" h="117475">
                  <a:moveTo>
                    <a:pt x="0" y="0"/>
                  </a:moveTo>
                  <a:lnTo>
                    <a:pt x="0" y="116924"/>
                  </a:lnTo>
                  <a:lnTo>
                    <a:pt x="2806" y="116924"/>
                  </a:lnTo>
                  <a:lnTo>
                    <a:pt x="2806" y="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8139620" y="3200331"/>
              <a:ext cx="3175" cy="116205"/>
            </a:xfrm>
            <a:custGeom>
              <a:avLst/>
              <a:gdLst/>
              <a:ahLst/>
              <a:cxnLst/>
              <a:rect l="l" t="t" r="r" b="b"/>
              <a:pathLst>
                <a:path w="3175" h="116204">
                  <a:moveTo>
                    <a:pt x="0" y="0"/>
                  </a:moveTo>
                  <a:lnTo>
                    <a:pt x="0" y="116120"/>
                  </a:lnTo>
                  <a:lnTo>
                    <a:pt x="2806" y="116120"/>
                  </a:lnTo>
                  <a:lnTo>
                    <a:pt x="2806" y="8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8141970" y="3201187"/>
              <a:ext cx="3810" cy="115570"/>
            </a:xfrm>
            <a:custGeom>
              <a:avLst/>
              <a:gdLst/>
              <a:ahLst/>
              <a:cxnLst/>
              <a:rect l="l" t="t" r="r" b="b"/>
              <a:pathLst>
                <a:path w="3809" h="115570">
                  <a:moveTo>
                    <a:pt x="3810" y="901"/>
                  </a:moveTo>
                  <a:lnTo>
                    <a:pt x="1270" y="901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5265"/>
                  </a:lnTo>
                  <a:lnTo>
                    <a:pt x="1270" y="115265"/>
                  </a:lnTo>
                  <a:lnTo>
                    <a:pt x="3810" y="115265"/>
                  </a:lnTo>
                  <a:lnTo>
                    <a:pt x="3810" y="901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8145246" y="3202456"/>
              <a:ext cx="3175" cy="114300"/>
            </a:xfrm>
            <a:custGeom>
              <a:avLst/>
              <a:gdLst/>
              <a:ahLst/>
              <a:cxnLst/>
              <a:rect l="l" t="t" r="r" b="b"/>
              <a:pathLst>
                <a:path w="3175" h="114300">
                  <a:moveTo>
                    <a:pt x="0" y="0"/>
                  </a:moveTo>
                  <a:lnTo>
                    <a:pt x="0" y="113996"/>
                  </a:lnTo>
                  <a:lnTo>
                    <a:pt x="2806" y="113996"/>
                  </a:lnTo>
                  <a:lnTo>
                    <a:pt x="2806" y="1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8148053" y="3203858"/>
              <a:ext cx="3175" cy="113030"/>
            </a:xfrm>
            <a:custGeom>
              <a:avLst/>
              <a:gdLst/>
              <a:ahLst/>
              <a:cxnLst/>
              <a:rect l="l" t="t" r="r" b="b"/>
              <a:pathLst>
                <a:path w="3175" h="113029">
                  <a:moveTo>
                    <a:pt x="0" y="0"/>
                  </a:moveTo>
                  <a:lnTo>
                    <a:pt x="0" y="112594"/>
                  </a:lnTo>
                  <a:lnTo>
                    <a:pt x="2806" y="112594"/>
                  </a:lnTo>
                  <a:lnTo>
                    <a:pt x="2806" y="1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8150860" y="3205259"/>
              <a:ext cx="3175" cy="111760"/>
            </a:xfrm>
            <a:custGeom>
              <a:avLst/>
              <a:gdLst/>
              <a:ahLst/>
              <a:cxnLst/>
              <a:rect l="l" t="t" r="r" b="b"/>
              <a:pathLst>
                <a:path w="3175" h="111760">
                  <a:moveTo>
                    <a:pt x="0" y="0"/>
                  </a:moveTo>
                  <a:lnTo>
                    <a:pt x="0" y="111192"/>
                  </a:lnTo>
                  <a:lnTo>
                    <a:pt x="2806" y="111192"/>
                  </a:lnTo>
                  <a:lnTo>
                    <a:pt x="2806" y="14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8153400" y="3206851"/>
              <a:ext cx="2540" cy="109855"/>
            </a:xfrm>
            <a:custGeom>
              <a:avLst/>
              <a:gdLst/>
              <a:ahLst/>
              <a:cxnLst/>
              <a:rect l="l" t="t" r="r" b="b"/>
              <a:pathLst>
                <a:path w="2540" h="109854">
                  <a:moveTo>
                    <a:pt x="2540" y="774"/>
                  </a:moveTo>
                  <a:lnTo>
                    <a:pt x="1270" y="774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09601"/>
                  </a:lnTo>
                  <a:lnTo>
                    <a:pt x="1270" y="109601"/>
                  </a:lnTo>
                  <a:lnTo>
                    <a:pt x="2540" y="109601"/>
                  </a:lnTo>
                  <a:lnTo>
                    <a:pt x="2540" y="774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8156473" y="3208493"/>
              <a:ext cx="3175" cy="108585"/>
            </a:xfrm>
            <a:custGeom>
              <a:avLst/>
              <a:gdLst/>
              <a:ahLst/>
              <a:cxnLst/>
              <a:rect l="l" t="t" r="r" b="b"/>
              <a:pathLst>
                <a:path w="3175" h="108585">
                  <a:moveTo>
                    <a:pt x="0" y="0"/>
                  </a:moveTo>
                  <a:lnTo>
                    <a:pt x="0" y="107958"/>
                  </a:lnTo>
                  <a:lnTo>
                    <a:pt x="2806" y="107958"/>
                  </a:lnTo>
                  <a:lnTo>
                    <a:pt x="2806" y="2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8159280" y="3210599"/>
              <a:ext cx="3175" cy="106045"/>
            </a:xfrm>
            <a:custGeom>
              <a:avLst/>
              <a:gdLst/>
              <a:ahLst/>
              <a:cxnLst/>
              <a:rect l="l" t="t" r="r" b="b"/>
              <a:pathLst>
                <a:path w="3175" h="106045">
                  <a:moveTo>
                    <a:pt x="0" y="0"/>
                  </a:moveTo>
                  <a:lnTo>
                    <a:pt x="0" y="105852"/>
                  </a:lnTo>
                  <a:lnTo>
                    <a:pt x="2806" y="105852"/>
                  </a:lnTo>
                  <a:lnTo>
                    <a:pt x="2806" y="21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8162099" y="3212715"/>
              <a:ext cx="3175" cy="104139"/>
            </a:xfrm>
            <a:custGeom>
              <a:avLst/>
              <a:gdLst/>
              <a:ahLst/>
              <a:cxnLst/>
              <a:rect l="l" t="t" r="r" b="b"/>
              <a:pathLst>
                <a:path w="3175" h="104139">
                  <a:moveTo>
                    <a:pt x="0" y="0"/>
                  </a:moveTo>
                  <a:lnTo>
                    <a:pt x="0" y="103737"/>
                  </a:lnTo>
                  <a:lnTo>
                    <a:pt x="2806" y="103737"/>
                  </a:lnTo>
                  <a:lnTo>
                    <a:pt x="2806" y="4128"/>
                  </a:lnTo>
                  <a:lnTo>
                    <a:pt x="596" y="4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8164906" y="3216844"/>
              <a:ext cx="3175" cy="99695"/>
            </a:xfrm>
            <a:custGeom>
              <a:avLst/>
              <a:gdLst/>
              <a:ahLst/>
              <a:cxnLst/>
              <a:rect l="l" t="t" r="r" b="b"/>
              <a:pathLst>
                <a:path w="3175" h="99695">
                  <a:moveTo>
                    <a:pt x="0" y="0"/>
                  </a:moveTo>
                  <a:lnTo>
                    <a:pt x="0" y="99608"/>
                  </a:lnTo>
                  <a:lnTo>
                    <a:pt x="2806" y="99608"/>
                  </a:lnTo>
                  <a:lnTo>
                    <a:pt x="2806" y="46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8167713" y="3221519"/>
              <a:ext cx="3175" cy="95250"/>
            </a:xfrm>
            <a:custGeom>
              <a:avLst/>
              <a:gdLst/>
              <a:ahLst/>
              <a:cxnLst/>
              <a:rect l="l" t="t" r="r" b="b"/>
              <a:pathLst>
                <a:path w="3175" h="95250">
                  <a:moveTo>
                    <a:pt x="0" y="0"/>
                  </a:moveTo>
                  <a:lnTo>
                    <a:pt x="0" y="94933"/>
                  </a:lnTo>
                  <a:lnTo>
                    <a:pt x="2806" y="94933"/>
                  </a:lnTo>
                  <a:lnTo>
                    <a:pt x="2806" y="46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8170519" y="3226193"/>
              <a:ext cx="3175" cy="90805"/>
            </a:xfrm>
            <a:custGeom>
              <a:avLst/>
              <a:gdLst/>
              <a:ahLst/>
              <a:cxnLst/>
              <a:rect l="l" t="t" r="r" b="b"/>
              <a:pathLst>
                <a:path w="3175" h="90804">
                  <a:moveTo>
                    <a:pt x="0" y="0"/>
                  </a:moveTo>
                  <a:lnTo>
                    <a:pt x="0" y="90258"/>
                  </a:lnTo>
                  <a:lnTo>
                    <a:pt x="2806" y="90258"/>
                  </a:lnTo>
                  <a:lnTo>
                    <a:pt x="2806" y="46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8173326" y="3230868"/>
              <a:ext cx="3175" cy="85725"/>
            </a:xfrm>
            <a:custGeom>
              <a:avLst/>
              <a:gdLst/>
              <a:ahLst/>
              <a:cxnLst/>
              <a:rect l="l" t="t" r="r" b="b"/>
              <a:pathLst>
                <a:path w="3175" h="85725">
                  <a:moveTo>
                    <a:pt x="0" y="0"/>
                  </a:moveTo>
                  <a:lnTo>
                    <a:pt x="0" y="85583"/>
                  </a:lnTo>
                  <a:lnTo>
                    <a:pt x="2806" y="85583"/>
                  </a:lnTo>
                  <a:lnTo>
                    <a:pt x="2806" y="6691"/>
                  </a:lnTo>
                  <a:lnTo>
                    <a:pt x="1295" y="21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8176133" y="3237560"/>
              <a:ext cx="3175" cy="79375"/>
            </a:xfrm>
            <a:custGeom>
              <a:avLst/>
              <a:gdLst/>
              <a:ahLst/>
              <a:cxnLst/>
              <a:rect l="l" t="t" r="r" b="b"/>
              <a:pathLst>
                <a:path w="3175" h="79375">
                  <a:moveTo>
                    <a:pt x="0" y="0"/>
                  </a:moveTo>
                  <a:lnTo>
                    <a:pt x="0" y="78892"/>
                  </a:lnTo>
                  <a:lnTo>
                    <a:pt x="2806" y="78892"/>
                  </a:lnTo>
                  <a:lnTo>
                    <a:pt x="2806" y="8191"/>
                  </a:lnTo>
                  <a:lnTo>
                    <a:pt x="2463" y="7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8178940" y="3245751"/>
              <a:ext cx="3175" cy="71120"/>
            </a:xfrm>
            <a:custGeom>
              <a:avLst/>
              <a:gdLst/>
              <a:ahLst/>
              <a:cxnLst/>
              <a:rect l="l" t="t" r="r" b="b"/>
              <a:pathLst>
                <a:path w="3175" h="71120">
                  <a:moveTo>
                    <a:pt x="0" y="0"/>
                  </a:moveTo>
                  <a:lnTo>
                    <a:pt x="0" y="70701"/>
                  </a:lnTo>
                  <a:lnTo>
                    <a:pt x="2806" y="70701"/>
                  </a:lnTo>
                  <a:lnTo>
                    <a:pt x="2806" y="65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8181759" y="3252328"/>
              <a:ext cx="3175" cy="64135"/>
            </a:xfrm>
            <a:custGeom>
              <a:avLst/>
              <a:gdLst/>
              <a:ahLst/>
              <a:cxnLst/>
              <a:rect l="l" t="t" r="r" b="b"/>
              <a:pathLst>
                <a:path w="3175" h="64135">
                  <a:moveTo>
                    <a:pt x="0" y="0"/>
                  </a:moveTo>
                  <a:lnTo>
                    <a:pt x="0" y="64124"/>
                  </a:lnTo>
                  <a:lnTo>
                    <a:pt x="2806" y="64124"/>
                  </a:lnTo>
                  <a:lnTo>
                    <a:pt x="2806" y="65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7465530" y="2853651"/>
              <a:ext cx="719455" cy="2844800"/>
            </a:xfrm>
            <a:custGeom>
              <a:avLst/>
              <a:gdLst/>
              <a:ahLst/>
              <a:cxnLst/>
              <a:rect l="l" t="t" r="r" b="b"/>
              <a:pathLst>
                <a:path w="719454" h="2844800">
                  <a:moveTo>
                    <a:pt x="595871" y="29794"/>
                  </a:moveTo>
                  <a:lnTo>
                    <a:pt x="595871" y="341642"/>
                  </a:lnTo>
                  <a:lnTo>
                    <a:pt x="603821" y="339648"/>
                  </a:lnTo>
                  <a:lnTo>
                    <a:pt x="609777" y="339648"/>
                  </a:lnTo>
                  <a:lnTo>
                    <a:pt x="619709" y="341642"/>
                  </a:lnTo>
                  <a:lnTo>
                    <a:pt x="645528" y="341642"/>
                  </a:lnTo>
                  <a:lnTo>
                    <a:pt x="663409" y="343623"/>
                  </a:lnTo>
                  <a:lnTo>
                    <a:pt x="703135" y="369442"/>
                  </a:lnTo>
                  <a:lnTo>
                    <a:pt x="713066" y="391299"/>
                  </a:lnTo>
                  <a:lnTo>
                    <a:pt x="719023" y="405193"/>
                  </a:lnTo>
                  <a:lnTo>
                    <a:pt x="719023" y="462800"/>
                  </a:lnTo>
                  <a:lnTo>
                    <a:pt x="589915" y="462800"/>
                  </a:lnTo>
                  <a:lnTo>
                    <a:pt x="589915" y="1072578"/>
                  </a:lnTo>
                  <a:lnTo>
                    <a:pt x="504507" y="1225511"/>
                  </a:lnTo>
                  <a:lnTo>
                    <a:pt x="504507" y="1841245"/>
                  </a:lnTo>
                  <a:lnTo>
                    <a:pt x="474713" y="1888921"/>
                  </a:lnTo>
                  <a:lnTo>
                    <a:pt x="474713" y="2365616"/>
                  </a:lnTo>
                  <a:lnTo>
                    <a:pt x="244309" y="2365616"/>
                  </a:lnTo>
                  <a:lnTo>
                    <a:pt x="244309" y="1888921"/>
                  </a:lnTo>
                  <a:lnTo>
                    <a:pt x="212534" y="1841245"/>
                  </a:lnTo>
                  <a:lnTo>
                    <a:pt x="212534" y="1225511"/>
                  </a:lnTo>
                  <a:lnTo>
                    <a:pt x="135064" y="1072578"/>
                  </a:lnTo>
                  <a:lnTo>
                    <a:pt x="135064" y="462800"/>
                  </a:lnTo>
                  <a:lnTo>
                    <a:pt x="0" y="462800"/>
                  </a:lnTo>
                  <a:lnTo>
                    <a:pt x="0" y="405193"/>
                  </a:lnTo>
                  <a:lnTo>
                    <a:pt x="3975" y="391299"/>
                  </a:lnTo>
                  <a:lnTo>
                    <a:pt x="9931" y="379374"/>
                  </a:lnTo>
                  <a:lnTo>
                    <a:pt x="13906" y="369442"/>
                  </a:lnTo>
                  <a:lnTo>
                    <a:pt x="53632" y="343623"/>
                  </a:lnTo>
                  <a:lnTo>
                    <a:pt x="71513" y="341642"/>
                  </a:lnTo>
                  <a:lnTo>
                    <a:pt x="87401" y="341642"/>
                  </a:lnTo>
                  <a:lnTo>
                    <a:pt x="97332" y="339648"/>
                  </a:lnTo>
                  <a:lnTo>
                    <a:pt x="123151" y="339648"/>
                  </a:lnTo>
                  <a:lnTo>
                    <a:pt x="129108" y="341642"/>
                  </a:lnTo>
                  <a:lnTo>
                    <a:pt x="129108" y="29794"/>
                  </a:lnTo>
                  <a:lnTo>
                    <a:pt x="174790" y="0"/>
                  </a:lnTo>
                  <a:lnTo>
                    <a:pt x="556145" y="0"/>
                  </a:lnTo>
                  <a:lnTo>
                    <a:pt x="595871" y="29794"/>
                  </a:lnTo>
                  <a:close/>
                </a:path>
                <a:path w="719454" h="2844800">
                  <a:moveTo>
                    <a:pt x="129108" y="341642"/>
                  </a:moveTo>
                  <a:lnTo>
                    <a:pt x="595871" y="341642"/>
                  </a:lnTo>
                </a:path>
                <a:path w="719454" h="2844800">
                  <a:moveTo>
                    <a:pt x="129108" y="29806"/>
                  </a:moveTo>
                  <a:lnTo>
                    <a:pt x="595871" y="29806"/>
                  </a:lnTo>
                </a:path>
                <a:path w="719454" h="2844800">
                  <a:moveTo>
                    <a:pt x="137058" y="462800"/>
                  </a:moveTo>
                  <a:lnTo>
                    <a:pt x="587933" y="462800"/>
                  </a:lnTo>
                </a:path>
                <a:path w="719454" h="2844800">
                  <a:moveTo>
                    <a:pt x="137058" y="1068603"/>
                  </a:moveTo>
                  <a:lnTo>
                    <a:pt x="587933" y="1068603"/>
                  </a:lnTo>
                </a:path>
                <a:path w="719454" h="2844800">
                  <a:moveTo>
                    <a:pt x="214515" y="1223530"/>
                  </a:moveTo>
                  <a:lnTo>
                    <a:pt x="504507" y="1223530"/>
                  </a:lnTo>
                </a:path>
                <a:path w="719454" h="2844800">
                  <a:moveTo>
                    <a:pt x="214515" y="1841245"/>
                  </a:moveTo>
                  <a:lnTo>
                    <a:pt x="504507" y="1841245"/>
                  </a:lnTo>
                </a:path>
                <a:path w="719454" h="2844800">
                  <a:moveTo>
                    <a:pt x="244309" y="1886927"/>
                  </a:moveTo>
                  <a:lnTo>
                    <a:pt x="474713" y="1886927"/>
                  </a:lnTo>
                </a:path>
                <a:path w="719454" h="2844800">
                  <a:moveTo>
                    <a:pt x="135064" y="2824441"/>
                  </a:moveTo>
                  <a:lnTo>
                    <a:pt x="137058" y="2816491"/>
                  </a:lnTo>
                  <a:lnTo>
                    <a:pt x="141020" y="2810535"/>
                  </a:lnTo>
                  <a:lnTo>
                    <a:pt x="148971" y="2806560"/>
                  </a:lnTo>
                  <a:lnTo>
                    <a:pt x="154927" y="2804579"/>
                  </a:lnTo>
                  <a:lnTo>
                    <a:pt x="162877" y="2806560"/>
                  </a:lnTo>
                  <a:lnTo>
                    <a:pt x="168833" y="2810535"/>
                  </a:lnTo>
                  <a:lnTo>
                    <a:pt x="172808" y="2816491"/>
                  </a:lnTo>
                  <a:lnTo>
                    <a:pt x="174790" y="2824441"/>
                  </a:lnTo>
                  <a:lnTo>
                    <a:pt x="172808" y="2832379"/>
                  </a:lnTo>
                  <a:lnTo>
                    <a:pt x="168833" y="2838348"/>
                  </a:lnTo>
                  <a:lnTo>
                    <a:pt x="162877" y="2842310"/>
                  </a:lnTo>
                  <a:lnTo>
                    <a:pt x="154927" y="2844304"/>
                  </a:lnTo>
                  <a:lnTo>
                    <a:pt x="148971" y="2842310"/>
                  </a:lnTo>
                  <a:lnTo>
                    <a:pt x="141020" y="2838348"/>
                  </a:lnTo>
                  <a:lnTo>
                    <a:pt x="137058" y="2832379"/>
                  </a:lnTo>
                  <a:lnTo>
                    <a:pt x="135064" y="282444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7600594" y="5658230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62"/>
                  </a:moveTo>
                  <a:lnTo>
                    <a:pt x="1993" y="27800"/>
                  </a:lnTo>
                  <a:lnTo>
                    <a:pt x="5956" y="33769"/>
                  </a:lnTo>
                  <a:lnTo>
                    <a:pt x="13906" y="37731"/>
                  </a:lnTo>
                  <a:lnTo>
                    <a:pt x="19862" y="39725"/>
                  </a:lnTo>
                  <a:lnTo>
                    <a:pt x="27812" y="37731"/>
                  </a:lnTo>
                  <a:lnTo>
                    <a:pt x="33769" y="33769"/>
                  </a:lnTo>
                  <a:lnTo>
                    <a:pt x="37744" y="27800"/>
                  </a:lnTo>
                  <a:lnTo>
                    <a:pt x="39725" y="19862"/>
                  </a:lnTo>
                  <a:lnTo>
                    <a:pt x="37744" y="11912"/>
                  </a:lnTo>
                  <a:lnTo>
                    <a:pt x="33769" y="5956"/>
                  </a:lnTo>
                  <a:lnTo>
                    <a:pt x="27812" y="1981"/>
                  </a:lnTo>
                  <a:lnTo>
                    <a:pt x="19862" y="0"/>
                  </a:lnTo>
                  <a:lnTo>
                    <a:pt x="13906" y="1981"/>
                  </a:lnTo>
                  <a:lnTo>
                    <a:pt x="5956" y="5956"/>
                  </a:lnTo>
                  <a:lnTo>
                    <a:pt x="1993" y="11912"/>
                  </a:lnTo>
                  <a:lnTo>
                    <a:pt x="0" y="19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7600594" y="5584736"/>
              <a:ext cx="439420" cy="113664"/>
            </a:xfrm>
            <a:custGeom>
              <a:avLst/>
              <a:gdLst/>
              <a:ahLst/>
              <a:cxnLst/>
              <a:rect l="l" t="t" r="r" b="b"/>
              <a:pathLst>
                <a:path w="439420" h="113664">
                  <a:moveTo>
                    <a:pt x="0" y="93357"/>
                  </a:moveTo>
                  <a:lnTo>
                    <a:pt x="1993" y="85407"/>
                  </a:lnTo>
                  <a:lnTo>
                    <a:pt x="5956" y="79451"/>
                  </a:lnTo>
                  <a:lnTo>
                    <a:pt x="13906" y="75476"/>
                  </a:lnTo>
                  <a:lnTo>
                    <a:pt x="19862" y="73494"/>
                  </a:lnTo>
                  <a:lnTo>
                    <a:pt x="27812" y="75476"/>
                  </a:lnTo>
                  <a:lnTo>
                    <a:pt x="33769" y="79451"/>
                  </a:lnTo>
                  <a:lnTo>
                    <a:pt x="37744" y="85407"/>
                  </a:lnTo>
                  <a:lnTo>
                    <a:pt x="39725" y="93357"/>
                  </a:lnTo>
                  <a:lnTo>
                    <a:pt x="37744" y="101295"/>
                  </a:lnTo>
                  <a:lnTo>
                    <a:pt x="33769" y="107264"/>
                  </a:lnTo>
                  <a:lnTo>
                    <a:pt x="27812" y="111226"/>
                  </a:lnTo>
                  <a:lnTo>
                    <a:pt x="19862" y="113220"/>
                  </a:lnTo>
                  <a:lnTo>
                    <a:pt x="13906" y="111226"/>
                  </a:lnTo>
                  <a:lnTo>
                    <a:pt x="5956" y="107264"/>
                  </a:lnTo>
                  <a:lnTo>
                    <a:pt x="1993" y="101295"/>
                  </a:lnTo>
                  <a:lnTo>
                    <a:pt x="0" y="93357"/>
                  </a:lnTo>
                  <a:close/>
                </a:path>
                <a:path w="439420" h="113664">
                  <a:moveTo>
                    <a:pt x="399237" y="17881"/>
                  </a:moveTo>
                  <a:lnTo>
                    <a:pt x="399237" y="9931"/>
                  </a:lnTo>
                  <a:lnTo>
                    <a:pt x="403212" y="5956"/>
                  </a:lnTo>
                  <a:lnTo>
                    <a:pt x="411149" y="1993"/>
                  </a:lnTo>
                  <a:lnTo>
                    <a:pt x="419100" y="0"/>
                  </a:lnTo>
                  <a:lnTo>
                    <a:pt x="425056" y="1993"/>
                  </a:lnTo>
                  <a:lnTo>
                    <a:pt x="433006" y="5956"/>
                  </a:lnTo>
                  <a:lnTo>
                    <a:pt x="436968" y="9931"/>
                  </a:lnTo>
                  <a:lnTo>
                    <a:pt x="438962" y="17881"/>
                  </a:lnTo>
                  <a:lnTo>
                    <a:pt x="436968" y="25819"/>
                  </a:lnTo>
                  <a:lnTo>
                    <a:pt x="433006" y="31775"/>
                  </a:lnTo>
                  <a:lnTo>
                    <a:pt x="425056" y="35750"/>
                  </a:lnTo>
                  <a:lnTo>
                    <a:pt x="419100" y="39725"/>
                  </a:lnTo>
                  <a:lnTo>
                    <a:pt x="403212" y="31775"/>
                  </a:lnTo>
                  <a:lnTo>
                    <a:pt x="399237" y="25819"/>
                  </a:lnTo>
                  <a:lnTo>
                    <a:pt x="399237" y="17881"/>
                  </a:lnTo>
                </a:path>
                <a:path w="439420" h="113664">
                  <a:moveTo>
                    <a:pt x="19862" y="73494"/>
                  </a:moveTo>
                  <a:lnTo>
                    <a:pt x="425056" y="0"/>
                  </a:lnTo>
                </a:path>
                <a:path w="439420" h="113664">
                  <a:moveTo>
                    <a:pt x="23837" y="113220"/>
                  </a:moveTo>
                  <a:lnTo>
                    <a:pt x="419100" y="3972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7999831" y="558473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9931"/>
                  </a:moveTo>
                  <a:lnTo>
                    <a:pt x="0" y="17881"/>
                  </a:lnTo>
                  <a:lnTo>
                    <a:pt x="0" y="25819"/>
                  </a:lnTo>
                  <a:lnTo>
                    <a:pt x="3975" y="31775"/>
                  </a:lnTo>
                  <a:lnTo>
                    <a:pt x="19862" y="39725"/>
                  </a:lnTo>
                  <a:lnTo>
                    <a:pt x="25819" y="35750"/>
                  </a:lnTo>
                  <a:lnTo>
                    <a:pt x="33769" y="31775"/>
                  </a:lnTo>
                  <a:lnTo>
                    <a:pt x="37731" y="25819"/>
                  </a:lnTo>
                  <a:lnTo>
                    <a:pt x="39725" y="17881"/>
                  </a:lnTo>
                  <a:lnTo>
                    <a:pt x="37731" y="9931"/>
                  </a:lnTo>
                  <a:lnTo>
                    <a:pt x="33769" y="5956"/>
                  </a:lnTo>
                  <a:lnTo>
                    <a:pt x="25819" y="1993"/>
                  </a:lnTo>
                  <a:lnTo>
                    <a:pt x="19862" y="0"/>
                  </a:lnTo>
                  <a:lnTo>
                    <a:pt x="11912" y="1993"/>
                  </a:lnTo>
                  <a:lnTo>
                    <a:pt x="3975" y="5956"/>
                  </a:lnTo>
                  <a:lnTo>
                    <a:pt x="0" y="99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7600594" y="5576785"/>
              <a:ext cx="439420" cy="48260"/>
            </a:xfrm>
            <a:custGeom>
              <a:avLst/>
              <a:gdLst/>
              <a:ahLst/>
              <a:cxnLst/>
              <a:rect l="l" t="t" r="r" b="b"/>
              <a:pathLst>
                <a:path w="439420" h="48260">
                  <a:moveTo>
                    <a:pt x="399237" y="25831"/>
                  </a:moveTo>
                  <a:lnTo>
                    <a:pt x="399237" y="17881"/>
                  </a:lnTo>
                  <a:lnTo>
                    <a:pt x="403212" y="13906"/>
                  </a:lnTo>
                  <a:lnTo>
                    <a:pt x="411149" y="9944"/>
                  </a:lnTo>
                  <a:lnTo>
                    <a:pt x="419100" y="7950"/>
                  </a:lnTo>
                  <a:lnTo>
                    <a:pt x="425056" y="9944"/>
                  </a:lnTo>
                  <a:lnTo>
                    <a:pt x="433006" y="13906"/>
                  </a:lnTo>
                  <a:lnTo>
                    <a:pt x="436968" y="17881"/>
                  </a:lnTo>
                  <a:lnTo>
                    <a:pt x="438962" y="25831"/>
                  </a:lnTo>
                  <a:lnTo>
                    <a:pt x="436968" y="33769"/>
                  </a:lnTo>
                  <a:lnTo>
                    <a:pt x="433006" y="39725"/>
                  </a:lnTo>
                  <a:lnTo>
                    <a:pt x="425056" y="43700"/>
                  </a:lnTo>
                  <a:lnTo>
                    <a:pt x="419100" y="47675"/>
                  </a:lnTo>
                  <a:lnTo>
                    <a:pt x="403212" y="39725"/>
                  </a:lnTo>
                  <a:lnTo>
                    <a:pt x="399237" y="33769"/>
                  </a:lnTo>
                  <a:lnTo>
                    <a:pt x="399237" y="25831"/>
                  </a:lnTo>
                  <a:close/>
                </a:path>
                <a:path w="439420" h="48260">
                  <a:moveTo>
                    <a:pt x="0" y="19862"/>
                  </a:moveTo>
                  <a:lnTo>
                    <a:pt x="1993" y="11925"/>
                  </a:lnTo>
                  <a:lnTo>
                    <a:pt x="5956" y="3975"/>
                  </a:lnTo>
                  <a:lnTo>
                    <a:pt x="13906" y="0"/>
                  </a:lnTo>
                  <a:lnTo>
                    <a:pt x="27812" y="0"/>
                  </a:lnTo>
                  <a:lnTo>
                    <a:pt x="33769" y="3975"/>
                  </a:lnTo>
                  <a:lnTo>
                    <a:pt x="37744" y="11925"/>
                  </a:lnTo>
                  <a:lnTo>
                    <a:pt x="39725" y="19862"/>
                  </a:lnTo>
                  <a:lnTo>
                    <a:pt x="37744" y="25831"/>
                  </a:lnTo>
                  <a:lnTo>
                    <a:pt x="33769" y="33769"/>
                  </a:lnTo>
                  <a:lnTo>
                    <a:pt x="27812" y="37744"/>
                  </a:lnTo>
                  <a:lnTo>
                    <a:pt x="19862" y="39725"/>
                  </a:lnTo>
                  <a:lnTo>
                    <a:pt x="13906" y="37744"/>
                  </a:lnTo>
                  <a:lnTo>
                    <a:pt x="5956" y="33769"/>
                  </a:lnTo>
                  <a:lnTo>
                    <a:pt x="1993" y="25831"/>
                  </a:lnTo>
                  <a:lnTo>
                    <a:pt x="0" y="1986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7600594" y="5576785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62"/>
                  </a:moveTo>
                  <a:lnTo>
                    <a:pt x="1993" y="25831"/>
                  </a:lnTo>
                  <a:lnTo>
                    <a:pt x="5956" y="33769"/>
                  </a:lnTo>
                  <a:lnTo>
                    <a:pt x="13906" y="37744"/>
                  </a:lnTo>
                  <a:lnTo>
                    <a:pt x="19862" y="39725"/>
                  </a:lnTo>
                  <a:lnTo>
                    <a:pt x="27812" y="37744"/>
                  </a:lnTo>
                  <a:lnTo>
                    <a:pt x="33769" y="33769"/>
                  </a:lnTo>
                  <a:lnTo>
                    <a:pt x="37744" y="25831"/>
                  </a:lnTo>
                  <a:lnTo>
                    <a:pt x="39725" y="19862"/>
                  </a:lnTo>
                  <a:lnTo>
                    <a:pt x="37744" y="11925"/>
                  </a:lnTo>
                  <a:lnTo>
                    <a:pt x="33769" y="3975"/>
                  </a:lnTo>
                  <a:lnTo>
                    <a:pt x="27812" y="0"/>
                  </a:lnTo>
                  <a:lnTo>
                    <a:pt x="13906" y="0"/>
                  </a:lnTo>
                  <a:lnTo>
                    <a:pt x="5956" y="3975"/>
                  </a:lnTo>
                  <a:lnTo>
                    <a:pt x="1993" y="11925"/>
                  </a:lnTo>
                  <a:lnTo>
                    <a:pt x="0" y="19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7600594" y="5501309"/>
              <a:ext cx="439420" cy="115570"/>
            </a:xfrm>
            <a:custGeom>
              <a:avLst/>
              <a:gdLst/>
              <a:ahLst/>
              <a:cxnLst/>
              <a:rect l="l" t="t" r="r" b="b"/>
              <a:pathLst>
                <a:path w="439420" h="115570">
                  <a:moveTo>
                    <a:pt x="0" y="95338"/>
                  </a:moveTo>
                  <a:lnTo>
                    <a:pt x="1993" y="87401"/>
                  </a:lnTo>
                  <a:lnTo>
                    <a:pt x="5956" y="79451"/>
                  </a:lnTo>
                  <a:lnTo>
                    <a:pt x="13906" y="75476"/>
                  </a:lnTo>
                  <a:lnTo>
                    <a:pt x="27812" y="75476"/>
                  </a:lnTo>
                  <a:lnTo>
                    <a:pt x="33769" y="79451"/>
                  </a:lnTo>
                  <a:lnTo>
                    <a:pt x="37744" y="87401"/>
                  </a:lnTo>
                  <a:lnTo>
                    <a:pt x="39725" y="95338"/>
                  </a:lnTo>
                  <a:lnTo>
                    <a:pt x="37744" y="101307"/>
                  </a:lnTo>
                  <a:lnTo>
                    <a:pt x="33769" y="109245"/>
                  </a:lnTo>
                  <a:lnTo>
                    <a:pt x="27812" y="113220"/>
                  </a:lnTo>
                  <a:lnTo>
                    <a:pt x="19862" y="115201"/>
                  </a:lnTo>
                  <a:lnTo>
                    <a:pt x="13906" y="113220"/>
                  </a:lnTo>
                  <a:lnTo>
                    <a:pt x="5956" y="109245"/>
                  </a:lnTo>
                  <a:lnTo>
                    <a:pt x="1993" y="101307"/>
                  </a:lnTo>
                  <a:lnTo>
                    <a:pt x="0" y="95338"/>
                  </a:lnTo>
                  <a:close/>
                </a:path>
                <a:path w="439420" h="115570">
                  <a:moveTo>
                    <a:pt x="399237" y="19862"/>
                  </a:moveTo>
                  <a:lnTo>
                    <a:pt x="399237" y="11925"/>
                  </a:lnTo>
                  <a:lnTo>
                    <a:pt x="403212" y="3975"/>
                  </a:lnTo>
                  <a:lnTo>
                    <a:pt x="411149" y="0"/>
                  </a:lnTo>
                  <a:lnTo>
                    <a:pt x="425056" y="0"/>
                  </a:lnTo>
                  <a:lnTo>
                    <a:pt x="433006" y="3975"/>
                  </a:lnTo>
                  <a:lnTo>
                    <a:pt x="436968" y="11925"/>
                  </a:lnTo>
                  <a:lnTo>
                    <a:pt x="438962" y="19862"/>
                  </a:lnTo>
                  <a:lnTo>
                    <a:pt x="436968" y="27813"/>
                  </a:lnTo>
                  <a:lnTo>
                    <a:pt x="433006" y="33769"/>
                  </a:lnTo>
                  <a:lnTo>
                    <a:pt x="425056" y="37744"/>
                  </a:lnTo>
                  <a:lnTo>
                    <a:pt x="419100" y="39725"/>
                  </a:lnTo>
                  <a:lnTo>
                    <a:pt x="411149" y="37744"/>
                  </a:lnTo>
                  <a:lnTo>
                    <a:pt x="403212" y="33769"/>
                  </a:lnTo>
                  <a:lnTo>
                    <a:pt x="399237" y="27813"/>
                  </a:lnTo>
                  <a:lnTo>
                    <a:pt x="399237" y="19862"/>
                  </a:lnTo>
                </a:path>
                <a:path w="439420" h="115570">
                  <a:moveTo>
                    <a:pt x="19862" y="75476"/>
                  </a:moveTo>
                  <a:lnTo>
                    <a:pt x="425056" y="0"/>
                  </a:lnTo>
                </a:path>
                <a:path w="439420" h="115570">
                  <a:moveTo>
                    <a:pt x="23837" y="115201"/>
                  </a:moveTo>
                  <a:lnTo>
                    <a:pt x="419100" y="3972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7999831" y="5501309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1925"/>
                  </a:moveTo>
                  <a:lnTo>
                    <a:pt x="0" y="19862"/>
                  </a:lnTo>
                  <a:lnTo>
                    <a:pt x="0" y="27813"/>
                  </a:lnTo>
                  <a:lnTo>
                    <a:pt x="3975" y="33769"/>
                  </a:lnTo>
                  <a:lnTo>
                    <a:pt x="11912" y="37744"/>
                  </a:lnTo>
                  <a:lnTo>
                    <a:pt x="19862" y="39725"/>
                  </a:lnTo>
                  <a:lnTo>
                    <a:pt x="25819" y="37744"/>
                  </a:lnTo>
                  <a:lnTo>
                    <a:pt x="33769" y="33769"/>
                  </a:lnTo>
                  <a:lnTo>
                    <a:pt x="37731" y="27813"/>
                  </a:lnTo>
                  <a:lnTo>
                    <a:pt x="39725" y="19862"/>
                  </a:lnTo>
                  <a:lnTo>
                    <a:pt x="37731" y="11925"/>
                  </a:lnTo>
                  <a:lnTo>
                    <a:pt x="33769" y="3975"/>
                  </a:lnTo>
                  <a:lnTo>
                    <a:pt x="25819" y="0"/>
                  </a:lnTo>
                  <a:lnTo>
                    <a:pt x="11912" y="0"/>
                  </a:lnTo>
                  <a:lnTo>
                    <a:pt x="3975" y="3975"/>
                  </a:lnTo>
                  <a:lnTo>
                    <a:pt x="0" y="119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7600594" y="5493372"/>
              <a:ext cx="439420" cy="48260"/>
            </a:xfrm>
            <a:custGeom>
              <a:avLst/>
              <a:gdLst/>
              <a:ahLst/>
              <a:cxnLst/>
              <a:rect l="l" t="t" r="r" b="b"/>
              <a:pathLst>
                <a:path w="439420" h="48260">
                  <a:moveTo>
                    <a:pt x="399237" y="27800"/>
                  </a:moveTo>
                  <a:lnTo>
                    <a:pt x="399237" y="19862"/>
                  </a:lnTo>
                  <a:lnTo>
                    <a:pt x="403212" y="11912"/>
                  </a:lnTo>
                  <a:lnTo>
                    <a:pt x="411149" y="7937"/>
                  </a:lnTo>
                  <a:lnTo>
                    <a:pt x="425056" y="7937"/>
                  </a:lnTo>
                  <a:lnTo>
                    <a:pt x="433006" y="11912"/>
                  </a:lnTo>
                  <a:lnTo>
                    <a:pt x="436968" y="19862"/>
                  </a:lnTo>
                  <a:lnTo>
                    <a:pt x="438962" y="27800"/>
                  </a:lnTo>
                  <a:lnTo>
                    <a:pt x="436968" y="35750"/>
                  </a:lnTo>
                  <a:lnTo>
                    <a:pt x="433006" y="41706"/>
                  </a:lnTo>
                  <a:lnTo>
                    <a:pt x="425056" y="45681"/>
                  </a:lnTo>
                  <a:lnTo>
                    <a:pt x="419100" y="47663"/>
                  </a:lnTo>
                  <a:lnTo>
                    <a:pt x="411149" y="45681"/>
                  </a:lnTo>
                  <a:lnTo>
                    <a:pt x="403212" y="41706"/>
                  </a:lnTo>
                  <a:lnTo>
                    <a:pt x="399237" y="35750"/>
                  </a:lnTo>
                  <a:lnTo>
                    <a:pt x="399237" y="27800"/>
                  </a:lnTo>
                  <a:close/>
                </a:path>
                <a:path w="439420" h="48260">
                  <a:moveTo>
                    <a:pt x="0" y="19862"/>
                  </a:moveTo>
                  <a:lnTo>
                    <a:pt x="1993" y="11912"/>
                  </a:lnTo>
                  <a:lnTo>
                    <a:pt x="5956" y="5956"/>
                  </a:lnTo>
                  <a:lnTo>
                    <a:pt x="13906" y="1981"/>
                  </a:lnTo>
                  <a:lnTo>
                    <a:pt x="19862" y="0"/>
                  </a:lnTo>
                  <a:lnTo>
                    <a:pt x="27812" y="1981"/>
                  </a:lnTo>
                  <a:lnTo>
                    <a:pt x="33769" y="5956"/>
                  </a:lnTo>
                  <a:lnTo>
                    <a:pt x="37744" y="11912"/>
                  </a:lnTo>
                  <a:lnTo>
                    <a:pt x="39725" y="19862"/>
                  </a:lnTo>
                  <a:lnTo>
                    <a:pt x="37744" y="27800"/>
                  </a:lnTo>
                  <a:lnTo>
                    <a:pt x="33769" y="31775"/>
                  </a:lnTo>
                  <a:lnTo>
                    <a:pt x="27812" y="35750"/>
                  </a:lnTo>
                  <a:lnTo>
                    <a:pt x="19862" y="39725"/>
                  </a:lnTo>
                  <a:lnTo>
                    <a:pt x="13906" y="35750"/>
                  </a:lnTo>
                  <a:lnTo>
                    <a:pt x="5956" y="31775"/>
                  </a:lnTo>
                  <a:lnTo>
                    <a:pt x="1993" y="27800"/>
                  </a:lnTo>
                  <a:lnTo>
                    <a:pt x="0" y="1986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7600594" y="5493372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9862"/>
                  </a:moveTo>
                  <a:lnTo>
                    <a:pt x="1993" y="27800"/>
                  </a:lnTo>
                  <a:lnTo>
                    <a:pt x="5956" y="31775"/>
                  </a:lnTo>
                  <a:lnTo>
                    <a:pt x="13906" y="35750"/>
                  </a:lnTo>
                  <a:lnTo>
                    <a:pt x="19862" y="39725"/>
                  </a:lnTo>
                  <a:lnTo>
                    <a:pt x="27812" y="35750"/>
                  </a:lnTo>
                  <a:lnTo>
                    <a:pt x="33769" y="31775"/>
                  </a:lnTo>
                  <a:lnTo>
                    <a:pt x="37744" y="27800"/>
                  </a:lnTo>
                  <a:lnTo>
                    <a:pt x="39725" y="19862"/>
                  </a:lnTo>
                  <a:lnTo>
                    <a:pt x="37744" y="11912"/>
                  </a:lnTo>
                  <a:lnTo>
                    <a:pt x="33769" y="5956"/>
                  </a:lnTo>
                  <a:lnTo>
                    <a:pt x="27812" y="1981"/>
                  </a:lnTo>
                  <a:lnTo>
                    <a:pt x="19862" y="0"/>
                  </a:lnTo>
                  <a:lnTo>
                    <a:pt x="13906" y="1981"/>
                  </a:lnTo>
                  <a:lnTo>
                    <a:pt x="5956" y="5956"/>
                  </a:lnTo>
                  <a:lnTo>
                    <a:pt x="1993" y="11912"/>
                  </a:lnTo>
                  <a:lnTo>
                    <a:pt x="0" y="19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7600594" y="5417896"/>
              <a:ext cx="439420" cy="115570"/>
            </a:xfrm>
            <a:custGeom>
              <a:avLst/>
              <a:gdLst/>
              <a:ahLst/>
              <a:cxnLst/>
              <a:rect l="l" t="t" r="r" b="b"/>
              <a:pathLst>
                <a:path w="439420" h="115570">
                  <a:moveTo>
                    <a:pt x="0" y="95338"/>
                  </a:moveTo>
                  <a:lnTo>
                    <a:pt x="1993" y="87388"/>
                  </a:lnTo>
                  <a:lnTo>
                    <a:pt x="5956" y="81432"/>
                  </a:lnTo>
                  <a:lnTo>
                    <a:pt x="13906" y="77457"/>
                  </a:lnTo>
                  <a:lnTo>
                    <a:pt x="19862" y="75476"/>
                  </a:lnTo>
                  <a:lnTo>
                    <a:pt x="27812" y="77457"/>
                  </a:lnTo>
                  <a:lnTo>
                    <a:pt x="33769" y="81432"/>
                  </a:lnTo>
                  <a:lnTo>
                    <a:pt x="37744" y="87388"/>
                  </a:lnTo>
                  <a:lnTo>
                    <a:pt x="39725" y="95338"/>
                  </a:lnTo>
                  <a:lnTo>
                    <a:pt x="37744" y="103276"/>
                  </a:lnTo>
                  <a:lnTo>
                    <a:pt x="33769" y="107251"/>
                  </a:lnTo>
                  <a:lnTo>
                    <a:pt x="27812" y="111226"/>
                  </a:lnTo>
                  <a:lnTo>
                    <a:pt x="19862" y="115201"/>
                  </a:lnTo>
                  <a:lnTo>
                    <a:pt x="13906" y="111226"/>
                  </a:lnTo>
                  <a:lnTo>
                    <a:pt x="5956" y="107251"/>
                  </a:lnTo>
                  <a:lnTo>
                    <a:pt x="1993" y="103276"/>
                  </a:lnTo>
                  <a:lnTo>
                    <a:pt x="0" y="95338"/>
                  </a:lnTo>
                  <a:close/>
                </a:path>
                <a:path w="439420" h="115570">
                  <a:moveTo>
                    <a:pt x="399237" y="19862"/>
                  </a:moveTo>
                  <a:lnTo>
                    <a:pt x="399237" y="11912"/>
                  </a:lnTo>
                  <a:lnTo>
                    <a:pt x="403212" y="5956"/>
                  </a:lnTo>
                  <a:lnTo>
                    <a:pt x="411149" y="1981"/>
                  </a:lnTo>
                  <a:lnTo>
                    <a:pt x="419100" y="0"/>
                  </a:lnTo>
                  <a:lnTo>
                    <a:pt x="425056" y="1981"/>
                  </a:lnTo>
                  <a:lnTo>
                    <a:pt x="433006" y="5956"/>
                  </a:lnTo>
                  <a:lnTo>
                    <a:pt x="436968" y="11912"/>
                  </a:lnTo>
                  <a:lnTo>
                    <a:pt x="438962" y="19862"/>
                  </a:lnTo>
                  <a:lnTo>
                    <a:pt x="436968" y="27800"/>
                  </a:lnTo>
                  <a:lnTo>
                    <a:pt x="433006" y="33756"/>
                  </a:lnTo>
                  <a:lnTo>
                    <a:pt x="425056" y="37731"/>
                  </a:lnTo>
                  <a:lnTo>
                    <a:pt x="419100" y="39725"/>
                  </a:lnTo>
                  <a:lnTo>
                    <a:pt x="411149" y="37731"/>
                  </a:lnTo>
                  <a:lnTo>
                    <a:pt x="403212" y="33756"/>
                  </a:lnTo>
                  <a:lnTo>
                    <a:pt x="399237" y="27800"/>
                  </a:lnTo>
                  <a:lnTo>
                    <a:pt x="399237" y="19862"/>
                  </a:lnTo>
                </a:path>
                <a:path w="439420" h="115570">
                  <a:moveTo>
                    <a:pt x="23837" y="115201"/>
                  </a:moveTo>
                  <a:lnTo>
                    <a:pt x="419100" y="3972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7999831" y="541789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4" h="40004">
                  <a:moveTo>
                    <a:pt x="0" y="11912"/>
                  </a:moveTo>
                  <a:lnTo>
                    <a:pt x="0" y="19862"/>
                  </a:lnTo>
                  <a:lnTo>
                    <a:pt x="0" y="27800"/>
                  </a:lnTo>
                  <a:lnTo>
                    <a:pt x="3975" y="33756"/>
                  </a:lnTo>
                  <a:lnTo>
                    <a:pt x="11912" y="37731"/>
                  </a:lnTo>
                  <a:lnTo>
                    <a:pt x="19862" y="39725"/>
                  </a:lnTo>
                  <a:lnTo>
                    <a:pt x="25819" y="37731"/>
                  </a:lnTo>
                  <a:lnTo>
                    <a:pt x="33769" y="33756"/>
                  </a:lnTo>
                  <a:lnTo>
                    <a:pt x="37731" y="27800"/>
                  </a:lnTo>
                  <a:lnTo>
                    <a:pt x="39725" y="19862"/>
                  </a:lnTo>
                  <a:lnTo>
                    <a:pt x="37731" y="11912"/>
                  </a:lnTo>
                  <a:lnTo>
                    <a:pt x="33769" y="5956"/>
                  </a:lnTo>
                  <a:lnTo>
                    <a:pt x="25819" y="1981"/>
                  </a:lnTo>
                  <a:lnTo>
                    <a:pt x="19862" y="0"/>
                  </a:lnTo>
                  <a:lnTo>
                    <a:pt x="11912" y="1981"/>
                  </a:lnTo>
                  <a:lnTo>
                    <a:pt x="3975" y="5956"/>
                  </a:lnTo>
                  <a:lnTo>
                    <a:pt x="0" y="11912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7620457" y="5417896"/>
              <a:ext cx="419100" cy="75565"/>
            </a:xfrm>
            <a:custGeom>
              <a:avLst/>
              <a:gdLst/>
              <a:ahLst/>
              <a:cxnLst/>
              <a:rect l="l" t="t" r="r" b="b"/>
              <a:pathLst>
                <a:path w="419100" h="75564">
                  <a:moveTo>
                    <a:pt x="379374" y="19862"/>
                  </a:moveTo>
                  <a:lnTo>
                    <a:pt x="379374" y="11912"/>
                  </a:lnTo>
                  <a:lnTo>
                    <a:pt x="383349" y="5956"/>
                  </a:lnTo>
                  <a:lnTo>
                    <a:pt x="391287" y="1981"/>
                  </a:lnTo>
                  <a:lnTo>
                    <a:pt x="399237" y="0"/>
                  </a:lnTo>
                  <a:lnTo>
                    <a:pt x="405193" y="1981"/>
                  </a:lnTo>
                  <a:lnTo>
                    <a:pt x="413143" y="5956"/>
                  </a:lnTo>
                  <a:lnTo>
                    <a:pt x="417106" y="11912"/>
                  </a:lnTo>
                  <a:lnTo>
                    <a:pt x="419100" y="19862"/>
                  </a:lnTo>
                  <a:lnTo>
                    <a:pt x="417106" y="27800"/>
                  </a:lnTo>
                  <a:lnTo>
                    <a:pt x="413143" y="33756"/>
                  </a:lnTo>
                  <a:lnTo>
                    <a:pt x="405193" y="37731"/>
                  </a:lnTo>
                  <a:lnTo>
                    <a:pt x="399237" y="39725"/>
                  </a:lnTo>
                  <a:lnTo>
                    <a:pt x="391287" y="37731"/>
                  </a:lnTo>
                  <a:lnTo>
                    <a:pt x="383349" y="33756"/>
                  </a:lnTo>
                  <a:lnTo>
                    <a:pt x="379374" y="27800"/>
                  </a:lnTo>
                  <a:lnTo>
                    <a:pt x="379374" y="19862"/>
                  </a:lnTo>
                  <a:close/>
                </a:path>
                <a:path w="419100" h="75564">
                  <a:moveTo>
                    <a:pt x="0" y="75476"/>
                  </a:moveTo>
                  <a:lnTo>
                    <a:pt x="222453" y="33756"/>
                  </a:lnTo>
                </a:path>
                <a:path w="419100" h="75564">
                  <a:moveTo>
                    <a:pt x="341630" y="11912"/>
                  </a:moveTo>
                  <a:lnTo>
                    <a:pt x="405193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8" name="object 43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499858" y="4304169"/>
              <a:ext cx="173672" cy="173672"/>
            </a:xfrm>
            <a:prstGeom prst="rect">
              <a:avLst/>
            </a:prstGeom>
          </p:spPr>
        </p:pic>
        <p:pic>
          <p:nvPicPr>
            <p:cNvPr id="439" name="object 439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76552" y="4304169"/>
              <a:ext cx="173672" cy="173672"/>
            </a:xfrm>
            <a:prstGeom prst="rect">
              <a:avLst/>
            </a:prstGeom>
          </p:spPr>
        </p:pic>
        <p:sp>
          <p:nvSpPr>
            <p:cNvPr id="440" name="object 440"/>
            <p:cNvSpPr/>
            <p:nvPr/>
          </p:nvSpPr>
          <p:spPr>
            <a:xfrm>
              <a:off x="6903428" y="4877638"/>
              <a:ext cx="1853564" cy="1376680"/>
            </a:xfrm>
            <a:custGeom>
              <a:avLst/>
              <a:gdLst/>
              <a:ahLst/>
              <a:cxnLst/>
              <a:rect l="l" t="t" r="r" b="b"/>
              <a:pathLst>
                <a:path w="1853565" h="1376679">
                  <a:moveTo>
                    <a:pt x="1853158" y="198615"/>
                  </a:moveTo>
                  <a:lnTo>
                    <a:pt x="1853145" y="0"/>
                  </a:lnTo>
                </a:path>
                <a:path w="1853565" h="1376679">
                  <a:moveTo>
                    <a:pt x="1549273" y="301904"/>
                  </a:moveTo>
                  <a:lnTo>
                    <a:pt x="1432077" y="301904"/>
                  </a:lnTo>
                </a:path>
                <a:path w="1853565" h="1376679">
                  <a:moveTo>
                    <a:pt x="1020927" y="1376464"/>
                  </a:moveTo>
                  <a:lnTo>
                    <a:pt x="828268" y="1376464"/>
                  </a:lnTo>
                </a:path>
                <a:path w="1853565" h="1376679">
                  <a:moveTo>
                    <a:pt x="405193" y="301904"/>
                  </a:moveTo>
                  <a:lnTo>
                    <a:pt x="0" y="30190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7489368" y="3449535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17868"/>
                  </a:moveTo>
                  <a:lnTo>
                    <a:pt x="0" y="29781"/>
                  </a:lnTo>
                  <a:lnTo>
                    <a:pt x="0" y="41706"/>
                  </a:lnTo>
                  <a:lnTo>
                    <a:pt x="17881" y="59575"/>
                  </a:lnTo>
                  <a:lnTo>
                    <a:pt x="41706" y="59575"/>
                  </a:lnTo>
                  <a:lnTo>
                    <a:pt x="51638" y="49644"/>
                  </a:lnTo>
                  <a:lnTo>
                    <a:pt x="57594" y="41706"/>
                  </a:lnTo>
                  <a:lnTo>
                    <a:pt x="59588" y="29781"/>
                  </a:lnTo>
                  <a:lnTo>
                    <a:pt x="57594" y="17868"/>
                  </a:lnTo>
                  <a:lnTo>
                    <a:pt x="51638" y="7937"/>
                  </a:lnTo>
                  <a:lnTo>
                    <a:pt x="41706" y="0"/>
                  </a:lnTo>
                  <a:lnTo>
                    <a:pt x="17881" y="0"/>
                  </a:lnTo>
                  <a:lnTo>
                    <a:pt x="7950" y="7937"/>
                  </a:lnTo>
                  <a:lnTo>
                    <a:pt x="0" y="178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7489368" y="3449535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29781"/>
                  </a:moveTo>
                  <a:lnTo>
                    <a:pt x="0" y="17868"/>
                  </a:lnTo>
                  <a:lnTo>
                    <a:pt x="7950" y="7937"/>
                  </a:lnTo>
                  <a:lnTo>
                    <a:pt x="17881" y="0"/>
                  </a:lnTo>
                  <a:lnTo>
                    <a:pt x="41706" y="0"/>
                  </a:lnTo>
                  <a:lnTo>
                    <a:pt x="51638" y="7937"/>
                  </a:lnTo>
                  <a:lnTo>
                    <a:pt x="57594" y="17868"/>
                  </a:lnTo>
                  <a:lnTo>
                    <a:pt x="59588" y="29781"/>
                  </a:lnTo>
                  <a:lnTo>
                    <a:pt x="57594" y="41706"/>
                  </a:lnTo>
                  <a:lnTo>
                    <a:pt x="51638" y="49644"/>
                  </a:lnTo>
                  <a:lnTo>
                    <a:pt x="41706" y="59575"/>
                  </a:lnTo>
                  <a:lnTo>
                    <a:pt x="17881" y="59575"/>
                  </a:lnTo>
                  <a:lnTo>
                    <a:pt x="0" y="41706"/>
                  </a:lnTo>
                  <a:lnTo>
                    <a:pt x="0" y="297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8099145" y="3334321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5" h="61595">
                  <a:moveTo>
                    <a:pt x="0" y="29794"/>
                  </a:moveTo>
                  <a:lnTo>
                    <a:pt x="1981" y="41719"/>
                  </a:lnTo>
                  <a:lnTo>
                    <a:pt x="9931" y="53632"/>
                  </a:lnTo>
                  <a:lnTo>
                    <a:pt x="17868" y="59588"/>
                  </a:lnTo>
                  <a:lnTo>
                    <a:pt x="31775" y="61582"/>
                  </a:lnTo>
                  <a:lnTo>
                    <a:pt x="41706" y="59588"/>
                  </a:lnTo>
                  <a:lnTo>
                    <a:pt x="51638" y="53632"/>
                  </a:lnTo>
                  <a:lnTo>
                    <a:pt x="59588" y="41719"/>
                  </a:lnTo>
                  <a:lnTo>
                    <a:pt x="61569" y="29794"/>
                  </a:lnTo>
                  <a:lnTo>
                    <a:pt x="59588" y="19875"/>
                  </a:lnTo>
                  <a:lnTo>
                    <a:pt x="51638" y="7950"/>
                  </a:lnTo>
                  <a:lnTo>
                    <a:pt x="41706" y="1993"/>
                  </a:lnTo>
                  <a:lnTo>
                    <a:pt x="31775" y="0"/>
                  </a:lnTo>
                  <a:lnTo>
                    <a:pt x="17868" y="1993"/>
                  </a:lnTo>
                  <a:lnTo>
                    <a:pt x="9931" y="7950"/>
                  </a:lnTo>
                  <a:lnTo>
                    <a:pt x="1981" y="19875"/>
                  </a:lnTo>
                  <a:lnTo>
                    <a:pt x="0" y="297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7519162" y="3334321"/>
              <a:ext cx="641985" cy="175260"/>
            </a:xfrm>
            <a:custGeom>
              <a:avLst/>
              <a:gdLst/>
              <a:ahLst/>
              <a:cxnLst/>
              <a:rect l="l" t="t" r="r" b="b"/>
              <a:pathLst>
                <a:path w="641984" h="175260">
                  <a:moveTo>
                    <a:pt x="579983" y="29794"/>
                  </a:moveTo>
                  <a:lnTo>
                    <a:pt x="581964" y="19875"/>
                  </a:lnTo>
                  <a:lnTo>
                    <a:pt x="589914" y="7950"/>
                  </a:lnTo>
                  <a:lnTo>
                    <a:pt x="597852" y="1993"/>
                  </a:lnTo>
                  <a:lnTo>
                    <a:pt x="611758" y="0"/>
                  </a:lnTo>
                  <a:lnTo>
                    <a:pt x="621690" y="1993"/>
                  </a:lnTo>
                  <a:lnTo>
                    <a:pt x="631621" y="7950"/>
                  </a:lnTo>
                  <a:lnTo>
                    <a:pt x="639571" y="19875"/>
                  </a:lnTo>
                  <a:lnTo>
                    <a:pt x="641553" y="29794"/>
                  </a:lnTo>
                  <a:lnTo>
                    <a:pt x="639571" y="41719"/>
                  </a:lnTo>
                  <a:lnTo>
                    <a:pt x="631621" y="53632"/>
                  </a:lnTo>
                  <a:lnTo>
                    <a:pt x="621690" y="59588"/>
                  </a:lnTo>
                  <a:lnTo>
                    <a:pt x="611758" y="61582"/>
                  </a:lnTo>
                  <a:lnTo>
                    <a:pt x="597852" y="59588"/>
                  </a:lnTo>
                  <a:lnTo>
                    <a:pt x="589914" y="53632"/>
                  </a:lnTo>
                  <a:lnTo>
                    <a:pt x="581964" y="41719"/>
                  </a:lnTo>
                  <a:lnTo>
                    <a:pt x="579983" y="29794"/>
                  </a:lnTo>
                  <a:close/>
                </a:path>
                <a:path w="641984" h="175260">
                  <a:moveTo>
                    <a:pt x="7950" y="174790"/>
                  </a:moveTo>
                  <a:lnTo>
                    <a:pt x="81432" y="158902"/>
                  </a:lnTo>
                </a:path>
                <a:path w="641984" h="175260">
                  <a:moveTo>
                    <a:pt x="536282" y="75488"/>
                  </a:moveTo>
                  <a:lnTo>
                    <a:pt x="611758" y="61582"/>
                  </a:lnTo>
                </a:path>
                <a:path w="641984" h="175260">
                  <a:moveTo>
                    <a:pt x="0" y="115214"/>
                  </a:moveTo>
                  <a:lnTo>
                    <a:pt x="81432" y="101307"/>
                  </a:lnTo>
                </a:path>
                <a:path w="641984" h="175260">
                  <a:moveTo>
                    <a:pt x="536282" y="15900"/>
                  </a:moveTo>
                  <a:lnTo>
                    <a:pt x="61970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7489368" y="3582606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17881"/>
                  </a:moveTo>
                  <a:lnTo>
                    <a:pt x="0" y="29794"/>
                  </a:lnTo>
                  <a:lnTo>
                    <a:pt x="0" y="41706"/>
                  </a:lnTo>
                  <a:lnTo>
                    <a:pt x="7950" y="49656"/>
                  </a:lnTo>
                  <a:lnTo>
                    <a:pt x="17881" y="57607"/>
                  </a:lnTo>
                  <a:lnTo>
                    <a:pt x="29794" y="59588"/>
                  </a:lnTo>
                  <a:lnTo>
                    <a:pt x="41706" y="57607"/>
                  </a:lnTo>
                  <a:lnTo>
                    <a:pt x="51638" y="49656"/>
                  </a:lnTo>
                  <a:lnTo>
                    <a:pt x="57594" y="41706"/>
                  </a:lnTo>
                  <a:lnTo>
                    <a:pt x="59588" y="29794"/>
                  </a:lnTo>
                  <a:lnTo>
                    <a:pt x="57594" y="17881"/>
                  </a:lnTo>
                  <a:lnTo>
                    <a:pt x="51638" y="7950"/>
                  </a:lnTo>
                  <a:lnTo>
                    <a:pt x="41706" y="0"/>
                  </a:lnTo>
                  <a:lnTo>
                    <a:pt x="17881" y="0"/>
                  </a:lnTo>
                  <a:lnTo>
                    <a:pt x="7950" y="7950"/>
                  </a:lnTo>
                  <a:lnTo>
                    <a:pt x="0" y="178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7489368" y="3582606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29794"/>
                  </a:moveTo>
                  <a:lnTo>
                    <a:pt x="0" y="17881"/>
                  </a:lnTo>
                  <a:lnTo>
                    <a:pt x="7950" y="7950"/>
                  </a:lnTo>
                  <a:lnTo>
                    <a:pt x="17881" y="0"/>
                  </a:lnTo>
                  <a:lnTo>
                    <a:pt x="41706" y="0"/>
                  </a:lnTo>
                  <a:lnTo>
                    <a:pt x="51638" y="7950"/>
                  </a:lnTo>
                  <a:lnTo>
                    <a:pt x="57594" y="17881"/>
                  </a:lnTo>
                  <a:lnTo>
                    <a:pt x="59588" y="29794"/>
                  </a:lnTo>
                  <a:lnTo>
                    <a:pt x="57594" y="41706"/>
                  </a:lnTo>
                  <a:lnTo>
                    <a:pt x="51638" y="49656"/>
                  </a:lnTo>
                  <a:lnTo>
                    <a:pt x="41706" y="57607"/>
                  </a:lnTo>
                  <a:lnTo>
                    <a:pt x="29794" y="59588"/>
                  </a:lnTo>
                  <a:lnTo>
                    <a:pt x="17881" y="57607"/>
                  </a:lnTo>
                  <a:lnTo>
                    <a:pt x="7950" y="49656"/>
                  </a:lnTo>
                  <a:lnTo>
                    <a:pt x="0" y="41706"/>
                  </a:lnTo>
                  <a:lnTo>
                    <a:pt x="0" y="297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8099145" y="3469386"/>
              <a:ext cx="61594" cy="57785"/>
            </a:xfrm>
            <a:custGeom>
              <a:avLst/>
              <a:gdLst/>
              <a:ahLst/>
              <a:cxnLst/>
              <a:rect l="l" t="t" r="r" b="b"/>
              <a:pathLst>
                <a:path w="61595" h="57785">
                  <a:moveTo>
                    <a:pt x="0" y="27812"/>
                  </a:moveTo>
                  <a:lnTo>
                    <a:pt x="1981" y="39725"/>
                  </a:lnTo>
                  <a:lnTo>
                    <a:pt x="9931" y="49669"/>
                  </a:lnTo>
                  <a:lnTo>
                    <a:pt x="17868" y="57607"/>
                  </a:lnTo>
                  <a:lnTo>
                    <a:pt x="41706" y="57607"/>
                  </a:lnTo>
                  <a:lnTo>
                    <a:pt x="51638" y="49669"/>
                  </a:lnTo>
                  <a:lnTo>
                    <a:pt x="59588" y="39725"/>
                  </a:lnTo>
                  <a:lnTo>
                    <a:pt x="61569" y="27812"/>
                  </a:lnTo>
                  <a:lnTo>
                    <a:pt x="59588" y="15900"/>
                  </a:lnTo>
                  <a:lnTo>
                    <a:pt x="51638" y="7950"/>
                  </a:lnTo>
                  <a:lnTo>
                    <a:pt x="41706" y="0"/>
                  </a:lnTo>
                  <a:lnTo>
                    <a:pt x="17868" y="0"/>
                  </a:lnTo>
                  <a:lnTo>
                    <a:pt x="1981" y="15900"/>
                  </a:lnTo>
                  <a:lnTo>
                    <a:pt x="0" y="278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7519162" y="3469386"/>
              <a:ext cx="641985" cy="173355"/>
            </a:xfrm>
            <a:custGeom>
              <a:avLst/>
              <a:gdLst/>
              <a:ahLst/>
              <a:cxnLst/>
              <a:rect l="l" t="t" r="r" b="b"/>
              <a:pathLst>
                <a:path w="641984" h="173354">
                  <a:moveTo>
                    <a:pt x="579983" y="27812"/>
                  </a:moveTo>
                  <a:lnTo>
                    <a:pt x="581964" y="15900"/>
                  </a:lnTo>
                  <a:lnTo>
                    <a:pt x="597852" y="0"/>
                  </a:lnTo>
                  <a:lnTo>
                    <a:pt x="621690" y="0"/>
                  </a:lnTo>
                  <a:lnTo>
                    <a:pt x="631621" y="7950"/>
                  </a:lnTo>
                  <a:lnTo>
                    <a:pt x="639571" y="15900"/>
                  </a:lnTo>
                  <a:lnTo>
                    <a:pt x="641553" y="27812"/>
                  </a:lnTo>
                  <a:lnTo>
                    <a:pt x="639571" y="39725"/>
                  </a:lnTo>
                  <a:lnTo>
                    <a:pt x="631621" y="49669"/>
                  </a:lnTo>
                  <a:lnTo>
                    <a:pt x="621690" y="57607"/>
                  </a:lnTo>
                  <a:lnTo>
                    <a:pt x="597852" y="57607"/>
                  </a:lnTo>
                  <a:lnTo>
                    <a:pt x="589914" y="49669"/>
                  </a:lnTo>
                  <a:lnTo>
                    <a:pt x="581964" y="39725"/>
                  </a:lnTo>
                  <a:lnTo>
                    <a:pt x="579983" y="27812"/>
                  </a:lnTo>
                  <a:close/>
                </a:path>
                <a:path w="641984" h="173354">
                  <a:moveTo>
                    <a:pt x="7950" y="172808"/>
                  </a:moveTo>
                  <a:lnTo>
                    <a:pt x="81432" y="160896"/>
                  </a:lnTo>
                </a:path>
                <a:path w="641984" h="173354">
                  <a:moveTo>
                    <a:pt x="536282" y="73494"/>
                  </a:moveTo>
                  <a:lnTo>
                    <a:pt x="611758" y="57607"/>
                  </a:lnTo>
                </a:path>
                <a:path w="641984" h="173354">
                  <a:moveTo>
                    <a:pt x="536282" y="13906"/>
                  </a:moveTo>
                  <a:lnTo>
                    <a:pt x="619709" y="0"/>
                  </a:lnTo>
                </a:path>
                <a:path w="641984" h="173354">
                  <a:moveTo>
                    <a:pt x="0" y="113220"/>
                  </a:moveTo>
                  <a:lnTo>
                    <a:pt x="81432" y="9733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7489368" y="3713695"/>
              <a:ext cx="59690" cy="61594"/>
            </a:xfrm>
            <a:custGeom>
              <a:avLst/>
              <a:gdLst/>
              <a:ahLst/>
              <a:cxnLst/>
              <a:rect l="l" t="t" r="r" b="b"/>
              <a:pathLst>
                <a:path w="59690" h="61595">
                  <a:moveTo>
                    <a:pt x="0" y="19862"/>
                  </a:moveTo>
                  <a:lnTo>
                    <a:pt x="0" y="31788"/>
                  </a:lnTo>
                  <a:lnTo>
                    <a:pt x="0" y="41719"/>
                  </a:lnTo>
                  <a:lnTo>
                    <a:pt x="7950" y="53632"/>
                  </a:lnTo>
                  <a:lnTo>
                    <a:pt x="17881" y="59588"/>
                  </a:lnTo>
                  <a:lnTo>
                    <a:pt x="29794" y="61582"/>
                  </a:lnTo>
                  <a:lnTo>
                    <a:pt x="41706" y="59588"/>
                  </a:lnTo>
                  <a:lnTo>
                    <a:pt x="51638" y="53632"/>
                  </a:lnTo>
                  <a:lnTo>
                    <a:pt x="57594" y="41719"/>
                  </a:lnTo>
                  <a:lnTo>
                    <a:pt x="59588" y="31788"/>
                  </a:lnTo>
                  <a:lnTo>
                    <a:pt x="57594" y="19862"/>
                  </a:lnTo>
                  <a:lnTo>
                    <a:pt x="51638" y="9931"/>
                  </a:lnTo>
                  <a:lnTo>
                    <a:pt x="41706" y="1993"/>
                  </a:lnTo>
                  <a:lnTo>
                    <a:pt x="29794" y="0"/>
                  </a:lnTo>
                  <a:lnTo>
                    <a:pt x="17881" y="1993"/>
                  </a:lnTo>
                  <a:lnTo>
                    <a:pt x="7950" y="9931"/>
                  </a:lnTo>
                  <a:lnTo>
                    <a:pt x="0" y="19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7489368" y="3713695"/>
              <a:ext cx="59690" cy="61594"/>
            </a:xfrm>
            <a:custGeom>
              <a:avLst/>
              <a:gdLst/>
              <a:ahLst/>
              <a:cxnLst/>
              <a:rect l="l" t="t" r="r" b="b"/>
              <a:pathLst>
                <a:path w="59690" h="61595">
                  <a:moveTo>
                    <a:pt x="0" y="31788"/>
                  </a:moveTo>
                  <a:lnTo>
                    <a:pt x="0" y="19862"/>
                  </a:lnTo>
                  <a:lnTo>
                    <a:pt x="7950" y="9931"/>
                  </a:lnTo>
                  <a:lnTo>
                    <a:pt x="17881" y="1993"/>
                  </a:lnTo>
                  <a:lnTo>
                    <a:pt x="29794" y="0"/>
                  </a:lnTo>
                  <a:lnTo>
                    <a:pt x="41706" y="1993"/>
                  </a:lnTo>
                  <a:lnTo>
                    <a:pt x="51638" y="9931"/>
                  </a:lnTo>
                  <a:lnTo>
                    <a:pt x="57594" y="19862"/>
                  </a:lnTo>
                  <a:lnTo>
                    <a:pt x="59588" y="31788"/>
                  </a:lnTo>
                  <a:lnTo>
                    <a:pt x="57594" y="41719"/>
                  </a:lnTo>
                  <a:lnTo>
                    <a:pt x="51638" y="53632"/>
                  </a:lnTo>
                  <a:lnTo>
                    <a:pt x="41706" y="59588"/>
                  </a:lnTo>
                  <a:lnTo>
                    <a:pt x="29794" y="61582"/>
                  </a:lnTo>
                  <a:lnTo>
                    <a:pt x="17881" y="59588"/>
                  </a:lnTo>
                  <a:lnTo>
                    <a:pt x="7950" y="53632"/>
                  </a:lnTo>
                  <a:lnTo>
                    <a:pt x="0" y="41719"/>
                  </a:lnTo>
                  <a:lnTo>
                    <a:pt x="0" y="317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8099145" y="3600488"/>
              <a:ext cx="61594" cy="59690"/>
            </a:xfrm>
            <a:custGeom>
              <a:avLst/>
              <a:gdLst/>
              <a:ahLst/>
              <a:cxnLst/>
              <a:rect l="l" t="t" r="r" b="b"/>
              <a:pathLst>
                <a:path w="61595" h="59689">
                  <a:moveTo>
                    <a:pt x="0" y="27800"/>
                  </a:moveTo>
                  <a:lnTo>
                    <a:pt x="1981" y="41706"/>
                  </a:lnTo>
                  <a:lnTo>
                    <a:pt x="9931" y="51638"/>
                  </a:lnTo>
                  <a:lnTo>
                    <a:pt x="17868" y="57594"/>
                  </a:lnTo>
                  <a:lnTo>
                    <a:pt x="31775" y="59588"/>
                  </a:lnTo>
                  <a:lnTo>
                    <a:pt x="41706" y="57594"/>
                  </a:lnTo>
                  <a:lnTo>
                    <a:pt x="51638" y="51638"/>
                  </a:lnTo>
                  <a:lnTo>
                    <a:pt x="59588" y="41706"/>
                  </a:lnTo>
                  <a:lnTo>
                    <a:pt x="61569" y="27800"/>
                  </a:lnTo>
                  <a:lnTo>
                    <a:pt x="59588" y="17868"/>
                  </a:lnTo>
                  <a:lnTo>
                    <a:pt x="51638" y="7937"/>
                  </a:lnTo>
                  <a:lnTo>
                    <a:pt x="41706" y="0"/>
                  </a:lnTo>
                  <a:lnTo>
                    <a:pt x="17868" y="0"/>
                  </a:lnTo>
                  <a:lnTo>
                    <a:pt x="9931" y="7937"/>
                  </a:lnTo>
                  <a:lnTo>
                    <a:pt x="1981" y="17868"/>
                  </a:lnTo>
                  <a:lnTo>
                    <a:pt x="0" y="278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7519162" y="3600488"/>
              <a:ext cx="641985" cy="175260"/>
            </a:xfrm>
            <a:custGeom>
              <a:avLst/>
              <a:gdLst/>
              <a:ahLst/>
              <a:cxnLst/>
              <a:rect l="l" t="t" r="r" b="b"/>
              <a:pathLst>
                <a:path w="641984" h="175260">
                  <a:moveTo>
                    <a:pt x="579983" y="27800"/>
                  </a:moveTo>
                  <a:lnTo>
                    <a:pt x="581964" y="17868"/>
                  </a:lnTo>
                  <a:lnTo>
                    <a:pt x="589914" y="7937"/>
                  </a:lnTo>
                  <a:lnTo>
                    <a:pt x="597852" y="0"/>
                  </a:lnTo>
                  <a:lnTo>
                    <a:pt x="621690" y="0"/>
                  </a:lnTo>
                  <a:lnTo>
                    <a:pt x="631621" y="7937"/>
                  </a:lnTo>
                  <a:lnTo>
                    <a:pt x="639571" y="17868"/>
                  </a:lnTo>
                  <a:lnTo>
                    <a:pt x="641553" y="27800"/>
                  </a:lnTo>
                  <a:lnTo>
                    <a:pt x="639571" y="41706"/>
                  </a:lnTo>
                  <a:lnTo>
                    <a:pt x="631621" y="51638"/>
                  </a:lnTo>
                  <a:lnTo>
                    <a:pt x="621690" y="57594"/>
                  </a:lnTo>
                  <a:lnTo>
                    <a:pt x="611758" y="59588"/>
                  </a:lnTo>
                  <a:lnTo>
                    <a:pt x="597852" y="57594"/>
                  </a:lnTo>
                  <a:lnTo>
                    <a:pt x="589914" y="51638"/>
                  </a:lnTo>
                  <a:lnTo>
                    <a:pt x="581964" y="41706"/>
                  </a:lnTo>
                  <a:lnTo>
                    <a:pt x="579983" y="27800"/>
                  </a:lnTo>
                  <a:close/>
                </a:path>
                <a:path w="641984" h="175260">
                  <a:moveTo>
                    <a:pt x="7950" y="174790"/>
                  </a:moveTo>
                  <a:lnTo>
                    <a:pt x="81432" y="160883"/>
                  </a:lnTo>
                </a:path>
                <a:path w="641984" h="175260">
                  <a:moveTo>
                    <a:pt x="536282" y="75476"/>
                  </a:moveTo>
                  <a:lnTo>
                    <a:pt x="611758" y="59588"/>
                  </a:lnTo>
                </a:path>
                <a:path w="641984" h="175260">
                  <a:moveTo>
                    <a:pt x="536282" y="13906"/>
                  </a:moveTo>
                  <a:lnTo>
                    <a:pt x="619709" y="0"/>
                  </a:lnTo>
                </a:path>
                <a:path w="641984" h="175260">
                  <a:moveTo>
                    <a:pt x="0" y="113207"/>
                  </a:moveTo>
                  <a:lnTo>
                    <a:pt x="81432" y="9930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7489368" y="3846779"/>
              <a:ext cx="59690" cy="61594"/>
            </a:xfrm>
            <a:custGeom>
              <a:avLst/>
              <a:gdLst/>
              <a:ahLst/>
              <a:cxnLst/>
              <a:rect l="l" t="t" r="r" b="b"/>
              <a:pathLst>
                <a:path w="59690" h="61595">
                  <a:moveTo>
                    <a:pt x="0" y="19862"/>
                  </a:moveTo>
                  <a:lnTo>
                    <a:pt x="0" y="29794"/>
                  </a:lnTo>
                  <a:lnTo>
                    <a:pt x="0" y="41706"/>
                  </a:lnTo>
                  <a:lnTo>
                    <a:pt x="7950" y="51638"/>
                  </a:lnTo>
                  <a:lnTo>
                    <a:pt x="17881" y="59588"/>
                  </a:lnTo>
                  <a:lnTo>
                    <a:pt x="29794" y="61569"/>
                  </a:lnTo>
                  <a:lnTo>
                    <a:pt x="41706" y="59588"/>
                  </a:lnTo>
                  <a:lnTo>
                    <a:pt x="51638" y="51638"/>
                  </a:lnTo>
                  <a:lnTo>
                    <a:pt x="57594" y="41706"/>
                  </a:lnTo>
                  <a:lnTo>
                    <a:pt x="59588" y="29794"/>
                  </a:lnTo>
                  <a:lnTo>
                    <a:pt x="57594" y="19862"/>
                  </a:lnTo>
                  <a:lnTo>
                    <a:pt x="51638" y="9931"/>
                  </a:lnTo>
                  <a:lnTo>
                    <a:pt x="41706" y="1981"/>
                  </a:lnTo>
                  <a:lnTo>
                    <a:pt x="29794" y="0"/>
                  </a:lnTo>
                  <a:lnTo>
                    <a:pt x="17881" y="1981"/>
                  </a:lnTo>
                  <a:lnTo>
                    <a:pt x="7950" y="9931"/>
                  </a:lnTo>
                  <a:lnTo>
                    <a:pt x="0" y="19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7489368" y="3846779"/>
              <a:ext cx="59690" cy="61594"/>
            </a:xfrm>
            <a:custGeom>
              <a:avLst/>
              <a:gdLst/>
              <a:ahLst/>
              <a:cxnLst/>
              <a:rect l="l" t="t" r="r" b="b"/>
              <a:pathLst>
                <a:path w="59690" h="61595">
                  <a:moveTo>
                    <a:pt x="0" y="29794"/>
                  </a:moveTo>
                  <a:lnTo>
                    <a:pt x="0" y="19862"/>
                  </a:lnTo>
                  <a:lnTo>
                    <a:pt x="7950" y="9931"/>
                  </a:lnTo>
                  <a:lnTo>
                    <a:pt x="17881" y="1981"/>
                  </a:lnTo>
                  <a:lnTo>
                    <a:pt x="29794" y="0"/>
                  </a:lnTo>
                  <a:lnTo>
                    <a:pt x="41706" y="1981"/>
                  </a:lnTo>
                  <a:lnTo>
                    <a:pt x="51638" y="9931"/>
                  </a:lnTo>
                  <a:lnTo>
                    <a:pt x="57594" y="19862"/>
                  </a:lnTo>
                  <a:lnTo>
                    <a:pt x="59588" y="29794"/>
                  </a:lnTo>
                  <a:lnTo>
                    <a:pt x="57594" y="41706"/>
                  </a:lnTo>
                  <a:lnTo>
                    <a:pt x="51638" y="51638"/>
                  </a:lnTo>
                  <a:lnTo>
                    <a:pt x="41706" y="59588"/>
                  </a:lnTo>
                  <a:lnTo>
                    <a:pt x="29794" y="61569"/>
                  </a:lnTo>
                  <a:lnTo>
                    <a:pt x="17881" y="59588"/>
                  </a:lnTo>
                  <a:lnTo>
                    <a:pt x="7950" y="51638"/>
                  </a:lnTo>
                  <a:lnTo>
                    <a:pt x="0" y="41706"/>
                  </a:lnTo>
                  <a:lnTo>
                    <a:pt x="0" y="297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8099145" y="3731577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5" h="61595">
                  <a:moveTo>
                    <a:pt x="0" y="31775"/>
                  </a:moveTo>
                  <a:lnTo>
                    <a:pt x="1981" y="41706"/>
                  </a:lnTo>
                  <a:lnTo>
                    <a:pt x="9931" y="51638"/>
                  </a:lnTo>
                  <a:lnTo>
                    <a:pt x="17868" y="59588"/>
                  </a:lnTo>
                  <a:lnTo>
                    <a:pt x="31775" y="61569"/>
                  </a:lnTo>
                  <a:lnTo>
                    <a:pt x="41706" y="59588"/>
                  </a:lnTo>
                  <a:lnTo>
                    <a:pt x="51638" y="51638"/>
                  </a:lnTo>
                  <a:lnTo>
                    <a:pt x="59588" y="41706"/>
                  </a:lnTo>
                  <a:lnTo>
                    <a:pt x="61569" y="31775"/>
                  </a:lnTo>
                  <a:lnTo>
                    <a:pt x="59588" y="17881"/>
                  </a:lnTo>
                  <a:lnTo>
                    <a:pt x="51638" y="9931"/>
                  </a:lnTo>
                  <a:lnTo>
                    <a:pt x="41706" y="1981"/>
                  </a:lnTo>
                  <a:lnTo>
                    <a:pt x="31775" y="0"/>
                  </a:lnTo>
                  <a:lnTo>
                    <a:pt x="17868" y="1981"/>
                  </a:lnTo>
                  <a:lnTo>
                    <a:pt x="1981" y="17881"/>
                  </a:lnTo>
                  <a:lnTo>
                    <a:pt x="0" y="317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7519162" y="3731577"/>
              <a:ext cx="641985" cy="177165"/>
            </a:xfrm>
            <a:custGeom>
              <a:avLst/>
              <a:gdLst/>
              <a:ahLst/>
              <a:cxnLst/>
              <a:rect l="l" t="t" r="r" b="b"/>
              <a:pathLst>
                <a:path w="641984" h="177164">
                  <a:moveTo>
                    <a:pt x="579983" y="31775"/>
                  </a:moveTo>
                  <a:lnTo>
                    <a:pt x="581964" y="17881"/>
                  </a:lnTo>
                  <a:lnTo>
                    <a:pt x="597852" y="1981"/>
                  </a:lnTo>
                  <a:lnTo>
                    <a:pt x="611758" y="0"/>
                  </a:lnTo>
                  <a:lnTo>
                    <a:pt x="621690" y="1981"/>
                  </a:lnTo>
                  <a:lnTo>
                    <a:pt x="631621" y="9931"/>
                  </a:lnTo>
                  <a:lnTo>
                    <a:pt x="639571" y="17881"/>
                  </a:lnTo>
                  <a:lnTo>
                    <a:pt x="641553" y="31775"/>
                  </a:lnTo>
                  <a:lnTo>
                    <a:pt x="639571" y="41706"/>
                  </a:lnTo>
                  <a:lnTo>
                    <a:pt x="631621" y="51638"/>
                  </a:lnTo>
                  <a:lnTo>
                    <a:pt x="621690" y="59588"/>
                  </a:lnTo>
                  <a:lnTo>
                    <a:pt x="611758" y="61569"/>
                  </a:lnTo>
                  <a:lnTo>
                    <a:pt x="597852" y="59588"/>
                  </a:lnTo>
                  <a:lnTo>
                    <a:pt x="589914" y="51638"/>
                  </a:lnTo>
                  <a:lnTo>
                    <a:pt x="581964" y="41706"/>
                  </a:lnTo>
                  <a:lnTo>
                    <a:pt x="579983" y="31775"/>
                  </a:lnTo>
                  <a:close/>
                </a:path>
                <a:path w="641984" h="177164">
                  <a:moveTo>
                    <a:pt x="3975" y="176771"/>
                  </a:moveTo>
                  <a:lnTo>
                    <a:pt x="83426" y="162864"/>
                  </a:lnTo>
                </a:path>
                <a:path w="641984" h="177164">
                  <a:moveTo>
                    <a:pt x="538276" y="75476"/>
                  </a:moveTo>
                  <a:lnTo>
                    <a:pt x="611758" y="61569"/>
                  </a:lnTo>
                </a:path>
                <a:path w="641984" h="177164">
                  <a:moveTo>
                    <a:pt x="536282" y="15887"/>
                  </a:moveTo>
                  <a:lnTo>
                    <a:pt x="619709" y="0"/>
                  </a:lnTo>
                </a:path>
                <a:path w="641984" h="177164">
                  <a:moveTo>
                    <a:pt x="0" y="115201"/>
                  </a:moveTo>
                  <a:lnTo>
                    <a:pt x="81432" y="9931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7489368" y="3979862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17868"/>
                  </a:moveTo>
                  <a:lnTo>
                    <a:pt x="0" y="29781"/>
                  </a:lnTo>
                  <a:lnTo>
                    <a:pt x="0" y="41706"/>
                  </a:lnTo>
                  <a:lnTo>
                    <a:pt x="7950" y="51638"/>
                  </a:lnTo>
                  <a:lnTo>
                    <a:pt x="17881" y="59575"/>
                  </a:lnTo>
                  <a:lnTo>
                    <a:pt x="41706" y="59575"/>
                  </a:lnTo>
                  <a:lnTo>
                    <a:pt x="51638" y="51638"/>
                  </a:lnTo>
                  <a:lnTo>
                    <a:pt x="57594" y="41706"/>
                  </a:lnTo>
                  <a:lnTo>
                    <a:pt x="59588" y="29781"/>
                  </a:lnTo>
                  <a:lnTo>
                    <a:pt x="57594" y="17868"/>
                  </a:lnTo>
                  <a:lnTo>
                    <a:pt x="51638" y="7937"/>
                  </a:lnTo>
                  <a:lnTo>
                    <a:pt x="41706" y="1981"/>
                  </a:lnTo>
                  <a:lnTo>
                    <a:pt x="29794" y="0"/>
                  </a:lnTo>
                  <a:lnTo>
                    <a:pt x="17881" y="1981"/>
                  </a:lnTo>
                  <a:lnTo>
                    <a:pt x="7950" y="7937"/>
                  </a:lnTo>
                  <a:lnTo>
                    <a:pt x="0" y="1786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7489368" y="3979862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29781"/>
                  </a:moveTo>
                  <a:lnTo>
                    <a:pt x="0" y="17868"/>
                  </a:lnTo>
                  <a:lnTo>
                    <a:pt x="7950" y="7937"/>
                  </a:lnTo>
                  <a:lnTo>
                    <a:pt x="17881" y="1981"/>
                  </a:lnTo>
                  <a:lnTo>
                    <a:pt x="29794" y="0"/>
                  </a:lnTo>
                  <a:lnTo>
                    <a:pt x="41706" y="1981"/>
                  </a:lnTo>
                  <a:lnTo>
                    <a:pt x="51638" y="7937"/>
                  </a:lnTo>
                  <a:lnTo>
                    <a:pt x="57594" y="17868"/>
                  </a:lnTo>
                  <a:lnTo>
                    <a:pt x="59588" y="29781"/>
                  </a:lnTo>
                  <a:lnTo>
                    <a:pt x="57594" y="41706"/>
                  </a:lnTo>
                  <a:lnTo>
                    <a:pt x="51638" y="51638"/>
                  </a:lnTo>
                  <a:lnTo>
                    <a:pt x="41706" y="59575"/>
                  </a:lnTo>
                  <a:lnTo>
                    <a:pt x="17881" y="59575"/>
                  </a:lnTo>
                  <a:lnTo>
                    <a:pt x="7950" y="51638"/>
                  </a:lnTo>
                  <a:lnTo>
                    <a:pt x="0" y="41706"/>
                  </a:lnTo>
                  <a:lnTo>
                    <a:pt x="0" y="297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8099145" y="3864648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5" h="61595">
                  <a:moveTo>
                    <a:pt x="0" y="29794"/>
                  </a:moveTo>
                  <a:lnTo>
                    <a:pt x="1981" y="41719"/>
                  </a:lnTo>
                  <a:lnTo>
                    <a:pt x="9931" y="53632"/>
                  </a:lnTo>
                  <a:lnTo>
                    <a:pt x="17868" y="59588"/>
                  </a:lnTo>
                  <a:lnTo>
                    <a:pt x="31775" y="61582"/>
                  </a:lnTo>
                  <a:lnTo>
                    <a:pt x="41706" y="59588"/>
                  </a:lnTo>
                  <a:lnTo>
                    <a:pt x="51638" y="53632"/>
                  </a:lnTo>
                  <a:lnTo>
                    <a:pt x="59588" y="41719"/>
                  </a:lnTo>
                  <a:lnTo>
                    <a:pt x="61569" y="29794"/>
                  </a:lnTo>
                  <a:lnTo>
                    <a:pt x="59588" y="19862"/>
                  </a:lnTo>
                  <a:lnTo>
                    <a:pt x="51638" y="7950"/>
                  </a:lnTo>
                  <a:lnTo>
                    <a:pt x="41706" y="1993"/>
                  </a:lnTo>
                  <a:lnTo>
                    <a:pt x="31775" y="0"/>
                  </a:lnTo>
                  <a:lnTo>
                    <a:pt x="17868" y="1993"/>
                  </a:lnTo>
                  <a:lnTo>
                    <a:pt x="9931" y="7950"/>
                  </a:lnTo>
                  <a:lnTo>
                    <a:pt x="1981" y="19862"/>
                  </a:lnTo>
                  <a:lnTo>
                    <a:pt x="0" y="29794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7519162" y="3864648"/>
              <a:ext cx="641985" cy="175260"/>
            </a:xfrm>
            <a:custGeom>
              <a:avLst/>
              <a:gdLst/>
              <a:ahLst/>
              <a:cxnLst/>
              <a:rect l="l" t="t" r="r" b="b"/>
              <a:pathLst>
                <a:path w="641984" h="175260">
                  <a:moveTo>
                    <a:pt x="579983" y="29794"/>
                  </a:moveTo>
                  <a:lnTo>
                    <a:pt x="581964" y="19862"/>
                  </a:lnTo>
                  <a:lnTo>
                    <a:pt x="589914" y="7950"/>
                  </a:lnTo>
                  <a:lnTo>
                    <a:pt x="597852" y="1993"/>
                  </a:lnTo>
                  <a:lnTo>
                    <a:pt x="611758" y="0"/>
                  </a:lnTo>
                  <a:lnTo>
                    <a:pt x="621690" y="1993"/>
                  </a:lnTo>
                  <a:lnTo>
                    <a:pt x="631621" y="7950"/>
                  </a:lnTo>
                  <a:lnTo>
                    <a:pt x="639571" y="19862"/>
                  </a:lnTo>
                  <a:lnTo>
                    <a:pt x="641553" y="29794"/>
                  </a:lnTo>
                  <a:lnTo>
                    <a:pt x="639571" y="41719"/>
                  </a:lnTo>
                  <a:lnTo>
                    <a:pt x="631621" y="53632"/>
                  </a:lnTo>
                  <a:lnTo>
                    <a:pt x="621690" y="59588"/>
                  </a:lnTo>
                  <a:lnTo>
                    <a:pt x="611758" y="61582"/>
                  </a:lnTo>
                  <a:lnTo>
                    <a:pt x="597852" y="59588"/>
                  </a:lnTo>
                  <a:lnTo>
                    <a:pt x="589914" y="53632"/>
                  </a:lnTo>
                  <a:lnTo>
                    <a:pt x="581964" y="41719"/>
                  </a:lnTo>
                  <a:lnTo>
                    <a:pt x="579983" y="29794"/>
                  </a:lnTo>
                  <a:close/>
                </a:path>
                <a:path w="641984" h="175260">
                  <a:moveTo>
                    <a:pt x="7950" y="174790"/>
                  </a:moveTo>
                  <a:lnTo>
                    <a:pt x="127114" y="152946"/>
                  </a:lnTo>
                </a:path>
                <a:path w="641984" h="175260">
                  <a:moveTo>
                    <a:pt x="524370" y="77470"/>
                  </a:moveTo>
                  <a:lnTo>
                    <a:pt x="611758" y="61582"/>
                  </a:lnTo>
                </a:path>
                <a:path w="641984" h="175260">
                  <a:moveTo>
                    <a:pt x="0" y="115214"/>
                  </a:moveTo>
                  <a:lnTo>
                    <a:pt x="99313" y="97332"/>
                  </a:lnTo>
                </a:path>
                <a:path w="641984" h="175260">
                  <a:moveTo>
                    <a:pt x="536282" y="15900"/>
                  </a:moveTo>
                  <a:lnTo>
                    <a:pt x="61970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7489368" y="4112933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17881"/>
                  </a:moveTo>
                  <a:lnTo>
                    <a:pt x="0" y="29794"/>
                  </a:lnTo>
                  <a:lnTo>
                    <a:pt x="0" y="41706"/>
                  </a:lnTo>
                  <a:lnTo>
                    <a:pt x="7950" y="49656"/>
                  </a:lnTo>
                  <a:lnTo>
                    <a:pt x="17881" y="57607"/>
                  </a:lnTo>
                  <a:lnTo>
                    <a:pt x="29794" y="59588"/>
                  </a:lnTo>
                  <a:lnTo>
                    <a:pt x="41706" y="57607"/>
                  </a:lnTo>
                  <a:lnTo>
                    <a:pt x="51638" y="49656"/>
                  </a:lnTo>
                  <a:lnTo>
                    <a:pt x="57594" y="41706"/>
                  </a:lnTo>
                  <a:lnTo>
                    <a:pt x="59588" y="29794"/>
                  </a:lnTo>
                  <a:lnTo>
                    <a:pt x="57594" y="17881"/>
                  </a:lnTo>
                  <a:lnTo>
                    <a:pt x="51638" y="7950"/>
                  </a:lnTo>
                  <a:lnTo>
                    <a:pt x="41706" y="0"/>
                  </a:lnTo>
                  <a:lnTo>
                    <a:pt x="17881" y="0"/>
                  </a:lnTo>
                  <a:lnTo>
                    <a:pt x="7950" y="7950"/>
                  </a:lnTo>
                  <a:lnTo>
                    <a:pt x="0" y="1788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7489368" y="4112933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0" y="29794"/>
                  </a:moveTo>
                  <a:lnTo>
                    <a:pt x="0" y="17881"/>
                  </a:lnTo>
                  <a:lnTo>
                    <a:pt x="7950" y="7950"/>
                  </a:lnTo>
                  <a:lnTo>
                    <a:pt x="17881" y="0"/>
                  </a:lnTo>
                  <a:lnTo>
                    <a:pt x="41706" y="0"/>
                  </a:lnTo>
                  <a:lnTo>
                    <a:pt x="51638" y="7950"/>
                  </a:lnTo>
                  <a:lnTo>
                    <a:pt x="57594" y="17881"/>
                  </a:lnTo>
                  <a:lnTo>
                    <a:pt x="59588" y="29794"/>
                  </a:lnTo>
                  <a:lnTo>
                    <a:pt x="57594" y="41706"/>
                  </a:lnTo>
                  <a:lnTo>
                    <a:pt x="51638" y="49656"/>
                  </a:lnTo>
                  <a:lnTo>
                    <a:pt x="41706" y="57607"/>
                  </a:lnTo>
                  <a:lnTo>
                    <a:pt x="29794" y="59588"/>
                  </a:lnTo>
                  <a:lnTo>
                    <a:pt x="17881" y="57607"/>
                  </a:lnTo>
                  <a:lnTo>
                    <a:pt x="7950" y="49656"/>
                  </a:lnTo>
                  <a:lnTo>
                    <a:pt x="0" y="41706"/>
                  </a:lnTo>
                  <a:lnTo>
                    <a:pt x="0" y="297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8099145" y="3995737"/>
              <a:ext cx="61594" cy="61594"/>
            </a:xfrm>
            <a:custGeom>
              <a:avLst/>
              <a:gdLst/>
              <a:ahLst/>
              <a:cxnLst/>
              <a:rect l="l" t="t" r="r" b="b"/>
              <a:pathLst>
                <a:path w="61595" h="61595">
                  <a:moveTo>
                    <a:pt x="0" y="31788"/>
                  </a:moveTo>
                  <a:lnTo>
                    <a:pt x="1981" y="43700"/>
                  </a:lnTo>
                  <a:lnTo>
                    <a:pt x="9931" y="53632"/>
                  </a:lnTo>
                  <a:lnTo>
                    <a:pt x="17868" y="61582"/>
                  </a:lnTo>
                  <a:lnTo>
                    <a:pt x="41706" y="61582"/>
                  </a:lnTo>
                  <a:lnTo>
                    <a:pt x="51638" y="53632"/>
                  </a:lnTo>
                  <a:lnTo>
                    <a:pt x="59588" y="43700"/>
                  </a:lnTo>
                  <a:lnTo>
                    <a:pt x="61569" y="31788"/>
                  </a:lnTo>
                  <a:lnTo>
                    <a:pt x="59588" y="19875"/>
                  </a:lnTo>
                  <a:lnTo>
                    <a:pt x="51638" y="9944"/>
                  </a:lnTo>
                  <a:lnTo>
                    <a:pt x="41706" y="1993"/>
                  </a:lnTo>
                  <a:lnTo>
                    <a:pt x="31775" y="0"/>
                  </a:lnTo>
                  <a:lnTo>
                    <a:pt x="17868" y="1993"/>
                  </a:lnTo>
                  <a:lnTo>
                    <a:pt x="9931" y="9944"/>
                  </a:lnTo>
                  <a:lnTo>
                    <a:pt x="1981" y="19875"/>
                  </a:lnTo>
                  <a:lnTo>
                    <a:pt x="0" y="3178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7519162" y="3995737"/>
              <a:ext cx="641985" cy="177165"/>
            </a:xfrm>
            <a:custGeom>
              <a:avLst/>
              <a:gdLst/>
              <a:ahLst/>
              <a:cxnLst/>
              <a:rect l="l" t="t" r="r" b="b"/>
              <a:pathLst>
                <a:path w="641984" h="177164">
                  <a:moveTo>
                    <a:pt x="579983" y="31788"/>
                  </a:moveTo>
                  <a:lnTo>
                    <a:pt x="581964" y="19875"/>
                  </a:lnTo>
                  <a:lnTo>
                    <a:pt x="589914" y="9944"/>
                  </a:lnTo>
                  <a:lnTo>
                    <a:pt x="597852" y="1993"/>
                  </a:lnTo>
                  <a:lnTo>
                    <a:pt x="611758" y="0"/>
                  </a:lnTo>
                  <a:lnTo>
                    <a:pt x="621690" y="1993"/>
                  </a:lnTo>
                  <a:lnTo>
                    <a:pt x="631621" y="9944"/>
                  </a:lnTo>
                  <a:lnTo>
                    <a:pt x="639571" y="19875"/>
                  </a:lnTo>
                  <a:lnTo>
                    <a:pt x="641553" y="31788"/>
                  </a:lnTo>
                  <a:lnTo>
                    <a:pt x="639571" y="43700"/>
                  </a:lnTo>
                  <a:lnTo>
                    <a:pt x="631621" y="53632"/>
                  </a:lnTo>
                  <a:lnTo>
                    <a:pt x="621690" y="61582"/>
                  </a:lnTo>
                  <a:lnTo>
                    <a:pt x="597852" y="61582"/>
                  </a:lnTo>
                  <a:lnTo>
                    <a:pt x="589914" y="53632"/>
                  </a:lnTo>
                  <a:lnTo>
                    <a:pt x="581964" y="43700"/>
                  </a:lnTo>
                  <a:lnTo>
                    <a:pt x="579983" y="31788"/>
                  </a:lnTo>
                  <a:close/>
                </a:path>
                <a:path w="641984" h="177164">
                  <a:moveTo>
                    <a:pt x="0" y="117195"/>
                  </a:moveTo>
                  <a:lnTo>
                    <a:pt x="158902" y="87401"/>
                  </a:lnTo>
                </a:path>
                <a:path w="641984" h="177164">
                  <a:moveTo>
                    <a:pt x="482650" y="29794"/>
                  </a:moveTo>
                  <a:lnTo>
                    <a:pt x="607783" y="3975"/>
                  </a:lnTo>
                </a:path>
                <a:path w="641984" h="177164">
                  <a:moveTo>
                    <a:pt x="7950" y="176784"/>
                  </a:moveTo>
                  <a:lnTo>
                    <a:pt x="158902" y="148971"/>
                  </a:lnTo>
                </a:path>
                <a:path w="641984" h="177164">
                  <a:moveTo>
                    <a:pt x="450875" y="91376"/>
                  </a:moveTo>
                  <a:lnTo>
                    <a:pt x="611758" y="6158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65" name="object 465"/>
          <p:cNvGrpSpPr/>
          <p:nvPr/>
        </p:nvGrpSpPr>
        <p:grpSpPr>
          <a:xfrm>
            <a:off x="1930450" y="2671483"/>
            <a:ext cx="3398520" cy="3939540"/>
            <a:chOff x="1930450" y="2671483"/>
            <a:chExt cx="3398520" cy="3939540"/>
          </a:xfrm>
        </p:grpSpPr>
        <p:sp>
          <p:nvSpPr>
            <p:cNvPr id="466" name="object 466"/>
            <p:cNvSpPr/>
            <p:nvPr/>
          </p:nvSpPr>
          <p:spPr>
            <a:xfrm>
              <a:off x="2474112" y="3125774"/>
              <a:ext cx="765175" cy="1100455"/>
            </a:xfrm>
            <a:custGeom>
              <a:avLst/>
              <a:gdLst/>
              <a:ahLst/>
              <a:cxnLst/>
              <a:rect l="l" t="t" r="r" b="b"/>
              <a:pathLst>
                <a:path w="765175" h="1100454">
                  <a:moveTo>
                    <a:pt x="0" y="1100378"/>
                  </a:moveTo>
                  <a:lnTo>
                    <a:pt x="0" y="0"/>
                  </a:lnTo>
                  <a:lnTo>
                    <a:pt x="764705" y="0"/>
                  </a:lnTo>
                  <a:lnTo>
                    <a:pt x="764705" y="1100378"/>
                  </a:lnTo>
                  <a:lnTo>
                    <a:pt x="0" y="1100378"/>
                  </a:lnTo>
                  <a:close/>
                </a:path>
                <a:path w="765175" h="1100454">
                  <a:moveTo>
                    <a:pt x="0" y="1100378"/>
                  </a:moveTo>
                  <a:lnTo>
                    <a:pt x="0" y="0"/>
                  </a:lnTo>
                  <a:lnTo>
                    <a:pt x="764705" y="0"/>
                  </a:lnTo>
                  <a:lnTo>
                    <a:pt x="764705" y="1100378"/>
                  </a:lnTo>
                  <a:lnTo>
                    <a:pt x="0" y="11003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2291372" y="4389018"/>
              <a:ext cx="1499870" cy="765175"/>
            </a:xfrm>
            <a:custGeom>
              <a:avLst/>
              <a:gdLst/>
              <a:ahLst/>
              <a:cxnLst/>
              <a:rect l="l" t="t" r="r" b="b"/>
              <a:pathLst>
                <a:path w="1499870" h="765175">
                  <a:moveTo>
                    <a:pt x="0" y="705116"/>
                  </a:moveTo>
                  <a:lnTo>
                    <a:pt x="156921" y="719023"/>
                  </a:lnTo>
                  <a:lnTo>
                    <a:pt x="182740" y="581964"/>
                  </a:lnTo>
                  <a:lnTo>
                    <a:pt x="335686" y="581964"/>
                  </a:lnTo>
                  <a:lnTo>
                    <a:pt x="387324" y="764705"/>
                  </a:lnTo>
                  <a:lnTo>
                    <a:pt x="750811" y="762711"/>
                  </a:lnTo>
                  <a:lnTo>
                    <a:pt x="750811" y="581964"/>
                  </a:lnTo>
                  <a:lnTo>
                    <a:pt x="947445" y="581964"/>
                  </a:lnTo>
                  <a:lnTo>
                    <a:pt x="947445" y="705116"/>
                  </a:lnTo>
                  <a:lnTo>
                    <a:pt x="1499616" y="691210"/>
                  </a:lnTo>
                  <a:lnTo>
                    <a:pt x="1499616" y="488619"/>
                  </a:lnTo>
                  <a:lnTo>
                    <a:pt x="1038809" y="305879"/>
                  </a:lnTo>
                  <a:lnTo>
                    <a:pt x="794499" y="276085"/>
                  </a:lnTo>
                  <a:lnTo>
                    <a:pt x="792518" y="91363"/>
                  </a:lnTo>
                  <a:lnTo>
                    <a:pt x="794499" y="0"/>
                  </a:lnTo>
                  <a:lnTo>
                    <a:pt x="713066" y="3975"/>
                  </a:lnTo>
                  <a:lnTo>
                    <a:pt x="423075" y="7950"/>
                  </a:lnTo>
                  <a:lnTo>
                    <a:pt x="335686" y="0"/>
                  </a:lnTo>
                  <a:lnTo>
                    <a:pt x="341642" y="95338"/>
                  </a:lnTo>
                  <a:lnTo>
                    <a:pt x="305892" y="276085"/>
                  </a:lnTo>
                  <a:lnTo>
                    <a:pt x="91376" y="305879"/>
                  </a:lnTo>
                  <a:lnTo>
                    <a:pt x="0" y="705116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2382748" y="5002771"/>
              <a:ext cx="977265" cy="1251585"/>
            </a:xfrm>
            <a:custGeom>
              <a:avLst/>
              <a:gdLst/>
              <a:ahLst/>
              <a:cxnLst/>
              <a:rect l="l" t="t" r="r" b="b"/>
              <a:pathLst>
                <a:path w="977264" h="1251585">
                  <a:moveTo>
                    <a:pt x="0" y="732916"/>
                  </a:moveTo>
                  <a:lnTo>
                    <a:pt x="335673" y="1251330"/>
                  </a:lnTo>
                  <a:lnTo>
                    <a:pt x="609777" y="1251330"/>
                  </a:lnTo>
                  <a:lnTo>
                    <a:pt x="977226" y="732916"/>
                  </a:lnTo>
                  <a:lnTo>
                    <a:pt x="856068" y="0"/>
                  </a:lnTo>
                  <a:lnTo>
                    <a:pt x="732916" y="0"/>
                  </a:lnTo>
                  <a:lnTo>
                    <a:pt x="641553" y="182727"/>
                  </a:lnTo>
                  <a:lnTo>
                    <a:pt x="305879" y="182727"/>
                  </a:lnTo>
                  <a:lnTo>
                    <a:pt x="244309" y="0"/>
                  </a:lnTo>
                  <a:lnTo>
                    <a:pt x="123151" y="0"/>
                  </a:lnTo>
                  <a:lnTo>
                    <a:pt x="0" y="732916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2422474" y="2974822"/>
              <a:ext cx="286385" cy="1537970"/>
            </a:xfrm>
            <a:custGeom>
              <a:avLst/>
              <a:gdLst/>
              <a:ahLst/>
              <a:cxnLst/>
              <a:rect l="l" t="t" r="r" b="b"/>
              <a:pathLst>
                <a:path w="286385" h="1537970">
                  <a:moveTo>
                    <a:pt x="0" y="1328788"/>
                  </a:moveTo>
                  <a:lnTo>
                    <a:pt x="5956" y="1350632"/>
                  </a:lnTo>
                  <a:lnTo>
                    <a:pt x="13906" y="1382420"/>
                  </a:lnTo>
                  <a:lnTo>
                    <a:pt x="27800" y="1418170"/>
                  </a:lnTo>
                  <a:lnTo>
                    <a:pt x="47663" y="1455915"/>
                  </a:lnTo>
                  <a:lnTo>
                    <a:pt x="75476" y="1489671"/>
                  </a:lnTo>
                  <a:lnTo>
                    <a:pt x="109245" y="1517484"/>
                  </a:lnTo>
                  <a:lnTo>
                    <a:pt x="150952" y="1537347"/>
                  </a:lnTo>
                  <a:lnTo>
                    <a:pt x="150952" y="1513509"/>
                  </a:lnTo>
                  <a:lnTo>
                    <a:pt x="143001" y="1497622"/>
                  </a:lnTo>
                  <a:lnTo>
                    <a:pt x="131089" y="1481734"/>
                  </a:lnTo>
                  <a:lnTo>
                    <a:pt x="117182" y="1461871"/>
                  </a:lnTo>
                  <a:lnTo>
                    <a:pt x="105270" y="1434058"/>
                  </a:lnTo>
                  <a:lnTo>
                    <a:pt x="91363" y="1402283"/>
                  </a:lnTo>
                  <a:lnTo>
                    <a:pt x="81432" y="1366532"/>
                  </a:lnTo>
                  <a:lnTo>
                    <a:pt x="73482" y="1320838"/>
                  </a:lnTo>
                  <a:lnTo>
                    <a:pt x="286016" y="1320838"/>
                  </a:lnTo>
                  <a:lnTo>
                    <a:pt x="286016" y="1215567"/>
                  </a:lnTo>
                  <a:lnTo>
                    <a:pt x="73482" y="1215567"/>
                  </a:lnTo>
                  <a:lnTo>
                    <a:pt x="73482" y="101295"/>
                  </a:lnTo>
                  <a:lnTo>
                    <a:pt x="75476" y="97320"/>
                  </a:lnTo>
                  <a:lnTo>
                    <a:pt x="81432" y="89382"/>
                  </a:lnTo>
                  <a:lnTo>
                    <a:pt x="87388" y="77457"/>
                  </a:lnTo>
                  <a:lnTo>
                    <a:pt x="115201" y="53619"/>
                  </a:lnTo>
                  <a:lnTo>
                    <a:pt x="133070" y="41706"/>
                  </a:lnTo>
                  <a:lnTo>
                    <a:pt x="152933" y="33756"/>
                  </a:lnTo>
                  <a:lnTo>
                    <a:pt x="174790" y="29794"/>
                  </a:lnTo>
                  <a:lnTo>
                    <a:pt x="174790" y="1981"/>
                  </a:lnTo>
                  <a:lnTo>
                    <a:pt x="168821" y="1981"/>
                  </a:lnTo>
                  <a:lnTo>
                    <a:pt x="156908" y="0"/>
                  </a:lnTo>
                  <a:lnTo>
                    <a:pt x="133070" y="0"/>
                  </a:lnTo>
                  <a:lnTo>
                    <a:pt x="81432" y="13906"/>
                  </a:lnTo>
                  <a:lnTo>
                    <a:pt x="23837" y="59588"/>
                  </a:lnTo>
                  <a:lnTo>
                    <a:pt x="5956" y="101295"/>
                  </a:lnTo>
                  <a:lnTo>
                    <a:pt x="5943" y="1320838"/>
                  </a:lnTo>
                  <a:lnTo>
                    <a:pt x="0" y="1328788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2422474" y="2974822"/>
              <a:ext cx="286385" cy="1537970"/>
            </a:xfrm>
            <a:custGeom>
              <a:avLst/>
              <a:gdLst/>
              <a:ahLst/>
              <a:cxnLst/>
              <a:rect l="l" t="t" r="r" b="b"/>
              <a:pathLst>
                <a:path w="286385" h="1537970">
                  <a:moveTo>
                    <a:pt x="174790" y="29794"/>
                  </a:moveTo>
                  <a:lnTo>
                    <a:pt x="174790" y="1981"/>
                  </a:lnTo>
                  <a:lnTo>
                    <a:pt x="168821" y="1981"/>
                  </a:lnTo>
                  <a:lnTo>
                    <a:pt x="156908" y="0"/>
                  </a:lnTo>
                  <a:lnTo>
                    <a:pt x="133070" y="0"/>
                  </a:lnTo>
                  <a:lnTo>
                    <a:pt x="109245" y="3962"/>
                  </a:lnTo>
                  <a:lnTo>
                    <a:pt x="51638" y="31775"/>
                  </a:lnTo>
                  <a:lnTo>
                    <a:pt x="23837" y="59588"/>
                  </a:lnTo>
                  <a:lnTo>
                    <a:pt x="5956" y="101295"/>
                  </a:lnTo>
                  <a:lnTo>
                    <a:pt x="5943" y="1320838"/>
                  </a:lnTo>
                  <a:lnTo>
                    <a:pt x="0" y="1328788"/>
                  </a:lnTo>
                  <a:lnTo>
                    <a:pt x="5956" y="1350632"/>
                  </a:lnTo>
                  <a:lnTo>
                    <a:pt x="13906" y="1382420"/>
                  </a:lnTo>
                  <a:lnTo>
                    <a:pt x="27800" y="1418170"/>
                  </a:lnTo>
                  <a:lnTo>
                    <a:pt x="47663" y="1455915"/>
                  </a:lnTo>
                  <a:lnTo>
                    <a:pt x="75476" y="1489671"/>
                  </a:lnTo>
                  <a:lnTo>
                    <a:pt x="109245" y="1517484"/>
                  </a:lnTo>
                  <a:lnTo>
                    <a:pt x="150952" y="1537347"/>
                  </a:lnTo>
                  <a:lnTo>
                    <a:pt x="150952" y="1513509"/>
                  </a:lnTo>
                  <a:lnTo>
                    <a:pt x="148971" y="1509534"/>
                  </a:lnTo>
                  <a:lnTo>
                    <a:pt x="143001" y="1497622"/>
                  </a:lnTo>
                  <a:lnTo>
                    <a:pt x="131089" y="1481734"/>
                  </a:lnTo>
                  <a:lnTo>
                    <a:pt x="117182" y="1461871"/>
                  </a:lnTo>
                  <a:lnTo>
                    <a:pt x="105270" y="1434058"/>
                  </a:lnTo>
                  <a:lnTo>
                    <a:pt x="91363" y="1402283"/>
                  </a:lnTo>
                  <a:lnTo>
                    <a:pt x="81432" y="1366532"/>
                  </a:lnTo>
                  <a:lnTo>
                    <a:pt x="73482" y="1320838"/>
                  </a:lnTo>
                  <a:lnTo>
                    <a:pt x="286016" y="1320838"/>
                  </a:lnTo>
                  <a:lnTo>
                    <a:pt x="286016" y="1215567"/>
                  </a:lnTo>
                  <a:lnTo>
                    <a:pt x="73482" y="1215567"/>
                  </a:lnTo>
                  <a:lnTo>
                    <a:pt x="73482" y="101295"/>
                  </a:lnTo>
                  <a:lnTo>
                    <a:pt x="75476" y="97320"/>
                  </a:lnTo>
                  <a:lnTo>
                    <a:pt x="81432" y="89382"/>
                  </a:lnTo>
                  <a:lnTo>
                    <a:pt x="87388" y="77457"/>
                  </a:lnTo>
                  <a:lnTo>
                    <a:pt x="115201" y="53619"/>
                  </a:lnTo>
                  <a:lnTo>
                    <a:pt x="133070" y="41706"/>
                  </a:lnTo>
                  <a:lnTo>
                    <a:pt x="152933" y="33756"/>
                  </a:lnTo>
                  <a:lnTo>
                    <a:pt x="174790" y="297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3000463" y="2974822"/>
              <a:ext cx="292100" cy="1537970"/>
            </a:xfrm>
            <a:custGeom>
              <a:avLst/>
              <a:gdLst/>
              <a:ahLst/>
              <a:cxnLst/>
              <a:rect l="l" t="t" r="r" b="b"/>
              <a:pathLst>
                <a:path w="292100" h="1537970">
                  <a:moveTo>
                    <a:pt x="0" y="1215567"/>
                  </a:moveTo>
                  <a:lnTo>
                    <a:pt x="0" y="1320838"/>
                  </a:lnTo>
                  <a:lnTo>
                    <a:pt x="214515" y="1320838"/>
                  </a:lnTo>
                  <a:lnTo>
                    <a:pt x="208559" y="1366532"/>
                  </a:lnTo>
                  <a:lnTo>
                    <a:pt x="196646" y="1402283"/>
                  </a:lnTo>
                  <a:lnTo>
                    <a:pt x="170815" y="1461871"/>
                  </a:lnTo>
                  <a:lnTo>
                    <a:pt x="156921" y="1481734"/>
                  </a:lnTo>
                  <a:lnTo>
                    <a:pt x="146989" y="1497622"/>
                  </a:lnTo>
                  <a:lnTo>
                    <a:pt x="139039" y="1509534"/>
                  </a:lnTo>
                  <a:lnTo>
                    <a:pt x="139039" y="1537347"/>
                  </a:lnTo>
                  <a:lnTo>
                    <a:pt x="178765" y="1517484"/>
                  </a:lnTo>
                  <a:lnTo>
                    <a:pt x="212534" y="1489671"/>
                  </a:lnTo>
                  <a:lnTo>
                    <a:pt x="240334" y="1455915"/>
                  </a:lnTo>
                  <a:lnTo>
                    <a:pt x="260197" y="1418170"/>
                  </a:lnTo>
                  <a:lnTo>
                    <a:pt x="274104" y="1382420"/>
                  </a:lnTo>
                  <a:lnTo>
                    <a:pt x="291985" y="1320838"/>
                  </a:lnTo>
                  <a:lnTo>
                    <a:pt x="291985" y="101295"/>
                  </a:lnTo>
                  <a:lnTo>
                    <a:pt x="266153" y="59588"/>
                  </a:lnTo>
                  <a:lnTo>
                    <a:pt x="238353" y="31775"/>
                  </a:lnTo>
                  <a:lnTo>
                    <a:pt x="178765" y="3962"/>
                  </a:lnTo>
                  <a:lnTo>
                    <a:pt x="152946" y="0"/>
                  </a:lnTo>
                  <a:lnTo>
                    <a:pt x="133083" y="0"/>
                  </a:lnTo>
                  <a:lnTo>
                    <a:pt x="121157" y="1981"/>
                  </a:lnTo>
                  <a:lnTo>
                    <a:pt x="115201" y="1981"/>
                  </a:lnTo>
                  <a:lnTo>
                    <a:pt x="115201" y="29794"/>
                  </a:lnTo>
                  <a:lnTo>
                    <a:pt x="139039" y="33756"/>
                  </a:lnTo>
                  <a:lnTo>
                    <a:pt x="156921" y="41706"/>
                  </a:lnTo>
                  <a:lnTo>
                    <a:pt x="174790" y="53619"/>
                  </a:lnTo>
                  <a:lnTo>
                    <a:pt x="186702" y="65544"/>
                  </a:lnTo>
                  <a:lnTo>
                    <a:pt x="200609" y="77457"/>
                  </a:lnTo>
                  <a:lnTo>
                    <a:pt x="208559" y="89382"/>
                  </a:lnTo>
                  <a:lnTo>
                    <a:pt x="214515" y="101295"/>
                  </a:lnTo>
                  <a:lnTo>
                    <a:pt x="214515" y="1215567"/>
                  </a:lnTo>
                  <a:lnTo>
                    <a:pt x="0" y="1215567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3000463" y="2974822"/>
              <a:ext cx="292100" cy="1537970"/>
            </a:xfrm>
            <a:custGeom>
              <a:avLst/>
              <a:gdLst/>
              <a:ahLst/>
              <a:cxnLst/>
              <a:rect l="l" t="t" r="r" b="b"/>
              <a:pathLst>
                <a:path w="292100" h="1537970">
                  <a:moveTo>
                    <a:pt x="115201" y="29794"/>
                  </a:moveTo>
                  <a:lnTo>
                    <a:pt x="115201" y="1981"/>
                  </a:lnTo>
                  <a:lnTo>
                    <a:pt x="121157" y="1981"/>
                  </a:lnTo>
                  <a:lnTo>
                    <a:pt x="133083" y="0"/>
                  </a:lnTo>
                  <a:lnTo>
                    <a:pt x="152946" y="0"/>
                  </a:lnTo>
                  <a:lnTo>
                    <a:pt x="178765" y="3962"/>
                  </a:lnTo>
                  <a:lnTo>
                    <a:pt x="238353" y="31775"/>
                  </a:lnTo>
                  <a:lnTo>
                    <a:pt x="266153" y="59588"/>
                  </a:lnTo>
                  <a:lnTo>
                    <a:pt x="291985" y="101295"/>
                  </a:lnTo>
                  <a:lnTo>
                    <a:pt x="291985" y="1320838"/>
                  </a:lnTo>
                  <a:lnTo>
                    <a:pt x="289991" y="1328788"/>
                  </a:lnTo>
                  <a:lnTo>
                    <a:pt x="274104" y="1382420"/>
                  </a:lnTo>
                  <a:lnTo>
                    <a:pt x="260197" y="1418170"/>
                  </a:lnTo>
                  <a:lnTo>
                    <a:pt x="240334" y="1455915"/>
                  </a:lnTo>
                  <a:lnTo>
                    <a:pt x="212534" y="1489671"/>
                  </a:lnTo>
                  <a:lnTo>
                    <a:pt x="178765" y="1517484"/>
                  </a:lnTo>
                  <a:lnTo>
                    <a:pt x="139039" y="1537347"/>
                  </a:lnTo>
                  <a:lnTo>
                    <a:pt x="139039" y="1509534"/>
                  </a:lnTo>
                  <a:lnTo>
                    <a:pt x="146989" y="1497622"/>
                  </a:lnTo>
                  <a:lnTo>
                    <a:pt x="156921" y="1481734"/>
                  </a:lnTo>
                  <a:lnTo>
                    <a:pt x="170815" y="1461871"/>
                  </a:lnTo>
                  <a:lnTo>
                    <a:pt x="182740" y="1434058"/>
                  </a:lnTo>
                  <a:lnTo>
                    <a:pt x="196646" y="1402283"/>
                  </a:lnTo>
                  <a:lnTo>
                    <a:pt x="208559" y="1366532"/>
                  </a:lnTo>
                  <a:lnTo>
                    <a:pt x="214515" y="1320838"/>
                  </a:lnTo>
                  <a:lnTo>
                    <a:pt x="0" y="1320838"/>
                  </a:lnTo>
                  <a:lnTo>
                    <a:pt x="0" y="1215567"/>
                  </a:lnTo>
                  <a:lnTo>
                    <a:pt x="214515" y="1215567"/>
                  </a:lnTo>
                  <a:lnTo>
                    <a:pt x="214515" y="101295"/>
                  </a:lnTo>
                  <a:lnTo>
                    <a:pt x="212534" y="97320"/>
                  </a:lnTo>
                  <a:lnTo>
                    <a:pt x="208559" y="89382"/>
                  </a:lnTo>
                  <a:lnTo>
                    <a:pt x="200609" y="77457"/>
                  </a:lnTo>
                  <a:lnTo>
                    <a:pt x="186702" y="65544"/>
                  </a:lnTo>
                  <a:lnTo>
                    <a:pt x="174790" y="53619"/>
                  </a:lnTo>
                  <a:lnTo>
                    <a:pt x="156921" y="41706"/>
                  </a:lnTo>
                  <a:lnTo>
                    <a:pt x="139039" y="33756"/>
                  </a:lnTo>
                  <a:lnTo>
                    <a:pt x="115201" y="297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2341041" y="4486351"/>
              <a:ext cx="347980" cy="1142365"/>
            </a:xfrm>
            <a:custGeom>
              <a:avLst/>
              <a:gdLst/>
              <a:ahLst/>
              <a:cxnLst/>
              <a:rect l="l" t="t" r="r" b="b"/>
              <a:pathLst>
                <a:path w="347980" h="1142364">
                  <a:moveTo>
                    <a:pt x="0" y="576008"/>
                  </a:moveTo>
                  <a:lnTo>
                    <a:pt x="0" y="693178"/>
                  </a:lnTo>
                  <a:lnTo>
                    <a:pt x="75476" y="693178"/>
                  </a:lnTo>
                  <a:lnTo>
                    <a:pt x="75476" y="1142085"/>
                  </a:lnTo>
                  <a:lnTo>
                    <a:pt x="170815" y="1142085"/>
                  </a:lnTo>
                  <a:lnTo>
                    <a:pt x="170815" y="544220"/>
                  </a:lnTo>
                  <a:lnTo>
                    <a:pt x="238340" y="544220"/>
                  </a:lnTo>
                  <a:lnTo>
                    <a:pt x="301904" y="627646"/>
                  </a:lnTo>
                  <a:lnTo>
                    <a:pt x="347586" y="627646"/>
                  </a:lnTo>
                  <a:lnTo>
                    <a:pt x="347586" y="55613"/>
                  </a:lnTo>
                  <a:lnTo>
                    <a:pt x="345605" y="53619"/>
                  </a:lnTo>
                  <a:lnTo>
                    <a:pt x="339636" y="43687"/>
                  </a:lnTo>
                  <a:lnTo>
                    <a:pt x="333679" y="29794"/>
                  </a:lnTo>
                  <a:lnTo>
                    <a:pt x="321767" y="15887"/>
                  </a:lnTo>
                  <a:lnTo>
                    <a:pt x="309841" y="5956"/>
                  </a:lnTo>
                  <a:lnTo>
                    <a:pt x="293954" y="0"/>
                  </a:lnTo>
                  <a:lnTo>
                    <a:pt x="280047" y="0"/>
                  </a:lnTo>
                  <a:lnTo>
                    <a:pt x="262178" y="9931"/>
                  </a:lnTo>
                  <a:lnTo>
                    <a:pt x="178752" y="93344"/>
                  </a:lnTo>
                  <a:lnTo>
                    <a:pt x="178752" y="148970"/>
                  </a:lnTo>
                  <a:lnTo>
                    <a:pt x="75476" y="148970"/>
                  </a:lnTo>
                  <a:lnTo>
                    <a:pt x="75476" y="576008"/>
                  </a:lnTo>
                  <a:lnTo>
                    <a:pt x="0" y="576008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2341041" y="4486351"/>
              <a:ext cx="347980" cy="1142365"/>
            </a:xfrm>
            <a:custGeom>
              <a:avLst/>
              <a:gdLst/>
              <a:ahLst/>
              <a:cxnLst/>
              <a:rect l="l" t="t" r="r" b="b"/>
              <a:pathLst>
                <a:path w="347980" h="1142364">
                  <a:moveTo>
                    <a:pt x="75476" y="1142085"/>
                  </a:moveTo>
                  <a:lnTo>
                    <a:pt x="75476" y="693178"/>
                  </a:lnTo>
                  <a:lnTo>
                    <a:pt x="0" y="693178"/>
                  </a:lnTo>
                  <a:lnTo>
                    <a:pt x="0" y="576008"/>
                  </a:lnTo>
                  <a:lnTo>
                    <a:pt x="75476" y="576008"/>
                  </a:lnTo>
                  <a:lnTo>
                    <a:pt x="75476" y="148970"/>
                  </a:lnTo>
                  <a:lnTo>
                    <a:pt x="178752" y="148970"/>
                  </a:lnTo>
                  <a:lnTo>
                    <a:pt x="178752" y="93344"/>
                  </a:lnTo>
                  <a:lnTo>
                    <a:pt x="262178" y="9931"/>
                  </a:lnTo>
                  <a:lnTo>
                    <a:pt x="280047" y="0"/>
                  </a:lnTo>
                  <a:lnTo>
                    <a:pt x="293954" y="0"/>
                  </a:lnTo>
                  <a:lnTo>
                    <a:pt x="309841" y="5956"/>
                  </a:lnTo>
                  <a:lnTo>
                    <a:pt x="321767" y="15887"/>
                  </a:lnTo>
                  <a:lnTo>
                    <a:pt x="333679" y="29794"/>
                  </a:lnTo>
                  <a:lnTo>
                    <a:pt x="339636" y="43687"/>
                  </a:lnTo>
                  <a:lnTo>
                    <a:pt x="345605" y="53619"/>
                  </a:lnTo>
                  <a:lnTo>
                    <a:pt x="347586" y="55613"/>
                  </a:lnTo>
                  <a:lnTo>
                    <a:pt x="347586" y="627646"/>
                  </a:lnTo>
                  <a:lnTo>
                    <a:pt x="301904" y="627646"/>
                  </a:lnTo>
                  <a:lnTo>
                    <a:pt x="238340" y="544220"/>
                  </a:lnTo>
                  <a:lnTo>
                    <a:pt x="170815" y="544220"/>
                  </a:lnTo>
                  <a:lnTo>
                    <a:pt x="170815" y="1142085"/>
                  </a:lnTo>
                  <a:lnTo>
                    <a:pt x="75476" y="114208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3024301" y="4486351"/>
              <a:ext cx="268605" cy="300355"/>
            </a:xfrm>
            <a:custGeom>
              <a:avLst/>
              <a:gdLst/>
              <a:ahLst/>
              <a:cxnLst/>
              <a:rect l="l" t="t" r="r" b="b"/>
              <a:pathLst>
                <a:path w="268604" h="300354">
                  <a:moveTo>
                    <a:pt x="0" y="55613"/>
                  </a:moveTo>
                  <a:lnTo>
                    <a:pt x="0" y="299910"/>
                  </a:lnTo>
                  <a:lnTo>
                    <a:pt x="214515" y="299910"/>
                  </a:lnTo>
                  <a:lnTo>
                    <a:pt x="268147" y="272110"/>
                  </a:lnTo>
                  <a:lnTo>
                    <a:pt x="268147" y="148970"/>
                  </a:lnTo>
                  <a:lnTo>
                    <a:pt x="168833" y="148970"/>
                  </a:lnTo>
                  <a:lnTo>
                    <a:pt x="168833" y="93344"/>
                  </a:lnTo>
                  <a:lnTo>
                    <a:pt x="85407" y="9931"/>
                  </a:lnTo>
                  <a:lnTo>
                    <a:pt x="67538" y="0"/>
                  </a:lnTo>
                  <a:lnTo>
                    <a:pt x="53632" y="0"/>
                  </a:lnTo>
                  <a:lnTo>
                    <a:pt x="37744" y="5956"/>
                  </a:lnTo>
                  <a:lnTo>
                    <a:pt x="25819" y="15887"/>
                  </a:lnTo>
                  <a:lnTo>
                    <a:pt x="13906" y="29794"/>
                  </a:lnTo>
                  <a:lnTo>
                    <a:pt x="7950" y="43687"/>
                  </a:lnTo>
                  <a:lnTo>
                    <a:pt x="1993" y="53619"/>
                  </a:lnTo>
                  <a:lnTo>
                    <a:pt x="0" y="55613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3024301" y="4486351"/>
              <a:ext cx="268605" cy="300355"/>
            </a:xfrm>
            <a:custGeom>
              <a:avLst/>
              <a:gdLst/>
              <a:ahLst/>
              <a:cxnLst/>
              <a:rect l="l" t="t" r="r" b="b"/>
              <a:pathLst>
                <a:path w="268604" h="300354">
                  <a:moveTo>
                    <a:pt x="268147" y="272110"/>
                  </a:moveTo>
                  <a:lnTo>
                    <a:pt x="268147" y="148970"/>
                  </a:lnTo>
                  <a:lnTo>
                    <a:pt x="168833" y="148970"/>
                  </a:lnTo>
                  <a:lnTo>
                    <a:pt x="168833" y="93344"/>
                  </a:lnTo>
                  <a:lnTo>
                    <a:pt x="85407" y="9931"/>
                  </a:lnTo>
                  <a:lnTo>
                    <a:pt x="67538" y="0"/>
                  </a:lnTo>
                  <a:lnTo>
                    <a:pt x="53632" y="0"/>
                  </a:lnTo>
                  <a:lnTo>
                    <a:pt x="37744" y="5956"/>
                  </a:lnTo>
                  <a:lnTo>
                    <a:pt x="25819" y="15887"/>
                  </a:lnTo>
                  <a:lnTo>
                    <a:pt x="13906" y="29794"/>
                  </a:lnTo>
                  <a:lnTo>
                    <a:pt x="7950" y="43687"/>
                  </a:lnTo>
                  <a:lnTo>
                    <a:pt x="1993" y="53619"/>
                  </a:lnTo>
                  <a:lnTo>
                    <a:pt x="0" y="55613"/>
                  </a:lnTo>
                  <a:lnTo>
                    <a:pt x="0" y="299910"/>
                  </a:lnTo>
                  <a:lnTo>
                    <a:pt x="214515" y="299910"/>
                  </a:lnTo>
                  <a:lnTo>
                    <a:pt x="268147" y="27211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3024301" y="4907432"/>
              <a:ext cx="344170" cy="721360"/>
            </a:xfrm>
            <a:custGeom>
              <a:avLst/>
              <a:gdLst/>
              <a:ahLst/>
              <a:cxnLst/>
              <a:rect l="l" t="t" r="r" b="b"/>
              <a:pathLst>
                <a:path w="344170" h="721360">
                  <a:moveTo>
                    <a:pt x="0" y="0"/>
                  </a:moveTo>
                  <a:lnTo>
                    <a:pt x="0" y="208546"/>
                  </a:lnTo>
                  <a:lnTo>
                    <a:pt x="45681" y="208546"/>
                  </a:lnTo>
                  <a:lnTo>
                    <a:pt x="105270" y="123139"/>
                  </a:lnTo>
                  <a:lnTo>
                    <a:pt x="176771" y="123139"/>
                  </a:lnTo>
                  <a:lnTo>
                    <a:pt x="176771" y="721004"/>
                  </a:lnTo>
                  <a:lnTo>
                    <a:pt x="268147" y="721004"/>
                  </a:lnTo>
                  <a:lnTo>
                    <a:pt x="268147" y="270128"/>
                  </a:lnTo>
                  <a:lnTo>
                    <a:pt x="343623" y="270128"/>
                  </a:lnTo>
                  <a:lnTo>
                    <a:pt x="343623" y="154927"/>
                  </a:lnTo>
                  <a:lnTo>
                    <a:pt x="268147" y="154927"/>
                  </a:lnTo>
                  <a:lnTo>
                    <a:pt x="268147" y="23837"/>
                  </a:lnTo>
                  <a:lnTo>
                    <a:pt x="2145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3024301" y="4907432"/>
              <a:ext cx="344170" cy="721360"/>
            </a:xfrm>
            <a:custGeom>
              <a:avLst/>
              <a:gdLst/>
              <a:ahLst/>
              <a:cxnLst/>
              <a:rect l="l" t="t" r="r" b="b"/>
              <a:pathLst>
                <a:path w="344170" h="721360">
                  <a:moveTo>
                    <a:pt x="268147" y="23837"/>
                  </a:moveTo>
                  <a:lnTo>
                    <a:pt x="214515" y="0"/>
                  </a:lnTo>
                  <a:lnTo>
                    <a:pt x="0" y="0"/>
                  </a:lnTo>
                  <a:lnTo>
                    <a:pt x="0" y="208546"/>
                  </a:lnTo>
                  <a:lnTo>
                    <a:pt x="45681" y="208546"/>
                  </a:lnTo>
                  <a:lnTo>
                    <a:pt x="105270" y="123139"/>
                  </a:lnTo>
                  <a:lnTo>
                    <a:pt x="176771" y="123139"/>
                  </a:lnTo>
                  <a:lnTo>
                    <a:pt x="176771" y="721004"/>
                  </a:lnTo>
                  <a:lnTo>
                    <a:pt x="268147" y="721004"/>
                  </a:lnTo>
                  <a:lnTo>
                    <a:pt x="268147" y="270128"/>
                  </a:lnTo>
                  <a:lnTo>
                    <a:pt x="343623" y="270128"/>
                  </a:lnTo>
                  <a:lnTo>
                    <a:pt x="343623" y="154927"/>
                  </a:lnTo>
                  <a:lnTo>
                    <a:pt x="268147" y="154927"/>
                  </a:lnTo>
                  <a:lnTo>
                    <a:pt x="268147" y="238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256547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2273" y="0"/>
                  </a:move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2567749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257003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257229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2574569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257684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257912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258140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258366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258593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258822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259049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259276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2595029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259731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259958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260186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260413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260640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260868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261095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261322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261550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261777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262004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262232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262459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262686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2629141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263368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263596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263823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264050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264278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264505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264732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264960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265187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265414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265642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265869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266096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266324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266551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266778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267006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267233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2674607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267915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268142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2683700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268824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269052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2692793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269734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269961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270188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270416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270643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270870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271098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271325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2715526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272007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2722346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272689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2729166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273371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2735986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274053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274280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2745079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274735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274962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2751899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275417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275644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2758719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2763266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276781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277008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2772359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277463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277690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2779179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2781452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278599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278827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279054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279281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2795092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279963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280191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280418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280645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2808732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281327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281555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281782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2820098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282464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282691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282919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2831465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283601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283828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2840558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2845104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2849651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2854198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2858744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2863291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2867837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287238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287465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2876931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288147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288375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288602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2888297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289284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289511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289739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2899664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290421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290648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290875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291103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2913303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291785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292012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292239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292467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2926943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293149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293376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293603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293831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294058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294285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2945130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2949676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295422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295649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2958769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296104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296331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2965589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296786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297013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2972409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297695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2979229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2983776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2986049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299059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2992869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299741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2999689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300196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300423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3006509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300878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301105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301332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3015602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302014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302242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3024695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3029242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303151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3033788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303833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304060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304288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304515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304742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304970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3051975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305424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305652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305879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306106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306334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306561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306788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307016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307243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3074708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307698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3079254" y="5161673"/>
              <a:ext cx="5080" cy="61594"/>
            </a:xfrm>
            <a:custGeom>
              <a:avLst/>
              <a:gdLst/>
              <a:ahLst/>
              <a:cxnLst/>
              <a:rect l="l" t="t" r="r" b="b"/>
              <a:pathLst>
                <a:path w="5080" h="61595">
                  <a:moveTo>
                    <a:pt x="4546" y="0"/>
                  </a:moveTo>
                  <a:lnTo>
                    <a:pt x="2273" y="0"/>
                  </a:lnTo>
                  <a:lnTo>
                    <a:pt x="0" y="0"/>
                  </a:lnTo>
                  <a:lnTo>
                    <a:pt x="0" y="61569"/>
                  </a:lnTo>
                  <a:lnTo>
                    <a:pt x="2273" y="61569"/>
                  </a:lnTo>
                  <a:lnTo>
                    <a:pt x="4546" y="61569"/>
                  </a:lnTo>
                  <a:lnTo>
                    <a:pt x="454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308380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308607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308834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309062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309289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309516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309744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309971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310198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3104261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310653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310880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311108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311335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311562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311790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312017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312244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312472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3126994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312926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313154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313381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313608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313836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3140633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3142907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3145180" y="5161673"/>
              <a:ext cx="2540" cy="61594"/>
            </a:xfrm>
            <a:custGeom>
              <a:avLst/>
              <a:gdLst/>
              <a:ahLst/>
              <a:cxnLst/>
              <a:rect l="l" t="t" r="r" b="b"/>
              <a:pathLst>
                <a:path w="2539" h="61595">
                  <a:moveTo>
                    <a:pt x="0" y="0"/>
                  </a:moveTo>
                  <a:lnTo>
                    <a:pt x="0" y="61569"/>
                  </a:lnTo>
                  <a:lnTo>
                    <a:pt x="2273" y="61569"/>
                  </a:lnTo>
                  <a:lnTo>
                    <a:pt x="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2565476" y="5161673"/>
              <a:ext cx="582295" cy="61594"/>
            </a:xfrm>
            <a:custGeom>
              <a:avLst/>
              <a:gdLst/>
              <a:ahLst/>
              <a:cxnLst/>
              <a:rect l="l" t="t" r="r" b="b"/>
              <a:pathLst>
                <a:path w="582294" h="61595">
                  <a:moveTo>
                    <a:pt x="0" y="61569"/>
                  </a:moveTo>
                  <a:lnTo>
                    <a:pt x="0" y="0"/>
                  </a:lnTo>
                  <a:lnTo>
                    <a:pt x="581964" y="0"/>
                  </a:lnTo>
                  <a:lnTo>
                    <a:pt x="581964" y="61569"/>
                  </a:lnTo>
                  <a:lnTo>
                    <a:pt x="0" y="6156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99" name="object 69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718422" y="5223243"/>
              <a:ext cx="276085" cy="129108"/>
            </a:xfrm>
            <a:prstGeom prst="rect">
              <a:avLst/>
            </a:prstGeom>
          </p:spPr>
        </p:pic>
        <p:sp>
          <p:nvSpPr>
            <p:cNvPr id="700" name="object 700"/>
            <p:cNvSpPr/>
            <p:nvPr/>
          </p:nvSpPr>
          <p:spPr>
            <a:xfrm>
              <a:off x="2718422" y="5223243"/>
              <a:ext cx="276225" cy="129539"/>
            </a:xfrm>
            <a:custGeom>
              <a:avLst/>
              <a:gdLst/>
              <a:ahLst/>
              <a:cxnLst/>
              <a:rect l="l" t="t" r="r" b="b"/>
              <a:pathLst>
                <a:path w="276225" h="129539">
                  <a:moveTo>
                    <a:pt x="0" y="129108"/>
                  </a:moveTo>
                  <a:lnTo>
                    <a:pt x="0" y="0"/>
                  </a:lnTo>
                  <a:lnTo>
                    <a:pt x="276085" y="0"/>
                  </a:lnTo>
                  <a:lnTo>
                    <a:pt x="276085" y="129108"/>
                  </a:lnTo>
                  <a:lnTo>
                    <a:pt x="0" y="12910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2565476" y="5123929"/>
              <a:ext cx="582295" cy="38100"/>
            </a:xfrm>
            <a:custGeom>
              <a:avLst/>
              <a:gdLst/>
              <a:ahLst/>
              <a:cxnLst/>
              <a:rect l="l" t="t" r="r" b="b"/>
              <a:pathLst>
                <a:path w="582294" h="38100">
                  <a:moveTo>
                    <a:pt x="0" y="0"/>
                  </a:moveTo>
                  <a:lnTo>
                    <a:pt x="0" y="37744"/>
                  </a:lnTo>
                  <a:lnTo>
                    <a:pt x="581964" y="37744"/>
                  </a:lnTo>
                  <a:lnTo>
                    <a:pt x="5819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2565476" y="5123929"/>
              <a:ext cx="582295" cy="38100"/>
            </a:xfrm>
            <a:custGeom>
              <a:avLst/>
              <a:gdLst/>
              <a:ahLst/>
              <a:cxnLst/>
              <a:rect l="l" t="t" r="r" b="b"/>
              <a:pathLst>
                <a:path w="582294" h="38100">
                  <a:moveTo>
                    <a:pt x="0" y="37744"/>
                  </a:moveTo>
                  <a:lnTo>
                    <a:pt x="0" y="0"/>
                  </a:lnTo>
                  <a:lnTo>
                    <a:pt x="581964" y="0"/>
                  </a:lnTo>
                  <a:lnTo>
                    <a:pt x="581964" y="37744"/>
                  </a:lnTo>
                  <a:lnTo>
                    <a:pt x="0" y="3774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1935848" y="3076117"/>
              <a:ext cx="826769" cy="3178175"/>
            </a:xfrm>
            <a:custGeom>
              <a:avLst/>
              <a:gdLst/>
              <a:ahLst/>
              <a:cxnLst/>
              <a:rect l="l" t="t" r="r" b="b"/>
              <a:pathLst>
                <a:path w="826769" h="3178175">
                  <a:moveTo>
                    <a:pt x="0" y="0"/>
                  </a:moveTo>
                  <a:lnTo>
                    <a:pt x="0" y="3177984"/>
                  </a:lnTo>
                  <a:lnTo>
                    <a:pt x="826274" y="3177984"/>
                  </a:lnTo>
                  <a:lnTo>
                    <a:pt x="826274" y="2641701"/>
                  </a:lnTo>
                  <a:lnTo>
                    <a:pt x="480669" y="2641701"/>
                  </a:lnTo>
                  <a:lnTo>
                    <a:pt x="480669" y="2103424"/>
                  </a:lnTo>
                  <a:lnTo>
                    <a:pt x="405193" y="2103424"/>
                  </a:lnTo>
                  <a:lnTo>
                    <a:pt x="405193" y="1924659"/>
                  </a:lnTo>
                  <a:lnTo>
                    <a:pt x="492582" y="1650568"/>
                  </a:lnTo>
                  <a:lnTo>
                    <a:pt x="4925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1935848" y="3076117"/>
              <a:ext cx="826769" cy="3178175"/>
            </a:xfrm>
            <a:custGeom>
              <a:avLst/>
              <a:gdLst/>
              <a:ahLst/>
              <a:cxnLst/>
              <a:rect l="l" t="t" r="r" b="b"/>
              <a:pathLst>
                <a:path w="826769" h="3178175">
                  <a:moveTo>
                    <a:pt x="0" y="3177984"/>
                  </a:moveTo>
                  <a:lnTo>
                    <a:pt x="826274" y="3177984"/>
                  </a:lnTo>
                  <a:lnTo>
                    <a:pt x="826274" y="2641701"/>
                  </a:lnTo>
                  <a:lnTo>
                    <a:pt x="480669" y="2641701"/>
                  </a:lnTo>
                  <a:lnTo>
                    <a:pt x="480669" y="2103424"/>
                  </a:lnTo>
                  <a:lnTo>
                    <a:pt x="405193" y="2103424"/>
                  </a:lnTo>
                  <a:lnTo>
                    <a:pt x="405193" y="1924659"/>
                  </a:lnTo>
                  <a:lnTo>
                    <a:pt x="492582" y="1650568"/>
                  </a:lnTo>
                  <a:lnTo>
                    <a:pt x="492582" y="0"/>
                  </a:lnTo>
                  <a:lnTo>
                    <a:pt x="0" y="0"/>
                  </a:lnTo>
                  <a:lnTo>
                    <a:pt x="0" y="317798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3292449" y="3076117"/>
              <a:ext cx="499109" cy="1841500"/>
            </a:xfrm>
            <a:custGeom>
              <a:avLst/>
              <a:gdLst/>
              <a:ahLst/>
              <a:cxnLst/>
              <a:rect l="l" t="t" r="r" b="b"/>
              <a:pathLst>
                <a:path w="499110" h="1841500">
                  <a:moveTo>
                    <a:pt x="0" y="0"/>
                  </a:moveTo>
                  <a:lnTo>
                    <a:pt x="0" y="1680349"/>
                  </a:lnTo>
                  <a:lnTo>
                    <a:pt x="498538" y="1841245"/>
                  </a:lnTo>
                  <a:lnTo>
                    <a:pt x="4985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3292449" y="3076117"/>
              <a:ext cx="499109" cy="1841500"/>
            </a:xfrm>
            <a:custGeom>
              <a:avLst/>
              <a:gdLst/>
              <a:ahLst/>
              <a:cxnLst/>
              <a:rect l="l" t="t" r="r" b="b"/>
              <a:pathLst>
                <a:path w="499110" h="1841500">
                  <a:moveTo>
                    <a:pt x="0" y="1680349"/>
                  </a:moveTo>
                  <a:lnTo>
                    <a:pt x="498538" y="1841245"/>
                  </a:lnTo>
                  <a:lnTo>
                    <a:pt x="498538" y="0"/>
                  </a:lnTo>
                  <a:lnTo>
                    <a:pt x="0" y="0"/>
                  </a:lnTo>
                  <a:lnTo>
                    <a:pt x="0" y="168034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2954781" y="4939207"/>
              <a:ext cx="836294" cy="1315085"/>
            </a:xfrm>
            <a:custGeom>
              <a:avLst/>
              <a:gdLst/>
              <a:ahLst/>
              <a:cxnLst/>
              <a:rect l="l" t="t" r="r" b="b"/>
              <a:pathLst>
                <a:path w="836295" h="1315085">
                  <a:moveTo>
                    <a:pt x="0" y="778611"/>
                  </a:moveTo>
                  <a:lnTo>
                    <a:pt x="0" y="1314894"/>
                  </a:lnTo>
                  <a:lnTo>
                    <a:pt x="528345" y="1314894"/>
                  </a:lnTo>
                  <a:lnTo>
                    <a:pt x="528345" y="238353"/>
                  </a:lnTo>
                  <a:lnTo>
                    <a:pt x="836206" y="238353"/>
                  </a:lnTo>
                  <a:lnTo>
                    <a:pt x="836206" y="137045"/>
                  </a:lnTo>
                  <a:lnTo>
                    <a:pt x="391287" y="0"/>
                  </a:lnTo>
                  <a:lnTo>
                    <a:pt x="413143" y="69519"/>
                  </a:lnTo>
                  <a:lnTo>
                    <a:pt x="413143" y="238353"/>
                  </a:lnTo>
                  <a:lnTo>
                    <a:pt x="337667" y="238353"/>
                  </a:lnTo>
                  <a:lnTo>
                    <a:pt x="337667" y="778611"/>
                  </a:lnTo>
                  <a:lnTo>
                    <a:pt x="0" y="77861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2633014" y="4939207"/>
              <a:ext cx="1158240" cy="1315085"/>
            </a:xfrm>
            <a:custGeom>
              <a:avLst/>
              <a:gdLst/>
              <a:ahLst/>
              <a:cxnLst/>
              <a:rect l="l" t="t" r="r" b="b"/>
              <a:pathLst>
                <a:path w="1158239" h="1315085">
                  <a:moveTo>
                    <a:pt x="321767" y="1314894"/>
                  </a:moveTo>
                  <a:lnTo>
                    <a:pt x="850112" y="1314894"/>
                  </a:lnTo>
                  <a:lnTo>
                    <a:pt x="850112" y="238353"/>
                  </a:lnTo>
                  <a:lnTo>
                    <a:pt x="1157973" y="238353"/>
                  </a:lnTo>
                  <a:lnTo>
                    <a:pt x="1157973" y="137045"/>
                  </a:lnTo>
                  <a:lnTo>
                    <a:pt x="713054" y="0"/>
                  </a:lnTo>
                  <a:lnTo>
                    <a:pt x="734910" y="69519"/>
                  </a:lnTo>
                  <a:lnTo>
                    <a:pt x="734910" y="238353"/>
                  </a:lnTo>
                  <a:lnTo>
                    <a:pt x="659434" y="238353"/>
                  </a:lnTo>
                  <a:lnTo>
                    <a:pt x="659434" y="778611"/>
                  </a:lnTo>
                  <a:lnTo>
                    <a:pt x="321767" y="778611"/>
                  </a:lnTo>
                  <a:lnTo>
                    <a:pt x="321767" y="1314894"/>
                  </a:lnTo>
                  <a:close/>
                </a:path>
                <a:path w="1158239" h="1315085">
                  <a:moveTo>
                    <a:pt x="0" y="395262"/>
                  </a:moveTo>
                  <a:lnTo>
                    <a:pt x="0" y="389305"/>
                  </a:lnTo>
                  <a:lnTo>
                    <a:pt x="3975" y="381355"/>
                  </a:lnTo>
                  <a:lnTo>
                    <a:pt x="11912" y="377380"/>
                  </a:lnTo>
                  <a:lnTo>
                    <a:pt x="19862" y="375399"/>
                  </a:lnTo>
                  <a:lnTo>
                    <a:pt x="25819" y="377380"/>
                  </a:lnTo>
                  <a:lnTo>
                    <a:pt x="33769" y="381355"/>
                  </a:lnTo>
                  <a:lnTo>
                    <a:pt x="37731" y="389305"/>
                  </a:lnTo>
                  <a:lnTo>
                    <a:pt x="39725" y="395262"/>
                  </a:lnTo>
                  <a:lnTo>
                    <a:pt x="37731" y="403199"/>
                  </a:lnTo>
                  <a:lnTo>
                    <a:pt x="33769" y="409168"/>
                  </a:lnTo>
                  <a:lnTo>
                    <a:pt x="25819" y="415124"/>
                  </a:lnTo>
                  <a:lnTo>
                    <a:pt x="19862" y="417118"/>
                  </a:lnTo>
                  <a:lnTo>
                    <a:pt x="11912" y="415124"/>
                  </a:lnTo>
                  <a:lnTo>
                    <a:pt x="3975" y="409168"/>
                  </a:lnTo>
                  <a:lnTo>
                    <a:pt x="0" y="403199"/>
                  </a:lnTo>
                  <a:lnTo>
                    <a:pt x="0" y="39526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2633014" y="5314606"/>
              <a:ext cx="40005" cy="41910"/>
            </a:xfrm>
            <a:custGeom>
              <a:avLst/>
              <a:gdLst/>
              <a:ahLst/>
              <a:cxnLst/>
              <a:rect l="l" t="t" r="r" b="b"/>
              <a:pathLst>
                <a:path w="40005" h="41910">
                  <a:moveTo>
                    <a:pt x="0" y="13906"/>
                  </a:moveTo>
                  <a:lnTo>
                    <a:pt x="0" y="19862"/>
                  </a:lnTo>
                  <a:lnTo>
                    <a:pt x="0" y="27800"/>
                  </a:lnTo>
                  <a:lnTo>
                    <a:pt x="3975" y="33769"/>
                  </a:lnTo>
                  <a:lnTo>
                    <a:pt x="11912" y="39725"/>
                  </a:lnTo>
                  <a:lnTo>
                    <a:pt x="19862" y="41719"/>
                  </a:lnTo>
                  <a:lnTo>
                    <a:pt x="25819" y="39725"/>
                  </a:lnTo>
                  <a:lnTo>
                    <a:pt x="33769" y="33769"/>
                  </a:lnTo>
                  <a:lnTo>
                    <a:pt x="37731" y="27800"/>
                  </a:lnTo>
                  <a:lnTo>
                    <a:pt x="39725" y="19862"/>
                  </a:lnTo>
                  <a:lnTo>
                    <a:pt x="37731" y="13906"/>
                  </a:lnTo>
                  <a:lnTo>
                    <a:pt x="33769" y="5956"/>
                  </a:lnTo>
                  <a:lnTo>
                    <a:pt x="25819" y="1981"/>
                  </a:lnTo>
                  <a:lnTo>
                    <a:pt x="19862" y="0"/>
                  </a:lnTo>
                  <a:lnTo>
                    <a:pt x="11912" y="1981"/>
                  </a:lnTo>
                  <a:lnTo>
                    <a:pt x="3975" y="5956"/>
                  </a:lnTo>
                  <a:lnTo>
                    <a:pt x="0" y="13906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2633014" y="5314606"/>
              <a:ext cx="40005" cy="41910"/>
            </a:xfrm>
            <a:custGeom>
              <a:avLst/>
              <a:gdLst/>
              <a:ahLst/>
              <a:cxnLst/>
              <a:rect l="l" t="t" r="r" b="b"/>
              <a:pathLst>
                <a:path w="40005" h="41910">
                  <a:moveTo>
                    <a:pt x="0" y="19862"/>
                  </a:moveTo>
                  <a:lnTo>
                    <a:pt x="0" y="13906"/>
                  </a:lnTo>
                  <a:lnTo>
                    <a:pt x="3975" y="5956"/>
                  </a:lnTo>
                  <a:lnTo>
                    <a:pt x="11912" y="1981"/>
                  </a:lnTo>
                  <a:lnTo>
                    <a:pt x="19862" y="0"/>
                  </a:lnTo>
                  <a:lnTo>
                    <a:pt x="25819" y="1981"/>
                  </a:lnTo>
                  <a:lnTo>
                    <a:pt x="33769" y="5956"/>
                  </a:lnTo>
                  <a:lnTo>
                    <a:pt x="37731" y="13906"/>
                  </a:lnTo>
                  <a:lnTo>
                    <a:pt x="39725" y="19862"/>
                  </a:lnTo>
                  <a:lnTo>
                    <a:pt x="37731" y="27800"/>
                  </a:lnTo>
                  <a:lnTo>
                    <a:pt x="33769" y="33769"/>
                  </a:lnTo>
                  <a:lnTo>
                    <a:pt x="25819" y="39725"/>
                  </a:lnTo>
                  <a:lnTo>
                    <a:pt x="19862" y="41719"/>
                  </a:lnTo>
                  <a:lnTo>
                    <a:pt x="11912" y="39725"/>
                  </a:lnTo>
                  <a:lnTo>
                    <a:pt x="3975" y="33769"/>
                  </a:lnTo>
                  <a:lnTo>
                    <a:pt x="0" y="27800"/>
                  </a:lnTo>
                  <a:lnTo>
                    <a:pt x="0" y="198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3030258" y="5239130"/>
              <a:ext cx="40005" cy="41910"/>
            </a:xfrm>
            <a:custGeom>
              <a:avLst/>
              <a:gdLst/>
              <a:ahLst/>
              <a:cxnLst/>
              <a:rect l="l" t="t" r="r" b="b"/>
              <a:pathLst>
                <a:path w="40005" h="41910">
                  <a:moveTo>
                    <a:pt x="0" y="21843"/>
                  </a:moveTo>
                  <a:lnTo>
                    <a:pt x="1993" y="27812"/>
                  </a:lnTo>
                  <a:lnTo>
                    <a:pt x="5956" y="35750"/>
                  </a:lnTo>
                  <a:lnTo>
                    <a:pt x="11925" y="39725"/>
                  </a:lnTo>
                  <a:lnTo>
                    <a:pt x="19862" y="41706"/>
                  </a:lnTo>
                  <a:lnTo>
                    <a:pt x="27813" y="39725"/>
                  </a:lnTo>
                  <a:lnTo>
                    <a:pt x="33769" y="35750"/>
                  </a:lnTo>
                  <a:lnTo>
                    <a:pt x="37744" y="27812"/>
                  </a:lnTo>
                  <a:lnTo>
                    <a:pt x="39725" y="21843"/>
                  </a:lnTo>
                  <a:lnTo>
                    <a:pt x="37744" y="13906"/>
                  </a:lnTo>
                  <a:lnTo>
                    <a:pt x="33769" y="5956"/>
                  </a:lnTo>
                  <a:lnTo>
                    <a:pt x="27813" y="1981"/>
                  </a:lnTo>
                  <a:lnTo>
                    <a:pt x="19862" y="0"/>
                  </a:lnTo>
                  <a:lnTo>
                    <a:pt x="11925" y="1981"/>
                  </a:lnTo>
                  <a:lnTo>
                    <a:pt x="5956" y="5956"/>
                  </a:lnTo>
                  <a:lnTo>
                    <a:pt x="1993" y="13906"/>
                  </a:lnTo>
                  <a:lnTo>
                    <a:pt x="0" y="2184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2652877" y="5239130"/>
              <a:ext cx="417195" cy="117475"/>
            </a:xfrm>
            <a:custGeom>
              <a:avLst/>
              <a:gdLst/>
              <a:ahLst/>
              <a:cxnLst/>
              <a:rect l="l" t="t" r="r" b="b"/>
              <a:pathLst>
                <a:path w="417194" h="117475">
                  <a:moveTo>
                    <a:pt x="377380" y="21843"/>
                  </a:moveTo>
                  <a:lnTo>
                    <a:pt x="379374" y="13906"/>
                  </a:lnTo>
                  <a:lnTo>
                    <a:pt x="383336" y="5956"/>
                  </a:lnTo>
                  <a:lnTo>
                    <a:pt x="389305" y="1981"/>
                  </a:lnTo>
                  <a:lnTo>
                    <a:pt x="397243" y="0"/>
                  </a:lnTo>
                  <a:lnTo>
                    <a:pt x="405193" y="1981"/>
                  </a:lnTo>
                  <a:lnTo>
                    <a:pt x="411149" y="5956"/>
                  </a:lnTo>
                  <a:lnTo>
                    <a:pt x="415124" y="13906"/>
                  </a:lnTo>
                  <a:lnTo>
                    <a:pt x="417106" y="21843"/>
                  </a:lnTo>
                  <a:lnTo>
                    <a:pt x="415124" y="27812"/>
                  </a:lnTo>
                  <a:lnTo>
                    <a:pt x="411149" y="35750"/>
                  </a:lnTo>
                  <a:lnTo>
                    <a:pt x="405193" y="39725"/>
                  </a:lnTo>
                  <a:lnTo>
                    <a:pt x="397243" y="41706"/>
                  </a:lnTo>
                  <a:lnTo>
                    <a:pt x="389305" y="39725"/>
                  </a:lnTo>
                  <a:lnTo>
                    <a:pt x="383336" y="35750"/>
                  </a:lnTo>
                  <a:lnTo>
                    <a:pt x="379374" y="27812"/>
                  </a:lnTo>
                  <a:lnTo>
                    <a:pt x="377380" y="21843"/>
                  </a:lnTo>
                  <a:close/>
                </a:path>
                <a:path w="417194" h="117475">
                  <a:moveTo>
                    <a:pt x="377380" y="21843"/>
                  </a:moveTo>
                  <a:lnTo>
                    <a:pt x="379374" y="13906"/>
                  </a:lnTo>
                  <a:lnTo>
                    <a:pt x="383336" y="5956"/>
                  </a:lnTo>
                  <a:lnTo>
                    <a:pt x="389305" y="1981"/>
                  </a:lnTo>
                  <a:lnTo>
                    <a:pt x="397243" y="0"/>
                  </a:lnTo>
                  <a:lnTo>
                    <a:pt x="405193" y="1981"/>
                  </a:lnTo>
                  <a:lnTo>
                    <a:pt x="411149" y="5956"/>
                  </a:lnTo>
                  <a:lnTo>
                    <a:pt x="415124" y="13906"/>
                  </a:lnTo>
                  <a:lnTo>
                    <a:pt x="417106" y="21843"/>
                  </a:lnTo>
                  <a:lnTo>
                    <a:pt x="415124" y="27812"/>
                  </a:lnTo>
                  <a:lnTo>
                    <a:pt x="411149" y="35750"/>
                  </a:lnTo>
                  <a:lnTo>
                    <a:pt x="405193" y="39725"/>
                  </a:lnTo>
                  <a:lnTo>
                    <a:pt x="397243" y="41706"/>
                  </a:lnTo>
                  <a:lnTo>
                    <a:pt x="389305" y="39725"/>
                  </a:lnTo>
                  <a:lnTo>
                    <a:pt x="383336" y="35750"/>
                  </a:lnTo>
                  <a:lnTo>
                    <a:pt x="379374" y="27812"/>
                  </a:lnTo>
                  <a:lnTo>
                    <a:pt x="377380" y="21843"/>
                  </a:lnTo>
                </a:path>
                <a:path w="417194" h="117475">
                  <a:moveTo>
                    <a:pt x="3975" y="117195"/>
                  </a:moveTo>
                  <a:lnTo>
                    <a:pt x="65544" y="101295"/>
                  </a:lnTo>
                </a:path>
                <a:path w="417194" h="117475">
                  <a:moveTo>
                    <a:pt x="341629" y="51638"/>
                  </a:moveTo>
                  <a:lnTo>
                    <a:pt x="399224" y="41706"/>
                  </a:lnTo>
                </a:path>
                <a:path w="417194" h="117475">
                  <a:moveTo>
                    <a:pt x="0" y="75476"/>
                  </a:moveTo>
                  <a:lnTo>
                    <a:pt x="65544" y="63563"/>
                  </a:lnTo>
                </a:path>
                <a:path w="417194" h="117475">
                  <a:moveTo>
                    <a:pt x="341629" y="11912"/>
                  </a:moveTo>
                  <a:lnTo>
                    <a:pt x="40319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3" name="object 71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495956" y="3016529"/>
              <a:ext cx="132016" cy="125133"/>
            </a:xfrm>
            <a:prstGeom prst="rect">
              <a:avLst/>
            </a:prstGeom>
          </p:spPr>
        </p:pic>
        <p:sp>
          <p:nvSpPr>
            <p:cNvPr id="714" name="object 714"/>
            <p:cNvSpPr/>
            <p:nvPr/>
          </p:nvSpPr>
          <p:spPr>
            <a:xfrm>
              <a:off x="2625166" y="2706090"/>
              <a:ext cx="3175" cy="314960"/>
            </a:xfrm>
            <a:custGeom>
              <a:avLst/>
              <a:gdLst/>
              <a:ahLst/>
              <a:cxnLst/>
              <a:rect l="l" t="t" r="r" b="b"/>
              <a:pathLst>
                <a:path w="3175" h="314960">
                  <a:moveTo>
                    <a:pt x="1892" y="314413"/>
                  </a:moveTo>
                  <a:lnTo>
                    <a:pt x="0" y="313474"/>
                  </a:lnTo>
                  <a:lnTo>
                    <a:pt x="0" y="314413"/>
                  </a:lnTo>
                  <a:lnTo>
                    <a:pt x="1892" y="314413"/>
                  </a:lnTo>
                  <a:close/>
                </a:path>
                <a:path w="3175" h="314960">
                  <a:moveTo>
                    <a:pt x="2806" y="0"/>
                  </a:moveTo>
                  <a:lnTo>
                    <a:pt x="1892" y="584"/>
                  </a:lnTo>
                  <a:lnTo>
                    <a:pt x="1892" y="314413"/>
                  </a:lnTo>
                  <a:lnTo>
                    <a:pt x="2806" y="31441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2627972" y="2704248"/>
              <a:ext cx="3175" cy="437515"/>
            </a:xfrm>
            <a:custGeom>
              <a:avLst/>
              <a:gdLst/>
              <a:ahLst/>
              <a:cxnLst/>
              <a:rect l="l" t="t" r="r" b="b"/>
              <a:pathLst>
                <a:path w="3175" h="437514">
                  <a:moveTo>
                    <a:pt x="2806" y="0"/>
                  </a:moveTo>
                  <a:lnTo>
                    <a:pt x="0" y="1841"/>
                  </a:lnTo>
                  <a:lnTo>
                    <a:pt x="0" y="316255"/>
                  </a:lnTo>
                  <a:lnTo>
                    <a:pt x="0" y="437413"/>
                  </a:lnTo>
                  <a:lnTo>
                    <a:pt x="2806" y="437413"/>
                  </a:lnTo>
                  <a:lnTo>
                    <a:pt x="2806" y="316255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2630779" y="2700591"/>
              <a:ext cx="5715" cy="1056005"/>
            </a:xfrm>
            <a:custGeom>
              <a:avLst/>
              <a:gdLst/>
              <a:ahLst/>
              <a:cxnLst/>
              <a:rect l="l" t="t" r="r" b="b"/>
              <a:pathLst>
                <a:path w="5714" h="1056004">
                  <a:moveTo>
                    <a:pt x="5613" y="0"/>
                  </a:moveTo>
                  <a:lnTo>
                    <a:pt x="2806" y="1828"/>
                  </a:lnTo>
                  <a:lnTo>
                    <a:pt x="0" y="3657"/>
                  </a:lnTo>
                  <a:lnTo>
                    <a:pt x="0" y="319913"/>
                  </a:lnTo>
                  <a:lnTo>
                    <a:pt x="0" y="441071"/>
                  </a:lnTo>
                  <a:lnTo>
                    <a:pt x="2235" y="441071"/>
                  </a:lnTo>
                  <a:lnTo>
                    <a:pt x="2235" y="1048867"/>
                  </a:lnTo>
                  <a:lnTo>
                    <a:pt x="2806" y="1050036"/>
                  </a:lnTo>
                  <a:lnTo>
                    <a:pt x="5613" y="1055712"/>
                  </a:lnTo>
                  <a:lnTo>
                    <a:pt x="5613" y="441071"/>
                  </a:lnTo>
                  <a:lnTo>
                    <a:pt x="5613" y="31991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2636405" y="2698749"/>
              <a:ext cx="3175" cy="1063625"/>
            </a:xfrm>
            <a:custGeom>
              <a:avLst/>
              <a:gdLst/>
              <a:ahLst/>
              <a:cxnLst/>
              <a:rect l="l" t="t" r="r" b="b"/>
              <a:pathLst>
                <a:path w="3175" h="1063625">
                  <a:moveTo>
                    <a:pt x="2806" y="0"/>
                  </a:moveTo>
                  <a:lnTo>
                    <a:pt x="0" y="1828"/>
                  </a:lnTo>
                  <a:lnTo>
                    <a:pt x="0" y="321754"/>
                  </a:lnTo>
                  <a:lnTo>
                    <a:pt x="0" y="442912"/>
                  </a:lnTo>
                  <a:lnTo>
                    <a:pt x="0" y="1057592"/>
                  </a:lnTo>
                  <a:lnTo>
                    <a:pt x="2806" y="1063269"/>
                  </a:lnTo>
                  <a:lnTo>
                    <a:pt x="2806" y="442912"/>
                  </a:lnTo>
                  <a:lnTo>
                    <a:pt x="2806" y="321754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2639212" y="2696920"/>
              <a:ext cx="3175" cy="1071245"/>
            </a:xfrm>
            <a:custGeom>
              <a:avLst/>
              <a:gdLst/>
              <a:ahLst/>
              <a:cxnLst/>
              <a:rect l="l" t="t" r="r" b="b"/>
              <a:pathLst>
                <a:path w="3175" h="1071245">
                  <a:moveTo>
                    <a:pt x="2806" y="0"/>
                  </a:moveTo>
                  <a:lnTo>
                    <a:pt x="0" y="1828"/>
                  </a:lnTo>
                  <a:lnTo>
                    <a:pt x="0" y="323583"/>
                  </a:lnTo>
                  <a:lnTo>
                    <a:pt x="0" y="444741"/>
                  </a:lnTo>
                  <a:lnTo>
                    <a:pt x="0" y="1065098"/>
                  </a:lnTo>
                  <a:lnTo>
                    <a:pt x="2806" y="1070787"/>
                  </a:lnTo>
                  <a:lnTo>
                    <a:pt x="2806" y="444741"/>
                  </a:lnTo>
                  <a:lnTo>
                    <a:pt x="2806" y="32358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2642019" y="2693263"/>
              <a:ext cx="5715" cy="1085850"/>
            </a:xfrm>
            <a:custGeom>
              <a:avLst/>
              <a:gdLst/>
              <a:ahLst/>
              <a:cxnLst/>
              <a:rect l="l" t="t" r="r" b="b"/>
              <a:pathLst>
                <a:path w="5714" h="1085850">
                  <a:moveTo>
                    <a:pt x="5613" y="0"/>
                  </a:moveTo>
                  <a:lnTo>
                    <a:pt x="2806" y="1828"/>
                  </a:lnTo>
                  <a:lnTo>
                    <a:pt x="0" y="3657"/>
                  </a:lnTo>
                  <a:lnTo>
                    <a:pt x="0" y="327240"/>
                  </a:lnTo>
                  <a:lnTo>
                    <a:pt x="0" y="448398"/>
                  </a:lnTo>
                  <a:lnTo>
                    <a:pt x="0" y="1074445"/>
                  </a:lnTo>
                  <a:lnTo>
                    <a:pt x="2806" y="1080135"/>
                  </a:lnTo>
                  <a:lnTo>
                    <a:pt x="5613" y="1085824"/>
                  </a:lnTo>
                  <a:lnTo>
                    <a:pt x="5613" y="448398"/>
                  </a:lnTo>
                  <a:lnTo>
                    <a:pt x="5613" y="327240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2647632" y="2691434"/>
              <a:ext cx="3175" cy="1093470"/>
            </a:xfrm>
            <a:custGeom>
              <a:avLst/>
              <a:gdLst/>
              <a:ahLst/>
              <a:cxnLst/>
              <a:rect l="l" t="t" r="r" b="b"/>
              <a:pathLst>
                <a:path w="3175" h="1093470">
                  <a:moveTo>
                    <a:pt x="2806" y="0"/>
                  </a:moveTo>
                  <a:lnTo>
                    <a:pt x="0" y="1828"/>
                  </a:lnTo>
                  <a:lnTo>
                    <a:pt x="0" y="329069"/>
                  </a:lnTo>
                  <a:lnTo>
                    <a:pt x="0" y="450227"/>
                  </a:lnTo>
                  <a:lnTo>
                    <a:pt x="0" y="1087653"/>
                  </a:lnTo>
                  <a:lnTo>
                    <a:pt x="2806" y="1093343"/>
                  </a:lnTo>
                  <a:lnTo>
                    <a:pt x="2806" y="450227"/>
                  </a:lnTo>
                  <a:lnTo>
                    <a:pt x="2806" y="329069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2650439" y="2689605"/>
              <a:ext cx="3175" cy="1101090"/>
            </a:xfrm>
            <a:custGeom>
              <a:avLst/>
              <a:gdLst/>
              <a:ahLst/>
              <a:cxnLst/>
              <a:rect l="l" t="t" r="r" b="b"/>
              <a:pathLst>
                <a:path w="3175" h="1101089">
                  <a:moveTo>
                    <a:pt x="2806" y="0"/>
                  </a:moveTo>
                  <a:lnTo>
                    <a:pt x="0" y="1828"/>
                  </a:lnTo>
                  <a:lnTo>
                    <a:pt x="0" y="330898"/>
                  </a:lnTo>
                  <a:lnTo>
                    <a:pt x="0" y="452056"/>
                  </a:lnTo>
                  <a:lnTo>
                    <a:pt x="0" y="1095171"/>
                  </a:lnTo>
                  <a:lnTo>
                    <a:pt x="2806" y="1100848"/>
                  </a:lnTo>
                  <a:lnTo>
                    <a:pt x="2806" y="452056"/>
                  </a:lnTo>
                  <a:lnTo>
                    <a:pt x="2806" y="330898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2653258" y="2685935"/>
              <a:ext cx="5715" cy="1116330"/>
            </a:xfrm>
            <a:custGeom>
              <a:avLst/>
              <a:gdLst/>
              <a:ahLst/>
              <a:cxnLst/>
              <a:rect l="l" t="t" r="r" b="b"/>
              <a:pathLst>
                <a:path w="5714" h="1116329">
                  <a:moveTo>
                    <a:pt x="5613" y="0"/>
                  </a:moveTo>
                  <a:lnTo>
                    <a:pt x="2806" y="1828"/>
                  </a:lnTo>
                  <a:lnTo>
                    <a:pt x="0" y="3657"/>
                  </a:lnTo>
                  <a:lnTo>
                    <a:pt x="0" y="334568"/>
                  </a:lnTo>
                  <a:lnTo>
                    <a:pt x="0" y="455726"/>
                  </a:lnTo>
                  <a:lnTo>
                    <a:pt x="0" y="1104544"/>
                  </a:lnTo>
                  <a:lnTo>
                    <a:pt x="2806" y="1110234"/>
                  </a:lnTo>
                  <a:lnTo>
                    <a:pt x="5613" y="1115923"/>
                  </a:lnTo>
                  <a:lnTo>
                    <a:pt x="5613" y="455726"/>
                  </a:lnTo>
                  <a:lnTo>
                    <a:pt x="5613" y="334568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2658872" y="2684106"/>
              <a:ext cx="3175" cy="1123950"/>
            </a:xfrm>
            <a:custGeom>
              <a:avLst/>
              <a:gdLst/>
              <a:ahLst/>
              <a:cxnLst/>
              <a:rect l="l" t="t" r="r" b="b"/>
              <a:pathLst>
                <a:path w="3175" h="1123950">
                  <a:moveTo>
                    <a:pt x="2806" y="0"/>
                  </a:moveTo>
                  <a:lnTo>
                    <a:pt x="0" y="1828"/>
                  </a:lnTo>
                  <a:lnTo>
                    <a:pt x="0" y="336397"/>
                  </a:lnTo>
                  <a:lnTo>
                    <a:pt x="0" y="457555"/>
                  </a:lnTo>
                  <a:lnTo>
                    <a:pt x="0" y="1117752"/>
                  </a:lnTo>
                  <a:lnTo>
                    <a:pt x="2806" y="1123442"/>
                  </a:lnTo>
                  <a:lnTo>
                    <a:pt x="2806" y="457555"/>
                  </a:lnTo>
                  <a:lnTo>
                    <a:pt x="2806" y="336397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2661678" y="2682265"/>
              <a:ext cx="3175" cy="1131570"/>
            </a:xfrm>
            <a:custGeom>
              <a:avLst/>
              <a:gdLst/>
              <a:ahLst/>
              <a:cxnLst/>
              <a:rect l="l" t="t" r="r" b="b"/>
              <a:pathLst>
                <a:path w="3175" h="1131570">
                  <a:moveTo>
                    <a:pt x="2806" y="0"/>
                  </a:moveTo>
                  <a:lnTo>
                    <a:pt x="0" y="1841"/>
                  </a:lnTo>
                  <a:lnTo>
                    <a:pt x="0" y="338239"/>
                  </a:lnTo>
                  <a:lnTo>
                    <a:pt x="0" y="459397"/>
                  </a:lnTo>
                  <a:lnTo>
                    <a:pt x="0" y="1125283"/>
                  </a:lnTo>
                  <a:lnTo>
                    <a:pt x="2806" y="1130973"/>
                  </a:lnTo>
                  <a:lnTo>
                    <a:pt x="2806" y="459397"/>
                  </a:lnTo>
                  <a:lnTo>
                    <a:pt x="2806" y="338239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2664485" y="2680436"/>
              <a:ext cx="3175" cy="1138555"/>
            </a:xfrm>
            <a:custGeom>
              <a:avLst/>
              <a:gdLst/>
              <a:ahLst/>
              <a:cxnLst/>
              <a:rect l="l" t="t" r="r" b="b"/>
              <a:pathLst>
                <a:path w="3175" h="1138554">
                  <a:moveTo>
                    <a:pt x="2806" y="0"/>
                  </a:moveTo>
                  <a:lnTo>
                    <a:pt x="0" y="1828"/>
                  </a:lnTo>
                  <a:lnTo>
                    <a:pt x="0" y="340067"/>
                  </a:lnTo>
                  <a:lnTo>
                    <a:pt x="0" y="461225"/>
                  </a:lnTo>
                  <a:lnTo>
                    <a:pt x="0" y="1132801"/>
                  </a:lnTo>
                  <a:lnTo>
                    <a:pt x="2806" y="1138478"/>
                  </a:lnTo>
                  <a:lnTo>
                    <a:pt x="2806" y="461225"/>
                  </a:lnTo>
                  <a:lnTo>
                    <a:pt x="2806" y="340067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2667292" y="2678607"/>
              <a:ext cx="3175" cy="1146175"/>
            </a:xfrm>
            <a:custGeom>
              <a:avLst/>
              <a:gdLst/>
              <a:ahLst/>
              <a:cxnLst/>
              <a:rect l="l" t="t" r="r" b="b"/>
              <a:pathLst>
                <a:path w="3175" h="1146175">
                  <a:moveTo>
                    <a:pt x="2806" y="0"/>
                  </a:moveTo>
                  <a:lnTo>
                    <a:pt x="0" y="1828"/>
                  </a:lnTo>
                  <a:lnTo>
                    <a:pt x="0" y="341896"/>
                  </a:lnTo>
                  <a:lnTo>
                    <a:pt x="0" y="463054"/>
                  </a:lnTo>
                  <a:lnTo>
                    <a:pt x="0" y="1140307"/>
                  </a:lnTo>
                  <a:lnTo>
                    <a:pt x="2806" y="1145997"/>
                  </a:lnTo>
                  <a:lnTo>
                    <a:pt x="2806" y="463054"/>
                  </a:lnTo>
                  <a:lnTo>
                    <a:pt x="2806" y="341896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2670111" y="2676766"/>
              <a:ext cx="3175" cy="1153795"/>
            </a:xfrm>
            <a:custGeom>
              <a:avLst/>
              <a:gdLst/>
              <a:ahLst/>
              <a:cxnLst/>
              <a:rect l="l" t="t" r="r" b="b"/>
              <a:pathLst>
                <a:path w="3175" h="1153795">
                  <a:moveTo>
                    <a:pt x="2806" y="0"/>
                  </a:moveTo>
                  <a:lnTo>
                    <a:pt x="0" y="1841"/>
                  </a:lnTo>
                  <a:lnTo>
                    <a:pt x="0" y="343738"/>
                  </a:lnTo>
                  <a:lnTo>
                    <a:pt x="0" y="464896"/>
                  </a:lnTo>
                  <a:lnTo>
                    <a:pt x="0" y="1147864"/>
                  </a:lnTo>
                  <a:lnTo>
                    <a:pt x="2806" y="1153553"/>
                  </a:lnTo>
                  <a:lnTo>
                    <a:pt x="2806" y="464896"/>
                  </a:lnTo>
                  <a:lnTo>
                    <a:pt x="2806" y="343738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2672918" y="2676880"/>
              <a:ext cx="3175" cy="1159510"/>
            </a:xfrm>
            <a:custGeom>
              <a:avLst/>
              <a:gdLst/>
              <a:ahLst/>
              <a:cxnLst/>
              <a:rect l="l" t="t" r="r" b="b"/>
              <a:pathLst>
                <a:path w="3175" h="11595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53439"/>
                  </a:lnTo>
                  <a:lnTo>
                    <a:pt x="2806" y="1159129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2675725" y="2676880"/>
              <a:ext cx="3175" cy="1165225"/>
            </a:xfrm>
            <a:custGeom>
              <a:avLst/>
              <a:gdLst/>
              <a:ahLst/>
              <a:cxnLst/>
              <a:rect l="l" t="t" r="r" b="b"/>
              <a:pathLst>
                <a:path w="3175" h="116522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59129"/>
                  </a:lnTo>
                  <a:lnTo>
                    <a:pt x="2806" y="1164818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2678531" y="2676880"/>
              <a:ext cx="3175" cy="1170940"/>
            </a:xfrm>
            <a:custGeom>
              <a:avLst/>
              <a:gdLst/>
              <a:ahLst/>
              <a:cxnLst/>
              <a:rect l="l" t="t" r="r" b="b"/>
              <a:pathLst>
                <a:path w="3175" h="1170939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64818"/>
                  </a:lnTo>
                  <a:lnTo>
                    <a:pt x="2806" y="1170495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2681338" y="2676880"/>
              <a:ext cx="5715" cy="1182370"/>
            </a:xfrm>
            <a:custGeom>
              <a:avLst/>
              <a:gdLst/>
              <a:ahLst/>
              <a:cxnLst/>
              <a:rect l="l" t="t" r="r" b="b"/>
              <a:pathLst>
                <a:path w="5714" h="118237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70495"/>
                  </a:lnTo>
                  <a:lnTo>
                    <a:pt x="2806" y="1176185"/>
                  </a:lnTo>
                  <a:lnTo>
                    <a:pt x="5613" y="1181874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2686964" y="2676880"/>
              <a:ext cx="3175" cy="1188085"/>
            </a:xfrm>
            <a:custGeom>
              <a:avLst/>
              <a:gdLst/>
              <a:ahLst/>
              <a:cxnLst/>
              <a:rect l="l" t="t" r="r" b="b"/>
              <a:pathLst>
                <a:path w="3175" h="118808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81900"/>
                  </a:lnTo>
                  <a:lnTo>
                    <a:pt x="2806" y="1187589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2689771" y="2676880"/>
              <a:ext cx="5715" cy="1199515"/>
            </a:xfrm>
            <a:custGeom>
              <a:avLst/>
              <a:gdLst/>
              <a:ahLst/>
              <a:cxnLst/>
              <a:rect l="l" t="t" r="r" b="b"/>
              <a:pathLst>
                <a:path w="5714" h="1199514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87589"/>
                  </a:lnTo>
                  <a:lnTo>
                    <a:pt x="2806" y="1193279"/>
                  </a:lnTo>
                  <a:lnTo>
                    <a:pt x="5613" y="119895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2695384" y="2676880"/>
              <a:ext cx="3175" cy="1205230"/>
            </a:xfrm>
            <a:custGeom>
              <a:avLst/>
              <a:gdLst/>
              <a:ahLst/>
              <a:cxnLst/>
              <a:rect l="l" t="t" r="r" b="b"/>
              <a:pathLst>
                <a:path w="3175" h="1205229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98956"/>
                  </a:lnTo>
                  <a:lnTo>
                    <a:pt x="2806" y="1204645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2698191" y="2676880"/>
              <a:ext cx="5715" cy="1216025"/>
            </a:xfrm>
            <a:custGeom>
              <a:avLst/>
              <a:gdLst/>
              <a:ahLst/>
              <a:cxnLst/>
              <a:rect l="l" t="t" r="r" b="b"/>
              <a:pathLst>
                <a:path w="5714" h="1216025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204645"/>
                  </a:lnTo>
                  <a:lnTo>
                    <a:pt x="2806" y="1210335"/>
                  </a:lnTo>
                  <a:lnTo>
                    <a:pt x="5613" y="1216025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2703804" y="2676880"/>
              <a:ext cx="3175" cy="1221740"/>
            </a:xfrm>
            <a:custGeom>
              <a:avLst/>
              <a:gdLst/>
              <a:ahLst/>
              <a:cxnLst/>
              <a:rect l="l" t="t" r="r" b="b"/>
              <a:pathLst>
                <a:path w="3175" h="1221739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216025"/>
                  </a:lnTo>
                  <a:lnTo>
                    <a:pt x="2806" y="1221714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2706624" y="2676880"/>
              <a:ext cx="5715" cy="1846580"/>
            </a:xfrm>
            <a:custGeom>
              <a:avLst/>
              <a:gdLst/>
              <a:ahLst/>
              <a:cxnLst/>
              <a:rect l="l" t="t" r="r" b="b"/>
              <a:pathLst>
                <a:path w="5714" h="1846579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221740"/>
                  </a:lnTo>
                  <a:lnTo>
                    <a:pt x="1866" y="1225511"/>
                  </a:lnTo>
                  <a:lnTo>
                    <a:pt x="1866" y="1841246"/>
                  </a:lnTo>
                  <a:lnTo>
                    <a:pt x="2806" y="1842579"/>
                  </a:lnTo>
                  <a:lnTo>
                    <a:pt x="5613" y="1846541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2712237" y="2676880"/>
              <a:ext cx="3175" cy="1851025"/>
            </a:xfrm>
            <a:custGeom>
              <a:avLst/>
              <a:gdLst/>
              <a:ahLst/>
              <a:cxnLst/>
              <a:rect l="l" t="t" r="r" b="b"/>
              <a:pathLst>
                <a:path w="3175" h="185102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46541"/>
                  </a:lnTo>
                  <a:lnTo>
                    <a:pt x="2806" y="1850504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2715044" y="2676880"/>
              <a:ext cx="3175" cy="1854835"/>
            </a:xfrm>
            <a:custGeom>
              <a:avLst/>
              <a:gdLst/>
              <a:ahLst/>
              <a:cxnLst/>
              <a:rect l="l" t="t" r="r" b="b"/>
              <a:pathLst>
                <a:path w="3175" h="185483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50504"/>
                  </a:lnTo>
                  <a:lnTo>
                    <a:pt x="2806" y="185446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2717850" y="2676880"/>
              <a:ext cx="3175" cy="1858645"/>
            </a:xfrm>
            <a:custGeom>
              <a:avLst/>
              <a:gdLst/>
              <a:ahLst/>
              <a:cxnLst/>
              <a:rect l="l" t="t" r="r" b="b"/>
              <a:pathLst>
                <a:path w="3175" h="185864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54466"/>
                  </a:lnTo>
                  <a:lnTo>
                    <a:pt x="2806" y="1858429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2720657" y="2676880"/>
              <a:ext cx="3175" cy="1862455"/>
            </a:xfrm>
            <a:custGeom>
              <a:avLst/>
              <a:gdLst/>
              <a:ahLst/>
              <a:cxnLst/>
              <a:rect l="l" t="t" r="r" b="b"/>
              <a:pathLst>
                <a:path w="3175" h="1862454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58429"/>
                  </a:lnTo>
                  <a:lnTo>
                    <a:pt x="2806" y="1862391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2723476" y="2676880"/>
              <a:ext cx="3175" cy="1866900"/>
            </a:xfrm>
            <a:custGeom>
              <a:avLst/>
              <a:gdLst/>
              <a:ahLst/>
              <a:cxnLst/>
              <a:rect l="l" t="t" r="r" b="b"/>
              <a:pathLst>
                <a:path w="3175" h="186690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62404"/>
                  </a:lnTo>
                  <a:lnTo>
                    <a:pt x="2806" y="186636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2726283" y="2676880"/>
              <a:ext cx="3175" cy="1870710"/>
            </a:xfrm>
            <a:custGeom>
              <a:avLst/>
              <a:gdLst/>
              <a:ahLst/>
              <a:cxnLst/>
              <a:rect l="l" t="t" r="r" b="b"/>
              <a:pathLst>
                <a:path w="3175" h="18707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66366"/>
                  </a:lnTo>
                  <a:lnTo>
                    <a:pt x="2806" y="1870329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2729090" y="2676880"/>
              <a:ext cx="3175" cy="1874520"/>
            </a:xfrm>
            <a:custGeom>
              <a:avLst/>
              <a:gdLst/>
              <a:ahLst/>
              <a:cxnLst/>
              <a:rect l="l" t="t" r="r" b="b"/>
              <a:pathLst>
                <a:path w="3175" h="187452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70329"/>
                  </a:lnTo>
                  <a:lnTo>
                    <a:pt x="2806" y="1874291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2731897" y="2676880"/>
              <a:ext cx="3175" cy="1878330"/>
            </a:xfrm>
            <a:custGeom>
              <a:avLst/>
              <a:gdLst/>
              <a:ahLst/>
              <a:cxnLst/>
              <a:rect l="l" t="t" r="r" b="b"/>
              <a:pathLst>
                <a:path w="3175" h="1878329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74291"/>
                  </a:lnTo>
                  <a:lnTo>
                    <a:pt x="2806" y="1878253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2734703" y="2676880"/>
              <a:ext cx="5715" cy="1886585"/>
            </a:xfrm>
            <a:custGeom>
              <a:avLst/>
              <a:gdLst/>
              <a:ahLst/>
              <a:cxnLst/>
              <a:rect l="l" t="t" r="r" b="b"/>
              <a:pathLst>
                <a:path w="5714" h="1886585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78253"/>
                  </a:lnTo>
                  <a:lnTo>
                    <a:pt x="2806" y="1882216"/>
                  </a:lnTo>
                  <a:lnTo>
                    <a:pt x="5613" y="1886178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2740329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86204"/>
                  </a:lnTo>
                  <a:lnTo>
                    <a:pt x="1930" y="1888921"/>
                  </a:lnTo>
                  <a:lnTo>
                    <a:pt x="193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2745943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2748750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2751556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2754363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2757182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2759989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2762796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2768409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2771216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2774035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2776842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2779649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2785262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2788069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2790888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2793695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2796501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2802115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2804922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2807728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2810548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2816161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2818968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2821775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2824581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  <a:path w="5714" h="2366010">
                  <a:moveTo>
                    <a:pt x="5626" y="0"/>
                  </a:moveTo>
                  <a:lnTo>
                    <a:pt x="2819" y="0"/>
                  </a:lnTo>
                  <a:lnTo>
                    <a:pt x="2819" y="343623"/>
                  </a:lnTo>
                  <a:lnTo>
                    <a:pt x="2819" y="464781"/>
                  </a:lnTo>
                  <a:lnTo>
                    <a:pt x="2819" y="2365616"/>
                  </a:lnTo>
                  <a:lnTo>
                    <a:pt x="5626" y="2365616"/>
                  </a:lnTo>
                  <a:lnTo>
                    <a:pt x="5626" y="464781"/>
                  </a:lnTo>
                  <a:lnTo>
                    <a:pt x="5626" y="343623"/>
                  </a:lnTo>
                  <a:lnTo>
                    <a:pt x="562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2830207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2833014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2835821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2841434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  <a:path w="5714" h="2366010">
                  <a:moveTo>
                    <a:pt x="5626" y="0"/>
                  </a:moveTo>
                  <a:lnTo>
                    <a:pt x="2819" y="0"/>
                  </a:lnTo>
                  <a:lnTo>
                    <a:pt x="2819" y="343623"/>
                  </a:lnTo>
                  <a:lnTo>
                    <a:pt x="2819" y="464781"/>
                  </a:lnTo>
                  <a:lnTo>
                    <a:pt x="2819" y="2365616"/>
                  </a:lnTo>
                  <a:lnTo>
                    <a:pt x="5626" y="2365616"/>
                  </a:lnTo>
                  <a:lnTo>
                    <a:pt x="5626" y="464781"/>
                  </a:lnTo>
                  <a:lnTo>
                    <a:pt x="5626" y="343623"/>
                  </a:lnTo>
                  <a:lnTo>
                    <a:pt x="562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2847060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2852674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2858287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2863900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2869514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  <a:path w="5714" h="2366010">
                  <a:moveTo>
                    <a:pt x="5626" y="0"/>
                  </a:moveTo>
                  <a:lnTo>
                    <a:pt x="2819" y="0"/>
                  </a:lnTo>
                  <a:lnTo>
                    <a:pt x="2819" y="343623"/>
                  </a:lnTo>
                  <a:lnTo>
                    <a:pt x="2819" y="464781"/>
                  </a:lnTo>
                  <a:lnTo>
                    <a:pt x="2819" y="2365616"/>
                  </a:lnTo>
                  <a:lnTo>
                    <a:pt x="5626" y="2365616"/>
                  </a:lnTo>
                  <a:lnTo>
                    <a:pt x="5626" y="464781"/>
                  </a:lnTo>
                  <a:lnTo>
                    <a:pt x="5626" y="343623"/>
                  </a:lnTo>
                  <a:lnTo>
                    <a:pt x="562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2875140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2877947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2880753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2886367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2889186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2891993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2894800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2900413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2903220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2906039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2908846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2914459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2917266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2920073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2922892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2925699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2931312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2934119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2936925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2939745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2942551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13" y="2365616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2948165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2950972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2953778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2956585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2959404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2962211" y="2676880"/>
              <a:ext cx="3175" cy="2366010"/>
            </a:xfrm>
            <a:custGeom>
              <a:avLst/>
              <a:gdLst/>
              <a:ahLst/>
              <a:cxnLst/>
              <a:rect l="l" t="t" r="r" b="b"/>
              <a:pathLst>
                <a:path w="3175" h="236601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2965018" y="2676880"/>
              <a:ext cx="5715" cy="2366010"/>
            </a:xfrm>
            <a:custGeom>
              <a:avLst/>
              <a:gdLst/>
              <a:ahLst/>
              <a:cxnLst/>
              <a:rect l="l" t="t" r="r" b="b"/>
              <a:pathLst>
                <a:path w="5714" h="2366010">
                  <a:moveTo>
                    <a:pt x="5638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2365616"/>
                  </a:lnTo>
                  <a:lnTo>
                    <a:pt x="2806" y="2365616"/>
                  </a:lnTo>
                  <a:lnTo>
                    <a:pt x="5638" y="2365616"/>
                  </a:lnTo>
                  <a:lnTo>
                    <a:pt x="5638" y="464781"/>
                  </a:lnTo>
                  <a:lnTo>
                    <a:pt x="5638" y="343623"/>
                  </a:lnTo>
                  <a:lnTo>
                    <a:pt x="563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2970631" y="2676880"/>
              <a:ext cx="5715" cy="1889125"/>
            </a:xfrm>
            <a:custGeom>
              <a:avLst/>
              <a:gdLst/>
              <a:ahLst/>
              <a:cxnLst/>
              <a:rect l="l" t="t" r="r" b="b"/>
              <a:pathLst>
                <a:path w="5714" h="188912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88934"/>
                  </a:lnTo>
                  <a:lnTo>
                    <a:pt x="2806" y="1884718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  <a:path w="5714" h="1889125">
                  <a:moveTo>
                    <a:pt x="5626" y="0"/>
                  </a:moveTo>
                  <a:lnTo>
                    <a:pt x="2819" y="0"/>
                  </a:lnTo>
                  <a:lnTo>
                    <a:pt x="2819" y="343623"/>
                  </a:lnTo>
                  <a:lnTo>
                    <a:pt x="2819" y="464781"/>
                  </a:lnTo>
                  <a:lnTo>
                    <a:pt x="2819" y="1884756"/>
                  </a:lnTo>
                  <a:lnTo>
                    <a:pt x="5626" y="1880552"/>
                  </a:lnTo>
                  <a:lnTo>
                    <a:pt x="5626" y="464781"/>
                  </a:lnTo>
                  <a:lnTo>
                    <a:pt x="5626" y="343623"/>
                  </a:lnTo>
                  <a:lnTo>
                    <a:pt x="562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2976257" y="2676880"/>
              <a:ext cx="3175" cy="1880870"/>
            </a:xfrm>
            <a:custGeom>
              <a:avLst/>
              <a:gdLst/>
              <a:ahLst/>
              <a:cxnLst/>
              <a:rect l="l" t="t" r="r" b="b"/>
              <a:pathLst>
                <a:path w="3175" h="188087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80552"/>
                  </a:lnTo>
                  <a:lnTo>
                    <a:pt x="2806" y="187633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2979064" y="2676880"/>
              <a:ext cx="3175" cy="1876425"/>
            </a:xfrm>
            <a:custGeom>
              <a:avLst/>
              <a:gdLst/>
              <a:ahLst/>
              <a:cxnLst/>
              <a:rect l="l" t="t" r="r" b="b"/>
              <a:pathLst>
                <a:path w="3175" h="187642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76336"/>
                  </a:lnTo>
                  <a:lnTo>
                    <a:pt x="2806" y="1872132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2981871" y="2676880"/>
              <a:ext cx="3175" cy="1872614"/>
            </a:xfrm>
            <a:custGeom>
              <a:avLst/>
              <a:gdLst/>
              <a:ahLst/>
              <a:cxnLst/>
              <a:rect l="l" t="t" r="r" b="b"/>
              <a:pathLst>
                <a:path w="3175" h="1872614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72132"/>
                  </a:lnTo>
                  <a:lnTo>
                    <a:pt x="2806" y="18679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2984677" y="2676880"/>
              <a:ext cx="3175" cy="1868170"/>
            </a:xfrm>
            <a:custGeom>
              <a:avLst/>
              <a:gdLst/>
              <a:ahLst/>
              <a:cxnLst/>
              <a:rect l="l" t="t" r="r" b="b"/>
              <a:pathLst>
                <a:path w="3175" h="186817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67916"/>
                  </a:lnTo>
                  <a:lnTo>
                    <a:pt x="2806" y="1863712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2987484" y="2676880"/>
              <a:ext cx="3175" cy="1863725"/>
            </a:xfrm>
            <a:custGeom>
              <a:avLst/>
              <a:gdLst/>
              <a:ahLst/>
              <a:cxnLst/>
              <a:rect l="l" t="t" r="r" b="b"/>
              <a:pathLst>
                <a:path w="3175" h="186372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63712"/>
                  </a:lnTo>
                  <a:lnTo>
                    <a:pt x="2806" y="1859495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2990291" y="2676880"/>
              <a:ext cx="3175" cy="1859914"/>
            </a:xfrm>
            <a:custGeom>
              <a:avLst/>
              <a:gdLst/>
              <a:ahLst/>
              <a:cxnLst/>
              <a:rect l="l" t="t" r="r" b="b"/>
              <a:pathLst>
                <a:path w="3175" h="1859914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59495"/>
                  </a:lnTo>
                  <a:lnTo>
                    <a:pt x="2806" y="1855292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2993110" y="2676880"/>
              <a:ext cx="3175" cy="1855470"/>
            </a:xfrm>
            <a:custGeom>
              <a:avLst/>
              <a:gdLst/>
              <a:ahLst/>
              <a:cxnLst/>
              <a:rect l="l" t="t" r="r" b="b"/>
              <a:pathLst>
                <a:path w="3175" h="185547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55266"/>
                  </a:lnTo>
                  <a:lnTo>
                    <a:pt x="2806" y="1851063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2995917" y="2676880"/>
              <a:ext cx="3175" cy="1851660"/>
            </a:xfrm>
            <a:custGeom>
              <a:avLst/>
              <a:gdLst/>
              <a:ahLst/>
              <a:cxnLst/>
              <a:rect l="l" t="t" r="r" b="b"/>
              <a:pathLst>
                <a:path w="3175" h="185166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51063"/>
                  </a:lnTo>
                  <a:lnTo>
                    <a:pt x="2806" y="184684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2998724" y="2676880"/>
              <a:ext cx="6350" cy="1847214"/>
            </a:xfrm>
            <a:custGeom>
              <a:avLst/>
              <a:gdLst/>
              <a:ahLst/>
              <a:cxnLst/>
              <a:rect l="l" t="t" r="r" b="b"/>
              <a:pathLst>
                <a:path w="6350" h="1847214">
                  <a:moveTo>
                    <a:pt x="6096" y="464781"/>
                  </a:move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846846"/>
                  </a:lnTo>
                  <a:lnTo>
                    <a:pt x="2806" y="1842643"/>
                  </a:lnTo>
                  <a:lnTo>
                    <a:pt x="2806" y="1842465"/>
                  </a:lnTo>
                  <a:lnTo>
                    <a:pt x="3556" y="1842465"/>
                  </a:lnTo>
                  <a:lnTo>
                    <a:pt x="3556" y="1223518"/>
                  </a:lnTo>
                  <a:lnTo>
                    <a:pt x="6096" y="1223518"/>
                  </a:lnTo>
                  <a:lnTo>
                    <a:pt x="6096" y="464781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3004337" y="2676880"/>
              <a:ext cx="3175" cy="1222375"/>
            </a:xfrm>
            <a:custGeom>
              <a:avLst/>
              <a:gdLst/>
              <a:ahLst/>
              <a:cxnLst/>
              <a:rect l="l" t="t" r="r" b="b"/>
              <a:pathLst>
                <a:path w="3175" h="122237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222070"/>
                  </a:lnTo>
                  <a:lnTo>
                    <a:pt x="2806" y="121692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3007144" y="2676880"/>
              <a:ext cx="5715" cy="1217295"/>
            </a:xfrm>
            <a:custGeom>
              <a:avLst/>
              <a:gdLst/>
              <a:ahLst/>
              <a:cxnLst/>
              <a:rect l="l" t="t" r="r" b="b"/>
              <a:pathLst>
                <a:path w="5714" h="121729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216926"/>
                  </a:lnTo>
                  <a:lnTo>
                    <a:pt x="2806" y="1211783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  <a:path w="5714" h="1217295">
                  <a:moveTo>
                    <a:pt x="5626" y="0"/>
                  </a:moveTo>
                  <a:lnTo>
                    <a:pt x="2819" y="0"/>
                  </a:lnTo>
                  <a:lnTo>
                    <a:pt x="2819" y="343623"/>
                  </a:lnTo>
                  <a:lnTo>
                    <a:pt x="2819" y="464781"/>
                  </a:lnTo>
                  <a:lnTo>
                    <a:pt x="2819" y="1211757"/>
                  </a:lnTo>
                  <a:lnTo>
                    <a:pt x="5626" y="1206614"/>
                  </a:lnTo>
                  <a:lnTo>
                    <a:pt x="5626" y="464781"/>
                  </a:lnTo>
                  <a:lnTo>
                    <a:pt x="5626" y="343623"/>
                  </a:lnTo>
                  <a:lnTo>
                    <a:pt x="562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3012770" y="2676880"/>
              <a:ext cx="3175" cy="1207135"/>
            </a:xfrm>
            <a:custGeom>
              <a:avLst/>
              <a:gdLst/>
              <a:ahLst/>
              <a:cxnLst/>
              <a:rect l="l" t="t" r="r" b="b"/>
              <a:pathLst>
                <a:path w="3175" h="120713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206614"/>
                  </a:lnTo>
                  <a:lnTo>
                    <a:pt x="2806" y="1201470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3015576" y="2676880"/>
              <a:ext cx="5715" cy="1202055"/>
            </a:xfrm>
            <a:custGeom>
              <a:avLst/>
              <a:gdLst/>
              <a:ahLst/>
              <a:cxnLst/>
              <a:rect l="l" t="t" r="r" b="b"/>
              <a:pathLst>
                <a:path w="5714" h="1202054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201470"/>
                  </a:lnTo>
                  <a:lnTo>
                    <a:pt x="2806" y="1196314"/>
                  </a:lnTo>
                  <a:lnTo>
                    <a:pt x="5613" y="1191171"/>
                  </a:lnTo>
                  <a:lnTo>
                    <a:pt x="5613" y="464781"/>
                  </a:lnTo>
                  <a:lnTo>
                    <a:pt x="5613" y="343623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3021190" y="2676880"/>
              <a:ext cx="3175" cy="1191260"/>
            </a:xfrm>
            <a:custGeom>
              <a:avLst/>
              <a:gdLst/>
              <a:ahLst/>
              <a:cxnLst/>
              <a:rect l="l" t="t" r="r" b="b"/>
              <a:pathLst>
                <a:path w="3175" h="119126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91171"/>
                  </a:lnTo>
                  <a:lnTo>
                    <a:pt x="2806" y="1186027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3023997" y="2676880"/>
              <a:ext cx="5715" cy="1186180"/>
            </a:xfrm>
            <a:custGeom>
              <a:avLst/>
              <a:gdLst/>
              <a:ahLst/>
              <a:cxnLst/>
              <a:rect l="l" t="t" r="r" b="b"/>
              <a:pathLst>
                <a:path w="5714" h="1186179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86027"/>
                  </a:lnTo>
                  <a:lnTo>
                    <a:pt x="2806" y="1180884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  <a:path w="5714" h="1186179">
                  <a:moveTo>
                    <a:pt x="5626" y="0"/>
                  </a:moveTo>
                  <a:lnTo>
                    <a:pt x="2819" y="0"/>
                  </a:lnTo>
                  <a:lnTo>
                    <a:pt x="2819" y="343623"/>
                  </a:lnTo>
                  <a:lnTo>
                    <a:pt x="2819" y="464781"/>
                  </a:lnTo>
                  <a:lnTo>
                    <a:pt x="2819" y="1180858"/>
                  </a:lnTo>
                  <a:lnTo>
                    <a:pt x="5626" y="1175715"/>
                  </a:lnTo>
                  <a:lnTo>
                    <a:pt x="5626" y="464781"/>
                  </a:lnTo>
                  <a:lnTo>
                    <a:pt x="5626" y="343623"/>
                  </a:lnTo>
                  <a:lnTo>
                    <a:pt x="562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3029623" y="2676880"/>
              <a:ext cx="3175" cy="1176020"/>
            </a:xfrm>
            <a:custGeom>
              <a:avLst/>
              <a:gdLst/>
              <a:ahLst/>
              <a:cxnLst/>
              <a:rect l="l" t="t" r="r" b="b"/>
              <a:pathLst>
                <a:path w="3175" h="117602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75715"/>
                  </a:lnTo>
                  <a:lnTo>
                    <a:pt x="2806" y="1170571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3032429" y="2676880"/>
              <a:ext cx="3175" cy="1170940"/>
            </a:xfrm>
            <a:custGeom>
              <a:avLst/>
              <a:gdLst/>
              <a:ahLst/>
              <a:cxnLst/>
              <a:rect l="l" t="t" r="r" b="b"/>
              <a:pathLst>
                <a:path w="3175" h="1170939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70571"/>
                  </a:lnTo>
                  <a:lnTo>
                    <a:pt x="2806" y="1165415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3035236" y="2676880"/>
              <a:ext cx="3175" cy="1165860"/>
            </a:xfrm>
            <a:custGeom>
              <a:avLst/>
              <a:gdLst/>
              <a:ahLst/>
              <a:cxnLst/>
              <a:rect l="l" t="t" r="r" b="b"/>
              <a:pathLst>
                <a:path w="3175" h="116586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65415"/>
                  </a:lnTo>
                  <a:lnTo>
                    <a:pt x="2806" y="1160272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3038043" y="2676880"/>
              <a:ext cx="3175" cy="1160780"/>
            </a:xfrm>
            <a:custGeom>
              <a:avLst/>
              <a:gdLst/>
              <a:ahLst/>
              <a:cxnLst/>
              <a:rect l="l" t="t" r="r" b="b"/>
              <a:pathLst>
                <a:path w="3175" h="1160779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60272"/>
                  </a:lnTo>
                  <a:lnTo>
                    <a:pt x="2806" y="1155128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3040850" y="2676880"/>
              <a:ext cx="3175" cy="1155700"/>
            </a:xfrm>
            <a:custGeom>
              <a:avLst/>
              <a:gdLst/>
              <a:ahLst/>
              <a:cxnLst/>
              <a:rect l="l" t="t" r="r" b="b"/>
              <a:pathLst>
                <a:path w="3175" h="1155700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55128"/>
                  </a:lnTo>
                  <a:lnTo>
                    <a:pt x="2806" y="1149985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3043669" y="2676880"/>
              <a:ext cx="3175" cy="1149985"/>
            </a:xfrm>
            <a:custGeom>
              <a:avLst/>
              <a:gdLst/>
              <a:ahLst/>
              <a:cxnLst/>
              <a:rect l="l" t="t" r="r" b="b"/>
              <a:pathLst>
                <a:path w="3175" h="114998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49959"/>
                  </a:lnTo>
                  <a:lnTo>
                    <a:pt x="2806" y="11448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3046476" y="2676880"/>
              <a:ext cx="3175" cy="1144905"/>
            </a:xfrm>
            <a:custGeom>
              <a:avLst/>
              <a:gdLst/>
              <a:ahLst/>
              <a:cxnLst/>
              <a:rect l="l" t="t" r="r" b="b"/>
              <a:pathLst>
                <a:path w="3175" h="1144904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44816"/>
                  </a:lnTo>
                  <a:lnTo>
                    <a:pt x="2806" y="1139672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3049282" y="2676880"/>
              <a:ext cx="3175" cy="1139825"/>
            </a:xfrm>
            <a:custGeom>
              <a:avLst/>
              <a:gdLst/>
              <a:ahLst/>
              <a:cxnLst/>
              <a:rect l="l" t="t" r="r" b="b"/>
              <a:pathLst>
                <a:path w="3175" h="1139825">
                  <a:moveTo>
                    <a:pt x="2806" y="0"/>
                  </a:moveTo>
                  <a:lnTo>
                    <a:pt x="0" y="0"/>
                  </a:lnTo>
                  <a:lnTo>
                    <a:pt x="0" y="343623"/>
                  </a:lnTo>
                  <a:lnTo>
                    <a:pt x="0" y="464781"/>
                  </a:lnTo>
                  <a:lnTo>
                    <a:pt x="0" y="1139672"/>
                  </a:lnTo>
                  <a:lnTo>
                    <a:pt x="2806" y="1134516"/>
                  </a:lnTo>
                  <a:lnTo>
                    <a:pt x="2806" y="464781"/>
                  </a:lnTo>
                  <a:lnTo>
                    <a:pt x="2806" y="343623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3051810" y="2676880"/>
              <a:ext cx="6350" cy="1134745"/>
            </a:xfrm>
            <a:custGeom>
              <a:avLst/>
              <a:gdLst/>
              <a:ahLst/>
              <a:cxnLst/>
              <a:rect l="l" t="t" r="r" b="b"/>
              <a:pathLst>
                <a:path w="6350" h="1134745">
                  <a:moveTo>
                    <a:pt x="5892" y="2857"/>
                  </a:moveTo>
                  <a:lnTo>
                    <a:pt x="3086" y="635"/>
                  </a:lnTo>
                  <a:lnTo>
                    <a:pt x="3086" y="343623"/>
                  </a:lnTo>
                  <a:lnTo>
                    <a:pt x="2540" y="343623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343623"/>
                  </a:lnTo>
                  <a:lnTo>
                    <a:pt x="279" y="343623"/>
                  </a:lnTo>
                  <a:lnTo>
                    <a:pt x="279" y="464781"/>
                  </a:lnTo>
                  <a:lnTo>
                    <a:pt x="279" y="1134516"/>
                  </a:lnTo>
                  <a:lnTo>
                    <a:pt x="3086" y="1129372"/>
                  </a:lnTo>
                  <a:lnTo>
                    <a:pt x="5892" y="1124229"/>
                  </a:lnTo>
                  <a:lnTo>
                    <a:pt x="5892" y="464781"/>
                  </a:lnTo>
                  <a:lnTo>
                    <a:pt x="5892" y="343623"/>
                  </a:lnTo>
                  <a:lnTo>
                    <a:pt x="5892" y="2857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3057702" y="2679737"/>
              <a:ext cx="3175" cy="1121410"/>
            </a:xfrm>
            <a:custGeom>
              <a:avLst/>
              <a:gdLst/>
              <a:ahLst/>
              <a:cxnLst/>
              <a:rect l="l" t="t" r="r" b="b"/>
              <a:pathLst>
                <a:path w="3175" h="1121410">
                  <a:moveTo>
                    <a:pt x="2806" y="2209"/>
                  </a:moveTo>
                  <a:lnTo>
                    <a:pt x="0" y="0"/>
                  </a:lnTo>
                  <a:lnTo>
                    <a:pt x="0" y="340766"/>
                  </a:lnTo>
                  <a:lnTo>
                    <a:pt x="0" y="461924"/>
                  </a:lnTo>
                  <a:lnTo>
                    <a:pt x="0" y="1121371"/>
                  </a:lnTo>
                  <a:lnTo>
                    <a:pt x="2806" y="1116228"/>
                  </a:lnTo>
                  <a:lnTo>
                    <a:pt x="2806" y="461924"/>
                  </a:lnTo>
                  <a:lnTo>
                    <a:pt x="2806" y="340766"/>
                  </a:lnTo>
                  <a:lnTo>
                    <a:pt x="2806" y="2209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3060509" y="2681947"/>
              <a:ext cx="3175" cy="1114425"/>
            </a:xfrm>
            <a:custGeom>
              <a:avLst/>
              <a:gdLst/>
              <a:ahLst/>
              <a:cxnLst/>
              <a:rect l="l" t="t" r="r" b="b"/>
              <a:pathLst>
                <a:path w="3175" h="1114425">
                  <a:moveTo>
                    <a:pt x="2806" y="2222"/>
                  </a:moveTo>
                  <a:lnTo>
                    <a:pt x="0" y="0"/>
                  </a:lnTo>
                  <a:lnTo>
                    <a:pt x="0" y="338556"/>
                  </a:lnTo>
                  <a:lnTo>
                    <a:pt x="0" y="459714"/>
                  </a:lnTo>
                  <a:lnTo>
                    <a:pt x="0" y="1114018"/>
                  </a:lnTo>
                  <a:lnTo>
                    <a:pt x="2806" y="1108875"/>
                  </a:lnTo>
                  <a:lnTo>
                    <a:pt x="2806" y="459714"/>
                  </a:lnTo>
                  <a:lnTo>
                    <a:pt x="2806" y="338556"/>
                  </a:lnTo>
                  <a:lnTo>
                    <a:pt x="2806" y="2222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3063329" y="2684170"/>
              <a:ext cx="5715" cy="1106805"/>
            </a:xfrm>
            <a:custGeom>
              <a:avLst/>
              <a:gdLst/>
              <a:ahLst/>
              <a:cxnLst/>
              <a:rect l="l" t="t" r="r" b="b"/>
              <a:pathLst>
                <a:path w="5714" h="1106804">
                  <a:moveTo>
                    <a:pt x="5613" y="4432"/>
                  </a:moveTo>
                  <a:lnTo>
                    <a:pt x="2806" y="2222"/>
                  </a:lnTo>
                  <a:lnTo>
                    <a:pt x="0" y="0"/>
                  </a:lnTo>
                  <a:lnTo>
                    <a:pt x="0" y="336334"/>
                  </a:lnTo>
                  <a:lnTo>
                    <a:pt x="0" y="457492"/>
                  </a:lnTo>
                  <a:lnTo>
                    <a:pt x="0" y="1106627"/>
                  </a:lnTo>
                  <a:lnTo>
                    <a:pt x="2806" y="1101483"/>
                  </a:lnTo>
                  <a:lnTo>
                    <a:pt x="5613" y="1096327"/>
                  </a:lnTo>
                  <a:lnTo>
                    <a:pt x="5613" y="457492"/>
                  </a:lnTo>
                  <a:lnTo>
                    <a:pt x="5613" y="336334"/>
                  </a:lnTo>
                  <a:lnTo>
                    <a:pt x="5613" y="4432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3068942" y="2688602"/>
              <a:ext cx="3175" cy="1092200"/>
            </a:xfrm>
            <a:custGeom>
              <a:avLst/>
              <a:gdLst/>
              <a:ahLst/>
              <a:cxnLst/>
              <a:rect l="l" t="t" r="r" b="b"/>
              <a:pathLst>
                <a:path w="3175" h="1092200">
                  <a:moveTo>
                    <a:pt x="2806" y="2222"/>
                  </a:moveTo>
                  <a:lnTo>
                    <a:pt x="0" y="0"/>
                  </a:lnTo>
                  <a:lnTo>
                    <a:pt x="0" y="331901"/>
                  </a:lnTo>
                  <a:lnTo>
                    <a:pt x="0" y="453059"/>
                  </a:lnTo>
                  <a:lnTo>
                    <a:pt x="0" y="1091895"/>
                  </a:lnTo>
                  <a:lnTo>
                    <a:pt x="2806" y="1086751"/>
                  </a:lnTo>
                  <a:lnTo>
                    <a:pt x="2806" y="453059"/>
                  </a:lnTo>
                  <a:lnTo>
                    <a:pt x="2806" y="331901"/>
                  </a:lnTo>
                  <a:lnTo>
                    <a:pt x="2806" y="2222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3071749" y="2690824"/>
              <a:ext cx="3175" cy="1084580"/>
            </a:xfrm>
            <a:custGeom>
              <a:avLst/>
              <a:gdLst/>
              <a:ahLst/>
              <a:cxnLst/>
              <a:rect l="l" t="t" r="r" b="b"/>
              <a:pathLst>
                <a:path w="3175" h="1084579">
                  <a:moveTo>
                    <a:pt x="2806" y="2209"/>
                  </a:moveTo>
                  <a:lnTo>
                    <a:pt x="0" y="0"/>
                  </a:lnTo>
                  <a:lnTo>
                    <a:pt x="0" y="329679"/>
                  </a:lnTo>
                  <a:lnTo>
                    <a:pt x="0" y="450837"/>
                  </a:lnTo>
                  <a:lnTo>
                    <a:pt x="0" y="1084529"/>
                  </a:lnTo>
                  <a:lnTo>
                    <a:pt x="2806" y="1079385"/>
                  </a:lnTo>
                  <a:lnTo>
                    <a:pt x="2806" y="450837"/>
                  </a:lnTo>
                  <a:lnTo>
                    <a:pt x="2806" y="329679"/>
                  </a:lnTo>
                  <a:lnTo>
                    <a:pt x="2806" y="2209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3074555" y="2693034"/>
              <a:ext cx="5715" cy="1077595"/>
            </a:xfrm>
            <a:custGeom>
              <a:avLst/>
              <a:gdLst/>
              <a:ahLst/>
              <a:cxnLst/>
              <a:rect l="l" t="t" r="r" b="b"/>
              <a:pathLst>
                <a:path w="5714" h="1077595">
                  <a:moveTo>
                    <a:pt x="5613" y="4432"/>
                  </a:moveTo>
                  <a:lnTo>
                    <a:pt x="2806" y="2222"/>
                  </a:lnTo>
                  <a:lnTo>
                    <a:pt x="0" y="0"/>
                  </a:lnTo>
                  <a:lnTo>
                    <a:pt x="0" y="327469"/>
                  </a:lnTo>
                  <a:lnTo>
                    <a:pt x="0" y="448627"/>
                  </a:lnTo>
                  <a:lnTo>
                    <a:pt x="0" y="1077175"/>
                  </a:lnTo>
                  <a:lnTo>
                    <a:pt x="2806" y="1072032"/>
                  </a:lnTo>
                  <a:lnTo>
                    <a:pt x="5613" y="1066888"/>
                  </a:lnTo>
                  <a:lnTo>
                    <a:pt x="5613" y="448627"/>
                  </a:lnTo>
                  <a:lnTo>
                    <a:pt x="5613" y="327469"/>
                  </a:lnTo>
                  <a:lnTo>
                    <a:pt x="5613" y="4432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3080181" y="2697479"/>
              <a:ext cx="3175" cy="1062990"/>
            </a:xfrm>
            <a:custGeom>
              <a:avLst/>
              <a:gdLst/>
              <a:ahLst/>
              <a:cxnLst/>
              <a:rect l="l" t="t" r="r" b="b"/>
              <a:pathLst>
                <a:path w="3175" h="1062989">
                  <a:moveTo>
                    <a:pt x="2806" y="2209"/>
                  </a:moveTo>
                  <a:lnTo>
                    <a:pt x="0" y="0"/>
                  </a:lnTo>
                  <a:lnTo>
                    <a:pt x="0" y="323024"/>
                  </a:lnTo>
                  <a:lnTo>
                    <a:pt x="0" y="444182"/>
                  </a:lnTo>
                  <a:lnTo>
                    <a:pt x="0" y="1062418"/>
                  </a:lnTo>
                  <a:lnTo>
                    <a:pt x="2806" y="1057275"/>
                  </a:lnTo>
                  <a:lnTo>
                    <a:pt x="2806" y="444182"/>
                  </a:lnTo>
                  <a:lnTo>
                    <a:pt x="2806" y="323024"/>
                  </a:lnTo>
                  <a:lnTo>
                    <a:pt x="2806" y="2209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3082988" y="2699689"/>
              <a:ext cx="3175" cy="1055370"/>
            </a:xfrm>
            <a:custGeom>
              <a:avLst/>
              <a:gdLst/>
              <a:ahLst/>
              <a:cxnLst/>
              <a:rect l="l" t="t" r="r" b="b"/>
              <a:pathLst>
                <a:path w="3175" h="1055370">
                  <a:moveTo>
                    <a:pt x="2806" y="2222"/>
                  </a:moveTo>
                  <a:lnTo>
                    <a:pt x="0" y="0"/>
                  </a:lnTo>
                  <a:lnTo>
                    <a:pt x="0" y="320814"/>
                  </a:lnTo>
                  <a:lnTo>
                    <a:pt x="0" y="441972"/>
                  </a:lnTo>
                  <a:lnTo>
                    <a:pt x="0" y="1055065"/>
                  </a:lnTo>
                  <a:lnTo>
                    <a:pt x="2806" y="1049769"/>
                  </a:lnTo>
                  <a:lnTo>
                    <a:pt x="2806" y="441972"/>
                  </a:lnTo>
                  <a:lnTo>
                    <a:pt x="2806" y="320814"/>
                  </a:lnTo>
                  <a:lnTo>
                    <a:pt x="2806" y="2222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3085795" y="2701912"/>
              <a:ext cx="3175" cy="440055"/>
            </a:xfrm>
            <a:custGeom>
              <a:avLst/>
              <a:gdLst/>
              <a:ahLst/>
              <a:cxnLst/>
              <a:rect l="l" t="t" r="r" b="b"/>
              <a:pathLst>
                <a:path w="3175" h="440055">
                  <a:moveTo>
                    <a:pt x="2806" y="2209"/>
                  </a:moveTo>
                  <a:lnTo>
                    <a:pt x="0" y="0"/>
                  </a:lnTo>
                  <a:lnTo>
                    <a:pt x="0" y="318592"/>
                  </a:lnTo>
                  <a:lnTo>
                    <a:pt x="0" y="439750"/>
                  </a:lnTo>
                  <a:lnTo>
                    <a:pt x="2806" y="439750"/>
                  </a:lnTo>
                  <a:lnTo>
                    <a:pt x="2806" y="318592"/>
                  </a:lnTo>
                  <a:lnTo>
                    <a:pt x="2806" y="2209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3088601" y="2704121"/>
              <a:ext cx="3175" cy="438150"/>
            </a:xfrm>
            <a:custGeom>
              <a:avLst/>
              <a:gdLst/>
              <a:ahLst/>
              <a:cxnLst/>
              <a:rect l="l" t="t" r="r" b="b"/>
              <a:pathLst>
                <a:path w="3175" h="438150">
                  <a:moveTo>
                    <a:pt x="2806" y="2222"/>
                  </a:moveTo>
                  <a:lnTo>
                    <a:pt x="0" y="0"/>
                  </a:lnTo>
                  <a:lnTo>
                    <a:pt x="0" y="316382"/>
                  </a:lnTo>
                  <a:lnTo>
                    <a:pt x="0" y="437540"/>
                  </a:lnTo>
                  <a:lnTo>
                    <a:pt x="2806" y="437540"/>
                  </a:lnTo>
                  <a:lnTo>
                    <a:pt x="2806" y="316382"/>
                  </a:lnTo>
                  <a:lnTo>
                    <a:pt x="2806" y="2222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3091408" y="2706344"/>
              <a:ext cx="3175" cy="435609"/>
            </a:xfrm>
            <a:custGeom>
              <a:avLst/>
              <a:gdLst/>
              <a:ahLst/>
              <a:cxnLst/>
              <a:rect l="l" t="t" r="r" b="b"/>
              <a:pathLst>
                <a:path w="3175" h="435610">
                  <a:moveTo>
                    <a:pt x="2806" y="313220"/>
                  </a:moveTo>
                  <a:lnTo>
                    <a:pt x="431" y="314159"/>
                  </a:lnTo>
                  <a:lnTo>
                    <a:pt x="431" y="330"/>
                  </a:lnTo>
                  <a:lnTo>
                    <a:pt x="0" y="0"/>
                  </a:lnTo>
                  <a:lnTo>
                    <a:pt x="0" y="314159"/>
                  </a:lnTo>
                  <a:lnTo>
                    <a:pt x="0" y="435317"/>
                  </a:lnTo>
                  <a:lnTo>
                    <a:pt x="2806" y="435317"/>
                  </a:lnTo>
                  <a:lnTo>
                    <a:pt x="2806" y="314159"/>
                  </a:lnTo>
                  <a:lnTo>
                    <a:pt x="2806" y="31322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3094215" y="3018434"/>
              <a:ext cx="3175" cy="123825"/>
            </a:xfrm>
            <a:custGeom>
              <a:avLst/>
              <a:gdLst/>
              <a:ahLst/>
              <a:cxnLst/>
              <a:rect l="l" t="t" r="r" b="b"/>
              <a:pathLst>
                <a:path w="3175" h="123825">
                  <a:moveTo>
                    <a:pt x="2806" y="0"/>
                  </a:moveTo>
                  <a:lnTo>
                    <a:pt x="0" y="1130"/>
                  </a:lnTo>
                  <a:lnTo>
                    <a:pt x="0" y="2070"/>
                  </a:lnTo>
                  <a:lnTo>
                    <a:pt x="0" y="123228"/>
                  </a:lnTo>
                  <a:lnTo>
                    <a:pt x="2806" y="123228"/>
                  </a:lnTo>
                  <a:lnTo>
                    <a:pt x="2806" y="2070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3097034" y="3017303"/>
              <a:ext cx="3175" cy="124460"/>
            </a:xfrm>
            <a:custGeom>
              <a:avLst/>
              <a:gdLst/>
              <a:ahLst/>
              <a:cxnLst/>
              <a:rect l="l" t="t" r="r" b="b"/>
              <a:pathLst>
                <a:path w="3175" h="124460">
                  <a:moveTo>
                    <a:pt x="2806" y="0"/>
                  </a:moveTo>
                  <a:lnTo>
                    <a:pt x="0" y="1130"/>
                  </a:lnTo>
                  <a:lnTo>
                    <a:pt x="0" y="3200"/>
                  </a:lnTo>
                  <a:lnTo>
                    <a:pt x="0" y="124358"/>
                  </a:lnTo>
                  <a:lnTo>
                    <a:pt x="2806" y="124358"/>
                  </a:lnTo>
                  <a:lnTo>
                    <a:pt x="2806" y="3200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3099841" y="3016529"/>
              <a:ext cx="3175" cy="125730"/>
            </a:xfrm>
            <a:custGeom>
              <a:avLst/>
              <a:gdLst/>
              <a:ahLst/>
              <a:cxnLst/>
              <a:rect l="l" t="t" r="r" b="b"/>
              <a:pathLst>
                <a:path w="3175" h="125730">
                  <a:moveTo>
                    <a:pt x="2806" y="3975"/>
                  </a:moveTo>
                  <a:lnTo>
                    <a:pt x="2768" y="0"/>
                  </a:lnTo>
                  <a:lnTo>
                    <a:pt x="1485" y="0"/>
                  </a:lnTo>
                  <a:lnTo>
                    <a:pt x="1485" y="431"/>
                  </a:lnTo>
                  <a:lnTo>
                    <a:pt x="228" y="431"/>
                  </a:lnTo>
                  <a:lnTo>
                    <a:pt x="228" y="3975"/>
                  </a:lnTo>
                  <a:lnTo>
                    <a:pt x="0" y="3975"/>
                  </a:lnTo>
                  <a:lnTo>
                    <a:pt x="0" y="125133"/>
                  </a:lnTo>
                  <a:lnTo>
                    <a:pt x="2806" y="125133"/>
                  </a:lnTo>
                  <a:lnTo>
                    <a:pt x="2806" y="3975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3102648" y="3016529"/>
              <a:ext cx="3175" cy="125730"/>
            </a:xfrm>
            <a:custGeom>
              <a:avLst/>
              <a:gdLst/>
              <a:ahLst/>
              <a:cxnLst/>
              <a:rect l="l" t="t" r="r" b="b"/>
              <a:pathLst>
                <a:path w="3175" h="125730">
                  <a:moveTo>
                    <a:pt x="2806" y="0"/>
                  </a:moveTo>
                  <a:lnTo>
                    <a:pt x="0" y="0"/>
                  </a:lnTo>
                  <a:lnTo>
                    <a:pt x="0" y="3975"/>
                  </a:lnTo>
                  <a:lnTo>
                    <a:pt x="0" y="125133"/>
                  </a:lnTo>
                  <a:lnTo>
                    <a:pt x="2806" y="125133"/>
                  </a:lnTo>
                  <a:lnTo>
                    <a:pt x="2806" y="3975"/>
                  </a:lnTo>
                  <a:lnTo>
                    <a:pt x="2806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3105150" y="3016808"/>
              <a:ext cx="3175" cy="125095"/>
            </a:xfrm>
            <a:custGeom>
              <a:avLst/>
              <a:gdLst/>
              <a:ahLst/>
              <a:cxnLst/>
              <a:rect l="l" t="t" r="r" b="b"/>
              <a:pathLst>
                <a:path w="3175" h="125094">
                  <a:moveTo>
                    <a:pt x="3111" y="3695"/>
                  </a:moveTo>
                  <a:lnTo>
                    <a:pt x="2527" y="3695"/>
                  </a:lnTo>
                  <a:lnTo>
                    <a:pt x="2527" y="0"/>
                  </a:lnTo>
                  <a:lnTo>
                    <a:pt x="0" y="0"/>
                  </a:lnTo>
                  <a:lnTo>
                    <a:pt x="0" y="3695"/>
                  </a:lnTo>
                  <a:lnTo>
                    <a:pt x="304" y="3695"/>
                  </a:lnTo>
                  <a:lnTo>
                    <a:pt x="304" y="124853"/>
                  </a:lnTo>
                  <a:lnTo>
                    <a:pt x="3111" y="124853"/>
                  </a:lnTo>
                  <a:lnTo>
                    <a:pt x="3111" y="3695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3108261" y="3017545"/>
              <a:ext cx="3175" cy="124460"/>
            </a:xfrm>
            <a:custGeom>
              <a:avLst/>
              <a:gdLst/>
              <a:ahLst/>
              <a:cxnLst/>
              <a:rect l="l" t="t" r="r" b="b"/>
              <a:pathLst>
                <a:path w="3175" h="124460">
                  <a:moveTo>
                    <a:pt x="2806" y="1130"/>
                  </a:moveTo>
                  <a:lnTo>
                    <a:pt x="0" y="0"/>
                  </a:lnTo>
                  <a:lnTo>
                    <a:pt x="0" y="2959"/>
                  </a:lnTo>
                  <a:lnTo>
                    <a:pt x="0" y="124117"/>
                  </a:lnTo>
                  <a:lnTo>
                    <a:pt x="2806" y="124117"/>
                  </a:lnTo>
                  <a:lnTo>
                    <a:pt x="2806" y="2959"/>
                  </a:lnTo>
                  <a:lnTo>
                    <a:pt x="2806" y="113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3111068" y="3018675"/>
              <a:ext cx="3175" cy="123189"/>
            </a:xfrm>
            <a:custGeom>
              <a:avLst/>
              <a:gdLst/>
              <a:ahLst/>
              <a:cxnLst/>
              <a:rect l="l" t="t" r="r" b="b"/>
              <a:pathLst>
                <a:path w="3175" h="123189">
                  <a:moveTo>
                    <a:pt x="2806" y="1117"/>
                  </a:moveTo>
                  <a:lnTo>
                    <a:pt x="0" y="0"/>
                  </a:lnTo>
                  <a:lnTo>
                    <a:pt x="0" y="1828"/>
                  </a:lnTo>
                  <a:lnTo>
                    <a:pt x="0" y="122986"/>
                  </a:lnTo>
                  <a:lnTo>
                    <a:pt x="2806" y="122986"/>
                  </a:lnTo>
                  <a:lnTo>
                    <a:pt x="2806" y="1828"/>
                  </a:lnTo>
                  <a:lnTo>
                    <a:pt x="2806" y="1117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3113887" y="3019793"/>
              <a:ext cx="3175" cy="121920"/>
            </a:xfrm>
            <a:custGeom>
              <a:avLst/>
              <a:gdLst/>
              <a:ahLst/>
              <a:cxnLst/>
              <a:rect l="l" t="t" r="r" b="b"/>
              <a:pathLst>
                <a:path w="3175" h="121919">
                  <a:moveTo>
                    <a:pt x="2806" y="711"/>
                  </a:moveTo>
                  <a:lnTo>
                    <a:pt x="1778" y="711"/>
                  </a:lnTo>
                  <a:lnTo>
                    <a:pt x="0" y="0"/>
                  </a:lnTo>
                  <a:lnTo>
                    <a:pt x="0" y="711"/>
                  </a:lnTo>
                  <a:lnTo>
                    <a:pt x="0" y="121869"/>
                  </a:lnTo>
                  <a:lnTo>
                    <a:pt x="2806" y="121869"/>
                  </a:lnTo>
                  <a:lnTo>
                    <a:pt x="2806" y="711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3116694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3119500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3122307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3125114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3127921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3130740" y="3020504"/>
              <a:ext cx="5715" cy="121285"/>
            </a:xfrm>
            <a:custGeom>
              <a:avLst/>
              <a:gdLst/>
              <a:ahLst/>
              <a:cxnLst/>
              <a:rect l="l" t="t" r="r" b="b"/>
              <a:pathLst>
                <a:path w="5714" h="121285">
                  <a:moveTo>
                    <a:pt x="5613" y="0"/>
                  </a:moveTo>
                  <a:lnTo>
                    <a:pt x="2806" y="0"/>
                  </a:lnTo>
                  <a:lnTo>
                    <a:pt x="0" y="0"/>
                  </a:lnTo>
                  <a:lnTo>
                    <a:pt x="0" y="121158"/>
                  </a:lnTo>
                  <a:lnTo>
                    <a:pt x="2806" y="121158"/>
                  </a:lnTo>
                  <a:lnTo>
                    <a:pt x="5613" y="121158"/>
                  </a:lnTo>
                  <a:lnTo>
                    <a:pt x="561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3136353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3139160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3141967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3144773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3147593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3150400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3153206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3156013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806" y="121158"/>
                  </a:moveTo>
                  <a:lnTo>
                    <a:pt x="0" y="121157"/>
                  </a:lnTo>
                  <a:lnTo>
                    <a:pt x="0" y="0"/>
                  </a:lnTo>
                  <a:lnTo>
                    <a:pt x="2806" y="0"/>
                  </a:lnTo>
                  <a:lnTo>
                    <a:pt x="2806" y="121158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3158477" y="3020504"/>
              <a:ext cx="3175" cy="121285"/>
            </a:xfrm>
            <a:custGeom>
              <a:avLst/>
              <a:gdLst/>
              <a:ahLst/>
              <a:cxnLst/>
              <a:rect l="l" t="t" r="r" b="b"/>
              <a:pathLst>
                <a:path w="3175" h="121285">
                  <a:moveTo>
                    <a:pt x="2552" y="393"/>
                  </a:moveTo>
                  <a:lnTo>
                    <a:pt x="1282" y="393"/>
                  </a:lnTo>
                  <a:lnTo>
                    <a:pt x="1282" y="0"/>
                  </a:lnTo>
                  <a:lnTo>
                    <a:pt x="0" y="0"/>
                  </a:lnTo>
                  <a:lnTo>
                    <a:pt x="0" y="121158"/>
                  </a:lnTo>
                  <a:lnTo>
                    <a:pt x="1282" y="121158"/>
                  </a:lnTo>
                  <a:lnTo>
                    <a:pt x="2552" y="121158"/>
                  </a:lnTo>
                  <a:lnTo>
                    <a:pt x="2552" y="393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3161626" y="3021351"/>
              <a:ext cx="3175" cy="120650"/>
            </a:xfrm>
            <a:custGeom>
              <a:avLst/>
              <a:gdLst/>
              <a:ahLst/>
              <a:cxnLst/>
              <a:rect l="l" t="t" r="r" b="b"/>
              <a:pathLst>
                <a:path w="3175" h="120650">
                  <a:moveTo>
                    <a:pt x="0" y="0"/>
                  </a:moveTo>
                  <a:lnTo>
                    <a:pt x="0" y="120310"/>
                  </a:lnTo>
                  <a:lnTo>
                    <a:pt x="2806" y="120310"/>
                  </a:lnTo>
                  <a:lnTo>
                    <a:pt x="2806" y="10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3164446" y="3022408"/>
              <a:ext cx="3175" cy="119380"/>
            </a:xfrm>
            <a:custGeom>
              <a:avLst/>
              <a:gdLst/>
              <a:ahLst/>
              <a:cxnLst/>
              <a:rect l="l" t="t" r="r" b="b"/>
              <a:pathLst>
                <a:path w="3175" h="119380">
                  <a:moveTo>
                    <a:pt x="0" y="0"/>
                  </a:moveTo>
                  <a:lnTo>
                    <a:pt x="0" y="119253"/>
                  </a:lnTo>
                  <a:lnTo>
                    <a:pt x="2806" y="119253"/>
                  </a:lnTo>
                  <a:lnTo>
                    <a:pt x="2806" y="10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3167252" y="3023461"/>
              <a:ext cx="3175" cy="118745"/>
            </a:xfrm>
            <a:custGeom>
              <a:avLst/>
              <a:gdLst/>
              <a:ahLst/>
              <a:cxnLst/>
              <a:rect l="l" t="t" r="r" b="b"/>
              <a:pathLst>
                <a:path w="3175" h="118744">
                  <a:moveTo>
                    <a:pt x="0" y="0"/>
                  </a:moveTo>
                  <a:lnTo>
                    <a:pt x="0" y="118201"/>
                  </a:lnTo>
                  <a:lnTo>
                    <a:pt x="2806" y="118201"/>
                  </a:lnTo>
                  <a:lnTo>
                    <a:pt x="2806" y="10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3170059" y="3024513"/>
              <a:ext cx="3175" cy="117475"/>
            </a:xfrm>
            <a:custGeom>
              <a:avLst/>
              <a:gdLst/>
              <a:ahLst/>
              <a:cxnLst/>
              <a:rect l="l" t="t" r="r" b="b"/>
              <a:pathLst>
                <a:path w="3175" h="117475">
                  <a:moveTo>
                    <a:pt x="0" y="0"/>
                  </a:moveTo>
                  <a:lnTo>
                    <a:pt x="0" y="117149"/>
                  </a:lnTo>
                  <a:lnTo>
                    <a:pt x="2806" y="117149"/>
                  </a:lnTo>
                  <a:lnTo>
                    <a:pt x="2806" y="10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3172460" y="3025901"/>
              <a:ext cx="3810" cy="116205"/>
            </a:xfrm>
            <a:custGeom>
              <a:avLst/>
              <a:gdLst/>
              <a:ahLst/>
              <a:cxnLst/>
              <a:rect l="l" t="t" r="r" b="b"/>
              <a:pathLst>
                <a:path w="3810" h="116205">
                  <a:moveTo>
                    <a:pt x="3810" y="698"/>
                  </a:moveTo>
                  <a:lnTo>
                    <a:pt x="2540" y="698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15760"/>
                  </a:lnTo>
                  <a:lnTo>
                    <a:pt x="2540" y="115760"/>
                  </a:lnTo>
                  <a:lnTo>
                    <a:pt x="3810" y="115760"/>
                  </a:lnTo>
                  <a:lnTo>
                    <a:pt x="3810" y="69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3175673" y="3026600"/>
              <a:ext cx="3175" cy="115570"/>
            </a:xfrm>
            <a:custGeom>
              <a:avLst/>
              <a:gdLst/>
              <a:ahLst/>
              <a:cxnLst/>
              <a:rect l="l" t="t" r="r" b="b"/>
              <a:pathLst>
                <a:path w="3175" h="115569">
                  <a:moveTo>
                    <a:pt x="0" y="0"/>
                  </a:moveTo>
                  <a:lnTo>
                    <a:pt x="0" y="115061"/>
                  </a:lnTo>
                  <a:lnTo>
                    <a:pt x="2806" y="115061"/>
                  </a:lnTo>
                  <a:lnTo>
                    <a:pt x="2806" y="9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3178479" y="3027537"/>
              <a:ext cx="3175" cy="114300"/>
            </a:xfrm>
            <a:custGeom>
              <a:avLst/>
              <a:gdLst/>
              <a:ahLst/>
              <a:cxnLst/>
              <a:rect l="l" t="t" r="r" b="b"/>
              <a:pathLst>
                <a:path w="3175" h="114300">
                  <a:moveTo>
                    <a:pt x="0" y="0"/>
                  </a:moveTo>
                  <a:lnTo>
                    <a:pt x="0" y="114125"/>
                  </a:lnTo>
                  <a:lnTo>
                    <a:pt x="2806" y="114125"/>
                  </a:lnTo>
                  <a:lnTo>
                    <a:pt x="2806" y="9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3181286" y="3028473"/>
              <a:ext cx="3175" cy="113664"/>
            </a:xfrm>
            <a:custGeom>
              <a:avLst/>
              <a:gdLst/>
              <a:ahLst/>
              <a:cxnLst/>
              <a:rect l="l" t="t" r="r" b="b"/>
              <a:pathLst>
                <a:path w="3175" h="113664">
                  <a:moveTo>
                    <a:pt x="0" y="0"/>
                  </a:moveTo>
                  <a:lnTo>
                    <a:pt x="0" y="113188"/>
                  </a:lnTo>
                  <a:lnTo>
                    <a:pt x="2806" y="113188"/>
                  </a:lnTo>
                  <a:lnTo>
                    <a:pt x="2806" y="9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3184105" y="3029414"/>
              <a:ext cx="3175" cy="112395"/>
            </a:xfrm>
            <a:custGeom>
              <a:avLst/>
              <a:gdLst/>
              <a:ahLst/>
              <a:cxnLst/>
              <a:rect l="l" t="t" r="r" b="b"/>
              <a:pathLst>
                <a:path w="3175" h="112394">
                  <a:moveTo>
                    <a:pt x="0" y="0"/>
                  </a:moveTo>
                  <a:lnTo>
                    <a:pt x="0" y="112247"/>
                  </a:lnTo>
                  <a:lnTo>
                    <a:pt x="2806" y="112247"/>
                  </a:lnTo>
                  <a:lnTo>
                    <a:pt x="2806" y="9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3186430" y="3030410"/>
              <a:ext cx="3810" cy="111760"/>
            </a:xfrm>
            <a:custGeom>
              <a:avLst/>
              <a:gdLst/>
              <a:ahLst/>
              <a:cxnLst/>
              <a:rect l="l" t="t" r="r" b="b"/>
              <a:pathLst>
                <a:path w="3810" h="111760">
                  <a:moveTo>
                    <a:pt x="3797" y="2425"/>
                  </a:moveTo>
                  <a:lnTo>
                    <a:pt x="1270" y="2425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111252"/>
                  </a:lnTo>
                  <a:lnTo>
                    <a:pt x="1270" y="111252"/>
                  </a:lnTo>
                  <a:lnTo>
                    <a:pt x="3797" y="111252"/>
                  </a:lnTo>
                  <a:lnTo>
                    <a:pt x="3797" y="2425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3189719" y="3033830"/>
              <a:ext cx="3175" cy="107950"/>
            </a:xfrm>
            <a:custGeom>
              <a:avLst/>
              <a:gdLst/>
              <a:ahLst/>
              <a:cxnLst/>
              <a:rect l="l" t="t" r="r" b="b"/>
              <a:pathLst>
                <a:path w="3175" h="107950">
                  <a:moveTo>
                    <a:pt x="0" y="0"/>
                  </a:moveTo>
                  <a:lnTo>
                    <a:pt x="0" y="107832"/>
                  </a:lnTo>
                  <a:lnTo>
                    <a:pt x="2806" y="107832"/>
                  </a:lnTo>
                  <a:lnTo>
                    <a:pt x="2806" y="37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3192525" y="3037562"/>
              <a:ext cx="3175" cy="104139"/>
            </a:xfrm>
            <a:custGeom>
              <a:avLst/>
              <a:gdLst/>
              <a:ahLst/>
              <a:cxnLst/>
              <a:rect l="l" t="t" r="r" b="b"/>
              <a:pathLst>
                <a:path w="3175" h="104139">
                  <a:moveTo>
                    <a:pt x="0" y="0"/>
                  </a:moveTo>
                  <a:lnTo>
                    <a:pt x="0" y="104099"/>
                  </a:lnTo>
                  <a:lnTo>
                    <a:pt x="2806" y="104099"/>
                  </a:lnTo>
                  <a:lnTo>
                    <a:pt x="2806" y="3011"/>
                  </a:lnTo>
                  <a:lnTo>
                    <a:pt x="609" y="8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3195332" y="3040573"/>
              <a:ext cx="3175" cy="101600"/>
            </a:xfrm>
            <a:custGeom>
              <a:avLst/>
              <a:gdLst/>
              <a:ahLst/>
              <a:cxnLst/>
              <a:rect l="l" t="t" r="r" b="b"/>
              <a:pathLst>
                <a:path w="3175" h="101600">
                  <a:moveTo>
                    <a:pt x="0" y="0"/>
                  </a:moveTo>
                  <a:lnTo>
                    <a:pt x="0" y="101088"/>
                  </a:lnTo>
                  <a:lnTo>
                    <a:pt x="2806" y="101088"/>
                  </a:lnTo>
                  <a:lnTo>
                    <a:pt x="2806" y="28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3198139" y="3043385"/>
              <a:ext cx="3175" cy="98425"/>
            </a:xfrm>
            <a:custGeom>
              <a:avLst/>
              <a:gdLst/>
              <a:ahLst/>
              <a:cxnLst/>
              <a:rect l="l" t="t" r="r" b="b"/>
              <a:pathLst>
                <a:path w="3175" h="98425">
                  <a:moveTo>
                    <a:pt x="0" y="0"/>
                  </a:moveTo>
                  <a:lnTo>
                    <a:pt x="0" y="98277"/>
                  </a:lnTo>
                  <a:lnTo>
                    <a:pt x="2806" y="98277"/>
                  </a:lnTo>
                  <a:lnTo>
                    <a:pt x="2806" y="29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3200958" y="3046323"/>
              <a:ext cx="3175" cy="95885"/>
            </a:xfrm>
            <a:custGeom>
              <a:avLst/>
              <a:gdLst/>
              <a:ahLst/>
              <a:cxnLst/>
              <a:rect l="l" t="t" r="r" b="b"/>
              <a:pathLst>
                <a:path w="3175" h="95885">
                  <a:moveTo>
                    <a:pt x="0" y="0"/>
                  </a:moveTo>
                  <a:lnTo>
                    <a:pt x="0" y="95338"/>
                  </a:lnTo>
                  <a:lnTo>
                    <a:pt x="2806" y="95338"/>
                  </a:lnTo>
                  <a:lnTo>
                    <a:pt x="2806" y="8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3203765" y="3054392"/>
              <a:ext cx="3175" cy="87630"/>
            </a:xfrm>
            <a:custGeom>
              <a:avLst/>
              <a:gdLst/>
              <a:ahLst/>
              <a:cxnLst/>
              <a:rect l="l" t="t" r="r" b="b"/>
              <a:pathLst>
                <a:path w="3175" h="87630">
                  <a:moveTo>
                    <a:pt x="0" y="0"/>
                  </a:moveTo>
                  <a:lnTo>
                    <a:pt x="0" y="87270"/>
                  </a:lnTo>
                  <a:lnTo>
                    <a:pt x="2806" y="87270"/>
                  </a:lnTo>
                  <a:lnTo>
                    <a:pt x="2806" y="9175"/>
                  </a:lnTo>
                  <a:lnTo>
                    <a:pt x="1282" y="38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3206572" y="3063567"/>
              <a:ext cx="3175" cy="78105"/>
            </a:xfrm>
            <a:custGeom>
              <a:avLst/>
              <a:gdLst/>
              <a:ahLst/>
              <a:cxnLst/>
              <a:rect l="l" t="t" r="r" b="b"/>
              <a:pathLst>
                <a:path w="3175" h="78105">
                  <a:moveTo>
                    <a:pt x="0" y="0"/>
                  </a:moveTo>
                  <a:lnTo>
                    <a:pt x="0" y="78094"/>
                  </a:lnTo>
                  <a:lnTo>
                    <a:pt x="2806" y="78094"/>
                  </a:lnTo>
                  <a:lnTo>
                    <a:pt x="2806" y="9286"/>
                  </a:lnTo>
                  <a:lnTo>
                    <a:pt x="2451" y="85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3209378" y="3072854"/>
              <a:ext cx="3175" cy="69215"/>
            </a:xfrm>
            <a:custGeom>
              <a:avLst/>
              <a:gdLst/>
              <a:ahLst/>
              <a:cxnLst/>
              <a:rect l="l" t="t" r="r" b="b"/>
              <a:pathLst>
                <a:path w="3175" h="69214">
                  <a:moveTo>
                    <a:pt x="0" y="0"/>
                  </a:moveTo>
                  <a:lnTo>
                    <a:pt x="0" y="68807"/>
                  </a:lnTo>
                  <a:lnTo>
                    <a:pt x="2806" y="68807"/>
                  </a:lnTo>
                  <a:lnTo>
                    <a:pt x="2806" y="56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3212185" y="3078474"/>
              <a:ext cx="3175" cy="63500"/>
            </a:xfrm>
            <a:custGeom>
              <a:avLst/>
              <a:gdLst/>
              <a:ahLst/>
              <a:cxnLst/>
              <a:rect l="l" t="t" r="r" b="b"/>
              <a:pathLst>
                <a:path w="3175" h="63500">
                  <a:moveTo>
                    <a:pt x="0" y="0"/>
                  </a:moveTo>
                  <a:lnTo>
                    <a:pt x="0" y="63188"/>
                  </a:lnTo>
                  <a:lnTo>
                    <a:pt x="2806" y="63188"/>
                  </a:lnTo>
                  <a:lnTo>
                    <a:pt x="2806" y="55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2495956" y="2676880"/>
              <a:ext cx="719455" cy="2366010"/>
            </a:xfrm>
            <a:custGeom>
              <a:avLst/>
              <a:gdLst/>
              <a:ahLst/>
              <a:cxnLst/>
              <a:rect l="l" t="t" r="r" b="b"/>
              <a:pathLst>
                <a:path w="719455" h="2366010">
                  <a:moveTo>
                    <a:pt x="595883" y="29794"/>
                  </a:moveTo>
                  <a:lnTo>
                    <a:pt x="595883" y="343623"/>
                  </a:lnTo>
                  <a:lnTo>
                    <a:pt x="605815" y="339648"/>
                  </a:lnTo>
                  <a:lnTo>
                    <a:pt x="609777" y="339648"/>
                  </a:lnTo>
                  <a:lnTo>
                    <a:pt x="619709" y="343623"/>
                  </a:lnTo>
                  <a:lnTo>
                    <a:pt x="663409" y="343623"/>
                  </a:lnTo>
                  <a:lnTo>
                    <a:pt x="679297" y="349580"/>
                  </a:lnTo>
                  <a:lnTo>
                    <a:pt x="691210" y="353555"/>
                  </a:lnTo>
                  <a:lnTo>
                    <a:pt x="697179" y="361492"/>
                  </a:lnTo>
                  <a:lnTo>
                    <a:pt x="705116" y="369442"/>
                  </a:lnTo>
                  <a:lnTo>
                    <a:pt x="709091" y="381355"/>
                  </a:lnTo>
                  <a:lnTo>
                    <a:pt x="713066" y="395262"/>
                  </a:lnTo>
                  <a:lnTo>
                    <a:pt x="719023" y="407187"/>
                  </a:lnTo>
                  <a:lnTo>
                    <a:pt x="719023" y="464781"/>
                  </a:lnTo>
                  <a:lnTo>
                    <a:pt x="589914" y="464781"/>
                  </a:lnTo>
                  <a:lnTo>
                    <a:pt x="589915" y="1072578"/>
                  </a:lnTo>
                  <a:lnTo>
                    <a:pt x="506501" y="1225511"/>
                  </a:lnTo>
                  <a:lnTo>
                    <a:pt x="506501" y="1841245"/>
                  </a:lnTo>
                  <a:lnTo>
                    <a:pt x="474713" y="1888921"/>
                  </a:lnTo>
                  <a:lnTo>
                    <a:pt x="474713" y="2365616"/>
                  </a:lnTo>
                  <a:lnTo>
                    <a:pt x="246303" y="2365616"/>
                  </a:lnTo>
                  <a:lnTo>
                    <a:pt x="246303" y="1888921"/>
                  </a:lnTo>
                  <a:lnTo>
                    <a:pt x="212534" y="1841245"/>
                  </a:lnTo>
                  <a:lnTo>
                    <a:pt x="212534" y="1225511"/>
                  </a:lnTo>
                  <a:lnTo>
                    <a:pt x="137058" y="1072578"/>
                  </a:lnTo>
                  <a:lnTo>
                    <a:pt x="137058" y="464781"/>
                  </a:lnTo>
                  <a:lnTo>
                    <a:pt x="0" y="464781"/>
                  </a:lnTo>
                  <a:lnTo>
                    <a:pt x="0" y="407187"/>
                  </a:lnTo>
                  <a:lnTo>
                    <a:pt x="5968" y="395262"/>
                  </a:lnTo>
                  <a:lnTo>
                    <a:pt x="9944" y="383349"/>
                  </a:lnTo>
                  <a:lnTo>
                    <a:pt x="15900" y="373418"/>
                  </a:lnTo>
                  <a:lnTo>
                    <a:pt x="21856" y="361492"/>
                  </a:lnTo>
                  <a:lnTo>
                    <a:pt x="31788" y="353555"/>
                  </a:lnTo>
                  <a:lnTo>
                    <a:pt x="41719" y="349580"/>
                  </a:lnTo>
                  <a:lnTo>
                    <a:pt x="55613" y="343623"/>
                  </a:lnTo>
                  <a:lnTo>
                    <a:pt x="99313" y="343623"/>
                  </a:lnTo>
                  <a:lnTo>
                    <a:pt x="107264" y="339648"/>
                  </a:lnTo>
                  <a:lnTo>
                    <a:pt x="123151" y="339648"/>
                  </a:lnTo>
                  <a:lnTo>
                    <a:pt x="131102" y="343623"/>
                  </a:lnTo>
                  <a:lnTo>
                    <a:pt x="131102" y="29794"/>
                  </a:lnTo>
                  <a:lnTo>
                    <a:pt x="176783" y="0"/>
                  </a:lnTo>
                  <a:lnTo>
                    <a:pt x="558139" y="0"/>
                  </a:lnTo>
                  <a:lnTo>
                    <a:pt x="595883" y="29794"/>
                  </a:lnTo>
                  <a:close/>
                </a:path>
                <a:path w="719455" h="2366010">
                  <a:moveTo>
                    <a:pt x="131102" y="343623"/>
                  </a:moveTo>
                  <a:lnTo>
                    <a:pt x="595883" y="343623"/>
                  </a:lnTo>
                </a:path>
                <a:path w="719455" h="2366010">
                  <a:moveTo>
                    <a:pt x="131102" y="29794"/>
                  </a:moveTo>
                  <a:lnTo>
                    <a:pt x="595883" y="29794"/>
                  </a:lnTo>
                </a:path>
                <a:path w="719455" h="2366010">
                  <a:moveTo>
                    <a:pt x="139039" y="464781"/>
                  </a:moveTo>
                  <a:lnTo>
                    <a:pt x="589914" y="464781"/>
                  </a:lnTo>
                </a:path>
                <a:path w="719455" h="2366010">
                  <a:moveTo>
                    <a:pt x="139039" y="1070584"/>
                  </a:moveTo>
                  <a:lnTo>
                    <a:pt x="589915" y="1070584"/>
                  </a:lnTo>
                </a:path>
                <a:path w="719455" h="2366010">
                  <a:moveTo>
                    <a:pt x="214515" y="1223517"/>
                  </a:moveTo>
                  <a:lnTo>
                    <a:pt x="504507" y="1223517"/>
                  </a:lnTo>
                </a:path>
                <a:path w="719455" h="2366010">
                  <a:moveTo>
                    <a:pt x="214515" y="1843227"/>
                  </a:moveTo>
                  <a:lnTo>
                    <a:pt x="504507" y="1843227"/>
                  </a:lnTo>
                </a:path>
                <a:path w="719455" h="2366010">
                  <a:moveTo>
                    <a:pt x="246303" y="1888921"/>
                  </a:moveTo>
                  <a:lnTo>
                    <a:pt x="474713" y="18889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89" name="object 88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514396" y="3261398"/>
              <a:ext cx="70383" cy="70383"/>
            </a:xfrm>
            <a:prstGeom prst="rect">
              <a:avLst/>
            </a:prstGeom>
          </p:spPr>
        </p:pic>
        <p:pic>
          <p:nvPicPr>
            <p:cNvPr id="890" name="object 89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126168" y="3144215"/>
              <a:ext cx="74345" cy="74345"/>
            </a:xfrm>
            <a:prstGeom prst="rect">
              <a:avLst/>
            </a:prstGeom>
          </p:spPr>
        </p:pic>
        <p:pic>
          <p:nvPicPr>
            <p:cNvPr id="891" name="object 89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14396" y="3430231"/>
              <a:ext cx="70383" cy="72364"/>
            </a:xfrm>
            <a:prstGeom prst="rect">
              <a:avLst/>
            </a:prstGeom>
          </p:spPr>
        </p:pic>
        <p:pic>
          <p:nvPicPr>
            <p:cNvPr id="892" name="object 89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126168" y="3315030"/>
              <a:ext cx="74345" cy="72364"/>
            </a:xfrm>
            <a:prstGeom prst="rect">
              <a:avLst/>
            </a:prstGeom>
          </p:spPr>
        </p:pic>
        <p:pic>
          <p:nvPicPr>
            <p:cNvPr id="893" name="object 89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514396" y="3599052"/>
              <a:ext cx="70383" cy="72377"/>
            </a:xfrm>
            <a:prstGeom prst="rect">
              <a:avLst/>
            </a:prstGeom>
          </p:spPr>
        </p:pic>
        <p:pic>
          <p:nvPicPr>
            <p:cNvPr id="894" name="object 894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3126168" y="3483863"/>
              <a:ext cx="74345" cy="74345"/>
            </a:xfrm>
            <a:prstGeom prst="rect">
              <a:avLst/>
            </a:prstGeom>
          </p:spPr>
        </p:pic>
        <p:pic>
          <p:nvPicPr>
            <p:cNvPr id="895" name="object 895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14396" y="3767886"/>
              <a:ext cx="70383" cy="74358"/>
            </a:xfrm>
            <a:prstGeom prst="rect">
              <a:avLst/>
            </a:prstGeom>
          </p:spPr>
        </p:pic>
        <p:pic>
          <p:nvPicPr>
            <p:cNvPr id="896" name="object 89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126168" y="3654678"/>
              <a:ext cx="74345" cy="72364"/>
            </a:xfrm>
            <a:prstGeom prst="rect">
              <a:avLst/>
            </a:prstGeom>
          </p:spPr>
        </p:pic>
        <p:pic>
          <p:nvPicPr>
            <p:cNvPr id="897" name="object 897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514396" y="3938701"/>
              <a:ext cx="70383" cy="72377"/>
            </a:xfrm>
            <a:prstGeom prst="rect">
              <a:avLst/>
            </a:prstGeom>
          </p:spPr>
        </p:pic>
        <p:pic>
          <p:nvPicPr>
            <p:cNvPr id="898" name="object 898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126168" y="3823500"/>
              <a:ext cx="74345" cy="74358"/>
            </a:xfrm>
            <a:prstGeom prst="rect">
              <a:avLst/>
            </a:prstGeom>
          </p:spPr>
        </p:pic>
        <p:pic>
          <p:nvPicPr>
            <p:cNvPr id="899" name="object 89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514396" y="4107535"/>
              <a:ext cx="70383" cy="74358"/>
            </a:xfrm>
            <a:prstGeom prst="rect">
              <a:avLst/>
            </a:prstGeom>
          </p:spPr>
        </p:pic>
        <p:pic>
          <p:nvPicPr>
            <p:cNvPr id="900" name="object 90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3126168" y="3994315"/>
              <a:ext cx="74345" cy="72377"/>
            </a:xfrm>
            <a:prstGeom prst="rect">
              <a:avLst/>
            </a:prstGeom>
          </p:spPr>
        </p:pic>
        <p:pic>
          <p:nvPicPr>
            <p:cNvPr id="901" name="object 901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2534259" y="4308144"/>
              <a:ext cx="173672" cy="173672"/>
            </a:xfrm>
            <a:prstGeom prst="rect">
              <a:avLst/>
            </a:prstGeom>
          </p:spPr>
        </p:pic>
        <p:sp>
          <p:nvSpPr>
            <p:cNvPr id="902" name="object 902"/>
            <p:cNvSpPr/>
            <p:nvPr/>
          </p:nvSpPr>
          <p:spPr>
            <a:xfrm>
              <a:off x="2633014" y="566220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9862"/>
                  </a:moveTo>
                  <a:lnTo>
                    <a:pt x="0" y="11912"/>
                  </a:lnTo>
                  <a:lnTo>
                    <a:pt x="3975" y="5956"/>
                  </a:lnTo>
                  <a:lnTo>
                    <a:pt x="11912" y="1981"/>
                  </a:lnTo>
                  <a:lnTo>
                    <a:pt x="19862" y="0"/>
                  </a:lnTo>
                  <a:lnTo>
                    <a:pt x="25819" y="1981"/>
                  </a:lnTo>
                  <a:lnTo>
                    <a:pt x="33769" y="5956"/>
                  </a:lnTo>
                  <a:lnTo>
                    <a:pt x="37731" y="11912"/>
                  </a:lnTo>
                  <a:lnTo>
                    <a:pt x="39725" y="19862"/>
                  </a:lnTo>
                  <a:lnTo>
                    <a:pt x="37731" y="27800"/>
                  </a:lnTo>
                  <a:lnTo>
                    <a:pt x="33769" y="33756"/>
                  </a:lnTo>
                  <a:lnTo>
                    <a:pt x="25819" y="39712"/>
                  </a:lnTo>
                  <a:lnTo>
                    <a:pt x="11912" y="39712"/>
                  </a:lnTo>
                  <a:lnTo>
                    <a:pt x="3975" y="33756"/>
                  </a:lnTo>
                  <a:lnTo>
                    <a:pt x="0" y="27800"/>
                  </a:lnTo>
                  <a:lnTo>
                    <a:pt x="0" y="19862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2633014" y="566220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1912"/>
                  </a:moveTo>
                  <a:lnTo>
                    <a:pt x="0" y="19862"/>
                  </a:lnTo>
                  <a:lnTo>
                    <a:pt x="0" y="27800"/>
                  </a:lnTo>
                  <a:lnTo>
                    <a:pt x="3975" y="33756"/>
                  </a:lnTo>
                  <a:lnTo>
                    <a:pt x="11912" y="39712"/>
                  </a:lnTo>
                  <a:lnTo>
                    <a:pt x="25819" y="39712"/>
                  </a:lnTo>
                  <a:lnTo>
                    <a:pt x="33769" y="33756"/>
                  </a:lnTo>
                  <a:lnTo>
                    <a:pt x="37731" y="27800"/>
                  </a:lnTo>
                  <a:lnTo>
                    <a:pt x="39725" y="19862"/>
                  </a:lnTo>
                  <a:lnTo>
                    <a:pt x="37731" y="11912"/>
                  </a:lnTo>
                  <a:lnTo>
                    <a:pt x="33769" y="5956"/>
                  </a:lnTo>
                  <a:lnTo>
                    <a:pt x="25819" y="1981"/>
                  </a:lnTo>
                  <a:lnTo>
                    <a:pt x="19862" y="0"/>
                  </a:lnTo>
                  <a:lnTo>
                    <a:pt x="11912" y="1981"/>
                  </a:lnTo>
                  <a:lnTo>
                    <a:pt x="3975" y="5956"/>
                  </a:lnTo>
                  <a:lnTo>
                    <a:pt x="0" y="119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2633014" y="5586729"/>
              <a:ext cx="437515" cy="115570"/>
            </a:xfrm>
            <a:custGeom>
              <a:avLst/>
              <a:gdLst/>
              <a:ahLst/>
              <a:cxnLst/>
              <a:rect l="l" t="t" r="r" b="b"/>
              <a:pathLst>
                <a:path w="437514" h="115570">
                  <a:moveTo>
                    <a:pt x="0" y="95338"/>
                  </a:moveTo>
                  <a:lnTo>
                    <a:pt x="0" y="87388"/>
                  </a:lnTo>
                  <a:lnTo>
                    <a:pt x="3975" y="81432"/>
                  </a:lnTo>
                  <a:lnTo>
                    <a:pt x="11912" y="77457"/>
                  </a:lnTo>
                  <a:lnTo>
                    <a:pt x="19862" y="75476"/>
                  </a:lnTo>
                  <a:lnTo>
                    <a:pt x="25819" y="77457"/>
                  </a:lnTo>
                  <a:lnTo>
                    <a:pt x="33769" y="81432"/>
                  </a:lnTo>
                  <a:lnTo>
                    <a:pt x="37731" y="87388"/>
                  </a:lnTo>
                  <a:lnTo>
                    <a:pt x="39725" y="95338"/>
                  </a:lnTo>
                  <a:lnTo>
                    <a:pt x="37731" y="103276"/>
                  </a:lnTo>
                  <a:lnTo>
                    <a:pt x="33769" y="109232"/>
                  </a:lnTo>
                  <a:lnTo>
                    <a:pt x="25819" y="115188"/>
                  </a:lnTo>
                  <a:lnTo>
                    <a:pt x="11912" y="115188"/>
                  </a:lnTo>
                  <a:lnTo>
                    <a:pt x="3975" y="109232"/>
                  </a:lnTo>
                  <a:lnTo>
                    <a:pt x="0" y="103276"/>
                  </a:lnTo>
                  <a:lnTo>
                    <a:pt x="0" y="95338"/>
                  </a:lnTo>
                  <a:close/>
                </a:path>
                <a:path w="437514" h="115570">
                  <a:moveTo>
                    <a:pt x="397243" y="19850"/>
                  </a:moveTo>
                  <a:lnTo>
                    <a:pt x="399237" y="11912"/>
                  </a:lnTo>
                  <a:lnTo>
                    <a:pt x="403199" y="5956"/>
                  </a:lnTo>
                  <a:lnTo>
                    <a:pt x="409168" y="1981"/>
                  </a:lnTo>
                  <a:lnTo>
                    <a:pt x="417106" y="0"/>
                  </a:lnTo>
                  <a:lnTo>
                    <a:pt x="425056" y="1981"/>
                  </a:lnTo>
                  <a:lnTo>
                    <a:pt x="431012" y="5956"/>
                  </a:lnTo>
                  <a:lnTo>
                    <a:pt x="434987" y="11912"/>
                  </a:lnTo>
                  <a:lnTo>
                    <a:pt x="436968" y="19850"/>
                  </a:lnTo>
                  <a:lnTo>
                    <a:pt x="434987" y="27800"/>
                  </a:lnTo>
                  <a:lnTo>
                    <a:pt x="431012" y="33756"/>
                  </a:lnTo>
                  <a:lnTo>
                    <a:pt x="425056" y="37731"/>
                  </a:lnTo>
                  <a:lnTo>
                    <a:pt x="417106" y="41706"/>
                  </a:lnTo>
                  <a:lnTo>
                    <a:pt x="409168" y="37731"/>
                  </a:lnTo>
                  <a:lnTo>
                    <a:pt x="403199" y="33756"/>
                  </a:lnTo>
                  <a:lnTo>
                    <a:pt x="399237" y="27800"/>
                  </a:lnTo>
                  <a:lnTo>
                    <a:pt x="397243" y="19850"/>
                  </a:lnTo>
                </a:path>
                <a:path w="437514" h="115570">
                  <a:moveTo>
                    <a:pt x="19862" y="75476"/>
                  </a:moveTo>
                  <a:lnTo>
                    <a:pt x="423062" y="0"/>
                  </a:lnTo>
                </a:path>
                <a:path w="437514" h="115570">
                  <a:moveTo>
                    <a:pt x="23837" y="115188"/>
                  </a:moveTo>
                  <a:lnTo>
                    <a:pt x="419087" y="4170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3030258" y="5586729"/>
              <a:ext cx="40005" cy="41910"/>
            </a:xfrm>
            <a:custGeom>
              <a:avLst/>
              <a:gdLst/>
              <a:ahLst/>
              <a:cxnLst/>
              <a:rect l="l" t="t" r="r" b="b"/>
              <a:pathLst>
                <a:path w="40005" h="41910">
                  <a:moveTo>
                    <a:pt x="0" y="19850"/>
                  </a:moveTo>
                  <a:lnTo>
                    <a:pt x="1993" y="27800"/>
                  </a:lnTo>
                  <a:lnTo>
                    <a:pt x="5956" y="33756"/>
                  </a:lnTo>
                  <a:lnTo>
                    <a:pt x="11925" y="37731"/>
                  </a:lnTo>
                  <a:lnTo>
                    <a:pt x="19862" y="41706"/>
                  </a:lnTo>
                  <a:lnTo>
                    <a:pt x="27813" y="37731"/>
                  </a:lnTo>
                  <a:lnTo>
                    <a:pt x="33769" y="33756"/>
                  </a:lnTo>
                  <a:lnTo>
                    <a:pt x="37744" y="27800"/>
                  </a:lnTo>
                  <a:lnTo>
                    <a:pt x="39725" y="19850"/>
                  </a:lnTo>
                  <a:lnTo>
                    <a:pt x="37744" y="11912"/>
                  </a:lnTo>
                  <a:lnTo>
                    <a:pt x="33769" y="5956"/>
                  </a:lnTo>
                  <a:lnTo>
                    <a:pt x="27813" y="1981"/>
                  </a:lnTo>
                  <a:lnTo>
                    <a:pt x="19862" y="0"/>
                  </a:lnTo>
                  <a:lnTo>
                    <a:pt x="11925" y="1981"/>
                  </a:lnTo>
                  <a:lnTo>
                    <a:pt x="5956" y="5956"/>
                  </a:lnTo>
                  <a:lnTo>
                    <a:pt x="1993" y="11912"/>
                  </a:lnTo>
                  <a:lnTo>
                    <a:pt x="0" y="198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2633014" y="5546991"/>
              <a:ext cx="437515" cy="81915"/>
            </a:xfrm>
            <a:custGeom>
              <a:avLst/>
              <a:gdLst/>
              <a:ahLst/>
              <a:cxnLst/>
              <a:rect l="l" t="t" r="r" b="b"/>
              <a:pathLst>
                <a:path w="437514" h="81914">
                  <a:moveTo>
                    <a:pt x="397243" y="59588"/>
                  </a:moveTo>
                  <a:lnTo>
                    <a:pt x="399237" y="51650"/>
                  </a:lnTo>
                  <a:lnTo>
                    <a:pt x="403199" y="45694"/>
                  </a:lnTo>
                  <a:lnTo>
                    <a:pt x="409168" y="41719"/>
                  </a:lnTo>
                  <a:lnTo>
                    <a:pt x="417106" y="39738"/>
                  </a:lnTo>
                  <a:lnTo>
                    <a:pt x="425056" y="41719"/>
                  </a:lnTo>
                  <a:lnTo>
                    <a:pt x="431012" y="45694"/>
                  </a:lnTo>
                  <a:lnTo>
                    <a:pt x="434987" y="51650"/>
                  </a:lnTo>
                  <a:lnTo>
                    <a:pt x="436968" y="59588"/>
                  </a:lnTo>
                  <a:lnTo>
                    <a:pt x="434987" y="67538"/>
                  </a:lnTo>
                  <a:lnTo>
                    <a:pt x="431012" y="73494"/>
                  </a:lnTo>
                  <a:lnTo>
                    <a:pt x="425056" y="77470"/>
                  </a:lnTo>
                  <a:lnTo>
                    <a:pt x="417106" y="81445"/>
                  </a:lnTo>
                  <a:lnTo>
                    <a:pt x="409168" y="77470"/>
                  </a:lnTo>
                  <a:lnTo>
                    <a:pt x="403199" y="73494"/>
                  </a:lnTo>
                  <a:lnTo>
                    <a:pt x="399237" y="67538"/>
                  </a:lnTo>
                  <a:lnTo>
                    <a:pt x="397243" y="59588"/>
                  </a:lnTo>
                  <a:close/>
                </a:path>
                <a:path w="437514" h="81914">
                  <a:moveTo>
                    <a:pt x="0" y="19862"/>
                  </a:moveTo>
                  <a:lnTo>
                    <a:pt x="0" y="11925"/>
                  </a:lnTo>
                  <a:lnTo>
                    <a:pt x="3975" y="3975"/>
                  </a:lnTo>
                  <a:lnTo>
                    <a:pt x="11912" y="0"/>
                  </a:lnTo>
                  <a:lnTo>
                    <a:pt x="25819" y="0"/>
                  </a:lnTo>
                  <a:lnTo>
                    <a:pt x="33769" y="3975"/>
                  </a:lnTo>
                  <a:lnTo>
                    <a:pt x="37731" y="11925"/>
                  </a:lnTo>
                  <a:lnTo>
                    <a:pt x="39725" y="19862"/>
                  </a:lnTo>
                  <a:lnTo>
                    <a:pt x="37731" y="25831"/>
                  </a:lnTo>
                  <a:lnTo>
                    <a:pt x="33769" y="33769"/>
                  </a:lnTo>
                  <a:lnTo>
                    <a:pt x="25819" y="37744"/>
                  </a:lnTo>
                  <a:lnTo>
                    <a:pt x="19862" y="39738"/>
                  </a:lnTo>
                  <a:lnTo>
                    <a:pt x="11912" y="37744"/>
                  </a:lnTo>
                  <a:lnTo>
                    <a:pt x="3975" y="33769"/>
                  </a:lnTo>
                  <a:lnTo>
                    <a:pt x="0" y="25831"/>
                  </a:lnTo>
                  <a:lnTo>
                    <a:pt x="0" y="1986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2633014" y="5546991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1925"/>
                  </a:moveTo>
                  <a:lnTo>
                    <a:pt x="0" y="19862"/>
                  </a:lnTo>
                  <a:lnTo>
                    <a:pt x="0" y="25831"/>
                  </a:lnTo>
                  <a:lnTo>
                    <a:pt x="3975" y="33769"/>
                  </a:lnTo>
                  <a:lnTo>
                    <a:pt x="11912" y="37744"/>
                  </a:lnTo>
                  <a:lnTo>
                    <a:pt x="19862" y="39738"/>
                  </a:lnTo>
                  <a:lnTo>
                    <a:pt x="25819" y="37744"/>
                  </a:lnTo>
                  <a:lnTo>
                    <a:pt x="33769" y="33769"/>
                  </a:lnTo>
                  <a:lnTo>
                    <a:pt x="37731" y="25831"/>
                  </a:lnTo>
                  <a:lnTo>
                    <a:pt x="39725" y="19862"/>
                  </a:lnTo>
                  <a:lnTo>
                    <a:pt x="37731" y="11925"/>
                  </a:lnTo>
                  <a:lnTo>
                    <a:pt x="33769" y="3975"/>
                  </a:lnTo>
                  <a:lnTo>
                    <a:pt x="25819" y="0"/>
                  </a:lnTo>
                  <a:lnTo>
                    <a:pt x="11912" y="0"/>
                  </a:lnTo>
                  <a:lnTo>
                    <a:pt x="3975" y="3975"/>
                  </a:lnTo>
                  <a:lnTo>
                    <a:pt x="0" y="1192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2633014" y="5471515"/>
              <a:ext cx="437515" cy="115570"/>
            </a:xfrm>
            <a:custGeom>
              <a:avLst/>
              <a:gdLst/>
              <a:ahLst/>
              <a:cxnLst/>
              <a:rect l="l" t="t" r="r" b="b"/>
              <a:pathLst>
                <a:path w="437514" h="115570">
                  <a:moveTo>
                    <a:pt x="0" y="95338"/>
                  </a:moveTo>
                  <a:lnTo>
                    <a:pt x="0" y="87401"/>
                  </a:lnTo>
                  <a:lnTo>
                    <a:pt x="3975" y="79451"/>
                  </a:lnTo>
                  <a:lnTo>
                    <a:pt x="11912" y="75476"/>
                  </a:lnTo>
                  <a:lnTo>
                    <a:pt x="25819" y="75476"/>
                  </a:lnTo>
                  <a:lnTo>
                    <a:pt x="33769" y="79451"/>
                  </a:lnTo>
                  <a:lnTo>
                    <a:pt x="37731" y="87401"/>
                  </a:lnTo>
                  <a:lnTo>
                    <a:pt x="39725" y="95338"/>
                  </a:lnTo>
                  <a:lnTo>
                    <a:pt x="37731" y="101307"/>
                  </a:lnTo>
                  <a:lnTo>
                    <a:pt x="33769" y="109245"/>
                  </a:lnTo>
                  <a:lnTo>
                    <a:pt x="25819" y="113220"/>
                  </a:lnTo>
                  <a:lnTo>
                    <a:pt x="19862" y="115214"/>
                  </a:lnTo>
                  <a:lnTo>
                    <a:pt x="11912" y="113220"/>
                  </a:lnTo>
                  <a:lnTo>
                    <a:pt x="3975" y="109245"/>
                  </a:lnTo>
                  <a:lnTo>
                    <a:pt x="0" y="101307"/>
                  </a:lnTo>
                  <a:lnTo>
                    <a:pt x="0" y="95338"/>
                  </a:lnTo>
                  <a:close/>
                </a:path>
                <a:path w="437514" h="115570">
                  <a:moveTo>
                    <a:pt x="397243" y="19862"/>
                  </a:moveTo>
                  <a:lnTo>
                    <a:pt x="399237" y="11925"/>
                  </a:lnTo>
                  <a:lnTo>
                    <a:pt x="403199" y="5968"/>
                  </a:lnTo>
                  <a:lnTo>
                    <a:pt x="409168" y="1993"/>
                  </a:lnTo>
                  <a:lnTo>
                    <a:pt x="417106" y="0"/>
                  </a:lnTo>
                  <a:lnTo>
                    <a:pt x="425056" y="1993"/>
                  </a:lnTo>
                  <a:lnTo>
                    <a:pt x="431012" y="5968"/>
                  </a:lnTo>
                  <a:lnTo>
                    <a:pt x="434987" y="11925"/>
                  </a:lnTo>
                  <a:lnTo>
                    <a:pt x="436968" y="19862"/>
                  </a:lnTo>
                  <a:lnTo>
                    <a:pt x="434987" y="27812"/>
                  </a:lnTo>
                  <a:lnTo>
                    <a:pt x="431012" y="33769"/>
                  </a:lnTo>
                  <a:lnTo>
                    <a:pt x="425056" y="37744"/>
                  </a:lnTo>
                  <a:lnTo>
                    <a:pt x="417106" y="39725"/>
                  </a:lnTo>
                  <a:lnTo>
                    <a:pt x="409168" y="37744"/>
                  </a:lnTo>
                  <a:lnTo>
                    <a:pt x="403199" y="33769"/>
                  </a:lnTo>
                  <a:lnTo>
                    <a:pt x="399237" y="27812"/>
                  </a:lnTo>
                  <a:lnTo>
                    <a:pt x="397243" y="19862"/>
                  </a:lnTo>
                </a:path>
                <a:path w="437514" h="115570">
                  <a:moveTo>
                    <a:pt x="19862" y="75476"/>
                  </a:moveTo>
                  <a:lnTo>
                    <a:pt x="423062" y="0"/>
                  </a:lnTo>
                </a:path>
                <a:path w="437514" h="115570">
                  <a:moveTo>
                    <a:pt x="23837" y="115214"/>
                  </a:moveTo>
                  <a:lnTo>
                    <a:pt x="419087" y="3972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3030258" y="5471515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9862"/>
                  </a:moveTo>
                  <a:lnTo>
                    <a:pt x="1993" y="27812"/>
                  </a:lnTo>
                  <a:lnTo>
                    <a:pt x="5956" y="33769"/>
                  </a:lnTo>
                  <a:lnTo>
                    <a:pt x="11925" y="37744"/>
                  </a:lnTo>
                  <a:lnTo>
                    <a:pt x="19862" y="39725"/>
                  </a:lnTo>
                  <a:lnTo>
                    <a:pt x="27813" y="37744"/>
                  </a:lnTo>
                  <a:lnTo>
                    <a:pt x="33769" y="33769"/>
                  </a:lnTo>
                  <a:lnTo>
                    <a:pt x="37744" y="27812"/>
                  </a:lnTo>
                  <a:lnTo>
                    <a:pt x="39725" y="19862"/>
                  </a:lnTo>
                  <a:lnTo>
                    <a:pt x="37744" y="11925"/>
                  </a:lnTo>
                  <a:lnTo>
                    <a:pt x="33769" y="5968"/>
                  </a:lnTo>
                  <a:lnTo>
                    <a:pt x="27813" y="1993"/>
                  </a:lnTo>
                  <a:lnTo>
                    <a:pt x="19862" y="0"/>
                  </a:lnTo>
                  <a:lnTo>
                    <a:pt x="11925" y="1993"/>
                  </a:lnTo>
                  <a:lnTo>
                    <a:pt x="5956" y="5968"/>
                  </a:lnTo>
                  <a:lnTo>
                    <a:pt x="1993" y="11925"/>
                  </a:lnTo>
                  <a:lnTo>
                    <a:pt x="0" y="19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2633014" y="5429808"/>
              <a:ext cx="437515" cy="81915"/>
            </a:xfrm>
            <a:custGeom>
              <a:avLst/>
              <a:gdLst/>
              <a:ahLst/>
              <a:cxnLst/>
              <a:rect l="l" t="t" r="r" b="b"/>
              <a:pathLst>
                <a:path w="437514" h="81914">
                  <a:moveTo>
                    <a:pt x="397243" y="61569"/>
                  </a:moveTo>
                  <a:lnTo>
                    <a:pt x="399237" y="53632"/>
                  </a:lnTo>
                  <a:lnTo>
                    <a:pt x="403199" y="47675"/>
                  </a:lnTo>
                  <a:lnTo>
                    <a:pt x="409168" y="43700"/>
                  </a:lnTo>
                  <a:lnTo>
                    <a:pt x="417106" y="41706"/>
                  </a:lnTo>
                  <a:lnTo>
                    <a:pt x="425056" y="43700"/>
                  </a:lnTo>
                  <a:lnTo>
                    <a:pt x="431012" y="47675"/>
                  </a:lnTo>
                  <a:lnTo>
                    <a:pt x="434987" y="53632"/>
                  </a:lnTo>
                  <a:lnTo>
                    <a:pt x="436968" y="61569"/>
                  </a:lnTo>
                  <a:lnTo>
                    <a:pt x="434987" y="69519"/>
                  </a:lnTo>
                  <a:lnTo>
                    <a:pt x="431012" y="75476"/>
                  </a:lnTo>
                  <a:lnTo>
                    <a:pt x="425056" y="79451"/>
                  </a:lnTo>
                  <a:lnTo>
                    <a:pt x="417106" y="81432"/>
                  </a:lnTo>
                  <a:lnTo>
                    <a:pt x="409168" y="79451"/>
                  </a:lnTo>
                  <a:lnTo>
                    <a:pt x="403199" y="75476"/>
                  </a:lnTo>
                  <a:lnTo>
                    <a:pt x="399237" y="69519"/>
                  </a:lnTo>
                  <a:lnTo>
                    <a:pt x="397243" y="61569"/>
                  </a:lnTo>
                  <a:close/>
                </a:path>
                <a:path w="437514" h="81914">
                  <a:moveTo>
                    <a:pt x="0" y="21843"/>
                  </a:moveTo>
                  <a:lnTo>
                    <a:pt x="0" y="13906"/>
                  </a:lnTo>
                  <a:lnTo>
                    <a:pt x="3975" y="5956"/>
                  </a:lnTo>
                  <a:lnTo>
                    <a:pt x="11912" y="1981"/>
                  </a:lnTo>
                  <a:lnTo>
                    <a:pt x="19862" y="0"/>
                  </a:lnTo>
                  <a:lnTo>
                    <a:pt x="25819" y="1981"/>
                  </a:lnTo>
                  <a:lnTo>
                    <a:pt x="33769" y="5956"/>
                  </a:lnTo>
                  <a:lnTo>
                    <a:pt x="37731" y="13906"/>
                  </a:lnTo>
                  <a:lnTo>
                    <a:pt x="39725" y="21843"/>
                  </a:lnTo>
                  <a:lnTo>
                    <a:pt x="37731" y="27812"/>
                  </a:lnTo>
                  <a:lnTo>
                    <a:pt x="33769" y="35750"/>
                  </a:lnTo>
                  <a:lnTo>
                    <a:pt x="25819" y="39725"/>
                  </a:lnTo>
                  <a:lnTo>
                    <a:pt x="19862" y="41706"/>
                  </a:lnTo>
                  <a:lnTo>
                    <a:pt x="11912" y="39725"/>
                  </a:lnTo>
                  <a:lnTo>
                    <a:pt x="3975" y="35750"/>
                  </a:lnTo>
                  <a:lnTo>
                    <a:pt x="0" y="27812"/>
                  </a:lnTo>
                  <a:lnTo>
                    <a:pt x="0" y="2184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2633014" y="5429808"/>
              <a:ext cx="40005" cy="41910"/>
            </a:xfrm>
            <a:custGeom>
              <a:avLst/>
              <a:gdLst/>
              <a:ahLst/>
              <a:cxnLst/>
              <a:rect l="l" t="t" r="r" b="b"/>
              <a:pathLst>
                <a:path w="40005" h="41910">
                  <a:moveTo>
                    <a:pt x="0" y="13906"/>
                  </a:moveTo>
                  <a:lnTo>
                    <a:pt x="0" y="21843"/>
                  </a:lnTo>
                  <a:lnTo>
                    <a:pt x="0" y="27812"/>
                  </a:lnTo>
                  <a:lnTo>
                    <a:pt x="3975" y="35750"/>
                  </a:lnTo>
                  <a:lnTo>
                    <a:pt x="11912" y="39725"/>
                  </a:lnTo>
                  <a:lnTo>
                    <a:pt x="19862" y="41706"/>
                  </a:lnTo>
                  <a:lnTo>
                    <a:pt x="25819" y="39725"/>
                  </a:lnTo>
                  <a:lnTo>
                    <a:pt x="33769" y="35750"/>
                  </a:lnTo>
                  <a:lnTo>
                    <a:pt x="37731" y="27812"/>
                  </a:lnTo>
                  <a:lnTo>
                    <a:pt x="39725" y="21843"/>
                  </a:lnTo>
                  <a:lnTo>
                    <a:pt x="37731" y="13906"/>
                  </a:lnTo>
                  <a:lnTo>
                    <a:pt x="33769" y="5956"/>
                  </a:lnTo>
                  <a:lnTo>
                    <a:pt x="25819" y="1981"/>
                  </a:lnTo>
                  <a:lnTo>
                    <a:pt x="19862" y="0"/>
                  </a:lnTo>
                  <a:lnTo>
                    <a:pt x="11912" y="1981"/>
                  </a:lnTo>
                  <a:lnTo>
                    <a:pt x="3975" y="5956"/>
                  </a:lnTo>
                  <a:lnTo>
                    <a:pt x="0" y="1390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2633014" y="5356326"/>
              <a:ext cx="437515" cy="115570"/>
            </a:xfrm>
            <a:custGeom>
              <a:avLst/>
              <a:gdLst/>
              <a:ahLst/>
              <a:cxnLst/>
              <a:rect l="l" t="t" r="r" b="b"/>
              <a:pathLst>
                <a:path w="437514" h="115570">
                  <a:moveTo>
                    <a:pt x="0" y="95326"/>
                  </a:moveTo>
                  <a:lnTo>
                    <a:pt x="0" y="87388"/>
                  </a:lnTo>
                  <a:lnTo>
                    <a:pt x="3975" y="79438"/>
                  </a:lnTo>
                  <a:lnTo>
                    <a:pt x="11912" y="75463"/>
                  </a:lnTo>
                  <a:lnTo>
                    <a:pt x="19862" y="73482"/>
                  </a:lnTo>
                  <a:lnTo>
                    <a:pt x="25819" y="75463"/>
                  </a:lnTo>
                  <a:lnTo>
                    <a:pt x="33769" y="79438"/>
                  </a:lnTo>
                  <a:lnTo>
                    <a:pt x="37731" y="87388"/>
                  </a:lnTo>
                  <a:lnTo>
                    <a:pt x="39725" y="95326"/>
                  </a:lnTo>
                  <a:lnTo>
                    <a:pt x="37731" y="101295"/>
                  </a:lnTo>
                  <a:lnTo>
                    <a:pt x="33769" y="109232"/>
                  </a:lnTo>
                  <a:lnTo>
                    <a:pt x="25819" y="113207"/>
                  </a:lnTo>
                  <a:lnTo>
                    <a:pt x="19862" y="115188"/>
                  </a:lnTo>
                  <a:lnTo>
                    <a:pt x="11912" y="113207"/>
                  </a:lnTo>
                  <a:lnTo>
                    <a:pt x="3975" y="109232"/>
                  </a:lnTo>
                  <a:lnTo>
                    <a:pt x="0" y="101295"/>
                  </a:lnTo>
                  <a:lnTo>
                    <a:pt x="0" y="95326"/>
                  </a:lnTo>
                  <a:close/>
                </a:path>
                <a:path w="437514" h="115570">
                  <a:moveTo>
                    <a:pt x="397243" y="19850"/>
                  </a:moveTo>
                  <a:lnTo>
                    <a:pt x="399237" y="11912"/>
                  </a:lnTo>
                  <a:lnTo>
                    <a:pt x="403199" y="3962"/>
                  </a:lnTo>
                  <a:lnTo>
                    <a:pt x="409168" y="0"/>
                  </a:lnTo>
                  <a:lnTo>
                    <a:pt x="425056" y="0"/>
                  </a:lnTo>
                  <a:lnTo>
                    <a:pt x="431012" y="3962"/>
                  </a:lnTo>
                  <a:lnTo>
                    <a:pt x="434987" y="11912"/>
                  </a:lnTo>
                  <a:lnTo>
                    <a:pt x="436968" y="19850"/>
                  </a:lnTo>
                  <a:lnTo>
                    <a:pt x="434987" y="25819"/>
                  </a:lnTo>
                  <a:lnTo>
                    <a:pt x="431012" y="33756"/>
                  </a:lnTo>
                  <a:lnTo>
                    <a:pt x="425056" y="37731"/>
                  </a:lnTo>
                  <a:lnTo>
                    <a:pt x="417106" y="39712"/>
                  </a:lnTo>
                  <a:lnTo>
                    <a:pt x="409168" y="37731"/>
                  </a:lnTo>
                  <a:lnTo>
                    <a:pt x="403199" y="33756"/>
                  </a:lnTo>
                  <a:lnTo>
                    <a:pt x="399237" y="25819"/>
                  </a:lnTo>
                  <a:lnTo>
                    <a:pt x="397243" y="19850"/>
                  </a:lnTo>
                </a:path>
                <a:path w="437514" h="115570">
                  <a:moveTo>
                    <a:pt x="19862" y="73482"/>
                  </a:moveTo>
                  <a:lnTo>
                    <a:pt x="423062" y="0"/>
                  </a:lnTo>
                </a:path>
                <a:path w="437514" h="115570">
                  <a:moveTo>
                    <a:pt x="23837" y="115188"/>
                  </a:moveTo>
                  <a:lnTo>
                    <a:pt x="419087" y="3971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3030258" y="535632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9850"/>
                  </a:moveTo>
                  <a:lnTo>
                    <a:pt x="1993" y="25819"/>
                  </a:lnTo>
                  <a:lnTo>
                    <a:pt x="5956" y="33756"/>
                  </a:lnTo>
                  <a:lnTo>
                    <a:pt x="11925" y="37731"/>
                  </a:lnTo>
                  <a:lnTo>
                    <a:pt x="19862" y="39712"/>
                  </a:lnTo>
                  <a:lnTo>
                    <a:pt x="27813" y="37731"/>
                  </a:lnTo>
                  <a:lnTo>
                    <a:pt x="33769" y="33756"/>
                  </a:lnTo>
                  <a:lnTo>
                    <a:pt x="37744" y="25819"/>
                  </a:lnTo>
                  <a:lnTo>
                    <a:pt x="39725" y="19850"/>
                  </a:lnTo>
                  <a:lnTo>
                    <a:pt x="37744" y="11912"/>
                  </a:lnTo>
                  <a:lnTo>
                    <a:pt x="33769" y="3962"/>
                  </a:lnTo>
                  <a:lnTo>
                    <a:pt x="27813" y="0"/>
                  </a:lnTo>
                  <a:lnTo>
                    <a:pt x="11925" y="0"/>
                  </a:lnTo>
                  <a:lnTo>
                    <a:pt x="5956" y="3962"/>
                  </a:lnTo>
                  <a:lnTo>
                    <a:pt x="1993" y="11912"/>
                  </a:lnTo>
                  <a:lnTo>
                    <a:pt x="0" y="1985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3030258" y="5356326"/>
              <a:ext cx="40005" cy="40005"/>
            </a:xfrm>
            <a:custGeom>
              <a:avLst/>
              <a:gdLst/>
              <a:ahLst/>
              <a:cxnLst/>
              <a:rect l="l" t="t" r="r" b="b"/>
              <a:pathLst>
                <a:path w="40005" h="40004">
                  <a:moveTo>
                    <a:pt x="0" y="19850"/>
                  </a:moveTo>
                  <a:lnTo>
                    <a:pt x="1993" y="11912"/>
                  </a:lnTo>
                  <a:lnTo>
                    <a:pt x="5956" y="3962"/>
                  </a:lnTo>
                  <a:lnTo>
                    <a:pt x="11925" y="0"/>
                  </a:lnTo>
                  <a:lnTo>
                    <a:pt x="27813" y="0"/>
                  </a:lnTo>
                  <a:lnTo>
                    <a:pt x="33769" y="3962"/>
                  </a:lnTo>
                  <a:lnTo>
                    <a:pt x="37744" y="11912"/>
                  </a:lnTo>
                  <a:lnTo>
                    <a:pt x="39725" y="19850"/>
                  </a:lnTo>
                  <a:lnTo>
                    <a:pt x="37744" y="25819"/>
                  </a:lnTo>
                  <a:lnTo>
                    <a:pt x="33769" y="33756"/>
                  </a:lnTo>
                  <a:lnTo>
                    <a:pt x="27813" y="37731"/>
                  </a:lnTo>
                  <a:lnTo>
                    <a:pt x="19862" y="39712"/>
                  </a:lnTo>
                  <a:lnTo>
                    <a:pt x="11925" y="37731"/>
                  </a:lnTo>
                  <a:lnTo>
                    <a:pt x="5956" y="33756"/>
                  </a:lnTo>
                  <a:lnTo>
                    <a:pt x="1993" y="25819"/>
                  </a:lnTo>
                  <a:lnTo>
                    <a:pt x="0" y="1985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15" name="object 915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534259" y="4308144"/>
              <a:ext cx="173672" cy="173672"/>
            </a:xfrm>
            <a:prstGeom prst="rect">
              <a:avLst/>
            </a:prstGeom>
          </p:spPr>
        </p:pic>
        <p:pic>
          <p:nvPicPr>
            <p:cNvPr id="916" name="object 916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008972" y="4308144"/>
              <a:ext cx="173659" cy="173672"/>
            </a:xfrm>
            <a:prstGeom prst="rect">
              <a:avLst/>
            </a:prstGeom>
          </p:spPr>
        </p:pic>
        <p:sp>
          <p:nvSpPr>
            <p:cNvPr id="917" name="object 917"/>
            <p:cNvSpPr/>
            <p:nvPr/>
          </p:nvSpPr>
          <p:spPr>
            <a:xfrm>
              <a:off x="1939810" y="3149612"/>
              <a:ext cx="1851660" cy="2030095"/>
            </a:xfrm>
            <a:custGeom>
              <a:avLst/>
              <a:gdLst/>
              <a:ahLst/>
              <a:cxnLst/>
              <a:rect l="l" t="t" r="r" b="b"/>
              <a:pathLst>
                <a:path w="1851660" h="2030095">
                  <a:moveTo>
                    <a:pt x="611758" y="963320"/>
                  </a:moveTo>
                  <a:lnTo>
                    <a:pt x="768680" y="933526"/>
                  </a:lnTo>
                </a:path>
                <a:path w="1851660" h="2030095">
                  <a:moveTo>
                    <a:pt x="1062647" y="881888"/>
                  </a:moveTo>
                  <a:lnTo>
                    <a:pt x="1229487" y="850099"/>
                  </a:lnTo>
                </a:path>
                <a:path w="1851660" h="2030095">
                  <a:moveTo>
                    <a:pt x="617727" y="1026883"/>
                  </a:moveTo>
                  <a:lnTo>
                    <a:pt x="768680" y="997089"/>
                  </a:lnTo>
                </a:path>
                <a:path w="1851660" h="2030095">
                  <a:moveTo>
                    <a:pt x="1062647" y="941476"/>
                  </a:moveTo>
                  <a:lnTo>
                    <a:pt x="1223530" y="911682"/>
                  </a:lnTo>
                </a:path>
                <a:path w="1851660" h="2030095">
                  <a:moveTo>
                    <a:pt x="617727" y="856068"/>
                  </a:moveTo>
                  <a:lnTo>
                    <a:pt x="768680" y="828255"/>
                  </a:lnTo>
                </a:path>
                <a:path w="1851660" h="2030095">
                  <a:moveTo>
                    <a:pt x="1060653" y="772642"/>
                  </a:moveTo>
                  <a:lnTo>
                    <a:pt x="1223530" y="742848"/>
                  </a:lnTo>
                </a:path>
                <a:path w="1851660" h="2030095">
                  <a:moveTo>
                    <a:pt x="611758" y="794486"/>
                  </a:moveTo>
                  <a:lnTo>
                    <a:pt x="768680" y="764692"/>
                  </a:lnTo>
                </a:path>
                <a:path w="1851660" h="2030095">
                  <a:moveTo>
                    <a:pt x="1090447" y="705104"/>
                  </a:moveTo>
                  <a:lnTo>
                    <a:pt x="1229487" y="679284"/>
                  </a:lnTo>
                </a:path>
                <a:path w="1851660" h="2030095">
                  <a:moveTo>
                    <a:pt x="617727" y="687235"/>
                  </a:moveTo>
                  <a:lnTo>
                    <a:pt x="724979" y="667372"/>
                  </a:lnTo>
                </a:path>
                <a:path w="1851660" h="2030095">
                  <a:moveTo>
                    <a:pt x="1150035" y="585927"/>
                  </a:moveTo>
                  <a:lnTo>
                    <a:pt x="1223530" y="572033"/>
                  </a:lnTo>
                </a:path>
                <a:path w="1851660" h="2030095">
                  <a:moveTo>
                    <a:pt x="1150035" y="526351"/>
                  </a:moveTo>
                  <a:lnTo>
                    <a:pt x="1229487" y="510463"/>
                  </a:lnTo>
                </a:path>
                <a:path w="1851660" h="2030095">
                  <a:moveTo>
                    <a:pt x="611758" y="623671"/>
                  </a:moveTo>
                  <a:lnTo>
                    <a:pt x="695185" y="609765"/>
                  </a:lnTo>
                </a:path>
                <a:path w="1851660" h="2030095">
                  <a:moveTo>
                    <a:pt x="617727" y="516420"/>
                  </a:moveTo>
                  <a:lnTo>
                    <a:pt x="695185" y="502513"/>
                  </a:lnTo>
                </a:path>
                <a:path w="1851660" h="2030095">
                  <a:moveTo>
                    <a:pt x="1150035" y="415112"/>
                  </a:moveTo>
                  <a:lnTo>
                    <a:pt x="1223530" y="403199"/>
                  </a:lnTo>
                </a:path>
                <a:path w="1851660" h="2030095">
                  <a:moveTo>
                    <a:pt x="1148054" y="355523"/>
                  </a:moveTo>
                  <a:lnTo>
                    <a:pt x="1229486" y="339648"/>
                  </a:lnTo>
                </a:path>
                <a:path w="1851660" h="2030095">
                  <a:moveTo>
                    <a:pt x="611758" y="454837"/>
                  </a:moveTo>
                  <a:lnTo>
                    <a:pt x="693204" y="440944"/>
                  </a:lnTo>
                </a:path>
                <a:path w="1851660" h="2030095">
                  <a:moveTo>
                    <a:pt x="617727" y="347586"/>
                  </a:moveTo>
                  <a:lnTo>
                    <a:pt x="693204" y="333679"/>
                  </a:lnTo>
                </a:path>
                <a:path w="1851660" h="2030095">
                  <a:moveTo>
                    <a:pt x="1148054" y="246291"/>
                  </a:moveTo>
                  <a:lnTo>
                    <a:pt x="1223530" y="232384"/>
                  </a:lnTo>
                </a:path>
                <a:path w="1851660" h="2030095">
                  <a:moveTo>
                    <a:pt x="1148054" y="186702"/>
                  </a:moveTo>
                  <a:lnTo>
                    <a:pt x="1229486" y="170815"/>
                  </a:lnTo>
                </a:path>
                <a:path w="1851660" h="2030095">
                  <a:moveTo>
                    <a:pt x="611758" y="286016"/>
                  </a:moveTo>
                  <a:lnTo>
                    <a:pt x="693204" y="272110"/>
                  </a:lnTo>
                </a:path>
                <a:path w="1851660" h="2030095">
                  <a:moveTo>
                    <a:pt x="617727" y="176771"/>
                  </a:moveTo>
                  <a:lnTo>
                    <a:pt x="693204" y="160883"/>
                  </a:lnTo>
                </a:path>
                <a:path w="1851660" h="2030095">
                  <a:moveTo>
                    <a:pt x="1150035" y="75476"/>
                  </a:moveTo>
                  <a:lnTo>
                    <a:pt x="1223530" y="63550"/>
                  </a:lnTo>
                </a:path>
                <a:path w="1851660" h="2030095">
                  <a:moveTo>
                    <a:pt x="611758" y="117182"/>
                  </a:moveTo>
                  <a:lnTo>
                    <a:pt x="693204" y="101295"/>
                  </a:lnTo>
                </a:path>
                <a:path w="1851660" h="2030095">
                  <a:moveTo>
                    <a:pt x="1150035" y="17868"/>
                  </a:moveTo>
                  <a:lnTo>
                    <a:pt x="1229486" y="0"/>
                  </a:lnTo>
                </a:path>
                <a:path w="1851660" h="2030095">
                  <a:moveTo>
                    <a:pt x="1543316" y="2027948"/>
                  </a:moveTo>
                  <a:lnTo>
                    <a:pt x="1428115" y="2027948"/>
                  </a:lnTo>
                </a:path>
                <a:path w="1851660" h="2030095">
                  <a:moveTo>
                    <a:pt x="1851190" y="1930615"/>
                  </a:moveTo>
                  <a:lnTo>
                    <a:pt x="1851190" y="1767738"/>
                  </a:lnTo>
                </a:path>
                <a:path w="1851660" h="2030095">
                  <a:moveTo>
                    <a:pt x="409168" y="2029929"/>
                  </a:moveTo>
                  <a:lnTo>
                    <a:pt x="0" y="202992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2855467" y="4988547"/>
              <a:ext cx="2469515" cy="1618615"/>
            </a:xfrm>
            <a:custGeom>
              <a:avLst/>
              <a:gdLst/>
              <a:ahLst/>
              <a:cxnLst/>
              <a:rect l="l" t="t" r="r" b="b"/>
              <a:pathLst>
                <a:path w="2469515" h="1618615">
                  <a:moveTo>
                    <a:pt x="0" y="1129982"/>
                  </a:moveTo>
                  <a:lnTo>
                    <a:pt x="0" y="1618183"/>
                  </a:lnTo>
                </a:path>
                <a:path w="2469515" h="1618615">
                  <a:moveTo>
                    <a:pt x="849896" y="0"/>
                  </a:moveTo>
                  <a:lnTo>
                    <a:pt x="2469387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19" name="object 919"/>
          <p:cNvSpPr txBox="1"/>
          <p:nvPr/>
        </p:nvSpPr>
        <p:spPr>
          <a:xfrm>
            <a:off x="3886419" y="4688232"/>
            <a:ext cx="14585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180">
                <a:solidFill>
                  <a:srgbClr val="060C0C"/>
                </a:solidFill>
                <a:latin typeface="Arial"/>
                <a:cs typeface="Arial"/>
              </a:rPr>
              <a:t>A</a:t>
            </a:r>
            <a:r>
              <a:rPr dirty="0" sz="1800" spc="-10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20">
                <a:solidFill>
                  <a:srgbClr val="060C0C"/>
                </a:solidFill>
                <a:latin typeface="Arial"/>
                <a:cs typeface="Arial"/>
              </a:rPr>
              <a:t>la</a:t>
            </a:r>
            <a:r>
              <a:rPr dirty="0" sz="1800" spc="-10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65">
                <a:solidFill>
                  <a:srgbClr val="060C0C"/>
                </a:solidFill>
                <a:latin typeface="Arial"/>
                <a:cs typeface="Arial"/>
              </a:rPr>
              <a:t>membrana</a:t>
            </a:r>
            <a:endParaRPr sz="1800">
              <a:latin typeface="Arial"/>
              <a:cs typeface="Arial"/>
            </a:endParaRPr>
          </a:p>
        </p:txBody>
      </p:sp>
      <p:sp>
        <p:nvSpPr>
          <p:cNvPr id="920" name="object 920"/>
          <p:cNvSpPr txBox="1"/>
          <p:nvPr/>
        </p:nvSpPr>
        <p:spPr>
          <a:xfrm>
            <a:off x="2959324" y="6377330"/>
            <a:ext cx="159893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13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8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20">
                <a:solidFill>
                  <a:srgbClr val="060C0C"/>
                </a:solidFill>
                <a:latin typeface="Arial"/>
                <a:cs typeface="Arial"/>
              </a:rPr>
              <a:t>la</a:t>
            </a:r>
            <a:r>
              <a:rPr dirty="0" sz="18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60">
                <a:solidFill>
                  <a:srgbClr val="060C0C"/>
                </a:solidFill>
                <a:latin typeface="Arial"/>
                <a:cs typeface="Arial"/>
              </a:rPr>
              <a:t>conexión</a:t>
            </a:r>
            <a:r>
              <a:rPr dirty="0" sz="18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921" name="object 921"/>
          <p:cNvSpPr/>
          <p:nvPr/>
        </p:nvSpPr>
        <p:spPr>
          <a:xfrm>
            <a:off x="2762123" y="6254102"/>
            <a:ext cx="193040" cy="0"/>
          </a:xfrm>
          <a:custGeom>
            <a:avLst/>
            <a:gdLst/>
            <a:ahLst/>
            <a:cxnLst/>
            <a:rect l="l" t="t" r="r" b="b"/>
            <a:pathLst>
              <a:path w="193039" h="0">
                <a:moveTo>
                  <a:pt x="0" y="0"/>
                </a:moveTo>
                <a:lnTo>
                  <a:pt x="192658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2" name="object 92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923" name="object 92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159874" y="2069909"/>
            <a:ext cx="1800225" cy="541655"/>
            <a:chOff x="3159874" y="2069909"/>
            <a:chExt cx="1800225" cy="541655"/>
          </a:xfrm>
        </p:grpSpPr>
        <p:sp>
          <p:nvSpPr>
            <p:cNvPr id="3" name="object 3"/>
            <p:cNvSpPr/>
            <p:nvPr/>
          </p:nvSpPr>
          <p:spPr>
            <a:xfrm>
              <a:off x="3225622" y="2304554"/>
              <a:ext cx="323850" cy="71755"/>
            </a:xfrm>
            <a:custGeom>
              <a:avLst/>
              <a:gdLst/>
              <a:ahLst/>
              <a:cxnLst/>
              <a:rect l="l" t="t" r="r" b="b"/>
              <a:pathLst>
                <a:path w="323850" h="71755">
                  <a:moveTo>
                    <a:pt x="0" y="71323"/>
                  </a:moveTo>
                  <a:lnTo>
                    <a:pt x="0" y="0"/>
                  </a:lnTo>
                  <a:lnTo>
                    <a:pt x="323697" y="0"/>
                  </a:lnTo>
                  <a:lnTo>
                    <a:pt x="323697" y="71323"/>
                  </a:lnTo>
                  <a:lnTo>
                    <a:pt x="0" y="7132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159874" y="2276297"/>
              <a:ext cx="130327" cy="130327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3548659" y="2183447"/>
              <a:ext cx="361315" cy="313055"/>
            </a:xfrm>
            <a:custGeom>
              <a:avLst/>
              <a:gdLst/>
              <a:ahLst/>
              <a:cxnLst/>
              <a:rect l="l" t="t" r="r" b="b"/>
              <a:pathLst>
                <a:path w="361314" h="313055">
                  <a:moveTo>
                    <a:pt x="0" y="312927"/>
                  </a:moveTo>
                  <a:lnTo>
                    <a:pt x="0" y="0"/>
                  </a:lnTo>
                  <a:lnTo>
                    <a:pt x="360933" y="0"/>
                  </a:lnTo>
                  <a:lnTo>
                    <a:pt x="360933" y="312927"/>
                  </a:lnTo>
                  <a:lnTo>
                    <a:pt x="0" y="31292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549319" y="2184019"/>
              <a:ext cx="156845" cy="313055"/>
            </a:xfrm>
            <a:custGeom>
              <a:avLst/>
              <a:gdLst/>
              <a:ahLst/>
              <a:cxnLst/>
              <a:rect l="l" t="t" r="r" b="b"/>
              <a:pathLst>
                <a:path w="156845" h="313055">
                  <a:moveTo>
                    <a:pt x="0" y="0"/>
                  </a:moveTo>
                  <a:lnTo>
                    <a:pt x="0" y="312927"/>
                  </a:lnTo>
                  <a:lnTo>
                    <a:pt x="156527" y="1564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549319" y="2159114"/>
              <a:ext cx="1080770" cy="361950"/>
            </a:xfrm>
            <a:custGeom>
              <a:avLst/>
              <a:gdLst/>
              <a:ahLst/>
              <a:cxnLst/>
              <a:rect l="l" t="t" r="r" b="b"/>
              <a:pathLst>
                <a:path w="1080770" h="361950">
                  <a:moveTo>
                    <a:pt x="156527" y="181368"/>
                  </a:moveTo>
                  <a:lnTo>
                    <a:pt x="0" y="337832"/>
                  </a:lnTo>
                  <a:lnTo>
                    <a:pt x="0" y="24904"/>
                  </a:lnTo>
                  <a:lnTo>
                    <a:pt x="156527" y="181368"/>
                  </a:lnTo>
                  <a:close/>
                </a:path>
                <a:path w="1080770" h="361950">
                  <a:moveTo>
                    <a:pt x="360273" y="361581"/>
                  </a:moveTo>
                  <a:lnTo>
                    <a:pt x="360273" y="584"/>
                  </a:lnTo>
                  <a:lnTo>
                    <a:pt x="720255" y="584"/>
                  </a:lnTo>
                  <a:lnTo>
                    <a:pt x="720255" y="361581"/>
                  </a:lnTo>
                  <a:lnTo>
                    <a:pt x="360273" y="361581"/>
                  </a:lnTo>
                  <a:close/>
                </a:path>
                <a:path w="1080770" h="361950">
                  <a:moveTo>
                    <a:pt x="720344" y="361581"/>
                  </a:moveTo>
                  <a:lnTo>
                    <a:pt x="720344" y="584"/>
                  </a:lnTo>
                  <a:lnTo>
                    <a:pt x="1080325" y="584"/>
                  </a:lnTo>
                  <a:lnTo>
                    <a:pt x="1080325" y="361581"/>
                  </a:lnTo>
                  <a:lnTo>
                    <a:pt x="720344" y="361581"/>
                  </a:lnTo>
                  <a:close/>
                </a:path>
                <a:path w="1080770" h="361950">
                  <a:moveTo>
                    <a:pt x="629640" y="289432"/>
                  </a:moveTo>
                  <a:lnTo>
                    <a:pt x="629640" y="361810"/>
                  </a:lnTo>
                </a:path>
                <a:path w="1080770" h="361950">
                  <a:moveTo>
                    <a:pt x="593902" y="289432"/>
                  </a:moveTo>
                  <a:lnTo>
                    <a:pt x="666292" y="289432"/>
                  </a:lnTo>
                </a:path>
                <a:path w="1080770" h="361950">
                  <a:moveTo>
                    <a:pt x="449148" y="361581"/>
                  </a:moveTo>
                  <a:lnTo>
                    <a:pt x="449148" y="584"/>
                  </a:lnTo>
                </a:path>
                <a:path w="1080770" h="361950">
                  <a:moveTo>
                    <a:pt x="811326" y="0"/>
                  </a:moveTo>
                  <a:lnTo>
                    <a:pt x="991323" y="36139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981056" y="216049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25" y="107480"/>
                  </a:lnTo>
                  <a:lnTo>
                    <a:pt x="17411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981056" y="216049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25" y="107480"/>
                  </a:lnTo>
                  <a:lnTo>
                    <a:pt x="0" y="107480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475683" y="2418054"/>
              <a:ext cx="66040" cy="103505"/>
            </a:xfrm>
            <a:custGeom>
              <a:avLst/>
              <a:gdLst/>
              <a:ahLst/>
              <a:cxnLst/>
              <a:rect l="l" t="t" r="r" b="b"/>
              <a:pathLst>
                <a:path w="66039" h="103505">
                  <a:moveTo>
                    <a:pt x="0" y="16560"/>
                  </a:moveTo>
                  <a:lnTo>
                    <a:pt x="66027" y="103314"/>
                  </a:lnTo>
                  <a:lnTo>
                    <a:pt x="31661" y="0"/>
                  </a:lnTo>
                  <a:lnTo>
                    <a:pt x="0" y="1656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325327" y="2069909"/>
              <a:ext cx="629285" cy="541655"/>
            </a:xfrm>
            <a:custGeom>
              <a:avLst/>
              <a:gdLst/>
              <a:ahLst/>
              <a:cxnLst/>
              <a:rect l="l" t="t" r="r" b="b"/>
              <a:pathLst>
                <a:path w="629285" h="541655">
                  <a:moveTo>
                    <a:pt x="216382" y="451459"/>
                  </a:moveTo>
                  <a:lnTo>
                    <a:pt x="150355" y="364705"/>
                  </a:lnTo>
                  <a:lnTo>
                    <a:pt x="182016" y="348145"/>
                  </a:lnTo>
                  <a:lnTo>
                    <a:pt x="216382" y="451459"/>
                  </a:lnTo>
                  <a:close/>
                </a:path>
                <a:path w="629285" h="541655">
                  <a:moveTo>
                    <a:pt x="0" y="378637"/>
                  </a:moveTo>
                  <a:lnTo>
                    <a:pt x="72377" y="378637"/>
                  </a:lnTo>
                </a:path>
                <a:path w="629285" h="541655">
                  <a:moveTo>
                    <a:pt x="35737" y="378637"/>
                  </a:moveTo>
                  <a:lnTo>
                    <a:pt x="35737" y="451015"/>
                  </a:lnTo>
                </a:path>
                <a:path w="629285" h="541655">
                  <a:moveTo>
                    <a:pt x="35051" y="89788"/>
                  </a:moveTo>
                  <a:lnTo>
                    <a:pt x="35051" y="0"/>
                  </a:lnTo>
                </a:path>
                <a:path w="629285" h="541655">
                  <a:moveTo>
                    <a:pt x="35051" y="450786"/>
                  </a:moveTo>
                  <a:lnTo>
                    <a:pt x="35051" y="541489"/>
                  </a:lnTo>
                </a:path>
                <a:path w="629285" h="541655">
                  <a:moveTo>
                    <a:pt x="216382" y="450786"/>
                  </a:moveTo>
                  <a:lnTo>
                    <a:pt x="216382" y="541489"/>
                  </a:lnTo>
                </a:path>
                <a:path w="629285" h="541655">
                  <a:moveTo>
                    <a:pt x="628992" y="270294"/>
                  </a:moveTo>
                  <a:lnTo>
                    <a:pt x="601497" y="360083"/>
                  </a:lnTo>
                  <a:lnTo>
                    <a:pt x="547446" y="180505"/>
                  </a:lnTo>
                  <a:lnTo>
                    <a:pt x="493382" y="360083"/>
                  </a:lnTo>
                  <a:lnTo>
                    <a:pt x="439331" y="180505"/>
                  </a:lnTo>
                  <a:lnTo>
                    <a:pt x="385267" y="360083"/>
                  </a:lnTo>
                  <a:lnTo>
                    <a:pt x="331215" y="180505"/>
                  </a:lnTo>
                  <a:lnTo>
                    <a:pt x="304647" y="27029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4229320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4572224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14" name="object 14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6" name="object 16"/>
          <p:cNvGrpSpPr/>
          <p:nvPr/>
        </p:nvGrpSpPr>
        <p:grpSpPr>
          <a:xfrm>
            <a:off x="7470673" y="2069909"/>
            <a:ext cx="1800225" cy="541655"/>
            <a:chOff x="7470673" y="2069909"/>
            <a:chExt cx="1800225" cy="541655"/>
          </a:xfrm>
        </p:grpSpPr>
        <p:sp>
          <p:nvSpPr>
            <p:cNvPr id="17" name="object 17"/>
            <p:cNvSpPr/>
            <p:nvPr/>
          </p:nvSpPr>
          <p:spPr>
            <a:xfrm>
              <a:off x="7536421" y="2304554"/>
              <a:ext cx="323850" cy="71755"/>
            </a:xfrm>
            <a:custGeom>
              <a:avLst/>
              <a:gdLst/>
              <a:ahLst/>
              <a:cxnLst/>
              <a:rect l="l" t="t" r="r" b="b"/>
              <a:pathLst>
                <a:path w="323850" h="71755">
                  <a:moveTo>
                    <a:pt x="0" y="71323"/>
                  </a:moveTo>
                  <a:lnTo>
                    <a:pt x="0" y="0"/>
                  </a:lnTo>
                  <a:lnTo>
                    <a:pt x="323697" y="0"/>
                  </a:lnTo>
                  <a:lnTo>
                    <a:pt x="323697" y="71323"/>
                  </a:lnTo>
                  <a:lnTo>
                    <a:pt x="0" y="7132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7470673" y="2276297"/>
              <a:ext cx="130340" cy="130327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7859458" y="2183447"/>
              <a:ext cx="361315" cy="313055"/>
            </a:xfrm>
            <a:custGeom>
              <a:avLst/>
              <a:gdLst/>
              <a:ahLst/>
              <a:cxnLst/>
              <a:rect l="l" t="t" r="r" b="b"/>
              <a:pathLst>
                <a:path w="361315" h="313055">
                  <a:moveTo>
                    <a:pt x="0" y="312927"/>
                  </a:moveTo>
                  <a:lnTo>
                    <a:pt x="0" y="0"/>
                  </a:lnTo>
                  <a:lnTo>
                    <a:pt x="360933" y="0"/>
                  </a:lnTo>
                  <a:lnTo>
                    <a:pt x="360933" y="312927"/>
                  </a:lnTo>
                  <a:lnTo>
                    <a:pt x="0" y="31292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7860118" y="2184019"/>
              <a:ext cx="156845" cy="313055"/>
            </a:xfrm>
            <a:custGeom>
              <a:avLst/>
              <a:gdLst/>
              <a:ahLst/>
              <a:cxnLst/>
              <a:rect l="l" t="t" r="r" b="b"/>
              <a:pathLst>
                <a:path w="156845" h="313055">
                  <a:moveTo>
                    <a:pt x="0" y="0"/>
                  </a:moveTo>
                  <a:lnTo>
                    <a:pt x="0" y="312927"/>
                  </a:lnTo>
                  <a:lnTo>
                    <a:pt x="156527" y="1564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7860118" y="2158898"/>
              <a:ext cx="1080770" cy="361950"/>
            </a:xfrm>
            <a:custGeom>
              <a:avLst/>
              <a:gdLst/>
              <a:ahLst/>
              <a:cxnLst/>
              <a:rect l="l" t="t" r="r" b="b"/>
              <a:pathLst>
                <a:path w="1080770" h="361950">
                  <a:moveTo>
                    <a:pt x="156527" y="181584"/>
                  </a:moveTo>
                  <a:lnTo>
                    <a:pt x="0" y="338048"/>
                  </a:lnTo>
                  <a:lnTo>
                    <a:pt x="0" y="25120"/>
                  </a:lnTo>
                  <a:lnTo>
                    <a:pt x="156527" y="181584"/>
                  </a:lnTo>
                  <a:close/>
                </a:path>
                <a:path w="1080770" h="361950">
                  <a:moveTo>
                    <a:pt x="360273" y="361797"/>
                  </a:moveTo>
                  <a:lnTo>
                    <a:pt x="360273" y="800"/>
                  </a:lnTo>
                  <a:lnTo>
                    <a:pt x="720255" y="800"/>
                  </a:lnTo>
                  <a:lnTo>
                    <a:pt x="720255" y="361797"/>
                  </a:lnTo>
                  <a:lnTo>
                    <a:pt x="360273" y="361797"/>
                  </a:lnTo>
                  <a:close/>
                </a:path>
                <a:path w="1080770" h="361950">
                  <a:moveTo>
                    <a:pt x="720356" y="361797"/>
                  </a:moveTo>
                  <a:lnTo>
                    <a:pt x="720356" y="800"/>
                  </a:lnTo>
                  <a:lnTo>
                    <a:pt x="1080338" y="800"/>
                  </a:lnTo>
                  <a:lnTo>
                    <a:pt x="1080338" y="361797"/>
                  </a:lnTo>
                  <a:lnTo>
                    <a:pt x="720356" y="361797"/>
                  </a:lnTo>
                  <a:close/>
                </a:path>
                <a:path w="1080770" h="361950">
                  <a:moveTo>
                    <a:pt x="991565" y="288848"/>
                  </a:moveTo>
                  <a:lnTo>
                    <a:pt x="991565" y="361226"/>
                  </a:lnTo>
                </a:path>
                <a:path w="1080770" h="361950">
                  <a:moveTo>
                    <a:pt x="955827" y="288848"/>
                  </a:moveTo>
                  <a:lnTo>
                    <a:pt x="1028204" y="288848"/>
                  </a:lnTo>
                </a:path>
                <a:path w="1080770" h="361950">
                  <a:moveTo>
                    <a:pt x="811060" y="360997"/>
                  </a:moveTo>
                  <a:lnTo>
                    <a:pt x="811060" y="0"/>
                  </a:lnTo>
                </a:path>
                <a:path w="1080770" h="361950">
                  <a:moveTo>
                    <a:pt x="449643" y="215"/>
                  </a:moveTo>
                  <a:lnTo>
                    <a:pt x="629653" y="36160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8653767" y="215969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37" y="107480"/>
                  </a:lnTo>
                  <a:lnTo>
                    <a:pt x="17411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8653767" y="215969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37" y="107480"/>
                  </a:lnTo>
                  <a:lnTo>
                    <a:pt x="0" y="107480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419401" y="2412657"/>
              <a:ext cx="76834" cy="114109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8274443" y="2069909"/>
              <a:ext cx="991235" cy="541655"/>
            </a:xfrm>
            <a:custGeom>
              <a:avLst/>
              <a:gdLst/>
              <a:ahLst/>
              <a:cxnLst/>
              <a:rect l="l" t="t" r="r" b="b"/>
              <a:pathLst>
                <a:path w="991234" h="541655">
                  <a:moveTo>
                    <a:pt x="0" y="378637"/>
                  </a:moveTo>
                  <a:lnTo>
                    <a:pt x="72389" y="378637"/>
                  </a:lnTo>
                </a:path>
                <a:path w="991234" h="541655">
                  <a:moveTo>
                    <a:pt x="35737" y="378637"/>
                  </a:moveTo>
                  <a:lnTo>
                    <a:pt x="35737" y="451015"/>
                  </a:lnTo>
                </a:path>
                <a:path w="991234" h="541655">
                  <a:moveTo>
                    <a:pt x="396735" y="89788"/>
                  </a:moveTo>
                  <a:lnTo>
                    <a:pt x="396735" y="0"/>
                  </a:lnTo>
                </a:path>
                <a:path w="991234" h="541655">
                  <a:moveTo>
                    <a:pt x="396735" y="450786"/>
                  </a:moveTo>
                  <a:lnTo>
                    <a:pt x="396735" y="541489"/>
                  </a:lnTo>
                </a:path>
                <a:path w="991234" h="541655">
                  <a:moveTo>
                    <a:pt x="577240" y="450786"/>
                  </a:moveTo>
                  <a:lnTo>
                    <a:pt x="577240" y="541489"/>
                  </a:lnTo>
                </a:path>
                <a:path w="991234" h="541655">
                  <a:moveTo>
                    <a:pt x="990688" y="270294"/>
                  </a:moveTo>
                  <a:lnTo>
                    <a:pt x="963193" y="360083"/>
                  </a:lnTo>
                  <a:lnTo>
                    <a:pt x="909142" y="180505"/>
                  </a:lnTo>
                  <a:lnTo>
                    <a:pt x="855078" y="360083"/>
                  </a:lnTo>
                  <a:lnTo>
                    <a:pt x="801027" y="180505"/>
                  </a:lnTo>
                  <a:lnTo>
                    <a:pt x="746963" y="360083"/>
                  </a:lnTo>
                  <a:lnTo>
                    <a:pt x="692911" y="180505"/>
                  </a:lnTo>
                  <a:lnTo>
                    <a:pt x="666343" y="27029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 txBox="1"/>
          <p:nvPr/>
        </p:nvSpPr>
        <p:spPr>
          <a:xfrm>
            <a:off x="4242019" y="1995577"/>
            <a:ext cx="43992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317365" algn="l"/>
              </a:tabLst>
            </a:pPr>
            <a:r>
              <a:rPr dirty="0" sz="1000" spc="-50">
                <a:latin typeface="Arial"/>
                <a:cs typeface="Arial"/>
              </a:rPr>
              <a:t>2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8547319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890224" y="2516277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9" name="object 29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 </a:t>
            </a:r>
            <a:r>
              <a:rPr dirty="0" spc="-125"/>
              <a:t>de</a:t>
            </a:r>
            <a:r>
              <a:rPr dirty="0" spc="-85"/>
              <a:t> </a:t>
            </a:r>
            <a:r>
              <a:rPr dirty="0" spc="100"/>
              <a:t>3/2</a:t>
            </a:r>
            <a:r>
              <a:rPr dirty="0" spc="-85"/>
              <a:t> </a:t>
            </a:r>
            <a:r>
              <a:rPr dirty="0" spc="-90"/>
              <a:t>vías,</a:t>
            </a:r>
            <a:r>
              <a:rPr dirty="0" spc="-80"/>
              <a:t> </a:t>
            </a:r>
            <a:r>
              <a:rPr dirty="0" spc="-95"/>
              <a:t>servopilotada,</a:t>
            </a:r>
            <a:r>
              <a:rPr dirty="0" spc="-85"/>
              <a:t> </a:t>
            </a:r>
            <a:r>
              <a:rPr dirty="0" spc="-125"/>
              <a:t>de</a:t>
            </a:r>
            <a:r>
              <a:rPr dirty="0" spc="-85"/>
              <a:t> </a:t>
            </a:r>
            <a:r>
              <a:rPr dirty="0" spc="-125"/>
              <a:t>accionamiento</a:t>
            </a:r>
            <a:r>
              <a:rPr dirty="0" spc="-85"/>
              <a:t> </a:t>
            </a:r>
            <a:r>
              <a:rPr dirty="0" spc="-135"/>
              <a:t>por</a:t>
            </a:r>
            <a:r>
              <a:rPr dirty="0" spc="-80"/>
              <a:t> </a:t>
            </a:r>
            <a:r>
              <a:rPr dirty="0" spc="-110"/>
              <a:t>palanca</a:t>
            </a:r>
            <a:r>
              <a:rPr dirty="0" spc="-85"/>
              <a:t> </a:t>
            </a:r>
            <a:r>
              <a:rPr dirty="0" spc="-190"/>
              <a:t>con</a:t>
            </a:r>
            <a:r>
              <a:rPr dirty="0" spc="-85"/>
              <a:t> </a:t>
            </a:r>
            <a:r>
              <a:rPr dirty="0" spc="-10"/>
              <a:t>rodillo</a:t>
            </a:r>
          </a:p>
        </p:txBody>
      </p:sp>
      <p:grpSp>
        <p:nvGrpSpPr>
          <p:cNvPr id="30" name="object 30"/>
          <p:cNvGrpSpPr/>
          <p:nvPr/>
        </p:nvGrpSpPr>
        <p:grpSpPr>
          <a:xfrm>
            <a:off x="5572696" y="3014294"/>
            <a:ext cx="2505075" cy="3232150"/>
            <a:chOff x="5572696" y="3014294"/>
            <a:chExt cx="2505075" cy="3232150"/>
          </a:xfrm>
        </p:grpSpPr>
        <p:sp>
          <p:nvSpPr>
            <p:cNvPr id="31" name="object 31"/>
            <p:cNvSpPr/>
            <p:nvPr/>
          </p:nvSpPr>
          <p:spPr>
            <a:xfrm>
              <a:off x="5578094" y="4140657"/>
              <a:ext cx="1915795" cy="1985645"/>
            </a:xfrm>
            <a:custGeom>
              <a:avLst/>
              <a:gdLst/>
              <a:ahLst/>
              <a:cxnLst/>
              <a:rect l="l" t="t" r="r" b="b"/>
              <a:pathLst>
                <a:path w="1915795" h="1985645">
                  <a:moveTo>
                    <a:pt x="0" y="1374013"/>
                  </a:moveTo>
                  <a:lnTo>
                    <a:pt x="0" y="1907590"/>
                  </a:lnTo>
                  <a:lnTo>
                    <a:pt x="35496" y="1870951"/>
                  </a:lnTo>
                  <a:lnTo>
                    <a:pt x="516407" y="1870951"/>
                  </a:lnTo>
                  <a:lnTo>
                    <a:pt x="516407" y="1756448"/>
                  </a:lnTo>
                  <a:lnTo>
                    <a:pt x="806094" y="1756448"/>
                  </a:lnTo>
                  <a:lnTo>
                    <a:pt x="806094" y="1985454"/>
                  </a:lnTo>
                  <a:lnTo>
                    <a:pt x="1112951" y="1985454"/>
                  </a:lnTo>
                  <a:lnTo>
                    <a:pt x="1112951" y="1774774"/>
                  </a:lnTo>
                  <a:lnTo>
                    <a:pt x="1188529" y="1696910"/>
                  </a:lnTo>
                  <a:lnTo>
                    <a:pt x="1188529" y="1408366"/>
                  </a:lnTo>
                  <a:lnTo>
                    <a:pt x="1147305" y="1408366"/>
                  </a:lnTo>
                  <a:lnTo>
                    <a:pt x="1147305" y="1524012"/>
                  </a:lnTo>
                  <a:lnTo>
                    <a:pt x="1035100" y="1524012"/>
                  </a:lnTo>
                  <a:lnTo>
                    <a:pt x="1035100" y="1565236"/>
                  </a:lnTo>
                  <a:lnTo>
                    <a:pt x="998448" y="1565236"/>
                  </a:lnTo>
                  <a:lnTo>
                    <a:pt x="998448" y="645782"/>
                  </a:lnTo>
                  <a:lnTo>
                    <a:pt x="1035100" y="645782"/>
                  </a:lnTo>
                  <a:lnTo>
                    <a:pt x="1069441" y="680135"/>
                  </a:lnTo>
                  <a:lnTo>
                    <a:pt x="1069441" y="794638"/>
                  </a:lnTo>
                  <a:lnTo>
                    <a:pt x="1107135" y="794638"/>
                  </a:lnTo>
                  <a:lnTo>
                    <a:pt x="1107135" y="682421"/>
                  </a:lnTo>
                  <a:lnTo>
                    <a:pt x="1226311" y="682421"/>
                  </a:lnTo>
                  <a:lnTo>
                    <a:pt x="1400352" y="855319"/>
                  </a:lnTo>
                  <a:lnTo>
                    <a:pt x="1400352" y="1066012"/>
                  </a:lnTo>
                  <a:lnTo>
                    <a:pt x="1872094" y="1066012"/>
                  </a:lnTo>
                  <a:lnTo>
                    <a:pt x="1915604" y="1099210"/>
                  </a:lnTo>
                  <a:lnTo>
                    <a:pt x="1915604" y="567931"/>
                  </a:lnTo>
                  <a:lnTo>
                    <a:pt x="1873237" y="603427"/>
                  </a:lnTo>
                  <a:lnTo>
                    <a:pt x="1685467" y="603427"/>
                  </a:lnTo>
                  <a:lnTo>
                    <a:pt x="1685467" y="193509"/>
                  </a:lnTo>
                  <a:lnTo>
                    <a:pt x="1781644" y="193509"/>
                  </a:lnTo>
                  <a:lnTo>
                    <a:pt x="1780501" y="167170"/>
                  </a:lnTo>
                  <a:lnTo>
                    <a:pt x="1755305" y="167170"/>
                  </a:lnTo>
                  <a:lnTo>
                    <a:pt x="1755305" y="0"/>
                  </a:lnTo>
                  <a:lnTo>
                    <a:pt x="1735848" y="0"/>
                  </a:lnTo>
                  <a:lnTo>
                    <a:pt x="1718665" y="24053"/>
                  </a:lnTo>
                  <a:lnTo>
                    <a:pt x="1739277" y="26339"/>
                  </a:lnTo>
                  <a:lnTo>
                    <a:pt x="1739277" y="54965"/>
                  </a:lnTo>
                  <a:lnTo>
                    <a:pt x="1698053" y="54965"/>
                  </a:lnTo>
                  <a:lnTo>
                    <a:pt x="1698053" y="90462"/>
                  </a:lnTo>
                  <a:lnTo>
                    <a:pt x="1620189" y="90462"/>
                  </a:lnTo>
                  <a:lnTo>
                    <a:pt x="1620189" y="54965"/>
                  </a:lnTo>
                  <a:lnTo>
                    <a:pt x="1577835" y="54965"/>
                  </a:lnTo>
                  <a:lnTo>
                    <a:pt x="1577835" y="26339"/>
                  </a:lnTo>
                  <a:lnTo>
                    <a:pt x="1598434" y="24053"/>
                  </a:lnTo>
                  <a:lnTo>
                    <a:pt x="1583550" y="0"/>
                  </a:lnTo>
                  <a:lnTo>
                    <a:pt x="1562950" y="0"/>
                  </a:lnTo>
                  <a:lnTo>
                    <a:pt x="1562950" y="167170"/>
                  </a:lnTo>
                  <a:lnTo>
                    <a:pt x="1537754" y="167170"/>
                  </a:lnTo>
                  <a:lnTo>
                    <a:pt x="1536611" y="192366"/>
                  </a:lnTo>
                  <a:lnTo>
                    <a:pt x="1629359" y="192366"/>
                  </a:lnTo>
                  <a:lnTo>
                    <a:pt x="1629359" y="603427"/>
                  </a:lnTo>
                  <a:lnTo>
                    <a:pt x="1338529" y="603427"/>
                  </a:lnTo>
                  <a:lnTo>
                    <a:pt x="1172502" y="436257"/>
                  </a:lnTo>
                  <a:lnTo>
                    <a:pt x="1094638" y="436257"/>
                  </a:lnTo>
                  <a:lnTo>
                    <a:pt x="1094638" y="507238"/>
                  </a:lnTo>
                  <a:lnTo>
                    <a:pt x="1068870" y="507238"/>
                  </a:lnTo>
                  <a:lnTo>
                    <a:pt x="1068870" y="530275"/>
                  </a:lnTo>
                  <a:lnTo>
                    <a:pt x="839876" y="530275"/>
                  </a:lnTo>
                  <a:lnTo>
                    <a:pt x="839876" y="507238"/>
                  </a:lnTo>
                  <a:lnTo>
                    <a:pt x="815251" y="507238"/>
                  </a:lnTo>
                  <a:lnTo>
                    <a:pt x="815251" y="436257"/>
                  </a:lnTo>
                  <a:lnTo>
                    <a:pt x="725944" y="436257"/>
                  </a:lnTo>
                  <a:lnTo>
                    <a:pt x="725944" y="682421"/>
                  </a:lnTo>
                  <a:lnTo>
                    <a:pt x="806094" y="682421"/>
                  </a:lnTo>
                  <a:lnTo>
                    <a:pt x="806081" y="794638"/>
                  </a:lnTo>
                  <a:lnTo>
                    <a:pt x="842733" y="794638"/>
                  </a:lnTo>
                  <a:lnTo>
                    <a:pt x="842733" y="680135"/>
                  </a:lnTo>
                  <a:lnTo>
                    <a:pt x="877087" y="645782"/>
                  </a:lnTo>
                  <a:lnTo>
                    <a:pt x="918298" y="645782"/>
                  </a:lnTo>
                  <a:lnTo>
                    <a:pt x="918298" y="1565236"/>
                  </a:lnTo>
                  <a:lnTo>
                    <a:pt x="877087" y="1565236"/>
                  </a:lnTo>
                  <a:lnTo>
                    <a:pt x="877087" y="1524012"/>
                  </a:lnTo>
                  <a:lnTo>
                    <a:pt x="762584" y="1524012"/>
                  </a:lnTo>
                  <a:lnTo>
                    <a:pt x="762584" y="1408366"/>
                  </a:lnTo>
                  <a:lnTo>
                    <a:pt x="725944" y="1408366"/>
                  </a:lnTo>
                  <a:lnTo>
                    <a:pt x="725944" y="1524012"/>
                  </a:lnTo>
                  <a:lnTo>
                    <a:pt x="516407" y="1524012"/>
                  </a:lnTo>
                  <a:lnTo>
                    <a:pt x="516407" y="1408366"/>
                  </a:lnTo>
                  <a:lnTo>
                    <a:pt x="35496" y="1408366"/>
                  </a:lnTo>
                  <a:lnTo>
                    <a:pt x="0" y="1374013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5578094" y="3616248"/>
              <a:ext cx="1803400" cy="1859914"/>
            </a:xfrm>
            <a:custGeom>
              <a:avLst/>
              <a:gdLst/>
              <a:ahLst/>
              <a:cxnLst/>
              <a:rect l="l" t="t" r="r" b="b"/>
              <a:pathLst>
                <a:path w="1803400" h="1859914">
                  <a:moveTo>
                    <a:pt x="842733" y="1380871"/>
                  </a:moveTo>
                  <a:lnTo>
                    <a:pt x="806081" y="1380883"/>
                  </a:lnTo>
                  <a:lnTo>
                    <a:pt x="806094" y="1530870"/>
                  </a:lnTo>
                  <a:lnTo>
                    <a:pt x="571360" y="1301877"/>
                  </a:lnTo>
                  <a:lnTo>
                    <a:pt x="571360" y="1127823"/>
                  </a:lnTo>
                  <a:lnTo>
                    <a:pt x="285115" y="1127836"/>
                  </a:lnTo>
                  <a:lnTo>
                    <a:pt x="282829" y="716775"/>
                  </a:lnTo>
                  <a:lnTo>
                    <a:pt x="376707" y="717918"/>
                  </a:lnTo>
                  <a:lnTo>
                    <a:pt x="376707" y="624027"/>
                  </a:lnTo>
                  <a:lnTo>
                    <a:pt x="133972" y="624027"/>
                  </a:lnTo>
                  <a:lnTo>
                    <a:pt x="133972" y="717918"/>
                  </a:lnTo>
                  <a:lnTo>
                    <a:pt x="229006" y="717918"/>
                  </a:lnTo>
                  <a:lnTo>
                    <a:pt x="229006" y="1127836"/>
                  </a:lnTo>
                  <a:lnTo>
                    <a:pt x="38938" y="1127836"/>
                  </a:lnTo>
                  <a:lnTo>
                    <a:pt x="0" y="1092327"/>
                  </a:lnTo>
                  <a:lnTo>
                    <a:pt x="0" y="1623618"/>
                  </a:lnTo>
                  <a:lnTo>
                    <a:pt x="35496" y="1590408"/>
                  </a:lnTo>
                  <a:lnTo>
                    <a:pt x="572503" y="1590421"/>
                  </a:lnTo>
                  <a:lnTo>
                    <a:pt x="806081" y="1817128"/>
                  </a:lnTo>
                  <a:lnTo>
                    <a:pt x="806094" y="1859495"/>
                  </a:lnTo>
                  <a:lnTo>
                    <a:pt x="842733" y="1859495"/>
                  </a:lnTo>
                  <a:lnTo>
                    <a:pt x="842733" y="1380871"/>
                  </a:lnTo>
                  <a:close/>
                </a:path>
                <a:path w="1803400" h="1859914">
                  <a:moveTo>
                    <a:pt x="1107122" y="1380883"/>
                  </a:moveTo>
                  <a:lnTo>
                    <a:pt x="1069441" y="1380883"/>
                  </a:lnTo>
                  <a:lnTo>
                    <a:pt x="1069441" y="1859495"/>
                  </a:lnTo>
                  <a:lnTo>
                    <a:pt x="1107122" y="1859495"/>
                  </a:lnTo>
                  <a:lnTo>
                    <a:pt x="1107122" y="1380883"/>
                  </a:lnTo>
                  <a:close/>
                </a:path>
                <a:path w="1803400" h="1859914">
                  <a:moveTo>
                    <a:pt x="1803387" y="516394"/>
                  </a:moveTo>
                  <a:lnTo>
                    <a:pt x="1777060" y="439674"/>
                  </a:lnTo>
                  <a:lnTo>
                    <a:pt x="1777060" y="414489"/>
                  </a:lnTo>
                  <a:lnTo>
                    <a:pt x="1748434" y="414489"/>
                  </a:lnTo>
                  <a:lnTo>
                    <a:pt x="1748434" y="399605"/>
                  </a:lnTo>
                  <a:lnTo>
                    <a:pt x="1717522" y="372122"/>
                  </a:lnTo>
                  <a:lnTo>
                    <a:pt x="1719808" y="346938"/>
                  </a:lnTo>
                  <a:lnTo>
                    <a:pt x="1755305" y="290830"/>
                  </a:lnTo>
                  <a:lnTo>
                    <a:pt x="1755305" y="0"/>
                  </a:lnTo>
                  <a:lnTo>
                    <a:pt x="1554924" y="0"/>
                  </a:lnTo>
                  <a:lnTo>
                    <a:pt x="1554924" y="290830"/>
                  </a:lnTo>
                  <a:lnTo>
                    <a:pt x="1592707" y="370979"/>
                  </a:lnTo>
                  <a:lnTo>
                    <a:pt x="1608734" y="388150"/>
                  </a:lnTo>
                  <a:lnTo>
                    <a:pt x="1608734" y="458000"/>
                  </a:lnTo>
                  <a:lnTo>
                    <a:pt x="1549196" y="458000"/>
                  </a:lnTo>
                  <a:lnTo>
                    <a:pt x="1534325" y="449986"/>
                  </a:lnTo>
                  <a:lnTo>
                    <a:pt x="1339672" y="518680"/>
                  </a:lnTo>
                  <a:lnTo>
                    <a:pt x="1339672" y="475170"/>
                  </a:lnTo>
                  <a:lnTo>
                    <a:pt x="575932" y="475170"/>
                  </a:lnTo>
                  <a:lnTo>
                    <a:pt x="575932" y="840435"/>
                  </a:lnTo>
                  <a:lnTo>
                    <a:pt x="1339672" y="840435"/>
                  </a:lnTo>
                  <a:lnTo>
                    <a:pt x="1339672" y="547306"/>
                  </a:lnTo>
                  <a:lnTo>
                    <a:pt x="1519428" y="487768"/>
                  </a:lnTo>
                  <a:lnTo>
                    <a:pt x="1513713" y="506082"/>
                  </a:lnTo>
                  <a:lnTo>
                    <a:pt x="1513713" y="533565"/>
                  </a:lnTo>
                  <a:lnTo>
                    <a:pt x="1534325" y="533565"/>
                  </a:lnTo>
                  <a:lnTo>
                    <a:pt x="1534325" y="496925"/>
                  </a:lnTo>
                  <a:lnTo>
                    <a:pt x="1548053" y="491210"/>
                  </a:lnTo>
                  <a:lnTo>
                    <a:pt x="1608734" y="491197"/>
                  </a:lnTo>
                  <a:lnTo>
                    <a:pt x="1608734" y="548462"/>
                  </a:lnTo>
                  <a:lnTo>
                    <a:pt x="1715236" y="548462"/>
                  </a:lnTo>
                  <a:lnTo>
                    <a:pt x="1732407" y="524408"/>
                  </a:lnTo>
                  <a:lnTo>
                    <a:pt x="1751876" y="524408"/>
                  </a:lnTo>
                  <a:lnTo>
                    <a:pt x="1777060" y="533565"/>
                  </a:lnTo>
                  <a:lnTo>
                    <a:pt x="1798815" y="533565"/>
                  </a:lnTo>
                  <a:lnTo>
                    <a:pt x="1803387" y="516394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6631508" y="4240275"/>
              <a:ext cx="575945" cy="504190"/>
            </a:xfrm>
            <a:custGeom>
              <a:avLst/>
              <a:gdLst/>
              <a:ahLst/>
              <a:cxnLst/>
              <a:rect l="l" t="t" r="r" b="b"/>
              <a:pathLst>
                <a:path w="575945" h="504189">
                  <a:moveTo>
                    <a:pt x="0" y="216407"/>
                  </a:moveTo>
                  <a:lnTo>
                    <a:pt x="0" y="336638"/>
                  </a:lnTo>
                  <a:lnTo>
                    <a:pt x="119087" y="336638"/>
                  </a:lnTo>
                  <a:lnTo>
                    <a:pt x="285114" y="503809"/>
                  </a:lnTo>
                  <a:lnTo>
                    <a:pt x="575945" y="503809"/>
                  </a:lnTo>
                  <a:lnTo>
                    <a:pt x="575945" y="92748"/>
                  </a:lnTo>
                  <a:lnTo>
                    <a:pt x="483196" y="92748"/>
                  </a:lnTo>
                  <a:lnTo>
                    <a:pt x="483196" y="0"/>
                  </a:lnTo>
                  <a:lnTo>
                    <a:pt x="286258" y="0"/>
                  </a:lnTo>
                  <a:lnTo>
                    <a:pt x="286258" y="216407"/>
                  </a:lnTo>
                  <a:lnTo>
                    <a:pt x="0" y="216407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6631508" y="4240275"/>
              <a:ext cx="575945" cy="504190"/>
            </a:xfrm>
            <a:custGeom>
              <a:avLst/>
              <a:gdLst/>
              <a:ahLst/>
              <a:cxnLst/>
              <a:rect l="l" t="t" r="r" b="b"/>
              <a:pathLst>
                <a:path w="575945" h="504189">
                  <a:moveTo>
                    <a:pt x="286258" y="0"/>
                  </a:moveTo>
                  <a:lnTo>
                    <a:pt x="483196" y="0"/>
                  </a:lnTo>
                  <a:lnTo>
                    <a:pt x="483196" y="92748"/>
                  </a:lnTo>
                  <a:lnTo>
                    <a:pt x="575945" y="92748"/>
                  </a:lnTo>
                  <a:lnTo>
                    <a:pt x="575945" y="503809"/>
                  </a:lnTo>
                  <a:lnTo>
                    <a:pt x="285114" y="503809"/>
                  </a:lnTo>
                  <a:lnTo>
                    <a:pt x="119087" y="336638"/>
                  </a:lnTo>
                  <a:lnTo>
                    <a:pt x="0" y="336638"/>
                  </a:lnTo>
                  <a:lnTo>
                    <a:pt x="0" y="216407"/>
                  </a:lnTo>
                  <a:lnTo>
                    <a:pt x="286258" y="216407"/>
                  </a:lnTo>
                  <a:lnTo>
                    <a:pt x="28625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7263562" y="4240275"/>
              <a:ext cx="230504" cy="504190"/>
            </a:xfrm>
            <a:custGeom>
              <a:avLst/>
              <a:gdLst/>
              <a:ahLst/>
              <a:cxnLst/>
              <a:rect l="l" t="t" r="r" b="b"/>
              <a:pathLst>
                <a:path w="230504" h="504189">
                  <a:moveTo>
                    <a:pt x="0" y="93891"/>
                  </a:moveTo>
                  <a:lnTo>
                    <a:pt x="0" y="503809"/>
                  </a:lnTo>
                  <a:lnTo>
                    <a:pt x="187769" y="503809"/>
                  </a:lnTo>
                  <a:lnTo>
                    <a:pt x="230136" y="468312"/>
                  </a:lnTo>
                  <a:lnTo>
                    <a:pt x="230136" y="0"/>
                  </a:lnTo>
                  <a:lnTo>
                    <a:pt x="96177" y="0"/>
                  </a:lnTo>
                  <a:lnTo>
                    <a:pt x="96177" y="93891"/>
                  </a:lnTo>
                  <a:lnTo>
                    <a:pt x="0" y="9389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7263562" y="4240275"/>
              <a:ext cx="230504" cy="504190"/>
            </a:xfrm>
            <a:custGeom>
              <a:avLst/>
              <a:gdLst/>
              <a:ahLst/>
              <a:cxnLst/>
              <a:rect l="l" t="t" r="r" b="b"/>
              <a:pathLst>
                <a:path w="230504" h="504189">
                  <a:moveTo>
                    <a:pt x="230136" y="0"/>
                  </a:moveTo>
                  <a:lnTo>
                    <a:pt x="230136" y="468312"/>
                  </a:lnTo>
                  <a:lnTo>
                    <a:pt x="187769" y="503809"/>
                  </a:lnTo>
                  <a:lnTo>
                    <a:pt x="0" y="503809"/>
                  </a:lnTo>
                  <a:lnTo>
                    <a:pt x="0" y="93891"/>
                  </a:lnTo>
                  <a:lnTo>
                    <a:pt x="96177" y="93891"/>
                  </a:lnTo>
                  <a:lnTo>
                    <a:pt x="96177" y="0"/>
                  </a:lnTo>
                  <a:lnTo>
                    <a:pt x="23013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7277290" y="3569296"/>
              <a:ext cx="81915" cy="428625"/>
            </a:xfrm>
            <a:custGeom>
              <a:avLst/>
              <a:gdLst/>
              <a:ahLst/>
              <a:cxnLst/>
              <a:rect l="l" t="t" r="r" b="b"/>
              <a:pathLst>
                <a:path w="81915" h="428625">
                  <a:moveTo>
                    <a:pt x="0" y="337781"/>
                  </a:moveTo>
                  <a:lnTo>
                    <a:pt x="0" y="368693"/>
                  </a:lnTo>
                  <a:lnTo>
                    <a:pt x="59550" y="368693"/>
                  </a:lnTo>
                  <a:lnTo>
                    <a:pt x="54965" y="390448"/>
                  </a:lnTo>
                  <a:lnTo>
                    <a:pt x="48094" y="407631"/>
                  </a:lnTo>
                  <a:lnTo>
                    <a:pt x="41224" y="416788"/>
                  </a:lnTo>
                  <a:lnTo>
                    <a:pt x="38938" y="421360"/>
                  </a:lnTo>
                  <a:lnTo>
                    <a:pt x="38938" y="428231"/>
                  </a:lnTo>
                  <a:lnTo>
                    <a:pt x="50380" y="423659"/>
                  </a:lnTo>
                  <a:lnTo>
                    <a:pt x="59550" y="415645"/>
                  </a:lnTo>
                  <a:lnTo>
                    <a:pt x="67563" y="405333"/>
                  </a:lnTo>
                  <a:lnTo>
                    <a:pt x="72135" y="395033"/>
                  </a:lnTo>
                  <a:lnTo>
                    <a:pt x="76720" y="385876"/>
                  </a:lnTo>
                  <a:lnTo>
                    <a:pt x="79006" y="376707"/>
                  </a:lnTo>
                  <a:lnTo>
                    <a:pt x="81305" y="369836"/>
                  </a:lnTo>
                  <a:lnTo>
                    <a:pt x="81305" y="28625"/>
                  </a:lnTo>
                  <a:lnTo>
                    <a:pt x="50380" y="1142"/>
                  </a:lnTo>
                  <a:lnTo>
                    <a:pt x="42367" y="0"/>
                  </a:lnTo>
                  <a:lnTo>
                    <a:pt x="32067" y="0"/>
                  </a:lnTo>
                  <a:lnTo>
                    <a:pt x="32067" y="9169"/>
                  </a:lnTo>
                  <a:lnTo>
                    <a:pt x="38938" y="10312"/>
                  </a:lnTo>
                  <a:lnTo>
                    <a:pt x="43510" y="11455"/>
                  </a:lnTo>
                  <a:lnTo>
                    <a:pt x="48094" y="16027"/>
                  </a:lnTo>
                  <a:lnTo>
                    <a:pt x="56108" y="21755"/>
                  </a:lnTo>
                  <a:lnTo>
                    <a:pt x="57251" y="25196"/>
                  </a:lnTo>
                  <a:lnTo>
                    <a:pt x="58394" y="27482"/>
                  </a:lnTo>
                  <a:lnTo>
                    <a:pt x="59550" y="28625"/>
                  </a:lnTo>
                  <a:lnTo>
                    <a:pt x="59550" y="337781"/>
                  </a:lnTo>
                  <a:lnTo>
                    <a:pt x="0" y="33778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7277290" y="3569296"/>
              <a:ext cx="81915" cy="428625"/>
            </a:xfrm>
            <a:custGeom>
              <a:avLst/>
              <a:gdLst/>
              <a:ahLst/>
              <a:cxnLst/>
              <a:rect l="l" t="t" r="r" b="b"/>
              <a:pathLst>
                <a:path w="81915" h="428625">
                  <a:moveTo>
                    <a:pt x="32067" y="9169"/>
                  </a:moveTo>
                  <a:lnTo>
                    <a:pt x="32067" y="0"/>
                  </a:lnTo>
                  <a:lnTo>
                    <a:pt x="42367" y="0"/>
                  </a:lnTo>
                  <a:lnTo>
                    <a:pt x="81305" y="28625"/>
                  </a:lnTo>
                  <a:lnTo>
                    <a:pt x="81305" y="369836"/>
                  </a:lnTo>
                  <a:lnTo>
                    <a:pt x="79006" y="376707"/>
                  </a:lnTo>
                  <a:lnTo>
                    <a:pt x="76720" y="385876"/>
                  </a:lnTo>
                  <a:lnTo>
                    <a:pt x="72135" y="395033"/>
                  </a:lnTo>
                  <a:lnTo>
                    <a:pt x="67563" y="405333"/>
                  </a:lnTo>
                  <a:lnTo>
                    <a:pt x="59550" y="415645"/>
                  </a:lnTo>
                  <a:lnTo>
                    <a:pt x="50380" y="423659"/>
                  </a:lnTo>
                  <a:lnTo>
                    <a:pt x="38938" y="428231"/>
                  </a:lnTo>
                  <a:lnTo>
                    <a:pt x="38938" y="421360"/>
                  </a:lnTo>
                  <a:lnTo>
                    <a:pt x="41224" y="416788"/>
                  </a:lnTo>
                  <a:lnTo>
                    <a:pt x="48094" y="407631"/>
                  </a:lnTo>
                  <a:lnTo>
                    <a:pt x="54965" y="390448"/>
                  </a:lnTo>
                  <a:lnTo>
                    <a:pt x="59550" y="368693"/>
                  </a:lnTo>
                  <a:lnTo>
                    <a:pt x="0" y="368693"/>
                  </a:lnTo>
                  <a:lnTo>
                    <a:pt x="0" y="337781"/>
                  </a:lnTo>
                  <a:lnTo>
                    <a:pt x="59550" y="337781"/>
                  </a:lnTo>
                  <a:lnTo>
                    <a:pt x="59550" y="28625"/>
                  </a:lnTo>
                  <a:lnTo>
                    <a:pt x="58394" y="27482"/>
                  </a:lnTo>
                  <a:lnTo>
                    <a:pt x="57251" y="25196"/>
                  </a:lnTo>
                  <a:lnTo>
                    <a:pt x="56108" y="21755"/>
                  </a:lnTo>
                  <a:lnTo>
                    <a:pt x="51523" y="18326"/>
                  </a:lnTo>
                  <a:lnTo>
                    <a:pt x="48094" y="16027"/>
                  </a:lnTo>
                  <a:lnTo>
                    <a:pt x="43510" y="11455"/>
                  </a:lnTo>
                  <a:lnTo>
                    <a:pt x="38938" y="10312"/>
                  </a:lnTo>
                  <a:lnTo>
                    <a:pt x="32067" y="91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7115848" y="3569296"/>
              <a:ext cx="80645" cy="428625"/>
            </a:xfrm>
            <a:custGeom>
              <a:avLst/>
              <a:gdLst/>
              <a:ahLst/>
              <a:cxnLst/>
              <a:rect l="l" t="t" r="r" b="b"/>
              <a:pathLst>
                <a:path w="80645" h="428625">
                  <a:moveTo>
                    <a:pt x="0" y="28625"/>
                  </a:moveTo>
                  <a:lnTo>
                    <a:pt x="0" y="369836"/>
                  </a:lnTo>
                  <a:lnTo>
                    <a:pt x="2285" y="376707"/>
                  </a:lnTo>
                  <a:lnTo>
                    <a:pt x="4584" y="385876"/>
                  </a:lnTo>
                  <a:lnTo>
                    <a:pt x="30911" y="423659"/>
                  </a:lnTo>
                  <a:lnTo>
                    <a:pt x="42367" y="428231"/>
                  </a:lnTo>
                  <a:lnTo>
                    <a:pt x="42367" y="421360"/>
                  </a:lnTo>
                  <a:lnTo>
                    <a:pt x="40081" y="416788"/>
                  </a:lnTo>
                  <a:lnTo>
                    <a:pt x="33210" y="407631"/>
                  </a:lnTo>
                  <a:lnTo>
                    <a:pt x="26339" y="390448"/>
                  </a:lnTo>
                  <a:lnTo>
                    <a:pt x="20612" y="368693"/>
                  </a:lnTo>
                  <a:lnTo>
                    <a:pt x="80149" y="368693"/>
                  </a:lnTo>
                  <a:lnTo>
                    <a:pt x="80149" y="337781"/>
                  </a:lnTo>
                  <a:lnTo>
                    <a:pt x="20612" y="337781"/>
                  </a:lnTo>
                  <a:lnTo>
                    <a:pt x="20612" y="28625"/>
                  </a:lnTo>
                  <a:lnTo>
                    <a:pt x="21755" y="27482"/>
                  </a:lnTo>
                  <a:lnTo>
                    <a:pt x="22898" y="25196"/>
                  </a:lnTo>
                  <a:lnTo>
                    <a:pt x="27482" y="18326"/>
                  </a:lnTo>
                  <a:lnTo>
                    <a:pt x="32054" y="16027"/>
                  </a:lnTo>
                  <a:lnTo>
                    <a:pt x="36639" y="11455"/>
                  </a:lnTo>
                  <a:lnTo>
                    <a:pt x="48094" y="9169"/>
                  </a:lnTo>
                  <a:lnTo>
                    <a:pt x="48094" y="0"/>
                  </a:lnTo>
                  <a:lnTo>
                    <a:pt x="37782" y="0"/>
                  </a:lnTo>
                  <a:lnTo>
                    <a:pt x="30911" y="1142"/>
                  </a:lnTo>
                  <a:lnTo>
                    <a:pt x="22898" y="3441"/>
                  </a:lnTo>
                  <a:lnTo>
                    <a:pt x="14884" y="9169"/>
                  </a:lnTo>
                  <a:lnTo>
                    <a:pt x="6870" y="17183"/>
                  </a:lnTo>
                  <a:lnTo>
                    <a:pt x="0" y="28625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7115848" y="3569296"/>
              <a:ext cx="80645" cy="428625"/>
            </a:xfrm>
            <a:custGeom>
              <a:avLst/>
              <a:gdLst/>
              <a:ahLst/>
              <a:cxnLst/>
              <a:rect l="l" t="t" r="r" b="b"/>
              <a:pathLst>
                <a:path w="80645" h="428625">
                  <a:moveTo>
                    <a:pt x="48094" y="9169"/>
                  </a:moveTo>
                  <a:lnTo>
                    <a:pt x="48094" y="0"/>
                  </a:lnTo>
                  <a:lnTo>
                    <a:pt x="37782" y="0"/>
                  </a:lnTo>
                  <a:lnTo>
                    <a:pt x="0" y="28625"/>
                  </a:lnTo>
                  <a:lnTo>
                    <a:pt x="0" y="369836"/>
                  </a:lnTo>
                  <a:lnTo>
                    <a:pt x="2285" y="376707"/>
                  </a:lnTo>
                  <a:lnTo>
                    <a:pt x="4584" y="385876"/>
                  </a:lnTo>
                  <a:lnTo>
                    <a:pt x="30911" y="423659"/>
                  </a:lnTo>
                  <a:lnTo>
                    <a:pt x="42367" y="428231"/>
                  </a:lnTo>
                  <a:lnTo>
                    <a:pt x="42367" y="421360"/>
                  </a:lnTo>
                  <a:lnTo>
                    <a:pt x="40081" y="416788"/>
                  </a:lnTo>
                  <a:lnTo>
                    <a:pt x="33210" y="407631"/>
                  </a:lnTo>
                  <a:lnTo>
                    <a:pt x="26339" y="390448"/>
                  </a:lnTo>
                  <a:lnTo>
                    <a:pt x="20612" y="368693"/>
                  </a:lnTo>
                  <a:lnTo>
                    <a:pt x="80149" y="368693"/>
                  </a:lnTo>
                  <a:lnTo>
                    <a:pt x="80149" y="337781"/>
                  </a:lnTo>
                  <a:lnTo>
                    <a:pt x="20612" y="337781"/>
                  </a:lnTo>
                  <a:lnTo>
                    <a:pt x="20612" y="28625"/>
                  </a:lnTo>
                  <a:lnTo>
                    <a:pt x="21755" y="27482"/>
                  </a:lnTo>
                  <a:lnTo>
                    <a:pt x="22898" y="25196"/>
                  </a:lnTo>
                  <a:lnTo>
                    <a:pt x="27482" y="18326"/>
                  </a:lnTo>
                  <a:lnTo>
                    <a:pt x="32054" y="16027"/>
                  </a:lnTo>
                  <a:lnTo>
                    <a:pt x="36639" y="11455"/>
                  </a:lnTo>
                  <a:lnTo>
                    <a:pt x="48094" y="91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1" name="object 4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110450" y="3984116"/>
              <a:ext cx="85216" cy="95529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089851" y="4102061"/>
              <a:ext cx="232917" cy="211162"/>
            </a:xfrm>
            <a:prstGeom prst="rect">
              <a:avLst/>
            </a:prstGeom>
          </p:spPr>
        </p:pic>
        <p:sp>
          <p:nvSpPr>
            <p:cNvPr id="43" name="object 43"/>
            <p:cNvSpPr/>
            <p:nvPr/>
          </p:nvSpPr>
          <p:spPr>
            <a:xfrm>
              <a:off x="7336053" y="3598379"/>
              <a:ext cx="1270" cy="18415"/>
            </a:xfrm>
            <a:custGeom>
              <a:avLst/>
              <a:gdLst/>
              <a:ahLst/>
              <a:cxnLst/>
              <a:rect l="l" t="t" r="r" b="b"/>
              <a:pathLst>
                <a:path w="1270" h="18414">
                  <a:moveTo>
                    <a:pt x="787" y="1828"/>
                  </a:moveTo>
                  <a:lnTo>
                    <a:pt x="0" y="0"/>
                  </a:lnTo>
                  <a:lnTo>
                    <a:pt x="0" y="17868"/>
                  </a:lnTo>
                  <a:lnTo>
                    <a:pt x="787" y="17868"/>
                  </a:lnTo>
                  <a:lnTo>
                    <a:pt x="787" y="182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7335266" y="3596541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787" y="19706"/>
                  </a:moveTo>
                  <a:lnTo>
                    <a:pt x="0" y="19706"/>
                  </a:lnTo>
                  <a:lnTo>
                    <a:pt x="0" y="0"/>
                  </a:lnTo>
                  <a:lnTo>
                    <a:pt x="787" y="1833"/>
                  </a:lnTo>
                  <a:lnTo>
                    <a:pt x="787" y="19706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7334491" y="3594737"/>
              <a:ext cx="1270" cy="21590"/>
            </a:xfrm>
            <a:custGeom>
              <a:avLst/>
              <a:gdLst/>
              <a:ahLst/>
              <a:cxnLst/>
              <a:rect l="l" t="t" r="r" b="b"/>
              <a:pathLst>
                <a:path w="1270" h="21589">
                  <a:moveTo>
                    <a:pt x="787" y="21510"/>
                  </a:moveTo>
                  <a:lnTo>
                    <a:pt x="0" y="21510"/>
                  </a:lnTo>
                  <a:lnTo>
                    <a:pt x="0" y="0"/>
                  </a:lnTo>
                  <a:lnTo>
                    <a:pt x="787" y="1833"/>
                  </a:lnTo>
                  <a:lnTo>
                    <a:pt x="787" y="2151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7333704" y="3592904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70" h="23495">
                  <a:moveTo>
                    <a:pt x="787" y="23344"/>
                  </a:moveTo>
                  <a:lnTo>
                    <a:pt x="0" y="23344"/>
                  </a:lnTo>
                  <a:lnTo>
                    <a:pt x="0" y="0"/>
                  </a:lnTo>
                  <a:lnTo>
                    <a:pt x="787" y="1833"/>
                  </a:lnTo>
                  <a:lnTo>
                    <a:pt x="787" y="23344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7332929" y="3591568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70" h="24764">
                  <a:moveTo>
                    <a:pt x="0" y="0"/>
                  </a:moveTo>
                  <a:lnTo>
                    <a:pt x="0" y="24680"/>
                  </a:lnTo>
                  <a:lnTo>
                    <a:pt x="787" y="24680"/>
                  </a:lnTo>
                  <a:lnTo>
                    <a:pt x="787" y="1365"/>
                  </a:lnTo>
                  <a:lnTo>
                    <a:pt x="469" y="6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7332141" y="3590518"/>
              <a:ext cx="1270" cy="26034"/>
            </a:xfrm>
            <a:custGeom>
              <a:avLst/>
              <a:gdLst/>
              <a:ahLst/>
              <a:cxnLst/>
              <a:rect l="l" t="t" r="r" b="b"/>
              <a:pathLst>
                <a:path w="1270" h="26035">
                  <a:moveTo>
                    <a:pt x="787" y="25730"/>
                  </a:moveTo>
                  <a:lnTo>
                    <a:pt x="0" y="25730"/>
                  </a:lnTo>
                  <a:lnTo>
                    <a:pt x="0" y="0"/>
                  </a:lnTo>
                  <a:lnTo>
                    <a:pt x="787" y="1049"/>
                  </a:lnTo>
                  <a:lnTo>
                    <a:pt x="787" y="2573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7331354" y="3589468"/>
              <a:ext cx="1270" cy="27305"/>
            </a:xfrm>
            <a:custGeom>
              <a:avLst/>
              <a:gdLst/>
              <a:ahLst/>
              <a:cxnLst/>
              <a:rect l="l" t="t" r="r" b="b"/>
              <a:pathLst>
                <a:path w="1270" h="27304">
                  <a:moveTo>
                    <a:pt x="787" y="26780"/>
                  </a:moveTo>
                  <a:lnTo>
                    <a:pt x="0" y="26780"/>
                  </a:lnTo>
                  <a:lnTo>
                    <a:pt x="0" y="0"/>
                  </a:lnTo>
                  <a:lnTo>
                    <a:pt x="787" y="1049"/>
                  </a:lnTo>
                  <a:lnTo>
                    <a:pt x="787" y="2678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7330579" y="3588435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787" y="27812"/>
                  </a:moveTo>
                  <a:lnTo>
                    <a:pt x="0" y="27812"/>
                  </a:lnTo>
                  <a:lnTo>
                    <a:pt x="0" y="0"/>
                  </a:lnTo>
                  <a:lnTo>
                    <a:pt x="787" y="1049"/>
                  </a:lnTo>
                  <a:lnTo>
                    <a:pt x="787" y="27812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7329792" y="3587489"/>
              <a:ext cx="1270" cy="29209"/>
            </a:xfrm>
            <a:custGeom>
              <a:avLst/>
              <a:gdLst/>
              <a:ahLst/>
              <a:cxnLst/>
              <a:rect l="l" t="t" r="r" b="b"/>
              <a:pathLst>
                <a:path w="1270" h="29210">
                  <a:moveTo>
                    <a:pt x="0" y="0"/>
                  </a:moveTo>
                  <a:lnTo>
                    <a:pt x="0" y="28759"/>
                  </a:lnTo>
                  <a:lnTo>
                    <a:pt x="787" y="28759"/>
                  </a:lnTo>
                  <a:lnTo>
                    <a:pt x="787" y="946"/>
                  </a:lnTo>
                  <a:lnTo>
                    <a:pt x="177" y="1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7329005" y="3586898"/>
              <a:ext cx="1270" cy="29845"/>
            </a:xfrm>
            <a:custGeom>
              <a:avLst/>
              <a:gdLst/>
              <a:ahLst/>
              <a:cxnLst/>
              <a:rect l="l" t="t" r="r" b="b"/>
              <a:pathLst>
                <a:path w="1270" h="29845">
                  <a:moveTo>
                    <a:pt x="787" y="29350"/>
                  </a:moveTo>
                  <a:lnTo>
                    <a:pt x="0" y="29350"/>
                  </a:lnTo>
                  <a:lnTo>
                    <a:pt x="0" y="0"/>
                  </a:lnTo>
                  <a:lnTo>
                    <a:pt x="787" y="591"/>
                  </a:lnTo>
                  <a:lnTo>
                    <a:pt x="787" y="2935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7328230" y="3586316"/>
              <a:ext cx="1270" cy="30480"/>
            </a:xfrm>
            <a:custGeom>
              <a:avLst/>
              <a:gdLst/>
              <a:ahLst/>
              <a:cxnLst/>
              <a:rect l="l" t="t" r="r" b="b"/>
              <a:pathLst>
                <a:path w="1270" h="30479">
                  <a:moveTo>
                    <a:pt x="787" y="29931"/>
                  </a:moveTo>
                  <a:lnTo>
                    <a:pt x="0" y="29931"/>
                  </a:lnTo>
                  <a:lnTo>
                    <a:pt x="0" y="0"/>
                  </a:lnTo>
                  <a:lnTo>
                    <a:pt x="787" y="591"/>
                  </a:lnTo>
                  <a:lnTo>
                    <a:pt x="787" y="29931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7327443" y="3585725"/>
              <a:ext cx="1270" cy="31115"/>
            </a:xfrm>
            <a:custGeom>
              <a:avLst/>
              <a:gdLst/>
              <a:ahLst/>
              <a:cxnLst/>
              <a:rect l="l" t="t" r="r" b="b"/>
              <a:pathLst>
                <a:path w="1270" h="31114">
                  <a:moveTo>
                    <a:pt x="787" y="30523"/>
                  </a:moveTo>
                  <a:lnTo>
                    <a:pt x="0" y="30523"/>
                  </a:lnTo>
                  <a:lnTo>
                    <a:pt x="0" y="0"/>
                  </a:lnTo>
                  <a:lnTo>
                    <a:pt x="787" y="591"/>
                  </a:lnTo>
                  <a:lnTo>
                    <a:pt x="787" y="30523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7326655" y="3585134"/>
              <a:ext cx="1270" cy="31115"/>
            </a:xfrm>
            <a:custGeom>
              <a:avLst/>
              <a:gdLst/>
              <a:ahLst/>
              <a:cxnLst/>
              <a:rect l="l" t="t" r="r" b="b"/>
              <a:pathLst>
                <a:path w="1270" h="31114">
                  <a:moveTo>
                    <a:pt x="787" y="31114"/>
                  </a:moveTo>
                  <a:lnTo>
                    <a:pt x="0" y="31114"/>
                  </a:lnTo>
                  <a:lnTo>
                    <a:pt x="0" y="0"/>
                  </a:lnTo>
                  <a:lnTo>
                    <a:pt x="787" y="591"/>
                  </a:lnTo>
                  <a:lnTo>
                    <a:pt x="787" y="31114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325880" y="3584553"/>
              <a:ext cx="1270" cy="31750"/>
            </a:xfrm>
            <a:custGeom>
              <a:avLst/>
              <a:gdLst/>
              <a:ahLst/>
              <a:cxnLst/>
              <a:rect l="l" t="t" r="r" b="b"/>
              <a:pathLst>
                <a:path w="1270" h="31750">
                  <a:moveTo>
                    <a:pt x="787" y="31695"/>
                  </a:moveTo>
                  <a:lnTo>
                    <a:pt x="0" y="31695"/>
                  </a:lnTo>
                  <a:lnTo>
                    <a:pt x="0" y="0"/>
                  </a:lnTo>
                  <a:lnTo>
                    <a:pt x="787" y="591"/>
                  </a:lnTo>
                  <a:lnTo>
                    <a:pt x="787" y="31695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7325093" y="3584097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70" h="32385">
                  <a:moveTo>
                    <a:pt x="0" y="0"/>
                  </a:moveTo>
                  <a:lnTo>
                    <a:pt x="0" y="32150"/>
                  </a:lnTo>
                  <a:lnTo>
                    <a:pt x="787" y="32150"/>
                  </a:lnTo>
                  <a:lnTo>
                    <a:pt x="787" y="455"/>
                  </a:lnTo>
                  <a:lnTo>
                    <a:pt x="292" y="8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7324318" y="3583876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70" h="32385">
                  <a:moveTo>
                    <a:pt x="787" y="32371"/>
                  </a:moveTo>
                  <a:lnTo>
                    <a:pt x="0" y="32371"/>
                  </a:lnTo>
                  <a:lnTo>
                    <a:pt x="0" y="0"/>
                  </a:lnTo>
                  <a:lnTo>
                    <a:pt x="787" y="224"/>
                  </a:lnTo>
                  <a:lnTo>
                    <a:pt x="787" y="32371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7323531" y="3583652"/>
              <a:ext cx="1270" cy="33020"/>
            </a:xfrm>
            <a:custGeom>
              <a:avLst/>
              <a:gdLst/>
              <a:ahLst/>
              <a:cxnLst/>
              <a:rect l="l" t="t" r="r" b="b"/>
              <a:pathLst>
                <a:path w="1270" h="33020">
                  <a:moveTo>
                    <a:pt x="787" y="32596"/>
                  </a:moveTo>
                  <a:lnTo>
                    <a:pt x="0" y="32596"/>
                  </a:lnTo>
                  <a:lnTo>
                    <a:pt x="0" y="0"/>
                  </a:lnTo>
                  <a:lnTo>
                    <a:pt x="787" y="224"/>
                  </a:lnTo>
                  <a:lnTo>
                    <a:pt x="787" y="32596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7322743" y="3583427"/>
              <a:ext cx="1270" cy="33020"/>
            </a:xfrm>
            <a:custGeom>
              <a:avLst/>
              <a:gdLst/>
              <a:ahLst/>
              <a:cxnLst/>
              <a:rect l="l" t="t" r="r" b="b"/>
              <a:pathLst>
                <a:path w="1270" h="33020">
                  <a:moveTo>
                    <a:pt x="787" y="32821"/>
                  </a:moveTo>
                  <a:lnTo>
                    <a:pt x="0" y="32821"/>
                  </a:lnTo>
                  <a:lnTo>
                    <a:pt x="0" y="0"/>
                  </a:lnTo>
                  <a:lnTo>
                    <a:pt x="787" y="224"/>
                  </a:lnTo>
                  <a:lnTo>
                    <a:pt x="787" y="32821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7321969" y="3583206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70" h="33654">
                  <a:moveTo>
                    <a:pt x="787" y="33042"/>
                  </a:moveTo>
                  <a:lnTo>
                    <a:pt x="0" y="33042"/>
                  </a:lnTo>
                  <a:lnTo>
                    <a:pt x="0" y="0"/>
                  </a:lnTo>
                  <a:lnTo>
                    <a:pt x="787" y="224"/>
                  </a:lnTo>
                  <a:lnTo>
                    <a:pt x="787" y="33042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7321181" y="3582982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70" h="33654">
                  <a:moveTo>
                    <a:pt x="787" y="33266"/>
                  </a:moveTo>
                  <a:lnTo>
                    <a:pt x="0" y="33266"/>
                  </a:lnTo>
                  <a:lnTo>
                    <a:pt x="0" y="0"/>
                  </a:lnTo>
                  <a:lnTo>
                    <a:pt x="787" y="224"/>
                  </a:lnTo>
                  <a:lnTo>
                    <a:pt x="787" y="33266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7320394" y="3582757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70" h="33654">
                  <a:moveTo>
                    <a:pt x="787" y="33491"/>
                  </a:moveTo>
                  <a:lnTo>
                    <a:pt x="0" y="33491"/>
                  </a:lnTo>
                  <a:lnTo>
                    <a:pt x="0" y="0"/>
                  </a:lnTo>
                  <a:lnTo>
                    <a:pt x="787" y="224"/>
                  </a:lnTo>
                  <a:lnTo>
                    <a:pt x="787" y="33491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7319619" y="3582536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70" h="34289">
                  <a:moveTo>
                    <a:pt x="787" y="33712"/>
                  </a:moveTo>
                  <a:lnTo>
                    <a:pt x="0" y="33712"/>
                  </a:lnTo>
                  <a:lnTo>
                    <a:pt x="0" y="0"/>
                  </a:lnTo>
                  <a:lnTo>
                    <a:pt x="787" y="224"/>
                  </a:lnTo>
                  <a:lnTo>
                    <a:pt x="787" y="33712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7318832" y="3582311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70" h="34289">
                  <a:moveTo>
                    <a:pt x="787" y="33936"/>
                  </a:moveTo>
                  <a:lnTo>
                    <a:pt x="0" y="33936"/>
                  </a:lnTo>
                  <a:lnTo>
                    <a:pt x="0" y="0"/>
                  </a:lnTo>
                  <a:lnTo>
                    <a:pt x="787" y="224"/>
                  </a:lnTo>
                  <a:lnTo>
                    <a:pt x="787" y="33936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7318057" y="3582090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70" h="34289">
                  <a:moveTo>
                    <a:pt x="787" y="34157"/>
                  </a:moveTo>
                  <a:lnTo>
                    <a:pt x="0" y="34157"/>
                  </a:lnTo>
                  <a:lnTo>
                    <a:pt x="0" y="0"/>
                  </a:lnTo>
                  <a:lnTo>
                    <a:pt x="787" y="224"/>
                  </a:lnTo>
                  <a:lnTo>
                    <a:pt x="787" y="3415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7317270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221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7316482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7315708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7314920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7313359" y="3581895"/>
              <a:ext cx="1905" cy="34925"/>
            </a:xfrm>
            <a:custGeom>
              <a:avLst/>
              <a:gdLst/>
              <a:ahLst/>
              <a:cxnLst/>
              <a:rect l="l" t="t" r="r" b="b"/>
              <a:pathLst>
                <a:path w="1904" h="3492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34353"/>
                  </a:lnTo>
                  <a:lnTo>
                    <a:pt x="774" y="34353"/>
                  </a:lnTo>
                  <a:lnTo>
                    <a:pt x="1562" y="34353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7312571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7311796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7311009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7310221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7309447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7308659" y="3581663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0" y="231"/>
                  </a:moveTo>
                  <a:lnTo>
                    <a:pt x="0" y="34585"/>
                  </a:lnTo>
                  <a:lnTo>
                    <a:pt x="787" y="34585"/>
                  </a:lnTo>
                  <a:lnTo>
                    <a:pt x="787" y="231"/>
                  </a:lnTo>
                  <a:lnTo>
                    <a:pt x="0" y="231"/>
                  </a:lnTo>
                  <a:close/>
                </a:path>
                <a:path w="1270" h="34925">
                  <a:moveTo>
                    <a:pt x="0" y="0"/>
                  </a:moveTo>
                  <a:lnTo>
                    <a:pt x="0" y="231"/>
                  </a:lnTo>
                  <a:lnTo>
                    <a:pt x="787" y="2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7307872" y="3581401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0" y="493"/>
                  </a:moveTo>
                  <a:lnTo>
                    <a:pt x="0" y="34846"/>
                  </a:lnTo>
                  <a:lnTo>
                    <a:pt x="787" y="34846"/>
                  </a:lnTo>
                  <a:lnTo>
                    <a:pt x="787" y="493"/>
                  </a:lnTo>
                  <a:lnTo>
                    <a:pt x="0" y="493"/>
                  </a:lnTo>
                  <a:close/>
                </a:path>
                <a:path w="1270" h="34925">
                  <a:moveTo>
                    <a:pt x="0" y="0"/>
                  </a:moveTo>
                  <a:lnTo>
                    <a:pt x="0" y="493"/>
                  </a:lnTo>
                  <a:lnTo>
                    <a:pt x="787" y="493"/>
                  </a:lnTo>
                  <a:lnTo>
                    <a:pt x="787" y="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7307097" y="3581144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70" h="35560">
                  <a:moveTo>
                    <a:pt x="0" y="750"/>
                  </a:moveTo>
                  <a:lnTo>
                    <a:pt x="0" y="35104"/>
                  </a:lnTo>
                  <a:lnTo>
                    <a:pt x="787" y="35104"/>
                  </a:lnTo>
                  <a:lnTo>
                    <a:pt x="787" y="750"/>
                  </a:lnTo>
                  <a:lnTo>
                    <a:pt x="0" y="750"/>
                  </a:lnTo>
                  <a:close/>
                </a:path>
                <a:path w="1270" h="35560">
                  <a:moveTo>
                    <a:pt x="0" y="0"/>
                  </a:moveTo>
                  <a:lnTo>
                    <a:pt x="0" y="750"/>
                  </a:lnTo>
                  <a:lnTo>
                    <a:pt x="787" y="750"/>
                  </a:lnTo>
                  <a:lnTo>
                    <a:pt x="787" y="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7306310" y="3580882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70" h="35560">
                  <a:moveTo>
                    <a:pt x="0" y="1012"/>
                  </a:moveTo>
                  <a:lnTo>
                    <a:pt x="0" y="35365"/>
                  </a:lnTo>
                  <a:lnTo>
                    <a:pt x="787" y="35365"/>
                  </a:lnTo>
                  <a:lnTo>
                    <a:pt x="787" y="1012"/>
                  </a:lnTo>
                  <a:lnTo>
                    <a:pt x="0" y="1012"/>
                  </a:lnTo>
                  <a:close/>
                </a:path>
                <a:path w="1270" h="35560">
                  <a:moveTo>
                    <a:pt x="0" y="0"/>
                  </a:moveTo>
                  <a:lnTo>
                    <a:pt x="0" y="1012"/>
                  </a:lnTo>
                  <a:lnTo>
                    <a:pt x="787" y="1012"/>
                  </a:lnTo>
                  <a:lnTo>
                    <a:pt x="787" y="2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7305535" y="3580752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70" h="35560">
                  <a:moveTo>
                    <a:pt x="0" y="1142"/>
                  </a:moveTo>
                  <a:lnTo>
                    <a:pt x="0" y="35496"/>
                  </a:lnTo>
                  <a:lnTo>
                    <a:pt x="787" y="35496"/>
                  </a:lnTo>
                  <a:lnTo>
                    <a:pt x="787" y="1142"/>
                  </a:lnTo>
                  <a:lnTo>
                    <a:pt x="0" y="1142"/>
                  </a:lnTo>
                  <a:close/>
                </a:path>
                <a:path w="1270" h="35560">
                  <a:moveTo>
                    <a:pt x="0" y="0"/>
                  </a:moveTo>
                  <a:lnTo>
                    <a:pt x="0" y="1142"/>
                  </a:lnTo>
                  <a:lnTo>
                    <a:pt x="787" y="1142"/>
                  </a:lnTo>
                  <a:lnTo>
                    <a:pt x="787" y="134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7304748" y="3580752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70" h="35560">
                  <a:moveTo>
                    <a:pt x="0" y="1142"/>
                  </a:moveTo>
                  <a:lnTo>
                    <a:pt x="0" y="35496"/>
                  </a:lnTo>
                  <a:lnTo>
                    <a:pt x="787" y="35496"/>
                  </a:lnTo>
                  <a:lnTo>
                    <a:pt x="787" y="1142"/>
                  </a:lnTo>
                  <a:lnTo>
                    <a:pt x="0" y="1142"/>
                  </a:lnTo>
                  <a:close/>
                </a:path>
                <a:path w="1270" h="35560">
                  <a:moveTo>
                    <a:pt x="0" y="0"/>
                  </a:moveTo>
                  <a:lnTo>
                    <a:pt x="0" y="1142"/>
                  </a:lnTo>
                  <a:lnTo>
                    <a:pt x="787" y="1142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7303960" y="3580752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70" h="35560">
                  <a:moveTo>
                    <a:pt x="0" y="1142"/>
                  </a:moveTo>
                  <a:lnTo>
                    <a:pt x="0" y="35496"/>
                  </a:lnTo>
                  <a:lnTo>
                    <a:pt x="787" y="35496"/>
                  </a:lnTo>
                  <a:lnTo>
                    <a:pt x="787" y="1142"/>
                  </a:lnTo>
                  <a:lnTo>
                    <a:pt x="0" y="1142"/>
                  </a:lnTo>
                  <a:close/>
                </a:path>
                <a:path w="1270" h="35560">
                  <a:moveTo>
                    <a:pt x="0" y="0"/>
                  </a:moveTo>
                  <a:lnTo>
                    <a:pt x="0" y="1142"/>
                  </a:lnTo>
                  <a:lnTo>
                    <a:pt x="787" y="1142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7303186" y="3580752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70" h="35560">
                  <a:moveTo>
                    <a:pt x="0" y="1142"/>
                  </a:moveTo>
                  <a:lnTo>
                    <a:pt x="0" y="35496"/>
                  </a:lnTo>
                  <a:lnTo>
                    <a:pt x="787" y="35496"/>
                  </a:lnTo>
                  <a:lnTo>
                    <a:pt x="787" y="1142"/>
                  </a:lnTo>
                  <a:lnTo>
                    <a:pt x="0" y="1142"/>
                  </a:lnTo>
                  <a:close/>
                </a:path>
                <a:path w="1270" h="35560">
                  <a:moveTo>
                    <a:pt x="0" y="222"/>
                  </a:moveTo>
                  <a:lnTo>
                    <a:pt x="0" y="1142"/>
                  </a:lnTo>
                  <a:lnTo>
                    <a:pt x="787" y="1142"/>
                  </a:lnTo>
                  <a:lnTo>
                    <a:pt x="787" y="0"/>
                  </a:lnTo>
                  <a:lnTo>
                    <a:pt x="444" y="0"/>
                  </a:lnTo>
                  <a:lnTo>
                    <a:pt x="0" y="222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7302398" y="3580974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70" h="35560">
                  <a:moveTo>
                    <a:pt x="0" y="920"/>
                  </a:moveTo>
                  <a:lnTo>
                    <a:pt x="0" y="35274"/>
                  </a:lnTo>
                  <a:lnTo>
                    <a:pt x="787" y="35274"/>
                  </a:lnTo>
                  <a:lnTo>
                    <a:pt x="787" y="920"/>
                  </a:lnTo>
                  <a:lnTo>
                    <a:pt x="0" y="920"/>
                  </a:lnTo>
                  <a:close/>
                </a:path>
                <a:path w="1270" h="35560">
                  <a:moveTo>
                    <a:pt x="0" y="393"/>
                  </a:moveTo>
                  <a:lnTo>
                    <a:pt x="0" y="920"/>
                  </a:lnTo>
                  <a:lnTo>
                    <a:pt x="787" y="920"/>
                  </a:lnTo>
                  <a:lnTo>
                    <a:pt x="787" y="0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7301611" y="358136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0" y="527"/>
                  </a:moveTo>
                  <a:lnTo>
                    <a:pt x="0" y="34880"/>
                  </a:lnTo>
                  <a:lnTo>
                    <a:pt x="787" y="34880"/>
                  </a:lnTo>
                  <a:lnTo>
                    <a:pt x="787" y="527"/>
                  </a:lnTo>
                  <a:lnTo>
                    <a:pt x="0" y="527"/>
                  </a:lnTo>
                  <a:close/>
                </a:path>
                <a:path w="1270" h="34925">
                  <a:moveTo>
                    <a:pt x="0" y="393"/>
                  </a:moveTo>
                  <a:lnTo>
                    <a:pt x="0" y="527"/>
                  </a:lnTo>
                  <a:lnTo>
                    <a:pt x="787" y="527"/>
                  </a:lnTo>
                  <a:lnTo>
                    <a:pt x="787" y="0"/>
                  </a:lnTo>
                  <a:lnTo>
                    <a:pt x="0" y="393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7300836" y="3452050"/>
              <a:ext cx="1270" cy="164465"/>
            </a:xfrm>
            <a:custGeom>
              <a:avLst/>
              <a:gdLst/>
              <a:ahLst/>
              <a:cxnLst/>
              <a:rect l="l" t="t" r="r" b="b"/>
              <a:pathLst>
                <a:path w="1270" h="164464">
                  <a:moveTo>
                    <a:pt x="787" y="129705"/>
                  </a:moveTo>
                  <a:lnTo>
                    <a:pt x="508" y="129844"/>
                  </a:lnTo>
                  <a:lnTo>
                    <a:pt x="508" y="457"/>
                  </a:lnTo>
                  <a:lnTo>
                    <a:pt x="0" y="0"/>
                  </a:lnTo>
                  <a:lnTo>
                    <a:pt x="0" y="129844"/>
                  </a:lnTo>
                  <a:lnTo>
                    <a:pt x="0" y="164198"/>
                  </a:lnTo>
                  <a:lnTo>
                    <a:pt x="787" y="164198"/>
                  </a:lnTo>
                  <a:lnTo>
                    <a:pt x="787" y="129844"/>
                  </a:lnTo>
                  <a:lnTo>
                    <a:pt x="787" y="129705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7300049" y="3451326"/>
              <a:ext cx="1270" cy="165100"/>
            </a:xfrm>
            <a:custGeom>
              <a:avLst/>
              <a:gdLst/>
              <a:ahLst/>
              <a:cxnLst/>
              <a:rect l="l" t="t" r="r" b="b"/>
              <a:pathLst>
                <a:path w="1270" h="165100">
                  <a:moveTo>
                    <a:pt x="787" y="723"/>
                  </a:moveTo>
                  <a:lnTo>
                    <a:pt x="0" y="0"/>
                  </a:lnTo>
                  <a:lnTo>
                    <a:pt x="0" y="130568"/>
                  </a:lnTo>
                  <a:lnTo>
                    <a:pt x="0" y="164922"/>
                  </a:lnTo>
                  <a:lnTo>
                    <a:pt x="787" y="164922"/>
                  </a:lnTo>
                  <a:lnTo>
                    <a:pt x="787" y="130568"/>
                  </a:lnTo>
                  <a:lnTo>
                    <a:pt x="787" y="723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7299274" y="3450615"/>
              <a:ext cx="1270" cy="165735"/>
            </a:xfrm>
            <a:custGeom>
              <a:avLst/>
              <a:gdLst/>
              <a:ahLst/>
              <a:cxnLst/>
              <a:rect l="l" t="t" r="r" b="b"/>
              <a:pathLst>
                <a:path w="1270" h="165735">
                  <a:moveTo>
                    <a:pt x="787" y="723"/>
                  </a:moveTo>
                  <a:lnTo>
                    <a:pt x="0" y="0"/>
                  </a:lnTo>
                  <a:lnTo>
                    <a:pt x="0" y="131279"/>
                  </a:lnTo>
                  <a:lnTo>
                    <a:pt x="0" y="165633"/>
                  </a:lnTo>
                  <a:lnTo>
                    <a:pt x="787" y="165633"/>
                  </a:lnTo>
                  <a:lnTo>
                    <a:pt x="787" y="131279"/>
                  </a:lnTo>
                  <a:lnTo>
                    <a:pt x="787" y="723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7297699" y="3449167"/>
              <a:ext cx="1905" cy="339725"/>
            </a:xfrm>
            <a:custGeom>
              <a:avLst/>
              <a:gdLst/>
              <a:ahLst/>
              <a:cxnLst/>
              <a:rect l="l" t="t" r="r" b="b"/>
              <a:pathLst>
                <a:path w="1904" h="339725">
                  <a:moveTo>
                    <a:pt x="1574" y="1447"/>
                  </a:moveTo>
                  <a:lnTo>
                    <a:pt x="787" y="723"/>
                  </a:lnTo>
                  <a:lnTo>
                    <a:pt x="0" y="0"/>
                  </a:lnTo>
                  <a:lnTo>
                    <a:pt x="0" y="132727"/>
                  </a:lnTo>
                  <a:lnTo>
                    <a:pt x="0" y="167081"/>
                  </a:lnTo>
                  <a:lnTo>
                    <a:pt x="0" y="339166"/>
                  </a:lnTo>
                  <a:lnTo>
                    <a:pt x="787" y="337629"/>
                  </a:lnTo>
                  <a:lnTo>
                    <a:pt x="1346" y="336537"/>
                  </a:lnTo>
                  <a:lnTo>
                    <a:pt x="1346" y="167081"/>
                  </a:lnTo>
                  <a:lnTo>
                    <a:pt x="1574" y="167081"/>
                  </a:lnTo>
                  <a:lnTo>
                    <a:pt x="1574" y="132727"/>
                  </a:lnTo>
                  <a:lnTo>
                    <a:pt x="1574" y="1447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7296925" y="3448456"/>
              <a:ext cx="1270" cy="341630"/>
            </a:xfrm>
            <a:custGeom>
              <a:avLst/>
              <a:gdLst/>
              <a:ahLst/>
              <a:cxnLst/>
              <a:rect l="l" t="t" r="r" b="b"/>
              <a:pathLst>
                <a:path w="1270" h="341629">
                  <a:moveTo>
                    <a:pt x="787" y="723"/>
                  </a:moveTo>
                  <a:lnTo>
                    <a:pt x="0" y="0"/>
                  </a:lnTo>
                  <a:lnTo>
                    <a:pt x="0" y="133438"/>
                  </a:lnTo>
                  <a:lnTo>
                    <a:pt x="0" y="167792"/>
                  </a:lnTo>
                  <a:lnTo>
                    <a:pt x="0" y="341388"/>
                  </a:lnTo>
                  <a:lnTo>
                    <a:pt x="787" y="339852"/>
                  </a:lnTo>
                  <a:lnTo>
                    <a:pt x="787" y="167792"/>
                  </a:lnTo>
                  <a:lnTo>
                    <a:pt x="787" y="133438"/>
                  </a:lnTo>
                  <a:lnTo>
                    <a:pt x="787" y="723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7296137" y="3447744"/>
              <a:ext cx="1270" cy="344170"/>
            </a:xfrm>
            <a:custGeom>
              <a:avLst/>
              <a:gdLst/>
              <a:ahLst/>
              <a:cxnLst/>
              <a:rect l="l" t="t" r="r" b="b"/>
              <a:pathLst>
                <a:path w="1270" h="344170">
                  <a:moveTo>
                    <a:pt x="787" y="711"/>
                  </a:moveTo>
                  <a:lnTo>
                    <a:pt x="0" y="0"/>
                  </a:lnTo>
                  <a:lnTo>
                    <a:pt x="0" y="134150"/>
                  </a:lnTo>
                  <a:lnTo>
                    <a:pt x="0" y="168503"/>
                  </a:lnTo>
                  <a:lnTo>
                    <a:pt x="0" y="343623"/>
                  </a:lnTo>
                  <a:lnTo>
                    <a:pt x="787" y="342099"/>
                  </a:lnTo>
                  <a:lnTo>
                    <a:pt x="787" y="168503"/>
                  </a:lnTo>
                  <a:lnTo>
                    <a:pt x="787" y="134150"/>
                  </a:lnTo>
                  <a:lnTo>
                    <a:pt x="787" y="711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7294575" y="3446309"/>
              <a:ext cx="1905" cy="348615"/>
            </a:xfrm>
            <a:custGeom>
              <a:avLst/>
              <a:gdLst/>
              <a:ahLst/>
              <a:cxnLst/>
              <a:rect l="l" t="t" r="r" b="b"/>
              <a:pathLst>
                <a:path w="1904" h="348614">
                  <a:moveTo>
                    <a:pt x="1562" y="1435"/>
                  </a:moveTo>
                  <a:lnTo>
                    <a:pt x="787" y="723"/>
                  </a:lnTo>
                  <a:lnTo>
                    <a:pt x="0" y="0"/>
                  </a:lnTo>
                  <a:lnTo>
                    <a:pt x="0" y="135585"/>
                  </a:lnTo>
                  <a:lnTo>
                    <a:pt x="0" y="169938"/>
                  </a:lnTo>
                  <a:lnTo>
                    <a:pt x="0" y="348107"/>
                  </a:lnTo>
                  <a:lnTo>
                    <a:pt x="774" y="346595"/>
                  </a:lnTo>
                  <a:lnTo>
                    <a:pt x="1562" y="345059"/>
                  </a:lnTo>
                  <a:lnTo>
                    <a:pt x="1562" y="169938"/>
                  </a:lnTo>
                  <a:lnTo>
                    <a:pt x="1562" y="135585"/>
                  </a:lnTo>
                  <a:lnTo>
                    <a:pt x="1562" y="1435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7293788" y="3445585"/>
              <a:ext cx="1270" cy="350520"/>
            </a:xfrm>
            <a:custGeom>
              <a:avLst/>
              <a:gdLst/>
              <a:ahLst/>
              <a:cxnLst/>
              <a:rect l="l" t="t" r="r" b="b"/>
              <a:pathLst>
                <a:path w="1270" h="350520">
                  <a:moveTo>
                    <a:pt x="787" y="723"/>
                  </a:moveTo>
                  <a:lnTo>
                    <a:pt x="0" y="0"/>
                  </a:lnTo>
                  <a:lnTo>
                    <a:pt x="0" y="136309"/>
                  </a:lnTo>
                  <a:lnTo>
                    <a:pt x="0" y="170662"/>
                  </a:lnTo>
                  <a:lnTo>
                    <a:pt x="0" y="350367"/>
                  </a:lnTo>
                  <a:lnTo>
                    <a:pt x="787" y="348830"/>
                  </a:lnTo>
                  <a:lnTo>
                    <a:pt x="787" y="170662"/>
                  </a:lnTo>
                  <a:lnTo>
                    <a:pt x="787" y="136309"/>
                  </a:lnTo>
                  <a:lnTo>
                    <a:pt x="787" y="723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7293013" y="3444874"/>
              <a:ext cx="1270" cy="353060"/>
            </a:xfrm>
            <a:custGeom>
              <a:avLst/>
              <a:gdLst/>
              <a:ahLst/>
              <a:cxnLst/>
              <a:rect l="l" t="t" r="r" b="b"/>
              <a:pathLst>
                <a:path w="1270" h="353060">
                  <a:moveTo>
                    <a:pt x="787" y="723"/>
                  </a:moveTo>
                  <a:lnTo>
                    <a:pt x="0" y="0"/>
                  </a:lnTo>
                  <a:lnTo>
                    <a:pt x="0" y="137020"/>
                  </a:lnTo>
                  <a:lnTo>
                    <a:pt x="0" y="171373"/>
                  </a:lnTo>
                  <a:lnTo>
                    <a:pt x="0" y="352590"/>
                  </a:lnTo>
                  <a:lnTo>
                    <a:pt x="787" y="351053"/>
                  </a:lnTo>
                  <a:lnTo>
                    <a:pt x="787" y="171373"/>
                  </a:lnTo>
                  <a:lnTo>
                    <a:pt x="787" y="137020"/>
                  </a:lnTo>
                  <a:lnTo>
                    <a:pt x="787" y="723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7291438" y="3443426"/>
              <a:ext cx="1905" cy="357505"/>
            </a:xfrm>
            <a:custGeom>
              <a:avLst/>
              <a:gdLst/>
              <a:ahLst/>
              <a:cxnLst/>
              <a:rect l="l" t="t" r="r" b="b"/>
              <a:pathLst>
                <a:path w="1904" h="357504">
                  <a:moveTo>
                    <a:pt x="1574" y="1447"/>
                  </a:moveTo>
                  <a:lnTo>
                    <a:pt x="787" y="723"/>
                  </a:lnTo>
                  <a:lnTo>
                    <a:pt x="0" y="0"/>
                  </a:lnTo>
                  <a:lnTo>
                    <a:pt x="0" y="138468"/>
                  </a:lnTo>
                  <a:lnTo>
                    <a:pt x="0" y="172821"/>
                  </a:lnTo>
                  <a:lnTo>
                    <a:pt x="0" y="357098"/>
                  </a:lnTo>
                  <a:lnTo>
                    <a:pt x="787" y="355561"/>
                  </a:lnTo>
                  <a:lnTo>
                    <a:pt x="1574" y="354037"/>
                  </a:lnTo>
                  <a:lnTo>
                    <a:pt x="1574" y="172821"/>
                  </a:lnTo>
                  <a:lnTo>
                    <a:pt x="1574" y="138468"/>
                  </a:lnTo>
                  <a:lnTo>
                    <a:pt x="1574" y="1447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7290664" y="3442715"/>
              <a:ext cx="1270" cy="359410"/>
            </a:xfrm>
            <a:custGeom>
              <a:avLst/>
              <a:gdLst/>
              <a:ahLst/>
              <a:cxnLst/>
              <a:rect l="l" t="t" r="r" b="b"/>
              <a:pathLst>
                <a:path w="1270" h="359410">
                  <a:moveTo>
                    <a:pt x="787" y="723"/>
                  </a:moveTo>
                  <a:lnTo>
                    <a:pt x="0" y="0"/>
                  </a:lnTo>
                  <a:lnTo>
                    <a:pt x="0" y="139179"/>
                  </a:lnTo>
                  <a:lnTo>
                    <a:pt x="0" y="173532"/>
                  </a:lnTo>
                  <a:lnTo>
                    <a:pt x="0" y="359321"/>
                  </a:lnTo>
                  <a:lnTo>
                    <a:pt x="787" y="357784"/>
                  </a:lnTo>
                  <a:lnTo>
                    <a:pt x="787" y="173532"/>
                  </a:lnTo>
                  <a:lnTo>
                    <a:pt x="787" y="139179"/>
                  </a:lnTo>
                  <a:lnTo>
                    <a:pt x="787" y="72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7289876" y="3442004"/>
              <a:ext cx="1270" cy="361950"/>
            </a:xfrm>
            <a:custGeom>
              <a:avLst/>
              <a:gdLst/>
              <a:ahLst/>
              <a:cxnLst/>
              <a:rect l="l" t="t" r="r" b="b"/>
              <a:pathLst>
                <a:path w="1270" h="361950">
                  <a:moveTo>
                    <a:pt x="787" y="711"/>
                  </a:moveTo>
                  <a:lnTo>
                    <a:pt x="0" y="0"/>
                  </a:lnTo>
                  <a:lnTo>
                    <a:pt x="0" y="139890"/>
                  </a:lnTo>
                  <a:lnTo>
                    <a:pt x="0" y="174244"/>
                  </a:lnTo>
                  <a:lnTo>
                    <a:pt x="0" y="361569"/>
                  </a:lnTo>
                  <a:lnTo>
                    <a:pt x="787" y="360032"/>
                  </a:lnTo>
                  <a:lnTo>
                    <a:pt x="787" y="174244"/>
                  </a:lnTo>
                  <a:lnTo>
                    <a:pt x="787" y="139890"/>
                  </a:lnTo>
                  <a:lnTo>
                    <a:pt x="787" y="711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7289089" y="3441280"/>
              <a:ext cx="1270" cy="363855"/>
            </a:xfrm>
            <a:custGeom>
              <a:avLst/>
              <a:gdLst/>
              <a:ahLst/>
              <a:cxnLst/>
              <a:rect l="l" t="t" r="r" b="b"/>
              <a:pathLst>
                <a:path w="1270" h="363854">
                  <a:moveTo>
                    <a:pt x="787" y="723"/>
                  </a:moveTo>
                  <a:lnTo>
                    <a:pt x="0" y="0"/>
                  </a:lnTo>
                  <a:lnTo>
                    <a:pt x="0" y="140614"/>
                  </a:lnTo>
                  <a:lnTo>
                    <a:pt x="0" y="174967"/>
                  </a:lnTo>
                  <a:lnTo>
                    <a:pt x="0" y="363816"/>
                  </a:lnTo>
                  <a:lnTo>
                    <a:pt x="787" y="362292"/>
                  </a:lnTo>
                  <a:lnTo>
                    <a:pt x="787" y="174967"/>
                  </a:lnTo>
                  <a:lnTo>
                    <a:pt x="787" y="140614"/>
                  </a:lnTo>
                  <a:lnTo>
                    <a:pt x="787" y="723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7288314" y="3440569"/>
              <a:ext cx="1270" cy="366395"/>
            </a:xfrm>
            <a:custGeom>
              <a:avLst/>
              <a:gdLst/>
              <a:ahLst/>
              <a:cxnLst/>
              <a:rect l="l" t="t" r="r" b="b"/>
              <a:pathLst>
                <a:path w="1270" h="366395">
                  <a:moveTo>
                    <a:pt x="787" y="723"/>
                  </a:moveTo>
                  <a:lnTo>
                    <a:pt x="0" y="0"/>
                  </a:lnTo>
                  <a:lnTo>
                    <a:pt x="0" y="141325"/>
                  </a:lnTo>
                  <a:lnTo>
                    <a:pt x="0" y="175679"/>
                  </a:lnTo>
                  <a:lnTo>
                    <a:pt x="0" y="366039"/>
                  </a:lnTo>
                  <a:lnTo>
                    <a:pt x="787" y="364502"/>
                  </a:lnTo>
                  <a:lnTo>
                    <a:pt x="787" y="175679"/>
                  </a:lnTo>
                  <a:lnTo>
                    <a:pt x="787" y="141325"/>
                  </a:lnTo>
                  <a:lnTo>
                    <a:pt x="787" y="723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7287527" y="3439909"/>
              <a:ext cx="1270" cy="368300"/>
            </a:xfrm>
            <a:custGeom>
              <a:avLst/>
              <a:gdLst/>
              <a:ahLst/>
              <a:cxnLst/>
              <a:rect l="l" t="t" r="r" b="b"/>
              <a:pathLst>
                <a:path w="1270" h="368300">
                  <a:moveTo>
                    <a:pt x="787" y="723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8236"/>
                  </a:lnTo>
                  <a:lnTo>
                    <a:pt x="787" y="366699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723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7286752" y="3439909"/>
              <a:ext cx="1270" cy="370205"/>
            </a:xfrm>
            <a:custGeom>
              <a:avLst/>
              <a:gdLst/>
              <a:ahLst/>
              <a:cxnLst/>
              <a:rect l="l" t="t" r="r" b="b"/>
              <a:pathLst>
                <a:path w="1270" h="370204">
                  <a:moveTo>
                    <a:pt x="850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9747"/>
                  </a:lnTo>
                  <a:lnTo>
                    <a:pt x="850" y="368084"/>
                  </a:lnTo>
                  <a:lnTo>
                    <a:pt x="850" y="176339"/>
                  </a:lnTo>
                  <a:lnTo>
                    <a:pt x="850" y="141986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7285965" y="3439909"/>
              <a:ext cx="1270" cy="371475"/>
            </a:xfrm>
            <a:custGeom>
              <a:avLst/>
              <a:gdLst/>
              <a:ahLst/>
              <a:cxnLst/>
              <a:rect l="l" t="t" r="r" b="b"/>
              <a:pathLst>
                <a:path w="1270" h="37147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1271"/>
                  </a:lnTo>
                  <a:lnTo>
                    <a:pt x="787" y="369747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7285177" y="3439909"/>
              <a:ext cx="1270" cy="373380"/>
            </a:xfrm>
            <a:custGeom>
              <a:avLst/>
              <a:gdLst/>
              <a:ahLst/>
              <a:cxnLst/>
              <a:rect l="l" t="t" r="r" b="b"/>
              <a:pathLst>
                <a:path w="1270" h="373379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2808"/>
                  </a:lnTo>
                  <a:lnTo>
                    <a:pt x="787" y="371271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7283615" y="3439909"/>
              <a:ext cx="1905" cy="375920"/>
            </a:xfrm>
            <a:custGeom>
              <a:avLst/>
              <a:gdLst/>
              <a:ahLst/>
              <a:cxnLst/>
              <a:rect l="l" t="t" r="r" b="b"/>
              <a:pathLst>
                <a:path w="1904" h="375920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5856"/>
                  </a:lnTo>
                  <a:lnTo>
                    <a:pt x="787" y="374319"/>
                  </a:lnTo>
                  <a:lnTo>
                    <a:pt x="1574" y="372783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7282828" y="3439909"/>
              <a:ext cx="1270" cy="377825"/>
            </a:xfrm>
            <a:custGeom>
              <a:avLst/>
              <a:gdLst/>
              <a:ahLst/>
              <a:cxnLst/>
              <a:rect l="l" t="t" r="r" b="b"/>
              <a:pathLst>
                <a:path w="1270" h="37782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7380"/>
                  </a:lnTo>
                  <a:lnTo>
                    <a:pt x="787" y="375856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7281266" y="3439909"/>
              <a:ext cx="1905" cy="381000"/>
            </a:xfrm>
            <a:custGeom>
              <a:avLst/>
              <a:gdLst/>
              <a:ahLst/>
              <a:cxnLst/>
              <a:rect l="l" t="t" r="r" b="b"/>
              <a:pathLst>
                <a:path w="1904" h="381000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0428"/>
                  </a:lnTo>
                  <a:lnTo>
                    <a:pt x="787" y="378891"/>
                  </a:lnTo>
                  <a:lnTo>
                    <a:pt x="1574" y="377355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7280491" y="3439909"/>
              <a:ext cx="1270" cy="382270"/>
            </a:xfrm>
            <a:custGeom>
              <a:avLst/>
              <a:gdLst/>
              <a:ahLst/>
              <a:cxnLst/>
              <a:rect l="l" t="t" r="r" b="b"/>
              <a:pathLst>
                <a:path w="1270" h="382270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1939"/>
                  </a:lnTo>
                  <a:lnTo>
                    <a:pt x="787" y="380403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7278916" y="3439909"/>
              <a:ext cx="1905" cy="385445"/>
            </a:xfrm>
            <a:custGeom>
              <a:avLst/>
              <a:gdLst/>
              <a:ahLst/>
              <a:cxnLst/>
              <a:rect l="l" t="t" r="r" b="b"/>
              <a:pathLst>
                <a:path w="1904" h="38544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5000"/>
                  </a:lnTo>
                  <a:lnTo>
                    <a:pt x="787" y="383463"/>
                  </a:lnTo>
                  <a:lnTo>
                    <a:pt x="1574" y="381939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7278141" y="3439909"/>
              <a:ext cx="1270" cy="386715"/>
            </a:xfrm>
            <a:custGeom>
              <a:avLst/>
              <a:gdLst/>
              <a:ahLst/>
              <a:cxnLst/>
              <a:rect l="l" t="t" r="r" b="b"/>
              <a:pathLst>
                <a:path w="1270" h="38671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6511"/>
                  </a:lnTo>
                  <a:lnTo>
                    <a:pt x="787" y="384975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7276567" y="3439909"/>
              <a:ext cx="1905" cy="560070"/>
            </a:xfrm>
            <a:custGeom>
              <a:avLst/>
              <a:gdLst/>
              <a:ahLst/>
              <a:cxnLst/>
              <a:rect l="l" t="t" r="r" b="b"/>
              <a:pathLst>
                <a:path w="1904" h="560070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59866"/>
                  </a:lnTo>
                  <a:lnTo>
                    <a:pt x="787" y="558774"/>
                  </a:lnTo>
                  <a:lnTo>
                    <a:pt x="787" y="388162"/>
                  </a:lnTo>
                  <a:lnTo>
                    <a:pt x="1574" y="386626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7275792" y="3439909"/>
              <a:ext cx="1270" cy="561340"/>
            </a:xfrm>
            <a:custGeom>
              <a:avLst/>
              <a:gdLst/>
              <a:ahLst/>
              <a:cxnLst/>
              <a:rect l="l" t="t" r="r" b="b"/>
              <a:pathLst>
                <a:path w="1270" h="561339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1035"/>
                  </a:lnTo>
                  <a:lnTo>
                    <a:pt x="787" y="559854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7275004" y="3439909"/>
              <a:ext cx="1270" cy="562610"/>
            </a:xfrm>
            <a:custGeom>
              <a:avLst/>
              <a:gdLst/>
              <a:ahLst/>
              <a:cxnLst/>
              <a:rect l="l" t="t" r="r" b="b"/>
              <a:pathLst>
                <a:path w="1270" h="562610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2216"/>
                  </a:lnTo>
                  <a:lnTo>
                    <a:pt x="787" y="561035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7274230" y="3439909"/>
              <a:ext cx="1270" cy="563880"/>
            </a:xfrm>
            <a:custGeom>
              <a:avLst/>
              <a:gdLst/>
              <a:ahLst/>
              <a:cxnLst/>
              <a:rect l="l" t="t" r="r" b="b"/>
              <a:pathLst>
                <a:path w="1270" h="563879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3372"/>
                  </a:lnTo>
                  <a:lnTo>
                    <a:pt x="787" y="562190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7273442" y="3439909"/>
              <a:ext cx="1270" cy="565150"/>
            </a:xfrm>
            <a:custGeom>
              <a:avLst/>
              <a:gdLst/>
              <a:ahLst/>
              <a:cxnLst/>
              <a:rect l="l" t="t" r="r" b="b"/>
              <a:pathLst>
                <a:path w="1270" h="565150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4553"/>
                  </a:lnTo>
                  <a:lnTo>
                    <a:pt x="787" y="56337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7272655" y="3439909"/>
              <a:ext cx="1270" cy="565785"/>
            </a:xfrm>
            <a:custGeom>
              <a:avLst/>
              <a:gdLst/>
              <a:ahLst/>
              <a:cxnLst/>
              <a:rect l="l" t="t" r="r" b="b"/>
              <a:pathLst>
                <a:path w="1270" h="5657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5734"/>
                  </a:lnTo>
                  <a:lnTo>
                    <a:pt x="787" y="564553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7271880" y="3439909"/>
              <a:ext cx="1270" cy="567055"/>
            </a:xfrm>
            <a:custGeom>
              <a:avLst/>
              <a:gdLst/>
              <a:ahLst/>
              <a:cxnLst/>
              <a:rect l="l" t="t" r="r" b="b"/>
              <a:pathLst>
                <a:path w="1270" h="56705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6902"/>
                  </a:lnTo>
                  <a:lnTo>
                    <a:pt x="787" y="565721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7271093" y="3439909"/>
              <a:ext cx="1270" cy="568325"/>
            </a:xfrm>
            <a:custGeom>
              <a:avLst/>
              <a:gdLst/>
              <a:ahLst/>
              <a:cxnLst/>
              <a:rect l="l" t="t" r="r" b="b"/>
              <a:pathLst>
                <a:path w="1270" h="56832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8083"/>
                  </a:lnTo>
                  <a:lnTo>
                    <a:pt x="787" y="56690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7270306" y="3439909"/>
              <a:ext cx="1270" cy="569595"/>
            </a:xfrm>
            <a:custGeom>
              <a:avLst/>
              <a:gdLst/>
              <a:ahLst/>
              <a:cxnLst/>
              <a:rect l="l" t="t" r="r" b="b"/>
              <a:pathLst>
                <a:path w="1270" h="56959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9264"/>
                  </a:lnTo>
                  <a:lnTo>
                    <a:pt x="787" y="568083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7268743" y="3439909"/>
              <a:ext cx="1905" cy="572135"/>
            </a:xfrm>
            <a:custGeom>
              <a:avLst/>
              <a:gdLst/>
              <a:ahLst/>
              <a:cxnLst/>
              <a:rect l="l" t="t" r="r" b="b"/>
              <a:pathLst>
                <a:path w="1904" h="57213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71601"/>
                  </a:lnTo>
                  <a:lnTo>
                    <a:pt x="787" y="570420"/>
                  </a:lnTo>
                  <a:lnTo>
                    <a:pt x="1574" y="569239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7267181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952" y="705332"/>
                  </a:lnTo>
                  <a:lnTo>
                    <a:pt x="952" y="572516"/>
                  </a:lnTo>
                  <a:lnTo>
                    <a:pt x="1574" y="571588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726639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7265619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7264832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726404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7263270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7262482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7260920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7260133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7259358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7258571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7257783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7256221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7255447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7254659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7253872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7253097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7251522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7250747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7249960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7249186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7247611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7246836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7246048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7245261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7243699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724292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7242137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7240575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74" y="705332"/>
                  </a:lnTo>
                  <a:lnTo>
                    <a:pt x="1562" y="705332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7239000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7237438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7235863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7234301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7232739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74" y="705332"/>
                  </a:lnTo>
                  <a:lnTo>
                    <a:pt x="1562" y="705332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7231164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7230389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7229602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7228040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7227253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7226478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7225690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7224128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74" y="705332"/>
                  </a:lnTo>
                  <a:lnTo>
                    <a:pt x="1562" y="705332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7223341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7222566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7221779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7220217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74" y="705332"/>
                  </a:lnTo>
                  <a:lnTo>
                    <a:pt x="1562" y="705332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7219429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7218642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7217867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7217080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7215518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7214730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7213956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7213168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7212381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7210819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721004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7209257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7208469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720769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7206907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7206120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70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7204558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7202995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4" h="705485">
                  <a:moveTo>
                    <a:pt x="1714" y="176339"/>
                  </a:move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70776"/>
                  </a:lnTo>
                  <a:lnTo>
                    <a:pt x="444" y="571550"/>
                  </a:lnTo>
                  <a:lnTo>
                    <a:pt x="444" y="705332"/>
                  </a:lnTo>
                  <a:lnTo>
                    <a:pt x="1714" y="705332"/>
                  </a:lnTo>
                  <a:lnTo>
                    <a:pt x="1714" y="176339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7202208" y="3439909"/>
              <a:ext cx="1270" cy="570865"/>
            </a:xfrm>
            <a:custGeom>
              <a:avLst/>
              <a:gdLst/>
              <a:ahLst/>
              <a:cxnLst/>
              <a:rect l="l" t="t" r="r" b="b"/>
              <a:pathLst>
                <a:path w="1270" h="57086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9429"/>
                  </a:lnTo>
                  <a:lnTo>
                    <a:pt x="787" y="570776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7201433" y="3439909"/>
              <a:ext cx="1270" cy="569595"/>
            </a:xfrm>
            <a:custGeom>
              <a:avLst/>
              <a:gdLst/>
              <a:ahLst/>
              <a:cxnLst/>
              <a:rect l="l" t="t" r="r" b="b"/>
              <a:pathLst>
                <a:path w="1270" h="56959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8096"/>
                  </a:lnTo>
                  <a:lnTo>
                    <a:pt x="787" y="569455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7200646" y="3439909"/>
              <a:ext cx="1270" cy="568325"/>
            </a:xfrm>
            <a:custGeom>
              <a:avLst/>
              <a:gdLst/>
              <a:ahLst/>
              <a:cxnLst/>
              <a:rect l="l" t="t" r="r" b="b"/>
              <a:pathLst>
                <a:path w="1270" h="56832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6750"/>
                  </a:lnTo>
                  <a:lnTo>
                    <a:pt x="787" y="568096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7199859" y="3439909"/>
              <a:ext cx="1270" cy="567055"/>
            </a:xfrm>
            <a:custGeom>
              <a:avLst/>
              <a:gdLst/>
              <a:ahLst/>
              <a:cxnLst/>
              <a:rect l="l" t="t" r="r" b="b"/>
              <a:pathLst>
                <a:path w="1270" h="56705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5404"/>
                  </a:lnTo>
                  <a:lnTo>
                    <a:pt x="787" y="566750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7199084" y="3439909"/>
              <a:ext cx="1270" cy="565785"/>
            </a:xfrm>
            <a:custGeom>
              <a:avLst/>
              <a:gdLst/>
              <a:ahLst/>
              <a:cxnLst/>
              <a:rect l="l" t="t" r="r" b="b"/>
              <a:pathLst>
                <a:path w="1270" h="5657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4070"/>
                  </a:lnTo>
                  <a:lnTo>
                    <a:pt x="787" y="565416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7198297" y="3439909"/>
              <a:ext cx="1270" cy="564515"/>
            </a:xfrm>
            <a:custGeom>
              <a:avLst/>
              <a:gdLst/>
              <a:ahLst/>
              <a:cxnLst/>
              <a:rect l="l" t="t" r="r" b="b"/>
              <a:pathLst>
                <a:path w="1270" h="56451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2724"/>
                  </a:lnTo>
                  <a:lnTo>
                    <a:pt x="787" y="564070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7197509" y="3439909"/>
              <a:ext cx="1270" cy="563245"/>
            </a:xfrm>
            <a:custGeom>
              <a:avLst/>
              <a:gdLst/>
              <a:ahLst/>
              <a:cxnLst/>
              <a:rect l="l" t="t" r="r" b="b"/>
              <a:pathLst>
                <a:path w="1270" h="56324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1378"/>
                  </a:lnTo>
                  <a:lnTo>
                    <a:pt x="787" y="562724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7196734" y="3439909"/>
              <a:ext cx="1270" cy="561975"/>
            </a:xfrm>
            <a:custGeom>
              <a:avLst/>
              <a:gdLst/>
              <a:ahLst/>
              <a:cxnLst/>
              <a:rect l="l" t="t" r="r" b="b"/>
              <a:pathLst>
                <a:path w="1270" h="56197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0044"/>
                  </a:lnTo>
                  <a:lnTo>
                    <a:pt x="787" y="561390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7195172" y="3439909"/>
              <a:ext cx="1905" cy="560705"/>
            </a:xfrm>
            <a:custGeom>
              <a:avLst/>
              <a:gdLst/>
              <a:ahLst/>
              <a:cxnLst/>
              <a:rect l="l" t="t" r="r" b="b"/>
              <a:pathLst>
                <a:path w="1904" h="560704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6715"/>
                  </a:lnTo>
                  <a:lnTo>
                    <a:pt x="774" y="388162"/>
                  </a:lnTo>
                  <a:lnTo>
                    <a:pt x="774" y="558787"/>
                  </a:lnTo>
                  <a:lnTo>
                    <a:pt x="1562" y="560120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7194385" y="3439909"/>
              <a:ext cx="1270" cy="386715"/>
            </a:xfrm>
            <a:custGeom>
              <a:avLst/>
              <a:gdLst/>
              <a:ahLst/>
              <a:cxnLst/>
              <a:rect l="l" t="t" r="r" b="b"/>
              <a:pathLst>
                <a:path w="1270" h="38671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5330"/>
                  </a:lnTo>
                  <a:lnTo>
                    <a:pt x="787" y="386715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7192823" y="3439909"/>
              <a:ext cx="1905" cy="385445"/>
            </a:xfrm>
            <a:custGeom>
              <a:avLst/>
              <a:gdLst/>
              <a:ahLst/>
              <a:cxnLst/>
              <a:rect l="l" t="t" r="r" b="b"/>
              <a:pathLst>
                <a:path w="1904" h="38544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2574"/>
                  </a:lnTo>
                  <a:lnTo>
                    <a:pt x="787" y="383959"/>
                  </a:lnTo>
                  <a:lnTo>
                    <a:pt x="1562" y="385330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7192035" y="3439909"/>
              <a:ext cx="1270" cy="382905"/>
            </a:xfrm>
            <a:custGeom>
              <a:avLst/>
              <a:gdLst/>
              <a:ahLst/>
              <a:cxnLst/>
              <a:rect l="l" t="t" r="r" b="b"/>
              <a:pathLst>
                <a:path w="1270" h="38290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1190"/>
                  </a:lnTo>
                  <a:lnTo>
                    <a:pt x="787" y="382574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7190473" y="3439909"/>
              <a:ext cx="1905" cy="381635"/>
            </a:xfrm>
            <a:custGeom>
              <a:avLst/>
              <a:gdLst/>
              <a:ahLst/>
              <a:cxnLst/>
              <a:rect l="l" t="t" r="r" b="b"/>
              <a:pathLst>
                <a:path w="1904" h="38163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8434"/>
                  </a:lnTo>
                  <a:lnTo>
                    <a:pt x="787" y="379818"/>
                  </a:lnTo>
                  <a:lnTo>
                    <a:pt x="1562" y="381190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7189686" y="3439909"/>
              <a:ext cx="1270" cy="378460"/>
            </a:xfrm>
            <a:custGeom>
              <a:avLst/>
              <a:gdLst/>
              <a:ahLst/>
              <a:cxnLst/>
              <a:rect l="l" t="t" r="r" b="b"/>
              <a:pathLst>
                <a:path w="1270" h="378460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7050"/>
                  </a:lnTo>
                  <a:lnTo>
                    <a:pt x="787" y="378434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7188124" y="3439909"/>
              <a:ext cx="1905" cy="377190"/>
            </a:xfrm>
            <a:custGeom>
              <a:avLst/>
              <a:gdLst/>
              <a:ahLst/>
              <a:cxnLst/>
              <a:rect l="l" t="t" r="r" b="b"/>
              <a:pathLst>
                <a:path w="1904" h="377189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4294"/>
                  </a:lnTo>
                  <a:lnTo>
                    <a:pt x="787" y="375678"/>
                  </a:lnTo>
                  <a:lnTo>
                    <a:pt x="1574" y="377063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7187336" y="3439909"/>
              <a:ext cx="1270" cy="374650"/>
            </a:xfrm>
            <a:custGeom>
              <a:avLst/>
              <a:gdLst/>
              <a:ahLst/>
              <a:cxnLst/>
              <a:rect l="l" t="t" r="r" b="b"/>
              <a:pathLst>
                <a:path w="1270" h="374650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2910"/>
                  </a:lnTo>
                  <a:lnTo>
                    <a:pt x="787" y="374294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7186562" y="3439909"/>
              <a:ext cx="1270" cy="373380"/>
            </a:xfrm>
            <a:custGeom>
              <a:avLst/>
              <a:gdLst/>
              <a:ahLst/>
              <a:cxnLst/>
              <a:rect l="l" t="t" r="r" b="b"/>
              <a:pathLst>
                <a:path w="1270" h="373379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1538"/>
                  </a:lnTo>
                  <a:lnTo>
                    <a:pt x="787" y="37292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7185774" y="3439909"/>
              <a:ext cx="1270" cy="372110"/>
            </a:xfrm>
            <a:custGeom>
              <a:avLst/>
              <a:gdLst/>
              <a:ahLst/>
              <a:cxnLst/>
              <a:rect l="l" t="t" r="r" b="b"/>
              <a:pathLst>
                <a:path w="1270" h="372110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0154"/>
                  </a:lnTo>
                  <a:lnTo>
                    <a:pt x="787" y="371538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7184987" y="3439909"/>
              <a:ext cx="1270" cy="370205"/>
            </a:xfrm>
            <a:custGeom>
              <a:avLst/>
              <a:gdLst/>
              <a:ahLst/>
              <a:cxnLst/>
              <a:rect l="l" t="t" r="r" b="b"/>
              <a:pathLst>
                <a:path w="1270" h="37020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8769"/>
                  </a:lnTo>
                  <a:lnTo>
                    <a:pt x="787" y="370154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7184212" y="3439909"/>
              <a:ext cx="1270" cy="368935"/>
            </a:xfrm>
            <a:custGeom>
              <a:avLst/>
              <a:gdLst/>
              <a:ahLst/>
              <a:cxnLst/>
              <a:rect l="l" t="t" r="r" b="b"/>
              <a:pathLst>
                <a:path w="1270" h="36893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7398"/>
                  </a:lnTo>
                  <a:lnTo>
                    <a:pt x="787" y="36878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7183425" y="3439909"/>
              <a:ext cx="1270" cy="367665"/>
            </a:xfrm>
            <a:custGeom>
              <a:avLst/>
              <a:gdLst/>
              <a:ahLst/>
              <a:cxnLst/>
              <a:rect l="l" t="t" r="r" b="b"/>
              <a:pathLst>
                <a:path w="1270" h="36766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6014"/>
                  </a:lnTo>
                  <a:lnTo>
                    <a:pt x="787" y="367398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7182650" y="3439909"/>
              <a:ext cx="1270" cy="366395"/>
            </a:xfrm>
            <a:custGeom>
              <a:avLst/>
              <a:gdLst/>
              <a:ahLst/>
              <a:cxnLst/>
              <a:rect l="l" t="t" r="r" b="b"/>
              <a:pathLst>
                <a:path w="1270" h="36639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4642"/>
                  </a:lnTo>
                  <a:lnTo>
                    <a:pt x="787" y="366039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7181863" y="3439909"/>
              <a:ext cx="1270" cy="365125"/>
            </a:xfrm>
            <a:custGeom>
              <a:avLst/>
              <a:gdLst/>
              <a:ahLst/>
              <a:cxnLst/>
              <a:rect l="l" t="t" r="r" b="b"/>
              <a:pathLst>
                <a:path w="1270" h="36512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3258"/>
                  </a:lnTo>
                  <a:lnTo>
                    <a:pt x="787" y="36464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7180301" y="3439909"/>
              <a:ext cx="1905" cy="363855"/>
            </a:xfrm>
            <a:custGeom>
              <a:avLst/>
              <a:gdLst/>
              <a:ahLst/>
              <a:cxnLst/>
              <a:rect l="l" t="t" r="r" b="b"/>
              <a:pathLst>
                <a:path w="1904" h="363854">
                  <a:moveTo>
                    <a:pt x="1562" y="0"/>
                  </a:moveTo>
                  <a:lnTo>
                    <a:pt x="800" y="25"/>
                  </a:lnTo>
                  <a:lnTo>
                    <a:pt x="0" y="127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0502"/>
                  </a:lnTo>
                  <a:lnTo>
                    <a:pt x="800" y="361924"/>
                  </a:lnTo>
                  <a:lnTo>
                    <a:pt x="1562" y="363258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7179513" y="3441179"/>
              <a:ext cx="1270" cy="359410"/>
            </a:xfrm>
            <a:custGeom>
              <a:avLst/>
              <a:gdLst/>
              <a:ahLst/>
              <a:cxnLst/>
              <a:rect l="l" t="t" r="r" b="b"/>
              <a:pathLst>
                <a:path w="1270" h="359410">
                  <a:moveTo>
                    <a:pt x="787" y="0"/>
                  </a:moveTo>
                  <a:lnTo>
                    <a:pt x="0" y="1219"/>
                  </a:lnTo>
                  <a:lnTo>
                    <a:pt x="0" y="140716"/>
                  </a:lnTo>
                  <a:lnTo>
                    <a:pt x="0" y="175069"/>
                  </a:lnTo>
                  <a:lnTo>
                    <a:pt x="0" y="357847"/>
                  </a:lnTo>
                  <a:lnTo>
                    <a:pt x="787" y="359232"/>
                  </a:lnTo>
                  <a:lnTo>
                    <a:pt x="787" y="175069"/>
                  </a:lnTo>
                  <a:lnTo>
                    <a:pt x="787" y="14071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7178726" y="3442398"/>
              <a:ext cx="1270" cy="356870"/>
            </a:xfrm>
            <a:custGeom>
              <a:avLst/>
              <a:gdLst/>
              <a:ahLst/>
              <a:cxnLst/>
              <a:rect l="l" t="t" r="r" b="b"/>
              <a:pathLst>
                <a:path w="1270" h="356870">
                  <a:moveTo>
                    <a:pt x="787" y="0"/>
                  </a:moveTo>
                  <a:lnTo>
                    <a:pt x="0" y="1231"/>
                  </a:lnTo>
                  <a:lnTo>
                    <a:pt x="0" y="139496"/>
                  </a:lnTo>
                  <a:lnTo>
                    <a:pt x="0" y="173850"/>
                  </a:lnTo>
                  <a:lnTo>
                    <a:pt x="0" y="355244"/>
                  </a:lnTo>
                  <a:lnTo>
                    <a:pt x="787" y="356628"/>
                  </a:lnTo>
                  <a:lnTo>
                    <a:pt x="787" y="173850"/>
                  </a:lnTo>
                  <a:lnTo>
                    <a:pt x="787" y="13949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7177164" y="3443604"/>
              <a:ext cx="1905" cy="354330"/>
            </a:xfrm>
            <a:custGeom>
              <a:avLst/>
              <a:gdLst/>
              <a:ahLst/>
              <a:cxnLst/>
              <a:rect l="l" t="t" r="r" b="b"/>
              <a:pathLst>
                <a:path w="1904" h="354329">
                  <a:moveTo>
                    <a:pt x="1574" y="0"/>
                  </a:moveTo>
                  <a:lnTo>
                    <a:pt x="787" y="1219"/>
                  </a:lnTo>
                  <a:lnTo>
                    <a:pt x="0" y="2451"/>
                  </a:lnTo>
                  <a:lnTo>
                    <a:pt x="0" y="138290"/>
                  </a:lnTo>
                  <a:lnTo>
                    <a:pt x="0" y="172643"/>
                  </a:lnTo>
                  <a:lnTo>
                    <a:pt x="0" y="351282"/>
                  </a:lnTo>
                  <a:lnTo>
                    <a:pt x="787" y="352666"/>
                  </a:lnTo>
                  <a:lnTo>
                    <a:pt x="1574" y="354063"/>
                  </a:lnTo>
                  <a:lnTo>
                    <a:pt x="1574" y="172643"/>
                  </a:lnTo>
                  <a:lnTo>
                    <a:pt x="1574" y="138290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7176389" y="3446030"/>
              <a:ext cx="1270" cy="349250"/>
            </a:xfrm>
            <a:custGeom>
              <a:avLst/>
              <a:gdLst/>
              <a:ahLst/>
              <a:cxnLst/>
              <a:rect l="l" t="t" r="r" b="b"/>
              <a:pathLst>
                <a:path w="1270" h="349250">
                  <a:moveTo>
                    <a:pt x="787" y="0"/>
                  </a:moveTo>
                  <a:lnTo>
                    <a:pt x="0" y="1231"/>
                  </a:lnTo>
                  <a:lnTo>
                    <a:pt x="0" y="135864"/>
                  </a:lnTo>
                  <a:lnTo>
                    <a:pt x="0" y="170218"/>
                  </a:lnTo>
                  <a:lnTo>
                    <a:pt x="0" y="347497"/>
                  </a:lnTo>
                  <a:lnTo>
                    <a:pt x="787" y="348881"/>
                  </a:lnTo>
                  <a:lnTo>
                    <a:pt x="787" y="170218"/>
                  </a:lnTo>
                  <a:lnTo>
                    <a:pt x="787" y="135864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7175602" y="3447262"/>
              <a:ext cx="1270" cy="346710"/>
            </a:xfrm>
            <a:custGeom>
              <a:avLst/>
              <a:gdLst/>
              <a:ahLst/>
              <a:cxnLst/>
              <a:rect l="l" t="t" r="r" b="b"/>
              <a:pathLst>
                <a:path w="1270" h="346710">
                  <a:moveTo>
                    <a:pt x="787" y="0"/>
                  </a:moveTo>
                  <a:lnTo>
                    <a:pt x="0" y="1219"/>
                  </a:lnTo>
                  <a:lnTo>
                    <a:pt x="0" y="134632"/>
                  </a:lnTo>
                  <a:lnTo>
                    <a:pt x="0" y="168986"/>
                  </a:lnTo>
                  <a:lnTo>
                    <a:pt x="0" y="344868"/>
                  </a:lnTo>
                  <a:lnTo>
                    <a:pt x="787" y="346265"/>
                  </a:lnTo>
                  <a:lnTo>
                    <a:pt x="787" y="168986"/>
                  </a:lnTo>
                  <a:lnTo>
                    <a:pt x="787" y="13463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7174040" y="3448481"/>
              <a:ext cx="1905" cy="344170"/>
            </a:xfrm>
            <a:custGeom>
              <a:avLst/>
              <a:gdLst/>
              <a:ahLst/>
              <a:cxnLst/>
              <a:rect l="l" t="t" r="r" b="b"/>
              <a:pathLst>
                <a:path w="1904" h="344170">
                  <a:moveTo>
                    <a:pt x="1562" y="0"/>
                  </a:moveTo>
                  <a:lnTo>
                    <a:pt x="787" y="1206"/>
                  </a:lnTo>
                  <a:lnTo>
                    <a:pt x="0" y="2425"/>
                  </a:lnTo>
                  <a:lnTo>
                    <a:pt x="0" y="133413"/>
                  </a:lnTo>
                  <a:lnTo>
                    <a:pt x="0" y="167767"/>
                  </a:lnTo>
                  <a:lnTo>
                    <a:pt x="0" y="340906"/>
                  </a:lnTo>
                  <a:lnTo>
                    <a:pt x="787" y="342290"/>
                  </a:lnTo>
                  <a:lnTo>
                    <a:pt x="1562" y="343649"/>
                  </a:lnTo>
                  <a:lnTo>
                    <a:pt x="1562" y="167767"/>
                  </a:lnTo>
                  <a:lnTo>
                    <a:pt x="1562" y="133413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7173252" y="3450907"/>
              <a:ext cx="1270" cy="339090"/>
            </a:xfrm>
            <a:custGeom>
              <a:avLst/>
              <a:gdLst/>
              <a:ahLst/>
              <a:cxnLst/>
              <a:rect l="l" t="t" r="r" b="b"/>
              <a:pathLst>
                <a:path w="1270" h="339089">
                  <a:moveTo>
                    <a:pt x="787" y="0"/>
                  </a:moveTo>
                  <a:lnTo>
                    <a:pt x="0" y="1231"/>
                  </a:lnTo>
                  <a:lnTo>
                    <a:pt x="0" y="130987"/>
                  </a:lnTo>
                  <a:lnTo>
                    <a:pt x="0" y="165341"/>
                  </a:lnTo>
                  <a:lnTo>
                    <a:pt x="0" y="337083"/>
                  </a:lnTo>
                  <a:lnTo>
                    <a:pt x="787" y="338480"/>
                  </a:lnTo>
                  <a:lnTo>
                    <a:pt x="787" y="165341"/>
                  </a:lnTo>
                  <a:lnTo>
                    <a:pt x="787" y="13098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7172465" y="3452139"/>
              <a:ext cx="1270" cy="335915"/>
            </a:xfrm>
            <a:custGeom>
              <a:avLst/>
              <a:gdLst/>
              <a:ahLst/>
              <a:cxnLst/>
              <a:rect l="l" t="t" r="r" b="b"/>
              <a:pathLst>
                <a:path w="1270" h="335914">
                  <a:moveTo>
                    <a:pt x="787" y="0"/>
                  </a:moveTo>
                  <a:lnTo>
                    <a:pt x="0" y="1219"/>
                  </a:lnTo>
                  <a:lnTo>
                    <a:pt x="0" y="129755"/>
                  </a:lnTo>
                  <a:lnTo>
                    <a:pt x="0" y="164109"/>
                  </a:lnTo>
                  <a:lnTo>
                    <a:pt x="0" y="334467"/>
                  </a:lnTo>
                  <a:lnTo>
                    <a:pt x="787" y="335851"/>
                  </a:lnTo>
                  <a:lnTo>
                    <a:pt x="787" y="164109"/>
                  </a:lnTo>
                  <a:lnTo>
                    <a:pt x="787" y="129755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7171690" y="3453332"/>
              <a:ext cx="1270" cy="333375"/>
            </a:xfrm>
            <a:custGeom>
              <a:avLst/>
              <a:gdLst/>
              <a:ahLst/>
              <a:cxnLst/>
              <a:rect l="l" t="t" r="r" b="b"/>
              <a:pathLst>
                <a:path w="1270" h="333375">
                  <a:moveTo>
                    <a:pt x="787" y="0"/>
                  </a:moveTo>
                  <a:lnTo>
                    <a:pt x="0" y="1231"/>
                  </a:lnTo>
                  <a:lnTo>
                    <a:pt x="0" y="128562"/>
                  </a:lnTo>
                  <a:lnTo>
                    <a:pt x="0" y="162915"/>
                  </a:lnTo>
                  <a:lnTo>
                    <a:pt x="266" y="162915"/>
                  </a:lnTo>
                  <a:lnTo>
                    <a:pt x="266" y="332384"/>
                  </a:lnTo>
                  <a:lnTo>
                    <a:pt x="787" y="333298"/>
                  </a:lnTo>
                  <a:lnTo>
                    <a:pt x="787" y="162915"/>
                  </a:lnTo>
                  <a:lnTo>
                    <a:pt x="787" y="1285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7170903" y="3454704"/>
              <a:ext cx="1270" cy="161925"/>
            </a:xfrm>
            <a:custGeom>
              <a:avLst/>
              <a:gdLst/>
              <a:ahLst/>
              <a:cxnLst/>
              <a:rect l="l" t="t" r="r" b="b"/>
              <a:pathLst>
                <a:path w="1270" h="161925">
                  <a:moveTo>
                    <a:pt x="787" y="0"/>
                  </a:moveTo>
                  <a:lnTo>
                    <a:pt x="0" y="1231"/>
                  </a:lnTo>
                  <a:lnTo>
                    <a:pt x="0" y="127190"/>
                  </a:lnTo>
                  <a:lnTo>
                    <a:pt x="0" y="161544"/>
                  </a:lnTo>
                  <a:lnTo>
                    <a:pt x="787" y="161544"/>
                  </a:lnTo>
                  <a:lnTo>
                    <a:pt x="787" y="127190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7170128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7169340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7168553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7167778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7166991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7166203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7165429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7164641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7163866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7163079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7162292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7161517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7160730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7159942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7158380" y="3581895"/>
              <a:ext cx="1905" cy="34925"/>
            </a:xfrm>
            <a:custGeom>
              <a:avLst/>
              <a:gdLst/>
              <a:ahLst/>
              <a:cxnLst/>
              <a:rect l="l" t="t" r="r" b="b"/>
              <a:pathLst>
                <a:path w="1904" h="3492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34353"/>
                  </a:lnTo>
                  <a:lnTo>
                    <a:pt x="787" y="34353"/>
                  </a:lnTo>
                  <a:lnTo>
                    <a:pt x="1574" y="34353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7157605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7156818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787" y="34353"/>
                  </a:moveTo>
                  <a:lnTo>
                    <a:pt x="0" y="34353"/>
                  </a:lnTo>
                  <a:lnTo>
                    <a:pt x="0" y="63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7156031" y="3581958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70" h="34289">
                  <a:moveTo>
                    <a:pt x="787" y="34290"/>
                  </a:moveTo>
                  <a:lnTo>
                    <a:pt x="0" y="34290"/>
                  </a:lnTo>
                  <a:lnTo>
                    <a:pt x="0" y="196"/>
                  </a:lnTo>
                  <a:lnTo>
                    <a:pt x="787" y="0"/>
                  </a:lnTo>
                  <a:lnTo>
                    <a:pt x="787" y="3429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7155256" y="3582151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70" h="34289">
                  <a:moveTo>
                    <a:pt x="787" y="34097"/>
                  </a:moveTo>
                  <a:lnTo>
                    <a:pt x="0" y="34097"/>
                  </a:lnTo>
                  <a:lnTo>
                    <a:pt x="0" y="196"/>
                  </a:lnTo>
                  <a:lnTo>
                    <a:pt x="787" y="0"/>
                  </a:lnTo>
                  <a:lnTo>
                    <a:pt x="787" y="3409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7154469" y="3582347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70" h="34289">
                  <a:moveTo>
                    <a:pt x="787" y="33900"/>
                  </a:moveTo>
                  <a:lnTo>
                    <a:pt x="0" y="33900"/>
                  </a:lnTo>
                  <a:lnTo>
                    <a:pt x="0" y="196"/>
                  </a:lnTo>
                  <a:lnTo>
                    <a:pt x="787" y="0"/>
                  </a:lnTo>
                  <a:lnTo>
                    <a:pt x="787" y="3390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7153681" y="3582544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70" h="34289">
                  <a:moveTo>
                    <a:pt x="787" y="33704"/>
                  </a:moveTo>
                  <a:lnTo>
                    <a:pt x="0" y="33704"/>
                  </a:lnTo>
                  <a:lnTo>
                    <a:pt x="0" y="196"/>
                  </a:lnTo>
                  <a:lnTo>
                    <a:pt x="787" y="0"/>
                  </a:lnTo>
                  <a:lnTo>
                    <a:pt x="787" y="33704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7152906" y="3582737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70" h="33654">
                  <a:moveTo>
                    <a:pt x="787" y="33511"/>
                  </a:moveTo>
                  <a:lnTo>
                    <a:pt x="0" y="33511"/>
                  </a:lnTo>
                  <a:lnTo>
                    <a:pt x="0" y="196"/>
                  </a:lnTo>
                  <a:lnTo>
                    <a:pt x="787" y="0"/>
                  </a:lnTo>
                  <a:lnTo>
                    <a:pt x="787" y="33511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7152119" y="3582933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70" h="33654">
                  <a:moveTo>
                    <a:pt x="787" y="33314"/>
                  </a:moveTo>
                  <a:lnTo>
                    <a:pt x="0" y="33314"/>
                  </a:lnTo>
                  <a:lnTo>
                    <a:pt x="0" y="196"/>
                  </a:lnTo>
                  <a:lnTo>
                    <a:pt x="787" y="0"/>
                  </a:lnTo>
                  <a:lnTo>
                    <a:pt x="787" y="33314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7151344" y="3583126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70" h="33654">
                  <a:moveTo>
                    <a:pt x="787" y="33121"/>
                  </a:moveTo>
                  <a:lnTo>
                    <a:pt x="0" y="33121"/>
                  </a:lnTo>
                  <a:lnTo>
                    <a:pt x="0" y="196"/>
                  </a:lnTo>
                  <a:lnTo>
                    <a:pt x="787" y="0"/>
                  </a:lnTo>
                  <a:lnTo>
                    <a:pt x="787" y="33121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7150557" y="3583323"/>
              <a:ext cx="1270" cy="33020"/>
            </a:xfrm>
            <a:custGeom>
              <a:avLst/>
              <a:gdLst/>
              <a:ahLst/>
              <a:cxnLst/>
              <a:rect l="l" t="t" r="r" b="b"/>
              <a:pathLst>
                <a:path w="1270" h="33020">
                  <a:moveTo>
                    <a:pt x="787" y="32925"/>
                  </a:moveTo>
                  <a:lnTo>
                    <a:pt x="0" y="32925"/>
                  </a:lnTo>
                  <a:lnTo>
                    <a:pt x="0" y="196"/>
                  </a:lnTo>
                  <a:lnTo>
                    <a:pt x="787" y="0"/>
                  </a:lnTo>
                  <a:lnTo>
                    <a:pt x="787" y="32925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7149769" y="3583519"/>
              <a:ext cx="1270" cy="33020"/>
            </a:xfrm>
            <a:custGeom>
              <a:avLst/>
              <a:gdLst/>
              <a:ahLst/>
              <a:cxnLst/>
              <a:rect l="l" t="t" r="r" b="b"/>
              <a:pathLst>
                <a:path w="1270" h="33020">
                  <a:moveTo>
                    <a:pt x="787" y="32729"/>
                  </a:moveTo>
                  <a:lnTo>
                    <a:pt x="0" y="32729"/>
                  </a:lnTo>
                  <a:lnTo>
                    <a:pt x="0" y="196"/>
                  </a:lnTo>
                  <a:lnTo>
                    <a:pt x="787" y="0"/>
                  </a:lnTo>
                  <a:lnTo>
                    <a:pt x="787" y="32729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7148995" y="3583712"/>
              <a:ext cx="1270" cy="33020"/>
            </a:xfrm>
            <a:custGeom>
              <a:avLst/>
              <a:gdLst/>
              <a:ahLst/>
              <a:cxnLst/>
              <a:rect l="l" t="t" r="r" b="b"/>
              <a:pathLst>
                <a:path w="1270" h="33020">
                  <a:moveTo>
                    <a:pt x="787" y="32536"/>
                  </a:moveTo>
                  <a:lnTo>
                    <a:pt x="0" y="32536"/>
                  </a:lnTo>
                  <a:lnTo>
                    <a:pt x="0" y="196"/>
                  </a:lnTo>
                  <a:lnTo>
                    <a:pt x="787" y="0"/>
                  </a:lnTo>
                  <a:lnTo>
                    <a:pt x="787" y="32536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7148207" y="3583908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70" h="32385">
                  <a:moveTo>
                    <a:pt x="787" y="32339"/>
                  </a:moveTo>
                  <a:lnTo>
                    <a:pt x="0" y="32339"/>
                  </a:lnTo>
                  <a:lnTo>
                    <a:pt x="0" y="196"/>
                  </a:lnTo>
                  <a:lnTo>
                    <a:pt x="787" y="0"/>
                  </a:lnTo>
                  <a:lnTo>
                    <a:pt x="787" y="32339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7147420" y="3584105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70" h="32385">
                  <a:moveTo>
                    <a:pt x="0" y="366"/>
                  </a:moveTo>
                  <a:lnTo>
                    <a:pt x="0" y="32143"/>
                  </a:lnTo>
                  <a:lnTo>
                    <a:pt x="787" y="32143"/>
                  </a:lnTo>
                  <a:lnTo>
                    <a:pt x="787" y="0"/>
                  </a:lnTo>
                  <a:lnTo>
                    <a:pt x="482" y="75"/>
                  </a:lnTo>
                  <a:lnTo>
                    <a:pt x="0" y="366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7146645" y="3584464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70" h="32385">
                  <a:moveTo>
                    <a:pt x="787" y="31784"/>
                  </a:moveTo>
                  <a:lnTo>
                    <a:pt x="0" y="31784"/>
                  </a:lnTo>
                  <a:lnTo>
                    <a:pt x="0" y="474"/>
                  </a:lnTo>
                  <a:lnTo>
                    <a:pt x="787" y="0"/>
                  </a:lnTo>
                  <a:lnTo>
                    <a:pt x="787" y="31784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7145858" y="3584938"/>
              <a:ext cx="1270" cy="31750"/>
            </a:xfrm>
            <a:custGeom>
              <a:avLst/>
              <a:gdLst/>
              <a:ahLst/>
              <a:cxnLst/>
              <a:rect l="l" t="t" r="r" b="b"/>
              <a:pathLst>
                <a:path w="1270" h="31750">
                  <a:moveTo>
                    <a:pt x="787" y="31310"/>
                  </a:moveTo>
                  <a:lnTo>
                    <a:pt x="0" y="31310"/>
                  </a:lnTo>
                  <a:lnTo>
                    <a:pt x="0" y="474"/>
                  </a:lnTo>
                  <a:lnTo>
                    <a:pt x="787" y="0"/>
                  </a:lnTo>
                  <a:lnTo>
                    <a:pt x="787" y="3131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7145083" y="3585404"/>
              <a:ext cx="1270" cy="31115"/>
            </a:xfrm>
            <a:custGeom>
              <a:avLst/>
              <a:gdLst/>
              <a:ahLst/>
              <a:cxnLst/>
              <a:rect l="l" t="t" r="r" b="b"/>
              <a:pathLst>
                <a:path w="1270" h="31114">
                  <a:moveTo>
                    <a:pt x="787" y="30843"/>
                  </a:moveTo>
                  <a:lnTo>
                    <a:pt x="0" y="30843"/>
                  </a:lnTo>
                  <a:lnTo>
                    <a:pt x="0" y="474"/>
                  </a:lnTo>
                  <a:lnTo>
                    <a:pt x="787" y="0"/>
                  </a:lnTo>
                  <a:lnTo>
                    <a:pt x="787" y="30843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7144296" y="3585879"/>
              <a:ext cx="1270" cy="30480"/>
            </a:xfrm>
            <a:custGeom>
              <a:avLst/>
              <a:gdLst/>
              <a:ahLst/>
              <a:cxnLst/>
              <a:rect l="l" t="t" r="r" b="b"/>
              <a:pathLst>
                <a:path w="1270" h="30479">
                  <a:moveTo>
                    <a:pt x="787" y="30369"/>
                  </a:moveTo>
                  <a:lnTo>
                    <a:pt x="0" y="30369"/>
                  </a:lnTo>
                  <a:lnTo>
                    <a:pt x="0" y="474"/>
                  </a:lnTo>
                  <a:lnTo>
                    <a:pt x="787" y="0"/>
                  </a:lnTo>
                  <a:lnTo>
                    <a:pt x="787" y="30369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7143508" y="3586353"/>
              <a:ext cx="1270" cy="30480"/>
            </a:xfrm>
            <a:custGeom>
              <a:avLst/>
              <a:gdLst/>
              <a:ahLst/>
              <a:cxnLst/>
              <a:rect l="l" t="t" r="r" b="b"/>
              <a:pathLst>
                <a:path w="1270" h="30479">
                  <a:moveTo>
                    <a:pt x="787" y="29895"/>
                  </a:moveTo>
                  <a:lnTo>
                    <a:pt x="0" y="29895"/>
                  </a:lnTo>
                  <a:lnTo>
                    <a:pt x="0" y="474"/>
                  </a:lnTo>
                  <a:lnTo>
                    <a:pt x="787" y="0"/>
                  </a:lnTo>
                  <a:lnTo>
                    <a:pt x="787" y="29895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7142734" y="3586819"/>
              <a:ext cx="1270" cy="29845"/>
            </a:xfrm>
            <a:custGeom>
              <a:avLst/>
              <a:gdLst/>
              <a:ahLst/>
              <a:cxnLst/>
              <a:rect l="l" t="t" r="r" b="b"/>
              <a:pathLst>
                <a:path w="1270" h="29845">
                  <a:moveTo>
                    <a:pt x="787" y="29428"/>
                  </a:moveTo>
                  <a:lnTo>
                    <a:pt x="0" y="29428"/>
                  </a:lnTo>
                  <a:lnTo>
                    <a:pt x="0" y="474"/>
                  </a:lnTo>
                  <a:lnTo>
                    <a:pt x="787" y="0"/>
                  </a:lnTo>
                  <a:lnTo>
                    <a:pt x="787" y="29428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7141946" y="3587294"/>
              <a:ext cx="1270" cy="29209"/>
            </a:xfrm>
            <a:custGeom>
              <a:avLst/>
              <a:gdLst/>
              <a:ahLst/>
              <a:cxnLst/>
              <a:rect l="l" t="t" r="r" b="b"/>
              <a:pathLst>
                <a:path w="1270" h="29210">
                  <a:moveTo>
                    <a:pt x="0" y="808"/>
                  </a:moveTo>
                  <a:lnTo>
                    <a:pt x="0" y="28954"/>
                  </a:lnTo>
                  <a:lnTo>
                    <a:pt x="787" y="28954"/>
                  </a:lnTo>
                  <a:lnTo>
                    <a:pt x="787" y="0"/>
                  </a:lnTo>
                  <a:lnTo>
                    <a:pt x="241" y="328"/>
                  </a:lnTo>
                  <a:lnTo>
                    <a:pt x="0" y="808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7141159" y="3588102"/>
              <a:ext cx="1270" cy="28575"/>
            </a:xfrm>
            <a:custGeom>
              <a:avLst/>
              <a:gdLst/>
              <a:ahLst/>
              <a:cxnLst/>
              <a:rect l="l" t="t" r="r" b="b"/>
              <a:pathLst>
                <a:path w="1270" h="28575">
                  <a:moveTo>
                    <a:pt x="787" y="28145"/>
                  </a:moveTo>
                  <a:lnTo>
                    <a:pt x="0" y="28145"/>
                  </a:lnTo>
                  <a:lnTo>
                    <a:pt x="0" y="1566"/>
                  </a:lnTo>
                  <a:lnTo>
                    <a:pt x="787" y="0"/>
                  </a:lnTo>
                  <a:lnTo>
                    <a:pt x="787" y="28145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7140384" y="3589643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70" h="26670">
                  <a:moveTo>
                    <a:pt x="787" y="26605"/>
                  </a:moveTo>
                  <a:lnTo>
                    <a:pt x="0" y="26605"/>
                  </a:lnTo>
                  <a:lnTo>
                    <a:pt x="0" y="1566"/>
                  </a:lnTo>
                  <a:lnTo>
                    <a:pt x="787" y="0"/>
                  </a:lnTo>
                  <a:lnTo>
                    <a:pt x="787" y="26605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7139597" y="3591209"/>
              <a:ext cx="1270" cy="25400"/>
            </a:xfrm>
            <a:custGeom>
              <a:avLst/>
              <a:gdLst/>
              <a:ahLst/>
              <a:cxnLst/>
              <a:rect l="l" t="t" r="r" b="b"/>
              <a:pathLst>
                <a:path w="1270" h="25400">
                  <a:moveTo>
                    <a:pt x="0" y="1667"/>
                  </a:moveTo>
                  <a:lnTo>
                    <a:pt x="0" y="25038"/>
                  </a:lnTo>
                  <a:lnTo>
                    <a:pt x="787" y="25038"/>
                  </a:lnTo>
                  <a:lnTo>
                    <a:pt x="787" y="0"/>
                  </a:lnTo>
                  <a:lnTo>
                    <a:pt x="292" y="985"/>
                  </a:lnTo>
                  <a:lnTo>
                    <a:pt x="0" y="166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7138822" y="3592847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70" h="23495">
                  <a:moveTo>
                    <a:pt x="787" y="23400"/>
                  </a:moveTo>
                  <a:lnTo>
                    <a:pt x="0" y="23400"/>
                  </a:lnTo>
                  <a:lnTo>
                    <a:pt x="0" y="1840"/>
                  </a:lnTo>
                  <a:lnTo>
                    <a:pt x="787" y="0"/>
                  </a:lnTo>
                  <a:lnTo>
                    <a:pt x="787" y="2340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7138035" y="3594688"/>
              <a:ext cx="1270" cy="21590"/>
            </a:xfrm>
            <a:custGeom>
              <a:avLst/>
              <a:gdLst/>
              <a:ahLst/>
              <a:cxnLst/>
              <a:rect l="l" t="t" r="r" b="b"/>
              <a:pathLst>
                <a:path w="1270" h="21589">
                  <a:moveTo>
                    <a:pt x="787" y="21560"/>
                  </a:moveTo>
                  <a:lnTo>
                    <a:pt x="0" y="21560"/>
                  </a:lnTo>
                  <a:lnTo>
                    <a:pt x="0" y="1840"/>
                  </a:lnTo>
                  <a:lnTo>
                    <a:pt x="787" y="0"/>
                  </a:lnTo>
                  <a:lnTo>
                    <a:pt x="787" y="2156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7137247" y="3596528"/>
              <a:ext cx="1270" cy="20320"/>
            </a:xfrm>
            <a:custGeom>
              <a:avLst/>
              <a:gdLst/>
              <a:ahLst/>
              <a:cxnLst/>
              <a:rect l="l" t="t" r="r" b="b"/>
              <a:pathLst>
                <a:path w="1270" h="20320">
                  <a:moveTo>
                    <a:pt x="787" y="19720"/>
                  </a:moveTo>
                  <a:lnTo>
                    <a:pt x="0" y="19720"/>
                  </a:lnTo>
                  <a:lnTo>
                    <a:pt x="0" y="1840"/>
                  </a:lnTo>
                  <a:lnTo>
                    <a:pt x="787" y="0"/>
                  </a:lnTo>
                  <a:lnTo>
                    <a:pt x="787" y="1972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7136473" y="3598366"/>
              <a:ext cx="1270" cy="18415"/>
            </a:xfrm>
            <a:custGeom>
              <a:avLst/>
              <a:gdLst/>
              <a:ahLst/>
              <a:cxnLst/>
              <a:rect l="l" t="t" r="r" b="b"/>
              <a:pathLst>
                <a:path w="1270" h="18414">
                  <a:moveTo>
                    <a:pt x="787" y="0"/>
                  </a:moveTo>
                  <a:lnTo>
                    <a:pt x="0" y="1841"/>
                  </a:lnTo>
                  <a:lnTo>
                    <a:pt x="0" y="17881"/>
                  </a:lnTo>
                  <a:lnTo>
                    <a:pt x="787" y="17881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7136460" y="3439909"/>
              <a:ext cx="200660" cy="705485"/>
            </a:xfrm>
            <a:custGeom>
              <a:avLst/>
              <a:gdLst/>
              <a:ahLst/>
              <a:cxnLst/>
              <a:rect l="l" t="t" r="r" b="b"/>
              <a:pathLst>
                <a:path w="200659" h="705485">
                  <a:moveTo>
                    <a:pt x="34340" y="16027"/>
                  </a:moveTo>
                  <a:lnTo>
                    <a:pt x="34340" y="141986"/>
                  </a:lnTo>
                  <a:lnTo>
                    <a:pt x="20612" y="141986"/>
                  </a:lnTo>
                  <a:lnTo>
                    <a:pt x="11442" y="144272"/>
                  </a:lnTo>
                  <a:lnTo>
                    <a:pt x="5727" y="147713"/>
                  </a:lnTo>
                  <a:lnTo>
                    <a:pt x="3429" y="152285"/>
                  </a:lnTo>
                  <a:lnTo>
                    <a:pt x="0" y="160299"/>
                  </a:lnTo>
                  <a:lnTo>
                    <a:pt x="0" y="176339"/>
                  </a:lnTo>
                  <a:lnTo>
                    <a:pt x="35496" y="176339"/>
                  </a:lnTo>
                  <a:lnTo>
                    <a:pt x="35496" y="345795"/>
                  </a:lnTo>
                  <a:lnTo>
                    <a:pt x="59537" y="388162"/>
                  </a:lnTo>
                  <a:lnTo>
                    <a:pt x="59537" y="558774"/>
                  </a:lnTo>
                  <a:lnTo>
                    <a:pt x="67551" y="572516"/>
                  </a:lnTo>
                  <a:lnTo>
                    <a:pt x="67551" y="705332"/>
                  </a:lnTo>
                  <a:lnTo>
                    <a:pt x="131673" y="705332"/>
                  </a:lnTo>
                  <a:lnTo>
                    <a:pt x="131673" y="572516"/>
                  </a:lnTo>
                  <a:lnTo>
                    <a:pt x="140830" y="558774"/>
                  </a:lnTo>
                  <a:lnTo>
                    <a:pt x="140830" y="388162"/>
                  </a:lnTo>
                  <a:lnTo>
                    <a:pt x="162585" y="345795"/>
                  </a:lnTo>
                  <a:lnTo>
                    <a:pt x="162585" y="176339"/>
                  </a:lnTo>
                  <a:lnTo>
                    <a:pt x="200380" y="176339"/>
                  </a:lnTo>
                  <a:lnTo>
                    <a:pt x="200380" y="160299"/>
                  </a:lnTo>
                  <a:lnTo>
                    <a:pt x="196938" y="152285"/>
                  </a:lnTo>
                  <a:lnTo>
                    <a:pt x="193509" y="147713"/>
                  </a:lnTo>
                  <a:lnTo>
                    <a:pt x="188925" y="144272"/>
                  </a:lnTo>
                  <a:lnTo>
                    <a:pt x="180911" y="141986"/>
                  </a:lnTo>
                  <a:lnTo>
                    <a:pt x="172897" y="141986"/>
                  </a:lnTo>
                  <a:lnTo>
                    <a:pt x="169456" y="140843"/>
                  </a:lnTo>
                  <a:lnTo>
                    <a:pt x="167170" y="140843"/>
                  </a:lnTo>
                  <a:lnTo>
                    <a:pt x="164884" y="141986"/>
                  </a:lnTo>
                  <a:lnTo>
                    <a:pt x="164884" y="12598"/>
                  </a:lnTo>
                  <a:lnTo>
                    <a:pt x="151142" y="0"/>
                  </a:lnTo>
                  <a:lnTo>
                    <a:pt x="44653" y="0"/>
                  </a:lnTo>
                  <a:lnTo>
                    <a:pt x="34340" y="16027"/>
                  </a:lnTo>
                  <a:close/>
                </a:path>
                <a:path w="200659" h="705485">
                  <a:moveTo>
                    <a:pt x="163728" y="141986"/>
                  </a:moveTo>
                  <a:lnTo>
                    <a:pt x="34340" y="141986"/>
                  </a:lnTo>
                </a:path>
                <a:path w="200659" h="705485">
                  <a:moveTo>
                    <a:pt x="163728" y="16027"/>
                  </a:moveTo>
                  <a:lnTo>
                    <a:pt x="34340" y="16027"/>
                  </a:lnTo>
                </a:path>
                <a:path w="200659" h="705485">
                  <a:moveTo>
                    <a:pt x="162585" y="176339"/>
                  </a:moveTo>
                  <a:lnTo>
                    <a:pt x="36639" y="176339"/>
                  </a:lnTo>
                </a:path>
                <a:path w="200659" h="705485">
                  <a:moveTo>
                    <a:pt x="162585" y="344652"/>
                  </a:moveTo>
                  <a:lnTo>
                    <a:pt x="36639" y="344652"/>
                  </a:lnTo>
                </a:path>
                <a:path w="200659" h="705485">
                  <a:moveTo>
                    <a:pt x="140830" y="387019"/>
                  </a:moveTo>
                  <a:lnTo>
                    <a:pt x="59537" y="387019"/>
                  </a:lnTo>
                </a:path>
                <a:path w="200659" h="705485">
                  <a:moveTo>
                    <a:pt x="140830" y="558774"/>
                  </a:moveTo>
                  <a:lnTo>
                    <a:pt x="59537" y="558774"/>
                  </a:lnTo>
                </a:path>
                <a:path w="200659" h="705485">
                  <a:moveTo>
                    <a:pt x="131673" y="572516"/>
                  </a:moveTo>
                  <a:lnTo>
                    <a:pt x="67551" y="57251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7312787" y="365058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026"/>
                  </a:moveTo>
                  <a:lnTo>
                    <a:pt x="1155" y="11455"/>
                  </a:lnTo>
                  <a:lnTo>
                    <a:pt x="5727" y="16040"/>
                  </a:lnTo>
                  <a:lnTo>
                    <a:pt x="9156" y="17183"/>
                  </a:lnTo>
                  <a:lnTo>
                    <a:pt x="12598" y="16040"/>
                  </a:lnTo>
                  <a:lnTo>
                    <a:pt x="14884" y="13741"/>
                  </a:lnTo>
                  <a:lnTo>
                    <a:pt x="16027" y="11455"/>
                  </a:lnTo>
                  <a:lnTo>
                    <a:pt x="17183" y="8026"/>
                  </a:lnTo>
                  <a:lnTo>
                    <a:pt x="16027" y="4584"/>
                  </a:lnTo>
                  <a:lnTo>
                    <a:pt x="14884" y="2298"/>
                  </a:lnTo>
                  <a:lnTo>
                    <a:pt x="12598" y="0"/>
                  </a:lnTo>
                  <a:lnTo>
                    <a:pt x="5727" y="0"/>
                  </a:lnTo>
                  <a:lnTo>
                    <a:pt x="1155" y="4584"/>
                  </a:lnTo>
                  <a:lnTo>
                    <a:pt x="0" y="8026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7312787" y="365058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83" y="8026"/>
                  </a:moveTo>
                  <a:lnTo>
                    <a:pt x="16027" y="4584"/>
                  </a:lnTo>
                  <a:lnTo>
                    <a:pt x="14884" y="2298"/>
                  </a:lnTo>
                  <a:lnTo>
                    <a:pt x="12598" y="0"/>
                  </a:lnTo>
                  <a:lnTo>
                    <a:pt x="5727" y="0"/>
                  </a:lnTo>
                  <a:lnTo>
                    <a:pt x="3441" y="2298"/>
                  </a:lnTo>
                  <a:lnTo>
                    <a:pt x="1155" y="4584"/>
                  </a:lnTo>
                  <a:lnTo>
                    <a:pt x="0" y="8026"/>
                  </a:lnTo>
                  <a:lnTo>
                    <a:pt x="1155" y="11455"/>
                  </a:lnTo>
                  <a:lnTo>
                    <a:pt x="5727" y="16040"/>
                  </a:lnTo>
                  <a:lnTo>
                    <a:pt x="9156" y="17183"/>
                  </a:lnTo>
                  <a:lnTo>
                    <a:pt x="12598" y="16040"/>
                  </a:lnTo>
                  <a:lnTo>
                    <a:pt x="14884" y="13741"/>
                  </a:lnTo>
                  <a:lnTo>
                    <a:pt x="16027" y="11455"/>
                  </a:lnTo>
                  <a:lnTo>
                    <a:pt x="17183" y="80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7143331" y="361853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013"/>
                  </a:moveTo>
                  <a:lnTo>
                    <a:pt x="1142" y="11455"/>
                  </a:lnTo>
                  <a:lnTo>
                    <a:pt x="3428" y="14884"/>
                  </a:lnTo>
                  <a:lnTo>
                    <a:pt x="4571" y="16027"/>
                  </a:lnTo>
                  <a:lnTo>
                    <a:pt x="8013" y="17170"/>
                  </a:lnTo>
                  <a:lnTo>
                    <a:pt x="12598" y="16027"/>
                  </a:lnTo>
                  <a:lnTo>
                    <a:pt x="14884" y="14884"/>
                  </a:lnTo>
                  <a:lnTo>
                    <a:pt x="17170" y="8013"/>
                  </a:lnTo>
                  <a:lnTo>
                    <a:pt x="16027" y="4584"/>
                  </a:lnTo>
                  <a:lnTo>
                    <a:pt x="12598" y="1143"/>
                  </a:lnTo>
                  <a:lnTo>
                    <a:pt x="8013" y="0"/>
                  </a:lnTo>
                  <a:lnTo>
                    <a:pt x="4571" y="1143"/>
                  </a:lnTo>
                  <a:lnTo>
                    <a:pt x="3428" y="3429"/>
                  </a:lnTo>
                  <a:lnTo>
                    <a:pt x="1142" y="4584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7143331" y="361853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70" y="8013"/>
                  </a:moveTo>
                  <a:lnTo>
                    <a:pt x="16027" y="4584"/>
                  </a:lnTo>
                  <a:lnTo>
                    <a:pt x="14884" y="3429"/>
                  </a:lnTo>
                  <a:lnTo>
                    <a:pt x="12598" y="1143"/>
                  </a:lnTo>
                  <a:lnTo>
                    <a:pt x="8013" y="0"/>
                  </a:lnTo>
                  <a:lnTo>
                    <a:pt x="4571" y="1143"/>
                  </a:lnTo>
                  <a:lnTo>
                    <a:pt x="3428" y="3429"/>
                  </a:lnTo>
                  <a:lnTo>
                    <a:pt x="1142" y="4584"/>
                  </a:lnTo>
                  <a:lnTo>
                    <a:pt x="0" y="8013"/>
                  </a:lnTo>
                  <a:lnTo>
                    <a:pt x="1142" y="11455"/>
                  </a:lnTo>
                  <a:lnTo>
                    <a:pt x="3428" y="14884"/>
                  </a:lnTo>
                  <a:lnTo>
                    <a:pt x="4571" y="16027"/>
                  </a:lnTo>
                  <a:lnTo>
                    <a:pt x="8013" y="17170"/>
                  </a:lnTo>
                  <a:lnTo>
                    <a:pt x="12598" y="16027"/>
                  </a:lnTo>
                  <a:lnTo>
                    <a:pt x="14884" y="14884"/>
                  </a:lnTo>
                  <a:lnTo>
                    <a:pt x="16027" y="11455"/>
                  </a:lnTo>
                  <a:lnTo>
                    <a:pt x="1717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7312787" y="369754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9156"/>
                  </a:moveTo>
                  <a:lnTo>
                    <a:pt x="1155" y="12598"/>
                  </a:lnTo>
                  <a:lnTo>
                    <a:pt x="3441" y="14884"/>
                  </a:lnTo>
                  <a:lnTo>
                    <a:pt x="5727" y="16027"/>
                  </a:lnTo>
                  <a:lnTo>
                    <a:pt x="9156" y="17170"/>
                  </a:lnTo>
                  <a:lnTo>
                    <a:pt x="12598" y="16027"/>
                  </a:lnTo>
                  <a:lnTo>
                    <a:pt x="14884" y="14884"/>
                  </a:lnTo>
                  <a:lnTo>
                    <a:pt x="16027" y="12598"/>
                  </a:lnTo>
                  <a:lnTo>
                    <a:pt x="17183" y="9156"/>
                  </a:lnTo>
                  <a:lnTo>
                    <a:pt x="14884" y="2286"/>
                  </a:lnTo>
                  <a:lnTo>
                    <a:pt x="12598" y="1143"/>
                  </a:lnTo>
                  <a:lnTo>
                    <a:pt x="9156" y="0"/>
                  </a:lnTo>
                  <a:lnTo>
                    <a:pt x="5727" y="1143"/>
                  </a:lnTo>
                  <a:lnTo>
                    <a:pt x="3441" y="2286"/>
                  </a:lnTo>
                  <a:lnTo>
                    <a:pt x="1155" y="5727"/>
                  </a:lnTo>
                  <a:lnTo>
                    <a:pt x="0" y="9156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7312787" y="369754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83" y="9156"/>
                  </a:moveTo>
                  <a:lnTo>
                    <a:pt x="16027" y="5727"/>
                  </a:lnTo>
                  <a:lnTo>
                    <a:pt x="14884" y="2286"/>
                  </a:lnTo>
                  <a:lnTo>
                    <a:pt x="12598" y="1143"/>
                  </a:lnTo>
                  <a:lnTo>
                    <a:pt x="9156" y="0"/>
                  </a:lnTo>
                  <a:lnTo>
                    <a:pt x="5727" y="1143"/>
                  </a:lnTo>
                  <a:lnTo>
                    <a:pt x="3441" y="2286"/>
                  </a:lnTo>
                  <a:lnTo>
                    <a:pt x="1155" y="5727"/>
                  </a:lnTo>
                  <a:lnTo>
                    <a:pt x="0" y="9156"/>
                  </a:lnTo>
                  <a:lnTo>
                    <a:pt x="1155" y="12598"/>
                  </a:lnTo>
                  <a:lnTo>
                    <a:pt x="3441" y="14884"/>
                  </a:lnTo>
                  <a:lnTo>
                    <a:pt x="5727" y="16027"/>
                  </a:lnTo>
                  <a:lnTo>
                    <a:pt x="9156" y="17170"/>
                  </a:lnTo>
                  <a:lnTo>
                    <a:pt x="12598" y="16027"/>
                  </a:lnTo>
                  <a:lnTo>
                    <a:pt x="14884" y="14884"/>
                  </a:lnTo>
                  <a:lnTo>
                    <a:pt x="16027" y="12598"/>
                  </a:lnTo>
                  <a:lnTo>
                    <a:pt x="17183" y="91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7143331" y="366547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013"/>
                  </a:moveTo>
                  <a:lnTo>
                    <a:pt x="1142" y="12598"/>
                  </a:lnTo>
                  <a:lnTo>
                    <a:pt x="4571" y="16040"/>
                  </a:lnTo>
                  <a:lnTo>
                    <a:pt x="8013" y="17183"/>
                  </a:lnTo>
                  <a:lnTo>
                    <a:pt x="12598" y="16040"/>
                  </a:lnTo>
                  <a:lnTo>
                    <a:pt x="14884" y="14897"/>
                  </a:lnTo>
                  <a:lnTo>
                    <a:pt x="16027" y="12598"/>
                  </a:lnTo>
                  <a:lnTo>
                    <a:pt x="17170" y="8013"/>
                  </a:lnTo>
                  <a:lnTo>
                    <a:pt x="16027" y="4584"/>
                  </a:lnTo>
                  <a:lnTo>
                    <a:pt x="14884" y="2298"/>
                  </a:lnTo>
                  <a:lnTo>
                    <a:pt x="12598" y="1155"/>
                  </a:lnTo>
                  <a:lnTo>
                    <a:pt x="8013" y="0"/>
                  </a:lnTo>
                  <a:lnTo>
                    <a:pt x="4571" y="1155"/>
                  </a:lnTo>
                  <a:lnTo>
                    <a:pt x="1142" y="4584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7143331" y="366547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70" y="8013"/>
                  </a:moveTo>
                  <a:lnTo>
                    <a:pt x="16027" y="4584"/>
                  </a:lnTo>
                  <a:lnTo>
                    <a:pt x="14884" y="2298"/>
                  </a:lnTo>
                  <a:lnTo>
                    <a:pt x="12598" y="1155"/>
                  </a:lnTo>
                  <a:lnTo>
                    <a:pt x="8013" y="0"/>
                  </a:lnTo>
                  <a:lnTo>
                    <a:pt x="4571" y="1155"/>
                  </a:lnTo>
                  <a:lnTo>
                    <a:pt x="3428" y="2298"/>
                  </a:lnTo>
                  <a:lnTo>
                    <a:pt x="1142" y="4584"/>
                  </a:lnTo>
                  <a:lnTo>
                    <a:pt x="0" y="8013"/>
                  </a:lnTo>
                  <a:lnTo>
                    <a:pt x="1142" y="12598"/>
                  </a:lnTo>
                  <a:lnTo>
                    <a:pt x="4571" y="16040"/>
                  </a:lnTo>
                  <a:lnTo>
                    <a:pt x="8013" y="17183"/>
                  </a:lnTo>
                  <a:lnTo>
                    <a:pt x="12598" y="16040"/>
                  </a:lnTo>
                  <a:lnTo>
                    <a:pt x="14884" y="14897"/>
                  </a:lnTo>
                  <a:lnTo>
                    <a:pt x="16027" y="12598"/>
                  </a:lnTo>
                  <a:lnTo>
                    <a:pt x="1717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7312787" y="3745623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0" y="6883"/>
                  </a:moveTo>
                  <a:lnTo>
                    <a:pt x="1155" y="11455"/>
                  </a:lnTo>
                  <a:lnTo>
                    <a:pt x="3441" y="13741"/>
                  </a:lnTo>
                  <a:lnTo>
                    <a:pt x="5727" y="14897"/>
                  </a:lnTo>
                  <a:lnTo>
                    <a:pt x="9156" y="16040"/>
                  </a:lnTo>
                  <a:lnTo>
                    <a:pt x="12598" y="14897"/>
                  </a:lnTo>
                  <a:lnTo>
                    <a:pt x="14884" y="13741"/>
                  </a:lnTo>
                  <a:lnTo>
                    <a:pt x="16027" y="11455"/>
                  </a:lnTo>
                  <a:lnTo>
                    <a:pt x="17183" y="6883"/>
                  </a:lnTo>
                  <a:lnTo>
                    <a:pt x="14884" y="2298"/>
                  </a:lnTo>
                  <a:lnTo>
                    <a:pt x="12598" y="0"/>
                  </a:lnTo>
                  <a:lnTo>
                    <a:pt x="5727" y="0"/>
                  </a:lnTo>
                  <a:lnTo>
                    <a:pt x="1155" y="4584"/>
                  </a:lnTo>
                  <a:lnTo>
                    <a:pt x="0" y="688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7312787" y="3745623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7183" y="6883"/>
                  </a:moveTo>
                  <a:lnTo>
                    <a:pt x="16027" y="4584"/>
                  </a:lnTo>
                  <a:lnTo>
                    <a:pt x="14884" y="2298"/>
                  </a:lnTo>
                  <a:lnTo>
                    <a:pt x="12598" y="0"/>
                  </a:lnTo>
                  <a:lnTo>
                    <a:pt x="5727" y="0"/>
                  </a:lnTo>
                  <a:lnTo>
                    <a:pt x="1155" y="4584"/>
                  </a:lnTo>
                  <a:lnTo>
                    <a:pt x="0" y="6883"/>
                  </a:lnTo>
                  <a:lnTo>
                    <a:pt x="1155" y="11455"/>
                  </a:lnTo>
                  <a:lnTo>
                    <a:pt x="3441" y="13741"/>
                  </a:lnTo>
                  <a:lnTo>
                    <a:pt x="5727" y="14897"/>
                  </a:lnTo>
                  <a:lnTo>
                    <a:pt x="9156" y="16040"/>
                  </a:lnTo>
                  <a:lnTo>
                    <a:pt x="12598" y="14897"/>
                  </a:lnTo>
                  <a:lnTo>
                    <a:pt x="14884" y="13741"/>
                  </a:lnTo>
                  <a:lnTo>
                    <a:pt x="16027" y="11455"/>
                  </a:lnTo>
                  <a:lnTo>
                    <a:pt x="17183" y="68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7143331" y="3713568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0" y="8013"/>
                  </a:moveTo>
                  <a:lnTo>
                    <a:pt x="1142" y="11455"/>
                  </a:lnTo>
                  <a:lnTo>
                    <a:pt x="4571" y="14884"/>
                  </a:lnTo>
                  <a:lnTo>
                    <a:pt x="8013" y="16027"/>
                  </a:lnTo>
                  <a:lnTo>
                    <a:pt x="12598" y="14884"/>
                  </a:lnTo>
                  <a:lnTo>
                    <a:pt x="14884" y="13741"/>
                  </a:lnTo>
                  <a:lnTo>
                    <a:pt x="16027" y="11455"/>
                  </a:lnTo>
                  <a:lnTo>
                    <a:pt x="17170" y="8013"/>
                  </a:lnTo>
                  <a:lnTo>
                    <a:pt x="16027" y="4584"/>
                  </a:lnTo>
                  <a:lnTo>
                    <a:pt x="14884" y="2298"/>
                  </a:lnTo>
                  <a:lnTo>
                    <a:pt x="12598" y="0"/>
                  </a:lnTo>
                  <a:lnTo>
                    <a:pt x="4571" y="0"/>
                  </a:lnTo>
                  <a:lnTo>
                    <a:pt x="3428" y="2298"/>
                  </a:lnTo>
                  <a:lnTo>
                    <a:pt x="1142" y="4584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7143331" y="3713568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79" h="16510">
                  <a:moveTo>
                    <a:pt x="17170" y="8013"/>
                  </a:moveTo>
                  <a:lnTo>
                    <a:pt x="16027" y="4584"/>
                  </a:lnTo>
                  <a:lnTo>
                    <a:pt x="14884" y="2298"/>
                  </a:lnTo>
                  <a:lnTo>
                    <a:pt x="12598" y="0"/>
                  </a:lnTo>
                  <a:lnTo>
                    <a:pt x="4571" y="0"/>
                  </a:lnTo>
                  <a:lnTo>
                    <a:pt x="3428" y="2298"/>
                  </a:lnTo>
                  <a:lnTo>
                    <a:pt x="1142" y="4584"/>
                  </a:lnTo>
                  <a:lnTo>
                    <a:pt x="0" y="8013"/>
                  </a:lnTo>
                  <a:lnTo>
                    <a:pt x="1142" y="11455"/>
                  </a:lnTo>
                  <a:lnTo>
                    <a:pt x="4571" y="14884"/>
                  </a:lnTo>
                  <a:lnTo>
                    <a:pt x="8013" y="16027"/>
                  </a:lnTo>
                  <a:lnTo>
                    <a:pt x="12598" y="14884"/>
                  </a:lnTo>
                  <a:lnTo>
                    <a:pt x="14884" y="13741"/>
                  </a:lnTo>
                  <a:lnTo>
                    <a:pt x="16027" y="11455"/>
                  </a:lnTo>
                  <a:lnTo>
                    <a:pt x="1717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7312787" y="3791432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9156"/>
                  </a:moveTo>
                  <a:lnTo>
                    <a:pt x="1155" y="12598"/>
                  </a:lnTo>
                  <a:lnTo>
                    <a:pt x="3441" y="14884"/>
                  </a:lnTo>
                  <a:lnTo>
                    <a:pt x="5727" y="16027"/>
                  </a:lnTo>
                  <a:lnTo>
                    <a:pt x="9156" y="17170"/>
                  </a:lnTo>
                  <a:lnTo>
                    <a:pt x="12598" y="16027"/>
                  </a:lnTo>
                  <a:lnTo>
                    <a:pt x="14884" y="14884"/>
                  </a:lnTo>
                  <a:lnTo>
                    <a:pt x="16027" y="12598"/>
                  </a:lnTo>
                  <a:lnTo>
                    <a:pt x="17183" y="9156"/>
                  </a:lnTo>
                  <a:lnTo>
                    <a:pt x="16027" y="5727"/>
                  </a:lnTo>
                  <a:lnTo>
                    <a:pt x="14884" y="3428"/>
                  </a:lnTo>
                  <a:lnTo>
                    <a:pt x="12598" y="1142"/>
                  </a:lnTo>
                  <a:lnTo>
                    <a:pt x="9156" y="0"/>
                  </a:lnTo>
                  <a:lnTo>
                    <a:pt x="5727" y="1142"/>
                  </a:lnTo>
                  <a:lnTo>
                    <a:pt x="1155" y="5727"/>
                  </a:lnTo>
                  <a:lnTo>
                    <a:pt x="0" y="9156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7312787" y="3791432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83" y="9156"/>
                  </a:moveTo>
                  <a:lnTo>
                    <a:pt x="16027" y="5727"/>
                  </a:lnTo>
                  <a:lnTo>
                    <a:pt x="14884" y="3428"/>
                  </a:lnTo>
                  <a:lnTo>
                    <a:pt x="12598" y="1142"/>
                  </a:lnTo>
                  <a:lnTo>
                    <a:pt x="9156" y="0"/>
                  </a:lnTo>
                  <a:lnTo>
                    <a:pt x="5727" y="1142"/>
                  </a:lnTo>
                  <a:lnTo>
                    <a:pt x="3441" y="3428"/>
                  </a:lnTo>
                  <a:lnTo>
                    <a:pt x="1155" y="5727"/>
                  </a:lnTo>
                  <a:lnTo>
                    <a:pt x="0" y="9156"/>
                  </a:lnTo>
                  <a:lnTo>
                    <a:pt x="1155" y="12598"/>
                  </a:lnTo>
                  <a:lnTo>
                    <a:pt x="3441" y="14884"/>
                  </a:lnTo>
                  <a:lnTo>
                    <a:pt x="5727" y="16027"/>
                  </a:lnTo>
                  <a:lnTo>
                    <a:pt x="9156" y="17170"/>
                  </a:lnTo>
                  <a:lnTo>
                    <a:pt x="12598" y="16027"/>
                  </a:lnTo>
                  <a:lnTo>
                    <a:pt x="14884" y="14884"/>
                  </a:lnTo>
                  <a:lnTo>
                    <a:pt x="16027" y="12598"/>
                  </a:lnTo>
                  <a:lnTo>
                    <a:pt x="17183" y="91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7143331" y="376052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013"/>
                  </a:moveTo>
                  <a:lnTo>
                    <a:pt x="1142" y="11442"/>
                  </a:lnTo>
                  <a:lnTo>
                    <a:pt x="3428" y="13741"/>
                  </a:lnTo>
                  <a:lnTo>
                    <a:pt x="4571" y="16027"/>
                  </a:lnTo>
                  <a:lnTo>
                    <a:pt x="8013" y="17170"/>
                  </a:lnTo>
                  <a:lnTo>
                    <a:pt x="12598" y="16027"/>
                  </a:lnTo>
                  <a:lnTo>
                    <a:pt x="14884" y="13741"/>
                  </a:lnTo>
                  <a:lnTo>
                    <a:pt x="16027" y="11442"/>
                  </a:lnTo>
                  <a:lnTo>
                    <a:pt x="17170" y="8013"/>
                  </a:lnTo>
                  <a:lnTo>
                    <a:pt x="16027" y="4572"/>
                  </a:lnTo>
                  <a:lnTo>
                    <a:pt x="14884" y="2286"/>
                  </a:lnTo>
                  <a:lnTo>
                    <a:pt x="12598" y="0"/>
                  </a:lnTo>
                  <a:lnTo>
                    <a:pt x="4571" y="0"/>
                  </a:lnTo>
                  <a:lnTo>
                    <a:pt x="3428" y="2286"/>
                  </a:lnTo>
                  <a:lnTo>
                    <a:pt x="1142" y="4572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7143331" y="376052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70" y="8013"/>
                  </a:moveTo>
                  <a:lnTo>
                    <a:pt x="16027" y="4572"/>
                  </a:lnTo>
                  <a:lnTo>
                    <a:pt x="14884" y="2286"/>
                  </a:lnTo>
                  <a:lnTo>
                    <a:pt x="12598" y="0"/>
                  </a:lnTo>
                  <a:lnTo>
                    <a:pt x="4571" y="0"/>
                  </a:lnTo>
                  <a:lnTo>
                    <a:pt x="3428" y="2286"/>
                  </a:lnTo>
                  <a:lnTo>
                    <a:pt x="1142" y="4572"/>
                  </a:lnTo>
                  <a:lnTo>
                    <a:pt x="0" y="8013"/>
                  </a:lnTo>
                  <a:lnTo>
                    <a:pt x="1142" y="11442"/>
                  </a:lnTo>
                  <a:lnTo>
                    <a:pt x="3428" y="13741"/>
                  </a:lnTo>
                  <a:lnTo>
                    <a:pt x="4571" y="16027"/>
                  </a:lnTo>
                  <a:lnTo>
                    <a:pt x="8013" y="17170"/>
                  </a:lnTo>
                  <a:lnTo>
                    <a:pt x="12598" y="16027"/>
                  </a:lnTo>
                  <a:lnTo>
                    <a:pt x="14884" y="13741"/>
                  </a:lnTo>
                  <a:lnTo>
                    <a:pt x="16027" y="11442"/>
                  </a:lnTo>
                  <a:lnTo>
                    <a:pt x="1717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7312787" y="383952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013"/>
                  </a:moveTo>
                  <a:lnTo>
                    <a:pt x="1155" y="12585"/>
                  </a:lnTo>
                  <a:lnTo>
                    <a:pt x="5727" y="14884"/>
                  </a:lnTo>
                  <a:lnTo>
                    <a:pt x="9156" y="17170"/>
                  </a:lnTo>
                  <a:lnTo>
                    <a:pt x="12598" y="14884"/>
                  </a:lnTo>
                  <a:lnTo>
                    <a:pt x="14884" y="13741"/>
                  </a:lnTo>
                  <a:lnTo>
                    <a:pt x="16027" y="12585"/>
                  </a:lnTo>
                  <a:lnTo>
                    <a:pt x="17183" y="8013"/>
                  </a:lnTo>
                  <a:lnTo>
                    <a:pt x="16027" y="4572"/>
                  </a:lnTo>
                  <a:lnTo>
                    <a:pt x="14884" y="2286"/>
                  </a:lnTo>
                  <a:lnTo>
                    <a:pt x="12598" y="0"/>
                  </a:lnTo>
                  <a:lnTo>
                    <a:pt x="5727" y="0"/>
                  </a:lnTo>
                  <a:lnTo>
                    <a:pt x="1155" y="4572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7312787" y="383952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83" y="8013"/>
                  </a:moveTo>
                  <a:lnTo>
                    <a:pt x="16027" y="4572"/>
                  </a:lnTo>
                  <a:lnTo>
                    <a:pt x="14884" y="2286"/>
                  </a:lnTo>
                  <a:lnTo>
                    <a:pt x="12598" y="0"/>
                  </a:lnTo>
                  <a:lnTo>
                    <a:pt x="5727" y="0"/>
                  </a:lnTo>
                  <a:lnTo>
                    <a:pt x="1155" y="4572"/>
                  </a:lnTo>
                  <a:lnTo>
                    <a:pt x="0" y="8013"/>
                  </a:lnTo>
                  <a:lnTo>
                    <a:pt x="1155" y="12585"/>
                  </a:lnTo>
                  <a:lnTo>
                    <a:pt x="5727" y="14884"/>
                  </a:lnTo>
                  <a:lnTo>
                    <a:pt x="9156" y="17170"/>
                  </a:lnTo>
                  <a:lnTo>
                    <a:pt x="12598" y="14884"/>
                  </a:lnTo>
                  <a:lnTo>
                    <a:pt x="14884" y="13741"/>
                  </a:lnTo>
                  <a:lnTo>
                    <a:pt x="16027" y="12585"/>
                  </a:lnTo>
                  <a:lnTo>
                    <a:pt x="17183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7143331" y="380745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013"/>
                  </a:moveTo>
                  <a:lnTo>
                    <a:pt x="1142" y="12598"/>
                  </a:lnTo>
                  <a:lnTo>
                    <a:pt x="3428" y="13741"/>
                  </a:lnTo>
                  <a:lnTo>
                    <a:pt x="4571" y="14884"/>
                  </a:lnTo>
                  <a:lnTo>
                    <a:pt x="8013" y="17170"/>
                  </a:lnTo>
                  <a:lnTo>
                    <a:pt x="14884" y="13741"/>
                  </a:lnTo>
                  <a:lnTo>
                    <a:pt x="16027" y="12598"/>
                  </a:lnTo>
                  <a:lnTo>
                    <a:pt x="17170" y="8013"/>
                  </a:lnTo>
                  <a:lnTo>
                    <a:pt x="16027" y="4584"/>
                  </a:lnTo>
                  <a:lnTo>
                    <a:pt x="14884" y="2286"/>
                  </a:lnTo>
                  <a:lnTo>
                    <a:pt x="12598" y="0"/>
                  </a:lnTo>
                  <a:lnTo>
                    <a:pt x="4571" y="0"/>
                  </a:lnTo>
                  <a:lnTo>
                    <a:pt x="3428" y="2286"/>
                  </a:lnTo>
                  <a:lnTo>
                    <a:pt x="1142" y="4584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7143331" y="380745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70" y="8013"/>
                  </a:moveTo>
                  <a:lnTo>
                    <a:pt x="16027" y="4584"/>
                  </a:lnTo>
                  <a:lnTo>
                    <a:pt x="14884" y="2286"/>
                  </a:lnTo>
                  <a:lnTo>
                    <a:pt x="12598" y="0"/>
                  </a:lnTo>
                  <a:lnTo>
                    <a:pt x="4571" y="0"/>
                  </a:lnTo>
                  <a:lnTo>
                    <a:pt x="3428" y="2286"/>
                  </a:lnTo>
                  <a:lnTo>
                    <a:pt x="1142" y="4584"/>
                  </a:lnTo>
                  <a:lnTo>
                    <a:pt x="0" y="8013"/>
                  </a:lnTo>
                  <a:lnTo>
                    <a:pt x="1142" y="12598"/>
                  </a:lnTo>
                  <a:lnTo>
                    <a:pt x="3428" y="13741"/>
                  </a:lnTo>
                  <a:lnTo>
                    <a:pt x="4571" y="14884"/>
                  </a:lnTo>
                  <a:lnTo>
                    <a:pt x="8013" y="17170"/>
                  </a:lnTo>
                  <a:lnTo>
                    <a:pt x="12598" y="14884"/>
                  </a:lnTo>
                  <a:lnTo>
                    <a:pt x="14884" y="13741"/>
                  </a:lnTo>
                  <a:lnTo>
                    <a:pt x="16027" y="12598"/>
                  </a:lnTo>
                  <a:lnTo>
                    <a:pt x="1717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7312787" y="388646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013"/>
                  </a:moveTo>
                  <a:lnTo>
                    <a:pt x="1155" y="11455"/>
                  </a:lnTo>
                  <a:lnTo>
                    <a:pt x="3441" y="14884"/>
                  </a:lnTo>
                  <a:lnTo>
                    <a:pt x="5727" y="16027"/>
                  </a:lnTo>
                  <a:lnTo>
                    <a:pt x="9156" y="17170"/>
                  </a:lnTo>
                  <a:lnTo>
                    <a:pt x="12598" y="16027"/>
                  </a:lnTo>
                  <a:lnTo>
                    <a:pt x="14884" y="14884"/>
                  </a:lnTo>
                  <a:lnTo>
                    <a:pt x="17183" y="8013"/>
                  </a:lnTo>
                  <a:lnTo>
                    <a:pt x="16027" y="4584"/>
                  </a:lnTo>
                  <a:lnTo>
                    <a:pt x="12598" y="1142"/>
                  </a:lnTo>
                  <a:lnTo>
                    <a:pt x="9156" y="0"/>
                  </a:lnTo>
                  <a:lnTo>
                    <a:pt x="5727" y="1142"/>
                  </a:lnTo>
                  <a:lnTo>
                    <a:pt x="3441" y="3441"/>
                  </a:lnTo>
                  <a:lnTo>
                    <a:pt x="1155" y="4584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7312787" y="388646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83" y="8013"/>
                  </a:moveTo>
                  <a:lnTo>
                    <a:pt x="16027" y="4584"/>
                  </a:lnTo>
                  <a:lnTo>
                    <a:pt x="14884" y="3441"/>
                  </a:lnTo>
                  <a:lnTo>
                    <a:pt x="12598" y="1142"/>
                  </a:lnTo>
                  <a:lnTo>
                    <a:pt x="9156" y="0"/>
                  </a:lnTo>
                  <a:lnTo>
                    <a:pt x="5727" y="1142"/>
                  </a:lnTo>
                  <a:lnTo>
                    <a:pt x="3441" y="3441"/>
                  </a:lnTo>
                  <a:lnTo>
                    <a:pt x="1155" y="4584"/>
                  </a:lnTo>
                  <a:lnTo>
                    <a:pt x="0" y="8013"/>
                  </a:lnTo>
                  <a:lnTo>
                    <a:pt x="1155" y="11455"/>
                  </a:lnTo>
                  <a:lnTo>
                    <a:pt x="3441" y="14884"/>
                  </a:lnTo>
                  <a:lnTo>
                    <a:pt x="5727" y="16027"/>
                  </a:lnTo>
                  <a:lnTo>
                    <a:pt x="9156" y="17170"/>
                  </a:lnTo>
                  <a:lnTo>
                    <a:pt x="12598" y="16027"/>
                  </a:lnTo>
                  <a:lnTo>
                    <a:pt x="14884" y="14884"/>
                  </a:lnTo>
                  <a:lnTo>
                    <a:pt x="16027" y="11455"/>
                  </a:lnTo>
                  <a:lnTo>
                    <a:pt x="17183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7143331" y="385441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0" y="8013"/>
                  </a:moveTo>
                  <a:lnTo>
                    <a:pt x="1142" y="12585"/>
                  </a:lnTo>
                  <a:lnTo>
                    <a:pt x="4571" y="16027"/>
                  </a:lnTo>
                  <a:lnTo>
                    <a:pt x="8013" y="17170"/>
                  </a:lnTo>
                  <a:lnTo>
                    <a:pt x="12598" y="16027"/>
                  </a:lnTo>
                  <a:lnTo>
                    <a:pt x="14884" y="14884"/>
                  </a:lnTo>
                  <a:lnTo>
                    <a:pt x="16027" y="12585"/>
                  </a:lnTo>
                  <a:lnTo>
                    <a:pt x="17170" y="8013"/>
                  </a:lnTo>
                  <a:lnTo>
                    <a:pt x="16027" y="4572"/>
                  </a:lnTo>
                  <a:lnTo>
                    <a:pt x="14884" y="2286"/>
                  </a:lnTo>
                  <a:lnTo>
                    <a:pt x="12598" y="0"/>
                  </a:lnTo>
                  <a:lnTo>
                    <a:pt x="4571" y="0"/>
                  </a:lnTo>
                  <a:lnTo>
                    <a:pt x="3428" y="2286"/>
                  </a:lnTo>
                  <a:lnTo>
                    <a:pt x="1142" y="4572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7143331" y="385441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79" h="17779">
                  <a:moveTo>
                    <a:pt x="17170" y="8013"/>
                  </a:moveTo>
                  <a:lnTo>
                    <a:pt x="16027" y="4572"/>
                  </a:lnTo>
                  <a:lnTo>
                    <a:pt x="14884" y="2286"/>
                  </a:lnTo>
                  <a:lnTo>
                    <a:pt x="12598" y="0"/>
                  </a:lnTo>
                  <a:lnTo>
                    <a:pt x="4571" y="0"/>
                  </a:lnTo>
                  <a:lnTo>
                    <a:pt x="3428" y="2286"/>
                  </a:lnTo>
                  <a:lnTo>
                    <a:pt x="1142" y="4572"/>
                  </a:lnTo>
                  <a:lnTo>
                    <a:pt x="0" y="8013"/>
                  </a:lnTo>
                  <a:lnTo>
                    <a:pt x="1142" y="12585"/>
                  </a:lnTo>
                  <a:lnTo>
                    <a:pt x="3428" y="14884"/>
                  </a:lnTo>
                  <a:lnTo>
                    <a:pt x="4571" y="16027"/>
                  </a:lnTo>
                  <a:lnTo>
                    <a:pt x="8013" y="17170"/>
                  </a:lnTo>
                  <a:lnTo>
                    <a:pt x="12598" y="16027"/>
                  </a:lnTo>
                  <a:lnTo>
                    <a:pt x="14884" y="14884"/>
                  </a:lnTo>
                  <a:lnTo>
                    <a:pt x="16027" y="12585"/>
                  </a:lnTo>
                  <a:lnTo>
                    <a:pt x="1717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7" name="object 28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171131" y="4225721"/>
              <a:ext cx="133311" cy="106972"/>
            </a:xfrm>
            <a:prstGeom prst="rect">
              <a:avLst/>
            </a:prstGeom>
          </p:spPr>
        </p:pic>
        <p:sp>
          <p:nvSpPr>
            <p:cNvPr id="288" name="object 288"/>
            <p:cNvSpPr/>
            <p:nvPr/>
          </p:nvSpPr>
          <p:spPr>
            <a:xfrm>
              <a:off x="7279589" y="3941432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4" h="46354">
                  <a:moveTo>
                    <a:pt x="0" y="22898"/>
                  </a:moveTo>
                  <a:lnTo>
                    <a:pt x="1142" y="32054"/>
                  </a:lnTo>
                  <a:lnTo>
                    <a:pt x="5714" y="40068"/>
                  </a:lnTo>
                  <a:lnTo>
                    <a:pt x="12598" y="44653"/>
                  </a:lnTo>
                  <a:lnTo>
                    <a:pt x="19456" y="45796"/>
                  </a:lnTo>
                  <a:lnTo>
                    <a:pt x="29768" y="44653"/>
                  </a:lnTo>
                  <a:lnTo>
                    <a:pt x="37782" y="40068"/>
                  </a:lnTo>
                  <a:lnTo>
                    <a:pt x="43510" y="32054"/>
                  </a:lnTo>
                  <a:lnTo>
                    <a:pt x="45796" y="22898"/>
                  </a:lnTo>
                  <a:lnTo>
                    <a:pt x="44653" y="14884"/>
                  </a:lnTo>
                  <a:lnTo>
                    <a:pt x="38925" y="6870"/>
                  </a:lnTo>
                  <a:lnTo>
                    <a:pt x="32054" y="1143"/>
                  </a:lnTo>
                  <a:lnTo>
                    <a:pt x="22898" y="0"/>
                  </a:lnTo>
                  <a:lnTo>
                    <a:pt x="13741" y="1143"/>
                  </a:lnTo>
                  <a:lnTo>
                    <a:pt x="6870" y="6870"/>
                  </a:lnTo>
                  <a:lnTo>
                    <a:pt x="2285" y="14884"/>
                  </a:lnTo>
                  <a:lnTo>
                    <a:pt x="0" y="22898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7279589" y="3941432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4" h="46354">
                  <a:moveTo>
                    <a:pt x="45796" y="22898"/>
                  </a:moveTo>
                  <a:lnTo>
                    <a:pt x="44653" y="14884"/>
                  </a:lnTo>
                  <a:lnTo>
                    <a:pt x="38925" y="6870"/>
                  </a:lnTo>
                  <a:lnTo>
                    <a:pt x="32054" y="1143"/>
                  </a:lnTo>
                  <a:lnTo>
                    <a:pt x="22898" y="0"/>
                  </a:lnTo>
                  <a:lnTo>
                    <a:pt x="13741" y="1143"/>
                  </a:lnTo>
                  <a:lnTo>
                    <a:pt x="6870" y="6870"/>
                  </a:lnTo>
                  <a:lnTo>
                    <a:pt x="2285" y="14884"/>
                  </a:lnTo>
                  <a:lnTo>
                    <a:pt x="0" y="22898"/>
                  </a:lnTo>
                  <a:lnTo>
                    <a:pt x="1142" y="32054"/>
                  </a:lnTo>
                  <a:lnTo>
                    <a:pt x="5714" y="40068"/>
                  </a:lnTo>
                  <a:lnTo>
                    <a:pt x="12598" y="44653"/>
                  </a:lnTo>
                  <a:lnTo>
                    <a:pt x="19456" y="45796"/>
                  </a:lnTo>
                  <a:lnTo>
                    <a:pt x="29768" y="44653"/>
                  </a:lnTo>
                  <a:lnTo>
                    <a:pt x="37782" y="40068"/>
                  </a:lnTo>
                  <a:lnTo>
                    <a:pt x="43510" y="32054"/>
                  </a:lnTo>
                  <a:lnTo>
                    <a:pt x="45796" y="2289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7147903" y="3941432"/>
              <a:ext cx="45085" cy="46355"/>
            </a:xfrm>
            <a:custGeom>
              <a:avLst/>
              <a:gdLst/>
              <a:ahLst/>
              <a:cxnLst/>
              <a:rect l="l" t="t" r="r" b="b"/>
              <a:pathLst>
                <a:path w="45084" h="46354">
                  <a:moveTo>
                    <a:pt x="0" y="22898"/>
                  </a:moveTo>
                  <a:lnTo>
                    <a:pt x="2298" y="32054"/>
                  </a:lnTo>
                  <a:lnTo>
                    <a:pt x="8026" y="40068"/>
                  </a:lnTo>
                  <a:lnTo>
                    <a:pt x="17183" y="44653"/>
                  </a:lnTo>
                  <a:lnTo>
                    <a:pt x="26339" y="45796"/>
                  </a:lnTo>
                  <a:lnTo>
                    <a:pt x="34353" y="44653"/>
                  </a:lnTo>
                  <a:lnTo>
                    <a:pt x="40081" y="40068"/>
                  </a:lnTo>
                  <a:lnTo>
                    <a:pt x="44665" y="32054"/>
                  </a:lnTo>
                  <a:lnTo>
                    <a:pt x="44665" y="22898"/>
                  </a:lnTo>
                  <a:lnTo>
                    <a:pt x="43510" y="14884"/>
                  </a:lnTo>
                  <a:lnTo>
                    <a:pt x="38938" y="6870"/>
                  </a:lnTo>
                  <a:lnTo>
                    <a:pt x="32067" y="1143"/>
                  </a:lnTo>
                  <a:lnTo>
                    <a:pt x="22898" y="0"/>
                  </a:lnTo>
                  <a:lnTo>
                    <a:pt x="13741" y="1143"/>
                  </a:lnTo>
                  <a:lnTo>
                    <a:pt x="6883" y="6870"/>
                  </a:lnTo>
                  <a:lnTo>
                    <a:pt x="1155" y="14884"/>
                  </a:lnTo>
                  <a:lnTo>
                    <a:pt x="0" y="22898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7147903" y="3618534"/>
              <a:ext cx="174625" cy="368935"/>
            </a:xfrm>
            <a:custGeom>
              <a:avLst/>
              <a:gdLst/>
              <a:ahLst/>
              <a:cxnLst/>
              <a:rect l="l" t="t" r="r" b="b"/>
              <a:pathLst>
                <a:path w="174625" h="368935">
                  <a:moveTo>
                    <a:pt x="0" y="345795"/>
                  </a:moveTo>
                  <a:lnTo>
                    <a:pt x="1155" y="337781"/>
                  </a:lnTo>
                  <a:lnTo>
                    <a:pt x="6883" y="329768"/>
                  </a:lnTo>
                  <a:lnTo>
                    <a:pt x="13741" y="324040"/>
                  </a:lnTo>
                  <a:lnTo>
                    <a:pt x="22898" y="322897"/>
                  </a:lnTo>
                  <a:lnTo>
                    <a:pt x="32067" y="324040"/>
                  </a:lnTo>
                  <a:lnTo>
                    <a:pt x="38938" y="329768"/>
                  </a:lnTo>
                  <a:lnTo>
                    <a:pt x="43510" y="337781"/>
                  </a:lnTo>
                  <a:lnTo>
                    <a:pt x="44665" y="345795"/>
                  </a:lnTo>
                  <a:lnTo>
                    <a:pt x="44665" y="354952"/>
                  </a:lnTo>
                  <a:lnTo>
                    <a:pt x="40081" y="362966"/>
                  </a:lnTo>
                  <a:lnTo>
                    <a:pt x="34353" y="367550"/>
                  </a:lnTo>
                  <a:lnTo>
                    <a:pt x="26339" y="368693"/>
                  </a:lnTo>
                  <a:lnTo>
                    <a:pt x="17183" y="367550"/>
                  </a:lnTo>
                  <a:lnTo>
                    <a:pt x="8026" y="362966"/>
                  </a:lnTo>
                  <a:lnTo>
                    <a:pt x="2298" y="354952"/>
                  </a:lnTo>
                  <a:lnTo>
                    <a:pt x="0" y="345795"/>
                  </a:lnTo>
                  <a:close/>
                </a:path>
                <a:path w="174625" h="368935">
                  <a:moveTo>
                    <a:pt x="174040" y="267931"/>
                  </a:moveTo>
                  <a:lnTo>
                    <a:pt x="129387" y="259918"/>
                  </a:lnTo>
                </a:path>
                <a:path w="174625" h="368935">
                  <a:moveTo>
                    <a:pt x="48094" y="245033"/>
                  </a:moveTo>
                  <a:lnTo>
                    <a:pt x="2298" y="235877"/>
                  </a:lnTo>
                </a:path>
                <a:path w="174625" h="368935">
                  <a:moveTo>
                    <a:pt x="171754" y="285102"/>
                  </a:moveTo>
                  <a:lnTo>
                    <a:pt x="129387" y="277088"/>
                  </a:lnTo>
                </a:path>
                <a:path w="174625" h="368935">
                  <a:moveTo>
                    <a:pt x="48094" y="262204"/>
                  </a:moveTo>
                  <a:lnTo>
                    <a:pt x="3441" y="253047"/>
                  </a:lnTo>
                </a:path>
                <a:path w="174625" h="368935">
                  <a:moveTo>
                    <a:pt x="171754" y="238163"/>
                  </a:moveTo>
                  <a:lnTo>
                    <a:pt x="129387" y="229006"/>
                  </a:lnTo>
                </a:path>
                <a:path w="174625" h="368935">
                  <a:moveTo>
                    <a:pt x="48094" y="214122"/>
                  </a:moveTo>
                  <a:lnTo>
                    <a:pt x="3441" y="206095"/>
                  </a:lnTo>
                </a:path>
                <a:path w="174625" h="368935">
                  <a:moveTo>
                    <a:pt x="174040" y="220992"/>
                  </a:moveTo>
                  <a:lnTo>
                    <a:pt x="129387" y="212979"/>
                  </a:lnTo>
                </a:path>
                <a:path w="174625" h="368935">
                  <a:moveTo>
                    <a:pt x="40081" y="195795"/>
                  </a:moveTo>
                  <a:lnTo>
                    <a:pt x="2298" y="188925"/>
                  </a:lnTo>
                </a:path>
                <a:path w="174625" h="368935">
                  <a:moveTo>
                    <a:pt x="171754" y="190068"/>
                  </a:moveTo>
                  <a:lnTo>
                    <a:pt x="141986" y="184340"/>
                  </a:lnTo>
                </a:path>
                <a:path w="174625" h="368935">
                  <a:moveTo>
                    <a:pt x="24053" y="162585"/>
                  </a:moveTo>
                  <a:lnTo>
                    <a:pt x="3441" y="159156"/>
                  </a:lnTo>
                </a:path>
                <a:path w="174625" h="368935">
                  <a:moveTo>
                    <a:pt x="24053" y="145415"/>
                  </a:moveTo>
                  <a:lnTo>
                    <a:pt x="2298" y="141986"/>
                  </a:lnTo>
                </a:path>
                <a:path w="174625" h="368935">
                  <a:moveTo>
                    <a:pt x="174040" y="172897"/>
                  </a:moveTo>
                  <a:lnTo>
                    <a:pt x="149999" y="168313"/>
                  </a:lnTo>
                </a:path>
                <a:path w="174625" h="368935">
                  <a:moveTo>
                    <a:pt x="171754" y="143129"/>
                  </a:moveTo>
                  <a:lnTo>
                    <a:pt x="151142" y="139687"/>
                  </a:lnTo>
                </a:path>
                <a:path w="174625" h="368935">
                  <a:moveTo>
                    <a:pt x="24053" y="114503"/>
                  </a:moveTo>
                  <a:lnTo>
                    <a:pt x="3441" y="111061"/>
                  </a:lnTo>
                </a:path>
                <a:path w="174625" h="368935">
                  <a:moveTo>
                    <a:pt x="24053" y="98475"/>
                  </a:moveTo>
                  <a:lnTo>
                    <a:pt x="2298" y="95034"/>
                  </a:lnTo>
                </a:path>
                <a:path w="174625" h="368935">
                  <a:moveTo>
                    <a:pt x="174040" y="127088"/>
                  </a:moveTo>
                  <a:lnTo>
                    <a:pt x="151142" y="122516"/>
                  </a:lnTo>
                </a:path>
                <a:path w="174625" h="368935">
                  <a:moveTo>
                    <a:pt x="171754" y="96177"/>
                  </a:moveTo>
                  <a:lnTo>
                    <a:pt x="151142" y="92748"/>
                  </a:lnTo>
                </a:path>
                <a:path w="174625" h="368935">
                  <a:moveTo>
                    <a:pt x="24053" y="68694"/>
                  </a:moveTo>
                  <a:lnTo>
                    <a:pt x="3441" y="64122"/>
                  </a:lnTo>
                </a:path>
                <a:path w="174625" h="368935">
                  <a:moveTo>
                    <a:pt x="24053" y="51523"/>
                  </a:moveTo>
                  <a:lnTo>
                    <a:pt x="2298" y="46939"/>
                  </a:lnTo>
                </a:path>
                <a:path w="174625" h="368935">
                  <a:moveTo>
                    <a:pt x="174040" y="79006"/>
                  </a:moveTo>
                  <a:lnTo>
                    <a:pt x="151142" y="74422"/>
                  </a:lnTo>
                </a:path>
                <a:path w="174625" h="368935">
                  <a:moveTo>
                    <a:pt x="171754" y="49237"/>
                  </a:moveTo>
                  <a:lnTo>
                    <a:pt x="151142" y="44653"/>
                  </a:lnTo>
                </a:path>
                <a:path w="174625" h="368935">
                  <a:moveTo>
                    <a:pt x="24053" y="20612"/>
                  </a:moveTo>
                  <a:lnTo>
                    <a:pt x="3441" y="17170"/>
                  </a:lnTo>
                </a:path>
                <a:path w="174625" h="368935">
                  <a:moveTo>
                    <a:pt x="174040" y="32054"/>
                  </a:moveTo>
                  <a:lnTo>
                    <a:pt x="151142" y="27482"/>
                  </a:lnTo>
                </a:path>
                <a:path w="174625" h="368935">
                  <a:moveTo>
                    <a:pt x="24053" y="4584"/>
                  </a:moveTo>
                  <a:lnTo>
                    <a:pt x="229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7284161" y="3989514"/>
              <a:ext cx="96520" cy="318770"/>
            </a:xfrm>
            <a:custGeom>
              <a:avLst/>
              <a:gdLst/>
              <a:ahLst/>
              <a:cxnLst/>
              <a:rect l="l" t="t" r="r" b="b"/>
              <a:pathLst>
                <a:path w="96520" h="318770">
                  <a:moveTo>
                    <a:pt x="0" y="14884"/>
                  </a:moveTo>
                  <a:lnTo>
                    <a:pt x="0" y="175196"/>
                  </a:lnTo>
                  <a:lnTo>
                    <a:pt x="12598" y="175196"/>
                  </a:lnTo>
                  <a:lnTo>
                    <a:pt x="29781" y="151142"/>
                  </a:lnTo>
                  <a:lnTo>
                    <a:pt x="49237" y="151142"/>
                  </a:lnTo>
                  <a:lnTo>
                    <a:pt x="49237" y="318312"/>
                  </a:lnTo>
                  <a:lnTo>
                    <a:pt x="74434" y="318312"/>
                  </a:lnTo>
                  <a:lnTo>
                    <a:pt x="74434" y="191211"/>
                  </a:lnTo>
                  <a:lnTo>
                    <a:pt x="96189" y="191211"/>
                  </a:lnTo>
                  <a:lnTo>
                    <a:pt x="96189" y="160299"/>
                  </a:lnTo>
                  <a:lnTo>
                    <a:pt x="74434" y="160299"/>
                  </a:lnTo>
                  <a:lnTo>
                    <a:pt x="74434" y="41224"/>
                  </a:lnTo>
                  <a:lnTo>
                    <a:pt x="45808" y="41224"/>
                  </a:lnTo>
                  <a:lnTo>
                    <a:pt x="45808" y="26339"/>
                  </a:lnTo>
                  <a:lnTo>
                    <a:pt x="22898" y="2298"/>
                  </a:lnTo>
                  <a:lnTo>
                    <a:pt x="13741" y="0"/>
                  </a:lnTo>
                  <a:lnTo>
                    <a:pt x="6870" y="4584"/>
                  </a:lnTo>
                  <a:lnTo>
                    <a:pt x="1143" y="11455"/>
                  </a:lnTo>
                  <a:lnTo>
                    <a:pt x="0" y="14884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7284161" y="3989514"/>
              <a:ext cx="96520" cy="318770"/>
            </a:xfrm>
            <a:custGeom>
              <a:avLst/>
              <a:gdLst/>
              <a:ahLst/>
              <a:cxnLst/>
              <a:rect l="l" t="t" r="r" b="b"/>
              <a:pathLst>
                <a:path w="96520" h="318770">
                  <a:moveTo>
                    <a:pt x="74434" y="318312"/>
                  </a:moveTo>
                  <a:lnTo>
                    <a:pt x="74434" y="191211"/>
                  </a:lnTo>
                  <a:lnTo>
                    <a:pt x="96189" y="191211"/>
                  </a:lnTo>
                  <a:lnTo>
                    <a:pt x="96189" y="160299"/>
                  </a:lnTo>
                  <a:lnTo>
                    <a:pt x="74434" y="160299"/>
                  </a:lnTo>
                  <a:lnTo>
                    <a:pt x="74434" y="41224"/>
                  </a:lnTo>
                  <a:lnTo>
                    <a:pt x="45808" y="41224"/>
                  </a:lnTo>
                  <a:lnTo>
                    <a:pt x="45808" y="26339"/>
                  </a:lnTo>
                  <a:lnTo>
                    <a:pt x="22898" y="2298"/>
                  </a:lnTo>
                  <a:lnTo>
                    <a:pt x="13741" y="0"/>
                  </a:lnTo>
                  <a:lnTo>
                    <a:pt x="6870" y="4584"/>
                  </a:lnTo>
                  <a:lnTo>
                    <a:pt x="1143" y="11455"/>
                  </a:lnTo>
                  <a:lnTo>
                    <a:pt x="0" y="14884"/>
                  </a:lnTo>
                  <a:lnTo>
                    <a:pt x="0" y="175196"/>
                  </a:lnTo>
                  <a:lnTo>
                    <a:pt x="12598" y="175196"/>
                  </a:lnTo>
                  <a:lnTo>
                    <a:pt x="29781" y="151142"/>
                  </a:lnTo>
                  <a:lnTo>
                    <a:pt x="49237" y="151142"/>
                  </a:lnTo>
                  <a:lnTo>
                    <a:pt x="49237" y="318312"/>
                  </a:lnTo>
                  <a:lnTo>
                    <a:pt x="74434" y="3183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7198283" y="4195622"/>
              <a:ext cx="78105" cy="35560"/>
            </a:xfrm>
            <a:custGeom>
              <a:avLst/>
              <a:gdLst/>
              <a:ahLst/>
              <a:cxnLst/>
              <a:rect l="l" t="t" r="r" b="b"/>
              <a:pathLst>
                <a:path w="78104" h="35560">
                  <a:moveTo>
                    <a:pt x="0" y="0"/>
                  </a:moveTo>
                  <a:lnTo>
                    <a:pt x="0" y="35496"/>
                  </a:lnTo>
                  <a:lnTo>
                    <a:pt x="77863" y="35496"/>
                  </a:lnTo>
                  <a:lnTo>
                    <a:pt x="77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7198283" y="4195622"/>
              <a:ext cx="78105" cy="35560"/>
            </a:xfrm>
            <a:custGeom>
              <a:avLst/>
              <a:gdLst/>
              <a:ahLst/>
              <a:cxnLst/>
              <a:rect l="l" t="t" r="r" b="b"/>
              <a:pathLst>
                <a:path w="78104" h="35560">
                  <a:moveTo>
                    <a:pt x="77863" y="35496"/>
                  </a:moveTo>
                  <a:lnTo>
                    <a:pt x="77863" y="0"/>
                  </a:lnTo>
                  <a:lnTo>
                    <a:pt x="0" y="0"/>
                  </a:lnTo>
                  <a:lnTo>
                    <a:pt x="0" y="35496"/>
                  </a:lnTo>
                  <a:lnTo>
                    <a:pt x="77863" y="3549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6340678" y="4786439"/>
              <a:ext cx="156210" cy="919480"/>
            </a:xfrm>
            <a:custGeom>
              <a:avLst/>
              <a:gdLst/>
              <a:ahLst/>
              <a:cxnLst/>
              <a:rect l="l" t="t" r="r" b="b"/>
              <a:pathLst>
                <a:path w="156210" h="919479">
                  <a:moveTo>
                    <a:pt x="0" y="762584"/>
                  </a:moveTo>
                  <a:lnTo>
                    <a:pt x="0" y="878230"/>
                  </a:lnTo>
                  <a:lnTo>
                    <a:pt x="114503" y="878230"/>
                  </a:lnTo>
                  <a:lnTo>
                    <a:pt x="114503" y="919454"/>
                  </a:lnTo>
                  <a:lnTo>
                    <a:pt x="155714" y="919454"/>
                  </a:lnTo>
                  <a:lnTo>
                    <a:pt x="155714" y="0"/>
                  </a:lnTo>
                  <a:lnTo>
                    <a:pt x="114503" y="0"/>
                  </a:lnTo>
                  <a:lnTo>
                    <a:pt x="80149" y="34353"/>
                  </a:lnTo>
                  <a:lnTo>
                    <a:pt x="80149" y="762584"/>
                  </a:lnTo>
                  <a:lnTo>
                    <a:pt x="0" y="762584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6340678" y="4786439"/>
              <a:ext cx="156210" cy="919480"/>
            </a:xfrm>
            <a:custGeom>
              <a:avLst/>
              <a:gdLst/>
              <a:ahLst/>
              <a:cxnLst/>
              <a:rect l="l" t="t" r="r" b="b"/>
              <a:pathLst>
                <a:path w="156210" h="919479">
                  <a:moveTo>
                    <a:pt x="155714" y="0"/>
                  </a:moveTo>
                  <a:lnTo>
                    <a:pt x="155714" y="919454"/>
                  </a:lnTo>
                  <a:lnTo>
                    <a:pt x="114503" y="919454"/>
                  </a:lnTo>
                  <a:lnTo>
                    <a:pt x="114503" y="878230"/>
                  </a:lnTo>
                  <a:lnTo>
                    <a:pt x="0" y="878230"/>
                  </a:lnTo>
                  <a:lnTo>
                    <a:pt x="0" y="762584"/>
                  </a:lnTo>
                  <a:lnTo>
                    <a:pt x="80149" y="762584"/>
                  </a:lnTo>
                  <a:lnTo>
                    <a:pt x="80149" y="34353"/>
                  </a:lnTo>
                  <a:lnTo>
                    <a:pt x="114503" y="0"/>
                  </a:lnTo>
                  <a:lnTo>
                    <a:pt x="15571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5578094" y="5206669"/>
              <a:ext cx="806450" cy="458470"/>
            </a:xfrm>
            <a:custGeom>
              <a:avLst/>
              <a:gdLst/>
              <a:ahLst/>
              <a:cxnLst/>
              <a:rect l="l" t="t" r="r" b="b"/>
              <a:pathLst>
                <a:path w="806450" h="458470">
                  <a:moveTo>
                    <a:pt x="0" y="33197"/>
                  </a:moveTo>
                  <a:lnTo>
                    <a:pt x="0" y="308000"/>
                  </a:lnTo>
                  <a:lnTo>
                    <a:pt x="35496" y="342353"/>
                  </a:lnTo>
                  <a:lnTo>
                    <a:pt x="516407" y="342353"/>
                  </a:lnTo>
                  <a:lnTo>
                    <a:pt x="516407" y="458000"/>
                  </a:lnTo>
                  <a:lnTo>
                    <a:pt x="725944" y="458000"/>
                  </a:lnTo>
                  <a:lnTo>
                    <a:pt x="725944" y="342353"/>
                  </a:lnTo>
                  <a:lnTo>
                    <a:pt x="806094" y="343496"/>
                  </a:lnTo>
                  <a:lnTo>
                    <a:pt x="806094" y="226707"/>
                  </a:lnTo>
                  <a:lnTo>
                    <a:pt x="572503" y="0"/>
                  </a:lnTo>
                  <a:lnTo>
                    <a:pt x="35496" y="0"/>
                  </a:lnTo>
                  <a:lnTo>
                    <a:pt x="0" y="33197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5578094" y="5206669"/>
              <a:ext cx="806450" cy="458470"/>
            </a:xfrm>
            <a:custGeom>
              <a:avLst/>
              <a:gdLst/>
              <a:ahLst/>
              <a:cxnLst/>
              <a:rect l="l" t="t" r="r" b="b"/>
              <a:pathLst>
                <a:path w="806450" h="458470">
                  <a:moveTo>
                    <a:pt x="0" y="33197"/>
                  </a:moveTo>
                  <a:lnTo>
                    <a:pt x="35496" y="0"/>
                  </a:lnTo>
                  <a:lnTo>
                    <a:pt x="572503" y="0"/>
                  </a:lnTo>
                  <a:lnTo>
                    <a:pt x="806094" y="226707"/>
                  </a:lnTo>
                  <a:lnTo>
                    <a:pt x="806094" y="343496"/>
                  </a:lnTo>
                  <a:lnTo>
                    <a:pt x="725944" y="342353"/>
                  </a:lnTo>
                  <a:lnTo>
                    <a:pt x="725944" y="458000"/>
                  </a:lnTo>
                  <a:lnTo>
                    <a:pt x="516407" y="458000"/>
                  </a:lnTo>
                  <a:lnTo>
                    <a:pt x="516407" y="342353"/>
                  </a:lnTo>
                  <a:lnTo>
                    <a:pt x="35496" y="342353"/>
                  </a:lnTo>
                  <a:lnTo>
                    <a:pt x="0" y="308000"/>
                  </a:lnTo>
                  <a:lnTo>
                    <a:pt x="0" y="331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7493698" y="3019691"/>
              <a:ext cx="578485" cy="578485"/>
            </a:xfrm>
            <a:custGeom>
              <a:avLst/>
              <a:gdLst/>
              <a:ahLst/>
              <a:cxnLst/>
              <a:rect l="l" t="t" r="r" b="b"/>
              <a:pathLst>
                <a:path w="578484" h="578485">
                  <a:moveTo>
                    <a:pt x="0" y="294271"/>
                  </a:moveTo>
                  <a:lnTo>
                    <a:pt x="1143" y="295414"/>
                  </a:lnTo>
                  <a:lnTo>
                    <a:pt x="4584" y="302285"/>
                  </a:lnTo>
                  <a:lnTo>
                    <a:pt x="8013" y="312585"/>
                  </a:lnTo>
                  <a:lnTo>
                    <a:pt x="12598" y="322897"/>
                  </a:lnTo>
                  <a:lnTo>
                    <a:pt x="16040" y="334340"/>
                  </a:lnTo>
                  <a:lnTo>
                    <a:pt x="16040" y="344652"/>
                  </a:lnTo>
                  <a:lnTo>
                    <a:pt x="12598" y="350380"/>
                  </a:lnTo>
                  <a:lnTo>
                    <a:pt x="6870" y="353809"/>
                  </a:lnTo>
                  <a:lnTo>
                    <a:pt x="8013" y="353809"/>
                  </a:lnTo>
                  <a:lnTo>
                    <a:pt x="25196" y="401904"/>
                  </a:lnTo>
                  <a:lnTo>
                    <a:pt x="48094" y="446557"/>
                  </a:lnTo>
                  <a:lnTo>
                    <a:pt x="77863" y="484339"/>
                  </a:lnTo>
                  <a:lnTo>
                    <a:pt x="113360" y="516394"/>
                  </a:lnTo>
                  <a:lnTo>
                    <a:pt x="153441" y="542734"/>
                  </a:lnTo>
                  <a:lnTo>
                    <a:pt x="198094" y="562203"/>
                  </a:lnTo>
                  <a:lnTo>
                    <a:pt x="243890" y="573646"/>
                  </a:lnTo>
                  <a:lnTo>
                    <a:pt x="294271" y="578230"/>
                  </a:lnTo>
                  <a:lnTo>
                    <a:pt x="322897" y="574801"/>
                  </a:lnTo>
                  <a:lnTo>
                    <a:pt x="379006" y="562203"/>
                  </a:lnTo>
                  <a:lnTo>
                    <a:pt x="431672" y="539305"/>
                  </a:lnTo>
                  <a:lnTo>
                    <a:pt x="477469" y="506094"/>
                  </a:lnTo>
                  <a:lnTo>
                    <a:pt x="516407" y="466026"/>
                  </a:lnTo>
                  <a:lnTo>
                    <a:pt x="547319" y="420217"/>
                  </a:lnTo>
                  <a:lnTo>
                    <a:pt x="567931" y="367550"/>
                  </a:lnTo>
                  <a:lnTo>
                    <a:pt x="578231" y="312585"/>
                  </a:lnTo>
                  <a:lnTo>
                    <a:pt x="578231" y="283971"/>
                  </a:lnTo>
                  <a:lnTo>
                    <a:pt x="571360" y="225577"/>
                  </a:lnTo>
                  <a:lnTo>
                    <a:pt x="553046" y="171754"/>
                  </a:lnTo>
                  <a:lnTo>
                    <a:pt x="525564" y="122516"/>
                  </a:lnTo>
                  <a:lnTo>
                    <a:pt x="487781" y="80149"/>
                  </a:lnTo>
                  <a:lnTo>
                    <a:pt x="445414" y="45796"/>
                  </a:lnTo>
                  <a:lnTo>
                    <a:pt x="396176" y="20612"/>
                  </a:lnTo>
                  <a:lnTo>
                    <a:pt x="342366" y="3441"/>
                  </a:lnTo>
                  <a:lnTo>
                    <a:pt x="313740" y="0"/>
                  </a:lnTo>
                  <a:lnTo>
                    <a:pt x="285114" y="0"/>
                  </a:lnTo>
                  <a:lnTo>
                    <a:pt x="227863" y="6870"/>
                  </a:lnTo>
                  <a:lnTo>
                    <a:pt x="172897" y="24041"/>
                  </a:lnTo>
                  <a:lnTo>
                    <a:pt x="123659" y="52679"/>
                  </a:lnTo>
                  <a:lnTo>
                    <a:pt x="81292" y="90462"/>
                  </a:lnTo>
                  <a:lnTo>
                    <a:pt x="45808" y="132829"/>
                  </a:lnTo>
                  <a:lnTo>
                    <a:pt x="20612" y="183197"/>
                  </a:lnTo>
                  <a:lnTo>
                    <a:pt x="4584" y="237020"/>
                  </a:lnTo>
                  <a:lnTo>
                    <a:pt x="1143" y="264502"/>
                  </a:lnTo>
                  <a:lnTo>
                    <a:pt x="0" y="29427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7493698" y="3019691"/>
              <a:ext cx="578485" cy="578485"/>
            </a:xfrm>
            <a:custGeom>
              <a:avLst/>
              <a:gdLst/>
              <a:ahLst/>
              <a:cxnLst/>
              <a:rect l="l" t="t" r="r" b="b"/>
              <a:pathLst>
                <a:path w="578484" h="578485">
                  <a:moveTo>
                    <a:pt x="0" y="294271"/>
                  </a:moveTo>
                  <a:lnTo>
                    <a:pt x="1143" y="264502"/>
                  </a:lnTo>
                  <a:lnTo>
                    <a:pt x="4584" y="237020"/>
                  </a:lnTo>
                  <a:lnTo>
                    <a:pt x="20612" y="183197"/>
                  </a:lnTo>
                  <a:lnTo>
                    <a:pt x="45808" y="132829"/>
                  </a:lnTo>
                  <a:lnTo>
                    <a:pt x="81292" y="90462"/>
                  </a:lnTo>
                  <a:lnTo>
                    <a:pt x="123659" y="52679"/>
                  </a:lnTo>
                  <a:lnTo>
                    <a:pt x="172897" y="24041"/>
                  </a:lnTo>
                  <a:lnTo>
                    <a:pt x="227863" y="6870"/>
                  </a:lnTo>
                  <a:lnTo>
                    <a:pt x="285114" y="0"/>
                  </a:lnTo>
                  <a:lnTo>
                    <a:pt x="313740" y="0"/>
                  </a:lnTo>
                  <a:lnTo>
                    <a:pt x="368693" y="11455"/>
                  </a:lnTo>
                  <a:lnTo>
                    <a:pt x="421360" y="32067"/>
                  </a:lnTo>
                  <a:lnTo>
                    <a:pt x="467169" y="61836"/>
                  </a:lnTo>
                  <a:lnTo>
                    <a:pt x="508393" y="100761"/>
                  </a:lnTo>
                  <a:lnTo>
                    <a:pt x="540448" y="146557"/>
                  </a:lnTo>
                  <a:lnTo>
                    <a:pt x="563346" y="198094"/>
                  </a:lnTo>
                  <a:lnTo>
                    <a:pt x="577088" y="254190"/>
                  </a:lnTo>
                  <a:lnTo>
                    <a:pt x="578231" y="283971"/>
                  </a:lnTo>
                  <a:lnTo>
                    <a:pt x="578231" y="312585"/>
                  </a:lnTo>
                  <a:lnTo>
                    <a:pt x="567931" y="367550"/>
                  </a:lnTo>
                  <a:lnTo>
                    <a:pt x="547319" y="420217"/>
                  </a:lnTo>
                  <a:lnTo>
                    <a:pt x="516407" y="466026"/>
                  </a:lnTo>
                  <a:lnTo>
                    <a:pt x="477469" y="506094"/>
                  </a:lnTo>
                  <a:lnTo>
                    <a:pt x="431672" y="539305"/>
                  </a:lnTo>
                  <a:lnTo>
                    <a:pt x="379006" y="562203"/>
                  </a:lnTo>
                  <a:lnTo>
                    <a:pt x="322897" y="574801"/>
                  </a:lnTo>
                  <a:lnTo>
                    <a:pt x="294271" y="578230"/>
                  </a:lnTo>
                  <a:lnTo>
                    <a:pt x="267931" y="575944"/>
                  </a:lnTo>
                  <a:lnTo>
                    <a:pt x="219849" y="569074"/>
                  </a:lnTo>
                  <a:lnTo>
                    <a:pt x="175196" y="553046"/>
                  </a:lnTo>
                  <a:lnTo>
                    <a:pt x="132829" y="531291"/>
                  </a:lnTo>
                  <a:lnTo>
                    <a:pt x="95034" y="501523"/>
                  </a:lnTo>
                  <a:lnTo>
                    <a:pt x="61836" y="466026"/>
                  </a:lnTo>
                  <a:lnTo>
                    <a:pt x="35496" y="424802"/>
                  </a:lnTo>
                  <a:lnTo>
                    <a:pt x="16040" y="378993"/>
                  </a:lnTo>
                  <a:lnTo>
                    <a:pt x="8013" y="353809"/>
                  </a:lnTo>
                  <a:lnTo>
                    <a:pt x="6870" y="353809"/>
                  </a:lnTo>
                  <a:lnTo>
                    <a:pt x="12598" y="350380"/>
                  </a:lnTo>
                  <a:lnTo>
                    <a:pt x="16040" y="344652"/>
                  </a:lnTo>
                  <a:lnTo>
                    <a:pt x="16040" y="334340"/>
                  </a:lnTo>
                  <a:lnTo>
                    <a:pt x="12598" y="322897"/>
                  </a:lnTo>
                  <a:lnTo>
                    <a:pt x="8013" y="312585"/>
                  </a:lnTo>
                  <a:lnTo>
                    <a:pt x="4584" y="302285"/>
                  </a:lnTo>
                  <a:lnTo>
                    <a:pt x="1143" y="295414"/>
                  </a:lnTo>
                  <a:lnTo>
                    <a:pt x="0" y="2942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2" name="object 30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696695" y="3224974"/>
              <a:ext cx="167665" cy="167665"/>
            </a:xfrm>
            <a:prstGeom prst="rect">
              <a:avLst/>
            </a:prstGeom>
          </p:spPr>
        </p:pic>
        <p:sp>
          <p:nvSpPr>
            <p:cNvPr id="303" name="object 303"/>
            <p:cNvSpPr/>
            <p:nvPr/>
          </p:nvSpPr>
          <p:spPr>
            <a:xfrm>
              <a:off x="7358595" y="3597922"/>
              <a:ext cx="135255" cy="642620"/>
            </a:xfrm>
            <a:custGeom>
              <a:avLst/>
              <a:gdLst/>
              <a:ahLst/>
              <a:cxnLst/>
              <a:rect l="l" t="t" r="r" b="b"/>
              <a:pathLst>
                <a:path w="135254" h="642620">
                  <a:moveTo>
                    <a:pt x="0" y="582815"/>
                  </a:moveTo>
                  <a:lnTo>
                    <a:pt x="0" y="642353"/>
                  </a:lnTo>
                  <a:lnTo>
                    <a:pt x="135102" y="642353"/>
                  </a:lnTo>
                  <a:lnTo>
                    <a:pt x="135102" y="0"/>
                  </a:lnTo>
                  <a:lnTo>
                    <a:pt x="1143" y="0"/>
                  </a:lnTo>
                  <a:lnTo>
                    <a:pt x="1143" y="458000"/>
                  </a:lnTo>
                  <a:lnTo>
                    <a:pt x="22898" y="534720"/>
                  </a:lnTo>
                  <a:lnTo>
                    <a:pt x="22898" y="582815"/>
                  </a:lnTo>
                  <a:lnTo>
                    <a:pt x="0" y="58281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7358595" y="3597922"/>
              <a:ext cx="135255" cy="642620"/>
            </a:xfrm>
            <a:custGeom>
              <a:avLst/>
              <a:gdLst/>
              <a:ahLst/>
              <a:cxnLst/>
              <a:rect l="l" t="t" r="r" b="b"/>
              <a:pathLst>
                <a:path w="135254" h="642620">
                  <a:moveTo>
                    <a:pt x="135102" y="642353"/>
                  </a:moveTo>
                  <a:lnTo>
                    <a:pt x="0" y="642353"/>
                  </a:lnTo>
                  <a:lnTo>
                    <a:pt x="0" y="582815"/>
                  </a:lnTo>
                  <a:lnTo>
                    <a:pt x="22898" y="582815"/>
                  </a:lnTo>
                  <a:lnTo>
                    <a:pt x="22898" y="534720"/>
                  </a:lnTo>
                  <a:lnTo>
                    <a:pt x="1143" y="458000"/>
                  </a:lnTo>
                  <a:lnTo>
                    <a:pt x="1143" y="0"/>
                  </a:lnTo>
                  <a:lnTo>
                    <a:pt x="135102" y="0"/>
                  </a:lnTo>
                  <a:lnTo>
                    <a:pt x="135102" y="64235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632922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633081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6332397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633398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633558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633717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633876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634034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634193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634352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634511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634669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634828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634987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635146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635304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635463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635622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635781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635939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636098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636257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636416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636574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636733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636892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637051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637209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6373685" y="4163555"/>
              <a:ext cx="3175" cy="93980"/>
            </a:xfrm>
            <a:custGeom>
              <a:avLst/>
              <a:gdLst/>
              <a:ahLst/>
              <a:cxnLst/>
              <a:rect l="l" t="t" r="r" b="b"/>
              <a:pathLst>
                <a:path w="3175" h="9397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637686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637844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638003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638162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638321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638479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638638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638797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638956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639114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6392735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609" y="420217"/>
                  </a:lnTo>
                  <a:lnTo>
                    <a:pt x="609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6394323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6395910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6397498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6399085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6400673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6402273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6403861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6405448" y="4163555"/>
              <a:ext cx="3175" cy="484505"/>
            </a:xfrm>
            <a:custGeom>
              <a:avLst/>
              <a:gdLst/>
              <a:ahLst/>
              <a:cxnLst/>
              <a:rect l="l" t="t" r="r" b="b"/>
              <a:pathLst>
                <a:path w="3175" h="484504">
                  <a:moveTo>
                    <a:pt x="3175" y="420217"/>
                  </a:moveTo>
                  <a:lnTo>
                    <a:pt x="1587" y="420217"/>
                  </a:ln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3175" y="484339"/>
                  </a:lnTo>
                  <a:lnTo>
                    <a:pt x="3175" y="420217"/>
                  </a:lnTo>
                  <a:close/>
                </a:path>
                <a:path w="3175" h="484504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6408623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6410211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6411798" y="4163555"/>
              <a:ext cx="3175" cy="484505"/>
            </a:xfrm>
            <a:custGeom>
              <a:avLst/>
              <a:gdLst/>
              <a:ahLst/>
              <a:cxnLst/>
              <a:rect l="l" t="t" r="r" b="b"/>
              <a:pathLst>
                <a:path w="3175" h="484504">
                  <a:moveTo>
                    <a:pt x="3175" y="420217"/>
                  </a:moveTo>
                  <a:lnTo>
                    <a:pt x="1587" y="420217"/>
                  </a:ln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3175" y="484339"/>
                  </a:lnTo>
                  <a:lnTo>
                    <a:pt x="3175" y="420217"/>
                  </a:lnTo>
                  <a:close/>
                </a:path>
                <a:path w="3175" h="484504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6414973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6416561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641814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420217"/>
                  </a:moveTo>
                  <a:lnTo>
                    <a:pt x="1587" y="420217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close/>
                </a:path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642132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642291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642449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642608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642767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642926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643084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643243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990" y="93891"/>
                  </a:lnTo>
                  <a:lnTo>
                    <a:pt x="990" y="420217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6434023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643719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643878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644196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644354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644672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644831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645148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645307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645466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645624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645783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645942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646101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646259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6464186" y="4163555"/>
              <a:ext cx="3810" cy="447040"/>
            </a:xfrm>
            <a:custGeom>
              <a:avLst/>
              <a:gdLst/>
              <a:ahLst/>
              <a:cxnLst/>
              <a:rect l="l" t="t" r="r" b="b"/>
              <a:pathLst>
                <a:path w="3810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  <a:path w="3810" h="447039">
                  <a:moveTo>
                    <a:pt x="3187" y="0"/>
                  </a:moveTo>
                  <a:lnTo>
                    <a:pt x="1600" y="0"/>
                  </a:lnTo>
                  <a:lnTo>
                    <a:pt x="1600" y="93891"/>
                  </a:lnTo>
                  <a:lnTo>
                    <a:pt x="1600" y="420217"/>
                  </a:lnTo>
                  <a:lnTo>
                    <a:pt x="1600" y="446697"/>
                  </a:lnTo>
                  <a:lnTo>
                    <a:pt x="3187" y="446697"/>
                  </a:lnTo>
                  <a:lnTo>
                    <a:pt x="3187" y="420217"/>
                  </a:lnTo>
                  <a:lnTo>
                    <a:pt x="3187" y="93891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6467373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647054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647213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647372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647531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647689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647848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6480073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648324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648483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648642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648801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648959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649277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649436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649594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649753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6499123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650229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650388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650547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650706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651023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651182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651341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651499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651817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651976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652134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6524523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652769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6530873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653404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6537223" y="4163555"/>
              <a:ext cx="3810" cy="447040"/>
            </a:xfrm>
            <a:custGeom>
              <a:avLst/>
              <a:gdLst/>
              <a:ahLst/>
              <a:cxnLst/>
              <a:rect l="l" t="t" r="r" b="b"/>
              <a:pathLst>
                <a:path w="3809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  <a:path w="3809" h="447039">
                  <a:moveTo>
                    <a:pt x="3187" y="0"/>
                  </a:moveTo>
                  <a:lnTo>
                    <a:pt x="1600" y="0"/>
                  </a:lnTo>
                  <a:lnTo>
                    <a:pt x="1600" y="93891"/>
                  </a:lnTo>
                  <a:lnTo>
                    <a:pt x="1600" y="420217"/>
                  </a:lnTo>
                  <a:lnTo>
                    <a:pt x="1600" y="446697"/>
                  </a:lnTo>
                  <a:lnTo>
                    <a:pt x="3187" y="446697"/>
                  </a:lnTo>
                  <a:lnTo>
                    <a:pt x="3187" y="420217"/>
                  </a:lnTo>
                  <a:lnTo>
                    <a:pt x="3187" y="93891"/>
                  </a:lnTo>
                  <a:lnTo>
                    <a:pt x="318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654041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654358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654517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654676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654993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655152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655311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6554699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655787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655946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656104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656263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656581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656739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656898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657057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657216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657533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657692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657851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658009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658168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658486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658644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658803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658962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659121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659279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659438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659756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660073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660232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660392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660551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660709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660868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661027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661186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6613449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661662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661821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662138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6622974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662614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662773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663091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596" y="420217"/>
                  </a:lnTo>
                  <a:lnTo>
                    <a:pt x="596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663249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663408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663567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663726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663884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664043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664202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4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4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664361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420217"/>
                  </a:moveTo>
                  <a:lnTo>
                    <a:pt x="1587" y="420217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close/>
                </a:path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6646786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6648374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6649961" y="4163555"/>
              <a:ext cx="3175" cy="484505"/>
            </a:xfrm>
            <a:custGeom>
              <a:avLst/>
              <a:gdLst/>
              <a:ahLst/>
              <a:cxnLst/>
              <a:rect l="l" t="t" r="r" b="b"/>
              <a:pathLst>
                <a:path w="3175" h="484504">
                  <a:moveTo>
                    <a:pt x="3175" y="420217"/>
                  </a:moveTo>
                  <a:lnTo>
                    <a:pt x="1587" y="420217"/>
                  </a:ln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3175" y="484339"/>
                  </a:lnTo>
                  <a:lnTo>
                    <a:pt x="3175" y="420217"/>
                  </a:lnTo>
                  <a:close/>
                </a:path>
                <a:path w="3175" h="484504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6653136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6654724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6656311" y="4163555"/>
              <a:ext cx="3175" cy="484505"/>
            </a:xfrm>
            <a:custGeom>
              <a:avLst/>
              <a:gdLst/>
              <a:ahLst/>
              <a:cxnLst/>
              <a:rect l="l" t="t" r="r" b="b"/>
              <a:pathLst>
                <a:path w="3175" h="484504">
                  <a:moveTo>
                    <a:pt x="3175" y="420217"/>
                  </a:moveTo>
                  <a:lnTo>
                    <a:pt x="1587" y="420217"/>
                  </a:ln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3175" y="484339"/>
                  </a:lnTo>
                  <a:lnTo>
                    <a:pt x="3175" y="420217"/>
                  </a:lnTo>
                  <a:close/>
                </a:path>
                <a:path w="3175" h="484504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6659486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6661074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6662661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6664249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6665836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6667437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6669024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6670612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6672199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4" h="484504">
                  <a:moveTo>
                    <a:pt x="533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533" y="484339"/>
                  </a:lnTo>
                  <a:lnTo>
                    <a:pt x="533" y="420217"/>
                  </a:lnTo>
                  <a:close/>
                </a:path>
                <a:path w="1904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6673786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6675374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6676961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6678549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6680136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6681724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6683311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6684899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6686486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6688074" y="4163555"/>
              <a:ext cx="3175" cy="93980"/>
            </a:xfrm>
            <a:custGeom>
              <a:avLst/>
              <a:gdLst/>
              <a:ahLst/>
              <a:cxnLst/>
              <a:rect l="l" t="t" r="r" b="b"/>
              <a:pathLst>
                <a:path w="3175" h="9397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6691249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6692836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6694424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6696011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6697599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6699186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6700774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6702361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6703949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6705536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6707124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6708711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6710299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6711886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6713474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6715061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6716649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6718236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6719824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6721411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6722999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6724586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6726174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6727761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6729349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6730936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6732524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6734124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4" h="93979">
                  <a:moveTo>
                    <a:pt x="0" y="0"/>
                  </a:moveTo>
                  <a:lnTo>
                    <a:pt x="0" y="93891"/>
                  </a:lnTo>
                  <a:lnTo>
                    <a:pt x="1577" y="93891"/>
                  </a:lnTo>
                  <a:lnTo>
                    <a:pt x="1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6329222" y="4163555"/>
              <a:ext cx="407034" cy="484505"/>
            </a:xfrm>
            <a:custGeom>
              <a:avLst/>
              <a:gdLst/>
              <a:ahLst/>
              <a:cxnLst/>
              <a:rect l="l" t="t" r="r" b="b"/>
              <a:pathLst>
                <a:path w="407034" h="484504">
                  <a:moveTo>
                    <a:pt x="406476" y="0"/>
                  </a:moveTo>
                  <a:lnTo>
                    <a:pt x="406476" y="93891"/>
                  </a:lnTo>
                  <a:lnTo>
                    <a:pt x="302285" y="93891"/>
                  </a:lnTo>
                  <a:lnTo>
                    <a:pt x="302285" y="420217"/>
                  </a:lnTo>
                  <a:lnTo>
                    <a:pt x="343509" y="420217"/>
                  </a:lnTo>
                  <a:lnTo>
                    <a:pt x="343509" y="484339"/>
                  </a:lnTo>
                  <a:lnTo>
                    <a:pt x="64122" y="484339"/>
                  </a:lnTo>
                  <a:lnTo>
                    <a:pt x="64122" y="420217"/>
                  </a:lnTo>
                  <a:lnTo>
                    <a:pt x="104203" y="420217"/>
                  </a:lnTo>
                  <a:lnTo>
                    <a:pt x="104203" y="93891"/>
                  </a:lnTo>
                  <a:lnTo>
                    <a:pt x="0" y="93891"/>
                  </a:lnTo>
                  <a:lnTo>
                    <a:pt x="0" y="0"/>
                  </a:lnTo>
                  <a:lnTo>
                    <a:pt x="40647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6417970" y="4610252"/>
              <a:ext cx="229235" cy="60960"/>
            </a:xfrm>
            <a:custGeom>
              <a:avLst/>
              <a:gdLst/>
              <a:ahLst/>
              <a:cxnLst/>
              <a:rect l="l" t="t" r="r" b="b"/>
              <a:pathLst>
                <a:path w="229234" h="60960">
                  <a:moveTo>
                    <a:pt x="0" y="0"/>
                  </a:moveTo>
                  <a:lnTo>
                    <a:pt x="0" y="60680"/>
                  </a:lnTo>
                  <a:lnTo>
                    <a:pt x="229006" y="60680"/>
                  </a:lnTo>
                  <a:lnTo>
                    <a:pt x="229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6417970" y="4610252"/>
              <a:ext cx="229235" cy="60960"/>
            </a:xfrm>
            <a:custGeom>
              <a:avLst/>
              <a:gdLst/>
              <a:ahLst/>
              <a:cxnLst/>
              <a:rect l="l" t="t" r="r" b="b"/>
              <a:pathLst>
                <a:path w="229234" h="60960">
                  <a:moveTo>
                    <a:pt x="0" y="60680"/>
                  </a:moveTo>
                  <a:lnTo>
                    <a:pt x="0" y="0"/>
                  </a:lnTo>
                  <a:lnTo>
                    <a:pt x="229006" y="0"/>
                  </a:lnTo>
                  <a:lnTo>
                    <a:pt x="229006" y="60680"/>
                  </a:lnTo>
                  <a:lnTo>
                    <a:pt x="0" y="606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27" name="object 527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912368" y="4098620"/>
              <a:ext cx="207733" cy="147053"/>
            </a:xfrm>
            <a:prstGeom prst="rect">
              <a:avLst/>
            </a:prstGeom>
          </p:spPr>
        </p:pic>
        <p:sp>
          <p:nvSpPr>
            <p:cNvPr id="528" name="object 528"/>
            <p:cNvSpPr/>
            <p:nvPr/>
          </p:nvSpPr>
          <p:spPr>
            <a:xfrm>
              <a:off x="5863209" y="4240275"/>
              <a:ext cx="570230" cy="907415"/>
            </a:xfrm>
            <a:custGeom>
              <a:avLst/>
              <a:gdLst/>
              <a:ahLst/>
              <a:cxnLst/>
              <a:rect l="l" t="t" r="r" b="b"/>
              <a:pathLst>
                <a:path w="570229" h="907414">
                  <a:moveTo>
                    <a:pt x="0" y="92748"/>
                  </a:moveTo>
                  <a:lnTo>
                    <a:pt x="0" y="503809"/>
                  </a:lnTo>
                  <a:lnTo>
                    <a:pt x="286245" y="503809"/>
                  </a:lnTo>
                  <a:lnTo>
                    <a:pt x="286245" y="677849"/>
                  </a:lnTo>
                  <a:lnTo>
                    <a:pt x="520979" y="906843"/>
                  </a:lnTo>
                  <a:lnTo>
                    <a:pt x="520979" y="582803"/>
                  </a:lnTo>
                  <a:lnTo>
                    <a:pt x="440829" y="582803"/>
                  </a:lnTo>
                  <a:lnTo>
                    <a:pt x="440829" y="336638"/>
                  </a:lnTo>
                  <a:lnTo>
                    <a:pt x="570217" y="336638"/>
                  </a:lnTo>
                  <a:lnTo>
                    <a:pt x="570217" y="216407"/>
                  </a:lnTo>
                  <a:lnTo>
                    <a:pt x="445401" y="216407"/>
                  </a:lnTo>
                  <a:lnTo>
                    <a:pt x="445401" y="101904"/>
                  </a:lnTo>
                  <a:lnTo>
                    <a:pt x="290829" y="101904"/>
                  </a:lnTo>
                  <a:lnTo>
                    <a:pt x="290817" y="0"/>
                  </a:lnTo>
                  <a:lnTo>
                    <a:pt x="91592" y="0"/>
                  </a:lnTo>
                  <a:lnTo>
                    <a:pt x="91592" y="93891"/>
                  </a:lnTo>
                  <a:lnTo>
                    <a:pt x="0" y="9274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5863209" y="4240275"/>
              <a:ext cx="570230" cy="907415"/>
            </a:xfrm>
            <a:custGeom>
              <a:avLst/>
              <a:gdLst/>
              <a:ahLst/>
              <a:cxnLst/>
              <a:rect l="l" t="t" r="r" b="b"/>
              <a:pathLst>
                <a:path w="570229" h="907414">
                  <a:moveTo>
                    <a:pt x="91592" y="0"/>
                  </a:moveTo>
                  <a:lnTo>
                    <a:pt x="91592" y="93891"/>
                  </a:lnTo>
                  <a:lnTo>
                    <a:pt x="0" y="92748"/>
                  </a:lnTo>
                  <a:lnTo>
                    <a:pt x="0" y="503809"/>
                  </a:lnTo>
                  <a:lnTo>
                    <a:pt x="286245" y="503809"/>
                  </a:lnTo>
                  <a:lnTo>
                    <a:pt x="286245" y="677849"/>
                  </a:lnTo>
                  <a:lnTo>
                    <a:pt x="520979" y="906843"/>
                  </a:lnTo>
                  <a:lnTo>
                    <a:pt x="520979" y="582803"/>
                  </a:lnTo>
                  <a:lnTo>
                    <a:pt x="440829" y="582803"/>
                  </a:lnTo>
                  <a:lnTo>
                    <a:pt x="440829" y="336638"/>
                  </a:lnTo>
                  <a:lnTo>
                    <a:pt x="570217" y="336638"/>
                  </a:lnTo>
                  <a:lnTo>
                    <a:pt x="570217" y="216407"/>
                  </a:lnTo>
                  <a:lnTo>
                    <a:pt x="445401" y="216407"/>
                  </a:lnTo>
                  <a:lnTo>
                    <a:pt x="445401" y="101904"/>
                  </a:lnTo>
                  <a:lnTo>
                    <a:pt x="290829" y="101904"/>
                  </a:lnTo>
                  <a:lnTo>
                    <a:pt x="290817" y="0"/>
                  </a:lnTo>
                  <a:lnTo>
                    <a:pt x="9159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5578094" y="3597922"/>
              <a:ext cx="1539240" cy="642620"/>
            </a:xfrm>
            <a:custGeom>
              <a:avLst/>
              <a:gdLst/>
              <a:ahLst/>
              <a:cxnLst/>
              <a:rect l="l" t="t" r="r" b="b"/>
              <a:pathLst>
                <a:path w="1539240" h="642620">
                  <a:moveTo>
                    <a:pt x="0" y="642353"/>
                  </a:moveTo>
                  <a:lnTo>
                    <a:pt x="575944" y="642353"/>
                  </a:lnTo>
                  <a:lnTo>
                    <a:pt x="575944" y="493496"/>
                  </a:lnTo>
                  <a:lnTo>
                    <a:pt x="1339672" y="493496"/>
                  </a:lnTo>
                  <a:lnTo>
                    <a:pt x="1339672" y="537006"/>
                  </a:lnTo>
                  <a:lnTo>
                    <a:pt x="1538909" y="468312"/>
                  </a:lnTo>
                  <a:lnTo>
                    <a:pt x="1538897" y="0"/>
                  </a:lnTo>
                  <a:lnTo>
                    <a:pt x="1155" y="0"/>
                  </a:lnTo>
                  <a:lnTo>
                    <a:pt x="0" y="64235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5578094" y="3597922"/>
              <a:ext cx="1539240" cy="642620"/>
            </a:xfrm>
            <a:custGeom>
              <a:avLst/>
              <a:gdLst/>
              <a:ahLst/>
              <a:cxnLst/>
              <a:rect l="l" t="t" r="r" b="b"/>
              <a:pathLst>
                <a:path w="1539240" h="642620">
                  <a:moveTo>
                    <a:pt x="575944" y="642353"/>
                  </a:moveTo>
                  <a:lnTo>
                    <a:pt x="575944" y="493496"/>
                  </a:lnTo>
                  <a:lnTo>
                    <a:pt x="1339672" y="493496"/>
                  </a:lnTo>
                  <a:lnTo>
                    <a:pt x="1339672" y="537006"/>
                  </a:lnTo>
                  <a:lnTo>
                    <a:pt x="1538909" y="468312"/>
                  </a:lnTo>
                  <a:lnTo>
                    <a:pt x="1538897" y="0"/>
                  </a:lnTo>
                  <a:lnTo>
                    <a:pt x="1155" y="0"/>
                  </a:lnTo>
                  <a:lnTo>
                    <a:pt x="0" y="642353"/>
                  </a:lnTo>
                  <a:lnTo>
                    <a:pt x="575944" y="64235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5578094" y="4240275"/>
              <a:ext cx="229235" cy="504190"/>
            </a:xfrm>
            <a:custGeom>
              <a:avLst/>
              <a:gdLst/>
              <a:ahLst/>
              <a:cxnLst/>
              <a:rect l="l" t="t" r="r" b="b"/>
              <a:pathLst>
                <a:path w="229235" h="504189">
                  <a:moveTo>
                    <a:pt x="0" y="0"/>
                  </a:moveTo>
                  <a:lnTo>
                    <a:pt x="0" y="468312"/>
                  </a:lnTo>
                  <a:lnTo>
                    <a:pt x="42367" y="503809"/>
                  </a:lnTo>
                  <a:lnTo>
                    <a:pt x="229006" y="503809"/>
                  </a:lnTo>
                  <a:lnTo>
                    <a:pt x="229006" y="93891"/>
                  </a:lnTo>
                  <a:lnTo>
                    <a:pt x="133972" y="93891"/>
                  </a:lnTo>
                  <a:lnTo>
                    <a:pt x="1339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5578094" y="4240275"/>
              <a:ext cx="229235" cy="504190"/>
            </a:xfrm>
            <a:custGeom>
              <a:avLst/>
              <a:gdLst/>
              <a:ahLst/>
              <a:cxnLst/>
              <a:rect l="l" t="t" r="r" b="b"/>
              <a:pathLst>
                <a:path w="229235" h="504189">
                  <a:moveTo>
                    <a:pt x="0" y="0"/>
                  </a:moveTo>
                  <a:lnTo>
                    <a:pt x="0" y="468312"/>
                  </a:lnTo>
                  <a:lnTo>
                    <a:pt x="42367" y="503809"/>
                  </a:lnTo>
                  <a:lnTo>
                    <a:pt x="229006" y="503809"/>
                  </a:lnTo>
                  <a:lnTo>
                    <a:pt x="229006" y="93891"/>
                  </a:lnTo>
                  <a:lnTo>
                    <a:pt x="133972" y="93891"/>
                  </a:lnTo>
                  <a:lnTo>
                    <a:pt x="133972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6125413" y="4141800"/>
              <a:ext cx="819150" cy="118110"/>
            </a:xfrm>
            <a:custGeom>
              <a:avLst/>
              <a:gdLst/>
              <a:ahLst/>
              <a:cxnLst/>
              <a:rect l="l" t="t" r="r" b="b"/>
              <a:pathLst>
                <a:path w="819150" h="118110">
                  <a:moveTo>
                    <a:pt x="0" y="92748"/>
                  </a:moveTo>
                  <a:lnTo>
                    <a:pt x="0" y="117944"/>
                  </a:lnTo>
                  <a:lnTo>
                    <a:pt x="24041" y="117944"/>
                  </a:lnTo>
                  <a:lnTo>
                    <a:pt x="206108" y="21755"/>
                  </a:lnTo>
                  <a:lnTo>
                    <a:pt x="610285" y="21755"/>
                  </a:lnTo>
                  <a:lnTo>
                    <a:pt x="792353" y="114503"/>
                  </a:lnTo>
                  <a:lnTo>
                    <a:pt x="818680" y="114503"/>
                  </a:lnTo>
                  <a:lnTo>
                    <a:pt x="818680" y="91605"/>
                  </a:lnTo>
                  <a:lnTo>
                    <a:pt x="792353" y="91605"/>
                  </a:lnTo>
                  <a:lnTo>
                    <a:pt x="610285" y="0"/>
                  </a:lnTo>
                  <a:lnTo>
                    <a:pt x="206108" y="0"/>
                  </a:lnTo>
                  <a:lnTo>
                    <a:pt x="24041" y="92748"/>
                  </a:lnTo>
                  <a:lnTo>
                    <a:pt x="0" y="927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6125413" y="4141800"/>
              <a:ext cx="819150" cy="118110"/>
            </a:xfrm>
            <a:custGeom>
              <a:avLst/>
              <a:gdLst/>
              <a:ahLst/>
              <a:cxnLst/>
              <a:rect l="l" t="t" r="r" b="b"/>
              <a:pathLst>
                <a:path w="819150" h="118110">
                  <a:moveTo>
                    <a:pt x="0" y="117944"/>
                  </a:moveTo>
                  <a:lnTo>
                    <a:pt x="24041" y="117944"/>
                  </a:lnTo>
                  <a:lnTo>
                    <a:pt x="206108" y="21755"/>
                  </a:lnTo>
                  <a:lnTo>
                    <a:pt x="610285" y="21755"/>
                  </a:lnTo>
                  <a:lnTo>
                    <a:pt x="792353" y="114503"/>
                  </a:lnTo>
                  <a:lnTo>
                    <a:pt x="818680" y="114503"/>
                  </a:lnTo>
                  <a:lnTo>
                    <a:pt x="818680" y="91605"/>
                  </a:lnTo>
                  <a:lnTo>
                    <a:pt x="792353" y="91605"/>
                  </a:lnTo>
                  <a:lnTo>
                    <a:pt x="610285" y="0"/>
                  </a:lnTo>
                  <a:lnTo>
                    <a:pt x="206108" y="0"/>
                  </a:lnTo>
                  <a:lnTo>
                    <a:pt x="24041" y="92748"/>
                  </a:lnTo>
                  <a:lnTo>
                    <a:pt x="0" y="92748"/>
                  </a:lnTo>
                  <a:lnTo>
                    <a:pt x="0" y="11794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6395843" y="4670793"/>
              <a:ext cx="269240" cy="138430"/>
            </a:xfrm>
            <a:custGeom>
              <a:avLst/>
              <a:gdLst/>
              <a:ahLst/>
              <a:cxnLst/>
              <a:rect l="l" t="t" r="r" b="b"/>
              <a:pathLst>
                <a:path w="269240" h="138429">
                  <a:moveTo>
                    <a:pt x="269059" y="0"/>
                  </a:moveTo>
                  <a:lnTo>
                    <a:pt x="0" y="33777"/>
                  </a:lnTo>
                  <a:lnTo>
                    <a:pt x="269059" y="65432"/>
                  </a:lnTo>
                  <a:lnTo>
                    <a:pt x="0" y="138263"/>
                  </a:lnTo>
                </a:path>
              </a:pathLst>
            </a:custGeom>
            <a:ln w="179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5674283" y="3289922"/>
              <a:ext cx="2039620" cy="610870"/>
            </a:xfrm>
            <a:custGeom>
              <a:avLst/>
              <a:gdLst/>
              <a:ahLst/>
              <a:cxnLst/>
              <a:rect l="l" t="t" r="r" b="b"/>
              <a:pathLst>
                <a:path w="2039620" h="610870">
                  <a:moveTo>
                    <a:pt x="0" y="227850"/>
                  </a:moveTo>
                  <a:lnTo>
                    <a:pt x="74422" y="524408"/>
                  </a:lnTo>
                  <a:lnTo>
                    <a:pt x="104190" y="566775"/>
                  </a:lnTo>
                  <a:lnTo>
                    <a:pt x="145415" y="594258"/>
                  </a:lnTo>
                  <a:lnTo>
                    <a:pt x="206095" y="610285"/>
                  </a:lnTo>
                  <a:lnTo>
                    <a:pt x="232435" y="610285"/>
                  </a:lnTo>
                  <a:lnTo>
                    <a:pt x="270217" y="602272"/>
                  </a:lnTo>
                  <a:lnTo>
                    <a:pt x="303415" y="585089"/>
                  </a:lnTo>
                  <a:lnTo>
                    <a:pt x="313728" y="579374"/>
                  </a:lnTo>
                  <a:lnTo>
                    <a:pt x="322884" y="569061"/>
                  </a:lnTo>
                  <a:lnTo>
                    <a:pt x="330898" y="561047"/>
                  </a:lnTo>
                  <a:lnTo>
                    <a:pt x="340067" y="549605"/>
                  </a:lnTo>
                  <a:lnTo>
                    <a:pt x="358381" y="510667"/>
                  </a:lnTo>
                  <a:lnTo>
                    <a:pt x="364109" y="243878"/>
                  </a:lnTo>
                  <a:lnTo>
                    <a:pt x="2039264" y="58394"/>
                  </a:lnTo>
                  <a:lnTo>
                    <a:pt x="2027809" y="0"/>
                  </a:lnTo>
                  <a:lnTo>
                    <a:pt x="0" y="22785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5674283" y="3289922"/>
              <a:ext cx="2039620" cy="610870"/>
            </a:xfrm>
            <a:custGeom>
              <a:avLst/>
              <a:gdLst/>
              <a:ahLst/>
              <a:cxnLst/>
              <a:rect l="l" t="t" r="r" b="b"/>
              <a:pathLst>
                <a:path w="2039620" h="610870">
                  <a:moveTo>
                    <a:pt x="2027809" y="0"/>
                  </a:moveTo>
                  <a:lnTo>
                    <a:pt x="0" y="227850"/>
                  </a:lnTo>
                  <a:lnTo>
                    <a:pt x="74422" y="524408"/>
                  </a:lnTo>
                  <a:lnTo>
                    <a:pt x="83578" y="540435"/>
                  </a:lnTo>
                  <a:lnTo>
                    <a:pt x="116789" y="577075"/>
                  </a:lnTo>
                  <a:lnTo>
                    <a:pt x="161442" y="599986"/>
                  </a:lnTo>
                  <a:lnTo>
                    <a:pt x="206095" y="610285"/>
                  </a:lnTo>
                  <a:lnTo>
                    <a:pt x="232435" y="610285"/>
                  </a:lnTo>
                  <a:lnTo>
                    <a:pt x="270217" y="602272"/>
                  </a:lnTo>
                  <a:lnTo>
                    <a:pt x="303415" y="585089"/>
                  </a:lnTo>
                  <a:lnTo>
                    <a:pt x="313728" y="579374"/>
                  </a:lnTo>
                  <a:lnTo>
                    <a:pt x="322884" y="569061"/>
                  </a:lnTo>
                  <a:lnTo>
                    <a:pt x="330898" y="561047"/>
                  </a:lnTo>
                  <a:lnTo>
                    <a:pt x="340067" y="549605"/>
                  </a:lnTo>
                  <a:lnTo>
                    <a:pt x="358381" y="510667"/>
                  </a:lnTo>
                  <a:lnTo>
                    <a:pt x="362966" y="479755"/>
                  </a:lnTo>
                  <a:lnTo>
                    <a:pt x="362966" y="462584"/>
                  </a:lnTo>
                  <a:lnTo>
                    <a:pt x="364109" y="243878"/>
                  </a:lnTo>
                  <a:lnTo>
                    <a:pt x="2039264" y="58394"/>
                  </a:lnTo>
                  <a:lnTo>
                    <a:pt x="202780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9" name="object 53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829073" y="3687559"/>
              <a:ext cx="120107" cy="124155"/>
            </a:xfrm>
            <a:prstGeom prst="rect">
              <a:avLst/>
            </a:prstGeom>
          </p:spPr>
        </p:pic>
        <p:sp>
          <p:nvSpPr>
            <p:cNvPr id="540" name="object 540"/>
            <p:cNvSpPr/>
            <p:nvPr/>
          </p:nvSpPr>
          <p:spPr>
            <a:xfrm>
              <a:off x="6344107" y="4935308"/>
              <a:ext cx="76835" cy="62230"/>
            </a:xfrm>
            <a:custGeom>
              <a:avLst/>
              <a:gdLst/>
              <a:ahLst/>
              <a:cxnLst/>
              <a:rect l="l" t="t" r="r" b="b"/>
              <a:pathLst>
                <a:path w="76835" h="62229">
                  <a:moveTo>
                    <a:pt x="0" y="0"/>
                  </a:moveTo>
                  <a:lnTo>
                    <a:pt x="0" y="61823"/>
                  </a:lnTo>
                  <a:lnTo>
                    <a:pt x="76720" y="61823"/>
                  </a:lnTo>
                  <a:lnTo>
                    <a:pt x="767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6344107" y="4935308"/>
              <a:ext cx="76835" cy="62230"/>
            </a:xfrm>
            <a:custGeom>
              <a:avLst/>
              <a:gdLst/>
              <a:ahLst/>
              <a:cxnLst/>
              <a:rect l="l" t="t" r="r" b="b"/>
              <a:pathLst>
                <a:path w="76835" h="62229">
                  <a:moveTo>
                    <a:pt x="0" y="61823"/>
                  </a:moveTo>
                  <a:lnTo>
                    <a:pt x="0" y="0"/>
                  </a:lnTo>
                  <a:lnTo>
                    <a:pt x="76720" y="0"/>
                  </a:lnTo>
                  <a:lnTo>
                    <a:pt x="76720" y="61823"/>
                  </a:lnTo>
                  <a:lnTo>
                    <a:pt x="0" y="6182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6576542" y="4786439"/>
              <a:ext cx="149225" cy="919480"/>
            </a:xfrm>
            <a:custGeom>
              <a:avLst/>
              <a:gdLst/>
              <a:ahLst/>
              <a:cxnLst/>
              <a:rect l="l" t="t" r="r" b="b"/>
              <a:pathLst>
                <a:path w="149225" h="919479">
                  <a:moveTo>
                    <a:pt x="0" y="0"/>
                  </a:moveTo>
                  <a:lnTo>
                    <a:pt x="0" y="919454"/>
                  </a:lnTo>
                  <a:lnTo>
                    <a:pt x="36652" y="919454"/>
                  </a:lnTo>
                  <a:lnTo>
                    <a:pt x="36652" y="878230"/>
                  </a:lnTo>
                  <a:lnTo>
                    <a:pt x="148856" y="878230"/>
                  </a:lnTo>
                  <a:lnTo>
                    <a:pt x="148856" y="762584"/>
                  </a:lnTo>
                  <a:lnTo>
                    <a:pt x="70992" y="762584"/>
                  </a:lnTo>
                  <a:lnTo>
                    <a:pt x="70992" y="34353"/>
                  </a:lnTo>
                  <a:lnTo>
                    <a:pt x="36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6576542" y="4786439"/>
              <a:ext cx="149225" cy="919480"/>
            </a:xfrm>
            <a:custGeom>
              <a:avLst/>
              <a:gdLst/>
              <a:ahLst/>
              <a:cxnLst/>
              <a:rect l="l" t="t" r="r" b="b"/>
              <a:pathLst>
                <a:path w="149225" h="919479">
                  <a:moveTo>
                    <a:pt x="0" y="919454"/>
                  </a:moveTo>
                  <a:lnTo>
                    <a:pt x="36652" y="919454"/>
                  </a:lnTo>
                  <a:lnTo>
                    <a:pt x="36652" y="878230"/>
                  </a:lnTo>
                  <a:lnTo>
                    <a:pt x="148856" y="878230"/>
                  </a:lnTo>
                  <a:lnTo>
                    <a:pt x="148856" y="762584"/>
                  </a:lnTo>
                  <a:lnTo>
                    <a:pt x="70992" y="762584"/>
                  </a:lnTo>
                  <a:lnTo>
                    <a:pt x="70992" y="34353"/>
                  </a:lnTo>
                  <a:lnTo>
                    <a:pt x="36652" y="0"/>
                  </a:lnTo>
                  <a:lnTo>
                    <a:pt x="0" y="0"/>
                  </a:lnTo>
                  <a:lnTo>
                    <a:pt x="0" y="91945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5578094" y="4823078"/>
              <a:ext cx="1915795" cy="1417955"/>
            </a:xfrm>
            <a:custGeom>
              <a:avLst/>
              <a:gdLst/>
              <a:ahLst/>
              <a:cxnLst/>
              <a:rect l="l" t="t" r="r" b="b"/>
              <a:pathLst>
                <a:path w="1915795" h="1417954">
                  <a:moveTo>
                    <a:pt x="0" y="1225169"/>
                  </a:moveTo>
                  <a:lnTo>
                    <a:pt x="0" y="1417535"/>
                  </a:lnTo>
                  <a:lnTo>
                    <a:pt x="1915604" y="1417535"/>
                  </a:lnTo>
                  <a:lnTo>
                    <a:pt x="1915604" y="420230"/>
                  </a:lnTo>
                  <a:lnTo>
                    <a:pt x="1872094" y="383590"/>
                  </a:lnTo>
                  <a:lnTo>
                    <a:pt x="1400352" y="383590"/>
                  </a:lnTo>
                  <a:lnTo>
                    <a:pt x="1400352" y="172897"/>
                  </a:lnTo>
                  <a:lnTo>
                    <a:pt x="1226311" y="0"/>
                  </a:lnTo>
                  <a:lnTo>
                    <a:pt x="1107135" y="0"/>
                  </a:lnTo>
                  <a:lnTo>
                    <a:pt x="1107135" y="725944"/>
                  </a:lnTo>
                  <a:lnTo>
                    <a:pt x="1188529" y="725944"/>
                  </a:lnTo>
                  <a:lnTo>
                    <a:pt x="1188529" y="1014488"/>
                  </a:lnTo>
                  <a:lnTo>
                    <a:pt x="1112951" y="1092352"/>
                  </a:lnTo>
                  <a:lnTo>
                    <a:pt x="1112951" y="1303032"/>
                  </a:lnTo>
                  <a:lnTo>
                    <a:pt x="806094" y="1303032"/>
                  </a:lnTo>
                  <a:lnTo>
                    <a:pt x="806094" y="1074026"/>
                  </a:lnTo>
                  <a:lnTo>
                    <a:pt x="516407" y="1074026"/>
                  </a:lnTo>
                  <a:lnTo>
                    <a:pt x="516407" y="1188529"/>
                  </a:lnTo>
                  <a:lnTo>
                    <a:pt x="35496" y="1188529"/>
                  </a:lnTo>
                  <a:lnTo>
                    <a:pt x="0" y="1225169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5578094" y="4823078"/>
              <a:ext cx="1915795" cy="1417955"/>
            </a:xfrm>
            <a:custGeom>
              <a:avLst/>
              <a:gdLst/>
              <a:ahLst/>
              <a:cxnLst/>
              <a:rect l="l" t="t" r="r" b="b"/>
              <a:pathLst>
                <a:path w="1915795" h="1417954">
                  <a:moveTo>
                    <a:pt x="1107135" y="0"/>
                  </a:moveTo>
                  <a:lnTo>
                    <a:pt x="1107135" y="725944"/>
                  </a:lnTo>
                  <a:lnTo>
                    <a:pt x="1188529" y="725944"/>
                  </a:lnTo>
                  <a:lnTo>
                    <a:pt x="1188529" y="1014488"/>
                  </a:lnTo>
                  <a:lnTo>
                    <a:pt x="1112951" y="1092352"/>
                  </a:lnTo>
                  <a:lnTo>
                    <a:pt x="1112951" y="1303032"/>
                  </a:lnTo>
                  <a:lnTo>
                    <a:pt x="806094" y="1303032"/>
                  </a:lnTo>
                  <a:lnTo>
                    <a:pt x="806094" y="1074026"/>
                  </a:lnTo>
                  <a:lnTo>
                    <a:pt x="516407" y="1074026"/>
                  </a:lnTo>
                  <a:lnTo>
                    <a:pt x="516407" y="1188529"/>
                  </a:lnTo>
                  <a:lnTo>
                    <a:pt x="35496" y="1188529"/>
                  </a:lnTo>
                  <a:lnTo>
                    <a:pt x="0" y="1225169"/>
                  </a:lnTo>
                  <a:lnTo>
                    <a:pt x="0" y="1417535"/>
                  </a:lnTo>
                  <a:lnTo>
                    <a:pt x="1915604" y="1417535"/>
                  </a:lnTo>
                  <a:lnTo>
                    <a:pt x="1915604" y="420230"/>
                  </a:lnTo>
                  <a:lnTo>
                    <a:pt x="1872094" y="383590"/>
                  </a:lnTo>
                  <a:lnTo>
                    <a:pt x="1400352" y="383590"/>
                  </a:lnTo>
                  <a:lnTo>
                    <a:pt x="1400352" y="172897"/>
                  </a:lnTo>
                  <a:lnTo>
                    <a:pt x="1226311" y="0"/>
                  </a:lnTo>
                  <a:lnTo>
                    <a:pt x="110713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6647535" y="5475744"/>
              <a:ext cx="152400" cy="73660"/>
            </a:xfrm>
            <a:custGeom>
              <a:avLst/>
              <a:gdLst/>
              <a:ahLst/>
              <a:cxnLst/>
              <a:rect l="l" t="t" r="r" b="b"/>
              <a:pathLst>
                <a:path w="152400" h="73660">
                  <a:moveTo>
                    <a:pt x="0" y="0"/>
                  </a:moveTo>
                  <a:lnTo>
                    <a:pt x="0" y="73278"/>
                  </a:lnTo>
                  <a:lnTo>
                    <a:pt x="152285" y="73278"/>
                  </a:lnTo>
                  <a:lnTo>
                    <a:pt x="1522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6647535" y="5475744"/>
              <a:ext cx="152400" cy="73660"/>
            </a:xfrm>
            <a:custGeom>
              <a:avLst/>
              <a:gdLst/>
              <a:ahLst/>
              <a:cxnLst/>
              <a:rect l="l" t="t" r="r" b="b"/>
              <a:pathLst>
                <a:path w="152400" h="73660">
                  <a:moveTo>
                    <a:pt x="0" y="73278"/>
                  </a:moveTo>
                  <a:lnTo>
                    <a:pt x="0" y="0"/>
                  </a:lnTo>
                  <a:lnTo>
                    <a:pt x="152285" y="0"/>
                  </a:lnTo>
                  <a:lnTo>
                    <a:pt x="152285" y="73278"/>
                  </a:lnTo>
                  <a:lnTo>
                    <a:pt x="0" y="7327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6268542" y="5475744"/>
              <a:ext cx="152400" cy="73660"/>
            </a:xfrm>
            <a:custGeom>
              <a:avLst/>
              <a:gdLst/>
              <a:ahLst/>
              <a:cxnLst/>
              <a:rect l="l" t="t" r="r" b="b"/>
              <a:pathLst>
                <a:path w="152400" h="73660">
                  <a:moveTo>
                    <a:pt x="0" y="0"/>
                  </a:moveTo>
                  <a:lnTo>
                    <a:pt x="0" y="73278"/>
                  </a:lnTo>
                  <a:lnTo>
                    <a:pt x="152285" y="73278"/>
                  </a:lnTo>
                  <a:lnTo>
                    <a:pt x="1522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5578094" y="4257446"/>
              <a:ext cx="1915795" cy="1788795"/>
            </a:xfrm>
            <a:custGeom>
              <a:avLst/>
              <a:gdLst/>
              <a:ahLst/>
              <a:cxnLst/>
              <a:rect l="l" t="t" r="r" b="b"/>
              <a:pathLst>
                <a:path w="1915795" h="1788795">
                  <a:moveTo>
                    <a:pt x="690448" y="1291577"/>
                  </a:moveTo>
                  <a:lnTo>
                    <a:pt x="690448" y="1218298"/>
                  </a:lnTo>
                  <a:lnTo>
                    <a:pt x="842733" y="1218298"/>
                  </a:lnTo>
                  <a:lnTo>
                    <a:pt x="842733" y="1291577"/>
                  </a:lnTo>
                  <a:lnTo>
                    <a:pt x="690448" y="1291577"/>
                  </a:lnTo>
                  <a:close/>
                </a:path>
                <a:path w="1915795" h="1788795">
                  <a:moveTo>
                    <a:pt x="855332" y="0"/>
                  </a:moveTo>
                  <a:lnTo>
                    <a:pt x="1053414" y="0"/>
                  </a:lnTo>
                </a:path>
                <a:path w="1915795" h="1788795">
                  <a:moveTo>
                    <a:pt x="855332" y="326326"/>
                  </a:moveTo>
                  <a:lnTo>
                    <a:pt x="1053414" y="326326"/>
                  </a:lnTo>
                </a:path>
                <a:path w="1915795" h="1788795">
                  <a:moveTo>
                    <a:pt x="0" y="451142"/>
                  </a:moveTo>
                  <a:lnTo>
                    <a:pt x="0" y="982421"/>
                  </a:lnTo>
                </a:path>
                <a:path w="1915795" h="1788795">
                  <a:moveTo>
                    <a:pt x="0" y="1257223"/>
                  </a:moveTo>
                  <a:lnTo>
                    <a:pt x="0" y="1788515"/>
                  </a:lnTo>
                </a:path>
                <a:path w="1915795" h="1788795">
                  <a:moveTo>
                    <a:pt x="1915604" y="451142"/>
                  </a:moveTo>
                  <a:lnTo>
                    <a:pt x="1915604" y="9824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6401358" y="5670397"/>
              <a:ext cx="271780" cy="450215"/>
            </a:xfrm>
            <a:custGeom>
              <a:avLst/>
              <a:gdLst/>
              <a:ahLst/>
              <a:cxnLst/>
              <a:rect l="l" t="t" r="r" b="b"/>
              <a:pathLst>
                <a:path w="271779" h="450214">
                  <a:moveTo>
                    <a:pt x="271373" y="449986"/>
                  </a:moveTo>
                  <a:lnTo>
                    <a:pt x="0" y="449986"/>
                  </a:lnTo>
                  <a:lnTo>
                    <a:pt x="271373" y="377850"/>
                  </a:lnTo>
                  <a:lnTo>
                    <a:pt x="0" y="298843"/>
                  </a:lnTo>
                  <a:lnTo>
                    <a:pt x="271373" y="227850"/>
                  </a:lnTo>
                  <a:lnTo>
                    <a:pt x="0" y="148843"/>
                  </a:lnTo>
                  <a:lnTo>
                    <a:pt x="271373" y="70980"/>
                  </a:lnTo>
                  <a:lnTo>
                    <a:pt x="0" y="35496"/>
                  </a:lnTo>
                  <a:lnTo>
                    <a:pt x="271373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6395843" y="4809056"/>
              <a:ext cx="277495" cy="119380"/>
            </a:xfrm>
            <a:custGeom>
              <a:avLst/>
              <a:gdLst/>
              <a:ahLst/>
              <a:cxnLst/>
              <a:rect l="l" t="t" r="r" b="b"/>
              <a:pathLst>
                <a:path w="277495" h="119379">
                  <a:moveTo>
                    <a:pt x="0" y="0"/>
                  </a:moveTo>
                  <a:lnTo>
                    <a:pt x="269059" y="70708"/>
                  </a:lnTo>
                  <a:lnTo>
                    <a:pt x="266775" y="69652"/>
                  </a:lnTo>
                  <a:lnTo>
                    <a:pt x="0" y="119245"/>
                  </a:lnTo>
                  <a:lnTo>
                    <a:pt x="2283" y="112914"/>
                  </a:lnTo>
                  <a:lnTo>
                    <a:pt x="277077" y="119245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2" name="object 552"/>
          <p:cNvGrpSpPr/>
          <p:nvPr/>
        </p:nvGrpSpPr>
        <p:grpSpPr>
          <a:xfrm>
            <a:off x="6642137" y="4929911"/>
            <a:ext cx="87630" cy="73025"/>
            <a:chOff x="6642137" y="4929911"/>
            <a:chExt cx="87630" cy="73025"/>
          </a:xfrm>
        </p:grpSpPr>
        <p:sp>
          <p:nvSpPr>
            <p:cNvPr id="553" name="object 553"/>
            <p:cNvSpPr/>
            <p:nvPr/>
          </p:nvSpPr>
          <p:spPr>
            <a:xfrm>
              <a:off x="6647535" y="4935308"/>
              <a:ext cx="76835" cy="62230"/>
            </a:xfrm>
            <a:custGeom>
              <a:avLst/>
              <a:gdLst/>
              <a:ahLst/>
              <a:cxnLst/>
              <a:rect l="l" t="t" r="r" b="b"/>
              <a:pathLst>
                <a:path w="76834" h="62229">
                  <a:moveTo>
                    <a:pt x="0" y="0"/>
                  </a:moveTo>
                  <a:lnTo>
                    <a:pt x="0" y="61823"/>
                  </a:lnTo>
                  <a:lnTo>
                    <a:pt x="76720" y="61823"/>
                  </a:lnTo>
                  <a:lnTo>
                    <a:pt x="767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6647535" y="4935308"/>
              <a:ext cx="76835" cy="62230"/>
            </a:xfrm>
            <a:custGeom>
              <a:avLst/>
              <a:gdLst/>
              <a:ahLst/>
              <a:cxnLst/>
              <a:rect l="l" t="t" r="r" b="b"/>
              <a:pathLst>
                <a:path w="76834" h="62229">
                  <a:moveTo>
                    <a:pt x="0" y="61823"/>
                  </a:moveTo>
                  <a:lnTo>
                    <a:pt x="0" y="0"/>
                  </a:lnTo>
                  <a:lnTo>
                    <a:pt x="76720" y="0"/>
                  </a:lnTo>
                  <a:lnTo>
                    <a:pt x="76720" y="61823"/>
                  </a:lnTo>
                  <a:lnTo>
                    <a:pt x="0" y="6182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5" name="object 555"/>
          <p:cNvGrpSpPr/>
          <p:nvPr/>
        </p:nvGrpSpPr>
        <p:grpSpPr>
          <a:xfrm>
            <a:off x="887945" y="3014294"/>
            <a:ext cx="2506345" cy="3232150"/>
            <a:chOff x="887945" y="3014294"/>
            <a:chExt cx="2506345" cy="3232150"/>
          </a:xfrm>
        </p:grpSpPr>
        <p:sp>
          <p:nvSpPr>
            <p:cNvPr id="556" name="object 556"/>
            <p:cNvSpPr/>
            <p:nvPr/>
          </p:nvSpPr>
          <p:spPr>
            <a:xfrm>
              <a:off x="1471574" y="4140656"/>
              <a:ext cx="1107440" cy="1335405"/>
            </a:xfrm>
            <a:custGeom>
              <a:avLst/>
              <a:gdLst/>
              <a:ahLst/>
              <a:cxnLst/>
              <a:rect l="l" t="t" r="r" b="b"/>
              <a:pathLst>
                <a:path w="1107439" h="1335404">
                  <a:moveTo>
                    <a:pt x="842733" y="856462"/>
                  </a:moveTo>
                  <a:lnTo>
                    <a:pt x="806081" y="856475"/>
                  </a:lnTo>
                  <a:lnTo>
                    <a:pt x="806094" y="1006462"/>
                  </a:lnTo>
                  <a:lnTo>
                    <a:pt x="571360" y="777468"/>
                  </a:lnTo>
                  <a:lnTo>
                    <a:pt x="571360" y="603415"/>
                  </a:lnTo>
                  <a:lnTo>
                    <a:pt x="282816" y="603427"/>
                  </a:lnTo>
                  <a:lnTo>
                    <a:pt x="282816" y="193509"/>
                  </a:lnTo>
                  <a:lnTo>
                    <a:pt x="376707" y="193509"/>
                  </a:lnTo>
                  <a:lnTo>
                    <a:pt x="376707" y="167170"/>
                  </a:lnTo>
                  <a:lnTo>
                    <a:pt x="351523" y="167170"/>
                  </a:lnTo>
                  <a:lnTo>
                    <a:pt x="351523" y="0"/>
                  </a:lnTo>
                  <a:lnTo>
                    <a:pt x="330911" y="0"/>
                  </a:lnTo>
                  <a:lnTo>
                    <a:pt x="316026" y="24053"/>
                  </a:lnTo>
                  <a:lnTo>
                    <a:pt x="195795" y="24053"/>
                  </a:lnTo>
                  <a:lnTo>
                    <a:pt x="178625" y="0"/>
                  </a:lnTo>
                  <a:lnTo>
                    <a:pt x="159156" y="0"/>
                  </a:lnTo>
                  <a:lnTo>
                    <a:pt x="159156" y="167170"/>
                  </a:lnTo>
                  <a:lnTo>
                    <a:pt x="133972" y="167170"/>
                  </a:lnTo>
                  <a:lnTo>
                    <a:pt x="133972" y="192366"/>
                  </a:lnTo>
                  <a:lnTo>
                    <a:pt x="229006" y="192366"/>
                  </a:lnTo>
                  <a:lnTo>
                    <a:pt x="229006" y="603427"/>
                  </a:lnTo>
                  <a:lnTo>
                    <a:pt x="38925" y="603427"/>
                  </a:lnTo>
                  <a:lnTo>
                    <a:pt x="0" y="567918"/>
                  </a:lnTo>
                  <a:lnTo>
                    <a:pt x="0" y="1099210"/>
                  </a:lnTo>
                  <a:lnTo>
                    <a:pt x="35496" y="1065999"/>
                  </a:lnTo>
                  <a:lnTo>
                    <a:pt x="572503" y="1066012"/>
                  </a:lnTo>
                  <a:lnTo>
                    <a:pt x="806081" y="1292720"/>
                  </a:lnTo>
                  <a:lnTo>
                    <a:pt x="806094" y="1335087"/>
                  </a:lnTo>
                  <a:lnTo>
                    <a:pt x="842733" y="1335087"/>
                  </a:lnTo>
                  <a:lnTo>
                    <a:pt x="842733" y="856462"/>
                  </a:lnTo>
                  <a:close/>
                </a:path>
                <a:path w="1107439" h="1335404">
                  <a:moveTo>
                    <a:pt x="1107224" y="1335087"/>
                  </a:moveTo>
                  <a:lnTo>
                    <a:pt x="1107122" y="856475"/>
                  </a:lnTo>
                  <a:lnTo>
                    <a:pt x="1069441" y="856475"/>
                  </a:lnTo>
                  <a:lnTo>
                    <a:pt x="1069441" y="1335087"/>
                  </a:lnTo>
                  <a:lnTo>
                    <a:pt x="1107224" y="1335087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1583791" y="3616248"/>
              <a:ext cx="1227455" cy="840740"/>
            </a:xfrm>
            <a:custGeom>
              <a:avLst/>
              <a:gdLst/>
              <a:ahLst/>
              <a:cxnLst/>
              <a:rect l="l" t="t" r="r" b="b"/>
              <a:pathLst>
                <a:path w="1227455" h="840739">
                  <a:moveTo>
                    <a:pt x="0" y="516394"/>
                  </a:moveTo>
                  <a:lnTo>
                    <a:pt x="0" y="533565"/>
                  </a:lnTo>
                  <a:lnTo>
                    <a:pt x="21755" y="533565"/>
                  </a:lnTo>
                  <a:lnTo>
                    <a:pt x="46939" y="524408"/>
                  </a:lnTo>
                  <a:lnTo>
                    <a:pt x="66395" y="524408"/>
                  </a:lnTo>
                  <a:lnTo>
                    <a:pt x="83578" y="548462"/>
                  </a:lnTo>
                  <a:lnTo>
                    <a:pt x="190068" y="548462"/>
                  </a:lnTo>
                  <a:lnTo>
                    <a:pt x="190068" y="491197"/>
                  </a:lnTo>
                  <a:lnTo>
                    <a:pt x="250748" y="491210"/>
                  </a:lnTo>
                  <a:lnTo>
                    <a:pt x="264490" y="496925"/>
                  </a:lnTo>
                  <a:lnTo>
                    <a:pt x="264490" y="533565"/>
                  </a:lnTo>
                  <a:lnTo>
                    <a:pt x="285102" y="533565"/>
                  </a:lnTo>
                  <a:lnTo>
                    <a:pt x="285102" y="506082"/>
                  </a:lnTo>
                  <a:lnTo>
                    <a:pt x="279374" y="487768"/>
                  </a:lnTo>
                  <a:lnTo>
                    <a:pt x="459143" y="547306"/>
                  </a:lnTo>
                  <a:lnTo>
                    <a:pt x="459143" y="725931"/>
                  </a:lnTo>
                  <a:lnTo>
                    <a:pt x="613714" y="725931"/>
                  </a:lnTo>
                  <a:lnTo>
                    <a:pt x="613714" y="840435"/>
                  </a:lnTo>
                  <a:lnTo>
                    <a:pt x="1227442" y="840435"/>
                  </a:lnTo>
                  <a:lnTo>
                    <a:pt x="1227442" y="475170"/>
                  </a:lnTo>
                  <a:lnTo>
                    <a:pt x="459143" y="475170"/>
                  </a:lnTo>
                  <a:lnTo>
                    <a:pt x="459143" y="518680"/>
                  </a:lnTo>
                  <a:lnTo>
                    <a:pt x="264490" y="449986"/>
                  </a:lnTo>
                  <a:lnTo>
                    <a:pt x="249605" y="458000"/>
                  </a:lnTo>
                  <a:lnTo>
                    <a:pt x="190068" y="458000"/>
                  </a:lnTo>
                  <a:lnTo>
                    <a:pt x="190068" y="388150"/>
                  </a:lnTo>
                  <a:lnTo>
                    <a:pt x="206095" y="370979"/>
                  </a:lnTo>
                  <a:lnTo>
                    <a:pt x="243878" y="290829"/>
                  </a:lnTo>
                  <a:lnTo>
                    <a:pt x="243878" y="0"/>
                  </a:lnTo>
                  <a:lnTo>
                    <a:pt x="43510" y="0"/>
                  </a:lnTo>
                  <a:lnTo>
                    <a:pt x="43510" y="290829"/>
                  </a:lnTo>
                  <a:lnTo>
                    <a:pt x="79006" y="346938"/>
                  </a:lnTo>
                  <a:lnTo>
                    <a:pt x="81292" y="372122"/>
                  </a:lnTo>
                  <a:lnTo>
                    <a:pt x="50368" y="399605"/>
                  </a:lnTo>
                  <a:lnTo>
                    <a:pt x="50368" y="414489"/>
                  </a:lnTo>
                  <a:lnTo>
                    <a:pt x="21755" y="414489"/>
                  </a:lnTo>
                  <a:lnTo>
                    <a:pt x="21755" y="439673"/>
                  </a:lnTo>
                  <a:lnTo>
                    <a:pt x="0" y="516394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1471574" y="3597922"/>
              <a:ext cx="229235" cy="1146175"/>
            </a:xfrm>
            <a:custGeom>
              <a:avLst/>
              <a:gdLst/>
              <a:ahLst/>
              <a:cxnLst/>
              <a:rect l="l" t="t" r="r" b="b"/>
              <a:pathLst>
                <a:path w="229235" h="1146175">
                  <a:moveTo>
                    <a:pt x="0" y="0"/>
                  </a:moveTo>
                  <a:lnTo>
                    <a:pt x="0" y="1110665"/>
                  </a:lnTo>
                  <a:lnTo>
                    <a:pt x="38925" y="1146162"/>
                  </a:lnTo>
                  <a:lnTo>
                    <a:pt x="229006" y="1146162"/>
                  </a:lnTo>
                  <a:lnTo>
                    <a:pt x="229006" y="735101"/>
                  </a:lnTo>
                  <a:lnTo>
                    <a:pt x="133972" y="735101"/>
                  </a:lnTo>
                  <a:lnTo>
                    <a:pt x="133972" y="582815"/>
                  </a:lnTo>
                  <a:lnTo>
                    <a:pt x="112217" y="582815"/>
                  </a:lnTo>
                  <a:lnTo>
                    <a:pt x="112217" y="534720"/>
                  </a:lnTo>
                  <a:lnTo>
                    <a:pt x="133972" y="458000"/>
                  </a:lnTo>
                  <a:lnTo>
                    <a:pt x="1339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1471574" y="3597922"/>
              <a:ext cx="229235" cy="1146175"/>
            </a:xfrm>
            <a:custGeom>
              <a:avLst/>
              <a:gdLst/>
              <a:ahLst/>
              <a:cxnLst/>
              <a:rect l="l" t="t" r="r" b="b"/>
              <a:pathLst>
                <a:path w="229235" h="1146175">
                  <a:moveTo>
                    <a:pt x="0" y="1110665"/>
                  </a:moveTo>
                  <a:lnTo>
                    <a:pt x="38925" y="1146162"/>
                  </a:lnTo>
                  <a:lnTo>
                    <a:pt x="229006" y="1146162"/>
                  </a:lnTo>
                  <a:lnTo>
                    <a:pt x="229006" y="735101"/>
                  </a:lnTo>
                  <a:lnTo>
                    <a:pt x="133972" y="735101"/>
                  </a:lnTo>
                  <a:lnTo>
                    <a:pt x="133972" y="582815"/>
                  </a:lnTo>
                  <a:lnTo>
                    <a:pt x="112217" y="582815"/>
                  </a:lnTo>
                  <a:lnTo>
                    <a:pt x="112217" y="534720"/>
                  </a:lnTo>
                  <a:lnTo>
                    <a:pt x="133972" y="458000"/>
                  </a:lnTo>
                  <a:lnTo>
                    <a:pt x="133972" y="0"/>
                  </a:lnTo>
                  <a:lnTo>
                    <a:pt x="0" y="0"/>
                  </a:lnTo>
                  <a:lnTo>
                    <a:pt x="0" y="111066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1471574" y="4240275"/>
              <a:ext cx="1915795" cy="1885950"/>
            </a:xfrm>
            <a:custGeom>
              <a:avLst/>
              <a:gdLst/>
              <a:ahLst/>
              <a:cxnLst/>
              <a:rect l="l" t="t" r="r" b="b"/>
              <a:pathLst>
                <a:path w="1915795" h="1885950">
                  <a:moveTo>
                    <a:pt x="0" y="1274394"/>
                  </a:moveTo>
                  <a:lnTo>
                    <a:pt x="0" y="1807972"/>
                  </a:lnTo>
                  <a:lnTo>
                    <a:pt x="35496" y="1771332"/>
                  </a:lnTo>
                  <a:lnTo>
                    <a:pt x="516407" y="1771332"/>
                  </a:lnTo>
                  <a:lnTo>
                    <a:pt x="516407" y="1656829"/>
                  </a:lnTo>
                  <a:lnTo>
                    <a:pt x="806094" y="1656829"/>
                  </a:lnTo>
                  <a:lnTo>
                    <a:pt x="806094" y="1885835"/>
                  </a:lnTo>
                  <a:lnTo>
                    <a:pt x="1112951" y="1885835"/>
                  </a:lnTo>
                  <a:lnTo>
                    <a:pt x="1112951" y="1675155"/>
                  </a:lnTo>
                  <a:lnTo>
                    <a:pt x="1188516" y="1597291"/>
                  </a:lnTo>
                  <a:lnTo>
                    <a:pt x="1188516" y="1308747"/>
                  </a:lnTo>
                  <a:lnTo>
                    <a:pt x="1147305" y="1306461"/>
                  </a:lnTo>
                  <a:lnTo>
                    <a:pt x="1147305" y="1424393"/>
                  </a:lnTo>
                  <a:lnTo>
                    <a:pt x="1035088" y="1424393"/>
                  </a:lnTo>
                  <a:lnTo>
                    <a:pt x="1035088" y="1465618"/>
                  </a:lnTo>
                  <a:lnTo>
                    <a:pt x="998448" y="1465618"/>
                  </a:lnTo>
                  <a:lnTo>
                    <a:pt x="998448" y="546163"/>
                  </a:lnTo>
                  <a:lnTo>
                    <a:pt x="1035088" y="546163"/>
                  </a:lnTo>
                  <a:lnTo>
                    <a:pt x="1069441" y="580517"/>
                  </a:lnTo>
                  <a:lnTo>
                    <a:pt x="1069441" y="695020"/>
                  </a:lnTo>
                  <a:lnTo>
                    <a:pt x="1107122" y="695020"/>
                  </a:lnTo>
                  <a:lnTo>
                    <a:pt x="1107122" y="582803"/>
                  </a:lnTo>
                  <a:lnTo>
                    <a:pt x="1226312" y="582803"/>
                  </a:lnTo>
                  <a:lnTo>
                    <a:pt x="1400352" y="755700"/>
                  </a:lnTo>
                  <a:lnTo>
                    <a:pt x="1400352" y="966393"/>
                  </a:lnTo>
                  <a:lnTo>
                    <a:pt x="1872094" y="966393"/>
                  </a:lnTo>
                  <a:lnTo>
                    <a:pt x="1915604" y="1003033"/>
                  </a:lnTo>
                  <a:lnTo>
                    <a:pt x="1915604" y="468312"/>
                  </a:lnTo>
                  <a:lnTo>
                    <a:pt x="1873237" y="503809"/>
                  </a:lnTo>
                  <a:lnTo>
                    <a:pt x="1686598" y="503809"/>
                  </a:lnTo>
                  <a:lnTo>
                    <a:pt x="1686598" y="92735"/>
                  </a:lnTo>
                  <a:lnTo>
                    <a:pt x="1778190" y="92735"/>
                  </a:lnTo>
                  <a:lnTo>
                    <a:pt x="1778190" y="0"/>
                  </a:lnTo>
                  <a:lnTo>
                    <a:pt x="1535455" y="0"/>
                  </a:lnTo>
                  <a:lnTo>
                    <a:pt x="1535455" y="93891"/>
                  </a:lnTo>
                  <a:lnTo>
                    <a:pt x="1630489" y="92748"/>
                  </a:lnTo>
                  <a:lnTo>
                    <a:pt x="1630489" y="503809"/>
                  </a:lnTo>
                  <a:lnTo>
                    <a:pt x="1338516" y="503809"/>
                  </a:lnTo>
                  <a:lnTo>
                    <a:pt x="1172489" y="336638"/>
                  </a:lnTo>
                  <a:lnTo>
                    <a:pt x="1094625" y="336638"/>
                  </a:lnTo>
                  <a:lnTo>
                    <a:pt x="1094625" y="407619"/>
                  </a:lnTo>
                  <a:lnTo>
                    <a:pt x="1068870" y="407619"/>
                  </a:lnTo>
                  <a:lnTo>
                    <a:pt x="1068870" y="430656"/>
                  </a:lnTo>
                  <a:lnTo>
                    <a:pt x="839863" y="430656"/>
                  </a:lnTo>
                  <a:lnTo>
                    <a:pt x="839863" y="407619"/>
                  </a:lnTo>
                  <a:lnTo>
                    <a:pt x="815251" y="407619"/>
                  </a:lnTo>
                  <a:lnTo>
                    <a:pt x="815251" y="336638"/>
                  </a:lnTo>
                  <a:lnTo>
                    <a:pt x="725932" y="336638"/>
                  </a:lnTo>
                  <a:lnTo>
                    <a:pt x="725932" y="582803"/>
                  </a:lnTo>
                  <a:lnTo>
                    <a:pt x="806094" y="582803"/>
                  </a:lnTo>
                  <a:lnTo>
                    <a:pt x="806081" y="695020"/>
                  </a:lnTo>
                  <a:lnTo>
                    <a:pt x="842733" y="695020"/>
                  </a:lnTo>
                  <a:lnTo>
                    <a:pt x="842733" y="580517"/>
                  </a:lnTo>
                  <a:lnTo>
                    <a:pt x="877074" y="546163"/>
                  </a:lnTo>
                  <a:lnTo>
                    <a:pt x="918298" y="546163"/>
                  </a:lnTo>
                  <a:lnTo>
                    <a:pt x="918298" y="1465618"/>
                  </a:lnTo>
                  <a:lnTo>
                    <a:pt x="877074" y="1465618"/>
                  </a:lnTo>
                  <a:lnTo>
                    <a:pt x="877074" y="1424393"/>
                  </a:lnTo>
                  <a:lnTo>
                    <a:pt x="762584" y="1424393"/>
                  </a:lnTo>
                  <a:lnTo>
                    <a:pt x="762584" y="1308747"/>
                  </a:lnTo>
                  <a:lnTo>
                    <a:pt x="725932" y="1308747"/>
                  </a:lnTo>
                  <a:lnTo>
                    <a:pt x="725932" y="1424393"/>
                  </a:lnTo>
                  <a:lnTo>
                    <a:pt x="516407" y="1424393"/>
                  </a:lnTo>
                  <a:lnTo>
                    <a:pt x="516407" y="1308747"/>
                  </a:lnTo>
                  <a:lnTo>
                    <a:pt x="35496" y="1308747"/>
                  </a:lnTo>
                  <a:lnTo>
                    <a:pt x="0" y="1274394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2234158" y="4786439"/>
              <a:ext cx="156210" cy="919480"/>
            </a:xfrm>
            <a:custGeom>
              <a:avLst/>
              <a:gdLst/>
              <a:ahLst/>
              <a:cxnLst/>
              <a:rect l="l" t="t" r="r" b="b"/>
              <a:pathLst>
                <a:path w="156210" h="919479">
                  <a:moveTo>
                    <a:pt x="0" y="762584"/>
                  </a:moveTo>
                  <a:lnTo>
                    <a:pt x="0" y="878230"/>
                  </a:lnTo>
                  <a:lnTo>
                    <a:pt x="114490" y="878230"/>
                  </a:lnTo>
                  <a:lnTo>
                    <a:pt x="114490" y="919454"/>
                  </a:lnTo>
                  <a:lnTo>
                    <a:pt x="155714" y="919454"/>
                  </a:lnTo>
                  <a:lnTo>
                    <a:pt x="155714" y="0"/>
                  </a:lnTo>
                  <a:lnTo>
                    <a:pt x="114490" y="0"/>
                  </a:lnTo>
                  <a:lnTo>
                    <a:pt x="80149" y="34353"/>
                  </a:lnTo>
                  <a:lnTo>
                    <a:pt x="80149" y="762584"/>
                  </a:lnTo>
                  <a:lnTo>
                    <a:pt x="0" y="762584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2234158" y="4786439"/>
              <a:ext cx="156210" cy="919480"/>
            </a:xfrm>
            <a:custGeom>
              <a:avLst/>
              <a:gdLst/>
              <a:ahLst/>
              <a:cxnLst/>
              <a:rect l="l" t="t" r="r" b="b"/>
              <a:pathLst>
                <a:path w="156210" h="919479">
                  <a:moveTo>
                    <a:pt x="155714" y="0"/>
                  </a:moveTo>
                  <a:lnTo>
                    <a:pt x="155714" y="919454"/>
                  </a:lnTo>
                  <a:lnTo>
                    <a:pt x="114490" y="919454"/>
                  </a:lnTo>
                  <a:lnTo>
                    <a:pt x="114490" y="878230"/>
                  </a:lnTo>
                  <a:lnTo>
                    <a:pt x="0" y="878230"/>
                  </a:lnTo>
                  <a:lnTo>
                    <a:pt x="0" y="762584"/>
                  </a:lnTo>
                  <a:lnTo>
                    <a:pt x="80149" y="762584"/>
                  </a:lnTo>
                  <a:lnTo>
                    <a:pt x="80149" y="34353"/>
                  </a:lnTo>
                  <a:lnTo>
                    <a:pt x="114490" y="0"/>
                  </a:lnTo>
                  <a:lnTo>
                    <a:pt x="15571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1471574" y="5206669"/>
              <a:ext cx="806450" cy="458470"/>
            </a:xfrm>
            <a:custGeom>
              <a:avLst/>
              <a:gdLst/>
              <a:ahLst/>
              <a:cxnLst/>
              <a:rect l="l" t="t" r="r" b="b"/>
              <a:pathLst>
                <a:path w="806450" h="458470">
                  <a:moveTo>
                    <a:pt x="0" y="33197"/>
                  </a:moveTo>
                  <a:lnTo>
                    <a:pt x="0" y="308000"/>
                  </a:lnTo>
                  <a:lnTo>
                    <a:pt x="35496" y="342353"/>
                  </a:lnTo>
                  <a:lnTo>
                    <a:pt x="516407" y="342353"/>
                  </a:lnTo>
                  <a:lnTo>
                    <a:pt x="516407" y="458000"/>
                  </a:lnTo>
                  <a:lnTo>
                    <a:pt x="725932" y="458000"/>
                  </a:lnTo>
                  <a:lnTo>
                    <a:pt x="725932" y="342353"/>
                  </a:lnTo>
                  <a:lnTo>
                    <a:pt x="806094" y="343496"/>
                  </a:lnTo>
                  <a:lnTo>
                    <a:pt x="806094" y="226707"/>
                  </a:lnTo>
                  <a:lnTo>
                    <a:pt x="572503" y="0"/>
                  </a:lnTo>
                  <a:lnTo>
                    <a:pt x="35496" y="0"/>
                  </a:lnTo>
                  <a:lnTo>
                    <a:pt x="0" y="33197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1471574" y="5206669"/>
              <a:ext cx="806450" cy="458470"/>
            </a:xfrm>
            <a:custGeom>
              <a:avLst/>
              <a:gdLst/>
              <a:ahLst/>
              <a:cxnLst/>
              <a:rect l="l" t="t" r="r" b="b"/>
              <a:pathLst>
                <a:path w="806450" h="458470">
                  <a:moveTo>
                    <a:pt x="0" y="33197"/>
                  </a:moveTo>
                  <a:lnTo>
                    <a:pt x="35496" y="0"/>
                  </a:lnTo>
                  <a:lnTo>
                    <a:pt x="572503" y="0"/>
                  </a:lnTo>
                  <a:lnTo>
                    <a:pt x="806094" y="226707"/>
                  </a:lnTo>
                  <a:lnTo>
                    <a:pt x="806094" y="343496"/>
                  </a:lnTo>
                  <a:lnTo>
                    <a:pt x="725932" y="342353"/>
                  </a:lnTo>
                  <a:lnTo>
                    <a:pt x="725932" y="458000"/>
                  </a:lnTo>
                  <a:lnTo>
                    <a:pt x="516407" y="458000"/>
                  </a:lnTo>
                  <a:lnTo>
                    <a:pt x="516407" y="342353"/>
                  </a:lnTo>
                  <a:lnTo>
                    <a:pt x="35496" y="342353"/>
                  </a:lnTo>
                  <a:lnTo>
                    <a:pt x="0" y="308000"/>
                  </a:lnTo>
                  <a:lnTo>
                    <a:pt x="0" y="331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893343" y="3019691"/>
              <a:ext cx="578485" cy="578485"/>
            </a:xfrm>
            <a:custGeom>
              <a:avLst/>
              <a:gdLst/>
              <a:ahLst/>
              <a:cxnLst/>
              <a:rect l="l" t="t" r="r" b="b"/>
              <a:pathLst>
                <a:path w="578485" h="578485">
                  <a:moveTo>
                    <a:pt x="0" y="283971"/>
                  </a:moveTo>
                  <a:lnTo>
                    <a:pt x="0" y="312585"/>
                  </a:lnTo>
                  <a:lnTo>
                    <a:pt x="4584" y="340067"/>
                  </a:lnTo>
                  <a:lnTo>
                    <a:pt x="19469" y="395033"/>
                  </a:lnTo>
                  <a:lnTo>
                    <a:pt x="44653" y="443128"/>
                  </a:lnTo>
                  <a:lnTo>
                    <a:pt x="80149" y="486625"/>
                  </a:lnTo>
                  <a:lnTo>
                    <a:pt x="122516" y="524421"/>
                  </a:lnTo>
                  <a:lnTo>
                    <a:pt x="171754" y="551891"/>
                  </a:lnTo>
                  <a:lnTo>
                    <a:pt x="226707" y="570217"/>
                  </a:lnTo>
                  <a:lnTo>
                    <a:pt x="283959" y="578230"/>
                  </a:lnTo>
                  <a:lnTo>
                    <a:pt x="334340" y="573646"/>
                  </a:lnTo>
                  <a:lnTo>
                    <a:pt x="380149" y="562203"/>
                  </a:lnTo>
                  <a:lnTo>
                    <a:pt x="424802" y="542734"/>
                  </a:lnTo>
                  <a:lnTo>
                    <a:pt x="464870" y="516394"/>
                  </a:lnTo>
                  <a:lnTo>
                    <a:pt x="500367" y="484339"/>
                  </a:lnTo>
                  <a:lnTo>
                    <a:pt x="530148" y="446557"/>
                  </a:lnTo>
                  <a:lnTo>
                    <a:pt x="553046" y="401904"/>
                  </a:lnTo>
                  <a:lnTo>
                    <a:pt x="570217" y="353809"/>
                  </a:lnTo>
                  <a:lnTo>
                    <a:pt x="571360" y="353809"/>
                  </a:lnTo>
                  <a:lnTo>
                    <a:pt x="565632" y="350380"/>
                  </a:lnTo>
                  <a:lnTo>
                    <a:pt x="562203" y="344652"/>
                  </a:lnTo>
                  <a:lnTo>
                    <a:pt x="562203" y="334340"/>
                  </a:lnTo>
                  <a:lnTo>
                    <a:pt x="565632" y="322897"/>
                  </a:lnTo>
                  <a:lnTo>
                    <a:pt x="570217" y="312585"/>
                  </a:lnTo>
                  <a:lnTo>
                    <a:pt x="573646" y="302285"/>
                  </a:lnTo>
                  <a:lnTo>
                    <a:pt x="577088" y="295414"/>
                  </a:lnTo>
                  <a:lnTo>
                    <a:pt x="578230" y="294271"/>
                  </a:lnTo>
                  <a:lnTo>
                    <a:pt x="577088" y="264502"/>
                  </a:lnTo>
                  <a:lnTo>
                    <a:pt x="566788" y="208394"/>
                  </a:lnTo>
                  <a:lnTo>
                    <a:pt x="546176" y="156870"/>
                  </a:lnTo>
                  <a:lnTo>
                    <a:pt x="516407" y="111074"/>
                  </a:lnTo>
                  <a:lnTo>
                    <a:pt x="476326" y="69850"/>
                  </a:lnTo>
                  <a:lnTo>
                    <a:pt x="430529" y="37782"/>
                  </a:lnTo>
                  <a:lnTo>
                    <a:pt x="379006" y="14884"/>
                  </a:lnTo>
                  <a:lnTo>
                    <a:pt x="321754" y="1142"/>
                  </a:lnTo>
                  <a:lnTo>
                    <a:pt x="293128" y="0"/>
                  </a:lnTo>
                  <a:lnTo>
                    <a:pt x="264502" y="0"/>
                  </a:lnTo>
                  <a:lnTo>
                    <a:pt x="209537" y="11455"/>
                  </a:lnTo>
                  <a:lnTo>
                    <a:pt x="156870" y="32067"/>
                  </a:lnTo>
                  <a:lnTo>
                    <a:pt x="111061" y="61836"/>
                  </a:lnTo>
                  <a:lnTo>
                    <a:pt x="69850" y="100761"/>
                  </a:lnTo>
                  <a:lnTo>
                    <a:pt x="37782" y="146557"/>
                  </a:lnTo>
                  <a:lnTo>
                    <a:pt x="14884" y="198094"/>
                  </a:lnTo>
                  <a:lnTo>
                    <a:pt x="1143" y="254190"/>
                  </a:lnTo>
                  <a:lnTo>
                    <a:pt x="0" y="28397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893343" y="3019691"/>
              <a:ext cx="578485" cy="578485"/>
            </a:xfrm>
            <a:custGeom>
              <a:avLst/>
              <a:gdLst/>
              <a:ahLst/>
              <a:cxnLst/>
              <a:rect l="l" t="t" r="r" b="b"/>
              <a:pathLst>
                <a:path w="578485" h="578485">
                  <a:moveTo>
                    <a:pt x="578230" y="294271"/>
                  </a:moveTo>
                  <a:lnTo>
                    <a:pt x="577088" y="264502"/>
                  </a:lnTo>
                  <a:lnTo>
                    <a:pt x="573646" y="237020"/>
                  </a:lnTo>
                  <a:lnTo>
                    <a:pt x="557618" y="183197"/>
                  </a:lnTo>
                  <a:lnTo>
                    <a:pt x="532434" y="132829"/>
                  </a:lnTo>
                  <a:lnTo>
                    <a:pt x="496938" y="90462"/>
                  </a:lnTo>
                  <a:lnTo>
                    <a:pt x="454571" y="52679"/>
                  </a:lnTo>
                  <a:lnTo>
                    <a:pt x="405333" y="24041"/>
                  </a:lnTo>
                  <a:lnTo>
                    <a:pt x="350367" y="6870"/>
                  </a:lnTo>
                  <a:lnTo>
                    <a:pt x="293128" y="0"/>
                  </a:lnTo>
                  <a:lnTo>
                    <a:pt x="264502" y="0"/>
                  </a:lnTo>
                  <a:lnTo>
                    <a:pt x="209537" y="11455"/>
                  </a:lnTo>
                  <a:lnTo>
                    <a:pt x="156870" y="32067"/>
                  </a:lnTo>
                  <a:lnTo>
                    <a:pt x="111061" y="61836"/>
                  </a:lnTo>
                  <a:lnTo>
                    <a:pt x="69850" y="100761"/>
                  </a:lnTo>
                  <a:lnTo>
                    <a:pt x="37782" y="146557"/>
                  </a:lnTo>
                  <a:lnTo>
                    <a:pt x="14884" y="198094"/>
                  </a:lnTo>
                  <a:lnTo>
                    <a:pt x="1143" y="254190"/>
                  </a:lnTo>
                  <a:lnTo>
                    <a:pt x="0" y="283971"/>
                  </a:lnTo>
                  <a:lnTo>
                    <a:pt x="0" y="312585"/>
                  </a:lnTo>
                  <a:lnTo>
                    <a:pt x="10312" y="367550"/>
                  </a:lnTo>
                  <a:lnTo>
                    <a:pt x="30911" y="420217"/>
                  </a:lnTo>
                  <a:lnTo>
                    <a:pt x="61836" y="466026"/>
                  </a:lnTo>
                  <a:lnTo>
                    <a:pt x="100761" y="506094"/>
                  </a:lnTo>
                  <a:lnTo>
                    <a:pt x="146557" y="539305"/>
                  </a:lnTo>
                  <a:lnTo>
                    <a:pt x="199237" y="562203"/>
                  </a:lnTo>
                  <a:lnTo>
                    <a:pt x="255346" y="574801"/>
                  </a:lnTo>
                  <a:lnTo>
                    <a:pt x="283959" y="578230"/>
                  </a:lnTo>
                  <a:lnTo>
                    <a:pt x="310299" y="575944"/>
                  </a:lnTo>
                  <a:lnTo>
                    <a:pt x="358394" y="569074"/>
                  </a:lnTo>
                  <a:lnTo>
                    <a:pt x="403047" y="553046"/>
                  </a:lnTo>
                  <a:lnTo>
                    <a:pt x="445414" y="531291"/>
                  </a:lnTo>
                  <a:lnTo>
                    <a:pt x="483196" y="501523"/>
                  </a:lnTo>
                  <a:lnTo>
                    <a:pt x="516407" y="466026"/>
                  </a:lnTo>
                  <a:lnTo>
                    <a:pt x="542734" y="424802"/>
                  </a:lnTo>
                  <a:lnTo>
                    <a:pt x="562203" y="378993"/>
                  </a:lnTo>
                  <a:lnTo>
                    <a:pt x="570217" y="353809"/>
                  </a:lnTo>
                  <a:lnTo>
                    <a:pt x="571360" y="353809"/>
                  </a:lnTo>
                  <a:lnTo>
                    <a:pt x="565632" y="350380"/>
                  </a:lnTo>
                  <a:lnTo>
                    <a:pt x="562203" y="344652"/>
                  </a:lnTo>
                  <a:lnTo>
                    <a:pt x="562203" y="334340"/>
                  </a:lnTo>
                  <a:lnTo>
                    <a:pt x="565632" y="322897"/>
                  </a:lnTo>
                  <a:lnTo>
                    <a:pt x="570217" y="312585"/>
                  </a:lnTo>
                  <a:lnTo>
                    <a:pt x="573646" y="302285"/>
                  </a:lnTo>
                  <a:lnTo>
                    <a:pt x="577088" y="295414"/>
                  </a:lnTo>
                  <a:lnTo>
                    <a:pt x="578230" y="2942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7" name="object 56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1100912" y="3224974"/>
              <a:ext cx="167665" cy="167665"/>
            </a:xfrm>
            <a:prstGeom prst="rect">
              <a:avLst/>
            </a:prstGeom>
          </p:spPr>
        </p:pic>
        <p:sp>
          <p:nvSpPr>
            <p:cNvPr id="568" name="object 568"/>
            <p:cNvSpPr/>
            <p:nvPr/>
          </p:nvSpPr>
          <p:spPr>
            <a:xfrm>
              <a:off x="1605546" y="3569296"/>
              <a:ext cx="81915" cy="428625"/>
            </a:xfrm>
            <a:custGeom>
              <a:avLst/>
              <a:gdLst/>
              <a:ahLst/>
              <a:cxnLst/>
              <a:rect l="l" t="t" r="r" b="b"/>
              <a:pathLst>
                <a:path w="81914" h="428625">
                  <a:moveTo>
                    <a:pt x="0" y="28625"/>
                  </a:moveTo>
                  <a:lnTo>
                    <a:pt x="0" y="369836"/>
                  </a:lnTo>
                  <a:lnTo>
                    <a:pt x="2286" y="376707"/>
                  </a:lnTo>
                  <a:lnTo>
                    <a:pt x="4572" y="385876"/>
                  </a:lnTo>
                  <a:lnTo>
                    <a:pt x="9156" y="395033"/>
                  </a:lnTo>
                  <a:lnTo>
                    <a:pt x="13741" y="405333"/>
                  </a:lnTo>
                  <a:lnTo>
                    <a:pt x="21755" y="415645"/>
                  </a:lnTo>
                  <a:lnTo>
                    <a:pt x="30911" y="423659"/>
                  </a:lnTo>
                  <a:lnTo>
                    <a:pt x="42354" y="428231"/>
                  </a:lnTo>
                  <a:lnTo>
                    <a:pt x="42354" y="421360"/>
                  </a:lnTo>
                  <a:lnTo>
                    <a:pt x="40068" y="416788"/>
                  </a:lnTo>
                  <a:lnTo>
                    <a:pt x="33197" y="407631"/>
                  </a:lnTo>
                  <a:lnTo>
                    <a:pt x="26327" y="390448"/>
                  </a:lnTo>
                  <a:lnTo>
                    <a:pt x="21755" y="368693"/>
                  </a:lnTo>
                  <a:lnTo>
                    <a:pt x="81292" y="368693"/>
                  </a:lnTo>
                  <a:lnTo>
                    <a:pt x="81292" y="337781"/>
                  </a:lnTo>
                  <a:lnTo>
                    <a:pt x="21755" y="337781"/>
                  </a:lnTo>
                  <a:lnTo>
                    <a:pt x="21755" y="28625"/>
                  </a:lnTo>
                  <a:lnTo>
                    <a:pt x="22898" y="27482"/>
                  </a:lnTo>
                  <a:lnTo>
                    <a:pt x="24041" y="25196"/>
                  </a:lnTo>
                  <a:lnTo>
                    <a:pt x="25184" y="21755"/>
                  </a:lnTo>
                  <a:lnTo>
                    <a:pt x="33197" y="16027"/>
                  </a:lnTo>
                  <a:lnTo>
                    <a:pt x="37782" y="11455"/>
                  </a:lnTo>
                  <a:lnTo>
                    <a:pt x="42354" y="10312"/>
                  </a:lnTo>
                  <a:lnTo>
                    <a:pt x="49237" y="9169"/>
                  </a:lnTo>
                  <a:lnTo>
                    <a:pt x="49237" y="0"/>
                  </a:lnTo>
                  <a:lnTo>
                    <a:pt x="38925" y="0"/>
                  </a:lnTo>
                  <a:lnTo>
                    <a:pt x="30911" y="1142"/>
                  </a:lnTo>
                  <a:lnTo>
                    <a:pt x="22898" y="3441"/>
                  </a:lnTo>
                  <a:lnTo>
                    <a:pt x="14884" y="9169"/>
                  </a:lnTo>
                  <a:lnTo>
                    <a:pt x="8013" y="17183"/>
                  </a:lnTo>
                  <a:lnTo>
                    <a:pt x="0" y="28625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1605546" y="3569296"/>
              <a:ext cx="81915" cy="428625"/>
            </a:xfrm>
            <a:custGeom>
              <a:avLst/>
              <a:gdLst/>
              <a:ahLst/>
              <a:cxnLst/>
              <a:rect l="l" t="t" r="r" b="b"/>
              <a:pathLst>
                <a:path w="81914" h="428625">
                  <a:moveTo>
                    <a:pt x="49237" y="9169"/>
                  </a:moveTo>
                  <a:lnTo>
                    <a:pt x="49237" y="0"/>
                  </a:lnTo>
                  <a:lnTo>
                    <a:pt x="38925" y="0"/>
                  </a:lnTo>
                  <a:lnTo>
                    <a:pt x="0" y="28625"/>
                  </a:lnTo>
                  <a:lnTo>
                    <a:pt x="0" y="369836"/>
                  </a:lnTo>
                  <a:lnTo>
                    <a:pt x="2286" y="376707"/>
                  </a:lnTo>
                  <a:lnTo>
                    <a:pt x="4572" y="385876"/>
                  </a:lnTo>
                  <a:lnTo>
                    <a:pt x="9156" y="395033"/>
                  </a:lnTo>
                  <a:lnTo>
                    <a:pt x="13741" y="405333"/>
                  </a:lnTo>
                  <a:lnTo>
                    <a:pt x="21755" y="415645"/>
                  </a:lnTo>
                  <a:lnTo>
                    <a:pt x="30911" y="423659"/>
                  </a:lnTo>
                  <a:lnTo>
                    <a:pt x="42354" y="428231"/>
                  </a:lnTo>
                  <a:lnTo>
                    <a:pt x="42354" y="421360"/>
                  </a:lnTo>
                  <a:lnTo>
                    <a:pt x="40068" y="416788"/>
                  </a:lnTo>
                  <a:lnTo>
                    <a:pt x="33197" y="407631"/>
                  </a:lnTo>
                  <a:lnTo>
                    <a:pt x="26327" y="390448"/>
                  </a:lnTo>
                  <a:lnTo>
                    <a:pt x="21755" y="368693"/>
                  </a:lnTo>
                  <a:lnTo>
                    <a:pt x="81292" y="368693"/>
                  </a:lnTo>
                  <a:lnTo>
                    <a:pt x="81292" y="337781"/>
                  </a:lnTo>
                  <a:lnTo>
                    <a:pt x="21755" y="337781"/>
                  </a:lnTo>
                  <a:lnTo>
                    <a:pt x="21755" y="28625"/>
                  </a:lnTo>
                  <a:lnTo>
                    <a:pt x="22898" y="27482"/>
                  </a:lnTo>
                  <a:lnTo>
                    <a:pt x="24041" y="25196"/>
                  </a:lnTo>
                  <a:lnTo>
                    <a:pt x="25184" y="21755"/>
                  </a:lnTo>
                  <a:lnTo>
                    <a:pt x="29768" y="18326"/>
                  </a:lnTo>
                  <a:lnTo>
                    <a:pt x="33197" y="16027"/>
                  </a:lnTo>
                  <a:lnTo>
                    <a:pt x="37782" y="11455"/>
                  </a:lnTo>
                  <a:lnTo>
                    <a:pt x="42354" y="10312"/>
                  </a:lnTo>
                  <a:lnTo>
                    <a:pt x="49237" y="91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1768132" y="3569296"/>
              <a:ext cx="80645" cy="428625"/>
            </a:xfrm>
            <a:custGeom>
              <a:avLst/>
              <a:gdLst/>
              <a:ahLst/>
              <a:cxnLst/>
              <a:rect l="l" t="t" r="r" b="b"/>
              <a:pathLst>
                <a:path w="80644" h="428625">
                  <a:moveTo>
                    <a:pt x="0" y="337781"/>
                  </a:moveTo>
                  <a:lnTo>
                    <a:pt x="0" y="368693"/>
                  </a:lnTo>
                  <a:lnTo>
                    <a:pt x="59537" y="368693"/>
                  </a:lnTo>
                  <a:lnTo>
                    <a:pt x="53822" y="390448"/>
                  </a:lnTo>
                  <a:lnTo>
                    <a:pt x="46951" y="407631"/>
                  </a:lnTo>
                  <a:lnTo>
                    <a:pt x="40081" y="416788"/>
                  </a:lnTo>
                  <a:lnTo>
                    <a:pt x="37782" y="421360"/>
                  </a:lnTo>
                  <a:lnTo>
                    <a:pt x="37782" y="428231"/>
                  </a:lnTo>
                  <a:lnTo>
                    <a:pt x="49237" y="423659"/>
                  </a:lnTo>
                  <a:lnTo>
                    <a:pt x="75565" y="385876"/>
                  </a:lnTo>
                  <a:lnTo>
                    <a:pt x="77863" y="376707"/>
                  </a:lnTo>
                  <a:lnTo>
                    <a:pt x="80149" y="369836"/>
                  </a:lnTo>
                  <a:lnTo>
                    <a:pt x="80149" y="28625"/>
                  </a:lnTo>
                  <a:lnTo>
                    <a:pt x="49237" y="1142"/>
                  </a:lnTo>
                  <a:lnTo>
                    <a:pt x="42367" y="0"/>
                  </a:lnTo>
                  <a:lnTo>
                    <a:pt x="32067" y="0"/>
                  </a:lnTo>
                  <a:lnTo>
                    <a:pt x="32067" y="9169"/>
                  </a:lnTo>
                  <a:lnTo>
                    <a:pt x="43510" y="11455"/>
                  </a:lnTo>
                  <a:lnTo>
                    <a:pt x="48094" y="16027"/>
                  </a:lnTo>
                  <a:lnTo>
                    <a:pt x="52666" y="18326"/>
                  </a:lnTo>
                  <a:lnTo>
                    <a:pt x="57251" y="25196"/>
                  </a:lnTo>
                  <a:lnTo>
                    <a:pt x="58394" y="27482"/>
                  </a:lnTo>
                  <a:lnTo>
                    <a:pt x="59537" y="28625"/>
                  </a:lnTo>
                  <a:lnTo>
                    <a:pt x="59537" y="337781"/>
                  </a:lnTo>
                  <a:lnTo>
                    <a:pt x="0" y="33778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1768132" y="3569296"/>
              <a:ext cx="80645" cy="428625"/>
            </a:xfrm>
            <a:custGeom>
              <a:avLst/>
              <a:gdLst/>
              <a:ahLst/>
              <a:cxnLst/>
              <a:rect l="l" t="t" r="r" b="b"/>
              <a:pathLst>
                <a:path w="80644" h="428625">
                  <a:moveTo>
                    <a:pt x="32067" y="9169"/>
                  </a:moveTo>
                  <a:lnTo>
                    <a:pt x="32067" y="0"/>
                  </a:lnTo>
                  <a:lnTo>
                    <a:pt x="42367" y="0"/>
                  </a:lnTo>
                  <a:lnTo>
                    <a:pt x="80149" y="28625"/>
                  </a:lnTo>
                  <a:lnTo>
                    <a:pt x="80149" y="369836"/>
                  </a:lnTo>
                  <a:lnTo>
                    <a:pt x="77863" y="376707"/>
                  </a:lnTo>
                  <a:lnTo>
                    <a:pt x="75565" y="385876"/>
                  </a:lnTo>
                  <a:lnTo>
                    <a:pt x="49237" y="423659"/>
                  </a:lnTo>
                  <a:lnTo>
                    <a:pt x="37782" y="428231"/>
                  </a:lnTo>
                  <a:lnTo>
                    <a:pt x="37782" y="421360"/>
                  </a:lnTo>
                  <a:lnTo>
                    <a:pt x="40081" y="416788"/>
                  </a:lnTo>
                  <a:lnTo>
                    <a:pt x="46951" y="407631"/>
                  </a:lnTo>
                  <a:lnTo>
                    <a:pt x="53822" y="390448"/>
                  </a:lnTo>
                  <a:lnTo>
                    <a:pt x="59537" y="368693"/>
                  </a:lnTo>
                  <a:lnTo>
                    <a:pt x="0" y="368693"/>
                  </a:lnTo>
                  <a:lnTo>
                    <a:pt x="0" y="337781"/>
                  </a:lnTo>
                  <a:lnTo>
                    <a:pt x="59537" y="337781"/>
                  </a:lnTo>
                  <a:lnTo>
                    <a:pt x="59537" y="28625"/>
                  </a:lnTo>
                  <a:lnTo>
                    <a:pt x="58394" y="27482"/>
                  </a:lnTo>
                  <a:lnTo>
                    <a:pt x="57251" y="25196"/>
                  </a:lnTo>
                  <a:lnTo>
                    <a:pt x="52666" y="18326"/>
                  </a:lnTo>
                  <a:lnTo>
                    <a:pt x="48094" y="16027"/>
                  </a:lnTo>
                  <a:lnTo>
                    <a:pt x="43510" y="11455"/>
                  </a:lnTo>
                  <a:lnTo>
                    <a:pt x="32067" y="916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2" name="object 57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768462" y="3984116"/>
              <a:ext cx="85217" cy="95529"/>
            </a:xfrm>
            <a:prstGeom prst="rect">
              <a:avLst/>
            </a:prstGeom>
          </p:spPr>
        </p:pic>
        <p:pic>
          <p:nvPicPr>
            <p:cNvPr id="573" name="object 573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641360" y="4102061"/>
              <a:ext cx="232930" cy="211162"/>
            </a:xfrm>
            <a:prstGeom prst="rect">
              <a:avLst/>
            </a:prstGeom>
          </p:spPr>
        </p:pic>
        <p:sp>
          <p:nvSpPr>
            <p:cNvPr id="574" name="object 574"/>
            <p:cNvSpPr/>
            <p:nvPr/>
          </p:nvSpPr>
          <p:spPr>
            <a:xfrm>
              <a:off x="1627301" y="3598379"/>
              <a:ext cx="1270" cy="18415"/>
            </a:xfrm>
            <a:custGeom>
              <a:avLst/>
              <a:gdLst/>
              <a:ahLst/>
              <a:cxnLst/>
              <a:rect l="l" t="t" r="r" b="b"/>
              <a:pathLst>
                <a:path w="1269" h="18414">
                  <a:moveTo>
                    <a:pt x="787" y="0"/>
                  </a:moveTo>
                  <a:lnTo>
                    <a:pt x="0" y="1828"/>
                  </a:lnTo>
                  <a:lnTo>
                    <a:pt x="0" y="17868"/>
                  </a:lnTo>
                  <a:lnTo>
                    <a:pt x="787" y="17868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1628076" y="3596557"/>
              <a:ext cx="1270" cy="19685"/>
            </a:xfrm>
            <a:custGeom>
              <a:avLst/>
              <a:gdLst/>
              <a:ahLst/>
              <a:cxnLst/>
              <a:rect l="l" t="t" r="r" b="b"/>
              <a:pathLst>
                <a:path w="1269" h="19685">
                  <a:moveTo>
                    <a:pt x="787" y="19690"/>
                  </a:moveTo>
                  <a:lnTo>
                    <a:pt x="0" y="19690"/>
                  </a:lnTo>
                  <a:lnTo>
                    <a:pt x="0" y="1840"/>
                  </a:lnTo>
                  <a:lnTo>
                    <a:pt x="787" y="0"/>
                  </a:lnTo>
                  <a:lnTo>
                    <a:pt x="787" y="1969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1628863" y="3594717"/>
              <a:ext cx="1270" cy="21590"/>
            </a:xfrm>
            <a:custGeom>
              <a:avLst/>
              <a:gdLst/>
              <a:ahLst/>
              <a:cxnLst/>
              <a:rect l="l" t="t" r="r" b="b"/>
              <a:pathLst>
                <a:path w="1269" h="21589">
                  <a:moveTo>
                    <a:pt x="787" y="21530"/>
                  </a:moveTo>
                  <a:lnTo>
                    <a:pt x="0" y="21530"/>
                  </a:lnTo>
                  <a:lnTo>
                    <a:pt x="0" y="1840"/>
                  </a:lnTo>
                  <a:lnTo>
                    <a:pt x="787" y="0"/>
                  </a:lnTo>
                  <a:lnTo>
                    <a:pt x="787" y="2153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1629651" y="3592877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69" h="23495">
                  <a:moveTo>
                    <a:pt x="787" y="23371"/>
                  </a:moveTo>
                  <a:lnTo>
                    <a:pt x="0" y="23371"/>
                  </a:lnTo>
                  <a:lnTo>
                    <a:pt x="0" y="1840"/>
                  </a:lnTo>
                  <a:lnTo>
                    <a:pt x="787" y="0"/>
                  </a:lnTo>
                  <a:lnTo>
                    <a:pt x="787" y="23371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1630426" y="3591551"/>
              <a:ext cx="1270" cy="24765"/>
            </a:xfrm>
            <a:custGeom>
              <a:avLst/>
              <a:gdLst/>
              <a:ahLst/>
              <a:cxnLst/>
              <a:rect l="l" t="t" r="r" b="b"/>
              <a:pathLst>
                <a:path w="1269" h="24764">
                  <a:moveTo>
                    <a:pt x="0" y="1355"/>
                  </a:moveTo>
                  <a:lnTo>
                    <a:pt x="0" y="24697"/>
                  </a:lnTo>
                  <a:lnTo>
                    <a:pt x="787" y="24697"/>
                  </a:lnTo>
                  <a:lnTo>
                    <a:pt x="787" y="0"/>
                  </a:lnTo>
                  <a:lnTo>
                    <a:pt x="304" y="643"/>
                  </a:lnTo>
                  <a:lnTo>
                    <a:pt x="0" y="1355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1631213" y="3590501"/>
              <a:ext cx="1270" cy="26034"/>
            </a:xfrm>
            <a:custGeom>
              <a:avLst/>
              <a:gdLst/>
              <a:ahLst/>
              <a:cxnLst/>
              <a:rect l="l" t="t" r="r" b="b"/>
              <a:pathLst>
                <a:path w="1269" h="26035">
                  <a:moveTo>
                    <a:pt x="787" y="25747"/>
                  </a:moveTo>
                  <a:lnTo>
                    <a:pt x="0" y="25747"/>
                  </a:lnTo>
                  <a:lnTo>
                    <a:pt x="0" y="1049"/>
                  </a:lnTo>
                  <a:lnTo>
                    <a:pt x="787" y="0"/>
                  </a:lnTo>
                  <a:lnTo>
                    <a:pt x="787" y="2574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1631988" y="3589468"/>
              <a:ext cx="1270" cy="27305"/>
            </a:xfrm>
            <a:custGeom>
              <a:avLst/>
              <a:gdLst/>
              <a:ahLst/>
              <a:cxnLst/>
              <a:rect l="l" t="t" r="r" b="b"/>
              <a:pathLst>
                <a:path w="1269" h="27304">
                  <a:moveTo>
                    <a:pt x="787" y="26780"/>
                  </a:moveTo>
                  <a:lnTo>
                    <a:pt x="0" y="26780"/>
                  </a:lnTo>
                  <a:lnTo>
                    <a:pt x="0" y="1049"/>
                  </a:lnTo>
                  <a:lnTo>
                    <a:pt x="787" y="0"/>
                  </a:lnTo>
                  <a:lnTo>
                    <a:pt x="787" y="2678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1632775" y="3588418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69" h="27939">
                  <a:moveTo>
                    <a:pt x="787" y="27829"/>
                  </a:moveTo>
                  <a:lnTo>
                    <a:pt x="0" y="27829"/>
                  </a:lnTo>
                  <a:lnTo>
                    <a:pt x="0" y="1049"/>
                  </a:lnTo>
                  <a:lnTo>
                    <a:pt x="787" y="0"/>
                  </a:lnTo>
                  <a:lnTo>
                    <a:pt x="787" y="27829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1633562" y="3587479"/>
              <a:ext cx="1270" cy="29209"/>
            </a:xfrm>
            <a:custGeom>
              <a:avLst/>
              <a:gdLst/>
              <a:ahLst/>
              <a:cxnLst/>
              <a:rect l="l" t="t" r="r" b="b"/>
              <a:pathLst>
                <a:path w="1269" h="29210">
                  <a:moveTo>
                    <a:pt x="0" y="938"/>
                  </a:moveTo>
                  <a:lnTo>
                    <a:pt x="0" y="28768"/>
                  </a:lnTo>
                  <a:lnTo>
                    <a:pt x="787" y="28768"/>
                  </a:lnTo>
                  <a:lnTo>
                    <a:pt x="787" y="0"/>
                  </a:lnTo>
                  <a:lnTo>
                    <a:pt x="596" y="143"/>
                  </a:lnTo>
                  <a:lnTo>
                    <a:pt x="0" y="938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1634337" y="3586898"/>
              <a:ext cx="1270" cy="29845"/>
            </a:xfrm>
            <a:custGeom>
              <a:avLst/>
              <a:gdLst/>
              <a:ahLst/>
              <a:cxnLst/>
              <a:rect l="l" t="t" r="r" b="b"/>
              <a:pathLst>
                <a:path w="1269" h="29845">
                  <a:moveTo>
                    <a:pt x="787" y="29350"/>
                  </a:moveTo>
                  <a:lnTo>
                    <a:pt x="0" y="29350"/>
                  </a:lnTo>
                  <a:lnTo>
                    <a:pt x="0" y="591"/>
                  </a:lnTo>
                  <a:lnTo>
                    <a:pt x="787" y="0"/>
                  </a:lnTo>
                  <a:lnTo>
                    <a:pt x="787" y="2935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1635125" y="3586307"/>
              <a:ext cx="1270" cy="30480"/>
            </a:xfrm>
            <a:custGeom>
              <a:avLst/>
              <a:gdLst/>
              <a:ahLst/>
              <a:cxnLst/>
              <a:rect l="l" t="t" r="r" b="b"/>
              <a:pathLst>
                <a:path w="1269" h="30479">
                  <a:moveTo>
                    <a:pt x="787" y="29941"/>
                  </a:moveTo>
                  <a:lnTo>
                    <a:pt x="0" y="29941"/>
                  </a:lnTo>
                  <a:lnTo>
                    <a:pt x="0" y="591"/>
                  </a:lnTo>
                  <a:lnTo>
                    <a:pt x="787" y="0"/>
                  </a:lnTo>
                  <a:lnTo>
                    <a:pt x="787" y="29941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1635912" y="3585716"/>
              <a:ext cx="1270" cy="31115"/>
            </a:xfrm>
            <a:custGeom>
              <a:avLst/>
              <a:gdLst/>
              <a:ahLst/>
              <a:cxnLst/>
              <a:rect l="l" t="t" r="r" b="b"/>
              <a:pathLst>
                <a:path w="1269" h="31114">
                  <a:moveTo>
                    <a:pt x="787" y="30532"/>
                  </a:moveTo>
                  <a:lnTo>
                    <a:pt x="0" y="30532"/>
                  </a:lnTo>
                  <a:lnTo>
                    <a:pt x="0" y="591"/>
                  </a:lnTo>
                  <a:lnTo>
                    <a:pt x="787" y="0"/>
                  </a:lnTo>
                  <a:lnTo>
                    <a:pt x="787" y="30532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1636687" y="3585134"/>
              <a:ext cx="1270" cy="31115"/>
            </a:xfrm>
            <a:custGeom>
              <a:avLst/>
              <a:gdLst/>
              <a:ahLst/>
              <a:cxnLst/>
              <a:rect l="l" t="t" r="r" b="b"/>
              <a:pathLst>
                <a:path w="1269" h="31114">
                  <a:moveTo>
                    <a:pt x="787" y="31114"/>
                  </a:moveTo>
                  <a:lnTo>
                    <a:pt x="0" y="31114"/>
                  </a:lnTo>
                  <a:lnTo>
                    <a:pt x="0" y="591"/>
                  </a:lnTo>
                  <a:lnTo>
                    <a:pt x="787" y="0"/>
                  </a:lnTo>
                  <a:lnTo>
                    <a:pt x="787" y="31114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1637474" y="3584543"/>
              <a:ext cx="1270" cy="31750"/>
            </a:xfrm>
            <a:custGeom>
              <a:avLst/>
              <a:gdLst/>
              <a:ahLst/>
              <a:cxnLst/>
              <a:rect l="l" t="t" r="r" b="b"/>
              <a:pathLst>
                <a:path w="1269" h="31750">
                  <a:moveTo>
                    <a:pt x="787" y="31705"/>
                  </a:moveTo>
                  <a:lnTo>
                    <a:pt x="0" y="31705"/>
                  </a:lnTo>
                  <a:lnTo>
                    <a:pt x="0" y="591"/>
                  </a:lnTo>
                  <a:lnTo>
                    <a:pt x="787" y="0"/>
                  </a:lnTo>
                  <a:lnTo>
                    <a:pt x="787" y="31705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1638261" y="3584094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69" h="32385">
                  <a:moveTo>
                    <a:pt x="0" y="449"/>
                  </a:moveTo>
                  <a:lnTo>
                    <a:pt x="0" y="32154"/>
                  </a:lnTo>
                  <a:lnTo>
                    <a:pt x="787" y="32154"/>
                  </a:lnTo>
                  <a:lnTo>
                    <a:pt x="787" y="0"/>
                  </a:lnTo>
                  <a:lnTo>
                    <a:pt x="482" y="86"/>
                  </a:lnTo>
                  <a:lnTo>
                    <a:pt x="0" y="449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1639036" y="3583873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69" h="32385">
                  <a:moveTo>
                    <a:pt x="787" y="32375"/>
                  </a:moveTo>
                  <a:lnTo>
                    <a:pt x="0" y="32375"/>
                  </a:lnTo>
                  <a:lnTo>
                    <a:pt x="0" y="224"/>
                  </a:lnTo>
                  <a:lnTo>
                    <a:pt x="787" y="0"/>
                  </a:lnTo>
                  <a:lnTo>
                    <a:pt x="787" y="32375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1639823" y="3583648"/>
              <a:ext cx="1270" cy="33020"/>
            </a:xfrm>
            <a:custGeom>
              <a:avLst/>
              <a:gdLst/>
              <a:ahLst/>
              <a:cxnLst/>
              <a:rect l="l" t="t" r="r" b="b"/>
              <a:pathLst>
                <a:path w="1269" h="33020">
                  <a:moveTo>
                    <a:pt x="787" y="32600"/>
                  </a:moveTo>
                  <a:lnTo>
                    <a:pt x="0" y="32600"/>
                  </a:lnTo>
                  <a:lnTo>
                    <a:pt x="0" y="224"/>
                  </a:lnTo>
                  <a:lnTo>
                    <a:pt x="787" y="0"/>
                  </a:lnTo>
                  <a:lnTo>
                    <a:pt x="787" y="3260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1640611" y="3583424"/>
              <a:ext cx="1270" cy="33020"/>
            </a:xfrm>
            <a:custGeom>
              <a:avLst/>
              <a:gdLst/>
              <a:ahLst/>
              <a:cxnLst/>
              <a:rect l="l" t="t" r="r" b="b"/>
              <a:pathLst>
                <a:path w="1269" h="33020">
                  <a:moveTo>
                    <a:pt x="787" y="32824"/>
                  </a:moveTo>
                  <a:lnTo>
                    <a:pt x="0" y="32824"/>
                  </a:lnTo>
                  <a:lnTo>
                    <a:pt x="0" y="224"/>
                  </a:lnTo>
                  <a:lnTo>
                    <a:pt x="787" y="0"/>
                  </a:lnTo>
                  <a:lnTo>
                    <a:pt x="787" y="32824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1641386" y="3583203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69" h="33654">
                  <a:moveTo>
                    <a:pt x="787" y="33045"/>
                  </a:moveTo>
                  <a:lnTo>
                    <a:pt x="0" y="33045"/>
                  </a:lnTo>
                  <a:lnTo>
                    <a:pt x="0" y="224"/>
                  </a:lnTo>
                  <a:lnTo>
                    <a:pt x="787" y="0"/>
                  </a:lnTo>
                  <a:lnTo>
                    <a:pt x="787" y="33045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1642173" y="3582978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69" h="33654">
                  <a:moveTo>
                    <a:pt x="787" y="33270"/>
                  </a:moveTo>
                  <a:lnTo>
                    <a:pt x="0" y="33270"/>
                  </a:lnTo>
                  <a:lnTo>
                    <a:pt x="0" y="224"/>
                  </a:lnTo>
                  <a:lnTo>
                    <a:pt x="787" y="0"/>
                  </a:lnTo>
                  <a:lnTo>
                    <a:pt x="787" y="3327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1642948" y="3582757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69" h="33654">
                  <a:moveTo>
                    <a:pt x="787" y="33491"/>
                  </a:moveTo>
                  <a:lnTo>
                    <a:pt x="0" y="33491"/>
                  </a:lnTo>
                  <a:lnTo>
                    <a:pt x="0" y="224"/>
                  </a:lnTo>
                  <a:lnTo>
                    <a:pt x="787" y="0"/>
                  </a:lnTo>
                  <a:lnTo>
                    <a:pt x="787" y="33491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1643735" y="3582532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69" h="34289">
                  <a:moveTo>
                    <a:pt x="787" y="33715"/>
                  </a:moveTo>
                  <a:lnTo>
                    <a:pt x="0" y="33715"/>
                  </a:lnTo>
                  <a:lnTo>
                    <a:pt x="0" y="224"/>
                  </a:lnTo>
                  <a:lnTo>
                    <a:pt x="787" y="0"/>
                  </a:lnTo>
                  <a:lnTo>
                    <a:pt x="787" y="33715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1644523" y="3582308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69" h="34289">
                  <a:moveTo>
                    <a:pt x="787" y="33940"/>
                  </a:moveTo>
                  <a:lnTo>
                    <a:pt x="0" y="33940"/>
                  </a:lnTo>
                  <a:lnTo>
                    <a:pt x="0" y="224"/>
                  </a:lnTo>
                  <a:lnTo>
                    <a:pt x="787" y="0"/>
                  </a:lnTo>
                  <a:lnTo>
                    <a:pt x="787" y="3394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1645297" y="3582087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69" h="34289">
                  <a:moveTo>
                    <a:pt x="787" y="34161"/>
                  </a:moveTo>
                  <a:lnTo>
                    <a:pt x="0" y="34161"/>
                  </a:lnTo>
                  <a:lnTo>
                    <a:pt x="0" y="224"/>
                  </a:lnTo>
                  <a:lnTo>
                    <a:pt x="787" y="0"/>
                  </a:lnTo>
                  <a:lnTo>
                    <a:pt x="787" y="34161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1646085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192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1646872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1647647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1648434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1649222" y="3581895"/>
              <a:ext cx="1905" cy="34925"/>
            </a:xfrm>
            <a:custGeom>
              <a:avLst/>
              <a:gdLst/>
              <a:ahLst/>
              <a:cxnLst/>
              <a:rect l="l" t="t" r="r" b="b"/>
              <a:pathLst>
                <a:path w="1905" h="3492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34353"/>
                  </a:lnTo>
                  <a:lnTo>
                    <a:pt x="774" y="34353"/>
                  </a:lnTo>
                  <a:lnTo>
                    <a:pt x="1562" y="34353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1650784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1651558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1652346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1653133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1653908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1654695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0" y="0"/>
                  </a:moveTo>
                  <a:lnTo>
                    <a:pt x="0" y="34353"/>
                  </a:lnTo>
                  <a:lnTo>
                    <a:pt x="787" y="34353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1655483" y="3581399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0" y="495"/>
                  </a:moveTo>
                  <a:lnTo>
                    <a:pt x="0" y="34848"/>
                  </a:lnTo>
                  <a:lnTo>
                    <a:pt x="787" y="34848"/>
                  </a:lnTo>
                  <a:lnTo>
                    <a:pt x="787" y="495"/>
                  </a:lnTo>
                  <a:lnTo>
                    <a:pt x="0" y="495"/>
                  </a:lnTo>
                  <a:close/>
                </a:path>
                <a:path w="1269" h="34925">
                  <a:moveTo>
                    <a:pt x="0" y="262"/>
                  </a:moveTo>
                  <a:lnTo>
                    <a:pt x="0" y="495"/>
                  </a:lnTo>
                  <a:lnTo>
                    <a:pt x="787" y="495"/>
                  </a:lnTo>
                  <a:lnTo>
                    <a:pt x="787" y="0"/>
                  </a:lnTo>
                  <a:lnTo>
                    <a:pt x="0" y="262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1656257" y="3581141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69" h="35560">
                  <a:moveTo>
                    <a:pt x="0" y="753"/>
                  </a:moveTo>
                  <a:lnTo>
                    <a:pt x="0" y="35107"/>
                  </a:lnTo>
                  <a:lnTo>
                    <a:pt x="787" y="35107"/>
                  </a:lnTo>
                  <a:lnTo>
                    <a:pt x="787" y="753"/>
                  </a:lnTo>
                  <a:lnTo>
                    <a:pt x="0" y="753"/>
                  </a:lnTo>
                  <a:close/>
                </a:path>
                <a:path w="1269" h="35560">
                  <a:moveTo>
                    <a:pt x="0" y="262"/>
                  </a:moveTo>
                  <a:lnTo>
                    <a:pt x="0" y="753"/>
                  </a:lnTo>
                  <a:lnTo>
                    <a:pt x="787" y="753"/>
                  </a:lnTo>
                  <a:lnTo>
                    <a:pt x="787" y="0"/>
                  </a:lnTo>
                  <a:lnTo>
                    <a:pt x="0" y="262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1657045" y="3580879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69" h="35560">
                  <a:moveTo>
                    <a:pt x="0" y="1015"/>
                  </a:moveTo>
                  <a:lnTo>
                    <a:pt x="0" y="35369"/>
                  </a:lnTo>
                  <a:lnTo>
                    <a:pt x="787" y="35369"/>
                  </a:lnTo>
                  <a:lnTo>
                    <a:pt x="787" y="1015"/>
                  </a:lnTo>
                  <a:lnTo>
                    <a:pt x="0" y="1015"/>
                  </a:lnTo>
                  <a:close/>
                </a:path>
                <a:path w="1269" h="35560">
                  <a:moveTo>
                    <a:pt x="0" y="262"/>
                  </a:moveTo>
                  <a:lnTo>
                    <a:pt x="0" y="1015"/>
                  </a:lnTo>
                  <a:lnTo>
                    <a:pt x="787" y="1015"/>
                  </a:lnTo>
                  <a:lnTo>
                    <a:pt x="787" y="0"/>
                  </a:lnTo>
                  <a:lnTo>
                    <a:pt x="0" y="262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1657832" y="3580752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69" h="35560">
                  <a:moveTo>
                    <a:pt x="0" y="1142"/>
                  </a:moveTo>
                  <a:lnTo>
                    <a:pt x="0" y="35496"/>
                  </a:lnTo>
                  <a:lnTo>
                    <a:pt x="787" y="35496"/>
                  </a:lnTo>
                  <a:lnTo>
                    <a:pt x="787" y="1142"/>
                  </a:lnTo>
                  <a:lnTo>
                    <a:pt x="0" y="1142"/>
                  </a:lnTo>
                  <a:close/>
                </a:path>
                <a:path w="1269" h="35560">
                  <a:moveTo>
                    <a:pt x="0" y="126"/>
                  </a:moveTo>
                  <a:lnTo>
                    <a:pt x="0" y="1142"/>
                  </a:lnTo>
                  <a:lnTo>
                    <a:pt x="787" y="1142"/>
                  </a:lnTo>
                  <a:lnTo>
                    <a:pt x="787" y="0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1658607" y="3580752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69" h="35560">
                  <a:moveTo>
                    <a:pt x="0" y="1142"/>
                  </a:moveTo>
                  <a:lnTo>
                    <a:pt x="0" y="35496"/>
                  </a:lnTo>
                  <a:lnTo>
                    <a:pt x="787" y="35496"/>
                  </a:lnTo>
                  <a:lnTo>
                    <a:pt x="787" y="1142"/>
                  </a:lnTo>
                  <a:lnTo>
                    <a:pt x="0" y="1142"/>
                  </a:lnTo>
                  <a:close/>
                </a:path>
                <a:path w="1269" h="35560">
                  <a:moveTo>
                    <a:pt x="0" y="0"/>
                  </a:moveTo>
                  <a:lnTo>
                    <a:pt x="0" y="1142"/>
                  </a:lnTo>
                  <a:lnTo>
                    <a:pt x="787" y="1142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1659394" y="3580752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69" h="35560">
                  <a:moveTo>
                    <a:pt x="0" y="1142"/>
                  </a:moveTo>
                  <a:lnTo>
                    <a:pt x="0" y="35496"/>
                  </a:lnTo>
                  <a:lnTo>
                    <a:pt x="787" y="35496"/>
                  </a:lnTo>
                  <a:lnTo>
                    <a:pt x="787" y="1142"/>
                  </a:lnTo>
                  <a:lnTo>
                    <a:pt x="0" y="1142"/>
                  </a:lnTo>
                  <a:close/>
                </a:path>
                <a:path w="1269" h="35560">
                  <a:moveTo>
                    <a:pt x="0" y="0"/>
                  </a:moveTo>
                  <a:lnTo>
                    <a:pt x="0" y="1142"/>
                  </a:lnTo>
                  <a:lnTo>
                    <a:pt x="787" y="1142"/>
                  </a:lnTo>
                  <a:lnTo>
                    <a:pt x="7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1660182" y="3580752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69" h="35560">
                  <a:moveTo>
                    <a:pt x="0" y="1142"/>
                  </a:moveTo>
                  <a:lnTo>
                    <a:pt x="0" y="35496"/>
                  </a:lnTo>
                  <a:lnTo>
                    <a:pt x="787" y="35496"/>
                  </a:lnTo>
                  <a:lnTo>
                    <a:pt x="787" y="1142"/>
                  </a:lnTo>
                  <a:lnTo>
                    <a:pt x="0" y="1142"/>
                  </a:lnTo>
                  <a:close/>
                </a:path>
                <a:path w="1269" h="35560">
                  <a:moveTo>
                    <a:pt x="0" y="0"/>
                  </a:moveTo>
                  <a:lnTo>
                    <a:pt x="0" y="1142"/>
                  </a:lnTo>
                  <a:lnTo>
                    <a:pt x="787" y="1142"/>
                  </a:lnTo>
                  <a:lnTo>
                    <a:pt x="787" y="233"/>
                  </a:lnTo>
                  <a:lnTo>
                    <a:pt x="3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1660956" y="3580979"/>
              <a:ext cx="1270" cy="35560"/>
            </a:xfrm>
            <a:custGeom>
              <a:avLst/>
              <a:gdLst/>
              <a:ahLst/>
              <a:cxnLst/>
              <a:rect l="l" t="t" r="r" b="b"/>
              <a:pathLst>
                <a:path w="1269" h="35560">
                  <a:moveTo>
                    <a:pt x="0" y="915"/>
                  </a:moveTo>
                  <a:lnTo>
                    <a:pt x="0" y="35269"/>
                  </a:lnTo>
                  <a:lnTo>
                    <a:pt x="787" y="35269"/>
                  </a:lnTo>
                  <a:lnTo>
                    <a:pt x="787" y="915"/>
                  </a:lnTo>
                  <a:lnTo>
                    <a:pt x="0" y="915"/>
                  </a:lnTo>
                  <a:close/>
                </a:path>
                <a:path w="1269" h="35560">
                  <a:moveTo>
                    <a:pt x="0" y="0"/>
                  </a:moveTo>
                  <a:lnTo>
                    <a:pt x="0" y="915"/>
                  </a:lnTo>
                  <a:lnTo>
                    <a:pt x="787" y="915"/>
                  </a:lnTo>
                  <a:lnTo>
                    <a:pt x="787" y="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1661744" y="3581371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0" y="524"/>
                  </a:moveTo>
                  <a:lnTo>
                    <a:pt x="0" y="34877"/>
                  </a:lnTo>
                  <a:lnTo>
                    <a:pt x="787" y="34877"/>
                  </a:lnTo>
                  <a:lnTo>
                    <a:pt x="787" y="524"/>
                  </a:lnTo>
                  <a:lnTo>
                    <a:pt x="0" y="524"/>
                  </a:lnTo>
                  <a:close/>
                </a:path>
                <a:path w="1269" h="34925">
                  <a:moveTo>
                    <a:pt x="0" y="0"/>
                  </a:moveTo>
                  <a:lnTo>
                    <a:pt x="0" y="524"/>
                  </a:lnTo>
                  <a:lnTo>
                    <a:pt x="787" y="524"/>
                  </a:lnTo>
                  <a:lnTo>
                    <a:pt x="787" y="3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1662569" y="3452050"/>
              <a:ext cx="1270" cy="164465"/>
            </a:xfrm>
            <a:custGeom>
              <a:avLst/>
              <a:gdLst/>
              <a:ahLst/>
              <a:cxnLst/>
              <a:rect l="l" t="t" r="r" b="b"/>
              <a:pathLst>
                <a:path w="1269" h="164464">
                  <a:moveTo>
                    <a:pt x="736" y="0"/>
                  </a:moveTo>
                  <a:lnTo>
                    <a:pt x="228" y="457"/>
                  </a:lnTo>
                  <a:lnTo>
                    <a:pt x="228" y="129781"/>
                  </a:lnTo>
                  <a:lnTo>
                    <a:pt x="0" y="129743"/>
                  </a:lnTo>
                  <a:lnTo>
                    <a:pt x="0" y="164198"/>
                  </a:lnTo>
                  <a:lnTo>
                    <a:pt x="736" y="164198"/>
                  </a:lnTo>
                  <a:lnTo>
                    <a:pt x="736" y="129844"/>
                  </a:lnTo>
                  <a:lnTo>
                    <a:pt x="736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1663306" y="3451326"/>
              <a:ext cx="1270" cy="165100"/>
            </a:xfrm>
            <a:custGeom>
              <a:avLst/>
              <a:gdLst/>
              <a:ahLst/>
              <a:cxnLst/>
              <a:rect l="l" t="t" r="r" b="b"/>
              <a:pathLst>
                <a:path w="1269" h="165100">
                  <a:moveTo>
                    <a:pt x="787" y="0"/>
                  </a:moveTo>
                  <a:lnTo>
                    <a:pt x="0" y="723"/>
                  </a:lnTo>
                  <a:lnTo>
                    <a:pt x="0" y="130568"/>
                  </a:lnTo>
                  <a:lnTo>
                    <a:pt x="0" y="164922"/>
                  </a:lnTo>
                  <a:lnTo>
                    <a:pt x="787" y="164922"/>
                  </a:lnTo>
                  <a:lnTo>
                    <a:pt x="787" y="130568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1664093" y="3450602"/>
              <a:ext cx="1270" cy="165735"/>
            </a:xfrm>
            <a:custGeom>
              <a:avLst/>
              <a:gdLst/>
              <a:ahLst/>
              <a:cxnLst/>
              <a:rect l="l" t="t" r="r" b="b"/>
              <a:pathLst>
                <a:path w="1269" h="165735">
                  <a:moveTo>
                    <a:pt x="787" y="0"/>
                  </a:moveTo>
                  <a:lnTo>
                    <a:pt x="0" y="723"/>
                  </a:lnTo>
                  <a:lnTo>
                    <a:pt x="0" y="131292"/>
                  </a:lnTo>
                  <a:lnTo>
                    <a:pt x="0" y="165646"/>
                  </a:lnTo>
                  <a:lnTo>
                    <a:pt x="787" y="165646"/>
                  </a:lnTo>
                  <a:lnTo>
                    <a:pt x="787" y="13129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1664868" y="3449167"/>
              <a:ext cx="1905" cy="339725"/>
            </a:xfrm>
            <a:custGeom>
              <a:avLst/>
              <a:gdLst/>
              <a:ahLst/>
              <a:cxnLst/>
              <a:rect l="l" t="t" r="r" b="b"/>
              <a:pathLst>
                <a:path w="1905" h="339725">
                  <a:moveTo>
                    <a:pt x="1574" y="0"/>
                  </a:moveTo>
                  <a:lnTo>
                    <a:pt x="787" y="723"/>
                  </a:lnTo>
                  <a:lnTo>
                    <a:pt x="0" y="1447"/>
                  </a:lnTo>
                  <a:lnTo>
                    <a:pt x="0" y="132727"/>
                  </a:lnTo>
                  <a:lnTo>
                    <a:pt x="0" y="167081"/>
                  </a:lnTo>
                  <a:lnTo>
                    <a:pt x="215" y="167081"/>
                  </a:lnTo>
                  <a:lnTo>
                    <a:pt x="215" y="336537"/>
                  </a:lnTo>
                  <a:lnTo>
                    <a:pt x="787" y="337654"/>
                  </a:lnTo>
                  <a:lnTo>
                    <a:pt x="1574" y="339191"/>
                  </a:lnTo>
                  <a:lnTo>
                    <a:pt x="1574" y="167081"/>
                  </a:lnTo>
                  <a:lnTo>
                    <a:pt x="1574" y="132727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1666443" y="3448443"/>
              <a:ext cx="1270" cy="341630"/>
            </a:xfrm>
            <a:custGeom>
              <a:avLst/>
              <a:gdLst/>
              <a:ahLst/>
              <a:cxnLst/>
              <a:rect l="l" t="t" r="r" b="b"/>
              <a:pathLst>
                <a:path w="1269" h="341629">
                  <a:moveTo>
                    <a:pt x="787" y="0"/>
                  </a:moveTo>
                  <a:lnTo>
                    <a:pt x="0" y="723"/>
                  </a:lnTo>
                  <a:lnTo>
                    <a:pt x="0" y="133451"/>
                  </a:lnTo>
                  <a:lnTo>
                    <a:pt x="0" y="167805"/>
                  </a:lnTo>
                  <a:lnTo>
                    <a:pt x="0" y="339915"/>
                  </a:lnTo>
                  <a:lnTo>
                    <a:pt x="787" y="341452"/>
                  </a:lnTo>
                  <a:lnTo>
                    <a:pt x="787" y="167805"/>
                  </a:lnTo>
                  <a:lnTo>
                    <a:pt x="787" y="133451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1667217" y="3447732"/>
              <a:ext cx="1270" cy="344170"/>
            </a:xfrm>
            <a:custGeom>
              <a:avLst/>
              <a:gdLst/>
              <a:ahLst/>
              <a:cxnLst/>
              <a:rect l="l" t="t" r="r" b="b"/>
              <a:pathLst>
                <a:path w="1269" h="344170">
                  <a:moveTo>
                    <a:pt x="787" y="0"/>
                  </a:moveTo>
                  <a:lnTo>
                    <a:pt x="0" y="723"/>
                  </a:lnTo>
                  <a:lnTo>
                    <a:pt x="0" y="134162"/>
                  </a:lnTo>
                  <a:lnTo>
                    <a:pt x="0" y="168516"/>
                  </a:lnTo>
                  <a:lnTo>
                    <a:pt x="0" y="342138"/>
                  </a:lnTo>
                  <a:lnTo>
                    <a:pt x="787" y="343662"/>
                  </a:lnTo>
                  <a:lnTo>
                    <a:pt x="787" y="168516"/>
                  </a:lnTo>
                  <a:lnTo>
                    <a:pt x="787" y="1341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1668005" y="3446284"/>
              <a:ext cx="1905" cy="348615"/>
            </a:xfrm>
            <a:custGeom>
              <a:avLst/>
              <a:gdLst/>
              <a:ahLst/>
              <a:cxnLst/>
              <a:rect l="l" t="t" r="r" b="b"/>
              <a:pathLst>
                <a:path w="1905" h="348614">
                  <a:moveTo>
                    <a:pt x="1574" y="0"/>
                  </a:moveTo>
                  <a:lnTo>
                    <a:pt x="787" y="723"/>
                  </a:lnTo>
                  <a:lnTo>
                    <a:pt x="0" y="1447"/>
                  </a:lnTo>
                  <a:lnTo>
                    <a:pt x="0" y="135610"/>
                  </a:lnTo>
                  <a:lnTo>
                    <a:pt x="0" y="169964"/>
                  </a:lnTo>
                  <a:lnTo>
                    <a:pt x="0" y="345109"/>
                  </a:lnTo>
                  <a:lnTo>
                    <a:pt x="787" y="346646"/>
                  </a:lnTo>
                  <a:lnTo>
                    <a:pt x="1574" y="348183"/>
                  </a:lnTo>
                  <a:lnTo>
                    <a:pt x="1574" y="169964"/>
                  </a:lnTo>
                  <a:lnTo>
                    <a:pt x="1574" y="135610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1669567" y="3445573"/>
              <a:ext cx="1270" cy="350520"/>
            </a:xfrm>
            <a:custGeom>
              <a:avLst/>
              <a:gdLst/>
              <a:ahLst/>
              <a:cxnLst/>
              <a:rect l="l" t="t" r="r" b="b"/>
              <a:pathLst>
                <a:path w="1269" h="350520">
                  <a:moveTo>
                    <a:pt x="787" y="0"/>
                  </a:moveTo>
                  <a:lnTo>
                    <a:pt x="0" y="723"/>
                  </a:lnTo>
                  <a:lnTo>
                    <a:pt x="0" y="136321"/>
                  </a:lnTo>
                  <a:lnTo>
                    <a:pt x="0" y="170675"/>
                  </a:lnTo>
                  <a:lnTo>
                    <a:pt x="0" y="348869"/>
                  </a:lnTo>
                  <a:lnTo>
                    <a:pt x="787" y="350405"/>
                  </a:lnTo>
                  <a:lnTo>
                    <a:pt x="787" y="170675"/>
                  </a:lnTo>
                  <a:lnTo>
                    <a:pt x="787" y="136321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1670354" y="3444862"/>
              <a:ext cx="1270" cy="353060"/>
            </a:xfrm>
            <a:custGeom>
              <a:avLst/>
              <a:gdLst/>
              <a:ahLst/>
              <a:cxnLst/>
              <a:rect l="l" t="t" r="r" b="b"/>
              <a:pathLst>
                <a:path w="1269" h="353060">
                  <a:moveTo>
                    <a:pt x="787" y="0"/>
                  </a:moveTo>
                  <a:lnTo>
                    <a:pt x="0" y="711"/>
                  </a:lnTo>
                  <a:lnTo>
                    <a:pt x="0" y="137033"/>
                  </a:lnTo>
                  <a:lnTo>
                    <a:pt x="0" y="171386"/>
                  </a:lnTo>
                  <a:lnTo>
                    <a:pt x="0" y="351116"/>
                  </a:lnTo>
                  <a:lnTo>
                    <a:pt x="787" y="352640"/>
                  </a:lnTo>
                  <a:lnTo>
                    <a:pt x="787" y="171386"/>
                  </a:lnTo>
                  <a:lnTo>
                    <a:pt x="787" y="137033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1671142" y="3443426"/>
              <a:ext cx="1905" cy="357505"/>
            </a:xfrm>
            <a:custGeom>
              <a:avLst/>
              <a:gdLst/>
              <a:ahLst/>
              <a:cxnLst/>
              <a:rect l="l" t="t" r="r" b="b"/>
              <a:pathLst>
                <a:path w="1905" h="357504">
                  <a:moveTo>
                    <a:pt x="1562" y="0"/>
                  </a:moveTo>
                  <a:lnTo>
                    <a:pt x="787" y="711"/>
                  </a:lnTo>
                  <a:lnTo>
                    <a:pt x="0" y="1435"/>
                  </a:lnTo>
                  <a:lnTo>
                    <a:pt x="0" y="138468"/>
                  </a:lnTo>
                  <a:lnTo>
                    <a:pt x="0" y="172821"/>
                  </a:lnTo>
                  <a:lnTo>
                    <a:pt x="0" y="354076"/>
                  </a:lnTo>
                  <a:lnTo>
                    <a:pt x="787" y="355612"/>
                  </a:lnTo>
                  <a:lnTo>
                    <a:pt x="1562" y="357124"/>
                  </a:lnTo>
                  <a:lnTo>
                    <a:pt x="1562" y="172821"/>
                  </a:lnTo>
                  <a:lnTo>
                    <a:pt x="1562" y="138468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1672704" y="3442703"/>
              <a:ext cx="1270" cy="359410"/>
            </a:xfrm>
            <a:custGeom>
              <a:avLst/>
              <a:gdLst/>
              <a:ahLst/>
              <a:cxnLst/>
              <a:rect l="l" t="t" r="r" b="b"/>
              <a:pathLst>
                <a:path w="1269" h="359410">
                  <a:moveTo>
                    <a:pt x="787" y="0"/>
                  </a:moveTo>
                  <a:lnTo>
                    <a:pt x="0" y="723"/>
                  </a:lnTo>
                  <a:lnTo>
                    <a:pt x="0" y="139192"/>
                  </a:lnTo>
                  <a:lnTo>
                    <a:pt x="0" y="173545"/>
                  </a:lnTo>
                  <a:lnTo>
                    <a:pt x="0" y="357847"/>
                  </a:lnTo>
                  <a:lnTo>
                    <a:pt x="787" y="359384"/>
                  </a:lnTo>
                  <a:lnTo>
                    <a:pt x="787" y="173545"/>
                  </a:lnTo>
                  <a:lnTo>
                    <a:pt x="787" y="13919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1673479" y="3441991"/>
              <a:ext cx="1270" cy="361950"/>
            </a:xfrm>
            <a:custGeom>
              <a:avLst/>
              <a:gdLst/>
              <a:ahLst/>
              <a:cxnLst/>
              <a:rect l="l" t="t" r="r" b="b"/>
              <a:pathLst>
                <a:path w="1269" h="361950">
                  <a:moveTo>
                    <a:pt x="787" y="0"/>
                  </a:moveTo>
                  <a:lnTo>
                    <a:pt x="0" y="723"/>
                  </a:lnTo>
                  <a:lnTo>
                    <a:pt x="0" y="139903"/>
                  </a:lnTo>
                  <a:lnTo>
                    <a:pt x="0" y="174256"/>
                  </a:lnTo>
                  <a:lnTo>
                    <a:pt x="0" y="360070"/>
                  </a:lnTo>
                  <a:lnTo>
                    <a:pt x="787" y="361607"/>
                  </a:lnTo>
                  <a:lnTo>
                    <a:pt x="787" y="174256"/>
                  </a:lnTo>
                  <a:lnTo>
                    <a:pt x="787" y="139903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1674266" y="3441267"/>
              <a:ext cx="1270" cy="363855"/>
            </a:xfrm>
            <a:custGeom>
              <a:avLst/>
              <a:gdLst/>
              <a:ahLst/>
              <a:cxnLst/>
              <a:rect l="l" t="t" r="r" b="b"/>
              <a:pathLst>
                <a:path w="1269" h="363854">
                  <a:moveTo>
                    <a:pt x="787" y="0"/>
                  </a:moveTo>
                  <a:lnTo>
                    <a:pt x="0" y="723"/>
                  </a:lnTo>
                  <a:lnTo>
                    <a:pt x="0" y="140627"/>
                  </a:lnTo>
                  <a:lnTo>
                    <a:pt x="0" y="174980"/>
                  </a:lnTo>
                  <a:lnTo>
                    <a:pt x="0" y="362331"/>
                  </a:lnTo>
                  <a:lnTo>
                    <a:pt x="787" y="363855"/>
                  </a:lnTo>
                  <a:lnTo>
                    <a:pt x="787" y="174980"/>
                  </a:lnTo>
                  <a:lnTo>
                    <a:pt x="787" y="140627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1675053" y="3440544"/>
              <a:ext cx="1270" cy="366395"/>
            </a:xfrm>
            <a:custGeom>
              <a:avLst/>
              <a:gdLst/>
              <a:ahLst/>
              <a:cxnLst/>
              <a:rect l="l" t="t" r="r" b="b"/>
              <a:pathLst>
                <a:path w="1269" h="366395">
                  <a:moveTo>
                    <a:pt x="787" y="0"/>
                  </a:moveTo>
                  <a:lnTo>
                    <a:pt x="0" y="723"/>
                  </a:lnTo>
                  <a:lnTo>
                    <a:pt x="0" y="141351"/>
                  </a:lnTo>
                  <a:lnTo>
                    <a:pt x="0" y="175704"/>
                  </a:lnTo>
                  <a:lnTo>
                    <a:pt x="0" y="364578"/>
                  </a:lnTo>
                  <a:lnTo>
                    <a:pt x="787" y="366115"/>
                  </a:lnTo>
                  <a:lnTo>
                    <a:pt x="787" y="175704"/>
                  </a:lnTo>
                  <a:lnTo>
                    <a:pt x="787" y="141351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1675828" y="3439832"/>
              <a:ext cx="1270" cy="368935"/>
            </a:xfrm>
            <a:custGeom>
              <a:avLst/>
              <a:gdLst/>
              <a:ahLst/>
              <a:cxnLst/>
              <a:rect l="l" t="t" r="r" b="b"/>
              <a:pathLst>
                <a:path w="1269" h="368935">
                  <a:moveTo>
                    <a:pt x="787" y="0"/>
                  </a:moveTo>
                  <a:lnTo>
                    <a:pt x="0" y="723"/>
                  </a:lnTo>
                  <a:lnTo>
                    <a:pt x="0" y="142062"/>
                  </a:lnTo>
                  <a:lnTo>
                    <a:pt x="0" y="176415"/>
                  </a:lnTo>
                  <a:lnTo>
                    <a:pt x="0" y="366801"/>
                  </a:lnTo>
                  <a:lnTo>
                    <a:pt x="787" y="368338"/>
                  </a:lnTo>
                  <a:lnTo>
                    <a:pt x="787" y="176415"/>
                  </a:lnTo>
                  <a:lnTo>
                    <a:pt x="787" y="142062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1676615" y="3439870"/>
              <a:ext cx="1270" cy="370205"/>
            </a:xfrm>
            <a:custGeom>
              <a:avLst/>
              <a:gdLst/>
              <a:ahLst/>
              <a:cxnLst/>
              <a:rect l="l" t="t" r="r" b="b"/>
              <a:pathLst>
                <a:path w="1269" h="370204">
                  <a:moveTo>
                    <a:pt x="787" y="0"/>
                  </a:moveTo>
                  <a:lnTo>
                    <a:pt x="0" y="0"/>
                  </a:lnTo>
                  <a:lnTo>
                    <a:pt x="0" y="142024"/>
                  </a:lnTo>
                  <a:lnTo>
                    <a:pt x="0" y="176377"/>
                  </a:lnTo>
                  <a:lnTo>
                    <a:pt x="0" y="368300"/>
                  </a:lnTo>
                  <a:lnTo>
                    <a:pt x="787" y="369836"/>
                  </a:lnTo>
                  <a:lnTo>
                    <a:pt x="787" y="176377"/>
                  </a:lnTo>
                  <a:lnTo>
                    <a:pt x="787" y="142024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1677403" y="3439909"/>
              <a:ext cx="1270" cy="371475"/>
            </a:xfrm>
            <a:custGeom>
              <a:avLst/>
              <a:gdLst/>
              <a:ahLst/>
              <a:cxnLst/>
              <a:rect l="l" t="t" r="r" b="b"/>
              <a:pathLst>
                <a:path w="1269" h="37147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9798"/>
                  </a:lnTo>
                  <a:lnTo>
                    <a:pt x="787" y="37132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1678178" y="3439909"/>
              <a:ext cx="1270" cy="373380"/>
            </a:xfrm>
            <a:custGeom>
              <a:avLst/>
              <a:gdLst/>
              <a:ahLst/>
              <a:cxnLst/>
              <a:rect l="l" t="t" r="r" b="b"/>
              <a:pathLst>
                <a:path w="1269" h="373379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1297"/>
                  </a:lnTo>
                  <a:lnTo>
                    <a:pt x="787" y="372833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1678965" y="3439909"/>
              <a:ext cx="1905" cy="375920"/>
            </a:xfrm>
            <a:custGeom>
              <a:avLst/>
              <a:gdLst/>
              <a:ahLst/>
              <a:cxnLst/>
              <a:rect l="l" t="t" r="r" b="b"/>
              <a:pathLst>
                <a:path w="1905" h="375920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2833"/>
                  </a:lnTo>
                  <a:lnTo>
                    <a:pt x="787" y="374370"/>
                  </a:lnTo>
                  <a:lnTo>
                    <a:pt x="1574" y="375907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1680527" y="3439909"/>
              <a:ext cx="1270" cy="377825"/>
            </a:xfrm>
            <a:custGeom>
              <a:avLst/>
              <a:gdLst/>
              <a:ahLst/>
              <a:cxnLst/>
              <a:rect l="l" t="t" r="r" b="b"/>
              <a:pathLst>
                <a:path w="1269" h="37782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5881"/>
                  </a:lnTo>
                  <a:lnTo>
                    <a:pt x="787" y="377405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1681314" y="3439909"/>
              <a:ext cx="1905" cy="381000"/>
            </a:xfrm>
            <a:custGeom>
              <a:avLst/>
              <a:gdLst/>
              <a:ahLst/>
              <a:cxnLst/>
              <a:rect l="l" t="t" r="r" b="b"/>
              <a:pathLst>
                <a:path w="1905" h="381000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7405"/>
                  </a:lnTo>
                  <a:lnTo>
                    <a:pt x="787" y="378942"/>
                  </a:lnTo>
                  <a:lnTo>
                    <a:pt x="1562" y="380453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1682877" y="3439909"/>
              <a:ext cx="1270" cy="382270"/>
            </a:xfrm>
            <a:custGeom>
              <a:avLst/>
              <a:gdLst/>
              <a:ahLst/>
              <a:cxnLst/>
              <a:rect l="l" t="t" r="r" b="b"/>
              <a:pathLst>
                <a:path w="1269" h="382270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0453"/>
                  </a:lnTo>
                  <a:lnTo>
                    <a:pt x="787" y="381990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1683664" y="3439909"/>
              <a:ext cx="1905" cy="385445"/>
            </a:xfrm>
            <a:custGeom>
              <a:avLst/>
              <a:gdLst/>
              <a:ahLst/>
              <a:cxnLst/>
              <a:rect l="l" t="t" r="r" b="b"/>
              <a:pathLst>
                <a:path w="1905" h="38544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1990"/>
                  </a:lnTo>
                  <a:lnTo>
                    <a:pt x="787" y="383514"/>
                  </a:lnTo>
                  <a:lnTo>
                    <a:pt x="1562" y="385025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1685226" y="3439909"/>
              <a:ext cx="1270" cy="386715"/>
            </a:xfrm>
            <a:custGeom>
              <a:avLst/>
              <a:gdLst/>
              <a:ahLst/>
              <a:cxnLst/>
              <a:rect l="l" t="t" r="r" b="b"/>
              <a:pathLst>
                <a:path w="1269" h="38671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5025"/>
                  </a:lnTo>
                  <a:lnTo>
                    <a:pt x="787" y="38656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1686013" y="3439909"/>
              <a:ext cx="1905" cy="560070"/>
            </a:xfrm>
            <a:custGeom>
              <a:avLst/>
              <a:gdLst/>
              <a:ahLst/>
              <a:cxnLst/>
              <a:rect l="l" t="t" r="r" b="b"/>
              <a:pathLst>
                <a:path w="1905" h="560070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6562"/>
                  </a:lnTo>
                  <a:lnTo>
                    <a:pt x="774" y="388137"/>
                  </a:lnTo>
                  <a:lnTo>
                    <a:pt x="774" y="558774"/>
                  </a:lnTo>
                  <a:lnTo>
                    <a:pt x="1562" y="559955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1687576" y="3439909"/>
              <a:ext cx="1270" cy="561340"/>
            </a:xfrm>
            <a:custGeom>
              <a:avLst/>
              <a:gdLst/>
              <a:ahLst/>
              <a:cxnLst/>
              <a:rect l="l" t="t" r="r" b="b"/>
              <a:pathLst>
                <a:path w="1269" h="561339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59892"/>
                  </a:lnTo>
                  <a:lnTo>
                    <a:pt x="787" y="561073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1688363" y="3439909"/>
              <a:ext cx="1270" cy="562610"/>
            </a:xfrm>
            <a:custGeom>
              <a:avLst/>
              <a:gdLst/>
              <a:ahLst/>
              <a:cxnLst/>
              <a:rect l="l" t="t" r="r" b="b"/>
              <a:pathLst>
                <a:path w="1269" h="562610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1073"/>
                  </a:lnTo>
                  <a:lnTo>
                    <a:pt x="787" y="562254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1689138" y="3439909"/>
              <a:ext cx="1270" cy="563880"/>
            </a:xfrm>
            <a:custGeom>
              <a:avLst/>
              <a:gdLst/>
              <a:ahLst/>
              <a:cxnLst/>
              <a:rect l="l" t="t" r="r" b="b"/>
              <a:pathLst>
                <a:path w="1269" h="563879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2229"/>
                  </a:lnTo>
                  <a:lnTo>
                    <a:pt x="787" y="563410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1689925" y="3439909"/>
              <a:ext cx="1270" cy="565150"/>
            </a:xfrm>
            <a:custGeom>
              <a:avLst/>
              <a:gdLst/>
              <a:ahLst/>
              <a:cxnLst/>
              <a:rect l="l" t="t" r="r" b="b"/>
              <a:pathLst>
                <a:path w="1269" h="565150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3410"/>
                  </a:lnTo>
                  <a:lnTo>
                    <a:pt x="787" y="564591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1690712" y="3439909"/>
              <a:ext cx="1270" cy="565785"/>
            </a:xfrm>
            <a:custGeom>
              <a:avLst/>
              <a:gdLst/>
              <a:ahLst/>
              <a:cxnLst/>
              <a:rect l="l" t="t" r="r" b="b"/>
              <a:pathLst>
                <a:path w="1269" h="5657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4591"/>
                  </a:lnTo>
                  <a:lnTo>
                    <a:pt x="787" y="56577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1691487" y="3439909"/>
              <a:ext cx="1270" cy="567055"/>
            </a:xfrm>
            <a:custGeom>
              <a:avLst/>
              <a:gdLst/>
              <a:ahLst/>
              <a:cxnLst/>
              <a:rect l="l" t="t" r="r" b="b"/>
              <a:pathLst>
                <a:path w="1269" h="56705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5759"/>
                  </a:lnTo>
                  <a:lnTo>
                    <a:pt x="787" y="566940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1692275" y="3439909"/>
              <a:ext cx="1270" cy="568325"/>
            </a:xfrm>
            <a:custGeom>
              <a:avLst/>
              <a:gdLst/>
              <a:ahLst/>
              <a:cxnLst/>
              <a:rect l="l" t="t" r="r" b="b"/>
              <a:pathLst>
                <a:path w="1269" h="56832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6940"/>
                  </a:lnTo>
                  <a:lnTo>
                    <a:pt x="787" y="568121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1693049" y="3439909"/>
              <a:ext cx="1270" cy="569595"/>
            </a:xfrm>
            <a:custGeom>
              <a:avLst/>
              <a:gdLst/>
              <a:ahLst/>
              <a:cxnLst/>
              <a:rect l="l" t="t" r="r" b="b"/>
              <a:pathLst>
                <a:path w="1269" h="56959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8096"/>
                  </a:lnTo>
                  <a:lnTo>
                    <a:pt x="787" y="569277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1693837" y="3439909"/>
              <a:ext cx="1905" cy="572135"/>
            </a:xfrm>
            <a:custGeom>
              <a:avLst/>
              <a:gdLst/>
              <a:ahLst/>
              <a:cxnLst/>
              <a:rect l="l" t="t" r="r" b="b"/>
              <a:pathLst>
                <a:path w="1905" h="57213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9277"/>
                  </a:lnTo>
                  <a:lnTo>
                    <a:pt x="787" y="570458"/>
                  </a:lnTo>
                  <a:lnTo>
                    <a:pt x="1574" y="571639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1695399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50" y="705332"/>
                  </a:lnTo>
                  <a:lnTo>
                    <a:pt x="787" y="705332"/>
                  </a:lnTo>
                  <a:lnTo>
                    <a:pt x="1320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169697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1697748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1698536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1699323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1700098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1700885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1701673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74" y="705332"/>
                  </a:lnTo>
                  <a:lnTo>
                    <a:pt x="1562" y="705332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1703235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1704009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1704797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170558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1706359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170793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1708708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1709496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1710283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1711058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1712620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1713407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1714195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1714969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171654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1717319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1718106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1718894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74" y="705332"/>
                  </a:lnTo>
                  <a:lnTo>
                    <a:pt x="1562" y="705332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1720456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1721243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1722018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1723580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1725155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74" y="705332"/>
                  </a:lnTo>
                  <a:lnTo>
                    <a:pt x="1562" y="705332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1726717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49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62" y="705332"/>
                  </a:lnTo>
                  <a:lnTo>
                    <a:pt x="1549" y="705332"/>
                  </a:lnTo>
                  <a:lnTo>
                    <a:pt x="1549" y="176339"/>
                  </a:lnTo>
                  <a:lnTo>
                    <a:pt x="1549" y="141986"/>
                  </a:lnTo>
                  <a:lnTo>
                    <a:pt x="154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1728266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1729829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1731403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74" y="705332"/>
                  </a:lnTo>
                  <a:lnTo>
                    <a:pt x="1562" y="705332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1732965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1733753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1734527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1736102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1736877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173766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1738439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174001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1740789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1741576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1742363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74" y="705332"/>
                  </a:lnTo>
                  <a:lnTo>
                    <a:pt x="1562" y="705332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1743926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1744713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1745488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1746275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1747050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174862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1749399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1750187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1750974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1751749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1753323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1754098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1754886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1755673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1756448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1757235" y="3439909"/>
              <a:ext cx="1270" cy="705485"/>
            </a:xfrm>
            <a:custGeom>
              <a:avLst/>
              <a:gdLst/>
              <a:ahLst/>
              <a:cxnLst/>
              <a:rect l="l" t="t" r="r" b="b"/>
              <a:pathLst>
                <a:path w="1269" h="7054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1758010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787" y="705332"/>
                  </a:lnTo>
                  <a:lnTo>
                    <a:pt x="1574" y="705332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1759585" y="3439909"/>
              <a:ext cx="1905" cy="705485"/>
            </a:xfrm>
            <a:custGeom>
              <a:avLst/>
              <a:gdLst/>
              <a:ahLst/>
              <a:cxnLst/>
              <a:rect l="l" t="t" r="r" b="b"/>
              <a:pathLst>
                <a:path w="1905" h="705485">
                  <a:moveTo>
                    <a:pt x="1562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705332"/>
                  </a:lnTo>
                  <a:lnTo>
                    <a:pt x="533" y="705332"/>
                  </a:lnTo>
                  <a:lnTo>
                    <a:pt x="533" y="572516"/>
                  </a:lnTo>
                  <a:lnTo>
                    <a:pt x="774" y="572109"/>
                  </a:lnTo>
                  <a:lnTo>
                    <a:pt x="1562" y="570763"/>
                  </a:lnTo>
                  <a:lnTo>
                    <a:pt x="1562" y="176339"/>
                  </a:lnTo>
                  <a:lnTo>
                    <a:pt x="1562" y="141986"/>
                  </a:lnTo>
                  <a:lnTo>
                    <a:pt x="156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1761147" y="3439909"/>
              <a:ext cx="1270" cy="570865"/>
            </a:xfrm>
            <a:custGeom>
              <a:avLst/>
              <a:gdLst/>
              <a:ahLst/>
              <a:cxnLst/>
              <a:rect l="l" t="t" r="r" b="b"/>
              <a:pathLst>
                <a:path w="1269" h="57086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70763"/>
                  </a:lnTo>
                  <a:lnTo>
                    <a:pt x="787" y="569404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1761934" y="3439909"/>
              <a:ext cx="1270" cy="569595"/>
            </a:xfrm>
            <a:custGeom>
              <a:avLst/>
              <a:gdLst/>
              <a:ahLst/>
              <a:cxnLst/>
              <a:rect l="l" t="t" r="r" b="b"/>
              <a:pathLst>
                <a:path w="1269" h="56959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9404"/>
                  </a:lnTo>
                  <a:lnTo>
                    <a:pt x="787" y="568058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1762709" y="3439909"/>
              <a:ext cx="1270" cy="568325"/>
            </a:xfrm>
            <a:custGeom>
              <a:avLst/>
              <a:gdLst/>
              <a:ahLst/>
              <a:cxnLst/>
              <a:rect l="l" t="t" r="r" b="b"/>
              <a:pathLst>
                <a:path w="1269" h="56832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8083"/>
                  </a:lnTo>
                  <a:lnTo>
                    <a:pt x="787" y="566724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1763496" y="3439909"/>
              <a:ext cx="1270" cy="567055"/>
            </a:xfrm>
            <a:custGeom>
              <a:avLst/>
              <a:gdLst/>
              <a:ahLst/>
              <a:cxnLst/>
              <a:rect l="l" t="t" r="r" b="b"/>
              <a:pathLst>
                <a:path w="1269" h="56705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6724"/>
                  </a:lnTo>
                  <a:lnTo>
                    <a:pt x="787" y="565378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1764284" y="3439909"/>
              <a:ext cx="1270" cy="565785"/>
            </a:xfrm>
            <a:custGeom>
              <a:avLst/>
              <a:gdLst/>
              <a:ahLst/>
              <a:cxnLst/>
              <a:rect l="l" t="t" r="r" b="b"/>
              <a:pathLst>
                <a:path w="1269" h="56578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5378"/>
                  </a:lnTo>
                  <a:lnTo>
                    <a:pt x="787" y="5640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1765058" y="3439909"/>
              <a:ext cx="1270" cy="564515"/>
            </a:xfrm>
            <a:custGeom>
              <a:avLst/>
              <a:gdLst/>
              <a:ahLst/>
              <a:cxnLst/>
              <a:rect l="l" t="t" r="r" b="b"/>
              <a:pathLst>
                <a:path w="1269" h="56451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4045"/>
                  </a:lnTo>
                  <a:lnTo>
                    <a:pt x="787" y="562698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1765846" y="3439909"/>
              <a:ext cx="1270" cy="563245"/>
            </a:xfrm>
            <a:custGeom>
              <a:avLst/>
              <a:gdLst/>
              <a:ahLst/>
              <a:cxnLst/>
              <a:rect l="l" t="t" r="r" b="b"/>
              <a:pathLst>
                <a:path w="1269" h="56324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2698"/>
                  </a:lnTo>
                  <a:lnTo>
                    <a:pt x="787" y="56135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1766620" y="3439909"/>
              <a:ext cx="1270" cy="561975"/>
            </a:xfrm>
            <a:custGeom>
              <a:avLst/>
              <a:gdLst/>
              <a:ahLst/>
              <a:cxnLst/>
              <a:rect l="l" t="t" r="r" b="b"/>
              <a:pathLst>
                <a:path w="1269" h="56197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1378"/>
                  </a:lnTo>
                  <a:lnTo>
                    <a:pt x="787" y="560019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1767408" y="3439909"/>
              <a:ext cx="1905" cy="560070"/>
            </a:xfrm>
            <a:custGeom>
              <a:avLst/>
              <a:gdLst/>
              <a:ahLst/>
              <a:cxnLst/>
              <a:rect l="l" t="t" r="r" b="b"/>
              <a:pathLst>
                <a:path w="1905" h="560070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560019"/>
                  </a:lnTo>
                  <a:lnTo>
                    <a:pt x="787" y="558774"/>
                  </a:lnTo>
                  <a:lnTo>
                    <a:pt x="787" y="388162"/>
                  </a:lnTo>
                  <a:lnTo>
                    <a:pt x="1574" y="386778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1768970" y="3439909"/>
              <a:ext cx="1270" cy="386715"/>
            </a:xfrm>
            <a:custGeom>
              <a:avLst/>
              <a:gdLst/>
              <a:ahLst/>
              <a:cxnLst/>
              <a:rect l="l" t="t" r="r" b="b"/>
              <a:pathLst>
                <a:path w="1269" h="38671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6689"/>
                  </a:lnTo>
                  <a:lnTo>
                    <a:pt x="787" y="385305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1769757" y="3439909"/>
              <a:ext cx="1905" cy="385445"/>
            </a:xfrm>
            <a:custGeom>
              <a:avLst/>
              <a:gdLst/>
              <a:ahLst/>
              <a:cxnLst/>
              <a:rect l="l" t="t" r="r" b="b"/>
              <a:pathLst>
                <a:path w="1905" h="38544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5305"/>
                  </a:lnTo>
                  <a:lnTo>
                    <a:pt x="787" y="383921"/>
                  </a:lnTo>
                  <a:lnTo>
                    <a:pt x="1574" y="382536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1771319" y="3439909"/>
              <a:ext cx="1270" cy="382905"/>
            </a:xfrm>
            <a:custGeom>
              <a:avLst/>
              <a:gdLst/>
              <a:ahLst/>
              <a:cxnLst/>
              <a:rect l="l" t="t" r="r" b="b"/>
              <a:pathLst>
                <a:path w="1269" h="38290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2549"/>
                  </a:lnTo>
                  <a:lnTo>
                    <a:pt x="787" y="381165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1772107" y="3439909"/>
              <a:ext cx="1905" cy="381635"/>
            </a:xfrm>
            <a:custGeom>
              <a:avLst/>
              <a:gdLst/>
              <a:ahLst/>
              <a:cxnLst/>
              <a:rect l="l" t="t" r="r" b="b"/>
              <a:pathLst>
                <a:path w="1905" h="38163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81165"/>
                  </a:lnTo>
                  <a:lnTo>
                    <a:pt x="787" y="379780"/>
                  </a:lnTo>
                  <a:lnTo>
                    <a:pt x="1574" y="378396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1773669" y="3439909"/>
              <a:ext cx="1270" cy="378460"/>
            </a:xfrm>
            <a:custGeom>
              <a:avLst/>
              <a:gdLst/>
              <a:ahLst/>
              <a:cxnLst/>
              <a:rect l="l" t="t" r="r" b="b"/>
              <a:pathLst>
                <a:path w="1269" h="378460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8421"/>
                  </a:lnTo>
                  <a:lnTo>
                    <a:pt x="787" y="377024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1774456" y="3439909"/>
              <a:ext cx="1905" cy="377190"/>
            </a:xfrm>
            <a:custGeom>
              <a:avLst/>
              <a:gdLst/>
              <a:ahLst/>
              <a:cxnLst/>
              <a:rect l="l" t="t" r="r" b="b"/>
              <a:pathLst>
                <a:path w="1905" h="377189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7024"/>
                  </a:lnTo>
                  <a:lnTo>
                    <a:pt x="787" y="375640"/>
                  </a:lnTo>
                  <a:lnTo>
                    <a:pt x="1574" y="374256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1776018" y="3439909"/>
              <a:ext cx="1270" cy="374650"/>
            </a:xfrm>
            <a:custGeom>
              <a:avLst/>
              <a:gdLst/>
              <a:ahLst/>
              <a:cxnLst/>
              <a:rect l="l" t="t" r="r" b="b"/>
              <a:pathLst>
                <a:path w="1269" h="374650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4281"/>
                  </a:lnTo>
                  <a:lnTo>
                    <a:pt x="787" y="372884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1776806" y="3439909"/>
              <a:ext cx="1270" cy="373380"/>
            </a:xfrm>
            <a:custGeom>
              <a:avLst/>
              <a:gdLst/>
              <a:ahLst/>
              <a:cxnLst/>
              <a:rect l="l" t="t" r="r" b="b"/>
              <a:pathLst>
                <a:path w="1269" h="373379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2884"/>
                  </a:lnTo>
                  <a:lnTo>
                    <a:pt x="787" y="371500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1777580" y="3439909"/>
              <a:ext cx="1270" cy="372110"/>
            </a:xfrm>
            <a:custGeom>
              <a:avLst/>
              <a:gdLst/>
              <a:ahLst/>
              <a:cxnLst/>
              <a:rect l="l" t="t" r="r" b="b"/>
              <a:pathLst>
                <a:path w="1269" h="372110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1525"/>
                  </a:lnTo>
                  <a:lnTo>
                    <a:pt x="787" y="370141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1778368" y="3439909"/>
              <a:ext cx="1270" cy="370205"/>
            </a:xfrm>
            <a:custGeom>
              <a:avLst/>
              <a:gdLst/>
              <a:ahLst/>
              <a:cxnLst/>
              <a:rect l="l" t="t" r="r" b="b"/>
              <a:pathLst>
                <a:path w="1269" h="37020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70141"/>
                  </a:lnTo>
                  <a:lnTo>
                    <a:pt x="787" y="368757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1779155" y="3439909"/>
              <a:ext cx="1270" cy="368935"/>
            </a:xfrm>
            <a:custGeom>
              <a:avLst/>
              <a:gdLst/>
              <a:ahLst/>
              <a:cxnLst/>
              <a:rect l="l" t="t" r="r" b="b"/>
              <a:pathLst>
                <a:path w="1269" h="36893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8757"/>
                  </a:lnTo>
                  <a:lnTo>
                    <a:pt x="787" y="367360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1779930" y="3439909"/>
              <a:ext cx="1270" cy="367665"/>
            </a:xfrm>
            <a:custGeom>
              <a:avLst/>
              <a:gdLst/>
              <a:ahLst/>
              <a:cxnLst/>
              <a:rect l="l" t="t" r="r" b="b"/>
              <a:pathLst>
                <a:path w="1269" h="367664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7385"/>
                  </a:lnTo>
                  <a:lnTo>
                    <a:pt x="787" y="366001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1780717" y="3439909"/>
              <a:ext cx="1270" cy="366395"/>
            </a:xfrm>
            <a:custGeom>
              <a:avLst/>
              <a:gdLst/>
              <a:ahLst/>
              <a:cxnLst/>
              <a:rect l="l" t="t" r="r" b="b"/>
              <a:pathLst>
                <a:path w="1269" h="36639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6001"/>
                  </a:lnTo>
                  <a:lnTo>
                    <a:pt x="787" y="364617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1781505" y="3439909"/>
              <a:ext cx="1270" cy="365125"/>
            </a:xfrm>
            <a:custGeom>
              <a:avLst/>
              <a:gdLst/>
              <a:ahLst/>
              <a:cxnLst/>
              <a:rect l="l" t="t" r="r" b="b"/>
              <a:pathLst>
                <a:path w="1269" h="365125">
                  <a:moveTo>
                    <a:pt x="787" y="0"/>
                  </a:move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4617"/>
                  </a:lnTo>
                  <a:lnTo>
                    <a:pt x="787" y="363232"/>
                  </a:lnTo>
                  <a:lnTo>
                    <a:pt x="787" y="176339"/>
                  </a:lnTo>
                  <a:lnTo>
                    <a:pt x="787" y="141986"/>
                  </a:lnTo>
                  <a:lnTo>
                    <a:pt x="787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1782279" y="3439909"/>
              <a:ext cx="1905" cy="363855"/>
            </a:xfrm>
            <a:custGeom>
              <a:avLst/>
              <a:gdLst/>
              <a:ahLst/>
              <a:cxnLst/>
              <a:rect l="l" t="t" r="r" b="b"/>
              <a:pathLst>
                <a:path w="1905" h="363854">
                  <a:moveTo>
                    <a:pt x="1574" y="1231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141986"/>
                  </a:lnTo>
                  <a:lnTo>
                    <a:pt x="0" y="176339"/>
                  </a:lnTo>
                  <a:lnTo>
                    <a:pt x="0" y="363245"/>
                  </a:lnTo>
                  <a:lnTo>
                    <a:pt x="787" y="361861"/>
                  </a:lnTo>
                  <a:lnTo>
                    <a:pt x="1574" y="360476"/>
                  </a:lnTo>
                  <a:lnTo>
                    <a:pt x="1574" y="176339"/>
                  </a:lnTo>
                  <a:lnTo>
                    <a:pt x="1574" y="141986"/>
                  </a:lnTo>
                  <a:lnTo>
                    <a:pt x="1574" y="1231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1783854" y="3441217"/>
              <a:ext cx="1270" cy="359410"/>
            </a:xfrm>
            <a:custGeom>
              <a:avLst/>
              <a:gdLst/>
              <a:ahLst/>
              <a:cxnLst/>
              <a:rect l="l" t="t" r="r" b="b"/>
              <a:pathLst>
                <a:path w="1269" h="359410">
                  <a:moveTo>
                    <a:pt x="787" y="1219"/>
                  </a:moveTo>
                  <a:lnTo>
                    <a:pt x="0" y="0"/>
                  </a:lnTo>
                  <a:lnTo>
                    <a:pt x="0" y="140677"/>
                  </a:lnTo>
                  <a:lnTo>
                    <a:pt x="0" y="175031"/>
                  </a:lnTo>
                  <a:lnTo>
                    <a:pt x="0" y="359168"/>
                  </a:lnTo>
                  <a:lnTo>
                    <a:pt x="787" y="357784"/>
                  </a:lnTo>
                  <a:lnTo>
                    <a:pt x="787" y="175031"/>
                  </a:lnTo>
                  <a:lnTo>
                    <a:pt x="787" y="140677"/>
                  </a:lnTo>
                  <a:lnTo>
                    <a:pt x="787" y="1219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1784629" y="3442423"/>
              <a:ext cx="1270" cy="356870"/>
            </a:xfrm>
            <a:custGeom>
              <a:avLst/>
              <a:gdLst/>
              <a:ahLst/>
              <a:cxnLst/>
              <a:rect l="l" t="t" r="r" b="b"/>
              <a:pathLst>
                <a:path w="1269" h="356870">
                  <a:moveTo>
                    <a:pt x="787" y="1219"/>
                  </a:moveTo>
                  <a:lnTo>
                    <a:pt x="0" y="0"/>
                  </a:lnTo>
                  <a:lnTo>
                    <a:pt x="0" y="139471"/>
                  </a:lnTo>
                  <a:lnTo>
                    <a:pt x="0" y="173824"/>
                  </a:lnTo>
                  <a:lnTo>
                    <a:pt x="0" y="356603"/>
                  </a:lnTo>
                  <a:lnTo>
                    <a:pt x="787" y="355206"/>
                  </a:lnTo>
                  <a:lnTo>
                    <a:pt x="787" y="173824"/>
                  </a:lnTo>
                  <a:lnTo>
                    <a:pt x="787" y="139471"/>
                  </a:lnTo>
                  <a:lnTo>
                    <a:pt x="787" y="1219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1785416" y="3443642"/>
              <a:ext cx="1905" cy="354330"/>
            </a:xfrm>
            <a:custGeom>
              <a:avLst/>
              <a:gdLst/>
              <a:ahLst/>
              <a:cxnLst/>
              <a:rect l="l" t="t" r="r" b="b"/>
              <a:pathLst>
                <a:path w="1905" h="354329">
                  <a:moveTo>
                    <a:pt x="1574" y="2451"/>
                  </a:moveTo>
                  <a:lnTo>
                    <a:pt x="787" y="1231"/>
                  </a:lnTo>
                  <a:lnTo>
                    <a:pt x="0" y="0"/>
                  </a:lnTo>
                  <a:lnTo>
                    <a:pt x="0" y="138252"/>
                  </a:lnTo>
                  <a:lnTo>
                    <a:pt x="0" y="172605"/>
                  </a:lnTo>
                  <a:lnTo>
                    <a:pt x="0" y="353987"/>
                  </a:lnTo>
                  <a:lnTo>
                    <a:pt x="787" y="352602"/>
                  </a:lnTo>
                  <a:lnTo>
                    <a:pt x="1574" y="351218"/>
                  </a:lnTo>
                  <a:lnTo>
                    <a:pt x="1574" y="172605"/>
                  </a:lnTo>
                  <a:lnTo>
                    <a:pt x="1574" y="138252"/>
                  </a:lnTo>
                  <a:lnTo>
                    <a:pt x="1574" y="2451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1786979" y="3446068"/>
              <a:ext cx="1270" cy="349250"/>
            </a:xfrm>
            <a:custGeom>
              <a:avLst/>
              <a:gdLst/>
              <a:ahLst/>
              <a:cxnLst/>
              <a:rect l="l" t="t" r="r" b="b"/>
              <a:pathLst>
                <a:path w="1269" h="349250">
                  <a:moveTo>
                    <a:pt x="787" y="1231"/>
                  </a:moveTo>
                  <a:lnTo>
                    <a:pt x="0" y="0"/>
                  </a:lnTo>
                  <a:lnTo>
                    <a:pt x="0" y="135826"/>
                  </a:lnTo>
                  <a:lnTo>
                    <a:pt x="0" y="170180"/>
                  </a:lnTo>
                  <a:lnTo>
                    <a:pt x="0" y="348818"/>
                  </a:lnTo>
                  <a:lnTo>
                    <a:pt x="787" y="347421"/>
                  </a:lnTo>
                  <a:lnTo>
                    <a:pt x="787" y="170180"/>
                  </a:lnTo>
                  <a:lnTo>
                    <a:pt x="787" y="135826"/>
                  </a:lnTo>
                  <a:lnTo>
                    <a:pt x="787" y="1231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1787766" y="3447300"/>
              <a:ext cx="1270" cy="346710"/>
            </a:xfrm>
            <a:custGeom>
              <a:avLst/>
              <a:gdLst/>
              <a:ahLst/>
              <a:cxnLst/>
              <a:rect l="l" t="t" r="r" b="b"/>
              <a:pathLst>
                <a:path w="1269" h="346710">
                  <a:moveTo>
                    <a:pt x="787" y="1219"/>
                  </a:moveTo>
                  <a:lnTo>
                    <a:pt x="0" y="0"/>
                  </a:lnTo>
                  <a:lnTo>
                    <a:pt x="0" y="134594"/>
                  </a:lnTo>
                  <a:lnTo>
                    <a:pt x="0" y="168948"/>
                  </a:lnTo>
                  <a:lnTo>
                    <a:pt x="0" y="346189"/>
                  </a:lnTo>
                  <a:lnTo>
                    <a:pt x="787" y="344805"/>
                  </a:lnTo>
                  <a:lnTo>
                    <a:pt x="787" y="168948"/>
                  </a:lnTo>
                  <a:lnTo>
                    <a:pt x="787" y="134594"/>
                  </a:lnTo>
                  <a:lnTo>
                    <a:pt x="787" y="1219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1788541" y="3448506"/>
              <a:ext cx="1905" cy="344170"/>
            </a:xfrm>
            <a:custGeom>
              <a:avLst/>
              <a:gdLst/>
              <a:ahLst/>
              <a:cxnLst/>
              <a:rect l="l" t="t" r="r" b="b"/>
              <a:pathLst>
                <a:path w="1905" h="344170">
                  <a:moveTo>
                    <a:pt x="1574" y="2438"/>
                  </a:moveTo>
                  <a:lnTo>
                    <a:pt x="787" y="1219"/>
                  </a:lnTo>
                  <a:lnTo>
                    <a:pt x="0" y="0"/>
                  </a:lnTo>
                  <a:lnTo>
                    <a:pt x="0" y="133388"/>
                  </a:lnTo>
                  <a:lnTo>
                    <a:pt x="0" y="167741"/>
                  </a:lnTo>
                  <a:lnTo>
                    <a:pt x="0" y="343623"/>
                  </a:lnTo>
                  <a:lnTo>
                    <a:pt x="787" y="342239"/>
                  </a:lnTo>
                  <a:lnTo>
                    <a:pt x="1574" y="340855"/>
                  </a:lnTo>
                  <a:lnTo>
                    <a:pt x="1574" y="167741"/>
                  </a:lnTo>
                  <a:lnTo>
                    <a:pt x="1574" y="133388"/>
                  </a:lnTo>
                  <a:lnTo>
                    <a:pt x="1574" y="2438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1790115" y="3450945"/>
              <a:ext cx="1270" cy="338455"/>
            </a:xfrm>
            <a:custGeom>
              <a:avLst/>
              <a:gdLst/>
              <a:ahLst/>
              <a:cxnLst/>
              <a:rect l="l" t="t" r="r" b="b"/>
              <a:pathLst>
                <a:path w="1269" h="338454">
                  <a:moveTo>
                    <a:pt x="787" y="1231"/>
                  </a:moveTo>
                  <a:lnTo>
                    <a:pt x="0" y="0"/>
                  </a:lnTo>
                  <a:lnTo>
                    <a:pt x="0" y="130949"/>
                  </a:lnTo>
                  <a:lnTo>
                    <a:pt x="0" y="165303"/>
                  </a:lnTo>
                  <a:lnTo>
                    <a:pt x="0" y="338416"/>
                  </a:lnTo>
                  <a:lnTo>
                    <a:pt x="787" y="337019"/>
                  </a:lnTo>
                  <a:lnTo>
                    <a:pt x="787" y="165303"/>
                  </a:lnTo>
                  <a:lnTo>
                    <a:pt x="787" y="130949"/>
                  </a:lnTo>
                  <a:lnTo>
                    <a:pt x="787" y="1231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1790890" y="3452151"/>
              <a:ext cx="1270" cy="335915"/>
            </a:xfrm>
            <a:custGeom>
              <a:avLst/>
              <a:gdLst/>
              <a:ahLst/>
              <a:cxnLst/>
              <a:rect l="l" t="t" r="r" b="b"/>
              <a:pathLst>
                <a:path w="1269" h="335914">
                  <a:moveTo>
                    <a:pt x="787" y="1219"/>
                  </a:moveTo>
                  <a:lnTo>
                    <a:pt x="0" y="0"/>
                  </a:lnTo>
                  <a:lnTo>
                    <a:pt x="0" y="129743"/>
                  </a:lnTo>
                  <a:lnTo>
                    <a:pt x="0" y="164096"/>
                  </a:lnTo>
                  <a:lnTo>
                    <a:pt x="0" y="335838"/>
                  </a:lnTo>
                  <a:lnTo>
                    <a:pt x="787" y="334454"/>
                  </a:lnTo>
                  <a:lnTo>
                    <a:pt x="787" y="164096"/>
                  </a:lnTo>
                  <a:lnTo>
                    <a:pt x="787" y="129743"/>
                  </a:lnTo>
                  <a:lnTo>
                    <a:pt x="787" y="1219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1791677" y="3453370"/>
              <a:ext cx="1270" cy="333375"/>
            </a:xfrm>
            <a:custGeom>
              <a:avLst/>
              <a:gdLst/>
              <a:ahLst/>
              <a:cxnLst/>
              <a:rect l="l" t="t" r="r" b="b"/>
              <a:pathLst>
                <a:path w="1269" h="333375">
                  <a:moveTo>
                    <a:pt x="787" y="1231"/>
                  </a:moveTo>
                  <a:lnTo>
                    <a:pt x="0" y="0"/>
                  </a:lnTo>
                  <a:lnTo>
                    <a:pt x="0" y="128524"/>
                  </a:lnTo>
                  <a:lnTo>
                    <a:pt x="0" y="162877"/>
                  </a:lnTo>
                  <a:lnTo>
                    <a:pt x="0" y="333235"/>
                  </a:lnTo>
                  <a:lnTo>
                    <a:pt x="508" y="332333"/>
                  </a:lnTo>
                  <a:lnTo>
                    <a:pt x="508" y="162877"/>
                  </a:lnTo>
                  <a:lnTo>
                    <a:pt x="787" y="162877"/>
                  </a:lnTo>
                  <a:lnTo>
                    <a:pt x="787" y="128524"/>
                  </a:lnTo>
                  <a:lnTo>
                    <a:pt x="787" y="1231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1792465" y="3454602"/>
              <a:ext cx="1270" cy="161925"/>
            </a:xfrm>
            <a:custGeom>
              <a:avLst/>
              <a:gdLst/>
              <a:ahLst/>
              <a:cxnLst/>
              <a:rect l="l" t="t" r="r" b="b"/>
              <a:pathLst>
                <a:path w="1269" h="161925">
                  <a:moveTo>
                    <a:pt x="787" y="1346"/>
                  </a:moveTo>
                  <a:lnTo>
                    <a:pt x="0" y="0"/>
                  </a:lnTo>
                  <a:lnTo>
                    <a:pt x="0" y="127292"/>
                  </a:lnTo>
                  <a:lnTo>
                    <a:pt x="0" y="161645"/>
                  </a:lnTo>
                  <a:lnTo>
                    <a:pt x="787" y="161645"/>
                  </a:lnTo>
                  <a:lnTo>
                    <a:pt x="787" y="127292"/>
                  </a:lnTo>
                  <a:lnTo>
                    <a:pt x="787" y="1346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1793239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1794027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1794814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1795589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1796376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1797151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1797938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1798726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1799501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1800288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1801075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1801850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1802638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1803425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1804200" y="3581895"/>
              <a:ext cx="1905" cy="34925"/>
            </a:xfrm>
            <a:custGeom>
              <a:avLst/>
              <a:gdLst/>
              <a:ahLst/>
              <a:cxnLst/>
              <a:rect l="l" t="t" r="r" b="b"/>
              <a:pathLst>
                <a:path w="1905" h="34925">
                  <a:moveTo>
                    <a:pt x="1574" y="0"/>
                  </a:moveTo>
                  <a:lnTo>
                    <a:pt x="787" y="0"/>
                  </a:lnTo>
                  <a:lnTo>
                    <a:pt x="0" y="0"/>
                  </a:lnTo>
                  <a:lnTo>
                    <a:pt x="0" y="34353"/>
                  </a:lnTo>
                  <a:lnTo>
                    <a:pt x="787" y="34353"/>
                  </a:lnTo>
                  <a:lnTo>
                    <a:pt x="1574" y="34353"/>
                  </a:lnTo>
                  <a:lnTo>
                    <a:pt x="157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1805774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0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1806549" y="3581895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69" h="34925">
                  <a:moveTo>
                    <a:pt x="787" y="34353"/>
                  </a:moveTo>
                  <a:lnTo>
                    <a:pt x="0" y="34353"/>
                  </a:lnTo>
                  <a:lnTo>
                    <a:pt x="0" y="0"/>
                  </a:lnTo>
                  <a:lnTo>
                    <a:pt x="787" y="69"/>
                  </a:lnTo>
                  <a:lnTo>
                    <a:pt x="787" y="34353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1807336" y="3581964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69" h="34289">
                  <a:moveTo>
                    <a:pt x="787" y="34283"/>
                  </a:moveTo>
                  <a:lnTo>
                    <a:pt x="0" y="34283"/>
                  </a:lnTo>
                  <a:lnTo>
                    <a:pt x="0" y="0"/>
                  </a:lnTo>
                  <a:lnTo>
                    <a:pt x="787" y="196"/>
                  </a:lnTo>
                  <a:lnTo>
                    <a:pt x="787" y="34283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1808111" y="3582157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69" h="34289">
                  <a:moveTo>
                    <a:pt x="787" y="34090"/>
                  </a:moveTo>
                  <a:lnTo>
                    <a:pt x="0" y="34090"/>
                  </a:lnTo>
                  <a:lnTo>
                    <a:pt x="0" y="0"/>
                  </a:lnTo>
                  <a:lnTo>
                    <a:pt x="787" y="196"/>
                  </a:lnTo>
                  <a:lnTo>
                    <a:pt x="787" y="3409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1808899" y="3582354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69" h="34289">
                  <a:moveTo>
                    <a:pt x="787" y="33894"/>
                  </a:moveTo>
                  <a:lnTo>
                    <a:pt x="0" y="33894"/>
                  </a:lnTo>
                  <a:lnTo>
                    <a:pt x="0" y="0"/>
                  </a:lnTo>
                  <a:lnTo>
                    <a:pt x="787" y="196"/>
                  </a:lnTo>
                  <a:lnTo>
                    <a:pt x="787" y="33894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1809686" y="3582550"/>
              <a:ext cx="1270" cy="34290"/>
            </a:xfrm>
            <a:custGeom>
              <a:avLst/>
              <a:gdLst/>
              <a:ahLst/>
              <a:cxnLst/>
              <a:rect l="l" t="t" r="r" b="b"/>
              <a:pathLst>
                <a:path w="1269" h="34289">
                  <a:moveTo>
                    <a:pt x="787" y="33698"/>
                  </a:moveTo>
                  <a:lnTo>
                    <a:pt x="0" y="33698"/>
                  </a:lnTo>
                  <a:lnTo>
                    <a:pt x="0" y="0"/>
                  </a:lnTo>
                  <a:lnTo>
                    <a:pt x="787" y="196"/>
                  </a:lnTo>
                  <a:lnTo>
                    <a:pt x="787" y="33698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1810461" y="3582743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69" h="33654">
                  <a:moveTo>
                    <a:pt x="787" y="33504"/>
                  </a:moveTo>
                  <a:lnTo>
                    <a:pt x="0" y="33504"/>
                  </a:lnTo>
                  <a:lnTo>
                    <a:pt x="0" y="0"/>
                  </a:lnTo>
                  <a:lnTo>
                    <a:pt x="787" y="196"/>
                  </a:lnTo>
                  <a:lnTo>
                    <a:pt x="787" y="33504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1811248" y="3582940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69" h="33654">
                  <a:moveTo>
                    <a:pt x="787" y="33308"/>
                  </a:moveTo>
                  <a:lnTo>
                    <a:pt x="0" y="33308"/>
                  </a:lnTo>
                  <a:lnTo>
                    <a:pt x="0" y="0"/>
                  </a:lnTo>
                  <a:lnTo>
                    <a:pt x="787" y="196"/>
                  </a:lnTo>
                  <a:lnTo>
                    <a:pt x="787" y="33308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1812036" y="3583136"/>
              <a:ext cx="1270" cy="33655"/>
            </a:xfrm>
            <a:custGeom>
              <a:avLst/>
              <a:gdLst/>
              <a:ahLst/>
              <a:cxnLst/>
              <a:rect l="l" t="t" r="r" b="b"/>
              <a:pathLst>
                <a:path w="1269" h="33654">
                  <a:moveTo>
                    <a:pt x="787" y="33112"/>
                  </a:moveTo>
                  <a:lnTo>
                    <a:pt x="0" y="33112"/>
                  </a:lnTo>
                  <a:lnTo>
                    <a:pt x="0" y="0"/>
                  </a:lnTo>
                  <a:lnTo>
                    <a:pt x="787" y="196"/>
                  </a:lnTo>
                  <a:lnTo>
                    <a:pt x="787" y="33112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1812810" y="3583329"/>
              <a:ext cx="1270" cy="33020"/>
            </a:xfrm>
            <a:custGeom>
              <a:avLst/>
              <a:gdLst/>
              <a:ahLst/>
              <a:cxnLst/>
              <a:rect l="l" t="t" r="r" b="b"/>
              <a:pathLst>
                <a:path w="1269" h="33020">
                  <a:moveTo>
                    <a:pt x="787" y="32919"/>
                  </a:moveTo>
                  <a:lnTo>
                    <a:pt x="0" y="32919"/>
                  </a:lnTo>
                  <a:lnTo>
                    <a:pt x="0" y="0"/>
                  </a:lnTo>
                  <a:lnTo>
                    <a:pt x="787" y="196"/>
                  </a:lnTo>
                  <a:lnTo>
                    <a:pt x="787" y="32919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1813598" y="3583525"/>
              <a:ext cx="1270" cy="33020"/>
            </a:xfrm>
            <a:custGeom>
              <a:avLst/>
              <a:gdLst/>
              <a:ahLst/>
              <a:cxnLst/>
              <a:rect l="l" t="t" r="r" b="b"/>
              <a:pathLst>
                <a:path w="1269" h="33020">
                  <a:moveTo>
                    <a:pt x="787" y="32722"/>
                  </a:moveTo>
                  <a:lnTo>
                    <a:pt x="0" y="32722"/>
                  </a:lnTo>
                  <a:lnTo>
                    <a:pt x="0" y="0"/>
                  </a:lnTo>
                  <a:lnTo>
                    <a:pt x="787" y="196"/>
                  </a:lnTo>
                  <a:lnTo>
                    <a:pt x="787" y="32722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1814385" y="3583722"/>
              <a:ext cx="1270" cy="33020"/>
            </a:xfrm>
            <a:custGeom>
              <a:avLst/>
              <a:gdLst/>
              <a:ahLst/>
              <a:cxnLst/>
              <a:rect l="l" t="t" r="r" b="b"/>
              <a:pathLst>
                <a:path w="1269" h="33020">
                  <a:moveTo>
                    <a:pt x="787" y="32526"/>
                  </a:moveTo>
                  <a:lnTo>
                    <a:pt x="0" y="32526"/>
                  </a:lnTo>
                  <a:lnTo>
                    <a:pt x="0" y="0"/>
                  </a:lnTo>
                  <a:lnTo>
                    <a:pt x="787" y="196"/>
                  </a:lnTo>
                  <a:lnTo>
                    <a:pt x="787" y="32526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1815160" y="3583915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69" h="32385">
                  <a:moveTo>
                    <a:pt x="787" y="32333"/>
                  </a:moveTo>
                  <a:lnTo>
                    <a:pt x="0" y="32333"/>
                  </a:lnTo>
                  <a:lnTo>
                    <a:pt x="0" y="0"/>
                  </a:lnTo>
                  <a:lnTo>
                    <a:pt x="787" y="196"/>
                  </a:lnTo>
                  <a:lnTo>
                    <a:pt x="787" y="32333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1815947" y="3584111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69" h="32385">
                  <a:moveTo>
                    <a:pt x="0" y="0"/>
                  </a:moveTo>
                  <a:lnTo>
                    <a:pt x="0" y="32137"/>
                  </a:lnTo>
                  <a:lnTo>
                    <a:pt x="787" y="32137"/>
                  </a:lnTo>
                  <a:lnTo>
                    <a:pt x="787" y="374"/>
                  </a:lnTo>
                  <a:lnTo>
                    <a:pt x="279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1816722" y="3584478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69" h="32385">
                  <a:moveTo>
                    <a:pt x="787" y="31769"/>
                  </a:moveTo>
                  <a:lnTo>
                    <a:pt x="0" y="31769"/>
                  </a:lnTo>
                  <a:lnTo>
                    <a:pt x="0" y="0"/>
                  </a:lnTo>
                  <a:lnTo>
                    <a:pt x="787" y="473"/>
                  </a:lnTo>
                  <a:lnTo>
                    <a:pt x="787" y="31769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1817509" y="3584951"/>
              <a:ext cx="1270" cy="31750"/>
            </a:xfrm>
            <a:custGeom>
              <a:avLst/>
              <a:gdLst/>
              <a:ahLst/>
              <a:cxnLst/>
              <a:rect l="l" t="t" r="r" b="b"/>
              <a:pathLst>
                <a:path w="1269" h="31750">
                  <a:moveTo>
                    <a:pt x="787" y="31296"/>
                  </a:moveTo>
                  <a:lnTo>
                    <a:pt x="0" y="31296"/>
                  </a:lnTo>
                  <a:lnTo>
                    <a:pt x="0" y="0"/>
                  </a:lnTo>
                  <a:lnTo>
                    <a:pt x="787" y="473"/>
                  </a:lnTo>
                  <a:lnTo>
                    <a:pt x="787" y="31296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1818297" y="3585425"/>
              <a:ext cx="1270" cy="31115"/>
            </a:xfrm>
            <a:custGeom>
              <a:avLst/>
              <a:gdLst/>
              <a:ahLst/>
              <a:cxnLst/>
              <a:rect l="l" t="t" r="r" b="b"/>
              <a:pathLst>
                <a:path w="1269" h="31114">
                  <a:moveTo>
                    <a:pt x="787" y="30823"/>
                  </a:moveTo>
                  <a:lnTo>
                    <a:pt x="0" y="30823"/>
                  </a:lnTo>
                  <a:lnTo>
                    <a:pt x="0" y="0"/>
                  </a:lnTo>
                  <a:lnTo>
                    <a:pt x="787" y="473"/>
                  </a:lnTo>
                  <a:lnTo>
                    <a:pt x="787" y="30823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1819071" y="3585890"/>
              <a:ext cx="1270" cy="30480"/>
            </a:xfrm>
            <a:custGeom>
              <a:avLst/>
              <a:gdLst/>
              <a:ahLst/>
              <a:cxnLst/>
              <a:rect l="l" t="t" r="r" b="b"/>
              <a:pathLst>
                <a:path w="1269" h="30479">
                  <a:moveTo>
                    <a:pt x="787" y="30358"/>
                  </a:moveTo>
                  <a:lnTo>
                    <a:pt x="0" y="30358"/>
                  </a:lnTo>
                  <a:lnTo>
                    <a:pt x="0" y="0"/>
                  </a:lnTo>
                  <a:lnTo>
                    <a:pt x="787" y="473"/>
                  </a:lnTo>
                  <a:lnTo>
                    <a:pt x="787" y="3035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1819859" y="3586363"/>
              <a:ext cx="1270" cy="30480"/>
            </a:xfrm>
            <a:custGeom>
              <a:avLst/>
              <a:gdLst/>
              <a:ahLst/>
              <a:cxnLst/>
              <a:rect l="l" t="t" r="r" b="b"/>
              <a:pathLst>
                <a:path w="1269" h="30479">
                  <a:moveTo>
                    <a:pt x="787" y="29884"/>
                  </a:moveTo>
                  <a:lnTo>
                    <a:pt x="0" y="29884"/>
                  </a:lnTo>
                  <a:lnTo>
                    <a:pt x="0" y="0"/>
                  </a:lnTo>
                  <a:lnTo>
                    <a:pt x="787" y="473"/>
                  </a:lnTo>
                  <a:lnTo>
                    <a:pt x="787" y="29884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1820646" y="3586836"/>
              <a:ext cx="1270" cy="29845"/>
            </a:xfrm>
            <a:custGeom>
              <a:avLst/>
              <a:gdLst/>
              <a:ahLst/>
              <a:cxnLst/>
              <a:rect l="l" t="t" r="r" b="b"/>
              <a:pathLst>
                <a:path w="1269" h="29845">
                  <a:moveTo>
                    <a:pt x="787" y="29411"/>
                  </a:moveTo>
                  <a:lnTo>
                    <a:pt x="0" y="29411"/>
                  </a:lnTo>
                  <a:lnTo>
                    <a:pt x="0" y="0"/>
                  </a:lnTo>
                  <a:lnTo>
                    <a:pt x="787" y="473"/>
                  </a:lnTo>
                  <a:lnTo>
                    <a:pt x="787" y="29411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1821421" y="3587302"/>
              <a:ext cx="1270" cy="29209"/>
            </a:xfrm>
            <a:custGeom>
              <a:avLst/>
              <a:gdLst/>
              <a:ahLst/>
              <a:cxnLst/>
              <a:rect l="l" t="t" r="r" b="b"/>
              <a:pathLst>
                <a:path w="1269" h="29210">
                  <a:moveTo>
                    <a:pt x="0" y="0"/>
                  </a:moveTo>
                  <a:lnTo>
                    <a:pt x="0" y="28946"/>
                  </a:lnTo>
                  <a:lnTo>
                    <a:pt x="787" y="28946"/>
                  </a:lnTo>
                  <a:lnTo>
                    <a:pt x="787" y="828"/>
                  </a:lnTo>
                  <a:lnTo>
                    <a:pt x="533" y="3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1822208" y="3588130"/>
              <a:ext cx="1270" cy="28575"/>
            </a:xfrm>
            <a:custGeom>
              <a:avLst/>
              <a:gdLst/>
              <a:ahLst/>
              <a:cxnLst/>
              <a:rect l="l" t="t" r="r" b="b"/>
              <a:pathLst>
                <a:path w="1269" h="28575">
                  <a:moveTo>
                    <a:pt x="787" y="28117"/>
                  </a:moveTo>
                  <a:lnTo>
                    <a:pt x="0" y="28117"/>
                  </a:lnTo>
                  <a:lnTo>
                    <a:pt x="0" y="0"/>
                  </a:lnTo>
                  <a:lnTo>
                    <a:pt x="787" y="1574"/>
                  </a:lnTo>
                  <a:lnTo>
                    <a:pt x="787" y="28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1822996" y="3589705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69" h="26670">
                  <a:moveTo>
                    <a:pt x="787" y="26542"/>
                  </a:moveTo>
                  <a:lnTo>
                    <a:pt x="0" y="26542"/>
                  </a:lnTo>
                  <a:lnTo>
                    <a:pt x="0" y="0"/>
                  </a:lnTo>
                  <a:lnTo>
                    <a:pt x="787" y="1574"/>
                  </a:lnTo>
                  <a:lnTo>
                    <a:pt x="787" y="26542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1823770" y="3591255"/>
              <a:ext cx="1270" cy="25400"/>
            </a:xfrm>
            <a:custGeom>
              <a:avLst/>
              <a:gdLst/>
              <a:ahLst/>
              <a:cxnLst/>
              <a:rect l="l" t="t" r="r" b="b"/>
              <a:pathLst>
                <a:path w="1269" h="25400">
                  <a:moveTo>
                    <a:pt x="0" y="0"/>
                  </a:moveTo>
                  <a:lnTo>
                    <a:pt x="0" y="24993"/>
                  </a:lnTo>
                  <a:lnTo>
                    <a:pt x="787" y="24993"/>
                  </a:lnTo>
                  <a:lnTo>
                    <a:pt x="787" y="1681"/>
                  </a:lnTo>
                  <a:lnTo>
                    <a:pt x="469" y="9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1824558" y="3592936"/>
              <a:ext cx="1270" cy="23495"/>
            </a:xfrm>
            <a:custGeom>
              <a:avLst/>
              <a:gdLst/>
              <a:ahLst/>
              <a:cxnLst/>
              <a:rect l="l" t="t" r="r" b="b"/>
              <a:pathLst>
                <a:path w="1269" h="23495">
                  <a:moveTo>
                    <a:pt x="787" y="23311"/>
                  </a:moveTo>
                  <a:lnTo>
                    <a:pt x="0" y="23311"/>
                  </a:lnTo>
                  <a:lnTo>
                    <a:pt x="0" y="0"/>
                  </a:lnTo>
                  <a:lnTo>
                    <a:pt x="787" y="1840"/>
                  </a:lnTo>
                  <a:lnTo>
                    <a:pt x="787" y="23311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1825345" y="3594777"/>
              <a:ext cx="1270" cy="21590"/>
            </a:xfrm>
            <a:custGeom>
              <a:avLst/>
              <a:gdLst/>
              <a:ahLst/>
              <a:cxnLst/>
              <a:rect l="l" t="t" r="r" b="b"/>
              <a:pathLst>
                <a:path w="1269" h="21589">
                  <a:moveTo>
                    <a:pt x="787" y="21471"/>
                  </a:moveTo>
                  <a:lnTo>
                    <a:pt x="0" y="21471"/>
                  </a:lnTo>
                  <a:lnTo>
                    <a:pt x="0" y="0"/>
                  </a:lnTo>
                  <a:lnTo>
                    <a:pt x="787" y="1840"/>
                  </a:lnTo>
                  <a:lnTo>
                    <a:pt x="787" y="21471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1826120" y="3596587"/>
              <a:ext cx="1270" cy="19685"/>
            </a:xfrm>
            <a:custGeom>
              <a:avLst/>
              <a:gdLst/>
              <a:ahLst/>
              <a:cxnLst/>
              <a:rect l="l" t="t" r="r" b="b"/>
              <a:pathLst>
                <a:path w="1269" h="19685">
                  <a:moveTo>
                    <a:pt x="787" y="19661"/>
                  </a:moveTo>
                  <a:lnTo>
                    <a:pt x="0" y="19661"/>
                  </a:lnTo>
                  <a:lnTo>
                    <a:pt x="0" y="0"/>
                  </a:lnTo>
                  <a:lnTo>
                    <a:pt x="787" y="1840"/>
                  </a:lnTo>
                  <a:lnTo>
                    <a:pt x="787" y="19661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1826907" y="3598427"/>
              <a:ext cx="1270" cy="18415"/>
            </a:xfrm>
            <a:custGeom>
              <a:avLst/>
              <a:gdLst/>
              <a:ahLst/>
              <a:cxnLst/>
              <a:rect l="l" t="t" r="r" b="b"/>
              <a:pathLst>
                <a:path w="1269" h="18414">
                  <a:moveTo>
                    <a:pt x="0" y="17820"/>
                  </a:moveTo>
                  <a:lnTo>
                    <a:pt x="0" y="0"/>
                  </a:lnTo>
                  <a:lnTo>
                    <a:pt x="787" y="1780"/>
                  </a:lnTo>
                  <a:lnTo>
                    <a:pt x="787" y="17820"/>
                  </a:lnTo>
                  <a:lnTo>
                    <a:pt x="0" y="1782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1627301" y="3439909"/>
              <a:ext cx="200660" cy="705485"/>
            </a:xfrm>
            <a:custGeom>
              <a:avLst/>
              <a:gdLst/>
              <a:ahLst/>
              <a:cxnLst/>
              <a:rect l="l" t="t" r="r" b="b"/>
              <a:pathLst>
                <a:path w="200660" h="705485">
                  <a:moveTo>
                    <a:pt x="166027" y="16027"/>
                  </a:moveTo>
                  <a:lnTo>
                    <a:pt x="166027" y="141986"/>
                  </a:lnTo>
                  <a:lnTo>
                    <a:pt x="179755" y="141986"/>
                  </a:lnTo>
                  <a:lnTo>
                    <a:pt x="188925" y="144272"/>
                  </a:lnTo>
                  <a:lnTo>
                    <a:pt x="194652" y="147713"/>
                  </a:lnTo>
                  <a:lnTo>
                    <a:pt x="196938" y="152285"/>
                  </a:lnTo>
                  <a:lnTo>
                    <a:pt x="200367" y="160299"/>
                  </a:lnTo>
                  <a:lnTo>
                    <a:pt x="200367" y="176339"/>
                  </a:lnTo>
                  <a:lnTo>
                    <a:pt x="164884" y="176339"/>
                  </a:lnTo>
                  <a:lnTo>
                    <a:pt x="164884" y="345795"/>
                  </a:lnTo>
                  <a:lnTo>
                    <a:pt x="140830" y="388162"/>
                  </a:lnTo>
                  <a:lnTo>
                    <a:pt x="140830" y="558774"/>
                  </a:lnTo>
                  <a:lnTo>
                    <a:pt x="132816" y="572516"/>
                  </a:lnTo>
                  <a:lnTo>
                    <a:pt x="132816" y="705332"/>
                  </a:lnTo>
                  <a:lnTo>
                    <a:pt x="68694" y="705332"/>
                  </a:lnTo>
                  <a:lnTo>
                    <a:pt x="68694" y="572516"/>
                  </a:lnTo>
                  <a:lnTo>
                    <a:pt x="59537" y="558774"/>
                  </a:lnTo>
                  <a:lnTo>
                    <a:pt x="59537" y="388162"/>
                  </a:lnTo>
                  <a:lnTo>
                    <a:pt x="37782" y="345795"/>
                  </a:lnTo>
                  <a:lnTo>
                    <a:pt x="37782" y="176339"/>
                  </a:lnTo>
                  <a:lnTo>
                    <a:pt x="0" y="176339"/>
                  </a:lnTo>
                  <a:lnTo>
                    <a:pt x="0" y="160299"/>
                  </a:lnTo>
                  <a:lnTo>
                    <a:pt x="3428" y="152285"/>
                  </a:lnTo>
                  <a:lnTo>
                    <a:pt x="6857" y="147713"/>
                  </a:lnTo>
                  <a:lnTo>
                    <a:pt x="11442" y="144272"/>
                  </a:lnTo>
                  <a:lnTo>
                    <a:pt x="19456" y="141986"/>
                  </a:lnTo>
                  <a:lnTo>
                    <a:pt x="27482" y="141986"/>
                  </a:lnTo>
                  <a:lnTo>
                    <a:pt x="30911" y="140843"/>
                  </a:lnTo>
                  <a:lnTo>
                    <a:pt x="33197" y="140843"/>
                  </a:lnTo>
                  <a:lnTo>
                    <a:pt x="35496" y="141986"/>
                  </a:lnTo>
                  <a:lnTo>
                    <a:pt x="35496" y="12598"/>
                  </a:lnTo>
                  <a:lnTo>
                    <a:pt x="49225" y="0"/>
                  </a:lnTo>
                  <a:lnTo>
                    <a:pt x="155714" y="0"/>
                  </a:lnTo>
                  <a:lnTo>
                    <a:pt x="166027" y="16027"/>
                  </a:lnTo>
                  <a:close/>
                </a:path>
                <a:path w="200660" h="705485">
                  <a:moveTo>
                    <a:pt x="36639" y="141986"/>
                  </a:moveTo>
                  <a:lnTo>
                    <a:pt x="166027" y="141986"/>
                  </a:lnTo>
                </a:path>
                <a:path w="200660" h="705485">
                  <a:moveTo>
                    <a:pt x="36639" y="16027"/>
                  </a:moveTo>
                  <a:lnTo>
                    <a:pt x="166027" y="16027"/>
                  </a:lnTo>
                </a:path>
                <a:path w="200660" h="705485">
                  <a:moveTo>
                    <a:pt x="37782" y="176339"/>
                  </a:moveTo>
                  <a:lnTo>
                    <a:pt x="163728" y="176339"/>
                  </a:lnTo>
                </a:path>
                <a:path w="200660" h="705485">
                  <a:moveTo>
                    <a:pt x="37782" y="344652"/>
                  </a:moveTo>
                  <a:lnTo>
                    <a:pt x="163728" y="344652"/>
                  </a:lnTo>
                </a:path>
                <a:path w="200660" h="705485">
                  <a:moveTo>
                    <a:pt x="59537" y="387019"/>
                  </a:moveTo>
                  <a:lnTo>
                    <a:pt x="140830" y="387019"/>
                  </a:lnTo>
                </a:path>
                <a:path w="200660" h="705485">
                  <a:moveTo>
                    <a:pt x="59537" y="558774"/>
                  </a:moveTo>
                  <a:lnTo>
                    <a:pt x="140830" y="558774"/>
                  </a:lnTo>
                </a:path>
                <a:path w="200660" h="705485">
                  <a:moveTo>
                    <a:pt x="68694" y="572516"/>
                  </a:moveTo>
                  <a:lnTo>
                    <a:pt x="132816" y="57251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1634159" y="365058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26"/>
                  </a:moveTo>
                  <a:lnTo>
                    <a:pt x="1155" y="11455"/>
                  </a:lnTo>
                  <a:lnTo>
                    <a:pt x="2298" y="13741"/>
                  </a:lnTo>
                  <a:lnTo>
                    <a:pt x="4584" y="16040"/>
                  </a:lnTo>
                  <a:lnTo>
                    <a:pt x="8026" y="17183"/>
                  </a:lnTo>
                  <a:lnTo>
                    <a:pt x="11455" y="16040"/>
                  </a:lnTo>
                  <a:lnTo>
                    <a:pt x="16040" y="11455"/>
                  </a:lnTo>
                  <a:lnTo>
                    <a:pt x="17183" y="8026"/>
                  </a:lnTo>
                  <a:lnTo>
                    <a:pt x="16040" y="4584"/>
                  </a:lnTo>
                  <a:lnTo>
                    <a:pt x="11455" y="0"/>
                  </a:lnTo>
                  <a:lnTo>
                    <a:pt x="4584" y="0"/>
                  </a:lnTo>
                  <a:lnTo>
                    <a:pt x="2298" y="2298"/>
                  </a:lnTo>
                  <a:lnTo>
                    <a:pt x="1155" y="4584"/>
                  </a:lnTo>
                  <a:lnTo>
                    <a:pt x="0" y="8026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1634159" y="365058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26"/>
                  </a:moveTo>
                  <a:lnTo>
                    <a:pt x="1155" y="4584"/>
                  </a:lnTo>
                  <a:lnTo>
                    <a:pt x="2298" y="2298"/>
                  </a:lnTo>
                  <a:lnTo>
                    <a:pt x="4584" y="0"/>
                  </a:lnTo>
                  <a:lnTo>
                    <a:pt x="11455" y="0"/>
                  </a:lnTo>
                  <a:lnTo>
                    <a:pt x="13741" y="2298"/>
                  </a:lnTo>
                  <a:lnTo>
                    <a:pt x="16040" y="4584"/>
                  </a:lnTo>
                  <a:lnTo>
                    <a:pt x="17183" y="8026"/>
                  </a:lnTo>
                  <a:lnTo>
                    <a:pt x="16040" y="11455"/>
                  </a:lnTo>
                  <a:lnTo>
                    <a:pt x="11455" y="16040"/>
                  </a:lnTo>
                  <a:lnTo>
                    <a:pt x="8026" y="17183"/>
                  </a:lnTo>
                  <a:lnTo>
                    <a:pt x="4584" y="16040"/>
                  </a:lnTo>
                  <a:lnTo>
                    <a:pt x="2298" y="13741"/>
                  </a:lnTo>
                  <a:lnTo>
                    <a:pt x="1155" y="11455"/>
                  </a:lnTo>
                  <a:lnTo>
                    <a:pt x="0" y="80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1803628" y="361853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2286" y="14884"/>
                  </a:lnTo>
                  <a:lnTo>
                    <a:pt x="4584" y="16027"/>
                  </a:lnTo>
                  <a:lnTo>
                    <a:pt x="9156" y="17170"/>
                  </a:lnTo>
                  <a:lnTo>
                    <a:pt x="12598" y="16027"/>
                  </a:lnTo>
                  <a:lnTo>
                    <a:pt x="13741" y="14884"/>
                  </a:lnTo>
                  <a:lnTo>
                    <a:pt x="16027" y="11455"/>
                  </a:lnTo>
                  <a:lnTo>
                    <a:pt x="17170" y="8013"/>
                  </a:lnTo>
                  <a:lnTo>
                    <a:pt x="16027" y="4584"/>
                  </a:lnTo>
                  <a:lnTo>
                    <a:pt x="13741" y="3429"/>
                  </a:lnTo>
                  <a:lnTo>
                    <a:pt x="12598" y="1143"/>
                  </a:lnTo>
                  <a:lnTo>
                    <a:pt x="9156" y="0"/>
                  </a:lnTo>
                  <a:lnTo>
                    <a:pt x="4584" y="1143"/>
                  </a:lnTo>
                  <a:lnTo>
                    <a:pt x="1142" y="4584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1803628" y="3618534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1142" y="4584"/>
                  </a:lnTo>
                  <a:lnTo>
                    <a:pt x="4584" y="1143"/>
                  </a:lnTo>
                  <a:lnTo>
                    <a:pt x="9156" y="0"/>
                  </a:lnTo>
                  <a:lnTo>
                    <a:pt x="12598" y="1143"/>
                  </a:lnTo>
                  <a:lnTo>
                    <a:pt x="13741" y="3429"/>
                  </a:lnTo>
                  <a:lnTo>
                    <a:pt x="16027" y="4584"/>
                  </a:lnTo>
                  <a:lnTo>
                    <a:pt x="17170" y="8013"/>
                  </a:lnTo>
                  <a:lnTo>
                    <a:pt x="16027" y="11455"/>
                  </a:lnTo>
                  <a:lnTo>
                    <a:pt x="13741" y="14884"/>
                  </a:lnTo>
                  <a:lnTo>
                    <a:pt x="12598" y="16027"/>
                  </a:lnTo>
                  <a:lnTo>
                    <a:pt x="9156" y="17170"/>
                  </a:lnTo>
                  <a:lnTo>
                    <a:pt x="4584" y="16027"/>
                  </a:lnTo>
                  <a:lnTo>
                    <a:pt x="2286" y="14884"/>
                  </a:lnTo>
                  <a:lnTo>
                    <a:pt x="1143" y="11455"/>
                  </a:lnTo>
                  <a:lnTo>
                    <a:pt x="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1634159" y="369754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9156"/>
                  </a:moveTo>
                  <a:lnTo>
                    <a:pt x="1155" y="12598"/>
                  </a:lnTo>
                  <a:lnTo>
                    <a:pt x="2298" y="14884"/>
                  </a:lnTo>
                  <a:lnTo>
                    <a:pt x="4584" y="16027"/>
                  </a:lnTo>
                  <a:lnTo>
                    <a:pt x="8026" y="17170"/>
                  </a:lnTo>
                  <a:lnTo>
                    <a:pt x="11455" y="16027"/>
                  </a:lnTo>
                  <a:lnTo>
                    <a:pt x="13741" y="14884"/>
                  </a:lnTo>
                  <a:lnTo>
                    <a:pt x="16040" y="12598"/>
                  </a:lnTo>
                  <a:lnTo>
                    <a:pt x="17183" y="9156"/>
                  </a:lnTo>
                  <a:lnTo>
                    <a:pt x="16040" y="5727"/>
                  </a:lnTo>
                  <a:lnTo>
                    <a:pt x="13741" y="2286"/>
                  </a:lnTo>
                  <a:lnTo>
                    <a:pt x="11455" y="1143"/>
                  </a:lnTo>
                  <a:lnTo>
                    <a:pt x="8026" y="0"/>
                  </a:lnTo>
                  <a:lnTo>
                    <a:pt x="4584" y="1143"/>
                  </a:lnTo>
                  <a:lnTo>
                    <a:pt x="2298" y="2286"/>
                  </a:lnTo>
                  <a:lnTo>
                    <a:pt x="0" y="9156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1634159" y="369754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9156"/>
                  </a:moveTo>
                  <a:lnTo>
                    <a:pt x="1155" y="5727"/>
                  </a:lnTo>
                  <a:lnTo>
                    <a:pt x="2298" y="2286"/>
                  </a:lnTo>
                  <a:lnTo>
                    <a:pt x="4584" y="1143"/>
                  </a:lnTo>
                  <a:lnTo>
                    <a:pt x="8026" y="0"/>
                  </a:lnTo>
                  <a:lnTo>
                    <a:pt x="11455" y="1143"/>
                  </a:lnTo>
                  <a:lnTo>
                    <a:pt x="13741" y="2286"/>
                  </a:lnTo>
                  <a:lnTo>
                    <a:pt x="16040" y="5727"/>
                  </a:lnTo>
                  <a:lnTo>
                    <a:pt x="17183" y="9156"/>
                  </a:lnTo>
                  <a:lnTo>
                    <a:pt x="16040" y="12598"/>
                  </a:lnTo>
                  <a:lnTo>
                    <a:pt x="13741" y="14884"/>
                  </a:lnTo>
                  <a:lnTo>
                    <a:pt x="11455" y="16027"/>
                  </a:lnTo>
                  <a:lnTo>
                    <a:pt x="8026" y="17170"/>
                  </a:lnTo>
                  <a:lnTo>
                    <a:pt x="4584" y="16027"/>
                  </a:lnTo>
                  <a:lnTo>
                    <a:pt x="2298" y="14884"/>
                  </a:lnTo>
                  <a:lnTo>
                    <a:pt x="1155" y="12598"/>
                  </a:lnTo>
                  <a:lnTo>
                    <a:pt x="0" y="91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1803628" y="366547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1142" y="12598"/>
                  </a:lnTo>
                  <a:lnTo>
                    <a:pt x="2285" y="14897"/>
                  </a:lnTo>
                  <a:lnTo>
                    <a:pt x="4584" y="16040"/>
                  </a:lnTo>
                  <a:lnTo>
                    <a:pt x="9156" y="17183"/>
                  </a:lnTo>
                  <a:lnTo>
                    <a:pt x="12598" y="16040"/>
                  </a:lnTo>
                  <a:lnTo>
                    <a:pt x="16027" y="12598"/>
                  </a:lnTo>
                  <a:lnTo>
                    <a:pt x="17170" y="8013"/>
                  </a:lnTo>
                  <a:lnTo>
                    <a:pt x="16027" y="4584"/>
                  </a:lnTo>
                  <a:lnTo>
                    <a:pt x="12598" y="1155"/>
                  </a:lnTo>
                  <a:lnTo>
                    <a:pt x="9156" y="0"/>
                  </a:lnTo>
                  <a:lnTo>
                    <a:pt x="4584" y="1155"/>
                  </a:lnTo>
                  <a:lnTo>
                    <a:pt x="2285" y="2298"/>
                  </a:lnTo>
                  <a:lnTo>
                    <a:pt x="1142" y="4584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1803628" y="3665473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1142" y="4584"/>
                  </a:lnTo>
                  <a:lnTo>
                    <a:pt x="2285" y="2298"/>
                  </a:lnTo>
                  <a:lnTo>
                    <a:pt x="4584" y="1155"/>
                  </a:lnTo>
                  <a:lnTo>
                    <a:pt x="9156" y="0"/>
                  </a:lnTo>
                  <a:lnTo>
                    <a:pt x="12598" y="1155"/>
                  </a:lnTo>
                  <a:lnTo>
                    <a:pt x="13741" y="2298"/>
                  </a:lnTo>
                  <a:lnTo>
                    <a:pt x="16027" y="4584"/>
                  </a:lnTo>
                  <a:lnTo>
                    <a:pt x="17170" y="8013"/>
                  </a:lnTo>
                  <a:lnTo>
                    <a:pt x="16027" y="12598"/>
                  </a:lnTo>
                  <a:lnTo>
                    <a:pt x="13741" y="14897"/>
                  </a:lnTo>
                  <a:lnTo>
                    <a:pt x="12598" y="16040"/>
                  </a:lnTo>
                  <a:lnTo>
                    <a:pt x="9156" y="17183"/>
                  </a:lnTo>
                  <a:lnTo>
                    <a:pt x="4584" y="16040"/>
                  </a:lnTo>
                  <a:lnTo>
                    <a:pt x="2285" y="14897"/>
                  </a:lnTo>
                  <a:lnTo>
                    <a:pt x="1142" y="12598"/>
                  </a:lnTo>
                  <a:lnTo>
                    <a:pt x="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1634159" y="3745623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80" h="16510">
                  <a:moveTo>
                    <a:pt x="0" y="6883"/>
                  </a:moveTo>
                  <a:lnTo>
                    <a:pt x="1155" y="11455"/>
                  </a:lnTo>
                  <a:lnTo>
                    <a:pt x="2298" y="13741"/>
                  </a:lnTo>
                  <a:lnTo>
                    <a:pt x="4584" y="14897"/>
                  </a:lnTo>
                  <a:lnTo>
                    <a:pt x="8026" y="16040"/>
                  </a:lnTo>
                  <a:lnTo>
                    <a:pt x="11455" y="14897"/>
                  </a:lnTo>
                  <a:lnTo>
                    <a:pt x="13741" y="13741"/>
                  </a:lnTo>
                  <a:lnTo>
                    <a:pt x="16040" y="11455"/>
                  </a:lnTo>
                  <a:lnTo>
                    <a:pt x="17183" y="6883"/>
                  </a:lnTo>
                  <a:lnTo>
                    <a:pt x="16040" y="4584"/>
                  </a:lnTo>
                  <a:lnTo>
                    <a:pt x="11455" y="0"/>
                  </a:lnTo>
                  <a:lnTo>
                    <a:pt x="4584" y="0"/>
                  </a:lnTo>
                  <a:lnTo>
                    <a:pt x="2298" y="2298"/>
                  </a:lnTo>
                  <a:lnTo>
                    <a:pt x="0" y="688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1634159" y="3745623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80" h="16510">
                  <a:moveTo>
                    <a:pt x="0" y="6883"/>
                  </a:moveTo>
                  <a:lnTo>
                    <a:pt x="1155" y="4584"/>
                  </a:lnTo>
                  <a:lnTo>
                    <a:pt x="2298" y="2298"/>
                  </a:lnTo>
                  <a:lnTo>
                    <a:pt x="4584" y="0"/>
                  </a:lnTo>
                  <a:lnTo>
                    <a:pt x="11455" y="0"/>
                  </a:lnTo>
                  <a:lnTo>
                    <a:pt x="16040" y="4584"/>
                  </a:lnTo>
                  <a:lnTo>
                    <a:pt x="17183" y="6883"/>
                  </a:lnTo>
                  <a:lnTo>
                    <a:pt x="16040" y="11455"/>
                  </a:lnTo>
                  <a:lnTo>
                    <a:pt x="13741" y="13741"/>
                  </a:lnTo>
                  <a:lnTo>
                    <a:pt x="11455" y="14897"/>
                  </a:lnTo>
                  <a:lnTo>
                    <a:pt x="8026" y="16040"/>
                  </a:lnTo>
                  <a:lnTo>
                    <a:pt x="4584" y="14897"/>
                  </a:lnTo>
                  <a:lnTo>
                    <a:pt x="2298" y="13741"/>
                  </a:lnTo>
                  <a:lnTo>
                    <a:pt x="1155" y="11455"/>
                  </a:lnTo>
                  <a:lnTo>
                    <a:pt x="0" y="68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1803628" y="3713568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80" h="16510">
                  <a:moveTo>
                    <a:pt x="0" y="8013"/>
                  </a:moveTo>
                  <a:lnTo>
                    <a:pt x="1142" y="11455"/>
                  </a:lnTo>
                  <a:lnTo>
                    <a:pt x="2285" y="13741"/>
                  </a:lnTo>
                  <a:lnTo>
                    <a:pt x="4584" y="14884"/>
                  </a:lnTo>
                  <a:lnTo>
                    <a:pt x="9156" y="16027"/>
                  </a:lnTo>
                  <a:lnTo>
                    <a:pt x="12598" y="14884"/>
                  </a:lnTo>
                  <a:lnTo>
                    <a:pt x="16027" y="11455"/>
                  </a:lnTo>
                  <a:lnTo>
                    <a:pt x="17170" y="8013"/>
                  </a:lnTo>
                  <a:lnTo>
                    <a:pt x="16027" y="4584"/>
                  </a:lnTo>
                  <a:lnTo>
                    <a:pt x="13741" y="2298"/>
                  </a:lnTo>
                  <a:lnTo>
                    <a:pt x="12598" y="0"/>
                  </a:lnTo>
                  <a:lnTo>
                    <a:pt x="4584" y="0"/>
                  </a:lnTo>
                  <a:lnTo>
                    <a:pt x="2285" y="2298"/>
                  </a:lnTo>
                  <a:lnTo>
                    <a:pt x="1142" y="4584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1803628" y="3713568"/>
              <a:ext cx="17780" cy="16510"/>
            </a:xfrm>
            <a:custGeom>
              <a:avLst/>
              <a:gdLst/>
              <a:ahLst/>
              <a:cxnLst/>
              <a:rect l="l" t="t" r="r" b="b"/>
              <a:pathLst>
                <a:path w="17780" h="16510">
                  <a:moveTo>
                    <a:pt x="0" y="8013"/>
                  </a:moveTo>
                  <a:lnTo>
                    <a:pt x="1142" y="4584"/>
                  </a:lnTo>
                  <a:lnTo>
                    <a:pt x="2285" y="2298"/>
                  </a:lnTo>
                  <a:lnTo>
                    <a:pt x="4584" y="0"/>
                  </a:lnTo>
                  <a:lnTo>
                    <a:pt x="12598" y="0"/>
                  </a:lnTo>
                  <a:lnTo>
                    <a:pt x="13741" y="2298"/>
                  </a:lnTo>
                  <a:lnTo>
                    <a:pt x="16027" y="4584"/>
                  </a:lnTo>
                  <a:lnTo>
                    <a:pt x="17170" y="8013"/>
                  </a:lnTo>
                  <a:lnTo>
                    <a:pt x="16027" y="11455"/>
                  </a:lnTo>
                  <a:lnTo>
                    <a:pt x="13741" y="13741"/>
                  </a:lnTo>
                  <a:lnTo>
                    <a:pt x="12598" y="14884"/>
                  </a:lnTo>
                  <a:lnTo>
                    <a:pt x="9156" y="16027"/>
                  </a:lnTo>
                  <a:lnTo>
                    <a:pt x="4584" y="14884"/>
                  </a:lnTo>
                  <a:lnTo>
                    <a:pt x="2285" y="13741"/>
                  </a:lnTo>
                  <a:lnTo>
                    <a:pt x="1142" y="11455"/>
                  </a:lnTo>
                  <a:lnTo>
                    <a:pt x="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1634159" y="3791432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9156"/>
                  </a:moveTo>
                  <a:lnTo>
                    <a:pt x="1155" y="12598"/>
                  </a:lnTo>
                  <a:lnTo>
                    <a:pt x="2298" y="14884"/>
                  </a:lnTo>
                  <a:lnTo>
                    <a:pt x="4584" y="16027"/>
                  </a:lnTo>
                  <a:lnTo>
                    <a:pt x="8026" y="17170"/>
                  </a:lnTo>
                  <a:lnTo>
                    <a:pt x="11455" y="16027"/>
                  </a:lnTo>
                  <a:lnTo>
                    <a:pt x="13741" y="14884"/>
                  </a:lnTo>
                  <a:lnTo>
                    <a:pt x="16040" y="12598"/>
                  </a:lnTo>
                  <a:lnTo>
                    <a:pt x="17183" y="9156"/>
                  </a:lnTo>
                  <a:lnTo>
                    <a:pt x="16040" y="5727"/>
                  </a:lnTo>
                  <a:lnTo>
                    <a:pt x="11455" y="1142"/>
                  </a:lnTo>
                  <a:lnTo>
                    <a:pt x="8026" y="0"/>
                  </a:lnTo>
                  <a:lnTo>
                    <a:pt x="4584" y="1142"/>
                  </a:lnTo>
                  <a:lnTo>
                    <a:pt x="2298" y="3428"/>
                  </a:lnTo>
                  <a:lnTo>
                    <a:pt x="1155" y="5727"/>
                  </a:lnTo>
                  <a:lnTo>
                    <a:pt x="0" y="9156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1634159" y="3791432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9156"/>
                  </a:moveTo>
                  <a:lnTo>
                    <a:pt x="1155" y="5727"/>
                  </a:lnTo>
                  <a:lnTo>
                    <a:pt x="2298" y="3428"/>
                  </a:lnTo>
                  <a:lnTo>
                    <a:pt x="4584" y="1142"/>
                  </a:lnTo>
                  <a:lnTo>
                    <a:pt x="8026" y="0"/>
                  </a:lnTo>
                  <a:lnTo>
                    <a:pt x="11455" y="1142"/>
                  </a:lnTo>
                  <a:lnTo>
                    <a:pt x="16040" y="5727"/>
                  </a:lnTo>
                  <a:lnTo>
                    <a:pt x="17183" y="9156"/>
                  </a:lnTo>
                  <a:lnTo>
                    <a:pt x="16040" y="12598"/>
                  </a:lnTo>
                  <a:lnTo>
                    <a:pt x="13741" y="14884"/>
                  </a:lnTo>
                  <a:lnTo>
                    <a:pt x="11455" y="16027"/>
                  </a:lnTo>
                  <a:lnTo>
                    <a:pt x="8026" y="17170"/>
                  </a:lnTo>
                  <a:lnTo>
                    <a:pt x="4584" y="16027"/>
                  </a:lnTo>
                  <a:lnTo>
                    <a:pt x="2298" y="14884"/>
                  </a:lnTo>
                  <a:lnTo>
                    <a:pt x="1155" y="12598"/>
                  </a:lnTo>
                  <a:lnTo>
                    <a:pt x="0" y="91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1803628" y="376052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1142" y="11442"/>
                  </a:lnTo>
                  <a:lnTo>
                    <a:pt x="2285" y="13741"/>
                  </a:lnTo>
                  <a:lnTo>
                    <a:pt x="4584" y="16027"/>
                  </a:lnTo>
                  <a:lnTo>
                    <a:pt x="9156" y="17170"/>
                  </a:lnTo>
                  <a:lnTo>
                    <a:pt x="12598" y="16027"/>
                  </a:lnTo>
                  <a:lnTo>
                    <a:pt x="13741" y="13741"/>
                  </a:lnTo>
                  <a:lnTo>
                    <a:pt x="16027" y="11442"/>
                  </a:lnTo>
                  <a:lnTo>
                    <a:pt x="17170" y="8013"/>
                  </a:lnTo>
                  <a:lnTo>
                    <a:pt x="16027" y="4572"/>
                  </a:lnTo>
                  <a:lnTo>
                    <a:pt x="13741" y="2286"/>
                  </a:lnTo>
                  <a:lnTo>
                    <a:pt x="12598" y="0"/>
                  </a:lnTo>
                  <a:lnTo>
                    <a:pt x="4584" y="0"/>
                  </a:lnTo>
                  <a:lnTo>
                    <a:pt x="2285" y="2286"/>
                  </a:lnTo>
                  <a:lnTo>
                    <a:pt x="1142" y="4572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1803628" y="3760520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1142" y="4572"/>
                  </a:lnTo>
                  <a:lnTo>
                    <a:pt x="2285" y="2286"/>
                  </a:lnTo>
                  <a:lnTo>
                    <a:pt x="4584" y="0"/>
                  </a:lnTo>
                  <a:lnTo>
                    <a:pt x="12598" y="0"/>
                  </a:lnTo>
                  <a:lnTo>
                    <a:pt x="13741" y="2286"/>
                  </a:lnTo>
                  <a:lnTo>
                    <a:pt x="16027" y="4572"/>
                  </a:lnTo>
                  <a:lnTo>
                    <a:pt x="17170" y="8013"/>
                  </a:lnTo>
                  <a:lnTo>
                    <a:pt x="16027" y="11442"/>
                  </a:lnTo>
                  <a:lnTo>
                    <a:pt x="13741" y="13741"/>
                  </a:lnTo>
                  <a:lnTo>
                    <a:pt x="12598" y="16027"/>
                  </a:lnTo>
                  <a:lnTo>
                    <a:pt x="9156" y="17170"/>
                  </a:lnTo>
                  <a:lnTo>
                    <a:pt x="4584" y="16027"/>
                  </a:lnTo>
                  <a:lnTo>
                    <a:pt x="2285" y="13741"/>
                  </a:lnTo>
                  <a:lnTo>
                    <a:pt x="1142" y="11442"/>
                  </a:lnTo>
                  <a:lnTo>
                    <a:pt x="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1634159" y="383952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1155" y="12585"/>
                  </a:lnTo>
                  <a:lnTo>
                    <a:pt x="2298" y="13741"/>
                  </a:lnTo>
                  <a:lnTo>
                    <a:pt x="4584" y="14884"/>
                  </a:lnTo>
                  <a:lnTo>
                    <a:pt x="8026" y="17170"/>
                  </a:lnTo>
                  <a:lnTo>
                    <a:pt x="11455" y="14884"/>
                  </a:lnTo>
                  <a:lnTo>
                    <a:pt x="16040" y="12585"/>
                  </a:lnTo>
                  <a:lnTo>
                    <a:pt x="17183" y="8013"/>
                  </a:lnTo>
                  <a:lnTo>
                    <a:pt x="16040" y="4572"/>
                  </a:lnTo>
                  <a:lnTo>
                    <a:pt x="11455" y="0"/>
                  </a:lnTo>
                  <a:lnTo>
                    <a:pt x="4584" y="0"/>
                  </a:lnTo>
                  <a:lnTo>
                    <a:pt x="2298" y="2286"/>
                  </a:lnTo>
                  <a:lnTo>
                    <a:pt x="1155" y="4572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1634159" y="3839527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1155" y="4572"/>
                  </a:lnTo>
                  <a:lnTo>
                    <a:pt x="2298" y="2286"/>
                  </a:lnTo>
                  <a:lnTo>
                    <a:pt x="4584" y="0"/>
                  </a:lnTo>
                  <a:lnTo>
                    <a:pt x="11455" y="0"/>
                  </a:lnTo>
                  <a:lnTo>
                    <a:pt x="16040" y="4572"/>
                  </a:lnTo>
                  <a:lnTo>
                    <a:pt x="17183" y="8013"/>
                  </a:lnTo>
                  <a:lnTo>
                    <a:pt x="16040" y="12585"/>
                  </a:lnTo>
                  <a:lnTo>
                    <a:pt x="11455" y="14884"/>
                  </a:lnTo>
                  <a:lnTo>
                    <a:pt x="8026" y="17170"/>
                  </a:lnTo>
                  <a:lnTo>
                    <a:pt x="4584" y="14884"/>
                  </a:lnTo>
                  <a:lnTo>
                    <a:pt x="2298" y="13741"/>
                  </a:lnTo>
                  <a:lnTo>
                    <a:pt x="1155" y="12585"/>
                  </a:lnTo>
                  <a:lnTo>
                    <a:pt x="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1803628" y="380745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1142" y="12598"/>
                  </a:lnTo>
                  <a:lnTo>
                    <a:pt x="2285" y="13741"/>
                  </a:lnTo>
                  <a:lnTo>
                    <a:pt x="9156" y="17170"/>
                  </a:lnTo>
                  <a:lnTo>
                    <a:pt x="12598" y="14884"/>
                  </a:lnTo>
                  <a:lnTo>
                    <a:pt x="13741" y="13741"/>
                  </a:lnTo>
                  <a:lnTo>
                    <a:pt x="16027" y="12598"/>
                  </a:lnTo>
                  <a:lnTo>
                    <a:pt x="17170" y="8013"/>
                  </a:lnTo>
                  <a:lnTo>
                    <a:pt x="16027" y="4584"/>
                  </a:lnTo>
                  <a:lnTo>
                    <a:pt x="13741" y="2286"/>
                  </a:lnTo>
                  <a:lnTo>
                    <a:pt x="12598" y="0"/>
                  </a:lnTo>
                  <a:lnTo>
                    <a:pt x="4584" y="0"/>
                  </a:lnTo>
                  <a:lnTo>
                    <a:pt x="2285" y="2286"/>
                  </a:lnTo>
                  <a:lnTo>
                    <a:pt x="1142" y="4584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1803628" y="3807459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1142" y="4584"/>
                  </a:lnTo>
                  <a:lnTo>
                    <a:pt x="2285" y="2286"/>
                  </a:lnTo>
                  <a:lnTo>
                    <a:pt x="4584" y="0"/>
                  </a:lnTo>
                  <a:lnTo>
                    <a:pt x="12598" y="0"/>
                  </a:lnTo>
                  <a:lnTo>
                    <a:pt x="13741" y="2286"/>
                  </a:lnTo>
                  <a:lnTo>
                    <a:pt x="16027" y="4584"/>
                  </a:lnTo>
                  <a:lnTo>
                    <a:pt x="17170" y="8013"/>
                  </a:lnTo>
                  <a:lnTo>
                    <a:pt x="16027" y="12598"/>
                  </a:lnTo>
                  <a:lnTo>
                    <a:pt x="13741" y="13741"/>
                  </a:lnTo>
                  <a:lnTo>
                    <a:pt x="12598" y="14884"/>
                  </a:lnTo>
                  <a:lnTo>
                    <a:pt x="9156" y="17170"/>
                  </a:lnTo>
                  <a:lnTo>
                    <a:pt x="4584" y="14884"/>
                  </a:lnTo>
                  <a:lnTo>
                    <a:pt x="2285" y="13741"/>
                  </a:lnTo>
                  <a:lnTo>
                    <a:pt x="1142" y="12598"/>
                  </a:lnTo>
                  <a:lnTo>
                    <a:pt x="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1634159" y="388646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2298" y="14884"/>
                  </a:lnTo>
                  <a:lnTo>
                    <a:pt x="4584" y="16027"/>
                  </a:lnTo>
                  <a:lnTo>
                    <a:pt x="8026" y="17170"/>
                  </a:lnTo>
                  <a:lnTo>
                    <a:pt x="11455" y="16027"/>
                  </a:lnTo>
                  <a:lnTo>
                    <a:pt x="13741" y="14884"/>
                  </a:lnTo>
                  <a:lnTo>
                    <a:pt x="16040" y="11455"/>
                  </a:lnTo>
                  <a:lnTo>
                    <a:pt x="17183" y="8013"/>
                  </a:lnTo>
                  <a:lnTo>
                    <a:pt x="16040" y="4584"/>
                  </a:lnTo>
                  <a:lnTo>
                    <a:pt x="13741" y="3441"/>
                  </a:lnTo>
                  <a:lnTo>
                    <a:pt x="11455" y="1142"/>
                  </a:lnTo>
                  <a:lnTo>
                    <a:pt x="8026" y="0"/>
                  </a:lnTo>
                  <a:lnTo>
                    <a:pt x="4584" y="1142"/>
                  </a:lnTo>
                  <a:lnTo>
                    <a:pt x="1155" y="4584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1634159" y="3886466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1155" y="4584"/>
                  </a:lnTo>
                  <a:lnTo>
                    <a:pt x="2298" y="3441"/>
                  </a:lnTo>
                  <a:lnTo>
                    <a:pt x="4584" y="1142"/>
                  </a:lnTo>
                  <a:lnTo>
                    <a:pt x="8026" y="0"/>
                  </a:lnTo>
                  <a:lnTo>
                    <a:pt x="11455" y="1142"/>
                  </a:lnTo>
                  <a:lnTo>
                    <a:pt x="13741" y="3441"/>
                  </a:lnTo>
                  <a:lnTo>
                    <a:pt x="16040" y="4584"/>
                  </a:lnTo>
                  <a:lnTo>
                    <a:pt x="17183" y="8013"/>
                  </a:lnTo>
                  <a:lnTo>
                    <a:pt x="16040" y="11455"/>
                  </a:lnTo>
                  <a:lnTo>
                    <a:pt x="13741" y="14884"/>
                  </a:lnTo>
                  <a:lnTo>
                    <a:pt x="11455" y="16027"/>
                  </a:lnTo>
                  <a:lnTo>
                    <a:pt x="8026" y="17170"/>
                  </a:lnTo>
                  <a:lnTo>
                    <a:pt x="4584" y="16027"/>
                  </a:lnTo>
                  <a:lnTo>
                    <a:pt x="2298" y="14884"/>
                  </a:lnTo>
                  <a:lnTo>
                    <a:pt x="1155" y="11455"/>
                  </a:lnTo>
                  <a:lnTo>
                    <a:pt x="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1803628" y="385441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1142" y="12585"/>
                  </a:lnTo>
                  <a:lnTo>
                    <a:pt x="2285" y="14884"/>
                  </a:lnTo>
                  <a:lnTo>
                    <a:pt x="4584" y="16027"/>
                  </a:lnTo>
                  <a:lnTo>
                    <a:pt x="9156" y="17170"/>
                  </a:lnTo>
                  <a:lnTo>
                    <a:pt x="12598" y="16027"/>
                  </a:lnTo>
                  <a:lnTo>
                    <a:pt x="16027" y="12585"/>
                  </a:lnTo>
                  <a:lnTo>
                    <a:pt x="17170" y="8013"/>
                  </a:lnTo>
                  <a:lnTo>
                    <a:pt x="16027" y="4572"/>
                  </a:lnTo>
                  <a:lnTo>
                    <a:pt x="13741" y="2286"/>
                  </a:lnTo>
                  <a:lnTo>
                    <a:pt x="12598" y="0"/>
                  </a:lnTo>
                  <a:lnTo>
                    <a:pt x="4584" y="0"/>
                  </a:lnTo>
                  <a:lnTo>
                    <a:pt x="2285" y="2286"/>
                  </a:lnTo>
                  <a:lnTo>
                    <a:pt x="1142" y="4572"/>
                  </a:lnTo>
                  <a:lnTo>
                    <a:pt x="0" y="8013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1803628" y="3854411"/>
              <a:ext cx="17780" cy="17780"/>
            </a:xfrm>
            <a:custGeom>
              <a:avLst/>
              <a:gdLst/>
              <a:ahLst/>
              <a:cxnLst/>
              <a:rect l="l" t="t" r="r" b="b"/>
              <a:pathLst>
                <a:path w="17780" h="17779">
                  <a:moveTo>
                    <a:pt x="0" y="8013"/>
                  </a:moveTo>
                  <a:lnTo>
                    <a:pt x="1142" y="4572"/>
                  </a:lnTo>
                  <a:lnTo>
                    <a:pt x="2285" y="2286"/>
                  </a:lnTo>
                  <a:lnTo>
                    <a:pt x="4584" y="0"/>
                  </a:lnTo>
                  <a:lnTo>
                    <a:pt x="12598" y="0"/>
                  </a:lnTo>
                  <a:lnTo>
                    <a:pt x="13741" y="2286"/>
                  </a:lnTo>
                  <a:lnTo>
                    <a:pt x="16027" y="4572"/>
                  </a:lnTo>
                  <a:lnTo>
                    <a:pt x="17170" y="8013"/>
                  </a:lnTo>
                  <a:lnTo>
                    <a:pt x="16027" y="12585"/>
                  </a:lnTo>
                  <a:lnTo>
                    <a:pt x="13741" y="14884"/>
                  </a:lnTo>
                  <a:lnTo>
                    <a:pt x="12598" y="16027"/>
                  </a:lnTo>
                  <a:lnTo>
                    <a:pt x="9156" y="17170"/>
                  </a:lnTo>
                  <a:lnTo>
                    <a:pt x="4584" y="16027"/>
                  </a:lnTo>
                  <a:lnTo>
                    <a:pt x="2285" y="14884"/>
                  </a:lnTo>
                  <a:lnTo>
                    <a:pt x="1142" y="12585"/>
                  </a:lnTo>
                  <a:lnTo>
                    <a:pt x="0" y="80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18" name="object 81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659686" y="4225721"/>
              <a:ext cx="133311" cy="106972"/>
            </a:xfrm>
            <a:prstGeom prst="rect">
              <a:avLst/>
            </a:prstGeom>
          </p:spPr>
        </p:pic>
        <p:sp>
          <p:nvSpPr>
            <p:cNvPr id="819" name="object 819"/>
            <p:cNvSpPr/>
            <p:nvPr/>
          </p:nvSpPr>
          <p:spPr>
            <a:xfrm>
              <a:off x="1638744" y="3941432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5" h="46354">
                  <a:moveTo>
                    <a:pt x="0" y="22898"/>
                  </a:moveTo>
                  <a:lnTo>
                    <a:pt x="2298" y="32054"/>
                  </a:lnTo>
                  <a:lnTo>
                    <a:pt x="8013" y="40068"/>
                  </a:lnTo>
                  <a:lnTo>
                    <a:pt x="16040" y="44653"/>
                  </a:lnTo>
                  <a:lnTo>
                    <a:pt x="26339" y="45796"/>
                  </a:lnTo>
                  <a:lnTo>
                    <a:pt x="33210" y="44653"/>
                  </a:lnTo>
                  <a:lnTo>
                    <a:pt x="40081" y="40068"/>
                  </a:lnTo>
                  <a:lnTo>
                    <a:pt x="44653" y="32054"/>
                  </a:lnTo>
                  <a:lnTo>
                    <a:pt x="45808" y="22898"/>
                  </a:lnTo>
                  <a:lnTo>
                    <a:pt x="43510" y="14884"/>
                  </a:lnTo>
                  <a:lnTo>
                    <a:pt x="38938" y="6870"/>
                  </a:lnTo>
                  <a:lnTo>
                    <a:pt x="32067" y="1143"/>
                  </a:lnTo>
                  <a:lnTo>
                    <a:pt x="22898" y="0"/>
                  </a:lnTo>
                  <a:lnTo>
                    <a:pt x="13741" y="1143"/>
                  </a:lnTo>
                  <a:lnTo>
                    <a:pt x="6870" y="6870"/>
                  </a:lnTo>
                  <a:lnTo>
                    <a:pt x="1143" y="14884"/>
                  </a:lnTo>
                  <a:lnTo>
                    <a:pt x="0" y="22898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1638744" y="3941432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5" h="46354">
                  <a:moveTo>
                    <a:pt x="0" y="22898"/>
                  </a:moveTo>
                  <a:lnTo>
                    <a:pt x="1143" y="14884"/>
                  </a:lnTo>
                  <a:lnTo>
                    <a:pt x="6870" y="6870"/>
                  </a:lnTo>
                  <a:lnTo>
                    <a:pt x="13741" y="1143"/>
                  </a:lnTo>
                  <a:lnTo>
                    <a:pt x="22898" y="0"/>
                  </a:lnTo>
                  <a:lnTo>
                    <a:pt x="32067" y="1143"/>
                  </a:lnTo>
                  <a:lnTo>
                    <a:pt x="38938" y="6870"/>
                  </a:lnTo>
                  <a:lnTo>
                    <a:pt x="43510" y="14884"/>
                  </a:lnTo>
                  <a:lnTo>
                    <a:pt x="45808" y="22898"/>
                  </a:lnTo>
                  <a:lnTo>
                    <a:pt x="44653" y="32054"/>
                  </a:lnTo>
                  <a:lnTo>
                    <a:pt x="40081" y="40068"/>
                  </a:lnTo>
                  <a:lnTo>
                    <a:pt x="33210" y="44653"/>
                  </a:lnTo>
                  <a:lnTo>
                    <a:pt x="26339" y="45796"/>
                  </a:lnTo>
                  <a:lnTo>
                    <a:pt x="16040" y="44653"/>
                  </a:lnTo>
                  <a:lnTo>
                    <a:pt x="8013" y="40068"/>
                  </a:lnTo>
                  <a:lnTo>
                    <a:pt x="2298" y="32054"/>
                  </a:lnTo>
                  <a:lnTo>
                    <a:pt x="0" y="2289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1771573" y="3941432"/>
              <a:ext cx="45085" cy="46355"/>
            </a:xfrm>
            <a:custGeom>
              <a:avLst/>
              <a:gdLst/>
              <a:ahLst/>
              <a:cxnLst/>
              <a:rect l="l" t="t" r="r" b="b"/>
              <a:pathLst>
                <a:path w="45085" h="46354">
                  <a:moveTo>
                    <a:pt x="0" y="22898"/>
                  </a:moveTo>
                  <a:lnTo>
                    <a:pt x="0" y="32054"/>
                  </a:lnTo>
                  <a:lnTo>
                    <a:pt x="4572" y="40068"/>
                  </a:lnTo>
                  <a:lnTo>
                    <a:pt x="10299" y="44653"/>
                  </a:lnTo>
                  <a:lnTo>
                    <a:pt x="18313" y="45796"/>
                  </a:lnTo>
                  <a:lnTo>
                    <a:pt x="27470" y="44653"/>
                  </a:lnTo>
                  <a:lnTo>
                    <a:pt x="36639" y="40068"/>
                  </a:lnTo>
                  <a:lnTo>
                    <a:pt x="42367" y="32054"/>
                  </a:lnTo>
                  <a:lnTo>
                    <a:pt x="44653" y="22898"/>
                  </a:lnTo>
                  <a:lnTo>
                    <a:pt x="43510" y="14884"/>
                  </a:lnTo>
                  <a:lnTo>
                    <a:pt x="37782" y="6870"/>
                  </a:lnTo>
                  <a:lnTo>
                    <a:pt x="30911" y="1143"/>
                  </a:lnTo>
                  <a:lnTo>
                    <a:pt x="21755" y="0"/>
                  </a:lnTo>
                  <a:lnTo>
                    <a:pt x="12585" y="1143"/>
                  </a:lnTo>
                  <a:lnTo>
                    <a:pt x="5714" y="6870"/>
                  </a:lnTo>
                  <a:lnTo>
                    <a:pt x="1142" y="14884"/>
                  </a:lnTo>
                  <a:lnTo>
                    <a:pt x="0" y="22898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1642186" y="3618534"/>
              <a:ext cx="174625" cy="368935"/>
            </a:xfrm>
            <a:custGeom>
              <a:avLst/>
              <a:gdLst/>
              <a:ahLst/>
              <a:cxnLst/>
              <a:rect l="l" t="t" r="r" b="b"/>
              <a:pathLst>
                <a:path w="174625" h="368935">
                  <a:moveTo>
                    <a:pt x="174040" y="345795"/>
                  </a:moveTo>
                  <a:lnTo>
                    <a:pt x="172897" y="337781"/>
                  </a:lnTo>
                  <a:lnTo>
                    <a:pt x="167170" y="329768"/>
                  </a:lnTo>
                  <a:lnTo>
                    <a:pt x="160299" y="324040"/>
                  </a:lnTo>
                  <a:lnTo>
                    <a:pt x="151142" y="322897"/>
                  </a:lnTo>
                  <a:lnTo>
                    <a:pt x="141973" y="324040"/>
                  </a:lnTo>
                  <a:lnTo>
                    <a:pt x="135102" y="329768"/>
                  </a:lnTo>
                  <a:lnTo>
                    <a:pt x="130530" y="337781"/>
                  </a:lnTo>
                  <a:lnTo>
                    <a:pt x="129387" y="345795"/>
                  </a:lnTo>
                  <a:lnTo>
                    <a:pt x="129387" y="354952"/>
                  </a:lnTo>
                  <a:lnTo>
                    <a:pt x="133959" y="362966"/>
                  </a:lnTo>
                  <a:lnTo>
                    <a:pt x="139687" y="367550"/>
                  </a:lnTo>
                  <a:lnTo>
                    <a:pt x="147700" y="368693"/>
                  </a:lnTo>
                  <a:lnTo>
                    <a:pt x="156857" y="367550"/>
                  </a:lnTo>
                  <a:lnTo>
                    <a:pt x="166027" y="362966"/>
                  </a:lnTo>
                  <a:lnTo>
                    <a:pt x="171754" y="354952"/>
                  </a:lnTo>
                  <a:lnTo>
                    <a:pt x="174040" y="345795"/>
                  </a:lnTo>
                  <a:close/>
                </a:path>
                <a:path w="174625" h="368935">
                  <a:moveTo>
                    <a:pt x="0" y="267931"/>
                  </a:moveTo>
                  <a:lnTo>
                    <a:pt x="44653" y="259918"/>
                  </a:lnTo>
                </a:path>
                <a:path w="174625" h="368935">
                  <a:moveTo>
                    <a:pt x="125945" y="245033"/>
                  </a:moveTo>
                  <a:lnTo>
                    <a:pt x="171754" y="235877"/>
                  </a:lnTo>
                </a:path>
                <a:path w="174625" h="368935">
                  <a:moveTo>
                    <a:pt x="2285" y="285102"/>
                  </a:moveTo>
                  <a:lnTo>
                    <a:pt x="44653" y="277088"/>
                  </a:lnTo>
                </a:path>
                <a:path w="174625" h="368935">
                  <a:moveTo>
                    <a:pt x="125945" y="262204"/>
                  </a:moveTo>
                  <a:lnTo>
                    <a:pt x="170599" y="253047"/>
                  </a:lnTo>
                </a:path>
                <a:path w="174625" h="368935">
                  <a:moveTo>
                    <a:pt x="2285" y="238163"/>
                  </a:moveTo>
                  <a:lnTo>
                    <a:pt x="44653" y="229006"/>
                  </a:lnTo>
                </a:path>
                <a:path w="174625" h="368935">
                  <a:moveTo>
                    <a:pt x="125945" y="214122"/>
                  </a:moveTo>
                  <a:lnTo>
                    <a:pt x="170599" y="206095"/>
                  </a:lnTo>
                </a:path>
                <a:path w="174625" h="368935">
                  <a:moveTo>
                    <a:pt x="0" y="220992"/>
                  </a:moveTo>
                  <a:lnTo>
                    <a:pt x="44653" y="212979"/>
                  </a:lnTo>
                </a:path>
                <a:path w="174625" h="368935">
                  <a:moveTo>
                    <a:pt x="133959" y="195795"/>
                  </a:moveTo>
                  <a:lnTo>
                    <a:pt x="171754" y="188925"/>
                  </a:lnTo>
                </a:path>
                <a:path w="174625" h="368935">
                  <a:moveTo>
                    <a:pt x="2285" y="190068"/>
                  </a:moveTo>
                  <a:lnTo>
                    <a:pt x="32054" y="184340"/>
                  </a:lnTo>
                </a:path>
                <a:path w="174625" h="368935">
                  <a:moveTo>
                    <a:pt x="149999" y="162585"/>
                  </a:moveTo>
                  <a:lnTo>
                    <a:pt x="170599" y="159156"/>
                  </a:lnTo>
                </a:path>
                <a:path w="174625" h="368935">
                  <a:moveTo>
                    <a:pt x="149999" y="145415"/>
                  </a:moveTo>
                  <a:lnTo>
                    <a:pt x="171754" y="141986"/>
                  </a:lnTo>
                </a:path>
                <a:path w="174625" h="368935">
                  <a:moveTo>
                    <a:pt x="0" y="172897"/>
                  </a:moveTo>
                  <a:lnTo>
                    <a:pt x="24041" y="168313"/>
                  </a:lnTo>
                </a:path>
                <a:path w="174625" h="368935">
                  <a:moveTo>
                    <a:pt x="2285" y="143129"/>
                  </a:moveTo>
                  <a:lnTo>
                    <a:pt x="22898" y="139687"/>
                  </a:lnTo>
                </a:path>
                <a:path w="174625" h="368935">
                  <a:moveTo>
                    <a:pt x="149999" y="114503"/>
                  </a:moveTo>
                  <a:lnTo>
                    <a:pt x="170599" y="111061"/>
                  </a:lnTo>
                </a:path>
                <a:path w="174625" h="368935">
                  <a:moveTo>
                    <a:pt x="149999" y="98475"/>
                  </a:moveTo>
                  <a:lnTo>
                    <a:pt x="171754" y="95034"/>
                  </a:lnTo>
                </a:path>
                <a:path w="174625" h="368935">
                  <a:moveTo>
                    <a:pt x="0" y="127088"/>
                  </a:moveTo>
                  <a:lnTo>
                    <a:pt x="22898" y="122516"/>
                  </a:lnTo>
                </a:path>
                <a:path w="174625" h="368935">
                  <a:moveTo>
                    <a:pt x="2285" y="96177"/>
                  </a:moveTo>
                  <a:lnTo>
                    <a:pt x="22898" y="92748"/>
                  </a:lnTo>
                </a:path>
                <a:path w="174625" h="368935">
                  <a:moveTo>
                    <a:pt x="149999" y="68694"/>
                  </a:moveTo>
                  <a:lnTo>
                    <a:pt x="170599" y="64122"/>
                  </a:lnTo>
                </a:path>
                <a:path w="174625" h="368935">
                  <a:moveTo>
                    <a:pt x="149999" y="51523"/>
                  </a:moveTo>
                  <a:lnTo>
                    <a:pt x="171754" y="46939"/>
                  </a:lnTo>
                </a:path>
                <a:path w="174625" h="368935">
                  <a:moveTo>
                    <a:pt x="0" y="79006"/>
                  </a:moveTo>
                  <a:lnTo>
                    <a:pt x="22898" y="74422"/>
                  </a:lnTo>
                </a:path>
                <a:path w="174625" h="368935">
                  <a:moveTo>
                    <a:pt x="2285" y="49237"/>
                  </a:moveTo>
                  <a:lnTo>
                    <a:pt x="22898" y="44653"/>
                  </a:lnTo>
                </a:path>
                <a:path w="174625" h="368935">
                  <a:moveTo>
                    <a:pt x="149999" y="20612"/>
                  </a:moveTo>
                  <a:lnTo>
                    <a:pt x="170599" y="17170"/>
                  </a:lnTo>
                </a:path>
                <a:path w="174625" h="368935">
                  <a:moveTo>
                    <a:pt x="0" y="32054"/>
                  </a:moveTo>
                  <a:lnTo>
                    <a:pt x="22898" y="27482"/>
                  </a:lnTo>
                </a:path>
                <a:path w="174625" h="368935">
                  <a:moveTo>
                    <a:pt x="149999" y="4584"/>
                  </a:moveTo>
                  <a:lnTo>
                    <a:pt x="17175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222270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222429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222587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222746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222905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223064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223222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223381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223540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223699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223857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224016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224175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224334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224492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224651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224810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224969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225129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225287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225446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225605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225764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225922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226081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226240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226399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226557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2267165" y="4163555"/>
              <a:ext cx="3175" cy="93980"/>
            </a:xfrm>
            <a:custGeom>
              <a:avLst/>
              <a:gdLst/>
              <a:ahLst/>
              <a:cxnLst/>
              <a:rect l="l" t="t" r="r" b="b"/>
              <a:pathLst>
                <a:path w="3175" h="9397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227034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227192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227351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227510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227669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227827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2279865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2281453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2283040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2284628" y="4163555"/>
              <a:ext cx="1905" cy="93980"/>
            </a:xfrm>
            <a:custGeom>
              <a:avLst/>
              <a:gdLst/>
              <a:ahLst/>
              <a:cxnLst/>
              <a:rect l="l" t="t" r="r" b="b"/>
              <a:pathLst>
                <a:path w="1905" h="93979">
                  <a:moveTo>
                    <a:pt x="0" y="0"/>
                  </a:move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2286215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609" y="420217"/>
                  </a:lnTo>
                  <a:lnTo>
                    <a:pt x="609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2287803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2289390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2290978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2292565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2294153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2295740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2297328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2298915" y="4163555"/>
              <a:ext cx="3175" cy="484505"/>
            </a:xfrm>
            <a:custGeom>
              <a:avLst/>
              <a:gdLst/>
              <a:ahLst/>
              <a:cxnLst/>
              <a:rect l="l" t="t" r="r" b="b"/>
              <a:pathLst>
                <a:path w="3175" h="484504">
                  <a:moveTo>
                    <a:pt x="3175" y="420217"/>
                  </a:moveTo>
                  <a:lnTo>
                    <a:pt x="1587" y="420217"/>
                  </a:ln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3175" y="484339"/>
                  </a:lnTo>
                  <a:lnTo>
                    <a:pt x="3175" y="420217"/>
                  </a:lnTo>
                  <a:close/>
                </a:path>
                <a:path w="3175" h="484504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2302090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2303678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2305265" y="4163555"/>
              <a:ext cx="3175" cy="484505"/>
            </a:xfrm>
            <a:custGeom>
              <a:avLst/>
              <a:gdLst/>
              <a:ahLst/>
              <a:cxnLst/>
              <a:rect l="l" t="t" r="r" b="b"/>
              <a:pathLst>
                <a:path w="3175" h="484504">
                  <a:moveTo>
                    <a:pt x="3175" y="420217"/>
                  </a:moveTo>
                  <a:lnTo>
                    <a:pt x="1587" y="420217"/>
                  </a:ln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3175" y="484339"/>
                  </a:lnTo>
                  <a:lnTo>
                    <a:pt x="3175" y="420217"/>
                  </a:lnTo>
                  <a:close/>
                </a:path>
                <a:path w="3175" h="484504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2308440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2310028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2311615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420217"/>
                  </a:moveTo>
                  <a:lnTo>
                    <a:pt x="1587" y="420217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close/>
                </a:path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3175" y="93891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231480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23163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231797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231956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232115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232274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232432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3891"/>
                  </a:lnTo>
                  <a:lnTo>
                    <a:pt x="1587" y="93891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2325370" y="4163555"/>
              <a:ext cx="2540" cy="447040"/>
            </a:xfrm>
            <a:custGeom>
              <a:avLst/>
              <a:gdLst/>
              <a:ahLst/>
              <a:cxnLst/>
              <a:rect l="l" t="t" r="r" b="b"/>
              <a:pathLst>
                <a:path w="2539" h="447039">
                  <a:moveTo>
                    <a:pt x="2540" y="0"/>
                  </a:moveTo>
                  <a:lnTo>
                    <a:pt x="1270" y="0"/>
                  </a:lnTo>
                  <a:lnTo>
                    <a:pt x="0" y="0"/>
                  </a:lnTo>
                  <a:lnTo>
                    <a:pt x="0" y="93891"/>
                  </a:lnTo>
                  <a:lnTo>
                    <a:pt x="1270" y="93891"/>
                  </a:lnTo>
                  <a:lnTo>
                    <a:pt x="1270" y="420217"/>
                  </a:lnTo>
                  <a:lnTo>
                    <a:pt x="546" y="420217"/>
                  </a:lnTo>
                  <a:lnTo>
                    <a:pt x="546" y="446697"/>
                  </a:lnTo>
                  <a:lnTo>
                    <a:pt x="2133" y="446697"/>
                  </a:lnTo>
                  <a:lnTo>
                    <a:pt x="2133" y="420217"/>
                  </a:lnTo>
                  <a:lnTo>
                    <a:pt x="2540" y="420217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2327503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233067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233226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233544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233702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234020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234179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234496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234655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234814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234972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235131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235290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23544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235607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235766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236084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236401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236560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23671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236877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237036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237195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237354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237671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237830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23798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23814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238307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238625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238784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238942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239101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2392603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239577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239736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239895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240054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240371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240530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24068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240847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241165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241324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241482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2418003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242117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2424353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242752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2430703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243387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243705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243864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2440228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2443403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24449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2446578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244816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245134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245294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245452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245611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24592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246087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246246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246405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246564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246881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247040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24719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247357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247516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247834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247992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248151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248310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24846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248627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248786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249104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249421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249580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24973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249897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250056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250215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250374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250532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250691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25100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2511679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251485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2516454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251962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2521216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252439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638" y="0"/>
                  </a:moveTo>
                  <a:lnTo>
                    <a:pt x="368" y="0"/>
                  </a:lnTo>
                  <a:lnTo>
                    <a:pt x="368" y="92748"/>
                  </a:lnTo>
                  <a:lnTo>
                    <a:pt x="1638" y="92748"/>
                  </a:lnTo>
                  <a:lnTo>
                    <a:pt x="1638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252597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252756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252915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2530741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2532329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2533916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2535504" y="4163555"/>
              <a:ext cx="1905" cy="447040"/>
            </a:xfrm>
            <a:custGeom>
              <a:avLst/>
              <a:gdLst/>
              <a:ahLst/>
              <a:cxnLst/>
              <a:rect l="l" t="t" r="r" b="b"/>
              <a:pathLst>
                <a:path w="1905" h="447039">
                  <a:moveTo>
                    <a:pt x="1587" y="420217"/>
                  </a:move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1587" y="420217"/>
                  </a:lnTo>
                  <a:close/>
                </a:path>
                <a:path w="1905" h="447039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2537091" y="4163555"/>
              <a:ext cx="3175" cy="447040"/>
            </a:xfrm>
            <a:custGeom>
              <a:avLst/>
              <a:gdLst/>
              <a:ahLst/>
              <a:cxnLst/>
              <a:rect l="l" t="t" r="r" b="b"/>
              <a:pathLst>
                <a:path w="3175" h="447039">
                  <a:moveTo>
                    <a:pt x="3175" y="420217"/>
                  </a:moveTo>
                  <a:lnTo>
                    <a:pt x="1587" y="420217"/>
                  </a:lnTo>
                  <a:lnTo>
                    <a:pt x="0" y="420217"/>
                  </a:lnTo>
                  <a:lnTo>
                    <a:pt x="0" y="446697"/>
                  </a:lnTo>
                  <a:lnTo>
                    <a:pt x="1587" y="446697"/>
                  </a:lnTo>
                  <a:lnTo>
                    <a:pt x="3175" y="446697"/>
                  </a:lnTo>
                  <a:lnTo>
                    <a:pt x="3175" y="420217"/>
                  </a:lnTo>
                  <a:close/>
                </a:path>
                <a:path w="3175" h="447039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3175" y="92748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2540266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2541854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2543441" y="4163555"/>
              <a:ext cx="3175" cy="484505"/>
            </a:xfrm>
            <a:custGeom>
              <a:avLst/>
              <a:gdLst/>
              <a:ahLst/>
              <a:cxnLst/>
              <a:rect l="l" t="t" r="r" b="b"/>
              <a:pathLst>
                <a:path w="3175" h="484504">
                  <a:moveTo>
                    <a:pt x="3175" y="420217"/>
                  </a:moveTo>
                  <a:lnTo>
                    <a:pt x="1587" y="420217"/>
                  </a:ln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3175" y="484339"/>
                  </a:lnTo>
                  <a:lnTo>
                    <a:pt x="3175" y="420217"/>
                  </a:lnTo>
                  <a:close/>
                </a:path>
                <a:path w="3175" h="484504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3175" y="92748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2546616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2548204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2549791" y="4163555"/>
              <a:ext cx="3175" cy="484505"/>
            </a:xfrm>
            <a:custGeom>
              <a:avLst/>
              <a:gdLst/>
              <a:ahLst/>
              <a:cxnLst/>
              <a:rect l="l" t="t" r="r" b="b"/>
              <a:pathLst>
                <a:path w="3175" h="484504">
                  <a:moveTo>
                    <a:pt x="3175" y="420217"/>
                  </a:moveTo>
                  <a:lnTo>
                    <a:pt x="1587" y="420217"/>
                  </a:ln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3175" y="484339"/>
                  </a:lnTo>
                  <a:lnTo>
                    <a:pt x="3175" y="420217"/>
                  </a:lnTo>
                  <a:close/>
                </a:path>
                <a:path w="3175" h="484504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3175" y="92748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2552966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2554554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2556141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2557729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2559316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2560904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2562491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2564079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1587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1587" y="484339"/>
                  </a:lnTo>
                  <a:lnTo>
                    <a:pt x="1587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2565666" y="4163555"/>
              <a:ext cx="1905" cy="484505"/>
            </a:xfrm>
            <a:custGeom>
              <a:avLst/>
              <a:gdLst/>
              <a:ahLst/>
              <a:cxnLst/>
              <a:rect l="l" t="t" r="r" b="b"/>
              <a:pathLst>
                <a:path w="1905" h="484504">
                  <a:moveTo>
                    <a:pt x="533" y="420217"/>
                  </a:moveTo>
                  <a:lnTo>
                    <a:pt x="0" y="420217"/>
                  </a:lnTo>
                  <a:lnTo>
                    <a:pt x="0" y="484339"/>
                  </a:lnTo>
                  <a:lnTo>
                    <a:pt x="533" y="484339"/>
                  </a:lnTo>
                  <a:lnTo>
                    <a:pt x="533" y="420217"/>
                  </a:lnTo>
                  <a:close/>
                </a:path>
                <a:path w="1905" h="484504">
                  <a:moveTo>
                    <a:pt x="1587" y="0"/>
                  </a:move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2567254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2568841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2570429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2572016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2573604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2575191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2576779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2578366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2579954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2581541" y="4163555"/>
              <a:ext cx="3175" cy="93345"/>
            </a:xfrm>
            <a:custGeom>
              <a:avLst/>
              <a:gdLst/>
              <a:ahLst/>
              <a:cxnLst/>
              <a:rect l="l" t="t" r="r" b="b"/>
              <a:pathLst>
                <a:path w="3175" h="93345">
                  <a:moveTo>
                    <a:pt x="3175" y="0"/>
                  </a:moveTo>
                  <a:lnTo>
                    <a:pt x="1587" y="0"/>
                  </a:lnTo>
                  <a:lnTo>
                    <a:pt x="0" y="0"/>
                  </a:lnTo>
                  <a:lnTo>
                    <a:pt x="0" y="92748"/>
                  </a:lnTo>
                  <a:lnTo>
                    <a:pt x="1587" y="92748"/>
                  </a:lnTo>
                  <a:lnTo>
                    <a:pt x="3175" y="92748"/>
                  </a:lnTo>
                  <a:lnTo>
                    <a:pt x="3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2584729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2586316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2587904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2589491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2591079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2592666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2594254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2595841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2597429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2599016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2600604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2602191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2603779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2605366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2606954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2608541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2610129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2611716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2613304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2614891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2616479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2618066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2619654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2621241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2622829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2624416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2626004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2627591" y="4163555"/>
              <a:ext cx="1905" cy="93345"/>
            </a:xfrm>
            <a:custGeom>
              <a:avLst/>
              <a:gdLst/>
              <a:ahLst/>
              <a:cxnLst/>
              <a:rect l="l" t="t" r="r" b="b"/>
              <a:pathLst>
                <a:path w="1905" h="93345">
                  <a:moveTo>
                    <a:pt x="0" y="0"/>
                  </a:moveTo>
                  <a:lnTo>
                    <a:pt x="0" y="92748"/>
                  </a:lnTo>
                  <a:lnTo>
                    <a:pt x="1587" y="92748"/>
                  </a:lnTo>
                  <a:lnTo>
                    <a:pt x="1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2222703" y="4163555"/>
              <a:ext cx="407034" cy="484505"/>
            </a:xfrm>
            <a:custGeom>
              <a:avLst/>
              <a:gdLst/>
              <a:ahLst/>
              <a:cxnLst/>
              <a:rect l="l" t="t" r="r" b="b"/>
              <a:pathLst>
                <a:path w="407035" h="484504">
                  <a:moveTo>
                    <a:pt x="406476" y="0"/>
                  </a:moveTo>
                  <a:lnTo>
                    <a:pt x="406476" y="92748"/>
                  </a:lnTo>
                  <a:lnTo>
                    <a:pt x="302285" y="92748"/>
                  </a:lnTo>
                  <a:lnTo>
                    <a:pt x="302285" y="420217"/>
                  </a:lnTo>
                  <a:lnTo>
                    <a:pt x="343496" y="420217"/>
                  </a:lnTo>
                  <a:lnTo>
                    <a:pt x="343496" y="484339"/>
                  </a:lnTo>
                  <a:lnTo>
                    <a:pt x="64122" y="484339"/>
                  </a:lnTo>
                  <a:lnTo>
                    <a:pt x="64122" y="420217"/>
                  </a:lnTo>
                  <a:lnTo>
                    <a:pt x="104190" y="420217"/>
                  </a:lnTo>
                  <a:lnTo>
                    <a:pt x="104190" y="93891"/>
                  </a:lnTo>
                  <a:lnTo>
                    <a:pt x="0" y="93891"/>
                  </a:lnTo>
                  <a:lnTo>
                    <a:pt x="0" y="0"/>
                  </a:lnTo>
                  <a:lnTo>
                    <a:pt x="40647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2311438" y="4610252"/>
              <a:ext cx="229235" cy="60960"/>
            </a:xfrm>
            <a:custGeom>
              <a:avLst/>
              <a:gdLst/>
              <a:ahLst/>
              <a:cxnLst/>
              <a:rect l="l" t="t" r="r" b="b"/>
              <a:pathLst>
                <a:path w="229235" h="60960">
                  <a:moveTo>
                    <a:pt x="0" y="0"/>
                  </a:moveTo>
                  <a:lnTo>
                    <a:pt x="0" y="60680"/>
                  </a:lnTo>
                  <a:lnTo>
                    <a:pt x="229006" y="60680"/>
                  </a:lnTo>
                  <a:lnTo>
                    <a:pt x="229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2311438" y="4610252"/>
              <a:ext cx="229235" cy="60960"/>
            </a:xfrm>
            <a:custGeom>
              <a:avLst/>
              <a:gdLst/>
              <a:ahLst/>
              <a:cxnLst/>
              <a:rect l="l" t="t" r="r" b="b"/>
              <a:pathLst>
                <a:path w="229235" h="60960">
                  <a:moveTo>
                    <a:pt x="0" y="60680"/>
                  </a:moveTo>
                  <a:lnTo>
                    <a:pt x="0" y="0"/>
                  </a:lnTo>
                  <a:lnTo>
                    <a:pt x="229006" y="0"/>
                  </a:lnTo>
                  <a:lnTo>
                    <a:pt x="229006" y="60680"/>
                  </a:lnTo>
                  <a:lnTo>
                    <a:pt x="0" y="606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2524988" y="4240275"/>
              <a:ext cx="577215" cy="504190"/>
            </a:xfrm>
            <a:custGeom>
              <a:avLst/>
              <a:gdLst/>
              <a:ahLst/>
              <a:cxnLst/>
              <a:rect l="l" t="t" r="r" b="b"/>
              <a:pathLst>
                <a:path w="577214" h="504189">
                  <a:moveTo>
                    <a:pt x="0" y="216407"/>
                  </a:moveTo>
                  <a:lnTo>
                    <a:pt x="0" y="336638"/>
                  </a:lnTo>
                  <a:lnTo>
                    <a:pt x="119075" y="336638"/>
                  </a:lnTo>
                  <a:lnTo>
                    <a:pt x="285102" y="503809"/>
                  </a:lnTo>
                  <a:lnTo>
                    <a:pt x="577075" y="503809"/>
                  </a:lnTo>
                  <a:lnTo>
                    <a:pt x="577075" y="93891"/>
                  </a:lnTo>
                  <a:lnTo>
                    <a:pt x="482041" y="93891"/>
                  </a:lnTo>
                  <a:lnTo>
                    <a:pt x="482041" y="0"/>
                  </a:lnTo>
                  <a:lnTo>
                    <a:pt x="286245" y="0"/>
                  </a:lnTo>
                  <a:lnTo>
                    <a:pt x="286245" y="216407"/>
                  </a:lnTo>
                  <a:lnTo>
                    <a:pt x="0" y="216407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2524988" y="4240275"/>
              <a:ext cx="577215" cy="504190"/>
            </a:xfrm>
            <a:custGeom>
              <a:avLst/>
              <a:gdLst/>
              <a:ahLst/>
              <a:cxnLst/>
              <a:rect l="l" t="t" r="r" b="b"/>
              <a:pathLst>
                <a:path w="577214" h="504189">
                  <a:moveTo>
                    <a:pt x="286245" y="0"/>
                  </a:moveTo>
                  <a:lnTo>
                    <a:pt x="482041" y="0"/>
                  </a:lnTo>
                  <a:lnTo>
                    <a:pt x="482041" y="93891"/>
                  </a:lnTo>
                  <a:lnTo>
                    <a:pt x="577075" y="93891"/>
                  </a:lnTo>
                  <a:lnTo>
                    <a:pt x="577075" y="503809"/>
                  </a:lnTo>
                  <a:lnTo>
                    <a:pt x="285102" y="503809"/>
                  </a:lnTo>
                  <a:lnTo>
                    <a:pt x="119075" y="336638"/>
                  </a:lnTo>
                  <a:lnTo>
                    <a:pt x="0" y="336638"/>
                  </a:lnTo>
                  <a:lnTo>
                    <a:pt x="0" y="216407"/>
                  </a:lnTo>
                  <a:lnTo>
                    <a:pt x="286245" y="216407"/>
                  </a:lnTo>
                  <a:lnTo>
                    <a:pt x="2862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1754390" y="4104017"/>
              <a:ext cx="572770" cy="1043305"/>
            </a:xfrm>
            <a:custGeom>
              <a:avLst/>
              <a:gdLst/>
              <a:ahLst/>
              <a:cxnLst/>
              <a:rect l="l" t="t" r="r" b="b"/>
              <a:pathLst>
                <a:path w="572769" h="1043304">
                  <a:moveTo>
                    <a:pt x="443115" y="352666"/>
                  </a:moveTo>
                  <a:lnTo>
                    <a:pt x="443115" y="472897"/>
                  </a:lnTo>
                  <a:lnTo>
                    <a:pt x="572503" y="472897"/>
                  </a:lnTo>
                  <a:lnTo>
                    <a:pt x="572503" y="352666"/>
                  </a:lnTo>
                  <a:lnTo>
                    <a:pt x="443115" y="352666"/>
                  </a:lnTo>
                  <a:close/>
                </a:path>
                <a:path w="572769" h="1043304">
                  <a:moveTo>
                    <a:pt x="288544" y="238163"/>
                  </a:moveTo>
                  <a:lnTo>
                    <a:pt x="288544" y="814108"/>
                  </a:lnTo>
                  <a:lnTo>
                    <a:pt x="523278" y="1043101"/>
                  </a:lnTo>
                  <a:lnTo>
                    <a:pt x="523278" y="719061"/>
                  </a:lnTo>
                  <a:lnTo>
                    <a:pt x="443115" y="719061"/>
                  </a:lnTo>
                  <a:lnTo>
                    <a:pt x="443115" y="238163"/>
                  </a:lnTo>
                  <a:lnTo>
                    <a:pt x="288544" y="238163"/>
                  </a:lnTo>
                  <a:close/>
                </a:path>
                <a:path w="572769" h="1043304">
                  <a:moveTo>
                    <a:pt x="0" y="230149"/>
                  </a:moveTo>
                  <a:lnTo>
                    <a:pt x="0" y="640067"/>
                  </a:lnTo>
                  <a:lnTo>
                    <a:pt x="288544" y="640067"/>
                  </a:lnTo>
                  <a:lnTo>
                    <a:pt x="288544" y="59537"/>
                  </a:lnTo>
                  <a:lnTo>
                    <a:pt x="114503" y="1896"/>
                  </a:lnTo>
                  <a:lnTo>
                    <a:pt x="114503" y="64122"/>
                  </a:lnTo>
                  <a:lnTo>
                    <a:pt x="93891" y="64122"/>
                  </a:lnTo>
                  <a:lnTo>
                    <a:pt x="93891" y="230149"/>
                  </a:lnTo>
                  <a:lnTo>
                    <a:pt x="0" y="230149"/>
                  </a:lnTo>
                  <a:close/>
                </a:path>
                <a:path w="572769" h="1043304">
                  <a:moveTo>
                    <a:pt x="108775" y="0"/>
                  </a:moveTo>
                  <a:lnTo>
                    <a:pt x="114503" y="18326"/>
                  </a:lnTo>
                  <a:lnTo>
                    <a:pt x="114503" y="1896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1754390" y="4104017"/>
              <a:ext cx="572770" cy="1043305"/>
            </a:xfrm>
            <a:custGeom>
              <a:avLst/>
              <a:gdLst/>
              <a:ahLst/>
              <a:cxnLst/>
              <a:rect l="l" t="t" r="r" b="b"/>
              <a:pathLst>
                <a:path w="572769" h="1043304">
                  <a:moveTo>
                    <a:pt x="93891" y="64122"/>
                  </a:moveTo>
                  <a:lnTo>
                    <a:pt x="93891" y="230149"/>
                  </a:lnTo>
                  <a:lnTo>
                    <a:pt x="0" y="230149"/>
                  </a:lnTo>
                  <a:lnTo>
                    <a:pt x="0" y="641210"/>
                  </a:lnTo>
                  <a:lnTo>
                    <a:pt x="0" y="640067"/>
                  </a:lnTo>
                  <a:lnTo>
                    <a:pt x="288544" y="640067"/>
                  </a:lnTo>
                  <a:lnTo>
                    <a:pt x="288544" y="814108"/>
                  </a:lnTo>
                  <a:lnTo>
                    <a:pt x="523278" y="1043101"/>
                  </a:lnTo>
                  <a:lnTo>
                    <a:pt x="523278" y="719061"/>
                  </a:lnTo>
                  <a:lnTo>
                    <a:pt x="443115" y="719061"/>
                  </a:lnTo>
                  <a:lnTo>
                    <a:pt x="443115" y="472897"/>
                  </a:lnTo>
                  <a:lnTo>
                    <a:pt x="572503" y="472897"/>
                  </a:lnTo>
                  <a:lnTo>
                    <a:pt x="572503" y="352666"/>
                  </a:lnTo>
                  <a:lnTo>
                    <a:pt x="443115" y="352666"/>
                  </a:lnTo>
                  <a:lnTo>
                    <a:pt x="443115" y="238163"/>
                  </a:lnTo>
                  <a:lnTo>
                    <a:pt x="288544" y="238163"/>
                  </a:lnTo>
                  <a:lnTo>
                    <a:pt x="288544" y="59537"/>
                  </a:lnTo>
                  <a:lnTo>
                    <a:pt x="108775" y="0"/>
                  </a:lnTo>
                  <a:lnTo>
                    <a:pt x="114503" y="18326"/>
                  </a:lnTo>
                  <a:lnTo>
                    <a:pt x="114503" y="64122"/>
                  </a:lnTo>
                  <a:lnTo>
                    <a:pt x="93891" y="6412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3382924" y="423487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397" y="10795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4" y="5397"/>
                  </a:lnTo>
                  <a:lnTo>
                    <a:pt x="9214" y="9214"/>
                  </a:lnTo>
                  <a:lnTo>
                    <a:pt x="5397" y="10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1848281" y="3597922"/>
              <a:ext cx="1539240" cy="642620"/>
            </a:xfrm>
            <a:custGeom>
              <a:avLst/>
              <a:gdLst/>
              <a:ahLst/>
              <a:cxnLst/>
              <a:rect l="l" t="t" r="r" b="b"/>
              <a:pathLst>
                <a:path w="1539239" h="642620">
                  <a:moveTo>
                    <a:pt x="0" y="0"/>
                  </a:moveTo>
                  <a:lnTo>
                    <a:pt x="0" y="468312"/>
                  </a:lnTo>
                  <a:lnTo>
                    <a:pt x="194652" y="537006"/>
                  </a:lnTo>
                  <a:lnTo>
                    <a:pt x="194652" y="493496"/>
                  </a:lnTo>
                  <a:lnTo>
                    <a:pt x="962952" y="493496"/>
                  </a:lnTo>
                  <a:lnTo>
                    <a:pt x="962952" y="642353"/>
                  </a:lnTo>
                  <a:lnTo>
                    <a:pt x="1538897" y="642353"/>
                  </a:lnTo>
                  <a:lnTo>
                    <a:pt x="15388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1848281" y="3597922"/>
              <a:ext cx="1539240" cy="642620"/>
            </a:xfrm>
            <a:custGeom>
              <a:avLst/>
              <a:gdLst/>
              <a:ahLst/>
              <a:cxnLst/>
              <a:rect l="l" t="t" r="r" b="b"/>
              <a:pathLst>
                <a:path w="1539239" h="642620">
                  <a:moveTo>
                    <a:pt x="962952" y="642353"/>
                  </a:moveTo>
                  <a:lnTo>
                    <a:pt x="962952" y="493496"/>
                  </a:lnTo>
                  <a:lnTo>
                    <a:pt x="194652" y="493496"/>
                  </a:lnTo>
                  <a:lnTo>
                    <a:pt x="194652" y="537006"/>
                  </a:lnTo>
                  <a:lnTo>
                    <a:pt x="0" y="468312"/>
                  </a:lnTo>
                  <a:lnTo>
                    <a:pt x="0" y="0"/>
                  </a:lnTo>
                  <a:lnTo>
                    <a:pt x="1538897" y="0"/>
                  </a:lnTo>
                  <a:lnTo>
                    <a:pt x="1538897" y="642353"/>
                  </a:lnTo>
                  <a:lnTo>
                    <a:pt x="962952" y="64235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3158172" y="4240275"/>
              <a:ext cx="229235" cy="504190"/>
            </a:xfrm>
            <a:custGeom>
              <a:avLst/>
              <a:gdLst/>
              <a:ahLst/>
              <a:cxnLst/>
              <a:rect l="l" t="t" r="r" b="b"/>
              <a:pathLst>
                <a:path w="229235" h="504189">
                  <a:moveTo>
                    <a:pt x="0" y="92735"/>
                  </a:moveTo>
                  <a:lnTo>
                    <a:pt x="0" y="503809"/>
                  </a:lnTo>
                  <a:lnTo>
                    <a:pt x="186639" y="503809"/>
                  </a:lnTo>
                  <a:lnTo>
                    <a:pt x="229006" y="468312"/>
                  </a:lnTo>
                  <a:lnTo>
                    <a:pt x="229006" y="0"/>
                  </a:lnTo>
                  <a:lnTo>
                    <a:pt x="91592" y="0"/>
                  </a:lnTo>
                  <a:lnTo>
                    <a:pt x="91592" y="92735"/>
                  </a:lnTo>
                  <a:lnTo>
                    <a:pt x="0" y="9273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3158172" y="4240275"/>
              <a:ext cx="229235" cy="504190"/>
            </a:xfrm>
            <a:custGeom>
              <a:avLst/>
              <a:gdLst/>
              <a:ahLst/>
              <a:cxnLst/>
              <a:rect l="l" t="t" r="r" b="b"/>
              <a:pathLst>
                <a:path w="229235" h="504189">
                  <a:moveTo>
                    <a:pt x="229006" y="0"/>
                  </a:moveTo>
                  <a:lnTo>
                    <a:pt x="229006" y="468312"/>
                  </a:lnTo>
                  <a:lnTo>
                    <a:pt x="186639" y="503809"/>
                  </a:lnTo>
                  <a:lnTo>
                    <a:pt x="0" y="503809"/>
                  </a:lnTo>
                  <a:lnTo>
                    <a:pt x="0" y="92735"/>
                  </a:lnTo>
                  <a:lnTo>
                    <a:pt x="91592" y="92735"/>
                  </a:lnTo>
                  <a:lnTo>
                    <a:pt x="91592" y="0"/>
                  </a:lnTo>
                  <a:lnTo>
                    <a:pt x="22900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2018893" y="4141800"/>
              <a:ext cx="819150" cy="118110"/>
            </a:xfrm>
            <a:custGeom>
              <a:avLst/>
              <a:gdLst/>
              <a:ahLst/>
              <a:cxnLst/>
              <a:rect l="l" t="t" r="r" b="b"/>
              <a:pathLst>
                <a:path w="819150" h="118110">
                  <a:moveTo>
                    <a:pt x="0" y="92748"/>
                  </a:moveTo>
                  <a:lnTo>
                    <a:pt x="0" y="117944"/>
                  </a:lnTo>
                  <a:lnTo>
                    <a:pt x="24041" y="117944"/>
                  </a:lnTo>
                  <a:lnTo>
                    <a:pt x="206095" y="21755"/>
                  </a:lnTo>
                  <a:lnTo>
                    <a:pt x="610285" y="21755"/>
                  </a:lnTo>
                  <a:lnTo>
                    <a:pt x="792340" y="114503"/>
                  </a:lnTo>
                  <a:lnTo>
                    <a:pt x="818680" y="114503"/>
                  </a:lnTo>
                  <a:lnTo>
                    <a:pt x="818680" y="91605"/>
                  </a:lnTo>
                  <a:lnTo>
                    <a:pt x="792340" y="91605"/>
                  </a:lnTo>
                  <a:lnTo>
                    <a:pt x="610285" y="0"/>
                  </a:lnTo>
                  <a:lnTo>
                    <a:pt x="206095" y="0"/>
                  </a:lnTo>
                  <a:lnTo>
                    <a:pt x="24041" y="92748"/>
                  </a:lnTo>
                  <a:lnTo>
                    <a:pt x="0" y="927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2018893" y="4141800"/>
              <a:ext cx="819150" cy="118110"/>
            </a:xfrm>
            <a:custGeom>
              <a:avLst/>
              <a:gdLst/>
              <a:ahLst/>
              <a:cxnLst/>
              <a:rect l="l" t="t" r="r" b="b"/>
              <a:pathLst>
                <a:path w="819150" h="118110">
                  <a:moveTo>
                    <a:pt x="0" y="117944"/>
                  </a:moveTo>
                  <a:lnTo>
                    <a:pt x="24041" y="117944"/>
                  </a:lnTo>
                  <a:lnTo>
                    <a:pt x="206095" y="21755"/>
                  </a:lnTo>
                  <a:lnTo>
                    <a:pt x="610285" y="21755"/>
                  </a:lnTo>
                  <a:lnTo>
                    <a:pt x="792340" y="114503"/>
                  </a:lnTo>
                  <a:lnTo>
                    <a:pt x="818680" y="114503"/>
                  </a:lnTo>
                  <a:lnTo>
                    <a:pt x="818680" y="91605"/>
                  </a:lnTo>
                  <a:lnTo>
                    <a:pt x="792340" y="91605"/>
                  </a:lnTo>
                  <a:lnTo>
                    <a:pt x="610285" y="0"/>
                  </a:lnTo>
                  <a:lnTo>
                    <a:pt x="206095" y="0"/>
                  </a:lnTo>
                  <a:lnTo>
                    <a:pt x="24041" y="92748"/>
                  </a:lnTo>
                  <a:lnTo>
                    <a:pt x="0" y="92748"/>
                  </a:lnTo>
                  <a:lnTo>
                    <a:pt x="0" y="11794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2289509" y="4670793"/>
              <a:ext cx="269240" cy="138430"/>
            </a:xfrm>
            <a:custGeom>
              <a:avLst/>
              <a:gdLst/>
              <a:ahLst/>
              <a:cxnLst/>
              <a:rect l="l" t="t" r="r" b="b"/>
              <a:pathLst>
                <a:path w="269239" h="138429">
                  <a:moveTo>
                    <a:pt x="269059" y="0"/>
                  </a:moveTo>
                  <a:lnTo>
                    <a:pt x="0" y="33777"/>
                  </a:lnTo>
                  <a:lnTo>
                    <a:pt x="269059" y="65432"/>
                  </a:lnTo>
                  <a:lnTo>
                    <a:pt x="0" y="138263"/>
                  </a:lnTo>
                </a:path>
              </a:pathLst>
            </a:custGeom>
            <a:ln w="17993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1251737" y="3289922"/>
              <a:ext cx="2039620" cy="610870"/>
            </a:xfrm>
            <a:custGeom>
              <a:avLst/>
              <a:gdLst/>
              <a:ahLst/>
              <a:cxnLst/>
              <a:rect l="l" t="t" r="r" b="b"/>
              <a:pathLst>
                <a:path w="2039620" h="610870">
                  <a:moveTo>
                    <a:pt x="0" y="58394"/>
                  </a:moveTo>
                  <a:lnTo>
                    <a:pt x="1675155" y="243878"/>
                  </a:lnTo>
                  <a:lnTo>
                    <a:pt x="1676298" y="479755"/>
                  </a:lnTo>
                  <a:lnTo>
                    <a:pt x="1677441" y="494639"/>
                  </a:lnTo>
                  <a:lnTo>
                    <a:pt x="1699196" y="549605"/>
                  </a:lnTo>
                  <a:lnTo>
                    <a:pt x="1716366" y="569061"/>
                  </a:lnTo>
                  <a:lnTo>
                    <a:pt x="1725523" y="579374"/>
                  </a:lnTo>
                  <a:lnTo>
                    <a:pt x="1735836" y="585089"/>
                  </a:lnTo>
                  <a:lnTo>
                    <a:pt x="1746135" y="591959"/>
                  </a:lnTo>
                  <a:lnTo>
                    <a:pt x="1757591" y="597687"/>
                  </a:lnTo>
                  <a:lnTo>
                    <a:pt x="1769046" y="602272"/>
                  </a:lnTo>
                  <a:lnTo>
                    <a:pt x="1781632" y="605701"/>
                  </a:lnTo>
                  <a:lnTo>
                    <a:pt x="1806816" y="610285"/>
                  </a:lnTo>
                  <a:lnTo>
                    <a:pt x="1833156" y="610285"/>
                  </a:lnTo>
                  <a:lnTo>
                    <a:pt x="1877809" y="599986"/>
                  </a:lnTo>
                  <a:lnTo>
                    <a:pt x="1922462" y="577075"/>
                  </a:lnTo>
                  <a:lnTo>
                    <a:pt x="1955673" y="540435"/>
                  </a:lnTo>
                  <a:lnTo>
                    <a:pt x="2039264" y="227850"/>
                  </a:lnTo>
                  <a:lnTo>
                    <a:pt x="11442" y="0"/>
                  </a:lnTo>
                  <a:lnTo>
                    <a:pt x="0" y="58394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1251737" y="3289922"/>
              <a:ext cx="2039620" cy="610870"/>
            </a:xfrm>
            <a:custGeom>
              <a:avLst/>
              <a:gdLst/>
              <a:ahLst/>
              <a:cxnLst/>
              <a:rect l="l" t="t" r="r" b="b"/>
              <a:pathLst>
                <a:path w="2039620" h="610870">
                  <a:moveTo>
                    <a:pt x="11442" y="0"/>
                  </a:moveTo>
                  <a:lnTo>
                    <a:pt x="2039264" y="227850"/>
                  </a:lnTo>
                  <a:lnTo>
                    <a:pt x="1964842" y="524408"/>
                  </a:lnTo>
                  <a:lnTo>
                    <a:pt x="1955673" y="540435"/>
                  </a:lnTo>
                  <a:lnTo>
                    <a:pt x="1922462" y="577075"/>
                  </a:lnTo>
                  <a:lnTo>
                    <a:pt x="1877809" y="599986"/>
                  </a:lnTo>
                  <a:lnTo>
                    <a:pt x="1833156" y="610285"/>
                  </a:lnTo>
                  <a:lnTo>
                    <a:pt x="1806816" y="610285"/>
                  </a:lnTo>
                  <a:lnTo>
                    <a:pt x="1769046" y="602272"/>
                  </a:lnTo>
                  <a:lnTo>
                    <a:pt x="1735836" y="585089"/>
                  </a:lnTo>
                  <a:lnTo>
                    <a:pt x="1725523" y="579374"/>
                  </a:lnTo>
                  <a:lnTo>
                    <a:pt x="1716366" y="569061"/>
                  </a:lnTo>
                  <a:lnTo>
                    <a:pt x="1708353" y="561047"/>
                  </a:lnTo>
                  <a:lnTo>
                    <a:pt x="1699196" y="549605"/>
                  </a:lnTo>
                  <a:lnTo>
                    <a:pt x="1680870" y="510667"/>
                  </a:lnTo>
                  <a:lnTo>
                    <a:pt x="1676298" y="479755"/>
                  </a:lnTo>
                  <a:lnTo>
                    <a:pt x="1676298" y="462584"/>
                  </a:lnTo>
                  <a:lnTo>
                    <a:pt x="1675155" y="243878"/>
                  </a:lnTo>
                  <a:lnTo>
                    <a:pt x="0" y="58394"/>
                  </a:lnTo>
                  <a:lnTo>
                    <a:pt x="1144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59" name="object 1059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016091" y="3687559"/>
              <a:ext cx="120113" cy="124155"/>
            </a:xfrm>
            <a:prstGeom prst="rect">
              <a:avLst/>
            </a:prstGeom>
          </p:spPr>
        </p:pic>
        <p:sp>
          <p:nvSpPr>
            <p:cNvPr id="1060" name="object 1060"/>
            <p:cNvSpPr/>
            <p:nvPr/>
          </p:nvSpPr>
          <p:spPr>
            <a:xfrm>
              <a:off x="2237587" y="4935308"/>
              <a:ext cx="76835" cy="62230"/>
            </a:xfrm>
            <a:custGeom>
              <a:avLst/>
              <a:gdLst/>
              <a:ahLst/>
              <a:cxnLst/>
              <a:rect l="l" t="t" r="r" b="b"/>
              <a:pathLst>
                <a:path w="76835" h="62229">
                  <a:moveTo>
                    <a:pt x="0" y="0"/>
                  </a:moveTo>
                  <a:lnTo>
                    <a:pt x="0" y="61823"/>
                  </a:lnTo>
                  <a:lnTo>
                    <a:pt x="76720" y="61823"/>
                  </a:lnTo>
                  <a:lnTo>
                    <a:pt x="767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2237587" y="4935308"/>
              <a:ext cx="76835" cy="62230"/>
            </a:xfrm>
            <a:custGeom>
              <a:avLst/>
              <a:gdLst/>
              <a:ahLst/>
              <a:cxnLst/>
              <a:rect l="l" t="t" r="r" b="b"/>
              <a:pathLst>
                <a:path w="76835" h="62229">
                  <a:moveTo>
                    <a:pt x="0" y="61823"/>
                  </a:moveTo>
                  <a:lnTo>
                    <a:pt x="0" y="0"/>
                  </a:lnTo>
                  <a:lnTo>
                    <a:pt x="76720" y="0"/>
                  </a:lnTo>
                  <a:lnTo>
                    <a:pt x="76720" y="61823"/>
                  </a:lnTo>
                  <a:lnTo>
                    <a:pt x="0" y="6182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2470022" y="4786439"/>
              <a:ext cx="149225" cy="919480"/>
            </a:xfrm>
            <a:custGeom>
              <a:avLst/>
              <a:gdLst/>
              <a:ahLst/>
              <a:cxnLst/>
              <a:rect l="l" t="t" r="r" b="b"/>
              <a:pathLst>
                <a:path w="149225" h="919479">
                  <a:moveTo>
                    <a:pt x="0" y="0"/>
                  </a:moveTo>
                  <a:lnTo>
                    <a:pt x="0" y="919454"/>
                  </a:lnTo>
                  <a:lnTo>
                    <a:pt x="36639" y="919454"/>
                  </a:lnTo>
                  <a:lnTo>
                    <a:pt x="36639" y="878230"/>
                  </a:lnTo>
                  <a:lnTo>
                    <a:pt x="148856" y="878230"/>
                  </a:lnTo>
                  <a:lnTo>
                    <a:pt x="148856" y="760298"/>
                  </a:lnTo>
                  <a:lnTo>
                    <a:pt x="70993" y="762584"/>
                  </a:lnTo>
                  <a:lnTo>
                    <a:pt x="70993" y="34353"/>
                  </a:lnTo>
                  <a:lnTo>
                    <a:pt x="366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2470022" y="4786439"/>
              <a:ext cx="149225" cy="919480"/>
            </a:xfrm>
            <a:custGeom>
              <a:avLst/>
              <a:gdLst/>
              <a:ahLst/>
              <a:cxnLst/>
              <a:rect l="l" t="t" r="r" b="b"/>
              <a:pathLst>
                <a:path w="149225" h="919479">
                  <a:moveTo>
                    <a:pt x="0" y="919454"/>
                  </a:moveTo>
                  <a:lnTo>
                    <a:pt x="36639" y="919454"/>
                  </a:lnTo>
                  <a:lnTo>
                    <a:pt x="36639" y="878230"/>
                  </a:lnTo>
                  <a:lnTo>
                    <a:pt x="148856" y="878230"/>
                  </a:lnTo>
                  <a:lnTo>
                    <a:pt x="148856" y="760298"/>
                  </a:lnTo>
                  <a:lnTo>
                    <a:pt x="70993" y="762584"/>
                  </a:lnTo>
                  <a:lnTo>
                    <a:pt x="70993" y="34353"/>
                  </a:lnTo>
                  <a:lnTo>
                    <a:pt x="36639" y="0"/>
                  </a:lnTo>
                  <a:lnTo>
                    <a:pt x="0" y="0"/>
                  </a:lnTo>
                  <a:lnTo>
                    <a:pt x="0" y="91945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1471574" y="4823078"/>
              <a:ext cx="1915795" cy="1417955"/>
            </a:xfrm>
            <a:custGeom>
              <a:avLst/>
              <a:gdLst/>
              <a:ahLst/>
              <a:cxnLst/>
              <a:rect l="l" t="t" r="r" b="b"/>
              <a:pathLst>
                <a:path w="1915795" h="1417954">
                  <a:moveTo>
                    <a:pt x="0" y="1225169"/>
                  </a:moveTo>
                  <a:lnTo>
                    <a:pt x="0" y="1417535"/>
                  </a:lnTo>
                  <a:lnTo>
                    <a:pt x="1915604" y="1417535"/>
                  </a:lnTo>
                  <a:lnTo>
                    <a:pt x="1915604" y="420230"/>
                  </a:lnTo>
                  <a:lnTo>
                    <a:pt x="1872094" y="383590"/>
                  </a:lnTo>
                  <a:lnTo>
                    <a:pt x="1400352" y="383590"/>
                  </a:lnTo>
                  <a:lnTo>
                    <a:pt x="1400352" y="172897"/>
                  </a:lnTo>
                  <a:lnTo>
                    <a:pt x="1226312" y="0"/>
                  </a:lnTo>
                  <a:lnTo>
                    <a:pt x="1107122" y="0"/>
                  </a:lnTo>
                  <a:lnTo>
                    <a:pt x="1107122" y="725944"/>
                  </a:lnTo>
                  <a:lnTo>
                    <a:pt x="1188516" y="725944"/>
                  </a:lnTo>
                  <a:lnTo>
                    <a:pt x="1188516" y="1014488"/>
                  </a:lnTo>
                  <a:lnTo>
                    <a:pt x="1112951" y="1092352"/>
                  </a:lnTo>
                  <a:lnTo>
                    <a:pt x="1112951" y="1303032"/>
                  </a:lnTo>
                  <a:lnTo>
                    <a:pt x="806094" y="1303032"/>
                  </a:lnTo>
                  <a:lnTo>
                    <a:pt x="806094" y="1074026"/>
                  </a:lnTo>
                  <a:lnTo>
                    <a:pt x="516407" y="1074026"/>
                  </a:lnTo>
                  <a:lnTo>
                    <a:pt x="516407" y="1188529"/>
                  </a:lnTo>
                  <a:lnTo>
                    <a:pt x="35496" y="1188529"/>
                  </a:lnTo>
                  <a:lnTo>
                    <a:pt x="0" y="1225169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1471574" y="4823078"/>
              <a:ext cx="1915795" cy="1417955"/>
            </a:xfrm>
            <a:custGeom>
              <a:avLst/>
              <a:gdLst/>
              <a:ahLst/>
              <a:cxnLst/>
              <a:rect l="l" t="t" r="r" b="b"/>
              <a:pathLst>
                <a:path w="1915795" h="1417954">
                  <a:moveTo>
                    <a:pt x="1107122" y="0"/>
                  </a:moveTo>
                  <a:lnTo>
                    <a:pt x="1107122" y="725944"/>
                  </a:lnTo>
                  <a:lnTo>
                    <a:pt x="1188516" y="725944"/>
                  </a:lnTo>
                  <a:lnTo>
                    <a:pt x="1188516" y="1014488"/>
                  </a:lnTo>
                  <a:lnTo>
                    <a:pt x="1112951" y="1092352"/>
                  </a:lnTo>
                  <a:lnTo>
                    <a:pt x="1112951" y="1303032"/>
                  </a:lnTo>
                  <a:lnTo>
                    <a:pt x="806094" y="1303032"/>
                  </a:lnTo>
                  <a:lnTo>
                    <a:pt x="806094" y="1074026"/>
                  </a:lnTo>
                  <a:lnTo>
                    <a:pt x="516407" y="1074026"/>
                  </a:lnTo>
                  <a:lnTo>
                    <a:pt x="516407" y="1188529"/>
                  </a:lnTo>
                  <a:lnTo>
                    <a:pt x="35496" y="1188529"/>
                  </a:lnTo>
                  <a:lnTo>
                    <a:pt x="0" y="1225169"/>
                  </a:lnTo>
                  <a:lnTo>
                    <a:pt x="0" y="1417535"/>
                  </a:lnTo>
                  <a:lnTo>
                    <a:pt x="1915604" y="1417535"/>
                  </a:lnTo>
                  <a:lnTo>
                    <a:pt x="1915604" y="420230"/>
                  </a:lnTo>
                  <a:lnTo>
                    <a:pt x="1872094" y="383590"/>
                  </a:lnTo>
                  <a:lnTo>
                    <a:pt x="1400352" y="383590"/>
                  </a:lnTo>
                  <a:lnTo>
                    <a:pt x="1400352" y="172897"/>
                  </a:lnTo>
                  <a:lnTo>
                    <a:pt x="1226312" y="0"/>
                  </a:lnTo>
                  <a:lnTo>
                    <a:pt x="110712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1583791" y="3989514"/>
              <a:ext cx="96520" cy="318770"/>
            </a:xfrm>
            <a:custGeom>
              <a:avLst/>
              <a:gdLst/>
              <a:ahLst/>
              <a:cxnLst/>
              <a:rect l="l" t="t" r="r" b="b"/>
              <a:pathLst>
                <a:path w="96519" h="318770">
                  <a:moveTo>
                    <a:pt x="0" y="160299"/>
                  </a:moveTo>
                  <a:lnTo>
                    <a:pt x="0" y="191211"/>
                  </a:lnTo>
                  <a:lnTo>
                    <a:pt x="21755" y="191211"/>
                  </a:lnTo>
                  <a:lnTo>
                    <a:pt x="21755" y="318312"/>
                  </a:lnTo>
                  <a:lnTo>
                    <a:pt x="46939" y="318312"/>
                  </a:lnTo>
                  <a:lnTo>
                    <a:pt x="46939" y="151142"/>
                  </a:lnTo>
                  <a:lnTo>
                    <a:pt x="66408" y="151142"/>
                  </a:lnTo>
                  <a:lnTo>
                    <a:pt x="83578" y="175196"/>
                  </a:lnTo>
                  <a:lnTo>
                    <a:pt x="96177" y="175196"/>
                  </a:lnTo>
                  <a:lnTo>
                    <a:pt x="96177" y="14884"/>
                  </a:lnTo>
                  <a:lnTo>
                    <a:pt x="95034" y="11455"/>
                  </a:lnTo>
                  <a:lnTo>
                    <a:pt x="89306" y="4584"/>
                  </a:lnTo>
                  <a:lnTo>
                    <a:pt x="82435" y="0"/>
                  </a:lnTo>
                  <a:lnTo>
                    <a:pt x="73278" y="2298"/>
                  </a:lnTo>
                  <a:lnTo>
                    <a:pt x="50368" y="26339"/>
                  </a:lnTo>
                  <a:lnTo>
                    <a:pt x="50368" y="41224"/>
                  </a:lnTo>
                  <a:lnTo>
                    <a:pt x="21755" y="41224"/>
                  </a:lnTo>
                  <a:lnTo>
                    <a:pt x="21755" y="160299"/>
                  </a:lnTo>
                  <a:lnTo>
                    <a:pt x="0" y="160299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1583791" y="3989514"/>
              <a:ext cx="96520" cy="318770"/>
            </a:xfrm>
            <a:custGeom>
              <a:avLst/>
              <a:gdLst/>
              <a:ahLst/>
              <a:cxnLst/>
              <a:rect l="l" t="t" r="r" b="b"/>
              <a:pathLst>
                <a:path w="96519" h="318770">
                  <a:moveTo>
                    <a:pt x="21755" y="318312"/>
                  </a:moveTo>
                  <a:lnTo>
                    <a:pt x="21755" y="191211"/>
                  </a:lnTo>
                  <a:lnTo>
                    <a:pt x="0" y="191211"/>
                  </a:lnTo>
                  <a:lnTo>
                    <a:pt x="0" y="160299"/>
                  </a:lnTo>
                  <a:lnTo>
                    <a:pt x="21755" y="160299"/>
                  </a:lnTo>
                  <a:lnTo>
                    <a:pt x="21755" y="41224"/>
                  </a:lnTo>
                  <a:lnTo>
                    <a:pt x="50368" y="41224"/>
                  </a:lnTo>
                  <a:lnTo>
                    <a:pt x="50368" y="26339"/>
                  </a:lnTo>
                  <a:lnTo>
                    <a:pt x="73278" y="2298"/>
                  </a:lnTo>
                  <a:lnTo>
                    <a:pt x="82435" y="0"/>
                  </a:lnTo>
                  <a:lnTo>
                    <a:pt x="89306" y="4584"/>
                  </a:lnTo>
                  <a:lnTo>
                    <a:pt x="95034" y="11455"/>
                  </a:lnTo>
                  <a:lnTo>
                    <a:pt x="96177" y="14884"/>
                  </a:lnTo>
                  <a:lnTo>
                    <a:pt x="96177" y="175196"/>
                  </a:lnTo>
                  <a:lnTo>
                    <a:pt x="83578" y="175196"/>
                  </a:lnTo>
                  <a:lnTo>
                    <a:pt x="66408" y="151142"/>
                  </a:lnTo>
                  <a:lnTo>
                    <a:pt x="46939" y="151142"/>
                  </a:lnTo>
                  <a:lnTo>
                    <a:pt x="46939" y="318312"/>
                  </a:lnTo>
                  <a:lnTo>
                    <a:pt x="21755" y="3183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2541015" y="5475744"/>
              <a:ext cx="152400" cy="73660"/>
            </a:xfrm>
            <a:custGeom>
              <a:avLst/>
              <a:gdLst/>
              <a:ahLst/>
              <a:cxnLst/>
              <a:rect l="l" t="t" r="r" b="b"/>
              <a:pathLst>
                <a:path w="152400" h="73660">
                  <a:moveTo>
                    <a:pt x="0" y="0"/>
                  </a:moveTo>
                  <a:lnTo>
                    <a:pt x="0" y="73279"/>
                  </a:lnTo>
                  <a:lnTo>
                    <a:pt x="152285" y="73279"/>
                  </a:lnTo>
                  <a:lnTo>
                    <a:pt x="1522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2541015" y="5475744"/>
              <a:ext cx="152400" cy="73660"/>
            </a:xfrm>
            <a:custGeom>
              <a:avLst/>
              <a:gdLst/>
              <a:ahLst/>
              <a:cxnLst/>
              <a:rect l="l" t="t" r="r" b="b"/>
              <a:pathLst>
                <a:path w="152400" h="73660">
                  <a:moveTo>
                    <a:pt x="0" y="73279"/>
                  </a:moveTo>
                  <a:lnTo>
                    <a:pt x="0" y="0"/>
                  </a:lnTo>
                  <a:lnTo>
                    <a:pt x="152285" y="0"/>
                  </a:lnTo>
                  <a:lnTo>
                    <a:pt x="152285" y="73279"/>
                  </a:lnTo>
                  <a:lnTo>
                    <a:pt x="0" y="7327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2162009" y="5475744"/>
              <a:ext cx="152400" cy="73660"/>
            </a:xfrm>
            <a:custGeom>
              <a:avLst/>
              <a:gdLst/>
              <a:ahLst/>
              <a:cxnLst/>
              <a:rect l="l" t="t" r="r" b="b"/>
              <a:pathLst>
                <a:path w="152400" h="73660">
                  <a:moveTo>
                    <a:pt x="0" y="0"/>
                  </a:moveTo>
                  <a:lnTo>
                    <a:pt x="0" y="73279"/>
                  </a:lnTo>
                  <a:lnTo>
                    <a:pt x="152285" y="73279"/>
                  </a:lnTo>
                  <a:lnTo>
                    <a:pt x="1522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2162009" y="4257446"/>
              <a:ext cx="363220" cy="1291590"/>
            </a:xfrm>
            <a:custGeom>
              <a:avLst/>
              <a:gdLst/>
              <a:ahLst/>
              <a:cxnLst/>
              <a:rect l="l" t="t" r="r" b="b"/>
              <a:pathLst>
                <a:path w="363219" h="1291589">
                  <a:moveTo>
                    <a:pt x="0" y="1291577"/>
                  </a:moveTo>
                  <a:lnTo>
                    <a:pt x="0" y="1218298"/>
                  </a:lnTo>
                  <a:lnTo>
                    <a:pt x="152285" y="1218298"/>
                  </a:lnTo>
                  <a:lnTo>
                    <a:pt x="152285" y="1291577"/>
                  </a:lnTo>
                  <a:lnTo>
                    <a:pt x="0" y="1291577"/>
                  </a:lnTo>
                  <a:close/>
                </a:path>
                <a:path w="363219" h="1291589">
                  <a:moveTo>
                    <a:pt x="164884" y="0"/>
                  </a:moveTo>
                  <a:lnTo>
                    <a:pt x="362978" y="0"/>
                  </a:lnTo>
                </a:path>
                <a:path w="363219" h="1291589">
                  <a:moveTo>
                    <a:pt x="164884" y="326326"/>
                  </a:moveTo>
                  <a:lnTo>
                    <a:pt x="362978" y="32632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2294839" y="5670397"/>
              <a:ext cx="271780" cy="450215"/>
            </a:xfrm>
            <a:custGeom>
              <a:avLst/>
              <a:gdLst/>
              <a:ahLst/>
              <a:cxnLst/>
              <a:rect l="l" t="t" r="r" b="b"/>
              <a:pathLst>
                <a:path w="271780" h="450214">
                  <a:moveTo>
                    <a:pt x="271360" y="449986"/>
                  </a:moveTo>
                  <a:lnTo>
                    <a:pt x="0" y="449986"/>
                  </a:lnTo>
                  <a:lnTo>
                    <a:pt x="271360" y="377850"/>
                  </a:lnTo>
                  <a:lnTo>
                    <a:pt x="0" y="298843"/>
                  </a:lnTo>
                  <a:lnTo>
                    <a:pt x="271360" y="227850"/>
                  </a:lnTo>
                  <a:lnTo>
                    <a:pt x="0" y="148844"/>
                  </a:lnTo>
                  <a:lnTo>
                    <a:pt x="271360" y="70980"/>
                  </a:lnTo>
                  <a:lnTo>
                    <a:pt x="0" y="35496"/>
                  </a:lnTo>
                  <a:lnTo>
                    <a:pt x="271360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1687982" y="4195622"/>
              <a:ext cx="78105" cy="35560"/>
            </a:xfrm>
            <a:custGeom>
              <a:avLst/>
              <a:gdLst/>
              <a:ahLst/>
              <a:cxnLst/>
              <a:rect l="l" t="t" r="r" b="b"/>
              <a:pathLst>
                <a:path w="78105" h="35560">
                  <a:moveTo>
                    <a:pt x="0" y="0"/>
                  </a:moveTo>
                  <a:lnTo>
                    <a:pt x="0" y="35496"/>
                  </a:lnTo>
                  <a:lnTo>
                    <a:pt x="77863" y="35496"/>
                  </a:lnTo>
                  <a:lnTo>
                    <a:pt x="77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1471574" y="4195622"/>
              <a:ext cx="1915795" cy="1850389"/>
            </a:xfrm>
            <a:custGeom>
              <a:avLst/>
              <a:gdLst/>
              <a:ahLst/>
              <a:cxnLst/>
              <a:rect l="l" t="t" r="r" b="b"/>
              <a:pathLst>
                <a:path w="1915795" h="1850389">
                  <a:moveTo>
                    <a:pt x="216408" y="35496"/>
                  </a:moveTo>
                  <a:lnTo>
                    <a:pt x="216408" y="0"/>
                  </a:lnTo>
                  <a:lnTo>
                    <a:pt x="294271" y="0"/>
                  </a:lnTo>
                  <a:lnTo>
                    <a:pt x="294271" y="35496"/>
                  </a:lnTo>
                  <a:lnTo>
                    <a:pt x="216408" y="35496"/>
                  </a:lnTo>
                  <a:close/>
                </a:path>
                <a:path w="1915795" h="1850389">
                  <a:moveTo>
                    <a:pt x="0" y="512965"/>
                  </a:moveTo>
                  <a:lnTo>
                    <a:pt x="0" y="1044244"/>
                  </a:lnTo>
                </a:path>
                <a:path w="1915795" h="1850389">
                  <a:moveTo>
                    <a:pt x="0" y="1319047"/>
                  </a:moveTo>
                  <a:lnTo>
                    <a:pt x="0" y="1850339"/>
                  </a:lnTo>
                </a:path>
                <a:path w="1915795" h="1850389">
                  <a:moveTo>
                    <a:pt x="1915604" y="512965"/>
                  </a:moveTo>
                  <a:lnTo>
                    <a:pt x="1915604" y="1047686"/>
                  </a:lnTo>
                </a:path>
                <a:path w="1915795" h="1850389">
                  <a:moveTo>
                    <a:pt x="571360" y="44653"/>
                  </a:moveTo>
                  <a:lnTo>
                    <a:pt x="376707" y="44653"/>
                  </a:lnTo>
                </a:path>
                <a:path w="1915795" h="1850389">
                  <a:moveTo>
                    <a:pt x="133972" y="44653"/>
                  </a:moveTo>
                  <a:lnTo>
                    <a:pt x="0" y="4465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2289509" y="4809056"/>
              <a:ext cx="277495" cy="119380"/>
            </a:xfrm>
            <a:custGeom>
              <a:avLst/>
              <a:gdLst/>
              <a:ahLst/>
              <a:cxnLst/>
              <a:rect l="l" t="t" r="r" b="b"/>
              <a:pathLst>
                <a:path w="277494" h="119379">
                  <a:moveTo>
                    <a:pt x="0" y="0"/>
                  </a:moveTo>
                  <a:lnTo>
                    <a:pt x="269059" y="70708"/>
                  </a:lnTo>
                  <a:lnTo>
                    <a:pt x="266775" y="69652"/>
                  </a:lnTo>
                  <a:lnTo>
                    <a:pt x="0" y="119245"/>
                  </a:lnTo>
                  <a:lnTo>
                    <a:pt x="2283" y="112914"/>
                  </a:lnTo>
                  <a:lnTo>
                    <a:pt x="277077" y="119245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76" name="object 1076"/>
          <p:cNvGrpSpPr/>
          <p:nvPr/>
        </p:nvGrpSpPr>
        <p:grpSpPr>
          <a:xfrm>
            <a:off x="2535618" y="4929911"/>
            <a:ext cx="87630" cy="73025"/>
            <a:chOff x="2535618" y="4929911"/>
            <a:chExt cx="87630" cy="73025"/>
          </a:xfrm>
        </p:grpSpPr>
        <p:sp>
          <p:nvSpPr>
            <p:cNvPr id="1077" name="object 1077"/>
            <p:cNvSpPr/>
            <p:nvPr/>
          </p:nvSpPr>
          <p:spPr>
            <a:xfrm>
              <a:off x="2541015" y="4935308"/>
              <a:ext cx="76835" cy="62230"/>
            </a:xfrm>
            <a:custGeom>
              <a:avLst/>
              <a:gdLst/>
              <a:ahLst/>
              <a:cxnLst/>
              <a:rect l="l" t="t" r="r" b="b"/>
              <a:pathLst>
                <a:path w="76835" h="62229">
                  <a:moveTo>
                    <a:pt x="0" y="0"/>
                  </a:moveTo>
                  <a:lnTo>
                    <a:pt x="0" y="61823"/>
                  </a:lnTo>
                  <a:lnTo>
                    <a:pt x="76720" y="61823"/>
                  </a:lnTo>
                  <a:lnTo>
                    <a:pt x="767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2541015" y="4935308"/>
              <a:ext cx="76835" cy="62230"/>
            </a:xfrm>
            <a:custGeom>
              <a:avLst/>
              <a:gdLst/>
              <a:ahLst/>
              <a:cxnLst/>
              <a:rect l="l" t="t" r="r" b="b"/>
              <a:pathLst>
                <a:path w="76835" h="62229">
                  <a:moveTo>
                    <a:pt x="0" y="61823"/>
                  </a:moveTo>
                  <a:lnTo>
                    <a:pt x="0" y="0"/>
                  </a:lnTo>
                  <a:lnTo>
                    <a:pt x="76720" y="0"/>
                  </a:lnTo>
                  <a:lnTo>
                    <a:pt x="76720" y="61823"/>
                  </a:lnTo>
                  <a:lnTo>
                    <a:pt x="0" y="6182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79" name="object 1079"/>
          <p:cNvSpPr txBox="1"/>
          <p:nvPr/>
        </p:nvSpPr>
        <p:spPr>
          <a:xfrm>
            <a:off x="1206719" y="4815229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85" name="object 108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1086" name="object 108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  <p:sp>
        <p:nvSpPr>
          <p:cNvPr id="1080" name="object 1080"/>
          <p:cNvSpPr txBox="1"/>
          <p:nvPr/>
        </p:nvSpPr>
        <p:spPr>
          <a:xfrm>
            <a:off x="5321519" y="4815229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81" name="object 1081"/>
          <p:cNvSpPr txBox="1"/>
          <p:nvPr/>
        </p:nvSpPr>
        <p:spPr>
          <a:xfrm>
            <a:off x="7607519" y="4815229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82" name="object 1082"/>
          <p:cNvSpPr txBox="1"/>
          <p:nvPr/>
        </p:nvSpPr>
        <p:spPr>
          <a:xfrm>
            <a:off x="1206719" y="5615329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83" name="object 1083"/>
          <p:cNvSpPr txBox="1"/>
          <p:nvPr/>
        </p:nvSpPr>
        <p:spPr>
          <a:xfrm>
            <a:off x="3505429" y="4815229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1084" name="object 1084"/>
          <p:cNvSpPr txBox="1"/>
          <p:nvPr/>
        </p:nvSpPr>
        <p:spPr>
          <a:xfrm>
            <a:off x="5321542" y="5615329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135316" y="3128048"/>
            <a:ext cx="3409315" cy="3118485"/>
            <a:chOff x="1135316" y="3128048"/>
            <a:chExt cx="3409315" cy="3118485"/>
          </a:xfrm>
        </p:grpSpPr>
        <p:sp>
          <p:nvSpPr>
            <p:cNvPr id="3" name="object 3"/>
            <p:cNvSpPr/>
            <p:nvPr/>
          </p:nvSpPr>
          <p:spPr>
            <a:xfrm>
              <a:off x="1140713" y="4314240"/>
              <a:ext cx="3398520" cy="1775460"/>
            </a:xfrm>
            <a:custGeom>
              <a:avLst/>
              <a:gdLst/>
              <a:ahLst/>
              <a:cxnLst/>
              <a:rect l="l" t="t" r="r" b="b"/>
              <a:pathLst>
                <a:path w="3398520" h="1775460">
                  <a:moveTo>
                    <a:pt x="0" y="962037"/>
                  </a:moveTo>
                  <a:lnTo>
                    <a:pt x="0" y="1502613"/>
                  </a:lnTo>
                  <a:lnTo>
                    <a:pt x="36652" y="1464818"/>
                  </a:lnTo>
                  <a:lnTo>
                    <a:pt x="503923" y="1464818"/>
                  </a:lnTo>
                  <a:lnTo>
                    <a:pt x="503935" y="1775193"/>
                  </a:lnTo>
                  <a:lnTo>
                    <a:pt x="1909190" y="1775193"/>
                  </a:lnTo>
                  <a:lnTo>
                    <a:pt x="2143975" y="1538122"/>
                  </a:lnTo>
                  <a:lnTo>
                    <a:pt x="2241321" y="1538122"/>
                  </a:lnTo>
                  <a:lnTo>
                    <a:pt x="2241321" y="1580489"/>
                  </a:lnTo>
                  <a:lnTo>
                    <a:pt x="2622702" y="1580489"/>
                  </a:lnTo>
                  <a:lnTo>
                    <a:pt x="2622702" y="1386941"/>
                  </a:lnTo>
                  <a:lnTo>
                    <a:pt x="2549410" y="1386941"/>
                  </a:lnTo>
                  <a:lnTo>
                    <a:pt x="2549410" y="767346"/>
                  </a:lnTo>
                  <a:lnTo>
                    <a:pt x="2682252" y="769632"/>
                  </a:lnTo>
                  <a:lnTo>
                    <a:pt x="2682252" y="653961"/>
                  </a:lnTo>
                  <a:lnTo>
                    <a:pt x="3361410" y="653961"/>
                  </a:lnTo>
                  <a:lnTo>
                    <a:pt x="3398062" y="689457"/>
                  </a:lnTo>
                  <a:lnTo>
                    <a:pt x="3398062" y="153466"/>
                  </a:lnTo>
                  <a:lnTo>
                    <a:pt x="3364852" y="194703"/>
                  </a:lnTo>
                  <a:lnTo>
                    <a:pt x="2682252" y="194703"/>
                  </a:lnTo>
                  <a:lnTo>
                    <a:pt x="2584907" y="290906"/>
                  </a:lnTo>
                  <a:lnTo>
                    <a:pt x="2584907" y="579513"/>
                  </a:lnTo>
                  <a:lnTo>
                    <a:pt x="2622702" y="617308"/>
                  </a:lnTo>
                  <a:lnTo>
                    <a:pt x="2622702" y="634492"/>
                  </a:lnTo>
                  <a:lnTo>
                    <a:pt x="2549410" y="634492"/>
                  </a:lnTo>
                  <a:lnTo>
                    <a:pt x="2549410" y="0"/>
                  </a:lnTo>
                  <a:lnTo>
                    <a:pt x="2312327" y="0"/>
                  </a:lnTo>
                  <a:lnTo>
                    <a:pt x="2312339" y="634492"/>
                  </a:lnTo>
                  <a:lnTo>
                    <a:pt x="2241321" y="634479"/>
                  </a:lnTo>
                  <a:lnTo>
                    <a:pt x="2241321" y="617308"/>
                  </a:lnTo>
                  <a:lnTo>
                    <a:pt x="2277973" y="579513"/>
                  </a:lnTo>
                  <a:lnTo>
                    <a:pt x="2277973" y="290906"/>
                  </a:lnTo>
                  <a:lnTo>
                    <a:pt x="2162302" y="187833"/>
                  </a:lnTo>
                  <a:lnTo>
                    <a:pt x="2162302" y="769632"/>
                  </a:lnTo>
                  <a:lnTo>
                    <a:pt x="2312327" y="769632"/>
                  </a:lnTo>
                  <a:lnTo>
                    <a:pt x="2312339" y="1386941"/>
                  </a:lnTo>
                  <a:lnTo>
                    <a:pt x="2241321" y="1386941"/>
                  </a:lnTo>
                  <a:lnTo>
                    <a:pt x="2241321" y="1416723"/>
                  </a:lnTo>
                  <a:lnTo>
                    <a:pt x="2031745" y="1416710"/>
                  </a:lnTo>
                  <a:lnTo>
                    <a:pt x="1808403" y="1635467"/>
                  </a:lnTo>
                  <a:lnTo>
                    <a:pt x="672287" y="1635467"/>
                  </a:lnTo>
                  <a:lnTo>
                    <a:pt x="672287" y="1076566"/>
                  </a:lnTo>
                  <a:lnTo>
                    <a:pt x="769632" y="1076566"/>
                  </a:lnTo>
                  <a:lnTo>
                    <a:pt x="769632" y="883018"/>
                  </a:lnTo>
                  <a:lnTo>
                    <a:pt x="617308" y="883005"/>
                  </a:lnTo>
                  <a:lnTo>
                    <a:pt x="617308" y="767346"/>
                  </a:lnTo>
                  <a:lnTo>
                    <a:pt x="653961" y="769632"/>
                  </a:lnTo>
                  <a:lnTo>
                    <a:pt x="653961" y="726109"/>
                  </a:lnTo>
                  <a:lnTo>
                    <a:pt x="556615" y="726109"/>
                  </a:lnTo>
                  <a:lnTo>
                    <a:pt x="556615" y="998689"/>
                  </a:lnTo>
                  <a:lnTo>
                    <a:pt x="36652" y="998689"/>
                  </a:lnTo>
                  <a:lnTo>
                    <a:pt x="0" y="962037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1140714" y="4307369"/>
              <a:ext cx="2834640" cy="1587500"/>
            </a:xfrm>
            <a:custGeom>
              <a:avLst/>
              <a:gdLst/>
              <a:ahLst/>
              <a:cxnLst/>
              <a:rect l="l" t="t" r="r" b="b"/>
              <a:pathLst>
                <a:path w="2834640" h="1587500">
                  <a:moveTo>
                    <a:pt x="2241321" y="891032"/>
                  </a:moveTo>
                  <a:lnTo>
                    <a:pt x="2084425" y="891032"/>
                  </a:lnTo>
                  <a:lnTo>
                    <a:pt x="2084425" y="776503"/>
                  </a:lnTo>
                  <a:lnTo>
                    <a:pt x="2121077" y="776503"/>
                  </a:lnTo>
                  <a:lnTo>
                    <a:pt x="2121065" y="732980"/>
                  </a:lnTo>
                  <a:lnTo>
                    <a:pt x="1412138" y="732980"/>
                  </a:lnTo>
                  <a:lnTo>
                    <a:pt x="1412138" y="1121232"/>
                  </a:lnTo>
                  <a:lnTo>
                    <a:pt x="1333106" y="1199108"/>
                  </a:lnTo>
                  <a:lnTo>
                    <a:pt x="1255242" y="1199108"/>
                  </a:lnTo>
                  <a:lnTo>
                    <a:pt x="1255229" y="1410995"/>
                  </a:lnTo>
                  <a:lnTo>
                    <a:pt x="1157884" y="1410995"/>
                  </a:lnTo>
                  <a:lnTo>
                    <a:pt x="1157884" y="1393812"/>
                  </a:lnTo>
                  <a:lnTo>
                    <a:pt x="1080008" y="1393812"/>
                  </a:lnTo>
                  <a:lnTo>
                    <a:pt x="1080008" y="774217"/>
                  </a:lnTo>
                  <a:lnTo>
                    <a:pt x="1236903" y="774217"/>
                  </a:lnTo>
                  <a:lnTo>
                    <a:pt x="1236916" y="194703"/>
                  </a:lnTo>
                  <a:lnTo>
                    <a:pt x="1218590" y="193548"/>
                  </a:lnTo>
                  <a:lnTo>
                    <a:pt x="1121232" y="290906"/>
                  </a:lnTo>
                  <a:lnTo>
                    <a:pt x="1121232" y="581799"/>
                  </a:lnTo>
                  <a:lnTo>
                    <a:pt x="1157884" y="618451"/>
                  </a:lnTo>
                  <a:lnTo>
                    <a:pt x="1157884" y="635635"/>
                  </a:lnTo>
                  <a:lnTo>
                    <a:pt x="1080008" y="635635"/>
                  </a:lnTo>
                  <a:lnTo>
                    <a:pt x="1080008" y="0"/>
                  </a:lnTo>
                  <a:lnTo>
                    <a:pt x="848652" y="12598"/>
                  </a:lnTo>
                  <a:lnTo>
                    <a:pt x="848652" y="635635"/>
                  </a:lnTo>
                  <a:lnTo>
                    <a:pt x="769632" y="635635"/>
                  </a:lnTo>
                  <a:lnTo>
                    <a:pt x="769632" y="618451"/>
                  </a:lnTo>
                  <a:lnTo>
                    <a:pt x="810856" y="581799"/>
                  </a:lnTo>
                  <a:lnTo>
                    <a:pt x="810856" y="290906"/>
                  </a:lnTo>
                  <a:lnTo>
                    <a:pt x="714654" y="193548"/>
                  </a:lnTo>
                  <a:lnTo>
                    <a:pt x="36652" y="194703"/>
                  </a:lnTo>
                  <a:lnTo>
                    <a:pt x="0" y="158051"/>
                  </a:lnTo>
                  <a:lnTo>
                    <a:pt x="0" y="696328"/>
                  </a:lnTo>
                  <a:lnTo>
                    <a:pt x="36652" y="660831"/>
                  </a:lnTo>
                  <a:lnTo>
                    <a:pt x="696328" y="660831"/>
                  </a:lnTo>
                  <a:lnTo>
                    <a:pt x="696328" y="776503"/>
                  </a:lnTo>
                  <a:lnTo>
                    <a:pt x="848652" y="776503"/>
                  </a:lnTo>
                  <a:lnTo>
                    <a:pt x="848652" y="1393812"/>
                  </a:lnTo>
                  <a:lnTo>
                    <a:pt x="769632" y="1393812"/>
                  </a:lnTo>
                  <a:lnTo>
                    <a:pt x="769632" y="1587360"/>
                  </a:lnTo>
                  <a:lnTo>
                    <a:pt x="1157884" y="1587360"/>
                  </a:lnTo>
                  <a:lnTo>
                    <a:pt x="1157884" y="1544993"/>
                  </a:lnTo>
                  <a:lnTo>
                    <a:pt x="1255229" y="1544993"/>
                  </a:lnTo>
                  <a:lnTo>
                    <a:pt x="1255242" y="1587360"/>
                  </a:lnTo>
                  <a:lnTo>
                    <a:pt x="1412138" y="1587360"/>
                  </a:lnTo>
                  <a:lnTo>
                    <a:pt x="1412138" y="1333119"/>
                  </a:lnTo>
                  <a:lnTo>
                    <a:pt x="1544993" y="1199108"/>
                  </a:lnTo>
                  <a:lnTo>
                    <a:pt x="2143976" y="1199108"/>
                  </a:lnTo>
                  <a:lnTo>
                    <a:pt x="2143976" y="1083437"/>
                  </a:lnTo>
                  <a:lnTo>
                    <a:pt x="2241321" y="1083437"/>
                  </a:lnTo>
                  <a:lnTo>
                    <a:pt x="2241321" y="891032"/>
                  </a:lnTo>
                  <a:close/>
                </a:path>
                <a:path w="2834640" h="1587500">
                  <a:moveTo>
                    <a:pt x="2834576" y="732980"/>
                  </a:moveTo>
                  <a:lnTo>
                    <a:pt x="2742958" y="732980"/>
                  </a:lnTo>
                  <a:lnTo>
                    <a:pt x="2744101" y="776503"/>
                  </a:lnTo>
                  <a:lnTo>
                    <a:pt x="2778468" y="774217"/>
                  </a:lnTo>
                  <a:lnTo>
                    <a:pt x="2778468" y="889889"/>
                  </a:lnTo>
                  <a:lnTo>
                    <a:pt x="2622702" y="889889"/>
                  </a:lnTo>
                  <a:lnTo>
                    <a:pt x="2621559" y="1083437"/>
                  </a:lnTo>
                  <a:lnTo>
                    <a:pt x="2834576" y="1083437"/>
                  </a:lnTo>
                  <a:lnTo>
                    <a:pt x="2834576" y="73298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298700" y="5040350"/>
              <a:ext cx="194310" cy="350520"/>
            </a:xfrm>
            <a:custGeom>
              <a:avLst/>
              <a:gdLst/>
              <a:ahLst/>
              <a:cxnLst/>
              <a:rect l="l" t="t" r="r" b="b"/>
              <a:pathLst>
                <a:path w="194310" h="350520">
                  <a:moveTo>
                    <a:pt x="194310" y="0"/>
                  </a:moveTo>
                  <a:lnTo>
                    <a:pt x="157480" y="0"/>
                  </a:lnTo>
                  <a:lnTo>
                    <a:pt x="114300" y="0"/>
                  </a:lnTo>
                  <a:lnTo>
                    <a:pt x="114300" y="41236"/>
                  </a:lnTo>
                  <a:lnTo>
                    <a:pt x="157480" y="41236"/>
                  </a:lnTo>
                  <a:lnTo>
                    <a:pt x="157480" y="158051"/>
                  </a:lnTo>
                  <a:lnTo>
                    <a:pt x="114300" y="158051"/>
                  </a:lnTo>
                  <a:lnTo>
                    <a:pt x="0" y="158051"/>
                  </a:lnTo>
                  <a:lnTo>
                    <a:pt x="0" y="350456"/>
                  </a:lnTo>
                  <a:lnTo>
                    <a:pt x="114300" y="350456"/>
                  </a:lnTo>
                  <a:lnTo>
                    <a:pt x="157480" y="350456"/>
                  </a:lnTo>
                  <a:lnTo>
                    <a:pt x="194310" y="350456"/>
                  </a:lnTo>
                  <a:lnTo>
                    <a:pt x="19431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140713" y="4465421"/>
              <a:ext cx="3398520" cy="1351915"/>
            </a:xfrm>
            <a:custGeom>
              <a:avLst/>
              <a:gdLst/>
              <a:ahLst/>
              <a:cxnLst/>
              <a:rect l="l" t="t" r="r" b="b"/>
              <a:pathLst>
                <a:path w="3398520" h="1351914">
                  <a:moveTo>
                    <a:pt x="0" y="810856"/>
                  </a:moveTo>
                  <a:lnTo>
                    <a:pt x="0" y="1351432"/>
                  </a:lnTo>
                </a:path>
                <a:path w="3398520" h="1351914">
                  <a:moveTo>
                    <a:pt x="0" y="0"/>
                  </a:moveTo>
                  <a:lnTo>
                    <a:pt x="0" y="538276"/>
                  </a:lnTo>
                </a:path>
                <a:path w="3398520" h="1351914">
                  <a:moveTo>
                    <a:pt x="3398062" y="2285"/>
                  </a:moveTo>
                  <a:lnTo>
                    <a:pt x="3398062" y="53827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140713" y="3848112"/>
              <a:ext cx="770255" cy="654050"/>
            </a:xfrm>
            <a:custGeom>
              <a:avLst/>
              <a:gdLst/>
              <a:ahLst/>
              <a:cxnLst/>
              <a:rect l="l" t="t" r="r" b="b"/>
              <a:pathLst>
                <a:path w="770255" h="654050">
                  <a:moveTo>
                    <a:pt x="0" y="230200"/>
                  </a:moveTo>
                  <a:lnTo>
                    <a:pt x="0" y="617308"/>
                  </a:lnTo>
                  <a:lnTo>
                    <a:pt x="36652" y="653961"/>
                  </a:lnTo>
                  <a:lnTo>
                    <a:pt x="696328" y="653961"/>
                  </a:lnTo>
                  <a:lnTo>
                    <a:pt x="696328" y="230200"/>
                  </a:lnTo>
                  <a:lnTo>
                    <a:pt x="769632" y="230200"/>
                  </a:lnTo>
                  <a:lnTo>
                    <a:pt x="769632" y="0"/>
                  </a:lnTo>
                  <a:lnTo>
                    <a:pt x="655104" y="0"/>
                  </a:lnTo>
                  <a:lnTo>
                    <a:pt x="617308" y="35496"/>
                  </a:lnTo>
                  <a:lnTo>
                    <a:pt x="617308" y="230200"/>
                  </a:lnTo>
                  <a:lnTo>
                    <a:pt x="0" y="23020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140713" y="3848112"/>
              <a:ext cx="770255" cy="654050"/>
            </a:xfrm>
            <a:custGeom>
              <a:avLst/>
              <a:gdLst/>
              <a:ahLst/>
              <a:cxnLst/>
              <a:rect l="l" t="t" r="r" b="b"/>
              <a:pathLst>
                <a:path w="770255" h="654050">
                  <a:moveTo>
                    <a:pt x="0" y="617308"/>
                  </a:moveTo>
                  <a:lnTo>
                    <a:pt x="36652" y="653961"/>
                  </a:lnTo>
                  <a:lnTo>
                    <a:pt x="696328" y="653961"/>
                  </a:lnTo>
                  <a:lnTo>
                    <a:pt x="696328" y="230200"/>
                  </a:lnTo>
                  <a:lnTo>
                    <a:pt x="769632" y="230200"/>
                  </a:lnTo>
                  <a:lnTo>
                    <a:pt x="769632" y="0"/>
                  </a:lnTo>
                  <a:lnTo>
                    <a:pt x="655104" y="0"/>
                  </a:lnTo>
                  <a:lnTo>
                    <a:pt x="617308" y="35496"/>
                  </a:lnTo>
                  <a:lnTo>
                    <a:pt x="617308" y="230200"/>
                  </a:lnTo>
                  <a:lnTo>
                    <a:pt x="0" y="230200"/>
                  </a:lnTo>
                  <a:lnTo>
                    <a:pt x="0" y="61730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140713" y="4968201"/>
              <a:ext cx="696595" cy="344805"/>
            </a:xfrm>
            <a:custGeom>
              <a:avLst/>
              <a:gdLst/>
              <a:ahLst/>
              <a:cxnLst/>
              <a:rect l="l" t="t" r="r" b="b"/>
              <a:pathLst>
                <a:path w="696594" h="344804">
                  <a:moveTo>
                    <a:pt x="0" y="35496"/>
                  </a:moveTo>
                  <a:lnTo>
                    <a:pt x="0" y="308076"/>
                  </a:lnTo>
                  <a:lnTo>
                    <a:pt x="36652" y="344728"/>
                  </a:lnTo>
                  <a:lnTo>
                    <a:pt x="556615" y="344728"/>
                  </a:lnTo>
                  <a:lnTo>
                    <a:pt x="556615" y="72148"/>
                  </a:lnTo>
                  <a:lnTo>
                    <a:pt x="653961" y="72148"/>
                  </a:lnTo>
                  <a:lnTo>
                    <a:pt x="653961" y="115671"/>
                  </a:lnTo>
                  <a:lnTo>
                    <a:pt x="696328" y="115671"/>
                  </a:lnTo>
                  <a:lnTo>
                    <a:pt x="696328" y="0"/>
                  </a:lnTo>
                  <a:lnTo>
                    <a:pt x="36652" y="0"/>
                  </a:lnTo>
                  <a:lnTo>
                    <a:pt x="0" y="35496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140713" y="4968201"/>
              <a:ext cx="696595" cy="344805"/>
            </a:xfrm>
            <a:custGeom>
              <a:avLst/>
              <a:gdLst/>
              <a:ahLst/>
              <a:cxnLst/>
              <a:rect l="l" t="t" r="r" b="b"/>
              <a:pathLst>
                <a:path w="696594" h="344804">
                  <a:moveTo>
                    <a:pt x="0" y="35496"/>
                  </a:moveTo>
                  <a:lnTo>
                    <a:pt x="36652" y="0"/>
                  </a:lnTo>
                  <a:lnTo>
                    <a:pt x="696328" y="0"/>
                  </a:lnTo>
                  <a:lnTo>
                    <a:pt x="696328" y="115671"/>
                  </a:lnTo>
                  <a:lnTo>
                    <a:pt x="653961" y="115671"/>
                  </a:lnTo>
                  <a:lnTo>
                    <a:pt x="653961" y="72148"/>
                  </a:lnTo>
                  <a:lnTo>
                    <a:pt x="556615" y="72148"/>
                  </a:lnTo>
                  <a:lnTo>
                    <a:pt x="556615" y="344728"/>
                  </a:lnTo>
                  <a:lnTo>
                    <a:pt x="36652" y="344728"/>
                  </a:lnTo>
                  <a:lnTo>
                    <a:pt x="0" y="308076"/>
                  </a:lnTo>
                  <a:lnTo>
                    <a:pt x="0" y="3549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140713" y="4968201"/>
              <a:ext cx="3398520" cy="1272540"/>
            </a:xfrm>
            <a:custGeom>
              <a:avLst/>
              <a:gdLst/>
              <a:ahLst/>
              <a:cxnLst/>
              <a:rect l="l" t="t" r="r" b="b"/>
              <a:pathLst>
                <a:path w="3398520" h="1272539">
                  <a:moveTo>
                    <a:pt x="0" y="848652"/>
                  </a:moveTo>
                  <a:lnTo>
                    <a:pt x="0" y="1272413"/>
                  </a:lnTo>
                  <a:lnTo>
                    <a:pt x="3398062" y="1272413"/>
                  </a:lnTo>
                  <a:lnTo>
                    <a:pt x="3398062" y="35496"/>
                  </a:lnTo>
                  <a:lnTo>
                    <a:pt x="3361410" y="0"/>
                  </a:lnTo>
                  <a:lnTo>
                    <a:pt x="2682252" y="0"/>
                  </a:lnTo>
                  <a:lnTo>
                    <a:pt x="2682252" y="115671"/>
                  </a:lnTo>
                  <a:lnTo>
                    <a:pt x="2744101" y="115671"/>
                  </a:lnTo>
                  <a:lnTo>
                    <a:pt x="2744101" y="72148"/>
                  </a:lnTo>
                  <a:lnTo>
                    <a:pt x="2834576" y="72148"/>
                  </a:lnTo>
                  <a:lnTo>
                    <a:pt x="2834576" y="422605"/>
                  </a:lnTo>
                  <a:lnTo>
                    <a:pt x="2621559" y="422605"/>
                  </a:lnTo>
                  <a:lnTo>
                    <a:pt x="2622702" y="926528"/>
                  </a:lnTo>
                  <a:lnTo>
                    <a:pt x="2241321" y="926528"/>
                  </a:lnTo>
                  <a:lnTo>
                    <a:pt x="2241321" y="884161"/>
                  </a:lnTo>
                  <a:lnTo>
                    <a:pt x="2143975" y="884161"/>
                  </a:lnTo>
                  <a:lnTo>
                    <a:pt x="1909190" y="1121232"/>
                  </a:lnTo>
                  <a:lnTo>
                    <a:pt x="503923" y="1121232"/>
                  </a:lnTo>
                  <a:lnTo>
                    <a:pt x="503923" y="810856"/>
                  </a:lnTo>
                  <a:lnTo>
                    <a:pt x="36652" y="810856"/>
                  </a:lnTo>
                  <a:lnTo>
                    <a:pt x="0" y="84865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140713" y="4968201"/>
              <a:ext cx="3398520" cy="1272540"/>
            </a:xfrm>
            <a:custGeom>
              <a:avLst/>
              <a:gdLst/>
              <a:ahLst/>
              <a:cxnLst/>
              <a:rect l="l" t="t" r="r" b="b"/>
              <a:pathLst>
                <a:path w="3398520" h="1272539">
                  <a:moveTo>
                    <a:pt x="0" y="848652"/>
                  </a:moveTo>
                  <a:lnTo>
                    <a:pt x="36652" y="810856"/>
                  </a:lnTo>
                  <a:lnTo>
                    <a:pt x="503923" y="810856"/>
                  </a:lnTo>
                  <a:lnTo>
                    <a:pt x="503923" y="1121232"/>
                  </a:lnTo>
                  <a:lnTo>
                    <a:pt x="1909190" y="1121232"/>
                  </a:lnTo>
                  <a:lnTo>
                    <a:pt x="2143975" y="884161"/>
                  </a:lnTo>
                  <a:lnTo>
                    <a:pt x="2241321" y="884161"/>
                  </a:lnTo>
                  <a:lnTo>
                    <a:pt x="2241321" y="926528"/>
                  </a:lnTo>
                  <a:lnTo>
                    <a:pt x="2622702" y="926528"/>
                  </a:lnTo>
                  <a:lnTo>
                    <a:pt x="2621559" y="422605"/>
                  </a:lnTo>
                  <a:lnTo>
                    <a:pt x="2834576" y="422605"/>
                  </a:lnTo>
                  <a:lnTo>
                    <a:pt x="2834576" y="72148"/>
                  </a:lnTo>
                  <a:lnTo>
                    <a:pt x="2744101" y="72148"/>
                  </a:lnTo>
                  <a:lnTo>
                    <a:pt x="2744101" y="115671"/>
                  </a:lnTo>
                  <a:lnTo>
                    <a:pt x="2682252" y="115671"/>
                  </a:lnTo>
                  <a:lnTo>
                    <a:pt x="2682252" y="0"/>
                  </a:lnTo>
                  <a:lnTo>
                    <a:pt x="3361410" y="0"/>
                  </a:lnTo>
                  <a:lnTo>
                    <a:pt x="3398062" y="35496"/>
                  </a:lnTo>
                  <a:lnTo>
                    <a:pt x="3398062" y="1272413"/>
                  </a:lnTo>
                  <a:lnTo>
                    <a:pt x="0" y="1272413"/>
                  </a:lnTo>
                  <a:lnTo>
                    <a:pt x="0" y="8486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813001" y="5390806"/>
              <a:ext cx="1569085" cy="559435"/>
            </a:xfrm>
            <a:custGeom>
              <a:avLst/>
              <a:gdLst/>
              <a:ahLst/>
              <a:cxnLst/>
              <a:rect l="l" t="t" r="r" b="b"/>
              <a:pathLst>
                <a:path w="1569085" h="559435">
                  <a:moveTo>
                    <a:pt x="0" y="0"/>
                  </a:moveTo>
                  <a:lnTo>
                    <a:pt x="0" y="558901"/>
                  </a:lnTo>
                  <a:lnTo>
                    <a:pt x="1136116" y="558901"/>
                  </a:lnTo>
                  <a:lnTo>
                    <a:pt x="1359446" y="340156"/>
                  </a:lnTo>
                  <a:lnTo>
                    <a:pt x="1569034" y="340156"/>
                  </a:lnTo>
                  <a:lnTo>
                    <a:pt x="1569034" y="0"/>
                  </a:lnTo>
                  <a:lnTo>
                    <a:pt x="1471688" y="0"/>
                  </a:lnTo>
                  <a:lnTo>
                    <a:pt x="1471688" y="115671"/>
                  </a:lnTo>
                  <a:lnTo>
                    <a:pt x="872705" y="115671"/>
                  </a:lnTo>
                  <a:lnTo>
                    <a:pt x="739851" y="249682"/>
                  </a:lnTo>
                  <a:lnTo>
                    <a:pt x="739851" y="503923"/>
                  </a:lnTo>
                  <a:lnTo>
                    <a:pt x="582942" y="503923"/>
                  </a:lnTo>
                  <a:lnTo>
                    <a:pt x="582942" y="461556"/>
                  </a:lnTo>
                  <a:lnTo>
                    <a:pt x="485597" y="461556"/>
                  </a:lnTo>
                  <a:lnTo>
                    <a:pt x="485597" y="503923"/>
                  </a:lnTo>
                  <a:lnTo>
                    <a:pt x="97345" y="503923"/>
                  </a:lnTo>
                  <a:lnTo>
                    <a:pt x="973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813001" y="5390806"/>
              <a:ext cx="1569085" cy="559435"/>
            </a:xfrm>
            <a:custGeom>
              <a:avLst/>
              <a:gdLst/>
              <a:ahLst/>
              <a:cxnLst/>
              <a:rect l="l" t="t" r="r" b="b"/>
              <a:pathLst>
                <a:path w="1569085" h="559435">
                  <a:moveTo>
                    <a:pt x="0" y="0"/>
                  </a:moveTo>
                  <a:lnTo>
                    <a:pt x="97345" y="0"/>
                  </a:lnTo>
                  <a:lnTo>
                    <a:pt x="97345" y="503923"/>
                  </a:lnTo>
                  <a:lnTo>
                    <a:pt x="485597" y="503923"/>
                  </a:lnTo>
                  <a:lnTo>
                    <a:pt x="485597" y="461556"/>
                  </a:lnTo>
                  <a:lnTo>
                    <a:pt x="582942" y="461556"/>
                  </a:lnTo>
                  <a:lnTo>
                    <a:pt x="582942" y="503923"/>
                  </a:lnTo>
                  <a:lnTo>
                    <a:pt x="739851" y="503923"/>
                  </a:lnTo>
                  <a:lnTo>
                    <a:pt x="739851" y="249682"/>
                  </a:lnTo>
                  <a:lnTo>
                    <a:pt x="872705" y="115671"/>
                  </a:lnTo>
                  <a:lnTo>
                    <a:pt x="1471688" y="115671"/>
                  </a:lnTo>
                  <a:lnTo>
                    <a:pt x="1471688" y="0"/>
                  </a:lnTo>
                  <a:lnTo>
                    <a:pt x="1569034" y="0"/>
                  </a:lnTo>
                  <a:lnTo>
                    <a:pt x="1569034" y="340156"/>
                  </a:lnTo>
                  <a:lnTo>
                    <a:pt x="1359446" y="340156"/>
                  </a:lnTo>
                  <a:lnTo>
                    <a:pt x="1136116" y="558901"/>
                  </a:lnTo>
                  <a:lnTo>
                    <a:pt x="0" y="558901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3763416" y="3848112"/>
              <a:ext cx="775970" cy="661035"/>
            </a:xfrm>
            <a:custGeom>
              <a:avLst/>
              <a:gdLst/>
              <a:ahLst/>
              <a:cxnLst/>
              <a:rect l="l" t="t" r="r" b="b"/>
              <a:pathLst>
                <a:path w="775970" h="661035">
                  <a:moveTo>
                    <a:pt x="0" y="0"/>
                  </a:moveTo>
                  <a:lnTo>
                    <a:pt x="0" y="230200"/>
                  </a:lnTo>
                  <a:lnTo>
                    <a:pt x="77889" y="230200"/>
                  </a:lnTo>
                  <a:lnTo>
                    <a:pt x="77889" y="660831"/>
                  </a:lnTo>
                  <a:lnTo>
                    <a:pt x="742149" y="660831"/>
                  </a:lnTo>
                  <a:lnTo>
                    <a:pt x="775360" y="619594"/>
                  </a:lnTo>
                  <a:lnTo>
                    <a:pt x="775360" y="230200"/>
                  </a:lnTo>
                  <a:lnTo>
                    <a:pt x="155765" y="230200"/>
                  </a:lnTo>
                  <a:lnTo>
                    <a:pt x="155765" y="35496"/>
                  </a:lnTo>
                  <a:lnTo>
                    <a:pt x="1202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3763416" y="3848112"/>
              <a:ext cx="775970" cy="661035"/>
            </a:xfrm>
            <a:custGeom>
              <a:avLst/>
              <a:gdLst/>
              <a:ahLst/>
              <a:cxnLst/>
              <a:rect l="l" t="t" r="r" b="b"/>
              <a:pathLst>
                <a:path w="775970" h="661035">
                  <a:moveTo>
                    <a:pt x="77889" y="660831"/>
                  </a:moveTo>
                  <a:lnTo>
                    <a:pt x="77889" y="230200"/>
                  </a:lnTo>
                  <a:lnTo>
                    <a:pt x="0" y="230200"/>
                  </a:lnTo>
                  <a:lnTo>
                    <a:pt x="0" y="0"/>
                  </a:lnTo>
                  <a:lnTo>
                    <a:pt x="120256" y="0"/>
                  </a:lnTo>
                  <a:lnTo>
                    <a:pt x="155765" y="35496"/>
                  </a:lnTo>
                  <a:lnTo>
                    <a:pt x="155765" y="230200"/>
                  </a:lnTo>
                  <a:lnTo>
                    <a:pt x="775360" y="230200"/>
                  </a:lnTo>
                  <a:lnTo>
                    <a:pt x="775360" y="619594"/>
                  </a:lnTo>
                  <a:lnTo>
                    <a:pt x="742149" y="660831"/>
                  </a:lnTo>
                  <a:lnTo>
                    <a:pt x="77889" y="6608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2298598" y="3848112"/>
              <a:ext cx="1083945" cy="1870710"/>
            </a:xfrm>
            <a:custGeom>
              <a:avLst/>
              <a:gdLst/>
              <a:ahLst/>
              <a:cxnLst/>
              <a:rect l="l" t="t" r="r" b="b"/>
              <a:pathLst>
                <a:path w="1083945" h="1870710">
                  <a:moveTo>
                    <a:pt x="0" y="0"/>
                  </a:moveTo>
                  <a:lnTo>
                    <a:pt x="0" y="230200"/>
                  </a:lnTo>
                  <a:lnTo>
                    <a:pt x="79019" y="230200"/>
                  </a:lnTo>
                  <a:lnTo>
                    <a:pt x="79019" y="1233474"/>
                  </a:lnTo>
                  <a:lnTo>
                    <a:pt x="114528" y="1233474"/>
                  </a:lnTo>
                  <a:lnTo>
                    <a:pt x="114528" y="1192237"/>
                  </a:lnTo>
                  <a:lnTo>
                    <a:pt x="194703" y="1192237"/>
                  </a:lnTo>
                  <a:lnTo>
                    <a:pt x="194703" y="1542694"/>
                  </a:lnTo>
                  <a:lnTo>
                    <a:pt x="0" y="1542694"/>
                  </a:lnTo>
                  <a:lnTo>
                    <a:pt x="0" y="1870252"/>
                  </a:lnTo>
                  <a:lnTo>
                    <a:pt x="97345" y="1870252"/>
                  </a:lnTo>
                  <a:lnTo>
                    <a:pt x="97345" y="1658366"/>
                  </a:lnTo>
                  <a:lnTo>
                    <a:pt x="175221" y="1658366"/>
                  </a:lnTo>
                  <a:lnTo>
                    <a:pt x="254253" y="1580489"/>
                  </a:lnTo>
                  <a:lnTo>
                    <a:pt x="254253" y="1192237"/>
                  </a:lnTo>
                  <a:lnTo>
                    <a:pt x="963180" y="1192237"/>
                  </a:lnTo>
                  <a:lnTo>
                    <a:pt x="963180" y="1235760"/>
                  </a:lnTo>
                  <a:lnTo>
                    <a:pt x="1004417" y="1235760"/>
                  </a:lnTo>
                  <a:lnTo>
                    <a:pt x="1004417" y="230200"/>
                  </a:lnTo>
                  <a:lnTo>
                    <a:pt x="1083437" y="230200"/>
                  </a:lnTo>
                  <a:lnTo>
                    <a:pt x="1083437" y="0"/>
                  </a:lnTo>
                  <a:lnTo>
                    <a:pt x="963180" y="0"/>
                  </a:lnTo>
                  <a:lnTo>
                    <a:pt x="926541" y="35496"/>
                  </a:lnTo>
                  <a:lnTo>
                    <a:pt x="926541" y="230200"/>
                  </a:lnTo>
                  <a:lnTo>
                    <a:pt x="156908" y="230200"/>
                  </a:lnTo>
                  <a:lnTo>
                    <a:pt x="156908" y="35496"/>
                  </a:lnTo>
                  <a:lnTo>
                    <a:pt x="1145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2298598" y="3848112"/>
              <a:ext cx="1083945" cy="1870710"/>
            </a:xfrm>
            <a:custGeom>
              <a:avLst/>
              <a:gdLst/>
              <a:ahLst/>
              <a:cxnLst/>
              <a:rect l="l" t="t" r="r" b="b"/>
              <a:pathLst>
                <a:path w="1083945" h="1870710">
                  <a:moveTo>
                    <a:pt x="1083437" y="0"/>
                  </a:moveTo>
                  <a:lnTo>
                    <a:pt x="963180" y="0"/>
                  </a:lnTo>
                  <a:lnTo>
                    <a:pt x="926541" y="35496"/>
                  </a:lnTo>
                  <a:lnTo>
                    <a:pt x="926541" y="230200"/>
                  </a:lnTo>
                  <a:lnTo>
                    <a:pt x="156908" y="230200"/>
                  </a:lnTo>
                  <a:lnTo>
                    <a:pt x="156908" y="35496"/>
                  </a:lnTo>
                  <a:lnTo>
                    <a:pt x="114528" y="0"/>
                  </a:lnTo>
                  <a:lnTo>
                    <a:pt x="0" y="0"/>
                  </a:lnTo>
                  <a:lnTo>
                    <a:pt x="0" y="230200"/>
                  </a:lnTo>
                  <a:lnTo>
                    <a:pt x="79019" y="230200"/>
                  </a:lnTo>
                  <a:lnTo>
                    <a:pt x="79019" y="1233474"/>
                  </a:lnTo>
                  <a:lnTo>
                    <a:pt x="114528" y="1233474"/>
                  </a:lnTo>
                  <a:lnTo>
                    <a:pt x="114528" y="1192237"/>
                  </a:lnTo>
                  <a:lnTo>
                    <a:pt x="194703" y="1192237"/>
                  </a:lnTo>
                  <a:lnTo>
                    <a:pt x="194703" y="1542694"/>
                  </a:lnTo>
                  <a:lnTo>
                    <a:pt x="0" y="1542694"/>
                  </a:lnTo>
                  <a:lnTo>
                    <a:pt x="0" y="1870252"/>
                  </a:lnTo>
                  <a:lnTo>
                    <a:pt x="97345" y="1870252"/>
                  </a:lnTo>
                  <a:lnTo>
                    <a:pt x="97345" y="1658366"/>
                  </a:lnTo>
                  <a:lnTo>
                    <a:pt x="175221" y="1658366"/>
                  </a:lnTo>
                  <a:lnTo>
                    <a:pt x="254253" y="1580489"/>
                  </a:lnTo>
                  <a:lnTo>
                    <a:pt x="254253" y="1192237"/>
                  </a:lnTo>
                  <a:lnTo>
                    <a:pt x="963180" y="1192237"/>
                  </a:lnTo>
                  <a:lnTo>
                    <a:pt x="963180" y="1235760"/>
                  </a:lnTo>
                  <a:lnTo>
                    <a:pt x="1004417" y="1235760"/>
                  </a:lnTo>
                  <a:lnTo>
                    <a:pt x="1004417" y="230200"/>
                  </a:lnTo>
                  <a:lnTo>
                    <a:pt x="1083437" y="230200"/>
                  </a:lnTo>
                  <a:lnTo>
                    <a:pt x="108343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1855368" y="3497656"/>
              <a:ext cx="504190" cy="1445895"/>
            </a:xfrm>
            <a:custGeom>
              <a:avLst/>
              <a:gdLst/>
              <a:ahLst/>
              <a:cxnLst/>
              <a:rect l="l" t="t" r="r" b="b"/>
              <a:pathLst>
                <a:path w="504189" h="1445895">
                  <a:moveTo>
                    <a:pt x="0" y="1003261"/>
                  </a:moveTo>
                  <a:lnTo>
                    <a:pt x="96202" y="1100620"/>
                  </a:lnTo>
                  <a:lnTo>
                    <a:pt x="96202" y="1391513"/>
                  </a:lnTo>
                  <a:lnTo>
                    <a:pt x="54978" y="1428165"/>
                  </a:lnTo>
                  <a:lnTo>
                    <a:pt x="54978" y="1445348"/>
                  </a:lnTo>
                  <a:lnTo>
                    <a:pt x="133997" y="1445348"/>
                  </a:lnTo>
                  <a:lnTo>
                    <a:pt x="133997" y="809713"/>
                  </a:lnTo>
                  <a:lnTo>
                    <a:pt x="365353" y="809713"/>
                  </a:lnTo>
                  <a:lnTo>
                    <a:pt x="365353" y="1445348"/>
                  </a:lnTo>
                  <a:lnTo>
                    <a:pt x="443229" y="1445348"/>
                  </a:lnTo>
                  <a:lnTo>
                    <a:pt x="443229" y="1428165"/>
                  </a:lnTo>
                  <a:lnTo>
                    <a:pt x="406577" y="1391513"/>
                  </a:lnTo>
                  <a:lnTo>
                    <a:pt x="406577" y="1100620"/>
                  </a:lnTo>
                  <a:lnTo>
                    <a:pt x="503936" y="1003261"/>
                  </a:lnTo>
                  <a:lnTo>
                    <a:pt x="443229" y="1003261"/>
                  </a:lnTo>
                  <a:lnTo>
                    <a:pt x="443229" y="59550"/>
                  </a:lnTo>
                  <a:lnTo>
                    <a:pt x="429488" y="50393"/>
                  </a:lnTo>
                  <a:lnTo>
                    <a:pt x="418033" y="42367"/>
                  </a:lnTo>
                  <a:lnTo>
                    <a:pt x="405434" y="36652"/>
                  </a:lnTo>
                  <a:lnTo>
                    <a:pt x="393979" y="30924"/>
                  </a:lnTo>
                  <a:lnTo>
                    <a:pt x="381380" y="26339"/>
                  </a:lnTo>
                  <a:lnTo>
                    <a:pt x="369925" y="21755"/>
                  </a:lnTo>
                  <a:lnTo>
                    <a:pt x="327558" y="9156"/>
                  </a:lnTo>
                  <a:lnTo>
                    <a:pt x="269151" y="0"/>
                  </a:lnTo>
                  <a:lnTo>
                    <a:pt x="242811" y="0"/>
                  </a:lnTo>
                  <a:lnTo>
                    <a:pt x="229057" y="1142"/>
                  </a:lnTo>
                  <a:lnTo>
                    <a:pt x="215315" y="1142"/>
                  </a:lnTo>
                  <a:lnTo>
                    <a:pt x="201574" y="3428"/>
                  </a:lnTo>
                  <a:lnTo>
                    <a:pt x="191261" y="4572"/>
                  </a:lnTo>
                  <a:lnTo>
                    <a:pt x="178663" y="6870"/>
                  </a:lnTo>
                  <a:lnTo>
                    <a:pt x="166065" y="10299"/>
                  </a:lnTo>
                  <a:lnTo>
                    <a:pt x="139725" y="18326"/>
                  </a:lnTo>
                  <a:lnTo>
                    <a:pt x="127126" y="21755"/>
                  </a:lnTo>
                  <a:lnTo>
                    <a:pt x="106514" y="30924"/>
                  </a:lnTo>
                  <a:lnTo>
                    <a:pt x="96202" y="34353"/>
                  </a:lnTo>
                  <a:lnTo>
                    <a:pt x="85902" y="40081"/>
                  </a:lnTo>
                  <a:lnTo>
                    <a:pt x="76733" y="45808"/>
                  </a:lnTo>
                  <a:lnTo>
                    <a:pt x="66433" y="51536"/>
                  </a:lnTo>
                  <a:lnTo>
                    <a:pt x="54978" y="59550"/>
                  </a:lnTo>
                  <a:lnTo>
                    <a:pt x="54978" y="1003261"/>
                  </a:lnTo>
                  <a:lnTo>
                    <a:pt x="0" y="1003261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855368" y="3497656"/>
              <a:ext cx="504190" cy="1445895"/>
            </a:xfrm>
            <a:custGeom>
              <a:avLst/>
              <a:gdLst/>
              <a:ahLst/>
              <a:cxnLst/>
              <a:rect l="l" t="t" r="r" b="b"/>
              <a:pathLst>
                <a:path w="504189" h="1445895">
                  <a:moveTo>
                    <a:pt x="54978" y="59550"/>
                  </a:moveTo>
                  <a:lnTo>
                    <a:pt x="66433" y="51536"/>
                  </a:lnTo>
                  <a:lnTo>
                    <a:pt x="76733" y="45808"/>
                  </a:lnTo>
                  <a:lnTo>
                    <a:pt x="85902" y="40081"/>
                  </a:lnTo>
                  <a:lnTo>
                    <a:pt x="96202" y="34353"/>
                  </a:lnTo>
                  <a:lnTo>
                    <a:pt x="106514" y="30924"/>
                  </a:lnTo>
                  <a:lnTo>
                    <a:pt x="127126" y="21755"/>
                  </a:lnTo>
                  <a:lnTo>
                    <a:pt x="139725" y="18326"/>
                  </a:lnTo>
                  <a:lnTo>
                    <a:pt x="154622" y="13741"/>
                  </a:lnTo>
                  <a:lnTo>
                    <a:pt x="166065" y="10299"/>
                  </a:lnTo>
                  <a:lnTo>
                    <a:pt x="178663" y="6870"/>
                  </a:lnTo>
                  <a:lnTo>
                    <a:pt x="191261" y="4572"/>
                  </a:lnTo>
                  <a:lnTo>
                    <a:pt x="201574" y="3428"/>
                  </a:lnTo>
                  <a:lnTo>
                    <a:pt x="215315" y="1142"/>
                  </a:lnTo>
                  <a:lnTo>
                    <a:pt x="229057" y="1142"/>
                  </a:lnTo>
                  <a:lnTo>
                    <a:pt x="242811" y="0"/>
                  </a:lnTo>
                  <a:lnTo>
                    <a:pt x="269151" y="0"/>
                  </a:lnTo>
                  <a:lnTo>
                    <a:pt x="292049" y="2286"/>
                  </a:lnTo>
                  <a:lnTo>
                    <a:pt x="303504" y="4572"/>
                  </a:lnTo>
                  <a:lnTo>
                    <a:pt x="316102" y="6870"/>
                  </a:lnTo>
                  <a:lnTo>
                    <a:pt x="356184" y="17170"/>
                  </a:lnTo>
                  <a:lnTo>
                    <a:pt x="381380" y="26339"/>
                  </a:lnTo>
                  <a:lnTo>
                    <a:pt x="393979" y="30924"/>
                  </a:lnTo>
                  <a:lnTo>
                    <a:pt x="405434" y="36652"/>
                  </a:lnTo>
                  <a:lnTo>
                    <a:pt x="418033" y="42367"/>
                  </a:lnTo>
                  <a:lnTo>
                    <a:pt x="429488" y="50393"/>
                  </a:lnTo>
                  <a:lnTo>
                    <a:pt x="443229" y="59550"/>
                  </a:lnTo>
                  <a:lnTo>
                    <a:pt x="443229" y="1003261"/>
                  </a:lnTo>
                  <a:lnTo>
                    <a:pt x="503936" y="1003261"/>
                  </a:lnTo>
                  <a:lnTo>
                    <a:pt x="406577" y="1100620"/>
                  </a:lnTo>
                  <a:lnTo>
                    <a:pt x="406577" y="1391513"/>
                  </a:lnTo>
                  <a:lnTo>
                    <a:pt x="443229" y="1428165"/>
                  </a:lnTo>
                  <a:lnTo>
                    <a:pt x="443229" y="1445348"/>
                  </a:lnTo>
                  <a:lnTo>
                    <a:pt x="365353" y="1445348"/>
                  </a:lnTo>
                  <a:lnTo>
                    <a:pt x="365353" y="809713"/>
                  </a:lnTo>
                  <a:lnTo>
                    <a:pt x="133997" y="809713"/>
                  </a:lnTo>
                  <a:lnTo>
                    <a:pt x="133997" y="1445348"/>
                  </a:lnTo>
                  <a:lnTo>
                    <a:pt x="54978" y="1445348"/>
                  </a:lnTo>
                  <a:lnTo>
                    <a:pt x="54978" y="1428165"/>
                  </a:lnTo>
                  <a:lnTo>
                    <a:pt x="96202" y="1391513"/>
                  </a:lnTo>
                  <a:lnTo>
                    <a:pt x="96202" y="1100620"/>
                  </a:lnTo>
                  <a:lnTo>
                    <a:pt x="0" y="1003261"/>
                  </a:lnTo>
                  <a:lnTo>
                    <a:pt x="54978" y="1003261"/>
                  </a:lnTo>
                  <a:lnTo>
                    <a:pt x="54978" y="5955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303015" y="3497656"/>
              <a:ext cx="520065" cy="1451610"/>
            </a:xfrm>
            <a:custGeom>
              <a:avLst/>
              <a:gdLst/>
              <a:ahLst/>
              <a:cxnLst/>
              <a:rect l="l" t="t" r="r" b="b"/>
              <a:pathLst>
                <a:path w="520064" h="1451610">
                  <a:moveTo>
                    <a:pt x="0" y="1004417"/>
                  </a:moveTo>
                  <a:lnTo>
                    <a:pt x="115671" y="1107490"/>
                  </a:lnTo>
                  <a:lnTo>
                    <a:pt x="115671" y="1396098"/>
                  </a:lnTo>
                  <a:lnTo>
                    <a:pt x="79019" y="1433893"/>
                  </a:lnTo>
                  <a:lnTo>
                    <a:pt x="79019" y="1451076"/>
                  </a:lnTo>
                  <a:lnTo>
                    <a:pt x="150025" y="1451076"/>
                  </a:lnTo>
                  <a:lnTo>
                    <a:pt x="150025" y="816584"/>
                  </a:lnTo>
                  <a:lnTo>
                    <a:pt x="387108" y="816584"/>
                  </a:lnTo>
                  <a:lnTo>
                    <a:pt x="387108" y="1451076"/>
                  </a:lnTo>
                  <a:lnTo>
                    <a:pt x="460400" y="1451076"/>
                  </a:lnTo>
                  <a:lnTo>
                    <a:pt x="460400" y="1433893"/>
                  </a:lnTo>
                  <a:lnTo>
                    <a:pt x="422605" y="1396098"/>
                  </a:lnTo>
                  <a:lnTo>
                    <a:pt x="422605" y="1107490"/>
                  </a:lnTo>
                  <a:lnTo>
                    <a:pt x="519950" y="1010132"/>
                  </a:lnTo>
                  <a:lnTo>
                    <a:pt x="460400" y="1010132"/>
                  </a:lnTo>
                  <a:lnTo>
                    <a:pt x="460400" y="59550"/>
                  </a:lnTo>
                  <a:lnTo>
                    <a:pt x="443217" y="46951"/>
                  </a:lnTo>
                  <a:lnTo>
                    <a:pt x="426046" y="38938"/>
                  </a:lnTo>
                  <a:lnTo>
                    <a:pt x="410006" y="29768"/>
                  </a:lnTo>
                  <a:lnTo>
                    <a:pt x="393979" y="22898"/>
                  </a:lnTo>
                  <a:lnTo>
                    <a:pt x="377939" y="17170"/>
                  </a:lnTo>
                  <a:lnTo>
                    <a:pt x="360768" y="12598"/>
                  </a:lnTo>
                  <a:lnTo>
                    <a:pt x="341287" y="9156"/>
                  </a:lnTo>
                  <a:lnTo>
                    <a:pt x="321817" y="4572"/>
                  </a:lnTo>
                  <a:lnTo>
                    <a:pt x="281736" y="0"/>
                  </a:lnTo>
                  <a:lnTo>
                    <a:pt x="254253" y="0"/>
                  </a:lnTo>
                  <a:lnTo>
                    <a:pt x="243941" y="1142"/>
                  </a:lnTo>
                  <a:lnTo>
                    <a:pt x="217601" y="4572"/>
                  </a:lnTo>
                  <a:lnTo>
                    <a:pt x="208445" y="6870"/>
                  </a:lnTo>
                  <a:lnTo>
                    <a:pt x="199275" y="8013"/>
                  </a:lnTo>
                  <a:lnTo>
                    <a:pt x="188963" y="11455"/>
                  </a:lnTo>
                  <a:lnTo>
                    <a:pt x="179806" y="12598"/>
                  </a:lnTo>
                  <a:lnTo>
                    <a:pt x="169506" y="14884"/>
                  </a:lnTo>
                  <a:lnTo>
                    <a:pt x="156908" y="19469"/>
                  </a:lnTo>
                  <a:lnTo>
                    <a:pt x="144310" y="22898"/>
                  </a:lnTo>
                  <a:lnTo>
                    <a:pt x="123685" y="32067"/>
                  </a:lnTo>
                  <a:lnTo>
                    <a:pt x="113385" y="38938"/>
                  </a:lnTo>
                  <a:lnTo>
                    <a:pt x="101930" y="43510"/>
                  </a:lnTo>
                  <a:lnTo>
                    <a:pt x="91617" y="51536"/>
                  </a:lnTo>
                  <a:lnTo>
                    <a:pt x="79019" y="59550"/>
                  </a:lnTo>
                  <a:lnTo>
                    <a:pt x="79019" y="1003261"/>
                  </a:lnTo>
                  <a:lnTo>
                    <a:pt x="0" y="1004417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303015" y="3497656"/>
              <a:ext cx="520065" cy="1451610"/>
            </a:xfrm>
            <a:custGeom>
              <a:avLst/>
              <a:gdLst/>
              <a:ahLst/>
              <a:cxnLst/>
              <a:rect l="l" t="t" r="r" b="b"/>
              <a:pathLst>
                <a:path w="520064" h="1451610">
                  <a:moveTo>
                    <a:pt x="79019" y="59550"/>
                  </a:moveTo>
                  <a:lnTo>
                    <a:pt x="91617" y="51536"/>
                  </a:lnTo>
                  <a:lnTo>
                    <a:pt x="101930" y="43510"/>
                  </a:lnTo>
                  <a:lnTo>
                    <a:pt x="113385" y="38938"/>
                  </a:lnTo>
                  <a:lnTo>
                    <a:pt x="123685" y="32067"/>
                  </a:lnTo>
                  <a:lnTo>
                    <a:pt x="144310" y="22898"/>
                  </a:lnTo>
                  <a:lnTo>
                    <a:pt x="156908" y="19469"/>
                  </a:lnTo>
                  <a:lnTo>
                    <a:pt x="169506" y="14884"/>
                  </a:lnTo>
                  <a:lnTo>
                    <a:pt x="179806" y="12598"/>
                  </a:lnTo>
                  <a:lnTo>
                    <a:pt x="188963" y="11455"/>
                  </a:lnTo>
                  <a:lnTo>
                    <a:pt x="199275" y="8013"/>
                  </a:lnTo>
                  <a:lnTo>
                    <a:pt x="208445" y="6870"/>
                  </a:lnTo>
                  <a:lnTo>
                    <a:pt x="217601" y="4572"/>
                  </a:lnTo>
                  <a:lnTo>
                    <a:pt x="235927" y="2286"/>
                  </a:lnTo>
                  <a:lnTo>
                    <a:pt x="243941" y="1142"/>
                  </a:lnTo>
                  <a:lnTo>
                    <a:pt x="254253" y="0"/>
                  </a:lnTo>
                  <a:lnTo>
                    <a:pt x="281736" y="0"/>
                  </a:lnTo>
                  <a:lnTo>
                    <a:pt x="290893" y="1142"/>
                  </a:lnTo>
                  <a:lnTo>
                    <a:pt x="321817" y="4572"/>
                  </a:lnTo>
                  <a:lnTo>
                    <a:pt x="341287" y="9156"/>
                  </a:lnTo>
                  <a:lnTo>
                    <a:pt x="360768" y="12598"/>
                  </a:lnTo>
                  <a:lnTo>
                    <a:pt x="377939" y="17170"/>
                  </a:lnTo>
                  <a:lnTo>
                    <a:pt x="393979" y="22898"/>
                  </a:lnTo>
                  <a:lnTo>
                    <a:pt x="410006" y="29768"/>
                  </a:lnTo>
                  <a:lnTo>
                    <a:pt x="426046" y="38938"/>
                  </a:lnTo>
                  <a:lnTo>
                    <a:pt x="443217" y="46951"/>
                  </a:lnTo>
                  <a:lnTo>
                    <a:pt x="460400" y="59550"/>
                  </a:lnTo>
                  <a:lnTo>
                    <a:pt x="460400" y="1010132"/>
                  </a:lnTo>
                  <a:lnTo>
                    <a:pt x="519950" y="1010132"/>
                  </a:lnTo>
                  <a:lnTo>
                    <a:pt x="422605" y="1107490"/>
                  </a:lnTo>
                  <a:lnTo>
                    <a:pt x="422605" y="1396098"/>
                  </a:lnTo>
                  <a:lnTo>
                    <a:pt x="460400" y="1433893"/>
                  </a:lnTo>
                  <a:lnTo>
                    <a:pt x="460400" y="1451076"/>
                  </a:lnTo>
                  <a:lnTo>
                    <a:pt x="387108" y="1451076"/>
                  </a:lnTo>
                  <a:lnTo>
                    <a:pt x="387108" y="816584"/>
                  </a:lnTo>
                  <a:lnTo>
                    <a:pt x="150025" y="816584"/>
                  </a:lnTo>
                  <a:lnTo>
                    <a:pt x="150025" y="1451076"/>
                  </a:lnTo>
                  <a:lnTo>
                    <a:pt x="79019" y="1451076"/>
                  </a:lnTo>
                  <a:lnTo>
                    <a:pt x="79019" y="1433893"/>
                  </a:lnTo>
                  <a:lnTo>
                    <a:pt x="115671" y="1396098"/>
                  </a:lnTo>
                  <a:lnTo>
                    <a:pt x="115671" y="1107490"/>
                  </a:lnTo>
                  <a:lnTo>
                    <a:pt x="0" y="1004417"/>
                  </a:lnTo>
                  <a:lnTo>
                    <a:pt x="79019" y="1003261"/>
                  </a:lnTo>
                  <a:lnTo>
                    <a:pt x="79019" y="5955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3303270" y="4078312"/>
              <a:ext cx="78740" cy="424180"/>
            </a:xfrm>
            <a:custGeom>
              <a:avLst/>
              <a:gdLst/>
              <a:ahLst/>
              <a:cxnLst/>
              <a:rect l="l" t="t" r="r" b="b"/>
              <a:pathLst>
                <a:path w="78739" h="424179">
                  <a:moveTo>
                    <a:pt x="78740" y="96202"/>
                  </a:moveTo>
                  <a:lnTo>
                    <a:pt x="36830" y="96202"/>
                  </a:lnTo>
                  <a:lnTo>
                    <a:pt x="36830" y="0"/>
                  </a:lnTo>
                  <a:lnTo>
                    <a:pt x="0" y="0"/>
                  </a:lnTo>
                  <a:lnTo>
                    <a:pt x="0" y="423760"/>
                  </a:lnTo>
                  <a:lnTo>
                    <a:pt x="36830" y="423760"/>
                  </a:lnTo>
                  <a:lnTo>
                    <a:pt x="78740" y="423760"/>
                  </a:lnTo>
                  <a:lnTo>
                    <a:pt x="78740" y="9620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3303015" y="4078312"/>
              <a:ext cx="79375" cy="424180"/>
            </a:xfrm>
            <a:custGeom>
              <a:avLst/>
              <a:gdLst/>
              <a:ahLst/>
              <a:cxnLst/>
              <a:rect l="l" t="t" r="r" b="b"/>
              <a:pathLst>
                <a:path w="79375" h="424179">
                  <a:moveTo>
                    <a:pt x="79019" y="0"/>
                  </a:moveTo>
                  <a:lnTo>
                    <a:pt x="0" y="0"/>
                  </a:lnTo>
                  <a:lnTo>
                    <a:pt x="0" y="423760"/>
                  </a:lnTo>
                  <a:lnTo>
                    <a:pt x="79019" y="423760"/>
                  </a:lnTo>
                  <a:lnTo>
                    <a:pt x="79019" y="96202"/>
                  </a:lnTo>
                  <a:lnTo>
                    <a:pt x="36639" y="96202"/>
                  </a:lnTo>
                  <a:lnTo>
                    <a:pt x="36639" y="0"/>
                  </a:lnTo>
                  <a:lnTo>
                    <a:pt x="7901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1836420" y="4078312"/>
              <a:ext cx="73660" cy="424180"/>
            </a:xfrm>
            <a:custGeom>
              <a:avLst/>
              <a:gdLst/>
              <a:ahLst/>
              <a:cxnLst/>
              <a:rect l="l" t="t" r="r" b="b"/>
              <a:pathLst>
                <a:path w="73660" h="424179">
                  <a:moveTo>
                    <a:pt x="73660" y="98488"/>
                  </a:moveTo>
                  <a:lnTo>
                    <a:pt x="36830" y="98488"/>
                  </a:lnTo>
                  <a:lnTo>
                    <a:pt x="36830" y="0"/>
                  </a:lnTo>
                  <a:lnTo>
                    <a:pt x="0" y="0"/>
                  </a:lnTo>
                  <a:lnTo>
                    <a:pt x="0" y="423760"/>
                  </a:lnTo>
                  <a:lnTo>
                    <a:pt x="36830" y="423760"/>
                  </a:lnTo>
                  <a:lnTo>
                    <a:pt x="73660" y="423760"/>
                  </a:lnTo>
                  <a:lnTo>
                    <a:pt x="73660" y="98488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1837042" y="4078312"/>
              <a:ext cx="73660" cy="424180"/>
            </a:xfrm>
            <a:custGeom>
              <a:avLst/>
              <a:gdLst/>
              <a:ahLst/>
              <a:cxnLst/>
              <a:rect l="l" t="t" r="r" b="b"/>
              <a:pathLst>
                <a:path w="73660" h="424179">
                  <a:moveTo>
                    <a:pt x="0" y="0"/>
                  </a:moveTo>
                  <a:lnTo>
                    <a:pt x="0" y="423760"/>
                  </a:lnTo>
                  <a:lnTo>
                    <a:pt x="73304" y="423760"/>
                  </a:lnTo>
                  <a:lnTo>
                    <a:pt x="73304" y="98488"/>
                  </a:lnTo>
                  <a:lnTo>
                    <a:pt x="36652" y="98488"/>
                  </a:lnTo>
                  <a:lnTo>
                    <a:pt x="36652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298700" y="4078312"/>
              <a:ext cx="78740" cy="424180"/>
            </a:xfrm>
            <a:custGeom>
              <a:avLst/>
              <a:gdLst/>
              <a:ahLst/>
              <a:cxnLst/>
              <a:rect l="l" t="t" r="r" b="b"/>
              <a:pathLst>
                <a:path w="78739" h="424179">
                  <a:moveTo>
                    <a:pt x="78740" y="0"/>
                  </a:moveTo>
                  <a:lnTo>
                    <a:pt x="35560" y="0"/>
                  </a:lnTo>
                  <a:lnTo>
                    <a:pt x="35560" y="96202"/>
                  </a:lnTo>
                  <a:lnTo>
                    <a:pt x="0" y="96202"/>
                  </a:lnTo>
                  <a:lnTo>
                    <a:pt x="0" y="423760"/>
                  </a:lnTo>
                  <a:lnTo>
                    <a:pt x="35560" y="423760"/>
                  </a:lnTo>
                  <a:lnTo>
                    <a:pt x="78740" y="423760"/>
                  </a:lnTo>
                  <a:lnTo>
                    <a:pt x="7874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298598" y="4078312"/>
              <a:ext cx="79375" cy="424180"/>
            </a:xfrm>
            <a:custGeom>
              <a:avLst/>
              <a:gdLst/>
              <a:ahLst/>
              <a:cxnLst/>
              <a:rect l="l" t="t" r="r" b="b"/>
              <a:pathLst>
                <a:path w="79375" h="424179">
                  <a:moveTo>
                    <a:pt x="35509" y="0"/>
                  </a:moveTo>
                  <a:lnTo>
                    <a:pt x="79019" y="0"/>
                  </a:lnTo>
                  <a:lnTo>
                    <a:pt x="79019" y="423760"/>
                  </a:lnTo>
                  <a:lnTo>
                    <a:pt x="0" y="423760"/>
                  </a:lnTo>
                  <a:lnTo>
                    <a:pt x="0" y="96202"/>
                  </a:lnTo>
                  <a:lnTo>
                    <a:pt x="35509" y="96202"/>
                  </a:lnTo>
                  <a:lnTo>
                    <a:pt x="3550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790086" y="5282336"/>
              <a:ext cx="64630" cy="65773"/>
            </a:xfrm>
            <a:prstGeom prst="rect">
              <a:avLst/>
            </a:prstGeom>
          </p:spPr>
        </p:pic>
        <p:sp>
          <p:nvSpPr>
            <p:cNvPr id="30" name="object 30"/>
            <p:cNvSpPr/>
            <p:nvPr/>
          </p:nvSpPr>
          <p:spPr>
            <a:xfrm>
              <a:off x="3224530" y="5083873"/>
              <a:ext cx="228600" cy="617855"/>
            </a:xfrm>
            <a:custGeom>
              <a:avLst/>
              <a:gdLst/>
              <a:ahLst/>
              <a:cxnLst/>
              <a:rect l="l" t="t" r="r" b="b"/>
              <a:pathLst>
                <a:path w="228600" h="617854">
                  <a:moveTo>
                    <a:pt x="228600" y="77876"/>
                  </a:moveTo>
                  <a:lnTo>
                    <a:pt x="157480" y="77876"/>
                  </a:lnTo>
                  <a:lnTo>
                    <a:pt x="17780" y="77876"/>
                  </a:lnTo>
                  <a:lnTo>
                    <a:pt x="17780" y="0"/>
                  </a:lnTo>
                  <a:lnTo>
                    <a:pt x="0" y="0"/>
                  </a:lnTo>
                  <a:lnTo>
                    <a:pt x="0" y="114528"/>
                  </a:lnTo>
                  <a:lnTo>
                    <a:pt x="17780" y="114528"/>
                  </a:lnTo>
                  <a:lnTo>
                    <a:pt x="157480" y="114528"/>
                  </a:lnTo>
                  <a:lnTo>
                    <a:pt x="157480" y="617308"/>
                  </a:lnTo>
                  <a:lnTo>
                    <a:pt x="228600" y="617308"/>
                  </a:lnTo>
                  <a:lnTo>
                    <a:pt x="228600" y="77876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3225139" y="5083873"/>
              <a:ext cx="227965" cy="617855"/>
            </a:xfrm>
            <a:custGeom>
              <a:avLst/>
              <a:gdLst/>
              <a:ahLst/>
              <a:cxnLst/>
              <a:rect l="l" t="t" r="r" b="b"/>
              <a:pathLst>
                <a:path w="227964" h="617854">
                  <a:moveTo>
                    <a:pt x="0" y="0"/>
                  </a:moveTo>
                  <a:lnTo>
                    <a:pt x="17170" y="0"/>
                  </a:lnTo>
                  <a:lnTo>
                    <a:pt x="17170" y="77876"/>
                  </a:lnTo>
                  <a:lnTo>
                    <a:pt x="227901" y="77876"/>
                  </a:lnTo>
                  <a:lnTo>
                    <a:pt x="227901" y="617308"/>
                  </a:lnTo>
                  <a:lnTo>
                    <a:pt x="156895" y="617308"/>
                  </a:lnTo>
                  <a:lnTo>
                    <a:pt x="156895" y="114528"/>
                  </a:lnTo>
                  <a:lnTo>
                    <a:pt x="0" y="11452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3690620" y="5081587"/>
              <a:ext cx="228600" cy="619760"/>
            </a:xfrm>
            <a:custGeom>
              <a:avLst/>
              <a:gdLst/>
              <a:ahLst/>
              <a:cxnLst/>
              <a:rect l="l" t="t" r="r" b="b"/>
              <a:pathLst>
                <a:path w="228600" h="619760">
                  <a:moveTo>
                    <a:pt x="228600" y="0"/>
                  </a:moveTo>
                  <a:lnTo>
                    <a:pt x="72390" y="0"/>
                  </a:lnTo>
                  <a:lnTo>
                    <a:pt x="0" y="0"/>
                  </a:lnTo>
                  <a:lnTo>
                    <a:pt x="0" y="2286"/>
                  </a:lnTo>
                  <a:lnTo>
                    <a:pt x="72390" y="2286"/>
                  </a:lnTo>
                  <a:lnTo>
                    <a:pt x="72390" y="80162"/>
                  </a:lnTo>
                  <a:lnTo>
                    <a:pt x="0" y="80162"/>
                  </a:lnTo>
                  <a:lnTo>
                    <a:pt x="0" y="619594"/>
                  </a:lnTo>
                  <a:lnTo>
                    <a:pt x="72390" y="619594"/>
                  </a:lnTo>
                  <a:lnTo>
                    <a:pt x="72390" y="115671"/>
                  </a:lnTo>
                  <a:lnTo>
                    <a:pt x="228600" y="115671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3690124" y="5081587"/>
              <a:ext cx="229235" cy="619760"/>
            </a:xfrm>
            <a:custGeom>
              <a:avLst/>
              <a:gdLst/>
              <a:ahLst/>
              <a:cxnLst/>
              <a:rect l="l" t="t" r="r" b="b"/>
              <a:pathLst>
                <a:path w="229235" h="619760">
                  <a:moveTo>
                    <a:pt x="0" y="619594"/>
                  </a:moveTo>
                  <a:lnTo>
                    <a:pt x="73291" y="619594"/>
                  </a:lnTo>
                  <a:lnTo>
                    <a:pt x="73291" y="115671"/>
                  </a:lnTo>
                  <a:lnTo>
                    <a:pt x="229057" y="115671"/>
                  </a:lnTo>
                  <a:lnTo>
                    <a:pt x="229057" y="0"/>
                  </a:lnTo>
                  <a:lnTo>
                    <a:pt x="0" y="0"/>
                  </a:lnTo>
                  <a:lnTo>
                    <a:pt x="0" y="6195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4" name="object 34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293033" y="5241099"/>
              <a:ext cx="64630" cy="66916"/>
            </a:xfrm>
            <a:prstGeom prst="rect">
              <a:avLst/>
            </a:prstGeom>
          </p:spPr>
        </p:pic>
        <p:pic>
          <p:nvPicPr>
            <p:cNvPr id="35" name="object 35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90747" y="5331586"/>
              <a:ext cx="66916" cy="64617"/>
            </a:xfrm>
            <a:prstGeom prst="rect">
              <a:avLst/>
            </a:prstGeom>
          </p:spPr>
        </p:pic>
        <p:pic>
          <p:nvPicPr>
            <p:cNvPr id="36" name="object 36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88943" y="5194147"/>
              <a:ext cx="64617" cy="64630"/>
            </a:xfrm>
            <a:prstGeom prst="rect">
              <a:avLst/>
            </a:prstGeom>
          </p:spPr>
        </p:pic>
        <p:pic>
          <p:nvPicPr>
            <p:cNvPr id="37" name="object 37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22982" y="5193004"/>
              <a:ext cx="65760" cy="65773"/>
            </a:xfrm>
            <a:prstGeom prst="rect">
              <a:avLst/>
            </a:prstGeom>
          </p:spPr>
        </p:pic>
        <p:pic>
          <p:nvPicPr>
            <p:cNvPr id="38" name="object 38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322982" y="5282336"/>
              <a:ext cx="65760" cy="65773"/>
            </a:xfrm>
            <a:prstGeom prst="rect">
              <a:avLst/>
            </a:prstGeom>
          </p:spPr>
        </p:pic>
        <p:pic>
          <p:nvPicPr>
            <p:cNvPr id="39" name="object 3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821345" y="5241099"/>
              <a:ext cx="64617" cy="66916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20202" y="5331586"/>
              <a:ext cx="65760" cy="64617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1757680" y="5081587"/>
              <a:ext cx="231140" cy="619760"/>
            </a:xfrm>
            <a:custGeom>
              <a:avLst/>
              <a:gdLst/>
              <a:ahLst/>
              <a:cxnLst/>
              <a:rect l="l" t="t" r="r" b="b"/>
              <a:pathLst>
                <a:path w="231139" h="619760">
                  <a:moveTo>
                    <a:pt x="231140" y="79019"/>
                  </a:moveTo>
                  <a:lnTo>
                    <a:pt x="195580" y="79019"/>
                  </a:lnTo>
                  <a:lnTo>
                    <a:pt x="152400" y="79019"/>
                  </a:lnTo>
                  <a:lnTo>
                    <a:pt x="152400" y="80162"/>
                  </a:lnTo>
                  <a:lnTo>
                    <a:pt x="19050" y="80162"/>
                  </a:lnTo>
                  <a:lnTo>
                    <a:pt x="19050" y="0"/>
                  </a:lnTo>
                  <a:lnTo>
                    <a:pt x="0" y="0"/>
                  </a:lnTo>
                  <a:lnTo>
                    <a:pt x="0" y="115671"/>
                  </a:lnTo>
                  <a:lnTo>
                    <a:pt x="19050" y="115671"/>
                  </a:lnTo>
                  <a:lnTo>
                    <a:pt x="152400" y="115671"/>
                  </a:lnTo>
                  <a:lnTo>
                    <a:pt x="152400" y="327545"/>
                  </a:lnTo>
                  <a:lnTo>
                    <a:pt x="195580" y="327545"/>
                  </a:lnTo>
                  <a:lnTo>
                    <a:pt x="195580" y="389394"/>
                  </a:lnTo>
                  <a:lnTo>
                    <a:pt x="152400" y="389394"/>
                  </a:lnTo>
                  <a:lnTo>
                    <a:pt x="152400" y="619594"/>
                  </a:lnTo>
                  <a:lnTo>
                    <a:pt x="195580" y="619594"/>
                  </a:lnTo>
                  <a:lnTo>
                    <a:pt x="231140" y="619594"/>
                  </a:lnTo>
                  <a:lnTo>
                    <a:pt x="231140" y="79019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1758022" y="5081587"/>
              <a:ext cx="231775" cy="619760"/>
            </a:xfrm>
            <a:custGeom>
              <a:avLst/>
              <a:gdLst/>
              <a:ahLst/>
              <a:cxnLst/>
              <a:rect l="l" t="t" r="r" b="b"/>
              <a:pathLst>
                <a:path w="231775" h="619760">
                  <a:moveTo>
                    <a:pt x="18326" y="0"/>
                  </a:moveTo>
                  <a:lnTo>
                    <a:pt x="0" y="0"/>
                  </a:lnTo>
                  <a:lnTo>
                    <a:pt x="0" y="115671"/>
                  </a:lnTo>
                  <a:lnTo>
                    <a:pt x="152323" y="115671"/>
                  </a:lnTo>
                  <a:lnTo>
                    <a:pt x="152323" y="327545"/>
                  </a:lnTo>
                  <a:lnTo>
                    <a:pt x="194703" y="327545"/>
                  </a:lnTo>
                  <a:lnTo>
                    <a:pt x="194703" y="389394"/>
                  </a:lnTo>
                  <a:lnTo>
                    <a:pt x="152323" y="389394"/>
                  </a:lnTo>
                  <a:lnTo>
                    <a:pt x="152323" y="619594"/>
                  </a:lnTo>
                  <a:lnTo>
                    <a:pt x="231343" y="619594"/>
                  </a:lnTo>
                  <a:lnTo>
                    <a:pt x="231343" y="79019"/>
                  </a:lnTo>
                  <a:lnTo>
                    <a:pt x="18326" y="79019"/>
                  </a:lnTo>
                  <a:lnTo>
                    <a:pt x="1832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777491" y="5083873"/>
              <a:ext cx="212090" cy="78105"/>
            </a:xfrm>
            <a:custGeom>
              <a:avLst/>
              <a:gdLst/>
              <a:ahLst/>
              <a:cxnLst/>
              <a:rect l="l" t="t" r="r" b="b"/>
              <a:pathLst>
                <a:path w="212089" h="78104">
                  <a:moveTo>
                    <a:pt x="0" y="0"/>
                  </a:moveTo>
                  <a:lnTo>
                    <a:pt x="0" y="77876"/>
                  </a:lnTo>
                  <a:lnTo>
                    <a:pt x="211874" y="77876"/>
                  </a:lnTo>
                  <a:lnTo>
                    <a:pt x="2118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1777491" y="5083873"/>
              <a:ext cx="212090" cy="78105"/>
            </a:xfrm>
            <a:custGeom>
              <a:avLst/>
              <a:gdLst/>
              <a:ahLst/>
              <a:cxnLst/>
              <a:rect l="l" t="t" r="r" b="b"/>
              <a:pathLst>
                <a:path w="212089" h="78104">
                  <a:moveTo>
                    <a:pt x="0" y="77876"/>
                  </a:moveTo>
                  <a:lnTo>
                    <a:pt x="0" y="0"/>
                  </a:lnTo>
                  <a:lnTo>
                    <a:pt x="211874" y="0"/>
                  </a:lnTo>
                  <a:lnTo>
                    <a:pt x="211874" y="77876"/>
                  </a:lnTo>
                  <a:lnTo>
                    <a:pt x="0" y="778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221230" y="5081587"/>
              <a:ext cx="234950" cy="619760"/>
            </a:xfrm>
            <a:custGeom>
              <a:avLst/>
              <a:gdLst/>
              <a:ahLst/>
              <a:cxnLst/>
              <a:rect l="l" t="t" r="r" b="b"/>
              <a:pathLst>
                <a:path w="234950" h="619760">
                  <a:moveTo>
                    <a:pt x="234950" y="0"/>
                  </a:moveTo>
                  <a:lnTo>
                    <a:pt x="209550" y="0"/>
                  </a:lnTo>
                  <a:lnTo>
                    <a:pt x="209550" y="79019"/>
                  </a:lnTo>
                  <a:lnTo>
                    <a:pt x="77470" y="79019"/>
                  </a:lnTo>
                  <a:lnTo>
                    <a:pt x="40640" y="79019"/>
                  </a:lnTo>
                  <a:lnTo>
                    <a:pt x="0" y="79019"/>
                  </a:lnTo>
                  <a:lnTo>
                    <a:pt x="0" y="619594"/>
                  </a:lnTo>
                  <a:lnTo>
                    <a:pt x="40640" y="619594"/>
                  </a:lnTo>
                  <a:lnTo>
                    <a:pt x="77470" y="619594"/>
                  </a:lnTo>
                  <a:lnTo>
                    <a:pt x="77470" y="389394"/>
                  </a:lnTo>
                  <a:lnTo>
                    <a:pt x="40640" y="389394"/>
                  </a:lnTo>
                  <a:lnTo>
                    <a:pt x="40640" y="327545"/>
                  </a:lnTo>
                  <a:lnTo>
                    <a:pt x="77470" y="327545"/>
                  </a:lnTo>
                  <a:lnTo>
                    <a:pt x="77470" y="116814"/>
                  </a:lnTo>
                  <a:lnTo>
                    <a:pt x="209550" y="116814"/>
                  </a:lnTo>
                  <a:lnTo>
                    <a:pt x="234950" y="116814"/>
                  </a:lnTo>
                  <a:lnTo>
                    <a:pt x="2349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220721" y="5081587"/>
              <a:ext cx="236220" cy="619760"/>
            </a:xfrm>
            <a:custGeom>
              <a:avLst/>
              <a:gdLst/>
              <a:ahLst/>
              <a:cxnLst/>
              <a:rect l="l" t="t" r="r" b="b"/>
              <a:pathLst>
                <a:path w="236219" h="619760">
                  <a:moveTo>
                    <a:pt x="209588" y="0"/>
                  </a:moveTo>
                  <a:lnTo>
                    <a:pt x="235927" y="0"/>
                  </a:lnTo>
                  <a:lnTo>
                    <a:pt x="235927" y="116814"/>
                  </a:lnTo>
                  <a:lnTo>
                    <a:pt x="77876" y="116814"/>
                  </a:lnTo>
                  <a:lnTo>
                    <a:pt x="77876" y="327545"/>
                  </a:lnTo>
                  <a:lnTo>
                    <a:pt x="41224" y="327545"/>
                  </a:lnTo>
                  <a:lnTo>
                    <a:pt x="41224" y="389394"/>
                  </a:lnTo>
                  <a:lnTo>
                    <a:pt x="77876" y="389394"/>
                  </a:lnTo>
                  <a:lnTo>
                    <a:pt x="77876" y="619594"/>
                  </a:lnTo>
                  <a:lnTo>
                    <a:pt x="0" y="619594"/>
                  </a:lnTo>
                  <a:lnTo>
                    <a:pt x="0" y="79019"/>
                  </a:lnTo>
                  <a:lnTo>
                    <a:pt x="209588" y="79019"/>
                  </a:lnTo>
                  <a:lnTo>
                    <a:pt x="20958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763010" y="4078312"/>
              <a:ext cx="78740" cy="431165"/>
            </a:xfrm>
            <a:custGeom>
              <a:avLst/>
              <a:gdLst/>
              <a:ahLst/>
              <a:cxnLst/>
              <a:rect l="l" t="t" r="r" b="b"/>
              <a:pathLst>
                <a:path w="78739" h="431164">
                  <a:moveTo>
                    <a:pt x="78740" y="0"/>
                  </a:moveTo>
                  <a:lnTo>
                    <a:pt x="40640" y="0"/>
                  </a:lnTo>
                  <a:lnTo>
                    <a:pt x="40640" y="96202"/>
                  </a:lnTo>
                  <a:lnTo>
                    <a:pt x="0" y="96202"/>
                  </a:lnTo>
                  <a:lnTo>
                    <a:pt x="0" y="430631"/>
                  </a:lnTo>
                  <a:lnTo>
                    <a:pt x="40640" y="430631"/>
                  </a:lnTo>
                  <a:lnTo>
                    <a:pt x="78740" y="430631"/>
                  </a:lnTo>
                  <a:lnTo>
                    <a:pt x="7874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3763416" y="4078312"/>
              <a:ext cx="78105" cy="431165"/>
            </a:xfrm>
            <a:custGeom>
              <a:avLst/>
              <a:gdLst/>
              <a:ahLst/>
              <a:cxnLst/>
              <a:rect l="l" t="t" r="r" b="b"/>
              <a:pathLst>
                <a:path w="78104" h="431164">
                  <a:moveTo>
                    <a:pt x="40093" y="0"/>
                  </a:moveTo>
                  <a:lnTo>
                    <a:pt x="77889" y="0"/>
                  </a:lnTo>
                  <a:lnTo>
                    <a:pt x="77889" y="430631"/>
                  </a:lnTo>
                  <a:lnTo>
                    <a:pt x="0" y="430631"/>
                  </a:lnTo>
                  <a:lnTo>
                    <a:pt x="0" y="96202"/>
                  </a:lnTo>
                  <a:lnTo>
                    <a:pt x="40093" y="96202"/>
                  </a:lnTo>
                  <a:lnTo>
                    <a:pt x="4009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1822450" y="3133445"/>
              <a:ext cx="2048510" cy="364490"/>
            </a:xfrm>
            <a:custGeom>
              <a:avLst/>
              <a:gdLst/>
              <a:ahLst/>
              <a:cxnLst/>
              <a:rect l="l" t="t" r="r" b="b"/>
              <a:pathLst>
                <a:path w="2048510" h="364489">
                  <a:moveTo>
                    <a:pt x="2048510" y="0"/>
                  </a:moveTo>
                  <a:lnTo>
                    <a:pt x="2048510" y="0"/>
                  </a:lnTo>
                  <a:lnTo>
                    <a:pt x="0" y="0"/>
                  </a:lnTo>
                  <a:lnTo>
                    <a:pt x="0" y="270294"/>
                  </a:lnTo>
                  <a:lnTo>
                    <a:pt x="87630" y="270294"/>
                  </a:lnTo>
                  <a:lnTo>
                    <a:pt x="87630" y="364210"/>
                  </a:lnTo>
                  <a:lnTo>
                    <a:pt x="476250" y="364210"/>
                  </a:lnTo>
                  <a:lnTo>
                    <a:pt x="476250" y="270294"/>
                  </a:lnTo>
                  <a:lnTo>
                    <a:pt x="1560830" y="270294"/>
                  </a:lnTo>
                  <a:lnTo>
                    <a:pt x="1560830" y="364210"/>
                  </a:lnTo>
                  <a:lnTo>
                    <a:pt x="1940560" y="364210"/>
                  </a:lnTo>
                  <a:lnTo>
                    <a:pt x="1940560" y="270294"/>
                  </a:lnTo>
                  <a:lnTo>
                    <a:pt x="2048510" y="270294"/>
                  </a:lnTo>
                  <a:lnTo>
                    <a:pt x="204851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1822157" y="3133445"/>
              <a:ext cx="2049145" cy="364490"/>
            </a:xfrm>
            <a:custGeom>
              <a:avLst/>
              <a:gdLst/>
              <a:ahLst/>
              <a:cxnLst/>
              <a:rect l="l" t="t" r="r" b="b"/>
              <a:pathLst>
                <a:path w="2049145" h="364489">
                  <a:moveTo>
                    <a:pt x="0" y="0"/>
                  </a:moveTo>
                  <a:lnTo>
                    <a:pt x="2048916" y="0"/>
                  </a:lnTo>
                  <a:lnTo>
                    <a:pt x="2048916" y="270294"/>
                  </a:lnTo>
                  <a:lnTo>
                    <a:pt x="1941258" y="270294"/>
                  </a:lnTo>
                  <a:lnTo>
                    <a:pt x="1941258" y="364210"/>
                  </a:lnTo>
                  <a:lnTo>
                    <a:pt x="1561033" y="364210"/>
                  </a:lnTo>
                  <a:lnTo>
                    <a:pt x="1561033" y="270294"/>
                  </a:lnTo>
                  <a:lnTo>
                    <a:pt x="476440" y="270294"/>
                  </a:lnTo>
                  <a:lnTo>
                    <a:pt x="476440" y="364210"/>
                  </a:lnTo>
                  <a:lnTo>
                    <a:pt x="88188" y="364210"/>
                  </a:lnTo>
                  <a:lnTo>
                    <a:pt x="88188" y="270294"/>
                  </a:lnTo>
                  <a:lnTo>
                    <a:pt x="0" y="270294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1873694" y="4079455"/>
              <a:ext cx="36830" cy="97790"/>
            </a:xfrm>
            <a:custGeom>
              <a:avLst/>
              <a:gdLst/>
              <a:ahLst/>
              <a:cxnLst/>
              <a:rect l="l" t="t" r="r" b="b"/>
              <a:pathLst>
                <a:path w="36830" h="97789">
                  <a:moveTo>
                    <a:pt x="0" y="0"/>
                  </a:moveTo>
                  <a:lnTo>
                    <a:pt x="0" y="97345"/>
                  </a:lnTo>
                  <a:lnTo>
                    <a:pt x="36652" y="97345"/>
                  </a:lnTo>
                  <a:lnTo>
                    <a:pt x="36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1873694" y="4079455"/>
              <a:ext cx="36830" cy="97790"/>
            </a:xfrm>
            <a:custGeom>
              <a:avLst/>
              <a:gdLst/>
              <a:ahLst/>
              <a:cxnLst/>
              <a:rect l="l" t="t" r="r" b="b"/>
              <a:pathLst>
                <a:path w="36830" h="97789">
                  <a:moveTo>
                    <a:pt x="0" y="97345"/>
                  </a:moveTo>
                  <a:lnTo>
                    <a:pt x="0" y="0"/>
                  </a:lnTo>
                  <a:lnTo>
                    <a:pt x="36652" y="0"/>
                  </a:lnTo>
                  <a:lnTo>
                    <a:pt x="36652" y="97345"/>
                  </a:lnTo>
                  <a:lnTo>
                    <a:pt x="0" y="973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298598" y="4078312"/>
              <a:ext cx="36830" cy="96520"/>
            </a:xfrm>
            <a:custGeom>
              <a:avLst/>
              <a:gdLst/>
              <a:ahLst/>
              <a:cxnLst/>
              <a:rect l="l" t="t" r="r" b="b"/>
              <a:pathLst>
                <a:path w="36830" h="96520">
                  <a:moveTo>
                    <a:pt x="0" y="0"/>
                  </a:moveTo>
                  <a:lnTo>
                    <a:pt x="0" y="96202"/>
                  </a:lnTo>
                  <a:lnTo>
                    <a:pt x="36652" y="96202"/>
                  </a:lnTo>
                  <a:lnTo>
                    <a:pt x="36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298598" y="4078312"/>
              <a:ext cx="36830" cy="96520"/>
            </a:xfrm>
            <a:custGeom>
              <a:avLst/>
              <a:gdLst/>
              <a:ahLst/>
              <a:cxnLst/>
              <a:rect l="l" t="t" r="r" b="b"/>
              <a:pathLst>
                <a:path w="36830" h="96520">
                  <a:moveTo>
                    <a:pt x="0" y="96202"/>
                  </a:moveTo>
                  <a:lnTo>
                    <a:pt x="0" y="0"/>
                  </a:lnTo>
                  <a:lnTo>
                    <a:pt x="36652" y="0"/>
                  </a:lnTo>
                  <a:lnTo>
                    <a:pt x="36652" y="96202"/>
                  </a:lnTo>
                  <a:lnTo>
                    <a:pt x="0" y="9620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220721" y="5081587"/>
              <a:ext cx="210185" cy="79375"/>
            </a:xfrm>
            <a:custGeom>
              <a:avLst/>
              <a:gdLst/>
              <a:ahLst/>
              <a:cxnLst/>
              <a:rect l="l" t="t" r="r" b="b"/>
              <a:pathLst>
                <a:path w="210185" h="79375">
                  <a:moveTo>
                    <a:pt x="0" y="0"/>
                  </a:moveTo>
                  <a:lnTo>
                    <a:pt x="0" y="79019"/>
                  </a:lnTo>
                  <a:lnTo>
                    <a:pt x="209588" y="79019"/>
                  </a:lnTo>
                  <a:lnTo>
                    <a:pt x="2095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220721" y="5081587"/>
              <a:ext cx="210185" cy="79375"/>
            </a:xfrm>
            <a:custGeom>
              <a:avLst/>
              <a:gdLst/>
              <a:ahLst/>
              <a:cxnLst/>
              <a:rect l="l" t="t" r="r" b="b"/>
              <a:pathLst>
                <a:path w="210185" h="79375">
                  <a:moveTo>
                    <a:pt x="0" y="79019"/>
                  </a:moveTo>
                  <a:lnTo>
                    <a:pt x="0" y="0"/>
                  </a:lnTo>
                  <a:lnTo>
                    <a:pt x="209588" y="0"/>
                  </a:lnTo>
                  <a:lnTo>
                    <a:pt x="209588" y="79019"/>
                  </a:lnTo>
                  <a:lnTo>
                    <a:pt x="0" y="790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1910346" y="5409133"/>
              <a:ext cx="42545" cy="63500"/>
            </a:xfrm>
            <a:custGeom>
              <a:avLst/>
              <a:gdLst/>
              <a:ahLst/>
              <a:cxnLst/>
              <a:rect l="l" t="t" r="r" b="b"/>
              <a:pathLst>
                <a:path w="42544" h="63500">
                  <a:moveTo>
                    <a:pt x="0" y="0"/>
                  </a:moveTo>
                  <a:lnTo>
                    <a:pt x="0" y="62992"/>
                  </a:lnTo>
                  <a:lnTo>
                    <a:pt x="42379" y="62992"/>
                  </a:lnTo>
                  <a:lnTo>
                    <a:pt x="423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1910346" y="5409133"/>
              <a:ext cx="42545" cy="63500"/>
            </a:xfrm>
            <a:custGeom>
              <a:avLst/>
              <a:gdLst/>
              <a:ahLst/>
              <a:cxnLst/>
              <a:rect l="l" t="t" r="r" b="b"/>
              <a:pathLst>
                <a:path w="42544" h="63500">
                  <a:moveTo>
                    <a:pt x="0" y="62992"/>
                  </a:moveTo>
                  <a:lnTo>
                    <a:pt x="0" y="0"/>
                  </a:lnTo>
                  <a:lnTo>
                    <a:pt x="42379" y="0"/>
                  </a:lnTo>
                  <a:lnTo>
                    <a:pt x="42379" y="62992"/>
                  </a:lnTo>
                  <a:lnTo>
                    <a:pt x="0" y="629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256218" y="5409133"/>
              <a:ext cx="42545" cy="63500"/>
            </a:xfrm>
            <a:custGeom>
              <a:avLst/>
              <a:gdLst/>
              <a:ahLst/>
              <a:cxnLst/>
              <a:rect l="l" t="t" r="r" b="b"/>
              <a:pathLst>
                <a:path w="42544" h="63500">
                  <a:moveTo>
                    <a:pt x="0" y="0"/>
                  </a:moveTo>
                  <a:lnTo>
                    <a:pt x="0" y="62992"/>
                  </a:lnTo>
                  <a:lnTo>
                    <a:pt x="42379" y="62992"/>
                  </a:lnTo>
                  <a:lnTo>
                    <a:pt x="423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256218" y="5409133"/>
              <a:ext cx="42545" cy="63500"/>
            </a:xfrm>
            <a:custGeom>
              <a:avLst/>
              <a:gdLst/>
              <a:ahLst/>
              <a:cxnLst/>
              <a:rect l="l" t="t" r="r" b="b"/>
              <a:pathLst>
                <a:path w="42544" h="63500">
                  <a:moveTo>
                    <a:pt x="0" y="62992"/>
                  </a:moveTo>
                  <a:lnTo>
                    <a:pt x="0" y="0"/>
                  </a:lnTo>
                  <a:lnTo>
                    <a:pt x="42379" y="0"/>
                  </a:lnTo>
                  <a:lnTo>
                    <a:pt x="42379" y="62992"/>
                  </a:lnTo>
                  <a:lnTo>
                    <a:pt x="0" y="62992"/>
                  </a:lnTo>
                  <a:close/>
                </a:path>
                <a:path w="42544" h="63500">
                  <a:moveTo>
                    <a:pt x="5727" y="62992"/>
                  </a:moveTo>
                  <a:lnTo>
                    <a:pt x="5727" y="0"/>
                  </a:lnTo>
                  <a:lnTo>
                    <a:pt x="42379" y="0"/>
                  </a:lnTo>
                  <a:lnTo>
                    <a:pt x="42379" y="62992"/>
                  </a:lnTo>
                  <a:lnTo>
                    <a:pt x="5727" y="629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242309" y="5083873"/>
              <a:ext cx="210820" cy="78105"/>
            </a:xfrm>
            <a:custGeom>
              <a:avLst/>
              <a:gdLst/>
              <a:ahLst/>
              <a:cxnLst/>
              <a:rect l="l" t="t" r="r" b="b"/>
              <a:pathLst>
                <a:path w="210820" h="78104">
                  <a:moveTo>
                    <a:pt x="0" y="0"/>
                  </a:moveTo>
                  <a:lnTo>
                    <a:pt x="0" y="77876"/>
                  </a:lnTo>
                  <a:lnTo>
                    <a:pt x="210731" y="77876"/>
                  </a:lnTo>
                  <a:lnTo>
                    <a:pt x="2107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242309" y="5083873"/>
              <a:ext cx="210820" cy="78105"/>
            </a:xfrm>
            <a:custGeom>
              <a:avLst/>
              <a:gdLst/>
              <a:ahLst/>
              <a:cxnLst/>
              <a:rect l="l" t="t" r="r" b="b"/>
              <a:pathLst>
                <a:path w="210820" h="78104">
                  <a:moveTo>
                    <a:pt x="0" y="77876"/>
                  </a:moveTo>
                  <a:lnTo>
                    <a:pt x="0" y="0"/>
                  </a:lnTo>
                  <a:lnTo>
                    <a:pt x="210731" y="0"/>
                  </a:lnTo>
                  <a:lnTo>
                    <a:pt x="210731" y="77876"/>
                  </a:lnTo>
                  <a:lnTo>
                    <a:pt x="0" y="7787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690124" y="5083873"/>
              <a:ext cx="212090" cy="78105"/>
            </a:xfrm>
            <a:custGeom>
              <a:avLst/>
              <a:gdLst/>
              <a:ahLst/>
              <a:cxnLst/>
              <a:rect l="l" t="t" r="r" b="b"/>
              <a:pathLst>
                <a:path w="212089" h="78104">
                  <a:moveTo>
                    <a:pt x="0" y="0"/>
                  </a:moveTo>
                  <a:lnTo>
                    <a:pt x="0" y="77876"/>
                  </a:lnTo>
                  <a:lnTo>
                    <a:pt x="211874" y="77876"/>
                  </a:lnTo>
                  <a:lnTo>
                    <a:pt x="2118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690124" y="5083873"/>
              <a:ext cx="212090" cy="78105"/>
            </a:xfrm>
            <a:custGeom>
              <a:avLst/>
              <a:gdLst/>
              <a:ahLst/>
              <a:cxnLst/>
              <a:rect l="l" t="t" r="r" b="b"/>
              <a:pathLst>
                <a:path w="212089" h="78104">
                  <a:moveTo>
                    <a:pt x="0" y="77876"/>
                  </a:moveTo>
                  <a:lnTo>
                    <a:pt x="0" y="0"/>
                  </a:lnTo>
                  <a:lnTo>
                    <a:pt x="211874" y="0"/>
                  </a:lnTo>
                  <a:lnTo>
                    <a:pt x="211874" y="77876"/>
                  </a:lnTo>
                  <a:lnTo>
                    <a:pt x="0" y="778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725621" y="5409133"/>
              <a:ext cx="38100" cy="63500"/>
            </a:xfrm>
            <a:custGeom>
              <a:avLst/>
              <a:gdLst/>
              <a:ahLst/>
              <a:cxnLst/>
              <a:rect l="l" t="t" r="r" b="b"/>
              <a:pathLst>
                <a:path w="38100" h="63500">
                  <a:moveTo>
                    <a:pt x="0" y="0"/>
                  </a:moveTo>
                  <a:lnTo>
                    <a:pt x="0" y="62992"/>
                  </a:lnTo>
                  <a:lnTo>
                    <a:pt x="37795" y="62992"/>
                  </a:lnTo>
                  <a:lnTo>
                    <a:pt x="377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725621" y="5409133"/>
              <a:ext cx="38100" cy="63500"/>
            </a:xfrm>
            <a:custGeom>
              <a:avLst/>
              <a:gdLst/>
              <a:ahLst/>
              <a:cxnLst/>
              <a:rect l="l" t="t" r="r" b="b"/>
              <a:pathLst>
                <a:path w="38100" h="63500">
                  <a:moveTo>
                    <a:pt x="0" y="62992"/>
                  </a:moveTo>
                  <a:lnTo>
                    <a:pt x="0" y="0"/>
                  </a:lnTo>
                  <a:lnTo>
                    <a:pt x="37795" y="0"/>
                  </a:lnTo>
                  <a:lnTo>
                    <a:pt x="37795" y="62992"/>
                  </a:lnTo>
                  <a:lnTo>
                    <a:pt x="0" y="629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382035" y="5409133"/>
              <a:ext cx="38100" cy="63500"/>
            </a:xfrm>
            <a:custGeom>
              <a:avLst/>
              <a:gdLst/>
              <a:ahLst/>
              <a:cxnLst/>
              <a:rect l="l" t="t" r="r" b="b"/>
              <a:pathLst>
                <a:path w="38100" h="63500">
                  <a:moveTo>
                    <a:pt x="0" y="0"/>
                  </a:moveTo>
                  <a:lnTo>
                    <a:pt x="0" y="62992"/>
                  </a:lnTo>
                  <a:lnTo>
                    <a:pt x="37795" y="62992"/>
                  </a:lnTo>
                  <a:lnTo>
                    <a:pt x="377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382035" y="5409133"/>
              <a:ext cx="38100" cy="63500"/>
            </a:xfrm>
            <a:custGeom>
              <a:avLst/>
              <a:gdLst/>
              <a:ahLst/>
              <a:cxnLst/>
              <a:rect l="l" t="t" r="r" b="b"/>
              <a:pathLst>
                <a:path w="38100" h="63500">
                  <a:moveTo>
                    <a:pt x="0" y="62992"/>
                  </a:moveTo>
                  <a:lnTo>
                    <a:pt x="0" y="0"/>
                  </a:lnTo>
                  <a:lnTo>
                    <a:pt x="37795" y="0"/>
                  </a:lnTo>
                  <a:lnTo>
                    <a:pt x="37795" y="62992"/>
                  </a:lnTo>
                  <a:lnTo>
                    <a:pt x="0" y="629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763416" y="4078312"/>
              <a:ext cx="41275" cy="96520"/>
            </a:xfrm>
            <a:custGeom>
              <a:avLst/>
              <a:gdLst/>
              <a:ahLst/>
              <a:cxnLst/>
              <a:rect l="l" t="t" r="r" b="b"/>
              <a:pathLst>
                <a:path w="41275" h="96520">
                  <a:moveTo>
                    <a:pt x="0" y="0"/>
                  </a:moveTo>
                  <a:lnTo>
                    <a:pt x="0" y="96202"/>
                  </a:lnTo>
                  <a:lnTo>
                    <a:pt x="41224" y="96202"/>
                  </a:lnTo>
                  <a:lnTo>
                    <a:pt x="412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763416" y="4078312"/>
              <a:ext cx="41275" cy="96520"/>
            </a:xfrm>
            <a:custGeom>
              <a:avLst/>
              <a:gdLst/>
              <a:ahLst/>
              <a:cxnLst/>
              <a:rect l="l" t="t" r="r" b="b"/>
              <a:pathLst>
                <a:path w="41275" h="96520">
                  <a:moveTo>
                    <a:pt x="0" y="96202"/>
                  </a:moveTo>
                  <a:lnTo>
                    <a:pt x="0" y="0"/>
                  </a:lnTo>
                  <a:lnTo>
                    <a:pt x="41224" y="0"/>
                  </a:lnTo>
                  <a:lnTo>
                    <a:pt x="41224" y="96202"/>
                  </a:lnTo>
                  <a:lnTo>
                    <a:pt x="0" y="9620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339655" y="4078312"/>
              <a:ext cx="42545" cy="96520"/>
            </a:xfrm>
            <a:custGeom>
              <a:avLst/>
              <a:gdLst/>
              <a:ahLst/>
              <a:cxnLst/>
              <a:rect l="l" t="t" r="r" b="b"/>
              <a:pathLst>
                <a:path w="42545" h="96520">
                  <a:moveTo>
                    <a:pt x="0" y="0"/>
                  </a:moveTo>
                  <a:lnTo>
                    <a:pt x="0" y="96202"/>
                  </a:lnTo>
                  <a:lnTo>
                    <a:pt x="42379" y="96202"/>
                  </a:lnTo>
                  <a:lnTo>
                    <a:pt x="423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339655" y="4078312"/>
              <a:ext cx="42545" cy="96520"/>
            </a:xfrm>
            <a:custGeom>
              <a:avLst/>
              <a:gdLst/>
              <a:ahLst/>
              <a:cxnLst/>
              <a:rect l="l" t="t" r="r" b="b"/>
              <a:pathLst>
                <a:path w="42545" h="96520">
                  <a:moveTo>
                    <a:pt x="0" y="96202"/>
                  </a:moveTo>
                  <a:lnTo>
                    <a:pt x="0" y="0"/>
                  </a:lnTo>
                  <a:lnTo>
                    <a:pt x="42379" y="0"/>
                  </a:lnTo>
                  <a:lnTo>
                    <a:pt x="42379" y="96202"/>
                  </a:lnTo>
                  <a:lnTo>
                    <a:pt x="0" y="9620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692577" y="5083873"/>
              <a:ext cx="387350" cy="388620"/>
            </a:xfrm>
            <a:custGeom>
              <a:avLst/>
              <a:gdLst/>
              <a:ahLst/>
              <a:cxnLst/>
              <a:rect l="l" t="t" r="r" b="b"/>
              <a:pathLst>
                <a:path w="387350" h="388620">
                  <a:moveTo>
                    <a:pt x="0" y="172935"/>
                  </a:moveTo>
                  <a:lnTo>
                    <a:pt x="0" y="211874"/>
                  </a:lnTo>
                  <a:lnTo>
                    <a:pt x="6870" y="249669"/>
                  </a:lnTo>
                  <a:lnTo>
                    <a:pt x="13741" y="267995"/>
                  </a:lnTo>
                  <a:lnTo>
                    <a:pt x="21755" y="285178"/>
                  </a:lnTo>
                  <a:lnTo>
                    <a:pt x="30924" y="301205"/>
                  </a:lnTo>
                  <a:lnTo>
                    <a:pt x="43522" y="314947"/>
                  </a:lnTo>
                  <a:lnTo>
                    <a:pt x="54978" y="328701"/>
                  </a:lnTo>
                  <a:lnTo>
                    <a:pt x="69862" y="342442"/>
                  </a:lnTo>
                  <a:lnTo>
                    <a:pt x="84747" y="353898"/>
                  </a:lnTo>
                  <a:lnTo>
                    <a:pt x="116814" y="372211"/>
                  </a:lnTo>
                  <a:lnTo>
                    <a:pt x="136283" y="377939"/>
                  </a:lnTo>
                  <a:lnTo>
                    <a:pt x="153466" y="383667"/>
                  </a:lnTo>
                  <a:lnTo>
                    <a:pt x="172935" y="387108"/>
                  </a:lnTo>
                  <a:lnTo>
                    <a:pt x="193548" y="388251"/>
                  </a:lnTo>
                  <a:lnTo>
                    <a:pt x="211874" y="387108"/>
                  </a:lnTo>
                  <a:lnTo>
                    <a:pt x="266852" y="372211"/>
                  </a:lnTo>
                  <a:lnTo>
                    <a:pt x="314947" y="343585"/>
                  </a:lnTo>
                  <a:lnTo>
                    <a:pt x="352742" y="302361"/>
                  </a:lnTo>
                  <a:lnTo>
                    <a:pt x="377939" y="250812"/>
                  </a:lnTo>
                  <a:lnTo>
                    <a:pt x="385965" y="213017"/>
                  </a:lnTo>
                  <a:lnTo>
                    <a:pt x="387108" y="193548"/>
                  </a:lnTo>
                  <a:lnTo>
                    <a:pt x="385965" y="172935"/>
                  </a:lnTo>
                  <a:lnTo>
                    <a:pt x="372211" y="117957"/>
                  </a:lnTo>
                  <a:lnTo>
                    <a:pt x="343585" y="71005"/>
                  </a:lnTo>
                  <a:lnTo>
                    <a:pt x="302361" y="33210"/>
                  </a:lnTo>
                  <a:lnTo>
                    <a:pt x="250812" y="8013"/>
                  </a:lnTo>
                  <a:lnTo>
                    <a:pt x="213017" y="1143"/>
                  </a:lnTo>
                  <a:lnTo>
                    <a:pt x="193548" y="0"/>
                  </a:lnTo>
                  <a:lnTo>
                    <a:pt x="154609" y="2286"/>
                  </a:lnTo>
                  <a:lnTo>
                    <a:pt x="101930" y="20612"/>
                  </a:lnTo>
                  <a:lnTo>
                    <a:pt x="57264" y="54978"/>
                  </a:lnTo>
                  <a:lnTo>
                    <a:pt x="22910" y="99644"/>
                  </a:lnTo>
                  <a:lnTo>
                    <a:pt x="3441" y="153466"/>
                  </a:lnTo>
                  <a:lnTo>
                    <a:pt x="0" y="172935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1850796" y="3557206"/>
              <a:ext cx="1972310" cy="1949450"/>
            </a:xfrm>
            <a:custGeom>
              <a:avLst/>
              <a:gdLst/>
              <a:ahLst/>
              <a:cxnLst/>
              <a:rect l="l" t="t" r="r" b="b"/>
              <a:pathLst>
                <a:path w="1972310" h="1949450">
                  <a:moveTo>
                    <a:pt x="1035329" y="1526666"/>
                  </a:moveTo>
                  <a:lnTo>
                    <a:pt x="996391" y="1528952"/>
                  </a:lnTo>
                  <a:lnTo>
                    <a:pt x="943711" y="1547279"/>
                  </a:lnTo>
                  <a:lnTo>
                    <a:pt x="899045" y="1581645"/>
                  </a:lnTo>
                  <a:lnTo>
                    <a:pt x="864692" y="1626311"/>
                  </a:lnTo>
                  <a:lnTo>
                    <a:pt x="845223" y="1680133"/>
                  </a:lnTo>
                  <a:lnTo>
                    <a:pt x="841781" y="1699602"/>
                  </a:lnTo>
                  <a:lnTo>
                    <a:pt x="841781" y="1738541"/>
                  </a:lnTo>
                  <a:lnTo>
                    <a:pt x="848652" y="1776336"/>
                  </a:lnTo>
                  <a:lnTo>
                    <a:pt x="863536" y="1811845"/>
                  </a:lnTo>
                  <a:lnTo>
                    <a:pt x="885304" y="1841614"/>
                  </a:lnTo>
                  <a:lnTo>
                    <a:pt x="896759" y="1855368"/>
                  </a:lnTo>
                  <a:lnTo>
                    <a:pt x="911644" y="1869109"/>
                  </a:lnTo>
                  <a:lnTo>
                    <a:pt x="926528" y="1880565"/>
                  </a:lnTo>
                  <a:lnTo>
                    <a:pt x="958596" y="1898878"/>
                  </a:lnTo>
                  <a:lnTo>
                    <a:pt x="978065" y="1904606"/>
                  </a:lnTo>
                  <a:lnTo>
                    <a:pt x="995248" y="1910333"/>
                  </a:lnTo>
                  <a:lnTo>
                    <a:pt x="1014717" y="1913775"/>
                  </a:lnTo>
                  <a:lnTo>
                    <a:pt x="1035329" y="1914918"/>
                  </a:lnTo>
                  <a:lnTo>
                    <a:pt x="1053655" y="1913775"/>
                  </a:lnTo>
                  <a:lnTo>
                    <a:pt x="1108633" y="1898878"/>
                  </a:lnTo>
                  <a:lnTo>
                    <a:pt x="1156728" y="1870252"/>
                  </a:lnTo>
                  <a:lnTo>
                    <a:pt x="1194523" y="1829028"/>
                  </a:lnTo>
                  <a:lnTo>
                    <a:pt x="1219720" y="1777479"/>
                  </a:lnTo>
                  <a:lnTo>
                    <a:pt x="1227747" y="1739684"/>
                  </a:lnTo>
                  <a:lnTo>
                    <a:pt x="1228890" y="1720214"/>
                  </a:lnTo>
                  <a:lnTo>
                    <a:pt x="1227747" y="1699602"/>
                  </a:lnTo>
                  <a:lnTo>
                    <a:pt x="1213993" y="1644624"/>
                  </a:lnTo>
                  <a:lnTo>
                    <a:pt x="1185367" y="1597672"/>
                  </a:lnTo>
                  <a:lnTo>
                    <a:pt x="1144143" y="1559877"/>
                  </a:lnTo>
                  <a:lnTo>
                    <a:pt x="1092593" y="1534680"/>
                  </a:lnTo>
                  <a:lnTo>
                    <a:pt x="1054798" y="1527809"/>
                  </a:lnTo>
                  <a:lnTo>
                    <a:pt x="1035329" y="1526666"/>
                  </a:lnTo>
                  <a:close/>
                </a:path>
                <a:path w="1972310" h="1949450">
                  <a:moveTo>
                    <a:pt x="858964" y="1566748"/>
                  </a:moveTo>
                  <a:lnTo>
                    <a:pt x="832612" y="1604543"/>
                  </a:lnTo>
                  <a:lnTo>
                    <a:pt x="815441" y="1645780"/>
                  </a:lnTo>
                  <a:lnTo>
                    <a:pt x="806272" y="1690446"/>
                  </a:lnTo>
                  <a:lnTo>
                    <a:pt x="806272" y="1735112"/>
                  </a:lnTo>
                  <a:lnTo>
                    <a:pt x="814298" y="1779777"/>
                  </a:lnTo>
                  <a:lnTo>
                    <a:pt x="830326" y="1822145"/>
                  </a:lnTo>
                  <a:lnTo>
                    <a:pt x="855522" y="1861096"/>
                  </a:lnTo>
                  <a:lnTo>
                    <a:pt x="888733" y="1895449"/>
                  </a:lnTo>
                  <a:lnTo>
                    <a:pt x="926528" y="1921789"/>
                  </a:lnTo>
                  <a:lnTo>
                    <a:pt x="967765" y="1938972"/>
                  </a:lnTo>
                  <a:lnTo>
                    <a:pt x="1011288" y="1948129"/>
                  </a:lnTo>
                  <a:lnTo>
                    <a:pt x="1034186" y="1949272"/>
                  </a:lnTo>
                  <a:lnTo>
                    <a:pt x="1057097" y="1948129"/>
                  </a:lnTo>
                  <a:lnTo>
                    <a:pt x="1100620" y="1941258"/>
                  </a:lnTo>
                  <a:lnTo>
                    <a:pt x="1142987" y="1924075"/>
                  </a:lnTo>
                  <a:lnTo>
                    <a:pt x="1181925" y="1900034"/>
                  </a:lnTo>
                  <a:lnTo>
                    <a:pt x="1216291" y="1866811"/>
                  </a:lnTo>
                  <a:lnTo>
                    <a:pt x="1242631" y="1829028"/>
                  </a:lnTo>
                  <a:lnTo>
                    <a:pt x="1259814" y="1786648"/>
                  </a:lnTo>
                  <a:lnTo>
                    <a:pt x="1268971" y="1741982"/>
                  </a:lnTo>
                  <a:lnTo>
                    <a:pt x="1268971" y="1697316"/>
                  </a:lnTo>
                  <a:lnTo>
                    <a:pt x="1260957" y="1652650"/>
                  </a:lnTo>
                  <a:lnTo>
                    <a:pt x="1244917" y="1610271"/>
                  </a:lnTo>
                  <a:lnTo>
                    <a:pt x="1219720" y="1571332"/>
                  </a:lnTo>
                  <a:lnTo>
                    <a:pt x="1186510" y="1538122"/>
                  </a:lnTo>
                  <a:lnTo>
                    <a:pt x="1172768" y="1527809"/>
                  </a:lnTo>
                  <a:lnTo>
                    <a:pt x="1160170" y="1517497"/>
                  </a:lnTo>
                  <a:lnTo>
                    <a:pt x="1145286" y="1510626"/>
                  </a:lnTo>
                  <a:lnTo>
                    <a:pt x="1130388" y="1502613"/>
                  </a:lnTo>
                  <a:lnTo>
                    <a:pt x="1115504" y="1496885"/>
                  </a:lnTo>
                  <a:lnTo>
                    <a:pt x="1099477" y="1492313"/>
                  </a:lnTo>
                  <a:lnTo>
                    <a:pt x="1083437" y="1488871"/>
                  </a:lnTo>
                  <a:lnTo>
                    <a:pt x="1066253" y="1485430"/>
                  </a:lnTo>
                  <a:lnTo>
                    <a:pt x="1014717" y="1485430"/>
                  </a:lnTo>
                  <a:lnTo>
                    <a:pt x="997534" y="1487728"/>
                  </a:lnTo>
                  <a:lnTo>
                    <a:pt x="981506" y="1491157"/>
                  </a:lnTo>
                  <a:lnTo>
                    <a:pt x="965466" y="1495742"/>
                  </a:lnTo>
                  <a:lnTo>
                    <a:pt x="948296" y="1501470"/>
                  </a:lnTo>
                  <a:lnTo>
                    <a:pt x="932256" y="1509483"/>
                  </a:lnTo>
                </a:path>
                <a:path w="1972310" h="1949450">
                  <a:moveTo>
                    <a:pt x="508508" y="1786648"/>
                  </a:moveTo>
                  <a:lnTo>
                    <a:pt x="447801" y="1792376"/>
                  </a:lnTo>
                </a:path>
                <a:path w="1972310" h="1949450">
                  <a:moveTo>
                    <a:pt x="59550" y="1743125"/>
                  </a:moveTo>
                  <a:lnTo>
                    <a:pt x="4572" y="1743125"/>
                  </a:lnTo>
                </a:path>
                <a:path w="1972310" h="1949450">
                  <a:moveTo>
                    <a:pt x="1531238" y="0"/>
                  </a:moveTo>
                  <a:lnTo>
                    <a:pt x="1912619" y="0"/>
                  </a:lnTo>
                </a:path>
                <a:path w="1972310" h="1949450">
                  <a:moveTo>
                    <a:pt x="1531239" y="1769465"/>
                  </a:moveTo>
                  <a:lnTo>
                    <a:pt x="1471688" y="1772907"/>
                  </a:lnTo>
                </a:path>
                <a:path w="1972310" h="1949450">
                  <a:moveTo>
                    <a:pt x="1531239" y="1743125"/>
                  </a:moveTo>
                  <a:lnTo>
                    <a:pt x="1471688" y="1743125"/>
                  </a:lnTo>
                </a:path>
                <a:path w="1972310" h="1949450">
                  <a:moveTo>
                    <a:pt x="1972170" y="1725942"/>
                  </a:moveTo>
                  <a:lnTo>
                    <a:pt x="1912620" y="1732813"/>
                  </a:lnTo>
                </a:path>
                <a:path w="1972310" h="1949450">
                  <a:moveTo>
                    <a:pt x="447801" y="0"/>
                  </a:moveTo>
                  <a:lnTo>
                    <a:pt x="59550" y="0"/>
                  </a:lnTo>
                </a:path>
                <a:path w="1972310" h="1949450">
                  <a:moveTo>
                    <a:pt x="1972170" y="1786648"/>
                  </a:moveTo>
                  <a:lnTo>
                    <a:pt x="1912620" y="1792376"/>
                  </a:lnTo>
                </a:path>
                <a:path w="1972310" h="1949450">
                  <a:moveTo>
                    <a:pt x="508508" y="1695018"/>
                  </a:moveTo>
                  <a:lnTo>
                    <a:pt x="447801" y="1701901"/>
                  </a:lnTo>
                </a:path>
                <a:path w="1972310" h="1949450">
                  <a:moveTo>
                    <a:pt x="508508" y="1725942"/>
                  </a:moveTo>
                  <a:lnTo>
                    <a:pt x="447801" y="1732813"/>
                  </a:lnTo>
                </a:path>
                <a:path w="1972310" h="1949450">
                  <a:moveTo>
                    <a:pt x="59550" y="1683575"/>
                  </a:moveTo>
                  <a:lnTo>
                    <a:pt x="4572" y="1689290"/>
                  </a:lnTo>
                </a:path>
                <a:path w="1972310" h="1949450">
                  <a:moveTo>
                    <a:pt x="59550" y="1769465"/>
                  </a:moveTo>
                  <a:lnTo>
                    <a:pt x="0" y="1777479"/>
                  </a:lnTo>
                </a:path>
                <a:path w="1972310" h="1949450">
                  <a:moveTo>
                    <a:pt x="1525524" y="1683575"/>
                  </a:moveTo>
                  <a:lnTo>
                    <a:pt x="1471688" y="1689290"/>
                  </a:lnTo>
                </a:path>
                <a:path w="1972310" h="1949450">
                  <a:moveTo>
                    <a:pt x="1972170" y="1695018"/>
                  </a:moveTo>
                  <a:lnTo>
                    <a:pt x="1912620" y="1701901"/>
                  </a:lnTo>
                </a:path>
                <a:path w="1972310" h="1949450">
                  <a:moveTo>
                    <a:pt x="1531239" y="1829028"/>
                  </a:moveTo>
                  <a:lnTo>
                    <a:pt x="1471688" y="183360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989366" y="4319968"/>
              <a:ext cx="1695450" cy="1563370"/>
            </a:xfrm>
            <a:custGeom>
              <a:avLst/>
              <a:gdLst/>
              <a:ahLst/>
              <a:cxnLst/>
              <a:rect l="l" t="t" r="r" b="b"/>
              <a:pathLst>
                <a:path w="1695450" h="1563370">
                  <a:moveTo>
                    <a:pt x="0" y="1563319"/>
                  </a:moveTo>
                  <a:lnTo>
                    <a:pt x="231355" y="1563319"/>
                  </a:lnTo>
                  <a:lnTo>
                    <a:pt x="0" y="1543850"/>
                  </a:lnTo>
                  <a:lnTo>
                    <a:pt x="231355" y="1465961"/>
                  </a:lnTo>
                  <a:lnTo>
                    <a:pt x="0" y="1388084"/>
                  </a:lnTo>
                  <a:lnTo>
                    <a:pt x="231355" y="1313637"/>
                  </a:lnTo>
                  <a:lnTo>
                    <a:pt x="0" y="1235760"/>
                  </a:lnTo>
                  <a:lnTo>
                    <a:pt x="231355" y="1156741"/>
                  </a:lnTo>
                  <a:lnTo>
                    <a:pt x="0" y="1077709"/>
                  </a:lnTo>
                  <a:lnTo>
                    <a:pt x="231355" y="1006703"/>
                  </a:lnTo>
                  <a:lnTo>
                    <a:pt x="0" y="926528"/>
                  </a:lnTo>
                  <a:lnTo>
                    <a:pt x="231355" y="847509"/>
                  </a:lnTo>
                  <a:lnTo>
                    <a:pt x="0" y="768489"/>
                  </a:lnTo>
                  <a:lnTo>
                    <a:pt x="231355" y="696328"/>
                  </a:lnTo>
                  <a:lnTo>
                    <a:pt x="0" y="617308"/>
                  </a:lnTo>
                  <a:lnTo>
                    <a:pt x="231355" y="538289"/>
                  </a:lnTo>
                  <a:lnTo>
                    <a:pt x="0" y="460400"/>
                  </a:lnTo>
                  <a:lnTo>
                    <a:pt x="231355" y="387108"/>
                  </a:lnTo>
                  <a:lnTo>
                    <a:pt x="0" y="309232"/>
                  </a:lnTo>
                  <a:lnTo>
                    <a:pt x="231355" y="230200"/>
                  </a:lnTo>
                  <a:lnTo>
                    <a:pt x="0" y="151180"/>
                  </a:lnTo>
                  <a:lnTo>
                    <a:pt x="231355" y="77876"/>
                  </a:lnTo>
                  <a:lnTo>
                    <a:pt x="0" y="0"/>
                  </a:lnTo>
                </a:path>
                <a:path w="1695450" h="1563370">
                  <a:moveTo>
                    <a:pt x="1695030" y="1563319"/>
                  </a:moveTo>
                  <a:lnTo>
                    <a:pt x="1463675" y="1563319"/>
                  </a:lnTo>
                  <a:lnTo>
                    <a:pt x="1695030" y="1543850"/>
                  </a:lnTo>
                  <a:lnTo>
                    <a:pt x="1463675" y="1465961"/>
                  </a:lnTo>
                  <a:lnTo>
                    <a:pt x="1695030" y="1388084"/>
                  </a:lnTo>
                  <a:lnTo>
                    <a:pt x="1463675" y="1313637"/>
                  </a:lnTo>
                  <a:lnTo>
                    <a:pt x="1695030" y="1235760"/>
                  </a:lnTo>
                  <a:lnTo>
                    <a:pt x="1463675" y="1156741"/>
                  </a:lnTo>
                  <a:lnTo>
                    <a:pt x="1695030" y="1077709"/>
                  </a:lnTo>
                  <a:lnTo>
                    <a:pt x="1463675" y="1006703"/>
                  </a:lnTo>
                  <a:lnTo>
                    <a:pt x="1695030" y="926528"/>
                  </a:lnTo>
                  <a:lnTo>
                    <a:pt x="1463675" y="847509"/>
                  </a:lnTo>
                  <a:lnTo>
                    <a:pt x="1695030" y="768489"/>
                  </a:lnTo>
                  <a:lnTo>
                    <a:pt x="1463675" y="696328"/>
                  </a:lnTo>
                  <a:lnTo>
                    <a:pt x="1695030" y="617308"/>
                  </a:lnTo>
                  <a:lnTo>
                    <a:pt x="1463675" y="538289"/>
                  </a:lnTo>
                  <a:lnTo>
                    <a:pt x="1695030" y="460400"/>
                  </a:lnTo>
                  <a:lnTo>
                    <a:pt x="1463675" y="387108"/>
                  </a:lnTo>
                  <a:lnTo>
                    <a:pt x="1695030" y="309232"/>
                  </a:lnTo>
                  <a:lnTo>
                    <a:pt x="1463675" y="230200"/>
                  </a:lnTo>
                  <a:lnTo>
                    <a:pt x="1695030" y="151180"/>
                  </a:lnTo>
                  <a:lnTo>
                    <a:pt x="1463675" y="77876"/>
                  </a:lnTo>
                  <a:lnTo>
                    <a:pt x="1695030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6" name="object 76"/>
          <p:cNvSpPr txBox="1"/>
          <p:nvPr/>
        </p:nvSpPr>
        <p:spPr>
          <a:xfrm>
            <a:off x="4661616" y="4573803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77000" y="4573803"/>
            <a:ext cx="1504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78" name="object 78"/>
          <p:cNvSpPr txBox="1"/>
          <p:nvPr/>
        </p:nvSpPr>
        <p:spPr>
          <a:xfrm>
            <a:off x="877000" y="5386599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79" name="object 79"/>
          <p:cNvSpPr txBox="1"/>
          <p:nvPr/>
        </p:nvSpPr>
        <p:spPr>
          <a:xfrm>
            <a:off x="2820116" y="5119903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80" name="object 80"/>
          <p:cNvGrpSpPr/>
          <p:nvPr/>
        </p:nvGrpSpPr>
        <p:grpSpPr>
          <a:xfrm>
            <a:off x="5683745" y="3344392"/>
            <a:ext cx="3409315" cy="2901950"/>
            <a:chOff x="5683745" y="3344392"/>
            <a:chExt cx="3409315" cy="2901950"/>
          </a:xfrm>
        </p:grpSpPr>
        <p:sp>
          <p:nvSpPr>
            <p:cNvPr id="81" name="object 81"/>
            <p:cNvSpPr/>
            <p:nvPr/>
          </p:nvSpPr>
          <p:spPr>
            <a:xfrm>
              <a:off x="6810375" y="4502073"/>
              <a:ext cx="231775" cy="889000"/>
            </a:xfrm>
            <a:custGeom>
              <a:avLst/>
              <a:gdLst/>
              <a:ahLst/>
              <a:cxnLst/>
              <a:rect l="l" t="t" r="r" b="b"/>
              <a:pathLst>
                <a:path w="231775" h="889000">
                  <a:moveTo>
                    <a:pt x="0" y="312534"/>
                  </a:moveTo>
                  <a:lnTo>
                    <a:pt x="0" y="603440"/>
                  </a:lnTo>
                  <a:lnTo>
                    <a:pt x="36652" y="640092"/>
                  </a:lnTo>
                  <a:lnTo>
                    <a:pt x="36652" y="657263"/>
                  </a:lnTo>
                  <a:lnTo>
                    <a:pt x="194691" y="657263"/>
                  </a:lnTo>
                  <a:lnTo>
                    <a:pt x="194691" y="774090"/>
                  </a:lnTo>
                  <a:lnTo>
                    <a:pt x="36652" y="787946"/>
                  </a:lnTo>
                  <a:lnTo>
                    <a:pt x="36652" y="888733"/>
                  </a:lnTo>
                  <a:lnTo>
                    <a:pt x="231343" y="888733"/>
                  </a:lnTo>
                  <a:lnTo>
                    <a:pt x="231343" y="538276"/>
                  </a:lnTo>
                  <a:lnTo>
                    <a:pt x="151180" y="538276"/>
                  </a:lnTo>
                  <a:lnTo>
                    <a:pt x="151180" y="579513"/>
                  </a:lnTo>
                  <a:lnTo>
                    <a:pt x="115671" y="579513"/>
                  </a:lnTo>
                  <a:lnTo>
                    <a:pt x="115671" y="0"/>
                  </a:lnTo>
                  <a:lnTo>
                    <a:pt x="36652" y="0"/>
                  </a:lnTo>
                  <a:lnTo>
                    <a:pt x="36652" y="215188"/>
                  </a:lnTo>
                  <a:lnTo>
                    <a:pt x="97345" y="215188"/>
                  </a:lnTo>
                  <a:lnTo>
                    <a:pt x="0" y="312534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6458775" y="4467707"/>
              <a:ext cx="2628900" cy="1427480"/>
            </a:xfrm>
            <a:custGeom>
              <a:avLst/>
              <a:gdLst/>
              <a:ahLst/>
              <a:cxnLst/>
              <a:rect l="l" t="t" r="r" b="b"/>
              <a:pathLst>
                <a:path w="2628900" h="1427479">
                  <a:moveTo>
                    <a:pt x="1471676" y="34353"/>
                  </a:moveTo>
                  <a:lnTo>
                    <a:pt x="1392656" y="34366"/>
                  </a:lnTo>
                  <a:lnTo>
                    <a:pt x="1392656" y="244843"/>
                  </a:lnTo>
                  <a:lnTo>
                    <a:pt x="1471676" y="243687"/>
                  </a:lnTo>
                  <a:lnTo>
                    <a:pt x="1471676" y="34353"/>
                  </a:lnTo>
                  <a:close/>
                </a:path>
                <a:path w="2628900" h="1427479">
                  <a:moveTo>
                    <a:pt x="1508340" y="347916"/>
                  </a:moveTo>
                  <a:lnTo>
                    <a:pt x="1392656" y="244843"/>
                  </a:lnTo>
                  <a:lnTo>
                    <a:pt x="1392656" y="616165"/>
                  </a:lnTo>
                  <a:lnTo>
                    <a:pt x="1351432" y="616165"/>
                  </a:lnTo>
                  <a:lnTo>
                    <a:pt x="1351432" y="572643"/>
                  </a:lnTo>
                  <a:lnTo>
                    <a:pt x="1314780" y="572643"/>
                  </a:lnTo>
                  <a:lnTo>
                    <a:pt x="642493" y="572643"/>
                  </a:lnTo>
                  <a:lnTo>
                    <a:pt x="642493" y="960894"/>
                  </a:lnTo>
                  <a:lnTo>
                    <a:pt x="563473" y="1038771"/>
                  </a:lnTo>
                  <a:lnTo>
                    <a:pt x="485597" y="1038771"/>
                  </a:lnTo>
                  <a:lnTo>
                    <a:pt x="485597" y="1250657"/>
                  </a:lnTo>
                  <a:lnTo>
                    <a:pt x="388239" y="1250657"/>
                  </a:lnTo>
                  <a:lnTo>
                    <a:pt x="388239" y="1311236"/>
                  </a:lnTo>
                  <a:lnTo>
                    <a:pt x="310362" y="1311236"/>
                  </a:lnTo>
                  <a:lnTo>
                    <a:pt x="310362" y="56007"/>
                  </a:lnTo>
                  <a:lnTo>
                    <a:pt x="79019" y="55994"/>
                  </a:lnTo>
                  <a:lnTo>
                    <a:pt x="79019" y="1311236"/>
                  </a:lnTo>
                  <a:lnTo>
                    <a:pt x="0" y="1311236"/>
                  </a:lnTo>
                  <a:lnTo>
                    <a:pt x="0" y="1427035"/>
                  </a:lnTo>
                  <a:lnTo>
                    <a:pt x="388239" y="1427022"/>
                  </a:lnTo>
                  <a:lnTo>
                    <a:pt x="388239" y="1384655"/>
                  </a:lnTo>
                  <a:lnTo>
                    <a:pt x="485597" y="1384655"/>
                  </a:lnTo>
                  <a:lnTo>
                    <a:pt x="485597" y="1427035"/>
                  </a:lnTo>
                  <a:lnTo>
                    <a:pt x="642493" y="1427022"/>
                  </a:lnTo>
                  <a:lnTo>
                    <a:pt x="642493" y="1172781"/>
                  </a:lnTo>
                  <a:lnTo>
                    <a:pt x="775347" y="1038783"/>
                  </a:lnTo>
                  <a:lnTo>
                    <a:pt x="1374343" y="1038771"/>
                  </a:lnTo>
                  <a:lnTo>
                    <a:pt x="1374343" y="923099"/>
                  </a:lnTo>
                  <a:lnTo>
                    <a:pt x="1471676" y="923099"/>
                  </a:lnTo>
                  <a:lnTo>
                    <a:pt x="1471676" y="808456"/>
                  </a:lnTo>
                  <a:lnTo>
                    <a:pt x="1314780" y="808456"/>
                  </a:lnTo>
                  <a:lnTo>
                    <a:pt x="1314780" y="693915"/>
                  </a:lnTo>
                  <a:lnTo>
                    <a:pt x="1471676" y="693928"/>
                  </a:lnTo>
                  <a:lnTo>
                    <a:pt x="1471676" y="674319"/>
                  </a:lnTo>
                  <a:lnTo>
                    <a:pt x="1508340" y="636524"/>
                  </a:lnTo>
                  <a:lnTo>
                    <a:pt x="1508340" y="347916"/>
                  </a:lnTo>
                  <a:close/>
                </a:path>
                <a:path w="2628900" h="1427479">
                  <a:moveTo>
                    <a:pt x="2628430" y="0"/>
                  </a:moveTo>
                  <a:lnTo>
                    <a:pt x="2595219" y="41236"/>
                  </a:lnTo>
                  <a:lnTo>
                    <a:pt x="1853069" y="41236"/>
                  </a:lnTo>
                  <a:lnTo>
                    <a:pt x="1853069" y="250558"/>
                  </a:lnTo>
                  <a:lnTo>
                    <a:pt x="1912620" y="250558"/>
                  </a:lnTo>
                  <a:lnTo>
                    <a:pt x="1815274" y="347916"/>
                  </a:lnTo>
                  <a:lnTo>
                    <a:pt x="1815274" y="636524"/>
                  </a:lnTo>
                  <a:lnTo>
                    <a:pt x="1853069" y="674319"/>
                  </a:lnTo>
                  <a:lnTo>
                    <a:pt x="1853069" y="691502"/>
                  </a:lnTo>
                  <a:lnTo>
                    <a:pt x="2008835" y="691629"/>
                  </a:lnTo>
                  <a:lnTo>
                    <a:pt x="2008822" y="807300"/>
                  </a:lnTo>
                  <a:lnTo>
                    <a:pt x="1853069" y="807300"/>
                  </a:lnTo>
                  <a:lnTo>
                    <a:pt x="1853069" y="923099"/>
                  </a:lnTo>
                  <a:lnTo>
                    <a:pt x="2064943" y="923099"/>
                  </a:lnTo>
                  <a:lnTo>
                    <a:pt x="2064943" y="572643"/>
                  </a:lnTo>
                  <a:lnTo>
                    <a:pt x="1974469" y="572643"/>
                  </a:lnTo>
                  <a:lnTo>
                    <a:pt x="1974469" y="616165"/>
                  </a:lnTo>
                  <a:lnTo>
                    <a:pt x="1912620" y="616165"/>
                  </a:lnTo>
                  <a:lnTo>
                    <a:pt x="1912620" y="500494"/>
                  </a:lnTo>
                  <a:lnTo>
                    <a:pt x="2591778" y="500494"/>
                  </a:lnTo>
                  <a:lnTo>
                    <a:pt x="2628430" y="535990"/>
                  </a:lnTo>
                  <a:lnTo>
                    <a:pt x="262843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5689142" y="4465409"/>
              <a:ext cx="2623185" cy="1624330"/>
            </a:xfrm>
            <a:custGeom>
              <a:avLst/>
              <a:gdLst/>
              <a:ahLst/>
              <a:cxnLst/>
              <a:rect l="l" t="t" r="r" b="b"/>
              <a:pathLst>
                <a:path w="2623184" h="1624329">
                  <a:moveTo>
                    <a:pt x="0" y="0"/>
                  </a:moveTo>
                  <a:lnTo>
                    <a:pt x="0" y="538289"/>
                  </a:lnTo>
                  <a:lnTo>
                    <a:pt x="36652" y="502792"/>
                  </a:lnTo>
                  <a:lnTo>
                    <a:pt x="696328" y="502792"/>
                  </a:lnTo>
                  <a:lnTo>
                    <a:pt x="696328" y="618464"/>
                  </a:lnTo>
                  <a:lnTo>
                    <a:pt x="653948" y="618464"/>
                  </a:lnTo>
                  <a:lnTo>
                    <a:pt x="653948" y="574941"/>
                  </a:lnTo>
                  <a:lnTo>
                    <a:pt x="556602" y="574941"/>
                  </a:lnTo>
                  <a:lnTo>
                    <a:pt x="556602" y="847521"/>
                  </a:lnTo>
                  <a:lnTo>
                    <a:pt x="36652" y="847521"/>
                  </a:lnTo>
                  <a:lnTo>
                    <a:pt x="0" y="810869"/>
                  </a:lnTo>
                  <a:lnTo>
                    <a:pt x="0" y="1351445"/>
                  </a:lnTo>
                  <a:lnTo>
                    <a:pt x="36652" y="1313649"/>
                  </a:lnTo>
                  <a:lnTo>
                    <a:pt x="503923" y="1313649"/>
                  </a:lnTo>
                  <a:lnTo>
                    <a:pt x="503923" y="1624025"/>
                  </a:lnTo>
                  <a:lnTo>
                    <a:pt x="1909191" y="1624025"/>
                  </a:lnTo>
                  <a:lnTo>
                    <a:pt x="2143975" y="1386954"/>
                  </a:lnTo>
                  <a:lnTo>
                    <a:pt x="2241321" y="1386954"/>
                  </a:lnTo>
                  <a:lnTo>
                    <a:pt x="2241321" y="1429321"/>
                  </a:lnTo>
                  <a:lnTo>
                    <a:pt x="2622702" y="1429321"/>
                  </a:lnTo>
                  <a:lnTo>
                    <a:pt x="2622702" y="1313535"/>
                  </a:lnTo>
                  <a:lnTo>
                    <a:pt x="2549410" y="1313535"/>
                  </a:lnTo>
                  <a:lnTo>
                    <a:pt x="2549410" y="59308"/>
                  </a:lnTo>
                  <a:lnTo>
                    <a:pt x="2312327" y="59308"/>
                  </a:lnTo>
                  <a:lnTo>
                    <a:pt x="2312327" y="1313535"/>
                  </a:lnTo>
                  <a:lnTo>
                    <a:pt x="2241321" y="1313535"/>
                  </a:lnTo>
                  <a:lnTo>
                    <a:pt x="2241321" y="1265542"/>
                  </a:lnTo>
                  <a:lnTo>
                    <a:pt x="2031733" y="1265542"/>
                  </a:lnTo>
                  <a:lnTo>
                    <a:pt x="1808403" y="1484299"/>
                  </a:lnTo>
                  <a:lnTo>
                    <a:pt x="672274" y="1484299"/>
                  </a:lnTo>
                  <a:lnTo>
                    <a:pt x="672274" y="925398"/>
                  </a:lnTo>
                  <a:lnTo>
                    <a:pt x="769632" y="925398"/>
                  </a:lnTo>
                  <a:lnTo>
                    <a:pt x="769632" y="809599"/>
                  </a:lnTo>
                  <a:lnTo>
                    <a:pt x="617308" y="809599"/>
                  </a:lnTo>
                  <a:lnTo>
                    <a:pt x="617308" y="693940"/>
                  </a:lnTo>
                  <a:lnTo>
                    <a:pt x="769632" y="693927"/>
                  </a:lnTo>
                  <a:lnTo>
                    <a:pt x="769632" y="676757"/>
                  </a:lnTo>
                  <a:lnTo>
                    <a:pt x="810856" y="640105"/>
                  </a:lnTo>
                  <a:lnTo>
                    <a:pt x="810856" y="349199"/>
                  </a:lnTo>
                  <a:lnTo>
                    <a:pt x="714654" y="251840"/>
                  </a:lnTo>
                  <a:lnTo>
                    <a:pt x="769632" y="251853"/>
                  </a:lnTo>
                  <a:lnTo>
                    <a:pt x="769632" y="36664"/>
                  </a:lnTo>
                  <a:lnTo>
                    <a:pt x="36652" y="366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6370320" y="3349790"/>
              <a:ext cx="2049780" cy="364490"/>
            </a:xfrm>
            <a:custGeom>
              <a:avLst/>
              <a:gdLst/>
              <a:ahLst/>
              <a:cxnLst/>
              <a:rect l="l" t="t" r="r" b="b"/>
              <a:pathLst>
                <a:path w="2049779" h="364489">
                  <a:moveTo>
                    <a:pt x="2049780" y="0"/>
                  </a:moveTo>
                  <a:lnTo>
                    <a:pt x="2049780" y="0"/>
                  </a:lnTo>
                  <a:lnTo>
                    <a:pt x="0" y="0"/>
                  </a:lnTo>
                  <a:lnTo>
                    <a:pt x="0" y="270281"/>
                  </a:lnTo>
                  <a:lnTo>
                    <a:pt x="88900" y="270281"/>
                  </a:lnTo>
                  <a:lnTo>
                    <a:pt x="88900" y="364197"/>
                  </a:lnTo>
                  <a:lnTo>
                    <a:pt x="476250" y="364197"/>
                  </a:lnTo>
                  <a:lnTo>
                    <a:pt x="476250" y="270281"/>
                  </a:lnTo>
                  <a:lnTo>
                    <a:pt x="1560830" y="270281"/>
                  </a:lnTo>
                  <a:lnTo>
                    <a:pt x="1560830" y="364197"/>
                  </a:lnTo>
                  <a:lnTo>
                    <a:pt x="1941830" y="364197"/>
                  </a:lnTo>
                  <a:lnTo>
                    <a:pt x="1941830" y="270281"/>
                  </a:lnTo>
                  <a:lnTo>
                    <a:pt x="2049780" y="270281"/>
                  </a:lnTo>
                  <a:lnTo>
                    <a:pt x="204978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6370586" y="3349790"/>
              <a:ext cx="2049145" cy="364490"/>
            </a:xfrm>
            <a:custGeom>
              <a:avLst/>
              <a:gdLst/>
              <a:ahLst/>
              <a:cxnLst/>
              <a:rect l="l" t="t" r="r" b="b"/>
              <a:pathLst>
                <a:path w="2049145" h="364489">
                  <a:moveTo>
                    <a:pt x="0" y="0"/>
                  </a:moveTo>
                  <a:lnTo>
                    <a:pt x="2048916" y="0"/>
                  </a:lnTo>
                  <a:lnTo>
                    <a:pt x="2048916" y="270281"/>
                  </a:lnTo>
                  <a:lnTo>
                    <a:pt x="1941258" y="270281"/>
                  </a:lnTo>
                  <a:lnTo>
                    <a:pt x="1941258" y="364197"/>
                  </a:lnTo>
                  <a:lnTo>
                    <a:pt x="1561020" y="364197"/>
                  </a:lnTo>
                  <a:lnTo>
                    <a:pt x="1561020" y="270281"/>
                  </a:lnTo>
                  <a:lnTo>
                    <a:pt x="476440" y="270281"/>
                  </a:lnTo>
                  <a:lnTo>
                    <a:pt x="476440" y="364197"/>
                  </a:lnTo>
                  <a:lnTo>
                    <a:pt x="88188" y="364197"/>
                  </a:lnTo>
                  <a:lnTo>
                    <a:pt x="88188" y="270281"/>
                  </a:lnTo>
                  <a:lnTo>
                    <a:pt x="0" y="270281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6" name="object 8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306447" y="5326062"/>
              <a:ext cx="97828" cy="71488"/>
            </a:xfrm>
            <a:prstGeom prst="rect">
              <a:avLst/>
            </a:prstGeom>
          </p:spPr>
        </p:pic>
        <p:sp>
          <p:nvSpPr>
            <p:cNvPr id="87" name="object 87"/>
            <p:cNvSpPr/>
            <p:nvPr/>
          </p:nvSpPr>
          <p:spPr>
            <a:xfrm>
              <a:off x="7870901" y="5277421"/>
              <a:ext cx="59690" cy="59690"/>
            </a:xfrm>
            <a:custGeom>
              <a:avLst/>
              <a:gdLst/>
              <a:ahLst/>
              <a:cxnLst/>
              <a:rect l="l" t="t" r="r" b="b"/>
              <a:pathLst>
                <a:path w="59690" h="59689">
                  <a:moveTo>
                    <a:pt x="59562" y="59563"/>
                  </a:moveTo>
                  <a:lnTo>
                    <a:pt x="0" y="59563"/>
                  </a:lnTo>
                </a:path>
                <a:path w="59690" h="59689">
                  <a:moveTo>
                    <a:pt x="53835" y="0"/>
                  </a:moveTo>
                  <a:lnTo>
                    <a:pt x="0" y="572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8001469" y="4524718"/>
              <a:ext cx="231775" cy="1358900"/>
            </a:xfrm>
            <a:custGeom>
              <a:avLst/>
              <a:gdLst/>
              <a:ahLst/>
              <a:cxnLst/>
              <a:rect l="l" t="t" r="r" b="b"/>
              <a:pathLst>
                <a:path w="231775" h="1358900">
                  <a:moveTo>
                    <a:pt x="231355" y="1358569"/>
                  </a:moveTo>
                  <a:lnTo>
                    <a:pt x="0" y="1358569"/>
                  </a:lnTo>
                  <a:lnTo>
                    <a:pt x="231355" y="1341640"/>
                  </a:lnTo>
                  <a:lnTo>
                    <a:pt x="0" y="1273962"/>
                  </a:lnTo>
                  <a:lnTo>
                    <a:pt x="231355" y="1206284"/>
                  </a:lnTo>
                  <a:lnTo>
                    <a:pt x="0" y="1141590"/>
                  </a:lnTo>
                  <a:lnTo>
                    <a:pt x="231355" y="1073912"/>
                  </a:lnTo>
                  <a:lnTo>
                    <a:pt x="0" y="1005243"/>
                  </a:lnTo>
                  <a:lnTo>
                    <a:pt x="231355" y="936561"/>
                  </a:lnTo>
                  <a:lnTo>
                    <a:pt x="0" y="874852"/>
                  </a:lnTo>
                  <a:lnTo>
                    <a:pt x="231355" y="805180"/>
                  </a:lnTo>
                  <a:lnTo>
                    <a:pt x="0" y="736511"/>
                  </a:lnTo>
                  <a:lnTo>
                    <a:pt x="231355" y="667842"/>
                  </a:lnTo>
                  <a:lnTo>
                    <a:pt x="0" y="605129"/>
                  </a:lnTo>
                  <a:lnTo>
                    <a:pt x="231355" y="536460"/>
                  </a:lnTo>
                  <a:lnTo>
                    <a:pt x="0" y="467791"/>
                  </a:lnTo>
                  <a:lnTo>
                    <a:pt x="231355" y="400100"/>
                  </a:lnTo>
                  <a:lnTo>
                    <a:pt x="0" y="336410"/>
                  </a:lnTo>
                  <a:lnTo>
                    <a:pt x="231355" y="268732"/>
                  </a:lnTo>
                  <a:lnTo>
                    <a:pt x="0" y="200050"/>
                  </a:lnTo>
                  <a:lnTo>
                    <a:pt x="231355" y="131381"/>
                  </a:lnTo>
                  <a:lnTo>
                    <a:pt x="0" y="67678"/>
                  </a:lnTo>
                  <a:lnTo>
                    <a:pt x="231355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9" name="object 89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874840" y="5332730"/>
              <a:ext cx="65773" cy="65773"/>
            </a:xfrm>
            <a:prstGeom prst="rect">
              <a:avLst/>
            </a:prstGeom>
          </p:spPr>
        </p:pic>
        <p:sp>
          <p:nvSpPr>
            <p:cNvPr id="90" name="object 90"/>
            <p:cNvSpPr/>
            <p:nvPr/>
          </p:nvSpPr>
          <p:spPr>
            <a:xfrm>
              <a:off x="6401511" y="5272849"/>
              <a:ext cx="55244" cy="6350"/>
            </a:xfrm>
            <a:custGeom>
              <a:avLst/>
              <a:gdLst/>
              <a:ahLst/>
              <a:cxnLst/>
              <a:rect l="l" t="t" r="r" b="b"/>
              <a:pathLst>
                <a:path w="55245" h="6350">
                  <a:moveTo>
                    <a:pt x="54965" y="0"/>
                  </a:moveTo>
                  <a:lnTo>
                    <a:pt x="0" y="572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6537794" y="4523714"/>
              <a:ext cx="231775" cy="1360170"/>
            </a:xfrm>
            <a:custGeom>
              <a:avLst/>
              <a:gdLst/>
              <a:ahLst/>
              <a:cxnLst/>
              <a:rect l="l" t="t" r="r" b="b"/>
              <a:pathLst>
                <a:path w="231775" h="1360170">
                  <a:moveTo>
                    <a:pt x="0" y="1359573"/>
                  </a:moveTo>
                  <a:lnTo>
                    <a:pt x="231355" y="1359573"/>
                  </a:lnTo>
                  <a:lnTo>
                    <a:pt x="0" y="1342631"/>
                  </a:lnTo>
                  <a:lnTo>
                    <a:pt x="231355" y="1274902"/>
                  </a:lnTo>
                  <a:lnTo>
                    <a:pt x="0" y="1207173"/>
                  </a:lnTo>
                  <a:lnTo>
                    <a:pt x="231355" y="1142441"/>
                  </a:lnTo>
                  <a:lnTo>
                    <a:pt x="0" y="1074712"/>
                  </a:lnTo>
                  <a:lnTo>
                    <a:pt x="231355" y="1005979"/>
                  </a:lnTo>
                  <a:lnTo>
                    <a:pt x="0" y="937259"/>
                  </a:lnTo>
                  <a:lnTo>
                    <a:pt x="231355" y="875499"/>
                  </a:lnTo>
                  <a:lnTo>
                    <a:pt x="0" y="805776"/>
                  </a:lnTo>
                  <a:lnTo>
                    <a:pt x="231355" y="737057"/>
                  </a:lnTo>
                  <a:lnTo>
                    <a:pt x="0" y="668324"/>
                  </a:lnTo>
                  <a:lnTo>
                    <a:pt x="231355" y="605574"/>
                  </a:lnTo>
                  <a:lnTo>
                    <a:pt x="0" y="536854"/>
                  </a:lnTo>
                  <a:lnTo>
                    <a:pt x="231355" y="468121"/>
                  </a:lnTo>
                  <a:lnTo>
                    <a:pt x="0" y="400392"/>
                  </a:lnTo>
                  <a:lnTo>
                    <a:pt x="231355" y="336651"/>
                  </a:lnTo>
                  <a:lnTo>
                    <a:pt x="0" y="268922"/>
                  </a:lnTo>
                  <a:lnTo>
                    <a:pt x="231355" y="200190"/>
                  </a:lnTo>
                  <a:lnTo>
                    <a:pt x="0" y="131470"/>
                  </a:lnTo>
                  <a:lnTo>
                    <a:pt x="231355" y="67729"/>
                  </a:lnTo>
                  <a:lnTo>
                    <a:pt x="0" y="0"/>
                  </a:lnTo>
                </a:path>
              </a:pathLst>
            </a:custGeom>
            <a:ln w="179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5689142" y="4465421"/>
              <a:ext cx="3398520" cy="1351915"/>
            </a:xfrm>
            <a:custGeom>
              <a:avLst/>
              <a:gdLst/>
              <a:ahLst/>
              <a:cxnLst/>
              <a:rect l="l" t="t" r="r" b="b"/>
              <a:pathLst>
                <a:path w="3398520" h="1351914">
                  <a:moveTo>
                    <a:pt x="0" y="810856"/>
                  </a:moveTo>
                  <a:lnTo>
                    <a:pt x="0" y="1351432"/>
                  </a:lnTo>
                </a:path>
                <a:path w="3398520" h="1351914">
                  <a:moveTo>
                    <a:pt x="0" y="0"/>
                  </a:moveTo>
                  <a:lnTo>
                    <a:pt x="0" y="538276"/>
                  </a:lnTo>
                </a:path>
                <a:path w="3398520" h="1351914">
                  <a:moveTo>
                    <a:pt x="3398062" y="2285"/>
                  </a:moveTo>
                  <a:lnTo>
                    <a:pt x="3398062" y="53827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5689142" y="3848112"/>
              <a:ext cx="770255" cy="654050"/>
            </a:xfrm>
            <a:custGeom>
              <a:avLst/>
              <a:gdLst/>
              <a:ahLst/>
              <a:cxnLst/>
              <a:rect l="l" t="t" r="r" b="b"/>
              <a:pathLst>
                <a:path w="770254" h="654050">
                  <a:moveTo>
                    <a:pt x="0" y="230200"/>
                  </a:moveTo>
                  <a:lnTo>
                    <a:pt x="0" y="617308"/>
                  </a:lnTo>
                  <a:lnTo>
                    <a:pt x="36639" y="653961"/>
                  </a:lnTo>
                  <a:lnTo>
                    <a:pt x="696328" y="653961"/>
                  </a:lnTo>
                  <a:lnTo>
                    <a:pt x="696328" y="230200"/>
                  </a:lnTo>
                  <a:lnTo>
                    <a:pt x="769632" y="230200"/>
                  </a:lnTo>
                  <a:lnTo>
                    <a:pt x="769632" y="0"/>
                  </a:lnTo>
                  <a:lnTo>
                    <a:pt x="655091" y="0"/>
                  </a:lnTo>
                  <a:lnTo>
                    <a:pt x="617308" y="35496"/>
                  </a:lnTo>
                  <a:lnTo>
                    <a:pt x="617308" y="230200"/>
                  </a:lnTo>
                  <a:lnTo>
                    <a:pt x="0" y="23020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5689142" y="3848112"/>
              <a:ext cx="770255" cy="654050"/>
            </a:xfrm>
            <a:custGeom>
              <a:avLst/>
              <a:gdLst/>
              <a:ahLst/>
              <a:cxnLst/>
              <a:rect l="l" t="t" r="r" b="b"/>
              <a:pathLst>
                <a:path w="770254" h="654050">
                  <a:moveTo>
                    <a:pt x="0" y="617308"/>
                  </a:moveTo>
                  <a:lnTo>
                    <a:pt x="36639" y="653961"/>
                  </a:lnTo>
                  <a:lnTo>
                    <a:pt x="696328" y="653961"/>
                  </a:lnTo>
                  <a:lnTo>
                    <a:pt x="696328" y="230200"/>
                  </a:lnTo>
                  <a:lnTo>
                    <a:pt x="769632" y="230200"/>
                  </a:lnTo>
                  <a:lnTo>
                    <a:pt x="769632" y="0"/>
                  </a:lnTo>
                  <a:lnTo>
                    <a:pt x="655091" y="0"/>
                  </a:lnTo>
                  <a:lnTo>
                    <a:pt x="617308" y="35496"/>
                  </a:lnTo>
                  <a:lnTo>
                    <a:pt x="617308" y="230200"/>
                  </a:lnTo>
                  <a:lnTo>
                    <a:pt x="0" y="230200"/>
                  </a:lnTo>
                  <a:lnTo>
                    <a:pt x="0" y="61730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5689142" y="4968202"/>
              <a:ext cx="696595" cy="344805"/>
            </a:xfrm>
            <a:custGeom>
              <a:avLst/>
              <a:gdLst/>
              <a:ahLst/>
              <a:cxnLst/>
              <a:rect l="l" t="t" r="r" b="b"/>
              <a:pathLst>
                <a:path w="696595" h="344804">
                  <a:moveTo>
                    <a:pt x="0" y="35496"/>
                  </a:moveTo>
                  <a:lnTo>
                    <a:pt x="0" y="308076"/>
                  </a:lnTo>
                  <a:lnTo>
                    <a:pt x="36639" y="344728"/>
                  </a:lnTo>
                  <a:lnTo>
                    <a:pt x="556602" y="344728"/>
                  </a:lnTo>
                  <a:lnTo>
                    <a:pt x="556602" y="72148"/>
                  </a:lnTo>
                  <a:lnTo>
                    <a:pt x="653948" y="72148"/>
                  </a:lnTo>
                  <a:lnTo>
                    <a:pt x="653948" y="115671"/>
                  </a:lnTo>
                  <a:lnTo>
                    <a:pt x="696328" y="115671"/>
                  </a:lnTo>
                  <a:lnTo>
                    <a:pt x="696328" y="0"/>
                  </a:lnTo>
                  <a:lnTo>
                    <a:pt x="36639" y="0"/>
                  </a:lnTo>
                  <a:lnTo>
                    <a:pt x="0" y="35496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5689142" y="4968202"/>
              <a:ext cx="696595" cy="344805"/>
            </a:xfrm>
            <a:custGeom>
              <a:avLst/>
              <a:gdLst/>
              <a:ahLst/>
              <a:cxnLst/>
              <a:rect l="l" t="t" r="r" b="b"/>
              <a:pathLst>
                <a:path w="696595" h="344804">
                  <a:moveTo>
                    <a:pt x="0" y="35496"/>
                  </a:moveTo>
                  <a:lnTo>
                    <a:pt x="36639" y="0"/>
                  </a:lnTo>
                  <a:lnTo>
                    <a:pt x="696328" y="0"/>
                  </a:lnTo>
                  <a:lnTo>
                    <a:pt x="696328" y="115671"/>
                  </a:lnTo>
                  <a:lnTo>
                    <a:pt x="653948" y="115671"/>
                  </a:lnTo>
                  <a:lnTo>
                    <a:pt x="653948" y="72148"/>
                  </a:lnTo>
                  <a:lnTo>
                    <a:pt x="556602" y="72148"/>
                  </a:lnTo>
                  <a:lnTo>
                    <a:pt x="556602" y="344728"/>
                  </a:lnTo>
                  <a:lnTo>
                    <a:pt x="36639" y="344728"/>
                  </a:lnTo>
                  <a:lnTo>
                    <a:pt x="0" y="308076"/>
                  </a:lnTo>
                  <a:lnTo>
                    <a:pt x="0" y="3549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5689142" y="4968202"/>
              <a:ext cx="3398520" cy="1272540"/>
            </a:xfrm>
            <a:custGeom>
              <a:avLst/>
              <a:gdLst/>
              <a:ahLst/>
              <a:cxnLst/>
              <a:rect l="l" t="t" r="r" b="b"/>
              <a:pathLst>
                <a:path w="3398520" h="1272539">
                  <a:moveTo>
                    <a:pt x="0" y="848652"/>
                  </a:moveTo>
                  <a:lnTo>
                    <a:pt x="0" y="1272413"/>
                  </a:lnTo>
                  <a:lnTo>
                    <a:pt x="3398062" y="1272413"/>
                  </a:lnTo>
                  <a:lnTo>
                    <a:pt x="3398062" y="35496"/>
                  </a:lnTo>
                  <a:lnTo>
                    <a:pt x="3361410" y="0"/>
                  </a:lnTo>
                  <a:lnTo>
                    <a:pt x="2682252" y="0"/>
                  </a:lnTo>
                  <a:lnTo>
                    <a:pt x="2682252" y="115671"/>
                  </a:lnTo>
                  <a:lnTo>
                    <a:pt x="2744101" y="115671"/>
                  </a:lnTo>
                  <a:lnTo>
                    <a:pt x="2744101" y="72148"/>
                  </a:lnTo>
                  <a:lnTo>
                    <a:pt x="2834576" y="72148"/>
                  </a:lnTo>
                  <a:lnTo>
                    <a:pt x="2834576" y="422605"/>
                  </a:lnTo>
                  <a:lnTo>
                    <a:pt x="2622702" y="422605"/>
                  </a:lnTo>
                  <a:lnTo>
                    <a:pt x="2622702" y="926528"/>
                  </a:lnTo>
                  <a:lnTo>
                    <a:pt x="2241321" y="926528"/>
                  </a:lnTo>
                  <a:lnTo>
                    <a:pt x="2241321" y="884161"/>
                  </a:lnTo>
                  <a:lnTo>
                    <a:pt x="2143975" y="884161"/>
                  </a:lnTo>
                  <a:lnTo>
                    <a:pt x="1909190" y="1121232"/>
                  </a:lnTo>
                  <a:lnTo>
                    <a:pt x="503923" y="1121232"/>
                  </a:lnTo>
                  <a:lnTo>
                    <a:pt x="503923" y="810856"/>
                  </a:lnTo>
                  <a:lnTo>
                    <a:pt x="36639" y="810856"/>
                  </a:lnTo>
                  <a:lnTo>
                    <a:pt x="0" y="84865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5689142" y="4968202"/>
              <a:ext cx="3398520" cy="1272540"/>
            </a:xfrm>
            <a:custGeom>
              <a:avLst/>
              <a:gdLst/>
              <a:ahLst/>
              <a:cxnLst/>
              <a:rect l="l" t="t" r="r" b="b"/>
              <a:pathLst>
                <a:path w="3398520" h="1272539">
                  <a:moveTo>
                    <a:pt x="0" y="848652"/>
                  </a:moveTo>
                  <a:lnTo>
                    <a:pt x="36639" y="810856"/>
                  </a:lnTo>
                  <a:lnTo>
                    <a:pt x="503923" y="810856"/>
                  </a:lnTo>
                  <a:lnTo>
                    <a:pt x="503923" y="1121232"/>
                  </a:lnTo>
                  <a:lnTo>
                    <a:pt x="1909190" y="1121232"/>
                  </a:lnTo>
                  <a:lnTo>
                    <a:pt x="2143975" y="884161"/>
                  </a:lnTo>
                  <a:lnTo>
                    <a:pt x="2241321" y="884161"/>
                  </a:lnTo>
                  <a:lnTo>
                    <a:pt x="2241321" y="926528"/>
                  </a:lnTo>
                  <a:lnTo>
                    <a:pt x="2622702" y="926528"/>
                  </a:lnTo>
                  <a:lnTo>
                    <a:pt x="2622702" y="422605"/>
                  </a:lnTo>
                  <a:lnTo>
                    <a:pt x="2834576" y="422605"/>
                  </a:lnTo>
                  <a:lnTo>
                    <a:pt x="2834576" y="72148"/>
                  </a:lnTo>
                  <a:lnTo>
                    <a:pt x="2744101" y="72148"/>
                  </a:lnTo>
                  <a:lnTo>
                    <a:pt x="2744101" y="115671"/>
                  </a:lnTo>
                  <a:lnTo>
                    <a:pt x="2682252" y="115671"/>
                  </a:lnTo>
                  <a:lnTo>
                    <a:pt x="2682252" y="0"/>
                  </a:lnTo>
                  <a:lnTo>
                    <a:pt x="3361410" y="0"/>
                  </a:lnTo>
                  <a:lnTo>
                    <a:pt x="3398062" y="35496"/>
                  </a:lnTo>
                  <a:lnTo>
                    <a:pt x="3398062" y="1272413"/>
                  </a:lnTo>
                  <a:lnTo>
                    <a:pt x="0" y="1272413"/>
                  </a:lnTo>
                  <a:lnTo>
                    <a:pt x="0" y="8486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6361417" y="5390807"/>
              <a:ext cx="1569085" cy="559435"/>
            </a:xfrm>
            <a:custGeom>
              <a:avLst/>
              <a:gdLst/>
              <a:ahLst/>
              <a:cxnLst/>
              <a:rect l="l" t="t" r="r" b="b"/>
              <a:pathLst>
                <a:path w="1569084" h="559435">
                  <a:moveTo>
                    <a:pt x="0" y="0"/>
                  </a:moveTo>
                  <a:lnTo>
                    <a:pt x="0" y="558901"/>
                  </a:lnTo>
                  <a:lnTo>
                    <a:pt x="1136129" y="558901"/>
                  </a:lnTo>
                  <a:lnTo>
                    <a:pt x="1359458" y="340156"/>
                  </a:lnTo>
                  <a:lnTo>
                    <a:pt x="1569046" y="340156"/>
                  </a:lnTo>
                  <a:lnTo>
                    <a:pt x="1569046" y="0"/>
                  </a:lnTo>
                  <a:lnTo>
                    <a:pt x="1471701" y="0"/>
                  </a:lnTo>
                  <a:lnTo>
                    <a:pt x="1471701" y="115671"/>
                  </a:lnTo>
                  <a:lnTo>
                    <a:pt x="872705" y="115671"/>
                  </a:lnTo>
                  <a:lnTo>
                    <a:pt x="739863" y="249682"/>
                  </a:lnTo>
                  <a:lnTo>
                    <a:pt x="739863" y="503923"/>
                  </a:lnTo>
                  <a:lnTo>
                    <a:pt x="582955" y="503923"/>
                  </a:lnTo>
                  <a:lnTo>
                    <a:pt x="582955" y="461556"/>
                  </a:lnTo>
                  <a:lnTo>
                    <a:pt x="485609" y="461556"/>
                  </a:lnTo>
                  <a:lnTo>
                    <a:pt x="485609" y="503923"/>
                  </a:lnTo>
                  <a:lnTo>
                    <a:pt x="97358" y="503923"/>
                  </a:lnTo>
                  <a:lnTo>
                    <a:pt x="973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6361417" y="5390807"/>
              <a:ext cx="1569085" cy="559435"/>
            </a:xfrm>
            <a:custGeom>
              <a:avLst/>
              <a:gdLst/>
              <a:ahLst/>
              <a:cxnLst/>
              <a:rect l="l" t="t" r="r" b="b"/>
              <a:pathLst>
                <a:path w="1569084" h="559435">
                  <a:moveTo>
                    <a:pt x="0" y="0"/>
                  </a:moveTo>
                  <a:lnTo>
                    <a:pt x="97358" y="0"/>
                  </a:lnTo>
                  <a:lnTo>
                    <a:pt x="97358" y="503923"/>
                  </a:lnTo>
                  <a:lnTo>
                    <a:pt x="485609" y="503923"/>
                  </a:lnTo>
                  <a:lnTo>
                    <a:pt x="485609" y="461556"/>
                  </a:lnTo>
                  <a:lnTo>
                    <a:pt x="582955" y="461556"/>
                  </a:lnTo>
                  <a:lnTo>
                    <a:pt x="582955" y="503923"/>
                  </a:lnTo>
                  <a:lnTo>
                    <a:pt x="739863" y="503923"/>
                  </a:lnTo>
                  <a:lnTo>
                    <a:pt x="739863" y="249682"/>
                  </a:lnTo>
                  <a:lnTo>
                    <a:pt x="872705" y="115671"/>
                  </a:lnTo>
                  <a:lnTo>
                    <a:pt x="1471701" y="115671"/>
                  </a:lnTo>
                  <a:lnTo>
                    <a:pt x="1471701" y="0"/>
                  </a:lnTo>
                  <a:lnTo>
                    <a:pt x="1569046" y="0"/>
                  </a:lnTo>
                  <a:lnTo>
                    <a:pt x="1569046" y="340156"/>
                  </a:lnTo>
                  <a:lnTo>
                    <a:pt x="1359458" y="340156"/>
                  </a:lnTo>
                  <a:lnTo>
                    <a:pt x="1136129" y="558901"/>
                  </a:lnTo>
                  <a:lnTo>
                    <a:pt x="0" y="558901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8311845" y="3848112"/>
              <a:ext cx="775970" cy="661035"/>
            </a:xfrm>
            <a:custGeom>
              <a:avLst/>
              <a:gdLst/>
              <a:ahLst/>
              <a:cxnLst/>
              <a:rect l="l" t="t" r="r" b="b"/>
              <a:pathLst>
                <a:path w="775970" h="661035">
                  <a:moveTo>
                    <a:pt x="0" y="0"/>
                  </a:moveTo>
                  <a:lnTo>
                    <a:pt x="0" y="230200"/>
                  </a:lnTo>
                  <a:lnTo>
                    <a:pt x="77876" y="230200"/>
                  </a:lnTo>
                  <a:lnTo>
                    <a:pt x="77876" y="660831"/>
                  </a:lnTo>
                  <a:lnTo>
                    <a:pt x="742149" y="660831"/>
                  </a:lnTo>
                  <a:lnTo>
                    <a:pt x="775360" y="619594"/>
                  </a:lnTo>
                  <a:lnTo>
                    <a:pt x="775360" y="230200"/>
                  </a:lnTo>
                  <a:lnTo>
                    <a:pt x="155752" y="230200"/>
                  </a:lnTo>
                  <a:lnTo>
                    <a:pt x="155752" y="35496"/>
                  </a:lnTo>
                  <a:lnTo>
                    <a:pt x="1202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8311845" y="3848112"/>
              <a:ext cx="775970" cy="661035"/>
            </a:xfrm>
            <a:custGeom>
              <a:avLst/>
              <a:gdLst/>
              <a:ahLst/>
              <a:cxnLst/>
              <a:rect l="l" t="t" r="r" b="b"/>
              <a:pathLst>
                <a:path w="775970" h="661035">
                  <a:moveTo>
                    <a:pt x="77876" y="660831"/>
                  </a:moveTo>
                  <a:lnTo>
                    <a:pt x="77876" y="230200"/>
                  </a:lnTo>
                  <a:lnTo>
                    <a:pt x="0" y="230200"/>
                  </a:lnTo>
                  <a:lnTo>
                    <a:pt x="0" y="0"/>
                  </a:lnTo>
                  <a:lnTo>
                    <a:pt x="120256" y="0"/>
                  </a:lnTo>
                  <a:lnTo>
                    <a:pt x="155752" y="35496"/>
                  </a:lnTo>
                  <a:lnTo>
                    <a:pt x="155752" y="230200"/>
                  </a:lnTo>
                  <a:lnTo>
                    <a:pt x="775360" y="230200"/>
                  </a:lnTo>
                  <a:lnTo>
                    <a:pt x="775360" y="619594"/>
                  </a:lnTo>
                  <a:lnTo>
                    <a:pt x="742149" y="660831"/>
                  </a:lnTo>
                  <a:lnTo>
                    <a:pt x="77876" y="6608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6847027" y="3848112"/>
              <a:ext cx="1083945" cy="1870710"/>
            </a:xfrm>
            <a:custGeom>
              <a:avLst/>
              <a:gdLst/>
              <a:ahLst/>
              <a:cxnLst/>
              <a:rect l="l" t="t" r="r" b="b"/>
              <a:pathLst>
                <a:path w="1083945" h="1870710">
                  <a:moveTo>
                    <a:pt x="0" y="0"/>
                  </a:moveTo>
                  <a:lnTo>
                    <a:pt x="0" y="230200"/>
                  </a:lnTo>
                  <a:lnTo>
                    <a:pt x="79019" y="230200"/>
                  </a:lnTo>
                  <a:lnTo>
                    <a:pt x="79019" y="1233474"/>
                  </a:lnTo>
                  <a:lnTo>
                    <a:pt x="114528" y="1233474"/>
                  </a:lnTo>
                  <a:lnTo>
                    <a:pt x="114528" y="1192237"/>
                  </a:lnTo>
                  <a:lnTo>
                    <a:pt x="194690" y="1192237"/>
                  </a:lnTo>
                  <a:lnTo>
                    <a:pt x="194690" y="1542694"/>
                  </a:lnTo>
                  <a:lnTo>
                    <a:pt x="0" y="1542694"/>
                  </a:lnTo>
                  <a:lnTo>
                    <a:pt x="0" y="1870252"/>
                  </a:lnTo>
                  <a:lnTo>
                    <a:pt x="97345" y="1870252"/>
                  </a:lnTo>
                  <a:lnTo>
                    <a:pt x="97345" y="1658366"/>
                  </a:lnTo>
                  <a:lnTo>
                    <a:pt x="175221" y="1658366"/>
                  </a:lnTo>
                  <a:lnTo>
                    <a:pt x="254253" y="1580489"/>
                  </a:lnTo>
                  <a:lnTo>
                    <a:pt x="254253" y="1192237"/>
                  </a:lnTo>
                  <a:lnTo>
                    <a:pt x="963180" y="1192237"/>
                  </a:lnTo>
                  <a:lnTo>
                    <a:pt x="963180" y="1235760"/>
                  </a:lnTo>
                  <a:lnTo>
                    <a:pt x="1004404" y="1235760"/>
                  </a:lnTo>
                  <a:lnTo>
                    <a:pt x="1004404" y="230200"/>
                  </a:lnTo>
                  <a:lnTo>
                    <a:pt x="1083436" y="230200"/>
                  </a:lnTo>
                  <a:lnTo>
                    <a:pt x="1083436" y="0"/>
                  </a:lnTo>
                  <a:lnTo>
                    <a:pt x="963180" y="0"/>
                  </a:lnTo>
                  <a:lnTo>
                    <a:pt x="926528" y="35496"/>
                  </a:lnTo>
                  <a:lnTo>
                    <a:pt x="926528" y="230200"/>
                  </a:lnTo>
                  <a:lnTo>
                    <a:pt x="156895" y="230200"/>
                  </a:lnTo>
                  <a:lnTo>
                    <a:pt x="156895" y="35496"/>
                  </a:lnTo>
                  <a:lnTo>
                    <a:pt x="1145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6847027" y="3848112"/>
              <a:ext cx="1083945" cy="1870710"/>
            </a:xfrm>
            <a:custGeom>
              <a:avLst/>
              <a:gdLst/>
              <a:ahLst/>
              <a:cxnLst/>
              <a:rect l="l" t="t" r="r" b="b"/>
              <a:pathLst>
                <a:path w="1083945" h="1870710">
                  <a:moveTo>
                    <a:pt x="1083436" y="0"/>
                  </a:moveTo>
                  <a:lnTo>
                    <a:pt x="963180" y="0"/>
                  </a:lnTo>
                  <a:lnTo>
                    <a:pt x="926528" y="35496"/>
                  </a:lnTo>
                  <a:lnTo>
                    <a:pt x="926528" y="230200"/>
                  </a:lnTo>
                  <a:lnTo>
                    <a:pt x="156895" y="230200"/>
                  </a:lnTo>
                  <a:lnTo>
                    <a:pt x="156895" y="35496"/>
                  </a:lnTo>
                  <a:lnTo>
                    <a:pt x="114528" y="0"/>
                  </a:lnTo>
                  <a:lnTo>
                    <a:pt x="0" y="0"/>
                  </a:lnTo>
                  <a:lnTo>
                    <a:pt x="0" y="230200"/>
                  </a:lnTo>
                  <a:lnTo>
                    <a:pt x="79019" y="230200"/>
                  </a:lnTo>
                  <a:lnTo>
                    <a:pt x="79019" y="1233474"/>
                  </a:lnTo>
                  <a:lnTo>
                    <a:pt x="114528" y="1233474"/>
                  </a:lnTo>
                  <a:lnTo>
                    <a:pt x="114528" y="1192237"/>
                  </a:lnTo>
                  <a:lnTo>
                    <a:pt x="194690" y="1192237"/>
                  </a:lnTo>
                  <a:lnTo>
                    <a:pt x="194690" y="1542694"/>
                  </a:lnTo>
                  <a:lnTo>
                    <a:pt x="0" y="1542694"/>
                  </a:lnTo>
                  <a:lnTo>
                    <a:pt x="0" y="1870252"/>
                  </a:lnTo>
                  <a:lnTo>
                    <a:pt x="97345" y="1870252"/>
                  </a:lnTo>
                  <a:lnTo>
                    <a:pt x="97345" y="1658366"/>
                  </a:lnTo>
                  <a:lnTo>
                    <a:pt x="175221" y="1658366"/>
                  </a:lnTo>
                  <a:lnTo>
                    <a:pt x="254253" y="1580489"/>
                  </a:lnTo>
                  <a:lnTo>
                    <a:pt x="254253" y="1192237"/>
                  </a:lnTo>
                  <a:lnTo>
                    <a:pt x="963180" y="1192237"/>
                  </a:lnTo>
                  <a:lnTo>
                    <a:pt x="963180" y="1235760"/>
                  </a:lnTo>
                  <a:lnTo>
                    <a:pt x="1004404" y="1235760"/>
                  </a:lnTo>
                  <a:lnTo>
                    <a:pt x="1004404" y="230200"/>
                  </a:lnTo>
                  <a:lnTo>
                    <a:pt x="1083436" y="230200"/>
                  </a:lnTo>
                  <a:lnTo>
                    <a:pt x="108343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6403797" y="3713988"/>
              <a:ext cx="504190" cy="1445895"/>
            </a:xfrm>
            <a:custGeom>
              <a:avLst/>
              <a:gdLst/>
              <a:ahLst/>
              <a:cxnLst/>
              <a:rect l="l" t="t" r="r" b="b"/>
              <a:pathLst>
                <a:path w="504190" h="1445895">
                  <a:moveTo>
                    <a:pt x="0" y="1003274"/>
                  </a:moveTo>
                  <a:lnTo>
                    <a:pt x="96202" y="1100620"/>
                  </a:lnTo>
                  <a:lnTo>
                    <a:pt x="96202" y="1391526"/>
                  </a:lnTo>
                  <a:lnTo>
                    <a:pt x="54978" y="1428178"/>
                  </a:lnTo>
                  <a:lnTo>
                    <a:pt x="54978" y="1445348"/>
                  </a:lnTo>
                  <a:lnTo>
                    <a:pt x="133997" y="1445348"/>
                  </a:lnTo>
                  <a:lnTo>
                    <a:pt x="133997" y="809726"/>
                  </a:lnTo>
                  <a:lnTo>
                    <a:pt x="365353" y="809726"/>
                  </a:lnTo>
                  <a:lnTo>
                    <a:pt x="365353" y="1445348"/>
                  </a:lnTo>
                  <a:lnTo>
                    <a:pt x="443230" y="1445348"/>
                  </a:lnTo>
                  <a:lnTo>
                    <a:pt x="443230" y="1428178"/>
                  </a:lnTo>
                  <a:lnTo>
                    <a:pt x="406577" y="1391526"/>
                  </a:lnTo>
                  <a:lnTo>
                    <a:pt x="406577" y="1100620"/>
                  </a:lnTo>
                  <a:lnTo>
                    <a:pt x="503923" y="1003274"/>
                  </a:lnTo>
                  <a:lnTo>
                    <a:pt x="443230" y="1003274"/>
                  </a:lnTo>
                  <a:lnTo>
                    <a:pt x="443230" y="59550"/>
                  </a:lnTo>
                  <a:lnTo>
                    <a:pt x="429475" y="50393"/>
                  </a:lnTo>
                  <a:lnTo>
                    <a:pt x="418033" y="42379"/>
                  </a:lnTo>
                  <a:lnTo>
                    <a:pt x="405434" y="36652"/>
                  </a:lnTo>
                  <a:lnTo>
                    <a:pt x="393979" y="30924"/>
                  </a:lnTo>
                  <a:lnTo>
                    <a:pt x="381381" y="26339"/>
                  </a:lnTo>
                  <a:lnTo>
                    <a:pt x="369925" y="21767"/>
                  </a:lnTo>
                  <a:lnTo>
                    <a:pt x="327545" y="9169"/>
                  </a:lnTo>
                  <a:lnTo>
                    <a:pt x="269138" y="0"/>
                  </a:lnTo>
                  <a:lnTo>
                    <a:pt x="242798" y="0"/>
                  </a:lnTo>
                  <a:lnTo>
                    <a:pt x="229057" y="1142"/>
                  </a:lnTo>
                  <a:lnTo>
                    <a:pt x="215315" y="1142"/>
                  </a:lnTo>
                  <a:lnTo>
                    <a:pt x="201574" y="3441"/>
                  </a:lnTo>
                  <a:lnTo>
                    <a:pt x="191262" y="4584"/>
                  </a:lnTo>
                  <a:lnTo>
                    <a:pt x="178663" y="6870"/>
                  </a:lnTo>
                  <a:lnTo>
                    <a:pt x="166065" y="10312"/>
                  </a:lnTo>
                  <a:lnTo>
                    <a:pt x="139725" y="18326"/>
                  </a:lnTo>
                  <a:lnTo>
                    <a:pt x="127126" y="21767"/>
                  </a:lnTo>
                  <a:lnTo>
                    <a:pt x="106514" y="30924"/>
                  </a:lnTo>
                  <a:lnTo>
                    <a:pt x="96202" y="34366"/>
                  </a:lnTo>
                  <a:lnTo>
                    <a:pt x="85902" y="40081"/>
                  </a:lnTo>
                  <a:lnTo>
                    <a:pt x="76733" y="45808"/>
                  </a:lnTo>
                  <a:lnTo>
                    <a:pt x="66421" y="51536"/>
                  </a:lnTo>
                  <a:lnTo>
                    <a:pt x="54978" y="59550"/>
                  </a:lnTo>
                  <a:lnTo>
                    <a:pt x="54978" y="1003274"/>
                  </a:lnTo>
                  <a:lnTo>
                    <a:pt x="0" y="1003274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6403797" y="3713988"/>
              <a:ext cx="504190" cy="1445895"/>
            </a:xfrm>
            <a:custGeom>
              <a:avLst/>
              <a:gdLst/>
              <a:ahLst/>
              <a:cxnLst/>
              <a:rect l="l" t="t" r="r" b="b"/>
              <a:pathLst>
                <a:path w="504190" h="1445895">
                  <a:moveTo>
                    <a:pt x="54978" y="59550"/>
                  </a:moveTo>
                  <a:lnTo>
                    <a:pt x="66421" y="51536"/>
                  </a:lnTo>
                  <a:lnTo>
                    <a:pt x="76733" y="45808"/>
                  </a:lnTo>
                  <a:lnTo>
                    <a:pt x="85902" y="40081"/>
                  </a:lnTo>
                  <a:lnTo>
                    <a:pt x="96202" y="34366"/>
                  </a:lnTo>
                  <a:lnTo>
                    <a:pt x="106514" y="30924"/>
                  </a:lnTo>
                  <a:lnTo>
                    <a:pt x="127126" y="21767"/>
                  </a:lnTo>
                  <a:lnTo>
                    <a:pt x="139725" y="18326"/>
                  </a:lnTo>
                  <a:lnTo>
                    <a:pt x="154609" y="13741"/>
                  </a:lnTo>
                  <a:lnTo>
                    <a:pt x="166065" y="10312"/>
                  </a:lnTo>
                  <a:lnTo>
                    <a:pt x="178663" y="6870"/>
                  </a:lnTo>
                  <a:lnTo>
                    <a:pt x="191262" y="4584"/>
                  </a:lnTo>
                  <a:lnTo>
                    <a:pt x="201574" y="3441"/>
                  </a:lnTo>
                  <a:lnTo>
                    <a:pt x="215315" y="1142"/>
                  </a:lnTo>
                  <a:lnTo>
                    <a:pt x="229057" y="1142"/>
                  </a:lnTo>
                  <a:lnTo>
                    <a:pt x="242798" y="0"/>
                  </a:lnTo>
                  <a:lnTo>
                    <a:pt x="269138" y="0"/>
                  </a:lnTo>
                  <a:lnTo>
                    <a:pt x="292049" y="2298"/>
                  </a:lnTo>
                  <a:lnTo>
                    <a:pt x="303504" y="4584"/>
                  </a:lnTo>
                  <a:lnTo>
                    <a:pt x="316102" y="6870"/>
                  </a:lnTo>
                  <a:lnTo>
                    <a:pt x="356184" y="17183"/>
                  </a:lnTo>
                  <a:lnTo>
                    <a:pt x="381381" y="26339"/>
                  </a:lnTo>
                  <a:lnTo>
                    <a:pt x="393979" y="30924"/>
                  </a:lnTo>
                  <a:lnTo>
                    <a:pt x="405434" y="36652"/>
                  </a:lnTo>
                  <a:lnTo>
                    <a:pt x="418033" y="42379"/>
                  </a:lnTo>
                  <a:lnTo>
                    <a:pt x="429475" y="50393"/>
                  </a:lnTo>
                  <a:lnTo>
                    <a:pt x="443230" y="59550"/>
                  </a:lnTo>
                  <a:lnTo>
                    <a:pt x="443230" y="1003274"/>
                  </a:lnTo>
                  <a:lnTo>
                    <a:pt x="503923" y="1003274"/>
                  </a:lnTo>
                  <a:lnTo>
                    <a:pt x="406577" y="1100620"/>
                  </a:lnTo>
                  <a:lnTo>
                    <a:pt x="406577" y="1391526"/>
                  </a:lnTo>
                  <a:lnTo>
                    <a:pt x="443230" y="1428178"/>
                  </a:lnTo>
                  <a:lnTo>
                    <a:pt x="443230" y="1445348"/>
                  </a:lnTo>
                  <a:lnTo>
                    <a:pt x="365353" y="1445348"/>
                  </a:lnTo>
                  <a:lnTo>
                    <a:pt x="365353" y="809726"/>
                  </a:lnTo>
                  <a:lnTo>
                    <a:pt x="133997" y="809726"/>
                  </a:lnTo>
                  <a:lnTo>
                    <a:pt x="133997" y="1445348"/>
                  </a:lnTo>
                  <a:lnTo>
                    <a:pt x="54978" y="1445348"/>
                  </a:lnTo>
                  <a:lnTo>
                    <a:pt x="54978" y="1428178"/>
                  </a:lnTo>
                  <a:lnTo>
                    <a:pt x="96202" y="1391526"/>
                  </a:lnTo>
                  <a:lnTo>
                    <a:pt x="96202" y="1100620"/>
                  </a:lnTo>
                  <a:lnTo>
                    <a:pt x="0" y="1003274"/>
                  </a:lnTo>
                  <a:lnTo>
                    <a:pt x="54978" y="1003274"/>
                  </a:lnTo>
                  <a:lnTo>
                    <a:pt x="54978" y="5955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7851432" y="3708133"/>
              <a:ext cx="520065" cy="1451610"/>
            </a:xfrm>
            <a:custGeom>
              <a:avLst/>
              <a:gdLst/>
              <a:ahLst/>
              <a:cxnLst/>
              <a:rect l="l" t="t" r="r" b="b"/>
              <a:pathLst>
                <a:path w="520065" h="1451610">
                  <a:moveTo>
                    <a:pt x="0" y="1004417"/>
                  </a:moveTo>
                  <a:lnTo>
                    <a:pt x="115684" y="1107490"/>
                  </a:lnTo>
                  <a:lnTo>
                    <a:pt x="115684" y="1396098"/>
                  </a:lnTo>
                  <a:lnTo>
                    <a:pt x="79032" y="1433893"/>
                  </a:lnTo>
                  <a:lnTo>
                    <a:pt x="79032" y="1451076"/>
                  </a:lnTo>
                  <a:lnTo>
                    <a:pt x="150037" y="1451076"/>
                  </a:lnTo>
                  <a:lnTo>
                    <a:pt x="150037" y="816584"/>
                  </a:lnTo>
                  <a:lnTo>
                    <a:pt x="387108" y="816584"/>
                  </a:lnTo>
                  <a:lnTo>
                    <a:pt x="387108" y="1451076"/>
                  </a:lnTo>
                  <a:lnTo>
                    <a:pt x="460413" y="1451076"/>
                  </a:lnTo>
                  <a:lnTo>
                    <a:pt x="460413" y="1433893"/>
                  </a:lnTo>
                  <a:lnTo>
                    <a:pt x="422617" y="1396098"/>
                  </a:lnTo>
                  <a:lnTo>
                    <a:pt x="422617" y="1107490"/>
                  </a:lnTo>
                  <a:lnTo>
                    <a:pt x="519963" y="1010132"/>
                  </a:lnTo>
                  <a:lnTo>
                    <a:pt x="460413" y="1010132"/>
                  </a:lnTo>
                  <a:lnTo>
                    <a:pt x="460413" y="59550"/>
                  </a:lnTo>
                  <a:lnTo>
                    <a:pt x="443229" y="46951"/>
                  </a:lnTo>
                  <a:lnTo>
                    <a:pt x="426046" y="38938"/>
                  </a:lnTo>
                  <a:lnTo>
                    <a:pt x="410019" y="29768"/>
                  </a:lnTo>
                  <a:lnTo>
                    <a:pt x="393992" y="22898"/>
                  </a:lnTo>
                  <a:lnTo>
                    <a:pt x="377951" y="17170"/>
                  </a:lnTo>
                  <a:lnTo>
                    <a:pt x="360768" y="12598"/>
                  </a:lnTo>
                  <a:lnTo>
                    <a:pt x="341299" y="9156"/>
                  </a:lnTo>
                  <a:lnTo>
                    <a:pt x="321830" y="4572"/>
                  </a:lnTo>
                  <a:lnTo>
                    <a:pt x="281749" y="0"/>
                  </a:lnTo>
                  <a:lnTo>
                    <a:pt x="254253" y="0"/>
                  </a:lnTo>
                  <a:lnTo>
                    <a:pt x="243954" y="1143"/>
                  </a:lnTo>
                  <a:lnTo>
                    <a:pt x="217614" y="4572"/>
                  </a:lnTo>
                  <a:lnTo>
                    <a:pt x="208445" y="6870"/>
                  </a:lnTo>
                  <a:lnTo>
                    <a:pt x="199288" y="8013"/>
                  </a:lnTo>
                  <a:lnTo>
                    <a:pt x="188975" y="11455"/>
                  </a:lnTo>
                  <a:lnTo>
                    <a:pt x="179819" y="12598"/>
                  </a:lnTo>
                  <a:lnTo>
                    <a:pt x="169506" y="14884"/>
                  </a:lnTo>
                  <a:lnTo>
                    <a:pt x="156908" y="19469"/>
                  </a:lnTo>
                  <a:lnTo>
                    <a:pt x="144310" y="22898"/>
                  </a:lnTo>
                  <a:lnTo>
                    <a:pt x="123697" y="32067"/>
                  </a:lnTo>
                  <a:lnTo>
                    <a:pt x="113385" y="38938"/>
                  </a:lnTo>
                  <a:lnTo>
                    <a:pt x="101930" y="43510"/>
                  </a:lnTo>
                  <a:lnTo>
                    <a:pt x="91630" y="51536"/>
                  </a:lnTo>
                  <a:lnTo>
                    <a:pt x="79032" y="59550"/>
                  </a:lnTo>
                  <a:lnTo>
                    <a:pt x="79032" y="1003261"/>
                  </a:lnTo>
                  <a:lnTo>
                    <a:pt x="0" y="1004417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7851432" y="3708133"/>
              <a:ext cx="520065" cy="1451610"/>
            </a:xfrm>
            <a:custGeom>
              <a:avLst/>
              <a:gdLst/>
              <a:ahLst/>
              <a:cxnLst/>
              <a:rect l="l" t="t" r="r" b="b"/>
              <a:pathLst>
                <a:path w="520065" h="1451610">
                  <a:moveTo>
                    <a:pt x="79032" y="59550"/>
                  </a:moveTo>
                  <a:lnTo>
                    <a:pt x="91630" y="51536"/>
                  </a:lnTo>
                  <a:lnTo>
                    <a:pt x="101930" y="43510"/>
                  </a:lnTo>
                  <a:lnTo>
                    <a:pt x="113385" y="38938"/>
                  </a:lnTo>
                  <a:lnTo>
                    <a:pt x="123697" y="32067"/>
                  </a:lnTo>
                  <a:lnTo>
                    <a:pt x="144310" y="22898"/>
                  </a:lnTo>
                  <a:lnTo>
                    <a:pt x="156908" y="19469"/>
                  </a:lnTo>
                  <a:lnTo>
                    <a:pt x="169506" y="14884"/>
                  </a:lnTo>
                  <a:lnTo>
                    <a:pt x="179819" y="12598"/>
                  </a:lnTo>
                  <a:lnTo>
                    <a:pt x="188975" y="11455"/>
                  </a:lnTo>
                  <a:lnTo>
                    <a:pt x="199288" y="8013"/>
                  </a:lnTo>
                  <a:lnTo>
                    <a:pt x="208445" y="6870"/>
                  </a:lnTo>
                  <a:lnTo>
                    <a:pt x="217614" y="4572"/>
                  </a:lnTo>
                  <a:lnTo>
                    <a:pt x="235940" y="2286"/>
                  </a:lnTo>
                  <a:lnTo>
                    <a:pt x="243954" y="1143"/>
                  </a:lnTo>
                  <a:lnTo>
                    <a:pt x="254253" y="0"/>
                  </a:lnTo>
                  <a:lnTo>
                    <a:pt x="281749" y="0"/>
                  </a:lnTo>
                  <a:lnTo>
                    <a:pt x="290906" y="1143"/>
                  </a:lnTo>
                  <a:lnTo>
                    <a:pt x="321830" y="4572"/>
                  </a:lnTo>
                  <a:lnTo>
                    <a:pt x="341299" y="9156"/>
                  </a:lnTo>
                  <a:lnTo>
                    <a:pt x="360768" y="12598"/>
                  </a:lnTo>
                  <a:lnTo>
                    <a:pt x="377951" y="17170"/>
                  </a:lnTo>
                  <a:lnTo>
                    <a:pt x="393992" y="22898"/>
                  </a:lnTo>
                  <a:lnTo>
                    <a:pt x="410019" y="29768"/>
                  </a:lnTo>
                  <a:lnTo>
                    <a:pt x="426046" y="38938"/>
                  </a:lnTo>
                  <a:lnTo>
                    <a:pt x="443229" y="46951"/>
                  </a:lnTo>
                  <a:lnTo>
                    <a:pt x="460413" y="59550"/>
                  </a:lnTo>
                  <a:lnTo>
                    <a:pt x="460413" y="1010132"/>
                  </a:lnTo>
                  <a:lnTo>
                    <a:pt x="519963" y="1010132"/>
                  </a:lnTo>
                  <a:lnTo>
                    <a:pt x="422617" y="1107490"/>
                  </a:lnTo>
                  <a:lnTo>
                    <a:pt x="422617" y="1396098"/>
                  </a:lnTo>
                  <a:lnTo>
                    <a:pt x="460413" y="1433893"/>
                  </a:lnTo>
                  <a:lnTo>
                    <a:pt x="460413" y="1451076"/>
                  </a:lnTo>
                  <a:lnTo>
                    <a:pt x="387108" y="1451076"/>
                  </a:lnTo>
                  <a:lnTo>
                    <a:pt x="387108" y="816584"/>
                  </a:lnTo>
                  <a:lnTo>
                    <a:pt x="150037" y="816584"/>
                  </a:lnTo>
                  <a:lnTo>
                    <a:pt x="150037" y="1451076"/>
                  </a:lnTo>
                  <a:lnTo>
                    <a:pt x="79032" y="1451076"/>
                  </a:lnTo>
                  <a:lnTo>
                    <a:pt x="79032" y="1433893"/>
                  </a:lnTo>
                  <a:lnTo>
                    <a:pt x="115684" y="1396098"/>
                  </a:lnTo>
                  <a:lnTo>
                    <a:pt x="115684" y="1107490"/>
                  </a:lnTo>
                  <a:lnTo>
                    <a:pt x="0" y="1004417"/>
                  </a:lnTo>
                  <a:lnTo>
                    <a:pt x="79032" y="1003261"/>
                  </a:lnTo>
                  <a:lnTo>
                    <a:pt x="79032" y="5955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7851140" y="4078312"/>
              <a:ext cx="78740" cy="424180"/>
            </a:xfrm>
            <a:custGeom>
              <a:avLst/>
              <a:gdLst/>
              <a:ahLst/>
              <a:cxnLst/>
              <a:rect l="l" t="t" r="r" b="b"/>
              <a:pathLst>
                <a:path w="78740" h="424179">
                  <a:moveTo>
                    <a:pt x="78740" y="96202"/>
                  </a:moveTo>
                  <a:lnTo>
                    <a:pt x="36830" y="96202"/>
                  </a:lnTo>
                  <a:lnTo>
                    <a:pt x="36830" y="0"/>
                  </a:lnTo>
                  <a:lnTo>
                    <a:pt x="0" y="0"/>
                  </a:lnTo>
                  <a:lnTo>
                    <a:pt x="0" y="423760"/>
                  </a:lnTo>
                  <a:lnTo>
                    <a:pt x="36830" y="423760"/>
                  </a:lnTo>
                  <a:lnTo>
                    <a:pt x="78740" y="423760"/>
                  </a:lnTo>
                  <a:lnTo>
                    <a:pt x="78740" y="9620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7851432" y="4078313"/>
              <a:ext cx="79375" cy="424180"/>
            </a:xfrm>
            <a:custGeom>
              <a:avLst/>
              <a:gdLst/>
              <a:ahLst/>
              <a:cxnLst/>
              <a:rect l="l" t="t" r="r" b="b"/>
              <a:pathLst>
                <a:path w="79375" h="424179">
                  <a:moveTo>
                    <a:pt x="79032" y="0"/>
                  </a:moveTo>
                  <a:lnTo>
                    <a:pt x="0" y="0"/>
                  </a:lnTo>
                  <a:lnTo>
                    <a:pt x="0" y="423760"/>
                  </a:lnTo>
                  <a:lnTo>
                    <a:pt x="79032" y="423760"/>
                  </a:lnTo>
                  <a:lnTo>
                    <a:pt x="79032" y="96202"/>
                  </a:lnTo>
                  <a:lnTo>
                    <a:pt x="36652" y="96202"/>
                  </a:lnTo>
                  <a:lnTo>
                    <a:pt x="36652" y="0"/>
                  </a:lnTo>
                  <a:lnTo>
                    <a:pt x="7903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6385560" y="4078312"/>
              <a:ext cx="73660" cy="424180"/>
            </a:xfrm>
            <a:custGeom>
              <a:avLst/>
              <a:gdLst/>
              <a:ahLst/>
              <a:cxnLst/>
              <a:rect l="l" t="t" r="r" b="b"/>
              <a:pathLst>
                <a:path w="73660" h="424179">
                  <a:moveTo>
                    <a:pt x="73660" y="98488"/>
                  </a:moveTo>
                  <a:lnTo>
                    <a:pt x="36830" y="98488"/>
                  </a:lnTo>
                  <a:lnTo>
                    <a:pt x="36830" y="0"/>
                  </a:lnTo>
                  <a:lnTo>
                    <a:pt x="0" y="0"/>
                  </a:lnTo>
                  <a:lnTo>
                    <a:pt x="0" y="423760"/>
                  </a:lnTo>
                  <a:lnTo>
                    <a:pt x="36830" y="423760"/>
                  </a:lnTo>
                  <a:lnTo>
                    <a:pt x="73660" y="423760"/>
                  </a:lnTo>
                  <a:lnTo>
                    <a:pt x="73660" y="98488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6385471" y="4078313"/>
              <a:ext cx="73660" cy="424180"/>
            </a:xfrm>
            <a:custGeom>
              <a:avLst/>
              <a:gdLst/>
              <a:ahLst/>
              <a:cxnLst/>
              <a:rect l="l" t="t" r="r" b="b"/>
              <a:pathLst>
                <a:path w="73660" h="424179">
                  <a:moveTo>
                    <a:pt x="0" y="0"/>
                  </a:moveTo>
                  <a:lnTo>
                    <a:pt x="0" y="423760"/>
                  </a:lnTo>
                  <a:lnTo>
                    <a:pt x="73304" y="423760"/>
                  </a:lnTo>
                  <a:lnTo>
                    <a:pt x="73304" y="98488"/>
                  </a:lnTo>
                  <a:lnTo>
                    <a:pt x="36652" y="98488"/>
                  </a:lnTo>
                  <a:lnTo>
                    <a:pt x="36652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6846570" y="4078312"/>
              <a:ext cx="80010" cy="424180"/>
            </a:xfrm>
            <a:custGeom>
              <a:avLst/>
              <a:gdLst/>
              <a:ahLst/>
              <a:cxnLst/>
              <a:rect l="l" t="t" r="r" b="b"/>
              <a:pathLst>
                <a:path w="80009" h="424179">
                  <a:moveTo>
                    <a:pt x="80010" y="0"/>
                  </a:moveTo>
                  <a:lnTo>
                    <a:pt x="35560" y="0"/>
                  </a:lnTo>
                  <a:lnTo>
                    <a:pt x="35560" y="96202"/>
                  </a:lnTo>
                  <a:lnTo>
                    <a:pt x="0" y="96202"/>
                  </a:lnTo>
                  <a:lnTo>
                    <a:pt x="0" y="423760"/>
                  </a:lnTo>
                  <a:lnTo>
                    <a:pt x="35560" y="423760"/>
                  </a:lnTo>
                  <a:lnTo>
                    <a:pt x="80010" y="423760"/>
                  </a:lnTo>
                  <a:lnTo>
                    <a:pt x="8001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6847027" y="4078313"/>
              <a:ext cx="79375" cy="424180"/>
            </a:xfrm>
            <a:custGeom>
              <a:avLst/>
              <a:gdLst/>
              <a:ahLst/>
              <a:cxnLst/>
              <a:rect l="l" t="t" r="r" b="b"/>
              <a:pathLst>
                <a:path w="79375" h="424179">
                  <a:moveTo>
                    <a:pt x="35496" y="0"/>
                  </a:moveTo>
                  <a:lnTo>
                    <a:pt x="79019" y="0"/>
                  </a:lnTo>
                  <a:lnTo>
                    <a:pt x="79019" y="423760"/>
                  </a:lnTo>
                  <a:lnTo>
                    <a:pt x="0" y="423760"/>
                  </a:lnTo>
                  <a:lnTo>
                    <a:pt x="0" y="96202"/>
                  </a:lnTo>
                  <a:lnTo>
                    <a:pt x="35496" y="96202"/>
                  </a:lnTo>
                  <a:lnTo>
                    <a:pt x="3549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5" name="object 115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339658" y="5271084"/>
              <a:ext cx="64617" cy="65773"/>
            </a:xfrm>
            <a:prstGeom prst="rect">
              <a:avLst/>
            </a:prstGeom>
          </p:spPr>
        </p:pic>
        <p:sp>
          <p:nvSpPr>
            <p:cNvPr id="116" name="object 116"/>
            <p:cNvSpPr/>
            <p:nvPr/>
          </p:nvSpPr>
          <p:spPr>
            <a:xfrm>
              <a:off x="7773670" y="5161635"/>
              <a:ext cx="227329" cy="617855"/>
            </a:xfrm>
            <a:custGeom>
              <a:avLst/>
              <a:gdLst/>
              <a:ahLst/>
              <a:cxnLst/>
              <a:rect l="l" t="t" r="r" b="b"/>
              <a:pathLst>
                <a:path w="227329" h="617854">
                  <a:moveTo>
                    <a:pt x="227330" y="77876"/>
                  </a:moveTo>
                  <a:lnTo>
                    <a:pt x="156210" y="77876"/>
                  </a:lnTo>
                  <a:lnTo>
                    <a:pt x="16510" y="77876"/>
                  </a:lnTo>
                  <a:lnTo>
                    <a:pt x="16510" y="0"/>
                  </a:lnTo>
                  <a:lnTo>
                    <a:pt x="0" y="0"/>
                  </a:lnTo>
                  <a:lnTo>
                    <a:pt x="0" y="114528"/>
                  </a:lnTo>
                  <a:lnTo>
                    <a:pt x="16510" y="114528"/>
                  </a:lnTo>
                  <a:lnTo>
                    <a:pt x="156210" y="114528"/>
                  </a:lnTo>
                  <a:lnTo>
                    <a:pt x="156210" y="617308"/>
                  </a:lnTo>
                  <a:lnTo>
                    <a:pt x="227330" y="617308"/>
                  </a:lnTo>
                  <a:lnTo>
                    <a:pt x="227330" y="77876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7773555" y="5161635"/>
              <a:ext cx="227965" cy="617855"/>
            </a:xfrm>
            <a:custGeom>
              <a:avLst/>
              <a:gdLst/>
              <a:ahLst/>
              <a:cxnLst/>
              <a:rect l="l" t="t" r="r" b="b"/>
              <a:pathLst>
                <a:path w="227965" h="617854">
                  <a:moveTo>
                    <a:pt x="0" y="0"/>
                  </a:moveTo>
                  <a:lnTo>
                    <a:pt x="17183" y="0"/>
                  </a:lnTo>
                  <a:lnTo>
                    <a:pt x="17183" y="77876"/>
                  </a:lnTo>
                  <a:lnTo>
                    <a:pt x="227914" y="77876"/>
                  </a:lnTo>
                  <a:lnTo>
                    <a:pt x="227914" y="617308"/>
                  </a:lnTo>
                  <a:lnTo>
                    <a:pt x="156908" y="617308"/>
                  </a:lnTo>
                  <a:lnTo>
                    <a:pt x="156908" y="114528"/>
                  </a:lnTo>
                  <a:lnTo>
                    <a:pt x="0" y="11452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8238490" y="5159337"/>
              <a:ext cx="228600" cy="619760"/>
            </a:xfrm>
            <a:custGeom>
              <a:avLst/>
              <a:gdLst/>
              <a:ahLst/>
              <a:cxnLst/>
              <a:rect l="l" t="t" r="r" b="b"/>
              <a:pathLst>
                <a:path w="228600" h="619760">
                  <a:moveTo>
                    <a:pt x="228600" y="0"/>
                  </a:moveTo>
                  <a:lnTo>
                    <a:pt x="73660" y="0"/>
                  </a:lnTo>
                  <a:lnTo>
                    <a:pt x="73660" y="80175"/>
                  </a:lnTo>
                  <a:lnTo>
                    <a:pt x="0" y="80175"/>
                  </a:lnTo>
                  <a:lnTo>
                    <a:pt x="0" y="619607"/>
                  </a:lnTo>
                  <a:lnTo>
                    <a:pt x="73660" y="619607"/>
                  </a:lnTo>
                  <a:lnTo>
                    <a:pt x="73660" y="115671"/>
                  </a:lnTo>
                  <a:lnTo>
                    <a:pt x="228600" y="115671"/>
                  </a:lnTo>
                  <a:lnTo>
                    <a:pt x="22860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8238540" y="5159337"/>
              <a:ext cx="229235" cy="619760"/>
            </a:xfrm>
            <a:custGeom>
              <a:avLst/>
              <a:gdLst/>
              <a:ahLst/>
              <a:cxnLst/>
              <a:rect l="l" t="t" r="r" b="b"/>
              <a:pathLst>
                <a:path w="229234" h="619760">
                  <a:moveTo>
                    <a:pt x="0" y="619607"/>
                  </a:moveTo>
                  <a:lnTo>
                    <a:pt x="73304" y="619607"/>
                  </a:lnTo>
                  <a:lnTo>
                    <a:pt x="73304" y="115671"/>
                  </a:lnTo>
                  <a:lnTo>
                    <a:pt x="229057" y="115671"/>
                  </a:lnTo>
                  <a:lnTo>
                    <a:pt x="229057" y="0"/>
                  </a:lnTo>
                  <a:lnTo>
                    <a:pt x="0" y="0"/>
                  </a:lnTo>
                  <a:lnTo>
                    <a:pt x="0" y="6196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0" name="object 1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839163" y="5275465"/>
              <a:ext cx="66916" cy="120738"/>
            </a:xfrm>
            <a:prstGeom prst="rect">
              <a:avLst/>
            </a:prstGeom>
          </p:spPr>
        </p:pic>
        <p:pic>
          <p:nvPicPr>
            <p:cNvPr id="121" name="object 12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874840" y="5277751"/>
              <a:ext cx="65773" cy="65773"/>
            </a:xfrm>
            <a:prstGeom prst="rect">
              <a:avLst/>
            </a:prstGeom>
          </p:spPr>
        </p:pic>
        <p:pic>
          <p:nvPicPr>
            <p:cNvPr id="122" name="object 12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368618" y="5273179"/>
              <a:ext cx="65773" cy="123024"/>
            </a:xfrm>
            <a:prstGeom prst="rect">
              <a:avLst/>
            </a:prstGeom>
          </p:spPr>
        </p:pic>
        <p:sp>
          <p:nvSpPr>
            <p:cNvPr id="123" name="object 123"/>
            <p:cNvSpPr/>
            <p:nvPr/>
          </p:nvSpPr>
          <p:spPr>
            <a:xfrm>
              <a:off x="6306820" y="5159337"/>
              <a:ext cx="231140" cy="619760"/>
            </a:xfrm>
            <a:custGeom>
              <a:avLst/>
              <a:gdLst/>
              <a:ahLst/>
              <a:cxnLst/>
              <a:rect l="l" t="t" r="r" b="b"/>
              <a:pathLst>
                <a:path w="231140" h="619760">
                  <a:moveTo>
                    <a:pt x="231140" y="79032"/>
                  </a:moveTo>
                  <a:lnTo>
                    <a:pt x="194310" y="79032"/>
                  </a:lnTo>
                  <a:lnTo>
                    <a:pt x="152400" y="79032"/>
                  </a:lnTo>
                  <a:lnTo>
                    <a:pt x="152400" y="80175"/>
                  </a:lnTo>
                  <a:lnTo>
                    <a:pt x="17780" y="80175"/>
                  </a:lnTo>
                  <a:lnTo>
                    <a:pt x="17780" y="0"/>
                  </a:lnTo>
                  <a:lnTo>
                    <a:pt x="0" y="0"/>
                  </a:lnTo>
                  <a:lnTo>
                    <a:pt x="0" y="115671"/>
                  </a:lnTo>
                  <a:lnTo>
                    <a:pt x="17780" y="115671"/>
                  </a:lnTo>
                  <a:lnTo>
                    <a:pt x="152400" y="115671"/>
                  </a:lnTo>
                  <a:lnTo>
                    <a:pt x="152400" y="327558"/>
                  </a:lnTo>
                  <a:lnTo>
                    <a:pt x="194310" y="327558"/>
                  </a:lnTo>
                  <a:lnTo>
                    <a:pt x="194310" y="389407"/>
                  </a:lnTo>
                  <a:lnTo>
                    <a:pt x="152400" y="389407"/>
                  </a:lnTo>
                  <a:lnTo>
                    <a:pt x="152400" y="619607"/>
                  </a:lnTo>
                  <a:lnTo>
                    <a:pt x="194310" y="619607"/>
                  </a:lnTo>
                  <a:lnTo>
                    <a:pt x="231140" y="619607"/>
                  </a:lnTo>
                  <a:lnTo>
                    <a:pt x="231140" y="7903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6306451" y="5159337"/>
              <a:ext cx="231775" cy="619760"/>
            </a:xfrm>
            <a:custGeom>
              <a:avLst/>
              <a:gdLst/>
              <a:ahLst/>
              <a:cxnLst/>
              <a:rect l="l" t="t" r="r" b="b"/>
              <a:pathLst>
                <a:path w="231775" h="619760">
                  <a:moveTo>
                    <a:pt x="18313" y="0"/>
                  </a:moveTo>
                  <a:lnTo>
                    <a:pt x="0" y="0"/>
                  </a:lnTo>
                  <a:lnTo>
                    <a:pt x="0" y="115671"/>
                  </a:lnTo>
                  <a:lnTo>
                    <a:pt x="152323" y="115671"/>
                  </a:lnTo>
                  <a:lnTo>
                    <a:pt x="152323" y="327558"/>
                  </a:lnTo>
                  <a:lnTo>
                    <a:pt x="194690" y="327558"/>
                  </a:lnTo>
                  <a:lnTo>
                    <a:pt x="194690" y="389407"/>
                  </a:lnTo>
                  <a:lnTo>
                    <a:pt x="152323" y="389407"/>
                  </a:lnTo>
                  <a:lnTo>
                    <a:pt x="152323" y="619607"/>
                  </a:lnTo>
                  <a:lnTo>
                    <a:pt x="231343" y="619607"/>
                  </a:lnTo>
                  <a:lnTo>
                    <a:pt x="231343" y="79032"/>
                  </a:lnTo>
                  <a:lnTo>
                    <a:pt x="18313" y="79032"/>
                  </a:lnTo>
                  <a:lnTo>
                    <a:pt x="1831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6325920" y="5159349"/>
              <a:ext cx="212090" cy="80645"/>
            </a:xfrm>
            <a:custGeom>
              <a:avLst/>
              <a:gdLst/>
              <a:ahLst/>
              <a:cxnLst/>
              <a:rect l="l" t="t" r="r" b="b"/>
              <a:pathLst>
                <a:path w="212090" h="80645">
                  <a:moveTo>
                    <a:pt x="0" y="0"/>
                  </a:moveTo>
                  <a:lnTo>
                    <a:pt x="0" y="80162"/>
                  </a:lnTo>
                  <a:lnTo>
                    <a:pt x="211874" y="80162"/>
                  </a:lnTo>
                  <a:lnTo>
                    <a:pt x="2118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6325920" y="5159349"/>
              <a:ext cx="212090" cy="80645"/>
            </a:xfrm>
            <a:custGeom>
              <a:avLst/>
              <a:gdLst/>
              <a:ahLst/>
              <a:cxnLst/>
              <a:rect l="l" t="t" r="r" b="b"/>
              <a:pathLst>
                <a:path w="212090" h="80645">
                  <a:moveTo>
                    <a:pt x="0" y="80162"/>
                  </a:moveTo>
                  <a:lnTo>
                    <a:pt x="0" y="0"/>
                  </a:lnTo>
                  <a:lnTo>
                    <a:pt x="211874" y="0"/>
                  </a:lnTo>
                  <a:lnTo>
                    <a:pt x="211874" y="80162"/>
                  </a:lnTo>
                  <a:lnTo>
                    <a:pt x="0" y="801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6769100" y="5159337"/>
              <a:ext cx="236220" cy="619760"/>
            </a:xfrm>
            <a:custGeom>
              <a:avLst/>
              <a:gdLst/>
              <a:ahLst/>
              <a:cxnLst/>
              <a:rect l="l" t="t" r="r" b="b"/>
              <a:pathLst>
                <a:path w="236220" h="619760">
                  <a:moveTo>
                    <a:pt x="236220" y="0"/>
                  </a:moveTo>
                  <a:lnTo>
                    <a:pt x="209550" y="0"/>
                  </a:lnTo>
                  <a:lnTo>
                    <a:pt x="209550" y="79032"/>
                  </a:lnTo>
                  <a:lnTo>
                    <a:pt x="77470" y="79032"/>
                  </a:lnTo>
                  <a:lnTo>
                    <a:pt x="41910" y="79032"/>
                  </a:lnTo>
                  <a:lnTo>
                    <a:pt x="0" y="79032"/>
                  </a:lnTo>
                  <a:lnTo>
                    <a:pt x="0" y="619607"/>
                  </a:lnTo>
                  <a:lnTo>
                    <a:pt x="41910" y="619607"/>
                  </a:lnTo>
                  <a:lnTo>
                    <a:pt x="77470" y="619607"/>
                  </a:lnTo>
                  <a:lnTo>
                    <a:pt x="77470" y="389407"/>
                  </a:lnTo>
                  <a:lnTo>
                    <a:pt x="41910" y="389407"/>
                  </a:lnTo>
                  <a:lnTo>
                    <a:pt x="41910" y="327558"/>
                  </a:lnTo>
                  <a:lnTo>
                    <a:pt x="77470" y="327558"/>
                  </a:lnTo>
                  <a:lnTo>
                    <a:pt x="77470" y="116827"/>
                  </a:lnTo>
                  <a:lnTo>
                    <a:pt x="209550" y="116827"/>
                  </a:lnTo>
                  <a:lnTo>
                    <a:pt x="236220" y="116827"/>
                  </a:lnTo>
                  <a:lnTo>
                    <a:pt x="23622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6769150" y="5159337"/>
              <a:ext cx="236220" cy="619760"/>
            </a:xfrm>
            <a:custGeom>
              <a:avLst/>
              <a:gdLst/>
              <a:ahLst/>
              <a:cxnLst/>
              <a:rect l="l" t="t" r="r" b="b"/>
              <a:pathLst>
                <a:path w="236220" h="619760">
                  <a:moveTo>
                    <a:pt x="209575" y="0"/>
                  </a:moveTo>
                  <a:lnTo>
                    <a:pt x="235915" y="0"/>
                  </a:lnTo>
                  <a:lnTo>
                    <a:pt x="235915" y="116827"/>
                  </a:lnTo>
                  <a:lnTo>
                    <a:pt x="77876" y="116827"/>
                  </a:lnTo>
                  <a:lnTo>
                    <a:pt x="77876" y="327558"/>
                  </a:lnTo>
                  <a:lnTo>
                    <a:pt x="41224" y="327558"/>
                  </a:lnTo>
                  <a:lnTo>
                    <a:pt x="41224" y="389407"/>
                  </a:lnTo>
                  <a:lnTo>
                    <a:pt x="77876" y="389407"/>
                  </a:lnTo>
                  <a:lnTo>
                    <a:pt x="77876" y="619607"/>
                  </a:lnTo>
                  <a:lnTo>
                    <a:pt x="0" y="619607"/>
                  </a:lnTo>
                  <a:lnTo>
                    <a:pt x="0" y="79032"/>
                  </a:lnTo>
                  <a:lnTo>
                    <a:pt x="209575" y="79032"/>
                  </a:lnTo>
                  <a:lnTo>
                    <a:pt x="20957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8312150" y="4078312"/>
              <a:ext cx="77470" cy="431165"/>
            </a:xfrm>
            <a:custGeom>
              <a:avLst/>
              <a:gdLst/>
              <a:ahLst/>
              <a:cxnLst/>
              <a:rect l="l" t="t" r="r" b="b"/>
              <a:pathLst>
                <a:path w="77470" h="431164">
                  <a:moveTo>
                    <a:pt x="77470" y="0"/>
                  </a:moveTo>
                  <a:lnTo>
                    <a:pt x="39370" y="0"/>
                  </a:lnTo>
                  <a:lnTo>
                    <a:pt x="39370" y="96202"/>
                  </a:lnTo>
                  <a:lnTo>
                    <a:pt x="0" y="96202"/>
                  </a:lnTo>
                  <a:lnTo>
                    <a:pt x="0" y="430631"/>
                  </a:lnTo>
                  <a:lnTo>
                    <a:pt x="39370" y="430631"/>
                  </a:lnTo>
                  <a:lnTo>
                    <a:pt x="77470" y="430631"/>
                  </a:lnTo>
                  <a:lnTo>
                    <a:pt x="7747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8311845" y="4078313"/>
              <a:ext cx="78105" cy="431165"/>
            </a:xfrm>
            <a:custGeom>
              <a:avLst/>
              <a:gdLst/>
              <a:ahLst/>
              <a:cxnLst/>
              <a:rect l="l" t="t" r="r" b="b"/>
              <a:pathLst>
                <a:path w="78104" h="431164">
                  <a:moveTo>
                    <a:pt x="40081" y="0"/>
                  </a:moveTo>
                  <a:lnTo>
                    <a:pt x="77876" y="0"/>
                  </a:lnTo>
                  <a:lnTo>
                    <a:pt x="77876" y="430631"/>
                  </a:lnTo>
                  <a:lnTo>
                    <a:pt x="0" y="430631"/>
                  </a:lnTo>
                  <a:lnTo>
                    <a:pt x="0" y="96202"/>
                  </a:lnTo>
                  <a:lnTo>
                    <a:pt x="40081" y="96202"/>
                  </a:lnTo>
                  <a:lnTo>
                    <a:pt x="4008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6422123" y="4079456"/>
              <a:ext cx="36830" cy="97790"/>
            </a:xfrm>
            <a:custGeom>
              <a:avLst/>
              <a:gdLst/>
              <a:ahLst/>
              <a:cxnLst/>
              <a:rect l="l" t="t" r="r" b="b"/>
              <a:pathLst>
                <a:path w="36829" h="97789">
                  <a:moveTo>
                    <a:pt x="0" y="0"/>
                  </a:moveTo>
                  <a:lnTo>
                    <a:pt x="0" y="97345"/>
                  </a:lnTo>
                  <a:lnTo>
                    <a:pt x="36652" y="97345"/>
                  </a:lnTo>
                  <a:lnTo>
                    <a:pt x="36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6422123" y="4079456"/>
              <a:ext cx="36830" cy="97790"/>
            </a:xfrm>
            <a:custGeom>
              <a:avLst/>
              <a:gdLst/>
              <a:ahLst/>
              <a:cxnLst/>
              <a:rect l="l" t="t" r="r" b="b"/>
              <a:pathLst>
                <a:path w="36829" h="97789">
                  <a:moveTo>
                    <a:pt x="0" y="97345"/>
                  </a:moveTo>
                  <a:lnTo>
                    <a:pt x="0" y="0"/>
                  </a:lnTo>
                  <a:lnTo>
                    <a:pt x="36652" y="0"/>
                  </a:lnTo>
                  <a:lnTo>
                    <a:pt x="36652" y="97345"/>
                  </a:lnTo>
                  <a:lnTo>
                    <a:pt x="0" y="973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6847027" y="4078313"/>
              <a:ext cx="36830" cy="96520"/>
            </a:xfrm>
            <a:custGeom>
              <a:avLst/>
              <a:gdLst/>
              <a:ahLst/>
              <a:cxnLst/>
              <a:rect l="l" t="t" r="r" b="b"/>
              <a:pathLst>
                <a:path w="36829" h="96520">
                  <a:moveTo>
                    <a:pt x="0" y="0"/>
                  </a:moveTo>
                  <a:lnTo>
                    <a:pt x="0" y="96202"/>
                  </a:lnTo>
                  <a:lnTo>
                    <a:pt x="36652" y="96202"/>
                  </a:lnTo>
                  <a:lnTo>
                    <a:pt x="36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6847027" y="4078313"/>
              <a:ext cx="36830" cy="96520"/>
            </a:xfrm>
            <a:custGeom>
              <a:avLst/>
              <a:gdLst/>
              <a:ahLst/>
              <a:cxnLst/>
              <a:rect l="l" t="t" r="r" b="b"/>
              <a:pathLst>
                <a:path w="36829" h="96520">
                  <a:moveTo>
                    <a:pt x="0" y="96202"/>
                  </a:moveTo>
                  <a:lnTo>
                    <a:pt x="0" y="0"/>
                  </a:lnTo>
                  <a:lnTo>
                    <a:pt x="36652" y="0"/>
                  </a:lnTo>
                  <a:lnTo>
                    <a:pt x="36652" y="96202"/>
                  </a:lnTo>
                  <a:lnTo>
                    <a:pt x="0" y="9620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6769150" y="5159349"/>
              <a:ext cx="210185" cy="79375"/>
            </a:xfrm>
            <a:custGeom>
              <a:avLst/>
              <a:gdLst/>
              <a:ahLst/>
              <a:cxnLst/>
              <a:rect l="l" t="t" r="r" b="b"/>
              <a:pathLst>
                <a:path w="210184" h="79375">
                  <a:moveTo>
                    <a:pt x="0" y="0"/>
                  </a:moveTo>
                  <a:lnTo>
                    <a:pt x="0" y="79019"/>
                  </a:lnTo>
                  <a:lnTo>
                    <a:pt x="209588" y="79019"/>
                  </a:lnTo>
                  <a:lnTo>
                    <a:pt x="2095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6769150" y="5159349"/>
              <a:ext cx="210185" cy="79375"/>
            </a:xfrm>
            <a:custGeom>
              <a:avLst/>
              <a:gdLst/>
              <a:ahLst/>
              <a:cxnLst/>
              <a:rect l="l" t="t" r="r" b="b"/>
              <a:pathLst>
                <a:path w="210184" h="79375">
                  <a:moveTo>
                    <a:pt x="0" y="79019"/>
                  </a:moveTo>
                  <a:lnTo>
                    <a:pt x="0" y="0"/>
                  </a:lnTo>
                  <a:lnTo>
                    <a:pt x="209588" y="0"/>
                  </a:lnTo>
                  <a:lnTo>
                    <a:pt x="209588" y="79019"/>
                  </a:lnTo>
                  <a:lnTo>
                    <a:pt x="0" y="790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6458775" y="5486895"/>
              <a:ext cx="42545" cy="63500"/>
            </a:xfrm>
            <a:custGeom>
              <a:avLst/>
              <a:gdLst/>
              <a:ahLst/>
              <a:cxnLst/>
              <a:rect l="l" t="t" r="r" b="b"/>
              <a:pathLst>
                <a:path w="42545" h="63500">
                  <a:moveTo>
                    <a:pt x="0" y="0"/>
                  </a:moveTo>
                  <a:lnTo>
                    <a:pt x="0" y="62992"/>
                  </a:lnTo>
                  <a:lnTo>
                    <a:pt x="42379" y="62992"/>
                  </a:lnTo>
                  <a:lnTo>
                    <a:pt x="423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6458775" y="5486895"/>
              <a:ext cx="42545" cy="63500"/>
            </a:xfrm>
            <a:custGeom>
              <a:avLst/>
              <a:gdLst/>
              <a:ahLst/>
              <a:cxnLst/>
              <a:rect l="l" t="t" r="r" b="b"/>
              <a:pathLst>
                <a:path w="42545" h="63500">
                  <a:moveTo>
                    <a:pt x="0" y="62992"/>
                  </a:moveTo>
                  <a:lnTo>
                    <a:pt x="0" y="0"/>
                  </a:lnTo>
                  <a:lnTo>
                    <a:pt x="42379" y="0"/>
                  </a:lnTo>
                  <a:lnTo>
                    <a:pt x="42379" y="62992"/>
                  </a:lnTo>
                  <a:lnTo>
                    <a:pt x="0" y="629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6804647" y="5486895"/>
              <a:ext cx="42545" cy="63500"/>
            </a:xfrm>
            <a:custGeom>
              <a:avLst/>
              <a:gdLst/>
              <a:ahLst/>
              <a:cxnLst/>
              <a:rect l="l" t="t" r="r" b="b"/>
              <a:pathLst>
                <a:path w="42545" h="63500">
                  <a:moveTo>
                    <a:pt x="0" y="0"/>
                  </a:moveTo>
                  <a:lnTo>
                    <a:pt x="0" y="62992"/>
                  </a:lnTo>
                  <a:lnTo>
                    <a:pt x="42379" y="62992"/>
                  </a:lnTo>
                  <a:lnTo>
                    <a:pt x="423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6804647" y="5486895"/>
              <a:ext cx="42545" cy="63500"/>
            </a:xfrm>
            <a:custGeom>
              <a:avLst/>
              <a:gdLst/>
              <a:ahLst/>
              <a:cxnLst/>
              <a:rect l="l" t="t" r="r" b="b"/>
              <a:pathLst>
                <a:path w="42545" h="63500">
                  <a:moveTo>
                    <a:pt x="0" y="62992"/>
                  </a:moveTo>
                  <a:lnTo>
                    <a:pt x="0" y="0"/>
                  </a:lnTo>
                  <a:lnTo>
                    <a:pt x="42379" y="0"/>
                  </a:lnTo>
                  <a:lnTo>
                    <a:pt x="42379" y="62992"/>
                  </a:lnTo>
                  <a:lnTo>
                    <a:pt x="0" y="62992"/>
                  </a:lnTo>
                  <a:close/>
                </a:path>
                <a:path w="42545" h="63500">
                  <a:moveTo>
                    <a:pt x="5727" y="62992"/>
                  </a:moveTo>
                  <a:lnTo>
                    <a:pt x="5727" y="0"/>
                  </a:lnTo>
                  <a:lnTo>
                    <a:pt x="42379" y="0"/>
                  </a:lnTo>
                  <a:lnTo>
                    <a:pt x="42379" y="62992"/>
                  </a:lnTo>
                  <a:lnTo>
                    <a:pt x="5727" y="629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7790738" y="5161635"/>
              <a:ext cx="210820" cy="78105"/>
            </a:xfrm>
            <a:custGeom>
              <a:avLst/>
              <a:gdLst/>
              <a:ahLst/>
              <a:cxnLst/>
              <a:rect l="l" t="t" r="r" b="b"/>
              <a:pathLst>
                <a:path w="210820" h="78104">
                  <a:moveTo>
                    <a:pt x="0" y="0"/>
                  </a:moveTo>
                  <a:lnTo>
                    <a:pt x="0" y="77876"/>
                  </a:lnTo>
                  <a:lnTo>
                    <a:pt x="210731" y="77876"/>
                  </a:lnTo>
                  <a:lnTo>
                    <a:pt x="2107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7790738" y="5161635"/>
              <a:ext cx="210820" cy="78105"/>
            </a:xfrm>
            <a:custGeom>
              <a:avLst/>
              <a:gdLst/>
              <a:ahLst/>
              <a:cxnLst/>
              <a:rect l="l" t="t" r="r" b="b"/>
              <a:pathLst>
                <a:path w="210820" h="78104">
                  <a:moveTo>
                    <a:pt x="0" y="77876"/>
                  </a:moveTo>
                  <a:lnTo>
                    <a:pt x="0" y="0"/>
                  </a:lnTo>
                  <a:lnTo>
                    <a:pt x="210731" y="0"/>
                  </a:lnTo>
                  <a:lnTo>
                    <a:pt x="210731" y="77876"/>
                  </a:lnTo>
                  <a:lnTo>
                    <a:pt x="0" y="778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8238540" y="5159210"/>
              <a:ext cx="212090" cy="80645"/>
            </a:xfrm>
            <a:custGeom>
              <a:avLst/>
              <a:gdLst/>
              <a:ahLst/>
              <a:cxnLst/>
              <a:rect l="l" t="t" r="r" b="b"/>
              <a:pathLst>
                <a:path w="212090" h="80645">
                  <a:moveTo>
                    <a:pt x="0" y="0"/>
                  </a:moveTo>
                  <a:lnTo>
                    <a:pt x="0" y="80302"/>
                  </a:lnTo>
                  <a:lnTo>
                    <a:pt x="211874" y="80302"/>
                  </a:lnTo>
                  <a:lnTo>
                    <a:pt x="2118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8238540" y="5159210"/>
              <a:ext cx="212090" cy="80645"/>
            </a:xfrm>
            <a:custGeom>
              <a:avLst/>
              <a:gdLst/>
              <a:ahLst/>
              <a:cxnLst/>
              <a:rect l="l" t="t" r="r" b="b"/>
              <a:pathLst>
                <a:path w="212090" h="80645">
                  <a:moveTo>
                    <a:pt x="0" y="80302"/>
                  </a:moveTo>
                  <a:lnTo>
                    <a:pt x="0" y="0"/>
                  </a:lnTo>
                  <a:lnTo>
                    <a:pt x="211874" y="0"/>
                  </a:lnTo>
                  <a:lnTo>
                    <a:pt x="211874" y="80302"/>
                  </a:lnTo>
                  <a:lnTo>
                    <a:pt x="0" y="8030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8274050" y="5486895"/>
              <a:ext cx="38100" cy="63500"/>
            </a:xfrm>
            <a:custGeom>
              <a:avLst/>
              <a:gdLst/>
              <a:ahLst/>
              <a:cxnLst/>
              <a:rect l="l" t="t" r="r" b="b"/>
              <a:pathLst>
                <a:path w="38100" h="63500">
                  <a:moveTo>
                    <a:pt x="0" y="0"/>
                  </a:moveTo>
                  <a:lnTo>
                    <a:pt x="0" y="62992"/>
                  </a:lnTo>
                  <a:lnTo>
                    <a:pt x="37795" y="62992"/>
                  </a:lnTo>
                  <a:lnTo>
                    <a:pt x="377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8274050" y="5486895"/>
              <a:ext cx="38100" cy="63500"/>
            </a:xfrm>
            <a:custGeom>
              <a:avLst/>
              <a:gdLst/>
              <a:ahLst/>
              <a:cxnLst/>
              <a:rect l="l" t="t" r="r" b="b"/>
              <a:pathLst>
                <a:path w="38100" h="63500">
                  <a:moveTo>
                    <a:pt x="0" y="62992"/>
                  </a:moveTo>
                  <a:lnTo>
                    <a:pt x="0" y="0"/>
                  </a:lnTo>
                  <a:lnTo>
                    <a:pt x="37795" y="0"/>
                  </a:lnTo>
                  <a:lnTo>
                    <a:pt x="37795" y="62992"/>
                  </a:lnTo>
                  <a:lnTo>
                    <a:pt x="0" y="629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7930464" y="5486895"/>
              <a:ext cx="38100" cy="63500"/>
            </a:xfrm>
            <a:custGeom>
              <a:avLst/>
              <a:gdLst/>
              <a:ahLst/>
              <a:cxnLst/>
              <a:rect l="l" t="t" r="r" b="b"/>
              <a:pathLst>
                <a:path w="38100" h="63500">
                  <a:moveTo>
                    <a:pt x="0" y="0"/>
                  </a:moveTo>
                  <a:lnTo>
                    <a:pt x="0" y="62992"/>
                  </a:lnTo>
                  <a:lnTo>
                    <a:pt x="37795" y="62992"/>
                  </a:lnTo>
                  <a:lnTo>
                    <a:pt x="377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7930464" y="5486895"/>
              <a:ext cx="38100" cy="63500"/>
            </a:xfrm>
            <a:custGeom>
              <a:avLst/>
              <a:gdLst/>
              <a:ahLst/>
              <a:cxnLst/>
              <a:rect l="l" t="t" r="r" b="b"/>
              <a:pathLst>
                <a:path w="38100" h="63500">
                  <a:moveTo>
                    <a:pt x="0" y="62992"/>
                  </a:moveTo>
                  <a:lnTo>
                    <a:pt x="0" y="0"/>
                  </a:lnTo>
                  <a:lnTo>
                    <a:pt x="37795" y="0"/>
                  </a:lnTo>
                  <a:lnTo>
                    <a:pt x="37795" y="62992"/>
                  </a:lnTo>
                  <a:lnTo>
                    <a:pt x="0" y="629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8311845" y="4078313"/>
              <a:ext cx="41275" cy="96520"/>
            </a:xfrm>
            <a:custGeom>
              <a:avLst/>
              <a:gdLst/>
              <a:ahLst/>
              <a:cxnLst/>
              <a:rect l="l" t="t" r="r" b="b"/>
              <a:pathLst>
                <a:path w="41275" h="96520">
                  <a:moveTo>
                    <a:pt x="0" y="0"/>
                  </a:moveTo>
                  <a:lnTo>
                    <a:pt x="0" y="96202"/>
                  </a:lnTo>
                  <a:lnTo>
                    <a:pt x="41236" y="96202"/>
                  </a:lnTo>
                  <a:lnTo>
                    <a:pt x="41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8311845" y="4078313"/>
              <a:ext cx="41275" cy="96520"/>
            </a:xfrm>
            <a:custGeom>
              <a:avLst/>
              <a:gdLst/>
              <a:ahLst/>
              <a:cxnLst/>
              <a:rect l="l" t="t" r="r" b="b"/>
              <a:pathLst>
                <a:path w="41275" h="96520">
                  <a:moveTo>
                    <a:pt x="0" y="96202"/>
                  </a:moveTo>
                  <a:lnTo>
                    <a:pt x="0" y="0"/>
                  </a:lnTo>
                  <a:lnTo>
                    <a:pt x="41236" y="0"/>
                  </a:lnTo>
                  <a:lnTo>
                    <a:pt x="41236" y="96202"/>
                  </a:lnTo>
                  <a:lnTo>
                    <a:pt x="0" y="9620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7888084" y="4078313"/>
              <a:ext cx="42545" cy="96520"/>
            </a:xfrm>
            <a:custGeom>
              <a:avLst/>
              <a:gdLst/>
              <a:ahLst/>
              <a:cxnLst/>
              <a:rect l="l" t="t" r="r" b="b"/>
              <a:pathLst>
                <a:path w="42545" h="96520">
                  <a:moveTo>
                    <a:pt x="0" y="0"/>
                  </a:moveTo>
                  <a:lnTo>
                    <a:pt x="0" y="96202"/>
                  </a:lnTo>
                  <a:lnTo>
                    <a:pt x="42379" y="96202"/>
                  </a:lnTo>
                  <a:lnTo>
                    <a:pt x="423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7888084" y="4078313"/>
              <a:ext cx="42545" cy="96520"/>
            </a:xfrm>
            <a:custGeom>
              <a:avLst/>
              <a:gdLst/>
              <a:ahLst/>
              <a:cxnLst/>
              <a:rect l="l" t="t" r="r" b="b"/>
              <a:pathLst>
                <a:path w="42545" h="96520">
                  <a:moveTo>
                    <a:pt x="0" y="96202"/>
                  </a:moveTo>
                  <a:lnTo>
                    <a:pt x="0" y="0"/>
                  </a:lnTo>
                  <a:lnTo>
                    <a:pt x="42379" y="0"/>
                  </a:lnTo>
                  <a:lnTo>
                    <a:pt x="42379" y="96202"/>
                  </a:lnTo>
                  <a:lnTo>
                    <a:pt x="0" y="9620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7240993" y="5083873"/>
              <a:ext cx="387350" cy="388620"/>
            </a:xfrm>
            <a:custGeom>
              <a:avLst/>
              <a:gdLst/>
              <a:ahLst/>
              <a:cxnLst/>
              <a:rect l="l" t="t" r="r" b="b"/>
              <a:pathLst>
                <a:path w="387350" h="388620">
                  <a:moveTo>
                    <a:pt x="0" y="172935"/>
                  </a:moveTo>
                  <a:lnTo>
                    <a:pt x="0" y="211874"/>
                  </a:lnTo>
                  <a:lnTo>
                    <a:pt x="6883" y="249669"/>
                  </a:lnTo>
                  <a:lnTo>
                    <a:pt x="13754" y="267995"/>
                  </a:lnTo>
                  <a:lnTo>
                    <a:pt x="21767" y="285178"/>
                  </a:lnTo>
                  <a:lnTo>
                    <a:pt x="30924" y="301205"/>
                  </a:lnTo>
                  <a:lnTo>
                    <a:pt x="43522" y="314947"/>
                  </a:lnTo>
                  <a:lnTo>
                    <a:pt x="54978" y="328701"/>
                  </a:lnTo>
                  <a:lnTo>
                    <a:pt x="69862" y="342442"/>
                  </a:lnTo>
                  <a:lnTo>
                    <a:pt x="84759" y="353898"/>
                  </a:lnTo>
                  <a:lnTo>
                    <a:pt x="116827" y="372211"/>
                  </a:lnTo>
                  <a:lnTo>
                    <a:pt x="136296" y="377939"/>
                  </a:lnTo>
                  <a:lnTo>
                    <a:pt x="153479" y="383666"/>
                  </a:lnTo>
                  <a:lnTo>
                    <a:pt x="172948" y="387108"/>
                  </a:lnTo>
                  <a:lnTo>
                    <a:pt x="193560" y="388251"/>
                  </a:lnTo>
                  <a:lnTo>
                    <a:pt x="211886" y="387108"/>
                  </a:lnTo>
                  <a:lnTo>
                    <a:pt x="266865" y="372211"/>
                  </a:lnTo>
                  <a:lnTo>
                    <a:pt x="314960" y="343585"/>
                  </a:lnTo>
                  <a:lnTo>
                    <a:pt x="352755" y="302361"/>
                  </a:lnTo>
                  <a:lnTo>
                    <a:pt x="377952" y="250812"/>
                  </a:lnTo>
                  <a:lnTo>
                    <a:pt x="385965" y="213017"/>
                  </a:lnTo>
                  <a:lnTo>
                    <a:pt x="387108" y="193547"/>
                  </a:lnTo>
                  <a:lnTo>
                    <a:pt x="385965" y="172935"/>
                  </a:lnTo>
                  <a:lnTo>
                    <a:pt x="372224" y="117957"/>
                  </a:lnTo>
                  <a:lnTo>
                    <a:pt x="343598" y="71005"/>
                  </a:lnTo>
                  <a:lnTo>
                    <a:pt x="302361" y="33210"/>
                  </a:lnTo>
                  <a:lnTo>
                    <a:pt x="250825" y="8013"/>
                  </a:lnTo>
                  <a:lnTo>
                    <a:pt x="213029" y="1142"/>
                  </a:lnTo>
                  <a:lnTo>
                    <a:pt x="193560" y="0"/>
                  </a:lnTo>
                  <a:lnTo>
                    <a:pt x="154622" y="2285"/>
                  </a:lnTo>
                  <a:lnTo>
                    <a:pt x="101942" y="20612"/>
                  </a:lnTo>
                  <a:lnTo>
                    <a:pt x="57276" y="54978"/>
                  </a:lnTo>
                  <a:lnTo>
                    <a:pt x="22910" y="99644"/>
                  </a:lnTo>
                  <a:lnTo>
                    <a:pt x="3441" y="153466"/>
                  </a:lnTo>
                  <a:lnTo>
                    <a:pt x="0" y="172935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6399212" y="3767683"/>
              <a:ext cx="1972310" cy="1739264"/>
            </a:xfrm>
            <a:custGeom>
              <a:avLst/>
              <a:gdLst/>
              <a:ahLst/>
              <a:cxnLst/>
              <a:rect l="l" t="t" r="r" b="b"/>
              <a:pathLst>
                <a:path w="1972309" h="1739264">
                  <a:moveTo>
                    <a:pt x="1035342" y="1316189"/>
                  </a:moveTo>
                  <a:lnTo>
                    <a:pt x="996403" y="1318475"/>
                  </a:lnTo>
                  <a:lnTo>
                    <a:pt x="943724" y="1336802"/>
                  </a:lnTo>
                  <a:lnTo>
                    <a:pt x="899058" y="1371168"/>
                  </a:lnTo>
                  <a:lnTo>
                    <a:pt x="864692" y="1415834"/>
                  </a:lnTo>
                  <a:lnTo>
                    <a:pt x="845223" y="1469656"/>
                  </a:lnTo>
                  <a:lnTo>
                    <a:pt x="841781" y="1489125"/>
                  </a:lnTo>
                  <a:lnTo>
                    <a:pt x="841781" y="1528064"/>
                  </a:lnTo>
                  <a:lnTo>
                    <a:pt x="848664" y="1565859"/>
                  </a:lnTo>
                  <a:lnTo>
                    <a:pt x="863549" y="1601368"/>
                  </a:lnTo>
                  <a:lnTo>
                    <a:pt x="885304" y="1631137"/>
                  </a:lnTo>
                  <a:lnTo>
                    <a:pt x="896759" y="1644891"/>
                  </a:lnTo>
                  <a:lnTo>
                    <a:pt x="911644" y="1658632"/>
                  </a:lnTo>
                  <a:lnTo>
                    <a:pt x="926541" y="1670088"/>
                  </a:lnTo>
                  <a:lnTo>
                    <a:pt x="958608" y="1688401"/>
                  </a:lnTo>
                  <a:lnTo>
                    <a:pt x="978077" y="1694129"/>
                  </a:lnTo>
                  <a:lnTo>
                    <a:pt x="995260" y="1699856"/>
                  </a:lnTo>
                  <a:lnTo>
                    <a:pt x="1014729" y="1703298"/>
                  </a:lnTo>
                  <a:lnTo>
                    <a:pt x="1035342" y="1704441"/>
                  </a:lnTo>
                  <a:lnTo>
                    <a:pt x="1053668" y="1703298"/>
                  </a:lnTo>
                  <a:lnTo>
                    <a:pt x="1108646" y="1688401"/>
                  </a:lnTo>
                  <a:lnTo>
                    <a:pt x="1156741" y="1659775"/>
                  </a:lnTo>
                  <a:lnTo>
                    <a:pt x="1194536" y="1618551"/>
                  </a:lnTo>
                  <a:lnTo>
                    <a:pt x="1219733" y="1567002"/>
                  </a:lnTo>
                  <a:lnTo>
                    <a:pt x="1227747" y="1529207"/>
                  </a:lnTo>
                  <a:lnTo>
                    <a:pt x="1228890" y="1509737"/>
                  </a:lnTo>
                  <a:lnTo>
                    <a:pt x="1227747" y="1489125"/>
                  </a:lnTo>
                  <a:lnTo>
                    <a:pt x="1214005" y="1434147"/>
                  </a:lnTo>
                  <a:lnTo>
                    <a:pt x="1185379" y="1387195"/>
                  </a:lnTo>
                  <a:lnTo>
                    <a:pt x="1144143" y="1349400"/>
                  </a:lnTo>
                  <a:lnTo>
                    <a:pt x="1092606" y="1324203"/>
                  </a:lnTo>
                  <a:lnTo>
                    <a:pt x="1054811" y="1317332"/>
                  </a:lnTo>
                  <a:lnTo>
                    <a:pt x="1035342" y="1316189"/>
                  </a:lnTo>
                  <a:close/>
                </a:path>
                <a:path w="1972309" h="1739264">
                  <a:moveTo>
                    <a:pt x="858964" y="1356271"/>
                  </a:moveTo>
                  <a:lnTo>
                    <a:pt x="832624" y="1394066"/>
                  </a:lnTo>
                  <a:lnTo>
                    <a:pt x="815441" y="1435303"/>
                  </a:lnTo>
                  <a:lnTo>
                    <a:pt x="806284" y="1479969"/>
                  </a:lnTo>
                  <a:lnTo>
                    <a:pt x="806284" y="1524634"/>
                  </a:lnTo>
                  <a:lnTo>
                    <a:pt x="814298" y="1569300"/>
                  </a:lnTo>
                  <a:lnTo>
                    <a:pt x="830338" y="1611668"/>
                  </a:lnTo>
                  <a:lnTo>
                    <a:pt x="855535" y="1650619"/>
                  </a:lnTo>
                  <a:lnTo>
                    <a:pt x="888746" y="1684972"/>
                  </a:lnTo>
                  <a:lnTo>
                    <a:pt x="926541" y="1711312"/>
                  </a:lnTo>
                  <a:lnTo>
                    <a:pt x="967765" y="1728495"/>
                  </a:lnTo>
                  <a:lnTo>
                    <a:pt x="1011288" y="1737652"/>
                  </a:lnTo>
                  <a:lnTo>
                    <a:pt x="1034199" y="1738795"/>
                  </a:lnTo>
                  <a:lnTo>
                    <a:pt x="1057109" y="1737652"/>
                  </a:lnTo>
                  <a:lnTo>
                    <a:pt x="1100620" y="1730781"/>
                  </a:lnTo>
                  <a:lnTo>
                    <a:pt x="1143000" y="1713598"/>
                  </a:lnTo>
                  <a:lnTo>
                    <a:pt x="1181938" y="1689557"/>
                  </a:lnTo>
                  <a:lnTo>
                    <a:pt x="1216291" y="1656333"/>
                  </a:lnTo>
                  <a:lnTo>
                    <a:pt x="1242631" y="1618551"/>
                  </a:lnTo>
                  <a:lnTo>
                    <a:pt x="1259814" y="1576171"/>
                  </a:lnTo>
                  <a:lnTo>
                    <a:pt x="1268984" y="1531505"/>
                  </a:lnTo>
                  <a:lnTo>
                    <a:pt x="1268984" y="1486839"/>
                  </a:lnTo>
                  <a:lnTo>
                    <a:pt x="1260970" y="1442173"/>
                  </a:lnTo>
                  <a:lnTo>
                    <a:pt x="1244930" y="1399794"/>
                  </a:lnTo>
                  <a:lnTo>
                    <a:pt x="1219733" y="1360855"/>
                  </a:lnTo>
                  <a:lnTo>
                    <a:pt x="1186522" y="1327645"/>
                  </a:lnTo>
                  <a:lnTo>
                    <a:pt x="1172781" y="1317332"/>
                  </a:lnTo>
                  <a:lnTo>
                    <a:pt x="1160183" y="1307020"/>
                  </a:lnTo>
                  <a:lnTo>
                    <a:pt x="1145286" y="1300149"/>
                  </a:lnTo>
                  <a:lnTo>
                    <a:pt x="1130401" y="1292136"/>
                  </a:lnTo>
                  <a:lnTo>
                    <a:pt x="1115504" y="1286408"/>
                  </a:lnTo>
                  <a:lnTo>
                    <a:pt x="1099477" y="1281836"/>
                  </a:lnTo>
                  <a:lnTo>
                    <a:pt x="1083449" y="1278394"/>
                  </a:lnTo>
                  <a:lnTo>
                    <a:pt x="1066266" y="1274952"/>
                  </a:lnTo>
                  <a:lnTo>
                    <a:pt x="1014729" y="1274952"/>
                  </a:lnTo>
                  <a:lnTo>
                    <a:pt x="997546" y="1277251"/>
                  </a:lnTo>
                  <a:lnTo>
                    <a:pt x="981519" y="1280680"/>
                  </a:lnTo>
                  <a:lnTo>
                    <a:pt x="965479" y="1285265"/>
                  </a:lnTo>
                  <a:lnTo>
                    <a:pt x="948296" y="1290993"/>
                  </a:lnTo>
                  <a:lnTo>
                    <a:pt x="932268" y="1299006"/>
                  </a:lnTo>
                </a:path>
                <a:path w="1972309" h="1739264">
                  <a:moveTo>
                    <a:pt x="508508" y="1570443"/>
                  </a:moveTo>
                  <a:lnTo>
                    <a:pt x="447814" y="1576171"/>
                  </a:lnTo>
                </a:path>
                <a:path w="1972309" h="1739264">
                  <a:moveTo>
                    <a:pt x="1531251" y="0"/>
                  </a:moveTo>
                  <a:lnTo>
                    <a:pt x="1912632" y="0"/>
                  </a:lnTo>
                </a:path>
                <a:path w="1972309" h="1739264">
                  <a:moveTo>
                    <a:pt x="1972183" y="1508798"/>
                  </a:moveTo>
                  <a:lnTo>
                    <a:pt x="1912632" y="1515668"/>
                  </a:lnTo>
                </a:path>
                <a:path w="1972309" h="1739264">
                  <a:moveTo>
                    <a:pt x="447814" y="5854"/>
                  </a:moveTo>
                  <a:lnTo>
                    <a:pt x="59562" y="5854"/>
                  </a:lnTo>
                </a:path>
                <a:path w="1972309" h="1739264">
                  <a:moveTo>
                    <a:pt x="1972183" y="1563776"/>
                  </a:moveTo>
                  <a:lnTo>
                    <a:pt x="1912632" y="1569504"/>
                  </a:lnTo>
                </a:path>
                <a:path w="1972309" h="1739264">
                  <a:moveTo>
                    <a:pt x="508508" y="1515465"/>
                  </a:moveTo>
                  <a:lnTo>
                    <a:pt x="447814" y="1522336"/>
                  </a:lnTo>
                </a:path>
                <a:path w="1972309" h="1739264">
                  <a:moveTo>
                    <a:pt x="59562" y="1558988"/>
                  </a:moveTo>
                  <a:lnTo>
                    <a:pt x="0" y="1567002"/>
                  </a:lnTo>
                </a:path>
                <a:path w="1972309" h="1739264">
                  <a:moveTo>
                    <a:pt x="1531251" y="1618551"/>
                  </a:moveTo>
                  <a:lnTo>
                    <a:pt x="1471688" y="162312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5" name="object 155"/>
          <p:cNvSpPr txBox="1"/>
          <p:nvPr/>
        </p:nvSpPr>
        <p:spPr>
          <a:xfrm>
            <a:off x="9208216" y="4573803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6" name="object 156"/>
          <p:cNvSpPr txBox="1"/>
          <p:nvPr/>
        </p:nvSpPr>
        <p:spPr>
          <a:xfrm>
            <a:off x="5423600" y="4573803"/>
            <a:ext cx="1504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7" name="object 157"/>
          <p:cNvSpPr txBox="1"/>
          <p:nvPr/>
        </p:nvSpPr>
        <p:spPr>
          <a:xfrm>
            <a:off x="5423600" y="5386599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8" name="object 158"/>
          <p:cNvSpPr txBox="1"/>
          <p:nvPr/>
        </p:nvSpPr>
        <p:spPr>
          <a:xfrm>
            <a:off x="7366716" y="5119903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9" name="object 159"/>
          <p:cNvSpPr/>
          <p:nvPr/>
        </p:nvSpPr>
        <p:spPr>
          <a:xfrm>
            <a:off x="900214" y="1438173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0" name="object 160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1" name="object 161" descr="$PPTXTitle"/>
          <p:cNvSpPr txBox="1">
            <a:spLocks noGrp="1"/>
          </p:cNvSpPr>
          <p:nvPr>
            <p:ph type="title"/>
          </p:nvPr>
        </p:nvSpPr>
        <p:spPr>
          <a:xfrm>
            <a:off x="3347442" y="1538502"/>
            <a:ext cx="4000500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</a:t>
            </a:r>
            <a:r>
              <a:rPr dirty="0" spc="-95"/>
              <a:t> </a:t>
            </a:r>
            <a:r>
              <a:rPr dirty="0" spc="-125"/>
              <a:t>de</a:t>
            </a:r>
            <a:r>
              <a:rPr dirty="0" spc="-90"/>
              <a:t> </a:t>
            </a:r>
            <a:r>
              <a:rPr dirty="0" spc="100"/>
              <a:t>4/2</a:t>
            </a:r>
            <a:r>
              <a:rPr dirty="0" spc="-90"/>
              <a:t> vías, </a:t>
            </a:r>
            <a:r>
              <a:rPr dirty="0" spc="-105"/>
              <a:t>asiento</a:t>
            </a:r>
            <a:r>
              <a:rPr dirty="0" spc="-90"/>
              <a:t> </a:t>
            </a:r>
            <a:r>
              <a:rPr dirty="0" spc="-125"/>
              <a:t>de</a:t>
            </a:r>
            <a:r>
              <a:rPr dirty="0" spc="-95"/>
              <a:t> </a:t>
            </a:r>
            <a:r>
              <a:rPr dirty="0" spc="-25"/>
              <a:t>plato</a:t>
            </a:r>
          </a:p>
        </p:txBody>
      </p:sp>
      <p:grpSp>
        <p:nvGrpSpPr>
          <p:cNvPr id="162" name="object 162"/>
          <p:cNvGrpSpPr/>
          <p:nvPr/>
        </p:nvGrpSpPr>
        <p:grpSpPr>
          <a:xfrm>
            <a:off x="4281347" y="2064511"/>
            <a:ext cx="1056005" cy="553085"/>
            <a:chOff x="4281347" y="2064511"/>
            <a:chExt cx="1056005" cy="553085"/>
          </a:xfrm>
        </p:grpSpPr>
        <p:sp>
          <p:nvSpPr>
            <p:cNvPr id="163" name="object 163"/>
            <p:cNvSpPr/>
            <p:nvPr/>
          </p:nvSpPr>
          <p:spPr>
            <a:xfrm>
              <a:off x="4286745" y="2159914"/>
              <a:ext cx="720090" cy="361315"/>
            </a:xfrm>
            <a:custGeom>
              <a:avLst/>
              <a:gdLst/>
              <a:ahLst/>
              <a:cxnLst/>
              <a:rect l="l" t="t" r="r" b="b"/>
              <a:pathLst>
                <a:path w="720089" h="361314">
                  <a:moveTo>
                    <a:pt x="0" y="360997"/>
                  </a:moveTo>
                  <a:lnTo>
                    <a:pt x="0" y="0"/>
                  </a:lnTo>
                  <a:lnTo>
                    <a:pt x="359981" y="0"/>
                  </a:lnTo>
                  <a:lnTo>
                    <a:pt x="359981" y="360997"/>
                  </a:lnTo>
                  <a:lnTo>
                    <a:pt x="0" y="360997"/>
                  </a:lnTo>
                  <a:close/>
                </a:path>
                <a:path w="720089" h="361314">
                  <a:moveTo>
                    <a:pt x="359994" y="360997"/>
                  </a:moveTo>
                  <a:lnTo>
                    <a:pt x="359994" y="0"/>
                  </a:lnTo>
                  <a:lnTo>
                    <a:pt x="720064" y="0"/>
                  </a:lnTo>
                  <a:lnTo>
                    <a:pt x="720064" y="360997"/>
                  </a:lnTo>
                  <a:lnTo>
                    <a:pt x="359994" y="3609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4737531" y="2069909"/>
              <a:ext cx="182245" cy="90170"/>
            </a:xfrm>
            <a:custGeom>
              <a:avLst/>
              <a:gdLst/>
              <a:ahLst/>
              <a:cxnLst/>
              <a:rect l="l" t="t" r="r" b="b"/>
              <a:pathLst>
                <a:path w="182245" h="90169">
                  <a:moveTo>
                    <a:pt x="0" y="90004"/>
                  </a:moveTo>
                  <a:lnTo>
                    <a:pt x="0" y="215"/>
                  </a:lnTo>
                </a:path>
                <a:path w="182245" h="90169">
                  <a:moveTo>
                    <a:pt x="182245" y="89788"/>
                  </a:moveTo>
                  <a:lnTo>
                    <a:pt x="182245" y="0"/>
                  </a:lnTo>
                </a:path>
              </a:pathLst>
            </a:custGeom>
            <a:ln w="10795">
              <a:solidFill>
                <a:srgbClr val="45484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4737531" y="2250630"/>
              <a:ext cx="594360" cy="361315"/>
            </a:xfrm>
            <a:custGeom>
              <a:avLst/>
              <a:gdLst/>
              <a:ahLst/>
              <a:cxnLst/>
              <a:rect l="l" t="t" r="r" b="b"/>
              <a:pathLst>
                <a:path w="594360" h="361314">
                  <a:moveTo>
                    <a:pt x="0" y="270281"/>
                  </a:moveTo>
                  <a:lnTo>
                    <a:pt x="0" y="360984"/>
                  </a:lnTo>
                </a:path>
                <a:path w="594360" h="361314">
                  <a:moveTo>
                    <a:pt x="593953" y="89789"/>
                  </a:moveTo>
                  <a:lnTo>
                    <a:pt x="566458" y="179578"/>
                  </a:lnTo>
                  <a:lnTo>
                    <a:pt x="512406" y="0"/>
                  </a:lnTo>
                  <a:lnTo>
                    <a:pt x="458343" y="179578"/>
                  </a:lnTo>
                  <a:lnTo>
                    <a:pt x="404291" y="0"/>
                  </a:lnTo>
                  <a:lnTo>
                    <a:pt x="350227" y="179578"/>
                  </a:lnTo>
                  <a:lnTo>
                    <a:pt x="296176" y="0"/>
                  </a:lnTo>
                  <a:lnTo>
                    <a:pt x="269608" y="89789"/>
                  </a:lnTo>
                </a:path>
                <a:path w="594360" h="361314">
                  <a:moveTo>
                    <a:pt x="180746" y="342887"/>
                  </a:moveTo>
                  <a:lnTo>
                    <a:pt x="222656" y="270497"/>
                  </a:lnTo>
                  <a:lnTo>
                    <a:pt x="139268" y="270497"/>
                  </a:lnTo>
                  <a:lnTo>
                    <a:pt x="180746" y="3428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66" name="object 166"/>
          <p:cNvSpPr txBox="1"/>
          <p:nvPr/>
        </p:nvSpPr>
        <p:spPr>
          <a:xfrm>
            <a:off x="4623516" y="1995447"/>
            <a:ext cx="4114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29565" algn="l"/>
              </a:tabLst>
            </a:pPr>
            <a:r>
              <a:rPr dirty="0" sz="1000" spc="-50">
                <a:latin typeface="Arial"/>
                <a:cs typeface="Arial"/>
              </a:rPr>
              <a:t>4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7" name="object 167"/>
          <p:cNvSpPr txBox="1"/>
          <p:nvPr/>
        </p:nvSpPr>
        <p:spPr>
          <a:xfrm>
            <a:off x="4610816" y="2516148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8" name="object 168"/>
          <p:cNvSpPr txBox="1"/>
          <p:nvPr/>
        </p:nvSpPr>
        <p:spPr>
          <a:xfrm>
            <a:off x="4953721" y="2516148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69" name="object 169"/>
          <p:cNvGrpSpPr/>
          <p:nvPr/>
        </p:nvGrpSpPr>
        <p:grpSpPr>
          <a:xfrm>
            <a:off x="3920363" y="2154161"/>
            <a:ext cx="1005205" cy="373380"/>
            <a:chOff x="3920363" y="2154161"/>
            <a:chExt cx="1005205" cy="373380"/>
          </a:xfrm>
        </p:grpSpPr>
        <p:sp>
          <p:nvSpPr>
            <p:cNvPr id="170" name="object 170"/>
            <p:cNvSpPr/>
            <p:nvPr/>
          </p:nvSpPr>
          <p:spPr>
            <a:xfrm>
              <a:off x="3925760" y="2159558"/>
              <a:ext cx="993140" cy="362585"/>
            </a:xfrm>
            <a:custGeom>
              <a:avLst/>
              <a:gdLst/>
              <a:ahLst/>
              <a:cxnLst/>
              <a:rect l="l" t="t" r="r" b="b"/>
              <a:pathLst>
                <a:path w="993139" h="362585">
                  <a:moveTo>
                    <a:pt x="0" y="180860"/>
                  </a:moveTo>
                  <a:lnTo>
                    <a:pt x="2747" y="166773"/>
                  </a:lnTo>
                  <a:lnTo>
                    <a:pt x="10304" y="155433"/>
                  </a:lnTo>
                  <a:lnTo>
                    <a:pt x="21640" y="147872"/>
                  </a:lnTo>
                  <a:lnTo>
                    <a:pt x="35725" y="145122"/>
                  </a:lnTo>
                  <a:lnTo>
                    <a:pt x="360984" y="145122"/>
                  </a:lnTo>
                  <a:lnTo>
                    <a:pt x="360984" y="216585"/>
                  </a:lnTo>
                  <a:lnTo>
                    <a:pt x="35725" y="216585"/>
                  </a:lnTo>
                  <a:lnTo>
                    <a:pt x="23574" y="213838"/>
                  </a:lnTo>
                  <a:lnTo>
                    <a:pt x="12023" y="206281"/>
                  </a:lnTo>
                  <a:lnTo>
                    <a:pt x="3392" y="194945"/>
                  </a:lnTo>
                  <a:lnTo>
                    <a:pt x="0" y="180860"/>
                  </a:lnTo>
                  <a:close/>
                </a:path>
                <a:path w="993139" h="362585">
                  <a:moveTo>
                    <a:pt x="450773" y="361581"/>
                  </a:moveTo>
                  <a:lnTo>
                    <a:pt x="450773" y="584"/>
                  </a:lnTo>
                </a:path>
                <a:path w="993139" h="362585">
                  <a:moveTo>
                    <a:pt x="631723" y="812"/>
                  </a:moveTo>
                  <a:lnTo>
                    <a:pt x="631723" y="361810"/>
                  </a:lnTo>
                </a:path>
                <a:path w="993139" h="362585">
                  <a:moveTo>
                    <a:pt x="812952" y="0"/>
                  </a:moveTo>
                  <a:lnTo>
                    <a:pt x="992949" y="361391"/>
                  </a:lnTo>
                </a:path>
                <a:path w="993139" h="362585">
                  <a:moveTo>
                    <a:pt x="812952" y="362394"/>
                  </a:moveTo>
                  <a:lnTo>
                    <a:pt x="992949" y="100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4359122" y="2160943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37" y="107480"/>
                  </a:lnTo>
                  <a:lnTo>
                    <a:pt x="17411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4359122" y="2160943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0"/>
                  </a:moveTo>
                  <a:lnTo>
                    <a:pt x="35737" y="107480"/>
                  </a:lnTo>
                  <a:lnTo>
                    <a:pt x="0" y="107480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4540084" y="241308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0"/>
                  </a:moveTo>
                  <a:lnTo>
                    <a:pt x="17399" y="107480"/>
                  </a:lnTo>
                  <a:lnTo>
                    <a:pt x="357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4540084" y="2413088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399" y="107480"/>
                  </a:moveTo>
                  <a:lnTo>
                    <a:pt x="35725" y="0"/>
                  </a:lnTo>
                  <a:lnTo>
                    <a:pt x="0" y="0"/>
                  </a:lnTo>
                  <a:lnTo>
                    <a:pt x="17399" y="1074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75" name="object 17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4847285" y="2412238"/>
              <a:ext cx="76822" cy="114109"/>
            </a:xfrm>
            <a:prstGeom prst="rect">
              <a:avLst/>
            </a:prstGeom>
          </p:spPr>
        </p:pic>
        <p:pic>
          <p:nvPicPr>
            <p:cNvPr id="176" name="object 17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4848352" y="2154301"/>
              <a:ext cx="76822" cy="114109"/>
            </a:xfrm>
            <a:prstGeom prst="rect">
              <a:avLst/>
            </a:prstGeom>
          </p:spPr>
        </p:pic>
      </p:grpSp>
      <p:grpSp>
        <p:nvGrpSpPr>
          <p:cNvPr id="177" name="object 177"/>
          <p:cNvGrpSpPr/>
          <p:nvPr/>
        </p:nvGrpSpPr>
        <p:grpSpPr>
          <a:xfrm>
            <a:off x="8742083" y="1973808"/>
            <a:ext cx="730885" cy="553085"/>
            <a:chOff x="8742083" y="1973808"/>
            <a:chExt cx="730885" cy="553085"/>
          </a:xfrm>
        </p:grpSpPr>
        <p:sp>
          <p:nvSpPr>
            <p:cNvPr id="178" name="object 178"/>
            <p:cNvSpPr/>
            <p:nvPr/>
          </p:nvSpPr>
          <p:spPr>
            <a:xfrm>
              <a:off x="8747480" y="2069210"/>
              <a:ext cx="720090" cy="361315"/>
            </a:xfrm>
            <a:custGeom>
              <a:avLst/>
              <a:gdLst/>
              <a:ahLst/>
              <a:cxnLst/>
              <a:rect l="l" t="t" r="r" b="b"/>
              <a:pathLst>
                <a:path w="720090" h="361314">
                  <a:moveTo>
                    <a:pt x="0" y="360997"/>
                  </a:moveTo>
                  <a:lnTo>
                    <a:pt x="0" y="0"/>
                  </a:lnTo>
                  <a:lnTo>
                    <a:pt x="359981" y="0"/>
                  </a:lnTo>
                  <a:lnTo>
                    <a:pt x="359981" y="360997"/>
                  </a:lnTo>
                  <a:lnTo>
                    <a:pt x="0" y="360997"/>
                  </a:lnTo>
                  <a:close/>
                </a:path>
                <a:path w="720090" h="361314">
                  <a:moveTo>
                    <a:pt x="359981" y="360997"/>
                  </a:moveTo>
                  <a:lnTo>
                    <a:pt x="359981" y="0"/>
                  </a:lnTo>
                  <a:lnTo>
                    <a:pt x="720051" y="0"/>
                  </a:lnTo>
                  <a:lnTo>
                    <a:pt x="720051" y="360997"/>
                  </a:lnTo>
                  <a:lnTo>
                    <a:pt x="359981" y="3609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8837269" y="1979206"/>
              <a:ext cx="180975" cy="91440"/>
            </a:xfrm>
            <a:custGeom>
              <a:avLst/>
              <a:gdLst/>
              <a:ahLst/>
              <a:cxnLst/>
              <a:rect l="l" t="t" r="r" b="b"/>
              <a:pathLst>
                <a:path w="180975" h="91439">
                  <a:moveTo>
                    <a:pt x="0" y="91033"/>
                  </a:moveTo>
                  <a:lnTo>
                    <a:pt x="0" y="1244"/>
                  </a:lnTo>
                </a:path>
                <a:path w="180975" h="91439">
                  <a:moveTo>
                    <a:pt x="180949" y="89788"/>
                  </a:moveTo>
                  <a:lnTo>
                    <a:pt x="180949" y="0"/>
                  </a:lnTo>
                </a:path>
              </a:pathLst>
            </a:custGeom>
            <a:ln w="10795">
              <a:solidFill>
                <a:srgbClr val="454849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8837269" y="2430208"/>
              <a:ext cx="222885" cy="90805"/>
            </a:xfrm>
            <a:custGeom>
              <a:avLst/>
              <a:gdLst/>
              <a:ahLst/>
              <a:cxnLst/>
              <a:rect l="l" t="t" r="r" b="b"/>
              <a:pathLst>
                <a:path w="222884" h="90805">
                  <a:moveTo>
                    <a:pt x="0" y="0"/>
                  </a:moveTo>
                  <a:lnTo>
                    <a:pt x="0" y="90703"/>
                  </a:lnTo>
                </a:path>
                <a:path w="222884" h="90805">
                  <a:moveTo>
                    <a:pt x="180746" y="72593"/>
                  </a:moveTo>
                  <a:lnTo>
                    <a:pt x="222643" y="215"/>
                  </a:lnTo>
                  <a:lnTo>
                    <a:pt x="139255" y="215"/>
                  </a:lnTo>
                  <a:lnTo>
                    <a:pt x="180746" y="725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1" name="object 181"/>
          <p:cNvSpPr txBox="1"/>
          <p:nvPr/>
        </p:nvSpPr>
        <p:spPr>
          <a:xfrm>
            <a:off x="8712916" y="1906547"/>
            <a:ext cx="9525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2" name="object 182"/>
          <p:cNvSpPr txBox="1"/>
          <p:nvPr/>
        </p:nvSpPr>
        <p:spPr>
          <a:xfrm>
            <a:off x="9043120" y="1893848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3" name="object 183"/>
          <p:cNvSpPr txBox="1"/>
          <p:nvPr/>
        </p:nvSpPr>
        <p:spPr>
          <a:xfrm>
            <a:off x="8712916" y="2427248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4" name="object 184"/>
          <p:cNvSpPr txBox="1"/>
          <p:nvPr/>
        </p:nvSpPr>
        <p:spPr>
          <a:xfrm>
            <a:off x="9055820" y="2427248"/>
            <a:ext cx="9398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185" name="object 185"/>
          <p:cNvGrpSpPr/>
          <p:nvPr/>
        </p:nvGrpSpPr>
        <p:grpSpPr>
          <a:xfrm>
            <a:off x="8110118" y="2063445"/>
            <a:ext cx="1687830" cy="545465"/>
            <a:chOff x="8110118" y="2063445"/>
            <a:chExt cx="1687830" cy="545465"/>
          </a:xfrm>
        </p:grpSpPr>
        <p:sp>
          <p:nvSpPr>
            <p:cNvPr id="186" name="object 186"/>
            <p:cNvSpPr/>
            <p:nvPr/>
          </p:nvSpPr>
          <p:spPr>
            <a:xfrm>
              <a:off x="8837256" y="2068842"/>
              <a:ext cx="542290" cy="362585"/>
            </a:xfrm>
            <a:custGeom>
              <a:avLst/>
              <a:gdLst/>
              <a:ahLst/>
              <a:cxnLst/>
              <a:rect l="l" t="t" r="r" b="b"/>
              <a:pathLst>
                <a:path w="542290" h="362585">
                  <a:moveTo>
                    <a:pt x="0" y="361594"/>
                  </a:moveTo>
                  <a:lnTo>
                    <a:pt x="0" y="596"/>
                  </a:lnTo>
                </a:path>
                <a:path w="542290" h="362585">
                  <a:moveTo>
                    <a:pt x="180962" y="825"/>
                  </a:moveTo>
                  <a:lnTo>
                    <a:pt x="180962" y="361810"/>
                  </a:lnTo>
                </a:path>
                <a:path w="542290" h="362585">
                  <a:moveTo>
                    <a:pt x="362191" y="0"/>
                  </a:moveTo>
                  <a:lnTo>
                    <a:pt x="542188" y="361391"/>
                  </a:lnTo>
                </a:path>
                <a:path w="542290" h="362585">
                  <a:moveTo>
                    <a:pt x="362191" y="362407"/>
                  </a:moveTo>
                  <a:lnTo>
                    <a:pt x="542188" y="101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8819857" y="2070239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107480"/>
                  </a:moveTo>
                  <a:lnTo>
                    <a:pt x="35725" y="107480"/>
                  </a:lnTo>
                  <a:lnTo>
                    <a:pt x="17398" y="0"/>
                  </a:lnTo>
                  <a:lnTo>
                    <a:pt x="0" y="10748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8819857" y="2070239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398" y="0"/>
                  </a:moveTo>
                  <a:lnTo>
                    <a:pt x="35725" y="107480"/>
                  </a:lnTo>
                  <a:lnTo>
                    <a:pt x="0" y="107480"/>
                  </a:lnTo>
                  <a:lnTo>
                    <a:pt x="1739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9000807" y="2322385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0" y="0"/>
                  </a:moveTo>
                  <a:lnTo>
                    <a:pt x="17411" y="107467"/>
                  </a:lnTo>
                  <a:lnTo>
                    <a:pt x="357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9000807" y="2322385"/>
              <a:ext cx="36195" cy="107950"/>
            </a:xfrm>
            <a:custGeom>
              <a:avLst/>
              <a:gdLst/>
              <a:ahLst/>
              <a:cxnLst/>
              <a:rect l="l" t="t" r="r" b="b"/>
              <a:pathLst>
                <a:path w="36195" h="107950">
                  <a:moveTo>
                    <a:pt x="17411" y="107467"/>
                  </a:moveTo>
                  <a:lnTo>
                    <a:pt x="35737" y="0"/>
                  </a:lnTo>
                  <a:lnTo>
                    <a:pt x="0" y="0"/>
                  </a:lnTo>
                  <a:lnTo>
                    <a:pt x="17411" y="10746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91" name="object 19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308020" y="2321534"/>
              <a:ext cx="76822" cy="114096"/>
            </a:xfrm>
            <a:prstGeom prst="rect">
              <a:avLst/>
            </a:prstGeom>
          </p:spPr>
        </p:pic>
        <p:pic>
          <p:nvPicPr>
            <p:cNvPr id="192" name="object 19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309087" y="2063597"/>
              <a:ext cx="76822" cy="114109"/>
            </a:xfrm>
            <a:prstGeom prst="rect">
              <a:avLst/>
            </a:prstGeom>
          </p:spPr>
        </p:pic>
        <p:sp>
          <p:nvSpPr>
            <p:cNvPr id="193" name="object 193"/>
            <p:cNvSpPr/>
            <p:nvPr/>
          </p:nvSpPr>
          <p:spPr>
            <a:xfrm>
              <a:off x="8115515" y="2086787"/>
              <a:ext cx="1677035" cy="516255"/>
            </a:xfrm>
            <a:custGeom>
              <a:avLst/>
              <a:gdLst/>
              <a:ahLst/>
              <a:cxnLst/>
              <a:rect l="l" t="t" r="r" b="b"/>
              <a:pathLst>
                <a:path w="1677034" h="516255">
                  <a:moveTo>
                    <a:pt x="1676692" y="162699"/>
                  </a:moveTo>
                  <a:lnTo>
                    <a:pt x="1649209" y="252488"/>
                  </a:lnTo>
                  <a:lnTo>
                    <a:pt x="1595158" y="72910"/>
                  </a:lnTo>
                  <a:lnTo>
                    <a:pt x="1541094" y="252488"/>
                  </a:lnTo>
                  <a:lnTo>
                    <a:pt x="1487042" y="72910"/>
                  </a:lnTo>
                  <a:lnTo>
                    <a:pt x="1432979" y="252488"/>
                  </a:lnTo>
                  <a:lnTo>
                    <a:pt x="1378927" y="72910"/>
                  </a:lnTo>
                  <a:lnTo>
                    <a:pt x="1352346" y="162699"/>
                  </a:lnTo>
                </a:path>
                <a:path w="1677034" h="516255">
                  <a:moveTo>
                    <a:pt x="271208" y="162471"/>
                  </a:moveTo>
                  <a:lnTo>
                    <a:pt x="292848" y="129493"/>
                  </a:lnTo>
                  <a:lnTo>
                    <a:pt x="632193" y="126745"/>
                  </a:lnTo>
                  <a:lnTo>
                    <a:pt x="632193" y="198208"/>
                  </a:lnTo>
                  <a:lnTo>
                    <a:pt x="306933" y="198208"/>
                  </a:lnTo>
                  <a:lnTo>
                    <a:pt x="294782" y="195460"/>
                  </a:lnTo>
                  <a:lnTo>
                    <a:pt x="283232" y="187902"/>
                  </a:lnTo>
                  <a:lnTo>
                    <a:pt x="274600" y="176563"/>
                  </a:lnTo>
                  <a:lnTo>
                    <a:pt x="271208" y="162471"/>
                  </a:lnTo>
                  <a:close/>
                </a:path>
                <a:path w="1677034" h="516255">
                  <a:moveTo>
                    <a:pt x="271208" y="1079"/>
                  </a:moveTo>
                  <a:lnTo>
                    <a:pt x="0" y="272275"/>
                  </a:lnTo>
                </a:path>
                <a:path w="1677034" h="516255">
                  <a:moveTo>
                    <a:pt x="271208" y="216738"/>
                  </a:moveTo>
                  <a:lnTo>
                    <a:pt x="0" y="487946"/>
                  </a:lnTo>
                </a:path>
                <a:path w="1677034" h="516255">
                  <a:moveTo>
                    <a:pt x="271208" y="71691"/>
                  </a:moveTo>
                  <a:lnTo>
                    <a:pt x="0" y="342900"/>
                  </a:lnTo>
                </a:path>
                <a:path w="1677034" h="516255">
                  <a:moveTo>
                    <a:pt x="271208" y="143840"/>
                  </a:moveTo>
                  <a:lnTo>
                    <a:pt x="0" y="415048"/>
                  </a:lnTo>
                </a:path>
                <a:path w="1677034" h="516255">
                  <a:moveTo>
                    <a:pt x="45618" y="514464"/>
                  </a:moveTo>
                  <a:lnTo>
                    <a:pt x="253657" y="306425"/>
                  </a:lnTo>
                </a:path>
                <a:path w="1677034" h="516255">
                  <a:moveTo>
                    <a:pt x="1625" y="198513"/>
                  </a:moveTo>
                  <a:lnTo>
                    <a:pt x="189737" y="10401"/>
                  </a:lnTo>
                </a:path>
                <a:path w="1677034" h="516255">
                  <a:moveTo>
                    <a:pt x="1625" y="127126"/>
                  </a:moveTo>
                  <a:lnTo>
                    <a:pt x="118503" y="10248"/>
                  </a:lnTo>
                </a:path>
                <a:path w="1677034" h="516255">
                  <a:moveTo>
                    <a:pt x="1625" y="54990"/>
                  </a:moveTo>
                  <a:lnTo>
                    <a:pt x="55498" y="2019"/>
                  </a:lnTo>
                </a:path>
                <a:path w="1677034" h="516255">
                  <a:moveTo>
                    <a:pt x="271208" y="0"/>
                  </a:moveTo>
                  <a:lnTo>
                    <a:pt x="271208" y="270294"/>
                  </a:lnTo>
                  <a:lnTo>
                    <a:pt x="164363" y="467537"/>
                  </a:lnTo>
                  <a:lnTo>
                    <a:pt x="164363" y="51616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94" name="object 194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7306716" y="3382174"/>
            <a:ext cx="165201" cy="205511"/>
          </a:xfrm>
          <a:prstGeom prst="rect">
            <a:avLst/>
          </a:prstGeom>
        </p:spPr>
      </p:pic>
      <p:sp>
        <p:nvSpPr>
          <p:cNvPr id="195" name="object 195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196" name="object 196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249503" y="1995830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3" name="object 3"/>
          <p:cNvSpPr txBox="1"/>
          <p:nvPr/>
        </p:nvSpPr>
        <p:spPr>
          <a:xfrm>
            <a:off x="8572715" y="19958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" name="object 4"/>
          <p:cNvSpPr txBox="1"/>
          <p:nvPr/>
        </p:nvSpPr>
        <p:spPr>
          <a:xfrm>
            <a:off x="8250773" y="251652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5" name="object 5"/>
          <p:cNvSpPr txBox="1"/>
          <p:nvPr/>
        </p:nvSpPr>
        <p:spPr>
          <a:xfrm>
            <a:off x="8572715" y="251652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6" name="object 6"/>
          <p:cNvGrpSpPr/>
          <p:nvPr/>
        </p:nvGrpSpPr>
        <p:grpSpPr>
          <a:xfrm>
            <a:off x="7569377" y="2069172"/>
            <a:ext cx="1436370" cy="541655"/>
            <a:chOff x="7569377" y="2069172"/>
            <a:chExt cx="1436370" cy="541655"/>
          </a:xfrm>
        </p:grpSpPr>
        <p:sp>
          <p:nvSpPr>
            <p:cNvPr id="7" name="object 7"/>
            <p:cNvSpPr/>
            <p:nvPr/>
          </p:nvSpPr>
          <p:spPr>
            <a:xfrm>
              <a:off x="7923161" y="2069172"/>
              <a:ext cx="1077595" cy="541655"/>
            </a:xfrm>
            <a:custGeom>
              <a:avLst/>
              <a:gdLst/>
              <a:ahLst/>
              <a:cxnLst/>
              <a:rect l="l" t="t" r="r" b="b"/>
              <a:pathLst>
                <a:path w="1077595" h="541655">
                  <a:moveTo>
                    <a:pt x="629107" y="450799"/>
                  </a:moveTo>
                  <a:lnTo>
                    <a:pt x="629107" y="541324"/>
                  </a:lnTo>
                </a:path>
                <a:path w="1077595" h="541655">
                  <a:moveTo>
                    <a:pt x="629107" y="0"/>
                  </a:moveTo>
                  <a:lnTo>
                    <a:pt x="629107" y="90525"/>
                  </a:lnTo>
                </a:path>
                <a:path w="1077595" h="541655">
                  <a:moveTo>
                    <a:pt x="448970" y="450799"/>
                  </a:moveTo>
                  <a:lnTo>
                    <a:pt x="448970" y="541324"/>
                  </a:lnTo>
                </a:path>
                <a:path w="1077595" h="541655">
                  <a:moveTo>
                    <a:pt x="448970" y="90525"/>
                  </a:moveTo>
                  <a:lnTo>
                    <a:pt x="448970" y="914"/>
                  </a:lnTo>
                </a:path>
                <a:path w="1077595" h="541655">
                  <a:moveTo>
                    <a:pt x="359359" y="450799"/>
                  </a:moveTo>
                  <a:lnTo>
                    <a:pt x="359359" y="90525"/>
                  </a:lnTo>
                  <a:lnTo>
                    <a:pt x="718629" y="90525"/>
                  </a:lnTo>
                  <a:lnTo>
                    <a:pt x="718629" y="450799"/>
                  </a:lnTo>
                  <a:lnTo>
                    <a:pt x="359359" y="450799"/>
                  </a:lnTo>
                  <a:close/>
                </a:path>
                <a:path w="1077595" h="541655">
                  <a:moveTo>
                    <a:pt x="0" y="450799"/>
                  </a:moveTo>
                  <a:lnTo>
                    <a:pt x="0" y="90525"/>
                  </a:lnTo>
                  <a:lnTo>
                    <a:pt x="359270" y="90525"/>
                  </a:lnTo>
                  <a:lnTo>
                    <a:pt x="359270" y="450799"/>
                  </a:lnTo>
                  <a:lnTo>
                    <a:pt x="0" y="450799"/>
                  </a:lnTo>
                  <a:close/>
                </a:path>
                <a:path w="1077595" h="541655">
                  <a:moveTo>
                    <a:pt x="718616" y="450799"/>
                  </a:moveTo>
                  <a:lnTo>
                    <a:pt x="718616" y="90525"/>
                  </a:lnTo>
                  <a:lnTo>
                    <a:pt x="1077061" y="90525"/>
                  </a:lnTo>
                  <a:lnTo>
                    <a:pt x="1077061" y="450799"/>
                  </a:lnTo>
                  <a:lnTo>
                    <a:pt x="718616" y="450799"/>
                  </a:lnTo>
                  <a:close/>
                </a:path>
                <a:path w="1077595" h="541655">
                  <a:moveTo>
                    <a:pt x="269747" y="90525"/>
                  </a:moveTo>
                  <a:lnTo>
                    <a:pt x="269747" y="450799"/>
                  </a:lnTo>
                </a:path>
                <a:path w="1077595" h="541655">
                  <a:moveTo>
                    <a:pt x="89611" y="450799"/>
                  </a:moveTo>
                  <a:lnTo>
                    <a:pt x="89611" y="9052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8175535" y="2414206"/>
              <a:ext cx="36195" cy="105410"/>
            </a:xfrm>
            <a:custGeom>
              <a:avLst/>
              <a:gdLst/>
              <a:ahLst/>
              <a:cxnLst/>
              <a:rect l="l" t="t" r="r" b="b"/>
              <a:pathLst>
                <a:path w="36195" h="105410">
                  <a:moveTo>
                    <a:pt x="0" y="0"/>
                  </a:moveTo>
                  <a:lnTo>
                    <a:pt x="17373" y="104825"/>
                  </a:lnTo>
                  <a:lnTo>
                    <a:pt x="356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8175535" y="2414206"/>
              <a:ext cx="36195" cy="105410"/>
            </a:xfrm>
            <a:custGeom>
              <a:avLst/>
              <a:gdLst/>
              <a:ahLst/>
              <a:cxnLst/>
              <a:rect l="l" t="t" r="r" b="b"/>
              <a:pathLst>
                <a:path w="36195" h="105410">
                  <a:moveTo>
                    <a:pt x="17373" y="104825"/>
                  </a:moveTo>
                  <a:lnTo>
                    <a:pt x="35661" y="0"/>
                  </a:lnTo>
                  <a:lnTo>
                    <a:pt x="0" y="0"/>
                  </a:lnTo>
                  <a:lnTo>
                    <a:pt x="17373" y="10482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7995398" y="2160651"/>
              <a:ext cx="36195" cy="107314"/>
            </a:xfrm>
            <a:custGeom>
              <a:avLst/>
              <a:gdLst/>
              <a:ahLst/>
              <a:cxnLst/>
              <a:rect l="l" t="t" r="r" b="b"/>
              <a:pathLst>
                <a:path w="36195" h="107314">
                  <a:moveTo>
                    <a:pt x="0" y="107264"/>
                  </a:moveTo>
                  <a:lnTo>
                    <a:pt x="35661" y="107264"/>
                  </a:lnTo>
                  <a:lnTo>
                    <a:pt x="17373" y="0"/>
                  </a:lnTo>
                  <a:lnTo>
                    <a:pt x="0" y="10726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7995398" y="2159774"/>
              <a:ext cx="916940" cy="360045"/>
            </a:xfrm>
            <a:custGeom>
              <a:avLst/>
              <a:gdLst/>
              <a:ahLst/>
              <a:cxnLst/>
              <a:rect l="l" t="t" r="r" b="b"/>
              <a:pathLst>
                <a:path w="916940" h="360044">
                  <a:moveTo>
                    <a:pt x="17373" y="876"/>
                  </a:moveTo>
                  <a:lnTo>
                    <a:pt x="35661" y="108140"/>
                  </a:lnTo>
                  <a:lnTo>
                    <a:pt x="0" y="108140"/>
                  </a:lnTo>
                  <a:lnTo>
                    <a:pt x="17373" y="876"/>
                  </a:lnTo>
                  <a:close/>
                </a:path>
                <a:path w="916940" h="360044">
                  <a:moveTo>
                    <a:pt x="735787" y="1371"/>
                  </a:moveTo>
                  <a:lnTo>
                    <a:pt x="916114" y="359549"/>
                  </a:lnTo>
                </a:path>
                <a:path w="916940" h="360044">
                  <a:moveTo>
                    <a:pt x="735228" y="359765"/>
                  </a:moveTo>
                  <a:lnTo>
                    <a:pt x="91647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" name="object 12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842196" y="2410993"/>
              <a:ext cx="74409" cy="114757"/>
            </a:xfrm>
            <a:prstGeom prst="rect">
              <a:avLst/>
            </a:prstGeom>
          </p:spPr>
        </p:pic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843123" y="2154847"/>
              <a:ext cx="74396" cy="114757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7574775" y="2131352"/>
              <a:ext cx="1013460" cy="388620"/>
            </a:xfrm>
            <a:custGeom>
              <a:avLst/>
              <a:gdLst/>
              <a:ahLst/>
              <a:cxnLst/>
              <a:rect l="l" t="t" r="r" b="b"/>
              <a:pathLst>
                <a:path w="1013459" h="388619">
                  <a:moveTo>
                    <a:pt x="833018" y="100584"/>
                  </a:moveTo>
                  <a:lnTo>
                    <a:pt x="760780" y="100584"/>
                  </a:lnTo>
                </a:path>
                <a:path w="1013459" h="388619">
                  <a:moveTo>
                    <a:pt x="797356" y="28346"/>
                  </a:moveTo>
                  <a:lnTo>
                    <a:pt x="797356" y="100584"/>
                  </a:lnTo>
                </a:path>
                <a:path w="1013459" h="388619">
                  <a:moveTo>
                    <a:pt x="833018" y="316382"/>
                  </a:moveTo>
                  <a:lnTo>
                    <a:pt x="760780" y="316382"/>
                  </a:lnTo>
                </a:path>
                <a:path w="1013459" h="388619">
                  <a:moveTo>
                    <a:pt x="797356" y="388620"/>
                  </a:moveTo>
                  <a:lnTo>
                    <a:pt x="797356" y="316382"/>
                  </a:lnTo>
                </a:path>
                <a:path w="1013459" h="388619">
                  <a:moveTo>
                    <a:pt x="1013155" y="100584"/>
                  </a:moveTo>
                  <a:lnTo>
                    <a:pt x="940917" y="100584"/>
                  </a:lnTo>
                </a:path>
                <a:path w="1013459" h="388619">
                  <a:moveTo>
                    <a:pt x="977493" y="28346"/>
                  </a:moveTo>
                  <a:lnTo>
                    <a:pt x="977493" y="100584"/>
                  </a:lnTo>
                </a:path>
                <a:path w="1013459" h="388619">
                  <a:moveTo>
                    <a:pt x="1013155" y="316382"/>
                  </a:moveTo>
                  <a:lnTo>
                    <a:pt x="940917" y="316382"/>
                  </a:lnTo>
                </a:path>
                <a:path w="1013459" h="388619">
                  <a:moveTo>
                    <a:pt x="977493" y="388620"/>
                  </a:moveTo>
                  <a:lnTo>
                    <a:pt x="977493" y="316382"/>
                  </a:lnTo>
                </a:path>
                <a:path w="1013459" h="388619">
                  <a:moveTo>
                    <a:pt x="60350" y="118872"/>
                  </a:moveTo>
                  <a:lnTo>
                    <a:pt x="60350" y="317296"/>
                  </a:lnTo>
                </a:path>
                <a:path w="1013459" h="388619">
                  <a:moveTo>
                    <a:pt x="59766" y="0"/>
                  </a:moveTo>
                  <a:lnTo>
                    <a:pt x="82992" y="4709"/>
                  </a:lnTo>
                  <a:lnTo>
                    <a:pt x="101993" y="17538"/>
                  </a:lnTo>
                  <a:lnTo>
                    <a:pt x="114823" y="36540"/>
                  </a:lnTo>
                  <a:lnTo>
                    <a:pt x="119532" y="59766"/>
                  </a:lnTo>
                  <a:lnTo>
                    <a:pt x="114823" y="82999"/>
                  </a:lnTo>
                  <a:lnTo>
                    <a:pt x="101993" y="102004"/>
                  </a:lnTo>
                  <a:lnTo>
                    <a:pt x="82992" y="114835"/>
                  </a:lnTo>
                  <a:lnTo>
                    <a:pt x="59766" y="119545"/>
                  </a:lnTo>
                  <a:lnTo>
                    <a:pt x="36540" y="114835"/>
                  </a:lnTo>
                  <a:lnTo>
                    <a:pt x="17538" y="102004"/>
                  </a:lnTo>
                  <a:lnTo>
                    <a:pt x="4709" y="82999"/>
                  </a:lnTo>
                  <a:lnTo>
                    <a:pt x="0" y="59766"/>
                  </a:lnTo>
                  <a:lnTo>
                    <a:pt x="4709" y="36540"/>
                  </a:lnTo>
                  <a:lnTo>
                    <a:pt x="17538" y="17538"/>
                  </a:lnTo>
                  <a:lnTo>
                    <a:pt x="36540" y="4709"/>
                  </a:lnTo>
                  <a:lnTo>
                    <a:pt x="59766" y="0"/>
                  </a:lnTo>
                  <a:close/>
                </a:path>
                <a:path w="1013459" h="388619">
                  <a:moveTo>
                    <a:pt x="204825" y="81381"/>
                  </a:moveTo>
                  <a:lnTo>
                    <a:pt x="204825" y="153619"/>
                  </a:lnTo>
                </a:path>
                <a:path w="1013459" h="388619">
                  <a:moveTo>
                    <a:pt x="60350" y="171907"/>
                  </a:moveTo>
                  <a:lnTo>
                    <a:pt x="96011" y="171907"/>
                  </a:lnTo>
                  <a:lnTo>
                    <a:pt x="114299" y="208483"/>
                  </a:lnTo>
                  <a:lnTo>
                    <a:pt x="132587" y="171907"/>
                  </a:lnTo>
                  <a:lnTo>
                    <a:pt x="186537" y="171907"/>
                  </a:lnTo>
                  <a:lnTo>
                    <a:pt x="204825" y="208483"/>
                  </a:lnTo>
                  <a:lnTo>
                    <a:pt x="222199" y="171907"/>
                  </a:lnTo>
                  <a:lnTo>
                    <a:pt x="277063" y="171907"/>
                  </a:lnTo>
                  <a:lnTo>
                    <a:pt x="295351" y="208483"/>
                  </a:lnTo>
                  <a:lnTo>
                    <a:pt x="312724" y="171907"/>
                  </a:lnTo>
                  <a:lnTo>
                    <a:pt x="348386" y="171907"/>
                  </a:lnTo>
                  <a:lnTo>
                    <a:pt x="348386" y="244144"/>
                  </a:lnTo>
                  <a:lnTo>
                    <a:pt x="60350" y="244144"/>
                  </a:lnTo>
                  <a:lnTo>
                    <a:pt x="60350" y="1719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5" name="object 15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 descr="$PPTXTitle"/>
          <p:cNvSpPr txBox="1">
            <a:spLocks noGrp="1"/>
          </p:cNvSpPr>
          <p:nvPr>
            <p:ph type="title"/>
          </p:nvPr>
        </p:nvSpPr>
        <p:spPr>
          <a:xfrm>
            <a:off x="2337587" y="1551331"/>
            <a:ext cx="6019165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30"/>
              <a:t>Válvula</a:t>
            </a:r>
            <a:r>
              <a:rPr dirty="0" spc="-75"/>
              <a:t> </a:t>
            </a:r>
            <a:r>
              <a:rPr dirty="0" spc="-45"/>
              <a:t>de</a:t>
            </a:r>
            <a:r>
              <a:rPr dirty="0" spc="-70"/>
              <a:t> </a:t>
            </a:r>
            <a:r>
              <a:rPr dirty="0" spc="165"/>
              <a:t>4/3</a:t>
            </a:r>
            <a:r>
              <a:rPr dirty="0" spc="-75"/>
              <a:t> </a:t>
            </a:r>
            <a:r>
              <a:rPr dirty="0" spc="-50"/>
              <a:t>vías,</a:t>
            </a:r>
            <a:r>
              <a:rPr dirty="0" spc="-70"/>
              <a:t> </a:t>
            </a:r>
            <a:r>
              <a:rPr dirty="0" spc="-85"/>
              <a:t>posición</a:t>
            </a:r>
            <a:r>
              <a:rPr dirty="0" spc="-70"/>
              <a:t> </a:t>
            </a:r>
            <a:r>
              <a:rPr dirty="0" spc="-30"/>
              <a:t>intermedia</a:t>
            </a:r>
            <a:r>
              <a:rPr dirty="0" spc="-75"/>
              <a:t> </a:t>
            </a:r>
            <a:r>
              <a:rPr dirty="0" spc="-10"/>
              <a:t>bloqueada,</a:t>
            </a:r>
          </a:p>
        </p:txBody>
      </p:sp>
      <p:sp>
        <p:nvSpPr>
          <p:cNvPr id="18" name="object 18"/>
          <p:cNvSpPr txBox="1"/>
          <p:nvPr/>
        </p:nvSpPr>
        <p:spPr>
          <a:xfrm>
            <a:off x="3770286" y="1843225"/>
            <a:ext cx="315341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40" b="1">
                <a:solidFill>
                  <a:srgbClr val="060C0C"/>
                </a:solidFill>
                <a:latin typeface="Arial"/>
                <a:cs typeface="Arial"/>
              </a:rPr>
              <a:t>sistema</a:t>
            </a:r>
            <a:r>
              <a:rPr dirty="0" sz="20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4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75" b="1">
                <a:solidFill>
                  <a:srgbClr val="060C0C"/>
                </a:solidFill>
                <a:latin typeface="Arial"/>
                <a:cs typeface="Arial"/>
              </a:rPr>
              <a:t>corredera</a:t>
            </a:r>
            <a:r>
              <a:rPr dirty="0" sz="20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20" b="1">
                <a:solidFill>
                  <a:srgbClr val="060C0C"/>
                </a:solidFill>
                <a:latin typeface="Arial"/>
                <a:cs typeface="Arial"/>
              </a:rPr>
              <a:t>plana</a:t>
            </a:r>
            <a:endParaRPr sz="2000">
              <a:latin typeface="Arial"/>
              <a:cs typeface="Arial"/>
            </a:endParaRPr>
          </a:p>
        </p:txBody>
      </p:sp>
      <p:pic>
        <p:nvPicPr>
          <p:cNvPr id="19" name="object 19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1430655" y="3524212"/>
            <a:ext cx="2286330" cy="2309723"/>
          </a:xfrm>
          <a:prstGeom prst="rect">
            <a:avLst/>
          </a:prstGeom>
        </p:spPr>
      </p:pic>
      <p:pic>
        <p:nvPicPr>
          <p:cNvPr id="20" name="object 20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4678324" y="3524212"/>
            <a:ext cx="1348384" cy="2853397"/>
          </a:xfrm>
          <a:prstGeom prst="rect">
            <a:avLst/>
          </a:prstGeom>
        </p:spPr>
      </p:pic>
      <p:pic>
        <p:nvPicPr>
          <p:cNvPr id="21" name="object 21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6977253" y="3524212"/>
            <a:ext cx="2284526" cy="2306116"/>
          </a:xfrm>
          <a:prstGeom prst="rect">
            <a:avLst/>
          </a:prstGeom>
        </p:spPr>
      </p:pic>
      <p:sp>
        <p:nvSpPr>
          <p:cNvPr id="22" name="object 22"/>
          <p:cNvSpPr txBox="1"/>
          <p:nvPr/>
        </p:nvSpPr>
        <p:spPr>
          <a:xfrm>
            <a:off x="3835619" y="4053232"/>
            <a:ext cx="1504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34" name="object 3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35" name="object 3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  <p:sp>
        <p:nvSpPr>
          <p:cNvPr id="23" name="object 23"/>
          <p:cNvSpPr txBox="1"/>
          <p:nvPr/>
        </p:nvSpPr>
        <p:spPr>
          <a:xfrm>
            <a:off x="6147024" y="4053232"/>
            <a:ext cx="1504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8445719" y="4053232"/>
            <a:ext cx="1504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2972029" y="4929533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5283433" y="4929533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7582128" y="4929533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2972029" y="316422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5283433" y="316422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582128" y="316422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2108438" y="40532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4419843" y="40532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731248" y="40532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2727680" y="4723981"/>
            <a:ext cx="3265170" cy="1297305"/>
            <a:chOff x="2727680" y="4723981"/>
            <a:chExt cx="3265170" cy="1297305"/>
          </a:xfrm>
        </p:grpSpPr>
        <p:sp>
          <p:nvSpPr>
            <p:cNvPr id="3" name="object 3"/>
            <p:cNvSpPr/>
            <p:nvPr/>
          </p:nvSpPr>
          <p:spPr>
            <a:xfrm>
              <a:off x="2733078" y="4729378"/>
              <a:ext cx="3254375" cy="1195070"/>
            </a:xfrm>
            <a:custGeom>
              <a:avLst/>
              <a:gdLst/>
              <a:ahLst/>
              <a:cxnLst/>
              <a:rect l="l" t="t" r="r" b="b"/>
              <a:pathLst>
                <a:path w="3254375" h="1195070">
                  <a:moveTo>
                    <a:pt x="0" y="0"/>
                  </a:moveTo>
                  <a:lnTo>
                    <a:pt x="0" y="1194904"/>
                  </a:lnTo>
                  <a:lnTo>
                    <a:pt x="3253879" y="1194904"/>
                  </a:lnTo>
                  <a:lnTo>
                    <a:pt x="3253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2733078" y="4729378"/>
              <a:ext cx="3254375" cy="1195070"/>
            </a:xfrm>
            <a:custGeom>
              <a:avLst/>
              <a:gdLst/>
              <a:ahLst/>
              <a:cxnLst/>
              <a:rect l="l" t="t" r="r" b="b"/>
              <a:pathLst>
                <a:path w="3254375" h="1195070">
                  <a:moveTo>
                    <a:pt x="0" y="1194904"/>
                  </a:moveTo>
                  <a:lnTo>
                    <a:pt x="0" y="0"/>
                  </a:lnTo>
                  <a:lnTo>
                    <a:pt x="3253879" y="0"/>
                  </a:lnTo>
                  <a:lnTo>
                    <a:pt x="3253879" y="1194904"/>
                  </a:lnTo>
                  <a:lnTo>
                    <a:pt x="0" y="11949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640580" y="5046370"/>
              <a:ext cx="1191260" cy="969010"/>
            </a:xfrm>
            <a:custGeom>
              <a:avLst/>
              <a:gdLst/>
              <a:ahLst/>
              <a:cxnLst/>
              <a:rect l="l" t="t" r="r" b="b"/>
              <a:pathLst>
                <a:path w="1191260" h="969010">
                  <a:moveTo>
                    <a:pt x="1191260" y="98996"/>
                  </a:moveTo>
                  <a:lnTo>
                    <a:pt x="840740" y="98996"/>
                  </a:lnTo>
                  <a:lnTo>
                    <a:pt x="811530" y="98996"/>
                  </a:lnTo>
                  <a:lnTo>
                    <a:pt x="811530" y="0"/>
                  </a:lnTo>
                  <a:lnTo>
                    <a:pt x="788670" y="0"/>
                  </a:lnTo>
                  <a:lnTo>
                    <a:pt x="595630" y="0"/>
                  </a:lnTo>
                  <a:lnTo>
                    <a:pt x="570230" y="0"/>
                  </a:lnTo>
                  <a:lnTo>
                    <a:pt x="570230" y="98958"/>
                  </a:lnTo>
                  <a:lnTo>
                    <a:pt x="547370" y="98958"/>
                  </a:lnTo>
                  <a:lnTo>
                    <a:pt x="356870" y="98958"/>
                  </a:lnTo>
                  <a:lnTo>
                    <a:pt x="328930" y="98958"/>
                  </a:lnTo>
                  <a:lnTo>
                    <a:pt x="327660" y="98958"/>
                  </a:lnTo>
                  <a:lnTo>
                    <a:pt x="327660" y="52476"/>
                  </a:lnTo>
                  <a:lnTo>
                    <a:pt x="328930" y="52476"/>
                  </a:lnTo>
                  <a:lnTo>
                    <a:pt x="328930" y="1765"/>
                  </a:lnTo>
                  <a:lnTo>
                    <a:pt x="327660" y="1765"/>
                  </a:lnTo>
                  <a:lnTo>
                    <a:pt x="306070" y="1765"/>
                  </a:lnTo>
                  <a:lnTo>
                    <a:pt x="113030" y="1765"/>
                  </a:lnTo>
                  <a:lnTo>
                    <a:pt x="88900" y="1765"/>
                  </a:lnTo>
                  <a:lnTo>
                    <a:pt x="88900" y="98247"/>
                  </a:lnTo>
                  <a:lnTo>
                    <a:pt x="63500" y="98247"/>
                  </a:lnTo>
                  <a:lnTo>
                    <a:pt x="63500" y="98666"/>
                  </a:lnTo>
                  <a:lnTo>
                    <a:pt x="0" y="98666"/>
                  </a:lnTo>
                  <a:lnTo>
                    <a:pt x="0" y="509536"/>
                  </a:lnTo>
                  <a:lnTo>
                    <a:pt x="63500" y="509536"/>
                  </a:lnTo>
                  <a:lnTo>
                    <a:pt x="63500" y="509371"/>
                  </a:lnTo>
                  <a:lnTo>
                    <a:pt x="88900" y="509371"/>
                  </a:lnTo>
                  <a:lnTo>
                    <a:pt x="88900" y="605091"/>
                  </a:lnTo>
                  <a:lnTo>
                    <a:pt x="113030" y="605091"/>
                  </a:lnTo>
                  <a:lnTo>
                    <a:pt x="113030" y="877874"/>
                  </a:lnTo>
                  <a:lnTo>
                    <a:pt x="88900" y="877874"/>
                  </a:lnTo>
                  <a:lnTo>
                    <a:pt x="63500" y="877900"/>
                  </a:lnTo>
                  <a:lnTo>
                    <a:pt x="63500" y="968946"/>
                  </a:lnTo>
                  <a:lnTo>
                    <a:pt x="88900" y="968946"/>
                  </a:lnTo>
                  <a:lnTo>
                    <a:pt x="113030" y="968946"/>
                  </a:lnTo>
                  <a:lnTo>
                    <a:pt x="306070" y="968946"/>
                  </a:lnTo>
                  <a:lnTo>
                    <a:pt x="327660" y="968946"/>
                  </a:lnTo>
                  <a:lnTo>
                    <a:pt x="328930" y="968946"/>
                  </a:lnTo>
                  <a:lnTo>
                    <a:pt x="356870" y="968946"/>
                  </a:lnTo>
                  <a:lnTo>
                    <a:pt x="356870" y="877328"/>
                  </a:lnTo>
                  <a:lnTo>
                    <a:pt x="328930" y="877328"/>
                  </a:lnTo>
                  <a:lnTo>
                    <a:pt x="327660" y="877328"/>
                  </a:lnTo>
                  <a:lnTo>
                    <a:pt x="306070" y="877328"/>
                  </a:lnTo>
                  <a:lnTo>
                    <a:pt x="306070" y="605091"/>
                  </a:lnTo>
                  <a:lnTo>
                    <a:pt x="327660" y="605091"/>
                  </a:lnTo>
                  <a:lnTo>
                    <a:pt x="328930" y="605091"/>
                  </a:lnTo>
                  <a:lnTo>
                    <a:pt x="328930" y="555129"/>
                  </a:lnTo>
                  <a:lnTo>
                    <a:pt x="327660" y="555129"/>
                  </a:lnTo>
                  <a:lnTo>
                    <a:pt x="327660" y="509320"/>
                  </a:lnTo>
                  <a:lnTo>
                    <a:pt x="328930" y="509320"/>
                  </a:lnTo>
                  <a:lnTo>
                    <a:pt x="356870" y="509320"/>
                  </a:lnTo>
                  <a:lnTo>
                    <a:pt x="547370" y="509320"/>
                  </a:lnTo>
                  <a:lnTo>
                    <a:pt x="570230" y="509320"/>
                  </a:lnTo>
                  <a:lnTo>
                    <a:pt x="570230" y="603326"/>
                  </a:lnTo>
                  <a:lnTo>
                    <a:pt x="595630" y="603326"/>
                  </a:lnTo>
                  <a:lnTo>
                    <a:pt x="595630" y="877392"/>
                  </a:lnTo>
                  <a:lnTo>
                    <a:pt x="570230" y="877392"/>
                  </a:lnTo>
                  <a:lnTo>
                    <a:pt x="570230" y="877519"/>
                  </a:lnTo>
                  <a:lnTo>
                    <a:pt x="547370" y="877519"/>
                  </a:lnTo>
                  <a:lnTo>
                    <a:pt x="547370" y="968895"/>
                  </a:lnTo>
                  <a:lnTo>
                    <a:pt x="570230" y="968895"/>
                  </a:lnTo>
                  <a:lnTo>
                    <a:pt x="595630" y="968895"/>
                  </a:lnTo>
                  <a:lnTo>
                    <a:pt x="788670" y="968895"/>
                  </a:lnTo>
                  <a:lnTo>
                    <a:pt x="811530" y="968895"/>
                  </a:lnTo>
                  <a:lnTo>
                    <a:pt x="840740" y="968895"/>
                  </a:lnTo>
                  <a:lnTo>
                    <a:pt x="840740" y="877570"/>
                  </a:lnTo>
                  <a:lnTo>
                    <a:pt x="811530" y="877570"/>
                  </a:lnTo>
                  <a:lnTo>
                    <a:pt x="788670" y="877570"/>
                  </a:lnTo>
                  <a:lnTo>
                    <a:pt x="788670" y="603326"/>
                  </a:lnTo>
                  <a:lnTo>
                    <a:pt x="811530" y="603326"/>
                  </a:lnTo>
                  <a:lnTo>
                    <a:pt x="811530" y="509320"/>
                  </a:lnTo>
                  <a:lnTo>
                    <a:pt x="840740" y="509320"/>
                  </a:lnTo>
                  <a:lnTo>
                    <a:pt x="1191260" y="509320"/>
                  </a:lnTo>
                  <a:lnTo>
                    <a:pt x="1191260" y="98996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641113" y="5046370"/>
              <a:ext cx="1190625" cy="969010"/>
            </a:xfrm>
            <a:custGeom>
              <a:avLst/>
              <a:gdLst/>
              <a:ahLst/>
              <a:cxnLst/>
              <a:rect l="l" t="t" r="r" b="b"/>
              <a:pathLst>
                <a:path w="1190625" h="969010">
                  <a:moveTo>
                    <a:pt x="327621" y="509320"/>
                  </a:moveTo>
                  <a:lnTo>
                    <a:pt x="569976" y="509320"/>
                  </a:lnTo>
                  <a:lnTo>
                    <a:pt x="569976" y="603326"/>
                  </a:lnTo>
                  <a:lnTo>
                    <a:pt x="595172" y="603326"/>
                  </a:lnTo>
                  <a:lnTo>
                    <a:pt x="595172" y="877328"/>
                  </a:lnTo>
                  <a:lnTo>
                    <a:pt x="546252" y="877569"/>
                  </a:lnTo>
                  <a:lnTo>
                    <a:pt x="546252" y="968895"/>
                  </a:lnTo>
                  <a:lnTo>
                    <a:pt x="839762" y="968895"/>
                  </a:lnTo>
                  <a:lnTo>
                    <a:pt x="839762" y="877569"/>
                  </a:lnTo>
                  <a:lnTo>
                    <a:pt x="787882" y="877569"/>
                  </a:lnTo>
                  <a:lnTo>
                    <a:pt x="787882" y="603326"/>
                  </a:lnTo>
                  <a:lnTo>
                    <a:pt x="811593" y="603326"/>
                  </a:lnTo>
                  <a:lnTo>
                    <a:pt x="811593" y="509320"/>
                  </a:lnTo>
                  <a:lnTo>
                    <a:pt x="1190180" y="509320"/>
                  </a:lnTo>
                  <a:lnTo>
                    <a:pt x="1190180" y="98996"/>
                  </a:lnTo>
                  <a:lnTo>
                    <a:pt x="811593" y="98996"/>
                  </a:lnTo>
                  <a:lnTo>
                    <a:pt x="811593" y="0"/>
                  </a:lnTo>
                  <a:lnTo>
                    <a:pt x="569976" y="0"/>
                  </a:lnTo>
                  <a:lnTo>
                    <a:pt x="569976" y="98958"/>
                  </a:lnTo>
                  <a:lnTo>
                    <a:pt x="327621" y="98958"/>
                  </a:lnTo>
                  <a:lnTo>
                    <a:pt x="327913" y="1765"/>
                  </a:lnTo>
                  <a:lnTo>
                    <a:pt x="87769" y="1765"/>
                  </a:lnTo>
                  <a:lnTo>
                    <a:pt x="87769" y="98120"/>
                  </a:lnTo>
                  <a:lnTo>
                    <a:pt x="0" y="98958"/>
                  </a:lnTo>
                  <a:lnTo>
                    <a:pt x="0" y="509638"/>
                  </a:lnTo>
                  <a:lnTo>
                    <a:pt x="87769" y="509320"/>
                  </a:lnTo>
                  <a:lnTo>
                    <a:pt x="87769" y="605091"/>
                  </a:lnTo>
                  <a:lnTo>
                    <a:pt x="112966" y="605091"/>
                  </a:lnTo>
                  <a:lnTo>
                    <a:pt x="112966" y="877849"/>
                  </a:lnTo>
                  <a:lnTo>
                    <a:pt x="62572" y="877912"/>
                  </a:lnTo>
                  <a:lnTo>
                    <a:pt x="62572" y="968946"/>
                  </a:lnTo>
                  <a:lnTo>
                    <a:pt x="356552" y="968946"/>
                  </a:lnTo>
                  <a:lnTo>
                    <a:pt x="356552" y="877328"/>
                  </a:lnTo>
                  <a:lnTo>
                    <a:pt x="305676" y="877328"/>
                  </a:lnTo>
                  <a:lnTo>
                    <a:pt x="305701" y="605091"/>
                  </a:lnTo>
                  <a:lnTo>
                    <a:pt x="327914" y="605091"/>
                  </a:lnTo>
                  <a:lnTo>
                    <a:pt x="327621" y="509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/>
          <p:nvPr/>
        </p:nvSpPr>
        <p:spPr>
          <a:xfrm>
            <a:off x="8581376" y="2159927"/>
            <a:ext cx="359410" cy="360045"/>
          </a:xfrm>
          <a:custGeom>
            <a:avLst/>
            <a:gdLst/>
            <a:ahLst/>
            <a:cxnLst/>
            <a:rect l="l" t="t" r="r" b="b"/>
            <a:pathLst>
              <a:path w="359409" h="360044">
                <a:moveTo>
                  <a:pt x="0" y="359994"/>
                </a:moveTo>
                <a:lnTo>
                  <a:pt x="0" y="0"/>
                </a:lnTo>
                <a:lnTo>
                  <a:pt x="359079" y="0"/>
                </a:lnTo>
                <a:lnTo>
                  <a:pt x="359079" y="359994"/>
                </a:lnTo>
                <a:lnTo>
                  <a:pt x="0" y="359994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/>
          <p:nvPr/>
        </p:nvSpPr>
        <p:spPr>
          <a:xfrm>
            <a:off x="8581376" y="4369155"/>
            <a:ext cx="359410" cy="360045"/>
          </a:xfrm>
          <a:custGeom>
            <a:avLst/>
            <a:gdLst/>
            <a:ahLst/>
            <a:cxnLst/>
            <a:rect l="l" t="t" r="r" b="b"/>
            <a:pathLst>
              <a:path w="359409" h="360045">
                <a:moveTo>
                  <a:pt x="0" y="359994"/>
                </a:moveTo>
                <a:lnTo>
                  <a:pt x="0" y="0"/>
                </a:lnTo>
                <a:lnTo>
                  <a:pt x="359079" y="0"/>
                </a:lnTo>
                <a:lnTo>
                  <a:pt x="359079" y="359994"/>
                </a:lnTo>
                <a:lnTo>
                  <a:pt x="0" y="359994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" name="object 9"/>
          <p:cNvSpPr/>
          <p:nvPr/>
        </p:nvSpPr>
        <p:spPr>
          <a:xfrm>
            <a:off x="8221383" y="2159927"/>
            <a:ext cx="360045" cy="360045"/>
          </a:xfrm>
          <a:custGeom>
            <a:avLst/>
            <a:gdLst/>
            <a:ahLst/>
            <a:cxnLst/>
            <a:rect l="l" t="t" r="r" b="b"/>
            <a:pathLst>
              <a:path w="360045" h="360044">
                <a:moveTo>
                  <a:pt x="0" y="359994"/>
                </a:moveTo>
                <a:lnTo>
                  <a:pt x="0" y="0"/>
                </a:lnTo>
                <a:lnTo>
                  <a:pt x="359994" y="0"/>
                </a:lnTo>
                <a:lnTo>
                  <a:pt x="359994" y="359994"/>
                </a:lnTo>
                <a:lnTo>
                  <a:pt x="0" y="359994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8221383" y="4369155"/>
            <a:ext cx="360045" cy="360045"/>
          </a:xfrm>
          <a:custGeom>
            <a:avLst/>
            <a:gdLst/>
            <a:ahLst/>
            <a:cxnLst/>
            <a:rect l="l" t="t" r="r" b="b"/>
            <a:pathLst>
              <a:path w="360045" h="360045">
                <a:moveTo>
                  <a:pt x="0" y="359994"/>
                </a:moveTo>
                <a:lnTo>
                  <a:pt x="0" y="0"/>
                </a:lnTo>
                <a:lnTo>
                  <a:pt x="359994" y="0"/>
                </a:lnTo>
                <a:lnTo>
                  <a:pt x="359994" y="359994"/>
                </a:lnTo>
                <a:lnTo>
                  <a:pt x="0" y="359994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8490928" y="2159914"/>
            <a:ext cx="0" cy="360045"/>
          </a:xfrm>
          <a:custGeom>
            <a:avLst/>
            <a:gdLst/>
            <a:ahLst/>
            <a:cxnLst/>
            <a:rect l="l" t="t" r="r" b="b"/>
            <a:pathLst>
              <a:path w="0" h="360044">
                <a:moveTo>
                  <a:pt x="0" y="0"/>
                </a:moveTo>
                <a:lnTo>
                  <a:pt x="0" y="36000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8490928" y="4369155"/>
            <a:ext cx="0" cy="360045"/>
          </a:xfrm>
          <a:custGeom>
            <a:avLst/>
            <a:gdLst/>
            <a:ahLst/>
            <a:cxnLst/>
            <a:rect l="l" t="t" r="r" b="b"/>
            <a:pathLst>
              <a:path w="0" h="360045">
                <a:moveTo>
                  <a:pt x="0" y="0"/>
                </a:moveTo>
                <a:lnTo>
                  <a:pt x="0" y="359994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8671839" y="2159914"/>
            <a:ext cx="0" cy="360045"/>
          </a:xfrm>
          <a:custGeom>
            <a:avLst/>
            <a:gdLst/>
            <a:ahLst/>
            <a:cxnLst/>
            <a:rect l="l" t="t" r="r" b="b"/>
            <a:pathLst>
              <a:path w="0" h="360044">
                <a:moveTo>
                  <a:pt x="0" y="0"/>
                </a:moveTo>
                <a:lnTo>
                  <a:pt x="0" y="36000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8671839" y="4369155"/>
            <a:ext cx="0" cy="360045"/>
          </a:xfrm>
          <a:custGeom>
            <a:avLst/>
            <a:gdLst/>
            <a:ahLst/>
            <a:cxnLst/>
            <a:rect l="l" t="t" r="r" b="b"/>
            <a:pathLst>
              <a:path w="0" h="360045">
                <a:moveTo>
                  <a:pt x="0" y="0"/>
                </a:moveTo>
                <a:lnTo>
                  <a:pt x="0" y="359994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5" name="object 15"/>
          <p:cNvGrpSpPr/>
          <p:nvPr/>
        </p:nvGrpSpPr>
        <p:grpSpPr>
          <a:xfrm>
            <a:off x="8307209" y="2154770"/>
            <a:ext cx="53975" cy="119380"/>
            <a:chOff x="8307209" y="2154770"/>
            <a:chExt cx="53975" cy="119380"/>
          </a:xfrm>
        </p:grpSpPr>
        <p:sp>
          <p:nvSpPr>
            <p:cNvPr id="16" name="object 16"/>
            <p:cNvSpPr/>
            <p:nvPr/>
          </p:nvSpPr>
          <p:spPr>
            <a:xfrm>
              <a:off x="8312607" y="2160168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0"/>
                  </a:moveTo>
                  <a:lnTo>
                    <a:pt x="8191" y="108419"/>
                  </a:lnTo>
                  <a:lnTo>
                    <a:pt x="42760" y="997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8312607" y="2160168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0"/>
                  </a:moveTo>
                  <a:lnTo>
                    <a:pt x="8191" y="108419"/>
                  </a:lnTo>
                  <a:lnTo>
                    <a:pt x="42760" y="99796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8" name="object 18"/>
          <p:cNvGrpSpPr/>
          <p:nvPr/>
        </p:nvGrpSpPr>
        <p:grpSpPr>
          <a:xfrm>
            <a:off x="8307209" y="4363999"/>
            <a:ext cx="53975" cy="119380"/>
            <a:chOff x="8307209" y="4363999"/>
            <a:chExt cx="53975" cy="119380"/>
          </a:xfrm>
        </p:grpSpPr>
        <p:sp>
          <p:nvSpPr>
            <p:cNvPr id="19" name="object 19"/>
            <p:cNvSpPr/>
            <p:nvPr/>
          </p:nvSpPr>
          <p:spPr>
            <a:xfrm>
              <a:off x="8312607" y="4369397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0"/>
                  </a:moveTo>
                  <a:lnTo>
                    <a:pt x="8191" y="108419"/>
                  </a:lnTo>
                  <a:lnTo>
                    <a:pt x="42760" y="9979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8312607" y="4369397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0"/>
                  </a:moveTo>
                  <a:lnTo>
                    <a:pt x="8191" y="108419"/>
                  </a:lnTo>
                  <a:lnTo>
                    <a:pt x="42760" y="99796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" name="object 21"/>
          <p:cNvGrpSpPr/>
          <p:nvPr/>
        </p:nvGrpSpPr>
        <p:grpSpPr>
          <a:xfrm>
            <a:off x="8754630" y="2406332"/>
            <a:ext cx="53975" cy="119380"/>
            <a:chOff x="8754630" y="2406332"/>
            <a:chExt cx="53975" cy="119380"/>
          </a:xfrm>
        </p:grpSpPr>
        <p:sp>
          <p:nvSpPr>
            <p:cNvPr id="22" name="object 22"/>
            <p:cNvSpPr/>
            <p:nvPr/>
          </p:nvSpPr>
          <p:spPr>
            <a:xfrm>
              <a:off x="8760028" y="2411730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108419"/>
                  </a:moveTo>
                  <a:lnTo>
                    <a:pt x="42786" y="8623"/>
                  </a:lnTo>
                  <a:lnTo>
                    <a:pt x="8204" y="0"/>
                  </a:lnTo>
                  <a:lnTo>
                    <a:pt x="0" y="108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8760028" y="2411730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108419"/>
                  </a:moveTo>
                  <a:lnTo>
                    <a:pt x="8204" y="0"/>
                  </a:lnTo>
                  <a:lnTo>
                    <a:pt x="42786" y="8623"/>
                  </a:lnTo>
                  <a:lnTo>
                    <a:pt x="0" y="1084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" name="object 24"/>
          <p:cNvGrpSpPr/>
          <p:nvPr/>
        </p:nvGrpSpPr>
        <p:grpSpPr>
          <a:xfrm>
            <a:off x="8754630" y="4615560"/>
            <a:ext cx="53975" cy="119380"/>
            <a:chOff x="8754630" y="4615560"/>
            <a:chExt cx="53975" cy="119380"/>
          </a:xfrm>
        </p:grpSpPr>
        <p:sp>
          <p:nvSpPr>
            <p:cNvPr id="25" name="object 25"/>
            <p:cNvSpPr/>
            <p:nvPr/>
          </p:nvSpPr>
          <p:spPr>
            <a:xfrm>
              <a:off x="8760028" y="4620958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108419"/>
                  </a:moveTo>
                  <a:lnTo>
                    <a:pt x="42786" y="8623"/>
                  </a:lnTo>
                  <a:lnTo>
                    <a:pt x="8204" y="0"/>
                  </a:lnTo>
                  <a:lnTo>
                    <a:pt x="0" y="10841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8760028" y="4620958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108419"/>
                  </a:moveTo>
                  <a:lnTo>
                    <a:pt x="8204" y="0"/>
                  </a:lnTo>
                  <a:lnTo>
                    <a:pt x="42786" y="8623"/>
                  </a:lnTo>
                  <a:lnTo>
                    <a:pt x="0" y="1084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" name="object 27"/>
          <p:cNvGrpSpPr/>
          <p:nvPr/>
        </p:nvGrpSpPr>
        <p:grpSpPr>
          <a:xfrm>
            <a:off x="8801100" y="2154542"/>
            <a:ext cx="53975" cy="119380"/>
            <a:chOff x="8801100" y="2154542"/>
            <a:chExt cx="53975" cy="119380"/>
          </a:xfrm>
        </p:grpSpPr>
        <p:sp>
          <p:nvSpPr>
            <p:cNvPr id="28" name="object 28"/>
            <p:cNvSpPr/>
            <p:nvPr/>
          </p:nvSpPr>
          <p:spPr>
            <a:xfrm>
              <a:off x="8806497" y="2159939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99796"/>
                  </a:moveTo>
                  <a:lnTo>
                    <a:pt x="34582" y="108419"/>
                  </a:lnTo>
                  <a:lnTo>
                    <a:pt x="42773" y="0"/>
                  </a:lnTo>
                  <a:lnTo>
                    <a:pt x="0" y="9979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8806497" y="2159939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42773" y="0"/>
                  </a:moveTo>
                  <a:lnTo>
                    <a:pt x="34582" y="108419"/>
                  </a:lnTo>
                  <a:lnTo>
                    <a:pt x="0" y="99796"/>
                  </a:lnTo>
                  <a:lnTo>
                    <a:pt x="4277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" name="object 30"/>
          <p:cNvGrpSpPr/>
          <p:nvPr/>
        </p:nvGrpSpPr>
        <p:grpSpPr>
          <a:xfrm>
            <a:off x="8801100" y="4363783"/>
            <a:ext cx="53975" cy="119380"/>
            <a:chOff x="8801100" y="4363783"/>
            <a:chExt cx="53975" cy="119380"/>
          </a:xfrm>
        </p:grpSpPr>
        <p:sp>
          <p:nvSpPr>
            <p:cNvPr id="31" name="object 31"/>
            <p:cNvSpPr/>
            <p:nvPr/>
          </p:nvSpPr>
          <p:spPr>
            <a:xfrm>
              <a:off x="8806497" y="4369181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99783"/>
                  </a:moveTo>
                  <a:lnTo>
                    <a:pt x="34582" y="108407"/>
                  </a:lnTo>
                  <a:lnTo>
                    <a:pt x="42773" y="0"/>
                  </a:lnTo>
                  <a:lnTo>
                    <a:pt x="0" y="9978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8806497" y="4369181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42773" y="0"/>
                  </a:moveTo>
                  <a:lnTo>
                    <a:pt x="34582" y="108407"/>
                  </a:lnTo>
                  <a:lnTo>
                    <a:pt x="0" y="99783"/>
                  </a:lnTo>
                  <a:lnTo>
                    <a:pt x="4277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" name="object 33"/>
          <p:cNvGrpSpPr/>
          <p:nvPr/>
        </p:nvGrpSpPr>
        <p:grpSpPr>
          <a:xfrm>
            <a:off x="8354555" y="2406332"/>
            <a:ext cx="53975" cy="119380"/>
            <a:chOff x="8354555" y="2406332"/>
            <a:chExt cx="53975" cy="119380"/>
          </a:xfrm>
        </p:grpSpPr>
        <p:sp>
          <p:nvSpPr>
            <p:cNvPr id="34" name="object 34"/>
            <p:cNvSpPr/>
            <p:nvPr/>
          </p:nvSpPr>
          <p:spPr>
            <a:xfrm>
              <a:off x="8359952" y="2411730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8623"/>
                  </a:moveTo>
                  <a:lnTo>
                    <a:pt x="42773" y="108419"/>
                  </a:lnTo>
                  <a:lnTo>
                    <a:pt x="34569" y="0"/>
                  </a:lnTo>
                  <a:lnTo>
                    <a:pt x="0" y="8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8359952" y="2411730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42773" y="108419"/>
                  </a:moveTo>
                  <a:lnTo>
                    <a:pt x="34569" y="0"/>
                  </a:lnTo>
                  <a:lnTo>
                    <a:pt x="0" y="8623"/>
                  </a:lnTo>
                  <a:lnTo>
                    <a:pt x="42773" y="1084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" name="object 36"/>
          <p:cNvGrpSpPr/>
          <p:nvPr/>
        </p:nvGrpSpPr>
        <p:grpSpPr>
          <a:xfrm>
            <a:off x="8354555" y="4615560"/>
            <a:ext cx="53975" cy="119380"/>
            <a:chOff x="8354555" y="4615560"/>
            <a:chExt cx="53975" cy="119380"/>
          </a:xfrm>
        </p:grpSpPr>
        <p:sp>
          <p:nvSpPr>
            <p:cNvPr id="37" name="object 37"/>
            <p:cNvSpPr/>
            <p:nvPr/>
          </p:nvSpPr>
          <p:spPr>
            <a:xfrm>
              <a:off x="8359952" y="4620958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0" y="8623"/>
                  </a:moveTo>
                  <a:lnTo>
                    <a:pt x="42773" y="108419"/>
                  </a:lnTo>
                  <a:lnTo>
                    <a:pt x="34569" y="0"/>
                  </a:lnTo>
                  <a:lnTo>
                    <a:pt x="0" y="862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8359952" y="4620958"/>
              <a:ext cx="43180" cy="108585"/>
            </a:xfrm>
            <a:custGeom>
              <a:avLst/>
              <a:gdLst/>
              <a:ahLst/>
              <a:cxnLst/>
              <a:rect l="l" t="t" r="r" b="b"/>
              <a:pathLst>
                <a:path w="43179" h="108585">
                  <a:moveTo>
                    <a:pt x="42773" y="108419"/>
                  </a:moveTo>
                  <a:lnTo>
                    <a:pt x="34569" y="0"/>
                  </a:lnTo>
                  <a:lnTo>
                    <a:pt x="0" y="8623"/>
                  </a:lnTo>
                  <a:lnTo>
                    <a:pt x="42773" y="1084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/>
          <p:cNvSpPr/>
          <p:nvPr/>
        </p:nvSpPr>
        <p:spPr>
          <a:xfrm>
            <a:off x="8312391" y="2159622"/>
            <a:ext cx="90805" cy="360680"/>
          </a:xfrm>
          <a:custGeom>
            <a:avLst/>
            <a:gdLst/>
            <a:ahLst/>
            <a:cxnLst/>
            <a:rect l="l" t="t" r="r" b="b"/>
            <a:pathLst>
              <a:path w="90804" h="360680">
                <a:moveTo>
                  <a:pt x="0" y="0"/>
                </a:moveTo>
                <a:lnTo>
                  <a:pt x="90335" y="360527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8312391" y="4368850"/>
            <a:ext cx="90805" cy="360680"/>
          </a:xfrm>
          <a:custGeom>
            <a:avLst/>
            <a:gdLst/>
            <a:ahLst/>
            <a:cxnLst/>
            <a:rect l="l" t="t" r="r" b="b"/>
            <a:pathLst>
              <a:path w="90804" h="360679">
                <a:moveTo>
                  <a:pt x="0" y="0"/>
                </a:moveTo>
                <a:lnTo>
                  <a:pt x="90335" y="36052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1" name="object 41"/>
          <p:cNvSpPr/>
          <p:nvPr/>
        </p:nvSpPr>
        <p:spPr>
          <a:xfrm>
            <a:off x="8760028" y="2159622"/>
            <a:ext cx="90805" cy="360680"/>
          </a:xfrm>
          <a:custGeom>
            <a:avLst/>
            <a:gdLst/>
            <a:ahLst/>
            <a:cxnLst/>
            <a:rect l="l" t="t" r="r" b="b"/>
            <a:pathLst>
              <a:path w="90804" h="360680">
                <a:moveTo>
                  <a:pt x="90335" y="0"/>
                </a:moveTo>
                <a:lnTo>
                  <a:pt x="0" y="360527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2" name="object 42"/>
          <p:cNvSpPr/>
          <p:nvPr/>
        </p:nvSpPr>
        <p:spPr>
          <a:xfrm>
            <a:off x="8760028" y="4368850"/>
            <a:ext cx="90805" cy="360680"/>
          </a:xfrm>
          <a:custGeom>
            <a:avLst/>
            <a:gdLst/>
            <a:ahLst/>
            <a:cxnLst/>
            <a:rect l="l" t="t" r="r" b="b"/>
            <a:pathLst>
              <a:path w="90804" h="360679">
                <a:moveTo>
                  <a:pt x="90335" y="0"/>
                </a:moveTo>
                <a:lnTo>
                  <a:pt x="0" y="36052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" name="object 43"/>
          <p:cNvSpPr/>
          <p:nvPr/>
        </p:nvSpPr>
        <p:spPr>
          <a:xfrm>
            <a:off x="8276208" y="2447734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89">
                <a:moveTo>
                  <a:pt x="0" y="0"/>
                </a:moveTo>
                <a:lnTo>
                  <a:pt x="72174" y="0"/>
                </a:lnTo>
              </a:path>
              <a:path w="72390" h="72389">
                <a:moveTo>
                  <a:pt x="35623" y="72186"/>
                </a:moveTo>
                <a:lnTo>
                  <a:pt x="3562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/>
          <p:nvPr/>
        </p:nvSpPr>
        <p:spPr>
          <a:xfrm>
            <a:off x="8276208" y="4656963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89">
                <a:moveTo>
                  <a:pt x="0" y="0"/>
                </a:moveTo>
                <a:lnTo>
                  <a:pt x="72174" y="0"/>
                </a:lnTo>
              </a:path>
              <a:path w="72390" h="72389">
                <a:moveTo>
                  <a:pt x="35623" y="72186"/>
                </a:moveTo>
                <a:lnTo>
                  <a:pt x="3562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5" name="object 45"/>
          <p:cNvSpPr/>
          <p:nvPr/>
        </p:nvSpPr>
        <p:spPr>
          <a:xfrm>
            <a:off x="8814371" y="2447734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89">
                <a:moveTo>
                  <a:pt x="72186" y="0"/>
                </a:moveTo>
                <a:lnTo>
                  <a:pt x="0" y="0"/>
                </a:lnTo>
              </a:path>
              <a:path w="72390" h="72389">
                <a:moveTo>
                  <a:pt x="36550" y="72186"/>
                </a:moveTo>
                <a:lnTo>
                  <a:pt x="3655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6" name="object 46"/>
          <p:cNvSpPr/>
          <p:nvPr/>
        </p:nvSpPr>
        <p:spPr>
          <a:xfrm>
            <a:off x="8814371" y="4656963"/>
            <a:ext cx="72390" cy="72390"/>
          </a:xfrm>
          <a:custGeom>
            <a:avLst/>
            <a:gdLst/>
            <a:ahLst/>
            <a:cxnLst/>
            <a:rect l="l" t="t" r="r" b="b"/>
            <a:pathLst>
              <a:path w="72390" h="72389">
                <a:moveTo>
                  <a:pt x="72186" y="0"/>
                </a:moveTo>
                <a:lnTo>
                  <a:pt x="0" y="0"/>
                </a:lnTo>
              </a:path>
              <a:path w="72390" h="72389">
                <a:moveTo>
                  <a:pt x="36550" y="72186"/>
                </a:moveTo>
                <a:lnTo>
                  <a:pt x="3655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7" name="object 47"/>
          <p:cNvGrpSpPr/>
          <p:nvPr/>
        </p:nvGrpSpPr>
        <p:grpSpPr>
          <a:xfrm>
            <a:off x="8467255" y="2154529"/>
            <a:ext cx="46990" cy="116839"/>
            <a:chOff x="8467255" y="2154529"/>
            <a:chExt cx="46990" cy="116839"/>
          </a:xfrm>
        </p:grpSpPr>
        <p:sp>
          <p:nvSpPr>
            <p:cNvPr id="48" name="object 48"/>
            <p:cNvSpPr/>
            <p:nvPr/>
          </p:nvSpPr>
          <p:spPr>
            <a:xfrm>
              <a:off x="8472652" y="215992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4">
                  <a:moveTo>
                    <a:pt x="0" y="105956"/>
                  </a:moveTo>
                  <a:lnTo>
                    <a:pt x="35636" y="105956"/>
                  </a:lnTo>
                  <a:lnTo>
                    <a:pt x="18275" y="0"/>
                  </a:lnTo>
                  <a:lnTo>
                    <a:pt x="0" y="105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8472652" y="215992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4">
                  <a:moveTo>
                    <a:pt x="18275" y="0"/>
                  </a:moveTo>
                  <a:lnTo>
                    <a:pt x="0" y="105956"/>
                  </a:lnTo>
                  <a:lnTo>
                    <a:pt x="35636" y="105956"/>
                  </a:lnTo>
                  <a:lnTo>
                    <a:pt x="1827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0" name="object 50"/>
          <p:cNvGrpSpPr/>
          <p:nvPr/>
        </p:nvGrpSpPr>
        <p:grpSpPr>
          <a:xfrm>
            <a:off x="8467255" y="4363758"/>
            <a:ext cx="46990" cy="116839"/>
            <a:chOff x="8467255" y="4363758"/>
            <a:chExt cx="46990" cy="116839"/>
          </a:xfrm>
        </p:grpSpPr>
        <p:sp>
          <p:nvSpPr>
            <p:cNvPr id="51" name="object 51"/>
            <p:cNvSpPr/>
            <p:nvPr/>
          </p:nvSpPr>
          <p:spPr>
            <a:xfrm>
              <a:off x="8472652" y="4369155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105956"/>
                  </a:moveTo>
                  <a:lnTo>
                    <a:pt x="35636" y="105956"/>
                  </a:lnTo>
                  <a:lnTo>
                    <a:pt x="18275" y="0"/>
                  </a:lnTo>
                  <a:lnTo>
                    <a:pt x="0" y="105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8472652" y="4369155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75" y="0"/>
                  </a:moveTo>
                  <a:lnTo>
                    <a:pt x="0" y="105956"/>
                  </a:lnTo>
                  <a:lnTo>
                    <a:pt x="35636" y="105956"/>
                  </a:lnTo>
                  <a:lnTo>
                    <a:pt x="1827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" name="object 53"/>
          <p:cNvGrpSpPr/>
          <p:nvPr/>
        </p:nvGrpSpPr>
        <p:grpSpPr>
          <a:xfrm>
            <a:off x="8467255" y="2408554"/>
            <a:ext cx="46990" cy="116839"/>
            <a:chOff x="8467255" y="2408554"/>
            <a:chExt cx="46990" cy="116839"/>
          </a:xfrm>
        </p:grpSpPr>
        <p:sp>
          <p:nvSpPr>
            <p:cNvPr id="54" name="object 54"/>
            <p:cNvSpPr/>
            <p:nvPr/>
          </p:nvSpPr>
          <p:spPr>
            <a:xfrm>
              <a:off x="8472652" y="2413952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4">
                  <a:moveTo>
                    <a:pt x="0" y="0"/>
                  </a:moveTo>
                  <a:lnTo>
                    <a:pt x="18275" y="105956"/>
                  </a:lnTo>
                  <a:lnTo>
                    <a:pt x="35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8472652" y="2413952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4">
                  <a:moveTo>
                    <a:pt x="18275" y="105956"/>
                  </a:moveTo>
                  <a:lnTo>
                    <a:pt x="0" y="0"/>
                  </a:lnTo>
                  <a:lnTo>
                    <a:pt x="35636" y="0"/>
                  </a:lnTo>
                  <a:lnTo>
                    <a:pt x="18275" y="1059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" name="object 56"/>
          <p:cNvGrpSpPr/>
          <p:nvPr/>
        </p:nvGrpSpPr>
        <p:grpSpPr>
          <a:xfrm>
            <a:off x="8467255" y="4617783"/>
            <a:ext cx="46990" cy="116839"/>
            <a:chOff x="8467255" y="4617783"/>
            <a:chExt cx="46990" cy="116839"/>
          </a:xfrm>
        </p:grpSpPr>
        <p:sp>
          <p:nvSpPr>
            <p:cNvPr id="57" name="object 57"/>
            <p:cNvSpPr/>
            <p:nvPr/>
          </p:nvSpPr>
          <p:spPr>
            <a:xfrm>
              <a:off x="8472652" y="4623181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8275" y="105956"/>
                  </a:lnTo>
                  <a:lnTo>
                    <a:pt x="35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8472652" y="4623181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8275" y="105956"/>
                  </a:moveTo>
                  <a:lnTo>
                    <a:pt x="0" y="0"/>
                  </a:lnTo>
                  <a:lnTo>
                    <a:pt x="35636" y="0"/>
                  </a:lnTo>
                  <a:lnTo>
                    <a:pt x="18275" y="1059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" name="object 59"/>
          <p:cNvGrpSpPr/>
          <p:nvPr/>
        </p:nvGrpSpPr>
        <p:grpSpPr>
          <a:xfrm>
            <a:off x="8649081" y="2154529"/>
            <a:ext cx="46990" cy="116839"/>
            <a:chOff x="8649081" y="2154529"/>
            <a:chExt cx="46990" cy="116839"/>
          </a:xfrm>
        </p:grpSpPr>
        <p:sp>
          <p:nvSpPr>
            <p:cNvPr id="60" name="object 60"/>
            <p:cNvSpPr/>
            <p:nvPr/>
          </p:nvSpPr>
          <p:spPr>
            <a:xfrm>
              <a:off x="8654478" y="215992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4">
                  <a:moveTo>
                    <a:pt x="0" y="105956"/>
                  </a:moveTo>
                  <a:lnTo>
                    <a:pt x="35623" y="105956"/>
                  </a:lnTo>
                  <a:lnTo>
                    <a:pt x="17360" y="0"/>
                  </a:lnTo>
                  <a:lnTo>
                    <a:pt x="0" y="105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8654478" y="215992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4">
                  <a:moveTo>
                    <a:pt x="17360" y="0"/>
                  </a:moveTo>
                  <a:lnTo>
                    <a:pt x="35623" y="105956"/>
                  </a:lnTo>
                  <a:lnTo>
                    <a:pt x="0" y="105956"/>
                  </a:lnTo>
                  <a:lnTo>
                    <a:pt x="1736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" name="object 62"/>
          <p:cNvGrpSpPr/>
          <p:nvPr/>
        </p:nvGrpSpPr>
        <p:grpSpPr>
          <a:xfrm>
            <a:off x="8649081" y="4363758"/>
            <a:ext cx="46990" cy="116839"/>
            <a:chOff x="8649081" y="4363758"/>
            <a:chExt cx="46990" cy="116839"/>
          </a:xfrm>
        </p:grpSpPr>
        <p:sp>
          <p:nvSpPr>
            <p:cNvPr id="63" name="object 63"/>
            <p:cNvSpPr/>
            <p:nvPr/>
          </p:nvSpPr>
          <p:spPr>
            <a:xfrm>
              <a:off x="8654478" y="4369155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105956"/>
                  </a:moveTo>
                  <a:lnTo>
                    <a:pt x="35623" y="105956"/>
                  </a:lnTo>
                  <a:lnTo>
                    <a:pt x="17360" y="0"/>
                  </a:lnTo>
                  <a:lnTo>
                    <a:pt x="0" y="10595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8654478" y="4369155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7360" y="0"/>
                  </a:moveTo>
                  <a:lnTo>
                    <a:pt x="35623" y="105956"/>
                  </a:lnTo>
                  <a:lnTo>
                    <a:pt x="0" y="105956"/>
                  </a:lnTo>
                  <a:lnTo>
                    <a:pt x="1736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5" name="object 65"/>
          <p:cNvGrpSpPr/>
          <p:nvPr/>
        </p:nvGrpSpPr>
        <p:grpSpPr>
          <a:xfrm>
            <a:off x="8649081" y="2408554"/>
            <a:ext cx="46990" cy="116839"/>
            <a:chOff x="8649081" y="2408554"/>
            <a:chExt cx="46990" cy="116839"/>
          </a:xfrm>
        </p:grpSpPr>
        <p:sp>
          <p:nvSpPr>
            <p:cNvPr id="66" name="object 66"/>
            <p:cNvSpPr/>
            <p:nvPr/>
          </p:nvSpPr>
          <p:spPr>
            <a:xfrm>
              <a:off x="8654478" y="2413952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4">
                  <a:moveTo>
                    <a:pt x="0" y="0"/>
                  </a:moveTo>
                  <a:lnTo>
                    <a:pt x="17360" y="105956"/>
                  </a:lnTo>
                  <a:lnTo>
                    <a:pt x="35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8654478" y="2413952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4">
                  <a:moveTo>
                    <a:pt x="17360" y="105956"/>
                  </a:moveTo>
                  <a:lnTo>
                    <a:pt x="35636" y="0"/>
                  </a:lnTo>
                  <a:lnTo>
                    <a:pt x="0" y="0"/>
                  </a:lnTo>
                  <a:lnTo>
                    <a:pt x="17360" y="1059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8" name="object 68"/>
          <p:cNvGrpSpPr/>
          <p:nvPr/>
        </p:nvGrpSpPr>
        <p:grpSpPr>
          <a:xfrm>
            <a:off x="8649081" y="4617783"/>
            <a:ext cx="46990" cy="116839"/>
            <a:chOff x="8649081" y="4617783"/>
            <a:chExt cx="46990" cy="116839"/>
          </a:xfrm>
        </p:grpSpPr>
        <p:sp>
          <p:nvSpPr>
            <p:cNvPr id="69" name="object 69"/>
            <p:cNvSpPr/>
            <p:nvPr/>
          </p:nvSpPr>
          <p:spPr>
            <a:xfrm>
              <a:off x="8654478" y="4623181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0" y="0"/>
                  </a:moveTo>
                  <a:lnTo>
                    <a:pt x="17360" y="105956"/>
                  </a:lnTo>
                  <a:lnTo>
                    <a:pt x="35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8654478" y="4623181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7360" y="105956"/>
                  </a:moveTo>
                  <a:lnTo>
                    <a:pt x="35636" y="0"/>
                  </a:lnTo>
                  <a:lnTo>
                    <a:pt x="0" y="0"/>
                  </a:lnTo>
                  <a:lnTo>
                    <a:pt x="17360" y="1059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1" name="object 71"/>
          <p:cNvSpPr/>
          <p:nvPr/>
        </p:nvSpPr>
        <p:spPr>
          <a:xfrm>
            <a:off x="900214" y="1438173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" name="object 73" descr="$PPTXTitle"/>
          <p:cNvSpPr txBox="1">
            <a:spLocks noGrp="1"/>
          </p:cNvSpPr>
          <p:nvPr>
            <p:ph type="title"/>
          </p:nvPr>
        </p:nvSpPr>
        <p:spPr>
          <a:xfrm>
            <a:off x="3060049" y="1538502"/>
            <a:ext cx="4575175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</a:t>
            </a:r>
            <a:r>
              <a:rPr dirty="0" spc="-90"/>
              <a:t> </a:t>
            </a:r>
            <a:r>
              <a:rPr dirty="0" spc="-125"/>
              <a:t>de</a:t>
            </a:r>
            <a:r>
              <a:rPr dirty="0" spc="-90"/>
              <a:t> </a:t>
            </a:r>
            <a:r>
              <a:rPr dirty="0" spc="-125"/>
              <a:t>impulsos</a:t>
            </a:r>
            <a:r>
              <a:rPr dirty="0" spc="-85"/>
              <a:t> </a:t>
            </a:r>
            <a:r>
              <a:rPr dirty="0" spc="-80"/>
              <a:t>biestable</a:t>
            </a:r>
            <a:r>
              <a:rPr dirty="0" spc="-90"/>
              <a:t> </a:t>
            </a:r>
            <a:r>
              <a:rPr dirty="0" spc="-125"/>
              <a:t>de</a:t>
            </a:r>
            <a:r>
              <a:rPr dirty="0" spc="-85"/>
              <a:t> </a:t>
            </a:r>
            <a:r>
              <a:rPr dirty="0" spc="100"/>
              <a:t>5/2</a:t>
            </a:r>
            <a:r>
              <a:rPr dirty="0" spc="-90"/>
              <a:t> </a:t>
            </a:r>
            <a:r>
              <a:rPr dirty="0" spc="-45"/>
              <a:t>vías</a:t>
            </a:r>
          </a:p>
        </p:txBody>
      </p:sp>
      <p:sp>
        <p:nvSpPr>
          <p:cNvPr id="74" name="object 74"/>
          <p:cNvSpPr/>
          <p:nvPr/>
        </p:nvSpPr>
        <p:spPr>
          <a:xfrm>
            <a:off x="8671839" y="2071039"/>
            <a:ext cx="0" cy="90170"/>
          </a:xfrm>
          <a:custGeom>
            <a:avLst/>
            <a:gdLst/>
            <a:ahLst/>
            <a:cxnLst/>
            <a:rect l="l" t="t" r="r" b="b"/>
            <a:pathLst>
              <a:path w="0" h="90169">
                <a:moveTo>
                  <a:pt x="0" y="89788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5" name="object 75"/>
          <p:cNvSpPr/>
          <p:nvPr/>
        </p:nvSpPr>
        <p:spPr>
          <a:xfrm>
            <a:off x="8312391" y="4280268"/>
            <a:ext cx="0" cy="90170"/>
          </a:xfrm>
          <a:custGeom>
            <a:avLst/>
            <a:gdLst/>
            <a:ahLst/>
            <a:cxnLst/>
            <a:rect l="l" t="t" r="r" b="b"/>
            <a:pathLst>
              <a:path w="0" h="90170">
                <a:moveTo>
                  <a:pt x="0" y="89801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 txBox="1"/>
          <p:nvPr/>
        </p:nvSpPr>
        <p:spPr>
          <a:xfrm>
            <a:off x="8547816" y="1995700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8192220" y="4205504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78" name="object 78"/>
          <p:cNvSpPr/>
          <p:nvPr/>
        </p:nvSpPr>
        <p:spPr>
          <a:xfrm>
            <a:off x="8850363" y="2069439"/>
            <a:ext cx="0" cy="90805"/>
          </a:xfrm>
          <a:custGeom>
            <a:avLst/>
            <a:gdLst/>
            <a:ahLst/>
            <a:cxnLst/>
            <a:rect l="l" t="t" r="r" b="b"/>
            <a:pathLst>
              <a:path w="0" h="90805">
                <a:moveTo>
                  <a:pt x="0" y="0"/>
                </a:moveTo>
                <a:lnTo>
                  <a:pt x="0" y="90703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9" name="object 79"/>
          <p:cNvSpPr/>
          <p:nvPr/>
        </p:nvSpPr>
        <p:spPr>
          <a:xfrm>
            <a:off x="8490928" y="4278668"/>
            <a:ext cx="0" cy="90805"/>
          </a:xfrm>
          <a:custGeom>
            <a:avLst/>
            <a:gdLst/>
            <a:ahLst/>
            <a:cxnLst/>
            <a:rect l="l" t="t" r="r" b="b"/>
            <a:pathLst>
              <a:path w="0" h="90804">
                <a:moveTo>
                  <a:pt x="0" y="0"/>
                </a:moveTo>
                <a:lnTo>
                  <a:pt x="0" y="90703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0" name="object 80"/>
          <p:cNvSpPr txBox="1"/>
          <p:nvPr/>
        </p:nvSpPr>
        <p:spPr>
          <a:xfrm>
            <a:off x="8890716" y="199570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1" name="object 81"/>
          <p:cNvSpPr txBox="1"/>
          <p:nvPr/>
        </p:nvSpPr>
        <p:spPr>
          <a:xfrm>
            <a:off x="8522420" y="420550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2" name="object 82"/>
          <p:cNvSpPr/>
          <p:nvPr/>
        </p:nvSpPr>
        <p:spPr>
          <a:xfrm>
            <a:off x="7993659" y="2296833"/>
            <a:ext cx="222250" cy="93345"/>
          </a:xfrm>
          <a:custGeom>
            <a:avLst/>
            <a:gdLst/>
            <a:ahLst/>
            <a:cxnLst/>
            <a:rect l="l" t="t" r="r" b="b"/>
            <a:pathLst>
              <a:path w="222250" h="93344">
                <a:moveTo>
                  <a:pt x="132524" y="43078"/>
                </a:moveTo>
                <a:lnTo>
                  <a:pt x="0" y="0"/>
                </a:lnTo>
                <a:lnTo>
                  <a:pt x="0" y="92760"/>
                </a:lnTo>
                <a:lnTo>
                  <a:pt x="132524" y="43078"/>
                </a:lnTo>
                <a:close/>
              </a:path>
              <a:path w="222250" h="93344">
                <a:moveTo>
                  <a:pt x="132524" y="43078"/>
                </a:moveTo>
                <a:lnTo>
                  <a:pt x="221970" y="43078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" name="object 83"/>
          <p:cNvSpPr/>
          <p:nvPr/>
        </p:nvSpPr>
        <p:spPr>
          <a:xfrm>
            <a:off x="7993659" y="4506061"/>
            <a:ext cx="222250" cy="93345"/>
          </a:xfrm>
          <a:custGeom>
            <a:avLst/>
            <a:gdLst/>
            <a:ahLst/>
            <a:cxnLst/>
            <a:rect l="l" t="t" r="r" b="b"/>
            <a:pathLst>
              <a:path w="222250" h="93345">
                <a:moveTo>
                  <a:pt x="132524" y="43078"/>
                </a:moveTo>
                <a:lnTo>
                  <a:pt x="0" y="0"/>
                </a:lnTo>
                <a:lnTo>
                  <a:pt x="0" y="92773"/>
                </a:lnTo>
                <a:lnTo>
                  <a:pt x="132524" y="43078"/>
                </a:lnTo>
                <a:close/>
              </a:path>
              <a:path w="222250" h="93345">
                <a:moveTo>
                  <a:pt x="132524" y="43078"/>
                </a:moveTo>
                <a:lnTo>
                  <a:pt x="221970" y="43078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4" name="object 84"/>
          <p:cNvSpPr/>
          <p:nvPr/>
        </p:nvSpPr>
        <p:spPr>
          <a:xfrm>
            <a:off x="9025191" y="2296833"/>
            <a:ext cx="132715" cy="93345"/>
          </a:xfrm>
          <a:custGeom>
            <a:avLst/>
            <a:gdLst/>
            <a:ahLst/>
            <a:cxnLst/>
            <a:rect l="l" t="t" r="r" b="b"/>
            <a:pathLst>
              <a:path w="132715" h="93344">
                <a:moveTo>
                  <a:pt x="0" y="43078"/>
                </a:moveTo>
                <a:lnTo>
                  <a:pt x="132524" y="0"/>
                </a:lnTo>
                <a:lnTo>
                  <a:pt x="132524" y="92760"/>
                </a:lnTo>
                <a:lnTo>
                  <a:pt x="0" y="43078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5" name="object 85"/>
          <p:cNvSpPr/>
          <p:nvPr/>
        </p:nvSpPr>
        <p:spPr>
          <a:xfrm>
            <a:off x="9025191" y="4506061"/>
            <a:ext cx="132715" cy="93345"/>
          </a:xfrm>
          <a:custGeom>
            <a:avLst/>
            <a:gdLst/>
            <a:ahLst/>
            <a:cxnLst/>
            <a:rect l="l" t="t" r="r" b="b"/>
            <a:pathLst>
              <a:path w="132715" h="93345">
                <a:moveTo>
                  <a:pt x="0" y="43078"/>
                </a:moveTo>
                <a:lnTo>
                  <a:pt x="132524" y="0"/>
                </a:lnTo>
                <a:lnTo>
                  <a:pt x="132524" y="92773"/>
                </a:lnTo>
                <a:lnTo>
                  <a:pt x="0" y="43078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6" name="object 86"/>
          <p:cNvSpPr txBox="1"/>
          <p:nvPr/>
        </p:nvSpPr>
        <p:spPr>
          <a:xfrm>
            <a:off x="7813742" y="2160790"/>
            <a:ext cx="16319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7" name="object 87"/>
          <p:cNvSpPr txBox="1"/>
          <p:nvPr/>
        </p:nvSpPr>
        <p:spPr>
          <a:xfrm>
            <a:off x="7813742" y="4370580"/>
            <a:ext cx="16319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8" name="object 88"/>
          <p:cNvSpPr txBox="1"/>
          <p:nvPr/>
        </p:nvSpPr>
        <p:spPr>
          <a:xfrm>
            <a:off x="9173905" y="2160790"/>
            <a:ext cx="16192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" name="object 89"/>
          <p:cNvSpPr txBox="1"/>
          <p:nvPr/>
        </p:nvSpPr>
        <p:spPr>
          <a:xfrm>
            <a:off x="9173905" y="4370580"/>
            <a:ext cx="16192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90" name="object 90"/>
          <p:cNvSpPr/>
          <p:nvPr/>
        </p:nvSpPr>
        <p:spPr>
          <a:xfrm>
            <a:off x="7856384" y="2344305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5" h="0">
                <a:moveTo>
                  <a:pt x="0" y="0"/>
                </a:moveTo>
                <a:lnTo>
                  <a:pt x="137464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1" name="object 91"/>
          <p:cNvSpPr/>
          <p:nvPr/>
        </p:nvSpPr>
        <p:spPr>
          <a:xfrm>
            <a:off x="7856384" y="4553534"/>
            <a:ext cx="137795" cy="0"/>
          </a:xfrm>
          <a:custGeom>
            <a:avLst/>
            <a:gdLst/>
            <a:ahLst/>
            <a:cxnLst/>
            <a:rect l="l" t="t" r="r" b="b"/>
            <a:pathLst>
              <a:path w="137795" h="0">
                <a:moveTo>
                  <a:pt x="0" y="0"/>
                </a:moveTo>
                <a:lnTo>
                  <a:pt x="137464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2" name="object 92"/>
          <p:cNvSpPr/>
          <p:nvPr/>
        </p:nvSpPr>
        <p:spPr>
          <a:xfrm>
            <a:off x="8761107" y="2519540"/>
            <a:ext cx="0" cy="182880"/>
          </a:xfrm>
          <a:custGeom>
            <a:avLst/>
            <a:gdLst/>
            <a:ahLst/>
            <a:cxnLst/>
            <a:rect l="l" t="t" r="r" b="b"/>
            <a:pathLst>
              <a:path w="0" h="182880">
                <a:moveTo>
                  <a:pt x="0" y="0"/>
                </a:moveTo>
                <a:lnTo>
                  <a:pt x="0" y="18232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3" name="object 93"/>
          <p:cNvSpPr/>
          <p:nvPr/>
        </p:nvSpPr>
        <p:spPr>
          <a:xfrm>
            <a:off x="8939136" y="2344305"/>
            <a:ext cx="356235" cy="635"/>
          </a:xfrm>
          <a:custGeom>
            <a:avLst/>
            <a:gdLst/>
            <a:ahLst/>
            <a:cxnLst/>
            <a:rect l="l" t="t" r="r" b="b"/>
            <a:pathLst>
              <a:path w="356234" h="635">
                <a:moveTo>
                  <a:pt x="355854" y="0"/>
                </a:moveTo>
                <a:lnTo>
                  <a:pt x="218376" y="0"/>
                </a:lnTo>
              </a:path>
              <a:path w="356234" h="635">
                <a:moveTo>
                  <a:pt x="0" y="50"/>
                </a:moveTo>
                <a:lnTo>
                  <a:pt x="86144" y="5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4" name="object 94"/>
          <p:cNvSpPr txBox="1"/>
          <p:nvPr/>
        </p:nvSpPr>
        <p:spPr>
          <a:xfrm>
            <a:off x="8763716" y="2516400"/>
            <a:ext cx="220345" cy="26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39700">
              <a:lnSpc>
                <a:spcPts val="9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950"/>
              </a:lnSpc>
            </a:pPr>
            <a:r>
              <a:rPr dirty="0" sz="10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95" name="object 95"/>
          <p:cNvSpPr/>
          <p:nvPr/>
        </p:nvSpPr>
        <p:spPr>
          <a:xfrm>
            <a:off x="8401659" y="4728768"/>
            <a:ext cx="0" cy="182880"/>
          </a:xfrm>
          <a:custGeom>
            <a:avLst/>
            <a:gdLst/>
            <a:ahLst/>
            <a:cxnLst/>
            <a:rect l="l" t="t" r="r" b="b"/>
            <a:pathLst>
              <a:path w="0" h="182879">
                <a:moveTo>
                  <a:pt x="0" y="0"/>
                </a:moveTo>
                <a:lnTo>
                  <a:pt x="0" y="182333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6" name="object 96"/>
          <p:cNvSpPr/>
          <p:nvPr/>
        </p:nvSpPr>
        <p:spPr>
          <a:xfrm>
            <a:off x="8939136" y="4553534"/>
            <a:ext cx="356235" cy="635"/>
          </a:xfrm>
          <a:custGeom>
            <a:avLst/>
            <a:gdLst/>
            <a:ahLst/>
            <a:cxnLst/>
            <a:rect l="l" t="t" r="r" b="b"/>
            <a:pathLst>
              <a:path w="356234" h="635">
                <a:moveTo>
                  <a:pt x="355854" y="0"/>
                </a:moveTo>
                <a:lnTo>
                  <a:pt x="218376" y="0"/>
                </a:lnTo>
              </a:path>
              <a:path w="356234" h="635">
                <a:moveTo>
                  <a:pt x="0" y="63"/>
                </a:moveTo>
                <a:lnTo>
                  <a:pt x="86144" y="63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7" name="object 97"/>
          <p:cNvSpPr txBox="1"/>
          <p:nvPr/>
        </p:nvSpPr>
        <p:spPr>
          <a:xfrm>
            <a:off x="8408117" y="4726204"/>
            <a:ext cx="207645" cy="26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0">
              <a:lnSpc>
                <a:spcPts val="9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950"/>
              </a:lnSpc>
            </a:pPr>
            <a:r>
              <a:rPr dirty="0" sz="10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98" name="object 98"/>
          <p:cNvSpPr txBox="1"/>
          <p:nvPr/>
        </p:nvSpPr>
        <p:spPr>
          <a:xfrm>
            <a:off x="8535120" y="251640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99" name="object 99"/>
          <p:cNvSpPr txBox="1"/>
          <p:nvPr/>
        </p:nvSpPr>
        <p:spPr>
          <a:xfrm>
            <a:off x="8179523" y="472620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100" name="object 100"/>
          <p:cNvSpPr/>
          <p:nvPr/>
        </p:nvSpPr>
        <p:spPr>
          <a:xfrm>
            <a:off x="8630272" y="2520683"/>
            <a:ext cx="262255" cy="72390"/>
          </a:xfrm>
          <a:custGeom>
            <a:avLst/>
            <a:gdLst/>
            <a:ahLst/>
            <a:cxnLst/>
            <a:rect l="l" t="t" r="r" b="b"/>
            <a:pathLst>
              <a:path w="262254" h="72389">
                <a:moveTo>
                  <a:pt x="220014" y="72389"/>
                </a:moveTo>
                <a:lnTo>
                  <a:pt x="261912" y="0"/>
                </a:lnTo>
                <a:lnTo>
                  <a:pt x="178536" y="0"/>
                </a:lnTo>
                <a:lnTo>
                  <a:pt x="220014" y="72389"/>
                </a:lnTo>
                <a:close/>
              </a:path>
              <a:path w="262254" h="72389">
                <a:moveTo>
                  <a:pt x="41490" y="72377"/>
                </a:moveTo>
                <a:lnTo>
                  <a:pt x="83388" y="0"/>
                </a:lnTo>
                <a:lnTo>
                  <a:pt x="0" y="0"/>
                </a:lnTo>
                <a:lnTo>
                  <a:pt x="41490" y="72377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1" name="object 101"/>
          <p:cNvSpPr/>
          <p:nvPr/>
        </p:nvSpPr>
        <p:spPr>
          <a:xfrm>
            <a:off x="8270837" y="4729911"/>
            <a:ext cx="262255" cy="72390"/>
          </a:xfrm>
          <a:custGeom>
            <a:avLst/>
            <a:gdLst/>
            <a:ahLst/>
            <a:cxnLst/>
            <a:rect l="l" t="t" r="r" b="b"/>
            <a:pathLst>
              <a:path w="262254" h="72389">
                <a:moveTo>
                  <a:pt x="220002" y="72390"/>
                </a:moveTo>
                <a:lnTo>
                  <a:pt x="261912" y="0"/>
                </a:lnTo>
                <a:lnTo>
                  <a:pt x="178523" y="0"/>
                </a:lnTo>
                <a:lnTo>
                  <a:pt x="220002" y="72390"/>
                </a:lnTo>
                <a:close/>
              </a:path>
              <a:path w="262254" h="72389">
                <a:moveTo>
                  <a:pt x="41478" y="72377"/>
                </a:moveTo>
                <a:lnTo>
                  <a:pt x="83388" y="0"/>
                </a:lnTo>
                <a:lnTo>
                  <a:pt x="0" y="0"/>
                </a:lnTo>
                <a:lnTo>
                  <a:pt x="41478" y="72377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2" name="object 102"/>
          <p:cNvGrpSpPr/>
          <p:nvPr/>
        </p:nvGrpSpPr>
        <p:grpSpPr>
          <a:xfrm>
            <a:off x="2006231" y="4723993"/>
            <a:ext cx="4707890" cy="1297305"/>
            <a:chOff x="2006231" y="4723993"/>
            <a:chExt cx="4707890" cy="1297305"/>
          </a:xfrm>
        </p:grpSpPr>
        <p:sp>
          <p:nvSpPr>
            <p:cNvPr id="103" name="object 103"/>
            <p:cNvSpPr/>
            <p:nvPr/>
          </p:nvSpPr>
          <p:spPr>
            <a:xfrm>
              <a:off x="5899035" y="5924295"/>
              <a:ext cx="88265" cy="61594"/>
            </a:xfrm>
            <a:custGeom>
              <a:avLst/>
              <a:gdLst/>
              <a:ahLst/>
              <a:cxnLst/>
              <a:rect l="l" t="t" r="r" b="b"/>
              <a:pathLst>
                <a:path w="88264" h="61595">
                  <a:moveTo>
                    <a:pt x="0" y="0"/>
                  </a:moveTo>
                  <a:lnTo>
                    <a:pt x="0" y="61010"/>
                  </a:lnTo>
                  <a:lnTo>
                    <a:pt x="87922" y="61010"/>
                  </a:lnTo>
                  <a:lnTo>
                    <a:pt x="879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899035" y="5924295"/>
              <a:ext cx="88265" cy="61594"/>
            </a:xfrm>
            <a:custGeom>
              <a:avLst/>
              <a:gdLst/>
              <a:ahLst/>
              <a:cxnLst/>
              <a:rect l="l" t="t" r="r" b="b"/>
              <a:pathLst>
                <a:path w="88264" h="61595">
                  <a:moveTo>
                    <a:pt x="87922" y="61010"/>
                  </a:moveTo>
                  <a:lnTo>
                    <a:pt x="87922" y="0"/>
                  </a:lnTo>
                  <a:lnTo>
                    <a:pt x="0" y="0"/>
                  </a:lnTo>
                  <a:lnTo>
                    <a:pt x="0" y="61010"/>
                  </a:lnTo>
                  <a:lnTo>
                    <a:pt x="87922" y="6101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986957" y="4729390"/>
              <a:ext cx="721995" cy="1256030"/>
            </a:xfrm>
            <a:custGeom>
              <a:avLst/>
              <a:gdLst/>
              <a:ahLst/>
              <a:cxnLst/>
              <a:rect l="l" t="t" r="r" b="b"/>
              <a:pathLst>
                <a:path w="721995" h="1256029">
                  <a:moveTo>
                    <a:pt x="0" y="0"/>
                  </a:moveTo>
                  <a:lnTo>
                    <a:pt x="0" y="1255915"/>
                  </a:lnTo>
                  <a:lnTo>
                    <a:pt x="721448" y="1255915"/>
                  </a:lnTo>
                  <a:lnTo>
                    <a:pt x="7214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5986957" y="4729390"/>
              <a:ext cx="721995" cy="1256030"/>
            </a:xfrm>
            <a:custGeom>
              <a:avLst/>
              <a:gdLst/>
              <a:ahLst/>
              <a:cxnLst/>
              <a:rect l="l" t="t" r="r" b="b"/>
              <a:pathLst>
                <a:path w="721995" h="1256029">
                  <a:moveTo>
                    <a:pt x="721448" y="1255915"/>
                  </a:moveTo>
                  <a:lnTo>
                    <a:pt x="721448" y="0"/>
                  </a:lnTo>
                  <a:lnTo>
                    <a:pt x="0" y="0"/>
                  </a:lnTo>
                  <a:lnTo>
                    <a:pt x="0" y="1255915"/>
                  </a:lnTo>
                  <a:lnTo>
                    <a:pt x="721448" y="12559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011629" y="4729390"/>
              <a:ext cx="721995" cy="1256030"/>
            </a:xfrm>
            <a:custGeom>
              <a:avLst/>
              <a:gdLst/>
              <a:ahLst/>
              <a:cxnLst/>
              <a:rect l="l" t="t" r="r" b="b"/>
              <a:pathLst>
                <a:path w="721994" h="1256029">
                  <a:moveTo>
                    <a:pt x="0" y="0"/>
                  </a:moveTo>
                  <a:lnTo>
                    <a:pt x="0" y="1255915"/>
                  </a:lnTo>
                  <a:lnTo>
                    <a:pt x="721448" y="1255915"/>
                  </a:lnTo>
                  <a:lnTo>
                    <a:pt x="7214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011629" y="4729390"/>
              <a:ext cx="721995" cy="1256030"/>
            </a:xfrm>
            <a:custGeom>
              <a:avLst/>
              <a:gdLst/>
              <a:ahLst/>
              <a:cxnLst/>
              <a:rect l="l" t="t" r="r" b="b"/>
              <a:pathLst>
                <a:path w="721994" h="1256029">
                  <a:moveTo>
                    <a:pt x="0" y="1255915"/>
                  </a:moveTo>
                  <a:lnTo>
                    <a:pt x="0" y="0"/>
                  </a:lnTo>
                  <a:lnTo>
                    <a:pt x="721448" y="0"/>
                  </a:lnTo>
                  <a:lnTo>
                    <a:pt x="721448" y="1255915"/>
                  </a:lnTo>
                  <a:lnTo>
                    <a:pt x="0" y="12559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5774727" y="4925313"/>
              <a:ext cx="846455" cy="1060450"/>
            </a:xfrm>
            <a:custGeom>
              <a:avLst/>
              <a:gdLst/>
              <a:ahLst/>
              <a:cxnLst/>
              <a:rect l="l" t="t" r="r" b="b"/>
              <a:pathLst>
                <a:path w="846454" h="1060450">
                  <a:moveTo>
                    <a:pt x="0" y="754341"/>
                  </a:moveTo>
                  <a:lnTo>
                    <a:pt x="0" y="1059992"/>
                  </a:lnTo>
                  <a:lnTo>
                    <a:pt x="124307" y="1059992"/>
                  </a:lnTo>
                  <a:lnTo>
                    <a:pt x="124307" y="940815"/>
                  </a:lnTo>
                  <a:lnTo>
                    <a:pt x="846137" y="940815"/>
                  </a:lnTo>
                  <a:lnTo>
                    <a:pt x="846137" y="76"/>
                  </a:lnTo>
                  <a:lnTo>
                    <a:pt x="212229" y="0"/>
                  </a:lnTo>
                  <a:lnTo>
                    <a:pt x="212229" y="818019"/>
                  </a:lnTo>
                  <a:lnTo>
                    <a:pt x="124307" y="818019"/>
                  </a:lnTo>
                  <a:lnTo>
                    <a:pt x="124307" y="754341"/>
                  </a:lnTo>
                  <a:lnTo>
                    <a:pt x="60629" y="717969"/>
                  </a:lnTo>
                  <a:lnTo>
                    <a:pt x="0" y="754341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5774727" y="4925313"/>
              <a:ext cx="846455" cy="1060450"/>
            </a:xfrm>
            <a:custGeom>
              <a:avLst/>
              <a:gdLst/>
              <a:ahLst/>
              <a:cxnLst/>
              <a:rect l="l" t="t" r="r" b="b"/>
              <a:pathLst>
                <a:path w="846454" h="1060450">
                  <a:moveTo>
                    <a:pt x="212229" y="0"/>
                  </a:moveTo>
                  <a:lnTo>
                    <a:pt x="846137" y="76"/>
                  </a:lnTo>
                  <a:lnTo>
                    <a:pt x="846137" y="940815"/>
                  </a:lnTo>
                  <a:lnTo>
                    <a:pt x="124307" y="940815"/>
                  </a:lnTo>
                  <a:lnTo>
                    <a:pt x="124307" y="1059992"/>
                  </a:lnTo>
                  <a:lnTo>
                    <a:pt x="0" y="1059992"/>
                  </a:lnTo>
                  <a:lnTo>
                    <a:pt x="0" y="754341"/>
                  </a:lnTo>
                  <a:lnTo>
                    <a:pt x="60629" y="717969"/>
                  </a:lnTo>
                  <a:lnTo>
                    <a:pt x="124307" y="754341"/>
                  </a:lnTo>
                  <a:lnTo>
                    <a:pt x="124307" y="818019"/>
                  </a:lnTo>
                  <a:lnTo>
                    <a:pt x="212229" y="818019"/>
                  </a:lnTo>
                  <a:lnTo>
                    <a:pt x="21222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099170" y="4925390"/>
              <a:ext cx="846455" cy="1060450"/>
            </a:xfrm>
            <a:custGeom>
              <a:avLst/>
              <a:gdLst/>
              <a:ahLst/>
              <a:cxnLst/>
              <a:rect l="l" t="t" r="r" b="b"/>
              <a:pathLst>
                <a:path w="846455" h="1060450">
                  <a:moveTo>
                    <a:pt x="0" y="0"/>
                  </a:moveTo>
                  <a:lnTo>
                    <a:pt x="0" y="940739"/>
                  </a:lnTo>
                  <a:lnTo>
                    <a:pt x="721829" y="940739"/>
                  </a:lnTo>
                  <a:lnTo>
                    <a:pt x="721829" y="1059916"/>
                  </a:lnTo>
                  <a:lnTo>
                    <a:pt x="846137" y="1059916"/>
                  </a:lnTo>
                  <a:lnTo>
                    <a:pt x="846137" y="754265"/>
                  </a:lnTo>
                  <a:lnTo>
                    <a:pt x="785507" y="717892"/>
                  </a:lnTo>
                  <a:lnTo>
                    <a:pt x="721829" y="754265"/>
                  </a:lnTo>
                  <a:lnTo>
                    <a:pt x="721829" y="817943"/>
                  </a:lnTo>
                  <a:lnTo>
                    <a:pt x="633907" y="817943"/>
                  </a:lnTo>
                  <a:lnTo>
                    <a:pt x="6340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099170" y="4925390"/>
              <a:ext cx="846455" cy="1060450"/>
            </a:xfrm>
            <a:custGeom>
              <a:avLst/>
              <a:gdLst/>
              <a:ahLst/>
              <a:cxnLst/>
              <a:rect l="l" t="t" r="r" b="b"/>
              <a:pathLst>
                <a:path w="846455" h="1060450">
                  <a:moveTo>
                    <a:pt x="634060" y="0"/>
                  </a:moveTo>
                  <a:lnTo>
                    <a:pt x="0" y="0"/>
                  </a:lnTo>
                  <a:lnTo>
                    <a:pt x="0" y="940739"/>
                  </a:lnTo>
                  <a:lnTo>
                    <a:pt x="721829" y="940739"/>
                  </a:lnTo>
                  <a:lnTo>
                    <a:pt x="721829" y="1059916"/>
                  </a:lnTo>
                  <a:lnTo>
                    <a:pt x="846137" y="1059916"/>
                  </a:lnTo>
                  <a:lnTo>
                    <a:pt x="846137" y="754265"/>
                  </a:lnTo>
                  <a:lnTo>
                    <a:pt x="785507" y="717892"/>
                  </a:lnTo>
                  <a:lnTo>
                    <a:pt x="721829" y="754265"/>
                  </a:lnTo>
                  <a:lnTo>
                    <a:pt x="721829" y="817943"/>
                  </a:lnTo>
                  <a:lnTo>
                    <a:pt x="633907" y="817943"/>
                  </a:lnTo>
                  <a:lnTo>
                    <a:pt x="63406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5438520" y="5923698"/>
              <a:ext cx="336550" cy="92075"/>
            </a:xfrm>
            <a:custGeom>
              <a:avLst/>
              <a:gdLst/>
              <a:ahLst/>
              <a:cxnLst/>
              <a:rect l="l" t="t" r="r" b="b"/>
              <a:pathLst>
                <a:path w="336550" h="92075">
                  <a:moveTo>
                    <a:pt x="0" y="0"/>
                  </a:moveTo>
                  <a:lnTo>
                    <a:pt x="0" y="61607"/>
                  </a:lnTo>
                  <a:lnTo>
                    <a:pt x="3814" y="73312"/>
                  </a:lnTo>
                  <a:lnTo>
                    <a:pt x="14241" y="82830"/>
                  </a:lnTo>
                  <a:lnTo>
                    <a:pt x="29751" y="89227"/>
                  </a:lnTo>
                  <a:lnTo>
                    <a:pt x="48818" y="91566"/>
                  </a:lnTo>
                  <a:lnTo>
                    <a:pt x="69462" y="89227"/>
                  </a:lnTo>
                  <a:lnTo>
                    <a:pt x="85778" y="82830"/>
                  </a:lnTo>
                  <a:lnTo>
                    <a:pt x="96499" y="73312"/>
                  </a:lnTo>
                  <a:lnTo>
                    <a:pt x="100355" y="61607"/>
                  </a:lnTo>
                  <a:lnTo>
                    <a:pt x="336207" y="61607"/>
                  </a:lnTo>
                  <a:lnTo>
                    <a:pt x="3362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5438520" y="5923698"/>
              <a:ext cx="336550" cy="92075"/>
            </a:xfrm>
            <a:custGeom>
              <a:avLst/>
              <a:gdLst/>
              <a:ahLst/>
              <a:cxnLst/>
              <a:rect l="l" t="t" r="r" b="b"/>
              <a:pathLst>
                <a:path w="336550" h="92075">
                  <a:moveTo>
                    <a:pt x="336207" y="61607"/>
                  </a:moveTo>
                  <a:lnTo>
                    <a:pt x="103073" y="61607"/>
                  </a:lnTo>
                  <a:lnTo>
                    <a:pt x="100355" y="61607"/>
                  </a:lnTo>
                  <a:lnTo>
                    <a:pt x="96499" y="73312"/>
                  </a:lnTo>
                  <a:lnTo>
                    <a:pt x="85778" y="82830"/>
                  </a:lnTo>
                  <a:lnTo>
                    <a:pt x="69462" y="89227"/>
                  </a:lnTo>
                  <a:lnTo>
                    <a:pt x="48818" y="91566"/>
                  </a:lnTo>
                  <a:lnTo>
                    <a:pt x="29751" y="89227"/>
                  </a:lnTo>
                  <a:lnTo>
                    <a:pt x="14241" y="82830"/>
                  </a:lnTo>
                  <a:lnTo>
                    <a:pt x="3814" y="73312"/>
                  </a:lnTo>
                  <a:lnTo>
                    <a:pt x="0" y="61607"/>
                  </a:lnTo>
                  <a:lnTo>
                    <a:pt x="0" y="0"/>
                  </a:lnTo>
                  <a:lnTo>
                    <a:pt x="336207" y="0"/>
                  </a:lnTo>
                  <a:lnTo>
                    <a:pt x="336207" y="616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774052" y="5554217"/>
              <a:ext cx="472440" cy="1905"/>
            </a:xfrm>
            <a:custGeom>
              <a:avLst/>
              <a:gdLst/>
              <a:ahLst/>
              <a:cxnLst/>
              <a:rect l="l" t="t" r="r" b="b"/>
              <a:pathLst>
                <a:path w="472439" h="1904">
                  <a:moveTo>
                    <a:pt x="0" y="0"/>
                  </a:moveTo>
                  <a:lnTo>
                    <a:pt x="1602" y="1612"/>
                  </a:lnTo>
                  <a:lnTo>
                    <a:pt x="470499" y="1612"/>
                  </a:lnTo>
                  <a:lnTo>
                    <a:pt x="472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5772454" y="5552617"/>
              <a:ext cx="475615" cy="1905"/>
            </a:xfrm>
            <a:custGeom>
              <a:avLst/>
              <a:gdLst/>
              <a:ahLst/>
              <a:cxnLst/>
              <a:rect l="l" t="t" r="r" b="b"/>
              <a:pathLst>
                <a:path w="475614" h="1904">
                  <a:moveTo>
                    <a:pt x="2886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28867" y="1612"/>
                  </a:lnTo>
                  <a:lnTo>
                    <a:pt x="28867" y="0"/>
                  </a:lnTo>
                  <a:close/>
                </a:path>
                <a:path w="475614" h="1904">
                  <a:moveTo>
                    <a:pt x="475424" y="0"/>
                  </a:moveTo>
                  <a:lnTo>
                    <a:pt x="88811" y="0"/>
                  </a:lnTo>
                  <a:lnTo>
                    <a:pt x="88811" y="1612"/>
                  </a:lnTo>
                  <a:lnTo>
                    <a:pt x="475424" y="1612"/>
                  </a:lnTo>
                  <a:lnTo>
                    <a:pt x="475424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770854" y="5551004"/>
              <a:ext cx="478790" cy="1905"/>
            </a:xfrm>
            <a:custGeom>
              <a:avLst/>
              <a:gdLst/>
              <a:ahLst/>
              <a:cxnLst/>
              <a:rect l="l" t="t" r="r" b="b"/>
              <a:pathLst>
                <a:path w="478789" h="1904">
                  <a:moveTo>
                    <a:pt x="3046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467" y="1612"/>
                  </a:lnTo>
                  <a:lnTo>
                    <a:pt x="30467" y="0"/>
                  </a:lnTo>
                  <a:close/>
                </a:path>
                <a:path w="478789" h="1904">
                  <a:moveTo>
                    <a:pt x="478701" y="0"/>
                  </a:moveTo>
                  <a:lnTo>
                    <a:pt x="90411" y="0"/>
                  </a:lnTo>
                  <a:lnTo>
                    <a:pt x="90411" y="1612"/>
                  </a:lnTo>
                  <a:lnTo>
                    <a:pt x="478701" y="1612"/>
                  </a:lnTo>
                  <a:lnTo>
                    <a:pt x="478701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5769254" y="5549391"/>
              <a:ext cx="482600" cy="1905"/>
            </a:xfrm>
            <a:custGeom>
              <a:avLst/>
              <a:gdLst/>
              <a:ahLst/>
              <a:cxnLst/>
              <a:rect l="l" t="t" r="r" b="b"/>
              <a:pathLst>
                <a:path w="482600" h="1904">
                  <a:moveTo>
                    <a:pt x="3206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067" y="1612"/>
                  </a:lnTo>
                  <a:lnTo>
                    <a:pt x="32067" y="0"/>
                  </a:lnTo>
                  <a:close/>
                </a:path>
                <a:path w="482600" h="1904">
                  <a:moveTo>
                    <a:pt x="481977" y="0"/>
                  </a:moveTo>
                  <a:lnTo>
                    <a:pt x="92011" y="0"/>
                  </a:lnTo>
                  <a:lnTo>
                    <a:pt x="92011" y="1612"/>
                  </a:lnTo>
                  <a:lnTo>
                    <a:pt x="481977" y="1612"/>
                  </a:lnTo>
                  <a:lnTo>
                    <a:pt x="481977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5767667" y="5547791"/>
              <a:ext cx="485775" cy="1905"/>
            </a:xfrm>
            <a:custGeom>
              <a:avLst/>
              <a:gdLst/>
              <a:ahLst/>
              <a:cxnLst/>
              <a:rect l="l" t="t" r="r" b="b"/>
              <a:pathLst>
                <a:path w="485775" h="1904">
                  <a:moveTo>
                    <a:pt x="3365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655" y="1612"/>
                  </a:lnTo>
                  <a:lnTo>
                    <a:pt x="33655" y="0"/>
                  </a:lnTo>
                  <a:close/>
                </a:path>
                <a:path w="485775" h="1904">
                  <a:moveTo>
                    <a:pt x="485228" y="0"/>
                  </a:moveTo>
                  <a:lnTo>
                    <a:pt x="93599" y="0"/>
                  </a:lnTo>
                  <a:lnTo>
                    <a:pt x="93599" y="1612"/>
                  </a:lnTo>
                  <a:lnTo>
                    <a:pt x="485228" y="1612"/>
                  </a:lnTo>
                  <a:lnTo>
                    <a:pt x="485228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5766054" y="5546178"/>
              <a:ext cx="488950" cy="1905"/>
            </a:xfrm>
            <a:custGeom>
              <a:avLst/>
              <a:gdLst/>
              <a:ahLst/>
              <a:cxnLst/>
              <a:rect l="l" t="t" r="r" b="b"/>
              <a:pathLst>
                <a:path w="488950" h="1904">
                  <a:moveTo>
                    <a:pt x="3526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5267" y="1612"/>
                  </a:lnTo>
                  <a:lnTo>
                    <a:pt x="35267" y="0"/>
                  </a:lnTo>
                  <a:close/>
                </a:path>
                <a:path w="488950" h="1904">
                  <a:moveTo>
                    <a:pt x="488505" y="0"/>
                  </a:moveTo>
                  <a:lnTo>
                    <a:pt x="95211" y="0"/>
                  </a:lnTo>
                  <a:lnTo>
                    <a:pt x="95211" y="1612"/>
                  </a:lnTo>
                  <a:lnTo>
                    <a:pt x="488505" y="1612"/>
                  </a:lnTo>
                  <a:lnTo>
                    <a:pt x="488505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5764466" y="5544578"/>
              <a:ext cx="492125" cy="1905"/>
            </a:xfrm>
            <a:custGeom>
              <a:avLst/>
              <a:gdLst/>
              <a:ahLst/>
              <a:cxnLst/>
              <a:rect l="l" t="t" r="r" b="b"/>
              <a:pathLst>
                <a:path w="492125" h="1904">
                  <a:moveTo>
                    <a:pt x="3685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6855" y="1612"/>
                  </a:lnTo>
                  <a:lnTo>
                    <a:pt x="36855" y="0"/>
                  </a:lnTo>
                  <a:close/>
                </a:path>
                <a:path w="492125" h="1904">
                  <a:moveTo>
                    <a:pt x="491756" y="0"/>
                  </a:moveTo>
                  <a:lnTo>
                    <a:pt x="96799" y="0"/>
                  </a:lnTo>
                  <a:lnTo>
                    <a:pt x="96799" y="1612"/>
                  </a:lnTo>
                  <a:lnTo>
                    <a:pt x="491756" y="1612"/>
                  </a:lnTo>
                  <a:lnTo>
                    <a:pt x="491756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5762866" y="5542965"/>
              <a:ext cx="495300" cy="1905"/>
            </a:xfrm>
            <a:custGeom>
              <a:avLst/>
              <a:gdLst/>
              <a:ahLst/>
              <a:cxnLst/>
              <a:rect l="l" t="t" r="r" b="b"/>
              <a:pathLst>
                <a:path w="495300" h="1904">
                  <a:moveTo>
                    <a:pt x="3845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8455" y="1612"/>
                  </a:lnTo>
                  <a:lnTo>
                    <a:pt x="38455" y="0"/>
                  </a:lnTo>
                  <a:close/>
                </a:path>
                <a:path w="495300" h="1904">
                  <a:moveTo>
                    <a:pt x="495033" y="0"/>
                  </a:moveTo>
                  <a:lnTo>
                    <a:pt x="98399" y="0"/>
                  </a:lnTo>
                  <a:lnTo>
                    <a:pt x="98399" y="1612"/>
                  </a:lnTo>
                  <a:lnTo>
                    <a:pt x="495033" y="1612"/>
                  </a:lnTo>
                  <a:lnTo>
                    <a:pt x="495033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761266" y="5541352"/>
              <a:ext cx="498475" cy="1905"/>
            </a:xfrm>
            <a:custGeom>
              <a:avLst/>
              <a:gdLst/>
              <a:ahLst/>
              <a:cxnLst/>
              <a:rect l="l" t="t" r="r" b="b"/>
              <a:pathLst>
                <a:path w="498475" h="1904">
                  <a:moveTo>
                    <a:pt x="4005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055" y="1612"/>
                  </a:lnTo>
                  <a:lnTo>
                    <a:pt x="40055" y="0"/>
                  </a:lnTo>
                  <a:close/>
                </a:path>
                <a:path w="498475" h="1904">
                  <a:moveTo>
                    <a:pt x="498309" y="0"/>
                  </a:moveTo>
                  <a:lnTo>
                    <a:pt x="99999" y="0"/>
                  </a:lnTo>
                  <a:lnTo>
                    <a:pt x="99999" y="1612"/>
                  </a:lnTo>
                  <a:lnTo>
                    <a:pt x="498309" y="1612"/>
                  </a:lnTo>
                  <a:lnTo>
                    <a:pt x="498309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5759678" y="5539752"/>
              <a:ext cx="501650" cy="1905"/>
            </a:xfrm>
            <a:custGeom>
              <a:avLst/>
              <a:gdLst/>
              <a:ahLst/>
              <a:cxnLst/>
              <a:rect l="l" t="t" r="r" b="b"/>
              <a:pathLst>
                <a:path w="501650" h="1904">
                  <a:moveTo>
                    <a:pt x="4164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1643" y="1612"/>
                  </a:lnTo>
                  <a:lnTo>
                    <a:pt x="41643" y="0"/>
                  </a:lnTo>
                  <a:close/>
                </a:path>
                <a:path w="501650" h="1904">
                  <a:moveTo>
                    <a:pt x="501561" y="0"/>
                  </a:moveTo>
                  <a:lnTo>
                    <a:pt x="101587" y="0"/>
                  </a:lnTo>
                  <a:lnTo>
                    <a:pt x="101587" y="1612"/>
                  </a:lnTo>
                  <a:lnTo>
                    <a:pt x="501561" y="1612"/>
                  </a:lnTo>
                  <a:lnTo>
                    <a:pt x="501561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5758065" y="5538139"/>
              <a:ext cx="505459" cy="1905"/>
            </a:xfrm>
            <a:custGeom>
              <a:avLst/>
              <a:gdLst/>
              <a:ahLst/>
              <a:cxnLst/>
              <a:rect l="l" t="t" r="r" b="b"/>
              <a:pathLst>
                <a:path w="505460" h="1904">
                  <a:moveTo>
                    <a:pt x="4325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3256" y="1612"/>
                  </a:lnTo>
                  <a:lnTo>
                    <a:pt x="43256" y="0"/>
                  </a:lnTo>
                  <a:close/>
                </a:path>
                <a:path w="505460" h="1904">
                  <a:moveTo>
                    <a:pt x="504837" y="0"/>
                  </a:moveTo>
                  <a:lnTo>
                    <a:pt x="103200" y="0"/>
                  </a:lnTo>
                  <a:lnTo>
                    <a:pt x="103200" y="1612"/>
                  </a:lnTo>
                  <a:lnTo>
                    <a:pt x="504837" y="1612"/>
                  </a:lnTo>
                  <a:lnTo>
                    <a:pt x="504837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5756465" y="5536526"/>
              <a:ext cx="508634" cy="1905"/>
            </a:xfrm>
            <a:custGeom>
              <a:avLst/>
              <a:gdLst/>
              <a:ahLst/>
              <a:cxnLst/>
              <a:rect l="l" t="t" r="r" b="b"/>
              <a:pathLst>
                <a:path w="508635" h="1904">
                  <a:moveTo>
                    <a:pt x="4485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4856" y="1612"/>
                  </a:lnTo>
                  <a:lnTo>
                    <a:pt x="44856" y="0"/>
                  </a:lnTo>
                  <a:close/>
                </a:path>
                <a:path w="508635" h="1904">
                  <a:moveTo>
                    <a:pt x="508114" y="0"/>
                  </a:moveTo>
                  <a:lnTo>
                    <a:pt x="104800" y="0"/>
                  </a:lnTo>
                  <a:lnTo>
                    <a:pt x="104800" y="1612"/>
                  </a:lnTo>
                  <a:lnTo>
                    <a:pt x="508114" y="1612"/>
                  </a:lnTo>
                  <a:lnTo>
                    <a:pt x="508114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5754877" y="5534926"/>
              <a:ext cx="511809" cy="1905"/>
            </a:xfrm>
            <a:custGeom>
              <a:avLst/>
              <a:gdLst/>
              <a:ahLst/>
              <a:cxnLst/>
              <a:rect l="l" t="t" r="r" b="b"/>
              <a:pathLst>
                <a:path w="511810" h="1904">
                  <a:moveTo>
                    <a:pt x="4644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6443" y="1612"/>
                  </a:lnTo>
                  <a:lnTo>
                    <a:pt x="46443" y="0"/>
                  </a:lnTo>
                  <a:close/>
                </a:path>
                <a:path w="511810" h="1904">
                  <a:moveTo>
                    <a:pt x="511365" y="0"/>
                  </a:moveTo>
                  <a:lnTo>
                    <a:pt x="106387" y="0"/>
                  </a:lnTo>
                  <a:lnTo>
                    <a:pt x="106387" y="1612"/>
                  </a:lnTo>
                  <a:lnTo>
                    <a:pt x="511365" y="1612"/>
                  </a:lnTo>
                  <a:lnTo>
                    <a:pt x="511365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5753278" y="5533313"/>
              <a:ext cx="514984" cy="1905"/>
            </a:xfrm>
            <a:custGeom>
              <a:avLst/>
              <a:gdLst/>
              <a:ahLst/>
              <a:cxnLst/>
              <a:rect l="l" t="t" r="r" b="b"/>
              <a:pathLst>
                <a:path w="514985" h="1904">
                  <a:moveTo>
                    <a:pt x="48044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8044" y="1612"/>
                  </a:lnTo>
                  <a:lnTo>
                    <a:pt x="48044" y="0"/>
                  </a:lnTo>
                  <a:close/>
                </a:path>
                <a:path w="514985" h="1904">
                  <a:moveTo>
                    <a:pt x="514642" y="0"/>
                  </a:moveTo>
                  <a:lnTo>
                    <a:pt x="107988" y="0"/>
                  </a:lnTo>
                  <a:lnTo>
                    <a:pt x="107988" y="1612"/>
                  </a:lnTo>
                  <a:lnTo>
                    <a:pt x="514642" y="1612"/>
                  </a:lnTo>
                  <a:lnTo>
                    <a:pt x="514642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5751677" y="5531586"/>
              <a:ext cx="518159" cy="1905"/>
            </a:xfrm>
            <a:custGeom>
              <a:avLst/>
              <a:gdLst/>
              <a:ahLst/>
              <a:cxnLst/>
              <a:rect l="l" t="t" r="r" b="b"/>
              <a:pathLst>
                <a:path w="518160" h="1904">
                  <a:moveTo>
                    <a:pt x="496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49644" y="1727"/>
                  </a:lnTo>
                  <a:lnTo>
                    <a:pt x="49644" y="0"/>
                  </a:lnTo>
                  <a:close/>
                </a:path>
                <a:path w="518160" h="1904">
                  <a:moveTo>
                    <a:pt x="518045" y="0"/>
                  </a:moveTo>
                  <a:lnTo>
                    <a:pt x="109588" y="0"/>
                  </a:lnTo>
                  <a:lnTo>
                    <a:pt x="109588" y="1727"/>
                  </a:lnTo>
                  <a:lnTo>
                    <a:pt x="518045" y="1727"/>
                  </a:lnTo>
                  <a:lnTo>
                    <a:pt x="518045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5750077" y="5530100"/>
              <a:ext cx="520065" cy="1905"/>
            </a:xfrm>
            <a:custGeom>
              <a:avLst/>
              <a:gdLst/>
              <a:ahLst/>
              <a:cxnLst/>
              <a:rect l="l" t="t" r="r" b="b"/>
              <a:pathLst>
                <a:path w="520064" h="1904">
                  <a:moveTo>
                    <a:pt x="51244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51244" y="1612"/>
                  </a:lnTo>
                  <a:lnTo>
                    <a:pt x="51244" y="0"/>
                  </a:lnTo>
                  <a:close/>
                </a:path>
                <a:path w="520064" h="1904">
                  <a:moveTo>
                    <a:pt x="519506" y="0"/>
                  </a:moveTo>
                  <a:lnTo>
                    <a:pt x="111188" y="0"/>
                  </a:lnTo>
                  <a:lnTo>
                    <a:pt x="111188" y="1612"/>
                  </a:lnTo>
                  <a:lnTo>
                    <a:pt x="519506" y="1612"/>
                  </a:lnTo>
                  <a:lnTo>
                    <a:pt x="519506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5748477" y="5528487"/>
              <a:ext cx="521970" cy="1905"/>
            </a:xfrm>
            <a:custGeom>
              <a:avLst/>
              <a:gdLst/>
              <a:ahLst/>
              <a:cxnLst/>
              <a:rect l="l" t="t" r="r" b="b"/>
              <a:pathLst>
                <a:path w="521970" h="1904">
                  <a:moveTo>
                    <a:pt x="52844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52844" y="1612"/>
                  </a:lnTo>
                  <a:lnTo>
                    <a:pt x="52844" y="0"/>
                  </a:lnTo>
                  <a:close/>
                </a:path>
                <a:path w="521970" h="1904">
                  <a:moveTo>
                    <a:pt x="521373" y="0"/>
                  </a:moveTo>
                  <a:lnTo>
                    <a:pt x="112788" y="0"/>
                  </a:lnTo>
                  <a:lnTo>
                    <a:pt x="112788" y="1612"/>
                  </a:lnTo>
                  <a:lnTo>
                    <a:pt x="521373" y="1612"/>
                  </a:lnTo>
                  <a:lnTo>
                    <a:pt x="521373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5746889" y="5526887"/>
              <a:ext cx="523240" cy="1905"/>
            </a:xfrm>
            <a:custGeom>
              <a:avLst/>
              <a:gdLst/>
              <a:ahLst/>
              <a:cxnLst/>
              <a:rect l="l" t="t" r="r" b="b"/>
              <a:pathLst>
                <a:path w="523239" h="1904">
                  <a:moveTo>
                    <a:pt x="544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54432" y="1612"/>
                  </a:lnTo>
                  <a:lnTo>
                    <a:pt x="54432" y="0"/>
                  </a:lnTo>
                  <a:close/>
                </a:path>
                <a:path w="523239" h="1904">
                  <a:moveTo>
                    <a:pt x="522960" y="0"/>
                  </a:moveTo>
                  <a:lnTo>
                    <a:pt x="114376" y="0"/>
                  </a:lnTo>
                  <a:lnTo>
                    <a:pt x="114376" y="1612"/>
                  </a:lnTo>
                  <a:lnTo>
                    <a:pt x="522960" y="1612"/>
                  </a:lnTo>
                  <a:lnTo>
                    <a:pt x="52296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5745289" y="5525274"/>
              <a:ext cx="525145" cy="1905"/>
            </a:xfrm>
            <a:custGeom>
              <a:avLst/>
              <a:gdLst/>
              <a:ahLst/>
              <a:cxnLst/>
              <a:rect l="l" t="t" r="r" b="b"/>
              <a:pathLst>
                <a:path w="525145" h="1904">
                  <a:moveTo>
                    <a:pt x="560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56032" y="1612"/>
                  </a:lnTo>
                  <a:lnTo>
                    <a:pt x="56032" y="0"/>
                  </a:lnTo>
                  <a:close/>
                </a:path>
                <a:path w="525145" h="1904">
                  <a:moveTo>
                    <a:pt x="524560" y="0"/>
                  </a:moveTo>
                  <a:lnTo>
                    <a:pt x="115976" y="0"/>
                  </a:lnTo>
                  <a:lnTo>
                    <a:pt x="115976" y="1612"/>
                  </a:lnTo>
                  <a:lnTo>
                    <a:pt x="524560" y="1612"/>
                  </a:lnTo>
                  <a:lnTo>
                    <a:pt x="52456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5743689" y="5523661"/>
              <a:ext cx="526415" cy="1905"/>
            </a:xfrm>
            <a:custGeom>
              <a:avLst/>
              <a:gdLst/>
              <a:ahLst/>
              <a:cxnLst/>
              <a:rect l="l" t="t" r="r" b="b"/>
              <a:pathLst>
                <a:path w="526414" h="1904">
                  <a:moveTo>
                    <a:pt x="576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57632" y="1612"/>
                  </a:lnTo>
                  <a:lnTo>
                    <a:pt x="57632" y="0"/>
                  </a:lnTo>
                  <a:close/>
                </a:path>
                <a:path w="526414" h="1904">
                  <a:moveTo>
                    <a:pt x="526161" y="0"/>
                  </a:moveTo>
                  <a:lnTo>
                    <a:pt x="117576" y="0"/>
                  </a:lnTo>
                  <a:lnTo>
                    <a:pt x="117576" y="1612"/>
                  </a:lnTo>
                  <a:lnTo>
                    <a:pt x="526161" y="1612"/>
                  </a:lnTo>
                  <a:lnTo>
                    <a:pt x="526161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5742089" y="5522061"/>
              <a:ext cx="528320" cy="1905"/>
            </a:xfrm>
            <a:custGeom>
              <a:avLst/>
              <a:gdLst/>
              <a:ahLst/>
              <a:cxnLst/>
              <a:rect l="l" t="t" r="r" b="b"/>
              <a:pathLst>
                <a:path w="528320" h="1904">
                  <a:moveTo>
                    <a:pt x="592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59232" y="1612"/>
                  </a:lnTo>
                  <a:lnTo>
                    <a:pt x="59232" y="0"/>
                  </a:lnTo>
                  <a:close/>
                </a:path>
                <a:path w="528320" h="1904">
                  <a:moveTo>
                    <a:pt x="527761" y="0"/>
                  </a:moveTo>
                  <a:lnTo>
                    <a:pt x="119176" y="0"/>
                  </a:lnTo>
                  <a:lnTo>
                    <a:pt x="119176" y="1612"/>
                  </a:lnTo>
                  <a:lnTo>
                    <a:pt x="527761" y="1612"/>
                  </a:lnTo>
                  <a:lnTo>
                    <a:pt x="527761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5740488" y="5520448"/>
              <a:ext cx="529590" cy="1905"/>
            </a:xfrm>
            <a:custGeom>
              <a:avLst/>
              <a:gdLst/>
              <a:ahLst/>
              <a:cxnLst/>
              <a:rect l="l" t="t" r="r" b="b"/>
              <a:pathLst>
                <a:path w="529589" h="1904">
                  <a:moveTo>
                    <a:pt x="6083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60833" y="1612"/>
                  </a:lnTo>
                  <a:lnTo>
                    <a:pt x="60833" y="0"/>
                  </a:lnTo>
                  <a:close/>
                </a:path>
                <a:path w="529589" h="1904">
                  <a:moveTo>
                    <a:pt x="529361" y="0"/>
                  </a:moveTo>
                  <a:lnTo>
                    <a:pt x="120777" y="0"/>
                  </a:lnTo>
                  <a:lnTo>
                    <a:pt x="120777" y="1612"/>
                  </a:lnTo>
                  <a:lnTo>
                    <a:pt x="529361" y="1612"/>
                  </a:lnTo>
                  <a:lnTo>
                    <a:pt x="529361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5738889" y="5518835"/>
              <a:ext cx="531495" cy="1905"/>
            </a:xfrm>
            <a:custGeom>
              <a:avLst/>
              <a:gdLst/>
              <a:ahLst/>
              <a:cxnLst/>
              <a:rect l="l" t="t" r="r" b="b"/>
              <a:pathLst>
                <a:path w="531495" h="1904">
                  <a:moveTo>
                    <a:pt x="6243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62433" y="1612"/>
                  </a:lnTo>
                  <a:lnTo>
                    <a:pt x="62433" y="0"/>
                  </a:lnTo>
                  <a:close/>
                </a:path>
                <a:path w="531495" h="1904">
                  <a:moveTo>
                    <a:pt x="530961" y="0"/>
                  </a:moveTo>
                  <a:lnTo>
                    <a:pt x="122377" y="0"/>
                  </a:lnTo>
                  <a:lnTo>
                    <a:pt x="122377" y="1612"/>
                  </a:lnTo>
                  <a:lnTo>
                    <a:pt x="530961" y="1612"/>
                  </a:lnTo>
                  <a:lnTo>
                    <a:pt x="530961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5737301" y="5517235"/>
              <a:ext cx="532765" cy="1905"/>
            </a:xfrm>
            <a:custGeom>
              <a:avLst/>
              <a:gdLst/>
              <a:ahLst/>
              <a:cxnLst/>
              <a:rect l="l" t="t" r="r" b="b"/>
              <a:pathLst>
                <a:path w="532764" h="1904">
                  <a:moveTo>
                    <a:pt x="6402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64020" y="1612"/>
                  </a:lnTo>
                  <a:lnTo>
                    <a:pt x="64020" y="0"/>
                  </a:lnTo>
                  <a:close/>
                </a:path>
                <a:path w="532764" h="1904">
                  <a:moveTo>
                    <a:pt x="532549" y="0"/>
                  </a:moveTo>
                  <a:lnTo>
                    <a:pt x="123964" y="0"/>
                  </a:lnTo>
                  <a:lnTo>
                    <a:pt x="123964" y="1612"/>
                  </a:lnTo>
                  <a:lnTo>
                    <a:pt x="532549" y="1612"/>
                  </a:lnTo>
                  <a:lnTo>
                    <a:pt x="532549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5735701" y="5515622"/>
              <a:ext cx="534670" cy="1905"/>
            </a:xfrm>
            <a:custGeom>
              <a:avLst/>
              <a:gdLst/>
              <a:ahLst/>
              <a:cxnLst/>
              <a:rect l="l" t="t" r="r" b="b"/>
              <a:pathLst>
                <a:path w="534670" h="1904">
                  <a:moveTo>
                    <a:pt x="6562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65620" y="1612"/>
                  </a:lnTo>
                  <a:lnTo>
                    <a:pt x="65620" y="0"/>
                  </a:lnTo>
                  <a:close/>
                </a:path>
                <a:path w="534670" h="1904">
                  <a:moveTo>
                    <a:pt x="534149" y="0"/>
                  </a:moveTo>
                  <a:lnTo>
                    <a:pt x="125564" y="0"/>
                  </a:lnTo>
                  <a:lnTo>
                    <a:pt x="125564" y="1612"/>
                  </a:lnTo>
                  <a:lnTo>
                    <a:pt x="534149" y="1612"/>
                  </a:lnTo>
                  <a:lnTo>
                    <a:pt x="534149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5734088" y="5514009"/>
              <a:ext cx="535940" cy="1905"/>
            </a:xfrm>
            <a:custGeom>
              <a:avLst/>
              <a:gdLst/>
              <a:ahLst/>
              <a:cxnLst/>
              <a:rect l="l" t="t" r="r" b="b"/>
              <a:pathLst>
                <a:path w="535939" h="1904">
                  <a:moveTo>
                    <a:pt x="6723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67233" y="1612"/>
                  </a:lnTo>
                  <a:lnTo>
                    <a:pt x="67233" y="0"/>
                  </a:lnTo>
                  <a:close/>
                </a:path>
                <a:path w="535939" h="1904">
                  <a:moveTo>
                    <a:pt x="535762" y="0"/>
                  </a:moveTo>
                  <a:lnTo>
                    <a:pt x="127177" y="0"/>
                  </a:lnTo>
                  <a:lnTo>
                    <a:pt x="127177" y="1612"/>
                  </a:lnTo>
                  <a:lnTo>
                    <a:pt x="535762" y="1612"/>
                  </a:lnTo>
                  <a:lnTo>
                    <a:pt x="535762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5732500" y="5512409"/>
              <a:ext cx="537845" cy="1905"/>
            </a:xfrm>
            <a:custGeom>
              <a:avLst/>
              <a:gdLst/>
              <a:ahLst/>
              <a:cxnLst/>
              <a:rect l="l" t="t" r="r" b="b"/>
              <a:pathLst>
                <a:path w="537845" h="1904">
                  <a:moveTo>
                    <a:pt x="6882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68821" y="1612"/>
                  </a:lnTo>
                  <a:lnTo>
                    <a:pt x="68821" y="0"/>
                  </a:lnTo>
                  <a:close/>
                </a:path>
                <a:path w="537845" h="1904">
                  <a:moveTo>
                    <a:pt x="537349" y="0"/>
                  </a:moveTo>
                  <a:lnTo>
                    <a:pt x="128765" y="0"/>
                  </a:lnTo>
                  <a:lnTo>
                    <a:pt x="128765" y="1612"/>
                  </a:lnTo>
                  <a:lnTo>
                    <a:pt x="537349" y="1612"/>
                  </a:lnTo>
                  <a:lnTo>
                    <a:pt x="537349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5730900" y="5510796"/>
              <a:ext cx="539115" cy="1905"/>
            </a:xfrm>
            <a:custGeom>
              <a:avLst/>
              <a:gdLst/>
              <a:ahLst/>
              <a:cxnLst/>
              <a:rect l="l" t="t" r="r" b="b"/>
              <a:pathLst>
                <a:path w="539114" h="1904">
                  <a:moveTo>
                    <a:pt x="7042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70421" y="1612"/>
                  </a:lnTo>
                  <a:lnTo>
                    <a:pt x="70421" y="0"/>
                  </a:lnTo>
                  <a:close/>
                </a:path>
                <a:path w="539114" h="1904">
                  <a:moveTo>
                    <a:pt x="538949" y="0"/>
                  </a:moveTo>
                  <a:lnTo>
                    <a:pt x="130365" y="0"/>
                  </a:lnTo>
                  <a:lnTo>
                    <a:pt x="130365" y="1612"/>
                  </a:lnTo>
                  <a:lnTo>
                    <a:pt x="538949" y="1612"/>
                  </a:lnTo>
                  <a:lnTo>
                    <a:pt x="538949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5727712" y="5507583"/>
              <a:ext cx="542290" cy="3810"/>
            </a:xfrm>
            <a:custGeom>
              <a:avLst/>
              <a:gdLst/>
              <a:ahLst/>
              <a:cxnLst/>
              <a:rect l="l" t="t" r="r" b="b"/>
              <a:pathLst>
                <a:path w="542289" h="3810">
                  <a:moveTo>
                    <a:pt x="7360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1600" y="1612"/>
                  </a:lnTo>
                  <a:lnTo>
                    <a:pt x="1600" y="3225"/>
                  </a:lnTo>
                  <a:lnTo>
                    <a:pt x="73609" y="3225"/>
                  </a:lnTo>
                  <a:lnTo>
                    <a:pt x="73609" y="1612"/>
                  </a:lnTo>
                  <a:lnTo>
                    <a:pt x="73609" y="0"/>
                  </a:lnTo>
                  <a:close/>
                </a:path>
                <a:path w="542289" h="3810">
                  <a:moveTo>
                    <a:pt x="542137" y="0"/>
                  </a:moveTo>
                  <a:lnTo>
                    <a:pt x="133553" y="0"/>
                  </a:lnTo>
                  <a:lnTo>
                    <a:pt x="133553" y="1612"/>
                  </a:lnTo>
                  <a:lnTo>
                    <a:pt x="133553" y="3225"/>
                  </a:lnTo>
                  <a:lnTo>
                    <a:pt x="542137" y="3225"/>
                  </a:lnTo>
                  <a:lnTo>
                    <a:pt x="542137" y="1612"/>
                  </a:lnTo>
                  <a:lnTo>
                    <a:pt x="54213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5726099" y="5505970"/>
              <a:ext cx="544195" cy="1905"/>
            </a:xfrm>
            <a:custGeom>
              <a:avLst/>
              <a:gdLst/>
              <a:ahLst/>
              <a:cxnLst/>
              <a:rect l="l" t="t" r="r" b="b"/>
              <a:pathLst>
                <a:path w="544195" h="1904">
                  <a:moveTo>
                    <a:pt x="7522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75222" y="1612"/>
                  </a:lnTo>
                  <a:lnTo>
                    <a:pt x="75222" y="0"/>
                  </a:lnTo>
                  <a:close/>
                </a:path>
                <a:path w="544195" h="1904">
                  <a:moveTo>
                    <a:pt x="543750" y="0"/>
                  </a:moveTo>
                  <a:lnTo>
                    <a:pt x="135166" y="0"/>
                  </a:lnTo>
                  <a:lnTo>
                    <a:pt x="135166" y="1612"/>
                  </a:lnTo>
                  <a:lnTo>
                    <a:pt x="543750" y="1612"/>
                  </a:lnTo>
                  <a:lnTo>
                    <a:pt x="54375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5724512" y="5504370"/>
              <a:ext cx="545465" cy="1905"/>
            </a:xfrm>
            <a:custGeom>
              <a:avLst/>
              <a:gdLst/>
              <a:ahLst/>
              <a:cxnLst/>
              <a:rect l="l" t="t" r="r" b="b"/>
              <a:pathLst>
                <a:path w="545464" h="1904">
                  <a:moveTo>
                    <a:pt x="7680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76809" y="1612"/>
                  </a:lnTo>
                  <a:lnTo>
                    <a:pt x="76809" y="0"/>
                  </a:lnTo>
                  <a:close/>
                </a:path>
                <a:path w="545464" h="1904">
                  <a:moveTo>
                    <a:pt x="545338" y="0"/>
                  </a:moveTo>
                  <a:lnTo>
                    <a:pt x="136753" y="0"/>
                  </a:lnTo>
                  <a:lnTo>
                    <a:pt x="136753" y="1612"/>
                  </a:lnTo>
                  <a:lnTo>
                    <a:pt x="545338" y="1612"/>
                  </a:lnTo>
                  <a:lnTo>
                    <a:pt x="545338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5722912" y="5502757"/>
              <a:ext cx="547370" cy="1905"/>
            </a:xfrm>
            <a:custGeom>
              <a:avLst/>
              <a:gdLst/>
              <a:ahLst/>
              <a:cxnLst/>
              <a:rect l="l" t="t" r="r" b="b"/>
              <a:pathLst>
                <a:path w="547370" h="1904">
                  <a:moveTo>
                    <a:pt x="7840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78409" y="1612"/>
                  </a:lnTo>
                  <a:lnTo>
                    <a:pt x="78409" y="0"/>
                  </a:lnTo>
                  <a:close/>
                </a:path>
                <a:path w="547370" h="1904">
                  <a:moveTo>
                    <a:pt x="546938" y="0"/>
                  </a:moveTo>
                  <a:lnTo>
                    <a:pt x="138353" y="0"/>
                  </a:lnTo>
                  <a:lnTo>
                    <a:pt x="138353" y="1612"/>
                  </a:lnTo>
                  <a:lnTo>
                    <a:pt x="546938" y="1612"/>
                  </a:lnTo>
                  <a:lnTo>
                    <a:pt x="546938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5721312" y="5501144"/>
              <a:ext cx="548640" cy="1905"/>
            </a:xfrm>
            <a:custGeom>
              <a:avLst/>
              <a:gdLst/>
              <a:ahLst/>
              <a:cxnLst/>
              <a:rect l="l" t="t" r="r" b="b"/>
              <a:pathLst>
                <a:path w="548639" h="1904">
                  <a:moveTo>
                    <a:pt x="8001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0010" y="1612"/>
                  </a:lnTo>
                  <a:lnTo>
                    <a:pt x="80010" y="0"/>
                  </a:lnTo>
                  <a:close/>
                </a:path>
                <a:path w="548639" h="1904">
                  <a:moveTo>
                    <a:pt x="548538" y="0"/>
                  </a:moveTo>
                  <a:lnTo>
                    <a:pt x="139954" y="0"/>
                  </a:lnTo>
                  <a:lnTo>
                    <a:pt x="139954" y="1612"/>
                  </a:lnTo>
                  <a:lnTo>
                    <a:pt x="548538" y="1612"/>
                  </a:lnTo>
                  <a:lnTo>
                    <a:pt x="548538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5720080" y="549954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241" y="0"/>
                  </a:moveTo>
                  <a:lnTo>
                    <a:pt x="1270" y="0"/>
                  </a:lnTo>
                  <a:lnTo>
                    <a:pt x="0" y="0"/>
                  </a:lnTo>
                  <a:lnTo>
                    <a:pt x="0" y="1003"/>
                  </a:lnTo>
                  <a:lnTo>
                    <a:pt x="1270" y="1003"/>
                  </a:lnTo>
                  <a:lnTo>
                    <a:pt x="1270" y="1612"/>
                  </a:lnTo>
                  <a:lnTo>
                    <a:pt x="81241" y="1612"/>
                  </a:lnTo>
                  <a:lnTo>
                    <a:pt x="81241" y="0"/>
                  </a:lnTo>
                  <a:close/>
                </a:path>
                <a:path w="549910" h="1904">
                  <a:moveTo>
                    <a:pt x="549910" y="0"/>
                  </a:moveTo>
                  <a:lnTo>
                    <a:pt x="141185" y="0"/>
                  </a:lnTo>
                  <a:lnTo>
                    <a:pt x="141185" y="1612"/>
                  </a:lnTo>
                  <a:lnTo>
                    <a:pt x="549910" y="1612"/>
                  </a:lnTo>
                  <a:lnTo>
                    <a:pt x="54991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5720004" y="549793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5720004" y="549633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5720004" y="549471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5720004" y="549310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5720004" y="549150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5720004" y="5489892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5720004" y="548827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5720004" y="548667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5720004" y="548506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5720004" y="5483453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5720004" y="5481853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5720004" y="548024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5720004" y="547864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5720004" y="547541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81318" y="3225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141262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5720004" y="547381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5720004" y="547220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5720004" y="5468988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1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81318" y="3213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62" y="0"/>
                  </a:lnTo>
                  <a:lnTo>
                    <a:pt x="141262" y="1600"/>
                  </a:lnTo>
                  <a:lnTo>
                    <a:pt x="141262" y="3213"/>
                  </a:lnTo>
                  <a:lnTo>
                    <a:pt x="549846" y="3213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5720004" y="546737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5720004" y="5465762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5720004" y="5462549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81318" y="3225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141262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5720004" y="546094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5720004" y="545933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5720004" y="5457723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5720004" y="5456122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5720004" y="545451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5720004" y="545289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5720004" y="545129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5720004" y="544968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5720004" y="5446470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1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81318" y="3213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62" y="0"/>
                  </a:lnTo>
                  <a:lnTo>
                    <a:pt x="141262" y="1600"/>
                  </a:lnTo>
                  <a:lnTo>
                    <a:pt x="141262" y="3213"/>
                  </a:lnTo>
                  <a:lnTo>
                    <a:pt x="549846" y="3213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5720004" y="544485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5720004" y="544164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5720003" y="5440032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5720004" y="5436818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5720003" y="543520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5720004" y="5431992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5720003" y="543038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5720003" y="542877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5720003" y="542716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5720003" y="542556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5720003" y="5423953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5720003" y="542234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5720003" y="542074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5720003" y="541912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5720004" y="541591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5720004" y="5412688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5720003" y="541108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5720003" y="540947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5720003" y="540787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5720003" y="5406262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5720003" y="540464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5720003" y="540304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5720004" y="5399823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5720003" y="5398223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5720003" y="539661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5720003" y="539499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5720003" y="539339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5720004" y="539018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5720003" y="538857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5720003" y="538695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5720003" y="538535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5720003" y="538374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5720004" y="5380532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5720003" y="537891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5720003" y="537730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5720003" y="537570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5720004" y="5372493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5720003" y="537088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5720003" y="536926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5720003" y="536766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5720004" y="5364441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5720003" y="536284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5720003" y="536122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5720004" y="5358015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5720004" y="5354802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5720004" y="5351576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5720004" y="5348363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5720004" y="534513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5720004" y="534192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5720004" y="5338711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5720003" y="533709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5720003" y="533549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5720004" y="5332272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5720003" y="5330672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5720003" y="532905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5720003" y="532744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5720004" y="5324233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5720003" y="5322633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5720003" y="532102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5720003" y="531940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5720004" y="531619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5720003" y="531458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5720003" y="531298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5720003" y="531136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5720003" y="530975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5720004" y="5306542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5720003" y="5304942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5720003" y="530332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5720003" y="530171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5720003" y="530011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5720004" y="5296890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5720003" y="529529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5720003" y="529367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5720003" y="529207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5720003" y="529046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5720003" y="528885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5720003" y="528725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5720004" y="5284025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5720004" y="5280812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5720003" y="527919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5720003" y="527759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5720003" y="527598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5720003" y="5274373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5720003" y="5272773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5720003" y="527116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5720003" y="526956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5720003" y="526794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5720004" y="5264733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5720003" y="526312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5720004" y="525990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5720003" y="525829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0" y="0"/>
                  </a:moveTo>
                  <a:lnTo>
                    <a:pt x="0" y="1612"/>
                  </a:lnTo>
                  <a:lnTo>
                    <a:pt x="549846" y="1612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5720004" y="5255081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81318" y="1612"/>
                  </a:lnTo>
                  <a:lnTo>
                    <a:pt x="81318" y="0"/>
                  </a:ln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5720004" y="525346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5720004" y="5250255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81318" y="3225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141262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5720004" y="5248643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5720004" y="5247042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5720004" y="524542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5720004" y="524381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5720004" y="524221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5720004" y="5240603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5720004" y="5239003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5720004" y="523739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5720004" y="523417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1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81318" y="3213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62" y="0"/>
                  </a:lnTo>
                  <a:lnTo>
                    <a:pt x="141262" y="1600"/>
                  </a:lnTo>
                  <a:lnTo>
                    <a:pt x="141262" y="3213"/>
                  </a:lnTo>
                  <a:lnTo>
                    <a:pt x="549846" y="3213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5720004" y="523256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5720004" y="523095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5720004" y="5227738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81318" y="3225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141262" y="3225"/>
                  </a:lnTo>
                  <a:lnTo>
                    <a:pt x="549846" y="3225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5720004" y="522612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5720004" y="522452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5720004" y="5221312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1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81318" y="3213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62" y="0"/>
                  </a:lnTo>
                  <a:lnTo>
                    <a:pt x="141262" y="1600"/>
                  </a:lnTo>
                  <a:lnTo>
                    <a:pt x="141262" y="3213"/>
                  </a:lnTo>
                  <a:lnTo>
                    <a:pt x="549846" y="3213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5720004" y="5219699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5720004" y="521808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5720004" y="5216486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5720004" y="5214873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5720004" y="521326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5720004" y="521166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5720004" y="521004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5720004" y="520843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5720004" y="520683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5720004" y="520522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5720004" y="520362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5720004" y="520200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5720004" y="520039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5720004" y="519879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81318" y="1612"/>
                  </a:lnTo>
                  <a:lnTo>
                    <a:pt x="81318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62" y="0"/>
                  </a:lnTo>
                  <a:lnTo>
                    <a:pt x="141262" y="1612"/>
                  </a:lnTo>
                  <a:lnTo>
                    <a:pt x="549846" y="1612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5720080" y="5197182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241" y="0"/>
                  </a:moveTo>
                  <a:lnTo>
                    <a:pt x="1270" y="0"/>
                  </a:lnTo>
                  <a:lnTo>
                    <a:pt x="1270" y="596"/>
                  </a:lnTo>
                  <a:lnTo>
                    <a:pt x="0" y="596"/>
                  </a:lnTo>
                  <a:lnTo>
                    <a:pt x="0" y="1612"/>
                  </a:lnTo>
                  <a:lnTo>
                    <a:pt x="1270" y="1612"/>
                  </a:lnTo>
                  <a:lnTo>
                    <a:pt x="81241" y="1612"/>
                  </a:lnTo>
                  <a:lnTo>
                    <a:pt x="81241" y="0"/>
                  </a:lnTo>
                  <a:close/>
                </a:path>
                <a:path w="549910" h="1904">
                  <a:moveTo>
                    <a:pt x="549910" y="0"/>
                  </a:moveTo>
                  <a:lnTo>
                    <a:pt x="141185" y="0"/>
                  </a:lnTo>
                  <a:lnTo>
                    <a:pt x="141185" y="1612"/>
                  </a:lnTo>
                  <a:lnTo>
                    <a:pt x="549910" y="1612"/>
                  </a:lnTo>
                  <a:lnTo>
                    <a:pt x="54991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5721324" y="5195569"/>
              <a:ext cx="548640" cy="1905"/>
            </a:xfrm>
            <a:custGeom>
              <a:avLst/>
              <a:gdLst/>
              <a:ahLst/>
              <a:cxnLst/>
              <a:rect l="l" t="t" r="r" b="b"/>
              <a:pathLst>
                <a:path w="548639" h="1904">
                  <a:moveTo>
                    <a:pt x="7999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79997" y="1612"/>
                  </a:lnTo>
                  <a:lnTo>
                    <a:pt x="79997" y="0"/>
                  </a:lnTo>
                  <a:close/>
                </a:path>
                <a:path w="548639" h="1904">
                  <a:moveTo>
                    <a:pt x="548525" y="0"/>
                  </a:moveTo>
                  <a:lnTo>
                    <a:pt x="139941" y="0"/>
                  </a:lnTo>
                  <a:lnTo>
                    <a:pt x="139941" y="1612"/>
                  </a:lnTo>
                  <a:lnTo>
                    <a:pt x="548525" y="1612"/>
                  </a:lnTo>
                  <a:lnTo>
                    <a:pt x="548525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5723001" y="5193969"/>
              <a:ext cx="547370" cy="1905"/>
            </a:xfrm>
            <a:custGeom>
              <a:avLst/>
              <a:gdLst/>
              <a:ahLst/>
              <a:cxnLst/>
              <a:rect l="l" t="t" r="r" b="b"/>
              <a:pathLst>
                <a:path w="547370" h="1904">
                  <a:moveTo>
                    <a:pt x="7832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78320" y="1612"/>
                  </a:lnTo>
                  <a:lnTo>
                    <a:pt x="78320" y="0"/>
                  </a:lnTo>
                  <a:close/>
                </a:path>
                <a:path w="547370" h="1904">
                  <a:moveTo>
                    <a:pt x="546849" y="0"/>
                  </a:moveTo>
                  <a:lnTo>
                    <a:pt x="138264" y="0"/>
                  </a:lnTo>
                  <a:lnTo>
                    <a:pt x="138264" y="1612"/>
                  </a:lnTo>
                  <a:lnTo>
                    <a:pt x="546849" y="1612"/>
                  </a:lnTo>
                  <a:lnTo>
                    <a:pt x="546849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5724677" y="5192356"/>
              <a:ext cx="545465" cy="1905"/>
            </a:xfrm>
            <a:custGeom>
              <a:avLst/>
              <a:gdLst/>
              <a:ahLst/>
              <a:cxnLst/>
              <a:rect l="l" t="t" r="r" b="b"/>
              <a:pathLst>
                <a:path w="545464" h="1904">
                  <a:moveTo>
                    <a:pt x="76644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76644" y="1612"/>
                  </a:lnTo>
                  <a:lnTo>
                    <a:pt x="76644" y="0"/>
                  </a:lnTo>
                  <a:close/>
                </a:path>
                <a:path w="545464" h="1904">
                  <a:moveTo>
                    <a:pt x="545172" y="0"/>
                  </a:moveTo>
                  <a:lnTo>
                    <a:pt x="136588" y="0"/>
                  </a:lnTo>
                  <a:lnTo>
                    <a:pt x="136588" y="1612"/>
                  </a:lnTo>
                  <a:lnTo>
                    <a:pt x="545172" y="1612"/>
                  </a:lnTo>
                  <a:lnTo>
                    <a:pt x="545172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5726366" y="5189143"/>
              <a:ext cx="543560" cy="3810"/>
            </a:xfrm>
            <a:custGeom>
              <a:avLst/>
              <a:gdLst/>
              <a:ahLst/>
              <a:cxnLst/>
              <a:rect l="l" t="t" r="r" b="b"/>
              <a:pathLst>
                <a:path w="543560" h="3810">
                  <a:moveTo>
                    <a:pt x="74955" y="0"/>
                  </a:moveTo>
                  <a:lnTo>
                    <a:pt x="1676" y="0"/>
                  </a:lnTo>
                  <a:lnTo>
                    <a:pt x="1676" y="160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74955" y="3213"/>
                  </a:lnTo>
                  <a:lnTo>
                    <a:pt x="74955" y="1612"/>
                  </a:lnTo>
                  <a:lnTo>
                    <a:pt x="74955" y="0"/>
                  </a:lnTo>
                  <a:close/>
                </a:path>
                <a:path w="543560" h="3810">
                  <a:moveTo>
                    <a:pt x="543483" y="0"/>
                  </a:moveTo>
                  <a:lnTo>
                    <a:pt x="134899" y="0"/>
                  </a:lnTo>
                  <a:lnTo>
                    <a:pt x="134899" y="1600"/>
                  </a:lnTo>
                  <a:lnTo>
                    <a:pt x="134899" y="3213"/>
                  </a:lnTo>
                  <a:lnTo>
                    <a:pt x="543483" y="3213"/>
                  </a:lnTo>
                  <a:lnTo>
                    <a:pt x="543483" y="1612"/>
                  </a:lnTo>
                  <a:lnTo>
                    <a:pt x="54348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5729719" y="5187530"/>
              <a:ext cx="540385" cy="1905"/>
            </a:xfrm>
            <a:custGeom>
              <a:avLst/>
              <a:gdLst/>
              <a:ahLst/>
              <a:cxnLst/>
              <a:rect l="l" t="t" r="r" b="b"/>
              <a:pathLst>
                <a:path w="540385" h="1904">
                  <a:moveTo>
                    <a:pt x="716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71602" y="1612"/>
                  </a:lnTo>
                  <a:lnTo>
                    <a:pt x="71602" y="0"/>
                  </a:lnTo>
                  <a:close/>
                </a:path>
                <a:path w="540385" h="1904">
                  <a:moveTo>
                    <a:pt x="540131" y="0"/>
                  </a:moveTo>
                  <a:lnTo>
                    <a:pt x="131546" y="0"/>
                  </a:lnTo>
                  <a:lnTo>
                    <a:pt x="131546" y="1612"/>
                  </a:lnTo>
                  <a:lnTo>
                    <a:pt x="540131" y="1612"/>
                  </a:lnTo>
                  <a:lnTo>
                    <a:pt x="540131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5731395" y="5185930"/>
              <a:ext cx="538480" cy="1905"/>
            </a:xfrm>
            <a:custGeom>
              <a:avLst/>
              <a:gdLst/>
              <a:ahLst/>
              <a:cxnLst/>
              <a:rect l="l" t="t" r="r" b="b"/>
              <a:pathLst>
                <a:path w="538479" h="1904">
                  <a:moveTo>
                    <a:pt x="6992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69926" y="1612"/>
                  </a:lnTo>
                  <a:lnTo>
                    <a:pt x="69926" y="0"/>
                  </a:lnTo>
                  <a:close/>
                </a:path>
                <a:path w="538479" h="1904">
                  <a:moveTo>
                    <a:pt x="538454" y="0"/>
                  </a:moveTo>
                  <a:lnTo>
                    <a:pt x="129870" y="0"/>
                  </a:lnTo>
                  <a:lnTo>
                    <a:pt x="129870" y="1612"/>
                  </a:lnTo>
                  <a:lnTo>
                    <a:pt x="538454" y="1612"/>
                  </a:lnTo>
                  <a:lnTo>
                    <a:pt x="538454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5733072" y="5184317"/>
              <a:ext cx="537210" cy="1905"/>
            </a:xfrm>
            <a:custGeom>
              <a:avLst/>
              <a:gdLst/>
              <a:ahLst/>
              <a:cxnLst/>
              <a:rect l="l" t="t" r="r" b="b"/>
              <a:pathLst>
                <a:path w="537210" h="1904">
                  <a:moveTo>
                    <a:pt x="6824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68249" y="1612"/>
                  </a:lnTo>
                  <a:lnTo>
                    <a:pt x="68249" y="0"/>
                  </a:lnTo>
                  <a:close/>
                </a:path>
                <a:path w="537210" h="1904">
                  <a:moveTo>
                    <a:pt x="536778" y="0"/>
                  </a:moveTo>
                  <a:lnTo>
                    <a:pt x="128193" y="0"/>
                  </a:lnTo>
                  <a:lnTo>
                    <a:pt x="128193" y="1612"/>
                  </a:lnTo>
                  <a:lnTo>
                    <a:pt x="536778" y="1612"/>
                  </a:lnTo>
                  <a:lnTo>
                    <a:pt x="536778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5734761" y="5182704"/>
              <a:ext cx="535305" cy="1905"/>
            </a:xfrm>
            <a:custGeom>
              <a:avLst/>
              <a:gdLst/>
              <a:ahLst/>
              <a:cxnLst/>
              <a:rect l="l" t="t" r="r" b="b"/>
              <a:pathLst>
                <a:path w="535304" h="1904">
                  <a:moveTo>
                    <a:pt x="6656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66560" y="1612"/>
                  </a:lnTo>
                  <a:lnTo>
                    <a:pt x="66560" y="0"/>
                  </a:lnTo>
                  <a:close/>
                </a:path>
                <a:path w="535304" h="1904">
                  <a:moveTo>
                    <a:pt x="535089" y="0"/>
                  </a:moveTo>
                  <a:lnTo>
                    <a:pt x="126504" y="0"/>
                  </a:lnTo>
                  <a:lnTo>
                    <a:pt x="126504" y="1612"/>
                  </a:lnTo>
                  <a:lnTo>
                    <a:pt x="535089" y="1612"/>
                  </a:lnTo>
                  <a:lnTo>
                    <a:pt x="535089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5736437" y="5181104"/>
              <a:ext cx="534035" cy="1905"/>
            </a:xfrm>
            <a:custGeom>
              <a:avLst/>
              <a:gdLst/>
              <a:ahLst/>
              <a:cxnLst/>
              <a:rect l="l" t="t" r="r" b="b"/>
              <a:pathLst>
                <a:path w="534035" h="1904">
                  <a:moveTo>
                    <a:pt x="64884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64884" y="1612"/>
                  </a:lnTo>
                  <a:lnTo>
                    <a:pt x="64884" y="0"/>
                  </a:lnTo>
                  <a:close/>
                </a:path>
                <a:path w="534035" h="1904">
                  <a:moveTo>
                    <a:pt x="533412" y="0"/>
                  </a:moveTo>
                  <a:lnTo>
                    <a:pt x="124828" y="0"/>
                  </a:lnTo>
                  <a:lnTo>
                    <a:pt x="124828" y="1612"/>
                  </a:lnTo>
                  <a:lnTo>
                    <a:pt x="533412" y="1612"/>
                  </a:lnTo>
                  <a:lnTo>
                    <a:pt x="533412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5738114" y="5179491"/>
              <a:ext cx="532130" cy="1905"/>
            </a:xfrm>
            <a:custGeom>
              <a:avLst/>
              <a:gdLst/>
              <a:ahLst/>
              <a:cxnLst/>
              <a:rect l="l" t="t" r="r" b="b"/>
              <a:pathLst>
                <a:path w="532129" h="1904">
                  <a:moveTo>
                    <a:pt x="6320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63207" y="1612"/>
                  </a:lnTo>
                  <a:lnTo>
                    <a:pt x="63207" y="0"/>
                  </a:lnTo>
                  <a:close/>
                </a:path>
                <a:path w="532129" h="1904">
                  <a:moveTo>
                    <a:pt x="531736" y="0"/>
                  </a:moveTo>
                  <a:lnTo>
                    <a:pt x="123151" y="0"/>
                  </a:lnTo>
                  <a:lnTo>
                    <a:pt x="123151" y="1612"/>
                  </a:lnTo>
                  <a:lnTo>
                    <a:pt x="531736" y="1612"/>
                  </a:lnTo>
                  <a:lnTo>
                    <a:pt x="531736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5739803" y="5177878"/>
              <a:ext cx="530225" cy="1905"/>
            </a:xfrm>
            <a:custGeom>
              <a:avLst/>
              <a:gdLst/>
              <a:ahLst/>
              <a:cxnLst/>
              <a:rect l="l" t="t" r="r" b="b"/>
              <a:pathLst>
                <a:path w="530225" h="1904">
                  <a:moveTo>
                    <a:pt x="615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61518" y="1612"/>
                  </a:lnTo>
                  <a:lnTo>
                    <a:pt x="61518" y="0"/>
                  </a:lnTo>
                  <a:close/>
                </a:path>
                <a:path w="530225" h="1904">
                  <a:moveTo>
                    <a:pt x="530047" y="0"/>
                  </a:moveTo>
                  <a:lnTo>
                    <a:pt x="121462" y="0"/>
                  </a:lnTo>
                  <a:lnTo>
                    <a:pt x="121462" y="1612"/>
                  </a:lnTo>
                  <a:lnTo>
                    <a:pt x="530047" y="1612"/>
                  </a:lnTo>
                  <a:lnTo>
                    <a:pt x="530047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5741479" y="5176278"/>
              <a:ext cx="528955" cy="1905"/>
            </a:xfrm>
            <a:custGeom>
              <a:avLst/>
              <a:gdLst/>
              <a:ahLst/>
              <a:cxnLst/>
              <a:rect l="l" t="t" r="r" b="b"/>
              <a:pathLst>
                <a:path w="528954" h="1904">
                  <a:moveTo>
                    <a:pt x="5984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59842" y="1612"/>
                  </a:lnTo>
                  <a:lnTo>
                    <a:pt x="59842" y="0"/>
                  </a:lnTo>
                  <a:close/>
                </a:path>
                <a:path w="528954" h="1904">
                  <a:moveTo>
                    <a:pt x="528370" y="0"/>
                  </a:moveTo>
                  <a:lnTo>
                    <a:pt x="119786" y="0"/>
                  </a:lnTo>
                  <a:lnTo>
                    <a:pt x="119786" y="1612"/>
                  </a:lnTo>
                  <a:lnTo>
                    <a:pt x="528370" y="1612"/>
                  </a:lnTo>
                  <a:lnTo>
                    <a:pt x="52837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5743156" y="5174665"/>
              <a:ext cx="527050" cy="1905"/>
            </a:xfrm>
            <a:custGeom>
              <a:avLst/>
              <a:gdLst/>
              <a:ahLst/>
              <a:cxnLst/>
              <a:rect l="l" t="t" r="r" b="b"/>
              <a:pathLst>
                <a:path w="527050" h="1904">
                  <a:moveTo>
                    <a:pt x="5816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58166" y="1612"/>
                  </a:lnTo>
                  <a:lnTo>
                    <a:pt x="58166" y="0"/>
                  </a:lnTo>
                  <a:close/>
                </a:path>
                <a:path w="527050" h="1904">
                  <a:moveTo>
                    <a:pt x="526694" y="0"/>
                  </a:moveTo>
                  <a:lnTo>
                    <a:pt x="118110" y="0"/>
                  </a:lnTo>
                  <a:lnTo>
                    <a:pt x="118110" y="1612"/>
                  </a:lnTo>
                  <a:lnTo>
                    <a:pt x="526694" y="1612"/>
                  </a:lnTo>
                  <a:lnTo>
                    <a:pt x="526694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5744845" y="5173052"/>
              <a:ext cx="525145" cy="1905"/>
            </a:xfrm>
            <a:custGeom>
              <a:avLst/>
              <a:gdLst/>
              <a:ahLst/>
              <a:cxnLst/>
              <a:rect l="l" t="t" r="r" b="b"/>
              <a:pathLst>
                <a:path w="525145" h="1904">
                  <a:moveTo>
                    <a:pt x="5647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56476" y="1612"/>
                  </a:lnTo>
                  <a:lnTo>
                    <a:pt x="56476" y="0"/>
                  </a:lnTo>
                  <a:close/>
                </a:path>
                <a:path w="525145" h="1904">
                  <a:moveTo>
                    <a:pt x="525005" y="0"/>
                  </a:moveTo>
                  <a:lnTo>
                    <a:pt x="116420" y="0"/>
                  </a:lnTo>
                  <a:lnTo>
                    <a:pt x="116420" y="1612"/>
                  </a:lnTo>
                  <a:lnTo>
                    <a:pt x="525005" y="1612"/>
                  </a:lnTo>
                  <a:lnTo>
                    <a:pt x="525005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5746521" y="5171452"/>
              <a:ext cx="523875" cy="1905"/>
            </a:xfrm>
            <a:custGeom>
              <a:avLst/>
              <a:gdLst/>
              <a:ahLst/>
              <a:cxnLst/>
              <a:rect l="l" t="t" r="r" b="b"/>
              <a:pathLst>
                <a:path w="523875" h="1904">
                  <a:moveTo>
                    <a:pt x="5480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54800" y="1612"/>
                  </a:lnTo>
                  <a:lnTo>
                    <a:pt x="54800" y="0"/>
                  </a:lnTo>
                  <a:close/>
                </a:path>
                <a:path w="523875" h="1904">
                  <a:moveTo>
                    <a:pt x="523328" y="0"/>
                  </a:moveTo>
                  <a:lnTo>
                    <a:pt x="114744" y="0"/>
                  </a:lnTo>
                  <a:lnTo>
                    <a:pt x="114744" y="1612"/>
                  </a:lnTo>
                  <a:lnTo>
                    <a:pt x="523328" y="1612"/>
                  </a:lnTo>
                  <a:lnTo>
                    <a:pt x="523328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5748198" y="5169839"/>
              <a:ext cx="521970" cy="1905"/>
            </a:xfrm>
            <a:custGeom>
              <a:avLst/>
              <a:gdLst/>
              <a:ahLst/>
              <a:cxnLst/>
              <a:rect l="l" t="t" r="r" b="b"/>
              <a:pathLst>
                <a:path w="521970" h="1904">
                  <a:moveTo>
                    <a:pt x="53124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53124" y="1612"/>
                  </a:lnTo>
                  <a:lnTo>
                    <a:pt x="53124" y="0"/>
                  </a:lnTo>
                  <a:close/>
                </a:path>
                <a:path w="521970" h="1904">
                  <a:moveTo>
                    <a:pt x="521652" y="0"/>
                  </a:moveTo>
                  <a:lnTo>
                    <a:pt x="113068" y="0"/>
                  </a:lnTo>
                  <a:lnTo>
                    <a:pt x="113068" y="1612"/>
                  </a:lnTo>
                  <a:lnTo>
                    <a:pt x="521652" y="1612"/>
                  </a:lnTo>
                  <a:lnTo>
                    <a:pt x="521652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5749874" y="5168239"/>
              <a:ext cx="520065" cy="1905"/>
            </a:xfrm>
            <a:custGeom>
              <a:avLst/>
              <a:gdLst/>
              <a:ahLst/>
              <a:cxnLst/>
              <a:rect l="l" t="t" r="r" b="b"/>
              <a:pathLst>
                <a:path w="520064" h="1904">
                  <a:moveTo>
                    <a:pt x="5144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51447" y="1612"/>
                  </a:lnTo>
                  <a:lnTo>
                    <a:pt x="51447" y="0"/>
                  </a:lnTo>
                  <a:close/>
                </a:path>
                <a:path w="520064" h="1904">
                  <a:moveTo>
                    <a:pt x="519709" y="0"/>
                  </a:moveTo>
                  <a:lnTo>
                    <a:pt x="111391" y="0"/>
                  </a:lnTo>
                  <a:lnTo>
                    <a:pt x="111391" y="1612"/>
                  </a:lnTo>
                  <a:lnTo>
                    <a:pt x="519709" y="1612"/>
                  </a:lnTo>
                  <a:lnTo>
                    <a:pt x="519709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5751563" y="5166626"/>
              <a:ext cx="518159" cy="1905"/>
            </a:xfrm>
            <a:custGeom>
              <a:avLst/>
              <a:gdLst/>
              <a:ahLst/>
              <a:cxnLst/>
              <a:rect l="l" t="t" r="r" b="b"/>
              <a:pathLst>
                <a:path w="518160" h="1904">
                  <a:moveTo>
                    <a:pt x="4975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9758" y="1612"/>
                  </a:lnTo>
                  <a:lnTo>
                    <a:pt x="49758" y="0"/>
                  </a:lnTo>
                  <a:close/>
                </a:path>
                <a:path w="518160" h="1904">
                  <a:moveTo>
                    <a:pt x="518020" y="0"/>
                  </a:moveTo>
                  <a:lnTo>
                    <a:pt x="109702" y="0"/>
                  </a:lnTo>
                  <a:lnTo>
                    <a:pt x="109702" y="1612"/>
                  </a:lnTo>
                  <a:lnTo>
                    <a:pt x="518020" y="1612"/>
                  </a:lnTo>
                  <a:lnTo>
                    <a:pt x="51802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5753239" y="5165013"/>
              <a:ext cx="514984" cy="1905"/>
            </a:xfrm>
            <a:custGeom>
              <a:avLst/>
              <a:gdLst/>
              <a:ahLst/>
              <a:cxnLst/>
              <a:rect l="l" t="t" r="r" b="b"/>
              <a:pathLst>
                <a:path w="514985" h="1904">
                  <a:moveTo>
                    <a:pt x="4808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8082" y="1612"/>
                  </a:lnTo>
                  <a:lnTo>
                    <a:pt x="48082" y="0"/>
                  </a:lnTo>
                  <a:close/>
                </a:path>
                <a:path w="514985" h="1904">
                  <a:moveTo>
                    <a:pt x="514591" y="0"/>
                  </a:moveTo>
                  <a:lnTo>
                    <a:pt x="108026" y="0"/>
                  </a:lnTo>
                  <a:lnTo>
                    <a:pt x="108026" y="1612"/>
                  </a:lnTo>
                  <a:lnTo>
                    <a:pt x="514591" y="1612"/>
                  </a:lnTo>
                  <a:lnTo>
                    <a:pt x="514591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5754916" y="5163413"/>
              <a:ext cx="511175" cy="1905"/>
            </a:xfrm>
            <a:custGeom>
              <a:avLst/>
              <a:gdLst/>
              <a:ahLst/>
              <a:cxnLst/>
              <a:rect l="l" t="t" r="r" b="b"/>
              <a:pathLst>
                <a:path w="511175" h="1904">
                  <a:moveTo>
                    <a:pt x="4640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6405" y="1612"/>
                  </a:lnTo>
                  <a:lnTo>
                    <a:pt x="46405" y="0"/>
                  </a:lnTo>
                  <a:close/>
                </a:path>
                <a:path w="511175" h="1904">
                  <a:moveTo>
                    <a:pt x="511175" y="0"/>
                  </a:moveTo>
                  <a:lnTo>
                    <a:pt x="106349" y="0"/>
                  </a:lnTo>
                  <a:lnTo>
                    <a:pt x="106349" y="1612"/>
                  </a:lnTo>
                  <a:lnTo>
                    <a:pt x="511175" y="1612"/>
                  </a:lnTo>
                  <a:lnTo>
                    <a:pt x="511175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5756592" y="5161800"/>
              <a:ext cx="508000" cy="1905"/>
            </a:xfrm>
            <a:custGeom>
              <a:avLst/>
              <a:gdLst/>
              <a:ahLst/>
              <a:cxnLst/>
              <a:rect l="l" t="t" r="r" b="b"/>
              <a:pathLst>
                <a:path w="508000" h="1904">
                  <a:moveTo>
                    <a:pt x="4472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4729" y="1612"/>
                  </a:lnTo>
                  <a:lnTo>
                    <a:pt x="44729" y="0"/>
                  </a:lnTo>
                  <a:close/>
                </a:path>
                <a:path w="508000" h="1904">
                  <a:moveTo>
                    <a:pt x="507746" y="0"/>
                  </a:moveTo>
                  <a:lnTo>
                    <a:pt x="104673" y="0"/>
                  </a:lnTo>
                  <a:lnTo>
                    <a:pt x="104673" y="1612"/>
                  </a:lnTo>
                  <a:lnTo>
                    <a:pt x="507746" y="1612"/>
                  </a:lnTo>
                  <a:lnTo>
                    <a:pt x="507746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5758281" y="5160187"/>
              <a:ext cx="504825" cy="1905"/>
            </a:xfrm>
            <a:custGeom>
              <a:avLst/>
              <a:gdLst/>
              <a:ahLst/>
              <a:cxnLst/>
              <a:rect l="l" t="t" r="r" b="b"/>
              <a:pathLst>
                <a:path w="504825" h="1904">
                  <a:moveTo>
                    <a:pt x="4304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3040" y="1612"/>
                  </a:lnTo>
                  <a:lnTo>
                    <a:pt x="43040" y="0"/>
                  </a:lnTo>
                  <a:close/>
                </a:path>
                <a:path w="504825" h="1904">
                  <a:moveTo>
                    <a:pt x="504304" y="0"/>
                  </a:moveTo>
                  <a:lnTo>
                    <a:pt x="102984" y="0"/>
                  </a:lnTo>
                  <a:lnTo>
                    <a:pt x="102984" y="1612"/>
                  </a:lnTo>
                  <a:lnTo>
                    <a:pt x="504304" y="1612"/>
                  </a:lnTo>
                  <a:lnTo>
                    <a:pt x="504304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5759958" y="5158587"/>
              <a:ext cx="501015" cy="1905"/>
            </a:xfrm>
            <a:custGeom>
              <a:avLst/>
              <a:gdLst/>
              <a:ahLst/>
              <a:cxnLst/>
              <a:rect l="l" t="t" r="r" b="b"/>
              <a:pathLst>
                <a:path w="501014" h="1904">
                  <a:moveTo>
                    <a:pt x="4136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1363" y="1612"/>
                  </a:lnTo>
                  <a:lnTo>
                    <a:pt x="41363" y="0"/>
                  </a:lnTo>
                  <a:close/>
                </a:path>
                <a:path w="501014" h="1904">
                  <a:moveTo>
                    <a:pt x="500900" y="0"/>
                  </a:moveTo>
                  <a:lnTo>
                    <a:pt x="101307" y="0"/>
                  </a:lnTo>
                  <a:lnTo>
                    <a:pt x="101307" y="1612"/>
                  </a:lnTo>
                  <a:lnTo>
                    <a:pt x="500900" y="1612"/>
                  </a:lnTo>
                  <a:lnTo>
                    <a:pt x="50090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5761634" y="5156974"/>
              <a:ext cx="497840" cy="1905"/>
            </a:xfrm>
            <a:custGeom>
              <a:avLst/>
              <a:gdLst/>
              <a:ahLst/>
              <a:cxnLst/>
              <a:rect l="l" t="t" r="r" b="b"/>
              <a:pathLst>
                <a:path w="497839" h="1904">
                  <a:moveTo>
                    <a:pt x="3968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9687" y="1612"/>
                  </a:lnTo>
                  <a:lnTo>
                    <a:pt x="39687" y="0"/>
                  </a:lnTo>
                  <a:close/>
                </a:path>
                <a:path w="497839" h="1904">
                  <a:moveTo>
                    <a:pt x="497471" y="0"/>
                  </a:moveTo>
                  <a:lnTo>
                    <a:pt x="99631" y="0"/>
                  </a:lnTo>
                  <a:lnTo>
                    <a:pt x="99631" y="1612"/>
                  </a:lnTo>
                  <a:lnTo>
                    <a:pt x="497471" y="1612"/>
                  </a:lnTo>
                  <a:lnTo>
                    <a:pt x="497471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5763323" y="5155361"/>
              <a:ext cx="494030" cy="1905"/>
            </a:xfrm>
            <a:custGeom>
              <a:avLst/>
              <a:gdLst/>
              <a:ahLst/>
              <a:cxnLst/>
              <a:rect l="l" t="t" r="r" b="b"/>
              <a:pathLst>
                <a:path w="494029" h="1904">
                  <a:moveTo>
                    <a:pt x="3799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7998" y="1612"/>
                  </a:lnTo>
                  <a:lnTo>
                    <a:pt x="37998" y="0"/>
                  </a:lnTo>
                  <a:close/>
                </a:path>
                <a:path w="494029" h="1904">
                  <a:moveTo>
                    <a:pt x="494030" y="0"/>
                  </a:moveTo>
                  <a:lnTo>
                    <a:pt x="97942" y="0"/>
                  </a:lnTo>
                  <a:lnTo>
                    <a:pt x="97942" y="1612"/>
                  </a:lnTo>
                  <a:lnTo>
                    <a:pt x="494030" y="1612"/>
                  </a:lnTo>
                  <a:lnTo>
                    <a:pt x="49403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5765000" y="5153761"/>
              <a:ext cx="490855" cy="1905"/>
            </a:xfrm>
            <a:custGeom>
              <a:avLst/>
              <a:gdLst/>
              <a:ahLst/>
              <a:cxnLst/>
              <a:rect l="l" t="t" r="r" b="b"/>
              <a:pathLst>
                <a:path w="490854" h="1904">
                  <a:moveTo>
                    <a:pt x="3632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6322" y="1612"/>
                  </a:lnTo>
                  <a:lnTo>
                    <a:pt x="36322" y="0"/>
                  </a:lnTo>
                  <a:close/>
                </a:path>
                <a:path w="490854" h="1904">
                  <a:moveTo>
                    <a:pt x="490613" y="0"/>
                  </a:moveTo>
                  <a:lnTo>
                    <a:pt x="96266" y="0"/>
                  </a:lnTo>
                  <a:lnTo>
                    <a:pt x="96266" y="1612"/>
                  </a:lnTo>
                  <a:lnTo>
                    <a:pt x="490613" y="1612"/>
                  </a:lnTo>
                  <a:lnTo>
                    <a:pt x="490613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5766676" y="5152148"/>
              <a:ext cx="487680" cy="1905"/>
            </a:xfrm>
            <a:custGeom>
              <a:avLst/>
              <a:gdLst/>
              <a:ahLst/>
              <a:cxnLst/>
              <a:rect l="l" t="t" r="r" b="b"/>
              <a:pathLst>
                <a:path w="487679" h="1904">
                  <a:moveTo>
                    <a:pt x="3464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645" y="1612"/>
                  </a:lnTo>
                  <a:lnTo>
                    <a:pt x="34645" y="0"/>
                  </a:lnTo>
                  <a:close/>
                </a:path>
                <a:path w="487679" h="1904">
                  <a:moveTo>
                    <a:pt x="487184" y="0"/>
                  </a:moveTo>
                  <a:lnTo>
                    <a:pt x="94589" y="0"/>
                  </a:lnTo>
                  <a:lnTo>
                    <a:pt x="94589" y="1612"/>
                  </a:lnTo>
                  <a:lnTo>
                    <a:pt x="487184" y="1612"/>
                  </a:lnTo>
                  <a:lnTo>
                    <a:pt x="487184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5768352" y="5150548"/>
              <a:ext cx="483870" cy="1905"/>
            </a:xfrm>
            <a:custGeom>
              <a:avLst/>
              <a:gdLst/>
              <a:ahLst/>
              <a:cxnLst/>
              <a:rect l="l" t="t" r="r" b="b"/>
              <a:pathLst>
                <a:path w="483870" h="1904">
                  <a:moveTo>
                    <a:pt x="3296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969" y="1612"/>
                  </a:lnTo>
                  <a:lnTo>
                    <a:pt x="32969" y="0"/>
                  </a:lnTo>
                  <a:close/>
                </a:path>
                <a:path w="483870" h="1904">
                  <a:moveTo>
                    <a:pt x="483781" y="0"/>
                  </a:moveTo>
                  <a:lnTo>
                    <a:pt x="92913" y="0"/>
                  </a:lnTo>
                  <a:lnTo>
                    <a:pt x="92913" y="1612"/>
                  </a:lnTo>
                  <a:lnTo>
                    <a:pt x="483781" y="1612"/>
                  </a:lnTo>
                  <a:lnTo>
                    <a:pt x="483781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5770041" y="5148935"/>
              <a:ext cx="480695" cy="1905"/>
            </a:xfrm>
            <a:custGeom>
              <a:avLst/>
              <a:gdLst/>
              <a:ahLst/>
              <a:cxnLst/>
              <a:rect l="l" t="t" r="r" b="b"/>
              <a:pathLst>
                <a:path w="480695" h="1904">
                  <a:moveTo>
                    <a:pt x="3128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280" y="1612"/>
                  </a:lnTo>
                  <a:lnTo>
                    <a:pt x="31280" y="0"/>
                  </a:lnTo>
                  <a:close/>
                </a:path>
                <a:path w="480695" h="1904">
                  <a:moveTo>
                    <a:pt x="480339" y="0"/>
                  </a:moveTo>
                  <a:lnTo>
                    <a:pt x="91224" y="0"/>
                  </a:lnTo>
                  <a:lnTo>
                    <a:pt x="91224" y="1612"/>
                  </a:lnTo>
                  <a:lnTo>
                    <a:pt x="480339" y="1612"/>
                  </a:lnTo>
                  <a:lnTo>
                    <a:pt x="480339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5771718" y="5147322"/>
              <a:ext cx="477520" cy="1905"/>
            </a:xfrm>
            <a:custGeom>
              <a:avLst/>
              <a:gdLst/>
              <a:ahLst/>
              <a:cxnLst/>
              <a:rect l="l" t="t" r="r" b="b"/>
              <a:pathLst>
                <a:path w="477520" h="1904">
                  <a:moveTo>
                    <a:pt x="2960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29603" y="1612"/>
                  </a:lnTo>
                  <a:lnTo>
                    <a:pt x="29603" y="0"/>
                  </a:lnTo>
                  <a:close/>
                </a:path>
                <a:path w="477520" h="1904">
                  <a:moveTo>
                    <a:pt x="476910" y="0"/>
                  </a:moveTo>
                  <a:lnTo>
                    <a:pt x="89547" y="0"/>
                  </a:lnTo>
                  <a:lnTo>
                    <a:pt x="89547" y="1612"/>
                  </a:lnTo>
                  <a:lnTo>
                    <a:pt x="476910" y="1612"/>
                  </a:lnTo>
                  <a:lnTo>
                    <a:pt x="47691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5773394" y="5145722"/>
              <a:ext cx="473709" cy="1905"/>
            </a:xfrm>
            <a:custGeom>
              <a:avLst/>
              <a:gdLst/>
              <a:ahLst/>
              <a:cxnLst/>
              <a:rect l="l" t="t" r="r" b="b"/>
              <a:pathLst>
                <a:path w="473710" h="1904">
                  <a:moveTo>
                    <a:pt x="2792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27927" y="1612"/>
                  </a:lnTo>
                  <a:lnTo>
                    <a:pt x="27927" y="0"/>
                  </a:lnTo>
                  <a:close/>
                </a:path>
                <a:path w="473710" h="1904">
                  <a:moveTo>
                    <a:pt x="473494" y="0"/>
                  </a:moveTo>
                  <a:lnTo>
                    <a:pt x="87871" y="0"/>
                  </a:lnTo>
                  <a:lnTo>
                    <a:pt x="87871" y="1612"/>
                  </a:lnTo>
                  <a:lnTo>
                    <a:pt x="473494" y="1612"/>
                  </a:lnTo>
                  <a:lnTo>
                    <a:pt x="473494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5775084" y="5145176"/>
              <a:ext cx="470534" cy="635"/>
            </a:xfrm>
            <a:custGeom>
              <a:avLst/>
              <a:gdLst/>
              <a:ahLst/>
              <a:cxnLst/>
              <a:rect l="l" t="t" r="r" b="b"/>
              <a:pathLst>
                <a:path w="470535" h="635">
                  <a:moveTo>
                    <a:pt x="470059" y="546"/>
                  </a:moveTo>
                  <a:lnTo>
                    <a:pt x="0" y="546"/>
                  </a:lnTo>
                  <a:lnTo>
                    <a:pt x="570" y="0"/>
                  </a:lnTo>
                  <a:lnTo>
                    <a:pt x="469467" y="0"/>
                  </a:lnTo>
                  <a:lnTo>
                    <a:pt x="470059" y="546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5720003" y="5145176"/>
              <a:ext cx="549910" cy="410845"/>
            </a:xfrm>
            <a:custGeom>
              <a:avLst/>
              <a:gdLst/>
              <a:ahLst/>
              <a:cxnLst/>
              <a:rect l="l" t="t" r="r" b="b"/>
              <a:pathLst>
                <a:path w="549910" h="410845">
                  <a:moveTo>
                    <a:pt x="55651" y="410654"/>
                  </a:moveTo>
                  <a:lnTo>
                    <a:pt x="524548" y="410654"/>
                  </a:lnTo>
                  <a:lnTo>
                    <a:pt x="549846" y="386283"/>
                  </a:lnTo>
                  <a:lnTo>
                    <a:pt x="549846" y="23304"/>
                  </a:lnTo>
                  <a:lnTo>
                    <a:pt x="524548" y="0"/>
                  </a:lnTo>
                  <a:lnTo>
                    <a:pt x="55651" y="0"/>
                  </a:lnTo>
                  <a:lnTo>
                    <a:pt x="0" y="53276"/>
                  </a:lnTo>
                  <a:lnTo>
                    <a:pt x="0" y="354647"/>
                  </a:lnTo>
                  <a:lnTo>
                    <a:pt x="55651" y="410654"/>
                  </a:lnTo>
                  <a:close/>
                </a:path>
                <a:path w="549910" h="410845">
                  <a:moveTo>
                    <a:pt x="517817" y="410654"/>
                  </a:moveTo>
                  <a:lnTo>
                    <a:pt x="517817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35" name="object 33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328130" y="4919713"/>
              <a:ext cx="160642" cy="192290"/>
            </a:xfrm>
            <a:prstGeom prst="rect">
              <a:avLst/>
            </a:prstGeom>
          </p:spPr>
        </p:pic>
        <p:pic>
          <p:nvPicPr>
            <p:cNvPr id="336" name="object 33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514168" y="4919713"/>
              <a:ext cx="160642" cy="192290"/>
            </a:xfrm>
            <a:prstGeom prst="rect">
              <a:avLst/>
            </a:prstGeom>
          </p:spPr>
        </p:pic>
        <p:pic>
          <p:nvPicPr>
            <p:cNvPr id="337" name="object 33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328130" y="5586310"/>
              <a:ext cx="160642" cy="192278"/>
            </a:xfrm>
            <a:prstGeom prst="rect">
              <a:avLst/>
            </a:prstGeom>
          </p:spPr>
        </p:pic>
        <p:pic>
          <p:nvPicPr>
            <p:cNvPr id="338" name="object 33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14168" y="5586310"/>
              <a:ext cx="160642" cy="192278"/>
            </a:xfrm>
            <a:prstGeom prst="rect">
              <a:avLst/>
            </a:prstGeom>
          </p:spPr>
        </p:pic>
        <p:sp>
          <p:nvSpPr>
            <p:cNvPr id="339" name="object 339"/>
            <p:cNvSpPr/>
            <p:nvPr/>
          </p:nvSpPr>
          <p:spPr>
            <a:xfrm>
              <a:off x="6515430" y="562085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6515430" y="561872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6515430" y="561658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6515430" y="561445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6515430" y="561232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6515430" y="561018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6515430" y="560805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6515430" y="560591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6515430" y="560378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6515430" y="560165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6515430" y="559951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6515430" y="559738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6515430" y="559525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6515430" y="559311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6515430" y="55909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6515430" y="55888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6515430" y="558672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6515430" y="55845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6515430" y="558246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6515430" y="558032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6515430" y="55781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6515430" y="557606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6515430" y="557392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6515430" y="557179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6515430" y="556966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6515430" y="556752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6515430" y="556539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6515430" y="556326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6515430" y="555899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6515430" y="555685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6515430" y="555472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6515430" y="555259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6515430" y="555045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6515430" y="554832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6515430" y="554619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6515430" y="554405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6515430" y="554192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6515430" y="553979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6515430" y="553765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6515430" y="553552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6515430" y="553338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6515430" y="553125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6515430" y="552912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6515430" y="552698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6515430" y="552485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6515430" y="552272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6515430" y="552058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6515430" y="551632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6515430" y="551418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6515430" y="551205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6515430" y="550779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6515430" y="550566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6515430" y="55035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6515430" y="549926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6515430" y="549713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6515430" y="54949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6515430" y="549286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6515430" y="54907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6515430" y="54885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6515430" y="54864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6515430" y="548432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6515430" y="54821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6515430" y="547792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6515430" y="54757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6515430" y="547152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6515430" y="546939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6515430" y="546512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6515430" y="546299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6515430" y="5458726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6515430" y="545659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6515430" y="545445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6515430" y="545232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6515430" y="545019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6515430" y="544805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6515430" y="544592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6515430" y="544379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6515430" y="544165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6515430" y="543739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6515430" y="543312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6515430" y="543098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6515430" y="54288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6515430" y="54267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6515430" y="54246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6515430" y="54224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6515430" y="54203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6515430" y="541606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6515430" y="54139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6515430" y="541180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6515430" y="54096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6515430" y="54075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6515430" y="5403265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6515430" y="54011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6515430" y="539899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6515430" y="539686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6515430" y="539473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6515430" y="539046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6515430" y="53883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6515430" y="53861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6515430" y="53840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6515430" y="5379795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6515430" y="537766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6515430" y="537552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6515430" y="53733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6515430" y="536912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6515430" y="536699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6515430" y="536486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6515430" y="536059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6515430" y="5356326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6515430" y="535205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6515430" y="534779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46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6515430" y="534352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6515430" y="533925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6515430" y="533500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0" y="4254"/>
                  </a:lnTo>
                  <a:lnTo>
                    <a:pt x="43294" y="4254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6515430" y="53328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6515430" y="53307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6515430" y="532646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6515430" y="53243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6515430" y="53222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6515430" y="53200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6515430" y="531580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6515430" y="53136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6515430" y="53115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6515430" y="53093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6515430" y="530513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6515430" y="53029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6515430" y="530086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6515430" y="529873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6515430" y="529659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6515430" y="529233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6515430" y="52901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6515430" y="52880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6515430" y="52859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6515430" y="52837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6515430" y="527952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6515430" y="52773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6515430" y="527526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6515430" y="527312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6515430" y="52709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6515430" y="526886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6515430" y="526672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6515430" y="526246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6515430" y="525819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6515430" y="525605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6515430" y="525393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6515430" y="52518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6515430" y="52496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6515430" y="52475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6515430" y="524540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6515430" y="52432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6515430" y="524113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6515430" y="523687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6515430" y="523473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6515430" y="523046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6515430" y="52283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6515430" y="522406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6515430" y="52219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6515430" y="521766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6515430" y="52155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6515430" y="521340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6515430" y="52112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6515430" y="52091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6515430" y="52069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6515430" y="52048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6515430" y="52027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6515430" y="52005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6515430" y="519633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6515430" y="519419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6515430" y="519206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6515430" y="518779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6515430" y="51856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6515430" y="51835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6515430" y="517926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6515430" y="517712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6515430" y="51749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6515430" y="517287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6515430" y="517074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6515430" y="516860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6515430" y="516647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6515430" y="516434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6515430" y="516220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6515430" y="516007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6515430" y="515793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6515430" y="515580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6515430" y="515367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6515430" y="51515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6515430" y="51494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6515430" y="51472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6515430" y="51451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6515430" y="514300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6515430" y="514087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6515430" y="513660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5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6515430" y="513447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6515430" y="513233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6515430" y="513020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6515430" y="51280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6515430" y="51259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6515430" y="512380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6515430" y="51216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6515430" y="51195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6515430" y="51174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6515430" y="51152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6515430" y="51131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6515430" y="511100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6515430" y="51088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6515430" y="51067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6515430" y="51045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6515430" y="51024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6515430" y="51003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6515430" y="509819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6515430" y="509606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6515430" y="509394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6515430" y="509181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6515430" y="508967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6515430" y="508754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6515430" y="508541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6515430" y="508327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6515430" y="508114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6515430" y="507900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6515430" y="507687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5" h="2539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6515430" y="5076862"/>
              <a:ext cx="43815" cy="546735"/>
            </a:xfrm>
            <a:custGeom>
              <a:avLst/>
              <a:gdLst/>
              <a:ahLst/>
              <a:cxnLst/>
              <a:rect l="l" t="t" r="r" b="b"/>
              <a:pathLst>
                <a:path w="43815" h="546735">
                  <a:moveTo>
                    <a:pt x="0" y="546125"/>
                  </a:moveTo>
                  <a:lnTo>
                    <a:pt x="0" y="0"/>
                  </a:lnTo>
                  <a:lnTo>
                    <a:pt x="43294" y="0"/>
                  </a:lnTo>
                  <a:lnTo>
                    <a:pt x="43294" y="546125"/>
                  </a:lnTo>
                  <a:lnTo>
                    <a:pt x="0" y="54612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2444216" y="562085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43281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2444216" y="561872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2444216" y="561658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2444216" y="561445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2444216" y="561232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2444216" y="561018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2444216" y="560805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2444216" y="560591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2444216" y="560378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2444216" y="560165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2444216" y="559951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2444216" y="559738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2444216" y="559525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2444216" y="559311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2444216" y="55909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2444216" y="55888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2444216" y="558672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2444216" y="55845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2444216" y="558246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2444216" y="558032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2444216" y="55781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2444216" y="557606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2444216" y="557392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2444216" y="557179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2444216" y="556966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2444216" y="556752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2444216" y="556539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2444216" y="556326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2444216" y="555899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2444216" y="555685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2444216" y="555472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2444216" y="555259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2444216" y="555045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2444216" y="554832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2444216" y="554619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2444216" y="554405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2444216" y="554192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2444216" y="553979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2444216" y="553765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2444216" y="553552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2444216" y="553338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2444216" y="553125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2444216" y="552912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2444216" y="552698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2444216" y="552485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2444216" y="552272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2444216" y="552058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2444216" y="551632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2444216" y="551418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2444216" y="551205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2444216" y="550779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2444216" y="550566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2444216" y="55035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2444216" y="549926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2444216" y="549713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2444216" y="54949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2444216" y="549286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2444216" y="54907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2444216" y="54885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2444216" y="54864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2444216" y="548432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2444216" y="54821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2444216" y="547792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2444216" y="54757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2444216" y="547152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2444216" y="546939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2444216" y="546512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2444216" y="546299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2444216" y="5458726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2444216" y="545659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2444216" y="545445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2444216" y="545232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2444216" y="545019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2444216" y="544805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2444216" y="544592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2444216" y="544379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2444216" y="544165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2444216" y="543739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2444216" y="543312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2444216" y="543098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2444216" y="54288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2444216" y="54267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2444216" y="54246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2444216" y="54224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2444216" y="54203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2444216" y="541606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2444216" y="54139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2444216" y="541180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2444216" y="54096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2444216" y="54075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2444216" y="5403265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2444216" y="54011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2444216" y="539899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2444216" y="539686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2444216" y="539473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2444216" y="539046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2444216" y="53883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2444216" y="53861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2444216" y="53840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2444216" y="5379795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2444216" y="537766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2444216" y="537552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2444216" y="53733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2444216" y="536912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2444216" y="536699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2444216" y="536486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2444216" y="536059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2444216" y="5356326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2444216" y="535205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2444216" y="534779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2444216" y="534352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2444216" y="533925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2444216" y="533500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20"/>
                  </a:lnTo>
                  <a:lnTo>
                    <a:pt x="0" y="4254"/>
                  </a:lnTo>
                  <a:lnTo>
                    <a:pt x="43294" y="4254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2444216" y="53328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2444216" y="53307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2444216" y="532646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2444216" y="53243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2444216" y="53222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2444216" y="53200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2444216" y="531580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2444216" y="53136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2444216" y="53115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2444216" y="53093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2444216" y="530513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2444216" y="53029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2444216" y="530086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2444216" y="529873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2444216" y="529659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2444216" y="529233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2444216" y="52901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2444216" y="52880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2444216" y="52859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2444216" y="52837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2444216" y="527952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2444216" y="52773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2444216" y="527526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2444216" y="527312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2444216" y="52709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2444216" y="526886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2444216" y="526672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2444216" y="526246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2444216" y="525819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2444216" y="525605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2444216" y="525393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2444216" y="52518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2444216" y="52496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2444216" y="52475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2444216" y="524540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2444216" y="52432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2444216" y="524113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2444216" y="523687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2444216" y="523473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2444216" y="523046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2444216" y="52283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2444216" y="522406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2444216" y="52219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2444216" y="521766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2444216" y="52155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2444216" y="521340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2444216" y="52112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2444216" y="52091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2444216" y="52069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2444216" y="52048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2444216" y="52027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2444216" y="52005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2444216" y="519633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2444216" y="519419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2444216" y="519206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2444216" y="518779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2444216" y="51856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2444216" y="51835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2444216" y="517926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2444216" y="517712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2444216" y="51749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2444216" y="517287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2444216" y="517074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2444216" y="516860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2444216" y="516647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2444216" y="516434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2444216" y="516220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2444216" y="516007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2444216" y="515793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2444216" y="515580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2444216" y="515367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2444216" y="51515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2444216" y="51494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2444216" y="51472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2444216" y="51451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2444216" y="514300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2444216" y="514087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2444216" y="513660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2444216" y="513447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2444216" y="513233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2444216" y="513020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2444216" y="51280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2444216" y="51259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2444216" y="512380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2444216" y="51216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2444216" y="51195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2444216" y="51174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2444216" y="51152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2444216" y="51131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2444216" y="511100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2444216" y="51088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2444216" y="51067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2444216" y="51045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2444216" y="51024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2444216" y="51003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2444216" y="509819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2444216" y="509606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2444216" y="509394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2444216" y="509181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2444216" y="508967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2444216" y="508754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2444216" y="508541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2444216" y="508327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2444216" y="508114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2444216" y="507900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2444216" y="507687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2444203" y="5076862"/>
              <a:ext cx="43815" cy="546735"/>
            </a:xfrm>
            <a:custGeom>
              <a:avLst/>
              <a:gdLst/>
              <a:ahLst/>
              <a:cxnLst/>
              <a:rect l="l" t="t" r="r" b="b"/>
              <a:pathLst>
                <a:path w="43814" h="546735">
                  <a:moveTo>
                    <a:pt x="43294" y="546125"/>
                  </a:moveTo>
                  <a:lnTo>
                    <a:pt x="43294" y="0"/>
                  </a:lnTo>
                  <a:lnTo>
                    <a:pt x="0" y="0"/>
                  </a:lnTo>
                  <a:lnTo>
                    <a:pt x="0" y="546125"/>
                  </a:lnTo>
                  <a:lnTo>
                    <a:pt x="43294" y="54612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79" name="object 77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333908" y="5106834"/>
              <a:ext cx="181483" cy="484517"/>
            </a:xfrm>
            <a:prstGeom prst="rect">
              <a:avLst/>
            </a:prstGeom>
          </p:spPr>
        </p:pic>
        <p:sp>
          <p:nvSpPr>
            <p:cNvPr id="780" name="object 780"/>
            <p:cNvSpPr/>
            <p:nvPr/>
          </p:nvSpPr>
          <p:spPr>
            <a:xfrm>
              <a:off x="6333908" y="5106834"/>
              <a:ext cx="181610" cy="485140"/>
            </a:xfrm>
            <a:custGeom>
              <a:avLst/>
              <a:gdLst/>
              <a:ahLst/>
              <a:cxnLst/>
              <a:rect l="l" t="t" r="r" b="b"/>
              <a:pathLst>
                <a:path w="181609" h="485139">
                  <a:moveTo>
                    <a:pt x="0" y="484517"/>
                  </a:moveTo>
                  <a:lnTo>
                    <a:pt x="0" y="0"/>
                  </a:lnTo>
                  <a:lnTo>
                    <a:pt x="181483" y="0"/>
                  </a:lnTo>
                  <a:lnTo>
                    <a:pt x="181483" y="484517"/>
                  </a:lnTo>
                  <a:lnTo>
                    <a:pt x="0" y="4845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81" name="object 78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487536" y="5106834"/>
              <a:ext cx="181482" cy="484517"/>
            </a:xfrm>
            <a:prstGeom prst="rect">
              <a:avLst/>
            </a:prstGeom>
          </p:spPr>
        </p:pic>
        <p:sp>
          <p:nvSpPr>
            <p:cNvPr id="782" name="object 782"/>
            <p:cNvSpPr/>
            <p:nvPr/>
          </p:nvSpPr>
          <p:spPr>
            <a:xfrm>
              <a:off x="2487536" y="5106834"/>
              <a:ext cx="181610" cy="485140"/>
            </a:xfrm>
            <a:custGeom>
              <a:avLst/>
              <a:gdLst/>
              <a:ahLst/>
              <a:cxnLst/>
              <a:rect l="l" t="t" r="r" b="b"/>
              <a:pathLst>
                <a:path w="181610" h="485139">
                  <a:moveTo>
                    <a:pt x="181482" y="484517"/>
                  </a:moveTo>
                  <a:lnTo>
                    <a:pt x="181482" y="0"/>
                  </a:lnTo>
                  <a:lnTo>
                    <a:pt x="0" y="0"/>
                  </a:lnTo>
                  <a:lnTo>
                    <a:pt x="0" y="484517"/>
                  </a:lnTo>
                  <a:lnTo>
                    <a:pt x="181482" y="4845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6269850" y="57402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6269850" y="57371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6269850" y="57341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6269850" y="573103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6269850" y="572796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6269850" y="57248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6269850" y="57218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6269850" y="57187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6269850" y="57156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6269850" y="57125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6269850" y="57095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6269850" y="57064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6269850" y="570336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6269850" y="57002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6269850" y="56972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6269850" y="56941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6269850" y="56910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6269850" y="56879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6269850" y="56849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6269850" y="56818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6269850" y="567876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6269850" y="56756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6269850" y="56726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6269850" y="56695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6269850" y="56664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6269850" y="56633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6269850" y="56603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6269850" y="56572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6269850" y="5651080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71" y="6159"/>
                  </a:lnTo>
                  <a:lnTo>
                    <a:pt x="64071" y="3086"/>
                  </a:lnTo>
                  <a:close/>
                </a:path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6269850" y="56480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6269850" y="56449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6269850" y="56418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6269850" y="56387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6269850" y="56357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6269850" y="56326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6269850" y="562956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6269850" y="56264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6269850" y="56234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6269850" y="56203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6269850" y="56172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6269850" y="56141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6269850" y="56111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6269850" y="56080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6269850" y="560496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6269850" y="56018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6269850" y="55988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6269850" y="55957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6269850" y="558958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6269850" y="55865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6269850" y="55834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6269850" y="5577293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6269850" y="55742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6269850" y="55711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6269850" y="556498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6269850" y="55619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6269850" y="55588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6269850" y="555576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6269850" y="555269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6269850" y="55496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6269850" y="55465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6269850" y="55434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6269850" y="55403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6269850" y="5534240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6269850" y="553116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6269850" y="552500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71" y="6159"/>
                  </a:lnTo>
                  <a:lnTo>
                    <a:pt x="64071" y="3086"/>
                  </a:lnTo>
                  <a:close/>
                </a:path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6269850" y="55219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6269850" y="551578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6269850" y="55127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6269850" y="550656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6269850" y="550349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6269850" y="55004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6269850" y="54973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6269850" y="54942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6269850" y="54911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6269850" y="54881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6269850" y="54850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6269850" y="548196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6269850" y="547580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71" y="6159"/>
                  </a:lnTo>
                  <a:lnTo>
                    <a:pt x="64071" y="3086"/>
                  </a:lnTo>
                  <a:close/>
                </a:path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6269850" y="5469661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6269850" y="54665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6269850" y="54635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6269850" y="54604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6269850" y="545736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6269850" y="545429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6269850" y="54512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6269850" y="5445061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6269850" y="54419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6269850" y="54389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6269850" y="54358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6269850" y="543276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6269850" y="542660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71" y="6159"/>
                  </a:lnTo>
                  <a:lnTo>
                    <a:pt x="64071" y="3086"/>
                  </a:lnTo>
                  <a:close/>
                </a:path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6269850" y="54235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6269850" y="54204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6269850" y="541738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6269850" y="54143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6269850" y="540816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6269850" y="540509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6269850" y="54020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6269850" y="53989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6269850" y="539278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6269850" y="53897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6269850" y="53866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6269850" y="538356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6269850" y="537740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71" y="6159"/>
                  </a:lnTo>
                  <a:lnTo>
                    <a:pt x="64071" y="3086"/>
                  </a:lnTo>
                  <a:close/>
                </a:path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6269850" y="537433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6269850" y="53712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6269850" y="5365114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6269850" y="535896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6269850" y="535280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71" y="6159"/>
                  </a:lnTo>
                  <a:lnTo>
                    <a:pt x="64071" y="3086"/>
                  </a:lnTo>
                  <a:close/>
                </a:path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6269850" y="5346661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6269850" y="5340514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6269850" y="533436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6269850" y="532820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6269850" y="532513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6269850" y="53220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6269850" y="5315914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6269850" y="53128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6269850" y="530976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6269850" y="53066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6269850" y="5300535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6269850" y="52974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6269850" y="529438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6269850" y="529131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6269850" y="528516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6269850" y="52820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6269850" y="52790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6269850" y="527593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6269850" y="52728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6269850" y="5266715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6269850" y="52636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6269850" y="526056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6269850" y="52574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6269850" y="52544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6269850" y="524826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6269850" y="524518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6269850" y="524211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6269850" y="52390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6269850" y="523596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6269850" y="52328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6269850" y="52298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6269850" y="522366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6269850" y="5217515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6269850" y="52144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6269850" y="521136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6269850" y="52082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6269850" y="52052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6269850" y="520213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6269850" y="51990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6269850" y="519598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6269850" y="519291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6269850" y="518676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6269850" y="51836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6269850" y="5177535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6269850" y="51744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6269850" y="5168315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6269850" y="51652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6269850" y="515908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71" y="6159"/>
                  </a:lnTo>
                  <a:lnTo>
                    <a:pt x="64071" y="3086"/>
                  </a:lnTo>
                  <a:close/>
                </a:path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6269850" y="51560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6269850" y="515293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6269850" y="51498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6269850" y="51467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6269850" y="514371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6269850" y="51406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6269850" y="513756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6269850" y="51344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6269850" y="5128335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6269850" y="51252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6269850" y="51221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6269850" y="511604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6269850" y="51129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6269850" y="51098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6269850" y="510373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6269850" y="51006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6269850" y="50975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6269850" y="509451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6269850" y="50914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6269850" y="50883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6269850" y="508529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6269850" y="50822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6269850" y="507913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6269850" y="50760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6269850" y="50729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6269850" y="506991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6269850" y="50668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6269850" y="50637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6269850" y="506068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6269850" y="50576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6269850" y="505453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6269850" y="50514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6269850" y="50483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6269850" y="504224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6269850" y="50391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6269850" y="503609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6269850" y="50330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6269850" y="502993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6269850" y="502686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6269850" y="50237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6269850" y="502071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6269850" y="50176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6269850" y="50145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6269850" y="501149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6269850" y="50084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6269850" y="500533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6269850" y="500226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6269850" y="49991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6269850" y="499611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6269850" y="49930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6269850" y="49899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6269850" y="498689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6269850" y="498381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6269850" y="498073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6269850" y="497766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6269850" y="49745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6269850" y="497151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6269850" y="496844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6269850" y="49653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6269850" y="496229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6269850" y="495921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6269850" y="495613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6269837" y="4956136"/>
              <a:ext cx="64135" cy="787400"/>
            </a:xfrm>
            <a:custGeom>
              <a:avLst/>
              <a:gdLst/>
              <a:ahLst/>
              <a:cxnLst/>
              <a:rect l="l" t="t" r="r" b="b"/>
              <a:pathLst>
                <a:path w="64135" h="787400">
                  <a:moveTo>
                    <a:pt x="64071" y="787196"/>
                  </a:moveTo>
                  <a:lnTo>
                    <a:pt x="64071" y="0"/>
                  </a:lnTo>
                  <a:lnTo>
                    <a:pt x="0" y="0"/>
                  </a:lnTo>
                  <a:lnTo>
                    <a:pt x="0" y="787196"/>
                  </a:lnTo>
                  <a:lnTo>
                    <a:pt x="64071" y="78719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2669019" y="57402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2669019" y="57371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2669019" y="57341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2669019" y="573103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2669019" y="572796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2669019" y="57248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2669019" y="57218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2669019" y="57187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2669019" y="57156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2669019" y="57125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2669019" y="57095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2669019" y="57064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2669019" y="570336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2669019" y="57002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2669019" y="56972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2669019" y="56941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2669019" y="56910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2669019" y="56879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2669019" y="56849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2669019" y="56818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2669019" y="567876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2669019" y="56756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2669019" y="56726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2669019" y="56695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2669019" y="56664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2669019" y="56633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2669019" y="56603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2669019" y="56572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2669019" y="5651080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58" y="6159"/>
                  </a:lnTo>
                  <a:lnTo>
                    <a:pt x="64058" y="3086"/>
                  </a:lnTo>
                  <a:close/>
                </a:path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2669019" y="56480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2669019" y="56449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2669019" y="56418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2669019" y="56387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2669019" y="56357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2669019" y="56326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2669019" y="562956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2669019" y="56264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2669019" y="56234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2669019" y="56203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2669019" y="56172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2669019" y="56141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2669019" y="56111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2669019" y="56080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2669019" y="560496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2669019" y="56018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2669019" y="55988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2669019" y="55957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2669019" y="558958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2669019" y="55865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2669019" y="55834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2669019" y="5577293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2669019" y="55742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2669019" y="55711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2669019" y="556498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2669019" y="55619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2669019" y="55588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2669019" y="555576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2669019" y="555269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2669019" y="55496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2669019" y="55465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2669019" y="55434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2669019" y="55403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2669019" y="5534240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2669019" y="553116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2669019" y="552500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58" y="6159"/>
                  </a:lnTo>
                  <a:lnTo>
                    <a:pt x="64058" y="3086"/>
                  </a:lnTo>
                  <a:close/>
                </a:path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2669019" y="55219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2669019" y="551578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2669019" y="55127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2669019" y="550656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2669019" y="550349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2669019" y="55004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2669019" y="54973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2669019" y="54942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2669019" y="54911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2669019" y="54881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2669019" y="54850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2669019" y="548196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2669019" y="547580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58" y="6159"/>
                  </a:lnTo>
                  <a:lnTo>
                    <a:pt x="64058" y="3086"/>
                  </a:lnTo>
                  <a:close/>
                </a:path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2669019" y="5469661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2669019" y="54665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2669019" y="54635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2669019" y="54604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2669019" y="545736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2669019" y="545429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2669019" y="54512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2669019" y="5445061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2669019" y="54419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2669019" y="54389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2669019" y="54358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2669019" y="543276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2669019" y="542660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58" y="6159"/>
                  </a:lnTo>
                  <a:lnTo>
                    <a:pt x="64058" y="3086"/>
                  </a:lnTo>
                  <a:close/>
                </a:path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2669019" y="54235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2669019" y="54204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2669019" y="541738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2669019" y="54143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2669019" y="540816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2669019" y="540509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2669019" y="54020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2669019" y="53989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2669019" y="539278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2669019" y="53897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2669019" y="53866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2669019" y="538356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2669019" y="537740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58" y="6159"/>
                  </a:lnTo>
                  <a:lnTo>
                    <a:pt x="64058" y="3086"/>
                  </a:lnTo>
                  <a:close/>
                </a:path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2669019" y="537433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2669019" y="53712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2669019" y="5365114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2669019" y="535896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2669019" y="535280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58" y="6159"/>
                  </a:lnTo>
                  <a:lnTo>
                    <a:pt x="64058" y="3086"/>
                  </a:lnTo>
                  <a:close/>
                </a:path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2669019" y="5346661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2669019" y="5340514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2669019" y="533436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2669019" y="532820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2669019" y="532513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2669019" y="53220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2669019" y="5315914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2669019" y="53128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2669019" y="530976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2669019" y="53066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2669019" y="5300535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2669019" y="52974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2669019" y="529438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2669019" y="529131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2669019" y="528516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2669019" y="52820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2669019" y="52790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2669019" y="527593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2669019" y="52728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2669019" y="5266715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2669019" y="52636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2669019" y="526056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2669019" y="52574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2669019" y="52544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2669019" y="524826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2669019" y="524518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2669019" y="524211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2669019" y="52390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2669019" y="523596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2669019" y="52328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2669019" y="52298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2669019" y="522366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2669019" y="5217515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2669019" y="52144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2669019" y="521136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2669019" y="52082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2669019" y="52052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2669019" y="520213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2669019" y="51990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2669019" y="519598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2669019" y="519291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2669019" y="518676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2669019" y="51836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2669019" y="5177535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2669019" y="51744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2669019" y="5168315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2669019" y="51652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2669019" y="515908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58" y="6159"/>
                  </a:lnTo>
                  <a:lnTo>
                    <a:pt x="64058" y="3086"/>
                  </a:lnTo>
                  <a:close/>
                </a:path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2669019" y="51560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2669019" y="515293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2669019" y="51498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2669019" y="51467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2669019" y="514371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2669019" y="51406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2669019" y="513756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2669019" y="51344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2669019" y="5128335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2669019" y="51252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2669019" y="51221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2669019" y="511604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2669019" y="51129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2669019" y="510988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2669019" y="510373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2669019" y="51006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2669019" y="50975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2669019" y="509451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2669019" y="50914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2669019" y="50883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2669019" y="508529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2669019" y="50822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2669019" y="507913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2669019" y="50760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2669019" y="50729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2669019" y="506991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2669019" y="50668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2669019" y="50637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2669019" y="506068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2669019" y="50576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2669019" y="505453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2669019" y="505146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2669019" y="50483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2669019" y="504224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2669019" y="50391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2669019" y="503609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2669019" y="50330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2669019" y="502993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2669019" y="502686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2669019" y="50237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2669019" y="502071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2669019" y="50176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2669019" y="50145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2669019" y="501149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2669019" y="500840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2669019" y="500533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2669019" y="500226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2669019" y="49991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2669019" y="499611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2669019" y="499304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2669019" y="49899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2669019" y="498689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2669019" y="498381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2669019" y="498073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2669019" y="497766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2669019" y="497458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2669019" y="497151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2669019" y="496844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2669019" y="496536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2669019" y="496229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2669019" y="495921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2669019" y="495613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2669019" y="4956136"/>
              <a:ext cx="64135" cy="787400"/>
            </a:xfrm>
            <a:custGeom>
              <a:avLst/>
              <a:gdLst/>
              <a:ahLst/>
              <a:cxnLst/>
              <a:rect l="l" t="t" r="r" b="b"/>
              <a:pathLst>
                <a:path w="64135" h="787400">
                  <a:moveTo>
                    <a:pt x="0" y="787196"/>
                  </a:moveTo>
                  <a:lnTo>
                    <a:pt x="0" y="0"/>
                  </a:lnTo>
                  <a:lnTo>
                    <a:pt x="64058" y="0"/>
                  </a:lnTo>
                  <a:lnTo>
                    <a:pt x="64058" y="787196"/>
                  </a:lnTo>
                  <a:lnTo>
                    <a:pt x="0" y="78719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3691890" y="5046128"/>
              <a:ext cx="948690" cy="969644"/>
            </a:xfrm>
            <a:custGeom>
              <a:avLst/>
              <a:gdLst/>
              <a:ahLst/>
              <a:cxnLst/>
              <a:rect l="l" t="t" r="r" b="b"/>
              <a:pathLst>
                <a:path w="948689" h="969645">
                  <a:moveTo>
                    <a:pt x="948690" y="98869"/>
                  </a:moveTo>
                  <a:lnTo>
                    <a:pt x="822960" y="98869"/>
                  </a:lnTo>
                  <a:lnTo>
                    <a:pt x="822960" y="98463"/>
                  </a:lnTo>
                  <a:lnTo>
                    <a:pt x="793750" y="98463"/>
                  </a:lnTo>
                  <a:lnTo>
                    <a:pt x="793750" y="1993"/>
                  </a:lnTo>
                  <a:lnTo>
                    <a:pt x="770890" y="1993"/>
                  </a:lnTo>
                  <a:lnTo>
                    <a:pt x="769620" y="1993"/>
                  </a:lnTo>
                  <a:lnTo>
                    <a:pt x="579120" y="1993"/>
                  </a:lnTo>
                  <a:lnTo>
                    <a:pt x="552450" y="1993"/>
                  </a:lnTo>
                  <a:lnTo>
                    <a:pt x="552450" y="98412"/>
                  </a:lnTo>
                  <a:lnTo>
                    <a:pt x="527050" y="98412"/>
                  </a:lnTo>
                  <a:lnTo>
                    <a:pt x="527050" y="98780"/>
                  </a:lnTo>
                  <a:lnTo>
                    <a:pt x="337820" y="98780"/>
                  </a:lnTo>
                  <a:lnTo>
                    <a:pt x="337820" y="99161"/>
                  </a:lnTo>
                  <a:lnTo>
                    <a:pt x="309880" y="99161"/>
                  </a:lnTo>
                  <a:lnTo>
                    <a:pt x="309880" y="0"/>
                  </a:lnTo>
                  <a:lnTo>
                    <a:pt x="287020" y="0"/>
                  </a:lnTo>
                  <a:lnTo>
                    <a:pt x="95250" y="0"/>
                  </a:lnTo>
                  <a:lnTo>
                    <a:pt x="68580" y="0"/>
                  </a:lnTo>
                  <a:lnTo>
                    <a:pt x="68580" y="99199"/>
                  </a:lnTo>
                  <a:lnTo>
                    <a:pt x="43180" y="99199"/>
                  </a:lnTo>
                  <a:lnTo>
                    <a:pt x="0" y="99199"/>
                  </a:lnTo>
                  <a:lnTo>
                    <a:pt x="0" y="509562"/>
                  </a:lnTo>
                  <a:lnTo>
                    <a:pt x="43180" y="509562"/>
                  </a:lnTo>
                  <a:lnTo>
                    <a:pt x="68580" y="509562"/>
                  </a:lnTo>
                  <a:lnTo>
                    <a:pt x="68580" y="603326"/>
                  </a:lnTo>
                  <a:lnTo>
                    <a:pt x="95250" y="603326"/>
                  </a:lnTo>
                  <a:lnTo>
                    <a:pt x="95250" y="878014"/>
                  </a:lnTo>
                  <a:lnTo>
                    <a:pt x="68580" y="878014"/>
                  </a:lnTo>
                  <a:lnTo>
                    <a:pt x="68580" y="877722"/>
                  </a:lnTo>
                  <a:lnTo>
                    <a:pt x="43180" y="877722"/>
                  </a:lnTo>
                  <a:lnTo>
                    <a:pt x="43180" y="969187"/>
                  </a:lnTo>
                  <a:lnTo>
                    <a:pt x="68580" y="969187"/>
                  </a:lnTo>
                  <a:lnTo>
                    <a:pt x="95250" y="969187"/>
                  </a:lnTo>
                  <a:lnTo>
                    <a:pt x="287020" y="969187"/>
                  </a:lnTo>
                  <a:lnTo>
                    <a:pt x="309880" y="969187"/>
                  </a:lnTo>
                  <a:lnTo>
                    <a:pt x="337820" y="969187"/>
                  </a:lnTo>
                  <a:lnTo>
                    <a:pt x="337820" y="877570"/>
                  </a:lnTo>
                  <a:lnTo>
                    <a:pt x="309880" y="877570"/>
                  </a:lnTo>
                  <a:lnTo>
                    <a:pt x="287020" y="877570"/>
                  </a:lnTo>
                  <a:lnTo>
                    <a:pt x="287020" y="603326"/>
                  </a:lnTo>
                  <a:lnTo>
                    <a:pt x="309880" y="603326"/>
                  </a:lnTo>
                  <a:lnTo>
                    <a:pt x="309880" y="509562"/>
                  </a:lnTo>
                  <a:lnTo>
                    <a:pt x="337820" y="509562"/>
                  </a:lnTo>
                  <a:lnTo>
                    <a:pt x="527050" y="509562"/>
                  </a:lnTo>
                  <a:lnTo>
                    <a:pt x="552450" y="509562"/>
                  </a:lnTo>
                  <a:lnTo>
                    <a:pt x="552450" y="605332"/>
                  </a:lnTo>
                  <a:lnTo>
                    <a:pt x="579120" y="605332"/>
                  </a:lnTo>
                  <a:lnTo>
                    <a:pt x="579120" y="878014"/>
                  </a:lnTo>
                  <a:lnTo>
                    <a:pt x="552450" y="878014"/>
                  </a:lnTo>
                  <a:lnTo>
                    <a:pt x="552450" y="877709"/>
                  </a:lnTo>
                  <a:lnTo>
                    <a:pt x="527050" y="877709"/>
                  </a:lnTo>
                  <a:lnTo>
                    <a:pt x="527050" y="969187"/>
                  </a:lnTo>
                  <a:lnTo>
                    <a:pt x="552450" y="969187"/>
                  </a:lnTo>
                  <a:lnTo>
                    <a:pt x="579120" y="969187"/>
                  </a:lnTo>
                  <a:lnTo>
                    <a:pt x="769620" y="969187"/>
                  </a:lnTo>
                  <a:lnTo>
                    <a:pt x="770890" y="969187"/>
                  </a:lnTo>
                  <a:lnTo>
                    <a:pt x="793750" y="969187"/>
                  </a:lnTo>
                  <a:lnTo>
                    <a:pt x="822960" y="969187"/>
                  </a:lnTo>
                  <a:lnTo>
                    <a:pt x="822960" y="878154"/>
                  </a:lnTo>
                  <a:lnTo>
                    <a:pt x="793750" y="878154"/>
                  </a:lnTo>
                  <a:lnTo>
                    <a:pt x="770890" y="878154"/>
                  </a:lnTo>
                  <a:lnTo>
                    <a:pt x="770890" y="652780"/>
                  </a:lnTo>
                  <a:lnTo>
                    <a:pt x="769620" y="652780"/>
                  </a:lnTo>
                  <a:lnTo>
                    <a:pt x="769620" y="605332"/>
                  </a:lnTo>
                  <a:lnTo>
                    <a:pt x="770890" y="605332"/>
                  </a:lnTo>
                  <a:lnTo>
                    <a:pt x="793750" y="605332"/>
                  </a:lnTo>
                  <a:lnTo>
                    <a:pt x="793750" y="509600"/>
                  </a:lnTo>
                  <a:lnTo>
                    <a:pt x="822960" y="509600"/>
                  </a:lnTo>
                  <a:lnTo>
                    <a:pt x="822960" y="509752"/>
                  </a:lnTo>
                  <a:lnTo>
                    <a:pt x="948690" y="509752"/>
                  </a:lnTo>
                  <a:lnTo>
                    <a:pt x="948690" y="98869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3691534" y="5046128"/>
              <a:ext cx="949960" cy="969644"/>
            </a:xfrm>
            <a:custGeom>
              <a:avLst/>
              <a:gdLst/>
              <a:ahLst/>
              <a:cxnLst/>
              <a:rect l="l" t="t" r="r" b="b"/>
              <a:pathLst>
                <a:path w="949960" h="969645">
                  <a:moveTo>
                    <a:pt x="68948" y="99199"/>
                  </a:moveTo>
                  <a:lnTo>
                    <a:pt x="68948" y="0"/>
                  </a:lnTo>
                  <a:lnTo>
                    <a:pt x="310578" y="0"/>
                  </a:lnTo>
                  <a:lnTo>
                    <a:pt x="310578" y="99199"/>
                  </a:lnTo>
                  <a:lnTo>
                    <a:pt x="552602" y="98361"/>
                  </a:lnTo>
                  <a:lnTo>
                    <a:pt x="552602" y="1993"/>
                  </a:lnTo>
                  <a:lnTo>
                    <a:pt x="794232" y="1993"/>
                  </a:lnTo>
                  <a:lnTo>
                    <a:pt x="794270" y="98386"/>
                  </a:lnTo>
                  <a:lnTo>
                    <a:pt x="949578" y="99199"/>
                  </a:lnTo>
                  <a:lnTo>
                    <a:pt x="949578" y="509879"/>
                  </a:lnTo>
                  <a:lnTo>
                    <a:pt x="794270" y="509562"/>
                  </a:lnTo>
                  <a:lnTo>
                    <a:pt x="794232" y="605332"/>
                  </a:lnTo>
                  <a:lnTo>
                    <a:pt x="770508" y="605332"/>
                  </a:lnTo>
                  <a:lnTo>
                    <a:pt x="771093" y="878154"/>
                  </a:lnTo>
                  <a:lnTo>
                    <a:pt x="822972" y="878154"/>
                  </a:lnTo>
                  <a:lnTo>
                    <a:pt x="822972" y="969187"/>
                  </a:lnTo>
                  <a:lnTo>
                    <a:pt x="527405" y="969187"/>
                  </a:lnTo>
                  <a:lnTo>
                    <a:pt x="527977" y="877569"/>
                  </a:lnTo>
                  <a:lnTo>
                    <a:pt x="579285" y="878154"/>
                  </a:lnTo>
                  <a:lnTo>
                    <a:pt x="579285" y="605332"/>
                  </a:lnTo>
                  <a:lnTo>
                    <a:pt x="552602" y="605332"/>
                  </a:lnTo>
                  <a:lnTo>
                    <a:pt x="552602" y="509562"/>
                  </a:lnTo>
                  <a:lnTo>
                    <a:pt x="310578" y="509562"/>
                  </a:lnTo>
                  <a:lnTo>
                    <a:pt x="310578" y="603326"/>
                  </a:lnTo>
                  <a:lnTo>
                    <a:pt x="286854" y="603326"/>
                  </a:lnTo>
                  <a:lnTo>
                    <a:pt x="286854" y="877569"/>
                  </a:lnTo>
                  <a:lnTo>
                    <a:pt x="338734" y="877569"/>
                  </a:lnTo>
                  <a:lnTo>
                    <a:pt x="338734" y="969187"/>
                  </a:lnTo>
                  <a:lnTo>
                    <a:pt x="43751" y="969187"/>
                  </a:lnTo>
                  <a:lnTo>
                    <a:pt x="43751" y="877569"/>
                  </a:lnTo>
                  <a:lnTo>
                    <a:pt x="95630" y="878154"/>
                  </a:lnTo>
                  <a:lnTo>
                    <a:pt x="95630" y="603326"/>
                  </a:lnTo>
                  <a:lnTo>
                    <a:pt x="68948" y="603326"/>
                  </a:lnTo>
                  <a:lnTo>
                    <a:pt x="68948" y="509562"/>
                  </a:lnTo>
                  <a:lnTo>
                    <a:pt x="0" y="509562"/>
                  </a:lnTo>
                  <a:lnTo>
                    <a:pt x="0" y="99187"/>
                  </a:lnTo>
                  <a:lnTo>
                    <a:pt x="68948" y="9919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3172650" y="5046128"/>
              <a:ext cx="519430" cy="969644"/>
            </a:xfrm>
            <a:custGeom>
              <a:avLst/>
              <a:gdLst/>
              <a:ahLst/>
              <a:cxnLst/>
              <a:rect l="l" t="t" r="r" b="b"/>
              <a:pathLst>
                <a:path w="519429" h="969645">
                  <a:moveTo>
                    <a:pt x="0" y="99199"/>
                  </a:moveTo>
                  <a:lnTo>
                    <a:pt x="0" y="509562"/>
                  </a:lnTo>
                  <a:lnTo>
                    <a:pt x="104571" y="509562"/>
                  </a:lnTo>
                  <a:lnTo>
                    <a:pt x="104571" y="603326"/>
                  </a:lnTo>
                  <a:lnTo>
                    <a:pt x="129768" y="603326"/>
                  </a:lnTo>
                  <a:lnTo>
                    <a:pt x="129768" y="877569"/>
                  </a:lnTo>
                  <a:lnTo>
                    <a:pt x="59880" y="877569"/>
                  </a:lnTo>
                  <a:lnTo>
                    <a:pt x="59880" y="969187"/>
                  </a:lnTo>
                  <a:lnTo>
                    <a:pt x="372884" y="969187"/>
                  </a:lnTo>
                  <a:lnTo>
                    <a:pt x="372884" y="877569"/>
                  </a:lnTo>
                  <a:lnTo>
                    <a:pt x="322491" y="877569"/>
                  </a:lnTo>
                  <a:lnTo>
                    <a:pt x="322491" y="604812"/>
                  </a:lnTo>
                  <a:lnTo>
                    <a:pt x="346201" y="603326"/>
                  </a:lnTo>
                  <a:lnTo>
                    <a:pt x="346201" y="509549"/>
                  </a:lnTo>
                  <a:lnTo>
                    <a:pt x="518883" y="509549"/>
                  </a:lnTo>
                  <a:lnTo>
                    <a:pt x="518883" y="99212"/>
                  </a:lnTo>
                  <a:lnTo>
                    <a:pt x="346201" y="99199"/>
                  </a:lnTo>
                  <a:lnTo>
                    <a:pt x="346201" y="0"/>
                  </a:lnTo>
                  <a:lnTo>
                    <a:pt x="104571" y="0"/>
                  </a:lnTo>
                  <a:lnTo>
                    <a:pt x="104571" y="99199"/>
                  </a:lnTo>
                  <a:lnTo>
                    <a:pt x="0" y="99199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3172650" y="5046128"/>
              <a:ext cx="519430" cy="969644"/>
            </a:xfrm>
            <a:custGeom>
              <a:avLst/>
              <a:gdLst/>
              <a:ahLst/>
              <a:cxnLst/>
              <a:rect l="l" t="t" r="r" b="b"/>
              <a:pathLst>
                <a:path w="519429" h="969645">
                  <a:moveTo>
                    <a:pt x="129768" y="877569"/>
                  </a:moveTo>
                  <a:lnTo>
                    <a:pt x="129768" y="603326"/>
                  </a:lnTo>
                  <a:lnTo>
                    <a:pt x="104571" y="603326"/>
                  </a:lnTo>
                  <a:lnTo>
                    <a:pt x="104571" y="509562"/>
                  </a:lnTo>
                  <a:lnTo>
                    <a:pt x="0" y="509562"/>
                  </a:lnTo>
                  <a:lnTo>
                    <a:pt x="0" y="99199"/>
                  </a:lnTo>
                  <a:lnTo>
                    <a:pt x="104571" y="99199"/>
                  </a:lnTo>
                  <a:lnTo>
                    <a:pt x="104571" y="0"/>
                  </a:lnTo>
                  <a:lnTo>
                    <a:pt x="346201" y="0"/>
                  </a:lnTo>
                  <a:lnTo>
                    <a:pt x="346201" y="99199"/>
                  </a:lnTo>
                  <a:lnTo>
                    <a:pt x="518883" y="99212"/>
                  </a:lnTo>
                  <a:lnTo>
                    <a:pt x="518883" y="509549"/>
                  </a:lnTo>
                  <a:lnTo>
                    <a:pt x="346201" y="509549"/>
                  </a:lnTo>
                  <a:lnTo>
                    <a:pt x="346201" y="603326"/>
                  </a:lnTo>
                  <a:lnTo>
                    <a:pt x="322491" y="604812"/>
                  </a:lnTo>
                  <a:lnTo>
                    <a:pt x="322491" y="877569"/>
                  </a:lnTo>
                  <a:lnTo>
                    <a:pt x="372884" y="877569"/>
                  </a:lnTo>
                  <a:lnTo>
                    <a:pt x="372884" y="969187"/>
                  </a:lnTo>
                  <a:lnTo>
                    <a:pt x="59880" y="969187"/>
                  </a:lnTo>
                  <a:lnTo>
                    <a:pt x="59880" y="877569"/>
                  </a:lnTo>
                  <a:lnTo>
                    <a:pt x="129768" y="8775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4315714" y="5554065"/>
              <a:ext cx="382905" cy="1905"/>
            </a:xfrm>
            <a:custGeom>
              <a:avLst/>
              <a:gdLst/>
              <a:ahLst/>
              <a:cxnLst/>
              <a:rect l="l" t="t" r="r" b="b"/>
              <a:pathLst>
                <a:path w="382904" h="1904">
                  <a:moveTo>
                    <a:pt x="29526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295262" y="1612"/>
                  </a:lnTo>
                  <a:lnTo>
                    <a:pt x="295262" y="0"/>
                  </a:lnTo>
                  <a:close/>
                </a:path>
                <a:path w="382904" h="1904">
                  <a:moveTo>
                    <a:pt x="382714" y="0"/>
                  </a:moveTo>
                  <a:lnTo>
                    <a:pt x="355206" y="0"/>
                  </a:lnTo>
                  <a:lnTo>
                    <a:pt x="355206" y="1612"/>
                  </a:lnTo>
                  <a:lnTo>
                    <a:pt x="382714" y="1612"/>
                  </a:lnTo>
                  <a:lnTo>
                    <a:pt x="38271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4314139" y="5552465"/>
              <a:ext cx="385445" cy="1905"/>
            </a:xfrm>
            <a:custGeom>
              <a:avLst/>
              <a:gdLst/>
              <a:ahLst/>
              <a:cxnLst/>
              <a:rect l="l" t="t" r="r" b="b"/>
              <a:pathLst>
                <a:path w="385445" h="1904">
                  <a:moveTo>
                    <a:pt x="29683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296837" y="1612"/>
                  </a:lnTo>
                  <a:lnTo>
                    <a:pt x="296837" y="0"/>
                  </a:lnTo>
                  <a:close/>
                </a:path>
                <a:path w="385445" h="1904">
                  <a:moveTo>
                    <a:pt x="385445" y="0"/>
                  </a:moveTo>
                  <a:lnTo>
                    <a:pt x="356781" y="0"/>
                  </a:lnTo>
                  <a:lnTo>
                    <a:pt x="356781" y="1612"/>
                  </a:lnTo>
                  <a:lnTo>
                    <a:pt x="385445" y="1612"/>
                  </a:lnTo>
                  <a:lnTo>
                    <a:pt x="385445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4312551" y="5550852"/>
              <a:ext cx="388620" cy="1905"/>
            </a:xfrm>
            <a:custGeom>
              <a:avLst/>
              <a:gdLst/>
              <a:ahLst/>
              <a:cxnLst/>
              <a:rect l="l" t="t" r="r" b="b"/>
              <a:pathLst>
                <a:path w="388620" h="1904">
                  <a:moveTo>
                    <a:pt x="298424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298424" y="1612"/>
                  </a:lnTo>
                  <a:lnTo>
                    <a:pt x="298424" y="0"/>
                  </a:lnTo>
                  <a:close/>
                </a:path>
                <a:path w="388620" h="1904">
                  <a:moveTo>
                    <a:pt x="388213" y="0"/>
                  </a:moveTo>
                  <a:lnTo>
                    <a:pt x="358368" y="0"/>
                  </a:lnTo>
                  <a:lnTo>
                    <a:pt x="358368" y="1612"/>
                  </a:lnTo>
                  <a:lnTo>
                    <a:pt x="388213" y="1612"/>
                  </a:lnTo>
                  <a:lnTo>
                    <a:pt x="388213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4310976" y="5549239"/>
              <a:ext cx="391160" cy="1905"/>
            </a:xfrm>
            <a:custGeom>
              <a:avLst/>
              <a:gdLst/>
              <a:ahLst/>
              <a:cxnLst/>
              <a:rect l="l" t="t" r="r" b="b"/>
              <a:pathLst>
                <a:path w="391160" h="1904">
                  <a:moveTo>
                    <a:pt x="29999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299999" y="1612"/>
                  </a:lnTo>
                  <a:lnTo>
                    <a:pt x="299999" y="0"/>
                  </a:lnTo>
                  <a:close/>
                </a:path>
                <a:path w="391160" h="1904">
                  <a:moveTo>
                    <a:pt x="390956" y="0"/>
                  </a:moveTo>
                  <a:lnTo>
                    <a:pt x="359943" y="0"/>
                  </a:lnTo>
                  <a:lnTo>
                    <a:pt x="359943" y="1612"/>
                  </a:lnTo>
                  <a:lnTo>
                    <a:pt x="390956" y="1612"/>
                  </a:lnTo>
                  <a:lnTo>
                    <a:pt x="390956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4309389" y="5547626"/>
              <a:ext cx="394335" cy="1905"/>
            </a:xfrm>
            <a:custGeom>
              <a:avLst/>
              <a:gdLst/>
              <a:ahLst/>
              <a:cxnLst/>
              <a:rect l="l" t="t" r="r" b="b"/>
              <a:pathLst>
                <a:path w="394335" h="1904">
                  <a:moveTo>
                    <a:pt x="30158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1586" y="1612"/>
                  </a:lnTo>
                  <a:lnTo>
                    <a:pt x="301586" y="0"/>
                  </a:lnTo>
                  <a:close/>
                </a:path>
                <a:path w="394335" h="1904">
                  <a:moveTo>
                    <a:pt x="393725" y="0"/>
                  </a:moveTo>
                  <a:lnTo>
                    <a:pt x="361530" y="0"/>
                  </a:lnTo>
                  <a:lnTo>
                    <a:pt x="361530" y="1612"/>
                  </a:lnTo>
                  <a:lnTo>
                    <a:pt x="393725" y="1612"/>
                  </a:lnTo>
                  <a:lnTo>
                    <a:pt x="393725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4307814" y="5546026"/>
              <a:ext cx="396875" cy="1905"/>
            </a:xfrm>
            <a:custGeom>
              <a:avLst/>
              <a:gdLst/>
              <a:ahLst/>
              <a:cxnLst/>
              <a:rect l="l" t="t" r="r" b="b"/>
              <a:pathLst>
                <a:path w="396875" h="1904">
                  <a:moveTo>
                    <a:pt x="30316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3161" y="1612"/>
                  </a:lnTo>
                  <a:lnTo>
                    <a:pt x="303161" y="0"/>
                  </a:lnTo>
                  <a:close/>
                </a:path>
                <a:path w="396875" h="1904">
                  <a:moveTo>
                    <a:pt x="396468" y="0"/>
                  </a:moveTo>
                  <a:lnTo>
                    <a:pt x="363105" y="0"/>
                  </a:lnTo>
                  <a:lnTo>
                    <a:pt x="363105" y="1612"/>
                  </a:lnTo>
                  <a:lnTo>
                    <a:pt x="396468" y="1612"/>
                  </a:lnTo>
                  <a:lnTo>
                    <a:pt x="396468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4306227" y="5544413"/>
              <a:ext cx="399415" cy="1905"/>
            </a:xfrm>
            <a:custGeom>
              <a:avLst/>
              <a:gdLst/>
              <a:ahLst/>
              <a:cxnLst/>
              <a:rect l="l" t="t" r="r" b="b"/>
              <a:pathLst>
                <a:path w="399414" h="1904">
                  <a:moveTo>
                    <a:pt x="30474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4749" y="1612"/>
                  </a:lnTo>
                  <a:lnTo>
                    <a:pt x="304749" y="0"/>
                  </a:lnTo>
                  <a:close/>
                </a:path>
                <a:path w="399414" h="1904">
                  <a:moveTo>
                    <a:pt x="399224" y="0"/>
                  </a:moveTo>
                  <a:lnTo>
                    <a:pt x="364693" y="0"/>
                  </a:lnTo>
                  <a:lnTo>
                    <a:pt x="364693" y="1612"/>
                  </a:lnTo>
                  <a:lnTo>
                    <a:pt x="399224" y="1612"/>
                  </a:lnTo>
                  <a:lnTo>
                    <a:pt x="399224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4304639" y="5542800"/>
              <a:ext cx="402590" cy="1905"/>
            </a:xfrm>
            <a:custGeom>
              <a:avLst/>
              <a:gdLst/>
              <a:ahLst/>
              <a:cxnLst/>
              <a:rect l="l" t="t" r="r" b="b"/>
              <a:pathLst>
                <a:path w="402589" h="1904">
                  <a:moveTo>
                    <a:pt x="30633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6336" y="1612"/>
                  </a:lnTo>
                  <a:lnTo>
                    <a:pt x="306336" y="0"/>
                  </a:lnTo>
                  <a:close/>
                </a:path>
                <a:path w="402589" h="1904">
                  <a:moveTo>
                    <a:pt x="401993" y="0"/>
                  </a:moveTo>
                  <a:lnTo>
                    <a:pt x="366280" y="0"/>
                  </a:lnTo>
                  <a:lnTo>
                    <a:pt x="366280" y="1612"/>
                  </a:lnTo>
                  <a:lnTo>
                    <a:pt x="401993" y="1612"/>
                  </a:lnTo>
                  <a:lnTo>
                    <a:pt x="401993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4303064" y="5541187"/>
              <a:ext cx="405130" cy="1905"/>
            </a:xfrm>
            <a:custGeom>
              <a:avLst/>
              <a:gdLst/>
              <a:ahLst/>
              <a:cxnLst/>
              <a:rect l="l" t="t" r="r" b="b"/>
              <a:pathLst>
                <a:path w="405129" h="1904">
                  <a:moveTo>
                    <a:pt x="30791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7911" y="1612"/>
                  </a:lnTo>
                  <a:lnTo>
                    <a:pt x="307911" y="0"/>
                  </a:lnTo>
                  <a:close/>
                </a:path>
                <a:path w="405129" h="1904">
                  <a:moveTo>
                    <a:pt x="404736" y="0"/>
                  </a:moveTo>
                  <a:lnTo>
                    <a:pt x="367855" y="0"/>
                  </a:lnTo>
                  <a:lnTo>
                    <a:pt x="367855" y="1612"/>
                  </a:lnTo>
                  <a:lnTo>
                    <a:pt x="404736" y="1612"/>
                  </a:lnTo>
                  <a:lnTo>
                    <a:pt x="404736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4301490" y="5539587"/>
              <a:ext cx="407670" cy="1905"/>
            </a:xfrm>
            <a:custGeom>
              <a:avLst/>
              <a:gdLst/>
              <a:ahLst/>
              <a:cxnLst/>
              <a:rect l="l" t="t" r="r" b="b"/>
              <a:pathLst>
                <a:path w="407670" h="1904">
                  <a:moveTo>
                    <a:pt x="30948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9486" y="1612"/>
                  </a:lnTo>
                  <a:lnTo>
                    <a:pt x="309486" y="0"/>
                  </a:lnTo>
                  <a:close/>
                </a:path>
                <a:path w="407670" h="1904">
                  <a:moveTo>
                    <a:pt x="407479" y="0"/>
                  </a:moveTo>
                  <a:lnTo>
                    <a:pt x="369430" y="0"/>
                  </a:lnTo>
                  <a:lnTo>
                    <a:pt x="369430" y="1612"/>
                  </a:lnTo>
                  <a:lnTo>
                    <a:pt x="407479" y="1612"/>
                  </a:lnTo>
                  <a:lnTo>
                    <a:pt x="407479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4299902" y="5537974"/>
              <a:ext cx="410845" cy="1905"/>
            </a:xfrm>
            <a:custGeom>
              <a:avLst/>
              <a:gdLst/>
              <a:ahLst/>
              <a:cxnLst/>
              <a:rect l="l" t="t" r="r" b="b"/>
              <a:pathLst>
                <a:path w="410845" h="1904">
                  <a:moveTo>
                    <a:pt x="31107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1073" y="1612"/>
                  </a:lnTo>
                  <a:lnTo>
                    <a:pt x="311073" y="0"/>
                  </a:lnTo>
                  <a:close/>
                </a:path>
                <a:path w="410845" h="1904">
                  <a:moveTo>
                    <a:pt x="410235" y="0"/>
                  </a:moveTo>
                  <a:lnTo>
                    <a:pt x="371017" y="0"/>
                  </a:lnTo>
                  <a:lnTo>
                    <a:pt x="371017" y="1612"/>
                  </a:lnTo>
                  <a:lnTo>
                    <a:pt x="410235" y="1612"/>
                  </a:lnTo>
                  <a:lnTo>
                    <a:pt x="410235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4298315" y="5536361"/>
              <a:ext cx="413384" cy="1905"/>
            </a:xfrm>
            <a:custGeom>
              <a:avLst/>
              <a:gdLst/>
              <a:ahLst/>
              <a:cxnLst/>
              <a:rect l="l" t="t" r="r" b="b"/>
              <a:pathLst>
                <a:path w="413385" h="1904">
                  <a:moveTo>
                    <a:pt x="31266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2661" y="1612"/>
                  </a:lnTo>
                  <a:lnTo>
                    <a:pt x="312661" y="0"/>
                  </a:lnTo>
                  <a:close/>
                </a:path>
                <a:path w="413385" h="1904">
                  <a:moveTo>
                    <a:pt x="413004" y="0"/>
                  </a:moveTo>
                  <a:lnTo>
                    <a:pt x="372605" y="0"/>
                  </a:lnTo>
                  <a:lnTo>
                    <a:pt x="372605" y="1612"/>
                  </a:lnTo>
                  <a:lnTo>
                    <a:pt x="413004" y="1612"/>
                  </a:lnTo>
                  <a:lnTo>
                    <a:pt x="413004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4296740" y="5534748"/>
              <a:ext cx="415925" cy="1905"/>
            </a:xfrm>
            <a:custGeom>
              <a:avLst/>
              <a:gdLst/>
              <a:ahLst/>
              <a:cxnLst/>
              <a:rect l="l" t="t" r="r" b="b"/>
              <a:pathLst>
                <a:path w="415925" h="1904">
                  <a:moveTo>
                    <a:pt x="31423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4236" y="1612"/>
                  </a:lnTo>
                  <a:lnTo>
                    <a:pt x="314236" y="0"/>
                  </a:lnTo>
                  <a:close/>
                </a:path>
                <a:path w="415925" h="1904">
                  <a:moveTo>
                    <a:pt x="415747" y="0"/>
                  </a:moveTo>
                  <a:lnTo>
                    <a:pt x="374180" y="0"/>
                  </a:lnTo>
                  <a:lnTo>
                    <a:pt x="374180" y="1612"/>
                  </a:lnTo>
                  <a:lnTo>
                    <a:pt x="415747" y="1612"/>
                  </a:lnTo>
                  <a:lnTo>
                    <a:pt x="415747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4295165" y="5533148"/>
              <a:ext cx="419100" cy="1905"/>
            </a:xfrm>
            <a:custGeom>
              <a:avLst/>
              <a:gdLst/>
              <a:ahLst/>
              <a:cxnLst/>
              <a:rect l="l" t="t" r="r" b="b"/>
              <a:pathLst>
                <a:path w="419100" h="1904">
                  <a:moveTo>
                    <a:pt x="31581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5810" y="1612"/>
                  </a:lnTo>
                  <a:lnTo>
                    <a:pt x="315810" y="0"/>
                  </a:lnTo>
                  <a:close/>
                </a:path>
                <a:path w="419100" h="1904">
                  <a:moveTo>
                    <a:pt x="418490" y="0"/>
                  </a:moveTo>
                  <a:lnTo>
                    <a:pt x="375754" y="0"/>
                  </a:lnTo>
                  <a:lnTo>
                    <a:pt x="375754" y="1612"/>
                  </a:lnTo>
                  <a:lnTo>
                    <a:pt x="418490" y="1612"/>
                  </a:lnTo>
                  <a:lnTo>
                    <a:pt x="41849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4293578" y="5531535"/>
              <a:ext cx="421640" cy="1905"/>
            </a:xfrm>
            <a:custGeom>
              <a:avLst/>
              <a:gdLst/>
              <a:ahLst/>
              <a:cxnLst/>
              <a:rect l="l" t="t" r="r" b="b"/>
              <a:pathLst>
                <a:path w="421639" h="1904">
                  <a:moveTo>
                    <a:pt x="31739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7398" y="1612"/>
                  </a:lnTo>
                  <a:lnTo>
                    <a:pt x="317398" y="0"/>
                  </a:lnTo>
                  <a:close/>
                </a:path>
                <a:path w="421639" h="1904">
                  <a:moveTo>
                    <a:pt x="421246" y="0"/>
                  </a:moveTo>
                  <a:lnTo>
                    <a:pt x="377342" y="0"/>
                  </a:lnTo>
                  <a:lnTo>
                    <a:pt x="377342" y="1612"/>
                  </a:lnTo>
                  <a:lnTo>
                    <a:pt x="421246" y="1612"/>
                  </a:lnTo>
                  <a:lnTo>
                    <a:pt x="421246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4291990" y="5529922"/>
              <a:ext cx="424180" cy="1905"/>
            </a:xfrm>
            <a:custGeom>
              <a:avLst/>
              <a:gdLst/>
              <a:ahLst/>
              <a:cxnLst/>
              <a:rect l="l" t="t" r="r" b="b"/>
              <a:pathLst>
                <a:path w="424179" h="1904">
                  <a:moveTo>
                    <a:pt x="31898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8985" y="1612"/>
                  </a:lnTo>
                  <a:lnTo>
                    <a:pt x="318985" y="0"/>
                  </a:lnTo>
                  <a:close/>
                </a:path>
                <a:path w="424179" h="1904">
                  <a:moveTo>
                    <a:pt x="424014" y="0"/>
                  </a:moveTo>
                  <a:lnTo>
                    <a:pt x="378929" y="0"/>
                  </a:lnTo>
                  <a:lnTo>
                    <a:pt x="378929" y="1612"/>
                  </a:lnTo>
                  <a:lnTo>
                    <a:pt x="424014" y="1612"/>
                  </a:lnTo>
                  <a:lnTo>
                    <a:pt x="424014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4290415" y="5528309"/>
              <a:ext cx="427355" cy="1905"/>
            </a:xfrm>
            <a:custGeom>
              <a:avLst/>
              <a:gdLst/>
              <a:ahLst/>
              <a:cxnLst/>
              <a:rect l="l" t="t" r="r" b="b"/>
              <a:pathLst>
                <a:path w="427354" h="1904">
                  <a:moveTo>
                    <a:pt x="32056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0560" y="1612"/>
                  </a:lnTo>
                  <a:lnTo>
                    <a:pt x="320560" y="0"/>
                  </a:lnTo>
                  <a:close/>
                </a:path>
                <a:path w="427354" h="1904">
                  <a:moveTo>
                    <a:pt x="426758" y="0"/>
                  </a:moveTo>
                  <a:lnTo>
                    <a:pt x="380504" y="0"/>
                  </a:lnTo>
                  <a:lnTo>
                    <a:pt x="380504" y="1612"/>
                  </a:lnTo>
                  <a:lnTo>
                    <a:pt x="426758" y="1612"/>
                  </a:lnTo>
                  <a:lnTo>
                    <a:pt x="426758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4288840" y="5526709"/>
              <a:ext cx="429895" cy="1905"/>
            </a:xfrm>
            <a:custGeom>
              <a:avLst/>
              <a:gdLst/>
              <a:ahLst/>
              <a:cxnLst/>
              <a:rect l="l" t="t" r="r" b="b"/>
              <a:pathLst>
                <a:path w="429895" h="1904">
                  <a:moveTo>
                    <a:pt x="32213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2135" y="1612"/>
                  </a:lnTo>
                  <a:lnTo>
                    <a:pt x="322135" y="0"/>
                  </a:lnTo>
                  <a:close/>
                </a:path>
                <a:path w="429895" h="1904">
                  <a:moveTo>
                    <a:pt x="429501" y="0"/>
                  </a:moveTo>
                  <a:lnTo>
                    <a:pt x="382079" y="0"/>
                  </a:lnTo>
                  <a:lnTo>
                    <a:pt x="382079" y="1612"/>
                  </a:lnTo>
                  <a:lnTo>
                    <a:pt x="429501" y="1612"/>
                  </a:lnTo>
                  <a:lnTo>
                    <a:pt x="429501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4287253" y="5525096"/>
              <a:ext cx="432434" cy="1905"/>
            </a:xfrm>
            <a:custGeom>
              <a:avLst/>
              <a:gdLst/>
              <a:ahLst/>
              <a:cxnLst/>
              <a:rect l="l" t="t" r="r" b="b"/>
              <a:pathLst>
                <a:path w="432435" h="1904">
                  <a:moveTo>
                    <a:pt x="32372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3723" y="1612"/>
                  </a:lnTo>
                  <a:lnTo>
                    <a:pt x="323723" y="0"/>
                  </a:lnTo>
                  <a:close/>
                </a:path>
                <a:path w="432435" h="1904">
                  <a:moveTo>
                    <a:pt x="432269" y="0"/>
                  </a:moveTo>
                  <a:lnTo>
                    <a:pt x="383667" y="0"/>
                  </a:lnTo>
                  <a:lnTo>
                    <a:pt x="383667" y="1612"/>
                  </a:lnTo>
                  <a:lnTo>
                    <a:pt x="432269" y="1612"/>
                  </a:lnTo>
                  <a:lnTo>
                    <a:pt x="432269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4285665" y="5523483"/>
              <a:ext cx="435609" cy="1905"/>
            </a:xfrm>
            <a:custGeom>
              <a:avLst/>
              <a:gdLst/>
              <a:ahLst/>
              <a:cxnLst/>
              <a:rect l="l" t="t" r="r" b="b"/>
              <a:pathLst>
                <a:path w="435610" h="1904">
                  <a:moveTo>
                    <a:pt x="32531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5310" y="1612"/>
                  </a:lnTo>
                  <a:lnTo>
                    <a:pt x="325310" y="0"/>
                  </a:lnTo>
                  <a:close/>
                </a:path>
                <a:path w="435610" h="1904">
                  <a:moveTo>
                    <a:pt x="435025" y="0"/>
                  </a:moveTo>
                  <a:lnTo>
                    <a:pt x="385254" y="0"/>
                  </a:lnTo>
                  <a:lnTo>
                    <a:pt x="385254" y="1612"/>
                  </a:lnTo>
                  <a:lnTo>
                    <a:pt x="435025" y="1612"/>
                  </a:lnTo>
                  <a:lnTo>
                    <a:pt x="435025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4284091" y="5521870"/>
              <a:ext cx="438150" cy="1905"/>
            </a:xfrm>
            <a:custGeom>
              <a:avLst/>
              <a:gdLst/>
              <a:ahLst/>
              <a:cxnLst/>
              <a:rect l="l" t="t" r="r" b="b"/>
              <a:pathLst>
                <a:path w="438150" h="1904">
                  <a:moveTo>
                    <a:pt x="32688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6885" y="1612"/>
                  </a:lnTo>
                  <a:lnTo>
                    <a:pt x="326885" y="0"/>
                  </a:lnTo>
                  <a:close/>
                </a:path>
                <a:path w="438150" h="1904">
                  <a:moveTo>
                    <a:pt x="437769" y="0"/>
                  </a:moveTo>
                  <a:lnTo>
                    <a:pt x="386829" y="0"/>
                  </a:lnTo>
                  <a:lnTo>
                    <a:pt x="386829" y="1612"/>
                  </a:lnTo>
                  <a:lnTo>
                    <a:pt x="437769" y="1612"/>
                  </a:lnTo>
                  <a:lnTo>
                    <a:pt x="437769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4282516" y="5520270"/>
              <a:ext cx="440690" cy="1905"/>
            </a:xfrm>
            <a:custGeom>
              <a:avLst/>
              <a:gdLst/>
              <a:ahLst/>
              <a:cxnLst/>
              <a:rect l="l" t="t" r="r" b="b"/>
              <a:pathLst>
                <a:path w="440689" h="1904">
                  <a:moveTo>
                    <a:pt x="32846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8460" y="1612"/>
                  </a:lnTo>
                  <a:lnTo>
                    <a:pt x="328460" y="0"/>
                  </a:lnTo>
                  <a:close/>
                </a:path>
                <a:path w="440689" h="1904">
                  <a:moveTo>
                    <a:pt x="440512" y="0"/>
                  </a:moveTo>
                  <a:lnTo>
                    <a:pt x="388404" y="0"/>
                  </a:lnTo>
                  <a:lnTo>
                    <a:pt x="388404" y="1612"/>
                  </a:lnTo>
                  <a:lnTo>
                    <a:pt x="440512" y="1612"/>
                  </a:lnTo>
                  <a:lnTo>
                    <a:pt x="440512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4280928" y="5518657"/>
              <a:ext cx="443865" cy="1905"/>
            </a:xfrm>
            <a:custGeom>
              <a:avLst/>
              <a:gdLst/>
              <a:ahLst/>
              <a:cxnLst/>
              <a:rect l="l" t="t" r="r" b="b"/>
              <a:pathLst>
                <a:path w="443864" h="1904">
                  <a:moveTo>
                    <a:pt x="33004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0047" y="1612"/>
                  </a:lnTo>
                  <a:lnTo>
                    <a:pt x="330047" y="0"/>
                  </a:lnTo>
                  <a:close/>
                </a:path>
                <a:path w="443864" h="1904">
                  <a:moveTo>
                    <a:pt x="443280" y="0"/>
                  </a:moveTo>
                  <a:lnTo>
                    <a:pt x="389991" y="0"/>
                  </a:lnTo>
                  <a:lnTo>
                    <a:pt x="389991" y="1612"/>
                  </a:lnTo>
                  <a:lnTo>
                    <a:pt x="443280" y="1612"/>
                  </a:lnTo>
                  <a:lnTo>
                    <a:pt x="44328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4279341" y="5517044"/>
              <a:ext cx="446405" cy="1905"/>
            </a:xfrm>
            <a:custGeom>
              <a:avLst/>
              <a:gdLst/>
              <a:ahLst/>
              <a:cxnLst/>
              <a:rect l="l" t="t" r="r" b="b"/>
              <a:pathLst>
                <a:path w="446404" h="1904">
                  <a:moveTo>
                    <a:pt x="33163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1635" y="1612"/>
                  </a:lnTo>
                  <a:lnTo>
                    <a:pt x="331635" y="0"/>
                  </a:lnTo>
                  <a:close/>
                </a:path>
                <a:path w="446404" h="1904">
                  <a:moveTo>
                    <a:pt x="446036" y="0"/>
                  </a:moveTo>
                  <a:lnTo>
                    <a:pt x="391579" y="0"/>
                  </a:lnTo>
                  <a:lnTo>
                    <a:pt x="391579" y="1612"/>
                  </a:lnTo>
                  <a:lnTo>
                    <a:pt x="446036" y="1612"/>
                  </a:lnTo>
                  <a:lnTo>
                    <a:pt x="446036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4277766" y="5515431"/>
              <a:ext cx="448945" cy="1905"/>
            </a:xfrm>
            <a:custGeom>
              <a:avLst/>
              <a:gdLst/>
              <a:ahLst/>
              <a:cxnLst/>
              <a:rect l="l" t="t" r="r" b="b"/>
              <a:pathLst>
                <a:path w="448945" h="1904">
                  <a:moveTo>
                    <a:pt x="33320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3209" y="1612"/>
                  </a:lnTo>
                  <a:lnTo>
                    <a:pt x="333209" y="0"/>
                  </a:lnTo>
                  <a:close/>
                </a:path>
                <a:path w="448945" h="1904">
                  <a:moveTo>
                    <a:pt x="448792" y="0"/>
                  </a:moveTo>
                  <a:lnTo>
                    <a:pt x="393153" y="0"/>
                  </a:lnTo>
                  <a:lnTo>
                    <a:pt x="393153" y="1612"/>
                  </a:lnTo>
                  <a:lnTo>
                    <a:pt x="448792" y="1612"/>
                  </a:lnTo>
                  <a:lnTo>
                    <a:pt x="448792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4276191" y="5513831"/>
              <a:ext cx="452120" cy="1905"/>
            </a:xfrm>
            <a:custGeom>
              <a:avLst/>
              <a:gdLst/>
              <a:ahLst/>
              <a:cxnLst/>
              <a:rect l="l" t="t" r="r" b="b"/>
              <a:pathLst>
                <a:path w="452120" h="1904">
                  <a:moveTo>
                    <a:pt x="334784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4784" y="1612"/>
                  </a:lnTo>
                  <a:lnTo>
                    <a:pt x="334784" y="0"/>
                  </a:lnTo>
                  <a:close/>
                </a:path>
                <a:path w="452120" h="1904">
                  <a:moveTo>
                    <a:pt x="451523" y="0"/>
                  </a:moveTo>
                  <a:lnTo>
                    <a:pt x="394728" y="0"/>
                  </a:lnTo>
                  <a:lnTo>
                    <a:pt x="394728" y="1612"/>
                  </a:lnTo>
                  <a:lnTo>
                    <a:pt x="451523" y="1612"/>
                  </a:lnTo>
                  <a:lnTo>
                    <a:pt x="451523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4274604" y="5512218"/>
              <a:ext cx="454659" cy="1905"/>
            </a:xfrm>
            <a:custGeom>
              <a:avLst/>
              <a:gdLst/>
              <a:ahLst/>
              <a:cxnLst/>
              <a:rect l="l" t="t" r="r" b="b"/>
              <a:pathLst>
                <a:path w="454660" h="1904">
                  <a:moveTo>
                    <a:pt x="33637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6372" y="1612"/>
                  </a:lnTo>
                  <a:lnTo>
                    <a:pt x="336372" y="0"/>
                  </a:lnTo>
                  <a:close/>
                </a:path>
                <a:path w="454660" h="1904">
                  <a:moveTo>
                    <a:pt x="454291" y="0"/>
                  </a:moveTo>
                  <a:lnTo>
                    <a:pt x="396316" y="0"/>
                  </a:lnTo>
                  <a:lnTo>
                    <a:pt x="396316" y="1612"/>
                  </a:lnTo>
                  <a:lnTo>
                    <a:pt x="454291" y="1612"/>
                  </a:lnTo>
                  <a:lnTo>
                    <a:pt x="454291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4273016" y="5510605"/>
              <a:ext cx="457200" cy="1905"/>
            </a:xfrm>
            <a:custGeom>
              <a:avLst/>
              <a:gdLst/>
              <a:ahLst/>
              <a:cxnLst/>
              <a:rect l="l" t="t" r="r" b="b"/>
              <a:pathLst>
                <a:path w="457200" h="1904">
                  <a:moveTo>
                    <a:pt x="33795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7959" y="1612"/>
                  </a:lnTo>
                  <a:lnTo>
                    <a:pt x="337959" y="0"/>
                  </a:lnTo>
                  <a:close/>
                </a:path>
                <a:path w="457200" h="1904">
                  <a:moveTo>
                    <a:pt x="457047" y="0"/>
                  </a:moveTo>
                  <a:lnTo>
                    <a:pt x="397903" y="0"/>
                  </a:lnTo>
                  <a:lnTo>
                    <a:pt x="397903" y="1612"/>
                  </a:lnTo>
                  <a:lnTo>
                    <a:pt x="457047" y="1612"/>
                  </a:lnTo>
                  <a:lnTo>
                    <a:pt x="457047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4269867" y="5507392"/>
              <a:ext cx="462915" cy="3810"/>
            </a:xfrm>
            <a:custGeom>
              <a:avLst/>
              <a:gdLst/>
              <a:ahLst/>
              <a:cxnLst/>
              <a:rect l="l" t="t" r="r" b="b"/>
              <a:pathLst>
                <a:path w="462914" h="3810">
                  <a:moveTo>
                    <a:pt x="34110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1574" y="1612"/>
                  </a:lnTo>
                  <a:lnTo>
                    <a:pt x="1574" y="3213"/>
                  </a:lnTo>
                  <a:lnTo>
                    <a:pt x="341109" y="3213"/>
                  </a:lnTo>
                  <a:lnTo>
                    <a:pt x="341109" y="1612"/>
                  </a:lnTo>
                  <a:lnTo>
                    <a:pt x="341109" y="0"/>
                  </a:lnTo>
                  <a:close/>
                </a:path>
                <a:path w="462914" h="3810">
                  <a:moveTo>
                    <a:pt x="462546" y="0"/>
                  </a:moveTo>
                  <a:lnTo>
                    <a:pt x="401053" y="0"/>
                  </a:lnTo>
                  <a:lnTo>
                    <a:pt x="401053" y="1600"/>
                  </a:lnTo>
                  <a:lnTo>
                    <a:pt x="401053" y="3213"/>
                  </a:lnTo>
                  <a:lnTo>
                    <a:pt x="461378" y="3213"/>
                  </a:lnTo>
                  <a:lnTo>
                    <a:pt x="461378" y="1612"/>
                  </a:lnTo>
                  <a:lnTo>
                    <a:pt x="462546" y="1612"/>
                  </a:lnTo>
                  <a:lnTo>
                    <a:pt x="46254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4268279" y="5505779"/>
              <a:ext cx="465455" cy="1905"/>
            </a:xfrm>
            <a:custGeom>
              <a:avLst/>
              <a:gdLst/>
              <a:ahLst/>
              <a:cxnLst/>
              <a:rect l="l" t="t" r="r" b="b"/>
              <a:pathLst>
                <a:path w="465454" h="1904">
                  <a:moveTo>
                    <a:pt x="34269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2696" y="1612"/>
                  </a:lnTo>
                  <a:lnTo>
                    <a:pt x="342696" y="0"/>
                  </a:lnTo>
                  <a:close/>
                </a:path>
                <a:path w="465454" h="1904">
                  <a:moveTo>
                    <a:pt x="465302" y="0"/>
                  </a:moveTo>
                  <a:lnTo>
                    <a:pt x="402640" y="0"/>
                  </a:lnTo>
                  <a:lnTo>
                    <a:pt x="402640" y="1612"/>
                  </a:lnTo>
                  <a:lnTo>
                    <a:pt x="465302" y="1612"/>
                  </a:lnTo>
                  <a:lnTo>
                    <a:pt x="465302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4266692" y="5504167"/>
              <a:ext cx="468630" cy="1905"/>
            </a:xfrm>
            <a:custGeom>
              <a:avLst/>
              <a:gdLst/>
              <a:ahLst/>
              <a:cxnLst/>
              <a:rect l="l" t="t" r="r" b="b"/>
              <a:pathLst>
                <a:path w="468629" h="1904">
                  <a:moveTo>
                    <a:pt x="344284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4284" y="1612"/>
                  </a:lnTo>
                  <a:lnTo>
                    <a:pt x="344284" y="0"/>
                  </a:lnTo>
                  <a:close/>
                </a:path>
                <a:path w="468629" h="1904">
                  <a:moveTo>
                    <a:pt x="468058" y="0"/>
                  </a:moveTo>
                  <a:lnTo>
                    <a:pt x="404228" y="0"/>
                  </a:lnTo>
                  <a:lnTo>
                    <a:pt x="404228" y="1612"/>
                  </a:lnTo>
                  <a:lnTo>
                    <a:pt x="468058" y="1612"/>
                  </a:lnTo>
                  <a:lnTo>
                    <a:pt x="468058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4265117" y="5502554"/>
              <a:ext cx="471170" cy="1905"/>
            </a:xfrm>
            <a:custGeom>
              <a:avLst/>
              <a:gdLst/>
              <a:ahLst/>
              <a:cxnLst/>
              <a:rect l="l" t="t" r="r" b="b"/>
              <a:pathLst>
                <a:path w="471170" h="1904">
                  <a:moveTo>
                    <a:pt x="34585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5859" y="1612"/>
                  </a:lnTo>
                  <a:lnTo>
                    <a:pt x="345859" y="0"/>
                  </a:lnTo>
                  <a:close/>
                </a:path>
                <a:path w="471170" h="1904">
                  <a:moveTo>
                    <a:pt x="470814" y="0"/>
                  </a:moveTo>
                  <a:lnTo>
                    <a:pt x="405803" y="0"/>
                  </a:lnTo>
                  <a:lnTo>
                    <a:pt x="405803" y="1612"/>
                  </a:lnTo>
                  <a:lnTo>
                    <a:pt x="470814" y="1612"/>
                  </a:lnTo>
                  <a:lnTo>
                    <a:pt x="470814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4263542" y="5500953"/>
              <a:ext cx="473709" cy="1905"/>
            </a:xfrm>
            <a:custGeom>
              <a:avLst/>
              <a:gdLst/>
              <a:ahLst/>
              <a:cxnLst/>
              <a:rect l="l" t="t" r="r" b="b"/>
              <a:pathLst>
                <a:path w="473710" h="1904">
                  <a:moveTo>
                    <a:pt x="34743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7433" y="1612"/>
                  </a:lnTo>
                  <a:lnTo>
                    <a:pt x="347433" y="0"/>
                  </a:lnTo>
                  <a:close/>
                </a:path>
                <a:path w="473710" h="1904">
                  <a:moveTo>
                    <a:pt x="473557" y="0"/>
                  </a:moveTo>
                  <a:lnTo>
                    <a:pt x="407377" y="0"/>
                  </a:lnTo>
                  <a:lnTo>
                    <a:pt x="407377" y="1612"/>
                  </a:lnTo>
                  <a:lnTo>
                    <a:pt x="473557" y="1612"/>
                  </a:lnTo>
                  <a:lnTo>
                    <a:pt x="473557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4262120" y="5499341"/>
              <a:ext cx="476250" cy="1905"/>
            </a:xfrm>
            <a:custGeom>
              <a:avLst/>
              <a:gdLst/>
              <a:ahLst/>
              <a:cxnLst/>
              <a:rect l="l" t="t" r="r" b="b"/>
              <a:pathLst>
                <a:path w="476250" h="1904">
                  <a:moveTo>
                    <a:pt x="348856" y="0"/>
                  </a:moveTo>
                  <a:lnTo>
                    <a:pt x="1270" y="0"/>
                  </a:lnTo>
                  <a:lnTo>
                    <a:pt x="0" y="0"/>
                  </a:lnTo>
                  <a:lnTo>
                    <a:pt x="0" y="812"/>
                  </a:lnTo>
                  <a:lnTo>
                    <a:pt x="1270" y="812"/>
                  </a:lnTo>
                  <a:lnTo>
                    <a:pt x="1270" y="1612"/>
                  </a:lnTo>
                  <a:lnTo>
                    <a:pt x="348856" y="1612"/>
                  </a:lnTo>
                  <a:lnTo>
                    <a:pt x="348856" y="0"/>
                  </a:lnTo>
                  <a:close/>
                </a:path>
                <a:path w="476250" h="1904">
                  <a:moveTo>
                    <a:pt x="476250" y="0"/>
                  </a:moveTo>
                  <a:lnTo>
                    <a:pt x="474980" y="0"/>
                  </a:lnTo>
                  <a:lnTo>
                    <a:pt x="408800" y="0"/>
                  </a:lnTo>
                  <a:lnTo>
                    <a:pt x="408800" y="1612"/>
                  </a:lnTo>
                  <a:lnTo>
                    <a:pt x="474980" y="1612"/>
                  </a:lnTo>
                  <a:lnTo>
                    <a:pt x="474980" y="749"/>
                  </a:lnTo>
                  <a:lnTo>
                    <a:pt x="476250" y="749"/>
                  </a:lnTo>
                  <a:lnTo>
                    <a:pt x="47625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4262437" y="5497728"/>
              <a:ext cx="477520" cy="1905"/>
            </a:xfrm>
            <a:custGeom>
              <a:avLst/>
              <a:gdLst/>
              <a:ahLst/>
              <a:cxnLst/>
              <a:rect l="l" t="t" r="r" b="b"/>
              <a:pathLst>
                <a:path w="477520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7520" h="1904">
                  <a:moveTo>
                    <a:pt x="47701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7012" y="1612"/>
                  </a:lnTo>
                  <a:lnTo>
                    <a:pt x="477012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4262120" y="5496115"/>
              <a:ext cx="478790" cy="1905"/>
            </a:xfrm>
            <a:custGeom>
              <a:avLst/>
              <a:gdLst/>
              <a:ahLst/>
              <a:cxnLst/>
              <a:rect l="l" t="t" r="r" b="b"/>
              <a:pathLst>
                <a:path w="478789" h="1904">
                  <a:moveTo>
                    <a:pt x="34885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856" y="1612"/>
                  </a:lnTo>
                  <a:lnTo>
                    <a:pt x="348856" y="0"/>
                  </a:lnTo>
                  <a:close/>
                </a:path>
                <a:path w="478789" h="1904">
                  <a:moveTo>
                    <a:pt x="478790" y="0"/>
                  </a:moveTo>
                  <a:lnTo>
                    <a:pt x="477520" y="0"/>
                  </a:lnTo>
                  <a:lnTo>
                    <a:pt x="408800" y="0"/>
                  </a:lnTo>
                  <a:lnTo>
                    <a:pt x="408800" y="1612"/>
                  </a:lnTo>
                  <a:lnTo>
                    <a:pt x="477520" y="1612"/>
                  </a:lnTo>
                  <a:lnTo>
                    <a:pt x="477520" y="482"/>
                  </a:lnTo>
                  <a:lnTo>
                    <a:pt x="478790" y="482"/>
                  </a:lnTo>
                  <a:lnTo>
                    <a:pt x="47879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4262437" y="5494515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4262437" y="549290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4262437" y="5491289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4262437" y="548967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4262437" y="548807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4262437" y="548646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4262437" y="5484850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4262437" y="5483237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4262437" y="5481637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4262437" y="5480024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4262437" y="5478411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4262437" y="5475198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34853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348538" y="3213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3810">
                  <a:moveTo>
                    <a:pt x="478002" y="0"/>
                  </a:moveTo>
                  <a:lnTo>
                    <a:pt x="408482" y="0"/>
                  </a:lnTo>
                  <a:lnTo>
                    <a:pt x="408482" y="1600"/>
                  </a:lnTo>
                  <a:lnTo>
                    <a:pt x="408482" y="3213"/>
                  </a:lnTo>
                  <a:lnTo>
                    <a:pt x="478002" y="3213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4262437" y="5473585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4262437" y="547197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4262437" y="5468759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34853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348538" y="3213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3810">
                  <a:moveTo>
                    <a:pt x="478002" y="0"/>
                  </a:moveTo>
                  <a:lnTo>
                    <a:pt x="408482" y="0"/>
                  </a:lnTo>
                  <a:lnTo>
                    <a:pt x="408482" y="1600"/>
                  </a:lnTo>
                  <a:lnTo>
                    <a:pt x="408482" y="3213"/>
                  </a:lnTo>
                  <a:lnTo>
                    <a:pt x="478002" y="3213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4262437" y="546714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4262437" y="546553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4262437" y="5462320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34853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348538" y="3213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3810">
                  <a:moveTo>
                    <a:pt x="478002" y="0"/>
                  </a:moveTo>
                  <a:lnTo>
                    <a:pt x="408482" y="0"/>
                  </a:lnTo>
                  <a:lnTo>
                    <a:pt x="408482" y="1600"/>
                  </a:lnTo>
                  <a:lnTo>
                    <a:pt x="408482" y="3213"/>
                  </a:lnTo>
                  <a:lnTo>
                    <a:pt x="478002" y="3213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4262437" y="5460707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4262437" y="5459094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4262437" y="5457481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4262437" y="5455881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4262437" y="5454268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4262437" y="5452655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4262437" y="545104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4262437" y="544944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4262437" y="5446216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348538" y="3225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3810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08482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4262437" y="5444604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4262437" y="5441390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4262437" y="5439778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4262437" y="5436564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478002" y="3213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4262437" y="543495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4262437" y="5431726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4262437" y="543012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4262437" y="542851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4262437" y="5426900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4262437" y="5425287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4262437" y="5423687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4262437" y="5422074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4262437" y="5420461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4262437" y="5418848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4262437" y="5415635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478002" y="3213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4262437" y="5412409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4262437" y="541079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4262437" y="540919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4262437" y="540758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4262437" y="5405970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4262437" y="5404357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4262437" y="5402757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4262437" y="5399531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4262437" y="5397918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4262437" y="5396318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4262437" y="5394705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4262437" y="539309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4262437" y="5389879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478002" y="3213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4262437" y="538826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4262437" y="5386654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4262437" y="5385041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4262437" y="5383440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4262437" y="5380215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4262437" y="537860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4262437" y="537700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4262437" y="5375389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4262437" y="5372163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4262437" y="537056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4262437" y="5368950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4262437" y="5367337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4262437" y="5364124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478002" y="3213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4262437" y="5362511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4262437" y="5360898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4262437" y="5357685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478002" y="3213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4262437" y="5354459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4262437" y="5351246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478002" y="3213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4262437" y="5348020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4262437" y="5344807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4262437" y="5341581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4262437" y="5338368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4262437" y="5336755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4262437" y="533514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4262437" y="5331929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4262437" y="533031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4262437" y="532870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4262437" y="532710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4262437" y="5323877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4262437" y="5322265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4262437" y="5320664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4262437" y="5319051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4262437" y="5315826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4262437" y="5314225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4262437" y="531261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4262437" y="5311000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4262437" y="5309387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4262437" y="5306174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4262437" y="5304561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4262437" y="5302948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4262437" y="5301348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4262437" y="5299735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4262437" y="5296509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4262437" y="5294909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4262437" y="529329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4262437" y="529168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4262437" y="5290070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4262437" y="5288470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4262437" y="5286857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4262437" y="5283631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4262437" y="5280418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4262437" y="5278805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4262437" y="527719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4262437" y="527559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4262437" y="5273979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4262437" y="527236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4262437" y="527075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4262437" y="526915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4262437" y="5267540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4262437" y="5264314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4262437" y="5262714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4262437" y="5259488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4262437" y="525787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0" y="0"/>
                  </a:moveTo>
                  <a:lnTo>
                    <a:pt x="0" y="1612"/>
                  </a:lnTo>
                  <a:lnTo>
                    <a:pt x="478002" y="1612"/>
                  </a:lnTo>
                  <a:lnTo>
                    <a:pt x="478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4262437" y="5254662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348538" y="1612"/>
                  </a:lnTo>
                  <a:lnTo>
                    <a:pt x="348538" y="0"/>
                  </a:ln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4262437" y="5253049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4262437" y="5249824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348538" y="3225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3810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08482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4262437" y="524822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4262437" y="5246611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4262437" y="5244998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4262437" y="5243385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4262437" y="5241785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4262437" y="524017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4262437" y="5238559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4262437" y="523694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4262437" y="5233733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348538" y="3225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3810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08482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4262437" y="5232120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4262437" y="5230507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4262437" y="5227294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348538" y="3225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3810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08482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4262437" y="5225681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4262437" y="5224068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4262437" y="5220855"/>
              <a:ext cx="478155" cy="3810"/>
            </a:xfrm>
            <a:custGeom>
              <a:avLst/>
              <a:gdLst/>
              <a:ahLst/>
              <a:cxnLst/>
              <a:rect l="l" t="t" r="r" b="b"/>
              <a:pathLst>
                <a:path w="478154" h="3810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348538" y="3225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3810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08482" y="3225"/>
                  </a:lnTo>
                  <a:lnTo>
                    <a:pt x="478002" y="3225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4262437" y="521924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4262437" y="5217629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4262437" y="5216029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4262437" y="5214416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4262437" y="5212803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4262437" y="5211190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4262437" y="5209590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4262437" y="5207977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4262437" y="5206364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4262437" y="5204751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4262437" y="5203151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4262437" y="5201538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4262437" y="5199925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538" y="1612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8002" y="0"/>
                  </a:moveTo>
                  <a:lnTo>
                    <a:pt x="408482" y="0"/>
                  </a:lnTo>
                  <a:lnTo>
                    <a:pt x="408482" y="1612"/>
                  </a:lnTo>
                  <a:lnTo>
                    <a:pt x="478002" y="1612"/>
                  </a:lnTo>
                  <a:lnTo>
                    <a:pt x="478002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4262564" y="519831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41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8411" y="1612"/>
                  </a:lnTo>
                  <a:lnTo>
                    <a:pt x="348411" y="0"/>
                  </a:lnTo>
                  <a:close/>
                </a:path>
                <a:path w="478154" h="1904">
                  <a:moveTo>
                    <a:pt x="477875" y="0"/>
                  </a:moveTo>
                  <a:lnTo>
                    <a:pt x="408355" y="0"/>
                  </a:lnTo>
                  <a:lnTo>
                    <a:pt x="408355" y="1612"/>
                  </a:lnTo>
                  <a:lnTo>
                    <a:pt x="477875" y="1612"/>
                  </a:lnTo>
                  <a:lnTo>
                    <a:pt x="477875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4262437" y="519671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4" h="1904">
                  <a:moveTo>
                    <a:pt x="348538" y="0"/>
                  </a:moveTo>
                  <a:lnTo>
                    <a:pt x="0" y="0"/>
                  </a:lnTo>
                  <a:lnTo>
                    <a:pt x="0" y="1676"/>
                  </a:lnTo>
                  <a:lnTo>
                    <a:pt x="348538" y="1676"/>
                  </a:lnTo>
                  <a:lnTo>
                    <a:pt x="348538" y="0"/>
                  </a:lnTo>
                  <a:close/>
                </a:path>
                <a:path w="478154" h="1904">
                  <a:moveTo>
                    <a:pt x="477939" y="0"/>
                  </a:moveTo>
                  <a:lnTo>
                    <a:pt x="408482" y="0"/>
                  </a:lnTo>
                  <a:lnTo>
                    <a:pt x="408482" y="1676"/>
                  </a:lnTo>
                  <a:lnTo>
                    <a:pt x="477939" y="1676"/>
                  </a:lnTo>
                  <a:lnTo>
                    <a:pt x="477939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4264164" y="5195099"/>
              <a:ext cx="474980" cy="1905"/>
            </a:xfrm>
            <a:custGeom>
              <a:avLst/>
              <a:gdLst/>
              <a:ahLst/>
              <a:cxnLst/>
              <a:rect l="l" t="t" r="r" b="b"/>
              <a:pathLst>
                <a:path w="474979" h="1904">
                  <a:moveTo>
                    <a:pt x="34681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6811" y="1612"/>
                  </a:lnTo>
                  <a:lnTo>
                    <a:pt x="346811" y="0"/>
                  </a:lnTo>
                  <a:close/>
                </a:path>
                <a:path w="474979" h="1904">
                  <a:moveTo>
                    <a:pt x="474776" y="0"/>
                  </a:moveTo>
                  <a:lnTo>
                    <a:pt x="406755" y="0"/>
                  </a:lnTo>
                  <a:lnTo>
                    <a:pt x="406755" y="1612"/>
                  </a:lnTo>
                  <a:lnTo>
                    <a:pt x="474776" y="1612"/>
                  </a:lnTo>
                  <a:lnTo>
                    <a:pt x="474776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4265777" y="5193486"/>
              <a:ext cx="471805" cy="1905"/>
            </a:xfrm>
            <a:custGeom>
              <a:avLst/>
              <a:gdLst/>
              <a:ahLst/>
              <a:cxnLst/>
              <a:rect l="l" t="t" r="r" b="b"/>
              <a:pathLst>
                <a:path w="471804" h="1904">
                  <a:moveTo>
                    <a:pt x="34519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5198" y="1612"/>
                  </a:lnTo>
                  <a:lnTo>
                    <a:pt x="345198" y="0"/>
                  </a:lnTo>
                  <a:close/>
                </a:path>
                <a:path w="471804" h="1904">
                  <a:moveTo>
                    <a:pt x="471779" y="0"/>
                  </a:moveTo>
                  <a:lnTo>
                    <a:pt x="405142" y="0"/>
                  </a:lnTo>
                  <a:lnTo>
                    <a:pt x="405142" y="1612"/>
                  </a:lnTo>
                  <a:lnTo>
                    <a:pt x="471779" y="1612"/>
                  </a:lnTo>
                  <a:lnTo>
                    <a:pt x="471779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4267377" y="5191874"/>
              <a:ext cx="469265" cy="1905"/>
            </a:xfrm>
            <a:custGeom>
              <a:avLst/>
              <a:gdLst/>
              <a:ahLst/>
              <a:cxnLst/>
              <a:rect l="l" t="t" r="r" b="b"/>
              <a:pathLst>
                <a:path w="469264" h="1904">
                  <a:moveTo>
                    <a:pt x="34359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43598" y="1612"/>
                  </a:lnTo>
                  <a:lnTo>
                    <a:pt x="343598" y="0"/>
                  </a:lnTo>
                  <a:close/>
                </a:path>
                <a:path w="469264" h="1904">
                  <a:moveTo>
                    <a:pt x="468795" y="0"/>
                  </a:moveTo>
                  <a:lnTo>
                    <a:pt x="403542" y="0"/>
                  </a:lnTo>
                  <a:lnTo>
                    <a:pt x="403542" y="1612"/>
                  </a:lnTo>
                  <a:lnTo>
                    <a:pt x="468795" y="1612"/>
                  </a:lnTo>
                  <a:lnTo>
                    <a:pt x="468795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4268978" y="5188660"/>
              <a:ext cx="466090" cy="3810"/>
            </a:xfrm>
            <a:custGeom>
              <a:avLst/>
              <a:gdLst/>
              <a:ahLst/>
              <a:cxnLst/>
              <a:rect l="l" t="t" r="r" b="b"/>
              <a:pathLst>
                <a:path w="466089" h="3810">
                  <a:moveTo>
                    <a:pt x="341998" y="0"/>
                  </a:moveTo>
                  <a:lnTo>
                    <a:pt x="1612" y="0"/>
                  </a:lnTo>
                  <a:lnTo>
                    <a:pt x="1612" y="1612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341998" y="3225"/>
                  </a:lnTo>
                  <a:lnTo>
                    <a:pt x="341998" y="1612"/>
                  </a:lnTo>
                  <a:lnTo>
                    <a:pt x="341998" y="0"/>
                  </a:lnTo>
                  <a:close/>
                </a:path>
                <a:path w="466089" h="3810">
                  <a:moveTo>
                    <a:pt x="465823" y="1612"/>
                  </a:moveTo>
                  <a:lnTo>
                    <a:pt x="464439" y="1612"/>
                  </a:lnTo>
                  <a:lnTo>
                    <a:pt x="464439" y="0"/>
                  </a:lnTo>
                  <a:lnTo>
                    <a:pt x="401942" y="0"/>
                  </a:lnTo>
                  <a:lnTo>
                    <a:pt x="401942" y="1612"/>
                  </a:lnTo>
                  <a:lnTo>
                    <a:pt x="401942" y="3225"/>
                  </a:lnTo>
                  <a:lnTo>
                    <a:pt x="465823" y="3225"/>
                  </a:lnTo>
                  <a:lnTo>
                    <a:pt x="465823" y="161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4272191" y="5187048"/>
              <a:ext cx="460375" cy="1905"/>
            </a:xfrm>
            <a:custGeom>
              <a:avLst/>
              <a:gdLst/>
              <a:ahLst/>
              <a:cxnLst/>
              <a:rect l="l" t="t" r="r" b="b"/>
              <a:pathLst>
                <a:path w="460375" h="1904">
                  <a:moveTo>
                    <a:pt x="33878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8785" y="1612"/>
                  </a:lnTo>
                  <a:lnTo>
                    <a:pt x="338785" y="0"/>
                  </a:lnTo>
                  <a:close/>
                </a:path>
                <a:path w="460375" h="1904">
                  <a:moveTo>
                    <a:pt x="459841" y="0"/>
                  </a:moveTo>
                  <a:lnTo>
                    <a:pt x="398729" y="0"/>
                  </a:lnTo>
                  <a:lnTo>
                    <a:pt x="398729" y="1612"/>
                  </a:lnTo>
                  <a:lnTo>
                    <a:pt x="459841" y="1612"/>
                  </a:lnTo>
                  <a:lnTo>
                    <a:pt x="459841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4273804" y="5185435"/>
              <a:ext cx="457200" cy="1905"/>
            </a:xfrm>
            <a:custGeom>
              <a:avLst/>
              <a:gdLst/>
              <a:ahLst/>
              <a:cxnLst/>
              <a:rect l="l" t="t" r="r" b="b"/>
              <a:pathLst>
                <a:path w="457200" h="1904">
                  <a:moveTo>
                    <a:pt x="33717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7172" y="1612"/>
                  </a:lnTo>
                  <a:lnTo>
                    <a:pt x="337172" y="0"/>
                  </a:lnTo>
                  <a:close/>
                </a:path>
                <a:path w="457200" h="1904">
                  <a:moveTo>
                    <a:pt x="456844" y="0"/>
                  </a:moveTo>
                  <a:lnTo>
                    <a:pt x="397116" y="0"/>
                  </a:lnTo>
                  <a:lnTo>
                    <a:pt x="397116" y="1612"/>
                  </a:lnTo>
                  <a:lnTo>
                    <a:pt x="456844" y="1612"/>
                  </a:lnTo>
                  <a:lnTo>
                    <a:pt x="456844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4275404" y="5183834"/>
              <a:ext cx="454025" cy="1905"/>
            </a:xfrm>
            <a:custGeom>
              <a:avLst/>
              <a:gdLst/>
              <a:ahLst/>
              <a:cxnLst/>
              <a:rect l="l" t="t" r="r" b="b"/>
              <a:pathLst>
                <a:path w="454025" h="1904">
                  <a:moveTo>
                    <a:pt x="33557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5572" y="1612"/>
                  </a:lnTo>
                  <a:lnTo>
                    <a:pt x="335572" y="0"/>
                  </a:lnTo>
                  <a:close/>
                </a:path>
                <a:path w="454025" h="1904">
                  <a:moveTo>
                    <a:pt x="453872" y="0"/>
                  </a:moveTo>
                  <a:lnTo>
                    <a:pt x="395516" y="0"/>
                  </a:lnTo>
                  <a:lnTo>
                    <a:pt x="395516" y="1612"/>
                  </a:lnTo>
                  <a:lnTo>
                    <a:pt x="453872" y="1612"/>
                  </a:lnTo>
                  <a:lnTo>
                    <a:pt x="453872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4277004" y="5182222"/>
              <a:ext cx="451484" cy="1905"/>
            </a:xfrm>
            <a:custGeom>
              <a:avLst/>
              <a:gdLst/>
              <a:ahLst/>
              <a:cxnLst/>
              <a:rect l="l" t="t" r="r" b="b"/>
              <a:pathLst>
                <a:path w="451485" h="1904">
                  <a:moveTo>
                    <a:pt x="3339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3971" y="1612"/>
                  </a:lnTo>
                  <a:lnTo>
                    <a:pt x="333971" y="0"/>
                  </a:lnTo>
                  <a:close/>
                </a:path>
                <a:path w="451485" h="1904">
                  <a:moveTo>
                    <a:pt x="450888" y="0"/>
                  </a:moveTo>
                  <a:lnTo>
                    <a:pt x="393915" y="0"/>
                  </a:lnTo>
                  <a:lnTo>
                    <a:pt x="393915" y="1612"/>
                  </a:lnTo>
                  <a:lnTo>
                    <a:pt x="450888" y="1612"/>
                  </a:lnTo>
                  <a:lnTo>
                    <a:pt x="450888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4278617" y="5180609"/>
              <a:ext cx="448309" cy="1905"/>
            </a:xfrm>
            <a:custGeom>
              <a:avLst/>
              <a:gdLst/>
              <a:ahLst/>
              <a:cxnLst/>
              <a:rect l="l" t="t" r="r" b="b"/>
              <a:pathLst>
                <a:path w="448310" h="1904">
                  <a:moveTo>
                    <a:pt x="33235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2359" y="1612"/>
                  </a:lnTo>
                  <a:lnTo>
                    <a:pt x="332359" y="0"/>
                  </a:lnTo>
                  <a:close/>
                </a:path>
                <a:path w="448310" h="1904">
                  <a:moveTo>
                    <a:pt x="447890" y="0"/>
                  </a:moveTo>
                  <a:lnTo>
                    <a:pt x="392303" y="0"/>
                  </a:lnTo>
                  <a:lnTo>
                    <a:pt x="392303" y="1612"/>
                  </a:lnTo>
                  <a:lnTo>
                    <a:pt x="447890" y="1612"/>
                  </a:lnTo>
                  <a:lnTo>
                    <a:pt x="44789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4280230" y="5178996"/>
              <a:ext cx="445134" cy="1905"/>
            </a:xfrm>
            <a:custGeom>
              <a:avLst/>
              <a:gdLst/>
              <a:ahLst/>
              <a:cxnLst/>
              <a:rect l="l" t="t" r="r" b="b"/>
              <a:pathLst>
                <a:path w="445135" h="1904">
                  <a:moveTo>
                    <a:pt x="33074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30746" y="1612"/>
                  </a:lnTo>
                  <a:lnTo>
                    <a:pt x="330746" y="0"/>
                  </a:lnTo>
                  <a:close/>
                </a:path>
                <a:path w="445135" h="1904">
                  <a:moveTo>
                    <a:pt x="444893" y="0"/>
                  </a:moveTo>
                  <a:lnTo>
                    <a:pt x="390690" y="0"/>
                  </a:lnTo>
                  <a:lnTo>
                    <a:pt x="390690" y="1612"/>
                  </a:lnTo>
                  <a:lnTo>
                    <a:pt x="444893" y="1612"/>
                  </a:lnTo>
                  <a:lnTo>
                    <a:pt x="444893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4281817" y="5177396"/>
              <a:ext cx="441959" cy="1905"/>
            </a:xfrm>
            <a:custGeom>
              <a:avLst/>
              <a:gdLst/>
              <a:ahLst/>
              <a:cxnLst/>
              <a:rect l="l" t="t" r="r" b="b"/>
              <a:pathLst>
                <a:path w="441960" h="1904">
                  <a:moveTo>
                    <a:pt x="32915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9158" y="1612"/>
                  </a:lnTo>
                  <a:lnTo>
                    <a:pt x="329158" y="0"/>
                  </a:lnTo>
                  <a:close/>
                </a:path>
                <a:path w="441960" h="1904">
                  <a:moveTo>
                    <a:pt x="441934" y="0"/>
                  </a:moveTo>
                  <a:lnTo>
                    <a:pt x="389102" y="0"/>
                  </a:lnTo>
                  <a:lnTo>
                    <a:pt x="389102" y="1612"/>
                  </a:lnTo>
                  <a:lnTo>
                    <a:pt x="441934" y="1612"/>
                  </a:lnTo>
                  <a:lnTo>
                    <a:pt x="441934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4283430" y="5175783"/>
              <a:ext cx="439420" cy="1905"/>
            </a:xfrm>
            <a:custGeom>
              <a:avLst/>
              <a:gdLst/>
              <a:ahLst/>
              <a:cxnLst/>
              <a:rect l="l" t="t" r="r" b="b"/>
              <a:pathLst>
                <a:path w="439420" h="1904">
                  <a:moveTo>
                    <a:pt x="32754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7545" y="1612"/>
                  </a:lnTo>
                  <a:lnTo>
                    <a:pt x="327545" y="0"/>
                  </a:lnTo>
                  <a:close/>
                </a:path>
                <a:path w="439420" h="1904">
                  <a:moveTo>
                    <a:pt x="438937" y="0"/>
                  </a:moveTo>
                  <a:lnTo>
                    <a:pt x="387489" y="0"/>
                  </a:lnTo>
                  <a:lnTo>
                    <a:pt x="387489" y="1612"/>
                  </a:lnTo>
                  <a:lnTo>
                    <a:pt x="438937" y="1612"/>
                  </a:lnTo>
                  <a:lnTo>
                    <a:pt x="438937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4285030" y="5174170"/>
              <a:ext cx="436245" cy="1905"/>
            </a:xfrm>
            <a:custGeom>
              <a:avLst/>
              <a:gdLst/>
              <a:ahLst/>
              <a:cxnLst/>
              <a:rect l="l" t="t" r="r" b="b"/>
              <a:pathLst>
                <a:path w="436245" h="1904">
                  <a:moveTo>
                    <a:pt x="32594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5945" y="1612"/>
                  </a:lnTo>
                  <a:lnTo>
                    <a:pt x="325945" y="0"/>
                  </a:lnTo>
                  <a:close/>
                </a:path>
                <a:path w="436245" h="1904">
                  <a:moveTo>
                    <a:pt x="435952" y="0"/>
                  </a:moveTo>
                  <a:lnTo>
                    <a:pt x="385889" y="0"/>
                  </a:lnTo>
                  <a:lnTo>
                    <a:pt x="385889" y="1612"/>
                  </a:lnTo>
                  <a:lnTo>
                    <a:pt x="435952" y="1612"/>
                  </a:lnTo>
                  <a:lnTo>
                    <a:pt x="435952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4286643" y="5172557"/>
              <a:ext cx="433070" cy="1905"/>
            </a:xfrm>
            <a:custGeom>
              <a:avLst/>
              <a:gdLst/>
              <a:ahLst/>
              <a:cxnLst/>
              <a:rect l="l" t="t" r="r" b="b"/>
              <a:pathLst>
                <a:path w="433070" h="1904">
                  <a:moveTo>
                    <a:pt x="3243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4332" y="1612"/>
                  </a:lnTo>
                  <a:lnTo>
                    <a:pt x="324332" y="0"/>
                  </a:lnTo>
                  <a:close/>
                </a:path>
                <a:path w="433070" h="1904">
                  <a:moveTo>
                    <a:pt x="432955" y="0"/>
                  </a:moveTo>
                  <a:lnTo>
                    <a:pt x="384276" y="0"/>
                  </a:lnTo>
                  <a:lnTo>
                    <a:pt x="384276" y="1612"/>
                  </a:lnTo>
                  <a:lnTo>
                    <a:pt x="432955" y="1612"/>
                  </a:lnTo>
                  <a:lnTo>
                    <a:pt x="432955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4288244" y="5170957"/>
              <a:ext cx="430530" cy="1905"/>
            </a:xfrm>
            <a:custGeom>
              <a:avLst/>
              <a:gdLst/>
              <a:ahLst/>
              <a:cxnLst/>
              <a:rect l="l" t="t" r="r" b="b"/>
              <a:pathLst>
                <a:path w="430529" h="1904">
                  <a:moveTo>
                    <a:pt x="3227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2732" y="1612"/>
                  </a:lnTo>
                  <a:lnTo>
                    <a:pt x="322732" y="0"/>
                  </a:lnTo>
                  <a:close/>
                </a:path>
                <a:path w="430529" h="1904">
                  <a:moveTo>
                    <a:pt x="429983" y="0"/>
                  </a:moveTo>
                  <a:lnTo>
                    <a:pt x="382676" y="0"/>
                  </a:lnTo>
                  <a:lnTo>
                    <a:pt x="382676" y="1612"/>
                  </a:lnTo>
                  <a:lnTo>
                    <a:pt x="429983" y="1612"/>
                  </a:lnTo>
                  <a:lnTo>
                    <a:pt x="429983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4289844" y="5169344"/>
              <a:ext cx="427355" cy="1905"/>
            </a:xfrm>
            <a:custGeom>
              <a:avLst/>
              <a:gdLst/>
              <a:ahLst/>
              <a:cxnLst/>
              <a:rect l="l" t="t" r="r" b="b"/>
              <a:pathLst>
                <a:path w="427354" h="1904">
                  <a:moveTo>
                    <a:pt x="3211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21132" y="1612"/>
                  </a:lnTo>
                  <a:lnTo>
                    <a:pt x="321132" y="0"/>
                  </a:lnTo>
                  <a:close/>
                </a:path>
                <a:path w="427354" h="1904">
                  <a:moveTo>
                    <a:pt x="426999" y="0"/>
                  </a:moveTo>
                  <a:lnTo>
                    <a:pt x="381076" y="0"/>
                  </a:lnTo>
                  <a:lnTo>
                    <a:pt x="381076" y="1612"/>
                  </a:lnTo>
                  <a:lnTo>
                    <a:pt x="426999" y="1612"/>
                  </a:lnTo>
                  <a:lnTo>
                    <a:pt x="426999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4291457" y="5167731"/>
              <a:ext cx="424180" cy="1905"/>
            </a:xfrm>
            <a:custGeom>
              <a:avLst/>
              <a:gdLst/>
              <a:ahLst/>
              <a:cxnLst/>
              <a:rect l="l" t="t" r="r" b="b"/>
              <a:pathLst>
                <a:path w="424179" h="1904">
                  <a:moveTo>
                    <a:pt x="31951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9519" y="1612"/>
                  </a:lnTo>
                  <a:lnTo>
                    <a:pt x="319519" y="0"/>
                  </a:lnTo>
                  <a:close/>
                </a:path>
                <a:path w="424179" h="1904">
                  <a:moveTo>
                    <a:pt x="424002" y="0"/>
                  </a:moveTo>
                  <a:lnTo>
                    <a:pt x="379463" y="0"/>
                  </a:lnTo>
                  <a:lnTo>
                    <a:pt x="379463" y="1612"/>
                  </a:lnTo>
                  <a:lnTo>
                    <a:pt x="424002" y="1612"/>
                  </a:lnTo>
                  <a:lnTo>
                    <a:pt x="424002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4293069" y="5166118"/>
              <a:ext cx="421640" cy="1905"/>
            </a:xfrm>
            <a:custGeom>
              <a:avLst/>
              <a:gdLst/>
              <a:ahLst/>
              <a:cxnLst/>
              <a:rect l="l" t="t" r="r" b="b"/>
              <a:pathLst>
                <a:path w="421639" h="1904">
                  <a:moveTo>
                    <a:pt x="31790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7906" y="1612"/>
                  </a:lnTo>
                  <a:lnTo>
                    <a:pt x="317906" y="0"/>
                  </a:lnTo>
                  <a:close/>
                </a:path>
                <a:path w="421639" h="1904">
                  <a:moveTo>
                    <a:pt x="421017" y="0"/>
                  </a:moveTo>
                  <a:lnTo>
                    <a:pt x="377850" y="0"/>
                  </a:lnTo>
                  <a:lnTo>
                    <a:pt x="377850" y="1612"/>
                  </a:lnTo>
                  <a:lnTo>
                    <a:pt x="421017" y="1612"/>
                  </a:lnTo>
                  <a:lnTo>
                    <a:pt x="421017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4294657" y="5164518"/>
              <a:ext cx="418465" cy="1905"/>
            </a:xfrm>
            <a:custGeom>
              <a:avLst/>
              <a:gdLst/>
              <a:ahLst/>
              <a:cxnLst/>
              <a:rect l="l" t="t" r="r" b="b"/>
              <a:pathLst>
                <a:path w="418464" h="1904">
                  <a:moveTo>
                    <a:pt x="3163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6318" y="1612"/>
                  </a:lnTo>
                  <a:lnTo>
                    <a:pt x="316318" y="0"/>
                  </a:lnTo>
                  <a:close/>
                </a:path>
                <a:path w="418464" h="1904">
                  <a:moveTo>
                    <a:pt x="418045" y="0"/>
                  </a:moveTo>
                  <a:lnTo>
                    <a:pt x="376262" y="0"/>
                  </a:lnTo>
                  <a:lnTo>
                    <a:pt x="376262" y="1612"/>
                  </a:lnTo>
                  <a:lnTo>
                    <a:pt x="418045" y="1612"/>
                  </a:lnTo>
                  <a:lnTo>
                    <a:pt x="418045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4296270" y="5162905"/>
              <a:ext cx="415290" cy="1905"/>
            </a:xfrm>
            <a:custGeom>
              <a:avLst/>
              <a:gdLst/>
              <a:ahLst/>
              <a:cxnLst/>
              <a:rect l="l" t="t" r="r" b="b"/>
              <a:pathLst>
                <a:path w="415289" h="1904">
                  <a:moveTo>
                    <a:pt x="31470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4706" y="1612"/>
                  </a:lnTo>
                  <a:lnTo>
                    <a:pt x="314706" y="0"/>
                  </a:lnTo>
                  <a:close/>
                </a:path>
                <a:path w="415289" h="1904">
                  <a:moveTo>
                    <a:pt x="415061" y="0"/>
                  </a:moveTo>
                  <a:lnTo>
                    <a:pt x="374650" y="0"/>
                  </a:lnTo>
                  <a:lnTo>
                    <a:pt x="374650" y="1612"/>
                  </a:lnTo>
                  <a:lnTo>
                    <a:pt x="415061" y="1612"/>
                  </a:lnTo>
                  <a:lnTo>
                    <a:pt x="415061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4297883" y="5161292"/>
              <a:ext cx="412115" cy="1905"/>
            </a:xfrm>
            <a:custGeom>
              <a:avLst/>
              <a:gdLst/>
              <a:ahLst/>
              <a:cxnLst/>
              <a:rect l="l" t="t" r="r" b="b"/>
              <a:pathLst>
                <a:path w="412114" h="1904">
                  <a:moveTo>
                    <a:pt x="31309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3093" y="1612"/>
                  </a:lnTo>
                  <a:lnTo>
                    <a:pt x="313093" y="0"/>
                  </a:lnTo>
                  <a:close/>
                </a:path>
                <a:path w="412114" h="1904">
                  <a:moveTo>
                    <a:pt x="412064" y="0"/>
                  </a:moveTo>
                  <a:lnTo>
                    <a:pt x="373037" y="0"/>
                  </a:lnTo>
                  <a:lnTo>
                    <a:pt x="373037" y="1612"/>
                  </a:lnTo>
                  <a:lnTo>
                    <a:pt x="412064" y="1612"/>
                  </a:lnTo>
                  <a:lnTo>
                    <a:pt x="412064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4299483" y="5159679"/>
              <a:ext cx="409575" cy="1905"/>
            </a:xfrm>
            <a:custGeom>
              <a:avLst/>
              <a:gdLst/>
              <a:ahLst/>
              <a:cxnLst/>
              <a:rect l="l" t="t" r="r" b="b"/>
              <a:pathLst>
                <a:path w="409575" h="1904">
                  <a:moveTo>
                    <a:pt x="31149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11492" y="1612"/>
                  </a:lnTo>
                  <a:lnTo>
                    <a:pt x="311492" y="0"/>
                  </a:lnTo>
                  <a:close/>
                </a:path>
                <a:path w="409575" h="1904">
                  <a:moveTo>
                    <a:pt x="409079" y="0"/>
                  </a:moveTo>
                  <a:lnTo>
                    <a:pt x="371436" y="0"/>
                  </a:lnTo>
                  <a:lnTo>
                    <a:pt x="371436" y="1612"/>
                  </a:lnTo>
                  <a:lnTo>
                    <a:pt x="409079" y="1612"/>
                  </a:lnTo>
                  <a:lnTo>
                    <a:pt x="409079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4301083" y="5158079"/>
              <a:ext cx="406400" cy="1905"/>
            </a:xfrm>
            <a:custGeom>
              <a:avLst/>
              <a:gdLst/>
              <a:ahLst/>
              <a:cxnLst/>
              <a:rect l="l" t="t" r="r" b="b"/>
              <a:pathLst>
                <a:path w="406400" h="1904">
                  <a:moveTo>
                    <a:pt x="30989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9892" y="1612"/>
                  </a:lnTo>
                  <a:lnTo>
                    <a:pt x="309892" y="0"/>
                  </a:lnTo>
                  <a:close/>
                </a:path>
                <a:path w="406400" h="1904">
                  <a:moveTo>
                    <a:pt x="406107" y="0"/>
                  </a:moveTo>
                  <a:lnTo>
                    <a:pt x="369836" y="0"/>
                  </a:lnTo>
                  <a:lnTo>
                    <a:pt x="369836" y="1612"/>
                  </a:lnTo>
                  <a:lnTo>
                    <a:pt x="406107" y="1612"/>
                  </a:lnTo>
                  <a:lnTo>
                    <a:pt x="406107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4302696" y="5156466"/>
              <a:ext cx="403225" cy="1905"/>
            </a:xfrm>
            <a:custGeom>
              <a:avLst/>
              <a:gdLst/>
              <a:ahLst/>
              <a:cxnLst/>
              <a:rect l="l" t="t" r="r" b="b"/>
              <a:pathLst>
                <a:path w="403225" h="1904">
                  <a:moveTo>
                    <a:pt x="30827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8279" y="1612"/>
                  </a:lnTo>
                  <a:lnTo>
                    <a:pt x="308279" y="0"/>
                  </a:lnTo>
                  <a:close/>
                </a:path>
                <a:path w="403225" h="1904">
                  <a:moveTo>
                    <a:pt x="403110" y="0"/>
                  </a:moveTo>
                  <a:lnTo>
                    <a:pt x="368223" y="0"/>
                  </a:lnTo>
                  <a:lnTo>
                    <a:pt x="368223" y="1612"/>
                  </a:lnTo>
                  <a:lnTo>
                    <a:pt x="403110" y="1612"/>
                  </a:lnTo>
                  <a:lnTo>
                    <a:pt x="40311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4304296" y="5154853"/>
              <a:ext cx="400685" cy="1905"/>
            </a:xfrm>
            <a:custGeom>
              <a:avLst/>
              <a:gdLst/>
              <a:ahLst/>
              <a:cxnLst/>
              <a:rect l="l" t="t" r="r" b="b"/>
              <a:pathLst>
                <a:path w="400685" h="1904">
                  <a:moveTo>
                    <a:pt x="30667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6679" y="1612"/>
                  </a:lnTo>
                  <a:lnTo>
                    <a:pt x="306679" y="0"/>
                  </a:lnTo>
                  <a:close/>
                </a:path>
                <a:path w="400685" h="1904">
                  <a:moveTo>
                    <a:pt x="400126" y="0"/>
                  </a:moveTo>
                  <a:lnTo>
                    <a:pt x="366623" y="0"/>
                  </a:lnTo>
                  <a:lnTo>
                    <a:pt x="366623" y="1612"/>
                  </a:lnTo>
                  <a:lnTo>
                    <a:pt x="400126" y="1612"/>
                  </a:lnTo>
                  <a:lnTo>
                    <a:pt x="400126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4305909" y="5153240"/>
              <a:ext cx="397510" cy="1905"/>
            </a:xfrm>
            <a:custGeom>
              <a:avLst/>
              <a:gdLst/>
              <a:ahLst/>
              <a:cxnLst/>
              <a:rect l="l" t="t" r="r" b="b"/>
              <a:pathLst>
                <a:path w="397510" h="1904">
                  <a:moveTo>
                    <a:pt x="30506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5066" y="1612"/>
                  </a:lnTo>
                  <a:lnTo>
                    <a:pt x="305066" y="0"/>
                  </a:lnTo>
                  <a:close/>
                </a:path>
                <a:path w="397510" h="1904">
                  <a:moveTo>
                    <a:pt x="397129" y="0"/>
                  </a:moveTo>
                  <a:lnTo>
                    <a:pt x="365010" y="0"/>
                  </a:lnTo>
                  <a:lnTo>
                    <a:pt x="365010" y="1612"/>
                  </a:lnTo>
                  <a:lnTo>
                    <a:pt x="397129" y="1612"/>
                  </a:lnTo>
                  <a:lnTo>
                    <a:pt x="397129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4307497" y="5151640"/>
              <a:ext cx="394335" cy="1905"/>
            </a:xfrm>
            <a:custGeom>
              <a:avLst/>
              <a:gdLst/>
              <a:ahLst/>
              <a:cxnLst/>
              <a:rect l="l" t="t" r="r" b="b"/>
              <a:pathLst>
                <a:path w="394335" h="1904">
                  <a:moveTo>
                    <a:pt x="30347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3479" y="1612"/>
                  </a:lnTo>
                  <a:lnTo>
                    <a:pt x="303479" y="0"/>
                  </a:lnTo>
                  <a:close/>
                </a:path>
                <a:path w="394335" h="1904">
                  <a:moveTo>
                    <a:pt x="394169" y="0"/>
                  </a:moveTo>
                  <a:lnTo>
                    <a:pt x="363423" y="0"/>
                  </a:lnTo>
                  <a:lnTo>
                    <a:pt x="363423" y="1612"/>
                  </a:lnTo>
                  <a:lnTo>
                    <a:pt x="394169" y="1612"/>
                  </a:lnTo>
                  <a:lnTo>
                    <a:pt x="394169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4309110" y="5150027"/>
              <a:ext cx="391795" cy="1905"/>
            </a:xfrm>
            <a:custGeom>
              <a:avLst/>
              <a:gdLst/>
              <a:ahLst/>
              <a:cxnLst/>
              <a:rect l="l" t="t" r="r" b="b"/>
              <a:pathLst>
                <a:path w="391795" h="1904">
                  <a:moveTo>
                    <a:pt x="30186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1866" y="1612"/>
                  </a:lnTo>
                  <a:lnTo>
                    <a:pt x="301866" y="0"/>
                  </a:lnTo>
                  <a:close/>
                </a:path>
                <a:path w="391795" h="1904">
                  <a:moveTo>
                    <a:pt x="391172" y="0"/>
                  </a:moveTo>
                  <a:lnTo>
                    <a:pt x="361810" y="0"/>
                  </a:lnTo>
                  <a:lnTo>
                    <a:pt x="361810" y="1612"/>
                  </a:lnTo>
                  <a:lnTo>
                    <a:pt x="391172" y="1612"/>
                  </a:lnTo>
                  <a:lnTo>
                    <a:pt x="391172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4310722" y="5148414"/>
              <a:ext cx="388620" cy="1905"/>
            </a:xfrm>
            <a:custGeom>
              <a:avLst/>
              <a:gdLst/>
              <a:ahLst/>
              <a:cxnLst/>
              <a:rect l="l" t="t" r="r" b="b"/>
              <a:pathLst>
                <a:path w="388620" h="1904">
                  <a:moveTo>
                    <a:pt x="30025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00253" y="1612"/>
                  </a:lnTo>
                  <a:lnTo>
                    <a:pt x="300253" y="0"/>
                  </a:lnTo>
                  <a:close/>
                </a:path>
                <a:path w="388620" h="1904">
                  <a:moveTo>
                    <a:pt x="388175" y="0"/>
                  </a:moveTo>
                  <a:lnTo>
                    <a:pt x="360197" y="0"/>
                  </a:lnTo>
                  <a:lnTo>
                    <a:pt x="360197" y="1612"/>
                  </a:lnTo>
                  <a:lnTo>
                    <a:pt x="388175" y="1612"/>
                  </a:lnTo>
                  <a:lnTo>
                    <a:pt x="388175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4312323" y="5146801"/>
              <a:ext cx="385445" cy="1905"/>
            </a:xfrm>
            <a:custGeom>
              <a:avLst/>
              <a:gdLst/>
              <a:ahLst/>
              <a:cxnLst/>
              <a:rect l="l" t="t" r="r" b="b"/>
              <a:pathLst>
                <a:path w="385445" h="1904">
                  <a:moveTo>
                    <a:pt x="29865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298653" y="1612"/>
                  </a:lnTo>
                  <a:lnTo>
                    <a:pt x="298653" y="0"/>
                  </a:lnTo>
                  <a:close/>
                </a:path>
                <a:path w="385445" h="1904">
                  <a:moveTo>
                    <a:pt x="385191" y="0"/>
                  </a:moveTo>
                  <a:lnTo>
                    <a:pt x="358597" y="0"/>
                  </a:lnTo>
                  <a:lnTo>
                    <a:pt x="358597" y="1612"/>
                  </a:lnTo>
                  <a:lnTo>
                    <a:pt x="385191" y="1612"/>
                  </a:lnTo>
                  <a:lnTo>
                    <a:pt x="385191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4313929" y="5145201"/>
              <a:ext cx="382270" cy="1905"/>
            </a:xfrm>
            <a:custGeom>
              <a:avLst/>
              <a:gdLst/>
              <a:ahLst/>
              <a:cxnLst/>
              <a:rect l="l" t="t" r="r" b="b"/>
              <a:pathLst>
                <a:path w="382270" h="1904">
                  <a:moveTo>
                    <a:pt x="0" y="1612"/>
                  </a:moveTo>
                  <a:lnTo>
                    <a:pt x="382215" y="1612"/>
                  </a:lnTo>
                  <a:lnTo>
                    <a:pt x="380832" y="0"/>
                  </a:lnTo>
                  <a:lnTo>
                    <a:pt x="1608" y="0"/>
                  </a:lnTo>
                  <a:lnTo>
                    <a:pt x="0" y="1612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4315538" y="5144515"/>
              <a:ext cx="379730" cy="1270"/>
            </a:xfrm>
            <a:custGeom>
              <a:avLst/>
              <a:gdLst/>
              <a:ahLst/>
              <a:cxnLst/>
              <a:rect l="l" t="t" r="r" b="b"/>
              <a:pathLst>
                <a:path w="379729" h="1270">
                  <a:moveTo>
                    <a:pt x="379224" y="685"/>
                  </a:moveTo>
                  <a:lnTo>
                    <a:pt x="0" y="685"/>
                  </a:lnTo>
                  <a:lnTo>
                    <a:pt x="683" y="0"/>
                  </a:lnTo>
                  <a:lnTo>
                    <a:pt x="378635" y="0"/>
                  </a:lnTo>
                  <a:lnTo>
                    <a:pt x="379224" y="68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4262437" y="5144515"/>
              <a:ext cx="478155" cy="411480"/>
            </a:xfrm>
            <a:custGeom>
              <a:avLst/>
              <a:gdLst/>
              <a:ahLst/>
              <a:cxnLst/>
              <a:rect l="l" t="t" r="r" b="b"/>
              <a:pathLst>
                <a:path w="478154" h="411479">
                  <a:moveTo>
                    <a:pt x="0" y="53936"/>
                  </a:moveTo>
                  <a:lnTo>
                    <a:pt x="53784" y="0"/>
                  </a:lnTo>
                  <a:lnTo>
                    <a:pt x="431736" y="0"/>
                  </a:lnTo>
                  <a:lnTo>
                    <a:pt x="478002" y="53936"/>
                  </a:lnTo>
                  <a:lnTo>
                    <a:pt x="478002" y="351853"/>
                  </a:lnTo>
                  <a:lnTo>
                    <a:pt x="434809" y="411175"/>
                  </a:lnTo>
                  <a:lnTo>
                    <a:pt x="54876" y="411175"/>
                  </a:lnTo>
                  <a:lnTo>
                    <a:pt x="0" y="355307"/>
                  </a:lnTo>
                  <a:lnTo>
                    <a:pt x="0" y="539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5801321" y="5145366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0"/>
                  </a:moveTo>
                  <a:lnTo>
                    <a:pt x="0" y="111556"/>
                  </a:lnTo>
                  <a:lnTo>
                    <a:pt x="59944" y="111556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5801321" y="5145366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111556"/>
                  </a:moveTo>
                  <a:lnTo>
                    <a:pt x="0" y="0"/>
                  </a:lnTo>
                  <a:lnTo>
                    <a:pt x="59944" y="0"/>
                  </a:lnTo>
                  <a:lnTo>
                    <a:pt x="59944" y="111556"/>
                  </a:lnTo>
                  <a:lnTo>
                    <a:pt x="0" y="1115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5986957" y="4822380"/>
              <a:ext cx="30480" cy="67945"/>
            </a:xfrm>
            <a:custGeom>
              <a:avLst/>
              <a:gdLst/>
              <a:ahLst/>
              <a:cxnLst/>
              <a:rect l="l" t="t" r="r" b="b"/>
              <a:pathLst>
                <a:path w="30479" h="67945">
                  <a:moveTo>
                    <a:pt x="0" y="0"/>
                  </a:moveTo>
                  <a:lnTo>
                    <a:pt x="0" y="67868"/>
                  </a:lnTo>
                  <a:lnTo>
                    <a:pt x="29984" y="67868"/>
                  </a:lnTo>
                  <a:lnTo>
                    <a:pt x="299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5986957" y="4822380"/>
              <a:ext cx="30480" cy="67945"/>
            </a:xfrm>
            <a:custGeom>
              <a:avLst/>
              <a:gdLst/>
              <a:ahLst/>
              <a:cxnLst/>
              <a:rect l="l" t="t" r="r" b="b"/>
              <a:pathLst>
                <a:path w="30479" h="67945">
                  <a:moveTo>
                    <a:pt x="0" y="67868"/>
                  </a:moveTo>
                  <a:lnTo>
                    <a:pt x="0" y="0"/>
                  </a:lnTo>
                  <a:lnTo>
                    <a:pt x="29984" y="0"/>
                  </a:lnTo>
                  <a:lnTo>
                    <a:pt x="29984" y="67868"/>
                  </a:lnTo>
                  <a:lnTo>
                    <a:pt x="0" y="6786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2703093" y="4822380"/>
              <a:ext cx="30480" cy="67945"/>
            </a:xfrm>
            <a:custGeom>
              <a:avLst/>
              <a:gdLst/>
              <a:ahLst/>
              <a:cxnLst/>
              <a:rect l="l" t="t" r="r" b="b"/>
              <a:pathLst>
                <a:path w="30480" h="67945">
                  <a:moveTo>
                    <a:pt x="0" y="0"/>
                  </a:moveTo>
                  <a:lnTo>
                    <a:pt x="0" y="67868"/>
                  </a:lnTo>
                  <a:lnTo>
                    <a:pt x="29984" y="67868"/>
                  </a:lnTo>
                  <a:lnTo>
                    <a:pt x="299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2703093" y="4822380"/>
              <a:ext cx="30480" cy="67945"/>
            </a:xfrm>
            <a:custGeom>
              <a:avLst/>
              <a:gdLst/>
              <a:ahLst/>
              <a:cxnLst/>
              <a:rect l="l" t="t" r="r" b="b"/>
              <a:pathLst>
                <a:path w="30480" h="67945">
                  <a:moveTo>
                    <a:pt x="29984" y="67868"/>
                  </a:moveTo>
                  <a:lnTo>
                    <a:pt x="29984" y="0"/>
                  </a:lnTo>
                  <a:lnTo>
                    <a:pt x="0" y="0"/>
                  </a:lnTo>
                  <a:lnTo>
                    <a:pt x="0" y="67868"/>
                  </a:lnTo>
                  <a:lnTo>
                    <a:pt x="29984" y="6786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2703093" y="5866129"/>
              <a:ext cx="30480" cy="58419"/>
            </a:xfrm>
            <a:custGeom>
              <a:avLst/>
              <a:gdLst/>
              <a:ahLst/>
              <a:cxnLst/>
              <a:rect l="l" t="t" r="r" b="b"/>
              <a:pathLst>
                <a:path w="30480" h="58420">
                  <a:moveTo>
                    <a:pt x="0" y="0"/>
                  </a:moveTo>
                  <a:lnTo>
                    <a:pt x="0" y="58165"/>
                  </a:lnTo>
                  <a:lnTo>
                    <a:pt x="29984" y="58165"/>
                  </a:lnTo>
                  <a:lnTo>
                    <a:pt x="299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2703093" y="5866129"/>
              <a:ext cx="30480" cy="58419"/>
            </a:xfrm>
            <a:custGeom>
              <a:avLst/>
              <a:gdLst/>
              <a:ahLst/>
              <a:cxnLst/>
              <a:rect l="l" t="t" r="r" b="b"/>
              <a:pathLst>
                <a:path w="30480" h="58420">
                  <a:moveTo>
                    <a:pt x="29984" y="58165"/>
                  </a:moveTo>
                  <a:lnTo>
                    <a:pt x="29984" y="0"/>
                  </a:lnTo>
                  <a:lnTo>
                    <a:pt x="0" y="0"/>
                  </a:lnTo>
                  <a:lnTo>
                    <a:pt x="0" y="58165"/>
                  </a:lnTo>
                  <a:lnTo>
                    <a:pt x="29984" y="5816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2733077" y="5924295"/>
              <a:ext cx="88265" cy="61594"/>
            </a:xfrm>
            <a:custGeom>
              <a:avLst/>
              <a:gdLst/>
              <a:ahLst/>
              <a:cxnLst/>
              <a:rect l="l" t="t" r="r" b="b"/>
              <a:pathLst>
                <a:path w="88264" h="61595">
                  <a:moveTo>
                    <a:pt x="0" y="0"/>
                  </a:moveTo>
                  <a:lnTo>
                    <a:pt x="0" y="61010"/>
                  </a:lnTo>
                  <a:lnTo>
                    <a:pt x="87922" y="61010"/>
                  </a:lnTo>
                  <a:lnTo>
                    <a:pt x="879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2733077" y="5924295"/>
              <a:ext cx="88265" cy="61594"/>
            </a:xfrm>
            <a:custGeom>
              <a:avLst/>
              <a:gdLst/>
              <a:ahLst/>
              <a:cxnLst/>
              <a:rect l="l" t="t" r="r" b="b"/>
              <a:pathLst>
                <a:path w="88264" h="61595">
                  <a:moveTo>
                    <a:pt x="87922" y="61010"/>
                  </a:moveTo>
                  <a:lnTo>
                    <a:pt x="87922" y="0"/>
                  </a:lnTo>
                  <a:lnTo>
                    <a:pt x="0" y="0"/>
                  </a:lnTo>
                  <a:lnTo>
                    <a:pt x="0" y="61010"/>
                  </a:lnTo>
                  <a:lnTo>
                    <a:pt x="87922" y="6101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5986957" y="5866129"/>
              <a:ext cx="30480" cy="58419"/>
            </a:xfrm>
            <a:custGeom>
              <a:avLst/>
              <a:gdLst/>
              <a:ahLst/>
              <a:cxnLst/>
              <a:rect l="l" t="t" r="r" b="b"/>
              <a:pathLst>
                <a:path w="30479" h="58420">
                  <a:moveTo>
                    <a:pt x="0" y="0"/>
                  </a:moveTo>
                  <a:lnTo>
                    <a:pt x="0" y="58166"/>
                  </a:lnTo>
                  <a:lnTo>
                    <a:pt x="29984" y="58166"/>
                  </a:lnTo>
                  <a:lnTo>
                    <a:pt x="299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5986957" y="5866129"/>
              <a:ext cx="30480" cy="58419"/>
            </a:xfrm>
            <a:custGeom>
              <a:avLst/>
              <a:gdLst/>
              <a:ahLst/>
              <a:cxnLst/>
              <a:rect l="l" t="t" r="r" b="b"/>
              <a:pathLst>
                <a:path w="30479" h="58420">
                  <a:moveTo>
                    <a:pt x="29984" y="58166"/>
                  </a:moveTo>
                  <a:lnTo>
                    <a:pt x="29984" y="0"/>
                  </a:lnTo>
                  <a:lnTo>
                    <a:pt x="0" y="0"/>
                  </a:lnTo>
                  <a:lnTo>
                    <a:pt x="0" y="58166"/>
                  </a:lnTo>
                  <a:lnTo>
                    <a:pt x="29984" y="581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4610976" y="5443346"/>
              <a:ext cx="60325" cy="112395"/>
            </a:xfrm>
            <a:custGeom>
              <a:avLst/>
              <a:gdLst/>
              <a:ahLst/>
              <a:cxnLst/>
              <a:rect l="l" t="t" r="r" b="b"/>
              <a:pathLst>
                <a:path w="60325" h="112395">
                  <a:moveTo>
                    <a:pt x="0" y="0"/>
                  </a:moveTo>
                  <a:lnTo>
                    <a:pt x="0" y="112344"/>
                  </a:lnTo>
                  <a:lnTo>
                    <a:pt x="59944" y="112344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4610976" y="5443346"/>
              <a:ext cx="60325" cy="112395"/>
            </a:xfrm>
            <a:custGeom>
              <a:avLst/>
              <a:gdLst/>
              <a:ahLst/>
              <a:cxnLst/>
              <a:rect l="l" t="t" r="r" b="b"/>
              <a:pathLst>
                <a:path w="60325" h="112395">
                  <a:moveTo>
                    <a:pt x="0" y="112344"/>
                  </a:moveTo>
                  <a:lnTo>
                    <a:pt x="0" y="0"/>
                  </a:lnTo>
                  <a:lnTo>
                    <a:pt x="59944" y="0"/>
                  </a:lnTo>
                  <a:lnTo>
                    <a:pt x="59944" y="112344"/>
                  </a:lnTo>
                  <a:lnTo>
                    <a:pt x="0" y="11234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4610976" y="5145366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0"/>
                  </a:moveTo>
                  <a:lnTo>
                    <a:pt x="0" y="111556"/>
                  </a:lnTo>
                  <a:lnTo>
                    <a:pt x="59944" y="111556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4610976" y="5145366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111556"/>
                  </a:moveTo>
                  <a:lnTo>
                    <a:pt x="0" y="0"/>
                  </a:lnTo>
                  <a:lnTo>
                    <a:pt x="59944" y="0"/>
                  </a:lnTo>
                  <a:lnTo>
                    <a:pt x="59944" y="111556"/>
                  </a:lnTo>
                  <a:lnTo>
                    <a:pt x="0" y="1115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5801321" y="5443346"/>
              <a:ext cx="60325" cy="112395"/>
            </a:xfrm>
            <a:custGeom>
              <a:avLst/>
              <a:gdLst/>
              <a:ahLst/>
              <a:cxnLst/>
              <a:rect l="l" t="t" r="r" b="b"/>
              <a:pathLst>
                <a:path w="60325" h="112395">
                  <a:moveTo>
                    <a:pt x="0" y="0"/>
                  </a:moveTo>
                  <a:lnTo>
                    <a:pt x="0" y="112344"/>
                  </a:lnTo>
                  <a:lnTo>
                    <a:pt x="59944" y="112344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4317314" y="5142153"/>
              <a:ext cx="1544320" cy="414020"/>
            </a:xfrm>
            <a:custGeom>
              <a:avLst/>
              <a:gdLst/>
              <a:ahLst/>
              <a:cxnLst/>
              <a:rect l="l" t="t" r="r" b="b"/>
              <a:pathLst>
                <a:path w="1544320" h="414020">
                  <a:moveTo>
                    <a:pt x="1484007" y="413537"/>
                  </a:moveTo>
                  <a:lnTo>
                    <a:pt x="1484007" y="301193"/>
                  </a:lnTo>
                  <a:lnTo>
                    <a:pt x="1543951" y="301193"/>
                  </a:lnTo>
                  <a:lnTo>
                    <a:pt x="1543951" y="413537"/>
                  </a:lnTo>
                  <a:lnTo>
                    <a:pt x="1484007" y="413537"/>
                  </a:lnTo>
                  <a:close/>
                </a:path>
                <a:path w="1544320" h="414020">
                  <a:moveTo>
                    <a:pt x="378358" y="410654"/>
                  </a:moveTo>
                  <a:lnTo>
                    <a:pt x="378358" y="0"/>
                  </a:lnTo>
                </a:path>
                <a:path w="1544320" h="414020">
                  <a:moveTo>
                    <a:pt x="0" y="2362"/>
                  </a:moveTo>
                  <a:lnTo>
                    <a:pt x="0" y="411505"/>
                  </a:lnTo>
                </a:path>
                <a:path w="1544320" h="414020">
                  <a:moveTo>
                    <a:pt x="83921" y="113842"/>
                  </a:moveTo>
                  <a:lnTo>
                    <a:pt x="83921" y="298526"/>
                  </a:lnTo>
                </a:path>
                <a:path w="1544320" h="414020">
                  <a:moveTo>
                    <a:pt x="24841" y="113576"/>
                  </a:moveTo>
                  <a:lnTo>
                    <a:pt x="24841" y="298259"/>
                  </a:lnTo>
                </a:path>
                <a:path w="1544320" h="414020">
                  <a:moveTo>
                    <a:pt x="1543951" y="114769"/>
                  </a:moveTo>
                  <a:lnTo>
                    <a:pt x="1543951" y="299453"/>
                  </a:lnTo>
                </a:path>
                <a:path w="1544320" h="414020">
                  <a:moveTo>
                    <a:pt x="293662" y="113842"/>
                  </a:moveTo>
                  <a:lnTo>
                    <a:pt x="293662" y="298526"/>
                  </a:lnTo>
                </a:path>
                <a:path w="1544320" h="414020">
                  <a:moveTo>
                    <a:pt x="353593" y="113842"/>
                  </a:moveTo>
                  <a:lnTo>
                    <a:pt x="353593" y="298526"/>
                  </a:lnTo>
                </a:path>
                <a:path w="1544320" h="414020">
                  <a:moveTo>
                    <a:pt x="1483842" y="113842"/>
                  </a:moveTo>
                  <a:lnTo>
                    <a:pt x="1483842" y="298526"/>
                  </a:lnTo>
                </a:path>
                <a:path w="1544320" h="414020">
                  <a:moveTo>
                    <a:pt x="168490" y="2362"/>
                  </a:moveTo>
                  <a:lnTo>
                    <a:pt x="411606" y="236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3631666" y="5549912"/>
              <a:ext cx="118110" cy="6350"/>
            </a:xfrm>
            <a:custGeom>
              <a:avLst/>
              <a:gdLst/>
              <a:ahLst/>
              <a:cxnLst/>
              <a:rect l="l" t="t" r="r" b="b"/>
              <a:pathLst>
                <a:path w="118110" h="6350">
                  <a:moveTo>
                    <a:pt x="2519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1447" y="1600"/>
                  </a:lnTo>
                  <a:lnTo>
                    <a:pt x="1447" y="5778"/>
                  </a:lnTo>
                  <a:lnTo>
                    <a:pt x="25196" y="5778"/>
                  </a:lnTo>
                  <a:lnTo>
                    <a:pt x="25196" y="1600"/>
                  </a:lnTo>
                  <a:lnTo>
                    <a:pt x="25196" y="0"/>
                  </a:lnTo>
                  <a:close/>
                </a:path>
                <a:path w="118110" h="6350">
                  <a:moveTo>
                    <a:pt x="117983" y="0"/>
                  </a:moveTo>
                  <a:lnTo>
                    <a:pt x="85140" y="0"/>
                  </a:lnTo>
                  <a:lnTo>
                    <a:pt x="85140" y="1600"/>
                  </a:lnTo>
                  <a:lnTo>
                    <a:pt x="85140" y="5778"/>
                  </a:lnTo>
                  <a:lnTo>
                    <a:pt x="116725" y="5778"/>
                  </a:lnTo>
                  <a:lnTo>
                    <a:pt x="116725" y="1600"/>
                  </a:lnTo>
                  <a:lnTo>
                    <a:pt x="117983" y="1600"/>
                  </a:lnTo>
                  <a:lnTo>
                    <a:pt x="11798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3630231" y="5548312"/>
              <a:ext cx="121285" cy="1905"/>
            </a:xfrm>
            <a:custGeom>
              <a:avLst/>
              <a:gdLst/>
              <a:ahLst/>
              <a:cxnLst/>
              <a:rect l="l" t="t" r="r" b="b"/>
              <a:pathLst>
                <a:path w="121285" h="1904">
                  <a:moveTo>
                    <a:pt x="2663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6631" y="1600"/>
                  </a:lnTo>
                  <a:lnTo>
                    <a:pt x="26631" y="0"/>
                  </a:lnTo>
                  <a:close/>
                </a:path>
                <a:path w="121285" h="1904">
                  <a:moveTo>
                    <a:pt x="120675" y="0"/>
                  </a:moveTo>
                  <a:lnTo>
                    <a:pt x="86575" y="0"/>
                  </a:lnTo>
                  <a:lnTo>
                    <a:pt x="86575" y="1600"/>
                  </a:lnTo>
                  <a:lnTo>
                    <a:pt x="120675" y="1600"/>
                  </a:lnTo>
                  <a:lnTo>
                    <a:pt x="120675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3628796" y="5546724"/>
              <a:ext cx="123825" cy="1905"/>
            </a:xfrm>
            <a:custGeom>
              <a:avLst/>
              <a:gdLst/>
              <a:ahLst/>
              <a:cxnLst/>
              <a:rect l="l" t="t" r="r" b="b"/>
              <a:pathLst>
                <a:path w="123825" h="1904">
                  <a:moveTo>
                    <a:pt x="2806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8067" y="1600"/>
                  </a:lnTo>
                  <a:lnTo>
                    <a:pt x="28067" y="0"/>
                  </a:lnTo>
                  <a:close/>
                </a:path>
                <a:path w="123825" h="1904">
                  <a:moveTo>
                    <a:pt x="123367" y="0"/>
                  </a:moveTo>
                  <a:lnTo>
                    <a:pt x="88011" y="0"/>
                  </a:lnTo>
                  <a:lnTo>
                    <a:pt x="88011" y="1600"/>
                  </a:lnTo>
                  <a:lnTo>
                    <a:pt x="123367" y="1600"/>
                  </a:lnTo>
                  <a:lnTo>
                    <a:pt x="123367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3627348" y="5545124"/>
              <a:ext cx="126364" cy="1905"/>
            </a:xfrm>
            <a:custGeom>
              <a:avLst/>
              <a:gdLst/>
              <a:ahLst/>
              <a:cxnLst/>
              <a:rect l="l" t="t" r="r" b="b"/>
              <a:pathLst>
                <a:path w="126364" h="1904">
                  <a:moveTo>
                    <a:pt x="2951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9514" y="1600"/>
                  </a:lnTo>
                  <a:lnTo>
                    <a:pt x="29514" y="0"/>
                  </a:lnTo>
                  <a:close/>
                </a:path>
                <a:path w="126364" h="1904">
                  <a:moveTo>
                    <a:pt x="126072" y="0"/>
                  </a:moveTo>
                  <a:lnTo>
                    <a:pt x="89458" y="0"/>
                  </a:lnTo>
                  <a:lnTo>
                    <a:pt x="89458" y="1600"/>
                  </a:lnTo>
                  <a:lnTo>
                    <a:pt x="126072" y="1600"/>
                  </a:lnTo>
                  <a:lnTo>
                    <a:pt x="126072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3625913" y="554352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3094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0949" y="1600"/>
                  </a:lnTo>
                  <a:lnTo>
                    <a:pt x="30949" y="0"/>
                  </a:lnTo>
                  <a:close/>
                </a:path>
                <a:path w="128904" h="1904">
                  <a:moveTo>
                    <a:pt x="128765" y="0"/>
                  </a:moveTo>
                  <a:lnTo>
                    <a:pt x="90893" y="0"/>
                  </a:lnTo>
                  <a:lnTo>
                    <a:pt x="90893" y="1600"/>
                  </a:lnTo>
                  <a:lnTo>
                    <a:pt x="128765" y="1600"/>
                  </a:lnTo>
                  <a:lnTo>
                    <a:pt x="128765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3624465" y="5541924"/>
              <a:ext cx="132080" cy="1905"/>
            </a:xfrm>
            <a:custGeom>
              <a:avLst/>
              <a:gdLst/>
              <a:ahLst/>
              <a:cxnLst/>
              <a:rect l="l" t="t" r="r" b="b"/>
              <a:pathLst>
                <a:path w="132079" h="1904">
                  <a:moveTo>
                    <a:pt x="3239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2397" y="1600"/>
                  </a:lnTo>
                  <a:lnTo>
                    <a:pt x="32397" y="0"/>
                  </a:lnTo>
                  <a:close/>
                </a:path>
                <a:path w="132079" h="1904">
                  <a:moveTo>
                    <a:pt x="131470" y="0"/>
                  </a:moveTo>
                  <a:lnTo>
                    <a:pt x="92341" y="0"/>
                  </a:lnTo>
                  <a:lnTo>
                    <a:pt x="92341" y="1600"/>
                  </a:lnTo>
                  <a:lnTo>
                    <a:pt x="131470" y="1600"/>
                  </a:lnTo>
                  <a:lnTo>
                    <a:pt x="13147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3623030" y="5540336"/>
              <a:ext cx="134620" cy="1905"/>
            </a:xfrm>
            <a:custGeom>
              <a:avLst/>
              <a:gdLst/>
              <a:ahLst/>
              <a:cxnLst/>
              <a:rect l="l" t="t" r="r" b="b"/>
              <a:pathLst>
                <a:path w="134620" h="1904">
                  <a:moveTo>
                    <a:pt x="338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3832" y="1600"/>
                  </a:lnTo>
                  <a:lnTo>
                    <a:pt x="33832" y="0"/>
                  </a:lnTo>
                  <a:close/>
                </a:path>
                <a:path w="134620" h="1904">
                  <a:moveTo>
                    <a:pt x="134150" y="0"/>
                  </a:moveTo>
                  <a:lnTo>
                    <a:pt x="93776" y="0"/>
                  </a:lnTo>
                  <a:lnTo>
                    <a:pt x="93776" y="1600"/>
                  </a:lnTo>
                  <a:lnTo>
                    <a:pt x="134150" y="1600"/>
                  </a:lnTo>
                  <a:lnTo>
                    <a:pt x="13415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3621595" y="5538736"/>
              <a:ext cx="137160" cy="1905"/>
            </a:xfrm>
            <a:custGeom>
              <a:avLst/>
              <a:gdLst/>
              <a:ahLst/>
              <a:cxnLst/>
              <a:rect l="l" t="t" r="r" b="b"/>
              <a:pathLst>
                <a:path w="137160" h="1904">
                  <a:moveTo>
                    <a:pt x="3526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5267" y="1600"/>
                  </a:lnTo>
                  <a:lnTo>
                    <a:pt x="35267" y="0"/>
                  </a:lnTo>
                  <a:close/>
                </a:path>
                <a:path w="137160" h="1904">
                  <a:moveTo>
                    <a:pt x="136842" y="0"/>
                  </a:moveTo>
                  <a:lnTo>
                    <a:pt x="95211" y="0"/>
                  </a:lnTo>
                  <a:lnTo>
                    <a:pt x="95211" y="1600"/>
                  </a:lnTo>
                  <a:lnTo>
                    <a:pt x="136842" y="1600"/>
                  </a:lnTo>
                  <a:lnTo>
                    <a:pt x="136842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3620147" y="5537136"/>
              <a:ext cx="139700" cy="1905"/>
            </a:xfrm>
            <a:custGeom>
              <a:avLst/>
              <a:gdLst/>
              <a:ahLst/>
              <a:cxnLst/>
              <a:rect l="l" t="t" r="r" b="b"/>
              <a:pathLst>
                <a:path w="139700" h="1904">
                  <a:moveTo>
                    <a:pt x="3671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6715" y="1600"/>
                  </a:lnTo>
                  <a:lnTo>
                    <a:pt x="36715" y="0"/>
                  </a:lnTo>
                  <a:close/>
                </a:path>
                <a:path w="139700" h="1904">
                  <a:moveTo>
                    <a:pt x="139547" y="0"/>
                  </a:moveTo>
                  <a:lnTo>
                    <a:pt x="96659" y="0"/>
                  </a:lnTo>
                  <a:lnTo>
                    <a:pt x="96659" y="1600"/>
                  </a:lnTo>
                  <a:lnTo>
                    <a:pt x="139547" y="1600"/>
                  </a:lnTo>
                  <a:lnTo>
                    <a:pt x="139547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3618712" y="5535536"/>
              <a:ext cx="142875" cy="1905"/>
            </a:xfrm>
            <a:custGeom>
              <a:avLst/>
              <a:gdLst/>
              <a:ahLst/>
              <a:cxnLst/>
              <a:rect l="l" t="t" r="r" b="b"/>
              <a:pathLst>
                <a:path w="142875" h="1904">
                  <a:moveTo>
                    <a:pt x="3815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150" y="1600"/>
                  </a:lnTo>
                  <a:lnTo>
                    <a:pt x="38150" y="0"/>
                  </a:lnTo>
                  <a:close/>
                </a:path>
                <a:path w="142875" h="1904">
                  <a:moveTo>
                    <a:pt x="142252" y="0"/>
                  </a:moveTo>
                  <a:lnTo>
                    <a:pt x="98094" y="0"/>
                  </a:lnTo>
                  <a:lnTo>
                    <a:pt x="98094" y="1600"/>
                  </a:lnTo>
                  <a:lnTo>
                    <a:pt x="142252" y="1600"/>
                  </a:lnTo>
                  <a:lnTo>
                    <a:pt x="142252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3617277" y="5533948"/>
              <a:ext cx="145415" cy="1905"/>
            </a:xfrm>
            <a:custGeom>
              <a:avLst/>
              <a:gdLst/>
              <a:ahLst/>
              <a:cxnLst/>
              <a:rect l="l" t="t" r="r" b="b"/>
              <a:pathLst>
                <a:path w="145414" h="1904">
                  <a:moveTo>
                    <a:pt x="395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585" y="1600"/>
                  </a:lnTo>
                  <a:lnTo>
                    <a:pt x="39585" y="0"/>
                  </a:lnTo>
                  <a:close/>
                </a:path>
                <a:path w="145414" h="1904">
                  <a:moveTo>
                    <a:pt x="144932" y="0"/>
                  </a:moveTo>
                  <a:lnTo>
                    <a:pt x="99529" y="0"/>
                  </a:lnTo>
                  <a:lnTo>
                    <a:pt x="99529" y="1600"/>
                  </a:lnTo>
                  <a:lnTo>
                    <a:pt x="144932" y="1600"/>
                  </a:lnTo>
                  <a:lnTo>
                    <a:pt x="144932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3615829" y="5532348"/>
              <a:ext cx="147955" cy="1905"/>
            </a:xfrm>
            <a:custGeom>
              <a:avLst/>
              <a:gdLst/>
              <a:ahLst/>
              <a:cxnLst/>
              <a:rect l="l" t="t" r="r" b="b"/>
              <a:pathLst>
                <a:path w="147954" h="1904">
                  <a:moveTo>
                    <a:pt x="4103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1033" y="1600"/>
                  </a:lnTo>
                  <a:lnTo>
                    <a:pt x="41033" y="0"/>
                  </a:lnTo>
                  <a:close/>
                </a:path>
                <a:path w="147954" h="1904">
                  <a:moveTo>
                    <a:pt x="147637" y="0"/>
                  </a:moveTo>
                  <a:lnTo>
                    <a:pt x="100977" y="0"/>
                  </a:lnTo>
                  <a:lnTo>
                    <a:pt x="100977" y="1600"/>
                  </a:lnTo>
                  <a:lnTo>
                    <a:pt x="147637" y="1600"/>
                  </a:lnTo>
                  <a:lnTo>
                    <a:pt x="147637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3614394" y="5530748"/>
              <a:ext cx="150495" cy="1905"/>
            </a:xfrm>
            <a:custGeom>
              <a:avLst/>
              <a:gdLst/>
              <a:ahLst/>
              <a:cxnLst/>
              <a:rect l="l" t="t" r="r" b="b"/>
              <a:pathLst>
                <a:path w="150495" h="1904">
                  <a:moveTo>
                    <a:pt x="4246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2468" y="1600"/>
                  </a:lnTo>
                  <a:lnTo>
                    <a:pt x="42468" y="0"/>
                  </a:lnTo>
                  <a:close/>
                </a:path>
                <a:path w="150495" h="1904">
                  <a:moveTo>
                    <a:pt x="150329" y="0"/>
                  </a:moveTo>
                  <a:lnTo>
                    <a:pt x="102412" y="0"/>
                  </a:lnTo>
                  <a:lnTo>
                    <a:pt x="102412" y="1600"/>
                  </a:lnTo>
                  <a:lnTo>
                    <a:pt x="150329" y="1600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3612946" y="5529147"/>
              <a:ext cx="153035" cy="1905"/>
            </a:xfrm>
            <a:custGeom>
              <a:avLst/>
              <a:gdLst/>
              <a:ahLst/>
              <a:cxnLst/>
              <a:rect l="l" t="t" r="r" b="b"/>
              <a:pathLst>
                <a:path w="153035" h="1904">
                  <a:moveTo>
                    <a:pt x="4391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3916" y="1600"/>
                  </a:lnTo>
                  <a:lnTo>
                    <a:pt x="43916" y="0"/>
                  </a:lnTo>
                  <a:close/>
                </a:path>
                <a:path w="153035" h="1904">
                  <a:moveTo>
                    <a:pt x="153035" y="0"/>
                  </a:moveTo>
                  <a:lnTo>
                    <a:pt x="103860" y="0"/>
                  </a:lnTo>
                  <a:lnTo>
                    <a:pt x="103860" y="1600"/>
                  </a:lnTo>
                  <a:lnTo>
                    <a:pt x="153035" y="1600"/>
                  </a:lnTo>
                  <a:lnTo>
                    <a:pt x="153035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3611499" y="5527547"/>
              <a:ext cx="156210" cy="1905"/>
            </a:xfrm>
            <a:custGeom>
              <a:avLst/>
              <a:gdLst/>
              <a:ahLst/>
              <a:cxnLst/>
              <a:rect l="l" t="t" r="r" b="b"/>
              <a:pathLst>
                <a:path w="156210" h="1904">
                  <a:moveTo>
                    <a:pt x="4536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5364" y="1600"/>
                  </a:lnTo>
                  <a:lnTo>
                    <a:pt x="45364" y="0"/>
                  </a:lnTo>
                  <a:close/>
                </a:path>
                <a:path w="156210" h="1904">
                  <a:moveTo>
                    <a:pt x="155740" y="0"/>
                  </a:moveTo>
                  <a:lnTo>
                    <a:pt x="105308" y="0"/>
                  </a:lnTo>
                  <a:lnTo>
                    <a:pt x="105308" y="1600"/>
                  </a:lnTo>
                  <a:lnTo>
                    <a:pt x="155740" y="1600"/>
                  </a:lnTo>
                  <a:lnTo>
                    <a:pt x="15574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3610076" y="5525960"/>
              <a:ext cx="158750" cy="1905"/>
            </a:xfrm>
            <a:custGeom>
              <a:avLst/>
              <a:gdLst/>
              <a:ahLst/>
              <a:cxnLst/>
              <a:rect l="l" t="t" r="r" b="b"/>
              <a:pathLst>
                <a:path w="158750" h="1904">
                  <a:moveTo>
                    <a:pt x="4678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6786" y="1600"/>
                  </a:lnTo>
                  <a:lnTo>
                    <a:pt x="46786" y="0"/>
                  </a:lnTo>
                  <a:close/>
                </a:path>
                <a:path w="158750" h="1904">
                  <a:moveTo>
                    <a:pt x="158419" y="0"/>
                  </a:moveTo>
                  <a:lnTo>
                    <a:pt x="106730" y="0"/>
                  </a:lnTo>
                  <a:lnTo>
                    <a:pt x="106730" y="1600"/>
                  </a:lnTo>
                  <a:lnTo>
                    <a:pt x="158419" y="1600"/>
                  </a:lnTo>
                  <a:lnTo>
                    <a:pt x="158419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3608628" y="5524360"/>
              <a:ext cx="161290" cy="1905"/>
            </a:xfrm>
            <a:custGeom>
              <a:avLst/>
              <a:gdLst/>
              <a:ahLst/>
              <a:cxnLst/>
              <a:rect l="l" t="t" r="r" b="b"/>
              <a:pathLst>
                <a:path w="161289" h="1904">
                  <a:moveTo>
                    <a:pt x="4823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8234" y="1600"/>
                  </a:lnTo>
                  <a:lnTo>
                    <a:pt x="48234" y="0"/>
                  </a:lnTo>
                  <a:close/>
                </a:path>
                <a:path w="161289" h="1904">
                  <a:moveTo>
                    <a:pt x="161124" y="0"/>
                  </a:moveTo>
                  <a:lnTo>
                    <a:pt x="108178" y="0"/>
                  </a:lnTo>
                  <a:lnTo>
                    <a:pt x="108178" y="1600"/>
                  </a:lnTo>
                  <a:lnTo>
                    <a:pt x="161124" y="1600"/>
                  </a:lnTo>
                  <a:lnTo>
                    <a:pt x="161124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3607193" y="5522759"/>
              <a:ext cx="163830" cy="1905"/>
            </a:xfrm>
            <a:custGeom>
              <a:avLst/>
              <a:gdLst/>
              <a:ahLst/>
              <a:cxnLst/>
              <a:rect l="l" t="t" r="r" b="b"/>
              <a:pathLst>
                <a:path w="163829" h="1904">
                  <a:moveTo>
                    <a:pt x="4966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9669" y="1600"/>
                  </a:lnTo>
                  <a:lnTo>
                    <a:pt x="49669" y="0"/>
                  </a:lnTo>
                  <a:close/>
                </a:path>
                <a:path w="163829" h="1904">
                  <a:moveTo>
                    <a:pt x="163817" y="0"/>
                  </a:moveTo>
                  <a:lnTo>
                    <a:pt x="109613" y="0"/>
                  </a:lnTo>
                  <a:lnTo>
                    <a:pt x="109613" y="1600"/>
                  </a:lnTo>
                  <a:lnTo>
                    <a:pt x="163817" y="1600"/>
                  </a:lnTo>
                  <a:lnTo>
                    <a:pt x="163817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3605745" y="5521159"/>
              <a:ext cx="167005" cy="1905"/>
            </a:xfrm>
            <a:custGeom>
              <a:avLst/>
              <a:gdLst/>
              <a:ahLst/>
              <a:cxnLst/>
              <a:rect l="l" t="t" r="r" b="b"/>
              <a:pathLst>
                <a:path w="167004" h="1904">
                  <a:moveTo>
                    <a:pt x="511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1117" y="1600"/>
                  </a:lnTo>
                  <a:lnTo>
                    <a:pt x="51117" y="0"/>
                  </a:lnTo>
                  <a:close/>
                </a:path>
                <a:path w="167004" h="1904">
                  <a:moveTo>
                    <a:pt x="166522" y="0"/>
                  </a:moveTo>
                  <a:lnTo>
                    <a:pt x="111061" y="0"/>
                  </a:lnTo>
                  <a:lnTo>
                    <a:pt x="111061" y="1600"/>
                  </a:lnTo>
                  <a:lnTo>
                    <a:pt x="166522" y="1600"/>
                  </a:lnTo>
                  <a:lnTo>
                    <a:pt x="166522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3604310" y="5519572"/>
              <a:ext cx="169545" cy="1905"/>
            </a:xfrm>
            <a:custGeom>
              <a:avLst/>
              <a:gdLst/>
              <a:ahLst/>
              <a:cxnLst/>
              <a:rect l="l" t="t" r="r" b="b"/>
              <a:pathLst>
                <a:path w="169545" h="1904">
                  <a:moveTo>
                    <a:pt x="5255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2552" y="1600"/>
                  </a:lnTo>
                  <a:lnTo>
                    <a:pt x="52552" y="0"/>
                  </a:lnTo>
                  <a:close/>
                </a:path>
                <a:path w="169545" h="1904">
                  <a:moveTo>
                    <a:pt x="169202" y="0"/>
                  </a:moveTo>
                  <a:lnTo>
                    <a:pt x="112496" y="0"/>
                  </a:lnTo>
                  <a:lnTo>
                    <a:pt x="112496" y="1600"/>
                  </a:lnTo>
                  <a:lnTo>
                    <a:pt x="169202" y="1600"/>
                  </a:lnTo>
                  <a:lnTo>
                    <a:pt x="169202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3602875" y="5517971"/>
              <a:ext cx="172085" cy="1905"/>
            </a:xfrm>
            <a:custGeom>
              <a:avLst/>
              <a:gdLst/>
              <a:ahLst/>
              <a:cxnLst/>
              <a:rect l="l" t="t" r="r" b="b"/>
              <a:pathLst>
                <a:path w="172085" h="1904">
                  <a:moveTo>
                    <a:pt x="5398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3987" y="1600"/>
                  </a:lnTo>
                  <a:lnTo>
                    <a:pt x="53987" y="0"/>
                  </a:lnTo>
                  <a:close/>
                </a:path>
                <a:path w="172085" h="1904">
                  <a:moveTo>
                    <a:pt x="171894" y="0"/>
                  </a:moveTo>
                  <a:lnTo>
                    <a:pt x="113931" y="0"/>
                  </a:lnTo>
                  <a:lnTo>
                    <a:pt x="113931" y="1600"/>
                  </a:lnTo>
                  <a:lnTo>
                    <a:pt x="171894" y="1600"/>
                  </a:lnTo>
                  <a:lnTo>
                    <a:pt x="171894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3601427" y="5516371"/>
              <a:ext cx="174625" cy="1905"/>
            </a:xfrm>
            <a:custGeom>
              <a:avLst/>
              <a:gdLst/>
              <a:ahLst/>
              <a:cxnLst/>
              <a:rect l="l" t="t" r="r" b="b"/>
              <a:pathLst>
                <a:path w="174625" h="1904">
                  <a:moveTo>
                    <a:pt x="5543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5435" y="1600"/>
                  </a:lnTo>
                  <a:lnTo>
                    <a:pt x="55435" y="0"/>
                  </a:lnTo>
                  <a:close/>
                </a:path>
                <a:path w="174625" h="1904">
                  <a:moveTo>
                    <a:pt x="174599" y="0"/>
                  </a:moveTo>
                  <a:lnTo>
                    <a:pt x="115379" y="0"/>
                  </a:lnTo>
                  <a:lnTo>
                    <a:pt x="115379" y="1600"/>
                  </a:lnTo>
                  <a:lnTo>
                    <a:pt x="174599" y="1600"/>
                  </a:lnTo>
                  <a:lnTo>
                    <a:pt x="174599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3599980" y="5514771"/>
              <a:ext cx="177800" cy="1905"/>
            </a:xfrm>
            <a:custGeom>
              <a:avLst/>
              <a:gdLst/>
              <a:ahLst/>
              <a:cxnLst/>
              <a:rect l="l" t="t" r="r" b="b"/>
              <a:pathLst>
                <a:path w="177800" h="1904">
                  <a:moveTo>
                    <a:pt x="5688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6883" y="1600"/>
                  </a:lnTo>
                  <a:lnTo>
                    <a:pt x="56883" y="0"/>
                  </a:lnTo>
                  <a:close/>
                </a:path>
                <a:path w="177800" h="1904">
                  <a:moveTo>
                    <a:pt x="177304" y="0"/>
                  </a:moveTo>
                  <a:lnTo>
                    <a:pt x="116827" y="0"/>
                  </a:lnTo>
                  <a:lnTo>
                    <a:pt x="116827" y="1600"/>
                  </a:lnTo>
                  <a:lnTo>
                    <a:pt x="177304" y="1600"/>
                  </a:lnTo>
                  <a:lnTo>
                    <a:pt x="177304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3598545" y="5513171"/>
              <a:ext cx="180340" cy="1905"/>
            </a:xfrm>
            <a:custGeom>
              <a:avLst/>
              <a:gdLst/>
              <a:ahLst/>
              <a:cxnLst/>
              <a:rect l="l" t="t" r="r" b="b"/>
              <a:pathLst>
                <a:path w="180339" h="1904">
                  <a:moveTo>
                    <a:pt x="5831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8318" y="1600"/>
                  </a:lnTo>
                  <a:lnTo>
                    <a:pt x="58318" y="0"/>
                  </a:lnTo>
                  <a:close/>
                </a:path>
                <a:path w="180339" h="1904">
                  <a:moveTo>
                    <a:pt x="179997" y="0"/>
                  </a:moveTo>
                  <a:lnTo>
                    <a:pt x="118262" y="0"/>
                  </a:lnTo>
                  <a:lnTo>
                    <a:pt x="118262" y="1600"/>
                  </a:lnTo>
                  <a:lnTo>
                    <a:pt x="179997" y="1600"/>
                  </a:lnTo>
                  <a:lnTo>
                    <a:pt x="179997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3597109" y="5511583"/>
              <a:ext cx="182880" cy="1905"/>
            </a:xfrm>
            <a:custGeom>
              <a:avLst/>
              <a:gdLst/>
              <a:ahLst/>
              <a:cxnLst/>
              <a:rect l="l" t="t" r="r" b="b"/>
              <a:pathLst>
                <a:path w="182879" h="1904">
                  <a:moveTo>
                    <a:pt x="597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9753" y="1600"/>
                  </a:lnTo>
                  <a:lnTo>
                    <a:pt x="59753" y="0"/>
                  </a:lnTo>
                  <a:close/>
                </a:path>
                <a:path w="182879" h="1904">
                  <a:moveTo>
                    <a:pt x="182689" y="0"/>
                  </a:moveTo>
                  <a:lnTo>
                    <a:pt x="119697" y="0"/>
                  </a:lnTo>
                  <a:lnTo>
                    <a:pt x="119697" y="1600"/>
                  </a:lnTo>
                  <a:lnTo>
                    <a:pt x="182689" y="1600"/>
                  </a:lnTo>
                  <a:lnTo>
                    <a:pt x="182689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3595674" y="5509983"/>
              <a:ext cx="185420" cy="1905"/>
            </a:xfrm>
            <a:custGeom>
              <a:avLst/>
              <a:gdLst/>
              <a:ahLst/>
              <a:cxnLst/>
              <a:rect l="l" t="t" r="r" b="b"/>
              <a:pathLst>
                <a:path w="185420" h="1904">
                  <a:moveTo>
                    <a:pt x="6118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1188" y="1600"/>
                  </a:lnTo>
                  <a:lnTo>
                    <a:pt x="61188" y="0"/>
                  </a:lnTo>
                  <a:close/>
                </a:path>
                <a:path w="185420" h="1904">
                  <a:moveTo>
                    <a:pt x="185381" y="0"/>
                  </a:moveTo>
                  <a:lnTo>
                    <a:pt x="121132" y="0"/>
                  </a:lnTo>
                  <a:lnTo>
                    <a:pt x="121132" y="1600"/>
                  </a:lnTo>
                  <a:lnTo>
                    <a:pt x="185381" y="1600"/>
                  </a:lnTo>
                  <a:lnTo>
                    <a:pt x="185381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3594227" y="5508383"/>
              <a:ext cx="188595" cy="1905"/>
            </a:xfrm>
            <a:custGeom>
              <a:avLst/>
              <a:gdLst/>
              <a:ahLst/>
              <a:cxnLst/>
              <a:rect l="l" t="t" r="r" b="b"/>
              <a:pathLst>
                <a:path w="188595" h="1904">
                  <a:moveTo>
                    <a:pt x="6263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2636" y="1600"/>
                  </a:lnTo>
                  <a:lnTo>
                    <a:pt x="62636" y="0"/>
                  </a:lnTo>
                  <a:close/>
                </a:path>
                <a:path w="188595" h="1904">
                  <a:moveTo>
                    <a:pt x="188087" y="0"/>
                  </a:moveTo>
                  <a:lnTo>
                    <a:pt x="122580" y="0"/>
                  </a:lnTo>
                  <a:lnTo>
                    <a:pt x="122580" y="1600"/>
                  </a:lnTo>
                  <a:lnTo>
                    <a:pt x="188087" y="1600"/>
                  </a:lnTo>
                  <a:lnTo>
                    <a:pt x="188087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3592779" y="5506783"/>
              <a:ext cx="191135" cy="1905"/>
            </a:xfrm>
            <a:custGeom>
              <a:avLst/>
              <a:gdLst/>
              <a:ahLst/>
              <a:cxnLst/>
              <a:rect l="l" t="t" r="r" b="b"/>
              <a:pathLst>
                <a:path w="191135" h="1904">
                  <a:moveTo>
                    <a:pt x="6408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4084" y="1600"/>
                  </a:lnTo>
                  <a:lnTo>
                    <a:pt x="64084" y="0"/>
                  </a:lnTo>
                  <a:close/>
                </a:path>
                <a:path w="191135" h="1904">
                  <a:moveTo>
                    <a:pt x="190792" y="0"/>
                  </a:moveTo>
                  <a:lnTo>
                    <a:pt x="124028" y="0"/>
                  </a:lnTo>
                  <a:lnTo>
                    <a:pt x="124028" y="1600"/>
                  </a:lnTo>
                  <a:lnTo>
                    <a:pt x="190792" y="1600"/>
                  </a:lnTo>
                  <a:lnTo>
                    <a:pt x="190792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3589909" y="5503595"/>
              <a:ext cx="196215" cy="3810"/>
            </a:xfrm>
            <a:custGeom>
              <a:avLst/>
              <a:gdLst/>
              <a:ahLst/>
              <a:cxnLst/>
              <a:rect l="l" t="t" r="r" b="b"/>
              <a:pathLst>
                <a:path w="196214" h="3810">
                  <a:moveTo>
                    <a:pt x="6695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1447" y="1600"/>
                  </a:lnTo>
                  <a:lnTo>
                    <a:pt x="1447" y="3200"/>
                  </a:lnTo>
                  <a:lnTo>
                    <a:pt x="66954" y="3200"/>
                  </a:lnTo>
                  <a:lnTo>
                    <a:pt x="66954" y="1600"/>
                  </a:lnTo>
                  <a:lnTo>
                    <a:pt x="66954" y="0"/>
                  </a:lnTo>
                  <a:close/>
                </a:path>
                <a:path w="196214" h="3810">
                  <a:moveTo>
                    <a:pt x="196164" y="0"/>
                  </a:moveTo>
                  <a:lnTo>
                    <a:pt x="126898" y="0"/>
                  </a:lnTo>
                  <a:lnTo>
                    <a:pt x="126898" y="1600"/>
                  </a:lnTo>
                  <a:lnTo>
                    <a:pt x="126898" y="3200"/>
                  </a:lnTo>
                  <a:lnTo>
                    <a:pt x="194906" y="3200"/>
                  </a:lnTo>
                  <a:lnTo>
                    <a:pt x="194906" y="1600"/>
                  </a:lnTo>
                  <a:lnTo>
                    <a:pt x="196164" y="1600"/>
                  </a:lnTo>
                  <a:lnTo>
                    <a:pt x="19616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3588461" y="5501995"/>
              <a:ext cx="199390" cy="1905"/>
            </a:xfrm>
            <a:custGeom>
              <a:avLst/>
              <a:gdLst/>
              <a:ahLst/>
              <a:cxnLst/>
              <a:rect l="l" t="t" r="r" b="b"/>
              <a:pathLst>
                <a:path w="199389" h="1904">
                  <a:moveTo>
                    <a:pt x="6840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8402" y="1600"/>
                  </a:lnTo>
                  <a:lnTo>
                    <a:pt x="68402" y="0"/>
                  </a:lnTo>
                  <a:close/>
                </a:path>
                <a:path w="199389" h="1904">
                  <a:moveTo>
                    <a:pt x="198869" y="0"/>
                  </a:moveTo>
                  <a:lnTo>
                    <a:pt x="128346" y="0"/>
                  </a:lnTo>
                  <a:lnTo>
                    <a:pt x="128346" y="1600"/>
                  </a:lnTo>
                  <a:lnTo>
                    <a:pt x="198869" y="1600"/>
                  </a:lnTo>
                  <a:lnTo>
                    <a:pt x="198869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3587026" y="5500395"/>
              <a:ext cx="201930" cy="1905"/>
            </a:xfrm>
            <a:custGeom>
              <a:avLst/>
              <a:gdLst/>
              <a:ahLst/>
              <a:cxnLst/>
              <a:rect l="l" t="t" r="r" b="b"/>
              <a:pathLst>
                <a:path w="201929" h="1904">
                  <a:moveTo>
                    <a:pt x="6983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9837" y="1600"/>
                  </a:lnTo>
                  <a:lnTo>
                    <a:pt x="69837" y="0"/>
                  </a:lnTo>
                  <a:close/>
                </a:path>
                <a:path w="201929" h="1904">
                  <a:moveTo>
                    <a:pt x="201574" y="0"/>
                  </a:moveTo>
                  <a:lnTo>
                    <a:pt x="129781" y="0"/>
                  </a:lnTo>
                  <a:lnTo>
                    <a:pt x="129781" y="1600"/>
                  </a:lnTo>
                  <a:lnTo>
                    <a:pt x="201574" y="1600"/>
                  </a:lnTo>
                  <a:lnTo>
                    <a:pt x="201574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3585591" y="5498807"/>
              <a:ext cx="204470" cy="1905"/>
            </a:xfrm>
            <a:custGeom>
              <a:avLst/>
              <a:gdLst/>
              <a:ahLst/>
              <a:cxnLst/>
              <a:rect l="l" t="t" r="r" b="b"/>
              <a:pathLst>
                <a:path w="204470" h="1904">
                  <a:moveTo>
                    <a:pt x="7127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1272" y="1600"/>
                  </a:lnTo>
                  <a:lnTo>
                    <a:pt x="71272" y="0"/>
                  </a:lnTo>
                  <a:close/>
                </a:path>
                <a:path w="204470" h="1904">
                  <a:moveTo>
                    <a:pt x="204254" y="0"/>
                  </a:moveTo>
                  <a:lnTo>
                    <a:pt x="131216" y="0"/>
                  </a:lnTo>
                  <a:lnTo>
                    <a:pt x="131216" y="1600"/>
                  </a:lnTo>
                  <a:lnTo>
                    <a:pt x="204254" y="1600"/>
                  </a:lnTo>
                  <a:lnTo>
                    <a:pt x="204254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3584155" y="5497207"/>
              <a:ext cx="207010" cy="1905"/>
            </a:xfrm>
            <a:custGeom>
              <a:avLst/>
              <a:gdLst/>
              <a:ahLst/>
              <a:cxnLst/>
              <a:rect l="l" t="t" r="r" b="b"/>
              <a:pathLst>
                <a:path w="207010" h="1904">
                  <a:moveTo>
                    <a:pt x="7270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2707" y="1600"/>
                  </a:lnTo>
                  <a:lnTo>
                    <a:pt x="72707" y="0"/>
                  </a:lnTo>
                  <a:close/>
                </a:path>
                <a:path w="207010" h="1904">
                  <a:moveTo>
                    <a:pt x="206946" y="0"/>
                  </a:moveTo>
                  <a:lnTo>
                    <a:pt x="132651" y="0"/>
                  </a:lnTo>
                  <a:lnTo>
                    <a:pt x="132651" y="1600"/>
                  </a:lnTo>
                  <a:lnTo>
                    <a:pt x="206946" y="1600"/>
                  </a:lnTo>
                  <a:lnTo>
                    <a:pt x="206946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3582708" y="5495607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7415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155" y="1600"/>
                  </a:lnTo>
                  <a:lnTo>
                    <a:pt x="74155" y="0"/>
                  </a:lnTo>
                  <a:close/>
                </a:path>
                <a:path w="208914" h="1904">
                  <a:moveTo>
                    <a:pt x="208394" y="0"/>
                  </a:moveTo>
                  <a:lnTo>
                    <a:pt x="134099" y="0"/>
                  </a:lnTo>
                  <a:lnTo>
                    <a:pt x="134099" y="1600"/>
                  </a:lnTo>
                  <a:lnTo>
                    <a:pt x="208394" y="1600"/>
                  </a:lnTo>
                  <a:lnTo>
                    <a:pt x="208394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3582708" y="5494007"/>
              <a:ext cx="209550" cy="1905"/>
            </a:xfrm>
            <a:custGeom>
              <a:avLst/>
              <a:gdLst/>
              <a:ahLst/>
              <a:cxnLst/>
              <a:rect l="l" t="t" r="r" b="b"/>
              <a:pathLst>
                <a:path w="209550" h="1904">
                  <a:moveTo>
                    <a:pt x="7415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155" y="1600"/>
                  </a:lnTo>
                  <a:lnTo>
                    <a:pt x="74155" y="0"/>
                  </a:lnTo>
                  <a:close/>
                </a:path>
                <a:path w="209550" h="1904">
                  <a:moveTo>
                    <a:pt x="209029" y="0"/>
                  </a:moveTo>
                  <a:lnTo>
                    <a:pt x="134099" y="0"/>
                  </a:lnTo>
                  <a:lnTo>
                    <a:pt x="134099" y="1600"/>
                  </a:lnTo>
                  <a:lnTo>
                    <a:pt x="209029" y="1600"/>
                  </a:lnTo>
                  <a:lnTo>
                    <a:pt x="209029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3581946" y="549240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3581946" y="549081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3581946" y="548921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3581946" y="5487618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3581946" y="5486018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3581946" y="5484431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3581946" y="5482831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3581946" y="548123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3581946" y="547963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3581946" y="547803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3581946" y="5476442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3581946" y="5474842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3581946" y="5471642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4917" y="32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3810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134861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3581946" y="5470054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3581946" y="5468454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3581946" y="5465254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4917" y="32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3810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134861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3581946" y="546366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3581946" y="546206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3581946" y="5458866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4917" y="32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3810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134861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3581946" y="5457265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3581946" y="5455678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3581946" y="5454078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3581946" y="5452478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3581946" y="545087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3581946" y="544929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3581946" y="544769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3581946" y="544608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3581946" y="5442902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587"/>
                  </a:lnTo>
                  <a:lnTo>
                    <a:pt x="0" y="3187"/>
                  </a:lnTo>
                  <a:lnTo>
                    <a:pt x="74917" y="3187"/>
                  </a:lnTo>
                  <a:lnTo>
                    <a:pt x="74917" y="1600"/>
                  </a:lnTo>
                  <a:lnTo>
                    <a:pt x="134861" y="1600"/>
                  </a:lnTo>
                  <a:lnTo>
                    <a:pt x="134861" y="3187"/>
                  </a:lnTo>
                  <a:lnTo>
                    <a:pt x="209791" y="3187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3581945" y="5441302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3581946" y="5438101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3581945" y="5436501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3581946" y="5433313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3581945" y="5431713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3581946" y="5428525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587"/>
                  </a:lnTo>
                  <a:lnTo>
                    <a:pt x="0" y="3187"/>
                  </a:lnTo>
                  <a:lnTo>
                    <a:pt x="209791" y="3187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3581945" y="5426925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3581945" y="5425325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3581945" y="5423725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3581945" y="542213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3581945" y="542053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3581945" y="541893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3581945" y="541733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3581945" y="541573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3581946" y="5412549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3581946" y="5409348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3581945" y="5407761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3581945" y="5406161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3581945" y="5404561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3581945" y="540296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3581945" y="540136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3581945" y="5399773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3581946" y="5396572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3581945" y="5394972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3581945" y="5393385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3581945" y="5391784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3581945" y="5390184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3581946" y="5386996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587"/>
                  </a:lnTo>
                  <a:lnTo>
                    <a:pt x="0" y="3187"/>
                  </a:lnTo>
                  <a:lnTo>
                    <a:pt x="209791" y="3187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3581945" y="538539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3581945" y="538379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3581945" y="538219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3581945" y="538059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3581946" y="5377408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3581945" y="5375808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3581945" y="5374208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3581945" y="537262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3581946" y="5369420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3581945" y="536781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3581945" y="536621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3581945" y="5364632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3581946" y="5361431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3581945" y="5359831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3581945" y="5358244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3581946" y="5355043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3581946" y="5351855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587"/>
                  </a:lnTo>
                  <a:lnTo>
                    <a:pt x="0" y="3187"/>
                  </a:lnTo>
                  <a:lnTo>
                    <a:pt x="209791" y="3187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3581946" y="5348655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3581946" y="5342877"/>
              <a:ext cx="210185" cy="6350"/>
            </a:xfrm>
            <a:custGeom>
              <a:avLst/>
              <a:gdLst/>
              <a:ahLst/>
              <a:cxnLst/>
              <a:rect l="l" t="t" r="r" b="b"/>
              <a:pathLst>
                <a:path w="210185" h="6350">
                  <a:moveTo>
                    <a:pt x="209791" y="0"/>
                  </a:moveTo>
                  <a:lnTo>
                    <a:pt x="0" y="0"/>
                  </a:lnTo>
                  <a:lnTo>
                    <a:pt x="0" y="2578"/>
                  </a:lnTo>
                  <a:lnTo>
                    <a:pt x="0" y="4178"/>
                  </a:lnTo>
                  <a:lnTo>
                    <a:pt x="0" y="5778"/>
                  </a:lnTo>
                  <a:lnTo>
                    <a:pt x="209791" y="5778"/>
                  </a:lnTo>
                  <a:lnTo>
                    <a:pt x="209791" y="4178"/>
                  </a:lnTo>
                  <a:lnTo>
                    <a:pt x="209791" y="2578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3581946" y="5342254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3581946" y="5339067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587"/>
                  </a:lnTo>
                  <a:lnTo>
                    <a:pt x="0" y="3187"/>
                  </a:lnTo>
                  <a:lnTo>
                    <a:pt x="209791" y="3187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3581946" y="5335866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3581945" y="533426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3581945" y="533266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3581946" y="5329478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3581945" y="5327878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3581945" y="5326278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3581945" y="532469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3581946" y="5321490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3581945" y="531989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3581945" y="531828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3581945" y="5316702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3581946" y="5313501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3581945" y="5311901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3581945" y="5310301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3581945" y="5308714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3581945" y="5307113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3581946" y="5303913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3581945" y="530232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3581945" y="5300725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3581945" y="5299125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3581945" y="5297525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3581946" y="5294337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587"/>
                  </a:lnTo>
                  <a:lnTo>
                    <a:pt x="0" y="3187"/>
                  </a:lnTo>
                  <a:lnTo>
                    <a:pt x="209791" y="3187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3581945" y="529273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3581945" y="529113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3581945" y="528953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3581945" y="528794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3581945" y="528634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3581945" y="528474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3581946" y="5281548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3581946" y="5278361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3581945" y="527676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3581945" y="527516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3581945" y="5273573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3581945" y="5271973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3581945" y="5270372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3581945" y="5268772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3581945" y="5267172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3581945" y="5265584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3581946" y="5262384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12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3581945" y="5260784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3581946" y="5257596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20979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3581945" y="525599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0" y="0"/>
                  </a:moveTo>
                  <a:lnTo>
                    <a:pt x="0" y="1600"/>
                  </a:lnTo>
                  <a:lnTo>
                    <a:pt x="209791" y="1600"/>
                  </a:lnTo>
                  <a:lnTo>
                    <a:pt x="209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3581946" y="5252795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4917" y="32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3810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134861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3581946" y="5251208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3581946" y="5248008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4917" y="32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3810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134861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3581946" y="524640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3581946" y="524482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3581946" y="524322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3581946" y="524161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3581946" y="524001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3581946" y="523841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3581946" y="5236832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3581946" y="5235231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3581946" y="5232031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4917" y="32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3810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134861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3581946" y="5230443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3581946" y="5228843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3581946" y="5225643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4917" y="32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3810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134861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3581946" y="5224043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74917" y="1612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12"/>
                  </a:lnTo>
                  <a:lnTo>
                    <a:pt x="209791" y="1612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3581946" y="5222455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3581946" y="5219255"/>
              <a:ext cx="210185" cy="3810"/>
            </a:xfrm>
            <a:custGeom>
              <a:avLst/>
              <a:gdLst/>
              <a:ahLst/>
              <a:cxnLst/>
              <a:rect l="l" t="t" r="r" b="b"/>
              <a:pathLst>
                <a:path w="210185" h="3810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4917" y="32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3810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134861" y="3200"/>
                  </a:lnTo>
                  <a:lnTo>
                    <a:pt x="209791" y="32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3581946" y="5217655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3581946" y="521606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3581946" y="521446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74917" y="1612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12"/>
                  </a:lnTo>
                  <a:lnTo>
                    <a:pt x="209791" y="1612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3581946" y="5212867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3581946" y="521126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3581946" y="5209666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3581946" y="520807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74917" y="1612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12"/>
                  </a:lnTo>
                  <a:lnTo>
                    <a:pt x="209791" y="1612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3581946" y="5206479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3581946" y="5204878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3581946" y="5203278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3581946" y="5201691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3581946" y="520009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3581946" y="5198490"/>
              <a:ext cx="210185" cy="1905"/>
            </a:xfrm>
            <a:custGeom>
              <a:avLst/>
              <a:gdLst/>
              <a:ahLst/>
              <a:cxnLst/>
              <a:rect l="l" t="t" r="r" b="b"/>
              <a:pathLst>
                <a:path w="210185" h="1904">
                  <a:moveTo>
                    <a:pt x="7491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917" y="1600"/>
                  </a:lnTo>
                  <a:lnTo>
                    <a:pt x="74917" y="0"/>
                  </a:lnTo>
                  <a:close/>
                </a:path>
                <a:path w="210185" h="1904">
                  <a:moveTo>
                    <a:pt x="209791" y="0"/>
                  </a:moveTo>
                  <a:lnTo>
                    <a:pt x="134861" y="0"/>
                  </a:lnTo>
                  <a:lnTo>
                    <a:pt x="134861" y="1600"/>
                  </a:lnTo>
                  <a:lnTo>
                    <a:pt x="209791" y="1600"/>
                  </a:lnTo>
                  <a:lnTo>
                    <a:pt x="209791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3582784" y="5196890"/>
              <a:ext cx="208279" cy="1905"/>
            </a:xfrm>
            <a:custGeom>
              <a:avLst/>
              <a:gdLst/>
              <a:ahLst/>
              <a:cxnLst/>
              <a:rect l="l" t="t" r="r" b="b"/>
              <a:pathLst>
                <a:path w="208279" h="1904">
                  <a:moveTo>
                    <a:pt x="7407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079" y="1600"/>
                  </a:lnTo>
                  <a:lnTo>
                    <a:pt x="74079" y="0"/>
                  </a:lnTo>
                  <a:close/>
                </a:path>
                <a:path w="208279" h="1904">
                  <a:moveTo>
                    <a:pt x="208229" y="0"/>
                  </a:moveTo>
                  <a:lnTo>
                    <a:pt x="134023" y="0"/>
                  </a:lnTo>
                  <a:lnTo>
                    <a:pt x="134023" y="1600"/>
                  </a:lnTo>
                  <a:lnTo>
                    <a:pt x="208229" y="1600"/>
                  </a:lnTo>
                  <a:lnTo>
                    <a:pt x="208229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3582784" y="5195290"/>
              <a:ext cx="208279" cy="1905"/>
            </a:xfrm>
            <a:custGeom>
              <a:avLst/>
              <a:gdLst/>
              <a:ahLst/>
              <a:cxnLst/>
              <a:rect l="l" t="t" r="r" b="b"/>
              <a:pathLst>
                <a:path w="208279" h="1904">
                  <a:moveTo>
                    <a:pt x="7407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079" y="1600"/>
                  </a:lnTo>
                  <a:lnTo>
                    <a:pt x="74079" y="0"/>
                  </a:lnTo>
                  <a:close/>
                </a:path>
                <a:path w="208279" h="1904">
                  <a:moveTo>
                    <a:pt x="208229" y="0"/>
                  </a:moveTo>
                  <a:lnTo>
                    <a:pt x="134023" y="0"/>
                  </a:lnTo>
                  <a:lnTo>
                    <a:pt x="134023" y="1600"/>
                  </a:lnTo>
                  <a:lnTo>
                    <a:pt x="208229" y="1600"/>
                  </a:lnTo>
                  <a:lnTo>
                    <a:pt x="208229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3584448" y="5193702"/>
              <a:ext cx="205740" cy="1905"/>
            </a:xfrm>
            <a:custGeom>
              <a:avLst/>
              <a:gdLst/>
              <a:ahLst/>
              <a:cxnLst/>
              <a:rect l="l" t="t" r="r" b="b"/>
              <a:pathLst>
                <a:path w="205739" h="1904">
                  <a:moveTo>
                    <a:pt x="7241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2415" y="1600"/>
                  </a:lnTo>
                  <a:lnTo>
                    <a:pt x="72415" y="0"/>
                  </a:lnTo>
                  <a:close/>
                </a:path>
                <a:path w="205739" h="1904">
                  <a:moveTo>
                    <a:pt x="205155" y="0"/>
                  </a:moveTo>
                  <a:lnTo>
                    <a:pt x="132359" y="0"/>
                  </a:lnTo>
                  <a:lnTo>
                    <a:pt x="132359" y="1600"/>
                  </a:lnTo>
                  <a:lnTo>
                    <a:pt x="205155" y="1600"/>
                  </a:lnTo>
                  <a:lnTo>
                    <a:pt x="205155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3586124" y="5192102"/>
              <a:ext cx="202565" cy="1905"/>
            </a:xfrm>
            <a:custGeom>
              <a:avLst/>
              <a:gdLst/>
              <a:ahLst/>
              <a:cxnLst/>
              <a:rect l="l" t="t" r="r" b="b"/>
              <a:pathLst>
                <a:path w="202564" h="1904">
                  <a:moveTo>
                    <a:pt x="7073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0739" y="1600"/>
                  </a:lnTo>
                  <a:lnTo>
                    <a:pt x="70739" y="0"/>
                  </a:lnTo>
                  <a:close/>
                </a:path>
                <a:path w="202564" h="1904">
                  <a:moveTo>
                    <a:pt x="202057" y="0"/>
                  </a:moveTo>
                  <a:lnTo>
                    <a:pt x="130683" y="0"/>
                  </a:lnTo>
                  <a:lnTo>
                    <a:pt x="130683" y="1600"/>
                  </a:lnTo>
                  <a:lnTo>
                    <a:pt x="202057" y="1600"/>
                  </a:lnTo>
                  <a:lnTo>
                    <a:pt x="202057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3587800" y="5190502"/>
              <a:ext cx="199390" cy="1905"/>
            </a:xfrm>
            <a:custGeom>
              <a:avLst/>
              <a:gdLst/>
              <a:ahLst/>
              <a:cxnLst/>
              <a:rect l="l" t="t" r="r" b="b"/>
              <a:pathLst>
                <a:path w="199389" h="1904">
                  <a:moveTo>
                    <a:pt x="6906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9062" y="1600"/>
                  </a:lnTo>
                  <a:lnTo>
                    <a:pt x="69062" y="0"/>
                  </a:lnTo>
                  <a:close/>
                </a:path>
                <a:path w="199389" h="1904">
                  <a:moveTo>
                    <a:pt x="198958" y="0"/>
                  </a:moveTo>
                  <a:lnTo>
                    <a:pt x="129006" y="0"/>
                  </a:lnTo>
                  <a:lnTo>
                    <a:pt x="129006" y="1600"/>
                  </a:lnTo>
                  <a:lnTo>
                    <a:pt x="198958" y="1600"/>
                  </a:lnTo>
                  <a:lnTo>
                    <a:pt x="198958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3589477" y="5187314"/>
              <a:ext cx="196215" cy="3810"/>
            </a:xfrm>
            <a:custGeom>
              <a:avLst/>
              <a:gdLst/>
              <a:ahLst/>
              <a:cxnLst/>
              <a:rect l="l" t="t" r="r" b="b"/>
              <a:pathLst>
                <a:path w="196214" h="3810">
                  <a:moveTo>
                    <a:pt x="67386" y="0"/>
                  </a:moveTo>
                  <a:lnTo>
                    <a:pt x="1651" y="0"/>
                  </a:lnTo>
                  <a:lnTo>
                    <a:pt x="1651" y="1587"/>
                  </a:lnTo>
                  <a:lnTo>
                    <a:pt x="0" y="1587"/>
                  </a:lnTo>
                  <a:lnTo>
                    <a:pt x="0" y="3187"/>
                  </a:lnTo>
                  <a:lnTo>
                    <a:pt x="67386" y="3187"/>
                  </a:lnTo>
                  <a:lnTo>
                    <a:pt x="67386" y="1600"/>
                  </a:lnTo>
                  <a:lnTo>
                    <a:pt x="67386" y="0"/>
                  </a:lnTo>
                  <a:close/>
                </a:path>
                <a:path w="196214" h="3810">
                  <a:moveTo>
                    <a:pt x="195859" y="1587"/>
                  </a:moveTo>
                  <a:lnTo>
                    <a:pt x="194449" y="1587"/>
                  </a:lnTo>
                  <a:lnTo>
                    <a:pt x="194449" y="0"/>
                  </a:lnTo>
                  <a:lnTo>
                    <a:pt x="127330" y="0"/>
                  </a:lnTo>
                  <a:lnTo>
                    <a:pt x="127330" y="1587"/>
                  </a:lnTo>
                  <a:lnTo>
                    <a:pt x="127330" y="3187"/>
                  </a:lnTo>
                  <a:lnTo>
                    <a:pt x="195859" y="3187"/>
                  </a:lnTo>
                  <a:lnTo>
                    <a:pt x="195859" y="1587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3592804" y="5185714"/>
              <a:ext cx="189865" cy="1905"/>
            </a:xfrm>
            <a:custGeom>
              <a:avLst/>
              <a:gdLst/>
              <a:ahLst/>
              <a:cxnLst/>
              <a:rect l="l" t="t" r="r" b="b"/>
              <a:pathLst>
                <a:path w="189864" h="1904">
                  <a:moveTo>
                    <a:pt x="6405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4058" y="1600"/>
                  </a:lnTo>
                  <a:lnTo>
                    <a:pt x="64058" y="0"/>
                  </a:lnTo>
                  <a:close/>
                </a:path>
                <a:path w="189864" h="1904">
                  <a:moveTo>
                    <a:pt x="189699" y="0"/>
                  </a:moveTo>
                  <a:lnTo>
                    <a:pt x="124002" y="0"/>
                  </a:lnTo>
                  <a:lnTo>
                    <a:pt x="124002" y="1600"/>
                  </a:lnTo>
                  <a:lnTo>
                    <a:pt x="189699" y="1600"/>
                  </a:lnTo>
                  <a:lnTo>
                    <a:pt x="189699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3594481" y="5184114"/>
              <a:ext cx="186690" cy="1905"/>
            </a:xfrm>
            <a:custGeom>
              <a:avLst/>
              <a:gdLst/>
              <a:ahLst/>
              <a:cxnLst/>
              <a:rect l="l" t="t" r="r" b="b"/>
              <a:pathLst>
                <a:path w="186689" h="1904">
                  <a:moveTo>
                    <a:pt x="6238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2382" y="1600"/>
                  </a:lnTo>
                  <a:lnTo>
                    <a:pt x="62382" y="0"/>
                  </a:lnTo>
                  <a:close/>
                </a:path>
                <a:path w="186689" h="1904">
                  <a:moveTo>
                    <a:pt x="186613" y="0"/>
                  </a:moveTo>
                  <a:lnTo>
                    <a:pt x="122326" y="0"/>
                  </a:lnTo>
                  <a:lnTo>
                    <a:pt x="122326" y="1600"/>
                  </a:lnTo>
                  <a:lnTo>
                    <a:pt x="186613" y="1600"/>
                  </a:lnTo>
                  <a:lnTo>
                    <a:pt x="186613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3596157" y="5182514"/>
              <a:ext cx="183515" cy="1905"/>
            </a:xfrm>
            <a:custGeom>
              <a:avLst/>
              <a:gdLst/>
              <a:ahLst/>
              <a:cxnLst/>
              <a:rect l="l" t="t" r="r" b="b"/>
              <a:pathLst>
                <a:path w="183514" h="1904">
                  <a:moveTo>
                    <a:pt x="6070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0706" y="1600"/>
                  </a:lnTo>
                  <a:lnTo>
                    <a:pt x="60706" y="0"/>
                  </a:lnTo>
                  <a:close/>
                </a:path>
                <a:path w="183514" h="1904">
                  <a:moveTo>
                    <a:pt x="183515" y="0"/>
                  </a:moveTo>
                  <a:lnTo>
                    <a:pt x="120650" y="0"/>
                  </a:lnTo>
                  <a:lnTo>
                    <a:pt x="120650" y="1600"/>
                  </a:lnTo>
                  <a:lnTo>
                    <a:pt x="183515" y="1600"/>
                  </a:lnTo>
                  <a:lnTo>
                    <a:pt x="183515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3597821" y="5180913"/>
              <a:ext cx="180975" cy="1905"/>
            </a:xfrm>
            <a:custGeom>
              <a:avLst/>
              <a:gdLst/>
              <a:ahLst/>
              <a:cxnLst/>
              <a:rect l="l" t="t" r="r" b="b"/>
              <a:pathLst>
                <a:path w="180975" h="1904">
                  <a:moveTo>
                    <a:pt x="5904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9042" y="1600"/>
                  </a:lnTo>
                  <a:lnTo>
                    <a:pt x="59042" y="0"/>
                  </a:lnTo>
                  <a:close/>
                </a:path>
                <a:path w="180975" h="1904">
                  <a:moveTo>
                    <a:pt x="180428" y="0"/>
                  </a:moveTo>
                  <a:lnTo>
                    <a:pt x="118986" y="0"/>
                  </a:lnTo>
                  <a:lnTo>
                    <a:pt x="118986" y="1600"/>
                  </a:lnTo>
                  <a:lnTo>
                    <a:pt x="180428" y="1600"/>
                  </a:lnTo>
                  <a:lnTo>
                    <a:pt x="180428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3599484" y="5179326"/>
              <a:ext cx="177800" cy="1905"/>
            </a:xfrm>
            <a:custGeom>
              <a:avLst/>
              <a:gdLst/>
              <a:ahLst/>
              <a:cxnLst/>
              <a:rect l="l" t="t" r="r" b="b"/>
              <a:pathLst>
                <a:path w="177800" h="1904">
                  <a:moveTo>
                    <a:pt x="5737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7378" y="1600"/>
                  </a:lnTo>
                  <a:lnTo>
                    <a:pt x="57378" y="0"/>
                  </a:lnTo>
                  <a:close/>
                </a:path>
                <a:path w="177800" h="1904">
                  <a:moveTo>
                    <a:pt x="177355" y="0"/>
                  </a:moveTo>
                  <a:lnTo>
                    <a:pt x="117322" y="0"/>
                  </a:lnTo>
                  <a:lnTo>
                    <a:pt x="117322" y="1600"/>
                  </a:lnTo>
                  <a:lnTo>
                    <a:pt x="177355" y="1600"/>
                  </a:lnTo>
                  <a:lnTo>
                    <a:pt x="177355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3601161" y="5177726"/>
              <a:ext cx="174625" cy="1905"/>
            </a:xfrm>
            <a:custGeom>
              <a:avLst/>
              <a:gdLst/>
              <a:ahLst/>
              <a:cxnLst/>
              <a:rect l="l" t="t" r="r" b="b"/>
              <a:pathLst>
                <a:path w="174625" h="1904">
                  <a:moveTo>
                    <a:pt x="5570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5702" y="1600"/>
                  </a:lnTo>
                  <a:lnTo>
                    <a:pt x="55702" y="0"/>
                  </a:lnTo>
                  <a:close/>
                </a:path>
                <a:path w="174625" h="1904">
                  <a:moveTo>
                    <a:pt x="174256" y="0"/>
                  </a:moveTo>
                  <a:lnTo>
                    <a:pt x="115646" y="0"/>
                  </a:lnTo>
                  <a:lnTo>
                    <a:pt x="115646" y="1600"/>
                  </a:lnTo>
                  <a:lnTo>
                    <a:pt x="174256" y="1600"/>
                  </a:lnTo>
                  <a:lnTo>
                    <a:pt x="174256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3602837" y="5176126"/>
              <a:ext cx="171450" cy="1905"/>
            </a:xfrm>
            <a:custGeom>
              <a:avLst/>
              <a:gdLst/>
              <a:ahLst/>
              <a:cxnLst/>
              <a:rect l="l" t="t" r="r" b="b"/>
              <a:pathLst>
                <a:path w="171450" h="1904">
                  <a:moveTo>
                    <a:pt x="5402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025" y="1600"/>
                  </a:lnTo>
                  <a:lnTo>
                    <a:pt x="54025" y="0"/>
                  </a:lnTo>
                  <a:close/>
                </a:path>
                <a:path w="171450" h="1904">
                  <a:moveTo>
                    <a:pt x="171157" y="0"/>
                  </a:moveTo>
                  <a:lnTo>
                    <a:pt x="113969" y="0"/>
                  </a:lnTo>
                  <a:lnTo>
                    <a:pt x="113969" y="1600"/>
                  </a:lnTo>
                  <a:lnTo>
                    <a:pt x="171157" y="1600"/>
                  </a:lnTo>
                  <a:lnTo>
                    <a:pt x="171157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3604514" y="5174525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5234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2349" y="1600"/>
                  </a:lnTo>
                  <a:lnTo>
                    <a:pt x="52349" y="0"/>
                  </a:lnTo>
                  <a:close/>
                </a:path>
                <a:path w="168275" h="1904">
                  <a:moveTo>
                    <a:pt x="168071" y="0"/>
                  </a:moveTo>
                  <a:lnTo>
                    <a:pt x="112293" y="0"/>
                  </a:lnTo>
                  <a:lnTo>
                    <a:pt x="112293" y="1600"/>
                  </a:lnTo>
                  <a:lnTo>
                    <a:pt x="168071" y="1600"/>
                  </a:lnTo>
                  <a:lnTo>
                    <a:pt x="168071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3606165" y="5172938"/>
              <a:ext cx="165100" cy="1905"/>
            </a:xfrm>
            <a:custGeom>
              <a:avLst/>
              <a:gdLst/>
              <a:ahLst/>
              <a:cxnLst/>
              <a:rect l="l" t="t" r="r" b="b"/>
              <a:pathLst>
                <a:path w="165100" h="1904">
                  <a:moveTo>
                    <a:pt x="5069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0698" y="1600"/>
                  </a:lnTo>
                  <a:lnTo>
                    <a:pt x="50698" y="0"/>
                  </a:lnTo>
                  <a:close/>
                </a:path>
                <a:path w="165100" h="1904">
                  <a:moveTo>
                    <a:pt x="165011" y="0"/>
                  </a:moveTo>
                  <a:lnTo>
                    <a:pt x="110642" y="0"/>
                  </a:lnTo>
                  <a:lnTo>
                    <a:pt x="110642" y="1600"/>
                  </a:lnTo>
                  <a:lnTo>
                    <a:pt x="165011" y="1600"/>
                  </a:lnTo>
                  <a:lnTo>
                    <a:pt x="165011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3607841" y="5171338"/>
              <a:ext cx="161925" cy="1905"/>
            </a:xfrm>
            <a:custGeom>
              <a:avLst/>
              <a:gdLst/>
              <a:ahLst/>
              <a:cxnLst/>
              <a:rect l="l" t="t" r="r" b="b"/>
              <a:pathLst>
                <a:path w="161925" h="1904">
                  <a:moveTo>
                    <a:pt x="4902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9022" y="1600"/>
                  </a:lnTo>
                  <a:lnTo>
                    <a:pt x="49022" y="0"/>
                  </a:lnTo>
                  <a:close/>
                </a:path>
                <a:path w="161925" h="1904">
                  <a:moveTo>
                    <a:pt x="161912" y="0"/>
                  </a:moveTo>
                  <a:lnTo>
                    <a:pt x="108966" y="0"/>
                  </a:lnTo>
                  <a:lnTo>
                    <a:pt x="108966" y="1600"/>
                  </a:lnTo>
                  <a:lnTo>
                    <a:pt x="161912" y="1600"/>
                  </a:lnTo>
                  <a:lnTo>
                    <a:pt x="161912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3609517" y="5169737"/>
              <a:ext cx="159385" cy="1905"/>
            </a:xfrm>
            <a:custGeom>
              <a:avLst/>
              <a:gdLst/>
              <a:ahLst/>
              <a:cxnLst/>
              <a:rect l="l" t="t" r="r" b="b"/>
              <a:pathLst>
                <a:path w="159385" h="1904">
                  <a:moveTo>
                    <a:pt x="4734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7345" y="1600"/>
                  </a:lnTo>
                  <a:lnTo>
                    <a:pt x="47345" y="0"/>
                  </a:lnTo>
                  <a:close/>
                </a:path>
                <a:path w="159385" h="1904">
                  <a:moveTo>
                    <a:pt x="158813" y="0"/>
                  </a:moveTo>
                  <a:lnTo>
                    <a:pt x="107289" y="0"/>
                  </a:lnTo>
                  <a:lnTo>
                    <a:pt x="107289" y="1600"/>
                  </a:lnTo>
                  <a:lnTo>
                    <a:pt x="158813" y="1600"/>
                  </a:lnTo>
                  <a:lnTo>
                    <a:pt x="158813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3611194" y="5168137"/>
              <a:ext cx="156210" cy="1905"/>
            </a:xfrm>
            <a:custGeom>
              <a:avLst/>
              <a:gdLst/>
              <a:ahLst/>
              <a:cxnLst/>
              <a:rect l="l" t="t" r="r" b="b"/>
              <a:pathLst>
                <a:path w="156210" h="1904">
                  <a:moveTo>
                    <a:pt x="4566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5669" y="1600"/>
                  </a:lnTo>
                  <a:lnTo>
                    <a:pt x="45669" y="0"/>
                  </a:lnTo>
                  <a:close/>
                </a:path>
                <a:path w="156210" h="1904">
                  <a:moveTo>
                    <a:pt x="155714" y="0"/>
                  </a:moveTo>
                  <a:lnTo>
                    <a:pt x="105613" y="0"/>
                  </a:lnTo>
                  <a:lnTo>
                    <a:pt x="105613" y="1600"/>
                  </a:lnTo>
                  <a:lnTo>
                    <a:pt x="155714" y="1600"/>
                  </a:lnTo>
                  <a:lnTo>
                    <a:pt x="155714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3612857" y="5166537"/>
              <a:ext cx="153035" cy="1905"/>
            </a:xfrm>
            <a:custGeom>
              <a:avLst/>
              <a:gdLst/>
              <a:ahLst/>
              <a:cxnLst/>
              <a:rect l="l" t="t" r="r" b="b"/>
              <a:pathLst>
                <a:path w="153035" h="1904">
                  <a:moveTo>
                    <a:pt x="4400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4005" y="1600"/>
                  </a:lnTo>
                  <a:lnTo>
                    <a:pt x="44005" y="0"/>
                  </a:lnTo>
                  <a:close/>
                </a:path>
                <a:path w="153035" h="1904">
                  <a:moveTo>
                    <a:pt x="152628" y="0"/>
                  </a:moveTo>
                  <a:lnTo>
                    <a:pt x="103949" y="0"/>
                  </a:lnTo>
                  <a:lnTo>
                    <a:pt x="103949" y="1600"/>
                  </a:lnTo>
                  <a:lnTo>
                    <a:pt x="152628" y="1600"/>
                  </a:lnTo>
                  <a:lnTo>
                    <a:pt x="152628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3614521" y="5164949"/>
              <a:ext cx="149860" cy="1905"/>
            </a:xfrm>
            <a:custGeom>
              <a:avLst/>
              <a:gdLst/>
              <a:ahLst/>
              <a:cxnLst/>
              <a:rect l="l" t="t" r="r" b="b"/>
              <a:pathLst>
                <a:path w="149860" h="1904">
                  <a:moveTo>
                    <a:pt x="4234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2341" y="1600"/>
                  </a:lnTo>
                  <a:lnTo>
                    <a:pt x="42341" y="0"/>
                  </a:lnTo>
                  <a:close/>
                </a:path>
                <a:path w="149860" h="1904">
                  <a:moveTo>
                    <a:pt x="149555" y="0"/>
                  </a:moveTo>
                  <a:lnTo>
                    <a:pt x="102285" y="0"/>
                  </a:lnTo>
                  <a:lnTo>
                    <a:pt x="102285" y="1600"/>
                  </a:lnTo>
                  <a:lnTo>
                    <a:pt x="149555" y="1600"/>
                  </a:lnTo>
                  <a:lnTo>
                    <a:pt x="149555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3616198" y="5163349"/>
              <a:ext cx="146685" cy="1905"/>
            </a:xfrm>
            <a:custGeom>
              <a:avLst/>
              <a:gdLst/>
              <a:ahLst/>
              <a:cxnLst/>
              <a:rect l="l" t="t" r="r" b="b"/>
              <a:pathLst>
                <a:path w="146685" h="1904">
                  <a:moveTo>
                    <a:pt x="4066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665" y="1600"/>
                  </a:lnTo>
                  <a:lnTo>
                    <a:pt x="40665" y="0"/>
                  </a:lnTo>
                  <a:close/>
                </a:path>
                <a:path w="146685" h="1904">
                  <a:moveTo>
                    <a:pt x="146456" y="0"/>
                  </a:moveTo>
                  <a:lnTo>
                    <a:pt x="100609" y="0"/>
                  </a:lnTo>
                  <a:lnTo>
                    <a:pt x="100609" y="1600"/>
                  </a:lnTo>
                  <a:lnTo>
                    <a:pt x="146456" y="1600"/>
                  </a:lnTo>
                  <a:lnTo>
                    <a:pt x="146456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3617874" y="5161749"/>
              <a:ext cx="143510" cy="1905"/>
            </a:xfrm>
            <a:custGeom>
              <a:avLst/>
              <a:gdLst/>
              <a:ahLst/>
              <a:cxnLst/>
              <a:rect l="l" t="t" r="r" b="b"/>
              <a:pathLst>
                <a:path w="143510" h="1904">
                  <a:moveTo>
                    <a:pt x="3898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989" y="1600"/>
                  </a:lnTo>
                  <a:lnTo>
                    <a:pt x="38989" y="0"/>
                  </a:lnTo>
                  <a:close/>
                </a:path>
                <a:path w="143510" h="1904">
                  <a:moveTo>
                    <a:pt x="143370" y="0"/>
                  </a:moveTo>
                  <a:lnTo>
                    <a:pt x="98933" y="0"/>
                  </a:lnTo>
                  <a:lnTo>
                    <a:pt x="98933" y="1600"/>
                  </a:lnTo>
                  <a:lnTo>
                    <a:pt x="143370" y="1600"/>
                  </a:lnTo>
                  <a:lnTo>
                    <a:pt x="14337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3619550" y="5160149"/>
              <a:ext cx="140335" cy="1905"/>
            </a:xfrm>
            <a:custGeom>
              <a:avLst/>
              <a:gdLst/>
              <a:ahLst/>
              <a:cxnLst/>
              <a:rect l="l" t="t" r="r" b="b"/>
              <a:pathLst>
                <a:path w="140335" h="1904">
                  <a:moveTo>
                    <a:pt x="3731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7312" y="1600"/>
                  </a:lnTo>
                  <a:lnTo>
                    <a:pt x="37312" y="0"/>
                  </a:lnTo>
                  <a:close/>
                </a:path>
                <a:path w="140335" h="1904">
                  <a:moveTo>
                    <a:pt x="140271" y="0"/>
                  </a:moveTo>
                  <a:lnTo>
                    <a:pt x="97256" y="0"/>
                  </a:lnTo>
                  <a:lnTo>
                    <a:pt x="97256" y="1600"/>
                  </a:lnTo>
                  <a:lnTo>
                    <a:pt x="140271" y="1600"/>
                  </a:lnTo>
                  <a:lnTo>
                    <a:pt x="140271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3621201" y="5158561"/>
              <a:ext cx="137795" cy="1905"/>
            </a:xfrm>
            <a:custGeom>
              <a:avLst/>
              <a:gdLst/>
              <a:ahLst/>
              <a:cxnLst/>
              <a:rect l="l" t="t" r="r" b="b"/>
              <a:pathLst>
                <a:path w="137795" h="1904">
                  <a:moveTo>
                    <a:pt x="3566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5661" y="1600"/>
                  </a:lnTo>
                  <a:lnTo>
                    <a:pt x="35661" y="0"/>
                  </a:lnTo>
                  <a:close/>
                </a:path>
                <a:path w="137795" h="1904">
                  <a:moveTo>
                    <a:pt x="137210" y="0"/>
                  </a:moveTo>
                  <a:lnTo>
                    <a:pt x="95605" y="0"/>
                  </a:lnTo>
                  <a:lnTo>
                    <a:pt x="95605" y="1600"/>
                  </a:lnTo>
                  <a:lnTo>
                    <a:pt x="137210" y="1600"/>
                  </a:lnTo>
                  <a:lnTo>
                    <a:pt x="13721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3622878" y="5156961"/>
              <a:ext cx="134620" cy="1905"/>
            </a:xfrm>
            <a:custGeom>
              <a:avLst/>
              <a:gdLst/>
              <a:ahLst/>
              <a:cxnLst/>
              <a:rect l="l" t="t" r="r" b="b"/>
              <a:pathLst>
                <a:path w="134620" h="1904">
                  <a:moveTo>
                    <a:pt x="339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3985" y="1600"/>
                  </a:lnTo>
                  <a:lnTo>
                    <a:pt x="33985" y="0"/>
                  </a:lnTo>
                  <a:close/>
                </a:path>
                <a:path w="134620" h="1904">
                  <a:moveTo>
                    <a:pt x="134112" y="0"/>
                  </a:moveTo>
                  <a:lnTo>
                    <a:pt x="93929" y="0"/>
                  </a:lnTo>
                  <a:lnTo>
                    <a:pt x="93929" y="1600"/>
                  </a:lnTo>
                  <a:lnTo>
                    <a:pt x="134112" y="1600"/>
                  </a:lnTo>
                  <a:lnTo>
                    <a:pt x="134112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3624554" y="5155361"/>
              <a:ext cx="131445" cy="1905"/>
            </a:xfrm>
            <a:custGeom>
              <a:avLst/>
              <a:gdLst/>
              <a:ahLst/>
              <a:cxnLst/>
              <a:rect l="l" t="t" r="r" b="b"/>
              <a:pathLst>
                <a:path w="131445" h="1904">
                  <a:moveTo>
                    <a:pt x="3230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2308" y="1600"/>
                  </a:lnTo>
                  <a:lnTo>
                    <a:pt x="32308" y="0"/>
                  </a:lnTo>
                  <a:close/>
                </a:path>
                <a:path w="131445" h="1904">
                  <a:moveTo>
                    <a:pt x="131013" y="0"/>
                  </a:moveTo>
                  <a:lnTo>
                    <a:pt x="92252" y="0"/>
                  </a:lnTo>
                  <a:lnTo>
                    <a:pt x="92252" y="1600"/>
                  </a:lnTo>
                  <a:lnTo>
                    <a:pt x="131013" y="1600"/>
                  </a:lnTo>
                  <a:lnTo>
                    <a:pt x="131013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3626231" y="5153761"/>
              <a:ext cx="128270" cy="1905"/>
            </a:xfrm>
            <a:custGeom>
              <a:avLst/>
              <a:gdLst/>
              <a:ahLst/>
              <a:cxnLst/>
              <a:rect l="l" t="t" r="r" b="b"/>
              <a:pathLst>
                <a:path w="128270" h="1904">
                  <a:moveTo>
                    <a:pt x="306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0632" y="1600"/>
                  </a:lnTo>
                  <a:lnTo>
                    <a:pt x="30632" y="0"/>
                  </a:lnTo>
                  <a:close/>
                </a:path>
                <a:path w="128270" h="1904">
                  <a:moveTo>
                    <a:pt x="127914" y="0"/>
                  </a:moveTo>
                  <a:lnTo>
                    <a:pt x="90576" y="0"/>
                  </a:lnTo>
                  <a:lnTo>
                    <a:pt x="90576" y="1600"/>
                  </a:lnTo>
                  <a:lnTo>
                    <a:pt x="127914" y="1600"/>
                  </a:lnTo>
                  <a:lnTo>
                    <a:pt x="127914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3627894" y="5152161"/>
              <a:ext cx="125095" cy="1905"/>
            </a:xfrm>
            <a:custGeom>
              <a:avLst/>
              <a:gdLst/>
              <a:ahLst/>
              <a:cxnLst/>
              <a:rect l="l" t="t" r="r" b="b"/>
              <a:pathLst>
                <a:path w="125095" h="1904">
                  <a:moveTo>
                    <a:pt x="2896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8968" y="1600"/>
                  </a:lnTo>
                  <a:lnTo>
                    <a:pt x="28968" y="0"/>
                  </a:lnTo>
                  <a:close/>
                </a:path>
                <a:path w="125095" h="1904">
                  <a:moveTo>
                    <a:pt x="124828" y="0"/>
                  </a:moveTo>
                  <a:lnTo>
                    <a:pt x="88912" y="0"/>
                  </a:lnTo>
                  <a:lnTo>
                    <a:pt x="88912" y="1600"/>
                  </a:lnTo>
                  <a:lnTo>
                    <a:pt x="124828" y="1600"/>
                  </a:lnTo>
                  <a:lnTo>
                    <a:pt x="124828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3629558" y="5150573"/>
              <a:ext cx="121920" cy="1905"/>
            </a:xfrm>
            <a:custGeom>
              <a:avLst/>
              <a:gdLst/>
              <a:ahLst/>
              <a:cxnLst/>
              <a:rect l="l" t="t" r="r" b="b"/>
              <a:pathLst>
                <a:path w="121920" h="1904">
                  <a:moveTo>
                    <a:pt x="2730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7305" y="1600"/>
                  </a:lnTo>
                  <a:lnTo>
                    <a:pt x="27305" y="0"/>
                  </a:lnTo>
                  <a:close/>
                </a:path>
                <a:path w="121920" h="1904">
                  <a:moveTo>
                    <a:pt x="121767" y="0"/>
                  </a:moveTo>
                  <a:lnTo>
                    <a:pt x="87249" y="0"/>
                  </a:lnTo>
                  <a:lnTo>
                    <a:pt x="87249" y="1600"/>
                  </a:lnTo>
                  <a:lnTo>
                    <a:pt x="121767" y="1600"/>
                  </a:lnTo>
                  <a:lnTo>
                    <a:pt x="121767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3631234" y="5148973"/>
              <a:ext cx="118745" cy="1905"/>
            </a:xfrm>
            <a:custGeom>
              <a:avLst/>
              <a:gdLst/>
              <a:ahLst/>
              <a:cxnLst/>
              <a:rect l="l" t="t" r="r" b="b"/>
              <a:pathLst>
                <a:path w="118745" h="1904">
                  <a:moveTo>
                    <a:pt x="2562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5628" y="1600"/>
                  </a:lnTo>
                  <a:lnTo>
                    <a:pt x="25628" y="0"/>
                  </a:lnTo>
                  <a:close/>
                </a:path>
                <a:path w="118745" h="1904">
                  <a:moveTo>
                    <a:pt x="118668" y="0"/>
                  </a:moveTo>
                  <a:lnTo>
                    <a:pt x="85572" y="0"/>
                  </a:lnTo>
                  <a:lnTo>
                    <a:pt x="85572" y="1600"/>
                  </a:lnTo>
                  <a:lnTo>
                    <a:pt x="118668" y="1600"/>
                  </a:lnTo>
                  <a:lnTo>
                    <a:pt x="118668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3632911" y="5147373"/>
              <a:ext cx="115570" cy="1905"/>
            </a:xfrm>
            <a:custGeom>
              <a:avLst/>
              <a:gdLst/>
              <a:ahLst/>
              <a:cxnLst/>
              <a:rect l="l" t="t" r="r" b="b"/>
              <a:pathLst>
                <a:path w="115570" h="1904">
                  <a:moveTo>
                    <a:pt x="2395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3952" y="1600"/>
                  </a:lnTo>
                  <a:lnTo>
                    <a:pt x="23952" y="0"/>
                  </a:lnTo>
                  <a:close/>
                </a:path>
                <a:path w="115570" h="1904">
                  <a:moveTo>
                    <a:pt x="115570" y="0"/>
                  </a:moveTo>
                  <a:lnTo>
                    <a:pt x="83896" y="0"/>
                  </a:lnTo>
                  <a:lnTo>
                    <a:pt x="83896" y="1600"/>
                  </a:lnTo>
                  <a:lnTo>
                    <a:pt x="115570" y="1600"/>
                  </a:lnTo>
                  <a:lnTo>
                    <a:pt x="11557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3634587" y="5145773"/>
              <a:ext cx="113030" cy="1905"/>
            </a:xfrm>
            <a:custGeom>
              <a:avLst/>
              <a:gdLst/>
              <a:ahLst/>
              <a:cxnLst/>
              <a:rect l="l" t="t" r="r" b="b"/>
              <a:pathLst>
                <a:path w="113029" h="1904">
                  <a:moveTo>
                    <a:pt x="2227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2275" y="1600"/>
                  </a:lnTo>
                  <a:lnTo>
                    <a:pt x="22275" y="0"/>
                  </a:lnTo>
                  <a:close/>
                </a:path>
                <a:path w="113029" h="1904">
                  <a:moveTo>
                    <a:pt x="112471" y="0"/>
                  </a:moveTo>
                  <a:lnTo>
                    <a:pt x="82219" y="0"/>
                  </a:lnTo>
                  <a:lnTo>
                    <a:pt x="82219" y="1600"/>
                  </a:lnTo>
                  <a:lnTo>
                    <a:pt x="112471" y="1600"/>
                  </a:lnTo>
                  <a:lnTo>
                    <a:pt x="112471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3636248" y="5145176"/>
              <a:ext cx="109855" cy="635"/>
            </a:xfrm>
            <a:custGeom>
              <a:avLst/>
              <a:gdLst/>
              <a:ahLst/>
              <a:cxnLst/>
              <a:rect l="l" t="t" r="r" b="b"/>
              <a:pathLst>
                <a:path w="109854" h="635">
                  <a:moveTo>
                    <a:pt x="109408" y="609"/>
                  </a:moveTo>
                  <a:lnTo>
                    <a:pt x="0" y="609"/>
                  </a:lnTo>
                  <a:lnTo>
                    <a:pt x="637" y="0"/>
                  </a:lnTo>
                  <a:lnTo>
                    <a:pt x="108867" y="0"/>
                  </a:lnTo>
                  <a:lnTo>
                    <a:pt x="109408" y="609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3581945" y="5145176"/>
              <a:ext cx="210185" cy="410845"/>
            </a:xfrm>
            <a:custGeom>
              <a:avLst/>
              <a:gdLst/>
              <a:ahLst/>
              <a:cxnLst/>
              <a:rect l="l" t="t" r="r" b="b"/>
              <a:pathLst>
                <a:path w="210185" h="410845">
                  <a:moveTo>
                    <a:pt x="0" y="52527"/>
                  </a:moveTo>
                  <a:lnTo>
                    <a:pt x="54940" y="0"/>
                  </a:lnTo>
                  <a:lnTo>
                    <a:pt x="163169" y="0"/>
                  </a:lnTo>
                  <a:lnTo>
                    <a:pt x="209791" y="52527"/>
                  </a:lnTo>
                  <a:lnTo>
                    <a:pt x="209791" y="351231"/>
                  </a:lnTo>
                  <a:lnTo>
                    <a:pt x="163169" y="410514"/>
                  </a:lnTo>
                  <a:lnTo>
                    <a:pt x="54940" y="410514"/>
                  </a:lnTo>
                  <a:lnTo>
                    <a:pt x="0" y="349580"/>
                  </a:lnTo>
                  <a:lnTo>
                    <a:pt x="0" y="5252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5265585" y="5554090"/>
              <a:ext cx="111125" cy="1905"/>
            </a:xfrm>
            <a:custGeom>
              <a:avLst/>
              <a:gdLst/>
              <a:ahLst/>
              <a:cxnLst/>
              <a:rect l="l" t="t" r="r" b="b"/>
              <a:pathLst>
                <a:path w="111125" h="1904">
                  <a:moveTo>
                    <a:pt x="111099" y="0"/>
                  </a:moveTo>
                  <a:lnTo>
                    <a:pt x="0" y="0"/>
                  </a:lnTo>
                  <a:lnTo>
                    <a:pt x="1587" y="1600"/>
                  </a:lnTo>
                  <a:lnTo>
                    <a:pt x="109816" y="1600"/>
                  </a:lnTo>
                  <a:lnTo>
                    <a:pt x="11109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5264012" y="5552490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0" y="0"/>
                  </a:moveTo>
                  <a:lnTo>
                    <a:pt x="1580" y="1600"/>
                  </a:lnTo>
                  <a:lnTo>
                    <a:pt x="112675" y="1600"/>
                  </a:lnTo>
                  <a:lnTo>
                    <a:pt x="1139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5262419" y="5550877"/>
              <a:ext cx="117475" cy="1905"/>
            </a:xfrm>
            <a:custGeom>
              <a:avLst/>
              <a:gdLst/>
              <a:ahLst/>
              <a:cxnLst/>
              <a:rect l="l" t="t" r="r" b="b"/>
              <a:pathLst>
                <a:path w="117475" h="1904">
                  <a:moveTo>
                    <a:pt x="0" y="0"/>
                  </a:moveTo>
                  <a:lnTo>
                    <a:pt x="1580" y="1600"/>
                  </a:lnTo>
                  <a:lnTo>
                    <a:pt x="115564" y="1600"/>
                  </a:lnTo>
                  <a:lnTo>
                    <a:pt x="116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5260839" y="5549277"/>
              <a:ext cx="120014" cy="1905"/>
            </a:xfrm>
            <a:custGeom>
              <a:avLst/>
              <a:gdLst/>
              <a:ahLst/>
              <a:cxnLst/>
              <a:rect l="l" t="t" r="r" b="b"/>
              <a:pathLst>
                <a:path w="120014" h="1904">
                  <a:moveTo>
                    <a:pt x="0" y="0"/>
                  </a:moveTo>
                  <a:lnTo>
                    <a:pt x="1580" y="1600"/>
                  </a:lnTo>
                  <a:lnTo>
                    <a:pt x="118430" y="1600"/>
                  </a:lnTo>
                  <a:lnTo>
                    <a:pt x="1197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5259259" y="5547677"/>
              <a:ext cx="123189" cy="1905"/>
            </a:xfrm>
            <a:custGeom>
              <a:avLst/>
              <a:gdLst/>
              <a:ahLst/>
              <a:cxnLst/>
              <a:rect l="l" t="t" r="r" b="b"/>
              <a:pathLst>
                <a:path w="123189" h="1904">
                  <a:moveTo>
                    <a:pt x="0" y="0"/>
                  </a:moveTo>
                  <a:lnTo>
                    <a:pt x="1580" y="1600"/>
                  </a:lnTo>
                  <a:lnTo>
                    <a:pt x="121296" y="1600"/>
                  </a:lnTo>
                  <a:lnTo>
                    <a:pt x="1225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5257678" y="5546077"/>
              <a:ext cx="125730" cy="1905"/>
            </a:xfrm>
            <a:custGeom>
              <a:avLst/>
              <a:gdLst/>
              <a:ahLst/>
              <a:cxnLst/>
              <a:rect l="l" t="t" r="r" b="b"/>
              <a:pathLst>
                <a:path w="125729" h="1904">
                  <a:moveTo>
                    <a:pt x="0" y="0"/>
                  </a:moveTo>
                  <a:lnTo>
                    <a:pt x="1580" y="1600"/>
                  </a:lnTo>
                  <a:lnTo>
                    <a:pt x="124162" y="1600"/>
                  </a:lnTo>
                  <a:lnTo>
                    <a:pt x="1254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5256098" y="554447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1580" y="1600"/>
                  </a:lnTo>
                  <a:lnTo>
                    <a:pt x="127028" y="1600"/>
                  </a:lnTo>
                  <a:lnTo>
                    <a:pt x="1283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5254505" y="5542863"/>
              <a:ext cx="131445" cy="1905"/>
            </a:xfrm>
            <a:custGeom>
              <a:avLst/>
              <a:gdLst/>
              <a:ahLst/>
              <a:cxnLst/>
              <a:rect l="l" t="t" r="r" b="b"/>
              <a:pathLst>
                <a:path w="131445" h="1904">
                  <a:moveTo>
                    <a:pt x="0" y="0"/>
                  </a:moveTo>
                  <a:lnTo>
                    <a:pt x="1580" y="1600"/>
                  </a:lnTo>
                  <a:lnTo>
                    <a:pt x="129917" y="1600"/>
                  </a:lnTo>
                  <a:lnTo>
                    <a:pt x="1312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5252925" y="5541263"/>
              <a:ext cx="134620" cy="1905"/>
            </a:xfrm>
            <a:custGeom>
              <a:avLst/>
              <a:gdLst/>
              <a:ahLst/>
              <a:cxnLst/>
              <a:rect l="l" t="t" r="r" b="b"/>
              <a:pathLst>
                <a:path w="134620" h="1904">
                  <a:moveTo>
                    <a:pt x="0" y="0"/>
                  </a:moveTo>
                  <a:lnTo>
                    <a:pt x="1580" y="1600"/>
                  </a:lnTo>
                  <a:lnTo>
                    <a:pt x="132783" y="1600"/>
                  </a:lnTo>
                  <a:lnTo>
                    <a:pt x="1340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5251345" y="5539663"/>
              <a:ext cx="137160" cy="1905"/>
            </a:xfrm>
            <a:custGeom>
              <a:avLst/>
              <a:gdLst/>
              <a:ahLst/>
              <a:cxnLst/>
              <a:rect l="l" t="t" r="r" b="b"/>
              <a:pathLst>
                <a:path w="137160" h="1904">
                  <a:moveTo>
                    <a:pt x="0" y="0"/>
                  </a:moveTo>
                  <a:lnTo>
                    <a:pt x="1580" y="1600"/>
                  </a:lnTo>
                  <a:lnTo>
                    <a:pt x="135649" y="1600"/>
                  </a:lnTo>
                  <a:lnTo>
                    <a:pt x="1369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5249765" y="5538063"/>
              <a:ext cx="140335" cy="1905"/>
            </a:xfrm>
            <a:custGeom>
              <a:avLst/>
              <a:gdLst/>
              <a:ahLst/>
              <a:cxnLst/>
              <a:rect l="l" t="t" r="r" b="b"/>
              <a:pathLst>
                <a:path w="140335" h="1904">
                  <a:moveTo>
                    <a:pt x="0" y="0"/>
                  </a:moveTo>
                  <a:lnTo>
                    <a:pt x="1580" y="1600"/>
                  </a:lnTo>
                  <a:lnTo>
                    <a:pt x="138516" y="1600"/>
                  </a:lnTo>
                  <a:lnTo>
                    <a:pt x="1398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5248172" y="5536450"/>
              <a:ext cx="142875" cy="1905"/>
            </a:xfrm>
            <a:custGeom>
              <a:avLst/>
              <a:gdLst/>
              <a:ahLst/>
              <a:cxnLst/>
              <a:rect l="l" t="t" r="r" b="b"/>
              <a:pathLst>
                <a:path w="142875" h="1904">
                  <a:moveTo>
                    <a:pt x="0" y="0"/>
                  </a:moveTo>
                  <a:lnTo>
                    <a:pt x="1580" y="1600"/>
                  </a:lnTo>
                  <a:lnTo>
                    <a:pt x="141404" y="1600"/>
                  </a:lnTo>
                  <a:lnTo>
                    <a:pt x="1426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5246592" y="5534850"/>
              <a:ext cx="146050" cy="1905"/>
            </a:xfrm>
            <a:custGeom>
              <a:avLst/>
              <a:gdLst/>
              <a:ahLst/>
              <a:cxnLst/>
              <a:rect l="l" t="t" r="r" b="b"/>
              <a:pathLst>
                <a:path w="146050" h="1904">
                  <a:moveTo>
                    <a:pt x="0" y="0"/>
                  </a:moveTo>
                  <a:lnTo>
                    <a:pt x="1580" y="1600"/>
                  </a:lnTo>
                  <a:lnTo>
                    <a:pt x="144271" y="1600"/>
                  </a:lnTo>
                  <a:lnTo>
                    <a:pt x="1455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5245012" y="5533250"/>
              <a:ext cx="148590" cy="1905"/>
            </a:xfrm>
            <a:custGeom>
              <a:avLst/>
              <a:gdLst/>
              <a:ahLst/>
              <a:cxnLst/>
              <a:rect l="l" t="t" r="r" b="b"/>
              <a:pathLst>
                <a:path w="148589" h="1904">
                  <a:moveTo>
                    <a:pt x="0" y="0"/>
                  </a:moveTo>
                  <a:lnTo>
                    <a:pt x="1580" y="1600"/>
                  </a:lnTo>
                  <a:lnTo>
                    <a:pt x="147137" y="1600"/>
                  </a:lnTo>
                  <a:lnTo>
                    <a:pt x="148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5243432" y="5531649"/>
              <a:ext cx="151765" cy="1905"/>
            </a:xfrm>
            <a:custGeom>
              <a:avLst/>
              <a:gdLst/>
              <a:ahLst/>
              <a:cxnLst/>
              <a:rect l="l" t="t" r="r" b="b"/>
              <a:pathLst>
                <a:path w="151764" h="1904">
                  <a:moveTo>
                    <a:pt x="0" y="0"/>
                  </a:moveTo>
                  <a:lnTo>
                    <a:pt x="1580" y="1600"/>
                  </a:lnTo>
                  <a:lnTo>
                    <a:pt x="150003" y="1600"/>
                  </a:lnTo>
                  <a:lnTo>
                    <a:pt x="1512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5241851" y="5530049"/>
              <a:ext cx="154305" cy="1905"/>
            </a:xfrm>
            <a:custGeom>
              <a:avLst/>
              <a:gdLst/>
              <a:ahLst/>
              <a:cxnLst/>
              <a:rect l="l" t="t" r="r" b="b"/>
              <a:pathLst>
                <a:path w="154304" h="1904">
                  <a:moveTo>
                    <a:pt x="0" y="0"/>
                  </a:moveTo>
                  <a:lnTo>
                    <a:pt x="1580" y="1600"/>
                  </a:lnTo>
                  <a:lnTo>
                    <a:pt x="152869" y="1600"/>
                  </a:lnTo>
                  <a:lnTo>
                    <a:pt x="1541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5240259" y="5528436"/>
              <a:ext cx="157480" cy="1905"/>
            </a:xfrm>
            <a:custGeom>
              <a:avLst/>
              <a:gdLst/>
              <a:ahLst/>
              <a:cxnLst/>
              <a:rect l="l" t="t" r="r" b="b"/>
              <a:pathLst>
                <a:path w="157479" h="1904">
                  <a:moveTo>
                    <a:pt x="0" y="0"/>
                  </a:moveTo>
                  <a:lnTo>
                    <a:pt x="1580" y="1600"/>
                  </a:lnTo>
                  <a:lnTo>
                    <a:pt x="155758" y="1600"/>
                  </a:lnTo>
                  <a:lnTo>
                    <a:pt x="1570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5238678" y="5526836"/>
              <a:ext cx="160020" cy="1905"/>
            </a:xfrm>
            <a:custGeom>
              <a:avLst/>
              <a:gdLst/>
              <a:ahLst/>
              <a:cxnLst/>
              <a:rect l="l" t="t" r="r" b="b"/>
              <a:pathLst>
                <a:path w="160020" h="1904">
                  <a:moveTo>
                    <a:pt x="0" y="0"/>
                  </a:moveTo>
                  <a:lnTo>
                    <a:pt x="1580" y="1600"/>
                  </a:lnTo>
                  <a:lnTo>
                    <a:pt x="158624" y="1600"/>
                  </a:lnTo>
                  <a:lnTo>
                    <a:pt x="1599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5237098" y="5525236"/>
              <a:ext cx="163195" cy="1905"/>
            </a:xfrm>
            <a:custGeom>
              <a:avLst/>
              <a:gdLst/>
              <a:ahLst/>
              <a:cxnLst/>
              <a:rect l="l" t="t" r="r" b="b"/>
              <a:pathLst>
                <a:path w="163195" h="1904">
                  <a:moveTo>
                    <a:pt x="0" y="0"/>
                  </a:moveTo>
                  <a:lnTo>
                    <a:pt x="1580" y="1600"/>
                  </a:lnTo>
                  <a:lnTo>
                    <a:pt x="161490" y="1600"/>
                  </a:lnTo>
                  <a:lnTo>
                    <a:pt x="1627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5235518" y="5523636"/>
              <a:ext cx="165735" cy="1905"/>
            </a:xfrm>
            <a:custGeom>
              <a:avLst/>
              <a:gdLst/>
              <a:ahLst/>
              <a:cxnLst/>
              <a:rect l="l" t="t" r="r" b="b"/>
              <a:pathLst>
                <a:path w="165735" h="1904">
                  <a:moveTo>
                    <a:pt x="0" y="0"/>
                  </a:moveTo>
                  <a:lnTo>
                    <a:pt x="1580" y="1600"/>
                  </a:lnTo>
                  <a:lnTo>
                    <a:pt x="164356" y="1600"/>
                  </a:lnTo>
                  <a:lnTo>
                    <a:pt x="1656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5233938" y="5522036"/>
              <a:ext cx="168910" cy="1905"/>
            </a:xfrm>
            <a:custGeom>
              <a:avLst/>
              <a:gdLst/>
              <a:ahLst/>
              <a:cxnLst/>
              <a:rect l="l" t="t" r="r" b="b"/>
              <a:pathLst>
                <a:path w="168910" h="1904">
                  <a:moveTo>
                    <a:pt x="0" y="0"/>
                  </a:moveTo>
                  <a:lnTo>
                    <a:pt x="1580" y="1600"/>
                  </a:lnTo>
                  <a:lnTo>
                    <a:pt x="167222" y="1600"/>
                  </a:lnTo>
                  <a:lnTo>
                    <a:pt x="1685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5232345" y="5520423"/>
              <a:ext cx="171450" cy="1905"/>
            </a:xfrm>
            <a:custGeom>
              <a:avLst/>
              <a:gdLst/>
              <a:ahLst/>
              <a:cxnLst/>
              <a:rect l="l" t="t" r="r" b="b"/>
              <a:pathLst>
                <a:path w="171450" h="1904">
                  <a:moveTo>
                    <a:pt x="0" y="0"/>
                  </a:moveTo>
                  <a:lnTo>
                    <a:pt x="1580" y="1600"/>
                  </a:lnTo>
                  <a:lnTo>
                    <a:pt x="170111" y="1600"/>
                  </a:lnTo>
                  <a:lnTo>
                    <a:pt x="1713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5230765" y="5518822"/>
              <a:ext cx="174625" cy="1905"/>
            </a:xfrm>
            <a:custGeom>
              <a:avLst/>
              <a:gdLst/>
              <a:ahLst/>
              <a:cxnLst/>
              <a:rect l="l" t="t" r="r" b="b"/>
              <a:pathLst>
                <a:path w="174625" h="1904">
                  <a:moveTo>
                    <a:pt x="0" y="0"/>
                  </a:moveTo>
                  <a:lnTo>
                    <a:pt x="1580" y="1600"/>
                  </a:lnTo>
                  <a:lnTo>
                    <a:pt x="172977" y="1600"/>
                  </a:lnTo>
                  <a:lnTo>
                    <a:pt x="1742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5229185" y="5517222"/>
              <a:ext cx="177165" cy="1905"/>
            </a:xfrm>
            <a:custGeom>
              <a:avLst/>
              <a:gdLst/>
              <a:ahLst/>
              <a:cxnLst/>
              <a:rect l="l" t="t" r="r" b="b"/>
              <a:pathLst>
                <a:path w="177164" h="1904">
                  <a:moveTo>
                    <a:pt x="0" y="0"/>
                  </a:moveTo>
                  <a:lnTo>
                    <a:pt x="1580" y="1600"/>
                  </a:lnTo>
                  <a:lnTo>
                    <a:pt x="175843" y="1600"/>
                  </a:lnTo>
                  <a:lnTo>
                    <a:pt x="1771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5227604" y="5515622"/>
              <a:ext cx="180340" cy="1905"/>
            </a:xfrm>
            <a:custGeom>
              <a:avLst/>
              <a:gdLst/>
              <a:ahLst/>
              <a:cxnLst/>
              <a:rect l="l" t="t" r="r" b="b"/>
              <a:pathLst>
                <a:path w="180339" h="1904">
                  <a:moveTo>
                    <a:pt x="0" y="0"/>
                  </a:moveTo>
                  <a:lnTo>
                    <a:pt x="1580" y="1600"/>
                  </a:lnTo>
                  <a:lnTo>
                    <a:pt x="178709" y="1600"/>
                  </a:lnTo>
                  <a:lnTo>
                    <a:pt x="1799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5226024" y="5514022"/>
              <a:ext cx="182880" cy="1905"/>
            </a:xfrm>
            <a:custGeom>
              <a:avLst/>
              <a:gdLst/>
              <a:ahLst/>
              <a:cxnLst/>
              <a:rect l="l" t="t" r="r" b="b"/>
              <a:pathLst>
                <a:path w="182879" h="1904">
                  <a:moveTo>
                    <a:pt x="0" y="0"/>
                  </a:moveTo>
                  <a:lnTo>
                    <a:pt x="1580" y="1600"/>
                  </a:lnTo>
                  <a:lnTo>
                    <a:pt x="181575" y="1600"/>
                  </a:lnTo>
                  <a:lnTo>
                    <a:pt x="182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5224432" y="5512409"/>
              <a:ext cx="186055" cy="1905"/>
            </a:xfrm>
            <a:custGeom>
              <a:avLst/>
              <a:gdLst/>
              <a:ahLst/>
              <a:cxnLst/>
              <a:rect l="l" t="t" r="r" b="b"/>
              <a:pathLst>
                <a:path w="186054" h="1904">
                  <a:moveTo>
                    <a:pt x="0" y="0"/>
                  </a:moveTo>
                  <a:lnTo>
                    <a:pt x="1580" y="1600"/>
                  </a:lnTo>
                  <a:lnTo>
                    <a:pt x="184464" y="1600"/>
                  </a:lnTo>
                  <a:lnTo>
                    <a:pt x="1857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5222851" y="5510809"/>
              <a:ext cx="189230" cy="1905"/>
            </a:xfrm>
            <a:custGeom>
              <a:avLst/>
              <a:gdLst/>
              <a:ahLst/>
              <a:cxnLst/>
              <a:rect l="l" t="t" r="r" b="b"/>
              <a:pathLst>
                <a:path w="189229" h="1904">
                  <a:moveTo>
                    <a:pt x="0" y="0"/>
                  </a:moveTo>
                  <a:lnTo>
                    <a:pt x="1580" y="1600"/>
                  </a:lnTo>
                  <a:lnTo>
                    <a:pt x="187330" y="1600"/>
                  </a:lnTo>
                  <a:lnTo>
                    <a:pt x="1886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5219687" y="5507608"/>
              <a:ext cx="194945" cy="3810"/>
            </a:xfrm>
            <a:custGeom>
              <a:avLst/>
              <a:gdLst/>
              <a:ahLst/>
              <a:cxnLst/>
              <a:rect l="l" t="t" r="r" b="b"/>
              <a:pathLst>
                <a:path w="194945" h="3810">
                  <a:moveTo>
                    <a:pt x="194348" y="0"/>
                  </a:moveTo>
                  <a:lnTo>
                    <a:pt x="0" y="0"/>
                  </a:lnTo>
                  <a:lnTo>
                    <a:pt x="1574" y="1600"/>
                  </a:lnTo>
                  <a:lnTo>
                    <a:pt x="3162" y="3200"/>
                  </a:lnTo>
                  <a:lnTo>
                    <a:pt x="191770" y="3200"/>
                  </a:lnTo>
                  <a:lnTo>
                    <a:pt x="193065" y="1600"/>
                  </a:lnTo>
                  <a:lnTo>
                    <a:pt x="19434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5218098" y="5505995"/>
              <a:ext cx="197485" cy="1905"/>
            </a:xfrm>
            <a:custGeom>
              <a:avLst/>
              <a:gdLst/>
              <a:ahLst/>
              <a:cxnLst/>
              <a:rect l="l" t="t" r="r" b="b"/>
              <a:pathLst>
                <a:path w="197485" h="1904">
                  <a:moveTo>
                    <a:pt x="0" y="0"/>
                  </a:moveTo>
                  <a:lnTo>
                    <a:pt x="1580" y="1600"/>
                  </a:lnTo>
                  <a:lnTo>
                    <a:pt x="195951" y="1600"/>
                  </a:lnTo>
                  <a:lnTo>
                    <a:pt x="1972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5216518" y="5504395"/>
              <a:ext cx="200660" cy="1905"/>
            </a:xfrm>
            <a:custGeom>
              <a:avLst/>
              <a:gdLst/>
              <a:ahLst/>
              <a:cxnLst/>
              <a:rect l="l" t="t" r="r" b="b"/>
              <a:pathLst>
                <a:path w="200660" h="1904">
                  <a:moveTo>
                    <a:pt x="0" y="0"/>
                  </a:moveTo>
                  <a:lnTo>
                    <a:pt x="1580" y="1600"/>
                  </a:lnTo>
                  <a:lnTo>
                    <a:pt x="198817" y="1600"/>
                  </a:lnTo>
                  <a:lnTo>
                    <a:pt x="2001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5214938" y="5502795"/>
              <a:ext cx="203200" cy="1905"/>
            </a:xfrm>
            <a:custGeom>
              <a:avLst/>
              <a:gdLst/>
              <a:ahLst/>
              <a:cxnLst/>
              <a:rect l="l" t="t" r="r" b="b"/>
              <a:pathLst>
                <a:path w="203200" h="1904">
                  <a:moveTo>
                    <a:pt x="0" y="0"/>
                  </a:moveTo>
                  <a:lnTo>
                    <a:pt x="1580" y="1600"/>
                  </a:lnTo>
                  <a:lnTo>
                    <a:pt x="201684" y="1600"/>
                  </a:lnTo>
                  <a:lnTo>
                    <a:pt x="2029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5213358" y="5501195"/>
              <a:ext cx="206375" cy="1905"/>
            </a:xfrm>
            <a:custGeom>
              <a:avLst/>
              <a:gdLst/>
              <a:ahLst/>
              <a:cxnLst/>
              <a:rect l="l" t="t" r="r" b="b"/>
              <a:pathLst>
                <a:path w="206375" h="1904">
                  <a:moveTo>
                    <a:pt x="0" y="0"/>
                  </a:moveTo>
                  <a:lnTo>
                    <a:pt x="1580" y="1600"/>
                  </a:lnTo>
                  <a:lnTo>
                    <a:pt x="204550" y="1600"/>
                  </a:lnTo>
                  <a:lnTo>
                    <a:pt x="2058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5211889" y="549970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1579" y="1487"/>
                  </a:lnTo>
                  <a:lnTo>
                    <a:pt x="207304" y="1487"/>
                  </a:lnTo>
                  <a:lnTo>
                    <a:pt x="208406" y="1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5212003" y="5497982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5212003" y="5496382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5212003" y="5494781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5212003" y="5493181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5212003" y="5491581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5212003" y="548996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5212003" y="548836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5212003" y="548676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5212003" y="5485167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5212003" y="5483567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5212003" y="548195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5212003" y="548035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5212003" y="547875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5212003" y="5475541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1612"/>
                  </a:moveTo>
                  <a:lnTo>
                    <a:pt x="0" y="1612"/>
                  </a:lnTo>
                  <a:lnTo>
                    <a:pt x="0" y="3213"/>
                  </a:lnTo>
                  <a:lnTo>
                    <a:pt x="208292" y="3213"/>
                  </a:lnTo>
                  <a:lnTo>
                    <a:pt x="208292" y="1612"/>
                  </a:lnTo>
                  <a:close/>
                </a:path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5212003" y="5473941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5212003" y="547234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5212003" y="5469140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5212003" y="5467527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5212003" y="5465927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5212003" y="5462726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5212003" y="546112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5212003" y="545951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5212003" y="545791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5212003" y="545631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5212003" y="545471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5212003" y="545311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5212003" y="545150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5212003" y="544990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5212003" y="5446699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5212003" y="544508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5212003" y="5441886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5212003" y="544028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5212003" y="5437072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1612"/>
                  </a:moveTo>
                  <a:lnTo>
                    <a:pt x="0" y="1612"/>
                  </a:lnTo>
                  <a:lnTo>
                    <a:pt x="0" y="3213"/>
                  </a:lnTo>
                  <a:lnTo>
                    <a:pt x="208292" y="3213"/>
                  </a:lnTo>
                  <a:lnTo>
                    <a:pt x="208292" y="1612"/>
                  </a:lnTo>
                  <a:close/>
                </a:path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5212003" y="5435472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5212003" y="5432272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5212003" y="5430672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5212003" y="5429059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5212003" y="5427459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5212003" y="542585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5212003" y="542425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5212003" y="5422645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5212003" y="5421045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5212003" y="5419445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5212003" y="5416244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5212003" y="5413031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5212003" y="5411431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5212003" y="5409831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5212003" y="5408231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5212003" y="540661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5212003" y="540501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5212003" y="540341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5212003" y="5400217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5212003" y="539860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5212003" y="539700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5212003" y="539540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5212003" y="539380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5212003" y="5390590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5212003" y="538899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5212003" y="538739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5212003" y="538579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5212003" y="5384177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5212003" y="5380977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5212003" y="537937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5212003" y="537777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5212003" y="537616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5212003" y="5372963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5212003" y="537136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5212003" y="536976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5212003" y="536815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5212003" y="5364949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5212003" y="5363349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5212003" y="536173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5212003" y="5358536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5212003" y="5355335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5212003" y="5352122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5212003" y="5348922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5212003" y="5345721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5212003" y="5342521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5212003" y="5339308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5212003" y="533770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5212003" y="533610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5212003" y="5332894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1612"/>
                  </a:moveTo>
                  <a:lnTo>
                    <a:pt x="0" y="1612"/>
                  </a:lnTo>
                  <a:lnTo>
                    <a:pt x="0" y="3213"/>
                  </a:lnTo>
                  <a:lnTo>
                    <a:pt x="208292" y="3213"/>
                  </a:lnTo>
                  <a:lnTo>
                    <a:pt x="208292" y="1612"/>
                  </a:lnTo>
                  <a:close/>
                </a:path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5212003" y="533129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5212003" y="532969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5212003" y="532809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5212003" y="5324881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1612"/>
                  </a:moveTo>
                  <a:lnTo>
                    <a:pt x="0" y="1612"/>
                  </a:lnTo>
                  <a:lnTo>
                    <a:pt x="0" y="3213"/>
                  </a:lnTo>
                  <a:lnTo>
                    <a:pt x="208292" y="3213"/>
                  </a:lnTo>
                  <a:lnTo>
                    <a:pt x="208292" y="1612"/>
                  </a:lnTo>
                  <a:close/>
                </a:path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5212003" y="5323281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5212003" y="532168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5212003" y="532008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5212003" y="5316867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1612"/>
                  </a:moveTo>
                  <a:lnTo>
                    <a:pt x="0" y="1612"/>
                  </a:lnTo>
                  <a:lnTo>
                    <a:pt x="0" y="3213"/>
                  </a:lnTo>
                  <a:lnTo>
                    <a:pt x="208292" y="3213"/>
                  </a:lnTo>
                  <a:lnTo>
                    <a:pt x="208292" y="1612"/>
                  </a:lnTo>
                  <a:close/>
                </a:path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5212003" y="5315267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5212003" y="5313667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5212003" y="531206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5212003" y="531045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5212003" y="5307253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5212003" y="530565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5212003" y="530405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5212003" y="530244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5212003" y="530084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5212003" y="5297639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5212003" y="5296039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5212003" y="529442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5212003" y="529282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5212003" y="529122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5212003" y="528962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5212003" y="5288025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5212003" y="5284812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5212003" y="5281612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5212003" y="5280012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5212003" y="5278399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5212003" y="5276799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5212003" y="527519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5212003" y="527359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5212003" y="527199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5212003" y="5270385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5212003" y="5268785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5212003" y="5265584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5212003" y="526398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5212003" y="5260771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5212003" y="5259171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5212003" y="5255970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5212003" y="5254358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5212003" y="5251157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5212003" y="5249557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5212003" y="5247957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5212003" y="524634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5212003" y="524474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5212003" y="5243144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5212003" y="524154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5212003" y="523994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5212003" y="523833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5212003" y="5235130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5212003" y="5233530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5212003" y="5231929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5212003" y="5228716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5212003" y="522711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5212003" y="522551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5212003" y="5222303"/>
              <a:ext cx="208915" cy="3810"/>
            </a:xfrm>
            <a:custGeom>
              <a:avLst/>
              <a:gdLst/>
              <a:ahLst/>
              <a:cxnLst/>
              <a:rect l="l" t="t" r="r" b="b"/>
              <a:pathLst>
                <a:path w="208914" h="3810">
                  <a:moveTo>
                    <a:pt x="2082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208292" y="3200"/>
                  </a:lnTo>
                  <a:lnTo>
                    <a:pt x="208292" y="1600"/>
                  </a:lnTo>
                  <a:lnTo>
                    <a:pt x="20829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5212003" y="5220703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5212003" y="5219102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5212003" y="5217502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5212003" y="5215889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5212003" y="5214289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5212003" y="5212689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5212003" y="5211089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5212003" y="5209489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5212003" y="5207876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5212003" y="5206275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5212003" y="5204675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5212003" y="5203075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5212003" y="5201475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5212003" y="5199862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5212003" y="5198262"/>
              <a:ext cx="208915" cy="1905"/>
            </a:xfrm>
            <a:custGeom>
              <a:avLst/>
              <a:gdLst/>
              <a:ahLst/>
              <a:cxnLst/>
              <a:rect l="l" t="t" r="r" b="b"/>
              <a:pathLst>
                <a:path w="208914" h="1904">
                  <a:moveTo>
                    <a:pt x="0" y="0"/>
                  </a:moveTo>
                  <a:lnTo>
                    <a:pt x="0" y="1600"/>
                  </a:lnTo>
                  <a:lnTo>
                    <a:pt x="208292" y="1600"/>
                  </a:lnTo>
                  <a:lnTo>
                    <a:pt x="208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5212080" y="5196661"/>
              <a:ext cx="208279" cy="1905"/>
            </a:xfrm>
            <a:custGeom>
              <a:avLst/>
              <a:gdLst/>
              <a:ahLst/>
              <a:cxnLst/>
              <a:rect l="l" t="t" r="r" b="b"/>
              <a:pathLst>
                <a:path w="208279" h="1904">
                  <a:moveTo>
                    <a:pt x="208280" y="520"/>
                  </a:moveTo>
                  <a:lnTo>
                    <a:pt x="207010" y="520"/>
                  </a:lnTo>
                  <a:lnTo>
                    <a:pt x="207010" y="0"/>
                  </a:lnTo>
                  <a:lnTo>
                    <a:pt x="1270" y="0"/>
                  </a:lnTo>
                  <a:lnTo>
                    <a:pt x="1270" y="508"/>
                  </a:lnTo>
                  <a:lnTo>
                    <a:pt x="0" y="508"/>
                  </a:lnTo>
                  <a:lnTo>
                    <a:pt x="0" y="1600"/>
                  </a:lnTo>
                  <a:lnTo>
                    <a:pt x="1270" y="1600"/>
                  </a:lnTo>
                  <a:lnTo>
                    <a:pt x="207010" y="1600"/>
                  </a:lnTo>
                  <a:lnTo>
                    <a:pt x="208280" y="1600"/>
                  </a:lnTo>
                  <a:lnTo>
                    <a:pt x="208280" y="52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5213245" y="5195061"/>
              <a:ext cx="206375" cy="1905"/>
            </a:xfrm>
            <a:custGeom>
              <a:avLst/>
              <a:gdLst/>
              <a:ahLst/>
              <a:cxnLst/>
              <a:rect l="l" t="t" r="r" b="b"/>
              <a:pathLst>
                <a:path w="206375" h="1904">
                  <a:moveTo>
                    <a:pt x="0" y="1600"/>
                  </a:moveTo>
                  <a:lnTo>
                    <a:pt x="206040" y="1600"/>
                  </a:lnTo>
                  <a:lnTo>
                    <a:pt x="204671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5214927" y="5193461"/>
              <a:ext cx="203200" cy="1905"/>
            </a:xfrm>
            <a:custGeom>
              <a:avLst/>
              <a:gdLst/>
              <a:ahLst/>
              <a:cxnLst/>
              <a:rect l="l" t="t" r="r" b="b"/>
              <a:pathLst>
                <a:path w="203200" h="1904">
                  <a:moveTo>
                    <a:pt x="0" y="1600"/>
                  </a:moveTo>
                  <a:lnTo>
                    <a:pt x="202989" y="1600"/>
                  </a:lnTo>
                  <a:lnTo>
                    <a:pt x="201620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5216614" y="5190248"/>
              <a:ext cx="200025" cy="3810"/>
            </a:xfrm>
            <a:custGeom>
              <a:avLst/>
              <a:gdLst/>
              <a:ahLst/>
              <a:cxnLst/>
              <a:rect l="l" t="t" r="r" b="b"/>
              <a:pathLst>
                <a:path w="200025" h="3810">
                  <a:moveTo>
                    <a:pt x="199910" y="3200"/>
                  </a:moveTo>
                  <a:lnTo>
                    <a:pt x="198551" y="1600"/>
                  </a:lnTo>
                  <a:lnTo>
                    <a:pt x="197180" y="0"/>
                  </a:lnTo>
                  <a:lnTo>
                    <a:pt x="3365" y="0"/>
                  </a:lnTo>
                  <a:lnTo>
                    <a:pt x="1689" y="1600"/>
                  </a:lnTo>
                  <a:lnTo>
                    <a:pt x="0" y="3200"/>
                  </a:lnTo>
                  <a:lnTo>
                    <a:pt x="199910" y="320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5219987" y="5188648"/>
              <a:ext cx="194310" cy="1905"/>
            </a:xfrm>
            <a:custGeom>
              <a:avLst/>
              <a:gdLst/>
              <a:ahLst/>
              <a:cxnLst/>
              <a:rect l="l" t="t" r="r" b="b"/>
              <a:pathLst>
                <a:path w="194310" h="1904">
                  <a:moveTo>
                    <a:pt x="0" y="1600"/>
                  </a:moveTo>
                  <a:lnTo>
                    <a:pt x="193811" y="1600"/>
                  </a:lnTo>
                  <a:lnTo>
                    <a:pt x="192442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5221670" y="5187048"/>
              <a:ext cx="191135" cy="1905"/>
            </a:xfrm>
            <a:custGeom>
              <a:avLst/>
              <a:gdLst/>
              <a:ahLst/>
              <a:cxnLst/>
              <a:rect l="l" t="t" r="r" b="b"/>
              <a:pathLst>
                <a:path w="191135" h="1904">
                  <a:moveTo>
                    <a:pt x="0" y="1600"/>
                  </a:moveTo>
                  <a:lnTo>
                    <a:pt x="190759" y="1600"/>
                  </a:lnTo>
                  <a:lnTo>
                    <a:pt x="189390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5223352" y="5185447"/>
              <a:ext cx="187960" cy="1905"/>
            </a:xfrm>
            <a:custGeom>
              <a:avLst/>
              <a:gdLst/>
              <a:ahLst/>
              <a:cxnLst/>
              <a:rect l="l" t="t" r="r" b="b"/>
              <a:pathLst>
                <a:path w="187960" h="1904">
                  <a:moveTo>
                    <a:pt x="0" y="1600"/>
                  </a:moveTo>
                  <a:lnTo>
                    <a:pt x="187708" y="1600"/>
                  </a:lnTo>
                  <a:lnTo>
                    <a:pt x="186339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5225048" y="5183835"/>
              <a:ext cx="184785" cy="1905"/>
            </a:xfrm>
            <a:custGeom>
              <a:avLst/>
              <a:gdLst/>
              <a:ahLst/>
              <a:cxnLst/>
              <a:rect l="l" t="t" r="r" b="b"/>
              <a:pathLst>
                <a:path w="184785" h="1904">
                  <a:moveTo>
                    <a:pt x="0" y="1600"/>
                  </a:moveTo>
                  <a:lnTo>
                    <a:pt x="184633" y="1600"/>
                  </a:lnTo>
                  <a:lnTo>
                    <a:pt x="183264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5226730" y="5182234"/>
              <a:ext cx="181610" cy="1905"/>
            </a:xfrm>
            <a:custGeom>
              <a:avLst/>
              <a:gdLst/>
              <a:ahLst/>
              <a:cxnLst/>
              <a:rect l="l" t="t" r="r" b="b"/>
              <a:pathLst>
                <a:path w="181610" h="1904">
                  <a:moveTo>
                    <a:pt x="0" y="1600"/>
                  </a:moveTo>
                  <a:lnTo>
                    <a:pt x="181581" y="1600"/>
                  </a:lnTo>
                  <a:lnTo>
                    <a:pt x="180212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5228412" y="5180634"/>
              <a:ext cx="179070" cy="1905"/>
            </a:xfrm>
            <a:custGeom>
              <a:avLst/>
              <a:gdLst/>
              <a:ahLst/>
              <a:cxnLst/>
              <a:rect l="l" t="t" r="r" b="b"/>
              <a:pathLst>
                <a:path w="179070" h="1904">
                  <a:moveTo>
                    <a:pt x="0" y="1600"/>
                  </a:moveTo>
                  <a:lnTo>
                    <a:pt x="178530" y="1600"/>
                  </a:lnTo>
                  <a:lnTo>
                    <a:pt x="177161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5230095" y="5179034"/>
              <a:ext cx="175895" cy="1905"/>
            </a:xfrm>
            <a:custGeom>
              <a:avLst/>
              <a:gdLst/>
              <a:ahLst/>
              <a:cxnLst/>
              <a:rect l="l" t="t" r="r" b="b"/>
              <a:pathLst>
                <a:path w="175895" h="1904">
                  <a:moveTo>
                    <a:pt x="0" y="1600"/>
                  </a:moveTo>
                  <a:lnTo>
                    <a:pt x="175479" y="1600"/>
                  </a:lnTo>
                  <a:lnTo>
                    <a:pt x="174110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5231777" y="5177434"/>
              <a:ext cx="172720" cy="1905"/>
            </a:xfrm>
            <a:custGeom>
              <a:avLst/>
              <a:gdLst/>
              <a:ahLst/>
              <a:cxnLst/>
              <a:rect l="l" t="t" r="r" b="b"/>
              <a:pathLst>
                <a:path w="172720" h="1904">
                  <a:moveTo>
                    <a:pt x="0" y="1600"/>
                  </a:moveTo>
                  <a:lnTo>
                    <a:pt x="172427" y="1600"/>
                  </a:lnTo>
                  <a:lnTo>
                    <a:pt x="171058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5233472" y="5175821"/>
              <a:ext cx="169545" cy="1905"/>
            </a:xfrm>
            <a:custGeom>
              <a:avLst/>
              <a:gdLst/>
              <a:ahLst/>
              <a:cxnLst/>
              <a:rect l="l" t="t" r="r" b="b"/>
              <a:pathLst>
                <a:path w="169545" h="1904">
                  <a:moveTo>
                    <a:pt x="0" y="1600"/>
                  </a:moveTo>
                  <a:lnTo>
                    <a:pt x="169352" y="1600"/>
                  </a:lnTo>
                  <a:lnTo>
                    <a:pt x="167983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5235155" y="5174221"/>
              <a:ext cx="166370" cy="1905"/>
            </a:xfrm>
            <a:custGeom>
              <a:avLst/>
              <a:gdLst/>
              <a:ahLst/>
              <a:cxnLst/>
              <a:rect l="l" t="t" r="r" b="b"/>
              <a:pathLst>
                <a:path w="166370" h="1904">
                  <a:moveTo>
                    <a:pt x="0" y="1600"/>
                  </a:moveTo>
                  <a:lnTo>
                    <a:pt x="166300" y="1600"/>
                  </a:lnTo>
                  <a:lnTo>
                    <a:pt x="164931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5236837" y="5172620"/>
              <a:ext cx="163830" cy="1905"/>
            </a:xfrm>
            <a:custGeom>
              <a:avLst/>
              <a:gdLst/>
              <a:ahLst/>
              <a:cxnLst/>
              <a:rect l="l" t="t" r="r" b="b"/>
              <a:pathLst>
                <a:path w="163829" h="1904">
                  <a:moveTo>
                    <a:pt x="0" y="1600"/>
                  </a:moveTo>
                  <a:lnTo>
                    <a:pt x="163249" y="1600"/>
                  </a:lnTo>
                  <a:lnTo>
                    <a:pt x="161880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5238519" y="5171020"/>
              <a:ext cx="160655" cy="1905"/>
            </a:xfrm>
            <a:custGeom>
              <a:avLst/>
              <a:gdLst/>
              <a:ahLst/>
              <a:cxnLst/>
              <a:rect l="l" t="t" r="r" b="b"/>
              <a:pathLst>
                <a:path w="160654" h="1904">
                  <a:moveTo>
                    <a:pt x="0" y="1600"/>
                  </a:moveTo>
                  <a:lnTo>
                    <a:pt x="160198" y="1600"/>
                  </a:lnTo>
                  <a:lnTo>
                    <a:pt x="158829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5240202" y="5169420"/>
              <a:ext cx="157480" cy="1905"/>
            </a:xfrm>
            <a:custGeom>
              <a:avLst/>
              <a:gdLst/>
              <a:ahLst/>
              <a:cxnLst/>
              <a:rect l="l" t="t" r="r" b="b"/>
              <a:pathLst>
                <a:path w="157479" h="1904">
                  <a:moveTo>
                    <a:pt x="0" y="1600"/>
                  </a:moveTo>
                  <a:lnTo>
                    <a:pt x="157147" y="1600"/>
                  </a:lnTo>
                  <a:lnTo>
                    <a:pt x="155778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5241897" y="5167807"/>
              <a:ext cx="154305" cy="1905"/>
            </a:xfrm>
            <a:custGeom>
              <a:avLst/>
              <a:gdLst/>
              <a:ahLst/>
              <a:cxnLst/>
              <a:rect l="l" t="t" r="r" b="b"/>
              <a:pathLst>
                <a:path w="154304" h="1904">
                  <a:moveTo>
                    <a:pt x="0" y="1600"/>
                  </a:moveTo>
                  <a:lnTo>
                    <a:pt x="154071" y="1600"/>
                  </a:lnTo>
                  <a:lnTo>
                    <a:pt x="152702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5243580" y="5166207"/>
              <a:ext cx="151130" cy="1905"/>
            </a:xfrm>
            <a:custGeom>
              <a:avLst/>
              <a:gdLst/>
              <a:ahLst/>
              <a:cxnLst/>
              <a:rect l="l" t="t" r="r" b="b"/>
              <a:pathLst>
                <a:path w="151129" h="1904">
                  <a:moveTo>
                    <a:pt x="0" y="1600"/>
                  </a:moveTo>
                  <a:lnTo>
                    <a:pt x="151020" y="1600"/>
                  </a:lnTo>
                  <a:lnTo>
                    <a:pt x="149651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5245262" y="5164607"/>
              <a:ext cx="148590" cy="1905"/>
            </a:xfrm>
            <a:custGeom>
              <a:avLst/>
              <a:gdLst/>
              <a:ahLst/>
              <a:cxnLst/>
              <a:rect l="l" t="t" r="r" b="b"/>
              <a:pathLst>
                <a:path w="148589" h="1904">
                  <a:moveTo>
                    <a:pt x="0" y="1600"/>
                  </a:moveTo>
                  <a:lnTo>
                    <a:pt x="147968" y="1600"/>
                  </a:lnTo>
                  <a:lnTo>
                    <a:pt x="146599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5246944" y="5163007"/>
              <a:ext cx="145415" cy="1905"/>
            </a:xfrm>
            <a:custGeom>
              <a:avLst/>
              <a:gdLst/>
              <a:ahLst/>
              <a:cxnLst/>
              <a:rect l="l" t="t" r="r" b="b"/>
              <a:pathLst>
                <a:path w="145414" h="1904">
                  <a:moveTo>
                    <a:pt x="0" y="1600"/>
                  </a:moveTo>
                  <a:lnTo>
                    <a:pt x="144917" y="1600"/>
                  </a:lnTo>
                  <a:lnTo>
                    <a:pt x="143548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5248627" y="5161406"/>
              <a:ext cx="142240" cy="1905"/>
            </a:xfrm>
            <a:custGeom>
              <a:avLst/>
              <a:gdLst/>
              <a:ahLst/>
              <a:cxnLst/>
              <a:rect l="l" t="t" r="r" b="b"/>
              <a:pathLst>
                <a:path w="142239" h="1904">
                  <a:moveTo>
                    <a:pt x="0" y="1600"/>
                  </a:moveTo>
                  <a:lnTo>
                    <a:pt x="141866" y="1600"/>
                  </a:lnTo>
                  <a:lnTo>
                    <a:pt x="140497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5250322" y="5159793"/>
              <a:ext cx="139065" cy="1905"/>
            </a:xfrm>
            <a:custGeom>
              <a:avLst/>
              <a:gdLst/>
              <a:ahLst/>
              <a:cxnLst/>
              <a:rect l="l" t="t" r="r" b="b"/>
              <a:pathLst>
                <a:path w="139064" h="1904">
                  <a:moveTo>
                    <a:pt x="0" y="1600"/>
                  </a:moveTo>
                  <a:lnTo>
                    <a:pt x="138790" y="1600"/>
                  </a:lnTo>
                  <a:lnTo>
                    <a:pt x="137421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5252005" y="5158193"/>
              <a:ext cx="135890" cy="1905"/>
            </a:xfrm>
            <a:custGeom>
              <a:avLst/>
              <a:gdLst/>
              <a:ahLst/>
              <a:cxnLst/>
              <a:rect l="l" t="t" r="r" b="b"/>
              <a:pathLst>
                <a:path w="135889" h="1904">
                  <a:moveTo>
                    <a:pt x="0" y="1600"/>
                  </a:moveTo>
                  <a:lnTo>
                    <a:pt x="135739" y="1600"/>
                  </a:lnTo>
                  <a:lnTo>
                    <a:pt x="134370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5253687" y="5156593"/>
              <a:ext cx="132715" cy="1905"/>
            </a:xfrm>
            <a:custGeom>
              <a:avLst/>
              <a:gdLst/>
              <a:ahLst/>
              <a:cxnLst/>
              <a:rect l="l" t="t" r="r" b="b"/>
              <a:pathLst>
                <a:path w="132714" h="1904">
                  <a:moveTo>
                    <a:pt x="0" y="1600"/>
                  </a:moveTo>
                  <a:lnTo>
                    <a:pt x="132688" y="1600"/>
                  </a:lnTo>
                  <a:lnTo>
                    <a:pt x="131319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5255369" y="5154993"/>
              <a:ext cx="130175" cy="1905"/>
            </a:xfrm>
            <a:custGeom>
              <a:avLst/>
              <a:gdLst/>
              <a:ahLst/>
              <a:cxnLst/>
              <a:rect l="l" t="t" r="r" b="b"/>
              <a:pathLst>
                <a:path w="130175" h="1904">
                  <a:moveTo>
                    <a:pt x="0" y="1600"/>
                  </a:moveTo>
                  <a:lnTo>
                    <a:pt x="129636" y="1600"/>
                  </a:lnTo>
                  <a:lnTo>
                    <a:pt x="128267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5257051" y="515339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4">
                  <a:moveTo>
                    <a:pt x="0" y="1600"/>
                  </a:moveTo>
                  <a:lnTo>
                    <a:pt x="126585" y="1600"/>
                  </a:lnTo>
                  <a:lnTo>
                    <a:pt x="125216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5258747" y="5151780"/>
              <a:ext cx="123825" cy="1905"/>
            </a:xfrm>
            <a:custGeom>
              <a:avLst/>
              <a:gdLst/>
              <a:ahLst/>
              <a:cxnLst/>
              <a:rect l="l" t="t" r="r" b="b"/>
              <a:pathLst>
                <a:path w="123825" h="1904">
                  <a:moveTo>
                    <a:pt x="0" y="1600"/>
                  </a:moveTo>
                  <a:lnTo>
                    <a:pt x="123510" y="1600"/>
                  </a:lnTo>
                  <a:lnTo>
                    <a:pt x="122141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5260429" y="5150180"/>
              <a:ext cx="120650" cy="1905"/>
            </a:xfrm>
            <a:custGeom>
              <a:avLst/>
              <a:gdLst/>
              <a:ahLst/>
              <a:cxnLst/>
              <a:rect l="l" t="t" r="r" b="b"/>
              <a:pathLst>
                <a:path w="120650" h="1904">
                  <a:moveTo>
                    <a:pt x="0" y="1600"/>
                  </a:moveTo>
                  <a:lnTo>
                    <a:pt x="120458" y="1600"/>
                  </a:lnTo>
                  <a:lnTo>
                    <a:pt x="119089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5262112" y="5148579"/>
              <a:ext cx="117475" cy="1905"/>
            </a:xfrm>
            <a:custGeom>
              <a:avLst/>
              <a:gdLst/>
              <a:ahLst/>
              <a:cxnLst/>
              <a:rect l="l" t="t" r="r" b="b"/>
              <a:pathLst>
                <a:path w="117475" h="1904">
                  <a:moveTo>
                    <a:pt x="0" y="1600"/>
                  </a:moveTo>
                  <a:lnTo>
                    <a:pt x="117407" y="1600"/>
                  </a:lnTo>
                  <a:lnTo>
                    <a:pt x="116038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5263794" y="5146979"/>
              <a:ext cx="114935" cy="1905"/>
            </a:xfrm>
            <a:custGeom>
              <a:avLst/>
              <a:gdLst/>
              <a:ahLst/>
              <a:cxnLst/>
              <a:rect l="l" t="t" r="r" b="b"/>
              <a:pathLst>
                <a:path w="114935" h="1904">
                  <a:moveTo>
                    <a:pt x="0" y="1600"/>
                  </a:moveTo>
                  <a:lnTo>
                    <a:pt x="114356" y="1600"/>
                  </a:lnTo>
                  <a:lnTo>
                    <a:pt x="112987" y="0"/>
                  </a:lnTo>
                  <a:lnTo>
                    <a:pt x="1682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5265483" y="5145366"/>
              <a:ext cx="111760" cy="1905"/>
            </a:xfrm>
            <a:custGeom>
              <a:avLst/>
              <a:gdLst/>
              <a:ahLst/>
              <a:cxnLst/>
              <a:rect l="l" t="t" r="r" b="b"/>
              <a:pathLst>
                <a:path w="111760" h="1904">
                  <a:moveTo>
                    <a:pt x="111277" y="1600"/>
                  </a:moveTo>
                  <a:lnTo>
                    <a:pt x="109918" y="0"/>
                  </a:lnTo>
                  <a:lnTo>
                    <a:pt x="1689" y="0"/>
                  </a:lnTo>
                  <a:lnTo>
                    <a:pt x="0" y="1600"/>
                  </a:lnTo>
                  <a:lnTo>
                    <a:pt x="111277" y="160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5212003" y="5145366"/>
              <a:ext cx="208915" cy="410845"/>
            </a:xfrm>
            <a:custGeom>
              <a:avLst/>
              <a:gdLst/>
              <a:ahLst/>
              <a:cxnLst/>
              <a:rect l="l" t="t" r="r" b="b"/>
              <a:pathLst>
                <a:path w="208914" h="410845">
                  <a:moveTo>
                    <a:pt x="0" y="52476"/>
                  </a:moveTo>
                  <a:lnTo>
                    <a:pt x="55168" y="0"/>
                  </a:lnTo>
                  <a:lnTo>
                    <a:pt x="163398" y="0"/>
                  </a:lnTo>
                  <a:lnTo>
                    <a:pt x="208292" y="52476"/>
                  </a:lnTo>
                  <a:lnTo>
                    <a:pt x="208292" y="354456"/>
                  </a:lnTo>
                  <a:lnTo>
                    <a:pt x="163398" y="410324"/>
                  </a:lnTo>
                  <a:lnTo>
                    <a:pt x="55168" y="410324"/>
                  </a:lnTo>
                  <a:lnTo>
                    <a:pt x="0" y="354456"/>
                  </a:lnTo>
                  <a:lnTo>
                    <a:pt x="0" y="524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3282251" y="549864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3282251" y="549746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3282251" y="549629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3282251" y="549511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3282251" y="549393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3282251" y="549274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3282251" y="549158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3282251" y="549040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3282251" y="548921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3282251" y="548805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3282251" y="548686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3282251" y="548568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3282251" y="548452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3282251" y="54833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3282251" y="548215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3282251" y="548098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3282251" y="547980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3282251" y="547862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3282251" y="547744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3282251" y="547627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3282251" y="547509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3282251" y="547391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3282251" y="547274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3282251" y="54715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3282251" y="547038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3282251" y="546921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3282251" y="546803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3282251" y="546685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3282251" y="546450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3282251" y="546332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3282251" y="546214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3282251" y="546097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3282251" y="545979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3282251" y="545861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3282251" y="545744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3282251" y="545626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3282251" y="545508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3282251" y="54539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3282251" y="545273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3282251" y="545155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3282251" y="545036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3282251" y="544920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3282251" y="544802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3282251" y="54468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3282251" y="544567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3282251" y="544448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3282251" y="544330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3282251" y="544095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3282251" y="543977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3282251" y="543859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3282251" y="543624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3282251" y="54350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3282251" y="543389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3282251" y="543153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3282251" y="543036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3282251" y="542918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3282251" y="542800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3282251" y="542683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3282251" y="542565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3282251" y="542447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3282251" y="542329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3282251" y="542212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3282251" y="541976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3282251" y="541859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3282251" y="541623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3282251" y="541506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3282251" y="541270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3282251" y="541153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3282251" y="540917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3282251" y="540799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3282251" y="540682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3282251" y="540564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3282251" y="540445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3282251" y="540329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3282251" y="540210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3282251" y="540092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3282251" y="539976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3282251" y="539739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3282251" y="539504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/>
            <p:cNvSpPr/>
            <p:nvPr/>
          </p:nvSpPr>
          <p:spPr>
            <a:xfrm>
              <a:off x="3282251" y="539386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/>
            <p:cNvSpPr/>
            <p:nvPr/>
          </p:nvSpPr>
          <p:spPr>
            <a:xfrm>
              <a:off x="3282251" y="539268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3282251" y="539151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3282251" y="539033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3282251" y="538915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3282251" y="538798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3282251" y="538562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3282251" y="538445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3282251" y="538327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3282251" y="538209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3282251" y="53809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3282251" y="537856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3282251" y="537738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3282251" y="537621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3282251" y="537503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3282251" y="537385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3282251" y="537150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3282251" y="537032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3282251" y="536914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3282251" y="536797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3282251" y="536561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3282251" y="536444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3282251" y="536326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3282251" y="536207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3282251" y="535972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3282251" y="535854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3282251" y="535738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3282251" y="535501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3282251" y="535266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3282251" y="535030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3282251" y="534795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3282251" y="534560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3282251" y="534324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3282251" y="534089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3282251" y="533971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3282251" y="533854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3282251" y="533618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3282251" y="533500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3282251" y="533383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3282251" y="533265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3282251" y="533030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3282251" y="532912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3282251" y="532794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3282251" y="532677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3282251" y="532441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3282251" y="532324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3282251" y="532206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3282251" y="532088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3282251" y="531969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3282251" y="531735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3282251" y="531616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3282251" y="531500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3282251" y="531381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3282251" y="531263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3282251" y="531028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3282251" y="530910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3282251" y="530792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3282251" y="530675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3282251" y="530557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3282251" y="530439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3282251" y="530322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3282251" y="530086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3282251" y="529851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3282251" y="529733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3282251" y="52961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3282251" y="529498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3282251" y="529380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3282251" y="529262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3282251" y="529145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3282251" y="529027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3282251" y="528909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3282251" y="5286743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3282251" y="528556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3282251" y="528321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3282251" y="528203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3282251" y="527968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3282251" y="527850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3282251" y="527615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3282251" y="527497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3282251" y="527378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3282251" y="527262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3282251" y="52714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3282251" y="527025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3282251" y="526909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3282251" y="526790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3282251" y="526672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3282251" y="526437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3282251" y="526319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3282251" y="526201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3282251" y="525966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3282251" y="525848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3282251" y="525731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3282251" y="525495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3282251" y="525378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3282251" y="525260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3282251" y="525142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3282251" y="525024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3282251" y="524907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3282251" y="524789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3282251" y="524671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3282251" y="524554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3282251" y="524436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3282251" y="524318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3282251" y="52420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3282251" y="524083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3282251" y="523965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3282251" y="523847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3282251" y="523730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3282251" y="523612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3282251" y="52349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3282251" y="523377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3282251" y="523140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3282251" y="523024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3282251" y="522905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3282251" y="522787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3282251" y="522671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3282251" y="522552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3282251" y="522434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3282251" y="52231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3282251" y="522199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3282251" y="522081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3282251" y="521963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3282251" y="521846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3282251" y="521728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3282251" y="521610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3282251" y="521493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3282251" y="521375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3282251" y="521257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3282251" y="521139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3282251" y="521022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3282251" y="520904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3282251" y="520786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3282251" y="520669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3282251" y="52055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3282251" y="520433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3282251" y="520316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3282251" y="520198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3282251" y="520080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3282251" y="519963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3282251" y="519845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3282251" y="5198452"/>
              <a:ext cx="299720" cy="301625"/>
            </a:xfrm>
            <a:custGeom>
              <a:avLst/>
              <a:gdLst/>
              <a:ahLst/>
              <a:cxnLst/>
              <a:rect l="l" t="t" r="r" b="b"/>
              <a:pathLst>
                <a:path w="299720" h="301625">
                  <a:moveTo>
                    <a:pt x="0" y="301370"/>
                  </a:moveTo>
                  <a:lnTo>
                    <a:pt x="0" y="0"/>
                  </a:lnTo>
                  <a:lnTo>
                    <a:pt x="299707" y="0"/>
                  </a:lnTo>
                  <a:lnTo>
                    <a:pt x="299707" y="301370"/>
                  </a:lnTo>
                  <a:lnTo>
                    <a:pt x="0" y="30137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5420296" y="549864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5420296" y="549746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5420296" y="549629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5420296" y="549511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5420296" y="549393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5420296" y="549274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5420296" y="549158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5420296" y="549040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5420296" y="548921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5420296" y="548805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5420296" y="548686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5420296" y="548568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5420296" y="548452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5420296" y="54833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5420296" y="548215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5420296" y="548098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5420296" y="547980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5420296" y="547862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5420296" y="547744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5420296" y="547627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5420296" y="547509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5420296" y="547391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5420296" y="547274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5420296" y="54715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5420296" y="547038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5420296" y="546921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5420296" y="546803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/>
            <p:cNvSpPr/>
            <p:nvPr/>
          </p:nvSpPr>
          <p:spPr>
            <a:xfrm>
              <a:off x="5420296" y="546685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5420296" y="546450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5420296" y="546332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5420296" y="546214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5420296" y="546097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5420296" y="545979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5420296" y="545861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5420296" y="545744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5420296" y="545626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5420296" y="545508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5420296" y="54539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5420296" y="545273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5420296" y="545155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5420296" y="545036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5420296" y="544920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5420296" y="544802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5420296" y="54468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5420296" y="544567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5420296" y="544448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/>
            <p:cNvSpPr/>
            <p:nvPr/>
          </p:nvSpPr>
          <p:spPr>
            <a:xfrm>
              <a:off x="5420296" y="544330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5420296" y="544095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5420296" y="543977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5420296" y="543859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5420296" y="543624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5420296" y="54350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5420296" y="543389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/>
            <p:cNvSpPr/>
            <p:nvPr/>
          </p:nvSpPr>
          <p:spPr>
            <a:xfrm>
              <a:off x="5420296" y="543153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5420296" y="543036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5420296" y="542918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5420296" y="542800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/>
            <p:cNvSpPr/>
            <p:nvPr/>
          </p:nvSpPr>
          <p:spPr>
            <a:xfrm>
              <a:off x="5420296" y="542683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/>
            <p:cNvSpPr/>
            <p:nvPr/>
          </p:nvSpPr>
          <p:spPr>
            <a:xfrm>
              <a:off x="5420296" y="542565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5420296" y="542447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5420296" y="542329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/>
            <p:cNvSpPr/>
            <p:nvPr/>
          </p:nvSpPr>
          <p:spPr>
            <a:xfrm>
              <a:off x="5420296" y="542212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/>
            <p:cNvSpPr/>
            <p:nvPr/>
          </p:nvSpPr>
          <p:spPr>
            <a:xfrm>
              <a:off x="5420296" y="541976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5420296" y="541859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5420296" y="541623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5420296" y="541506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5420296" y="541270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5420296" y="541153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5420296" y="540917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5420296" y="540799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5420296" y="540682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5420296" y="540564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5420296" y="540445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5420296" y="540329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5420296" y="540210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5420296" y="540092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5420296" y="539976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5420296" y="539739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5420296" y="539504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5420296" y="539386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5420296" y="539268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5420296" y="539151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5420296" y="539033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5420296" y="538915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5420296" y="538798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5420296" y="538562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5420296" y="538445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5420296" y="538327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5420296" y="538209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5420296" y="53809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5420296" y="537856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5420296" y="537738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5420296" y="537621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5420296" y="537503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5420296" y="537385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5420296" y="537150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5420296" y="537032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5420296" y="536914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5420296" y="536797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5420296" y="536561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5420296" y="536444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5420296" y="536326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5420296" y="536207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5420296" y="535972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5420296" y="535854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5420296" y="535738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5420296" y="535501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5420296" y="535266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5420296" y="535030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5420296" y="534795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5420296" y="534560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5420296" y="534324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5420296" y="534089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5420296" y="533971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5420296" y="533854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5420296" y="533618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5420296" y="533500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5420296" y="533383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5420296" y="533265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5420296" y="533030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5420296" y="532912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5420296" y="532794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5420296" y="532677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5420296" y="532441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5420296" y="532324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5420296" y="532206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5420296" y="532088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5420296" y="531969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5420296" y="531735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5420296" y="531616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5420296" y="531500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5420296" y="531381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5420296" y="531263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5420296" y="531028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5420296" y="530910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5420296" y="530792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5420296" y="530675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5420296" y="530557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5420296" y="530439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5420296" y="530322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5420296" y="530086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5420296" y="529851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5420296" y="529733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5420296" y="52961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5420296" y="529498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5420296" y="529380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5420296" y="529262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5420296" y="529145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5420296" y="529027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5420296" y="528909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5420296" y="5286743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5420296" y="528556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5420296" y="528321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5420296" y="528203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5420296" y="527968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5420296" y="527850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5420296" y="527615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5420296" y="527497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5420296" y="527378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5420296" y="527262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5420296" y="52714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5420296" y="527025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5420296" y="526909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5420296" y="526790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5420296" y="526672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5420296" y="526437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5420296" y="526319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5420296" y="526201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5420296" y="525966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5420296" y="525848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5420296" y="525731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5420296" y="525495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5420296" y="525378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5420296" y="525260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5420296" y="525142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5420296" y="525024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5420296" y="524907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5420296" y="524789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5420296" y="524671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5420296" y="524554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5420296" y="524436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5420296" y="524318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5420296" y="52420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5420296" y="524083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5420296" y="523965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5420296" y="523847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5420296" y="523730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5420296" y="523612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5420296" y="52349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5420296" y="523377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5420296" y="523140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5420296" y="523024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5420296" y="522905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5420296" y="522787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5420296" y="522671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5420296" y="522552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5420296" y="522434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5420296" y="52231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5420296" y="522199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5420296" y="522081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5420296" y="521963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5420296" y="521846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5420296" y="521728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5420296" y="521610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5420296" y="521493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5420296" y="521375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5420296" y="521257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5420296" y="521139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5420296" y="521022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5420296" y="520904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5420296" y="520786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5420296" y="520669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5420296" y="52055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5420296" y="520433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5420296" y="520316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5420296" y="520198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5420296" y="520080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5420296" y="519963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5420296" y="519845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5420296" y="5198452"/>
              <a:ext cx="299720" cy="301625"/>
            </a:xfrm>
            <a:custGeom>
              <a:avLst/>
              <a:gdLst/>
              <a:ahLst/>
              <a:cxnLst/>
              <a:rect l="l" t="t" r="r" b="b"/>
              <a:pathLst>
                <a:path w="299720" h="301625">
                  <a:moveTo>
                    <a:pt x="0" y="301370"/>
                  </a:moveTo>
                  <a:lnTo>
                    <a:pt x="0" y="0"/>
                  </a:lnTo>
                  <a:lnTo>
                    <a:pt x="299694" y="0"/>
                  </a:lnTo>
                  <a:lnTo>
                    <a:pt x="299694" y="301370"/>
                  </a:lnTo>
                  <a:lnTo>
                    <a:pt x="0" y="30137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44" name="object 234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36757" y="5122748"/>
              <a:ext cx="69875" cy="138379"/>
            </a:xfrm>
            <a:prstGeom prst="rect">
              <a:avLst/>
            </a:prstGeom>
          </p:spPr>
        </p:pic>
        <p:pic>
          <p:nvPicPr>
            <p:cNvPr id="2345" name="object 234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287149" y="5122748"/>
              <a:ext cx="69875" cy="138379"/>
            </a:xfrm>
            <a:prstGeom prst="rect">
              <a:avLst/>
            </a:prstGeom>
          </p:spPr>
        </p:pic>
        <p:pic>
          <p:nvPicPr>
            <p:cNvPr id="2346" name="object 234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336757" y="5435282"/>
              <a:ext cx="69875" cy="138379"/>
            </a:xfrm>
            <a:prstGeom prst="rect">
              <a:avLst/>
            </a:prstGeom>
          </p:spPr>
        </p:pic>
        <p:pic>
          <p:nvPicPr>
            <p:cNvPr id="2347" name="object 234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287149" y="5435282"/>
              <a:ext cx="69875" cy="138379"/>
            </a:xfrm>
            <a:prstGeom prst="rect">
              <a:avLst/>
            </a:prstGeom>
          </p:spPr>
        </p:pic>
        <p:sp>
          <p:nvSpPr>
            <p:cNvPr id="2348" name="object 2348"/>
            <p:cNvSpPr/>
            <p:nvPr/>
          </p:nvSpPr>
          <p:spPr>
            <a:xfrm>
              <a:off x="3636594" y="5145176"/>
              <a:ext cx="109220" cy="409575"/>
            </a:xfrm>
            <a:custGeom>
              <a:avLst/>
              <a:gdLst/>
              <a:ahLst/>
              <a:cxnLst/>
              <a:rect l="l" t="t" r="r" b="b"/>
              <a:pathLst>
                <a:path w="109220" h="409575">
                  <a:moveTo>
                    <a:pt x="108648" y="408546"/>
                  </a:moveTo>
                  <a:lnTo>
                    <a:pt x="108648" y="0"/>
                  </a:lnTo>
                </a:path>
                <a:path w="109220" h="409575">
                  <a:moveTo>
                    <a:pt x="0" y="0"/>
                  </a:moveTo>
                  <a:lnTo>
                    <a:pt x="0" y="409409"/>
                  </a:lnTo>
                </a:path>
                <a:path w="109220" h="409575">
                  <a:moveTo>
                    <a:pt x="20269" y="111747"/>
                  </a:moveTo>
                  <a:lnTo>
                    <a:pt x="20269" y="29643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2945307" y="5923698"/>
              <a:ext cx="336550" cy="92075"/>
            </a:xfrm>
            <a:custGeom>
              <a:avLst/>
              <a:gdLst/>
              <a:ahLst/>
              <a:cxnLst/>
              <a:rect l="l" t="t" r="r" b="b"/>
              <a:pathLst>
                <a:path w="336550" h="92075">
                  <a:moveTo>
                    <a:pt x="0" y="0"/>
                  </a:moveTo>
                  <a:lnTo>
                    <a:pt x="0" y="61607"/>
                  </a:lnTo>
                  <a:lnTo>
                    <a:pt x="235686" y="61607"/>
                  </a:lnTo>
                  <a:lnTo>
                    <a:pt x="239544" y="73312"/>
                  </a:lnTo>
                  <a:lnTo>
                    <a:pt x="250267" y="82830"/>
                  </a:lnTo>
                  <a:lnTo>
                    <a:pt x="266585" y="89227"/>
                  </a:lnTo>
                  <a:lnTo>
                    <a:pt x="287223" y="91566"/>
                  </a:lnTo>
                  <a:lnTo>
                    <a:pt x="306297" y="89227"/>
                  </a:lnTo>
                  <a:lnTo>
                    <a:pt x="321811" y="82830"/>
                  </a:lnTo>
                  <a:lnTo>
                    <a:pt x="332239" y="73312"/>
                  </a:lnTo>
                  <a:lnTo>
                    <a:pt x="336054" y="61607"/>
                  </a:lnTo>
                  <a:lnTo>
                    <a:pt x="3360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2945307" y="5923698"/>
              <a:ext cx="336550" cy="92075"/>
            </a:xfrm>
            <a:custGeom>
              <a:avLst/>
              <a:gdLst/>
              <a:ahLst/>
              <a:cxnLst/>
              <a:rect l="l" t="t" r="r" b="b"/>
              <a:pathLst>
                <a:path w="336550" h="92075">
                  <a:moveTo>
                    <a:pt x="0" y="61607"/>
                  </a:moveTo>
                  <a:lnTo>
                    <a:pt x="232981" y="61607"/>
                  </a:lnTo>
                  <a:lnTo>
                    <a:pt x="235686" y="61607"/>
                  </a:lnTo>
                  <a:lnTo>
                    <a:pt x="239544" y="73312"/>
                  </a:lnTo>
                  <a:lnTo>
                    <a:pt x="250267" y="82830"/>
                  </a:lnTo>
                  <a:lnTo>
                    <a:pt x="266585" y="89227"/>
                  </a:lnTo>
                  <a:lnTo>
                    <a:pt x="287223" y="91566"/>
                  </a:lnTo>
                  <a:lnTo>
                    <a:pt x="306297" y="89227"/>
                  </a:lnTo>
                  <a:lnTo>
                    <a:pt x="321811" y="82830"/>
                  </a:lnTo>
                  <a:lnTo>
                    <a:pt x="332239" y="73312"/>
                  </a:lnTo>
                  <a:lnTo>
                    <a:pt x="336054" y="61607"/>
                  </a:lnTo>
                  <a:lnTo>
                    <a:pt x="336054" y="0"/>
                  </a:lnTo>
                  <a:lnTo>
                    <a:pt x="0" y="0"/>
                  </a:lnTo>
                  <a:lnTo>
                    <a:pt x="0" y="616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51" name="object 235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515867" y="5923737"/>
              <a:ext cx="249745" cy="91579"/>
            </a:xfrm>
            <a:prstGeom prst="rect">
              <a:avLst/>
            </a:prstGeom>
          </p:spPr>
        </p:pic>
        <p:sp>
          <p:nvSpPr>
            <p:cNvPr id="2352" name="object 2352"/>
            <p:cNvSpPr/>
            <p:nvPr/>
          </p:nvSpPr>
          <p:spPr>
            <a:xfrm>
              <a:off x="3515867" y="5923737"/>
              <a:ext cx="250190" cy="92075"/>
            </a:xfrm>
            <a:custGeom>
              <a:avLst/>
              <a:gdLst/>
              <a:ahLst/>
              <a:cxnLst/>
              <a:rect l="l" t="t" r="r" b="b"/>
              <a:pathLst>
                <a:path w="250189" h="92075">
                  <a:moveTo>
                    <a:pt x="249745" y="0"/>
                  </a:moveTo>
                  <a:lnTo>
                    <a:pt x="249745" y="61607"/>
                  </a:lnTo>
                  <a:lnTo>
                    <a:pt x="247403" y="73314"/>
                  </a:lnTo>
                  <a:lnTo>
                    <a:pt x="241003" y="82837"/>
                  </a:lnTo>
                  <a:lnTo>
                    <a:pt x="231480" y="89237"/>
                  </a:lnTo>
                  <a:lnTo>
                    <a:pt x="219773" y="91579"/>
                  </a:lnTo>
                  <a:lnTo>
                    <a:pt x="207104" y="89237"/>
                  </a:lnTo>
                  <a:lnTo>
                    <a:pt x="197088" y="82837"/>
                  </a:lnTo>
                  <a:lnTo>
                    <a:pt x="190505" y="73314"/>
                  </a:lnTo>
                  <a:lnTo>
                    <a:pt x="188137" y="61607"/>
                  </a:lnTo>
                  <a:lnTo>
                    <a:pt x="186474" y="61607"/>
                  </a:lnTo>
                  <a:lnTo>
                    <a:pt x="63271" y="61607"/>
                  </a:lnTo>
                  <a:lnTo>
                    <a:pt x="61607" y="61607"/>
                  </a:lnTo>
                  <a:lnTo>
                    <a:pt x="59239" y="73314"/>
                  </a:lnTo>
                  <a:lnTo>
                    <a:pt x="52657" y="82837"/>
                  </a:lnTo>
                  <a:lnTo>
                    <a:pt x="42641" y="89237"/>
                  </a:lnTo>
                  <a:lnTo>
                    <a:pt x="29972" y="91579"/>
                  </a:lnTo>
                  <a:lnTo>
                    <a:pt x="18259" y="89237"/>
                  </a:lnTo>
                  <a:lnTo>
                    <a:pt x="8737" y="82837"/>
                  </a:lnTo>
                  <a:lnTo>
                    <a:pt x="2339" y="73314"/>
                  </a:lnTo>
                  <a:lnTo>
                    <a:pt x="0" y="61607"/>
                  </a:lnTo>
                  <a:lnTo>
                    <a:pt x="0" y="0"/>
                  </a:lnTo>
                  <a:lnTo>
                    <a:pt x="249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53" name="object 2353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483417" y="5924283"/>
              <a:ext cx="250507" cy="91033"/>
            </a:xfrm>
            <a:prstGeom prst="rect">
              <a:avLst/>
            </a:prstGeom>
          </p:spPr>
        </p:pic>
        <p:sp>
          <p:nvSpPr>
            <p:cNvPr id="2354" name="object 2354"/>
            <p:cNvSpPr/>
            <p:nvPr/>
          </p:nvSpPr>
          <p:spPr>
            <a:xfrm>
              <a:off x="4483417" y="5924283"/>
              <a:ext cx="250825" cy="91440"/>
            </a:xfrm>
            <a:custGeom>
              <a:avLst/>
              <a:gdLst/>
              <a:ahLst/>
              <a:cxnLst/>
              <a:rect l="l" t="t" r="r" b="b"/>
              <a:pathLst>
                <a:path w="250825" h="91439">
                  <a:moveTo>
                    <a:pt x="250507" y="12"/>
                  </a:moveTo>
                  <a:lnTo>
                    <a:pt x="250507" y="61061"/>
                  </a:lnTo>
                  <a:lnTo>
                    <a:pt x="248048" y="72768"/>
                  </a:lnTo>
                  <a:lnTo>
                    <a:pt x="241390" y="82291"/>
                  </a:lnTo>
                  <a:lnTo>
                    <a:pt x="231610" y="88691"/>
                  </a:lnTo>
                  <a:lnTo>
                    <a:pt x="219786" y="91033"/>
                  </a:lnTo>
                  <a:lnTo>
                    <a:pt x="207117" y="88691"/>
                  </a:lnTo>
                  <a:lnTo>
                    <a:pt x="197100" y="82291"/>
                  </a:lnTo>
                  <a:lnTo>
                    <a:pt x="190518" y="72768"/>
                  </a:lnTo>
                  <a:lnTo>
                    <a:pt x="188150" y="61061"/>
                  </a:lnTo>
                  <a:lnTo>
                    <a:pt x="186486" y="61061"/>
                  </a:lnTo>
                  <a:lnTo>
                    <a:pt x="63271" y="61061"/>
                  </a:lnTo>
                  <a:lnTo>
                    <a:pt x="61607" y="61061"/>
                  </a:lnTo>
                  <a:lnTo>
                    <a:pt x="59239" y="72768"/>
                  </a:lnTo>
                  <a:lnTo>
                    <a:pt x="52657" y="82291"/>
                  </a:lnTo>
                  <a:lnTo>
                    <a:pt x="42641" y="88691"/>
                  </a:lnTo>
                  <a:lnTo>
                    <a:pt x="29972" y="91033"/>
                  </a:lnTo>
                  <a:lnTo>
                    <a:pt x="18264" y="88691"/>
                  </a:lnTo>
                  <a:lnTo>
                    <a:pt x="8742" y="82291"/>
                  </a:lnTo>
                  <a:lnTo>
                    <a:pt x="2341" y="72768"/>
                  </a:lnTo>
                  <a:lnTo>
                    <a:pt x="0" y="61061"/>
                  </a:lnTo>
                  <a:lnTo>
                    <a:pt x="0" y="0"/>
                  </a:lnTo>
                  <a:lnTo>
                    <a:pt x="250507" y="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55" name="object 235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968049" y="5923737"/>
              <a:ext cx="249758" cy="91579"/>
            </a:xfrm>
            <a:prstGeom prst="rect">
              <a:avLst/>
            </a:prstGeom>
          </p:spPr>
        </p:pic>
        <p:sp>
          <p:nvSpPr>
            <p:cNvPr id="2356" name="object 2356"/>
            <p:cNvSpPr/>
            <p:nvPr/>
          </p:nvSpPr>
          <p:spPr>
            <a:xfrm>
              <a:off x="3716807" y="5256923"/>
              <a:ext cx="1501140" cy="758825"/>
            </a:xfrm>
            <a:custGeom>
              <a:avLst/>
              <a:gdLst/>
              <a:ahLst/>
              <a:cxnLst/>
              <a:rect l="l" t="t" r="r" b="b"/>
              <a:pathLst>
                <a:path w="1501139" h="758825">
                  <a:moveTo>
                    <a:pt x="1501000" y="666813"/>
                  </a:moveTo>
                  <a:lnTo>
                    <a:pt x="1501000" y="728421"/>
                  </a:lnTo>
                  <a:lnTo>
                    <a:pt x="1498658" y="740128"/>
                  </a:lnTo>
                  <a:lnTo>
                    <a:pt x="1492257" y="749650"/>
                  </a:lnTo>
                  <a:lnTo>
                    <a:pt x="1482735" y="756051"/>
                  </a:lnTo>
                  <a:lnTo>
                    <a:pt x="1471028" y="758393"/>
                  </a:lnTo>
                  <a:lnTo>
                    <a:pt x="1458359" y="756051"/>
                  </a:lnTo>
                  <a:lnTo>
                    <a:pt x="1448342" y="749650"/>
                  </a:lnTo>
                  <a:lnTo>
                    <a:pt x="1441760" y="740128"/>
                  </a:lnTo>
                  <a:lnTo>
                    <a:pt x="1439392" y="728421"/>
                  </a:lnTo>
                  <a:lnTo>
                    <a:pt x="1437728" y="728421"/>
                  </a:lnTo>
                  <a:lnTo>
                    <a:pt x="1314513" y="728421"/>
                  </a:lnTo>
                  <a:lnTo>
                    <a:pt x="1312849" y="728421"/>
                  </a:lnTo>
                  <a:lnTo>
                    <a:pt x="1310482" y="740128"/>
                  </a:lnTo>
                  <a:lnTo>
                    <a:pt x="1303899" y="749650"/>
                  </a:lnTo>
                  <a:lnTo>
                    <a:pt x="1293883" y="756051"/>
                  </a:lnTo>
                  <a:lnTo>
                    <a:pt x="1281214" y="758393"/>
                  </a:lnTo>
                  <a:lnTo>
                    <a:pt x="1269506" y="756051"/>
                  </a:lnTo>
                  <a:lnTo>
                    <a:pt x="1259984" y="749650"/>
                  </a:lnTo>
                  <a:lnTo>
                    <a:pt x="1253583" y="740128"/>
                  </a:lnTo>
                  <a:lnTo>
                    <a:pt x="1251242" y="728421"/>
                  </a:lnTo>
                  <a:lnTo>
                    <a:pt x="1251242" y="666813"/>
                  </a:lnTo>
                  <a:lnTo>
                    <a:pt x="1501000" y="666813"/>
                  </a:lnTo>
                  <a:close/>
                </a:path>
                <a:path w="1501139" h="758825">
                  <a:moveTo>
                    <a:pt x="0" y="0"/>
                  </a:moveTo>
                  <a:lnTo>
                    <a:pt x="0" y="18468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57" name="object 2357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999636" y="5923737"/>
              <a:ext cx="249758" cy="91579"/>
            </a:xfrm>
            <a:prstGeom prst="rect">
              <a:avLst/>
            </a:prstGeom>
          </p:spPr>
        </p:pic>
        <p:sp>
          <p:nvSpPr>
            <p:cNvPr id="2358" name="object 2358"/>
            <p:cNvSpPr/>
            <p:nvPr/>
          </p:nvSpPr>
          <p:spPr>
            <a:xfrm>
              <a:off x="3999636" y="5923737"/>
              <a:ext cx="250190" cy="92075"/>
            </a:xfrm>
            <a:custGeom>
              <a:avLst/>
              <a:gdLst/>
              <a:ahLst/>
              <a:cxnLst/>
              <a:rect l="l" t="t" r="r" b="b"/>
              <a:pathLst>
                <a:path w="250189" h="92075">
                  <a:moveTo>
                    <a:pt x="249758" y="0"/>
                  </a:moveTo>
                  <a:lnTo>
                    <a:pt x="249758" y="61607"/>
                  </a:lnTo>
                  <a:lnTo>
                    <a:pt x="247416" y="73314"/>
                  </a:lnTo>
                  <a:lnTo>
                    <a:pt x="241015" y="82837"/>
                  </a:lnTo>
                  <a:lnTo>
                    <a:pt x="231493" y="89237"/>
                  </a:lnTo>
                  <a:lnTo>
                    <a:pt x="219786" y="91579"/>
                  </a:lnTo>
                  <a:lnTo>
                    <a:pt x="207117" y="89237"/>
                  </a:lnTo>
                  <a:lnTo>
                    <a:pt x="197100" y="82837"/>
                  </a:lnTo>
                  <a:lnTo>
                    <a:pt x="190518" y="73314"/>
                  </a:lnTo>
                  <a:lnTo>
                    <a:pt x="188150" y="61607"/>
                  </a:lnTo>
                  <a:lnTo>
                    <a:pt x="186486" y="61607"/>
                  </a:lnTo>
                  <a:lnTo>
                    <a:pt x="63271" y="61607"/>
                  </a:lnTo>
                  <a:lnTo>
                    <a:pt x="61607" y="61607"/>
                  </a:lnTo>
                  <a:lnTo>
                    <a:pt x="59241" y="73314"/>
                  </a:lnTo>
                  <a:lnTo>
                    <a:pt x="52662" y="82837"/>
                  </a:lnTo>
                  <a:lnTo>
                    <a:pt x="42646" y="89237"/>
                  </a:lnTo>
                  <a:lnTo>
                    <a:pt x="29972" y="91579"/>
                  </a:lnTo>
                  <a:lnTo>
                    <a:pt x="18264" y="89237"/>
                  </a:lnTo>
                  <a:lnTo>
                    <a:pt x="8742" y="82837"/>
                  </a:lnTo>
                  <a:lnTo>
                    <a:pt x="2341" y="73314"/>
                  </a:lnTo>
                  <a:lnTo>
                    <a:pt x="0" y="61607"/>
                  </a:lnTo>
                  <a:lnTo>
                    <a:pt x="0" y="0"/>
                  </a:lnTo>
                  <a:lnTo>
                    <a:pt x="24975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3791737" y="549864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470687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3791737" y="549746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3791737" y="549629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3791737" y="549511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3791737" y="549393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3791737" y="549274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3791737" y="549158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3791737" y="549040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3791737" y="548921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3791737" y="548805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3791737" y="548686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3791737" y="548568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3791737" y="548452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3791737" y="548333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3791737" y="548215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3791737" y="548098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3791737" y="547980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3791737" y="547862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3791737" y="547744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3791737" y="547627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3791737" y="547509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3791737" y="547391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3791737" y="547274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3791737" y="547156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3791737" y="547038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3791737" y="546921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3791737" y="546803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/>
            <p:cNvSpPr/>
            <p:nvPr/>
          </p:nvSpPr>
          <p:spPr>
            <a:xfrm>
              <a:off x="3791737" y="546685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3791737" y="5464504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3791737" y="546332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3791737" y="546214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3791737" y="546097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3791737" y="545979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3791737" y="545861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3791737" y="545744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3791737" y="545626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3791737" y="545508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3791737" y="545391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3791737" y="545273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3791737" y="545155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3791737" y="545036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3791737" y="544920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3791737" y="544802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3791737" y="544683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3791737" y="544567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3791737" y="544448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3791737" y="544330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3791737" y="5440959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3791737" y="543977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3791737" y="543859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3791737" y="5436247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3791737" y="543506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3791737" y="543389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3791737" y="5431535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3791737" y="543036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3791737" y="542918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3791737" y="542800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3791737" y="542683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3791737" y="542565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3791737" y="542447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3791737" y="542329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3791737" y="542212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3791737" y="5419762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3791737" y="541859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3791737" y="5416232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3791737" y="541506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3791737" y="5412701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3791737" y="541153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3791737" y="5409171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3791737" y="540799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3791737" y="540682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3791737" y="540564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3791737" y="540445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3791737" y="540329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3791737" y="540210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3791737" y="540092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3791737" y="539976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3791737" y="5397398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3791737" y="5395048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0700" y="2349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3791737" y="539386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3791737" y="539268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3791737" y="539151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3791737" y="539033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3791737" y="538915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3791737" y="538798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3791737" y="5385625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3791737" y="538445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3791737" y="538327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3791737" y="538209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3791737" y="538091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3791737" y="5378564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3791737" y="537738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3791737" y="537621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3791737" y="537503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3791737" y="537385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3791737" y="5371502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3791737" y="537032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3791737" y="536914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3791737" y="536797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3791737" y="5365610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3791737" y="536444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3791737" y="536326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3791737" y="536207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3791737" y="5359729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3791737" y="535854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3791737" y="535738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3791737" y="5355018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3791737" y="5352668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0700" y="2349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3791737" y="5350306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3791737" y="5347957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3791737" y="5345607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0700" y="2349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3791737" y="5343245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3791737" y="5340895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3791737" y="533971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3791737" y="533854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3791737" y="5336184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3791737" y="533500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3791737" y="533383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3791737" y="533265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3791737" y="5330304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0700" y="2349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3791737" y="532912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3791737" y="532794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3791737" y="532677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3791737" y="5324411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3791737" y="532324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3791737" y="532206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3791737" y="532088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3791737" y="531969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3791737" y="5317350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3791737" y="531616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3791737" y="531500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3791737" y="531381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3791737" y="531263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3791737" y="5310288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3791737" y="530910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3791737" y="530792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3791737" y="530675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3791737" y="530557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3791737" y="530439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3791737" y="530322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3791737" y="5300865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3791737" y="5298515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3791737" y="529733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3791737" y="529616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3791737" y="529498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3791737" y="529380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3791737" y="529262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3791737" y="529145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3791737" y="529027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3791737" y="528909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3791737" y="5286743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3791737" y="528556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3791737" y="5283212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3791737" y="528203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3791737" y="5279681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3791737" y="527850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3791737" y="5276151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0700" y="2349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3791737" y="527497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3791737" y="527378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3791737" y="527262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3791737" y="527143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3791737" y="527025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3791737" y="526909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3791737" y="526790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3791737" y="526672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3791737" y="5264378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0700" y="2349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3791737" y="526319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3791737" y="526201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3791737" y="5259666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3791737" y="525848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3791737" y="525731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3791737" y="5254954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3791737" y="525378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3791737" y="525260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3791737" y="525142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3791737" y="525024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3791737" y="524907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3791737" y="524789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3791737" y="524671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3791737" y="524554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3791737" y="524436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3791737" y="524318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3791737" y="524201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3791737" y="524083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3791737" y="523965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3791737" y="523847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3791737" y="523730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3791737" y="523612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3791737" y="523493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3791737" y="5233771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3791737" y="5231409"/>
              <a:ext cx="471170" cy="2540"/>
            </a:xfrm>
            <a:custGeom>
              <a:avLst/>
              <a:gdLst/>
              <a:ahLst/>
              <a:cxnLst/>
              <a:rect l="l" t="t" r="r" b="b"/>
              <a:pathLst>
                <a:path w="471170" h="2539">
                  <a:moveTo>
                    <a:pt x="470700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0700" y="2362"/>
                  </a:lnTo>
                  <a:lnTo>
                    <a:pt x="470700" y="1181"/>
                  </a:lnTo>
                  <a:lnTo>
                    <a:pt x="47070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3791737" y="523024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3791737" y="522905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3791737" y="522787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3791737" y="5226710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3791737" y="5225529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3791737" y="522434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3791737" y="522316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3791737" y="5221998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3791737" y="522081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3791737" y="521963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3791737" y="521846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3791737" y="521728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3791737" y="521610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3791737" y="5214937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3791737" y="5213756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3791737" y="521257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3791737" y="521139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3791737" y="521022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3791737" y="520904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3791737" y="520786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3791737" y="5206695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3791737" y="520551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3791737" y="520433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3791737" y="5203164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3791737" y="520198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3791737" y="520080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3791737" y="5199633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3791737" y="5198452"/>
              <a:ext cx="471170" cy="1270"/>
            </a:xfrm>
            <a:custGeom>
              <a:avLst/>
              <a:gdLst/>
              <a:ahLst/>
              <a:cxnLst/>
              <a:rect l="l" t="t" r="r" b="b"/>
              <a:pathLst>
                <a:path w="471170" h="1270">
                  <a:moveTo>
                    <a:pt x="0" y="0"/>
                  </a:moveTo>
                  <a:lnTo>
                    <a:pt x="0" y="1181"/>
                  </a:lnTo>
                  <a:lnTo>
                    <a:pt x="470700" y="1181"/>
                  </a:lnTo>
                  <a:lnTo>
                    <a:pt x="470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3791737" y="5198452"/>
              <a:ext cx="471170" cy="301625"/>
            </a:xfrm>
            <a:custGeom>
              <a:avLst/>
              <a:gdLst/>
              <a:ahLst/>
              <a:cxnLst/>
              <a:rect l="l" t="t" r="r" b="b"/>
              <a:pathLst>
                <a:path w="471170" h="301625">
                  <a:moveTo>
                    <a:pt x="0" y="301371"/>
                  </a:moveTo>
                  <a:lnTo>
                    <a:pt x="0" y="0"/>
                  </a:lnTo>
                  <a:lnTo>
                    <a:pt x="470700" y="0"/>
                  </a:lnTo>
                  <a:lnTo>
                    <a:pt x="470700" y="301370"/>
                  </a:lnTo>
                  <a:lnTo>
                    <a:pt x="0" y="3013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4740440" y="549864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4740440" y="549746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4740440" y="549629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4740440" y="549511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4740440" y="549393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4740440" y="549274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/>
            <p:cNvSpPr/>
            <p:nvPr/>
          </p:nvSpPr>
          <p:spPr>
            <a:xfrm>
              <a:off x="4740440" y="549158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4740440" y="549040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4740440" y="548921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4740440" y="548805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/>
            <p:cNvSpPr/>
            <p:nvPr/>
          </p:nvSpPr>
          <p:spPr>
            <a:xfrm>
              <a:off x="4740440" y="548686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4740440" y="548568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4740440" y="548452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4740440" y="548333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4740440" y="548215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/>
            <p:cNvSpPr/>
            <p:nvPr/>
          </p:nvSpPr>
          <p:spPr>
            <a:xfrm>
              <a:off x="4740440" y="548098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/>
            <p:cNvSpPr/>
            <p:nvPr/>
          </p:nvSpPr>
          <p:spPr>
            <a:xfrm>
              <a:off x="4740440" y="547980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4740440" y="547862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/>
            <p:cNvSpPr/>
            <p:nvPr/>
          </p:nvSpPr>
          <p:spPr>
            <a:xfrm>
              <a:off x="4740440" y="547744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/>
            <p:cNvSpPr/>
            <p:nvPr/>
          </p:nvSpPr>
          <p:spPr>
            <a:xfrm>
              <a:off x="4740440" y="547627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4740440" y="547509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4740440" y="547391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/>
            <p:cNvSpPr/>
            <p:nvPr/>
          </p:nvSpPr>
          <p:spPr>
            <a:xfrm>
              <a:off x="4740440" y="547274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4740440" y="547156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/>
            <p:cNvSpPr/>
            <p:nvPr/>
          </p:nvSpPr>
          <p:spPr>
            <a:xfrm>
              <a:off x="4740440" y="547038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4740440" y="546921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4740440" y="546803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/>
            <p:cNvSpPr/>
            <p:nvPr/>
          </p:nvSpPr>
          <p:spPr>
            <a:xfrm>
              <a:off x="4740440" y="546685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4740440" y="5464504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4740440" y="546332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/>
            <p:cNvSpPr/>
            <p:nvPr/>
          </p:nvSpPr>
          <p:spPr>
            <a:xfrm>
              <a:off x="4740440" y="546214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4740440" y="546097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4740440" y="545979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/>
            <p:cNvSpPr/>
            <p:nvPr/>
          </p:nvSpPr>
          <p:spPr>
            <a:xfrm>
              <a:off x="4740440" y="545861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4740440" y="545744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4740440" y="545626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/>
            <p:cNvSpPr/>
            <p:nvPr/>
          </p:nvSpPr>
          <p:spPr>
            <a:xfrm>
              <a:off x="4740440" y="545508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4740440" y="545391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4740440" y="545273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/>
            <p:cNvSpPr/>
            <p:nvPr/>
          </p:nvSpPr>
          <p:spPr>
            <a:xfrm>
              <a:off x="4740440" y="545155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4740440" y="545036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4740440" y="544920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/>
            <p:cNvSpPr/>
            <p:nvPr/>
          </p:nvSpPr>
          <p:spPr>
            <a:xfrm>
              <a:off x="4740440" y="544802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4740440" y="544683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/>
            <p:cNvSpPr/>
            <p:nvPr/>
          </p:nvSpPr>
          <p:spPr>
            <a:xfrm>
              <a:off x="4740440" y="544567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4740440" y="544448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4740440" y="544330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4740440" y="5440959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/>
            <p:cNvSpPr/>
            <p:nvPr/>
          </p:nvSpPr>
          <p:spPr>
            <a:xfrm>
              <a:off x="4740440" y="543977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4740440" y="543859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4740440" y="5436247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4740440" y="543506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4740440" y="543389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4740440" y="5431535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4740440" y="543036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4740440" y="542918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4740440" y="542800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4740440" y="542683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4740440" y="542565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4740440" y="542447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4740440" y="542329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4740440" y="542212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4740440" y="5419762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4740440" y="541859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4740440" y="5416232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4740440" y="541506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4740440" y="5412701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4740440" y="541153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4740440" y="5409171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4740440" y="540799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4740440" y="540682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4740440" y="540564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4740440" y="540445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4740440" y="540329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4740440" y="540210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4740440" y="540092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4740440" y="539976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4740440" y="5397398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4740440" y="5395048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4740440" y="539386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4740440" y="539268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4740440" y="539151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4740440" y="539033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4740440" y="538915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4740440" y="538798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4740440" y="5385625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4740440" y="538445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4740440" y="538327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4740440" y="538209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4740440" y="538091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4740440" y="5378564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4740440" y="537738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4740440" y="537621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4740440" y="537503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4740440" y="537385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4740440" y="5371502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4740440" y="537032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/>
            <p:cNvSpPr/>
            <p:nvPr/>
          </p:nvSpPr>
          <p:spPr>
            <a:xfrm>
              <a:off x="4740440" y="536914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4740440" y="536797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/>
            <p:cNvSpPr/>
            <p:nvPr/>
          </p:nvSpPr>
          <p:spPr>
            <a:xfrm>
              <a:off x="4740440" y="5365610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4740440" y="536444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4740440" y="536326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1" name="object 2681"/>
            <p:cNvSpPr/>
            <p:nvPr/>
          </p:nvSpPr>
          <p:spPr>
            <a:xfrm>
              <a:off x="4740440" y="536207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2" name="object 2682"/>
            <p:cNvSpPr/>
            <p:nvPr/>
          </p:nvSpPr>
          <p:spPr>
            <a:xfrm>
              <a:off x="4740440" y="5359729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4740440" y="535854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/>
            <p:cNvSpPr/>
            <p:nvPr/>
          </p:nvSpPr>
          <p:spPr>
            <a:xfrm>
              <a:off x="4740440" y="535738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5" name="object 2685"/>
            <p:cNvSpPr/>
            <p:nvPr/>
          </p:nvSpPr>
          <p:spPr>
            <a:xfrm>
              <a:off x="4740440" y="5355018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4740440" y="5352668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/>
            <p:cNvSpPr/>
            <p:nvPr/>
          </p:nvSpPr>
          <p:spPr>
            <a:xfrm>
              <a:off x="4740440" y="5350306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/>
            <p:cNvSpPr/>
            <p:nvPr/>
          </p:nvSpPr>
          <p:spPr>
            <a:xfrm>
              <a:off x="4740440" y="5347957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4740440" y="5345607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/>
            <p:cNvSpPr/>
            <p:nvPr/>
          </p:nvSpPr>
          <p:spPr>
            <a:xfrm>
              <a:off x="4740440" y="5343245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/>
            <p:cNvSpPr/>
            <p:nvPr/>
          </p:nvSpPr>
          <p:spPr>
            <a:xfrm>
              <a:off x="4740440" y="5340895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4740440" y="533971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4740440" y="533854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/>
            <p:cNvSpPr/>
            <p:nvPr/>
          </p:nvSpPr>
          <p:spPr>
            <a:xfrm>
              <a:off x="4740440" y="5336184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/>
            <p:cNvSpPr/>
            <p:nvPr/>
          </p:nvSpPr>
          <p:spPr>
            <a:xfrm>
              <a:off x="4740440" y="533500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/>
            <p:cNvSpPr/>
            <p:nvPr/>
          </p:nvSpPr>
          <p:spPr>
            <a:xfrm>
              <a:off x="4740440" y="533383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/>
            <p:cNvSpPr/>
            <p:nvPr/>
          </p:nvSpPr>
          <p:spPr>
            <a:xfrm>
              <a:off x="4740440" y="533265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/>
            <p:cNvSpPr/>
            <p:nvPr/>
          </p:nvSpPr>
          <p:spPr>
            <a:xfrm>
              <a:off x="4740440" y="5330304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/>
            <p:cNvSpPr/>
            <p:nvPr/>
          </p:nvSpPr>
          <p:spPr>
            <a:xfrm>
              <a:off x="4740440" y="532912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/>
            <p:cNvSpPr/>
            <p:nvPr/>
          </p:nvSpPr>
          <p:spPr>
            <a:xfrm>
              <a:off x="4740440" y="532794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1" name="object 2701"/>
            <p:cNvSpPr/>
            <p:nvPr/>
          </p:nvSpPr>
          <p:spPr>
            <a:xfrm>
              <a:off x="4740440" y="532677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2" name="object 2702"/>
            <p:cNvSpPr/>
            <p:nvPr/>
          </p:nvSpPr>
          <p:spPr>
            <a:xfrm>
              <a:off x="4740440" y="5324411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3" name="object 2703"/>
            <p:cNvSpPr/>
            <p:nvPr/>
          </p:nvSpPr>
          <p:spPr>
            <a:xfrm>
              <a:off x="4740440" y="532324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4" name="object 2704"/>
            <p:cNvSpPr/>
            <p:nvPr/>
          </p:nvSpPr>
          <p:spPr>
            <a:xfrm>
              <a:off x="4740440" y="532206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4740440" y="532088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/>
            <p:cNvSpPr/>
            <p:nvPr/>
          </p:nvSpPr>
          <p:spPr>
            <a:xfrm>
              <a:off x="4740440" y="531969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/>
            <p:cNvSpPr/>
            <p:nvPr/>
          </p:nvSpPr>
          <p:spPr>
            <a:xfrm>
              <a:off x="4740440" y="5317350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/>
            <p:cNvSpPr/>
            <p:nvPr/>
          </p:nvSpPr>
          <p:spPr>
            <a:xfrm>
              <a:off x="4740440" y="531616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/>
            <p:cNvSpPr/>
            <p:nvPr/>
          </p:nvSpPr>
          <p:spPr>
            <a:xfrm>
              <a:off x="4740440" y="531500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/>
            <p:cNvSpPr/>
            <p:nvPr/>
          </p:nvSpPr>
          <p:spPr>
            <a:xfrm>
              <a:off x="4740440" y="531381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4740440" y="531263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/>
            <p:cNvSpPr/>
            <p:nvPr/>
          </p:nvSpPr>
          <p:spPr>
            <a:xfrm>
              <a:off x="4740440" y="5310288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/>
            <p:cNvSpPr/>
            <p:nvPr/>
          </p:nvSpPr>
          <p:spPr>
            <a:xfrm>
              <a:off x="4740440" y="530910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/>
            <p:cNvSpPr/>
            <p:nvPr/>
          </p:nvSpPr>
          <p:spPr>
            <a:xfrm>
              <a:off x="4740440" y="530792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4740440" y="530675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/>
            <p:cNvSpPr/>
            <p:nvPr/>
          </p:nvSpPr>
          <p:spPr>
            <a:xfrm>
              <a:off x="4740440" y="530557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/>
            <p:cNvSpPr/>
            <p:nvPr/>
          </p:nvSpPr>
          <p:spPr>
            <a:xfrm>
              <a:off x="4740440" y="530439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/>
            <p:cNvSpPr/>
            <p:nvPr/>
          </p:nvSpPr>
          <p:spPr>
            <a:xfrm>
              <a:off x="4740440" y="530322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4740440" y="5300865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4740440" y="5298515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4740440" y="529733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/>
            <p:cNvSpPr/>
            <p:nvPr/>
          </p:nvSpPr>
          <p:spPr>
            <a:xfrm>
              <a:off x="4740440" y="529616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/>
            <p:cNvSpPr/>
            <p:nvPr/>
          </p:nvSpPr>
          <p:spPr>
            <a:xfrm>
              <a:off x="4740440" y="529498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/>
            <p:cNvSpPr/>
            <p:nvPr/>
          </p:nvSpPr>
          <p:spPr>
            <a:xfrm>
              <a:off x="4740440" y="529380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/>
            <p:cNvSpPr/>
            <p:nvPr/>
          </p:nvSpPr>
          <p:spPr>
            <a:xfrm>
              <a:off x="4740440" y="529262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/>
            <p:cNvSpPr/>
            <p:nvPr/>
          </p:nvSpPr>
          <p:spPr>
            <a:xfrm>
              <a:off x="4740440" y="529145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7" name="object 2727"/>
            <p:cNvSpPr/>
            <p:nvPr/>
          </p:nvSpPr>
          <p:spPr>
            <a:xfrm>
              <a:off x="4740440" y="529027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8" name="object 2728"/>
            <p:cNvSpPr/>
            <p:nvPr/>
          </p:nvSpPr>
          <p:spPr>
            <a:xfrm>
              <a:off x="4740440" y="528909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9" name="object 2729"/>
            <p:cNvSpPr/>
            <p:nvPr/>
          </p:nvSpPr>
          <p:spPr>
            <a:xfrm>
              <a:off x="4740440" y="5286743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4740440" y="528556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/>
            <p:cNvSpPr/>
            <p:nvPr/>
          </p:nvSpPr>
          <p:spPr>
            <a:xfrm>
              <a:off x="4740440" y="5283212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2" name="object 2732"/>
            <p:cNvSpPr/>
            <p:nvPr/>
          </p:nvSpPr>
          <p:spPr>
            <a:xfrm>
              <a:off x="4740440" y="528203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3" name="object 2733"/>
            <p:cNvSpPr/>
            <p:nvPr/>
          </p:nvSpPr>
          <p:spPr>
            <a:xfrm>
              <a:off x="4740440" y="5279681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/>
            <p:cNvSpPr/>
            <p:nvPr/>
          </p:nvSpPr>
          <p:spPr>
            <a:xfrm>
              <a:off x="4740440" y="527850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5" name="object 2735"/>
            <p:cNvSpPr/>
            <p:nvPr/>
          </p:nvSpPr>
          <p:spPr>
            <a:xfrm>
              <a:off x="4740440" y="5276151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6" name="object 2736"/>
            <p:cNvSpPr/>
            <p:nvPr/>
          </p:nvSpPr>
          <p:spPr>
            <a:xfrm>
              <a:off x="4740440" y="527497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7" name="object 2737"/>
            <p:cNvSpPr/>
            <p:nvPr/>
          </p:nvSpPr>
          <p:spPr>
            <a:xfrm>
              <a:off x="4740440" y="527378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8" name="object 2738"/>
            <p:cNvSpPr/>
            <p:nvPr/>
          </p:nvSpPr>
          <p:spPr>
            <a:xfrm>
              <a:off x="4740440" y="527262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9" name="object 2739"/>
            <p:cNvSpPr/>
            <p:nvPr/>
          </p:nvSpPr>
          <p:spPr>
            <a:xfrm>
              <a:off x="4740440" y="527143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0" name="object 2740"/>
            <p:cNvSpPr/>
            <p:nvPr/>
          </p:nvSpPr>
          <p:spPr>
            <a:xfrm>
              <a:off x="4740440" y="527025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1" name="object 2741"/>
            <p:cNvSpPr/>
            <p:nvPr/>
          </p:nvSpPr>
          <p:spPr>
            <a:xfrm>
              <a:off x="4740440" y="526909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/>
            <p:cNvSpPr/>
            <p:nvPr/>
          </p:nvSpPr>
          <p:spPr>
            <a:xfrm>
              <a:off x="4740440" y="526790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/>
            <p:cNvSpPr/>
            <p:nvPr/>
          </p:nvSpPr>
          <p:spPr>
            <a:xfrm>
              <a:off x="4740440" y="526672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/>
            <p:cNvSpPr/>
            <p:nvPr/>
          </p:nvSpPr>
          <p:spPr>
            <a:xfrm>
              <a:off x="4740440" y="5264378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4740440" y="526319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/>
            <p:cNvSpPr/>
            <p:nvPr/>
          </p:nvSpPr>
          <p:spPr>
            <a:xfrm>
              <a:off x="4740440" y="526201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/>
            <p:cNvSpPr/>
            <p:nvPr/>
          </p:nvSpPr>
          <p:spPr>
            <a:xfrm>
              <a:off x="4740440" y="5259666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/>
            <p:cNvSpPr/>
            <p:nvPr/>
          </p:nvSpPr>
          <p:spPr>
            <a:xfrm>
              <a:off x="4740440" y="525848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/>
            <p:cNvSpPr/>
            <p:nvPr/>
          </p:nvSpPr>
          <p:spPr>
            <a:xfrm>
              <a:off x="4740440" y="525731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0" name="object 2750"/>
            <p:cNvSpPr/>
            <p:nvPr/>
          </p:nvSpPr>
          <p:spPr>
            <a:xfrm>
              <a:off x="4740440" y="5254954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1" name="object 2751"/>
            <p:cNvSpPr/>
            <p:nvPr/>
          </p:nvSpPr>
          <p:spPr>
            <a:xfrm>
              <a:off x="4740440" y="525378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/>
            <p:cNvSpPr/>
            <p:nvPr/>
          </p:nvSpPr>
          <p:spPr>
            <a:xfrm>
              <a:off x="4740440" y="525260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/>
            <p:cNvSpPr/>
            <p:nvPr/>
          </p:nvSpPr>
          <p:spPr>
            <a:xfrm>
              <a:off x="4740440" y="525142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4" name="object 2754"/>
            <p:cNvSpPr/>
            <p:nvPr/>
          </p:nvSpPr>
          <p:spPr>
            <a:xfrm>
              <a:off x="4740440" y="525024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5" name="object 2755"/>
            <p:cNvSpPr/>
            <p:nvPr/>
          </p:nvSpPr>
          <p:spPr>
            <a:xfrm>
              <a:off x="4740440" y="524907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/>
            <p:cNvSpPr/>
            <p:nvPr/>
          </p:nvSpPr>
          <p:spPr>
            <a:xfrm>
              <a:off x="4740440" y="524789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/>
            <p:cNvSpPr/>
            <p:nvPr/>
          </p:nvSpPr>
          <p:spPr>
            <a:xfrm>
              <a:off x="4740440" y="524671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4740440" y="524554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/>
            <p:cNvSpPr/>
            <p:nvPr/>
          </p:nvSpPr>
          <p:spPr>
            <a:xfrm>
              <a:off x="4740440" y="524436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/>
            <p:cNvSpPr/>
            <p:nvPr/>
          </p:nvSpPr>
          <p:spPr>
            <a:xfrm>
              <a:off x="4740440" y="524318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/>
            <p:cNvSpPr/>
            <p:nvPr/>
          </p:nvSpPr>
          <p:spPr>
            <a:xfrm>
              <a:off x="4740440" y="524201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2" name="object 2762"/>
            <p:cNvSpPr/>
            <p:nvPr/>
          </p:nvSpPr>
          <p:spPr>
            <a:xfrm>
              <a:off x="4740440" y="524083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/>
            <p:cNvSpPr/>
            <p:nvPr/>
          </p:nvSpPr>
          <p:spPr>
            <a:xfrm>
              <a:off x="4740440" y="523965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4740440" y="523847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5" name="object 2765"/>
            <p:cNvSpPr/>
            <p:nvPr/>
          </p:nvSpPr>
          <p:spPr>
            <a:xfrm>
              <a:off x="4740440" y="523730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6" name="object 2766"/>
            <p:cNvSpPr/>
            <p:nvPr/>
          </p:nvSpPr>
          <p:spPr>
            <a:xfrm>
              <a:off x="4740440" y="523612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/>
            <p:cNvSpPr/>
            <p:nvPr/>
          </p:nvSpPr>
          <p:spPr>
            <a:xfrm>
              <a:off x="4740440" y="523493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8" name="object 2768"/>
            <p:cNvSpPr/>
            <p:nvPr/>
          </p:nvSpPr>
          <p:spPr>
            <a:xfrm>
              <a:off x="4740440" y="523377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9" name="object 2769"/>
            <p:cNvSpPr/>
            <p:nvPr/>
          </p:nvSpPr>
          <p:spPr>
            <a:xfrm>
              <a:off x="4740440" y="5231409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0" name="object 2770"/>
            <p:cNvSpPr/>
            <p:nvPr/>
          </p:nvSpPr>
          <p:spPr>
            <a:xfrm>
              <a:off x="4740440" y="523024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1" name="object 2771"/>
            <p:cNvSpPr/>
            <p:nvPr/>
          </p:nvSpPr>
          <p:spPr>
            <a:xfrm>
              <a:off x="4740440" y="522905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2" name="object 2772"/>
            <p:cNvSpPr/>
            <p:nvPr/>
          </p:nvSpPr>
          <p:spPr>
            <a:xfrm>
              <a:off x="4740440" y="522787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3" name="object 2773"/>
            <p:cNvSpPr/>
            <p:nvPr/>
          </p:nvSpPr>
          <p:spPr>
            <a:xfrm>
              <a:off x="4740440" y="522671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4" name="object 2774"/>
            <p:cNvSpPr/>
            <p:nvPr/>
          </p:nvSpPr>
          <p:spPr>
            <a:xfrm>
              <a:off x="4740440" y="522552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5" name="object 2775"/>
            <p:cNvSpPr/>
            <p:nvPr/>
          </p:nvSpPr>
          <p:spPr>
            <a:xfrm>
              <a:off x="4740440" y="522434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/>
            <p:cNvSpPr/>
            <p:nvPr/>
          </p:nvSpPr>
          <p:spPr>
            <a:xfrm>
              <a:off x="4740440" y="522316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/>
            <p:cNvSpPr/>
            <p:nvPr/>
          </p:nvSpPr>
          <p:spPr>
            <a:xfrm>
              <a:off x="4740440" y="522199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/>
            <p:cNvSpPr/>
            <p:nvPr/>
          </p:nvSpPr>
          <p:spPr>
            <a:xfrm>
              <a:off x="4740440" y="522081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/>
            <p:cNvSpPr/>
            <p:nvPr/>
          </p:nvSpPr>
          <p:spPr>
            <a:xfrm>
              <a:off x="4740440" y="521963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/>
            <p:cNvSpPr/>
            <p:nvPr/>
          </p:nvSpPr>
          <p:spPr>
            <a:xfrm>
              <a:off x="4740440" y="521846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1" name="object 2781"/>
            <p:cNvSpPr/>
            <p:nvPr/>
          </p:nvSpPr>
          <p:spPr>
            <a:xfrm>
              <a:off x="4740440" y="521728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2" name="object 2782"/>
            <p:cNvSpPr/>
            <p:nvPr/>
          </p:nvSpPr>
          <p:spPr>
            <a:xfrm>
              <a:off x="4740440" y="521610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3" name="object 2783"/>
            <p:cNvSpPr/>
            <p:nvPr/>
          </p:nvSpPr>
          <p:spPr>
            <a:xfrm>
              <a:off x="4740440" y="521493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4" name="object 2784"/>
            <p:cNvSpPr/>
            <p:nvPr/>
          </p:nvSpPr>
          <p:spPr>
            <a:xfrm>
              <a:off x="4740440" y="521375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5" name="object 2785"/>
            <p:cNvSpPr/>
            <p:nvPr/>
          </p:nvSpPr>
          <p:spPr>
            <a:xfrm>
              <a:off x="4740440" y="521257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6" name="object 2786"/>
            <p:cNvSpPr/>
            <p:nvPr/>
          </p:nvSpPr>
          <p:spPr>
            <a:xfrm>
              <a:off x="4740440" y="521139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/>
            <p:cNvSpPr/>
            <p:nvPr/>
          </p:nvSpPr>
          <p:spPr>
            <a:xfrm>
              <a:off x="4740440" y="521022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/>
            <p:cNvSpPr/>
            <p:nvPr/>
          </p:nvSpPr>
          <p:spPr>
            <a:xfrm>
              <a:off x="4740440" y="520904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/>
            <p:cNvSpPr/>
            <p:nvPr/>
          </p:nvSpPr>
          <p:spPr>
            <a:xfrm>
              <a:off x="4740440" y="520786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/>
            <p:cNvSpPr/>
            <p:nvPr/>
          </p:nvSpPr>
          <p:spPr>
            <a:xfrm>
              <a:off x="4740440" y="520669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/>
            <p:cNvSpPr/>
            <p:nvPr/>
          </p:nvSpPr>
          <p:spPr>
            <a:xfrm>
              <a:off x="4740440" y="520551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/>
            <p:cNvSpPr/>
            <p:nvPr/>
          </p:nvSpPr>
          <p:spPr>
            <a:xfrm>
              <a:off x="4740440" y="520433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/>
            <p:cNvSpPr/>
            <p:nvPr/>
          </p:nvSpPr>
          <p:spPr>
            <a:xfrm>
              <a:off x="4740440" y="520316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/>
            <p:cNvSpPr/>
            <p:nvPr/>
          </p:nvSpPr>
          <p:spPr>
            <a:xfrm>
              <a:off x="4740440" y="520198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/>
            <p:cNvSpPr/>
            <p:nvPr/>
          </p:nvSpPr>
          <p:spPr>
            <a:xfrm>
              <a:off x="4740440" y="520080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/>
            <p:cNvSpPr/>
            <p:nvPr/>
          </p:nvSpPr>
          <p:spPr>
            <a:xfrm>
              <a:off x="4740440" y="519963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/>
            <p:cNvSpPr/>
            <p:nvPr/>
          </p:nvSpPr>
          <p:spPr>
            <a:xfrm>
              <a:off x="4740440" y="519845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/>
            <p:cNvSpPr/>
            <p:nvPr/>
          </p:nvSpPr>
          <p:spPr>
            <a:xfrm>
              <a:off x="4740440" y="5145366"/>
              <a:ext cx="1035685" cy="408305"/>
            </a:xfrm>
            <a:custGeom>
              <a:avLst/>
              <a:gdLst/>
              <a:ahLst/>
              <a:cxnLst/>
              <a:rect l="l" t="t" r="r" b="b"/>
              <a:pathLst>
                <a:path w="1035685" h="408304">
                  <a:moveTo>
                    <a:pt x="0" y="354456"/>
                  </a:moveTo>
                  <a:lnTo>
                    <a:pt x="0" y="53086"/>
                  </a:lnTo>
                  <a:lnTo>
                    <a:pt x="471563" y="53086"/>
                  </a:lnTo>
                  <a:lnTo>
                    <a:pt x="471563" y="354456"/>
                  </a:lnTo>
                  <a:lnTo>
                    <a:pt x="0" y="354456"/>
                  </a:lnTo>
                  <a:close/>
                </a:path>
                <a:path w="1035685" h="408304">
                  <a:moveTo>
                    <a:pt x="635088" y="407454"/>
                  </a:moveTo>
                  <a:lnTo>
                    <a:pt x="635088" y="0"/>
                  </a:lnTo>
                </a:path>
                <a:path w="1035685" h="408304">
                  <a:moveTo>
                    <a:pt x="1035215" y="407454"/>
                  </a:moveTo>
                  <a:lnTo>
                    <a:pt x="1035215" y="0"/>
                  </a:lnTo>
                </a:path>
                <a:path w="1035685" h="408304">
                  <a:moveTo>
                    <a:pt x="526440" y="850"/>
                  </a:moveTo>
                  <a:lnTo>
                    <a:pt x="526440" y="408292"/>
                  </a:lnTo>
                </a:path>
                <a:path w="1035685" h="408304">
                  <a:moveTo>
                    <a:pt x="551421" y="111556"/>
                  </a:moveTo>
                  <a:lnTo>
                    <a:pt x="551421" y="296240"/>
                  </a:lnTo>
                </a:path>
                <a:path w="1035685" h="408304">
                  <a:moveTo>
                    <a:pt x="611187" y="109766"/>
                  </a:moveTo>
                  <a:lnTo>
                    <a:pt x="611187" y="29444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/>
            <p:cNvSpPr/>
            <p:nvPr/>
          </p:nvSpPr>
          <p:spPr>
            <a:xfrm>
              <a:off x="5986957" y="4925313"/>
              <a:ext cx="64135" cy="31115"/>
            </a:xfrm>
            <a:custGeom>
              <a:avLst/>
              <a:gdLst/>
              <a:ahLst/>
              <a:cxnLst/>
              <a:rect l="l" t="t" r="r" b="b"/>
              <a:pathLst>
                <a:path w="64135" h="31114">
                  <a:moveTo>
                    <a:pt x="0" y="0"/>
                  </a:moveTo>
                  <a:lnTo>
                    <a:pt x="0" y="30822"/>
                  </a:lnTo>
                  <a:lnTo>
                    <a:pt x="64058" y="30822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/>
            <p:cNvSpPr/>
            <p:nvPr/>
          </p:nvSpPr>
          <p:spPr>
            <a:xfrm>
              <a:off x="5986957" y="4925313"/>
              <a:ext cx="64135" cy="31115"/>
            </a:xfrm>
            <a:custGeom>
              <a:avLst/>
              <a:gdLst/>
              <a:ahLst/>
              <a:cxnLst/>
              <a:rect l="l" t="t" r="r" b="b"/>
              <a:pathLst>
                <a:path w="64135" h="31114">
                  <a:moveTo>
                    <a:pt x="0" y="30822"/>
                  </a:moveTo>
                  <a:lnTo>
                    <a:pt x="0" y="0"/>
                  </a:lnTo>
                  <a:lnTo>
                    <a:pt x="64058" y="0"/>
                  </a:lnTo>
                  <a:lnTo>
                    <a:pt x="64058" y="30822"/>
                  </a:lnTo>
                  <a:lnTo>
                    <a:pt x="0" y="3082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/>
            <p:cNvSpPr/>
            <p:nvPr/>
          </p:nvSpPr>
          <p:spPr>
            <a:xfrm>
              <a:off x="5986957" y="5743333"/>
              <a:ext cx="64769" cy="30480"/>
            </a:xfrm>
            <a:custGeom>
              <a:avLst/>
              <a:gdLst/>
              <a:ahLst/>
              <a:cxnLst/>
              <a:rect l="l" t="t" r="r" b="b"/>
              <a:pathLst>
                <a:path w="64770" h="30479">
                  <a:moveTo>
                    <a:pt x="0" y="0"/>
                  </a:moveTo>
                  <a:lnTo>
                    <a:pt x="0" y="29857"/>
                  </a:lnTo>
                  <a:lnTo>
                    <a:pt x="64223" y="29857"/>
                  </a:lnTo>
                  <a:lnTo>
                    <a:pt x="6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/>
            <p:cNvSpPr/>
            <p:nvPr/>
          </p:nvSpPr>
          <p:spPr>
            <a:xfrm>
              <a:off x="5986957" y="5743333"/>
              <a:ext cx="64769" cy="30480"/>
            </a:xfrm>
            <a:custGeom>
              <a:avLst/>
              <a:gdLst/>
              <a:ahLst/>
              <a:cxnLst/>
              <a:rect l="l" t="t" r="r" b="b"/>
              <a:pathLst>
                <a:path w="64770" h="30479">
                  <a:moveTo>
                    <a:pt x="0" y="29857"/>
                  </a:moveTo>
                  <a:lnTo>
                    <a:pt x="0" y="0"/>
                  </a:lnTo>
                  <a:lnTo>
                    <a:pt x="64223" y="0"/>
                  </a:lnTo>
                  <a:lnTo>
                    <a:pt x="64223" y="29857"/>
                  </a:lnTo>
                  <a:lnTo>
                    <a:pt x="0" y="2985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/>
            <p:cNvSpPr/>
            <p:nvPr/>
          </p:nvSpPr>
          <p:spPr>
            <a:xfrm>
              <a:off x="2669412" y="5743333"/>
              <a:ext cx="64135" cy="30480"/>
            </a:xfrm>
            <a:custGeom>
              <a:avLst/>
              <a:gdLst/>
              <a:ahLst/>
              <a:cxnLst/>
              <a:rect l="l" t="t" r="r" b="b"/>
              <a:pathLst>
                <a:path w="64135" h="30479">
                  <a:moveTo>
                    <a:pt x="0" y="0"/>
                  </a:moveTo>
                  <a:lnTo>
                    <a:pt x="0" y="29857"/>
                  </a:lnTo>
                  <a:lnTo>
                    <a:pt x="63665" y="29857"/>
                  </a:lnTo>
                  <a:lnTo>
                    <a:pt x="63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/>
            <p:cNvSpPr/>
            <p:nvPr/>
          </p:nvSpPr>
          <p:spPr>
            <a:xfrm>
              <a:off x="2669412" y="5743333"/>
              <a:ext cx="64135" cy="30480"/>
            </a:xfrm>
            <a:custGeom>
              <a:avLst/>
              <a:gdLst/>
              <a:ahLst/>
              <a:cxnLst/>
              <a:rect l="l" t="t" r="r" b="b"/>
              <a:pathLst>
                <a:path w="64135" h="30479">
                  <a:moveTo>
                    <a:pt x="0" y="29857"/>
                  </a:moveTo>
                  <a:lnTo>
                    <a:pt x="0" y="0"/>
                  </a:lnTo>
                  <a:lnTo>
                    <a:pt x="63665" y="0"/>
                  </a:lnTo>
                  <a:lnTo>
                    <a:pt x="63665" y="29857"/>
                  </a:lnTo>
                  <a:lnTo>
                    <a:pt x="0" y="2985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/>
            <p:cNvSpPr/>
            <p:nvPr/>
          </p:nvSpPr>
          <p:spPr>
            <a:xfrm>
              <a:off x="2669412" y="4925110"/>
              <a:ext cx="64135" cy="31115"/>
            </a:xfrm>
            <a:custGeom>
              <a:avLst/>
              <a:gdLst/>
              <a:ahLst/>
              <a:cxnLst/>
              <a:rect l="l" t="t" r="r" b="b"/>
              <a:pathLst>
                <a:path w="64135" h="31114">
                  <a:moveTo>
                    <a:pt x="0" y="0"/>
                  </a:moveTo>
                  <a:lnTo>
                    <a:pt x="0" y="31026"/>
                  </a:lnTo>
                  <a:lnTo>
                    <a:pt x="63665" y="31026"/>
                  </a:lnTo>
                  <a:lnTo>
                    <a:pt x="63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/>
            <p:cNvSpPr/>
            <p:nvPr/>
          </p:nvSpPr>
          <p:spPr>
            <a:xfrm>
              <a:off x="2194940" y="4925110"/>
              <a:ext cx="4330700" cy="848360"/>
            </a:xfrm>
            <a:custGeom>
              <a:avLst/>
              <a:gdLst/>
              <a:ahLst/>
              <a:cxnLst/>
              <a:rect l="l" t="t" r="r" b="b"/>
              <a:pathLst>
                <a:path w="4330700" h="848360">
                  <a:moveTo>
                    <a:pt x="474472" y="31026"/>
                  </a:moveTo>
                  <a:lnTo>
                    <a:pt x="474472" y="0"/>
                  </a:lnTo>
                  <a:lnTo>
                    <a:pt x="538137" y="0"/>
                  </a:lnTo>
                  <a:lnTo>
                    <a:pt x="538137" y="31026"/>
                  </a:lnTo>
                  <a:lnTo>
                    <a:pt x="474472" y="31026"/>
                  </a:lnTo>
                  <a:close/>
                </a:path>
                <a:path w="4330700" h="848360">
                  <a:moveTo>
                    <a:pt x="3792016" y="848080"/>
                  </a:moveTo>
                  <a:lnTo>
                    <a:pt x="4330153" y="848080"/>
                  </a:lnTo>
                </a:path>
                <a:path w="4330700" h="848360">
                  <a:moveTo>
                    <a:pt x="473913" y="848080"/>
                  </a:moveTo>
                  <a:lnTo>
                    <a:pt x="0" y="84808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/>
            <p:cNvSpPr/>
            <p:nvPr/>
          </p:nvSpPr>
          <p:spPr>
            <a:xfrm>
              <a:off x="3656863" y="5443346"/>
              <a:ext cx="60325" cy="112395"/>
            </a:xfrm>
            <a:custGeom>
              <a:avLst/>
              <a:gdLst/>
              <a:ahLst/>
              <a:cxnLst/>
              <a:rect l="l" t="t" r="r" b="b"/>
              <a:pathLst>
                <a:path w="60325" h="112395">
                  <a:moveTo>
                    <a:pt x="0" y="0"/>
                  </a:moveTo>
                  <a:lnTo>
                    <a:pt x="0" y="112344"/>
                  </a:lnTo>
                  <a:lnTo>
                    <a:pt x="59944" y="112344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/>
            <p:cNvSpPr/>
            <p:nvPr/>
          </p:nvSpPr>
          <p:spPr>
            <a:xfrm>
              <a:off x="3656863" y="5443346"/>
              <a:ext cx="60325" cy="112395"/>
            </a:xfrm>
            <a:custGeom>
              <a:avLst/>
              <a:gdLst/>
              <a:ahLst/>
              <a:cxnLst/>
              <a:rect l="l" t="t" r="r" b="b"/>
              <a:pathLst>
                <a:path w="60325" h="112395">
                  <a:moveTo>
                    <a:pt x="0" y="112344"/>
                  </a:moveTo>
                  <a:lnTo>
                    <a:pt x="0" y="0"/>
                  </a:lnTo>
                  <a:lnTo>
                    <a:pt x="59944" y="0"/>
                  </a:lnTo>
                  <a:lnTo>
                    <a:pt x="59944" y="112344"/>
                  </a:lnTo>
                  <a:lnTo>
                    <a:pt x="0" y="11234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/>
            <p:cNvSpPr/>
            <p:nvPr/>
          </p:nvSpPr>
          <p:spPr>
            <a:xfrm>
              <a:off x="3656863" y="5145366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0"/>
                  </a:moveTo>
                  <a:lnTo>
                    <a:pt x="0" y="111556"/>
                  </a:lnTo>
                  <a:lnTo>
                    <a:pt x="59944" y="111556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/>
            <p:cNvSpPr/>
            <p:nvPr/>
          </p:nvSpPr>
          <p:spPr>
            <a:xfrm>
              <a:off x="3656863" y="5145366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111556"/>
                  </a:moveTo>
                  <a:lnTo>
                    <a:pt x="0" y="0"/>
                  </a:lnTo>
                  <a:lnTo>
                    <a:pt x="59944" y="0"/>
                  </a:lnTo>
                  <a:lnTo>
                    <a:pt x="59944" y="111556"/>
                  </a:lnTo>
                  <a:lnTo>
                    <a:pt x="0" y="1115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/>
            <p:cNvSpPr/>
            <p:nvPr/>
          </p:nvSpPr>
          <p:spPr>
            <a:xfrm>
              <a:off x="2733319" y="5145341"/>
              <a:ext cx="30480" cy="410845"/>
            </a:xfrm>
            <a:custGeom>
              <a:avLst/>
              <a:gdLst/>
              <a:ahLst/>
              <a:cxnLst/>
              <a:rect l="l" t="t" r="r" b="b"/>
              <a:pathLst>
                <a:path w="30480" h="410845">
                  <a:moveTo>
                    <a:pt x="0" y="0"/>
                  </a:moveTo>
                  <a:lnTo>
                    <a:pt x="0" y="410654"/>
                  </a:lnTo>
                  <a:lnTo>
                    <a:pt x="30149" y="410654"/>
                  </a:lnTo>
                  <a:lnTo>
                    <a:pt x="301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/>
            <p:cNvSpPr/>
            <p:nvPr/>
          </p:nvSpPr>
          <p:spPr>
            <a:xfrm>
              <a:off x="2733319" y="5145341"/>
              <a:ext cx="30480" cy="410845"/>
            </a:xfrm>
            <a:custGeom>
              <a:avLst/>
              <a:gdLst/>
              <a:ahLst/>
              <a:cxnLst/>
              <a:rect l="l" t="t" r="r" b="b"/>
              <a:pathLst>
                <a:path w="30480" h="410845">
                  <a:moveTo>
                    <a:pt x="0" y="410654"/>
                  </a:moveTo>
                  <a:lnTo>
                    <a:pt x="0" y="0"/>
                  </a:lnTo>
                  <a:lnTo>
                    <a:pt x="30149" y="0"/>
                  </a:lnTo>
                  <a:lnTo>
                    <a:pt x="30149" y="410654"/>
                  </a:lnTo>
                  <a:lnTo>
                    <a:pt x="0" y="41065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/>
            <p:cNvSpPr/>
            <p:nvPr/>
          </p:nvSpPr>
          <p:spPr>
            <a:xfrm>
              <a:off x="2761449" y="5554078"/>
              <a:ext cx="467359" cy="1905"/>
            </a:xfrm>
            <a:custGeom>
              <a:avLst/>
              <a:gdLst/>
              <a:ahLst/>
              <a:cxnLst/>
              <a:rect l="l" t="t" r="r" b="b"/>
              <a:pathLst>
                <a:path w="467360" h="1904">
                  <a:moveTo>
                    <a:pt x="38124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81241" y="1612"/>
                  </a:lnTo>
                  <a:lnTo>
                    <a:pt x="381241" y="0"/>
                  </a:lnTo>
                  <a:close/>
                </a:path>
                <a:path w="467360" h="1904">
                  <a:moveTo>
                    <a:pt x="466839" y="0"/>
                  </a:moveTo>
                  <a:lnTo>
                    <a:pt x="441185" y="0"/>
                  </a:lnTo>
                  <a:lnTo>
                    <a:pt x="441185" y="1612"/>
                  </a:lnTo>
                  <a:lnTo>
                    <a:pt x="466839" y="1612"/>
                  </a:lnTo>
                  <a:lnTo>
                    <a:pt x="46683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/>
            <p:cNvSpPr/>
            <p:nvPr/>
          </p:nvSpPr>
          <p:spPr>
            <a:xfrm>
              <a:off x="2759443" y="5552465"/>
              <a:ext cx="470534" cy="1905"/>
            </a:xfrm>
            <a:custGeom>
              <a:avLst/>
              <a:gdLst/>
              <a:ahLst/>
              <a:cxnLst/>
              <a:rect l="l" t="t" r="r" b="b"/>
              <a:pathLst>
                <a:path w="470535" h="1904">
                  <a:moveTo>
                    <a:pt x="38324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83247" y="1612"/>
                  </a:lnTo>
                  <a:lnTo>
                    <a:pt x="383247" y="0"/>
                  </a:lnTo>
                  <a:close/>
                </a:path>
                <a:path w="470535" h="1904">
                  <a:moveTo>
                    <a:pt x="470446" y="0"/>
                  </a:moveTo>
                  <a:lnTo>
                    <a:pt x="443191" y="0"/>
                  </a:lnTo>
                  <a:lnTo>
                    <a:pt x="443191" y="1612"/>
                  </a:lnTo>
                  <a:lnTo>
                    <a:pt x="470446" y="1612"/>
                  </a:lnTo>
                  <a:lnTo>
                    <a:pt x="470446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/>
            <p:cNvSpPr/>
            <p:nvPr/>
          </p:nvSpPr>
          <p:spPr>
            <a:xfrm>
              <a:off x="2757462" y="5550864"/>
              <a:ext cx="474345" cy="1905"/>
            </a:xfrm>
            <a:custGeom>
              <a:avLst/>
              <a:gdLst/>
              <a:ahLst/>
              <a:cxnLst/>
              <a:rect l="l" t="t" r="r" b="b"/>
              <a:pathLst>
                <a:path w="474344" h="1904">
                  <a:moveTo>
                    <a:pt x="38522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85229" y="1612"/>
                  </a:lnTo>
                  <a:lnTo>
                    <a:pt x="385229" y="0"/>
                  </a:lnTo>
                  <a:close/>
                </a:path>
                <a:path w="474344" h="1904">
                  <a:moveTo>
                    <a:pt x="474014" y="0"/>
                  </a:moveTo>
                  <a:lnTo>
                    <a:pt x="445173" y="0"/>
                  </a:lnTo>
                  <a:lnTo>
                    <a:pt x="445173" y="1612"/>
                  </a:lnTo>
                  <a:lnTo>
                    <a:pt x="474014" y="1612"/>
                  </a:lnTo>
                  <a:lnTo>
                    <a:pt x="474014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/>
            <p:cNvSpPr/>
            <p:nvPr/>
          </p:nvSpPr>
          <p:spPr>
            <a:xfrm>
              <a:off x="2755455" y="5549252"/>
              <a:ext cx="478155" cy="1905"/>
            </a:xfrm>
            <a:custGeom>
              <a:avLst/>
              <a:gdLst/>
              <a:ahLst/>
              <a:cxnLst/>
              <a:rect l="l" t="t" r="r" b="b"/>
              <a:pathLst>
                <a:path w="478155" h="1904">
                  <a:moveTo>
                    <a:pt x="38723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87235" y="1612"/>
                  </a:lnTo>
                  <a:lnTo>
                    <a:pt x="387235" y="0"/>
                  </a:lnTo>
                  <a:close/>
                </a:path>
                <a:path w="478155" h="1904">
                  <a:moveTo>
                    <a:pt x="477634" y="0"/>
                  </a:moveTo>
                  <a:lnTo>
                    <a:pt x="447179" y="0"/>
                  </a:lnTo>
                  <a:lnTo>
                    <a:pt x="447179" y="1612"/>
                  </a:lnTo>
                  <a:lnTo>
                    <a:pt x="477634" y="1612"/>
                  </a:lnTo>
                  <a:lnTo>
                    <a:pt x="477634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/>
            <p:cNvSpPr/>
            <p:nvPr/>
          </p:nvSpPr>
          <p:spPr>
            <a:xfrm>
              <a:off x="2753461" y="5547651"/>
              <a:ext cx="481330" cy="1905"/>
            </a:xfrm>
            <a:custGeom>
              <a:avLst/>
              <a:gdLst/>
              <a:ahLst/>
              <a:cxnLst/>
              <a:rect l="l" t="t" r="r" b="b"/>
              <a:pathLst>
                <a:path w="481330" h="1904">
                  <a:moveTo>
                    <a:pt x="38922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89229" y="1612"/>
                  </a:lnTo>
                  <a:lnTo>
                    <a:pt x="389229" y="0"/>
                  </a:lnTo>
                  <a:close/>
                </a:path>
                <a:path w="481330" h="1904">
                  <a:moveTo>
                    <a:pt x="481215" y="0"/>
                  </a:moveTo>
                  <a:lnTo>
                    <a:pt x="449173" y="0"/>
                  </a:lnTo>
                  <a:lnTo>
                    <a:pt x="449173" y="1612"/>
                  </a:lnTo>
                  <a:lnTo>
                    <a:pt x="481215" y="1612"/>
                  </a:lnTo>
                  <a:lnTo>
                    <a:pt x="481215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/>
            <p:cNvSpPr/>
            <p:nvPr/>
          </p:nvSpPr>
          <p:spPr>
            <a:xfrm>
              <a:off x="2751455" y="5546038"/>
              <a:ext cx="485140" cy="1905"/>
            </a:xfrm>
            <a:custGeom>
              <a:avLst/>
              <a:gdLst/>
              <a:ahLst/>
              <a:cxnLst/>
              <a:rect l="l" t="t" r="r" b="b"/>
              <a:pathLst>
                <a:path w="485139" h="1904">
                  <a:moveTo>
                    <a:pt x="39123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91236" y="1612"/>
                  </a:lnTo>
                  <a:lnTo>
                    <a:pt x="391236" y="0"/>
                  </a:lnTo>
                  <a:close/>
                </a:path>
                <a:path w="485139" h="1904">
                  <a:moveTo>
                    <a:pt x="484822" y="0"/>
                  </a:moveTo>
                  <a:lnTo>
                    <a:pt x="451180" y="0"/>
                  </a:lnTo>
                  <a:lnTo>
                    <a:pt x="451180" y="1612"/>
                  </a:lnTo>
                  <a:lnTo>
                    <a:pt x="484822" y="1612"/>
                  </a:lnTo>
                  <a:lnTo>
                    <a:pt x="484822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/>
            <p:cNvSpPr/>
            <p:nvPr/>
          </p:nvSpPr>
          <p:spPr>
            <a:xfrm>
              <a:off x="2749461" y="5544438"/>
              <a:ext cx="488950" cy="1905"/>
            </a:xfrm>
            <a:custGeom>
              <a:avLst/>
              <a:gdLst/>
              <a:ahLst/>
              <a:cxnLst/>
              <a:rect l="l" t="t" r="r" b="b"/>
              <a:pathLst>
                <a:path w="488950" h="1904">
                  <a:moveTo>
                    <a:pt x="39323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93230" y="1612"/>
                  </a:lnTo>
                  <a:lnTo>
                    <a:pt x="393230" y="0"/>
                  </a:lnTo>
                  <a:close/>
                </a:path>
                <a:path w="488950" h="1904">
                  <a:moveTo>
                    <a:pt x="488416" y="0"/>
                  </a:moveTo>
                  <a:lnTo>
                    <a:pt x="453174" y="0"/>
                  </a:lnTo>
                  <a:lnTo>
                    <a:pt x="453174" y="1612"/>
                  </a:lnTo>
                  <a:lnTo>
                    <a:pt x="488416" y="1612"/>
                  </a:lnTo>
                  <a:lnTo>
                    <a:pt x="488416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/>
            <p:cNvSpPr/>
            <p:nvPr/>
          </p:nvSpPr>
          <p:spPr>
            <a:xfrm>
              <a:off x="2747454" y="5542825"/>
              <a:ext cx="492125" cy="1905"/>
            </a:xfrm>
            <a:custGeom>
              <a:avLst/>
              <a:gdLst/>
              <a:ahLst/>
              <a:cxnLst/>
              <a:rect l="l" t="t" r="r" b="b"/>
              <a:pathLst>
                <a:path w="492125" h="1904">
                  <a:moveTo>
                    <a:pt x="39523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95236" y="1612"/>
                  </a:lnTo>
                  <a:lnTo>
                    <a:pt x="395236" y="0"/>
                  </a:lnTo>
                  <a:close/>
                </a:path>
                <a:path w="492125" h="1904">
                  <a:moveTo>
                    <a:pt x="492023" y="0"/>
                  </a:moveTo>
                  <a:lnTo>
                    <a:pt x="455180" y="0"/>
                  </a:lnTo>
                  <a:lnTo>
                    <a:pt x="455180" y="1612"/>
                  </a:lnTo>
                  <a:lnTo>
                    <a:pt x="492023" y="1612"/>
                  </a:lnTo>
                  <a:lnTo>
                    <a:pt x="492023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/>
            <p:cNvSpPr/>
            <p:nvPr/>
          </p:nvSpPr>
          <p:spPr>
            <a:xfrm>
              <a:off x="2745460" y="5541225"/>
              <a:ext cx="495934" cy="1905"/>
            </a:xfrm>
            <a:custGeom>
              <a:avLst/>
              <a:gdLst/>
              <a:ahLst/>
              <a:cxnLst/>
              <a:rect l="l" t="t" r="r" b="b"/>
              <a:pathLst>
                <a:path w="495935" h="1904">
                  <a:moveTo>
                    <a:pt x="397230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97230" y="1612"/>
                  </a:lnTo>
                  <a:lnTo>
                    <a:pt x="397230" y="0"/>
                  </a:lnTo>
                  <a:close/>
                </a:path>
                <a:path w="495935" h="1904">
                  <a:moveTo>
                    <a:pt x="495604" y="0"/>
                  </a:moveTo>
                  <a:lnTo>
                    <a:pt x="457174" y="0"/>
                  </a:lnTo>
                  <a:lnTo>
                    <a:pt x="457174" y="1612"/>
                  </a:lnTo>
                  <a:lnTo>
                    <a:pt x="495604" y="1612"/>
                  </a:lnTo>
                  <a:lnTo>
                    <a:pt x="495604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/>
            <p:cNvSpPr/>
            <p:nvPr/>
          </p:nvSpPr>
          <p:spPr>
            <a:xfrm>
              <a:off x="2743454" y="5539612"/>
              <a:ext cx="499745" cy="1905"/>
            </a:xfrm>
            <a:custGeom>
              <a:avLst/>
              <a:gdLst/>
              <a:ahLst/>
              <a:cxnLst/>
              <a:rect l="l" t="t" r="r" b="b"/>
              <a:pathLst>
                <a:path w="499744" h="1904">
                  <a:moveTo>
                    <a:pt x="39923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99237" y="1612"/>
                  </a:lnTo>
                  <a:lnTo>
                    <a:pt x="399237" y="0"/>
                  </a:lnTo>
                  <a:close/>
                </a:path>
                <a:path w="499744" h="1904">
                  <a:moveTo>
                    <a:pt x="499224" y="0"/>
                  </a:moveTo>
                  <a:lnTo>
                    <a:pt x="459181" y="0"/>
                  </a:lnTo>
                  <a:lnTo>
                    <a:pt x="459181" y="1612"/>
                  </a:lnTo>
                  <a:lnTo>
                    <a:pt x="499224" y="1612"/>
                  </a:lnTo>
                  <a:lnTo>
                    <a:pt x="499224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/>
            <p:cNvSpPr/>
            <p:nvPr/>
          </p:nvSpPr>
          <p:spPr>
            <a:xfrm>
              <a:off x="2741472" y="5538012"/>
              <a:ext cx="502920" cy="1905"/>
            </a:xfrm>
            <a:custGeom>
              <a:avLst/>
              <a:gdLst/>
              <a:ahLst/>
              <a:cxnLst/>
              <a:rect l="l" t="t" r="r" b="b"/>
              <a:pathLst>
                <a:path w="502919" h="1904">
                  <a:moveTo>
                    <a:pt x="40121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1218" y="1612"/>
                  </a:lnTo>
                  <a:lnTo>
                    <a:pt x="401218" y="0"/>
                  </a:lnTo>
                  <a:close/>
                </a:path>
                <a:path w="502919" h="1904">
                  <a:moveTo>
                    <a:pt x="502793" y="0"/>
                  </a:moveTo>
                  <a:lnTo>
                    <a:pt x="461162" y="0"/>
                  </a:lnTo>
                  <a:lnTo>
                    <a:pt x="461162" y="1612"/>
                  </a:lnTo>
                  <a:lnTo>
                    <a:pt x="502793" y="1612"/>
                  </a:lnTo>
                  <a:lnTo>
                    <a:pt x="502793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/>
            <p:cNvSpPr/>
            <p:nvPr/>
          </p:nvSpPr>
          <p:spPr>
            <a:xfrm>
              <a:off x="2739466" y="5536399"/>
              <a:ext cx="506730" cy="1905"/>
            </a:xfrm>
            <a:custGeom>
              <a:avLst/>
              <a:gdLst/>
              <a:ahLst/>
              <a:cxnLst/>
              <a:rect l="l" t="t" r="r" b="b"/>
              <a:pathLst>
                <a:path w="506730" h="1904">
                  <a:moveTo>
                    <a:pt x="40322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3225" y="1612"/>
                  </a:lnTo>
                  <a:lnTo>
                    <a:pt x="403225" y="0"/>
                  </a:lnTo>
                  <a:close/>
                </a:path>
                <a:path w="506730" h="1904">
                  <a:moveTo>
                    <a:pt x="506399" y="0"/>
                  </a:moveTo>
                  <a:lnTo>
                    <a:pt x="463169" y="0"/>
                  </a:lnTo>
                  <a:lnTo>
                    <a:pt x="463169" y="1612"/>
                  </a:lnTo>
                  <a:lnTo>
                    <a:pt x="506399" y="1612"/>
                  </a:lnTo>
                  <a:lnTo>
                    <a:pt x="506399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/>
            <p:cNvSpPr/>
            <p:nvPr/>
          </p:nvSpPr>
          <p:spPr>
            <a:xfrm>
              <a:off x="2737446" y="5534786"/>
              <a:ext cx="510540" cy="1905"/>
            </a:xfrm>
            <a:custGeom>
              <a:avLst/>
              <a:gdLst/>
              <a:ahLst/>
              <a:cxnLst/>
              <a:rect l="l" t="t" r="r" b="b"/>
              <a:pathLst>
                <a:path w="510539" h="1904">
                  <a:moveTo>
                    <a:pt x="405244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5244" y="1612"/>
                  </a:lnTo>
                  <a:lnTo>
                    <a:pt x="405244" y="0"/>
                  </a:lnTo>
                  <a:close/>
                </a:path>
                <a:path w="510539" h="1904">
                  <a:moveTo>
                    <a:pt x="510032" y="0"/>
                  </a:moveTo>
                  <a:lnTo>
                    <a:pt x="465188" y="0"/>
                  </a:lnTo>
                  <a:lnTo>
                    <a:pt x="465188" y="1612"/>
                  </a:lnTo>
                  <a:lnTo>
                    <a:pt x="510032" y="1612"/>
                  </a:lnTo>
                  <a:lnTo>
                    <a:pt x="510032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/>
            <p:cNvSpPr/>
            <p:nvPr/>
          </p:nvSpPr>
          <p:spPr>
            <a:xfrm>
              <a:off x="2735465" y="5533186"/>
              <a:ext cx="513715" cy="1905"/>
            </a:xfrm>
            <a:custGeom>
              <a:avLst/>
              <a:gdLst/>
              <a:ahLst/>
              <a:cxnLst/>
              <a:rect l="l" t="t" r="r" b="b"/>
              <a:pathLst>
                <a:path w="513714" h="1904">
                  <a:moveTo>
                    <a:pt x="40722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7225" y="1612"/>
                  </a:lnTo>
                  <a:lnTo>
                    <a:pt x="407225" y="0"/>
                  </a:lnTo>
                  <a:close/>
                </a:path>
                <a:path w="513714" h="1904">
                  <a:moveTo>
                    <a:pt x="513600" y="0"/>
                  </a:moveTo>
                  <a:lnTo>
                    <a:pt x="467169" y="0"/>
                  </a:lnTo>
                  <a:lnTo>
                    <a:pt x="467169" y="1612"/>
                  </a:lnTo>
                  <a:lnTo>
                    <a:pt x="513600" y="1612"/>
                  </a:lnTo>
                  <a:lnTo>
                    <a:pt x="51360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/>
            <p:cNvSpPr/>
            <p:nvPr/>
          </p:nvSpPr>
          <p:spPr>
            <a:xfrm>
              <a:off x="2733370" y="5531510"/>
              <a:ext cx="517525" cy="1905"/>
            </a:xfrm>
            <a:custGeom>
              <a:avLst/>
              <a:gdLst/>
              <a:ahLst/>
              <a:cxnLst/>
              <a:rect l="l" t="t" r="r" b="b"/>
              <a:pathLst>
                <a:path w="517525" h="1904">
                  <a:moveTo>
                    <a:pt x="409321" y="0"/>
                  </a:moveTo>
                  <a:lnTo>
                    <a:pt x="0" y="0"/>
                  </a:lnTo>
                  <a:lnTo>
                    <a:pt x="0" y="1676"/>
                  </a:lnTo>
                  <a:lnTo>
                    <a:pt x="409321" y="1676"/>
                  </a:lnTo>
                  <a:lnTo>
                    <a:pt x="409321" y="0"/>
                  </a:lnTo>
                  <a:close/>
                </a:path>
                <a:path w="517525" h="1904">
                  <a:moveTo>
                    <a:pt x="517309" y="0"/>
                  </a:moveTo>
                  <a:lnTo>
                    <a:pt x="469265" y="0"/>
                  </a:lnTo>
                  <a:lnTo>
                    <a:pt x="469265" y="1676"/>
                  </a:lnTo>
                  <a:lnTo>
                    <a:pt x="517309" y="1676"/>
                  </a:lnTo>
                  <a:lnTo>
                    <a:pt x="517309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/>
            <p:cNvSpPr/>
            <p:nvPr/>
          </p:nvSpPr>
          <p:spPr>
            <a:xfrm>
              <a:off x="2733319" y="5529973"/>
              <a:ext cx="519430" cy="1905"/>
            </a:xfrm>
            <a:custGeom>
              <a:avLst/>
              <a:gdLst/>
              <a:ahLst/>
              <a:cxnLst/>
              <a:rect l="l" t="t" r="r" b="b"/>
              <a:pathLst>
                <a:path w="519429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19429" h="1904">
                  <a:moveTo>
                    <a:pt x="518934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18934" y="1612"/>
                  </a:lnTo>
                  <a:lnTo>
                    <a:pt x="518934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/>
            <p:cNvSpPr/>
            <p:nvPr/>
          </p:nvSpPr>
          <p:spPr>
            <a:xfrm>
              <a:off x="2733319" y="5528360"/>
              <a:ext cx="520700" cy="1905"/>
            </a:xfrm>
            <a:custGeom>
              <a:avLst/>
              <a:gdLst/>
              <a:ahLst/>
              <a:cxnLst/>
              <a:rect l="l" t="t" r="r" b="b"/>
              <a:pathLst>
                <a:path w="520700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20700" h="1904">
                  <a:moveTo>
                    <a:pt x="520547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20547" y="1612"/>
                  </a:lnTo>
                  <a:lnTo>
                    <a:pt x="520547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/>
            <p:cNvSpPr/>
            <p:nvPr/>
          </p:nvSpPr>
          <p:spPr>
            <a:xfrm>
              <a:off x="2733319" y="5526760"/>
              <a:ext cx="522605" cy="1905"/>
            </a:xfrm>
            <a:custGeom>
              <a:avLst/>
              <a:gdLst/>
              <a:ahLst/>
              <a:cxnLst/>
              <a:rect l="l" t="t" r="r" b="b"/>
              <a:pathLst>
                <a:path w="522604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22604" h="1904">
                  <a:moveTo>
                    <a:pt x="522135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22135" y="1612"/>
                  </a:lnTo>
                  <a:lnTo>
                    <a:pt x="522135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/>
            <p:cNvSpPr/>
            <p:nvPr/>
          </p:nvSpPr>
          <p:spPr>
            <a:xfrm>
              <a:off x="2733319" y="5525147"/>
              <a:ext cx="523875" cy="1905"/>
            </a:xfrm>
            <a:custGeom>
              <a:avLst/>
              <a:gdLst/>
              <a:ahLst/>
              <a:cxnLst/>
              <a:rect l="l" t="t" r="r" b="b"/>
              <a:pathLst>
                <a:path w="5238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23875" h="1904">
                  <a:moveTo>
                    <a:pt x="523735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23735" y="1612"/>
                  </a:lnTo>
                  <a:lnTo>
                    <a:pt x="523735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2" name="object 2832"/>
            <p:cNvSpPr/>
            <p:nvPr/>
          </p:nvSpPr>
          <p:spPr>
            <a:xfrm>
              <a:off x="2733319" y="5523547"/>
              <a:ext cx="525780" cy="1905"/>
            </a:xfrm>
            <a:custGeom>
              <a:avLst/>
              <a:gdLst/>
              <a:ahLst/>
              <a:cxnLst/>
              <a:rect l="l" t="t" r="r" b="b"/>
              <a:pathLst>
                <a:path w="525779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25779" h="1904">
                  <a:moveTo>
                    <a:pt x="525335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25335" y="1612"/>
                  </a:lnTo>
                  <a:lnTo>
                    <a:pt x="525335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3" name="object 2833"/>
            <p:cNvSpPr/>
            <p:nvPr/>
          </p:nvSpPr>
          <p:spPr>
            <a:xfrm>
              <a:off x="2733319" y="5521934"/>
              <a:ext cx="527050" cy="1905"/>
            </a:xfrm>
            <a:custGeom>
              <a:avLst/>
              <a:gdLst/>
              <a:ahLst/>
              <a:cxnLst/>
              <a:rect l="l" t="t" r="r" b="b"/>
              <a:pathLst>
                <a:path w="527050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27050" h="1904">
                  <a:moveTo>
                    <a:pt x="526935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26935" y="1612"/>
                  </a:lnTo>
                  <a:lnTo>
                    <a:pt x="526935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4" name="object 2834"/>
            <p:cNvSpPr/>
            <p:nvPr/>
          </p:nvSpPr>
          <p:spPr>
            <a:xfrm>
              <a:off x="2733319" y="5520334"/>
              <a:ext cx="528955" cy="1905"/>
            </a:xfrm>
            <a:custGeom>
              <a:avLst/>
              <a:gdLst/>
              <a:ahLst/>
              <a:cxnLst/>
              <a:rect l="l" t="t" r="r" b="b"/>
              <a:pathLst>
                <a:path w="528954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28954" h="1904">
                  <a:moveTo>
                    <a:pt x="528523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28523" y="1612"/>
                  </a:lnTo>
                  <a:lnTo>
                    <a:pt x="528523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5" name="object 2835"/>
            <p:cNvSpPr/>
            <p:nvPr/>
          </p:nvSpPr>
          <p:spPr>
            <a:xfrm>
              <a:off x="2733319" y="5518721"/>
              <a:ext cx="530225" cy="1905"/>
            </a:xfrm>
            <a:custGeom>
              <a:avLst/>
              <a:gdLst/>
              <a:ahLst/>
              <a:cxnLst/>
              <a:rect l="l" t="t" r="r" b="b"/>
              <a:pathLst>
                <a:path w="53022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30225" h="1904">
                  <a:moveTo>
                    <a:pt x="530136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30136" y="1612"/>
                  </a:lnTo>
                  <a:lnTo>
                    <a:pt x="530136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6" name="object 2836"/>
            <p:cNvSpPr/>
            <p:nvPr/>
          </p:nvSpPr>
          <p:spPr>
            <a:xfrm>
              <a:off x="2733319" y="5517108"/>
              <a:ext cx="532130" cy="1905"/>
            </a:xfrm>
            <a:custGeom>
              <a:avLst/>
              <a:gdLst/>
              <a:ahLst/>
              <a:cxnLst/>
              <a:rect l="l" t="t" r="r" b="b"/>
              <a:pathLst>
                <a:path w="532129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32129" h="1904">
                  <a:moveTo>
                    <a:pt x="531736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31736" y="1612"/>
                  </a:lnTo>
                  <a:lnTo>
                    <a:pt x="531736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7" name="object 2837"/>
            <p:cNvSpPr/>
            <p:nvPr/>
          </p:nvSpPr>
          <p:spPr>
            <a:xfrm>
              <a:off x="2733319" y="5515508"/>
              <a:ext cx="533400" cy="1905"/>
            </a:xfrm>
            <a:custGeom>
              <a:avLst/>
              <a:gdLst/>
              <a:ahLst/>
              <a:cxnLst/>
              <a:rect l="l" t="t" r="r" b="b"/>
              <a:pathLst>
                <a:path w="533400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33400" h="1904">
                  <a:moveTo>
                    <a:pt x="533323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33323" y="1612"/>
                  </a:lnTo>
                  <a:lnTo>
                    <a:pt x="533323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8" name="object 2838"/>
            <p:cNvSpPr/>
            <p:nvPr/>
          </p:nvSpPr>
          <p:spPr>
            <a:xfrm>
              <a:off x="2733319" y="5513895"/>
              <a:ext cx="535305" cy="1905"/>
            </a:xfrm>
            <a:custGeom>
              <a:avLst/>
              <a:gdLst/>
              <a:ahLst/>
              <a:cxnLst/>
              <a:rect l="l" t="t" r="r" b="b"/>
              <a:pathLst>
                <a:path w="535304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35304" h="1904">
                  <a:moveTo>
                    <a:pt x="534936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34936" y="1612"/>
                  </a:lnTo>
                  <a:lnTo>
                    <a:pt x="534936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9" name="object 2839"/>
            <p:cNvSpPr/>
            <p:nvPr/>
          </p:nvSpPr>
          <p:spPr>
            <a:xfrm>
              <a:off x="2733319" y="5512295"/>
              <a:ext cx="536575" cy="1905"/>
            </a:xfrm>
            <a:custGeom>
              <a:avLst/>
              <a:gdLst/>
              <a:ahLst/>
              <a:cxnLst/>
              <a:rect l="l" t="t" r="r" b="b"/>
              <a:pathLst>
                <a:path w="5365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36575" h="1904">
                  <a:moveTo>
                    <a:pt x="536524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36524" y="1612"/>
                  </a:lnTo>
                  <a:lnTo>
                    <a:pt x="536524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0" name="object 2840"/>
            <p:cNvSpPr/>
            <p:nvPr/>
          </p:nvSpPr>
          <p:spPr>
            <a:xfrm>
              <a:off x="2733319" y="5510682"/>
              <a:ext cx="538480" cy="1905"/>
            </a:xfrm>
            <a:custGeom>
              <a:avLst/>
              <a:gdLst/>
              <a:ahLst/>
              <a:cxnLst/>
              <a:rect l="l" t="t" r="r" b="b"/>
              <a:pathLst>
                <a:path w="538479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38479" h="1904">
                  <a:moveTo>
                    <a:pt x="538124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38124" y="1612"/>
                  </a:lnTo>
                  <a:lnTo>
                    <a:pt x="538124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/>
            <p:cNvSpPr/>
            <p:nvPr/>
          </p:nvSpPr>
          <p:spPr>
            <a:xfrm>
              <a:off x="2733319" y="5507469"/>
              <a:ext cx="541655" cy="3810"/>
            </a:xfrm>
            <a:custGeom>
              <a:avLst/>
              <a:gdLst/>
              <a:ahLst/>
              <a:cxnLst/>
              <a:rect l="l" t="t" r="r" b="b"/>
              <a:pathLst>
                <a:path w="541654" h="3810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09371" y="3225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1654" h="3810">
                  <a:moveTo>
                    <a:pt x="541324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469315" y="3225"/>
                  </a:lnTo>
                  <a:lnTo>
                    <a:pt x="539711" y="3225"/>
                  </a:lnTo>
                  <a:lnTo>
                    <a:pt x="539711" y="1612"/>
                  </a:lnTo>
                  <a:lnTo>
                    <a:pt x="541324" y="1612"/>
                  </a:lnTo>
                  <a:lnTo>
                    <a:pt x="54132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/>
            <p:cNvSpPr/>
            <p:nvPr/>
          </p:nvSpPr>
          <p:spPr>
            <a:xfrm>
              <a:off x="2733319" y="5505868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2925" h="1904">
                  <a:moveTo>
                    <a:pt x="54291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2912" y="1612"/>
                  </a:lnTo>
                  <a:lnTo>
                    <a:pt x="542912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3" name="object 2843"/>
            <p:cNvSpPr/>
            <p:nvPr/>
          </p:nvSpPr>
          <p:spPr>
            <a:xfrm>
              <a:off x="2733319" y="5504255"/>
              <a:ext cx="544830" cy="1905"/>
            </a:xfrm>
            <a:custGeom>
              <a:avLst/>
              <a:gdLst/>
              <a:ahLst/>
              <a:cxnLst/>
              <a:rect l="l" t="t" r="r" b="b"/>
              <a:pathLst>
                <a:path w="544829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4829" h="1904">
                  <a:moveTo>
                    <a:pt x="54451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4512" y="1612"/>
                  </a:lnTo>
                  <a:lnTo>
                    <a:pt x="544512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4" name="object 2844"/>
            <p:cNvSpPr/>
            <p:nvPr/>
          </p:nvSpPr>
          <p:spPr>
            <a:xfrm>
              <a:off x="2733319" y="5502655"/>
              <a:ext cx="546735" cy="1905"/>
            </a:xfrm>
            <a:custGeom>
              <a:avLst/>
              <a:gdLst/>
              <a:ahLst/>
              <a:cxnLst/>
              <a:rect l="l" t="t" r="r" b="b"/>
              <a:pathLst>
                <a:path w="54673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6735" h="1904">
                  <a:moveTo>
                    <a:pt x="54611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6112" y="1612"/>
                  </a:lnTo>
                  <a:lnTo>
                    <a:pt x="546112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5" name="object 2845"/>
            <p:cNvSpPr/>
            <p:nvPr/>
          </p:nvSpPr>
          <p:spPr>
            <a:xfrm>
              <a:off x="2733319" y="5501042"/>
              <a:ext cx="548005" cy="1905"/>
            </a:xfrm>
            <a:custGeom>
              <a:avLst/>
              <a:gdLst/>
              <a:ahLst/>
              <a:cxnLst/>
              <a:rect l="l" t="t" r="r" b="b"/>
              <a:pathLst>
                <a:path w="548004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8004" h="1904">
                  <a:moveTo>
                    <a:pt x="54771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7712" y="1612"/>
                  </a:lnTo>
                  <a:lnTo>
                    <a:pt x="547712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6" name="object 2846"/>
            <p:cNvSpPr/>
            <p:nvPr/>
          </p:nvSpPr>
          <p:spPr>
            <a:xfrm>
              <a:off x="2733040" y="5499429"/>
              <a:ext cx="548640" cy="1905"/>
            </a:xfrm>
            <a:custGeom>
              <a:avLst/>
              <a:gdLst/>
              <a:ahLst/>
              <a:cxnLst/>
              <a:rect l="l" t="t" r="r" b="b"/>
              <a:pathLst>
                <a:path w="548639" h="1904">
                  <a:moveTo>
                    <a:pt x="40965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651" y="1612"/>
                  </a:lnTo>
                  <a:lnTo>
                    <a:pt x="409651" y="0"/>
                  </a:lnTo>
                  <a:close/>
                </a:path>
                <a:path w="548639" h="1904">
                  <a:moveTo>
                    <a:pt x="548640" y="0"/>
                  </a:moveTo>
                  <a:lnTo>
                    <a:pt x="547370" y="0"/>
                  </a:lnTo>
                  <a:lnTo>
                    <a:pt x="469595" y="0"/>
                  </a:lnTo>
                  <a:lnTo>
                    <a:pt x="469595" y="1612"/>
                  </a:lnTo>
                  <a:lnTo>
                    <a:pt x="547370" y="1612"/>
                  </a:lnTo>
                  <a:lnTo>
                    <a:pt x="548640" y="1612"/>
                  </a:lnTo>
                  <a:lnTo>
                    <a:pt x="54864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7" name="object 2847"/>
            <p:cNvSpPr/>
            <p:nvPr/>
          </p:nvSpPr>
          <p:spPr>
            <a:xfrm>
              <a:off x="2733319" y="5497829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8" name="object 2848"/>
            <p:cNvSpPr/>
            <p:nvPr/>
          </p:nvSpPr>
          <p:spPr>
            <a:xfrm>
              <a:off x="2733319" y="549621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9" name="object 2849"/>
            <p:cNvSpPr/>
            <p:nvPr/>
          </p:nvSpPr>
          <p:spPr>
            <a:xfrm>
              <a:off x="2733319" y="549461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0" name="object 2850"/>
            <p:cNvSpPr/>
            <p:nvPr/>
          </p:nvSpPr>
          <p:spPr>
            <a:xfrm>
              <a:off x="2733319" y="549300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1" name="object 2851"/>
            <p:cNvSpPr/>
            <p:nvPr/>
          </p:nvSpPr>
          <p:spPr>
            <a:xfrm>
              <a:off x="2733319" y="549140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2" name="object 2852"/>
            <p:cNvSpPr/>
            <p:nvPr/>
          </p:nvSpPr>
          <p:spPr>
            <a:xfrm>
              <a:off x="2733319" y="548979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3" name="object 2853"/>
            <p:cNvSpPr/>
            <p:nvPr/>
          </p:nvSpPr>
          <p:spPr>
            <a:xfrm>
              <a:off x="2733319" y="548819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4" name="object 2854"/>
            <p:cNvSpPr/>
            <p:nvPr/>
          </p:nvSpPr>
          <p:spPr>
            <a:xfrm>
              <a:off x="2733319" y="5486577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5" name="object 2855"/>
            <p:cNvSpPr/>
            <p:nvPr/>
          </p:nvSpPr>
          <p:spPr>
            <a:xfrm>
              <a:off x="2733319" y="5484964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6" name="object 2856"/>
            <p:cNvSpPr/>
            <p:nvPr/>
          </p:nvSpPr>
          <p:spPr>
            <a:xfrm>
              <a:off x="2733319" y="5483364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7" name="object 2857"/>
            <p:cNvSpPr/>
            <p:nvPr/>
          </p:nvSpPr>
          <p:spPr>
            <a:xfrm>
              <a:off x="2733319" y="5481751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8" name="object 2858"/>
            <p:cNvSpPr/>
            <p:nvPr/>
          </p:nvSpPr>
          <p:spPr>
            <a:xfrm>
              <a:off x="2733319" y="5480151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9" name="object 2859"/>
            <p:cNvSpPr/>
            <p:nvPr/>
          </p:nvSpPr>
          <p:spPr>
            <a:xfrm>
              <a:off x="2733319" y="5478538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0" name="object 2860"/>
            <p:cNvSpPr/>
            <p:nvPr/>
          </p:nvSpPr>
          <p:spPr>
            <a:xfrm>
              <a:off x="2733319" y="5475325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09371" y="3225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3810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469315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1" name="object 2861"/>
            <p:cNvSpPr/>
            <p:nvPr/>
          </p:nvSpPr>
          <p:spPr>
            <a:xfrm>
              <a:off x="2733319" y="5473725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2" name="object 2862"/>
            <p:cNvSpPr/>
            <p:nvPr/>
          </p:nvSpPr>
          <p:spPr>
            <a:xfrm>
              <a:off x="2733319" y="5472112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3" name="object 2863"/>
            <p:cNvSpPr/>
            <p:nvPr/>
          </p:nvSpPr>
          <p:spPr>
            <a:xfrm>
              <a:off x="2733319" y="5468899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09371" y="3225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3810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469315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4" name="object 2864"/>
            <p:cNvSpPr/>
            <p:nvPr/>
          </p:nvSpPr>
          <p:spPr>
            <a:xfrm>
              <a:off x="2733319" y="546728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5" name="object 2865"/>
            <p:cNvSpPr/>
            <p:nvPr/>
          </p:nvSpPr>
          <p:spPr>
            <a:xfrm>
              <a:off x="2733319" y="546568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6" name="object 2866"/>
            <p:cNvSpPr/>
            <p:nvPr/>
          </p:nvSpPr>
          <p:spPr>
            <a:xfrm>
              <a:off x="2733319" y="5462472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40937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409371" y="3213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3810">
                  <a:moveTo>
                    <a:pt x="548932" y="0"/>
                  </a:moveTo>
                  <a:lnTo>
                    <a:pt x="469315" y="0"/>
                  </a:lnTo>
                  <a:lnTo>
                    <a:pt x="469315" y="1600"/>
                  </a:lnTo>
                  <a:lnTo>
                    <a:pt x="469315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7" name="object 2867"/>
            <p:cNvSpPr/>
            <p:nvPr/>
          </p:nvSpPr>
          <p:spPr>
            <a:xfrm>
              <a:off x="2733319" y="546086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8" name="object 2868"/>
            <p:cNvSpPr/>
            <p:nvPr/>
          </p:nvSpPr>
          <p:spPr>
            <a:xfrm>
              <a:off x="2733319" y="5459259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9" name="object 2869"/>
            <p:cNvSpPr/>
            <p:nvPr/>
          </p:nvSpPr>
          <p:spPr>
            <a:xfrm>
              <a:off x="2733319" y="545764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0" name="object 2870"/>
            <p:cNvSpPr/>
            <p:nvPr/>
          </p:nvSpPr>
          <p:spPr>
            <a:xfrm>
              <a:off x="2733319" y="545604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1" name="object 2871"/>
            <p:cNvSpPr/>
            <p:nvPr/>
          </p:nvSpPr>
          <p:spPr>
            <a:xfrm>
              <a:off x="2733319" y="545443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2" name="object 2872"/>
            <p:cNvSpPr/>
            <p:nvPr/>
          </p:nvSpPr>
          <p:spPr>
            <a:xfrm>
              <a:off x="2733319" y="545283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3" name="object 2873"/>
            <p:cNvSpPr/>
            <p:nvPr/>
          </p:nvSpPr>
          <p:spPr>
            <a:xfrm>
              <a:off x="2733319" y="545122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4" name="object 2874"/>
            <p:cNvSpPr/>
            <p:nvPr/>
          </p:nvSpPr>
          <p:spPr>
            <a:xfrm>
              <a:off x="2733319" y="5449607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5" name="object 2875"/>
            <p:cNvSpPr/>
            <p:nvPr/>
          </p:nvSpPr>
          <p:spPr>
            <a:xfrm>
              <a:off x="2733319" y="5446394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09371" y="3225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3810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469315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6" name="object 2876"/>
            <p:cNvSpPr/>
            <p:nvPr/>
          </p:nvSpPr>
          <p:spPr>
            <a:xfrm>
              <a:off x="2733319" y="5444794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7" name="object 2877"/>
            <p:cNvSpPr/>
            <p:nvPr/>
          </p:nvSpPr>
          <p:spPr>
            <a:xfrm>
              <a:off x="2733319" y="5441581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8" name="object 2878"/>
            <p:cNvSpPr/>
            <p:nvPr/>
          </p:nvSpPr>
          <p:spPr>
            <a:xfrm>
              <a:off x="2733319" y="5439968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9" name="object 2879"/>
            <p:cNvSpPr/>
            <p:nvPr/>
          </p:nvSpPr>
          <p:spPr>
            <a:xfrm>
              <a:off x="2733319" y="5436755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0" name="object 2880"/>
            <p:cNvSpPr/>
            <p:nvPr/>
          </p:nvSpPr>
          <p:spPr>
            <a:xfrm>
              <a:off x="2733319" y="5435155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1" name="object 2881"/>
            <p:cNvSpPr/>
            <p:nvPr/>
          </p:nvSpPr>
          <p:spPr>
            <a:xfrm>
              <a:off x="2733319" y="5431929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2" name="object 2882"/>
            <p:cNvSpPr/>
            <p:nvPr/>
          </p:nvSpPr>
          <p:spPr>
            <a:xfrm>
              <a:off x="2733319" y="5430329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3" name="object 2883"/>
            <p:cNvSpPr/>
            <p:nvPr/>
          </p:nvSpPr>
          <p:spPr>
            <a:xfrm>
              <a:off x="2733319" y="542871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4" name="object 2884"/>
            <p:cNvSpPr/>
            <p:nvPr/>
          </p:nvSpPr>
          <p:spPr>
            <a:xfrm>
              <a:off x="2733319" y="542711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5" name="object 2885"/>
            <p:cNvSpPr/>
            <p:nvPr/>
          </p:nvSpPr>
          <p:spPr>
            <a:xfrm>
              <a:off x="2733319" y="542550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6" name="object 2886"/>
            <p:cNvSpPr/>
            <p:nvPr/>
          </p:nvSpPr>
          <p:spPr>
            <a:xfrm>
              <a:off x="2733319" y="542390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7" name="object 2887"/>
            <p:cNvSpPr/>
            <p:nvPr/>
          </p:nvSpPr>
          <p:spPr>
            <a:xfrm>
              <a:off x="2733319" y="542229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8" name="object 2888"/>
            <p:cNvSpPr/>
            <p:nvPr/>
          </p:nvSpPr>
          <p:spPr>
            <a:xfrm>
              <a:off x="2733319" y="542069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9" name="object 2889"/>
            <p:cNvSpPr/>
            <p:nvPr/>
          </p:nvSpPr>
          <p:spPr>
            <a:xfrm>
              <a:off x="2733319" y="5419077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0" name="object 2890"/>
            <p:cNvSpPr/>
            <p:nvPr/>
          </p:nvSpPr>
          <p:spPr>
            <a:xfrm>
              <a:off x="2733319" y="5415863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1" name="object 2891"/>
            <p:cNvSpPr/>
            <p:nvPr/>
          </p:nvSpPr>
          <p:spPr>
            <a:xfrm>
              <a:off x="2733319" y="5412650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2" name="object 2892"/>
            <p:cNvSpPr/>
            <p:nvPr/>
          </p:nvSpPr>
          <p:spPr>
            <a:xfrm>
              <a:off x="2733319" y="5411038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3" name="object 2893"/>
            <p:cNvSpPr/>
            <p:nvPr/>
          </p:nvSpPr>
          <p:spPr>
            <a:xfrm>
              <a:off x="2733319" y="5409437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4" name="object 2894"/>
            <p:cNvSpPr/>
            <p:nvPr/>
          </p:nvSpPr>
          <p:spPr>
            <a:xfrm>
              <a:off x="2733319" y="5407824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5" name="object 2895"/>
            <p:cNvSpPr/>
            <p:nvPr/>
          </p:nvSpPr>
          <p:spPr>
            <a:xfrm>
              <a:off x="2733319" y="5406224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6" name="object 2896"/>
            <p:cNvSpPr/>
            <p:nvPr/>
          </p:nvSpPr>
          <p:spPr>
            <a:xfrm>
              <a:off x="2733319" y="5404611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7" name="object 2897"/>
            <p:cNvSpPr/>
            <p:nvPr/>
          </p:nvSpPr>
          <p:spPr>
            <a:xfrm>
              <a:off x="2733319" y="5403011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8" name="object 2898"/>
            <p:cNvSpPr/>
            <p:nvPr/>
          </p:nvSpPr>
          <p:spPr>
            <a:xfrm>
              <a:off x="2733319" y="5399785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9" name="object 2899"/>
            <p:cNvSpPr/>
            <p:nvPr/>
          </p:nvSpPr>
          <p:spPr>
            <a:xfrm>
              <a:off x="2733319" y="5398185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0" name="object 2900"/>
            <p:cNvSpPr/>
            <p:nvPr/>
          </p:nvSpPr>
          <p:spPr>
            <a:xfrm>
              <a:off x="2733319" y="5396572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1" name="object 2901"/>
            <p:cNvSpPr/>
            <p:nvPr/>
          </p:nvSpPr>
          <p:spPr>
            <a:xfrm>
              <a:off x="2733319" y="5394972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2" name="object 2902"/>
            <p:cNvSpPr/>
            <p:nvPr/>
          </p:nvSpPr>
          <p:spPr>
            <a:xfrm>
              <a:off x="2733319" y="5393359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3" name="object 2903"/>
            <p:cNvSpPr/>
            <p:nvPr/>
          </p:nvSpPr>
          <p:spPr>
            <a:xfrm>
              <a:off x="2733319" y="5390146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4" name="object 2904"/>
            <p:cNvSpPr/>
            <p:nvPr/>
          </p:nvSpPr>
          <p:spPr>
            <a:xfrm>
              <a:off x="2733319" y="538854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5" name="object 2905"/>
            <p:cNvSpPr/>
            <p:nvPr/>
          </p:nvSpPr>
          <p:spPr>
            <a:xfrm>
              <a:off x="2733319" y="538693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6" name="object 2906"/>
            <p:cNvSpPr/>
            <p:nvPr/>
          </p:nvSpPr>
          <p:spPr>
            <a:xfrm>
              <a:off x="2733319" y="538533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7" name="object 2907"/>
            <p:cNvSpPr/>
            <p:nvPr/>
          </p:nvSpPr>
          <p:spPr>
            <a:xfrm>
              <a:off x="2733319" y="538372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8" name="object 2908"/>
            <p:cNvSpPr/>
            <p:nvPr/>
          </p:nvSpPr>
          <p:spPr>
            <a:xfrm>
              <a:off x="2733319" y="5380507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9" name="object 2909"/>
            <p:cNvSpPr/>
            <p:nvPr/>
          </p:nvSpPr>
          <p:spPr>
            <a:xfrm>
              <a:off x="2733319" y="5378894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0" name="object 2910"/>
            <p:cNvSpPr/>
            <p:nvPr/>
          </p:nvSpPr>
          <p:spPr>
            <a:xfrm>
              <a:off x="2733319" y="5377294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1" name="object 2911"/>
            <p:cNvSpPr/>
            <p:nvPr/>
          </p:nvSpPr>
          <p:spPr>
            <a:xfrm>
              <a:off x="2733319" y="5375681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2" name="object 2912"/>
            <p:cNvSpPr/>
            <p:nvPr/>
          </p:nvSpPr>
          <p:spPr>
            <a:xfrm>
              <a:off x="2733319" y="5372468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3" name="object 2913"/>
            <p:cNvSpPr/>
            <p:nvPr/>
          </p:nvSpPr>
          <p:spPr>
            <a:xfrm>
              <a:off x="2733319" y="5370867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4" name="object 2914"/>
            <p:cNvSpPr/>
            <p:nvPr/>
          </p:nvSpPr>
          <p:spPr>
            <a:xfrm>
              <a:off x="2733319" y="5369255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5" name="object 2915"/>
            <p:cNvSpPr/>
            <p:nvPr/>
          </p:nvSpPr>
          <p:spPr>
            <a:xfrm>
              <a:off x="2733319" y="5367642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6" name="object 2916"/>
            <p:cNvSpPr/>
            <p:nvPr/>
          </p:nvSpPr>
          <p:spPr>
            <a:xfrm>
              <a:off x="2733319" y="5364428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7" name="object 2917"/>
            <p:cNvSpPr/>
            <p:nvPr/>
          </p:nvSpPr>
          <p:spPr>
            <a:xfrm>
              <a:off x="2733319" y="5362828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8" name="object 2918"/>
            <p:cNvSpPr/>
            <p:nvPr/>
          </p:nvSpPr>
          <p:spPr>
            <a:xfrm>
              <a:off x="2733319" y="5361215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9" name="object 2919"/>
            <p:cNvSpPr/>
            <p:nvPr/>
          </p:nvSpPr>
          <p:spPr>
            <a:xfrm>
              <a:off x="2733319" y="5358002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0" name="object 2920"/>
            <p:cNvSpPr/>
            <p:nvPr/>
          </p:nvSpPr>
          <p:spPr>
            <a:xfrm>
              <a:off x="2733319" y="5354789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1" name="object 2921"/>
            <p:cNvSpPr/>
            <p:nvPr/>
          </p:nvSpPr>
          <p:spPr>
            <a:xfrm>
              <a:off x="2733319" y="5351576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2" name="object 2922"/>
            <p:cNvSpPr/>
            <p:nvPr/>
          </p:nvSpPr>
          <p:spPr>
            <a:xfrm>
              <a:off x="2733319" y="5348363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3" name="object 2923"/>
            <p:cNvSpPr/>
            <p:nvPr/>
          </p:nvSpPr>
          <p:spPr>
            <a:xfrm>
              <a:off x="2733319" y="5345150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4" name="object 2924"/>
            <p:cNvSpPr/>
            <p:nvPr/>
          </p:nvSpPr>
          <p:spPr>
            <a:xfrm>
              <a:off x="2733319" y="5341937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5" name="object 2925"/>
            <p:cNvSpPr/>
            <p:nvPr/>
          </p:nvSpPr>
          <p:spPr>
            <a:xfrm>
              <a:off x="2733319" y="5338724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6" name="object 2926"/>
            <p:cNvSpPr/>
            <p:nvPr/>
          </p:nvSpPr>
          <p:spPr>
            <a:xfrm>
              <a:off x="2733319" y="5337111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7" name="object 2927"/>
            <p:cNvSpPr/>
            <p:nvPr/>
          </p:nvSpPr>
          <p:spPr>
            <a:xfrm>
              <a:off x="2733319" y="5335511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8" name="object 2928"/>
            <p:cNvSpPr/>
            <p:nvPr/>
          </p:nvSpPr>
          <p:spPr>
            <a:xfrm>
              <a:off x="2733319" y="5332297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9" name="object 2929"/>
            <p:cNvSpPr/>
            <p:nvPr/>
          </p:nvSpPr>
          <p:spPr>
            <a:xfrm>
              <a:off x="2733319" y="5330685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0" name="object 2930"/>
            <p:cNvSpPr/>
            <p:nvPr/>
          </p:nvSpPr>
          <p:spPr>
            <a:xfrm>
              <a:off x="2733319" y="5329072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1" name="object 2931"/>
            <p:cNvSpPr/>
            <p:nvPr/>
          </p:nvSpPr>
          <p:spPr>
            <a:xfrm>
              <a:off x="2733319" y="5327472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2" name="object 2932"/>
            <p:cNvSpPr/>
            <p:nvPr/>
          </p:nvSpPr>
          <p:spPr>
            <a:xfrm>
              <a:off x="2733319" y="5324258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3" name="object 2933"/>
            <p:cNvSpPr/>
            <p:nvPr/>
          </p:nvSpPr>
          <p:spPr>
            <a:xfrm>
              <a:off x="2733319" y="532264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4" name="object 2934"/>
            <p:cNvSpPr/>
            <p:nvPr/>
          </p:nvSpPr>
          <p:spPr>
            <a:xfrm>
              <a:off x="2733319" y="5321045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5" name="object 2935"/>
            <p:cNvSpPr/>
            <p:nvPr/>
          </p:nvSpPr>
          <p:spPr>
            <a:xfrm>
              <a:off x="2733319" y="5319432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6" name="object 2936"/>
            <p:cNvSpPr/>
            <p:nvPr/>
          </p:nvSpPr>
          <p:spPr>
            <a:xfrm>
              <a:off x="2733319" y="5316219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7" name="object 2937"/>
            <p:cNvSpPr/>
            <p:nvPr/>
          </p:nvSpPr>
          <p:spPr>
            <a:xfrm>
              <a:off x="2733319" y="5314619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8" name="object 2938"/>
            <p:cNvSpPr/>
            <p:nvPr/>
          </p:nvSpPr>
          <p:spPr>
            <a:xfrm>
              <a:off x="2733319" y="531300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9" name="object 2939"/>
            <p:cNvSpPr/>
            <p:nvPr/>
          </p:nvSpPr>
          <p:spPr>
            <a:xfrm>
              <a:off x="2733319" y="531139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0" name="object 2940"/>
            <p:cNvSpPr/>
            <p:nvPr/>
          </p:nvSpPr>
          <p:spPr>
            <a:xfrm>
              <a:off x="2733319" y="530979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1" name="object 2941"/>
            <p:cNvSpPr/>
            <p:nvPr/>
          </p:nvSpPr>
          <p:spPr>
            <a:xfrm>
              <a:off x="2733319" y="5306580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2" name="object 2942"/>
            <p:cNvSpPr/>
            <p:nvPr/>
          </p:nvSpPr>
          <p:spPr>
            <a:xfrm>
              <a:off x="2733319" y="5304967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3" name="object 2943"/>
            <p:cNvSpPr/>
            <p:nvPr/>
          </p:nvSpPr>
          <p:spPr>
            <a:xfrm>
              <a:off x="2733319" y="5303367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4" name="object 2944"/>
            <p:cNvSpPr/>
            <p:nvPr/>
          </p:nvSpPr>
          <p:spPr>
            <a:xfrm>
              <a:off x="2733319" y="5301754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5" name="object 2945"/>
            <p:cNvSpPr/>
            <p:nvPr/>
          </p:nvSpPr>
          <p:spPr>
            <a:xfrm>
              <a:off x="2733319" y="5300154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6" name="object 2946"/>
            <p:cNvSpPr/>
            <p:nvPr/>
          </p:nvSpPr>
          <p:spPr>
            <a:xfrm>
              <a:off x="2733319" y="5296941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7" name="object 2947"/>
            <p:cNvSpPr/>
            <p:nvPr/>
          </p:nvSpPr>
          <p:spPr>
            <a:xfrm>
              <a:off x="2733319" y="5295328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8" name="object 2948"/>
            <p:cNvSpPr/>
            <p:nvPr/>
          </p:nvSpPr>
          <p:spPr>
            <a:xfrm>
              <a:off x="2733319" y="5293715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9" name="object 2949"/>
            <p:cNvSpPr/>
            <p:nvPr/>
          </p:nvSpPr>
          <p:spPr>
            <a:xfrm>
              <a:off x="2733319" y="5292115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0" name="object 2950"/>
            <p:cNvSpPr/>
            <p:nvPr/>
          </p:nvSpPr>
          <p:spPr>
            <a:xfrm>
              <a:off x="2733319" y="5290502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1" name="object 2951"/>
            <p:cNvSpPr/>
            <p:nvPr/>
          </p:nvSpPr>
          <p:spPr>
            <a:xfrm>
              <a:off x="2733319" y="5288902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2" name="object 2952"/>
            <p:cNvSpPr/>
            <p:nvPr/>
          </p:nvSpPr>
          <p:spPr>
            <a:xfrm>
              <a:off x="2733319" y="5287289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3" name="object 2953"/>
            <p:cNvSpPr/>
            <p:nvPr/>
          </p:nvSpPr>
          <p:spPr>
            <a:xfrm>
              <a:off x="2733319" y="5284076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4" name="object 2954"/>
            <p:cNvSpPr/>
            <p:nvPr/>
          </p:nvSpPr>
          <p:spPr>
            <a:xfrm>
              <a:off x="2733319" y="5280862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5" name="object 2955"/>
            <p:cNvSpPr/>
            <p:nvPr/>
          </p:nvSpPr>
          <p:spPr>
            <a:xfrm>
              <a:off x="2733319" y="527925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6" name="object 2956"/>
            <p:cNvSpPr/>
            <p:nvPr/>
          </p:nvSpPr>
          <p:spPr>
            <a:xfrm>
              <a:off x="2733319" y="5277649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7" name="object 2957"/>
            <p:cNvSpPr/>
            <p:nvPr/>
          </p:nvSpPr>
          <p:spPr>
            <a:xfrm>
              <a:off x="2733319" y="5276037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8" name="object 2958"/>
            <p:cNvSpPr/>
            <p:nvPr/>
          </p:nvSpPr>
          <p:spPr>
            <a:xfrm>
              <a:off x="2733319" y="527443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9" name="object 2959"/>
            <p:cNvSpPr/>
            <p:nvPr/>
          </p:nvSpPr>
          <p:spPr>
            <a:xfrm>
              <a:off x="2733319" y="527282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0" name="object 2960"/>
            <p:cNvSpPr/>
            <p:nvPr/>
          </p:nvSpPr>
          <p:spPr>
            <a:xfrm>
              <a:off x="2733319" y="527122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1" name="object 2961"/>
            <p:cNvSpPr/>
            <p:nvPr/>
          </p:nvSpPr>
          <p:spPr>
            <a:xfrm>
              <a:off x="2733319" y="526961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2" name="object 2962"/>
            <p:cNvSpPr/>
            <p:nvPr/>
          </p:nvSpPr>
          <p:spPr>
            <a:xfrm>
              <a:off x="2733319" y="526801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3" name="object 2963"/>
            <p:cNvSpPr/>
            <p:nvPr/>
          </p:nvSpPr>
          <p:spPr>
            <a:xfrm>
              <a:off x="2733319" y="5264797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4" name="object 2964"/>
            <p:cNvSpPr/>
            <p:nvPr/>
          </p:nvSpPr>
          <p:spPr>
            <a:xfrm>
              <a:off x="2733319" y="5263184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5" name="object 2965"/>
            <p:cNvSpPr/>
            <p:nvPr/>
          </p:nvSpPr>
          <p:spPr>
            <a:xfrm>
              <a:off x="2733319" y="5259971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6" name="object 2966"/>
            <p:cNvSpPr/>
            <p:nvPr/>
          </p:nvSpPr>
          <p:spPr>
            <a:xfrm>
              <a:off x="2733319" y="5258358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0" y="0"/>
                  </a:moveTo>
                  <a:lnTo>
                    <a:pt x="0" y="1612"/>
                  </a:lnTo>
                  <a:lnTo>
                    <a:pt x="548932" y="1612"/>
                  </a:lnTo>
                  <a:lnTo>
                    <a:pt x="548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7" name="object 2967"/>
            <p:cNvSpPr/>
            <p:nvPr/>
          </p:nvSpPr>
          <p:spPr>
            <a:xfrm>
              <a:off x="2733319" y="5255145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409371" y="1612"/>
                  </a:lnTo>
                  <a:lnTo>
                    <a:pt x="409371" y="0"/>
                  </a:ln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8" name="object 2968"/>
            <p:cNvSpPr/>
            <p:nvPr/>
          </p:nvSpPr>
          <p:spPr>
            <a:xfrm>
              <a:off x="2733319" y="5253545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9" name="object 2969"/>
            <p:cNvSpPr/>
            <p:nvPr/>
          </p:nvSpPr>
          <p:spPr>
            <a:xfrm>
              <a:off x="2733319" y="5250332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40937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409371" y="3213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3810">
                  <a:moveTo>
                    <a:pt x="548932" y="0"/>
                  </a:moveTo>
                  <a:lnTo>
                    <a:pt x="469315" y="0"/>
                  </a:lnTo>
                  <a:lnTo>
                    <a:pt x="469315" y="1600"/>
                  </a:lnTo>
                  <a:lnTo>
                    <a:pt x="469315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0" name="object 2970"/>
            <p:cNvSpPr/>
            <p:nvPr/>
          </p:nvSpPr>
          <p:spPr>
            <a:xfrm>
              <a:off x="2733319" y="5248719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1" name="object 2971"/>
            <p:cNvSpPr/>
            <p:nvPr/>
          </p:nvSpPr>
          <p:spPr>
            <a:xfrm>
              <a:off x="2733319" y="5247119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2" name="object 2972"/>
            <p:cNvSpPr/>
            <p:nvPr/>
          </p:nvSpPr>
          <p:spPr>
            <a:xfrm>
              <a:off x="2733319" y="524550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3" name="object 2973"/>
            <p:cNvSpPr/>
            <p:nvPr/>
          </p:nvSpPr>
          <p:spPr>
            <a:xfrm>
              <a:off x="2733319" y="524389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4" name="object 2974"/>
            <p:cNvSpPr/>
            <p:nvPr/>
          </p:nvSpPr>
          <p:spPr>
            <a:xfrm>
              <a:off x="2733319" y="524229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5" name="object 2975"/>
            <p:cNvSpPr/>
            <p:nvPr/>
          </p:nvSpPr>
          <p:spPr>
            <a:xfrm>
              <a:off x="2733319" y="524068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6" name="object 2976"/>
            <p:cNvSpPr/>
            <p:nvPr/>
          </p:nvSpPr>
          <p:spPr>
            <a:xfrm>
              <a:off x="2733319" y="5239079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7" name="object 2977"/>
            <p:cNvSpPr/>
            <p:nvPr/>
          </p:nvSpPr>
          <p:spPr>
            <a:xfrm>
              <a:off x="2733319" y="5237467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8" name="object 2978"/>
            <p:cNvSpPr/>
            <p:nvPr/>
          </p:nvSpPr>
          <p:spPr>
            <a:xfrm>
              <a:off x="2733319" y="5234253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0" y="3225"/>
                  </a:lnTo>
                  <a:lnTo>
                    <a:pt x="409371" y="3225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3810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469315" y="3225"/>
                  </a:lnTo>
                  <a:lnTo>
                    <a:pt x="548932" y="3225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9" name="object 2979"/>
            <p:cNvSpPr/>
            <p:nvPr/>
          </p:nvSpPr>
          <p:spPr>
            <a:xfrm>
              <a:off x="2733319" y="523265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0" name="object 2980"/>
            <p:cNvSpPr/>
            <p:nvPr/>
          </p:nvSpPr>
          <p:spPr>
            <a:xfrm>
              <a:off x="2733319" y="523104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1" name="object 2981"/>
            <p:cNvSpPr/>
            <p:nvPr/>
          </p:nvSpPr>
          <p:spPr>
            <a:xfrm>
              <a:off x="2733319" y="5227827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40937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409371" y="3213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3810">
                  <a:moveTo>
                    <a:pt x="548932" y="0"/>
                  </a:moveTo>
                  <a:lnTo>
                    <a:pt x="469315" y="0"/>
                  </a:lnTo>
                  <a:lnTo>
                    <a:pt x="469315" y="1600"/>
                  </a:lnTo>
                  <a:lnTo>
                    <a:pt x="469315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2" name="object 2982"/>
            <p:cNvSpPr/>
            <p:nvPr/>
          </p:nvSpPr>
          <p:spPr>
            <a:xfrm>
              <a:off x="2733319" y="5226214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3" name="object 2983"/>
            <p:cNvSpPr/>
            <p:nvPr/>
          </p:nvSpPr>
          <p:spPr>
            <a:xfrm>
              <a:off x="2733319" y="5224614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4" name="object 2984"/>
            <p:cNvSpPr/>
            <p:nvPr/>
          </p:nvSpPr>
          <p:spPr>
            <a:xfrm>
              <a:off x="2733319" y="5221401"/>
              <a:ext cx="549275" cy="3810"/>
            </a:xfrm>
            <a:custGeom>
              <a:avLst/>
              <a:gdLst/>
              <a:ahLst/>
              <a:cxnLst/>
              <a:rect l="l" t="t" r="r" b="b"/>
              <a:pathLst>
                <a:path w="549275" h="3810">
                  <a:moveTo>
                    <a:pt x="40937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409371" y="3213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3810">
                  <a:moveTo>
                    <a:pt x="548932" y="0"/>
                  </a:moveTo>
                  <a:lnTo>
                    <a:pt x="469315" y="0"/>
                  </a:lnTo>
                  <a:lnTo>
                    <a:pt x="469315" y="1600"/>
                  </a:lnTo>
                  <a:lnTo>
                    <a:pt x="469315" y="3213"/>
                  </a:lnTo>
                  <a:lnTo>
                    <a:pt x="548932" y="3213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5" name="object 2985"/>
            <p:cNvSpPr/>
            <p:nvPr/>
          </p:nvSpPr>
          <p:spPr>
            <a:xfrm>
              <a:off x="2733319" y="5219788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6" name="object 2986"/>
            <p:cNvSpPr/>
            <p:nvPr/>
          </p:nvSpPr>
          <p:spPr>
            <a:xfrm>
              <a:off x="2733319" y="5218188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7" name="object 2987"/>
            <p:cNvSpPr/>
            <p:nvPr/>
          </p:nvSpPr>
          <p:spPr>
            <a:xfrm>
              <a:off x="2733319" y="5216575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8" name="object 2988"/>
            <p:cNvSpPr/>
            <p:nvPr/>
          </p:nvSpPr>
          <p:spPr>
            <a:xfrm>
              <a:off x="2733319" y="5214975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9" name="object 2989"/>
            <p:cNvSpPr/>
            <p:nvPr/>
          </p:nvSpPr>
          <p:spPr>
            <a:xfrm>
              <a:off x="2733319" y="5213362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0" name="object 2990"/>
            <p:cNvSpPr/>
            <p:nvPr/>
          </p:nvSpPr>
          <p:spPr>
            <a:xfrm>
              <a:off x="2733319" y="5211749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1" name="object 2991"/>
            <p:cNvSpPr/>
            <p:nvPr/>
          </p:nvSpPr>
          <p:spPr>
            <a:xfrm>
              <a:off x="2733319" y="5210149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2" name="object 2992"/>
            <p:cNvSpPr/>
            <p:nvPr/>
          </p:nvSpPr>
          <p:spPr>
            <a:xfrm>
              <a:off x="2733319" y="520853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3" name="object 2993"/>
            <p:cNvSpPr/>
            <p:nvPr/>
          </p:nvSpPr>
          <p:spPr>
            <a:xfrm>
              <a:off x="2733319" y="5206936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4" name="object 2994"/>
            <p:cNvSpPr/>
            <p:nvPr/>
          </p:nvSpPr>
          <p:spPr>
            <a:xfrm>
              <a:off x="2733319" y="520532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5" name="object 2995"/>
            <p:cNvSpPr/>
            <p:nvPr/>
          </p:nvSpPr>
          <p:spPr>
            <a:xfrm>
              <a:off x="2733319" y="5203723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6" name="object 2996"/>
            <p:cNvSpPr/>
            <p:nvPr/>
          </p:nvSpPr>
          <p:spPr>
            <a:xfrm>
              <a:off x="2733319" y="520211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7" name="object 2997"/>
            <p:cNvSpPr/>
            <p:nvPr/>
          </p:nvSpPr>
          <p:spPr>
            <a:xfrm>
              <a:off x="2733319" y="5200510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8" name="object 2998"/>
            <p:cNvSpPr/>
            <p:nvPr/>
          </p:nvSpPr>
          <p:spPr>
            <a:xfrm>
              <a:off x="2733319" y="5198897"/>
              <a:ext cx="549275" cy="1905"/>
            </a:xfrm>
            <a:custGeom>
              <a:avLst/>
              <a:gdLst/>
              <a:ahLst/>
              <a:cxnLst/>
              <a:rect l="l" t="t" r="r" b="b"/>
              <a:pathLst>
                <a:path w="54927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9275" h="1904">
                  <a:moveTo>
                    <a:pt x="54893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8932" y="1612"/>
                  </a:lnTo>
                  <a:lnTo>
                    <a:pt x="548932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9" name="object 2999"/>
            <p:cNvSpPr/>
            <p:nvPr/>
          </p:nvSpPr>
          <p:spPr>
            <a:xfrm>
              <a:off x="2733040" y="5197296"/>
              <a:ext cx="548640" cy="1905"/>
            </a:xfrm>
            <a:custGeom>
              <a:avLst/>
              <a:gdLst/>
              <a:ahLst/>
              <a:cxnLst/>
              <a:rect l="l" t="t" r="r" b="b"/>
              <a:pathLst>
                <a:path w="548639" h="1904">
                  <a:moveTo>
                    <a:pt x="40965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651" y="1612"/>
                  </a:lnTo>
                  <a:lnTo>
                    <a:pt x="409651" y="0"/>
                  </a:lnTo>
                  <a:close/>
                </a:path>
                <a:path w="548639" h="1904">
                  <a:moveTo>
                    <a:pt x="548640" y="0"/>
                  </a:moveTo>
                  <a:lnTo>
                    <a:pt x="547370" y="0"/>
                  </a:lnTo>
                  <a:lnTo>
                    <a:pt x="469595" y="0"/>
                  </a:lnTo>
                  <a:lnTo>
                    <a:pt x="469595" y="1612"/>
                  </a:lnTo>
                  <a:lnTo>
                    <a:pt x="547370" y="1612"/>
                  </a:lnTo>
                  <a:lnTo>
                    <a:pt x="548640" y="1612"/>
                  </a:lnTo>
                  <a:lnTo>
                    <a:pt x="54864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0" name="object 3000"/>
            <p:cNvSpPr/>
            <p:nvPr/>
          </p:nvSpPr>
          <p:spPr>
            <a:xfrm>
              <a:off x="2733319" y="5195684"/>
              <a:ext cx="548005" cy="1905"/>
            </a:xfrm>
            <a:custGeom>
              <a:avLst/>
              <a:gdLst/>
              <a:ahLst/>
              <a:cxnLst/>
              <a:rect l="l" t="t" r="r" b="b"/>
              <a:pathLst>
                <a:path w="548004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8004" h="1904">
                  <a:moveTo>
                    <a:pt x="54771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7712" y="1612"/>
                  </a:lnTo>
                  <a:lnTo>
                    <a:pt x="547712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1" name="object 3001"/>
            <p:cNvSpPr/>
            <p:nvPr/>
          </p:nvSpPr>
          <p:spPr>
            <a:xfrm>
              <a:off x="2733319" y="5194071"/>
              <a:ext cx="546100" cy="1905"/>
            </a:xfrm>
            <a:custGeom>
              <a:avLst/>
              <a:gdLst/>
              <a:ahLst/>
              <a:cxnLst/>
              <a:rect l="l" t="t" r="r" b="b"/>
              <a:pathLst>
                <a:path w="546100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6100" h="1904">
                  <a:moveTo>
                    <a:pt x="546011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6011" y="1612"/>
                  </a:lnTo>
                  <a:lnTo>
                    <a:pt x="546011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2" name="object 3002"/>
            <p:cNvSpPr/>
            <p:nvPr/>
          </p:nvSpPr>
          <p:spPr>
            <a:xfrm>
              <a:off x="2733319" y="5192470"/>
              <a:ext cx="544830" cy="1905"/>
            </a:xfrm>
            <a:custGeom>
              <a:avLst/>
              <a:gdLst/>
              <a:ahLst/>
              <a:cxnLst/>
              <a:rect l="l" t="t" r="r" b="b"/>
              <a:pathLst>
                <a:path w="544829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4829" h="1904">
                  <a:moveTo>
                    <a:pt x="544334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44334" y="1612"/>
                  </a:lnTo>
                  <a:lnTo>
                    <a:pt x="544334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3" name="object 3003"/>
            <p:cNvSpPr/>
            <p:nvPr/>
          </p:nvSpPr>
          <p:spPr>
            <a:xfrm>
              <a:off x="2733319" y="5189257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40937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13"/>
                  </a:lnTo>
                  <a:lnTo>
                    <a:pt x="409371" y="3213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42925" h="3810">
                  <a:moveTo>
                    <a:pt x="542632" y="1600"/>
                  </a:moveTo>
                  <a:lnTo>
                    <a:pt x="540956" y="1600"/>
                  </a:lnTo>
                  <a:lnTo>
                    <a:pt x="540956" y="0"/>
                  </a:lnTo>
                  <a:lnTo>
                    <a:pt x="469315" y="0"/>
                  </a:lnTo>
                  <a:lnTo>
                    <a:pt x="469315" y="1600"/>
                  </a:lnTo>
                  <a:lnTo>
                    <a:pt x="469315" y="3213"/>
                  </a:lnTo>
                  <a:lnTo>
                    <a:pt x="542632" y="3213"/>
                  </a:lnTo>
                  <a:lnTo>
                    <a:pt x="542632" y="160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4" name="object 3004"/>
            <p:cNvSpPr/>
            <p:nvPr/>
          </p:nvSpPr>
          <p:spPr>
            <a:xfrm>
              <a:off x="2733319" y="5187644"/>
              <a:ext cx="539750" cy="1905"/>
            </a:xfrm>
            <a:custGeom>
              <a:avLst/>
              <a:gdLst/>
              <a:ahLst/>
              <a:cxnLst/>
              <a:rect l="l" t="t" r="r" b="b"/>
              <a:pathLst>
                <a:path w="539750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39750" h="1904">
                  <a:moveTo>
                    <a:pt x="539254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39254" y="1612"/>
                  </a:lnTo>
                  <a:lnTo>
                    <a:pt x="539254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5" name="object 3005"/>
            <p:cNvSpPr/>
            <p:nvPr/>
          </p:nvSpPr>
          <p:spPr>
            <a:xfrm>
              <a:off x="2733319" y="5186044"/>
              <a:ext cx="537845" cy="1905"/>
            </a:xfrm>
            <a:custGeom>
              <a:avLst/>
              <a:gdLst/>
              <a:ahLst/>
              <a:cxnLst/>
              <a:rect l="l" t="t" r="r" b="b"/>
              <a:pathLst>
                <a:path w="53784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37845" h="1904">
                  <a:moveTo>
                    <a:pt x="537578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37578" y="1612"/>
                  </a:lnTo>
                  <a:lnTo>
                    <a:pt x="537578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6" name="object 3006"/>
            <p:cNvSpPr/>
            <p:nvPr/>
          </p:nvSpPr>
          <p:spPr>
            <a:xfrm>
              <a:off x="2733319" y="5184431"/>
              <a:ext cx="535940" cy="1905"/>
            </a:xfrm>
            <a:custGeom>
              <a:avLst/>
              <a:gdLst/>
              <a:ahLst/>
              <a:cxnLst/>
              <a:rect l="l" t="t" r="r" b="b"/>
              <a:pathLst>
                <a:path w="535939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35939" h="1904">
                  <a:moveTo>
                    <a:pt x="535876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35876" y="1612"/>
                  </a:lnTo>
                  <a:lnTo>
                    <a:pt x="535876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7" name="object 3007"/>
            <p:cNvSpPr/>
            <p:nvPr/>
          </p:nvSpPr>
          <p:spPr>
            <a:xfrm>
              <a:off x="2733319" y="5182831"/>
              <a:ext cx="534670" cy="1905"/>
            </a:xfrm>
            <a:custGeom>
              <a:avLst/>
              <a:gdLst/>
              <a:ahLst/>
              <a:cxnLst/>
              <a:rect l="l" t="t" r="r" b="b"/>
              <a:pathLst>
                <a:path w="534670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34670" h="1904">
                  <a:moveTo>
                    <a:pt x="534200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34200" y="1612"/>
                  </a:lnTo>
                  <a:lnTo>
                    <a:pt x="53420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8" name="object 3008"/>
            <p:cNvSpPr/>
            <p:nvPr/>
          </p:nvSpPr>
          <p:spPr>
            <a:xfrm>
              <a:off x="2733319" y="5181218"/>
              <a:ext cx="532765" cy="1905"/>
            </a:xfrm>
            <a:custGeom>
              <a:avLst/>
              <a:gdLst/>
              <a:ahLst/>
              <a:cxnLst/>
              <a:rect l="l" t="t" r="r" b="b"/>
              <a:pathLst>
                <a:path w="532764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32764" h="1904">
                  <a:moveTo>
                    <a:pt x="532498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32498" y="1612"/>
                  </a:lnTo>
                  <a:lnTo>
                    <a:pt x="532498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9" name="object 3009"/>
            <p:cNvSpPr/>
            <p:nvPr/>
          </p:nvSpPr>
          <p:spPr>
            <a:xfrm>
              <a:off x="2733319" y="5179618"/>
              <a:ext cx="530860" cy="1905"/>
            </a:xfrm>
            <a:custGeom>
              <a:avLst/>
              <a:gdLst/>
              <a:ahLst/>
              <a:cxnLst/>
              <a:rect l="l" t="t" r="r" b="b"/>
              <a:pathLst>
                <a:path w="530860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30860" h="1904">
                  <a:moveTo>
                    <a:pt x="530821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30821" y="1612"/>
                  </a:lnTo>
                  <a:lnTo>
                    <a:pt x="530821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0" name="object 3010"/>
            <p:cNvSpPr/>
            <p:nvPr/>
          </p:nvSpPr>
          <p:spPr>
            <a:xfrm>
              <a:off x="2733319" y="5178005"/>
              <a:ext cx="529590" cy="1905"/>
            </a:xfrm>
            <a:custGeom>
              <a:avLst/>
              <a:gdLst/>
              <a:ahLst/>
              <a:cxnLst/>
              <a:rect l="l" t="t" r="r" b="b"/>
              <a:pathLst>
                <a:path w="529589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29589" h="1904">
                  <a:moveTo>
                    <a:pt x="529120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29120" y="1612"/>
                  </a:lnTo>
                  <a:lnTo>
                    <a:pt x="52912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1" name="object 3011"/>
            <p:cNvSpPr/>
            <p:nvPr/>
          </p:nvSpPr>
          <p:spPr>
            <a:xfrm>
              <a:off x="2733319" y="5176392"/>
              <a:ext cx="527685" cy="1905"/>
            </a:xfrm>
            <a:custGeom>
              <a:avLst/>
              <a:gdLst/>
              <a:ahLst/>
              <a:cxnLst/>
              <a:rect l="l" t="t" r="r" b="b"/>
              <a:pathLst>
                <a:path w="52768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27685" h="1904">
                  <a:moveTo>
                    <a:pt x="527431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27431" y="1612"/>
                  </a:lnTo>
                  <a:lnTo>
                    <a:pt x="527431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2" name="object 3012"/>
            <p:cNvSpPr/>
            <p:nvPr/>
          </p:nvSpPr>
          <p:spPr>
            <a:xfrm>
              <a:off x="2733319" y="5174792"/>
              <a:ext cx="525780" cy="1905"/>
            </a:xfrm>
            <a:custGeom>
              <a:avLst/>
              <a:gdLst/>
              <a:ahLst/>
              <a:cxnLst/>
              <a:rect l="l" t="t" r="r" b="b"/>
              <a:pathLst>
                <a:path w="525779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25779" h="1904">
                  <a:moveTo>
                    <a:pt x="525741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25741" y="1612"/>
                  </a:lnTo>
                  <a:lnTo>
                    <a:pt x="525741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3" name="object 3013"/>
            <p:cNvSpPr/>
            <p:nvPr/>
          </p:nvSpPr>
          <p:spPr>
            <a:xfrm>
              <a:off x="2733319" y="5173179"/>
              <a:ext cx="524510" cy="1905"/>
            </a:xfrm>
            <a:custGeom>
              <a:avLst/>
              <a:gdLst/>
              <a:ahLst/>
              <a:cxnLst/>
              <a:rect l="l" t="t" r="r" b="b"/>
              <a:pathLst>
                <a:path w="524510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24510" h="1904">
                  <a:moveTo>
                    <a:pt x="524052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24052" y="1612"/>
                  </a:lnTo>
                  <a:lnTo>
                    <a:pt x="524052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4" name="object 3014"/>
            <p:cNvSpPr/>
            <p:nvPr/>
          </p:nvSpPr>
          <p:spPr>
            <a:xfrm>
              <a:off x="2733319" y="5171579"/>
              <a:ext cx="522605" cy="1905"/>
            </a:xfrm>
            <a:custGeom>
              <a:avLst/>
              <a:gdLst/>
              <a:ahLst/>
              <a:cxnLst/>
              <a:rect l="l" t="t" r="r" b="b"/>
              <a:pathLst>
                <a:path w="522604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22604" h="1904">
                  <a:moveTo>
                    <a:pt x="522363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22363" y="1612"/>
                  </a:lnTo>
                  <a:lnTo>
                    <a:pt x="522363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5" name="object 3015"/>
            <p:cNvSpPr/>
            <p:nvPr/>
          </p:nvSpPr>
          <p:spPr>
            <a:xfrm>
              <a:off x="2733319" y="5169966"/>
              <a:ext cx="520700" cy="1905"/>
            </a:xfrm>
            <a:custGeom>
              <a:avLst/>
              <a:gdLst/>
              <a:ahLst/>
              <a:cxnLst/>
              <a:rect l="l" t="t" r="r" b="b"/>
              <a:pathLst>
                <a:path w="520700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20700" h="1904">
                  <a:moveTo>
                    <a:pt x="520674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20674" y="1612"/>
                  </a:lnTo>
                  <a:lnTo>
                    <a:pt x="520674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6" name="object 3016"/>
            <p:cNvSpPr/>
            <p:nvPr/>
          </p:nvSpPr>
          <p:spPr>
            <a:xfrm>
              <a:off x="2733319" y="5168366"/>
              <a:ext cx="519430" cy="1905"/>
            </a:xfrm>
            <a:custGeom>
              <a:avLst/>
              <a:gdLst/>
              <a:ahLst/>
              <a:cxnLst/>
              <a:rect l="l" t="t" r="r" b="b"/>
              <a:pathLst>
                <a:path w="519429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19429" h="1904">
                  <a:moveTo>
                    <a:pt x="518985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18985" y="1612"/>
                  </a:lnTo>
                  <a:lnTo>
                    <a:pt x="518985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7" name="object 3017"/>
            <p:cNvSpPr/>
            <p:nvPr/>
          </p:nvSpPr>
          <p:spPr>
            <a:xfrm>
              <a:off x="2733319" y="5166753"/>
              <a:ext cx="517525" cy="1905"/>
            </a:xfrm>
            <a:custGeom>
              <a:avLst/>
              <a:gdLst/>
              <a:ahLst/>
              <a:cxnLst/>
              <a:rect l="l" t="t" r="r" b="b"/>
              <a:pathLst>
                <a:path w="517525" h="1904">
                  <a:moveTo>
                    <a:pt x="4093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9371" y="1612"/>
                  </a:lnTo>
                  <a:lnTo>
                    <a:pt x="409371" y="0"/>
                  </a:lnTo>
                  <a:close/>
                </a:path>
                <a:path w="517525" h="1904">
                  <a:moveTo>
                    <a:pt x="517296" y="0"/>
                  </a:moveTo>
                  <a:lnTo>
                    <a:pt x="469315" y="0"/>
                  </a:lnTo>
                  <a:lnTo>
                    <a:pt x="469315" y="1612"/>
                  </a:lnTo>
                  <a:lnTo>
                    <a:pt x="517296" y="1612"/>
                  </a:lnTo>
                  <a:lnTo>
                    <a:pt x="517296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8" name="object 3018"/>
            <p:cNvSpPr/>
            <p:nvPr/>
          </p:nvSpPr>
          <p:spPr>
            <a:xfrm>
              <a:off x="2735541" y="5165153"/>
              <a:ext cx="513715" cy="1905"/>
            </a:xfrm>
            <a:custGeom>
              <a:avLst/>
              <a:gdLst/>
              <a:ahLst/>
              <a:cxnLst/>
              <a:rect l="l" t="t" r="r" b="b"/>
              <a:pathLst>
                <a:path w="513714" h="1904">
                  <a:moveTo>
                    <a:pt x="407149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7149" y="1612"/>
                  </a:lnTo>
                  <a:lnTo>
                    <a:pt x="407149" y="0"/>
                  </a:lnTo>
                  <a:close/>
                </a:path>
                <a:path w="513714" h="1904">
                  <a:moveTo>
                    <a:pt x="513384" y="0"/>
                  </a:moveTo>
                  <a:lnTo>
                    <a:pt x="467093" y="0"/>
                  </a:lnTo>
                  <a:lnTo>
                    <a:pt x="467093" y="1612"/>
                  </a:lnTo>
                  <a:lnTo>
                    <a:pt x="513384" y="1612"/>
                  </a:lnTo>
                  <a:lnTo>
                    <a:pt x="513384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9" name="object 3019"/>
            <p:cNvSpPr/>
            <p:nvPr/>
          </p:nvSpPr>
          <p:spPr>
            <a:xfrm>
              <a:off x="2737650" y="5163540"/>
              <a:ext cx="509905" cy="1905"/>
            </a:xfrm>
            <a:custGeom>
              <a:avLst/>
              <a:gdLst/>
              <a:ahLst/>
              <a:cxnLst/>
              <a:rect l="l" t="t" r="r" b="b"/>
              <a:pathLst>
                <a:path w="509905" h="1904">
                  <a:moveTo>
                    <a:pt x="40504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5041" y="1612"/>
                  </a:lnTo>
                  <a:lnTo>
                    <a:pt x="405041" y="0"/>
                  </a:lnTo>
                  <a:close/>
                </a:path>
                <a:path w="509905" h="1904">
                  <a:moveTo>
                    <a:pt x="509587" y="0"/>
                  </a:moveTo>
                  <a:lnTo>
                    <a:pt x="464985" y="0"/>
                  </a:lnTo>
                  <a:lnTo>
                    <a:pt x="464985" y="1612"/>
                  </a:lnTo>
                  <a:lnTo>
                    <a:pt x="509587" y="1612"/>
                  </a:lnTo>
                  <a:lnTo>
                    <a:pt x="509587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0" name="object 3020"/>
            <p:cNvSpPr/>
            <p:nvPr/>
          </p:nvSpPr>
          <p:spPr>
            <a:xfrm>
              <a:off x="2739745" y="5161927"/>
              <a:ext cx="506095" cy="1905"/>
            </a:xfrm>
            <a:custGeom>
              <a:avLst/>
              <a:gdLst/>
              <a:ahLst/>
              <a:cxnLst/>
              <a:rect l="l" t="t" r="r" b="b"/>
              <a:pathLst>
                <a:path w="506094" h="1904">
                  <a:moveTo>
                    <a:pt x="402945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2945" y="1612"/>
                  </a:lnTo>
                  <a:lnTo>
                    <a:pt x="402945" y="0"/>
                  </a:lnTo>
                  <a:close/>
                </a:path>
                <a:path w="506094" h="1904">
                  <a:moveTo>
                    <a:pt x="505790" y="0"/>
                  </a:moveTo>
                  <a:lnTo>
                    <a:pt x="462889" y="0"/>
                  </a:lnTo>
                  <a:lnTo>
                    <a:pt x="462889" y="1612"/>
                  </a:lnTo>
                  <a:lnTo>
                    <a:pt x="505790" y="1612"/>
                  </a:lnTo>
                  <a:lnTo>
                    <a:pt x="50579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1" name="object 3021"/>
            <p:cNvSpPr/>
            <p:nvPr/>
          </p:nvSpPr>
          <p:spPr>
            <a:xfrm>
              <a:off x="2741828" y="5160327"/>
              <a:ext cx="502284" cy="1905"/>
            </a:xfrm>
            <a:custGeom>
              <a:avLst/>
              <a:gdLst/>
              <a:ahLst/>
              <a:cxnLst/>
              <a:rect l="l" t="t" r="r" b="b"/>
              <a:pathLst>
                <a:path w="502285" h="1904">
                  <a:moveTo>
                    <a:pt x="40086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400862" y="1612"/>
                  </a:lnTo>
                  <a:lnTo>
                    <a:pt x="400862" y="0"/>
                  </a:lnTo>
                  <a:close/>
                </a:path>
                <a:path w="502285" h="1904">
                  <a:moveTo>
                    <a:pt x="502031" y="0"/>
                  </a:moveTo>
                  <a:lnTo>
                    <a:pt x="460806" y="0"/>
                  </a:lnTo>
                  <a:lnTo>
                    <a:pt x="460806" y="1612"/>
                  </a:lnTo>
                  <a:lnTo>
                    <a:pt x="502031" y="1612"/>
                  </a:lnTo>
                  <a:lnTo>
                    <a:pt x="502031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2" name="object 3022"/>
            <p:cNvSpPr/>
            <p:nvPr/>
          </p:nvSpPr>
          <p:spPr>
            <a:xfrm>
              <a:off x="2743936" y="5158714"/>
              <a:ext cx="498475" cy="1905"/>
            </a:xfrm>
            <a:custGeom>
              <a:avLst/>
              <a:gdLst/>
              <a:ahLst/>
              <a:cxnLst/>
              <a:rect l="l" t="t" r="r" b="b"/>
              <a:pathLst>
                <a:path w="498475" h="1904">
                  <a:moveTo>
                    <a:pt x="398754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98754" y="1612"/>
                  </a:lnTo>
                  <a:lnTo>
                    <a:pt x="398754" y="0"/>
                  </a:lnTo>
                  <a:close/>
                </a:path>
                <a:path w="498475" h="1904">
                  <a:moveTo>
                    <a:pt x="498221" y="0"/>
                  </a:moveTo>
                  <a:lnTo>
                    <a:pt x="458698" y="0"/>
                  </a:lnTo>
                  <a:lnTo>
                    <a:pt x="458698" y="1612"/>
                  </a:lnTo>
                  <a:lnTo>
                    <a:pt x="498221" y="1612"/>
                  </a:lnTo>
                  <a:lnTo>
                    <a:pt x="498221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3" name="object 3023"/>
            <p:cNvSpPr/>
            <p:nvPr/>
          </p:nvSpPr>
          <p:spPr>
            <a:xfrm>
              <a:off x="2746019" y="5157114"/>
              <a:ext cx="494665" cy="1905"/>
            </a:xfrm>
            <a:custGeom>
              <a:avLst/>
              <a:gdLst/>
              <a:ahLst/>
              <a:cxnLst/>
              <a:rect l="l" t="t" r="r" b="b"/>
              <a:pathLst>
                <a:path w="494664" h="1904">
                  <a:moveTo>
                    <a:pt x="396671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96671" y="1612"/>
                  </a:lnTo>
                  <a:lnTo>
                    <a:pt x="396671" y="0"/>
                  </a:lnTo>
                  <a:close/>
                </a:path>
                <a:path w="494664" h="1904">
                  <a:moveTo>
                    <a:pt x="494461" y="0"/>
                  </a:moveTo>
                  <a:lnTo>
                    <a:pt x="456615" y="0"/>
                  </a:lnTo>
                  <a:lnTo>
                    <a:pt x="456615" y="1612"/>
                  </a:lnTo>
                  <a:lnTo>
                    <a:pt x="494461" y="1612"/>
                  </a:lnTo>
                  <a:lnTo>
                    <a:pt x="494461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4" name="object 3024"/>
            <p:cNvSpPr/>
            <p:nvPr/>
          </p:nvSpPr>
          <p:spPr>
            <a:xfrm>
              <a:off x="2748114" y="5155501"/>
              <a:ext cx="490855" cy="1905"/>
            </a:xfrm>
            <a:custGeom>
              <a:avLst/>
              <a:gdLst/>
              <a:ahLst/>
              <a:cxnLst/>
              <a:rect l="l" t="t" r="r" b="b"/>
              <a:pathLst>
                <a:path w="490855" h="1904">
                  <a:moveTo>
                    <a:pt x="394576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94576" y="1612"/>
                  </a:lnTo>
                  <a:lnTo>
                    <a:pt x="394576" y="0"/>
                  </a:lnTo>
                  <a:close/>
                </a:path>
                <a:path w="490855" h="1904">
                  <a:moveTo>
                    <a:pt x="490664" y="0"/>
                  </a:moveTo>
                  <a:lnTo>
                    <a:pt x="454520" y="0"/>
                  </a:lnTo>
                  <a:lnTo>
                    <a:pt x="454520" y="1612"/>
                  </a:lnTo>
                  <a:lnTo>
                    <a:pt x="490664" y="1612"/>
                  </a:lnTo>
                  <a:lnTo>
                    <a:pt x="490664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5" name="object 3025"/>
            <p:cNvSpPr/>
            <p:nvPr/>
          </p:nvSpPr>
          <p:spPr>
            <a:xfrm>
              <a:off x="2750197" y="5153901"/>
              <a:ext cx="487045" cy="1905"/>
            </a:xfrm>
            <a:custGeom>
              <a:avLst/>
              <a:gdLst/>
              <a:ahLst/>
              <a:cxnLst/>
              <a:rect l="l" t="t" r="r" b="b"/>
              <a:pathLst>
                <a:path w="487044" h="1904">
                  <a:moveTo>
                    <a:pt x="392493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92493" y="1612"/>
                  </a:lnTo>
                  <a:lnTo>
                    <a:pt x="392493" y="0"/>
                  </a:lnTo>
                  <a:close/>
                </a:path>
                <a:path w="487044" h="1904">
                  <a:moveTo>
                    <a:pt x="486905" y="0"/>
                  </a:moveTo>
                  <a:lnTo>
                    <a:pt x="452437" y="0"/>
                  </a:lnTo>
                  <a:lnTo>
                    <a:pt x="452437" y="1612"/>
                  </a:lnTo>
                  <a:lnTo>
                    <a:pt x="486905" y="1612"/>
                  </a:lnTo>
                  <a:lnTo>
                    <a:pt x="486905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6" name="object 3026"/>
            <p:cNvSpPr/>
            <p:nvPr/>
          </p:nvSpPr>
          <p:spPr>
            <a:xfrm>
              <a:off x="2752293" y="5152288"/>
              <a:ext cx="483234" cy="1905"/>
            </a:xfrm>
            <a:custGeom>
              <a:avLst/>
              <a:gdLst/>
              <a:ahLst/>
              <a:cxnLst/>
              <a:rect l="l" t="t" r="r" b="b"/>
              <a:pathLst>
                <a:path w="483235" h="1904">
                  <a:moveTo>
                    <a:pt x="39039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90398" y="1612"/>
                  </a:lnTo>
                  <a:lnTo>
                    <a:pt x="390398" y="0"/>
                  </a:lnTo>
                  <a:close/>
                </a:path>
                <a:path w="483235" h="1904">
                  <a:moveTo>
                    <a:pt x="483108" y="0"/>
                  </a:moveTo>
                  <a:lnTo>
                    <a:pt x="450342" y="0"/>
                  </a:lnTo>
                  <a:lnTo>
                    <a:pt x="450342" y="1612"/>
                  </a:lnTo>
                  <a:lnTo>
                    <a:pt x="483108" y="1612"/>
                  </a:lnTo>
                  <a:lnTo>
                    <a:pt x="483108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7" name="object 3027"/>
            <p:cNvSpPr/>
            <p:nvPr/>
          </p:nvSpPr>
          <p:spPr>
            <a:xfrm>
              <a:off x="2754388" y="5150687"/>
              <a:ext cx="479425" cy="1905"/>
            </a:xfrm>
            <a:custGeom>
              <a:avLst/>
              <a:gdLst/>
              <a:ahLst/>
              <a:cxnLst/>
              <a:rect l="l" t="t" r="r" b="b"/>
              <a:pathLst>
                <a:path w="479425" h="1904">
                  <a:moveTo>
                    <a:pt x="388302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88302" y="1612"/>
                  </a:lnTo>
                  <a:lnTo>
                    <a:pt x="388302" y="0"/>
                  </a:lnTo>
                  <a:close/>
                </a:path>
                <a:path w="479425" h="1904">
                  <a:moveTo>
                    <a:pt x="479336" y="0"/>
                  </a:moveTo>
                  <a:lnTo>
                    <a:pt x="448246" y="0"/>
                  </a:lnTo>
                  <a:lnTo>
                    <a:pt x="448246" y="1612"/>
                  </a:lnTo>
                  <a:lnTo>
                    <a:pt x="479336" y="1612"/>
                  </a:lnTo>
                  <a:lnTo>
                    <a:pt x="479336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8" name="object 3028"/>
            <p:cNvSpPr/>
            <p:nvPr/>
          </p:nvSpPr>
          <p:spPr>
            <a:xfrm>
              <a:off x="2756484" y="5149074"/>
              <a:ext cx="475615" cy="1905"/>
            </a:xfrm>
            <a:custGeom>
              <a:avLst/>
              <a:gdLst/>
              <a:ahLst/>
              <a:cxnLst/>
              <a:rect l="l" t="t" r="r" b="b"/>
              <a:pathLst>
                <a:path w="475614" h="1904">
                  <a:moveTo>
                    <a:pt x="386207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86207" y="1612"/>
                  </a:lnTo>
                  <a:lnTo>
                    <a:pt x="386207" y="0"/>
                  </a:lnTo>
                  <a:close/>
                </a:path>
                <a:path w="475614" h="1904">
                  <a:moveTo>
                    <a:pt x="475538" y="0"/>
                  </a:moveTo>
                  <a:lnTo>
                    <a:pt x="446151" y="0"/>
                  </a:lnTo>
                  <a:lnTo>
                    <a:pt x="446151" y="1612"/>
                  </a:lnTo>
                  <a:lnTo>
                    <a:pt x="475538" y="1612"/>
                  </a:lnTo>
                  <a:lnTo>
                    <a:pt x="475538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9" name="object 3029"/>
            <p:cNvSpPr/>
            <p:nvPr/>
          </p:nvSpPr>
          <p:spPr>
            <a:xfrm>
              <a:off x="2758567" y="5147474"/>
              <a:ext cx="471805" cy="1905"/>
            </a:xfrm>
            <a:custGeom>
              <a:avLst/>
              <a:gdLst/>
              <a:ahLst/>
              <a:cxnLst/>
              <a:rect l="l" t="t" r="r" b="b"/>
              <a:pathLst>
                <a:path w="471805" h="1904">
                  <a:moveTo>
                    <a:pt x="384124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84124" y="1612"/>
                  </a:lnTo>
                  <a:lnTo>
                    <a:pt x="384124" y="0"/>
                  </a:lnTo>
                  <a:close/>
                </a:path>
                <a:path w="471805" h="1904">
                  <a:moveTo>
                    <a:pt x="471779" y="0"/>
                  </a:moveTo>
                  <a:lnTo>
                    <a:pt x="444068" y="0"/>
                  </a:lnTo>
                  <a:lnTo>
                    <a:pt x="444068" y="1612"/>
                  </a:lnTo>
                  <a:lnTo>
                    <a:pt x="471779" y="1612"/>
                  </a:lnTo>
                  <a:lnTo>
                    <a:pt x="471779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0" name="object 3030"/>
            <p:cNvSpPr/>
            <p:nvPr/>
          </p:nvSpPr>
          <p:spPr>
            <a:xfrm>
              <a:off x="2760662" y="5145861"/>
              <a:ext cx="467995" cy="1905"/>
            </a:xfrm>
            <a:custGeom>
              <a:avLst/>
              <a:gdLst/>
              <a:ahLst/>
              <a:cxnLst/>
              <a:rect l="l" t="t" r="r" b="b"/>
              <a:pathLst>
                <a:path w="467994" h="1904">
                  <a:moveTo>
                    <a:pt x="382028" y="0"/>
                  </a:moveTo>
                  <a:lnTo>
                    <a:pt x="0" y="0"/>
                  </a:lnTo>
                  <a:lnTo>
                    <a:pt x="0" y="1612"/>
                  </a:lnTo>
                  <a:lnTo>
                    <a:pt x="382028" y="1612"/>
                  </a:lnTo>
                  <a:lnTo>
                    <a:pt x="382028" y="0"/>
                  </a:lnTo>
                  <a:close/>
                </a:path>
                <a:path w="467994" h="1904">
                  <a:moveTo>
                    <a:pt x="467982" y="0"/>
                  </a:moveTo>
                  <a:lnTo>
                    <a:pt x="441972" y="0"/>
                  </a:lnTo>
                  <a:lnTo>
                    <a:pt x="441972" y="1612"/>
                  </a:lnTo>
                  <a:lnTo>
                    <a:pt x="467982" y="1612"/>
                  </a:lnTo>
                  <a:lnTo>
                    <a:pt x="467982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1" name="object 3031"/>
            <p:cNvSpPr/>
            <p:nvPr/>
          </p:nvSpPr>
          <p:spPr>
            <a:xfrm>
              <a:off x="2762774" y="5145328"/>
              <a:ext cx="464184" cy="635"/>
            </a:xfrm>
            <a:custGeom>
              <a:avLst/>
              <a:gdLst/>
              <a:ahLst/>
              <a:cxnLst/>
              <a:rect l="l" t="t" r="r" b="b"/>
              <a:pathLst>
                <a:path w="464185" h="635">
                  <a:moveTo>
                    <a:pt x="464183" y="533"/>
                  </a:moveTo>
                  <a:lnTo>
                    <a:pt x="0" y="533"/>
                  </a:lnTo>
                  <a:lnTo>
                    <a:pt x="694" y="0"/>
                  </a:lnTo>
                  <a:lnTo>
                    <a:pt x="463622" y="0"/>
                  </a:lnTo>
                  <a:lnTo>
                    <a:pt x="464183" y="533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2" name="object 3032"/>
            <p:cNvSpPr/>
            <p:nvPr/>
          </p:nvSpPr>
          <p:spPr>
            <a:xfrm>
              <a:off x="2733319" y="5145328"/>
              <a:ext cx="549275" cy="410845"/>
            </a:xfrm>
            <a:custGeom>
              <a:avLst/>
              <a:gdLst/>
              <a:ahLst/>
              <a:cxnLst/>
              <a:rect l="l" t="t" r="r" b="b"/>
              <a:pathLst>
                <a:path w="549275" h="410845">
                  <a:moveTo>
                    <a:pt x="493369" y="410362"/>
                  </a:moveTo>
                  <a:lnTo>
                    <a:pt x="30149" y="410362"/>
                  </a:lnTo>
                  <a:lnTo>
                    <a:pt x="0" y="386130"/>
                  </a:lnTo>
                  <a:lnTo>
                    <a:pt x="0" y="23152"/>
                  </a:lnTo>
                  <a:lnTo>
                    <a:pt x="30149" y="0"/>
                  </a:lnTo>
                  <a:lnTo>
                    <a:pt x="493077" y="0"/>
                  </a:lnTo>
                  <a:lnTo>
                    <a:pt x="548932" y="53124"/>
                  </a:lnTo>
                  <a:lnTo>
                    <a:pt x="548932" y="354495"/>
                  </a:lnTo>
                  <a:lnTo>
                    <a:pt x="493369" y="41036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3" name="object 3033"/>
            <p:cNvSpPr/>
            <p:nvPr/>
          </p:nvSpPr>
          <p:spPr>
            <a:xfrm>
              <a:off x="3142691" y="5145366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0"/>
                  </a:moveTo>
                  <a:lnTo>
                    <a:pt x="0" y="111556"/>
                  </a:lnTo>
                  <a:lnTo>
                    <a:pt x="59944" y="111556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4" name="object 3034"/>
            <p:cNvSpPr/>
            <p:nvPr/>
          </p:nvSpPr>
          <p:spPr>
            <a:xfrm>
              <a:off x="3142691" y="5145366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111556"/>
                  </a:moveTo>
                  <a:lnTo>
                    <a:pt x="0" y="0"/>
                  </a:lnTo>
                  <a:lnTo>
                    <a:pt x="59944" y="0"/>
                  </a:lnTo>
                  <a:lnTo>
                    <a:pt x="59944" y="111556"/>
                  </a:lnTo>
                  <a:lnTo>
                    <a:pt x="0" y="1115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5" name="object 3035"/>
            <p:cNvSpPr/>
            <p:nvPr/>
          </p:nvSpPr>
          <p:spPr>
            <a:xfrm>
              <a:off x="3142691" y="5443346"/>
              <a:ext cx="60325" cy="112395"/>
            </a:xfrm>
            <a:custGeom>
              <a:avLst/>
              <a:gdLst/>
              <a:ahLst/>
              <a:cxnLst/>
              <a:rect l="l" t="t" r="r" b="b"/>
              <a:pathLst>
                <a:path w="60325" h="112395">
                  <a:moveTo>
                    <a:pt x="0" y="0"/>
                  </a:moveTo>
                  <a:lnTo>
                    <a:pt x="0" y="112344"/>
                  </a:lnTo>
                  <a:lnTo>
                    <a:pt x="59944" y="112344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6" name="object 3036"/>
            <p:cNvSpPr/>
            <p:nvPr/>
          </p:nvSpPr>
          <p:spPr>
            <a:xfrm>
              <a:off x="2763469" y="5145328"/>
              <a:ext cx="463550" cy="410845"/>
            </a:xfrm>
            <a:custGeom>
              <a:avLst/>
              <a:gdLst/>
              <a:ahLst/>
              <a:cxnLst/>
              <a:rect l="l" t="t" r="r" b="b"/>
              <a:pathLst>
                <a:path w="463550" h="410845">
                  <a:moveTo>
                    <a:pt x="379222" y="410362"/>
                  </a:moveTo>
                  <a:lnTo>
                    <a:pt x="379222" y="298018"/>
                  </a:lnTo>
                  <a:lnTo>
                    <a:pt x="439166" y="298018"/>
                  </a:lnTo>
                  <a:lnTo>
                    <a:pt x="439166" y="410362"/>
                  </a:lnTo>
                  <a:lnTo>
                    <a:pt x="379222" y="410362"/>
                  </a:lnTo>
                  <a:close/>
                </a:path>
                <a:path w="463550" h="410845">
                  <a:moveTo>
                    <a:pt x="439026" y="110667"/>
                  </a:moveTo>
                  <a:lnTo>
                    <a:pt x="439026" y="295351"/>
                  </a:lnTo>
                </a:path>
                <a:path w="463550" h="410845">
                  <a:moveTo>
                    <a:pt x="462927" y="408330"/>
                  </a:moveTo>
                  <a:lnTo>
                    <a:pt x="462927" y="0"/>
                  </a:lnTo>
                </a:path>
                <a:path w="463550" h="410845">
                  <a:moveTo>
                    <a:pt x="379222" y="111594"/>
                  </a:moveTo>
                  <a:lnTo>
                    <a:pt x="379222" y="296278"/>
                  </a:lnTo>
                </a:path>
                <a:path w="463550" h="410845">
                  <a:moveTo>
                    <a:pt x="0" y="40833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037" name="object 3037"/>
          <p:cNvSpPr txBox="1"/>
          <p:nvPr/>
        </p:nvSpPr>
        <p:spPr>
          <a:xfrm>
            <a:off x="4778270" y="6059718"/>
            <a:ext cx="6432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07365" algn="l"/>
              </a:tabLst>
            </a:pPr>
            <a:r>
              <a:rPr dirty="0" sz="1800" spc="-50">
                <a:latin typeface="Arial"/>
                <a:cs typeface="Arial"/>
              </a:rPr>
              <a:t>2</a:t>
            </a:r>
            <a:r>
              <a:rPr dirty="0" sz="1800">
                <a:latin typeface="Arial"/>
                <a:cs typeface="Arial"/>
              </a:rPr>
              <a:t>	</a:t>
            </a:r>
            <a:r>
              <a:rPr dirty="0" sz="1800" spc="-50"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3038" name="object 3038"/>
          <p:cNvSpPr txBox="1"/>
          <p:nvPr/>
        </p:nvSpPr>
        <p:spPr>
          <a:xfrm>
            <a:off x="2734779" y="6047009"/>
            <a:ext cx="73088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95630" algn="l"/>
              </a:tabLst>
            </a:pPr>
            <a:r>
              <a:rPr dirty="0" sz="1800" spc="-25">
                <a:latin typeface="Arial"/>
                <a:cs typeface="Arial"/>
              </a:rPr>
              <a:t>14</a:t>
            </a:r>
            <a:r>
              <a:rPr dirty="0" sz="1800">
                <a:latin typeface="Arial"/>
                <a:cs typeface="Arial"/>
              </a:rPr>
              <a:t>	</a:t>
            </a:r>
            <a:r>
              <a:rPr dirty="0" sz="1800" spc="-50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</p:txBody>
      </p:sp>
      <p:sp>
        <p:nvSpPr>
          <p:cNvPr id="3039" name="object 3039"/>
          <p:cNvSpPr txBox="1"/>
          <p:nvPr/>
        </p:nvSpPr>
        <p:spPr>
          <a:xfrm>
            <a:off x="5707726" y="6047009"/>
            <a:ext cx="27051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latin typeface="Arial"/>
                <a:cs typeface="Arial"/>
              </a:rPr>
              <a:t>12</a:t>
            </a:r>
            <a:endParaRPr sz="1800">
              <a:latin typeface="Arial"/>
              <a:cs typeface="Arial"/>
            </a:endParaRPr>
          </a:p>
        </p:txBody>
      </p:sp>
      <p:sp>
        <p:nvSpPr>
          <p:cNvPr id="3040" name="object 3040"/>
          <p:cNvSpPr txBox="1"/>
          <p:nvPr/>
        </p:nvSpPr>
        <p:spPr>
          <a:xfrm>
            <a:off x="3811921" y="6059718"/>
            <a:ext cx="1504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3041" name="object 3041"/>
          <p:cNvSpPr txBox="1"/>
          <p:nvPr/>
        </p:nvSpPr>
        <p:spPr>
          <a:xfrm>
            <a:off x="4295668" y="6047009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grpSp>
        <p:nvGrpSpPr>
          <p:cNvPr id="3042" name="object 3042"/>
          <p:cNvGrpSpPr/>
          <p:nvPr/>
        </p:nvGrpSpPr>
        <p:grpSpPr>
          <a:xfrm>
            <a:off x="2006231" y="2514752"/>
            <a:ext cx="4707890" cy="1297305"/>
            <a:chOff x="2006231" y="2514752"/>
            <a:chExt cx="4707890" cy="1297305"/>
          </a:xfrm>
        </p:grpSpPr>
        <p:sp>
          <p:nvSpPr>
            <p:cNvPr id="3043" name="object 3043"/>
            <p:cNvSpPr/>
            <p:nvPr/>
          </p:nvSpPr>
          <p:spPr>
            <a:xfrm>
              <a:off x="5986957" y="2520149"/>
              <a:ext cx="721995" cy="1256030"/>
            </a:xfrm>
            <a:custGeom>
              <a:avLst/>
              <a:gdLst/>
              <a:ahLst/>
              <a:cxnLst/>
              <a:rect l="l" t="t" r="r" b="b"/>
              <a:pathLst>
                <a:path w="721995" h="1256029">
                  <a:moveTo>
                    <a:pt x="0" y="0"/>
                  </a:moveTo>
                  <a:lnTo>
                    <a:pt x="0" y="1255915"/>
                  </a:lnTo>
                  <a:lnTo>
                    <a:pt x="721448" y="1255915"/>
                  </a:lnTo>
                  <a:lnTo>
                    <a:pt x="7214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4" name="object 3044"/>
            <p:cNvSpPr/>
            <p:nvPr/>
          </p:nvSpPr>
          <p:spPr>
            <a:xfrm>
              <a:off x="5986957" y="2520149"/>
              <a:ext cx="721995" cy="1256030"/>
            </a:xfrm>
            <a:custGeom>
              <a:avLst/>
              <a:gdLst/>
              <a:ahLst/>
              <a:cxnLst/>
              <a:rect l="l" t="t" r="r" b="b"/>
              <a:pathLst>
                <a:path w="721995" h="1256029">
                  <a:moveTo>
                    <a:pt x="721448" y="1255915"/>
                  </a:moveTo>
                  <a:lnTo>
                    <a:pt x="721448" y="0"/>
                  </a:lnTo>
                  <a:lnTo>
                    <a:pt x="0" y="0"/>
                  </a:lnTo>
                  <a:lnTo>
                    <a:pt x="0" y="1255915"/>
                  </a:lnTo>
                  <a:lnTo>
                    <a:pt x="721448" y="12559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5" name="object 3045"/>
            <p:cNvSpPr/>
            <p:nvPr/>
          </p:nvSpPr>
          <p:spPr>
            <a:xfrm>
              <a:off x="2011629" y="2520149"/>
              <a:ext cx="721995" cy="1256030"/>
            </a:xfrm>
            <a:custGeom>
              <a:avLst/>
              <a:gdLst/>
              <a:ahLst/>
              <a:cxnLst/>
              <a:rect l="l" t="t" r="r" b="b"/>
              <a:pathLst>
                <a:path w="721994" h="1256029">
                  <a:moveTo>
                    <a:pt x="0" y="0"/>
                  </a:moveTo>
                  <a:lnTo>
                    <a:pt x="0" y="1255915"/>
                  </a:lnTo>
                  <a:lnTo>
                    <a:pt x="721448" y="1255915"/>
                  </a:lnTo>
                  <a:lnTo>
                    <a:pt x="7214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6" name="object 3046"/>
            <p:cNvSpPr/>
            <p:nvPr/>
          </p:nvSpPr>
          <p:spPr>
            <a:xfrm>
              <a:off x="2011629" y="2520149"/>
              <a:ext cx="721995" cy="1256030"/>
            </a:xfrm>
            <a:custGeom>
              <a:avLst/>
              <a:gdLst/>
              <a:ahLst/>
              <a:cxnLst/>
              <a:rect l="l" t="t" r="r" b="b"/>
              <a:pathLst>
                <a:path w="721994" h="1256029">
                  <a:moveTo>
                    <a:pt x="0" y="1255915"/>
                  </a:moveTo>
                  <a:lnTo>
                    <a:pt x="0" y="0"/>
                  </a:lnTo>
                  <a:lnTo>
                    <a:pt x="721448" y="0"/>
                  </a:lnTo>
                  <a:lnTo>
                    <a:pt x="721448" y="1255915"/>
                  </a:lnTo>
                  <a:lnTo>
                    <a:pt x="0" y="12559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7" name="object 3047"/>
            <p:cNvSpPr/>
            <p:nvPr/>
          </p:nvSpPr>
          <p:spPr>
            <a:xfrm>
              <a:off x="2733077" y="2520149"/>
              <a:ext cx="3254375" cy="1196340"/>
            </a:xfrm>
            <a:custGeom>
              <a:avLst/>
              <a:gdLst/>
              <a:ahLst/>
              <a:cxnLst/>
              <a:rect l="l" t="t" r="r" b="b"/>
              <a:pathLst>
                <a:path w="3254375" h="1196339">
                  <a:moveTo>
                    <a:pt x="0" y="0"/>
                  </a:moveTo>
                  <a:lnTo>
                    <a:pt x="0" y="1196314"/>
                  </a:lnTo>
                  <a:lnTo>
                    <a:pt x="3253879" y="1196314"/>
                  </a:lnTo>
                  <a:lnTo>
                    <a:pt x="3253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8" name="object 3048"/>
            <p:cNvSpPr/>
            <p:nvPr/>
          </p:nvSpPr>
          <p:spPr>
            <a:xfrm>
              <a:off x="2733077" y="2520149"/>
              <a:ext cx="3254375" cy="1196340"/>
            </a:xfrm>
            <a:custGeom>
              <a:avLst/>
              <a:gdLst/>
              <a:ahLst/>
              <a:cxnLst/>
              <a:rect l="l" t="t" r="r" b="b"/>
              <a:pathLst>
                <a:path w="3254375" h="1196339">
                  <a:moveTo>
                    <a:pt x="0" y="1196314"/>
                  </a:moveTo>
                  <a:lnTo>
                    <a:pt x="0" y="0"/>
                  </a:lnTo>
                  <a:lnTo>
                    <a:pt x="3253879" y="0"/>
                  </a:lnTo>
                  <a:lnTo>
                    <a:pt x="3253879" y="1196314"/>
                  </a:lnTo>
                  <a:lnTo>
                    <a:pt x="0" y="11963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49" name="object 3049"/>
            <p:cNvSpPr/>
            <p:nvPr/>
          </p:nvSpPr>
          <p:spPr>
            <a:xfrm>
              <a:off x="5774727" y="2716085"/>
              <a:ext cx="846455" cy="1060450"/>
            </a:xfrm>
            <a:custGeom>
              <a:avLst/>
              <a:gdLst/>
              <a:ahLst/>
              <a:cxnLst/>
              <a:rect l="l" t="t" r="r" b="b"/>
              <a:pathLst>
                <a:path w="846454" h="1060450">
                  <a:moveTo>
                    <a:pt x="0" y="754341"/>
                  </a:moveTo>
                  <a:lnTo>
                    <a:pt x="0" y="1059980"/>
                  </a:lnTo>
                  <a:lnTo>
                    <a:pt x="124307" y="1059980"/>
                  </a:lnTo>
                  <a:lnTo>
                    <a:pt x="124307" y="940815"/>
                  </a:lnTo>
                  <a:lnTo>
                    <a:pt x="846137" y="940815"/>
                  </a:lnTo>
                  <a:lnTo>
                    <a:pt x="846137" y="0"/>
                  </a:lnTo>
                  <a:lnTo>
                    <a:pt x="212077" y="0"/>
                  </a:lnTo>
                  <a:lnTo>
                    <a:pt x="212229" y="818019"/>
                  </a:lnTo>
                  <a:lnTo>
                    <a:pt x="124307" y="818019"/>
                  </a:lnTo>
                  <a:lnTo>
                    <a:pt x="124307" y="754341"/>
                  </a:lnTo>
                  <a:lnTo>
                    <a:pt x="60629" y="717969"/>
                  </a:lnTo>
                  <a:lnTo>
                    <a:pt x="0" y="754341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0" name="object 3050"/>
            <p:cNvSpPr/>
            <p:nvPr/>
          </p:nvSpPr>
          <p:spPr>
            <a:xfrm>
              <a:off x="5774727" y="2716085"/>
              <a:ext cx="846455" cy="1060450"/>
            </a:xfrm>
            <a:custGeom>
              <a:avLst/>
              <a:gdLst/>
              <a:ahLst/>
              <a:cxnLst/>
              <a:rect l="l" t="t" r="r" b="b"/>
              <a:pathLst>
                <a:path w="846454" h="1060450">
                  <a:moveTo>
                    <a:pt x="212077" y="0"/>
                  </a:moveTo>
                  <a:lnTo>
                    <a:pt x="846137" y="0"/>
                  </a:lnTo>
                  <a:lnTo>
                    <a:pt x="846137" y="940815"/>
                  </a:lnTo>
                  <a:lnTo>
                    <a:pt x="124307" y="940815"/>
                  </a:lnTo>
                  <a:lnTo>
                    <a:pt x="124307" y="1059980"/>
                  </a:lnTo>
                  <a:lnTo>
                    <a:pt x="0" y="1059980"/>
                  </a:lnTo>
                  <a:lnTo>
                    <a:pt x="0" y="754341"/>
                  </a:lnTo>
                  <a:lnTo>
                    <a:pt x="60629" y="717969"/>
                  </a:lnTo>
                  <a:lnTo>
                    <a:pt x="124307" y="754341"/>
                  </a:lnTo>
                  <a:lnTo>
                    <a:pt x="124307" y="818019"/>
                  </a:lnTo>
                  <a:lnTo>
                    <a:pt x="212229" y="818019"/>
                  </a:lnTo>
                  <a:lnTo>
                    <a:pt x="21207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1" name="object 3051"/>
            <p:cNvSpPr/>
            <p:nvPr/>
          </p:nvSpPr>
          <p:spPr>
            <a:xfrm>
              <a:off x="2099170" y="2716161"/>
              <a:ext cx="846455" cy="1060450"/>
            </a:xfrm>
            <a:custGeom>
              <a:avLst/>
              <a:gdLst/>
              <a:ahLst/>
              <a:cxnLst/>
              <a:rect l="l" t="t" r="r" b="b"/>
              <a:pathLst>
                <a:path w="846455" h="1060450">
                  <a:moveTo>
                    <a:pt x="0" y="685"/>
                  </a:moveTo>
                  <a:lnTo>
                    <a:pt x="0" y="940739"/>
                  </a:lnTo>
                  <a:lnTo>
                    <a:pt x="721829" y="940739"/>
                  </a:lnTo>
                  <a:lnTo>
                    <a:pt x="721829" y="1059903"/>
                  </a:lnTo>
                  <a:lnTo>
                    <a:pt x="846137" y="1059903"/>
                  </a:lnTo>
                  <a:lnTo>
                    <a:pt x="846137" y="754265"/>
                  </a:lnTo>
                  <a:lnTo>
                    <a:pt x="785507" y="717892"/>
                  </a:lnTo>
                  <a:lnTo>
                    <a:pt x="721829" y="754265"/>
                  </a:lnTo>
                  <a:lnTo>
                    <a:pt x="721829" y="817943"/>
                  </a:lnTo>
                  <a:lnTo>
                    <a:pt x="633907" y="817943"/>
                  </a:lnTo>
                  <a:lnTo>
                    <a:pt x="634060" y="0"/>
                  </a:lnTo>
                  <a:lnTo>
                    <a:pt x="0" y="685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2" name="object 3052"/>
            <p:cNvSpPr/>
            <p:nvPr/>
          </p:nvSpPr>
          <p:spPr>
            <a:xfrm>
              <a:off x="2099170" y="2716161"/>
              <a:ext cx="846455" cy="1060450"/>
            </a:xfrm>
            <a:custGeom>
              <a:avLst/>
              <a:gdLst/>
              <a:ahLst/>
              <a:cxnLst/>
              <a:rect l="l" t="t" r="r" b="b"/>
              <a:pathLst>
                <a:path w="846455" h="1060450">
                  <a:moveTo>
                    <a:pt x="634060" y="0"/>
                  </a:moveTo>
                  <a:lnTo>
                    <a:pt x="0" y="685"/>
                  </a:lnTo>
                  <a:lnTo>
                    <a:pt x="0" y="940739"/>
                  </a:lnTo>
                  <a:lnTo>
                    <a:pt x="721829" y="940739"/>
                  </a:lnTo>
                  <a:lnTo>
                    <a:pt x="721829" y="1059903"/>
                  </a:lnTo>
                  <a:lnTo>
                    <a:pt x="846137" y="1059903"/>
                  </a:lnTo>
                  <a:lnTo>
                    <a:pt x="846137" y="754265"/>
                  </a:lnTo>
                  <a:lnTo>
                    <a:pt x="785507" y="717892"/>
                  </a:lnTo>
                  <a:lnTo>
                    <a:pt x="721829" y="754265"/>
                  </a:lnTo>
                  <a:lnTo>
                    <a:pt x="721829" y="817943"/>
                  </a:lnTo>
                  <a:lnTo>
                    <a:pt x="633907" y="817943"/>
                  </a:lnTo>
                  <a:lnTo>
                    <a:pt x="63406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3" name="object 3053"/>
            <p:cNvSpPr/>
            <p:nvPr/>
          </p:nvSpPr>
          <p:spPr>
            <a:xfrm>
              <a:off x="5438520" y="3714470"/>
              <a:ext cx="336550" cy="92075"/>
            </a:xfrm>
            <a:custGeom>
              <a:avLst/>
              <a:gdLst/>
              <a:ahLst/>
              <a:cxnLst/>
              <a:rect l="l" t="t" r="r" b="b"/>
              <a:pathLst>
                <a:path w="336550" h="92075">
                  <a:moveTo>
                    <a:pt x="0" y="0"/>
                  </a:moveTo>
                  <a:lnTo>
                    <a:pt x="0" y="61594"/>
                  </a:lnTo>
                  <a:lnTo>
                    <a:pt x="3814" y="73307"/>
                  </a:lnTo>
                  <a:lnTo>
                    <a:pt x="14241" y="82829"/>
                  </a:lnTo>
                  <a:lnTo>
                    <a:pt x="29751" y="89227"/>
                  </a:lnTo>
                  <a:lnTo>
                    <a:pt x="48818" y="91566"/>
                  </a:lnTo>
                  <a:lnTo>
                    <a:pt x="69462" y="89227"/>
                  </a:lnTo>
                  <a:lnTo>
                    <a:pt x="85778" y="82829"/>
                  </a:lnTo>
                  <a:lnTo>
                    <a:pt x="96499" y="73307"/>
                  </a:lnTo>
                  <a:lnTo>
                    <a:pt x="100355" y="61594"/>
                  </a:lnTo>
                  <a:lnTo>
                    <a:pt x="336207" y="61594"/>
                  </a:lnTo>
                  <a:lnTo>
                    <a:pt x="3362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4" name="object 3054"/>
            <p:cNvSpPr/>
            <p:nvPr/>
          </p:nvSpPr>
          <p:spPr>
            <a:xfrm>
              <a:off x="5438520" y="3714470"/>
              <a:ext cx="336550" cy="92075"/>
            </a:xfrm>
            <a:custGeom>
              <a:avLst/>
              <a:gdLst/>
              <a:ahLst/>
              <a:cxnLst/>
              <a:rect l="l" t="t" r="r" b="b"/>
              <a:pathLst>
                <a:path w="336550" h="92075">
                  <a:moveTo>
                    <a:pt x="336207" y="61594"/>
                  </a:moveTo>
                  <a:lnTo>
                    <a:pt x="103073" y="61594"/>
                  </a:lnTo>
                  <a:lnTo>
                    <a:pt x="100355" y="61594"/>
                  </a:lnTo>
                  <a:lnTo>
                    <a:pt x="96499" y="73307"/>
                  </a:lnTo>
                  <a:lnTo>
                    <a:pt x="85778" y="82829"/>
                  </a:lnTo>
                  <a:lnTo>
                    <a:pt x="69462" y="89227"/>
                  </a:lnTo>
                  <a:lnTo>
                    <a:pt x="48818" y="91566"/>
                  </a:lnTo>
                  <a:lnTo>
                    <a:pt x="29751" y="89227"/>
                  </a:lnTo>
                  <a:lnTo>
                    <a:pt x="14241" y="82829"/>
                  </a:lnTo>
                  <a:lnTo>
                    <a:pt x="3814" y="73307"/>
                  </a:lnTo>
                  <a:lnTo>
                    <a:pt x="0" y="61594"/>
                  </a:lnTo>
                  <a:lnTo>
                    <a:pt x="0" y="0"/>
                  </a:lnTo>
                  <a:lnTo>
                    <a:pt x="336207" y="0"/>
                  </a:lnTo>
                  <a:lnTo>
                    <a:pt x="336207" y="615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5" name="object 3055"/>
            <p:cNvSpPr/>
            <p:nvPr/>
          </p:nvSpPr>
          <p:spPr>
            <a:xfrm>
              <a:off x="4969459" y="2837141"/>
              <a:ext cx="528320" cy="968375"/>
            </a:xfrm>
            <a:custGeom>
              <a:avLst/>
              <a:gdLst/>
              <a:ahLst/>
              <a:cxnLst/>
              <a:rect l="l" t="t" r="r" b="b"/>
              <a:pathLst>
                <a:path w="528320" h="968375">
                  <a:moveTo>
                    <a:pt x="0" y="97828"/>
                  </a:moveTo>
                  <a:lnTo>
                    <a:pt x="0" y="514375"/>
                  </a:lnTo>
                  <a:lnTo>
                    <a:pt x="241630" y="514375"/>
                  </a:lnTo>
                  <a:lnTo>
                    <a:pt x="241630" y="603326"/>
                  </a:lnTo>
                  <a:lnTo>
                    <a:pt x="266826" y="603326"/>
                  </a:lnTo>
                  <a:lnTo>
                    <a:pt x="266826" y="879043"/>
                  </a:lnTo>
                  <a:lnTo>
                    <a:pt x="217906" y="877570"/>
                  </a:lnTo>
                  <a:lnTo>
                    <a:pt x="217906" y="967994"/>
                  </a:lnTo>
                  <a:lnTo>
                    <a:pt x="511416" y="967994"/>
                  </a:lnTo>
                  <a:lnTo>
                    <a:pt x="511416" y="877570"/>
                  </a:lnTo>
                  <a:lnTo>
                    <a:pt x="459536" y="877570"/>
                  </a:lnTo>
                  <a:lnTo>
                    <a:pt x="459536" y="603326"/>
                  </a:lnTo>
                  <a:lnTo>
                    <a:pt x="483247" y="603326"/>
                  </a:lnTo>
                  <a:lnTo>
                    <a:pt x="483247" y="515861"/>
                  </a:lnTo>
                  <a:lnTo>
                    <a:pt x="527723" y="515861"/>
                  </a:lnTo>
                  <a:lnTo>
                    <a:pt x="527723" y="99313"/>
                  </a:lnTo>
                  <a:lnTo>
                    <a:pt x="483247" y="99313"/>
                  </a:lnTo>
                  <a:lnTo>
                    <a:pt x="483247" y="0"/>
                  </a:lnTo>
                  <a:lnTo>
                    <a:pt x="241630" y="0"/>
                  </a:lnTo>
                  <a:lnTo>
                    <a:pt x="241630" y="97828"/>
                  </a:lnTo>
                  <a:lnTo>
                    <a:pt x="0" y="97828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6" name="object 3056"/>
            <p:cNvSpPr/>
            <p:nvPr/>
          </p:nvSpPr>
          <p:spPr>
            <a:xfrm>
              <a:off x="4218939" y="2837421"/>
              <a:ext cx="778510" cy="969644"/>
            </a:xfrm>
            <a:custGeom>
              <a:avLst/>
              <a:gdLst/>
              <a:ahLst/>
              <a:cxnLst/>
              <a:rect l="l" t="t" r="r" b="b"/>
              <a:pathLst>
                <a:path w="778510" h="969645">
                  <a:moveTo>
                    <a:pt x="0" y="879043"/>
                  </a:moveTo>
                  <a:lnTo>
                    <a:pt x="0" y="969479"/>
                  </a:lnTo>
                  <a:lnTo>
                    <a:pt x="292023" y="969479"/>
                  </a:lnTo>
                  <a:lnTo>
                    <a:pt x="294995" y="879043"/>
                  </a:lnTo>
                  <a:lnTo>
                    <a:pt x="243116" y="879043"/>
                  </a:lnTo>
                  <a:lnTo>
                    <a:pt x="243116" y="604812"/>
                  </a:lnTo>
                  <a:lnTo>
                    <a:pt x="266826" y="604812"/>
                  </a:lnTo>
                  <a:lnTo>
                    <a:pt x="266826" y="515861"/>
                  </a:lnTo>
                  <a:lnTo>
                    <a:pt x="509943" y="515861"/>
                  </a:lnTo>
                  <a:lnTo>
                    <a:pt x="509943" y="604812"/>
                  </a:lnTo>
                  <a:lnTo>
                    <a:pt x="535139" y="604812"/>
                  </a:lnTo>
                  <a:lnTo>
                    <a:pt x="535139" y="877570"/>
                  </a:lnTo>
                  <a:lnTo>
                    <a:pt x="484746" y="879043"/>
                  </a:lnTo>
                  <a:lnTo>
                    <a:pt x="484746" y="969479"/>
                  </a:lnTo>
                  <a:lnTo>
                    <a:pt x="778256" y="969479"/>
                  </a:lnTo>
                  <a:lnTo>
                    <a:pt x="778256" y="879043"/>
                  </a:lnTo>
                  <a:lnTo>
                    <a:pt x="727849" y="879043"/>
                  </a:lnTo>
                  <a:lnTo>
                    <a:pt x="729335" y="604812"/>
                  </a:lnTo>
                  <a:lnTo>
                    <a:pt x="750087" y="604812"/>
                  </a:lnTo>
                  <a:lnTo>
                    <a:pt x="750087" y="1485"/>
                  </a:lnTo>
                  <a:lnTo>
                    <a:pt x="509943" y="1485"/>
                  </a:lnTo>
                  <a:lnTo>
                    <a:pt x="509943" y="97840"/>
                  </a:lnTo>
                  <a:lnTo>
                    <a:pt x="266826" y="97840"/>
                  </a:lnTo>
                  <a:lnTo>
                    <a:pt x="266865" y="254"/>
                  </a:lnTo>
                  <a:lnTo>
                    <a:pt x="85979" y="0"/>
                  </a:lnTo>
                  <a:lnTo>
                    <a:pt x="25196" y="1485"/>
                  </a:lnTo>
                  <a:lnTo>
                    <a:pt x="25196" y="604812"/>
                  </a:lnTo>
                  <a:lnTo>
                    <a:pt x="51879" y="604812"/>
                  </a:lnTo>
                  <a:lnTo>
                    <a:pt x="51879" y="877570"/>
                  </a:lnTo>
                  <a:lnTo>
                    <a:pt x="0" y="879043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7" name="object 3057"/>
            <p:cNvSpPr/>
            <p:nvPr/>
          </p:nvSpPr>
          <p:spPr>
            <a:xfrm>
              <a:off x="4244377" y="2837675"/>
              <a:ext cx="241935" cy="603250"/>
            </a:xfrm>
            <a:custGeom>
              <a:avLst/>
              <a:gdLst/>
              <a:ahLst/>
              <a:cxnLst/>
              <a:rect l="l" t="t" r="r" b="b"/>
              <a:pathLst>
                <a:path w="241935" h="603250">
                  <a:moveTo>
                    <a:pt x="241427" y="98234"/>
                  </a:moveTo>
                  <a:lnTo>
                    <a:pt x="241427" y="0"/>
                  </a:lnTo>
                  <a:lnTo>
                    <a:pt x="0" y="0"/>
                  </a:lnTo>
                  <a:lnTo>
                    <a:pt x="0" y="98234"/>
                  </a:lnTo>
                </a:path>
                <a:path w="241935" h="603250">
                  <a:moveTo>
                    <a:pt x="241427" y="516153"/>
                  </a:moveTo>
                  <a:lnTo>
                    <a:pt x="241427" y="602729"/>
                  </a:lnTo>
                  <a:lnTo>
                    <a:pt x="219786" y="602729"/>
                  </a:lnTo>
                </a:path>
                <a:path w="241935" h="603250">
                  <a:moveTo>
                    <a:pt x="26644" y="602729"/>
                  </a:moveTo>
                  <a:lnTo>
                    <a:pt x="0" y="602729"/>
                  </a:lnTo>
                  <a:lnTo>
                    <a:pt x="0" y="51615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058" name="object 3058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045238" y="2710484"/>
              <a:ext cx="160642" cy="192290"/>
            </a:xfrm>
            <a:prstGeom prst="rect">
              <a:avLst/>
            </a:prstGeom>
          </p:spPr>
        </p:pic>
        <p:pic>
          <p:nvPicPr>
            <p:cNvPr id="3059" name="object 3059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231275" y="2711449"/>
              <a:ext cx="160642" cy="191325"/>
            </a:xfrm>
            <a:prstGeom prst="rect">
              <a:avLst/>
            </a:prstGeom>
          </p:spPr>
        </p:pic>
        <p:pic>
          <p:nvPicPr>
            <p:cNvPr id="3060" name="object 306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045238" y="3377082"/>
              <a:ext cx="160642" cy="192278"/>
            </a:xfrm>
            <a:prstGeom prst="rect">
              <a:avLst/>
            </a:prstGeom>
          </p:spPr>
        </p:pic>
        <p:pic>
          <p:nvPicPr>
            <p:cNvPr id="3061" name="object 3061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231275" y="3377082"/>
              <a:ext cx="160642" cy="192278"/>
            </a:xfrm>
            <a:prstGeom prst="rect">
              <a:avLst/>
            </a:prstGeom>
          </p:spPr>
        </p:pic>
        <p:sp>
          <p:nvSpPr>
            <p:cNvPr id="3062" name="object 3062"/>
            <p:cNvSpPr/>
            <p:nvPr/>
          </p:nvSpPr>
          <p:spPr>
            <a:xfrm>
              <a:off x="6232550" y="341162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43281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3" name="object 3063"/>
            <p:cNvSpPr/>
            <p:nvPr/>
          </p:nvSpPr>
          <p:spPr>
            <a:xfrm>
              <a:off x="6232550" y="340949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4" name="object 3064"/>
            <p:cNvSpPr/>
            <p:nvPr/>
          </p:nvSpPr>
          <p:spPr>
            <a:xfrm>
              <a:off x="6232550" y="340735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5" name="object 3065"/>
            <p:cNvSpPr/>
            <p:nvPr/>
          </p:nvSpPr>
          <p:spPr>
            <a:xfrm>
              <a:off x="6232550" y="340522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6" name="object 3066"/>
            <p:cNvSpPr/>
            <p:nvPr/>
          </p:nvSpPr>
          <p:spPr>
            <a:xfrm>
              <a:off x="6232550" y="340309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7" name="object 3067"/>
            <p:cNvSpPr/>
            <p:nvPr/>
          </p:nvSpPr>
          <p:spPr>
            <a:xfrm>
              <a:off x="6232550" y="340095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8" name="object 3068"/>
            <p:cNvSpPr/>
            <p:nvPr/>
          </p:nvSpPr>
          <p:spPr>
            <a:xfrm>
              <a:off x="6232550" y="339882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9" name="object 3069"/>
            <p:cNvSpPr/>
            <p:nvPr/>
          </p:nvSpPr>
          <p:spPr>
            <a:xfrm>
              <a:off x="6232550" y="339669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0" name="object 3070"/>
            <p:cNvSpPr/>
            <p:nvPr/>
          </p:nvSpPr>
          <p:spPr>
            <a:xfrm>
              <a:off x="6232550" y="339455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1" name="object 3071"/>
            <p:cNvSpPr/>
            <p:nvPr/>
          </p:nvSpPr>
          <p:spPr>
            <a:xfrm>
              <a:off x="6232550" y="339242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2" name="object 3072"/>
            <p:cNvSpPr/>
            <p:nvPr/>
          </p:nvSpPr>
          <p:spPr>
            <a:xfrm>
              <a:off x="6232550" y="339029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3" name="object 3073"/>
            <p:cNvSpPr/>
            <p:nvPr/>
          </p:nvSpPr>
          <p:spPr>
            <a:xfrm>
              <a:off x="6232550" y="338815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4" name="object 3074"/>
            <p:cNvSpPr/>
            <p:nvPr/>
          </p:nvSpPr>
          <p:spPr>
            <a:xfrm>
              <a:off x="6232550" y="338602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5" name="object 3075"/>
            <p:cNvSpPr/>
            <p:nvPr/>
          </p:nvSpPr>
          <p:spPr>
            <a:xfrm>
              <a:off x="6232550" y="338388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6" name="object 3076"/>
            <p:cNvSpPr/>
            <p:nvPr/>
          </p:nvSpPr>
          <p:spPr>
            <a:xfrm>
              <a:off x="6232550" y="338175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7" name="object 3077"/>
            <p:cNvSpPr/>
            <p:nvPr/>
          </p:nvSpPr>
          <p:spPr>
            <a:xfrm>
              <a:off x="6232550" y="337962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8" name="object 3078"/>
            <p:cNvSpPr/>
            <p:nvPr/>
          </p:nvSpPr>
          <p:spPr>
            <a:xfrm>
              <a:off x="6232550" y="337748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9" name="object 3079"/>
            <p:cNvSpPr/>
            <p:nvPr/>
          </p:nvSpPr>
          <p:spPr>
            <a:xfrm>
              <a:off x="6232550" y="337535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0" name="object 3080"/>
            <p:cNvSpPr/>
            <p:nvPr/>
          </p:nvSpPr>
          <p:spPr>
            <a:xfrm>
              <a:off x="6232550" y="337322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1" name="object 3081"/>
            <p:cNvSpPr/>
            <p:nvPr/>
          </p:nvSpPr>
          <p:spPr>
            <a:xfrm>
              <a:off x="6232550" y="337108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2" name="object 3082"/>
            <p:cNvSpPr/>
            <p:nvPr/>
          </p:nvSpPr>
          <p:spPr>
            <a:xfrm>
              <a:off x="6232550" y="336895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3" name="object 3083"/>
            <p:cNvSpPr/>
            <p:nvPr/>
          </p:nvSpPr>
          <p:spPr>
            <a:xfrm>
              <a:off x="6232550" y="33668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4" name="object 3084"/>
            <p:cNvSpPr/>
            <p:nvPr/>
          </p:nvSpPr>
          <p:spPr>
            <a:xfrm>
              <a:off x="6232550" y="33646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5" name="object 3085"/>
            <p:cNvSpPr/>
            <p:nvPr/>
          </p:nvSpPr>
          <p:spPr>
            <a:xfrm>
              <a:off x="6232550" y="33625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6" name="object 3086"/>
            <p:cNvSpPr/>
            <p:nvPr/>
          </p:nvSpPr>
          <p:spPr>
            <a:xfrm>
              <a:off x="6232550" y="33604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7" name="object 3087"/>
            <p:cNvSpPr/>
            <p:nvPr/>
          </p:nvSpPr>
          <p:spPr>
            <a:xfrm>
              <a:off x="6232550" y="335829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8" name="object 3088"/>
            <p:cNvSpPr/>
            <p:nvPr/>
          </p:nvSpPr>
          <p:spPr>
            <a:xfrm>
              <a:off x="6232550" y="335616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9" name="object 3089"/>
            <p:cNvSpPr/>
            <p:nvPr/>
          </p:nvSpPr>
          <p:spPr>
            <a:xfrm>
              <a:off x="6232550" y="335403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0" name="object 3090"/>
            <p:cNvSpPr/>
            <p:nvPr/>
          </p:nvSpPr>
          <p:spPr>
            <a:xfrm>
              <a:off x="6232550" y="334976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1" name="object 3091"/>
            <p:cNvSpPr/>
            <p:nvPr/>
          </p:nvSpPr>
          <p:spPr>
            <a:xfrm>
              <a:off x="6232550" y="334763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2" name="object 3092"/>
            <p:cNvSpPr/>
            <p:nvPr/>
          </p:nvSpPr>
          <p:spPr>
            <a:xfrm>
              <a:off x="6232550" y="33454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3" name="object 3093"/>
            <p:cNvSpPr/>
            <p:nvPr/>
          </p:nvSpPr>
          <p:spPr>
            <a:xfrm>
              <a:off x="6232550" y="33433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4" name="object 3094"/>
            <p:cNvSpPr/>
            <p:nvPr/>
          </p:nvSpPr>
          <p:spPr>
            <a:xfrm>
              <a:off x="6232550" y="33412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5" name="object 3095"/>
            <p:cNvSpPr/>
            <p:nvPr/>
          </p:nvSpPr>
          <p:spPr>
            <a:xfrm>
              <a:off x="6232550" y="33390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6" name="object 3096"/>
            <p:cNvSpPr/>
            <p:nvPr/>
          </p:nvSpPr>
          <p:spPr>
            <a:xfrm>
              <a:off x="6232550" y="333696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7" name="object 3097"/>
            <p:cNvSpPr/>
            <p:nvPr/>
          </p:nvSpPr>
          <p:spPr>
            <a:xfrm>
              <a:off x="6232550" y="333482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8" name="object 3098"/>
            <p:cNvSpPr/>
            <p:nvPr/>
          </p:nvSpPr>
          <p:spPr>
            <a:xfrm>
              <a:off x="6232550" y="33326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9" name="object 3099"/>
            <p:cNvSpPr/>
            <p:nvPr/>
          </p:nvSpPr>
          <p:spPr>
            <a:xfrm>
              <a:off x="6232550" y="333056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0" name="object 3100"/>
            <p:cNvSpPr/>
            <p:nvPr/>
          </p:nvSpPr>
          <p:spPr>
            <a:xfrm>
              <a:off x="6232550" y="332842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1" name="object 3101"/>
            <p:cNvSpPr/>
            <p:nvPr/>
          </p:nvSpPr>
          <p:spPr>
            <a:xfrm>
              <a:off x="6232550" y="33262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2" name="object 3102"/>
            <p:cNvSpPr/>
            <p:nvPr/>
          </p:nvSpPr>
          <p:spPr>
            <a:xfrm>
              <a:off x="6232550" y="332416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3" name="object 3103"/>
            <p:cNvSpPr/>
            <p:nvPr/>
          </p:nvSpPr>
          <p:spPr>
            <a:xfrm>
              <a:off x="6232550" y="332202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4" name="object 3104"/>
            <p:cNvSpPr/>
            <p:nvPr/>
          </p:nvSpPr>
          <p:spPr>
            <a:xfrm>
              <a:off x="6232550" y="331989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5" name="object 3105"/>
            <p:cNvSpPr/>
            <p:nvPr/>
          </p:nvSpPr>
          <p:spPr>
            <a:xfrm>
              <a:off x="6232550" y="331776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6" name="object 3106"/>
            <p:cNvSpPr/>
            <p:nvPr/>
          </p:nvSpPr>
          <p:spPr>
            <a:xfrm>
              <a:off x="6232550" y="331562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7" name="object 3107"/>
            <p:cNvSpPr/>
            <p:nvPr/>
          </p:nvSpPr>
          <p:spPr>
            <a:xfrm>
              <a:off x="6232550" y="331349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8" name="object 3108"/>
            <p:cNvSpPr/>
            <p:nvPr/>
          </p:nvSpPr>
          <p:spPr>
            <a:xfrm>
              <a:off x="6232550" y="331135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9" name="object 3109"/>
            <p:cNvSpPr/>
            <p:nvPr/>
          </p:nvSpPr>
          <p:spPr>
            <a:xfrm>
              <a:off x="6232550" y="330709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0" name="object 3110"/>
            <p:cNvSpPr/>
            <p:nvPr/>
          </p:nvSpPr>
          <p:spPr>
            <a:xfrm>
              <a:off x="6232550" y="330495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1" name="object 3111"/>
            <p:cNvSpPr/>
            <p:nvPr/>
          </p:nvSpPr>
          <p:spPr>
            <a:xfrm>
              <a:off x="6232550" y="330282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2" name="object 3112"/>
            <p:cNvSpPr/>
            <p:nvPr/>
          </p:nvSpPr>
          <p:spPr>
            <a:xfrm>
              <a:off x="6232550" y="329855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3" name="object 3113"/>
            <p:cNvSpPr/>
            <p:nvPr/>
          </p:nvSpPr>
          <p:spPr>
            <a:xfrm>
              <a:off x="6232550" y="329642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4" name="object 3114"/>
            <p:cNvSpPr/>
            <p:nvPr/>
          </p:nvSpPr>
          <p:spPr>
            <a:xfrm>
              <a:off x="6232550" y="329429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5" name="object 3115"/>
            <p:cNvSpPr/>
            <p:nvPr/>
          </p:nvSpPr>
          <p:spPr>
            <a:xfrm>
              <a:off x="6232550" y="329002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6" name="object 3116"/>
            <p:cNvSpPr/>
            <p:nvPr/>
          </p:nvSpPr>
          <p:spPr>
            <a:xfrm>
              <a:off x="6232550" y="328789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7" name="object 3117"/>
            <p:cNvSpPr/>
            <p:nvPr/>
          </p:nvSpPr>
          <p:spPr>
            <a:xfrm>
              <a:off x="6232550" y="32857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8" name="object 3118"/>
            <p:cNvSpPr/>
            <p:nvPr/>
          </p:nvSpPr>
          <p:spPr>
            <a:xfrm>
              <a:off x="6232550" y="32836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9" name="object 3119"/>
            <p:cNvSpPr/>
            <p:nvPr/>
          </p:nvSpPr>
          <p:spPr>
            <a:xfrm>
              <a:off x="6232550" y="328150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0" name="object 3120"/>
            <p:cNvSpPr/>
            <p:nvPr/>
          </p:nvSpPr>
          <p:spPr>
            <a:xfrm>
              <a:off x="6232550" y="32793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1" name="object 3121"/>
            <p:cNvSpPr/>
            <p:nvPr/>
          </p:nvSpPr>
          <p:spPr>
            <a:xfrm>
              <a:off x="6232550" y="32772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2" name="object 3122"/>
            <p:cNvSpPr/>
            <p:nvPr/>
          </p:nvSpPr>
          <p:spPr>
            <a:xfrm>
              <a:off x="6232550" y="32751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3" name="object 3123"/>
            <p:cNvSpPr/>
            <p:nvPr/>
          </p:nvSpPr>
          <p:spPr>
            <a:xfrm>
              <a:off x="6232550" y="32729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4" name="object 3124"/>
            <p:cNvSpPr/>
            <p:nvPr/>
          </p:nvSpPr>
          <p:spPr>
            <a:xfrm>
              <a:off x="6232550" y="326870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5" name="object 3125"/>
            <p:cNvSpPr/>
            <p:nvPr/>
          </p:nvSpPr>
          <p:spPr>
            <a:xfrm>
              <a:off x="6232550" y="32665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6" name="object 3126"/>
            <p:cNvSpPr/>
            <p:nvPr/>
          </p:nvSpPr>
          <p:spPr>
            <a:xfrm>
              <a:off x="6232550" y="326229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7" name="object 3127"/>
            <p:cNvSpPr/>
            <p:nvPr/>
          </p:nvSpPr>
          <p:spPr>
            <a:xfrm>
              <a:off x="6232550" y="32601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8" name="object 3128"/>
            <p:cNvSpPr/>
            <p:nvPr/>
          </p:nvSpPr>
          <p:spPr>
            <a:xfrm>
              <a:off x="6232550" y="325589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9" name="object 3129"/>
            <p:cNvSpPr/>
            <p:nvPr/>
          </p:nvSpPr>
          <p:spPr>
            <a:xfrm>
              <a:off x="6232550" y="325376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0" name="object 3130"/>
            <p:cNvSpPr/>
            <p:nvPr/>
          </p:nvSpPr>
          <p:spPr>
            <a:xfrm>
              <a:off x="6232550" y="324949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1" name="object 3131"/>
            <p:cNvSpPr/>
            <p:nvPr/>
          </p:nvSpPr>
          <p:spPr>
            <a:xfrm>
              <a:off x="6232550" y="324736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2" name="object 3132"/>
            <p:cNvSpPr/>
            <p:nvPr/>
          </p:nvSpPr>
          <p:spPr>
            <a:xfrm>
              <a:off x="6232550" y="32452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3" name="object 3133"/>
            <p:cNvSpPr/>
            <p:nvPr/>
          </p:nvSpPr>
          <p:spPr>
            <a:xfrm>
              <a:off x="6232550" y="32430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4" name="object 3134"/>
            <p:cNvSpPr/>
            <p:nvPr/>
          </p:nvSpPr>
          <p:spPr>
            <a:xfrm>
              <a:off x="6232550" y="32409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5" name="object 3135"/>
            <p:cNvSpPr/>
            <p:nvPr/>
          </p:nvSpPr>
          <p:spPr>
            <a:xfrm>
              <a:off x="6232550" y="32388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6" name="object 3136"/>
            <p:cNvSpPr/>
            <p:nvPr/>
          </p:nvSpPr>
          <p:spPr>
            <a:xfrm>
              <a:off x="6232550" y="32366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7" name="object 3137"/>
            <p:cNvSpPr/>
            <p:nvPr/>
          </p:nvSpPr>
          <p:spPr>
            <a:xfrm>
              <a:off x="6232550" y="323456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8" name="object 3138"/>
            <p:cNvSpPr/>
            <p:nvPr/>
          </p:nvSpPr>
          <p:spPr>
            <a:xfrm>
              <a:off x="6232550" y="323242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9" name="object 3139"/>
            <p:cNvSpPr/>
            <p:nvPr/>
          </p:nvSpPr>
          <p:spPr>
            <a:xfrm>
              <a:off x="6232550" y="322816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0" name="object 3140"/>
            <p:cNvSpPr/>
            <p:nvPr/>
          </p:nvSpPr>
          <p:spPr>
            <a:xfrm>
              <a:off x="6232550" y="322389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1" name="object 3141"/>
            <p:cNvSpPr/>
            <p:nvPr/>
          </p:nvSpPr>
          <p:spPr>
            <a:xfrm>
              <a:off x="6232550" y="322176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2" name="object 3142"/>
            <p:cNvSpPr/>
            <p:nvPr/>
          </p:nvSpPr>
          <p:spPr>
            <a:xfrm>
              <a:off x="6232550" y="321962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3" name="object 3143"/>
            <p:cNvSpPr/>
            <p:nvPr/>
          </p:nvSpPr>
          <p:spPr>
            <a:xfrm>
              <a:off x="6232550" y="321749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4" name="object 3144"/>
            <p:cNvSpPr/>
            <p:nvPr/>
          </p:nvSpPr>
          <p:spPr>
            <a:xfrm>
              <a:off x="6232550" y="321536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5" name="object 3145"/>
            <p:cNvSpPr/>
            <p:nvPr/>
          </p:nvSpPr>
          <p:spPr>
            <a:xfrm>
              <a:off x="6232550" y="321322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6" name="object 3146"/>
            <p:cNvSpPr/>
            <p:nvPr/>
          </p:nvSpPr>
          <p:spPr>
            <a:xfrm>
              <a:off x="6232550" y="321109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7" name="object 3147"/>
            <p:cNvSpPr/>
            <p:nvPr/>
          </p:nvSpPr>
          <p:spPr>
            <a:xfrm>
              <a:off x="6232550" y="3206825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8" name="object 3148"/>
            <p:cNvSpPr/>
            <p:nvPr/>
          </p:nvSpPr>
          <p:spPr>
            <a:xfrm>
              <a:off x="6232550" y="32047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9" name="object 3149"/>
            <p:cNvSpPr/>
            <p:nvPr/>
          </p:nvSpPr>
          <p:spPr>
            <a:xfrm>
              <a:off x="6232550" y="32025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0" name="object 3150"/>
            <p:cNvSpPr/>
            <p:nvPr/>
          </p:nvSpPr>
          <p:spPr>
            <a:xfrm>
              <a:off x="6232550" y="32004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1" name="object 3151"/>
            <p:cNvSpPr/>
            <p:nvPr/>
          </p:nvSpPr>
          <p:spPr>
            <a:xfrm>
              <a:off x="6232550" y="319830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2" name="object 3152"/>
            <p:cNvSpPr/>
            <p:nvPr/>
          </p:nvSpPr>
          <p:spPr>
            <a:xfrm>
              <a:off x="6232550" y="319403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3" name="object 3153"/>
            <p:cNvSpPr/>
            <p:nvPr/>
          </p:nvSpPr>
          <p:spPr>
            <a:xfrm>
              <a:off x="6232550" y="319190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4" name="object 3154"/>
            <p:cNvSpPr/>
            <p:nvPr/>
          </p:nvSpPr>
          <p:spPr>
            <a:xfrm>
              <a:off x="6232550" y="318977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5" name="object 3155"/>
            <p:cNvSpPr/>
            <p:nvPr/>
          </p:nvSpPr>
          <p:spPr>
            <a:xfrm>
              <a:off x="6232550" y="318763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6" name="object 3156"/>
            <p:cNvSpPr/>
            <p:nvPr/>
          </p:nvSpPr>
          <p:spPr>
            <a:xfrm>
              <a:off x="6232550" y="318550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7" name="object 3157"/>
            <p:cNvSpPr/>
            <p:nvPr/>
          </p:nvSpPr>
          <p:spPr>
            <a:xfrm>
              <a:off x="6232550" y="3181235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8" name="object 3158"/>
            <p:cNvSpPr/>
            <p:nvPr/>
          </p:nvSpPr>
          <p:spPr>
            <a:xfrm>
              <a:off x="6232550" y="317910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9" name="object 3159"/>
            <p:cNvSpPr/>
            <p:nvPr/>
          </p:nvSpPr>
          <p:spPr>
            <a:xfrm>
              <a:off x="6232550" y="31769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0" name="object 3160"/>
            <p:cNvSpPr/>
            <p:nvPr/>
          </p:nvSpPr>
          <p:spPr>
            <a:xfrm>
              <a:off x="6232550" y="31748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1" name="object 3161"/>
            <p:cNvSpPr/>
            <p:nvPr/>
          </p:nvSpPr>
          <p:spPr>
            <a:xfrm>
              <a:off x="6232550" y="317056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2" name="object 3162"/>
            <p:cNvSpPr/>
            <p:nvPr/>
          </p:nvSpPr>
          <p:spPr>
            <a:xfrm>
              <a:off x="6232550" y="31684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3" name="object 3163"/>
            <p:cNvSpPr/>
            <p:nvPr/>
          </p:nvSpPr>
          <p:spPr>
            <a:xfrm>
              <a:off x="6232550" y="316630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4" name="object 3164"/>
            <p:cNvSpPr/>
            <p:nvPr/>
          </p:nvSpPr>
          <p:spPr>
            <a:xfrm>
              <a:off x="6232550" y="31641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5" name="object 3165"/>
            <p:cNvSpPr/>
            <p:nvPr/>
          </p:nvSpPr>
          <p:spPr>
            <a:xfrm>
              <a:off x="6232550" y="315989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6" name="object 3166"/>
            <p:cNvSpPr/>
            <p:nvPr/>
          </p:nvSpPr>
          <p:spPr>
            <a:xfrm>
              <a:off x="6232550" y="31577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7" name="object 3167"/>
            <p:cNvSpPr/>
            <p:nvPr/>
          </p:nvSpPr>
          <p:spPr>
            <a:xfrm>
              <a:off x="6232550" y="31556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8" name="object 3168"/>
            <p:cNvSpPr/>
            <p:nvPr/>
          </p:nvSpPr>
          <p:spPr>
            <a:xfrm>
              <a:off x="6232550" y="3151365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9" name="object 3169"/>
            <p:cNvSpPr/>
            <p:nvPr/>
          </p:nvSpPr>
          <p:spPr>
            <a:xfrm>
              <a:off x="6232550" y="314709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0" name="object 3170"/>
            <p:cNvSpPr/>
            <p:nvPr/>
          </p:nvSpPr>
          <p:spPr>
            <a:xfrm>
              <a:off x="6232550" y="314283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1" name="object 3171"/>
            <p:cNvSpPr/>
            <p:nvPr/>
          </p:nvSpPr>
          <p:spPr>
            <a:xfrm>
              <a:off x="6232550" y="313856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2" name="object 3172"/>
            <p:cNvSpPr/>
            <p:nvPr/>
          </p:nvSpPr>
          <p:spPr>
            <a:xfrm>
              <a:off x="6232550" y="3134296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3" name="object 3173"/>
            <p:cNvSpPr/>
            <p:nvPr/>
          </p:nvSpPr>
          <p:spPr>
            <a:xfrm>
              <a:off x="6232550" y="313002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4" name="object 3174"/>
            <p:cNvSpPr/>
            <p:nvPr/>
          </p:nvSpPr>
          <p:spPr>
            <a:xfrm>
              <a:off x="6232550" y="312576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5" name="object 3175"/>
            <p:cNvSpPr/>
            <p:nvPr/>
          </p:nvSpPr>
          <p:spPr>
            <a:xfrm>
              <a:off x="6232550" y="312362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6" name="object 3176"/>
            <p:cNvSpPr/>
            <p:nvPr/>
          </p:nvSpPr>
          <p:spPr>
            <a:xfrm>
              <a:off x="6232550" y="312149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7" name="object 3177"/>
            <p:cNvSpPr/>
            <p:nvPr/>
          </p:nvSpPr>
          <p:spPr>
            <a:xfrm>
              <a:off x="6232550" y="311722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8" name="object 3178"/>
            <p:cNvSpPr/>
            <p:nvPr/>
          </p:nvSpPr>
          <p:spPr>
            <a:xfrm>
              <a:off x="6232550" y="311510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9" name="object 3179"/>
            <p:cNvSpPr/>
            <p:nvPr/>
          </p:nvSpPr>
          <p:spPr>
            <a:xfrm>
              <a:off x="6232550" y="311297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0" name="object 3180"/>
            <p:cNvSpPr/>
            <p:nvPr/>
          </p:nvSpPr>
          <p:spPr>
            <a:xfrm>
              <a:off x="6232550" y="311083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1" name="object 3181"/>
            <p:cNvSpPr/>
            <p:nvPr/>
          </p:nvSpPr>
          <p:spPr>
            <a:xfrm>
              <a:off x="6232550" y="310657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2" name="object 3182"/>
            <p:cNvSpPr/>
            <p:nvPr/>
          </p:nvSpPr>
          <p:spPr>
            <a:xfrm>
              <a:off x="6232550" y="31044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3" name="object 3183"/>
            <p:cNvSpPr/>
            <p:nvPr/>
          </p:nvSpPr>
          <p:spPr>
            <a:xfrm>
              <a:off x="6232550" y="31023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4" name="object 3184"/>
            <p:cNvSpPr/>
            <p:nvPr/>
          </p:nvSpPr>
          <p:spPr>
            <a:xfrm>
              <a:off x="6232550" y="31001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5" name="object 3185"/>
            <p:cNvSpPr/>
            <p:nvPr/>
          </p:nvSpPr>
          <p:spPr>
            <a:xfrm>
              <a:off x="6232550" y="309590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6" name="object 3186"/>
            <p:cNvSpPr/>
            <p:nvPr/>
          </p:nvSpPr>
          <p:spPr>
            <a:xfrm>
              <a:off x="6232550" y="309377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7" name="object 3187"/>
            <p:cNvSpPr/>
            <p:nvPr/>
          </p:nvSpPr>
          <p:spPr>
            <a:xfrm>
              <a:off x="6232550" y="309163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8" name="object 3188"/>
            <p:cNvSpPr/>
            <p:nvPr/>
          </p:nvSpPr>
          <p:spPr>
            <a:xfrm>
              <a:off x="6232550" y="308950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9" name="object 3189"/>
            <p:cNvSpPr/>
            <p:nvPr/>
          </p:nvSpPr>
          <p:spPr>
            <a:xfrm>
              <a:off x="6232550" y="30873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0" name="object 3190"/>
            <p:cNvSpPr/>
            <p:nvPr/>
          </p:nvSpPr>
          <p:spPr>
            <a:xfrm>
              <a:off x="6232550" y="308310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1" name="object 3191"/>
            <p:cNvSpPr/>
            <p:nvPr/>
          </p:nvSpPr>
          <p:spPr>
            <a:xfrm>
              <a:off x="6232550" y="30809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2" name="object 3192"/>
            <p:cNvSpPr/>
            <p:nvPr/>
          </p:nvSpPr>
          <p:spPr>
            <a:xfrm>
              <a:off x="6232550" y="30788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3" name="object 3193"/>
            <p:cNvSpPr/>
            <p:nvPr/>
          </p:nvSpPr>
          <p:spPr>
            <a:xfrm>
              <a:off x="6232550" y="30767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4" name="object 3194"/>
            <p:cNvSpPr/>
            <p:nvPr/>
          </p:nvSpPr>
          <p:spPr>
            <a:xfrm>
              <a:off x="6232550" y="30745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5" name="object 3195"/>
            <p:cNvSpPr/>
            <p:nvPr/>
          </p:nvSpPr>
          <p:spPr>
            <a:xfrm>
              <a:off x="6232550" y="307030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6" name="object 3196"/>
            <p:cNvSpPr/>
            <p:nvPr/>
          </p:nvSpPr>
          <p:spPr>
            <a:xfrm>
              <a:off x="6232550" y="30681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7" name="object 3197"/>
            <p:cNvSpPr/>
            <p:nvPr/>
          </p:nvSpPr>
          <p:spPr>
            <a:xfrm>
              <a:off x="6232550" y="30660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8" name="object 3198"/>
            <p:cNvSpPr/>
            <p:nvPr/>
          </p:nvSpPr>
          <p:spPr>
            <a:xfrm>
              <a:off x="6232550" y="306390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9" name="object 3199"/>
            <p:cNvSpPr/>
            <p:nvPr/>
          </p:nvSpPr>
          <p:spPr>
            <a:xfrm>
              <a:off x="6232550" y="30617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0" name="object 3200"/>
            <p:cNvSpPr/>
            <p:nvPr/>
          </p:nvSpPr>
          <p:spPr>
            <a:xfrm>
              <a:off x="6232550" y="30596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1" name="object 3201"/>
            <p:cNvSpPr/>
            <p:nvPr/>
          </p:nvSpPr>
          <p:spPr>
            <a:xfrm>
              <a:off x="6232550" y="30574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2" name="object 3202"/>
            <p:cNvSpPr/>
            <p:nvPr/>
          </p:nvSpPr>
          <p:spPr>
            <a:xfrm>
              <a:off x="6232550" y="305323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3" name="object 3203"/>
            <p:cNvSpPr/>
            <p:nvPr/>
          </p:nvSpPr>
          <p:spPr>
            <a:xfrm>
              <a:off x="6232550" y="304896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4" name="object 3204"/>
            <p:cNvSpPr/>
            <p:nvPr/>
          </p:nvSpPr>
          <p:spPr>
            <a:xfrm>
              <a:off x="6232550" y="304683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5" name="object 3205"/>
            <p:cNvSpPr/>
            <p:nvPr/>
          </p:nvSpPr>
          <p:spPr>
            <a:xfrm>
              <a:off x="6232550" y="30446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6" name="object 3206"/>
            <p:cNvSpPr/>
            <p:nvPr/>
          </p:nvSpPr>
          <p:spPr>
            <a:xfrm>
              <a:off x="6232550" y="304256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7" name="object 3207"/>
            <p:cNvSpPr/>
            <p:nvPr/>
          </p:nvSpPr>
          <p:spPr>
            <a:xfrm>
              <a:off x="6232550" y="30404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8" name="object 3208"/>
            <p:cNvSpPr/>
            <p:nvPr/>
          </p:nvSpPr>
          <p:spPr>
            <a:xfrm>
              <a:off x="6232550" y="30382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9" name="object 3209"/>
            <p:cNvSpPr/>
            <p:nvPr/>
          </p:nvSpPr>
          <p:spPr>
            <a:xfrm>
              <a:off x="6232550" y="30361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0" name="object 3210"/>
            <p:cNvSpPr/>
            <p:nvPr/>
          </p:nvSpPr>
          <p:spPr>
            <a:xfrm>
              <a:off x="6232550" y="303404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1" name="object 3211"/>
            <p:cNvSpPr/>
            <p:nvPr/>
          </p:nvSpPr>
          <p:spPr>
            <a:xfrm>
              <a:off x="6232550" y="303190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2" name="object 3212"/>
            <p:cNvSpPr/>
            <p:nvPr/>
          </p:nvSpPr>
          <p:spPr>
            <a:xfrm>
              <a:off x="6232550" y="302764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3" name="object 3213"/>
            <p:cNvSpPr/>
            <p:nvPr/>
          </p:nvSpPr>
          <p:spPr>
            <a:xfrm>
              <a:off x="6232550" y="302550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4" name="object 3214"/>
            <p:cNvSpPr/>
            <p:nvPr/>
          </p:nvSpPr>
          <p:spPr>
            <a:xfrm>
              <a:off x="6232550" y="302124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5" name="object 3215"/>
            <p:cNvSpPr/>
            <p:nvPr/>
          </p:nvSpPr>
          <p:spPr>
            <a:xfrm>
              <a:off x="6232550" y="301910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6" name="object 3216"/>
            <p:cNvSpPr/>
            <p:nvPr/>
          </p:nvSpPr>
          <p:spPr>
            <a:xfrm>
              <a:off x="6232550" y="301484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7" name="object 3217"/>
            <p:cNvSpPr/>
            <p:nvPr/>
          </p:nvSpPr>
          <p:spPr>
            <a:xfrm>
              <a:off x="6232550" y="301270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8" name="object 3218"/>
            <p:cNvSpPr/>
            <p:nvPr/>
          </p:nvSpPr>
          <p:spPr>
            <a:xfrm>
              <a:off x="6232550" y="300843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9" name="object 3219"/>
            <p:cNvSpPr/>
            <p:nvPr/>
          </p:nvSpPr>
          <p:spPr>
            <a:xfrm>
              <a:off x="6232550" y="30063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0" name="object 3220"/>
            <p:cNvSpPr/>
            <p:nvPr/>
          </p:nvSpPr>
          <p:spPr>
            <a:xfrm>
              <a:off x="6232550" y="300417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1" name="object 3221"/>
            <p:cNvSpPr/>
            <p:nvPr/>
          </p:nvSpPr>
          <p:spPr>
            <a:xfrm>
              <a:off x="6232550" y="30020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2" name="object 3222"/>
            <p:cNvSpPr/>
            <p:nvPr/>
          </p:nvSpPr>
          <p:spPr>
            <a:xfrm>
              <a:off x="6232550" y="29999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3" name="object 3223"/>
            <p:cNvSpPr/>
            <p:nvPr/>
          </p:nvSpPr>
          <p:spPr>
            <a:xfrm>
              <a:off x="6232550" y="29977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4" name="object 3224"/>
            <p:cNvSpPr/>
            <p:nvPr/>
          </p:nvSpPr>
          <p:spPr>
            <a:xfrm>
              <a:off x="6232550" y="299563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5" name="object 3225"/>
            <p:cNvSpPr/>
            <p:nvPr/>
          </p:nvSpPr>
          <p:spPr>
            <a:xfrm>
              <a:off x="6232550" y="299350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6" name="object 3226"/>
            <p:cNvSpPr/>
            <p:nvPr/>
          </p:nvSpPr>
          <p:spPr>
            <a:xfrm>
              <a:off x="6232550" y="299137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7" name="object 3227"/>
            <p:cNvSpPr/>
            <p:nvPr/>
          </p:nvSpPr>
          <p:spPr>
            <a:xfrm>
              <a:off x="6232550" y="298710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8" name="object 3228"/>
            <p:cNvSpPr/>
            <p:nvPr/>
          </p:nvSpPr>
          <p:spPr>
            <a:xfrm>
              <a:off x="6232550" y="29849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9" name="object 3229"/>
            <p:cNvSpPr/>
            <p:nvPr/>
          </p:nvSpPr>
          <p:spPr>
            <a:xfrm>
              <a:off x="6232550" y="298283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0" name="object 3230"/>
            <p:cNvSpPr/>
            <p:nvPr/>
          </p:nvSpPr>
          <p:spPr>
            <a:xfrm>
              <a:off x="6232550" y="297856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1" name="object 3231"/>
            <p:cNvSpPr/>
            <p:nvPr/>
          </p:nvSpPr>
          <p:spPr>
            <a:xfrm>
              <a:off x="6232550" y="29764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2" name="object 3232"/>
            <p:cNvSpPr/>
            <p:nvPr/>
          </p:nvSpPr>
          <p:spPr>
            <a:xfrm>
              <a:off x="6232550" y="29743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3" name="object 3233"/>
            <p:cNvSpPr/>
            <p:nvPr/>
          </p:nvSpPr>
          <p:spPr>
            <a:xfrm>
              <a:off x="6232550" y="297003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4" name="object 3234"/>
            <p:cNvSpPr/>
            <p:nvPr/>
          </p:nvSpPr>
          <p:spPr>
            <a:xfrm>
              <a:off x="6232550" y="29679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5" name="object 3235"/>
            <p:cNvSpPr/>
            <p:nvPr/>
          </p:nvSpPr>
          <p:spPr>
            <a:xfrm>
              <a:off x="6232550" y="29657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6" name="object 3236"/>
            <p:cNvSpPr/>
            <p:nvPr/>
          </p:nvSpPr>
          <p:spPr>
            <a:xfrm>
              <a:off x="6232550" y="29636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7" name="object 3237"/>
            <p:cNvSpPr/>
            <p:nvPr/>
          </p:nvSpPr>
          <p:spPr>
            <a:xfrm>
              <a:off x="6232550" y="296150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8" name="object 3238"/>
            <p:cNvSpPr/>
            <p:nvPr/>
          </p:nvSpPr>
          <p:spPr>
            <a:xfrm>
              <a:off x="6232550" y="29593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9" name="object 3239"/>
            <p:cNvSpPr/>
            <p:nvPr/>
          </p:nvSpPr>
          <p:spPr>
            <a:xfrm>
              <a:off x="6232550" y="29572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0" name="object 3240"/>
            <p:cNvSpPr/>
            <p:nvPr/>
          </p:nvSpPr>
          <p:spPr>
            <a:xfrm>
              <a:off x="6232550" y="29550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1" name="object 3241"/>
            <p:cNvSpPr/>
            <p:nvPr/>
          </p:nvSpPr>
          <p:spPr>
            <a:xfrm>
              <a:off x="6232550" y="295297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2" name="object 3242"/>
            <p:cNvSpPr/>
            <p:nvPr/>
          </p:nvSpPr>
          <p:spPr>
            <a:xfrm>
              <a:off x="6232550" y="295084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3" name="object 3243"/>
            <p:cNvSpPr/>
            <p:nvPr/>
          </p:nvSpPr>
          <p:spPr>
            <a:xfrm>
              <a:off x="6232550" y="294871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4" name="object 3244"/>
            <p:cNvSpPr/>
            <p:nvPr/>
          </p:nvSpPr>
          <p:spPr>
            <a:xfrm>
              <a:off x="6232550" y="294657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5" name="object 3245"/>
            <p:cNvSpPr/>
            <p:nvPr/>
          </p:nvSpPr>
          <p:spPr>
            <a:xfrm>
              <a:off x="6232550" y="294444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6" name="object 3246"/>
            <p:cNvSpPr/>
            <p:nvPr/>
          </p:nvSpPr>
          <p:spPr>
            <a:xfrm>
              <a:off x="6232550" y="294231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7" name="object 3247"/>
            <p:cNvSpPr/>
            <p:nvPr/>
          </p:nvSpPr>
          <p:spPr>
            <a:xfrm>
              <a:off x="6232550" y="294017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8" name="object 3248"/>
            <p:cNvSpPr/>
            <p:nvPr/>
          </p:nvSpPr>
          <p:spPr>
            <a:xfrm>
              <a:off x="6232550" y="293804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9" name="object 3249"/>
            <p:cNvSpPr/>
            <p:nvPr/>
          </p:nvSpPr>
          <p:spPr>
            <a:xfrm>
              <a:off x="6232550" y="293590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0" name="object 3250"/>
            <p:cNvSpPr/>
            <p:nvPr/>
          </p:nvSpPr>
          <p:spPr>
            <a:xfrm>
              <a:off x="6232550" y="293377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1" name="object 3251"/>
            <p:cNvSpPr/>
            <p:nvPr/>
          </p:nvSpPr>
          <p:spPr>
            <a:xfrm>
              <a:off x="6232550" y="293164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2" name="object 3252"/>
            <p:cNvSpPr/>
            <p:nvPr/>
          </p:nvSpPr>
          <p:spPr>
            <a:xfrm>
              <a:off x="6232550" y="2927375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3" name="object 3253"/>
            <p:cNvSpPr/>
            <p:nvPr/>
          </p:nvSpPr>
          <p:spPr>
            <a:xfrm>
              <a:off x="6232550" y="292524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4" name="object 3254"/>
            <p:cNvSpPr/>
            <p:nvPr/>
          </p:nvSpPr>
          <p:spPr>
            <a:xfrm>
              <a:off x="6232550" y="292310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5" name="object 3255"/>
            <p:cNvSpPr/>
            <p:nvPr/>
          </p:nvSpPr>
          <p:spPr>
            <a:xfrm>
              <a:off x="6232550" y="292097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6" name="object 3256"/>
            <p:cNvSpPr/>
            <p:nvPr/>
          </p:nvSpPr>
          <p:spPr>
            <a:xfrm>
              <a:off x="6232550" y="291884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7" name="object 3257"/>
            <p:cNvSpPr/>
            <p:nvPr/>
          </p:nvSpPr>
          <p:spPr>
            <a:xfrm>
              <a:off x="6232550" y="291670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8" name="object 3258"/>
            <p:cNvSpPr/>
            <p:nvPr/>
          </p:nvSpPr>
          <p:spPr>
            <a:xfrm>
              <a:off x="6232550" y="291457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9" name="object 3259"/>
            <p:cNvSpPr/>
            <p:nvPr/>
          </p:nvSpPr>
          <p:spPr>
            <a:xfrm>
              <a:off x="6232550" y="291244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0" name="object 3260"/>
            <p:cNvSpPr/>
            <p:nvPr/>
          </p:nvSpPr>
          <p:spPr>
            <a:xfrm>
              <a:off x="6232550" y="291030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1" name="object 3261"/>
            <p:cNvSpPr/>
            <p:nvPr/>
          </p:nvSpPr>
          <p:spPr>
            <a:xfrm>
              <a:off x="6232550" y="290817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2" name="object 3262"/>
            <p:cNvSpPr/>
            <p:nvPr/>
          </p:nvSpPr>
          <p:spPr>
            <a:xfrm>
              <a:off x="6232550" y="290603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3" name="object 3263"/>
            <p:cNvSpPr/>
            <p:nvPr/>
          </p:nvSpPr>
          <p:spPr>
            <a:xfrm>
              <a:off x="6232550" y="29039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4" name="object 3264"/>
            <p:cNvSpPr/>
            <p:nvPr/>
          </p:nvSpPr>
          <p:spPr>
            <a:xfrm>
              <a:off x="6232550" y="290177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5" name="object 3265"/>
            <p:cNvSpPr/>
            <p:nvPr/>
          </p:nvSpPr>
          <p:spPr>
            <a:xfrm>
              <a:off x="6232550" y="28996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6" name="object 3266"/>
            <p:cNvSpPr/>
            <p:nvPr/>
          </p:nvSpPr>
          <p:spPr>
            <a:xfrm>
              <a:off x="6232550" y="289750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7" name="object 3267"/>
            <p:cNvSpPr/>
            <p:nvPr/>
          </p:nvSpPr>
          <p:spPr>
            <a:xfrm>
              <a:off x="6232550" y="28953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8" name="object 3268"/>
            <p:cNvSpPr/>
            <p:nvPr/>
          </p:nvSpPr>
          <p:spPr>
            <a:xfrm>
              <a:off x="6232550" y="289323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9" name="object 3269"/>
            <p:cNvSpPr/>
            <p:nvPr/>
          </p:nvSpPr>
          <p:spPr>
            <a:xfrm>
              <a:off x="6232550" y="289110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0" name="object 3270"/>
            <p:cNvSpPr/>
            <p:nvPr/>
          </p:nvSpPr>
          <p:spPr>
            <a:xfrm>
              <a:off x="6232550" y="288897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1" name="object 3271"/>
            <p:cNvSpPr/>
            <p:nvPr/>
          </p:nvSpPr>
          <p:spPr>
            <a:xfrm>
              <a:off x="6232550" y="288683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2" name="object 3272"/>
            <p:cNvSpPr/>
            <p:nvPr/>
          </p:nvSpPr>
          <p:spPr>
            <a:xfrm>
              <a:off x="6232550" y="288470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3" name="object 3273"/>
            <p:cNvSpPr/>
            <p:nvPr/>
          </p:nvSpPr>
          <p:spPr>
            <a:xfrm>
              <a:off x="6232550" y="28825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4" name="object 3274"/>
            <p:cNvSpPr/>
            <p:nvPr/>
          </p:nvSpPr>
          <p:spPr>
            <a:xfrm>
              <a:off x="6232550" y="288043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5" name="object 3275"/>
            <p:cNvSpPr/>
            <p:nvPr/>
          </p:nvSpPr>
          <p:spPr>
            <a:xfrm>
              <a:off x="6232550" y="287830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6" name="object 3276"/>
            <p:cNvSpPr/>
            <p:nvPr/>
          </p:nvSpPr>
          <p:spPr>
            <a:xfrm>
              <a:off x="6232550" y="28761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7" name="object 3277"/>
            <p:cNvSpPr/>
            <p:nvPr/>
          </p:nvSpPr>
          <p:spPr>
            <a:xfrm>
              <a:off x="6232550" y="28740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8" name="object 3278"/>
            <p:cNvSpPr/>
            <p:nvPr/>
          </p:nvSpPr>
          <p:spPr>
            <a:xfrm>
              <a:off x="6232550" y="287191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9" name="object 3279"/>
            <p:cNvSpPr/>
            <p:nvPr/>
          </p:nvSpPr>
          <p:spPr>
            <a:xfrm>
              <a:off x="6232550" y="286978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0" name="object 3280"/>
            <p:cNvSpPr/>
            <p:nvPr/>
          </p:nvSpPr>
          <p:spPr>
            <a:xfrm>
              <a:off x="6232550" y="286764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1" name="object 3281"/>
            <p:cNvSpPr/>
            <p:nvPr/>
          </p:nvSpPr>
          <p:spPr>
            <a:xfrm>
              <a:off x="6232550" y="2867634"/>
              <a:ext cx="43815" cy="546735"/>
            </a:xfrm>
            <a:custGeom>
              <a:avLst/>
              <a:gdLst/>
              <a:ahLst/>
              <a:cxnLst/>
              <a:rect l="l" t="t" r="r" b="b"/>
              <a:pathLst>
                <a:path w="43814" h="546735">
                  <a:moveTo>
                    <a:pt x="0" y="546125"/>
                  </a:moveTo>
                  <a:lnTo>
                    <a:pt x="0" y="0"/>
                  </a:lnTo>
                  <a:lnTo>
                    <a:pt x="43294" y="0"/>
                  </a:lnTo>
                  <a:lnTo>
                    <a:pt x="43294" y="546125"/>
                  </a:lnTo>
                  <a:lnTo>
                    <a:pt x="0" y="54612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82" name="object 3282"/>
            <p:cNvSpPr/>
            <p:nvPr/>
          </p:nvSpPr>
          <p:spPr>
            <a:xfrm>
              <a:off x="2161324" y="341162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3" name="object 3283"/>
            <p:cNvSpPr/>
            <p:nvPr/>
          </p:nvSpPr>
          <p:spPr>
            <a:xfrm>
              <a:off x="2161324" y="340949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4" name="object 3284"/>
            <p:cNvSpPr/>
            <p:nvPr/>
          </p:nvSpPr>
          <p:spPr>
            <a:xfrm>
              <a:off x="2161324" y="340735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5" name="object 3285"/>
            <p:cNvSpPr/>
            <p:nvPr/>
          </p:nvSpPr>
          <p:spPr>
            <a:xfrm>
              <a:off x="2161324" y="340522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6" name="object 3286"/>
            <p:cNvSpPr/>
            <p:nvPr/>
          </p:nvSpPr>
          <p:spPr>
            <a:xfrm>
              <a:off x="2161324" y="340309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7" name="object 3287"/>
            <p:cNvSpPr/>
            <p:nvPr/>
          </p:nvSpPr>
          <p:spPr>
            <a:xfrm>
              <a:off x="2161324" y="340095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8" name="object 3288"/>
            <p:cNvSpPr/>
            <p:nvPr/>
          </p:nvSpPr>
          <p:spPr>
            <a:xfrm>
              <a:off x="2161324" y="339882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9" name="object 3289"/>
            <p:cNvSpPr/>
            <p:nvPr/>
          </p:nvSpPr>
          <p:spPr>
            <a:xfrm>
              <a:off x="2161324" y="339669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0" name="object 3290"/>
            <p:cNvSpPr/>
            <p:nvPr/>
          </p:nvSpPr>
          <p:spPr>
            <a:xfrm>
              <a:off x="2161324" y="339455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1" name="object 3291"/>
            <p:cNvSpPr/>
            <p:nvPr/>
          </p:nvSpPr>
          <p:spPr>
            <a:xfrm>
              <a:off x="2161324" y="339242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2" name="object 3292"/>
            <p:cNvSpPr/>
            <p:nvPr/>
          </p:nvSpPr>
          <p:spPr>
            <a:xfrm>
              <a:off x="2161324" y="339029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3" name="object 3293"/>
            <p:cNvSpPr/>
            <p:nvPr/>
          </p:nvSpPr>
          <p:spPr>
            <a:xfrm>
              <a:off x="2161324" y="338815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4" name="object 3294"/>
            <p:cNvSpPr/>
            <p:nvPr/>
          </p:nvSpPr>
          <p:spPr>
            <a:xfrm>
              <a:off x="2161324" y="338602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5" name="object 3295"/>
            <p:cNvSpPr/>
            <p:nvPr/>
          </p:nvSpPr>
          <p:spPr>
            <a:xfrm>
              <a:off x="2161324" y="338388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6" name="object 3296"/>
            <p:cNvSpPr/>
            <p:nvPr/>
          </p:nvSpPr>
          <p:spPr>
            <a:xfrm>
              <a:off x="2161324" y="338175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7" name="object 3297"/>
            <p:cNvSpPr/>
            <p:nvPr/>
          </p:nvSpPr>
          <p:spPr>
            <a:xfrm>
              <a:off x="2161324" y="337962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8" name="object 3298"/>
            <p:cNvSpPr/>
            <p:nvPr/>
          </p:nvSpPr>
          <p:spPr>
            <a:xfrm>
              <a:off x="2161324" y="337748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9" name="object 3299"/>
            <p:cNvSpPr/>
            <p:nvPr/>
          </p:nvSpPr>
          <p:spPr>
            <a:xfrm>
              <a:off x="2161324" y="337535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0" name="object 3300"/>
            <p:cNvSpPr/>
            <p:nvPr/>
          </p:nvSpPr>
          <p:spPr>
            <a:xfrm>
              <a:off x="2161324" y="337322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1" name="object 3301"/>
            <p:cNvSpPr/>
            <p:nvPr/>
          </p:nvSpPr>
          <p:spPr>
            <a:xfrm>
              <a:off x="2161324" y="337108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2" name="object 3302"/>
            <p:cNvSpPr/>
            <p:nvPr/>
          </p:nvSpPr>
          <p:spPr>
            <a:xfrm>
              <a:off x="2161324" y="336895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3" name="object 3303"/>
            <p:cNvSpPr/>
            <p:nvPr/>
          </p:nvSpPr>
          <p:spPr>
            <a:xfrm>
              <a:off x="2161324" y="33668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4" name="object 3304"/>
            <p:cNvSpPr/>
            <p:nvPr/>
          </p:nvSpPr>
          <p:spPr>
            <a:xfrm>
              <a:off x="2161324" y="33646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5" name="object 3305"/>
            <p:cNvSpPr/>
            <p:nvPr/>
          </p:nvSpPr>
          <p:spPr>
            <a:xfrm>
              <a:off x="2161324" y="33625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6" name="object 3306"/>
            <p:cNvSpPr/>
            <p:nvPr/>
          </p:nvSpPr>
          <p:spPr>
            <a:xfrm>
              <a:off x="2161324" y="33604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7" name="object 3307"/>
            <p:cNvSpPr/>
            <p:nvPr/>
          </p:nvSpPr>
          <p:spPr>
            <a:xfrm>
              <a:off x="2161324" y="335829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8" name="object 3308"/>
            <p:cNvSpPr/>
            <p:nvPr/>
          </p:nvSpPr>
          <p:spPr>
            <a:xfrm>
              <a:off x="2161324" y="335616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9" name="object 3309"/>
            <p:cNvSpPr/>
            <p:nvPr/>
          </p:nvSpPr>
          <p:spPr>
            <a:xfrm>
              <a:off x="2161324" y="335403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0" name="object 3310"/>
            <p:cNvSpPr/>
            <p:nvPr/>
          </p:nvSpPr>
          <p:spPr>
            <a:xfrm>
              <a:off x="2161324" y="334976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1" name="object 3311"/>
            <p:cNvSpPr/>
            <p:nvPr/>
          </p:nvSpPr>
          <p:spPr>
            <a:xfrm>
              <a:off x="2161324" y="334763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2" name="object 3312"/>
            <p:cNvSpPr/>
            <p:nvPr/>
          </p:nvSpPr>
          <p:spPr>
            <a:xfrm>
              <a:off x="2161324" y="33454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3" name="object 3313"/>
            <p:cNvSpPr/>
            <p:nvPr/>
          </p:nvSpPr>
          <p:spPr>
            <a:xfrm>
              <a:off x="2161324" y="33433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4" name="object 3314"/>
            <p:cNvSpPr/>
            <p:nvPr/>
          </p:nvSpPr>
          <p:spPr>
            <a:xfrm>
              <a:off x="2161324" y="33412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5" name="object 3315"/>
            <p:cNvSpPr/>
            <p:nvPr/>
          </p:nvSpPr>
          <p:spPr>
            <a:xfrm>
              <a:off x="2161324" y="33390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6" name="object 3316"/>
            <p:cNvSpPr/>
            <p:nvPr/>
          </p:nvSpPr>
          <p:spPr>
            <a:xfrm>
              <a:off x="2161324" y="333696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7" name="object 3317"/>
            <p:cNvSpPr/>
            <p:nvPr/>
          </p:nvSpPr>
          <p:spPr>
            <a:xfrm>
              <a:off x="2161324" y="333482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8" name="object 3318"/>
            <p:cNvSpPr/>
            <p:nvPr/>
          </p:nvSpPr>
          <p:spPr>
            <a:xfrm>
              <a:off x="2161324" y="33326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9" name="object 3319"/>
            <p:cNvSpPr/>
            <p:nvPr/>
          </p:nvSpPr>
          <p:spPr>
            <a:xfrm>
              <a:off x="2161324" y="333056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0" name="object 3320"/>
            <p:cNvSpPr/>
            <p:nvPr/>
          </p:nvSpPr>
          <p:spPr>
            <a:xfrm>
              <a:off x="2161324" y="332842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1" name="object 3321"/>
            <p:cNvSpPr/>
            <p:nvPr/>
          </p:nvSpPr>
          <p:spPr>
            <a:xfrm>
              <a:off x="2161324" y="332629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2" name="object 3322"/>
            <p:cNvSpPr/>
            <p:nvPr/>
          </p:nvSpPr>
          <p:spPr>
            <a:xfrm>
              <a:off x="2161324" y="332416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3" name="object 3323"/>
            <p:cNvSpPr/>
            <p:nvPr/>
          </p:nvSpPr>
          <p:spPr>
            <a:xfrm>
              <a:off x="2161324" y="332202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4" name="object 3324"/>
            <p:cNvSpPr/>
            <p:nvPr/>
          </p:nvSpPr>
          <p:spPr>
            <a:xfrm>
              <a:off x="2161324" y="331989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5" name="object 3325"/>
            <p:cNvSpPr/>
            <p:nvPr/>
          </p:nvSpPr>
          <p:spPr>
            <a:xfrm>
              <a:off x="2161324" y="331776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6" name="object 3326"/>
            <p:cNvSpPr/>
            <p:nvPr/>
          </p:nvSpPr>
          <p:spPr>
            <a:xfrm>
              <a:off x="2161324" y="331562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7" name="object 3327"/>
            <p:cNvSpPr/>
            <p:nvPr/>
          </p:nvSpPr>
          <p:spPr>
            <a:xfrm>
              <a:off x="2161324" y="331349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8" name="object 3328"/>
            <p:cNvSpPr/>
            <p:nvPr/>
          </p:nvSpPr>
          <p:spPr>
            <a:xfrm>
              <a:off x="2161324" y="331135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9" name="object 3329"/>
            <p:cNvSpPr/>
            <p:nvPr/>
          </p:nvSpPr>
          <p:spPr>
            <a:xfrm>
              <a:off x="2161324" y="330709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0" name="object 3330"/>
            <p:cNvSpPr/>
            <p:nvPr/>
          </p:nvSpPr>
          <p:spPr>
            <a:xfrm>
              <a:off x="2161324" y="330495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1" name="object 3331"/>
            <p:cNvSpPr/>
            <p:nvPr/>
          </p:nvSpPr>
          <p:spPr>
            <a:xfrm>
              <a:off x="2161324" y="330282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2" name="object 3332"/>
            <p:cNvSpPr/>
            <p:nvPr/>
          </p:nvSpPr>
          <p:spPr>
            <a:xfrm>
              <a:off x="2161324" y="329855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3" name="object 3333"/>
            <p:cNvSpPr/>
            <p:nvPr/>
          </p:nvSpPr>
          <p:spPr>
            <a:xfrm>
              <a:off x="2161324" y="329642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4" name="object 3334"/>
            <p:cNvSpPr/>
            <p:nvPr/>
          </p:nvSpPr>
          <p:spPr>
            <a:xfrm>
              <a:off x="2161324" y="329429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5" name="object 3335"/>
            <p:cNvSpPr/>
            <p:nvPr/>
          </p:nvSpPr>
          <p:spPr>
            <a:xfrm>
              <a:off x="2161324" y="329002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6" name="object 3336"/>
            <p:cNvSpPr/>
            <p:nvPr/>
          </p:nvSpPr>
          <p:spPr>
            <a:xfrm>
              <a:off x="2161324" y="328789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7" name="object 3337"/>
            <p:cNvSpPr/>
            <p:nvPr/>
          </p:nvSpPr>
          <p:spPr>
            <a:xfrm>
              <a:off x="2161324" y="32857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8" name="object 3338"/>
            <p:cNvSpPr/>
            <p:nvPr/>
          </p:nvSpPr>
          <p:spPr>
            <a:xfrm>
              <a:off x="2161324" y="32836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9" name="object 3339"/>
            <p:cNvSpPr/>
            <p:nvPr/>
          </p:nvSpPr>
          <p:spPr>
            <a:xfrm>
              <a:off x="2161324" y="328150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0" name="object 3340"/>
            <p:cNvSpPr/>
            <p:nvPr/>
          </p:nvSpPr>
          <p:spPr>
            <a:xfrm>
              <a:off x="2161324" y="32793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1" name="object 3341"/>
            <p:cNvSpPr/>
            <p:nvPr/>
          </p:nvSpPr>
          <p:spPr>
            <a:xfrm>
              <a:off x="2161324" y="32772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2" name="object 3342"/>
            <p:cNvSpPr/>
            <p:nvPr/>
          </p:nvSpPr>
          <p:spPr>
            <a:xfrm>
              <a:off x="2161324" y="32751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3" name="object 3343"/>
            <p:cNvSpPr/>
            <p:nvPr/>
          </p:nvSpPr>
          <p:spPr>
            <a:xfrm>
              <a:off x="2161324" y="32729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4" name="object 3344"/>
            <p:cNvSpPr/>
            <p:nvPr/>
          </p:nvSpPr>
          <p:spPr>
            <a:xfrm>
              <a:off x="2161324" y="326870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5" name="object 3345"/>
            <p:cNvSpPr/>
            <p:nvPr/>
          </p:nvSpPr>
          <p:spPr>
            <a:xfrm>
              <a:off x="2161324" y="32665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6" name="object 3346"/>
            <p:cNvSpPr/>
            <p:nvPr/>
          </p:nvSpPr>
          <p:spPr>
            <a:xfrm>
              <a:off x="2161324" y="326229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7" name="object 3347"/>
            <p:cNvSpPr/>
            <p:nvPr/>
          </p:nvSpPr>
          <p:spPr>
            <a:xfrm>
              <a:off x="2161324" y="32601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8" name="object 3348"/>
            <p:cNvSpPr/>
            <p:nvPr/>
          </p:nvSpPr>
          <p:spPr>
            <a:xfrm>
              <a:off x="2161324" y="325589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9" name="object 3349"/>
            <p:cNvSpPr/>
            <p:nvPr/>
          </p:nvSpPr>
          <p:spPr>
            <a:xfrm>
              <a:off x="2161324" y="325376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0" name="object 3350"/>
            <p:cNvSpPr/>
            <p:nvPr/>
          </p:nvSpPr>
          <p:spPr>
            <a:xfrm>
              <a:off x="2161324" y="324949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5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1" name="object 3351"/>
            <p:cNvSpPr/>
            <p:nvPr/>
          </p:nvSpPr>
          <p:spPr>
            <a:xfrm>
              <a:off x="2161324" y="324736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2" name="object 3352"/>
            <p:cNvSpPr/>
            <p:nvPr/>
          </p:nvSpPr>
          <p:spPr>
            <a:xfrm>
              <a:off x="2161324" y="32452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3" name="object 3353"/>
            <p:cNvSpPr/>
            <p:nvPr/>
          </p:nvSpPr>
          <p:spPr>
            <a:xfrm>
              <a:off x="2161324" y="32430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4" name="object 3354"/>
            <p:cNvSpPr/>
            <p:nvPr/>
          </p:nvSpPr>
          <p:spPr>
            <a:xfrm>
              <a:off x="2161324" y="32409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5" name="object 3355"/>
            <p:cNvSpPr/>
            <p:nvPr/>
          </p:nvSpPr>
          <p:spPr>
            <a:xfrm>
              <a:off x="2161324" y="32388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6" name="object 3356"/>
            <p:cNvSpPr/>
            <p:nvPr/>
          </p:nvSpPr>
          <p:spPr>
            <a:xfrm>
              <a:off x="2161324" y="323669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7" name="object 3357"/>
            <p:cNvSpPr/>
            <p:nvPr/>
          </p:nvSpPr>
          <p:spPr>
            <a:xfrm>
              <a:off x="2161324" y="323456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8" name="object 3358"/>
            <p:cNvSpPr/>
            <p:nvPr/>
          </p:nvSpPr>
          <p:spPr>
            <a:xfrm>
              <a:off x="2161324" y="323242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9" name="object 3359"/>
            <p:cNvSpPr/>
            <p:nvPr/>
          </p:nvSpPr>
          <p:spPr>
            <a:xfrm>
              <a:off x="2161324" y="322816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0" name="object 3360"/>
            <p:cNvSpPr/>
            <p:nvPr/>
          </p:nvSpPr>
          <p:spPr>
            <a:xfrm>
              <a:off x="2161324" y="322389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1" name="object 3361"/>
            <p:cNvSpPr/>
            <p:nvPr/>
          </p:nvSpPr>
          <p:spPr>
            <a:xfrm>
              <a:off x="2161324" y="322176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2" name="object 3362"/>
            <p:cNvSpPr/>
            <p:nvPr/>
          </p:nvSpPr>
          <p:spPr>
            <a:xfrm>
              <a:off x="2161324" y="321962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3" name="object 3363"/>
            <p:cNvSpPr/>
            <p:nvPr/>
          </p:nvSpPr>
          <p:spPr>
            <a:xfrm>
              <a:off x="2161324" y="321749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4" name="object 3364"/>
            <p:cNvSpPr/>
            <p:nvPr/>
          </p:nvSpPr>
          <p:spPr>
            <a:xfrm>
              <a:off x="2161324" y="321536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5" name="object 3365"/>
            <p:cNvSpPr/>
            <p:nvPr/>
          </p:nvSpPr>
          <p:spPr>
            <a:xfrm>
              <a:off x="2161324" y="321322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6" name="object 3366"/>
            <p:cNvSpPr/>
            <p:nvPr/>
          </p:nvSpPr>
          <p:spPr>
            <a:xfrm>
              <a:off x="2161324" y="321109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7" name="object 3367"/>
            <p:cNvSpPr/>
            <p:nvPr/>
          </p:nvSpPr>
          <p:spPr>
            <a:xfrm>
              <a:off x="2161324" y="3206825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8" name="object 3368"/>
            <p:cNvSpPr/>
            <p:nvPr/>
          </p:nvSpPr>
          <p:spPr>
            <a:xfrm>
              <a:off x="2161324" y="32047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9" name="object 3369"/>
            <p:cNvSpPr/>
            <p:nvPr/>
          </p:nvSpPr>
          <p:spPr>
            <a:xfrm>
              <a:off x="2161324" y="32025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0" name="object 3370"/>
            <p:cNvSpPr/>
            <p:nvPr/>
          </p:nvSpPr>
          <p:spPr>
            <a:xfrm>
              <a:off x="2161324" y="32004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1" name="object 3371"/>
            <p:cNvSpPr/>
            <p:nvPr/>
          </p:nvSpPr>
          <p:spPr>
            <a:xfrm>
              <a:off x="2161324" y="319830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2" name="object 3372"/>
            <p:cNvSpPr/>
            <p:nvPr/>
          </p:nvSpPr>
          <p:spPr>
            <a:xfrm>
              <a:off x="2161324" y="319403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3" name="object 3373"/>
            <p:cNvSpPr/>
            <p:nvPr/>
          </p:nvSpPr>
          <p:spPr>
            <a:xfrm>
              <a:off x="2161324" y="319190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4" name="object 3374"/>
            <p:cNvSpPr/>
            <p:nvPr/>
          </p:nvSpPr>
          <p:spPr>
            <a:xfrm>
              <a:off x="2161324" y="318977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5" name="object 3375"/>
            <p:cNvSpPr/>
            <p:nvPr/>
          </p:nvSpPr>
          <p:spPr>
            <a:xfrm>
              <a:off x="2161324" y="318763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6" name="object 3376"/>
            <p:cNvSpPr/>
            <p:nvPr/>
          </p:nvSpPr>
          <p:spPr>
            <a:xfrm>
              <a:off x="2161324" y="318550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7" name="object 3377"/>
            <p:cNvSpPr/>
            <p:nvPr/>
          </p:nvSpPr>
          <p:spPr>
            <a:xfrm>
              <a:off x="2161324" y="3181235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8" name="object 3378"/>
            <p:cNvSpPr/>
            <p:nvPr/>
          </p:nvSpPr>
          <p:spPr>
            <a:xfrm>
              <a:off x="2161324" y="317910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9" name="object 3379"/>
            <p:cNvSpPr/>
            <p:nvPr/>
          </p:nvSpPr>
          <p:spPr>
            <a:xfrm>
              <a:off x="2161324" y="31769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0" name="object 3380"/>
            <p:cNvSpPr/>
            <p:nvPr/>
          </p:nvSpPr>
          <p:spPr>
            <a:xfrm>
              <a:off x="2161324" y="31748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1" name="object 3381"/>
            <p:cNvSpPr/>
            <p:nvPr/>
          </p:nvSpPr>
          <p:spPr>
            <a:xfrm>
              <a:off x="2161324" y="317056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2" name="object 3382"/>
            <p:cNvSpPr/>
            <p:nvPr/>
          </p:nvSpPr>
          <p:spPr>
            <a:xfrm>
              <a:off x="2161324" y="316843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3" name="object 3383"/>
            <p:cNvSpPr/>
            <p:nvPr/>
          </p:nvSpPr>
          <p:spPr>
            <a:xfrm>
              <a:off x="2161324" y="316630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4" name="object 3384"/>
            <p:cNvSpPr/>
            <p:nvPr/>
          </p:nvSpPr>
          <p:spPr>
            <a:xfrm>
              <a:off x="2161324" y="31641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5" name="object 3385"/>
            <p:cNvSpPr/>
            <p:nvPr/>
          </p:nvSpPr>
          <p:spPr>
            <a:xfrm>
              <a:off x="2161324" y="315989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6" name="object 3386"/>
            <p:cNvSpPr/>
            <p:nvPr/>
          </p:nvSpPr>
          <p:spPr>
            <a:xfrm>
              <a:off x="2161324" y="31577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7" name="object 3387"/>
            <p:cNvSpPr/>
            <p:nvPr/>
          </p:nvSpPr>
          <p:spPr>
            <a:xfrm>
              <a:off x="2161324" y="315563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8" name="object 3388"/>
            <p:cNvSpPr/>
            <p:nvPr/>
          </p:nvSpPr>
          <p:spPr>
            <a:xfrm>
              <a:off x="2161324" y="3151365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9" name="object 3389"/>
            <p:cNvSpPr/>
            <p:nvPr/>
          </p:nvSpPr>
          <p:spPr>
            <a:xfrm>
              <a:off x="2161324" y="314709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0" name="object 3390"/>
            <p:cNvSpPr/>
            <p:nvPr/>
          </p:nvSpPr>
          <p:spPr>
            <a:xfrm>
              <a:off x="2161324" y="314283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1" name="object 3391"/>
            <p:cNvSpPr/>
            <p:nvPr/>
          </p:nvSpPr>
          <p:spPr>
            <a:xfrm>
              <a:off x="2161324" y="313856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2" name="object 3392"/>
            <p:cNvSpPr/>
            <p:nvPr/>
          </p:nvSpPr>
          <p:spPr>
            <a:xfrm>
              <a:off x="2161324" y="3134296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3" name="object 3393"/>
            <p:cNvSpPr/>
            <p:nvPr/>
          </p:nvSpPr>
          <p:spPr>
            <a:xfrm>
              <a:off x="2161324" y="313002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4" name="object 3394"/>
            <p:cNvSpPr/>
            <p:nvPr/>
          </p:nvSpPr>
          <p:spPr>
            <a:xfrm>
              <a:off x="2161324" y="312576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5" name="object 3395"/>
            <p:cNvSpPr/>
            <p:nvPr/>
          </p:nvSpPr>
          <p:spPr>
            <a:xfrm>
              <a:off x="2161324" y="312362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6" name="object 3396"/>
            <p:cNvSpPr/>
            <p:nvPr/>
          </p:nvSpPr>
          <p:spPr>
            <a:xfrm>
              <a:off x="2161324" y="312149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7" name="object 3397"/>
            <p:cNvSpPr/>
            <p:nvPr/>
          </p:nvSpPr>
          <p:spPr>
            <a:xfrm>
              <a:off x="2161324" y="3117227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8" name="object 3398"/>
            <p:cNvSpPr/>
            <p:nvPr/>
          </p:nvSpPr>
          <p:spPr>
            <a:xfrm>
              <a:off x="2161324" y="311510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9" name="object 3399"/>
            <p:cNvSpPr/>
            <p:nvPr/>
          </p:nvSpPr>
          <p:spPr>
            <a:xfrm>
              <a:off x="2161324" y="311297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0" name="object 3400"/>
            <p:cNvSpPr/>
            <p:nvPr/>
          </p:nvSpPr>
          <p:spPr>
            <a:xfrm>
              <a:off x="2161324" y="311083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1" name="object 3401"/>
            <p:cNvSpPr/>
            <p:nvPr/>
          </p:nvSpPr>
          <p:spPr>
            <a:xfrm>
              <a:off x="2161324" y="310657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2" name="object 3402"/>
            <p:cNvSpPr/>
            <p:nvPr/>
          </p:nvSpPr>
          <p:spPr>
            <a:xfrm>
              <a:off x="2161324" y="31044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3" name="object 3403"/>
            <p:cNvSpPr/>
            <p:nvPr/>
          </p:nvSpPr>
          <p:spPr>
            <a:xfrm>
              <a:off x="2161324" y="31023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4" name="object 3404"/>
            <p:cNvSpPr/>
            <p:nvPr/>
          </p:nvSpPr>
          <p:spPr>
            <a:xfrm>
              <a:off x="2161324" y="31001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5" name="object 3405"/>
            <p:cNvSpPr/>
            <p:nvPr/>
          </p:nvSpPr>
          <p:spPr>
            <a:xfrm>
              <a:off x="2161324" y="309590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6" name="object 3406"/>
            <p:cNvSpPr/>
            <p:nvPr/>
          </p:nvSpPr>
          <p:spPr>
            <a:xfrm>
              <a:off x="2161324" y="309377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7" name="object 3407"/>
            <p:cNvSpPr/>
            <p:nvPr/>
          </p:nvSpPr>
          <p:spPr>
            <a:xfrm>
              <a:off x="2161324" y="309163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8" name="object 3408"/>
            <p:cNvSpPr/>
            <p:nvPr/>
          </p:nvSpPr>
          <p:spPr>
            <a:xfrm>
              <a:off x="2161324" y="308950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9" name="object 3409"/>
            <p:cNvSpPr/>
            <p:nvPr/>
          </p:nvSpPr>
          <p:spPr>
            <a:xfrm>
              <a:off x="2161324" y="30873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0" name="object 3410"/>
            <p:cNvSpPr/>
            <p:nvPr/>
          </p:nvSpPr>
          <p:spPr>
            <a:xfrm>
              <a:off x="2161324" y="308310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1" name="object 3411"/>
            <p:cNvSpPr/>
            <p:nvPr/>
          </p:nvSpPr>
          <p:spPr>
            <a:xfrm>
              <a:off x="2161324" y="30809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2" name="object 3412"/>
            <p:cNvSpPr/>
            <p:nvPr/>
          </p:nvSpPr>
          <p:spPr>
            <a:xfrm>
              <a:off x="2161324" y="30788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3" name="object 3413"/>
            <p:cNvSpPr/>
            <p:nvPr/>
          </p:nvSpPr>
          <p:spPr>
            <a:xfrm>
              <a:off x="2161324" y="30767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4" name="object 3414"/>
            <p:cNvSpPr/>
            <p:nvPr/>
          </p:nvSpPr>
          <p:spPr>
            <a:xfrm>
              <a:off x="2161324" y="30745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5" name="object 3415"/>
            <p:cNvSpPr/>
            <p:nvPr/>
          </p:nvSpPr>
          <p:spPr>
            <a:xfrm>
              <a:off x="2161324" y="307030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6" name="object 3416"/>
            <p:cNvSpPr/>
            <p:nvPr/>
          </p:nvSpPr>
          <p:spPr>
            <a:xfrm>
              <a:off x="2161324" y="30681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7" name="object 3417"/>
            <p:cNvSpPr/>
            <p:nvPr/>
          </p:nvSpPr>
          <p:spPr>
            <a:xfrm>
              <a:off x="2161324" y="30660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8" name="object 3418"/>
            <p:cNvSpPr/>
            <p:nvPr/>
          </p:nvSpPr>
          <p:spPr>
            <a:xfrm>
              <a:off x="2161324" y="306390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9" name="object 3419"/>
            <p:cNvSpPr/>
            <p:nvPr/>
          </p:nvSpPr>
          <p:spPr>
            <a:xfrm>
              <a:off x="2161324" y="30617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0" name="object 3420"/>
            <p:cNvSpPr/>
            <p:nvPr/>
          </p:nvSpPr>
          <p:spPr>
            <a:xfrm>
              <a:off x="2161324" y="30596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1" name="object 3421"/>
            <p:cNvSpPr/>
            <p:nvPr/>
          </p:nvSpPr>
          <p:spPr>
            <a:xfrm>
              <a:off x="2161324" y="30574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2" name="object 3422"/>
            <p:cNvSpPr/>
            <p:nvPr/>
          </p:nvSpPr>
          <p:spPr>
            <a:xfrm>
              <a:off x="2161324" y="3053232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3" name="object 3423"/>
            <p:cNvSpPr/>
            <p:nvPr/>
          </p:nvSpPr>
          <p:spPr>
            <a:xfrm>
              <a:off x="2161324" y="304896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4" name="object 3424"/>
            <p:cNvSpPr/>
            <p:nvPr/>
          </p:nvSpPr>
          <p:spPr>
            <a:xfrm>
              <a:off x="2161324" y="304683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5" name="object 3425"/>
            <p:cNvSpPr/>
            <p:nvPr/>
          </p:nvSpPr>
          <p:spPr>
            <a:xfrm>
              <a:off x="2161324" y="30446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6" name="object 3426"/>
            <p:cNvSpPr/>
            <p:nvPr/>
          </p:nvSpPr>
          <p:spPr>
            <a:xfrm>
              <a:off x="2161324" y="304256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7" name="object 3427"/>
            <p:cNvSpPr/>
            <p:nvPr/>
          </p:nvSpPr>
          <p:spPr>
            <a:xfrm>
              <a:off x="2161324" y="304043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8" name="object 3428"/>
            <p:cNvSpPr/>
            <p:nvPr/>
          </p:nvSpPr>
          <p:spPr>
            <a:xfrm>
              <a:off x="2161324" y="303829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9" name="object 3429"/>
            <p:cNvSpPr/>
            <p:nvPr/>
          </p:nvSpPr>
          <p:spPr>
            <a:xfrm>
              <a:off x="2161324" y="303616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0" name="object 3430"/>
            <p:cNvSpPr/>
            <p:nvPr/>
          </p:nvSpPr>
          <p:spPr>
            <a:xfrm>
              <a:off x="2161324" y="303404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1" name="object 3431"/>
            <p:cNvSpPr/>
            <p:nvPr/>
          </p:nvSpPr>
          <p:spPr>
            <a:xfrm>
              <a:off x="2161324" y="303190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2" name="object 3432"/>
            <p:cNvSpPr/>
            <p:nvPr/>
          </p:nvSpPr>
          <p:spPr>
            <a:xfrm>
              <a:off x="2161324" y="3027641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3" name="object 3433"/>
            <p:cNvSpPr/>
            <p:nvPr/>
          </p:nvSpPr>
          <p:spPr>
            <a:xfrm>
              <a:off x="2161324" y="302550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4" name="object 3434"/>
            <p:cNvSpPr/>
            <p:nvPr/>
          </p:nvSpPr>
          <p:spPr>
            <a:xfrm>
              <a:off x="2161324" y="302124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5" name="object 3435"/>
            <p:cNvSpPr/>
            <p:nvPr/>
          </p:nvSpPr>
          <p:spPr>
            <a:xfrm>
              <a:off x="2161324" y="301910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6" name="object 3436"/>
            <p:cNvSpPr/>
            <p:nvPr/>
          </p:nvSpPr>
          <p:spPr>
            <a:xfrm>
              <a:off x="2161324" y="3014840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7" name="object 3437"/>
            <p:cNvSpPr/>
            <p:nvPr/>
          </p:nvSpPr>
          <p:spPr>
            <a:xfrm>
              <a:off x="2161324" y="301270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8" name="object 3438"/>
            <p:cNvSpPr/>
            <p:nvPr/>
          </p:nvSpPr>
          <p:spPr>
            <a:xfrm>
              <a:off x="2161324" y="3008439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9" name="object 3439"/>
            <p:cNvSpPr/>
            <p:nvPr/>
          </p:nvSpPr>
          <p:spPr>
            <a:xfrm>
              <a:off x="2161324" y="30063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0" name="object 3440"/>
            <p:cNvSpPr/>
            <p:nvPr/>
          </p:nvSpPr>
          <p:spPr>
            <a:xfrm>
              <a:off x="2161324" y="300417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1" name="object 3441"/>
            <p:cNvSpPr/>
            <p:nvPr/>
          </p:nvSpPr>
          <p:spPr>
            <a:xfrm>
              <a:off x="2161324" y="30020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2" name="object 3442"/>
            <p:cNvSpPr/>
            <p:nvPr/>
          </p:nvSpPr>
          <p:spPr>
            <a:xfrm>
              <a:off x="2161324" y="29999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3" name="object 3443"/>
            <p:cNvSpPr/>
            <p:nvPr/>
          </p:nvSpPr>
          <p:spPr>
            <a:xfrm>
              <a:off x="2161324" y="29977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4" name="object 3444"/>
            <p:cNvSpPr/>
            <p:nvPr/>
          </p:nvSpPr>
          <p:spPr>
            <a:xfrm>
              <a:off x="2161324" y="299563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5" name="object 3445"/>
            <p:cNvSpPr/>
            <p:nvPr/>
          </p:nvSpPr>
          <p:spPr>
            <a:xfrm>
              <a:off x="2161324" y="299350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6" name="object 3446"/>
            <p:cNvSpPr/>
            <p:nvPr/>
          </p:nvSpPr>
          <p:spPr>
            <a:xfrm>
              <a:off x="2161324" y="299137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7" name="object 3447"/>
            <p:cNvSpPr/>
            <p:nvPr/>
          </p:nvSpPr>
          <p:spPr>
            <a:xfrm>
              <a:off x="2161324" y="2987103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8" name="object 3448"/>
            <p:cNvSpPr/>
            <p:nvPr/>
          </p:nvSpPr>
          <p:spPr>
            <a:xfrm>
              <a:off x="2161324" y="29849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9" name="object 3449"/>
            <p:cNvSpPr/>
            <p:nvPr/>
          </p:nvSpPr>
          <p:spPr>
            <a:xfrm>
              <a:off x="2161324" y="298283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0" name="object 3450"/>
            <p:cNvSpPr/>
            <p:nvPr/>
          </p:nvSpPr>
          <p:spPr>
            <a:xfrm>
              <a:off x="2161324" y="2978568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1" name="object 3451"/>
            <p:cNvSpPr/>
            <p:nvPr/>
          </p:nvSpPr>
          <p:spPr>
            <a:xfrm>
              <a:off x="2161324" y="29764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2" name="object 3452"/>
            <p:cNvSpPr/>
            <p:nvPr/>
          </p:nvSpPr>
          <p:spPr>
            <a:xfrm>
              <a:off x="2161324" y="29743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3" name="object 3453"/>
            <p:cNvSpPr/>
            <p:nvPr/>
          </p:nvSpPr>
          <p:spPr>
            <a:xfrm>
              <a:off x="2161324" y="2970034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4" name="object 3454"/>
            <p:cNvSpPr/>
            <p:nvPr/>
          </p:nvSpPr>
          <p:spPr>
            <a:xfrm>
              <a:off x="2161324" y="296790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5" name="object 3455"/>
            <p:cNvSpPr/>
            <p:nvPr/>
          </p:nvSpPr>
          <p:spPr>
            <a:xfrm>
              <a:off x="2161324" y="296576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6" name="object 3456"/>
            <p:cNvSpPr/>
            <p:nvPr/>
          </p:nvSpPr>
          <p:spPr>
            <a:xfrm>
              <a:off x="2161324" y="29636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7" name="object 3457"/>
            <p:cNvSpPr/>
            <p:nvPr/>
          </p:nvSpPr>
          <p:spPr>
            <a:xfrm>
              <a:off x="2161324" y="296150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8" name="object 3458"/>
            <p:cNvSpPr/>
            <p:nvPr/>
          </p:nvSpPr>
          <p:spPr>
            <a:xfrm>
              <a:off x="2161324" y="295936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9" name="object 3459"/>
            <p:cNvSpPr/>
            <p:nvPr/>
          </p:nvSpPr>
          <p:spPr>
            <a:xfrm>
              <a:off x="2161324" y="295723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0" name="object 3460"/>
            <p:cNvSpPr/>
            <p:nvPr/>
          </p:nvSpPr>
          <p:spPr>
            <a:xfrm>
              <a:off x="2161324" y="295509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1" name="object 3461"/>
            <p:cNvSpPr/>
            <p:nvPr/>
          </p:nvSpPr>
          <p:spPr>
            <a:xfrm>
              <a:off x="2161324" y="295297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2" name="object 3462"/>
            <p:cNvSpPr/>
            <p:nvPr/>
          </p:nvSpPr>
          <p:spPr>
            <a:xfrm>
              <a:off x="2161324" y="295084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3" name="object 3463"/>
            <p:cNvSpPr/>
            <p:nvPr/>
          </p:nvSpPr>
          <p:spPr>
            <a:xfrm>
              <a:off x="2161324" y="294871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4" name="object 3464"/>
            <p:cNvSpPr/>
            <p:nvPr/>
          </p:nvSpPr>
          <p:spPr>
            <a:xfrm>
              <a:off x="2161324" y="294657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5" name="object 3465"/>
            <p:cNvSpPr/>
            <p:nvPr/>
          </p:nvSpPr>
          <p:spPr>
            <a:xfrm>
              <a:off x="2161324" y="294444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6" name="object 3466"/>
            <p:cNvSpPr/>
            <p:nvPr/>
          </p:nvSpPr>
          <p:spPr>
            <a:xfrm>
              <a:off x="2161324" y="294231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7" name="object 3467"/>
            <p:cNvSpPr/>
            <p:nvPr/>
          </p:nvSpPr>
          <p:spPr>
            <a:xfrm>
              <a:off x="2161324" y="294017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8" name="object 3468"/>
            <p:cNvSpPr/>
            <p:nvPr/>
          </p:nvSpPr>
          <p:spPr>
            <a:xfrm>
              <a:off x="2161324" y="293804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9" name="object 3469"/>
            <p:cNvSpPr/>
            <p:nvPr/>
          </p:nvSpPr>
          <p:spPr>
            <a:xfrm>
              <a:off x="2161324" y="293590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0" name="object 3470"/>
            <p:cNvSpPr/>
            <p:nvPr/>
          </p:nvSpPr>
          <p:spPr>
            <a:xfrm>
              <a:off x="2161324" y="293377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1" name="object 3471"/>
            <p:cNvSpPr/>
            <p:nvPr/>
          </p:nvSpPr>
          <p:spPr>
            <a:xfrm>
              <a:off x="2161324" y="293164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2" name="object 3472"/>
            <p:cNvSpPr/>
            <p:nvPr/>
          </p:nvSpPr>
          <p:spPr>
            <a:xfrm>
              <a:off x="2161324" y="2927375"/>
              <a:ext cx="43815" cy="4445"/>
            </a:xfrm>
            <a:custGeom>
              <a:avLst/>
              <a:gdLst/>
              <a:ahLst/>
              <a:cxnLst/>
              <a:rect l="l" t="t" r="r" b="b"/>
              <a:pathLst>
                <a:path w="43814" h="4444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67"/>
                  </a:lnTo>
                  <a:lnTo>
                    <a:pt x="43294" y="4267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3" name="object 3473"/>
            <p:cNvSpPr/>
            <p:nvPr/>
          </p:nvSpPr>
          <p:spPr>
            <a:xfrm>
              <a:off x="2161324" y="292524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4" name="object 3474"/>
            <p:cNvSpPr/>
            <p:nvPr/>
          </p:nvSpPr>
          <p:spPr>
            <a:xfrm>
              <a:off x="2161324" y="292310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5" name="object 3475"/>
            <p:cNvSpPr/>
            <p:nvPr/>
          </p:nvSpPr>
          <p:spPr>
            <a:xfrm>
              <a:off x="2161324" y="292097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6" name="object 3476"/>
            <p:cNvSpPr/>
            <p:nvPr/>
          </p:nvSpPr>
          <p:spPr>
            <a:xfrm>
              <a:off x="2161324" y="291884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7" name="object 3477"/>
            <p:cNvSpPr/>
            <p:nvPr/>
          </p:nvSpPr>
          <p:spPr>
            <a:xfrm>
              <a:off x="2161324" y="291670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8" name="object 3478"/>
            <p:cNvSpPr/>
            <p:nvPr/>
          </p:nvSpPr>
          <p:spPr>
            <a:xfrm>
              <a:off x="2161324" y="291457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9" name="object 3479"/>
            <p:cNvSpPr/>
            <p:nvPr/>
          </p:nvSpPr>
          <p:spPr>
            <a:xfrm>
              <a:off x="2161324" y="291244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0" name="object 3480"/>
            <p:cNvSpPr/>
            <p:nvPr/>
          </p:nvSpPr>
          <p:spPr>
            <a:xfrm>
              <a:off x="2161324" y="291030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1" name="object 3481"/>
            <p:cNvSpPr/>
            <p:nvPr/>
          </p:nvSpPr>
          <p:spPr>
            <a:xfrm>
              <a:off x="2161324" y="290817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2" name="object 3482"/>
            <p:cNvSpPr/>
            <p:nvPr/>
          </p:nvSpPr>
          <p:spPr>
            <a:xfrm>
              <a:off x="2161324" y="290603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3" name="object 3483"/>
            <p:cNvSpPr/>
            <p:nvPr/>
          </p:nvSpPr>
          <p:spPr>
            <a:xfrm>
              <a:off x="2161324" y="290390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4" name="object 3484"/>
            <p:cNvSpPr/>
            <p:nvPr/>
          </p:nvSpPr>
          <p:spPr>
            <a:xfrm>
              <a:off x="2161324" y="290177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5" name="object 3485"/>
            <p:cNvSpPr/>
            <p:nvPr/>
          </p:nvSpPr>
          <p:spPr>
            <a:xfrm>
              <a:off x="2161324" y="289963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6" name="object 3486"/>
            <p:cNvSpPr/>
            <p:nvPr/>
          </p:nvSpPr>
          <p:spPr>
            <a:xfrm>
              <a:off x="2161324" y="289750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7" name="object 3487"/>
            <p:cNvSpPr/>
            <p:nvPr/>
          </p:nvSpPr>
          <p:spPr>
            <a:xfrm>
              <a:off x="2161324" y="2895371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8" name="object 3488"/>
            <p:cNvSpPr/>
            <p:nvPr/>
          </p:nvSpPr>
          <p:spPr>
            <a:xfrm>
              <a:off x="2161324" y="2893237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9" name="object 3489"/>
            <p:cNvSpPr/>
            <p:nvPr/>
          </p:nvSpPr>
          <p:spPr>
            <a:xfrm>
              <a:off x="2161324" y="289110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0" name="object 3490"/>
            <p:cNvSpPr/>
            <p:nvPr/>
          </p:nvSpPr>
          <p:spPr>
            <a:xfrm>
              <a:off x="2161324" y="288897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1" name="object 3491"/>
            <p:cNvSpPr/>
            <p:nvPr/>
          </p:nvSpPr>
          <p:spPr>
            <a:xfrm>
              <a:off x="2161324" y="288683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2" name="object 3492"/>
            <p:cNvSpPr/>
            <p:nvPr/>
          </p:nvSpPr>
          <p:spPr>
            <a:xfrm>
              <a:off x="2161324" y="2884703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3" name="object 3493"/>
            <p:cNvSpPr/>
            <p:nvPr/>
          </p:nvSpPr>
          <p:spPr>
            <a:xfrm>
              <a:off x="2161324" y="2882569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4" name="object 3494"/>
            <p:cNvSpPr/>
            <p:nvPr/>
          </p:nvSpPr>
          <p:spPr>
            <a:xfrm>
              <a:off x="2161324" y="288043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5" name="object 3495"/>
            <p:cNvSpPr/>
            <p:nvPr/>
          </p:nvSpPr>
          <p:spPr>
            <a:xfrm>
              <a:off x="2161324" y="2878302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6" name="object 3496"/>
            <p:cNvSpPr/>
            <p:nvPr/>
          </p:nvSpPr>
          <p:spPr>
            <a:xfrm>
              <a:off x="2161324" y="2876168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7" name="object 3497"/>
            <p:cNvSpPr/>
            <p:nvPr/>
          </p:nvSpPr>
          <p:spPr>
            <a:xfrm>
              <a:off x="2161324" y="2874035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8" name="object 3498"/>
            <p:cNvSpPr/>
            <p:nvPr/>
          </p:nvSpPr>
          <p:spPr>
            <a:xfrm>
              <a:off x="2161324" y="2871914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9" name="object 3499"/>
            <p:cNvSpPr/>
            <p:nvPr/>
          </p:nvSpPr>
          <p:spPr>
            <a:xfrm>
              <a:off x="2161324" y="2869780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0" y="0"/>
                  </a:move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0" name="object 3500"/>
            <p:cNvSpPr/>
            <p:nvPr/>
          </p:nvSpPr>
          <p:spPr>
            <a:xfrm>
              <a:off x="2161324" y="2867646"/>
              <a:ext cx="43815" cy="2540"/>
            </a:xfrm>
            <a:custGeom>
              <a:avLst/>
              <a:gdLst/>
              <a:ahLst/>
              <a:cxnLst/>
              <a:rect l="l" t="t" r="r" b="b"/>
              <a:pathLst>
                <a:path w="43814" h="2539">
                  <a:moveTo>
                    <a:pt x="43294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43294" y="2133"/>
                  </a:lnTo>
                  <a:lnTo>
                    <a:pt x="432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1" name="object 3501"/>
            <p:cNvSpPr/>
            <p:nvPr/>
          </p:nvSpPr>
          <p:spPr>
            <a:xfrm>
              <a:off x="2161324" y="2867634"/>
              <a:ext cx="43815" cy="546735"/>
            </a:xfrm>
            <a:custGeom>
              <a:avLst/>
              <a:gdLst/>
              <a:ahLst/>
              <a:cxnLst/>
              <a:rect l="l" t="t" r="r" b="b"/>
              <a:pathLst>
                <a:path w="43814" h="546735">
                  <a:moveTo>
                    <a:pt x="43294" y="546125"/>
                  </a:moveTo>
                  <a:lnTo>
                    <a:pt x="43294" y="0"/>
                  </a:lnTo>
                  <a:lnTo>
                    <a:pt x="0" y="0"/>
                  </a:lnTo>
                  <a:lnTo>
                    <a:pt x="0" y="546125"/>
                  </a:lnTo>
                  <a:lnTo>
                    <a:pt x="43294" y="54612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02" name="object 3502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6051029" y="2897606"/>
              <a:ext cx="181483" cy="484517"/>
            </a:xfrm>
            <a:prstGeom prst="rect">
              <a:avLst/>
            </a:prstGeom>
          </p:spPr>
        </p:pic>
        <p:sp>
          <p:nvSpPr>
            <p:cNvPr id="3503" name="object 3503"/>
            <p:cNvSpPr/>
            <p:nvPr/>
          </p:nvSpPr>
          <p:spPr>
            <a:xfrm>
              <a:off x="6051029" y="2897606"/>
              <a:ext cx="181610" cy="485140"/>
            </a:xfrm>
            <a:custGeom>
              <a:avLst/>
              <a:gdLst/>
              <a:ahLst/>
              <a:cxnLst/>
              <a:rect l="l" t="t" r="r" b="b"/>
              <a:pathLst>
                <a:path w="181610" h="485139">
                  <a:moveTo>
                    <a:pt x="0" y="484517"/>
                  </a:moveTo>
                  <a:lnTo>
                    <a:pt x="0" y="0"/>
                  </a:lnTo>
                  <a:lnTo>
                    <a:pt x="181483" y="0"/>
                  </a:lnTo>
                  <a:lnTo>
                    <a:pt x="181483" y="484517"/>
                  </a:lnTo>
                  <a:lnTo>
                    <a:pt x="0" y="4845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04" name="object 3504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204656" y="2897606"/>
              <a:ext cx="181482" cy="484517"/>
            </a:xfrm>
            <a:prstGeom prst="rect">
              <a:avLst/>
            </a:prstGeom>
          </p:spPr>
        </p:pic>
        <p:sp>
          <p:nvSpPr>
            <p:cNvPr id="3505" name="object 3505"/>
            <p:cNvSpPr/>
            <p:nvPr/>
          </p:nvSpPr>
          <p:spPr>
            <a:xfrm>
              <a:off x="2204656" y="2897606"/>
              <a:ext cx="181610" cy="485140"/>
            </a:xfrm>
            <a:custGeom>
              <a:avLst/>
              <a:gdLst/>
              <a:ahLst/>
              <a:cxnLst/>
              <a:rect l="l" t="t" r="r" b="b"/>
              <a:pathLst>
                <a:path w="181610" h="485139">
                  <a:moveTo>
                    <a:pt x="181482" y="484517"/>
                  </a:moveTo>
                  <a:lnTo>
                    <a:pt x="181482" y="0"/>
                  </a:lnTo>
                  <a:lnTo>
                    <a:pt x="0" y="0"/>
                  </a:lnTo>
                  <a:lnTo>
                    <a:pt x="0" y="484517"/>
                  </a:lnTo>
                  <a:lnTo>
                    <a:pt x="181482" y="4845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6" name="object 3506"/>
            <p:cNvSpPr/>
            <p:nvPr/>
          </p:nvSpPr>
          <p:spPr>
            <a:xfrm>
              <a:off x="5986958" y="353103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7" name="object 3507"/>
            <p:cNvSpPr/>
            <p:nvPr/>
          </p:nvSpPr>
          <p:spPr>
            <a:xfrm>
              <a:off x="5986957" y="352795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8" name="object 3508"/>
            <p:cNvSpPr/>
            <p:nvPr/>
          </p:nvSpPr>
          <p:spPr>
            <a:xfrm>
              <a:off x="5986957" y="352488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9" name="object 3509"/>
            <p:cNvSpPr/>
            <p:nvPr/>
          </p:nvSpPr>
          <p:spPr>
            <a:xfrm>
              <a:off x="5986957" y="352181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0" name="object 3510"/>
            <p:cNvSpPr/>
            <p:nvPr/>
          </p:nvSpPr>
          <p:spPr>
            <a:xfrm>
              <a:off x="5986957" y="351872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1" name="object 3511"/>
            <p:cNvSpPr/>
            <p:nvPr/>
          </p:nvSpPr>
          <p:spPr>
            <a:xfrm>
              <a:off x="5986957" y="351565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2" name="object 3512"/>
            <p:cNvSpPr/>
            <p:nvPr/>
          </p:nvSpPr>
          <p:spPr>
            <a:xfrm>
              <a:off x="5986957" y="351257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3" name="object 3513"/>
            <p:cNvSpPr/>
            <p:nvPr/>
          </p:nvSpPr>
          <p:spPr>
            <a:xfrm>
              <a:off x="5986957" y="35095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4" name="object 3514"/>
            <p:cNvSpPr/>
            <p:nvPr/>
          </p:nvSpPr>
          <p:spPr>
            <a:xfrm>
              <a:off x="5986957" y="350643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5" name="object 3515"/>
            <p:cNvSpPr/>
            <p:nvPr/>
          </p:nvSpPr>
          <p:spPr>
            <a:xfrm>
              <a:off x="5986957" y="350335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6" name="object 3516"/>
            <p:cNvSpPr/>
            <p:nvPr/>
          </p:nvSpPr>
          <p:spPr>
            <a:xfrm>
              <a:off x="5986957" y="350028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7" name="object 3517"/>
            <p:cNvSpPr/>
            <p:nvPr/>
          </p:nvSpPr>
          <p:spPr>
            <a:xfrm>
              <a:off x="5986957" y="349721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8" name="object 3518"/>
            <p:cNvSpPr/>
            <p:nvPr/>
          </p:nvSpPr>
          <p:spPr>
            <a:xfrm>
              <a:off x="5986957" y="349412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9" name="object 3519"/>
            <p:cNvSpPr/>
            <p:nvPr/>
          </p:nvSpPr>
          <p:spPr>
            <a:xfrm>
              <a:off x="5986957" y="349105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0" name="object 3520"/>
            <p:cNvSpPr/>
            <p:nvPr/>
          </p:nvSpPr>
          <p:spPr>
            <a:xfrm>
              <a:off x="5986957" y="348797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1" name="object 3521"/>
            <p:cNvSpPr/>
            <p:nvPr/>
          </p:nvSpPr>
          <p:spPr>
            <a:xfrm>
              <a:off x="5986957" y="34849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2" name="object 3522"/>
            <p:cNvSpPr/>
            <p:nvPr/>
          </p:nvSpPr>
          <p:spPr>
            <a:xfrm>
              <a:off x="5986957" y="348183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3" name="object 3523"/>
            <p:cNvSpPr/>
            <p:nvPr/>
          </p:nvSpPr>
          <p:spPr>
            <a:xfrm>
              <a:off x="5986957" y="347875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4" name="object 3524"/>
            <p:cNvSpPr/>
            <p:nvPr/>
          </p:nvSpPr>
          <p:spPr>
            <a:xfrm>
              <a:off x="5986957" y="34756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5" name="object 3525"/>
            <p:cNvSpPr/>
            <p:nvPr/>
          </p:nvSpPr>
          <p:spPr>
            <a:xfrm>
              <a:off x="5986957" y="347261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6" name="object 3526"/>
            <p:cNvSpPr/>
            <p:nvPr/>
          </p:nvSpPr>
          <p:spPr>
            <a:xfrm>
              <a:off x="5986957" y="346952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7" name="object 3527"/>
            <p:cNvSpPr/>
            <p:nvPr/>
          </p:nvSpPr>
          <p:spPr>
            <a:xfrm>
              <a:off x="5986957" y="346645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8" name="object 3528"/>
            <p:cNvSpPr/>
            <p:nvPr/>
          </p:nvSpPr>
          <p:spPr>
            <a:xfrm>
              <a:off x="5986957" y="346337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9" name="object 3529"/>
            <p:cNvSpPr/>
            <p:nvPr/>
          </p:nvSpPr>
          <p:spPr>
            <a:xfrm>
              <a:off x="5986957" y="34603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0" name="object 3530"/>
            <p:cNvSpPr/>
            <p:nvPr/>
          </p:nvSpPr>
          <p:spPr>
            <a:xfrm>
              <a:off x="5986957" y="345723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1" name="object 3531"/>
            <p:cNvSpPr/>
            <p:nvPr/>
          </p:nvSpPr>
          <p:spPr>
            <a:xfrm>
              <a:off x="5986957" y="345415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2" name="object 3532"/>
            <p:cNvSpPr/>
            <p:nvPr/>
          </p:nvSpPr>
          <p:spPr>
            <a:xfrm>
              <a:off x="5986957" y="34510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3" name="object 3533"/>
            <p:cNvSpPr/>
            <p:nvPr/>
          </p:nvSpPr>
          <p:spPr>
            <a:xfrm>
              <a:off x="5986957" y="344801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4" name="object 3534"/>
            <p:cNvSpPr/>
            <p:nvPr/>
          </p:nvSpPr>
          <p:spPr>
            <a:xfrm>
              <a:off x="5986958" y="344185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5" name="object 3535"/>
            <p:cNvSpPr/>
            <p:nvPr/>
          </p:nvSpPr>
          <p:spPr>
            <a:xfrm>
              <a:off x="5986957" y="343877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6" name="object 3536"/>
            <p:cNvSpPr/>
            <p:nvPr/>
          </p:nvSpPr>
          <p:spPr>
            <a:xfrm>
              <a:off x="5986957" y="34357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7" name="object 3537"/>
            <p:cNvSpPr/>
            <p:nvPr/>
          </p:nvSpPr>
          <p:spPr>
            <a:xfrm>
              <a:off x="5986957" y="343263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8" name="object 3538"/>
            <p:cNvSpPr/>
            <p:nvPr/>
          </p:nvSpPr>
          <p:spPr>
            <a:xfrm>
              <a:off x="5986957" y="342955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9" name="object 3539"/>
            <p:cNvSpPr/>
            <p:nvPr/>
          </p:nvSpPr>
          <p:spPr>
            <a:xfrm>
              <a:off x="5986957" y="34264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0" name="object 3540"/>
            <p:cNvSpPr/>
            <p:nvPr/>
          </p:nvSpPr>
          <p:spPr>
            <a:xfrm>
              <a:off x="5986957" y="342341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1" name="object 3541"/>
            <p:cNvSpPr/>
            <p:nvPr/>
          </p:nvSpPr>
          <p:spPr>
            <a:xfrm>
              <a:off x="5986957" y="342032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2" name="object 3542"/>
            <p:cNvSpPr/>
            <p:nvPr/>
          </p:nvSpPr>
          <p:spPr>
            <a:xfrm>
              <a:off x="5986957" y="341725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3" name="object 3543"/>
            <p:cNvSpPr/>
            <p:nvPr/>
          </p:nvSpPr>
          <p:spPr>
            <a:xfrm>
              <a:off x="5986957" y="34141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4" name="object 3544"/>
            <p:cNvSpPr/>
            <p:nvPr/>
          </p:nvSpPr>
          <p:spPr>
            <a:xfrm>
              <a:off x="5986957" y="34111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5" name="object 3545"/>
            <p:cNvSpPr/>
            <p:nvPr/>
          </p:nvSpPr>
          <p:spPr>
            <a:xfrm>
              <a:off x="5986957" y="340803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6" name="object 3546"/>
            <p:cNvSpPr/>
            <p:nvPr/>
          </p:nvSpPr>
          <p:spPr>
            <a:xfrm>
              <a:off x="5986957" y="340495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7" name="object 3547"/>
            <p:cNvSpPr/>
            <p:nvPr/>
          </p:nvSpPr>
          <p:spPr>
            <a:xfrm>
              <a:off x="5986957" y="34018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8" name="object 3548"/>
            <p:cNvSpPr/>
            <p:nvPr/>
          </p:nvSpPr>
          <p:spPr>
            <a:xfrm>
              <a:off x="5986957" y="33988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9" name="object 3549"/>
            <p:cNvSpPr/>
            <p:nvPr/>
          </p:nvSpPr>
          <p:spPr>
            <a:xfrm>
              <a:off x="5986957" y="339572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0" name="object 3550"/>
            <p:cNvSpPr/>
            <p:nvPr/>
          </p:nvSpPr>
          <p:spPr>
            <a:xfrm>
              <a:off x="5986957" y="339265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1" name="object 3551"/>
            <p:cNvSpPr/>
            <p:nvPr/>
          </p:nvSpPr>
          <p:spPr>
            <a:xfrm>
              <a:off x="5986957" y="33895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2" name="object 3552"/>
            <p:cNvSpPr/>
            <p:nvPr/>
          </p:nvSpPr>
          <p:spPr>
            <a:xfrm>
              <a:off x="5986957" y="33865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3" name="object 3553"/>
            <p:cNvSpPr/>
            <p:nvPr/>
          </p:nvSpPr>
          <p:spPr>
            <a:xfrm>
              <a:off x="5986958" y="338035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4" name="object 3554"/>
            <p:cNvSpPr/>
            <p:nvPr/>
          </p:nvSpPr>
          <p:spPr>
            <a:xfrm>
              <a:off x="5986957" y="33772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5" name="object 3555"/>
            <p:cNvSpPr/>
            <p:nvPr/>
          </p:nvSpPr>
          <p:spPr>
            <a:xfrm>
              <a:off x="5986957" y="33742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6" name="object 3556"/>
            <p:cNvSpPr/>
            <p:nvPr/>
          </p:nvSpPr>
          <p:spPr>
            <a:xfrm>
              <a:off x="5986958" y="336805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7" name="object 3557"/>
            <p:cNvSpPr/>
            <p:nvPr/>
          </p:nvSpPr>
          <p:spPr>
            <a:xfrm>
              <a:off x="5986957" y="33649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8" name="object 3558"/>
            <p:cNvSpPr/>
            <p:nvPr/>
          </p:nvSpPr>
          <p:spPr>
            <a:xfrm>
              <a:off x="5986957" y="33619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9" name="object 3559"/>
            <p:cNvSpPr/>
            <p:nvPr/>
          </p:nvSpPr>
          <p:spPr>
            <a:xfrm>
              <a:off x="5986958" y="335575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0" name="object 3560"/>
            <p:cNvSpPr/>
            <p:nvPr/>
          </p:nvSpPr>
          <p:spPr>
            <a:xfrm>
              <a:off x="5986957" y="33526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1" name="object 3561"/>
            <p:cNvSpPr/>
            <p:nvPr/>
          </p:nvSpPr>
          <p:spPr>
            <a:xfrm>
              <a:off x="5986957" y="33496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2" name="object 3562"/>
            <p:cNvSpPr/>
            <p:nvPr/>
          </p:nvSpPr>
          <p:spPr>
            <a:xfrm>
              <a:off x="5986957" y="334652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3" name="object 3563"/>
            <p:cNvSpPr/>
            <p:nvPr/>
          </p:nvSpPr>
          <p:spPr>
            <a:xfrm>
              <a:off x="5986957" y="334345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4" name="object 3564"/>
            <p:cNvSpPr/>
            <p:nvPr/>
          </p:nvSpPr>
          <p:spPr>
            <a:xfrm>
              <a:off x="5986957" y="33403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5" name="object 3565"/>
            <p:cNvSpPr/>
            <p:nvPr/>
          </p:nvSpPr>
          <p:spPr>
            <a:xfrm>
              <a:off x="5986957" y="33373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6" name="object 3566"/>
            <p:cNvSpPr/>
            <p:nvPr/>
          </p:nvSpPr>
          <p:spPr>
            <a:xfrm>
              <a:off x="5986957" y="333423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7" name="object 3567"/>
            <p:cNvSpPr/>
            <p:nvPr/>
          </p:nvSpPr>
          <p:spPr>
            <a:xfrm>
              <a:off x="5986957" y="333115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8" name="object 3568"/>
            <p:cNvSpPr/>
            <p:nvPr/>
          </p:nvSpPr>
          <p:spPr>
            <a:xfrm>
              <a:off x="5986958" y="332501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9" name="object 3569"/>
            <p:cNvSpPr/>
            <p:nvPr/>
          </p:nvSpPr>
          <p:spPr>
            <a:xfrm>
              <a:off x="5986957" y="332192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0" name="object 3570"/>
            <p:cNvSpPr/>
            <p:nvPr/>
          </p:nvSpPr>
          <p:spPr>
            <a:xfrm>
              <a:off x="5986958" y="331577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1" name="object 3571"/>
            <p:cNvSpPr/>
            <p:nvPr/>
          </p:nvSpPr>
          <p:spPr>
            <a:xfrm>
              <a:off x="5986957" y="33127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2" name="object 3572"/>
            <p:cNvSpPr/>
            <p:nvPr/>
          </p:nvSpPr>
          <p:spPr>
            <a:xfrm>
              <a:off x="5986958" y="330655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3" name="object 3573"/>
            <p:cNvSpPr/>
            <p:nvPr/>
          </p:nvSpPr>
          <p:spPr>
            <a:xfrm>
              <a:off x="5986957" y="33034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4" name="object 3574"/>
            <p:cNvSpPr/>
            <p:nvPr/>
          </p:nvSpPr>
          <p:spPr>
            <a:xfrm>
              <a:off x="5986958" y="329732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58" y="6159"/>
                  </a:lnTo>
                  <a:lnTo>
                    <a:pt x="64058" y="3086"/>
                  </a:lnTo>
                  <a:close/>
                </a:path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5" name="object 3575"/>
            <p:cNvSpPr/>
            <p:nvPr/>
          </p:nvSpPr>
          <p:spPr>
            <a:xfrm>
              <a:off x="5986957" y="329425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6" name="object 3576"/>
            <p:cNvSpPr/>
            <p:nvPr/>
          </p:nvSpPr>
          <p:spPr>
            <a:xfrm>
              <a:off x="5986957" y="32911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7" name="object 3577"/>
            <p:cNvSpPr/>
            <p:nvPr/>
          </p:nvSpPr>
          <p:spPr>
            <a:xfrm>
              <a:off x="5986957" y="32881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8" name="object 3578"/>
            <p:cNvSpPr/>
            <p:nvPr/>
          </p:nvSpPr>
          <p:spPr>
            <a:xfrm>
              <a:off x="5986957" y="328503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9" name="object 3579"/>
            <p:cNvSpPr/>
            <p:nvPr/>
          </p:nvSpPr>
          <p:spPr>
            <a:xfrm>
              <a:off x="5986957" y="328195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0" name="object 3580"/>
            <p:cNvSpPr/>
            <p:nvPr/>
          </p:nvSpPr>
          <p:spPr>
            <a:xfrm>
              <a:off x="5986957" y="32788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1" name="object 3581"/>
            <p:cNvSpPr/>
            <p:nvPr/>
          </p:nvSpPr>
          <p:spPr>
            <a:xfrm>
              <a:off x="5986957" y="32758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2" name="object 3582"/>
            <p:cNvSpPr/>
            <p:nvPr/>
          </p:nvSpPr>
          <p:spPr>
            <a:xfrm>
              <a:off x="5986957" y="327272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3" name="object 3583"/>
            <p:cNvSpPr/>
            <p:nvPr/>
          </p:nvSpPr>
          <p:spPr>
            <a:xfrm>
              <a:off x="5986958" y="326657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4" name="object 3584"/>
            <p:cNvSpPr/>
            <p:nvPr/>
          </p:nvSpPr>
          <p:spPr>
            <a:xfrm>
              <a:off x="5986958" y="326043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5" name="object 3585"/>
            <p:cNvSpPr/>
            <p:nvPr/>
          </p:nvSpPr>
          <p:spPr>
            <a:xfrm>
              <a:off x="5986957" y="325735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6" name="object 3586"/>
            <p:cNvSpPr/>
            <p:nvPr/>
          </p:nvSpPr>
          <p:spPr>
            <a:xfrm>
              <a:off x="5986957" y="32542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7" name="object 3587"/>
            <p:cNvSpPr/>
            <p:nvPr/>
          </p:nvSpPr>
          <p:spPr>
            <a:xfrm>
              <a:off x="5986957" y="32512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8" name="object 3588"/>
            <p:cNvSpPr/>
            <p:nvPr/>
          </p:nvSpPr>
          <p:spPr>
            <a:xfrm>
              <a:off x="5986957" y="324812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9" name="object 3589"/>
            <p:cNvSpPr/>
            <p:nvPr/>
          </p:nvSpPr>
          <p:spPr>
            <a:xfrm>
              <a:off x="5986957" y="324505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0" name="object 3590"/>
            <p:cNvSpPr/>
            <p:nvPr/>
          </p:nvSpPr>
          <p:spPr>
            <a:xfrm>
              <a:off x="5986957" y="32419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1" name="object 3591"/>
            <p:cNvSpPr/>
            <p:nvPr/>
          </p:nvSpPr>
          <p:spPr>
            <a:xfrm>
              <a:off x="5986958" y="323583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2" name="object 3592"/>
            <p:cNvSpPr/>
            <p:nvPr/>
          </p:nvSpPr>
          <p:spPr>
            <a:xfrm>
              <a:off x="5986957" y="323275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3" name="object 3593"/>
            <p:cNvSpPr/>
            <p:nvPr/>
          </p:nvSpPr>
          <p:spPr>
            <a:xfrm>
              <a:off x="5986957" y="32296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4" name="object 3594"/>
            <p:cNvSpPr/>
            <p:nvPr/>
          </p:nvSpPr>
          <p:spPr>
            <a:xfrm>
              <a:off x="5986957" y="32266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5" name="object 3595"/>
            <p:cNvSpPr/>
            <p:nvPr/>
          </p:nvSpPr>
          <p:spPr>
            <a:xfrm>
              <a:off x="5986957" y="322352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6" name="object 3596"/>
            <p:cNvSpPr/>
            <p:nvPr/>
          </p:nvSpPr>
          <p:spPr>
            <a:xfrm>
              <a:off x="5986958" y="321737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7" name="object 3597"/>
            <p:cNvSpPr/>
            <p:nvPr/>
          </p:nvSpPr>
          <p:spPr>
            <a:xfrm>
              <a:off x="5986957" y="32143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8" name="object 3598"/>
            <p:cNvSpPr/>
            <p:nvPr/>
          </p:nvSpPr>
          <p:spPr>
            <a:xfrm>
              <a:off x="5986957" y="32112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9" name="object 3599"/>
            <p:cNvSpPr/>
            <p:nvPr/>
          </p:nvSpPr>
          <p:spPr>
            <a:xfrm>
              <a:off x="5986957" y="320815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0" name="object 3600"/>
            <p:cNvSpPr/>
            <p:nvPr/>
          </p:nvSpPr>
          <p:spPr>
            <a:xfrm>
              <a:off x="5986957" y="32050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1" name="object 3601"/>
            <p:cNvSpPr/>
            <p:nvPr/>
          </p:nvSpPr>
          <p:spPr>
            <a:xfrm>
              <a:off x="5986958" y="319892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58" y="6159"/>
                  </a:lnTo>
                  <a:lnTo>
                    <a:pt x="64058" y="3086"/>
                  </a:lnTo>
                  <a:close/>
                </a:path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2" name="object 3602"/>
            <p:cNvSpPr/>
            <p:nvPr/>
          </p:nvSpPr>
          <p:spPr>
            <a:xfrm>
              <a:off x="5986957" y="319585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3" name="object 3603"/>
            <p:cNvSpPr/>
            <p:nvPr/>
          </p:nvSpPr>
          <p:spPr>
            <a:xfrm>
              <a:off x="5986957" y="31927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4" name="object 3604"/>
            <p:cNvSpPr/>
            <p:nvPr/>
          </p:nvSpPr>
          <p:spPr>
            <a:xfrm>
              <a:off x="5986957" y="31897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5" name="object 3605"/>
            <p:cNvSpPr/>
            <p:nvPr/>
          </p:nvSpPr>
          <p:spPr>
            <a:xfrm>
              <a:off x="5986958" y="318355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6" name="object 3606"/>
            <p:cNvSpPr/>
            <p:nvPr/>
          </p:nvSpPr>
          <p:spPr>
            <a:xfrm>
              <a:off x="5986957" y="31804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7" name="object 3607"/>
            <p:cNvSpPr/>
            <p:nvPr/>
          </p:nvSpPr>
          <p:spPr>
            <a:xfrm>
              <a:off x="5986957" y="31774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8" name="object 3608"/>
            <p:cNvSpPr/>
            <p:nvPr/>
          </p:nvSpPr>
          <p:spPr>
            <a:xfrm>
              <a:off x="5986957" y="317432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9" name="object 3609"/>
            <p:cNvSpPr/>
            <p:nvPr/>
          </p:nvSpPr>
          <p:spPr>
            <a:xfrm>
              <a:off x="5986958" y="316817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0" name="object 3610"/>
            <p:cNvSpPr/>
            <p:nvPr/>
          </p:nvSpPr>
          <p:spPr>
            <a:xfrm>
              <a:off x="5986957" y="31651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1" name="object 3611"/>
            <p:cNvSpPr/>
            <p:nvPr/>
          </p:nvSpPr>
          <p:spPr>
            <a:xfrm>
              <a:off x="5986957" y="31620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2" name="object 3612"/>
            <p:cNvSpPr/>
            <p:nvPr/>
          </p:nvSpPr>
          <p:spPr>
            <a:xfrm>
              <a:off x="5986958" y="315588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3" name="object 3613"/>
            <p:cNvSpPr/>
            <p:nvPr/>
          </p:nvSpPr>
          <p:spPr>
            <a:xfrm>
              <a:off x="5986958" y="314973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4" name="object 3614"/>
            <p:cNvSpPr/>
            <p:nvPr/>
          </p:nvSpPr>
          <p:spPr>
            <a:xfrm>
              <a:off x="5986958" y="314357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5" name="object 3615"/>
            <p:cNvSpPr/>
            <p:nvPr/>
          </p:nvSpPr>
          <p:spPr>
            <a:xfrm>
              <a:off x="5986958" y="3137433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6" name="object 3616"/>
            <p:cNvSpPr/>
            <p:nvPr/>
          </p:nvSpPr>
          <p:spPr>
            <a:xfrm>
              <a:off x="5986958" y="313128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7" name="object 3617"/>
            <p:cNvSpPr/>
            <p:nvPr/>
          </p:nvSpPr>
          <p:spPr>
            <a:xfrm>
              <a:off x="5986958" y="312512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58" y="6159"/>
                  </a:lnTo>
                  <a:lnTo>
                    <a:pt x="64058" y="3086"/>
                  </a:lnTo>
                  <a:close/>
                </a:path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8" name="object 3618"/>
            <p:cNvSpPr/>
            <p:nvPr/>
          </p:nvSpPr>
          <p:spPr>
            <a:xfrm>
              <a:off x="5986958" y="3118980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9" name="object 3619"/>
            <p:cNvSpPr/>
            <p:nvPr/>
          </p:nvSpPr>
          <p:spPr>
            <a:xfrm>
              <a:off x="5986957" y="31159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0" name="object 3620"/>
            <p:cNvSpPr/>
            <p:nvPr/>
          </p:nvSpPr>
          <p:spPr>
            <a:xfrm>
              <a:off x="5986957" y="31128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1" name="object 3621"/>
            <p:cNvSpPr/>
            <p:nvPr/>
          </p:nvSpPr>
          <p:spPr>
            <a:xfrm>
              <a:off x="5986958" y="310668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2" name="object 3622"/>
            <p:cNvSpPr/>
            <p:nvPr/>
          </p:nvSpPr>
          <p:spPr>
            <a:xfrm>
              <a:off x="5986957" y="31036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3" name="object 3623"/>
            <p:cNvSpPr/>
            <p:nvPr/>
          </p:nvSpPr>
          <p:spPr>
            <a:xfrm>
              <a:off x="5986957" y="310052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4" name="object 3624"/>
            <p:cNvSpPr/>
            <p:nvPr/>
          </p:nvSpPr>
          <p:spPr>
            <a:xfrm>
              <a:off x="5986957" y="309745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5" name="object 3625"/>
            <p:cNvSpPr/>
            <p:nvPr/>
          </p:nvSpPr>
          <p:spPr>
            <a:xfrm>
              <a:off x="5986958" y="309130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6" name="object 3626"/>
            <p:cNvSpPr/>
            <p:nvPr/>
          </p:nvSpPr>
          <p:spPr>
            <a:xfrm>
              <a:off x="5986957" y="30882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7" name="object 3627"/>
            <p:cNvSpPr/>
            <p:nvPr/>
          </p:nvSpPr>
          <p:spPr>
            <a:xfrm>
              <a:off x="5986957" y="30851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8" name="object 3628"/>
            <p:cNvSpPr/>
            <p:nvPr/>
          </p:nvSpPr>
          <p:spPr>
            <a:xfrm>
              <a:off x="5986957" y="30820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9" name="object 3629"/>
            <p:cNvSpPr/>
            <p:nvPr/>
          </p:nvSpPr>
          <p:spPr>
            <a:xfrm>
              <a:off x="5986958" y="307592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58" y="6159"/>
                  </a:lnTo>
                  <a:lnTo>
                    <a:pt x="64058" y="3086"/>
                  </a:lnTo>
                  <a:close/>
                </a:path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0" name="object 3630"/>
            <p:cNvSpPr/>
            <p:nvPr/>
          </p:nvSpPr>
          <p:spPr>
            <a:xfrm>
              <a:off x="5986957" y="307285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1" name="object 3631"/>
            <p:cNvSpPr/>
            <p:nvPr/>
          </p:nvSpPr>
          <p:spPr>
            <a:xfrm>
              <a:off x="5986957" y="30697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2" name="object 3632"/>
            <p:cNvSpPr/>
            <p:nvPr/>
          </p:nvSpPr>
          <p:spPr>
            <a:xfrm>
              <a:off x="5986957" y="30667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3" name="object 3633"/>
            <p:cNvSpPr/>
            <p:nvPr/>
          </p:nvSpPr>
          <p:spPr>
            <a:xfrm>
              <a:off x="5986957" y="30636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4" name="object 3634"/>
            <p:cNvSpPr/>
            <p:nvPr/>
          </p:nvSpPr>
          <p:spPr>
            <a:xfrm>
              <a:off x="5986958" y="305748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5" name="object 3635"/>
            <p:cNvSpPr/>
            <p:nvPr/>
          </p:nvSpPr>
          <p:spPr>
            <a:xfrm>
              <a:off x="5986957" y="30544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6" name="object 3636"/>
            <p:cNvSpPr/>
            <p:nvPr/>
          </p:nvSpPr>
          <p:spPr>
            <a:xfrm>
              <a:off x="5986957" y="305132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7" name="object 3637"/>
            <p:cNvSpPr/>
            <p:nvPr/>
          </p:nvSpPr>
          <p:spPr>
            <a:xfrm>
              <a:off x="5986957" y="304825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8" name="object 3638"/>
            <p:cNvSpPr/>
            <p:nvPr/>
          </p:nvSpPr>
          <p:spPr>
            <a:xfrm>
              <a:off x="5986957" y="30451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9" name="object 3639"/>
            <p:cNvSpPr/>
            <p:nvPr/>
          </p:nvSpPr>
          <p:spPr>
            <a:xfrm>
              <a:off x="5986958" y="3039033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0" name="object 3640"/>
            <p:cNvSpPr/>
            <p:nvPr/>
          </p:nvSpPr>
          <p:spPr>
            <a:xfrm>
              <a:off x="5986957" y="30359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1" name="object 3641"/>
            <p:cNvSpPr/>
            <p:nvPr/>
          </p:nvSpPr>
          <p:spPr>
            <a:xfrm>
              <a:off x="5986957" y="30328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2" name="object 3642"/>
            <p:cNvSpPr/>
            <p:nvPr/>
          </p:nvSpPr>
          <p:spPr>
            <a:xfrm>
              <a:off x="5986957" y="30298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3" name="object 3643"/>
            <p:cNvSpPr/>
            <p:nvPr/>
          </p:nvSpPr>
          <p:spPr>
            <a:xfrm>
              <a:off x="5986957" y="302672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4" name="object 3644"/>
            <p:cNvSpPr/>
            <p:nvPr/>
          </p:nvSpPr>
          <p:spPr>
            <a:xfrm>
              <a:off x="5986957" y="30236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5" name="object 3645"/>
            <p:cNvSpPr/>
            <p:nvPr/>
          </p:nvSpPr>
          <p:spPr>
            <a:xfrm>
              <a:off x="5986957" y="30205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6" name="object 3646"/>
            <p:cNvSpPr/>
            <p:nvPr/>
          </p:nvSpPr>
          <p:spPr>
            <a:xfrm>
              <a:off x="5986958" y="3014433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7" name="object 3647"/>
            <p:cNvSpPr/>
            <p:nvPr/>
          </p:nvSpPr>
          <p:spPr>
            <a:xfrm>
              <a:off x="5986958" y="300828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8" name="object 3648"/>
            <p:cNvSpPr/>
            <p:nvPr/>
          </p:nvSpPr>
          <p:spPr>
            <a:xfrm>
              <a:off x="5986957" y="30052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9" name="object 3649"/>
            <p:cNvSpPr/>
            <p:nvPr/>
          </p:nvSpPr>
          <p:spPr>
            <a:xfrm>
              <a:off x="5986957" y="300212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0" name="object 3650"/>
            <p:cNvSpPr/>
            <p:nvPr/>
          </p:nvSpPr>
          <p:spPr>
            <a:xfrm>
              <a:off x="5986957" y="29990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1" name="object 3651"/>
            <p:cNvSpPr/>
            <p:nvPr/>
          </p:nvSpPr>
          <p:spPr>
            <a:xfrm>
              <a:off x="5986957" y="29959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2" name="object 3652"/>
            <p:cNvSpPr/>
            <p:nvPr/>
          </p:nvSpPr>
          <p:spPr>
            <a:xfrm>
              <a:off x="5986957" y="29929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3" name="object 3653"/>
            <p:cNvSpPr/>
            <p:nvPr/>
          </p:nvSpPr>
          <p:spPr>
            <a:xfrm>
              <a:off x="5986957" y="29898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4" name="object 3654"/>
            <p:cNvSpPr/>
            <p:nvPr/>
          </p:nvSpPr>
          <p:spPr>
            <a:xfrm>
              <a:off x="5986957" y="29867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5" name="object 3655"/>
            <p:cNvSpPr/>
            <p:nvPr/>
          </p:nvSpPr>
          <p:spPr>
            <a:xfrm>
              <a:off x="5986957" y="29836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6" name="object 3656"/>
            <p:cNvSpPr/>
            <p:nvPr/>
          </p:nvSpPr>
          <p:spPr>
            <a:xfrm>
              <a:off x="5986958" y="297752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58" y="6159"/>
                  </a:lnTo>
                  <a:lnTo>
                    <a:pt x="64058" y="3086"/>
                  </a:lnTo>
                  <a:close/>
                </a:path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7" name="object 3657"/>
            <p:cNvSpPr/>
            <p:nvPr/>
          </p:nvSpPr>
          <p:spPr>
            <a:xfrm>
              <a:off x="5986957" y="29744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8" name="object 3658"/>
            <p:cNvSpPr/>
            <p:nvPr/>
          </p:nvSpPr>
          <p:spPr>
            <a:xfrm>
              <a:off x="5986958" y="296830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9" name="object 3659"/>
            <p:cNvSpPr/>
            <p:nvPr/>
          </p:nvSpPr>
          <p:spPr>
            <a:xfrm>
              <a:off x="5986957" y="29652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0" name="object 3660"/>
            <p:cNvSpPr/>
            <p:nvPr/>
          </p:nvSpPr>
          <p:spPr>
            <a:xfrm>
              <a:off x="5986958" y="295908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1" name="object 3661"/>
            <p:cNvSpPr/>
            <p:nvPr/>
          </p:nvSpPr>
          <p:spPr>
            <a:xfrm>
              <a:off x="5986957" y="29560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2" name="object 3662"/>
            <p:cNvSpPr/>
            <p:nvPr/>
          </p:nvSpPr>
          <p:spPr>
            <a:xfrm>
              <a:off x="5986958" y="2949854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3" name="object 3663"/>
            <p:cNvSpPr/>
            <p:nvPr/>
          </p:nvSpPr>
          <p:spPr>
            <a:xfrm>
              <a:off x="5986957" y="29467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4" name="object 3664"/>
            <p:cNvSpPr/>
            <p:nvPr/>
          </p:nvSpPr>
          <p:spPr>
            <a:xfrm>
              <a:off x="5986957" y="29437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5" name="object 3665"/>
            <p:cNvSpPr/>
            <p:nvPr/>
          </p:nvSpPr>
          <p:spPr>
            <a:xfrm>
              <a:off x="5986957" y="29406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6" name="object 3666"/>
            <p:cNvSpPr/>
            <p:nvPr/>
          </p:nvSpPr>
          <p:spPr>
            <a:xfrm>
              <a:off x="5986957" y="29375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7" name="object 3667"/>
            <p:cNvSpPr/>
            <p:nvPr/>
          </p:nvSpPr>
          <p:spPr>
            <a:xfrm>
              <a:off x="5986957" y="29344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8" name="object 3668"/>
            <p:cNvSpPr/>
            <p:nvPr/>
          </p:nvSpPr>
          <p:spPr>
            <a:xfrm>
              <a:off x="5986957" y="29314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9" name="object 3669"/>
            <p:cNvSpPr/>
            <p:nvPr/>
          </p:nvSpPr>
          <p:spPr>
            <a:xfrm>
              <a:off x="5986957" y="292832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0" name="object 3670"/>
            <p:cNvSpPr/>
            <p:nvPr/>
          </p:nvSpPr>
          <p:spPr>
            <a:xfrm>
              <a:off x="5986957" y="29252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1" name="object 3671"/>
            <p:cNvSpPr/>
            <p:nvPr/>
          </p:nvSpPr>
          <p:spPr>
            <a:xfrm>
              <a:off x="5986958" y="291910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2" name="object 3672"/>
            <p:cNvSpPr/>
            <p:nvPr/>
          </p:nvSpPr>
          <p:spPr>
            <a:xfrm>
              <a:off x="5986957" y="29160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3" name="object 3673"/>
            <p:cNvSpPr/>
            <p:nvPr/>
          </p:nvSpPr>
          <p:spPr>
            <a:xfrm>
              <a:off x="5986957" y="29129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4" name="object 3674"/>
            <p:cNvSpPr/>
            <p:nvPr/>
          </p:nvSpPr>
          <p:spPr>
            <a:xfrm>
              <a:off x="5986958" y="2906813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5" name="object 3675"/>
            <p:cNvSpPr/>
            <p:nvPr/>
          </p:nvSpPr>
          <p:spPr>
            <a:xfrm>
              <a:off x="5986957" y="29037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6" name="object 3676"/>
            <p:cNvSpPr/>
            <p:nvPr/>
          </p:nvSpPr>
          <p:spPr>
            <a:xfrm>
              <a:off x="5986957" y="29006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7" name="object 3677"/>
            <p:cNvSpPr/>
            <p:nvPr/>
          </p:nvSpPr>
          <p:spPr>
            <a:xfrm>
              <a:off x="5986958" y="289450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8" name="object 3678"/>
            <p:cNvSpPr/>
            <p:nvPr/>
          </p:nvSpPr>
          <p:spPr>
            <a:xfrm>
              <a:off x="5986957" y="28914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9" name="object 3679"/>
            <p:cNvSpPr/>
            <p:nvPr/>
          </p:nvSpPr>
          <p:spPr>
            <a:xfrm>
              <a:off x="5986957" y="28883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0" name="object 3680"/>
            <p:cNvSpPr/>
            <p:nvPr/>
          </p:nvSpPr>
          <p:spPr>
            <a:xfrm>
              <a:off x="5986957" y="28852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1" name="object 3681"/>
            <p:cNvSpPr/>
            <p:nvPr/>
          </p:nvSpPr>
          <p:spPr>
            <a:xfrm>
              <a:off x="5986957" y="28822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2" name="object 3682"/>
            <p:cNvSpPr/>
            <p:nvPr/>
          </p:nvSpPr>
          <p:spPr>
            <a:xfrm>
              <a:off x="5986957" y="287912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3" name="object 3683"/>
            <p:cNvSpPr/>
            <p:nvPr/>
          </p:nvSpPr>
          <p:spPr>
            <a:xfrm>
              <a:off x="5986957" y="28760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4" name="object 3684"/>
            <p:cNvSpPr/>
            <p:nvPr/>
          </p:nvSpPr>
          <p:spPr>
            <a:xfrm>
              <a:off x="5986957" y="287298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5" name="object 3685"/>
            <p:cNvSpPr/>
            <p:nvPr/>
          </p:nvSpPr>
          <p:spPr>
            <a:xfrm>
              <a:off x="5986957" y="28699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6" name="object 3686"/>
            <p:cNvSpPr/>
            <p:nvPr/>
          </p:nvSpPr>
          <p:spPr>
            <a:xfrm>
              <a:off x="5986957" y="28668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7" name="object 3687"/>
            <p:cNvSpPr/>
            <p:nvPr/>
          </p:nvSpPr>
          <p:spPr>
            <a:xfrm>
              <a:off x="5986957" y="28637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8" name="object 3688"/>
            <p:cNvSpPr/>
            <p:nvPr/>
          </p:nvSpPr>
          <p:spPr>
            <a:xfrm>
              <a:off x="5986957" y="28606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9" name="object 3689"/>
            <p:cNvSpPr/>
            <p:nvPr/>
          </p:nvSpPr>
          <p:spPr>
            <a:xfrm>
              <a:off x="5986957" y="28576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0" name="object 3690"/>
            <p:cNvSpPr/>
            <p:nvPr/>
          </p:nvSpPr>
          <p:spPr>
            <a:xfrm>
              <a:off x="5986957" y="28545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1" name="object 3691"/>
            <p:cNvSpPr/>
            <p:nvPr/>
          </p:nvSpPr>
          <p:spPr>
            <a:xfrm>
              <a:off x="5986957" y="28514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2" name="object 3692"/>
            <p:cNvSpPr/>
            <p:nvPr/>
          </p:nvSpPr>
          <p:spPr>
            <a:xfrm>
              <a:off x="5986957" y="284838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3" name="object 3693"/>
            <p:cNvSpPr/>
            <p:nvPr/>
          </p:nvSpPr>
          <p:spPr>
            <a:xfrm>
              <a:off x="5986957" y="28453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4" name="object 3694"/>
            <p:cNvSpPr/>
            <p:nvPr/>
          </p:nvSpPr>
          <p:spPr>
            <a:xfrm>
              <a:off x="5986957" y="28422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5" name="object 3695"/>
            <p:cNvSpPr/>
            <p:nvPr/>
          </p:nvSpPr>
          <p:spPr>
            <a:xfrm>
              <a:off x="5986957" y="28391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6" name="object 3696"/>
            <p:cNvSpPr/>
            <p:nvPr/>
          </p:nvSpPr>
          <p:spPr>
            <a:xfrm>
              <a:off x="5986958" y="2833014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58" y="6146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7" name="object 3697"/>
            <p:cNvSpPr/>
            <p:nvPr/>
          </p:nvSpPr>
          <p:spPr>
            <a:xfrm>
              <a:off x="5986957" y="28299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8" name="object 3698"/>
            <p:cNvSpPr/>
            <p:nvPr/>
          </p:nvSpPr>
          <p:spPr>
            <a:xfrm>
              <a:off x="5986957" y="28268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9" name="object 3699"/>
            <p:cNvSpPr/>
            <p:nvPr/>
          </p:nvSpPr>
          <p:spPr>
            <a:xfrm>
              <a:off x="5986957" y="282378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0" name="object 3700"/>
            <p:cNvSpPr/>
            <p:nvPr/>
          </p:nvSpPr>
          <p:spPr>
            <a:xfrm>
              <a:off x="5986957" y="28207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1" name="object 3701"/>
            <p:cNvSpPr/>
            <p:nvPr/>
          </p:nvSpPr>
          <p:spPr>
            <a:xfrm>
              <a:off x="5986957" y="28176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2" name="object 3702"/>
            <p:cNvSpPr/>
            <p:nvPr/>
          </p:nvSpPr>
          <p:spPr>
            <a:xfrm>
              <a:off x="5986957" y="28145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3" name="object 3703"/>
            <p:cNvSpPr/>
            <p:nvPr/>
          </p:nvSpPr>
          <p:spPr>
            <a:xfrm>
              <a:off x="5986957" y="28114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4" name="object 3704"/>
            <p:cNvSpPr/>
            <p:nvPr/>
          </p:nvSpPr>
          <p:spPr>
            <a:xfrm>
              <a:off x="5986957" y="28084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5" name="object 3705"/>
            <p:cNvSpPr/>
            <p:nvPr/>
          </p:nvSpPr>
          <p:spPr>
            <a:xfrm>
              <a:off x="5986957" y="28053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6" name="object 3706"/>
            <p:cNvSpPr/>
            <p:nvPr/>
          </p:nvSpPr>
          <p:spPr>
            <a:xfrm>
              <a:off x="5986957" y="28022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7" name="object 3707"/>
            <p:cNvSpPr/>
            <p:nvPr/>
          </p:nvSpPr>
          <p:spPr>
            <a:xfrm>
              <a:off x="5986957" y="279918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8" name="object 3708"/>
            <p:cNvSpPr/>
            <p:nvPr/>
          </p:nvSpPr>
          <p:spPr>
            <a:xfrm>
              <a:off x="5986957" y="27961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9" name="object 3709"/>
            <p:cNvSpPr/>
            <p:nvPr/>
          </p:nvSpPr>
          <p:spPr>
            <a:xfrm>
              <a:off x="5986957" y="27930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0" name="object 3710"/>
            <p:cNvSpPr/>
            <p:nvPr/>
          </p:nvSpPr>
          <p:spPr>
            <a:xfrm>
              <a:off x="5986957" y="27899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1" name="object 3711"/>
            <p:cNvSpPr/>
            <p:nvPr/>
          </p:nvSpPr>
          <p:spPr>
            <a:xfrm>
              <a:off x="5986957" y="27868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2" name="object 3712"/>
            <p:cNvSpPr/>
            <p:nvPr/>
          </p:nvSpPr>
          <p:spPr>
            <a:xfrm>
              <a:off x="5986957" y="27838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3" name="object 3713"/>
            <p:cNvSpPr/>
            <p:nvPr/>
          </p:nvSpPr>
          <p:spPr>
            <a:xfrm>
              <a:off x="5986957" y="27807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4" name="object 3714"/>
            <p:cNvSpPr/>
            <p:nvPr/>
          </p:nvSpPr>
          <p:spPr>
            <a:xfrm>
              <a:off x="5986957" y="277765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5" name="object 3715"/>
            <p:cNvSpPr/>
            <p:nvPr/>
          </p:nvSpPr>
          <p:spPr>
            <a:xfrm>
              <a:off x="5986957" y="277458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6" name="object 3716"/>
            <p:cNvSpPr/>
            <p:nvPr/>
          </p:nvSpPr>
          <p:spPr>
            <a:xfrm>
              <a:off x="5986957" y="27715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7" name="object 3717"/>
            <p:cNvSpPr/>
            <p:nvPr/>
          </p:nvSpPr>
          <p:spPr>
            <a:xfrm>
              <a:off x="5986957" y="27684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8" name="object 3718"/>
            <p:cNvSpPr/>
            <p:nvPr/>
          </p:nvSpPr>
          <p:spPr>
            <a:xfrm>
              <a:off x="5986957" y="27653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9" name="object 3719"/>
            <p:cNvSpPr/>
            <p:nvPr/>
          </p:nvSpPr>
          <p:spPr>
            <a:xfrm>
              <a:off x="5986957" y="276228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0" name="object 3720"/>
            <p:cNvSpPr/>
            <p:nvPr/>
          </p:nvSpPr>
          <p:spPr>
            <a:xfrm>
              <a:off x="5986957" y="27592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1" name="object 3721"/>
            <p:cNvSpPr/>
            <p:nvPr/>
          </p:nvSpPr>
          <p:spPr>
            <a:xfrm>
              <a:off x="5986957" y="27561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2" name="object 3722"/>
            <p:cNvSpPr/>
            <p:nvPr/>
          </p:nvSpPr>
          <p:spPr>
            <a:xfrm>
              <a:off x="5986957" y="275305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3" name="object 3723"/>
            <p:cNvSpPr/>
            <p:nvPr/>
          </p:nvSpPr>
          <p:spPr>
            <a:xfrm>
              <a:off x="5986957" y="274998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4" name="object 3724"/>
            <p:cNvSpPr/>
            <p:nvPr/>
          </p:nvSpPr>
          <p:spPr>
            <a:xfrm>
              <a:off x="5986958" y="27469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64058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58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5" name="object 3725"/>
            <p:cNvSpPr/>
            <p:nvPr/>
          </p:nvSpPr>
          <p:spPr>
            <a:xfrm>
              <a:off x="5986970" y="2746908"/>
              <a:ext cx="64135" cy="787400"/>
            </a:xfrm>
            <a:custGeom>
              <a:avLst/>
              <a:gdLst/>
              <a:ahLst/>
              <a:cxnLst/>
              <a:rect l="l" t="t" r="r" b="b"/>
              <a:pathLst>
                <a:path w="64135" h="787400">
                  <a:moveTo>
                    <a:pt x="64058" y="787196"/>
                  </a:moveTo>
                  <a:lnTo>
                    <a:pt x="64058" y="0"/>
                  </a:lnTo>
                  <a:lnTo>
                    <a:pt x="0" y="0"/>
                  </a:lnTo>
                  <a:lnTo>
                    <a:pt x="0" y="787196"/>
                  </a:lnTo>
                  <a:lnTo>
                    <a:pt x="64058" y="78719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26" name="object 3726"/>
            <p:cNvSpPr/>
            <p:nvPr/>
          </p:nvSpPr>
          <p:spPr>
            <a:xfrm>
              <a:off x="2386139" y="353103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58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7" name="object 3727"/>
            <p:cNvSpPr/>
            <p:nvPr/>
          </p:nvSpPr>
          <p:spPr>
            <a:xfrm>
              <a:off x="2386139" y="352795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8" name="object 3728"/>
            <p:cNvSpPr/>
            <p:nvPr/>
          </p:nvSpPr>
          <p:spPr>
            <a:xfrm>
              <a:off x="2386139" y="352488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9" name="object 3729"/>
            <p:cNvSpPr/>
            <p:nvPr/>
          </p:nvSpPr>
          <p:spPr>
            <a:xfrm>
              <a:off x="2386139" y="352181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0" name="object 3730"/>
            <p:cNvSpPr/>
            <p:nvPr/>
          </p:nvSpPr>
          <p:spPr>
            <a:xfrm>
              <a:off x="2386139" y="351872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1" name="object 3731"/>
            <p:cNvSpPr/>
            <p:nvPr/>
          </p:nvSpPr>
          <p:spPr>
            <a:xfrm>
              <a:off x="2386139" y="351565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2" name="object 3732"/>
            <p:cNvSpPr/>
            <p:nvPr/>
          </p:nvSpPr>
          <p:spPr>
            <a:xfrm>
              <a:off x="2386139" y="351257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3" name="object 3733"/>
            <p:cNvSpPr/>
            <p:nvPr/>
          </p:nvSpPr>
          <p:spPr>
            <a:xfrm>
              <a:off x="2386139" y="35095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4" name="object 3734"/>
            <p:cNvSpPr/>
            <p:nvPr/>
          </p:nvSpPr>
          <p:spPr>
            <a:xfrm>
              <a:off x="2386139" y="350643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5" name="object 3735"/>
            <p:cNvSpPr/>
            <p:nvPr/>
          </p:nvSpPr>
          <p:spPr>
            <a:xfrm>
              <a:off x="2386139" y="350335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6" name="object 3736"/>
            <p:cNvSpPr/>
            <p:nvPr/>
          </p:nvSpPr>
          <p:spPr>
            <a:xfrm>
              <a:off x="2386139" y="350028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7" name="object 3737"/>
            <p:cNvSpPr/>
            <p:nvPr/>
          </p:nvSpPr>
          <p:spPr>
            <a:xfrm>
              <a:off x="2386139" y="349721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8" name="object 3738"/>
            <p:cNvSpPr/>
            <p:nvPr/>
          </p:nvSpPr>
          <p:spPr>
            <a:xfrm>
              <a:off x="2386139" y="349412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9" name="object 3739"/>
            <p:cNvSpPr/>
            <p:nvPr/>
          </p:nvSpPr>
          <p:spPr>
            <a:xfrm>
              <a:off x="2386139" y="349105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0" name="object 3740"/>
            <p:cNvSpPr/>
            <p:nvPr/>
          </p:nvSpPr>
          <p:spPr>
            <a:xfrm>
              <a:off x="2386139" y="348797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1" name="object 3741"/>
            <p:cNvSpPr/>
            <p:nvPr/>
          </p:nvSpPr>
          <p:spPr>
            <a:xfrm>
              <a:off x="2386139" y="34849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2" name="object 3742"/>
            <p:cNvSpPr/>
            <p:nvPr/>
          </p:nvSpPr>
          <p:spPr>
            <a:xfrm>
              <a:off x="2386139" y="348183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3" name="object 3743"/>
            <p:cNvSpPr/>
            <p:nvPr/>
          </p:nvSpPr>
          <p:spPr>
            <a:xfrm>
              <a:off x="2386139" y="347875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4" name="object 3744"/>
            <p:cNvSpPr/>
            <p:nvPr/>
          </p:nvSpPr>
          <p:spPr>
            <a:xfrm>
              <a:off x="2386139" y="34756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5" name="object 3745"/>
            <p:cNvSpPr/>
            <p:nvPr/>
          </p:nvSpPr>
          <p:spPr>
            <a:xfrm>
              <a:off x="2386139" y="347261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6" name="object 3746"/>
            <p:cNvSpPr/>
            <p:nvPr/>
          </p:nvSpPr>
          <p:spPr>
            <a:xfrm>
              <a:off x="2386139" y="346952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7" name="object 3747"/>
            <p:cNvSpPr/>
            <p:nvPr/>
          </p:nvSpPr>
          <p:spPr>
            <a:xfrm>
              <a:off x="2386139" y="346645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8" name="object 3748"/>
            <p:cNvSpPr/>
            <p:nvPr/>
          </p:nvSpPr>
          <p:spPr>
            <a:xfrm>
              <a:off x="2386139" y="346337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9" name="object 3749"/>
            <p:cNvSpPr/>
            <p:nvPr/>
          </p:nvSpPr>
          <p:spPr>
            <a:xfrm>
              <a:off x="2386139" y="34603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0" name="object 3750"/>
            <p:cNvSpPr/>
            <p:nvPr/>
          </p:nvSpPr>
          <p:spPr>
            <a:xfrm>
              <a:off x="2386139" y="345723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1" name="object 3751"/>
            <p:cNvSpPr/>
            <p:nvPr/>
          </p:nvSpPr>
          <p:spPr>
            <a:xfrm>
              <a:off x="2386139" y="345415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2" name="object 3752"/>
            <p:cNvSpPr/>
            <p:nvPr/>
          </p:nvSpPr>
          <p:spPr>
            <a:xfrm>
              <a:off x="2386139" y="34510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3" name="object 3753"/>
            <p:cNvSpPr/>
            <p:nvPr/>
          </p:nvSpPr>
          <p:spPr>
            <a:xfrm>
              <a:off x="2386139" y="344801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4" name="object 3754"/>
            <p:cNvSpPr/>
            <p:nvPr/>
          </p:nvSpPr>
          <p:spPr>
            <a:xfrm>
              <a:off x="2386139" y="344185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5" name="object 3755"/>
            <p:cNvSpPr/>
            <p:nvPr/>
          </p:nvSpPr>
          <p:spPr>
            <a:xfrm>
              <a:off x="2386139" y="343877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6" name="object 3756"/>
            <p:cNvSpPr/>
            <p:nvPr/>
          </p:nvSpPr>
          <p:spPr>
            <a:xfrm>
              <a:off x="2386139" y="34357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7" name="object 3757"/>
            <p:cNvSpPr/>
            <p:nvPr/>
          </p:nvSpPr>
          <p:spPr>
            <a:xfrm>
              <a:off x="2386139" y="343263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8" name="object 3758"/>
            <p:cNvSpPr/>
            <p:nvPr/>
          </p:nvSpPr>
          <p:spPr>
            <a:xfrm>
              <a:off x="2386139" y="342955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9" name="object 3759"/>
            <p:cNvSpPr/>
            <p:nvPr/>
          </p:nvSpPr>
          <p:spPr>
            <a:xfrm>
              <a:off x="2386139" y="34264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0" name="object 3760"/>
            <p:cNvSpPr/>
            <p:nvPr/>
          </p:nvSpPr>
          <p:spPr>
            <a:xfrm>
              <a:off x="2386139" y="342341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1" name="object 3761"/>
            <p:cNvSpPr/>
            <p:nvPr/>
          </p:nvSpPr>
          <p:spPr>
            <a:xfrm>
              <a:off x="2386139" y="342032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2" name="object 3762"/>
            <p:cNvSpPr/>
            <p:nvPr/>
          </p:nvSpPr>
          <p:spPr>
            <a:xfrm>
              <a:off x="2386139" y="341725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3" name="object 3763"/>
            <p:cNvSpPr/>
            <p:nvPr/>
          </p:nvSpPr>
          <p:spPr>
            <a:xfrm>
              <a:off x="2386139" y="34141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4" name="object 3764"/>
            <p:cNvSpPr/>
            <p:nvPr/>
          </p:nvSpPr>
          <p:spPr>
            <a:xfrm>
              <a:off x="2386139" y="34111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5" name="object 3765"/>
            <p:cNvSpPr/>
            <p:nvPr/>
          </p:nvSpPr>
          <p:spPr>
            <a:xfrm>
              <a:off x="2386139" y="340803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6" name="object 3766"/>
            <p:cNvSpPr/>
            <p:nvPr/>
          </p:nvSpPr>
          <p:spPr>
            <a:xfrm>
              <a:off x="2386139" y="340495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7" name="object 3767"/>
            <p:cNvSpPr/>
            <p:nvPr/>
          </p:nvSpPr>
          <p:spPr>
            <a:xfrm>
              <a:off x="2386139" y="34018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8" name="object 3768"/>
            <p:cNvSpPr/>
            <p:nvPr/>
          </p:nvSpPr>
          <p:spPr>
            <a:xfrm>
              <a:off x="2386139" y="33988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9" name="object 3769"/>
            <p:cNvSpPr/>
            <p:nvPr/>
          </p:nvSpPr>
          <p:spPr>
            <a:xfrm>
              <a:off x="2386139" y="339572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0" name="object 3770"/>
            <p:cNvSpPr/>
            <p:nvPr/>
          </p:nvSpPr>
          <p:spPr>
            <a:xfrm>
              <a:off x="2386139" y="339265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1" name="object 3771"/>
            <p:cNvSpPr/>
            <p:nvPr/>
          </p:nvSpPr>
          <p:spPr>
            <a:xfrm>
              <a:off x="2386139" y="33895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2" name="object 3772"/>
            <p:cNvSpPr/>
            <p:nvPr/>
          </p:nvSpPr>
          <p:spPr>
            <a:xfrm>
              <a:off x="2386139" y="33865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3" name="object 3773"/>
            <p:cNvSpPr/>
            <p:nvPr/>
          </p:nvSpPr>
          <p:spPr>
            <a:xfrm>
              <a:off x="2386139" y="338035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4" name="object 3774"/>
            <p:cNvSpPr/>
            <p:nvPr/>
          </p:nvSpPr>
          <p:spPr>
            <a:xfrm>
              <a:off x="2386139" y="33772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5" name="object 3775"/>
            <p:cNvSpPr/>
            <p:nvPr/>
          </p:nvSpPr>
          <p:spPr>
            <a:xfrm>
              <a:off x="2386139" y="33742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6" name="object 3776"/>
            <p:cNvSpPr/>
            <p:nvPr/>
          </p:nvSpPr>
          <p:spPr>
            <a:xfrm>
              <a:off x="2386139" y="336805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7" name="object 3777"/>
            <p:cNvSpPr/>
            <p:nvPr/>
          </p:nvSpPr>
          <p:spPr>
            <a:xfrm>
              <a:off x="2386139" y="33649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8" name="object 3778"/>
            <p:cNvSpPr/>
            <p:nvPr/>
          </p:nvSpPr>
          <p:spPr>
            <a:xfrm>
              <a:off x="2386139" y="33619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9" name="object 3779"/>
            <p:cNvSpPr/>
            <p:nvPr/>
          </p:nvSpPr>
          <p:spPr>
            <a:xfrm>
              <a:off x="2386139" y="3355758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0" name="object 3780"/>
            <p:cNvSpPr/>
            <p:nvPr/>
          </p:nvSpPr>
          <p:spPr>
            <a:xfrm>
              <a:off x="2386139" y="33526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1" name="object 3781"/>
            <p:cNvSpPr/>
            <p:nvPr/>
          </p:nvSpPr>
          <p:spPr>
            <a:xfrm>
              <a:off x="2386139" y="33496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2" name="object 3782"/>
            <p:cNvSpPr/>
            <p:nvPr/>
          </p:nvSpPr>
          <p:spPr>
            <a:xfrm>
              <a:off x="2386139" y="334652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3" name="object 3783"/>
            <p:cNvSpPr/>
            <p:nvPr/>
          </p:nvSpPr>
          <p:spPr>
            <a:xfrm>
              <a:off x="2386139" y="334345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4" name="object 3784"/>
            <p:cNvSpPr/>
            <p:nvPr/>
          </p:nvSpPr>
          <p:spPr>
            <a:xfrm>
              <a:off x="2386139" y="33403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5" name="object 3785"/>
            <p:cNvSpPr/>
            <p:nvPr/>
          </p:nvSpPr>
          <p:spPr>
            <a:xfrm>
              <a:off x="2386139" y="333730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6" name="object 3786"/>
            <p:cNvSpPr/>
            <p:nvPr/>
          </p:nvSpPr>
          <p:spPr>
            <a:xfrm>
              <a:off x="2386139" y="333423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7" name="object 3787"/>
            <p:cNvSpPr/>
            <p:nvPr/>
          </p:nvSpPr>
          <p:spPr>
            <a:xfrm>
              <a:off x="2386139" y="333115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8" name="object 3788"/>
            <p:cNvSpPr/>
            <p:nvPr/>
          </p:nvSpPr>
          <p:spPr>
            <a:xfrm>
              <a:off x="2386139" y="332501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9" name="object 3789"/>
            <p:cNvSpPr/>
            <p:nvPr/>
          </p:nvSpPr>
          <p:spPr>
            <a:xfrm>
              <a:off x="2386139" y="332192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0" name="object 3790"/>
            <p:cNvSpPr/>
            <p:nvPr/>
          </p:nvSpPr>
          <p:spPr>
            <a:xfrm>
              <a:off x="2386139" y="331577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1" name="object 3791"/>
            <p:cNvSpPr/>
            <p:nvPr/>
          </p:nvSpPr>
          <p:spPr>
            <a:xfrm>
              <a:off x="2386139" y="33127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2" name="object 3792"/>
            <p:cNvSpPr/>
            <p:nvPr/>
          </p:nvSpPr>
          <p:spPr>
            <a:xfrm>
              <a:off x="2386139" y="330655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3" name="object 3793"/>
            <p:cNvSpPr/>
            <p:nvPr/>
          </p:nvSpPr>
          <p:spPr>
            <a:xfrm>
              <a:off x="2386139" y="33034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4" name="object 3794"/>
            <p:cNvSpPr/>
            <p:nvPr/>
          </p:nvSpPr>
          <p:spPr>
            <a:xfrm>
              <a:off x="2386139" y="329732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71" y="6159"/>
                  </a:lnTo>
                  <a:lnTo>
                    <a:pt x="64071" y="3086"/>
                  </a:lnTo>
                  <a:close/>
                </a:path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5" name="object 3795"/>
            <p:cNvSpPr/>
            <p:nvPr/>
          </p:nvSpPr>
          <p:spPr>
            <a:xfrm>
              <a:off x="2386139" y="329425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6" name="object 3796"/>
            <p:cNvSpPr/>
            <p:nvPr/>
          </p:nvSpPr>
          <p:spPr>
            <a:xfrm>
              <a:off x="2386139" y="32911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7" name="object 3797"/>
            <p:cNvSpPr/>
            <p:nvPr/>
          </p:nvSpPr>
          <p:spPr>
            <a:xfrm>
              <a:off x="2386139" y="32881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8" name="object 3798"/>
            <p:cNvSpPr/>
            <p:nvPr/>
          </p:nvSpPr>
          <p:spPr>
            <a:xfrm>
              <a:off x="2386139" y="328503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9" name="object 3799"/>
            <p:cNvSpPr/>
            <p:nvPr/>
          </p:nvSpPr>
          <p:spPr>
            <a:xfrm>
              <a:off x="2386139" y="328195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0" name="object 3800"/>
            <p:cNvSpPr/>
            <p:nvPr/>
          </p:nvSpPr>
          <p:spPr>
            <a:xfrm>
              <a:off x="2386139" y="327888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1" name="object 3801"/>
            <p:cNvSpPr/>
            <p:nvPr/>
          </p:nvSpPr>
          <p:spPr>
            <a:xfrm>
              <a:off x="2386139" y="32758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2" name="object 3802"/>
            <p:cNvSpPr/>
            <p:nvPr/>
          </p:nvSpPr>
          <p:spPr>
            <a:xfrm>
              <a:off x="2386139" y="327272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3" name="object 3803"/>
            <p:cNvSpPr/>
            <p:nvPr/>
          </p:nvSpPr>
          <p:spPr>
            <a:xfrm>
              <a:off x="2386139" y="326657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4" name="object 3804"/>
            <p:cNvSpPr/>
            <p:nvPr/>
          </p:nvSpPr>
          <p:spPr>
            <a:xfrm>
              <a:off x="2386139" y="326043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5" name="object 3805"/>
            <p:cNvSpPr/>
            <p:nvPr/>
          </p:nvSpPr>
          <p:spPr>
            <a:xfrm>
              <a:off x="2386139" y="325735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6" name="object 3806"/>
            <p:cNvSpPr/>
            <p:nvPr/>
          </p:nvSpPr>
          <p:spPr>
            <a:xfrm>
              <a:off x="2386139" y="32542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7" name="object 3807"/>
            <p:cNvSpPr/>
            <p:nvPr/>
          </p:nvSpPr>
          <p:spPr>
            <a:xfrm>
              <a:off x="2386139" y="32512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8" name="object 3808"/>
            <p:cNvSpPr/>
            <p:nvPr/>
          </p:nvSpPr>
          <p:spPr>
            <a:xfrm>
              <a:off x="2386139" y="324812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9" name="object 3809"/>
            <p:cNvSpPr/>
            <p:nvPr/>
          </p:nvSpPr>
          <p:spPr>
            <a:xfrm>
              <a:off x="2386139" y="324505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0" name="object 3810"/>
            <p:cNvSpPr/>
            <p:nvPr/>
          </p:nvSpPr>
          <p:spPr>
            <a:xfrm>
              <a:off x="2386139" y="32419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1" name="object 3811"/>
            <p:cNvSpPr/>
            <p:nvPr/>
          </p:nvSpPr>
          <p:spPr>
            <a:xfrm>
              <a:off x="2386139" y="3235832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2" name="object 3812"/>
            <p:cNvSpPr/>
            <p:nvPr/>
          </p:nvSpPr>
          <p:spPr>
            <a:xfrm>
              <a:off x="2386139" y="323275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3" name="object 3813"/>
            <p:cNvSpPr/>
            <p:nvPr/>
          </p:nvSpPr>
          <p:spPr>
            <a:xfrm>
              <a:off x="2386139" y="32296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4" name="object 3814"/>
            <p:cNvSpPr/>
            <p:nvPr/>
          </p:nvSpPr>
          <p:spPr>
            <a:xfrm>
              <a:off x="2386139" y="32266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5" name="object 3815"/>
            <p:cNvSpPr/>
            <p:nvPr/>
          </p:nvSpPr>
          <p:spPr>
            <a:xfrm>
              <a:off x="2386139" y="322352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6" name="object 3816"/>
            <p:cNvSpPr/>
            <p:nvPr/>
          </p:nvSpPr>
          <p:spPr>
            <a:xfrm>
              <a:off x="2386139" y="321737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7" name="object 3817"/>
            <p:cNvSpPr/>
            <p:nvPr/>
          </p:nvSpPr>
          <p:spPr>
            <a:xfrm>
              <a:off x="2386139" y="32143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8" name="object 3818"/>
            <p:cNvSpPr/>
            <p:nvPr/>
          </p:nvSpPr>
          <p:spPr>
            <a:xfrm>
              <a:off x="2386139" y="32112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9" name="object 3819"/>
            <p:cNvSpPr/>
            <p:nvPr/>
          </p:nvSpPr>
          <p:spPr>
            <a:xfrm>
              <a:off x="2386139" y="320815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0" name="object 3820"/>
            <p:cNvSpPr/>
            <p:nvPr/>
          </p:nvSpPr>
          <p:spPr>
            <a:xfrm>
              <a:off x="2386139" y="32050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1" name="object 3821"/>
            <p:cNvSpPr/>
            <p:nvPr/>
          </p:nvSpPr>
          <p:spPr>
            <a:xfrm>
              <a:off x="2386139" y="319892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71" y="6159"/>
                  </a:lnTo>
                  <a:lnTo>
                    <a:pt x="64071" y="3086"/>
                  </a:lnTo>
                  <a:close/>
                </a:path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2" name="object 3822"/>
            <p:cNvSpPr/>
            <p:nvPr/>
          </p:nvSpPr>
          <p:spPr>
            <a:xfrm>
              <a:off x="2386139" y="319585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3" name="object 3823"/>
            <p:cNvSpPr/>
            <p:nvPr/>
          </p:nvSpPr>
          <p:spPr>
            <a:xfrm>
              <a:off x="2386139" y="3192779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4" name="object 3824"/>
            <p:cNvSpPr/>
            <p:nvPr/>
          </p:nvSpPr>
          <p:spPr>
            <a:xfrm>
              <a:off x="2386139" y="31897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5" name="object 3825"/>
            <p:cNvSpPr/>
            <p:nvPr/>
          </p:nvSpPr>
          <p:spPr>
            <a:xfrm>
              <a:off x="2386139" y="318355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6" name="object 3826"/>
            <p:cNvSpPr/>
            <p:nvPr/>
          </p:nvSpPr>
          <p:spPr>
            <a:xfrm>
              <a:off x="2386139" y="31804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7" name="object 3827"/>
            <p:cNvSpPr/>
            <p:nvPr/>
          </p:nvSpPr>
          <p:spPr>
            <a:xfrm>
              <a:off x="2386139" y="3177412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8" name="object 3828"/>
            <p:cNvSpPr/>
            <p:nvPr/>
          </p:nvSpPr>
          <p:spPr>
            <a:xfrm>
              <a:off x="2386139" y="317432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9" name="object 3829"/>
            <p:cNvSpPr/>
            <p:nvPr/>
          </p:nvSpPr>
          <p:spPr>
            <a:xfrm>
              <a:off x="2386139" y="316817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0" name="object 3830"/>
            <p:cNvSpPr/>
            <p:nvPr/>
          </p:nvSpPr>
          <p:spPr>
            <a:xfrm>
              <a:off x="2386139" y="31651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1" name="object 3831"/>
            <p:cNvSpPr/>
            <p:nvPr/>
          </p:nvSpPr>
          <p:spPr>
            <a:xfrm>
              <a:off x="2386139" y="31620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2" name="object 3832"/>
            <p:cNvSpPr/>
            <p:nvPr/>
          </p:nvSpPr>
          <p:spPr>
            <a:xfrm>
              <a:off x="2386139" y="315588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3" name="object 3833"/>
            <p:cNvSpPr/>
            <p:nvPr/>
          </p:nvSpPr>
          <p:spPr>
            <a:xfrm>
              <a:off x="2386139" y="314973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4" name="object 3834"/>
            <p:cNvSpPr/>
            <p:nvPr/>
          </p:nvSpPr>
          <p:spPr>
            <a:xfrm>
              <a:off x="2386139" y="3143579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5" name="object 3835"/>
            <p:cNvSpPr/>
            <p:nvPr/>
          </p:nvSpPr>
          <p:spPr>
            <a:xfrm>
              <a:off x="2386139" y="3137433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6" name="object 3836"/>
            <p:cNvSpPr/>
            <p:nvPr/>
          </p:nvSpPr>
          <p:spPr>
            <a:xfrm>
              <a:off x="2386139" y="313128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7" name="object 3837"/>
            <p:cNvSpPr/>
            <p:nvPr/>
          </p:nvSpPr>
          <p:spPr>
            <a:xfrm>
              <a:off x="2386139" y="312512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71" y="6159"/>
                  </a:lnTo>
                  <a:lnTo>
                    <a:pt x="64071" y="3086"/>
                  </a:lnTo>
                  <a:close/>
                </a:path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8" name="object 3838"/>
            <p:cNvSpPr/>
            <p:nvPr/>
          </p:nvSpPr>
          <p:spPr>
            <a:xfrm>
              <a:off x="2386139" y="3118980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9" name="object 3839"/>
            <p:cNvSpPr/>
            <p:nvPr/>
          </p:nvSpPr>
          <p:spPr>
            <a:xfrm>
              <a:off x="2386139" y="31159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0" name="object 3840"/>
            <p:cNvSpPr/>
            <p:nvPr/>
          </p:nvSpPr>
          <p:spPr>
            <a:xfrm>
              <a:off x="2386139" y="31128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1" name="object 3841"/>
            <p:cNvSpPr/>
            <p:nvPr/>
          </p:nvSpPr>
          <p:spPr>
            <a:xfrm>
              <a:off x="2386139" y="310668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2" name="object 3842"/>
            <p:cNvSpPr/>
            <p:nvPr/>
          </p:nvSpPr>
          <p:spPr>
            <a:xfrm>
              <a:off x="2386139" y="31036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3" name="object 3843"/>
            <p:cNvSpPr/>
            <p:nvPr/>
          </p:nvSpPr>
          <p:spPr>
            <a:xfrm>
              <a:off x="2386139" y="310052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4" name="object 3844"/>
            <p:cNvSpPr/>
            <p:nvPr/>
          </p:nvSpPr>
          <p:spPr>
            <a:xfrm>
              <a:off x="2386139" y="309745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5" name="object 3845"/>
            <p:cNvSpPr/>
            <p:nvPr/>
          </p:nvSpPr>
          <p:spPr>
            <a:xfrm>
              <a:off x="2386139" y="309130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6" name="object 3846"/>
            <p:cNvSpPr/>
            <p:nvPr/>
          </p:nvSpPr>
          <p:spPr>
            <a:xfrm>
              <a:off x="2386139" y="30882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7" name="object 3847"/>
            <p:cNvSpPr/>
            <p:nvPr/>
          </p:nvSpPr>
          <p:spPr>
            <a:xfrm>
              <a:off x="2386139" y="30851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8" name="object 3848"/>
            <p:cNvSpPr/>
            <p:nvPr/>
          </p:nvSpPr>
          <p:spPr>
            <a:xfrm>
              <a:off x="2386139" y="30820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9" name="object 3849"/>
            <p:cNvSpPr/>
            <p:nvPr/>
          </p:nvSpPr>
          <p:spPr>
            <a:xfrm>
              <a:off x="2386139" y="307592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71" y="6159"/>
                  </a:lnTo>
                  <a:lnTo>
                    <a:pt x="64071" y="3086"/>
                  </a:lnTo>
                  <a:close/>
                </a:path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0" name="object 3850"/>
            <p:cNvSpPr/>
            <p:nvPr/>
          </p:nvSpPr>
          <p:spPr>
            <a:xfrm>
              <a:off x="2386139" y="307285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1" name="object 3851"/>
            <p:cNvSpPr/>
            <p:nvPr/>
          </p:nvSpPr>
          <p:spPr>
            <a:xfrm>
              <a:off x="2386139" y="30697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2" name="object 3852"/>
            <p:cNvSpPr/>
            <p:nvPr/>
          </p:nvSpPr>
          <p:spPr>
            <a:xfrm>
              <a:off x="2386139" y="306670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3" name="object 3853"/>
            <p:cNvSpPr/>
            <p:nvPr/>
          </p:nvSpPr>
          <p:spPr>
            <a:xfrm>
              <a:off x="2386139" y="30636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4" name="object 3854"/>
            <p:cNvSpPr/>
            <p:nvPr/>
          </p:nvSpPr>
          <p:spPr>
            <a:xfrm>
              <a:off x="2386139" y="305748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5" name="object 3855"/>
            <p:cNvSpPr/>
            <p:nvPr/>
          </p:nvSpPr>
          <p:spPr>
            <a:xfrm>
              <a:off x="2386139" y="30544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6" name="object 3856"/>
            <p:cNvSpPr/>
            <p:nvPr/>
          </p:nvSpPr>
          <p:spPr>
            <a:xfrm>
              <a:off x="2386139" y="305132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7" name="object 3857"/>
            <p:cNvSpPr/>
            <p:nvPr/>
          </p:nvSpPr>
          <p:spPr>
            <a:xfrm>
              <a:off x="2386139" y="304825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8" name="object 3858"/>
            <p:cNvSpPr/>
            <p:nvPr/>
          </p:nvSpPr>
          <p:spPr>
            <a:xfrm>
              <a:off x="2386139" y="30451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9" name="object 3859"/>
            <p:cNvSpPr/>
            <p:nvPr/>
          </p:nvSpPr>
          <p:spPr>
            <a:xfrm>
              <a:off x="2386139" y="3039033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0" name="object 3860"/>
            <p:cNvSpPr/>
            <p:nvPr/>
          </p:nvSpPr>
          <p:spPr>
            <a:xfrm>
              <a:off x="2386139" y="30359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1" name="object 3861"/>
            <p:cNvSpPr/>
            <p:nvPr/>
          </p:nvSpPr>
          <p:spPr>
            <a:xfrm>
              <a:off x="2386139" y="3032886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2" name="object 3862"/>
            <p:cNvSpPr/>
            <p:nvPr/>
          </p:nvSpPr>
          <p:spPr>
            <a:xfrm>
              <a:off x="2386139" y="30298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3" name="object 3863"/>
            <p:cNvSpPr/>
            <p:nvPr/>
          </p:nvSpPr>
          <p:spPr>
            <a:xfrm>
              <a:off x="2386139" y="302672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4" name="object 3864"/>
            <p:cNvSpPr/>
            <p:nvPr/>
          </p:nvSpPr>
          <p:spPr>
            <a:xfrm>
              <a:off x="2386139" y="30236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5" name="object 3865"/>
            <p:cNvSpPr/>
            <p:nvPr/>
          </p:nvSpPr>
          <p:spPr>
            <a:xfrm>
              <a:off x="2386139" y="30205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6" name="object 3866"/>
            <p:cNvSpPr/>
            <p:nvPr/>
          </p:nvSpPr>
          <p:spPr>
            <a:xfrm>
              <a:off x="2386139" y="3014433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7" name="object 3867"/>
            <p:cNvSpPr/>
            <p:nvPr/>
          </p:nvSpPr>
          <p:spPr>
            <a:xfrm>
              <a:off x="2386139" y="3008286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8" name="object 3868"/>
            <p:cNvSpPr/>
            <p:nvPr/>
          </p:nvSpPr>
          <p:spPr>
            <a:xfrm>
              <a:off x="2386139" y="30052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9" name="object 3869"/>
            <p:cNvSpPr/>
            <p:nvPr/>
          </p:nvSpPr>
          <p:spPr>
            <a:xfrm>
              <a:off x="2386139" y="300212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0" name="object 3870"/>
            <p:cNvSpPr/>
            <p:nvPr/>
          </p:nvSpPr>
          <p:spPr>
            <a:xfrm>
              <a:off x="2386139" y="29990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1" name="object 3871"/>
            <p:cNvSpPr/>
            <p:nvPr/>
          </p:nvSpPr>
          <p:spPr>
            <a:xfrm>
              <a:off x="2386139" y="29959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2" name="object 3872"/>
            <p:cNvSpPr/>
            <p:nvPr/>
          </p:nvSpPr>
          <p:spPr>
            <a:xfrm>
              <a:off x="2386139" y="29929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3" name="object 3873"/>
            <p:cNvSpPr/>
            <p:nvPr/>
          </p:nvSpPr>
          <p:spPr>
            <a:xfrm>
              <a:off x="2386139" y="298983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4" name="object 3874"/>
            <p:cNvSpPr/>
            <p:nvPr/>
          </p:nvSpPr>
          <p:spPr>
            <a:xfrm>
              <a:off x="2386139" y="29867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5" name="object 3875"/>
            <p:cNvSpPr/>
            <p:nvPr/>
          </p:nvSpPr>
          <p:spPr>
            <a:xfrm>
              <a:off x="2386139" y="29836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6" name="object 3876"/>
            <p:cNvSpPr/>
            <p:nvPr/>
          </p:nvSpPr>
          <p:spPr>
            <a:xfrm>
              <a:off x="2386139" y="297752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3086"/>
                  </a:moveTo>
                  <a:lnTo>
                    <a:pt x="0" y="3086"/>
                  </a:lnTo>
                  <a:lnTo>
                    <a:pt x="0" y="6159"/>
                  </a:lnTo>
                  <a:lnTo>
                    <a:pt x="64071" y="6159"/>
                  </a:lnTo>
                  <a:lnTo>
                    <a:pt x="64071" y="3086"/>
                  </a:lnTo>
                  <a:close/>
                </a:path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7" name="object 3877"/>
            <p:cNvSpPr/>
            <p:nvPr/>
          </p:nvSpPr>
          <p:spPr>
            <a:xfrm>
              <a:off x="2386139" y="29744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8" name="object 3878"/>
            <p:cNvSpPr/>
            <p:nvPr/>
          </p:nvSpPr>
          <p:spPr>
            <a:xfrm>
              <a:off x="2386139" y="296830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9" name="object 3879"/>
            <p:cNvSpPr/>
            <p:nvPr/>
          </p:nvSpPr>
          <p:spPr>
            <a:xfrm>
              <a:off x="2386139" y="29652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0" name="object 3880"/>
            <p:cNvSpPr/>
            <p:nvPr/>
          </p:nvSpPr>
          <p:spPr>
            <a:xfrm>
              <a:off x="2386139" y="295908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1" name="object 3881"/>
            <p:cNvSpPr/>
            <p:nvPr/>
          </p:nvSpPr>
          <p:spPr>
            <a:xfrm>
              <a:off x="2386139" y="29560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2" name="object 3882"/>
            <p:cNvSpPr/>
            <p:nvPr/>
          </p:nvSpPr>
          <p:spPr>
            <a:xfrm>
              <a:off x="2386139" y="2949854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3" name="object 3883"/>
            <p:cNvSpPr/>
            <p:nvPr/>
          </p:nvSpPr>
          <p:spPr>
            <a:xfrm>
              <a:off x="2386139" y="294678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4" name="object 3884"/>
            <p:cNvSpPr/>
            <p:nvPr/>
          </p:nvSpPr>
          <p:spPr>
            <a:xfrm>
              <a:off x="2386139" y="29437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5" name="object 3885"/>
            <p:cNvSpPr/>
            <p:nvPr/>
          </p:nvSpPr>
          <p:spPr>
            <a:xfrm>
              <a:off x="2386139" y="29406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6" name="object 3886"/>
            <p:cNvSpPr/>
            <p:nvPr/>
          </p:nvSpPr>
          <p:spPr>
            <a:xfrm>
              <a:off x="2386139" y="29375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7" name="object 3887"/>
            <p:cNvSpPr/>
            <p:nvPr/>
          </p:nvSpPr>
          <p:spPr>
            <a:xfrm>
              <a:off x="2386139" y="29344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8" name="object 3888"/>
            <p:cNvSpPr/>
            <p:nvPr/>
          </p:nvSpPr>
          <p:spPr>
            <a:xfrm>
              <a:off x="2386139" y="2931413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9" name="object 3889"/>
            <p:cNvSpPr/>
            <p:nvPr/>
          </p:nvSpPr>
          <p:spPr>
            <a:xfrm>
              <a:off x="2386139" y="292832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0" name="object 3890"/>
            <p:cNvSpPr/>
            <p:nvPr/>
          </p:nvSpPr>
          <p:spPr>
            <a:xfrm>
              <a:off x="2386139" y="29252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1" name="object 3891"/>
            <p:cNvSpPr/>
            <p:nvPr/>
          </p:nvSpPr>
          <p:spPr>
            <a:xfrm>
              <a:off x="2386139" y="291910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2" name="object 3892"/>
            <p:cNvSpPr/>
            <p:nvPr/>
          </p:nvSpPr>
          <p:spPr>
            <a:xfrm>
              <a:off x="2386139" y="29160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3" name="object 3893"/>
            <p:cNvSpPr/>
            <p:nvPr/>
          </p:nvSpPr>
          <p:spPr>
            <a:xfrm>
              <a:off x="2386139" y="29129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4" name="object 3894"/>
            <p:cNvSpPr/>
            <p:nvPr/>
          </p:nvSpPr>
          <p:spPr>
            <a:xfrm>
              <a:off x="2386139" y="2906813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5" name="object 3895"/>
            <p:cNvSpPr/>
            <p:nvPr/>
          </p:nvSpPr>
          <p:spPr>
            <a:xfrm>
              <a:off x="2386139" y="29037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6" name="object 3896"/>
            <p:cNvSpPr/>
            <p:nvPr/>
          </p:nvSpPr>
          <p:spPr>
            <a:xfrm>
              <a:off x="2386139" y="29006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7" name="object 3897"/>
            <p:cNvSpPr/>
            <p:nvPr/>
          </p:nvSpPr>
          <p:spPr>
            <a:xfrm>
              <a:off x="2386139" y="2894507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8" name="object 3898"/>
            <p:cNvSpPr/>
            <p:nvPr/>
          </p:nvSpPr>
          <p:spPr>
            <a:xfrm>
              <a:off x="2386139" y="28914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9" name="object 3899"/>
            <p:cNvSpPr/>
            <p:nvPr/>
          </p:nvSpPr>
          <p:spPr>
            <a:xfrm>
              <a:off x="2386139" y="288836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0" name="object 3900"/>
            <p:cNvSpPr/>
            <p:nvPr/>
          </p:nvSpPr>
          <p:spPr>
            <a:xfrm>
              <a:off x="2386139" y="28852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1" name="object 3901"/>
            <p:cNvSpPr/>
            <p:nvPr/>
          </p:nvSpPr>
          <p:spPr>
            <a:xfrm>
              <a:off x="2386139" y="28822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2" name="object 3902"/>
            <p:cNvSpPr/>
            <p:nvPr/>
          </p:nvSpPr>
          <p:spPr>
            <a:xfrm>
              <a:off x="2386139" y="287912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3" name="object 3903"/>
            <p:cNvSpPr/>
            <p:nvPr/>
          </p:nvSpPr>
          <p:spPr>
            <a:xfrm>
              <a:off x="2386139" y="28760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4" name="object 3904"/>
            <p:cNvSpPr/>
            <p:nvPr/>
          </p:nvSpPr>
          <p:spPr>
            <a:xfrm>
              <a:off x="2386139" y="287298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5" name="object 3905"/>
            <p:cNvSpPr/>
            <p:nvPr/>
          </p:nvSpPr>
          <p:spPr>
            <a:xfrm>
              <a:off x="2386139" y="28699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6" name="object 3906"/>
            <p:cNvSpPr/>
            <p:nvPr/>
          </p:nvSpPr>
          <p:spPr>
            <a:xfrm>
              <a:off x="2386139" y="28668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7" name="object 3907"/>
            <p:cNvSpPr/>
            <p:nvPr/>
          </p:nvSpPr>
          <p:spPr>
            <a:xfrm>
              <a:off x="2386139" y="28637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8" name="object 3908"/>
            <p:cNvSpPr/>
            <p:nvPr/>
          </p:nvSpPr>
          <p:spPr>
            <a:xfrm>
              <a:off x="2386139" y="28606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9" name="object 3909"/>
            <p:cNvSpPr/>
            <p:nvPr/>
          </p:nvSpPr>
          <p:spPr>
            <a:xfrm>
              <a:off x="2386139" y="28576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0" name="object 3910"/>
            <p:cNvSpPr/>
            <p:nvPr/>
          </p:nvSpPr>
          <p:spPr>
            <a:xfrm>
              <a:off x="2386139" y="28545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1" name="object 3911"/>
            <p:cNvSpPr/>
            <p:nvPr/>
          </p:nvSpPr>
          <p:spPr>
            <a:xfrm>
              <a:off x="2386139" y="28514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2" name="object 3912"/>
            <p:cNvSpPr/>
            <p:nvPr/>
          </p:nvSpPr>
          <p:spPr>
            <a:xfrm>
              <a:off x="2386139" y="284838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3" name="object 3913"/>
            <p:cNvSpPr/>
            <p:nvPr/>
          </p:nvSpPr>
          <p:spPr>
            <a:xfrm>
              <a:off x="2386139" y="284530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4" name="object 3914"/>
            <p:cNvSpPr/>
            <p:nvPr/>
          </p:nvSpPr>
          <p:spPr>
            <a:xfrm>
              <a:off x="2386139" y="28422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5" name="object 3915"/>
            <p:cNvSpPr/>
            <p:nvPr/>
          </p:nvSpPr>
          <p:spPr>
            <a:xfrm>
              <a:off x="2386139" y="28391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6" name="object 3916"/>
            <p:cNvSpPr/>
            <p:nvPr/>
          </p:nvSpPr>
          <p:spPr>
            <a:xfrm>
              <a:off x="2386139" y="2833014"/>
              <a:ext cx="64135" cy="6350"/>
            </a:xfrm>
            <a:custGeom>
              <a:avLst/>
              <a:gdLst/>
              <a:ahLst/>
              <a:cxnLst/>
              <a:rect l="l" t="t" r="r" b="b"/>
              <a:pathLst>
                <a:path w="64135" h="6350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0" y="6146"/>
                  </a:lnTo>
                  <a:lnTo>
                    <a:pt x="64071" y="6146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7" name="object 3917"/>
            <p:cNvSpPr/>
            <p:nvPr/>
          </p:nvSpPr>
          <p:spPr>
            <a:xfrm>
              <a:off x="2386139" y="2829940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8" name="object 3918"/>
            <p:cNvSpPr/>
            <p:nvPr/>
          </p:nvSpPr>
          <p:spPr>
            <a:xfrm>
              <a:off x="2386139" y="28268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9" name="object 3919"/>
            <p:cNvSpPr/>
            <p:nvPr/>
          </p:nvSpPr>
          <p:spPr>
            <a:xfrm>
              <a:off x="2386139" y="282378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0" name="object 3920"/>
            <p:cNvSpPr/>
            <p:nvPr/>
          </p:nvSpPr>
          <p:spPr>
            <a:xfrm>
              <a:off x="2386139" y="28207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1" name="object 3921"/>
            <p:cNvSpPr/>
            <p:nvPr/>
          </p:nvSpPr>
          <p:spPr>
            <a:xfrm>
              <a:off x="2386139" y="28176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2" name="object 3922"/>
            <p:cNvSpPr/>
            <p:nvPr/>
          </p:nvSpPr>
          <p:spPr>
            <a:xfrm>
              <a:off x="2386139" y="28145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3" name="object 3923"/>
            <p:cNvSpPr/>
            <p:nvPr/>
          </p:nvSpPr>
          <p:spPr>
            <a:xfrm>
              <a:off x="2386139" y="28114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4" name="object 3924"/>
            <p:cNvSpPr/>
            <p:nvPr/>
          </p:nvSpPr>
          <p:spPr>
            <a:xfrm>
              <a:off x="2386139" y="28084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5" name="object 3925"/>
            <p:cNvSpPr/>
            <p:nvPr/>
          </p:nvSpPr>
          <p:spPr>
            <a:xfrm>
              <a:off x="2386139" y="28053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6" name="object 3926"/>
            <p:cNvSpPr/>
            <p:nvPr/>
          </p:nvSpPr>
          <p:spPr>
            <a:xfrm>
              <a:off x="2386139" y="280225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7" name="object 3927"/>
            <p:cNvSpPr/>
            <p:nvPr/>
          </p:nvSpPr>
          <p:spPr>
            <a:xfrm>
              <a:off x="2386139" y="279918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8" name="object 3928"/>
            <p:cNvSpPr/>
            <p:nvPr/>
          </p:nvSpPr>
          <p:spPr>
            <a:xfrm>
              <a:off x="2386139" y="27961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9" name="object 3929"/>
            <p:cNvSpPr/>
            <p:nvPr/>
          </p:nvSpPr>
          <p:spPr>
            <a:xfrm>
              <a:off x="2386139" y="27930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0" name="object 3930"/>
            <p:cNvSpPr/>
            <p:nvPr/>
          </p:nvSpPr>
          <p:spPr>
            <a:xfrm>
              <a:off x="2386139" y="27899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1" name="object 3931"/>
            <p:cNvSpPr/>
            <p:nvPr/>
          </p:nvSpPr>
          <p:spPr>
            <a:xfrm>
              <a:off x="2386139" y="2786887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2" name="object 3932"/>
            <p:cNvSpPr/>
            <p:nvPr/>
          </p:nvSpPr>
          <p:spPr>
            <a:xfrm>
              <a:off x="2386139" y="27838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3" name="object 3933"/>
            <p:cNvSpPr/>
            <p:nvPr/>
          </p:nvSpPr>
          <p:spPr>
            <a:xfrm>
              <a:off x="2386139" y="27807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4" name="object 3934"/>
            <p:cNvSpPr/>
            <p:nvPr/>
          </p:nvSpPr>
          <p:spPr>
            <a:xfrm>
              <a:off x="2386139" y="277765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5" name="object 3935"/>
            <p:cNvSpPr/>
            <p:nvPr/>
          </p:nvSpPr>
          <p:spPr>
            <a:xfrm>
              <a:off x="2386139" y="277458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6" name="object 3936"/>
            <p:cNvSpPr/>
            <p:nvPr/>
          </p:nvSpPr>
          <p:spPr>
            <a:xfrm>
              <a:off x="2386139" y="27715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7" name="object 3937"/>
            <p:cNvSpPr/>
            <p:nvPr/>
          </p:nvSpPr>
          <p:spPr>
            <a:xfrm>
              <a:off x="2386139" y="276843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8" name="object 3938"/>
            <p:cNvSpPr/>
            <p:nvPr/>
          </p:nvSpPr>
          <p:spPr>
            <a:xfrm>
              <a:off x="2386139" y="276536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9" name="object 3939"/>
            <p:cNvSpPr/>
            <p:nvPr/>
          </p:nvSpPr>
          <p:spPr>
            <a:xfrm>
              <a:off x="2386139" y="276228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0" name="object 3940"/>
            <p:cNvSpPr/>
            <p:nvPr/>
          </p:nvSpPr>
          <p:spPr>
            <a:xfrm>
              <a:off x="2386139" y="2759214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1" name="object 3941"/>
            <p:cNvSpPr/>
            <p:nvPr/>
          </p:nvSpPr>
          <p:spPr>
            <a:xfrm>
              <a:off x="2386139" y="275614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2" name="object 3942"/>
            <p:cNvSpPr/>
            <p:nvPr/>
          </p:nvSpPr>
          <p:spPr>
            <a:xfrm>
              <a:off x="2386139" y="2753055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3" name="object 3943"/>
            <p:cNvSpPr/>
            <p:nvPr/>
          </p:nvSpPr>
          <p:spPr>
            <a:xfrm>
              <a:off x="2386139" y="2749981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0" y="0"/>
                  </a:move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4" name="object 3944"/>
            <p:cNvSpPr/>
            <p:nvPr/>
          </p:nvSpPr>
          <p:spPr>
            <a:xfrm>
              <a:off x="2386139" y="2746908"/>
              <a:ext cx="64135" cy="3175"/>
            </a:xfrm>
            <a:custGeom>
              <a:avLst/>
              <a:gdLst/>
              <a:ahLst/>
              <a:cxnLst/>
              <a:rect l="l" t="t" r="r" b="b"/>
              <a:pathLst>
                <a:path w="64135" h="3175">
                  <a:moveTo>
                    <a:pt x="64071" y="0"/>
                  </a:moveTo>
                  <a:lnTo>
                    <a:pt x="0" y="0"/>
                  </a:lnTo>
                  <a:lnTo>
                    <a:pt x="0" y="3073"/>
                  </a:lnTo>
                  <a:lnTo>
                    <a:pt x="64071" y="3073"/>
                  </a:lnTo>
                  <a:lnTo>
                    <a:pt x="6407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5" name="object 3945"/>
            <p:cNvSpPr/>
            <p:nvPr/>
          </p:nvSpPr>
          <p:spPr>
            <a:xfrm>
              <a:off x="2386139" y="2746908"/>
              <a:ext cx="64135" cy="787400"/>
            </a:xfrm>
            <a:custGeom>
              <a:avLst/>
              <a:gdLst/>
              <a:ahLst/>
              <a:cxnLst/>
              <a:rect l="l" t="t" r="r" b="b"/>
              <a:pathLst>
                <a:path w="64135" h="787400">
                  <a:moveTo>
                    <a:pt x="0" y="787196"/>
                  </a:moveTo>
                  <a:lnTo>
                    <a:pt x="0" y="0"/>
                  </a:lnTo>
                  <a:lnTo>
                    <a:pt x="64071" y="0"/>
                  </a:lnTo>
                  <a:lnTo>
                    <a:pt x="64071" y="787196"/>
                  </a:lnTo>
                  <a:lnTo>
                    <a:pt x="0" y="78719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6" name="object 3946"/>
            <p:cNvSpPr/>
            <p:nvPr/>
          </p:nvSpPr>
          <p:spPr>
            <a:xfrm>
              <a:off x="2943694" y="2836900"/>
              <a:ext cx="1091565" cy="969644"/>
            </a:xfrm>
            <a:custGeom>
              <a:avLst/>
              <a:gdLst/>
              <a:ahLst/>
              <a:cxnLst/>
              <a:rect l="l" t="t" r="r" b="b"/>
              <a:pathLst>
                <a:path w="1091564" h="969645">
                  <a:moveTo>
                    <a:pt x="0" y="97828"/>
                  </a:moveTo>
                  <a:lnTo>
                    <a:pt x="0" y="508457"/>
                  </a:lnTo>
                  <a:lnTo>
                    <a:pt x="333527" y="508457"/>
                  </a:lnTo>
                  <a:lnTo>
                    <a:pt x="333527" y="603326"/>
                  </a:lnTo>
                  <a:lnTo>
                    <a:pt x="358724" y="603326"/>
                  </a:lnTo>
                  <a:lnTo>
                    <a:pt x="358724" y="877570"/>
                  </a:lnTo>
                  <a:lnTo>
                    <a:pt x="306844" y="877570"/>
                  </a:lnTo>
                  <a:lnTo>
                    <a:pt x="306844" y="967994"/>
                  </a:lnTo>
                  <a:lnTo>
                    <a:pt x="601840" y="967994"/>
                  </a:lnTo>
                  <a:lnTo>
                    <a:pt x="601840" y="877570"/>
                  </a:lnTo>
                  <a:lnTo>
                    <a:pt x="551446" y="877570"/>
                  </a:lnTo>
                  <a:lnTo>
                    <a:pt x="551446" y="604812"/>
                  </a:lnTo>
                  <a:lnTo>
                    <a:pt x="575157" y="603326"/>
                  </a:lnTo>
                  <a:lnTo>
                    <a:pt x="575157" y="514375"/>
                  </a:lnTo>
                  <a:lnTo>
                    <a:pt x="816787" y="514375"/>
                  </a:lnTo>
                  <a:lnTo>
                    <a:pt x="816787" y="603326"/>
                  </a:lnTo>
                  <a:lnTo>
                    <a:pt x="843470" y="603326"/>
                  </a:lnTo>
                  <a:lnTo>
                    <a:pt x="843470" y="876084"/>
                  </a:lnTo>
                  <a:lnTo>
                    <a:pt x="791591" y="877570"/>
                  </a:lnTo>
                  <a:lnTo>
                    <a:pt x="791591" y="969467"/>
                  </a:lnTo>
                  <a:lnTo>
                    <a:pt x="1086573" y="969467"/>
                  </a:lnTo>
                  <a:lnTo>
                    <a:pt x="1086573" y="877570"/>
                  </a:lnTo>
                  <a:lnTo>
                    <a:pt x="1034694" y="877570"/>
                  </a:lnTo>
                  <a:lnTo>
                    <a:pt x="1034694" y="603326"/>
                  </a:lnTo>
                  <a:lnTo>
                    <a:pt x="1058417" y="603326"/>
                  </a:lnTo>
                  <a:lnTo>
                    <a:pt x="1058417" y="514375"/>
                  </a:lnTo>
                  <a:lnTo>
                    <a:pt x="1091031" y="508457"/>
                  </a:lnTo>
                  <a:lnTo>
                    <a:pt x="1091031" y="97828"/>
                  </a:lnTo>
                  <a:lnTo>
                    <a:pt x="1058417" y="96354"/>
                  </a:lnTo>
                  <a:lnTo>
                    <a:pt x="1058417" y="0"/>
                  </a:lnTo>
                  <a:lnTo>
                    <a:pt x="816787" y="0"/>
                  </a:lnTo>
                  <a:lnTo>
                    <a:pt x="816787" y="97828"/>
                  </a:lnTo>
                  <a:lnTo>
                    <a:pt x="575157" y="96354"/>
                  </a:lnTo>
                  <a:lnTo>
                    <a:pt x="575157" y="0"/>
                  </a:lnTo>
                  <a:lnTo>
                    <a:pt x="333527" y="0"/>
                  </a:lnTo>
                  <a:lnTo>
                    <a:pt x="333527" y="97828"/>
                  </a:lnTo>
                  <a:lnTo>
                    <a:pt x="0" y="97828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7" name="object 3947"/>
            <p:cNvSpPr/>
            <p:nvPr/>
          </p:nvSpPr>
          <p:spPr>
            <a:xfrm>
              <a:off x="2943034" y="2837675"/>
              <a:ext cx="2538095" cy="969010"/>
            </a:xfrm>
            <a:custGeom>
              <a:avLst/>
              <a:gdLst/>
              <a:ahLst/>
              <a:cxnLst/>
              <a:rect l="l" t="t" r="r" b="b"/>
              <a:pathLst>
                <a:path w="2538095" h="969010">
                  <a:moveTo>
                    <a:pt x="2486837" y="604456"/>
                  </a:moveTo>
                  <a:lnTo>
                    <a:pt x="2486837" y="877519"/>
                  </a:lnTo>
                </a:path>
                <a:path w="2538095" h="969010">
                  <a:moveTo>
                    <a:pt x="2293696" y="879182"/>
                  </a:moveTo>
                  <a:lnTo>
                    <a:pt x="2293696" y="602792"/>
                  </a:lnTo>
                </a:path>
                <a:path w="2538095" h="969010">
                  <a:moveTo>
                    <a:pt x="1301521" y="516280"/>
                  </a:moveTo>
                  <a:lnTo>
                    <a:pt x="1058418" y="514807"/>
                  </a:lnTo>
                  <a:lnTo>
                    <a:pt x="1058418" y="603745"/>
                  </a:lnTo>
                  <a:lnTo>
                    <a:pt x="1034694" y="603745"/>
                  </a:lnTo>
                  <a:lnTo>
                    <a:pt x="1034694" y="877989"/>
                  </a:lnTo>
                  <a:lnTo>
                    <a:pt x="1086573" y="877989"/>
                  </a:lnTo>
                  <a:lnTo>
                    <a:pt x="1086573" y="968413"/>
                  </a:lnTo>
                  <a:lnTo>
                    <a:pt x="791591" y="968413"/>
                  </a:lnTo>
                  <a:lnTo>
                    <a:pt x="791591" y="877989"/>
                  </a:lnTo>
                  <a:lnTo>
                    <a:pt x="843470" y="876503"/>
                  </a:lnTo>
                  <a:lnTo>
                    <a:pt x="843470" y="603745"/>
                  </a:lnTo>
                  <a:lnTo>
                    <a:pt x="816787" y="603745"/>
                  </a:lnTo>
                  <a:lnTo>
                    <a:pt x="816787" y="514807"/>
                  </a:lnTo>
                  <a:lnTo>
                    <a:pt x="575157" y="514807"/>
                  </a:lnTo>
                  <a:lnTo>
                    <a:pt x="575157" y="603745"/>
                  </a:lnTo>
                  <a:lnTo>
                    <a:pt x="551446" y="605231"/>
                  </a:lnTo>
                  <a:lnTo>
                    <a:pt x="551446" y="877989"/>
                  </a:lnTo>
                  <a:lnTo>
                    <a:pt x="601840" y="877989"/>
                  </a:lnTo>
                  <a:lnTo>
                    <a:pt x="601840" y="968413"/>
                  </a:lnTo>
                  <a:lnTo>
                    <a:pt x="306844" y="968413"/>
                  </a:lnTo>
                  <a:lnTo>
                    <a:pt x="306844" y="877989"/>
                  </a:lnTo>
                  <a:lnTo>
                    <a:pt x="358736" y="877989"/>
                  </a:lnTo>
                  <a:lnTo>
                    <a:pt x="358736" y="603745"/>
                  </a:lnTo>
                  <a:lnTo>
                    <a:pt x="333527" y="603745"/>
                  </a:lnTo>
                  <a:lnTo>
                    <a:pt x="333527" y="508876"/>
                  </a:lnTo>
                  <a:lnTo>
                    <a:pt x="0" y="508876"/>
                  </a:lnTo>
                  <a:lnTo>
                    <a:pt x="0" y="99618"/>
                  </a:lnTo>
                  <a:lnTo>
                    <a:pt x="333527" y="99618"/>
                  </a:lnTo>
                  <a:lnTo>
                    <a:pt x="333527" y="419"/>
                  </a:lnTo>
                  <a:lnTo>
                    <a:pt x="575157" y="419"/>
                  </a:lnTo>
                  <a:lnTo>
                    <a:pt x="575157" y="96774"/>
                  </a:lnTo>
                  <a:lnTo>
                    <a:pt x="816787" y="98247"/>
                  </a:lnTo>
                  <a:lnTo>
                    <a:pt x="816787" y="419"/>
                  </a:lnTo>
                  <a:lnTo>
                    <a:pt x="1058418" y="419"/>
                  </a:lnTo>
                  <a:lnTo>
                    <a:pt x="1058418" y="96774"/>
                  </a:lnTo>
                  <a:lnTo>
                    <a:pt x="1301521" y="98247"/>
                  </a:lnTo>
                </a:path>
                <a:path w="2538095" h="969010">
                  <a:moveTo>
                    <a:pt x="1326883" y="875309"/>
                  </a:moveTo>
                  <a:lnTo>
                    <a:pt x="1276477" y="876795"/>
                  </a:lnTo>
                  <a:lnTo>
                    <a:pt x="1276477" y="967219"/>
                  </a:lnTo>
                  <a:lnTo>
                    <a:pt x="1571472" y="967219"/>
                  </a:lnTo>
                  <a:lnTo>
                    <a:pt x="1571472" y="876795"/>
                  </a:lnTo>
                  <a:lnTo>
                    <a:pt x="1519593" y="878268"/>
                  </a:lnTo>
                </a:path>
                <a:path w="2538095" h="969010">
                  <a:moveTo>
                    <a:pt x="2004225" y="876795"/>
                  </a:moveTo>
                  <a:lnTo>
                    <a:pt x="2054631" y="876795"/>
                  </a:lnTo>
                  <a:lnTo>
                    <a:pt x="2054631" y="967219"/>
                  </a:lnTo>
                  <a:lnTo>
                    <a:pt x="1761121" y="967219"/>
                  </a:lnTo>
                  <a:lnTo>
                    <a:pt x="1761121" y="876795"/>
                  </a:lnTo>
                  <a:lnTo>
                    <a:pt x="1811515" y="876795"/>
                  </a:lnTo>
                </a:path>
                <a:path w="2538095" h="969010">
                  <a:moveTo>
                    <a:pt x="2485669" y="876795"/>
                  </a:moveTo>
                  <a:lnTo>
                    <a:pt x="2537548" y="876795"/>
                  </a:lnTo>
                  <a:lnTo>
                    <a:pt x="2537548" y="967219"/>
                  </a:lnTo>
                  <a:lnTo>
                    <a:pt x="2244039" y="967219"/>
                  </a:lnTo>
                  <a:lnTo>
                    <a:pt x="2244039" y="876795"/>
                  </a:lnTo>
                  <a:lnTo>
                    <a:pt x="2292959" y="876795"/>
                  </a:lnTo>
                </a:path>
                <a:path w="2538095" h="969010">
                  <a:moveTo>
                    <a:pt x="2294686" y="602729"/>
                  </a:moveTo>
                  <a:lnTo>
                    <a:pt x="2268042" y="602729"/>
                  </a:lnTo>
                  <a:lnTo>
                    <a:pt x="2268042" y="514476"/>
                  </a:lnTo>
                </a:path>
                <a:path w="2538095" h="969010">
                  <a:moveTo>
                    <a:pt x="2268042" y="98234"/>
                  </a:moveTo>
                  <a:lnTo>
                    <a:pt x="2268042" y="0"/>
                  </a:lnTo>
                  <a:lnTo>
                    <a:pt x="2509469" y="0"/>
                  </a:lnTo>
                  <a:lnTo>
                    <a:pt x="2509469" y="98234"/>
                  </a:lnTo>
                </a:path>
                <a:path w="2538095" h="969010">
                  <a:moveTo>
                    <a:pt x="2509469" y="516153"/>
                  </a:moveTo>
                  <a:lnTo>
                    <a:pt x="2509469" y="602729"/>
                  </a:lnTo>
                  <a:lnTo>
                    <a:pt x="2487828" y="602729"/>
                  </a:lnTo>
                </a:path>
                <a:path w="2538095" h="969010">
                  <a:moveTo>
                    <a:pt x="2268181" y="514159"/>
                  </a:moveTo>
                  <a:lnTo>
                    <a:pt x="2026551" y="514159"/>
                  </a:lnTo>
                  <a:lnTo>
                    <a:pt x="2026551" y="97599"/>
                  </a:lnTo>
                  <a:lnTo>
                    <a:pt x="2268181" y="97599"/>
                  </a:lnTo>
                </a:path>
                <a:path w="2538095" h="969010">
                  <a:moveTo>
                    <a:pt x="2003920" y="606120"/>
                  </a:moveTo>
                  <a:lnTo>
                    <a:pt x="2003920" y="877519"/>
                  </a:lnTo>
                </a:path>
                <a:path w="2538095" h="969010">
                  <a:moveTo>
                    <a:pt x="1810778" y="875855"/>
                  </a:moveTo>
                  <a:lnTo>
                    <a:pt x="1810778" y="604456"/>
                  </a:lnTo>
                </a:path>
                <a:path w="2538095" h="969010">
                  <a:moveTo>
                    <a:pt x="1811769" y="602729"/>
                  </a:moveTo>
                  <a:lnTo>
                    <a:pt x="1785124" y="602729"/>
                  </a:lnTo>
                  <a:lnTo>
                    <a:pt x="1785124" y="514477"/>
                  </a:lnTo>
                </a:path>
                <a:path w="2538095" h="969010">
                  <a:moveTo>
                    <a:pt x="1785124" y="98234"/>
                  </a:moveTo>
                  <a:lnTo>
                    <a:pt x="1785124" y="0"/>
                  </a:lnTo>
                  <a:lnTo>
                    <a:pt x="2026551" y="0"/>
                  </a:lnTo>
                  <a:lnTo>
                    <a:pt x="2026551" y="602729"/>
                  </a:lnTo>
                  <a:lnTo>
                    <a:pt x="2004910" y="60272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48" name="object 3948"/>
            <p:cNvSpPr/>
            <p:nvPr/>
          </p:nvSpPr>
          <p:spPr>
            <a:xfrm>
              <a:off x="4031729" y="3343935"/>
              <a:ext cx="381000" cy="1905"/>
            </a:xfrm>
            <a:custGeom>
              <a:avLst/>
              <a:gdLst/>
              <a:ahLst/>
              <a:cxnLst/>
              <a:rect l="l" t="t" r="r" b="b"/>
              <a:pathLst>
                <a:path w="381000" h="1904">
                  <a:moveTo>
                    <a:pt x="2767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7673" y="1600"/>
                  </a:lnTo>
                  <a:lnTo>
                    <a:pt x="27673" y="0"/>
                  </a:lnTo>
                  <a:close/>
                </a:path>
                <a:path w="381000" h="1904">
                  <a:moveTo>
                    <a:pt x="380961" y="0"/>
                  </a:moveTo>
                  <a:lnTo>
                    <a:pt x="87617" y="0"/>
                  </a:lnTo>
                  <a:lnTo>
                    <a:pt x="87617" y="1600"/>
                  </a:lnTo>
                  <a:lnTo>
                    <a:pt x="380961" y="1600"/>
                  </a:lnTo>
                  <a:lnTo>
                    <a:pt x="38096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9" name="object 3949"/>
            <p:cNvSpPr/>
            <p:nvPr/>
          </p:nvSpPr>
          <p:spPr>
            <a:xfrm>
              <a:off x="4030129" y="3342334"/>
              <a:ext cx="384175" cy="1905"/>
            </a:xfrm>
            <a:custGeom>
              <a:avLst/>
              <a:gdLst/>
              <a:ahLst/>
              <a:cxnLst/>
              <a:rect l="l" t="t" r="r" b="b"/>
              <a:pathLst>
                <a:path w="384175" h="1904">
                  <a:moveTo>
                    <a:pt x="2927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9273" y="1600"/>
                  </a:lnTo>
                  <a:lnTo>
                    <a:pt x="29273" y="0"/>
                  </a:lnTo>
                  <a:close/>
                </a:path>
                <a:path w="384175" h="1904">
                  <a:moveTo>
                    <a:pt x="383959" y="0"/>
                  </a:moveTo>
                  <a:lnTo>
                    <a:pt x="89217" y="0"/>
                  </a:lnTo>
                  <a:lnTo>
                    <a:pt x="89217" y="1600"/>
                  </a:lnTo>
                  <a:lnTo>
                    <a:pt x="383959" y="1600"/>
                  </a:lnTo>
                  <a:lnTo>
                    <a:pt x="383959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0" name="object 3950"/>
            <p:cNvSpPr/>
            <p:nvPr/>
          </p:nvSpPr>
          <p:spPr>
            <a:xfrm>
              <a:off x="4028528" y="3340734"/>
              <a:ext cx="387350" cy="1905"/>
            </a:xfrm>
            <a:custGeom>
              <a:avLst/>
              <a:gdLst/>
              <a:ahLst/>
              <a:cxnLst/>
              <a:rect l="l" t="t" r="r" b="b"/>
              <a:pathLst>
                <a:path w="387350" h="1904">
                  <a:moveTo>
                    <a:pt x="3087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0873" y="1600"/>
                  </a:lnTo>
                  <a:lnTo>
                    <a:pt x="30873" y="0"/>
                  </a:lnTo>
                  <a:close/>
                </a:path>
                <a:path w="387350" h="1904">
                  <a:moveTo>
                    <a:pt x="386956" y="0"/>
                  </a:moveTo>
                  <a:lnTo>
                    <a:pt x="90817" y="0"/>
                  </a:lnTo>
                  <a:lnTo>
                    <a:pt x="90817" y="1600"/>
                  </a:lnTo>
                  <a:lnTo>
                    <a:pt x="386956" y="1600"/>
                  </a:lnTo>
                  <a:lnTo>
                    <a:pt x="386956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1" name="object 3951"/>
            <p:cNvSpPr/>
            <p:nvPr/>
          </p:nvSpPr>
          <p:spPr>
            <a:xfrm>
              <a:off x="4026928" y="3339134"/>
              <a:ext cx="390525" cy="1905"/>
            </a:xfrm>
            <a:custGeom>
              <a:avLst/>
              <a:gdLst/>
              <a:ahLst/>
              <a:cxnLst/>
              <a:rect l="l" t="t" r="r" b="b"/>
              <a:pathLst>
                <a:path w="390525" h="1904">
                  <a:moveTo>
                    <a:pt x="3247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2473" y="1600"/>
                  </a:lnTo>
                  <a:lnTo>
                    <a:pt x="32473" y="0"/>
                  </a:lnTo>
                  <a:close/>
                </a:path>
                <a:path w="390525" h="1904">
                  <a:moveTo>
                    <a:pt x="389953" y="0"/>
                  </a:moveTo>
                  <a:lnTo>
                    <a:pt x="92417" y="0"/>
                  </a:lnTo>
                  <a:lnTo>
                    <a:pt x="92417" y="1600"/>
                  </a:lnTo>
                  <a:lnTo>
                    <a:pt x="389953" y="1600"/>
                  </a:lnTo>
                  <a:lnTo>
                    <a:pt x="389953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2" name="object 3952"/>
            <p:cNvSpPr/>
            <p:nvPr/>
          </p:nvSpPr>
          <p:spPr>
            <a:xfrm>
              <a:off x="4025328" y="3337534"/>
              <a:ext cx="393065" cy="1905"/>
            </a:xfrm>
            <a:custGeom>
              <a:avLst/>
              <a:gdLst/>
              <a:ahLst/>
              <a:cxnLst/>
              <a:rect l="l" t="t" r="r" b="b"/>
              <a:pathLst>
                <a:path w="393064" h="1904">
                  <a:moveTo>
                    <a:pt x="3407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4074" y="1600"/>
                  </a:lnTo>
                  <a:lnTo>
                    <a:pt x="34074" y="0"/>
                  </a:lnTo>
                  <a:close/>
                </a:path>
                <a:path w="393064" h="1904">
                  <a:moveTo>
                    <a:pt x="392963" y="0"/>
                  </a:moveTo>
                  <a:lnTo>
                    <a:pt x="94018" y="0"/>
                  </a:lnTo>
                  <a:lnTo>
                    <a:pt x="94018" y="1600"/>
                  </a:lnTo>
                  <a:lnTo>
                    <a:pt x="392963" y="1600"/>
                  </a:lnTo>
                  <a:lnTo>
                    <a:pt x="392963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3" name="object 3953"/>
            <p:cNvSpPr/>
            <p:nvPr/>
          </p:nvSpPr>
          <p:spPr>
            <a:xfrm>
              <a:off x="4023728" y="3335934"/>
              <a:ext cx="396240" cy="1905"/>
            </a:xfrm>
            <a:custGeom>
              <a:avLst/>
              <a:gdLst/>
              <a:ahLst/>
              <a:cxnLst/>
              <a:rect l="l" t="t" r="r" b="b"/>
              <a:pathLst>
                <a:path w="396239" h="1904">
                  <a:moveTo>
                    <a:pt x="3567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5674" y="1600"/>
                  </a:lnTo>
                  <a:lnTo>
                    <a:pt x="35674" y="0"/>
                  </a:lnTo>
                  <a:close/>
                </a:path>
                <a:path w="396239" h="1904">
                  <a:moveTo>
                    <a:pt x="395960" y="0"/>
                  </a:moveTo>
                  <a:lnTo>
                    <a:pt x="95618" y="0"/>
                  </a:lnTo>
                  <a:lnTo>
                    <a:pt x="95618" y="1600"/>
                  </a:lnTo>
                  <a:lnTo>
                    <a:pt x="395960" y="1600"/>
                  </a:lnTo>
                  <a:lnTo>
                    <a:pt x="39596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4" name="object 3954"/>
            <p:cNvSpPr/>
            <p:nvPr/>
          </p:nvSpPr>
          <p:spPr>
            <a:xfrm>
              <a:off x="4022128" y="3334333"/>
              <a:ext cx="399415" cy="1905"/>
            </a:xfrm>
            <a:custGeom>
              <a:avLst/>
              <a:gdLst/>
              <a:ahLst/>
              <a:cxnLst/>
              <a:rect l="l" t="t" r="r" b="b"/>
              <a:pathLst>
                <a:path w="399414" h="1904">
                  <a:moveTo>
                    <a:pt x="3727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7274" y="1600"/>
                  </a:lnTo>
                  <a:lnTo>
                    <a:pt x="37274" y="0"/>
                  </a:lnTo>
                  <a:close/>
                </a:path>
                <a:path w="399414" h="1904">
                  <a:moveTo>
                    <a:pt x="398957" y="0"/>
                  </a:moveTo>
                  <a:lnTo>
                    <a:pt x="97218" y="0"/>
                  </a:lnTo>
                  <a:lnTo>
                    <a:pt x="97218" y="1600"/>
                  </a:lnTo>
                  <a:lnTo>
                    <a:pt x="398957" y="1600"/>
                  </a:lnTo>
                  <a:lnTo>
                    <a:pt x="398957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5" name="object 3955"/>
            <p:cNvSpPr/>
            <p:nvPr/>
          </p:nvSpPr>
          <p:spPr>
            <a:xfrm>
              <a:off x="4020528" y="3332733"/>
              <a:ext cx="401955" cy="1905"/>
            </a:xfrm>
            <a:custGeom>
              <a:avLst/>
              <a:gdLst/>
              <a:ahLst/>
              <a:cxnLst/>
              <a:rect l="l" t="t" r="r" b="b"/>
              <a:pathLst>
                <a:path w="401954" h="1904">
                  <a:moveTo>
                    <a:pt x="3887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874" y="1600"/>
                  </a:lnTo>
                  <a:lnTo>
                    <a:pt x="38874" y="0"/>
                  </a:lnTo>
                  <a:close/>
                </a:path>
                <a:path w="401954" h="1904">
                  <a:moveTo>
                    <a:pt x="401955" y="0"/>
                  </a:moveTo>
                  <a:lnTo>
                    <a:pt x="98818" y="0"/>
                  </a:lnTo>
                  <a:lnTo>
                    <a:pt x="98818" y="1600"/>
                  </a:lnTo>
                  <a:lnTo>
                    <a:pt x="401955" y="1600"/>
                  </a:lnTo>
                  <a:lnTo>
                    <a:pt x="401955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6" name="object 3956"/>
            <p:cNvSpPr/>
            <p:nvPr/>
          </p:nvSpPr>
          <p:spPr>
            <a:xfrm>
              <a:off x="4018927" y="3331133"/>
              <a:ext cx="405130" cy="1905"/>
            </a:xfrm>
            <a:custGeom>
              <a:avLst/>
              <a:gdLst/>
              <a:ahLst/>
              <a:cxnLst/>
              <a:rect l="l" t="t" r="r" b="b"/>
              <a:pathLst>
                <a:path w="405129" h="1904">
                  <a:moveTo>
                    <a:pt x="4047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474" y="1600"/>
                  </a:lnTo>
                  <a:lnTo>
                    <a:pt x="40474" y="0"/>
                  </a:lnTo>
                  <a:close/>
                </a:path>
                <a:path w="405129" h="1904">
                  <a:moveTo>
                    <a:pt x="404964" y="0"/>
                  </a:moveTo>
                  <a:lnTo>
                    <a:pt x="100418" y="0"/>
                  </a:lnTo>
                  <a:lnTo>
                    <a:pt x="100418" y="1600"/>
                  </a:lnTo>
                  <a:lnTo>
                    <a:pt x="404964" y="1600"/>
                  </a:lnTo>
                  <a:lnTo>
                    <a:pt x="404964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7" name="object 3957"/>
            <p:cNvSpPr/>
            <p:nvPr/>
          </p:nvSpPr>
          <p:spPr>
            <a:xfrm>
              <a:off x="4017327" y="3329533"/>
              <a:ext cx="408305" cy="1905"/>
            </a:xfrm>
            <a:custGeom>
              <a:avLst/>
              <a:gdLst/>
              <a:ahLst/>
              <a:cxnLst/>
              <a:rect l="l" t="t" r="r" b="b"/>
              <a:pathLst>
                <a:path w="408304" h="1904">
                  <a:moveTo>
                    <a:pt x="4207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2075" y="1600"/>
                  </a:lnTo>
                  <a:lnTo>
                    <a:pt x="42075" y="0"/>
                  </a:lnTo>
                  <a:close/>
                </a:path>
                <a:path w="408304" h="1904">
                  <a:moveTo>
                    <a:pt x="407962" y="0"/>
                  </a:moveTo>
                  <a:lnTo>
                    <a:pt x="102019" y="0"/>
                  </a:lnTo>
                  <a:lnTo>
                    <a:pt x="102019" y="1600"/>
                  </a:lnTo>
                  <a:lnTo>
                    <a:pt x="407962" y="1600"/>
                  </a:lnTo>
                  <a:lnTo>
                    <a:pt x="407962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8" name="object 3958"/>
            <p:cNvSpPr/>
            <p:nvPr/>
          </p:nvSpPr>
          <p:spPr>
            <a:xfrm>
              <a:off x="4015740" y="3327945"/>
              <a:ext cx="411480" cy="1905"/>
            </a:xfrm>
            <a:custGeom>
              <a:avLst/>
              <a:gdLst/>
              <a:ahLst/>
              <a:cxnLst/>
              <a:rect l="l" t="t" r="r" b="b"/>
              <a:pathLst>
                <a:path w="411479" h="1904">
                  <a:moveTo>
                    <a:pt x="4366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3662" y="1600"/>
                  </a:lnTo>
                  <a:lnTo>
                    <a:pt x="43662" y="0"/>
                  </a:lnTo>
                  <a:close/>
                </a:path>
                <a:path w="411479" h="1904">
                  <a:moveTo>
                    <a:pt x="410933" y="0"/>
                  </a:moveTo>
                  <a:lnTo>
                    <a:pt x="103606" y="0"/>
                  </a:lnTo>
                  <a:lnTo>
                    <a:pt x="103606" y="1600"/>
                  </a:lnTo>
                  <a:lnTo>
                    <a:pt x="410933" y="1600"/>
                  </a:lnTo>
                  <a:lnTo>
                    <a:pt x="410933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9" name="object 3959"/>
            <p:cNvSpPr/>
            <p:nvPr/>
          </p:nvSpPr>
          <p:spPr>
            <a:xfrm>
              <a:off x="4014139" y="332634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4526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5262" y="1600"/>
                  </a:lnTo>
                  <a:lnTo>
                    <a:pt x="45262" y="0"/>
                  </a:lnTo>
                  <a:close/>
                </a:path>
                <a:path w="414020" h="1904">
                  <a:moveTo>
                    <a:pt x="413931" y="0"/>
                  </a:moveTo>
                  <a:lnTo>
                    <a:pt x="105206" y="0"/>
                  </a:lnTo>
                  <a:lnTo>
                    <a:pt x="105206" y="1600"/>
                  </a:lnTo>
                  <a:lnTo>
                    <a:pt x="413931" y="1600"/>
                  </a:lnTo>
                  <a:lnTo>
                    <a:pt x="413931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0" name="object 3960"/>
            <p:cNvSpPr/>
            <p:nvPr/>
          </p:nvSpPr>
          <p:spPr>
            <a:xfrm>
              <a:off x="4012539" y="3324745"/>
              <a:ext cx="417195" cy="1905"/>
            </a:xfrm>
            <a:custGeom>
              <a:avLst/>
              <a:gdLst/>
              <a:ahLst/>
              <a:cxnLst/>
              <a:rect l="l" t="t" r="r" b="b"/>
              <a:pathLst>
                <a:path w="417195" h="1904">
                  <a:moveTo>
                    <a:pt x="4686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6863" y="1600"/>
                  </a:lnTo>
                  <a:lnTo>
                    <a:pt x="46863" y="0"/>
                  </a:lnTo>
                  <a:close/>
                </a:path>
                <a:path w="417195" h="1904">
                  <a:moveTo>
                    <a:pt x="416941" y="0"/>
                  </a:moveTo>
                  <a:lnTo>
                    <a:pt x="106807" y="0"/>
                  </a:lnTo>
                  <a:lnTo>
                    <a:pt x="106807" y="1600"/>
                  </a:lnTo>
                  <a:lnTo>
                    <a:pt x="416941" y="1600"/>
                  </a:lnTo>
                  <a:lnTo>
                    <a:pt x="416941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1" name="object 3961"/>
            <p:cNvSpPr/>
            <p:nvPr/>
          </p:nvSpPr>
          <p:spPr>
            <a:xfrm>
              <a:off x="4010939" y="3323145"/>
              <a:ext cx="420370" cy="1905"/>
            </a:xfrm>
            <a:custGeom>
              <a:avLst/>
              <a:gdLst/>
              <a:ahLst/>
              <a:cxnLst/>
              <a:rect l="l" t="t" r="r" b="b"/>
              <a:pathLst>
                <a:path w="420370" h="1904">
                  <a:moveTo>
                    <a:pt x="4846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8463" y="1600"/>
                  </a:lnTo>
                  <a:lnTo>
                    <a:pt x="48463" y="0"/>
                  </a:lnTo>
                  <a:close/>
                </a:path>
                <a:path w="420370" h="1904">
                  <a:moveTo>
                    <a:pt x="419938" y="0"/>
                  </a:moveTo>
                  <a:lnTo>
                    <a:pt x="108407" y="0"/>
                  </a:lnTo>
                  <a:lnTo>
                    <a:pt x="108407" y="1600"/>
                  </a:lnTo>
                  <a:lnTo>
                    <a:pt x="419938" y="1600"/>
                  </a:lnTo>
                  <a:lnTo>
                    <a:pt x="419938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2" name="object 3962"/>
            <p:cNvSpPr/>
            <p:nvPr/>
          </p:nvSpPr>
          <p:spPr>
            <a:xfrm>
              <a:off x="4009339" y="3321545"/>
              <a:ext cx="423545" cy="1905"/>
            </a:xfrm>
            <a:custGeom>
              <a:avLst/>
              <a:gdLst/>
              <a:ahLst/>
              <a:cxnLst/>
              <a:rect l="l" t="t" r="r" b="b"/>
              <a:pathLst>
                <a:path w="423545" h="1904">
                  <a:moveTo>
                    <a:pt x="5006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0063" y="1600"/>
                  </a:lnTo>
                  <a:lnTo>
                    <a:pt x="50063" y="0"/>
                  </a:lnTo>
                  <a:close/>
                </a:path>
                <a:path w="423545" h="1904">
                  <a:moveTo>
                    <a:pt x="422935" y="0"/>
                  </a:moveTo>
                  <a:lnTo>
                    <a:pt x="110007" y="0"/>
                  </a:lnTo>
                  <a:lnTo>
                    <a:pt x="110007" y="1600"/>
                  </a:lnTo>
                  <a:lnTo>
                    <a:pt x="422935" y="1600"/>
                  </a:lnTo>
                  <a:lnTo>
                    <a:pt x="422935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3" name="object 3963"/>
            <p:cNvSpPr/>
            <p:nvPr/>
          </p:nvSpPr>
          <p:spPr>
            <a:xfrm>
              <a:off x="4007739" y="3319944"/>
              <a:ext cx="426084" cy="1905"/>
            </a:xfrm>
            <a:custGeom>
              <a:avLst/>
              <a:gdLst/>
              <a:ahLst/>
              <a:cxnLst/>
              <a:rect l="l" t="t" r="r" b="b"/>
              <a:pathLst>
                <a:path w="426085" h="1904">
                  <a:moveTo>
                    <a:pt x="5166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1663" y="1600"/>
                  </a:lnTo>
                  <a:lnTo>
                    <a:pt x="51663" y="0"/>
                  </a:lnTo>
                  <a:close/>
                </a:path>
                <a:path w="426085" h="1904">
                  <a:moveTo>
                    <a:pt x="425932" y="0"/>
                  </a:moveTo>
                  <a:lnTo>
                    <a:pt x="111607" y="0"/>
                  </a:lnTo>
                  <a:lnTo>
                    <a:pt x="111607" y="1600"/>
                  </a:lnTo>
                  <a:lnTo>
                    <a:pt x="425932" y="1600"/>
                  </a:lnTo>
                  <a:lnTo>
                    <a:pt x="425932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4" name="object 3964"/>
            <p:cNvSpPr/>
            <p:nvPr/>
          </p:nvSpPr>
          <p:spPr>
            <a:xfrm>
              <a:off x="4006138" y="3318344"/>
              <a:ext cx="429259" cy="1905"/>
            </a:xfrm>
            <a:custGeom>
              <a:avLst/>
              <a:gdLst/>
              <a:ahLst/>
              <a:cxnLst/>
              <a:rect l="l" t="t" r="r" b="b"/>
              <a:pathLst>
                <a:path w="429260" h="1904">
                  <a:moveTo>
                    <a:pt x="5326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3263" y="1600"/>
                  </a:lnTo>
                  <a:lnTo>
                    <a:pt x="53263" y="0"/>
                  </a:lnTo>
                  <a:close/>
                </a:path>
                <a:path w="429260" h="1904">
                  <a:moveTo>
                    <a:pt x="428942" y="0"/>
                  </a:moveTo>
                  <a:lnTo>
                    <a:pt x="113207" y="0"/>
                  </a:lnTo>
                  <a:lnTo>
                    <a:pt x="113207" y="1600"/>
                  </a:lnTo>
                  <a:lnTo>
                    <a:pt x="428942" y="1600"/>
                  </a:lnTo>
                  <a:lnTo>
                    <a:pt x="428942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5" name="object 3965"/>
            <p:cNvSpPr/>
            <p:nvPr/>
          </p:nvSpPr>
          <p:spPr>
            <a:xfrm>
              <a:off x="4004538" y="3316744"/>
              <a:ext cx="432434" cy="1905"/>
            </a:xfrm>
            <a:custGeom>
              <a:avLst/>
              <a:gdLst/>
              <a:ahLst/>
              <a:cxnLst/>
              <a:rect l="l" t="t" r="r" b="b"/>
              <a:pathLst>
                <a:path w="432435" h="1904">
                  <a:moveTo>
                    <a:pt x="5486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864" y="1600"/>
                  </a:lnTo>
                  <a:lnTo>
                    <a:pt x="54864" y="0"/>
                  </a:lnTo>
                  <a:close/>
                </a:path>
                <a:path w="432435" h="1904">
                  <a:moveTo>
                    <a:pt x="431939" y="0"/>
                  </a:moveTo>
                  <a:lnTo>
                    <a:pt x="114808" y="0"/>
                  </a:lnTo>
                  <a:lnTo>
                    <a:pt x="114808" y="1600"/>
                  </a:lnTo>
                  <a:lnTo>
                    <a:pt x="431939" y="1600"/>
                  </a:lnTo>
                  <a:lnTo>
                    <a:pt x="431939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6" name="object 3966"/>
            <p:cNvSpPr/>
            <p:nvPr/>
          </p:nvSpPr>
          <p:spPr>
            <a:xfrm>
              <a:off x="4002938" y="3315144"/>
              <a:ext cx="434975" cy="1905"/>
            </a:xfrm>
            <a:custGeom>
              <a:avLst/>
              <a:gdLst/>
              <a:ahLst/>
              <a:cxnLst/>
              <a:rect l="l" t="t" r="r" b="b"/>
              <a:pathLst>
                <a:path w="434975" h="1904">
                  <a:moveTo>
                    <a:pt x="5646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6464" y="1600"/>
                  </a:lnTo>
                  <a:lnTo>
                    <a:pt x="56464" y="0"/>
                  </a:lnTo>
                  <a:close/>
                </a:path>
                <a:path w="434975" h="1904">
                  <a:moveTo>
                    <a:pt x="434936" y="0"/>
                  </a:moveTo>
                  <a:lnTo>
                    <a:pt x="116408" y="0"/>
                  </a:lnTo>
                  <a:lnTo>
                    <a:pt x="116408" y="1600"/>
                  </a:lnTo>
                  <a:lnTo>
                    <a:pt x="434936" y="1600"/>
                  </a:lnTo>
                  <a:lnTo>
                    <a:pt x="434936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7" name="object 3967"/>
            <p:cNvSpPr/>
            <p:nvPr/>
          </p:nvSpPr>
          <p:spPr>
            <a:xfrm>
              <a:off x="4001338" y="3313544"/>
              <a:ext cx="438150" cy="1905"/>
            </a:xfrm>
            <a:custGeom>
              <a:avLst/>
              <a:gdLst/>
              <a:ahLst/>
              <a:cxnLst/>
              <a:rect l="l" t="t" r="r" b="b"/>
              <a:pathLst>
                <a:path w="438150" h="1904">
                  <a:moveTo>
                    <a:pt x="5806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8064" y="1600"/>
                  </a:lnTo>
                  <a:lnTo>
                    <a:pt x="58064" y="0"/>
                  </a:lnTo>
                  <a:close/>
                </a:path>
                <a:path w="438150" h="1904">
                  <a:moveTo>
                    <a:pt x="437934" y="0"/>
                  </a:moveTo>
                  <a:lnTo>
                    <a:pt x="118008" y="0"/>
                  </a:lnTo>
                  <a:lnTo>
                    <a:pt x="118008" y="1600"/>
                  </a:lnTo>
                  <a:lnTo>
                    <a:pt x="437934" y="1600"/>
                  </a:lnTo>
                  <a:lnTo>
                    <a:pt x="437934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8" name="object 3968"/>
            <p:cNvSpPr/>
            <p:nvPr/>
          </p:nvSpPr>
          <p:spPr>
            <a:xfrm>
              <a:off x="3999738" y="3311943"/>
              <a:ext cx="441325" cy="1905"/>
            </a:xfrm>
            <a:custGeom>
              <a:avLst/>
              <a:gdLst/>
              <a:ahLst/>
              <a:cxnLst/>
              <a:rect l="l" t="t" r="r" b="b"/>
              <a:pathLst>
                <a:path w="441325" h="1904">
                  <a:moveTo>
                    <a:pt x="5966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9664" y="1600"/>
                  </a:lnTo>
                  <a:lnTo>
                    <a:pt x="59664" y="0"/>
                  </a:lnTo>
                  <a:close/>
                </a:path>
                <a:path w="441325" h="1904">
                  <a:moveTo>
                    <a:pt x="440931" y="0"/>
                  </a:moveTo>
                  <a:lnTo>
                    <a:pt x="119608" y="0"/>
                  </a:lnTo>
                  <a:lnTo>
                    <a:pt x="119608" y="1600"/>
                  </a:lnTo>
                  <a:lnTo>
                    <a:pt x="440931" y="1600"/>
                  </a:lnTo>
                  <a:lnTo>
                    <a:pt x="440931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9" name="object 3969"/>
            <p:cNvSpPr/>
            <p:nvPr/>
          </p:nvSpPr>
          <p:spPr>
            <a:xfrm>
              <a:off x="3998137" y="3310343"/>
              <a:ext cx="444500" cy="1905"/>
            </a:xfrm>
            <a:custGeom>
              <a:avLst/>
              <a:gdLst/>
              <a:ahLst/>
              <a:cxnLst/>
              <a:rect l="l" t="t" r="r" b="b"/>
              <a:pathLst>
                <a:path w="444500" h="1904">
                  <a:moveTo>
                    <a:pt x="6126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1264" y="1600"/>
                  </a:lnTo>
                  <a:lnTo>
                    <a:pt x="61264" y="0"/>
                  </a:lnTo>
                  <a:close/>
                </a:path>
                <a:path w="444500" h="1904">
                  <a:moveTo>
                    <a:pt x="443941" y="0"/>
                  </a:moveTo>
                  <a:lnTo>
                    <a:pt x="121208" y="0"/>
                  </a:lnTo>
                  <a:lnTo>
                    <a:pt x="121208" y="1600"/>
                  </a:lnTo>
                  <a:lnTo>
                    <a:pt x="443941" y="1600"/>
                  </a:lnTo>
                  <a:lnTo>
                    <a:pt x="443941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0" name="object 3970"/>
            <p:cNvSpPr/>
            <p:nvPr/>
          </p:nvSpPr>
          <p:spPr>
            <a:xfrm>
              <a:off x="3996537" y="3308743"/>
              <a:ext cx="447040" cy="1905"/>
            </a:xfrm>
            <a:custGeom>
              <a:avLst/>
              <a:gdLst/>
              <a:ahLst/>
              <a:cxnLst/>
              <a:rect l="l" t="t" r="r" b="b"/>
              <a:pathLst>
                <a:path w="447039" h="1904">
                  <a:moveTo>
                    <a:pt x="6286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2865" y="1600"/>
                  </a:lnTo>
                  <a:lnTo>
                    <a:pt x="62865" y="0"/>
                  </a:lnTo>
                  <a:close/>
                </a:path>
                <a:path w="447039" h="1904">
                  <a:moveTo>
                    <a:pt x="446938" y="0"/>
                  </a:moveTo>
                  <a:lnTo>
                    <a:pt x="122809" y="0"/>
                  </a:lnTo>
                  <a:lnTo>
                    <a:pt x="122809" y="1600"/>
                  </a:lnTo>
                  <a:lnTo>
                    <a:pt x="446938" y="1600"/>
                  </a:lnTo>
                  <a:lnTo>
                    <a:pt x="446938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1" name="object 3971"/>
            <p:cNvSpPr/>
            <p:nvPr/>
          </p:nvSpPr>
          <p:spPr>
            <a:xfrm>
              <a:off x="3994937" y="3307143"/>
              <a:ext cx="450215" cy="1905"/>
            </a:xfrm>
            <a:custGeom>
              <a:avLst/>
              <a:gdLst/>
              <a:ahLst/>
              <a:cxnLst/>
              <a:rect l="l" t="t" r="r" b="b"/>
              <a:pathLst>
                <a:path w="450214" h="1904">
                  <a:moveTo>
                    <a:pt x="6446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4465" y="1600"/>
                  </a:lnTo>
                  <a:lnTo>
                    <a:pt x="64465" y="0"/>
                  </a:lnTo>
                  <a:close/>
                </a:path>
                <a:path w="450214" h="1904">
                  <a:moveTo>
                    <a:pt x="449935" y="0"/>
                  </a:moveTo>
                  <a:lnTo>
                    <a:pt x="124409" y="0"/>
                  </a:lnTo>
                  <a:lnTo>
                    <a:pt x="124409" y="1600"/>
                  </a:lnTo>
                  <a:lnTo>
                    <a:pt x="449935" y="1600"/>
                  </a:lnTo>
                  <a:lnTo>
                    <a:pt x="449935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2" name="object 3972"/>
            <p:cNvSpPr/>
            <p:nvPr/>
          </p:nvSpPr>
          <p:spPr>
            <a:xfrm>
              <a:off x="3993337" y="3305543"/>
              <a:ext cx="453390" cy="1905"/>
            </a:xfrm>
            <a:custGeom>
              <a:avLst/>
              <a:gdLst/>
              <a:ahLst/>
              <a:cxnLst/>
              <a:rect l="l" t="t" r="r" b="b"/>
              <a:pathLst>
                <a:path w="453389" h="1904">
                  <a:moveTo>
                    <a:pt x="6606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6065" y="1600"/>
                  </a:lnTo>
                  <a:lnTo>
                    <a:pt x="66065" y="0"/>
                  </a:lnTo>
                  <a:close/>
                </a:path>
                <a:path w="453389" h="1904">
                  <a:moveTo>
                    <a:pt x="452932" y="0"/>
                  </a:moveTo>
                  <a:lnTo>
                    <a:pt x="126009" y="0"/>
                  </a:lnTo>
                  <a:lnTo>
                    <a:pt x="126009" y="1600"/>
                  </a:lnTo>
                  <a:lnTo>
                    <a:pt x="452932" y="1600"/>
                  </a:lnTo>
                  <a:lnTo>
                    <a:pt x="452932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3" name="object 3973"/>
            <p:cNvSpPr/>
            <p:nvPr/>
          </p:nvSpPr>
          <p:spPr>
            <a:xfrm>
              <a:off x="3991737" y="3303942"/>
              <a:ext cx="456565" cy="1905"/>
            </a:xfrm>
            <a:custGeom>
              <a:avLst/>
              <a:gdLst/>
              <a:ahLst/>
              <a:cxnLst/>
              <a:rect l="l" t="t" r="r" b="b"/>
              <a:pathLst>
                <a:path w="456564" h="1904">
                  <a:moveTo>
                    <a:pt x="6766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7665" y="1600"/>
                  </a:lnTo>
                  <a:lnTo>
                    <a:pt x="67665" y="0"/>
                  </a:lnTo>
                  <a:close/>
                </a:path>
                <a:path w="456564" h="1904">
                  <a:moveTo>
                    <a:pt x="455942" y="0"/>
                  </a:moveTo>
                  <a:lnTo>
                    <a:pt x="127609" y="0"/>
                  </a:lnTo>
                  <a:lnTo>
                    <a:pt x="127609" y="1600"/>
                  </a:lnTo>
                  <a:lnTo>
                    <a:pt x="455942" y="1600"/>
                  </a:lnTo>
                  <a:lnTo>
                    <a:pt x="455942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4" name="object 3974"/>
            <p:cNvSpPr/>
            <p:nvPr/>
          </p:nvSpPr>
          <p:spPr>
            <a:xfrm>
              <a:off x="3990136" y="330234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6926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9265" y="1600"/>
                  </a:lnTo>
                  <a:lnTo>
                    <a:pt x="69265" y="0"/>
                  </a:lnTo>
                  <a:close/>
                </a:path>
                <a:path w="459104" h="1904">
                  <a:moveTo>
                    <a:pt x="458939" y="0"/>
                  </a:moveTo>
                  <a:lnTo>
                    <a:pt x="129209" y="0"/>
                  </a:lnTo>
                  <a:lnTo>
                    <a:pt x="129209" y="1600"/>
                  </a:lnTo>
                  <a:lnTo>
                    <a:pt x="458939" y="1600"/>
                  </a:lnTo>
                  <a:lnTo>
                    <a:pt x="458939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5" name="object 3975"/>
            <p:cNvSpPr/>
            <p:nvPr/>
          </p:nvSpPr>
          <p:spPr>
            <a:xfrm>
              <a:off x="3988536" y="3300742"/>
              <a:ext cx="462280" cy="1905"/>
            </a:xfrm>
            <a:custGeom>
              <a:avLst/>
              <a:gdLst/>
              <a:ahLst/>
              <a:cxnLst/>
              <a:rect l="l" t="t" r="r" b="b"/>
              <a:pathLst>
                <a:path w="462279" h="1904">
                  <a:moveTo>
                    <a:pt x="7086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0866" y="1600"/>
                  </a:lnTo>
                  <a:lnTo>
                    <a:pt x="70866" y="0"/>
                  </a:lnTo>
                  <a:close/>
                </a:path>
                <a:path w="462279" h="1904">
                  <a:moveTo>
                    <a:pt x="461937" y="0"/>
                  </a:moveTo>
                  <a:lnTo>
                    <a:pt x="130810" y="0"/>
                  </a:lnTo>
                  <a:lnTo>
                    <a:pt x="130810" y="1600"/>
                  </a:lnTo>
                  <a:lnTo>
                    <a:pt x="461937" y="1600"/>
                  </a:lnTo>
                  <a:lnTo>
                    <a:pt x="461937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6" name="object 3976"/>
            <p:cNvSpPr/>
            <p:nvPr/>
          </p:nvSpPr>
          <p:spPr>
            <a:xfrm>
              <a:off x="3985336" y="3297542"/>
              <a:ext cx="467995" cy="3810"/>
            </a:xfrm>
            <a:custGeom>
              <a:avLst/>
              <a:gdLst/>
              <a:ahLst/>
              <a:cxnLst/>
              <a:rect l="l" t="t" r="r" b="b"/>
              <a:pathLst>
                <a:path w="467995" h="3810">
                  <a:moveTo>
                    <a:pt x="7406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1600" y="1600"/>
                  </a:lnTo>
                  <a:lnTo>
                    <a:pt x="1600" y="3200"/>
                  </a:lnTo>
                  <a:lnTo>
                    <a:pt x="74066" y="3200"/>
                  </a:lnTo>
                  <a:lnTo>
                    <a:pt x="74066" y="1600"/>
                  </a:lnTo>
                  <a:lnTo>
                    <a:pt x="74066" y="0"/>
                  </a:lnTo>
                  <a:close/>
                </a:path>
                <a:path w="467995" h="3810">
                  <a:moveTo>
                    <a:pt x="467944" y="0"/>
                  </a:moveTo>
                  <a:lnTo>
                    <a:pt x="134010" y="0"/>
                  </a:lnTo>
                  <a:lnTo>
                    <a:pt x="134010" y="1600"/>
                  </a:lnTo>
                  <a:lnTo>
                    <a:pt x="134010" y="3200"/>
                  </a:lnTo>
                  <a:lnTo>
                    <a:pt x="466534" y="3200"/>
                  </a:lnTo>
                  <a:lnTo>
                    <a:pt x="466534" y="1600"/>
                  </a:lnTo>
                  <a:lnTo>
                    <a:pt x="467944" y="1600"/>
                  </a:lnTo>
                  <a:lnTo>
                    <a:pt x="46794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7" name="object 3977"/>
            <p:cNvSpPr/>
            <p:nvPr/>
          </p:nvSpPr>
          <p:spPr>
            <a:xfrm>
              <a:off x="3983736" y="3295941"/>
              <a:ext cx="471170" cy="1905"/>
            </a:xfrm>
            <a:custGeom>
              <a:avLst/>
              <a:gdLst/>
              <a:ahLst/>
              <a:cxnLst/>
              <a:rect l="l" t="t" r="r" b="b"/>
              <a:pathLst>
                <a:path w="471170" h="1904">
                  <a:moveTo>
                    <a:pt x="7566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5666" y="1600"/>
                  </a:lnTo>
                  <a:lnTo>
                    <a:pt x="75666" y="0"/>
                  </a:lnTo>
                  <a:close/>
                </a:path>
                <a:path w="471170" h="1904">
                  <a:moveTo>
                    <a:pt x="470941" y="0"/>
                  </a:moveTo>
                  <a:lnTo>
                    <a:pt x="135610" y="0"/>
                  </a:lnTo>
                  <a:lnTo>
                    <a:pt x="135610" y="1600"/>
                  </a:lnTo>
                  <a:lnTo>
                    <a:pt x="470941" y="1600"/>
                  </a:lnTo>
                  <a:lnTo>
                    <a:pt x="470941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8" name="object 3978"/>
            <p:cNvSpPr/>
            <p:nvPr/>
          </p:nvSpPr>
          <p:spPr>
            <a:xfrm>
              <a:off x="3982135" y="3294341"/>
              <a:ext cx="474345" cy="1905"/>
            </a:xfrm>
            <a:custGeom>
              <a:avLst/>
              <a:gdLst/>
              <a:ahLst/>
              <a:cxnLst/>
              <a:rect l="l" t="t" r="r" b="b"/>
              <a:pathLst>
                <a:path w="474345" h="1904">
                  <a:moveTo>
                    <a:pt x="7726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7266" y="1600"/>
                  </a:lnTo>
                  <a:lnTo>
                    <a:pt x="77266" y="0"/>
                  </a:lnTo>
                  <a:close/>
                </a:path>
                <a:path w="474345" h="1904">
                  <a:moveTo>
                    <a:pt x="473938" y="0"/>
                  </a:moveTo>
                  <a:lnTo>
                    <a:pt x="137210" y="0"/>
                  </a:lnTo>
                  <a:lnTo>
                    <a:pt x="137210" y="1600"/>
                  </a:lnTo>
                  <a:lnTo>
                    <a:pt x="473938" y="1600"/>
                  </a:lnTo>
                  <a:lnTo>
                    <a:pt x="473938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9" name="object 3979"/>
            <p:cNvSpPr/>
            <p:nvPr/>
          </p:nvSpPr>
          <p:spPr>
            <a:xfrm>
              <a:off x="3980535" y="3292741"/>
              <a:ext cx="477520" cy="1905"/>
            </a:xfrm>
            <a:custGeom>
              <a:avLst/>
              <a:gdLst/>
              <a:ahLst/>
              <a:cxnLst/>
              <a:rect l="l" t="t" r="r" b="b"/>
              <a:pathLst>
                <a:path w="477520" h="1904">
                  <a:moveTo>
                    <a:pt x="7886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8867" y="1600"/>
                  </a:lnTo>
                  <a:lnTo>
                    <a:pt x="78867" y="0"/>
                  </a:lnTo>
                  <a:close/>
                </a:path>
                <a:path w="477520" h="1904">
                  <a:moveTo>
                    <a:pt x="476935" y="0"/>
                  </a:moveTo>
                  <a:lnTo>
                    <a:pt x="138811" y="0"/>
                  </a:lnTo>
                  <a:lnTo>
                    <a:pt x="138811" y="1600"/>
                  </a:lnTo>
                  <a:lnTo>
                    <a:pt x="476935" y="1600"/>
                  </a:lnTo>
                  <a:lnTo>
                    <a:pt x="476935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0" name="object 3980"/>
            <p:cNvSpPr/>
            <p:nvPr/>
          </p:nvSpPr>
          <p:spPr>
            <a:xfrm>
              <a:off x="3978935" y="3291141"/>
              <a:ext cx="478790" cy="1905"/>
            </a:xfrm>
            <a:custGeom>
              <a:avLst/>
              <a:gdLst/>
              <a:ahLst/>
              <a:cxnLst/>
              <a:rect l="l" t="t" r="r" b="b"/>
              <a:pathLst>
                <a:path w="478789" h="1904">
                  <a:moveTo>
                    <a:pt x="8046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0467" y="1600"/>
                  </a:lnTo>
                  <a:lnTo>
                    <a:pt x="80467" y="0"/>
                  </a:lnTo>
                  <a:close/>
                </a:path>
                <a:path w="478789" h="1904">
                  <a:moveTo>
                    <a:pt x="478536" y="0"/>
                  </a:moveTo>
                  <a:lnTo>
                    <a:pt x="140411" y="0"/>
                  </a:lnTo>
                  <a:lnTo>
                    <a:pt x="140411" y="1600"/>
                  </a:lnTo>
                  <a:lnTo>
                    <a:pt x="478536" y="1600"/>
                  </a:lnTo>
                  <a:lnTo>
                    <a:pt x="478536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1" name="object 3981"/>
            <p:cNvSpPr/>
            <p:nvPr/>
          </p:nvSpPr>
          <p:spPr>
            <a:xfrm>
              <a:off x="3978922" y="3289541"/>
              <a:ext cx="479425" cy="1905"/>
            </a:xfrm>
            <a:custGeom>
              <a:avLst/>
              <a:gdLst/>
              <a:ahLst/>
              <a:cxnLst/>
              <a:rect l="l" t="t" r="r" b="b"/>
              <a:pathLst>
                <a:path w="479425" h="1904">
                  <a:moveTo>
                    <a:pt x="8047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0479" y="1600"/>
                  </a:lnTo>
                  <a:lnTo>
                    <a:pt x="80479" y="0"/>
                  </a:lnTo>
                  <a:close/>
                </a:path>
                <a:path w="479425" h="1904">
                  <a:moveTo>
                    <a:pt x="478980" y="0"/>
                  </a:moveTo>
                  <a:lnTo>
                    <a:pt x="140423" y="0"/>
                  </a:lnTo>
                  <a:lnTo>
                    <a:pt x="140423" y="1600"/>
                  </a:lnTo>
                  <a:lnTo>
                    <a:pt x="478980" y="1600"/>
                  </a:lnTo>
                  <a:lnTo>
                    <a:pt x="47898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2" name="object 3982"/>
            <p:cNvSpPr/>
            <p:nvPr/>
          </p:nvSpPr>
          <p:spPr>
            <a:xfrm>
              <a:off x="3978389" y="3287940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3" name="object 3983"/>
            <p:cNvSpPr/>
            <p:nvPr/>
          </p:nvSpPr>
          <p:spPr>
            <a:xfrm>
              <a:off x="3978389" y="3286340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4" name="object 3984"/>
            <p:cNvSpPr/>
            <p:nvPr/>
          </p:nvSpPr>
          <p:spPr>
            <a:xfrm>
              <a:off x="3978389" y="3284740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5" name="object 3985"/>
            <p:cNvSpPr/>
            <p:nvPr/>
          </p:nvSpPr>
          <p:spPr>
            <a:xfrm>
              <a:off x="3978389" y="3283140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6" name="object 3986"/>
            <p:cNvSpPr/>
            <p:nvPr/>
          </p:nvSpPr>
          <p:spPr>
            <a:xfrm>
              <a:off x="3978389" y="3281540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7" name="object 3987"/>
            <p:cNvSpPr/>
            <p:nvPr/>
          </p:nvSpPr>
          <p:spPr>
            <a:xfrm>
              <a:off x="3978389" y="3279939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8" name="object 3988"/>
            <p:cNvSpPr/>
            <p:nvPr/>
          </p:nvSpPr>
          <p:spPr>
            <a:xfrm>
              <a:off x="3978389" y="3278339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9" name="object 3989"/>
            <p:cNvSpPr/>
            <p:nvPr/>
          </p:nvSpPr>
          <p:spPr>
            <a:xfrm>
              <a:off x="3978389" y="3276739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0" name="object 3990"/>
            <p:cNvSpPr/>
            <p:nvPr/>
          </p:nvSpPr>
          <p:spPr>
            <a:xfrm>
              <a:off x="3978389" y="3275139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1" name="object 3991"/>
            <p:cNvSpPr/>
            <p:nvPr/>
          </p:nvSpPr>
          <p:spPr>
            <a:xfrm>
              <a:off x="3978389" y="32735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2" name="object 3992"/>
            <p:cNvSpPr/>
            <p:nvPr/>
          </p:nvSpPr>
          <p:spPr>
            <a:xfrm>
              <a:off x="3978389" y="32719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3" name="object 3993"/>
            <p:cNvSpPr/>
            <p:nvPr/>
          </p:nvSpPr>
          <p:spPr>
            <a:xfrm>
              <a:off x="3978389" y="32703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4" name="object 3994"/>
            <p:cNvSpPr/>
            <p:nvPr/>
          </p:nvSpPr>
          <p:spPr>
            <a:xfrm>
              <a:off x="3978389" y="32687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5" name="object 3995"/>
            <p:cNvSpPr/>
            <p:nvPr/>
          </p:nvSpPr>
          <p:spPr>
            <a:xfrm>
              <a:off x="3978389" y="3265538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013" y="32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140957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6" name="object 3996"/>
            <p:cNvSpPr/>
            <p:nvPr/>
          </p:nvSpPr>
          <p:spPr>
            <a:xfrm>
              <a:off x="3978389" y="326393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7" name="object 3997"/>
            <p:cNvSpPr/>
            <p:nvPr/>
          </p:nvSpPr>
          <p:spPr>
            <a:xfrm>
              <a:off x="3978389" y="326233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8" name="object 3998"/>
            <p:cNvSpPr/>
            <p:nvPr/>
          </p:nvSpPr>
          <p:spPr>
            <a:xfrm>
              <a:off x="3978389" y="3259137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013" y="32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140957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9" name="object 3999"/>
            <p:cNvSpPr/>
            <p:nvPr/>
          </p:nvSpPr>
          <p:spPr>
            <a:xfrm>
              <a:off x="3978389" y="325753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0" name="object 4000"/>
            <p:cNvSpPr/>
            <p:nvPr/>
          </p:nvSpPr>
          <p:spPr>
            <a:xfrm>
              <a:off x="3978389" y="3255936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1" name="object 4001"/>
            <p:cNvSpPr/>
            <p:nvPr/>
          </p:nvSpPr>
          <p:spPr>
            <a:xfrm>
              <a:off x="3978389" y="3252736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013" y="32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140957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2" name="object 4002"/>
            <p:cNvSpPr/>
            <p:nvPr/>
          </p:nvSpPr>
          <p:spPr>
            <a:xfrm>
              <a:off x="3978389" y="3251136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3" name="object 4003"/>
            <p:cNvSpPr/>
            <p:nvPr/>
          </p:nvSpPr>
          <p:spPr>
            <a:xfrm>
              <a:off x="3978389" y="3249536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4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4" name="object 4004"/>
            <p:cNvSpPr/>
            <p:nvPr/>
          </p:nvSpPr>
          <p:spPr>
            <a:xfrm>
              <a:off x="3978389" y="324793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5" name="object 4005"/>
            <p:cNvSpPr/>
            <p:nvPr/>
          </p:nvSpPr>
          <p:spPr>
            <a:xfrm>
              <a:off x="3978389" y="324633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6" name="object 4006"/>
            <p:cNvSpPr/>
            <p:nvPr/>
          </p:nvSpPr>
          <p:spPr>
            <a:xfrm>
              <a:off x="3978389" y="324473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7" name="object 4007"/>
            <p:cNvSpPr/>
            <p:nvPr/>
          </p:nvSpPr>
          <p:spPr>
            <a:xfrm>
              <a:off x="3978389" y="324313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8" name="object 4008"/>
            <p:cNvSpPr/>
            <p:nvPr/>
          </p:nvSpPr>
          <p:spPr>
            <a:xfrm>
              <a:off x="3978389" y="324153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9" name="object 4009"/>
            <p:cNvSpPr/>
            <p:nvPr/>
          </p:nvSpPr>
          <p:spPr>
            <a:xfrm>
              <a:off x="3978389" y="323993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0" name="object 4010"/>
            <p:cNvSpPr/>
            <p:nvPr/>
          </p:nvSpPr>
          <p:spPr>
            <a:xfrm>
              <a:off x="3978389" y="3236734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013" y="32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140957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1" name="object 4011"/>
            <p:cNvSpPr/>
            <p:nvPr/>
          </p:nvSpPr>
          <p:spPr>
            <a:xfrm>
              <a:off x="3978389" y="323513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2" name="object 4012"/>
            <p:cNvSpPr/>
            <p:nvPr/>
          </p:nvSpPr>
          <p:spPr>
            <a:xfrm>
              <a:off x="3978389" y="3231933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612"/>
                  </a:move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12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3" name="object 4013"/>
            <p:cNvSpPr/>
            <p:nvPr/>
          </p:nvSpPr>
          <p:spPr>
            <a:xfrm>
              <a:off x="3978389" y="3230333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4" name="object 4014"/>
            <p:cNvSpPr/>
            <p:nvPr/>
          </p:nvSpPr>
          <p:spPr>
            <a:xfrm>
              <a:off x="3978389" y="3227145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2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1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5" name="object 4015"/>
            <p:cNvSpPr/>
            <p:nvPr/>
          </p:nvSpPr>
          <p:spPr>
            <a:xfrm>
              <a:off x="3978389" y="322554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6" name="object 4016"/>
            <p:cNvSpPr/>
            <p:nvPr/>
          </p:nvSpPr>
          <p:spPr>
            <a:xfrm>
              <a:off x="3978389" y="3222345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612"/>
                  </a:move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12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7" name="object 4017"/>
            <p:cNvSpPr/>
            <p:nvPr/>
          </p:nvSpPr>
          <p:spPr>
            <a:xfrm>
              <a:off x="3978389" y="322074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8" name="object 4018"/>
            <p:cNvSpPr/>
            <p:nvPr/>
          </p:nvSpPr>
          <p:spPr>
            <a:xfrm>
              <a:off x="3978389" y="321914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9" name="object 4019"/>
            <p:cNvSpPr/>
            <p:nvPr/>
          </p:nvSpPr>
          <p:spPr>
            <a:xfrm>
              <a:off x="3978389" y="321754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0" name="object 4020"/>
            <p:cNvSpPr/>
            <p:nvPr/>
          </p:nvSpPr>
          <p:spPr>
            <a:xfrm>
              <a:off x="3978389" y="321594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1" name="object 4021"/>
            <p:cNvSpPr/>
            <p:nvPr/>
          </p:nvSpPr>
          <p:spPr>
            <a:xfrm>
              <a:off x="3978389" y="321434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2" name="object 4022"/>
            <p:cNvSpPr/>
            <p:nvPr/>
          </p:nvSpPr>
          <p:spPr>
            <a:xfrm>
              <a:off x="3978389" y="321274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3" name="object 4023"/>
            <p:cNvSpPr/>
            <p:nvPr/>
          </p:nvSpPr>
          <p:spPr>
            <a:xfrm>
              <a:off x="3978389" y="321114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4" name="object 4024"/>
            <p:cNvSpPr/>
            <p:nvPr/>
          </p:nvSpPr>
          <p:spPr>
            <a:xfrm>
              <a:off x="3978389" y="3209543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5" name="object 4025"/>
            <p:cNvSpPr/>
            <p:nvPr/>
          </p:nvSpPr>
          <p:spPr>
            <a:xfrm>
              <a:off x="3978389" y="3206343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612"/>
                  </a:move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12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6" name="object 4026"/>
            <p:cNvSpPr/>
            <p:nvPr/>
          </p:nvSpPr>
          <p:spPr>
            <a:xfrm>
              <a:off x="3978389" y="3203142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612"/>
                  </a:move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12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7" name="object 4027"/>
            <p:cNvSpPr/>
            <p:nvPr/>
          </p:nvSpPr>
          <p:spPr>
            <a:xfrm>
              <a:off x="3978389" y="32015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8" name="object 4028"/>
            <p:cNvSpPr/>
            <p:nvPr/>
          </p:nvSpPr>
          <p:spPr>
            <a:xfrm>
              <a:off x="3978389" y="31999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9" name="object 4029"/>
            <p:cNvSpPr/>
            <p:nvPr/>
          </p:nvSpPr>
          <p:spPr>
            <a:xfrm>
              <a:off x="3978389" y="31983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0" name="object 4030"/>
            <p:cNvSpPr/>
            <p:nvPr/>
          </p:nvSpPr>
          <p:spPr>
            <a:xfrm>
              <a:off x="3978389" y="31967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1" name="object 4031"/>
            <p:cNvSpPr/>
            <p:nvPr/>
          </p:nvSpPr>
          <p:spPr>
            <a:xfrm>
              <a:off x="3978389" y="31951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2" name="object 4032"/>
            <p:cNvSpPr/>
            <p:nvPr/>
          </p:nvSpPr>
          <p:spPr>
            <a:xfrm>
              <a:off x="3978389" y="3193541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3" name="object 4033"/>
            <p:cNvSpPr/>
            <p:nvPr/>
          </p:nvSpPr>
          <p:spPr>
            <a:xfrm>
              <a:off x="3978389" y="3190341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4" name="object 4034"/>
            <p:cNvSpPr/>
            <p:nvPr/>
          </p:nvSpPr>
          <p:spPr>
            <a:xfrm>
              <a:off x="3978389" y="3188741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5" name="object 4035"/>
            <p:cNvSpPr/>
            <p:nvPr/>
          </p:nvSpPr>
          <p:spPr>
            <a:xfrm>
              <a:off x="3978389" y="3187141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6" name="object 4036"/>
            <p:cNvSpPr/>
            <p:nvPr/>
          </p:nvSpPr>
          <p:spPr>
            <a:xfrm>
              <a:off x="3978389" y="3185540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7" name="object 4037"/>
            <p:cNvSpPr/>
            <p:nvPr/>
          </p:nvSpPr>
          <p:spPr>
            <a:xfrm>
              <a:off x="3978389" y="3183940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8" name="object 4038"/>
            <p:cNvSpPr/>
            <p:nvPr/>
          </p:nvSpPr>
          <p:spPr>
            <a:xfrm>
              <a:off x="3978389" y="3180740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612"/>
                  </a:move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12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9" name="object 4039"/>
            <p:cNvSpPr/>
            <p:nvPr/>
          </p:nvSpPr>
          <p:spPr>
            <a:xfrm>
              <a:off x="3978389" y="3179140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0" name="object 4040"/>
            <p:cNvSpPr/>
            <p:nvPr/>
          </p:nvSpPr>
          <p:spPr>
            <a:xfrm>
              <a:off x="3978389" y="3177539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1" name="object 4041"/>
            <p:cNvSpPr/>
            <p:nvPr/>
          </p:nvSpPr>
          <p:spPr>
            <a:xfrm>
              <a:off x="3978389" y="3175939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2" name="object 4042"/>
            <p:cNvSpPr/>
            <p:nvPr/>
          </p:nvSpPr>
          <p:spPr>
            <a:xfrm>
              <a:off x="3978389" y="3174339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3" name="object 4043"/>
            <p:cNvSpPr/>
            <p:nvPr/>
          </p:nvSpPr>
          <p:spPr>
            <a:xfrm>
              <a:off x="3978389" y="3171138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4" name="object 4044"/>
            <p:cNvSpPr/>
            <p:nvPr/>
          </p:nvSpPr>
          <p:spPr>
            <a:xfrm>
              <a:off x="3978389" y="31695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5" name="object 4045"/>
            <p:cNvSpPr/>
            <p:nvPr/>
          </p:nvSpPr>
          <p:spPr>
            <a:xfrm>
              <a:off x="3978389" y="31679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6" name="object 4046"/>
            <p:cNvSpPr/>
            <p:nvPr/>
          </p:nvSpPr>
          <p:spPr>
            <a:xfrm>
              <a:off x="3978389" y="31663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7" name="object 4047"/>
            <p:cNvSpPr/>
            <p:nvPr/>
          </p:nvSpPr>
          <p:spPr>
            <a:xfrm>
              <a:off x="3978389" y="3163137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2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1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8" name="object 4048"/>
            <p:cNvSpPr/>
            <p:nvPr/>
          </p:nvSpPr>
          <p:spPr>
            <a:xfrm>
              <a:off x="3978389" y="316153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9" name="object 4049"/>
            <p:cNvSpPr/>
            <p:nvPr/>
          </p:nvSpPr>
          <p:spPr>
            <a:xfrm>
              <a:off x="3978389" y="315993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0" name="object 4050"/>
            <p:cNvSpPr/>
            <p:nvPr/>
          </p:nvSpPr>
          <p:spPr>
            <a:xfrm>
              <a:off x="3978389" y="315833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1" name="object 4051"/>
            <p:cNvSpPr/>
            <p:nvPr/>
          </p:nvSpPr>
          <p:spPr>
            <a:xfrm>
              <a:off x="3978389" y="3155136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2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1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2" name="object 4052"/>
            <p:cNvSpPr/>
            <p:nvPr/>
          </p:nvSpPr>
          <p:spPr>
            <a:xfrm>
              <a:off x="3978389" y="3153536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3" name="object 4053"/>
            <p:cNvSpPr/>
            <p:nvPr/>
          </p:nvSpPr>
          <p:spPr>
            <a:xfrm>
              <a:off x="3978389" y="3151936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4" name="object 4054"/>
            <p:cNvSpPr/>
            <p:nvPr/>
          </p:nvSpPr>
          <p:spPr>
            <a:xfrm>
              <a:off x="3978389" y="3148736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5" name="object 4055"/>
            <p:cNvSpPr/>
            <p:nvPr/>
          </p:nvSpPr>
          <p:spPr>
            <a:xfrm>
              <a:off x="3978389" y="3145535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6" name="object 4056"/>
            <p:cNvSpPr/>
            <p:nvPr/>
          </p:nvSpPr>
          <p:spPr>
            <a:xfrm>
              <a:off x="3978389" y="3142335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7" name="object 4057"/>
            <p:cNvSpPr/>
            <p:nvPr/>
          </p:nvSpPr>
          <p:spPr>
            <a:xfrm>
              <a:off x="3978389" y="3139147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587"/>
                  </a:lnTo>
                  <a:lnTo>
                    <a:pt x="0" y="3187"/>
                  </a:lnTo>
                  <a:lnTo>
                    <a:pt x="479513" y="3187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8" name="object 4058"/>
            <p:cNvSpPr/>
            <p:nvPr/>
          </p:nvSpPr>
          <p:spPr>
            <a:xfrm>
              <a:off x="3978389" y="3135947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9" name="object 4059"/>
            <p:cNvSpPr/>
            <p:nvPr/>
          </p:nvSpPr>
          <p:spPr>
            <a:xfrm>
              <a:off x="3978389" y="3132746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0" name="object 4060"/>
            <p:cNvSpPr/>
            <p:nvPr/>
          </p:nvSpPr>
          <p:spPr>
            <a:xfrm>
              <a:off x="3978389" y="3129546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2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1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1" name="object 4061"/>
            <p:cNvSpPr/>
            <p:nvPr/>
          </p:nvSpPr>
          <p:spPr>
            <a:xfrm>
              <a:off x="3978389" y="3127946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2" name="object 4062"/>
            <p:cNvSpPr/>
            <p:nvPr/>
          </p:nvSpPr>
          <p:spPr>
            <a:xfrm>
              <a:off x="3978389" y="3126346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3" name="object 4063"/>
            <p:cNvSpPr/>
            <p:nvPr/>
          </p:nvSpPr>
          <p:spPr>
            <a:xfrm>
              <a:off x="3978389" y="3123145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4" name="object 4064"/>
            <p:cNvSpPr/>
            <p:nvPr/>
          </p:nvSpPr>
          <p:spPr>
            <a:xfrm>
              <a:off x="3978389" y="312154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5" name="object 4065"/>
            <p:cNvSpPr/>
            <p:nvPr/>
          </p:nvSpPr>
          <p:spPr>
            <a:xfrm>
              <a:off x="3978389" y="311994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6" name="object 4066"/>
            <p:cNvSpPr/>
            <p:nvPr/>
          </p:nvSpPr>
          <p:spPr>
            <a:xfrm>
              <a:off x="3978389" y="311834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7" name="object 4067"/>
            <p:cNvSpPr/>
            <p:nvPr/>
          </p:nvSpPr>
          <p:spPr>
            <a:xfrm>
              <a:off x="3978389" y="3115144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2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1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8" name="object 4068"/>
            <p:cNvSpPr/>
            <p:nvPr/>
          </p:nvSpPr>
          <p:spPr>
            <a:xfrm>
              <a:off x="3978389" y="311354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9" name="object 4069"/>
            <p:cNvSpPr/>
            <p:nvPr/>
          </p:nvSpPr>
          <p:spPr>
            <a:xfrm>
              <a:off x="3978389" y="311194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0" name="object 4070"/>
            <p:cNvSpPr/>
            <p:nvPr/>
          </p:nvSpPr>
          <p:spPr>
            <a:xfrm>
              <a:off x="3978389" y="311034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1" name="object 4071"/>
            <p:cNvSpPr/>
            <p:nvPr/>
          </p:nvSpPr>
          <p:spPr>
            <a:xfrm>
              <a:off x="3978389" y="3107143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2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12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2" name="object 4072"/>
            <p:cNvSpPr/>
            <p:nvPr/>
          </p:nvSpPr>
          <p:spPr>
            <a:xfrm>
              <a:off x="3978389" y="3105543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3" name="object 4073"/>
            <p:cNvSpPr/>
            <p:nvPr/>
          </p:nvSpPr>
          <p:spPr>
            <a:xfrm>
              <a:off x="3978389" y="3103943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4" name="object 4074"/>
            <p:cNvSpPr/>
            <p:nvPr/>
          </p:nvSpPr>
          <p:spPr>
            <a:xfrm>
              <a:off x="3978389" y="3102343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5" name="object 4075"/>
            <p:cNvSpPr/>
            <p:nvPr/>
          </p:nvSpPr>
          <p:spPr>
            <a:xfrm>
              <a:off x="3978389" y="3100743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6" name="object 4076"/>
            <p:cNvSpPr/>
            <p:nvPr/>
          </p:nvSpPr>
          <p:spPr>
            <a:xfrm>
              <a:off x="3978389" y="3097542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7" name="object 4077"/>
            <p:cNvSpPr/>
            <p:nvPr/>
          </p:nvSpPr>
          <p:spPr>
            <a:xfrm>
              <a:off x="3978389" y="30959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8" name="object 4078"/>
            <p:cNvSpPr/>
            <p:nvPr/>
          </p:nvSpPr>
          <p:spPr>
            <a:xfrm>
              <a:off x="3978389" y="30943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9" name="object 4079"/>
            <p:cNvSpPr/>
            <p:nvPr/>
          </p:nvSpPr>
          <p:spPr>
            <a:xfrm>
              <a:off x="3978389" y="30927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0" name="object 4080"/>
            <p:cNvSpPr/>
            <p:nvPr/>
          </p:nvSpPr>
          <p:spPr>
            <a:xfrm>
              <a:off x="3978389" y="3091141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1" name="object 4081"/>
            <p:cNvSpPr/>
            <p:nvPr/>
          </p:nvSpPr>
          <p:spPr>
            <a:xfrm>
              <a:off x="3978389" y="3087941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2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1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2" name="object 4082"/>
            <p:cNvSpPr/>
            <p:nvPr/>
          </p:nvSpPr>
          <p:spPr>
            <a:xfrm>
              <a:off x="3978389" y="3086341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3" name="object 4083"/>
            <p:cNvSpPr/>
            <p:nvPr/>
          </p:nvSpPr>
          <p:spPr>
            <a:xfrm>
              <a:off x="3978389" y="3084741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4" name="object 4084"/>
            <p:cNvSpPr/>
            <p:nvPr/>
          </p:nvSpPr>
          <p:spPr>
            <a:xfrm>
              <a:off x="3978389" y="3083140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5" name="object 4085"/>
            <p:cNvSpPr/>
            <p:nvPr/>
          </p:nvSpPr>
          <p:spPr>
            <a:xfrm>
              <a:off x="3978389" y="3081540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6" name="object 4086"/>
            <p:cNvSpPr/>
            <p:nvPr/>
          </p:nvSpPr>
          <p:spPr>
            <a:xfrm>
              <a:off x="3978389" y="3079940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7" name="object 4087"/>
            <p:cNvSpPr/>
            <p:nvPr/>
          </p:nvSpPr>
          <p:spPr>
            <a:xfrm>
              <a:off x="3978389" y="3078340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8" name="object 4088"/>
            <p:cNvSpPr/>
            <p:nvPr/>
          </p:nvSpPr>
          <p:spPr>
            <a:xfrm>
              <a:off x="3978389" y="3075139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1612"/>
                  </a:move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12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9" name="object 4089"/>
            <p:cNvSpPr/>
            <p:nvPr/>
          </p:nvSpPr>
          <p:spPr>
            <a:xfrm>
              <a:off x="3978389" y="3071939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0" name="object 4090"/>
            <p:cNvSpPr/>
            <p:nvPr/>
          </p:nvSpPr>
          <p:spPr>
            <a:xfrm>
              <a:off x="3978389" y="3070339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1" name="object 4091"/>
            <p:cNvSpPr/>
            <p:nvPr/>
          </p:nvSpPr>
          <p:spPr>
            <a:xfrm>
              <a:off x="3978389" y="30687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2" name="object 4092"/>
            <p:cNvSpPr/>
            <p:nvPr/>
          </p:nvSpPr>
          <p:spPr>
            <a:xfrm>
              <a:off x="3978389" y="30671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3" name="object 4093"/>
            <p:cNvSpPr/>
            <p:nvPr/>
          </p:nvSpPr>
          <p:spPr>
            <a:xfrm>
              <a:off x="3978389" y="30655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4" name="object 4094"/>
            <p:cNvSpPr/>
            <p:nvPr/>
          </p:nvSpPr>
          <p:spPr>
            <a:xfrm>
              <a:off x="3978389" y="30639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5" name="object 4095"/>
            <p:cNvSpPr/>
            <p:nvPr/>
          </p:nvSpPr>
          <p:spPr>
            <a:xfrm>
              <a:off x="3978389" y="30623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6" name="object 4096"/>
            <p:cNvSpPr/>
            <p:nvPr/>
          </p:nvSpPr>
          <p:spPr>
            <a:xfrm>
              <a:off x="3978389" y="306073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7" name="object 4097"/>
            <p:cNvSpPr/>
            <p:nvPr/>
          </p:nvSpPr>
          <p:spPr>
            <a:xfrm>
              <a:off x="3978389" y="305913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8" name="object 4098"/>
            <p:cNvSpPr/>
            <p:nvPr/>
          </p:nvSpPr>
          <p:spPr>
            <a:xfrm>
              <a:off x="3978389" y="3055937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9" name="object 4099"/>
            <p:cNvSpPr/>
            <p:nvPr/>
          </p:nvSpPr>
          <p:spPr>
            <a:xfrm>
              <a:off x="3978389" y="305433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0" name="object 4100"/>
            <p:cNvSpPr/>
            <p:nvPr/>
          </p:nvSpPr>
          <p:spPr>
            <a:xfrm>
              <a:off x="3978389" y="3051149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1" name="object 4101"/>
            <p:cNvSpPr/>
            <p:nvPr/>
          </p:nvSpPr>
          <p:spPr>
            <a:xfrm>
              <a:off x="3978389" y="3049549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0" y="0"/>
                  </a:moveTo>
                  <a:lnTo>
                    <a:pt x="0" y="1600"/>
                  </a:lnTo>
                  <a:lnTo>
                    <a:pt x="479513" y="1600"/>
                  </a:lnTo>
                  <a:lnTo>
                    <a:pt x="479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2" name="object 4102"/>
            <p:cNvSpPr/>
            <p:nvPr/>
          </p:nvSpPr>
          <p:spPr>
            <a:xfrm>
              <a:off x="3978389" y="3046348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4795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3" name="object 4103"/>
            <p:cNvSpPr/>
            <p:nvPr/>
          </p:nvSpPr>
          <p:spPr>
            <a:xfrm>
              <a:off x="3978389" y="304474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4" name="object 4104"/>
            <p:cNvSpPr/>
            <p:nvPr/>
          </p:nvSpPr>
          <p:spPr>
            <a:xfrm>
              <a:off x="3978389" y="3041548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013" y="32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140957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5" name="object 4105"/>
            <p:cNvSpPr/>
            <p:nvPr/>
          </p:nvSpPr>
          <p:spPr>
            <a:xfrm>
              <a:off x="3978389" y="303994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6" name="object 4106"/>
            <p:cNvSpPr/>
            <p:nvPr/>
          </p:nvSpPr>
          <p:spPr>
            <a:xfrm>
              <a:off x="3978389" y="303834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7" name="object 4107"/>
            <p:cNvSpPr/>
            <p:nvPr/>
          </p:nvSpPr>
          <p:spPr>
            <a:xfrm>
              <a:off x="3978389" y="303674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8" name="object 4108"/>
            <p:cNvSpPr/>
            <p:nvPr/>
          </p:nvSpPr>
          <p:spPr>
            <a:xfrm>
              <a:off x="3978389" y="303514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9" name="object 4109"/>
            <p:cNvSpPr/>
            <p:nvPr/>
          </p:nvSpPr>
          <p:spPr>
            <a:xfrm>
              <a:off x="3978389" y="3033547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0" name="object 4110"/>
            <p:cNvSpPr/>
            <p:nvPr/>
          </p:nvSpPr>
          <p:spPr>
            <a:xfrm>
              <a:off x="3978389" y="3031946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1" name="object 4111"/>
            <p:cNvSpPr/>
            <p:nvPr/>
          </p:nvSpPr>
          <p:spPr>
            <a:xfrm>
              <a:off x="3978389" y="3030346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2" name="object 4112"/>
            <p:cNvSpPr/>
            <p:nvPr/>
          </p:nvSpPr>
          <p:spPr>
            <a:xfrm>
              <a:off x="3978389" y="3028746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3" name="object 4113"/>
            <p:cNvSpPr/>
            <p:nvPr/>
          </p:nvSpPr>
          <p:spPr>
            <a:xfrm>
              <a:off x="3978389" y="3025546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013" y="32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140957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4" name="object 4114"/>
            <p:cNvSpPr/>
            <p:nvPr/>
          </p:nvSpPr>
          <p:spPr>
            <a:xfrm>
              <a:off x="3978389" y="302394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5" name="object 4115"/>
            <p:cNvSpPr/>
            <p:nvPr/>
          </p:nvSpPr>
          <p:spPr>
            <a:xfrm>
              <a:off x="3978389" y="302234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6" name="object 4116"/>
            <p:cNvSpPr/>
            <p:nvPr/>
          </p:nvSpPr>
          <p:spPr>
            <a:xfrm>
              <a:off x="3978389" y="3019145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013" y="32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140957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7" name="object 4117"/>
            <p:cNvSpPr/>
            <p:nvPr/>
          </p:nvSpPr>
          <p:spPr>
            <a:xfrm>
              <a:off x="3978389" y="3017545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8" name="object 4118"/>
            <p:cNvSpPr/>
            <p:nvPr/>
          </p:nvSpPr>
          <p:spPr>
            <a:xfrm>
              <a:off x="3978389" y="301594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9" name="object 4119"/>
            <p:cNvSpPr/>
            <p:nvPr/>
          </p:nvSpPr>
          <p:spPr>
            <a:xfrm>
              <a:off x="3978389" y="3012744"/>
              <a:ext cx="480059" cy="3810"/>
            </a:xfrm>
            <a:custGeom>
              <a:avLst/>
              <a:gdLst/>
              <a:ahLst/>
              <a:cxnLst/>
              <a:rect l="l" t="t" r="r" b="b"/>
              <a:pathLst>
                <a:path w="480060" h="3810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013" y="32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3810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140957" y="3200"/>
                  </a:lnTo>
                  <a:lnTo>
                    <a:pt x="479513" y="32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0" name="object 4120"/>
            <p:cNvSpPr/>
            <p:nvPr/>
          </p:nvSpPr>
          <p:spPr>
            <a:xfrm>
              <a:off x="3978389" y="301114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1" name="object 4121"/>
            <p:cNvSpPr/>
            <p:nvPr/>
          </p:nvSpPr>
          <p:spPr>
            <a:xfrm>
              <a:off x="3978389" y="3009544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2" name="object 4122"/>
            <p:cNvSpPr/>
            <p:nvPr/>
          </p:nvSpPr>
          <p:spPr>
            <a:xfrm>
              <a:off x="3978389" y="3007943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3" name="object 4123"/>
            <p:cNvSpPr/>
            <p:nvPr/>
          </p:nvSpPr>
          <p:spPr>
            <a:xfrm>
              <a:off x="3978389" y="3006343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4" name="object 4124"/>
            <p:cNvSpPr/>
            <p:nvPr/>
          </p:nvSpPr>
          <p:spPr>
            <a:xfrm>
              <a:off x="3978389" y="3004743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5" name="object 4125"/>
            <p:cNvSpPr/>
            <p:nvPr/>
          </p:nvSpPr>
          <p:spPr>
            <a:xfrm>
              <a:off x="3978389" y="3003143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6" name="object 4126"/>
            <p:cNvSpPr/>
            <p:nvPr/>
          </p:nvSpPr>
          <p:spPr>
            <a:xfrm>
              <a:off x="3978389" y="3001543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7" name="object 4127"/>
            <p:cNvSpPr/>
            <p:nvPr/>
          </p:nvSpPr>
          <p:spPr>
            <a:xfrm>
              <a:off x="3978389" y="29999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8" name="object 4128"/>
            <p:cNvSpPr/>
            <p:nvPr/>
          </p:nvSpPr>
          <p:spPr>
            <a:xfrm>
              <a:off x="3978389" y="29983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9" name="object 4129"/>
            <p:cNvSpPr/>
            <p:nvPr/>
          </p:nvSpPr>
          <p:spPr>
            <a:xfrm>
              <a:off x="3978389" y="29967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0" name="object 4130"/>
            <p:cNvSpPr/>
            <p:nvPr/>
          </p:nvSpPr>
          <p:spPr>
            <a:xfrm>
              <a:off x="3978389" y="29951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1" name="object 4131"/>
            <p:cNvSpPr/>
            <p:nvPr/>
          </p:nvSpPr>
          <p:spPr>
            <a:xfrm>
              <a:off x="3978389" y="2993542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2" name="object 4132"/>
            <p:cNvSpPr/>
            <p:nvPr/>
          </p:nvSpPr>
          <p:spPr>
            <a:xfrm>
              <a:off x="3978389" y="2991941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3" name="object 4133"/>
            <p:cNvSpPr/>
            <p:nvPr/>
          </p:nvSpPr>
          <p:spPr>
            <a:xfrm>
              <a:off x="3978389" y="2990341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8101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013" y="1600"/>
                  </a:lnTo>
                  <a:lnTo>
                    <a:pt x="81013" y="0"/>
                  </a:lnTo>
                  <a:close/>
                </a:path>
                <a:path w="480060" h="1905">
                  <a:moveTo>
                    <a:pt x="479513" y="0"/>
                  </a:moveTo>
                  <a:lnTo>
                    <a:pt x="140957" y="0"/>
                  </a:lnTo>
                  <a:lnTo>
                    <a:pt x="140957" y="1600"/>
                  </a:lnTo>
                  <a:lnTo>
                    <a:pt x="479513" y="1600"/>
                  </a:lnTo>
                  <a:lnTo>
                    <a:pt x="479513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4" name="object 4134"/>
            <p:cNvSpPr/>
            <p:nvPr/>
          </p:nvSpPr>
          <p:spPr>
            <a:xfrm>
              <a:off x="3978872" y="2988741"/>
              <a:ext cx="478790" cy="1905"/>
            </a:xfrm>
            <a:custGeom>
              <a:avLst/>
              <a:gdLst/>
              <a:ahLst/>
              <a:cxnLst/>
              <a:rect l="l" t="t" r="r" b="b"/>
              <a:pathLst>
                <a:path w="478789" h="1905">
                  <a:moveTo>
                    <a:pt x="805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0530" y="1600"/>
                  </a:lnTo>
                  <a:lnTo>
                    <a:pt x="80530" y="0"/>
                  </a:lnTo>
                  <a:close/>
                </a:path>
                <a:path w="478789" h="1905">
                  <a:moveTo>
                    <a:pt x="478599" y="0"/>
                  </a:moveTo>
                  <a:lnTo>
                    <a:pt x="140474" y="0"/>
                  </a:lnTo>
                  <a:lnTo>
                    <a:pt x="140474" y="1600"/>
                  </a:lnTo>
                  <a:lnTo>
                    <a:pt x="478599" y="1600"/>
                  </a:lnTo>
                  <a:lnTo>
                    <a:pt x="478599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5" name="object 4135"/>
            <p:cNvSpPr/>
            <p:nvPr/>
          </p:nvSpPr>
          <p:spPr>
            <a:xfrm>
              <a:off x="3978884" y="2987141"/>
              <a:ext cx="478790" cy="1905"/>
            </a:xfrm>
            <a:custGeom>
              <a:avLst/>
              <a:gdLst/>
              <a:ahLst/>
              <a:cxnLst/>
              <a:rect l="l" t="t" r="r" b="b"/>
              <a:pathLst>
                <a:path w="478789" h="1905">
                  <a:moveTo>
                    <a:pt x="8051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0518" y="1600"/>
                  </a:lnTo>
                  <a:lnTo>
                    <a:pt x="80518" y="0"/>
                  </a:lnTo>
                  <a:close/>
                </a:path>
                <a:path w="478789" h="1905">
                  <a:moveTo>
                    <a:pt x="478586" y="0"/>
                  </a:moveTo>
                  <a:lnTo>
                    <a:pt x="140462" y="0"/>
                  </a:lnTo>
                  <a:lnTo>
                    <a:pt x="140462" y="1600"/>
                  </a:lnTo>
                  <a:lnTo>
                    <a:pt x="478586" y="1600"/>
                  </a:lnTo>
                  <a:lnTo>
                    <a:pt x="478586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6" name="object 4136"/>
            <p:cNvSpPr/>
            <p:nvPr/>
          </p:nvSpPr>
          <p:spPr>
            <a:xfrm>
              <a:off x="3980535" y="2985541"/>
              <a:ext cx="475615" cy="1905"/>
            </a:xfrm>
            <a:custGeom>
              <a:avLst/>
              <a:gdLst/>
              <a:ahLst/>
              <a:cxnLst/>
              <a:rect l="l" t="t" r="r" b="b"/>
              <a:pathLst>
                <a:path w="475614" h="1905">
                  <a:moveTo>
                    <a:pt x="7886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8867" y="1600"/>
                  </a:lnTo>
                  <a:lnTo>
                    <a:pt x="78867" y="0"/>
                  </a:lnTo>
                  <a:close/>
                </a:path>
                <a:path w="475614" h="1905">
                  <a:moveTo>
                    <a:pt x="475538" y="0"/>
                  </a:moveTo>
                  <a:lnTo>
                    <a:pt x="138811" y="0"/>
                  </a:lnTo>
                  <a:lnTo>
                    <a:pt x="138811" y="1600"/>
                  </a:lnTo>
                  <a:lnTo>
                    <a:pt x="475538" y="1600"/>
                  </a:lnTo>
                  <a:lnTo>
                    <a:pt x="475538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7" name="object 4137"/>
            <p:cNvSpPr/>
            <p:nvPr/>
          </p:nvSpPr>
          <p:spPr>
            <a:xfrm>
              <a:off x="3982186" y="2983940"/>
              <a:ext cx="473075" cy="1905"/>
            </a:xfrm>
            <a:custGeom>
              <a:avLst/>
              <a:gdLst/>
              <a:ahLst/>
              <a:cxnLst/>
              <a:rect l="l" t="t" r="r" b="b"/>
              <a:pathLst>
                <a:path w="473075" h="1905">
                  <a:moveTo>
                    <a:pt x="7721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7216" y="1600"/>
                  </a:lnTo>
                  <a:lnTo>
                    <a:pt x="77216" y="0"/>
                  </a:lnTo>
                  <a:close/>
                </a:path>
                <a:path w="473075" h="1905">
                  <a:moveTo>
                    <a:pt x="472490" y="0"/>
                  </a:moveTo>
                  <a:lnTo>
                    <a:pt x="137160" y="0"/>
                  </a:lnTo>
                  <a:lnTo>
                    <a:pt x="137160" y="1600"/>
                  </a:lnTo>
                  <a:lnTo>
                    <a:pt x="472490" y="1600"/>
                  </a:lnTo>
                  <a:lnTo>
                    <a:pt x="47249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8" name="object 4138"/>
            <p:cNvSpPr/>
            <p:nvPr/>
          </p:nvSpPr>
          <p:spPr>
            <a:xfrm>
              <a:off x="3983825" y="2980740"/>
              <a:ext cx="469900" cy="3810"/>
            </a:xfrm>
            <a:custGeom>
              <a:avLst/>
              <a:gdLst/>
              <a:ahLst/>
              <a:cxnLst/>
              <a:rect l="l" t="t" r="r" b="b"/>
              <a:pathLst>
                <a:path w="469900" h="3810">
                  <a:moveTo>
                    <a:pt x="75577" y="0"/>
                  </a:moveTo>
                  <a:lnTo>
                    <a:pt x="1651" y="0"/>
                  </a:lnTo>
                  <a:lnTo>
                    <a:pt x="1651" y="160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5577" y="3200"/>
                  </a:lnTo>
                  <a:lnTo>
                    <a:pt x="75577" y="1600"/>
                  </a:lnTo>
                  <a:lnTo>
                    <a:pt x="75577" y="0"/>
                  </a:lnTo>
                  <a:close/>
                </a:path>
                <a:path w="469900" h="3810">
                  <a:moveTo>
                    <a:pt x="469455" y="1600"/>
                  </a:moveTo>
                  <a:lnTo>
                    <a:pt x="468045" y="1600"/>
                  </a:lnTo>
                  <a:lnTo>
                    <a:pt x="468045" y="0"/>
                  </a:lnTo>
                  <a:lnTo>
                    <a:pt x="135521" y="0"/>
                  </a:lnTo>
                  <a:lnTo>
                    <a:pt x="135521" y="1600"/>
                  </a:lnTo>
                  <a:lnTo>
                    <a:pt x="135521" y="3200"/>
                  </a:lnTo>
                  <a:lnTo>
                    <a:pt x="469455" y="3200"/>
                  </a:lnTo>
                  <a:lnTo>
                    <a:pt x="469455" y="160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9" name="object 4139"/>
            <p:cNvSpPr/>
            <p:nvPr/>
          </p:nvSpPr>
          <p:spPr>
            <a:xfrm>
              <a:off x="3987126" y="2979140"/>
              <a:ext cx="463550" cy="1905"/>
            </a:xfrm>
            <a:custGeom>
              <a:avLst/>
              <a:gdLst/>
              <a:ahLst/>
              <a:cxnLst/>
              <a:rect l="l" t="t" r="r" b="b"/>
              <a:pathLst>
                <a:path w="463550" h="1905">
                  <a:moveTo>
                    <a:pt x="7227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2275" y="1600"/>
                  </a:lnTo>
                  <a:lnTo>
                    <a:pt x="72275" y="0"/>
                  </a:lnTo>
                  <a:close/>
                </a:path>
                <a:path w="463550" h="1905">
                  <a:moveTo>
                    <a:pt x="463346" y="0"/>
                  </a:moveTo>
                  <a:lnTo>
                    <a:pt x="132219" y="0"/>
                  </a:lnTo>
                  <a:lnTo>
                    <a:pt x="132219" y="1600"/>
                  </a:lnTo>
                  <a:lnTo>
                    <a:pt x="463346" y="1600"/>
                  </a:lnTo>
                  <a:lnTo>
                    <a:pt x="463346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0" name="object 4140"/>
            <p:cNvSpPr/>
            <p:nvPr/>
          </p:nvSpPr>
          <p:spPr>
            <a:xfrm>
              <a:off x="3988778" y="2977540"/>
              <a:ext cx="460375" cy="1905"/>
            </a:xfrm>
            <a:custGeom>
              <a:avLst/>
              <a:gdLst/>
              <a:ahLst/>
              <a:cxnLst/>
              <a:rect l="l" t="t" r="r" b="b"/>
              <a:pathLst>
                <a:path w="460375" h="1905">
                  <a:moveTo>
                    <a:pt x="7062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0624" y="1600"/>
                  </a:lnTo>
                  <a:lnTo>
                    <a:pt x="70624" y="0"/>
                  </a:lnTo>
                  <a:close/>
                </a:path>
                <a:path w="460375" h="1905">
                  <a:moveTo>
                    <a:pt x="460298" y="0"/>
                  </a:moveTo>
                  <a:lnTo>
                    <a:pt x="130568" y="0"/>
                  </a:lnTo>
                  <a:lnTo>
                    <a:pt x="130568" y="1600"/>
                  </a:lnTo>
                  <a:lnTo>
                    <a:pt x="460298" y="1600"/>
                  </a:lnTo>
                  <a:lnTo>
                    <a:pt x="460298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1" name="object 4141"/>
            <p:cNvSpPr/>
            <p:nvPr/>
          </p:nvSpPr>
          <p:spPr>
            <a:xfrm>
              <a:off x="3990428" y="2975939"/>
              <a:ext cx="457834" cy="1905"/>
            </a:xfrm>
            <a:custGeom>
              <a:avLst/>
              <a:gdLst/>
              <a:ahLst/>
              <a:cxnLst/>
              <a:rect l="l" t="t" r="r" b="b"/>
              <a:pathLst>
                <a:path w="457835" h="1905">
                  <a:moveTo>
                    <a:pt x="6897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8973" y="1600"/>
                  </a:lnTo>
                  <a:lnTo>
                    <a:pt x="68973" y="0"/>
                  </a:lnTo>
                  <a:close/>
                </a:path>
                <a:path w="457835" h="1905">
                  <a:moveTo>
                    <a:pt x="457250" y="0"/>
                  </a:moveTo>
                  <a:lnTo>
                    <a:pt x="128917" y="0"/>
                  </a:lnTo>
                  <a:lnTo>
                    <a:pt x="128917" y="1600"/>
                  </a:lnTo>
                  <a:lnTo>
                    <a:pt x="457250" y="1600"/>
                  </a:lnTo>
                  <a:lnTo>
                    <a:pt x="45725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2" name="object 4142"/>
            <p:cNvSpPr/>
            <p:nvPr/>
          </p:nvSpPr>
          <p:spPr>
            <a:xfrm>
              <a:off x="3992079" y="2974339"/>
              <a:ext cx="454659" cy="1905"/>
            </a:xfrm>
            <a:custGeom>
              <a:avLst/>
              <a:gdLst/>
              <a:ahLst/>
              <a:cxnLst/>
              <a:rect l="l" t="t" r="r" b="b"/>
              <a:pathLst>
                <a:path w="454660" h="1905">
                  <a:moveTo>
                    <a:pt x="6732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7322" y="1600"/>
                  </a:lnTo>
                  <a:lnTo>
                    <a:pt x="67322" y="0"/>
                  </a:lnTo>
                  <a:close/>
                </a:path>
                <a:path w="454660" h="1905">
                  <a:moveTo>
                    <a:pt x="454190" y="0"/>
                  </a:moveTo>
                  <a:lnTo>
                    <a:pt x="127266" y="0"/>
                  </a:lnTo>
                  <a:lnTo>
                    <a:pt x="127266" y="1600"/>
                  </a:lnTo>
                  <a:lnTo>
                    <a:pt x="454190" y="1600"/>
                  </a:lnTo>
                  <a:lnTo>
                    <a:pt x="45419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3" name="object 4143"/>
            <p:cNvSpPr/>
            <p:nvPr/>
          </p:nvSpPr>
          <p:spPr>
            <a:xfrm>
              <a:off x="3993731" y="2972739"/>
              <a:ext cx="451484" cy="1905"/>
            </a:xfrm>
            <a:custGeom>
              <a:avLst/>
              <a:gdLst/>
              <a:ahLst/>
              <a:cxnLst/>
              <a:rect l="l" t="t" r="r" b="b"/>
              <a:pathLst>
                <a:path w="451485" h="1905">
                  <a:moveTo>
                    <a:pt x="6567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5671" y="1600"/>
                  </a:lnTo>
                  <a:lnTo>
                    <a:pt x="65671" y="0"/>
                  </a:lnTo>
                  <a:close/>
                </a:path>
                <a:path w="451485" h="1905">
                  <a:moveTo>
                    <a:pt x="451142" y="0"/>
                  </a:moveTo>
                  <a:lnTo>
                    <a:pt x="125615" y="0"/>
                  </a:lnTo>
                  <a:lnTo>
                    <a:pt x="125615" y="1600"/>
                  </a:lnTo>
                  <a:lnTo>
                    <a:pt x="451142" y="1600"/>
                  </a:lnTo>
                  <a:lnTo>
                    <a:pt x="451142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4" name="object 4144"/>
            <p:cNvSpPr/>
            <p:nvPr/>
          </p:nvSpPr>
          <p:spPr>
            <a:xfrm>
              <a:off x="3995382" y="2971139"/>
              <a:ext cx="448309" cy="1905"/>
            </a:xfrm>
            <a:custGeom>
              <a:avLst/>
              <a:gdLst/>
              <a:ahLst/>
              <a:cxnLst/>
              <a:rect l="l" t="t" r="r" b="b"/>
              <a:pathLst>
                <a:path w="448310" h="1905">
                  <a:moveTo>
                    <a:pt x="6402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4020" y="1600"/>
                  </a:lnTo>
                  <a:lnTo>
                    <a:pt x="64020" y="0"/>
                  </a:lnTo>
                  <a:close/>
                </a:path>
                <a:path w="448310" h="1905">
                  <a:moveTo>
                    <a:pt x="448094" y="0"/>
                  </a:moveTo>
                  <a:lnTo>
                    <a:pt x="123964" y="0"/>
                  </a:lnTo>
                  <a:lnTo>
                    <a:pt x="123964" y="1600"/>
                  </a:lnTo>
                  <a:lnTo>
                    <a:pt x="448094" y="1600"/>
                  </a:lnTo>
                  <a:lnTo>
                    <a:pt x="448094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5" name="object 4145"/>
            <p:cNvSpPr/>
            <p:nvPr/>
          </p:nvSpPr>
          <p:spPr>
            <a:xfrm>
              <a:off x="3997032" y="2969539"/>
              <a:ext cx="445134" cy="1905"/>
            </a:xfrm>
            <a:custGeom>
              <a:avLst/>
              <a:gdLst/>
              <a:ahLst/>
              <a:cxnLst/>
              <a:rect l="l" t="t" r="r" b="b"/>
              <a:pathLst>
                <a:path w="445135" h="1905">
                  <a:moveTo>
                    <a:pt x="6236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2369" y="1600"/>
                  </a:lnTo>
                  <a:lnTo>
                    <a:pt x="62369" y="0"/>
                  </a:lnTo>
                  <a:close/>
                </a:path>
                <a:path w="445135" h="1905">
                  <a:moveTo>
                    <a:pt x="445046" y="0"/>
                  </a:moveTo>
                  <a:lnTo>
                    <a:pt x="122313" y="0"/>
                  </a:lnTo>
                  <a:lnTo>
                    <a:pt x="122313" y="1600"/>
                  </a:lnTo>
                  <a:lnTo>
                    <a:pt x="445046" y="1600"/>
                  </a:lnTo>
                  <a:lnTo>
                    <a:pt x="445046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6" name="object 4146"/>
            <p:cNvSpPr/>
            <p:nvPr/>
          </p:nvSpPr>
          <p:spPr>
            <a:xfrm>
              <a:off x="3998684" y="2967938"/>
              <a:ext cx="442595" cy="1905"/>
            </a:xfrm>
            <a:custGeom>
              <a:avLst/>
              <a:gdLst/>
              <a:ahLst/>
              <a:cxnLst/>
              <a:rect l="l" t="t" r="r" b="b"/>
              <a:pathLst>
                <a:path w="442595" h="1905">
                  <a:moveTo>
                    <a:pt x="6071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0718" y="1600"/>
                  </a:lnTo>
                  <a:lnTo>
                    <a:pt x="60718" y="0"/>
                  </a:lnTo>
                  <a:close/>
                </a:path>
                <a:path w="442595" h="1905">
                  <a:moveTo>
                    <a:pt x="441985" y="0"/>
                  </a:moveTo>
                  <a:lnTo>
                    <a:pt x="120662" y="0"/>
                  </a:lnTo>
                  <a:lnTo>
                    <a:pt x="120662" y="1600"/>
                  </a:lnTo>
                  <a:lnTo>
                    <a:pt x="441985" y="1600"/>
                  </a:lnTo>
                  <a:lnTo>
                    <a:pt x="441985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7" name="object 4147"/>
            <p:cNvSpPr/>
            <p:nvPr/>
          </p:nvSpPr>
          <p:spPr>
            <a:xfrm>
              <a:off x="4000335" y="2966338"/>
              <a:ext cx="439420" cy="1905"/>
            </a:xfrm>
            <a:custGeom>
              <a:avLst/>
              <a:gdLst/>
              <a:ahLst/>
              <a:cxnLst/>
              <a:rect l="l" t="t" r="r" b="b"/>
              <a:pathLst>
                <a:path w="439420" h="1905">
                  <a:moveTo>
                    <a:pt x="5906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9067" y="1600"/>
                  </a:lnTo>
                  <a:lnTo>
                    <a:pt x="59067" y="0"/>
                  </a:lnTo>
                  <a:close/>
                </a:path>
                <a:path w="439420" h="1905">
                  <a:moveTo>
                    <a:pt x="438937" y="0"/>
                  </a:moveTo>
                  <a:lnTo>
                    <a:pt x="119011" y="0"/>
                  </a:lnTo>
                  <a:lnTo>
                    <a:pt x="119011" y="1600"/>
                  </a:lnTo>
                  <a:lnTo>
                    <a:pt x="438937" y="1600"/>
                  </a:lnTo>
                  <a:lnTo>
                    <a:pt x="438937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8" name="object 4148"/>
            <p:cNvSpPr/>
            <p:nvPr/>
          </p:nvSpPr>
          <p:spPr>
            <a:xfrm>
              <a:off x="4001985" y="2964738"/>
              <a:ext cx="436245" cy="1905"/>
            </a:xfrm>
            <a:custGeom>
              <a:avLst/>
              <a:gdLst/>
              <a:ahLst/>
              <a:cxnLst/>
              <a:rect l="l" t="t" r="r" b="b"/>
              <a:pathLst>
                <a:path w="436245" h="1905">
                  <a:moveTo>
                    <a:pt x="5741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7416" y="1600"/>
                  </a:lnTo>
                  <a:lnTo>
                    <a:pt x="57416" y="0"/>
                  </a:lnTo>
                  <a:close/>
                </a:path>
                <a:path w="436245" h="1905">
                  <a:moveTo>
                    <a:pt x="435889" y="0"/>
                  </a:moveTo>
                  <a:lnTo>
                    <a:pt x="117360" y="0"/>
                  </a:lnTo>
                  <a:lnTo>
                    <a:pt x="117360" y="1600"/>
                  </a:lnTo>
                  <a:lnTo>
                    <a:pt x="435889" y="1600"/>
                  </a:lnTo>
                  <a:lnTo>
                    <a:pt x="435889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9" name="object 4149"/>
            <p:cNvSpPr/>
            <p:nvPr/>
          </p:nvSpPr>
          <p:spPr>
            <a:xfrm>
              <a:off x="4003637" y="2963138"/>
              <a:ext cx="433070" cy="1905"/>
            </a:xfrm>
            <a:custGeom>
              <a:avLst/>
              <a:gdLst/>
              <a:ahLst/>
              <a:cxnLst/>
              <a:rect l="l" t="t" r="r" b="b"/>
              <a:pathLst>
                <a:path w="433070" h="1905">
                  <a:moveTo>
                    <a:pt x="5576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5765" y="1600"/>
                  </a:lnTo>
                  <a:lnTo>
                    <a:pt x="55765" y="0"/>
                  </a:lnTo>
                  <a:close/>
                </a:path>
                <a:path w="433070" h="1905">
                  <a:moveTo>
                    <a:pt x="432841" y="0"/>
                  </a:moveTo>
                  <a:lnTo>
                    <a:pt x="115709" y="0"/>
                  </a:lnTo>
                  <a:lnTo>
                    <a:pt x="115709" y="1600"/>
                  </a:lnTo>
                  <a:lnTo>
                    <a:pt x="432841" y="1600"/>
                  </a:lnTo>
                  <a:lnTo>
                    <a:pt x="432841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0" name="object 4150"/>
            <p:cNvSpPr/>
            <p:nvPr/>
          </p:nvSpPr>
          <p:spPr>
            <a:xfrm>
              <a:off x="4005288" y="2961538"/>
              <a:ext cx="429895" cy="1905"/>
            </a:xfrm>
            <a:custGeom>
              <a:avLst/>
              <a:gdLst/>
              <a:ahLst/>
              <a:cxnLst/>
              <a:rect l="l" t="t" r="r" b="b"/>
              <a:pathLst>
                <a:path w="429895" h="1905">
                  <a:moveTo>
                    <a:pt x="5411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114" y="1600"/>
                  </a:lnTo>
                  <a:lnTo>
                    <a:pt x="54114" y="0"/>
                  </a:lnTo>
                  <a:close/>
                </a:path>
                <a:path w="429895" h="1905">
                  <a:moveTo>
                    <a:pt x="429793" y="0"/>
                  </a:moveTo>
                  <a:lnTo>
                    <a:pt x="114058" y="0"/>
                  </a:lnTo>
                  <a:lnTo>
                    <a:pt x="114058" y="1600"/>
                  </a:lnTo>
                  <a:lnTo>
                    <a:pt x="429793" y="1600"/>
                  </a:lnTo>
                  <a:lnTo>
                    <a:pt x="429793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1" name="object 4151"/>
            <p:cNvSpPr/>
            <p:nvPr/>
          </p:nvSpPr>
          <p:spPr>
            <a:xfrm>
              <a:off x="4006938" y="2959937"/>
              <a:ext cx="427355" cy="1905"/>
            </a:xfrm>
            <a:custGeom>
              <a:avLst/>
              <a:gdLst/>
              <a:ahLst/>
              <a:cxnLst/>
              <a:rect l="l" t="t" r="r" b="b"/>
              <a:pathLst>
                <a:path w="427354" h="1905">
                  <a:moveTo>
                    <a:pt x="5246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2463" y="1600"/>
                  </a:lnTo>
                  <a:lnTo>
                    <a:pt x="52463" y="0"/>
                  </a:lnTo>
                  <a:close/>
                </a:path>
                <a:path w="427354" h="1905">
                  <a:moveTo>
                    <a:pt x="426732" y="0"/>
                  </a:moveTo>
                  <a:lnTo>
                    <a:pt x="112407" y="0"/>
                  </a:lnTo>
                  <a:lnTo>
                    <a:pt x="112407" y="1600"/>
                  </a:lnTo>
                  <a:lnTo>
                    <a:pt x="426732" y="1600"/>
                  </a:lnTo>
                  <a:lnTo>
                    <a:pt x="426732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2" name="object 4152"/>
            <p:cNvSpPr/>
            <p:nvPr/>
          </p:nvSpPr>
          <p:spPr>
            <a:xfrm>
              <a:off x="4008590" y="2958337"/>
              <a:ext cx="424180" cy="1905"/>
            </a:xfrm>
            <a:custGeom>
              <a:avLst/>
              <a:gdLst/>
              <a:ahLst/>
              <a:cxnLst/>
              <a:rect l="l" t="t" r="r" b="b"/>
              <a:pathLst>
                <a:path w="424179" h="1905">
                  <a:moveTo>
                    <a:pt x="5081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0812" y="1600"/>
                  </a:lnTo>
                  <a:lnTo>
                    <a:pt x="50812" y="0"/>
                  </a:lnTo>
                  <a:close/>
                </a:path>
                <a:path w="424179" h="1905">
                  <a:moveTo>
                    <a:pt x="423684" y="0"/>
                  </a:moveTo>
                  <a:lnTo>
                    <a:pt x="110756" y="0"/>
                  </a:lnTo>
                  <a:lnTo>
                    <a:pt x="110756" y="1600"/>
                  </a:lnTo>
                  <a:lnTo>
                    <a:pt x="423684" y="1600"/>
                  </a:lnTo>
                  <a:lnTo>
                    <a:pt x="423684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3" name="object 4153"/>
            <p:cNvSpPr/>
            <p:nvPr/>
          </p:nvSpPr>
          <p:spPr>
            <a:xfrm>
              <a:off x="4010228" y="2956737"/>
              <a:ext cx="421005" cy="1905"/>
            </a:xfrm>
            <a:custGeom>
              <a:avLst/>
              <a:gdLst/>
              <a:ahLst/>
              <a:cxnLst/>
              <a:rect l="l" t="t" r="r" b="b"/>
              <a:pathLst>
                <a:path w="421004" h="1905">
                  <a:moveTo>
                    <a:pt x="4917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9174" y="1600"/>
                  </a:lnTo>
                  <a:lnTo>
                    <a:pt x="49174" y="0"/>
                  </a:lnTo>
                  <a:close/>
                </a:path>
                <a:path w="421004" h="1905">
                  <a:moveTo>
                    <a:pt x="420649" y="0"/>
                  </a:moveTo>
                  <a:lnTo>
                    <a:pt x="109118" y="0"/>
                  </a:lnTo>
                  <a:lnTo>
                    <a:pt x="109118" y="1600"/>
                  </a:lnTo>
                  <a:lnTo>
                    <a:pt x="420649" y="1600"/>
                  </a:lnTo>
                  <a:lnTo>
                    <a:pt x="420649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4" name="object 4154"/>
            <p:cNvSpPr/>
            <p:nvPr/>
          </p:nvSpPr>
          <p:spPr>
            <a:xfrm>
              <a:off x="4011879" y="2955137"/>
              <a:ext cx="417830" cy="1905"/>
            </a:xfrm>
            <a:custGeom>
              <a:avLst/>
              <a:gdLst/>
              <a:ahLst/>
              <a:cxnLst/>
              <a:rect l="l" t="t" r="r" b="b"/>
              <a:pathLst>
                <a:path w="417829" h="1905">
                  <a:moveTo>
                    <a:pt x="4752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7523" y="1600"/>
                  </a:lnTo>
                  <a:lnTo>
                    <a:pt x="47523" y="0"/>
                  </a:lnTo>
                  <a:close/>
                </a:path>
                <a:path w="417829" h="1905">
                  <a:moveTo>
                    <a:pt x="417601" y="0"/>
                  </a:moveTo>
                  <a:lnTo>
                    <a:pt x="107467" y="0"/>
                  </a:lnTo>
                  <a:lnTo>
                    <a:pt x="107467" y="1600"/>
                  </a:lnTo>
                  <a:lnTo>
                    <a:pt x="417601" y="1600"/>
                  </a:lnTo>
                  <a:lnTo>
                    <a:pt x="417601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5" name="object 4155"/>
            <p:cNvSpPr/>
            <p:nvPr/>
          </p:nvSpPr>
          <p:spPr>
            <a:xfrm>
              <a:off x="4013530" y="2953537"/>
              <a:ext cx="414655" cy="1905"/>
            </a:xfrm>
            <a:custGeom>
              <a:avLst/>
              <a:gdLst/>
              <a:ahLst/>
              <a:cxnLst/>
              <a:rect l="l" t="t" r="r" b="b"/>
              <a:pathLst>
                <a:path w="414654" h="1905">
                  <a:moveTo>
                    <a:pt x="4587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5872" y="1600"/>
                  </a:lnTo>
                  <a:lnTo>
                    <a:pt x="45872" y="0"/>
                  </a:lnTo>
                  <a:close/>
                </a:path>
                <a:path w="414654" h="1905">
                  <a:moveTo>
                    <a:pt x="414540" y="0"/>
                  </a:moveTo>
                  <a:lnTo>
                    <a:pt x="105816" y="0"/>
                  </a:lnTo>
                  <a:lnTo>
                    <a:pt x="105816" y="1600"/>
                  </a:lnTo>
                  <a:lnTo>
                    <a:pt x="414540" y="1600"/>
                  </a:lnTo>
                  <a:lnTo>
                    <a:pt x="41454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6" name="object 4156"/>
            <p:cNvSpPr/>
            <p:nvPr/>
          </p:nvSpPr>
          <p:spPr>
            <a:xfrm>
              <a:off x="4015181" y="2951936"/>
              <a:ext cx="412115" cy="1905"/>
            </a:xfrm>
            <a:custGeom>
              <a:avLst/>
              <a:gdLst/>
              <a:ahLst/>
              <a:cxnLst/>
              <a:rect l="l" t="t" r="r" b="b"/>
              <a:pathLst>
                <a:path w="412114" h="1905">
                  <a:moveTo>
                    <a:pt x="4422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4221" y="1600"/>
                  </a:lnTo>
                  <a:lnTo>
                    <a:pt x="44221" y="0"/>
                  </a:lnTo>
                  <a:close/>
                </a:path>
                <a:path w="412114" h="1905">
                  <a:moveTo>
                    <a:pt x="411492" y="0"/>
                  </a:moveTo>
                  <a:lnTo>
                    <a:pt x="104165" y="0"/>
                  </a:lnTo>
                  <a:lnTo>
                    <a:pt x="104165" y="1600"/>
                  </a:lnTo>
                  <a:lnTo>
                    <a:pt x="411492" y="1600"/>
                  </a:lnTo>
                  <a:lnTo>
                    <a:pt x="411492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7" name="object 4157"/>
            <p:cNvSpPr/>
            <p:nvPr/>
          </p:nvSpPr>
          <p:spPr>
            <a:xfrm>
              <a:off x="4016819" y="2950349"/>
              <a:ext cx="408940" cy="1905"/>
            </a:xfrm>
            <a:custGeom>
              <a:avLst/>
              <a:gdLst/>
              <a:ahLst/>
              <a:cxnLst/>
              <a:rect l="l" t="t" r="r" b="b"/>
              <a:pathLst>
                <a:path w="408939" h="1905">
                  <a:moveTo>
                    <a:pt x="4258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2583" y="1600"/>
                  </a:lnTo>
                  <a:lnTo>
                    <a:pt x="42583" y="0"/>
                  </a:lnTo>
                  <a:close/>
                </a:path>
                <a:path w="408939" h="1905">
                  <a:moveTo>
                    <a:pt x="408470" y="0"/>
                  </a:moveTo>
                  <a:lnTo>
                    <a:pt x="102527" y="0"/>
                  </a:lnTo>
                  <a:lnTo>
                    <a:pt x="102527" y="1600"/>
                  </a:lnTo>
                  <a:lnTo>
                    <a:pt x="408470" y="1600"/>
                  </a:lnTo>
                  <a:lnTo>
                    <a:pt x="40847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8" name="object 4158"/>
            <p:cNvSpPr/>
            <p:nvPr/>
          </p:nvSpPr>
          <p:spPr>
            <a:xfrm>
              <a:off x="4018470" y="2948749"/>
              <a:ext cx="405765" cy="1905"/>
            </a:xfrm>
            <a:custGeom>
              <a:avLst/>
              <a:gdLst/>
              <a:ahLst/>
              <a:cxnLst/>
              <a:rect l="l" t="t" r="r" b="b"/>
              <a:pathLst>
                <a:path w="405764" h="1905">
                  <a:moveTo>
                    <a:pt x="409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932" y="1600"/>
                  </a:lnTo>
                  <a:lnTo>
                    <a:pt x="40932" y="0"/>
                  </a:lnTo>
                  <a:close/>
                </a:path>
                <a:path w="405764" h="1905">
                  <a:moveTo>
                    <a:pt x="405422" y="0"/>
                  </a:moveTo>
                  <a:lnTo>
                    <a:pt x="100876" y="0"/>
                  </a:lnTo>
                  <a:lnTo>
                    <a:pt x="100876" y="1600"/>
                  </a:lnTo>
                  <a:lnTo>
                    <a:pt x="405422" y="1600"/>
                  </a:lnTo>
                  <a:lnTo>
                    <a:pt x="405422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9" name="object 4159"/>
            <p:cNvSpPr/>
            <p:nvPr/>
          </p:nvSpPr>
          <p:spPr>
            <a:xfrm>
              <a:off x="4020121" y="2947148"/>
              <a:ext cx="402590" cy="1905"/>
            </a:xfrm>
            <a:custGeom>
              <a:avLst/>
              <a:gdLst/>
              <a:ahLst/>
              <a:cxnLst/>
              <a:rect l="l" t="t" r="r" b="b"/>
              <a:pathLst>
                <a:path w="402589" h="1905">
                  <a:moveTo>
                    <a:pt x="3928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281" y="1600"/>
                  </a:lnTo>
                  <a:lnTo>
                    <a:pt x="39281" y="0"/>
                  </a:lnTo>
                  <a:close/>
                </a:path>
                <a:path w="402589" h="1905">
                  <a:moveTo>
                    <a:pt x="402361" y="0"/>
                  </a:moveTo>
                  <a:lnTo>
                    <a:pt x="99225" y="0"/>
                  </a:lnTo>
                  <a:lnTo>
                    <a:pt x="99225" y="1600"/>
                  </a:lnTo>
                  <a:lnTo>
                    <a:pt x="402361" y="1600"/>
                  </a:lnTo>
                  <a:lnTo>
                    <a:pt x="402361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0" name="object 4160"/>
            <p:cNvSpPr/>
            <p:nvPr/>
          </p:nvSpPr>
          <p:spPr>
            <a:xfrm>
              <a:off x="4021772" y="2945548"/>
              <a:ext cx="399415" cy="1905"/>
            </a:xfrm>
            <a:custGeom>
              <a:avLst/>
              <a:gdLst/>
              <a:ahLst/>
              <a:cxnLst/>
              <a:rect l="l" t="t" r="r" b="b"/>
              <a:pathLst>
                <a:path w="399414" h="1905">
                  <a:moveTo>
                    <a:pt x="376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7630" y="1600"/>
                  </a:lnTo>
                  <a:lnTo>
                    <a:pt x="37630" y="0"/>
                  </a:lnTo>
                  <a:close/>
                </a:path>
                <a:path w="399414" h="1905">
                  <a:moveTo>
                    <a:pt x="399313" y="0"/>
                  </a:moveTo>
                  <a:lnTo>
                    <a:pt x="97574" y="0"/>
                  </a:lnTo>
                  <a:lnTo>
                    <a:pt x="97574" y="1600"/>
                  </a:lnTo>
                  <a:lnTo>
                    <a:pt x="399313" y="1600"/>
                  </a:lnTo>
                  <a:lnTo>
                    <a:pt x="399313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1" name="object 4161"/>
            <p:cNvSpPr/>
            <p:nvPr/>
          </p:nvSpPr>
          <p:spPr>
            <a:xfrm>
              <a:off x="4023423" y="2943948"/>
              <a:ext cx="396875" cy="1905"/>
            </a:xfrm>
            <a:custGeom>
              <a:avLst/>
              <a:gdLst/>
              <a:ahLst/>
              <a:cxnLst/>
              <a:rect l="l" t="t" r="r" b="b"/>
              <a:pathLst>
                <a:path w="396875" h="1905">
                  <a:moveTo>
                    <a:pt x="3597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5979" y="1600"/>
                  </a:lnTo>
                  <a:lnTo>
                    <a:pt x="35979" y="0"/>
                  </a:lnTo>
                  <a:close/>
                </a:path>
                <a:path w="396875" h="1905">
                  <a:moveTo>
                    <a:pt x="396265" y="0"/>
                  </a:moveTo>
                  <a:lnTo>
                    <a:pt x="95923" y="0"/>
                  </a:lnTo>
                  <a:lnTo>
                    <a:pt x="95923" y="1600"/>
                  </a:lnTo>
                  <a:lnTo>
                    <a:pt x="396265" y="1600"/>
                  </a:lnTo>
                  <a:lnTo>
                    <a:pt x="396265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2" name="object 4162"/>
            <p:cNvSpPr/>
            <p:nvPr/>
          </p:nvSpPr>
          <p:spPr>
            <a:xfrm>
              <a:off x="4025074" y="2942348"/>
              <a:ext cx="393700" cy="1905"/>
            </a:xfrm>
            <a:custGeom>
              <a:avLst/>
              <a:gdLst/>
              <a:ahLst/>
              <a:cxnLst/>
              <a:rect l="l" t="t" r="r" b="b"/>
              <a:pathLst>
                <a:path w="393700" h="1905">
                  <a:moveTo>
                    <a:pt x="3432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4328" y="1600"/>
                  </a:lnTo>
                  <a:lnTo>
                    <a:pt x="34328" y="0"/>
                  </a:lnTo>
                  <a:close/>
                </a:path>
                <a:path w="393700" h="1905">
                  <a:moveTo>
                    <a:pt x="393217" y="0"/>
                  </a:moveTo>
                  <a:lnTo>
                    <a:pt x="94272" y="0"/>
                  </a:lnTo>
                  <a:lnTo>
                    <a:pt x="94272" y="1600"/>
                  </a:lnTo>
                  <a:lnTo>
                    <a:pt x="393217" y="1600"/>
                  </a:lnTo>
                  <a:lnTo>
                    <a:pt x="393217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3" name="object 4163"/>
            <p:cNvSpPr/>
            <p:nvPr/>
          </p:nvSpPr>
          <p:spPr>
            <a:xfrm>
              <a:off x="4026725" y="2940748"/>
              <a:ext cx="390525" cy="1905"/>
            </a:xfrm>
            <a:custGeom>
              <a:avLst/>
              <a:gdLst/>
              <a:ahLst/>
              <a:cxnLst/>
              <a:rect l="l" t="t" r="r" b="b"/>
              <a:pathLst>
                <a:path w="390525" h="1905">
                  <a:moveTo>
                    <a:pt x="3267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2677" y="1600"/>
                  </a:lnTo>
                  <a:lnTo>
                    <a:pt x="32677" y="0"/>
                  </a:lnTo>
                  <a:close/>
                </a:path>
                <a:path w="390525" h="1905">
                  <a:moveTo>
                    <a:pt x="390156" y="0"/>
                  </a:moveTo>
                  <a:lnTo>
                    <a:pt x="92621" y="0"/>
                  </a:lnTo>
                  <a:lnTo>
                    <a:pt x="92621" y="1600"/>
                  </a:lnTo>
                  <a:lnTo>
                    <a:pt x="390156" y="1600"/>
                  </a:lnTo>
                  <a:lnTo>
                    <a:pt x="390156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4" name="object 4164"/>
            <p:cNvSpPr/>
            <p:nvPr/>
          </p:nvSpPr>
          <p:spPr>
            <a:xfrm>
              <a:off x="4028376" y="2939148"/>
              <a:ext cx="387350" cy="1905"/>
            </a:xfrm>
            <a:custGeom>
              <a:avLst/>
              <a:gdLst/>
              <a:ahLst/>
              <a:cxnLst/>
              <a:rect l="l" t="t" r="r" b="b"/>
              <a:pathLst>
                <a:path w="387350" h="1905">
                  <a:moveTo>
                    <a:pt x="3102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1026" y="1600"/>
                  </a:lnTo>
                  <a:lnTo>
                    <a:pt x="31026" y="0"/>
                  </a:lnTo>
                  <a:close/>
                </a:path>
                <a:path w="387350" h="1905">
                  <a:moveTo>
                    <a:pt x="387108" y="0"/>
                  </a:moveTo>
                  <a:lnTo>
                    <a:pt x="90970" y="0"/>
                  </a:lnTo>
                  <a:lnTo>
                    <a:pt x="90970" y="1600"/>
                  </a:lnTo>
                  <a:lnTo>
                    <a:pt x="387108" y="1600"/>
                  </a:lnTo>
                  <a:lnTo>
                    <a:pt x="387108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5" name="object 4165"/>
            <p:cNvSpPr/>
            <p:nvPr/>
          </p:nvSpPr>
          <p:spPr>
            <a:xfrm>
              <a:off x="4030027" y="2937547"/>
              <a:ext cx="384175" cy="1905"/>
            </a:xfrm>
            <a:custGeom>
              <a:avLst/>
              <a:gdLst/>
              <a:ahLst/>
              <a:cxnLst/>
              <a:rect l="l" t="t" r="r" b="b"/>
              <a:pathLst>
                <a:path w="384175" h="1905">
                  <a:moveTo>
                    <a:pt x="2937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9375" y="1600"/>
                  </a:lnTo>
                  <a:lnTo>
                    <a:pt x="29375" y="0"/>
                  </a:lnTo>
                  <a:close/>
                </a:path>
                <a:path w="384175" h="1905">
                  <a:moveTo>
                    <a:pt x="384060" y="0"/>
                  </a:moveTo>
                  <a:lnTo>
                    <a:pt x="89319" y="0"/>
                  </a:lnTo>
                  <a:lnTo>
                    <a:pt x="89319" y="1600"/>
                  </a:lnTo>
                  <a:lnTo>
                    <a:pt x="384060" y="1600"/>
                  </a:lnTo>
                  <a:lnTo>
                    <a:pt x="38406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6" name="object 4166"/>
            <p:cNvSpPr/>
            <p:nvPr/>
          </p:nvSpPr>
          <p:spPr>
            <a:xfrm>
              <a:off x="4031679" y="2935947"/>
              <a:ext cx="381635" cy="1905"/>
            </a:xfrm>
            <a:custGeom>
              <a:avLst/>
              <a:gdLst/>
              <a:ahLst/>
              <a:cxnLst/>
              <a:rect l="l" t="t" r="r" b="b"/>
              <a:pathLst>
                <a:path w="381635" h="1905">
                  <a:moveTo>
                    <a:pt x="0" y="1600"/>
                  </a:moveTo>
                  <a:lnTo>
                    <a:pt x="381014" y="1600"/>
                  </a:lnTo>
                  <a:lnTo>
                    <a:pt x="379614" y="0"/>
                  </a:lnTo>
                  <a:lnTo>
                    <a:pt x="165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7" name="object 4167"/>
            <p:cNvSpPr/>
            <p:nvPr/>
          </p:nvSpPr>
          <p:spPr>
            <a:xfrm>
              <a:off x="3978389" y="2935947"/>
              <a:ext cx="480059" cy="410209"/>
            </a:xfrm>
            <a:custGeom>
              <a:avLst/>
              <a:gdLst/>
              <a:ahLst/>
              <a:cxnLst/>
              <a:rect l="l" t="t" r="r" b="b"/>
              <a:pathLst>
                <a:path w="480060" h="410210">
                  <a:moveTo>
                    <a:pt x="0" y="53276"/>
                  </a:moveTo>
                  <a:lnTo>
                    <a:pt x="54940" y="0"/>
                  </a:lnTo>
                  <a:lnTo>
                    <a:pt x="432904" y="0"/>
                  </a:lnTo>
                  <a:lnTo>
                    <a:pt x="479513" y="53276"/>
                  </a:lnTo>
                  <a:lnTo>
                    <a:pt x="479513" y="356311"/>
                  </a:lnTo>
                  <a:lnTo>
                    <a:pt x="432904" y="409587"/>
                  </a:lnTo>
                  <a:lnTo>
                    <a:pt x="54940" y="409587"/>
                  </a:lnTo>
                  <a:lnTo>
                    <a:pt x="0" y="354647"/>
                  </a:lnTo>
                  <a:lnTo>
                    <a:pt x="0" y="532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68" name="object 4168"/>
            <p:cNvSpPr/>
            <p:nvPr/>
          </p:nvSpPr>
          <p:spPr>
            <a:xfrm>
              <a:off x="5986957" y="2613151"/>
              <a:ext cx="30480" cy="67945"/>
            </a:xfrm>
            <a:custGeom>
              <a:avLst/>
              <a:gdLst/>
              <a:ahLst/>
              <a:cxnLst/>
              <a:rect l="l" t="t" r="r" b="b"/>
              <a:pathLst>
                <a:path w="30479" h="67944">
                  <a:moveTo>
                    <a:pt x="0" y="0"/>
                  </a:moveTo>
                  <a:lnTo>
                    <a:pt x="0" y="67868"/>
                  </a:lnTo>
                  <a:lnTo>
                    <a:pt x="29984" y="67868"/>
                  </a:lnTo>
                  <a:lnTo>
                    <a:pt x="299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9" name="object 4169"/>
            <p:cNvSpPr/>
            <p:nvPr/>
          </p:nvSpPr>
          <p:spPr>
            <a:xfrm>
              <a:off x="5986957" y="2613151"/>
              <a:ext cx="30480" cy="67945"/>
            </a:xfrm>
            <a:custGeom>
              <a:avLst/>
              <a:gdLst/>
              <a:ahLst/>
              <a:cxnLst/>
              <a:rect l="l" t="t" r="r" b="b"/>
              <a:pathLst>
                <a:path w="30479" h="67944">
                  <a:moveTo>
                    <a:pt x="0" y="67868"/>
                  </a:moveTo>
                  <a:lnTo>
                    <a:pt x="0" y="0"/>
                  </a:lnTo>
                  <a:lnTo>
                    <a:pt x="29984" y="0"/>
                  </a:lnTo>
                  <a:lnTo>
                    <a:pt x="29984" y="67868"/>
                  </a:lnTo>
                  <a:lnTo>
                    <a:pt x="0" y="6786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0" name="object 4170"/>
            <p:cNvSpPr/>
            <p:nvPr/>
          </p:nvSpPr>
          <p:spPr>
            <a:xfrm>
              <a:off x="2703093" y="2613151"/>
              <a:ext cx="30480" cy="67945"/>
            </a:xfrm>
            <a:custGeom>
              <a:avLst/>
              <a:gdLst/>
              <a:ahLst/>
              <a:cxnLst/>
              <a:rect l="l" t="t" r="r" b="b"/>
              <a:pathLst>
                <a:path w="30480" h="67944">
                  <a:moveTo>
                    <a:pt x="0" y="0"/>
                  </a:moveTo>
                  <a:lnTo>
                    <a:pt x="0" y="67868"/>
                  </a:lnTo>
                  <a:lnTo>
                    <a:pt x="29984" y="67868"/>
                  </a:lnTo>
                  <a:lnTo>
                    <a:pt x="299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1" name="object 4171"/>
            <p:cNvSpPr/>
            <p:nvPr/>
          </p:nvSpPr>
          <p:spPr>
            <a:xfrm>
              <a:off x="2703093" y="2613151"/>
              <a:ext cx="30480" cy="67945"/>
            </a:xfrm>
            <a:custGeom>
              <a:avLst/>
              <a:gdLst/>
              <a:ahLst/>
              <a:cxnLst/>
              <a:rect l="l" t="t" r="r" b="b"/>
              <a:pathLst>
                <a:path w="30480" h="67944">
                  <a:moveTo>
                    <a:pt x="29984" y="67868"/>
                  </a:moveTo>
                  <a:lnTo>
                    <a:pt x="29984" y="0"/>
                  </a:lnTo>
                  <a:lnTo>
                    <a:pt x="0" y="0"/>
                  </a:lnTo>
                  <a:lnTo>
                    <a:pt x="0" y="67868"/>
                  </a:lnTo>
                  <a:lnTo>
                    <a:pt x="29984" y="6786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2" name="object 4172"/>
            <p:cNvSpPr/>
            <p:nvPr/>
          </p:nvSpPr>
          <p:spPr>
            <a:xfrm>
              <a:off x="2703093" y="3656901"/>
              <a:ext cx="30480" cy="58419"/>
            </a:xfrm>
            <a:custGeom>
              <a:avLst/>
              <a:gdLst/>
              <a:ahLst/>
              <a:cxnLst/>
              <a:rect l="l" t="t" r="r" b="b"/>
              <a:pathLst>
                <a:path w="30480" h="58420">
                  <a:moveTo>
                    <a:pt x="0" y="0"/>
                  </a:moveTo>
                  <a:lnTo>
                    <a:pt x="0" y="58165"/>
                  </a:lnTo>
                  <a:lnTo>
                    <a:pt x="29984" y="58165"/>
                  </a:lnTo>
                  <a:lnTo>
                    <a:pt x="299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3" name="object 4173"/>
            <p:cNvSpPr/>
            <p:nvPr/>
          </p:nvSpPr>
          <p:spPr>
            <a:xfrm>
              <a:off x="2703093" y="3656901"/>
              <a:ext cx="30480" cy="58419"/>
            </a:xfrm>
            <a:custGeom>
              <a:avLst/>
              <a:gdLst/>
              <a:ahLst/>
              <a:cxnLst/>
              <a:rect l="l" t="t" r="r" b="b"/>
              <a:pathLst>
                <a:path w="30480" h="58420">
                  <a:moveTo>
                    <a:pt x="29984" y="58165"/>
                  </a:moveTo>
                  <a:lnTo>
                    <a:pt x="29984" y="0"/>
                  </a:lnTo>
                  <a:lnTo>
                    <a:pt x="0" y="0"/>
                  </a:lnTo>
                  <a:lnTo>
                    <a:pt x="0" y="58165"/>
                  </a:lnTo>
                  <a:lnTo>
                    <a:pt x="29984" y="5816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4" name="object 4174"/>
            <p:cNvSpPr/>
            <p:nvPr/>
          </p:nvSpPr>
          <p:spPr>
            <a:xfrm>
              <a:off x="5986957" y="3656901"/>
              <a:ext cx="30480" cy="58419"/>
            </a:xfrm>
            <a:custGeom>
              <a:avLst/>
              <a:gdLst/>
              <a:ahLst/>
              <a:cxnLst/>
              <a:rect l="l" t="t" r="r" b="b"/>
              <a:pathLst>
                <a:path w="30479" h="58420">
                  <a:moveTo>
                    <a:pt x="0" y="0"/>
                  </a:moveTo>
                  <a:lnTo>
                    <a:pt x="0" y="58165"/>
                  </a:lnTo>
                  <a:lnTo>
                    <a:pt x="29984" y="58165"/>
                  </a:lnTo>
                  <a:lnTo>
                    <a:pt x="299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5" name="object 4175"/>
            <p:cNvSpPr/>
            <p:nvPr/>
          </p:nvSpPr>
          <p:spPr>
            <a:xfrm>
              <a:off x="5986957" y="3656901"/>
              <a:ext cx="30480" cy="58419"/>
            </a:xfrm>
            <a:custGeom>
              <a:avLst/>
              <a:gdLst/>
              <a:ahLst/>
              <a:cxnLst/>
              <a:rect l="l" t="t" r="r" b="b"/>
              <a:pathLst>
                <a:path w="30479" h="58420">
                  <a:moveTo>
                    <a:pt x="29984" y="58165"/>
                  </a:moveTo>
                  <a:lnTo>
                    <a:pt x="29984" y="0"/>
                  </a:lnTo>
                  <a:lnTo>
                    <a:pt x="0" y="0"/>
                  </a:lnTo>
                  <a:lnTo>
                    <a:pt x="0" y="58165"/>
                  </a:lnTo>
                  <a:lnTo>
                    <a:pt x="29984" y="5816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6" name="object 4176"/>
            <p:cNvSpPr/>
            <p:nvPr/>
          </p:nvSpPr>
          <p:spPr>
            <a:xfrm>
              <a:off x="5899035" y="3715054"/>
              <a:ext cx="88265" cy="61594"/>
            </a:xfrm>
            <a:custGeom>
              <a:avLst/>
              <a:gdLst/>
              <a:ahLst/>
              <a:cxnLst/>
              <a:rect l="l" t="t" r="r" b="b"/>
              <a:pathLst>
                <a:path w="88264" h="61595">
                  <a:moveTo>
                    <a:pt x="0" y="0"/>
                  </a:moveTo>
                  <a:lnTo>
                    <a:pt x="0" y="61010"/>
                  </a:lnTo>
                  <a:lnTo>
                    <a:pt x="87922" y="61010"/>
                  </a:lnTo>
                  <a:lnTo>
                    <a:pt x="879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7" name="object 4177"/>
            <p:cNvSpPr/>
            <p:nvPr/>
          </p:nvSpPr>
          <p:spPr>
            <a:xfrm>
              <a:off x="5899035" y="3715054"/>
              <a:ext cx="88265" cy="61594"/>
            </a:xfrm>
            <a:custGeom>
              <a:avLst/>
              <a:gdLst/>
              <a:ahLst/>
              <a:cxnLst/>
              <a:rect l="l" t="t" r="r" b="b"/>
              <a:pathLst>
                <a:path w="88264" h="61595">
                  <a:moveTo>
                    <a:pt x="87922" y="61010"/>
                  </a:moveTo>
                  <a:lnTo>
                    <a:pt x="87922" y="0"/>
                  </a:lnTo>
                  <a:lnTo>
                    <a:pt x="0" y="0"/>
                  </a:lnTo>
                  <a:lnTo>
                    <a:pt x="0" y="61010"/>
                  </a:lnTo>
                  <a:lnTo>
                    <a:pt x="87922" y="6101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78" name="object 4178"/>
            <p:cNvSpPr/>
            <p:nvPr/>
          </p:nvSpPr>
          <p:spPr>
            <a:xfrm>
              <a:off x="4059402" y="3234105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0"/>
                  </a:moveTo>
                  <a:lnTo>
                    <a:pt x="0" y="111556"/>
                  </a:lnTo>
                  <a:lnTo>
                    <a:pt x="59944" y="111556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9" name="object 4179"/>
            <p:cNvSpPr/>
            <p:nvPr/>
          </p:nvSpPr>
          <p:spPr>
            <a:xfrm>
              <a:off x="4059402" y="3234105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111556"/>
                  </a:moveTo>
                  <a:lnTo>
                    <a:pt x="0" y="0"/>
                  </a:lnTo>
                  <a:lnTo>
                    <a:pt x="59944" y="0"/>
                  </a:lnTo>
                  <a:lnTo>
                    <a:pt x="59944" y="111556"/>
                  </a:lnTo>
                  <a:lnTo>
                    <a:pt x="0" y="1115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0" name="object 4180"/>
            <p:cNvSpPr/>
            <p:nvPr/>
          </p:nvSpPr>
          <p:spPr>
            <a:xfrm>
              <a:off x="4059402" y="2936138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0"/>
                  </a:moveTo>
                  <a:lnTo>
                    <a:pt x="0" y="111556"/>
                  </a:lnTo>
                  <a:lnTo>
                    <a:pt x="59944" y="111556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1" name="object 4181"/>
            <p:cNvSpPr/>
            <p:nvPr/>
          </p:nvSpPr>
          <p:spPr>
            <a:xfrm>
              <a:off x="4034421" y="2932925"/>
              <a:ext cx="694690" cy="782320"/>
            </a:xfrm>
            <a:custGeom>
              <a:avLst/>
              <a:gdLst/>
              <a:ahLst/>
              <a:cxnLst/>
              <a:rect l="l" t="t" r="r" b="b"/>
              <a:pathLst>
                <a:path w="694689" h="782320">
                  <a:moveTo>
                    <a:pt x="24980" y="114769"/>
                  </a:moveTo>
                  <a:lnTo>
                    <a:pt x="24980" y="3213"/>
                  </a:lnTo>
                  <a:lnTo>
                    <a:pt x="84924" y="3213"/>
                  </a:lnTo>
                  <a:lnTo>
                    <a:pt x="84924" y="114769"/>
                  </a:lnTo>
                  <a:lnTo>
                    <a:pt x="24980" y="114769"/>
                  </a:lnTo>
                  <a:close/>
                </a:path>
                <a:path w="694689" h="782320">
                  <a:moveTo>
                    <a:pt x="378358" y="410654"/>
                  </a:moveTo>
                  <a:lnTo>
                    <a:pt x="378358" y="0"/>
                  </a:lnTo>
                </a:path>
                <a:path w="694689" h="782320">
                  <a:moveTo>
                    <a:pt x="0" y="3022"/>
                  </a:moveTo>
                  <a:lnTo>
                    <a:pt x="0" y="411505"/>
                  </a:lnTo>
                </a:path>
                <a:path w="694689" h="782320">
                  <a:moveTo>
                    <a:pt x="84912" y="114769"/>
                  </a:moveTo>
                  <a:lnTo>
                    <a:pt x="84912" y="299453"/>
                  </a:lnTo>
                </a:path>
                <a:path w="694689" h="782320">
                  <a:moveTo>
                    <a:pt x="24980" y="114769"/>
                  </a:moveTo>
                  <a:lnTo>
                    <a:pt x="24980" y="299453"/>
                  </a:lnTo>
                </a:path>
                <a:path w="694689" h="782320">
                  <a:moveTo>
                    <a:pt x="293662" y="113842"/>
                  </a:moveTo>
                  <a:lnTo>
                    <a:pt x="293662" y="298526"/>
                  </a:lnTo>
                </a:path>
                <a:path w="694689" h="782320">
                  <a:moveTo>
                    <a:pt x="353606" y="113842"/>
                  </a:moveTo>
                  <a:lnTo>
                    <a:pt x="353606" y="298526"/>
                  </a:lnTo>
                </a:path>
                <a:path w="694689" h="782320">
                  <a:moveTo>
                    <a:pt x="451383" y="2349"/>
                  </a:moveTo>
                  <a:lnTo>
                    <a:pt x="694499" y="2349"/>
                  </a:lnTo>
                </a:path>
                <a:path w="694689" h="782320">
                  <a:moveTo>
                    <a:pt x="694499" y="418909"/>
                  </a:moveTo>
                  <a:lnTo>
                    <a:pt x="451383" y="418909"/>
                  </a:lnTo>
                </a:path>
                <a:path w="694689" h="782320">
                  <a:moveTo>
                    <a:pt x="427901" y="510870"/>
                  </a:moveTo>
                  <a:lnTo>
                    <a:pt x="427901" y="782269"/>
                  </a:lnTo>
                </a:path>
                <a:path w="694689" h="782320">
                  <a:moveTo>
                    <a:pt x="234759" y="780605"/>
                  </a:moveTo>
                  <a:lnTo>
                    <a:pt x="234759" y="50920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182" name="object 4182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3299053" y="2935947"/>
              <a:ext cx="209791" cy="409587"/>
            </a:xfrm>
            <a:prstGeom prst="rect">
              <a:avLst/>
            </a:prstGeom>
          </p:spPr>
        </p:pic>
        <p:sp>
          <p:nvSpPr>
            <p:cNvPr id="4183" name="object 4183"/>
            <p:cNvSpPr/>
            <p:nvPr/>
          </p:nvSpPr>
          <p:spPr>
            <a:xfrm>
              <a:off x="3299053" y="2935947"/>
              <a:ext cx="210185" cy="410209"/>
            </a:xfrm>
            <a:custGeom>
              <a:avLst/>
              <a:gdLst/>
              <a:ahLst/>
              <a:cxnLst/>
              <a:rect l="l" t="t" r="r" b="b"/>
              <a:pathLst>
                <a:path w="210185" h="410210">
                  <a:moveTo>
                    <a:pt x="0" y="53276"/>
                  </a:moveTo>
                  <a:lnTo>
                    <a:pt x="54952" y="0"/>
                  </a:lnTo>
                  <a:lnTo>
                    <a:pt x="163169" y="0"/>
                  </a:lnTo>
                  <a:lnTo>
                    <a:pt x="209791" y="53276"/>
                  </a:lnTo>
                  <a:lnTo>
                    <a:pt x="209791" y="356311"/>
                  </a:lnTo>
                  <a:lnTo>
                    <a:pt x="163169" y="409587"/>
                  </a:lnTo>
                  <a:lnTo>
                    <a:pt x="54952" y="409587"/>
                  </a:lnTo>
                  <a:lnTo>
                    <a:pt x="0" y="354647"/>
                  </a:lnTo>
                  <a:lnTo>
                    <a:pt x="0" y="532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84" name="object 4184"/>
            <p:cNvSpPr/>
            <p:nvPr/>
          </p:nvSpPr>
          <p:spPr>
            <a:xfrm>
              <a:off x="4982692" y="3343935"/>
              <a:ext cx="26670" cy="1905"/>
            </a:xfrm>
            <a:custGeom>
              <a:avLst/>
              <a:gdLst/>
              <a:ahLst/>
              <a:cxnLst/>
              <a:rect l="l" t="t" r="r" b="b"/>
              <a:pathLst>
                <a:path w="26670" h="1904">
                  <a:moveTo>
                    <a:pt x="0" y="1600"/>
                  </a:moveTo>
                  <a:lnTo>
                    <a:pt x="26276" y="1600"/>
                  </a:lnTo>
                  <a:lnTo>
                    <a:pt x="26276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5" name="object 4185"/>
            <p:cNvSpPr/>
            <p:nvPr/>
          </p:nvSpPr>
          <p:spPr>
            <a:xfrm>
              <a:off x="4981091" y="3342335"/>
              <a:ext cx="27940" cy="1905"/>
            </a:xfrm>
            <a:custGeom>
              <a:avLst/>
              <a:gdLst/>
              <a:ahLst/>
              <a:cxnLst/>
              <a:rect l="l" t="t" r="r" b="b"/>
              <a:pathLst>
                <a:path w="27939" h="1904">
                  <a:moveTo>
                    <a:pt x="0" y="1600"/>
                  </a:moveTo>
                  <a:lnTo>
                    <a:pt x="27877" y="1600"/>
                  </a:lnTo>
                  <a:lnTo>
                    <a:pt x="27877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6" name="object 4186"/>
            <p:cNvSpPr/>
            <p:nvPr/>
          </p:nvSpPr>
          <p:spPr>
            <a:xfrm>
              <a:off x="4979491" y="3340734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5" h="1904">
                  <a:moveTo>
                    <a:pt x="0" y="1600"/>
                  </a:moveTo>
                  <a:lnTo>
                    <a:pt x="29477" y="1600"/>
                  </a:lnTo>
                  <a:lnTo>
                    <a:pt x="29477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7" name="object 4187"/>
            <p:cNvSpPr/>
            <p:nvPr/>
          </p:nvSpPr>
          <p:spPr>
            <a:xfrm>
              <a:off x="4977890" y="3339134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0" y="1600"/>
                  </a:moveTo>
                  <a:lnTo>
                    <a:pt x="31078" y="1600"/>
                  </a:lnTo>
                  <a:lnTo>
                    <a:pt x="3107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8" name="object 4188"/>
            <p:cNvSpPr/>
            <p:nvPr/>
          </p:nvSpPr>
          <p:spPr>
            <a:xfrm>
              <a:off x="4976289" y="3337534"/>
              <a:ext cx="33020" cy="1905"/>
            </a:xfrm>
            <a:custGeom>
              <a:avLst/>
              <a:gdLst/>
              <a:ahLst/>
              <a:cxnLst/>
              <a:rect l="l" t="t" r="r" b="b"/>
              <a:pathLst>
                <a:path w="33020" h="1904">
                  <a:moveTo>
                    <a:pt x="0" y="1600"/>
                  </a:moveTo>
                  <a:lnTo>
                    <a:pt x="32678" y="1600"/>
                  </a:lnTo>
                  <a:lnTo>
                    <a:pt x="3267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9" name="object 4189"/>
            <p:cNvSpPr/>
            <p:nvPr/>
          </p:nvSpPr>
          <p:spPr>
            <a:xfrm>
              <a:off x="4974689" y="3335934"/>
              <a:ext cx="34290" cy="1905"/>
            </a:xfrm>
            <a:custGeom>
              <a:avLst/>
              <a:gdLst/>
              <a:ahLst/>
              <a:cxnLst/>
              <a:rect l="l" t="t" r="r" b="b"/>
              <a:pathLst>
                <a:path w="34289" h="1904">
                  <a:moveTo>
                    <a:pt x="0" y="1600"/>
                  </a:moveTo>
                  <a:lnTo>
                    <a:pt x="34279" y="1600"/>
                  </a:lnTo>
                  <a:lnTo>
                    <a:pt x="34279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0" name="object 4190"/>
            <p:cNvSpPr/>
            <p:nvPr/>
          </p:nvSpPr>
          <p:spPr>
            <a:xfrm>
              <a:off x="4973088" y="3334334"/>
              <a:ext cx="36195" cy="1905"/>
            </a:xfrm>
            <a:custGeom>
              <a:avLst/>
              <a:gdLst/>
              <a:ahLst/>
              <a:cxnLst/>
              <a:rect l="l" t="t" r="r" b="b"/>
              <a:pathLst>
                <a:path w="36195" h="1904">
                  <a:moveTo>
                    <a:pt x="0" y="1600"/>
                  </a:moveTo>
                  <a:lnTo>
                    <a:pt x="35880" y="1600"/>
                  </a:lnTo>
                  <a:lnTo>
                    <a:pt x="35880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1" name="object 4191"/>
            <p:cNvSpPr/>
            <p:nvPr/>
          </p:nvSpPr>
          <p:spPr>
            <a:xfrm>
              <a:off x="4971488" y="3332733"/>
              <a:ext cx="38100" cy="1905"/>
            </a:xfrm>
            <a:custGeom>
              <a:avLst/>
              <a:gdLst/>
              <a:ahLst/>
              <a:cxnLst/>
              <a:rect l="l" t="t" r="r" b="b"/>
              <a:pathLst>
                <a:path w="38100" h="1904">
                  <a:moveTo>
                    <a:pt x="0" y="1600"/>
                  </a:moveTo>
                  <a:lnTo>
                    <a:pt x="37480" y="1600"/>
                  </a:lnTo>
                  <a:lnTo>
                    <a:pt x="37480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2" name="object 4192"/>
            <p:cNvSpPr/>
            <p:nvPr/>
          </p:nvSpPr>
          <p:spPr>
            <a:xfrm>
              <a:off x="4969887" y="3331133"/>
              <a:ext cx="39370" cy="1905"/>
            </a:xfrm>
            <a:custGeom>
              <a:avLst/>
              <a:gdLst/>
              <a:ahLst/>
              <a:cxnLst/>
              <a:rect l="l" t="t" r="r" b="b"/>
              <a:pathLst>
                <a:path w="39370" h="1904">
                  <a:moveTo>
                    <a:pt x="0" y="1600"/>
                  </a:moveTo>
                  <a:lnTo>
                    <a:pt x="39081" y="1600"/>
                  </a:lnTo>
                  <a:lnTo>
                    <a:pt x="39081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3" name="object 4193"/>
            <p:cNvSpPr/>
            <p:nvPr/>
          </p:nvSpPr>
          <p:spPr>
            <a:xfrm>
              <a:off x="4968287" y="3329533"/>
              <a:ext cx="41275" cy="1905"/>
            </a:xfrm>
            <a:custGeom>
              <a:avLst/>
              <a:gdLst/>
              <a:ahLst/>
              <a:cxnLst/>
              <a:rect l="l" t="t" r="r" b="b"/>
              <a:pathLst>
                <a:path w="41275" h="1904">
                  <a:moveTo>
                    <a:pt x="0" y="1600"/>
                  </a:moveTo>
                  <a:lnTo>
                    <a:pt x="40681" y="1600"/>
                  </a:lnTo>
                  <a:lnTo>
                    <a:pt x="40681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4" name="object 4194"/>
            <p:cNvSpPr/>
            <p:nvPr/>
          </p:nvSpPr>
          <p:spPr>
            <a:xfrm>
              <a:off x="4966699" y="3327945"/>
              <a:ext cx="42545" cy="1905"/>
            </a:xfrm>
            <a:custGeom>
              <a:avLst/>
              <a:gdLst/>
              <a:ahLst/>
              <a:cxnLst/>
              <a:rect l="l" t="t" r="r" b="b"/>
              <a:pathLst>
                <a:path w="42545" h="1904">
                  <a:moveTo>
                    <a:pt x="0" y="1600"/>
                  </a:moveTo>
                  <a:lnTo>
                    <a:pt x="42269" y="1600"/>
                  </a:lnTo>
                  <a:lnTo>
                    <a:pt x="42269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5" name="object 4195"/>
            <p:cNvSpPr/>
            <p:nvPr/>
          </p:nvSpPr>
          <p:spPr>
            <a:xfrm>
              <a:off x="4965098" y="3326345"/>
              <a:ext cx="44450" cy="1905"/>
            </a:xfrm>
            <a:custGeom>
              <a:avLst/>
              <a:gdLst/>
              <a:ahLst/>
              <a:cxnLst/>
              <a:rect l="l" t="t" r="r" b="b"/>
              <a:pathLst>
                <a:path w="44450" h="1904">
                  <a:moveTo>
                    <a:pt x="0" y="1600"/>
                  </a:moveTo>
                  <a:lnTo>
                    <a:pt x="43870" y="1600"/>
                  </a:lnTo>
                  <a:lnTo>
                    <a:pt x="43870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6" name="object 4196"/>
            <p:cNvSpPr/>
            <p:nvPr/>
          </p:nvSpPr>
          <p:spPr>
            <a:xfrm>
              <a:off x="4963498" y="3324745"/>
              <a:ext cx="45720" cy="1905"/>
            </a:xfrm>
            <a:custGeom>
              <a:avLst/>
              <a:gdLst/>
              <a:ahLst/>
              <a:cxnLst/>
              <a:rect l="l" t="t" r="r" b="b"/>
              <a:pathLst>
                <a:path w="45720" h="1904">
                  <a:moveTo>
                    <a:pt x="0" y="1600"/>
                  </a:moveTo>
                  <a:lnTo>
                    <a:pt x="45470" y="1600"/>
                  </a:lnTo>
                  <a:lnTo>
                    <a:pt x="45470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7" name="object 4197"/>
            <p:cNvSpPr/>
            <p:nvPr/>
          </p:nvSpPr>
          <p:spPr>
            <a:xfrm>
              <a:off x="4961897" y="3323145"/>
              <a:ext cx="47625" cy="1905"/>
            </a:xfrm>
            <a:custGeom>
              <a:avLst/>
              <a:gdLst/>
              <a:ahLst/>
              <a:cxnLst/>
              <a:rect l="l" t="t" r="r" b="b"/>
              <a:pathLst>
                <a:path w="47625" h="1904">
                  <a:moveTo>
                    <a:pt x="0" y="1600"/>
                  </a:moveTo>
                  <a:lnTo>
                    <a:pt x="47071" y="1600"/>
                  </a:lnTo>
                  <a:lnTo>
                    <a:pt x="47071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8" name="object 4198"/>
            <p:cNvSpPr/>
            <p:nvPr/>
          </p:nvSpPr>
          <p:spPr>
            <a:xfrm>
              <a:off x="4960296" y="3321545"/>
              <a:ext cx="48895" cy="1905"/>
            </a:xfrm>
            <a:custGeom>
              <a:avLst/>
              <a:gdLst/>
              <a:ahLst/>
              <a:cxnLst/>
              <a:rect l="l" t="t" r="r" b="b"/>
              <a:pathLst>
                <a:path w="48895" h="1904">
                  <a:moveTo>
                    <a:pt x="0" y="1600"/>
                  </a:moveTo>
                  <a:lnTo>
                    <a:pt x="48671" y="1600"/>
                  </a:lnTo>
                  <a:lnTo>
                    <a:pt x="48671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9" name="object 4199"/>
            <p:cNvSpPr/>
            <p:nvPr/>
          </p:nvSpPr>
          <p:spPr>
            <a:xfrm>
              <a:off x="4958696" y="3319945"/>
              <a:ext cx="50800" cy="1905"/>
            </a:xfrm>
            <a:custGeom>
              <a:avLst/>
              <a:gdLst/>
              <a:ahLst/>
              <a:cxnLst/>
              <a:rect l="l" t="t" r="r" b="b"/>
              <a:pathLst>
                <a:path w="50800" h="1904">
                  <a:moveTo>
                    <a:pt x="0" y="1600"/>
                  </a:moveTo>
                  <a:lnTo>
                    <a:pt x="50272" y="1600"/>
                  </a:lnTo>
                  <a:lnTo>
                    <a:pt x="50272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0" name="object 4200"/>
            <p:cNvSpPr/>
            <p:nvPr/>
          </p:nvSpPr>
          <p:spPr>
            <a:xfrm>
              <a:off x="4957095" y="3318344"/>
              <a:ext cx="52069" cy="1905"/>
            </a:xfrm>
            <a:custGeom>
              <a:avLst/>
              <a:gdLst/>
              <a:ahLst/>
              <a:cxnLst/>
              <a:rect l="l" t="t" r="r" b="b"/>
              <a:pathLst>
                <a:path w="52070" h="1904">
                  <a:moveTo>
                    <a:pt x="0" y="1600"/>
                  </a:moveTo>
                  <a:lnTo>
                    <a:pt x="51873" y="1600"/>
                  </a:lnTo>
                  <a:lnTo>
                    <a:pt x="51873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1" name="object 4201"/>
            <p:cNvSpPr/>
            <p:nvPr/>
          </p:nvSpPr>
          <p:spPr>
            <a:xfrm>
              <a:off x="4955495" y="3316744"/>
              <a:ext cx="53975" cy="1905"/>
            </a:xfrm>
            <a:custGeom>
              <a:avLst/>
              <a:gdLst/>
              <a:ahLst/>
              <a:cxnLst/>
              <a:rect l="l" t="t" r="r" b="b"/>
              <a:pathLst>
                <a:path w="53975" h="1904">
                  <a:moveTo>
                    <a:pt x="0" y="1600"/>
                  </a:moveTo>
                  <a:lnTo>
                    <a:pt x="53473" y="1600"/>
                  </a:lnTo>
                  <a:lnTo>
                    <a:pt x="53473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2" name="object 4202"/>
            <p:cNvSpPr/>
            <p:nvPr/>
          </p:nvSpPr>
          <p:spPr>
            <a:xfrm>
              <a:off x="4953894" y="3315144"/>
              <a:ext cx="55244" cy="1905"/>
            </a:xfrm>
            <a:custGeom>
              <a:avLst/>
              <a:gdLst/>
              <a:ahLst/>
              <a:cxnLst/>
              <a:rect l="l" t="t" r="r" b="b"/>
              <a:pathLst>
                <a:path w="55245" h="1904">
                  <a:moveTo>
                    <a:pt x="0" y="1600"/>
                  </a:moveTo>
                  <a:lnTo>
                    <a:pt x="55074" y="1600"/>
                  </a:lnTo>
                  <a:lnTo>
                    <a:pt x="55074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3" name="object 4203"/>
            <p:cNvSpPr/>
            <p:nvPr/>
          </p:nvSpPr>
          <p:spPr>
            <a:xfrm>
              <a:off x="4952294" y="3313544"/>
              <a:ext cx="57150" cy="1905"/>
            </a:xfrm>
            <a:custGeom>
              <a:avLst/>
              <a:gdLst/>
              <a:ahLst/>
              <a:cxnLst/>
              <a:rect l="l" t="t" r="r" b="b"/>
              <a:pathLst>
                <a:path w="57150" h="1904">
                  <a:moveTo>
                    <a:pt x="0" y="1600"/>
                  </a:moveTo>
                  <a:lnTo>
                    <a:pt x="56674" y="1600"/>
                  </a:lnTo>
                  <a:lnTo>
                    <a:pt x="56674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4" name="object 4204"/>
            <p:cNvSpPr/>
            <p:nvPr/>
          </p:nvSpPr>
          <p:spPr>
            <a:xfrm>
              <a:off x="4950693" y="3311944"/>
              <a:ext cx="58419" cy="1905"/>
            </a:xfrm>
            <a:custGeom>
              <a:avLst/>
              <a:gdLst/>
              <a:ahLst/>
              <a:cxnLst/>
              <a:rect l="l" t="t" r="r" b="b"/>
              <a:pathLst>
                <a:path w="58420" h="1904">
                  <a:moveTo>
                    <a:pt x="0" y="1600"/>
                  </a:moveTo>
                  <a:lnTo>
                    <a:pt x="58275" y="1600"/>
                  </a:lnTo>
                  <a:lnTo>
                    <a:pt x="58275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5" name="object 4205"/>
            <p:cNvSpPr/>
            <p:nvPr/>
          </p:nvSpPr>
          <p:spPr>
            <a:xfrm>
              <a:off x="4949092" y="3310343"/>
              <a:ext cx="60325" cy="1905"/>
            </a:xfrm>
            <a:custGeom>
              <a:avLst/>
              <a:gdLst/>
              <a:ahLst/>
              <a:cxnLst/>
              <a:rect l="l" t="t" r="r" b="b"/>
              <a:pathLst>
                <a:path w="60325" h="1904">
                  <a:moveTo>
                    <a:pt x="0" y="1600"/>
                  </a:moveTo>
                  <a:lnTo>
                    <a:pt x="59875" y="1600"/>
                  </a:lnTo>
                  <a:lnTo>
                    <a:pt x="59875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6" name="object 4206"/>
            <p:cNvSpPr/>
            <p:nvPr/>
          </p:nvSpPr>
          <p:spPr>
            <a:xfrm>
              <a:off x="4947492" y="3308743"/>
              <a:ext cx="61594" cy="1905"/>
            </a:xfrm>
            <a:custGeom>
              <a:avLst/>
              <a:gdLst/>
              <a:ahLst/>
              <a:cxnLst/>
              <a:rect l="l" t="t" r="r" b="b"/>
              <a:pathLst>
                <a:path w="61595" h="1904">
                  <a:moveTo>
                    <a:pt x="0" y="1600"/>
                  </a:moveTo>
                  <a:lnTo>
                    <a:pt x="61476" y="1600"/>
                  </a:lnTo>
                  <a:lnTo>
                    <a:pt x="61476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7" name="object 4207"/>
            <p:cNvSpPr/>
            <p:nvPr/>
          </p:nvSpPr>
          <p:spPr>
            <a:xfrm>
              <a:off x="4945891" y="330714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1600"/>
                  </a:moveTo>
                  <a:lnTo>
                    <a:pt x="63077" y="1600"/>
                  </a:lnTo>
                  <a:lnTo>
                    <a:pt x="63077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8" name="object 4208"/>
            <p:cNvSpPr/>
            <p:nvPr/>
          </p:nvSpPr>
          <p:spPr>
            <a:xfrm>
              <a:off x="4944291" y="3305543"/>
              <a:ext cx="64769" cy="1905"/>
            </a:xfrm>
            <a:custGeom>
              <a:avLst/>
              <a:gdLst/>
              <a:ahLst/>
              <a:cxnLst/>
              <a:rect l="l" t="t" r="r" b="b"/>
              <a:pathLst>
                <a:path w="64770" h="1904">
                  <a:moveTo>
                    <a:pt x="0" y="1600"/>
                  </a:moveTo>
                  <a:lnTo>
                    <a:pt x="64677" y="1600"/>
                  </a:lnTo>
                  <a:lnTo>
                    <a:pt x="64677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9" name="object 4209"/>
            <p:cNvSpPr/>
            <p:nvPr/>
          </p:nvSpPr>
          <p:spPr>
            <a:xfrm>
              <a:off x="4942690" y="3303943"/>
              <a:ext cx="66675" cy="1905"/>
            </a:xfrm>
            <a:custGeom>
              <a:avLst/>
              <a:gdLst/>
              <a:ahLst/>
              <a:cxnLst/>
              <a:rect l="l" t="t" r="r" b="b"/>
              <a:pathLst>
                <a:path w="66675" h="1904">
                  <a:moveTo>
                    <a:pt x="0" y="1600"/>
                  </a:moveTo>
                  <a:lnTo>
                    <a:pt x="66278" y="1600"/>
                  </a:lnTo>
                  <a:lnTo>
                    <a:pt x="6627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0" name="object 4210"/>
            <p:cNvSpPr/>
            <p:nvPr/>
          </p:nvSpPr>
          <p:spPr>
            <a:xfrm>
              <a:off x="4941090" y="3302342"/>
              <a:ext cx="67945" cy="1905"/>
            </a:xfrm>
            <a:custGeom>
              <a:avLst/>
              <a:gdLst/>
              <a:ahLst/>
              <a:cxnLst/>
              <a:rect l="l" t="t" r="r" b="b"/>
              <a:pathLst>
                <a:path w="67945" h="1904">
                  <a:moveTo>
                    <a:pt x="0" y="1600"/>
                  </a:moveTo>
                  <a:lnTo>
                    <a:pt x="67878" y="1600"/>
                  </a:lnTo>
                  <a:lnTo>
                    <a:pt x="6787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1" name="object 4211"/>
            <p:cNvSpPr/>
            <p:nvPr/>
          </p:nvSpPr>
          <p:spPr>
            <a:xfrm>
              <a:off x="4939489" y="3300742"/>
              <a:ext cx="69850" cy="1905"/>
            </a:xfrm>
            <a:custGeom>
              <a:avLst/>
              <a:gdLst/>
              <a:ahLst/>
              <a:cxnLst/>
              <a:rect l="l" t="t" r="r" b="b"/>
              <a:pathLst>
                <a:path w="69850" h="1904">
                  <a:moveTo>
                    <a:pt x="0" y="1600"/>
                  </a:moveTo>
                  <a:lnTo>
                    <a:pt x="69479" y="1600"/>
                  </a:lnTo>
                  <a:lnTo>
                    <a:pt x="69479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2" name="object 4212"/>
            <p:cNvSpPr/>
            <p:nvPr/>
          </p:nvSpPr>
          <p:spPr>
            <a:xfrm>
              <a:off x="4936286" y="3297542"/>
              <a:ext cx="73025" cy="3810"/>
            </a:xfrm>
            <a:custGeom>
              <a:avLst/>
              <a:gdLst/>
              <a:ahLst/>
              <a:cxnLst/>
              <a:rect l="l" t="t" r="r" b="b"/>
              <a:pathLst>
                <a:path w="73025" h="3810">
                  <a:moveTo>
                    <a:pt x="7268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1600" y="1600"/>
                  </a:lnTo>
                  <a:lnTo>
                    <a:pt x="1600" y="3200"/>
                  </a:lnTo>
                  <a:lnTo>
                    <a:pt x="72682" y="3200"/>
                  </a:lnTo>
                  <a:lnTo>
                    <a:pt x="72682" y="1600"/>
                  </a:lnTo>
                  <a:lnTo>
                    <a:pt x="7268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3" name="object 4213"/>
            <p:cNvSpPr/>
            <p:nvPr/>
          </p:nvSpPr>
          <p:spPr>
            <a:xfrm>
              <a:off x="4934687" y="3295942"/>
              <a:ext cx="74295" cy="1905"/>
            </a:xfrm>
            <a:custGeom>
              <a:avLst/>
              <a:gdLst/>
              <a:ahLst/>
              <a:cxnLst/>
              <a:rect l="l" t="t" r="r" b="b"/>
              <a:pathLst>
                <a:path w="74295" h="1904">
                  <a:moveTo>
                    <a:pt x="0" y="1600"/>
                  </a:moveTo>
                  <a:lnTo>
                    <a:pt x="74281" y="1600"/>
                  </a:lnTo>
                  <a:lnTo>
                    <a:pt x="74281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4" name="object 4214"/>
            <p:cNvSpPr/>
            <p:nvPr/>
          </p:nvSpPr>
          <p:spPr>
            <a:xfrm>
              <a:off x="4933087" y="3294341"/>
              <a:ext cx="76200" cy="1905"/>
            </a:xfrm>
            <a:custGeom>
              <a:avLst/>
              <a:gdLst/>
              <a:ahLst/>
              <a:cxnLst/>
              <a:rect l="l" t="t" r="r" b="b"/>
              <a:pathLst>
                <a:path w="76200" h="1904">
                  <a:moveTo>
                    <a:pt x="0" y="1600"/>
                  </a:moveTo>
                  <a:lnTo>
                    <a:pt x="75881" y="1600"/>
                  </a:lnTo>
                  <a:lnTo>
                    <a:pt x="75881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5" name="object 4215"/>
            <p:cNvSpPr/>
            <p:nvPr/>
          </p:nvSpPr>
          <p:spPr>
            <a:xfrm>
              <a:off x="4931486" y="329274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600"/>
                  </a:moveTo>
                  <a:lnTo>
                    <a:pt x="77482" y="1600"/>
                  </a:lnTo>
                  <a:lnTo>
                    <a:pt x="77482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6" name="object 4216"/>
            <p:cNvSpPr/>
            <p:nvPr/>
          </p:nvSpPr>
          <p:spPr>
            <a:xfrm>
              <a:off x="4929886" y="3291141"/>
              <a:ext cx="79375" cy="1905"/>
            </a:xfrm>
            <a:custGeom>
              <a:avLst/>
              <a:gdLst/>
              <a:ahLst/>
              <a:cxnLst/>
              <a:rect l="l" t="t" r="r" b="b"/>
              <a:pathLst>
                <a:path w="79375" h="1904">
                  <a:moveTo>
                    <a:pt x="0" y="1600"/>
                  </a:moveTo>
                  <a:lnTo>
                    <a:pt x="79082" y="1600"/>
                  </a:lnTo>
                  <a:lnTo>
                    <a:pt x="79082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7" name="object 4217"/>
            <p:cNvSpPr/>
            <p:nvPr/>
          </p:nvSpPr>
          <p:spPr>
            <a:xfrm>
              <a:off x="4929886" y="3289541"/>
              <a:ext cx="79375" cy="1905"/>
            </a:xfrm>
            <a:custGeom>
              <a:avLst/>
              <a:gdLst/>
              <a:ahLst/>
              <a:cxnLst/>
              <a:rect l="l" t="t" r="r" b="b"/>
              <a:pathLst>
                <a:path w="79375" h="1904">
                  <a:moveTo>
                    <a:pt x="0" y="1600"/>
                  </a:moveTo>
                  <a:lnTo>
                    <a:pt x="79082" y="1600"/>
                  </a:lnTo>
                  <a:lnTo>
                    <a:pt x="79082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8" name="object 4218"/>
            <p:cNvSpPr/>
            <p:nvPr/>
          </p:nvSpPr>
          <p:spPr>
            <a:xfrm>
              <a:off x="4929339" y="3287941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9" name="object 4219"/>
            <p:cNvSpPr/>
            <p:nvPr/>
          </p:nvSpPr>
          <p:spPr>
            <a:xfrm>
              <a:off x="4929339" y="3286340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0" name="object 4220"/>
            <p:cNvSpPr/>
            <p:nvPr/>
          </p:nvSpPr>
          <p:spPr>
            <a:xfrm>
              <a:off x="4929339" y="3284740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1" name="object 4221"/>
            <p:cNvSpPr/>
            <p:nvPr/>
          </p:nvSpPr>
          <p:spPr>
            <a:xfrm>
              <a:off x="4929339" y="3283140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2" name="object 4222"/>
            <p:cNvSpPr/>
            <p:nvPr/>
          </p:nvSpPr>
          <p:spPr>
            <a:xfrm>
              <a:off x="4929339" y="3281540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3" name="object 4223"/>
            <p:cNvSpPr/>
            <p:nvPr/>
          </p:nvSpPr>
          <p:spPr>
            <a:xfrm>
              <a:off x="4929339" y="3279940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4" name="object 4224"/>
            <p:cNvSpPr/>
            <p:nvPr/>
          </p:nvSpPr>
          <p:spPr>
            <a:xfrm>
              <a:off x="4929339" y="3278339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5" name="object 4225"/>
            <p:cNvSpPr/>
            <p:nvPr/>
          </p:nvSpPr>
          <p:spPr>
            <a:xfrm>
              <a:off x="4929339" y="3276739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6" name="object 4226"/>
            <p:cNvSpPr/>
            <p:nvPr/>
          </p:nvSpPr>
          <p:spPr>
            <a:xfrm>
              <a:off x="4929339" y="3275139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7" name="object 4227"/>
            <p:cNvSpPr/>
            <p:nvPr/>
          </p:nvSpPr>
          <p:spPr>
            <a:xfrm>
              <a:off x="4929339" y="3273539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8" name="object 4228"/>
            <p:cNvSpPr/>
            <p:nvPr/>
          </p:nvSpPr>
          <p:spPr>
            <a:xfrm>
              <a:off x="4929339" y="3271938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9" name="object 4229"/>
            <p:cNvSpPr/>
            <p:nvPr/>
          </p:nvSpPr>
          <p:spPr>
            <a:xfrm>
              <a:off x="4929339" y="3270338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0" name="object 4230"/>
            <p:cNvSpPr/>
            <p:nvPr/>
          </p:nvSpPr>
          <p:spPr>
            <a:xfrm>
              <a:off x="4929339" y="3268738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1" name="object 4231"/>
            <p:cNvSpPr/>
            <p:nvPr/>
          </p:nvSpPr>
          <p:spPr>
            <a:xfrm>
              <a:off x="4929340" y="3265538"/>
              <a:ext cx="80010" cy="3810"/>
            </a:xfrm>
            <a:custGeom>
              <a:avLst/>
              <a:gdLst/>
              <a:ahLst/>
              <a:cxnLst/>
              <a:rect l="l" t="t" r="r" b="b"/>
              <a:pathLst>
                <a:path w="80010" h="3810">
                  <a:moveTo>
                    <a:pt x="7962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9629" y="3200"/>
                  </a:lnTo>
                  <a:lnTo>
                    <a:pt x="79629" y="1600"/>
                  </a:lnTo>
                  <a:lnTo>
                    <a:pt x="796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2" name="object 4232"/>
            <p:cNvSpPr/>
            <p:nvPr/>
          </p:nvSpPr>
          <p:spPr>
            <a:xfrm>
              <a:off x="4929339" y="3263938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3" name="object 4233"/>
            <p:cNvSpPr/>
            <p:nvPr/>
          </p:nvSpPr>
          <p:spPr>
            <a:xfrm>
              <a:off x="4929339" y="3262337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4" name="object 4234"/>
            <p:cNvSpPr/>
            <p:nvPr/>
          </p:nvSpPr>
          <p:spPr>
            <a:xfrm>
              <a:off x="4929340" y="3259137"/>
              <a:ext cx="80010" cy="3810"/>
            </a:xfrm>
            <a:custGeom>
              <a:avLst/>
              <a:gdLst/>
              <a:ahLst/>
              <a:cxnLst/>
              <a:rect l="l" t="t" r="r" b="b"/>
              <a:pathLst>
                <a:path w="80010" h="3810">
                  <a:moveTo>
                    <a:pt x="7962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9629" y="3200"/>
                  </a:lnTo>
                  <a:lnTo>
                    <a:pt x="79629" y="1600"/>
                  </a:lnTo>
                  <a:lnTo>
                    <a:pt x="796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5" name="object 4235"/>
            <p:cNvSpPr/>
            <p:nvPr/>
          </p:nvSpPr>
          <p:spPr>
            <a:xfrm>
              <a:off x="4929339" y="3257537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6" name="object 4236"/>
            <p:cNvSpPr/>
            <p:nvPr/>
          </p:nvSpPr>
          <p:spPr>
            <a:xfrm>
              <a:off x="4929339" y="3255937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7" name="object 4237"/>
            <p:cNvSpPr/>
            <p:nvPr/>
          </p:nvSpPr>
          <p:spPr>
            <a:xfrm>
              <a:off x="4929340" y="3252736"/>
              <a:ext cx="80010" cy="3810"/>
            </a:xfrm>
            <a:custGeom>
              <a:avLst/>
              <a:gdLst/>
              <a:ahLst/>
              <a:cxnLst/>
              <a:rect l="l" t="t" r="r" b="b"/>
              <a:pathLst>
                <a:path w="80010" h="3810">
                  <a:moveTo>
                    <a:pt x="7962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9629" y="3200"/>
                  </a:lnTo>
                  <a:lnTo>
                    <a:pt x="79629" y="1600"/>
                  </a:lnTo>
                  <a:lnTo>
                    <a:pt x="796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8" name="object 4238"/>
            <p:cNvSpPr/>
            <p:nvPr/>
          </p:nvSpPr>
          <p:spPr>
            <a:xfrm>
              <a:off x="4929339" y="3251136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9" name="object 4239"/>
            <p:cNvSpPr/>
            <p:nvPr/>
          </p:nvSpPr>
          <p:spPr>
            <a:xfrm>
              <a:off x="4929339" y="3249536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4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0" name="object 4240"/>
            <p:cNvSpPr/>
            <p:nvPr/>
          </p:nvSpPr>
          <p:spPr>
            <a:xfrm>
              <a:off x="4929339" y="3247936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1" name="object 4241"/>
            <p:cNvSpPr/>
            <p:nvPr/>
          </p:nvSpPr>
          <p:spPr>
            <a:xfrm>
              <a:off x="4929339" y="3246335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2" name="object 4242"/>
            <p:cNvSpPr/>
            <p:nvPr/>
          </p:nvSpPr>
          <p:spPr>
            <a:xfrm>
              <a:off x="4929339" y="3244735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3" name="object 4243"/>
            <p:cNvSpPr/>
            <p:nvPr/>
          </p:nvSpPr>
          <p:spPr>
            <a:xfrm>
              <a:off x="4929339" y="3243135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4" name="object 4244"/>
            <p:cNvSpPr/>
            <p:nvPr/>
          </p:nvSpPr>
          <p:spPr>
            <a:xfrm>
              <a:off x="4929339" y="3241535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5" name="object 4245"/>
            <p:cNvSpPr/>
            <p:nvPr/>
          </p:nvSpPr>
          <p:spPr>
            <a:xfrm>
              <a:off x="4929339" y="3239935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6" name="object 4246"/>
            <p:cNvSpPr/>
            <p:nvPr/>
          </p:nvSpPr>
          <p:spPr>
            <a:xfrm>
              <a:off x="4929340" y="3236734"/>
              <a:ext cx="80010" cy="3810"/>
            </a:xfrm>
            <a:custGeom>
              <a:avLst/>
              <a:gdLst/>
              <a:ahLst/>
              <a:cxnLst/>
              <a:rect l="l" t="t" r="r" b="b"/>
              <a:pathLst>
                <a:path w="80010" h="3810">
                  <a:moveTo>
                    <a:pt x="7962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9629" y="3200"/>
                  </a:lnTo>
                  <a:lnTo>
                    <a:pt x="79629" y="1600"/>
                  </a:lnTo>
                  <a:lnTo>
                    <a:pt x="796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7" name="object 4247"/>
            <p:cNvSpPr/>
            <p:nvPr/>
          </p:nvSpPr>
          <p:spPr>
            <a:xfrm>
              <a:off x="4929339" y="3235134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248" name="object 4248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929339" y="2935947"/>
              <a:ext cx="209791" cy="409587"/>
            </a:xfrm>
            <a:prstGeom prst="rect">
              <a:avLst/>
            </a:prstGeom>
          </p:spPr>
        </p:pic>
        <p:sp>
          <p:nvSpPr>
            <p:cNvPr id="4249" name="object 4249"/>
            <p:cNvSpPr/>
            <p:nvPr/>
          </p:nvSpPr>
          <p:spPr>
            <a:xfrm>
              <a:off x="4929339" y="3044748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0" name="object 4250"/>
            <p:cNvSpPr/>
            <p:nvPr/>
          </p:nvSpPr>
          <p:spPr>
            <a:xfrm>
              <a:off x="4929340" y="3041548"/>
              <a:ext cx="80010" cy="3810"/>
            </a:xfrm>
            <a:custGeom>
              <a:avLst/>
              <a:gdLst/>
              <a:ahLst/>
              <a:cxnLst/>
              <a:rect l="l" t="t" r="r" b="b"/>
              <a:pathLst>
                <a:path w="80010" h="3810">
                  <a:moveTo>
                    <a:pt x="7962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9629" y="3200"/>
                  </a:lnTo>
                  <a:lnTo>
                    <a:pt x="79629" y="1600"/>
                  </a:lnTo>
                  <a:lnTo>
                    <a:pt x="796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1" name="object 4251"/>
            <p:cNvSpPr/>
            <p:nvPr/>
          </p:nvSpPr>
          <p:spPr>
            <a:xfrm>
              <a:off x="4929339" y="3039948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2" name="object 4252"/>
            <p:cNvSpPr/>
            <p:nvPr/>
          </p:nvSpPr>
          <p:spPr>
            <a:xfrm>
              <a:off x="4929339" y="3038347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3" name="object 4253"/>
            <p:cNvSpPr/>
            <p:nvPr/>
          </p:nvSpPr>
          <p:spPr>
            <a:xfrm>
              <a:off x="4929339" y="3036747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4" name="object 4254"/>
            <p:cNvSpPr/>
            <p:nvPr/>
          </p:nvSpPr>
          <p:spPr>
            <a:xfrm>
              <a:off x="4929339" y="3035147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5" name="object 4255"/>
            <p:cNvSpPr/>
            <p:nvPr/>
          </p:nvSpPr>
          <p:spPr>
            <a:xfrm>
              <a:off x="4929339" y="3033547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6" name="object 4256"/>
            <p:cNvSpPr/>
            <p:nvPr/>
          </p:nvSpPr>
          <p:spPr>
            <a:xfrm>
              <a:off x="4929339" y="3031947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7" name="object 4257"/>
            <p:cNvSpPr/>
            <p:nvPr/>
          </p:nvSpPr>
          <p:spPr>
            <a:xfrm>
              <a:off x="4929339" y="3030346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8" name="object 4258"/>
            <p:cNvSpPr/>
            <p:nvPr/>
          </p:nvSpPr>
          <p:spPr>
            <a:xfrm>
              <a:off x="4929339" y="3028746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9" name="object 4259"/>
            <p:cNvSpPr/>
            <p:nvPr/>
          </p:nvSpPr>
          <p:spPr>
            <a:xfrm>
              <a:off x="4929340" y="3025546"/>
              <a:ext cx="80010" cy="3810"/>
            </a:xfrm>
            <a:custGeom>
              <a:avLst/>
              <a:gdLst/>
              <a:ahLst/>
              <a:cxnLst/>
              <a:rect l="l" t="t" r="r" b="b"/>
              <a:pathLst>
                <a:path w="80010" h="3810">
                  <a:moveTo>
                    <a:pt x="7962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9629" y="3200"/>
                  </a:lnTo>
                  <a:lnTo>
                    <a:pt x="79629" y="1600"/>
                  </a:lnTo>
                  <a:lnTo>
                    <a:pt x="796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0" name="object 4260"/>
            <p:cNvSpPr/>
            <p:nvPr/>
          </p:nvSpPr>
          <p:spPr>
            <a:xfrm>
              <a:off x="4929339" y="3023946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1" name="object 4261"/>
            <p:cNvSpPr/>
            <p:nvPr/>
          </p:nvSpPr>
          <p:spPr>
            <a:xfrm>
              <a:off x="4929339" y="3022345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2" name="object 4262"/>
            <p:cNvSpPr/>
            <p:nvPr/>
          </p:nvSpPr>
          <p:spPr>
            <a:xfrm>
              <a:off x="4929340" y="3019145"/>
              <a:ext cx="80010" cy="3810"/>
            </a:xfrm>
            <a:custGeom>
              <a:avLst/>
              <a:gdLst/>
              <a:ahLst/>
              <a:cxnLst/>
              <a:rect l="l" t="t" r="r" b="b"/>
              <a:pathLst>
                <a:path w="80010" h="3810">
                  <a:moveTo>
                    <a:pt x="7962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9629" y="3200"/>
                  </a:lnTo>
                  <a:lnTo>
                    <a:pt x="79629" y="1600"/>
                  </a:lnTo>
                  <a:lnTo>
                    <a:pt x="796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3" name="object 4263"/>
            <p:cNvSpPr/>
            <p:nvPr/>
          </p:nvSpPr>
          <p:spPr>
            <a:xfrm>
              <a:off x="4929339" y="3017545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4" name="object 4264"/>
            <p:cNvSpPr/>
            <p:nvPr/>
          </p:nvSpPr>
          <p:spPr>
            <a:xfrm>
              <a:off x="4929339" y="3015945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5" name="object 4265"/>
            <p:cNvSpPr/>
            <p:nvPr/>
          </p:nvSpPr>
          <p:spPr>
            <a:xfrm>
              <a:off x="4929340" y="3012744"/>
              <a:ext cx="80010" cy="3810"/>
            </a:xfrm>
            <a:custGeom>
              <a:avLst/>
              <a:gdLst/>
              <a:ahLst/>
              <a:cxnLst/>
              <a:rect l="l" t="t" r="r" b="b"/>
              <a:pathLst>
                <a:path w="80010" h="3810">
                  <a:moveTo>
                    <a:pt x="7962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9629" y="3200"/>
                  </a:lnTo>
                  <a:lnTo>
                    <a:pt x="79629" y="1600"/>
                  </a:lnTo>
                  <a:lnTo>
                    <a:pt x="796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6" name="object 4266"/>
            <p:cNvSpPr/>
            <p:nvPr/>
          </p:nvSpPr>
          <p:spPr>
            <a:xfrm>
              <a:off x="4929339" y="3011144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7" name="object 4267"/>
            <p:cNvSpPr/>
            <p:nvPr/>
          </p:nvSpPr>
          <p:spPr>
            <a:xfrm>
              <a:off x="4929339" y="3009544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8" name="object 4268"/>
            <p:cNvSpPr/>
            <p:nvPr/>
          </p:nvSpPr>
          <p:spPr>
            <a:xfrm>
              <a:off x="4929339" y="3007944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9" name="object 4269"/>
            <p:cNvSpPr/>
            <p:nvPr/>
          </p:nvSpPr>
          <p:spPr>
            <a:xfrm>
              <a:off x="4929339" y="3006343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0" name="object 4270"/>
            <p:cNvSpPr/>
            <p:nvPr/>
          </p:nvSpPr>
          <p:spPr>
            <a:xfrm>
              <a:off x="4929339" y="3004743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1" name="object 4271"/>
            <p:cNvSpPr/>
            <p:nvPr/>
          </p:nvSpPr>
          <p:spPr>
            <a:xfrm>
              <a:off x="4929339" y="3003143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2" name="object 4272"/>
            <p:cNvSpPr/>
            <p:nvPr/>
          </p:nvSpPr>
          <p:spPr>
            <a:xfrm>
              <a:off x="4929339" y="3001543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3" name="object 4273"/>
            <p:cNvSpPr/>
            <p:nvPr/>
          </p:nvSpPr>
          <p:spPr>
            <a:xfrm>
              <a:off x="4929339" y="2999943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4" name="object 4274"/>
            <p:cNvSpPr/>
            <p:nvPr/>
          </p:nvSpPr>
          <p:spPr>
            <a:xfrm>
              <a:off x="4929339" y="2998342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5" name="object 4275"/>
            <p:cNvSpPr/>
            <p:nvPr/>
          </p:nvSpPr>
          <p:spPr>
            <a:xfrm>
              <a:off x="4929339" y="2996742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6" name="object 4276"/>
            <p:cNvSpPr/>
            <p:nvPr/>
          </p:nvSpPr>
          <p:spPr>
            <a:xfrm>
              <a:off x="4929339" y="2995142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7" name="object 4277"/>
            <p:cNvSpPr/>
            <p:nvPr/>
          </p:nvSpPr>
          <p:spPr>
            <a:xfrm>
              <a:off x="4929339" y="2993542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8" name="object 4278"/>
            <p:cNvSpPr/>
            <p:nvPr/>
          </p:nvSpPr>
          <p:spPr>
            <a:xfrm>
              <a:off x="4929339" y="2991942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9" name="object 4279"/>
            <p:cNvSpPr/>
            <p:nvPr/>
          </p:nvSpPr>
          <p:spPr>
            <a:xfrm>
              <a:off x="4929339" y="2990341"/>
              <a:ext cx="80010" cy="1905"/>
            </a:xfrm>
            <a:custGeom>
              <a:avLst/>
              <a:gdLst/>
              <a:ahLst/>
              <a:cxnLst/>
              <a:rect l="l" t="t" r="r" b="b"/>
              <a:pathLst>
                <a:path w="80010" h="1905">
                  <a:moveTo>
                    <a:pt x="0" y="1600"/>
                  </a:moveTo>
                  <a:lnTo>
                    <a:pt x="79628" y="1600"/>
                  </a:lnTo>
                  <a:lnTo>
                    <a:pt x="796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0" name="object 4280"/>
            <p:cNvSpPr/>
            <p:nvPr/>
          </p:nvSpPr>
          <p:spPr>
            <a:xfrm>
              <a:off x="4929835" y="2988741"/>
              <a:ext cx="79375" cy="1905"/>
            </a:xfrm>
            <a:custGeom>
              <a:avLst/>
              <a:gdLst/>
              <a:ahLst/>
              <a:cxnLst/>
              <a:rect l="l" t="t" r="r" b="b"/>
              <a:pathLst>
                <a:path w="79375" h="1905">
                  <a:moveTo>
                    <a:pt x="7913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9133" y="1600"/>
                  </a:lnTo>
                  <a:lnTo>
                    <a:pt x="79133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1" name="object 4281"/>
            <p:cNvSpPr/>
            <p:nvPr/>
          </p:nvSpPr>
          <p:spPr>
            <a:xfrm>
              <a:off x="4929837" y="2987141"/>
              <a:ext cx="79375" cy="1905"/>
            </a:xfrm>
            <a:custGeom>
              <a:avLst/>
              <a:gdLst/>
              <a:ahLst/>
              <a:cxnLst/>
              <a:rect l="l" t="t" r="r" b="b"/>
              <a:pathLst>
                <a:path w="79375" h="1905">
                  <a:moveTo>
                    <a:pt x="0" y="1600"/>
                  </a:moveTo>
                  <a:lnTo>
                    <a:pt x="79131" y="1600"/>
                  </a:lnTo>
                  <a:lnTo>
                    <a:pt x="79131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2" name="object 4282"/>
            <p:cNvSpPr/>
            <p:nvPr/>
          </p:nvSpPr>
          <p:spPr>
            <a:xfrm>
              <a:off x="4931488" y="298554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600"/>
                  </a:moveTo>
                  <a:lnTo>
                    <a:pt x="77480" y="1600"/>
                  </a:lnTo>
                  <a:lnTo>
                    <a:pt x="77480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3" name="object 4283"/>
            <p:cNvSpPr/>
            <p:nvPr/>
          </p:nvSpPr>
          <p:spPr>
            <a:xfrm>
              <a:off x="4933138" y="2983941"/>
              <a:ext cx="76200" cy="1905"/>
            </a:xfrm>
            <a:custGeom>
              <a:avLst/>
              <a:gdLst/>
              <a:ahLst/>
              <a:cxnLst/>
              <a:rect l="l" t="t" r="r" b="b"/>
              <a:pathLst>
                <a:path w="76200" h="1905">
                  <a:moveTo>
                    <a:pt x="0" y="1600"/>
                  </a:moveTo>
                  <a:lnTo>
                    <a:pt x="75830" y="1600"/>
                  </a:lnTo>
                  <a:lnTo>
                    <a:pt x="75830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4" name="object 4284"/>
            <p:cNvSpPr/>
            <p:nvPr/>
          </p:nvSpPr>
          <p:spPr>
            <a:xfrm>
              <a:off x="4934788" y="2980740"/>
              <a:ext cx="74295" cy="3810"/>
            </a:xfrm>
            <a:custGeom>
              <a:avLst/>
              <a:gdLst/>
              <a:ahLst/>
              <a:cxnLst/>
              <a:rect l="l" t="t" r="r" b="b"/>
              <a:pathLst>
                <a:path w="74295" h="3810">
                  <a:moveTo>
                    <a:pt x="74180" y="0"/>
                  </a:moveTo>
                  <a:lnTo>
                    <a:pt x="1651" y="0"/>
                  </a:lnTo>
                  <a:lnTo>
                    <a:pt x="1651" y="160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4180" y="3200"/>
                  </a:lnTo>
                  <a:lnTo>
                    <a:pt x="74180" y="1600"/>
                  </a:lnTo>
                  <a:lnTo>
                    <a:pt x="7418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5" name="object 4285"/>
            <p:cNvSpPr/>
            <p:nvPr/>
          </p:nvSpPr>
          <p:spPr>
            <a:xfrm>
              <a:off x="4938090" y="2979140"/>
              <a:ext cx="71120" cy="1905"/>
            </a:xfrm>
            <a:custGeom>
              <a:avLst/>
              <a:gdLst/>
              <a:ahLst/>
              <a:cxnLst/>
              <a:rect l="l" t="t" r="r" b="b"/>
              <a:pathLst>
                <a:path w="71120" h="1905">
                  <a:moveTo>
                    <a:pt x="0" y="1600"/>
                  </a:moveTo>
                  <a:lnTo>
                    <a:pt x="70878" y="1600"/>
                  </a:lnTo>
                  <a:lnTo>
                    <a:pt x="7087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6" name="object 4286"/>
            <p:cNvSpPr/>
            <p:nvPr/>
          </p:nvSpPr>
          <p:spPr>
            <a:xfrm>
              <a:off x="4939740" y="2977540"/>
              <a:ext cx="69850" cy="1905"/>
            </a:xfrm>
            <a:custGeom>
              <a:avLst/>
              <a:gdLst/>
              <a:ahLst/>
              <a:cxnLst/>
              <a:rect l="l" t="t" r="r" b="b"/>
              <a:pathLst>
                <a:path w="69850" h="1905">
                  <a:moveTo>
                    <a:pt x="0" y="1600"/>
                  </a:moveTo>
                  <a:lnTo>
                    <a:pt x="69227" y="1600"/>
                  </a:lnTo>
                  <a:lnTo>
                    <a:pt x="69227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7" name="object 4287"/>
            <p:cNvSpPr/>
            <p:nvPr/>
          </p:nvSpPr>
          <p:spPr>
            <a:xfrm>
              <a:off x="4941391" y="2975940"/>
              <a:ext cx="67945" cy="1905"/>
            </a:xfrm>
            <a:custGeom>
              <a:avLst/>
              <a:gdLst/>
              <a:ahLst/>
              <a:cxnLst/>
              <a:rect l="l" t="t" r="r" b="b"/>
              <a:pathLst>
                <a:path w="67945" h="1905">
                  <a:moveTo>
                    <a:pt x="0" y="1600"/>
                  </a:moveTo>
                  <a:lnTo>
                    <a:pt x="67577" y="1600"/>
                  </a:lnTo>
                  <a:lnTo>
                    <a:pt x="67577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8" name="object 4288"/>
            <p:cNvSpPr/>
            <p:nvPr/>
          </p:nvSpPr>
          <p:spPr>
            <a:xfrm>
              <a:off x="4943042" y="2974339"/>
              <a:ext cx="66040" cy="1905"/>
            </a:xfrm>
            <a:custGeom>
              <a:avLst/>
              <a:gdLst/>
              <a:ahLst/>
              <a:cxnLst/>
              <a:rect l="l" t="t" r="r" b="b"/>
              <a:pathLst>
                <a:path w="66039" h="1905">
                  <a:moveTo>
                    <a:pt x="0" y="1600"/>
                  </a:moveTo>
                  <a:lnTo>
                    <a:pt x="65926" y="1600"/>
                  </a:lnTo>
                  <a:lnTo>
                    <a:pt x="65926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9" name="object 4289"/>
            <p:cNvSpPr/>
            <p:nvPr/>
          </p:nvSpPr>
          <p:spPr>
            <a:xfrm>
              <a:off x="4944692" y="2972739"/>
              <a:ext cx="64769" cy="1905"/>
            </a:xfrm>
            <a:custGeom>
              <a:avLst/>
              <a:gdLst/>
              <a:ahLst/>
              <a:cxnLst/>
              <a:rect l="l" t="t" r="r" b="b"/>
              <a:pathLst>
                <a:path w="64770" h="1905">
                  <a:moveTo>
                    <a:pt x="0" y="1600"/>
                  </a:moveTo>
                  <a:lnTo>
                    <a:pt x="64276" y="1600"/>
                  </a:lnTo>
                  <a:lnTo>
                    <a:pt x="64276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0" name="object 4290"/>
            <p:cNvSpPr/>
            <p:nvPr/>
          </p:nvSpPr>
          <p:spPr>
            <a:xfrm>
              <a:off x="4946343" y="2971139"/>
              <a:ext cx="62865" cy="1905"/>
            </a:xfrm>
            <a:custGeom>
              <a:avLst/>
              <a:gdLst/>
              <a:ahLst/>
              <a:cxnLst/>
              <a:rect l="l" t="t" r="r" b="b"/>
              <a:pathLst>
                <a:path w="62864" h="1905">
                  <a:moveTo>
                    <a:pt x="0" y="1600"/>
                  </a:moveTo>
                  <a:lnTo>
                    <a:pt x="62625" y="1600"/>
                  </a:lnTo>
                  <a:lnTo>
                    <a:pt x="62625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1" name="object 4291"/>
            <p:cNvSpPr/>
            <p:nvPr/>
          </p:nvSpPr>
          <p:spPr>
            <a:xfrm>
              <a:off x="4947993" y="2969539"/>
              <a:ext cx="61594" cy="1905"/>
            </a:xfrm>
            <a:custGeom>
              <a:avLst/>
              <a:gdLst/>
              <a:ahLst/>
              <a:cxnLst/>
              <a:rect l="l" t="t" r="r" b="b"/>
              <a:pathLst>
                <a:path w="61595" h="1905">
                  <a:moveTo>
                    <a:pt x="0" y="1600"/>
                  </a:moveTo>
                  <a:lnTo>
                    <a:pt x="60975" y="1600"/>
                  </a:lnTo>
                  <a:lnTo>
                    <a:pt x="60975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2" name="object 4292"/>
            <p:cNvSpPr/>
            <p:nvPr/>
          </p:nvSpPr>
          <p:spPr>
            <a:xfrm>
              <a:off x="4949644" y="2967939"/>
              <a:ext cx="59690" cy="1905"/>
            </a:xfrm>
            <a:custGeom>
              <a:avLst/>
              <a:gdLst/>
              <a:ahLst/>
              <a:cxnLst/>
              <a:rect l="l" t="t" r="r" b="b"/>
              <a:pathLst>
                <a:path w="59689" h="1905">
                  <a:moveTo>
                    <a:pt x="0" y="1600"/>
                  </a:moveTo>
                  <a:lnTo>
                    <a:pt x="59324" y="1600"/>
                  </a:lnTo>
                  <a:lnTo>
                    <a:pt x="59324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3" name="object 4293"/>
            <p:cNvSpPr/>
            <p:nvPr/>
          </p:nvSpPr>
          <p:spPr>
            <a:xfrm>
              <a:off x="4951294" y="2966338"/>
              <a:ext cx="57785" cy="1905"/>
            </a:xfrm>
            <a:custGeom>
              <a:avLst/>
              <a:gdLst/>
              <a:ahLst/>
              <a:cxnLst/>
              <a:rect l="l" t="t" r="r" b="b"/>
              <a:pathLst>
                <a:path w="57785" h="1905">
                  <a:moveTo>
                    <a:pt x="0" y="1600"/>
                  </a:moveTo>
                  <a:lnTo>
                    <a:pt x="57674" y="1600"/>
                  </a:lnTo>
                  <a:lnTo>
                    <a:pt x="57674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4" name="object 4294"/>
            <p:cNvSpPr/>
            <p:nvPr/>
          </p:nvSpPr>
          <p:spPr>
            <a:xfrm>
              <a:off x="4952945" y="2964738"/>
              <a:ext cx="56515" cy="1905"/>
            </a:xfrm>
            <a:custGeom>
              <a:avLst/>
              <a:gdLst/>
              <a:ahLst/>
              <a:cxnLst/>
              <a:rect l="l" t="t" r="r" b="b"/>
              <a:pathLst>
                <a:path w="56514" h="1905">
                  <a:moveTo>
                    <a:pt x="0" y="1600"/>
                  </a:moveTo>
                  <a:lnTo>
                    <a:pt x="56023" y="1600"/>
                  </a:lnTo>
                  <a:lnTo>
                    <a:pt x="56023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5" name="object 4295"/>
            <p:cNvSpPr/>
            <p:nvPr/>
          </p:nvSpPr>
          <p:spPr>
            <a:xfrm>
              <a:off x="4954595" y="2963138"/>
              <a:ext cx="54610" cy="1905"/>
            </a:xfrm>
            <a:custGeom>
              <a:avLst/>
              <a:gdLst/>
              <a:ahLst/>
              <a:cxnLst/>
              <a:rect l="l" t="t" r="r" b="b"/>
              <a:pathLst>
                <a:path w="54610" h="1905">
                  <a:moveTo>
                    <a:pt x="0" y="1600"/>
                  </a:moveTo>
                  <a:lnTo>
                    <a:pt x="54372" y="1600"/>
                  </a:lnTo>
                  <a:lnTo>
                    <a:pt x="54372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6" name="object 4296"/>
            <p:cNvSpPr/>
            <p:nvPr/>
          </p:nvSpPr>
          <p:spPr>
            <a:xfrm>
              <a:off x="4956246" y="2961538"/>
              <a:ext cx="53340" cy="1905"/>
            </a:xfrm>
            <a:custGeom>
              <a:avLst/>
              <a:gdLst/>
              <a:ahLst/>
              <a:cxnLst/>
              <a:rect l="l" t="t" r="r" b="b"/>
              <a:pathLst>
                <a:path w="53339" h="1905">
                  <a:moveTo>
                    <a:pt x="0" y="1600"/>
                  </a:moveTo>
                  <a:lnTo>
                    <a:pt x="52722" y="1600"/>
                  </a:lnTo>
                  <a:lnTo>
                    <a:pt x="52722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7" name="object 4297"/>
            <p:cNvSpPr/>
            <p:nvPr/>
          </p:nvSpPr>
          <p:spPr>
            <a:xfrm>
              <a:off x="4957896" y="2959938"/>
              <a:ext cx="51435" cy="1905"/>
            </a:xfrm>
            <a:custGeom>
              <a:avLst/>
              <a:gdLst/>
              <a:ahLst/>
              <a:cxnLst/>
              <a:rect l="l" t="t" r="r" b="b"/>
              <a:pathLst>
                <a:path w="51435" h="1905">
                  <a:moveTo>
                    <a:pt x="0" y="1600"/>
                  </a:moveTo>
                  <a:lnTo>
                    <a:pt x="51071" y="1600"/>
                  </a:lnTo>
                  <a:lnTo>
                    <a:pt x="51071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8" name="object 4298"/>
            <p:cNvSpPr/>
            <p:nvPr/>
          </p:nvSpPr>
          <p:spPr>
            <a:xfrm>
              <a:off x="4959547" y="2958337"/>
              <a:ext cx="49530" cy="1905"/>
            </a:xfrm>
            <a:custGeom>
              <a:avLst/>
              <a:gdLst/>
              <a:ahLst/>
              <a:cxnLst/>
              <a:rect l="l" t="t" r="r" b="b"/>
              <a:pathLst>
                <a:path w="49529" h="1905">
                  <a:moveTo>
                    <a:pt x="0" y="1600"/>
                  </a:moveTo>
                  <a:lnTo>
                    <a:pt x="49421" y="1600"/>
                  </a:lnTo>
                  <a:lnTo>
                    <a:pt x="49421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9" name="object 4299"/>
            <p:cNvSpPr/>
            <p:nvPr/>
          </p:nvSpPr>
          <p:spPr>
            <a:xfrm>
              <a:off x="4961198" y="2956737"/>
              <a:ext cx="48260" cy="1905"/>
            </a:xfrm>
            <a:custGeom>
              <a:avLst/>
              <a:gdLst/>
              <a:ahLst/>
              <a:cxnLst/>
              <a:rect l="l" t="t" r="r" b="b"/>
              <a:pathLst>
                <a:path w="48260" h="1905">
                  <a:moveTo>
                    <a:pt x="0" y="1600"/>
                  </a:moveTo>
                  <a:lnTo>
                    <a:pt x="47770" y="1600"/>
                  </a:lnTo>
                  <a:lnTo>
                    <a:pt x="47770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0" name="object 4300"/>
            <p:cNvSpPr/>
            <p:nvPr/>
          </p:nvSpPr>
          <p:spPr>
            <a:xfrm>
              <a:off x="4962848" y="2955137"/>
              <a:ext cx="46355" cy="1905"/>
            </a:xfrm>
            <a:custGeom>
              <a:avLst/>
              <a:gdLst/>
              <a:ahLst/>
              <a:cxnLst/>
              <a:rect l="l" t="t" r="r" b="b"/>
              <a:pathLst>
                <a:path w="46354" h="1905">
                  <a:moveTo>
                    <a:pt x="0" y="1600"/>
                  </a:moveTo>
                  <a:lnTo>
                    <a:pt x="46120" y="1600"/>
                  </a:lnTo>
                  <a:lnTo>
                    <a:pt x="46120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1" name="object 4301"/>
            <p:cNvSpPr/>
            <p:nvPr/>
          </p:nvSpPr>
          <p:spPr>
            <a:xfrm>
              <a:off x="4964499" y="2953537"/>
              <a:ext cx="45085" cy="1905"/>
            </a:xfrm>
            <a:custGeom>
              <a:avLst/>
              <a:gdLst/>
              <a:ahLst/>
              <a:cxnLst/>
              <a:rect l="l" t="t" r="r" b="b"/>
              <a:pathLst>
                <a:path w="45085" h="1905">
                  <a:moveTo>
                    <a:pt x="0" y="1600"/>
                  </a:moveTo>
                  <a:lnTo>
                    <a:pt x="44469" y="1600"/>
                  </a:lnTo>
                  <a:lnTo>
                    <a:pt x="44469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2" name="object 4302"/>
            <p:cNvSpPr/>
            <p:nvPr/>
          </p:nvSpPr>
          <p:spPr>
            <a:xfrm>
              <a:off x="4966149" y="2951937"/>
              <a:ext cx="43180" cy="1905"/>
            </a:xfrm>
            <a:custGeom>
              <a:avLst/>
              <a:gdLst/>
              <a:ahLst/>
              <a:cxnLst/>
              <a:rect l="l" t="t" r="r" b="b"/>
              <a:pathLst>
                <a:path w="43179" h="1905">
                  <a:moveTo>
                    <a:pt x="0" y="1600"/>
                  </a:moveTo>
                  <a:lnTo>
                    <a:pt x="42819" y="1600"/>
                  </a:lnTo>
                  <a:lnTo>
                    <a:pt x="42819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3" name="object 4303"/>
            <p:cNvSpPr/>
            <p:nvPr/>
          </p:nvSpPr>
          <p:spPr>
            <a:xfrm>
              <a:off x="4967787" y="2950349"/>
              <a:ext cx="41275" cy="1905"/>
            </a:xfrm>
            <a:custGeom>
              <a:avLst/>
              <a:gdLst/>
              <a:ahLst/>
              <a:cxnLst/>
              <a:rect l="l" t="t" r="r" b="b"/>
              <a:pathLst>
                <a:path w="41275" h="1905">
                  <a:moveTo>
                    <a:pt x="0" y="1600"/>
                  </a:moveTo>
                  <a:lnTo>
                    <a:pt x="41181" y="1600"/>
                  </a:lnTo>
                  <a:lnTo>
                    <a:pt x="41181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4" name="object 4304"/>
            <p:cNvSpPr/>
            <p:nvPr/>
          </p:nvSpPr>
          <p:spPr>
            <a:xfrm>
              <a:off x="4969437" y="2948749"/>
              <a:ext cx="40005" cy="1905"/>
            </a:xfrm>
            <a:custGeom>
              <a:avLst/>
              <a:gdLst/>
              <a:ahLst/>
              <a:cxnLst/>
              <a:rect l="l" t="t" r="r" b="b"/>
              <a:pathLst>
                <a:path w="40004" h="1905">
                  <a:moveTo>
                    <a:pt x="0" y="1600"/>
                  </a:moveTo>
                  <a:lnTo>
                    <a:pt x="39531" y="1600"/>
                  </a:lnTo>
                  <a:lnTo>
                    <a:pt x="39531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5" name="object 4305"/>
            <p:cNvSpPr/>
            <p:nvPr/>
          </p:nvSpPr>
          <p:spPr>
            <a:xfrm>
              <a:off x="4971088" y="2947149"/>
              <a:ext cx="38100" cy="1905"/>
            </a:xfrm>
            <a:custGeom>
              <a:avLst/>
              <a:gdLst/>
              <a:ahLst/>
              <a:cxnLst/>
              <a:rect l="l" t="t" r="r" b="b"/>
              <a:pathLst>
                <a:path w="38100" h="1905">
                  <a:moveTo>
                    <a:pt x="0" y="1600"/>
                  </a:moveTo>
                  <a:lnTo>
                    <a:pt x="37880" y="1600"/>
                  </a:lnTo>
                  <a:lnTo>
                    <a:pt x="37880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6" name="object 4306"/>
            <p:cNvSpPr/>
            <p:nvPr/>
          </p:nvSpPr>
          <p:spPr>
            <a:xfrm>
              <a:off x="4972738" y="2945549"/>
              <a:ext cx="36830" cy="1905"/>
            </a:xfrm>
            <a:custGeom>
              <a:avLst/>
              <a:gdLst/>
              <a:ahLst/>
              <a:cxnLst/>
              <a:rect l="l" t="t" r="r" b="b"/>
              <a:pathLst>
                <a:path w="36829" h="1905">
                  <a:moveTo>
                    <a:pt x="0" y="1600"/>
                  </a:moveTo>
                  <a:lnTo>
                    <a:pt x="36229" y="1600"/>
                  </a:lnTo>
                  <a:lnTo>
                    <a:pt x="36229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7" name="object 4307"/>
            <p:cNvSpPr/>
            <p:nvPr/>
          </p:nvSpPr>
          <p:spPr>
            <a:xfrm>
              <a:off x="4974389" y="2943948"/>
              <a:ext cx="34925" cy="1905"/>
            </a:xfrm>
            <a:custGeom>
              <a:avLst/>
              <a:gdLst/>
              <a:ahLst/>
              <a:cxnLst/>
              <a:rect l="l" t="t" r="r" b="b"/>
              <a:pathLst>
                <a:path w="34925" h="1905">
                  <a:moveTo>
                    <a:pt x="0" y="1600"/>
                  </a:moveTo>
                  <a:lnTo>
                    <a:pt x="34579" y="1600"/>
                  </a:lnTo>
                  <a:lnTo>
                    <a:pt x="34579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8" name="object 4308"/>
            <p:cNvSpPr/>
            <p:nvPr/>
          </p:nvSpPr>
          <p:spPr>
            <a:xfrm>
              <a:off x="4976039" y="2942348"/>
              <a:ext cx="33020" cy="1905"/>
            </a:xfrm>
            <a:custGeom>
              <a:avLst/>
              <a:gdLst/>
              <a:ahLst/>
              <a:cxnLst/>
              <a:rect l="l" t="t" r="r" b="b"/>
              <a:pathLst>
                <a:path w="33020" h="1905">
                  <a:moveTo>
                    <a:pt x="0" y="1600"/>
                  </a:moveTo>
                  <a:lnTo>
                    <a:pt x="32928" y="1600"/>
                  </a:lnTo>
                  <a:lnTo>
                    <a:pt x="3292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9" name="object 4309"/>
            <p:cNvSpPr/>
            <p:nvPr/>
          </p:nvSpPr>
          <p:spPr>
            <a:xfrm>
              <a:off x="4977690" y="2940748"/>
              <a:ext cx="31750" cy="1905"/>
            </a:xfrm>
            <a:custGeom>
              <a:avLst/>
              <a:gdLst/>
              <a:ahLst/>
              <a:cxnLst/>
              <a:rect l="l" t="t" r="r" b="b"/>
              <a:pathLst>
                <a:path w="31750" h="1905">
                  <a:moveTo>
                    <a:pt x="0" y="1600"/>
                  </a:moveTo>
                  <a:lnTo>
                    <a:pt x="31278" y="1600"/>
                  </a:lnTo>
                  <a:lnTo>
                    <a:pt x="31278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0" name="object 4310"/>
            <p:cNvSpPr/>
            <p:nvPr/>
          </p:nvSpPr>
          <p:spPr>
            <a:xfrm>
              <a:off x="4979341" y="2939148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5" h="1905">
                  <a:moveTo>
                    <a:pt x="0" y="1600"/>
                  </a:moveTo>
                  <a:lnTo>
                    <a:pt x="29627" y="1600"/>
                  </a:lnTo>
                  <a:lnTo>
                    <a:pt x="29627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1" name="object 4311"/>
            <p:cNvSpPr/>
            <p:nvPr/>
          </p:nvSpPr>
          <p:spPr>
            <a:xfrm>
              <a:off x="4980991" y="2937548"/>
              <a:ext cx="28575" cy="1905"/>
            </a:xfrm>
            <a:custGeom>
              <a:avLst/>
              <a:gdLst/>
              <a:ahLst/>
              <a:cxnLst/>
              <a:rect l="l" t="t" r="r" b="b"/>
              <a:pathLst>
                <a:path w="28575" h="1905">
                  <a:moveTo>
                    <a:pt x="0" y="1600"/>
                  </a:moveTo>
                  <a:lnTo>
                    <a:pt x="27977" y="1600"/>
                  </a:lnTo>
                  <a:lnTo>
                    <a:pt x="27977" y="0"/>
                  </a:lnTo>
                  <a:lnTo>
                    <a:pt x="0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2" name="object 4312"/>
            <p:cNvSpPr/>
            <p:nvPr/>
          </p:nvSpPr>
          <p:spPr>
            <a:xfrm>
              <a:off x="4929339" y="2935947"/>
              <a:ext cx="210185" cy="410209"/>
            </a:xfrm>
            <a:custGeom>
              <a:avLst/>
              <a:gdLst/>
              <a:ahLst/>
              <a:cxnLst/>
              <a:rect l="l" t="t" r="r" b="b"/>
              <a:pathLst>
                <a:path w="210185" h="410210">
                  <a:moveTo>
                    <a:pt x="0" y="53276"/>
                  </a:moveTo>
                  <a:lnTo>
                    <a:pt x="54952" y="0"/>
                  </a:lnTo>
                  <a:lnTo>
                    <a:pt x="163169" y="0"/>
                  </a:lnTo>
                  <a:lnTo>
                    <a:pt x="209791" y="53276"/>
                  </a:lnTo>
                  <a:lnTo>
                    <a:pt x="209791" y="356311"/>
                  </a:lnTo>
                  <a:lnTo>
                    <a:pt x="163169" y="409587"/>
                  </a:lnTo>
                  <a:lnTo>
                    <a:pt x="54952" y="409587"/>
                  </a:lnTo>
                  <a:lnTo>
                    <a:pt x="0" y="354647"/>
                  </a:lnTo>
                  <a:lnTo>
                    <a:pt x="0" y="532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3" name="object 4313"/>
            <p:cNvSpPr/>
            <p:nvPr/>
          </p:nvSpPr>
          <p:spPr>
            <a:xfrm>
              <a:off x="2999371" y="32894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4" name="object 4314"/>
            <p:cNvSpPr/>
            <p:nvPr/>
          </p:nvSpPr>
          <p:spPr>
            <a:xfrm>
              <a:off x="2999371" y="328823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5" name="object 4315"/>
            <p:cNvSpPr/>
            <p:nvPr/>
          </p:nvSpPr>
          <p:spPr>
            <a:xfrm>
              <a:off x="2999371" y="328706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6" name="object 4316"/>
            <p:cNvSpPr/>
            <p:nvPr/>
          </p:nvSpPr>
          <p:spPr>
            <a:xfrm>
              <a:off x="2999371" y="328588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7" name="object 4317"/>
            <p:cNvSpPr/>
            <p:nvPr/>
          </p:nvSpPr>
          <p:spPr>
            <a:xfrm>
              <a:off x="2999371" y="328470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8" name="object 4318"/>
            <p:cNvSpPr/>
            <p:nvPr/>
          </p:nvSpPr>
          <p:spPr>
            <a:xfrm>
              <a:off x="2999371" y="328352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9" name="object 4319"/>
            <p:cNvSpPr/>
            <p:nvPr/>
          </p:nvSpPr>
          <p:spPr>
            <a:xfrm>
              <a:off x="2999371" y="328235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0" name="object 4320"/>
            <p:cNvSpPr/>
            <p:nvPr/>
          </p:nvSpPr>
          <p:spPr>
            <a:xfrm>
              <a:off x="2999371" y="328117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1" name="object 4321"/>
            <p:cNvSpPr/>
            <p:nvPr/>
          </p:nvSpPr>
          <p:spPr>
            <a:xfrm>
              <a:off x="2999371" y="327999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2" name="object 4322"/>
            <p:cNvSpPr/>
            <p:nvPr/>
          </p:nvSpPr>
          <p:spPr>
            <a:xfrm>
              <a:off x="2999371" y="327882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3" name="object 4323"/>
            <p:cNvSpPr/>
            <p:nvPr/>
          </p:nvSpPr>
          <p:spPr>
            <a:xfrm>
              <a:off x="2999371" y="327764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4" name="object 4324"/>
            <p:cNvSpPr/>
            <p:nvPr/>
          </p:nvSpPr>
          <p:spPr>
            <a:xfrm>
              <a:off x="2999371" y="327646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5" name="object 4325"/>
            <p:cNvSpPr/>
            <p:nvPr/>
          </p:nvSpPr>
          <p:spPr>
            <a:xfrm>
              <a:off x="2999371" y="327529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6" name="object 4326"/>
            <p:cNvSpPr/>
            <p:nvPr/>
          </p:nvSpPr>
          <p:spPr>
            <a:xfrm>
              <a:off x="2999371" y="327411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7" name="object 4327"/>
            <p:cNvSpPr/>
            <p:nvPr/>
          </p:nvSpPr>
          <p:spPr>
            <a:xfrm>
              <a:off x="2999371" y="327292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8" name="object 4328"/>
            <p:cNvSpPr/>
            <p:nvPr/>
          </p:nvSpPr>
          <p:spPr>
            <a:xfrm>
              <a:off x="2999371" y="327174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9" name="object 4329"/>
            <p:cNvSpPr/>
            <p:nvPr/>
          </p:nvSpPr>
          <p:spPr>
            <a:xfrm>
              <a:off x="2999371" y="327058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0" name="object 4330"/>
            <p:cNvSpPr/>
            <p:nvPr/>
          </p:nvSpPr>
          <p:spPr>
            <a:xfrm>
              <a:off x="2999371" y="326939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1" name="object 4331"/>
            <p:cNvSpPr/>
            <p:nvPr/>
          </p:nvSpPr>
          <p:spPr>
            <a:xfrm>
              <a:off x="2999371" y="326821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2" name="object 4332"/>
            <p:cNvSpPr/>
            <p:nvPr/>
          </p:nvSpPr>
          <p:spPr>
            <a:xfrm>
              <a:off x="2999371" y="326704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3" name="object 4333"/>
            <p:cNvSpPr/>
            <p:nvPr/>
          </p:nvSpPr>
          <p:spPr>
            <a:xfrm>
              <a:off x="2999371" y="326586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4" name="object 4334"/>
            <p:cNvSpPr/>
            <p:nvPr/>
          </p:nvSpPr>
          <p:spPr>
            <a:xfrm>
              <a:off x="2999371" y="326468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5" name="object 4335"/>
            <p:cNvSpPr/>
            <p:nvPr/>
          </p:nvSpPr>
          <p:spPr>
            <a:xfrm>
              <a:off x="2999371" y="326351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6" name="object 4336"/>
            <p:cNvSpPr/>
            <p:nvPr/>
          </p:nvSpPr>
          <p:spPr>
            <a:xfrm>
              <a:off x="2999371" y="326233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7" name="object 4337"/>
            <p:cNvSpPr/>
            <p:nvPr/>
          </p:nvSpPr>
          <p:spPr>
            <a:xfrm>
              <a:off x="2999371" y="326115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8" name="object 4338"/>
            <p:cNvSpPr/>
            <p:nvPr/>
          </p:nvSpPr>
          <p:spPr>
            <a:xfrm>
              <a:off x="2999371" y="325997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9" name="object 4339"/>
            <p:cNvSpPr/>
            <p:nvPr/>
          </p:nvSpPr>
          <p:spPr>
            <a:xfrm>
              <a:off x="2999371" y="325880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0" name="object 4340"/>
            <p:cNvSpPr/>
            <p:nvPr/>
          </p:nvSpPr>
          <p:spPr>
            <a:xfrm>
              <a:off x="2999371" y="325762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1" name="object 4341"/>
            <p:cNvSpPr/>
            <p:nvPr/>
          </p:nvSpPr>
          <p:spPr>
            <a:xfrm>
              <a:off x="2999371" y="325527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2" name="object 4342"/>
            <p:cNvSpPr/>
            <p:nvPr/>
          </p:nvSpPr>
          <p:spPr>
            <a:xfrm>
              <a:off x="2999371" y="325409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3" name="object 4343"/>
            <p:cNvSpPr/>
            <p:nvPr/>
          </p:nvSpPr>
          <p:spPr>
            <a:xfrm>
              <a:off x="2999371" y="325291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4" name="object 4344"/>
            <p:cNvSpPr/>
            <p:nvPr/>
          </p:nvSpPr>
          <p:spPr>
            <a:xfrm>
              <a:off x="2999371" y="325174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5" name="object 4345"/>
            <p:cNvSpPr/>
            <p:nvPr/>
          </p:nvSpPr>
          <p:spPr>
            <a:xfrm>
              <a:off x="2999371" y="325056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6" name="object 4346"/>
            <p:cNvSpPr/>
            <p:nvPr/>
          </p:nvSpPr>
          <p:spPr>
            <a:xfrm>
              <a:off x="2999371" y="324938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7" name="object 4347"/>
            <p:cNvSpPr/>
            <p:nvPr/>
          </p:nvSpPr>
          <p:spPr>
            <a:xfrm>
              <a:off x="2999371" y="324821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8" name="object 4348"/>
            <p:cNvSpPr/>
            <p:nvPr/>
          </p:nvSpPr>
          <p:spPr>
            <a:xfrm>
              <a:off x="2999371" y="324703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9" name="object 4349"/>
            <p:cNvSpPr/>
            <p:nvPr/>
          </p:nvSpPr>
          <p:spPr>
            <a:xfrm>
              <a:off x="2999371" y="324585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0" name="object 4350"/>
            <p:cNvSpPr/>
            <p:nvPr/>
          </p:nvSpPr>
          <p:spPr>
            <a:xfrm>
              <a:off x="2999371" y="324467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1" name="object 4351"/>
            <p:cNvSpPr/>
            <p:nvPr/>
          </p:nvSpPr>
          <p:spPr>
            <a:xfrm>
              <a:off x="2999371" y="324350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2" name="object 4352"/>
            <p:cNvSpPr/>
            <p:nvPr/>
          </p:nvSpPr>
          <p:spPr>
            <a:xfrm>
              <a:off x="2999371" y="324232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3" name="object 4353"/>
            <p:cNvSpPr/>
            <p:nvPr/>
          </p:nvSpPr>
          <p:spPr>
            <a:xfrm>
              <a:off x="2999371" y="324114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4" name="object 4354"/>
            <p:cNvSpPr/>
            <p:nvPr/>
          </p:nvSpPr>
          <p:spPr>
            <a:xfrm>
              <a:off x="2999371" y="323997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5" name="object 4355"/>
            <p:cNvSpPr/>
            <p:nvPr/>
          </p:nvSpPr>
          <p:spPr>
            <a:xfrm>
              <a:off x="2999371" y="323879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6" name="object 4356"/>
            <p:cNvSpPr/>
            <p:nvPr/>
          </p:nvSpPr>
          <p:spPr>
            <a:xfrm>
              <a:off x="2999371" y="323761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7" name="object 4357"/>
            <p:cNvSpPr/>
            <p:nvPr/>
          </p:nvSpPr>
          <p:spPr>
            <a:xfrm>
              <a:off x="2999371" y="323644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8" name="object 4358"/>
            <p:cNvSpPr/>
            <p:nvPr/>
          </p:nvSpPr>
          <p:spPr>
            <a:xfrm>
              <a:off x="2999371" y="323526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9" name="object 4359"/>
            <p:cNvSpPr/>
            <p:nvPr/>
          </p:nvSpPr>
          <p:spPr>
            <a:xfrm>
              <a:off x="2999371" y="323408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0" name="object 4360"/>
            <p:cNvSpPr/>
            <p:nvPr/>
          </p:nvSpPr>
          <p:spPr>
            <a:xfrm>
              <a:off x="2999371" y="323173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1" name="object 4361"/>
            <p:cNvSpPr/>
            <p:nvPr/>
          </p:nvSpPr>
          <p:spPr>
            <a:xfrm>
              <a:off x="2999371" y="323054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2" name="object 4362"/>
            <p:cNvSpPr/>
            <p:nvPr/>
          </p:nvSpPr>
          <p:spPr>
            <a:xfrm>
              <a:off x="2999371" y="322936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3" name="object 4363"/>
            <p:cNvSpPr/>
            <p:nvPr/>
          </p:nvSpPr>
          <p:spPr>
            <a:xfrm>
              <a:off x="2999371" y="322701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4" name="object 4364"/>
            <p:cNvSpPr/>
            <p:nvPr/>
          </p:nvSpPr>
          <p:spPr>
            <a:xfrm>
              <a:off x="2999371" y="322583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5" name="object 4365"/>
            <p:cNvSpPr/>
            <p:nvPr/>
          </p:nvSpPr>
          <p:spPr>
            <a:xfrm>
              <a:off x="2999371" y="322466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6" name="object 4366"/>
            <p:cNvSpPr/>
            <p:nvPr/>
          </p:nvSpPr>
          <p:spPr>
            <a:xfrm>
              <a:off x="2999371" y="322230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7" name="object 4367"/>
            <p:cNvSpPr/>
            <p:nvPr/>
          </p:nvSpPr>
          <p:spPr>
            <a:xfrm>
              <a:off x="2999371" y="322113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8" name="object 4368"/>
            <p:cNvSpPr/>
            <p:nvPr/>
          </p:nvSpPr>
          <p:spPr>
            <a:xfrm>
              <a:off x="2999371" y="321995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9" name="object 4369"/>
            <p:cNvSpPr/>
            <p:nvPr/>
          </p:nvSpPr>
          <p:spPr>
            <a:xfrm>
              <a:off x="2999371" y="321877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0" name="object 4370"/>
            <p:cNvSpPr/>
            <p:nvPr/>
          </p:nvSpPr>
          <p:spPr>
            <a:xfrm>
              <a:off x="2999371" y="321759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1" name="object 4371"/>
            <p:cNvSpPr/>
            <p:nvPr/>
          </p:nvSpPr>
          <p:spPr>
            <a:xfrm>
              <a:off x="2999371" y="321642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2" name="object 4372"/>
            <p:cNvSpPr/>
            <p:nvPr/>
          </p:nvSpPr>
          <p:spPr>
            <a:xfrm>
              <a:off x="2999371" y="321524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3" name="object 4373"/>
            <p:cNvSpPr/>
            <p:nvPr/>
          </p:nvSpPr>
          <p:spPr>
            <a:xfrm>
              <a:off x="2999371" y="321406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4" name="object 4374"/>
            <p:cNvSpPr/>
            <p:nvPr/>
          </p:nvSpPr>
          <p:spPr>
            <a:xfrm>
              <a:off x="2999371" y="321289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5" name="object 4375"/>
            <p:cNvSpPr/>
            <p:nvPr/>
          </p:nvSpPr>
          <p:spPr>
            <a:xfrm>
              <a:off x="2999371" y="321053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6" name="object 4376"/>
            <p:cNvSpPr/>
            <p:nvPr/>
          </p:nvSpPr>
          <p:spPr>
            <a:xfrm>
              <a:off x="2999371" y="32093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7" name="object 4377"/>
            <p:cNvSpPr/>
            <p:nvPr/>
          </p:nvSpPr>
          <p:spPr>
            <a:xfrm>
              <a:off x="2999371" y="3207003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8" name="object 4378"/>
            <p:cNvSpPr/>
            <p:nvPr/>
          </p:nvSpPr>
          <p:spPr>
            <a:xfrm>
              <a:off x="2999371" y="320583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9" name="object 4379"/>
            <p:cNvSpPr/>
            <p:nvPr/>
          </p:nvSpPr>
          <p:spPr>
            <a:xfrm>
              <a:off x="2999371" y="3203473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0" name="object 4380"/>
            <p:cNvSpPr/>
            <p:nvPr/>
          </p:nvSpPr>
          <p:spPr>
            <a:xfrm>
              <a:off x="2999371" y="320229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1" name="object 4381"/>
            <p:cNvSpPr/>
            <p:nvPr/>
          </p:nvSpPr>
          <p:spPr>
            <a:xfrm>
              <a:off x="2999371" y="319994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2" name="object 4382"/>
            <p:cNvSpPr/>
            <p:nvPr/>
          </p:nvSpPr>
          <p:spPr>
            <a:xfrm>
              <a:off x="2999371" y="319876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3" name="object 4383"/>
            <p:cNvSpPr/>
            <p:nvPr/>
          </p:nvSpPr>
          <p:spPr>
            <a:xfrm>
              <a:off x="2999371" y="319759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4" name="object 4384"/>
            <p:cNvSpPr/>
            <p:nvPr/>
          </p:nvSpPr>
          <p:spPr>
            <a:xfrm>
              <a:off x="2999371" y="319641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5" name="object 4385"/>
            <p:cNvSpPr/>
            <p:nvPr/>
          </p:nvSpPr>
          <p:spPr>
            <a:xfrm>
              <a:off x="2999371" y="319523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6" name="object 4386"/>
            <p:cNvSpPr/>
            <p:nvPr/>
          </p:nvSpPr>
          <p:spPr>
            <a:xfrm>
              <a:off x="2999371" y="319406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7" name="object 4387"/>
            <p:cNvSpPr/>
            <p:nvPr/>
          </p:nvSpPr>
          <p:spPr>
            <a:xfrm>
              <a:off x="2999371" y="319288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8" name="object 4388"/>
            <p:cNvSpPr/>
            <p:nvPr/>
          </p:nvSpPr>
          <p:spPr>
            <a:xfrm>
              <a:off x="2999371" y="319170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9" name="object 4389"/>
            <p:cNvSpPr/>
            <p:nvPr/>
          </p:nvSpPr>
          <p:spPr>
            <a:xfrm>
              <a:off x="2999371" y="319051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0" name="object 4390"/>
            <p:cNvSpPr/>
            <p:nvPr/>
          </p:nvSpPr>
          <p:spPr>
            <a:xfrm>
              <a:off x="2999371" y="318816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1" name="object 4391"/>
            <p:cNvSpPr/>
            <p:nvPr/>
          </p:nvSpPr>
          <p:spPr>
            <a:xfrm>
              <a:off x="2999371" y="318582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2" name="object 4392"/>
            <p:cNvSpPr/>
            <p:nvPr/>
          </p:nvSpPr>
          <p:spPr>
            <a:xfrm>
              <a:off x="2999371" y="31846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3" name="object 4393"/>
            <p:cNvSpPr/>
            <p:nvPr/>
          </p:nvSpPr>
          <p:spPr>
            <a:xfrm>
              <a:off x="2999371" y="318345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4" name="object 4394"/>
            <p:cNvSpPr/>
            <p:nvPr/>
          </p:nvSpPr>
          <p:spPr>
            <a:xfrm>
              <a:off x="2999371" y="318228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5" name="object 4395"/>
            <p:cNvSpPr/>
            <p:nvPr/>
          </p:nvSpPr>
          <p:spPr>
            <a:xfrm>
              <a:off x="2999371" y="318110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6" name="object 4396"/>
            <p:cNvSpPr/>
            <p:nvPr/>
          </p:nvSpPr>
          <p:spPr>
            <a:xfrm>
              <a:off x="2999371" y="317992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7" name="object 4397"/>
            <p:cNvSpPr/>
            <p:nvPr/>
          </p:nvSpPr>
          <p:spPr>
            <a:xfrm>
              <a:off x="2999371" y="317875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8" name="object 4398"/>
            <p:cNvSpPr/>
            <p:nvPr/>
          </p:nvSpPr>
          <p:spPr>
            <a:xfrm>
              <a:off x="2999371" y="317639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9" name="object 4399"/>
            <p:cNvSpPr/>
            <p:nvPr/>
          </p:nvSpPr>
          <p:spPr>
            <a:xfrm>
              <a:off x="2999371" y="317521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0" name="object 4400"/>
            <p:cNvSpPr/>
            <p:nvPr/>
          </p:nvSpPr>
          <p:spPr>
            <a:xfrm>
              <a:off x="2999371" y="317404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1" name="object 4401"/>
            <p:cNvSpPr/>
            <p:nvPr/>
          </p:nvSpPr>
          <p:spPr>
            <a:xfrm>
              <a:off x="2999371" y="31728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2" name="object 4402"/>
            <p:cNvSpPr/>
            <p:nvPr/>
          </p:nvSpPr>
          <p:spPr>
            <a:xfrm>
              <a:off x="2999371" y="317168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3" name="object 4403"/>
            <p:cNvSpPr/>
            <p:nvPr/>
          </p:nvSpPr>
          <p:spPr>
            <a:xfrm>
              <a:off x="2999371" y="316933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4" name="object 4404"/>
            <p:cNvSpPr/>
            <p:nvPr/>
          </p:nvSpPr>
          <p:spPr>
            <a:xfrm>
              <a:off x="2999371" y="316815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5" name="object 4405"/>
            <p:cNvSpPr/>
            <p:nvPr/>
          </p:nvSpPr>
          <p:spPr>
            <a:xfrm>
              <a:off x="2999371" y="316698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6" name="object 4406"/>
            <p:cNvSpPr/>
            <p:nvPr/>
          </p:nvSpPr>
          <p:spPr>
            <a:xfrm>
              <a:off x="2999371" y="316580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7" name="object 4407"/>
            <p:cNvSpPr/>
            <p:nvPr/>
          </p:nvSpPr>
          <p:spPr>
            <a:xfrm>
              <a:off x="2999371" y="316462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8" name="object 4408"/>
            <p:cNvSpPr/>
            <p:nvPr/>
          </p:nvSpPr>
          <p:spPr>
            <a:xfrm>
              <a:off x="2999371" y="316227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9" name="object 4409"/>
            <p:cNvSpPr/>
            <p:nvPr/>
          </p:nvSpPr>
          <p:spPr>
            <a:xfrm>
              <a:off x="2999371" y="316109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0" name="object 4410"/>
            <p:cNvSpPr/>
            <p:nvPr/>
          </p:nvSpPr>
          <p:spPr>
            <a:xfrm>
              <a:off x="2999371" y="315991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1" name="object 4411"/>
            <p:cNvSpPr/>
            <p:nvPr/>
          </p:nvSpPr>
          <p:spPr>
            <a:xfrm>
              <a:off x="2999371" y="315874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2" name="object 4412"/>
            <p:cNvSpPr/>
            <p:nvPr/>
          </p:nvSpPr>
          <p:spPr>
            <a:xfrm>
              <a:off x="2999371" y="315638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3" name="object 4413"/>
            <p:cNvSpPr/>
            <p:nvPr/>
          </p:nvSpPr>
          <p:spPr>
            <a:xfrm>
              <a:off x="2999371" y="31552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4" name="object 4414"/>
            <p:cNvSpPr/>
            <p:nvPr/>
          </p:nvSpPr>
          <p:spPr>
            <a:xfrm>
              <a:off x="2999371" y="315403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5" name="object 4415"/>
            <p:cNvSpPr/>
            <p:nvPr/>
          </p:nvSpPr>
          <p:spPr>
            <a:xfrm>
              <a:off x="2999371" y="315285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6" name="object 4416"/>
            <p:cNvSpPr/>
            <p:nvPr/>
          </p:nvSpPr>
          <p:spPr>
            <a:xfrm>
              <a:off x="2999371" y="315050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7" name="object 4417"/>
            <p:cNvSpPr/>
            <p:nvPr/>
          </p:nvSpPr>
          <p:spPr>
            <a:xfrm>
              <a:off x="2999371" y="314932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8" name="object 4418"/>
            <p:cNvSpPr/>
            <p:nvPr/>
          </p:nvSpPr>
          <p:spPr>
            <a:xfrm>
              <a:off x="2999371" y="31481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9" name="object 4419"/>
            <p:cNvSpPr/>
            <p:nvPr/>
          </p:nvSpPr>
          <p:spPr>
            <a:xfrm>
              <a:off x="2999371" y="314578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0" name="object 4420"/>
            <p:cNvSpPr/>
            <p:nvPr/>
          </p:nvSpPr>
          <p:spPr>
            <a:xfrm>
              <a:off x="2999371" y="314344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1" name="object 4421"/>
            <p:cNvSpPr/>
            <p:nvPr/>
          </p:nvSpPr>
          <p:spPr>
            <a:xfrm>
              <a:off x="2999371" y="314107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2" name="object 4422"/>
            <p:cNvSpPr/>
            <p:nvPr/>
          </p:nvSpPr>
          <p:spPr>
            <a:xfrm>
              <a:off x="2999371" y="313872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3" name="object 4423"/>
            <p:cNvSpPr/>
            <p:nvPr/>
          </p:nvSpPr>
          <p:spPr>
            <a:xfrm>
              <a:off x="2999371" y="313637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4" name="object 4424"/>
            <p:cNvSpPr/>
            <p:nvPr/>
          </p:nvSpPr>
          <p:spPr>
            <a:xfrm>
              <a:off x="2999371" y="313401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5" name="object 4425"/>
            <p:cNvSpPr/>
            <p:nvPr/>
          </p:nvSpPr>
          <p:spPr>
            <a:xfrm>
              <a:off x="2999371" y="313166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6" name="object 4426"/>
            <p:cNvSpPr/>
            <p:nvPr/>
          </p:nvSpPr>
          <p:spPr>
            <a:xfrm>
              <a:off x="2999371" y="313048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7" name="object 4427"/>
            <p:cNvSpPr/>
            <p:nvPr/>
          </p:nvSpPr>
          <p:spPr>
            <a:xfrm>
              <a:off x="2999371" y="312930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8" name="object 4428"/>
            <p:cNvSpPr/>
            <p:nvPr/>
          </p:nvSpPr>
          <p:spPr>
            <a:xfrm>
              <a:off x="2999371" y="312695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9" name="object 4429"/>
            <p:cNvSpPr/>
            <p:nvPr/>
          </p:nvSpPr>
          <p:spPr>
            <a:xfrm>
              <a:off x="2999371" y="312577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0" name="object 4430"/>
            <p:cNvSpPr/>
            <p:nvPr/>
          </p:nvSpPr>
          <p:spPr>
            <a:xfrm>
              <a:off x="2999371" y="312460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1" name="object 4431"/>
            <p:cNvSpPr/>
            <p:nvPr/>
          </p:nvSpPr>
          <p:spPr>
            <a:xfrm>
              <a:off x="2999371" y="312342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2" name="object 4432"/>
            <p:cNvSpPr/>
            <p:nvPr/>
          </p:nvSpPr>
          <p:spPr>
            <a:xfrm>
              <a:off x="2999371" y="312107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3" name="object 4433"/>
            <p:cNvSpPr/>
            <p:nvPr/>
          </p:nvSpPr>
          <p:spPr>
            <a:xfrm>
              <a:off x="2999371" y="311989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4" name="object 4434"/>
            <p:cNvSpPr/>
            <p:nvPr/>
          </p:nvSpPr>
          <p:spPr>
            <a:xfrm>
              <a:off x="2999371" y="31187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5" name="object 4435"/>
            <p:cNvSpPr/>
            <p:nvPr/>
          </p:nvSpPr>
          <p:spPr>
            <a:xfrm>
              <a:off x="2999371" y="311754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6" name="object 4436"/>
            <p:cNvSpPr/>
            <p:nvPr/>
          </p:nvSpPr>
          <p:spPr>
            <a:xfrm>
              <a:off x="2999371" y="311518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7" name="object 4437"/>
            <p:cNvSpPr/>
            <p:nvPr/>
          </p:nvSpPr>
          <p:spPr>
            <a:xfrm>
              <a:off x="2999371" y="311400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8" name="object 4438"/>
            <p:cNvSpPr/>
            <p:nvPr/>
          </p:nvSpPr>
          <p:spPr>
            <a:xfrm>
              <a:off x="2999371" y="311283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9" name="object 4439"/>
            <p:cNvSpPr/>
            <p:nvPr/>
          </p:nvSpPr>
          <p:spPr>
            <a:xfrm>
              <a:off x="2999371" y="311165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0" name="object 4440"/>
            <p:cNvSpPr/>
            <p:nvPr/>
          </p:nvSpPr>
          <p:spPr>
            <a:xfrm>
              <a:off x="2999371" y="311047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1" name="object 4441"/>
            <p:cNvSpPr/>
            <p:nvPr/>
          </p:nvSpPr>
          <p:spPr>
            <a:xfrm>
              <a:off x="2999371" y="310812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2" name="object 4442"/>
            <p:cNvSpPr/>
            <p:nvPr/>
          </p:nvSpPr>
          <p:spPr>
            <a:xfrm>
              <a:off x="2999371" y="310694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3" name="object 4443"/>
            <p:cNvSpPr/>
            <p:nvPr/>
          </p:nvSpPr>
          <p:spPr>
            <a:xfrm>
              <a:off x="2999371" y="310577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4" name="object 4444"/>
            <p:cNvSpPr/>
            <p:nvPr/>
          </p:nvSpPr>
          <p:spPr>
            <a:xfrm>
              <a:off x="2999371" y="310459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5" name="object 4445"/>
            <p:cNvSpPr/>
            <p:nvPr/>
          </p:nvSpPr>
          <p:spPr>
            <a:xfrm>
              <a:off x="2999371" y="310341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6" name="object 4446"/>
            <p:cNvSpPr/>
            <p:nvPr/>
          </p:nvSpPr>
          <p:spPr>
            <a:xfrm>
              <a:off x="2999371" y="310106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7" name="object 4447"/>
            <p:cNvSpPr/>
            <p:nvPr/>
          </p:nvSpPr>
          <p:spPr>
            <a:xfrm>
              <a:off x="2999371" y="309987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8" name="object 4448"/>
            <p:cNvSpPr/>
            <p:nvPr/>
          </p:nvSpPr>
          <p:spPr>
            <a:xfrm>
              <a:off x="2999371" y="309869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9" name="object 4449"/>
            <p:cNvSpPr/>
            <p:nvPr/>
          </p:nvSpPr>
          <p:spPr>
            <a:xfrm>
              <a:off x="2999371" y="309752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0" name="object 4450"/>
            <p:cNvSpPr/>
            <p:nvPr/>
          </p:nvSpPr>
          <p:spPr>
            <a:xfrm>
              <a:off x="2999371" y="309634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1" name="object 4451"/>
            <p:cNvSpPr/>
            <p:nvPr/>
          </p:nvSpPr>
          <p:spPr>
            <a:xfrm>
              <a:off x="2999371" y="309516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2" name="object 4452"/>
            <p:cNvSpPr/>
            <p:nvPr/>
          </p:nvSpPr>
          <p:spPr>
            <a:xfrm>
              <a:off x="2999371" y="309399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3" name="object 4453"/>
            <p:cNvSpPr/>
            <p:nvPr/>
          </p:nvSpPr>
          <p:spPr>
            <a:xfrm>
              <a:off x="2999371" y="309163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4" name="object 4454"/>
            <p:cNvSpPr/>
            <p:nvPr/>
          </p:nvSpPr>
          <p:spPr>
            <a:xfrm>
              <a:off x="2999371" y="308928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5" name="object 4455"/>
            <p:cNvSpPr/>
            <p:nvPr/>
          </p:nvSpPr>
          <p:spPr>
            <a:xfrm>
              <a:off x="2999371" y="308810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6" name="object 4456"/>
            <p:cNvSpPr/>
            <p:nvPr/>
          </p:nvSpPr>
          <p:spPr>
            <a:xfrm>
              <a:off x="2999371" y="308692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7" name="object 4457"/>
            <p:cNvSpPr/>
            <p:nvPr/>
          </p:nvSpPr>
          <p:spPr>
            <a:xfrm>
              <a:off x="2999371" y="308575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8" name="object 4458"/>
            <p:cNvSpPr/>
            <p:nvPr/>
          </p:nvSpPr>
          <p:spPr>
            <a:xfrm>
              <a:off x="2999371" y="308457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9" name="object 4459"/>
            <p:cNvSpPr/>
            <p:nvPr/>
          </p:nvSpPr>
          <p:spPr>
            <a:xfrm>
              <a:off x="2999371" y="308339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0" name="object 4460"/>
            <p:cNvSpPr/>
            <p:nvPr/>
          </p:nvSpPr>
          <p:spPr>
            <a:xfrm>
              <a:off x="2999371" y="308222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1" name="object 4461"/>
            <p:cNvSpPr/>
            <p:nvPr/>
          </p:nvSpPr>
          <p:spPr>
            <a:xfrm>
              <a:off x="2999371" y="308104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2" name="object 4462"/>
            <p:cNvSpPr/>
            <p:nvPr/>
          </p:nvSpPr>
          <p:spPr>
            <a:xfrm>
              <a:off x="2999371" y="307986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3" name="object 4463"/>
            <p:cNvSpPr/>
            <p:nvPr/>
          </p:nvSpPr>
          <p:spPr>
            <a:xfrm>
              <a:off x="2999371" y="307751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4" name="object 4464"/>
            <p:cNvSpPr/>
            <p:nvPr/>
          </p:nvSpPr>
          <p:spPr>
            <a:xfrm>
              <a:off x="2999371" y="307633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5" name="object 4465"/>
            <p:cNvSpPr/>
            <p:nvPr/>
          </p:nvSpPr>
          <p:spPr>
            <a:xfrm>
              <a:off x="2999371" y="3073983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6" name="object 4466"/>
            <p:cNvSpPr/>
            <p:nvPr/>
          </p:nvSpPr>
          <p:spPr>
            <a:xfrm>
              <a:off x="2999371" y="307280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7" name="object 4467"/>
            <p:cNvSpPr/>
            <p:nvPr/>
          </p:nvSpPr>
          <p:spPr>
            <a:xfrm>
              <a:off x="2999371" y="3070453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8" name="object 4468"/>
            <p:cNvSpPr/>
            <p:nvPr/>
          </p:nvSpPr>
          <p:spPr>
            <a:xfrm>
              <a:off x="2999371" y="306927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9" name="object 4469"/>
            <p:cNvSpPr/>
            <p:nvPr/>
          </p:nvSpPr>
          <p:spPr>
            <a:xfrm>
              <a:off x="2999371" y="306692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0" name="object 4470"/>
            <p:cNvSpPr/>
            <p:nvPr/>
          </p:nvSpPr>
          <p:spPr>
            <a:xfrm>
              <a:off x="2999371" y="306574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1" name="object 4471"/>
            <p:cNvSpPr/>
            <p:nvPr/>
          </p:nvSpPr>
          <p:spPr>
            <a:xfrm>
              <a:off x="2999371" y="306456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2" name="object 4472"/>
            <p:cNvSpPr/>
            <p:nvPr/>
          </p:nvSpPr>
          <p:spPr>
            <a:xfrm>
              <a:off x="2999371" y="306339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3" name="object 4473"/>
            <p:cNvSpPr/>
            <p:nvPr/>
          </p:nvSpPr>
          <p:spPr>
            <a:xfrm>
              <a:off x="2999371" y="306221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4" name="object 4474"/>
            <p:cNvSpPr/>
            <p:nvPr/>
          </p:nvSpPr>
          <p:spPr>
            <a:xfrm>
              <a:off x="2999371" y="306103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5" name="object 4475"/>
            <p:cNvSpPr/>
            <p:nvPr/>
          </p:nvSpPr>
          <p:spPr>
            <a:xfrm>
              <a:off x="2999371" y="305984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6" name="object 4476"/>
            <p:cNvSpPr/>
            <p:nvPr/>
          </p:nvSpPr>
          <p:spPr>
            <a:xfrm>
              <a:off x="2999371" y="305868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7" name="object 4477"/>
            <p:cNvSpPr/>
            <p:nvPr/>
          </p:nvSpPr>
          <p:spPr>
            <a:xfrm>
              <a:off x="2999371" y="305749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8" name="object 4478"/>
            <p:cNvSpPr/>
            <p:nvPr/>
          </p:nvSpPr>
          <p:spPr>
            <a:xfrm>
              <a:off x="2999371" y="305514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707" y="2349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9" name="object 4479"/>
            <p:cNvSpPr/>
            <p:nvPr/>
          </p:nvSpPr>
          <p:spPr>
            <a:xfrm>
              <a:off x="2999371" y="305396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0" name="object 4480"/>
            <p:cNvSpPr/>
            <p:nvPr/>
          </p:nvSpPr>
          <p:spPr>
            <a:xfrm>
              <a:off x="2999371" y="305278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1" name="object 4481"/>
            <p:cNvSpPr/>
            <p:nvPr/>
          </p:nvSpPr>
          <p:spPr>
            <a:xfrm>
              <a:off x="2999371" y="305043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2" name="object 4482"/>
            <p:cNvSpPr/>
            <p:nvPr/>
          </p:nvSpPr>
          <p:spPr>
            <a:xfrm>
              <a:off x="2999371" y="304925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3" name="object 4483"/>
            <p:cNvSpPr/>
            <p:nvPr/>
          </p:nvSpPr>
          <p:spPr>
            <a:xfrm>
              <a:off x="2999371" y="304807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4" name="object 4484"/>
            <p:cNvSpPr/>
            <p:nvPr/>
          </p:nvSpPr>
          <p:spPr>
            <a:xfrm>
              <a:off x="2999371" y="304572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5" name="object 4485"/>
            <p:cNvSpPr/>
            <p:nvPr/>
          </p:nvSpPr>
          <p:spPr>
            <a:xfrm>
              <a:off x="2999371" y="304454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6" name="object 4486"/>
            <p:cNvSpPr/>
            <p:nvPr/>
          </p:nvSpPr>
          <p:spPr>
            <a:xfrm>
              <a:off x="2999371" y="304337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7" name="object 4487"/>
            <p:cNvSpPr/>
            <p:nvPr/>
          </p:nvSpPr>
          <p:spPr>
            <a:xfrm>
              <a:off x="2999371" y="304219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8" name="object 4488"/>
            <p:cNvSpPr/>
            <p:nvPr/>
          </p:nvSpPr>
          <p:spPr>
            <a:xfrm>
              <a:off x="2999371" y="304101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9" name="object 4489"/>
            <p:cNvSpPr/>
            <p:nvPr/>
          </p:nvSpPr>
          <p:spPr>
            <a:xfrm>
              <a:off x="2999371" y="303984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0" name="object 4490"/>
            <p:cNvSpPr/>
            <p:nvPr/>
          </p:nvSpPr>
          <p:spPr>
            <a:xfrm>
              <a:off x="2999371" y="303866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1" name="object 4491"/>
            <p:cNvSpPr/>
            <p:nvPr/>
          </p:nvSpPr>
          <p:spPr>
            <a:xfrm>
              <a:off x="2999371" y="303748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2" name="object 4492"/>
            <p:cNvSpPr/>
            <p:nvPr/>
          </p:nvSpPr>
          <p:spPr>
            <a:xfrm>
              <a:off x="2999371" y="303631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3" name="object 4493"/>
            <p:cNvSpPr/>
            <p:nvPr/>
          </p:nvSpPr>
          <p:spPr>
            <a:xfrm>
              <a:off x="2999371" y="303513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4" name="object 4494"/>
            <p:cNvSpPr/>
            <p:nvPr/>
          </p:nvSpPr>
          <p:spPr>
            <a:xfrm>
              <a:off x="2999371" y="303395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5" name="object 4495"/>
            <p:cNvSpPr/>
            <p:nvPr/>
          </p:nvSpPr>
          <p:spPr>
            <a:xfrm>
              <a:off x="2999371" y="303277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6" name="object 4496"/>
            <p:cNvSpPr/>
            <p:nvPr/>
          </p:nvSpPr>
          <p:spPr>
            <a:xfrm>
              <a:off x="2999371" y="303160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7" name="object 4497"/>
            <p:cNvSpPr/>
            <p:nvPr/>
          </p:nvSpPr>
          <p:spPr>
            <a:xfrm>
              <a:off x="2999371" y="303042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8" name="object 4498"/>
            <p:cNvSpPr/>
            <p:nvPr/>
          </p:nvSpPr>
          <p:spPr>
            <a:xfrm>
              <a:off x="2999371" y="302924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9" name="object 4499"/>
            <p:cNvSpPr/>
            <p:nvPr/>
          </p:nvSpPr>
          <p:spPr>
            <a:xfrm>
              <a:off x="2999371" y="302807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0" name="object 4500"/>
            <p:cNvSpPr/>
            <p:nvPr/>
          </p:nvSpPr>
          <p:spPr>
            <a:xfrm>
              <a:off x="2999371" y="302689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1" name="object 4501"/>
            <p:cNvSpPr/>
            <p:nvPr/>
          </p:nvSpPr>
          <p:spPr>
            <a:xfrm>
              <a:off x="2999371" y="302571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2" name="object 4502"/>
            <p:cNvSpPr/>
            <p:nvPr/>
          </p:nvSpPr>
          <p:spPr>
            <a:xfrm>
              <a:off x="2999371" y="302454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3" name="object 4503"/>
            <p:cNvSpPr/>
            <p:nvPr/>
          </p:nvSpPr>
          <p:spPr>
            <a:xfrm>
              <a:off x="2999371" y="302218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707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707" y="2362"/>
                  </a:lnTo>
                  <a:lnTo>
                    <a:pt x="299707" y="1181"/>
                  </a:lnTo>
                  <a:lnTo>
                    <a:pt x="29970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4" name="object 4504"/>
            <p:cNvSpPr/>
            <p:nvPr/>
          </p:nvSpPr>
          <p:spPr>
            <a:xfrm>
              <a:off x="2999371" y="302099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5" name="object 4505"/>
            <p:cNvSpPr/>
            <p:nvPr/>
          </p:nvSpPr>
          <p:spPr>
            <a:xfrm>
              <a:off x="2999371" y="301983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6" name="object 4506"/>
            <p:cNvSpPr/>
            <p:nvPr/>
          </p:nvSpPr>
          <p:spPr>
            <a:xfrm>
              <a:off x="2999371" y="301865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7" name="object 4507"/>
            <p:cNvSpPr/>
            <p:nvPr/>
          </p:nvSpPr>
          <p:spPr>
            <a:xfrm>
              <a:off x="2999371" y="301746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8" name="object 4508"/>
            <p:cNvSpPr/>
            <p:nvPr/>
          </p:nvSpPr>
          <p:spPr>
            <a:xfrm>
              <a:off x="2999371" y="301630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9" name="object 4509"/>
            <p:cNvSpPr/>
            <p:nvPr/>
          </p:nvSpPr>
          <p:spPr>
            <a:xfrm>
              <a:off x="2999371" y="301511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0" name="object 4510"/>
            <p:cNvSpPr/>
            <p:nvPr/>
          </p:nvSpPr>
          <p:spPr>
            <a:xfrm>
              <a:off x="2999371" y="301393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1" name="object 4511"/>
            <p:cNvSpPr/>
            <p:nvPr/>
          </p:nvSpPr>
          <p:spPr>
            <a:xfrm>
              <a:off x="2999371" y="301277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2" name="object 4512"/>
            <p:cNvSpPr/>
            <p:nvPr/>
          </p:nvSpPr>
          <p:spPr>
            <a:xfrm>
              <a:off x="2999371" y="301158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3" name="object 4513"/>
            <p:cNvSpPr/>
            <p:nvPr/>
          </p:nvSpPr>
          <p:spPr>
            <a:xfrm>
              <a:off x="2999371" y="301040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4" name="object 4514"/>
            <p:cNvSpPr/>
            <p:nvPr/>
          </p:nvSpPr>
          <p:spPr>
            <a:xfrm>
              <a:off x="2999371" y="30092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5" name="object 4515"/>
            <p:cNvSpPr/>
            <p:nvPr/>
          </p:nvSpPr>
          <p:spPr>
            <a:xfrm>
              <a:off x="2999371" y="300805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6" name="object 4516"/>
            <p:cNvSpPr/>
            <p:nvPr/>
          </p:nvSpPr>
          <p:spPr>
            <a:xfrm>
              <a:off x="2999371" y="300687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7" name="object 4517"/>
            <p:cNvSpPr/>
            <p:nvPr/>
          </p:nvSpPr>
          <p:spPr>
            <a:xfrm>
              <a:off x="2999371" y="300569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8" name="object 4518"/>
            <p:cNvSpPr/>
            <p:nvPr/>
          </p:nvSpPr>
          <p:spPr>
            <a:xfrm>
              <a:off x="2999371" y="300452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9" name="object 4519"/>
            <p:cNvSpPr/>
            <p:nvPr/>
          </p:nvSpPr>
          <p:spPr>
            <a:xfrm>
              <a:off x="2999371" y="300334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0" name="object 4520"/>
            <p:cNvSpPr/>
            <p:nvPr/>
          </p:nvSpPr>
          <p:spPr>
            <a:xfrm>
              <a:off x="2999371" y="300216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1" name="object 4521"/>
            <p:cNvSpPr/>
            <p:nvPr/>
          </p:nvSpPr>
          <p:spPr>
            <a:xfrm>
              <a:off x="2999371" y="300099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2" name="object 4522"/>
            <p:cNvSpPr/>
            <p:nvPr/>
          </p:nvSpPr>
          <p:spPr>
            <a:xfrm>
              <a:off x="2999371" y="299981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3" name="object 4523"/>
            <p:cNvSpPr/>
            <p:nvPr/>
          </p:nvSpPr>
          <p:spPr>
            <a:xfrm>
              <a:off x="2999371" y="299863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4" name="object 4524"/>
            <p:cNvSpPr/>
            <p:nvPr/>
          </p:nvSpPr>
          <p:spPr>
            <a:xfrm>
              <a:off x="2999371" y="29974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5" name="object 4525"/>
            <p:cNvSpPr/>
            <p:nvPr/>
          </p:nvSpPr>
          <p:spPr>
            <a:xfrm>
              <a:off x="2999371" y="299628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6" name="object 4526"/>
            <p:cNvSpPr/>
            <p:nvPr/>
          </p:nvSpPr>
          <p:spPr>
            <a:xfrm>
              <a:off x="2999371" y="299510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7" name="object 4527"/>
            <p:cNvSpPr/>
            <p:nvPr/>
          </p:nvSpPr>
          <p:spPr>
            <a:xfrm>
              <a:off x="2999371" y="299393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8" name="object 4528"/>
            <p:cNvSpPr/>
            <p:nvPr/>
          </p:nvSpPr>
          <p:spPr>
            <a:xfrm>
              <a:off x="2999371" y="299275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9" name="object 4529"/>
            <p:cNvSpPr/>
            <p:nvPr/>
          </p:nvSpPr>
          <p:spPr>
            <a:xfrm>
              <a:off x="2999371" y="299157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0" name="object 4530"/>
            <p:cNvSpPr/>
            <p:nvPr/>
          </p:nvSpPr>
          <p:spPr>
            <a:xfrm>
              <a:off x="2999371" y="299039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1" name="object 4531"/>
            <p:cNvSpPr/>
            <p:nvPr/>
          </p:nvSpPr>
          <p:spPr>
            <a:xfrm>
              <a:off x="2999371" y="298922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707" y="1181"/>
                  </a:lnTo>
                  <a:lnTo>
                    <a:pt x="299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2" name="object 4532"/>
            <p:cNvSpPr/>
            <p:nvPr/>
          </p:nvSpPr>
          <p:spPr>
            <a:xfrm>
              <a:off x="2999371" y="2989224"/>
              <a:ext cx="299720" cy="301625"/>
            </a:xfrm>
            <a:custGeom>
              <a:avLst/>
              <a:gdLst/>
              <a:ahLst/>
              <a:cxnLst/>
              <a:rect l="l" t="t" r="r" b="b"/>
              <a:pathLst>
                <a:path w="299720" h="301625">
                  <a:moveTo>
                    <a:pt x="0" y="301371"/>
                  </a:moveTo>
                  <a:lnTo>
                    <a:pt x="0" y="0"/>
                  </a:lnTo>
                  <a:lnTo>
                    <a:pt x="299707" y="0"/>
                  </a:lnTo>
                  <a:lnTo>
                    <a:pt x="299707" y="301371"/>
                  </a:lnTo>
                  <a:lnTo>
                    <a:pt x="0" y="30137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3" name="object 4533"/>
            <p:cNvSpPr/>
            <p:nvPr/>
          </p:nvSpPr>
          <p:spPr>
            <a:xfrm>
              <a:off x="5137416" y="32894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4" name="object 4534"/>
            <p:cNvSpPr/>
            <p:nvPr/>
          </p:nvSpPr>
          <p:spPr>
            <a:xfrm>
              <a:off x="5137416" y="328823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5" name="object 4535"/>
            <p:cNvSpPr/>
            <p:nvPr/>
          </p:nvSpPr>
          <p:spPr>
            <a:xfrm>
              <a:off x="5137416" y="328706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6" name="object 4536"/>
            <p:cNvSpPr/>
            <p:nvPr/>
          </p:nvSpPr>
          <p:spPr>
            <a:xfrm>
              <a:off x="5137416" y="328588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7" name="object 4537"/>
            <p:cNvSpPr/>
            <p:nvPr/>
          </p:nvSpPr>
          <p:spPr>
            <a:xfrm>
              <a:off x="5137416" y="328470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8" name="object 4538"/>
            <p:cNvSpPr/>
            <p:nvPr/>
          </p:nvSpPr>
          <p:spPr>
            <a:xfrm>
              <a:off x="5137416" y="328352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9" name="object 4539"/>
            <p:cNvSpPr/>
            <p:nvPr/>
          </p:nvSpPr>
          <p:spPr>
            <a:xfrm>
              <a:off x="5137416" y="328235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0" name="object 4540"/>
            <p:cNvSpPr/>
            <p:nvPr/>
          </p:nvSpPr>
          <p:spPr>
            <a:xfrm>
              <a:off x="5137416" y="328117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1" name="object 4541"/>
            <p:cNvSpPr/>
            <p:nvPr/>
          </p:nvSpPr>
          <p:spPr>
            <a:xfrm>
              <a:off x="5137416" y="327999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2" name="object 4542"/>
            <p:cNvSpPr/>
            <p:nvPr/>
          </p:nvSpPr>
          <p:spPr>
            <a:xfrm>
              <a:off x="5137416" y="327882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3" name="object 4543"/>
            <p:cNvSpPr/>
            <p:nvPr/>
          </p:nvSpPr>
          <p:spPr>
            <a:xfrm>
              <a:off x="5137416" y="327764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4" name="object 4544"/>
            <p:cNvSpPr/>
            <p:nvPr/>
          </p:nvSpPr>
          <p:spPr>
            <a:xfrm>
              <a:off x="5137416" y="327646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5" name="object 4545"/>
            <p:cNvSpPr/>
            <p:nvPr/>
          </p:nvSpPr>
          <p:spPr>
            <a:xfrm>
              <a:off x="5137416" y="327529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6" name="object 4546"/>
            <p:cNvSpPr/>
            <p:nvPr/>
          </p:nvSpPr>
          <p:spPr>
            <a:xfrm>
              <a:off x="5137416" y="327411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7" name="object 4547"/>
            <p:cNvSpPr/>
            <p:nvPr/>
          </p:nvSpPr>
          <p:spPr>
            <a:xfrm>
              <a:off x="5137416" y="327292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8" name="object 4548"/>
            <p:cNvSpPr/>
            <p:nvPr/>
          </p:nvSpPr>
          <p:spPr>
            <a:xfrm>
              <a:off x="5137416" y="327174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9" name="object 4549"/>
            <p:cNvSpPr/>
            <p:nvPr/>
          </p:nvSpPr>
          <p:spPr>
            <a:xfrm>
              <a:off x="5137416" y="327058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0" name="object 4550"/>
            <p:cNvSpPr/>
            <p:nvPr/>
          </p:nvSpPr>
          <p:spPr>
            <a:xfrm>
              <a:off x="5137416" y="326939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1" name="object 4551"/>
            <p:cNvSpPr/>
            <p:nvPr/>
          </p:nvSpPr>
          <p:spPr>
            <a:xfrm>
              <a:off x="5137416" y="326821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2" name="object 4552"/>
            <p:cNvSpPr/>
            <p:nvPr/>
          </p:nvSpPr>
          <p:spPr>
            <a:xfrm>
              <a:off x="5137416" y="326704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3" name="object 4553"/>
            <p:cNvSpPr/>
            <p:nvPr/>
          </p:nvSpPr>
          <p:spPr>
            <a:xfrm>
              <a:off x="5137416" y="326586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4" name="object 4554"/>
            <p:cNvSpPr/>
            <p:nvPr/>
          </p:nvSpPr>
          <p:spPr>
            <a:xfrm>
              <a:off x="5137416" y="326468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5" name="object 4555"/>
            <p:cNvSpPr/>
            <p:nvPr/>
          </p:nvSpPr>
          <p:spPr>
            <a:xfrm>
              <a:off x="5137416" y="326351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6" name="object 4556"/>
            <p:cNvSpPr/>
            <p:nvPr/>
          </p:nvSpPr>
          <p:spPr>
            <a:xfrm>
              <a:off x="5137416" y="326233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7" name="object 4557"/>
            <p:cNvSpPr/>
            <p:nvPr/>
          </p:nvSpPr>
          <p:spPr>
            <a:xfrm>
              <a:off x="5137416" y="326115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8" name="object 4558"/>
            <p:cNvSpPr/>
            <p:nvPr/>
          </p:nvSpPr>
          <p:spPr>
            <a:xfrm>
              <a:off x="5137416" y="325997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9" name="object 4559"/>
            <p:cNvSpPr/>
            <p:nvPr/>
          </p:nvSpPr>
          <p:spPr>
            <a:xfrm>
              <a:off x="5137416" y="325880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0" name="object 4560"/>
            <p:cNvSpPr/>
            <p:nvPr/>
          </p:nvSpPr>
          <p:spPr>
            <a:xfrm>
              <a:off x="5137416" y="325762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1" name="object 4561"/>
            <p:cNvSpPr/>
            <p:nvPr/>
          </p:nvSpPr>
          <p:spPr>
            <a:xfrm>
              <a:off x="5137416" y="325527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2" name="object 4562"/>
            <p:cNvSpPr/>
            <p:nvPr/>
          </p:nvSpPr>
          <p:spPr>
            <a:xfrm>
              <a:off x="5137416" y="325409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3" name="object 4563"/>
            <p:cNvSpPr/>
            <p:nvPr/>
          </p:nvSpPr>
          <p:spPr>
            <a:xfrm>
              <a:off x="5137416" y="325291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4" name="object 4564"/>
            <p:cNvSpPr/>
            <p:nvPr/>
          </p:nvSpPr>
          <p:spPr>
            <a:xfrm>
              <a:off x="5137416" y="325174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5" name="object 4565"/>
            <p:cNvSpPr/>
            <p:nvPr/>
          </p:nvSpPr>
          <p:spPr>
            <a:xfrm>
              <a:off x="5137416" y="325056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6" name="object 4566"/>
            <p:cNvSpPr/>
            <p:nvPr/>
          </p:nvSpPr>
          <p:spPr>
            <a:xfrm>
              <a:off x="5137416" y="324938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7" name="object 4567"/>
            <p:cNvSpPr/>
            <p:nvPr/>
          </p:nvSpPr>
          <p:spPr>
            <a:xfrm>
              <a:off x="5137416" y="324821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8" name="object 4568"/>
            <p:cNvSpPr/>
            <p:nvPr/>
          </p:nvSpPr>
          <p:spPr>
            <a:xfrm>
              <a:off x="5137416" y="324703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9" name="object 4569"/>
            <p:cNvSpPr/>
            <p:nvPr/>
          </p:nvSpPr>
          <p:spPr>
            <a:xfrm>
              <a:off x="5137416" y="324585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0" name="object 4570"/>
            <p:cNvSpPr/>
            <p:nvPr/>
          </p:nvSpPr>
          <p:spPr>
            <a:xfrm>
              <a:off x="5137416" y="324467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1" name="object 4571"/>
            <p:cNvSpPr/>
            <p:nvPr/>
          </p:nvSpPr>
          <p:spPr>
            <a:xfrm>
              <a:off x="5137416" y="324350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2" name="object 4572"/>
            <p:cNvSpPr/>
            <p:nvPr/>
          </p:nvSpPr>
          <p:spPr>
            <a:xfrm>
              <a:off x="5137416" y="324232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3" name="object 4573"/>
            <p:cNvSpPr/>
            <p:nvPr/>
          </p:nvSpPr>
          <p:spPr>
            <a:xfrm>
              <a:off x="5137416" y="324114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4" name="object 4574"/>
            <p:cNvSpPr/>
            <p:nvPr/>
          </p:nvSpPr>
          <p:spPr>
            <a:xfrm>
              <a:off x="5137416" y="323997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5" name="object 4575"/>
            <p:cNvSpPr/>
            <p:nvPr/>
          </p:nvSpPr>
          <p:spPr>
            <a:xfrm>
              <a:off x="5137416" y="323879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6" name="object 4576"/>
            <p:cNvSpPr/>
            <p:nvPr/>
          </p:nvSpPr>
          <p:spPr>
            <a:xfrm>
              <a:off x="5137416" y="323761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7" name="object 4577"/>
            <p:cNvSpPr/>
            <p:nvPr/>
          </p:nvSpPr>
          <p:spPr>
            <a:xfrm>
              <a:off x="5137416" y="323644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8" name="object 4578"/>
            <p:cNvSpPr/>
            <p:nvPr/>
          </p:nvSpPr>
          <p:spPr>
            <a:xfrm>
              <a:off x="5137416" y="323526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9" name="object 4579"/>
            <p:cNvSpPr/>
            <p:nvPr/>
          </p:nvSpPr>
          <p:spPr>
            <a:xfrm>
              <a:off x="5137416" y="323408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0" name="object 4580"/>
            <p:cNvSpPr/>
            <p:nvPr/>
          </p:nvSpPr>
          <p:spPr>
            <a:xfrm>
              <a:off x="5137416" y="323173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1" name="object 4581"/>
            <p:cNvSpPr/>
            <p:nvPr/>
          </p:nvSpPr>
          <p:spPr>
            <a:xfrm>
              <a:off x="5137416" y="323054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2" name="object 4582"/>
            <p:cNvSpPr/>
            <p:nvPr/>
          </p:nvSpPr>
          <p:spPr>
            <a:xfrm>
              <a:off x="5137416" y="322936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3" name="object 4583"/>
            <p:cNvSpPr/>
            <p:nvPr/>
          </p:nvSpPr>
          <p:spPr>
            <a:xfrm>
              <a:off x="5137416" y="322701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4" name="object 4584"/>
            <p:cNvSpPr/>
            <p:nvPr/>
          </p:nvSpPr>
          <p:spPr>
            <a:xfrm>
              <a:off x="5137416" y="322583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5" name="object 4585"/>
            <p:cNvSpPr/>
            <p:nvPr/>
          </p:nvSpPr>
          <p:spPr>
            <a:xfrm>
              <a:off x="5137416" y="322466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6" name="object 4586"/>
            <p:cNvSpPr/>
            <p:nvPr/>
          </p:nvSpPr>
          <p:spPr>
            <a:xfrm>
              <a:off x="5137416" y="322230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7" name="object 4587"/>
            <p:cNvSpPr/>
            <p:nvPr/>
          </p:nvSpPr>
          <p:spPr>
            <a:xfrm>
              <a:off x="5137416" y="322113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8" name="object 4588"/>
            <p:cNvSpPr/>
            <p:nvPr/>
          </p:nvSpPr>
          <p:spPr>
            <a:xfrm>
              <a:off x="5137416" y="321995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9" name="object 4589"/>
            <p:cNvSpPr/>
            <p:nvPr/>
          </p:nvSpPr>
          <p:spPr>
            <a:xfrm>
              <a:off x="5137416" y="321877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0" name="object 4590"/>
            <p:cNvSpPr/>
            <p:nvPr/>
          </p:nvSpPr>
          <p:spPr>
            <a:xfrm>
              <a:off x="5137416" y="321759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1" name="object 4591"/>
            <p:cNvSpPr/>
            <p:nvPr/>
          </p:nvSpPr>
          <p:spPr>
            <a:xfrm>
              <a:off x="5137416" y="321642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2" name="object 4592"/>
            <p:cNvSpPr/>
            <p:nvPr/>
          </p:nvSpPr>
          <p:spPr>
            <a:xfrm>
              <a:off x="5137416" y="321524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3" name="object 4593"/>
            <p:cNvSpPr/>
            <p:nvPr/>
          </p:nvSpPr>
          <p:spPr>
            <a:xfrm>
              <a:off x="5137416" y="321406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4" name="object 4594"/>
            <p:cNvSpPr/>
            <p:nvPr/>
          </p:nvSpPr>
          <p:spPr>
            <a:xfrm>
              <a:off x="5137416" y="321289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5" name="object 4595"/>
            <p:cNvSpPr/>
            <p:nvPr/>
          </p:nvSpPr>
          <p:spPr>
            <a:xfrm>
              <a:off x="5137416" y="321053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6" name="object 4596"/>
            <p:cNvSpPr/>
            <p:nvPr/>
          </p:nvSpPr>
          <p:spPr>
            <a:xfrm>
              <a:off x="5137416" y="32093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7" name="object 4597"/>
            <p:cNvSpPr/>
            <p:nvPr/>
          </p:nvSpPr>
          <p:spPr>
            <a:xfrm>
              <a:off x="5137416" y="3207003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8" name="object 4598"/>
            <p:cNvSpPr/>
            <p:nvPr/>
          </p:nvSpPr>
          <p:spPr>
            <a:xfrm>
              <a:off x="5137416" y="320583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9" name="object 4599"/>
            <p:cNvSpPr/>
            <p:nvPr/>
          </p:nvSpPr>
          <p:spPr>
            <a:xfrm>
              <a:off x="5137416" y="3203473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0" name="object 4600"/>
            <p:cNvSpPr/>
            <p:nvPr/>
          </p:nvSpPr>
          <p:spPr>
            <a:xfrm>
              <a:off x="5137416" y="320229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1" name="object 4601"/>
            <p:cNvSpPr/>
            <p:nvPr/>
          </p:nvSpPr>
          <p:spPr>
            <a:xfrm>
              <a:off x="5137416" y="319994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2" name="object 4602"/>
            <p:cNvSpPr/>
            <p:nvPr/>
          </p:nvSpPr>
          <p:spPr>
            <a:xfrm>
              <a:off x="5137416" y="319876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3" name="object 4603"/>
            <p:cNvSpPr/>
            <p:nvPr/>
          </p:nvSpPr>
          <p:spPr>
            <a:xfrm>
              <a:off x="5137416" y="319759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4" name="object 4604"/>
            <p:cNvSpPr/>
            <p:nvPr/>
          </p:nvSpPr>
          <p:spPr>
            <a:xfrm>
              <a:off x="5137416" y="319641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5" name="object 4605"/>
            <p:cNvSpPr/>
            <p:nvPr/>
          </p:nvSpPr>
          <p:spPr>
            <a:xfrm>
              <a:off x="5137416" y="319523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6" name="object 4606"/>
            <p:cNvSpPr/>
            <p:nvPr/>
          </p:nvSpPr>
          <p:spPr>
            <a:xfrm>
              <a:off x="5137416" y="319406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7" name="object 4607"/>
            <p:cNvSpPr/>
            <p:nvPr/>
          </p:nvSpPr>
          <p:spPr>
            <a:xfrm>
              <a:off x="5137416" y="319288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8" name="object 4608"/>
            <p:cNvSpPr/>
            <p:nvPr/>
          </p:nvSpPr>
          <p:spPr>
            <a:xfrm>
              <a:off x="5137416" y="319170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9" name="object 4609"/>
            <p:cNvSpPr/>
            <p:nvPr/>
          </p:nvSpPr>
          <p:spPr>
            <a:xfrm>
              <a:off x="5137416" y="319051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0" name="object 4610"/>
            <p:cNvSpPr/>
            <p:nvPr/>
          </p:nvSpPr>
          <p:spPr>
            <a:xfrm>
              <a:off x="5137416" y="318816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1" name="object 4611"/>
            <p:cNvSpPr/>
            <p:nvPr/>
          </p:nvSpPr>
          <p:spPr>
            <a:xfrm>
              <a:off x="5137416" y="318582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2" name="object 4612"/>
            <p:cNvSpPr/>
            <p:nvPr/>
          </p:nvSpPr>
          <p:spPr>
            <a:xfrm>
              <a:off x="5137416" y="31846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3" name="object 4613"/>
            <p:cNvSpPr/>
            <p:nvPr/>
          </p:nvSpPr>
          <p:spPr>
            <a:xfrm>
              <a:off x="5137416" y="318345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4" name="object 4614"/>
            <p:cNvSpPr/>
            <p:nvPr/>
          </p:nvSpPr>
          <p:spPr>
            <a:xfrm>
              <a:off x="5137416" y="318228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5" name="object 4615"/>
            <p:cNvSpPr/>
            <p:nvPr/>
          </p:nvSpPr>
          <p:spPr>
            <a:xfrm>
              <a:off x="5137416" y="318110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6" name="object 4616"/>
            <p:cNvSpPr/>
            <p:nvPr/>
          </p:nvSpPr>
          <p:spPr>
            <a:xfrm>
              <a:off x="5137416" y="317992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7" name="object 4617"/>
            <p:cNvSpPr/>
            <p:nvPr/>
          </p:nvSpPr>
          <p:spPr>
            <a:xfrm>
              <a:off x="5137416" y="317875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8" name="object 4618"/>
            <p:cNvSpPr/>
            <p:nvPr/>
          </p:nvSpPr>
          <p:spPr>
            <a:xfrm>
              <a:off x="5137416" y="317639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9" name="object 4619"/>
            <p:cNvSpPr/>
            <p:nvPr/>
          </p:nvSpPr>
          <p:spPr>
            <a:xfrm>
              <a:off x="5137416" y="317521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0" name="object 4620"/>
            <p:cNvSpPr/>
            <p:nvPr/>
          </p:nvSpPr>
          <p:spPr>
            <a:xfrm>
              <a:off x="5137416" y="317404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1" name="object 4621"/>
            <p:cNvSpPr/>
            <p:nvPr/>
          </p:nvSpPr>
          <p:spPr>
            <a:xfrm>
              <a:off x="5137416" y="31728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2" name="object 4622"/>
            <p:cNvSpPr/>
            <p:nvPr/>
          </p:nvSpPr>
          <p:spPr>
            <a:xfrm>
              <a:off x="5137416" y="317168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3" name="object 4623"/>
            <p:cNvSpPr/>
            <p:nvPr/>
          </p:nvSpPr>
          <p:spPr>
            <a:xfrm>
              <a:off x="5137416" y="316933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4" name="object 4624"/>
            <p:cNvSpPr/>
            <p:nvPr/>
          </p:nvSpPr>
          <p:spPr>
            <a:xfrm>
              <a:off x="5137416" y="316815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5" name="object 4625"/>
            <p:cNvSpPr/>
            <p:nvPr/>
          </p:nvSpPr>
          <p:spPr>
            <a:xfrm>
              <a:off x="5137416" y="316698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6" name="object 4626"/>
            <p:cNvSpPr/>
            <p:nvPr/>
          </p:nvSpPr>
          <p:spPr>
            <a:xfrm>
              <a:off x="5137416" y="316580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7" name="object 4627"/>
            <p:cNvSpPr/>
            <p:nvPr/>
          </p:nvSpPr>
          <p:spPr>
            <a:xfrm>
              <a:off x="5137416" y="316462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8" name="object 4628"/>
            <p:cNvSpPr/>
            <p:nvPr/>
          </p:nvSpPr>
          <p:spPr>
            <a:xfrm>
              <a:off x="5137416" y="316227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9" name="object 4629"/>
            <p:cNvSpPr/>
            <p:nvPr/>
          </p:nvSpPr>
          <p:spPr>
            <a:xfrm>
              <a:off x="5137416" y="316109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0" name="object 4630"/>
            <p:cNvSpPr/>
            <p:nvPr/>
          </p:nvSpPr>
          <p:spPr>
            <a:xfrm>
              <a:off x="5137416" y="315991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1" name="object 4631"/>
            <p:cNvSpPr/>
            <p:nvPr/>
          </p:nvSpPr>
          <p:spPr>
            <a:xfrm>
              <a:off x="5137416" y="315874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2" name="object 4632"/>
            <p:cNvSpPr/>
            <p:nvPr/>
          </p:nvSpPr>
          <p:spPr>
            <a:xfrm>
              <a:off x="5137416" y="315638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3" name="object 4633"/>
            <p:cNvSpPr/>
            <p:nvPr/>
          </p:nvSpPr>
          <p:spPr>
            <a:xfrm>
              <a:off x="5137416" y="31552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4" name="object 4634"/>
            <p:cNvSpPr/>
            <p:nvPr/>
          </p:nvSpPr>
          <p:spPr>
            <a:xfrm>
              <a:off x="5137416" y="315403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5" name="object 4635"/>
            <p:cNvSpPr/>
            <p:nvPr/>
          </p:nvSpPr>
          <p:spPr>
            <a:xfrm>
              <a:off x="5137416" y="315285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6" name="object 4636"/>
            <p:cNvSpPr/>
            <p:nvPr/>
          </p:nvSpPr>
          <p:spPr>
            <a:xfrm>
              <a:off x="5137416" y="315050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7" name="object 4637"/>
            <p:cNvSpPr/>
            <p:nvPr/>
          </p:nvSpPr>
          <p:spPr>
            <a:xfrm>
              <a:off x="5137416" y="314932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8" name="object 4638"/>
            <p:cNvSpPr/>
            <p:nvPr/>
          </p:nvSpPr>
          <p:spPr>
            <a:xfrm>
              <a:off x="5137416" y="31481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9" name="object 4639"/>
            <p:cNvSpPr/>
            <p:nvPr/>
          </p:nvSpPr>
          <p:spPr>
            <a:xfrm>
              <a:off x="5137416" y="314578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0" name="object 4640"/>
            <p:cNvSpPr/>
            <p:nvPr/>
          </p:nvSpPr>
          <p:spPr>
            <a:xfrm>
              <a:off x="5137416" y="314344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1" name="object 4641"/>
            <p:cNvSpPr/>
            <p:nvPr/>
          </p:nvSpPr>
          <p:spPr>
            <a:xfrm>
              <a:off x="5137416" y="314107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2" name="object 4642"/>
            <p:cNvSpPr/>
            <p:nvPr/>
          </p:nvSpPr>
          <p:spPr>
            <a:xfrm>
              <a:off x="5137416" y="313872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3" name="object 4643"/>
            <p:cNvSpPr/>
            <p:nvPr/>
          </p:nvSpPr>
          <p:spPr>
            <a:xfrm>
              <a:off x="5137416" y="313637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4" name="object 4644"/>
            <p:cNvSpPr/>
            <p:nvPr/>
          </p:nvSpPr>
          <p:spPr>
            <a:xfrm>
              <a:off x="5137416" y="313401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5" name="object 4645"/>
            <p:cNvSpPr/>
            <p:nvPr/>
          </p:nvSpPr>
          <p:spPr>
            <a:xfrm>
              <a:off x="5137416" y="313166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6" name="object 4646"/>
            <p:cNvSpPr/>
            <p:nvPr/>
          </p:nvSpPr>
          <p:spPr>
            <a:xfrm>
              <a:off x="5137416" y="313048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7" name="object 4647"/>
            <p:cNvSpPr/>
            <p:nvPr/>
          </p:nvSpPr>
          <p:spPr>
            <a:xfrm>
              <a:off x="5137416" y="312930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8" name="object 4648"/>
            <p:cNvSpPr/>
            <p:nvPr/>
          </p:nvSpPr>
          <p:spPr>
            <a:xfrm>
              <a:off x="5137416" y="312695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9" name="object 4649"/>
            <p:cNvSpPr/>
            <p:nvPr/>
          </p:nvSpPr>
          <p:spPr>
            <a:xfrm>
              <a:off x="5137416" y="312577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0" name="object 4650"/>
            <p:cNvSpPr/>
            <p:nvPr/>
          </p:nvSpPr>
          <p:spPr>
            <a:xfrm>
              <a:off x="5137416" y="312460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1" name="object 4651"/>
            <p:cNvSpPr/>
            <p:nvPr/>
          </p:nvSpPr>
          <p:spPr>
            <a:xfrm>
              <a:off x="5137416" y="312342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2" name="object 4652"/>
            <p:cNvSpPr/>
            <p:nvPr/>
          </p:nvSpPr>
          <p:spPr>
            <a:xfrm>
              <a:off x="5137416" y="3121075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3" name="object 4653"/>
            <p:cNvSpPr/>
            <p:nvPr/>
          </p:nvSpPr>
          <p:spPr>
            <a:xfrm>
              <a:off x="5137416" y="311989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4" name="object 4654"/>
            <p:cNvSpPr/>
            <p:nvPr/>
          </p:nvSpPr>
          <p:spPr>
            <a:xfrm>
              <a:off x="5137416" y="311871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5" name="object 4655"/>
            <p:cNvSpPr/>
            <p:nvPr/>
          </p:nvSpPr>
          <p:spPr>
            <a:xfrm>
              <a:off x="5137416" y="311754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6" name="object 4656"/>
            <p:cNvSpPr/>
            <p:nvPr/>
          </p:nvSpPr>
          <p:spPr>
            <a:xfrm>
              <a:off x="5137416" y="311518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7" name="object 4657"/>
            <p:cNvSpPr/>
            <p:nvPr/>
          </p:nvSpPr>
          <p:spPr>
            <a:xfrm>
              <a:off x="5137416" y="311400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8" name="object 4658"/>
            <p:cNvSpPr/>
            <p:nvPr/>
          </p:nvSpPr>
          <p:spPr>
            <a:xfrm>
              <a:off x="5137416" y="311283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9" name="object 4659"/>
            <p:cNvSpPr/>
            <p:nvPr/>
          </p:nvSpPr>
          <p:spPr>
            <a:xfrm>
              <a:off x="5137416" y="311165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0" name="object 4660"/>
            <p:cNvSpPr/>
            <p:nvPr/>
          </p:nvSpPr>
          <p:spPr>
            <a:xfrm>
              <a:off x="5137416" y="311047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1" name="object 4661"/>
            <p:cNvSpPr/>
            <p:nvPr/>
          </p:nvSpPr>
          <p:spPr>
            <a:xfrm>
              <a:off x="5137416" y="3108121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2" name="object 4662"/>
            <p:cNvSpPr/>
            <p:nvPr/>
          </p:nvSpPr>
          <p:spPr>
            <a:xfrm>
              <a:off x="5137416" y="310694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3" name="object 4663"/>
            <p:cNvSpPr/>
            <p:nvPr/>
          </p:nvSpPr>
          <p:spPr>
            <a:xfrm>
              <a:off x="5137416" y="310577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4" name="object 4664"/>
            <p:cNvSpPr/>
            <p:nvPr/>
          </p:nvSpPr>
          <p:spPr>
            <a:xfrm>
              <a:off x="5137416" y="310459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5" name="object 4665"/>
            <p:cNvSpPr/>
            <p:nvPr/>
          </p:nvSpPr>
          <p:spPr>
            <a:xfrm>
              <a:off x="5137416" y="310341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6" name="object 4666"/>
            <p:cNvSpPr/>
            <p:nvPr/>
          </p:nvSpPr>
          <p:spPr>
            <a:xfrm>
              <a:off x="5137416" y="310106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7" name="object 4667"/>
            <p:cNvSpPr/>
            <p:nvPr/>
          </p:nvSpPr>
          <p:spPr>
            <a:xfrm>
              <a:off x="5137416" y="309987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8" name="object 4668"/>
            <p:cNvSpPr/>
            <p:nvPr/>
          </p:nvSpPr>
          <p:spPr>
            <a:xfrm>
              <a:off x="5137416" y="309869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9" name="object 4669"/>
            <p:cNvSpPr/>
            <p:nvPr/>
          </p:nvSpPr>
          <p:spPr>
            <a:xfrm>
              <a:off x="5137416" y="309752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0" name="object 4670"/>
            <p:cNvSpPr/>
            <p:nvPr/>
          </p:nvSpPr>
          <p:spPr>
            <a:xfrm>
              <a:off x="5137416" y="309634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1" name="object 4671"/>
            <p:cNvSpPr/>
            <p:nvPr/>
          </p:nvSpPr>
          <p:spPr>
            <a:xfrm>
              <a:off x="5137416" y="309516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2" name="object 4672"/>
            <p:cNvSpPr/>
            <p:nvPr/>
          </p:nvSpPr>
          <p:spPr>
            <a:xfrm>
              <a:off x="5137416" y="309399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3" name="object 4673"/>
            <p:cNvSpPr/>
            <p:nvPr/>
          </p:nvSpPr>
          <p:spPr>
            <a:xfrm>
              <a:off x="5137416" y="309163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4" name="object 4674"/>
            <p:cNvSpPr/>
            <p:nvPr/>
          </p:nvSpPr>
          <p:spPr>
            <a:xfrm>
              <a:off x="5137416" y="3089287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5" name="object 4675"/>
            <p:cNvSpPr/>
            <p:nvPr/>
          </p:nvSpPr>
          <p:spPr>
            <a:xfrm>
              <a:off x="5137416" y="308810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6" name="object 4676"/>
            <p:cNvSpPr/>
            <p:nvPr/>
          </p:nvSpPr>
          <p:spPr>
            <a:xfrm>
              <a:off x="5137416" y="308692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7" name="object 4677"/>
            <p:cNvSpPr/>
            <p:nvPr/>
          </p:nvSpPr>
          <p:spPr>
            <a:xfrm>
              <a:off x="5137416" y="308575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8" name="object 4678"/>
            <p:cNvSpPr/>
            <p:nvPr/>
          </p:nvSpPr>
          <p:spPr>
            <a:xfrm>
              <a:off x="5137416" y="308457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9" name="object 4679"/>
            <p:cNvSpPr/>
            <p:nvPr/>
          </p:nvSpPr>
          <p:spPr>
            <a:xfrm>
              <a:off x="5137416" y="308339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0" name="object 4680"/>
            <p:cNvSpPr/>
            <p:nvPr/>
          </p:nvSpPr>
          <p:spPr>
            <a:xfrm>
              <a:off x="5137416" y="308222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1" name="object 4681"/>
            <p:cNvSpPr/>
            <p:nvPr/>
          </p:nvSpPr>
          <p:spPr>
            <a:xfrm>
              <a:off x="5137416" y="308104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2" name="object 4682"/>
            <p:cNvSpPr/>
            <p:nvPr/>
          </p:nvSpPr>
          <p:spPr>
            <a:xfrm>
              <a:off x="5137416" y="307986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3" name="object 4683"/>
            <p:cNvSpPr/>
            <p:nvPr/>
          </p:nvSpPr>
          <p:spPr>
            <a:xfrm>
              <a:off x="5137416" y="3077514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4" name="object 4684"/>
            <p:cNvSpPr/>
            <p:nvPr/>
          </p:nvSpPr>
          <p:spPr>
            <a:xfrm>
              <a:off x="5137416" y="307633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5" name="object 4685"/>
            <p:cNvSpPr/>
            <p:nvPr/>
          </p:nvSpPr>
          <p:spPr>
            <a:xfrm>
              <a:off x="5137416" y="3073983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6" name="object 4686"/>
            <p:cNvSpPr/>
            <p:nvPr/>
          </p:nvSpPr>
          <p:spPr>
            <a:xfrm>
              <a:off x="5137416" y="307280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7" name="object 4687"/>
            <p:cNvSpPr/>
            <p:nvPr/>
          </p:nvSpPr>
          <p:spPr>
            <a:xfrm>
              <a:off x="5137416" y="3070453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8" name="object 4688"/>
            <p:cNvSpPr/>
            <p:nvPr/>
          </p:nvSpPr>
          <p:spPr>
            <a:xfrm>
              <a:off x="5137416" y="306927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9" name="object 4689"/>
            <p:cNvSpPr/>
            <p:nvPr/>
          </p:nvSpPr>
          <p:spPr>
            <a:xfrm>
              <a:off x="5137416" y="3066922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0" name="object 4690"/>
            <p:cNvSpPr/>
            <p:nvPr/>
          </p:nvSpPr>
          <p:spPr>
            <a:xfrm>
              <a:off x="5137416" y="306574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1" name="object 4691"/>
            <p:cNvSpPr/>
            <p:nvPr/>
          </p:nvSpPr>
          <p:spPr>
            <a:xfrm>
              <a:off x="5137416" y="306456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2" name="object 4692"/>
            <p:cNvSpPr/>
            <p:nvPr/>
          </p:nvSpPr>
          <p:spPr>
            <a:xfrm>
              <a:off x="5137416" y="306339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3" name="object 4693"/>
            <p:cNvSpPr/>
            <p:nvPr/>
          </p:nvSpPr>
          <p:spPr>
            <a:xfrm>
              <a:off x="5137416" y="306221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4" name="object 4694"/>
            <p:cNvSpPr/>
            <p:nvPr/>
          </p:nvSpPr>
          <p:spPr>
            <a:xfrm>
              <a:off x="5137416" y="306103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5" name="object 4695"/>
            <p:cNvSpPr/>
            <p:nvPr/>
          </p:nvSpPr>
          <p:spPr>
            <a:xfrm>
              <a:off x="5137416" y="305984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6" name="object 4696"/>
            <p:cNvSpPr/>
            <p:nvPr/>
          </p:nvSpPr>
          <p:spPr>
            <a:xfrm>
              <a:off x="5137416" y="305868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7" name="object 4697"/>
            <p:cNvSpPr/>
            <p:nvPr/>
          </p:nvSpPr>
          <p:spPr>
            <a:xfrm>
              <a:off x="5137416" y="305749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8" name="object 4698"/>
            <p:cNvSpPr/>
            <p:nvPr/>
          </p:nvSpPr>
          <p:spPr>
            <a:xfrm>
              <a:off x="5137416" y="3055149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299694" y="2349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9" name="object 4699"/>
            <p:cNvSpPr/>
            <p:nvPr/>
          </p:nvSpPr>
          <p:spPr>
            <a:xfrm>
              <a:off x="5137416" y="305396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0" name="object 4700"/>
            <p:cNvSpPr/>
            <p:nvPr/>
          </p:nvSpPr>
          <p:spPr>
            <a:xfrm>
              <a:off x="5137416" y="305278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1" name="object 4701"/>
            <p:cNvSpPr/>
            <p:nvPr/>
          </p:nvSpPr>
          <p:spPr>
            <a:xfrm>
              <a:off x="5137416" y="3050438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2" name="object 4702"/>
            <p:cNvSpPr/>
            <p:nvPr/>
          </p:nvSpPr>
          <p:spPr>
            <a:xfrm>
              <a:off x="5137416" y="304925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3" name="object 4703"/>
            <p:cNvSpPr/>
            <p:nvPr/>
          </p:nvSpPr>
          <p:spPr>
            <a:xfrm>
              <a:off x="5137416" y="304807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4" name="object 4704"/>
            <p:cNvSpPr/>
            <p:nvPr/>
          </p:nvSpPr>
          <p:spPr>
            <a:xfrm>
              <a:off x="5137416" y="3045726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5" name="object 4705"/>
            <p:cNvSpPr/>
            <p:nvPr/>
          </p:nvSpPr>
          <p:spPr>
            <a:xfrm>
              <a:off x="5137416" y="304454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6" name="object 4706"/>
            <p:cNvSpPr/>
            <p:nvPr/>
          </p:nvSpPr>
          <p:spPr>
            <a:xfrm>
              <a:off x="5137416" y="304337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7" name="object 4707"/>
            <p:cNvSpPr/>
            <p:nvPr/>
          </p:nvSpPr>
          <p:spPr>
            <a:xfrm>
              <a:off x="5137416" y="304219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8" name="object 4708"/>
            <p:cNvSpPr/>
            <p:nvPr/>
          </p:nvSpPr>
          <p:spPr>
            <a:xfrm>
              <a:off x="5137416" y="304101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9" name="object 4709"/>
            <p:cNvSpPr/>
            <p:nvPr/>
          </p:nvSpPr>
          <p:spPr>
            <a:xfrm>
              <a:off x="5137416" y="303984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0" name="object 4710"/>
            <p:cNvSpPr/>
            <p:nvPr/>
          </p:nvSpPr>
          <p:spPr>
            <a:xfrm>
              <a:off x="5137416" y="303866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1" name="object 4711"/>
            <p:cNvSpPr/>
            <p:nvPr/>
          </p:nvSpPr>
          <p:spPr>
            <a:xfrm>
              <a:off x="5137416" y="303748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2" name="object 4712"/>
            <p:cNvSpPr/>
            <p:nvPr/>
          </p:nvSpPr>
          <p:spPr>
            <a:xfrm>
              <a:off x="5137416" y="303631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3" name="object 4713"/>
            <p:cNvSpPr/>
            <p:nvPr/>
          </p:nvSpPr>
          <p:spPr>
            <a:xfrm>
              <a:off x="5137416" y="303513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4" name="object 4714"/>
            <p:cNvSpPr/>
            <p:nvPr/>
          </p:nvSpPr>
          <p:spPr>
            <a:xfrm>
              <a:off x="5137416" y="303395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5" name="object 4715"/>
            <p:cNvSpPr/>
            <p:nvPr/>
          </p:nvSpPr>
          <p:spPr>
            <a:xfrm>
              <a:off x="5137416" y="303277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6" name="object 4716"/>
            <p:cNvSpPr/>
            <p:nvPr/>
          </p:nvSpPr>
          <p:spPr>
            <a:xfrm>
              <a:off x="5137416" y="303160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7" name="object 4717"/>
            <p:cNvSpPr/>
            <p:nvPr/>
          </p:nvSpPr>
          <p:spPr>
            <a:xfrm>
              <a:off x="5137416" y="303042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8" name="object 4718"/>
            <p:cNvSpPr/>
            <p:nvPr/>
          </p:nvSpPr>
          <p:spPr>
            <a:xfrm>
              <a:off x="5137416" y="302924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9" name="object 4719"/>
            <p:cNvSpPr/>
            <p:nvPr/>
          </p:nvSpPr>
          <p:spPr>
            <a:xfrm>
              <a:off x="5137416" y="302807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0" name="object 4720"/>
            <p:cNvSpPr/>
            <p:nvPr/>
          </p:nvSpPr>
          <p:spPr>
            <a:xfrm>
              <a:off x="5137416" y="302689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1" name="object 4721"/>
            <p:cNvSpPr/>
            <p:nvPr/>
          </p:nvSpPr>
          <p:spPr>
            <a:xfrm>
              <a:off x="5137416" y="302571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2" name="object 4722"/>
            <p:cNvSpPr/>
            <p:nvPr/>
          </p:nvSpPr>
          <p:spPr>
            <a:xfrm>
              <a:off x="5137416" y="302454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3" name="object 4723"/>
            <p:cNvSpPr/>
            <p:nvPr/>
          </p:nvSpPr>
          <p:spPr>
            <a:xfrm>
              <a:off x="5137416" y="3022180"/>
              <a:ext cx="299720" cy="2540"/>
            </a:xfrm>
            <a:custGeom>
              <a:avLst/>
              <a:gdLst/>
              <a:ahLst/>
              <a:cxnLst/>
              <a:rect l="l" t="t" r="r" b="b"/>
              <a:pathLst>
                <a:path w="299720" h="2539">
                  <a:moveTo>
                    <a:pt x="299694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299694" y="2362"/>
                  </a:lnTo>
                  <a:lnTo>
                    <a:pt x="299694" y="1181"/>
                  </a:lnTo>
                  <a:lnTo>
                    <a:pt x="2996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4" name="object 4724"/>
            <p:cNvSpPr/>
            <p:nvPr/>
          </p:nvSpPr>
          <p:spPr>
            <a:xfrm>
              <a:off x="5137416" y="302099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5" name="object 4725"/>
            <p:cNvSpPr/>
            <p:nvPr/>
          </p:nvSpPr>
          <p:spPr>
            <a:xfrm>
              <a:off x="5137416" y="3019831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6" name="object 4726"/>
            <p:cNvSpPr/>
            <p:nvPr/>
          </p:nvSpPr>
          <p:spPr>
            <a:xfrm>
              <a:off x="5137416" y="301865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7" name="object 4727"/>
            <p:cNvSpPr/>
            <p:nvPr/>
          </p:nvSpPr>
          <p:spPr>
            <a:xfrm>
              <a:off x="5137416" y="301746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8" name="object 4728"/>
            <p:cNvSpPr/>
            <p:nvPr/>
          </p:nvSpPr>
          <p:spPr>
            <a:xfrm>
              <a:off x="5137416" y="301630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9" name="object 4729"/>
            <p:cNvSpPr/>
            <p:nvPr/>
          </p:nvSpPr>
          <p:spPr>
            <a:xfrm>
              <a:off x="5137416" y="301511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0" name="object 4730"/>
            <p:cNvSpPr/>
            <p:nvPr/>
          </p:nvSpPr>
          <p:spPr>
            <a:xfrm>
              <a:off x="5137416" y="301393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1" name="object 4731"/>
            <p:cNvSpPr/>
            <p:nvPr/>
          </p:nvSpPr>
          <p:spPr>
            <a:xfrm>
              <a:off x="5137416" y="301277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2" name="object 4732"/>
            <p:cNvSpPr/>
            <p:nvPr/>
          </p:nvSpPr>
          <p:spPr>
            <a:xfrm>
              <a:off x="5137416" y="301158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3" name="object 4733"/>
            <p:cNvSpPr/>
            <p:nvPr/>
          </p:nvSpPr>
          <p:spPr>
            <a:xfrm>
              <a:off x="5137416" y="301040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4" name="object 4734"/>
            <p:cNvSpPr/>
            <p:nvPr/>
          </p:nvSpPr>
          <p:spPr>
            <a:xfrm>
              <a:off x="5137416" y="3009239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5" name="object 4735"/>
            <p:cNvSpPr/>
            <p:nvPr/>
          </p:nvSpPr>
          <p:spPr>
            <a:xfrm>
              <a:off x="5137416" y="3008058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6" name="object 4736"/>
            <p:cNvSpPr/>
            <p:nvPr/>
          </p:nvSpPr>
          <p:spPr>
            <a:xfrm>
              <a:off x="5137416" y="300687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7" name="object 4737"/>
            <p:cNvSpPr/>
            <p:nvPr/>
          </p:nvSpPr>
          <p:spPr>
            <a:xfrm>
              <a:off x="5137416" y="300569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8" name="object 4738"/>
            <p:cNvSpPr/>
            <p:nvPr/>
          </p:nvSpPr>
          <p:spPr>
            <a:xfrm>
              <a:off x="5137416" y="300452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9" name="object 4739"/>
            <p:cNvSpPr/>
            <p:nvPr/>
          </p:nvSpPr>
          <p:spPr>
            <a:xfrm>
              <a:off x="5137416" y="300334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0" name="object 4740"/>
            <p:cNvSpPr/>
            <p:nvPr/>
          </p:nvSpPr>
          <p:spPr>
            <a:xfrm>
              <a:off x="5137416" y="300216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1" name="object 4741"/>
            <p:cNvSpPr/>
            <p:nvPr/>
          </p:nvSpPr>
          <p:spPr>
            <a:xfrm>
              <a:off x="5137416" y="3000997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2" name="object 4742"/>
            <p:cNvSpPr/>
            <p:nvPr/>
          </p:nvSpPr>
          <p:spPr>
            <a:xfrm>
              <a:off x="5137416" y="299981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3" name="object 4743"/>
            <p:cNvSpPr/>
            <p:nvPr/>
          </p:nvSpPr>
          <p:spPr>
            <a:xfrm>
              <a:off x="5137416" y="299863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4" name="object 4744"/>
            <p:cNvSpPr/>
            <p:nvPr/>
          </p:nvSpPr>
          <p:spPr>
            <a:xfrm>
              <a:off x="5137416" y="299746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5" name="object 4745"/>
            <p:cNvSpPr/>
            <p:nvPr/>
          </p:nvSpPr>
          <p:spPr>
            <a:xfrm>
              <a:off x="5137416" y="2996285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6" name="object 4746"/>
            <p:cNvSpPr/>
            <p:nvPr/>
          </p:nvSpPr>
          <p:spPr>
            <a:xfrm>
              <a:off x="5137416" y="299510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7" name="object 4747"/>
            <p:cNvSpPr/>
            <p:nvPr/>
          </p:nvSpPr>
          <p:spPr>
            <a:xfrm>
              <a:off x="5137416" y="2993936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8" name="object 4748"/>
            <p:cNvSpPr/>
            <p:nvPr/>
          </p:nvSpPr>
          <p:spPr>
            <a:xfrm>
              <a:off x="5137416" y="299275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9" name="object 4749"/>
            <p:cNvSpPr/>
            <p:nvPr/>
          </p:nvSpPr>
          <p:spPr>
            <a:xfrm>
              <a:off x="5137416" y="2991573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0" name="object 4750"/>
            <p:cNvSpPr/>
            <p:nvPr/>
          </p:nvSpPr>
          <p:spPr>
            <a:xfrm>
              <a:off x="5137416" y="299039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1" name="object 4751"/>
            <p:cNvSpPr/>
            <p:nvPr/>
          </p:nvSpPr>
          <p:spPr>
            <a:xfrm>
              <a:off x="5137416" y="298922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69">
                  <a:moveTo>
                    <a:pt x="0" y="0"/>
                  </a:moveTo>
                  <a:lnTo>
                    <a:pt x="0" y="1181"/>
                  </a:lnTo>
                  <a:lnTo>
                    <a:pt x="299694" y="1181"/>
                  </a:lnTo>
                  <a:lnTo>
                    <a:pt x="299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2" name="object 4752"/>
            <p:cNvSpPr/>
            <p:nvPr/>
          </p:nvSpPr>
          <p:spPr>
            <a:xfrm>
              <a:off x="5137416" y="2989224"/>
              <a:ext cx="299720" cy="301625"/>
            </a:xfrm>
            <a:custGeom>
              <a:avLst/>
              <a:gdLst/>
              <a:ahLst/>
              <a:cxnLst/>
              <a:rect l="l" t="t" r="r" b="b"/>
              <a:pathLst>
                <a:path w="299720" h="301625">
                  <a:moveTo>
                    <a:pt x="0" y="301371"/>
                  </a:moveTo>
                  <a:lnTo>
                    <a:pt x="0" y="0"/>
                  </a:lnTo>
                  <a:lnTo>
                    <a:pt x="299694" y="0"/>
                  </a:lnTo>
                  <a:lnTo>
                    <a:pt x="299694" y="301371"/>
                  </a:lnTo>
                  <a:lnTo>
                    <a:pt x="0" y="3013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3" name="object 4753"/>
            <p:cNvSpPr/>
            <p:nvPr/>
          </p:nvSpPr>
          <p:spPr>
            <a:xfrm>
              <a:off x="2479599" y="3344087"/>
              <a:ext cx="466725" cy="1905"/>
            </a:xfrm>
            <a:custGeom>
              <a:avLst/>
              <a:gdLst/>
              <a:ahLst/>
              <a:cxnLst/>
              <a:rect l="l" t="t" r="r" b="b"/>
              <a:pathLst>
                <a:path w="466725" h="1904">
                  <a:moveTo>
                    <a:pt x="0" y="0"/>
                  </a:moveTo>
                  <a:lnTo>
                    <a:pt x="1713" y="1600"/>
                  </a:lnTo>
                  <a:lnTo>
                    <a:pt x="464590" y="1600"/>
                  </a:lnTo>
                  <a:lnTo>
                    <a:pt x="4661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4" name="object 4754"/>
            <p:cNvSpPr/>
            <p:nvPr/>
          </p:nvSpPr>
          <p:spPr>
            <a:xfrm>
              <a:off x="2477884" y="3342487"/>
              <a:ext cx="469900" cy="1905"/>
            </a:xfrm>
            <a:custGeom>
              <a:avLst/>
              <a:gdLst/>
              <a:ahLst/>
              <a:cxnLst/>
              <a:rect l="l" t="t" r="r" b="b"/>
              <a:pathLst>
                <a:path w="469900" h="1904">
                  <a:moveTo>
                    <a:pt x="38191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1914" y="1600"/>
                  </a:lnTo>
                  <a:lnTo>
                    <a:pt x="381914" y="0"/>
                  </a:lnTo>
                  <a:close/>
                </a:path>
                <a:path w="469900" h="1904">
                  <a:moveTo>
                    <a:pt x="469493" y="0"/>
                  </a:moveTo>
                  <a:lnTo>
                    <a:pt x="441858" y="0"/>
                  </a:lnTo>
                  <a:lnTo>
                    <a:pt x="441858" y="1600"/>
                  </a:lnTo>
                  <a:lnTo>
                    <a:pt x="469493" y="1600"/>
                  </a:lnTo>
                  <a:lnTo>
                    <a:pt x="469493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5" name="object 4755"/>
            <p:cNvSpPr/>
            <p:nvPr/>
          </p:nvSpPr>
          <p:spPr>
            <a:xfrm>
              <a:off x="2476169" y="3340887"/>
              <a:ext cx="473075" cy="1905"/>
            </a:xfrm>
            <a:custGeom>
              <a:avLst/>
              <a:gdLst/>
              <a:ahLst/>
              <a:cxnLst/>
              <a:rect l="l" t="t" r="r" b="b"/>
              <a:pathLst>
                <a:path w="473075" h="1904">
                  <a:moveTo>
                    <a:pt x="38362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3628" y="1600"/>
                  </a:lnTo>
                  <a:lnTo>
                    <a:pt x="383628" y="0"/>
                  </a:lnTo>
                  <a:close/>
                </a:path>
                <a:path w="473075" h="1904">
                  <a:moveTo>
                    <a:pt x="472808" y="0"/>
                  </a:moveTo>
                  <a:lnTo>
                    <a:pt x="443572" y="0"/>
                  </a:lnTo>
                  <a:lnTo>
                    <a:pt x="443572" y="1600"/>
                  </a:lnTo>
                  <a:lnTo>
                    <a:pt x="472808" y="1600"/>
                  </a:lnTo>
                  <a:lnTo>
                    <a:pt x="472808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6" name="object 4756"/>
            <p:cNvSpPr/>
            <p:nvPr/>
          </p:nvSpPr>
          <p:spPr>
            <a:xfrm>
              <a:off x="2474455" y="3339286"/>
              <a:ext cx="476250" cy="1905"/>
            </a:xfrm>
            <a:custGeom>
              <a:avLst/>
              <a:gdLst/>
              <a:ahLst/>
              <a:cxnLst/>
              <a:rect l="l" t="t" r="r" b="b"/>
              <a:pathLst>
                <a:path w="476250" h="1904">
                  <a:moveTo>
                    <a:pt x="38534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5343" y="1600"/>
                  </a:lnTo>
                  <a:lnTo>
                    <a:pt x="385343" y="0"/>
                  </a:lnTo>
                  <a:close/>
                </a:path>
                <a:path w="476250" h="1904">
                  <a:moveTo>
                    <a:pt x="476123" y="0"/>
                  </a:moveTo>
                  <a:lnTo>
                    <a:pt x="445287" y="0"/>
                  </a:lnTo>
                  <a:lnTo>
                    <a:pt x="445287" y="1600"/>
                  </a:lnTo>
                  <a:lnTo>
                    <a:pt x="476123" y="1600"/>
                  </a:lnTo>
                  <a:lnTo>
                    <a:pt x="476123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7" name="object 4757"/>
            <p:cNvSpPr/>
            <p:nvPr/>
          </p:nvSpPr>
          <p:spPr>
            <a:xfrm>
              <a:off x="2472740" y="3337686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4">
                  <a:moveTo>
                    <a:pt x="38705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7057" y="1600"/>
                  </a:lnTo>
                  <a:lnTo>
                    <a:pt x="387057" y="0"/>
                  </a:lnTo>
                  <a:close/>
                </a:path>
                <a:path w="480060" h="1904">
                  <a:moveTo>
                    <a:pt x="479437" y="0"/>
                  </a:moveTo>
                  <a:lnTo>
                    <a:pt x="447001" y="0"/>
                  </a:lnTo>
                  <a:lnTo>
                    <a:pt x="447001" y="1600"/>
                  </a:lnTo>
                  <a:lnTo>
                    <a:pt x="479437" y="1600"/>
                  </a:lnTo>
                  <a:lnTo>
                    <a:pt x="479437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8" name="object 4758"/>
            <p:cNvSpPr/>
            <p:nvPr/>
          </p:nvSpPr>
          <p:spPr>
            <a:xfrm>
              <a:off x="2471026" y="3336086"/>
              <a:ext cx="483234" cy="1905"/>
            </a:xfrm>
            <a:custGeom>
              <a:avLst/>
              <a:gdLst/>
              <a:ahLst/>
              <a:cxnLst/>
              <a:rect l="l" t="t" r="r" b="b"/>
              <a:pathLst>
                <a:path w="483235" h="1904">
                  <a:moveTo>
                    <a:pt x="38877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8772" y="1600"/>
                  </a:lnTo>
                  <a:lnTo>
                    <a:pt x="388772" y="0"/>
                  </a:lnTo>
                  <a:close/>
                </a:path>
                <a:path w="483235" h="1904">
                  <a:moveTo>
                    <a:pt x="482752" y="0"/>
                  </a:moveTo>
                  <a:lnTo>
                    <a:pt x="448716" y="0"/>
                  </a:lnTo>
                  <a:lnTo>
                    <a:pt x="448716" y="1600"/>
                  </a:lnTo>
                  <a:lnTo>
                    <a:pt x="482752" y="1600"/>
                  </a:lnTo>
                  <a:lnTo>
                    <a:pt x="482752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9" name="object 4759"/>
            <p:cNvSpPr/>
            <p:nvPr/>
          </p:nvSpPr>
          <p:spPr>
            <a:xfrm>
              <a:off x="2469311" y="3334486"/>
              <a:ext cx="486409" cy="1905"/>
            </a:xfrm>
            <a:custGeom>
              <a:avLst/>
              <a:gdLst/>
              <a:ahLst/>
              <a:cxnLst/>
              <a:rect l="l" t="t" r="r" b="b"/>
              <a:pathLst>
                <a:path w="486410" h="1904">
                  <a:moveTo>
                    <a:pt x="39048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0486" y="1600"/>
                  </a:lnTo>
                  <a:lnTo>
                    <a:pt x="390486" y="0"/>
                  </a:lnTo>
                  <a:close/>
                </a:path>
                <a:path w="486410" h="1904">
                  <a:moveTo>
                    <a:pt x="486067" y="0"/>
                  </a:moveTo>
                  <a:lnTo>
                    <a:pt x="450430" y="0"/>
                  </a:lnTo>
                  <a:lnTo>
                    <a:pt x="450430" y="1600"/>
                  </a:lnTo>
                  <a:lnTo>
                    <a:pt x="486067" y="1600"/>
                  </a:lnTo>
                  <a:lnTo>
                    <a:pt x="486067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0" name="object 4760"/>
            <p:cNvSpPr/>
            <p:nvPr/>
          </p:nvSpPr>
          <p:spPr>
            <a:xfrm>
              <a:off x="2467597" y="3332886"/>
              <a:ext cx="489584" cy="1905"/>
            </a:xfrm>
            <a:custGeom>
              <a:avLst/>
              <a:gdLst/>
              <a:ahLst/>
              <a:cxnLst/>
              <a:rect l="l" t="t" r="r" b="b"/>
              <a:pathLst>
                <a:path w="489585" h="1904">
                  <a:moveTo>
                    <a:pt x="39220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2201" y="1600"/>
                  </a:lnTo>
                  <a:lnTo>
                    <a:pt x="392201" y="0"/>
                  </a:lnTo>
                  <a:close/>
                </a:path>
                <a:path w="489585" h="1904">
                  <a:moveTo>
                    <a:pt x="489381" y="0"/>
                  </a:moveTo>
                  <a:lnTo>
                    <a:pt x="452145" y="0"/>
                  </a:lnTo>
                  <a:lnTo>
                    <a:pt x="452145" y="1600"/>
                  </a:lnTo>
                  <a:lnTo>
                    <a:pt x="489381" y="1600"/>
                  </a:lnTo>
                  <a:lnTo>
                    <a:pt x="489381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1" name="object 4761"/>
            <p:cNvSpPr/>
            <p:nvPr/>
          </p:nvSpPr>
          <p:spPr>
            <a:xfrm>
              <a:off x="2465882" y="3331285"/>
              <a:ext cx="492759" cy="1905"/>
            </a:xfrm>
            <a:custGeom>
              <a:avLst/>
              <a:gdLst/>
              <a:ahLst/>
              <a:cxnLst/>
              <a:rect l="l" t="t" r="r" b="b"/>
              <a:pathLst>
                <a:path w="492760" h="1904">
                  <a:moveTo>
                    <a:pt x="39391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3915" y="1600"/>
                  </a:lnTo>
                  <a:lnTo>
                    <a:pt x="393915" y="0"/>
                  </a:lnTo>
                  <a:close/>
                </a:path>
                <a:path w="492760" h="1904">
                  <a:moveTo>
                    <a:pt x="492696" y="0"/>
                  </a:moveTo>
                  <a:lnTo>
                    <a:pt x="453859" y="0"/>
                  </a:lnTo>
                  <a:lnTo>
                    <a:pt x="453859" y="1600"/>
                  </a:lnTo>
                  <a:lnTo>
                    <a:pt x="492696" y="1600"/>
                  </a:lnTo>
                  <a:lnTo>
                    <a:pt x="492696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2" name="object 4762"/>
            <p:cNvSpPr/>
            <p:nvPr/>
          </p:nvSpPr>
          <p:spPr>
            <a:xfrm>
              <a:off x="2464168" y="3329685"/>
              <a:ext cx="496570" cy="1905"/>
            </a:xfrm>
            <a:custGeom>
              <a:avLst/>
              <a:gdLst/>
              <a:ahLst/>
              <a:cxnLst/>
              <a:rect l="l" t="t" r="r" b="b"/>
              <a:pathLst>
                <a:path w="496569" h="1904">
                  <a:moveTo>
                    <a:pt x="3956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5630" y="1600"/>
                  </a:lnTo>
                  <a:lnTo>
                    <a:pt x="395630" y="0"/>
                  </a:lnTo>
                  <a:close/>
                </a:path>
                <a:path w="496569" h="1904">
                  <a:moveTo>
                    <a:pt x="496011" y="0"/>
                  </a:moveTo>
                  <a:lnTo>
                    <a:pt x="455574" y="0"/>
                  </a:lnTo>
                  <a:lnTo>
                    <a:pt x="455574" y="1600"/>
                  </a:lnTo>
                  <a:lnTo>
                    <a:pt x="496011" y="1600"/>
                  </a:lnTo>
                  <a:lnTo>
                    <a:pt x="496011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3" name="object 4763"/>
            <p:cNvSpPr/>
            <p:nvPr/>
          </p:nvSpPr>
          <p:spPr>
            <a:xfrm>
              <a:off x="2462453" y="3328085"/>
              <a:ext cx="499745" cy="1905"/>
            </a:xfrm>
            <a:custGeom>
              <a:avLst/>
              <a:gdLst/>
              <a:ahLst/>
              <a:cxnLst/>
              <a:rect l="l" t="t" r="r" b="b"/>
              <a:pathLst>
                <a:path w="499744" h="1904">
                  <a:moveTo>
                    <a:pt x="39734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7344" y="1600"/>
                  </a:lnTo>
                  <a:lnTo>
                    <a:pt x="397344" y="0"/>
                  </a:lnTo>
                  <a:close/>
                </a:path>
                <a:path w="499744" h="1904">
                  <a:moveTo>
                    <a:pt x="499325" y="0"/>
                  </a:moveTo>
                  <a:lnTo>
                    <a:pt x="457288" y="0"/>
                  </a:lnTo>
                  <a:lnTo>
                    <a:pt x="457288" y="1600"/>
                  </a:lnTo>
                  <a:lnTo>
                    <a:pt x="499325" y="1600"/>
                  </a:lnTo>
                  <a:lnTo>
                    <a:pt x="499325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4" name="object 4764"/>
            <p:cNvSpPr/>
            <p:nvPr/>
          </p:nvSpPr>
          <p:spPr>
            <a:xfrm>
              <a:off x="2460739" y="3326485"/>
              <a:ext cx="502920" cy="1905"/>
            </a:xfrm>
            <a:custGeom>
              <a:avLst/>
              <a:gdLst/>
              <a:ahLst/>
              <a:cxnLst/>
              <a:rect l="l" t="t" r="r" b="b"/>
              <a:pathLst>
                <a:path w="502919" h="1904">
                  <a:moveTo>
                    <a:pt x="39905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9059" y="1600"/>
                  </a:lnTo>
                  <a:lnTo>
                    <a:pt x="399059" y="0"/>
                  </a:lnTo>
                  <a:close/>
                </a:path>
                <a:path w="502919" h="1904">
                  <a:moveTo>
                    <a:pt x="502640" y="0"/>
                  </a:moveTo>
                  <a:lnTo>
                    <a:pt x="459003" y="0"/>
                  </a:lnTo>
                  <a:lnTo>
                    <a:pt x="459003" y="1600"/>
                  </a:lnTo>
                  <a:lnTo>
                    <a:pt x="502640" y="1600"/>
                  </a:lnTo>
                  <a:lnTo>
                    <a:pt x="50264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5" name="object 4765"/>
            <p:cNvSpPr/>
            <p:nvPr/>
          </p:nvSpPr>
          <p:spPr>
            <a:xfrm>
              <a:off x="2459037" y="3324885"/>
              <a:ext cx="506095" cy="1905"/>
            </a:xfrm>
            <a:custGeom>
              <a:avLst/>
              <a:gdLst/>
              <a:ahLst/>
              <a:cxnLst/>
              <a:rect l="l" t="t" r="r" b="b"/>
              <a:pathLst>
                <a:path w="506094" h="1904">
                  <a:moveTo>
                    <a:pt x="40076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0761" y="1600"/>
                  </a:lnTo>
                  <a:lnTo>
                    <a:pt x="400761" y="0"/>
                  </a:lnTo>
                  <a:close/>
                </a:path>
                <a:path w="506094" h="1904">
                  <a:moveTo>
                    <a:pt x="505942" y="0"/>
                  </a:moveTo>
                  <a:lnTo>
                    <a:pt x="460705" y="0"/>
                  </a:lnTo>
                  <a:lnTo>
                    <a:pt x="460705" y="1600"/>
                  </a:lnTo>
                  <a:lnTo>
                    <a:pt x="505942" y="1600"/>
                  </a:lnTo>
                  <a:lnTo>
                    <a:pt x="505942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6" name="object 4766"/>
            <p:cNvSpPr/>
            <p:nvPr/>
          </p:nvSpPr>
          <p:spPr>
            <a:xfrm>
              <a:off x="2457323" y="3323284"/>
              <a:ext cx="509270" cy="1905"/>
            </a:xfrm>
            <a:custGeom>
              <a:avLst/>
              <a:gdLst/>
              <a:ahLst/>
              <a:cxnLst/>
              <a:rect l="l" t="t" r="r" b="b"/>
              <a:pathLst>
                <a:path w="509269" h="1904">
                  <a:moveTo>
                    <a:pt x="40247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2475" y="1600"/>
                  </a:lnTo>
                  <a:lnTo>
                    <a:pt x="402475" y="0"/>
                  </a:lnTo>
                  <a:close/>
                </a:path>
                <a:path w="509269" h="1904">
                  <a:moveTo>
                    <a:pt x="509257" y="0"/>
                  </a:moveTo>
                  <a:lnTo>
                    <a:pt x="462419" y="0"/>
                  </a:lnTo>
                  <a:lnTo>
                    <a:pt x="462419" y="1600"/>
                  </a:lnTo>
                  <a:lnTo>
                    <a:pt x="509257" y="1600"/>
                  </a:lnTo>
                  <a:lnTo>
                    <a:pt x="509257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7" name="object 4767"/>
            <p:cNvSpPr/>
            <p:nvPr/>
          </p:nvSpPr>
          <p:spPr>
            <a:xfrm>
              <a:off x="2456180" y="3321697"/>
              <a:ext cx="511809" cy="1905"/>
            </a:xfrm>
            <a:custGeom>
              <a:avLst/>
              <a:gdLst/>
              <a:ahLst/>
              <a:cxnLst/>
              <a:rect l="l" t="t" r="r" b="b"/>
              <a:pathLst>
                <a:path w="511810" h="1904">
                  <a:moveTo>
                    <a:pt x="403618" y="0"/>
                  </a:moveTo>
                  <a:lnTo>
                    <a:pt x="1270" y="0"/>
                  </a:lnTo>
                  <a:lnTo>
                    <a:pt x="0" y="0"/>
                  </a:lnTo>
                  <a:lnTo>
                    <a:pt x="0" y="1130"/>
                  </a:lnTo>
                  <a:lnTo>
                    <a:pt x="1270" y="1130"/>
                  </a:lnTo>
                  <a:lnTo>
                    <a:pt x="1270" y="1587"/>
                  </a:lnTo>
                  <a:lnTo>
                    <a:pt x="403618" y="1587"/>
                  </a:lnTo>
                  <a:lnTo>
                    <a:pt x="403618" y="0"/>
                  </a:lnTo>
                  <a:close/>
                </a:path>
                <a:path w="511810" h="1904">
                  <a:moveTo>
                    <a:pt x="511797" y="0"/>
                  </a:moveTo>
                  <a:lnTo>
                    <a:pt x="510540" y="0"/>
                  </a:lnTo>
                  <a:lnTo>
                    <a:pt x="463562" y="0"/>
                  </a:lnTo>
                  <a:lnTo>
                    <a:pt x="463562" y="1587"/>
                  </a:lnTo>
                  <a:lnTo>
                    <a:pt x="510540" y="1587"/>
                  </a:lnTo>
                  <a:lnTo>
                    <a:pt x="510540" y="825"/>
                  </a:lnTo>
                  <a:lnTo>
                    <a:pt x="511797" y="825"/>
                  </a:lnTo>
                  <a:lnTo>
                    <a:pt x="511797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8" name="object 4768"/>
            <p:cNvSpPr/>
            <p:nvPr/>
          </p:nvSpPr>
          <p:spPr>
            <a:xfrm>
              <a:off x="2456345" y="3320097"/>
              <a:ext cx="513715" cy="1905"/>
            </a:xfrm>
            <a:custGeom>
              <a:avLst/>
              <a:gdLst/>
              <a:ahLst/>
              <a:cxnLst/>
              <a:rect l="l" t="t" r="r" b="b"/>
              <a:pathLst>
                <a:path w="513714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13714" h="1904">
                  <a:moveTo>
                    <a:pt x="513422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13422" y="1600"/>
                  </a:lnTo>
                  <a:lnTo>
                    <a:pt x="513422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9" name="object 4769"/>
            <p:cNvSpPr/>
            <p:nvPr/>
          </p:nvSpPr>
          <p:spPr>
            <a:xfrm>
              <a:off x="2456345" y="3318484"/>
              <a:ext cx="515620" cy="1905"/>
            </a:xfrm>
            <a:custGeom>
              <a:avLst/>
              <a:gdLst/>
              <a:ahLst/>
              <a:cxnLst/>
              <a:rect l="l" t="t" r="r" b="b"/>
              <a:pathLst>
                <a:path w="515619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15619" h="1904">
                  <a:moveTo>
                    <a:pt x="51503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15035" y="1600"/>
                  </a:lnTo>
                  <a:lnTo>
                    <a:pt x="515035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0" name="object 4770"/>
            <p:cNvSpPr/>
            <p:nvPr/>
          </p:nvSpPr>
          <p:spPr>
            <a:xfrm>
              <a:off x="2456345" y="3316896"/>
              <a:ext cx="516890" cy="1905"/>
            </a:xfrm>
            <a:custGeom>
              <a:avLst/>
              <a:gdLst/>
              <a:ahLst/>
              <a:cxnLst/>
              <a:rect l="l" t="t" r="r" b="b"/>
              <a:pathLst>
                <a:path w="516889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16889" h="1904">
                  <a:moveTo>
                    <a:pt x="516623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16623" y="1600"/>
                  </a:lnTo>
                  <a:lnTo>
                    <a:pt x="516623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1" name="object 4771"/>
            <p:cNvSpPr/>
            <p:nvPr/>
          </p:nvSpPr>
          <p:spPr>
            <a:xfrm>
              <a:off x="2456345" y="3315296"/>
              <a:ext cx="518795" cy="1905"/>
            </a:xfrm>
            <a:custGeom>
              <a:avLst/>
              <a:gdLst/>
              <a:ahLst/>
              <a:cxnLst/>
              <a:rect l="l" t="t" r="r" b="b"/>
              <a:pathLst>
                <a:path w="518794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18794" h="1904">
                  <a:moveTo>
                    <a:pt x="518223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18223" y="1600"/>
                  </a:lnTo>
                  <a:lnTo>
                    <a:pt x="518223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2" name="object 4772"/>
            <p:cNvSpPr/>
            <p:nvPr/>
          </p:nvSpPr>
          <p:spPr>
            <a:xfrm>
              <a:off x="2456345" y="3313696"/>
              <a:ext cx="520065" cy="1905"/>
            </a:xfrm>
            <a:custGeom>
              <a:avLst/>
              <a:gdLst/>
              <a:ahLst/>
              <a:cxnLst/>
              <a:rect l="l" t="t" r="r" b="b"/>
              <a:pathLst>
                <a:path w="520064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0064" h="1904">
                  <a:moveTo>
                    <a:pt x="519823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19823" y="1600"/>
                  </a:lnTo>
                  <a:lnTo>
                    <a:pt x="519823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3" name="object 4773"/>
            <p:cNvSpPr/>
            <p:nvPr/>
          </p:nvSpPr>
          <p:spPr>
            <a:xfrm>
              <a:off x="2456345" y="3312096"/>
              <a:ext cx="521970" cy="1905"/>
            </a:xfrm>
            <a:custGeom>
              <a:avLst/>
              <a:gdLst/>
              <a:ahLst/>
              <a:cxnLst/>
              <a:rect l="l" t="t" r="r" b="b"/>
              <a:pathLst>
                <a:path w="521969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1969" h="1904">
                  <a:moveTo>
                    <a:pt x="521423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21423" y="1600"/>
                  </a:lnTo>
                  <a:lnTo>
                    <a:pt x="521423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4" name="object 4774"/>
            <p:cNvSpPr/>
            <p:nvPr/>
          </p:nvSpPr>
          <p:spPr>
            <a:xfrm>
              <a:off x="2456345" y="3310495"/>
              <a:ext cx="523240" cy="1905"/>
            </a:xfrm>
            <a:custGeom>
              <a:avLst/>
              <a:gdLst/>
              <a:ahLst/>
              <a:cxnLst/>
              <a:rect l="l" t="t" r="r" b="b"/>
              <a:pathLst>
                <a:path w="523239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3239" h="1904">
                  <a:moveTo>
                    <a:pt x="523024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23024" y="1600"/>
                  </a:lnTo>
                  <a:lnTo>
                    <a:pt x="523024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5" name="object 4775"/>
            <p:cNvSpPr/>
            <p:nvPr/>
          </p:nvSpPr>
          <p:spPr>
            <a:xfrm>
              <a:off x="2456345" y="3308895"/>
              <a:ext cx="525145" cy="1905"/>
            </a:xfrm>
            <a:custGeom>
              <a:avLst/>
              <a:gdLst/>
              <a:ahLst/>
              <a:cxnLst/>
              <a:rect l="l" t="t" r="r" b="b"/>
              <a:pathLst>
                <a:path w="525144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5144" h="1904">
                  <a:moveTo>
                    <a:pt x="524624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24624" y="1600"/>
                  </a:lnTo>
                  <a:lnTo>
                    <a:pt x="524624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6" name="object 4776"/>
            <p:cNvSpPr/>
            <p:nvPr/>
          </p:nvSpPr>
          <p:spPr>
            <a:xfrm>
              <a:off x="2456345" y="3307295"/>
              <a:ext cx="526415" cy="1905"/>
            </a:xfrm>
            <a:custGeom>
              <a:avLst/>
              <a:gdLst/>
              <a:ahLst/>
              <a:cxnLst/>
              <a:rect l="l" t="t" r="r" b="b"/>
              <a:pathLst>
                <a:path w="526414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6414" h="1904">
                  <a:moveTo>
                    <a:pt x="526224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26224" y="1600"/>
                  </a:lnTo>
                  <a:lnTo>
                    <a:pt x="526224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7" name="object 4777"/>
            <p:cNvSpPr/>
            <p:nvPr/>
          </p:nvSpPr>
          <p:spPr>
            <a:xfrm>
              <a:off x="2456345" y="3305695"/>
              <a:ext cx="528320" cy="1905"/>
            </a:xfrm>
            <a:custGeom>
              <a:avLst/>
              <a:gdLst/>
              <a:ahLst/>
              <a:cxnLst/>
              <a:rect l="l" t="t" r="r" b="b"/>
              <a:pathLst>
                <a:path w="528319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8319" h="1904">
                  <a:moveTo>
                    <a:pt x="527824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27824" y="1600"/>
                  </a:lnTo>
                  <a:lnTo>
                    <a:pt x="527824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8" name="object 4778"/>
            <p:cNvSpPr/>
            <p:nvPr/>
          </p:nvSpPr>
          <p:spPr>
            <a:xfrm>
              <a:off x="2456345" y="3304095"/>
              <a:ext cx="529590" cy="1905"/>
            </a:xfrm>
            <a:custGeom>
              <a:avLst/>
              <a:gdLst/>
              <a:ahLst/>
              <a:cxnLst/>
              <a:rect l="l" t="t" r="r" b="b"/>
              <a:pathLst>
                <a:path w="529589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9589" h="1904">
                  <a:moveTo>
                    <a:pt x="529424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29424" y="1600"/>
                  </a:lnTo>
                  <a:lnTo>
                    <a:pt x="529424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9" name="object 4779"/>
            <p:cNvSpPr/>
            <p:nvPr/>
          </p:nvSpPr>
          <p:spPr>
            <a:xfrm>
              <a:off x="2456345" y="3302495"/>
              <a:ext cx="531495" cy="1905"/>
            </a:xfrm>
            <a:custGeom>
              <a:avLst/>
              <a:gdLst/>
              <a:ahLst/>
              <a:cxnLst/>
              <a:rect l="l" t="t" r="r" b="b"/>
              <a:pathLst>
                <a:path w="531494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31494" h="1904">
                  <a:moveTo>
                    <a:pt x="53102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31025" y="1600"/>
                  </a:lnTo>
                  <a:lnTo>
                    <a:pt x="531025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0" name="object 4780"/>
            <p:cNvSpPr/>
            <p:nvPr/>
          </p:nvSpPr>
          <p:spPr>
            <a:xfrm>
              <a:off x="2456345" y="3300894"/>
              <a:ext cx="532765" cy="1905"/>
            </a:xfrm>
            <a:custGeom>
              <a:avLst/>
              <a:gdLst/>
              <a:ahLst/>
              <a:cxnLst/>
              <a:rect l="l" t="t" r="r" b="b"/>
              <a:pathLst>
                <a:path w="532764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32764" h="1904">
                  <a:moveTo>
                    <a:pt x="53262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32625" y="1600"/>
                  </a:lnTo>
                  <a:lnTo>
                    <a:pt x="532625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1" name="object 4781"/>
            <p:cNvSpPr/>
            <p:nvPr/>
          </p:nvSpPr>
          <p:spPr>
            <a:xfrm>
              <a:off x="2456345" y="3297694"/>
              <a:ext cx="535940" cy="3810"/>
            </a:xfrm>
            <a:custGeom>
              <a:avLst/>
              <a:gdLst/>
              <a:ahLst/>
              <a:cxnLst/>
              <a:rect l="l" t="t" r="r" b="b"/>
              <a:pathLst>
                <a:path w="535939" h="3810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03453" y="32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35939" h="3810">
                  <a:moveTo>
                    <a:pt x="53582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463397" y="3200"/>
                  </a:lnTo>
                  <a:lnTo>
                    <a:pt x="534225" y="3200"/>
                  </a:lnTo>
                  <a:lnTo>
                    <a:pt x="534225" y="1600"/>
                  </a:lnTo>
                  <a:lnTo>
                    <a:pt x="535825" y="1600"/>
                  </a:lnTo>
                  <a:lnTo>
                    <a:pt x="53582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2" name="object 4782"/>
            <p:cNvSpPr/>
            <p:nvPr/>
          </p:nvSpPr>
          <p:spPr>
            <a:xfrm>
              <a:off x="2456345" y="3296094"/>
              <a:ext cx="537845" cy="1905"/>
            </a:xfrm>
            <a:custGeom>
              <a:avLst/>
              <a:gdLst/>
              <a:ahLst/>
              <a:cxnLst/>
              <a:rect l="l" t="t" r="r" b="b"/>
              <a:pathLst>
                <a:path w="537844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37844" h="1904">
                  <a:moveTo>
                    <a:pt x="53742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37425" y="1600"/>
                  </a:lnTo>
                  <a:lnTo>
                    <a:pt x="537425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3" name="object 4783"/>
            <p:cNvSpPr/>
            <p:nvPr/>
          </p:nvSpPr>
          <p:spPr>
            <a:xfrm>
              <a:off x="2456345" y="3294494"/>
              <a:ext cx="539115" cy="1905"/>
            </a:xfrm>
            <a:custGeom>
              <a:avLst/>
              <a:gdLst/>
              <a:ahLst/>
              <a:cxnLst/>
              <a:rect l="l" t="t" r="r" b="b"/>
              <a:pathLst>
                <a:path w="539114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39114" h="1904">
                  <a:moveTo>
                    <a:pt x="539026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39026" y="1600"/>
                  </a:lnTo>
                  <a:lnTo>
                    <a:pt x="539026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4" name="object 4784"/>
            <p:cNvSpPr/>
            <p:nvPr/>
          </p:nvSpPr>
          <p:spPr>
            <a:xfrm>
              <a:off x="2456345" y="3292893"/>
              <a:ext cx="541020" cy="1905"/>
            </a:xfrm>
            <a:custGeom>
              <a:avLst/>
              <a:gdLst/>
              <a:ahLst/>
              <a:cxnLst/>
              <a:rect l="l" t="t" r="r" b="b"/>
              <a:pathLst>
                <a:path w="541019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1019" h="1904">
                  <a:moveTo>
                    <a:pt x="540626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0626" y="1600"/>
                  </a:lnTo>
                  <a:lnTo>
                    <a:pt x="540626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5" name="object 4785"/>
            <p:cNvSpPr/>
            <p:nvPr/>
          </p:nvSpPr>
          <p:spPr>
            <a:xfrm>
              <a:off x="2456345" y="3291293"/>
              <a:ext cx="542290" cy="1905"/>
            </a:xfrm>
            <a:custGeom>
              <a:avLst/>
              <a:gdLst/>
              <a:ahLst/>
              <a:cxnLst/>
              <a:rect l="l" t="t" r="r" b="b"/>
              <a:pathLst>
                <a:path w="542289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289" h="1904">
                  <a:moveTo>
                    <a:pt x="542226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226" y="1600"/>
                  </a:lnTo>
                  <a:lnTo>
                    <a:pt x="542226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6" name="object 4786"/>
            <p:cNvSpPr/>
            <p:nvPr/>
          </p:nvSpPr>
          <p:spPr>
            <a:xfrm>
              <a:off x="2456167" y="3289693"/>
              <a:ext cx="543560" cy="1905"/>
            </a:xfrm>
            <a:custGeom>
              <a:avLst/>
              <a:gdLst/>
              <a:ahLst/>
              <a:cxnLst/>
              <a:rect l="l" t="t" r="r" b="b"/>
              <a:pathLst>
                <a:path w="543560" h="1904">
                  <a:moveTo>
                    <a:pt x="40363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631" y="1600"/>
                  </a:lnTo>
                  <a:lnTo>
                    <a:pt x="403631" y="0"/>
                  </a:lnTo>
                  <a:close/>
                </a:path>
                <a:path w="543560" h="1904">
                  <a:moveTo>
                    <a:pt x="543560" y="0"/>
                  </a:moveTo>
                  <a:lnTo>
                    <a:pt x="542302" y="0"/>
                  </a:lnTo>
                  <a:lnTo>
                    <a:pt x="463575" y="0"/>
                  </a:lnTo>
                  <a:lnTo>
                    <a:pt x="463575" y="1600"/>
                  </a:lnTo>
                  <a:lnTo>
                    <a:pt x="542302" y="1600"/>
                  </a:lnTo>
                  <a:lnTo>
                    <a:pt x="542302" y="1079"/>
                  </a:lnTo>
                  <a:lnTo>
                    <a:pt x="543560" y="1079"/>
                  </a:lnTo>
                  <a:lnTo>
                    <a:pt x="54356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7" name="object 4787"/>
            <p:cNvSpPr/>
            <p:nvPr/>
          </p:nvSpPr>
          <p:spPr>
            <a:xfrm>
              <a:off x="2456345" y="3288093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8" name="object 4788"/>
            <p:cNvSpPr/>
            <p:nvPr/>
          </p:nvSpPr>
          <p:spPr>
            <a:xfrm>
              <a:off x="2456345" y="3286493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9" name="object 4789"/>
            <p:cNvSpPr/>
            <p:nvPr/>
          </p:nvSpPr>
          <p:spPr>
            <a:xfrm>
              <a:off x="2456345" y="3284892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0" name="object 4790"/>
            <p:cNvSpPr/>
            <p:nvPr/>
          </p:nvSpPr>
          <p:spPr>
            <a:xfrm>
              <a:off x="2456345" y="3283292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1" name="object 4791"/>
            <p:cNvSpPr/>
            <p:nvPr/>
          </p:nvSpPr>
          <p:spPr>
            <a:xfrm>
              <a:off x="2456345" y="3281692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2" name="object 4792"/>
            <p:cNvSpPr/>
            <p:nvPr/>
          </p:nvSpPr>
          <p:spPr>
            <a:xfrm>
              <a:off x="2456345" y="3280092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3" name="object 4793"/>
            <p:cNvSpPr/>
            <p:nvPr/>
          </p:nvSpPr>
          <p:spPr>
            <a:xfrm>
              <a:off x="2456345" y="3278492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4" name="object 4794"/>
            <p:cNvSpPr/>
            <p:nvPr/>
          </p:nvSpPr>
          <p:spPr>
            <a:xfrm>
              <a:off x="2456345" y="3276891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5" name="object 4795"/>
            <p:cNvSpPr/>
            <p:nvPr/>
          </p:nvSpPr>
          <p:spPr>
            <a:xfrm>
              <a:off x="2456345" y="3275291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6" name="object 4796"/>
            <p:cNvSpPr/>
            <p:nvPr/>
          </p:nvSpPr>
          <p:spPr>
            <a:xfrm>
              <a:off x="2456345" y="3273691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7" name="object 4797"/>
            <p:cNvSpPr/>
            <p:nvPr/>
          </p:nvSpPr>
          <p:spPr>
            <a:xfrm>
              <a:off x="2456345" y="3272091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8" name="object 4798"/>
            <p:cNvSpPr/>
            <p:nvPr/>
          </p:nvSpPr>
          <p:spPr>
            <a:xfrm>
              <a:off x="2456345" y="3270491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9" name="object 4799"/>
            <p:cNvSpPr/>
            <p:nvPr/>
          </p:nvSpPr>
          <p:spPr>
            <a:xfrm>
              <a:off x="2456345" y="3268890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0" name="object 4800"/>
            <p:cNvSpPr/>
            <p:nvPr/>
          </p:nvSpPr>
          <p:spPr>
            <a:xfrm>
              <a:off x="2456345" y="3265690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03453" y="32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3810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463397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1" name="object 4801"/>
            <p:cNvSpPr/>
            <p:nvPr/>
          </p:nvSpPr>
          <p:spPr>
            <a:xfrm>
              <a:off x="2456345" y="3264090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2" name="object 4802"/>
            <p:cNvSpPr/>
            <p:nvPr/>
          </p:nvSpPr>
          <p:spPr>
            <a:xfrm>
              <a:off x="2456345" y="3262490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3" name="object 4803"/>
            <p:cNvSpPr/>
            <p:nvPr/>
          </p:nvSpPr>
          <p:spPr>
            <a:xfrm>
              <a:off x="2456345" y="3259289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03453" y="32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3810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463397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4" name="object 4804"/>
            <p:cNvSpPr/>
            <p:nvPr/>
          </p:nvSpPr>
          <p:spPr>
            <a:xfrm>
              <a:off x="2456345" y="3257689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5" name="object 4805"/>
            <p:cNvSpPr/>
            <p:nvPr/>
          </p:nvSpPr>
          <p:spPr>
            <a:xfrm>
              <a:off x="2456345" y="3256089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6" name="object 4806"/>
            <p:cNvSpPr/>
            <p:nvPr/>
          </p:nvSpPr>
          <p:spPr>
            <a:xfrm>
              <a:off x="2456345" y="3252888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03453" y="32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3810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463397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7" name="object 4807"/>
            <p:cNvSpPr/>
            <p:nvPr/>
          </p:nvSpPr>
          <p:spPr>
            <a:xfrm>
              <a:off x="2456345" y="3251288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8" name="object 4808"/>
            <p:cNvSpPr/>
            <p:nvPr/>
          </p:nvSpPr>
          <p:spPr>
            <a:xfrm>
              <a:off x="2456345" y="3249688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4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4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9" name="object 4809"/>
            <p:cNvSpPr/>
            <p:nvPr/>
          </p:nvSpPr>
          <p:spPr>
            <a:xfrm>
              <a:off x="2456345" y="3248088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0" name="object 4810"/>
            <p:cNvSpPr/>
            <p:nvPr/>
          </p:nvSpPr>
          <p:spPr>
            <a:xfrm>
              <a:off x="2456345" y="3246488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1" name="object 4811"/>
            <p:cNvSpPr/>
            <p:nvPr/>
          </p:nvSpPr>
          <p:spPr>
            <a:xfrm>
              <a:off x="2456345" y="3244887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2" name="object 4812"/>
            <p:cNvSpPr/>
            <p:nvPr/>
          </p:nvSpPr>
          <p:spPr>
            <a:xfrm>
              <a:off x="2456345" y="3243287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3" name="object 4813"/>
            <p:cNvSpPr/>
            <p:nvPr/>
          </p:nvSpPr>
          <p:spPr>
            <a:xfrm>
              <a:off x="2456345" y="3241687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4" name="object 4814"/>
            <p:cNvSpPr/>
            <p:nvPr/>
          </p:nvSpPr>
          <p:spPr>
            <a:xfrm>
              <a:off x="2456345" y="3240087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5" name="object 4815"/>
            <p:cNvSpPr/>
            <p:nvPr/>
          </p:nvSpPr>
          <p:spPr>
            <a:xfrm>
              <a:off x="2456345" y="3236886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03453" y="32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3810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463397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6" name="object 4816"/>
            <p:cNvSpPr/>
            <p:nvPr/>
          </p:nvSpPr>
          <p:spPr>
            <a:xfrm>
              <a:off x="2456345" y="323528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7" name="object 4817"/>
            <p:cNvSpPr/>
            <p:nvPr/>
          </p:nvSpPr>
          <p:spPr>
            <a:xfrm>
              <a:off x="2456345" y="3232086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8" name="object 4818"/>
            <p:cNvSpPr/>
            <p:nvPr/>
          </p:nvSpPr>
          <p:spPr>
            <a:xfrm>
              <a:off x="2456345" y="323048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9" name="object 4819"/>
            <p:cNvSpPr/>
            <p:nvPr/>
          </p:nvSpPr>
          <p:spPr>
            <a:xfrm>
              <a:off x="2456345" y="3227285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0" name="object 4820"/>
            <p:cNvSpPr/>
            <p:nvPr/>
          </p:nvSpPr>
          <p:spPr>
            <a:xfrm>
              <a:off x="2456345" y="322568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1" name="object 4821"/>
            <p:cNvSpPr/>
            <p:nvPr/>
          </p:nvSpPr>
          <p:spPr>
            <a:xfrm>
              <a:off x="2456345" y="3222484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2" name="object 4822"/>
            <p:cNvSpPr/>
            <p:nvPr/>
          </p:nvSpPr>
          <p:spPr>
            <a:xfrm>
              <a:off x="2456345" y="3220897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3" name="object 4823"/>
            <p:cNvSpPr/>
            <p:nvPr/>
          </p:nvSpPr>
          <p:spPr>
            <a:xfrm>
              <a:off x="2456345" y="3219297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4" name="object 4824"/>
            <p:cNvSpPr/>
            <p:nvPr/>
          </p:nvSpPr>
          <p:spPr>
            <a:xfrm>
              <a:off x="2456345" y="3217697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5" name="object 4825"/>
            <p:cNvSpPr/>
            <p:nvPr/>
          </p:nvSpPr>
          <p:spPr>
            <a:xfrm>
              <a:off x="2456345" y="3216097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6" name="object 4826"/>
            <p:cNvSpPr/>
            <p:nvPr/>
          </p:nvSpPr>
          <p:spPr>
            <a:xfrm>
              <a:off x="2456345" y="321449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7" name="object 4827"/>
            <p:cNvSpPr/>
            <p:nvPr/>
          </p:nvSpPr>
          <p:spPr>
            <a:xfrm>
              <a:off x="2456345" y="321289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8" name="object 4828"/>
            <p:cNvSpPr/>
            <p:nvPr/>
          </p:nvSpPr>
          <p:spPr>
            <a:xfrm>
              <a:off x="2456345" y="321129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9" name="object 4829"/>
            <p:cNvSpPr/>
            <p:nvPr/>
          </p:nvSpPr>
          <p:spPr>
            <a:xfrm>
              <a:off x="2456345" y="320969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0" name="object 4830"/>
            <p:cNvSpPr/>
            <p:nvPr/>
          </p:nvSpPr>
          <p:spPr>
            <a:xfrm>
              <a:off x="2456345" y="3206495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1" name="object 4831"/>
            <p:cNvSpPr/>
            <p:nvPr/>
          </p:nvSpPr>
          <p:spPr>
            <a:xfrm>
              <a:off x="2456345" y="3203295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2" name="object 4832"/>
            <p:cNvSpPr/>
            <p:nvPr/>
          </p:nvSpPr>
          <p:spPr>
            <a:xfrm>
              <a:off x="2456345" y="320169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3" name="object 4833"/>
            <p:cNvSpPr/>
            <p:nvPr/>
          </p:nvSpPr>
          <p:spPr>
            <a:xfrm>
              <a:off x="2456345" y="320009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4" name="object 4834"/>
            <p:cNvSpPr/>
            <p:nvPr/>
          </p:nvSpPr>
          <p:spPr>
            <a:xfrm>
              <a:off x="2456345" y="31984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5" name="object 4835"/>
            <p:cNvSpPr/>
            <p:nvPr/>
          </p:nvSpPr>
          <p:spPr>
            <a:xfrm>
              <a:off x="2456345" y="31968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6" name="object 4836"/>
            <p:cNvSpPr/>
            <p:nvPr/>
          </p:nvSpPr>
          <p:spPr>
            <a:xfrm>
              <a:off x="2456345" y="31952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7" name="object 4837"/>
            <p:cNvSpPr/>
            <p:nvPr/>
          </p:nvSpPr>
          <p:spPr>
            <a:xfrm>
              <a:off x="2456345" y="31936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8" name="object 4838"/>
            <p:cNvSpPr/>
            <p:nvPr/>
          </p:nvSpPr>
          <p:spPr>
            <a:xfrm>
              <a:off x="2456345" y="3190493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9" name="object 4839"/>
            <p:cNvSpPr/>
            <p:nvPr/>
          </p:nvSpPr>
          <p:spPr>
            <a:xfrm>
              <a:off x="2456345" y="3188893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0" name="object 4840"/>
            <p:cNvSpPr/>
            <p:nvPr/>
          </p:nvSpPr>
          <p:spPr>
            <a:xfrm>
              <a:off x="2456345" y="3187293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1" name="object 4841"/>
            <p:cNvSpPr/>
            <p:nvPr/>
          </p:nvSpPr>
          <p:spPr>
            <a:xfrm>
              <a:off x="2456345" y="3185693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2" name="object 4842"/>
            <p:cNvSpPr/>
            <p:nvPr/>
          </p:nvSpPr>
          <p:spPr>
            <a:xfrm>
              <a:off x="2456345" y="3184093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3" name="object 4843"/>
            <p:cNvSpPr/>
            <p:nvPr/>
          </p:nvSpPr>
          <p:spPr>
            <a:xfrm>
              <a:off x="2456345" y="3180892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4" name="object 4844"/>
            <p:cNvSpPr/>
            <p:nvPr/>
          </p:nvSpPr>
          <p:spPr>
            <a:xfrm>
              <a:off x="2456345" y="3179292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5" name="object 4845"/>
            <p:cNvSpPr/>
            <p:nvPr/>
          </p:nvSpPr>
          <p:spPr>
            <a:xfrm>
              <a:off x="2456345" y="3177692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6" name="object 4846"/>
            <p:cNvSpPr/>
            <p:nvPr/>
          </p:nvSpPr>
          <p:spPr>
            <a:xfrm>
              <a:off x="2456345" y="3176092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7" name="object 4847"/>
            <p:cNvSpPr/>
            <p:nvPr/>
          </p:nvSpPr>
          <p:spPr>
            <a:xfrm>
              <a:off x="2456345" y="3174491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8" name="object 4848"/>
            <p:cNvSpPr/>
            <p:nvPr/>
          </p:nvSpPr>
          <p:spPr>
            <a:xfrm>
              <a:off x="2456345" y="3171291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9" name="object 4849"/>
            <p:cNvSpPr/>
            <p:nvPr/>
          </p:nvSpPr>
          <p:spPr>
            <a:xfrm>
              <a:off x="2456345" y="3169691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0" name="object 4850"/>
            <p:cNvSpPr/>
            <p:nvPr/>
          </p:nvSpPr>
          <p:spPr>
            <a:xfrm>
              <a:off x="2456345" y="3168091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1" name="object 4851"/>
            <p:cNvSpPr/>
            <p:nvPr/>
          </p:nvSpPr>
          <p:spPr>
            <a:xfrm>
              <a:off x="2456345" y="3166490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2" name="object 4852"/>
            <p:cNvSpPr/>
            <p:nvPr/>
          </p:nvSpPr>
          <p:spPr>
            <a:xfrm>
              <a:off x="2456345" y="3163290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3" name="object 4853"/>
            <p:cNvSpPr/>
            <p:nvPr/>
          </p:nvSpPr>
          <p:spPr>
            <a:xfrm>
              <a:off x="2456345" y="3161690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4" name="object 4854"/>
            <p:cNvSpPr/>
            <p:nvPr/>
          </p:nvSpPr>
          <p:spPr>
            <a:xfrm>
              <a:off x="2456345" y="3160090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5" name="object 4855"/>
            <p:cNvSpPr/>
            <p:nvPr/>
          </p:nvSpPr>
          <p:spPr>
            <a:xfrm>
              <a:off x="2456345" y="3158489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6" name="object 4856"/>
            <p:cNvSpPr/>
            <p:nvPr/>
          </p:nvSpPr>
          <p:spPr>
            <a:xfrm>
              <a:off x="2456345" y="3155289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7" name="object 4857"/>
            <p:cNvSpPr/>
            <p:nvPr/>
          </p:nvSpPr>
          <p:spPr>
            <a:xfrm>
              <a:off x="2456345" y="3153689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8" name="object 4858"/>
            <p:cNvSpPr/>
            <p:nvPr/>
          </p:nvSpPr>
          <p:spPr>
            <a:xfrm>
              <a:off x="2456345" y="3152089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9" name="object 4859"/>
            <p:cNvSpPr/>
            <p:nvPr/>
          </p:nvSpPr>
          <p:spPr>
            <a:xfrm>
              <a:off x="2456345" y="3148888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0" name="object 4860"/>
            <p:cNvSpPr/>
            <p:nvPr/>
          </p:nvSpPr>
          <p:spPr>
            <a:xfrm>
              <a:off x="2456345" y="3145688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1" name="object 4861"/>
            <p:cNvSpPr/>
            <p:nvPr/>
          </p:nvSpPr>
          <p:spPr>
            <a:xfrm>
              <a:off x="2456345" y="3142487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1612"/>
                  </a:move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12"/>
                  </a:lnTo>
                  <a:close/>
                </a:path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2" name="object 4862"/>
            <p:cNvSpPr/>
            <p:nvPr/>
          </p:nvSpPr>
          <p:spPr>
            <a:xfrm>
              <a:off x="2456345" y="3139287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3" name="object 4863"/>
            <p:cNvSpPr/>
            <p:nvPr/>
          </p:nvSpPr>
          <p:spPr>
            <a:xfrm>
              <a:off x="2456345" y="3136086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4" name="object 4864"/>
            <p:cNvSpPr/>
            <p:nvPr/>
          </p:nvSpPr>
          <p:spPr>
            <a:xfrm>
              <a:off x="2456345" y="3132886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5" name="object 4865"/>
            <p:cNvSpPr/>
            <p:nvPr/>
          </p:nvSpPr>
          <p:spPr>
            <a:xfrm>
              <a:off x="2456345" y="3129686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1612"/>
                  </a:move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12"/>
                  </a:lnTo>
                  <a:close/>
                </a:path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6" name="object 4866"/>
            <p:cNvSpPr/>
            <p:nvPr/>
          </p:nvSpPr>
          <p:spPr>
            <a:xfrm>
              <a:off x="2456345" y="312808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7" name="object 4867"/>
            <p:cNvSpPr/>
            <p:nvPr/>
          </p:nvSpPr>
          <p:spPr>
            <a:xfrm>
              <a:off x="2456345" y="312648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8" name="object 4868"/>
            <p:cNvSpPr/>
            <p:nvPr/>
          </p:nvSpPr>
          <p:spPr>
            <a:xfrm>
              <a:off x="2456345" y="3123285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9" name="object 4869"/>
            <p:cNvSpPr/>
            <p:nvPr/>
          </p:nvSpPr>
          <p:spPr>
            <a:xfrm>
              <a:off x="2456345" y="312168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0" name="object 4870"/>
            <p:cNvSpPr/>
            <p:nvPr/>
          </p:nvSpPr>
          <p:spPr>
            <a:xfrm>
              <a:off x="2456345" y="312008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1" name="object 4871"/>
            <p:cNvSpPr/>
            <p:nvPr/>
          </p:nvSpPr>
          <p:spPr>
            <a:xfrm>
              <a:off x="2456345" y="311848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2" name="object 4872"/>
            <p:cNvSpPr/>
            <p:nvPr/>
          </p:nvSpPr>
          <p:spPr>
            <a:xfrm>
              <a:off x="2456345" y="3115284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3" name="object 4873"/>
            <p:cNvSpPr/>
            <p:nvPr/>
          </p:nvSpPr>
          <p:spPr>
            <a:xfrm>
              <a:off x="2456345" y="311368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4" name="object 4874"/>
            <p:cNvSpPr/>
            <p:nvPr/>
          </p:nvSpPr>
          <p:spPr>
            <a:xfrm>
              <a:off x="2456345" y="311209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5" name="object 4875"/>
            <p:cNvSpPr/>
            <p:nvPr/>
          </p:nvSpPr>
          <p:spPr>
            <a:xfrm>
              <a:off x="2456345" y="311049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6" name="object 4876"/>
            <p:cNvSpPr/>
            <p:nvPr/>
          </p:nvSpPr>
          <p:spPr>
            <a:xfrm>
              <a:off x="2456345" y="3107295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7" name="object 4877"/>
            <p:cNvSpPr/>
            <p:nvPr/>
          </p:nvSpPr>
          <p:spPr>
            <a:xfrm>
              <a:off x="2456345" y="310569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8" name="object 4878"/>
            <p:cNvSpPr/>
            <p:nvPr/>
          </p:nvSpPr>
          <p:spPr>
            <a:xfrm>
              <a:off x="2456345" y="310409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9" name="object 4879"/>
            <p:cNvSpPr/>
            <p:nvPr/>
          </p:nvSpPr>
          <p:spPr>
            <a:xfrm>
              <a:off x="2456345" y="310249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0" name="object 4880"/>
            <p:cNvSpPr/>
            <p:nvPr/>
          </p:nvSpPr>
          <p:spPr>
            <a:xfrm>
              <a:off x="2456345" y="310089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1" name="object 4881"/>
            <p:cNvSpPr/>
            <p:nvPr/>
          </p:nvSpPr>
          <p:spPr>
            <a:xfrm>
              <a:off x="2456345" y="3097694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2" name="object 4882"/>
            <p:cNvSpPr/>
            <p:nvPr/>
          </p:nvSpPr>
          <p:spPr>
            <a:xfrm>
              <a:off x="2456345" y="30960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3" name="object 4883"/>
            <p:cNvSpPr/>
            <p:nvPr/>
          </p:nvSpPr>
          <p:spPr>
            <a:xfrm>
              <a:off x="2456345" y="30944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4" name="object 4884"/>
            <p:cNvSpPr/>
            <p:nvPr/>
          </p:nvSpPr>
          <p:spPr>
            <a:xfrm>
              <a:off x="2456345" y="30928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5" name="object 4885"/>
            <p:cNvSpPr/>
            <p:nvPr/>
          </p:nvSpPr>
          <p:spPr>
            <a:xfrm>
              <a:off x="2456345" y="30912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6" name="object 4886"/>
            <p:cNvSpPr/>
            <p:nvPr/>
          </p:nvSpPr>
          <p:spPr>
            <a:xfrm>
              <a:off x="2456345" y="3088093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7" name="object 4887"/>
            <p:cNvSpPr/>
            <p:nvPr/>
          </p:nvSpPr>
          <p:spPr>
            <a:xfrm>
              <a:off x="2456345" y="3086493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8" name="object 4888"/>
            <p:cNvSpPr/>
            <p:nvPr/>
          </p:nvSpPr>
          <p:spPr>
            <a:xfrm>
              <a:off x="2456345" y="3084893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9" name="object 4889"/>
            <p:cNvSpPr/>
            <p:nvPr/>
          </p:nvSpPr>
          <p:spPr>
            <a:xfrm>
              <a:off x="2456345" y="3083293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0" name="object 4890"/>
            <p:cNvSpPr/>
            <p:nvPr/>
          </p:nvSpPr>
          <p:spPr>
            <a:xfrm>
              <a:off x="2456345" y="3081693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1" name="object 4891"/>
            <p:cNvSpPr/>
            <p:nvPr/>
          </p:nvSpPr>
          <p:spPr>
            <a:xfrm>
              <a:off x="2456345" y="3080092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2" name="object 4892"/>
            <p:cNvSpPr/>
            <p:nvPr/>
          </p:nvSpPr>
          <p:spPr>
            <a:xfrm>
              <a:off x="2456345" y="3078492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3" name="object 4893"/>
            <p:cNvSpPr/>
            <p:nvPr/>
          </p:nvSpPr>
          <p:spPr>
            <a:xfrm>
              <a:off x="2456345" y="3075291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4" name="object 4894"/>
            <p:cNvSpPr/>
            <p:nvPr/>
          </p:nvSpPr>
          <p:spPr>
            <a:xfrm>
              <a:off x="2456345" y="3072091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5" name="object 4895"/>
            <p:cNvSpPr/>
            <p:nvPr/>
          </p:nvSpPr>
          <p:spPr>
            <a:xfrm>
              <a:off x="2456345" y="3070491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6" name="object 4896"/>
            <p:cNvSpPr/>
            <p:nvPr/>
          </p:nvSpPr>
          <p:spPr>
            <a:xfrm>
              <a:off x="2456345" y="3068891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7" name="object 4897"/>
            <p:cNvSpPr/>
            <p:nvPr/>
          </p:nvSpPr>
          <p:spPr>
            <a:xfrm>
              <a:off x="2456345" y="3067291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8" name="object 4898"/>
            <p:cNvSpPr/>
            <p:nvPr/>
          </p:nvSpPr>
          <p:spPr>
            <a:xfrm>
              <a:off x="2456345" y="3065691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9" name="object 4899"/>
            <p:cNvSpPr/>
            <p:nvPr/>
          </p:nvSpPr>
          <p:spPr>
            <a:xfrm>
              <a:off x="2456345" y="3064090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0" name="object 4900"/>
            <p:cNvSpPr/>
            <p:nvPr/>
          </p:nvSpPr>
          <p:spPr>
            <a:xfrm>
              <a:off x="2456345" y="3062490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1" name="object 4901"/>
            <p:cNvSpPr/>
            <p:nvPr/>
          </p:nvSpPr>
          <p:spPr>
            <a:xfrm>
              <a:off x="2456345" y="3060890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2" name="object 4902"/>
            <p:cNvSpPr/>
            <p:nvPr/>
          </p:nvSpPr>
          <p:spPr>
            <a:xfrm>
              <a:off x="2456345" y="3059290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3" name="object 4903"/>
            <p:cNvSpPr/>
            <p:nvPr/>
          </p:nvSpPr>
          <p:spPr>
            <a:xfrm>
              <a:off x="2456345" y="3056089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1612"/>
                  </a:move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12"/>
                  </a:lnTo>
                  <a:close/>
                </a:path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4" name="object 4904"/>
            <p:cNvSpPr/>
            <p:nvPr/>
          </p:nvSpPr>
          <p:spPr>
            <a:xfrm>
              <a:off x="2456345" y="3054489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5" name="object 4905"/>
            <p:cNvSpPr/>
            <p:nvPr/>
          </p:nvSpPr>
          <p:spPr>
            <a:xfrm>
              <a:off x="2456345" y="3051288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6" name="object 4906"/>
            <p:cNvSpPr/>
            <p:nvPr/>
          </p:nvSpPr>
          <p:spPr>
            <a:xfrm>
              <a:off x="2456345" y="3049688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0" y="0"/>
                  </a:moveTo>
                  <a:lnTo>
                    <a:pt x="0" y="1600"/>
                  </a:lnTo>
                  <a:lnTo>
                    <a:pt x="542785" y="1600"/>
                  </a:lnTo>
                  <a:lnTo>
                    <a:pt x="5427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7" name="object 4907"/>
            <p:cNvSpPr/>
            <p:nvPr/>
          </p:nvSpPr>
          <p:spPr>
            <a:xfrm>
              <a:off x="2456345" y="3046488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54278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8" name="object 4908"/>
            <p:cNvSpPr/>
            <p:nvPr/>
          </p:nvSpPr>
          <p:spPr>
            <a:xfrm>
              <a:off x="2456345" y="3044888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9" name="object 4909"/>
            <p:cNvSpPr/>
            <p:nvPr/>
          </p:nvSpPr>
          <p:spPr>
            <a:xfrm>
              <a:off x="2456345" y="3041687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03453" y="32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3810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463397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0" name="object 4910"/>
            <p:cNvSpPr/>
            <p:nvPr/>
          </p:nvSpPr>
          <p:spPr>
            <a:xfrm>
              <a:off x="2456345" y="3040087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1" name="object 4911"/>
            <p:cNvSpPr/>
            <p:nvPr/>
          </p:nvSpPr>
          <p:spPr>
            <a:xfrm>
              <a:off x="2456345" y="3038487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2" name="object 4912"/>
            <p:cNvSpPr/>
            <p:nvPr/>
          </p:nvSpPr>
          <p:spPr>
            <a:xfrm>
              <a:off x="2456345" y="3036887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3" name="object 4913"/>
            <p:cNvSpPr/>
            <p:nvPr/>
          </p:nvSpPr>
          <p:spPr>
            <a:xfrm>
              <a:off x="2456345" y="3035287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4" name="object 4914"/>
            <p:cNvSpPr/>
            <p:nvPr/>
          </p:nvSpPr>
          <p:spPr>
            <a:xfrm>
              <a:off x="2456345" y="303368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5" name="object 4915"/>
            <p:cNvSpPr/>
            <p:nvPr/>
          </p:nvSpPr>
          <p:spPr>
            <a:xfrm>
              <a:off x="2456345" y="303208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6" name="object 4916"/>
            <p:cNvSpPr/>
            <p:nvPr/>
          </p:nvSpPr>
          <p:spPr>
            <a:xfrm>
              <a:off x="2456345" y="303048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7" name="object 4917"/>
            <p:cNvSpPr/>
            <p:nvPr/>
          </p:nvSpPr>
          <p:spPr>
            <a:xfrm>
              <a:off x="2456345" y="302888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8" name="object 4918"/>
            <p:cNvSpPr/>
            <p:nvPr/>
          </p:nvSpPr>
          <p:spPr>
            <a:xfrm>
              <a:off x="2456345" y="3025685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03453" y="32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3810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463397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9" name="object 4919"/>
            <p:cNvSpPr/>
            <p:nvPr/>
          </p:nvSpPr>
          <p:spPr>
            <a:xfrm>
              <a:off x="2456345" y="302408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0" name="object 4920"/>
            <p:cNvSpPr/>
            <p:nvPr/>
          </p:nvSpPr>
          <p:spPr>
            <a:xfrm>
              <a:off x="2456345" y="302248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1" name="object 4921"/>
            <p:cNvSpPr/>
            <p:nvPr/>
          </p:nvSpPr>
          <p:spPr>
            <a:xfrm>
              <a:off x="2456345" y="3019284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03453" y="32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3810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463397" y="3200"/>
                  </a:lnTo>
                  <a:lnTo>
                    <a:pt x="542785" y="32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2" name="object 4922"/>
            <p:cNvSpPr/>
            <p:nvPr/>
          </p:nvSpPr>
          <p:spPr>
            <a:xfrm>
              <a:off x="2456345" y="301768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3" name="object 4923"/>
            <p:cNvSpPr/>
            <p:nvPr/>
          </p:nvSpPr>
          <p:spPr>
            <a:xfrm>
              <a:off x="2456345" y="301608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4" name="object 4924"/>
            <p:cNvSpPr/>
            <p:nvPr/>
          </p:nvSpPr>
          <p:spPr>
            <a:xfrm>
              <a:off x="2456345" y="3012896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403453" y="0"/>
                  </a:moveTo>
                  <a:lnTo>
                    <a:pt x="0" y="0"/>
                  </a:lnTo>
                  <a:lnTo>
                    <a:pt x="0" y="1587"/>
                  </a:lnTo>
                  <a:lnTo>
                    <a:pt x="0" y="3187"/>
                  </a:lnTo>
                  <a:lnTo>
                    <a:pt x="403453" y="3187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3810">
                  <a:moveTo>
                    <a:pt x="542785" y="0"/>
                  </a:moveTo>
                  <a:lnTo>
                    <a:pt x="463397" y="0"/>
                  </a:lnTo>
                  <a:lnTo>
                    <a:pt x="463397" y="1587"/>
                  </a:lnTo>
                  <a:lnTo>
                    <a:pt x="463397" y="3187"/>
                  </a:lnTo>
                  <a:lnTo>
                    <a:pt x="542785" y="3187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5" name="object 4925"/>
            <p:cNvSpPr/>
            <p:nvPr/>
          </p:nvSpPr>
          <p:spPr>
            <a:xfrm>
              <a:off x="2456345" y="301129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6" name="object 4926"/>
            <p:cNvSpPr/>
            <p:nvPr/>
          </p:nvSpPr>
          <p:spPr>
            <a:xfrm>
              <a:off x="2456345" y="300969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7" name="object 4927"/>
            <p:cNvSpPr/>
            <p:nvPr/>
          </p:nvSpPr>
          <p:spPr>
            <a:xfrm>
              <a:off x="2456345" y="300809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8" name="object 4928"/>
            <p:cNvSpPr/>
            <p:nvPr/>
          </p:nvSpPr>
          <p:spPr>
            <a:xfrm>
              <a:off x="2456345" y="3006496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9" name="object 4929"/>
            <p:cNvSpPr/>
            <p:nvPr/>
          </p:nvSpPr>
          <p:spPr>
            <a:xfrm>
              <a:off x="2456345" y="300489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0" name="object 4930"/>
            <p:cNvSpPr/>
            <p:nvPr/>
          </p:nvSpPr>
          <p:spPr>
            <a:xfrm>
              <a:off x="2456345" y="300329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1" name="object 4931"/>
            <p:cNvSpPr/>
            <p:nvPr/>
          </p:nvSpPr>
          <p:spPr>
            <a:xfrm>
              <a:off x="2456345" y="300169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2" name="object 4932"/>
            <p:cNvSpPr/>
            <p:nvPr/>
          </p:nvSpPr>
          <p:spPr>
            <a:xfrm>
              <a:off x="2456345" y="300009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3" name="object 4933"/>
            <p:cNvSpPr/>
            <p:nvPr/>
          </p:nvSpPr>
          <p:spPr>
            <a:xfrm>
              <a:off x="2456345" y="2998495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4" name="object 4934"/>
            <p:cNvSpPr/>
            <p:nvPr/>
          </p:nvSpPr>
          <p:spPr>
            <a:xfrm>
              <a:off x="2456345" y="29968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5" name="object 4935"/>
            <p:cNvSpPr/>
            <p:nvPr/>
          </p:nvSpPr>
          <p:spPr>
            <a:xfrm>
              <a:off x="2456345" y="29952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6" name="object 4936"/>
            <p:cNvSpPr/>
            <p:nvPr/>
          </p:nvSpPr>
          <p:spPr>
            <a:xfrm>
              <a:off x="2456345" y="29936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7" name="object 4937"/>
            <p:cNvSpPr/>
            <p:nvPr/>
          </p:nvSpPr>
          <p:spPr>
            <a:xfrm>
              <a:off x="2456345" y="29920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8" name="object 4938"/>
            <p:cNvSpPr/>
            <p:nvPr/>
          </p:nvSpPr>
          <p:spPr>
            <a:xfrm>
              <a:off x="2456345" y="2990494"/>
              <a:ext cx="542925" cy="1905"/>
            </a:xfrm>
            <a:custGeom>
              <a:avLst/>
              <a:gdLst/>
              <a:ahLst/>
              <a:cxnLst/>
              <a:rect l="l" t="t" r="r" b="b"/>
              <a:pathLst>
                <a:path w="54292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925" h="1905">
                  <a:moveTo>
                    <a:pt x="54278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785" y="1600"/>
                  </a:lnTo>
                  <a:lnTo>
                    <a:pt x="542785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9" name="object 4939"/>
            <p:cNvSpPr/>
            <p:nvPr/>
          </p:nvSpPr>
          <p:spPr>
            <a:xfrm>
              <a:off x="2456345" y="2988893"/>
              <a:ext cx="542290" cy="1905"/>
            </a:xfrm>
            <a:custGeom>
              <a:avLst/>
              <a:gdLst/>
              <a:ahLst/>
              <a:cxnLst/>
              <a:rect l="l" t="t" r="r" b="b"/>
              <a:pathLst>
                <a:path w="542289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289" h="1905">
                  <a:moveTo>
                    <a:pt x="542277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277" y="1600"/>
                  </a:lnTo>
                  <a:lnTo>
                    <a:pt x="542277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0" name="object 4940"/>
            <p:cNvSpPr/>
            <p:nvPr/>
          </p:nvSpPr>
          <p:spPr>
            <a:xfrm>
              <a:off x="2456345" y="2987293"/>
              <a:ext cx="542290" cy="1905"/>
            </a:xfrm>
            <a:custGeom>
              <a:avLst/>
              <a:gdLst/>
              <a:ahLst/>
              <a:cxnLst/>
              <a:rect l="l" t="t" r="r" b="b"/>
              <a:pathLst>
                <a:path w="542289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2289" h="1905">
                  <a:moveTo>
                    <a:pt x="542277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2277" y="1600"/>
                  </a:lnTo>
                  <a:lnTo>
                    <a:pt x="542277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1" name="object 4941"/>
            <p:cNvSpPr/>
            <p:nvPr/>
          </p:nvSpPr>
          <p:spPr>
            <a:xfrm>
              <a:off x="2456345" y="2985693"/>
              <a:ext cx="541020" cy="1905"/>
            </a:xfrm>
            <a:custGeom>
              <a:avLst/>
              <a:gdLst/>
              <a:ahLst/>
              <a:cxnLst/>
              <a:rect l="l" t="t" r="r" b="b"/>
              <a:pathLst>
                <a:path w="541019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41019" h="1905">
                  <a:moveTo>
                    <a:pt x="540626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40626" y="1600"/>
                  </a:lnTo>
                  <a:lnTo>
                    <a:pt x="540626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2" name="object 4942"/>
            <p:cNvSpPr/>
            <p:nvPr/>
          </p:nvSpPr>
          <p:spPr>
            <a:xfrm>
              <a:off x="2456345" y="2984093"/>
              <a:ext cx="539115" cy="1905"/>
            </a:xfrm>
            <a:custGeom>
              <a:avLst/>
              <a:gdLst/>
              <a:ahLst/>
              <a:cxnLst/>
              <a:rect l="l" t="t" r="r" b="b"/>
              <a:pathLst>
                <a:path w="539114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39114" h="1905">
                  <a:moveTo>
                    <a:pt x="538988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38988" y="1600"/>
                  </a:lnTo>
                  <a:lnTo>
                    <a:pt x="538988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3" name="object 4943"/>
            <p:cNvSpPr/>
            <p:nvPr/>
          </p:nvSpPr>
          <p:spPr>
            <a:xfrm>
              <a:off x="2456345" y="2980892"/>
              <a:ext cx="537845" cy="3810"/>
            </a:xfrm>
            <a:custGeom>
              <a:avLst/>
              <a:gdLst/>
              <a:ahLst/>
              <a:cxnLst/>
              <a:rect l="l" t="t" r="r" b="b"/>
              <a:pathLst>
                <a:path w="537844" h="3810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403453" y="32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37844" h="3810">
                  <a:moveTo>
                    <a:pt x="537337" y="1600"/>
                  </a:moveTo>
                  <a:lnTo>
                    <a:pt x="535686" y="1600"/>
                  </a:lnTo>
                  <a:lnTo>
                    <a:pt x="535686" y="0"/>
                  </a:lnTo>
                  <a:lnTo>
                    <a:pt x="463397" y="0"/>
                  </a:lnTo>
                  <a:lnTo>
                    <a:pt x="463397" y="1600"/>
                  </a:lnTo>
                  <a:lnTo>
                    <a:pt x="463397" y="3200"/>
                  </a:lnTo>
                  <a:lnTo>
                    <a:pt x="537337" y="3200"/>
                  </a:lnTo>
                  <a:lnTo>
                    <a:pt x="537337" y="160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4" name="object 4944"/>
            <p:cNvSpPr/>
            <p:nvPr/>
          </p:nvSpPr>
          <p:spPr>
            <a:xfrm>
              <a:off x="2456345" y="2979292"/>
              <a:ext cx="534035" cy="1905"/>
            </a:xfrm>
            <a:custGeom>
              <a:avLst/>
              <a:gdLst/>
              <a:ahLst/>
              <a:cxnLst/>
              <a:rect l="l" t="t" r="r" b="b"/>
              <a:pathLst>
                <a:path w="53403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34035" h="1905">
                  <a:moveTo>
                    <a:pt x="53403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34035" y="1600"/>
                  </a:lnTo>
                  <a:lnTo>
                    <a:pt x="534035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5" name="object 4945"/>
            <p:cNvSpPr/>
            <p:nvPr/>
          </p:nvSpPr>
          <p:spPr>
            <a:xfrm>
              <a:off x="2456345" y="2977692"/>
              <a:ext cx="532765" cy="1905"/>
            </a:xfrm>
            <a:custGeom>
              <a:avLst/>
              <a:gdLst/>
              <a:ahLst/>
              <a:cxnLst/>
              <a:rect l="l" t="t" r="r" b="b"/>
              <a:pathLst>
                <a:path w="532764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32764" h="1905">
                  <a:moveTo>
                    <a:pt x="532384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32384" y="1600"/>
                  </a:lnTo>
                  <a:lnTo>
                    <a:pt x="532384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6" name="object 4946"/>
            <p:cNvSpPr/>
            <p:nvPr/>
          </p:nvSpPr>
          <p:spPr>
            <a:xfrm>
              <a:off x="2456345" y="2976092"/>
              <a:ext cx="530860" cy="1905"/>
            </a:xfrm>
            <a:custGeom>
              <a:avLst/>
              <a:gdLst/>
              <a:ahLst/>
              <a:cxnLst/>
              <a:rect l="l" t="t" r="r" b="b"/>
              <a:pathLst>
                <a:path w="530860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30860" h="1905">
                  <a:moveTo>
                    <a:pt x="530733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30733" y="1600"/>
                  </a:lnTo>
                  <a:lnTo>
                    <a:pt x="530733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7" name="object 4947"/>
            <p:cNvSpPr/>
            <p:nvPr/>
          </p:nvSpPr>
          <p:spPr>
            <a:xfrm>
              <a:off x="2456345" y="2974492"/>
              <a:ext cx="529590" cy="1905"/>
            </a:xfrm>
            <a:custGeom>
              <a:avLst/>
              <a:gdLst/>
              <a:ahLst/>
              <a:cxnLst/>
              <a:rect l="l" t="t" r="r" b="b"/>
              <a:pathLst>
                <a:path w="529589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9589" h="1905">
                  <a:moveTo>
                    <a:pt x="529082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29082" y="1600"/>
                  </a:lnTo>
                  <a:lnTo>
                    <a:pt x="529082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8" name="object 4948"/>
            <p:cNvSpPr/>
            <p:nvPr/>
          </p:nvSpPr>
          <p:spPr>
            <a:xfrm>
              <a:off x="2456345" y="2972891"/>
              <a:ext cx="527685" cy="1905"/>
            </a:xfrm>
            <a:custGeom>
              <a:avLst/>
              <a:gdLst/>
              <a:ahLst/>
              <a:cxnLst/>
              <a:rect l="l" t="t" r="r" b="b"/>
              <a:pathLst>
                <a:path w="52768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7685" h="1905">
                  <a:moveTo>
                    <a:pt x="527431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27431" y="1600"/>
                  </a:lnTo>
                  <a:lnTo>
                    <a:pt x="527431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9" name="object 4949"/>
            <p:cNvSpPr/>
            <p:nvPr/>
          </p:nvSpPr>
          <p:spPr>
            <a:xfrm>
              <a:off x="2456345" y="2971291"/>
              <a:ext cx="525780" cy="1905"/>
            </a:xfrm>
            <a:custGeom>
              <a:avLst/>
              <a:gdLst/>
              <a:ahLst/>
              <a:cxnLst/>
              <a:rect l="l" t="t" r="r" b="b"/>
              <a:pathLst>
                <a:path w="525780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5780" h="1905">
                  <a:moveTo>
                    <a:pt x="525780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25780" y="1600"/>
                  </a:lnTo>
                  <a:lnTo>
                    <a:pt x="52578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0" name="object 4950"/>
            <p:cNvSpPr/>
            <p:nvPr/>
          </p:nvSpPr>
          <p:spPr>
            <a:xfrm>
              <a:off x="2456345" y="2969691"/>
              <a:ext cx="524510" cy="1905"/>
            </a:xfrm>
            <a:custGeom>
              <a:avLst/>
              <a:gdLst/>
              <a:ahLst/>
              <a:cxnLst/>
              <a:rect l="l" t="t" r="r" b="b"/>
              <a:pathLst>
                <a:path w="524510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4510" h="1905">
                  <a:moveTo>
                    <a:pt x="524129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24129" y="1600"/>
                  </a:lnTo>
                  <a:lnTo>
                    <a:pt x="524129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1" name="object 4951"/>
            <p:cNvSpPr/>
            <p:nvPr/>
          </p:nvSpPr>
          <p:spPr>
            <a:xfrm>
              <a:off x="2456345" y="2968091"/>
              <a:ext cx="522605" cy="1905"/>
            </a:xfrm>
            <a:custGeom>
              <a:avLst/>
              <a:gdLst/>
              <a:ahLst/>
              <a:cxnLst/>
              <a:rect l="l" t="t" r="r" b="b"/>
              <a:pathLst>
                <a:path w="52260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2605" h="1905">
                  <a:moveTo>
                    <a:pt x="522478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22478" y="1600"/>
                  </a:lnTo>
                  <a:lnTo>
                    <a:pt x="522478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2" name="object 4952"/>
            <p:cNvSpPr/>
            <p:nvPr/>
          </p:nvSpPr>
          <p:spPr>
            <a:xfrm>
              <a:off x="2456345" y="2966491"/>
              <a:ext cx="521334" cy="1905"/>
            </a:xfrm>
            <a:custGeom>
              <a:avLst/>
              <a:gdLst/>
              <a:ahLst/>
              <a:cxnLst/>
              <a:rect l="l" t="t" r="r" b="b"/>
              <a:pathLst>
                <a:path w="52133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21335" h="1905">
                  <a:moveTo>
                    <a:pt x="520839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20839" y="1600"/>
                  </a:lnTo>
                  <a:lnTo>
                    <a:pt x="520839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3" name="object 4953"/>
            <p:cNvSpPr/>
            <p:nvPr/>
          </p:nvSpPr>
          <p:spPr>
            <a:xfrm>
              <a:off x="2456345" y="2964890"/>
              <a:ext cx="519430" cy="1905"/>
            </a:xfrm>
            <a:custGeom>
              <a:avLst/>
              <a:gdLst/>
              <a:ahLst/>
              <a:cxnLst/>
              <a:rect l="l" t="t" r="r" b="b"/>
              <a:pathLst>
                <a:path w="519430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19430" h="1905">
                  <a:moveTo>
                    <a:pt x="519188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19188" y="1600"/>
                  </a:lnTo>
                  <a:lnTo>
                    <a:pt x="519188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4" name="object 4954"/>
            <p:cNvSpPr/>
            <p:nvPr/>
          </p:nvSpPr>
          <p:spPr>
            <a:xfrm>
              <a:off x="2456345" y="2963290"/>
              <a:ext cx="518159" cy="1905"/>
            </a:xfrm>
            <a:custGeom>
              <a:avLst/>
              <a:gdLst/>
              <a:ahLst/>
              <a:cxnLst/>
              <a:rect l="l" t="t" r="r" b="b"/>
              <a:pathLst>
                <a:path w="518160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18160" h="1905">
                  <a:moveTo>
                    <a:pt x="517537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17537" y="1600"/>
                  </a:lnTo>
                  <a:lnTo>
                    <a:pt x="517537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5" name="object 4955"/>
            <p:cNvSpPr/>
            <p:nvPr/>
          </p:nvSpPr>
          <p:spPr>
            <a:xfrm>
              <a:off x="2456345" y="2961690"/>
              <a:ext cx="516255" cy="1905"/>
            </a:xfrm>
            <a:custGeom>
              <a:avLst/>
              <a:gdLst/>
              <a:ahLst/>
              <a:cxnLst/>
              <a:rect l="l" t="t" r="r" b="b"/>
              <a:pathLst>
                <a:path w="516255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16255" h="1905">
                  <a:moveTo>
                    <a:pt x="515886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15886" y="1600"/>
                  </a:lnTo>
                  <a:lnTo>
                    <a:pt x="515886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6" name="object 4956"/>
            <p:cNvSpPr/>
            <p:nvPr/>
          </p:nvSpPr>
          <p:spPr>
            <a:xfrm>
              <a:off x="2456345" y="2960090"/>
              <a:ext cx="514350" cy="1905"/>
            </a:xfrm>
            <a:custGeom>
              <a:avLst/>
              <a:gdLst/>
              <a:ahLst/>
              <a:cxnLst/>
              <a:rect l="l" t="t" r="r" b="b"/>
              <a:pathLst>
                <a:path w="514350" h="1905">
                  <a:moveTo>
                    <a:pt x="4034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3453" y="1600"/>
                  </a:lnTo>
                  <a:lnTo>
                    <a:pt x="403453" y="0"/>
                  </a:lnTo>
                  <a:close/>
                </a:path>
                <a:path w="514350" h="1905">
                  <a:moveTo>
                    <a:pt x="514235" y="0"/>
                  </a:moveTo>
                  <a:lnTo>
                    <a:pt x="463397" y="0"/>
                  </a:lnTo>
                  <a:lnTo>
                    <a:pt x="463397" y="1600"/>
                  </a:lnTo>
                  <a:lnTo>
                    <a:pt x="514235" y="1600"/>
                  </a:lnTo>
                  <a:lnTo>
                    <a:pt x="514235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7" name="object 4957"/>
            <p:cNvSpPr/>
            <p:nvPr/>
          </p:nvSpPr>
          <p:spPr>
            <a:xfrm>
              <a:off x="2456180" y="2958490"/>
              <a:ext cx="513080" cy="1905"/>
            </a:xfrm>
            <a:custGeom>
              <a:avLst/>
              <a:gdLst/>
              <a:ahLst/>
              <a:cxnLst/>
              <a:rect l="l" t="t" r="r" b="b"/>
              <a:pathLst>
                <a:path w="513080" h="1905">
                  <a:moveTo>
                    <a:pt x="403618" y="0"/>
                  </a:moveTo>
                  <a:lnTo>
                    <a:pt x="1270" y="0"/>
                  </a:lnTo>
                  <a:lnTo>
                    <a:pt x="1270" y="469"/>
                  </a:lnTo>
                  <a:lnTo>
                    <a:pt x="0" y="469"/>
                  </a:lnTo>
                  <a:lnTo>
                    <a:pt x="0" y="1600"/>
                  </a:lnTo>
                  <a:lnTo>
                    <a:pt x="1270" y="1600"/>
                  </a:lnTo>
                  <a:lnTo>
                    <a:pt x="403618" y="1600"/>
                  </a:lnTo>
                  <a:lnTo>
                    <a:pt x="403618" y="0"/>
                  </a:lnTo>
                  <a:close/>
                </a:path>
                <a:path w="513080" h="1905">
                  <a:moveTo>
                    <a:pt x="513080" y="685"/>
                  </a:moveTo>
                  <a:lnTo>
                    <a:pt x="510540" y="685"/>
                  </a:lnTo>
                  <a:lnTo>
                    <a:pt x="510540" y="0"/>
                  </a:lnTo>
                  <a:lnTo>
                    <a:pt x="463562" y="0"/>
                  </a:lnTo>
                  <a:lnTo>
                    <a:pt x="463562" y="1600"/>
                  </a:lnTo>
                  <a:lnTo>
                    <a:pt x="510540" y="1600"/>
                  </a:lnTo>
                  <a:lnTo>
                    <a:pt x="513080" y="1600"/>
                  </a:lnTo>
                  <a:lnTo>
                    <a:pt x="513080" y="685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8" name="object 4958"/>
            <p:cNvSpPr/>
            <p:nvPr/>
          </p:nvSpPr>
          <p:spPr>
            <a:xfrm>
              <a:off x="2457323" y="2956889"/>
              <a:ext cx="510540" cy="1905"/>
            </a:xfrm>
            <a:custGeom>
              <a:avLst/>
              <a:gdLst/>
              <a:ahLst/>
              <a:cxnLst/>
              <a:rect l="l" t="t" r="r" b="b"/>
              <a:pathLst>
                <a:path w="510539" h="1905">
                  <a:moveTo>
                    <a:pt x="40247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2475" y="1600"/>
                  </a:lnTo>
                  <a:lnTo>
                    <a:pt x="402475" y="0"/>
                  </a:lnTo>
                  <a:close/>
                </a:path>
                <a:path w="510539" h="1905">
                  <a:moveTo>
                    <a:pt x="509955" y="0"/>
                  </a:moveTo>
                  <a:lnTo>
                    <a:pt x="462419" y="0"/>
                  </a:lnTo>
                  <a:lnTo>
                    <a:pt x="462419" y="1600"/>
                  </a:lnTo>
                  <a:lnTo>
                    <a:pt x="509955" y="1600"/>
                  </a:lnTo>
                  <a:lnTo>
                    <a:pt x="509955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9" name="object 4959"/>
            <p:cNvSpPr/>
            <p:nvPr/>
          </p:nvSpPr>
          <p:spPr>
            <a:xfrm>
              <a:off x="2459037" y="2955289"/>
              <a:ext cx="506730" cy="1905"/>
            </a:xfrm>
            <a:custGeom>
              <a:avLst/>
              <a:gdLst/>
              <a:ahLst/>
              <a:cxnLst/>
              <a:rect l="l" t="t" r="r" b="b"/>
              <a:pathLst>
                <a:path w="506730" h="1905">
                  <a:moveTo>
                    <a:pt x="40076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0761" y="1600"/>
                  </a:lnTo>
                  <a:lnTo>
                    <a:pt x="400761" y="0"/>
                  </a:lnTo>
                  <a:close/>
                </a:path>
                <a:path w="506730" h="1905">
                  <a:moveTo>
                    <a:pt x="506590" y="0"/>
                  </a:moveTo>
                  <a:lnTo>
                    <a:pt x="460705" y="0"/>
                  </a:lnTo>
                  <a:lnTo>
                    <a:pt x="460705" y="1600"/>
                  </a:lnTo>
                  <a:lnTo>
                    <a:pt x="506590" y="1600"/>
                  </a:lnTo>
                  <a:lnTo>
                    <a:pt x="50659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0" name="object 4960"/>
            <p:cNvSpPr/>
            <p:nvPr/>
          </p:nvSpPr>
          <p:spPr>
            <a:xfrm>
              <a:off x="2460739" y="2953689"/>
              <a:ext cx="503555" cy="1905"/>
            </a:xfrm>
            <a:custGeom>
              <a:avLst/>
              <a:gdLst/>
              <a:ahLst/>
              <a:cxnLst/>
              <a:rect l="l" t="t" r="r" b="b"/>
              <a:pathLst>
                <a:path w="503555" h="1905">
                  <a:moveTo>
                    <a:pt x="39905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9059" y="1600"/>
                  </a:lnTo>
                  <a:lnTo>
                    <a:pt x="399059" y="0"/>
                  </a:lnTo>
                  <a:close/>
                </a:path>
                <a:path w="503555" h="1905">
                  <a:moveTo>
                    <a:pt x="503237" y="0"/>
                  </a:moveTo>
                  <a:lnTo>
                    <a:pt x="459003" y="0"/>
                  </a:lnTo>
                  <a:lnTo>
                    <a:pt x="459003" y="1600"/>
                  </a:lnTo>
                  <a:lnTo>
                    <a:pt x="503237" y="1600"/>
                  </a:lnTo>
                  <a:lnTo>
                    <a:pt x="503237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1" name="object 4961"/>
            <p:cNvSpPr/>
            <p:nvPr/>
          </p:nvSpPr>
          <p:spPr>
            <a:xfrm>
              <a:off x="2462453" y="2952089"/>
              <a:ext cx="500380" cy="1905"/>
            </a:xfrm>
            <a:custGeom>
              <a:avLst/>
              <a:gdLst/>
              <a:ahLst/>
              <a:cxnLst/>
              <a:rect l="l" t="t" r="r" b="b"/>
              <a:pathLst>
                <a:path w="500380" h="1905">
                  <a:moveTo>
                    <a:pt x="39734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7344" y="1600"/>
                  </a:lnTo>
                  <a:lnTo>
                    <a:pt x="397344" y="0"/>
                  </a:lnTo>
                  <a:close/>
                </a:path>
                <a:path w="500380" h="1905">
                  <a:moveTo>
                    <a:pt x="499872" y="0"/>
                  </a:moveTo>
                  <a:lnTo>
                    <a:pt x="457288" y="0"/>
                  </a:lnTo>
                  <a:lnTo>
                    <a:pt x="457288" y="1600"/>
                  </a:lnTo>
                  <a:lnTo>
                    <a:pt x="499872" y="1600"/>
                  </a:lnTo>
                  <a:lnTo>
                    <a:pt x="499872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2" name="object 4962"/>
            <p:cNvSpPr/>
            <p:nvPr/>
          </p:nvSpPr>
          <p:spPr>
            <a:xfrm>
              <a:off x="2464168" y="2950489"/>
              <a:ext cx="496570" cy="1905"/>
            </a:xfrm>
            <a:custGeom>
              <a:avLst/>
              <a:gdLst/>
              <a:ahLst/>
              <a:cxnLst/>
              <a:rect l="l" t="t" r="r" b="b"/>
              <a:pathLst>
                <a:path w="496569" h="1905">
                  <a:moveTo>
                    <a:pt x="3956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5630" y="1600"/>
                  </a:lnTo>
                  <a:lnTo>
                    <a:pt x="395630" y="0"/>
                  </a:lnTo>
                  <a:close/>
                </a:path>
                <a:path w="496569" h="1905">
                  <a:moveTo>
                    <a:pt x="496519" y="0"/>
                  </a:moveTo>
                  <a:lnTo>
                    <a:pt x="455574" y="0"/>
                  </a:lnTo>
                  <a:lnTo>
                    <a:pt x="455574" y="1600"/>
                  </a:lnTo>
                  <a:lnTo>
                    <a:pt x="496519" y="1600"/>
                  </a:lnTo>
                  <a:lnTo>
                    <a:pt x="496519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3" name="object 4963"/>
            <p:cNvSpPr/>
            <p:nvPr/>
          </p:nvSpPr>
          <p:spPr>
            <a:xfrm>
              <a:off x="2465882" y="2948888"/>
              <a:ext cx="493395" cy="1905"/>
            </a:xfrm>
            <a:custGeom>
              <a:avLst/>
              <a:gdLst/>
              <a:ahLst/>
              <a:cxnLst/>
              <a:rect l="l" t="t" r="r" b="b"/>
              <a:pathLst>
                <a:path w="493394" h="1905">
                  <a:moveTo>
                    <a:pt x="39391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3915" y="1600"/>
                  </a:lnTo>
                  <a:lnTo>
                    <a:pt x="393915" y="0"/>
                  </a:lnTo>
                  <a:close/>
                </a:path>
                <a:path w="493394" h="1905">
                  <a:moveTo>
                    <a:pt x="493153" y="0"/>
                  </a:moveTo>
                  <a:lnTo>
                    <a:pt x="453859" y="0"/>
                  </a:lnTo>
                  <a:lnTo>
                    <a:pt x="453859" y="1600"/>
                  </a:lnTo>
                  <a:lnTo>
                    <a:pt x="493153" y="1600"/>
                  </a:lnTo>
                  <a:lnTo>
                    <a:pt x="493153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4" name="object 4964"/>
            <p:cNvSpPr/>
            <p:nvPr/>
          </p:nvSpPr>
          <p:spPr>
            <a:xfrm>
              <a:off x="2467597" y="2947288"/>
              <a:ext cx="490220" cy="1905"/>
            </a:xfrm>
            <a:custGeom>
              <a:avLst/>
              <a:gdLst/>
              <a:ahLst/>
              <a:cxnLst/>
              <a:rect l="l" t="t" r="r" b="b"/>
              <a:pathLst>
                <a:path w="490219" h="1905">
                  <a:moveTo>
                    <a:pt x="39220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2201" y="1600"/>
                  </a:lnTo>
                  <a:lnTo>
                    <a:pt x="392201" y="0"/>
                  </a:lnTo>
                  <a:close/>
                </a:path>
                <a:path w="490219" h="1905">
                  <a:moveTo>
                    <a:pt x="489788" y="0"/>
                  </a:moveTo>
                  <a:lnTo>
                    <a:pt x="452145" y="0"/>
                  </a:lnTo>
                  <a:lnTo>
                    <a:pt x="452145" y="1600"/>
                  </a:lnTo>
                  <a:lnTo>
                    <a:pt x="489788" y="1600"/>
                  </a:lnTo>
                  <a:lnTo>
                    <a:pt x="489788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5" name="object 4965"/>
            <p:cNvSpPr/>
            <p:nvPr/>
          </p:nvSpPr>
          <p:spPr>
            <a:xfrm>
              <a:off x="2469311" y="2945688"/>
              <a:ext cx="487045" cy="1905"/>
            </a:xfrm>
            <a:custGeom>
              <a:avLst/>
              <a:gdLst/>
              <a:ahLst/>
              <a:cxnLst/>
              <a:rect l="l" t="t" r="r" b="b"/>
              <a:pathLst>
                <a:path w="487044" h="1905">
                  <a:moveTo>
                    <a:pt x="39048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0486" y="1600"/>
                  </a:lnTo>
                  <a:lnTo>
                    <a:pt x="390486" y="0"/>
                  </a:lnTo>
                  <a:close/>
                </a:path>
                <a:path w="487044" h="1905">
                  <a:moveTo>
                    <a:pt x="486422" y="0"/>
                  </a:moveTo>
                  <a:lnTo>
                    <a:pt x="450430" y="0"/>
                  </a:lnTo>
                  <a:lnTo>
                    <a:pt x="450430" y="1600"/>
                  </a:lnTo>
                  <a:lnTo>
                    <a:pt x="486422" y="1600"/>
                  </a:lnTo>
                  <a:lnTo>
                    <a:pt x="486422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6" name="object 4966"/>
            <p:cNvSpPr/>
            <p:nvPr/>
          </p:nvSpPr>
          <p:spPr>
            <a:xfrm>
              <a:off x="2471026" y="2944088"/>
              <a:ext cx="483234" cy="1905"/>
            </a:xfrm>
            <a:custGeom>
              <a:avLst/>
              <a:gdLst/>
              <a:ahLst/>
              <a:cxnLst/>
              <a:rect l="l" t="t" r="r" b="b"/>
              <a:pathLst>
                <a:path w="483235" h="1905">
                  <a:moveTo>
                    <a:pt x="38877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8772" y="1600"/>
                  </a:lnTo>
                  <a:lnTo>
                    <a:pt x="388772" y="0"/>
                  </a:lnTo>
                  <a:close/>
                </a:path>
                <a:path w="483235" h="1905">
                  <a:moveTo>
                    <a:pt x="483057" y="0"/>
                  </a:moveTo>
                  <a:lnTo>
                    <a:pt x="448716" y="0"/>
                  </a:lnTo>
                  <a:lnTo>
                    <a:pt x="448716" y="1600"/>
                  </a:lnTo>
                  <a:lnTo>
                    <a:pt x="483057" y="1600"/>
                  </a:lnTo>
                  <a:lnTo>
                    <a:pt x="483057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7" name="object 4967"/>
            <p:cNvSpPr/>
            <p:nvPr/>
          </p:nvSpPr>
          <p:spPr>
            <a:xfrm>
              <a:off x="2472740" y="2942488"/>
              <a:ext cx="480059" cy="1905"/>
            </a:xfrm>
            <a:custGeom>
              <a:avLst/>
              <a:gdLst/>
              <a:ahLst/>
              <a:cxnLst/>
              <a:rect l="l" t="t" r="r" b="b"/>
              <a:pathLst>
                <a:path w="480060" h="1905">
                  <a:moveTo>
                    <a:pt x="38705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7057" y="1600"/>
                  </a:lnTo>
                  <a:lnTo>
                    <a:pt x="387057" y="0"/>
                  </a:lnTo>
                  <a:close/>
                </a:path>
                <a:path w="480060" h="1905">
                  <a:moveTo>
                    <a:pt x="479691" y="0"/>
                  </a:moveTo>
                  <a:lnTo>
                    <a:pt x="447001" y="0"/>
                  </a:lnTo>
                  <a:lnTo>
                    <a:pt x="447001" y="1600"/>
                  </a:lnTo>
                  <a:lnTo>
                    <a:pt x="479691" y="1600"/>
                  </a:lnTo>
                  <a:lnTo>
                    <a:pt x="479691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8" name="object 4968"/>
            <p:cNvSpPr/>
            <p:nvPr/>
          </p:nvSpPr>
          <p:spPr>
            <a:xfrm>
              <a:off x="2474455" y="2940887"/>
              <a:ext cx="476884" cy="1905"/>
            </a:xfrm>
            <a:custGeom>
              <a:avLst/>
              <a:gdLst/>
              <a:ahLst/>
              <a:cxnLst/>
              <a:rect l="l" t="t" r="r" b="b"/>
              <a:pathLst>
                <a:path w="476885" h="1905">
                  <a:moveTo>
                    <a:pt x="38534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5343" y="1600"/>
                  </a:lnTo>
                  <a:lnTo>
                    <a:pt x="385343" y="0"/>
                  </a:lnTo>
                  <a:close/>
                </a:path>
                <a:path w="476885" h="1905">
                  <a:moveTo>
                    <a:pt x="476326" y="0"/>
                  </a:moveTo>
                  <a:lnTo>
                    <a:pt x="445287" y="0"/>
                  </a:lnTo>
                  <a:lnTo>
                    <a:pt x="445287" y="1600"/>
                  </a:lnTo>
                  <a:lnTo>
                    <a:pt x="476326" y="1600"/>
                  </a:lnTo>
                  <a:lnTo>
                    <a:pt x="476326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9" name="object 4969"/>
            <p:cNvSpPr/>
            <p:nvPr/>
          </p:nvSpPr>
          <p:spPr>
            <a:xfrm>
              <a:off x="2476169" y="2939287"/>
              <a:ext cx="473075" cy="1905"/>
            </a:xfrm>
            <a:custGeom>
              <a:avLst/>
              <a:gdLst/>
              <a:ahLst/>
              <a:cxnLst/>
              <a:rect l="l" t="t" r="r" b="b"/>
              <a:pathLst>
                <a:path w="473075" h="1905">
                  <a:moveTo>
                    <a:pt x="38362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3628" y="1600"/>
                  </a:lnTo>
                  <a:lnTo>
                    <a:pt x="383628" y="0"/>
                  </a:lnTo>
                  <a:close/>
                </a:path>
                <a:path w="473075" h="1905">
                  <a:moveTo>
                    <a:pt x="472960" y="0"/>
                  </a:moveTo>
                  <a:lnTo>
                    <a:pt x="443572" y="0"/>
                  </a:lnTo>
                  <a:lnTo>
                    <a:pt x="443572" y="1600"/>
                  </a:lnTo>
                  <a:lnTo>
                    <a:pt x="472960" y="1600"/>
                  </a:lnTo>
                  <a:lnTo>
                    <a:pt x="47296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0" name="object 4970"/>
            <p:cNvSpPr/>
            <p:nvPr/>
          </p:nvSpPr>
          <p:spPr>
            <a:xfrm>
              <a:off x="2477884" y="2937687"/>
              <a:ext cx="469900" cy="1905"/>
            </a:xfrm>
            <a:custGeom>
              <a:avLst/>
              <a:gdLst/>
              <a:ahLst/>
              <a:cxnLst/>
              <a:rect l="l" t="t" r="r" b="b"/>
              <a:pathLst>
                <a:path w="469900" h="1905">
                  <a:moveTo>
                    <a:pt x="38191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1914" y="1600"/>
                  </a:lnTo>
                  <a:lnTo>
                    <a:pt x="381914" y="0"/>
                  </a:lnTo>
                  <a:close/>
                </a:path>
                <a:path w="469900" h="1905">
                  <a:moveTo>
                    <a:pt x="469595" y="0"/>
                  </a:moveTo>
                  <a:lnTo>
                    <a:pt x="441858" y="0"/>
                  </a:lnTo>
                  <a:lnTo>
                    <a:pt x="441858" y="1600"/>
                  </a:lnTo>
                  <a:lnTo>
                    <a:pt x="469595" y="1600"/>
                  </a:lnTo>
                  <a:lnTo>
                    <a:pt x="469595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1" name="object 4971"/>
            <p:cNvSpPr/>
            <p:nvPr/>
          </p:nvSpPr>
          <p:spPr>
            <a:xfrm>
              <a:off x="2479598" y="2936087"/>
              <a:ext cx="466725" cy="1905"/>
            </a:xfrm>
            <a:custGeom>
              <a:avLst/>
              <a:gdLst/>
              <a:ahLst/>
              <a:cxnLst/>
              <a:rect l="l" t="t" r="r" b="b"/>
              <a:pathLst>
                <a:path w="466725" h="1905">
                  <a:moveTo>
                    <a:pt x="466229" y="1600"/>
                  </a:moveTo>
                  <a:lnTo>
                    <a:pt x="464591" y="0"/>
                  </a:lnTo>
                  <a:lnTo>
                    <a:pt x="1714" y="0"/>
                  </a:lnTo>
                  <a:lnTo>
                    <a:pt x="0" y="1600"/>
                  </a:lnTo>
                  <a:lnTo>
                    <a:pt x="466229" y="160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2" name="object 4972"/>
            <p:cNvSpPr/>
            <p:nvPr/>
          </p:nvSpPr>
          <p:spPr>
            <a:xfrm>
              <a:off x="2456345" y="2936087"/>
              <a:ext cx="542925" cy="410209"/>
            </a:xfrm>
            <a:custGeom>
              <a:avLst/>
              <a:gdLst/>
              <a:ahLst/>
              <a:cxnLst/>
              <a:rect l="l" t="t" r="r" b="b"/>
              <a:pathLst>
                <a:path w="542925" h="410210">
                  <a:moveTo>
                    <a:pt x="487845" y="409600"/>
                  </a:moveTo>
                  <a:lnTo>
                    <a:pt x="24968" y="409600"/>
                  </a:lnTo>
                  <a:lnTo>
                    <a:pt x="0" y="386283"/>
                  </a:lnTo>
                  <a:lnTo>
                    <a:pt x="0" y="23317"/>
                  </a:lnTo>
                  <a:lnTo>
                    <a:pt x="24968" y="0"/>
                  </a:lnTo>
                  <a:lnTo>
                    <a:pt x="487845" y="0"/>
                  </a:lnTo>
                  <a:lnTo>
                    <a:pt x="542785" y="53289"/>
                  </a:lnTo>
                  <a:lnTo>
                    <a:pt x="542785" y="354647"/>
                  </a:lnTo>
                  <a:lnTo>
                    <a:pt x="487845" y="4096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3" name="object 4973"/>
            <p:cNvSpPr/>
            <p:nvPr/>
          </p:nvSpPr>
          <p:spPr>
            <a:xfrm>
              <a:off x="2859798" y="2936138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0"/>
                  </a:moveTo>
                  <a:lnTo>
                    <a:pt x="0" y="111556"/>
                  </a:lnTo>
                  <a:lnTo>
                    <a:pt x="59944" y="111556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4" name="object 4974"/>
            <p:cNvSpPr/>
            <p:nvPr/>
          </p:nvSpPr>
          <p:spPr>
            <a:xfrm>
              <a:off x="2859798" y="2936138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111556"/>
                  </a:moveTo>
                  <a:lnTo>
                    <a:pt x="0" y="0"/>
                  </a:lnTo>
                  <a:lnTo>
                    <a:pt x="59944" y="0"/>
                  </a:lnTo>
                  <a:lnTo>
                    <a:pt x="59944" y="111556"/>
                  </a:lnTo>
                  <a:lnTo>
                    <a:pt x="0" y="1115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75" name="object 4975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373284" y="2913621"/>
              <a:ext cx="70739" cy="138366"/>
            </a:xfrm>
            <a:prstGeom prst="rect">
              <a:avLst/>
            </a:prstGeom>
          </p:spPr>
        </p:pic>
        <p:pic>
          <p:nvPicPr>
            <p:cNvPr id="4976" name="object 497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4322864" y="2913621"/>
              <a:ext cx="70726" cy="138366"/>
            </a:xfrm>
            <a:prstGeom prst="rect">
              <a:avLst/>
            </a:prstGeom>
          </p:spPr>
        </p:pic>
        <p:pic>
          <p:nvPicPr>
            <p:cNvPr id="4977" name="object 4977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3373284" y="3226142"/>
              <a:ext cx="70739" cy="138379"/>
            </a:xfrm>
            <a:prstGeom prst="rect">
              <a:avLst/>
            </a:prstGeom>
          </p:spPr>
        </p:pic>
        <p:pic>
          <p:nvPicPr>
            <p:cNvPr id="4978" name="object 4978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322864" y="3226142"/>
              <a:ext cx="70726" cy="138379"/>
            </a:xfrm>
            <a:prstGeom prst="rect">
              <a:avLst/>
            </a:prstGeom>
          </p:spPr>
        </p:pic>
        <p:sp>
          <p:nvSpPr>
            <p:cNvPr id="4979" name="object 4979"/>
            <p:cNvSpPr/>
            <p:nvPr/>
          </p:nvSpPr>
          <p:spPr>
            <a:xfrm>
              <a:off x="2859798" y="3234105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0"/>
                  </a:moveTo>
                  <a:lnTo>
                    <a:pt x="0" y="111556"/>
                  </a:lnTo>
                  <a:lnTo>
                    <a:pt x="59944" y="111556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0" name="object 4980"/>
            <p:cNvSpPr/>
            <p:nvPr/>
          </p:nvSpPr>
          <p:spPr>
            <a:xfrm>
              <a:off x="2480576" y="2932925"/>
              <a:ext cx="982344" cy="412750"/>
            </a:xfrm>
            <a:custGeom>
              <a:avLst/>
              <a:gdLst/>
              <a:ahLst/>
              <a:cxnLst/>
              <a:rect l="l" t="t" r="r" b="b"/>
              <a:pathLst>
                <a:path w="982345" h="412750">
                  <a:moveTo>
                    <a:pt x="379222" y="412737"/>
                  </a:moveTo>
                  <a:lnTo>
                    <a:pt x="379222" y="301180"/>
                  </a:lnTo>
                  <a:lnTo>
                    <a:pt x="439166" y="301180"/>
                  </a:lnTo>
                  <a:lnTo>
                    <a:pt x="439166" y="412737"/>
                  </a:lnTo>
                  <a:lnTo>
                    <a:pt x="379222" y="412737"/>
                  </a:lnTo>
                  <a:close/>
                </a:path>
                <a:path w="982345" h="412750">
                  <a:moveTo>
                    <a:pt x="981773" y="410654"/>
                  </a:moveTo>
                  <a:lnTo>
                    <a:pt x="981773" y="0"/>
                  </a:lnTo>
                </a:path>
                <a:path w="982345" h="412750">
                  <a:moveTo>
                    <a:pt x="873137" y="3213"/>
                  </a:moveTo>
                  <a:lnTo>
                    <a:pt x="873137" y="411505"/>
                  </a:lnTo>
                </a:path>
                <a:path w="982345" h="412750">
                  <a:moveTo>
                    <a:pt x="439038" y="113842"/>
                  </a:moveTo>
                  <a:lnTo>
                    <a:pt x="439038" y="298526"/>
                  </a:lnTo>
                </a:path>
                <a:path w="982345" h="412750">
                  <a:moveTo>
                    <a:pt x="897127" y="112979"/>
                  </a:moveTo>
                  <a:lnTo>
                    <a:pt x="897127" y="297662"/>
                  </a:lnTo>
                </a:path>
                <a:path w="982345" h="412750">
                  <a:moveTo>
                    <a:pt x="462940" y="411505"/>
                  </a:moveTo>
                  <a:lnTo>
                    <a:pt x="462940" y="3175"/>
                  </a:lnTo>
                </a:path>
                <a:path w="982345" h="412750">
                  <a:moveTo>
                    <a:pt x="378193" y="113842"/>
                  </a:moveTo>
                  <a:lnTo>
                    <a:pt x="378193" y="298526"/>
                  </a:lnTo>
                </a:path>
                <a:path w="982345" h="412750">
                  <a:moveTo>
                    <a:pt x="0" y="411505"/>
                  </a:moveTo>
                  <a:lnTo>
                    <a:pt x="0" y="85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1" name="object 4981"/>
            <p:cNvSpPr/>
            <p:nvPr/>
          </p:nvSpPr>
          <p:spPr>
            <a:xfrm>
              <a:off x="2945307" y="3714470"/>
              <a:ext cx="336550" cy="92075"/>
            </a:xfrm>
            <a:custGeom>
              <a:avLst/>
              <a:gdLst/>
              <a:ahLst/>
              <a:cxnLst/>
              <a:rect l="l" t="t" r="r" b="b"/>
              <a:pathLst>
                <a:path w="336550" h="92075">
                  <a:moveTo>
                    <a:pt x="0" y="0"/>
                  </a:moveTo>
                  <a:lnTo>
                    <a:pt x="0" y="61594"/>
                  </a:lnTo>
                  <a:lnTo>
                    <a:pt x="235686" y="61594"/>
                  </a:lnTo>
                  <a:lnTo>
                    <a:pt x="239544" y="73307"/>
                  </a:lnTo>
                  <a:lnTo>
                    <a:pt x="250267" y="82829"/>
                  </a:lnTo>
                  <a:lnTo>
                    <a:pt x="266585" y="89227"/>
                  </a:lnTo>
                  <a:lnTo>
                    <a:pt x="287223" y="91566"/>
                  </a:lnTo>
                  <a:lnTo>
                    <a:pt x="306297" y="89227"/>
                  </a:lnTo>
                  <a:lnTo>
                    <a:pt x="321811" y="82829"/>
                  </a:lnTo>
                  <a:lnTo>
                    <a:pt x="332239" y="73307"/>
                  </a:lnTo>
                  <a:lnTo>
                    <a:pt x="336054" y="61594"/>
                  </a:lnTo>
                  <a:lnTo>
                    <a:pt x="3360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2" name="object 4982"/>
            <p:cNvSpPr/>
            <p:nvPr/>
          </p:nvSpPr>
          <p:spPr>
            <a:xfrm>
              <a:off x="2945307" y="3714470"/>
              <a:ext cx="336550" cy="92075"/>
            </a:xfrm>
            <a:custGeom>
              <a:avLst/>
              <a:gdLst/>
              <a:ahLst/>
              <a:cxnLst/>
              <a:rect l="l" t="t" r="r" b="b"/>
              <a:pathLst>
                <a:path w="336550" h="92075">
                  <a:moveTo>
                    <a:pt x="0" y="61594"/>
                  </a:moveTo>
                  <a:lnTo>
                    <a:pt x="232981" y="61594"/>
                  </a:lnTo>
                  <a:lnTo>
                    <a:pt x="235686" y="61594"/>
                  </a:lnTo>
                  <a:lnTo>
                    <a:pt x="239544" y="73307"/>
                  </a:lnTo>
                  <a:lnTo>
                    <a:pt x="250267" y="82829"/>
                  </a:lnTo>
                  <a:lnTo>
                    <a:pt x="266585" y="89227"/>
                  </a:lnTo>
                  <a:lnTo>
                    <a:pt x="287223" y="91566"/>
                  </a:lnTo>
                  <a:lnTo>
                    <a:pt x="306297" y="89227"/>
                  </a:lnTo>
                  <a:lnTo>
                    <a:pt x="321811" y="82829"/>
                  </a:lnTo>
                  <a:lnTo>
                    <a:pt x="332239" y="73307"/>
                  </a:lnTo>
                  <a:lnTo>
                    <a:pt x="336054" y="61594"/>
                  </a:lnTo>
                  <a:lnTo>
                    <a:pt x="336054" y="0"/>
                  </a:lnTo>
                  <a:lnTo>
                    <a:pt x="0" y="0"/>
                  </a:lnTo>
                  <a:lnTo>
                    <a:pt x="0" y="615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3" name="object 4983"/>
            <p:cNvSpPr/>
            <p:nvPr/>
          </p:nvSpPr>
          <p:spPr>
            <a:xfrm>
              <a:off x="2733065" y="3714457"/>
              <a:ext cx="88265" cy="62230"/>
            </a:xfrm>
            <a:custGeom>
              <a:avLst/>
              <a:gdLst/>
              <a:ahLst/>
              <a:cxnLst/>
              <a:rect l="l" t="t" r="r" b="b"/>
              <a:pathLst>
                <a:path w="88264" h="62229">
                  <a:moveTo>
                    <a:pt x="0" y="0"/>
                  </a:moveTo>
                  <a:lnTo>
                    <a:pt x="0" y="61607"/>
                  </a:lnTo>
                  <a:lnTo>
                    <a:pt x="87934" y="61607"/>
                  </a:lnTo>
                  <a:lnTo>
                    <a:pt x="879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4" name="object 4984"/>
            <p:cNvSpPr/>
            <p:nvPr/>
          </p:nvSpPr>
          <p:spPr>
            <a:xfrm>
              <a:off x="2733065" y="3714457"/>
              <a:ext cx="88265" cy="62230"/>
            </a:xfrm>
            <a:custGeom>
              <a:avLst/>
              <a:gdLst/>
              <a:ahLst/>
              <a:cxnLst/>
              <a:rect l="l" t="t" r="r" b="b"/>
              <a:pathLst>
                <a:path w="88264" h="62229">
                  <a:moveTo>
                    <a:pt x="87934" y="61607"/>
                  </a:moveTo>
                  <a:lnTo>
                    <a:pt x="87934" y="0"/>
                  </a:lnTo>
                  <a:lnTo>
                    <a:pt x="0" y="0"/>
                  </a:lnTo>
                  <a:lnTo>
                    <a:pt x="0" y="61607"/>
                  </a:lnTo>
                  <a:lnTo>
                    <a:pt x="87934" y="616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85" name="object 4985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515867" y="3714508"/>
              <a:ext cx="249745" cy="91579"/>
            </a:xfrm>
            <a:prstGeom prst="rect">
              <a:avLst/>
            </a:prstGeom>
          </p:spPr>
        </p:pic>
        <p:sp>
          <p:nvSpPr>
            <p:cNvPr id="4986" name="object 4986"/>
            <p:cNvSpPr/>
            <p:nvPr/>
          </p:nvSpPr>
          <p:spPr>
            <a:xfrm>
              <a:off x="3515867" y="3714508"/>
              <a:ext cx="250190" cy="92075"/>
            </a:xfrm>
            <a:custGeom>
              <a:avLst/>
              <a:gdLst/>
              <a:ahLst/>
              <a:cxnLst/>
              <a:rect l="l" t="t" r="r" b="b"/>
              <a:pathLst>
                <a:path w="250189" h="92075">
                  <a:moveTo>
                    <a:pt x="249745" y="0"/>
                  </a:moveTo>
                  <a:lnTo>
                    <a:pt x="249745" y="61607"/>
                  </a:lnTo>
                  <a:lnTo>
                    <a:pt x="247403" y="73314"/>
                  </a:lnTo>
                  <a:lnTo>
                    <a:pt x="241003" y="82837"/>
                  </a:lnTo>
                  <a:lnTo>
                    <a:pt x="231480" y="89237"/>
                  </a:lnTo>
                  <a:lnTo>
                    <a:pt x="219773" y="91579"/>
                  </a:lnTo>
                  <a:lnTo>
                    <a:pt x="207104" y="89237"/>
                  </a:lnTo>
                  <a:lnTo>
                    <a:pt x="197088" y="82837"/>
                  </a:lnTo>
                  <a:lnTo>
                    <a:pt x="190505" y="73314"/>
                  </a:lnTo>
                  <a:lnTo>
                    <a:pt x="188137" y="61607"/>
                  </a:lnTo>
                  <a:lnTo>
                    <a:pt x="186474" y="61607"/>
                  </a:lnTo>
                  <a:lnTo>
                    <a:pt x="63271" y="61607"/>
                  </a:lnTo>
                  <a:lnTo>
                    <a:pt x="61607" y="61607"/>
                  </a:lnTo>
                  <a:lnTo>
                    <a:pt x="59239" y="73314"/>
                  </a:lnTo>
                  <a:lnTo>
                    <a:pt x="52657" y="82837"/>
                  </a:lnTo>
                  <a:lnTo>
                    <a:pt x="42641" y="89237"/>
                  </a:lnTo>
                  <a:lnTo>
                    <a:pt x="29972" y="91579"/>
                  </a:lnTo>
                  <a:lnTo>
                    <a:pt x="18259" y="89237"/>
                  </a:lnTo>
                  <a:lnTo>
                    <a:pt x="8737" y="82837"/>
                  </a:lnTo>
                  <a:lnTo>
                    <a:pt x="2339" y="73314"/>
                  </a:lnTo>
                  <a:lnTo>
                    <a:pt x="0" y="61607"/>
                  </a:lnTo>
                  <a:lnTo>
                    <a:pt x="0" y="0"/>
                  </a:lnTo>
                  <a:lnTo>
                    <a:pt x="249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87" name="object 4987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483417" y="3714508"/>
              <a:ext cx="249758" cy="91579"/>
            </a:xfrm>
            <a:prstGeom prst="rect">
              <a:avLst/>
            </a:prstGeom>
          </p:spPr>
        </p:pic>
        <p:sp>
          <p:nvSpPr>
            <p:cNvPr id="4988" name="object 4988"/>
            <p:cNvSpPr/>
            <p:nvPr/>
          </p:nvSpPr>
          <p:spPr>
            <a:xfrm>
              <a:off x="4483417" y="3714508"/>
              <a:ext cx="250190" cy="92075"/>
            </a:xfrm>
            <a:custGeom>
              <a:avLst/>
              <a:gdLst/>
              <a:ahLst/>
              <a:cxnLst/>
              <a:rect l="l" t="t" r="r" b="b"/>
              <a:pathLst>
                <a:path w="250189" h="92075">
                  <a:moveTo>
                    <a:pt x="249758" y="0"/>
                  </a:moveTo>
                  <a:lnTo>
                    <a:pt x="249758" y="61607"/>
                  </a:lnTo>
                  <a:lnTo>
                    <a:pt x="247416" y="73314"/>
                  </a:lnTo>
                  <a:lnTo>
                    <a:pt x="241015" y="82837"/>
                  </a:lnTo>
                  <a:lnTo>
                    <a:pt x="231493" y="89237"/>
                  </a:lnTo>
                  <a:lnTo>
                    <a:pt x="219786" y="91579"/>
                  </a:lnTo>
                  <a:lnTo>
                    <a:pt x="207117" y="89237"/>
                  </a:lnTo>
                  <a:lnTo>
                    <a:pt x="197100" y="82837"/>
                  </a:lnTo>
                  <a:lnTo>
                    <a:pt x="190518" y="73314"/>
                  </a:lnTo>
                  <a:lnTo>
                    <a:pt x="188150" y="61607"/>
                  </a:lnTo>
                  <a:lnTo>
                    <a:pt x="186486" y="61607"/>
                  </a:lnTo>
                  <a:lnTo>
                    <a:pt x="63271" y="61607"/>
                  </a:lnTo>
                  <a:lnTo>
                    <a:pt x="61607" y="61607"/>
                  </a:lnTo>
                  <a:lnTo>
                    <a:pt x="59239" y="73314"/>
                  </a:lnTo>
                  <a:lnTo>
                    <a:pt x="52657" y="82837"/>
                  </a:lnTo>
                  <a:lnTo>
                    <a:pt x="42641" y="89237"/>
                  </a:lnTo>
                  <a:lnTo>
                    <a:pt x="29972" y="91579"/>
                  </a:lnTo>
                  <a:lnTo>
                    <a:pt x="18264" y="89237"/>
                  </a:lnTo>
                  <a:lnTo>
                    <a:pt x="8742" y="82837"/>
                  </a:lnTo>
                  <a:lnTo>
                    <a:pt x="2341" y="73314"/>
                  </a:lnTo>
                  <a:lnTo>
                    <a:pt x="0" y="61607"/>
                  </a:lnTo>
                  <a:lnTo>
                    <a:pt x="0" y="0"/>
                  </a:lnTo>
                  <a:lnTo>
                    <a:pt x="24975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89" name="object 4989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4968049" y="3714508"/>
              <a:ext cx="249758" cy="91579"/>
            </a:xfrm>
            <a:prstGeom prst="rect">
              <a:avLst/>
            </a:prstGeom>
          </p:spPr>
        </p:pic>
        <p:sp>
          <p:nvSpPr>
            <p:cNvPr id="4990" name="object 4990"/>
            <p:cNvSpPr/>
            <p:nvPr/>
          </p:nvSpPr>
          <p:spPr>
            <a:xfrm>
              <a:off x="3438448" y="3045904"/>
              <a:ext cx="1779905" cy="760730"/>
            </a:xfrm>
            <a:custGeom>
              <a:avLst/>
              <a:gdLst/>
              <a:ahLst/>
              <a:cxnLst/>
              <a:rect l="l" t="t" r="r" b="b"/>
              <a:pathLst>
                <a:path w="1779904" h="760729">
                  <a:moveTo>
                    <a:pt x="1779358" y="668604"/>
                  </a:moveTo>
                  <a:lnTo>
                    <a:pt x="1779358" y="730211"/>
                  </a:lnTo>
                  <a:lnTo>
                    <a:pt x="1777017" y="741919"/>
                  </a:lnTo>
                  <a:lnTo>
                    <a:pt x="1770616" y="751441"/>
                  </a:lnTo>
                  <a:lnTo>
                    <a:pt x="1761094" y="757842"/>
                  </a:lnTo>
                  <a:lnTo>
                    <a:pt x="1749386" y="760183"/>
                  </a:lnTo>
                  <a:lnTo>
                    <a:pt x="1736717" y="757842"/>
                  </a:lnTo>
                  <a:lnTo>
                    <a:pt x="1726701" y="751441"/>
                  </a:lnTo>
                  <a:lnTo>
                    <a:pt x="1720118" y="741919"/>
                  </a:lnTo>
                  <a:lnTo>
                    <a:pt x="1717751" y="730211"/>
                  </a:lnTo>
                  <a:lnTo>
                    <a:pt x="1716087" y="730211"/>
                  </a:lnTo>
                  <a:lnTo>
                    <a:pt x="1592872" y="730211"/>
                  </a:lnTo>
                  <a:lnTo>
                    <a:pt x="1591208" y="730211"/>
                  </a:lnTo>
                  <a:lnTo>
                    <a:pt x="1588840" y="741919"/>
                  </a:lnTo>
                  <a:lnTo>
                    <a:pt x="1582258" y="751441"/>
                  </a:lnTo>
                  <a:lnTo>
                    <a:pt x="1572241" y="757842"/>
                  </a:lnTo>
                  <a:lnTo>
                    <a:pt x="1559572" y="760183"/>
                  </a:lnTo>
                  <a:lnTo>
                    <a:pt x="1547865" y="757842"/>
                  </a:lnTo>
                  <a:lnTo>
                    <a:pt x="1538343" y="751441"/>
                  </a:lnTo>
                  <a:lnTo>
                    <a:pt x="1531942" y="741919"/>
                  </a:lnTo>
                  <a:lnTo>
                    <a:pt x="1529600" y="730211"/>
                  </a:lnTo>
                  <a:lnTo>
                    <a:pt x="1529600" y="668604"/>
                  </a:lnTo>
                  <a:lnTo>
                    <a:pt x="1779358" y="668604"/>
                  </a:lnTo>
                  <a:close/>
                </a:path>
                <a:path w="1779904" h="760729">
                  <a:moveTo>
                    <a:pt x="0" y="0"/>
                  </a:moveTo>
                  <a:lnTo>
                    <a:pt x="0" y="18468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91" name="object 4991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3999636" y="3714508"/>
              <a:ext cx="249758" cy="91579"/>
            </a:xfrm>
            <a:prstGeom prst="rect">
              <a:avLst/>
            </a:prstGeom>
          </p:spPr>
        </p:pic>
        <p:sp>
          <p:nvSpPr>
            <p:cNvPr id="4992" name="object 4992"/>
            <p:cNvSpPr/>
            <p:nvPr/>
          </p:nvSpPr>
          <p:spPr>
            <a:xfrm>
              <a:off x="3999636" y="3714508"/>
              <a:ext cx="250190" cy="92075"/>
            </a:xfrm>
            <a:custGeom>
              <a:avLst/>
              <a:gdLst/>
              <a:ahLst/>
              <a:cxnLst/>
              <a:rect l="l" t="t" r="r" b="b"/>
              <a:pathLst>
                <a:path w="250189" h="92075">
                  <a:moveTo>
                    <a:pt x="249758" y="0"/>
                  </a:moveTo>
                  <a:lnTo>
                    <a:pt x="249758" y="61607"/>
                  </a:lnTo>
                  <a:lnTo>
                    <a:pt x="247416" y="73314"/>
                  </a:lnTo>
                  <a:lnTo>
                    <a:pt x="241015" y="82837"/>
                  </a:lnTo>
                  <a:lnTo>
                    <a:pt x="231493" y="89237"/>
                  </a:lnTo>
                  <a:lnTo>
                    <a:pt x="219786" y="91579"/>
                  </a:lnTo>
                  <a:lnTo>
                    <a:pt x="207117" y="89237"/>
                  </a:lnTo>
                  <a:lnTo>
                    <a:pt x="197100" y="82837"/>
                  </a:lnTo>
                  <a:lnTo>
                    <a:pt x="190518" y="73314"/>
                  </a:lnTo>
                  <a:lnTo>
                    <a:pt x="188150" y="61607"/>
                  </a:lnTo>
                  <a:lnTo>
                    <a:pt x="186486" y="61607"/>
                  </a:lnTo>
                  <a:lnTo>
                    <a:pt x="63271" y="61607"/>
                  </a:lnTo>
                  <a:lnTo>
                    <a:pt x="61607" y="61607"/>
                  </a:lnTo>
                  <a:lnTo>
                    <a:pt x="59241" y="73314"/>
                  </a:lnTo>
                  <a:lnTo>
                    <a:pt x="52662" y="82837"/>
                  </a:lnTo>
                  <a:lnTo>
                    <a:pt x="42646" y="89237"/>
                  </a:lnTo>
                  <a:lnTo>
                    <a:pt x="29972" y="91579"/>
                  </a:lnTo>
                  <a:lnTo>
                    <a:pt x="18264" y="89237"/>
                  </a:lnTo>
                  <a:lnTo>
                    <a:pt x="8742" y="82837"/>
                  </a:lnTo>
                  <a:lnTo>
                    <a:pt x="2341" y="73314"/>
                  </a:lnTo>
                  <a:lnTo>
                    <a:pt x="0" y="61607"/>
                  </a:lnTo>
                  <a:lnTo>
                    <a:pt x="0" y="0"/>
                  </a:lnTo>
                  <a:lnTo>
                    <a:pt x="24975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3" name="object 4993"/>
            <p:cNvSpPr/>
            <p:nvPr/>
          </p:nvSpPr>
          <p:spPr>
            <a:xfrm>
              <a:off x="3507981" y="328941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4" name="object 4994"/>
            <p:cNvSpPr/>
            <p:nvPr/>
          </p:nvSpPr>
          <p:spPr>
            <a:xfrm>
              <a:off x="3507981" y="328823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5" name="object 4995"/>
            <p:cNvSpPr/>
            <p:nvPr/>
          </p:nvSpPr>
          <p:spPr>
            <a:xfrm>
              <a:off x="3507981" y="328706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6" name="object 4996"/>
            <p:cNvSpPr/>
            <p:nvPr/>
          </p:nvSpPr>
          <p:spPr>
            <a:xfrm>
              <a:off x="3507981" y="328588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7" name="object 4997"/>
            <p:cNvSpPr/>
            <p:nvPr/>
          </p:nvSpPr>
          <p:spPr>
            <a:xfrm>
              <a:off x="3507981" y="328470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8" name="object 4998"/>
            <p:cNvSpPr/>
            <p:nvPr/>
          </p:nvSpPr>
          <p:spPr>
            <a:xfrm>
              <a:off x="3507981" y="328352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9" name="object 4999"/>
            <p:cNvSpPr/>
            <p:nvPr/>
          </p:nvSpPr>
          <p:spPr>
            <a:xfrm>
              <a:off x="3507981" y="328235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0" name="object 5000"/>
            <p:cNvSpPr/>
            <p:nvPr/>
          </p:nvSpPr>
          <p:spPr>
            <a:xfrm>
              <a:off x="3507981" y="328117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1" name="object 5001"/>
            <p:cNvSpPr/>
            <p:nvPr/>
          </p:nvSpPr>
          <p:spPr>
            <a:xfrm>
              <a:off x="3507981" y="327999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2" name="object 5002"/>
            <p:cNvSpPr/>
            <p:nvPr/>
          </p:nvSpPr>
          <p:spPr>
            <a:xfrm>
              <a:off x="3507981" y="327882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3" name="object 5003"/>
            <p:cNvSpPr/>
            <p:nvPr/>
          </p:nvSpPr>
          <p:spPr>
            <a:xfrm>
              <a:off x="3507981" y="327764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4" name="object 5004"/>
            <p:cNvSpPr/>
            <p:nvPr/>
          </p:nvSpPr>
          <p:spPr>
            <a:xfrm>
              <a:off x="3507981" y="327646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5" name="object 5005"/>
            <p:cNvSpPr/>
            <p:nvPr/>
          </p:nvSpPr>
          <p:spPr>
            <a:xfrm>
              <a:off x="3507981" y="327529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6" name="object 5006"/>
            <p:cNvSpPr/>
            <p:nvPr/>
          </p:nvSpPr>
          <p:spPr>
            <a:xfrm>
              <a:off x="3507981" y="327411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7" name="object 5007"/>
            <p:cNvSpPr/>
            <p:nvPr/>
          </p:nvSpPr>
          <p:spPr>
            <a:xfrm>
              <a:off x="3507981" y="327292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8" name="object 5008"/>
            <p:cNvSpPr/>
            <p:nvPr/>
          </p:nvSpPr>
          <p:spPr>
            <a:xfrm>
              <a:off x="3507981" y="327174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9" name="object 5009"/>
            <p:cNvSpPr/>
            <p:nvPr/>
          </p:nvSpPr>
          <p:spPr>
            <a:xfrm>
              <a:off x="3507981" y="327058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0" name="object 5010"/>
            <p:cNvSpPr/>
            <p:nvPr/>
          </p:nvSpPr>
          <p:spPr>
            <a:xfrm>
              <a:off x="3507981" y="326939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1" name="object 5011"/>
            <p:cNvSpPr/>
            <p:nvPr/>
          </p:nvSpPr>
          <p:spPr>
            <a:xfrm>
              <a:off x="3507981" y="326821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2" name="object 5012"/>
            <p:cNvSpPr/>
            <p:nvPr/>
          </p:nvSpPr>
          <p:spPr>
            <a:xfrm>
              <a:off x="3507981" y="326704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3" name="object 5013"/>
            <p:cNvSpPr/>
            <p:nvPr/>
          </p:nvSpPr>
          <p:spPr>
            <a:xfrm>
              <a:off x="3507981" y="326586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4" name="object 5014"/>
            <p:cNvSpPr/>
            <p:nvPr/>
          </p:nvSpPr>
          <p:spPr>
            <a:xfrm>
              <a:off x="3507981" y="326468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5" name="object 5015"/>
            <p:cNvSpPr/>
            <p:nvPr/>
          </p:nvSpPr>
          <p:spPr>
            <a:xfrm>
              <a:off x="3507981" y="326351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6" name="object 5016"/>
            <p:cNvSpPr/>
            <p:nvPr/>
          </p:nvSpPr>
          <p:spPr>
            <a:xfrm>
              <a:off x="3507981" y="326233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7" name="object 5017"/>
            <p:cNvSpPr/>
            <p:nvPr/>
          </p:nvSpPr>
          <p:spPr>
            <a:xfrm>
              <a:off x="3507981" y="326115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8" name="object 5018"/>
            <p:cNvSpPr/>
            <p:nvPr/>
          </p:nvSpPr>
          <p:spPr>
            <a:xfrm>
              <a:off x="3507981" y="325997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9" name="object 5019"/>
            <p:cNvSpPr/>
            <p:nvPr/>
          </p:nvSpPr>
          <p:spPr>
            <a:xfrm>
              <a:off x="3507981" y="325880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0" name="object 5020"/>
            <p:cNvSpPr/>
            <p:nvPr/>
          </p:nvSpPr>
          <p:spPr>
            <a:xfrm>
              <a:off x="3507981" y="325762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1" name="object 5021"/>
            <p:cNvSpPr/>
            <p:nvPr/>
          </p:nvSpPr>
          <p:spPr>
            <a:xfrm>
              <a:off x="3507981" y="3255276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2" name="object 5022"/>
            <p:cNvSpPr/>
            <p:nvPr/>
          </p:nvSpPr>
          <p:spPr>
            <a:xfrm>
              <a:off x="3507981" y="325409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3" name="object 5023"/>
            <p:cNvSpPr/>
            <p:nvPr/>
          </p:nvSpPr>
          <p:spPr>
            <a:xfrm>
              <a:off x="3507981" y="325291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4" name="object 5024"/>
            <p:cNvSpPr/>
            <p:nvPr/>
          </p:nvSpPr>
          <p:spPr>
            <a:xfrm>
              <a:off x="3507981" y="325174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5" name="object 5025"/>
            <p:cNvSpPr/>
            <p:nvPr/>
          </p:nvSpPr>
          <p:spPr>
            <a:xfrm>
              <a:off x="3507981" y="325056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6" name="object 5026"/>
            <p:cNvSpPr/>
            <p:nvPr/>
          </p:nvSpPr>
          <p:spPr>
            <a:xfrm>
              <a:off x="3507981" y="324938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7" name="object 5027"/>
            <p:cNvSpPr/>
            <p:nvPr/>
          </p:nvSpPr>
          <p:spPr>
            <a:xfrm>
              <a:off x="3507981" y="324821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8" name="object 5028"/>
            <p:cNvSpPr/>
            <p:nvPr/>
          </p:nvSpPr>
          <p:spPr>
            <a:xfrm>
              <a:off x="3507981" y="324703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9" name="object 5029"/>
            <p:cNvSpPr/>
            <p:nvPr/>
          </p:nvSpPr>
          <p:spPr>
            <a:xfrm>
              <a:off x="3507981" y="324585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0" name="object 5030"/>
            <p:cNvSpPr/>
            <p:nvPr/>
          </p:nvSpPr>
          <p:spPr>
            <a:xfrm>
              <a:off x="3507981" y="324467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1" name="object 5031"/>
            <p:cNvSpPr/>
            <p:nvPr/>
          </p:nvSpPr>
          <p:spPr>
            <a:xfrm>
              <a:off x="3507981" y="324350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2" name="object 5032"/>
            <p:cNvSpPr/>
            <p:nvPr/>
          </p:nvSpPr>
          <p:spPr>
            <a:xfrm>
              <a:off x="3507981" y="324232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3" name="object 5033"/>
            <p:cNvSpPr/>
            <p:nvPr/>
          </p:nvSpPr>
          <p:spPr>
            <a:xfrm>
              <a:off x="3507981" y="324114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4" name="object 5034"/>
            <p:cNvSpPr/>
            <p:nvPr/>
          </p:nvSpPr>
          <p:spPr>
            <a:xfrm>
              <a:off x="3507981" y="323997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5" name="object 5035"/>
            <p:cNvSpPr/>
            <p:nvPr/>
          </p:nvSpPr>
          <p:spPr>
            <a:xfrm>
              <a:off x="3507981" y="323879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6" name="object 5036"/>
            <p:cNvSpPr/>
            <p:nvPr/>
          </p:nvSpPr>
          <p:spPr>
            <a:xfrm>
              <a:off x="3507981" y="323761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7" name="object 5037"/>
            <p:cNvSpPr/>
            <p:nvPr/>
          </p:nvSpPr>
          <p:spPr>
            <a:xfrm>
              <a:off x="3507981" y="323644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8" name="object 5038"/>
            <p:cNvSpPr/>
            <p:nvPr/>
          </p:nvSpPr>
          <p:spPr>
            <a:xfrm>
              <a:off x="3507981" y="323526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9" name="object 5039"/>
            <p:cNvSpPr/>
            <p:nvPr/>
          </p:nvSpPr>
          <p:spPr>
            <a:xfrm>
              <a:off x="3507981" y="323408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0" name="object 5040"/>
            <p:cNvSpPr/>
            <p:nvPr/>
          </p:nvSpPr>
          <p:spPr>
            <a:xfrm>
              <a:off x="3507981" y="3231730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1" name="object 5041"/>
            <p:cNvSpPr/>
            <p:nvPr/>
          </p:nvSpPr>
          <p:spPr>
            <a:xfrm>
              <a:off x="3507981" y="323054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2" name="object 5042"/>
            <p:cNvSpPr/>
            <p:nvPr/>
          </p:nvSpPr>
          <p:spPr>
            <a:xfrm>
              <a:off x="3507981" y="322936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3" name="object 5043"/>
            <p:cNvSpPr/>
            <p:nvPr/>
          </p:nvSpPr>
          <p:spPr>
            <a:xfrm>
              <a:off x="3507981" y="3227018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4" name="object 5044"/>
            <p:cNvSpPr/>
            <p:nvPr/>
          </p:nvSpPr>
          <p:spPr>
            <a:xfrm>
              <a:off x="3507981" y="322583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5" name="object 5045"/>
            <p:cNvSpPr/>
            <p:nvPr/>
          </p:nvSpPr>
          <p:spPr>
            <a:xfrm>
              <a:off x="3507981" y="322466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6" name="object 5046"/>
            <p:cNvSpPr/>
            <p:nvPr/>
          </p:nvSpPr>
          <p:spPr>
            <a:xfrm>
              <a:off x="3507981" y="3222307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7" name="object 5047"/>
            <p:cNvSpPr/>
            <p:nvPr/>
          </p:nvSpPr>
          <p:spPr>
            <a:xfrm>
              <a:off x="3507981" y="322113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8" name="object 5048"/>
            <p:cNvSpPr/>
            <p:nvPr/>
          </p:nvSpPr>
          <p:spPr>
            <a:xfrm>
              <a:off x="3507981" y="321995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9" name="object 5049"/>
            <p:cNvSpPr/>
            <p:nvPr/>
          </p:nvSpPr>
          <p:spPr>
            <a:xfrm>
              <a:off x="3507981" y="321877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0" name="object 5050"/>
            <p:cNvSpPr/>
            <p:nvPr/>
          </p:nvSpPr>
          <p:spPr>
            <a:xfrm>
              <a:off x="3507981" y="321759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1" name="object 5051"/>
            <p:cNvSpPr/>
            <p:nvPr/>
          </p:nvSpPr>
          <p:spPr>
            <a:xfrm>
              <a:off x="3507981" y="321642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2" name="object 5052"/>
            <p:cNvSpPr/>
            <p:nvPr/>
          </p:nvSpPr>
          <p:spPr>
            <a:xfrm>
              <a:off x="3507981" y="321524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3" name="object 5053"/>
            <p:cNvSpPr/>
            <p:nvPr/>
          </p:nvSpPr>
          <p:spPr>
            <a:xfrm>
              <a:off x="3507981" y="321406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4" name="object 5054"/>
            <p:cNvSpPr/>
            <p:nvPr/>
          </p:nvSpPr>
          <p:spPr>
            <a:xfrm>
              <a:off x="3507981" y="321289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5" name="object 5055"/>
            <p:cNvSpPr/>
            <p:nvPr/>
          </p:nvSpPr>
          <p:spPr>
            <a:xfrm>
              <a:off x="3507981" y="3210534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6" name="object 5056"/>
            <p:cNvSpPr/>
            <p:nvPr/>
          </p:nvSpPr>
          <p:spPr>
            <a:xfrm>
              <a:off x="3507981" y="320936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7" name="object 5057"/>
            <p:cNvSpPr/>
            <p:nvPr/>
          </p:nvSpPr>
          <p:spPr>
            <a:xfrm>
              <a:off x="3507981" y="3207003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8" name="object 5058"/>
            <p:cNvSpPr/>
            <p:nvPr/>
          </p:nvSpPr>
          <p:spPr>
            <a:xfrm>
              <a:off x="3507981" y="320583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9" name="object 5059"/>
            <p:cNvSpPr/>
            <p:nvPr/>
          </p:nvSpPr>
          <p:spPr>
            <a:xfrm>
              <a:off x="3507981" y="3203473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0" name="object 5060"/>
            <p:cNvSpPr/>
            <p:nvPr/>
          </p:nvSpPr>
          <p:spPr>
            <a:xfrm>
              <a:off x="3507981" y="320229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1" name="object 5061"/>
            <p:cNvSpPr/>
            <p:nvPr/>
          </p:nvSpPr>
          <p:spPr>
            <a:xfrm>
              <a:off x="3507981" y="3199942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2" name="object 5062"/>
            <p:cNvSpPr/>
            <p:nvPr/>
          </p:nvSpPr>
          <p:spPr>
            <a:xfrm>
              <a:off x="3507981" y="319876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3" name="object 5063"/>
            <p:cNvSpPr/>
            <p:nvPr/>
          </p:nvSpPr>
          <p:spPr>
            <a:xfrm>
              <a:off x="3507981" y="319759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4" name="object 5064"/>
            <p:cNvSpPr/>
            <p:nvPr/>
          </p:nvSpPr>
          <p:spPr>
            <a:xfrm>
              <a:off x="3507981" y="319641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5" name="object 5065"/>
            <p:cNvSpPr/>
            <p:nvPr/>
          </p:nvSpPr>
          <p:spPr>
            <a:xfrm>
              <a:off x="3507981" y="319523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6" name="object 5066"/>
            <p:cNvSpPr/>
            <p:nvPr/>
          </p:nvSpPr>
          <p:spPr>
            <a:xfrm>
              <a:off x="3507981" y="319406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7" name="object 5067"/>
            <p:cNvSpPr/>
            <p:nvPr/>
          </p:nvSpPr>
          <p:spPr>
            <a:xfrm>
              <a:off x="3507981" y="319288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8" name="object 5068"/>
            <p:cNvSpPr/>
            <p:nvPr/>
          </p:nvSpPr>
          <p:spPr>
            <a:xfrm>
              <a:off x="3507981" y="319170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9" name="object 5069"/>
            <p:cNvSpPr/>
            <p:nvPr/>
          </p:nvSpPr>
          <p:spPr>
            <a:xfrm>
              <a:off x="3507981" y="319051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0" name="object 5070"/>
            <p:cNvSpPr/>
            <p:nvPr/>
          </p:nvSpPr>
          <p:spPr>
            <a:xfrm>
              <a:off x="3507981" y="3188169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1" name="object 5071"/>
            <p:cNvSpPr/>
            <p:nvPr/>
          </p:nvSpPr>
          <p:spPr>
            <a:xfrm>
              <a:off x="3507981" y="3185820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2" name="object 5072"/>
            <p:cNvSpPr/>
            <p:nvPr/>
          </p:nvSpPr>
          <p:spPr>
            <a:xfrm>
              <a:off x="3507981" y="318463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3" name="object 5073"/>
            <p:cNvSpPr/>
            <p:nvPr/>
          </p:nvSpPr>
          <p:spPr>
            <a:xfrm>
              <a:off x="3507981" y="318345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4" name="object 5074"/>
            <p:cNvSpPr/>
            <p:nvPr/>
          </p:nvSpPr>
          <p:spPr>
            <a:xfrm>
              <a:off x="3507981" y="318228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5" name="object 5075"/>
            <p:cNvSpPr/>
            <p:nvPr/>
          </p:nvSpPr>
          <p:spPr>
            <a:xfrm>
              <a:off x="3507981" y="318110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6" name="object 5076"/>
            <p:cNvSpPr/>
            <p:nvPr/>
          </p:nvSpPr>
          <p:spPr>
            <a:xfrm>
              <a:off x="3507981" y="317992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7" name="object 5077"/>
            <p:cNvSpPr/>
            <p:nvPr/>
          </p:nvSpPr>
          <p:spPr>
            <a:xfrm>
              <a:off x="3507981" y="317875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8" name="object 5078"/>
            <p:cNvSpPr/>
            <p:nvPr/>
          </p:nvSpPr>
          <p:spPr>
            <a:xfrm>
              <a:off x="3507981" y="3176396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9" name="object 5079"/>
            <p:cNvSpPr/>
            <p:nvPr/>
          </p:nvSpPr>
          <p:spPr>
            <a:xfrm>
              <a:off x="3507981" y="317521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0" name="object 5080"/>
            <p:cNvSpPr/>
            <p:nvPr/>
          </p:nvSpPr>
          <p:spPr>
            <a:xfrm>
              <a:off x="3507981" y="317404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1" name="object 5081"/>
            <p:cNvSpPr/>
            <p:nvPr/>
          </p:nvSpPr>
          <p:spPr>
            <a:xfrm>
              <a:off x="3507981" y="317286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2" name="object 5082"/>
            <p:cNvSpPr/>
            <p:nvPr/>
          </p:nvSpPr>
          <p:spPr>
            <a:xfrm>
              <a:off x="3507981" y="317168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3" name="object 5083"/>
            <p:cNvSpPr/>
            <p:nvPr/>
          </p:nvSpPr>
          <p:spPr>
            <a:xfrm>
              <a:off x="3507981" y="3169335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4" name="object 5084"/>
            <p:cNvSpPr/>
            <p:nvPr/>
          </p:nvSpPr>
          <p:spPr>
            <a:xfrm>
              <a:off x="3507981" y="316815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5" name="object 5085"/>
            <p:cNvSpPr/>
            <p:nvPr/>
          </p:nvSpPr>
          <p:spPr>
            <a:xfrm>
              <a:off x="3507981" y="316698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6" name="object 5086"/>
            <p:cNvSpPr/>
            <p:nvPr/>
          </p:nvSpPr>
          <p:spPr>
            <a:xfrm>
              <a:off x="3507981" y="316580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7" name="object 5087"/>
            <p:cNvSpPr/>
            <p:nvPr/>
          </p:nvSpPr>
          <p:spPr>
            <a:xfrm>
              <a:off x="3507981" y="316462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8" name="object 5088"/>
            <p:cNvSpPr/>
            <p:nvPr/>
          </p:nvSpPr>
          <p:spPr>
            <a:xfrm>
              <a:off x="3507981" y="3162274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9" name="object 5089"/>
            <p:cNvSpPr/>
            <p:nvPr/>
          </p:nvSpPr>
          <p:spPr>
            <a:xfrm>
              <a:off x="3507981" y="316109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0" name="object 5090"/>
            <p:cNvSpPr/>
            <p:nvPr/>
          </p:nvSpPr>
          <p:spPr>
            <a:xfrm>
              <a:off x="3507981" y="315991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1" name="object 5091"/>
            <p:cNvSpPr/>
            <p:nvPr/>
          </p:nvSpPr>
          <p:spPr>
            <a:xfrm>
              <a:off x="3507981" y="315874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2" name="object 5092"/>
            <p:cNvSpPr/>
            <p:nvPr/>
          </p:nvSpPr>
          <p:spPr>
            <a:xfrm>
              <a:off x="3507981" y="3156381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3" name="object 5093"/>
            <p:cNvSpPr/>
            <p:nvPr/>
          </p:nvSpPr>
          <p:spPr>
            <a:xfrm>
              <a:off x="3507981" y="315521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4" name="object 5094"/>
            <p:cNvSpPr/>
            <p:nvPr/>
          </p:nvSpPr>
          <p:spPr>
            <a:xfrm>
              <a:off x="3507981" y="315403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5" name="object 5095"/>
            <p:cNvSpPr/>
            <p:nvPr/>
          </p:nvSpPr>
          <p:spPr>
            <a:xfrm>
              <a:off x="3507981" y="315285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6" name="object 5096"/>
            <p:cNvSpPr/>
            <p:nvPr/>
          </p:nvSpPr>
          <p:spPr>
            <a:xfrm>
              <a:off x="3507981" y="3150501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7" name="object 5097"/>
            <p:cNvSpPr/>
            <p:nvPr/>
          </p:nvSpPr>
          <p:spPr>
            <a:xfrm>
              <a:off x="3507981" y="314932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8" name="object 5098"/>
            <p:cNvSpPr/>
            <p:nvPr/>
          </p:nvSpPr>
          <p:spPr>
            <a:xfrm>
              <a:off x="3507981" y="314813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9" name="object 5099"/>
            <p:cNvSpPr/>
            <p:nvPr/>
          </p:nvSpPr>
          <p:spPr>
            <a:xfrm>
              <a:off x="3507981" y="3145789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0" name="object 5100"/>
            <p:cNvSpPr/>
            <p:nvPr/>
          </p:nvSpPr>
          <p:spPr>
            <a:xfrm>
              <a:off x="3507981" y="3143440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1" name="object 5101"/>
            <p:cNvSpPr/>
            <p:nvPr/>
          </p:nvSpPr>
          <p:spPr>
            <a:xfrm>
              <a:off x="3507981" y="3141077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2" name="object 5102"/>
            <p:cNvSpPr/>
            <p:nvPr/>
          </p:nvSpPr>
          <p:spPr>
            <a:xfrm>
              <a:off x="3507981" y="3138728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3" name="object 5103"/>
            <p:cNvSpPr/>
            <p:nvPr/>
          </p:nvSpPr>
          <p:spPr>
            <a:xfrm>
              <a:off x="3507981" y="3136379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4" name="object 5104"/>
            <p:cNvSpPr/>
            <p:nvPr/>
          </p:nvSpPr>
          <p:spPr>
            <a:xfrm>
              <a:off x="3507981" y="3134016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5" name="object 5105"/>
            <p:cNvSpPr/>
            <p:nvPr/>
          </p:nvSpPr>
          <p:spPr>
            <a:xfrm>
              <a:off x="3507981" y="3131667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6" name="object 5106"/>
            <p:cNvSpPr/>
            <p:nvPr/>
          </p:nvSpPr>
          <p:spPr>
            <a:xfrm>
              <a:off x="3507981" y="313048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7" name="object 5107"/>
            <p:cNvSpPr/>
            <p:nvPr/>
          </p:nvSpPr>
          <p:spPr>
            <a:xfrm>
              <a:off x="3507981" y="312930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8" name="object 5108"/>
            <p:cNvSpPr/>
            <p:nvPr/>
          </p:nvSpPr>
          <p:spPr>
            <a:xfrm>
              <a:off x="3507981" y="3126955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9" name="object 5109"/>
            <p:cNvSpPr/>
            <p:nvPr/>
          </p:nvSpPr>
          <p:spPr>
            <a:xfrm>
              <a:off x="3507981" y="312577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0" name="object 5110"/>
            <p:cNvSpPr/>
            <p:nvPr/>
          </p:nvSpPr>
          <p:spPr>
            <a:xfrm>
              <a:off x="3507981" y="312460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1" name="object 5111"/>
            <p:cNvSpPr/>
            <p:nvPr/>
          </p:nvSpPr>
          <p:spPr>
            <a:xfrm>
              <a:off x="3507981" y="312342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2" name="object 5112"/>
            <p:cNvSpPr/>
            <p:nvPr/>
          </p:nvSpPr>
          <p:spPr>
            <a:xfrm>
              <a:off x="3507981" y="3121075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3" name="object 5113"/>
            <p:cNvSpPr/>
            <p:nvPr/>
          </p:nvSpPr>
          <p:spPr>
            <a:xfrm>
              <a:off x="3507981" y="311989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4" name="object 5114"/>
            <p:cNvSpPr/>
            <p:nvPr/>
          </p:nvSpPr>
          <p:spPr>
            <a:xfrm>
              <a:off x="3507981" y="311871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5" name="object 5115"/>
            <p:cNvSpPr/>
            <p:nvPr/>
          </p:nvSpPr>
          <p:spPr>
            <a:xfrm>
              <a:off x="3507981" y="311754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6" name="object 5116"/>
            <p:cNvSpPr/>
            <p:nvPr/>
          </p:nvSpPr>
          <p:spPr>
            <a:xfrm>
              <a:off x="3507981" y="3115182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7" name="object 5117"/>
            <p:cNvSpPr/>
            <p:nvPr/>
          </p:nvSpPr>
          <p:spPr>
            <a:xfrm>
              <a:off x="3507981" y="311400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8" name="object 5118"/>
            <p:cNvSpPr/>
            <p:nvPr/>
          </p:nvSpPr>
          <p:spPr>
            <a:xfrm>
              <a:off x="3507981" y="311283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9" name="object 5119"/>
            <p:cNvSpPr/>
            <p:nvPr/>
          </p:nvSpPr>
          <p:spPr>
            <a:xfrm>
              <a:off x="3507981" y="311165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0" name="object 5120"/>
            <p:cNvSpPr/>
            <p:nvPr/>
          </p:nvSpPr>
          <p:spPr>
            <a:xfrm>
              <a:off x="3507981" y="311047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1" name="object 5121"/>
            <p:cNvSpPr/>
            <p:nvPr/>
          </p:nvSpPr>
          <p:spPr>
            <a:xfrm>
              <a:off x="3507981" y="3108121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2" name="object 5122"/>
            <p:cNvSpPr/>
            <p:nvPr/>
          </p:nvSpPr>
          <p:spPr>
            <a:xfrm>
              <a:off x="3507981" y="310694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3" name="object 5123"/>
            <p:cNvSpPr/>
            <p:nvPr/>
          </p:nvSpPr>
          <p:spPr>
            <a:xfrm>
              <a:off x="3507981" y="310577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4" name="object 5124"/>
            <p:cNvSpPr/>
            <p:nvPr/>
          </p:nvSpPr>
          <p:spPr>
            <a:xfrm>
              <a:off x="3507981" y="310459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5" name="object 5125"/>
            <p:cNvSpPr/>
            <p:nvPr/>
          </p:nvSpPr>
          <p:spPr>
            <a:xfrm>
              <a:off x="3507981" y="310341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6" name="object 5126"/>
            <p:cNvSpPr/>
            <p:nvPr/>
          </p:nvSpPr>
          <p:spPr>
            <a:xfrm>
              <a:off x="3507981" y="3101060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7" name="object 5127"/>
            <p:cNvSpPr/>
            <p:nvPr/>
          </p:nvSpPr>
          <p:spPr>
            <a:xfrm>
              <a:off x="3507981" y="309987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8" name="object 5128"/>
            <p:cNvSpPr/>
            <p:nvPr/>
          </p:nvSpPr>
          <p:spPr>
            <a:xfrm>
              <a:off x="3507981" y="309869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9" name="object 5129"/>
            <p:cNvSpPr/>
            <p:nvPr/>
          </p:nvSpPr>
          <p:spPr>
            <a:xfrm>
              <a:off x="3507981" y="309752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0" name="object 5130"/>
            <p:cNvSpPr/>
            <p:nvPr/>
          </p:nvSpPr>
          <p:spPr>
            <a:xfrm>
              <a:off x="3507981" y="309634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1" name="object 5131"/>
            <p:cNvSpPr/>
            <p:nvPr/>
          </p:nvSpPr>
          <p:spPr>
            <a:xfrm>
              <a:off x="3507981" y="309516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2" name="object 5132"/>
            <p:cNvSpPr/>
            <p:nvPr/>
          </p:nvSpPr>
          <p:spPr>
            <a:xfrm>
              <a:off x="3507981" y="309399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3" name="object 5133"/>
            <p:cNvSpPr/>
            <p:nvPr/>
          </p:nvSpPr>
          <p:spPr>
            <a:xfrm>
              <a:off x="3507981" y="3091636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4" name="object 5134"/>
            <p:cNvSpPr/>
            <p:nvPr/>
          </p:nvSpPr>
          <p:spPr>
            <a:xfrm>
              <a:off x="3507981" y="3089287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5" name="object 5135"/>
            <p:cNvSpPr/>
            <p:nvPr/>
          </p:nvSpPr>
          <p:spPr>
            <a:xfrm>
              <a:off x="3507981" y="308810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6" name="object 5136"/>
            <p:cNvSpPr/>
            <p:nvPr/>
          </p:nvSpPr>
          <p:spPr>
            <a:xfrm>
              <a:off x="3507981" y="308692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7" name="object 5137"/>
            <p:cNvSpPr/>
            <p:nvPr/>
          </p:nvSpPr>
          <p:spPr>
            <a:xfrm>
              <a:off x="3507981" y="308575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8" name="object 5138"/>
            <p:cNvSpPr/>
            <p:nvPr/>
          </p:nvSpPr>
          <p:spPr>
            <a:xfrm>
              <a:off x="3507981" y="308457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9" name="object 5139"/>
            <p:cNvSpPr/>
            <p:nvPr/>
          </p:nvSpPr>
          <p:spPr>
            <a:xfrm>
              <a:off x="3507981" y="308339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0" name="object 5140"/>
            <p:cNvSpPr/>
            <p:nvPr/>
          </p:nvSpPr>
          <p:spPr>
            <a:xfrm>
              <a:off x="3507981" y="308222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1" name="object 5141"/>
            <p:cNvSpPr/>
            <p:nvPr/>
          </p:nvSpPr>
          <p:spPr>
            <a:xfrm>
              <a:off x="3507981" y="308104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2" name="object 5142"/>
            <p:cNvSpPr/>
            <p:nvPr/>
          </p:nvSpPr>
          <p:spPr>
            <a:xfrm>
              <a:off x="3507981" y="307986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3" name="object 5143"/>
            <p:cNvSpPr/>
            <p:nvPr/>
          </p:nvSpPr>
          <p:spPr>
            <a:xfrm>
              <a:off x="3507981" y="3077514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4" name="object 5144"/>
            <p:cNvSpPr/>
            <p:nvPr/>
          </p:nvSpPr>
          <p:spPr>
            <a:xfrm>
              <a:off x="3507981" y="307633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5" name="object 5145"/>
            <p:cNvSpPr/>
            <p:nvPr/>
          </p:nvSpPr>
          <p:spPr>
            <a:xfrm>
              <a:off x="3507981" y="3073983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6" name="object 5146"/>
            <p:cNvSpPr/>
            <p:nvPr/>
          </p:nvSpPr>
          <p:spPr>
            <a:xfrm>
              <a:off x="3507981" y="307280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7" name="object 5147"/>
            <p:cNvSpPr/>
            <p:nvPr/>
          </p:nvSpPr>
          <p:spPr>
            <a:xfrm>
              <a:off x="3507981" y="3070453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8" name="object 5148"/>
            <p:cNvSpPr/>
            <p:nvPr/>
          </p:nvSpPr>
          <p:spPr>
            <a:xfrm>
              <a:off x="3507981" y="306927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9" name="object 5149"/>
            <p:cNvSpPr/>
            <p:nvPr/>
          </p:nvSpPr>
          <p:spPr>
            <a:xfrm>
              <a:off x="3507981" y="3066922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0" name="object 5150"/>
            <p:cNvSpPr/>
            <p:nvPr/>
          </p:nvSpPr>
          <p:spPr>
            <a:xfrm>
              <a:off x="3507981" y="306574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1" name="object 5151"/>
            <p:cNvSpPr/>
            <p:nvPr/>
          </p:nvSpPr>
          <p:spPr>
            <a:xfrm>
              <a:off x="3507981" y="306456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2" name="object 5152"/>
            <p:cNvSpPr/>
            <p:nvPr/>
          </p:nvSpPr>
          <p:spPr>
            <a:xfrm>
              <a:off x="3507981" y="306339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3" name="object 5153"/>
            <p:cNvSpPr/>
            <p:nvPr/>
          </p:nvSpPr>
          <p:spPr>
            <a:xfrm>
              <a:off x="3507981" y="306221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4" name="object 5154"/>
            <p:cNvSpPr/>
            <p:nvPr/>
          </p:nvSpPr>
          <p:spPr>
            <a:xfrm>
              <a:off x="3507981" y="306103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5" name="object 5155"/>
            <p:cNvSpPr/>
            <p:nvPr/>
          </p:nvSpPr>
          <p:spPr>
            <a:xfrm>
              <a:off x="3507981" y="305984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6" name="object 5156"/>
            <p:cNvSpPr/>
            <p:nvPr/>
          </p:nvSpPr>
          <p:spPr>
            <a:xfrm>
              <a:off x="3507981" y="305868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7" name="object 5157"/>
            <p:cNvSpPr/>
            <p:nvPr/>
          </p:nvSpPr>
          <p:spPr>
            <a:xfrm>
              <a:off x="3507981" y="305749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8" name="object 5158"/>
            <p:cNvSpPr/>
            <p:nvPr/>
          </p:nvSpPr>
          <p:spPr>
            <a:xfrm>
              <a:off x="3507981" y="3055149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9" name="object 5159"/>
            <p:cNvSpPr/>
            <p:nvPr/>
          </p:nvSpPr>
          <p:spPr>
            <a:xfrm>
              <a:off x="3507981" y="305396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0" name="object 5160"/>
            <p:cNvSpPr/>
            <p:nvPr/>
          </p:nvSpPr>
          <p:spPr>
            <a:xfrm>
              <a:off x="3507981" y="305278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1" name="object 5161"/>
            <p:cNvSpPr/>
            <p:nvPr/>
          </p:nvSpPr>
          <p:spPr>
            <a:xfrm>
              <a:off x="3507981" y="3050438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2" name="object 5162"/>
            <p:cNvSpPr/>
            <p:nvPr/>
          </p:nvSpPr>
          <p:spPr>
            <a:xfrm>
              <a:off x="3507981" y="304925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3" name="object 5163"/>
            <p:cNvSpPr/>
            <p:nvPr/>
          </p:nvSpPr>
          <p:spPr>
            <a:xfrm>
              <a:off x="3507981" y="304807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4" name="object 5164"/>
            <p:cNvSpPr/>
            <p:nvPr/>
          </p:nvSpPr>
          <p:spPr>
            <a:xfrm>
              <a:off x="3507981" y="3045726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5" name="object 5165"/>
            <p:cNvSpPr/>
            <p:nvPr/>
          </p:nvSpPr>
          <p:spPr>
            <a:xfrm>
              <a:off x="3507981" y="304454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6" name="object 5166"/>
            <p:cNvSpPr/>
            <p:nvPr/>
          </p:nvSpPr>
          <p:spPr>
            <a:xfrm>
              <a:off x="3507981" y="304337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7" name="object 5167"/>
            <p:cNvSpPr/>
            <p:nvPr/>
          </p:nvSpPr>
          <p:spPr>
            <a:xfrm>
              <a:off x="3507981" y="304219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8" name="object 5168"/>
            <p:cNvSpPr/>
            <p:nvPr/>
          </p:nvSpPr>
          <p:spPr>
            <a:xfrm>
              <a:off x="3507981" y="304101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9" name="object 5169"/>
            <p:cNvSpPr/>
            <p:nvPr/>
          </p:nvSpPr>
          <p:spPr>
            <a:xfrm>
              <a:off x="3507981" y="303984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0" name="object 5170"/>
            <p:cNvSpPr/>
            <p:nvPr/>
          </p:nvSpPr>
          <p:spPr>
            <a:xfrm>
              <a:off x="3507981" y="303866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1" name="object 5171"/>
            <p:cNvSpPr/>
            <p:nvPr/>
          </p:nvSpPr>
          <p:spPr>
            <a:xfrm>
              <a:off x="3507981" y="303748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2" name="object 5172"/>
            <p:cNvSpPr/>
            <p:nvPr/>
          </p:nvSpPr>
          <p:spPr>
            <a:xfrm>
              <a:off x="3507981" y="303631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3" name="object 5173"/>
            <p:cNvSpPr/>
            <p:nvPr/>
          </p:nvSpPr>
          <p:spPr>
            <a:xfrm>
              <a:off x="3507981" y="303513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4" name="object 5174"/>
            <p:cNvSpPr/>
            <p:nvPr/>
          </p:nvSpPr>
          <p:spPr>
            <a:xfrm>
              <a:off x="3507981" y="303395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5" name="object 5175"/>
            <p:cNvSpPr/>
            <p:nvPr/>
          </p:nvSpPr>
          <p:spPr>
            <a:xfrm>
              <a:off x="3507981" y="303277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6" name="object 5176"/>
            <p:cNvSpPr/>
            <p:nvPr/>
          </p:nvSpPr>
          <p:spPr>
            <a:xfrm>
              <a:off x="3507981" y="303160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7" name="object 5177"/>
            <p:cNvSpPr/>
            <p:nvPr/>
          </p:nvSpPr>
          <p:spPr>
            <a:xfrm>
              <a:off x="3507981" y="303042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8" name="object 5178"/>
            <p:cNvSpPr/>
            <p:nvPr/>
          </p:nvSpPr>
          <p:spPr>
            <a:xfrm>
              <a:off x="3507981" y="302924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9" name="object 5179"/>
            <p:cNvSpPr/>
            <p:nvPr/>
          </p:nvSpPr>
          <p:spPr>
            <a:xfrm>
              <a:off x="3507981" y="302807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0" name="object 5180"/>
            <p:cNvSpPr/>
            <p:nvPr/>
          </p:nvSpPr>
          <p:spPr>
            <a:xfrm>
              <a:off x="3507981" y="302689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1" name="object 5181"/>
            <p:cNvSpPr/>
            <p:nvPr/>
          </p:nvSpPr>
          <p:spPr>
            <a:xfrm>
              <a:off x="3507981" y="302571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2" name="object 5182"/>
            <p:cNvSpPr/>
            <p:nvPr/>
          </p:nvSpPr>
          <p:spPr>
            <a:xfrm>
              <a:off x="3507981" y="302454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3" name="object 5183"/>
            <p:cNvSpPr/>
            <p:nvPr/>
          </p:nvSpPr>
          <p:spPr>
            <a:xfrm>
              <a:off x="3507981" y="3022180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4" name="object 5184"/>
            <p:cNvSpPr/>
            <p:nvPr/>
          </p:nvSpPr>
          <p:spPr>
            <a:xfrm>
              <a:off x="3507981" y="302099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5" name="object 5185"/>
            <p:cNvSpPr/>
            <p:nvPr/>
          </p:nvSpPr>
          <p:spPr>
            <a:xfrm>
              <a:off x="3507981" y="301983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6" name="object 5186"/>
            <p:cNvSpPr/>
            <p:nvPr/>
          </p:nvSpPr>
          <p:spPr>
            <a:xfrm>
              <a:off x="3507981" y="301865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7" name="object 5187"/>
            <p:cNvSpPr/>
            <p:nvPr/>
          </p:nvSpPr>
          <p:spPr>
            <a:xfrm>
              <a:off x="3507981" y="301746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8" name="object 5188"/>
            <p:cNvSpPr/>
            <p:nvPr/>
          </p:nvSpPr>
          <p:spPr>
            <a:xfrm>
              <a:off x="3507981" y="301630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9" name="object 5189"/>
            <p:cNvSpPr/>
            <p:nvPr/>
          </p:nvSpPr>
          <p:spPr>
            <a:xfrm>
              <a:off x="3507981" y="301511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0" name="object 5190"/>
            <p:cNvSpPr/>
            <p:nvPr/>
          </p:nvSpPr>
          <p:spPr>
            <a:xfrm>
              <a:off x="3507981" y="301393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1" name="object 5191"/>
            <p:cNvSpPr/>
            <p:nvPr/>
          </p:nvSpPr>
          <p:spPr>
            <a:xfrm>
              <a:off x="3507981" y="301277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2" name="object 5192"/>
            <p:cNvSpPr/>
            <p:nvPr/>
          </p:nvSpPr>
          <p:spPr>
            <a:xfrm>
              <a:off x="3507981" y="301158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3" name="object 5193"/>
            <p:cNvSpPr/>
            <p:nvPr/>
          </p:nvSpPr>
          <p:spPr>
            <a:xfrm>
              <a:off x="3507981" y="301040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4" name="object 5194"/>
            <p:cNvSpPr/>
            <p:nvPr/>
          </p:nvSpPr>
          <p:spPr>
            <a:xfrm>
              <a:off x="3507981" y="300923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5" name="object 5195"/>
            <p:cNvSpPr/>
            <p:nvPr/>
          </p:nvSpPr>
          <p:spPr>
            <a:xfrm>
              <a:off x="3507981" y="300805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6" name="object 5196"/>
            <p:cNvSpPr/>
            <p:nvPr/>
          </p:nvSpPr>
          <p:spPr>
            <a:xfrm>
              <a:off x="3507981" y="300687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7" name="object 5197"/>
            <p:cNvSpPr/>
            <p:nvPr/>
          </p:nvSpPr>
          <p:spPr>
            <a:xfrm>
              <a:off x="3507981" y="300569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8" name="object 5198"/>
            <p:cNvSpPr/>
            <p:nvPr/>
          </p:nvSpPr>
          <p:spPr>
            <a:xfrm>
              <a:off x="3507981" y="300452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9" name="object 5199"/>
            <p:cNvSpPr/>
            <p:nvPr/>
          </p:nvSpPr>
          <p:spPr>
            <a:xfrm>
              <a:off x="3507981" y="300334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0" name="object 5200"/>
            <p:cNvSpPr/>
            <p:nvPr/>
          </p:nvSpPr>
          <p:spPr>
            <a:xfrm>
              <a:off x="3507981" y="300216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1" name="object 5201"/>
            <p:cNvSpPr/>
            <p:nvPr/>
          </p:nvSpPr>
          <p:spPr>
            <a:xfrm>
              <a:off x="3507981" y="300099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2" name="object 5202"/>
            <p:cNvSpPr/>
            <p:nvPr/>
          </p:nvSpPr>
          <p:spPr>
            <a:xfrm>
              <a:off x="3507981" y="299981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3" name="object 5203"/>
            <p:cNvSpPr/>
            <p:nvPr/>
          </p:nvSpPr>
          <p:spPr>
            <a:xfrm>
              <a:off x="3507981" y="299863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4" name="object 5204"/>
            <p:cNvSpPr/>
            <p:nvPr/>
          </p:nvSpPr>
          <p:spPr>
            <a:xfrm>
              <a:off x="3507981" y="299746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5" name="object 5205"/>
            <p:cNvSpPr/>
            <p:nvPr/>
          </p:nvSpPr>
          <p:spPr>
            <a:xfrm>
              <a:off x="3507981" y="299628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6" name="object 5206"/>
            <p:cNvSpPr/>
            <p:nvPr/>
          </p:nvSpPr>
          <p:spPr>
            <a:xfrm>
              <a:off x="3507981" y="299510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7" name="object 5207"/>
            <p:cNvSpPr/>
            <p:nvPr/>
          </p:nvSpPr>
          <p:spPr>
            <a:xfrm>
              <a:off x="3507981" y="299393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8" name="object 5208"/>
            <p:cNvSpPr/>
            <p:nvPr/>
          </p:nvSpPr>
          <p:spPr>
            <a:xfrm>
              <a:off x="3507981" y="299275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9" name="object 5209"/>
            <p:cNvSpPr/>
            <p:nvPr/>
          </p:nvSpPr>
          <p:spPr>
            <a:xfrm>
              <a:off x="3507981" y="299157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0" name="object 5210"/>
            <p:cNvSpPr/>
            <p:nvPr/>
          </p:nvSpPr>
          <p:spPr>
            <a:xfrm>
              <a:off x="3507981" y="299039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1" name="object 5211"/>
            <p:cNvSpPr/>
            <p:nvPr/>
          </p:nvSpPr>
          <p:spPr>
            <a:xfrm>
              <a:off x="3507981" y="298922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2" name="object 5212"/>
            <p:cNvSpPr/>
            <p:nvPr/>
          </p:nvSpPr>
          <p:spPr>
            <a:xfrm>
              <a:off x="3507981" y="2989224"/>
              <a:ext cx="471805" cy="301625"/>
            </a:xfrm>
            <a:custGeom>
              <a:avLst/>
              <a:gdLst/>
              <a:ahLst/>
              <a:cxnLst/>
              <a:rect l="l" t="t" r="r" b="b"/>
              <a:pathLst>
                <a:path w="471804" h="301625">
                  <a:moveTo>
                    <a:pt x="0" y="301371"/>
                  </a:moveTo>
                  <a:lnTo>
                    <a:pt x="0" y="0"/>
                  </a:lnTo>
                  <a:lnTo>
                    <a:pt x="471563" y="0"/>
                  </a:lnTo>
                  <a:lnTo>
                    <a:pt x="471563" y="301371"/>
                  </a:lnTo>
                  <a:lnTo>
                    <a:pt x="0" y="3013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3" name="object 5213"/>
            <p:cNvSpPr/>
            <p:nvPr/>
          </p:nvSpPr>
          <p:spPr>
            <a:xfrm>
              <a:off x="4457547" y="328941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4" name="object 5214"/>
            <p:cNvSpPr/>
            <p:nvPr/>
          </p:nvSpPr>
          <p:spPr>
            <a:xfrm>
              <a:off x="4457547" y="328823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5" name="object 5215"/>
            <p:cNvSpPr/>
            <p:nvPr/>
          </p:nvSpPr>
          <p:spPr>
            <a:xfrm>
              <a:off x="4457547" y="328706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6" name="object 5216"/>
            <p:cNvSpPr/>
            <p:nvPr/>
          </p:nvSpPr>
          <p:spPr>
            <a:xfrm>
              <a:off x="4457547" y="328588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7" name="object 5217"/>
            <p:cNvSpPr/>
            <p:nvPr/>
          </p:nvSpPr>
          <p:spPr>
            <a:xfrm>
              <a:off x="4457547" y="328470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8" name="object 5218"/>
            <p:cNvSpPr/>
            <p:nvPr/>
          </p:nvSpPr>
          <p:spPr>
            <a:xfrm>
              <a:off x="4457547" y="328352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9" name="object 5219"/>
            <p:cNvSpPr/>
            <p:nvPr/>
          </p:nvSpPr>
          <p:spPr>
            <a:xfrm>
              <a:off x="4457547" y="328235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0" name="object 5220"/>
            <p:cNvSpPr/>
            <p:nvPr/>
          </p:nvSpPr>
          <p:spPr>
            <a:xfrm>
              <a:off x="4457547" y="328117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1" name="object 5221"/>
            <p:cNvSpPr/>
            <p:nvPr/>
          </p:nvSpPr>
          <p:spPr>
            <a:xfrm>
              <a:off x="4457547" y="327999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2" name="object 5222"/>
            <p:cNvSpPr/>
            <p:nvPr/>
          </p:nvSpPr>
          <p:spPr>
            <a:xfrm>
              <a:off x="4457547" y="327882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3" name="object 5223"/>
            <p:cNvSpPr/>
            <p:nvPr/>
          </p:nvSpPr>
          <p:spPr>
            <a:xfrm>
              <a:off x="4457547" y="327764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4" name="object 5224"/>
            <p:cNvSpPr/>
            <p:nvPr/>
          </p:nvSpPr>
          <p:spPr>
            <a:xfrm>
              <a:off x="4457547" y="327646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5" name="object 5225"/>
            <p:cNvSpPr/>
            <p:nvPr/>
          </p:nvSpPr>
          <p:spPr>
            <a:xfrm>
              <a:off x="4457547" y="327529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6" name="object 5226"/>
            <p:cNvSpPr/>
            <p:nvPr/>
          </p:nvSpPr>
          <p:spPr>
            <a:xfrm>
              <a:off x="4457547" y="327411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7" name="object 5227"/>
            <p:cNvSpPr/>
            <p:nvPr/>
          </p:nvSpPr>
          <p:spPr>
            <a:xfrm>
              <a:off x="4457547" y="327292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8" name="object 5228"/>
            <p:cNvSpPr/>
            <p:nvPr/>
          </p:nvSpPr>
          <p:spPr>
            <a:xfrm>
              <a:off x="4457547" y="327174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9" name="object 5229"/>
            <p:cNvSpPr/>
            <p:nvPr/>
          </p:nvSpPr>
          <p:spPr>
            <a:xfrm>
              <a:off x="4457547" y="327058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0" name="object 5230"/>
            <p:cNvSpPr/>
            <p:nvPr/>
          </p:nvSpPr>
          <p:spPr>
            <a:xfrm>
              <a:off x="4457547" y="326939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1" name="object 5231"/>
            <p:cNvSpPr/>
            <p:nvPr/>
          </p:nvSpPr>
          <p:spPr>
            <a:xfrm>
              <a:off x="4457547" y="326821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2" name="object 5232"/>
            <p:cNvSpPr/>
            <p:nvPr/>
          </p:nvSpPr>
          <p:spPr>
            <a:xfrm>
              <a:off x="4457547" y="326704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3" name="object 5233"/>
            <p:cNvSpPr/>
            <p:nvPr/>
          </p:nvSpPr>
          <p:spPr>
            <a:xfrm>
              <a:off x="4457547" y="326586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4" name="object 5234"/>
            <p:cNvSpPr/>
            <p:nvPr/>
          </p:nvSpPr>
          <p:spPr>
            <a:xfrm>
              <a:off x="4457547" y="326468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5" name="object 5235"/>
            <p:cNvSpPr/>
            <p:nvPr/>
          </p:nvSpPr>
          <p:spPr>
            <a:xfrm>
              <a:off x="4457547" y="326351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6" name="object 5236"/>
            <p:cNvSpPr/>
            <p:nvPr/>
          </p:nvSpPr>
          <p:spPr>
            <a:xfrm>
              <a:off x="4457547" y="326233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7" name="object 5237"/>
            <p:cNvSpPr/>
            <p:nvPr/>
          </p:nvSpPr>
          <p:spPr>
            <a:xfrm>
              <a:off x="4457547" y="326115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8" name="object 5238"/>
            <p:cNvSpPr/>
            <p:nvPr/>
          </p:nvSpPr>
          <p:spPr>
            <a:xfrm>
              <a:off x="4457547" y="325997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9" name="object 5239"/>
            <p:cNvSpPr/>
            <p:nvPr/>
          </p:nvSpPr>
          <p:spPr>
            <a:xfrm>
              <a:off x="4457547" y="325880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0" name="object 5240"/>
            <p:cNvSpPr/>
            <p:nvPr/>
          </p:nvSpPr>
          <p:spPr>
            <a:xfrm>
              <a:off x="4457547" y="325762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1" name="object 5241"/>
            <p:cNvSpPr/>
            <p:nvPr/>
          </p:nvSpPr>
          <p:spPr>
            <a:xfrm>
              <a:off x="4457547" y="3255276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2" name="object 5242"/>
            <p:cNvSpPr/>
            <p:nvPr/>
          </p:nvSpPr>
          <p:spPr>
            <a:xfrm>
              <a:off x="4457547" y="325409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3" name="object 5243"/>
            <p:cNvSpPr/>
            <p:nvPr/>
          </p:nvSpPr>
          <p:spPr>
            <a:xfrm>
              <a:off x="4457547" y="325291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4" name="object 5244"/>
            <p:cNvSpPr/>
            <p:nvPr/>
          </p:nvSpPr>
          <p:spPr>
            <a:xfrm>
              <a:off x="4457547" y="325174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5" name="object 5245"/>
            <p:cNvSpPr/>
            <p:nvPr/>
          </p:nvSpPr>
          <p:spPr>
            <a:xfrm>
              <a:off x="4457547" y="325056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70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6" name="object 5246"/>
            <p:cNvSpPr/>
            <p:nvPr/>
          </p:nvSpPr>
          <p:spPr>
            <a:xfrm>
              <a:off x="4457547" y="324938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7" name="object 5247"/>
            <p:cNvSpPr/>
            <p:nvPr/>
          </p:nvSpPr>
          <p:spPr>
            <a:xfrm>
              <a:off x="4457547" y="324821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8" name="object 5248"/>
            <p:cNvSpPr/>
            <p:nvPr/>
          </p:nvSpPr>
          <p:spPr>
            <a:xfrm>
              <a:off x="4457547" y="324703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9" name="object 5249"/>
            <p:cNvSpPr/>
            <p:nvPr/>
          </p:nvSpPr>
          <p:spPr>
            <a:xfrm>
              <a:off x="4457547" y="324585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0" name="object 5250"/>
            <p:cNvSpPr/>
            <p:nvPr/>
          </p:nvSpPr>
          <p:spPr>
            <a:xfrm>
              <a:off x="4457547" y="324467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1" name="object 5251"/>
            <p:cNvSpPr/>
            <p:nvPr/>
          </p:nvSpPr>
          <p:spPr>
            <a:xfrm>
              <a:off x="4457547" y="324350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2" name="object 5252"/>
            <p:cNvSpPr/>
            <p:nvPr/>
          </p:nvSpPr>
          <p:spPr>
            <a:xfrm>
              <a:off x="4457547" y="324232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3" name="object 5253"/>
            <p:cNvSpPr/>
            <p:nvPr/>
          </p:nvSpPr>
          <p:spPr>
            <a:xfrm>
              <a:off x="4457547" y="324114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4" name="object 5254"/>
            <p:cNvSpPr/>
            <p:nvPr/>
          </p:nvSpPr>
          <p:spPr>
            <a:xfrm>
              <a:off x="4457547" y="323997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5" name="object 5255"/>
            <p:cNvSpPr/>
            <p:nvPr/>
          </p:nvSpPr>
          <p:spPr>
            <a:xfrm>
              <a:off x="4457547" y="323879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6" name="object 5256"/>
            <p:cNvSpPr/>
            <p:nvPr/>
          </p:nvSpPr>
          <p:spPr>
            <a:xfrm>
              <a:off x="4457547" y="323761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7" name="object 5257"/>
            <p:cNvSpPr/>
            <p:nvPr/>
          </p:nvSpPr>
          <p:spPr>
            <a:xfrm>
              <a:off x="4457547" y="323644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8" name="object 5258"/>
            <p:cNvSpPr/>
            <p:nvPr/>
          </p:nvSpPr>
          <p:spPr>
            <a:xfrm>
              <a:off x="4457547" y="323526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9" name="object 5259"/>
            <p:cNvSpPr/>
            <p:nvPr/>
          </p:nvSpPr>
          <p:spPr>
            <a:xfrm>
              <a:off x="4457547" y="323408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0" name="object 5260"/>
            <p:cNvSpPr/>
            <p:nvPr/>
          </p:nvSpPr>
          <p:spPr>
            <a:xfrm>
              <a:off x="4457547" y="3231730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1" name="object 5261"/>
            <p:cNvSpPr/>
            <p:nvPr/>
          </p:nvSpPr>
          <p:spPr>
            <a:xfrm>
              <a:off x="4457547" y="323054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2" name="object 5262"/>
            <p:cNvSpPr/>
            <p:nvPr/>
          </p:nvSpPr>
          <p:spPr>
            <a:xfrm>
              <a:off x="4457547" y="322936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3" name="object 5263"/>
            <p:cNvSpPr/>
            <p:nvPr/>
          </p:nvSpPr>
          <p:spPr>
            <a:xfrm>
              <a:off x="4457547" y="3227018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4" name="object 5264"/>
            <p:cNvSpPr/>
            <p:nvPr/>
          </p:nvSpPr>
          <p:spPr>
            <a:xfrm>
              <a:off x="4457547" y="322583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5" name="object 5265"/>
            <p:cNvSpPr/>
            <p:nvPr/>
          </p:nvSpPr>
          <p:spPr>
            <a:xfrm>
              <a:off x="4457547" y="322466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6" name="object 5266"/>
            <p:cNvSpPr/>
            <p:nvPr/>
          </p:nvSpPr>
          <p:spPr>
            <a:xfrm>
              <a:off x="4457547" y="3222307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7" name="object 5267"/>
            <p:cNvSpPr/>
            <p:nvPr/>
          </p:nvSpPr>
          <p:spPr>
            <a:xfrm>
              <a:off x="4457547" y="322113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8" name="object 5268"/>
            <p:cNvSpPr/>
            <p:nvPr/>
          </p:nvSpPr>
          <p:spPr>
            <a:xfrm>
              <a:off x="4457547" y="321995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9" name="object 5269"/>
            <p:cNvSpPr/>
            <p:nvPr/>
          </p:nvSpPr>
          <p:spPr>
            <a:xfrm>
              <a:off x="4457547" y="321877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0" name="object 5270"/>
            <p:cNvSpPr/>
            <p:nvPr/>
          </p:nvSpPr>
          <p:spPr>
            <a:xfrm>
              <a:off x="4457547" y="321759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1" name="object 5271"/>
            <p:cNvSpPr/>
            <p:nvPr/>
          </p:nvSpPr>
          <p:spPr>
            <a:xfrm>
              <a:off x="4457547" y="321642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2" name="object 5272"/>
            <p:cNvSpPr/>
            <p:nvPr/>
          </p:nvSpPr>
          <p:spPr>
            <a:xfrm>
              <a:off x="4457547" y="321524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3" name="object 5273"/>
            <p:cNvSpPr/>
            <p:nvPr/>
          </p:nvSpPr>
          <p:spPr>
            <a:xfrm>
              <a:off x="4457547" y="321406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4" name="object 5274"/>
            <p:cNvSpPr/>
            <p:nvPr/>
          </p:nvSpPr>
          <p:spPr>
            <a:xfrm>
              <a:off x="4457547" y="321289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5" name="object 5275"/>
            <p:cNvSpPr/>
            <p:nvPr/>
          </p:nvSpPr>
          <p:spPr>
            <a:xfrm>
              <a:off x="4457547" y="3210534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6" name="object 5276"/>
            <p:cNvSpPr/>
            <p:nvPr/>
          </p:nvSpPr>
          <p:spPr>
            <a:xfrm>
              <a:off x="4457547" y="320936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7" name="object 5277"/>
            <p:cNvSpPr/>
            <p:nvPr/>
          </p:nvSpPr>
          <p:spPr>
            <a:xfrm>
              <a:off x="4457547" y="3207003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8" name="object 5278"/>
            <p:cNvSpPr/>
            <p:nvPr/>
          </p:nvSpPr>
          <p:spPr>
            <a:xfrm>
              <a:off x="4457547" y="320583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9" name="object 5279"/>
            <p:cNvSpPr/>
            <p:nvPr/>
          </p:nvSpPr>
          <p:spPr>
            <a:xfrm>
              <a:off x="4457547" y="3203473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0" name="object 5280"/>
            <p:cNvSpPr/>
            <p:nvPr/>
          </p:nvSpPr>
          <p:spPr>
            <a:xfrm>
              <a:off x="4457547" y="320229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1" name="object 5281"/>
            <p:cNvSpPr/>
            <p:nvPr/>
          </p:nvSpPr>
          <p:spPr>
            <a:xfrm>
              <a:off x="4457547" y="3199942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2" name="object 5282"/>
            <p:cNvSpPr/>
            <p:nvPr/>
          </p:nvSpPr>
          <p:spPr>
            <a:xfrm>
              <a:off x="4457547" y="319876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3" name="object 5283"/>
            <p:cNvSpPr/>
            <p:nvPr/>
          </p:nvSpPr>
          <p:spPr>
            <a:xfrm>
              <a:off x="4457547" y="319759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4" name="object 5284"/>
            <p:cNvSpPr/>
            <p:nvPr/>
          </p:nvSpPr>
          <p:spPr>
            <a:xfrm>
              <a:off x="4457547" y="319641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5" name="object 5285"/>
            <p:cNvSpPr/>
            <p:nvPr/>
          </p:nvSpPr>
          <p:spPr>
            <a:xfrm>
              <a:off x="4457547" y="319523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6" name="object 5286"/>
            <p:cNvSpPr/>
            <p:nvPr/>
          </p:nvSpPr>
          <p:spPr>
            <a:xfrm>
              <a:off x="4457547" y="319406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7" name="object 5287"/>
            <p:cNvSpPr/>
            <p:nvPr/>
          </p:nvSpPr>
          <p:spPr>
            <a:xfrm>
              <a:off x="4457547" y="319288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8" name="object 5288"/>
            <p:cNvSpPr/>
            <p:nvPr/>
          </p:nvSpPr>
          <p:spPr>
            <a:xfrm>
              <a:off x="4457547" y="319170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9" name="object 5289"/>
            <p:cNvSpPr/>
            <p:nvPr/>
          </p:nvSpPr>
          <p:spPr>
            <a:xfrm>
              <a:off x="4457547" y="319051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0" name="object 5290"/>
            <p:cNvSpPr/>
            <p:nvPr/>
          </p:nvSpPr>
          <p:spPr>
            <a:xfrm>
              <a:off x="4457547" y="3188169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1" name="object 5291"/>
            <p:cNvSpPr/>
            <p:nvPr/>
          </p:nvSpPr>
          <p:spPr>
            <a:xfrm>
              <a:off x="4457547" y="3185820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2" name="object 5292"/>
            <p:cNvSpPr/>
            <p:nvPr/>
          </p:nvSpPr>
          <p:spPr>
            <a:xfrm>
              <a:off x="4457547" y="318463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3" name="object 5293"/>
            <p:cNvSpPr/>
            <p:nvPr/>
          </p:nvSpPr>
          <p:spPr>
            <a:xfrm>
              <a:off x="4457547" y="318345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4" name="object 5294"/>
            <p:cNvSpPr/>
            <p:nvPr/>
          </p:nvSpPr>
          <p:spPr>
            <a:xfrm>
              <a:off x="4457547" y="318228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5" name="object 5295"/>
            <p:cNvSpPr/>
            <p:nvPr/>
          </p:nvSpPr>
          <p:spPr>
            <a:xfrm>
              <a:off x="4457547" y="318110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6" name="object 5296"/>
            <p:cNvSpPr/>
            <p:nvPr/>
          </p:nvSpPr>
          <p:spPr>
            <a:xfrm>
              <a:off x="4457547" y="317992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7" name="object 5297"/>
            <p:cNvSpPr/>
            <p:nvPr/>
          </p:nvSpPr>
          <p:spPr>
            <a:xfrm>
              <a:off x="4457547" y="317875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8" name="object 5298"/>
            <p:cNvSpPr/>
            <p:nvPr/>
          </p:nvSpPr>
          <p:spPr>
            <a:xfrm>
              <a:off x="4457547" y="3176396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9" name="object 5299"/>
            <p:cNvSpPr/>
            <p:nvPr/>
          </p:nvSpPr>
          <p:spPr>
            <a:xfrm>
              <a:off x="4457547" y="317521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0" name="object 5300"/>
            <p:cNvSpPr/>
            <p:nvPr/>
          </p:nvSpPr>
          <p:spPr>
            <a:xfrm>
              <a:off x="4457547" y="317404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1" name="object 5301"/>
            <p:cNvSpPr/>
            <p:nvPr/>
          </p:nvSpPr>
          <p:spPr>
            <a:xfrm>
              <a:off x="4457547" y="317286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2" name="object 5302"/>
            <p:cNvSpPr/>
            <p:nvPr/>
          </p:nvSpPr>
          <p:spPr>
            <a:xfrm>
              <a:off x="4457547" y="317168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3" name="object 5303"/>
            <p:cNvSpPr/>
            <p:nvPr/>
          </p:nvSpPr>
          <p:spPr>
            <a:xfrm>
              <a:off x="4457547" y="3169335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4" name="object 5304"/>
            <p:cNvSpPr/>
            <p:nvPr/>
          </p:nvSpPr>
          <p:spPr>
            <a:xfrm>
              <a:off x="4457547" y="316815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5" name="object 5305"/>
            <p:cNvSpPr/>
            <p:nvPr/>
          </p:nvSpPr>
          <p:spPr>
            <a:xfrm>
              <a:off x="4457547" y="316698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6" name="object 5306"/>
            <p:cNvSpPr/>
            <p:nvPr/>
          </p:nvSpPr>
          <p:spPr>
            <a:xfrm>
              <a:off x="4457547" y="316580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7" name="object 5307"/>
            <p:cNvSpPr/>
            <p:nvPr/>
          </p:nvSpPr>
          <p:spPr>
            <a:xfrm>
              <a:off x="4457547" y="316462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8" name="object 5308"/>
            <p:cNvSpPr/>
            <p:nvPr/>
          </p:nvSpPr>
          <p:spPr>
            <a:xfrm>
              <a:off x="4457547" y="3162274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9" name="object 5309"/>
            <p:cNvSpPr/>
            <p:nvPr/>
          </p:nvSpPr>
          <p:spPr>
            <a:xfrm>
              <a:off x="4457547" y="316109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0" name="object 5310"/>
            <p:cNvSpPr/>
            <p:nvPr/>
          </p:nvSpPr>
          <p:spPr>
            <a:xfrm>
              <a:off x="4457547" y="315991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1" name="object 5311"/>
            <p:cNvSpPr/>
            <p:nvPr/>
          </p:nvSpPr>
          <p:spPr>
            <a:xfrm>
              <a:off x="4457547" y="315874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2" name="object 5312"/>
            <p:cNvSpPr/>
            <p:nvPr/>
          </p:nvSpPr>
          <p:spPr>
            <a:xfrm>
              <a:off x="4457547" y="3156381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3" name="object 5313"/>
            <p:cNvSpPr/>
            <p:nvPr/>
          </p:nvSpPr>
          <p:spPr>
            <a:xfrm>
              <a:off x="4457547" y="315521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4" name="object 5314"/>
            <p:cNvSpPr/>
            <p:nvPr/>
          </p:nvSpPr>
          <p:spPr>
            <a:xfrm>
              <a:off x="4457547" y="315403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5" name="object 5315"/>
            <p:cNvSpPr/>
            <p:nvPr/>
          </p:nvSpPr>
          <p:spPr>
            <a:xfrm>
              <a:off x="4457547" y="315285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6" name="object 5316"/>
            <p:cNvSpPr/>
            <p:nvPr/>
          </p:nvSpPr>
          <p:spPr>
            <a:xfrm>
              <a:off x="4457547" y="3150501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7" name="object 5317"/>
            <p:cNvSpPr/>
            <p:nvPr/>
          </p:nvSpPr>
          <p:spPr>
            <a:xfrm>
              <a:off x="4457547" y="314932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8" name="object 5318"/>
            <p:cNvSpPr/>
            <p:nvPr/>
          </p:nvSpPr>
          <p:spPr>
            <a:xfrm>
              <a:off x="4457547" y="314813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9" name="object 5319"/>
            <p:cNvSpPr/>
            <p:nvPr/>
          </p:nvSpPr>
          <p:spPr>
            <a:xfrm>
              <a:off x="4457547" y="3145789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0" name="object 5320"/>
            <p:cNvSpPr/>
            <p:nvPr/>
          </p:nvSpPr>
          <p:spPr>
            <a:xfrm>
              <a:off x="4457547" y="3143440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1" name="object 5321"/>
            <p:cNvSpPr/>
            <p:nvPr/>
          </p:nvSpPr>
          <p:spPr>
            <a:xfrm>
              <a:off x="4457547" y="3141077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2" name="object 5322"/>
            <p:cNvSpPr/>
            <p:nvPr/>
          </p:nvSpPr>
          <p:spPr>
            <a:xfrm>
              <a:off x="4457547" y="3138728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3" name="object 5323"/>
            <p:cNvSpPr/>
            <p:nvPr/>
          </p:nvSpPr>
          <p:spPr>
            <a:xfrm>
              <a:off x="4457547" y="3136379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4" name="object 5324"/>
            <p:cNvSpPr/>
            <p:nvPr/>
          </p:nvSpPr>
          <p:spPr>
            <a:xfrm>
              <a:off x="4457547" y="3134016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5" name="object 5325"/>
            <p:cNvSpPr/>
            <p:nvPr/>
          </p:nvSpPr>
          <p:spPr>
            <a:xfrm>
              <a:off x="4457547" y="3131667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6" name="object 5326"/>
            <p:cNvSpPr/>
            <p:nvPr/>
          </p:nvSpPr>
          <p:spPr>
            <a:xfrm>
              <a:off x="4457547" y="313048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7" name="object 5327"/>
            <p:cNvSpPr/>
            <p:nvPr/>
          </p:nvSpPr>
          <p:spPr>
            <a:xfrm>
              <a:off x="4457547" y="312930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8" name="object 5328"/>
            <p:cNvSpPr/>
            <p:nvPr/>
          </p:nvSpPr>
          <p:spPr>
            <a:xfrm>
              <a:off x="4457547" y="3126955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9" name="object 5329"/>
            <p:cNvSpPr/>
            <p:nvPr/>
          </p:nvSpPr>
          <p:spPr>
            <a:xfrm>
              <a:off x="4457547" y="312577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0" name="object 5330"/>
            <p:cNvSpPr/>
            <p:nvPr/>
          </p:nvSpPr>
          <p:spPr>
            <a:xfrm>
              <a:off x="4457547" y="312460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1" name="object 5331"/>
            <p:cNvSpPr/>
            <p:nvPr/>
          </p:nvSpPr>
          <p:spPr>
            <a:xfrm>
              <a:off x="4457547" y="312342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2" name="object 5332"/>
            <p:cNvSpPr/>
            <p:nvPr/>
          </p:nvSpPr>
          <p:spPr>
            <a:xfrm>
              <a:off x="4457547" y="3121075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3" name="object 5333"/>
            <p:cNvSpPr/>
            <p:nvPr/>
          </p:nvSpPr>
          <p:spPr>
            <a:xfrm>
              <a:off x="4457547" y="311989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4" name="object 5334"/>
            <p:cNvSpPr/>
            <p:nvPr/>
          </p:nvSpPr>
          <p:spPr>
            <a:xfrm>
              <a:off x="4457547" y="311871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5" name="object 5335"/>
            <p:cNvSpPr/>
            <p:nvPr/>
          </p:nvSpPr>
          <p:spPr>
            <a:xfrm>
              <a:off x="4457547" y="311754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6" name="object 5336"/>
            <p:cNvSpPr/>
            <p:nvPr/>
          </p:nvSpPr>
          <p:spPr>
            <a:xfrm>
              <a:off x="4457547" y="3115182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7" name="object 5337"/>
            <p:cNvSpPr/>
            <p:nvPr/>
          </p:nvSpPr>
          <p:spPr>
            <a:xfrm>
              <a:off x="4457547" y="311400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8" name="object 5338"/>
            <p:cNvSpPr/>
            <p:nvPr/>
          </p:nvSpPr>
          <p:spPr>
            <a:xfrm>
              <a:off x="4457547" y="311283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9" name="object 5339"/>
            <p:cNvSpPr/>
            <p:nvPr/>
          </p:nvSpPr>
          <p:spPr>
            <a:xfrm>
              <a:off x="4457547" y="311165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0" name="object 5340"/>
            <p:cNvSpPr/>
            <p:nvPr/>
          </p:nvSpPr>
          <p:spPr>
            <a:xfrm>
              <a:off x="4457547" y="311047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1" name="object 5341"/>
            <p:cNvSpPr/>
            <p:nvPr/>
          </p:nvSpPr>
          <p:spPr>
            <a:xfrm>
              <a:off x="4457547" y="3108121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2" name="object 5342"/>
            <p:cNvSpPr/>
            <p:nvPr/>
          </p:nvSpPr>
          <p:spPr>
            <a:xfrm>
              <a:off x="4457547" y="310694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3" name="object 5343"/>
            <p:cNvSpPr/>
            <p:nvPr/>
          </p:nvSpPr>
          <p:spPr>
            <a:xfrm>
              <a:off x="4457547" y="310577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4" name="object 5344"/>
            <p:cNvSpPr/>
            <p:nvPr/>
          </p:nvSpPr>
          <p:spPr>
            <a:xfrm>
              <a:off x="4457547" y="310459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5" name="object 5345"/>
            <p:cNvSpPr/>
            <p:nvPr/>
          </p:nvSpPr>
          <p:spPr>
            <a:xfrm>
              <a:off x="4457547" y="310341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6" name="object 5346"/>
            <p:cNvSpPr/>
            <p:nvPr/>
          </p:nvSpPr>
          <p:spPr>
            <a:xfrm>
              <a:off x="4457547" y="3101060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7" name="object 5347"/>
            <p:cNvSpPr/>
            <p:nvPr/>
          </p:nvSpPr>
          <p:spPr>
            <a:xfrm>
              <a:off x="4457547" y="309987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8" name="object 5348"/>
            <p:cNvSpPr/>
            <p:nvPr/>
          </p:nvSpPr>
          <p:spPr>
            <a:xfrm>
              <a:off x="4457547" y="309869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9" name="object 5349"/>
            <p:cNvSpPr/>
            <p:nvPr/>
          </p:nvSpPr>
          <p:spPr>
            <a:xfrm>
              <a:off x="4457547" y="309752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0" name="object 5350"/>
            <p:cNvSpPr/>
            <p:nvPr/>
          </p:nvSpPr>
          <p:spPr>
            <a:xfrm>
              <a:off x="4457547" y="309634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1" name="object 5351"/>
            <p:cNvSpPr/>
            <p:nvPr/>
          </p:nvSpPr>
          <p:spPr>
            <a:xfrm>
              <a:off x="4457547" y="309516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2" name="object 5352"/>
            <p:cNvSpPr/>
            <p:nvPr/>
          </p:nvSpPr>
          <p:spPr>
            <a:xfrm>
              <a:off x="4457547" y="309399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3" name="object 5353"/>
            <p:cNvSpPr/>
            <p:nvPr/>
          </p:nvSpPr>
          <p:spPr>
            <a:xfrm>
              <a:off x="4457547" y="3091636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4" name="object 5354"/>
            <p:cNvSpPr/>
            <p:nvPr/>
          </p:nvSpPr>
          <p:spPr>
            <a:xfrm>
              <a:off x="4457547" y="3089287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5" name="object 5355"/>
            <p:cNvSpPr/>
            <p:nvPr/>
          </p:nvSpPr>
          <p:spPr>
            <a:xfrm>
              <a:off x="4457547" y="308810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6" name="object 5356"/>
            <p:cNvSpPr/>
            <p:nvPr/>
          </p:nvSpPr>
          <p:spPr>
            <a:xfrm>
              <a:off x="4457547" y="308692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7" name="object 5357"/>
            <p:cNvSpPr/>
            <p:nvPr/>
          </p:nvSpPr>
          <p:spPr>
            <a:xfrm>
              <a:off x="4457547" y="308575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8" name="object 5358"/>
            <p:cNvSpPr/>
            <p:nvPr/>
          </p:nvSpPr>
          <p:spPr>
            <a:xfrm>
              <a:off x="4457547" y="308457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9" name="object 5359"/>
            <p:cNvSpPr/>
            <p:nvPr/>
          </p:nvSpPr>
          <p:spPr>
            <a:xfrm>
              <a:off x="4457547" y="308339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0" name="object 5360"/>
            <p:cNvSpPr/>
            <p:nvPr/>
          </p:nvSpPr>
          <p:spPr>
            <a:xfrm>
              <a:off x="4457547" y="308222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1" name="object 5361"/>
            <p:cNvSpPr/>
            <p:nvPr/>
          </p:nvSpPr>
          <p:spPr>
            <a:xfrm>
              <a:off x="4457547" y="308104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2" name="object 5362"/>
            <p:cNvSpPr/>
            <p:nvPr/>
          </p:nvSpPr>
          <p:spPr>
            <a:xfrm>
              <a:off x="4457547" y="307986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3" name="object 5363"/>
            <p:cNvSpPr/>
            <p:nvPr/>
          </p:nvSpPr>
          <p:spPr>
            <a:xfrm>
              <a:off x="4457547" y="3077514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4" name="object 5364"/>
            <p:cNvSpPr/>
            <p:nvPr/>
          </p:nvSpPr>
          <p:spPr>
            <a:xfrm>
              <a:off x="4457547" y="307633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5" name="object 5365"/>
            <p:cNvSpPr/>
            <p:nvPr/>
          </p:nvSpPr>
          <p:spPr>
            <a:xfrm>
              <a:off x="4457547" y="3073983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6" name="object 5366"/>
            <p:cNvSpPr/>
            <p:nvPr/>
          </p:nvSpPr>
          <p:spPr>
            <a:xfrm>
              <a:off x="4457547" y="307280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7" name="object 5367"/>
            <p:cNvSpPr/>
            <p:nvPr/>
          </p:nvSpPr>
          <p:spPr>
            <a:xfrm>
              <a:off x="4457547" y="3070453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8" name="object 5368"/>
            <p:cNvSpPr/>
            <p:nvPr/>
          </p:nvSpPr>
          <p:spPr>
            <a:xfrm>
              <a:off x="4457547" y="306927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9" name="object 5369"/>
            <p:cNvSpPr/>
            <p:nvPr/>
          </p:nvSpPr>
          <p:spPr>
            <a:xfrm>
              <a:off x="4457547" y="3066922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0" name="object 5370"/>
            <p:cNvSpPr/>
            <p:nvPr/>
          </p:nvSpPr>
          <p:spPr>
            <a:xfrm>
              <a:off x="4457547" y="306574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1" name="object 5371"/>
            <p:cNvSpPr/>
            <p:nvPr/>
          </p:nvSpPr>
          <p:spPr>
            <a:xfrm>
              <a:off x="4457547" y="306456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2" name="object 5372"/>
            <p:cNvSpPr/>
            <p:nvPr/>
          </p:nvSpPr>
          <p:spPr>
            <a:xfrm>
              <a:off x="4457547" y="306339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3" name="object 5373"/>
            <p:cNvSpPr/>
            <p:nvPr/>
          </p:nvSpPr>
          <p:spPr>
            <a:xfrm>
              <a:off x="4457547" y="306221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4" name="object 5374"/>
            <p:cNvSpPr/>
            <p:nvPr/>
          </p:nvSpPr>
          <p:spPr>
            <a:xfrm>
              <a:off x="4457547" y="306103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5" name="object 5375"/>
            <p:cNvSpPr/>
            <p:nvPr/>
          </p:nvSpPr>
          <p:spPr>
            <a:xfrm>
              <a:off x="4457547" y="305984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6" name="object 5376"/>
            <p:cNvSpPr/>
            <p:nvPr/>
          </p:nvSpPr>
          <p:spPr>
            <a:xfrm>
              <a:off x="4457547" y="305868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7" name="object 5377"/>
            <p:cNvSpPr/>
            <p:nvPr/>
          </p:nvSpPr>
          <p:spPr>
            <a:xfrm>
              <a:off x="4457547" y="305749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8" name="object 5378"/>
            <p:cNvSpPr/>
            <p:nvPr/>
          </p:nvSpPr>
          <p:spPr>
            <a:xfrm>
              <a:off x="4457547" y="3055149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68"/>
                  </a:lnTo>
                  <a:lnTo>
                    <a:pt x="0" y="2349"/>
                  </a:lnTo>
                  <a:lnTo>
                    <a:pt x="471563" y="2349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9" name="object 5379"/>
            <p:cNvSpPr/>
            <p:nvPr/>
          </p:nvSpPr>
          <p:spPr>
            <a:xfrm>
              <a:off x="4457547" y="305396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0" name="object 5380"/>
            <p:cNvSpPr/>
            <p:nvPr/>
          </p:nvSpPr>
          <p:spPr>
            <a:xfrm>
              <a:off x="4457547" y="305278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1" name="object 5381"/>
            <p:cNvSpPr/>
            <p:nvPr/>
          </p:nvSpPr>
          <p:spPr>
            <a:xfrm>
              <a:off x="4457547" y="3050438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2" name="object 5382"/>
            <p:cNvSpPr/>
            <p:nvPr/>
          </p:nvSpPr>
          <p:spPr>
            <a:xfrm>
              <a:off x="4457547" y="304925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3" name="object 5383"/>
            <p:cNvSpPr/>
            <p:nvPr/>
          </p:nvSpPr>
          <p:spPr>
            <a:xfrm>
              <a:off x="4457547" y="304807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4" name="object 5384"/>
            <p:cNvSpPr/>
            <p:nvPr/>
          </p:nvSpPr>
          <p:spPr>
            <a:xfrm>
              <a:off x="4457547" y="3045726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5" name="object 5385"/>
            <p:cNvSpPr/>
            <p:nvPr/>
          </p:nvSpPr>
          <p:spPr>
            <a:xfrm>
              <a:off x="4457547" y="304454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6" name="object 5386"/>
            <p:cNvSpPr/>
            <p:nvPr/>
          </p:nvSpPr>
          <p:spPr>
            <a:xfrm>
              <a:off x="4457547" y="304337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7" name="object 5387"/>
            <p:cNvSpPr/>
            <p:nvPr/>
          </p:nvSpPr>
          <p:spPr>
            <a:xfrm>
              <a:off x="4457547" y="304219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8" name="object 5388"/>
            <p:cNvSpPr/>
            <p:nvPr/>
          </p:nvSpPr>
          <p:spPr>
            <a:xfrm>
              <a:off x="4457547" y="304101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9" name="object 5389"/>
            <p:cNvSpPr/>
            <p:nvPr/>
          </p:nvSpPr>
          <p:spPr>
            <a:xfrm>
              <a:off x="4457547" y="303984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0" name="object 5390"/>
            <p:cNvSpPr/>
            <p:nvPr/>
          </p:nvSpPr>
          <p:spPr>
            <a:xfrm>
              <a:off x="4457547" y="303866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1" name="object 5391"/>
            <p:cNvSpPr/>
            <p:nvPr/>
          </p:nvSpPr>
          <p:spPr>
            <a:xfrm>
              <a:off x="4457547" y="303748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2" name="object 5392"/>
            <p:cNvSpPr/>
            <p:nvPr/>
          </p:nvSpPr>
          <p:spPr>
            <a:xfrm>
              <a:off x="4457547" y="303631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3" name="object 5393"/>
            <p:cNvSpPr/>
            <p:nvPr/>
          </p:nvSpPr>
          <p:spPr>
            <a:xfrm>
              <a:off x="4457547" y="303513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4" name="object 5394"/>
            <p:cNvSpPr/>
            <p:nvPr/>
          </p:nvSpPr>
          <p:spPr>
            <a:xfrm>
              <a:off x="4457547" y="303395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5" name="object 5395"/>
            <p:cNvSpPr/>
            <p:nvPr/>
          </p:nvSpPr>
          <p:spPr>
            <a:xfrm>
              <a:off x="4457547" y="303277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6" name="object 5396"/>
            <p:cNvSpPr/>
            <p:nvPr/>
          </p:nvSpPr>
          <p:spPr>
            <a:xfrm>
              <a:off x="4457547" y="303160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7" name="object 5397"/>
            <p:cNvSpPr/>
            <p:nvPr/>
          </p:nvSpPr>
          <p:spPr>
            <a:xfrm>
              <a:off x="4457547" y="303042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8" name="object 5398"/>
            <p:cNvSpPr/>
            <p:nvPr/>
          </p:nvSpPr>
          <p:spPr>
            <a:xfrm>
              <a:off x="4457547" y="302924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9" name="object 5399"/>
            <p:cNvSpPr/>
            <p:nvPr/>
          </p:nvSpPr>
          <p:spPr>
            <a:xfrm>
              <a:off x="4457547" y="302807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0" name="object 5400"/>
            <p:cNvSpPr/>
            <p:nvPr/>
          </p:nvSpPr>
          <p:spPr>
            <a:xfrm>
              <a:off x="4457547" y="302689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1" name="object 5401"/>
            <p:cNvSpPr/>
            <p:nvPr/>
          </p:nvSpPr>
          <p:spPr>
            <a:xfrm>
              <a:off x="4457547" y="302571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2" name="object 5402"/>
            <p:cNvSpPr/>
            <p:nvPr/>
          </p:nvSpPr>
          <p:spPr>
            <a:xfrm>
              <a:off x="4457547" y="302454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3" name="object 5403"/>
            <p:cNvSpPr/>
            <p:nvPr/>
          </p:nvSpPr>
          <p:spPr>
            <a:xfrm>
              <a:off x="4457547" y="3022180"/>
              <a:ext cx="471805" cy="2540"/>
            </a:xfrm>
            <a:custGeom>
              <a:avLst/>
              <a:gdLst/>
              <a:ahLst/>
              <a:cxnLst/>
              <a:rect l="l" t="t" r="r" b="b"/>
              <a:pathLst>
                <a:path w="471804" h="2539">
                  <a:moveTo>
                    <a:pt x="471563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62"/>
                  </a:lnTo>
                  <a:lnTo>
                    <a:pt x="471563" y="2362"/>
                  </a:lnTo>
                  <a:lnTo>
                    <a:pt x="471563" y="1181"/>
                  </a:lnTo>
                  <a:lnTo>
                    <a:pt x="47156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4" name="object 5404"/>
            <p:cNvSpPr/>
            <p:nvPr/>
          </p:nvSpPr>
          <p:spPr>
            <a:xfrm>
              <a:off x="4457547" y="302099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5" name="object 5405"/>
            <p:cNvSpPr/>
            <p:nvPr/>
          </p:nvSpPr>
          <p:spPr>
            <a:xfrm>
              <a:off x="4457547" y="3019831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6" name="object 5406"/>
            <p:cNvSpPr/>
            <p:nvPr/>
          </p:nvSpPr>
          <p:spPr>
            <a:xfrm>
              <a:off x="4457547" y="301865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7" name="object 5407"/>
            <p:cNvSpPr/>
            <p:nvPr/>
          </p:nvSpPr>
          <p:spPr>
            <a:xfrm>
              <a:off x="4457547" y="301746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8" name="object 5408"/>
            <p:cNvSpPr/>
            <p:nvPr/>
          </p:nvSpPr>
          <p:spPr>
            <a:xfrm>
              <a:off x="4457547" y="301630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9" name="object 5409"/>
            <p:cNvSpPr/>
            <p:nvPr/>
          </p:nvSpPr>
          <p:spPr>
            <a:xfrm>
              <a:off x="4457547" y="301511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0" name="object 5410"/>
            <p:cNvSpPr/>
            <p:nvPr/>
          </p:nvSpPr>
          <p:spPr>
            <a:xfrm>
              <a:off x="4457547" y="301393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1" name="object 5411"/>
            <p:cNvSpPr/>
            <p:nvPr/>
          </p:nvSpPr>
          <p:spPr>
            <a:xfrm>
              <a:off x="4457547" y="3012770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2" name="object 5412"/>
            <p:cNvSpPr/>
            <p:nvPr/>
          </p:nvSpPr>
          <p:spPr>
            <a:xfrm>
              <a:off x="4457547" y="301158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3" name="object 5413"/>
            <p:cNvSpPr/>
            <p:nvPr/>
          </p:nvSpPr>
          <p:spPr>
            <a:xfrm>
              <a:off x="4457547" y="301040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4" name="object 5414"/>
            <p:cNvSpPr/>
            <p:nvPr/>
          </p:nvSpPr>
          <p:spPr>
            <a:xfrm>
              <a:off x="4457547" y="3009239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5" name="object 5415"/>
            <p:cNvSpPr/>
            <p:nvPr/>
          </p:nvSpPr>
          <p:spPr>
            <a:xfrm>
              <a:off x="4457547" y="3008058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6" name="object 5416"/>
            <p:cNvSpPr/>
            <p:nvPr/>
          </p:nvSpPr>
          <p:spPr>
            <a:xfrm>
              <a:off x="4457547" y="300687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7" name="object 5417"/>
            <p:cNvSpPr/>
            <p:nvPr/>
          </p:nvSpPr>
          <p:spPr>
            <a:xfrm>
              <a:off x="4457547" y="300569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8" name="object 5418"/>
            <p:cNvSpPr/>
            <p:nvPr/>
          </p:nvSpPr>
          <p:spPr>
            <a:xfrm>
              <a:off x="4457547" y="300452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9" name="object 5419"/>
            <p:cNvSpPr/>
            <p:nvPr/>
          </p:nvSpPr>
          <p:spPr>
            <a:xfrm>
              <a:off x="4457547" y="300334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0" name="object 5420"/>
            <p:cNvSpPr/>
            <p:nvPr/>
          </p:nvSpPr>
          <p:spPr>
            <a:xfrm>
              <a:off x="4457547" y="300216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1" name="object 5421"/>
            <p:cNvSpPr/>
            <p:nvPr/>
          </p:nvSpPr>
          <p:spPr>
            <a:xfrm>
              <a:off x="4457547" y="3000997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2" name="object 5422"/>
            <p:cNvSpPr/>
            <p:nvPr/>
          </p:nvSpPr>
          <p:spPr>
            <a:xfrm>
              <a:off x="4457547" y="299981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3" name="object 5423"/>
            <p:cNvSpPr/>
            <p:nvPr/>
          </p:nvSpPr>
          <p:spPr>
            <a:xfrm>
              <a:off x="4457547" y="299863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4" name="object 5424"/>
            <p:cNvSpPr/>
            <p:nvPr/>
          </p:nvSpPr>
          <p:spPr>
            <a:xfrm>
              <a:off x="4457547" y="299746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5" name="object 5425"/>
            <p:cNvSpPr/>
            <p:nvPr/>
          </p:nvSpPr>
          <p:spPr>
            <a:xfrm>
              <a:off x="4457547" y="2996285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6" name="object 5426"/>
            <p:cNvSpPr/>
            <p:nvPr/>
          </p:nvSpPr>
          <p:spPr>
            <a:xfrm>
              <a:off x="4457547" y="299510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7" name="object 5427"/>
            <p:cNvSpPr/>
            <p:nvPr/>
          </p:nvSpPr>
          <p:spPr>
            <a:xfrm>
              <a:off x="4457547" y="2993936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8" name="object 5428"/>
            <p:cNvSpPr/>
            <p:nvPr/>
          </p:nvSpPr>
          <p:spPr>
            <a:xfrm>
              <a:off x="4457547" y="299275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9" name="object 5429"/>
            <p:cNvSpPr/>
            <p:nvPr/>
          </p:nvSpPr>
          <p:spPr>
            <a:xfrm>
              <a:off x="4457547" y="2991573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0" name="object 5430"/>
            <p:cNvSpPr/>
            <p:nvPr/>
          </p:nvSpPr>
          <p:spPr>
            <a:xfrm>
              <a:off x="4457547" y="2990392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1" name="object 5431"/>
            <p:cNvSpPr/>
            <p:nvPr/>
          </p:nvSpPr>
          <p:spPr>
            <a:xfrm>
              <a:off x="4457547" y="2989224"/>
              <a:ext cx="471805" cy="1270"/>
            </a:xfrm>
            <a:custGeom>
              <a:avLst/>
              <a:gdLst/>
              <a:ahLst/>
              <a:cxnLst/>
              <a:rect l="l" t="t" r="r" b="b"/>
              <a:pathLst>
                <a:path w="471804" h="1269">
                  <a:moveTo>
                    <a:pt x="0" y="0"/>
                  </a:moveTo>
                  <a:lnTo>
                    <a:pt x="0" y="1181"/>
                  </a:lnTo>
                  <a:lnTo>
                    <a:pt x="471563" y="1181"/>
                  </a:lnTo>
                  <a:lnTo>
                    <a:pt x="47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2" name="object 5432"/>
            <p:cNvSpPr/>
            <p:nvPr/>
          </p:nvSpPr>
          <p:spPr>
            <a:xfrm>
              <a:off x="4457547" y="2989224"/>
              <a:ext cx="471805" cy="301625"/>
            </a:xfrm>
            <a:custGeom>
              <a:avLst/>
              <a:gdLst/>
              <a:ahLst/>
              <a:cxnLst/>
              <a:rect l="l" t="t" r="r" b="b"/>
              <a:pathLst>
                <a:path w="471804" h="301625">
                  <a:moveTo>
                    <a:pt x="0" y="301371"/>
                  </a:moveTo>
                  <a:lnTo>
                    <a:pt x="0" y="0"/>
                  </a:lnTo>
                  <a:lnTo>
                    <a:pt x="471563" y="0"/>
                  </a:lnTo>
                  <a:lnTo>
                    <a:pt x="471563" y="301371"/>
                  </a:lnTo>
                  <a:lnTo>
                    <a:pt x="0" y="3013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3" name="object 5433"/>
            <p:cNvSpPr/>
            <p:nvPr/>
          </p:nvSpPr>
          <p:spPr>
            <a:xfrm>
              <a:off x="5008968" y="2936138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0"/>
                  </a:moveTo>
                  <a:lnTo>
                    <a:pt x="0" y="111556"/>
                  </a:lnTo>
                  <a:lnTo>
                    <a:pt x="59944" y="111556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4" name="object 5434"/>
            <p:cNvSpPr/>
            <p:nvPr/>
          </p:nvSpPr>
          <p:spPr>
            <a:xfrm>
              <a:off x="5008968" y="2936138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111556"/>
                  </a:moveTo>
                  <a:lnTo>
                    <a:pt x="0" y="0"/>
                  </a:lnTo>
                  <a:lnTo>
                    <a:pt x="59944" y="0"/>
                  </a:lnTo>
                  <a:lnTo>
                    <a:pt x="59944" y="111556"/>
                  </a:lnTo>
                  <a:lnTo>
                    <a:pt x="0" y="1115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5" name="object 5435"/>
            <p:cNvSpPr/>
            <p:nvPr/>
          </p:nvSpPr>
          <p:spPr>
            <a:xfrm>
              <a:off x="5008968" y="3234105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0"/>
                  </a:moveTo>
                  <a:lnTo>
                    <a:pt x="0" y="111556"/>
                  </a:lnTo>
                  <a:lnTo>
                    <a:pt x="59944" y="111556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6" name="object 5436"/>
            <p:cNvSpPr/>
            <p:nvPr/>
          </p:nvSpPr>
          <p:spPr>
            <a:xfrm>
              <a:off x="4984000" y="2932925"/>
              <a:ext cx="109220" cy="412750"/>
            </a:xfrm>
            <a:custGeom>
              <a:avLst/>
              <a:gdLst/>
              <a:ahLst/>
              <a:cxnLst/>
              <a:rect l="l" t="t" r="r" b="b"/>
              <a:pathLst>
                <a:path w="109220" h="412750">
                  <a:moveTo>
                    <a:pt x="24968" y="412737"/>
                  </a:moveTo>
                  <a:lnTo>
                    <a:pt x="24968" y="301180"/>
                  </a:lnTo>
                  <a:lnTo>
                    <a:pt x="84912" y="301180"/>
                  </a:lnTo>
                  <a:lnTo>
                    <a:pt x="84912" y="412737"/>
                  </a:lnTo>
                  <a:lnTo>
                    <a:pt x="24968" y="412737"/>
                  </a:lnTo>
                  <a:close/>
                </a:path>
                <a:path w="109220" h="412750">
                  <a:moveTo>
                    <a:pt x="108635" y="410654"/>
                  </a:moveTo>
                  <a:lnTo>
                    <a:pt x="108635" y="0"/>
                  </a:lnTo>
                </a:path>
                <a:path w="109220" h="412750">
                  <a:moveTo>
                    <a:pt x="0" y="850"/>
                  </a:moveTo>
                  <a:lnTo>
                    <a:pt x="0" y="411505"/>
                  </a:lnTo>
                </a:path>
                <a:path w="109220" h="412750">
                  <a:moveTo>
                    <a:pt x="25704" y="112979"/>
                  </a:moveTo>
                  <a:lnTo>
                    <a:pt x="25704" y="297662"/>
                  </a:lnTo>
                </a:path>
                <a:path w="109220" h="412750">
                  <a:moveTo>
                    <a:pt x="84734" y="112979"/>
                  </a:moveTo>
                  <a:lnTo>
                    <a:pt x="84734" y="29766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7" name="object 5437"/>
            <p:cNvSpPr/>
            <p:nvPr/>
          </p:nvSpPr>
          <p:spPr>
            <a:xfrm>
              <a:off x="5986805" y="2716085"/>
              <a:ext cx="64769" cy="31115"/>
            </a:xfrm>
            <a:custGeom>
              <a:avLst/>
              <a:gdLst/>
              <a:ahLst/>
              <a:cxnLst/>
              <a:rect l="l" t="t" r="r" b="b"/>
              <a:pathLst>
                <a:path w="64770" h="31114">
                  <a:moveTo>
                    <a:pt x="0" y="0"/>
                  </a:moveTo>
                  <a:lnTo>
                    <a:pt x="0" y="30822"/>
                  </a:lnTo>
                  <a:lnTo>
                    <a:pt x="64223" y="30822"/>
                  </a:lnTo>
                  <a:lnTo>
                    <a:pt x="6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8" name="object 5438"/>
            <p:cNvSpPr/>
            <p:nvPr/>
          </p:nvSpPr>
          <p:spPr>
            <a:xfrm>
              <a:off x="5986805" y="2716085"/>
              <a:ext cx="64769" cy="31115"/>
            </a:xfrm>
            <a:custGeom>
              <a:avLst/>
              <a:gdLst/>
              <a:ahLst/>
              <a:cxnLst/>
              <a:rect l="l" t="t" r="r" b="b"/>
              <a:pathLst>
                <a:path w="64770" h="31114">
                  <a:moveTo>
                    <a:pt x="0" y="30822"/>
                  </a:moveTo>
                  <a:lnTo>
                    <a:pt x="0" y="0"/>
                  </a:lnTo>
                  <a:lnTo>
                    <a:pt x="64223" y="0"/>
                  </a:lnTo>
                  <a:lnTo>
                    <a:pt x="64223" y="30822"/>
                  </a:lnTo>
                  <a:lnTo>
                    <a:pt x="0" y="3082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9" name="object 5439"/>
            <p:cNvSpPr/>
            <p:nvPr/>
          </p:nvSpPr>
          <p:spPr>
            <a:xfrm>
              <a:off x="5986957" y="3534105"/>
              <a:ext cx="64769" cy="30480"/>
            </a:xfrm>
            <a:custGeom>
              <a:avLst/>
              <a:gdLst/>
              <a:ahLst/>
              <a:cxnLst/>
              <a:rect l="l" t="t" r="r" b="b"/>
              <a:pathLst>
                <a:path w="64770" h="30479">
                  <a:moveTo>
                    <a:pt x="0" y="0"/>
                  </a:moveTo>
                  <a:lnTo>
                    <a:pt x="0" y="29857"/>
                  </a:lnTo>
                  <a:lnTo>
                    <a:pt x="64223" y="29857"/>
                  </a:lnTo>
                  <a:lnTo>
                    <a:pt x="6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0" name="object 5440"/>
            <p:cNvSpPr/>
            <p:nvPr/>
          </p:nvSpPr>
          <p:spPr>
            <a:xfrm>
              <a:off x="5986957" y="3534105"/>
              <a:ext cx="64769" cy="30480"/>
            </a:xfrm>
            <a:custGeom>
              <a:avLst/>
              <a:gdLst/>
              <a:ahLst/>
              <a:cxnLst/>
              <a:rect l="l" t="t" r="r" b="b"/>
              <a:pathLst>
                <a:path w="64770" h="30479">
                  <a:moveTo>
                    <a:pt x="0" y="29857"/>
                  </a:moveTo>
                  <a:lnTo>
                    <a:pt x="0" y="0"/>
                  </a:lnTo>
                  <a:lnTo>
                    <a:pt x="64223" y="0"/>
                  </a:lnTo>
                  <a:lnTo>
                    <a:pt x="64223" y="29857"/>
                  </a:lnTo>
                  <a:lnTo>
                    <a:pt x="0" y="2985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1" name="object 5441"/>
            <p:cNvSpPr/>
            <p:nvPr/>
          </p:nvSpPr>
          <p:spPr>
            <a:xfrm>
              <a:off x="2668854" y="3534105"/>
              <a:ext cx="64769" cy="30480"/>
            </a:xfrm>
            <a:custGeom>
              <a:avLst/>
              <a:gdLst/>
              <a:ahLst/>
              <a:cxnLst/>
              <a:rect l="l" t="t" r="r" b="b"/>
              <a:pathLst>
                <a:path w="64769" h="30479">
                  <a:moveTo>
                    <a:pt x="0" y="0"/>
                  </a:moveTo>
                  <a:lnTo>
                    <a:pt x="0" y="29857"/>
                  </a:lnTo>
                  <a:lnTo>
                    <a:pt x="64223" y="29857"/>
                  </a:lnTo>
                  <a:lnTo>
                    <a:pt x="6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2" name="object 5442"/>
            <p:cNvSpPr/>
            <p:nvPr/>
          </p:nvSpPr>
          <p:spPr>
            <a:xfrm>
              <a:off x="2668854" y="3534105"/>
              <a:ext cx="64769" cy="30480"/>
            </a:xfrm>
            <a:custGeom>
              <a:avLst/>
              <a:gdLst/>
              <a:ahLst/>
              <a:cxnLst/>
              <a:rect l="l" t="t" r="r" b="b"/>
              <a:pathLst>
                <a:path w="64769" h="30479">
                  <a:moveTo>
                    <a:pt x="0" y="29857"/>
                  </a:moveTo>
                  <a:lnTo>
                    <a:pt x="0" y="0"/>
                  </a:lnTo>
                  <a:lnTo>
                    <a:pt x="64223" y="0"/>
                  </a:lnTo>
                  <a:lnTo>
                    <a:pt x="64223" y="29857"/>
                  </a:lnTo>
                  <a:lnTo>
                    <a:pt x="0" y="2985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3" name="object 5443"/>
            <p:cNvSpPr/>
            <p:nvPr/>
          </p:nvSpPr>
          <p:spPr>
            <a:xfrm>
              <a:off x="2668854" y="2716847"/>
              <a:ext cx="64769" cy="30480"/>
            </a:xfrm>
            <a:custGeom>
              <a:avLst/>
              <a:gdLst/>
              <a:ahLst/>
              <a:cxnLst/>
              <a:rect l="l" t="t" r="r" b="b"/>
              <a:pathLst>
                <a:path w="64769" h="30480">
                  <a:moveTo>
                    <a:pt x="0" y="0"/>
                  </a:moveTo>
                  <a:lnTo>
                    <a:pt x="0" y="30073"/>
                  </a:lnTo>
                  <a:lnTo>
                    <a:pt x="64223" y="30073"/>
                  </a:lnTo>
                  <a:lnTo>
                    <a:pt x="642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4" name="object 5444"/>
            <p:cNvSpPr/>
            <p:nvPr/>
          </p:nvSpPr>
          <p:spPr>
            <a:xfrm>
              <a:off x="2194940" y="2716847"/>
              <a:ext cx="4330700" cy="847725"/>
            </a:xfrm>
            <a:custGeom>
              <a:avLst/>
              <a:gdLst/>
              <a:ahLst/>
              <a:cxnLst/>
              <a:rect l="l" t="t" r="r" b="b"/>
              <a:pathLst>
                <a:path w="4330700" h="847725">
                  <a:moveTo>
                    <a:pt x="473913" y="30073"/>
                  </a:moveTo>
                  <a:lnTo>
                    <a:pt x="473913" y="0"/>
                  </a:lnTo>
                  <a:lnTo>
                    <a:pt x="538137" y="0"/>
                  </a:lnTo>
                  <a:lnTo>
                    <a:pt x="538137" y="30073"/>
                  </a:lnTo>
                  <a:lnTo>
                    <a:pt x="473913" y="30073"/>
                  </a:lnTo>
                  <a:close/>
                </a:path>
                <a:path w="4330700" h="847725">
                  <a:moveTo>
                    <a:pt x="3973918" y="847115"/>
                  </a:moveTo>
                  <a:lnTo>
                    <a:pt x="4330153" y="847115"/>
                  </a:lnTo>
                </a:path>
                <a:path w="4330700" h="847725">
                  <a:moveTo>
                    <a:pt x="473913" y="847115"/>
                  </a:moveTo>
                  <a:lnTo>
                    <a:pt x="0" y="84711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5" name="object 5445"/>
            <p:cNvSpPr/>
            <p:nvPr/>
          </p:nvSpPr>
          <p:spPr>
            <a:xfrm>
              <a:off x="5954928" y="2935947"/>
              <a:ext cx="32384" cy="410845"/>
            </a:xfrm>
            <a:custGeom>
              <a:avLst/>
              <a:gdLst/>
              <a:ahLst/>
              <a:cxnLst/>
              <a:rect l="l" t="t" r="r" b="b"/>
              <a:pathLst>
                <a:path w="32385" h="410845">
                  <a:moveTo>
                    <a:pt x="0" y="0"/>
                  </a:moveTo>
                  <a:lnTo>
                    <a:pt x="0" y="410654"/>
                  </a:lnTo>
                  <a:lnTo>
                    <a:pt x="32029" y="410654"/>
                  </a:lnTo>
                  <a:lnTo>
                    <a:pt x="320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6" name="object 5446"/>
            <p:cNvSpPr/>
            <p:nvPr/>
          </p:nvSpPr>
          <p:spPr>
            <a:xfrm>
              <a:off x="5954928" y="2935947"/>
              <a:ext cx="32384" cy="410845"/>
            </a:xfrm>
            <a:custGeom>
              <a:avLst/>
              <a:gdLst/>
              <a:ahLst/>
              <a:cxnLst/>
              <a:rect l="l" t="t" r="r" b="b"/>
              <a:pathLst>
                <a:path w="32385" h="410845">
                  <a:moveTo>
                    <a:pt x="0" y="410654"/>
                  </a:moveTo>
                  <a:lnTo>
                    <a:pt x="0" y="0"/>
                  </a:lnTo>
                  <a:lnTo>
                    <a:pt x="32029" y="0"/>
                  </a:lnTo>
                  <a:lnTo>
                    <a:pt x="32029" y="410654"/>
                  </a:lnTo>
                  <a:lnTo>
                    <a:pt x="0" y="41065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7" name="object 5447"/>
            <p:cNvSpPr/>
            <p:nvPr/>
          </p:nvSpPr>
          <p:spPr>
            <a:xfrm>
              <a:off x="5491158" y="3345002"/>
              <a:ext cx="472440" cy="1905"/>
            </a:xfrm>
            <a:custGeom>
              <a:avLst/>
              <a:gdLst/>
              <a:ahLst/>
              <a:cxnLst/>
              <a:rect l="l" t="t" r="r" b="b"/>
              <a:pathLst>
                <a:path w="472439" h="1904">
                  <a:moveTo>
                    <a:pt x="0" y="0"/>
                  </a:moveTo>
                  <a:lnTo>
                    <a:pt x="1616" y="1600"/>
                  </a:lnTo>
                  <a:lnTo>
                    <a:pt x="470500" y="1600"/>
                  </a:lnTo>
                  <a:lnTo>
                    <a:pt x="472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8" name="object 5448"/>
            <p:cNvSpPr/>
            <p:nvPr/>
          </p:nvSpPr>
          <p:spPr>
            <a:xfrm>
              <a:off x="5489537" y="3343401"/>
              <a:ext cx="475615" cy="1905"/>
            </a:xfrm>
            <a:custGeom>
              <a:avLst/>
              <a:gdLst/>
              <a:ahLst/>
              <a:cxnLst/>
              <a:rect l="l" t="t" r="r" b="b"/>
              <a:pathLst>
                <a:path w="475614" h="1904">
                  <a:moveTo>
                    <a:pt x="2890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8905" y="1600"/>
                  </a:lnTo>
                  <a:lnTo>
                    <a:pt x="28905" y="0"/>
                  </a:lnTo>
                  <a:close/>
                </a:path>
                <a:path w="475614" h="1904">
                  <a:moveTo>
                    <a:pt x="475576" y="0"/>
                  </a:moveTo>
                  <a:lnTo>
                    <a:pt x="88849" y="0"/>
                  </a:lnTo>
                  <a:lnTo>
                    <a:pt x="88849" y="1600"/>
                  </a:lnTo>
                  <a:lnTo>
                    <a:pt x="475576" y="1600"/>
                  </a:lnTo>
                  <a:lnTo>
                    <a:pt x="475576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9" name="object 5449"/>
            <p:cNvSpPr/>
            <p:nvPr/>
          </p:nvSpPr>
          <p:spPr>
            <a:xfrm>
              <a:off x="5487924" y="3341801"/>
              <a:ext cx="479425" cy="1905"/>
            </a:xfrm>
            <a:custGeom>
              <a:avLst/>
              <a:gdLst/>
              <a:ahLst/>
              <a:cxnLst/>
              <a:rect l="l" t="t" r="r" b="b"/>
              <a:pathLst>
                <a:path w="479425" h="1904">
                  <a:moveTo>
                    <a:pt x="3051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0518" y="1600"/>
                  </a:lnTo>
                  <a:lnTo>
                    <a:pt x="30518" y="0"/>
                  </a:lnTo>
                  <a:close/>
                </a:path>
                <a:path w="479425" h="1904">
                  <a:moveTo>
                    <a:pt x="478929" y="0"/>
                  </a:moveTo>
                  <a:lnTo>
                    <a:pt x="90462" y="0"/>
                  </a:lnTo>
                  <a:lnTo>
                    <a:pt x="90462" y="1600"/>
                  </a:lnTo>
                  <a:lnTo>
                    <a:pt x="478929" y="1600"/>
                  </a:lnTo>
                  <a:lnTo>
                    <a:pt x="478929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0" name="object 5450"/>
            <p:cNvSpPr/>
            <p:nvPr/>
          </p:nvSpPr>
          <p:spPr>
            <a:xfrm>
              <a:off x="5486285" y="3340188"/>
              <a:ext cx="482600" cy="1905"/>
            </a:xfrm>
            <a:custGeom>
              <a:avLst/>
              <a:gdLst/>
              <a:ahLst/>
              <a:cxnLst/>
              <a:rect l="l" t="t" r="r" b="b"/>
              <a:pathLst>
                <a:path w="482600" h="1904">
                  <a:moveTo>
                    <a:pt x="3215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2156" y="1600"/>
                  </a:lnTo>
                  <a:lnTo>
                    <a:pt x="32156" y="0"/>
                  </a:lnTo>
                  <a:close/>
                </a:path>
                <a:path w="482600" h="1904">
                  <a:moveTo>
                    <a:pt x="482307" y="0"/>
                  </a:moveTo>
                  <a:lnTo>
                    <a:pt x="92100" y="0"/>
                  </a:lnTo>
                  <a:lnTo>
                    <a:pt x="92100" y="1600"/>
                  </a:lnTo>
                  <a:lnTo>
                    <a:pt x="482307" y="1600"/>
                  </a:lnTo>
                  <a:lnTo>
                    <a:pt x="482307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1" name="object 5451"/>
            <p:cNvSpPr/>
            <p:nvPr/>
          </p:nvSpPr>
          <p:spPr>
            <a:xfrm>
              <a:off x="5484672" y="3338588"/>
              <a:ext cx="485775" cy="1905"/>
            </a:xfrm>
            <a:custGeom>
              <a:avLst/>
              <a:gdLst/>
              <a:ahLst/>
              <a:cxnLst/>
              <a:rect l="l" t="t" r="r" b="b"/>
              <a:pathLst>
                <a:path w="485775" h="1904">
                  <a:moveTo>
                    <a:pt x="3376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3769" y="1600"/>
                  </a:lnTo>
                  <a:lnTo>
                    <a:pt x="33769" y="0"/>
                  </a:lnTo>
                  <a:close/>
                </a:path>
                <a:path w="485775" h="1904">
                  <a:moveTo>
                    <a:pt x="485660" y="0"/>
                  </a:moveTo>
                  <a:lnTo>
                    <a:pt x="93713" y="0"/>
                  </a:lnTo>
                  <a:lnTo>
                    <a:pt x="93713" y="1600"/>
                  </a:lnTo>
                  <a:lnTo>
                    <a:pt x="485660" y="1600"/>
                  </a:lnTo>
                  <a:lnTo>
                    <a:pt x="48566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2" name="object 5452"/>
            <p:cNvSpPr/>
            <p:nvPr/>
          </p:nvSpPr>
          <p:spPr>
            <a:xfrm>
              <a:off x="5483060" y="3336988"/>
              <a:ext cx="489584" cy="1905"/>
            </a:xfrm>
            <a:custGeom>
              <a:avLst/>
              <a:gdLst/>
              <a:ahLst/>
              <a:cxnLst/>
              <a:rect l="l" t="t" r="r" b="b"/>
              <a:pathLst>
                <a:path w="489585" h="1904">
                  <a:moveTo>
                    <a:pt x="3538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5382" y="1600"/>
                  </a:lnTo>
                  <a:lnTo>
                    <a:pt x="35382" y="0"/>
                  </a:lnTo>
                  <a:close/>
                </a:path>
                <a:path w="489585" h="1904">
                  <a:moveTo>
                    <a:pt x="489000" y="0"/>
                  </a:moveTo>
                  <a:lnTo>
                    <a:pt x="95326" y="0"/>
                  </a:lnTo>
                  <a:lnTo>
                    <a:pt x="95326" y="1600"/>
                  </a:lnTo>
                  <a:lnTo>
                    <a:pt x="489000" y="1600"/>
                  </a:lnTo>
                  <a:lnTo>
                    <a:pt x="48900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3" name="object 5453"/>
            <p:cNvSpPr/>
            <p:nvPr/>
          </p:nvSpPr>
          <p:spPr>
            <a:xfrm>
              <a:off x="5481421" y="3335375"/>
              <a:ext cx="492759" cy="1905"/>
            </a:xfrm>
            <a:custGeom>
              <a:avLst/>
              <a:gdLst/>
              <a:ahLst/>
              <a:cxnLst/>
              <a:rect l="l" t="t" r="r" b="b"/>
              <a:pathLst>
                <a:path w="492760" h="1904">
                  <a:moveTo>
                    <a:pt x="3702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7020" y="1600"/>
                  </a:lnTo>
                  <a:lnTo>
                    <a:pt x="37020" y="0"/>
                  </a:lnTo>
                  <a:close/>
                </a:path>
                <a:path w="492760" h="1904">
                  <a:moveTo>
                    <a:pt x="492391" y="0"/>
                  </a:moveTo>
                  <a:lnTo>
                    <a:pt x="96964" y="0"/>
                  </a:lnTo>
                  <a:lnTo>
                    <a:pt x="96964" y="1600"/>
                  </a:lnTo>
                  <a:lnTo>
                    <a:pt x="492391" y="1600"/>
                  </a:lnTo>
                  <a:lnTo>
                    <a:pt x="492391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4" name="object 5454"/>
            <p:cNvSpPr/>
            <p:nvPr/>
          </p:nvSpPr>
          <p:spPr>
            <a:xfrm>
              <a:off x="5479808" y="3333775"/>
              <a:ext cx="495934" cy="1905"/>
            </a:xfrm>
            <a:custGeom>
              <a:avLst/>
              <a:gdLst/>
              <a:ahLst/>
              <a:cxnLst/>
              <a:rect l="l" t="t" r="r" b="b"/>
              <a:pathLst>
                <a:path w="495935" h="1904">
                  <a:moveTo>
                    <a:pt x="3863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8633" y="1600"/>
                  </a:lnTo>
                  <a:lnTo>
                    <a:pt x="38633" y="0"/>
                  </a:lnTo>
                  <a:close/>
                </a:path>
                <a:path w="495935" h="1904">
                  <a:moveTo>
                    <a:pt x="495731" y="0"/>
                  </a:moveTo>
                  <a:lnTo>
                    <a:pt x="98577" y="0"/>
                  </a:lnTo>
                  <a:lnTo>
                    <a:pt x="98577" y="1600"/>
                  </a:lnTo>
                  <a:lnTo>
                    <a:pt x="495731" y="1600"/>
                  </a:lnTo>
                  <a:lnTo>
                    <a:pt x="495731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5" name="object 5455"/>
            <p:cNvSpPr/>
            <p:nvPr/>
          </p:nvSpPr>
          <p:spPr>
            <a:xfrm>
              <a:off x="5478196" y="3332174"/>
              <a:ext cx="499109" cy="1905"/>
            </a:xfrm>
            <a:custGeom>
              <a:avLst/>
              <a:gdLst/>
              <a:ahLst/>
              <a:cxnLst/>
              <a:rect l="l" t="t" r="r" b="b"/>
              <a:pathLst>
                <a:path w="499110" h="1904">
                  <a:moveTo>
                    <a:pt x="402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246" y="1600"/>
                  </a:lnTo>
                  <a:lnTo>
                    <a:pt x="40246" y="0"/>
                  </a:lnTo>
                  <a:close/>
                </a:path>
                <a:path w="499110" h="1904">
                  <a:moveTo>
                    <a:pt x="499071" y="0"/>
                  </a:moveTo>
                  <a:lnTo>
                    <a:pt x="100190" y="0"/>
                  </a:lnTo>
                  <a:lnTo>
                    <a:pt x="100190" y="1600"/>
                  </a:lnTo>
                  <a:lnTo>
                    <a:pt x="499071" y="1600"/>
                  </a:lnTo>
                  <a:lnTo>
                    <a:pt x="499071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6" name="object 5456"/>
            <p:cNvSpPr/>
            <p:nvPr/>
          </p:nvSpPr>
          <p:spPr>
            <a:xfrm>
              <a:off x="5476557" y="3330562"/>
              <a:ext cx="502920" cy="1905"/>
            </a:xfrm>
            <a:custGeom>
              <a:avLst/>
              <a:gdLst/>
              <a:ahLst/>
              <a:cxnLst/>
              <a:rect l="l" t="t" r="r" b="b"/>
              <a:pathLst>
                <a:path w="502920" h="1904">
                  <a:moveTo>
                    <a:pt x="41884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1884" y="1600"/>
                  </a:lnTo>
                  <a:lnTo>
                    <a:pt x="41884" y="0"/>
                  </a:lnTo>
                  <a:close/>
                </a:path>
                <a:path w="502920" h="1904">
                  <a:moveTo>
                    <a:pt x="502462" y="0"/>
                  </a:moveTo>
                  <a:lnTo>
                    <a:pt x="101828" y="0"/>
                  </a:lnTo>
                  <a:lnTo>
                    <a:pt x="101828" y="1600"/>
                  </a:lnTo>
                  <a:lnTo>
                    <a:pt x="502462" y="1600"/>
                  </a:lnTo>
                  <a:lnTo>
                    <a:pt x="502462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7" name="object 5457"/>
            <p:cNvSpPr/>
            <p:nvPr/>
          </p:nvSpPr>
          <p:spPr>
            <a:xfrm>
              <a:off x="5474944" y="3328961"/>
              <a:ext cx="506095" cy="1905"/>
            </a:xfrm>
            <a:custGeom>
              <a:avLst/>
              <a:gdLst/>
              <a:ahLst/>
              <a:cxnLst/>
              <a:rect l="l" t="t" r="r" b="b"/>
              <a:pathLst>
                <a:path w="506095" h="1904">
                  <a:moveTo>
                    <a:pt x="4349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3497" y="1600"/>
                  </a:lnTo>
                  <a:lnTo>
                    <a:pt x="43497" y="0"/>
                  </a:lnTo>
                  <a:close/>
                </a:path>
                <a:path w="506095" h="1904">
                  <a:moveTo>
                    <a:pt x="505802" y="0"/>
                  </a:moveTo>
                  <a:lnTo>
                    <a:pt x="103441" y="0"/>
                  </a:lnTo>
                  <a:lnTo>
                    <a:pt x="103441" y="1600"/>
                  </a:lnTo>
                  <a:lnTo>
                    <a:pt x="505802" y="1600"/>
                  </a:lnTo>
                  <a:lnTo>
                    <a:pt x="505802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8" name="object 5458"/>
            <p:cNvSpPr/>
            <p:nvPr/>
          </p:nvSpPr>
          <p:spPr>
            <a:xfrm>
              <a:off x="5473331" y="3327361"/>
              <a:ext cx="509270" cy="1905"/>
            </a:xfrm>
            <a:custGeom>
              <a:avLst/>
              <a:gdLst/>
              <a:ahLst/>
              <a:cxnLst/>
              <a:rect l="l" t="t" r="r" b="b"/>
              <a:pathLst>
                <a:path w="509270" h="1904">
                  <a:moveTo>
                    <a:pt x="4511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5110" y="1600"/>
                  </a:lnTo>
                  <a:lnTo>
                    <a:pt x="45110" y="0"/>
                  </a:lnTo>
                  <a:close/>
                </a:path>
                <a:path w="509270" h="1904">
                  <a:moveTo>
                    <a:pt x="509155" y="0"/>
                  </a:moveTo>
                  <a:lnTo>
                    <a:pt x="105054" y="0"/>
                  </a:lnTo>
                  <a:lnTo>
                    <a:pt x="105054" y="1600"/>
                  </a:lnTo>
                  <a:lnTo>
                    <a:pt x="509155" y="1600"/>
                  </a:lnTo>
                  <a:lnTo>
                    <a:pt x="509155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9" name="object 5459"/>
            <p:cNvSpPr/>
            <p:nvPr/>
          </p:nvSpPr>
          <p:spPr>
            <a:xfrm>
              <a:off x="5471706" y="3325761"/>
              <a:ext cx="513080" cy="1905"/>
            </a:xfrm>
            <a:custGeom>
              <a:avLst/>
              <a:gdLst/>
              <a:ahLst/>
              <a:cxnLst/>
              <a:rect l="l" t="t" r="r" b="b"/>
              <a:pathLst>
                <a:path w="513079" h="1904">
                  <a:moveTo>
                    <a:pt x="4673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6736" y="1600"/>
                  </a:lnTo>
                  <a:lnTo>
                    <a:pt x="46736" y="0"/>
                  </a:lnTo>
                  <a:close/>
                </a:path>
                <a:path w="513079" h="1904">
                  <a:moveTo>
                    <a:pt x="512508" y="0"/>
                  </a:moveTo>
                  <a:lnTo>
                    <a:pt x="106680" y="0"/>
                  </a:lnTo>
                  <a:lnTo>
                    <a:pt x="106680" y="1600"/>
                  </a:lnTo>
                  <a:lnTo>
                    <a:pt x="512508" y="1600"/>
                  </a:lnTo>
                  <a:lnTo>
                    <a:pt x="512508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0" name="object 5460"/>
            <p:cNvSpPr/>
            <p:nvPr/>
          </p:nvSpPr>
          <p:spPr>
            <a:xfrm>
              <a:off x="5470080" y="3324148"/>
              <a:ext cx="516255" cy="1905"/>
            </a:xfrm>
            <a:custGeom>
              <a:avLst/>
              <a:gdLst/>
              <a:ahLst/>
              <a:cxnLst/>
              <a:rect l="l" t="t" r="r" b="b"/>
              <a:pathLst>
                <a:path w="516254" h="1904">
                  <a:moveTo>
                    <a:pt x="4836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8361" y="1600"/>
                  </a:lnTo>
                  <a:lnTo>
                    <a:pt x="48361" y="0"/>
                  </a:lnTo>
                  <a:close/>
                </a:path>
                <a:path w="516254" h="1904">
                  <a:moveTo>
                    <a:pt x="515886" y="0"/>
                  </a:moveTo>
                  <a:lnTo>
                    <a:pt x="108305" y="0"/>
                  </a:lnTo>
                  <a:lnTo>
                    <a:pt x="108305" y="1600"/>
                  </a:lnTo>
                  <a:lnTo>
                    <a:pt x="515886" y="1600"/>
                  </a:lnTo>
                  <a:lnTo>
                    <a:pt x="515886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1" name="object 5461"/>
            <p:cNvSpPr/>
            <p:nvPr/>
          </p:nvSpPr>
          <p:spPr>
            <a:xfrm>
              <a:off x="5468620" y="3322548"/>
              <a:ext cx="518159" cy="1905"/>
            </a:xfrm>
            <a:custGeom>
              <a:avLst/>
              <a:gdLst/>
              <a:ahLst/>
              <a:cxnLst/>
              <a:rect l="l" t="t" r="r" b="b"/>
              <a:pathLst>
                <a:path w="518160" h="1904">
                  <a:moveTo>
                    <a:pt x="49822" y="0"/>
                  </a:moveTo>
                  <a:lnTo>
                    <a:pt x="1270" y="0"/>
                  </a:lnTo>
                  <a:lnTo>
                    <a:pt x="0" y="0"/>
                  </a:lnTo>
                  <a:lnTo>
                    <a:pt x="0" y="787"/>
                  </a:lnTo>
                  <a:lnTo>
                    <a:pt x="1270" y="787"/>
                  </a:lnTo>
                  <a:lnTo>
                    <a:pt x="1270" y="1600"/>
                  </a:lnTo>
                  <a:lnTo>
                    <a:pt x="49822" y="1600"/>
                  </a:lnTo>
                  <a:lnTo>
                    <a:pt x="49822" y="0"/>
                  </a:lnTo>
                  <a:close/>
                </a:path>
                <a:path w="518160" h="1904">
                  <a:moveTo>
                    <a:pt x="518160" y="0"/>
                  </a:moveTo>
                  <a:lnTo>
                    <a:pt x="516890" y="0"/>
                  </a:lnTo>
                  <a:lnTo>
                    <a:pt x="109766" y="0"/>
                  </a:lnTo>
                  <a:lnTo>
                    <a:pt x="109766" y="1600"/>
                  </a:lnTo>
                  <a:lnTo>
                    <a:pt x="516890" y="1600"/>
                  </a:lnTo>
                  <a:lnTo>
                    <a:pt x="516890" y="1447"/>
                  </a:lnTo>
                  <a:lnTo>
                    <a:pt x="518160" y="1447"/>
                  </a:lnTo>
                  <a:lnTo>
                    <a:pt x="51816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2" name="object 5462"/>
            <p:cNvSpPr/>
            <p:nvPr/>
          </p:nvSpPr>
          <p:spPr>
            <a:xfrm>
              <a:off x="5466854" y="3320948"/>
              <a:ext cx="520700" cy="1905"/>
            </a:xfrm>
            <a:custGeom>
              <a:avLst/>
              <a:gdLst/>
              <a:ahLst/>
              <a:cxnLst/>
              <a:rect l="l" t="t" r="r" b="b"/>
              <a:pathLst>
                <a:path w="520700" h="1904">
                  <a:moveTo>
                    <a:pt x="5158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1587" y="1600"/>
                  </a:lnTo>
                  <a:lnTo>
                    <a:pt x="51587" y="0"/>
                  </a:lnTo>
                  <a:close/>
                </a:path>
                <a:path w="520700" h="1904">
                  <a:moveTo>
                    <a:pt x="520103" y="0"/>
                  </a:moveTo>
                  <a:lnTo>
                    <a:pt x="111531" y="0"/>
                  </a:lnTo>
                  <a:lnTo>
                    <a:pt x="111531" y="1600"/>
                  </a:lnTo>
                  <a:lnTo>
                    <a:pt x="520103" y="1600"/>
                  </a:lnTo>
                  <a:lnTo>
                    <a:pt x="520103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3" name="object 5463"/>
            <p:cNvSpPr/>
            <p:nvPr/>
          </p:nvSpPr>
          <p:spPr>
            <a:xfrm>
              <a:off x="5465216" y="3319335"/>
              <a:ext cx="521970" cy="1905"/>
            </a:xfrm>
            <a:custGeom>
              <a:avLst/>
              <a:gdLst/>
              <a:ahLst/>
              <a:cxnLst/>
              <a:rect l="l" t="t" r="r" b="b"/>
              <a:pathLst>
                <a:path w="521970" h="1904">
                  <a:moveTo>
                    <a:pt x="5322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3225" y="1600"/>
                  </a:lnTo>
                  <a:lnTo>
                    <a:pt x="53225" y="0"/>
                  </a:lnTo>
                  <a:close/>
                </a:path>
                <a:path w="521970" h="1904">
                  <a:moveTo>
                    <a:pt x="521741" y="0"/>
                  </a:moveTo>
                  <a:lnTo>
                    <a:pt x="113169" y="0"/>
                  </a:lnTo>
                  <a:lnTo>
                    <a:pt x="113169" y="1600"/>
                  </a:lnTo>
                  <a:lnTo>
                    <a:pt x="521741" y="1600"/>
                  </a:lnTo>
                  <a:lnTo>
                    <a:pt x="521741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4" name="object 5464"/>
            <p:cNvSpPr/>
            <p:nvPr/>
          </p:nvSpPr>
          <p:spPr>
            <a:xfrm>
              <a:off x="5463603" y="3317735"/>
              <a:ext cx="523875" cy="1905"/>
            </a:xfrm>
            <a:custGeom>
              <a:avLst/>
              <a:gdLst/>
              <a:ahLst/>
              <a:cxnLst/>
              <a:rect l="l" t="t" r="r" b="b"/>
              <a:pathLst>
                <a:path w="523875" h="1904">
                  <a:moveTo>
                    <a:pt x="5483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838" y="1600"/>
                  </a:lnTo>
                  <a:lnTo>
                    <a:pt x="54838" y="0"/>
                  </a:lnTo>
                  <a:close/>
                </a:path>
                <a:path w="523875" h="1904">
                  <a:moveTo>
                    <a:pt x="523354" y="0"/>
                  </a:moveTo>
                  <a:lnTo>
                    <a:pt x="114782" y="0"/>
                  </a:lnTo>
                  <a:lnTo>
                    <a:pt x="114782" y="1600"/>
                  </a:lnTo>
                  <a:lnTo>
                    <a:pt x="523354" y="1600"/>
                  </a:lnTo>
                  <a:lnTo>
                    <a:pt x="523354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5" name="object 5465"/>
            <p:cNvSpPr/>
            <p:nvPr/>
          </p:nvSpPr>
          <p:spPr>
            <a:xfrm>
              <a:off x="5461990" y="3316134"/>
              <a:ext cx="525145" cy="1905"/>
            </a:xfrm>
            <a:custGeom>
              <a:avLst/>
              <a:gdLst/>
              <a:ahLst/>
              <a:cxnLst/>
              <a:rect l="l" t="t" r="r" b="b"/>
              <a:pathLst>
                <a:path w="525145" h="1904">
                  <a:moveTo>
                    <a:pt x="5645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6451" y="1600"/>
                  </a:lnTo>
                  <a:lnTo>
                    <a:pt x="56451" y="0"/>
                  </a:lnTo>
                  <a:close/>
                </a:path>
                <a:path w="525145" h="1904">
                  <a:moveTo>
                    <a:pt x="524967" y="0"/>
                  </a:moveTo>
                  <a:lnTo>
                    <a:pt x="116395" y="0"/>
                  </a:lnTo>
                  <a:lnTo>
                    <a:pt x="116395" y="1600"/>
                  </a:lnTo>
                  <a:lnTo>
                    <a:pt x="524967" y="1600"/>
                  </a:lnTo>
                  <a:lnTo>
                    <a:pt x="524967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6" name="object 5466"/>
            <p:cNvSpPr/>
            <p:nvPr/>
          </p:nvSpPr>
          <p:spPr>
            <a:xfrm>
              <a:off x="5460352" y="3314521"/>
              <a:ext cx="527050" cy="1905"/>
            </a:xfrm>
            <a:custGeom>
              <a:avLst/>
              <a:gdLst/>
              <a:ahLst/>
              <a:cxnLst/>
              <a:rect l="l" t="t" r="r" b="b"/>
              <a:pathLst>
                <a:path w="527050" h="1904">
                  <a:moveTo>
                    <a:pt x="5808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8089" y="1600"/>
                  </a:lnTo>
                  <a:lnTo>
                    <a:pt x="58089" y="0"/>
                  </a:lnTo>
                  <a:close/>
                </a:path>
                <a:path w="527050" h="1904">
                  <a:moveTo>
                    <a:pt x="526605" y="0"/>
                  </a:moveTo>
                  <a:lnTo>
                    <a:pt x="118033" y="0"/>
                  </a:lnTo>
                  <a:lnTo>
                    <a:pt x="118033" y="1600"/>
                  </a:lnTo>
                  <a:lnTo>
                    <a:pt x="526605" y="1600"/>
                  </a:lnTo>
                  <a:lnTo>
                    <a:pt x="526605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7" name="object 5467"/>
            <p:cNvSpPr/>
            <p:nvPr/>
          </p:nvSpPr>
          <p:spPr>
            <a:xfrm>
              <a:off x="5458739" y="3312921"/>
              <a:ext cx="528320" cy="1905"/>
            </a:xfrm>
            <a:custGeom>
              <a:avLst/>
              <a:gdLst/>
              <a:ahLst/>
              <a:cxnLst/>
              <a:rect l="l" t="t" r="r" b="b"/>
              <a:pathLst>
                <a:path w="528320" h="1904">
                  <a:moveTo>
                    <a:pt x="5970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9702" y="1600"/>
                  </a:lnTo>
                  <a:lnTo>
                    <a:pt x="59702" y="0"/>
                  </a:lnTo>
                  <a:close/>
                </a:path>
                <a:path w="528320" h="1904">
                  <a:moveTo>
                    <a:pt x="528218" y="0"/>
                  </a:moveTo>
                  <a:lnTo>
                    <a:pt x="119646" y="0"/>
                  </a:lnTo>
                  <a:lnTo>
                    <a:pt x="119646" y="1600"/>
                  </a:lnTo>
                  <a:lnTo>
                    <a:pt x="528218" y="1600"/>
                  </a:lnTo>
                  <a:lnTo>
                    <a:pt x="528218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8" name="object 5468"/>
            <p:cNvSpPr/>
            <p:nvPr/>
          </p:nvSpPr>
          <p:spPr>
            <a:xfrm>
              <a:off x="5457126" y="3311321"/>
              <a:ext cx="530225" cy="1905"/>
            </a:xfrm>
            <a:custGeom>
              <a:avLst/>
              <a:gdLst/>
              <a:ahLst/>
              <a:cxnLst/>
              <a:rect l="l" t="t" r="r" b="b"/>
              <a:pathLst>
                <a:path w="530225" h="1904">
                  <a:moveTo>
                    <a:pt x="6131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1315" y="1600"/>
                  </a:lnTo>
                  <a:lnTo>
                    <a:pt x="61315" y="0"/>
                  </a:lnTo>
                  <a:close/>
                </a:path>
                <a:path w="530225" h="1904">
                  <a:moveTo>
                    <a:pt x="529831" y="0"/>
                  </a:moveTo>
                  <a:lnTo>
                    <a:pt x="121259" y="0"/>
                  </a:lnTo>
                  <a:lnTo>
                    <a:pt x="121259" y="1600"/>
                  </a:lnTo>
                  <a:lnTo>
                    <a:pt x="529831" y="1600"/>
                  </a:lnTo>
                  <a:lnTo>
                    <a:pt x="529831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9" name="object 5469"/>
            <p:cNvSpPr/>
            <p:nvPr/>
          </p:nvSpPr>
          <p:spPr>
            <a:xfrm>
              <a:off x="5455488" y="3309708"/>
              <a:ext cx="531495" cy="1905"/>
            </a:xfrm>
            <a:custGeom>
              <a:avLst/>
              <a:gdLst/>
              <a:ahLst/>
              <a:cxnLst/>
              <a:rect l="l" t="t" r="r" b="b"/>
              <a:pathLst>
                <a:path w="531495" h="1904">
                  <a:moveTo>
                    <a:pt x="629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2953" y="1600"/>
                  </a:lnTo>
                  <a:lnTo>
                    <a:pt x="62953" y="0"/>
                  </a:lnTo>
                  <a:close/>
                </a:path>
                <a:path w="531495" h="1904">
                  <a:moveTo>
                    <a:pt x="531469" y="0"/>
                  </a:moveTo>
                  <a:lnTo>
                    <a:pt x="122897" y="0"/>
                  </a:lnTo>
                  <a:lnTo>
                    <a:pt x="122897" y="1600"/>
                  </a:lnTo>
                  <a:lnTo>
                    <a:pt x="531469" y="1600"/>
                  </a:lnTo>
                  <a:lnTo>
                    <a:pt x="531469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0" name="object 5470"/>
            <p:cNvSpPr/>
            <p:nvPr/>
          </p:nvSpPr>
          <p:spPr>
            <a:xfrm>
              <a:off x="5453875" y="3308108"/>
              <a:ext cx="533400" cy="1905"/>
            </a:xfrm>
            <a:custGeom>
              <a:avLst/>
              <a:gdLst/>
              <a:ahLst/>
              <a:cxnLst/>
              <a:rect l="l" t="t" r="r" b="b"/>
              <a:pathLst>
                <a:path w="533400" h="1904">
                  <a:moveTo>
                    <a:pt x="6456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4566" y="1600"/>
                  </a:lnTo>
                  <a:lnTo>
                    <a:pt x="64566" y="0"/>
                  </a:lnTo>
                  <a:close/>
                </a:path>
                <a:path w="533400" h="1904">
                  <a:moveTo>
                    <a:pt x="533082" y="0"/>
                  </a:moveTo>
                  <a:lnTo>
                    <a:pt x="124510" y="0"/>
                  </a:lnTo>
                  <a:lnTo>
                    <a:pt x="124510" y="1600"/>
                  </a:lnTo>
                  <a:lnTo>
                    <a:pt x="533082" y="1600"/>
                  </a:lnTo>
                  <a:lnTo>
                    <a:pt x="533082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1" name="object 5471"/>
            <p:cNvSpPr/>
            <p:nvPr/>
          </p:nvSpPr>
          <p:spPr>
            <a:xfrm>
              <a:off x="5452262" y="3306508"/>
              <a:ext cx="535305" cy="1905"/>
            </a:xfrm>
            <a:custGeom>
              <a:avLst/>
              <a:gdLst/>
              <a:ahLst/>
              <a:cxnLst/>
              <a:rect l="l" t="t" r="r" b="b"/>
              <a:pathLst>
                <a:path w="535304" h="1904">
                  <a:moveTo>
                    <a:pt x="6617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6179" y="1600"/>
                  </a:lnTo>
                  <a:lnTo>
                    <a:pt x="66179" y="0"/>
                  </a:lnTo>
                  <a:close/>
                </a:path>
                <a:path w="535304" h="1904">
                  <a:moveTo>
                    <a:pt x="534695" y="0"/>
                  </a:moveTo>
                  <a:lnTo>
                    <a:pt x="126123" y="0"/>
                  </a:lnTo>
                  <a:lnTo>
                    <a:pt x="126123" y="1600"/>
                  </a:lnTo>
                  <a:lnTo>
                    <a:pt x="534695" y="1600"/>
                  </a:lnTo>
                  <a:lnTo>
                    <a:pt x="534695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2" name="object 5472"/>
            <p:cNvSpPr/>
            <p:nvPr/>
          </p:nvSpPr>
          <p:spPr>
            <a:xfrm>
              <a:off x="5450636" y="3304908"/>
              <a:ext cx="536575" cy="1905"/>
            </a:xfrm>
            <a:custGeom>
              <a:avLst/>
              <a:gdLst/>
              <a:ahLst/>
              <a:cxnLst/>
              <a:rect l="l" t="t" r="r" b="b"/>
              <a:pathLst>
                <a:path w="536575" h="1904">
                  <a:moveTo>
                    <a:pt x="6780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7805" y="1600"/>
                  </a:lnTo>
                  <a:lnTo>
                    <a:pt x="67805" y="0"/>
                  </a:lnTo>
                  <a:close/>
                </a:path>
                <a:path w="536575" h="1904">
                  <a:moveTo>
                    <a:pt x="536321" y="0"/>
                  </a:moveTo>
                  <a:lnTo>
                    <a:pt x="127749" y="0"/>
                  </a:lnTo>
                  <a:lnTo>
                    <a:pt x="127749" y="1600"/>
                  </a:lnTo>
                  <a:lnTo>
                    <a:pt x="536321" y="1600"/>
                  </a:lnTo>
                  <a:lnTo>
                    <a:pt x="536321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3" name="object 5473"/>
            <p:cNvSpPr/>
            <p:nvPr/>
          </p:nvSpPr>
          <p:spPr>
            <a:xfrm>
              <a:off x="5449011" y="3303295"/>
              <a:ext cx="538480" cy="1905"/>
            </a:xfrm>
            <a:custGeom>
              <a:avLst/>
              <a:gdLst/>
              <a:ahLst/>
              <a:cxnLst/>
              <a:rect l="l" t="t" r="r" b="b"/>
              <a:pathLst>
                <a:path w="538479" h="1904">
                  <a:moveTo>
                    <a:pt x="694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9430" y="1600"/>
                  </a:lnTo>
                  <a:lnTo>
                    <a:pt x="69430" y="0"/>
                  </a:lnTo>
                  <a:close/>
                </a:path>
                <a:path w="538479" h="1904">
                  <a:moveTo>
                    <a:pt x="537946" y="0"/>
                  </a:moveTo>
                  <a:lnTo>
                    <a:pt x="129374" y="0"/>
                  </a:lnTo>
                  <a:lnTo>
                    <a:pt x="129374" y="1600"/>
                  </a:lnTo>
                  <a:lnTo>
                    <a:pt x="537946" y="1600"/>
                  </a:lnTo>
                  <a:lnTo>
                    <a:pt x="537946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4" name="object 5474"/>
            <p:cNvSpPr/>
            <p:nvPr/>
          </p:nvSpPr>
          <p:spPr>
            <a:xfrm>
              <a:off x="5447398" y="3301694"/>
              <a:ext cx="539750" cy="1905"/>
            </a:xfrm>
            <a:custGeom>
              <a:avLst/>
              <a:gdLst/>
              <a:ahLst/>
              <a:cxnLst/>
              <a:rect l="l" t="t" r="r" b="b"/>
              <a:pathLst>
                <a:path w="539750" h="1904">
                  <a:moveTo>
                    <a:pt x="7104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1043" y="1600"/>
                  </a:lnTo>
                  <a:lnTo>
                    <a:pt x="71043" y="0"/>
                  </a:lnTo>
                  <a:close/>
                </a:path>
                <a:path w="539750" h="1904">
                  <a:moveTo>
                    <a:pt x="539559" y="0"/>
                  </a:moveTo>
                  <a:lnTo>
                    <a:pt x="130987" y="0"/>
                  </a:lnTo>
                  <a:lnTo>
                    <a:pt x="130987" y="1600"/>
                  </a:lnTo>
                  <a:lnTo>
                    <a:pt x="539559" y="1600"/>
                  </a:lnTo>
                  <a:lnTo>
                    <a:pt x="539559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5" name="object 5475"/>
            <p:cNvSpPr/>
            <p:nvPr/>
          </p:nvSpPr>
          <p:spPr>
            <a:xfrm>
              <a:off x="5444147" y="3298481"/>
              <a:ext cx="542925" cy="3810"/>
            </a:xfrm>
            <a:custGeom>
              <a:avLst/>
              <a:gdLst/>
              <a:ahLst/>
              <a:cxnLst/>
              <a:rect l="l" t="t" r="r" b="b"/>
              <a:pathLst>
                <a:path w="542925" h="3810">
                  <a:moveTo>
                    <a:pt x="74295" y="1612"/>
                  </a:moveTo>
                  <a:lnTo>
                    <a:pt x="1638" y="1612"/>
                  </a:lnTo>
                  <a:lnTo>
                    <a:pt x="1638" y="3213"/>
                  </a:lnTo>
                  <a:lnTo>
                    <a:pt x="74295" y="3213"/>
                  </a:lnTo>
                  <a:lnTo>
                    <a:pt x="74295" y="1612"/>
                  </a:lnTo>
                  <a:close/>
                </a:path>
                <a:path w="542925" h="3810">
                  <a:moveTo>
                    <a:pt x="7429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4295" y="1600"/>
                  </a:lnTo>
                  <a:lnTo>
                    <a:pt x="74295" y="0"/>
                  </a:lnTo>
                  <a:close/>
                </a:path>
                <a:path w="542925" h="3810">
                  <a:moveTo>
                    <a:pt x="542810" y="1612"/>
                  </a:moveTo>
                  <a:lnTo>
                    <a:pt x="134239" y="1612"/>
                  </a:lnTo>
                  <a:lnTo>
                    <a:pt x="134239" y="3213"/>
                  </a:lnTo>
                  <a:lnTo>
                    <a:pt x="542810" y="3213"/>
                  </a:lnTo>
                  <a:lnTo>
                    <a:pt x="542810" y="1612"/>
                  </a:lnTo>
                  <a:close/>
                </a:path>
                <a:path w="542925" h="3810">
                  <a:moveTo>
                    <a:pt x="542810" y="0"/>
                  </a:moveTo>
                  <a:lnTo>
                    <a:pt x="134239" y="0"/>
                  </a:lnTo>
                  <a:lnTo>
                    <a:pt x="134239" y="1600"/>
                  </a:lnTo>
                  <a:lnTo>
                    <a:pt x="542810" y="1600"/>
                  </a:lnTo>
                  <a:lnTo>
                    <a:pt x="54281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6" name="object 5476"/>
            <p:cNvSpPr/>
            <p:nvPr/>
          </p:nvSpPr>
          <p:spPr>
            <a:xfrm>
              <a:off x="5442534" y="3296881"/>
              <a:ext cx="544830" cy="1905"/>
            </a:xfrm>
            <a:custGeom>
              <a:avLst/>
              <a:gdLst/>
              <a:ahLst/>
              <a:cxnLst/>
              <a:rect l="l" t="t" r="r" b="b"/>
              <a:pathLst>
                <a:path w="544829" h="1904">
                  <a:moveTo>
                    <a:pt x="75907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5907" y="1600"/>
                  </a:lnTo>
                  <a:lnTo>
                    <a:pt x="75907" y="0"/>
                  </a:lnTo>
                  <a:close/>
                </a:path>
                <a:path w="544829" h="1904">
                  <a:moveTo>
                    <a:pt x="544423" y="0"/>
                  </a:moveTo>
                  <a:lnTo>
                    <a:pt x="135851" y="0"/>
                  </a:lnTo>
                  <a:lnTo>
                    <a:pt x="135851" y="1600"/>
                  </a:lnTo>
                  <a:lnTo>
                    <a:pt x="544423" y="1600"/>
                  </a:lnTo>
                  <a:lnTo>
                    <a:pt x="544423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7" name="object 5477"/>
            <p:cNvSpPr/>
            <p:nvPr/>
          </p:nvSpPr>
          <p:spPr>
            <a:xfrm>
              <a:off x="5440921" y="3295281"/>
              <a:ext cx="546100" cy="1905"/>
            </a:xfrm>
            <a:custGeom>
              <a:avLst/>
              <a:gdLst/>
              <a:ahLst/>
              <a:cxnLst/>
              <a:rect l="l" t="t" r="r" b="b"/>
              <a:pathLst>
                <a:path w="546100" h="1904">
                  <a:moveTo>
                    <a:pt x="7752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7520" y="1600"/>
                  </a:lnTo>
                  <a:lnTo>
                    <a:pt x="77520" y="0"/>
                  </a:lnTo>
                  <a:close/>
                </a:path>
                <a:path w="546100" h="1904">
                  <a:moveTo>
                    <a:pt x="546036" y="0"/>
                  </a:moveTo>
                  <a:lnTo>
                    <a:pt x="137464" y="0"/>
                  </a:lnTo>
                  <a:lnTo>
                    <a:pt x="137464" y="1600"/>
                  </a:lnTo>
                  <a:lnTo>
                    <a:pt x="546036" y="1600"/>
                  </a:lnTo>
                  <a:lnTo>
                    <a:pt x="546036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8" name="object 5478"/>
            <p:cNvSpPr/>
            <p:nvPr/>
          </p:nvSpPr>
          <p:spPr>
            <a:xfrm>
              <a:off x="5439283" y="3293668"/>
              <a:ext cx="548005" cy="1905"/>
            </a:xfrm>
            <a:custGeom>
              <a:avLst/>
              <a:gdLst/>
              <a:ahLst/>
              <a:cxnLst/>
              <a:rect l="l" t="t" r="r" b="b"/>
              <a:pathLst>
                <a:path w="548004" h="1904">
                  <a:moveTo>
                    <a:pt x="7915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9159" y="1600"/>
                  </a:lnTo>
                  <a:lnTo>
                    <a:pt x="79159" y="0"/>
                  </a:lnTo>
                  <a:close/>
                </a:path>
                <a:path w="548004" h="1904">
                  <a:moveTo>
                    <a:pt x="547674" y="0"/>
                  </a:moveTo>
                  <a:lnTo>
                    <a:pt x="139103" y="0"/>
                  </a:lnTo>
                  <a:lnTo>
                    <a:pt x="139103" y="1600"/>
                  </a:lnTo>
                  <a:lnTo>
                    <a:pt x="547674" y="1600"/>
                  </a:lnTo>
                  <a:lnTo>
                    <a:pt x="547674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9" name="object 5479"/>
            <p:cNvSpPr/>
            <p:nvPr/>
          </p:nvSpPr>
          <p:spPr>
            <a:xfrm>
              <a:off x="5437670" y="329206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077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0772" y="1600"/>
                  </a:lnTo>
                  <a:lnTo>
                    <a:pt x="80772" y="0"/>
                  </a:lnTo>
                  <a:close/>
                </a:path>
                <a:path w="549910" h="1904">
                  <a:moveTo>
                    <a:pt x="549287" y="0"/>
                  </a:moveTo>
                  <a:lnTo>
                    <a:pt x="140716" y="0"/>
                  </a:lnTo>
                  <a:lnTo>
                    <a:pt x="140716" y="1600"/>
                  </a:lnTo>
                  <a:lnTo>
                    <a:pt x="549287" y="1600"/>
                  </a:lnTo>
                  <a:lnTo>
                    <a:pt x="549287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0" name="object 5480"/>
            <p:cNvSpPr/>
            <p:nvPr/>
          </p:nvSpPr>
          <p:spPr>
            <a:xfrm>
              <a:off x="5437670" y="329046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077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0772" y="1600"/>
                  </a:lnTo>
                  <a:lnTo>
                    <a:pt x="80772" y="0"/>
                  </a:lnTo>
                  <a:close/>
                </a:path>
                <a:path w="549910" h="1904">
                  <a:moveTo>
                    <a:pt x="549287" y="0"/>
                  </a:moveTo>
                  <a:lnTo>
                    <a:pt x="140716" y="0"/>
                  </a:lnTo>
                  <a:lnTo>
                    <a:pt x="140716" y="1600"/>
                  </a:lnTo>
                  <a:lnTo>
                    <a:pt x="549287" y="1600"/>
                  </a:lnTo>
                  <a:lnTo>
                    <a:pt x="549287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1" name="object 5481"/>
            <p:cNvSpPr/>
            <p:nvPr/>
          </p:nvSpPr>
          <p:spPr>
            <a:xfrm>
              <a:off x="5437111" y="328885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2" name="object 5482"/>
            <p:cNvSpPr/>
            <p:nvPr/>
          </p:nvSpPr>
          <p:spPr>
            <a:xfrm>
              <a:off x="5437111" y="328725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3" name="object 5483"/>
            <p:cNvSpPr/>
            <p:nvPr/>
          </p:nvSpPr>
          <p:spPr>
            <a:xfrm>
              <a:off x="5437111" y="328565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4" name="object 5484"/>
            <p:cNvSpPr/>
            <p:nvPr/>
          </p:nvSpPr>
          <p:spPr>
            <a:xfrm>
              <a:off x="5437111" y="328405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5" name="object 5485"/>
            <p:cNvSpPr/>
            <p:nvPr/>
          </p:nvSpPr>
          <p:spPr>
            <a:xfrm>
              <a:off x="5437111" y="328244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6" name="object 5486"/>
            <p:cNvSpPr/>
            <p:nvPr/>
          </p:nvSpPr>
          <p:spPr>
            <a:xfrm>
              <a:off x="5437111" y="328084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7" name="object 5487"/>
            <p:cNvSpPr/>
            <p:nvPr/>
          </p:nvSpPr>
          <p:spPr>
            <a:xfrm>
              <a:off x="5437111" y="327924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8" name="object 5488"/>
            <p:cNvSpPr/>
            <p:nvPr/>
          </p:nvSpPr>
          <p:spPr>
            <a:xfrm>
              <a:off x="5437111" y="327762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9" name="object 5489"/>
            <p:cNvSpPr/>
            <p:nvPr/>
          </p:nvSpPr>
          <p:spPr>
            <a:xfrm>
              <a:off x="5437111" y="327602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0" name="object 5490"/>
            <p:cNvSpPr/>
            <p:nvPr/>
          </p:nvSpPr>
          <p:spPr>
            <a:xfrm>
              <a:off x="5437111" y="327442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1" name="object 5491"/>
            <p:cNvSpPr/>
            <p:nvPr/>
          </p:nvSpPr>
          <p:spPr>
            <a:xfrm>
              <a:off x="5437111" y="327281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2" name="object 5492"/>
            <p:cNvSpPr/>
            <p:nvPr/>
          </p:nvSpPr>
          <p:spPr>
            <a:xfrm>
              <a:off x="5437111" y="327121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3" name="object 5493"/>
            <p:cNvSpPr/>
            <p:nvPr/>
          </p:nvSpPr>
          <p:spPr>
            <a:xfrm>
              <a:off x="5437111" y="326961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4" name="object 5494"/>
            <p:cNvSpPr/>
            <p:nvPr/>
          </p:nvSpPr>
          <p:spPr>
            <a:xfrm>
              <a:off x="5437111" y="3266401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330" y="32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141274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5" name="object 5495"/>
            <p:cNvSpPr/>
            <p:nvPr/>
          </p:nvSpPr>
          <p:spPr>
            <a:xfrm>
              <a:off x="5437111" y="326480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6" name="object 5496"/>
            <p:cNvSpPr/>
            <p:nvPr/>
          </p:nvSpPr>
          <p:spPr>
            <a:xfrm>
              <a:off x="5437111" y="326318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7" name="object 5497"/>
            <p:cNvSpPr/>
            <p:nvPr/>
          </p:nvSpPr>
          <p:spPr>
            <a:xfrm>
              <a:off x="5437111" y="3259988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330" y="32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141274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8" name="object 5498"/>
            <p:cNvSpPr/>
            <p:nvPr/>
          </p:nvSpPr>
          <p:spPr>
            <a:xfrm>
              <a:off x="5437111" y="325838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9" name="object 5499"/>
            <p:cNvSpPr/>
            <p:nvPr/>
          </p:nvSpPr>
          <p:spPr>
            <a:xfrm>
              <a:off x="5437111" y="325677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0" name="object 5500"/>
            <p:cNvSpPr/>
            <p:nvPr/>
          </p:nvSpPr>
          <p:spPr>
            <a:xfrm>
              <a:off x="5437111" y="325357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330" y="32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141274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1" name="object 5501"/>
            <p:cNvSpPr/>
            <p:nvPr/>
          </p:nvSpPr>
          <p:spPr>
            <a:xfrm>
              <a:off x="5437111" y="325196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2" name="object 5502"/>
            <p:cNvSpPr/>
            <p:nvPr/>
          </p:nvSpPr>
          <p:spPr>
            <a:xfrm>
              <a:off x="5437111" y="325036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4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4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3" name="object 5503"/>
            <p:cNvSpPr/>
            <p:nvPr/>
          </p:nvSpPr>
          <p:spPr>
            <a:xfrm>
              <a:off x="5437111" y="324876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4" name="object 5504"/>
            <p:cNvSpPr/>
            <p:nvPr/>
          </p:nvSpPr>
          <p:spPr>
            <a:xfrm>
              <a:off x="5437111" y="324714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5" name="object 5505"/>
            <p:cNvSpPr/>
            <p:nvPr/>
          </p:nvSpPr>
          <p:spPr>
            <a:xfrm>
              <a:off x="5437111" y="324554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6" name="object 5506"/>
            <p:cNvSpPr/>
            <p:nvPr/>
          </p:nvSpPr>
          <p:spPr>
            <a:xfrm>
              <a:off x="5437111" y="324394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7" name="object 5507"/>
            <p:cNvSpPr/>
            <p:nvPr/>
          </p:nvSpPr>
          <p:spPr>
            <a:xfrm>
              <a:off x="5437111" y="324233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8" name="object 5508"/>
            <p:cNvSpPr/>
            <p:nvPr/>
          </p:nvSpPr>
          <p:spPr>
            <a:xfrm>
              <a:off x="5437111" y="324073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9" name="object 5509"/>
            <p:cNvSpPr/>
            <p:nvPr/>
          </p:nvSpPr>
          <p:spPr>
            <a:xfrm>
              <a:off x="5437111" y="323753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330" y="32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141274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0" name="object 5510"/>
            <p:cNvSpPr/>
            <p:nvPr/>
          </p:nvSpPr>
          <p:spPr>
            <a:xfrm>
              <a:off x="5437111" y="323592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1" name="object 5511"/>
            <p:cNvSpPr/>
            <p:nvPr/>
          </p:nvSpPr>
          <p:spPr>
            <a:xfrm>
              <a:off x="5437111" y="3232721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330" y="3200"/>
                  </a:lnTo>
                  <a:lnTo>
                    <a:pt x="81330" y="1600"/>
                  </a:lnTo>
                  <a:lnTo>
                    <a:pt x="141274" y="1600"/>
                  </a:lnTo>
                  <a:lnTo>
                    <a:pt x="141274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2" name="object 5512"/>
            <p:cNvSpPr/>
            <p:nvPr/>
          </p:nvSpPr>
          <p:spPr>
            <a:xfrm>
              <a:off x="5437111" y="323110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3" name="object 5513"/>
            <p:cNvSpPr/>
            <p:nvPr/>
          </p:nvSpPr>
          <p:spPr>
            <a:xfrm>
              <a:off x="5437111" y="322790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4" name="object 5514"/>
            <p:cNvSpPr/>
            <p:nvPr/>
          </p:nvSpPr>
          <p:spPr>
            <a:xfrm>
              <a:off x="5437111" y="322629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5" name="object 5515"/>
            <p:cNvSpPr/>
            <p:nvPr/>
          </p:nvSpPr>
          <p:spPr>
            <a:xfrm>
              <a:off x="5437111" y="322309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6" name="object 5516"/>
            <p:cNvSpPr/>
            <p:nvPr/>
          </p:nvSpPr>
          <p:spPr>
            <a:xfrm>
              <a:off x="5437111" y="322148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7" name="object 5517"/>
            <p:cNvSpPr/>
            <p:nvPr/>
          </p:nvSpPr>
          <p:spPr>
            <a:xfrm>
              <a:off x="5437111" y="321988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8" name="object 5518"/>
            <p:cNvSpPr/>
            <p:nvPr/>
          </p:nvSpPr>
          <p:spPr>
            <a:xfrm>
              <a:off x="5437111" y="321828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9" name="object 5519"/>
            <p:cNvSpPr/>
            <p:nvPr/>
          </p:nvSpPr>
          <p:spPr>
            <a:xfrm>
              <a:off x="5437111" y="321668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0" name="object 5520"/>
            <p:cNvSpPr/>
            <p:nvPr/>
          </p:nvSpPr>
          <p:spPr>
            <a:xfrm>
              <a:off x="5437111" y="321506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1" name="object 5521"/>
            <p:cNvSpPr/>
            <p:nvPr/>
          </p:nvSpPr>
          <p:spPr>
            <a:xfrm>
              <a:off x="5437111" y="321346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2" name="object 5522"/>
            <p:cNvSpPr/>
            <p:nvPr/>
          </p:nvSpPr>
          <p:spPr>
            <a:xfrm>
              <a:off x="5437111" y="321186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3" name="object 5523"/>
            <p:cNvSpPr/>
            <p:nvPr/>
          </p:nvSpPr>
          <p:spPr>
            <a:xfrm>
              <a:off x="5437111" y="321025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4" name="object 5524"/>
            <p:cNvSpPr/>
            <p:nvPr/>
          </p:nvSpPr>
          <p:spPr>
            <a:xfrm>
              <a:off x="5437111" y="320705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5" name="object 5525"/>
            <p:cNvSpPr/>
            <p:nvPr/>
          </p:nvSpPr>
          <p:spPr>
            <a:xfrm>
              <a:off x="5437111" y="3203841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6" name="object 5526"/>
            <p:cNvSpPr/>
            <p:nvPr/>
          </p:nvSpPr>
          <p:spPr>
            <a:xfrm>
              <a:off x="5437111" y="320224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7" name="object 5527"/>
            <p:cNvSpPr/>
            <p:nvPr/>
          </p:nvSpPr>
          <p:spPr>
            <a:xfrm>
              <a:off x="5437111" y="320062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8" name="object 5528"/>
            <p:cNvSpPr/>
            <p:nvPr/>
          </p:nvSpPr>
          <p:spPr>
            <a:xfrm>
              <a:off x="5437111" y="319902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9" name="object 5529"/>
            <p:cNvSpPr/>
            <p:nvPr/>
          </p:nvSpPr>
          <p:spPr>
            <a:xfrm>
              <a:off x="5437111" y="319742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0" name="object 5530"/>
            <p:cNvSpPr/>
            <p:nvPr/>
          </p:nvSpPr>
          <p:spPr>
            <a:xfrm>
              <a:off x="5437111" y="319581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1" name="object 5531"/>
            <p:cNvSpPr/>
            <p:nvPr/>
          </p:nvSpPr>
          <p:spPr>
            <a:xfrm>
              <a:off x="5437111" y="319421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2" name="object 5532"/>
            <p:cNvSpPr/>
            <p:nvPr/>
          </p:nvSpPr>
          <p:spPr>
            <a:xfrm>
              <a:off x="5437111" y="319101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3" name="object 5533"/>
            <p:cNvSpPr/>
            <p:nvPr/>
          </p:nvSpPr>
          <p:spPr>
            <a:xfrm>
              <a:off x="5437111" y="318940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4" name="object 5534"/>
            <p:cNvSpPr/>
            <p:nvPr/>
          </p:nvSpPr>
          <p:spPr>
            <a:xfrm>
              <a:off x="5437111" y="318780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5" name="object 5535"/>
            <p:cNvSpPr/>
            <p:nvPr/>
          </p:nvSpPr>
          <p:spPr>
            <a:xfrm>
              <a:off x="5437111" y="318620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6" name="object 5536"/>
            <p:cNvSpPr/>
            <p:nvPr/>
          </p:nvSpPr>
          <p:spPr>
            <a:xfrm>
              <a:off x="5437111" y="318458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7" name="object 5537"/>
            <p:cNvSpPr/>
            <p:nvPr/>
          </p:nvSpPr>
          <p:spPr>
            <a:xfrm>
              <a:off x="5437111" y="318138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8" name="object 5538"/>
            <p:cNvSpPr/>
            <p:nvPr/>
          </p:nvSpPr>
          <p:spPr>
            <a:xfrm>
              <a:off x="5437111" y="3179775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9" name="object 5539"/>
            <p:cNvSpPr/>
            <p:nvPr/>
          </p:nvSpPr>
          <p:spPr>
            <a:xfrm>
              <a:off x="5437111" y="317817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0" name="object 5540"/>
            <p:cNvSpPr/>
            <p:nvPr/>
          </p:nvSpPr>
          <p:spPr>
            <a:xfrm>
              <a:off x="5437111" y="317657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1" name="object 5541"/>
            <p:cNvSpPr/>
            <p:nvPr/>
          </p:nvSpPr>
          <p:spPr>
            <a:xfrm>
              <a:off x="5437111" y="317496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2" name="object 5542"/>
            <p:cNvSpPr/>
            <p:nvPr/>
          </p:nvSpPr>
          <p:spPr>
            <a:xfrm>
              <a:off x="5437111" y="3171761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3" name="object 5543"/>
            <p:cNvSpPr/>
            <p:nvPr/>
          </p:nvSpPr>
          <p:spPr>
            <a:xfrm>
              <a:off x="5437111" y="317016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4" name="object 5544"/>
            <p:cNvSpPr/>
            <p:nvPr/>
          </p:nvSpPr>
          <p:spPr>
            <a:xfrm>
              <a:off x="5437111" y="316854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5" name="object 5545"/>
            <p:cNvSpPr/>
            <p:nvPr/>
          </p:nvSpPr>
          <p:spPr>
            <a:xfrm>
              <a:off x="5437111" y="316694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6" name="object 5546"/>
            <p:cNvSpPr/>
            <p:nvPr/>
          </p:nvSpPr>
          <p:spPr>
            <a:xfrm>
              <a:off x="5437111" y="316373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1612"/>
                  </a:moveTo>
                  <a:lnTo>
                    <a:pt x="0" y="1612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7" name="object 5547"/>
            <p:cNvSpPr/>
            <p:nvPr/>
          </p:nvSpPr>
          <p:spPr>
            <a:xfrm>
              <a:off x="5437111" y="316213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8" name="object 5548"/>
            <p:cNvSpPr/>
            <p:nvPr/>
          </p:nvSpPr>
          <p:spPr>
            <a:xfrm>
              <a:off x="5437111" y="316053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9" name="object 5549"/>
            <p:cNvSpPr/>
            <p:nvPr/>
          </p:nvSpPr>
          <p:spPr>
            <a:xfrm>
              <a:off x="5437111" y="315892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0" name="object 5550"/>
            <p:cNvSpPr/>
            <p:nvPr/>
          </p:nvSpPr>
          <p:spPr>
            <a:xfrm>
              <a:off x="5437111" y="3155721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1" name="object 5551"/>
            <p:cNvSpPr/>
            <p:nvPr/>
          </p:nvSpPr>
          <p:spPr>
            <a:xfrm>
              <a:off x="5437111" y="315410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2" name="object 5552"/>
            <p:cNvSpPr/>
            <p:nvPr/>
          </p:nvSpPr>
          <p:spPr>
            <a:xfrm>
              <a:off x="5437111" y="315250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3" name="object 5553"/>
            <p:cNvSpPr/>
            <p:nvPr/>
          </p:nvSpPr>
          <p:spPr>
            <a:xfrm>
              <a:off x="5437111" y="314930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4" name="object 5554"/>
            <p:cNvSpPr/>
            <p:nvPr/>
          </p:nvSpPr>
          <p:spPr>
            <a:xfrm>
              <a:off x="5437111" y="314609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5" name="object 5555"/>
            <p:cNvSpPr/>
            <p:nvPr/>
          </p:nvSpPr>
          <p:spPr>
            <a:xfrm>
              <a:off x="5437111" y="3142881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1612"/>
                  </a:moveTo>
                  <a:lnTo>
                    <a:pt x="0" y="1612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6" name="object 5556"/>
            <p:cNvSpPr/>
            <p:nvPr/>
          </p:nvSpPr>
          <p:spPr>
            <a:xfrm>
              <a:off x="5437111" y="3139680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7" name="object 5557"/>
            <p:cNvSpPr/>
            <p:nvPr/>
          </p:nvSpPr>
          <p:spPr>
            <a:xfrm>
              <a:off x="5437111" y="313646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8" name="object 5558"/>
            <p:cNvSpPr/>
            <p:nvPr/>
          </p:nvSpPr>
          <p:spPr>
            <a:xfrm>
              <a:off x="5437111" y="313325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1612"/>
                  </a:moveTo>
                  <a:lnTo>
                    <a:pt x="0" y="1612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9" name="object 5559"/>
            <p:cNvSpPr/>
            <p:nvPr/>
          </p:nvSpPr>
          <p:spPr>
            <a:xfrm>
              <a:off x="5437111" y="313005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0" name="object 5560"/>
            <p:cNvSpPr/>
            <p:nvPr/>
          </p:nvSpPr>
          <p:spPr>
            <a:xfrm>
              <a:off x="5437111" y="312844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1" name="object 5561"/>
            <p:cNvSpPr/>
            <p:nvPr/>
          </p:nvSpPr>
          <p:spPr>
            <a:xfrm>
              <a:off x="5437111" y="312684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2" name="object 5562"/>
            <p:cNvSpPr/>
            <p:nvPr/>
          </p:nvSpPr>
          <p:spPr>
            <a:xfrm>
              <a:off x="5437111" y="3123640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3" name="object 5563"/>
            <p:cNvSpPr/>
            <p:nvPr/>
          </p:nvSpPr>
          <p:spPr>
            <a:xfrm>
              <a:off x="5437111" y="312202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4" name="object 5564"/>
            <p:cNvSpPr/>
            <p:nvPr/>
          </p:nvSpPr>
          <p:spPr>
            <a:xfrm>
              <a:off x="5437111" y="312042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5" name="object 5565"/>
            <p:cNvSpPr/>
            <p:nvPr/>
          </p:nvSpPr>
          <p:spPr>
            <a:xfrm>
              <a:off x="5437111" y="311882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6" name="object 5566"/>
            <p:cNvSpPr/>
            <p:nvPr/>
          </p:nvSpPr>
          <p:spPr>
            <a:xfrm>
              <a:off x="5437111" y="311561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7" name="object 5567"/>
            <p:cNvSpPr/>
            <p:nvPr/>
          </p:nvSpPr>
          <p:spPr>
            <a:xfrm>
              <a:off x="5437111" y="311401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8" name="object 5568"/>
            <p:cNvSpPr/>
            <p:nvPr/>
          </p:nvSpPr>
          <p:spPr>
            <a:xfrm>
              <a:off x="5437111" y="311240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9" name="object 5569"/>
            <p:cNvSpPr/>
            <p:nvPr/>
          </p:nvSpPr>
          <p:spPr>
            <a:xfrm>
              <a:off x="5437111" y="311080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0" name="object 5570"/>
            <p:cNvSpPr/>
            <p:nvPr/>
          </p:nvSpPr>
          <p:spPr>
            <a:xfrm>
              <a:off x="5437111" y="3107588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1612"/>
                  </a:moveTo>
                  <a:lnTo>
                    <a:pt x="0" y="1612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1" name="object 5571"/>
            <p:cNvSpPr/>
            <p:nvPr/>
          </p:nvSpPr>
          <p:spPr>
            <a:xfrm>
              <a:off x="5437111" y="310598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2" name="object 5572"/>
            <p:cNvSpPr/>
            <p:nvPr/>
          </p:nvSpPr>
          <p:spPr>
            <a:xfrm>
              <a:off x="5437111" y="310438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3" name="object 5573"/>
            <p:cNvSpPr/>
            <p:nvPr/>
          </p:nvSpPr>
          <p:spPr>
            <a:xfrm>
              <a:off x="5437111" y="310277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4" name="object 5574"/>
            <p:cNvSpPr/>
            <p:nvPr/>
          </p:nvSpPr>
          <p:spPr>
            <a:xfrm>
              <a:off x="5437111" y="310117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5" name="object 5575"/>
            <p:cNvSpPr/>
            <p:nvPr/>
          </p:nvSpPr>
          <p:spPr>
            <a:xfrm>
              <a:off x="5437111" y="309797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6" name="object 5576"/>
            <p:cNvSpPr/>
            <p:nvPr/>
          </p:nvSpPr>
          <p:spPr>
            <a:xfrm>
              <a:off x="5437111" y="309636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7" name="object 5577"/>
            <p:cNvSpPr/>
            <p:nvPr/>
          </p:nvSpPr>
          <p:spPr>
            <a:xfrm>
              <a:off x="5437111" y="309476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8" name="object 5578"/>
            <p:cNvSpPr/>
            <p:nvPr/>
          </p:nvSpPr>
          <p:spPr>
            <a:xfrm>
              <a:off x="5437111" y="309316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9" name="object 5579"/>
            <p:cNvSpPr/>
            <p:nvPr/>
          </p:nvSpPr>
          <p:spPr>
            <a:xfrm>
              <a:off x="5437111" y="309154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0" name="object 5580"/>
            <p:cNvSpPr/>
            <p:nvPr/>
          </p:nvSpPr>
          <p:spPr>
            <a:xfrm>
              <a:off x="5437111" y="308834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1" name="object 5581"/>
            <p:cNvSpPr/>
            <p:nvPr/>
          </p:nvSpPr>
          <p:spPr>
            <a:xfrm>
              <a:off x="5437111" y="308673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2" name="object 5582"/>
            <p:cNvSpPr/>
            <p:nvPr/>
          </p:nvSpPr>
          <p:spPr>
            <a:xfrm>
              <a:off x="5437111" y="308513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3" name="object 5583"/>
            <p:cNvSpPr/>
            <p:nvPr/>
          </p:nvSpPr>
          <p:spPr>
            <a:xfrm>
              <a:off x="5437111" y="308353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4" name="object 5584"/>
            <p:cNvSpPr/>
            <p:nvPr/>
          </p:nvSpPr>
          <p:spPr>
            <a:xfrm>
              <a:off x="5437111" y="308192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5" name="object 5585"/>
            <p:cNvSpPr/>
            <p:nvPr/>
          </p:nvSpPr>
          <p:spPr>
            <a:xfrm>
              <a:off x="5437111" y="308032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6" name="object 5586"/>
            <p:cNvSpPr/>
            <p:nvPr/>
          </p:nvSpPr>
          <p:spPr>
            <a:xfrm>
              <a:off x="5437111" y="307872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7" name="object 5587"/>
            <p:cNvSpPr/>
            <p:nvPr/>
          </p:nvSpPr>
          <p:spPr>
            <a:xfrm>
              <a:off x="5437111" y="307550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1612"/>
                  </a:moveTo>
                  <a:lnTo>
                    <a:pt x="0" y="1612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8" name="object 5588"/>
            <p:cNvSpPr/>
            <p:nvPr/>
          </p:nvSpPr>
          <p:spPr>
            <a:xfrm>
              <a:off x="5437111" y="307230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9" name="object 5589"/>
            <p:cNvSpPr/>
            <p:nvPr/>
          </p:nvSpPr>
          <p:spPr>
            <a:xfrm>
              <a:off x="5437111" y="307069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0" name="object 5590"/>
            <p:cNvSpPr/>
            <p:nvPr/>
          </p:nvSpPr>
          <p:spPr>
            <a:xfrm>
              <a:off x="5437111" y="306909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1" name="object 5591"/>
            <p:cNvSpPr/>
            <p:nvPr/>
          </p:nvSpPr>
          <p:spPr>
            <a:xfrm>
              <a:off x="5437111" y="306749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2" name="object 5592"/>
            <p:cNvSpPr/>
            <p:nvPr/>
          </p:nvSpPr>
          <p:spPr>
            <a:xfrm>
              <a:off x="5437111" y="306588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3" name="object 5593"/>
            <p:cNvSpPr/>
            <p:nvPr/>
          </p:nvSpPr>
          <p:spPr>
            <a:xfrm>
              <a:off x="5437111" y="306428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4" name="object 5594"/>
            <p:cNvSpPr/>
            <p:nvPr/>
          </p:nvSpPr>
          <p:spPr>
            <a:xfrm>
              <a:off x="5437111" y="306268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5" name="object 5595"/>
            <p:cNvSpPr/>
            <p:nvPr/>
          </p:nvSpPr>
          <p:spPr>
            <a:xfrm>
              <a:off x="5437111" y="306106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6" name="object 5596"/>
            <p:cNvSpPr/>
            <p:nvPr/>
          </p:nvSpPr>
          <p:spPr>
            <a:xfrm>
              <a:off x="5437111" y="3059468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7" name="object 5597"/>
            <p:cNvSpPr/>
            <p:nvPr/>
          </p:nvSpPr>
          <p:spPr>
            <a:xfrm>
              <a:off x="5437111" y="305625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1612"/>
                  </a:moveTo>
                  <a:lnTo>
                    <a:pt x="0" y="1612"/>
                  </a:lnTo>
                  <a:lnTo>
                    <a:pt x="0" y="3213"/>
                  </a:lnTo>
                  <a:lnTo>
                    <a:pt x="549846" y="3213"/>
                  </a:lnTo>
                  <a:lnTo>
                    <a:pt x="549846" y="1612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8" name="object 5598"/>
            <p:cNvSpPr/>
            <p:nvPr/>
          </p:nvSpPr>
          <p:spPr>
            <a:xfrm>
              <a:off x="5437111" y="305465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9" name="object 5599"/>
            <p:cNvSpPr/>
            <p:nvPr/>
          </p:nvSpPr>
          <p:spPr>
            <a:xfrm>
              <a:off x="5437111" y="3051454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0" name="object 5600"/>
            <p:cNvSpPr/>
            <p:nvPr/>
          </p:nvSpPr>
          <p:spPr>
            <a:xfrm>
              <a:off x="5437111" y="304984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0" y="0"/>
                  </a:moveTo>
                  <a:lnTo>
                    <a:pt x="0" y="1600"/>
                  </a:lnTo>
                  <a:lnTo>
                    <a:pt x="549846" y="1600"/>
                  </a:lnTo>
                  <a:lnTo>
                    <a:pt x="549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1" name="object 5601"/>
            <p:cNvSpPr/>
            <p:nvPr/>
          </p:nvSpPr>
          <p:spPr>
            <a:xfrm>
              <a:off x="5437111" y="3046640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54984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2" name="object 5602"/>
            <p:cNvSpPr/>
            <p:nvPr/>
          </p:nvSpPr>
          <p:spPr>
            <a:xfrm>
              <a:off x="5437111" y="304502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3" name="object 5603"/>
            <p:cNvSpPr/>
            <p:nvPr/>
          </p:nvSpPr>
          <p:spPr>
            <a:xfrm>
              <a:off x="5437111" y="304182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330" y="32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141274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4" name="object 5604"/>
            <p:cNvSpPr/>
            <p:nvPr/>
          </p:nvSpPr>
          <p:spPr>
            <a:xfrm>
              <a:off x="5437111" y="304021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5" name="object 5605"/>
            <p:cNvSpPr/>
            <p:nvPr/>
          </p:nvSpPr>
          <p:spPr>
            <a:xfrm>
              <a:off x="5437111" y="303861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6" name="object 5606"/>
            <p:cNvSpPr/>
            <p:nvPr/>
          </p:nvSpPr>
          <p:spPr>
            <a:xfrm>
              <a:off x="5437111" y="303701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7" name="object 5607"/>
            <p:cNvSpPr/>
            <p:nvPr/>
          </p:nvSpPr>
          <p:spPr>
            <a:xfrm>
              <a:off x="5437111" y="303540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8" name="object 5608"/>
            <p:cNvSpPr/>
            <p:nvPr/>
          </p:nvSpPr>
          <p:spPr>
            <a:xfrm>
              <a:off x="5437111" y="303380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9" name="object 5609"/>
            <p:cNvSpPr/>
            <p:nvPr/>
          </p:nvSpPr>
          <p:spPr>
            <a:xfrm>
              <a:off x="5437111" y="303220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0" name="object 5610"/>
            <p:cNvSpPr/>
            <p:nvPr/>
          </p:nvSpPr>
          <p:spPr>
            <a:xfrm>
              <a:off x="5437111" y="303060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1" name="object 5611"/>
            <p:cNvSpPr/>
            <p:nvPr/>
          </p:nvSpPr>
          <p:spPr>
            <a:xfrm>
              <a:off x="5437111" y="302898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2" name="object 5612"/>
            <p:cNvSpPr/>
            <p:nvPr/>
          </p:nvSpPr>
          <p:spPr>
            <a:xfrm>
              <a:off x="5437111" y="302578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330" y="32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141274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3" name="object 5613"/>
            <p:cNvSpPr/>
            <p:nvPr/>
          </p:nvSpPr>
          <p:spPr>
            <a:xfrm>
              <a:off x="5437111" y="302417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4" name="object 5614"/>
            <p:cNvSpPr/>
            <p:nvPr/>
          </p:nvSpPr>
          <p:spPr>
            <a:xfrm>
              <a:off x="5437111" y="302257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5" name="object 5615"/>
            <p:cNvSpPr/>
            <p:nvPr/>
          </p:nvSpPr>
          <p:spPr>
            <a:xfrm>
              <a:off x="5437111" y="3019361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30" y="1612"/>
                  </a:moveTo>
                  <a:lnTo>
                    <a:pt x="0" y="1612"/>
                  </a:lnTo>
                  <a:lnTo>
                    <a:pt x="0" y="3213"/>
                  </a:lnTo>
                  <a:lnTo>
                    <a:pt x="81330" y="3213"/>
                  </a:lnTo>
                  <a:lnTo>
                    <a:pt x="81330" y="1612"/>
                  </a:lnTo>
                  <a:close/>
                </a:path>
                <a:path w="549910" h="3810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3810">
                  <a:moveTo>
                    <a:pt x="549846" y="1612"/>
                  </a:moveTo>
                  <a:lnTo>
                    <a:pt x="141274" y="1612"/>
                  </a:lnTo>
                  <a:lnTo>
                    <a:pt x="141274" y="3213"/>
                  </a:lnTo>
                  <a:lnTo>
                    <a:pt x="549846" y="3213"/>
                  </a:lnTo>
                  <a:lnTo>
                    <a:pt x="549846" y="1612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6" name="object 5616"/>
            <p:cNvSpPr/>
            <p:nvPr/>
          </p:nvSpPr>
          <p:spPr>
            <a:xfrm>
              <a:off x="5437111" y="301776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7" name="object 5617"/>
            <p:cNvSpPr/>
            <p:nvPr/>
          </p:nvSpPr>
          <p:spPr>
            <a:xfrm>
              <a:off x="5437111" y="301616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8" name="object 5618"/>
            <p:cNvSpPr/>
            <p:nvPr/>
          </p:nvSpPr>
          <p:spPr>
            <a:xfrm>
              <a:off x="5437111" y="3012947"/>
              <a:ext cx="549910" cy="3810"/>
            </a:xfrm>
            <a:custGeom>
              <a:avLst/>
              <a:gdLst/>
              <a:ahLst/>
              <a:cxnLst/>
              <a:rect l="l" t="t" r="r" b="b"/>
              <a:pathLst>
                <a:path w="549910" h="3810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81330" y="32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3810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141274" y="3200"/>
                  </a:lnTo>
                  <a:lnTo>
                    <a:pt x="549846" y="32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9" name="object 5619"/>
            <p:cNvSpPr/>
            <p:nvPr/>
          </p:nvSpPr>
          <p:spPr>
            <a:xfrm>
              <a:off x="5437111" y="301134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0" name="object 5620"/>
            <p:cNvSpPr/>
            <p:nvPr/>
          </p:nvSpPr>
          <p:spPr>
            <a:xfrm>
              <a:off x="5437111" y="300973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1" name="object 5621"/>
            <p:cNvSpPr/>
            <p:nvPr/>
          </p:nvSpPr>
          <p:spPr>
            <a:xfrm>
              <a:off x="5437111" y="300813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2" name="object 5622"/>
            <p:cNvSpPr/>
            <p:nvPr/>
          </p:nvSpPr>
          <p:spPr>
            <a:xfrm>
              <a:off x="5437111" y="300653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3" name="object 5623"/>
            <p:cNvSpPr/>
            <p:nvPr/>
          </p:nvSpPr>
          <p:spPr>
            <a:xfrm>
              <a:off x="5437111" y="300493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4" name="object 5624"/>
            <p:cNvSpPr/>
            <p:nvPr/>
          </p:nvSpPr>
          <p:spPr>
            <a:xfrm>
              <a:off x="5437111" y="300332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5" name="object 5625"/>
            <p:cNvSpPr/>
            <p:nvPr/>
          </p:nvSpPr>
          <p:spPr>
            <a:xfrm>
              <a:off x="5437111" y="300172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6" name="object 5626"/>
            <p:cNvSpPr/>
            <p:nvPr/>
          </p:nvSpPr>
          <p:spPr>
            <a:xfrm>
              <a:off x="5437111" y="300012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7" name="object 5627"/>
            <p:cNvSpPr/>
            <p:nvPr/>
          </p:nvSpPr>
          <p:spPr>
            <a:xfrm>
              <a:off x="5437111" y="299850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8" name="object 5628"/>
            <p:cNvSpPr/>
            <p:nvPr/>
          </p:nvSpPr>
          <p:spPr>
            <a:xfrm>
              <a:off x="5437111" y="299690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9" name="object 5629"/>
            <p:cNvSpPr/>
            <p:nvPr/>
          </p:nvSpPr>
          <p:spPr>
            <a:xfrm>
              <a:off x="5437111" y="2995307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0" name="object 5630"/>
            <p:cNvSpPr/>
            <p:nvPr/>
          </p:nvSpPr>
          <p:spPr>
            <a:xfrm>
              <a:off x="5437111" y="299369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1" name="object 5631"/>
            <p:cNvSpPr/>
            <p:nvPr/>
          </p:nvSpPr>
          <p:spPr>
            <a:xfrm>
              <a:off x="5437111" y="299209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2" name="object 5632"/>
            <p:cNvSpPr/>
            <p:nvPr/>
          </p:nvSpPr>
          <p:spPr>
            <a:xfrm>
              <a:off x="5437111" y="2990494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330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1330" y="1600"/>
                  </a:lnTo>
                  <a:lnTo>
                    <a:pt x="81330" y="0"/>
                  </a:lnTo>
                  <a:close/>
                </a:path>
                <a:path w="549910" h="1905">
                  <a:moveTo>
                    <a:pt x="549846" y="0"/>
                  </a:moveTo>
                  <a:lnTo>
                    <a:pt x="141274" y="0"/>
                  </a:lnTo>
                  <a:lnTo>
                    <a:pt x="141274" y="1600"/>
                  </a:lnTo>
                  <a:lnTo>
                    <a:pt x="549846" y="1600"/>
                  </a:lnTo>
                  <a:lnTo>
                    <a:pt x="549846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3" name="object 5633"/>
            <p:cNvSpPr/>
            <p:nvPr/>
          </p:nvSpPr>
          <p:spPr>
            <a:xfrm>
              <a:off x="5436870" y="2988881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1572" y="0"/>
                  </a:moveTo>
                  <a:lnTo>
                    <a:pt x="1270" y="0"/>
                  </a:lnTo>
                  <a:lnTo>
                    <a:pt x="0" y="114"/>
                  </a:lnTo>
                  <a:lnTo>
                    <a:pt x="0" y="1600"/>
                  </a:lnTo>
                  <a:lnTo>
                    <a:pt x="1270" y="1600"/>
                  </a:lnTo>
                  <a:lnTo>
                    <a:pt x="81572" y="1600"/>
                  </a:lnTo>
                  <a:lnTo>
                    <a:pt x="81572" y="0"/>
                  </a:lnTo>
                  <a:close/>
                </a:path>
                <a:path w="549910" h="1905">
                  <a:moveTo>
                    <a:pt x="549910" y="0"/>
                  </a:moveTo>
                  <a:lnTo>
                    <a:pt x="141516" y="0"/>
                  </a:lnTo>
                  <a:lnTo>
                    <a:pt x="141516" y="1600"/>
                  </a:lnTo>
                  <a:lnTo>
                    <a:pt x="549910" y="1600"/>
                  </a:lnTo>
                  <a:lnTo>
                    <a:pt x="54991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4" name="object 5634"/>
            <p:cNvSpPr/>
            <p:nvPr/>
          </p:nvSpPr>
          <p:spPr>
            <a:xfrm>
              <a:off x="5437606" y="2987280"/>
              <a:ext cx="549910" cy="1905"/>
            </a:xfrm>
            <a:custGeom>
              <a:avLst/>
              <a:gdLst/>
              <a:ahLst/>
              <a:cxnLst/>
              <a:rect l="l" t="t" r="r" b="b"/>
              <a:pathLst>
                <a:path w="549910" h="1905">
                  <a:moveTo>
                    <a:pt x="8083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80835" y="1600"/>
                  </a:lnTo>
                  <a:lnTo>
                    <a:pt x="80835" y="0"/>
                  </a:lnTo>
                  <a:close/>
                </a:path>
                <a:path w="549910" h="1905">
                  <a:moveTo>
                    <a:pt x="549351" y="0"/>
                  </a:moveTo>
                  <a:lnTo>
                    <a:pt x="140779" y="0"/>
                  </a:lnTo>
                  <a:lnTo>
                    <a:pt x="140779" y="1600"/>
                  </a:lnTo>
                  <a:lnTo>
                    <a:pt x="549351" y="1600"/>
                  </a:lnTo>
                  <a:lnTo>
                    <a:pt x="549351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5" name="object 5635"/>
            <p:cNvSpPr/>
            <p:nvPr/>
          </p:nvSpPr>
          <p:spPr>
            <a:xfrm>
              <a:off x="5439270" y="2985680"/>
              <a:ext cx="548005" cy="1905"/>
            </a:xfrm>
            <a:custGeom>
              <a:avLst/>
              <a:gdLst/>
              <a:ahLst/>
              <a:cxnLst/>
              <a:rect l="l" t="t" r="r" b="b"/>
              <a:pathLst>
                <a:path w="548004" h="1905">
                  <a:moveTo>
                    <a:pt x="79171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9171" y="1600"/>
                  </a:lnTo>
                  <a:lnTo>
                    <a:pt x="79171" y="0"/>
                  </a:lnTo>
                  <a:close/>
                </a:path>
                <a:path w="548004" h="1905">
                  <a:moveTo>
                    <a:pt x="547687" y="0"/>
                  </a:moveTo>
                  <a:lnTo>
                    <a:pt x="139115" y="0"/>
                  </a:lnTo>
                  <a:lnTo>
                    <a:pt x="139115" y="1600"/>
                  </a:lnTo>
                  <a:lnTo>
                    <a:pt x="547687" y="1600"/>
                  </a:lnTo>
                  <a:lnTo>
                    <a:pt x="547687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6" name="object 5636"/>
            <p:cNvSpPr/>
            <p:nvPr/>
          </p:nvSpPr>
          <p:spPr>
            <a:xfrm>
              <a:off x="5440946" y="2984080"/>
              <a:ext cx="546100" cy="1905"/>
            </a:xfrm>
            <a:custGeom>
              <a:avLst/>
              <a:gdLst/>
              <a:ahLst/>
              <a:cxnLst/>
              <a:rect l="l" t="t" r="r" b="b"/>
              <a:pathLst>
                <a:path w="546100" h="1905">
                  <a:moveTo>
                    <a:pt x="7749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7495" y="1600"/>
                  </a:lnTo>
                  <a:lnTo>
                    <a:pt x="77495" y="0"/>
                  </a:lnTo>
                  <a:close/>
                </a:path>
                <a:path w="546100" h="1905">
                  <a:moveTo>
                    <a:pt x="546011" y="0"/>
                  </a:moveTo>
                  <a:lnTo>
                    <a:pt x="137439" y="0"/>
                  </a:lnTo>
                  <a:lnTo>
                    <a:pt x="137439" y="1600"/>
                  </a:lnTo>
                  <a:lnTo>
                    <a:pt x="546011" y="1600"/>
                  </a:lnTo>
                  <a:lnTo>
                    <a:pt x="546011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7" name="object 5637"/>
            <p:cNvSpPr/>
            <p:nvPr/>
          </p:nvSpPr>
          <p:spPr>
            <a:xfrm>
              <a:off x="5442623" y="2980867"/>
              <a:ext cx="544830" cy="3810"/>
            </a:xfrm>
            <a:custGeom>
              <a:avLst/>
              <a:gdLst/>
              <a:ahLst/>
              <a:cxnLst/>
              <a:rect l="l" t="t" r="r" b="b"/>
              <a:pathLst>
                <a:path w="544829" h="3810">
                  <a:moveTo>
                    <a:pt x="75819" y="0"/>
                  </a:moveTo>
                  <a:lnTo>
                    <a:pt x="1663" y="0"/>
                  </a:lnTo>
                  <a:lnTo>
                    <a:pt x="1663" y="1600"/>
                  </a:lnTo>
                  <a:lnTo>
                    <a:pt x="0" y="1600"/>
                  </a:lnTo>
                  <a:lnTo>
                    <a:pt x="0" y="3200"/>
                  </a:lnTo>
                  <a:lnTo>
                    <a:pt x="75819" y="3200"/>
                  </a:lnTo>
                  <a:lnTo>
                    <a:pt x="75819" y="1600"/>
                  </a:lnTo>
                  <a:lnTo>
                    <a:pt x="75819" y="0"/>
                  </a:lnTo>
                  <a:close/>
                </a:path>
                <a:path w="544829" h="3810">
                  <a:moveTo>
                    <a:pt x="544334" y="0"/>
                  </a:moveTo>
                  <a:lnTo>
                    <a:pt x="135763" y="0"/>
                  </a:lnTo>
                  <a:lnTo>
                    <a:pt x="135763" y="1600"/>
                  </a:lnTo>
                  <a:lnTo>
                    <a:pt x="135763" y="3200"/>
                  </a:lnTo>
                  <a:lnTo>
                    <a:pt x="544334" y="3200"/>
                  </a:lnTo>
                  <a:lnTo>
                    <a:pt x="544334" y="1600"/>
                  </a:lnTo>
                  <a:lnTo>
                    <a:pt x="54433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8" name="object 5638"/>
            <p:cNvSpPr/>
            <p:nvPr/>
          </p:nvSpPr>
          <p:spPr>
            <a:xfrm>
              <a:off x="5445963" y="2979267"/>
              <a:ext cx="541020" cy="1905"/>
            </a:xfrm>
            <a:custGeom>
              <a:avLst/>
              <a:gdLst/>
              <a:ahLst/>
              <a:cxnLst/>
              <a:rect l="l" t="t" r="r" b="b"/>
              <a:pathLst>
                <a:path w="541020" h="1905">
                  <a:moveTo>
                    <a:pt x="7247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2478" y="1600"/>
                  </a:lnTo>
                  <a:lnTo>
                    <a:pt x="72478" y="0"/>
                  </a:lnTo>
                  <a:close/>
                </a:path>
                <a:path w="541020" h="1905">
                  <a:moveTo>
                    <a:pt x="540994" y="0"/>
                  </a:moveTo>
                  <a:lnTo>
                    <a:pt x="132422" y="0"/>
                  </a:lnTo>
                  <a:lnTo>
                    <a:pt x="132422" y="1600"/>
                  </a:lnTo>
                  <a:lnTo>
                    <a:pt x="540994" y="1600"/>
                  </a:lnTo>
                  <a:lnTo>
                    <a:pt x="540994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9" name="object 5639"/>
            <p:cNvSpPr/>
            <p:nvPr/>
          </p:nvSpPr>
          <p:spPr>
            <a:xfrm>
              <a:off x="5447639" y="2977654"/>
              <a:ext cx="539750" cy="1905"/>
            </a:xfrm>
            <a:custGeom>
              <a:avLst/>
              <a:gdLst/>
              <a:ahLst/>
              <a:cxnLst/>
              <a:rect l="l" t="t" r="r" b="b"/>
              <a:pathLst>
                <a:path w="539750" h="1905">
                  <a:moveTo>
                    <a:pt x="7080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70802" y="1600"/>
                  </a:lnTo>
                  <a:lnTo>
                    <a:pt x="70802" y="0"/>
                  </a:lnTo>
                  <a:close/>
                </a:path>
                <a:path w="539750" h="1905">
                  <a:moveTo>
                    <a:pt x="539318" y="0"/>
                  </a:moveTo>
                  <a:lnTo>
                    <a:pt x="130746" y="0"/>
                  </a:lnTo>
                  <a:lnTo>
                    <a:pt x="130746" y="1600"/>
                  </a:lnTo>
                  <a:lnTo>
                    <a:pt x="539318" y="1600"/>
                  </a:lnTo>
                  <a:lnTo>
                    <a:pt x="539318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0" name="object 5640"/>
            <p:cNvSpPr/>
            <p:nvPr/>
          </p:nvSpPr>
          <p:spPr>
            <a:xfrm>
              <a:off x="5449303" y="2976054"/>
              <a:ext cx="537845" cy="1905"/>
            </a:xfrm>
            <a:custGeom>
              <a:avLst/>
              <a:gdLst/>
              <a:ahLst/>
              <a:cxnLst/>
              <a:rect l="l" t="t" r="r" b="b"/>
              <a:pathLst>
                <a:path w="537845" h="1905">
                  <a:moveTo>
                    <a:pt x="69138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9138" y="1600"/>
                  </a:lnTo>
                  <a:lnTo>
                    <a:pt x="69138" y="0"/>
                  </a:lnTo>
                  <a:close/>
                </a:path>
                <a:path w="537845" h="1905">
                  <a:moveTo>
                    <a:pt x="537654" y="0"/>
                  </a:moveTo>
                  <a:lnTo>
                    <a:pt x="129082" y="0"/>
                  </a:lnTo>
                  <a:lnTo>
                    <a:pt x="129082" y="1600"/>
                  </a:lnTo>
                  <a:lnTo>
                    <a:pt x="537654" y="1600"/>
                  </a:lnTo>
                  <a:lnTo>
                    <a:pt x="537654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1" name="object 5641"/>
            <p:cNvSpPr/>
            <p:nvPr/>
          </p:nvSpPr>
          <p:spPr>
            <a:xfrm>
              <a:off x="5450979" y="2974454"/>
              <a:ext cx="536575" cy="1905"/>
            </a:xfrm>
            <a:custGeom>
              <a:avLst/>
              <a:gdLst/>
              <a:ahLst/>
              <a:cxnLst/>
              <a:rect l="l" t="t" r="r" b="b"/>
              <a:pathLst>
                <a:path w="536575" h="1905">
                  <a:moveTo>
                    <a:pt x="6746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7462" y="1600"/>
                  </a:lnTo>
                  <a:lnTo>
                    <a:pt x="67462" y="0"/>
                  </a:lnTo>
                  <a:close/>
                </a:path>
                <a:path w="536575" h="1905">
                  <a:moveTo>
                    <a:pt x="535978" y="0"/>
                  </a:moveTo>
                  <a:lnTo>
                    <a:pt x="127406" y="0"/>
                  </a:lnTo>
                  <a:lnTo>
                    <a:pt x="127406" y="1600"/>
                  </a:lnTo>
                  <a:lnTo>
                    <a:pt x="535978" y="1600"/>
                  </a:lnTo>
                  <a:lnTo>
                    <a:pt x="535978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2" name="object 5642"/>
            <p:cNvSpPr/>
            <p:nvPr/>
          </p:nvSpPr>
          <p:spPr>
            <a:xfrm>
              <a:off x="5452656" y="2972841"/>
              <a:ext cx="534670" cy="1905"/>
            </a:xfrm>
            <a:custGeom>
              <a:avLst/>
              <a:gdLst/>
              <a:ahLst/>
              <a:cxnLst/>
              <a:rect l="l" t="t" r="r" b="b"/>
              <a:pathLst>
                <a:path w="534670" h="1905">
                  <a:moveTo>
                    <a:pt x="6578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5786" y="1600"/>
                  </a:lnTo>
                  <a:lnTo>
                    <a:pt x="65786" y="0"/>
                  </a:lnTo>
                  <a:close/>
                </a:path>
                <a:path w="534670" h="1905">
                  <a:moveTo>
                    <a:pt x="534301" y="0"/>
                  </a:moveTo>
                  <a:lnTo>
                    <a:pt x="125730" y="0"/>
                  </a:lnTo>
                  <a:lnTo>
                    <a:pt x="125730" y="1600"/>
                  </a:lnTo>
                  <a:lnTo>
                    <a:pt x="534301" y="1600"/>
                  </a:lnTo>
                  <a:lnTo>
                    <a:pt x="534301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3" name="object 5643"/>
            <p:cNvSpPr/>
            <p:nvPr/>
          </p:nvSpPr>
          <p:spPr>
            <a:xfrm>
              <a:off x="5454319" y="2971240"/>
              <a:ext cx="532765" cy="1905"/>
            </a:xfrm>
            <a:custGeom>
              <a:avLst/>
              <a:gdLst/>
              <a:ahLst/>
              <a:cxnLst/>
              <a:rect l="l" t="t" r="r" b="b"/>
              <a:pathLst>
                <a:path w="532764" h="1905">
                  <a:moveTo>
                    <a:pt x="6412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4122" y="1600"/>
                  </a:lnTo>
                  <a:lnTo>
                    <a:pt x="64122" y="0"/>
                  </a:lnTo>
                  <a:close/>
                </a:path>
                <a:path w="532764" h="1905">
                  <a:moveTo>
                    <a:pt x="532638" y="0"/>
                  </a:moveTo>
                  <a:lnTo>
                    <a:pt x="124066" y="0"/>
                  </a:lnTo>
                  <a:lnTo>
                    <a:pt x="124066" y="1600"/>
                  </a:lnTo>
                  <a:lnTo>
                    <a:pt x="532638" y="1600"/>
                  </a:lnTo>
                  <a:lnTo>
                    <a:pt x="532638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4" name="object 5644"/>
            <p:cNvSpPr/>
            <p:nvPr/>
          </p:nvSpPr>
          <p:spPr>
            <a:xfrm>
              <a:off x="5455996" y="2969640"/>
              <a:ext cx="531495" cy="1905"/>
            </a:xfrm>
            <a:custGeom>
              <a:avLst/>
              <a:gdLst/>
              <a:ahLst/>
              <a:cxnLst/>
              <a:rect l="l" t="t" r="r" b="b"/>
              <a:pathLst>
                <a:path w="531495" h="1905">
                  <a:moveTo>
                    <a:pt x="6244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2445" y="1600"/>
                  </a:lnTo>
                  <a:lnTo>
                    <a:pt x="62445" y="0"/>
                  </a:lnTo>
                  <a:close/>
                </a:path>
                <a:path w="531495" h="1905">
                  <a:moveTo>
                    <a:pt x="530961" y="0"/>
                  </a:moveTo>
                  <a:lnTo>
                    <a:pt x="122389" y="0"/>
                  </a:lnTo>
                  <a:lnTo>
                    <a:pt x="122389" y="1600"/>
                  </a:lnTo>
                  <a:lnTo>
                    <a:pt x="530961" y="1600"/>
                  </a:lnTo>
                  <a:lnTo>
                    <a:pt x="530961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5" name="object 5645"/>
            <p:cNvSpPr/>
            <p:nvPr/>
          </p:nvSpPr>
          <p:spPr>
            <a:xfrm>
              <a:off x="5457672" y="2968027"/>
              <a:ext cx="529590" cy="1905"/>
            </a:xfrm>
            <a:custGeom>
              <a:avLst/>
              <a:gdLst/>
              <a:ahLst/>
              <a:cxnLst/>
              <a:rect l="l" t="t" r="r" b="b"/>
              <a:pathLst>
                <a:path w="529589" h="1905">
                  <a:moveTo>
                    <a:pt x="6076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60769" y="1600"/>
                  </a:lnTo>
                  <a:lnTo>
                    <a:pt x="60769" y="0"/>
                  </a:lnTo>
                  <a:close/>
                </a:path>
                <a:path w="529589" h="1905">
                  <a:moveTo>
                    <a:pt x="529285" y="0"/>
                  </a:moveTo>
                  <a:lnTo>
                    <a:pt x="120713" y="0"/>
                  </a:lnTo>
                  <a:lnTo>
                    <a:pt x="120713" y="1600"/>
                  </a:lnTo>
                  <a:lnTo>
                    <a:pt x="529285" y="1600"/>
                  </a:lnTo>
                  <a:lnTo>
                    <a:pt x="529285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6" name="object 5646"/>
            <p:cNvSpPr/>
            <p:nvPr/>
          </p:nvSpPr>
          <p:spPr>
            <a:xfrm>
              <a:off x="5459336" y="2966427"/>
              <a:ext cx="527685" cy="1905"/>
            </a:xfrm>
            <a:custGeom>
              <a:avLst/>
              <a:gdLst/>
              <a:ahLst/>
              <a:cxnLst/>
              <a:rect l="l" t="t" r="r" b="b"/>
              <a:pathLst>
                <a:path w="527685" h="1905">
                  <a:moveTo>
                    <a:pt x="5910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9105" y="1600"/>
                  </a:lnTo>
                  <a:lnTo>
                    <a:pt x="59105" y="0"/>
                  </a:lnTo>
                  <a:close/>
                </a:path>
                <a:path w="527685" h="1905">
                  <a:moveTo>
                    <a:pt x="527621" y="0"/>
                  </a:moveTo>
                  <a:lnTo>
                    <a:pt x="119049" y="0"/>
                  </a:lnTo>
                  <a:lnTo>
                    <a:pt x="119049" y="1600"/>
                  </a:lnTo>
                  <a:lnTo>
                    <a:pt x="527621" y="1600"/>
                  </a:lnTo>
                  <a:lnTo>
                    <a:pt x="527621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7" name="object 5647"/>
            <p:cNvSpPr/>
            <p:nvPr/>
          </p:nvSpPr>
          <p:spPr>
            <a:xfrm>
              <a:off x="5461012" y="2964827"/>
              <a:ext cx="526415" cy="1905"/>
            </a:xfrm>
            <a:custGeom>
              <a:avLst/>
              <a:gdLst/>
              <a:ahLst/>
              <a:cxnLst/>
              <a:rect l="l" t="t" r="r" b="b"/>
              <a:pathLst>
                <a:path w="526414" h="1905">
                  <a:moveTo>
                    <a:pt x="5742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7429" y="1600"/>
                  </a:lnTo>
                  <a:lnTo>
                    <a:pt x="57429" y="0"/>
                  </a:lnTo>
                  <a:close/>
                </a:path>
                <a:path w="526414" h="1905">
                  <a:moveTo>
                    <a:pt x="525945" y="0"/>
                  </a:moveTo>
                  <a:lnTo>
                    <a:pt x="117373" y="0"/>
                  </a:lnTo>
                  <a:lnTo>
                    <a:pt x="117373" y="1600"/>
                  </a:lnTo>
                  <a:lnTo>
                    <a:pt x="525945" y="1600"/>
                  </a:lnTo>
                  <a:lnTo>
                    <a:pt x="525945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8" name="object 5648"/>
            <p:cNvSpPr/>
            <p:nvPr/>
          </p:nvSpPr>
          <p:spPr>
            <a:xfrm>
              <a:off x="5462689" y="2963214"/>
              <a:ext cx="524510" cy="1905"/>
            </a:xfrm>
            <a:custGeom>
              <a:avLst/>
              <a:gdLst/>
              <a:ahLst/>
              <a:cxnLst/>
              <a:rect l="l" t="t" r="r" b="b"/>
              <a:pathLst>
                <a:path w="524510" h="1905">
                  <a:moveTo>
                    <a:pt x="5575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5753" y="1600"/>
                  </a:lnTo>
                  <a:lnTo>
                    <a:pt x="55753" y="0"/>
                  </a:lnTo>
                  <a:close/>
                </a:path>
                <a:path w="524510" h="1905">
                  <a:moveTo>
                    <a:pt x="524268" y="0"/>
                  </a:moveTo>
                  <a:lnTo>
                    <a:pt x="115697" y="0"/>
                  </a:lnTo>
                  <a:lnTo>
                    <a:pt x="115697" y="1600"/>
                  </a:lnTo>
                  <a:lnTo>
                    <a:pt x="524268" y="1600"/>
                  </a:lnTo>
                  <a:lnTo>
                    <a:pt x="524268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9" name="object 5649"/>
            <p:cNvSpPr/>
            <p:nvPr/>
          </p:nvSpPr>
          <p:spPr>
            <a:xfrm>
              <a:off x="5464353" y="2961614"/>
              <a:ext cx="522605" cy="1905"/>
            </a:xfrm>
            <a:custGeom>
              <a:avLst/>
              <a:gdLst/>
              <a:ahLst/>
              <a:cxnLst/>
              <a:rect l="l" t="t" r="r" b="b"/>
              <a:pathLst>
                <a:path w="522604" h="1905">
                  <a:moveTo>
                    <a:pt x="5408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4089" y="1600"/>
                  </a:lnTo>
                  <a:lnTo>
                    <a:pt x="54089" y="0"/>
                  </a:lnTo>
                  <a:close/>
                </a:path>
                <a:path w="522604" h="1905">
                  <a:moveTo>
                    <a:pt x="522605" y="0"/>
                  </a:moveTo>
                  <a:lnTo>
                    <a:pt x="114033" y="0"/>
                  </a:lnTo>
                  <a:lnTo>
                    <a:pt x="114033" y="1600"/>
                  </a:lnTo>
                  <a:lnTo>
                    <a:pt x="522605" y="1600"/>
                  </a:lnTo>
                  <a:lnTo>
                    <a:pt x="522605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0" name="object 5650"/>
            <p:cNvSpPr/>
            <p:nvPr/>
          </p:nvSpPr>
          <p:spPr>
            <a:xfrm>
              <a:off x="5466016" y="2960014"/>
              <a:ext cx="521334" cy="1905"/>
            </a:xfrm>
            <a:custGeom>
              <a:avLst/>
              <a:gdLst/>
              <a:ahLst/>
              <a:cxnLst/>
              <a:rect l="l" t="t" r="r" b="b"/>
              <a:pathLst>
                <a:path w="521335" h="1905">
                  <a:moveTo>
                    <a:pt x="52425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52425" y="1600"/>
                  </a:lnTo>
                  <a:lnTo>
                    <a:pt x="52425" y="0"/>
                  </a:lnTo>
                  <a:close/>
                </a:path>
                <a:path w="521335" h="1905">
                  <a:moveTo>
                    <a:pt x="520941" y="0"/>
                  </a:moveTo>
                  <a:lnTo>
                    <a:pt x="112369" y="0"/>
                  </a:lnTo>
                  <a:lnTo>
                    <a:pt x="112369" y="1600"/>
                  </a:lnTo>
                  <a:lnTo>
                    <a:pt x="520941" y="1600"/>
                  </a:lnTo>
                  <a:lnTo>
                    <a:pt x="520941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1" name="object 5651"/>
            <p:cNvSpPr/>
            <p:nvPr/>
          </p:nvSpPr>
          <p:spPr>
            <a:xfrm>
              <a:off x="5467350" y="2958413"/>
              <a:ext cx="519430" cy="1905"/>
            </a:xfrm>
            <a:custGeom>
              <a:avLst/>
              <a:gdLst/>
              <a:ahLst/>
              <a:cxnLst/>
              <a:rect l="l" t="t" r="r" b="b"/>
              <a:pathLst>
                <a:path w="519429" h="1905">
                  <a:moveTo>
                    <a:pt x="51092" y="0"/>
                  </a:moveTo>
                  <a:lnTo>
                    <a:pt x="2540" y="0"/>
                  </a:lnTo>
                  <a:lnTo>
                    <a:pt x="2540" y="723"/>
                  </a:lnTo>
                  <a:lnTo>
                    <a:pt x="0" y="723"/>
                  </a:lnTo>
                  <a:lnTo>
                    <a:pt x="0" y="1600"/>
                  </a:lnTo>
                  <a:lnTo>
                    <a:pt x="2540" y="1600"/>
                  </a:lnTo>
                  <a:lnTo>
                    <a:pt x="51092" y="1600"/>
                  </a:lnTo>
                  <a:lnTo>
                    <a:pt x="51092" y="0"/>
                  </a:lnTo>
                  <a:close/>
                </a:path>
                <a:path w="519429" h="1905">
                  <a:moveTo>
                    <a:pt x="519430" y="152"/>
                  </a:moveTo>
                  <a:lnTo>
                    <a:pt x="518160" y="152"/>
                  </a:lnTo>
                  <a:lnTo>
                    <a:pt x="518160" y="0"/>
                  </a:lnTo>
                  <a:lnTo>
                    <a:pt x="111036" y="0"/>
                  </a:lnTo>
                  <a:lnTo>
                    <a:pt x="111036" y="1600"/>
                  </a:lnTo>
                  <a:lnTo>
                    <a:pt x="518160" y="1600"/>
                  </a:lnTo>
                  <a:lnTo>
                    <a:pt x="519430" y="1600"/>
                  </a:lnTo>
                  <a:lnTo>
                    <a:pt x="519430" y="152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2" name="object 5652"/>
            <p:cNvSpPr/>
            <p:nvPr/>
          </p:nvSpPr>
          <p:spPr>
            <a:xfrm>
              <a:off x="5469369" y="2956801"/>
              <a:ext cx="516890" cy="1905"/>
            </a:xfrm>
            <a:custGeom>
              <a:avLst/>
              <a:gdLst/>
              <a:ahLst/>
              <a:cxnLst/>
              <a:rect l="l" t="t" r="r" b="b"/>
              <a:pathLst>
                <a:path w="516889" h="1905">
                  <a:moveTo>
                    <a:pt x="4907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9072" y="1600"/>
                  </a:lnTo>
                  <a:lnTo>
                    <a:pt x="49072" y="0"/>
                  </a:lnTo>
                  <a:close/>
                </a:path>
                <a:path w="516889" h="1905">
                  <a:moveTo>
                    <a:pt x="516597" y="0"/>
                  </a:moveTo>
                  <a:lnTo>
                    <a:pt x="109016" y="0"/>
                  </a:lnTo>
                  <a:lnTo>
                    <a:pt x="109016" y="1600"/>
                  </a:lnTo>
                  <a:lnTo>
                    <a:pt x="516597" y="1600"/>
                  </a:lnTo>
                  <a:lnTo>
                    <a:pt x="516597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3" name="object 5653"/>
            <p:cNvSpPr/>
            <p:nvPr/>
          </p:nvSpPr>
          <p:spPr>
            <a:xfrm>
              <a:off x="5471033" y="2955200"/>
              <a:ext cx="513715" cy="1905"/>
            </a:xfrm>
            <a:custGeom>
              <a:avLst/>
              <a:gdLst/>
              <a:ahLst/>
              <a:cxnLst/>
              <a:rect l="l" t="t" r="r" b="b"/>
              <a:pathLst>
                <a:path w="513714" h="1905">
                  <a:moveTo>
                    <a:pt x="4740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7409" y="1600"/>
                  </a:lnTo>
                  <a:lnTo>
                    <a:pt x="47409" y="0"/>
                  </a:lnTo>
                  <a:close/>
                </a:path>
                <a:path w="513714" h="1905">
                  <a:moveTo>
                    <a:pt x="513194" y="0"/>
                  </a:moveTo>
                  <a:lnTo>
                    <a:pt x="107353" y="0"/>
                  </a:lnTo>
                  <a:lnTo>
                    <a:pt x="107353" y="1600"/>
                  </a:lnTo>
                  <a:lnTo>
                    <a:pt x="513194" y="1600"/>
                  </a:lnTo>
                  <a:lnTo>
                    <a:pt x="513194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4" name="object 5654"/>
            <p:cNvSpPr/>
            <p:nvPr/>
          </p:nvSpPr>
          <p:spPr>
            <a:xfrm>
              <a:off x="5472709" y="2953600"/>
              <a:ext cx="509905" cy="1905"/>
            </a:xfrm>
            <a:custGeom>
              <a:avLst/>
              <a:gdLst/>
              <a:ahLst/>
              <a:cxnLst/>
              <a:rect l="l" t="t" r="r" b="b"/>
              <a:pathLst>
                <a:path w="509904" h="1905">
                  <a:moveTo>
                    <a:pt x="4573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5732" y="1600"/>
                  </a:lnTo>
                  <a:lnTo>
                    <a:pt x="45732" y="0"/>
                  </a:lnTo>
                  <a:close/>
                </a:path>
                <a:path w="509904" h="1905">
                  <a:moveTo>
                    <a:pt x="509790" y="0"/>
                  </a:moveTo>
                  <a:lnTo>
                    <a:pt x="105676" y="0"/>
                  </a:lnTo>
                  <a:lnTo>
                    <a:pt x="105676" y="1600"/>
                  </a:lnTo>
                  <a:lnTo>
                    <a:pt x="509790" y="1600"/>
                  </a:lnTo>
                  <a:lnTo>
                    <a:pt x="50979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5" name="object 5655"/>
            <p:cNvSpPr/>
            <p:nvPr/>
          </p:nvSpPr>
          <p:spPr>
            <a:xfrm>
              <a:off x="5474385" y="2951987"/>
              <a:ext cx="506730" cy="1905"/>
            </a:xfrm>
            <a:custGeom>
              <a:avLst/>
              <a:gdLst/>
              <a:ahLst/>
              <a:cxnLst/>
              <a:rect l="l" t="t" r="r" b="b"/>
              <a:pathLst>
                <a:path w="506729" h="1905">
                  <a:moveTo>
                    <a:pt x="4405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4056" y="1600"/>
                  </a:lnTo>
                  <a:lnTo>
                    <a:pt x="44056" y="0"/>
                  </a:lnTo>
                  <a:close/>
                </a:path>
                <a:path w="506729" h="1905">
                  <a:moveTo>
                    <a:pt x="506361" y="0"/>
                  </a:moveTo>
                  <a:lnTo>
                    <a:pt x="104000" y="0"/>
                  </a:lnTo>
                  <a:lnTo>
                    <a:pt x="104000" y="1600"/>
                  </a:lnTo>
                  <a:lnTo>
                    <a:pt x="506361" y="1600"/>
                  </a:lnTo>
                  <a:lnTo>
                    <a:pt x="506361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6" name="object 5656"/>
            <p:cNvSpPr/>
            <p:nvPr/>
          </p:nvSpPr>
          <p:spPr>
            <a:xfrm>
              <a:off x="5476049" y="2950387"/>
              <a:ext cx="503555" cy="1905"/>
            </a:xfrm>
            <a:custGeom>
              <a:avLst/>
              <a:gdLst/>
              <a:ahLst/>
              <a:cxnLst/>
              <a:rect l="l" t="t" r="r" b="b"/>
              <a:pathLst>
                <a:path w="503554" h="1905">
                  <a:moveTo>
                    <a:pt x="42392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2392" y="1600"/>
                  </a:lnTo>
                  <a:lnTo>
                    <a:pt x="42392" y="0"/>
                  </a:lnTo>
                  <a:close/>
                </a:path>
                <a:path w="503554" h="1905">
                  <a:moveTo>
                    <a:pt x="502970" y="0"/>
                  </a:moveTo>
                  <a:lnTo>
                    <a:pt x="102336" y="0"/>
                  </a:lnTo>
                  <a:lnTo>
                    <a:pt x="102336" y="1600"/>
                  </a:lnTo>
                  <a:lnTo>
                    <a:pt x="502970" y="1600"/>
                  </a:lnTo>
                  <a:lnTo>
                    <a:pt x="50297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7" name="object 5657"/>
            <p:cNvSpPr/>
            <p:nvPr/>
          </p:nvSpPr>
          <p:spPr>
            <a:xfrm>
              <a:off x="5477725" y="2948787"/>
              <a:ext cx="499745" cy="1905"/>
            </a:xfrm>
            <a:custGeom>
              <a:avLst/>
              <a:gdLst/>
              <a:ahLst/>
              <a:cxnLst/>
              <a:rect l="l" t="t" r="r" b="b"/>
              <a:pathLst>
                <a:path w="499745" h="1905">
                  <a:moveTo>
                    <a:pt x="4071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40716" y="1600"/>
                  </a:lnTo>
                  <a:lnTo>
                    <a:pt x="40716" y="0"/>
                  </a:lnTo>
                  <a:close/>
                </a:path>
                <a:path w="499745" h="1905">
                  <a:moveTo>
                    <a:pt x="499554" y="0"/>
                  </a:moveTo>
                  <a:lnTo>
                    <a:pt x="100660" y="0"/>
                  </a:lnTo>
                  <a:lnTo>
                    <a:pt x="100660" y="1600"/>
                  </a:lnTo>
                  <a:lnTo>
                    <a:pt x="499554" y="1600"/>
                  </a:lnTo>
                  <a:lnTo>
                    <a:pt x="499554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8" name="object 5658"/>
            <p:cNvSpPr/>
            <p:nvPr/>
          </p:nvSpPr>
          <p:spPr>
            <a:xfrm>
              <a:off x="5479402" y="2947174"/>
              <a:ext cx="496570" cy="1905"/>
            </a:xfrm>
            <a:custGeom>
              <a:avLst/>
              <a:gdLst/>
              <a:ahLst/>
              <a:cxnLst/>
              <a:rect l="l" t="t" r="r" b="b"/>
              <a:pathLst>
                <a:path w="496570" h="1905">
                  <a:moveTo>
                    <a:pt x="3903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9039" y="1600"/>
                  </a:lnTo>
                  <a:lnTo>
                    <a:pt x="39039" y="0"/>
                  </a:lnTo>
                  <a:close/>
                </a:path>
                <a:path w="496570" h="1905">
                  <a:moveTo>
                    <a:pt x="496138" y="0"/>
                  </a:moveTo>
                  <a:lnTo>
                    <a:pt x="98983" y="0"/>
                  </a:lnTo>
                  <a:lnTo>
                    <a:pt x="98983" y="1600"/>
                  </a:lnTo>
                  <a:lnTo>
                    <a:pt x="496138" y="1600"/>
                  </a:lnTo>
                  <a:lnTo>
                    <a:pt x="496138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9" name="object 5659"/>
            <p:cNvSpPr/>
            <p:nvPr/>
          </p:nvSpPr>
          <p:spPr>
            <a:xfrm>
              <a:off x="5481066" y="2945574"/>
              <a:ext cx="492759" cy="1905"/>
            </a:xfrm>
            <a:custGeom>
              <a:avLst/>
              <a:gdLst/>
              <a:ahLst/>
              <a:cxnLst/>
              <a:rect l="l" t="t" r="r" b="b"/>
              <a:pathLst>
                <a:path w="492760" h="1905">
                  <a:moveTo>
                    <a:pt x="3737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7376" y="1600"/>
                  </a:lnTo>
                  <a:lnTo>
                    <a:pt x="37376" y="0"/>
                  </a:lnTo>
                  <a:close/>
                </a:path>
                <a:path w="492760" h="1905">
                  <a:moveTo>
                    <a:pt x="492747" y="0"/>
                  </a:moveTo>
                  <a:lnTo>
                    <a:pt x="97320" y="0"/>
                  </a:lnTo>
                  <a:lnTo>
                    <a:pt x="97320" y="1600"/>
                  </a:lnTo>
                  <a:lnTo>
                    <a:pt x="492747" y="1600"/>
                  </a:lnTo>
                  <a:lnTo>
                    <a:pt x="492747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0" name="object 5660"/>
            <p:cNvSpPr/>
            <p:nvPr/>
          </p:nvSpPr>
          <p:spPr>
            <a:xfrm>
              <a:off x="5482742" y="2943973"/>
              <a:ext cx="489584" cy="1905"/>
            </a:xfrm>
            <a:custGeom>
              <a:avLst/>
              <a:gdLst/>
              <a:ahLst/>
              <a:cxnLst/>
              <a:rect l="l" t="t" r="r" b="b"/>
              <a:pathLst>
                <a:path w="489585" h="1905">
                  <a:moveTo>
                    <a:pt x="3569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5699" y="1600"/>
                  </a:lnTo>
                  <a:lnTo>
                    <a:pt x="35699" y="0"/>
                  </a:lnTo>
                  <a:close/>
                </a:path>
                <a:path w="489585" h="1905">
                  <a:moveTo>
                    <a:pt x="489331" y="0"/>
                  </a:moveTo>
                  <a:lnTo>
                    <a:pt x="95643" y="0"/>
                  </a:lnTo>
                  <a:lnTo>
                    <a:pt x="95643" y="1600"/>
                  </a:lnTo>
                  <a:lnTo>
                    <a:pt x="489331" y="1600"/>
                  </a:lnTo>
                  <a:lnTo>
                    <a:pt x="489331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1" name="object 5661"/>
            <p:cNvSpPr/>
            <p:nvPr/>
          </p:nvSpPr>
          <p:spPr>
            <a:xfrm>
              <a:off x="5484418" y="2942361"/>
              <a:ext cx="486409" cy="1905"/>
            </a:xfrm>
            <a:custGeom>
              <a:avLst/>
              <a:gdLst/>
              <a:ahLst/>
              <a:cxnLst/>
              <a:rect l="l" t="t" r="r" b="b"/>
              <a:pathLst>
                <a:path w="486410" h="1905">
                  <a:moveTo>
                    <a:pt x="3402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4023" y="1600"/>
                  </a:lnTo>
                  <a:lnTo>
                    <a:pt x="34023" y="0"/>
                  </a:lnTo>
                  <a:close/>
                </a:path>
                <a:path w="486410" h="1905">
                  <a:moveTo>
                    <a:pt x="485914" y="0"/>
                  </a:moveTo>
                  <a:lnTo>
                    <a:pt x="93967" y="0"/>
                  </a:lnTo>
                  <a:lnTo>
                    <a:pt x="93967" y="1600"/>
                  </a:lnTo>
                  <a:lnTo>
                    <a:pt x="485914" y="1600"/>
                  </a:lnTo>
                  <a:lnTo>
                    <a:pt x="485914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2" name="object 5662"/>
            <p:cNvSpPr/>
            <p:nvPr/>
          </p:nvSpPr>
          <p:spPr>
            <a:xfrm>
              <a:off x="5486082" y="2940760"/>
              <a:ext cx="482600" cy="1905"/>
            </a:xfrm>
            <a:custGeom>
              <a:avLst/>
              <a:gdLst/>
              <a:ahLst/>
              <a:cxnLst/>
              <a:rect l="l" t="t" r="r" b="b"/>
              <a:pathLst>
                <a:path w="482600" h="1905">
                  <a:moveTo>
                    <a:pt x="32359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2359" y="1600"/>
                  </a:lnTo>
                  <a:lnTo>
                    <a:pt x="32359" y="0"/>
                  </a:lnTo>
                  <a:close/>
                </a:path>
                <a:path w="482600" h="1905">
                  <a:moveTo>
                    <a:pt x="482511" y="0"/>
                  </a:moveTo>
                  <a:lnTo>
                    <a:pt x="92303" y="0"/>
                  </a:lnTo>
                  <a:lnTo>
                    <a:pt x="92303" y="1600"/>
                  </a:lnTo>
                  <a:lnTo>
                    <a:pt x="482511" y="1600"/>
                  </a:lnTo>
                  <a:lnTo>
                    <a:pt x="482511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3" name="object 5663"/>
            <p:cNvSpPr/>
            <p:nvPr/>
          </p:nvSpPr>
          <p:spPr>
            <a:xfrm>
              <a:off x="5487759" y="2939160"/>
              <a:ext cx="479425" cy="1905"/>
            </a:xfrm>
            <a:custGeom>
              <a:avLst/>
              <a:gdLst/>
              <a:ahLst/>
              <a:cxnLst/>
              <a:rect l="l" t="t" r="r" b="b"/>
              <a:pathLst>
                <a:path w="479425" h="1905">
                  <a:moveTo>
                    <a:pt x="30683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30683" y="1600"/>
                  </a:lnTo>
                  <a:lnTo>
                    <a:pt x="30683" y="0"/>
                  </a:lnTo>
                  <a:close/>
                </a:path>
                <a:path w="479425" h="1905">
                  <a:moveTo>
                    <a:pt x="479107" y="0"/>
                  </a:moveTo>
                  <a:lnTo>
                    <a:pt x="90627" y="0"/>
                  </a:lnTo>
                  <a:lnTo>
                    <a:pt x="90627" y="1600"/>
                  </a:lnTo>
                  <a:lnTo>
                    <a:pt x="479107" y="1600"/>
                  </a:lnTo>
                  <a:lnTo>
                    <a:pt x="479107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4" name="object 5664"/>
            <p:cNvSpPr/>
            <p:nvPr/>
          </p:nvSpPr>
          <p:spPr>
            <a:xfrm>
              <a:off x="5489435" y="2937547"/>
              <a:ext cx="476250" cy="1905"/>
            </a:xfrm>
            <a:custGeom>
              <a:avLst/>
              <a:gdLst/>
              <a:ahLst/>
              <a:cxnLst/>
              <a:rect l="l" t="t" r="r" b="b"/>
              <a:pathLst>
                <a:path w="476250" h="1905">
                  <a:moveTo>
                    <a:pt x="29006" y="0"/>
                  </a:moveTo>
                  <a:lnTo>
                    <a:pt x="0" y="0"/>
                  </a:lnTo>
                  <a:lnTo>
                    <a:pt x="0" y="1600"/>
                  </a:lnTo>
                  <a:lnTo>
                    <a:pt x="29006" y="1600"/>
                  </a:lnTo>
                  <a:lnTo>
                    <a:pt x="29006" y="0"/>
                  </a:lnTo>
                  <a:close/>
                </a:path>
                <a:path w="476250" h="1905">
                  <a:moveTo>
                    <a:pt x="475678" y="0"/>
                  </a:moveTo>
                  <a:lnTo>
                    <a:pt x="88950" y="0"/>
                  </a:lnTo>
                  <a:lnTo>
                    <a:pt x="88950" y="1600"/>
                  </a:lnTo>
                  <a:lnTo>
                    <a:pt x="475678" y="1600"/>
                  </a:lnTo>
                  <a:lnTo>
                    <a:pt x="475678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5" name="object 5665"/>
            <p:cNvSpPr/>
            <p:nvPr/>
          </p:nvSpPr>
          <p:spPr>
            <a:xfrm>
              <a:off x="5491107" y="2935947"/>
              <a:ext cx="472440" cy="1905"/>
            </a:xfrm>
            <a:custGeom>
              <a:avLst/>
              <a:gdLst/>
              <a:ahLst/>
              <a:cxnLst/>
              <a:rect l="l" t="t" r="r" b="b"/>
              <a:pathLst>
                <a:path w="472439" h="1905">
                  <a:moveTo>
                    <a:pt x="0" y="1600"/>
                  </a:moveTo>
                  <a:lnTo>
                    <a:pt x="472283" y="1600"/>
                  </a:lnTo>
                  <a:lnTo>
                    <a:pt x="470551" y="0"/>
                  </a:lnTo>
                  <a:lnTo>
                    <a:pt x="1667" y="0"/>
                  </a:lnTo>
                  <a:lnTo>
                    <a:pt x="0" y="160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6" name="object 5666"/>
            <p:cNvSpPr/>
            <p:nvPr/>
          </p:nvSpPr>
          <p:spPr>
            <a:xfrm>
              <a:off x="5437111" y="2935274"/>
              <a:ext cx="549910" cy="411480"/>
            </a:xfrm>
            <a:custGeom>
              <a:avLst/>
              <a:gdLst/>
              <a:ahLst/>
              <a:cxnLst/>
              <a:rect l="l" t="t" r="r" b="b"/>
              <a:pathLst>
                <a:path w="549910" h="411479">
                  <a:moveTo>
                    <a:pt x="55664" y="411327"/>
                  </a:moveTo>
                  <a:lnTo>
                    <a:pt x="524548" y="411327"/>
                  </a:lnTo>
                  <a:lnTo>
                    <a:pt x="549846" y="387959"/>
                  </a:lnTo>
                  <a:lnTo>
                    <a:pt x="549846" y="24041"/>
                  </a:lnTo>
                  <a:lnTo>
                    <a:pt x="524548" y="673"/>
                  </a:lnTo>
                  <a:lnTo>
                    <a:pt x="55664" y="673"/>
                  </a:lnTo>
                  <a:lnTo>
                    <a:pt x="0" y="54089"/>
                  </a:lnTo>
                  <a:lnTo>
                    <a:pt x="0" y="356234"/>
                  </a:lnTo>
                  <a:lnTo>
                    <a:pt x="55664" y="411327"/>
                  </a:lnTo>
                  <a:close/>
                </a:path>
                <a:path w="549910" h="411479">
                  <a:moveTo>
                    <a:pt x="15392" y="0"/>
                  </a:moveTo>
                  <a:lnTo>
                    <a:pt x="60070" y="0"/>
                  </a:lnTo>
                  <a:lnTo>
                    <a:pt x="59867" y="410387"/>
                  </a:lnTo>
                  <a:lnTo>
                    <a:pt x="15392" y="41038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7" name="object 5667"/>
            <p:cNvSpPr/>
            <p:nvPr/>
          </p:nvSpPr>
          <p:spPr>
            <a:xfrm>
              <a:off x="5518442" y="2936138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0"/>
                  </a:moveTo>
                  <a:lnTo>
                    <a:pt x="0" y="111556"/>
                  </a:lnTo>
                  <a:lnTo>
                    <a:pt x="59944" y="111556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8" name="object 5668"/>
            <p:cNvSpPr/>
            <p:nvPr/>
          </p:nvSpPr>
          <p:spPr>
            <a:xfrm>
              <a:off x="5518442" y="2936138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111556"/>
                  </a:moveTo>
                  <a:lnTo>
                    <a:pt x="0" y="0"/>
                  </a:lnTo>
                  <a:lnTo>
                    <a:pt x="59944" y="0"/>
                  </a:lnTo>
                  <a:lnTo>
                    <a:pt x="59944" y="111556"/>
                  </a:lnTo>
                  <a:lnTo>
                    <a:pt x="0" y="1115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9" name="object 5669"/>
            <p:cNvSpPr/>
            <p:nvPr/>
          </p:nvSpPr>
          <p:spPr>
            <a:xfrm>
              <a:off x="5518442" y="3234105"/>
              <a:ext cx="60325" cy="111760"/>
            </a:xfrm>
            <a:custGeom>
              <a:avLst/>
              <a:gdLst/>
              <a:ahLst/>
              <a:cxnLst/>
              <a:rect l="l" t="t" r="r" b="b"/>
              <a:pathLst>
                <a:path w="60325" h="111760">
                  <a:moveTo>
                    <a:pt x="0" y="0"/>
                  </a:moveTo>
                  <a:lnTo>
                    <a:pt x="0" y="111556"/>
                  </a:lnTo>
                  <a:lnTo>
                    <a:pt x="59944" y="111556"/>
                  </a:lnTo>
                  <a:lnTo>
                    <a:pt x="59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0" name="object 5670"/>
            <p:cNvSpPr/>
            <p:nvPr/>
          </p:nvSpPr>
          <p:spPr>
            <a:xfrm>
              <a:off x="5518264" y="2935947"/>
              <a:ext cx="436880" cy="410845"/>
            </a:xfrm>
            <a:custGeom>
              <a:avLst/>
              <a:gdLst/>
              <a:ahLst/>
              <a:cxnLst/>
              <a:rect l="l" t="t" r="r" b="b"/>
              <a:pathLst>
                <a:path w="436879" h="410845">
                  <a:moveTo>
                    <a:pt x="177" y="409714"/>
                  </a:moveTo>
                  <a:lnTo>
                    <a:pt x="177" y="298157"/>
                  </a:lnTo>
                  <a:lnTo>
                    <a:pt x="60121" y="298157"/>
                  </a:lnTo>
                  <a:lnTo>
                    <a:pt x="60121" y="409714"/>
                  </a:lnTo>
                  <a:lnTo>
                    <a:pt x="177" y="409714"/>
                  </a:lnTo>
                  <a:close/>
                </a:path>
                <a:path w="436879" h="410845">
                  <a:moveTo>
                    <a:pt x="60109" y="111747"/>
                  </a:moveTo>
                  <a:lnTo>
                    <a:pt x="60109" y="296430"/>
                  </a:lnTo>
                </a:path>
                <a:path w="436879" h="410845">
                  <a:moveTo>
                    <a:pt x="0" y="110820"/>
                  </a:moveTo>
                  <a:lnTo>
                    <a:pt x="0" y="295503"/>
                  </a:lnTo>
                </a:path>
                <a:path w="436879" h="410845">
                  <a:moveTo>
                    <a:pt x="436664" y="410654"/>
                  </a:moveTo>
                  <a:lnTo>
                    <a:pt x="43666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671" name="object 5671"/>
          <p:cNvSpPr txBox="1"/>
          <p:nvPr/>
        </p:nvSpPr>
        <p:spPr>
          <a:xfrm>
            <a:off x="4778270" y="3849920"/>
            <a:ext cx="6432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07365" algn="l"/>
              </a:tabLst>
            </a:pPr>
            <a:r>
              <a:rPr dirty="0" sz="1800" spc="-50">
                <a:latin typeface="Arial"/>
                <a:cs typeface="Arial"/>
              </a:rPr>
              <a:t>2</a:t>
            </a:r>
            <a:r>
              <a:rPr dirty="0" sz="1800">
                <a:latin typeface="Arial"/>
                <a:cs typeface="Arial"/>
              </a:rPr>
              <a:t>	</a:t>
            </a:r>
            <a:r>
              <a:rPr dirty="0" sz="1800" spc="-50"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5676" name="object 5676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5677" name="object 5677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  <p:sp>
        <p:nvSpPr>
          <p:cNvPr id="5672" name="object 5672"/>
          <p:cNvSpPr txBox="1"/>
          <p:nvPr/>
        </p:nvSpPr>
        <p:spPr>
          <a:xfrm>
            <a:off x="2734779" y="3837210"/>
            <a:ext cx="73088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595630" algn="l"/>
              </a:tabLst>
            </a:pPr>
            <a:r>
              <a:rPr dirty="0" sz="1800" spc="-25">
                <a:latin typeface="Arial"/>
                <a:cs typeface="Arial"/>
              </a:rPr>
              <a:t>14</a:t>
            </a:r>
            <a:r>
              <a:rPr dirty="0" sz="1800">
                <a:latin typeface="Arial"/>
                <a:cs typeface="Arial"/>
              </a:rPr>
              <a:t>	</a:t>
            </a:r>
            <a:r>
              <a:rPr dirty="0" sz="1800" spc="-50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</p:txBody>
      </p:sp>
      <p:sp>
        <p:nvSpPr>
          <p:cNvPr id="5673" name="object 5673"/>
          <p:cNvSpPr txBox="1"/>
          <p:nvPr/>
        </p:nvSpPr>
        <p:spPr>
          <a:xfrm>
            <a:off x="5707726" y="3837210"/>
            <a:ext cx="27051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latin typeface="Arial"/>
                <a:cs typeface="Arial"/>
              </a:rPr>
              <a:t>12</a:t>
            </a:r>
            <a:endParaRPr sz="1800">
              <a:latin typeface="Arial"/>
              <a:cs typeface="Arial"/>
            </a:endParaRPr>
          </a:p>
        </p:txBody>
      </p:sp>
      <p:sp>
        <p:nvSpPr>
          <p:cNvPr id="5674" name="object 5674"/>
          <p:cNvSpPr txBox="1"/>
          <p:nvPr/>
        </p:nvSpPr>
        <p:spPr>
          <a:xfrm>
            <a:off x="3811921" y="3849920"/>
            <a:ext cx="1504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5675" name="object 5675"/>
          <p:cNvSpPr txBox="1"/>
          <p:nvPr/>
        </p:nvSpPr>
        <p:spPr>
          <a:xfrm>
            <a:off x="4295668" y="3837210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825798" y="4800752"/>
            <a:ext cx="904240" cy="1511935"/>
            <a:chOff x="3825798" y="4800752"/>
            <a:chExt cx="904240" cy="1511935"/>
          </a:xfrm>
        </p:grpSpPr>
        <p:sp>
          <p:nvSpPr>
            <p:cNvPr id="3" name="object 3"/>
            <p:cNvSpPr/>
            <p:nvPr/>
          </p:nvSpPr>
          <p:spPr>
            <a:xfrm>
              <a:off x="4043552" y="4800752"/>
              <a:ext cx="687070" cy="1511300"/>
            </a:xfrm>
            <a:custGeom>
              <a:avLst/>
              <a:gdLst/>
              <a:ahLst/>
              <a:cxnLst/>
              <a:rect l="l" t="t" r="r" b="b"/>
              <a:pathLst>
                <a:path w="687070" h="1511300">
                  <a:moveTo>
                    <a:pt x="0" y="638111"/>
                  </a:moveTo>
                  <a:lnTo>
                    <a:pt x="24002" y="643115"/>
                  </a:lnTo>
                  <a:lnTo>
                    <a:pt x="45567" y="688454"/>
                  </a:lnTo>
                  <a:lnTo>
                    <a:pt x="46710" y="822782"/>
                  </a:lnTo>
                  <a:lnTo>
                    <a:pt x="23990" y="868768"/>
                  </a:lnTo>
                  <a:lnTo>
                    <a:pt x="0" y="873125"/>
                  </a:lnTo>
                  <a:lnTo>
                    <a:pt x="92722" y="873201"/>
                  </a:lnTo>
                  <a:lnTo>
                    <a:pt x="92735" y="943673"/>
                  </a:lnTo>
                  <a:lnTo>
                    <a:pt x="406793" y="943914"/>
                  </a:lnTo>
                  <a:lnTo>
                    <a:pt x="407593" y="970076"/>
                  </a:lnTo>
                  <a:lnTo>
                    <a:pt x="385457" y="970546"/>
                  </a:lnTo>
                  <a:lnTo>
                    <a:pt x="385457" y="1000772"/>
                  </a:lnTo>
                  <a:lnTo>
                    <a:pt x="398576" y="1000772"/>
                  </a:lnTo>
                  <a:lnTo>
                    <a:pt x="398576" y="1491716"/>
                  </a:lnTo>
                  <a:lnTo>
                    <a:pt x="380288" y="1511223"/>
                  </a:lnTo>
                  <a:lnTo>
                    <a:pt x="686485" y="1511223"/>
                  </a:lnTo>
                  <a:lnTo>
                    <a:pt x="668197" y="1491716"/>
                  </a:lnTo>
                  <a:lnTo>
                    <a:pt x="668197" y="1108240"/>
                  </a:lnTo>
                  <a:lnTo>
                    <a:pt x="564870" y="1108240"/>
                  </a:lnTo>
                  <a:lnTo>
                    <a:pt x="564870" y="1002245"/>
                  </a:lnTo>
                  <a:lnTo>
                    <a:pt x="627811" y="1000772"/>
                  </a:lnTo>
                  <a:lnTo>
                    <a:pt x="627811" y="984529"/>
                  </a:lnTo>
                  <a:lnTo>
                    <a:pt x="567905" y="967371"/>
                  </a:lnTo>
                  <a:lnTo>
                    <a:pt x="558774" y="940981"/>
                  </a:lnTo>
                  <a:lnTo>
                    <a:pt x="549630" y="968286"/>
                  </a:lnTo>
                  <a:lnTo>
                    <a:pt x="530936" y="961021"/>
                  </a:lnTo>
                  <a:lnTo>
                    <a:pt x="531113" y="860856"/>
                  </a:lnTo>
                  <a:lnTo>
                    <a:pt x="518172" y="861288"/>
                  </a:lnTo>
                  <a:lnTo>
                    <a:pt x="505993" y="879576"/>
                  </a:lnTo>
                  <a:lnTo>
                    <a:pt x="473862" y="974572"/>
                  </a:lnTo>
                  <a:lnTo>
                    <a:pt x="453402" y="974572"/>
                  </a:lnTo>
                  <a:lnTo>
                    <a:pt x="453402" y="917473"/>
                  </a:lnTo>
                  <a:lnTo>
                    <a:pt x="438988" y="917473"/>
                  </a:lnTo>
                  <a:lnTo>
                    <a:pt x="506082" y="857034"/>
                  </a:lnTo>
                  <a:lnTo>
                    <a:pt x="505993" y="654862"/>
                  </a:lnTo>
                  <a:lnTo>
                    <a:pt x="438988" y="594423"/>
                  </a:lnTo>
                  <a:lnTo>
                    <a:pt x="453402" y="594423"/>
                  </a:lnTo>
                  <a:lnTo>
                    <a:pt x="453402" y="537324"/>
                  </a:lnTo>
                  <a:lnTo>
                    <a:pt x="473862" y="537324"/>
                  </a:lnTo>
                  <a:lnTo>
                    <a:pt x="505993" y="632320"/>
                  </a:lnTo>
                  <a:lnTo>
                    <a:pt x="505993" y="652691"/>
                  </a:lnTo>
                  <a:lnTo>
                    <a:pt x="531113" y="647979"/>
                  </a:lnTo>
                  <a:lnTo>
                    <a:pt x="530936" y="550875"/>
                  </a:lnTo>
                  <a:lnTo>
                    <a:pt x="549630" y="543610"/>
                  </a:lnTo>
                  <a:lnTo>
                    <a:pt x="558774" y="570903"/>
                  </a:lnTo>
                  <a:lnTo>
                    <a:pt x="567905" y="544525"/>
                  </a:lnTo>
                  <a:lnTo>
                    <a:pt x="627811" y="527367"/>
                  </a:lnTo>
                  <a:lnTo>
                    <a:pt x="627811" y="510463"/>
                  </a:lnTo>
                  <a:lnTo>
                    <a:pt x="385457" y="510451"/>
                  </a:lnTo>
                  <a:lnTo>
                    <a:pt x="385457" y="540677"/>
                  </a:lnTo>
                  <a:lnTo>
                    <a:pt x="406793" y="540918"/>
                  </a:lnTo>
                  <a:lnTo>
                    <a:pt x="406793" y="567550"/>
                  </a:lnTo>
                  <a:lnTo>
                    <a:pt x="328802" y="567550"/>
                  </a:lnTo>
                  <a:lnTo>
                    <a:pt x="328802" y="402996"/>
                  </a:lnTo>
                  <a:lnTo>
                    <a:pt x="369188" y="402996"/>
                  </a:lnTo>
                  <a:lnTo>
                    <a:pt x="369188" y="19507"/>
                  </a:lnTo>
                  <a:lnTo>
                    <a:pt x="387476" y="0"/>
                  </a:lnTo>
                  <a:lnTo>
                    <a:pt x="81267" y="0"/>
                  </a:lnTo>
                  <a:lnTo>
                    <a:pt x="99555" y="19519"/>
                  </a:lnTo>
                  <a:lnTo>
                    <a:pt x="99555" y="402958"/>
                  </a:lnTo>
                  <a:lnTo>
                    <a:pt x="139941" y="402996"/>
                  </a:lnTo>
                  <a:lnTo>
                    <a:pt x="139941" y="567550"/>
                  </a:lnTo>
                  <a:lnTo>
                    <a:pt x="92735" y="567550"/>
                  </a:lnTo>
                  <a:lnTo>
                    <a:pt x="92722" y="638073"/>
                  </a:lnTo>
                  <a:lnTo>
                    <a:pt x="0" y="638111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3825798" y="5669521"/>
              <a:ext cx="306705" cy="643255"/>
            </a:xfrm>
            <a:custGeom>
              <a:avLst/>
              <a:gdLst/>
              <a:ahLst/>
              <a:cxnLst/>
              <a:rect l="l" t="t" r="r" b="b"/>
              <a:pathLst>
                <a:path w="306704" h="643254">
                  <a:moveTo>
                    <a:pt x="0" y="643115"/>
                  </a:moveTo>
                  <a:lnTo>
                    <a:pt x="306197" y="643115"/>
                  </a:lnTo>
                  <a:lnTo>
                    <a:pt x="287908" y="622947"/>
                  </a:lnTo>
                  <a:lnTo>
                    <a:pt x="287908" y="101777"/>
                  </a:lnTo>
                  <a:lnTo>
                    <a:pt x="253822" y="101777"/>
                  </a:lnTo>
                  <a:lnTo>
                    <a:pt x="253822" y="54711"/>
                  </a:lnTo>
                  <a:lnTo>
                    <a:pt x="221589" y="27025"/>
                  </a:lnTo>
                  <a:lnTo>
                    <a:pt x="217893" y="0"/>
                  </a:lnTo>
                  <a:lnTo>
                    <a:pt x="217906" y="89001"/>
                  </a:lnTo>
                  <a:lnTo>
                    <a:pt x="174053" y="89001"/>
                  </a:lnTo>
                  <a:lnTo>
                    <a:pt x="137363" y="77850"/>
                  </a:lnTo>
                  <a:lnTo>
                    <a:pt x="115315" y="72212"/>
                  </a:lnTo>
                  <a:lnTo>
                    <a:pt x="54571" y="72212"/>
                  </a:lnTo>
                  <a:lnTo>
                    <a:pt x="84467" y="82473"/>
                  </a:lnTo>
                  <a:lnTo>
                    <a:pt x="82550" y="105790"/>
                  </a:lnTo>
                  <a:lnTo>
                    <a:pt x="112179" y="105130"/>
                  </a:lnTo>
                  <a:lnTo>
                    <a:pt x="112179" y="139293"/>
                  </a:lnTo>
                  <a:lnTo>
                    <a:pt x="27508" y="229628"/>
                  </a:lnTo>
                  <a:lnTo>
                    <a:pt x="18287" y="257619"/>
                  </a:lnTo>
                  <a:lnTo>
                    <a:pt x="18287" y="622947"/>
                  </a:lnTo>
                  <a:lnTo>
                    <a:pt x="0" y="643115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80370" y="5338076"/>
              <a:ext cx="199250" cy="92354"/>
            </a:xfrm>
            <a:prstGeom prst="rect">
              <a:avLst/>
            </a:prstGeom>
          </p:spPr>
        </p:pic>
      </p:grpSp>
      <p:grpSp>
        <p:nvGrpSpPr>
          <p:cNvPr id="6" name="object 6"/>
          <p:cNvGrpSpPr/>
          <p:nvPr/>
        </p:nvGrpSpPr>
        <p:grpSpPr>
          <a:xfrm>
            <a:off x="2711996" y="5151996"/>
            <a:ext cx="966469" cy="1149985"/>
            <a:chOff x="2711996" y="5151996"/>
            <a:chExt cx="966469" cy="1149985"/>
          </a:xfrm>
        </p:grpSpPr>
        <p:sp>
          <p:nvSpPr>
            <p:cNvPr id="7" name="object 7"/>
            <p:cNvSpPr/>
            <p:nvPr/>
          </p:nvSpPr>
          <p:spPr>
            <a:xfrm>
              <a:off x="2713367" y="5153367"/>
              <a:ext cx="963930" cy="1147445"/>
            </a:xfrm>
            <a:custGeom>
              <a:avLst/>
              <a:gdLst/>
              <a:ahLst/>
              <a:cxnLst/>
              <a:rect l="l" t="t" r="r" b="b"/>
              <a:pathLst>
                <a:path w="963929" h="1147445">
                  <a:moveTo>
                    <a:pt x="0" y="1146873"/>
                  </a:moveTo>
                  <a:lnTo>
                    <a:pt x="447154" y="1146873"/>
                  </a:lnTo>
                  <a:lnTo>
                    <a:pt x="447154" y="1138466"/>
                  </a:lnTo>
                  <a:lnTo>
                    <a:pt x="379958" y="1138466"/>
                  </a:lnTo>
                  <a:lnTo>
                    <a:pt x="361632" y="1118920"/>
                  </a:lnTo>
                  <a:lnTo>
                    <a:pt x="361632" y="698627"/>
                  </a:lnTo>
                  <a:lnTo>
                    <a:pt x="598246" y="704227"/>
                  </a:lnTo>
                  <a:lnTo>
                    <a:pt x="598246" y="729424"/>
                  </a:lnTo>
                  <a:lnTo>
                    <a:pt x="679018" y="729411"/>
                  </a:lnTo>
                  <a:lnTo>
                    <a:pt x="691121" y="755459"/>
                  </a:lnTo>
                  <a:lnTo>
                    <a:pt x="708406" y="762990"/>
                  </a:lnTo>
                  <a:lnTo>
                    <a:pt x="723773" y="754761"/>
                  </a:lnTo>
                  <a:lnTo>
                    <a:pt x="737806" y="729411"/>
                  </a:lnTo>
                  <a:lnTo>
                    <a:pt x="771359" y="729411"/>
                  </a:lnTo>
                  <a:lnTo>
                    <a:pt x="771359" y="806653"/>
                  </a:lnTo>
                  <a:lnTo>
                    <a:pt x="909840" y="806653"/>
                  </a:lnTo>
                  <a:lnTo>
                    <a:pt x="897255" y="798906"/>
                  </a:lnTo>
                  <a:lnTo>
                    <a:pt x="897255" y="781189"/>
                  </a:lnTo>
                  <a:lnTo>
                    <a:pt x="953554" y="774103"/>
                  </a:lnTo>
                  <a:lnTo>
                    <a:pt x="961567" y="770826"/>
                  </a:lnTo>
                  <a:lnTo>
                    <a:pt x="963345" y="762342"/>
                  </a:lnTo>
                  <a:lnTo>
                    <a:pt x="962075" y="755688"/>
                  </a:lnTo>
                  <a:lnTo>
                    <a:pt x="955116" y="750912"/>
                  </a:lnTo>
                  <a:lnTo>
                    <a:pt x="897255" y="734326"/>
                  </a:lnTo>
                  <a:lnTo>
                    <a:pt x="889673" y="721347"/>
                  </a:lnTo>
                  <a:lnTo>
                    <a:pt x="889673" y="596760"/>
                  </a:lnTo>
                  <a:lnTo>
                    <a:pt x="921143" y="563181"/>
                  </a:lnTo>
                  <a:lnTo>
                    <a:pt x="921143" y="243471"/>
                  </a:lnTo>
                  <a:lnTo>
                    <a:pt x="889673" y="209892"/>
                  </a:lnTo>
                  <a:lnTo>
                    <a:pt x="889673" y="85305"/>
                  </a:lnTo>
                  <a:lnTo>
                    <a:pt x="897255" y="72326"/>
                  </a:lnTo>
                  <a:lnTo>
                    <a:pt x="955116" y="55753"/>
                  </a:lnTo>
                  <a:lnTo>
                    <a:pt x="961999" y="53390"/>
                  </a:lnTo>
                  <a:lnTo>
                    <a:pt x="963345" y="44310"/>
                  </a:lnTo>
                  <a:lnTo>
                    <a:pt x="962164" y="35115"/>
                  </a:lnTo>
                  <a:lnTo>
                    <a:pt x="953554" y="32562"/>
                  </a:lnTo>
                  <a:lnTo>
                    <a:pt x="897255" y="25476"/>
                  </a:lnTo>
                  <a:lnTo>
                    <a:pt x="897255" y="7759"/>
                  </a:lnTo>
                  <a:lnTo>
                    <a:pt x="909840" y="0"/>
                  </a:lnTo>
                  <a:lnTo>
                    <a:pt x="771359" y="0"/>
                  </a:lnTo>
                  <a:lnTo>
                    <a:pt x="771359" y="77254"/>
                  </a:lnTo>
                  <a:lnTo>
                    <a:pt x="737806" y="77254"/>
                  </a:lnTo>
                  <a:lnTo>
                    <a:pt x="727938" y="51549"/>
                  </a:lnTo>
                  <a:lnTo>
                    <a:pt x="708406" y="43675"/>
                  </a:lnTo>
                  <a:lnTo>
                    <a:pt x="691908" y="49517"/>
                  </a:lnTo>
                  <a:lnTo>
                    <a:pt x="679018" y="77254"/>
                  </a:lnTo>
                  <a:lnTo>
                    <a:pt x="598246" y="77241"/>
                  </a:lnTo>
                  <a:lnTo>
                    <a:pt x="598246" y="83959"/>
                  </a:lnTo>
                  <a:lnTo>
                    <a:pt x="37973" y="103682"/>
                  </a:lnTo>
                  <a:lnTo>
                    <a:pt x="37973" y="239191"/>
                  </a:lnTo>
                  <a:lnTo>
                    <a:pt x="409384" y="251879"/>
                  </a:lnTo>
                  <a:lnTo>
                    <a:pt x="447154" y="251879"/>
                  </a:lnTo>
                  <a:lnTo>
                    <a:pt x="447154" y="556920"/>
                  </a:lnTo>
                  <a:lnTo>
                    <a:pt x="409384" y="556920"/>
                  </a:lnTo>
                  <a:lnTo>
                    <a:pt x="37973" y="569607"/>
                  </a:lnTo>
                  <a:lnTo>
                    <a:pt x="37973" y="685990"/>
                  </a:lnTo>
                  <a:lnTo>
                    <a:pt x="92011" y="686854"/>
                  </a:lnTo>
                  <a:lnTo>
                    <a:pt x="92011" y="1118920"/>
                  </a:lnTo>
                  <a:lnTo>
                    <a:pt x="73685" y="1138466"/>
                  </a:lnTo>
                  <a:lnTo>
                    <a:pt x="6489" y="1138466"/>
                  </a:lnTo>
                  <a:lnTo>
                    <a:pt x="0" y="1146873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713367" y="5153367"/>
              <a:ext cx="963930" cy="1147445"/>
            </a:xfrm>
            <a:custGeom>
              <a:avLst/>
              <a:gdLst/>
              <a:ahLst/>
              <a:cxnLst/>
              <a:rect l="l" t="t" r="r" b="b"/>
              <a:pathLst>
                <a:path w="963929" h="1147445">
                  <a:moveTo>
                    <a:pt x="447154" y="1146873"/>
                  </a:moveTo>
                  <a:lnTo>
                    <a:pt x="0" y="1146873"/>
                  </a:lnTo>
                  <a:lnTo>
                    <a:pt x="6489" y="1138466"/>
                  </a:lnTo>
                  <a:lnTo>
                    <a:pt x="73685" y="1138466"/>
                  </a:lnTo>
                  <a:lnTo>
                    <a:pt x="92011" y="1118920"/>
                  </a:lnTo>
                  <a:lnTo>
                    <a:pt x="92011" y="686854"/>
                  </a:lnTo>
                  <a:lnTo>
                    <a:pt x="37973" y="685990"/>
                  </a:lnTo>
                  <a:lnTo>
                    <a:pt x="37973" y="569607"/>
                  </a:lnTo>
                  <a:lnTo>
                    <a:pt x="409384" y="556920"/>
                  </a:lnTo>
                  <a:lnTo>
                    <a:pt x="447154" y="556920"/>
                  </a:lnTo>
                  <a:lnTo>
                    <a:pt x="447154" y="251879"/>
                  </a:lnTo>
                  <a:lnTo>
                    <a:pt x="409384" y="251879"/>
                  </a:lnTo>
                  <a:lnTo>
                    <a:pt x="37973" y="239191"/>
                  </a:lnTo>
                  <a:lnTo>
                    <a:pt x="37973" y="103682"/>
                  </a:lnTo>
                  <a:lnTo>
                    <a:pt x="598246" y="83959"/>
                  </a:lnTo>
                  <a:lnTo>
                    <a:pt x="598246" y="77241"/>
                  </a:lnTo>
                  <a:lnTo>
                    <a:pt x="679018" y="77254"/>
                  </a:lnTo>
                  <a:lnTo>
                    <a:pt x="691908" y="49517"/>
                  </a:lnTo>
                  <a:lnTo>
                    <a:pt x="708406" y="43675"/>
                  </a:lnTo>
                  <a:lnTo>
                    <a:pt x="727938" y="51549"/>
                  </a:lnTo>
                  <a:lnTo>
                    <a:pt x="737806" y="77254"/>
                  </a:lnTo>
                  <a:lnTo>
                    <a:pt x="771359" y="77254"/>
                  </a:lnTo>
                  <a:lnTo>
                    <a:pt x="771359" y="0"/>
                  </a:lnTo>
                  <a:lnTo>
                    <a:pt x="909840" y="0"/>
                  </a:lnTo>
                  <a:lnTo>
                    <a:pt x="897255" y="7759"/>
                  </a:lnTo>
                  <a:lnTo>
                    <a:pt x="897255" y="25476"/>
                  </a:lnTo>
                  <a:lnTo>
                    <a:pt x="953554" y="32562"/>
                  </a:lnTo>
                  <a:lnTo>
                    <a:pt x="962164" y="35115"/>
                  </a:lnTo>
                  <a:lnTo>
                    <a:pt x="963345" y="44310"/>
                  </a:lnTo>
                  <a:lnTo>
                    <a:pt x="961999" y="53390"/>
                  </a:lnTo>
                  <a:lnTo>
                    <a:pt x="955116" y="55753"/>
                  </a:lnTo>
                  <a:lnTo>
                    <a:pt x="897255" y="72326"/>
                  </a:lnTo>
                  <a:lnTo>
                    <a:pt x="889673" y="85305"/>
                  </a:lnTo>
                  <a:lnTo>
                    <a:pt x="889673" y="209892"/>
                  </a:lnTo>
                  <a:lnTo>
                    <a:pt x="921143" y="243471"/>
                  </a:lnTo>
                  <a:lnTo>
                    <a:pt x="921143" y="563181"/>
                  </a:lnTo>
                  <a:lnTo>
                    <a:pt x="889673" y="596760"/>
                  </a:lnTo>
                  <a:lnTo>
                    <a:pt x="889673" y="721347"/>
                  </a:lnTo>
                  <a:lnTo>
                    <a:pt x="897255" y="734326"/>
                  </a:lnTo>
                  <a:lnTo>
                    <a:pt x="955116" y="750912"/>
                  </a:lnTo>
                  <a:lnTo>
                    <a:pt x="962075" y="755688"/>
                  </a:lnTo>
                  <a:lnTo>
                    <a:pt x="963345" y="762342"/>
                  </a:lnTo>
                  <a:lnTo>
                    <a:pt x="961567" y="770826"/>
                  </a:lnTo>
                  <a:lnTo>
                    <a:pt x="953554" y="774103"/>
                  </a:lnTo>
                  <a:lnTo>
                    <a:pt x="897255" y="781189"/>
                  </a:lnTo>
                  <a:lnTo>
                    <a:pt x="897255" y="798906"/>
                  </a:lnTo>
                  <a:lnTo>
                    <a:pt x="909840" y="806653"/>
                  </a:lnTo>
                  <a:lnTo>
                    <a:pt x="771359" y="806653"/>
                  </a:lnTo>
                  <a:lnTo>
                    <a:pt x="771359" y="729411"/>
                  </a:lnTo>
                  <a:lnTo>
                    <a:pt x="737806" y="729411"/>
                  </a:lnTo>
                  <a:lnTo>
                    <a:pt x="723773" y="754761"/>
                  </a:lnTo>
                  <a:lnTo>
                    <a:pt x="708406" y="762990"/>
                  </a:lnTo>
                  <a:lnTo>
                    <a:pt x="691121" y="755459"/>
                  </a:lnTo>
                  <a:lnTo>
                    <a:pt x="679018" y="729411"/>
                  </a:lnTo>
                  <a:lnTo>
                    <a:pt x="598246" y="729424"/>
                  </a:lnTo>
                  <a:lnTo>
                    <a:pt x="598246" y="704227"/>
                  </a:lnTo>
                  <a:lnTo>
                    <a:pt x="361632" y="698627"/>
                  </a:lnTo>
                  <a:lnTo>
                    <a:pt x="361632" y="1118920"/>
                  </a:lnTo>
                  <a:lnTo>
                    <a:pt x="379958" y="1138466"/>
                  </a:lnTo>
                  <a:lnTo>
                    <a:pt x="447154" y="1138466"/>
                  </a:lnTo>
                  <a:lnTo>
                    <a:pt x="447154" y="1146873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/>
          <p:nvPr/>
        </p:nvSpPr>
        <p:spPr>
          <a:xfrm>
            <a:off x="4588662" y="4800752"/>
            <a:ext cx="749935" cy="1511935"/>
          </a:xfrm>
          <a:custGeom>
            <a:avLst/>
            <a:gdLst/>
            <a:ahLst/>
            <a:cxnLst/>
            <a:rect l="l" t="t" r="r" b="b"/>
            <a:pathLst>
              <a:path w="749935" h="1511935">
                <a:moveTo>
                  <a:pt x="0" y="809790"/>
                </a:moveTo>
                <a:lnTo>
                  <a:pt x="13665" y="940981"/>
                </a:lnTo>
                <a:lnTo>
                  <a:pt x="177139" y="940981"/>
                </a:lnTo>
                <a:lnTo>
                  <a:pt x="177139" y="1080350"/>
                </a:lnTo>
                <a:lnTo>
                  <a:pt x="334517" y="1080350"/>
                </a:lnTo>
                <a:lnTo>
                  <a:pt x="334517" y="940371"/>
                </a:lnTo>
                <a:lnTo>
                  <a:pt x="381736" y="940752"/>
                </a:lnTo>
                <a:lnTo>
                  <a:pt x="381736" y="873150"/>
                </a:lnTo>
                <a:lnTo>
                  <a:pt x="506069" y="873125"/>
                </a:lnTo>
                <a:lnTo>
                  <a:pt x="513867" y="882142"/>
                </a:lnTo>
                <a:lnTo>
                  <a:pt x="504050" y="921994"/>
                </a:lnTo>
                <a:lnTo>
                  <a:pt x="491896" y="931964"/>
                </a:lnTo>
                <a:lnTo>
                  <a:pt x="444677" y="931964"/>
                </a:lnTo>
                <a:lnTo>
                  <a:pt x="444690" y="1080350"/>
                </a:lnTo>
                <a:lnTo>
                  <a:pt x="451764" y="1079690"/>
                </a:lnTo>
                <a:lnTo>
                  <a:pt x="469214" y="1094803"/>
                </a:lnTo>
                <a:lnTo>
                  <a:pt x="491896" y="1094803"/>
                </a:lnTo>
                <a:lnTo>
                  <a:pt x="491896" y="1175397"/>
                </a:lnTo>
                <a:lnTo>
                  <a:pt x="451510" y="1175397"/>
                </a:lnTo>
                <a:lnTo>
                  <a:pt x="451510" y="1491716"/>
                </a:lnTo>
                <a:lnTo>
                  <a:pt x="433222" y="1511884"/>
                </a:lnTo>
                <a:lnTo>
                  <a:pt x="739419" y="1511884"/>
                </a:lnTo>
                <a:lnTo>
                  <a:pt x="721131" y="1491716"/>
                </a:lnTo>
                <a:lnTo>
                  <a:pt x="721131" y="1175397"/>
                </a:lnTo>
                <a:lnTo>
                  <a:pt x="611504" y="1175397"/>
                </a:lnTo>
                <a:lnTo>
                  <a:pt x="611504" y="1091450"/>
                </a:lnTo>
                <a:lnTo>
                  <a:pt x="602056" y="1091450"/>
                </a:lnTo>
                <a:lnTo>
                  <a:pt x="602056" y="973899"/>
                </a:lnTo>
                <a:lnTo>
                  <a:pt x="714082" y="974559"/>
                </a:lnTo>
                <a:lnTo>
                  <a:pt x="712177" y="951242"/>
                </a:lnTo>
                <a:lnTo>
                  <a:pt x="749655" y="940981"/>
                </a:lnTo>
                <a:lnTo>
                  <a:pt x="696480" y="940981"/>
                </a:lnTo>
                <a:lnTo>
                  <a:pt x="627240" y="957770"/>
                </a:lnTo>
                <a:lnTo>
                  <a:pt x="578738" y="957770"/>
                </a:lnTo>
                <a:lnTo>
                  <a:pt x="577583" y="868768"/>
                </a:lnTo>
                <a:lnTo>
                  <a:pt x="553732" y="868768"/>
                </a:lnTo>
                <a:lnTo>
                  <a:pt x="532155" y="823442"/>
                </a:lnTo>
                <a:lnTo>
                  <a:pt x="532155" y="688454"/>
                </a:lnTo>
                <a:lnTo>
                  <a:pt x="553732" y="643115"/>
                </a:lnTo>
                <a:lnTo>
                  <a:pt x="578738" y="643115"/>
                </a:lnTo>
                <a:lnTo>
                  <a:pt x="578738" y="554113"/>
                </a:lnTo>
                <a:lnTo>
                  <a:pt x="630173" y="554113"/>
                </a:lnTo>
                <a:lnTo>
                  <a:pt x="688898" y="570903"/>
                </a:lnTo>
                <a:lnTo>
                  <a:pt x="745553" y="567194"/>
                </a:lnTo>
                <a:lnTo>
                  <a:pt x="712177" y="560654"/>
                </a:lnTo>
                <a:lnTo>
                  <a:pt x="714082" y="537324"/>
                </a:lnTo>
                <a:lnTo>
                  <a:pt x="602056" y="537324"/>
                </a:lnTo>
                <a:lnTo>
                  <a:pt x="602056" y="416432"/>
                </a:lnTo>
                <a:lnTo>
                  <a:pt x="469214" y="416432"/>
                </a:lnTo>
                <a:lnTo>
                  <a:pt x="432434" y="438251"/>
                </a:lnTo>
                <a:lnTo>
                  <a:pt x="444690" y="438251"/>
                </a:lnTo>
                <a:lnTo>
                  <a:pt x="444690" y="579310"/>
                </a:lnTo>
                <a:lnTo>
                  <a:pt x="491896" y="579310"/>
                </a:lnTo>
                <a:lnTo>
                  <a:pt x="504050" y="589280"/>
                </a:lnTo>
                <a:lnTo>
                  <a:pt x="513867" y="629132"/>
                </a:lnTo>
                <a:lnTo>
                  <a:pt x="506069" y="638111"/>
                </a:lnTo>
                <a:lnTo>
                  <a:pt x="381736" y="638073"/>
                </a:lnTo>
                <a:lnTo>
                  <a:pt x="381723" y="604494"/>
                </a:lnTo>
                <a:lnTo>
                  <a:pt x="374853" y="578980"/>
                </a:lnTo>
                <a:lnTo>
                  <a:pt x="350253" y="570915"/>
                </a:lnTo>
                <a:lnTo>
                  <a:pt x="334517" y="570903"/>
                </a:lnTo>
                <a:lnTo>
                  <a:pt x="334517" y="438251"/>
                </a:lnTo>
                <a:lnTo>
                  <a:pt x="381723" y="438251"/>
                </a:lnTo>
                <a:lnTo>
                  <a:pt x="381723" y="402996"/>
                </a:lnTo>
                <a:lnTo>
                  <a:pt x="422109" y="402996"/>
                </a:lnTo>
                <a:lnTo>
                  <a:pt x="422109" y="19507"/>
                </a:lnTo>
                <a:lnTo>
                  <a:pt x="440397" y="0"/>
                </a:lnTo>
                <a:lnTo>
                  <a:pt x="134200" y="0"/>
                </a:lnTo>
                <a:lnTo>
                  <a:pt x="152488" y="19507"/>
                </a:lnTo>
                <a:lnTo>
                  <a:pt x="152488" y="398157"/>
                </a:lnTo>
                <a:lnTo>
                  <a:pt x="167690" y="398157"/>
                </a:lnTo>
                <a:lnTo>
                  <a:pt x="167690" y="438251"/>
                </a:lnTo>
                <a:lnTo>
                  <a:pt x="177139" y="438251"/>
                </a:lnTo>
                <a:lnTo>
                  <a:pt x="177139" y="570903"/>
                </a:lnTo>
                <a:lnTo>
                  <a:pt x="13665" y="570903"/>
                </a:lnTo>
                <a:lnTo>
                  <a:pt x="10591" y="654875"/>
                </a:lnTo>
                <a:lnTo>
                  <a:pt x="0" y="809790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5530672" y="5153368"/>
            <a:ext cx="900430" cy="1147445"/>
          </a:xfrm>
          <a:custGeom>
            <a:avLst/>
            <a:gdLst/>
            <a:ahLst/>
            <a:cxnLst/>
            <a:rect l="l" t="t" r="r" b="b"/>
            <a:pathLst>
              <a:path w="900429" h="1147445">
                <a:moveTo>
                  <a:pt x="0" y="44310"/>
                </a:moveTo>
                <a:lnTo>
                  <a:pt x="1358" y="53390"/>
                </a:lnTo>
                <a:lnTo>
                  <a:pt x="8242" y="55753"/>
                </a:lnTo>
                <a:lnTo>
                  <a:pt x="67957" y="72326"/>
                </a:lnTo>
                <a:lnTo>
                  <a:pt x="77393" y="85305"/>
                </a:lnTo>
                <a:lnTo>
                  <a:pt x="77393" y="209892"/>
                </a:lnTo>
                <a:lnTo>
                  <a:pt x="45923" y="243471"/>
                </a:lnTo>
                <a:lnTo>
                  <a:pt x="45923" y="563181"/>
                </a:lnTo>
                <a:lnTo>
                  <a:pt x="77393" y="596760"/>
                </a:lnTo>
                <a:lnTo>
                  <a:pt x="77393" y="721347"/>
                </a:lnTo>
                <a:lnTo>
                  <a:pt x="67957" y="734326"/>
                </a:lnTo>
                <a:lnTo>
                  <a:pt x="8242" y="750912"/>
                </a:lnTo>
                <a:lnTo>
                  <a:pt x="1282" y="755688"/>
                </a:lnTo>
                <a:lnTo>
                  <a:pt x="0" y="762342"/>
                </a:lnTo>
                <a:lnTo>
                  <a:pt x="1790" y="770826"/>
                </a:lnTo>
                <a:lnTo>
                  <a:pt x="9804" y="774103"/>
                </a:lnTo>
                <a:lnTo>
                  <a:pt x="66103" y="781189"/>
                </a:lnTo>
                <a:lnTo>
                  <a:pt x="66103" y="798906"/>
                </a:lnTo>
                <a:lnTo>
                  <a:pt x="53505" y="806653"/>
                </a:lnTo>
                <a:lnTo>
                  <a:pt x="129044" y="806653"/>
                </a:lnTo>
                <a:lnTo>
                  <a:pt x="129044" y="729411"/>
                </a:lnTo>
                <a:lnTo>
                  <a:pt x="162610" y="729411"/>
                </a:lnTo>
                <a:lnTo>
                  <a:pt x="176631" y="754761"/>
                </a:lnTo>
                <a:lnTo>
                  <a:pt x="191998" y="762990"/>
                </a:lnTo>
                <a:lnTo>
                  <a:pt x="209283" y="755459"/>
                </a:lnTo>
                <a:lnTo>
                  <a:pt x="221386" y="729411"/>
                </a:lnTo>
                <a:lnTo>
                  <a:pt x="302158" y="729424"/>
                </a:lnTo>
                <a:lnTo>
                  <a:pt x="302158" y="705713"/>
                </a:lnTo>
                <a:lnTo>
                  <a:pt x="538772" y="698626"/>
                </a:lnTo>
                <a:lnTo>
                  <a:pt x="538772" y="1118920"/>
                </a:lnTo>
                <a:lnTo>
                  <a:pt x="520446" y="1138466"/>
                </a:lnTo>
                <a:lnTo>
                  <a:pt x="453250" y="1138466"/>
                </a:lnTo>
                <a:lnTo>
                  <a:pt x="453250" y="1146873"/>
                </a:lnTo>
                <a:lnTo>
                  <a:pt x="900404" y="1146873"/>
                </a:lnTo>
                <a:lnTo>
                  <a:pt x="893914" y="1138466"/>
                </a:lnTo>
                <a:lnTo>
                  <a:pt x="830961" y="1138466"/>
                </a:lnTo>
                <a:lnTo>
                  <a:pt x="808393" y="1118920"/>
                </a:lnTo>
                <a:lnTo>
                  <a:pt x="808393" y="686854"/>
                </a:lnTo>
                <a:lnTo>
                  <a:pt x="862444" y="685990"/>
                </a:lnTo>
                <a:lnTo>
                  <a:pt x="862444" y="569607"/>
                </a:lnTo>
                <a:lnTo>
                  <a:pt x="491020" y="556920"/>
                </a:lnTo>
                <a:lnTo>
                  <a:pt x="453250" y="556920"/>
                </a:lnTo>
                <a:lnTo>
                  <a:pt x="453250" y="251879"/>
                </a:lnTo>
                <a:lnTo>
                  <a:pt x="491020" y="251879"/>
                </a:lnTo>
                <a:lnTo>
                  <a:pt x="862444" y="239191"/>
                </a:lnTo>
                <a:lnTo>
                  <a:pt x="862444" y="103682"/>
                </a:lnTo>
                <a:lnTo>
                  <a:pt x="302158" y="83959"/>
                </a:lnTo>
                <a:lnTo>
                  <a:pt x="302158" y="77241"/>
                </a:lnTo>
                <a:lnTo>
                  <a:pt x="221386" y="77254"/>
                </a:lnTo>
                <a:lnTo>
                  <a:pt x="208495" y="49517"/>
                </a:lnTo>
                <a:lnTo>
                  <a:pt x="191998" y="43675"/>
                </a:lnTo>
                <a:lnTo>
                  <a:pt x="172478" y="51549"/>
                </a:lnTo>
                <a:lnTo>
                  <a:pt x="162610" y="77254"/>
                </a:lnTo>
                <a:lnTo>
                  <a:pt x="129044" y="77254"/>
                </a:lnTo>
                <a:lnTo>
                  <a:pt x="129044" y="0"/>
                </a:lnTo>
                <a:lnTo>
                  <a:pt x="53505" y="0"/>
                </a:lnTo>
                <a:lnTo>
                  <a:pt x="66103" y="7759"/>
                </a:lnTo>
                <a:lnTo>
                  <a:pt x="66103" y="25476"/>
                </a:lnTo>
                <a:lnTo>
                  <a:pt x="9804" y="32562"/>
                </a:lnTo>
                <a:lnTo>
                  <a:pt x="1181" y="35115"/>
                </a:lnTo>
                <a:lnTo>
                  <a:pt x="0" y="44310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3311613" y="5255805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0" y="0"/>
                </a:moveTo>
                <a:lnTo>
                  <a:pt x="17311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3311613" y="5857595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0" y="0"/>
                </a:moveTo>
                <a:lnTo>
                  <a:pt x="17311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3311613" y="5380050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0" y="0"/>
                </a:moveTo>
                <a:lnTo>
                  <a:pt x="17311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3311613" y="5733338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0" y="0"/>
                </a:moveTo>
                <a:lnTo>
                  <a:pt x="17311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3311613" y="5230609"/>
            <a:ext cx="0" cy="190500"/>
          </a:xfrm>
          <a:custGeom>
            <a:avLst/>
            <a:gdLst/>
            <a:ahLst/>
            <a:cxnLst/>
            <a:rect l="l" t="t" r="r" b="b"/>
            <a:pathLst>
              <a:path w="0" h="190500">
                <a:moveTo>
                  <a:pt x="0" y="190017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3311613" y="5692775"/>
            <a:ext cx="0" cy="190500"/>
          </a:xfrm>
          <a:custGeom>
            <a:avLst/>
            <a:gdLst/>
            <a:ahLst/>
            <a:cxnLst/>
            <a:rect l="l" t="t" r="r" b="b"/>
            <a:pathLst>
              <a:path w="0" h="190500">
                <a:moveTo>
                  <a:pt x="0" y="0"/>
                </a:moveTo>
                <a:lnTo>
                  <a:pt x="0" y="19001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3484727" y="5230621"/>
            <a:ext cx="0" cy="202565"/>
          </a:xfrm>
          <a:custGeom>
            <a:avLst/>
            <a:gdLst/>
            <a:ahLst/>
            <a:cxnLst/>
            <a:rect l="l" t="t" r="r" b="b"/>
            <a:pathLst>
              <a:path w="0" h="202564">
                <a:moveTo>
                  <a:pt x="0" y="202336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3322789" y="5634278"/>
            <a:ext cx="216535" cy="282575"/>
          </a:xfrm>
          <a:custGeom>
            <a:avLst/>
            <a:gdLst/>
            <a:ahLst/>
            <a:cxnLst/>
            <a:rect l="l" t="t" r="r" b="b"/>
            <a:pathLst>
              <a:path w="216535" h="282575">
                <a:moveTo>
                  <a:pt x="161937" y="46151"/>
                </a:moveTo>
                <a:lnTo>
                  <a:pt x="161937" y="248500"/>
                </a:lnTo>
              </a:path>
              <a:path w="216535" h="282575">
                <a:moveTo>
                  <a:pt x="115150" y="261848"/>
                </a:moveTo>
                <a:lnTo>
                  <a:pt x="112572" y="268922"/>
                </a:lnTo>
                <a:lnTo>
                  <a:pt x="106146" y="273684"/>
                </a:lnTo>
                <a:lnTo>
                  <a:pt x="98983" y="273684"/>
                </a:lnTo>
                <a:lnTo>
                  <a:pt x="91884" y="273684"/>
                </a:lnTo>
                <a:lnTo>
                  <a:pt x="85331" y="268922"/>
                </a:lnTo>
                <a:lnTo>
                  <a:pt x="82816" y="261848"/>
                </a:lnTo>
                <a:lnTo>
                  <a:pt x="78486" y="231597"/>
                </a:lnTo>
                <a:lnTo>
                  <a:pt x="76085" y="224764"/>
                </a:lnTo>
                <a:lnTo>
                  <a:pt x="70218" y="219621"/>
                </a:lnTo>
                <a:lnTo>
                  <a:pt x="63614" y="218109"/>
                </a:lnTo>
                <a:lnTo>
                  <a:pt x="29083" y="210197"/>
                </a:lnTo>
                <a:lnTo>
                  <a:pt x="20623" y="206543"/>
                </a:lnTo>
                <a:lnTo>
                  <a:pt x="13900" y="200226"/>
                </a:lnTo>
                <a:lnTo>
                  <a:pt x="9462" y="191925"/>
                </a:lnTo>
                <a:lnTo>
                  <a:pt x="7861" y="182321"/>
                </a:lnTo>
                <a:lnTo>
                  <a:pt x="9687" y="172002"/>
                </a:lnTo>
                <a:lnTo>
                  <a:pt x="14708" y="163312"/>
                </a:lnTo>
                <a:lnTo>
                  <a:pt x="22236" y="157046"/>
                </a:lnTo>
                <a:lnTo>
                  <a:pt x="31584" y="154000"/>
                </a:lnTo>
                <a:lnTo>
                  <a:pt x="188163" y="135204"/>
                </a:lnTo>
                <a:lnTo>
                  <a:pt x="199506" y="131695"/>
                </a:lnTo>
                <a:lnTo>
                  <a:pt x="208340" y="124513"/>
                </a:lnTo>
                <a:lnTo>
                  <a:pt x="214073" y="114337"/>
                </a:lnTo>
                <a:lnTo>
                  <a:pt x="216115" y="101841"/>
                </a:lnTo>
                <a:lnTo>
                  <a:pt x="215004" y="92429"/>
                </a:lnTo>
                <a:lnTo>
                  <a:pt x="211740" y="84172"/>
                </a:lnTo>
                <a:lnTo>
                  <a:pt x="206428" y="77291"/>
                </a:lnTo>
                <a:lnTo>
                  <a:pt x="199174" y="72008"/>
                </a:lnTo>
                <a:lnTo>
                  <a:pt x="177076" y="59601"/>
                </a:lnTo>
                <a:lnTo>
                  <a:pt x="173253" y="54216"/>
                </a:lnTo>
                <a:lnTo>
                  <a:pt x="160261" y="17208"/>
                </a:lnTo>
                <a:lnTo>
                  <a:pt x="136753" y="0"/>
                </a:lnTo>
                <a:lnTo>
                  <a:pt x="129208" y="1242"/>
                </a:lnTo>
                <a:lnTo>
                  <a:pt x="122494" y="4746"/>
                </a:lnTo>
                <a:lnTo>
                  <a:pt x="117033" y="10179"/>
                </a:lnTo>
                <a:lnTo>
                  <a:pt x="113245" y="17208"/>
                </a:lnTo>
                <a:lnTo>
                  <a:pt x="100266" y="52641"/>
                </a:lnTo>
                <a:lnTo>
                  <a:pt x="107619" y="55651"/>
                </a:lnTo>
                <a:lnTo>
                  <a:pt x="120599" y="20218"/>
                </a:lnTo>
                <a:lnTo>
                  <a:pt x="123190" y="13157"/>
                </a:lnTo>
                <a:lnTo>
                  <a:pt x="129590" y="8394"/>
                </a:lnTo>
                <a:lnTo>
                  <a:pt x="136753" y="8394"/>
                </a:lnTo>
                <a:lnTo>
                  <a:pt x="143852" y="8394"/>
                </a:lnTo>
                <a:lnTo>
                  <a:pt x="150418" y="13144"/>
                </a:lnTo>
                <a:lnTo>
                  <a:pt x="152920" y="20218"/>
                </a:lnTo>
                <a:lnTo>
                  <a:pt x="167436" y="59943"/>
                </a:lnTo>
                <a:lnTo>
                  <a:pt x="173507" y="67106"/>
                </a:lnTo>
                <a:lnTo>
                  <a:pt x="195630" y="79514"/>
                </a:lnTo>
                <a:lnTo>
                  <a:pt x="201117" y="83478"/>
                </a:lnTo>
                <a:lnTo>
                  <a:pt x="205066" y="88582"/>
                </a:lnTo>
                <a:lnTo>
                  <a:pt x="207453" y="94734"/>
                </a:lnTo>
                <a:lnTo>
                  <a:pt x="208254" y="101841"/>
                </a:lnTo>
                <a:lnTo>
                  <a:pt x="206746" y="111304"/>
                </a:lnTo>
                <a:lnTo>
                  <a:pt x="202484" y="118924"/>
                </a:lnTo>
                <a:lnTo>
                  <a:pt x="195861" y="124260"/>
                </a:lnTo>
                <a:lnTo>
                  <a:pt x="187274" y="126872"/>
                </a:lnTo>
                <a:lnTo>
                  <a:pt x="30734" y="145643"/>
                </a:lnTo>
                <a:lnTo>
                  <a:pt x="18613" y="149599"/>
                </a:lnTo>
                <a:lnTo>
                  <a:pt x="8861" y="157714"/>
                </a:lnTo>
                <a:lnTo>
                  <a:pt x="2362" y="168964"/>
                </a:lnTo>
                <a:lnTo>
                  <a:pt x="0" y="182321"/>
                </a:lnTo>
                <a:lnTo>
                  <a:pt x="2060" y="194793"/>
                </a:lnTo>
                <a:lnTo>
                  <a:pt x="7781" y="205598"/>
                </a:lnTo>
                <a:lnTo>
                  <a:pt x="16469" y="213791"/>
                </a:lnTo>
                <a:lnTo>
                  <a:pt x="27432" y="218427"/>
                </a:lnTo>
                <a:lnTo>
                  <a:pt x="62826" y="226009"/>
                </a:lnTo>
                <a:lnTo>
                  <a:pt x="66205" y="226733"/>
                </a:lnTo>
                <a:lnTo>
                  <a:pt x="69659" y="230416"/>
                </a:lnTo>
                <a:lnTo>
                  <a:pt x="71132" y="234619"/>
                </a:lnTo>
                <a:lnTo>
                  <a:pt x="75476" y="264858"/>
                </a:lnTo>
                <a:lnTo>
                  <a:pt x="79234" y="271894"/>
                </a:lnTo>
                <a:lnTo>
                  <a:pt x="84724" y="277331"/>
                </a:lnTo>
                <a:lnTo>
                  <a:pt x="91467" y="280837"/>
                </a:lnTo>
                <a:lnTo>
                  <a:pt x="98983" y="282079"/>
                </a:lnTo>
                <a:lnTo>
                  <a:pt x="106530" y="280837"/>
                </a:lnTo>
                <a:lnTo>
                  <a:pt x="113247" y="277333"/>
                </a:lnTo>
                <a:lnTo>
                  <a:pt x="118709" y="271899"/>
                </a:lnTo>
                <a:lnTo>
                  <a:pt x="122491" y="264871"/>
                </a:lnTo>
                <a:lnTo>
                  <a:pt x="131800" y="238963"/>
                </a:lnTo>
                <a:lnTo>
                  <a:pt x="124460" y="235953"/>
                </a:lnTo>
                <a:lnTo>
                  <a:pt x="115150" y="261848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" name="object 19"/>
          <p:cNvGrpSpPr/>
          <p:nvPr/>
        </p:nvGrpSpPr>
        <p:grpSpPr>
          <a:xfrm>
            <a:off x="3306216" y="5141264"/>
            <a:ext cx="238125" cy="343535"/>
            <a:chOff x="3306216" y="5141264"/>
            <a:chExt cx="238125" cy="343535"/>
          </a:xfrm>
        </p:grpSpPr>
        <p:sp>
          <p:nvSpPr>
            <p:cNvPr id="20" name="object 20"/>
            <p:cNvSpPr/>
            <p:nvPr/>
          </p:nvSpPr>
          <p:spPr>
            <a:xfrm>
              <a:off x="3322789" y="5197043"/>
              <a:ext cx="216535" cy="282575"/>
            </a:xfrm>
            <a:custGeom>
              <a:avLst/>
              <a:gdLst/>
              <a:ahLst/>
              <a:cxnLst/>
              <a:rect l="l" t="t" r="r" b="b"/>
              <a:pathLst>
                <a:path w="216535" h="282575">
                  <a:moveTo>
                    <a:pt x="115150" y="20218"/>
                  </a:moveTo>
                  <a:lnTo>
                    <a:pt x="112572" y="13144"/>
                  </a:lnTo>
                  <a:lnTo>
                    <a:pt x="106146" y="8394"/>
                  </a:lnTo>
                  <a:lnTo>
                    <a:pt x="98983" y="8394"/>
                  </a:lnTo>
                  <a:lnTo>
                    <a:pt x="91884" y="8394"/>
                  </a:lnTo>
                  <a:lnTo>
                    <a:pt x="85331" y="13144"/>
                  </a:lnTo>
                  <a:lnTo>
                    <a:pt x="82816" y="20231"/>
                  </a:lnTo>
                  <a:lnTo>
                    <a:pt x="78486" y="50482"/>
                  </a:lnTo>
                  <a:lnTo>
                    <a:pt x="76085" y="57302"/>
                  </a:lnTo>
                  <a:lnTo>
                    <a:pt x="70218" y="62445"/>
                  </a:lnTo>
                  <a:lnTo>
                    <a:pt x="63614" y="63969"/>
                  </a:lnTo>
                  <a:lnTo>
                    <a:pt x="29083" y="71881"/>
                  </a:lnTo>
                  <a:lnTo>
                    <a:pt x="20623" y="75534"/>
                  </a:lnTo>
                  <a:lnTo>
                    <a:pt x="13900" y="81848"/>
                  </a:lnTo>
                  <a:lnTo>
                    <a:pt x="9462" y="90148"/>
                  </a:lnTo>
                  <a:lnTo>
                    <a:pt x="7861" y="99758"/>
                  </a:lnTo>
                  <a:lnTo>
                    <a:pt x="9687" y="110077"/>
                  </a:lnTo>
                  <a:lnTo>
                    <a:pt x="14708" y="118767"/>
                  </a:lnTo>
                  <a:lnTo>
                    <a:pt x="22236" y="125033"/>
                  </a:lnTo>
                  <a:lnTo>
                    <a:pt x="31584" y="128079"/>
                  </a:lnTo>
                  <a:lnTo>
                    <a:pt x="188163" y="146875"/>
                  </a:lnTo>
                  <a:lnTo>
                    <a:pt x="199506" y="150384"/>
                  </a:lnTo>
                  <a:lnTo>
                    <a:pt x="208340" y="157565"/>
                  </a:lnTo>
                  <a:lnTo>
                    <a:pt x="214073" y="167742"/>
                  </a:lnTo>
                  <a:lnTo>
                    <a:pt x="216115" y="180238"/>
                  </a:lnTo>
                  <a:lnTo>
                    <a:pt x="215004" y="189643"/>
                  </a:lnTo>
                  <a:lnTo>
                    <a:pt x="211740" y="197897"/>
                  </a:lnTo>
                  <a:lnTo>
                    <a:pt x="206428" y="204780"/>
                  </a:lnTo>
                  <a:lnTo>
                    <a:pt x="199174" y="210070"/>
                  </a:lnTo>
                  <a:lnTo>
                    <a:pt x="177076" y="222465"/>
                  </a:lnTo>
                  <a:lnTo>
                    <a:pt x="173253" y="227863"/>
                  </a:lnTo>
                  <a:lnTo>
                    <a:pt x="160261" y="264871"/>
                  </a:lnTo>
                  <a:lnTo>
                    <a:pt x="136753" y="282079"/>
                  </a:lnTo>
                  <a:lnTo>
                    <a:pt x="129208" y="280837"/>
                  </a:lnTo>
                  <a:lnTo>
                    <a:pt x="122494" y="277333"/>
                  </a:lnTo>
                  <a:lnTo>
                    <a:pt x="117033" y="271899"/>
                  </a:lnTo>
                  <a:lnTo>
                    <a:pt x="113245" y="264871"/>
                  </a:lnTo>
                  <a:lnTo>
                    <a:pt x="100266" y="229438"/>
                  </a:lnTo>
                  <a:lnTo>
                    <a:pt x="107619" y="226428"/>
                  </a:lnTo>
                  <a:lnTo>
                    <a:pt x="120599" y="261861"/>
                  </a:lnTo>
                  <a:lnTo>
                    <a:pt x="123190" y="268909"/>
                  </a:lnTo>
                  <a:lnTo>
                    <a:pt x="129590" y="273684"/>
                  </a:lnTo>
                  <a:lnTo>
                    <a:pt x="136753" y="273684"/>
                  </a:lnTo>
                  <a:lnTo>
                    <a:pt x="143852" y="273684"/>
                  </a:lnTo>
                  <a:lnTo>
                    <a:pt x="150418" y="268935"/>
                  </a:lnTo>
                  <a:lnTo>
                    <a:pt x="152920" y="261861"/>
                  </a:lnTo>
                  <a:lnTo>
                    <a:pt x="167436" y="222135"/>
                  </a:lnTo>
                  <a:lnTo>
                    <a:pt x="173507" y="214960"/>
                  </a:lnTo>
                  <a:lnTo>
                    <a:pt x="195630" y="202564"/>
                  </a:lnTo>
                  <a:lnTo>
                    <a:pt x="201117" y="198599"/>
                  </a:lnTo>
                  <a:lnTo>
                    <a:pt x="205066" y="193492"/>
                  </a:lnTo>
                  <a:lnTo>
                    <a:pt x="207453" y="187339"/>
                  </a:lnTo>
                  <a:lnTo>
                    <a:pt x="208254" y="180238"/>
                  </a:lnTo>
                  <a:lnTo>
                    <a:pt x="206746" y="170774"/>
                  </a:lnTo>
                  <a:lnTo>
                    <a:pt x="202484" y="163155"/>
                  </a:lnTo>
                  <a:lnTo>
                    <a:pt x="195861" y="157819"/>
                  </a:lnTo>
                  <a:lnTo>
                    <a:pt x="187274" y="155206"/>
                  </a:lnTo>
                  <a:lnTo>
                    <a:pt x="30734" y="136436"/>
                  </a:lnTo>
                  <a:lnTo>
                    <a:pt x="18613" y="132480"/>
                  </a:lnTo>
                  <a:lnTo>
                    <a:pt x="8861" y="124364"/>
                  </a:lnTo>
                  <a:lnTo>
                    <a:pt x="2362" y="113115"/>
                  </a:lnTo>
                  <a:lnTo>
                    <a:pt x="0" y="99758"/>
                  </a:lnTo>
                  <a:lnTo>
                    <a:pt x="2060" y="87285"/>
                  </a:lnTo>
                  <a:lnTo>
                    <a:pt x="7781" y="76480"/>
                  </a:lnTo>
                  <a:lnTo>
                    <a:pt x="16469" y="68288"/>
                  </a:lnTo>
                  <a:lnTo>
                    <a:pt x="27432" y="63652"/>
                  </a:lnTo>
                  <a:lnTo>
                    <a:pt x="62826" y="56070"/>
                  </a:lnTo>
                  <a:lnTo>
                    <a:pt x="66205" y="55346"/>
                  </a:lnTo>
                  <a:lnTo>
                    <a:pt x="69659" y="51663"/>
                  </a:lnTo>
                  <a:lnTo>
                    <a:pt x="71132" y="47459"/>
                  </a:lnTo>
                  <a:lnTo>
                    <a:pt x="75476" y="17221"/>
                  </a:lnTo>
                  <a:lnTo>
                    <a:pt x="79234" y="10185"/>
                  </a:lnTo>
                  <a:lnTo>
                    <a:pt x="84724" y="4748"/>
                  </a:lnTo>
                  <a:lnTo>
                    <a:pt x="91467" y="1242"/>
                  </a:lnTo>
                  <a:lnTo>
                    <a:pt x="98983" y="0"/>
                  </a:lnTo>
                  <a:lnTo>
                    <a:pt x="106530" y="1242"/>
                  </a:lnTo>
                  <a:lnTo>
                    <a:pt x="113247" y="4746"/>
                  </a:lnTo>
                  <a:lnTo>
                    <a:pt x="118709" y="10179"/>
                  </a:lnTo>
                  <a:lnTo>
                    <a:pt x="122491" y="17208"/>
                  </a:lnTo>
                  <a:lnTo>
                    <a:pt x="131800" y="43116"/>
                  </a:lnTo>
                  <a:lnTo>
                    <a:pt x="124460" y="46113"/>
                  </a:lnTo>
                  <a:lnTo>
                    <a:pt x="115150" y="202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306216" y="5141264"/>
              <a:ext cx="183908" cy="94754"/>
            </a:xfrm>
            <a:prstGeom prst="rect">
              <a:avLst/>
            </a:prstGeom>
          </p:spPr>
        </p:pic>
      </p:grpSp>
      <p:pic>
        <p:nvPicPr>
          <p:cNvPr id="22" name="object 22"/>
          <p:cNvPicPr/>
          <p:nvPr/>
        </p:nvPicPr>
        <p:blipFill>
          <a:blip r:embed="rId4" cstate="print"/>
          <a:stretch>
            <a:fillRect/>
          </a:stretch>
        </p:blipFill>
        <p:spPr>
          <a:xfrm>
            <a:off x="3306216" y="5877382"/>
            <a:ext cx="183908" cy="94754"/>
          </a:xfrm>
          <a:prstGeom prst="rect">
            <a:avLst/>
          </a:prstGeom>
        </p:spPr>
      </p:pic>
      <p:sp>
        <p:nvSpPr>
          <p:cNvPr id="23" name="object 23"/>
          <p:cNvSpPr/>
          <p:nvPr/>
        </p:nvSpPr>
        <p:spPr>
          <a:xfrm>
            <a:off x="5659716" y="5255805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173113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5659716" y="5857595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173113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" name="object 25"/>
          <p:cNvSpPr/>
          <p:nvPr/>
        </p:nvSpPr>
        <p:spPr>
          <a:xfrm>
            <a:off x="5659716" y="5380050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173113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6" name="object 26"/>
          <p:cNvSpPr/>
          <p:nvPr/>
        </p:nvSpPr>
        <p:spPr>
          <a:xfrm>
            <a:off x="5659716" y="5733338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173113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5832830" y="5230609"/>
            <a:ext cx="0" cy="190500"/>
          </a:xfrm>
          <a:custGeom>
            <a:avLst/>
            <a:gdLst/>
            <a:ahLst/>
            <a:cxnLst/>
            <a:rect l="l" t="t" r="r" b="b"/>
            <a:pathLst>
              <a:path w="0" h="190500">
                <a:moveTo>
                  <a:pt x="0" y="190017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8" name="object 28"/>
          <p:cNvSpPr/>
          <p:nvPr/>
        </p:nvSpPr>
        <p:spPr>
          <a:xfrm>
            <a:off x="5832830" y="5692775"/>
            <a:ext cx="0" cy="190500"/>
          </a:xfrm>
          <a:custGeom>
            <a:avLst/>
            <a:gdLst/>
            <a:ahLst/>
            <a:cxnLst/>
            <a:rect l="l" t="t" r="r" b="b"/>
            <a:pathLst>
              <a:path w="0" h="190500">
                <a:moveTo>
                  <a:pt x="0" y="0"/>
                </a:moveTo>
                <a:lnTo>
                  <a:pt x="0" y="19001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/>
          <p:nvPr/>
        </p:nvSpPr>
        <p:spPr>
          <a:xfrm>
            <a:off x="5659716" y="5230621"/>
            <a:ext cx="0" cy="202565"/>
          </a:xfrm>
          <a:custGeom>
            <a:avLst/>
            <a:gdLst/>
            <a:ahLst/>
            <a:cxnLst/>
            <a:rect l="l" t="t" r="r" b="b"/>
            <a:pathLst>
              <a:path w="0" h="202564">
                <a:moveTo>
                  <a:pt x="0" y="202336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0" name="object 30"/>
          <p:cNvSpPr/>
          <p:nvPr/>
        </p:nvSpPr>
        <p:spPr>
          <a:xfrm>
            <a:off x="5659716" y="5680430"/>
            <a:ext cx="0" cy="202565"/>
          </a:xfrm>
          <a:custGeom>
            <a:avLst/>
            <a:gdLst/>
            <a:ahLst/>
            <a:cxnLst/>
            <a:rect l="l" t="t" r="r" b="b"/>
            <a:pathLst>
              <a:path w="0" h="202564">
                <a:moveTo>
                  <a:pt x="0" y="0"/>
                </a:moveTo>
                <a:lnTo>
                  <a:pt x="0" y="20234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1" name="object 31"/>
          <p:cNvSpPr/>
          <p:nvPr/>
        </p:nvSpPr>
        <p:spPr>
          <a:xfrm>
            <a:off x="5661304" y="5197043"/>
            <a:ext cx="167005" cy="282575"/>
          </a:xfrm>
          <a:custGeom>
            <a:avLst/>
            <a:gdLst/>
            <a:ahLst/>
            <a:cxnLst/>
            <a:rect l="l" t="t" r="r" b="b"/>
            <a:pathLst>
              <a:path w="167004" h="282575">
                <a:moveTo>
                  <a:pt x="45199" y="20218"/>
                </a:moveTo>
                <a:lnTo>
                  <a:pt x="47777" y="13144"/>
                </a:lnTo>
                <a:lnTo>
                  <a:pt x="54203" y="8394"/>
                </a:lnTo>
                <a:lnTo>
                  <a:pt x="61366" y="8394"/>
                </a:lnTo>
                <a:lnTo>
                  <a:pt x="68465" y="8394"/>
                </a:lnTo>
                <a:lnTo>
                  <a:pt x="75018" y="13144"/>
                </a:lnTo>
                <a:lnTo>
                  <a:pt x="77533" y="20231"/>
                </a:lnTo>
                <a:lnTo>
                  <a:pt x="88163" y="49822"/>
                </a:lnTo>
                <a:lnTo>
                  <a:pt x="90563" y="56654"/>
                </a:lnTo>
                <a:lnTo>
                  <a:pt x="96405" y="61849"/>
                </a:lnTo>
                <a:lnTo>
                  <a:pt x="103035" y="63309"/>
                </a:lnTo>
                <a:lnTo>
                  <a:pt x="137566" y="71221"/>
                </a:lnTo>
                <a:lnTo>
                  <a:pt x="146041" y="74827"/>
                </a:lnTo>
                <a:lnTo>
                  <a:pt x="152763" y="81149"/>
                </a:lnTo>
                <a:lnTo>
                  <a:pt x="157192" y="89477"/>
                </a:lnTo>
                <a:lnTo>
                  <a:pt x="158788" y="99098"/>
                </a:lnTo>
                <a:lnTo>
                  <a:pt x="156961" y="109416"/>
                </a:lnTo>
                <a:lnTo>
                  <a:pt x="151941" y="118106"/>
                </a:lnTo>
                <a:lnTo>
                  <a:pt x="144413" y="124372"/>
                </a:lnTo>
                <a:lnTo>
                  <a:pt x="135064" y="127419"/>
                </a:lnTo>
                <a:lnTo>
                  <a:pt x="29298" y="140169"/>
                </a:lnTo>
                <a:lnTo>
                  <a:pt x="17750" y="143933"/>
                </a:lnTo>
                <a:lnTo>
                  <a:pt x="8453" y="151672"/>
                </a:lnTo>
                <a:lnTo>
                  <a:pt x="2254" y="162408"/>
                </a:lnTo>
                <a:lnTo>
                  <a:pt x="0" y="175158"/>
                </a:lnTo>
                <a:lnTo>
                  <a:pt x="1299" y="184830"/>
                </a:lnTo>
                <a:lnTo>
                  <a:pt x="4979" y="193659"/>
                </a:lnTo>
                <a:lnTo>
                  <a:pt x="10710" y="201111"/>
                </a:lnTo>
                <a:lnTo>
                  <a:pt x="18161" y="206654"/>
                </a:lnTo>
                <a:lnTo>
                  <a:pt x="46227" y="221818"/>
                </a:lnTo>
                <a:lnTo>
                  <a:pt x="50050" y="227202"/>
                </a:lnTo>
                <a:lnTo>
                  <a:pt x="63042" y="264871"/>
                </a:lnTo>
                <a:lnTo>
                  <a:pt x="86550" y="282079"/>
                </a:lnTo>
                <a:lnTo>
                  <a:pt x="94095" y="280837"/>
                </a:lnTo>
                <a:lnTo>
                  <a:pt x="100809" y="277333"/>
                </a:lnTo>
                <a:lnTo>
                  <a:pt x="106270" y="271899"/>
                </a:lnTo>
                <a:lnTo>
                  <a:pt x="110058" y="264871"/>
                </a:lnTo>
                <a:lnTo>
                  <a:pt x="123037" y="228777"/>
                </a:lnTo>
                <a:lnTo>
                  <a:pt x="115684" y="225767"/>
                </a:lnTo>
                <a:lnTo>
                  <a:pt x="102704" y="261861"/>
                </a:lnTo>
                <a:lnTo>
                  <a:pt x="100139" y="268935"/>
                </a:lnTo>
                <a:lnTo>
                  <a:pt x="93713" y="273684"/>
                </a:lnTo>
                <a:lnTo>
                  <a:pt x="86550" y="273684"/>
                </a:lnTo>
                <a:lnTo>
                  <a:pt x="79451" y="273684"/>
                </a:lnTo>
                <a:lnTo>
                  <a:pt x="72885" y="268935"/>
                </a:lnTo>
                <a:lnTo>
                  <a:pt x="70383" y="261861"/>
                </a:lnTo>
                <a:lnTo>
                  <a:pt x="55867" y="221475"/>
                </a:lnTo>
                <a:lnTo>
                  <a:pt x="49796" y="214312"/>
                </a:lnTo>
                <a:lnTo>
                  <a:pt x="21704" y="199148"/>
                </a:lnTo>
                <a:lnTo>
                  <a:pt x="16026" y="194930"/>
                </a:lnTo>
                <a:lnTo>
                  <a:pt x="11658" y="189253"/>
                </a:lnTo>
                <a:lnTo>
                  <a:pt x="8852" y="182526"/>
                </a:lnTo>
                <a:lnTo>
                  <a:pt x="7861" y="175158"/>
                </a:lnTo>
                <a:lnTo>
                  <a:pt x="9579" y="165446"/>
                </a:lnTo>
                <a:lnTo>
                  <a:pt x="14304" y="157267"/>
                </a:lnTo>
                <a:lnTo>
                  <a:pt x="21389" y="151369"/>
                </a:lnTo>
                <a:lnTo>
                  <a:pt x="30187" y="148501"/>
                </a:lnTo>
                <a:lnTo>
                  <a:pt x="135915" y="135788"/>
                </a:lnTo>
                <a:lnTo>
                  <a:pt x="148036" y="131825"/>
                </a:lnTo>
                <a:lnTo>
                  <a:pt x="157787" y="123705"/>
                </a:lnTo>
                <a:lnTo>
                  <a:pt x="164286" y="112455"/>
                </a:lnTo>
                <a:lnTo>
                  <a:pt x="166649" y="99098"/>
                </a:lnTo>
                <a:lnTo>
                  <a:pt x="164584" y="86644"/>
                </a:lnTo>
                <a:lnTo>
                  <a:pt x="158857" y="75863"/>
                </a:lnTo>
                <a:lnTo>
                  <a:pt x="150168" y="67672"/>
                </a:lnTo>
                <a:lnTo>
                  <a:pt x="139217" y="62991"/>
                </a:lnTo>
                <a:lnTo>
                  <a:pt x="103822" y="55410"/>
                </a:lnTo>
                <a:lnTo>
                  <a:pt x="100584" y="54203"/>
                </a:lnTo>
                <a:lnTo>
                  <a:pt x="96989" y="51003"/>
                </a:lnTo>
                <a:lnTo>
                  <a:pt x="95516" y="46799"/>
                </a:lnTo>
                <a:lnTo>
                  <a:pt x="84874" y="17221"/>
                </a:lnTo>
                <a:lnTo>
                  <a:pt x="81115" y="10185"/>
                </a:lnTo>
                <a:lnTo>
                  <a:pt x="75625" y="4748"/>
                </a:lnTo>
                <a:lnTo>
                  <a:pt x="68882" y="1242"/>
                </a:lnTo>
                <a:lnTo>
                  <a:pt x="61366" y="0"/>
                </a:lnTo>
                <a:lnTo>
                  <a:pt x="53819" y="1242"/>
                </a:lnTo>
                <a:lnTo>
                  <a:pt x="47102" y="4746"/>
                </a:lnTo>
                <a:lnTo>
                  <a:pt x="41640" y="10179"/>
                </a:lnTo>
                <a:lnTo>
                  <a:pt x="37858" y="17208"/>
                </a:lnTo>
                <a:lnTo>
                  <a:pt x="28549" y="43116"/>
                </a:lnTo>
                <a:lnTo>
                  <a:pt x="35890" y="46113"/>
                </a:lnTo>
                <a:lnTo>
                  <a:pt x="45199" y="20218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2" name="object 32"/>
          <p:cNvSpPr/>
          <p:nvPr/>
        </p:nvSpPr>
        <p:spPr>
          <a:xfrm>
            <a:off x="5661304" y="5634278"/>
            <a:ext cx="167005" cy="282575"/>
          </a:xfrm>
          <a:custGeom>
            <a:avLst/>
            <a:gdLst/>
            <a:ahLst/>
            <a:cxnLst/>
            <a:rect l="l" t="t" r="r" b="b"/>
            <a:pathLst>
              <a:path w="167004" h="282575">
                <a:moveTo>
                  <a:pt x="45199" y="261848"/>
                </a:moveTo>
                <a:lnTo>
                  <a:pt x="47777" y="268922"/>
                </a:lnTo>
                <a:lnTo>
                  <a:pt x="54203" y="273684"/>
                </a:lnTo>
                <a:lnTo>
                  <a:pt x="61366" y="273684"/>
                </a:lnTo>
                <a:lnTo>
                  <a:pt x="68465" y="273684"/>
                </a:lnTo>
                <a:lnTo>
                  <a:pt x="75018" y="268922"/>
                </a:lnTo>
                <a:lnTo>
                  <a:pt x="77533" y="261848"/>
                </a:lnTo>
                <a:lnTo>
                  <a:pt x="88163" y="232257"/>
                </a:lnTo>
                <a:lnTo>
                  <a:pt x="90563" y="225425"/>
                </a:lnTo>
                <a:lnTo>
                  <a:pt x="96405" y="220230"/>
                </a:lnTo>
                <a:lnTo>
                  <a:pt x="103035" y="218770"/>
                </a:lnTo>
                <a:lnTo>
                  <a:pt x="137566" y="210858"/>
                </a:lnTo>
                <a:lnTo>
                  <a:pt x="146041" y="207252"/>
                </a:lnTo>
                <a:lnTo>
                  <a:pt x="152763" y="200929"/>
                </a:lnTo>
                <a:lnTo>
                  <a:pt x="157192" y="192602"/>
                </a:lnTo>
                <a:lnTo>
                  <a:pt x="158788" y="182981"/>
                </a:lnTo>
                <a:lnTo>
                  <a:pt x="156961" y="172661"/>
                </a:lnTo>
                <a:lnTo>
                  <a:pt x="151941" y="163968"/>
                </a:lnTo>
                <a:lnTo>
                  <a:pt x="144413" y="157701"/>
                </a:lnTo>
                <a:lnTo>
                  <a:pt x="135064" y="154660"/>
                </a:lnTo>
                <a:lnTo>
                  <a:pt x="29298" y="141909"/>
                </a:lnTo>
                <a:lnTo>
                  <a:pt x="17750" y="138146"/>
                </a:lnTo>
                <a:lnTo>
                  <a:pt x="8453" y="130406"/>
                </a:lnTo>
                <a:lnTo>
                  <a:pt x="2254" y="119671"/>
                </a:lnTo>
                <a:lnTo>
                  <a:pt x="0" y="106921"/>
                </a:lnTo>
                <a:lnTo>
                  <a:pt x="1299" y="97249"/>
                </a:lnTo>
                <a:lnTo>
                  <a:pt x="4979" y="88420"/>
                </a:lnTo>
                <a:lnTo>
                  <a:pt x="10710" y="80968"/>
                </a:lnTo>
                <a:lnTo>
                  <a:pt x="18161" y="75425"/>
                </a:lnTo>
                <a:lnTo>
                  <a:pt x="46227" y="60261"/>
                </a:lnTo>
                <a:lnTo>
                  <a:pt x="50050" y="54876"/>
                </a:lnTo>
                <a:lnTo>
                  <a:pt x="63042" y="17208"/>
                </a:lnTo>
                <a:lnTo>
                  <a:pt x="86550" y="0"/>
                </a:lnTo>
                <a:lnTo>
                  <a:pt x="94095" y="1242"/>
                </a:lnTo>
                <a:lnTo>
                  <a:pt x="100809" y="4746"/>
                </a:lnTo>
                <a:lnTo>
                  <a:pt x="106270" y="10179"/>
                </a:lnTo>
                <a:lnTo>
                  <a:pt x="110058" y="17208"/>
                </a:lnTo>
                <a:lnTo>
                  <a:pt x="123037" y="53301"/>
                </a:lnTo>
                <a:lnTo>
                  <a:pt x="115684" y="56311"/>
                </a:lnTo>
                <a:lnTo>
                  <a:pt x="102704" y="20218"/>
                </a:lnTo>
                <a:lnTo>
                  <a:pt x="100139" y="13144"/>
                </a:lnTo>
                <a:lnTo>
                  <a:pt x="93713" y="8394"/>
                </a:lnTo>
                <a:lnTo>
                  <a:pt x="86550" y="8394"/>
                </a:lnTo>
                <a:lnTo>
                  <a:pt x="79451" y="8394"/>
                </a:lnTo>
                <a:lnTo>
                  <a:pt x="72885" y="13144"/>
                </a:lnTo>
                <a:lnTo>
                  <a:pt x="70383" y="20218"/>
                </a:lnTo>
                <a:lnTo>
                  <a:pt x="55867" y="60604"/>
                </a:lnTo>
                <a:lnTo>
                  <a:pt x="49796" y="67767"/>
                </a:lnTo>
                <a:lnTo>
                  <a:pt x="21704" y="82918"/>
                </a:lnTo>
                <a:lnTo>
                  <a:pt x="16026" y="87143"/>
                </a:lnTo>
                <a:lnTo>
                  <a:pt x="11658" y="92824"/>
                </a:lnTo>
                <a:lnTo>
                  <a:pt x="8852" y="99552"/>
                </a:lnTo>
                <a:lnTo>
                  <a:pt x="7861" y="106921"/>
                </a:lnTo>
                <a:lnTo>
                  <a:pt x="9579" y="116633"/>
                </a:lnTo>
                <a:lnTo>
                  <a:pt x="14304" y="124812"/>
                </a:lnTo>
                <a:lnTo>
                  <a:pt x="21389" y="130709"/>
                </a:lnTo>
                <a:lnTo>
                  <a:pt x="30187" y="133578"/>
                </a:lnTo>
                <a:lnTo>
                  <a:pt x="135915" y="146291"/>
                </a:lnTo>
                <a:lnTo>
                  <a:pt x="148036" y="150254"/>
                </a:lnTo>
                <a:lnTo>
                  <a:pt x="157787" y="158373"/>
                </a:lnTo>
                <a:lnTo>
                  <a:pt x="164286" y="169624"/>
                </a:lnTo>
                <a:lnTo>
                  <a:pt x="166649" y="182981"/>
                </a:lnTo>
                <a:lnTo>
                  <a:pt x="164584" y="195434"/>
                </a:lnTo>
                <a:lnTo>
                  <a:pt x="158857" y="206216"/>
                </a:lnTo>
                <a:lnTo>
                  <a:pt x="150168" y="214406"/>
                </a:lnTo>
                <a:lnTo>
                  <a:pt x="139217" y="219087"/>
                </a:lnTo>
                <a:lnTo>
                  <a:pt x="103822" y="226669"/>
                </a:lnTo>
                <a:lnTo>
                  <a:pt x="100584" y="227876"/>
                </a:lnTo>
                <a:lnTo>
                  <a:pt x="96989" y="231076"/>
                </a:lnTo>
                <a:lnTo>
                  <a:pt x="95516" y="235280"/>
                </a:lnTo>
                <a:lnTo>
                  <a:pt x="84874" y="264858"/>
                </a:lnTo>
                <a:lnTo>
                  <a:pt x="81115" y="271894"/>
                </a:lnTo>
                <a:lnTo>
                  <a:pt x="75625" y="277331"/>
                </a:lnTo>
                <a:lnTo>
                  <a:pt x="68882" y="280837"/>
                </a:lnTo>
                <a:lnTo>
                  <a:pt x="61366" y="282079"/>
                </a:lnTo>
                <a:lnTo>
                  <a:pt x="53819" y="280837"/>
                </a:lnTo>
                <a:lnTo>
                  <a:pt x="47102" y="277333"/>
                </a:lnTo>
                <a:lnTo>
                  <a:pt x="41640" y="271899"/>
                </a:lnTo>
                <a:lnTo>
                  <a:pt x="37858" y="264871"/>
                </a:lnTo>
                <a:lnTo>
                  <a:pt x="28549" y="238963"/>
                </a:lnTo>
                <a:lnTo>
                  <a:pt x="35890" y="235953"/>
                </a:lnTo>
                <a:lnTo>
                  <a:pt x="45199" y="261848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33" name="object 33"/>
          <p:cNvPicPr/>
          <p:nvPr/>
        </p:nvPicPr>
        <p:blipFill>
          <a:blip r:embed="rId5" cstate="print"/>
          <a:stretch>
            <a:fillRect/>
          </a:stretch>
        </p:blipFill>
        <p:spPr>
          <a:xfrm>
            <a:off x="5654319" y="5141264"/>
            <a:ext cx="183908" cy="94754"/>
          </a:xfrm>
          <a:prstGeom prst="rect">
            <a:avLst/>
          </a:prstGeom>
        </p:spPr>
      </p:pic>
      <p:pic>
        <p:nvPicPr>
          <p:cNvPr id="34" name="object 34"/>
          <p:cNvPicPr/>
          <p:nvPr/>
        </p:nvPicPr>
        <p:blipFill>
          <a:blip r:embed="rId6" cstate="print"/>
          <a:stretch>
            <a:fillRect/>
          </a:stretch>
        </p:blipFill>
        <p:spPr>
          <a:xfrm>
            <a:off x="5654319" y="5877382"/>
            <a:ext cx="183908" cy="94754"/>
          </a:xfrm>
          <a:prstGeom prst="rect">
            <a:avLst/>
          </a:prstGeom>
        </p:spPr>
      </p:pic>
      <p:sp>
        <p:nvSpPr>
          <p:cNvPr id="35" name="object 35"/>
          <p:cNvSpPr/>
          <p:nvPr/>
        </p:nvSpPr>
        <p:spPr>
          <a:xfrm>
            <a:off x="5021884" y="3391484"/>
            <a:ext cx="304800" cy="637540"/>
          </a:xfrm>
          <a:custGeom>
            <a:avLst/>
            <a:gdLst/>
            <a:ahLst/>
            <a:cxnLst/>
            <a:rect l="l" t="t" r="r" b="b"/>
            <a:pathLst>
              <a:path w="304800" h="637539">
                <a:moveTo>
                  <a:pt x="0" y="637082"/>
                </a:moveTo>
                <a:lnTo>
                  <a:pt x="304558" y="635342"/>
                </a:lnTo>
                <a:lnTo>
                  <a:pt x="287909" y="617575"/>
                </a:lnTo>
                <a:lnTo>
                  <a:pt x="287909" y="301269"/>
                </a:lnTo>
                <a:lnTo>
                  <a:pt x="178282" y="301256"/>
                </a:lnTo>
                <a:lnTo>
                  <a:pt x="178282" y="220662"/>
                </a:lnTo>
                <a:lnTo>
                  <a:pt x="168833" y="217297"/>
                </a:lnTo>
                <a:lnTo>
                  <a:pt x="168833" y="99758"/>
                </a:lnTo>
                <a:lnTo>
                  <a:pt x="216065" y="100418"/>
                </a:lnTo>
                <a:lnTo>
                  <a:pt x="214147" y="77088"/>
                </a:lnTo>
                <a:lnTo>
                  <a:pt x="244055" y="66840"/>
                </a:lnTo>
                <a:lnTo>
                  <a:pt x="190881" y="66840"/>
                </a:lnTo>
                <a:lnTo>
                  <a:pt x="168833" y="72478"/>
                </a:lnTo>
                <a:lnTo>
                  <a:pt x="132143" y="83629"/>
                </a:lnTo>
                <a:lnTo>
                  <a:pt x="80721" y="83629"/>
                </a:lnTo>
                <a:lnTo>
                  <a:pt x="80721" y="0"/>
                </a:lnTo>
                <a:lnTo>
                  <a:pt x="70827" y="47853"/>
                </a:lnTo>
                <a:lnTo>
                  <a:pt x="42938" y="57823"/>
                </a:lnTo>
                <a:lnTo>
                  <a:pt x="11455" y="57823"/>
                </a:lnTo>
                <a:lnTo>
                  <a:pt x="11468" y="198882"/>
                </a:lnTo>
                <a:lnTo>
                  <a:pt x="35991" y="220662"/>
                </a:lnTo>
                <a:lnTo>
                  <a:pt x="58674" y="220662"/>
                </a:lnTo>
                <a:lnTo>
                  <a:pt x="58674" y="301256"/>
                </a:lnTo>
                <a:lnTo>
                  <a:pt x="18287" y="301269"/>
                </a:lnTo>
                <a:lnTo>
                  <a:pt x="18287" y="617575"/>
                </a:lnTo>
                <a:lnTo>
                  <a:pt x="0" y="637082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pic>
        <p:nvPicPr>
          <p:cNvPr id="36" name="object 36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033340" y="2933763"/>
            <a:ext cx="232600" cy="185661"/>
          </a:xfrm>
          <a:prstGeom prst="rect">
            <a:avLst/>
          </a:prstGeom>
        </p:spPr>
      </p:pic>
      <p:sp>
        <p:nvSpPr>
          <p:cNvPr id="37" name="object 37"/>
          <p:cNvSpPr/>
          <p:nvPr/>
        </p:nvSpPr>
        <p:spPr>
          <a:xfrm>
            <a:off x="2713367" y="2869958"/>
            <a:ext cx="900430" cy="1147445"/>
          </a:xfrm>
          <a:custGeom>
            <a:avLst/>
            <a:gdLst/>
            <a:ahLst/>
            <a:cxnLst/>
            <a:rect l="l" t="t" r="r" b="b"/>
            <a:pathLst>
              <a:path w="900429" h="1147445">
                <a:moveTo>
                  <a:pt x="0" y="1146873"/>
                </a:moveTo>
                <a:lnTo>
                  <a:pt x="447154" y="1146873"/>
                </a:lnTo>
                <a:lnTo>
                  <a:pt x="447154" y="1138466"/>
                </a:lnTo>
                <a:lnTo>
                  <a:pt x="379958" y="1138466"/>
                </a:lnTo>
                <a:lnTo>
                  <a:pt x="361632" y="1118920"/>
                </a:lnTo>
                <a:lnTo>
                  <a:pt x="361632" y="698626"/>
                </a:lnTo>
                <a:lnTo>
                  <a:pt x="598246" y="704227"/>
                </a:lnTo>
                <a:lnTo>
                  <a:pt x="598246" y="729424"/>
                </a:lnTo>
                <a:lnTo>
                  <a:pt x="679018" y="729399"/>
                </a:lnTo>
                <a:lnTo>
                  <a:pt x="691121" y="755459"/>
                </a:lnTo>
                <a:lnTo>
                  <a:pt x="708406" y="762990"/>
                </a:lnTo>
                <a:lnTo>
                  <a:pt x="723772" y="754761"/>
                </a:lnTo>
                <a:lnTo>
                  <a:pt x="737806" y="729411"/>
                </a:lnTo>
                <a:lnTo>
                  <a:pt x="771359" y="729411"/>
                </a:lnTo>
                <a:lnTo>
                  <a:pt x="771359" y="806653"/>
                </a:lnTo>
                <a:lnTo>
                  <a:pt x="846899" y="806653"/>
                </a:lnTo>
                <a:lnTo>
                  <a:pt x="834301" y="798893"/>
                </a:lnTo>
                <a:lnTo>
                  <a:pt x="834301" y="781176"/>
                </a:lnTo>
                <a:lnTo>
                  <a:pt x="890600" y="774103"/>
                </a:lnTo>
                <a:lnTo>
                  <a:pt x="898613" y="770826"/>
                </a:lnTo>
                <a:lnTo>
                  <a:pt x="900404" y="762342"/>
                </a:lnTo>
                <a:lnTo>
                  <a:pt x="899121" y="755688"/>
                </a:lnTo>
                <a:lnTo>
                  <a:pt x="892174" y="750900"/>
                </a:lnTo>
                <a:lnTo>
                  <a:pt x="834301" y="734326"/>
                </a:lnTo>
                <a:lnTo>
                  <a:pt x="824864" y="721347"/>
                </a:lnTo>
                <a:lnTo>
                  <a:pt x="824864" y="596760"/>
                </a:lnTo>
                <a:lnTo>
                  <a:pt x="856335" y="563181"/>
                </a:lnTo>
                <a:lnTo>
                  <a:pt x="856335" y="243471"/>
                </a:lnTo>
                <a:lnTo>
                  <a:pt x="824864" y="209892"/>
                </a:lnTo>
                <a:lnTo>
                  <a:pt x="824864" y="85305"/>
                </a:lnTo>
                <a:lnTo>
                  <a:pt x="834301" y="72326"/>
                </a:lnTo>
                <a:lnTo>
                  <a:pt x="892174" y="55740"/>
                </a:lnTo>
                <a:lnTo>
                  <a:pt x="899045" y="53390"/>
                </a:lnTo>
                <a:lnTo>
                  <a:pt x="900404" y="44310"/>
                </a:lnTo>
                <a:lnTo>
                  <a:pt x="899223" y="35102"/>
                </a:lnTo>
                <a:lnTo>
                  <a:pt x="890600" y="32550"/>
                </a:lnTo>
                <a:lnTo>
                  <a:pt x="834301" y="25476"/>
                </a:lnTo>
                <a:lnTo>
                  <a:pt x="834301" y="7759"/>
                </a:lnTo>
                <a:lnTo>
                  <a:pt x="846899" y="0"/>
                </a:lnTo>
                <a:lnTo>
                  <a:pt x="771359" y="0"/>
                </a:lnTo>
                <a:lnTo>
                  <a:pt x="771359" y="77254"/>
                </a:lnTo>
                <a:lnTo>
                  <a:pt x="737806" y="77254"/>
                </a:lnTo>
                <a:lnTo>
                  <a:pt x="727938" y="51549"/>
                </a:lnTo>
                <a:lnTo>
                  <a:pt x="708405" y="43662"/>
                </a:lnTo>
                <a:lnTo>
                  <a:pt x="691908" y="49517"/>
                </a:lnTo>
                <a:lnTo>
                  <a:pt x="679018" y="77254"/>
                </a:lnTo>
                <a:lnTo>
                  <a:pt x="598246" y="77228"/>
                </a:lnTo>
                <a:lnTo>
                  <a:pt x="598246" y="83959"/>
                </a:lnTo>
                <a:lnTo>
                  <a:pt x="37972" y="103682"/>
                </a:lnTo>
                <a:lnTo>
                  <a:pt x="37972" y="239179"/>
                </a:lnTo>
                <a:lnTo>
                  <a:pt x="409384" y="251879"/>
                </a:lnTo>
                <a:lnTo>
                  <a:pt x="447154" y="251879"/>
                </a:lnTo>
                <a:lnTo>
                  <a:pt x="447154" y="556920"/>
                </a:lnTo>
                <a:lnTo>
                  <a:pt x="409384" y="556920"/>
                </a:lnTo>
                <a:lnTo>
                  <a:pt x="37972" y="569595"/>
                </a:lnTo>
                <a:lnTo>
                  <a:pt x="37972" y="685990"/>
                </a:lnTo>
                <a:lnTo>
                  <a:pt x="92011" y="686854"/>
                </a:lnTo>
                <a:lnTo>
                  <a:pt x="92011" y="1118920"/>
                </a:lnTo>
                <a:lnTo>
                  <a:pt x="69443" y="1138466"/>
                </a:lnTo>
                <a:lnTo>
                  <a:pt x="6489" y="1138466"/>
                </a:lnTo>
                <a:lnTo>
                  <a:pt x="0" y="1146873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/>
          <p:nvPr/>
        </p:nvSpPr>
        <p:spPr>
          <a:xfrm>
            <a:off x="3812082" y="2517343"/>
            <a:ext cx="648970" cy="1511935"/>
          </a:xfrm>
          <a:custGeom>
            <a:avLst/>
            <a:gdLst/>
            <a:ahLst/>
            <a:cxnLst/>
            <a:rect l="l" t="t" r="r" b="b"/>
            <a:pathLst>
              <a:path w="648970" h="1511935">
                <a:moveTo>
                  <a:pt x="324192" y="567550"/>
                </a:moveTo>
                <a:lnTo>
                  <a:pt x="324192" y="943673"/>
                </a:lnTo>
                <a:lnTo>
                  <a:pt x="560273" y="943849"/>
                </a:lnTo>
                <a:lnTo>
                  <a:pt x="648398" y="943914"/>
                </a:lnTo>
                <a:lnTo>
                  <a:pt x="646823" y="873810"/>
                </a:lnTo>
                <a:lnTo>
                  <a:pt x="646823" y="556166"/>
                </a:lnTo>
                <a:lnTo>
                  <a:pt x="638263" y="567321"/>
                </a:lnTo>
                <a:lnTo>
                  <a:pt x="600659" y="567431"/>
                </a:lnTo>
                <a:lnTo>
                  <a:pt x="560273" y="567550"/>
                </a:lnTo>
                <a:lnTo>
                  <a:pt x="560273" y="0"/>
                </a:lnTo>
                <a:lnTo>
                  <a:pt x="371411" y="0"/>
                </a:lnTo>
                <a:lnTo>
                  <a:pt x="371411" y="567550"/>
                </a:lnTo>
                <a:lnTo>
                  <a:pt x="324192" y="567550"/>
                </a:lnTo>
                <a:close/>
              </a:path>
              <a:path w="648970" h="1511935">
                <a:moveTo>
                  <a:pt x="646823" y="556166"/>
                </a:moveTo>
                <a:lnTo>
                  <a:pt x="646823" y="638073"/>
                </a:lnTo>
                <a:lnTo>
                  <a:pt x="648398" y="554113"/>
                </a:lnTo>
                <a:lnTo>
                  <a:pt x="646823" y="556166"/>
                </a:lnTo>
                <a:close/>
              </a:path>
              <a:path w="648970" h="1511935">
                <a:moveTo>
                  <a:pt x="560273" y="0"/>
                </a:moveTo>
                <a:lnTo>
                  <a:pt x="560273" y="402983"/>
                </a:lnTo>
                <a:lnTo>
                  <a:pt x="600659" y="402996"/>
                </a:lnTo>
                <a:lnTo>
                  <a:pt x="600659" y="19507"/>
                </a:lnTo>
                <a:lnTo>
                  <a:pt x="618947" y="0"/>
                </a:lnTo>
                <a:lnTo>
                  <a:pt x="560273" y="0"/>
                </a:lnTo>
                <a:close/>
              </a:path>
              <a:path w="648970" h="1511935">
                <a:moveTo>
                  <a:pt x="312737" y="0"/>
                </a:moveTo>
                <a:lnTo>
                  <a:pt x="331025" y="19507"/>
                </a:lnTo>
                <a:lnTo>
                  <a:pt x="331025" y="402996"/>
                </a:lnTo>
                <a:lnTo>
                  <a:pt x="371411" y="402996"/>
                </a:lnTo>
                <a:lnTo>
                  <a:pt x="371411" y="0"/>
                </a:lnTo>
                <a:lnTo>
                  <a:pt x="312737" y="0"/>
                </a:lnTo>
                <a:close/>
              </a:path>
              <a:path w="648970" h="1511935">
                <a:moveTo>
                  <a:pt x="231470" y="638098"/>
                </a:moveTo>
                <a:lnTo>
                  <a:pt x="231470" y="873125"/>
                </a:lnTo>
                <a:lnTo>
                  <a:pt x="324192" y="873150"/>
                </a:lnTo>
                <a:lnTo>
                  <a:pt x="324192" y="638073"/>
                </a:lnTo>
                <a:lnTo>
                  <a:pt x="231470" y="638098"/>
                </a:lnTo>
                <a:close/>
              </a:path>
              <a:path w="648970" h="1511935">
                <a:moveTo>
                  <a:pt x="13716" y="1511884"/>
                </a:moveTo>
                <a:lnTo>
                  <a:pt x="319913" y="1511884"/>
                </a:lnTo>
                <a:lnTo>
                  <a:pt x="301625" y="1491716"/>
                </a:lnTo>
                <a:lnTo>
                  <a:pt x="301625" y="970546"/>
                </a:lnTo>
                <a:lnTo>
                  <a:pt x="267538" y="970546"/>
                </a:lnTo>
                <a:lnTo>
                  <a:pt x="267538" y="923480"/>
                </a:lnTo>
                <a:lnTo>
                  <a:pt x="235305" y="895794"/>
                </a:lnTo>
                <a:lnTo>
                  <a:pt x="231470" y="873125"/>
                </a:lnTo>
                <a:lnTo>
                  <a:pt x="231470" y="540677"/>
                </a:lnTo>
                <a:lnTo>
                  <a:pt x="213385" y="540677"/>
                </a:lnTo>
                <a:lnTo>
                  <a:pt x="213385" y="822769"/>
                </a:lnTo>
                <a:lnTo>
                  <a:pt x="190677" y="868768"/>
                </a:lnTo>
                <a:lnTo>
                  <a:pt x="166814" y="868768"/>
                </a:lnTo>
                <a:lnTo>
                  <a:pt x="166814" y="957770"/>
                </a:lnTo>
                <a:lnTo>
                  <a:pt x="125895" y="957770"/>
                </a:lnTo>
                <a:lnTo>
                  <a:pt x="125895" y="1008062"/>
                </a:lnTo>
                <a:lnTo>
                  <a:pt x="41224" y="1098397"/>
                </a:lnTo>
                <a:lnTo>
                  <a:pt x="32004" y="1126375"/>
                </a:lnTo>
                <a:lnTo>
                  <a:pt x="32004" y="1491716"/>
                </a:lnTo>
                <a:lnTo>
                  <a:pt x="13716" y="1511884"/>
                </a:lnTo>
                <a:close/>
              </a:path>
              <a:path w="648970" h="1511935">
                <a:moveTo>
                  <a:pt x="231470" y="540677"/>
                </a:moveTo>
                <a:lnTo>
                  <a:pt x="231470" y="629678"/>
                </a:lnTo>
                <a:lnTo>
                  <a:pt x="261251" y="587755"/>
                </a:lnTo>
                <a:lnTo>
                  <a:pt x="267538" y="587755"/>
                </a:lnTo>
                <a:lnTo>
                  <a:pt x="267538" y="540677"/>
                </a:lnTo>
                <a:lnTo>
                  <a:pt x="231470" y="540677"/>
                </a:lnTo>
                <a:close/>
              </a:path>
              <a:path w="648970" h="1511935">
                <a:moveTo>
                  <a:pt x="0" y="567194"/>
                </a:moveTo>
                <a:lnTo>
                  <a:pt x="56654" y="570903"/>
                </a:lnTo>
                <a:lnTo>
                  <a:pt x="115392" y="554113"/>
                </a:lnTo>
                <a:lnTo>
                  <a:pt x="166814" y="554113"/>
                </a:lnTo>
                <a:lnTo>
                  <a:pt x="166814" y="643115"/>
                </a:lnTo>
                <a:lnTo>
                  <a:pt x="190677" y="643141"/>
                </a:lnTo>
                <a:lnTo>
                  <a:pt x="212242" y="688441"/>
                </a:lnTo>
                <a:lnTo>
                  <a:pt x="213385" y="822769"/>
                </a:lnTo>
                <a:lnTo>
                  <a:pt x="213385" y="540677"/>
                </a:lnTo>
                <a:lnTo>
                  <a:pt x="143941" y="540677"/>
                </a:lnTo>
                <a:lnTo>
                  <a:pt x="138493" y="537324"/>
                </a:lnTo>
                <a:lnTo>
                  <a:pt x="33388" y="537324"/>
                </a:lnTo>
                <a:lnTo>
                  <a:pt x="33388" y="560654"/>
                </a:lnTo>
                <a:lnTo>
                  <a:pt x="0" y="567194"/>
                </a:lnTo>
                <a:close/>
              </a:path>
              <a:path w="648970" h="1511935">
                <a:moveTo>
                  <a:pt x="31470" y="974559"/>
                </a:moveTo>
                <a:lnTo>
                  <a:pt x="115392" y="973972"/>
                </a:lnTo>
                <a:lnTo>
                  <a:pt x="125895" y="973899"/>
                </a:lnTo>
                <a:lnTo>
                  <a:pt x="125895" y="957770"/>
                </a:lnTo>
                <a:lnTo>
                  <a:pt x="56654" y="940981"/>
                </a:lnTo>
                <a:lnTo>
                  <a:pt x="33388" y="940981"/>
                </a:lnTo>
                <a:lnTo>
                  <a:pt x="33388" y="951229"/>
                </a:lnTo>
                <a:lnTo>
                  <a:pt x="31470" y="974559"/>
                </a:lnTo>
                <a:close/>
              </a:path>
              <a:path w="648970" h="1511935">
                <a:moveTo>
                  <a:pt x="3479" y="940981"/>
                </a:moveTo>
                <a:lnTo>
                  <a:pt x="33388" y="951229"/>
                </a:lnTo>
                <a:lnTo>
                  <a:pt x="33388" y="940981"/>
                </a:lnTo>
                <a:lnTo>
                  <a:pt x="3479" y="940981"/>
                </a:lnTo>
                <a:close/>
              </a:path>
              <a:path w="648970" h="1511935">
                <a:moveTo>
                  <a:pt x="31470" y="537324"/>
                </a:moveTo>
                <a:lnTo>
                  <a:pt x="33388" y="560654"/>
                </a:lnTo>
                <a:lnTo>
                  <a:pt x="33388" y="537324"/>
                </a:lnTo>
                <a:lnTo>
                  <a:pt x="31470" y="537324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5467730" y="2869958"/>
            <a:ext cx="963930" cy="1147445"/>
          </a:xfrm>
          <a:custGeom>
            <a:avLst/>
            <a:gdLst/>
            <a:ahLst/>
            <a:cxnLst/>
            <a:rect l="l" t="t" r="r" b="b"/>
            <a:pathLst>
              <a:path w="963929" h="1147445">
                <a:moveTo>
                  <a:pt x="0" y="44310"/>
                </a:moveTo>
                <a:lnTo>
                  <a:pt x="1358" y="53390"/>
                </a:lnTo>
                <a:lnTo>
                  <a:pt x="8229" y="55740"/>
                </a:lnTo>
                <a:lnTo>
                  <a:pt x="66090" y="72326"/>
                </a:lnTo>
                <a:lnTo>
                  <a:pt x="75539" y="85305"/>
                </a:lnTo>
                <a:lnTo>
                  <a:pt x="75539" y="209892"/>
                </a:lnTo>
                <a:lnTo>
                  <a:pt x="44056" y="243471"/>
                </a:lnTo>
                <a:lnTo>
                  <a:pt x="44056" y="563181"/>
                </a:lnTo>
                <a:lnTo>
                  <a:pt x="75539" y="596760"/>
                </a:lnTo>
                <a:lnTo>
                  <a:pt x="75539" y="721347"/>
                </a:lnTo>
                <a:lnTo>
                  <a:pt x="66090" y="734326"/>
                </a:lnTo>
                <a:lnTo>
                  <a:pt x="8229" y="750900"/>
                </a:lnTo>
                <a:lnTo>
                  <a:pt x="1270" y="755688"/>
                </a:lnTo>
                <a:lnTo>
                  <a:pt x="0" y="762342"/>
                </a:lnTo>
                <a:lnTo>
                  <a:pt x="1778" y="770826"/>
                </a:lnTo>
                <a:lnTo>
                  <a:pt x="9804" y="774103"/>
                </a:lnTo>
                <a:lnTo>
                  <a:pt x="66090" y="781176"/>
                </a:lnTo>
                <a:lnTo>
                  <a:pt x="66090" y="798893"/>
                </a:lnTo>
                <a:lnTo>
                  <a:pt x="53505" y="806653"/>
                </a:lnTo>
                <a:lnTo>
                  <a:pt x="191985" y="806653"/>
                </a:lnTo>
                <a:lnTo>
                  <a:pt x="191985" y="729411"/>
                </a:lnTo>
                <a:lnTo>
                  <a:pt x="225552" y="729411"/>
                </a:lnTo>
                <a:lnTo>
                  <a:pt x="239572" y="754761"/>
                </a:lnTo>
                <a:lnTo>
                  <a:pt x="254939" y="762990"/>
                </a:lnTo>
                <a:lnTo>
                  <a:pt x="272224" y="755459"/>
                </a:lnTo>
                <a:lnTo>
                  <a:pt x="284327" y="729399"/>
                </a:lnTo>
                <a:lnTo>
                  <a:pt x="365099" y="729424"/>
                </a:lnTo>
                <a:lnTo>
                  <a:pt x="365099" y="704227"/>
                </a:lnTo>
                <a:lnTo>
                  <a:pt x="601713" y="698626"/>
                </a:lnTo>
                <a:lnTo>
                  <a:pt x="601713" y="1118920"/>
                </a:lnTo>
                <a:lnTo>
                  <a:pt x="583387" y="1138466"/>
                </a:lnTo>
                <a:lnTo>
                  <a:pt x="516191" y="1138466"/>
                </a:lnTo>
                <a:lnTo>
                  <a:pt x="516191" y="1146873"/>
                </a:lnTo>
                <a:lnTo>
                  <a:pt x="963345" y="1146873"/>
                </a:lnTo>
                <a:lnTo>
                  <a:pt x="956856" y="1138466"/>
                </a:lnTo>
                <a:lnTo>
                  <a:pt x="889660" y="1138466"/>
                </a:lnTo>
                <a:lnTo>
                  <a:pt x="871334" y="1118920"/>
                </a:lnTo>
                <a:lnTo>
                  <a:pt x="871334" y="686854"/>
                </a:lnTo>
                <a:lnTo>
                  <a:pt x="925385" y="685990"/>
                </a:lnTo>
                <a:lnTo>
                  <a:pt x="925385" y="569595"/>
                </a:lnTo>
                <a:lnTo>
                  <a:pt x="553961" y="556920"/>
                </a:lnTo>
                <a:lnTo>
                  <a:pt x="516191" y="556920"/>
                </a:lnTo>
                <a:lnTo>
                  <a:pt x="516191" y="251879"/>
                </a:lnTo>
                <a:lnTo>
                  <a:pt x="553961" y="251879"/>
                </a:lnTo>
                <a:lnTo>
                  <a:pt x="925385" y="239179"/>
                </a:lnTo>
                <a:lnTo>
                  <a:pt x="925385" y="103682"/>
                </a:lnTo>
                <a:lnTo>
                  <a:pt x="365099" y="83959"/>
                </a:lnTo>
                <a:lnTo>
                  <a:pt x="365099" y="77228"/>
                </a:lnTo>
                <a:lnTo>
                  <a:pt x="284327" y="77254"/>
                </a:lnTo>
                <a:lnTo>
                  <a:pt x="271437" y="49517"/>
                </a:lnTo>
                <a:lnTo>
                  <a:pt x="254939" y="43662"/>
                </a:lnTo>
                <a:lnTo>
                  <a:pt x="235419" y="51549"/>
                </a:lnTo>
                <a:lnTo>
                  <a:pt x="225552" y="77254"/>
                </a:lnTo>
                <a:lnTo>
                  <a:pt x="191985" y="77254"/>
                </a:lnTo>
                <a:lnTo>
                  <a:pt x="191985" y="0"/>
                </a:lnTo>
                <a:lnTo>
                  <a:pt x="53505" y="0"/>
                </a:lnTo>
                <a:lnTo>
                  <a:pt x="66090" y="7759"/>
                </a:lnTo>
                <a:lnTo>
                  <a:pt x="66090" y="25476"/>
                </a:lnTo>
                <a:lnTo>
                  <a:pt x="9804" y="32550"/>
                </a:lnTo>
                <a:lnTo>
                  <a:pt x="1181" y="35102"/>
                </a:lnTo>
                <a:lnTo>
                  <a:pt x="0" y="44310"/>
                </a:lnTo>
                <a:close/>
              </a:path>
            </a:pathLst>
          </a:custGeom>
          <a:solidFill>
            <a:srgbClr val="00AAEC"/>
          </a:solidFill>
        </p:spPr>
        <p:txBody>
          <a:bodyPr wrap="square" lIns="0" tIns="0" rIns="0" bIns="0" rtlCol="0"/>
          <a:lstStyle/>
          <a:p/>
        </p:txBody>
      </p:sp>
      <p:sp>
        <p:nvSpPr>
          <p:cNvPr id="40" name="object 40"/>
          <p:cNvSpPr/>
          <p:nvPr/>
        </p:nvSpPr>
        <p:spPr>
          <a:xfrm>
            <a:off x="4423841" y="2517343"/>
            <a:ext cx="654050" cy="1511300"/>
          </a:xfrm>
          <a:custGeom>
            <a:avLst/>
            <a:gdLst/>
            <a:ahLst/>
            <a:cxnLst/>
            <a:rect l="l" t="t" r="r" b="b"/>
            <a:pathLst>
              <a:path w="654050" h="1511300">
                <a:moveTo>
                  <a:pt x="0" y="1511223"/>
                </a:moveTo>
                <a:lnTo>
                  <a:pt x="306197" y="1511223"/>
                </a:lnTo>
                <a:lnTo>
                  <a:pt x="287909" y="1491716"/>
                </a:lnTo>
                <a:lnTo>
                  <a:pt x="287909" y="1108240"/>
                </a:lnTo>
                <a:lnTo>
                  <a:pt x="184581" y="1108240"/>
                </a:lnTo>
                <a:lnTo>
                  <a:pt x="184581" y="1002245"/>
                </a:lnTo>
                <a:lnTo>
                  <a:pt x="247523" y="1000772"/>
                </a:lnTo>
                <a:lnTo>
                  <a:pt x="247523" y="984529"/>
                </a:lnTo>
                <a:lnTo>
                  <a:pt x="187617" y="967371"/>
                </a:lnTo>
                <a:lnTo>
                  <a:pt x="190868" y="940981"/>
                </a:lnTo>
                <a:lnTo>
                  <a:pt x="341960" y="940981"/>
                </a:lnTo>
                <a:lnTo>
                  <a:pt x="341960" y="1079690"/>
                </a:lnTo>
                <a:lnTo>
                  <a:pt x="499338" y="1079690"/>
                </a:lnTo>
                <a:lnTo>
                  <a:pt x="499338" y="940371"/>
                </a:lnTo>
                <a:lnTo>
                  <a:pt x="546544" y="940371"/>
                </a:lnTo>
                <a:lnTo>
                  <a:pt x="546557" y="873201"/>
                </a:lnTo>
                <a:lnTo>
                  <a:pt x="653745" y="868768"/>
                </a:lnTo>
                <a:lnTo>
                  <a:pt x="632180" y="823442"/>
                </a:lnTo>
                <a:lnTo>
                  <a:pt x="632180" y="688454"/>
                </a:lnTo>
                <a:lnTo>
                  <a:pt x="653745" y="643115"/>
                </a:lnTo>
                <a:lnTo>
                  <a:pt x="546557" y="638073"/>
                </a:lnTo>
                <a:lnTo>
                  <a:pt x="546544" y="570903"/>
                </a:lnTo>
                <a:lnTo>
                  <a:pt x="499338" y="570903"/>
                </a:lnTo>
                <a:lnTo>
                  <a:pt x="499338" y="438251"/>
                </a:lnTo>
                <a:lnTo>
                  <a:pt x="546557" y="438251"/>
                </a:lnTo>
                <a:lnTo>
                  <a:pt x="546557" y="402996"/>
                </a:lnTo>
                <a:lnTo>
                  <a:pt x="586943" y="402958"/>
                </a:lnTo>
                <a:lnTo>
                  <a:pt x="586930" y="19507"/>
                </a:lnTo>
                <a:lnTo>
                  <a:pt x="604050" y="0"/>
                </a:lnTo>
                <a:lnTo>
                  <a:pt x="299021" y="0"/>
                </a:lnTo>
                <a:lnTo>
                  <a:pt x="317309" y="19507"/>
                </a:lnTo>
                <a:lnTo>
                  <a:pt x="317309" y="398157"/>
                </a:lnTo>
                <a:lnTo>
                  <a:pt x="332511" y="398157"/>
                </a:lnTo>
                <a:lnTo>
                  <a:pt x="332511" y="431533"/>
                </a:lnTo>
                <a:lnTo>
                  <a:pt x="341960" y="438251"/>
                </a:lnTo>
                <a:lnTo>
                  <a:pt x="341960" y="570903"/>
                </a:lnTo>
                <a:lnTo>
                  <a:pt x="190868" y="570903"/>
                </a:lnTo>
                <a:lnTo>
                  <a:pt x="187617" y="544512"/>
                </a:lnTo>
                <a:lnTo>
                  <a:pt x="247523" y="527367"/>
                </a:lnTo>
                <a:lnTo>
                  <a:pt x="247523" y="510451"/>
                </a:lnTo>
                <a:lnTo>
                  <a:pt x="5168" y="510451"/>
                </a:lnTo>
                <a:lnTo>
                  <a:pt x="5168" y="540677"/>
                </a:lnTo>
                <a:lnTo>
                  <a:pt x="26504" y="540918"/>
                </a:lnTo>
                <a:lnTo>
                  <a:pt x="36639" y="554113"/>
                </a:lnTo>
                <a:lnTo>
                  <a:pt x="41135" y="543598"/>
                </a:lnTo>
                <a:lnTo>
                  <a:pt x="59829" y="550862"/>
                </a:lnTo>
                <a:lnTo>
                  <a:pt x="59829" y="961021"/>
                </a:lnTo>
                <a:lnTo>
                  <a:pt x="27304" y="970064"/>
                </a:lnTo>
                <a:lnTo>
                  <a:pt x="5168" y="970546"/>
                </a:lnTo>
                <a:lnTo>
                  <a:pt x="5168" y="1000772"/>
                </a:lnTo>
                <a:lnTo>
                  <a:pt x="18287" y="1000772"/>
                </a:lnTo>
                <a:lnTo>
                  <a:pt x="18287" y="1491716"/>
                </a:lnTo>
                <a:lnTo>
                  <a:pt x="0" y="1511223"/>
                </a:lnTo>
                <a:close/>
              </a:path>
            </a:pathLst>
          </a:custGeom>
          <a:solidFill>
            <a:srgbClr val="00AAEC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1" name="object 41"/>
          <p:cNvGrpSpPr/>
          <p:nvPr/>
        </p:nvGrpSpPr>
        <p:grpSpPr>
          <a:xfrm>
            <a:off x="3756317" y="2511945"/>
            <a:ext cx="433070" cy="648970"/>
            <a:chOff x="3756317" y="2511945"/>
            <a:chExt cx="433070" cy="648970"/>
          </a:xfrm>
        </p:grpSpPr>
        <p:sp>
          <p:nvSpPr>
            <p:cNvPr id="42" name="object 42"/>
            <p:cNvSpPr/>
            <p:nvPr/>
          </p:nvSpPr>
          <p:spPr>
            <a:xfrm>
              <a:off x="3761714" y="2517343"/>
              <a:ext cx="422275" cy="638175"/>
            </a:xfrm>
            <a:custGeom>
              <a:avLst/>
              <a:gdLst/>
              <a:ahLst/>
              <a:cxnLst/>
              <a:rect l="l" t="t" r="r" b="b"/>
              <a:pathLst>
                <a:path w="422275" h="638175">
                  <a:moveTo>
                    <a:pt x="0" y="491985"/>
                  </a:moveTo>
                  <a:lnTo>
                    <a:pt x="0" y="520534"/>
                  </a:lnTo>
                  <a:lnTo>
                    <a:pt x="27266" y="537324"/>
                  </a:lnTo>
                  <a:lnTo>
                    <a:pt x="188861" y="537324"/>
                  </a:lnTo>
                  <a:lnTo>
                    <a:pt x="194310" y="540677"/>
                  </a:lnTo>
                  <a:lnTo>
                    <a:pt x="317906" y="540677"/>
                  </a:lnTo>
                  <a:lnTo>
                    <a:pt x="317906" y="587755"/>
                  </a:lnTo>
                  <a:lnTo>
                    <a:pt x="311619" y="587755"/>
                  </a:lnTo>
                  <a:lnTo>
                    <a:pt x="281838" y="629678"/>
                  </a:lnTo>
                  <a:lnTo>
                    <a:pt x="281838" y="638098"/>
                  </a:lnTo>
                  <a:lnTo>
                    <a:pt x="374561" y="638073"/>
                  </a:lnTo>
                  <a:lnTo>
                    <a:pt x="374561" y="601129"/>
                  </a:lnTo>
                  <a:lnTo>
                    <a:pt x="377042" y="588081"/>
                  </a:lnTo>
                  <a:lnTo>
                    <a:pt x="383801" y="577405"/>
                  </a:lnTo>
                  <a:lnTo>
                    <a:pt x="393811" y="570196"/>
                  </a:lnTo>
                  <a:lnTo>
                    <a:pt x="406044" y="567550"/>
                  </a:lnTo>
                  <a:lnTo>
                    <a:pt x="421779" y="567550"/>
                  </a:lnTo>
                  <a:lnTo>
                    <a:pt x="421779" y="402996"/>
                  </a:lnTo>
                  <a:lnTo>
                    <a:pt x="412876" y="402996"/>
                  </a:lnTo>
                  <a:lnTo>
                    <a:pt x="400644" y="400350"/>
                  </a:lnTo>
                  <a:lnTo>
                    <a:pt x="390634" y="393141"/>
                  </a:lnTo>
                  <a:lnTo>
                    <a:pt x="383875" y="382465"/>
                  </a:lnTo>
                  <a:lnTo>
                    <a:pt x="381393" y="369417"/>
                  </a:lnTo>
                  <a:lnTo>
                    <a:pt x="381393" y="19507"/>
                  </a:lnTo>
                  <a:lnTo>
                    <a:pt x="363105" y="0"/>
                  </a:lnTo>
                  <a:lnTo>
                    <a:pt x="135343" y="0"/>
                  </a:lnTo>
                  <a:lnTo>
                    <a:pt x="135343" y="285457"/>
                  </a:lnTo>
                  <a:lnTo>
                    <a:pt x="132864" y="298505"/>
                  </a:lnTo>
                  <a:lnTo>
                    <a:pt x="126109" y="309181"/>
                  </a:lnTo>
                  <a:lnTo>
                    <a:pt x="116103" y="316390"/>
                  </a:lnTo>
                  <a:lnTo>
                    <a:pt x="103873" y="319036"/>
                  </a:lnTo>
                  <a:lnTo>
                    <a:pt x="83413" y="319036"/>
                  </a:lnTo>
                  <a:lnTo>
                    <a:pt x="83413" y="352615"/>
                  </a:lnTo>
                  <a:lnTo>
                    <a:pt x="107022" y="352615"/>
                  </a:lnTo>
                  <a:lnTo>
                    <a:pt x="107022" y="491985"/>
                  </a:lnTo>
                  <a:lnTo>
                    <a:pt x="0" y="491985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761714" y="2517343"/>
              <a:ext cx="422275" cy="638175"/>
            </a:xfrm>
            <a:custGeom>
              <a:avLst/>
              <a:gdLst/>
              <a:ahLst/>
              <a:cxnLst/>
              <a:rect l="l" t="t" r="r" b="b"/>
              <a:pathLst>
                <a:path w="422275" h="638175">
                  <a:moveTo>
                    <a:pt x="103873" y="319036"/>
                  </a:moveTo>
                  <a:lnTo>
                    <a:pt x="83413" y="319036"/>
                  </a:lnTo>
                  <a:lnTo>
                    <a:pt x="83413" y="352615"/>
                  </a:lnTo>
                  <a:lnTo>
                    <a:pt x="107022" y="352615"/>
                  </a:lnTo>
                  <a:lnTo>
                    <a:pt x="107022" y="491985"/>
                  </a:lnTo>
                  <a:lnTo>
                    <a:pt x="0" y="491985"/>
                  </a:lnTo>
                  <a:lnTo>
                    <a:pt x="0" y="520534"/>
                  </a:lnTo>
                  <a:lnTo>
                    <a:pt x="27266" y="537324"/>
                  </a:lnTo>
                  <a:lnTo>
                    <a:pt x="188861" y="537324"/>
                  </a:lnTo>
                  <a:lnTo>
                    <a:pt x="194310" y="540677"/>
                  </a:lnTo>
                  <a:lnTo>
                    <a:pt x="317906" y="540677"/>
                  </a:lnTo>
                  <a:lnTo>
                    <a:pt x="317906" y="587755"/>
                  </a:lnTo>
                  <a:lnTo>
                    <a:pt x="311619" y="587755"/>
                  </a:lnTo>
                  <a:lnTo>
                    <a:pt x="281838" y="629678"/>
                  </a:lnTo>
                  <a:lnTo>
                    <a:pt x="281838" y="638098"/>
                  </a:lnTo>
                  <a:lnTo>
                    <a:pt x="374561" y="638073"/>
                  </a:lnTo>
                  <a:lnTo>
                    <a:pt x="374561" y="601129"/>
                  </a:lnTo>
                  <a:lnTo>
                    <a:pt x="377042" y="588081"/>
                  </a:lnTo>
                  <a:lnTo>
                    <a:pt x="383801" y="577405"/>
                  </a:lnTo>
                  <a:lnTo>
                    <a:pt x="393811" y="570196"/>
                  </a:lnTo>
                  <a:lnTo>
                    <a:pt x="406044" y="567550"/>
                  </a:lnTo>
                  <a:lnTo>
                    <a:pt x="421779" y="567550"/>
                  </a:lnTo>
                  <a:lnTo>
                    <a:pt x="421779" y="402996"/>
                  </a:lnTo>
                  <a:lnTo>
                    <a:pt x="412876" y="402996"/>
                  </a:lnTo>
                  <a:lnTo>
                    <a:pt x="400644" y="400350"/>
                  </a:lnTo>
                  <a:lnTo>
                    <a:pt x="390634" y="393141"/>
                  </a:lnTo>
                  <a:lnTo>
                    <a:pt x="383875" y="382465"/>
                  </a:lnTo>
                  <a:lnTo>
                    <a:pt x="381393" y="369417"/>
                  </a:lnTo>
                  <a:lnTo>
                    <a:pt x="381393" y="19507"/>
                  </a:lnTo>
                  <a:lnTo>
                    <a:pt x="363105" y="0"/>
                  </a:lnTo>
                  <a:lnTo>
                    <a:pt x="135343" y="0"/>
                  </a:lnTo>
                  <a:lnTo>
                    <a:pt x="135343" y="285457"/>
                  </a:lnTo>
                  <a:lnTo>
                    <a:pt x="132864" y="298505"/>
                  </a:lnTo>
                  <a:lnTo>
                    <a:pt x="126109" y="309181"/>
                  </a:lnTo>
                  <a:lnTo>
                    <a:pt x="116103" y="316390"/>
                  </a:lnTo>
                  <a:lnTo>
                    <a:pt x="103873" y="3190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4" name="object 44"/>
          <p:cNvGrpSpPr/>
          <p:nvPr/>
        </p:nvGrpSpPr>
        <p:grpSpPr>
          <a:xfrm>
            <a:off x="3756317" y="4795354"/>
            <a:ext cx="433070" cy="648970"/>
            <a:chOff x="3756317" y="4795354"/>
            <a:chExt cx="433070" cy="648970"/>
          </a:xfrm>
        </p:grpSpPr>
        <p:sp>
          <p:nvSpPr>
            <p:cNvPr id="45" name="object 45"/>
            <p:cNvSpPr/>
            <p:nvPr/>
          </p:nvSpPr>
          <p:spPr>
            <a:xfrm>
              <a:off x="3761714" y="4800752"/>
              <a:ext cx="422275" cy="638175"/>
            </a:xfrm>
            <a:custGeom>
              <a:avLst/>
              <a:gdLst/>
              <a:ahLst/>
              <a:cxnLst/>
              <a:rect l="l" t="t" r="r" b="b"/>
              <a:pathLst>
                <a:path w="422275" h="638175">
                  <a:moveTo>
                    <a:pt x="0" y="491998"/>
                  </a:moveTo>
                  <a:lnTo>
                    <a:pt x="0" y="520534"/>
                  </a:lnTo>
                  <a:lnTo>
                    <a:pt x="27266" y="537324"/>
                  </a:lnTo>
                  <a:lnTo>
                    <a:pt x="188861" y="537324"/>
                  </a:lnTo>
                  <a:lnTo>
                    <a:pt x="194310" y="540677"/>
                  </a:lnTo>
                  <a:lnTo>
                    <a:pt x="317906" y="540677"/>
                  </a:lnTo>
                  <a:lnTo>
                    <a:pt x="317906" y="587756"/>
                  </a:lnTo>
                  <a:lnTo>
                    <a:pt x="311619" y="587756"/>
                  </a:lnTo>
                  <a:lnTo>
                    <a:pt x="281838" y="629678"/>
                  </a:lnTo>
                  <a:lnTo>
                    <a:pt x="281838" y="638111"/>
                  </a:lnTo>
                  <a:lnTo>
                    <a:pt x="374561" y="638073"/>
                  </a:lnTo>
                  <a:lnTo>
                    <a:pt x="374561" y="601141"/>
                  </a:lnTo>
                  <a:lnTo>
                    <a:pt x="377042" y="588086"/>
                  </a:lnTo>
                  <a:lnTo>
                    <a:pt x="383801" y="577407"/>
                  </a:lnTo>
                  <a:lnTo>
                    <a:pt x="393811" y="570196"/>
                  </a:lnTo>
                  <a:lnTo>
                    <a:pt x="406044" y="567550"/>
                  </a:lnTo>
                  <a:lnTo>
                    <a:pt x="421779" y="567550"/>
                  </a:lnTo>
                  <a:lnTo>
                    <a:pt x="421779" y="402996"/>
                  </a:lnTo>
                  <a:lnTo>
                    <a:pt x="412876" y="402996"/>
                  </a:lnTo>
                  <a:lnTo>
                    <a:pt x="400644" y="400350"/>
                  </a:lnTo>
                  <a:lnTo>
                    <a:pt x="390634" y="393141"/>
                  </a:lnTo>
                  <a:lnTo>
                    <a:pt x="383875" y="382465"/>
                  </a:lnTo>
                  <a:lnTo>
                    <a:pt x="381393" y="369417"/>
                  </a:lnTo>
                  <a:lnTo>
                    <a:pt x="381393" y="19507"/>
                  </a:lnTo>
                  <a:lnTo>
                    <a:pt x="363105" y="0"/>
                  </a:lnTo>
                  <a:lnTo>
                    <a:pt x="135343" y="0"/>
                  </a:lnTo>
                  <a:lnTo>
                    <a:pt x="135343" y="285457"/>
                  </a:lnTo>
                  <a:lnTo>
                    <a:pt x="132864" y="298505"/>
                  </a:lnTo>
                  <a:lnTo>
                    <a:pt x="126109" y="309181"/>
                  </a:lnTo>
                  <a:lnTo>
                    <a:pt x="116103" y="316390"/>
                  </a:lnTo>
                  <a:lnTo>
                    <a:pt x="103873" y="319036"/>
                  </a:lnTo>
                  <a:lnTo>
                    <a:pt x="83413" y="319036"/>
                  </a:lnTo>
                  <a:lnTo>
                    <a:pt x="83413" y="352615"/>
                  </a:lnTo>
                  <a:lnTo>
                    <a:pt x="107022" y="352615"/>
                  </a:lnTo>
                  <a:lnTo>
                    <a:pt x="107022" y="491998"/>
                  </a:lnTo>
                  <a:lnTo>
                    <a:pt x="0" y="491998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761714" y="4800752"/>
              <a:ext cx="422275" cy="638175"/>
            </a:xfrm>
            <a:custGeom>
              <a:avLst/>
              <a:gdLst/>
              <a:ahLst/>
              <a:cxnLst/>
              <a:rect l="l" t="t" r="r" b="b"/>
              <a:pathLst>
                <a:path w="422275" h="638175">
                  <a:moveTo>
                    <a:pt x="103873" y="319036"/>
                  </a:moveTo>
                  <a:lnTo>
                    <a:pt x="83413" y="319036"/>
                  </a:lnTo>
                  <a:lnTo>
                    <a:pt x="83413" y="352615"/>
                  </a:lnTo>
                  <a:lnTo>
                    <a:pt x="107022" y="352615"/>
                  </a:lnTo>
                  <a:lnTo>
                    <a:pt x="107022" y="491998"/>
                  </a:lnTo>
                  <a:lnTo>
                    <a:pt x="0" y="491998"/>
                  </a:lnTo>
                  <a:lnTo>
                    <a:pt x="0" y="520534"/>
                  </a:lnTo>
                  <a:lnTo>
                    <a:pt x="27266" y="537324"/>
                  </a:lnTo>
                  <a:lnTo>
                    <a:pt x="188861" y="537324"/>
                  </a:lnTo>
                  <a:lnTo>
                    <a:pt x="194310" y="540677"/>
                  </a:lnTo>
                  <a:lnTo>
                    <a:pt x="317906" y="540677"/>
                  </a:lnTo>
                  <a:lnTo>
                    <a:pt x="317906" y="587756"/>
                  </a:lnTo>
                  <a:lnTo>
                    <a:pt x="311619" y="587756"/>
                  </a:lnTo>
                  <a:lnTo>
                    <a:pt x="281838" y="629678"/>
                  </a:lnTo>
                  <a:lnTo>
                    <a:pt x="281838" y="638111"/>
                  </a:lnTo>
                  <a:lnTo>
                    <a:pt x="374561" y="638073"/>
                  </a:lnTo>
                  <a:lnTo>
                    <a:pt x="374561" y="601141"/>
                  </a:lnTo>
                  <a:lnTo>
                    <a:pt x="377042" y="588086"/>
                  </a:lnTo>
                  <a:lnTo>
                    <a:pt x="383801" y="577407"/>
                  </a:lnTo>
                  <a:lnTo>
                    <a:pt x="393811" y="570196"/>
                  </a:lnTo>
                  <a:lnTo>
                    <a:pt x="406044" y="567550"/>
                  </a:lnTo>
                  <a:lnTo>
                    <a:pt x="421779" y="567550"/>
                  </a:lnTo>
                  <a:lnTo>
                    <a:pt x="421779" y="402996"/>
                  </a:lnTo>
                  <a:lnTo>
                    <a:pt x="412876" y="402996"/>
                  </a:lnTo>
                  <a:lnTo>
                    <a:pt x="400644" y="400350"/>
                  </a:lnTo>
                  <a:lnTo>
                    <a:pt x="390634" y="393141"/>
                  </a:lnTo>
                  <a:lnTo>
                    <a:pt x="383875" y="382465"/>
                  </a:lnTo>
                  <a:lnTo>
                    <a:pt x="381393" y="369417"/>
                  </a:lnTo>
                  <a:lnTo>
                    <a:pt x="381393" y="19507"/>
                  </a:lnTo>
                  <a:lnTo>
                    <a:pt x="363105" y="0"/>
                  </a:lnTo>
                  <a:lnTo>
                    <a:pt x="135343" y="0"/>
                  </a:lnTo>
                  <a:lnTo>
                    <a:pt x="135343" y="285457"/>
                  </a:lnTo>
                  <a:lnTo>
                    <a:pt x="132864" y="298505"/>
                  </a:lnTo>
                  <a:lnTo>
                    <a:pt x="126109" y="309181"/>
                  </a:lnTo>
                  <a:lnTo>
                    <a:pt x="116103" y="316390"/>
                  </a:lnTo>
                  <a:lnTo>
                    <a:pt x="103873" y="31903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" name="object 47"/>
          <p:cNvGrpSpPr/>
          <p:nvPr/>
        </p:nvGrpSpPr>
        <p:grpSpPr>
          <a:xfrm>
            <a:off x="4917782" y="2511945"/>
            <a:ext cx="470534" cy="648970"/>
            <a:chOff x="4917782" y="2511945"/>
            <a:chExt cx="470534" cy="648970"/>
          </a:xfrm>
        </p:grpSpPr>
        <p:sp>
          <p:nvSpPr>
            <p:cNvPr id="48" name="object 48"/>
            <p:cNvSpPr/>
            <p:nvPr/>
          </p:nvSpPr>
          <p:spPr>
            <a:xfrm>
              <a:off x="4923180" y="2517343"/>
              <a:ext cx="459740" cy="638175"/>
            </a:xfrm>
            <a:custGeom>
              <a:avLst/>
              <a:gdLst/>
              <a:ahLst/>
              <a:cxnLst/>
              <a:rect l="l" t="t" r="r" b="b"/>
              <a:pathLst>
                <a:path w="459739" h="638175">
                  <a:moveTo>
                    <a:pt x="0" y="438251"/>
                  </a:moveTo>
                  <a:lnTo>
                    <a:pt x="0" y="570903"/>
                  </a:lnTo>
                  <a:lnTo>
                    <a:pt x="15735" y="570903"/>
                  </a:lnTo>
                  <a:lnTo>
                    <a:pt x="27965" y="573549"/>
                  </a:lnTo>
                  <a:lnTo>
                    <a:pt x="37971" y="580759"/>
                  </a:lnTo>
                  <a:lnTo>
                    <a:pt x="44726" y="591439"/>
                  </a:lnTo>
                  <a:lnTo>
                    <a:pt x="47205" y="604494"/>
                  </a:lnTo>
                  <a:lnTo>
                    <a:pt x="47218" y="638073"/>
                  </a:lnTo>
                  <a:lnTo>
                    <a:pt x="175882" y="638073"/>
                  </a:lnTo>
                  <a:lnTo>
                    <a:pt x="179412" y="634301"/>
                  </a:lnTo>
                  <a:lnTo>
                    <a:pt x="179349" y="629132"/>
                  </a:lnTo>
                  <a:lnTo>
                    <a:pt x="168097" y="583501"/>
                  </a:lnTo>
                  <a:lnTo>
                    <a:pt x="163042" y="579310"/>
                  </a:lnTo>
                  <a:lnTo>
                    <a:pt x="141643" y="579310"/>
                  </a:lnTo>
                  <a:lnTo>
                    <a:pt x="129410" y="576663"/>
                  </a:lnTo>
                  <a:lnTo>
                    <a:pt x="119400" y="569453"/>
                  </a:lnTo>
                  <a:lnTo>
                    <a:pt x="112641" y="558774"/>
                  </a:lnTo>
                  <a:lnTo>
                    <a:pt x="110159" y="545718"/>
                  </a:lnTo>
                  <a:lnTo>
                    <a:pt x="110172" y="438251"/>
                  </a:lnTo>
                  <a:lnTo>
                    <a:pt x="134696" y="416420"/>
                  </a:lnTo>
                  <a:lnTo>
                    <a:pt x="267538" y="416420"/>
                  </a:lnTo>
                  <a:lnTo>
                    <a:pt x="267538" y="537324"/>
                  </a:lnTo>
                  <a:lnTo>
                    <a:pt x="440461" y="537324"/>
                  </a:lnTo>
                  <a:lnTo>
                    <a:pt x="459549" y="525576"/>
                  </a:lnTo>
                  <a:lnTo>
                    <a:pt x="459549" y="486956"/>
                  </a:lnTo>
                  <a:lnTo>
                    <a:pt x="391871" y="486956"/>
                  </a:lnTo>
                  <a:lnTo>
                    <a:pt x="391871" y="319036"/>
                  </a:lnTo>
                  <a:lnTo>
                    <a:pt x="365125" y="319036"/>
                  </a:lnTo>
                  <a:lnTo>
                    <a:pt x="352894" y="316390"/>
                  </a:lnTo>
                  <a:lnTo>
                    <a:pt x="342888" y="309181"/>
                  </a:lnTo>
                  <a:lnTo>
                    <a:pt x="336133" y="298505"/>
                  </a:lnTo>
                  <a:lnTo>
                    <a:pt x="333654" y="285457"/>
                  </a:lnTo>
                  <a:lnTo>
                    <a:pt x="333654" y="0"/>
                  </a:lnTo>
                  <a:lnTo>
                    <a:pt x="105892" y="0"/>
                  </a:lnTo>
                  <a:lnTo>
                    <a:pt x="87591" y="19507"/>
                  </a:lnTo>
                  <a:lnTo>
                    <a:pt x="87604" y="369417"/>
                  </a:lnTo>
                  <a:lnTo>
                    <a:pt x="85123" y="382465"/>
                  </a:lnTo>
                  <a:lnTo>
                    <a:pt x="78363" y="393141"/>
                  </a:lnTo>
                  <a:lnTo>
                    <a:pt x="68353" y="400350"/>
                  </a:lnTo>
                  <a:lnTo>
                    <a:pt x="56121" y="402996"/>
                  </a:lnTo>
                  <a:lnTo>
                    <a:pt x="47218" y="402996"/>
                  </a:lnTo>
                  <a:lnTo>
                    <a:pt x="47218" y="438251"/>
                  </a:lnTo>
                  <a:lnTo>
                    <a:pt x="0" y="43825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923180" y="2517343"/>
              <a:ext cx="459740" cy="638175"/>
            </a:xfrm>
            <a:custGeom>
              <a:avLst/>
              <a:gdLst/>
              <a:ahLst/>
              <a:cxnLst/>
              <a:rect l="l" t="t" r="r" b="b"/>
              <a:pathLst>
                <a:path w="459739" h="638175">
                  <a:moveTo>
                    <a:pt x="365125" y="319036"/>
                  </a:moveTo>
                  <a:lnTo>
                    <a:pt x="391871" y="319036"/>
                  </a:lnTo>
                  <a:lnTo>
                    <a:pt x="391871" y="486956"/>
                  </a:lnTo>
                  <a:lnTo>
                    <a:pt x="459549" y="486956"/>
                  </a:lnTo>
                  <a:lnTo>
                    <a:pt x="459549" y="525576"/>
                  </a:lnTo>
                  <a:lnTo>
                    <a:pt x="440461" y="537324"/>
                  </a:lnTo>
                  <a:lnTo>
                    <a:pt x="267538" y="537324"/>
                  </a:lnTo>
                  <a:lnTo>
                    <a:pt x="267538" y="416420"/>
                  </a:lnTo>
                  <a:lnTo>
                    <a:pt x="134696" y="416420"/>
                  </a:lnTo>
                  <a:lnTo>
                    <a:pt x="110172" y="438251"/>
                  </a:lnTo>
                  <a:lnTo>
                    <a:pt x="110159" y="545718"/>
                  </a:lnTo>
                  <a:lnTo>
                    <a:pt x="112641" y="558774"/>
                  </a:lnTo>
                  <a:lnTo>
                    <a:pt x="119400" y="569453"/>
                  </a:lnTo>
                  <a:lnTo>
                    <a:pt x="129410" y="576663"/>
                  </a:lnTo>
                  <a:lnTo>
                    <a:pt x="141643" y="579310"/>
                  </a:lnTo>
                  <a:lnTo>
                    <a:pt x="157378" y="579310"/>
                  </a:lnTo>
                  <a:lnTo>
                    <a:pt x="163042" y="579310"/>
                  </a:lnTo>
                  <a:lnTo>
                    <a:pt x="168097" y="583501"/>
                  </a:lnTo>
                  <a:lnTo>
                    <a:pt x="169532" y="589279"/>
                  </a:lnTo>
                  <a:lnTo>
                    <a:pt x="179349" y="629132"/>
                  </a:lnTo>
                  <a:lnTo>
                    <a:pt x="179412" y="634301"/>
                  </a:lnTo>
                  <a:lnTo>
                    <a:pt x="175882" y="638073"/>
                  </a:lnTo>
                  <a:lnTo>
                    <a:pt x="171551" y="638073"/>
                  </a:lnTo>
                  <a:lnTo>
                    <a:pt x="47218" y="638073"/>
                  </a:lnTo>
                  <a:lnTo>
                    <a:pt x="44726" y="591439"/>
                  </a:lnTo>
                  <a:lnTo>
                    <a:pt x="15735" y="570903"/>
                  </a:lnTo>
                  <a:lnTo>
                    <a:pt x="0" y="570903"/>
                  </a:lnTo>
                  <a:lnTo>
                    <a:pt x="0" y="438251"/>
                  </a:lnTo>
                  <a:lnTo>
                    <a:pt x="12832" y="438251"/>
                  </a:lnTo>
                  <a:lnTo>
                    <a:pt x="24847" y="438251"/>
                  </a:lnTo>
                  <a:lnTo>
                    <a:pt x="36243" y="438251"/>
                  </a:lnTo>
                  <a:lnTo>
                    <a:pt x="47218" y="438251"/>
                  </a:lnTo>
                  <a:lnTo>
                    <a:pt x="47218" y="402996"/>
                  </a:lnTo>
                  <a:lnTo>
                    <a:pt x="56121" y="402996"/>
                  </a:lnTo>
                  <a:lnTo>
                    <a:pt x="68353" y="400350"/>
                  </a:lnTo>
                  <a:lnTo>
                    <a:pt x="78363" y="393141"/>
                  </a:lnTo>
                  <a:lnTo>
                    <a:pt x="85123" y="382465"/>
                  </a:lnTo>
                  <a:lnTo>
                    <a:pt x="87604" y="369417"/>
                  </a:lnTo>
                  <a:lnTo>
                    <a:pt x="87591" y="19507"/>
                  </a:lnTo>
                  <a:lnTo>
                    <a:pt x="105892" y="0"/>
                  </a:lnTo>
                  <a:lnTo>
                    <a:pt x="333654" y="0"/>
                  </a:lnTo>
                  <a:lnTo>
                    <a:pt x="333654" y="285457"/>
                  </a:lnTo>
                  <a:lnTo>
                    <a:pt x="336133" y="298505"/>
                  </a:lnTo>
                  <a:lnTo>
                    <a:pt x="342888" y="309181"/>
                  </a:lnTo>
                  <a:lnTo>
                    <a:pt x="352894" y="316390"/>
                  </a:lnTo>
                  <a:lnTo>
                    <a:pt x="365125" y="31903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0" name="object 50"/>
          <p:cNvGrpSpPr/>
          <p:nvPr/>
        </p:nvGrpSpPr>
        <p:grpSpPr>
          <a:xfrm>
            <a:off x="4917782" y="4795354"/>
            <a:ext cx="470534" cy="648970"/>
            <a:chOff x="4917782" y="4795354"/>
            <a:chExt cx="470534" cy="648970"/>
          </a:xfrm>
        </p:grpSpPr>
        <p:sp>
          <p:nvSpPr>
            <p:cNvPr id="51" name="object 51"/>
            <p:cNvSpPr/>
            <p:nvPr/>
          </p:nvSpPr>
          <p:spPr>
            <a:xfrm>
              <a:off x="4923180" y="4800752"/>
              <a:ext cx="459740" cy="638175"/>
            </a:xfrm>
            <a:custGeom>
              <a:avLst/>
              <a:gdLst/>
              <a:ahLst/>
              <a:cxnLst/>
              <a:rect l="l" t="t" r="r" b="b"/>
              <a:pathLst>
                <a:path w="459739" h="638175">
                  <a:moveTo>
                    <a:pt x="0" y="438251"/>
                  </a:moveTo>
                  <a:lnTo>
                    <a:pt x="0" y="570903"/>
                  </a:lnTo>
                  <a:lnTo>
                    <a:pt x="15735" y="570915"/>
                  </a:lnTo>
                  <a:lnTo>
                    <a:pt x="27965" y="573562"/>
                  </a:lnTo>
                  <a:lnTo>
                    <a:pt x="37971" y="580771"/>
                  </a:lnTo>
                  <a:lnTo>
                    <a:pt x="44726" y="591446"/>
                  </a:lnTo>
                  <a:lnTo>
                    <a:pt x="47205" y="604494"/>
                  </a:lnTo>
                  <a:lnTo>
                    <a:pt x="47218" y="638073"/>
                  </a:lnTo>
                  <a:lnTo>
                    <a:pt x="175882" y="638073"/>
                  </a:lnTo>
                  <a:lnTo>
                    <a:pt x="179412" y="634301"/>
                  </a:lnTo>
                  <a:lnTo>
                    <a:pt x="179349" y="629132"/>
                  </a:lnTo>
                  <a:lnTo>
                    <a:pt x="168097" y="583501"/>
                  </a:lnTo>
                  <a:lnTo>
                    <a:pt x="163042" y="579310"/>
                  </a:lnTo>
                  <a:lnTo>
                    <a:pt x="141643" y="579310"/>
                  </a:lnTo>
                  <a:lnTo>
                    <a:pt x="129410" y="576664"/>
                  </a:lnTo>
                  <a:lnTo>
                    <a:pt x="119400" y="569455"/>
                  </a:lnTo>
                  <a:lnTo>
                    <a:pt x="112641" y="558779"/>
                  </a:lnTo>
                  <a:lnTo>
                    <a:pt x="110159" y="545731"/>
                  </a:lnTo>
                  <a:lnTo>
                    <a:pt x="110172" y="438251"/>
                  </a:lnTo>
                  <a:lnTo>
                    <a:pt x="134696" y="416432"/>
                  </a:lnTo>
                  <a:lnTo>
                    <a:pt x="267538" y="416432"/>
                  </a:lnTo>
                  <a:lnTo>
                    <a:pt x="267538" y="537324"/>
                  </a:lnTo>
                  <a:lnTo>
                    <a:pt x="440461" y="537324"/>
                  </a:lnTo>
                  <a:lnTo>
                    <a:pt x="459549" y="525576"/>
                  </a:lnTo>
                  <a:lnTo>
                    <a:pt x="459549" y="486956"/>
                  </a:lnTo>
                  <a:lnTo>
                    <a:pt x="391871" y="486956"/>
                  </a:lnTo>
                  <a:lnTo>
                    <a:pt x="391871" y="319036"/>
                  </a:lnTo>
                  <a:lnTo>
                    <a:pt x="352894" y="316402"/>
                  </a:lnTo>
                  <a:lnTo>
                    <a:pt x="333654" y="285457"/>
                  </a:lnTo>
                  <a:lnTo>
                    <a:pt x="333654" y="0"/>
                  </a:lnTo>
                  <a:lnTo>
                    <a:pt x="105892" y="0"/>
                  </a:lnTo>
                  <a:lnTo>
                    <a:pt x="87591" y="19519"/>
                  </a:lnTo>
                  <a:lnTo>
                    <a:pt x="87604" y="369417"/>
                  </a:lnTo>
                  <a:lnTo>
                    <a:pt x="85123" y="382465"/>
                  </a:lnTo>
                  <a:lnTo>
                    <a:pt x="78363" y="393141"/>
                  </a:lnTo>
                  <a:lnTo>
                    <a:pt x="68353" y="400350"/>
                  </a:lnTo>
                  <a:lnTo>
                    <a:pt x="56121" y="402996"/>
                  </a:lnTo>
                  <a:lnTo>
                    <a:pt x="47218" y="402996"/>
                  </a:lnTo>
                  <a:lnTo>
                    <a:pt x="47218" y="438251"/>
                  </a:lnTo>
                  <a:lnTo>
                    <a:pt x="0" y="43825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923180" y="4800752"/>
              <a:ext cx="459740" cy="638175"/>
            </a:xfrm>
            <a:custGeom>
              <a:avLst/>
              <a:gdLst/>
              <a:ahLst/>
              <a:cxnLst/>
              <a:rect l="l" t="t" r="r" b="b"/>
              <a:pathLst>
                <a:path w="459739" h="638175">
                  <a:moveTo>
                    <a:pt x="365125" y="319049"/>
                  </a:moveTo>
                  <a:lnTo>
                    <a:pt x="391871" y="319036"/>
                  </a:lnTo>
                  <a:lnTo>
                    <a:pt x="391871" y="486956"/>
                  </a:lnTo>
                  <a:lnTo>
                    <a:pt x="459549" y="486956"/>
                  </a:lnTo>
                  <a:lnTo>
                    <a:pt x="459549" y="525576"/>
                  </a:lnTo>
                  <a:lnTo>
                    <a:pt x="440461" y="537324"/>
                  </a:lnTo>
                  <a:lnTo>
                    <a:pt x="267538" y="537324"/>
                  </a:lnTo>
                  <a:lnTo>
                    <a:pt x="267538" y="416432"/>
                  </a:lnTo>
                  <a:lnTo>
                    <a:pt x="134696" y="416432"/>
                  </a:lnTo>
                  <a:lnTo>
                    <a:pt x="110172" y="438251"/>
                  </a:lnTo>
                  <a:lnTo>
                    <a:pt x="110159" y="545731"/>
                  </a:lnTo>
                  <a:lnTo>
                    <a:pt x="112641" y="558779"/>
                  </a:lnTo>
                  <a:lnTo>
                    <a:pt x="119400" y="569455"/>
                  </a:lnTo>
                  <a:lnTo>
                    <a:pt x="129410" y="576664"/>
                  </a:lnTo>
                  <a:lnTo>
                    <a:pt x="141643" y="579310"/>
                  </a:lnTo>
                  <a:lnTo>
                    <a:pt x="157378" y="579310"/>
                  </a:lnTo>
                  <a:lnTo>
                    <a:pt x="163042" y="579310"/>
                  </a:lnTo>
                  <a:lnTo>
                    <a:pt x="168097" y="583501"/>
                  </a:lnTo>
                  <a:lnTo>
                    <a:pt x="169532" y="589280"/>
                  </a:lnTo>
                  <a:lnTo>
                    <a:pt x="179349" y="629132"/>
                  </a:lnTo>
                  <a:lnTo>
                    <a:pt x="179412" y="634301"/>
                  </a:lnTo>
                  <a:lnTo>
                    <a:pt x="175882" y="638073"/>
                  </a:lnTo>
                  <a:lnTo>
                    <a:pt x="171551" y="638073"/>
                  </a:lnTo>
                  <a:lnTo>
                    <a:pt x="47218" y="638073"/>
                  </a:lnTo>
                  <a:lnTo>
                    <a:pt x="44726" y="591446"/>
                  </a:lnTo>
                  <a:lnTo>
                    <a:pt x="0" y="570903"/>
                  </a:lnTo>
                  <a:lnTo>
                    <a:pt x="0" y="438251"/>
                  </a:lnTo>
                  <a:lnTo>
                    <a:pt x="12832" y="438251"/>
                  </a:lnTo>
                  <a:lnTo>
                    <a:pt x="24847" y="438251"/>
                  </a:lnTo>
                  <a:lnTo>
                    <a:pt x="36243" y="438251"/>
                  </a:lnTo>
                  <a:lnTo>
                    <a:pt x="47218" y="438251"/>
                  </a:lnTo>
                  <a:lnTo>
                    <a:pt x="47218" y="402996"/>
                  </a:lnTo>
                  <a:lnTo>
                    <a:pt x="56121" y="402996"/>
                  </a:lnTo>
                  <a:lnTo>
                    <a:pt x="68353" y="400350"/>
                  </a:lnTo>
                  <a:lnTo>
                    <a:pt x="78363" y="393141"/>
                  </a:lnTo>
                  <a:lnTo>
                    <a:pt x="85123" y="382465"/>
                  </a:lnTo>
                  <a:lnTo>
                    <a:pt x="87604" y="369417"/>
                  </a:lnTo>
                  <a:lnTo>
                    <a:pt x="87591" y="19519"/>
                  </a:lnTo>
                  <a:lnTo>
                    <a:pt x="105892" y="0"/>
                  </a:lnTo>
                  <a:lnTo>
                    <a:pt x="333654" y="0"/>
                  </a:lnTo>
                  <a:lnTo>
                    <a:pt x="333654" y="285457"/>
                  </a:lnTo>
                  <a:lnTo>
                    <a:pt x="336133" y="298512"/>
                  </a:lnTo>
                  <a:lnTo>
                    <a:pt x="342888" y="309192"/>
                  </a:lnTo>
                  <a:lnTo>
                    <a:pt x="352894" y="316402"/>
                  </a:lnTo>
                  <a:lnTo>
                    <a:pt x="365125" y="31904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" name="object 53"/>
          <p:cNvGrpSpPr/>
          <p:nvPr/>
        </p:nvGrpSpPr>
        <p:grpSpPr>
          <a:xfrm>
            <a:off x="4366958" y="2511945"/>
            <a:ext cx="404495" cy="582295"/>
            <a:chOff x="4366958" y="2511945"/>
            <a:chExt cx="404495" cy="582295"/>
          </a:xfrm>
        </p:grpSpPr>
        <p:sp>
          <p:nvSpPr>
            <p:cNvPr id="54" name="object 54"/>
            <p:cNvSpPr/>
            <p:nvPr/>
          </p:nvSpPr>
          <p:spPr>
            <a:xfrm>
              <a:off x="4372356" y="2517343"/>
              <a:ext cx="393700" cy="571500"/>
            </a:xfrm>
            <a:custGeom>
              <a:avLst/>
              <a:gdLst/>
              <a:ahLst/>
              <a:cxnLst/>
              <a:rect l="l" t="t" r="r" b="b"/>
              <a:pathLst>
                <a:path w="393700" h="571500">
                  <a:moveTo>
                    <a:pt x="0" y="402983"/>
                  </a:moveTo>
                  <a:lnTo>
                    <a:pt x="0" y="567550"/>
                  </a:lnTo>
                  <a:lnTo>
                    <a:pt x="77990" y="567321"/>
                  </a:lnTo>
                  <a:lnTo>
                    <a:pt x="84188" y="565556"/>
                  </a:lnTo>
                  <a:lnTo>
                    <a:pt x="88125" y="560146"/>
                  </a:lnTo>
                  <a:lnTo>
                    <a:pt x="88125" y="548093"/>
                  </a:lnTo>
                  <a:lnTo>
                    <a:pt x="84188" y="542683"/>
                  </a:lnTo>
                  <a:lnTo>
                    <a:pt x="77990" y="540918"/>
                  </a:lnTo>
                  <a:lnTo>
                    <a:pt x="56654" y="540677"/>
                  </a:lnTo>
                  <a:lnTo>
                    <a:pt x="56654" y="510451"/>
                  </a:lnTo>
                  <a:lnTo>
                    <a:pt x="299008" y="510451"/>
                  </a:lnTo>
                  <a:lnTo>
                    <a:pt x="299008" y="527367"/>
                  </a:lnTo>
                  <a:lnTo>
                    <a:pt x="233705" y="546036"/>
                  </a:lnTo>
                  <a:lnTo>
                    <a:pt x="229768" y="551446"/>
                  </a:lnTo>
                  <a:lnTo>
                    <a:pt x="229768" y="564870"/>
                  </a:lnTo>
                  <a:lnTo>
                    <a:pt x="235419" y="570903"/>
                  </a:lnTo>
                  <a:lnTo>
                    <a:pt x="393446" y="570903"/>
                  </a:lnTo>
                  <a:lnTo>
                    <a:pt x="393446" y="438251"/>
                  </a:lnTo>
                  <a:lnTo>
                    <a:pt x="383997" y="431533"/>
                  </a:lnTo>
                  <a:lnTo>
                    <a:pt x="383997" y="398157"/>
                  </a:lnTo>
                  <a:lnTo>
                    <a:pt x="375481" y="392474"/>
                  </a:lnTo>
                  <a:lnTo>
                    <a:pt x="370938" y="386187"/>
                  </a:lnTo>
                  <a:lnTo>
                    <a:pt x="369123" y="378701"/>
                  </a:lnTo>
                  <a:lnTo>
                    <a:pt x="368795" y="369417"/>
                  </a:lnTo>
                  <a:lnTo>
                    <a:pt x="368795" y="19507"/>
                  </a:lnTo>
                  <a:lnTo>
                    <a:pt x="350507" y="0"/>
                  </a:lnTo>
                  <a:lnTo>
                    <a:pt x="58674" y="0"/>
                  </a:lnTo>
                  <a:lnTo>
                    <a:pt x="40386" y="19507"/>
                  </a:lnTo>
                  <a:lnTo>
                    <a:pt x="40373" y="369404"/>
                  </a:lnTo>
                  <a:lnTo>
                    <a:pt x="37893" y="382452"/>
                  </a:lnTo>
                  <a:lnTo>
                    <a:pt x="31138" y="393128"/>
                  </a:lnTo>
                  <a:lnTo>
                    <a:pt x="21133" y="400337"/>
                  </a:lnTo>
                  <a:lnTo>
                    <a:pt x="8902" y="402983"/>
                  </a:lnTo>
                  <a:lnTo>
                    <a:pt x="0" y="40298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372356" y="2517343"/>
              <a:ext cx="393700" cy="571500"/>
            </a:xfrm>
            <a:custGeom>
              <a:avLst/>
              <a:gdLst/>
              <a:ahLst/>
              <a:cxnLst/>
              <a:rect l="l" t="t" r="r" b="b"/>
              <a:pathLst>
                <a:path w="393700" h="571500">
                  <a:moveTo>
                    <a:pt x="77990" y="567321"/>
                  </a:moveTo>
                  <a:lnTo>
                    <a:pt x="0" y="567550"/>
                  </a:lnTo>
                  <a:lnTo>
                    <a:pt x="0" y="402983"/>
                  </a:lnTo>
                  <a:lnTo>
                    <a:pt x="8902" y="402983"/>
                  </a:lnTo>
                  <a:lnTo>
                    <a:pt x="21133" y="400337"/>
                  </a:lnTo>
                  <a:lnTo>
                    <a:pt x="31138" y="393128"/>
                  </a:lnTo>
                  <a:lnTo>
                    <a:pt x="37893" y="382452"/>
                  </a:lnTo>
                  <a:lnTo>
                    <a:pt x="40373" y="369404"/>
                  </a:lnTo>
                  <a:lnTo>
                    <a:pt x="40386" y="19507"/>
                  </a:lnTo>
                  <a:lnTo>
                    <a:pt x="58674" y="0"/>
                  </a:lnTo>
                  <a:lnTo>
                    <a:pt x="350507" y="0"/>
                  </a:lnTo>
                  <a:lnTo>
                    <a:pt x="368795" y="19507"/>
                  </a:lnTo>
                  <a:lnTo>
                    <a:pt x="368795" y="369417"/>
                  </a:lnTo>
                  <a:lnTo>
                    <a:pt x="369123" y="378701"/>
                  </a:lnTo>
                  <a:lnTo>
                    <a:pt x="370938" y="386187"/>
                  </a:lnTo>
                  <a:lnTo>
                    <a:pt x="375481" y="392474"/>
                  </a:lnTo>
                  <a:lnTo>
                    <a:pt x="383997" y="398157"/>
                  </a:lnTo>
                  <a:lnTo>
                    <a:pt x="383997" y="431533"/>
                  </a:lnTo>
                  <a:lnTo>
                    <a:pt x="393446" y="438251"/>
                  </a:lnTo>
                  <a:lnTo>
                    <a:pt x="393446" y="570903"/>
                  </a:lnTo>
                  <a:lnTo>
                    <a:pt x="242354" y="570903"/>
                  </a:lnTo>
                  <a:lnTo>
                    <a:pt x="235419" y="570903"/>
                  </a:lnTo>
                  <a:lnTo>
                    <a:pt x="229768" y="564870"/>
                  </a:lnTo>
                  <a:lnTo>
                    <a:pt x="229768" y="557479"/>
                  </a:lnTo>
                  <a:lnTo>
                    <a:pt x="229768" y="551446"/>
                  </a:lnTo>
                  <a:lnTo>
                    <a:pt x="233705" y="546036"/>
                  </a:lnTo>
                  <a:lnTo>
                    <a:pt x="239102" y="544512"/>
                  </a:lnTo>
                  <a:lnTo>
                    <a:pt x="299008" y="527367"/>
                  </a:lnTo>
                  <a:lnTo>
                    <a:pt x="299008" y="510451"/>
                  </a:lnTo>
                  <a:lnTo>
                    <a:pt x="56654" y="510451"/>
                  </a:lnTo>
                  <a:lnTo>
                    <a:pt x="56654" y="540677"/>
                  </a:lnTo>
                  <a:lnTo>
                    <a:pt x="77990" y="540918"/>
                  </a:lnTo>
                  <a:lnTo>
                    <a:pt x="84188" y="542683"/>
                  </a:lnTo>
                  <a:lnTo>
                    <a:pt x="88125" y="548093"/>
                  </a:lnTo>
                  <a:lnTo>
                    <a:pt x="88125" y="554113"/>
                  </a:lnTo>
                  <a:lnTo>
                    <a:pt x="88125" y="560146"/>
                  </a:lnTo>
                  <a:lnTo>
                    <a:pt x="84188" y="565556"/>
                  </a:lnTo>
                  <a:lnTo>
                    <a:pt x="77990" y="5673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" name="object 56"/>
          <p:cNvGrpSpPr/>
          <p:nvPr/>
        </p:nvGrpSpPr>
        <p:grpSpPr>
          <a:xfrm>
            <a:off x="4366958" y="4795354"/>
            <a:ext cx="404495" cy="582295"/>
            <a:chOff x="4366958" y="4795354"/>
            <a:chExt cx="404495" cy="582295"/>
          </a:xfrm>
        </p:grpSpPr>
        <p:sp>
          <p:nvSpPr>
            <p:cNvPr id="57" name="object 57"/>
            <p:cNvSpPr/>
            <p:nvPr/>
          </p:nvSpPr>
          <p:spPr>
            <a:xfrm>
              <a:off x="4372356" y="4800752"/>
              <a:ext cx="393700" cy="571500"/>
            </a:xfrm>
            <a:custGeom>
              <a:avLst/>
              <a:gdLst/>
              <a:ahLst/>
              <a:cxnLst/>
              <a:rect l="l" t="t" r="r" b="b"/>
              <a:pathLst>
                <a:path w="393700" h="571500">
                  <a:moveTo>
                    <a:pt x="0" y="402983"/>
                  </a:moveTo>
                  <a:lnTo>
                    <a:pt x="0" y="567550"/>
                  </a:lnTo>
                  <a:lnTo>
                    <a:pt x="77990" y="567321"/>
                  </a:lnTo>
                  <a:lnTo>
                    <a:pt x="84188" y="565556"/>
                  </a:lnTo>
                  <a:lnTo>
                    <a:pt x="88125" y="560146"/>
                  </a:lnTo>
                  <a:lnTo>
                    <a:pt x="88125" y="548093"/>
                  </a:lnTo>
                  <a:lnTo>
                    <a:pt x="84188" y="542683"/>
                  </a:lnTo>
                  <a:lnTo>
                    <a:pt x="77990" y="540918"/>
                  </a:lnTo>
                  <a:lnTo>
                    <a:pt x="56654" y="540677"/>
                  </a:lnTo>
                  <a:lnTo>
                    <a:pt x="56654" y="510463"/>
                  </a:lnTo>
                  <a:lnTo>
                    <a:pt x="299008" y="510451"/>
                  </a:lnTo>
                  <a:lnTo>
                    <a:pt x="299008" y="527367"/>
                  </a:lnTo>
                  <a:lnTo>
                    <a:pt x="233705" y="546036"/>
                  </a:lnTo>
                  <a:lnTo>
                    <a:pt x="229768" y="551446"/>
                  </a:lnTo>
                  <a:lnTo>
                    <a:pt x="229768" y="564883"/>
                  </a:lnTo>
                  <a:lnTo>
                    <a:pt x="235419" y="570903"/>
                  </a:lnTo>
                  <a:lnTo>
                    <a:pt x="393446" y="570903"/>
                  </a:lnTo>
                  <a:lnTo>
                    <a:pt x="393446" y="431533"/>
                  </a:lnTo>
                  <a:lnTo>
                    <a:pt x="383997" y="431533"/>
                  </a:lnTo>
                  <a:lnTo>
                    <a:pt x="383997" y="398157"/>
                  </a:lnTo>
                  <a:lnTo>
                    <a:pt x="375481" y="392475"/>
                  </a:lnTo>
                  <a:lnTo>
                    <a:pt x="370938" y="386192"/>
                  </a:lnTo>
                  <a:lnTo>
                    <a:pt x="369123" y="378707"/>
                  </a:lnTo>
                  <a:lnTo>
                    <a:pt x="368795" y="369417"/>
                  </a:lnTo>
                  <a:lnTo>
                    <a:pt x="368795" y="19507"/>
                  </a:lnTo>
                  <a:lnTo>
                    <a:pt x="350507" y="0"/>
                  </a:lnTo>
                  <a:lnTo>
                    <a:pt x="58674" y="0"/>
                  </a:lnTo>
                  <a:lnTo>
                    <a:pt x="40386" y="19507"/>
                  </a:lnTo>
                  <a:lnTo>
                    <a:pt x="40373" y="369404"/>
                  </a:lnTo>
                  <a:lnTo>
                    <a:pt x="37893" y="382452"/>
                  </a:lnTo>
                  <a:lnTo>
                    <a:pt x="31138" y="393128"/>
                  </a:lnTo>
                  <a:lnTo>
                    <a:pt x="21133" y="400337"/>
                  </a:lnTo>
                  <a:lnTo>
                    <a:pt x="8902" y="402983"/>
                  </a:lnTo>
                  <a:lnTo>
                    <a:pt x="0" y="40298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372356" y="4800752"/>
              <a:ext cx="393700" cy="571500"/>
            </a:xfrm>
            <a:custGeom>
              <a:avLst/>
              <a:gdLst/>
              <a:ahLst/>
              <a:cxnLst/>
              <a:rect l="l" t="t" r="r" b="b"/>
              <a:pathLst>
                <a:path w="393700" h="571500">
                  <a:moveTo>
                    <a:pt x="77990" y="567321"/>
                  </a:moveTo>
                  <a:lnTo>
                    <a:pt x="0" y="567550"/>
                  </a:lnTo>
                  <a:lnTo>
                    <a:pt x="0" y="402983"/>
                  </a:lnTo>
                  <a:lnTo>
                    <a:pt x="8902" y="402983"/>
                  </a:lnTo>
                  <a:lnTo>
                    <a:pt x="21133" y="400337"/>
                  </a:lnTo>
                  <a:lnTo>
                    <a:pt x="31138" y="393128"/>
                  </a:lnTo>
                  <a:lnTo>
                    <a:pt x="37893" y="382452"/>
                  </a:lnTo>
                  <a:lnTo>
                    <a:pt x="40373" y="369404"/>
                  </a:lnTo>
                  <a:lnTo>
                    <a:pt x="40386" y="19507"/>
                  </a:lnTo>
                  <a:lnTo>
                    <a:pt x="58674" y="0"/>
                  </a:lnTo>
                  <a:lnTo>
                    <a:pt x="350507" y="0"/>
                  </a:lnTo>
                  <a:lnTo>
                    <a:pt x="368795" y="19507"/>
                  </a:lnTo>
                  <a:lnTo>
                    <a:pt x="368795" y="369417"/>
                  </a:lnTo>
                  <a:lnTo>
                    <a:pt x="369123" y="378707"/>
                  </a:lnTo>
                  <a:lnTo>
                    <a:pt x="370938" y="386192"/>
                  </a:lnTo>
                  <a:lnTo>
                    <a:pt x="375481" y="392475"/>
                  </a:lnTo>
                  <a:lnTo>
                    <a:pt x="383997" y="398157"/>
                  </a:lnTo>
                  <a:lnTo>
                    <a:pt x="383997" y="431533"/>
                  </a:lnTo>
                  <a:lnTo>
                    <a:pt x="393446" y="431533"/>
                  </a:lnTo>
                  <a:lnTo>
                    <a:pt x="393446" y="570903"/>
                  </a:lnTo>
                  <a:lnTo>
                    <a:pt x="242354" y="570903"/>
                  </a:lnTo>
                  <a:lnTo>
                    <a:pt x="235419" y="570903"/>
                  </a:lnTo>
                  <a:lnTo>
                    <a:pt x="229768" y="564883"/>
                  </a:lnTo>
                  <a:lnTo>
                    <a:pt x="229768" y="557479"/>
                  </a:lnTo>
                  <a:lnTo>
                    <a:pt x="229768" y="551446"/>
                  </a:lnTo>
                  <a:lnTo>
                    <a:pt x="233705" y="546036"/>
                  </a:lnTo>
                  <a:lnTo>
                    <a:pt x="239102" y="544525"/>
                  </a:lnTo>
                  <a:lnTo>
                    <a:pt x="299008" y="527367"/>
                  </a:lnTo>
                  <a:lnTo>
                    <a:pt x="299008" y="521931"/>
                  </a:lnTo>
                  <a:lnTo>
                    <a:pt x="299008" y="516267"/>
                  </a:lnTo>
                  <a:lnTo>
                    <a:pt x="299008" y="510451"/>
                  </a:lnTo>
                  <a:lnTo>
                    <a:pt x="56654" y="510463"/>
                  </a:lnTo>
                  <a:lnTo>
                    <a:pt x="56654" y="540677"/>
                  </a:lnTo>
                  <a:lnTo>
                    <a:pt x="77990" y="540918"/>
                  </a:lnTo>
                  <a:lnTo>
                    <a:pt x="84188" y="542683"/>
                  </a:lnTo>
                  <a:lnTo>
                    <a:pt x="88125" y="548093"/>
                  </a:lnTo>
                  <a:lnTo>
                    <a:pt x="88125" y="554126"/>
                  </a:lnTo>
                  <a:lnTo>
                    <a:pt x="88125" y="560146"/>
                  </a:lnTo>
                  <a:lnTo>
                    <a:pt x="84188" y="565556"/>
                  </a:lnTo>
                  <a:lnTo>
                    <a:pt x="77990" y="5673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9" name="object 59"/>
          <p:cNvGrpSpPr/>
          <p:nvPr/>
        </p:nvGrpSpPr>
        <p:grpSpPr>
          <a:xfrm>
            <a:off x="4596726" y="3385146"/>
            <a:ext cx="511809" cy="648970"/>
            <a:chOff x="4596726" y="3385146"/>
            <a:chExt cx="511809" cy="648970"/>
          </a:xfrm>
        </p:grpSpPr>
        <p:sp>
          <p:nvSpPr>
            <p:cNvPr id="60" name="object 60"/>
            <p:cNvSpPr/>
            <p:nvPr/>
          </p:nvSpPr>
          <p:spPr>
            <a:xfrm>
              <a:off x="4602124" y="3390544"/>
              <a:ext cx="501015" cy="638175"/>
            </a:xfrm>
            <a:custGeom>
              <a:avLst/>
              <a:gdLst/>
              <a:ahLst/>
              <a:cxnLst/>
              <a:rect l="l" t="t" r="r" b="b"/>
              <a:pathLst>
                <a:path w="501014" h="638175">
                  <a:moveTo>
                    <a:pt x="0" y="73812"/>
                  </a:moveTo>
                  <a:lnTo>
                    <a:pt x="0" y="87249"/>
                  </a:lnTo>
                  <a:lnTo>
                    <a:pt x="3937" y="92646"/>
                  </a:lnTo>
                  <a:lnTo>
                    <a:pt x="69240" y="111328"/>
                  </a:lnTo>
                  <a:lnTo>
                    <a:pt x="69240" y="127571"/>
                  </a:lnTo>
                  <a:lnTo>
                    <a:pt x="6299" y="129044"/>
                  </a:lnTo>
                  <a:lnTo>
                    <a:pt x="6299" y="235038"/>
                  </a:lnTo>
                  <a:lnTo>
                    <a:pt x="78155" y="235038"/>
                  </a:lnTo>
                  <a:lnTo>
                    <a:pt x="90386" y="237685"/>
                  </a:lnTo>
                  <a:lnTo>
                    <a:pt x="100391" y="244894"/>
                  </a:lnTo>
                  <a:lnTo>
                    <a:pt x="107146" y="255570"/>
                  </a:lnTo>
                  <a:lnTo>
                    <a:pt x="109626" y="268617"/>
                  </a:lnTo>
                  <a:lnTo>
                    <a:pt x="109626" y="618515"/>
                  </a:lnTo>
                  <a:lnTo>
                    <a:pt x="127914" y="638022"/>
                  </a:lnTo>
                  <a:lnTo>
                    <a:pt x="419760" y="638022"/>
                  </a:lnTo>
                  <a:lnTo>
                    <a:pt x="438048" y="618515"/>
                  </a:lnTo>
                  <a:lnTo>
                    <a:pt x="438048" y="335788"/>
                  </a:lnTo>
                  <a:lnTo>
                    <a:pt x="440528" y="322734"/>
                  </a:lnTo>
                  <a:lnTo>
                    <a:pt x="447284" y="312059"/>
                  </a:lnTo>
                  <a:lnTo>
                    <a:pt x="457293" y="304853"/>
                  </a:lnTo>
                  <a:lnTo>
                    <a:pt x="469531" y="302209"/>
                  </a:lnTo>
                  <a:lnTo>
                    <a:pt x="478434" y="302196"/>
                  </a:lnTo>
                  <a:lnTo>
                    <a:pt x="478434" y="221602"/>
                  </a:lnTo>
                  <a:lnTo>
                    <a:pt x="455752" y="221602"/>
                  </a:lnTo>
                  <a:lnTo>
                    <a:pt x="431228" y="199821"/>
                  </a:lnTo>
                  <a:lnTo>
                    <a:pt x="431215" y="92341"/>
                  </a:lnTo>
                  <a:lnTo>
                    <a:pt x="433697" y="79294"/>
                  </a:lnTo>
                  <a:lnTo>
                    <a:pt x="440456" y="68618"/>
                  </a:lnTo>
                  <a:lnTo>
                    <a:pt x="450466" y="61409"/>
                  </a:lnTo>
                  <a:lnTo>
                    <a:pt x="462699" y="58762"/>
                  </a:lnTo>
                  <a:lnTo>
                    <a:pt x="484098" y="58762"/>
                  </a:lnTo>
                  <a:lnTo>
                    <a:pt x="489153" y="54559"/>
                  </a:lnTo>
                  <a:lnTo>
                    <a:pt x="500405" y="8940"/>
                  </a:lnTo>
                  <a:lnTo>
                    <a:pt x="500468" y="3759"/>
                  </a:lnTo>
                  <a:lnTo>
                    <a:pt x="496938" y="0"/>
                  </a:lnTo>
                  <a:lnTo>
                    <a:pt x="368274" y="0"/>
                  </a:lnTo>
                  <a:lnTo>
                    <a:pt x="368261" y="33578"/>
                  </a:lnTo>
                  <a:lnTo>
                    <a:pt x="365782" y="46626"/>
                  </a:lnTo>
                  <a:lnTo>
                    <a:pt x="359027" y="57302"/>
                  </a:lnTo>
                  <a:lnTo>
                    <a:pt x="349021" y="64511"/>
                  </a:lnTo>
                  <a:lnTo>
                    <a:pt x="336791" y="67157"/>
                  </a:lnTo>
                  <a:lnTo>
                    <a:pt x="321055" y="67170"/>
                  </a:lnTo>
                  <a:lnTo>
                    <a:pt x="321055" y="199821"/>
                  </a:lnTo>
                  <a:lnTo>
                    <a:pt x="163677" y="200431"/>
                  </a:lnTo>
                  <a:lnTo>
                    <a:pt x="163677" y="67779"/>
                  </a:lnTo>
                  <a:lnTo>
                    <a:pt x="5651" y="67779"/>
                  </a:lnTo>
                  <a:lnTo>
                    <a:pt x="0" y="73812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602124" y="3390544"/>
              <a:ext cx="501015" cy="638175"/>
            </a:xfrm>
            <a:custGeom>
              <a:avLst/>
              <a:gdLst/>
              <a:ahLst/>
              <a:cxnLst/>
              <a:rect l="l" t="t" r="r" b="b"/>
              <a:pathLst>
                <a:path w="501014" h="638175">
                  <a:moveTo>
                    <a:pt x="431228" y="199821"/>
                  </a:moveTo>
                  <a:lnTo>
                    <a:pt x="455752" y="221602"/>
                  </a:lnTo>
                  <a:lnTo>
                    <a:pt x="478434" y="221602"/>
                  </a:lnTo>
                  <a:lnTo>
                    <a:pt x="478434" y="302196"/>
                  </a:lnTo>
                  <a:lnTo>
                    <a:pt x="440528" y="322734"/>
                  </a:lnTo>
                  <a:lnTo>
                    <a:pt x="438048" y="335788"/>
                  </a:lnTo>
                  <a:lnTo>
                    <a:pt x="438048" y="618515"/>
                  </a:lnTo>
                  <a:lnTo>
                    <a:pt x="419760" y="638022"/>
                  </a:lnTo>
                  <a:lnTo>
                    <a:pt x="127914" y="638022"/>
                  </a:lnTo>
                  <a:lnTo>
                    <a:pt x="109626" y="618515"/>
                  </a:lnTo>
                  <a:lnTo>
                    <a:pt x="109626" y="268617"/>
                  </a:lnTo>
                  <a:lnTo>
                    <a:pt x="107146" y="255570"/>
                  </a:lnTo>
                  <a:lnTo>
                    <a:pt x="100391" y="244894"/>
                  </a:lnTo>
                  <a:lnTo>
                    <a:pt x="90386" y="237685"/>
                  </a:lnTo>
                  <a:lnTo>
                    <a:pt x="78155" y="235038"/>
                  </a:lnTo>
                  <a:lnTo>
                    <a:pt x="6299" y="235038"/>
                  </a:lnTo>
                  <a:lnTo>
                    <a:pt x="6299" y="129044"/>
                  </a:lnTo>
                  <a:lnTo>
                    <a:pt x="69240" y="127571"/>
                  </a:lnTo>
                  <a:lnTo>
                    <a:pt x="69240" y="111328"/>
                  </a:lnTo>
                  <a:lnTo>
                    <a:pt x="9334" y="94170"/>
                  </a:lnTo>
                  <a:lnTo>
                    <a:pt x="3937" y="92646"/>
                  </a:lnTo>
                  <a:lnTo>
                    <a:pt x="0" y="87249"/>
                  </a:lnTo>
                  <a:lnTo>
                    <a:pt x="0" y="81216"/>
                  </a:lnTo>
                  <a:lnTo>
                    <a:pt x="0" y="73812"/>
                  </a:lnTo>
                  <a:lnTo>
                    <a:pt x="5651" y="67779"/>
                  </a:lnTo>
                  <a:lnTo>
                    <a:pt x="12585" y="67779"/>
                  </a:lnTo>
                  <a:lnTo>
                    <a:pt x="163677" y="67779"/>
                  </a:lnTo>
                  <a:lnTo>
                    <a:pt x="163677" y="200431"/>
                  </a:lnTo>
                  <a:lnTo>
                    <a:pt x="321055" y="199821"/>
                  </a:lnTo>
                  <a:lnTo>
                    <a:pt x="321055" y="67170"/>
                  </a:lnTo>
                  <a:lnTo>
                    <a:pt x="336791" y="67157"/>
                  </a:lnTo>
                  <a:lnTo>
                    <a:pt x="368261" y="33578"/>
                  </a:lnTo>
                  <a:lnTo>
                    <a:pt x="368274" y="0"/>
                  </a:lnTo>
                  <a:lnTo>
                    <a:pt x="492607" y="0"/>
                  </a:lnTo>
                  <a:lnTo>
                    <a:pt x="496938" y="0"/>
                  </a:lnTo>
                  <a:lnTo>
                    <a:pt x="500468" y="3759"/>
                  </a:lnTo>
                  <a:lnTo>
                    <a:pt x="500405" y="8940"/>
                  </a:lnTo>
                  <a:lnTo>
                    <a:pt x="490588" y="48793"/>
                  </a:lnTo>
                  <a:lnTo>
                    <a:pt x="489153" y="54559"/>
                  </a:lnTo>
                  <a:lnTo>
                    <a:pt x="484098" y="58762"/>
                  </a:lnTo>
                  <a:lnTo>
                    <a:pt x="478434" y="58762"/>
                  </a:lnTo>
                  <a:lnTo>
                    <a:pt x="462699" y="58762"/>
                  </a:lnTo>
                  <a:lnTo>
                    <a:pt x="450466" y="61409"/>
                  </a:lnTo>
                  <a:lnTo>
                    <a:pt x="440456" y="68618"/>
                  </a:lnTo>
                  <a:lnTo>
                    <a:pt x="433697" y="79294"/>
                  </a:lnTo>
                  <a:lnTo>
                    <a:pt x="431215" y="92341"/>
                  </a:lnTo>
                  <a:lnTo>
                    <a:pt x="431228" y="1998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" name="object 62"/>
          <p:cNvGrpSpPr/>
          <p:nvPr/>
        </p:nvGrpSpPr>
        <p:grpSpPr>
          <a:xfrm>
            <a:off x="4596726" y="5668555"/>
            <a:ext cx="511809" cy="648970"/>
            <a:chOff x="4596726" y="5668555"/>
            <a:chExt cx="511809" cy="648970"/>
          </a:xfrm>
        </p:grpSpPr>
        <p:sp>
          <p:nvSpPr>
            <p:cNvPr id="63" name="object 63"/>
            <p:cNvSpPr/>
            <p:nvPr/>
          </p:nvSpPr>
          <p:spPr>
            <a:xfrm>
              <a:off x="4602124" y="5673953"/>
              <a:ext cx="501015" cy="638175"/>
            </a:xfrm>
            <a:custGeom>
              <a:avLst/>
              <a:gdLst/>
              <a:ahLst/>
              <a:cxnLst/>
              <a:rect l="l" t="t" r="r" b="b"/>
              <a:pathLst>
                <a:path w="501014" h="638175">
                  <a:moveTo>
                    <a:pt x="0" y="73812"/>
                  </a:moveTo>
                  <a:lnTo>
                    <a:pt x="0" y="87249"/>
                  </a:lnTo>
                  <a:lnTo>
                    <a:pt x="3937" y="92646"/>
                  </a:lnTo>
                  <a:lnTo>
                    <a:pt x="69240" y="111328"/>
                  </a:lnTo>
                  <a:lnTo>
                    <a:pt x="69240" y="127571"/>
                  </a:lnTo>
                  <a:lnTo>
                    <a:pt x="6299" y="129044"/>
                  </a:lnTo>
                  <a:lnTo>
                    <a:pt x="6299" y="235038"/>
                  </a:lnTo>
                  <a:lnTo>
                    <a:pt x="78155" y="235038"/>
                  </a:lnTo>
                  <a:lnTo>
                    <a:pt x="90386" y="237685"/>
                  </a:lnTo>
                  <a:lnTo>
                    <a:pt x="100391" y="244894"/>
                  </a:lnTo>
                  <a:lnTo>
                    <a:pt x="107146" y="255570"/>
                  </a:lnTo>
                  <a:lnTo>
                    <a:pt x="109626" y="268617"/>
                  </a:lnTo>
                  <a:lnTo>
                    <a:pt x="109626" y="618515"/>
                  </a:lnTo>
                  <a:lnTo>
                    <a:pt x="127914" y="638022"/>
                  </a:lnTo>
                  <a:lnTo>
                    <a:pt x="419760" y="638022"/>
                  </a:lnTo>
                  <a:lnTo>
                    <a:pt x="438048" y="618515"/>
                  </a:lnTo>
                  <a:lnTo>
                    <a:pt x="438048" y="335788"/>
                  </a:lnTo>
                  <a:lnTo>
                    <a:pt x="440528" y="322740"/>
                  </a:lnTo>
                  <a:lnTo>
                    <a:pt x="447284" y="312064"/>
                  </a:lnTo>
                  <a:lnTo>
                    <a:pt x="457293" y="304855"/>
                  </a:lnTo>
                  <a:lnTo>
                    <a:pt x="469531" y="302209"/>
                  </a:lnTo>
                  <a:lnTo>
                    <a:pt x="478434" y="302196"/>
                  </a:lnTo>
                  <a:lnTo>
                    <a:pt x="478434" y="221602"/>
                  </a:lnTo>
                  <a:lnTo>
                    <a:pt x="455752" y="221602"/>
                  </a:lnTo>
                  <a:lnTo>
                    <a:pt x="438302" y="206489"/>
                  </a:lnTo>
                  <a:lnTo>
                    <a:pt x="431228" y="206489"/>
                  </a:lnTo>
                  <a:lnTo>
                    <a:pt x="431215" y="92354"/>
                  </a:lnTo>
                  <a:lnTo>
                    <a:pt x="462699" y="58762"/>
                  </a:lnTo>
                  <a:lnTo>
                    <a:pt x="484098" y="58762"/>
                  </a:lnTo>
                  <a:lnTo>
                    <a:pt x="489153" y="54571"/>
                  </a:lnTo>
                  <a:lnTo>
                    <a:pt x="500405" y="8940"/>
                  </a:lnTo>
                  <a:lnTo>
                    <a:pt x="500468" y="3771"/>
                  </a:lnTo>
                  <a:lnTo>
                    <a:pt x="496938" y="0"/>
                  </a:lnTo>
                  <a:lnTo>
                    <a:pt x="492607" y="0"/>
                  </a:lnTo>
                  <a:lnTo>
                    <a:pt x="368274" y="0"/>
                  </a:lnTo>
                  <a:lnTo>
                    <a:pt x="365782" y="46626"/>
                  </a:lnTo>
                  <a:lnTo>
                    <a:pt x="321055" y="67170"/>
                  </a:lnTo>
                  <a:lnTo>
                    <a:pt x="321055" y="206489"/>
                  </a:lnTo>
                  <a:lnTo>
                    <a:pt x="163677" y="206489"/>
                  </a:lnTo>
                  <a:lnTo>
                    <a:pt x="163677" y="67779"/>
                  </a:lnTo>
                  <a:lnTo>
                    <a:pt x="5651" y="67779"/>
                  </a:lnTo>
                  <a:lnTo>
                    <a:pt x="0" y="73812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602124" y="5673953"/>
              <a:ext cx="501015" cy="638175"/>
            </a:xfrm>
            <a:custGeom>
              <a:avLst/>
              <a:gdLst/>
              <a:ahLst/>
              <a:cxnLst/>
              <a:rect l="l" t="t" r="r" b="b"/>
              <a:pathLst>
                <a:path w="501014" h="638175">
                  <a:moveTo>
                    <a:pt x="492607" y="0"/>
                  </a:moveTo>
                  <a:lnTo>
                    <a:pt x="496938" y="0"/>
                  </a:lnTo>
                  <a:lnTo>
                    <a:pt x="500468" y="3771"/>
                  </a:lnTo>
                  <a:lnTo>
                    <a:pt x="500405" y="8940"/>
                  </a:lnTo>
                  <a:lnTo>
                    <a:pt x="490588" y="48793"/>
                  </a:lnTo>
                  <a:lnTo>
                    <a:pt x="489153" y="54571"/>
                  </a:lnTo>
                  <a:lnTo>
                    <a:pt x="484098" y="58762"/>
                  </a:lnTo>
                  <a:lnTo>
                    <a:pt x="478434" y="58762"/>
                  </a:lnTo>
                  <a:lnTo>
                    <a:pt x="462699" y="58762"/>
                  </a:lnTo>
                  <a:lnTo>
                    <a:pt x="450466" y="61409"/>
                  </a:lnTo>
                  <a:lnTo>
                    <a:pt x="440456" y="68619"/>
                  </a:lnTo>
                  <a:lnTo>
                    <a:pt x="433697" y="79299"/>
                  </a:lnTo>
                  <a:lnTo>
                    <a:pt x="431215" y="92354"/>
                  </a:lnTo>
                  <a:lnTo>
                    <a:pt x="431228" y="206489"/>
                  </a:lnTo>
                  <a:lnTo>
                    <a:pt x="438302" y="206489"/>
                  </a:lnTo>
                  <a:lnTo>
                    <a:pt x="455752" y="221602"/>
                  </a:lnTo>
                  <a:lnTo>
                    <a:pt x="478434" y="221602"/>
                  </a:lnTo>
                  <a:lnTo>
                    <a:pt x="478434" y="302196"/>
                  </a:lnTo>
                  <a:lnTo>
                    <a:pt x="469531" y="302209"/>
                  </a:lnTo>
                  <a:lnTo>
                    <a:pt x="457293" y="304855"/>
                  </a:lnTo>
                  <a:lnTo>
                    <a:pt x="447284" y="312064"/>
                  </a:lnTo>
                  <a:lnTo>
                    <a:pt x="440528" y="322740"/>
                  </a:lnTo>
                  <a:lnTo>
                    <a:pt x="438048" y="335788"/>
                  </a:lnTo>
                  <a:lnTo>
                    <a:pt x="438048" y="618515"/>
                  </a:lnTo>
                  <a:lnTo>
                    <a:pt x="419760" y="638022"/>
                  </a:lnTo>
                  <a:lnTo>
                    <a:pt x="127914" y="638022"/>
                  </a:lnTo>
                  <a:lnTo>
                    <a:pt x="109626" y="618515"/>
                  </a:lnTo>
                  <a:lnTo>
                    <a:pt x="109626" y="268617"/>
                  </a:lnTo>
                  <a:lnTo>
                    <a:pt x="107146" y="255570"/>
                  </a:lnTo>
                  <a:lnTo>
                    <a:pt x="100391" y="244894"/>
                  </a:lnTo>
                  <a:lnTo>
                    <a:pt x="90386" y="237685"/>
                  </a:lnTo>
                  <a:lnTo>
                    <a:pt x="78155" y="235038"/>
                  </a:lnTo>
                  <a:lnTo>
                    <a:pt x="6299" y="235038"/>
                  </a:lnTo>
                  <a:lnTo>
                    <a:pt x="6299" y="129044"/>
                  </a:lnTo>
                  <a:lnTo>
                    <a:pt x="69240" y="127571"/>
                  </a:lnTo>
                  <a:lnTo>
                    <a:pt x="69240" y="122148"/>
                  </a:lnTo>
                  <a:lnTo>
                    <a:pt x="69240" y="116738"/>
                  </a:lnTo>
                  <a:lnTo>
                    <a:pt x="69240" y="111328"/>
                  </a:lnTo>
                  <a:lnTo>
                    <a:pt x="9334" y="94170"/>
                  </a:lnTo>
                  <a:lnTo>
                    <a:pt x="3937" y="92646"/>
                  </a:lnTo>
                  <a:lnTo>
                    <a:pt x="0" y="87249"/>
                  </a:lnTo>
                  <a:lnTo>
                    <a:pt x="0" y="81216"/>
                  </a:lnTo>
                  <a:lnTo>
                    <a:pt x="0" y="73812"/>
                  </a:lnTo>
                  <a:lnTo>
                    <a:pt x="5651" y="67779"/>
                  </a:lnTo>
                  <a:lnTo>
                    <a:pt x="12585" y="67779"/>
                  </a:lnTo>
                  <a:lnTo>
                    <a:pt x="163677" y="67779"/>
                  </a:lnTo>
                  <a:lnTo>
                    <a:pt x="163677" y="206489"/>
                  </a:lnTo>
                  <a:lnTo>
                    <a:pt x="321055" y="206489"/>
                  </a:lnTo>
                  <a:lnTo>
                    <a:pt x="321055" y="67170"/>
                  </a:lnTo>
                  <a:lnTo>
                    <a:pt x="336791" y="67157"/>
                  </a:lnTo>
                  <a:lnTo>
                    <a:pt x="368261" y="33578"/>
                  </a:lnTo>
                  <a:lnTo>
                    <a:pt x="368274" y="0"/>
                  </a:lnTo>
                  <a:lnTo>
                    <a:pt x="49260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5" name="object 65"/>
          <p:cNvGrpSpPr/>
          <p:nvPr/>
        </p:nvGrpSpPr>
        <p:grpSpPr>
          <a:xfrm>
            <a:off x="4038155" y="3385070"/>
            <a:ext cx="427990" cy="648970"/>
            <a:chOff x="4038155" y="3385070"/>
            <a:chExt cx="427990" cy="648970"/>
          </a:xfrm>
        </p:grpSpPr>
        <p:sp>
          <p:nvSpPr>
            <p:cNvPr id="66" name="object 66"/>
            <p:cNvSpPr/>
            <p:nvPr/>
          </p:nvSpPr>
          <p:spPr>
            <a:xfrm>
              <a:off x="4043552" y="3390468"/>
              <a:ext cx="417195" cy="638175"/>
            </a:xfrm>
            <a:custGeom>
              <a:avLst/>
              <a:gdLst/>
              <a:ahLst/>
              <a:cxnLst/>
              <a:rect l="l" t="t" r="r" b="b"/>
              <a:pathLst>
                <a:path w="417195" h="638175">
                  <a:moveTo>
                    <a:pt x="0" y="0"/>
                  </a:moveTo>
                  <a:lnTo>
                    <a:pt x="3835" y="22669"/>
                  </a:lnTo>
                  <a:lnTo>
                    <a:pt x="36068" y="50355"/>
                  </a:lnTo>
                  <a:lnTo>
                    <a:pt x="36068" y="97421"/>
                  </a:lnTo>
                  <a:lnTo>
                    <a:pt x="70154" y="97421"/>
                  </a:lnTo>
                  <a:lnTo>
                    <a:pt x="70154" y="618591"/>
                  </a:lnTo>
                  <a:lnTo>
                    <a:pt x="86804" y="636358"/>
                  </a:lnTo>
                  <a:lnTo>
                    <a:pt x="380288" y="638098"/>
                  </a:lnTo>
                  <a:lnTo>
                    <a:pt x="398576" y="618591"/>
                  </a:lnTo>
                  <a:lnTo>
                    <a:pt x="398576" y="127647"/>
                  </a:lnTo>
                  <a:lnTo>
                    <a:pt x="385457" y="127647"/>
                  </a:lnTo>
                  <a:lnTo>
                    <a:pt x="385457" y="97421"/>
                  </a:lnTo>
                  <a:lnTo>
                    <a:pt x="407593" y="96939"/>
                  </a:lnTo>
                  <a:lnTo>
                    <a:pt x="412991" y="95427"/>
                  </a:lnTo>
                  <a:lnTo>
                    <a:pt x="416928" y="90017"/>
                  </a:lnTo>
                  <a:lnTo>
                    <a:pt x="416928" y="77952"/>
                  </a:lnTo>
                  <a:lnTo>
                    <a:pt x="412991" y="72555"/>
                  </a:lnTo>
                  <a:lnTo>
                    <a:pt x="406793" y="70789"/>
                  </a:lnTo>
                  <a:lnTo>
                    <a:pt x="124205" y="70548"/>
                  </a:lnTo>
                  <a:lnTo>
                    <a:pt x="111973" y="67902"/>
                  </a:lnTo>
                  <a:lnTo>
                    <a:pt x="101963" y="60693"/>
                  </a:lnTo>
                  <a:lnTo>
                    <a:pt x="95204" y="50017"/>
                  </a:lnTo>
                  <a:lnTo>
                    <a:pt x="92722" y="36969"/>
                  </a:lnTo>
                  <a:lnTo>
                    <a:pt x="92722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043552" y="3390468"/>
              <a:ext cx="417195" cy="638175"/>
            </a:xfrm>
            <a:custGeom>
              <a:avLst/>
              <a:gdLst/>
              <a:ahLst/>
              <a:cxnLst/>
              <a:rect l="l" t="t" r="r" b="b"/>
              <a:pathLst>
                <a:path w="417195" h="638175">
                  <a:moveTo>
                    <a:pt x="398576" y="127647"/>
                  </a:moveTo>
                  <a:lnTo>
                    <a:pt x="398576" y="618591"/>
                  </a:lnTo>
                  <a:lnTo>
                    <a:pt x="380288" y="638098"/>
                  </a:lnTo>
                  <a:lnTo>
                    <a:pt x="86804" y="636358"/>
                  </a:lnTo>
                  <a:lnTo>
                    <a:pt x="70154" y="618591"/>
                  </a:lnTo>
                  <a:lnTo>
                    <a:pt x="70154" y="97421"/>
                  </a:lnTo>
                  <a:lnTo>
                    <a:pt x="36068" y="97421"/>
                  </a:lnTo>
                  <a:lnTo>
                    <a:pt x="36068" y="50355"/>
                  </a:lnTo>
                  <a:lnTo>
                    <a:pt x="3835" y="22669"/>
                  </a:lnTo>
                  <a:lnTo>
                    <a:pt x="0" y="0"/>
                  </a:lnTo>
                  <a:lnTo>
                    <a:pt x="92722" y="25"/>
                  </a:lnTo>
                  <a:lnTo>
                    <a:pt x="92722" y="36969"/>
                  </a:lnTo>
                  <a:lnTo>
                    <a:pt x="95204" y="50017"/>
                  </a:lnTo>
                  <a:lnTo>
                    <a:pt x="101963" y="60693"/>
                  </a:lnTo>
                  <a:lnTo>
                    <a:pt x="111973" y="67902"/>
                  </a:lnTo>
                  <a:lnTo>
                    <a:pt x="124205" y="70548"/>
                  </a:lnTo>
                  <a:lnTo>
                    <a:pt x="406793" y="70789"/>
                  </a:lnTo>
                  <a:lnTo>
                    <a:pt x="412991" y="72555"/>
                  </a:lnTo>
                  <a:lnTo>
                    <a:pt x="416928" y="77952"/>
                  </a:lnTo>
                  <a:lnTo>
                    <a:pt x="416928" y="83985"/>
                  </a:lnTo>
                  <a:lnTo>
                    <a:pt x="416928" y="90017"/>
                  </a:lnTo>
                  <a:lnTo>
                    <a:pt x="412991" y="95427"/>
                  </a:lnTo>
                  <a:lnTo>
                    <a:pt x="407593" y="96939"/>
                  </a:lnTo>
                  <a:lnTo>
                    <a:pt x="385457" y="97421"/>
                  </a:lnTo>
                  <a:lnTo>
                    <a:pt x="385457" y="127647"/>
                  </a:lnTo>
                  <a:lnTo>
                    <a:pt x="398576" y="1276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8" name="object 68"/>
          <p:cNvGrpSpPr/>
          <p:nvPr/>
        </p:nvGrpSpPr>
        <p:grpSpPr>
          <a:xfrm>
            <a:off x="4038155" y="5668479"/>
            <a:ext cx="427990" cy="648970"/>
            <a:chOff x="4038155" y="5668479"/>
            <a:chExt cx="427990" cy="648970"/>
          </a:xfrm>
        </p:grpSpPr>
        <p:sp>
          <p:nvSpPr>
            <p:cNvPr id="69" name="object 69"/>
            <p:cNvSpPr/>
            <p:nvPr/>
          </p:nvSpPr>
          <p:spPr>
            <a:xfrm>
              <a:off x="4043552" y="5673877"/>
              <a:ext cx="417195" cy="638175"/>
            </a:xfrm>
            <a:custGeom>
              <a:avLst/>
              <a:gdLst/>
              <a:ahLst/>
              <a:cxnLst/>
              <a:rect l="l" t="t" r="r" b="b"/>
              <a:pathLst>
                <a:path w="417195" h="638175">
                  <a:moveTo>
                    <a:pt x="0" y="0"/>
                  </a:moveTo>
                  <a:lnTo>
                    <a:pt x="3835" y="22669"/>
                  </a:lnTo>
                  <a:lnTo>
                    <a:pt x="36068" y="50355"/>
                  </a:lnTo>
                  <a:lnTo>
                    <a:pt x="36068" y="97421"/>
                  </a:lnTo>
                  <a:lnTo>
                    <a:pt x="70154" y="97421"/>
                  </a:lnTo>
                  <a:lnTo>
                    <a:pt x="70154" y="618591"/>
                  </a:lnTo>
                  <a:lnTo>
                    <a:pt x="86804" y="636358"/>
                  </a:lnTo>
                  <a:lnTo>
                    <a:pt x="380288" y="638098"/>
                  </a:lnTo>
                  <a:lnTo>
                    <a:pt x="398576" y="618591"/>
                  </a:lnTo>
                  <a:lnTo>
                    <a:pt x="398576" y="127647"/>
                  </a:lnTo>
                  <a:lnTo>
                    <a:pt x="385457" y="127647"/>
                  </a:lnTo>
                  <a:lnTo>
                    <a:pt x="385457" y="97421"/>
                  </a:lnTo>
                  <a:lnTo>
                    <a:pt x="407593" y="96951"/>
                  </a:lnTo>
                  <a:lnTo>
                    <a:pt x="412991" y="95427"/>
                  </a:lnTo>
                  <a:lnTo>
                    <a:pt x="416928" y="90017"/>
                  </a:lnTo>
                  <a:lnTo>
                    <a:pt x="416928" y="77952"/>
                  </a:lnTo>
                  <a:lnTo>
                    <a:pt x="412991" y="72555"/>
                  </a:lnTo>
                  <a:lnTo>
                    <a:pt x="406793" y="70789"/>
                  </a:lnTo>
                  <a:lnTo>
                    <a:pt x="124205" y="70548"/>
                  </a:lnTo>
                  <a:lnTo>
                    <a:pt x="111973" y="67909"/>
                  </a:lnTo>
                  <a:lnTo>
                    <a:pt x="101963" y="60702"/>
                  </a:lnTo>
                  <a:lnTo>
                    <a:pt x="95204" y="50024"/>
                  </a:lnTo>
                  <a:lnTo>
                    <a:pt x="92722" y="36969"/>
                  </a:lnTo>
                  <a:lnTo>
                    <a:pt x="92722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043552" y="5673877"/>
              <a:ext cx="417195" cy="638175"/>
            </a:xfrm>
            <a:custGeom>
              <a:avLst/>
              <a:gdLst/>
              <a:ahLst/>
              <a:cxnLst/>
              <a:rect l="l" t="t" r="r" b="b"/>
              <a:pathLst>
                <a:path w="417195" h="638175">
                  <a:moveTo>
                    <a:pt x="398576" y="127647"/>
                  </a:moveTo>
                  <a:lnTo>
                    <a:pt x="398576" y="618591"/>
                  </a:lnTo>
                  <a:lnTo>
                    <a:pt x="380288" y="638098"/>
                  </a:lnTo>
                  <a:lnTo>
                    <a:pt x="86804" y="636358"/>
                  </a:lnTo>
                  <a:lnTo>
                    <a:pt x="70154" y="618591"/>
                  </a:lnTo>
                  <a:lnTo>
                    <a:pt x="70154" y="97421"/>
                  </a:lnTo>
                  <a:lnTo>
                    <a:pt x="36068" y="97421"/>
                  </a:lnTo>
                  <a:lnTo>
                    <a:pt x="36068" y="50355"/>
                  </a:lnTo>
                  <a:lnTo>
                    <a:pt x="3835" y="22669"/>
                  </a:lnTo>
                  <a:lnTo>
                    <a:pt x="0" y="0"/>
                  </a:lnTo>
                  <a:lnTo>
                    <a:pt x="92722" y="25"/>
                  </a:lnTo>
                  <a:lnTo>
                    <a:pt x="92722" y="36969"/>
                  </a:lnTo>
                  <a:lnTo>
                    <a:pt x="95204" y="50024"/>
                  </a:lnTo>
                  <a:lnTo>
                    <a:pt x="101963" y="60702"/>
                  </a:lnTo>
                  <a:lnTo>
                    <a:pt x="111973" y="67909"/>
                  </a:lnTo>
                  <a:lnTo>
                    <a:pt x="124205" y="70548"/>
                  </a:lnTo>
                  <a:lnTo>
                    <a:pt x="406793" y="70789"/>
                  </a:lnTo>
                  <a:lnTo>
                    <a:pt x="412991" y="72555"/>
                  </a:lnTo>
                  <a:lnTo>
                    <a:pt x="416928" y="77952"/>
                  </a:lnTo>
                  <a:lnTo>
                    <a:pt x="416928" y="83985"/>
                  </a:lnTo>
                  <a:lnTo>
                    <a:pt x="416928" y="90017"/>
                  </a:lnTo>
                  <a:lnTo>
                    <a:pt x="412991" y="95427"/>
                  </a:lnTo>
                  <a:lnTo>
                    <a:pt x="407593" y="96951"/>
                  </a:lnTo>
                  <a:lnTo>
                    <a:pt x="385457" y="97421"/>
                  </a:lnTo>
                  <a:lnTo>
                    <a:pt x="385457" y="127647"/>
                  </a:lnTo>
                  <a:lnTo>
                    <a:pt x="398576" y="1276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1" name="object 71"/>
          <p:cNvGrpSpPr/>
          <p:nvPr/>
        </p:nvGrpSpPr>
        <p:grpSpPr>
          <a:xfrm>
            <a:off x="5388343" y="2511945"/>
            <a:ext cx="569595" cy="363855"/>
            <a:chOff x="5388343" y="2511945"/>
            <a:chExt cx="569595" cy="363855"/>
          </a:xfrm>
        </p:grpSpPr>
        <p:sp>
          <p:nvSpPr>
            <p:cNvPr id="72" name="object 72"/>
            <p:cNvSpPr/>
            <p:nvPr/>
          </p:nvSpPr>
          <p:spPr>
            <a:xfrm>
              <a:off x="5393740" y="2517343"/>
              <a:ext cx="558800" cy="353060"/>
            </a:xfrm>
            <a:custGeom>
              <a:avLst/>
              <a:gdLst/>
              <a:ahLst/>
              <a:cxnLst/>
              <a:rect l="l" t="t" r="r" b="b"/>
              <a:pathLst>
                <a:path w="558800" h="353060">
                  <a:moveTo>
                    <a:pt x="0" y="319036"/>
                  </a:moveTo>
                  <a:lnTo>
                    <a:pt x="0" y="352615"/>
                  </a:lnTo>
                  <a:lnTo>
                    <a:pt x="264401" y="352615"/>
                  </a:lnTo>
                  <a:lnTo>
                    <a:pt x="272275" y="345897"/>
                  </a:lnTo>
                  <a:lnTo>
                    <a:pt x="439089" y="345897"/>
                  </a:lnTo>
                  <a:lnTo>
                    <a:pt x="451688" y="340867"/>
                  </a:lnTo>
                  <a:lnTo>
                    <a:pt x="532764" y="340867"/>
                  </a:lnTo>
                  <a:lnTo>
                    <a:pt x="558698" y="330784"/>
                  </a:lnTo>
                  <a:lnTo>
                    <a:pt x="558698" y="0"/>
                  </a:lnTo>
                  <a:lnTo>
                    <a:pt x="51942" y="0"/>
                  </a:lnTo>
                  <a:lnTo>
                    <a:pt x="51942" y="285391"/>
                  </a:lnTo>
                  <a:lnTo>
                    <a:pt x="49450" y="298505"/>
                  </a:lnTo>
                  <a:lnTo>
                    <a:pt x="42695" y="309181"/>
                  </a:lnTo>
                  <a:lnTo>
                    <a:pt x="32690" y="316390"/>
                  </a:lnTo>
                  <a:lnTo>
                    <a:pt x="21081" y="318902"/>
                  </a:lnTo>
                  <a:lnTo>
                    <a:pt x="21081" y="319036"/>
                  </a:lnTo>
                  <a:lnTo>
                    <a:pt x="0" y="319036"/>
                  </a:lnTo>
                  <a:close/>
                </a:path>
                <a:path w="558800" h="353060">
                  <a:moveTo>
                    <a:pt x="20459" y="319036"/>
                  </a:moveTo>
                  <a:lnTo>
                    <a:pt x="21081" y="319036"/>
                  </a:lnTo>
                  <a:lnTo>
                    <a:pt x="21081" y="318902"/>
                  </a:lnTo>
                  <a:lnTo>
                    <a:pt x="20459" y="319036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5393740" y="2517343"/>
              <a:ext cx="558800" cy="353060"/>
            </a:xfrm>
            <a:custGeom>
              <a:avLst/>
              <a:gdLst/>
              <a:ahLst/>
              <a:cxnLst/>
              <a:rect l="l" t="t" r="r" b="b"/>
              <a:pathLst>
                <a:path w="558800" h="353060">
                  <a:moveTo>
                    <a:pt x="51942" y="0"/>
                  </a:moveTo>
                  <a:lnTo>
                    <a:pt x="51930" y="285457"/>
                  </a:lnTo>
                  <a:lnTo>
                    <a:pt x="20459" y="319036"/>
                  </a:lnTo>
                  <a:lnTo>
                    <a:pt x="21081" y="319036"/>
                  </a:lnTo>
                  <a:lnTo>
                    <a:pt x="0" y="319036"/>
                  </a:lnTo>
                  <a:lnTo>
                    <a:pt x="0" y="352615"/>
                  </a:lnTo>
                  <a:lnTo>
                    <a:pt x="264401" y="352615"/>
                  </a:lnTo>
                  <a:lnTo>
                    <a:pt x="272275" y="345897"/>
                  </a:lnTo>
                  <a:lnTo>
                    <a:pt x="439089" y="345897"/>
                  </a:lnTo>
                  <a:lnTo>
                    <a:pt x="451688" y="340867"/>
                  </a:lnTo>
                  <a:lnTo>
                    <a:pt x="532764" y="340867"/>
                  </a:lnTo>
                  <a:lnTo>
                    <a:pt x="558698" y="330784"/>
                  </a:lnTo>
                  <a:lnTo>
                    <a:pt x="558698" y="0"/>
                  </a:lnTo>
                  <a:lnTo>
                    <a:pt x="5194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" name="object 74"/>
          <p:cNvGrpSpPr/>
          <p:nvPr/>
        </p:nvGrpSpPr>
        <p:grpSpPr>
          <a:xfrm>
            <a:off x="5388343" y="4795354"/>
            <a:ext cx="569595" cy="363855"/>
            <a:chOff x="5388343" y="4795354"/>
            <a:chExt cx="569595" cy="363855"/>
          </a:xfrm>
        </p:grpSpPr>
        <p:sp>
          <p:nvSpPr>
            <p:cNvPr id="75" name="object 75"/>
            <p:cNvSpPr/>
            <p:nvPr/>
          </p:nvSpPr>
          <p:spPr>
            <a:xfrm>
              <a:off x="5393740" y="4800752"/>
              <a:ext cx="558800" cy="353060"/>
            </a:xfrm>
            <a:custGeom>
              <a:avLst/>
              <a:gdLst/>
              <a:ahLst/>
              <a:cxnLst/>
              <a:rect l="l" t="t" r="r" b="b"/>
              <a:pathLst>
                <a:path w="558800" h="353060">
                  <a:moveTo>
                    <a:pt x="0" y="319036"/>
                  </a:moveTo>
                  <a:lnTo>
                    <a:pt x="0" y="352615"/>
                  </a:lnTo>
                  <a:lnTo>
                    <a:pt x="264401" y="352615"/>
                  </a:lnTo>
                  <a:lnTo>
                    <a:pt x="272275" y="345909"/>
                  </a:lnTo>
                  <a:lnTo>
                    <a:pt x="439089" y="345909"/>
                  </a:lnTo>
                  <a:lnTo>
                    <a:pt x="451688" y="340867"/>
                  </a:lnTo>
                  <a:lnTo>
                    <a:pt x="532764" y="340867"/>
                  </a:lnTo>
                  <a:lnTo>
                    <a:pt x="558698" y="330796"/>
                  </a:lnTo>
                  <a:lnTo>
                    <a:pt x="558698" y="0"/>
                  </a:lnTo>
                  <a:lnTo>
                    <a:pt x="51942" y="0"/>
                  </a:lnTo>
                  <a:lnTo>
                    <a:pt x="51942" y="285391"/>
                  </a:lnTo>
                  <a:lnTo>
                    <a:pt x="49450" y="298505"/>
                  </a:lnTo>
                  <a:lnTo>
                    <a:pt x="42695" y="309181"/>
                  </a:lnTo>
                  <a:lnTo>
                    <a:pt x="32690" y="316390"/>
                  </a:lnTo>
                  <a:lnTo>
                    <a:pt x="21081" y="318902"/>
                  </a:lnTo>
                  <a:lnTo>
                    <a:pt x="21081" y="319036"/>
                  </a:lnTo>
                  <a:lnTo>
                    <a:pt x="0" y="319036"/>
                  </a:lnTo>
                  <a:close/>
                </a:path>
                <a:path w="558800" h="353060">
                  <a:moveTo>
                    <a:pt x="20459" y="319036"/>
                  </a:moveTo>
                  <a:lnTo>
                    <a:pt x="21081" y="319036"/>
                  </a:lnTo>
                  <a:lnTo>
                    <a:pt x="21081" y="318902"/>
                  </a:lnTo>
                  <a:lnTo>
                    <a:pt x="20459" y="319036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5393740" y="4800752"/>
              <a:ext cx="558800" cy="353060"/>
            </a:xfrm>
            <a:custGeom>
              <a:avLst/>
              <a:gdLst/>
              <a:ahLst/>
              <a:cxnLst/>
              <a:rect l="l" t="t" r="r" b="b"/>
              <a:pathLst>
                <a:path w="558800" h="353060">
                  <a:moveTo>
                    <a:pt x="51942" y="0"/>
                  </a:moveTo>
                  <a:lnTo>
                    <a:pt x="51930" y="285457"/>
                  </a:lnTo>
                  <a:lnTo>
                    <a:pt x="20459" y="319036"/>
                  </a:lnTo>
                  <a:lnTo>
                    <a:pt x="21081" y="319036"/>
                  </a:lnTo>
                  <a:lnTo>
                    <a:pt x="0" y="319036"/>
                  </a:lnTo>
                  <a:lnTo>
                    <a:pt x="0" y="352615"/>
                  </a:lnTo>
                  <a:lnTo>
                    <a:pt x="264401" y="352615"/>
                  </a:lnTo>
                  <a:lnTo>
                    <a:pt x="272275" y="345909"/>
                  </a:lnTo>
                  <a:lnTo>
                    <a:pt x="439089" y="345909"/>
                  </a:lnTo>
                  <a:lnTo>
                    <a:pt x="451688" y="340867"/>
                  </a:lnTo>
                  <a:lnTo>
                    <a:pt x="532764" y="340867"/>
                  </a:lnTo>
                  <a:lnTo>
                    <a:pt x="558698" y="330796"/>
                  </a:lnTo>
                  <a:lnTo>
                    <a:pt x="558698" y="0"/>
                  </a:lnTo>
                  <a:lnTo>
                    <a:pt x="5194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7" name="object 77"/>
          <p:cNvGrpSpPr/>
          <p:nvPr/>
        </p:nvGrpSpPr>
        <p:grpSpPr>
          <a:xfrm>
            <a:off x="5185321" y="3485845"/>
            <a:ext cx="772795" cy="549275"/>
            <a:chOff x="5185321" y="3485845"/>
            <a:chExt cx="772795" cy="549275"/>
          </a:xfrm>
        </p:grpSpPr>
        <p:sp>
          <p:nvSpPr>
            <p:cNvPr id="78" name="object 78"/>
            <p:cNvSpPr/>
            <p:nvPr/>
          </p:nvSpPr>
          <p:spPr>
            <a:xfrm>
              <a:off x="5190718" y="3491242"/>
              <a:ext cx="762000" cy="538480"/>
            </a:xfrm>
            <a:custGeom>
              <a:avLst/>
              <a:gdLst/>
              <a:ahLst/>
              <a:cxnLst/>
              <a:rect l="l" t="t" r="r" b="b"/>
              <a:pathLst>
                <a:path w="762000" h="538479">
                  <a:moveTo>
                    <a:pt x="87604" y="201510"/>
                  </a:moveTo>
                  <a:lnTo>
                    <a:pt x="105155" y="206289"/>
                  </a:lnTo>
                  <a:lnTo>
                    <a:pt x="114569" y="218432"/>
                  </a:lnTo>
                  <a:lnTo>
                    <a:pt x="118369" y="234648"/>
                  </a:lnTo>
                  <a:lnTo>
                    <a:pt x="119075" y="251650"/>
                  </a:lnTo>
                  <a:lnTo>
                    <a:pt x="119075" y="517817"/>
                  </a:lnTo>
                  <a:lnTo>
                    <a:pt x="135724" y="535584"/>
                  </a:lnTo>
                  <a:lnTo>
                    <a:pt x="735787" y="537897"/>
                  </a:lnTo>
                  <a:lnTo>
                    <a:pt x="761720" y="537997"/>
                  </a:lnTo>
                  <a:lnTo>
                    <a:pt x="761720" y="207200"/>
                  </a:lnTo>
                  <a:lnTo>
                    <a:pt x="735787" y="197129"/>
                  </a:lnTo>
                  <a:lnTo>
                    <a:pt x="654710" y="197129"/>
                  </a:lnTo>
                  <a:lnTo>
                    <a:pt x="642112" y="192087"/>
                  </a:lnTo>
                  <a:lnTo>
                    <a:pt x="475297" y="192087"/>
                  </a:lnTo>
                  <a:lnTo>
                    <a:pt x="467423" y="185369"/>
                  </a:lnTo>
                  <a:lnTo>
                    <a:pt x="192011" y="184839"/>
                  </a:lnTo>
                  <a:lnTo>
                    <a:pt x="135724" y="184730"/>
                  </a:lnTo>
                  <a:lnTo>
                    <a:pt x="124332" y="184708"/>
                  </a:lnTo>
                  <a:lnTo>
                    <a:pt x="124332" y="0"/>
                  </a:lnTo>
                  <a:lnTo>
                    <a:pt x="88214" y="0"/>
                  </a:lnTo>
                  <a:lnTo>
                    <a:pt x="88214" y="201510"/>
                  </a:lnTo>
                  <a:lnTo>
                    <a:pt x="87604" y="201510"/>
                  </a:lnTo>
                  <a:close/>
                </a:path>
                <a:path w="762000" h="538479">
                  <a:moveTo>
                    <a:pt x="124332" y="0"/>
                  </a:moveTo>
                  <a:lnTo>
                    <a:pt x="124332" y="50380"/>
                  </a:lnTo>
                  <a:lnTo>
                    <a:pt x="192011" y="50380"/>
                  </a:lnTo>
                  <a:lnTo>
                    <a:pt x="192011" y="11760"/>
                  </a:lnTo>
                  <a:lnTo>
                    <a:pt x="172923" y="0"/>
                  </a:lnTo>
                  <a:lnTo>
                    <a:pt x="124332" y="0"/>
                  </a:lnTo>
                  <a:close/>
                </a:path>
                <a:path w="762000" h="538479">
                  <a:moveTo>
                    <a:pt x="0" y="0"/>
                  </a:moveTo>
                  <a:lnTo>
                    <a:pt x="0" y="120903"/>
                  </a:lnTo>
                  <a:lnTo>
                    <a:pt x="9448" y="120903"/>
                  </a:lnTo>
                  <a:lnTo>
                    <a:pt x="9448" y="201498"/>
                  </a:lnTo>
                  <a:lnTo>
                    <a:pt x="88214" y="201510"/>
                  </a:lnTo>
                  <a:lnTo>
                    <a:pt x="882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190718" y="3491242"/>
              <a:ext cx="762000" cy="538480"/>
            </a:xfrm>
            <a:custGeom>
              <a:avLst/>
              <a:gdLst/>
              <a:ahLst/>
              <a:cxnLst/>
              <a:rect l="l" t="t" r="r" b="b"/>
              <a:pathLst>
                <a:path w="762000" h="538479">
                  <a:moveTo>
                    <a:pt x="135724" y="535584"/>
                  </a:moveTo>
                  <a:lnTo>
                    <a:pt x="119075" y="517817"/>
                  </a:lnTo>
                  <a:lnTo>
                    <a:pt x="119075" y="251650"/>
                  </a:lnTo>
                  <a:lnTo>
                    <a:pt x="118369" y="234648"/>
                  </a:lnTo>
                  <a:lnTo>
                    <a:pt x="114569" y="218432"/>
                  </a:lnTo>
                  <a:lnTo>
                    <a:pt x="105155" y="206289"/>
                  </a:lnTo>
                  <a:lnTo>
                    <a:pt x="87604" y="201510"/>
                  </a:lnTo>
                  <a:lnTo>
                    <a:pt x="88214" y="201510"/>
                  </a:lnTo>
                  <a:lnTo>
                    <a:pt x="67144" y="201510"/>
                  </a:lnTo>
                  <a:lnTo>
                    <a:pt x="9448" y="201498"/>
                  </a:lnTo>
                  <a:lnTo>
                    <a:pt x="9448" y="120903"/>
                  </a:lnTo>
                  <a:lnTo>
                    <a:pt x="7162" y="120903"/>
                  </a:lnTo>
                  <a:lnTo>
                    <a:pt x="4114" y="120903"/>
                  </a:lnTo>
                  <a:lnTo>
                    <a:pt x="0" y="120903"/>
                  </a:lnTo>
                  <a:lnTo>
                    <a:pt x="0" y="0"/>
                  </a:lnTo>
                  <a:lnTo>
                    <a:pt x="172923" y="0"/>
                  </a:lnTo>
                  <a:lnTo>
                    <a:pt x="192011" y="11760"/>
                  </a:lnTo>
                  <a:lnTo>
                    <a:pt x="192011" y="50380"/>
                  </a:lnTo>
                  <a:lnTo>
                    <a:pt x="124332" y="50380"/>
                  </a:lnTo>
                  <a:lnTo>
                    <a:pt x="124332" y="184708"/>
                  </a:lnTo>
                  <a:lnTo>
                    <a:pt x="467423" y="185369"/>
                  </a:lnTo>
                  <a:lnTo>
                    <a:pt x="475297" y="192087"/>
                  </a:lnTo>
                  <a:lnTo>
                    <a:pt x="642112" y="192087"/>
                  </a:lnTo>
                  <a:lnTo>
                    <a:pt x="654710" y="197129"/>
                  </a:lnTo>
                  <a:lnTo>
                    <a:pt x="735787" y="197129"/>
                  </a:lnTo>
                  <a:lnTo>
                    <a:pt x="761720" y="207200"/>
                  </a:lnTo>
                  <a:lnTo>
                    <a:pt x="761720" y="537997"/>
                  </a:lnTo>
                  <a:lnTo>
                    <a:pt x="135724" y="5355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0" name="object 80"/>
          <p:cNvGrpSpPr/>
          <p:nvPr/>
        </p:nvGrpSpPr>
        <p:grpSpPr>
          <a:xfrm>
            <a:off x="5185321" y="5769254"/>
            <a:ext cx="772795" cy="549275"/>
            <a:chOff x="5185321" y="5769254"/>
            <a:chExt cx="772795" cy="549275"/>
          </a:xfrm>
        </p:grpSpPr>
        <p:sp>
          <p:nvSpPr>
            <p:cNvPr id="81" name="object 81"/>
            <p:cNvSpPr/>
            <p:nvPr/>
          </p:nvSpPr>
          <p:spPr>
            <a:xfrm>
              <a:off x="5190718" y="5774651"/>
              <a:ext cx="762000" cy="538480"/>
            </a:xfrm>
            <a:custGeom>
              <a:avLst/>
              <a:gdLst/>
              <a:ahLst/>
              <a:cxnLst/>
              <a:rect l="l" t="t" r="r" b="b"/>
              <a:pathLst>
                <a:path w="762000" h="538479">
                  <a:moveTo>
                    <a:pt x="87604" y="201510"/>
                  </a:moveTo>
                  <a:lnTo>
                    <a:pt x="105155" y="206291"/>
                  </a:lnTo>
                  <a:lnTo>
                    <a:pt x="114569" y="218436"/>
                  </a:lnTo>
                  <a:lnTo>
                    <a:pt x="118369" y="234654"/>
                  </a:lnTo>
                  <a:lnTo>
                    <a:pt x="119075" y="251650"/>
                  </a:lnTo>
                  <a:lnTo>
                    <a:pt x="119075" y="517817"/>
                  </a:lnTo>
                  <a:lnTo>
                    <a:pt x="135724" y="535584"/>
                  </a:lnTo>
                  <a:lnTo>
                    <a:pt x="735787" y="537897"/>
                  </a:lnTo>
                  <a:lnTo>
                    <a:pt x="761720" y="537997"/>
                  </a:lnTo>
                  <a:lnTo>
                    <a:pt x="761720" y="207200"/>
                  </a:lnTo>
                  <a:lnTo>
                    <a:pt x="735787" y="197129"/>
                  </a:lnTo>
                  <a:lnTo>
                    <a:pt x="654710" y="197129"/>
                  </a:lnTo>
                  <a:lnTo>
                    <a:pt x="642112" y="192087"/>
                  </a:lnTo>
                  <a:lnTo>
                    <a:pt x="475297" y="192087"/>
                  </a:lnTo>
                  <a:lnTo>
                    <a:pt x="467423" y="185369"/>
                  </a:lnTo>
                  <a:lnTo>
                    <a:pt x="192011" y="184839"/>
                  </a:lnTo>
                  <a:lnTo>
                    <a:pt x="135724" y="184730"/>
                  </a:lnTo>
                  <a:lnTo>
                    <a:pt x="124332" y="184708"/>
                  </a:lnTo>
                  <a:lnTo>
                    <a:pt x="124332" y="0"/>
                  </a:lnTo>
                  <a:lnTo>
                    <a:pt x="88214" y="0"/>
                  </a:lnTo>
                  <a:lnTo>
                    <a:pt x="88214" y="201510"/>
                  </a:lnTo>
                  <a:lnTo>
                    <a:pt x="87604" y="201510"/>
                  </a:lnTo>
                  <a:close/>
                </a:path>
                <a:path w="762000" h="538479">
                  <a:moveTo>
                    <a:pt x="124332" y="0"/>
                  </a:moveTo>
                  <a:lnTo>
                    <a:pt x="124332" y="50380"/>
                  </a:lnTo>
                  <a:lnTo>
                    <a:pt x="192011" y="50380"/>
                  </a:lnTo>
                  <a:lnTo>
                    <a:pt x="192011" y="11760"/>
                  </a:lnTo>
                  <a:lnTo>
                    <a:pt x="172923" y="0"/>
                  </a:lnTo>
                  <a:lnTo>
                    <a:pt x="124332" y="0"/>
                  </a:lnTo>
                  <a:close/>
                </a:path>
                <a:path w="762000" h="538479">
                  <a:moveTo>
                    <a:pt x="0" y="0"/>
                  </a:moveTo>
                  <a:lnTo>
                    <a:pt x="0" y="120904"/>
                  </a:lnTo>
                  <a:lnTo>
                    <a:pt x="9448" y="122415"/>
                  </a:lnTo>
                  <a:lnTo>
                    <a:pt x="9448" y="201498"/>
                  </a:lnTo>
                  <a:lnTo>
                    <a:pt x="88214" y="201510"/>
                  </a:lnTo>
                  <a:lnTo>
                    <a:pt x="882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5190718" y="5774651"/>
              <a:ext cx="762000" cy="538480"/>
            </a:xfrm>
            <a:custGeom>
              <a:avLst/>
              <a:gdLst/>
              <a:ahLst/>
              <a:cxnLst/>
              <a:rect l="l" t="t" r="r" b="b"/>
              <a:pathLst>
                <a:path w="762000" h="538479">
                  <a:moveTo>
                    <a:pt x="135724" y="535584"/>
                  </a:moveTo>
                  <a:lnTo>
                    <a:pt x="119075" y="517817"/>
                  </a:lnTo>
                  <a:lnTo>
                    <a:pt x="119075" y="251650"/>
                  </a:lnTo>
                  <a:lnTo>
                    <a:pt x="118369" y="234654"/>
                  </a:lnTo>
                  <a:lnTo>
                    <a:pt x="114569" y="218436"/>
                  </a:lnTo>
                  <a:lnTo>
                    <a:pt x="105155" y="206291"/>
                  </a:lnTo>
                  <a:lnTo>
                    <a:pt x="87604" y="201510"/>
                  </a:lnTo>
                  <a:lnTo>
                    <a:pt x="88214" y="201510"/>
                  </a:lnTo>
                  <a:lnTo>
                    <a:pt x="67144" y="201510"/>
                  </a:lnTo>
                  <a:lnTo>
                    <a:pt x="9448" y="201498"/>
                  </a:lnTo>
                  <a:lnTo>
                    <a:pt x="9448" y="122415"/>
                  </a:lnTo>
                  <a:lnTo>
                    <a:pt x="0" y="120904"/>
                  </a:lnTo>
                  <a:lnTo>
                    <a:pt x="0" y="0"/>
                  </a:lnTo>
                  <a:lnTo>
                    <a:pt x="172923" y="0"/>
                  </a:lnTo>
                  <a:lnTo>
                    <a:pt x="192011" y="11760"/>
                  </a:lnTo>
                  <a:lnTo>
                    <a:pt x="192011" y="50380"/>
                  </a:lnTo>
                  <a:lnTo>
                    <a:pt x="124332" y="50380"/>
                  </a:lnTo>
                  <a:lnTo>
                    <a:pt x="124332" y="184708"/>
                  </a:lnTo>
                  <a:lnTo>
                    <a:pt x="467423" y="185369"/>
                  </a:lnTo>
                  <a:lnTo>
                    <a:pt x="475297" y="192087"/>
                  </a:lnTo>
                  <a:lnTo>
                    <a:pt x="642112" y="192087"/>
                  </a:lnTo>
                  <a:lnTo>
                    <a:pt x="654710" y="197129"/>
                  </a:lnTo>
                  <a:lnTo>
                    <a:pt x="735787" y="197129"/>
                  </a:lnTo>
                  <a:lnTo>
                    <a:pt x="761720" y="207200"/>
                  </a:lnTo>
                  <a:lnTo>
                    <a:pt x="761720" y="537997"/>
                  </a:lnTo>
                  <a:lnTo>
                    <a:pt x="135724" y="5355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" name="object 83"/>
          <p:cNvGrpSpPr/>
          <p:nvPr/>
        </p:nvGrpSpPr>
        <p:grpSpPr>
          <a:xfrm>
            <a:off x="3186518" y="3485845"/>
            <a:ext cx="756920" cy="549275"/>
            <a:chOff x="3186518" y="3485845"/>
            <a:chExt cx="756920" cy="549275"/>
          </a:xfrm>
        </p:grpSpPr>
        <p:sp>
          <p:nvSpPr>
            <p:cNvPr id="84" name="object 84"/>
            <p:cNvSpPr/>
            <p:nvPr/>
          </p:nvSpPr>
          <p:spPr>
            <a:xfrm>
              <a:off x="3191916" y="3491242"/>
              <a:ext cx="746125" cy="538480"/>
            </a:xfrm>
            <a:custGeom>
              <a:avLst/>
              <a:gdLst/>
              <a:ahLst/>
              <a:cxnLst/>
              <a:rect l="l" t="t" r="r" b="b"/>
              <a:pathLst>
                <a:path w="746125" h="538479">
                  <a:moveTo>
                    <a:pt x="0" y="207200"/>
                  </a:moveTo>
                  <a:lnTo>
                    <a:pt x="0" y="537997"/>
                  </a:lnTo>
                  <a:lnTo>
                    <a:pt x="635520" y="535584"/>
                  </a:lnTo>
                  <a:lnTo>
                    <a:pt x="652170" y="517817"/>
                  </a:lnTo>
                  <a:lnTo>
                    <a:pt x="652170" y="152476"/>
                  </a:lnTo>
                  <a:lnTo>
                    <a:pt x="661390" y="124498"/>
                  </a:lnTo>
                  <a:lnTo>
                    <a:pt x="746061" y="34162"/>
                  </a:lnTo>
                  <a:lnTo>
                    <a:pt x="746061" y="0"/>
                  </a:lnTo>
                  <a:lnTo>
                    <a:pt x="597065" y="0"/>
                  </a:lnTo>
                  <a:lnTo>
                    <a:pt x="569798" y="16789"/>
                  </a:lnTo>
                  <a:lnTo>
                    <a:pt x="569798" y="184708"/>
                  </a:lnTo>
                  <a:lnTo>
                    <a:pt x="294309" y="185369"/>
                  </a:lnTo>
                  <a:lnTo>
                    <a:pt x="286435" y="192087"/>
                  </a:lnTo>
                  <a:lnTo>
                    <a:pt x="119608" y="192087"/>
                  </a:lnTo>
                  <a:lnTo>
                    <a:pt x="107022" y="197129"/>
                  </a:lnTo>
                  <a:lnTo>
                    <a:pt x="25946" y="197129"/>
                  </a:lnTo>
                  <a:lnTo>
                    <a:pt x="0" y="20720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191916" y="3491242"/>
              <a:ext cx="746125" cy="538480"/>
            </a:xfrm>
            <a:custGeom>
              <a:avLst/>
              <a:gdLst/>
              <a:ahLst/>
              <a:cxnLst/>
              <a:rect l="l" t="t" r="r" b="b"/>
              <a:pathLst>
                <a:path w="746125" h="538479">
                  <a:moveTo>
                    <a:pt x="635520" y="535584"/>
                  </a:moveTo>
                  <a:lnTo>
                    <a:pt x="652170" y="517817"/>
                  </a:lnTo>
                  <a:lnTo>
                    <a:pt x="652170" y="152476"/>
                  </a:lnTo>
                  <a:lnTo>
                    <a:pt x="661390" y="124498"/>
                  </a:lnTo>
                  <a:lnTo>
                    <a:pt x="746061" y="34162"/>
                  </a:lnTo>
                  <a:lnTo>
                    <a:pt x="746061" y="0"/>
                  </a:lnTo>
                  <a:lnTo>
                    <a:pt x="597065" y="0"/>
                  </a:lnTo>
                  <a:lnTo>
                    <a:pt x="569798" y="16789"/>
                  </a:lnTo>
                  <a:lnTo>
                    <a:pt x="569798" y="184708"/>
                  </a:lnTo>
                  <a:lnTo>
                    <a:pt x="294309" y="185369"/>
                  </a:lnTo>
                  <a:lnTo>
                    <a:pt x="286435" y="192087"/>
                  </a:lnTo>
                  <a:lnTo>
                    <a:pt x="119608" y="192087"/>
                  </a:lnTo>
                  <a:lnTo>
                    <a:pt x="107022" y="197129"/>
                  </a:lnTo>
                  <a:lnTo>
                    <a:pt x="25946" y="197129"/>
                  </a:lnTo>
                  <a:lnTo>
                    <a:pt x="0" y="207200"/>
                  </a:lnTo>
                  <a:lnTo>
                    <a:pt x="0" y="252948"/>
                  </a:lnTo>
                  <a:lnTo>
                    <a:pt x="0" y="300007"/>
                  </a:lnTo>
                  <a:lnTo>
                    <a:pt x="0" y="537997"/>
                  </a:lnTo>
                  <a:lnTo>
                    <a:pt x="635520" y="5355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6" name="object 86"/>
          <p:cNvGrpSpPr/>
          <p:nvPr/>
        </p:nvGrpSpPr>
        <p:grpSpPr>
          <a:xfrm>
            <a:off x="3186518" y="5769254"/>
            <a:ext cx="756920" cy="549275"/>
            <a:chOff x="3186518" y="5769254"/>
            <a:chExt cx="756920" cy="549275"/>
          </a:xfrm>
        </p:grpSpPr>
        <p:sp>
          <p:nvSpPr>
            <p:cNvPr id="87" name="object 87"/>
            <p:cNvSpPr/>
            <p:nvPr/>
          </p:nvSpPr>
          <p:spPr>
            <a:xfrm>
              <a:off x="3191916" y="5774651"/>
              <a:ext cx="746125" cy="538480"/>
            </a:xfrm>
            <a:custGeom>
              <a:avLst/>
              <a:gdLst/>
              <a:ahLst/>
              <a:cxnLst/>
              <a:rect l="l" t="t" r="r" b="b"/>
              <a:pathLst>
                <a:path w="746125" h="538479">
                  <a:moveTo>
                    <a:pt x="0" y="207200"/>
                  </a:moveTo>
                  <a:lnTo>
                    <a:pt x="0" y="537997"/>
                  </a:lnTo>
                  <a:lnTo>
                    <a:pt x="635520" y="535584"/>
                  </a:lnTo>
                  <a:lnTo>
                    <a:pt x="652170" y="517817"/>
                  </a:lnTo>
                  <a:lnTo>
                    <a:pt x="652170" y="152488"/>
                  </a:lnTo>
                  <a:lnTo>
                    <a:pt x="661390" y="124498"/>
                  </a:lnTo>
                  <a:lnTo>
                    <a:pt x="746061" y="34162"/>
                  </a:lnTo>
                  <a:lnTo>
                    <a:pt x="746061" y="0"/>
                  </a:lnTo>
                  <a:lnTo>
                    <a:pt x="597065" y="0"/>
                  </a:lnTo>
                  <a:lnTo>
                    <a:pt x="569798" y="16802"/>
                  </a:lnTo>
                  <a:lnTo>
                    <a:pt x="569798" y="184708"/>
                  </a:lnTo>
                  <a:lnTo>
                    <a:pt x="294309" y="185369"/>
                  </a:lnTo>
                  <a:lnTo>
                    <a:pt x="286435" y="192087"/>
                  </a:lnTo>
                  <a:lnTo>
                    <a:pt x="119608" y="192087"/>
                  </a:lnTo>
                  <a:lnTo>
                    <a:pt x="107022" y="197129"/>
                  </a:lnTo>
                  <a:lnTo>
                    <a:pt x="25946" y="197129"/>
                  </a:lnTo>
                  <a:lnTo>
                    <a:pt x="0" y="20720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3191916" y="5774651"/>
              <a:ext cx="746125" cy="538480"/>
            </a:xfrm>
            <a:custGeom>
              <a:avLst/>
              <a:gdLst/>
              <a:ahLst/>
              <a:cxnLst/>
              <a:rect l="l" t="t" r="r" b="b"/>
              <a:pathLst>
                <a:path w="746125" h="538479">
                  <a:moveTo>
                    <a:pt x="635520" y="535584"/>
                  </a:moveTo>
                  <a:lnTo>
                    <a:pt x="652170" y="517817"/>
                  </a:lnTo>
                  <a:lnTo>
                    <a:pt x="652170" y="152488"/>
                  </a:lnTo>
                  <a:lnTo>
                    <a:pt x="661390" y="124498"/>
                  </a:lnTo>
                  <a:lnTo>
                    <a:pt x="746061" y="34162"/>
                  </a:lnTo>
                  <a:lnTo>
                    <a:pt x="746061" y="0"/>
                  </a:lnTo>
                  <a:lnTo>
                    <a:pt x="597065" y="0"/>
                  </a:lnTo>
                  <a:lnTo>
                    <a:pt x="569798" y="16802"/>
                  </a:lnTo>
                  <a:lnTo>
                    <a:pt x="569798" y="184708"/>
                  </a:lnTo>
                  <a:lnTo>
                    <a:pt x="294309" y="185369"/>
                  </a:lnTo>
                  <a:lnTo>
                    <a:pt x="286435" y="192087"/>
                  </a:lnTo>
                  <a:lnTo>
                    <a:pt x="119608" y="192087"/>
                  </a:lnTo>
                  <a:lnTo>
                    <a:pt x="107022" y="197129"/>
                  </a:lnTo>
                  <a:lnTo>
                    <a:pt x="25946" y="197129"/>
                  </a:lnTo>
                  <a:lnTo>
                    <a:pt x="0" y="207200"/>
                  </a:lnTo>
                  <a:lnTo>
                    <a:pt x="0" y="252952"/>
                  </a:lnTo>
                  <a:lnTo>
                    <a:pt x="0" y="300013"/>
                  </a:lnTo>
                  <a:lnTo>
                    <a:pt x="0" y="537997"/>
                  </a:lnTo>
                  <a:lnTo>
                    <a:pt x="635520" y="5355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" name="object 89"/>
          <p:cNvGrpSpPr/>
          <p:nvPr/>
        </p:nvGrpSpPr>
        <p:grpSpPr>
          <a:xfrm>
            <a:off x="3186607" y="2511945"/>
            <a:ext cx="569595" cy="363855"/>
            <a:chOff x="3186607" y="2511945"/>
            <a:chExt cx="569595" cy="363855"/>
          </a:xfrm>
        </p:grpSpPr>
        <p:sp>
          <p:nvSpPr>
            <p:cNvPr id="90" name="object 90"/>
            <p:cNvSpPr/>
            <p:nvPr/>
          </p:nvSpPr>
          <p:spPr>
            <a:xfrm>
              <a:off x="3192005" y="2517343"/>
              <a:ext cx="558800" cy="353060"/>
            </a:xfrm>
            <a:custGeom>
              <a:avLst/>
              <a:gdLst/>
              <a:ahLst/>
              <a:cxnLst/>
              <a:rect l="l" t="t" r="r" b="b"/>
              <a:pathLst>
                <a:path w="558800" h="353060">
                  <a:moveTo>
                    <a:pt x="0" y="0"/>
                  </a:moveTo>
                  <a:lnTo>
                    <a:pt x="0" y="330784"/>
                  </a:lnTo>
                  <a:lnTo>
                    <a:pt x="25946" y="340867"/>
                  </a:lnTo>
                  <a:lnTo>
                    <a:pt x="107010" y="340867"/>
                  </a:lnTo>
                  <a:lnTo>
                    <a:pt x="119608" y="345897"/>
                  </a:lnTo>
                  <a:lnTo>
                    <a:pt x="286423" y="345897"/>
                  </a:lnTo>
                  <a:lnTo>
                    <a:pt x="294297" y="352615"/>
                  </a:lnTo>
                  <a:lnTo>
                    <a:pt x="558698" y="352615"/>
                  </a:lnTo>
                  <a:lnTo>
                    <a:pt x="558698" y="319036"/>
                  </a:lnTo>
                  <a:lnTo>
                    <a:pt x="537629" y="319036"/>
                  </a:lnTo>
                  <a:lnTo>
                    <a:pt x="537629" y="318904"/>
                  </a:lnTo>
                  <a:lnTo>
                    <a:pt x="526008" y="316390"/>
                  </a:lnTo>
                  <a:lnTo>
                    <a:pt x="516002" y="309181"/>
                  </a:lnTo>
                  <a:lnTo>
                    <a:pt x="509247" y="298505"/>
                  </a:lnTo>
                  <a:lnTo>
                    <a:pt x="506768" y="285457"/>
                  </a:lnTo>
                  <a:lnTo>
                    <a:pt x="506768" y="0"/>
                  </a:lnTo>
                  <a:lnTo>
                    <a:pt x="0" y="0"/>
                  </a:lnTo>
                  <a:close/>
                </a:path>
                <a:path w="558800" h="353060">
                  <a:moveTo>
                    <a:pt x="537629" y="318904"/>
                  </a:moveTo>
                  <a:lnTo>
                    <a:pt x="537629" y="319036"/>
                  </a:lnTo>
                  <a:lnTo>
                    <a:pt x="538238" y="319036"/>
                  </a:lnTo>
                  <a:lnTo>
                    <a:pt x="537629" y="318904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3192005" y="2517343"/>
              <a:ext cx="558800" cy="353060"/>
            </a:xfrm>
            <a:custGeom>
              <a:avLst/>
              <a:gdLst/>
              <a:ahLst/>
              <a:cxnLst/>
              <a:rect l="l" t="t" r="r" b="b"/>
              <a:pathLst>
                <a:path w="558800" h="353060">
                  <a:moveTo>
                    <a:pt x="506755" y="0"/>
                  </a:moveTo>
                  <a:lnTo>
                    <a:pt x="506768" y="285457"/>
                  </a:lnTo>
                  <a:lnTo>
                    <a:pt x="538238" y="319036"/>
                  </a:lnTo>
                  <a:lnTo>
                    <a:pt x="537629" y="319036"/>
                  </a:lnTo>
                  <a:lnTo>
                    <a:pt x="558698" y="319036"/>
                  </a:lnTo>
                  <a:lnTo>
                    <a:pt x="558698" y="352615"/>
                  </a:lnTo>
                  <a:lnTo>
                    <a:pt x="294297" y="352615"/>
                  </a:lnTo>
                  <a:lnTo>
                    <a:pt x="286423" y="345897"/>
                  </a:lnTo>
                  <a:lnTo>
                    <a:pt x="119608" y="345897"/>
                  </a:lnTo>
                  <a:lnTo>
                    <a:pt x="107010" y="340867"/>
                  </a:lnTo>
                  <a:lnTo>
                    <a:pt x="25946" y="340867"/>
                  </a:lnTo>
                  <a:lnTo>
                    <a:pt x="0" y="330784"/>
                  </a:lnTo>
                  <a:lnTo>
                    <a:pt x="0" y="0"/>
                  </a:lnTo>
                  <a:lnTo>
                    <a:pt x="50675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" name="object 92"/>
          <p:cNvGrpSpPr/>
          <p:nvPr/>
        </p:nvGrpSpPr>
        <p:grpSpPr>
          <a:xfrm>
            <a:off x="3186607" y="4795354"/>
            <a:ext cx="569595" cy="363855"/>
            <a:chOff x="3186607" y="4795354"/>
            <a:chExt cx="569595" cy="363855"/>
          </a:xfrm>
        </p:grpSpPr>
        <p:sp>
          <p:nvSpPr>
            <p:cNvPr id="93" name="object 93"/>
            <p:cNvSpPr/>
            <p:nvPr/>
          </p:nvSpPr>
          <p:spPr>
            <a:xfrm>
              <a:off x="3192005" y="4800752"/>
              <a:ext cx="558800" cy="353060"/>
            </a:xfrm>
            <a:custGeom>
              <a:avLst/>
              <a:gdLst/>
              <a:ahLst/>
              <a:cxnLst/>
              <a:rect l="l" t="t" r="r" b="b"/>
              <a:pathLst>
                <a:path w="558800" h="353060">
                  <a:moveTo>
                    <a:pt x="0" y="0"/>
                  </a:moveTo>
                  <a:lnTo>
                    <a:pt x="0" y="330796"/>
                  </a:lnTo>
                  <a:lnTo>
                    <a:pt x="25946" y="340868"/>
                  </a:lnTo>
                  <a:lnTo>
                    <a:pt x="107010" y="340868"/>
                  </a:lnTo>
                  <a:lnTo>
                    <a:pt x="119608" y="345909"/>
                  </a:lnTo>
                  <a:lnTo>
                    <a:pt x="286423" y="345909"/>
                  </a:lnTo>
                  <a:lnTo>
                    <a:pt x="294297" y="352615"/>
                  </a:lnTo>
                  <a:lnTo>
                    <a:pt x="558698" y="352615"/>
                  </a:lnTo>
                  <a:lnTo>
                    <a:pt x="558698" y="319036"/>
                  </a:lnTo>
                  <a:lnTo>
                    <a:pt x="537629" y="319036"/>
                  </a:lnTo>
                  <a:lnTo>
                    <a:pt x="537629" y="318904"/>
                  </a:lnTo>
                  <a:lnTo>
                    <a:pt x="526008" y="316390"/>
                  </a:lnTo>
                  <a:lnTo>
                    <a:pt x="516002" y="309181"/>
                  </a:lnTo>
                  <a:lnTo>
                    <a:pt x="509247" y="298505"/>
                  </a:lnTo>
                  <a:lnTo>
                    <a:pt x="506768" y="285457"/>
                  </a:lnTo>
                  <a:lnTo>
                    <a:pt x="506768" y="0"/>
                  </a:lnTo>
                  <a:lnTo>
                    <a:pt x="0" y="0"/>
                  </a:lnTo>
                  <a:close/>
                </a:path>
                <a:path w="558800" h="353060">
                  <a:moveTo>
                    <a:pt x="537629" y="318904"/>
                  </a:moveTo>
                  <a:lnTo>
                    <a:pt x="537629" y="319036"/>
                  </a:lnTo>
                  <a:lnTo>
                    <a:pt x="538238" y="319036"/>
                  </a:lnTo>
                  <a:lnTo>
                    <a:pt x="537629" y="318904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3192005" y="4800752"/>
              <a:ext cx="558800" cy="353060"/>
            </a:xfrm>
            <a:custGeom>
              <a:avLst/>
              <a:gdLst/>
              <a:ahLst/>
              <a:cxnLst/>
              <a:rect l="l" t="t" r="r" b="b"/>
              <a:pathLst>
                <a:path w="558800" h="353060">
                  <a:moveTo>
                    <a:pt x="506755" y="0"/>
                  </a:moveTo>
                  <a:lnTo>
                    <a:pt x="506768" y="285457"/>
                  </a:lnTo>
                  <a:lnTo>
                    <a:pt x="538238" y="319036"/>
                  </a:lnTo>
                  <a:lnTo>
                    <a:pt x="537629" y="319036"/>
                  </a:lnTo>
                  <a:lnTo>
                    <a:pt x="558698" y="319036"/>
                  </a:lnTo>
                  <a:lnTo>
                    <a:pt x="558698" y="352615"/>
                  </a:lnTo>
                  <a:lnTo>
                    <a:pt x="294297" y="352615"/>
                  </a:lnTo>
                  <a:lnTo>
                    <a:pt x="286423" y="345909"/>
                  </a:lnTo>
                  <a:lnTo>
                    <a:pt x="119608" y="345909"/>
                  </a:lnTo>
                  <a:lnTo>
                    <a:pt x="107010" y="340868"/>
                  </a:lnTo>
                  <a:lnTo>
                    <a:pt x="25946" y="340868"/>
                  </a:lnTo>
                  <a:lnTo>
                    <a:pt x="0" y="330796"/>
                  </a:lnTo>
                  <a:lnTo>
                    <a:pt x="0" y="0"/>
                  </a:lnTo>
                  <a:lnTo>
                    <a:pt x="50675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" name="object 95"/>
          <p:cNvGrpSpPr/>
          <p:nvPr/>
        </p:nvGrpSpPr>
        <p:grpSpPr>
          <a:xfrm>
            <a:off x="5829230" y="2854610"/>
            <a:ext cx="80010" cy="44450"/>
            <a:chOff x="5829230" y="2854610"/>
            <a:chExt cx="80010" cy="44450"/>
          </a:xfrm>
        </p:grpSpPr>
        <p:sp>
          <p:nvSpPr>
            <p:cNvPr id="96" name="object 96"/>
            <p:cNvSpPr/>
            <p:nvPr/>
          </p:nvSpPr>
          <p:spPr>
            <a:xfrm>
              <a:off x="5832830" y="2858211"/>
              <a:ext cx="73025" cy="37465"/>
            </a:xfrm>
            <a:custGeom>
              <a:avLst/>
              <a:gdLst/>
              <a:ahLst/>
              <a:cxnLst/>
              <a:rect l="l" t="t" r="r" b="b"/>
              <a:pathLst>
                <a:path w="73025" h="37464">
                  <a:moveTo>
                    <a:pt x="0" y="18465"/>
                  </a:moveTo>
                  <a:lnTo>
                    <a:pt x="2853" y="25642"/>
                  </a:lnTo>
                  <a:lnTo>
                    <a:pt x="10626" y="31513"/>
                  </a:lnTo>
                  <a:lnTo>
                    <a:pt x="22138" y="35476"/>
                  </a:lnTo>
                  <a:lnTo>
                    <a:pt x="36207" y="36931"/>
                  </a:lnTo>
                  <a:lnTo>
                    <a:pt x="50269" y="35476"/>
                  </a:lnTo>
                  <a:lnTo>
                    <a:pt x="61777" y="31513"/>
                  </a:lnTo>
                  <a:lnTo>
                    <a:pt x="69549" y="25642"/>
                  </a:lnTo>
                  <a:lnTo>
                    <a:pt x="72402" y="18465"/>
                  </a:lnTo>
                  <a:lnTo>
                    <a:pt x="69549" y="11288"/>
                  </a:lnTo>
                  <a:lnTo>
                    <a:pt x="61777" y="5418"/>
                  </a:lnTo>
                  <a:lnTo>
                    <a:pt x="50269" y="1454"/>
                  </a:lnTo>
                  <a:lnTo>
                    <a:pt x="36207" y="0"/>
                  </a:lnTo>
                  <a:lnTo>
                    <a:pt x="22138" y="1454"/>
                  </a:lnTo>
                  <a:lnTo>
                    <a:pt x="10626" y="5418"/>
                  </a:lnTo>
                  <a:lnTo>
                    <a:pt x="2853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5832830" y="2858211"/>
              <a:ext cx="73025" cy="37465"/>
            </a:xfrm>
            <a:custGeom>
              <a:avLst/>
              <a:gdLst/>
              <a:ahLst/>
              <a:cxnLst/>
              <a:rect l="l" t="t" r="r" b="b"/>
              <a:pathLst>
                <a:path w="73025" h="37464">
                  <a:moveTo>
                    <a:pt x="36207" y="0"/>
                  </a:moveTo>
                  <a:lnTo>
                    <a:pt x="50269" y="1454"/>
                  </a:lnTo>
                  <a:lnTo>
                    <a:pt x="61777" y="5418"/>
                  </a:lnTo>
                  <a:lnTo>
                    <a:pt x="69549" y="11288"/>
                  </a:lnTo>
                  <a:lnTo>
                    <a:pt x="72402" y="18465"/>
                  </a:lnTo>
                  <a:lnTo>
                    <a:pt x="69549" y="25642"/>
                  </a:lnTo>
                  <a:lnTo>
                    <a:pt x="61777" y="31513"/>
                  </a:lnTo>
                  <a:lnTo>
                    <a:pt x="50269" y="35476"/>
                  </a:lnTo>
                  <a:lnTo>
                    <a:pt x="36207" y="36931"/>
                  </a:lnTo>
                  <a:lnTo>
                    <a:pt x="22138" y="35476"/>
                  </a:lnTo>
                  <a:lnTo>
                    <a:pt x="10626" y="31513"/>
                  </a:lnTo>
                  <a:lnTo>
                    <a:pt x="2853" y="25642"/>
                  </a:lnTo>
                  <a:lnTo>
                    <a:pt x="0" y="18465"/>
                  </a:lnTo>
                  <a:lnTo>
                    <a:pt x="2853" y="11288"/>
                  </a:lnTo>
                  <a:lnTo>
                    <a:pt x="10626" y="5418"/>
                  </a:lnTo>
                  <a:lnTo>
                    <a:pt x="22138" y="1454"/>
                  </a:lnTo>
                  <a:lnTo>
                    <a:pt x="36207" y="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8" name="object 98"/>
          <p:cNvGrpSpPr/>
          <p:nvPr/>
        </p:nvGrpSpPr>
        <p:grpSpPr>
          <a:xfrm>
            <a:off x="5829230" y="5138020"/>
            <a:ext cx="80010" cy="44450"/>
            <a:chOff x="5829230" y="5138020"/>
            <a:chExt cx="80010" cy="44450"/>
          </a:xfrm>
        </p:grpSpPr>
        <p:sp>
          <p:nvSpPr>
            <p:cNvPr id="99" name="object 99"/>
            <p:cNvSpPr/>
            <p:nvPr/>
          </p:nvSpPr>
          <p:spPr>
            <a:xfrm>
              <a:off x="5832830" y="5141620"/>
              <a:ext cx="73025" cy="37465"/>
            </a:xfrm>
            <a:custGeom>
              <a:avLst/>
              <a:gdLst/>
              <a:ahLst/>
              <a:cxnLst/>
              <a:rect l="l" t="t" r="r" b="b"/>
              <a:pathLst>
                <a:path w="73025" h="37464">
                  <a:moveTo>
                    <a:pt x="0" y="18465"/>
                  </a:moveTo>
                  <a:lnTo>
                    <a:pt x="2853" y="25644"/>
                  </a:lnTo>
                  <a:lnTo>
                    <a:pt x="10626" y="31519"/>
                  </a:lnTo>
                  <a:lnTo>
                    <a:pt x="22138" y="35487"/>
                  </a:lnTo>
                  <a:lnTo>
                    <a:pt x="36207" y="36944"/>
                  </a:lnTo>
                  <a:lnTo>
                    <a:pt x="50269" y="35487"/>
                  </a:lnTo>
                  <a:lnTo>
                    <a:pt x="61777" y="31519"/>
                  </a:lnTo>
                  <a:lnTo>
                    <a:pt x="69549" y="25644"/>
                  </a:lnTo>
                  <a:lnTo>
                    <a:pt x="72402" y="18465"/>
                  </a:lnTo>
                  <a:lnTo>
                    <a:pt x="69549" y="11288"/>
                  </a:lnTo>
                  <a:lnTo>
                    <a:pt x="61777" y="5418"/>
                  </a:lnTo>
                  <a:lnTo>
                    <a:pt x="50269" y="1454"/>
                  </a:lnTo>
                  <a:lnTo>
                    <a:pt x="36207" y="0"/>
                  </a:lnTo>
                  <a:lnTo>
                    <a:pt x="22138" y="1454"/>
                  </a:lnTo>
                  <a:lnTo>
                    <a:pt x="10626" y="5418"/>
                  </a:lnTo>
                  <a:lnTo>
                    <a:pt x="2853" y="11288"/>
                  </a:lnTo>
                  <a:lnTo>
                    <a:pt x="0" y="1846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5832830" y="5141620"/>
              <a:ext cx="73025" cy="37465"/>
            </a:xfrm>
            <a:custGeom>
              <a:avLst/>
              <a:gdLst/>
              <a:ahLst/>
              <a:cxnLst/>
              <a:rect l="l" t="t" r="r" b="b"/>
              <a:pathLst>
                <a:path w="73025" h="37464">
                  <a:moveTo>
                    <a:pt x="36207" y="0"/>
                  </a:moveTo>
                  <a:lnTo>
                    <a:pt x="50269" y="1454"/>
                  </a:lnTo>
                  <a:lnTo>
                    <a:pt x="61777" y="5418"/>
                  </a:lnTo>
                  <a:lnTo>
                    <a:pt x="69549" y="11288"/>
                  </a:lnTo>
                  <a:lnTo>
                    <a:pt x="72402" y="18465"/>
                  </a:lnTo>
                  <a:lnTo>
                    <a:pt x="69549" y="25644"/>
                  </a:lnTo>
                  <a:lnTo>
                    <a:pt x="61777" y="31519"/>
                  </a:lnTo>
                  <a:lnTo>
                    <a:pt x="50269" y="35487"/>
                  </a:lnTo>
                  <a:lnTo>
                    <a:pt x="36207" y="36944"/>
                  </a:lnTo>
                  <a:lnTo>
                    <a:pt x="22138" y="35487"/>
                  </a:lnTo>
                  <a:lnTo>
                    <a:pt x="10626" y="31519"/>
                  </a:lnTo>
                  <a:lnTo>
                    <a:pt x="2853" y="25644"/>
                  </a:lnTo>
                  <a:lnTo>
                    <a:pt x="0" y="18465"/>
                  </a:lnTo>
                  <a:lnTo>
                    <a:pt x="2853" y="11288"/>
                  </a:lnTo>
                  <a:lnTo>
                    <a:pt x="10626" y="5418"/>
                  </a:lnTo>
                  <a:lnTo>
                    <a:pt x="22138" y="1454"/>
                  </a:lnTo>
                  <a:lnTo>
                    <a:pt x="36207" y="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1" name="object 101"/>
          <p:cNvGrpSpPr/>
          <p:nvPr/>
        </p:nvGrpSpPr>
        <p:grpSpPr>
          <a:xfrm>
            <a:off x="5829230" y="3650088"/>
            <a:ext cx="80010" cy="41910"/>
            <a:chOff x="5829230" y="3650088"/>
            <a:chExt cx="80010" cy="41910"/>
          </a:xfrm>
        </p:grpSpPr>
        <p:sp>
          <p:nvSpPr>
            <p:cNvPr id="102" name="object 102"/>
            <p:cNvSpPr/>
            <p:nvPr/>
          </p:nvSpPr>
          <p:spPr>
            <a:xfrm>
              <a:off x="5832830" y="3653688"/>
              <a:ext cx="73025" cy="34925"/>
            </a:xfrm>
            <a:custGeom>
              <a:avLst/>
              <a:gdLst/>
              <a:ahLst/>
              <a:cxnLst/>
              <a:rect l="l" t="t" r="r" b="b"/>
              <a:pathLst>
                <a:path w="73025" h="34925">
                  <a:moveTo>
                    <a:pt x="0" y="17348"/>
                  </a:moveTo>
                  <a:lnTo>
                    <a:pt x="2853" y="24085"/>
                  </a:lnTo>
                  <a:lnTo>
                    <a:pt x="10626" y="29597"/>
                  </a:lnTo>
                  <a:lnTo>
                    <a:pt x="22138" y="33318"/>
                  </a:lnTo>
                  <a:lnTo>
                    <a:pt x="36207" y="34683"/>
                  </a:lnTo>
                  <a:lnTo>
                    <a:pt x="50269" y="33318"/>
                  </a:lnTo>
                  <a:lnTo>
                    <a:pt x="61777" y="29597"/>
                  </a:lnTo>
                  <a:lnTo>
                    <a:pt x="69549" y="24085"/>
                  </a:lnTo>
                  <a:lnTo>
                    <a:pt x="72402" y="17348"/>
                  </a:lnTo>
                  <a:lnTo>
                    <a:pt x="69549" y="10608"/>
                  </a:lnTo>
                  <a:lnTo>
                    <a:pt x="61777" y="5092"/>
                  </a:lnTo>
                  <a:lnTo>
                    <a:pt x="50269" y="1367"/>
                  </a:lnTo>
                  <a:lnTo>
                    <a:pt x="36207" y="0"/>
                  </a:lnTo>
                  <a:lnTo>
                    <a:pt x="22138" y="1367"/>
                  </a:lnTo>
                  <a:lnTo>
                    <a:pt x="10626" y="5092"/>
                  </a:lnTo>
                  <a:lnTo>
                    <a:pt x="2853" y="10608"/>
                  </a:lnTo>
                  <a:lnTo>
                    <a:pt x="0" y="173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5832830" y="3653688"/>
              <a:ext cx="73025" cy="34925"/>
            </a:xfrm>
            <a:custGeom>
              <a:avLst/>
              <a:gdLst/>
              <a:ahLst/>
              <a:cxnLst/>
              <a:rect l="l" t="t" r="r" b="b"/>
              <a:pathLst>
                <a:path w="73025" h="34925">
                  <a:moveTo>
                    <a:pt x="36207" y="0"/>
                  </a:moveTo>
                  <a:lnTo>
                    <a:pt x="50269" y="1367"/>
                  </a:lnTo>
                  <a:lnTo>
                    <a:pt x="61777" y="5092"/>
                  </a:lnTo>
                  <a:lnTo>
                    <a:pt x="69549" y="10608"/>
                  </a:lnTo>
                  <a:lnTo>
                    <a:pt x="72402" y="17348"/>
                  </a:lnTo>
                  <a:lnTo>
                    <a:pt x="69549" y="24085"/>
                  </a:lnTo>
                  <a:lnTo>
                    <a:pt x="61777" y="29597"/>
                  </a:lnTo>
                  <a:lnTo>
                    <a:pt x="50269" y="33318"/>
                  </a:lnTo>
                  <a:lnTo>
                    <a:pt x="36207" y="34683"/>
                  </a:lnTo>
                  <a:lnTo>
                    <a:pt x="22138" y="33318"/>
                  </a:lnTo>
                  <a:lnTo>
                    <a:pt x="10626" y="29597"/>
                  </a:lnTo>
                  <a:lnTo>
                    <a:pt x="2853" y="24085"/>
                  </a:lnTo>
                  <a:lnTo>
                    <a:pt x="0" y="17348"/>
                  </a:lnTo>
                  <a:lnTo>
                    <a:pt x="2853" y="10608"/>
                  </a:lnTo>
                  <a:lnTo>
                    <a:pt x="10626" y="5092"/>
                  </a:lnTo>
                  <a:lnTo>
                    <a:pt x="22138" y="1367"/>
                  </a:lnTo>
                  <a:lnTo>
                    <a:pt x="36207" y="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4" name="object 104"/>
          <p:cNvGrpSpPr/>
          <p:nvPr/>
        </p:nvGrpSpPr>
        <p:grpSpPr>
          <a:xfrm>
            <a:off x="5829230" y="5933509"/>
            <a:ext cx="80010" cy="41910"/>
            <a:chOff x="5829230" y="5933509"/>
            <a:chExt cx="80010" cy="41910"/>
          </a:xfrm>
        </p:grpSpPr>
        <p:sp>
          <p:nvSpPr>
            <p:cNvPr id="105" name="object 105"/>
            <p:cNvSpPr/>
            <p:nvPr/>
          </p:nvSpPr>
          <p:spPr>
            <a:xfrm>
              <a:off x="5832830" y="5937110"/>
              <a:ext cx="73025" cy="34925"/>
            </a:xfrm>
            <a:custGeom>
              <a:avLst/>
              <a:gdLst/>
              <a:ahLst/>
              <a:cxnLst/>
              <a:rect l="l" t="t" r="r" b="b"/>
              <a:pathLst>
                <a:path w="73025" h="34925">
                  <a:moveTo>
                    <a:pt x="0" y="17335"/>
                  </a:moveTo>
                  <a:lnTo>
                    <a:pt x="2853" y="24073"/>
                  </a:lnTo>
                  <a:lnTo>
                    <a:pt x="10626" y="29584"/>
                  </a:lnTo>
                  <a:lnTo>
                    <a:pt x="22138" y="33305"/>
                  </a:lnTo>
                  <a:lnTo>
                    <a:pt x="36207" y="34670"/>
                  </a:lnTo>
                  <a:lnTo>
                    <a:pt x="50269" y="33305"/>
                  </a:lnTo>
                  <a:lnTo>
                    <a:pt x="61777" y="29584"/>
                  </a:lnTo>
                  <a:lnTo>
                    <a:pt x="69549" y="24073"/>
                  </a:lnTo>
                  <a:lnTo>
                    <a:pt x="72402" y="17335"/>
                  </a:lnTo>
                  <a:lnTo>
                    <a:pt x="69549" y="10597"/>
                  </a:lnTo>
                  <a:lnTo>
                    <a:pt x="61777" y="5086"/>
                  </a:lnTo>
                  <a:lnTo>
                    <a:pt x="50269" y="1365"/>
                  </a:lnTo>
                  <a:lnTo>
                    <a:pt x="36207" y="0"/>
                  </a:lnTo>
                  <a:lnTo>
                    <a:pt x="22138" y="1365"/>
                  </a:lnTo>
                  <a:lnTo>
                    <a:pt x="10626" y="5086"/>
                  </a:lnTo>
                  <a:lnTo>
                    <a:pt x="2853" y="10597"/>
                  </a:lnTo>
                  <a:lnTo>
                    <a:pt x="0" y="173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5832830" y="5937110"/>
              <a:ext cx="73025" cy="34925"/>
            </a:xfrm>
            <a:custGeom>
              <a:avLst/>
              <a:gdLst/>
              <a:ahLst/>
              <a:cxnLst/>
              <a:rect l="l" t="t" r="r" b="b"/>
              <a:pathLst>
                <a:path w="73025" h="34925">
                  <a:moveTo>
                    <a:pt x="36207" y="0"/>
                  </a:moveTo>
                  <a:lnTo>
                    <a:pt x="50269" y="1365"/>
                  </a:lnTo>
                  <a:lnTo>
                    <a:pt x="61777" y="5086"/>
                  </a:lnTo>
                  <a:lnTo>
                    <a:pt x="69549" y="10597"/>
                  </a:lnTo>
                  <a:lnTo>
                    <a:pt x="72402" y="17335"/>
                  </a:lnTo>
                  <a:lnTo>
                    <a:pt x="69549" y="24073"/>
                  </a:lnTo>
                  <a:lnTo>
                    <a:pt x="61777" y="29584"/>
                  </a:lnTo>
                  <a:lnTo>
                    <a:pt x="50269" y="33305"/>
                  </a:lnTo>
                  <a:lnTo>
                    <a:pt x="36207" y="34670"/>
                  </a:lnTo>
                  <a:lnTo>
                    <a:pt x="22138" y="33305"/>
                  </a:lnTo>
                  <a:lnTo>
                    <a:pt x="10626" y="29584"/>
                  </a:lnTo>
                  <a:lnTo>
                    <a:pt x="2853" y="24073"/>
                  </a:lnTo>
                  <a:lnTo>
                    <a:pt x="0" y="17335"/>
                  </a:lnTo>
                  <a:lnTo>
                    <a:pt x="2853" y="10597"/>
                  </a:lnTo>
                  <a:lnTo>
                    <a:pt x="10626" y="5086"/>
                  </a:lnTo>
                  <a:lnTo>
                    <a:pt x="22138" y="1365"/>
                  </a:lnTo>
                  <a:lnTo>
                    <a:pt x="36207" y="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7" name="object 107"/>
          <p:cNvGrpSpPr/>
          <p:nvPr/>
        </p:nvGrpSpPr>
        <p:grpSpPr>
          <a:xfrm>
            <a:off x="3234378" y="3650088"/>
            <a:ext cx="80010" cy="39370"/>
            <a:chOff x="3234378" y="3650088"/>
            <a:chExt cx="80010" cy="39370"/>
          </a:xfrm>
        </p:grpSpPr>
        <p:sp>
          <p:nvSpPr>
            <p:cNvPr id="108" name="object 108"/>
            <p:cNvSpPr/>
            <p:nvPr/>
          </p:nvSpPr>
          <p:spPr>
            <a:xfrm>
              <a:off x="3237979" y="3653688"/>
              <a:ext cx="73025" cy="32384"/>
            </a:xfrm>
            <a:custGeom>
              <a:avLst/>
              <a:gdLst/>
              <a:ahLst/>
              <a:cxnLst/>
              <a:rect l="l" t="t" r="r" b="b"/>
              <a:pathLst>
                <a:path w="73025" h="32385">
                  <a:moveTo>
                    <a:pt x="0" y="15951"/>
                  </a:moveTo>
                  <a:lnTo>
                    <a:pt x="2851" y="22151"/>
                  </a:lnTo>
                  <a:lnTo>
                    <a:pt x="10620" y="27222"/>
                  </a:lnTo>
                  <a:lnTo>
                    <a:pt x="22127" y="30645"/>
                  </a:lnTo>
                  <a:lnTo>
                    <a:pt x="36195" y="31902"/>
                  </a:lnTo>
                  <a:lnTo>
                    <a:pt x="50264" y="30645"/>
                  </a:lnTo>
                  <a:lnTo>
                    <a:pt x="61775" y="27222"/>
                  </a:lnTo>
                  <a:lnTo>
                    <a:pt x="69549" y="22151"/>
                  </a:lnTo>
                  <a:lnTo>
                    <a:pt x="72402" y="15951"/>
                  </a:lnTo>
                  <a:lnTo>
                    <a:pt x="69549" y="9756"/>
                  </a:lnTo>
                  <a:lnTo>
                    <a:pt x="61775" y="4684"/>
                  </a:lnTo>
                  <a:lnTo>
                    <a:pt x="50264" y="1258"/>
                  </a:lnTo>
                  <a:lnTo>
                    <a:pt x="36195" y="0"/>
                  </a:lnTo>
                  <a:lnTo>
                    <a:pt x="22127" y="1258"/>
                  </a:lnTo>
                  <a:lnTo>
                    <a:pt x="10620" y="4684"/>
                  </a:lnTo>
                  <a:lnTo>
                    <a:pt x="2851" y="9756"/>
                  </a:lnTo>
                  <a:lnTo>
                    <a:pt x="0" y="159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3237979" y="3653688"/>
              <a:ext cx="73025" cy="32384"/>
            </a:xfrm>
            <a:custGeom>
              <a:avLst/>
              <a:gdLst/>
              <a:ahLst/>
              <a:cxnLst/>
              <a:rect l="l" t="t" r="r" b="b"/>
              <a:pathLst>
                <a:path w="73025" h="32385">
                  <a:moveTo>
                    <a:pt x="36195" y="0"/>
                  </a:moveTo>
                  <a:lnTo>
                    <a:pt x="50264" y="1258"/>
                  </a:lnTo>
                  <a:lnTo>
                    <a:pt x="61775" y="4684"/>
                  </a:lnTo>
                  <a:lnTo>
                    <a:pt x="69549" y="9756"/>
                  </a:lnTo>
                  <a:lnTo>
                    <a:pt x="72402" y="15951"/>
                  </a:lnTo>
                  <a:lnTo>
                    <a:pt x="69549" y="22151"/>
                  </a:lnTo>
                  <a:lnTo>
                    <a:pt x="61775" y="27222"/>
                  </a:lnTo>
                  <a:lnTo>
                    <a:pt x="50264" y="30645"/>
                  </a:lnTo>
                  <a:lnTo>
                    <a:pt x="36195" y="31902"/>
                  </a:lnTo>
                  <a:lnTo>
                    <a:pt x="22127" y="30645"/>
                  </a:lnTo>
                  <a:lnTo>
                    <a:pt x="10620" y="27222"/>
                  </a:lnTo>
                  <a:lnTo>
                    <a:pt x="2851" y="22151"/>
                  </a:lnTo>
                  <a:lnTo>
                    <a:pt x="0" y="15951"/>
                  </a:lnTo>
                  <a:lnTo>
                    <a:pt x="2851" y="9756"/>
                  </a:lnTo>
                  <a:lnTo>
                    <a:pt x="10620" y="4684"/>
                  </a:lnTo>
                  <a:lnTo>
                    <a:pt x="22127" y="1258"/>
                  </a:lnTo>
                  <a:lnTo>
                    <a:pt x="36195" y="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0" name="object 110"/>
          <p:cNvGrpSpPr/>
          <p:nvPr/>
        </p:nvGrpSpPr>
        <p:grpSpPr>
          <a:xfrm>
            <a:off x="3234378" y="5933509"/>
            <a:ext cx="80010" cy="39370"/>
            <a:chOff x="3234378" y="5933509"/>
            <a:chExt cx="80010" cy="39370"/>
          </a:xfrm>
        </p:grpSpPr>
        <p:sp>
          <p:nvSpPr>
            <p:cNvPr id="111" name="object 111"/>
            <p:cNvSpPr/>
            <p:nvPr/>
          </p:nvSpPr>
          <p:spPr>
            <a:xfrm>
              <a:off x="3237979" y="5937110"/>
              <a:ext cx="73025" cy="32384"/>
            </a:xfrm>
            <a:custGeom>
              <a:avLst/>
              <a:gdLst/>
              <a:ahLst/>
              <a:cxnLst/>
              <a:rect l="l" t="t" r="r" b="b"/>
              <a:pathLst>
                <a:path w="73025" h="32385">
                  <a:moveTo>
                    <a:pt x="0" y="15951"/>
                  </a:moveTo>
                  <a:lnTo>
                    <a:pt x="2851" y="22145"/>
                  </a:lnTo>
                  <a:lnTo>
                    <a:pt x="10620" y="27217"/>
                  </a:lnTo>
                  <a:lnTo>
                    <a:pt x="22127" y="30644"/>
                  </a:lnTo>
                  <a:lnTo>
                    <a:pt x="36195" y="31902"/>
                  </a:lnTo>
                  <a:lnTo>
                    <a:pt x="50264" y="30644"/>
                  </a:lnTo>
                  <a:lnTo>
                    <a:pt x="61775" y="27217"/>
                  </a:lnTo>
                  <a:lnTo>
                    <a:pt x="69549" y="22145"/>
                  </a:lnTo>
                  <a:lnTo>
                    <a:pt x="72402" y="15951"/>
                  </a:lnTo>
                  <a:lnTo>
                    <a:pt x="69549" y="9751"/>
                  </a:lnTo>
                  <a:lnTo>
                    <a:pt x="61775" y="4679"/>
                  </a:lnTo>
                  <a:lnTo>
                    <a:pt x="50264" y="1256"/>
                  </a:lnTo>
                  <a:lnTo>
                    <a:pt x="36195" y="0"/>
                  </a:lnTo>
                  <a:lnTo>
                    <a:pt x="22127" y="1256"/>
                  </a:lnTo>
                  <a:lnTo>
                    <a:pt x="10620" y="4679"/>
                  </a:lnTo>
                  <a:lnTo>
                    <a:pt x="2851" y="9751"/>
                  </a:lnTo>
                  <a:lnTo>
                    <a:pt x="0" y="159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3237979" y="5937110"/>
              <a:ext cx="73025" cy="32384"/>
            </a:xfrm>
            <a:custGeom>
              <a:avLst/>
              <a:gdLst/>
              <a:ahLst/>
              <a:cxnLst/>
              <a:rect l="l" t="t" r="r" b="b"/>
              <a:pathLst>
                <a:path w="73025" h="32385">
                  <a:moveTo>
                    <a:pt x="36195" y="0"/>
                  </a:moveTo>
                  <a:lnTo>
                    <a:pt x="50264" y="1256"/>
                  </a:lnTo>
                  <a:lnTo>
                    <a:pt x="61775" y="4679"/>
                  </a:lnTo>
                  <a:lnTo>
                    <a:pt x="69549" y="9751"/>
                  </a:lnTo>
                  <a:lnTo>
                    <a:pt x="72402" y="15951"/>
                  </a:lnTo>
                  <a:lnTo>
                    <a:pt x="69549" y="22145"/>
                  </a:lnTo>
                  <a:lnTo>
                    <a:pt x="61775" y="27217"/>
                  </a:lnTo>
                  <a:lnTo>
                    <a:pt x="50264" y="30644"/>
                  </a:lnTo>
                  <a:lnTo>
                    <a:pt x="36195" y="31902"/>
                  </a:lnTo>
                  <a:lnTo>
                    <a:pt x="22127" y="30644"/>
                  </a:lnTo>
                  <a:lnTo>
                    <a:pt x="10620" y="27217"/>
                  </a:lnTo>
                  <a:lnTo>
                    <a:pt x="2851" y="22145"/>
                  </a:lnTo>
                  <a:lnTo>
                    <a:pt x="0" y="15951"/>
                  </a:lnTo>
                  <a:lnTo>
                    <a:pt x="2851" y="9751"/>
                  </a:lnTo>
                  <a:lnTo>
                    <a:pt x="10620" y="4679"/>
                  </a:lnTo>
                  <a:lnTo>
                    <a:pt x="22127" y="1256"/>
                  </a:lnTo>
                  <a:lnTo>
                    <a:pt x="36195" y="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3" name="object 113"/>
          <p:cNvGrpSpPr/>
          <p:nvPr/>
        </p:nvGrpSpPr>
        <p:grpSpPr>
          <a:xfrm>
            <a:off x="5096052" y="3170161"/>
            <a:ext cx="295275" cy="206375"/>
            <a:chOff x="5096052" y="3170161"/>
            <a:chExt cx="295275" cy="206375"/>
          </a:xfrm>
        </p:grpSpPr>
        <p:sp>
          <p:nvSpPr>
            <p:cNvPr id="114" name="object 114"/>
            <p:cNvSpPr/>
            <p:nvPr/>
          </p:nvSpPr>
          <p:spPr>
            <a:xfrm>
              <a:off x="5101450" y="337024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101450" y="336948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5101450" y="336872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101450" y="336796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5101450" y="336720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5101450" y="336643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5101450" y="336566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5101450" y="336490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5101450" y="336414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5101450" y="336337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5101450" y="336261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5101450" y="336185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5101450" y="336109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5101450" y="336033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5101450" y="335956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5101450" y="335879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5101450" y="335803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5101450" y="335727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5101450" y="335650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5101450" y="335574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5101450" y="335498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5101450" y="335422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5101450" y="335346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5101450" y="335268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5101450" y="335192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5101450" y="335116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5101450" y="335039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5101450" y="334963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5101450" y="3348113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5101450" y="334735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5101450" y="334658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5101450" y="334581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5101450" y="334505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5101450" y="334429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5101450" y="334352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5101450" y="334276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5101450" y="334200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5101450" y="334124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5101450" y="334048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5101450" y="333970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5101450" y="333894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5101450" y="333818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5101450" y="333742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5101450" y="333665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5101450" y="333589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5101450" y="333513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5101450" y="333437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5101450" y="3332835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4429" y="1536"/>
                  </a:lnTo>
                  <a:lnTo>
                    <a:pt x="284429" y="774"/>
                  </a:lnTo>
                  <a:close/>
                </a:path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5101450" y="333207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5101450" y="333131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5101450" y="332978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5101450" y="332902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5101450" y="332826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5101450" y="3326726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4429" y="1536"/>
                  </a:lnTo>
                  <a:lnTo>
                    <a:pt x="284429" y="774"/>
                  </a:lnTo>
                  <a:close/>
                </a:path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5101450" y="332596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5101450" y="332520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5101450" y="332444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5101450" y="332367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5101450" y="332291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5101450" y="332215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5101450" y="332139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5101450" y="332063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5101450" y="3319094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5101450" y="331833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5101450" y="3316808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5101450" y="331604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5101450" y="3314522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5101450" y="331376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5101450" y="3312223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5101450" y="331146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5101450" y="331069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5101450" y="330993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5101450" y="330917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5101450" y="330841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5101450" y="330765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5101450" y="330687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5101450" y="330611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5101450" y="3304590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5101450" y="3303066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5101450" y="330230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5101450" y="330154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5101450" y="330078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5101450" y="330000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5101450" y="329924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5101450" y="329848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5101450" y="329695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5101450" y="329619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5101450" y="329543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5101450" y="329467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5101450" y="329389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5101450" y="3292373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5101450" y="329161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5101450" y="329084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5101450" y="329008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5101450" y="328932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5101450" y="3287801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5101450" y="328702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5101450" y="328626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5101450" y="328550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5101450" y="3283978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5101450" y="328321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5101450" y="328245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5101450" y="328169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5101450" y="3280155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5101450" y="327939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5101450" y="327863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5101450" y="327710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5101450" y="3275583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5101450" y="327404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4429" y="1536"/>
                  </a:lnTo>
                  <a:lnTo>
                    <a:pt x="284429" y="774"/>
                  </a:lnTo>
                  <a:close/>
                </a:path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5101450" y="3272523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5101450" y="3270999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5101450" y="3269475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5101450" y="3267951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5101450" y="326717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5101450" y="326641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5101450" y="3264890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5101450" y="326412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5101450" y="326336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5101450" y="326260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5101450" y="326106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4429" y="1536"/>
                  </a:lnTo>
                  <a:lnTo>
                    <a:pt x="284429" y="774"/>
                  </a:lnTo>
                  <a:close/>
                </a:path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5101450" y="326030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5101450" y="325954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5101450" y="325878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5101450" y="325725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5101450" y="325649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5101450" y="325573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5101450" y="325497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5101450" y="325419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5101450" y="3252673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5101450" y="325191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5101450" y="325114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5101450" y="325038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5101450" y="324962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5101450" y="3248088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5">
                  <a:moveTo>
                    <a:pt x="284429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4429" y="1536"/>
                  </a:lnTo>
                  <a:lnTo>
                    <a:pt x="284429" y="774"/>
                  </a:lnTo>
                  <a:close/>
                </a:path>
                <a:path w="284479" h="1905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5101450" y="324732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5101450" y="324656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5101450" y="324580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5101450" y="324504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5101450" y="324427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5101450" y="324351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5101450" y="3241992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5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5101450" y="3240455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5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5101450" y="323969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5101450" y="323893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5101450" y="323816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5101450" y="323740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5101450" y="323664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5101450" y="323588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5101450" y="323512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5101450" y="323434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5101450" y="3232822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5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5101450" y="323206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5101450" y="3230536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5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5101450" y="322977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5101450" y="3228238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5">
                  <a:moveTo>
                    <a:pt x="284429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4429" y="1536"/>
                  </a:lnTo>
                  <a:lnTo>
                    <a:pt x="284429" y="774"/>
                  </a:lnTo>
                  <a:close/>
                </a:path>
                <a:path w="284479" h="1905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5101450" y="322747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5101450" y="3225952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5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5101450" y="322519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5101450" y="322442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5101450" y="322366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5101450" y="322290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5101450" y="322214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5101450" y="322136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5101450" y="322060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5101450" y="321984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5101450" y="3218319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5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5101450" y="321755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5101450" y="321679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5101450" y="3215258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5">
                  <a:moveTo>
                    <a:pt x="284429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4429" y="1536"/>
                  </a:lnTo>
                  <a:lnTo>
                    <a:pt x="284429" y="774"/>
                  </a:lnTo>
                  <a:close/>
                </a:path>
                <a:path w="284479" h="1905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5101450" y="321449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5101450" y="321373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5101450" y="3212210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5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5101450" y="321144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5101450" y="321068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5101450" y="320992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5101450" y="320916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5101450" y="320838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5101450" y="320762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5101450" y="320686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5101450" y="320610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5101450" y="320534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5101450" y="320457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5101450" y="320381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5101450" y="320305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5101450" y="320227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5101450" y="320151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5101450" y="320075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5101450" y="319999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5101450" y="319923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5101450" y="319846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5101450" y="3196945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5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5101450" y="319618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5101450" y="319540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5101450" y="319464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5101450" y="319388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5101450" y="319312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5101450" y="319236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5101450" y="319159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5101450" y="319083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5101450" y="319007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5101450" y="318930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5101450" y="318853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5101450" y="318777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5101450" y="318701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5101450" y="318625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5101450" y="318549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5101450" y="318472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5101450" y="318396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5101450" y="318320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5101450" y="318242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5101450" y="318166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5101450" y="318090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5101450" y="318014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5101450" y="317938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5101450" y="317861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5101450" y="317785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5101450" y="317709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5101450" y="317632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5101450" y="317555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69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5101450" y="3175558"/>
              <a:ext cx="284480" cy="195580"/>
            </a:xfrm>
            <a:custGeom>
              <a:avLst/>
              <a:gdLst/>
              <a:ahLst/>
              <a:cxnLst/>
              <a:rect l="l" t="t" r="r" b="b"/>
              <a:pathLst>
                <a:path w="284479" h="195579">
                  <a:moveTo>
                    <a:pt x="0" y="195453"/>
                  </a:moveTo>
                  <a:lnTo>
                    <a:pt x="284429" y="195453"/>
                  </a:lnTo>
                  <a:lnTo>
                    <a:pt x="284429" y="0"/>
                  </a:lnTo>
                  <a:lnTo>
                    <a:pt x="0" y="0"/>
                  </a:lnTo>
                  <a:lnTo>
                    <a:pt x="0" y="48873"/>
                  </a:lnTo>
                  <a:lnTo>
                    <a:pt x="0" y="97745"/>
                  </a:lnTo>
                  <a:lnTo>
                    <a:pt x="0" y="146607"/>
                  </a:lnTo>
                  <a:lnTo>
                    <a:pt x="0" y="19545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4" name="object 334"/>
          <p:cNvGrpSpPr/>
          <p:nvPr/>
        </p:nvGrpSpPr>
        <p:grpSpPr>
          <a:xfrm>
            <a:off x="5160848" y="5453570"/>
            <a:ext cx="295275" cy="206375"/>
            <a:chOff x="5160848" y="5453570"/>
            <a:chExt cx="295275" cy="206375"/>
          </a:xfrm>
        </p:grpSpPr>
        <p:sp>
          <p:nvSpPr>
            <p:cNvPr id="335" name="object 335"/>
            <p:cNvSpPr/>
            <p:nvPr/>
          </p:nvSpPr>
          <p:spPr>
            <a:xfrm>
              <a:off x="5166245" y="565365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5166245" y="565289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5166245" y="565213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5166245" y="565137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5166245" y="565061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5166245" y="564984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5166245" y="564908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5166245" y="564832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5166245" y="564755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5166245" y="564678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5166245" y="564602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5166245" y="564526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5166245" y="564450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5166245" y="564374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5166245" y="564297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5166245" y="564221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5166245" y="564144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5166245" y="564067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5166245" y="563991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5166245" y="563915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5166245" y="563839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5166245" y="563763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5166245" y="563686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5166245" y="563610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5166245" y="563534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5166245" y="563457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5166245" y="563380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5166245" y="563304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5166245" y="5631522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5166245" y="563076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5166245" y="562999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5166245" y="562923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5166245" y="562847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5166245" y="562770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5166245" y="562693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5166245" y="562617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5166245" y="562541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5166245" y="562465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5166245" y="562389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5166245" y="562312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5166245" y="562236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5166245" y="562159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5166245" y="562082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5166245" y="562006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5166245" y="561930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5166245" y="561854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5166245" y="561778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5166245" y="561625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5166245" y="561549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5166245" y="561472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5166245" y="5613196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5166245" y="561243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5166245" y="561167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5166245" y="5610148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5166245" y="560938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5166245" y="560861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5166245" y="560785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5166245" y="560708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5166245" y="560632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5166245" y="560556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5166245" y="560480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5166245" y="560404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5166245" y="5602516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5166245" y="560174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5166245" y="560021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5166245" y="559945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5166245" y="5597931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5166245" y="559716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5166245" y="5595632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4429" y="1536"/>
                  </a:lnTo>
                  <a:lnTo>
                    <a:pt x="284429" y="774"/>
                  </a:lnTo>
                  <a:close/>
                </a:path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5166245" y="559487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5166245" y="559410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5166245" y="559334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5166245" y="559258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5166245" y="559182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5166245" y="559106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5166245" y="559029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5166245" y="558953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5166245" y="5588000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5166245" y="5586476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5166245" y="558571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5166245" y="558495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5166245" y="558419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5166245" y="558342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5166245" y="558265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5166245" y="558189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5166245" y="558036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5166245" y="557960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5166245" y="557884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5166245" y="557808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5166245" y="557731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5166245" y="5575782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4429" y="1536"/>
                  </a:lnTo>
                  <a:lnTo>
                    <a:pt x="284429" y="774"/>
                  </a:lnTo>
                  <a:close/>
                </a:path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5166245" y="557502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5166245" y="557425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5166245" y="557349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5166245" y="557273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5166245" y="5571210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5166245" y="557044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5166245" y="556967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5166245" y="556891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5166245" y="556738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5166245" y="556662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5166245" y="556586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5166245" y="556510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5166245" y="556357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5166245" y="556280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5166245" y="556204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5166245" y="556051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5166245" y="5558993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5166245" y="5557469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5166245" y="5555932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5166245" y="5554408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5166245" y="5552884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5166245" y="5551360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5166245" y="555059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5166245" y="554982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5166245" y="5548299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5166245" y="554753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5166245" y="554677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5166245" y="554601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5166245" y="5544489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5166245" y="554372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5166245" y="554295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5166245" y="554219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5166245" y="554066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5166245" y="553990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5166245" y="553914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5166245" y="553838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5166245" y="553761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5166245" y="5536082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4429" y="1536"/>
                  </a:lnTo>
                  <a:lnTo>
                    <a:pt x="284429" y="774"/>
                  </a:lnTo>
                  <a:close/>
                </a:path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5166245" y="553532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5166245" y="553455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5166245" y="553379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5166245" y="553303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5166245" y="5531510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5166245" y="553074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5166245" y="552997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5166245" y="552921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5166245" y="552844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5166245" y="552768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5166245" y="552692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5166245" y="5525401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5166245" y="5523877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5166245" y="552310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5166245" y="552234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5166245" y="552157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5166245" y="552081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5166245" y="552005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5166245" y="551929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5166245" y="551853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5166245" y="551776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5166245" y="5516232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5166245" y="551547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5166245" y="5513946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5166245" y="551318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5166245" y="5511660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5166245" y="551089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5166245" y="5509361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5166245" y="550859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5166245" y="550783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5166245" y="550707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5166245" y="550631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5166245" y="550555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5166245" y="550478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5166245" y="550401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5166245" y="550325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5166245" y="5501728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5166245" y="550096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5166245" y="550020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5166245" y="5498680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5166245" y="549791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5166245" y="549714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5166245" y="5495620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5166245" y="549485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5166245" y="549409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5166245" y="549333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5166245" y="549257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5166245" y="549181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5166245" y="549103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5166245" y="549027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5166245" y="548951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5166245" y="548874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5166245" y="548798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5166245" y="548722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5166245" y="548646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5166245" y="548570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5166245" y="548493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5166245" y="548416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5166245" y="548340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5166245" y="548264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5166245" y="548187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5166245" y="5480354"/>
              <a:ext cx="284480" cy="1905"/>
            </a:xfrm>
            <a:custGeom>
              <a:avLst/>
              <a:gdLst/>
              <a:ahLst/>
              <a:cxnLst/>
              <a:rect l="l" t="t" r="r" b="b"/>
              <a:pathLst>
                <a:path w="284479" h="1904">
                  <a:moveTo>
                    <a:pt x="284429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4429" y="1524"/>
                  </a:lnTo>
                  <a:lnTo>
                    <a:pt x="284429" y="762"/>
                  </a:lnTo>
                  <a:lnTo>
                    <a:pt x="2844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5166245" y="547959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5166245" y="547883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5166245" y="547805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5166245" y="547729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5166245" y="547653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5166245" y="547577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5166245" y="547500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5166245" y="547424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5166245" y="547348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5166245" y="547272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5166245" y="547196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5166245" y="547118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5166245" y="547042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5166245" y="546966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5166245" y="5468899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5166245" y="5468137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5166245" y="546737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5166245" y="5466613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5166245" y="546585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5166245" y="546507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5166245" y="546431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5166245" y="546355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5166245" y="546279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5166245" y="5462028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5166245" y="5461266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1"/>
                  </a:lnTo>
                  <a:lnTo>
                    <a:pt x="284429" y="761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5166245" y="5460504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5166245" y="545974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5166245" y="5458980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0" y="762"/>
                  </a:lnTo>
                  <a:lnTo>
                    <a:pt x="284429" y="762"/>
                  </a:lnTo>
                  <a:lnTo>
                    <a:pt x="28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5166245" y="5458968"/>
              <a:ext cx="284480" cy="195580"/>
            </a:xfrm>
            <a:custGeom>
              <a:avLst/>
              <a:gdLst/>
              <a:ahLst/>
              <a:cxnLst/>
              <a:rect l="l" t="t" r="r" b="b"/>
              <a:pathLst>
                <a:path w="284479" h="195579">
                  <a:moveTo>
                    <a:pt x="12" y="195453"/>
                  </a:moveTo>
                  <a:lnTo>
                    <a:pt x="284429" y="195453"/>
                  </a:lnTo>
                  <a:lnTo>
                    <a:pt x="284429" y="0"/>
                  </a:lnTo>
                  <a:lnTo>
                    <a:pt x="0" y="0"/>
                  </a:lnTo>
                  <a:lnTo>
                    <a:pt x="0" y="48873"/>
                  </a:lnTo>
                  <a:lnTo>
                    <a:pt x="1" y="97745"/>
                  </a:lnTo>
                  <a:lnTo>
                    <a:pt x="5" y="146607"/>
                  </a:lnTo>
                  <a:lnTo>
                    <a:pt x="12" y="195453"/>
                  </a:lnTo>
                  <a:close/>
                </a:path>
              </a:pathLst>
            </a:custGeom>
            <a:ln w="10795">
              <a:solidFill>
                <a:srgbClr val="E00022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5" name="object 555"/>
          <p:cNvGrpSpPr/>
          <p:nvPr/>
        </p:nvGrpSpPr>
        <p:grpSpPr>
          <a:xfrm>
            <a:off x="5097208" y="2864561"/>
            <a:ext cx="451484" cy="346710"/>
            <a:chOff x="5097208" y="2864561"/>
            <a:chExt cx="451484" cy="346710"/>
          </a:xfrm>
        </p:grpSpPr>
        <p:sp>
          <p:nvSpPr>
            <p:cNvPr id="556" name="object 556"/>
            <p:cNvSpPr/>
            <p:nvPr/>
          </p:nvSpPr>
          <p:spPr>
            <a:xfrm>
              <a:off x="5102606" y="2869958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0" y="201498"/>
                  </a:moveTo>
                  <a:lnTo>
                    <a:pt x="0" y="305612"/>
                  </a:lnTo>
                  <a:lnTo>
                    <a:pt x="283273" y="305612"/>
                  </a:lnTo>
                  <a:lnTo>
                    <a:pt x="283273" y="335838"/>
                  </a:lnTo>
                  <a:lnTo>
                    <a:pt x="289572" y="335838"/>
                  </a:lnTo>
                  <a:lnTo>
                    <a:pt x="289572" y="289382"/>
                  </a:lnTo>
                  <a:lnTo>
                    <a:pt x="78689" y="285457"/>
                  </a:lnTo>
                  <a:lnTo>
                    <a:pt x="78689" y="251879"/>
                  </a:lnTo>
                  <a:lnTo>
                    <a:pt x="252780" y="248640"/>
                  </a:lnTo>
                  <a:lnTo>
                    <a:pt x="296589" y="228538"/>
                  </a:lnTo>
                  <a:lnTo>
                    <a:pt x="314756" y="181470"/>
                  </a:lnTo>
                  <a:lnTo>
                    <a:pt x="314756" y="26187"/>
                  </a:lnTo>
                  <a:lnTo>
                    <a:pt x="320408" y="20154"/>
                  </a:lnTo>
                  <a:lnTo>
                    <a:pt x="352526" y="20154"/>
                  </a:lnTo>
                  <a:lnTo>
                    <a:pt x="352526" y="77927"/>
                  </a:lnTo>
                  <a:lnTo>
                    <a:pt x="358178" y="83959"/>
                  </a:lnTo>
                  <a:lnTo>
                    <a:pt x="396595" y="83972"/>
                  </a:lnTo>
                  <a:lnTo>
                    <a:pt x="403529" y="83972"/>
                  </a:lnTo>
                  <a:lnTo>
                    <a:pt x="409181" y="89992"/>
                  </a:lnTo>
                  <a:lnTo>
                    <a:pt x="409194" y="128308"/>
                  </a:lnTo>
                  <a:lnTo>
                    <a:pt x="414845" y="134340"/>
                  </a:lnTo>
                  <a:lnTo>
                    <a:pt x="440664" y="134340"/>
                  </a:lnTo>
                  <a:lnTo>
                    <a:pt x="440664" y="79273"/>
                  </a:lnTo>
                  <a:lnTo>
                    <a:pt x="436727" y="73875"/>
                  </a:lnTo>
                  <a:lnTo>
                    <a:pt x="368592" y="54394"/>
                  </a:lnTo>
                  <a:lnTo>
                    <a:pt x="365125" y="49631"/>
                  </a:lnTo>
                  <a:lnTo>
                    <a:pt x="365125" y="38341"/>
                  </a:lnTo>
                  <a:lnTo>
                    <a:pt x="369417" y="33248"/>
                  </a:lnTo>
                  <a:lnTo>
                    <a:pt x="431215" y="25476"/>
                  </a:lnTo>
                  <a:lnTo>
                    <a:pt x="431215" y="7759"/>
                  </a:lnTo>
                  <a:lnTo>
                    <a:pt x="418630" y="0"/>
                  </a:lnTo>
                  <a:lnTo>
                    <a:pt x="365112" y="6718"/>
                  </a:lnTo>
                  <a:lnTo>
                    <a:pt x="301523" y="6718"/>
                  </a:lnTo>
                  <a:lnTo>
                    <a:pt x="295871" y="12750"/>
                  </a:lnTo>
                  <a:lnTo>
                    <a:pt x="295871" y="195465"/>
                  </a:lnTo>
                  <a:lnTo>
                    <a:pt x="290207" y="201498"/>
                  </a:lnTo>
                  <a:lnTo>
                    <a:pt x="232918" y="201498"/>
                  </a:lnTo>
                  <a:lnTo>
                    <a:pt x="143941" y="184708"/>
                  </a:lnTo>
                  <a:lnTo>
                    <a:pt x="135343" y="184708"/>
                  </a:lnTo>
                  <a:lnTo>
                    <a:pt x="133426" y="208038"/>
                  </a:lnTo>
                  <a:lnTo>
                    <a:pt x="163487" y="210858"/>
                  </a:lnTo>
                  <a:lnTo>
                    <a:pt x="165239" y="210858"/>
                  </a:lnTo>
                  <a:lnTo>
                    <a:pt x="166814" y="212534"/>
                  </a:lnTo>
                  <a:lnTo>
                    <a:pt x="166814" y="216623"/>
                  </a:lnTo>
                  <a:lnTo>
                    <a:pt x="165239" y="218287"/>
                  </a:lnTo>
                  <a:lnTo>
                    <a:pt x="110159" y="218287"/>
                  </a:lnTo>
                  <a:lnTo>
                    <a:pt x="51422" y="201498"/>
                  </a:lnTo>
                  <a:lnTo>
                    <a:pt x="0" y="2014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5102606" y="2869958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396595" y="83972"/>
                  </a:moveTo>
                  <a:lnTo>
                    <a:pt x="403529" y="83972"/>
                  </a:lnTo>
                  <a:lnTo>
                    <a:pt x="409181" y="89992"/>
                  </a:lnTo>
                  <a:lnTo>
                    <a:pt x="409181" y="97396"/>
                  </a:lnTo>
                  <a:lnTo>
                    <a:pt x="409194" y="120903"/>
                  </a:lnTo>
                  <a:lnTo>
                    <a:pt x="409194" y="128308"/>
                  </a:lnTo>
                  <a:lnTo>
                    <a:pt x="414845" y="134340"/>
                  </a:lnTo>
                  <a:lnTo>
                    <a:pt x="421779" y="134340"/>
                  </a:lnTo>
                  <a:lnTo>
                    <a:pt x="423049" y="134340"/>
                  </a:lnTo>
                  <a:lnTo>
                    <a:pt x="440664" y="134340"/>
                  </a:lnTo>
                  <a:lnTo>
                    <a:pt x="440664" y="85305"/>
                  </a:lnTo>
                  <a:lnTo>
                    <a:pt x="440664" y="79273"/>
                  </a:lnTo>
                  <a:lnTo>
                    <a:pt x="436727" y="73875"/>
                  </a:lnTo>
                  <a:lnTo>
                    <a:pt x="431266" y="72326"/>
                  </a:lnTo>
                  <a:lnTo>
                    <a:pt x="373354" y="55752"/>
                  </a:lnTo>
                  <a:lnTo>
                    <a:pt x="368592" y="54394"/>
                  </a:lnTo>
                  <a:lnTo>
                    <a:pt x="365125" y="49631"/>
                  </a:lnTo>
                  <a:lnTo>
                    <a:pt x="365125" y="44310"/>
                  </a:lnTo>
                  <a:lnTo>
                    <a:pt x="365125" y="38341"/>
                  </a:lnTo>
                  <a:lnTo>
                    <a:pt x="369417" y="33248"/>
                  </a:lnTo>
                  <a:lnTo>
                    <a:pt x="374929" y="32562"/>
                  </a:lnTo>
                  <a:lnTo>
                    <a:pt x="431215" y="25476"/>
                  </a:lnTo>
                  <a:lnTo>
                    <a:pt x="431215" y="7759"/>
                  </a:lnTo>
                  <a:lnTo>
                    <a:pt x="418630" y="0"/>
                  </a:lnTo>
                  <a:lnTo>
                    <a:pt x="365112" y="6718"/>
                  </a:lnTo>
                  <a:lnTo>
                    <a:pt x="308457" y="6718"/>
                  </a:lnTo>
                  <a:lnTo>
                    <a:pt x="301523" y="6718"/>
                  </a:lnTo>
                  <a:lnTo>
                    <a:pt x="295871" y="12750"/>
                  </a:lnTo>
                  <a:lnTo>
                    <a:pt x="295871" y="20154"/>
                  </a:lnTo>
                  <a:lnTo>
                    <a:pt x="295871" y="188061"/>
                  </a:lnTo>
                  <a:lnTo>
                    <a:pt x="295871" y="195465"/>
                  </a:lnTo>
                  <a:lnTo>
                    <a:pt x="290207" y="201498"/>
                  </a:lnTo>
                  <a:lnTo>
                    <a:pt x="283273" y="201498"/>
                  </a:lnTo>
                  <a:lnTo>
                    <a:pt x="232918" y="201498"/>
                  </a:lnTo>
                  <a:lnTo>
                    <a:pt x="143941" y="184708"/>
                  </a:lnTo>
                  <a:lnTo>
                    <a:pt x="135343" y="184708"/>
                  </a:lnTo>
                  <a:lnTo>
                    <a:pt x="133426" y="208038"/>
                  </a:lnTo>
                  <a:lnTo>
                    <a:pt x="163487" y="210858"/>
                  </a:lnTo>
                  <a:lnTo>
                    <a:pt x="165239" y="210858"/>
                  </a:lnTo>
                  <a:lnTo>
                    <a:pt x="166814" y="212534"/>
                  </a:lnTo>
                  <a:lnTo>
                    <a:pt x="166814" y="214579"/>
                  </a:lnTo>
                  <a:lnTo>
                    <a:pt x="166814" y="216623"/>
                  </a:lnTo>
                  <a:lnTo>
                    <a:pt x="165239" y="218287"/>
                  </a:lnTo>
                  <a:lnTo>
                    <a:pt x="163334" y="218287"/>
                  </a:lnTo>
                  <a:lnTo>
                    <a:pt x="110159" y="218287"/>
                  </a:lnTo>
                  <a:lnTo>
                    <a:pt x="51422" y="201498"/>
                  </a:lnTo>
                  <a:lnTo>
                    <a:pt x="0" y="201498"/>
                  </a:lnTo>
                  <a:lnTo>
                    <a:pt x="0" y="305612"/>
                  </a:lnTo>
                  <a:lnTo>
                    <a:pt x="283273" y="305612"/>
                  </a:lnTo>
                  <a:lnTo>
                    <a:pt x="283273" y="335838"/>
                  </a:lnTo>
                  <a:lnTo>
                    <a:pt x="289572" y="335838"/>
                  </a:lnTo>
                  <a:lnTo>
                    <a:pt x="289572" y="289382"/>
                  </a:lnTo>
                  <a:lnTo>
                    <a:pt x="78689" y="285457"/>
                  </a:lnTo>
                  <a:lnTo>
                    <a:pt x="78689" y="251879"/>
                  </a:lnTo>
                  <a:lnTo>
                    <a:pt x="252780" y="248640"/>
                  </a:lnTo>
                  <a:lnTo>
                    <a:pt x="296589" y="228538"/>
                  </a:lnTo>
                  <a:lnTo>
                    <a:pt x="314756" y="181470"/>
                  </a:lnTo>
                  <a:lnTo>
                    <a:pt x="314756" y="33591"/>
                  </a:lnTo>
                  <a:lnTo>
                    <a:pt x="314756" y="26187"/>
                  </a:lnTo>
                  <a:lnTo>
                    <a:pt x="320408" y="20154"/>
                  </a:lnTo>
                  <a:lnTo>
                    <a:pt x="327342" y="20154"/>
                  </a:lnTo>
                  <a:lnTo>
                    <a:pt x="352526" y="20154"/>
                  </a:lnTo>
                  <a:lnTo>
                    <a:pt x="352526" y="70535"/>
                  </a:lnTo>
                  <a:lnTo>
                    <a:pt x="352526" y="77927"/>
                  </a:lnTo>
                  <a:lnTo>
                    <a:pt x="358178" y="83959"/>
                  </a:lnTo>
                  <a:lnTo>
                    <a:pt x="365112" y="83959"/>
                  </a:lnTo>
                  <a:lnTo>
                    <a:pt x="396595" y="839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8" name="object 558"/>
          <p:cNvGrpSpPr/>
          <p:nvPr/>
        </p:nvGrpSpPr>
        <p:grpSpPr>
          <a:xfrm>
            <a:off x="5162003" y="5147970"/>
            <a:ext cx="451484" cy="346710"/>
            <a:chOff x="5162003" y="5147970"/>
            <a:chExt cx="451484" cy="346710"/>
          </a:xfrm>
        </p:grpSpPr>
        <p:sp>
          <p:nvSpPr>
            <p:cNvPr id="559" name="object 559"/>
            <p:cNvSpPr/>
            <p:nvPr/>
          </p:nvSpPr>
          <p:spPr>
            <a:xfrm>
              <a:off x="5167401" y="5153367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0" y="201498"/>
                  </a:moveTo>
                  <a:lnTo>
                    <a:pt x="0" y="305612"/>
                  </a:lnTo>
                  <a:lnTo>
                    <a:pt x="283273" y="305612"/>
                  </a:lnTo>
                  <a:lnTo>
                    <a:pt x="283273" y="335838"/>
                  </a:lnTo>
                  <a:lnTo>
                    <a:pt x="289585" y="335838"/>
                  </a:lnTo>
                  <a:lnTo>
                    <a:pt x="289585" y="289382"/>
                  </a:lnTo>
                  <a:lnTo>
                    <a:pt x="78689" y="285457"/>
                  </a:lnTo>
                  <a:lnTo>
                    <a:pt x="78689" y="251879"/>
                  </a:lnTo>
                  <a:lnTo>
                    <a:pt x="252793" y="248640"/>
                  </a:lnTo>
                  <a:lnTo>
                    <a:pt x="296591" y="228539"/>
                  </a:lnTo>
                  <a:lnTo>
                    <a:pt x="314756" y="181483"/>
                  </a:lnTo>
                  <a:lnTo>
                    <a:pt x="314756" y="26187"/>
                  </a:lnTo>
                  <a:lnTo>
                    <a:pt x="320421" y="20167"/>
                  </a:lnTo>
                  <a:lnTo>
                    <a:pt x="352526" y="20154"/>
                  </a:lnTo>
                  <a:lnTo>
                    <a:pt x="352539" y="77927"/>
                  </a:lnTo>
                  <a:lnTo>
                    <a:pt x="358190" y="83959"/>
                  </a:lnTo>
                  <a:lnTo>
                    <a:pt x="396595" y="83972"/>
                  </a:lnTo>
                  <a:lnTo>
                    <a:pt x="403529" y="83972"/>
                  </a:lnTo>
                  <a:lnTo>
                    <a:pt x="409181" y="90004"/>
                  </a:lnTo>
                  <a:lnTo>
                    <a:pt x="409193" y="128308"/>
                  </a:lnTo>
                  <a:lnTo>
                    <a:pt x="414845" y="134340"/>
                  </a:lnTo>
                  <a:lnTo>
                    <a:pt x="440664" y="134340"/>
                  </a:lnTo>
                  <a:lnTo>
                    <a:pt x="440664" y="79273"/>
                  </a:lnTo>
                  <a:lnTo>
                    <a:pt x="436727" y="73875"/>
                  </a:lnTo>
                  <a:lnTo>
                    <a:pt x="368592" y="54406"/>
                  </a:lnTo>
                  <a:lnTo>
                    <a:pt x="365125" y="49631"/>
                  </a:lnTo>
                  <a:lnTo>
                    <a:pt x="365125" y="38341"/>
                  </a:lnTo>
                  <a:lnTo>
                    <a:pt x="369417" y="33248"/>
                  </a:lnTo>
                  <a:lnTo>
                    <a:pt x="431228" y="25476"/>
                  </a:lnTo>
                  <a:lnTo>
                    <a:pt x="431228" y="7759"/>
                  </a:lnTo>
                  <a:lnTo>
                    <a:pt x="418630" y="0"/>
                  </a:lnTo>
                  <a:lnTo>
                    <a:pt x="365125" y="6718"/>
                  </a:lnTo>
                  <a:lnTo>
                    <a:pt x="301536" y="6731"/>
                  </a:lnTo>
                  <a:lnTo>
                    <a:pt x="295884" y="12750"/>
                  </a:lnTo>
                  <a:lnTo>
                    <a:pt x="295871" y="195465"/>
                  </a:lnTo>
                  <a:lnTo>
                    <a:pt x="290220" y="201498"/>
                  </a:lnTo>
                  <a:lnTo>
                    <a:pt x="232917" y="201498"/>
                  </a:lnTo>
                  <a:lnTo>
                    <a:pt x="143954" y="184708"/>
                  </a:lnTo>
                  <a:lnTo>
                    <a:pt x="135343" y="184708"/>
                  </a:lnTo>
                  <a:lnTo>
                    <a:pt x="133438" y="208038"/>
                  </a:lnTo>
                  <a:lnTo>
                    <a:pt x="163487" y="210858"/>
                  </a:lnTo>
                  <a:lnTo>
                    <a:pt x="165252" y="210858"/>
                  </a:lnTo>
                  <a:lnTo>
                    <a:pt x="166814" y="212534"/>
                  </a:lnTo>
                  <a:lnTo>
                    <a:pt x="166814" y="216623"/>
                  </a:lnTo>
                  <a:lnTo>
                    <a:pt x="165252" y="218300"/>
                  </a:lnTo>
                  <a:lnTo>
                    <a:pt x="110159" y="218287"/>
                  </a:lnTo>
                  <a:lnTo>
                    <a:pt x="51435" y="201498"/>
                  </a:lnTo>
                  <a:lnTo>
                    <a:pt x="0" y="2014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5167401" y="5153367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396595" y="83972"/>
                  </a:moveTo>
                  <a:lnTo>
                    <a:pt x="403529" y="83972"/>
                  </a:lnTo>
                  <a:lnTo>
                    <a:pt x="409181" y="90004"/>
                  </a:lnTo>
                  <a:lnTo>
                    <a:pt x="409181" y="97396"/>
                  </a:lnTo>
                  <a:lnTo>
                    <a:pt x="409193" y="120904"/>
                  </a:lnTo>
                  <a:lnTo>
                    <a:pt x="409193" y="128308"/>
                  </a:lnTo>
                  <a:lnTo>
                    <a:pt x="414845" y="134340"/>
                  </a:lnTo>
                  <a:lnTo>
                    <a:pt x="421779" y="134340"/>
                  </a:lnTo>
                  <a:lnTo>
                    <a:pt x="423049" y="134340"/>
                  </a:lnTo>
                  <a:lnTo>
                    <a:pt x="440664" y="134340"/>
                  </a:lnTo>
                  <a:lnTo>
                    <a:pt x="440664" y="85305"/>
                  </a:lnTo>
                  <a:lnTo>
                    <a:pt x="440664" y="79273"/>
                  </a:lnTo>
                  <a:lnTo>
                    <a:pt x="436727" y="73875"/>
                  </a:lnTo>
                  <a:lnTo>
                    <a:pt x="431266" y="72326"/>
                  </a:lnTo>
                  <a:lnTo>
                    <a:pt x="373354" y="55753"/>
                  </a:lnTo>
                  <a:lnTo>
                    <a:pt x="368592" y="54406"/>
                  </a:lnTo>
                  <a:lnTo>
                    <a:pt x="365125" y="49631"/>
                  </a:lnTo>
                  <a:lnTo>
                    <a:pt x="365125" y="44310"/>
                  </a:lnTo>
                  <a:lnTo>
                    <a:pt x="365125" y="38341"/>
                  </a:lnTo>
                  <a:lnTo>
                    <a:pt x="369417" y="33248"/>
                  </a:lnTo>
                  <a:lnTo>
                    <a:pt x="374929" y="32562"/>
                  </a:lnTo>
                  <a:lnTo>
                    <a:pt x="431228" y="25476"/>
                  </a:lnTo>
                  <a:lnTo>
                    <a:pt x="431228" y="7759"/>
                  </a:lnTo>
                  <a:lnTo>
                    <a:pt x="418630" y="0"/>
                  </a:lnTo>
                  <a:lnTo>
                    <a:pt x="365125" y="6718"/>
                  </a:lnTo>
                  <a:lnTo>
                    <a:pt x="308470" y="6731"/>
                  </a:lnTo>
                  <a:lnTo>
                    <a:pt x="301536" y="6731"/>
                  </a:lnTo>
                  <a:lnTo>
                    <a:pt x="295884" y="12750"/>
                  </a:lnTo>
                  <a:lnTo>
                    <a:pt x="295884" y="20154"/>
                  </a:lnTo>
                  <a:lnTo>
                    <a:pt x="295871" y="188074"/>
                  </a:lnTo>
                  <a:lnTo>
                    <a:pt x="295871" y="195465"/>
                  </a:lnTo>
                  <a:lnTo>
                    <a:pt x="290220" y="201498"/>
                  </a:lnTo>
                  <a:lnTo>
                    <a:pt x="283286" y="201498"/>
                  </a:lnTo>
                  <a:lnTo>
                    <a:pt x="232917" y="201498"/>
                  </a:lnTo>
                  <a:lnTo>
                    <a:pt x="143954" y="184708"/>
                  </a:lnTo>
                  <a:lnTo>
                    <a:pt x="135343" y="184708"/>
                  </a:lnTo>
                  <a:lnTo>
                    <a:pt x="133438" y="208038"/>
                  </a:lnTo>
                  <a:lnTo>
                    <a:pt x="163487" y="210858"/>
                  </a:lnTo>
                  <a:lnTo>
                    <a:pt x="165252" y="210858"/>
                  </a:lnTo>
                  <a:lnTo>
                    <a:pt x="166814" y="212534"/>
                  </a:lnTo>
                  <a:lnTo>
                    <a:pt x="166814" y="214579"/>
                  </a:lnTo>
                  <a:lnTo>
                    <a:pt x="166814" y="216623"/>
                  </a:lnTo>
                  <a:lnTo>
                    <a:pt x="165252" y="218300"/>
                  </a:lnTo>
                  <a:lnTo>
                    <a:pt x="163334" y="218287"/>
                  </a:lnTo>
                  <a:lnTo>
                    <a:pt x="110159" y="218287"/>
                  </a:lnTo>
                  <a:lnTo>
                    <a:pt x="51435" y="201498"/>
                  </a:lnTo>
                  <a:lnTo>
                    <a:pt x="0" y="201498"/>
                  </a:lnTo>
                  <a:lnTo>
                    <a:pt x="0" y="305612"/>
                  </a:lnTo>
                  <a:lnTo>
                    <a:pt x="283273" y="305612"/>
                  </a:lnTo>
                  <a:lnTo>
                    <a:pt x="283273" y="335838"/>
                  </a:lnTo>
                  <a:lnTo>
                    <a:pt x="289585" y="335838"/>
                  </a:lnTo>
                  <a:lnTo>
                    <a:pt x="289585" y="289382"/>
                  </a:lnTo>
                  <a:lnTo>
                    <a:pt x="78689" y="285457"/>
                  </a:lnTo>
                  <a:lnTo>
                    <a:pt x="78689" y="251879"/>
                  </a:lnTo>
                  <a:lnTo>
                    <a:pt x="252793" y="248640"/>
                  </a:lnTo>
                  <a:lnTo>
                    <a:pt x="296591" y="228539"/>
                  </a:lnTo>
                  <a:lnTo>
                    <a:pt x="314756" y="181483"/>
                  </a:lnTo>
                  <a:lnTo>
                    <a:pt x="314756" y="33591"/>
                  </a:lnTo>
                  <a:lnTo>
                    <a:pt x="314756" y="26187"/>
                  </a:lnTo>
                  <a:lnTo>
                    <a:pt x="320421" y="20167"/>
                  </a:lnTo>
                  <a:lnTo>
                    <a:pt x="327355" y="20167"/>
                  </a:lnTo>
                  <a:lnTo>
                    <a:pt x="352526" y="20154"/>
                  </a:lnTo>
                  <a:lnTo>
                    <a:pt x="352539" y="70535"/>
                  </a:lnTo>
                  <a:lnTo>
                    <a:pt x="352539" y="77927"/>
                  </a:lnTo>
                  <a:lnTo>
                    <a:pt x="358190" y="83959"/>
                  </a:lnTo>
                  <a:lnTo>
                    <a:pt x="365125" y="83959"/>
                  </a:lnTo>
                  <a:lnTo>
                    <a:pt x="396595" y="839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1" name="object 561"/>
          <p:cNvGrpSpPr/>
          <p:nvPr/>
        </p:nvGrpSpPr>
        <p:grpSpPr>
          <a:xfrm>
            <a:off x="5097208" y="3335388"/>
            <a:ext cx="451484" cy="346710"/>
            <a:chOff x="5097208" y="3335388"/>
            <a:chExt cx="451484" cy="346710"/>
          </a:xfrm>
        </p:grpSpPr>
        <p:sp>
          <p:nvSpPr>
            <p:cNvPr id="562" name="object 562"/>
            <p:cNvSpPr/>
            <p:nvPr/>
          </p:nvSpPr>
          <p:spPr>
            <a:xfrm>
              <a:off x="5102606" y="3340785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0" y="30226"/>
                  </a:moveTo>
                  <a:lnTo>
                    <a:pt x="0" y="134327"/>
                  </a:lnTo>
                  <a:lnTo>
                    <a:pt x="51422" y="134327"/>
                  </a:lnTo>
                  <a:lnTo>
                    <a:pt x="110159" y="117538"/>
                  </a:lnTo>
                  <a:lnTo>
                    <a:pt x="165239" y="117538"/>
                  </a:lnTo>
                  <a:lnTo>
                    <a:pt x="166814" y="119202"/>
                  </a:lnTo>
                  <a:lnTo>
                    <a:pt x="166814" y="123291"/>
                  </a:lnTo>
                  <a:lnTo>
                    <a:pt x="165239" y="124968"/>
                  </a:lnTo>
                  <a:lnTo>
                    <a:pt x="163487" y="124968"/>
                  </a:lnTo>
                  <a:lnTo>
                    <a:pt x="133426" y="127787"/>
                  </a:lnTo>
                  <a:lnTo>
                    <a:pt x="135343" y="151117"/>
                  </a:lnTo>
                  <a:lnTo>
                    <a:pt x="143941" y="151117"/>
                  </a:lnTo>
                  <a:lnTo>
                    <a:pt x="232918" y="134327"/>
                  </a:lnTo>
                  <a:lnTo>
                    <a:pt x="290207" y="134327"/>
                  </a:lnTo>
                  <a:lnTo>
                    <a:pt x="295871" y="140360"/>
                  </a:lnTo>
                  <a:lnTo>
                    <a:pt x="295871" y="323075"/>
                  </a:lnTo>
                  <a:lnTo>
                    <a:pt x="301523" y="329107"/>
                  </a:lnTo>
                  <a:lnTo>
                    <a:pt x="365112" y="329107"/>
                  </a:lnTo>
                  <a:lnTo>
                    <a:pt x="418630" y="335826"/>
                  </a:lnTo>
                  <a:lnTo>
                    <a:pt x="431215" y="328066"/>
                  </a:lnTo>
                  <a:lnTo>
                    <a:pt x="431215" y="310362"/>
                  </a:lnTo>
                  <a:lnTo>
                    <a:pt x="369417" y="302577"/>
                  </a:lnTo>
                  <a:lnTo>
                    <a:pt x="365125" y="297484"/>
                  </a:lnTo>
                  <a:lnTo>
                    <a:pt x="365125" y="286194"/>
                  </a:lnTo>
                  <a:lnTo>
                    <a:pt x="368592" y="281432"/>
                  </a:lnTo>
                  <a:lnTo>
                    <a:pt x="436727" y="261962"/>
                  </a:lnTo>
                  <a:lnTo>
                    <a:pt x="440664" y="256552"/>
                  </a:lnTo>
                  <a:lnTo>
                    <a:pt x="440664" y="201498"/>
                  </a:lnTo>
                  <a:lnTo>
                    <a:pt x="414845" y="201498"/>
                  </a:lnTo>
                  <a:lnTo>
                    <a:pt x="409194" y="207530"/>
                  </a:lnTo>
                  <a:lnTo>
                    <a:pt x="409181" y="245833"/>
                  </a:lnTo>
                  <a:lnTo>
                    <a:pt x="403529" y="251866"/>
                  </a:lnTo>
                  <a:lnTo>
                    <a:pt x="396595" y="251866"/>
                  </a:lnTo>
                  <a:lnTo>
                    <a:pt x="358178" y="251866"/>
                  </a:lnTo>
                  <a:lnTo>
                    <a:pt x="352526" y="257898"/>
                  </a:lnTo>
                  <a:lnTo>
                    <a:pt x="352526" y="315683"/>
                  </a:lnTo>
                  <a:lnTo>
                    <a:pt x="320408" y="315671"/>
                  </a:lnTo>
                  <a:lnTo>
                    <a:pt x="314756" y="309638"/>
                  </a:lnTo>
                  <a:lnTo>
                    <a:pt x="314756" y="154355"/>
                  </a:lnTo>
                  <a:lnTo>
                    <a:pt x="309880" y="128547"/>
                  </a:lnTo>
                  <a:lnTo>
                    <a:pt x="296589" y="107292"/>
                  </a:lnTo>
                  <a:lnTo>
                    <a:pt x="276887" y="92776"/>
                  </a:lnTo>
                  <a:lnTo>
                    <a:pt x="252780" y="87185"/>
                  </a:lnTo>
                  <a:lnTo>
                    <a:pt x="78689" y="83959"/>
                  </a:lnTo>
                  <a:lnTo>
                    <a:pt x="78689" y="50368"/>
                  </a:lnTo>
                  <a:lnTo>
                    <a:pt x="289572" y="46443"/>
                  </a:lnTo>
                  <a:lnTo>
                    <a:pt x="289572" y="0"/>
                  </a:lnTo>
                  <a:lnTo>
                    <a:pt x="283273" y="0"/>
                  </a:lnTo>
                  <a:lnTo>
                    <a:pt x="283273" y="30226"/>
                  </a:lnTo>
                  <a:lnTo>
                    <a:pt x="0" y="302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5102606" y="3340785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396595" y="251866"/>
                  </a:moveTo>
                  <a:lnTo>
                    <a:pt x="403529" y="251866"/>
                  </a:lnTo>
                  <a:lnTo>
                    <a:pt x="409181" y="245833"/>
                  </a:lnTo>
                  <a:lnTo>
                    <a:pt x="409181" y="238429"/>
                  </a:lnTo>
                  <a:lnTo>
                    <a:pt x="409194" y="214922"/>
                  </a:lnTo>
                  <a:lnTo>
                    <a:pt x="409194" y="207530"/>
                  </a:lnTo>
                  <a:lnTo>
                    <a:pt x="414845" y="201498"/>
                  </a:lnTo>
                  <a:lnTo>
                    <a:pt x="421779" y="201498"/>
                  </a:lnTo>
                  <a:lnTo>
                    <a:pt x="423049" y="201498"/>
                  </a:lnTo>
                  <a:lnTo>
                    <a:pt x="440664" y="201498"/>
                  </a:lnTo>
                  <a:lnTo>
                    <a:pt x="440664" y="250520"/>
                  </a:lnTo>
                  <a:lnTo>
                    <a:pt x="440664" y="256552"/>
                  </a:lnTo>
                  <a:lnTo>
                    <a:pt x="436727" y="261962"/>
                  </a:lnTo>
                  <a:lnTo>
                    <a:pt x="431266" y="263499"/>
                  </a:lnTo>
                  <a:lnTo>
                    <a:pt x="373354" y="280073"/>
                  </a:lnTo>
                  <a:lnTo>
                    <a:pt x="368592" y="281432"/>
                  </a:lnTo>
                  <a:lnTo>
                    <a:pt x="365125" y="286194"/>
                  </a:lnTo>
                  <a:lnTo>
                    <a:pt x="365125" y="291515"/>
                  </a:lnTo>
                  <a:lnTo>
                    <a:pt x="365125" y="297484"/>
                  </a:lnTo>
                  <a:lnTo>
                    <a:pt x="369417" y="302577"/>
                  </a:lnTo>
                  <a:lnTo>
                    <a:pt x="374929" y="303276"/>
                  </a:lnTo>
                  <a:lnTo>
                    <a:pt x="431215" y="310362"/>
                  </a:lnTo>
                  <a:lnTo>
                    <a:pt x="431215" y="328066"/>
                  </a:lnTo>
                  <a:lnTo>
                    <a:pt x="418630" y="335826"/>
                  </a:lnTo>
                  <a:lnTo>
                    <a:pt x="365112" y="329107"/>
                  </a:lnTo>
                  <a:lnTo>
                    <a:pt x="308457" y="329107"/>
                  </a:lnTo>
                  <a:lnTo>
                    <a:pt x="301523" y="329107"/>
                  </a:lnTo>
                  <a:lnTo>
                    <a:pt x="295871" y="323075"/>
                  </a:lnTo>
                  <a:lnTo>
                    <a:pt x="295871" y="315671"/>
                  </a:lnTo>
                  <a:lnTo>
                    <a:pt x="295871" y="147764"/>
                  </a:lnTo>
                  <a:lnTo>
                    <a:pt x="295871" y="140360"/>
                  </a:lnTo>
                  <a:lnTo>
                    <a:pt x="290207" y="134327"/>
                  </a:lnTo>
                  <a:lnTo>
                    <a:pt x="283273" y="134327"/>
                  </a:lnTo>
                  <a:lnTo>
                    <a:pt x="232918" y="134327"/>
                  </a:lnTo>
                  <a:lnTo>
                    <a:pt x="143941" y="151117"/>
                  </a:lnTo>
                  <a:lnTo>
                    <a:pt x="135343" y="151117"/>
                  </a:lnTo>
                  <a:lnTo>
                    <a:pt x="133426" y="127787"/>
                  </a:lnTo>
                  <a:lnTo>
                    <a:pt x="163487" y="124968"/>
                  </a:lnTo>
                  <a:lnTo>
                    <a:pt x="165239" y="124968"/>
                  </a:lnTo>
                  <a:lnTo>
                    <a:pt x="166814" y="123291"/>
                  </a:lnTo>
                  <a:lnTo>
                    <a:pt x="166814" y="121246"/>
                  </a:lnTo>
                  <a:lnTo>
                    <a:pt x="166814" y="119202"/>
                  </a:lnTo>
                  <a:lnTo>
                    <a:pt x="165239" y="117538"/>
                  </a:lnTo>
                  <a:lnTo>
                    <a:pt x="163334" y="117538"/>
                  </a:lnTo>
                  <a:lnTo>
                    <a:pt x="110159" y="117538"/>
                  </a:lnTo>
                  <a:lnTo>
                    <a:pt x="51422" y="134327"/>
                  </a:lnTo>
                  <a:lnTo>
                    <a:pt x="0" y="134327"/>
                  </a:lnTo>
                  <a:lnTo>
                    <a:pt x="0" y="30226"/>
                  </a:lnTo>
                  <a:lnTo>
                    <a:pt x="283273" y="30226"/>
                  </a:lnTo>
                  <a:lnTo>
                    <a:pt x="283273" y="0"/>
                  </a:lnTo>
                  <a:lnTo>
                    <a:pt x="289572" y="0"/>
                  </a:lnTo>
                  <a:lnTo>
                    <a:pt x="289572" y="46443"/>
                  </a:lnTo>
                  <a:lnTo>
                    <a:pt x="78689" y="50368"/>
                  </a:lnTo>
                  <a:lnTo>
                    <a:pt x="78689" y="83959"/>
                  </a:lnTo>
                  <a:lnTo>
                    <a:pt x="252780" y="87185"/>
                  </a:lnTo>
                  <a:lnTo>
                    <a:pt x="296589" y="107292"/>
                  </a:lnTo>
                  <a:lnTo>
                    <a:pt x="314756" y="154355"/>
                  </a:lnTo>
                  <a:lnTo>
                    <a:pt x="314756" y="302234"/>
                  </a:lnTo>
                  <a:lnTo>
                    <a:pt x="314756" y="309638"/>
                  </a:lnTo>
                  <a:lnTo>
                    <a:pt x="320408" y="315671"/>
                  </a:lnTo>
                  <a:lnTo>
                    <a:pt x="327342" y="315671"/>
                  </a:lnTo>
                  <a:lnTo>
                    <a:pt x="352526" y="315683"/>
                  </a:lnTo>
                  <a:lnTo>
                    <a:pt x="352526" y="265303"/>
                  </a:lnTo>
                  <a:lnTo>
                    <a:pt x="352526" y="257898"/>
                  </a:lnTo>
                  <a:lnTo>
                    <a:pt x="358178" y="251866"/>
                  </a:lnTo>
                  <a:lnTo>
                    <a:pt x="365112" y="251866"/>
                  </a:lnTo>
                  <a:lnTo>
                    <a:pt x="396595" y="2518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4" name="object 564"/>
          <p:cNvGrpSpPr/>
          <p:nvPr/>
        </p:nvGrpSpPr>
        <p:grpSpPr>
          <a:xfrm>
            <a:off x="5162003" y="5618797"/>
            <a:ext cx="451484" cy="346710"/>
            <a:chOff x="5162003" y="5618797"/>
            <a:chExt cx="451484" cy="346710"/>
          </a:xfrm>
        </p:grpSpPr>
        <p:sp>
          <p:nvSpPr>
            <p:cNvPr id="565" name="object 565"/>
            <p:cNvSpPr/>
            <p:nvPr/>
          </p:nvSpPr>
          <p:spPr>
            <a:xfrm>
              <a:off x="5167401" y="5624194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0" y="30226"/>
                  </a:moveTo>
                  <a:lnTo>
                    <a:pt x="0" y="134327"/>
                  </a:lnTo>
                  <a:lnTo>
                    <a:pt x="51435" y="134327"/>
                  </a:lnTo>
                  <a:lnTo>
                    <a:pt x="110159" y="117538"/>
                  </a:lnTo>
                  <a:lnTo>
                    <a:pt x="165252" y="117538"/>
                  </a:lnTo>
                  <a:lnTo>
                    <a:pt x="166814" y="119202"/>
                  </a:lnTo>
                  <a:lnTo>
                    <a:pt x="166814" y="123291"/>
                  </a:lnTo>
                  <a:lnTo>
                    <a:pt x="165252" y="124980"/>
                  </a:lnTo>
                  <a:lnTo>
                    <a:pt x="163487" y="124980"/>
                  </a:lnTo>
                  <a:lnTo>
                    <a:pt x="133438" y="127800"/>
                  </a:lnTo>
                  <a:lnTo>
                    <a:pt x="135343" y="151117"/>
                  </a:lnTo>
                  <a:lnTo>
                    <a:pt x="143954" y="151117"/>
                  </a:lnTo>
                  <a:lnTo>
                    <a:pt x="232917" y="134327"/>
                  </a:lnTo>
                  <a:lnTo>
                    <a:pt x="290220" y="134327"/>
                  </a:lnTo>
                  <a:lnTo>
                    <a:pt x="295871" y="140360"/>
                  </a:lnTo>
                  <a:lnTo>
                    <a:pt x="295884" y="323075"/>
                  </a:lnTo>
                  <a:lnTo>
                    <a:pt x="301536" y="329107"/>
                  </a:lnTo>
                  <a:lnTo>
                    <a:pt x="365125" y="329107"/>
                  </a:lnTo>
                  <a:lnTo>
                    <a:pt x="418630" y="335826"/>
                  </a:lnTo>
                  <a:lnTo>
                    <a:pt x="431228" y="328079"/>
                  </a:lnTo>
                  <a:lnTo>
                    <a:pt x="431228" y="310362"/>
                  </a:lnTo>
                  <a:lnTo>
                    <a:pt x="369417" y="302577"/>
                  </a:lnTo>
                  <a:lnTo>
                    <a:pt x="365125" y="297484"/>
                  </a:lnTo>
                  <a:lnTo>
                    <a:pt x="365125" y="286194"/>
                  </a:lnTo>
                  <a:lnTo>
                    <a:pt x="368592" y="281432"/>
                  </a:lnTo>
                  <a:lnTo>
                    <a:pt x="436727" y="261962"/>
                  </a:lnTo>
                  <a:lnTo>
                    <a:pt x="440664" y="256552"/>
                  </a:lnTo>
                  <a:lnTo>
                    <a:pt x="440664" y="201498"/>
                  </a:lnTo>
                  <a:lnTo>
                    <a:pt x="414845" y="201498"/>
                  </a:lnTo>
                  <a:lnTo>
                    <a:pt x="409193" y="207530"/>
                  </a:lnTo>
                  <a:lnTo>
                    <a:pt x="409181" y="245833"/>
                  </a:lnTo>
                  <a:lnTo>
                    <a:pt x="403529" y="251866"/>
                  </a:lnTo>
                  <a:lnTo>
                    <a:pt x="396595" y="251866"/>
                  </a:lnTo>
                  <a:lnTo>
                    <a:pt x="358190" y="251866"/>
                  </a:lnTo>
                  <a:lnTo>
                    <a:pt x="352539" y="257898"/>
                  </a:lnTo>
                  <a:lnTo>
                    <a:pt x="352526" y="315683"/>
                  </a:lnTo>
                  <a:lnTo>
                    <a:pt x="320421" y="315671"/>
                  </a:lnTo>
                  <a:lnTo>
                    <a:pt x="314756" y="309638"/>
                  </a:lnTo>
                  <a:lnTo>
                    <a:pt x="314756" y="154355"/>
                  </a:lnTo>
                  <a:lnTo>
                    <a:pt x="309880" y="128547"/>
                  </a:lnTo>
                  <a:lnTo>
                    <a:pt x="296591" y="107292"/>
                  </a:lnTo>
                  <a:lnTo>
                    <a:pt x="276893" y="92776"/>
                  </a:lnTo>
                  <a:lnTo>
                    <a:pt x="252793" y="87185"/>
                  </a:lnTo>
                  <a:lnTo>
                    <a:pt x="78689" y="83959"/>
                  </a:lnTo>
                  <a:lnTo>
                    <a:pt x="78689" y="50368"/>
                  </a:lnTo>
                  <a:lnTo>
                    <a:pt x="289585" y="46443"/>
                  </a:lnTo>
                  <a:lnTo>
                    <a:pt x="289585" y="0"/>
                  </a:lnTo>
                  <a:lnTo>
                    <a:pt x="283273" y="0"/>
                  </a:lnTo>
                  <a:lnTo>
                    <a:pt x="283273" y="30226"/>
                  </a:lnTo>
                  <a:lnTo>
                    <a:pt x="0" y="302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5167401" y="5624194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396595" y="251866"/>
                  </a:moveTo>
                  <a:lnTo>
                    <a:pt x="403529" y="251866"/>
                  </a:lnTo>
                  <a:lnTo>
                    <a:pt x="409181" y="245833"/>
                  </a:lnTo>
                  <a:lnTo>
                    <a:pt x="409181" y="238442"/>
                  </a:lnTo>
                  <a:lnTo>
                    <a:pt x="409193" y="214922"/>
                  </a:lnTo>
                  <a:lnTo>
                    <a:pt x="409193" y="207530"/>
                  </a:lnTo>
                  <a:lnTo>
                    <a:pt x="414845" y="201498"/>
                  </a:lnTo>
                  <a:lnTo>
                    <a:pt x="421779" y="201498"/>
                  </a:lnTo>
                  <a:lnTo>
                    <a:pt x="423049" y="201498"/>
                  </a:lnTo>
                  <a:lnTo>
                    <a:pt x="440664" y="201498"/>
                  </a:lnTo>
                  <a:lnTo>
                    <a:pt x="440664" y="250520"/>
                  </a:lnTo>
                  <a:lnTo>
                    <a:pt x="440664" y="256552"/>
                  </a:lnTo>
                  <a:lnTo>
                    <a:pt x="436727" y="261962"/>
                  </a:lnTo>
                  <a:lnTo>
                    <a:pt x="431266" y="263512"/>
                  </a:lnTo>
                  <a:lnTo>
                    <a:pt x="373354" y="280085"/>
                  </a:lnTo>
                  <a:lnTo>
                    <a:pt x="368592" y="281432"/>
                  </a:lnTo>
                  <a:lnTo>
                    <a:pt x="365125" y="286194"/>
                  </a:lnTo>
                  <a:lnTo>
                    <a:pt x="365125" y="291515"/>
                  </a:lnTo>
                  <a:lnTo>
                    <a:pt x="365125" y="297484"/>
                  </a:lnTo>
                  <a:lnTo>
                    <a:pt x="369417" y="302577"/>
                  </a:lnTo>
                  <a:lnTo>
                    <a:pt x="374929" y="303276"/>
                  </a:lnTo>
                  <a:lnTo>
                    <a:pt x="431228" y="310362"/>
                  </a:lnTo>
                  <a:lnTo>
                    <a:pt x="431228" y="328079"/>
                  </a:lnTo>
                  <a:lnTo>
                    <a:pt x="418630" y="335826"/>
                  </a:lnTo>
                  <a:lnTo>
                    <a:pt x="365125" y="329107"/>
                  </a:lnTo>
                  <a:lnTo>
                    <a:pt x="308470" y="329107"/>
                  </a:lnTo>
                  <a:lnTo>
                    <a:pt x="301536" y="329107"/>
                  </a:lnTo>
                  <a:lnTo>
                    <a:pt x="295884" y="323075"/>
                  </a:lnTo>
                  <a:lnTo>
                    <a:pt x="295884" y="315683"/>
                  </a:lnTo>
                  <a:lnTo>
                    <a:pt x="295871" y="147764"/>
                  </a:lnTo>
                  <a:lnTo>
                    <a:pt x="295871" y="140360"/>
                  </a:lnTo>
                  <a:lnTo>
                    <a:pt x="290220" y="134327"/>
                  </a:lnTo>
                  <a:lnTo>
                    <a:pt x="283286" y="134327"/>
                  </a:lnTo>
                  <a:lnTo>
                    <a:pt x="232917" y="134327"/>
                  </a:lnTo>
                  <a:lnTo>
                    <a:pt x="143954" y="151117"/>
                  </a:lnTo>
                  <a:lnTo>
                    <a:pt x="135343" y="151117"/>
                  </a:lnTo>
                  <a:lnTo>
                    <a:pt x="133438" y="127800"/>
                  </a:lnTo>
                  <a:lnTo>
                    <a:pt x="163487" y="124980"/>
                  </a:lnTo>
                  <a:lnTo>
                    <a:pt x="165252" y="124980"/>
                  </a:lnTo>
                  <a:lnTo>
                    <a:pt x="166814" y="123291"/>
                  </a:lnTo>
                  <a:lnTo>
                    <a:pt x="166814" y="121246"/>
                  </a:lnTo>
                  <a:lnTo>
                    <a:pt x="166814" y="119202"/>
                  </a:lnTo>
                  <a:lnTo>
                    <a:pt x="165252" y="117538"/>
                  </a:lnTo>
                  <a:lnTo>
                    <a:pt x="163334" y="117538"/>
                  </a:lnTo>
                  <a:lnTo>
                    <a:pt x="110159" y="117538"/>
                  </a:lnTo>
                  <a:lnTo>
                    <a:pt x="51435" y="134327"/>
                  </a:lnTo>
                  <a:lnTo>
                    <a:pt x="0" y="134327"/>
                  </a:lnTo>
                  <a:lnTo>
                    <a:pt x="0" y="30226"/>
                  </a:lnTo>
                  <a:lnTo>
                    <a:pt x="283273" y="30226"/>
                  </a:lnTo>
                  <a:lnTo>
                    <a:pt x="283273" y="0"/>
                  </a:lnTo>
                  <a:lnTo>
                    <a:pt x="289585" y="0"/>
                  </a:lnTo>
                  <a:lnTo>
                    <a:pt x="289585" y="46443"/>
                  </a:lnTo>
                  <a:lnTo>
                    <a:pt x="78689" y="50368"/>
                  </a:lnTo>
                  <a:lnTo>
                    <a:pt x="78689" y="83959"/>
                  </a:lnTo>
                  <a:lnTo>
                    <a:pt x="252793" y="87185"/>
                  </a:lnTo>
                  <a:lnTo>
                    <a:pt x="296591" y="107292"/>
                  </a:lnTo>
                  <a:lnTo>
                    <a:pt x="314756" y="154355"/>
                  </a:lnTo>
                  <a:lnTo>
                    <a:pt x="314756" y="302247"/>
                  </a:lnTo>
                  <a:lnTo>
                    <a:pt x="314756" y="309638"/>
                  </a:lnTo>
                  <a:lnTo>
                    <a:pt x="320421" y="315671"/>
                  </a:lnTo>
                  <a:lnTo>
                    <a:pt x="327355" y="315671"/>
                  </a:lnTo>
                  <a:lnTo>
                    <a:pt x="352526" y="315683"/>
                  </a:lnTo>
                  <a:lnTo>
                    <a:pt x="352539" y="265303"/>
                  </a:lnTo>
                  <a:lnTo>
                    <a:pt x="352539" y="257898"/>
                  </a:lnTo>
                  <a:lnTo>
                    <a:pt x="358190" y="251866"/>
                  </a:lnTo>
                  <a:lnTo>
                    <a:pt x="365125" y="251866"/>
                  </a:lnTo>
                  <a:lnTo>
                    <a:pt x="396595" y="2518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7" name="object 567"/>
          <p:cNvGrpSpPr/>
          <p:nvPr/>
        </p:nvGrpSpPr>
        <p:grpSpPr>
          <a:xfrm>
            <a:off x="5175897" y="2884716"/>
            <a:ext cx="373380" cy="327025"/>
            <a:chOff x="5175897" y="2884716"/>
            <a:chExt cx="373380" cy="327025"/>
          </a:xfrm>
        </p:grpSpPr>
        <p:sp>
          <p:nvSpPr>
            <p:cNvPr id="568" name="object 568"/>
            <p:cNvSpPr/>
            <p:nvPr/>
          </p:nvSpPr>
          <p:spPr>
            <a:xfrm>
              <a:off x="5181295" y="2890113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30">
                  <a:moveTo>
                    <a:pt x="0" y="231724"/>
                  </a:moveTo>
                  <a:lnTo>
                    <a:pt x="0" y="265303"/>
                  </a:lnTo>
                  <a:lnTo>
                    <a:pt x="210883" y="269227"/>
                  </a:lnTo>
                  <a:lnTo>
                    <a:pt x="210883" y="315683"/>
                  </a:lnTo>
                  <a:lnTo>
                    <a:pt x="330492" y="315683"/>
                  </a:lnTo>
                  <a:lnTo>
                    <a:pt x="330492" y="223316"/>
                  </a:lnTo>
                  <a:lnTo>
                    <a:pt x="361975" y="189737"/>
                  </a:lnTo>
                  <a:lnTo>
                    <a:pt x="361975" y="114185"/>
                  </a:lnTo>
                  <a:lnTo>
                    <a:pt x="336156" y="114185"/>
                  </a:lnTo>
                  <a:lnTo>
                    <a:pt x="330504" y="108153"/>
                  </a:lnTo>
                  <a:lnTo>
                    <a:pt x="330492" y="69837"/>
                  </a:lnTo>
                  <a:lnTo>
                    <a:pt x="324840" y="63817"/>
                  </a:lnTo>
                  <a:lnTo>
                    <a:pt x="279488" y="63804"/>
                  </a:lnTo>
                  <a:lnTo>
                    <a:pt x="273837" y="57772"/>
                  </a:lnTo>
                  <a:lnTo>
                    <a:pt x="273837" y="0"/>
                  </a:lnTo>
                  <a:lnTo>
                    <a:pt x="241719" y="0"/>
                  </a:lnTo>
                  <a:lnTo>
                    <a:pt x="236067" y="6032"/>
                  </a:lnTo>
                  <a:lnTo>
                    <a:pt x="236067" y="161315"/>
                  </a:lnTo>
                  <a:lnTo>
                    <a:pt x="231191" y="187125"/>
                  </a:lnTo>
                  <a:lnTo>
                    <a:pt x="217900" y="208383"/>
                  </a:lnTo>
                  <a:lnTo>
                    <a:pt x="198198" y="222899"/>
                  </a:lnTo>
                  <a:lnTo>
                    <a:pt x="174091" y="228485"/>
                  </a:lnTo>
                  <a:lnTo>
                    <a:pt x="0" y="23172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5181295" y="2890113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30">
                  <a:moveTo>
                    <a:pt x="330492" y="315683"/>
                  </a:moveTo>
                  <a:lnTo>
                    <a:pt x="210883" y="315683"/>
                  </a:lnTo>
                  <a:lnTo>
                    <a:pt x="210883" y="269227"/>
                  </a:lnTo>
                  <a:lnTo>
                    <a:pt x="0" y="265303"/>
                  </a:lnTo>
                  <a:lnTo>
                    <a:pt x="0" y="231724"/>
                  </a:lnTo>
                  <a:lnTo>
                    <a:pt x="174091" y="228485"/>
                  </a:lnTo>
                  <a:lnTo>
                    <a:pt x="198198" y="222899"/>
                  </a:lnTo>
                  <a:lnTo>
                    <a:pt x="217900" y="208383"/>
                  </a:lnTo>
                  <a:lnTo>
                    <a:pt x="231191" y="187125"/>
                  </a:lnTo>
                  <a:lnTo>
                    <a:pt x="236067" y="161315"/>
                  </a:lnTo>
                  <a:lnTo>
                    <a:pt x="236067" y="13436"/>
                  </a:lnTo>
                  <a:lnTo>
                    <a:pt x="236067" y="6032"/>
                  </a:lnTo>
                  <a:lnTo>
                    <a:pt x="241719" y="0"/>
                  </a:lnTo>
                  <a:lnTo>
                    <a:pt x="248653" y="0"/>
                  </a:lnTo>
                  <a:lnTo>
                    <a:pt x="273837" y="0"/>
                  </a:lnTo>
                  <a:lnTo>
                    <a:pt x="273837" y="50380"/>
                  </a:lnTo>
                  <a:lnTo>
                    <a:pt x="273837" y="57772"/>
                  </a:lnTo>
                  <a:lnTo>
                    <a:pt x="279488" y="63804"/>
                  </a:lnTo>
                  <a:lnTo>
                    <a:pt x="286423" y="63804"/>
                  </a:lnTo>
                  <a:lnTo>
                    <a:pt x="317906" y="63817"/>
                  </a:lnTo>
                  <a:lnTo>
                    <a:pt x="324840" y="63817"/>
                  </a:lnTo>
                  <a:lnTo>
                    <a:pt x="330492" y="69837"/>
                  </a:lnTo>
                  <a:lnTo>
                    <a:pt x="330492" y="77241"/>
                  </a:lnTo>
                  <a:lnTo>
                    <a:pt x="330504" y="100749"/>
                  </a:lnTo>
                  <a:lnTo>
                    <a:pt x="330504" y="108153"/>
                  </a:lnTo>
                  <a:lnTo>
                    <a:pt x="336156" y="114185"/>
                  </a:lnTo>
                  <a:lnTo>
                    <a:pt x="343090" y="114185"/>
                  </a:lnTo>
                  <a:lnTo>
                    <a:pt x="344360" y="114185"/>
                  </a:lnTo>
                  <a:lnTo>
                    <a:pt x="361975" y="114185"/>
                  </a:lnTo>
                  <a:lnTo>
                    <a:pt x="361975" y="189737"/>
                  </a:lnTo>
                  <a:lnTo>
                    <a:pt x="330492" y="223316"/>
                  </a:lnTo>
                  <a:lnTo>
                    <a:pt x="330492" y="3156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0" name="object 570"/>
          <p:cNvGrpSpPr/>
          <p:nvPr/>
        </p:nvGrpSpPr>
        <p:grpSpPr>
          <a:xfrm>
            <a:off x="5240693" y="5168125"/>
            <a:ext cx="373380" cy="327025"/>
            <a:chOff x="5240693" y="5168125"/>
            <a:chExt cx="373380" cy="327025"/>
          </a:xfrm>
        </p:grpSpPr>
        <p:sp>
          <p:nvSpPr>
            <p:cNvPr id="571" name="object 571"/>
            <p:cNvSpPr/>
            <p:nvPr/>
          </p:nvSpPr>
          <p:spPr>
            <a:xfrm>
              <a:off x="5246090" y="5173522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29">
                  <a:moveTo>
                    <a:pt x="0" y="231724"/>
                  </a:moveTo>
                  <a:lnTo>
                    <a:pt x="0" y="265303"/>
                  </a:lnTo>
                  <a:lnTo>
                    <a:pt x="210896" y="269227"/>
                  </a:lnTo>
                  <a:lnTo>
                    <a:pt x="210896" y="315683"/>
                  </a:lnTo>
                  <a:lnTo>
                    <a:pt x="330504" y="315683"/>
                  </a:lnTo>
                  <a:lnTo>
                    <a:pt x="330504" y="223316"/>
                  </a:lnTo>
                  <a:lnTo>
                    <a:pt x="361975" y="189738"/>
                  </a:lnTo>
                  <a:lnTo>
                    <a:pt x="361975" y="114185"/>
                  </a:lnTo>
                  <a:lnTo>
                    <a:pt x="336156" y="114185"/>
                  </a:lnTo>
                  <a:lnTo>
                    <a:pt x="330504" y="108153"/>
                  </a:lnTo>
                  <a:lnTo>
                    <a:pt x="330492" y="69850"/>
                  </a:lnTo>
                  <a:lnTo>
                    <a:pt x="324840" y="63817"/>
                  </a:lnTo>
                  <a:lnTo>
                    <a:pt x="279501" y="63804"/>
                  </a:lnTo>
                  <a:lnTo>
                    <a:pt x="273850" y="57772"/>
                  </a:lnTo>
                  <a:lnTo>
                    <a:pt x="273837" y="0"/>
                  </a:lnTo>
                  <a:lnTo>
                    <a:pt x="241731" y="12"/>
                  </a:lnTo>
                  <a:lnTo>
                    <a:pt x="236067" y="6032"/>
                  </a:lnTo>
                  <a:lnTo>
                    <a:pt x="236067" y="161328"/>
                  </a:lnTo>
                  <a:lnTo>
                    <a:pt x="231191" y="187130"/>
                  </a:lnTo>
                  <a:lnTo>
                    <a:pt x="217901" y="208384"/>
                  </a:lnTo>
                  <a:lnTo>
                    <a:pt x="198203" y="222900"/>
                  </a:lnTo>
                  <a:lnTo>
                    <a:pt x="174104" y="228485"/>
                  </a:lnTo>
                  <a:lnTo>
                    <a:pt x="0" y="23172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5246090" y="5173522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29">
                  <a:moveTo>
                    <a:pt x="330504" y="315683"/>
                  </a:moveTo>
                  <a:lnTo>
                    <a:pt x="210896" y="315683"/>
                  </a:lnTo>
                  <a:lnTo>
                    <a:pt x="210896" y="269227"/>
                  </a:lnTo>
                  <a:lnTo>
                    <a:pt x="0" y="265303"/>
                  </a:lnTo>
                  <a:lnTo>
                    <a:pt x="0" y="231724"/>
                  </a:lnTo>
                  <a:lnTo>
                    <a:pt x="174104" y="228485"/>
                  </a:lnTo>
                  <a:lnTo>
                    <a:pt x="198203" y="222900"/>
                  </a:lnTo>
                  <a:lnTo>
                    <a:pt x="217901" y="208384"/>
                  </a:lnTo>
                  <a:lnTo>
                    <a:pt x="231191" y="187130"/>
                  </a:lnTo>
                  <a:lnTo>
                    <a:pt x="236067" y="161328"/>
                  </a:lnTo>
                  <a:lnTo>
                    <a:pt x="236067" y="13436"/>
                  </a:lnTo>
                  <a:lnTo>
                    <a:pt x="236067" y="6032"/>
                  </a:lnTo>
                  <a:lnTo>
                    <a:pt x="241731" y="12"/>
                  </a:lnTo>
                  <a:lnTo>
                    <a:pt x="248666" y="12"/>
                  </a:lnTo>
                  <a:lnTo>
                    <a:pt x="273837" y="0"/>
                  </a:lnTo>
                  <a:lnTo>
                    <a:pt x="273850" y="50380"/>
                  </a:lnTo>
                  <a:lnTo>
                    <a:pt x="273850" y="57772"/>
                  </a:lnTo>
                  <a:lnTo>
                    <a:pt x="279501" y="63804"/>
                  </a:lnTo>
                  <a:lnTo>
                    <a:pt x="286435" y="63804"/>
                  </a:lnTo>
                  <a:lnTo>
                    <a:pt x="317906" y="63817"/>
                  </a:lnTo>
                  <a:lnTo>
                    <a:pt x="324840" y="63817"/>
                  </a:lnTo>
                  <a:lnTo>
                    <a:pt x="330492" y="69850"/>
                  </a:lnTo>
                  <a:lnTo>
                    <a:pt x="330492" y="77241"/>
                  </a:lnTo>
                  <a:lnTo>
                    <a:pt x="330504" y="100749"/>
                  </a:lnTo>
                  <a:lnTo>
                    <a:pt x="330504" y="108153"/>
                  </a:lnTo>
                  <a:lnTo>
                    <a:pt x="336156" y="114185"/>
                  </a:lnTo>
                  <a:lnTo>
                    <a:pt x="343090" y="114185"/>
                  </a:lnTo>
                  <a:lnTo>
                    <a:pt x="344360" y="114185"/>
                  </a:lnTo>
                  <a:lnTo>
                    <a:pt x="361975" y="114185"/>
                  </a:lnTo>
                  <a:lnTo>
                    <a:pt x="361975" y="189738"/>
                  </a:lnTo>
                  <a:lnTo>
                    <a:pt x="330504" y="223316"/>
                  </a:lnTo>
                  <a:lnTo>
                    <a:pt x="330504" y="3156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3" name="object 573"/>
          <p:cNvGrpSpPr/>
          <p:nvPr/>
        </p:nvGrpSpPr>
        <p:grpSpPr>
          <a:xfrm>
            <a:off x="5175897" y="3335388"/>
            <a:ext cx="373380" cy="327025"/>
            <a:chOff x="5175897" y="3335388"/>
            <a:chExt cx="373380" cy="327025"/>
          </a:xfrm>
        </p:grpSpPr>
        <p:sp>
          <p:nvSpPr>
            <p:cNvPr id="574" name="object 574"/>
            <p:cNvSpPr/>
            <p:nvPr/>
          </p:nvSpPr>
          <p:spPr>
            <a:xfrm>
              <a:off x="5181295" y="3340785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29">
                  <a:moveTo>
                    <a:pt x="0" y="50368"/>
                  </a:moveTo>
                  <a:lnTo>
                    <a:pt x="0" y="83959"/>
                  </a:lnTo>
                  <a:lnTo>
                    <a:pt x="174091" y="87185"/>
                  </a:lnTo>
                  <a:lnTo>
                    <a:pt x="198198" y="92776"/>
                  </a:lnTo>
                  <a:lnTo>
                    <a:pt x="217900" y="107292"/>
                  </a:lnTo>
                  <a:lnTo>
                    <a:pt x="231191" y="128547"/>
                  </a:lnTo>
                  <a:lnTo>
                    <a:pt x="236067" y="154355"/>
                  </a:lnTo>
                  <a:lnTo>
                    <a:pt x="236067" y="309638"/>
                  </a:lnTo>
                  <a:lnTo>
                    <a:pt x="241719" y="315671"/>
                  </a:lnTo>
                  <a:lnTo>
                    <a:pt x="273837" y="315683"/>
                  </a:lnTo>
                  <a:lnTo>
                    <a:pt x="273837" y="257898"/>
                  </a:lnTo>
                  <a:lnTo>
                    <a:pt x="279488" y="251866"/>
                  </a:lnTo>
                  <a:lnTo>
                    <a:pt x="324840" y="251866"/>
                  </a:lnTo>
                  <a:lnTo>
                    <a:pt x="330492" y="245833"/>
                  </a:lnTo>
                  <a:lnTo>
                    <a:pt x="330504" y="207530"/>
                  </a:lnTo>
                  <a:lnTo>
                    <a:pt x="336156" y="201498"/>
                  </a:lnTo>
                  <a:lnTo>
                    <a:pt x="361975" y="201498"/>
                  </a:lnTo>
                  <a:lnTo>
                    <a:pt x="361975" y="125933"/>
                  </a:lnTo>
                  <a:lnTo>
                    <a:pt x="330492" y="92354"/>
                  </a:lnTo>
                  <a:lnTo>
                    <a:pt x="330492" y="0"/>
                  </a:lnTo>
                  <a:lnTo>
                    <a:pt x="210883" y="0"/>
                  </a:lnTo>
                  <a:lnTo>
                    <a:pt x="210883" y="46443"/>
                  </a:lnTo>
                  <a:lnTo>
                    <a:pt x="0" y="5036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5181295" y="3340785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29">
                  <a:moveTo>
                    <a:pt x="330492" y="0"/>
                  </a:moveTo>
                  <a:lnTo>
                    <a:pt x="210883" y="0"/>
                  </a:lnTo>
                  <a:lnTo>
                    <a:pt x="210883" y="46443"/>
                  </a:lnTo>
                  <a:lnTo>
                    <a:pt x="0" y="50368"/>
                  </a:lnTo>
                  <a:lnTo>
                    <a:pt x="0" y="83959"/>
                  </a:lnTo>
                  <a:lnTo>
                    <a:pt x="174091" y="87185"/>
                  </a:lnTo>
                  <a:lnTo>
                    <a:pt x="198198" y="92776"/>
                  </a:lnTo>
                  <a:lnTo>
                    <a:pt x="217900" y="107292"/>
                  </a:lnTo>
                  <a:lnTo>
                    <a:pt x="231191" y="128547"/>
                  </a:lnTo>
                  <a:lnTo>
                    <a:pt x="236067" y="154355"/>
                  </a:lnTo>
                  <a:lnTo>
                    <a:pt x="236067" y="302234"/>
                  </a:lnTo>
                  <a:lnTo>
                    <a:pt x="236067" y="309638"/>
                  </a:lnTo>
                  <a:lnTo>
                    <a:pt x="241719" y="315671"/>
                  </a:lnTo>
                  <a:lnTo>
                    <a:pt x="248653" y="315671"/>
                  </a:lnTo>
                  <a:lnTo>
                    <a:pt x="273837" y="315683"/>
                  </a:lnTo>
                  <a:lnTo>
                    <a:pt x="273837" y="265303"/>
                  </a:lnTo>
                  <a:lnTo>
                    <a:pt x="273837" y="257898"/>
                  </a:lnTo>
                  <a:lnTo>
                    <a:pt x="279488" y="251866"/>
                  </a:lnTo>
                  <a:lnTo>
                    <a:pt x="286423" y="251866"/>
                  </a:lnTo>
                  <a:lnTo>
                    <a:pt x="317906" y="251866"/>
                  </a:lnTo>
                  <a:lnTo>
                    <a:pt x="324840" y="251866"/>
                  </a:lnTo>
                  <a:lnTo>
                    <a:pt x="330492" y="245833"/>
                  </a:lnTo>
                  <a:lnTo>
                    <a:pt x="330492" y="238429"/>
                  </a:lnTo>
                  <a:lnTo>
                    <a:pt x="330504" y="214922"/>
                  </a:lnTo>
                  <a:lnTo>
                    <a:pt x="330504" y="207530"/>
                  </a:lnTo>
                  <a:lnTo>
                    <a:pt x="336156" y="201498"/>
                  </a:lnTo>
                  <a:lnTo>
                    <a:pt x="343090" y="201498"/>
                  </a:lnTo>
                  <a:lnTo>
                    <a:pt x="344360" y="201498"/>
                  </a:lnTo>
                  <a:lnTo>
                    <a:pt x="361975" y="201498"/>
                  </a:lnTo>
                  <a:lnTo>
                    <a:pt x="361975" y="125933"/>
                  </a:lnTo>
                  <a:lnTo>
                    <a:pt x="330492" y="92354"/>
                  </a:lnTo>
                  <a:lnTo>
                    <a:pt x="33049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6" name="object 576"/>
          <p:cNvGrpSpPr/>
          <p:nvPr/>
        </p:nvGrpSpPr>
        <p:grpSpPr>
          <a:xfrm>
            <a:off x="5240693" y="5618797"/>
            <a:ext cx="373380" cy="327025"/>
            <a:chOff x="5240693" y="5618797"/>
            <a:chExt cx="373380" cy="327025"/>
          </a:xfrm>
        </p:grpSpPr>
        <p:sp>
          <p:nvSpPr>
            <p:cNvPr id="577" name="object 577"/>
            <p:cNvSpPr/>
            <p:nvPr/>
          </p:nvSpPr>
          <p:spPr>
            <a:xfrm>
              <a:off x="5246090" y="5624194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29">
                  <a:moveTo>
                    <a:pt x="0" y="50368"/>
                  </a:moveTo>
                  <a:lnTo>
                    <a:pt x="0" y="83959"/>
                  </a:lnTo>
                  <a:lnTo>
                    <a:pt x="174104" y="87185"/>
                  </a:lnTo>
                  <a:lnTo>
                    <a:pt x="198203" y="92776"/>
                  </a:lnTo>
                  <a:lnTo>
                    <a:pt x="217901" y="107292"/>
                  </a:lnTo>
                  <a:lnTo>
                    <a:pt x="231191" y="128547"/>
                  </a:lnTo>
                  <a:lnTo>
                    <a:pt x="236067" y="154355"/>
                  </a:lnTo>
                  <a:lnTo>
                    <a:pt x="236067" y="309638"/>
                  </a:lnTo>
                  <a:lnTo>
                    <a:pt x="241731" y="315671"/>
                  </a:lnTo>
                  <a:lnTo>
                    <a:pt x="273837" y="315683"/>
                  </a:lnTo>
                  <a:lnTo>
                    <a:pt x="273850" y="257898"/>
                  </a:lnTo>
                  <a:lnTo>
                    <a:pt x="279501" y="251866"/>
                  </a:lnTo>
                  <a:lnTo>
                    <a:pt x="324840" y="251866"/>
                  </a:lnTo>
                  <a:lnTo>
                    <a:pt x="330492" y="245833"/>
                  </a:lnTo>
                  <a:lnTo>
                    <a:pt x="330504" y="207530"/>
                  </a:lnTo>
                  <a:lnTo>
                    <a:pt x="336156" y="201498"/>
                  </a:lnTo>
                  <a:lnTo>
                    <a:pt x="361975" y="201498"/>
                  </a:lnTo>
                  <a:lnTo>
                    <a:pt x="361975" y="125933"/>
                  </a:lnTo>
                  <a:lnTo>
                    <a:pt x="330504" y="92354"/>
                  </a:lnTo>
                  <a:lnTo>
                    <a:pt x="330504" y="0"/>
                  </a:lnTo>
                  <a:lnTo>
                    <a:pt x="210896" y="0"/>
                  </a:lnTo>
                  <a:lnTo>
                    <a:pt x="210896" y="46443"/>
                  </a:lnTo>
                  <a:lnTo>
                    <a:pt x="0" y="5036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5246090" y="5624194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29">
                  <a:moveTo>
                    <a:pt x="330504" y="0"/>
                  </a:moveTo>
                  <a:lnTo>
                    <a:pt x="210896" y="0"/>
                  </a:lnTo>
                  <a:lnTo>
                    <a:pt x="210896" y="46443"/>
                  </a:lnTo>
                  <a:lnTo>
                    <a:pt x="0" y="50368"/>
                  </a:lnTo>
                  <a:lnTo>
                    <a:pt x="0" y="83959"/>
                  </a:lnTo>
                  <a:lnTo>
                    <a:pt x="174104" y="87185"/>
                  </a:lnTo>
                  <a:lnTo>
                    <a:pt x="198203" y="92776"/>
                  </a:lnTo>
                  <a:lnTo>
                    <a:pt x="217901" y="107292"/>
                  </a:lnTo>
                  <a:lnTo>
                    <a:pt x="231191" y="128547"/>
                  </a:lnTo>
                  <a:lnTo>
                    <a:pt x="236067" y="154355"/>
                  </a:lnTo>
                  <a:lnTo>
                    <a:pt x="236067" y="302247"/>
                  </a:lnTo>
                  <a:lnTo>
                    <a:pt x="236067" y="309638"/>
                  </a:lnTo>
                  <a:lnTo>
                    <a:pt x="241731" y="315671"/>
                  </a:lnTo>
                  <a:lnTo>
                    <a:pt x="248666" y="315671"/>
                  </a:lnTo>
                  <a:lnTo>
                    <a:pt x="273837" y="315683"/>
                  </a:lnTo>
                  <a:lnTo>
                    <a:pt x="273850" y="265303"/>
                  </a:lnTo>
                  <a:lnTo>
                    <a:pt x="273850" y="257898"/>
                  </a:lnTo>
                  <a:lnTo>
                    <a:pt x="279501" y="251866"/>
                  </a:lnTo>
                  <a:lnTo>
                    <a:pt x="286435" y="251866"/>
                  </a:lnTo>
                  <a:lnTo>
                    <a:pt x="317906" y="251866"/>
                  </a:lnTo>
                  <a:lnTo>
                    <a:pt x="324840" y="251866"/>
                  </a:lnTo>
                  <a:lnTo>
                    <a:pt x="330492" y="245833"/>
                  </a:lnTo>
                  <a:lnTo>
                    <a:pt x="330492" y="238442"/>
                  </a:lnTo>
                  <a:lnTo>
                    <a:pt x="330504" y="214922"/>
                  </a:lnTo>
                  <a:lnTo>
                    <a:pt x="330504" y="207530"/>
                  </a:lnTo>
                  <a:lnTo>
                    <a:pt x="336156" y="201498"/>
                  </a:lnTo>
                  <a:lnTo>
                    <a:pt x="343090" y="201498"/>
                  </a:lnTo>
                  <a:lnTo>
                    <a:pt x="344360" y="201498"/>
                  </a:lnTo>
                  <a:lnTo>
                    <a:pt x="361975" y="201498"/>
                  </a:lnTo>
                  <a:lnTo>
                    <a:pt x="361975" y="125933"/>
                  </a:lnTo>
                  <a:lnTo>
                    <a:pt x="330504" y="92354"/>
                  </a:lnTo>
                  <a:lnTo>
                    <a:pt x="33050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579" name="object 579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4426762" y="3338741"/>
            <a:ext cx="139839" cy="158559"/>
          </a:xfrm>
          <a:prstGeom prst="rect">
            <a:avLst/>
          </a:prstGeom>
        </p:spPr>
      </p:pic>
      <p:pic>
        <p:nvPicPr>
          <p:cNvPr id="580" name="object 580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491558" y="5622163"/>
            <a:ext cx="139839" cy="158559"/>
          </a:xfrm>
          <a:prstGeom prst="rect">
            <a:avLst/>
          </a:prstGeom>
        </p:spPr>
      </p:pic>
      <p:pic>
        <p:nvPicPr>
          <p:cNvPr id="581" name="object 581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426762" y="3049270"/>
            <a:ext cx="139839" cy="158559"/>
          </a:xfrm>
          <a:prstGeom prst="rect">
            <a:avLst/>
          </a:prstGeom>
        </p:spPr>
      </p:pic>
      <p:pic>
        <p:nvPicPr>
          <p:cNvPr id="582" name="object 582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4491558" y="5332679"/>
            <a:ext cx="139839" cy="158559"/>
          </a:xfrm>
          <a:prstGeom prst="rect">
            <a:avLst/>
          </a:prstGeom>
        </p:spPr>
      </p:pic>
      <p:grpSp>
        <p:nvGrpSpPr>
          <p:cNvPr id="583" name="object 583"/>
          <p:cNvGrpSpPr/>
          <p:nvPr/>
        </p:nvGrpSpPr>
        <p:grpSpPr>
          <a:xfrm>
            <a:off x="5072202" y="3155060"/>
            <a:ext cx="34925" cy="236854"/>
            <a:chOff x="5072202" y="3155060"/>
            <a:chExt cx="34925" cy="236854"/>
          </a:xfrm>
        </p:grpSpPr>
        <p:sp>
          <p:nvSpPr>
            <p:cNvPr id="584" name="object 584"/>
            <p:cNvSpPr/>
            <p:nvPr/>
          </p:nvSpPr>
          <p:spPr>
            <a:xfrm>
              <a:off x="5077599" y="338523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5077599" y="338435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5077599" y="338347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5077599" y="33825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5077599" y="338171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5077599" y="338082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5077599" y="337995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5077599" y="337906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5077599" y="33781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5077599" y="337731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5077599" y="337642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5077599" y="337554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5077599" y="337465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5077599" y="337378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5077599" y="337290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5077599" y="337201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5077599" y="33711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5077599" y="337024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5077599" y="336937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5077599" y="336849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5077599" y="336760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5077599" y="336673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5077599" y="336584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5077599" y="336496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5077599" y="336407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5077599" y="336320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5077599" y="336232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5077599" y="336143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5077599" y="335967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5077599" y="33587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5077599" y="335791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5077599" y="335702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5077599" y="335615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5077599" y="335526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5077599" y="33543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5077599" y="335351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5077599" y="335262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5077599" y="335174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5077599" y="335085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5077599" y="334998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5077599" y="334910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5077599" y="334821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5077599" y="33473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5077599" y="334644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5077599" y="334557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5077599" y="334469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5077599" y="334380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5077599" y="334204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5077599" y="334116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5077599" y="334027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5077599" y="333852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5077599" y="333763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5077599" y="333675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5077599" y="333499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5077599" y="333411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5077599" y="333322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5077599" y="333235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5077599" y="333146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5077599" y="33305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5077599" y="332971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5077599" y="332882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5077599" y="332794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5077599" y="332618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5077599" y="332530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5077599" y="332353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5077599" y="332265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5077599" y="332088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5077599" y="332000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5077599" y="331824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5077599" y="331736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5077599" y="331647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5077599" y="331560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5077599" y="331472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5077599" y="331383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5077599" y="331296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5077599" y="331207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5077599" y="33111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5077599" y="3309429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5077599" y="330766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5077599" y="33067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5077599" y="330591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5077599" y="330502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5077599" y="330414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5077599" y="330325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5077599" y="330238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5077599" y="330061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5077599" y="329973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5077599" y="329885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5077599" y="329797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5077599" y="329708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5077599" y="329533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5077599" y="329444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5077599" y="329356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5077599" y="329267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5077599" y="329180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5077599" y="3290036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5077599" y="328916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5077599" y="328827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5077599" y="32873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5077599" y="3285629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5077599" y="328475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5077599" y="328386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5077599" y="328298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5077599" y="328122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5077599" y="328034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5077599" y="327945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5077599" y="327769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5077599" y="3275939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5077599" y="327417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5077599" y="327240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5077599" y="327064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5077599" y="326889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5077599" y="326712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5077599" y="326623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5077599" y="326536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5077599" y="326359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5077599" y="326271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5077599" y="326182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5077599" y="326095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5077599" y="325918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5077599" y="325831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5077599" y="325742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5077599" y="325654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5077599" y="325478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5077599" y="325390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5077599" y="325301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5077599" y="325213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5077599" y="325125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5077599" y="3249497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5077599" y="324860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5077599" y="324773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5077599" y="324684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5077599" y="324596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5077599" y="324420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5077599" y="324332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5077599" y="324243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5077599" y="324156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5077599" y="324068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5077599" y="323979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5077599" y="323891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5077599" y="323715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5077599" y="323538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5077599" y="323451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5077599" y="323362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5077599" y="323274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5077599" y="323185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5077599" y="323098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5077599" y="323010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5077599" y="322921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5077599" y="322833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5077599" y="322657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5077599" y="322569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5077599" y="322393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5077599" y="322304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5077599" y="322129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5077599" y="322040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5077599" y="3218636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5077599" y="321776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5077599" y="321688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5077599" y="321599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5077599" y="321511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5077599" y="321423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5077599" y="321335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5077599" y="321246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5077599" y="321158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5077599" y="320982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5077599" y="320894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5077599" y="32080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5077599" y="320630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5077599" y="320541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5077599" y="320454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5077599" y="320277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5077599" y="320189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5077599" y="320100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5077599" y="320013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5077599" y="319924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5077599" y="319836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5077599" y="319749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5077599" y="319660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5077599" y="319572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5077599" y="319483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5077599" y="319396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5077599" y="319307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5077599" y="319219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5077599" y="319131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5077599" y="319043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5077599" y="318955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5077599" y="318866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5077599" y="318778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5077599" y="318691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5077599" y="3185147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5077599" y="31842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5077599" y="318338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5077599" y="318250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5077599" y="318161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5077599" y="318074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5077599" y="317985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5077599" y="317897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5077599" y="317809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5077599" y="317720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5077599" y="317633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5077599" y="317544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5077599" y="317456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5077599" y="317369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5077599" y="317280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5077599" y="317192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5077599" y="317103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5077599" y="317016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5077599" y="316927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5077599" y="316839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5077599" y="316751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5077599" y="316663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5077599" y="316575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5077599" y="316486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5077599" y="316398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5077599" y="316311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5077599" y="316222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5077599" y="316134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5077599" y="31604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5077599" y="3160458"/>
              <a:ext cx="24130" cy="226060"/>
            </a:xfrm>
            <a:custGeom>
              <a:avLst/>
              <a:gdLst/>
              <a:ahLst/>
              <a:cxnLst/>
              <a:rect l="l" t="t" r="r" b="b"/>
              <a:pathLst>
                <a:path w="24129" h="226060">
                  <a:moveTo>
                    <a:pt x="0" y="225653"/>
                  </a:moveTo>
                  <a:lnTo>
                    <a:pt x="23850" y="225653"/>
                  </a:lnTo>
                  <a:lnTo>
                    <a:pt x="23850" y="0"/>
                  </a:lnTo>
                  <a:lnTo>
                    <a:pt x="0" y="0"/>
                  </a:lnTo>
                  <a:lnTo>
                    <a:pt x="0" y="56419"/>
                  </a:lnTo>
                  <a:lnTo>
                    <a:pt x="0" y="112841"/>
                  </a:lnTo>
                  <a:lnTo>
                    <a:pt x="0" y="169255"/>
                  </a:lnTo>
                  <a:lnTo>
                    <a:pt x="0" y="22565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04" name="object 804"/>
          <p:cNvGrpSpPr/>
          <p:nvPr/>
        </p:nvGrpSpPr>
        <p:grpSpPr>
          <a:xfrm>
            <a:off x="5136997" y="5438470"/>
            <a:ext cx="34925" cy="236854"/>
            <a:chOff x="5136997" y="5438470"/>
            <a:chExt cx="34925" cy="236854"/>
          </a:xfrm>
        </p:grpSpPr>
        <p:sp>
          <p:nvSpPr>
            <p:cNvPr id="805" name="object 805"/>
            <p:cNvSpPr/>
            <p:nvPr/>
          </p:nvSpPr>
          <p:spPr>
            <a:xfrm>
              <a:off x="5142395" y="566865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5142395" y="566776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5142395" y="566689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5142395" y="566600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5142395" y="566512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5142395" y="56642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5142395" y="566336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5142395" y="566248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5142395" y="566159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5142395" y="566072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5142395" y="565983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5142395" y="565895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5142395" y="565807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5142395" y="565718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5142395" y="565631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5142395" y="565542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5142395" y="565454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5142395" y="565367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5142395" y="565278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5142395" y="565190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5142395" y="565101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5142395" y="565014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5142395" y="564926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5142395" y="564837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5142395" y="564749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5142395" y="564661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5142395" y="564573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5142395" y="56448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5142395" y="564309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5142395" y="564220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5142395" y="564132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5142395" y="564045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5142395" y="563956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5142395" y="563868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5142395" y="563779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5142395" y="563692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5142395" y="563604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5142395" y="563515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5142395" y="563427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5142395" y="563338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5142395" y="563251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5142395" y="563163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5142395" y="563074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5142395" y="562987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5142395" y="562898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5142395" y="562810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5142395" y="562723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5142395" y="562546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5142395" y="562457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5142395" y="562369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5142395" y="562193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5142395" y="56210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5142395" y="562016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5142395" y="561840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5142395" y="561752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5142395" y="561665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5142395" y="561576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5142395" y="561488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5142395" y="561399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5142395" y="561312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5142395" y="561224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5142395" y="561135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5142395" y="560959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5142395" y="560871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5142395" y="560694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5142395" y="560607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5142395" y="5604306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5142395" y="560343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5142395" y="560166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5142395" y="560077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5142395" y="559990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5142395" y="559902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5142395" y="559813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5142395" y="55972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5142395" y="559636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5142395" y="559549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5142395" y="559461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5142395" y="559285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5142395" y="5591086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5142395" y="559020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5142395" y="558932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5142395" y="558844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5142395" y="558755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5142395" y="558667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5142395" y="558579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5142395" y="5584037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5142395" y="558314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5142395" y="558227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5142395" y="558138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5142395" y="558050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5142395" y="557874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5142395" y="557786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5142395" y="557697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5142395" y="557610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5142395" y="557522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5142395" y="557345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5142395" y="557256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5142395" y="557169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5142395" y="557081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5142395" y="556905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5142395" y="556816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5142395" y="556728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5142395" y="556641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5142395" y="556464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5142395" y="556375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5142395" y="556287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5142395" y="556111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5142395" y="555934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5142395" y="5557596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5142395" y="555581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5142395" y="555406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5142395" y="555230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5142395" y="555053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5142395" y="55496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5142395" y="554876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5142395" y="554700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5142395" y="554612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5142395" y="554525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5142395" y="554436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5142395" y="5542597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5142395" y="554172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5142395" y="554084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5142395" y="553995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5142395" y="553819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5142395" y="553731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5142395" y="55364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5142395" y="553554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5142395" y="553467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5142395" y="5532907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5142395" y="553203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5142395" y="553114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5142395" y="553026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5142395" y="552937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5142395" y="552761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5142395" y="552673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5142395" y="552585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5142395" y="552497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5142395" y="552409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5142395" y="552320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5142395" y="552232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5142395" y="552056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5142395" y="5518797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5142395" y="551792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5142395" y="551704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5142395" y="551615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5142395" y="551527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5142395" y="551439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5142395" y="551351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5142395" y="55126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5142395" y="551174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5142395" y="550998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5142395" y="550910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5142395" y="550734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5142395" y="550646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5142395" y="550470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5142395" y="550382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5142395" y="5502059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5142395" y="550117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5142395" y="550029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5142395" y="549941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5142395" y="549852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5142395" y="549765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5142395" y="549676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5142395" y="54958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5142395" y="549501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5142395" y="549324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5142395" y="549235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5142395" y="549148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5142395" y="548971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5142395" y="54888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5142395" y="548794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5142395" y="548618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5142395" y="548530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5142395" y="548443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5142395" y="548354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5142395" y="548266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5142395" y="548177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5142395" y="548090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5142395" y="548002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5142395" y="547913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5142395" y="547825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5142395" y="547737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5142395" y="54764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5142395" y="547561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5142395" y="547472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5142395" y="547385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5142395" y="547296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5142395" y="54720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5142395" y="547121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5142395" y="547032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5142395" y="5468556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5142395" y="546768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5142395" y="546680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5142395" y="546591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5142395" y="54650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5142395" y="546414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5142395" y="546327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5142395" y="546239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5142395" y="546150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5142395" y="546063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5142395" y="545974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5142395" y="545886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5142395" y="545799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5142395" y="545710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5142395" y="545622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5142395" y="545533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5142395" y="545445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5142395" y="545358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5142395" y="54526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5142395" y="545181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5142395" y="545092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5142395" y="545005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5142395" y="544917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5142395" y="54482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5142395" y="544741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5142395" y="544652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5142395" y="544564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5142395" y="544475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5142395" y="544388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5142395" y="5443867"/>
              <a:ext cx="24130" cy="226060"/>
            </a:xfrm>
            <a:custGeom>
              <a:avLst/>
              <a:gdLst/>
              <a:ahLst/>
              <a:cxnLst/>
              <a:rect l="l" t="t" r="r" b="b"/>
              <a:pathLst>
                <a:path w="24129" h="226060">
                  <a:moveTo>
                    <a:pt x="0" y="225653"/>
                  </a:moveTo>
                  <a:lnTo>
                    <a:pt x="23850" y="225653"/>
                  </a:lnTo>
                  <a:lnTo>
                    <a:pt x="23850" y="0"/>
                  </a:lnTo>
                  <a:lnTo>
                    <a:pt x="0" y="0"/>
                  </a:lnTo>
                  <a:lnTo>
                    <a:pt x="0" y="56427"/>
                  </a:lnTo>
                  <a:lnTo>
                    <a:pt x="0" y="112850"/>
                  </a:lnTo>
                  <a:lnTo>
                    <a:pt x="0" y="169262"/>
                  </a:lnTo>
                  <a:lnTo>
                    <a:pt x="0" y="22565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25" name="object 1025"/>
          <p:cNvGrpSpPr/>
          <p:nvPr/>
        </p:nvGrpSpPr>
        <p:grpSpPr>
          <a:xfrm>
            <a:off x="5049481" y="3155060"/>
            <a:ext cx="33655" cy="236854"/>
            <a:chOff x="5049481" y="3155060"/>
            <a:chExt cx="33655" cy="236854"/>
          </a:xfrm>
        </p:grpSpPr>
        <p:sp>
          <p:nvSpPr>
            <p:cNvPr id="1026" name="object 1026"/>
            <p:cNvSpPr/>
            <p:nvPr/>
          </p:nvSpPr>
          <p:spPr>
            <a:xfrm>
              <a:off x="5077154" y="3385235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432" y="876"/>
                  </a:lnTo>
                  <a:lnTo>
                    <a:pt x="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5076721" y="338435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432" y="876"/>
                  </a:lnTo>
                  <a:lnTo>
                    <a:pt x="865" y="876"/>
                  </a:lnTo>
                  <a:lnTo>
                    <a:pt x="8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5076282" y="338347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432" y="876"/>
                  </a:lnTo>
                  <a:lnTo>
                    <a:pt x="1304" y="876"/>
                  </a:lnTo>
                  <a:lnTo>
                    <a:pt x="13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5075850" y="338259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432" y="876"/>
                  </a:lnTo>
                  <a:lnTo>
                    <a:pt x="1736" y="876"/>
                  </a:lnTo>
                  <a:lnTo>
                    <a:pt x="1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5075417" y="338171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432" y="876"/>
                  </a:lnTo>
                  <a:lnTo>
                    <a:pt x="2169" y="876"/>
                  </a:lnTo>
                  <a:lnTo>
                    <a:pt x="21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5074978" y="338082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432" y="876"/>
                  </a:lnTo>
                  <a:lnTo>
                    <a:pt x="2608" y="876"/>
                  </a:lnTo>
                  <a:lnTo>
                    <a:pt x="2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5074546" y="337995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432" y="876"/>
                  </a:lnTo>
                  <a:lnTo>
                    <a:pt x="3040" y="876"/>
                  </a:lnTo>
                  <a:lnTo>
                    <a:pt x="30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5074107" y="337906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432" y="876"/>
                  </a:lnTo>
                  <a:lnTo>
                    <a:pt x="3479" y="876"/>
                  </a:lnTo>
                  <a:lnTo>
                    <a:pt x="34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5073674" y="3378187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432" y="876"/>
                  </a:lnTo>
                  <a:lnTo>
                    <a:pt x="3912" y="876"/>
                  </a:lnTo>
                  <a:lnTo>
                    <a:pt x="39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5073242" y="337731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432" y="876"/>
                  </a:lnTo>
                  <a:lnTo>
                    <a:pt x="4344" y="876"/>
                  </a:lnTo>
                  <a:lnTo>
                    <a:pt x="4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5072803" y="337642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32" y="876"/>
                  </a:lnTo>
                  <a:lnTo>
                    <a:pt x="4783" y="876"/>
                  </a:lnTo>
                  <a:lnTo>
                    <a:pt x="4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5072370" y="337554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432" y="876"/>
                  </a:lnTo>
                  <a:lnTo>
                    <a:pt x="5216" y="876"/>
                  </a:lnTo>
                  <a:lnTo>
                    <a:pt x="52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5071931" y="3374656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432" y="876"/>
                  </a:lnTo>
                  <a:lnTo>
                    <a:pt x="5654" y="876"/>
                  </a:lnTo>
                  <a:lnTo>
                    <a:pt x="56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5071499" y="337378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432" y="876"/>
                  </a:lnTo>
                  <a:lnTo>
                    <a:pt x="6087" y="876"/>
                  </a:lnTo>
                  <a:lnTo>
                    <a:pt x="60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5071066" y="3372904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432" y="876"/>
                  </a:lnTo>
                  <a:lnTo>
                    <a:pt x="6520" y="876"/>
                  </a:lnTo>
                  <a:lnTo>
                    <a:pt x="6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5070627" y="3372015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432" y="876"/>
                  </a:lnTo>
                  <a:lnTo>
                    <a:pt x="6958" y="876"/>
                  </a:lnTo>
                  <a:lnTo>
                    <a:pt x="69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5070195" y="337113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432" y="876"/>
                  </a:lnTo>
                  <a:lnTo>
                    <a:pt x="7391" y="876"/>
                  </a:lnTo>
                  <a:lnTo>
                    <a:pt x="73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5069756" y="3370249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432" y="876"/>
                  </a:lnTo>
                  <a:lnTo>
                    <a:pt x="7830" y="876"/>
                  </a:lnTo>
                  <a:lnTo>
                    <a:pt x="78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5069323" y="3369373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432" y="876"/>
                  </a:lnTo>
                  <a:lnTo>
                    <a:pt x="8263" y="876"/>
                  </a:lnTo>
                  <a:lnTo>
                    <a:pt x="82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5068891" y="3368497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432" y="876"/>
                  </a:lnTo>
                  <a:lnTo>
                    <a:pt x="8695" y="876"/>
                  </a:lnTo>
                  <a:lnTo>
                    <a:pt x="8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5068452" y="3367608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432" y="876"/>
                  </a:lnTo>
                  <a:lnTo>
                    <a:pt x="9134" y="876"/>
                  </a:lnTo>
                  <a:lnTo>
                    <a:pt x="91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5068019" y="3366731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432" y="876"/>
                  </a:lnTo>
                  <a:lnTo>
                    <a:pt x="9567" y="876"/>
                  </a:lnTo>
                  <a:lnTo>
                    <a:pt x="95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5067580" y="3365842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432" y="876"/>
                  </a:lnTo>
                  <a:lnTo>
                    <a:pt x="10005" y="876"/>
                  </a:lnTo>
                  <a:lnTo>
                    <a:pt x="100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5067148" y="33649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432" y="876"/>
                  </a:lnTo>
                  <a:lnTo>
                    <a:pt x="10438" y="876"/>
                  </a:lnTo>
                  <a:lnTo>
                    <a:pt x="104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5066709" y="3364077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432" y="876"/>
                  </a:lnTo>
                  <a:lnTo>
                    <a:pt x="10877" y="876"/>
                  </a:lnTo>
                  <a:lnTo>
                    <a:pt x="108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5066276" y="3363201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432" y="876"/>
                  </a:lnTo>
                  <a:lnTo>
                    <a:pt x="11309" y="876"/>
                  </a:lnTo>
                  <a:lnTo>
                    <a:pt x="113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5065844" y="3362324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432" y="876"/>
                  </a:lnTo>
                  <a:lnTo>
                    <a:pt x="11742" y="876"/>
                  </a:lnTo>
                  <a:lnTo>
                    <a:pt x="117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5065405" y="336143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432" y="876"/>
                  </a:lnTo>
                  <a:lnTo>
                    <a:pt x="12181" y="876"/>
                  </a:lnTo>
                  <a:lnTo>
                    <a:pt x="121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5064531" y="3359670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3055" y="889"/>
                  </a:moveTo>
                  <a:lnTo>
                    <a:pt x="431" y="889"/>
                  </a:lnTo>
                  <a:lnTo>
                    <a:pt x="863" y="1765"/>
                  </a:lnTo>
                  <a:lnTo>
                    <a:pt x="13055" y="1765"/>
                  </a:lnTo>
                  <a:lnTo>
                    <a:pt x="13055" y="889"/>
                  </a:lnTo>
                  <a:close/>
                </a:path>
                <a:path w="13335" h="1904">
                  <a:moveTo>
                    <a:pt x="13055" y="0"/>
                  </a:moveTo>
                  <a:lnTo>
                    <a:pt x="0" y="0"/>
                  </a:lnTo>
                  <a:lnTo>
                    <a:pt x="431" y="876"/>
                  </a:lnTo>
                  <a:lnTo>
                    <a:pt x="13055" y="876"/>
                  </a:lnTo>
                  <a:lnTo>
                    <a:pt x="1305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5064101" y="3358794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432" y="876"/>
                  </a:lnTo>
                  <a:lnTo>
                    <a:pt x="13485" y="876"/>
                  </a:lnTo>
                  <a:lnTo>
                    <a:pt x="13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5063668" y="3357918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432" y="876"/>
                  </a:lnTo>
                  <a:lnTo>
                    <a:pt x="13917" y="876"/>
                  </a:lnTo>
                  <a:lnTo>
                    <a:pt x="13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5063229" y="335702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432" y="876"/>
                  </a:lnTo>
                  <a:lnTo>
                    <a:pt x="14356" y="876"/>
                  </a:lnTo>
                  <a:lnTo>
                    <a:pt x="143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5062797" y="3356152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432" y="876"/>
                  </a:lnTo>
                  <a:lnTo>
                    <a:pt x="14789" y="876"/>
                  </a:lnTo>
                  <a:lnTo>
                    <a:pt x="14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5062358" y="3355263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432" y="876"/>
                  </a:lnTo>
                  <a:lnTo>
                    <a:pt x="15228" y="876"/>
                  </a:lnTo>
                  <a:lnTo>
                    <a:pt x="152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5061925" y="3354387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0"/>
                  </a:moveTo>
                  <a:lnTo>
                    <a:pt x="432" y="876"/>
                  </a:lnTo>
                  <a:lnTo>
                    <a:pt x="15660" y="876"/>
                  </a:lnTo>
                  <a:lnTo>
                    <a:pt x="15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5061493" y="3353511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432" y="876"/>
                  </a:lnTo>
                  <a:lnTo>
                    <a:pt x="16093" y="876"/>
                  </a:lnTo>
                  <a:lnTo>
                    <a:pt x="160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5061054" y="335262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432" y="876"/>
                  </a:lnTo>
                  <a:lnTo>
                    <a:pt x="16532" y="876"/>
                  </a:lnTo>
                  <a:lnTo>
                    <a:pt x="165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5060621" y="335174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432" y="876"/>
                  </a:lnTo>
                  <a:lnTo>
                    <a:pt x="16964" y="876"/>
                  </a:lnTo>
                  <a:lnTo>
                    <a:pt x="169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5060183" y="335085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0"/>
                  </a:moveTo>
                  <a:lnTo>
                    <a:pt x="432" y="876"/>
                  </a:lnTo>
                  <a:lnTo>
                    <a:pt x="17403" y="876"/>
                  </a:lnTo>
                  <a:lnTo>
                    <a:pt x="174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5059750" y="334998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432" y="876"/>
                  </a:lnTo>
                  <a:lnTo>
                    <a:pt x="17836" y="876"/>
                  </a:lnTo>
                  <a:lnTo>
                    <a:pt x="178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5059317" y="334910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432" y="876"/>
                  </a:lnTo>
                  <a:lnTo>
                    <a:pt x="18268" y="876"/>
                  </a:lnTo>
                  <a:lnTo>
                    <a:pt x="182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5058879" y="3348215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0"/>
                  </a:moveTo>
                  <a:lnTo>
                    <a:pt x="432" y="876"/>
                  </a:lnTo>
                  <a:lnTo>
                    <a:pt x="18707" y="876"/>
                  </a:lnTo>
                  <a:lnTo>
                    <a:pt x="18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5058446" y="3347338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432" y="876"/>
                  </a:lnTo>
                  <a:lnTo>
                    <a:pt x="19140" y="876"/>
                  </a:lnTo>
                  <a:lnTo>
                    <a:pt x="191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5058007" y="3346449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432" y="876"/>
                  </a:lnTo>
                  <a:lnTo>
                    <a:pt x="19579" y="876"/>
                  </a:lnTo>
                  <a:lnTo>
                    <a:pt x="195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5057575" y="3345573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0" y="0"/>
                  </a:moveTo>
                  <a:lnTo>
                    <a:pt x="432" y="876"/>
                  </a:lnTo>
                  <a:lnTo>
                    <a:pt x="20011" y="876"/>
                  </a:lnTo>
                  <a:lnTo>
                    <a:pt x="200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5057142" y="3344697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70">
                  <a:moveTo>
                    <a:pt x="0" y="0"/>
                  </a:moveTo>
                  <a:lnTo>
                    <a:pt x="432" y="876"/>
                  </a:lnTo>
                  <a:lnTo>
                    <a:pt x="20444" y="876"/>
                  </a:lnTo>
                  <a:lnTo>
                    <a:pt x="204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5056703" y="3343808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70">
                  <a:moveTo>
                    <a:pt x="0" y="0"/>
                  </a:moveTo>
                  <a:lnTo>
                    <a:pt x="432" y="876"/>
                  </a:lnTo>
                  <a:lnTo>
                    <a:pt x="20883" y="876"/>
                  </a:lnTo>
                  <a:lnTo>
                    <a:pt x="208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5055831" y="3342042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755" y="889"/>
                  </a:moveTo>
                  <a:lnTo>
                    <a:pt x="431" y="889"/>
                  </a:lnTo>
                  <a:lnTo>
                    <a:pt x="863" y="1765"/>
                  </a:lnTo>
                  <a:lnTo>
                    <a:pt x="21755" y="1765"/>
                  </a:lnTo>
                  <a:lnTo>
                    <a:pt x="21755" y="889"/>
                  </a:lnTo>
                  <a:close/>
                </a:path>
                <a:path w="22225" h="1904">
                  <a:moveTo>
                    <a:pt x="21755" y="0"/>
                  </a:moveTo>
                  <a:lnTo>
                    <a:pt x="0" y="0"/>
                  </a:lnTo>
                  <a:lnTo>
                    <a:pt x="431" y="876"/>
                  </a:lnTo>
                  <a:lnTo>
                    <a:pt x="21755" y="876"/>
                  </a:lnTo>
                  <a:lnTo>
                    <a:pt x="2175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5055399" y="334116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432" y="876"/>
                  </a:lnTo>
                  <a:lnTo>
                    <a:pt x="22187" y="876"/>
                  </a:lnTo>
                  <a:lnTo>
                    <a:pt x="221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5054960" y="334027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432" y="876"/>
                  </a:lnTo>
                  <a:lnTo>
                    <a:pt x="22626" y="876"/>
                  </a:lnTo>
                  <a:lnTo>
                    <a:pt x="22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5054879" y="3338524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707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76" y="1752"/>
                  </a:lnTo>
                  <a:lnTo>
                    <a:pt x="22707" y="1752"/>
                  </a:lnTo>
                  <a:lnTo>
                    <a:pt x="22707" y="876"/>
                  </a:lnTo>
                  <a:lnTo>
                    <a:pt x="2270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5054892" y="333763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93" y="876"/>
                  </a:lnTo>
                  <a:lnTo>
                    <a:pt x="2269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5054900" y="333675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86" y="876"/>
                  </a:lnTo>
                  <a:lnTo>
                    <a:pt x="2268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5054904" y="3334994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682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682" y="1752"/>
                  </a:lnTo>
                  <a:lnTo>
                    <a:pt x="22682" y="876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5054922" y="333411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64" y="876"/>
                  </a:lnTo>
                  <a:lnTo>
                    <a:pt x="2266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5054930" y="333322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56" y="876"/>
                  </a:lnTo>
                  <a:lnTo>
                    <a:pt x="2265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5054937" y="333235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49" y="876"/>
                  </a:lnTo>
                  <a:lnTo>
                    <a:pt x="2264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5054945" y="333146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41" y="876"/>
                  </a:lnTo>
                  <a:lnTo>
                    <a:pt x="2264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5054952" y="333058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34" y="876"/>
                  </a:lnTo>
                  <a:lnTo>
                    <a:pt x="2263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5054960" y="332971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26" y="876"/>
                  </a:lnTo>
                  <a:lnTo>
                    <a:pt x="2262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5054967" y="332882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18" y="876"/>
                  </a:lnTo>
                  <a:lnTo>
                    <a:pt x="2261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5054975" y="332794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11" y="876"/>
                  </a:lnTo>
                  <a:lnTo>
                    <a:pt x="226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5054981" y="3326180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606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606" y="1752"/>
                  </a:lnTo>
                  <a:lnTo>
                    <a:pt x="22606" y="876"/>
                  </a:lnTo>
                  <a:lnTo>
                    <a:pt x="2260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5054997" y="332530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589" y="876"/>
                  </a:lnTo>
                  <a:lnTo>
                    <a:pt x="2258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5054993" y="3323538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93" y="0"/>
                  </a:moveTo>
                  <a:lnTo>
                    <a:pt x="25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2593" y="1752"/>
                  </a:lnTo>
                  <a:lnTo>
                    <a:pt x="22593" y="876"/>
                  </a:lnTo>
                  <a:lnTo>
                    <a:pt x="2259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5055020" y="332265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566" y="876"/>
                  </a:lnTo>
                  <a:lnTo>
                    <a:pt x="2256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5055019" y="3320884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67" y="889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2567" y="1765"/>
                  </a:lnTo>
                  <a:lnTo>
                    <a:pt x="22567" y="889"/>
                  </a:lnTo>
                  <a:close/>
                </a:path>
                <a:path w="22860" h="1904">
                  <a:moveTo>
                    <a:pt x="22567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22567" y="876"/>
                  </a:lnTo>
                  <a:lnTo>
                    <a:pt x="2256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5055042" y="332000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543" y="876"/>
                  </a:lnTo>
                  <a:lnTo>
                    <a:pt x="2254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5055044" y="3318243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42" y="889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2542" y="1765"/>
                  </a:lnTo>
                  <a:lnTo>
                    <a:pt x="22542" y="889"/>
                  </a:lnTo>
                  <a:close/>
                </a:path>
                <a:path w="22860" h="1904">
                  <a:moveTo>
                    <a:pt x="22542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22542" y="876"/>
                  </a:lnTo>
                  <a:lnTo>
                    <a:pt x="2254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5055065" y="331736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521" y="876"/>
                  </a:lnTo>
                  <a:lnTo>
                    <a:pt x="2252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5055072" y="331647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513" y="876"/>
                  </a:lnTo>
                  <a:lnTo>
                    <a:pt x="2251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5055080" y="331560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506" y="876"/>
                  </a:lnTo>
                  <a:lnTo>
                    <a:pt x="2250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5055087" y="3314725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99" y="876"/>
                  </a:lnTo>
                  <a:lnTo>
                    <a:pt x="2249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5055095" y="331383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91" y="876"/>
                  </a:lnTo>
                  <a:lnTo>
                    <a:pt x="2249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5055102" y="331296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84" y="876"/>
                  </a:lnTo>
                  <a:lnTo>
                    <a:pt x="2248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5055110" y="331207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76" y="876"/>
                  </a:lnTo>
                  <a:lnTo>
                    <a:pt x="2247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5055117" y="331119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68" y="876"/>
                  </a:lnTo>
                  <a:lnTo>
                    <a:pt x="2246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5055120" y="3309429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466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466" y="1765"/>
                  </a:lnTo>
                  <a:lnTo>
                    <a:pt x="22466" y="889"/>
                  </a:lnTo>
                  <a:close/>
                </a:path>
                <a:path w="22860" h="1904">
                  <a:moveTo>
                    <a:pt x="22466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466" y="876"/>
                  </a:lnTo>
                  <a:lnTo>
                    <a:pt x="2246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5055133" y="3307663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453" y="889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2453" y="1765"/>
                  </a:lnTo>
                  <a:lnTo>
                    <a:pt x="22453" y="889"/>
                  </a:lnTo>
                  <a:close/>
                </a:path>
                <a:path w="22860" h="1904">
                  <a:moveTo>
                    <a:pt x="22453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22453" y="876"/>
                  </a:lnTo>
                  <a:lnTo>
                    <a:pt x="2245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5055155" y="330678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31" y="876"/>
                  </a:lnTo>
                  <a:lnTo>
                    <a:pt x="2243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5055162" y="330591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24" y="876"/>
                  </a:lnTo>
                  <a:lnTo>
                    <a:pt x="2242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5055170" y="330502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16" y="876"/>
                  </a:lnTo>
                  <a:lnTo>
                    <a:pt x="2241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5055177" y="330414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09" y="876"/>
                  </a:lnTo>
                  <a:lnTo>
                    <a:pt x="2240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5055185" y="330325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01" y="876"/>
                  </a:lnTo>
                  <a:lnTo>
                    <a:pt x="2240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5055192" y="330238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93" y="876"/>
                  </a:lnTo>
                  <a:lnTo>
                    <a:pt x="2239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5055196" y="3300615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39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390" y="1765"/>
                  </a:lnTo>
                  <a:lnTo>
                    <a:pt x="22390" y="889"/>
                  </a:lnTo>
                  <a:close/>
                </a:path>
                <a:path w="22860" h="1904">
                  <a:moveTo>
                    <a:pt x="22390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390" y="876"/>
                  </a:lnTo>
                  <a:lnTo>
                    <a:pt x="2239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5055215" y="329973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71" y="876"/>
                  </a:lnTo>
                  <a:lnTo>
                    <a:pt x="2237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5055222" y="329885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63" y="876"/>
                  </a:lnTo>
                  <a:lnTo>
                    <a:pt x="2236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5055230" y="329797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56" y="876"/>
                  </a:lnTo>
                  <a:lnTo>
                    <a:pt x="2235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5055237" y="3297085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48" y="876"/>
                  </a:lnTo>
                  <a:lnTo>
                    <a:pt x="2234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5055235" y="3295332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352" y="0"/>
                  </a:moveTo>
                  <a:lnTo>
                    <a:pt x="25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2352" y="1752"/>
                  </a:lnTo>
                  <a:lnTo>
                    <a:pt x="22352" y="876"/>
                  </a:lnTo>
                  <a:lnTo>
                    <a:pt x="2235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5055260" y="329444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26" y="876"/>
                  </a:lnTo>
                  <a:lnTo>
                    <a:pt x="2232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5055267" y="329356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18" y="876"/>
                  </a:lnTo>
                  <a:lnTo>
                    <a:pt x="2231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5055275" y="329267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11" y="876"/>
                  </a:lnTo>
                  <a:lnTo>
                    <a:pt x="223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5055282" y="329180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03" y="876"/>
                  </a:lnTo>
                  <a:lnTo>
                    <a:pt x="2230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5055285" y="3290036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301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301" y="1765"/>
                  </a:lnTo>
                  <a:lnTo>
                    <a:pt x="22301" y="889"/>
                  </a:lnTo>
                  <a:close/>
                </a:path>
                <a:path w="22860" h="1904">
                  <a:moveTo>
                    <a:pt x="22301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301" y="876"/>
                  </a:lnTo>
                  <a:lnTo>
                    <a:pt x="2230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5055305" y="328916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281" y="876"/>
                  </a:lnTo>
                  <a:lnTo>
                    <a:pt x="2228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5055312" y="328827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273" y="876"/>
                  </a:lnTo>
                  <a:lnTo>
                    <a:pt x="2227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5055320" y="328739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266" y="876"/>
                  </a:lnTo>
                  <a:lnTo>
                    <a:pt x="2226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5055323" y="3285629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263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263" y="1765"/>
                  </a:lnTo>
                  <a:lnTo>
                    <a:pt x="22263" y="889"/>
                  </a:lnTo>
                  <a:close/>
                </a:path>
                <a:path w="22860" h="1904">
                  <a:moveTo>
                    <a:pt x="22263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263" y="876"/>
                  </a:lnTo>
                  <a:lnTo>
                    <a:pt x="2226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5055342" y="328475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244" y="876"/>
                  </a:lnTo>
                  <a:lnTo>
                    <a:pt x="2224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5055350" y="328386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236" y="876"/>
                  </a:lnTo>
                  <a:lnTo>
                    <a:pt x="2223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5055357" y="328298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228" y="876"/>
                  </a:lnTo>
                  <a:lnTo>
                    <a:pt x="2222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5055362" y="3281222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225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225" y="1765"/>
                  </a:lnTo>
                  <a:lnTo>
                    <a:pt x="22225" y="889"/>
                  </a:lnTo>
                  <a:close/>
                </a:path>
                <a:path w="22225" h="1904">
                  <a:moveTo>
                    <a:pt x="22225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225" y="876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5055380" y="328034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206" y="876"/>
                  </a:lnTo>
                  <a:lnTo>
                    <a:pt x="2220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5055387" y="327945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198" y="876"/>
                  </a:lnTo>
                  <a:lnTo>
                    <a:pt x="2219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5055387" y="3277691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99" y="889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2199" y="1765"/>
                  </a:lnTo>
                  <a:lnTo>
                    <a:pt x="22199" y="889"/>
                  </a:lnTo>
                  <a:close/>
                </a:path>
                <a:path w="22225" h="1904">
                  <a:moveTo>
                    <a:pt x="22199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22199" y="876"/>
                  </a:lnTo>
                  <a:lnTo>
                    <a:pt x="2219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5055400" y="3275939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86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2186" y="1752"/>
                  </a:lnTo>
                  <a:lnTo>
                    <a:pt x="22186" y="876"/>
                  </a:lnTo>
                  <a:lnTo>
                    <a:pt x="221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5055425" y="327417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61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161" y="1752"/>
                  </a:lnTo>
                  <a:lnTo>
                    <a:pt x="22161" y="876"/>
                  </a:lnTo>
                  <a:lnTo>
                    <a:pt x="2216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5055438" y="3272408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48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148" y="1752"/>
                  </a:lnTo>
                  <a:lnTo>
                    <a:pt x="22148" y="876"/>
                  </a:lnTo>
                  <a:lnTo>
                    <a:pt x="22148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5055450" y="3270643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36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136" y="1765"/>
                  </a:lnTo>
                  <a:lnTo>
                    <a:pt x="22136" y="889"/>
                  </a:lnTo>
                  <a:close/>
                </a:path>
                <a:path w="22225" h="1904">
                  <a:moveTo>
                    <a:pt x="22136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136" y="876"/>
                  </a:lnTo>
                  <a:lnTo>
                    <a:pt x="2213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5055463" y="3268890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23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2123" y="1752"/>
                  </a:lnTo>
                  <a:lnTo>
                    <a:pt x="22123" y="876"/>
                  </a:lnTo>
                  <a:lnTo>
                    <a:pt x="2212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5055476" y="3267125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10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2110" y="1752"/>
                  </a:lnTo>
                  <a:lnTo>
                    <a:pt x="22110" y="876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5055500" y="326623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86" y="876"/>
                  </a:lnTo>
                  <a:lnTo>
                    <a:pt x="2208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5055507" y="326536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78" y="876"/>
                  </a:lnTo>
                  <a:lnTo>
                    <a:pt x="2207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5055514" y="326359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72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072" y="1765"/>
                  </a:lnTo>
                  <a:lnTo>
                    <a:pt x="22072" y="889"/>
                  </a:lnTo>
                  <a:close/>
                </a:path>
                <a:path w="22225" h="1904">
                  <a:moveTo>
                    <a:pt x="22072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072" y="876"/>
                  </a:lnTo>
                  <a:lnTo>
                    <a:pt x="220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5055530" y="326271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56" y="876"/>
                  </a:lnTo>
                  <a:lnTo>
                    <a:pt x="2205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5055537" y="326182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48" y="876"/>
                  </a:lnTo>
                  <a:lnTo>
                    <a:pt x="2204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5055545" y="326095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41" y="876"/>
                  </a:lnTo>
                  <a:lnTo>
                    <a:pt x="2204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5055552" y="3259188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34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034" y="1765"/>
                  </a:lnTo>
                  <a:lnTo>
                    <a:pt x="22034" y="889"/>
                  </a:lnTo>
                  <a:close/>
                </a:path>
                <a:path w="22225" h="1904">
                  <a:moveTo>
                    <a:pt x="22034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034" y="876"/>
                  </a:lnTo>
                  <a:lnTo>
                    <a:pt x="2203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5055567" y="325831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19" y="876"/>
                  </a:lnTo>
                  <a:lnTo>
                    <a:pt x="2201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5055575" y="325742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11" y="876"/>
                  </a:lnTo>
                  <a:lnTo>
                    <a:pt x="220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5055582" y="325654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03" y="876"/>
                  </a:lnTo>
                  <a:lnTo>
                    <a:pt x="2200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5055577" y="3254781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09" y="0"/>
                  </a:moveTo>
                  <a:lnTo>
                    <a:pt x="25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2009" y="1752"/>
                  </a:lnTo>
                  <a:lnTo>
                    <a:pt x="22009" y="876"/>
                  </a:lnTo>
                  <a:lnTo>
                    <a:pt x="220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5055605" y="325390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981" y="876"/>
                  </a:lnTo>
                  <a:lnTo>
                    <a:pt x="2198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5055612" y="325301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973" y="876"/>
                  </a:lnTo>
                  <a:lnTo>
                    <a:pt x="2197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5055620" y="325213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966" y="876"/>
                  </a:lnTo>
                  <a:lnTo>
                    <a:pt x="2196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5055627" y="325125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958" y="876"/>
                  </a:lnTo>
                  <a:lnTo>
                    <a:pt x="2195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5055628" y="3249497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958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1958" y="1752"/>
                  </a:lnTo>
                  <a:lnTo>
                    <a:pt x="21958" y="876"/>
                  </a:lnTo>
                  <a:lnTo>
                    <a:pt x="2195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5055650" y="324860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936" y="876"/>
                  </a:lnTo>
                  <a:lnTo>
                    <a:pt x="2193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5055657" y="324773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928" y="876"/>
                  </a:lnTo>
                  <a:lnTo>
                    <a:pt x="2192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5055665" y="324684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921" y="876"/>
                  </a:lnTo>
                  <a:lnTo>
                    <a:pt x="2192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5055672" y="324596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913" y="876"/>
                  </a:lnTo>
                  <a:lnTo>
                    <a:pt x="2191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5055679" y="3244202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907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1907" y="1765"/>
                  </a:lnTo>
                  <a:lnTo>
                    <a:pt x="21907" y="889"/>
                  </a:lnTo>
                  <a:close/>
                </a:path>
                <a:path w="22225" h="1905">
                  <a:moveTo>
                    <a:pt x="21907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1907" y="876"/>
                  </a:lnTo>
                  <a:lnTo>
                    <a:pt x="2190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5055695" y="324332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891" y="876"/>
                  </a:lnTo>
                  <a:lnTo>
                    <a:pt x="2189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5055702" y="324243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883" y="876"/>
                  </a:lnTo>
                  <a:lnTo>
                    <a:pt x="2188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5055710" y="324156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876" y="876"/>
                  </a:lnTo>
                  <a:lnTo>
                    <a:pt x="2187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5055717" y="324068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869" y="876"/>
                  </a:lnTo>
                  <a:lnTo>
                    <a:pt x="2186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5055725" y="323979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861" y="876"/>
                  </a:lnTo>
                  <a:lnTo>
                    <a:pt x="2186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5055732" y="323891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853" y="876"/>
                  </a:lnTo>
                  <a:lnTo>
                    <a:pt x="2185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5055730" y="3237153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856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1856" y="1752"/>
                  </a:lnTo>
                  <a:lnTo>
                    <a:pt x="21856" y="876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5055743" y="3235388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844" y="0"/>
                  </a:moveTo>
                  <a:lnTo>
                    <a:pt x="25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1844" y="1752"/>
                  </a:lnTo>
                  <a:lnTo>
                    <a:pt x="21844" y="876"/>
                  </a:lnTo>
                  <a:lnTo>
                    <a:pt x="2184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5055770" y="323451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816" y="876"/>
                  </a:lnTo>
                  <a:lnTo>
                    <a:pt x="2181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5055777" y="323362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808" y="876"/>
                  </a:lnTo>
                  <a:lnTo>
                    <a:pt x="2180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5055785" y="323274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801" y="876"/>
                  </a:lnTo>
                  <a:lnTo>
                    <a:pt x="2180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5055792" y="323185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793" y="876"/>
                  </a:lnTo>
                  <a:lnTo>
                    <a:pt x="2179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5055800" y="323098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786" y="876"/>
                  </a:lnTo>
                  <a:lnTo>
                    <a:pt x="2178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5055807" y="323010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779" y="876"/>
                  </a:lnTo>
                  <a:lnTo>
                    <a:pt x="2177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5055815" y="322921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771" y="876"/>
                  </a:lnTo>
                  <a:lnTo>
                    <a:pt x="2177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5055822" y="322833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763" y="876"/>
                  </a:lnTo>
                  <a:lnTo>
                    <a:pt x="2176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5055819" y="322657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767" y="0"/>
                  </a:moveTo>
                  <a:lnTo>
                    <a:pt x="25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1767" y="1752"/>
                  </a:lnTo>
                  <a:lnTo>
                    <a:pt x="21767" y="876"/>
                  </a:lnTo>
                  <a:lnTo>
                    <a:pt x="2176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5055845" y="322569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741" y="876"/>
                  </a:lnTo>
                  <a:lnTo>
                    <a:pt x="2174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5055844" y="3223932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742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1742" y="1752"/>
                  </a:lnTo>
                  <a:lnTo>
                    <a:pt x="21742" y="876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5055867" y="322304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718" y="876"/>
                  </a:lnTo>
                  <a:lnTo>
                    <a:pt x="2171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5055870" y="3221291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717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1717" y="1752"/>
                  </a:lnTo>
                  <a:lnTo>
                    <a:pt x="21717" y="876"/>
                  </a:lnTo>
                  <a:lnTo>
                    <a:pt x="2171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5055890" y="322040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696" y="876"/>
                  </a:lnTo>
                  <a:lnTo>
                    <a:pt x="2169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5055895" y="3218636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691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1691" y="1765"/>
                  </a:lnTo>
                  <a:lnTo>
                    <a:pt x="21691" y="889"/>
                  </a:lnTo>
                  <a:close/>
                </a:path>
                <a:path w="22225" h="1905">
                  <a:moveTo>
                    <a:pt x="21691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1691" y="876"/>
                  </a:lnTo>
                  <a:lnTo>
                    <a:pt x="216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5055912" y="321776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673" y="876"/>
                  </a:lnTo>
                  <a:lnTo>
                    <a:pt x="2167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5055920" y="321688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666" y="876"/>
                  </a:lnTo>
                  <a:lnTo>
                    <a:pt x="2166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5055927" y="321599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658" y="876"/>
                  </a:lnTo>
                  <a:lnTo>
                    <a:pt x="2165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5055935" y="321511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651" y="876"/>
                  </a:lnTo>
                  <a:lnTo>
                    <a:pt x="2165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5055942" y="321423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643" y="876"/>
                  </a:lnTo>
                  <a:lnTo>
                    <a:pt x="2164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5055950" y="321335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636" y="876"/>
                  </a:lnTo>
                  <a:lnTo>
                    <a:pt x="2163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5055957" y="321246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628" y="876"/>
                  </a:lnTo>
                  <a:lnTo>
                    <a:pt x="2162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5055965" y="321158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621" y="876"/>
                  </a:lnTo>
                  <a:lnTo>
                    <a:pt x="2162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5055971" y="3209823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615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1615" y="1765"/>
                  </a:lnTo>
                  <a:lnTo>
                    <a:pt x="21615" y="889"/>
                  </a:lnTo>
                  <a:close/>
                </a:path>
                <a:path w="22225" h="1905">
                  <a:moveTo>
                    <a:pt x="21615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1615" y="876"/>
                  </a:lnTo>
                  <a:lnTo>
                    <a:pt x="2161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5055987" y="320894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7" y="0"/>
                  </a:moveTo>
                  <a:lnTo>
                    <a:pt x="0" y="876"/>
                  </a:lnTo>
                  <a:lnTo>
                    <a:pt x="21598" y="876"/>
                  </a:lnTo>
                  <a:lnTo>
                    <a:pt x="2159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5055995" y="320805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69">
                  <a:moveTo>
                    <a:pt x="7" y="0"/>
                  </a:moveTo>
                  <a:lnTo>
                    <a:pt x="0" y="876"/>
                  </a:lnTo>
                  <a:lnTo>
                    <a:pt x="21591" y="876"/>
                  </a:lnTo>
                  <a:lnTo>
                    <a:pt x="2159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5055997" y="3206305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89" h="1905">
                  <a:moveTo>
                    <a:pt x="21590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1590" y="1752"/>
                  </a:lnTo>
                  <a:lnTo>
                    <a:pt x="21590" y="876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5056197" y="3205416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69">
                  <a:moveTo>
                    <a:pt x="0" y="0"/>
                  </a:moveTo>
                  <a:lnTo>
                    <a:pt x="0" y="876"/>
                  </a:lnTo>
                  <a:lnTo>
                    <a:pt x="21389" y="876"/>
                  </a:lnTo>
                  <a:lnTo>
                    <a:pt x="213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5056197" y="3204540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69">
                  <a:moveTo>
                    <a:pt x="0" y="876"/>
                  </a:moveTo>
                  <a:lnTo>
                    <a:pt x="21389" y="876"/>
                  </a:lnTo>
                  <a:lnTo>
                    <a:pt x="2138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5056619" y="3202774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89" h="1905">
                  <a:moveTo>
                    <a:pt x="20967" y="0"/>
                  </a:moveTo>
                  <a:lnTo>
                    <a:pt x="825" y="0"/>
                  </a:lnTo>
                  <a:lnTo>
                    <a:pt x="406" y="876"/>
                  </a:lnTo>
                  <a:lnTo>
                    <a:pt x="0" y="1752"/>
                  </a:lnTo>
                  <a:lnTo>
                    <a:pt x="20967" y="1752"/>
                  </a:lnTo>
                  <a:lnTo>
                    <a:pt x="20967" y="876"/>
                  </a:lnTo>
                  <a:lnTo>
                    <a:pt x="2096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5057454" y="3201898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69">
                  <a:moveTo>
                    <a:pt x="0" y="876"/>
                  </a:moveTo>
                  <a:lnTo>
                    <a:pt x="20132" y="876"/>
                  </a:lnTo>
                  <a:lnTo>
                    <a:pt x="2013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5057877" y="3201009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69">
                  <a:moveTo>
                    <a:pt x="0" y="876"/>
                  </a:moveTo>
                  <a:lnTo>
                    <a:pt x="19709" y="876"/>
                  </a:lnTo>
                  <a:lnTo>
                    <a:pt x="1970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5058294" y="3200133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69">
                  <a:moveTo>
                    <a:pt x="0" y="876"/>
                  </a:moveTo>
                  <a:lnTo>
                    <a:pt x="19292" y="876"/>
                  </a:lnTo>
                  <a:lnTo>
                    <a:pt x="1929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5058717" y="3199244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69">
                  <a:moveTo>
                    <a:pt x="0" y="876"/>
                  </a:moveTo>
                  <a:lnTo>
                    <a:pt x="18869" y="876"/>
                  </a:lnTo>
                  <a:lnTo>
                    <a:pt x="1886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5059133" y="3198367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69">
                  <a:moveTo>
                    <a:pt x="0" y="876"/>
                  </a:moveTo>
                  <a:lnTo>
                    <a:pt x="18452" y="876"/>
                  </a:lnTo>
                  <a:lnTo>
                    <a:pt x="1845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5059550" y="3197491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69">
                  <a:moveTo>
                    <a:pt x="0" y="876"/>
                  </a:moveTo>
                  <a:lnTo>
                    <a:pt x="18035" y="876"/>
                  </a:lnTo>
                  <a:lnTo>
                    <a:pt x="18035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5059973" y="319660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0" y="876"/>
                  </a:moveTo>
                  <a:lnTo>
                    <a:pt x="17613" y="876"/>
                  </a:lnTo>
                  <a:lnTo>
                    <a:pt x="17613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5060390" y="319572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0" y="876"/>
                  </a:moveTo>
                  <a:lnTo>
                    <a:pt x="17196" y="876"/>
                  </a:lnTo>
                  <a:lnTo>
                    <a:pt x="1719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5060813" y="319483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69">
                  <a:moveTo>
                    <a:pt x="0" y="876"/>
                  </a:moveTo>
                  <a:lnTo>
                    <a:pt x="16773" y="876"/>
                  </a:lnTo>
                  <a:lnTo>
                    <a:pt x="16773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5061230" y="3193961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69">
                  <a:moveTo>
                    <a:pt x="0" y="876"/>
                  </a:moveTo>
                  <a:lnTo>
                    <a:pt x="16356" y="876"/>
                  </a:lnTo>
                  <a:lnTo>
                    <a:pt x="1635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5061653" y="3193072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69">
                  <a:moveTo>
                    <a:pt x="0" y="876"/>
                  </a:moveTo>
                  <a:lnTo>
                    <a:pt x="15933" y="876"/>
                  </a:lnTo>
                  <a:lnTo>
                    <a:pt x="15933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5062070" y="3192195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69">
                  <a:moveTo>
                    <a:pt x="0" y="876"/>
                  </a:moveTo>
                  <a:lnTo>
                    <a:pt x="15516" y="876"/>
                  </a:lnTo>
                  <a:lnTo>
                    <a:pt x="1551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5062487" y="3191319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69">
                  <a:moveTo>
                    <a:pt x="0" y="876"/>
                  </a:moveTo>
                  <a:lnTo>
                    <a:pt x="15099" y="876"/>
                  </a:lnTo>
                  <a:lnTo>
                    <a:pt x="1509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5062910" y="3190430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69">
                  <a:moveTo>
                    <a:pt x="0" y="876"/>
                  </a:moveTo>
                  <a:lnTo>
                    <a:pt x="14676" y="876"/>
                  </a:lnTo>
                  <a:lnTo>
                    <a:pt x="1467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5063327" y="318955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876"/>
                  </a:moveTo>
                  <a:lnTo>
                    <a:pt x="14259" y="876"/>
                  </a:lnTo>
                  <a:lnTo>
                    <a:pt x="1425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5063750" y="3188665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69">
                  <a:moveTo>
                    <a:pt x="0" y="876"/>
                  </a:moveTo>
                  <a:lnTo>
                    <a:pt x="13836" y="876"/>
                  </a:lnTo>
                  <a:lnTo>
                    <a:pt x="1383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5064167" y="3187788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69">
                  <a:moveTo>
                    <a:pt x="0" y="876"/>
                  </a:moveTo>
                  <a:lnTo>
                    <a:pt x="13419" y="876"/>
                  </a:lnTo>
                  <a:lnTo>
                    <a:pt x="1341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5064584" y="3186912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69">
                  <a:moveTo>
                    <a:pt x="0" y="876"/>
                  </a:moveTo>
                  <a:lnTo>
                    <a:pt x="13002" y="876"/>
                  </a:lnTo>
                  <a:lnTo>
                    <a:pt x="1300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5065001" y="318514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838" y="0"/>
                  </a:lnTo>
                  <a:lnTo>
                    <a:pt x="419" y="876"/>
                  </a:lnTo>
                  <a:lnTo>
                    <a:pt x="0" y="1752"/>
                  </a:lnTo>
                  <a:lnTo>
                    <a:pt x="12585" y="1752"/>
                  </a:lnTo>
                  <a:lnTo>
                    <a:pt x="12585" y="876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5065846" y="3184258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69">
                  <a:moveTo>
                    <a:pt x="0" y="876"/>
                  </a:moveTo>
                  <a:lnTo>
                    <a:pt x="11739" y="876"/>
                  </a:lnTo>
                  <a:lnTo>
                    <a:pt x="1173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5066263" y="3183381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0" y="876"/>
                  </a:moveTo>
                  <a:lnTo>
                    <a:pt x="11323" y="876"/>
                  </a:lnTo>
                  <a:lnTo>
                    <a:pt x="11323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5066680" y="3182505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0" y="876"/>
                  </a:moveTo>
                  <a:lnTo>
                    <a:pt x="10906" y="876"/>
                  </a:lnTo>
                  <a:lnTo>
                    <a:pt x="1090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5067103" y="31816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876"/>
                  </a:moveTo>
                  <a:lnTo>
                    <a:pt x="10483" y="876"/>
                  </a:lnTo>
                  <a:lnTo>
                    <a:pt x="10483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5067520" y="3180740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876"/>
                  </a:moveTo>
                  <a:lnTo>
                    <a:pt x="10066" y="876"/>
                  </a:lnTo>
                  <a:lnTo>
                    <a:pt x="1006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5067943" y="3179851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876"/>
                  </a:moveTo>
                  <a:lnTo>
                    <a:pt x="9643" y="876"/>
                  </a:lnTo>
                  <a:lnTo>
                    <a:pt x="9643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5068360" y="317897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876"/>
                  </a:moveTo>
                  <a:lnTo>
                    <a:pt x="9226" y="876"/>
                  </a:lnTo>
                  <a:lnTo>
                    <a:pt x="922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5068777" y="317809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876"/>
                  </a:moveTo>
                  <a:lnTo>
                    <a:pt x="8809" y="876"/>
                  </a:lnTo>
                  <a:lnTo>
                    <a:pt x="880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5069200" y="3177209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876"/>
                  </a:moveTo>
                  <a:lnTo>
                    <a:pt x="8386" y="876"/>
                  </a:lnTo>
                  <a:lnTo>
                    <a:pt x="838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5069617" y="3176333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876"/>
                  </a:moveTo>
                  <a:lnTo>
                    <a:pt x="7969" y="876"/>
                  </a:lnTo>
                  <a:lnTo>
                    <a:pt x="796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5070040" y="317544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876"/>
                  </a:moveTo>
                  <a:lnTo>
                    <a:pt x="7546" y="876"/>
                  </a:lnTo>
                  <a:lnTo>
                    <a:pt x="754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5070457" y="317456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876"/>
                  </a:moveTo>
                  <a:lnTo>
                    <a:pt x="7129" y="876"/>
                  </a:lnTo>
                  <a:lnTo>
                    <a:pt x="712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5070873" y="3173691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876"/>
                  </a:moveTo>
                  <a:lnTo>
                    <a:pt x="6712" y="876"/>
                  </a:lnTo>
                  <a:lnTo>
                    <a:pt x="671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5071296" y="317280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876"/>
                  </a:moveTo>
                  <a:lnTo>
                    <a:pt x="6289" y="876"/>
                  </a:lnTo>
                  <a:lnTo>
                    <a:pt x="628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5071713" y="317192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876"/>
                  </a:moveTo>
                  <a:lnTo>
                    <a:pt x="5873" y="876"/>
                  </a:lnTo>
                  <a:lnTo>
                    <a:pt x="5873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5072136" y="3171037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0" y="876"/>
                  </a:moveTo>
                  <a:lnTo>
                    <a:pt x="5450" y="876"/>
                  </a:lnTo>
                  <a:lnTo>
                    <a:pt x="5450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5072553" y="317016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876"/>
                  </a:moveTo>
                  <a:lnTo>
                    <a:pt x="5033" y="876"/>
                  </a:lnTo>
                  <a:lnTo>
                    <a:pt x="5033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5072976" y="3169272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876"/>
                  </a:moveTo>
                  <a:lnTo>
                    <a:pt x="4610" y="876"/>
                  </a:lnTo>
                  <a:lnTo>
                    <a:pt x="4610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5073393" y="316839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876"/>
                  </a:moveTo>
                  <a:lnTo>
                    <a:pt x="4193" y="876"/>
                  </a:lnTo>
                  <a:lnTo>
                    <a:pt x="4193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5073810" y="316751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876"/>
                  </a:moveTo>
                  <a:lnTo>
                    <a:pt x="3776" y="876"/>
                  </a:lnTo>
                  <a:lnTo>
                    <a:pt x="377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5074233" y="316663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876"/>
                  </a:moveTo>
                  <a:lnTo>
                    <a:pt x="3353" y="876"/>
                  </a:lnTo>
                  <a:lnTo>
                    <a:pt x="3353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5074650" y="316575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876"/>
                  </a:moveTo>
                  <a:lnTo>
                    <a:pt x="2936" y="876"/>
                  </a:lnTo>
                  <a:lnTo>
                    <a:pt x="293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5075073" y="316486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876"/>
                  </a:moveTo>
                  <a:lnTo>
                    <a:pt x="2513" y="876"/>
                  </a:lnTo>
                  <a:lnTo>
                    <a:pt x="2513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5075490" y="316398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876"/>
                  </a:moveTo>
                  <a:lnTo>
                    <a:pt x="2096" y="876"/>
                  </a:lnTo>
                  <a:lnTo>
                    <a:pt x="209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5075907" y="316311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876"/>
                  </a:moveTo>
                  <a:lnTo>
                    <a:pt x="1679" y="876"/>
                  </a:lnTo>
                  <a:lnTo>
                    <a:pt x="167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5076330" y="316222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876"/>
                  </a:moveTo>
                  <a:lnTo>
                    <a:pt x="1256" y="876"/>
                  </a:lnTo>
                  <a:lnTo>
                    <a:pt x="125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5076746" y="31613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876"/>
                  </a:moveTo>
                  <a:lnTo>
                    <a:pt x="839" y="876"/>
                  </a:lnTo>
                  <a:lnTo>
                    <a:pt x="83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5054879" y="3160458"/>
              <a:ext cx="22860" cy="226060"/>
            </a:xfrm>
            <a:custGeom>
              <a:avLst/>
              <a:gdLst/>
              <a:ahLst/>
              <a:cxnLst/>
              <a:rect l="l" t="t" r="r" b="b"/>
              <a:pathLst>
                <a:path w="22860" h="226060">
                  <a:moveTo>
                    <a:pt x="0" y="179654"/>
                  </a:moveTo>
                  <a:lnTo>
                    <a:pt x="22707" y="225653"/>
                  </a:lnTo>
                  <a:lnTo>
                    <a:pt x="22707" y="0"/>
                  </a:lnTo>
                  <a:lnTo>
                    <a:pt x="1143" y="45326"/>
                  </a:lnTo>
                  <a:lnTo>
                    <a:pt x="0" y="17965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45" name="object 1245"/>
          <p:cNvGrpSpPr/>
          <p:nvPr/>
        </p:nvGrpSpPr>
        <p:grpSpPr>
          <a:xfrm>
            <a:off x="5114290" y="5438470"/>
            <a:ext cx="33655" cy="236854"/>
            <a:chOff x="5114290" y="5438470"/>
            <a:chExt cx="33655" cy="236854"/>
          </a:xfrm>
        </p:grpSpPr>
        <p:sp>
          <p:nvSpPr>
            <p:cNvPr id="1246" name="object 1246"/>
            <p:cNvSpPr/>
            <p:nvPr/>
          </p:nvSpPr>
          <p:spPr>
            <a:xfrm>
              <a:off x="5141968" y="5668657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426" y="876"/>
                  </a:lnTo>
                  <a:lnTo>
                    <a:pt x="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5141529" y="566776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432" y="876"/>
                  </a:lnTo>
                  <a:lnTo>
                    <a:pt x="865" y="876"/>
                  </a:lnTo>
                  <a:lnTo>
                    <a:pt x="8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5141097" y="566689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432" y="876"/>
                  </a:lnTo>
                  <a:lnTo>
                    <a:pt x="1298" y="876"/>
                  </a:lnTo>
                  <a:lnTo>
                    <a:pt x="12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5140658" y="566600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432" y="876"/>
                  </a:lnTo>
                  <a:lnTo>
                    <a:pt x="1737" y="876"/>
                  </a:lnTo>
                  <a:lnTo>
                    <a:pt x="17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5140225" y="566512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432" y="876"/>
                  </a:lnTo>
                  <a:lnTo>
                    <a:pt x="2169" y="876"/>
                  </a:lnTo>
                  <a:lnTo>
                    <a:pt x="21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5139786" y="566423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432" y="876"/>
                  </a:lnTo>
                  <a:lnTo>
                    <a:pt x="2608" y="876"/>
                  </a:lnTo>
                  <a:lnTo>
                    <a:pt x="2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5139353" y="566336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432" y="876"/>
                  </a:lnTo>
                  <a:lnTo>
                    <a:pt x="3041" y="876"/>
                  </a:lnTo>
                  <a:lnTo>
                    <a:pt x="3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5138921" y="566248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432" y="876"/>
                  </a:lnTo>
                  <a:lnTo>
                    <a:pt x="3474" y="876"/>
                  </a:lnTo>
                  <a:lnTo>
                    <a:pt x="3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5138482" y="5661596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432" y="876"/>
                  </a:lnTo>
                  <a:lnTo>
                    <a:pt x="3913" y="876"/>
                  </a:lnTo>
                  <a:lnTo>
                    <a:pt x="39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5138049" y="566072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432" y="876"/>
                  </a:lnTo>
                  <a:lnTo>
                    <a:pt x="4345" y="876"/>
                  </a:lnTo>
                  <a:lnTo>
                    <a:pt x="43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5137610" y="565983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432" y="876"/>
                  </a:lnTo>
                  <a:lnTo>
                    <a:pt x="4784" y="876"/>
                  </a:lnTo>
                  <a:lnTo>
                    <a:pt x="47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5137177" y="565895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432" y="876"/>
                  </a:lnTo>
                  <a:lnTo>
                    <a:pt x="5217" y="876"/>
                  </a:lnTo>
                  <a:lnTo>
                    <a:pt x="52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5136745" y="5658078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432" y="876"/>
                  </a:lnTo>
                  <a:lnTo>
                    <a:pt x="5650" y="876"/>
                  </a:lnTo>
                  <a:lnTo>
                    <a:pt x="56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5136306" y="565718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432" y="876"/>
                  </a:lnTo>
                  <a:lnTo>
                    <a:pt x="6089" y="876"/>
                  </a:lnTo>
                  <a:lnTo>
                    <a:pt x="6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5135873" y="5656313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432" y="876"/>
                  </a:lnTo>
                  <a:lnTo>
                    <a:pt x="6521" y="876"/>
                  </a:lnTo>
                  <a:lnTo>
                    <a:pt x="65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5135434" y="5655424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432" y="876"/>
                  </a:lnTo>
                  <a:lnTo>
                    <a:pt x="6960" y="876"/>
                  </a:lnTo>
                  <a:lnTo>
                    <a:pt x="69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5135001" y="565454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432" y="876"/>
                  </a:lnTo>
                  <a:lnTo>
                    <a:pt x="7393" y="876"/>
                  </a:lnTo>
                  <a:lnTo>
                    <a:pt x="7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5134568" y="565367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432" y="876"/>
                  </a:lnTo>
                  <a:lnTo>
                    <a:pt x="7826" y="876"/>
                  </a:lnTo>
                  <a:lnTo>
                    <a:pt x="78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5134129" y="5652782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432" y="876"/>
                  </a:lnTo>
                  <a:lnTo>
                    <a:pt x="8265" y="876"/>
                  </a:lnTo>
                  <a:lnTo>
                    <a:pt x="82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5133697" y="565190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432" y="876"/>
                  </a:lnTo>
                  <a:lnTo>
                    <a:pt x="8697" y="876"/>
                  </a:lnTo>
                  <a:lnTo>
                    <a:pt x="86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5133258" y="5651017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432" y="876"/>
                  </a:lnTo>
                  <a:lnTo>
                    <a:pt x="9136" y="876"/>
                  </a:lnTo>
                  <a:lnTo>
                    <a:pt x="91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5132825" y="5650141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432" y="876"/>
                  </a:lnTo>
                  <a:lnTo>
                    <a:pt x="9569" y="876"/>
                  </a:lnTo>
                  <a:lnTo>
                    <a:pt x="95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5132392" y="5649264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432" y="876"/>
                  </a:lnTo>
                  <a:lnTo>
                    <a:pt x="10002" y="876"/>
                  </a:lnTo>
                  <a:lnTo>
                    <a:pt x="10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5131953" y="56483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432" y="876"/>
                  </a:lnTo>
                  <a:lnTo>
                    <a:pt x="10441" y="876"/>
                  </a:lnTo>
                  <a:lnTo>
                    <a:pt x="104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5131521" y="5647499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432" y="876"/>
                  </a:lnTo>
                  <a:lnTo>
                    <a:pt x="10874" y="876"/>
                  </a:lnTo>
                  <a:lnTo>
                    <a:pt x="108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5131082" y="5646610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432" y="876"/>
                  </a:lnTo>
                  <a:lnTo>
                    <a:pt x="11313" y="876"/>
                  </a:lnTo>
                  <a:lnTo>
                    <a:pt x="113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5130649" y="5645734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432" y="876"/>
                  </a:lnTo>
                  <a:lnTo>
                    <a:pt x="11745" y="876"/>
                  </a:lnTo>
                  <a:lnTo>
                    <a:pt x="117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5130216" y="56448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432" y="876"/>
                  </a:lnTo>
                  <a:lnTo>
                    <a:pt x="12178" y="876"/>
                  </a:lnTo>
                  <a:lnTo>
                    <a:pt x="121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5129339" y="5643092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3055" y="0"/>
                  </a:moveTo>
                  <a:lnTo>
                    <a:pt x="0" y="0"/>
                  </a:lnTo>
                  <a:lnTo>
                    <a:pt x="431" y="876"/>
                  </a:lnTo>
                  <a:lnTo>
                    <a:pt x="863" y="1752"/>
                  </a:lnTo>
                  <a:lnTo>
                    <a:pt x="13055" y="1752"/>
                  </a:lnTo>
                  <a:lnTo>
                    <a:pt x="13055" y="876"/>
                  </a:lnTo>
                  <a:lnTo>
                    <a:pt x="1305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5128906" y="5642203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432" y="876"/>
                  </a:lnTo>
                  <a:lnTo>
                    <a:pt x="13489" y="876"/>
                  </a:lnTo>
                  <a:lnTo>
                    <a:pt x="134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5128473" y="5641327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432" y="876"/>
                  </a:lnTo>
                  <a:lnTo>
                    <a:pt x="13921" y="876"/>
                  </a:lnTo>
                  <a:lnTo>
                    <a:pt x="139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5128040" y="56404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432" y="876"/>
                  </a:lnTo>
                  <a:lnTo>
                    <a:pt x="14354" y="876"/>
                  </a:lnTo>
                  <a:lnTo>
                    <a:pt x="143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5127601" y="5639562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432" y="876"/>
                  </a:lnTo>
                  <a:lnTo>
                    <a:pt x="14793" y="876"/>
                  </a:lnTo>
                  <a:lnTo>
                    <a:pt x="147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5127169" y="5638685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432" y="876"/>
                  </a:lnTo>
                  <a:lnTo>
                    <a:pt x="15226" y="876"/>
                  </a:lnTo>
                  <a:lnTo>
                    <a:pt x="15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5126730" y="5637796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0"/>
                  </a:moveTo>
                  <a:lnTo>
                    <a:pt x="432" y="876"/>
                  </a:lnTo>
                  <a:lnTo>
                    <a:pt x="15665" y="876"/>
                  </a:lnTo>
                  <a:lnTo>
                    <a:pt x="15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5126297" y="5636920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432" y="876"/>
                  </a:lnTo>
                  <a:lnTo>
                    <a:pt x="16097" y="876"/>
                  </a:lnTo>
                  <a:lnTo>
                    <a:pt x="16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5125864" y="563604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432" y="876"/>
                  </a:lnTo>
                  <a:lnTo>
                    <a:pt x="16530" y="876"/>
                  </a:lnTo>
                  <a:lnTo>
                    <a:pt x="165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5125425" y="563515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432" y="876"/>
                  </a:lnTo>
                  <a:lnTo>
                    <a:pt x="16969" y="876"/>
                  </a:lnTo>
                  <a:lnTo>
                    <a:pt x="169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5124992" y="563427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0"/>
                  </a:moveTo>
                  <a:lnTo>
                    <a:pt x="432" y="876"/>
                  </a:lnTo>
                  <a:lnTo>
                    <a:pt x="17402" y="876"/>
                  </a:lnTo>
                  <a:lnTo>
                    <a:pt x="174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5124554" y="5633389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432" y="876"/>
                  </a:lnTo>
                  <a:lnTo>
                    <a:pt x="17841" y="876"/>
                  </a:lnTo>
                  <a:lnTo>
                    <a:pt x="178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5124121" y="5632513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432" y="876"/>
                  </a:lnTo>
                  <a:lnTo>
                    <a:pt x="18273" y="876"/>
                  </a:lnTo>
                  <a:lnTo>
                    <a:pt x="18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5123688" y="5631637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0"/>
                  </a:moveTo>
                  <a:lnTo>
                    <a:pt x="432" y="876"/>
                  </a:lnTo>
                  <a:lnTo>
                    <a:pt x="18706" y="876"/>
                  </a:lnTo>
                  <a:lnTo>
                    <a:pt x="187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5123249" y="5630748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432" y="876"/>
                  </a:lnTo>
                  <a:lnTo>
                    <a:pt x="19145" y="876"/>
                  </a:lnTo>
                  <a:lnTo>
                    <a:pt x="191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5122816" y="5629872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432" y="876"/>
                  </a:lnTo>
                  <a:lnTo>
                    <a:pt x="19578" y="876"/>
                  </a:lnTo>
                  <a:lnTo>
                    <a:pt x="195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5122377" y="5628983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0" y="0"/>
                  </a:moveTo>
                  <a:lnTo>
                    <a:pt x="432" y="876"/>
                  </a:lnTo>
                  <a:lnTo>
                    <a:pt x="20017" y="876"/>
                  </a:lnTo>
                  <a:lnTo>
                    <a:pt x="200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5121945" y="5628106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70">
                  <a:moveTo>
                    <a:pt x="0" y="0"/>
                  </a:moveTo>
                  <a:lnTo>
                    <a:pt x="432" y="876"/>
                  </a:lnTo>
                  <a:lnTo>
                    <a:pt x="20450" y="876"/>
                  </a:lnTo>
                  <a:lnTo>
                    <a:pt x="204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5121512" y="5627230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70">
                  <a:moveTo>
                    <a:pt x="0" y="0"/>
                  </a:moveTo>
                  <a:lnTo>
                    <a:pt x="432" y="876"/>
                  </a:lnTo>
                  <a:lnTo>
                    <a:pt x="20882" y="876"/>
                  </a:lnTo>
                  <a:lnTo>
                    <a:pt x="208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5120640" y="5625465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755" y="12"/>
                  </a:moveTo>
                  <a:lnTo>
                    <a:pt x="0" y="0"/>
                  </a:lnTo>
                  <a:lnTo>
                    <a:pt x="431" y="876"/>
                  </a:lnTo>
                  <a:lnTo>
                    <a:pt x="863" y="1752"/>
                  </a:lnTo>
                  <a:lnTo>
                    <a:pt x="21755" y="1752"/>
                  </a:lnTo>
                  <a:lnTo>
                    <a:pt x="21755" y="876"/>
                  </a:lnTo>
                  <a:lnTo>
                    <a:pt x="21755" y="12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5120201" y="562457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432" y="876"/>
                  </a:lnTo>
                  <a:lnTo>
                    <a:pt x="22193" y="876"/>
                  </a:lnTo>
                  <a:lnTo>
                    <a:pt x="221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5119769" y="562369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432" y="876"/>
                  </a:lnTo>
                  <a:lnTo>
                    <a:pt x="22626" y="876"/>
                  </a:lnTo>
                  <a:lnTo>
                    <a:pt x="22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5119687" y="5621934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707" y="12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63" y="1752"/>
                  </a:lnTo>
                  <a:lnTo>
                    <a:pt x="22707" y="1752"/>
                  </a:lnTo>
                  <a:lnTo>
                    <a:pt x="22707" y="876"/>
                  </a:lnTo>
                  <a:lnTo>
                    <a:pt x="22707" y="12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5119701" y="562105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93" y="876"/>
                  </a:lnTo>
                  <a:lnTo>
                    <a:pt x="2269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5119708" y="562016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86" y="876"/>
                  </a:lnTo>
                  <a:lnTo>
                    <a:pt x="2268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5119713" y="5618403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682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682" y="1765"/>
                  </a:lnTo>
                  <a:lnTo>
                    <a:pt x="22682" y="889"/>
                  </a:lnTo>
                  <a:close/>
                </a:path>
                <a:path w="22860" h="1904">
                  <a:moveTo>
                    <a:pt x="22682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682" y="876"/>
                  </a:lnTo>
                  <a:lnTo>
                    <a:pt x="2268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5119731" y="561752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63" y="876"/>
                  </a:lnTo>
                  <a:lnTo>
                    <a:pt x="2266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5119738" y="561665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56" y="876"/>
                  </a:lnTo>
                  <a:lnTo>
                    <a:pt x="2265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5119746" y="561576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48" y="876"/>
                  </a:lnTo>
                  <a:lnTo>
                    <a:pt x="2264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5119753" y="561488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41" y="876"/>
                  </a:lnTo>
                  <a:lnTo>
                    <a:pt x="2264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5119761" y="561399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33" y="876"/>
                  </a:lnTo>
                  <a:lnTo>
                    <a:pt x="2263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5119768" y="561312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26" y="876"/>
                  </a:lnTo>
                  <a:lnTo>
                    <a:pt x="2262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5119776" y="561224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18" y="876"/>
                  </a:lnTo>
                  <a:lnTo>
                    <a:pt x="2261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5119783" y="5611355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611" y="876"/>
                  </a:lnTo>
                  <a:lnTo>
                    <a:pt x="226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5119789" y="5609590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606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606" y="1765"/>
                  </a:lnTo>
                  <a:lnTo>
                    <a:pt x="22606" y="889"/>
                  </a:lnTo>
                  <a:close/>
                </a:path>
                <a:path w="22860" h="1904">
                  <a:moveTo>
                    <a:pt x="22606" y="12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606" y="876"/>
                  </a:lnTo>
                  <a:lnTo>
                    <a:pt x="22606" y="12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5119806" y="560871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588" y="876"/>
                  </a:lnTo>
                  <a:lnTo>
                    <a:pt x="2258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5119802" y="5606948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93" y="889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2593" y="1765"/>
                  </a:lnTo>
                  <a:lnTo>
                    <a:pt x="22593" y="889"/>
                  </a:lnTo>
                  <a:close/>
                </a:path>
                <a:path w="22860" h="1904">
                  <a:moveTo>
                    <a:pt x="22593" y="0"/>
                  </a:moveTo>
                  <a:lnTo>
                    <a:pt x="25" y="0"/>
                  </a:lnTo>
                  <a:lnTo>
                    <a:pt x="12" y="876"/>
                  </a:lnTo>
                  <a:lnTo>
                    <a:pt x="22593" y="876"/>
                  </a:lnTo>
                  <a:lnTo>
                    <a:pt x="2259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5119828" y="560607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566" y="876"/>
                  </a:lnTo>
                  <a:lnTo>
                    <a:pt x="2256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5119827" y="5604306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67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2567" y="1752"/>
                  </a:lnTo>
                  <a:lnTo>
                    <a:pt x="22567" y="876"/>
                  </a:lnTo>
                  <a:lnTo>
                    <a:pt x="2256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5119851" y="560343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544" y="876"/>
                  </a:lnTo>
                  <a:lnTo>
                    <a:pt x="2254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5119852" y="5601665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42" y="12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2542" y="1752"/>
                  </a:lnTo>
                  <a:lnTo>
                    <a:pt x="22542" y="876"/>
                  </a:lnTo>
                  <a:lnTo>
                    <a:pt x="22542" y="1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5119873" y="560077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521" y="876"/>
                  </a:lnTo>
                  <a:lnTo>
                    <a:pt x="2252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5119881" y="559990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513" y="876"/>
                  </a:lnTo>
                  <a:lnTo>
                    <a:pt x="2251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5119888" y="559902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506" y="876"/>
                  </a:lnTo>
                  <a:lnTo>
                    <a:pt x="2250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5119896" y="559813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98" y="876"/>
                  </a:lnTo>
                  <a:lnTo>
                    <a:pt x="2249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5119903" y="559725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91" y="876"/>
                  </a:lnTo>
                  <a:lnTo>
                    <a:pt x="2249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5119911" y="559636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83" y="876"/>
                  </a:lnTo>
                  <a:lnTo>
                    <a:pt x="2248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5119918" y="559549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76" y="876"/>
                  </a:lnTo>
                  <a:lnTo>
                    <a:pt x="2247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5119926" y="559461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69" y="876"/>
                  </a:lnTo>
                  <a:lnTo>
                    <a:pt x="2246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5119929" y="5592851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466" y="889"/>
                  </a:moveTo>
                  <a:lnTo>
                    <a:pt x="0" y="876"/>
                  </a:lnTo>
                  <a:lnTo>
                    <a:pt x="0" y="1752"/>
                  </a:lnTo>
                  <a:lnTo>
                    <a:pt x="22466" y="1752"/>
                  </a:lnTo>
                  <a:lnTo>
                    <a:pt x="22466" y="889"/>
                  </a:lnTo>
                  <a:close/>
                </a:path>
                <a:path w="22860" h="1904">
                  <a:moveTo>
                    <a:pt x="22466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466" y="876"/>
                  </a:lnTo>
                  <a:lnTo>
                    <a:pt x="2246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5119941" y="5591086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453" y="12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2453" y="1752"/>
                  </a:lnTo>
                  <a:lnTo>
                    <a:pt x="22453" y="876"/>
                  </a:lnTo>
                  <a:lnTo>
                    <a:pt x="22453" y="1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5119963" y="559020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31" y="876"/>
                  </a:lnTo>
                  <a:lnTo>
                    <a:pt x="2243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5119971" y="558932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23" y="876"/>
                  </a:lnTo>
                  <a:lnTo>
                    <a:pt x="2242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5119978" y="558844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16" y="876"/>
                  </a:lnTo>
                  <a:lnTo>
                    <a:pt x="2241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5119986" y="5587555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08" y="876"/>
                  </a:lnTo>
                  <a:lnTo>
                    <a:pt x="2240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5119993" y="558667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401" y="876"/>
                  </a:lnTo>
                  <a:lnTo>
                    <a:pt x="2240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5120001" y="558579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93" y="876"/>
                  </a:lnTo>
                  <a:lnTo>
                    <a:pt x="2239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5120005" y="5584037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390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390" y="1752"/>
                  </a:lnTo>
                  <a:lnTo>
                    <a:pt x="22390" y="876"/>
                  </a:lnTo>
                  <a:lnTo>
                    <a:pt x="2239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5120023" y="558314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71" y="876"/>
                  </a:lnTo>
                  <a:lnTo>
                    <a:pt x="2237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5120031" y="558227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63" y="876"/>
                  </a:lnTo>
                  <a:lnTo>
                    <a:pt x="2236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5120038" y="558138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56" y="876"/>
                  </a:lnTo>
                  <a:lnTo>
                    <a:pt x="2235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5120046" y="558050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48" y="876"/>
                  </a:lnTo>
                  <a:lnTo>
                    <a:pt x="2234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5120043" y="5578741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352" y="889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2352" y="1765"/>
                  </a:lnTo>
                  <a:lnTo>
                    <a:pt x="22352" y="889"/>
                  </a:lnTo>
                  <a:close/>
                </a:path>
                <a:path w="22860" h="1904">
                  <a:moveTo>
                    <a:pt x="22352" y="0"/>
                  </a:moveTo>
                  <a:lnTo>
                    <a:pt x="25" y="0"/>
                  </a:lnTo>
                  <a:lnTo>
                    <a:pt x="12" y="876"/>
                  </a:lnTo>
                  <a:lnTo>
                    <a:pt x="22352" y="876"/>
                  </a:lnTo>
                  <a:lnTo>
                    <a:pt x="2235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5120068" y="5577865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26" y="876"/>
                  </a:lnTo>
                  <a:lnTo>
                    <a:pt x="2232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5120076" y="557697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18" y="876"/>
                  </a:lnTo>
                  <a:lnTo>
                    <a:pt x="2231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5120083" y="557610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11" y="876"/>
                  </a:lnTo>
                  <a:lnTo>
                    <a:pt x="223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5120091" y="557522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304" y="876"/>
                  </a:lnTo>
                  <a:lnTo>
                    <a:pt x="2230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5120094" y="5573458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301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301" y="1752"/>
                  </a:lnTo>
                  <a:lnTo>
                    <a:pt x="22301" y="876"/>
                  </a:lnTo>
                  <a:lnTo>
                    <a:pt x="2230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5120113" y="557256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281" y="876"/>
                  </a:lnTo>
                  <a:lnTo>
                    <a:pt x="2228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5120121" y="557169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273" y="876"/>
                  </a:lnTo>
                  <a:lnTo>
                    <a:pt x="2227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5120128" y="557081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266" y="876"/>
                  </a:lnTo>
                  <a:lnTo>
                    <a:pt x="2226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5120132" y="5569051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263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263" y="1752"/>
                  </a:lnTo>
                  <a:lnTo>
                    <a:pt x="22263" y="876"/>
                  </a:lnTo>
                  <a:lnTo>
                    <a:pt x="2226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5120151" y="556816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243" y="876"/>
                  </a:lnTo>
                  <a:lnTo>
                    <a:pt x="2224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5120158" y="556728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7" y="0"/>
                  </a:moveTo>
                  <a:lnTo>
                    <a:pt x="0" y="876"/>
                  </a:lnTo>
                  <a:lnTo>
                    <a:pt x="22236" y="876"/>
                  </a:lnTo>
                  <a:lnTo>
                    <a:pt x="2223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5120166" y="556641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229" y="876"/>
                  </a:lnTo>
                  <a:lnTo>
                    <a:pt x="2222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5120170" y="556464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225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225" y="1752"/>
                  </a:lnTo>
                  <a:lnTo>
                    <a:pt x="22225" y="876"/>
                  </a:lnTo>
                  <a:lnTo>
                    <a:pt x="2222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5120188" y="556375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206" y="876"/>
                  </a:lnTo>
                  <a:lnTo>
                    <a:pt x="2220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5120196" y="556287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198" y="876"/>
                  </a:lnTo>
                  <a:lnTo>
                    <a:pt x="2219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5120195" y="556111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99" y="889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2199" y="1765"/>
                  </a:lnTo>
                  <a:lnTo>
                    <a:pt x="22199" y="889"/>
                  </a:lnTo>
                  <a:close/>
                </a:path>
                <a:path w="22225" h="1904">
                  <a:moveTo>
                    <a:pt x="22199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22199" y="876"/>
                  </a:lnTo>
                  <a:lnTo>
                    <a:pt x="2219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5120208" y="5559348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86" y="889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2186" y="1765"/>
                  </a:lnTo>
                  <a:lnTo>
                    <a:pt x="22186" y="889"/>
                  </a:lnTo>
                  <a:close/>
                </a:path>
                <a:path w="22225" h="1904">
                  <a:moveTo>
                    <a:pt x="22186" y="0"/>
                  </a:moveTo>
                  <a:lnTo>
                    <a:pt x="25" y="0"/>
                  </a:lnTo>
                  <a:lnTo>
                    <a:pt x="12" y="876"/>
                  </a:lnTo>
                  <a:lnTo>
                    <a:pt x="22186" y="876"/>
                  </a:lnTo>
                  <a:lnTo>
                    <a:pt x="221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5120233" y="5557596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61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161" y="1752"/>
                  </a:lnTo>
                  <a:lnTo>
                    <a:pt x="22161" y="876"/>
                  </a:lnTo>
                  <a:lnTo>
                    <a:pt x="2216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5120246" y="5555818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48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148" y="1765"/>
                  </a:lnTo>
                  <a:lnTo>
                    <a:pt x="22148" y="889"/>
                  </a:lnTo>
                  <a:close/>
                </a:path>
                <a:path w="22225" h="1904">
                  <a:moveTo>
                    <a:pt x="22148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148" y="876"/>
                  </a:lnTo>
                  <a:lnTo>
                    <a:pt x="22148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5120259" y="5554065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36" y="889"/>
                  </a:moveTo>
                  <a:lnTo>
                    <a:pt x="0" y="876"/>
                  </a:lnTo>
                  <a:lnTo>
                    <a:pt x="0" y="1752"/>
                  </a:lnTo>
                  <a:lnTo>
                    <a:pt x="22136" y="1752"/>
                  </a:lnTo>
                  <a:lnTo>
                    <a:pt x="22136" y="889"/>
                  </a:lnTo>
                  <a:close/>
                </a:path>
                <a:path w="22225" h="1904">
                  <a:moveTo>
                    <a:pt x="22136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136" y="876"/>
                  </a:lnTo>
                  <a:lnTo>
                    <a:pt x="2213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5120272" y="5552300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23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2123" y="1752"/>
                  </a:lnTo>
                  <a:lnTo>
                    <a:pt x="22123" y="876"/>
                  </a:lnTo>
                  <a:lnTo>
                    <a:pt x="2212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5120284" y="5550535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10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2110" y="1752"/>
                  </a:lnTo>
                  <a:lnTo>
                    <a:pt x="22110" y="876"/>
                  </a:lnTo>
                  <a:lnTo>
                    <a:pt x="2211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5120308" y="554965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86" y="876"/>
                  </a:lnTo>
                  <a:lnTo>
                    <a:pt x="2208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5120316" y="554876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78" y="876"/>
                  </a:lnTo>
                  <a:lnTo>
                    <a:pt x="2207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5120322" y="554700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72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072" y="1765"/>
                  </a:lnTo>
                  <a:lnTo>
                    <a:pt x="22072" y="889"/>
                  </a:lnTo>
                  <a:close/>
                </a:path>
                <a:path w="22225" h="1904">
                  <a:moveTo>
                    <a:pt x="22072" y="12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072" y="876"/>
                  </a:lnTo>
                  <a:lnTo>
                    <a:pt x="22072" y="1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5120338" y="554612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56" y="876"/>
                  </a:lnTo>
                  <a:lnTo>
                    <a:pt x="2205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5120346" y="554525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49" y="876"/>
                  </a:lnTo>
                  <a:lnTo>
                    <a:pt x="2204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5120353" y="554436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41" y="876"/>
                  </a:lnTo>
                  <a:lnTo>
                    <a:pt x="2204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5120360" y="5542597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34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034" y="1765"/>
                  </a:lnTo>
                  <a:lnTo>
                    <a:pt x="22034" y="889"/>
                  </a:lnTo>
                  <a:close/>
                </a:path>
                <a:path w="22225" h="1904">
                  <a:moveTo>
                    <a:pt x="22034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2034" y="876"/>
                  </a:lnTo>
                  <a:lnTo>
                    <a:pt x="2203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5120376" y="554172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18" y="876"/>
                  </a:lnTo>
                  <a:lnTo>
                    <a:pt x="2201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5120383" y="554084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11" y="876"/>
                  </a:lnTo>
                  <a:lnTo>
                    <a:pt x="2201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5120391" y="553995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2003" y="876"/>
                  </a:lnTo>
                  <a:lnTo>
                    <a:pt x="2200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5120386" y="5538190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09" y="901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2009" y="1765"/>
                  </a:lnTo>
                  <a:lnTo>
                    <a:pt x="22009" y="901"/>
                  </a:lnTo>
                  <a:close/>
                </a:path>
                <a:path w="22225" h="1904">
                  <a:moveTo>
                    <a:pt x="22009" y="0"/>
                  </a:moveTo>
                  <a:lnTo>
                    <a:pt x="25" y="0"/>
                  </a:lnTo>
                  <a:lnTo>
                    <a:pt x="12" y="876"/>
                  </a:lnTo>
                  <a:lnTo>
                    <a:pt x="22009" y="876"/>
                  </a:lnTo>
                  <a:lnTo>
                    <a:pt x="220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5120413" y="553731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981" y="876"/>
                  </a:lnTo>
                  <a:lnTo>
                    <a:pt x="2198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5120421" y="553643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974" y="876"/>
                  </a:lnTo>
                  <a:lnTo>
                    <a:pt x="2197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5120428" y="553554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966" y="876"/>
                  </a:lnTo>
                  <a:lnTo>
                    <a:pt x="2196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5120436" y="553467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958" y="876"/>
                  </a:lnTo>
                  <a:lnTo>
                    <a:pt x="2195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5120437" y="5532907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958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1958" y="1752"/>
                  </a:lnTo>
                  <a:lnTo>
                    <a:pt x="21958" y="876"/>
                  </a:lnTo>
                  <a:lnTo>
                    <a:pt x="2195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5120458" y="553203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936" y="876"/>
                  </a:lnTo>
                  <a:lnTo>
                    <a:pt x="2193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5120466" y="553114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928" y="876"/>
                  </a:lnTo>
                  <a:lnTo>
                    <a:pt x="2192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5120473" y="553026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921" y="876"/>
                  </a:lnTo>
                  <a:lnTo>
                    <a:pt x="2192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5120481" y="552937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913" y="876"/>
                  </a:lnTo>
                  <a:lnTo>
                    <a:pt x="2191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5120487" y="5527611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907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1907" y="1765"/>
                  </a:lnTo>
                  <a:lnTo>
                    <a:pt x="21907" y="889"/>
                  </a:lnTo>
                  <a:close/>
                </a:path>
                <a:path w="22225" h="1904">
                  <a:moveTo>
                    <a:pt x="21907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21907" y="876"/>
                  </a:lnTo>
                  <a:lnTo>
                    <a:pt x="2190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5120503" y="552673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891" y="876"/>
                  </a:lnTo>
                  <a:lnTo>
                    <a:pt x="2189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5120511" y="552585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884" y="876"/>
                  </a:lnTo>
                  <a:lnTo>
                    <a:pt x="2188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5120518" y="552497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876" y="876"/>
                  </a:lnTo>
                  <a:lnTo>
                    <a:pt x="2187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5120526" y="552409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868" y="876"/>
                  </a:lnTo>
                  <a:lnTo>
                    <a:pt x="2186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5120533" y="552320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861" y="876"/>
                  </a:lnTo>
                  <a:lnTo>
                    <a:pt x="2186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5120541" y="552232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853" y="876"/>
                  </a:lnTo>
                  <a:lnTo>
                    <a:pt x="2185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5120538" y="5520563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856" y="889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1856" y="1765"/>
                  </a:lnTo>
                  <a:lnTo>
                    <a:pt x="21856" y="889"/>
                  </a:lnTo>
                  <a:close/>
                </a:path>
                <a:path w="22225" h="1904">
                  <a:moveTo>
                    <a:pt x="21856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21856" y="876"/>
                  </a:lnTo>
                  <a:lnTo>
                    <a:pt x="2185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5120551" y="5518797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844" y="889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1844" y="1765"/>
                  </a:lnTo>
                  <a:lnTo>
                    <a:pt x="21844" y="889"/>
                  </a:lnTo>
                  <a:close/>
                </a:path>
                <a:path w="22225" h="1904">
                  <a:moveTo>
                    <a:pt x="21844" y="0"/>
                  </a:moveTo>
                  <a:lnTo>
                    <a:pt x="25" y="0"/>
                  </a:lnTo>
                  <a:lnTo>
                    <a:pt x="12" y="876"/>
                  </a:lnTo>
                  <a:lnTo>
                    <a:pt x="21844" y="876"/>
                  </a:lnTo>
                  <a:lnTo>
                    <a:pt x="2184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5120578" y="551792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816" y="876"/>
                  </a:lnTo>
                  <a:lnTo>
                    <a:pt x="2181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5120586" y="551704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809" y="876"/>
                  </a:lnTo>
                  <a:lnTo>
                    <a:pt x="2180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5120593" y="551615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801" y="876"/>
                  </a:lnTo>
                  <a:lnTo>
                    <a:pt x="2180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5120601" y="551527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793" y="876"/>
                  </a:lnTo>
                  <a:lnTo>
                    <a:pt x="2179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5120608" y="551439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786" y="876"/>
                  </a:lnTo>
                  <a:lnTo>
                    <a:pt x="2178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5120616" y="551351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778" y="876"/>
                  </a:lnTo>
                  <a:lnTo>
                    <a:pt x="2177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5120623" y="551263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771" y="876"/>
                  </a:lnTo>
                  <a:lnTo>
                    <a:pt x="2177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5120631" y="551174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763" y="876"/>
                  </a:lnTo>
                  <a:lnTo>
                    <a:pt x="2176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5120627" y="5509983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767" y="889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1767" y="1765"/>
                  </a:lnTo>
                  <a:lnTo>
                    <a:pt x="21767" y="889"/>
                  </a:lnTo>
                  <a:close/>
                </a:path>
                <a:path w="22225" h="1904">
                  <a:moveTo>
                    <a:pt x="21767" y="0"/>
                  </a:moveTo>
                  <a:lnTo>
                    <a:pt x="25" y="0"/>
                  </a:lnTo>
                  <a:lnTo>
                    <a:pt x="12" y="876"/>
                  </a:lnTo>
                  <a:lnTo>
                    <a:pt x="21767" y="876"/>
                  </a:lnTo>
                  <a:lnTo>
                    <a:pt x="2176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5120653" y="550910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741" y="876"/>
                  </a:lnTo>
                  <a:lnTo>
                    <a:pt x="2174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5120653" y="5507342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742" y="901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1742" y="1765"/>
                  </a:lnTo>
                  <a:lnTo>
                    <a:pt x="21742" y="901"/>
                  </a:lnTo>
                  <a:close/>
                </a:path>
                <a:path w="22225" h="1904">
                  <a:moveTo>
                    <a:pt x="21742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21742" y="876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5120676" y="550646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719" y="876"/>
                  </a:lnTo>
                  <a:lnTo>
                    <a:pt x="2171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5120678" y="5504700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717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0" y="1752"/>
                  </a:lnTo>
                  <a:lnTo>
                    <a:pt x="21717" y="1752"/>
                  </a:lnTo>
                  <a:lnTo>
                    <a:pt x="21717" y="876"/>
                  </a:lnTo>
                  <a:lnTo>
                    <a:pt x="2171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5120698" y="550382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696" y="876"/>
                  </a:lnTo>
                  <a:lnTo>
                    <a:pt x="2169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5120703" y="5502059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691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691" y="1752"/>
                  </a:lnTo>
                  <a:lnTo>
                    <a:pt x="21691" y="876"/>
                  </a:lnTo>
                  <a:lnTo>
                    <a:pt x="216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5120721" y="550117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673" y="876"/>
                  </a:lnTo>
                  <a:lnTo>
                    <a:pt x="21673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5120728" y="550029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666" y="876"/>
                  </a:lnTo>
                  <a:lnTo>
                    <a:pt x="2166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5120736" y="549941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659" y="876"/>
                  </a:lnTo>
                  <a:lnTo>
                    <a:pt x="2165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5120743" y="549852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651" y="876"/>
                  </a:lnTo>
                  <a:lnTo>
                    <a:pt x="2165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5120751" y="549765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644" y="876"/>
                  </a:lnTo>
                  <a:lnTo>
                    <a:pt x="21644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5120758" y="549676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636" y="876"/>
                  </a:lnTo>
                  <a:lnTo>
                    <a:pt x="21636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5120766" y="549588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629" y="876"/>
                  </a:lnTo>
                  <a:lnTo>
                    <a:pt x="21629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5120773" y="549501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621" y="876"/>
                  </a:lnTo>
                  <a:lnTo>
                    <a:pt x="2162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5120780" y="5493245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615" y="0"/>
                  </a:moveTo>
                  <a:lnTo>
                    <a:pt x="12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615" y="1752"/>
                  </a:lnTo>
                  <a:lnTo>
                    <a:pt x="21615" y="876"/>
                  </a:lnTo>
                  <a:lnTo>
                    <a:pt x="2161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5120796" y="549235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7" y="0"/>
                  </a:moveTo>
                  <a:lnTo>
                    <a:pt x="0" y="876"/>
                  </a:lnTo>
                  <a:lnTo>
                    <a:pt x="21598" y="876"/>
                  </a:lnTo>
                  <a:lnTo>
                    <a:pt x="21598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5120803" y="5491480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7" y="0"/>
                  </a:moveTo>
                  <a:lnTo>
                    <a:pt x="0" y="876"/>
                  </a:lnTo>
                  <a:lnTo>
                    <a:pt x="21591" y="876"/>
                  </a:lnTo>
                  <a:lnTo>
                    <a:pt x="21591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5120805" y="5489714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89" h="1904">
                  <a:moveTo>
                    <a:pt x="21590" y="889"/>
                  </a:moveTo>
                  <a:lnTo>
                    <a:pt x="12" y="889"/>
                  </a:lnTo>
                  <a:lnTo>
                    <a:pt x="0" y="1765"/>
                  </a:lnTo>
                  <a:lnTo>
                    <a:pt x="21590" y="1765"/>
                  </a:lnTo>
                  <a:lnTo>
                    <a:pt x="21590" y="889"/>
                  </a:lnTo>
                  <a:close/>
                </a:path>
                <a:path w="21589" h="1904">
                  <a:moveTo>
                    <a:pt x="21590" y="0"/>
                  </a:moveTo>
                  <a:lnTo>
                    <a:pt x="12" y="0"/>
                  </a:lnTo>
                  <a:lnTo>
                    <a:pt x="12" y="876"/>
                  </a:lnTo>
                  <a:lnTo>
                    <a:pt x="21590" y="876"/>
                  </a:lnTo>
                  <a:lnTo>
                    <a:pt x="2159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5120999" y="548883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0" y="0"/>
                  </a:moveTo>
                  <a:lnTo>
                    <a:pt x="0" y="876"/>
                  </a:lnTo>
                  <a:lnTo>
                    <a:pt x="21395" y="876"/>
                  </a:lnTo>
                  <a:lnTo>
                    <a:pt x="21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5121005" y="548794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0" y="876"/>
                  </a:moveTo>
                  <a:lnTo>
                    <a:pt x="21389" y="876"/>
                  </a:lnTo>
                  <a:lnTo>
                    <a:pt x="2138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5121415" y="5486184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89" h="1904">
                  <a:moveTo>
                    <a:pt x="20980" y="889"/>
                  </a:moveTo>
                  <a:lnTo>
                    <a:pt x="419" y="889"/>
                  </a:lnTo>
                  <a:lnTo>
                    <a:pt x="0" y="1765"/>
                  </a:lnTo>
                  <a:lnTo>
                    <a:pt x="20980" y="1765"/>
                  </a:lnTo>
                  <a:lnTo>
                    <a:pt x="20980" y="889"/>
                  </a:lnTo>
                  <a:close/>
                </a:path>
                <a:path w="21589" h="1904">
                  <a:moveTo>
                    <a:pt x="20980" y="0"/>
                  </a:moveTo>
                  <a:lnTo>
                    <a:pt x="838" y="0"/>
                  </a:lnTo>
                  <a:lnTo>
                    <a:pt x="419" y="876"/>
                  </a:lnTo>
                  <a:lnTo>
                    <a:pt x="20980" y="876"/>
                  </a:lnTo>
                  <a:lnTo>
                    <a:pt x="2098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5122262" y="5485307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0" y="876"/>
                  </a:moveTo>
                  <a:lnTo>
                    <a:pt x="20132" y="876"/>
                  </a:lnTo>
                  <a:lnTo>
                    <a:pt x="2013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5122679" y="5484431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0" y="876"/>
                  </a:moveTo>
                  <a:lnTo>
                    <a:pt x="19715" y="876"/>
                  </a:lnTo>
                  <a:lnTo>
                    <a:pt x="19715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5123102" y="5483542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876"/>
                  </a:moveTo>
                  <a:lnTo>
                    <a:pt x="19292" y="876"/>
                  </a:lnTo>
                  <a:lnTo>
                    <a:pt x="1929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5123519" y="5482666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876"/>
                  </a:moveTo>
                  <a:lnTo>
                    <a:pt x="18875" y="876"/>
                  </a:lnTo>
                  <a:lnTo>
                    <a:pt x="18875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5123942" y="5481777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876"/>
                  </a:moveTo>
                  <a:lnTo>
                    <a:pt x="18452" y="876"/>
                  </a:lnTo>
                  <a:lnTo>
                    <a:pt x="1845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5124359" y="5480901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876"/>
                  </a:moveTo>
                  <a:lnTo>
                    <a:pt x="18035" y="876"/>
                  </a:lnTo>
                  <a:lnTo>
                    <a:pt x="18035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5124776" y="548002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876"/>
                  </a:moveTo>
                  <a:lnTo>
                    <a:pt x="17619" y="876"/>
                  </a:lnTo>
                  <a:lnTo>
                    <a:pt x="1761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5125199" y="5479135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876"/>
                  </a:moveTo>
                  <a:lnTo>
                    <a:pt x="17196" y="876"/>
                  </a:lnTo>
                  <a:lnTo>
                    <a:pt x="1719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5125616" y="547825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876"/>
                  </a:moveTo>
                  <a:lnTo>
                    <a:pt x="16779" y="876"/>
                  </a:lnTo>
                  <a:lnTo>
                    <a:pt x="1677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5126039" y="5477370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876"/>
                  </a:moveTo>
                  <a:lnTo>
                    <a:pt x="16356" y="876"/>
                  </a:lnTo>
                  <a:lnTo>
                    <a:pt x="1635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5126455" y="5476494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876"/>
                  </a:moveTo>
                  <a:lnTo>
                    <a:pt x="15939" y="876"/>
                  </a:lnTo>
                  <a:lnTo>
                    <a:pt x="1593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5126872" y="5475617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876"/>
                  </a:moveTo>
                  <a:lnTo>
                    <a:pt x="15522" y="876"/>
                  </a:lnTo>
                  <a:lnTo>
                    <a:pt x="1552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5127295" y="547472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876"/>
                  </a:moveTo>
                  <a:lnTo>
                    <a:pt x="15099" y="876"/>
                  </a:lnTo>
                  <a:lnTo>
                    <a:pt x="1509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5127712" y="5473852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876"/>
                  </a:moveTo>
                  <a:lnTo>
                    <a:pt x="14682" y="876"/>
                  </a:lnTo>
                  <a:lnTo>
                    <a:pt x="1468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5128135" y="547296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876"/>
                  </a:moveTo>
                  <a:lnTo>
                    <a:pt x="14259" y="876"/>
                  </a:lnTo>
                  <a:lnTo>
                    <a:pt x="1425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5128552" y="5472087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876"/>
                  </a:moveTo>
                  <a:lnTo>
                    <a:pt x="13842" y="876"/>
                  </a:lnTo>
                  <a:lnTo>
                    <a:pt x="1384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5128969" y="5471210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876"/>
                  </a:moveTo>
                  <a:lnTo>
                    <a:pt x="13425" y="876"/>
                  </a:lnTo>
                  <a:lnTo>
                    <a:pt x="13425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5129392" y="5470321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876"/>
                  </a:moveTo>
                  <a:lnTo>
                    <a:pt x="13002" y="876"/>
                  </a:lnTo>
                  <a:lnTo>
                    <a:pt x="1300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5129797" y="546855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98" y="901"/>
                  </a:moveTo>
                  <a:lnTo>
                    <a:pt x="419" y="889"/>
                  </a:lnTo>
                  <a:lnTo>
                    <a:pt x="0" y="1765"/>
                  </a:lnTo>
                  <a:lnTo>
                    <a:pt x="12598" y="1765"/>
                  </a:lnTo>
                  <a:lnTo>
                    <a:pt x="12598" y="901"/>
                  </a:lnTo>
                  <a:close/>
                </a:path>
                <a:path w="12700" h="1904">
                  <a:moveTo>
                    <a:pt x="12598" y="0"/>
                  </a:moveTo>
                  <a:lnTo>
                    <a:pt x="850" y="0"/>
                  </a:lnTo>
                  <a:lnTo>
                    <a:pt x="431" y="876"/>
                  </a:lnTo>
                  <a:lnTo>
                    <a:pt x="12598" y="876"/>
                  </a:lnTo>
                  <a:lnTo>
                    <a:pt x="1259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5130649" y="5467680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876"/>
                  </a:moveTo>
                  <a:lnTo>
                    <a:pt x="11746" y="876"/>
                  </a:lnTo>
                  <a:lnTo>
                    <a:pt x="1174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5131066" y="5466804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876"/>
                  </a:moveTo>
                  <a:lnTo>
                    <a:pt x="11329" y="876"/>
                  </a:lnTo>
                  <a:lnTo>
                    <a:pt x="1132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5131489" y="5465915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876"/>
                  </a:moveTo>
                  <a:lnTo>
                    <a:pt x="10906" y="876"/>
                  </a:lnTo>
                  <a:lnTo>
                    <a:pt x="1090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5131906" y="54650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876"/>
                  </a:moveTo>
                  <a:lnTo>
                    <a:pt x="10489" y="876"/>
                  </a:lnTo>
                  <a:lnTo>
                    <a:pt x="1048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5132328" y="5464149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876"/>
                  </a:moveTo>
                  <a:lnTo>
                    <a:pt x="10066" y="876"/>
                  </a:lnTo>
                  <a:lnTo>
                    <a:pt x="1006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5132745" y="5463273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876"/>
                  </a:moveTo>
                  <a:lnTo>
                    <a:pt x="9649" y="876"/>
                  </a:lnTo>
                  <a:lnTo>
                    <a:pt x="964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5133162" y="5462397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876"/>
                  </a:moveTo>
                  <a:lnTo>
                    <a:pt x="9232" y="876"/>
                  </a:lnTo>
                  <a:lnTo>
                    <a:pt x="923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5133585" y="546150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876"/>
                  </a:moveTo>
                  <a:lnTo>
                    <a:pt x="8809" y="876"/>
                  </a:lnTo>
                  <a:lnTo>
                    <a:pt x="880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5134002" y="546063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876"/>
                  </a:moveTo>
                  <a:lnTo>
                    <a:pt x="8392" y="876"/>
                  </a:lnTo>
                  <a:lnTo>
                    <a:pt x="839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5134425" y="5459742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876"/>
                  </a:moveTo>
                  <a:lnTo>
                    <a:pt x="7969" y="876"/>
                  </a:lnTo>
                  <a:lnTo>
                    <a:pt x="796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5134842" y="545886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876"/>
                  </a:moveTo>
                  <a:lnTo>
                    <a:pt x="7552" y="876"/>
                  </a:lnTo>
                  <a:lnTo>
                    <a:pt x="755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5135259" y="545799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876"/>
                  </a:moveTo>
                  <a:lnTo>
                    <a:pt x="7135" y="876"/>
                  </a:lnTo>
                  <a:lnTo>
                    <a:pt x="7135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5135682" y="5457101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876"/>
                  </a:moveTo>
                  <a:lnTo>
                    <a:pt x="6712" y="876"/>
                  </a:lnTo>
                  <a:lnTo>
                    <a:pt x="671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5136099" y="545622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876"/>
                  </a:moveTo>
                  <a:lnTo>
                    <a:pt x="6295" y="876"/>
                  </a:lnTo>
                  <a:lnTo>
                    <a:pt x="6295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5136522" y="545533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876"/>
                  </a:moveTo>
                  <a:lnTo>
                    <a:pt x="5873" y="876"/>
                  </a:lnTo>
                  <a:lnTo>
                    <a:pt x="5873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5136939" y="5454459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876"/>
                  </a:moveTo>
                  <a:lnTo>
                    <a:pt x="5456" y="876"/>
                  </a:lnTo>
                  <a:lnTo>
                    <a:pt x="545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5137356" y="545358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876"/>
                  </a:moveTo>
                  <a:lnTo>
                    <a:pt x="5039" y="876"/>
                  </a:lnTo>
                  <a:lnTo>
                    <a:pt x="503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5137779" y="545269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876"/>
                  </a:moveTo>
                  <a:lnTo>
                    <a:pt x="4616" y="876"/>
                  </a:lnTo>
                  <a:lnTo>
                    <a:pt x="461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5138195" y="5451818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876"/>
                  </a:moveTo>
                  <a:lnTo>
                    <a:pt x="4199" y="876"/>
                  </a:lnTo>
                  <a:lnTo>
                    <a:pt x="419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5138618" y="545092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876"/>
                  </a:moveTo>
                  <a:lnTo>
                    <a:pt x="3776" y="876"/>
                  </a:lnTo>
                  <a:lnTo>
                    <a:pt x="3776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5139035" y="545005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876"/>
                  </a:moveTo>
                  <a:lnTo>
                    <a:pt x="3359" y="876"/>
                  </a:lnTo>
                  <a:lnTo>
                    <a:pt x="335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5139452" y="544917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876"/>
                  </a:moveTo>
                  <a:lnTo>
                    <a:pt x="2942" y="876"/>
                  </a:lnTo>
                  <a:lnTo>
                    <a:pt x="294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5139875" y="544828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876"/>
                  </a:moveTo>
                  <a:lnTo>
                    <a:pt x="2519" y="876"/>
                  </a:lnTo>
                  <a:lnTo>
                    <a:pt x="251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5140292" y="5447411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876"/>
                  </a:moveTo>
                  <a:lnTo>
                    <a:pt x="2102" y="876"/>
                  </a:lnTo>
                  <a:lnTo>
                    <a:pt x="210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5140715" y="544652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876"/>
                  </a:moveTo>
                  <a:lnTo>
                    <a:pt x="1679" y="876"/>
                  </a:lnTo>
                  <a:lnTo>
                    <a:pt x="167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5141132" y="544564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876"/>
                  </a:moveTo>
                  <a:lnTo>
                    <a:pt x="1262" y="876"/>
                  </a:lnTo>
                  <a:lnTo>
                    <a:pt x="1262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5141555" y="544475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876"/>
                  </a:moveTo>
                  <a:lnTo>
                    <a:pt x="839" y="876"/>
                  </a:lnTo>
                  <a:lnTo>
                    <a:pt x="839" y="0"/>
                  </a:lnTo>
                  <a:lnTo>
                    <a:pt x="416" y="0"/>
                  </a:lnTo>
                  <a:lnTo>
                    <a:pt x="0" y="876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5119687" y="5443867"/>
              <a:ext cx="22860" cy="226060"/>
            </a:xfrm>
            <a:custGeom>
              <a:avLst/>
              <a:gdLst/>
              <a:ahLst/>
              <a:cxnLst/>
              <a:rect l="l" t="t" r="r" b="b"/>
              <a:pathLst>
                <a:path w="22860" h="226060">
                  <a:moveTo>
                    <a:pt x="0" y="179666"/>
                  </a:moveTo>
                  <a:lnTo>
                    <a:pt x="22707" y="225653"/>
                  </a:lnTo>
                  <a:lnTo>
                    <a:pt x="22707" y="0"/>
                  </a:lnTo>
                  <a:lnTo>
                    <a:pt x="1142" y="45326"/>
                  </a:lnTo>
                  <a:lnTo>
                    <a:pt x="0" y="1796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65" name="object 1465"/>
          <p:cNvSpPr/>
          <p:nvPr/>
        </p:nvSpPr>
        <p:spPr>
          <a:xfrm>
            <a:off x="5511800" y="3135858"/>
            <a:ext cx="214629" cy="26670"/>
          </a:xfrm>
          <a:custGeom>
            <a:avLst/>
            <a:gdLst/>
            <a:ahLst/>
            <a:cxnLst/>
            <a:rect l="l" t="t" r="r" b="b"/>
            <a:pathLst>
              <a:path w="214629" h="26669">
                <a:moveTo>
                  <a:pt x="214020" y="26276"/>
                </a:moveTo>
                <a:lnTo>
                  <a:pt x="214020" y="0"/>
                </a:lnTo>
                <a:lnTo>
                  <a:pt x="199237" y="0"/>
                </a:lnTo>
                <a:lnTo>
                  <a:pt x="199237" y="13690"/>
                </a:lnTo>
                <a:lnTo>
                  <a:pt x="0" y="1369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6" name="object 1466"/>
          <p:cNvSpPr/>
          <p:nvPr/>
        </p:nvSpPr>
        <p:spPr>
          <a:xfrm>
            <a:off x="5576595" y="5419267"/>
            <a:ext cx="214629" cy="26670"/>
          </a:xfrm>
          <a:custGeom>
            <a:avLst/>
            <a:gdLst/>
            <a:ahLst/>
            <a:cxnLst/>
            <a:rect l="l" t="t" r="r" b="b"/>
            <a:pathLst>
              <a:path w="214629" h="26670">
                <a:moveTo>
                  <a:pt x="214020" y="26276"/>
                </a:moveTo>
                <a:lnTo>
                  <a:pt x="214020" y="0"/>
                </a:lnTo>
                <a:lnTo>
                  <a:pt x="199237" y="0"/>
                </a:lnTo>
                <a:lnTo>
                  <a:pt x="199237" y="13690"/>
                </a:lnTo>
                <a:lnTo>
                  <a:pt x="0" y="1369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7" name="object 1467"/>
          <p:cNvSpPr/>
          <p:nvPr/>
        </p:nvSpPr>
        <p:spPr>
          <a:xfrm>
            <a:off x="5511787" y="3384448"/>
            <a:ext cx="214629" cy="26670"/>
          </a:xfrm>
          <a:custGeom>
            <a:avLst/>
            <a:gdLst/>
            <a:ahLst/>
            <a:cxnLst/>
            <a:rect l="l" t="t" r="r" b="b"/>
            <a:pathLst>
              <a:path w="214629" h="26670">
                <a:moveTo>
                  <a:pt x="214020" y="0"/>
                </a:moveTo>
                <a:lnTo>
                  <a:pt x="214020" y="26276"/>
                </a:lnTo>
                <a:lnTo>
                  <a:pt x="199237" y="26276"/>
                </a:lnTo>
                <a:lnTo>
                  <a:pt x="199237" y="12573"/>
                </a:lnTo>
                <a:lnTo>
                  <a:pt x="0" y="12573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8" name="object 1468"/>
          <p:cNvSpPr/>
          <p:nvPr/>
        </p:nvSpPr>
        <p:spPr>
          <a:xfrm>
            <a:off x="5576582" y="5667857"/>
            <a:ext cx="214629" cy="26670"/>
          </a:xfrm>
          <a:custGeom>
            <a:avLst/>
            <a:gdLst/>
            <a:ahLst/>
            <a:cxnLst/>
            <a:rect l="l" t="t" r="r" b="b"/>
            <a:pathLst>
              <a:path w="214629" h="26670">
                <a:moveTo>
                  <a:pt x="214033" y="0"/>
                </a:moveTo>
                <a:lnTo>
                  <a:pt x="214033" y="26276"/>
                </a:lnTo>
                <a:lnTo>
                  <a:pt x="199250" y="26276"/>
                </a:lnTo>
                <a:lnTo>
                  <a:pt x="199250" y="12573"/>
                </a:lnTo>
                <a:lnTo>
                  <a:pt x="0" y="12573"/>
                </a:lnTo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69" name="object 1469"/>
          <p:cNvSpPr/>
          <p:nvPr/>
        </p:nvSpPr>
        <p:spPr>
          <a:xfrm>
            <a:off x="5659716" y="2972384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173113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0" name="object 1470"/>
          <p:cNvSpPr/>
          <p:nvPr/>
        </p:nvSpPr>
        <p:spPr>
          <a:xfrm>
            <a:off x="5659716" y="3574186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173113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1" name="object 1471"/>
          <p:cNvSpPr/>
          <p:nvPr/>
        </p:nvSpPr>
        <p:spPr>
          <a:xfrm>
            <a:off x="5659716" y="3096641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173113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2" name="object 1472"/>
          <p:cNvSpPr/>
          <p:nvPr/>
        </p:nvSpPr>
        <p:spPr>
          <a:xfrm>
            <a:off x="5659716" y="3449929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173113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3" name="object 1473"/>
          <p:cNvSpPr/>
          <p:nvPr/>
        </p:nvSpPr>
        <p:spPr>
          <a:xfrm>
            <a:off x="5832830" y="2947200"/>
            <a:ext cx="0" cy="190500"/>
          </a:xfrm>
          <a:custGeom>
            <a:avLst/>
            <a:gdLst/>
            <a:ahLst/>
            <a:cxnLst/>
            <a:rect l="l" t="t" r="r" b="b"/>
            <a:pathLst>
              <a:path w="0" h="190500">
                <a:moveTo>
                  <a:pt x="0" y="190017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4" name="object 1474"/>
          <p:cNvSpPr/>
          <p:nvPr/>
        </p:nvSpPr>
        <p:spPr>
          <a:xfrm>
            <a:off x="5832830" y="3409365"/>
            <a:ext cx="0" cy="190500"/>
          </a:xfrm>
          <a:custGeom>
            <a:avLst/>
            <a:gdLst/>
            <a:ahLst/>
            <a:cxnLst/>
            <a:rect l="l" t="t" r="r" b="b"/>
            <a:pathLst>
              <a:path w="0" h="190500">
                <a:moveTo>
                  <a:pt x="0" y="0"/>
                </a:moveTo>
                <a:lnTo>
                  <a:pt x="0" y="19001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5" name="object 1475"/>
          <p:cNvSpPr/>
          <p:nvPr/>
        </p:nvSpPr>
        <p:spPr>
          <a:xfrm>
            <a:off x="5659716" y="2947212"/>
            <a:ext cx="0" cy="202565"/>
          </a:xfrm>
          <a:custGeom>
            <a:avLst/>
            <a:gdLst/>
            <a:ahLst/>
            <a:cxnLst/>
            <a:rect l="l" t="t" r="r" b="b"/>
            <a:pathLst>
              <a:path w="0" h="202564">
                <a:moveTo>
                  <a:pt x="0" y="202336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76" name="object 1476"/>
          <p:cNvSpPr/>
          <p:nvPr/>
        </p:nvSpPr>
        <p:spPr>
          <a:xfrm>
            <a:off x="5605538" y="3350856"/>
            <a:ext cx="216535" cy="282575"/>
          </a:xfrm>
          <a:custGeom>
            <a:avLst/>
            <a:gdLst/>
            <a:ahLst/>
            <a:cxnLst/>
            <a:rect l="l" t="t" r="r" b="b"/>
            <a:pathLst>
              <a:path w="216535" h="282575">
                <a:moveTo>
                  <a:pt x="54178" y="46164"/>
                </a:moveTo>
                <a:lnTo>
                  <a:pt x="54178" y="248513"/>
                </a:lnTo>
              </a:path>
              <a:path w="216535" h="282575">
                <a:moveTo>
                  <a:pt x="100965" y="261861"/>
                </a:moveTo>
                <a:lnTo>
                  <a:pt x="103543" y="268935"/>
                </a:lnTo>
                <a:lnTo>
                  <a:pt x="109969" y="273697"/>
                </a:lnTo>
                <a:lnTo>
                  <a:pt x="117132" y="273697"/>
                </a:lnTo>
                <a:lnTo>
                  <a:pt x="124231" y="273697"/>
                </a:lnTo>
                <a:lnTo>
                  <a:pt x="130784" y="268935"/>
                </a:lnTo>
                <a:lnTo>
                  <a:pt x="133299" y="261861"/>
                </a:lnTo>
                <a:lnTo>
                  <a:pt x="137629" y="231609"/>
                </a:lnTo>
                <a:lnTo>
                  <a:pt x="140030" y="224777"/>
                </a:lnTo>
                <a:lnTo>
                  <a:pt x="145897" y="219633"/>
                </a:lnTo>
                <a:lnTo>
                  <a:pt x="152501" y="218122"/>
                </a:lnTo>
                <a:lnTo>
                  <a:pt x="187032" y="210210"/>
                </a:lnTo>
                <a:lnTo>
                  <a:pt x="195492" y="206556"/>
                </a:lnTo>
                <a:lnTo>
                  <a:pt x="202215" y="200239"/>
                </a:lnTo>
                <a:lnTo>
                  <a:pt x="206653" y="191938"/>
                </a:lnTo>
                <a:lnTo>
                  <a:pt x="208254" y="182333"/>
                </a:lnTo>
                <a:lnTo>
                  <a:pt x="206428" y="172015"/>
                </a:lnTo>
                <a:lnTo>
                  <a:pt x="201407" y="163325"/>
                </a:lnTo>
                <a:lnTo>
                  <a:pt x="193879" y="157059"/>
                </a:lnTo>
                <a:lnTo>
                  <a:pt x="184531" y="154012"/>
                </a:lnTo>
                <a:lnTo>
                  <a:pt x="27952" y="135204"/>
                </a:lnTo>
                <a:lnTo>
                  <a:pt x="16609" y="131702"/>
                </a:lnTo>
                <a:lnTo>
                  <a:pt x="7775" y="124525"/>
                </a:lnTo>
                <a:lnTo>
                  <a:pt x="2042" y="114349"/>
                </a:lnTo>
                <a:lnTo>
                  <a:pt x="0" y="101854"/>
                </a:lnTo>
                <a:lnTo>
                  <a:pt x="1111" y="92442"/>
                </a:lnTo>
                <a:lnTo>
                  <a:pt x="4376" y="84185"/>
                </a:lnTo>
                <a:lnTo>
                  <a:pt x="9692" y="77304"/>
                </a:lnTo>
                <a:lnTo>
                  <a:pt x="16954" y="72021"/>
                </a:lnTo>
                <a:lnTo>
                  <a:pt x="39039" y="59613"/>
                </a:lnTo>
                <a:lnTo>
                  <a:pt x="42862" y="54229"/>
                </a:lnTo>
                <a:lnTo>
                  <a:pt x="55854" y="17221"/>
                </a:lnTo>
                <a:lnTo>
                  <a:pt x="79362" y="0"/>
                </a:lnTo>
                <a:lnTo>
                  <a:pt x="86907" y="1244"/>
                </a:lnTo>
                <a:lnTo>
                  <a:pt x="93621" y="4752"/>
                </a:lnTo>
                <a:lnTo>
                  <a:pt x="99082" y="10190"/>
                </a:lnTo>
                <a:lnTo>
                  <a:pt x="102870" y="17221"/>
                </a:lnTo>
                <a:lnTo>
                  <a:pt x="115849" y="52654"/>
                </a:lnTo>
                <a:lnTo>
                  <a:pt x="108496" y="55664"/>
                </a:lnTo>
                <a:lnTo>
                  <a:pt x="95516" y="20231"/>
                </a:lnTo>
                <a:lnTo>
                  <a:pt x="92938" y="13169"/>
                </a:lnTo>
                <a:lnTo>
                  <a:pt x="86525" y="8394"/>
                </a:lnTo>
                <a:lnTo>
                  <a:pt x="79362" y="8394"/>
                </a:lnTo>
                <a:lnTo>
                  <a:pt x="72263" y="8394"/>
                </a:lnTo>
                <a:lnTo>
                  <a:pt x="65697" y="13157"/>
                </a:lnTo>
                <a:lnTo>
                  <a:pt x="63195" y="20231"/>
                </a:lnTo>
                <a:lnTo>
                  <a:pt x="48679" y="59956"/>
                </a:lnTo>
                <a:lnTo>
                  <a:pt x="42608" y="67119"/>
                </a:lnTo>
                <a:lnTo>
                  <a:pt x="20485" y="79527"/>
                </a:lnTo>
                <a:lnTo>
                  <a:pt x="15003" y="83490"/>
                </a:lnTo>
                <a:lnTo>
                  <a:pt x="11053" y="88595"/>
                </a:lnTo>
                <a:lnTo>
                  <a:pt x="8663" y="94747"/>
                </a:lnTo>
                <a:lnTo>
                  <a:pt x="7861" y="101854"/>
                </a:lnTo>
                <a:lnTo>
                  <a:pt x="9369" y="111312"/>
                </a:lnTo>
                <a:lnTo>
                  <a:pt x="13631" y="118932"/>
                </a:lnTo>
                <a:lnTo>
                  <a:pt x="20253" y="124271"/>
                </a:lnTo>
                <a:lnTo>
                  <a:pt x="28841" y="126885"/>
                </a:lnTo>
                <a:lnTo>
                  <a:pt x="185394" y="145643"/>
                </a:lnTo>
                <a:lnTo>
                  <a:pt x="197508" y="149606"/>
                </a:lnTo>
                <a:lnTo>
                  <a:pt x="207256" y="157726"/>
                </a:lnTo>
                <a:lnTo>
                  <a:pt x="213753" y="168976"/>
                </a:lnTo>
                <a:lnTo>
                  <a:pt x="216115" y="182333"/>
                </a:lnTo>
                <a:lnTo>
                  <a:pt x="214054" y="194801"/>
                </a:lnTo>
                <a:lnTo>
                  <a:pt x="208333" y="205606"/>
                </a:lnTo>
                <a:lnTo>
                  <a:pt x="199645" y="213802"/>
                </a:lnTo>
                <a:lnTo>
                  <a:pt x="188683" y="218440"/>
                </a:lnTo>
                <a:lnTo>
                  <a:pt x="153289" y="226021"/>
                </a:lnTo>
                <a:lnTo>
                  <a:pt x="149910" y="226745"/>
                </a:lnTo>
                <a:lnTo>
                  <a:pt x="146456" y="230428"/>
                </a:lnTo>
                <a:lnTo>
                  <a:pt x="144983" y="234632"/>
                </a:lnTo>
                <a:lnTo>
                  <a:pt x="140639" y="264871"/>
                </a:lnTo>
                <a:lnTo>
                  <a:pt x="136880" y="271907"/>
                </a:lnTo>
                <a:lnTo>
                  <a:pt x="131391" y="277344"/>
                </a:lnTo>
                <a:lnTo>
                  <a:pt x="124648" y="280849"/>
                </a:lnTo>
                <a:lnTo>
                  <a:pt x="117132" y="282092"/>
                </a:lnTo>
                <a:lnTo>
                  <a:pt x="109585" y="280850"/>
                </a:lnTo>
                <a:lnTo>
                  <a:pt x="102868" y="277345"/>
                </a:lnTo>
                <a:lnTo>
                  <a:pt x="97406" y="271912"/>
                </a:lnTo>
                <a:lnTo>
                  <a:pt x="93624" y="264883"/>
                </a:lnTo>
                <a:lnTo>
                  <a:pt x="84315" y="238975"/>
                </a:lnTo>
                <a:lnTo>
                  <a:pt x="91655" y="235966"/>
                </a:lnTo>
                <a:lnTo>
                  <a:pt x="100965" y="261861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477" name="object 1477"/>
          <p:cNvGrpSpPr/>
          <p:nvPr/>
        </p:nvGrpSpPr>
        <p:grpSpPr>
          <a:xfrm>
            <a:off x="5506389" y="2908223"/>
            <a:ext cx="320675" cy="303530"/>
            <a:chOff x="5506389" y="2908223"/>
            <a:chExt cx="320675" cy="303530"/>
          </a:xfrm>
        </p:grpSpPr>
        <p:sp>
          <p:nvSpPr>
            <p:cNvPr id="1478" name="object 1478"/>
            <p:cNvSpPr/>
            <p:nvPr/>
          </p:nvSpPr>
          <p:spPr>
            <a:xfrm>
              <a:off x="5605538" y="2913621"/>
              <a:ext cx="216535" cy="282575"/>
            </a:xfrm>
            <a:custGeom>
              <a:avLst/>
              <a:gdLst/>
              <a:ahLst/>
              <a:cxnLst/>
              <a:rect l="l" t="t" r="r" b="b"/>
              <a:pathLst>
                <a:path w="216535" h="282575">
                  <a:moveTo>
                    <a:pt x="100965" y="20231"/>
                  </a:moveTo>
                  <a:lnTo>
                    <a:pt x="103543" y="13157"/>
                  </a:lnTo>
                  <a:lnTo>
                    <a:pt x="109969" y="8394"/>
                  </a:lnTo>
                  <a:lnTo>
                    <a:pt x="117132" y="8394"/>
                  </a:lnTo>
                  <a:lnTo>
                    <a:pt x="124231" y="8394"/>
                  </a:lnTo>
                  <a:lnTo>
                    <a:pt x="130784" y="13157"/>
                  </a:lnTo>
                  <a:lnTo>
                    <a:pt x="133299" y="20243"/>
                  </a:lnTo>
                  <a:lnTo>
                    <a:pt x="137629" y="50495"/>
                  </a:lnTo>
                  <a:lnTo>
                    <a:pt x="140030" y="57315"/>
                  </a:lnTo>
                  <a:lnTo>
                    <a:pt x="145897" y="62458"/>
                  </a:lnTo>
                  <a:lnTo>
                    <a:pt x="152501" y="63969"/>
                  </a:lnTo>
                  <a:lnTo>
                    <a:pt x="187032" y="71894"/>
                  </a:lnTo>
                  <a:lnTo>
                    <a:pt x="195492" y="75546"/>
                  </a:lnTo>
                  <a:lnTo>
                    <a:pt x="202215" y="81861"/>
                  </a:lnTo>
                  <a:lnTo>
                    <a:pt x="206653" y="90161"/>
                  </a:lnTo>
                  <a:lnTo>
                    <a:pt x="208254" y="99771"/>
                  </a:lnTo>
                  <a:lnTo>
                    <a:pt x="206428" y="110089"/>
                  </a:lnTo>
                  <a:lnTo>
                    <a:pt x="201407" y="118779"/>
                  </a:lnTo>
                  <a:lnTo>
                    <a:pt x="193879" y="125045"/>
                  </a:lnTo>
                  <a:lnTo>
                    <a:pt x="184531" y="128092"/>
                  </a:lnTo>
                  <a:lnTo>
                    <a:pt x="27952" y="146888"/>
                  </a:lnTo>
                  <a:lnTo>
                    <a:pt x="16609" y="150395"/>
                  </a:lnTo>
                  <a:lnTo>
                    <a:pt x="7775" y="157572"/>
                  </a:lnTo>
                  <a:lnTo>
                    <a:pt x="2042" y="167744"/>
                  </a:lnTo>
                  <a:lnTo>
                    <a:pt x="0" y="180238"/>
                  </a:lnTo>
                  <a:lnTo>
                    <a:pt x="1111" y="189650"/>
                  </a:lnTo>
                  <a:lnTo>
                    <a:pt x="4376" y="197907"/>
                  </a:lnTo>
                  <a:lnTo>
                    <a:pt x="9692" y="204787"/>
                  </a:lnTo>
                  <a:lnTo>
                    <a:pt x="16954" y="210070"/>
                  </a:lnTo>
                  <a:lnTo>
                    <a:pt x="39039" y="222478"/>
                  </a:lnTo>
                  <a:lnTo>
                    <a:pt x="42862" y="227876"/>
                  </a:lnTo>
                  <a:lnTo>
                    <a:pt x="55854" y="264883"/>
                  </a:lnTo>
                  <a:lnTo>
                    <a:pt x="79362" y="282092"/>
                  </a:lnTo>
                  <a:lnTo>
                    <a:pt x="86907" y="280848"/>
                  </a:lnTo>
                  <a:lnTo>
                    <a:pt x="93621" y="277341"/>
                  </a:lnTo>
                  <a:lnTo>
                    <a:pt x="99082" y="271907"/>
                  </a:lnTo>
                  <a:lnTo>
                    <a:pt x="102870" y="264883"/>
                  </a:lnTo>
                  <a:lnTo>
                    <a:pt x="115849" y="229438"/>
                  </a:lnTo>
                  <a:lnTo>
                    <a:pt x="108496" y="226428"/>
                  </a:lnTo>
                  <a:lnTo>
                    <a:pt x="95516" y="261861"/>
                  </a:lnTo>
                  <a:lnTo>
                    <a:pt x="92938" y="268922"/>
                  </a:lnTo>
                  <a:lnTo>
                    <a:pt x="86525" y="273697"/>
                  </a:lnTo>
                  <a:lnTo>
                    <a:pt x="79362" y="273697"/>
                  </a:lnTo>
                  <a:lnTo>
                    <a:pt x="72263" y="273697"/>
                  </a:lnTo>
                  <a:lnTo>
                    <a:pt x="65697" y="268935"/>
                  </a:lnTo>
                  <a:lnTo>
                    <a:pt x="63195" y="261861"/>
                  </a:lnTo>
                  <a:lnTo>
                    <a:pt x="48679" y="222135"/>
                  </a:lnTo>
                  <a:lnTo>
                    <a:pt x="42608" y="214972"/>
                  </a:lnTo>
                  <a:lnTo>
                    <a:pt x="20485" y="202577"/>
                  </a:lnTo>
                  <a:lnTo>
                    <a:pt x="15003" y="198612"/>
                  </a:lnTo>
                  <a:lnTo>
                    <a:pt x="11053" y="193503"/>
                  </a:lnTo>
                  <a:lnTo>
                    <a:pt x="8663" y="187347"/>
                  </a:lnTo>
                  <a:lnTo>
                    <a:pt x="7861" y="180238"/>
                  </a:lnTo>
                  <a:lnTo>
                    <a:pt x="9369" y="170782"/>
                  </a:lnTo>
                  <a:lnTo>
                    <a:pt x="13631" y="163166"/>
                  </a:lnTo>
                  <a:lnTo>
                    <a:pt x="20253" y="157832"/>
                  </a:lnTo>
                  <a:lnTo>
                    <a:pt x="28841" y="155219"/>
                  </a:lnTo>
                  <a:lnTo>
                    <a:pt x="185394" y="136448"/>
                  </a:lnTo>
                  <a:lnTo>
                    <a:pt x="197508" y="132487"/>
                  </a:lnTo>
                  <a:lnTo>
                    <a:pt x="207256" y="124372"/>
                  </a:lnTo>
                  <a:lnTo>
                    <a:pt x="213753" y="113126"/>
                  </a:lnTo>
                  <a:lnTo>
                    <a:pt x="216115" y="99771"/>
                  </a:lnTo>
                  <a:lnTo>
                    <a:pt x="214054" y="87296"/>
                  </a:lnTo>
                  <a:lnTo>
                    <a:pt x="208333" y="76488"/>
                  </a:lnTo>
                  <a:lnTo>
                    <a:pt x="199645" y="68295"/>
                  </a:lnTo>
                  <a:lnTo>
                    <a:pt x="188683" y="63665"/>
                  </a:lnTo>
                  <a:lnTo>
                    <a:pt x="153289" y="56083"/>
                  </a:lnTo>
                  <a:lnTo>
                    <a:pt x="149910" y="55359"/>
                  </a:lnTo>
                  <a:lnTo>
                    <a:pt x="146456" y="51676"/>
                  </a:lnTo>
                  <a:lnTo>
                    <a:pt x="144983" y="47472"/>
                  </a:lnTo>
                  <a:lnTo>
                    <a:pt x="140639" y="17233"/>
                  </a:lnTo>
                  <a:lnTo>
                    <a:pt x="136880" y="10195"/>
                  </a:lnTo>
                  <a:lnTo>
                    <a:pt x="131391" y="4754"/>
                  </a:lnTo>
                  <a:lnTo>
                    <a:pt x="124648" y="1244"/>
                  </a:lnTo>
                  <a:lnTo>
                    <a:pt x="117132" y="0"/>
                  </a:lnTo>
                  <a:lnTo>
                    <a:pt x="109585" y="1244"/>
                  </a:lnTo>
                  <a:lnTo>
                    <a:pt x="102868" y="4752"/>
                  </a:lnTo>
                  <a:lnTo>
                    <a:pt x="97406" y="10190"/>
                  </a:lnTo>
                  <a:lnTo>
                    <a:pt x="93624" y="17221"/>
                  </a:lnTo>
                  <a:lnTo>
                    <a:pt x="84315" y="43116"/>
                  </a:lnTo>
                  <a:lnTo>
                    <a:pt x="91655" y="46126"/>
                  </a:lnTo>
                  <a:lnTo>
                    <a:pt x="100965" y="202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5511787" y="3162134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0" y="0"/>
                  </a:moveTo>
                  <a:lnTo>
                    <a:pt x="0" y="43662"/>
                  </a:lnTo>
                  <a:lnTo>
                    <a:pt x="226618" y="43662"/>
                  </a:lnTo>
                  <a:lnTo>
                    <a:pt x="226618" y="10071"/>
                  </a:lnTo>
                  <a:lnTo>
                    <a:pt x="214033" y="10071"/>
                  </a:lnTo>
                  <a:lnTo>
                    <a:pt x="214033" y="0"/>
                  </a:lnTo>
                  <a:lnTo>
                    <a:pt x="202501" y="0"/>
                  </a:lnTo>
                  <a:lnTo>
                    <a:pt x="196621" y="16357"/>
                  </a:lnTo>
                  <a:lnTo>
                    <a:pt x="192834" y="23388"/>
                  </a:lnTo>
                  <a:lnTo>
                    <a:pt x="187372" y="28825"/>
                  </a:lnTo>
                  <a:lnTo>
                    <a:pt x="180658" y="32334"/>
                  </a:lnTo>
                  <a:lnTo>
                    <a:pt x="173113" y="33578"/>
                  </a:lnTo>
                  <a:lnTo>
                    <a:pt x="165597" y="32334"/>
                  </a:lnTo>
                  <a:lnTo>
                    <a:pt x="158854" y="28827"/>
                  </a:lnTo>
                  <a:lnTo>
                    <a:pt x="153364" y="23393"/>
                  </a:lnTo>
                  <a:lnTo>
                    <a:pt x="149605" y="16370"/>
                  </a:lnTo>
                  <a:lnTo>
                    <a:pt x="1437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5511787" y="3162134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143725" y="0"/>
                  </a:moveTo>
                  <a:lnTo>
                    <a:pt x="165597" y="32334"/>
                  </a:lnTo>
                  <a:lnTo>
                    <a:pt x="173113" y="33578"/>
                  </a:lnTo>
                  <a:lnTo>
                    <a:pt x="180658" y="32334"/>
                  </a:lnTo>
                  <a:lnTo>
                    <a:pt x="187372" y="28825"/>
                  </a:lnTo>
                  <a:lnTo>
                    <a:pt x="192834" y="23388"/>
                  </a:lnTo>
                  <a:lnTo>
                    <a:pt x="196621" y="16357"/>
                  </a:lnTo>
                  <a:lnTo>
                    <a:pt x="202501" y="0"/>
                  </a:lnTo>
                  <a:lnTo>
                    <a:pt x="214033" y="0"/>
                  </a:lnTo>
                  <a:lnTo>
                    <a:pt x="214033" y="10071"/>
                  </a:lnTo>
                  <a:lnTo>
                    <a:pt x="226618" y="10071"/>
                  </a:lnTo>
                  <a:lnTo>
                    <a:pt x="226618" y="43662"/>
                  </a:lnTo>
                  <a:lnTo>
                    <a:pt x="0" y="43662"/>
                  </a:lnTo>
                  <a:lnTo>
                    <a:pt x="0" y="0"/>
                  </a:lnTo>
                  <a:lnTo>
                    <a:pt x="143725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81" name="object 1481"/>
          <p:cNvGrpSpPr/>
          <p:nvPr/>
        </p:nvGrpSpPr>
        <p:grpSpPr>
          <a:xfrm>
            <a:off x="5571185" y="5440146"/>
            <a:ext cx="237490" cy="54610"/>
            <a:chOff x="5571185" y="5440146"/>
            <a:chExt cx="237490" cy="54610"/>
          </a:xfrm>
        </p:grpSpPr>
        <p:sp>
          <p:nvSpPr>
            <p:cNvPr id="1482" name="object 1482"/>
            <p:cNvSpPr/>
            <p:nvPr/>
          </p:nvSpPr>
          <p:spPr>
            <a:xfrm>
              <a:off x="5576582" y="5445544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0" y="0"/>
                  </a:moveTo>
                  <a:lnTo>
                    <a:pt x="0" y="43662"/>
                  </a:lnTo>
                  <a:lnTo>
                    <a:pt x="226631" y="43662"/>
                  </a:lnTo>
                  <a:lnTo>
                    <a:pt x="226631" y="10071"/>
                  </a:lnTo>
                  <a:lnTo>
                    <a:pt x="214033" y="10071"/>
                  </a:lnTo>
                  <a:lnTo>
                    <a:pt x="214033" y="0"/>
                  </a:lnTo>
                  <a:lnTo>
                    <a:pt x="202514" y="0"/>
                  </a:lnTo>
                  <a:lnTo>
                    <a:pt x="196634" y="16357"/>
                  </a:lnTo>
                  <a:lnTo>
                    <a:pt x="192844" y="23393"/>
                  </a:lnTo>
                  <a:lnTo>
                    <a:pt x="187378" y="28830"/>
                  </a:lnTo>
                  <a:lnTo>
                    <a:pt x="180660" y="32336"/>
                  </a:lnTo>
                  <a:lnTo>
                    <a:pt x="173113" y="33578"/>
                  </a:lnTo>
                  <a:lnTo>
                    <a:pt x="165597" y="32336"/>
                  </a:lnTo>
                  <a:lnTo>
                    <a:pt x="158856" y="28832"/>
                  </a:lnTo>
                  <a:lnTo>
                    <a:pt x="153370" y="23398"/>
                  </a:lnTo>
                  <a:lnTo>
                    <a:pt x="149618" y="16370"/>
                  </a:lnTo>
                  <a:lnTo>
                    <a:pt x="1437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5576582" y="5445544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143725" y="0"/>
                  </a:moveTo>
                  <a:lnTo>
                    <a:pt x="165597" y="32336"/>
                  </a:lnTo>
                  <a:lnTo>
                    <a:pt x="173113" y="33578"/>
                  </a:lnTo>
                  <a:lnTo>
                    <a:pt x="180660" y="32336"/>
                  </a:lnTo>
                  <a:lnTo>
                    <a:pt x="187378" y="28830"/>
                  </a:lnTo>
                  <a:lnTo>
                    <a:pt x="192844" y="23393"/>
                  </a:lnTo>
                  <a:lnTo>
                    <a:pt x="196634" y="16357"/>
                  </a:lnTo>
                  <a:lnTo>
                    <a:pt x="202514" y="0"/>
                  </a:lnTo>
                  <a:lnTo>
                    <a:pt x="214033" y="0"/>
                  </a:lnTo>
                  <a:lnTo>
                    <a:pt x="214033" y="10071"/>
                  </a:lnTo>
                  <a:lnTo>
                    <a:pt x="226631" y="10071"/>
                  </a:lnTo>
                  <a:lnTo>
                    <a:pt x="226631" y="43662"/>
                  </a:lnTo>
                  <a:lnTo>
                    <a:pt x="0" y="43662"/>
                  </a:lnTo>
                  <a:lnTo>
                    <a:pt x="0" y="0"/>
                  </a:lnTo>
                  <a:lnTo>
                    <a:pt x="14372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84" name="object 1484"/>
          <p:cNvGrpSpPr/>
          <p:nvPr/>
        </p:nvGrpSpPr>
        <p:grpSpPr>
          <a:xfrm>
            <a:off x="5506389" y="3335388"/>
            <a:ext cx="237490" cy="54610"/>
            <a:chOff x="5506389" y="3335388"/>
            <a:chExt cx="237490" cy="54610"/>
          </a:xfrm>
        </p:grpSpPr>
        <p:sp>
          <p:nvSpPr>
            <p:cNvPr id="1485" name="object 1485"/>
            <p:cNvSpPr/>
            <p:nvPr/>
          </p:nvSpPr>
          <p:spPr>
            <a:xfrm>
              <a:off x="5511787" y="3340785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0" y="0"/>
                  </a:moveTo>
                  <a:lnTo>
                    <a:pt x="0" y="43662"/>
                  </a:lnTo>
                  <a:lnTo>
                    <a:pt x="143725" y="43662"/>
                  </a:lnTo>
                  <a:lnTo>
                    <a:pt x="149605" y="27292"/>
                  </a:lnTo>
                  <a:lnTo>
                    <a:pt x="153364" y="20261"/>
                  </a:lnTo>
                  <a:lnTo>
                    <a:pt x="158854" y="14824"/>
                  </a:lnTo>
                  <a:lnTo>
                    <a:pt x="165597" y="11315"/>
                  </a:lnTo>
                  <a:lnTo>
                    <a:pt x="173113" y="10071"/>
                  </a:lnTo>
                  <a:lnTo>
                    <a:pt x="180658" y="11315"/>
                  </a:lnTo>
                  <a:lnTo>
                    <a:pt x="187372" y="14825"/>
                  </a:lnTo>
                  <a:lnTo>
                    <a:pt x="192834" y="20267"/>
                  </a:lnTo>
                  <a:lnTo>
                    <a:pt x="196621" y="27305"/>
                  </a:lnTo>
                  <a:lnTo>
                    <a:pt x="202501" y="43662"/>
                  </a:lnTo>
                  <a:lnTo>
                    <a:pt x="214033" y="43662"/>
                  </a:lnTo>
                  <a:lnTo>
                    <a:pt x="214033" y="33578"/>
                  </a:lnTo>
                  <a:lnTo>
                    <a:pt x="226618" y="33578"/>
                  </a:lnTo>
                  <a:lnTo>
                    <a:pt x="2266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5511787" y="3340785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143725" y="43662"/>
                  </a:moveTo>
                  <a:lnTo>
                    <a:pt x="165597" y="11315"/>
                  </a:lnTo>
                  <a:lnTo>
                    <a:pt x="173113" y="10071"/>
                  </a:lnTo>
                  <a:lnTo>
                    <a:pt x="180658" y="11315"/>
                  </a:lnTo>
                  <a:lnTo>
                    <a:pt x="187372" y="14825"/>
                  </a:lnTo>
                  <a:lnTo>
                    <a:pt x="192834" y="20267"/>
                  </a:lnTo>
                  <a:lnTo>
                    <a:pt x="196621" y="27305"/>
                  </a:lnTo>
                  <a:lnTo>
                    <a:pt x="202501" y="43662"/>
                  </a:lnTo>
                  <a:lnTo>
                    <a:pt x="214033" y="43662"/>
                  </a:lnTo>
                  <a:lnTo>
                    <a:pt x="214033" y="33578"/>
                  </a:lnTo>
                  <a:lnTo>
                    <a:pt x="226618" y="33578"/>
                  </a:lnTo>
                  <a:lnTo>
                    <a:pt x="226618" y="0"/>
                  </a:lnTo>
                  <a:lnTo>
                    <a:pt x="0" y="0"/>
                  </a:lnTo>
                  <a:lnTo>
                    <a:pt x="0" y="43662"/>
                  </a:lnTo>
                  <a:lnTo>
                    <a:pt x="143725" y="436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87" name="object 1487"/>
          <p:cNvGrpSpPr/>
          <p:nvPr/>
        </p:nvGrpSpPr>
        <p:grpSpPr>
          <a:xfrm>
            <a:off x="5571185" y="5618797"/>
            <a:ext cx="237490" cy="54610"/>
            <a:chOff x="5571185" y="5618797"/>
            <a:chExt cx="237490" cy="54610"/>
          </a:xfrm>
        </p:grpSpPr>
        <p:sp>
          <p:nvSpPr>
            <p:cNvPr id="1488" name="object 1488"/>
            <p:cNvSpPr/>
            <p:nvPr/>
          </p:nvSpPr>
          <p:spPr>
            <a:xfrm>
              <a:off x="5576582" y="5624194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0" y="0"/>
                  </a:moveTo>
                  <a:lnTo>
                    <a:pt x="0" y="43662"/>
                  </a:lnTo>
                  <a:lnTo>
                    <a:pt x="143725" y="43662"/>
                  </a:lnTo>
                  <a:lnTo>
                    <a:pt x="149618" y="27292"/>
                  </a:lnTo>
                  <a:lnTo>
                    <a:pt x="153370" y="20263"/>
                  </a:lnTo>
                  <a:lnTo>
                    <a:pt x="158856" y="14830"/>
                  </a:lnTo>
                  <a:lnTo>
                    <a:pt x="165597" y="11326"/>
                  </a:lnTo>
                  <a:lnTo>
                    <a:pt x="173113" y="10083"/>
                  </a:lnTo>
                  <a:lnTo>
                    <a:pt x="180660" y="11326"/>
                  </a:lnTo>
                  <a:lnTo>
                    <a:pt x="187378" y="14832"/>
                  </a:lnTo>
                  <a:lnTo>
                    <a:pt x="192844" y="20269"/>
                  </a:lnTo>
                  <a:lnTo>
                    <a:pt x="196634" y="27305"/>
                  </a:lnTo>
                  <a:lnTo>
                    <a:pt x="202514" y="43662"/>
                  </a:lnTo>
                  <a:lnTo>
                    <a:pt x="214033" y="43662"/>
                  </a:lnTo>
                  <a:lnTo>
                    <a:pt x="214033" y="33591"/>
                  </a:lnTo>
                  <a:lnTo>
                    <a:pt x="226631" y="33591"/>
                  </a:lnTo>
                  <a:lnTo>
                    <a:pt x="226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5576582" y="5624194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143725" y="43662"/>
                  </a:moveTo>
                  <a:lnTo>
                    <a:pt x="165597" y="11326"/>
                  </a:lnTo>
                  <a:lnTo>
                    <a:pt x="173113" y="10083"/>
                  </a:lnTo>
                  <a:lnTo>
                    <a:pt x="180660" y="11326"/>
                  </a:lnTo>
                  <a:lnTo>
                    <a:pt x="187378" y="14832"/>
                  </a:lnTo>
                  <a:lnTo>
                    <a:pt x="192844" y="20269"/>
                  </a:lnTo>
                  <a:lnTo>
                    <a:pt x="196634" y="27305"/>
                  </a:lnTo>
                  <a:lnTo>
                    <a:pt x="202514" y="43662"/>
                  </a:lnTo>
                  <a:lnTo>
                    <a:pt x="214033" y="43662"/>
                  </a:lnTo>
                  <a:lnTo>
                    <a:pt x="214033" y="33591"/>
                  </a:lnTo>
                  <a:lnTo>
                    <a:pt x="226631" y="33591"/>
                  </a:lnTo>
                  <a:lnTo>
                    <a:pt x="226631" y="0"/>
                  </a:lnTo>
                  <a:lnTo>
                    <a:pt x="0" y="0"/>
                  </a:lnTo>
                  <a:lnTo>
                    <a:pt x="0" y="43662"/>
                  </a:lnTo>
                  <a:lnTo>
                    <a:pt x="143725" y="436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490" name="object 1490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5654319" y="2857842"/>
            <a:ext cx="183908" cy="94767"/>
          </a:xfrm>
          <a:prstGeom prst="rect">
            <a:avLst/>
          </a:prstGeom>
        </p:spPr>
      </p:pic>
      <p:pic>
        <p:nvPicPr>
          <p:cNvPr id="1491" name="object 1491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5654319" y="3593972"/>
            <a:ext cx="183908" cy="94754"/>
          </a:xfrm>
          <a:prstGeom prst="rect">
            <a:avLst/>
          </a:prstGeom>
        </p:spPr>
      </p:pic>
      <p:grpSp>
        <p:nvGrpSpPr>
          <p:cNvPr id="1492" name="object 1492"/>
          <p:cNvGrpSpPr/>
          <p:nvPr/>
        </p:nvGrpSpPr>
        <p:grpSpPr>
          <a:xfrm>
            <a:off x="5733008" y="3131807"/>
            <a:ext cx="111760" cy="80010"/>
            <a:chOff x="5733008" y="3131807"/>
            <a:chExt cx="111760" cy="80010"/>
          </a:xfrm>
        </p:grpSpPr>
        <p:sp>
          <p:nvSpPr>
            <p:cNvPr id="1493" name="object 1493"/>
            <p:cNvSpPr/>
            <p:nvPr/>
          </p:nvSpPr>
          <p:spPr>
            <a:xfrm>
              <a:off x="5738406" y="3137204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12" y="33858"/>
                  </a:moveTo>
                  <a:lnTo>
                    <a:pt x="0" y="68592"/>
                  </a:lnTo>
                  <a:lnTo>
                    <a:pt x="100736" y="68592"/>
                  </a:lnTo>
                  <a:lnTo>
                    <a:pt x="99910" y="24862"/>
                  </a:lnTo>
                  <a:lnTo>
                    <a:pt x="89814" y="0"/>
                  </a:lnTo>
                  <a:lnTo>
                    <a:pt x="10909" y="12"/>
                  </a:lnTo>
                  <a:lnTo>
                    <a:pt x="6538" y="7865"/>
                  </a:lnTo>
                  <a:lnTo>
                    <a:pt x="3089" y="16173"/>
                  </a:lnTo>
                  <a:lnTo>
                    <a:pt x="825" y="24862"/>
                  </a:lnTo>
                  <a:lnTo>
                    <a:pt x="12" y="33858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5738406" y="3137204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10909" y="12"/>
                  </a:moveTo>
                  <a:lnTo>
                    <a:pt x="89814" y="0"/>
                  </a:lnTo>
                  <a:lnTo>
                    <a:pt x="100736" y="68592"/>
                  </a:lnTo>
                  <a:lnTo>
                    <a:pt x="0" y="68592"/>
                  </a:lnTo>
                  <a:lnTo>
                    <a:pt x="825" y="24862"/>
                  </a:lnTo>
                  <a:lnTo>
                    <a:pt x="10909" y="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95" name="object 1495"/>
          <p:cNvGrpSpPr/>
          <p:nvPr/>
        </p:nvGrpSpPr>
        <p:grpSpPr>
          <a:xfrm>
            <a:off x="5797816" y="5415216"/>
            <a:ext cx="111760" cy="80010"/>
            <a:chOff x="5797816" y="5415216"/>
            <a:chExt cx="111760" cy="80010"/>
          </a:xfrm>
        </p:grpSpPr>
        <p:sp>
          <p:nvSpPr>
            <p:cNvPr id="1496" name="object 1496"/>
            <p:cNvSpPr/>
            <p:nvPr/>
          </p:nvSpPr>
          <p:spPr>
            <a:xfrm>
              <a:off x="5803214" y="5420613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0" y="33858"/>
                  </a:moveTo>
                  <a:lnTo>
                    <a:pt x="0" y="68592"/>
                  </a:lnTo>
                  <a:lnTo>
                    <a:pt x="100723" y="68592"/>
                  </a:lnTo>
                  <a:lnTo>
                    <a:pt x="99897" y="24862"/>
                  </a:lnTo>
                  <a:lnTo>
                    <a:pt x="89801" y="0"/>
                  </a:lnTo>
                  <a:lnTo>
                    <a:pt x="10909" y="12"/>
                  </a:lnTo>
                  <a:lnTo>
                    <a:pt x="6536" y="7865"/>
                  </a:lnTo>
                  <a:lnTo>
                    <a:pt x="3082" y="16173"/>
                  </a:lnTo>
                  <a:lnTo>
                    <a:pt x="815" y="24862"/>
                  </a:lnTo>
                  <a:lnTo>
                    <a:pt x="0" y="33858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5803214" y="5420613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10909" y="12"/>
                  </a:moveTo>
                  <a:lnTo>
                    <a:pt x="89801" y="0"/>
                  </a:lnTo>
                  <a:lnTo>
                    <a:pt x="100723" y="68592"/>
                  </a:lnTo>
                  <a:lnTo>
                    <a:pt x="0" y="68592"/>
                  </a:lnTo>
                  <a:lnTo>
                    <a:pt x="0" y="33858"/>
                  </a:lnTo>
                  <a:lnTo>
                    <a:pt x="815" y="24862"/>
                  </a:lnTo>
                  <a:lnTo>
                    <a:pt x="3082" y="16173"/>
                  </a:lnTo>
                  <a:lnTo>
                    <a:pt x="6536" y="7865"/>
                  </a:lnTo>
                  <a:lnTo>
                    <a:pt x="10909" y="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498" name="object 1498"/>
          <p:cNvGrpSpPr/>
          <p:nvPr/>
        </p:nvGrpSpPr>
        <p:grpSpPr>
          <a:xfrm>
            <a:off x="5733008" y="3335388"/>
            <a:ext cx="111760" cy="80010"/>
            <a:chOff x="5733008" y="3335388"/>
            <a:chExt cx="111760" cy="80010"/>
          </a:xfrm>
        </p:grpSpPr>
        <p:sp>
          <p:nvSpPr>
            <p:cNvPr id="1499" name="object 1499"/>
            <p:cNvSpPr/>
            <p:nvPr/>
          </p:nvSpPr>
          <p:spPr>
            <a:xfrm>
              <a:off x="5738406" y="3340785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0" y="0"/>
                  </a:moveTo>
                  <a:lnTo>
                    <a:pt x="825" y="43723"/>
                  </a:lnTo>
                  <a:lnTo>
                    <a:pt x="89814" y="68592"/>
                  </a:lnTo>
                  <a:lnTo>
                    <a:pt x="94192" y="60725"/>
                  </a:lnTo>
                  <a:lnTo>
                    <a:pt x="97645" y="52411"/>
                  </a:lnTo>
                  <a:lnTo>
                    <a:pt x="99910" y="43723"/>
                  </a:lnTo>
                  <a:lnTo>
                    <a:pt x="100723" y="34734"/>
                  </a:lnTo>
                  <a:lnTo>
                    <a:pt x="100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5738406" y="3340785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10909" y="68580"/>
                  </a:moveTo>
                  <a:lnTo>
                    <a:pt x="89814" y="68592"/>
                  </a:lnTo>
                  <a:lnTo>
                    <a:pt x="100736" y="0"/>
                  </a:lnTo>
                  <a:lnTo>
                    <a:pt x="0" y="0"/>
                  </a:lnTo>
                  <a:lnTo>
                    <a:pt x="825" y="43723"/>
                  </a:lnTo>
                  <a:lnTo>
                    <a:pt x="10909" y="685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01" name="object 1501"/>
          <p:cNvGrpSpPr/>
          <p:nvPr/>
        </p:nvGrpSpPr>
        <p:grpSpPr>
          <a:xfrm>
            <a:off x="5797816" y="5618797"/>
            <a:ext cx="111760" cy="80010"/>
            <a:chOff x="5797816" y="5618797"/>
            <a:chExt cx="111760" cy="80010"/>
          </a:xfrm>
        </p:grpSpPr>
        <p:sp>
          <p:nvSpPr>
            <p:cNvPr id="1502" name="object 1502"/>
            <p:cNvSpPr/>
            <p:nvPr/>
          </p:nvSpPr>
          <p:spPr>
            <a:xfrm>
              <a:off x="5803214" y="5624194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0" y="0"/>
                  </a:moveTo>
                  <a:lnTo>
                    <a:pt x="0" y="34734"/>
                  </a:lnTo>
                  <a:lnTo>
                    <a:pt x="815" y="43730"/>
                  </a:lnTo>
                  <a:lnTo>
                    <a:pt x="3082" y="52419"/>
                  </a:lnTo>
                  <a:lnTo>
                    <a:pt x="6536" y="60727"/>
                  </a:lnTo>
                  <a:lnTo>
                    <a:pt x="10909" y="68580"/>
                  </a:lnTo>
                  <a:lnTo>
                    <a:pt x="89801" y="68592"/>
                  </a:lnTo>
                  <a:lnTo>
                    <a:pt x="94179" y="60732"/>
                  </a:lnTo>
                  <a:lnTo>
                    <a:pt x="97632" y="52420"/>
                  </a:lnTo>
                  <a:lnTo>
                    <a:pt x="99897" y="43730"/>
                  </a:lnTo>
                  <a:lnTo>
                    <a:pt x="100710" y="34734"/>
                  </a:lnTo>
                  <a:lnTo>
                    <a:pt x="1007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5803214" y="5624194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10909" y="68580"/>
                  </a:moveTo>
                  <a:lnTo>
                    <a:pt x="89801" y="68592"/>
                  </a:lnTo>
                  <a:lnTo>
                    <a:pt x="100723" y="0"/>
                  </a:lnTo>
                  <a:lnTo>
                    <a:pt x="0" y="0"/>
                  </a:lnTo>
                  <a:lnTo>
                    <a:pt x="0" y="34734"/>
                  </a:lnTo>
                  <a:lnTo>
                    <a:pt x="815" y="43730"/>
                  </a:lnTo>
                  <a:lnTo>
                    <a:pt x="3082" y="52419"/>
                  </a:lnTo>
                  <a:lnTo>
                    <a:pt x="6536" y="60727"/>
                  </a:lnTo>
                  <a:lnTo>
                    <a:pt x="10909" y="685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04" name="object 1504"/>
          <p:cNvGrpSpPr/>
          <p:nvPr/>
        </p:nvGrpSpPr>
        <p:grpSpPr>
          <a:xfrm>
            <a:off x="5380469" y="3200400"/>
            <a:ext cx="464184" cy="146050"/>
            <a:chOff x="5380469" y="3200400"/>
            <a:chExt cx="464184" cy="146050"/>
          </a:xfrm>
        </p:grpSpPr>
        <p:sp>
          <p:nvSpPr>
            <p:cNvPr id="1505" name="object 1505"/>
            <p:cNvSpPr/>
            <p:nvPr/>
          </p:nvSpPr>
          <p:spPr>
            <a:xfrm>
              <a:off x="5385867" y="334025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5385866" y="333971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5385866" y="333919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5385866" y="333866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5385866" y="333814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5385866" y="333761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5385866" y="333709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5385866" y="333655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5385866" y="333603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5385866" y="333550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5385866" y="333498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5385866" y="333444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5385866" y="333392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5385866" y="333339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5385866" y="333287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5385866" y="333234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5385866" y="333181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5385866" y="333128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5385866" y="333076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5385866" y="333023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5385866" y="332971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5385866" y="332917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5385866" y="332864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5385866" y="332812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5385866" y="332759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5385866" y="332706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5385866" y="332653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5385866" y="332601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5385867" y="332496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5385866" y="332442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5385866" y="332390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5385866" y="332337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5385866" y="332285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5385866" y="332232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5385866" y="332179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5385866" y="332126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5385866" y="332074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5385866" y="332021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5385866" y="331969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5385866" y="331915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5385866" y="331863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5385866" y="331810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5385866" y="331758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5385866" y="331704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5385866" y="331651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5385866" y="331599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5385866" y="331546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5385867" y="331440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5385866" y="331388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5385866" y="331335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5385867" y="331229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5385866" y="331177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5385866" y="331124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5385867" y="331019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5385866" y="330967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5385866" y="330913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5385866" y="330861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5385866" y="330808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5385866" y="330756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5385866" y="330702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5385866" y="330650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5385866" y="330597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5385867" y="330492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5385866" y="330438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5385867" y="330333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5385866" y="330281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5385867" y="3301758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5385866" y="330122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5385867" y="330017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5385866" y="329965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5385866" y="329911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5385866" y="329859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5385866" y="329806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5385866" y="329754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5385866" y="329700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5385866" y="329648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5385866" y="329595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5385867" y="329490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5385867" y="3293846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5385866" y="329332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5385866" y="329279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5385866" y="329227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5385866" y="329173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5385866" y="329120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5385866" y="329068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5385867" y="328962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5385866" y="328909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5385866" y="328857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5385866" y="328804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5385866" y="328752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5385867" y="328646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5385866" y="328593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5385866" y="328541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5385866" y="328488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5385866" y="328435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5385867" y="328330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5385866" y="328277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5385866" y="328225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5385866" y="328171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5385867" y="328066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5385866" y="328014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5385866" y="327960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5385866" y="327907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5385867" y="327802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5385866" y="327750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5385866" y="327696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5385867" y="327591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5385867" y="327485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5385867" y="327380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5385867" y="327275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5385867" y="327169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5385867" y="327064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5385867" y="326958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5385866" y="326906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5385866" y="326853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5385867" y="326748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5385866" y="326696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5385866" y="326642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5385866" y="326589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5385867" y="326483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5385866" y="326431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5385866" y="326378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5385866" y="326326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5385867" y="326221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5385866" y="326167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5385866" y="326115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5385866" y="326062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5385866" y="326010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5385867" y="3259048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5385866" y="325851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5385866" y="325799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5385866" y="325746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5385866" y="325694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5385867" y="3255886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5385866" y="325535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5385866" y="325483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5385866" y="325429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5385866" y="325376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5385866" y="325324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5385866" y="325271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5385867" y="3251656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5385867" y="325060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5385866" y="325008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5385866" y="324954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5385866" y="324902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5385866" y="324849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5385866" y="324797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5385866" y="324744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5385866" y="324692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5385866" y="324638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5385867" y="324533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5385866" y="324481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5385867" y="324375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5385866" y="324322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5385867" y="324217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5385866" y="324163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5385867" y="324058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5385866" y="324006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5385866" y="323952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5385866" y="323900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5385866" y="323847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5385866" y="323795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5385866" y="323742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5385866" y="323689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5385866" y="323636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5385867" y="323531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5385866" y="323479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5385866" y="323425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5385867" y="323320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5385866" y="323268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5385866" y="323215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5385867" y="323109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5385866" y="323057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5385866" y="323004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5385866" y="322952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5385866" y="322898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5385866" y="322845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5385866" y="322793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5385866" y="322740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5385866" y="322687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5385866" y="322634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5385866" y="322582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5385866" y="322529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5385866" y="322477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5385866" y="322423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5385866" y="322371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5385866" y="322318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5385866" y="322266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5385866" y="322212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5385866" y="322160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5385867" y="3220554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5385866" y="322002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5385866" y="321950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5385866" y="321896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5385866" y="321844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5385866" y="321791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5385866" y="321739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5385866" y="321685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5385866" y="321632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5385866" y="321580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5385866" y="321527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5385866" y="321475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5385866" y="321421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5385866" y="321369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5385866" y="321316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5385866" y="321264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5385866" y="321210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5385866" y="321158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5385866" y="321105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5385866" y="321053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5385866" y="321000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5385866" y="320948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5385866" y="320894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5385866" y="320842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5385866" y="320789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5385866" y="320737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5385866" y="320683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5385866" y="320631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5385866" y="320578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5385866" y="3205797"/>
              <a:ext cx="453390" cy="135255"/>
            </a:xfrm>
            <a:custGeom>
              <a:avLst/>
              <a:gdLst/>
              <a:ahLst/>
              <a:cxnLst/>
              <a:rect l="l" t="t" r="r" b="b"/>
              <a:pathLst>
                <a:path w="453389" h="135254">
                  <a:moveTo>
                    <a:pt x="12" y="134988"/>
                  </a:moveTo>
                  <a:lnTo>
                    <a:pt x="453275" y="134988"/>
                  </a:lnTo>
                  <a:lnTo>
                    <a:pt x="453275" y="0"/>
                  </a:lnTo>
                  <a:lnTo>
                    <a:pt x="0" y="0"/>
                  </a:lnTo>
                  <a:lnTo>
                    <a:pt x="0" y="33750"/>
                  </a:lnTo>
                  <a:lnTo>
                    <a:pt x="1" y="67503"/>
                  </a:lnTo>
                  <a:lnTo>
                    <a:pt x="5" y="101251"/>
                  </a:lnTo>
                  <a:lnTo>
                    <a:pt x="12" y="1349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725" name="object 1725"/>
          <p:cNvGrpSpPr/>
          <p:nvPr/>
        </p:nvGrpSpPr>
        <p:grpSpPr>
          <a:xfrm>
            <a:off x="5445271" y="5483809"/>
            <a:ext cx="464184" cy="146050"/>
            <a:chOff x="5445271" y="5483809"/>
            <a:chExt cx="464184" cy="146050"/>
          </a:xfrm>
        </p:grpSpPr>
        <p:sp>
          <p:nvSpPr>
            <p:cNvPr id="1726" name="object 1726"/>
            <p:cNvSpPr/>
            <p:nvPr/>
          </p:nvSpPr>
          <p:spPr>
            <a:xfrm>
              <a:off x="5450662" y="562366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5450662" y="562314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5450662" y="562260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5450662" y="562208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5450662" y="562155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5450662" y="562103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5450662" y="562049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5450662" y="561996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5450662" y="561944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5450662" y="561891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5450662" y="561839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5450662" y="561785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5450662" y="561733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5450662" y="561680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5450662" y="561628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5450662" y="561574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5450662" y="561522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5450662" y="561469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5450662" y="561417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5450662" y="561364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5450662" y="561312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5450662" y="561258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5450662" y="561206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5450662" y="561153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5450662" y="561101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5450662" y="561047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5450662" y="560995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5450662" y="560942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5450662" y="560837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5450662" y="560784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5450662" y="560731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5450662" y="560679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5450662" y="560626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5450662" y="560574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5450662" y="560520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5450662" y="560468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5450662" y="560415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5450662" y="560363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5450662" y="560310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5450662" y="560257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5450662" y="560204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5450662" y="560152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5450662" y="560099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5450662" y="560045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5450662" y="559993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5450662" y="559940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5450662" y="559888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5450662" y="559782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5450662" y="559729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5450662" y="559677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5450662" y="559572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5450662" y="559518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5450662" y="559466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5450662" y="559361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5450662" y="559307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5450662" y="559255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5450662" y="559202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5450662" y="559150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5450662" y="559097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5450662" y="559045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5450662" y="558991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5450662" y="558939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5450662" y="558834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5450662" y="558780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5450662" y="558675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5450662" y="558623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5450662" y="558518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5450662" y="558464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5450662" y="558359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5450662" y="558307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5450662" y="558253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5450662" y="558201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5450662" y="558148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5450662" y="558095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5450662" y="558043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5450662" y="557989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5450662" y="557937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5450662" y="557832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5450662" y="5577268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5450662" y="557673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5450662" y="557621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5450662" y="557568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5450662" y="557516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5450662" y="557462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5450662" y="557410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5450662" y="557305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5450662" y="557251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5450662" y="557199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5450662" y="557146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5450662" y="557094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5450662" y="556988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5450662" y="556935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5450662" y="556883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5450662" y="556830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5450662" y="556778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5450662" y="556672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5450662" y="556619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5450662" y="556567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5450662" y="556513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5450662" y="556408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5450662" y="556356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5450662" y="556303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5450662" y="556251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5450662" y="5561444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5450662" y="556092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5450662" y="556039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5450662" y="555933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5450662" y="555828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5450662" y="555722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5450662" y="555616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546"/>
                  </a:moveTo>
                  <a:lnTo>
                    <a:pt x="0" y="546"/>
                  </a:lnTo>
                  <a:lnTo>
                    <a:pt x="0" y="1079"/>
                  </a:lnTo>
                  <a:lnTo>
                    <a:pt x="453275" y="1079"/>
                  </a:lnTo>
                  <a:lnTo>
                    <a:pt x="453275" y="546"/>
                  </a:lnTo>
                  <a:close/>
                </a:path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5450662" y="5555106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5450662" y="555405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5450662" y="5552998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5450662" y="555247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5450662" y="555194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5450662" y="555089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5450662" y="555036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5450662" y="554983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5450662" y="554931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5450662" y="554826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5450662" y="554772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5450662" y="554720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5450662" y="554667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5450662" y="554561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5450662" y="554509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5450662" y="554456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5450662" y="554404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5450662" y="554351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5450662" y="554245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5450662" y="554193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5450662" y="554140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5450662" y="554088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5450662" y="554034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5450662" y="553929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5450662" y="553876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5450662" y="553824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5450662" y="553770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5450662" y="553718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5450662" y="553665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5450662" y="553613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5450662" y="5535078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5450662" y="5534024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5450662" y="553349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5450662" y="553297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5450662" y="553243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5450662" y="553191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5450662" y="553138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5450662" y="553086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5450662" y="553032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5450662" y="552980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5450662" y="5528754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5450662" y="552822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5450662" y="5527166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5450662" y="552664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5450662" y="552559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5450662" y="552505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5450662" y="5524004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5450662" y="552348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5450662" y="552295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5450662" y="552242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5450662" y="552189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5450662" y="552137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5450662" y="552084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5450662" y="552030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5450662" y="551978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5450662" y="551873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5450662" y="551820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5450662" y="551767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5450662" y="551662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5450662" y="551609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5450662" y="551557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5450662" y="551451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5450662" y="551398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5450662" y="551346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5450662" y="551293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5450662" y="551240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5450662" y="551187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5450662" y="551135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5450662" y="551082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5450662" y="551030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5450662" y="550976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5450662" y="550924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5450662" y="550871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5450662" y="550819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5450662" y="550765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5450662" y="550713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5450662" y="550660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5450662" y="550608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5450662" y="550555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5450662" y="550503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5450662" y="5503976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5450662" y="550344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5450662" y="550292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5450662" y="550238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5450662" y="550186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5450662" y="550133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5450662" y="550080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5450662" y="550028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5450662" y="549974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5450662" y="549922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5450662" y="549869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5450662" y="549817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5450662" y="549763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5450662" y="549711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5450662" y="549658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5450662" y="549606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5450662" y="549553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5450662" y="549501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5450662" y="549447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5450662" y="549395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5450662" y="549342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5450662" y="549290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5450662" y="549236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5450662" y="549184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5450662" y="549131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5450662" y="549079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5450662" y="549026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5450662" y="548973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5450662" y="548920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453275" y="533"/>
                  </a:lnTo>
                  <a:lnTo>
                    <a:pt x="453275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5450669" y="5489206"/>
              <a:ext cx="453390" cy="135255"/>
            </a:xfrm>
            <a:custGeom>
              <a:avLst/>
              <a:gdLst/>
              <a:ahLst/>
              <a:cxnLst/>
              <a:rect l="l" t="t" r="r" b="b"/>
              <a:pathLst>
                <a:path w="453389" h="135254">
                  <a:moveTo>
                    <a:pt x="5" y="134988"/>
                  </a:moveTo>
                  <a:lnTo>
                    <a:pt x="453268" y="134988"/>
                  </a:lnTo>
                  <a:lnTo>
                    <a:pt x="453268" y="0"/>
                  </a:lnTo>
                  <a:lnTo>
                    <a:pt x="5" y="0"/>
                  </a:lnTo>
                  <a:lnTo>
                    <a:pt x="3" y="33750"/>
                  </a:lnTo>
                  <a:lnTo>
                    <a:pt x="0" y="67503"/>
                  </a:lnTo>
                  <a:lnTo>
                    <a:pt x="0" y="101251"/>
                  </a:lnTo>
                  <a:lnTo>
                    <a:pt x="5" y="1349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46" name="object 1946"/>
          <p:cNvSpPr/>
          <p:nvPr/>
        </p:nvSpPr>
        <p:spPr>
          <a:xfrm>
            <a:off x="5700636" y="3205797"/>
            <a:ext cx="0" cy="134620"/>
          </a:xfrm>
          <a:custGeom>
            <a:avLst/>
            <a:gdLst/>
            <a:ahLst/>
            <a:cxnLst/>
            <a:rect l="l" t="t" r="r" b="b"/>
            <a:pathLst>
              <a:path w="0" h="134620">
                <a:moveTo>
                  <a:pt x="0" y="0"/>
                </a:moveTo>
                <a:lnTo>
                  <a:pt x="0" y="13432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7" name="object 1947"/>
          <p:cNvSpPr/>
          <p:nvPr/>
        </p:nvSpPr>
        <p:spPr>
          <a:xfrm>
            <a:off x="5765444" y="5489206"/>
            <a:ext cx="0" cy="134620"/>
          </a:xfrm>
          <a:custGeom>
            <a:avLst/>
            <a:gdLst/>
            <a:ahLst/>
            <a:cxnLst/>
            <a:rect l="l" t="t" r="r" b="b"/>
            <a:pathLst>
              <a:path w="0" h="134620">
                <a:moveTo>
                  <a:pt x="0" y="0"/>
                </a:moveTo>
                <a:lnTo>
                  <a:pt x="0" y="13432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8" name="object 1948"/>
          <p:cNvSpPr/>
          <p:nvPr/>
        </p:nvSpPr>
        <p:spPr>
          <a:xfrm>
            <a:off x="5700636" y="3222332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 h="0">
                <a:moveTo>
                  <a:pt x="141643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49" name="object 1949"/>
          <p:cNvSpPr/>
          <p:nvPr/>
        </p:nvSpPr>
        <p:spPr>
          <a:xfrm>
            <a:off x="5765444" y="5505742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 h="0">
                <a:moveTo>
                  <a:pt x="141643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0" name="object 1950"/>
          <p:cNvSpPr/>
          <p:nvPr/>
        </p:nvSpPr>
        <p:spPr>
          <a:xfrm>
            <a:off x="5700636" y="3324504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 h="0">
                <a:moveTo>
                  <a:pt x="141643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51" name="object 1951"/>
          <p:cNvSpPr/>
          <p:nvPr/>
        </p:nvSpPr>
        <p:spPr>
          <a:xfrm>
            <a:off x="5765444" y="5607913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 h="0">
                <a:moveTo>
                  <a:pt x="141643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952" name="object 1952"/>
          <p:cNvGrpSpPr/>
          <p:nvPr/>
        </p:nvGrpSpPr>
        <p:grpSpPr>
          <a:xfrm>
            <a:off x="5827433" y="2522016"/>
            <a:ext cx="634365" cy="674370"/>
            <a:chOff x="5827433" y="2522016"/>
            <a:chExt cx="634365" cy="674370"/>
          </a:xfrm>
        </p:grpSpPr>
        <p:sp>
          <p:nvSpPr>
            <p:cNvPr id="1953" name="object 1953"/>
            <p:cNvSpPr/>
            <p:nvPr/>
          </p:nvSpPr>
          <p:spPr>
            <a:xfrm>
              <a:off x="5832830" y="2527414"/>
              <a:ext cx="623570" cy="663575"/>
            </a:xfrm>
            <a:custGeom>
              <a:avLst/>
              <a:gdLst/>
              <a:ahLst/>
              <a:cxnLst/>
              <a:rect l="l" t="t" r="r" b="b"/>
              <a:pathLst>
                <a:path w="623570" h="663575">
                  <a:moveTo>
                    <a:pt x="0" y="367753"/>
                  </a:moveTo>
                  <a:lnTo>
                    <a:pt x="0" y="426504"/>
                  </a:lnTo>
                  <a:lnTo>
                    <a:pt x="529907" y="446227"/>
                  </a:lnTo>
                  <a:lnTo>
                    <a:pt x="541763" y="449166"/>
                  </a:lnTo>
                  <a:lnTo>
                    <a:pt x="551416" y="456472"/>
                  </a:lnTo>
                  <a:lnTo>
                    <a:pt x="557909" y="467051"/>
                  </a:lnTo>
                  <a:lnTo>
                    <a:pt x="560285" y="479805"/>
                  </a:lnTo>
                  <a:lnTo>
                    <a:pt x="560285" y="548157"/>
                  </a:lnTo>
                  <a:lnTo>
                    <a:pt x="529907" y="581736"/>
                  </a:lnTo>
                  <a:lnTo>
                    <a:pt x="188861" y="594423"/>
                  </a:lnTo>
                  <a:lnTo>
                    <a:pt x="188861" y="628002"/>
                  </a:lnTo>
                  <a:lnTo>
                    <a:pt x="207746" y="663270"/>
                  </a:lnTo>
                  <a:lnTo>
                    <a:pt x="623227" y="663257"/>
                  </a:lnTo>
                  <a:lnTo>
                    <a:pt x="623227" y="31318"/>
                  </a:lnTo>
                  <a:lnTo>
                    <a:pt x="119608" y="0"/>
                  </a:lnTo>
                  <a:lnTo>
                    <a:pt x="119608" y="335826"/>
                  </a:lnTo>
                  <a:lnTo>
                    <a:pt x="73634" y="335826"/>
                  </a:lnTo>
                  <a:lnTo>
                    <a:pt x="73634" y="367753"/>
                  </a:lnTo>
                  <a:lnTo>
                    <a:pt x="0" y="36775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5832830" y="2527414"/>
              <a:ext cx="623570" cy="663575"/>
            </a:xfrm>
            <a:custGeom>
              <a:avLst/>
              <a:gdLst/>
              <a:ahLst/>
              <a:cxnLst/>
              <a:rect l="l" t="t" r="r" b="b"/>
              <a:pathLst>
                <a:path w="623570" h="663575">
                  <a:moveTo>
                    <a:pt x="529907" y="446227"/>
                  </a:moveTo>
                  <a:lnTo>
                    <a:pt x="541763" y="449166"/>
                  </a:lnTo>
                  <a:lnTo>
                    <a:pt x="551416" y="456472"/>
                  </a:lnTo>
                  <a:lnTo>
                    <a:pt x="557909" y="467051"/>
                  </a:lnTo>
                  <a:lnTo>
                    <a:pt x="560285" y="479805"/>
                  </a:lnTo>
                  <a:lnTo>
                    <a:pt x="560285" y="548157"/>
                  </a:lnTo>
                  <a:lnTo>
                    <a:pt x="529907" y="581736"/>
                  </a:lnTo>
                  <a:lnTo>
                    <a:pt x="188861" y="594423"/>
                  </a:lnTo>
                  <a:lnTo>
                    <a:pt x="188861" y="628002"/>
                  </a:lnTo>
                  <a:lnTo>
                    <a:pt x="207746" y="663270"/>
                  </a:lnTo>
                  <a:lnTo>
                    <a:pt x="623227" y="663257"/>
                  </a:lnTo>
                  <a:lnTo>
                    <a:pt x="623227" y="31318"/>
                  </a:lnTo>
                  <a:lnTo>
                    <a:pt x="119608" y="0"/>
                  </a:lnTo>
                  <a:lnTo>
                    <a:pt x="119608" y="335826"/>
                  </a:lnTo>
                  <a:lnTo>
                    <a:pt x="73634" y="335826"/>
                  </a:lnTo>
                  <a:lnTo>
                    <a:pt x="73634" y="367753"/>
                  </a:lnTo>
                  <a:lnTo>
                    <a:pt x="0" y="367753"/>
                  </a:lnTo>
                  <a:lnTo>
                    <a:pt x="0" y="426504"/>
                  </a:lnTo>
                  <a:lnTo>
                    <a:pt x="529907" y="44622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55" name="object 1955"/>
          <p:cNvGrpSpPr/>
          <p:nvPr/>
        </p:nvGrpSpPr>
        <p:grpSpPr>
          <a:xfrm>
            <a:off x="5827433" y="4805426"/>
            <a:ext cx="634365" cy="674370"/>
            <a:chOff x="5827433" y="4805426"/>
            <a:chExt cx="634365" cy="674370"/>
          </a:xfrm>
        </p:grpSpPr>
        <p:sp>
          <p:nvSpPr>
            <p:cNvPr id="1956" name="object 1956"/>
            <p:cNvSpPr/>
            <p:nvPr/>
          </p:nvSpPr>
          <p:spPr>
            <a:xfrm>
              <a:off x="5832830" y="4810823"/>
              <a:ext cx="623570" cy="663575"/>
            </a:xfrm>
            <a:custGeom>
              <a:avLst/>
              <a:gdLst/>
              <a:ahLst/>
              <a:cxnLst/>
              <a:rect l="l" t="t" r="r" b="b"/>
              <a:pathLst>
                <a:path w="623570" h="663575">
                  <a:moveTo>
                    <a:pt x="0" y="367766"/>
                  </a:moveTo>
                  <a:lnTo>
                    <a:pt x="0" y="426504"/>
                  </a:lnTo>
                  <a:lnTo>
                    <a:pt x="529907" y="446227"/>
                  </a:lnTo>
                  <a:lnTo>
                    <a:pt x="541763" y="449171"/>
                  </a:lnTo>
                  <a:lnTo>
                    <a:pt x="551416" y="456477"/>
                  </a:lnTo>
                  <a:lnTo>
                    <a:pt x="557909" y="467053"/>
                  </a:lnTo>
                  <a:lnTo>
                    <a:pt x="560285" y="479805"/>
                  </a:lnTo>
                  <a:lnTo>
                    <a:pt x="560285" y="548157"/>
                  </a:lnTo>
                  <a:lnTo>
                    <a:pt x="529907" y="581736"/>
                  </a:lnTo>
                  <a:lnTo>
                    <a:pt x="188861" y="594423"/>
                  </a:lnTo>
                  <a:lnTo>
                    <a:pt x="188861" y="628002"/>
                  </a:lnTo>
                  <a:lnTo>
                    <a:pt x="207746" y="663270"/>
                  </a:lnTo>
                  <a:lnTo>
                    <a:pt x="623227" y="663257"/>
                  </a:lnTo>
                  <a:lnTo>
                    <a:pt x="623227" y="31330"/>
                  </a:lnTo>
                  <a:lnTo>
                    <a:pt x="119608" y="0"/>
                  </a:lnTo>
                  <a:lnTo>
                    <a:pt x="119608" y="335838"/>
                  </a:lnTo>
                  <a:lnTo>
                    <a:pt x="73634" y="335838"/>
                  </a:lnTo>
                  <a:lnTo>
                    <a:pt x="73634" y="367766"/>
                  </a:lnTo>
                  <a:lnTo>
                    <a:pt x="0" y="367766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5832830" y="4810823"/>
              <a:ext cx="623570" cy="663575"/>
            </a:xfrm>
            <a:custGeom>
              <a:avLst/>
              <a:gdLst/>
              <a:ahLst/>
              <a:cxnLst/>
              <a:rect l="l" t="t" r="r" b="b"/>
              <a:pathLst>
                <a:path w="623570" h="663575">
                  <a:moveTo>
                    <a:pt x="529907" y="446227"/>
                  </a:moveTo>
                  <a:lnTo>
                    <a:pt x="541763" y="449171"/>
                  </a:lnTo>
                  <a:lnTo>
                    <a:pt x="551416" y="456477"/>
                  </a:lnTo>
                  <a:lnTo>
                    <a:pt x="557909" y="467053"/>
                  </a:lnTo>
                  <a:lnTo>
                    <a:pt x="560285" y="479805"/>
                  </a:lnTo>
                  <a:lnTo>
                    <a:pt x="560285" y="548157"/>
                  </a:lnTo>
                  <a:lnTo>
                    <a:pt x="529907" y="581736"/>
                  </a:lnTo>
                  <a:lnTo>
                    <a:pt x="188861" y="594423"/>
                  </a:lnTo>
                  <a:lnTo>
                    <a:pt x="188861" y="628002"/>
                  </a:lnTo>
                  <a:lnTo>
                    <a:pt x="207746" y="663270"/>
                  </a:lnTo>
                  <a:lnTo>
                    <a:pt x="623227" y="663257"/>
                  </a:lnTo>
                  <a:lnTo>
                    <a:pt x="623227" y="31330"/>
                  </a:lnTo>
                  <a:lnTo>
                    <a:pt x="119608" y="0"/>
                  </a:lnTo>
                  <a:lnTo>
                    <a:pt x="119608" y="335838"/>
                  </a:lnTo>
                  <a:lnTo>
                    <a:pt x="73634" y="335838"/>
                  </a:lnTo>
                  <a:lnTo>
                    <a:pt x="73634" y="367766"/>
                  </a:lnTo>
                  <a:lnTo>
                    <a:pt x="0" y="367766"/>
                  </a:lnTo>
                  <a:lnTo>
                    <a:pt x="0" y="426504"/>
                  </a:lnTo>
                  <a:lnTo>
                    <a:pt x="529907" y="44622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58" name="object 1958"/>
          <p:cNvGrpSpPr/>
          <p:nvPr/>
        </p:nvGrpSpPr>
        <p:grpSpPr>
          <a:xfrm>
            <a:off x="5827433" y="3563188"/>
            <a:ext cx="247650" cy="459105"/>
            <a:chOff x="5827433" y="3563188"/>
            <a:chExt cx="247650" cy="459105"/>
          </a:xfrm>
        </p:grpSpPr>
        <p:sp>
          <p:nvSpPr>
            <p:cNvPr id="1959" name="object 1959"/>
            <p:cNvSpPr/>
            <p:nvPr/>
          </p:nvSpPr>
          <p:spPr>
            <a:xfrm>
              <a:off x="5832830" y="3568585"/>
              <a:ext cx="236854" cy="448309"/>
            </a:xfrm>
            <a:custGeom>
              <a:avLst/>
              <a:gdLst/>
              <a:ahLst/>
              <a:cxnLst/>
              <a:rect l="l" t="t" r="r" b="b"/>
              <a:pathLst>
                <a:path w="236854" h="448310">
                  <a:moveTo>
                    <a:pt x="0" y="7086"/>
                  </a:moveTo>
                  <a:lnTo>
                    <a:pt x="0" y="84950"/>
                  </a:lnTo>
                  <a:lnTo>
                    <a:pt x="73634" y="84950"/>
                  </a:lnTo>
                  <a:lnTo>
                    <a:pt x="73634" y="116878"/>
                  </a:lnTo>
                  <a:lnTo>
                    <a:pt x="119608" y="116878"/>
                  </a:lnTo>
                  <a:lnTo>
                    <a:pt x="119608" y="448246"/>
                  </a:lnTo>
                  <a:lnTo>
                    <a:pt x="151091" y="448246"/>
                  </a:lnTo>
                  <a:lnTo>
                    <a:pt x="151091" y="439839"/>
                  </a:lnTo>
                  <a:lnTo>
                    <a:pt x="218287" y="439839"/>
                  </a:lnTo>
                  <a:lnTo>
                    <a:pt x="236613" y="420293"/>
                  </a:lnTo>
                  <a:lnTo>
                    <a:pt x="236613" y="0"/>
                  </a:lnTo>
                  <a:lnTo>
                    <a:pt x="0" y="7086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5832830" y="3568585"/>
              <a:ext cx="236854" cy="448309"/>
            </a:xfrm>
            <a:custGeom>
              <a:avLst/>
              <a:gdLst/>
              <a:ahLst/>
              <a:cxnLst/>
              <a:rect l="l" t="t" r="r" b="b"/>
              <a:pathLst>
                <a:path w="236854" h="448310">
                  <a:moveTo>
                    <a:pt x="218287" y="439839"/>
                  </a:moveTo>
                  <a:lnTo>
                    <a:pt x="151091" y="439839"/>
                  </a:lnTo>
                  <a:lnTo>
                    <a:pt x="151091" y="448246"/>
                  </a:lnTo>
                  <a:lnTo>
                    <a:pt x="119608" y="448246"/>
                  </a:lnTo>
                  <a:lnTo>
                    <a:pt x="119608" y="116878"/>
                  </a:lnTo>
                  <a:lnTo>
                    <a:pt x="73634" y="116878"/>
                  </a:lnTo>
                  <a:lnTo>
                    <a:pt x="73634" y="84950"/>
                  </a:lnTo>
                  <a:lnTo>
                    <a:pt x="0" y="84950"/>
                  </a:lnTo>
                  <a:lnTo>
                    <a:pt x="0" y="7086"/>
                  </a:lnTo>
                  <a:lnTo>
                    <a:pt x="236613" y="0"/>
                  </a:lnTo>
                  <a:lnTo>
                    <a:pt x="236613" y="420293"/>
                  </a:lnTo>
                  <a:lnTo>
                    <a:pt x="218287" y="43983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61" name="object 1961"/>
          <p:cNvGrpSpPr/>
          <p:nvPr/>
        </p:nvGrpSpPr>
        <p:grpSpPr>
          <a:xfrm>
            <a:off x="5827433" y="5846597"/>
            <a:ext cx="247650" cy="459105"/>
            <a:chOff x="5827433" y="5846597"/>
            <a:chExt cx="247650" cy="459105"/>
          </a:xfrm>
        </p:grpSpPr>
        <p:sp>
          <p:nvSpPr>
            <p:cNvPr id="1962" name="object 1962"/>
            <p:cNvSpPr/>
            <p:nvPr/>
          </p:nvSpPr>
          <p:spPr>
            <a:xfrm>
              <a:off x="5832830" y="5851994"/>
              <a:ext cx="236854" cy="448309"/>
            </a:xfrm>
            <a:custGeom>
              <a:avLst/>
              <a:gdLst/>
              <a:ahLst/>
              <a:cxnLst/>
              <a:rect l="l" t="t" r="r" b="b"/>
              <a:pathLst>
                <a:path w="236854" h="448310">
                  <a:moveTo>
                    <a:pt x="0" y="7086"/>
                  </a:moveTo>
                  <a:lnTo>
                    <a:pt x="0" y="84950"/>
                  </a:lnTo>
                  <a:lnTo>
                    <a:pt x="73634" y="84950"/>
                  </a:lnTo>
                  <a:lnTo>
                    <a:pt x="73634" y="116878"/>
                  </a:lnTo>
                  <a:lnTo>
                    <a:pt x="119608" y="116878"/>
                  </a:lnTo>
                  <a:lnTo>
                    <a:pt x="119608" y="448246"/>
                  </a:lnTo>
                  <a:lnTo>
                    <a:pt x="151091" y="448246"/>
                  </a:lnTo>
                  <a:lnTo>
                    <a:pt x="151091" y="439839"/>
                  </a:lnTo>
                  <a:lnTo>
                    <a:pt x="218287" y="439839"/>
                  </a:lnTo>
                  <a:lnTo>
                    <a:pt x="236613" y="420293"/>
                  </a:lnTo>
                  <a:lnTo>
                    <a:pt x="236613" y="0"/>
                  </a:lnTo>
                  <a:lnTo>
                    <a:pt x="0" y="7086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5832830" y="5851994"/>
              <a:ext cx="236854" cy="448309"/>
            </a:xfrm>
            <a:custGeom>
              <a:avLst/>
              <a:gdLst/>
              <a:ahLst/>
              <a:cxnLst/>
              <a:rect l="l" t="t" r="r" b="b"/>
              <a:pathLst>
                <a:path w="236854" h="448310">
                  <a:moveTo>
                    <a:pt x="218287" y="439839"/>
                  </a:moveTo>
                  <a:lnTo>
                    <a:pt x="151091" y="439839"/>
                  </a:lnTo>
                  <a:lnTo>
                    <a:pt x="151091" y="448246"/>
                  </a:lnTo>
                  <a:lnTo>
                    <a:pt x="119608" y="448246"/>
                  </a:lnTo>
                  <a:lnTo>
                    <a:pt x="119608" y="116878"/>
                  </a:lnTo>
                  <a:lnTo>
                    <a:pt x="73634" y="116878"/>
                  </a:lnTo>
                  <a:lnTo>
                    <a:pt x="73634" y="84950"/>
                  </a:lnTo>
                  <a:lnTo>
                    <a:pt x="0" y="84950"/>
                  </a:lnTo>
                  <a:lnTo>
                    <a:pt x="0" y="7086"/>
                  </a:lnTo>
                  <a:lnTo>
                    <a:pt x="236613" y="0"/>
                  </a:lnTo>
                  <a:lnTo>
                    <a:pt x="236613" y="420293"/>
                  </a:lnTo>
                  <a:lnTo>
                    <a:pt x="218287" y="43983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64" name="object 1964"/>
          <p:cNvGrpSpPr/>
          <p:nvPr/>
        </p:nvGrpSpPr>
        <p:grpSpPr>
          <a:xfrm>
            <a:off x="6016294" y="3349840"/>
            <a:ext cx="445770" cy="673100"/>
            <a:chOff x="6016294" y="3349840"/>
            <a:chExt cx="445770" cy="673100"/>
          </a:xfrm>
        </p:grpSpPr>
        <p:sp>
          <p:nvSpPr>
            <p:cNvPr id="1965" name="object 1965"/>
            <p:cNvSpPr/>
            <p:nvPr/>
          </p:nvSpPr>
          <p:spPr>
            <a:xfrm>
              <a:off x="6021692" y="3355238"/>
              <a:ext cx="434975" cy="662305"/>
            </a:xfrm>
            <a:custGeom>
              <a:avLst/>
              <a:gdLst/>
              <a:ahLst/>
              <a:cxnLst/>
              <a:rect l="l" t="t" r="r" b="b"/>
              <a:pathLst>
                <a:path w="434975" h="662304">
                  <a:moveTo>
                    <a:pt x="0" y="38049"/>
                  </a:moveTo>
                  <a:lnTo>
                    <a:pt x="0" y="71640"/>
                  </a:lnTo>
                  <a:lnTo>
                    <a:pt x="341045" y="84327"/>
                  </a:lnTo>
                  <a:lnTo>
                    <a:pt x="352902" y="87265"/>
                  </a:lnTo>
                  <a:lnTo>
                    <a:pt x="362554" y="94568"/>
                  </a:lnTo>
                  <a:lnTo>
                    <a:pt x="369047" y="105146"/>
                  </a:lnTo>
                  <a:lnTo>
                    <a:pt x="371424" y="117906"/>
                  </a:lnTo>
                  <a:lnTo>
                    <a:pt x="371424" y="167131"/>
                  </a:lnTo>
                  <a:lnTo>
                    <a:pt x="341045" y="200710"/>
                  </a:lnTo>
                  <a:lnTo>
                    <a:pt x="317373" y="201574"/>
                  </a:lnTo>
                  <a:lnTo>
                    <a:pt x="317373" y="633641"/>
                  </a:lnTo>
                  <a:lnTo>
                    <a:pt x="335699" y="653186"/>
                  </a:lnTo>
                  <a:lnTo>
                    <a:pt x="402894" y="653186"/>
                  </a:lnTo>
                  <a:lnTo>
                    <a:pt x="402894" y="661835"/>
                  </a:lnTo>
                  <a:lnTo>
                    <a:pt x="434365" y="634733"/>
                  </a:lnTo>
                  <a:lnTo>
                    <a:pt x="434365" y="2793"/>
                  </a:lnTo>
                  <a:lnTo>
                    <a:pt x="18897" y="0"/>
                  </a:lnTo>
                  <a:lnTo>
                    <a:pt x="0" y="38049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6021692" y="3355238"/>
              <a:ext cx="434975" cy="662305"/>
            </a:xfrm>
            <a:custGeom>
              <a:avLst/>
              <a:gdLst/>
              <a:ahLst/>
              <a:cxnLst/>
              <a:rect l="l" t="t" r="r" b="b"/>
              <a:pathLst>
                <a:path w="434975" h="662304">
                  <a:moveTo>
                    <a:pt x="341045" y="200710"/>
                  </a:moveTo>
                  <a:lnTo>
                    <a:pt x="352896" y="197728"/>
                  </a:lnTo>
                  <a:lnTo>
                    <a:pt x="362550" y="190426"/>
                  </a:lnTo>
                  <a:lnTo>
                    <a:pt x="369045" y="179872"/>
                  </a:lnTo>
                  <a:lnTo>
                    <a:pt x="371424" y="167131"/>
                  </a:lnTo>
                  <a:lnTo>
                    <a:pt x="371424" y="117906"/>
                  </a:lnTo>
                  <a:lnTo>
                    <a:pt x="341045" y="84327"/>
                  </a:lnTo>
                  <a:lnTo>
                    <a:pt x="0" y="71640"/>
                  </a:lnTo>
                  <a:lnTo>
                    <a:pt x="0" y="38049"/>
                  </a:lnTo>
                  <a:lnTo>
                    <a:pt x="18897" y="0"/>
                  </a:lnTo>
                  <a:lnTo>
                    <a:pt x="434365" y="2793"/>
                  </a:lnTo>
                  <a:lnTo>
                    <a:pt x="434365" y="634733"/>
                  </a:lnTo>
                  <a:lnTo>
                    <a:pt x="402894" y="661835"/>
                  </a:lnTo>
                  <a:lnTo>
                    <a:pt x="402894" y="653186"/>
                  </a:lnTo>
                  <a:lnTo>
                    <a:pt x="335699" y="653186"/>
                  </a:lnTo>
                  <a:lnTo>
                    <a:pt x="317373" y="633641"/>
                  </a:lnTo>
                  <a:lnTo>
                    <a:pt x="317373" y="201574"/>
                  </a:lnTo>
                  <a:lnTo>
                    <a:pt x="341045" y="20071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67" name="object 1967"/>
          <p:cNvGrpSpPr/>
          <p:nvPr/>
        </p:nvGrpSpPr>
        <p:grpSpPr>
          <a:xfrm>
            <a:off x="6016294" y="5633249"/>
            <a:ext cx="445770" cy="673100"/>
            <a:chOff x="6016294" y="5633249"/>
            <a:chExt cx="445770" cy="673100"/>
          </a:xfrm>
        </p:grpSpPr>
        <p:sp>
          <p:nvSpPr>
            <p:cNvPr id="1968" name="object 1968"/>
            <p:cNvSpPr/>
            <p:nvPr/>
          </p:nvSpPr>
          <p:spPr>
            <a:xfrm>
              <a:off x="6021692" y="5638647"/>
              <a:ext cx="434975" cy="662305"/>
            </a:xfrm>
            <a:custGeom>
              <a:avLst/>
              <a:gdLst/>
              <a:ahLst/>
              <a:cxnLst/>
              <a:rect l="l" t="t" r="r" b="b"/>
              <a:pathLst>
                <a:path w="434975" h="662304">
                  <a:moveTo>
                    <a:pt x="0" y="38049"/>
                  </a:moveTo>
                  <a:lnTo>
                    <a:pt x="0" y="71640"/>
                  </a:lnTo>
                  <a:lnTo>
                    <a:pt x="341045" y="84327"/>
                  </a:lnTo>
                  <a:lnTo>
                    <a:pt x="352902" y="87267"/>
                  </a:lnTo>
                  <a:lnTo>
                    <a:pt x="362554" y="94573"/>
                  </a:lnTo>
                  <a:lnTo>
                    <a:pt x="369047" y="105152"/>
                  </a:lnTo>
                  <a:lnTo>
                    <a:pt x="371424" y="117906"/>
                  </a:lnTo>
                  <a:lnTo>
                    <a:pt x="371424" y="167131"/>
                  </a:lnTo>
                  <a:lnTo>
                    <a:pt x="341045" y="200710"/>
                  </a:lnTo>
                  <a:lnTo>
                    <a:pt x="317373" y="201574"/>
                  </a:lnTo>
                  <a:lnTo>
                    <a:pt x="317373" y="633641"/>
                  </a:lnTo>
                  <a:lnTo>
                    <a:pt x="335699" y="653186"/>
                  </a:lnTo>
                  <a:lnTo>
                    <a:pt x="402894" y="653186"/>
                  </a:lnTo>
                  <a:lnTo>
                    <a:pt x="402894" y="661835"/>
                  </a:lnTo>
                  <a:lnTo>
                    <a:pt x="434365" y="634733"/>
                  </a:lnTo>
                  <a:lnTo>
                    <a:pt x="434365" y="2793"/>
                  </a:lnTo>
                  <a:lnTo>
                    <a:pt x="18897" y="0"/>
                  </a:lnTo>
                  <a:lnTo>
                    <a:pt x="0" y="38049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6021692" y="5638647"/>
              <a:ext cx="434975" cy="662305"/>
            </a:xfrm>
            <a:custGeom>
              <a:avLst/>
              <a:gdLst/>
              <a:ahLst/>
              <a:cxnLst/>
              <a:rect l="l" t="t" r="r" b="b"/>
              <a:pathLst>
                <a:path w="434975" h="662304">
                  <a:moveTo>
                    <a:pt x="341045" y="200710"/>
                  </a:moveTo>
                  <a:lnTo>
                    <a:pt x="352896" y="197728"/>
                  </a:lnTo>
                  <a:lnTo>
                    <a:pt x="362550" y="190426"/>
                  </a:lnTo>
                  <a:lnTo>
                    <a:pt x="369045" y="179872"/>
                  </a:lnTo>
                  <a:lnTo>
                    <a:pt x="371424" y="167131"/>
                  </a:lnTo>
                  <a:lnTo>
                    <a:pt x="371424" y="117906"/>
                  </a:lnTo>
                  <a:lnTo>
                    <a:pt x="341045" y="84327"/>
                  </a:lnTo>
                  <a:lnTo>
                    <a:pt x="0" y="71640"/>
                  </a:lnTo>
                  <a:lnTo>
                    <a:pt x="0" y="38049"/>
                  </a:lnTo>
                  <a:lnTo>
                    <a:pt x="18897" y="0"/>
                  </a:lnTo>
                  <a:lnTo>
                    <a:pt x="434365" y="2793"/>
                  </a:lnTo>
                  <a:lnTo>
                    <a:pt x="434365" y="634733"/>
                  </a:lnTo>
                  <a:lnTo>
                    <a:pt x="402894" y="661835"/>
                  </a:lnTo>
                  <a:lnTo>
                    <a:pt x="402894" y="653186"/>
                  </a:lnTo>
                  <a:lnTo>
                    <a:pt x="335699" y="653186"/>
                  </a:lnTo>
                  <a:lnTo>
                    <a:pt x="317373" y="633641"/>
                  </a:lnTo>
                  <a:lnTo>
                    <a:pt x="317373" y="201574"/>
                  </a:lnTo>
                  <a:lnTo>
                    <a:pt x="341045" y="20071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70" name="object 1970"/>
          <p:cNvGrpSpPr/>
          <p:nvPr/>
        </p:nvGrpSpPr>
        <p:grpSpPr>
          <a:xfrm>
            <a:off x="6016485" y="3165132"/>
            <a:ext cx="637540" cy="215900"/>
            <a:chOff x="6016485" y="3165132"/>
            <a:chExt cx="637540" cy="215900"/>
          </a:xfrm>
        </p:grpSpPr>
        <p:sp>
          <p:nvSpPr>
            <p:cNvPr id="1971" name="object 1971"/>
            <p:cNvSpPr/>
            <p:nvPr/>
          </p:nvSpPr>
          <p:spPr>
            <a:xfrm>
              <a:off x="6021882" y="337378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800"/>
                  </a:lnTo>
                  <a:lnTo>
                    <a:pt x="148" y="800"/>
                  </a:lnTo>
                  <a:lnTo>
                    <a:pt x="2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6021882" y="337298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800"/>
                  </a:lnTo>
                  <a:lnTo>
                    <a:pt x="296" y="800"/>
                  </a:lnTo>
                  <a:lnTo>
                    <a:pt x="4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6021882" y="337218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800"/>
                  </a:lnTo>
                  <a:lnTo>
                    <a:pt x="445" y="800"/>
                  </a:lnTo>
                  <a:lnTo>
                    <a:pt x="5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6021882" y="33713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00"/>
                  </a:lnTo>
                  <a:lnTo>
                    <a:pt x="593" y="800"/>
                  </a:lnTo>
                  <a:lnTo>
                    <a:pt x="7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6021882" y="33705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00"/>
                  </a:lnTo>
                  <a:lnTo>
                    <a:pt x="742" y="800"/>
                  </a:lnTo>
                  <a:lnTo>
                    <a:pt x="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6021882" y="33697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00"/>
                  </a:lnTo>
                  <a:lnTo>
                    <a:pt x="890" y="800"/>
                  </a:lnTo>
                  <a:lnTo>
                    <a:pt x="10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6021882" y="33689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00"/>
                  </a:lnTo>
                  <a:lnTo>
                    <a:pt x="1038" y="800"/>
                  </a:lnTo>
                  <a:lnTo>
                    <a:pt x="11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6021882" y="336817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800"/>
                  </a:lnTo>
                  <a:lnTo>
                    <a:pt x="1187" y="800"/>
                  </a:lnTo>
                  <a:lnTo>
                    <a:pt x="1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6021882" y="336657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800"/>
                  </a:lnTo>
                  <a:lnTo>
                    <a:pt x="1560" y="800"/>
                  </a:lnTo>
                  <a:lnTo>
                    <a:pt x="2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6021882" y="3365779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800"/>
                  </a:lnTo>
                  <a:lnTo>
                    <a:pt x="2057" y="800"/>
                  </a:lnTo>
                  <a:lnTo>
                    <a:pt x="25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6021882" y="3364979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800"/>
                  </a:lnTo>
                  <a:lnTo>
                    <a:pt x="2554" y="800"/>
                  </a:lnTo>
                  <a:lnTo>
                    <a:pt x="30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6021882" y="336417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800"/>
                  </a:lnTo>
                  <a:lnTo>
                    <a:pt x="3051" y="800"/>
                  </a:lnTo>
                  <a:lnTo>
                    <a:pt x="35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/>
            <p:cNvSpPr/>
            <p:nvPr/>
          </p:nvSpPr>
          <p:spPr>
            <a:xfrm>
              <a:off x="6021882" y="3363379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800"/>
                  </a:lnTo>
                  <a:lnTo>
                    <a:pt x="3548" y="800"/>
                  </a:lnTo>
                  <a:lnTo>
                    <a:pt x="40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/>
            <p:cNvSpPr/>
            <p:nvPr/>
          </p:nvSpPr>
          <p:spPr>
            <a:xfrm>
              <a:off x="6021882" y="3362579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00"/>
                  </a:lnTo>
                  <a:lnTo>
                    <a:pt x="4045" y="800"/>
                  </a:lnTo>
                  <a:lnTo>
                    <a:pt x="45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6021882" y="336177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00"/>
                  </a:lnTo>
                  <a:lnTo>
                    <a:pt x="4542" y="800"/>
                  </a:lnTo>
                  <a:lnTo>
                    <a:pt x="5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6021882" y="336097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00"/>
                  </a:lnTo>
                  <a:lnTo>
                    <a:pt x="5039" y="800"/>
                  </a:lnTo>
                  <a:lnTo>
                    <a:pt x="5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6021882" y="3360178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800"/>
                  </a:lnTo>
                  <a:lnTo>
                    <a:pt x="5666" y="800"/>
                  </a:lnTo>
                  <a:lnTo>
                    <a:pt x="6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6021882" y="3359378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800"/>
                  </a:lnTo>
                  <a:lnTo>
                    <a:pt x="6765" y="800"/>
                  </a:lnTo>
                  <a:lnTo>
                    <a:pt x="7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6021882" y="3358578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800"/>
                  </a:lnTo>
                  <a:lnTo>
                    <a:pt x="7864" y="800"/>
                  </a:lnTo>
                  <a:lnTo>
                    <a:pt x="89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6021882" y="3357778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800"/>
                  </a:lnTo>
                  <a:lnTo>
                    <a:pt x="8963" y="800"/>
                  </a:lnTo>
                  <a:lnTo>
                    <a:pt x="10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6021882" y="3356978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800"/>
                  </a:lnTo>
                  <a:lnTo>
                    <a:pt x="10062" y="800"/>
                  </a:lnTo>
                  <a:lnTo>
                    <a:pt x="11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6021882" y="33561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11369" y="0"/>
                  </a:moveTo>
                  <a:lnTo>
                    <a:pt x="11369" y="648"/>
                  </a:lnTo>
                  <a:lnTo>
                    <a:pt x="14364" y="0"/>
                  </a:lnTo>
                  <a:lnTo>
                    <a:pt x="11369" y="0"/>
                  </a:lnTo>
                  <a:close/>
                </a:path>
                <a:path w="14604" h="1270">
                  <a:moveTo>
                    <a:pt x="0" y="0"/>
                  </a:moveTo>
                  <a:lnTo>
                    <a:pt x="0" y="800"/>
                  </a:lnTo>
                  <a:lnTo>
                    <a:pt x="11160" y="800"/>
                  </a:lnTo>
                  <a:lnTo>
                    <a:pt x="11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6021882" y="335537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0" y="800"/>
                  </a:lnTo>
                  <a:lnTo>
                    <a:pt x="14364" y="800"/>
                  </a:lnTo>
                  <a:lnTo>
                    <a:pt x="180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6021883" y="33545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18059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18059" y="800"/>
                  </a:lnTo>
                  <a:lnTo>
                    <a:pt x="18059" y="0"/>
                  </a:lnTo>
                  <a:close/>
                </a:path>
                <a:path w="626745" h="1270">
                  <a:moveTo>
                    <a:pt x="626186" y="0"/>
                  </a:moveTo>
                  <a:lnTo>
                    <a:pt x="18707" y="0"/>
                  </a:lnTo>
                  <a:lnTo>
                    <a:pt x="18707" y="660"/>
                  </a:lnTo>
                  <a:lnTo>
                    <a:pt x="626186" y="66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6021882" y="33537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6021882" y="33529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6021883" y="335137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6021882" y="33505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6021882" y="33497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6021882" y="33489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6021882" y="33481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6021882" y="33473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6021882" y="33465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6021882" y="33457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6021882" y="33449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6021882" y="33441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6021882" y="33433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6021882" y="33425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6021882" y="33417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6021882" y="33409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6021882" y="33401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6021882" y="33393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6021882" y="33385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6021882" y="333777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6021882" y="333697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6021883" y="333537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6021882" y="333457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6021882" y="333377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6021883" y="333217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6021882" y="333137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6021882" y="333057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6021883" y="332897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6021882" y="33281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6021882" y="33273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6021882" y="33265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6021882" y="33257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6021882" y="33249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6021882" y="33241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6021882" y="33233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6021882" y="33225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6021883" y="332097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6021882" y="332017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6021883" y="331857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6021882" y="331777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6021883" y="331617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6021882" y="331537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6021883" y="331377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6021882" y="331297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6021882" y="331217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6021882" y="331137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6021882" y="33105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6021882" y="33097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6021882" y="33089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6021882" y="33081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6021882" y="33073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6021883" y="330575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6021883" y="330415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6021882" y="33033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6021882" y="33025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6021882" y="33017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6021882" y="33009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6021882" y="33001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6021882" y="32993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6021883" y="329775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6021882" y="32969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6021882" y="32961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6021882" y="32953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6021882" y="32945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6021883" y="329295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6021882" y="32921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6021882" y="32913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6021882" y="32905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6021882" y="32897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6021883" y="328815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6021882" y="32873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6021882" y="32865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6021882" y="32857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6021883" y="328415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6021882" y="32833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6021882" y="32825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6021882" y="32817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6021883" y="328015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6021882" y="32793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6021882" y="32785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6021883" y="327695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6021883" y="327535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6021883" y="327375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6021883" y="327215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6021883" y="327055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6021883" y="326895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6021883" y="326735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6021882" y="32665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6021882" y="32657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6021883" y="326415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6021882" y="32633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6021882" y="32625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6021882" y="32617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6021883" y="326015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6021882" y="32593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6021882" y="32585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6021882" y="32577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6021883" y="325615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6021882" y="32553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6021882" y="32545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6021882" y="32537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6021882" y="32529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6021883" y="325135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6021882" y="32505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6021882" y="32497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6021882" y="32489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6021882" y="32481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6021883" y="3246551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6021882" y="324575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6021882" y="324495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6021882" y="324415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6021882" y="324335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6021882" y="324255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6021882" y="324175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6021883" y="3240150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6021883" y="3238550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6021882" y="32377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6021882" y="32369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6021882" y="32361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6021882" y="32353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6021882" y="32345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6021882" y="32337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6021882" y="32329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6021882" y="32321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6021883" y="323054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6021882" y="322974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6021883" y="322814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6021882" y="322734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6021883" y="322574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6021882" y="322494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6021883" y="322334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6021882" y="322254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6021882" y="322174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6021882" y="322094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6021882" y="32201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6021882" y="32193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6021882" y="32185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6021882" y="32177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6021882" y="32169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6021883" y="321533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6021882" y="32145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6021882" y="32137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6021883" y="321213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6021882" y="321133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6021882" y="321053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6021883" y="320893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6021882" y="320813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6021882" y="320733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6021882" y="320653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6021882" y="320573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6021882" y="32049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6021882" y="32041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6021882" y="32033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6021882" y="32025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6021882" y="32017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6021882" y="32009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/>
            <p:cNvSpPr/>
            <p:nvPr/>
          </p:nvSpPr>
          <p:spPr>
            <a:xfrm>
              <a:off x="6021882" y="32001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6021882" y="31993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6021882" y="31985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6021882" y="31977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6021882" y="319693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6021882" y="319613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6021882" y="319533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6021882" y="319453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6021883" y="319293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6021882" y="319213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6021882" y="319133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6021883" y="319053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69">
                  <a:moveTo>
                    <a:pt x="1804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18046" y="800"/>
                  </a:lnTo>
                  <a:lnTo>
                    <a:pt x="18046" y="0"/>
                  </a:lnTo>
                  <a:close/>
                </a:path>
                <a:path w="626745" h="1269">
                  <a:moveTo>
                    <a:pt x="626186" y="139"/>
                  </a:moveTo>
                  <a:lnTo>
                    <a:pt x="18707" y="139"/>
                  </a:lnTo>
                  <a:lnTo>
                    <a:pt x="18707" y="800"/>
                  </a:lnTo>
                  <a:lnTo>
                    <a:pt x="626186" y="800"/>
                  </a:lnTo>
                  <a:lnTo>
                    <a:pt x="626186" y="139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6021882" y="318973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69">
                  <a:moveTo>
                    <a:pt x="0" y="0"/>
                  </a:moveTo>
                  <a:lnTo>
                    <a:pt x="0" y="800"/>
                  </a:lnTo>
                  <a:lnTo>
                    <a:pt x="18056" y="800"/>
                  </a:lnTo>
                  <a:lnTo>
                    <a:pt x="143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6021882" y="318893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11363" y="164"/>
                  </a:moveTo>
                  <a:lnTo>
                    <a:pt x="11363" y="800"/>
                  </a:lnTo>
                  <a:lnTo>
                    <a:pt x="14327" y="800"/>
                  </a:lnTo>
                  <a:lnTo>
                    <a:pt x="11363" y="164"/>
                  </a:lnTo>
                  <a:close/>
                </a:path>
                <a:path w="14604" h="1269">
                  <a:moveTo>
                    <a:pt x="0" y="0"/>
                  </a:moveTo>
                  <a:lnTo>
                    <a:pt x="0" y="800"/>
                  </a:lnTo>
                  <a:lnTo>
                    <a:pt x="11138" y="800"/>
                  </a:lnTo>
                  <a:lnTo>
                    <a:pt x="111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6021882" y="3188131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0" y="0"/>
                  </a:moveTo>
                  <a:lnTo>
                    <a:pt x="0" y="800"/>
                  </a:lnTo>
                  <a:lnTo>
                    <a:pt x="11138" y="800"/>
                  </a:lnTo>
                  <a:lnTo>
                    <a:pt x="100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6021882" y="3187331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0"/>
                  </a:moveTo>
                  <a:lnTo>
                    <a:pt x="0" y="800"/>
                  </a:lnTo>
                  <a:lnTo>
                    <a:pt x="10040" y="800"/>
                  </a:lnTo>
                  <a:lnTo>
                    <a:pt x="89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6021882" y="3186531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0"/>
                  </a:moveTo>
                  <a:lnTo>
                    <a:pt x="0" y="800"/>
                  </a:lnTo>
                  <a:lnTo>
                    <a:pt x="8943" y="800"/>
                  </a:lnTo>
                  <a:lnTo>
                    <a:pt x="78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6021882" y="318573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0"/>
                  </a:moveTo>
                  <a:lnTo>
                    <a:pt x="0" y="800"/>
                  </a:lnTo>
                  <a:lnTo>
                    <a:pt x="7845" y="800"/>
                  </a:lnTo>
                  <a:lnTo>
                    <a:pt x="67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6021882" y="3184931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0"/>
                  </a:moveTo>
                  <a:lnTo>
                    <a:pt x="0" y="800"/>
                  </a:lnTo>
                  <a:lnTo>
                    <a:pt x="6747" y="800"/>
                  </a:lnTo>
                  <a:lnTo>
                    <a:pt x="56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/>
            <p:cNvSpPr/>
            <p:nvPr/>
          </p:nvSpPr>
          <p:spPr>
            <a:xfrm>
              <a:off x="6021882" y="318413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0"/>
                  </a:moveTo>
                  <a:lnTo>
                    <a:pt x="0" y="800"/>
                  </a:lnTo>
                  <a:lnTo>
                    <a:pt x="5031" y="800"/>
                  </a:lnTo>
                  <a:lnTo>
                    <a:pt x="50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6021882" y="318333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0"/>
                  </a:moveTo>
                  <a:lnTo>
                    <a:pt x="0" y="800"/>
                  </a:lnTo>
                  <a:lnTo>
                    <a:pt x="5031" y="800"/>
                  </a:lnTo>
                  <a:lnTo>
                    <a:pt x="45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6021882" y="318253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0"/>
                  </a:moveTo>
                  <a:lnTo>
                    <a:pt x="0" y="800"/>
                  </a:lnTo>
                  <a:lnTo>
                    <a:pt x="4535" y="800"/>
                  </a:lnTo>
                  <a:lnTo>
                    <a:pt x="40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6021882" y="3181731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0" y="800"/>
                  </a:lnTo>
                  <a:lnTo>
                    <a:pt x="4038" y="800"/>
                  </a:lnTo>
                  <a:lnTo>
                    <a:pt x="35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6021882" y="318093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0"/>
                  </a:moveTo>
                  <a:lnTo>
                    <a:pt x="0" y="800"/>
                  </a:lnTo>
                  <a:lnTo>
                    <a:pt x="3542" y="800"/>
                  </a:lnTo>
                  <a:lnTo>
                    <a:pt x="30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6021882" y="318013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0" y="800"/>
                  </a:lnTo>
                  <a:lnTo>
                    <a:pt x="3045" y="800"/>
                  </a:lnTo>
                  <a:lnTo>
                    <a:pt x="25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6021882" y="317933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0" y="800"/>
                  </a:lnTo>
                  <a:lnTo>
                    <a:pt x="2549" y="800"/>
                  </a:lnTo>
                  <a:lnTo>
                    <a:pt x="20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/>
            <p:cNvSpPr/>
            <p:nvPr/>
          </p:nvSpPr>
          <p:spPr>
            <a:xfrm>
              <a:off x="6021882" y="3178530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0" y="800"/>
                  </a:lnTo>
                  <a:lnTo>
                    <a:pt x="2052" y="800"/>
                  </a:lnTo>
                  <a:lnTo>
                    <a:pt x="15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6021882" y="317693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0" y="800"/>
                  </a:lnTo>
                  <a:lnTo>
                    <a:pt x="1334" y="800"/>
                  </a:lnTo>
                  <a:lnTo>
                    <a:pt x="1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6021882" y="317613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800"/>
                  </a:lnTo>
                  <a:lnTo>
                    <a:pt x="1186" y="800"/>
                  </a:lnTo>
                  <a:lnTo>
                    <a:pt x="10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6021882" y="317533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800"/>
                  </a:lnTo>
                  <a:lnTo>
                    <a:pt x="1037" y="800"/>
                  </a:lnTo>
                  <a:lnTo>
                    <a:pt x="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/>
            <p:cNvSpPr/>
            <p:nvPr/>
          </p:nvSpPr>
          <p:spPr>
            <a:xfrm>
              <a:off x="6021882" y="317453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800"/>
                  </a:lnTo>
                  <a:lnTo>
                    <a:pt x="889" y="800"/>
                  </a:lnTo>
                  <a:lnTo>
                    <a:pt x="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/>
            <p:cNvSpPr/>
            <p:nvPr/>
          </p:nvSpPr>
          <p:spPr>
            <a:xfrm>
              <a:off x="6021882" y="317373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800"/>
                  </a:lnTo>
                  <a:lnTo>
                    <a:pt x="741" y="800"/>
                  </a:lnTo>
                  <a:lnTo>
                    <a:pt x="5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6021882" y="317292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0" y="800"/>
                  </a:lnTo>
                  <a:lnTo>
                    <a:pt x="593" y="800"/>
                  </a:lnTo>
                  <a:lnTo>
                    <a:pt x="4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6021882" y="317212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0" y="800"/>
                  </a:lnTo>
                  <a:lnTo>
                    <a:pt x="444" y="800"/>
                  </a:lnTo>
                  <a:lnTo>
                    <a:pt x="2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/>
            <p:cNvSpPr/>
            <p:nvPr/>
          </p:nvSpPr>
          <p:spPr>
            <a:xfrm>
              <a:off x="6021882" y="317132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0" y="800"/>
                  </a:lnTo>
                  <a:lnTo>
                    <a:pt x="296" y="800"/>
                  </a:lnTo>
                  <a:lnTo>
                    <a:pt x="1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/>
            <p:cNvSpPr/>
            <p:nvPr/>
          </p:nvSpPr>
          <p:spPr>
            <a:xfrm>
              <a:off x="6021882" y="317052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0" y="800"/>
                  </a:lnTo>
                  <a:lnTo>
                    <a:pt x="148" y="8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6021882" y="3170529"/>
              <a:ext cx="626745" cy="205104"/>
            </a:xfrm>
            <a:custGeom>
              <a:avLst/>
              <a:gdLst/>
              <a:ahLst/>
              <a:cxnLst/>
              <a:rect l="l" t="t" r="r" b="b"/>
              <a:pathLst>
                <a:path w="626745" h="205104">
                  <a:moveTo>
                    <a:pt x="0" y="204850"/>
                  </a:moveTo>
                  <a:lnTo>
                    <a:pt x="1451" y="197026"/>
                  </a:lnTo>
                  <a:lnTo>
                    <a:pt x="5429" y="190622"/>
                  </a:lnTo>
                  <a:lnTo>
                    <a:pt x="11369" y="186296"/>
                  </a:lnTo>
                  <a:lnTo>
                    <a:pt x="18707" y="184708"/>
                  </a:lnTo>
                  <a:lnTo>
                    <a:pt x="81096" y="184708"/>
                  </a:lnTo>
                  <a:lnTo>
                    <a:pt x="137399" y="184708"/>
                  </a:lnTo>
                  <a:lnTo>
                    <a:pt x="626186" y="184708"/>
                  </a:lnTo>
                  <a:lnTo>
                    <a:pt x="626186" y="20142"/>
                  </a:lnTo>
                  <a:lnTo>
                    <a:pt x="18707" y="20142"/>
                  </a:lnTo>
                  <a:lnTo>
                    <a:pt x="11363" y="18566"/>
                  </a:lnTo>
                  <a:lnTo>
                    <a:pt x="5427" y="14239"/>
                  </a:lnTo>
                  <a:lnTo>
                    <a:pt x="1451" y="7831"/>
                  </a:lnTo>
                  <a:lnTo>
                    <a:pt x="0" y="0"/>
                  </a:lnTo>
                  <a:lnTo>
                    <a:pt x="0" y="20485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188" name="object 2188"/>
          <p:cNvGrpSpPr/>
          <p:nvPr/>
        </p:nvGrpSpPr>
        <p:grpSpPr>
          <a:xfrm>
            <a:off x="6016485" y="5448541"/>
            <a:ext cx="637540" cy="215900"/>
            <a:chOff x="6016485" y="5448541"/>
            <a:chExt cx="637540" cy="215900"/>
          </a:xfrm>
        </p:grpSpPr>
        <p:sp>
          <p:nvSpPr>
            <p:cNvPr id="2189" name="object 2189"/>
            <p:cNvSpPr/>
            <p:nvPr/>
          </p:nvSpPr>
          <p:spPr>
            <a:xfrm>
              <a:off x="6021882" y="565718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800"/>
                  </a:lnTo>
                  <a:lnTo>
                    <a:pt x="148" y="800"/>
                  </a:lnTo>
                  <a:lnTo>
                    <a:pt x="2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6021882" y="565638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800"/>
                  </a:lnTo>
                  <a:lnTo>
                    <a:pt x="296" y="800"/>
                  </a:lnTo>
                  <a:lnTo>
                    <a:pt x="4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6021882" y="565558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800"/>
                  </a:lnTo>
                  <a:lnTo>
                    <a:pt x="445" y="800"/>
                  </a:lnTo>
                  <a:lnTo>
                    <a:pt x="5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6021882" y="565478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00"/>
                  </a:lnTo>
                  <a:lnTo>
                    <a:pt x="593" y="800"/>
                  </a:lnTo>
                  <a:lnTo>
                    <a:pt x="7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6021882" y="565398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00"/>
                  </a:lnTo>
                  <a:lnTo>
                    <a:pt x="742" y="800"/>
                  </a:lnTo>
                  <a:lnTo>
                    <a:pt x="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6021882" y="565318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00"/>
                  </a:lnTo>
                  <a:lnTo>
                    <a:pt x="890" y="800"/>
                  </a:lnTo>
                  <a:lnTo>
                    <a:pt x="10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6021882" y="565238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00"/>
                  </a:lnTo>
                  <a:lnTo>
                    <a:pt x="1038" y="800"/>
                  </a:lnTo>
                  <a:lnTo>
                    <a:pt x="11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6021882" y="565158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800"/>
                  </a:lnTo>
                  <a:lnTo>
                    <a:pt x="1187" y="800"/>
                  </a:lnTo>
                  <a:lnTo>
                    <a:pt x="1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6021882" y="564998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800"/>
                  </a:lnTo>
                  <a:lnTo>
                    <a:pt x="1560" y="800"/>
                  </a:lnTo>
                  <a:lnTo>
                    <a:pt x="2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6021882" y="564918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800"/>
                  </a:lnTo>
                  <a:lnTo>
                    <a:pt x="2057" y="800"/>
                  </a:lnTo>
                  <a:lnTo>
                    <a:pt x="25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6021882" y="564838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800"/>
                  </a:lnTo>
                  <a:lnTo>
                    <a:pt x="2554" y="800"/>
                  </a:lnTo>
                  <a:lnTo>
                    <a:pt x="30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6021882" y="564758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800"/>
                  </a:lnTo>
                  <a:lnTo>
                    <a:pt x="3051" y="800"/>
                  </a:lnTo>
                  <a:lnTo>
                    <a:pt x="35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6021882" y="5646788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800"/>
                  </a:lnTo>
                  <a:lnTo>
                    <a:pt x="3548" y="800"/>
                  </a:lnTo>
                  <a:lnTo>
                    <a:pt x="40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6021882" y="564598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00"/>
                  </a:lnTo>
                  <a:lnTo>
                    <a:pt x="4045" y="800"/>
                  </a:lnTo>
                  <a:lnTo>
                    <a:pt x="45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6021882" y="564518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00"/>
                  </a:lnTo>
                  <a:lnTo>
                    <a:pt x="4542" y="800"/>
                  </a:lnTo>
                  <a:lnTo>
                    <a:pt x="5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6021882" y="564438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00"/>
                  </a:lnTo>
                  <a:lnTo>
                    <a:pt x="5039" y="800"/>
                  </a:lnTo>
                  <a:lnTo>
                    <a:pt x="5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6021882" y="5643588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800"/>
                  </a:lnTo>
                  <a:lnTo>
                    <a:pt x="5666" y="800"/>
                  </a:lnTo>
                  <a:lnTo>
                    <a:pt x="67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6021882" y="5642787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800"/>
                  </a:lnTo>
                  <a:lnTo>
                    <a:pt x="6765" y="800"/>
                  </a:lnTo>
                  <a:lnTo>
                    <a:pt x="7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6021882" y="5641987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800"/>
                  </a:lnTo>
                  <a:lnTo>
                    <a:pt x="7864" y="800"/>
                  </a:lnTo>
                  <a:lnTo>
                    <a:pt x="89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6021882" y="5641187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800"/>
                  </a:lnTo>
                  <a:lnTo>
                    <a:pt x="8963" y="800"/>
                  </a:lnTo>
                  <a:lnTo>
                    <a:pt x="100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6021882" y="5640387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800"/>
                  </a:lnTo>
                  <a:lnTo>
                    <a:pt x="10062" y="800"/>
                  </a:lnTo>
                  <a:lnTo>
                    <a:pt x="11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6021882" y="563958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11369" y="0"/>
                  </a:moveTo>
                  <a:lnTo>
                    <a:pt x="11369" y="648"/>
                  </a:lnTo>
                  <a:lnTo>
                    <a:pt x="14364" y="0"/>
                  </a:lnTo>
                  <a:lnTo>
                    <a:pt x="11369" y="0"/>
                  </a:lnTo>
                  <a:close/>
                </a:path>
                <a:path w="14604" h="1270">
                  <a:moveTo>
                    <a:pt x="0" y="0"/>
                  </a:moveTo>
                  <a:lnTo>
                    <a:pt x="0" y="800"/>
                  </a:lnTo>
                  <a:lnTo>
                    <a:pt x="11160" y="800"/>
                  </a:lnTo>
                  <a:lnTo>
                    <a:pt x="11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6021882" y="5638787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0" y="800"/>
                  </a:lnTo>
                  <a:lnTo>
                    <a:pt x="14364" y="800"/>
                  </a:lnTo>
                  <a:lnTo>
                    <a:pt x="180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6021883" y="563798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18059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18059" y="800"/>
                  </a:lnTo>
                  <a:lnTo>
                    <a:pt x="18059" y="0"/>
                  </a:lnTo>
                  <a:close/>
                </a:path>
                <a:path w="626745" h="1270">
                  <a:moveTo>
                    <a:pt x="626186" y="0"/>
                  </a:moveTo>
                  <a:lnTo>
                    <a:pt x="18707" y="0"/>
                  </a:lnTo>
                  <a:lnTo>
                    <a:pt x="18707" y="660"/>
                  </a:lnTo>
                  <a:lnTo>
                    <a:pt x="626186" y="66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6021882" y="563718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6021882" y="563638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6021883" y="563478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6021882" y="56339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6021882" y="56331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6021882" y="56323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6021882" y="56315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6021882" y="56307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6021882" y="56299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6021882" y="56291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6021882" y="56283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6021882" y="56275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6021882" y="56267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6021882" y="56259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6021882" y="56251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6021882" y="56243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6021882" y="56235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6021882" y="56227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6021882" y="56219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6021882" y="56211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6021882" y="56203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6021883" y="561878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6021882" y="561798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6021882" y="561718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6021883" y="561558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6021882" y="561478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6021882" y="561398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6021883" y="561238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6021882" y="561158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6021882" y="56107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6021882" y="56099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6021882" y="56091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6021882" y="56083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6021882" y="56075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6021882" y="56067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6021882" y="56059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6021883" y="560438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6021882" y="56035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6021883" y="560198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6021882" y="560118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6021883" y="559958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6021882" y="559878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6021883" y="559718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6021882" y="559638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6021882" y="559558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6021882" y="55947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6021882" y="55939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6021882" y="55931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6021882" y="55923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6021882" y="55915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6021882" y="55907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6021883" y="5589181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6021883" y="5587580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6021882" y="55867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6021882" y="55859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6021882" y="55851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6021882" y="55843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6021882" y="55835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6021882" y="55827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6021883" y="5581180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6021882" y="55803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6021882" y="55795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6021882" y="55787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6021882" y="55779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6021883" y="557637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6021882" y="55755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6021882" y="55747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6021882" y="55739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6021882" y="55731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6021883" y="557157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6021882" y="557077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6021882" y="556997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6021882" y="556917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6021883" y="556757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6021882" y="556677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6021882" y="556597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6021882" y="556517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6021883" y="556357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6021882" y="55627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6021882" y="55619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6021883" y="556037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6021883" y="555877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6021883" y="555717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6021883" y="555556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812"/>
                  </a:moveTo>
                  <a:lnTo>
                    <a:pt x="0" y="812"/>
                  </a:lnTo>
                  <a:lnTo>
                    <a:pt x="0" y="1612"/>
                  </a:lnTo>
                  <a:lnTo>
                    <a:pt x="626186" y="1612"/>
                  </a:lnTo>
                  <a:lnTo>
                    <a:pt x="626186" y="812"/>
                  </a:lnTo>
                  <a:close/>
                </a:path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6021883" y="555396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6021883" y="555236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6021883" y="555076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6021882" y="554996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6021882" y="554916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6021883" y="554756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6021882" y="554676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6021882" y="554596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6021882" y="554516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6021883" y="554356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6021882" y="554276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6021882" y="554196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6021882" y="554116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6021883" y="553956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6021882" y="553876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6021882" y="553796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6021882" y="553716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6021882" y="55363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6021883" y="5534761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6021882" y="55339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6021882" y="55331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6021882" y="55323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6021882" y="55315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6021883" y="5529961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6021882" y="55291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6021882" y="552836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6021882" y="552756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6021882" y="552676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6021882" y="552596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6021882" y="552516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6021883" y="5523560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6021883" y="5521960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6021882" y="552116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6021882" y="55203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6021882" y="55195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6021882" y="55187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6021882" y="55179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6021882" y="55171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6021882" y="55163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6021882" y="55155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6021883" y="551395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6021882" y="55131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6021883" y="551155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6021882" y="55107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6021883" y="550915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6021882" y="55083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6021883" y="550675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/>
            <p:cNvSpPr/>
            <p:nvPr/>
          </p:nvSpPr>
          <p:spPr>
            <a:xfrm>
              <a:off x="6021882" y="55059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/>
            <p:cNvSpPr/>
            <p:nvPr/>
          </p:nvSpPr>
          <p:spPr>
            <a:xfrm>
              <a:off x="6021882" y="55051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6021882" y="55043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6021882" y="55035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6021882" y="55027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6021882" y="55019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6021882" y="55011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6021882" y="55003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6021883" y="549875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6021882" y="54979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6021882" y="54971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6021883" y="549555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6021882" y="54947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6021882" y="54939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/>
            <p:cNvSpPr/>
            <p:nvPr/>
          </p:nvSpPr>
          <p:spPr>
            <a:xfrm>
              <a:off x="6021883" y="549235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6021882" y="54915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6021882" y="54907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6021882" y="54899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6021882" y="54891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6021882" y="54883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6021882" y="54875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6021882" y="54867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6021882" y="54859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6021882" y="54851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6021882" y="54843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6021882" y="54835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6021882" y="54827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6021882" y="54819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6021882" y="54811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6021882" y="54803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6021882" y="54795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6021882" y="54787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6021882" y="54779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6021883" y="547635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5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6021882" y="54755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6021882" y="54747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6021882" y="54739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5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1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6021882" y="5473154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0"/>
                  </a:moveTo>
                  <a:lnTo>
                    <a:pt x="0" y="800"/>
                  </a:lnTo>
                  <a:lnTo>
                    <a:pt x="18707" y="803"/>
                  </a:lnTo>
                  <a:lnTo>
                    <a:pt x="14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6021882" y="547235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11363" y="151"/>
                  </a:moveTo>
                  <a:lnTo>
                    <a:pt x="11363" y="800"/>
                  </a:lnTo>
                  <a:lnTo>
                    <a:pt x="14386" y="800"/>
                  </a:lnTo>
                  <a:lnTo>
                    <a:pt x="11363" y="151"/>
                  </a:lnTo>
                  <a:close/>
                </a:path>
                <a:path w="14604" h="1270">
                  <a:moveTo>
                    <a:pt x="0" y="0"/>
                  </a:moveTo>
                  <a:lnTo>
                    <a:pt x="0" y="800"/>
                  </a:lnTo>
                  <a:lnTo>
                    <a:pt x="11155" y="800"/>
                  </a:lnTo>
                  <a:lnTo>
                    <a:pt x="111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6021882" y="5471553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800"/>
                  </a:lnTo>
                  <a:lnTo>
                    <a:pt x="11155" y="800"/>
                  </a:lnTo>
                  <a:lnTo>
                    <a:pt x="10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6021882" y="5470753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800"/>
                  </a:lnTo>
                  <a:lnTo>
                    <a:pt x="10058" y="800"/>
                  </a:lnTo>
                  <a:lnTo>
                    <a:pt x="89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6021882" y="5469953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800"/>
                  </a:lnTo>
                  <a:lnTo>
                    <a:pt x="8960" y="800"/>
                  </a:lnTo>
                  <a:lnTo>
                    <a:pt x="78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/>
            <p:cNvSpPr/>
            <p:nvPr/>
          </p:nvSpPr>
          <p:spPr>
            <a:xfrm>
              <a:off x="6021882" y="5469153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800"/>
                  </a:lnTo>
                  <a:lnTo>
                    <a:pt x="7862" y="800"/>
                  </a:lnTo>
                  <a:lnTo>
                    <a:pt x="67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6021882" y="5468353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800"/>
                  </a:lnTo>
                  <a:lnTo>
                    <a:pt x="6764" y="800"/>
                  </a:lnTo>
                  <a:lnTo>
                    <a:pt x="56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6021882" y="546755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00"/>
                  </a:lnTo>
                  <a:lnTo>
                    <a:pt x="5039" y="800"/>
                  </a:lnTo>
                  <a:lnTo>
                    <a:pt x="5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6021882" y="546675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00"/>
                  </a:lnTo>
                  <a:lnTo>
                    <a:pt x="5039" y="800"/>
                  </a:lnTo>
                  <a:lnTo>
                    <a:pt x="45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6021882" y="546595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00"/>
                  </a:lnTo>
                  <a:lnTo>
                    <a:pt x="4543" y="800"/>
                  </a:lnTo>
                  <a:lnTo>
                    <a:pt x="40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6021882" y="5465153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800"/>
                  </a:lnTo>
                  <a:lnTo>
                    <a:pt x="4046" y="800"/>
                  </a:lnTo>
                  <a:lnTo>
                    <a:pt x="35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6021882" y="546435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800"/>
                  </a:lnTo>
                  <a:lnTo>
                    <a:pt x="3549" y="800"/>
                  </a:lnTo>
                  <a:lnTo>
                    <a:pt x="30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6021882" y="546355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800"/>
                  </a:lnTo>
                  <a:lnTo>
                    <a:pt x="3053" y="800"/>
                  </a:lnTo>
                  <a:lnTo>
                    <a:pt x="25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6021882" y="546275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800"/>
                  </a:lnTo>
                  <a:lnTo>
                    <a:pt x="2556" y="800"/>
                  </a:lnTo>
                  <a:lnTo>
                    <a:pt x="20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6021882" y="546195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800"/>
                  </a:lnTo>
                  <a:lnTo>
                    <a:pt x="2060" y="800"/>
                  </a:lnTo>
                  <a:lnTo>
                    <a:pt x="1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6021882" y="546035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800"/>
                  </a:lnTo>
                  <a:lnTo>
                    <a:pt x="1336" y="800"/>
                  </a:lnTo>
                  <a:lnTo>
                    <a:pt x="11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6021882" y="54595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00"/>
                  </a:lnTo>
                  <a:lnTo>
                    <a:pt x="1188" y="800"/>
                  </a:lnTo>
                  <a:lnTo>
                    <a:pt x="10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6021882" y="54587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00"/>
                  </a:lnTo>
                  <a:lnTo>
                    <a:pt x="1040" y="800"/>
                  </a:lnTo>
                  <a:lnTo>
                    <a:pt x="8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6021882" y="54579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00"/>
                  </a:lnTo>
                  <a:lnTo>
                    <a:pt x="891" y="800"/>
                  </a:lnTo>
                  <a:lnTo>
                    <a:pt x="7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6021882" y="54571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00"/>
                  </a:lnTo>
                  <a:lnTo>
                    <a:pt x="743" y="800"/>
                  </a:lnTo>
                  <a:lnTo>
                    <a:pt x="5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6021882" y="545635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800"/>
                  </a:lnTo>
                  <a:lnTo>
                    <a:pt x="595" y="800"/>
                  </a:lnTo>
                  <a:lnTo>
                    <a:pt x="4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6021882" y="545555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800"/>
                  </a:lnTo>
                  <a:lnTo>
                    <a:pt x="447" y="800"/>
                  </a:lnTo>
                  <a:lnTo>
                    <a:pt x="2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6021882" y="545475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800"/>
                  </a:lnTo>
                  <a:lnTo>
                    <a:pt x="298" y="800"/>
                  </a:lnTo>
                  <a:lnTo>
                    <a:pt x="1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6021882" y="5453938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812"/>
                  </a:lnTo>
                  <a:lnTo>
                    <a:pt x="150" y="8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6021882" y="5453938"/>
              <a:ext cx="626745" cy="205104"/>
            </a:xfrm>
            <a:custGeom>
              <a:avLst/>
              <a:gdLst/>
              <a:ahLst/>
              <a:cxnLst/>
              <a:rect l="l" t="t" r="r" b="b"/>
              <a:pathLst>
                <a:path w="626745" h="205104">
                  <a:moveTo>
                    <a:pt x="0" y="204851"/>
                  </a:moveTo>
                  <a:lnTo>
                    <a:pt x="1451" y="197026"/>
                  </a:lnTo>
                  <a:lnTo>
                    <a:pt x="5429" y="190622"/>
                  </a:lnTo>
                  <a:lnTo>
                    <a:pt x="11369" y="186296"/>
                  </a:lnTo>
                  <a:lnTo>
                    <a:pt x="18707" y="184708"/>
                  </a:lnTo>
                  <a:lnTo>
                    <a:pt x="81096" y="184708"/>
                  </a:lnTo>
                  <a:lnTo>
                    <a:pt x="137399" y="184708"/>
                  </a:lnTo>
                  <a:lnTo>
                    <a:pt x="626186" y="184708"/>
                  </a:lnTo>
                  <a:lnTo>
                    <a:pt x="626186" y="20142"/>
                  </a:lnTo>
                  <a:lnTo>
                    <a:pt x="18707" y="20142"/>
                  </a:lnTo>
                  <a:lnTo>
                    <a:pt x="11363" y="18566"/>
                  </a:lnTo>
                  <a:lnTo>
                    <a:pt x="5427" y="14239"/>
                  </a:lnTo>
                  <a:lnTo>
                    <a:pt x="1451" y="7831"/>
                  </a:lnTo>
                  <a:lnTo>
                    <a:pt x="0" y="0"/>
                  </a:lnTo>
                  <a:lnTo>
                    <a:pt x="0" y="20485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406" name="object 2406"/>
          <p:cNvGrpSpPr/>
          <p:nvPr/>
        </p:nvGrpSpPr>
        <p:grpSpPr>
          <a:xfrm>
            <a:off x="5978525" y="3116440"/>
            <a:ext cx="48895" cy="316230"/>
            <a:chOff x="5978525" y="3116440"/>
            <a:chExt cx="48895" cy="316230"/>
          </a:xfrm>
        </p:grpSpPr>
        <p:sp>
          <p:nvSpPr>
            <p:cNvPr id="2407" name="object 2407"/>
            <p:cNvSpPr/>
            <p:nvPr/>
          </p:nvSpPr>
          <p:spPr>
            <a:xfrm>
              <a:off x="6019225" y="342560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1271"/>
                  </a:moveTo>
                  <a:lnTo>
                    <a:pt x="2467" y="1271"/>
                  </a:lnTo>
                  <a:lnTo>
                    <a:pt x="2467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6016770" y="3424343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0" y="2535"/>
                  </a:moveTo>
                  <a:lnTo>
                    <a:pt x="2457" y="2535"/>
                  </a:lnTo>
                  <a:lnTo>
                    <a:pt x="4921" y="1266"/>
                  </a:lnTo>
                  <a:lnTo>
                    <a:pt x="4921" y="0"/>
                  </a:lnTo>
                  <a:lnTo>
                    <a:pt x="0" y="2535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6014305" y="3423072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0" y="3806"/>
                  </a:moveTo>
                  <a:lnTo>
                    <a:pt x="2465" y="3806"/>
                  </a:lnTo>
                  <a:lnTo>
                    <a:pt x="7387" y="1270"/>
                  </a:lnTo>
                  <a:lnTo>
                    <a:pt x="7387" y="0"/>
                  </a:lnTo>
                  <a:lnTo>
                    <a:pt x="0" y="3806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6011837" y="3421801"/>
              <a:ext cx="10160" cy="5080"/>
            </a:xfrm>
            <a:custGeom>
              <a:avLst/>
              <a:gdLst/>
              <a:ahLst/>
              <a:cxnLst/>
              <a:rect l="l" t="t" r="r" b="b"/>
              <a:pathLst>
                <a:path w="10160" h="5079">
                  <a:moveTo>
                    <a:pt x="0" y="5077"/>
                  </a:moveTo>
                  <a:lnTo>
                    <a:pt x="2467" y="5077"/>
                  </a:lnTo>
                  <a:lnTo>
                    <a:pt x="9854" y="1271"/>
                  </a:lnTo>
                  <a:lnTo>
                    <a:pt x="9854" y="0"/>
                  </a:lnTo>
                  <a:lnTo>
                    <a:pt x="0" y="507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6009382" y="3420536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6342"/>
                  </a:moveTo>
                  <a:lnTo>
                    <a:pt x="2455" y="6342"/>
                  </a:lnTo>
                  <a:lnTo>
                    <a:pt x="12310" y="1265"/>
                  </a:lnTo>
                  <a:lnTo>
                    <a:pt x="12310" y="0"/>
                  </a:lnTo>
                  <a:lnTo>
                    <a:pt x="0" y="6342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6006914" y="3419264"/>
              <a:ext cx="15240" cy="7620"/>
            </a:xfrm>
            <a:custGeom>
              <a:avLst/>
              <a:gdLst/>
              <a:ahLst/>
              <a:cxnLst/>
              <a:rect l="l" t="t" r="r" b="b"/>
              <a:pathLst>
                <a:path w="15239" h="7620">
                  <a:moveTo>
                    <a:pt x="0" y="7614"/>
                  </a:moveTo>
                  <a:lnTo>
                    <a:pt x="2467" y="7614"/>
                  </a:lnTo>
                  <a:lnTo>
                    <a:pt x="14778" y="1271"/>
                  </a:lnTo>
                  <a:lnTo>
                    <a:pt x="14778" y="0"/>
                  </a:lnTo>
                  <a:lnTo>
                    <a:pt x="0" y="7614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6004482" y="3418010"/>
              <a:ext cx="17780" cy="8890"/>
            </a:xfrm>
            <a:custGeom>
              <a:avLst/>
              <a:gdLst/>
              <a:ahLst/>
              <a:cxnLst/>
              <a:rect l="l" t="t" r="r" b="b"/>
              <a:pathLst>
                <a:path w="17779" h="8889">
                  <a:moveTo>
                    <a:pt x="0" y="8868"/>
                  </a:moveTo>
                  <a:lnTo>
                    <a:pt x="2431" y="8868"/>
                  </a:lnTo>
                  <a:lnTo>
                    <a:pt x="17210" y="1253"/>
                  </a:lnTo>
                  <a:lnTo>
                    <a:pt x="17210" y="0"/>
                  </a:lnTo>
                  <a:lnTo>
                    <a:pt x="0" y="8868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6002015" y="3416740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0" y="10138"/>
                  </a:moveTo>
                  <a:lnTo>
                    <a:pt x="2466" y="10138"/>
                  </a:lnTo>
                  <a:lnTo>
                    <a:pt x="19676" y="1270"/>
                  </a:lnTo>
                  <a:lnTo>
                    <a:pt x="19676" y="0"/>
                  </a:lnTo>
                  <a:lnTo>
                    <a:pt x="0" y="10138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5999547" y="3415469"/>
              <a:ext cx="22225" cy="11430"/>
            </a:xfrm>
            <a:custGeom>
              <a:avLst/>
              <a:gdLst/>
              <a:ahLst/>
              <a:cxnLst/>
              <a:rect l="l" t="t" r="r" b="b"/>
              <a:pathLst>
                <a:path w="22225" h="11429">
                  <a:moveTo>
                    <a:pt x="0" y="11409"/>
                  </a:moveTo>
                  <a:lnTo>
                    <a:pt x="2467" y="11409"/>
                  </a:lnTo>
                  <a:lnTo>
                    <a:pt x="22144" y="1271"/>
                  </a:lnTo>
                  <a:lnTo>
                    <a:pt x="22144" y="0"/>
                  </a:lnTo>
                  <a:lnTo>
                    <a:pt x="0" y="11409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5997091" y="3414202"/>
              <a:ext cx="24765" cy="12700"/>
            </a:xfrm>
            <a:custGeom>
              <a:avLst/>
              <a:gdLst/>
              <a:ahLst/>
              <a:cxnLst/>
              <a:rect l="l" t="t" r="r" b="b"/>
              <a:pathLst>
                <a:path w="24764" h="12700">
                  <a:moveTo>
                    <a:pt x="0" y="12676"/>
                  </a:moveTo>
                  <a:lnTo>
                    <a:pt x="2456" y="12676"/>
                  </a:lnTo>
                  <a:lnTo>
                    <a:pt x="24600" y="1266"/>
                  </a:lnTo>
                  <a:lnTo>
                    <a:pt x="24600" y="0"/>
                  </a:lnTo>
                  <a:lnTo>
                    <a:pt x="0" y="12676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5994624" y="3412932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0" y="13946"/>
                  </a:moveTo>
                  <a:lnTo>
                    <a:pt x="2467" y="13946"/>
                  </a:lnTo>
                  <a:lnTo>
                    <a:pt x="27067" y="1270"/>
                  </a:lnTo>
                  <a:lnTo>
                    <a:pt x="27067" y="0"/>
                  </a:lnTo>
                  <a:lnTo>
                    <a:pt x="0" y="13946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5992156" y="3411660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39">
                  <a:moveTo>
                    <a:pt x="0" y="15218"/>
                  </a:moveTo>
                  <a:lnTo>
                    <a:pt x="2467" y="15218"/>
                  </a:lnTo>
                  <a:lnTo>
                    <a:pt x="29535" y="1271"/>
                  </a:lnTo>
                  <a:lnTo>
                    <a:pt x="29535" y="0"/>
                  </a:lnTo>
                  <a:lnTo>
                    <a:pt x="0" y="15218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5989701" y="3410394"/>
              <a:ext cx="32384" cy="16510"/>
            </a:xfrm>
            <a:custGeom>
              <a:avLst/>
              <a:gdLst/>
              <a:ahLst/>
              <a:cxnLst/>
              <a:rect l="l" t="t" r="r" b="b"/>
              <a:pathLst>
                <a:path w="32385" h="16510">
                  <a:moveTo>
                    <a:pt x="0" y="16484"/>
                  </a:moveTo>
                  <a:lnTo>
                    <a:pt x="2455" y="16484"/>
                  </a:lnTo>
                  <a:lnTo>
                    <a:pt x="31991" y="1266"/>
                  </a:lnTo>
                  <a:lnTo>
                    <a:pt x="31991" y="0"/>
                  </a:lnTo>
                  <a:lnTo>
                    <a:pt x="0" y="16484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5987234" y="3409127"/>
              <a:ext cx="34925" cy="17780"/>
            </a:xfrm>
            <a:custGeom>
              <a:avLst/>
              <a:gdLst/>
              <a:ahLst/>
              <a:cxnLst/>
              <a:rect l="l" t="t" r="r" b="b"/>
              <a:pathLst>
                <a:path w="34925" h="17779">
                  <a:moveTo>
                    <a:pt x="0" y="17751"/>
                  </a:moveTo>
                  <a:lnTo>
                    <a:pt x="2467" y="17751"/>
                  </a:lnTo>
                  <a:lnTo>
                    <a:pt x="34458" y="1266"/>
                  </a:lnTo>
                  <a:lnTo>
                    <a:pt x="34458" y="0"/>
                  </a:lnTo>
                  <a:lnTo>
                    <a:pt x="0" y="17751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5984790" y="3407865"/>
              <a:ext cx="37465" cy="19050"/>
            </a:xfrm>
            <a:custGeom>
              <a:avLst/>
              <a:gdLst/>
              <a:ahLst/>
              <a:cxnLst/>
              <a:rect l="l" t="t" r="r" b="b"/>
              <a:pathLst>
                <a:path w="37464" h="19050">
                  <a:moveTo>
                    <a:pt x="0" y="19013"/>
                  </a:moveTo>
                  <a:lnTo>
                    <a:pt x="2443" y="19013"/>
                  </a:lnTo>
                  <a:lnTo>
                    <a:pt x="36901" y="1261"/>
                  </a:lnTo>
                  <a:lnTo>
                    <a:pt x="36901" y="0"/>
                  </a:lnTo>
                  <a:lnTo>
                    <a:pt x="0" y="19013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5983920" y="3406598"/>
              <a:ext cx="38100" cy="20320"/>
            </a:xfrm>
            <a:custGeom>
              <a:avLst/>
              <a:gdLst/>
              <a:ahLst/>
              <a:cxnLst/>
              <a:rect l="l" t="t" r="r" b="b"/>
              <a:pathLst>
                <a:path w="38100" h="20320">
                  <a:moveTo>
                    <a:pt x="0" y="19463"/>
                  </a:moveTo>
                  <a:lnTo>
                    <a:pt x="0" y="20281"/>
                  </a:lnTo>
                  <a:lnTo>
                    <a:pt x="869" y="20280"/>
                  </a:lnTo>
                  <a:lnTo>
                    <a:pt x="37771" y="1266"/>
                  </a:lnTo>
                  <a:lnTo>
                    <a:pt x="37771" y="0"/>
                  </a:lnTo>
                  <a:lnTo>
                    <a:pt x="0" y="19463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5983922" y="340532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5983922" y="340405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5983922" y="340279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5983922" y="340152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5983922" y="340025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7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5983922" y="339898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9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5983922" y="339772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0"/>
                  </a:lnTo>
                  <a:lnTo>
                    <a:pt x="37769" y="1262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5983922" y="339645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7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5983922" y="339518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5983922" y="339391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5983922" y="339264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7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5983922" y="339138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5983922" y="338885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5983922" y="338758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0"/>
                  </a:lnTo>
                  <a:lnTo>
                    <a:pt x="37769" y="1260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5983922" y="338631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5983922" y="338504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5983922" y="338377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5983922" y="338250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5983922" y="338123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5983922" y="337996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5983922" y="337871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15"/>
                  </a:lnTo>
                  <a:lnTo>
                    <a:pt x="37769" y="1254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5983922" y="337744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5983922" y="337617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5983922" y="337490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5983922" y="337363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5983922" y="337236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5983922" y="337109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5983922" y="336983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5983922" y="336857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16"/>
                  </a:lnTo>
                  <a:lnTo>
                    <a:pt x="37769" y="125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5983922" y="336730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5983922" y="336603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5983922" y="3363506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27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5983922" y="336222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5983922" y="336095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5983922" y="3358438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13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5983922" y="335716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5983922" y="335589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5983922" y="3353358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5983922" y="335208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5983922" y="335081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5983922" y="334955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6"/>
                  </a:lnTo>
                  <a:lnTo>
                    <a:pt x="37769" y="1263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5983922" y="334828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1"/>
                  </a:lnTo>
                  <a:lnTo>
                    <a:pt x="37769" y="1263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5983922" y="334702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5983922" y="334575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5983922" y="334447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5983922" y="334321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5983922" y="3340684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5983922" y="333941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13"/>
                  </a:lnTo>
                  <a:lnTo>
                    <a:pt x="37769" y="1252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5983922" y="3336886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5983922" y="333561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5983922" y="3333076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5983922" y="333180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5983922" y="3329279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5983922" y="332800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5983922" y="332673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5983922" y="332547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5983922" y="332419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5983922" y="332293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9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5983922" y="332166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5983922" y="332039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6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5983922" y="331913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19"/>
                  </a:lnTo>
                  <a:lnTo>
                    <a:pt x="37769" y="126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5983922" y="3316604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5983922" y="3314064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5983922" y="331278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5983922" y="331151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9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5983922" y="331025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4"/>
                  </a:lnTo>
                  <a:lnTo>
                    <a:pt x="37769" y="1261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5983922" y="330899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19"/>
                  </a:lnTo>
                  <a:lnTo>
                    <a:pt x="37769" y="1262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5983922" y="330772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0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5983922" y="330645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5983922" y="3303930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5983922" y="330264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5983922" y="330138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9"/>
                  </a:moveTo>
                  <a:lnTo>
                    <a:pt x="0" y="20722"/>
                  </a:lnTo>
                  <a:lnTo>
                    <a:pt x="37769" y="1261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5983922" y="330012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1"/>
                  </a:lnTo>
                  <a:lnTo>
                    <a:pt x="37769" y="1262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5983922" y="329885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5983922" y="3296322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5983922" y="329504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5983922" y="329377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5983922" y="329250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5983922" y="329124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9"/>
                  </a:moveTo>
                  <a:lnTo>
                    <a:pt x="0" y="20722"/>
                  </a:lnTo>
                  <a:lnTo>
                    <a:pt x="37769" y="1261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5983922" y="328871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39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5983922" y="328744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9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5983922" y="328617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0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5983922" y="328490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5983922" y="328236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2009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5983922" y="328110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5"/>
                  </a:lnTo>
                  <a:lnTo>
                    <a:pt x="37769" y="1264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5983922" y="327984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17"/>
                  </a:lnTo>
                  <a:lnTo>
                    <a:pt x="37769" y="125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5983922" y="327857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5983922" y="3276041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5983922" y="327476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5983922" y="327349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9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5983922" y="3270973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13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5983922" y="3268433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5983922" y="3265893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26"/>
                  </a:lnTo>
                  <a:lnTo>
                    <a:pt x="0" y="22009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5983922" y="3263353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2009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5983922" y="3260826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27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5983922" y="3258299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5983922" y="3255759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5983922" y="325448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5983922" y="325321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0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5983922" y="3250691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13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5983922" y="324941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0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5983922" y="324814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9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5983922" y="324687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5983922" y="3244341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2009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5983922" y="324306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5983922" y="324180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9"/>
                  </a:moveTo>
                  <a:lnTo>
                    <a:pt x="0" y="20721"/>
                  </a:lnTo>
                  <a:lnTo>
                    <a:pt x="37769" y="1260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5983922" y="324054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2"/>
                  </a:lnTo>
                  <a:lnTo>
                    <a:pt x="37769" y="1263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5983922" y="3238017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5983922" y="323673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5983922" y="323546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0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5983922" y="323420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9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5983922" y="323292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5983922" y="3230409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5983922" y="322913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5983922" y="322786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0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5983922" y="322659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9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5983922" y="322532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5983922" y="3222789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5983922" y="322152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59"/>
                  </a:moveTo>
                  <a:lnTo>
                    <a:pt x="0" y="20721"/>
                  </a:lnTo>
                  <a:lnTo>
                    <a:pt x="37769" y="1260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5983922" y="322026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2"/>
                  </a:lnTo>
                  <a:lnTo>
                    <a:pt x="37769" y="1263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5983922" y="321899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5983922" y="321772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0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5983922" y="321645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9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5983922" y="321518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5983922" y="321265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5983922" y="3210128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26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5983922" y="320885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5983922" y="320758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1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5983922" y="320631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9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5983922" y="320504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5983922" y="320377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1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5983922" y="320251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57"/>
                  </a:moveTo>
                  <a:lnTo>
                    <a:pt x="0" y="20719"/>
                  </a:lnTo>
                  <a:lnTo>
                    <a:pt x="37769" y="1256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5983922" y="320124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6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5983922" y="319997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1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5983922" y="3197440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2009"/>
                  </a:lnTo>
                  <a:lnTo>
                    <a:pt x="37769" y="2540"/>
                  </a:lnTo>
                  <a:lnTo>
                    <a:pt x="37769" y="1282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5983922" y="319617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5983922" y="3193643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5983922" y="319237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57"/>
                  </a:moveTo>
                  <a:lnTo>
                    <a:pt x="0" y="20718"/>
                  </a:lnTo>
                  <a:lnTo>
                    <a:pt x="37769" y="1255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5983922" y="3189846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5983922" y="318857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8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5983922" y="3186036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5983922" y="318476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8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5983922" y="318349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5983922" y="318223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59"/>
                  </a:moveTo>
                  <a:lnTo>
                    <a:pt x="0" y="20720"/>
                  </a:lnTo>
                  <a:lnTo>
                    <a:pt x="37769" y="1259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5983922" y="318096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3"/>
                  </a:lnTo>
                  <a:lnTo>
                    <a:pt x="37769" y="1264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5983922" y="317969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5983922" y="317843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5983922" y="317715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5983922" y="317588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1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5983922" y="3173374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13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5983922" y="317209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26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5983922" y="317082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8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5983922" y="3168294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5983922" y="316701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8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5983922" y="316574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5983922" y="3163226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5983922" y="316195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27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5983922" y="316068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8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5983922" y="315941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5983922" y="315814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1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5983922" y="315687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8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5983922" y="315560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/>
            <p:cNvSpPr/>
            <p:nvPr/>
          </p:nvSpPr>
          <p:spPr>
            <a:xfrm>
              <a:off x="5983922" y="315433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1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5983922" y="315308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57"/>
                  </a:moveTo>
                  <a:lnTo>
                    <a:pt x="0" y="20716"/>
                  </a:lnTo>
                  <a:lnTo>
                    <a:pt x="37769" y="1253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5983922" y="315181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8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5983922" y="315054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/>
            <p:cNvSpPr/>
            <p:nvPr/>
          </p:nvSpPr>
          <p:spPr>
            <a:xfrm>
              <a:off x="5983922" y="314927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5983922" y="314800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5983922" y="314673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8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5983922" y="314546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5983922" y="314419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/>
            <p:cNvSpPr/>
            <p:nvPr/>
          </p:nvSpPr>
          <p:spPr>
            <a:xfrm>
              <a:off x="5983922" y="314294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57"/>
                  </a:moveTo>
                  <a:lnTo>
                    <a:pt x="0" y="20715"/>
                  </a:lnTo>
                  <a:lnTo>
                    <a:pt x="37769" y="1253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/>
            <p:cNvSpPr/>
            <p:nvPr/>
          </p:nvSpPr>
          <p:spPr>
            <a:xfrm>
              <a:off x="5983922" y="314167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8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5983922" y="314040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/>
            <p:cNvSpPr/>
            <p:nvPr/>
          </p:nvSpPr>
          <p:spPr>
            <a:xfrm>
              <a:off x="5983922" y="313786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2009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/>
            <p:cNvSpPr/>
            <p:nvPr/>
          </p:nvSpPr>
          <p:spPr>
            <a:xfrm>
              <a:off x="5983922" y="313659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5983922" y="313532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7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5983922" y="313405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/>
            <p:cNvSpPr/>
            <p:nvPr/>
          </p:nvSpPr>
          <p:spPr>
            <a:xfrm>
              <a:off x="5983922" y="313280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13"/>
                  </a:lnTo>
                  <a:lnTo>
                    <a:pt x="37769" y="1252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5983922" y="313153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/>
            <p:cNvSpPr/>
            <p:nvPr/>
          </p:nvSpPr>
          <p:spPr>
            <a:xfrm>
              <a:off x="5983922" y="313025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5983922" y="312899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7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5983922" y="312772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/>
            <p:cNvSpPr/>
            <p:nvPr/>
          </p:nvSpPr>
          <p:spPr>
            <a:xfrm>
              <a:off x="5983922" y="312645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5983922" y="312518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0"/>
                  </a:moveTo>
                  <a:lnTo>
                    <a:pt x="0" y="20727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5983922" y="312392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57"/>
                  </a:moveTo>
                  <a:lnTo>
                    <a:pt x="0" y="20719"/>
                  </a:lnTo>
                  <a:lnTo>
                    <a:pt x="37769" y="1258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/>
            <p:cNvSpPr/>
            <p:nvPr/>
          </p:nvSpPr>
          <p:spPr>
            <a:xfrm>
              <a:off x="5983922" y="312265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5">
                  <a:moveTo>
                    <a:pt x="0" y="19462"/>
                  </a:moveTo>
                  <a:lnTo>
                    <a:pt x="0" y="20729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5983922" y="3121836"/>
              <a:ext cx="38100" cy="20320"/>
            </a:xfrm>
            <a:custGeom>
              <a:avLst/>
              <a:gdLst/>
              <a:ahLst/>
              <a:cxnLst/>
              <a:rect l="l" t="t" r="r" b="b"/>
              <a:pathLst>
                <a:path w="38100" h="20319">
                  <a:moveTo>
                    <a:pt x="0" y="19014"/>
                  </a:moveTo>
                  <a:lnTo>
                    <a:pt x="0" y="20281"/>
                  </a:lnTo>
                  <a:lnTo>
                    <a:pt x="37771" y="817"/>
                  </a:lnTo>
                  <a:lnTo>
                    <a:pt x="37771" y="0"/>
                  </a:lnTo>
                  <a:lnTo>
                    <a:pt x="36901" y="0"/>
                  </a:lnTo>
                  <a:lnTo>
                    <a:pt x="0" y="19014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5983922" y="3121837"/>
              <a:ext cx="37465" cy="19050"/>
            </a:xfrm>
            <a:custGeom>
              <a:avLst/>
              <a:gdLst/>
              <a:ahLst/>
              <a:cxnLst/>
              <a:rect l="l" t="t" r="r" b="b"/>
              <a:pathLst>
                <a:path w="37464" h="19050">
                  <a:moveTo>
                    <a:pt x="0" y="17742"/>
                  </a:moveTo>
                  <a:lnTo>
                    <a:pt x="0" y="19013"/>
                  </a:lnTo>
                  <a:lnTo>
                    <a:pt x="36901" y="0"/>
                  </a:lnTo>
                  <a:lnTo>
                    <a:pt x="34433" y="0"/>
                  </a:lnTo>
                  <a:lnTo>
                    <a:pt x="0" y="17742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/>
            <p:cNvSpPr/>
            <p:nvPr/>
          </p:nvSpPr>
          <p:spPr>
            <a:xfrm>
              <a:off x="5983922" y="3121837"/>
              <a:ext cx="34925" cy="17780"/>
            </a:xfrm>
            <a:custGeom>
              <a:avLst/>
              <a:gdLst/>
              <a:ahLst/>
              <a:cxnLst/>
              <a:rect l="l" t="t" r="r" b="b"/>
              <a:pathLst>
                <a:path w="34925" h="17780">
                  <a:moveTo>
                    <a:pt x="0" y="16477"/>
                  </a:moveTo>
                  <a:lnTo>
                    <a:pt x="0" y="17742"/>
                  </a:lnTo>
                  <a:lnTo>
                    <a:pt x="34433" y="0"/>
                  </a:lnTo>
                  <a:lnTo>
                    <a:pt x="31978" y="0"/>
                  </a:lnTo>
                  <a:lnTo>
                    <a:pt x="0" y="1647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5983922" y="3121837"/>
              <a:ext cx="32384" cy="16510"/>
            </a:xfrm>
            <a:custGeom>
              <a:avLst/>
              <a:gdLst/>
              <a:ahLst/>
              <a:cxnLst/>
              <a:rect l="l" t="t" r="r" b="b"/>
              <a:pathLst>
                <a:path w="32385" h="16510">
                  <a:moveTo>
                    <a:pt x="0" y="15205"/>
                  </a:moveTo>
                  <a:lnTo>
                    <a:pt x="0" y="16477"/>
                  </a:lnTo>
                  <a:lnTo>
                    <a:pt x="31978" y="0"/>
                  </a:lnTo>
                  <a:lnTo>
                    <a:pt x="29510" y="0"/>
                  </a:lnTo>
                  <a:lnTo>
                    <a:pt x="0" y="15205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5983922" y="3121837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39">
                  <a:moveTo>
                    <a:pt x="0" y="13935"/>
                  </a:moveTo>
                  <a:lnTo>
                    <a:pt x="0" y="15205"/>
                  </a:lnTo>
                  <a:lnTo>
                    <a:pt x="29510" y="0"/>
                  </a:lnTo>
                  <a:lnTo>
                    <a:pt x="27043" y="0"/>
                  </a:lnTo>
                  <a:lnTo>
                    <a:pt x="0" y="13935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/>
            <p:cNvSpPr/>
            <p:nvPr/>
          </p:nvSpPr>
          <p:spPr>
            <a:xfrm>
              <a:off x="5983922" y="3121837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69">
                  <a:moveTo>
                    <a:pt x="0" y="12668"/>
                  </a:moveTo>
                  <a:lnTo>
                    <a:pt x="0" y="13935"/>
                  </a:lnTo>
                  <a:lnTo>
                    <a:pt x="27043" y="0"/>
                  </a:lnTo>
                  <a:lnTo>
                    <a:pt x="24587" y="0"/>
                  </a:lnTo>
                  <a:lnTo>
                    <a:pt x="0" y="1266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5983922" y="3121837"/>
              <a:ext cx="24765" cy="12700"/>
            </a:xfrm>
            <a:custGeom>
              <a:avLst/>
              <a:gdLst/>
              <a:ahLst/>
              <a:cxnLst/>
              <a:rect l="l" t="t" r="r" b="b"/>
              <a:pathLst>
                <a:path w="24764" h="12700">
                  <a:moveTo>
                    <a:pt x="0" y="11407"/>
                  </a:moveTo>
                  <a:lnTo>
                    <a:pt x="0" y="12668"/>
                  </a:lnTo>
                  <a:lnTo>
                    <a:pt x="24587" y="0"/>
                  </a:lnTo>
                  <a:lnTo>
                    <a:pt x="22142" y="0"/>
                  </a:lnTo>
                  <a:lnTo>
                    <a:pt x="0" y="1140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5983922" y="3121837"/>
              <a:ext cx="22225" cy="11430"/>
            </a:xfrm>
            <a:custGeom>
              <a:avLst/>
              <a:gdLst/>
              <a:ahLst/>
              <a:cxnLst/>
              <a:rect l="l" t="t" r="r" b="b"/>
              <a:pathLst>
                <a:path w="22225" h="11430">
                  <a:moveTo>
                    <a:pt x="0" y="10139"/>
                  </a:moveTo>
                  <a:lnTo>
                    <a:pt x="0" y="11407"/>
                  </a:lnTo>
                  <a:lnTo>
                    <a:pt x="22142" y="0"/>
                  </a:lnTo>
                  <a:lnTo>
                    <a:pt x="19677" y="0"/>
                  </a:lnTo>
                  <a:lnTo>
                    <a:pt x="0" y="10139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/>
            <p:cNvSpPr/>
            <p:nvPr/>
          </p:nvSpPr>
          <p:spPr>
            <a:xfrm>
              <a:off x="5983922" y="3121837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0" y="8873"/>
                  </a:moveTo>
                  <a:lnTo>
                    <a:pt x="0" y="10139"/>
                  </a:lnTo>
                  <a:lnTo>
                    <a:pt x="19677" y="0"/>
                  </a:lnTo>
                  <a:lnTo>
                    <a:pt x="17221" y="0"/>
                  </a:lnTo>
                  <a:lnTo>
                    <a:pt x="0" y="887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5983922" y="3121837"/>
              <a:ext cx="17780" cy="8890"/>
            </a:xfrm>
            <a:custGeom>
              <a:avLst/>
              <a:gdLst/>
              <a:ahLst/>
              <a:cxnLst/>
              <a:rect l="l" t="t" r="r" b="b"/>
              <a:pathLst>
                <a:path w="17779" h="8889">
                  <a:moveTo>
                    <a:pt x="0" y="7601"/>
                  </a:moveTo>
                  <a:lnTo>
                    <a:pt x="0" y="8873"/>
                  </a:lnTo>
                  <a:lnTo>
                    <a:pt x="17221" y="0"/>
                  </a:lnTo>
                  <a:lnTo>
                    <a:pt x="14753" y="0"/>
                  </a:lnTo>
                  <a:lnTo>
                    <a:pt x="0" y="7601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5983922" y="3121837"/>
              <a:ext cx="15240" cy="7620"/>
            </a:xfrm>
            <a:custGeom>
              <a:avLst/>
              <a:gdLst/>
              <a:ahLst/>
              <a:cxnLst/>
              <a:rect l="l" t="t" r="r" b="b"/>
              <a:pathLst>
                <a:path w="15239" h="7619">
                  <a:moveTo>
                    <a:pt x="0" y="6331"/>
                  </a:moveTo>
                  <a:lnTo>
                    <a:pt x="0" y="7601"/>
                  </a:lnTo>
                  <a:lnTo>
                    <a:pt x="14753" y="0"/>
                  </a:lnTo>
                  <a:lnTo>
                    <a:pt x="12287" y="0"/>
                  </a:lnTo>
                  <a:lnTo>
                    <a:pt x="0" y="6331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/>
            <p:cNvSpPr/>
            <p:nvPr/>
          </p:nvSpPr>
          <p:spPr>
            <a:xfrm>
              <a:off x="5983922" y="3121837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5065"/>
                  </a:moveTo>
                  <a:lnTo>
                    <a:pt x="0" y="6331"/>
                  </a:lnTo>
                  <a:lnTo>
                    <a:pt x="12287" y="0"/>
                  </a:lnTo>
                  <a:lnTo>
                    <a:pt x="9830" y="0"/>
                  </a:lnTo>
                  <a:lnTo>
                    <a:pt x="0" y="5065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5983922" y="3121837"/>
              <a:ext cx="10160" cy="5080"/>
            </a:xfrm>
            <a:custGeom>
              <a:avLst/>
              <a:gdLst/>
              <a:ahLst/>
              <a:cxnLst/>
              <a:rect l="l" t="t" r="r" b="b"/>
              <a:pathLst>
                <a:path w="10160" h="5080">
                  <a:moveTo>
                    <a:pt x="0" y="3793"/>
                  </a:moveTo>
                  <a:lnTo>
                    <a:pt x="0" y="5065"/>
                  </a:lnTo>
                  <a:lnTo>
                    <a:pt x="9830" y="0"/>
                  </a:lnTo>
                  <a:lnTo>
                    <a:pt x="7362" y="0"/>
                  </a:lnTo>
                  <a:lnTo>
                    <a:pt x="0" y="379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/>
            <p:cNvSpPr/>
            <p:nvPr/>
          </p:nvSpPr>
          <p:spPr>
            <a:xfrm>
              <a:off x="5983922" y="3121837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0" y="2528"/>
                  </a:moveTo>
                  <a:lnTo>
                    <a:pt x="0" y="3793"/>
                  </a:lnTo>
                  <a:lnTo>
                    <a:pt x="7362" y="0"/>
                  </a:lnTo>
                  <a:lnTo>
                    <a:pt x="4907" y="0"/>
                  </a:lnTo>
                  <a:lnTo>
                    <a:pt x="0" y="2528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5983922" y="3121837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0" y="1267"/>
                  </a:moveTo>
                  <a:lnTo>
                    <a:pt x="0" y="2528"/>
                  </a:lnTo>
                  <a:lnTo>
                    <a:pt x="4907" y="0"/>
                  </a:lnTo>
                  <a:lnTo>
                    <a:pt x="2459" y="0"/>
                  </a:lnTo>
                  <a:lnTo>
                    <a:pt x="0" y="126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5983922" y="312183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0" y="1267"/>
                  </a:lnTo>
                  <a:lnTo>
                    <a:pt x="24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5983922" y="3121837"/>
              <a:ext cx="38100" cy="305435"/>
            </a:xfrm>
            <a:custGeom>
              <a:avLst/>
              <a:gdLst/>
              <a:ahLst/>
              <a:cxnLst/>
              <a:rect l="l" t="t" r="r" b="b"/>
              <a:pathLst>
                <a:path w="38100" h="305435">
                  <a:moveTo>
                    <a:pt x="37769" y="305041"/>
                  </a:moveTo>
                  <a:lnTo>
                    <a:pt x="37769" y="0"/>
                  </a:lnTo>
                  <a:lnTo>
                    <a:pt x="0" y="0"/>
                  </a:lnTo>
                  <a:lnTo>
                    <a:pt x="0" y="305041"/>
                  </a:lnTo>
                  <a:lnTo>
                    <a:pt x="37769" y="30504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27" name="object 2627"/>
          <p:cNvGrpSpPr/>
          <p:nvPr/>
        </p:nvGrpSpPr>
        <p:grpSpPr>
          <a:xfrm>
            <a:off x="5978525" y="5399849"/>
            <a:ext cx="48895" cy="316230"/>
            <a:chOff x="5978525" y="5399849"/>
            <a:chExt cx="48895" cy="316230"/>
          </a:xfrm>
        </p:grpSpPr>
        <p:sp>
          <p:nvSpPr>
            <p:cNvPr id="2628" name="object 2628"/>
            <p:cNvSpPr/>
            <p:nvPr/>
          </p:nvSpPr>
          <p:spPr>
            <a:xfrm>
              <a:off x="6019225" y="570901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1271"/>
                  </a:moveTo>
                  <a:lnTo>
                    <a:pt x="2467" y="1271"/>
                  </a:lnTo>
                  <a:lnTo>
                    <a:pt x="2467" y="0"/>
                  </a:lnTo>
                  <a:lnTo>
                    <a:pt x="0" y="127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6016770" y="5707752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0" y="2535"/>
                  </a:moveTo>
                  <a:lnTo>
                    <a:pt x="2457" y="2535"/>
                  </a:lnTo>
                  <a:lnTo>
                    <a:pt x="4921" y="1266"/>
                  </a:lnTo>
                  <a:lnTo>
                    <a:pt x="4921" y="0"/>
                  </a:lnTo>
                  <a:lnTo>
                    <a:pt x="0" y="2535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6014305" y="5706482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0" y="3806"/>
                  </a:moveTo>
                  <a:lnTo>
                    <a:pt x="2465" y="3806"/>
                  </a:lnTo>
                  <a:lnTo>
                    <a:pt x="7387" y="1270"/>
                  </a:lnTo>
                  <a:lnTo>
                    <a:pt x="7387" y="0"/>
                  </a:lnTo>
                  <a:lnTo>
                    <a:pt x="0" y="3806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6011837" y="5705210"/>
              <a:ext cx="10160" cy="5080"/>
            </a:xfrm>
            <a:custGeom>
              <a:avLst/>
              <a:gdLst/>
              <a:ahLst/>
              <a:cxnLst/>
              <a:rect l="l" t="t" r="r" b="b"/>
              <a:pathLst>
                <a:path w="10160" h="5079">
                  <a:moveTo>
                    <a:pt x="0" y="5077"/>
                  </a:moveTo>
                  <a:lnTo>
                    <a:pt x="2467" y="5077"/>
                  </a:lnTo>
                  <a:lnTo>
                    <a:pt x="9854" y="1271"/>
                  </a:lnTo>
                  <a:lnTo>
                    <a:pt x="9854" y="0"/>
                  </a:lnTo>
                  <a:lnTo>
                    <a:pt x="0" y="507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6009383" y="5703946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6341"/>
                  </a:moveTo>
                  <a:lnTo>
                    <a:pt x="2453" y="6341"/>
                  </a:lnTo>
                  <a:lnTo>
                    <a:pt x="12308" y="1263"/>
                  </a:lnTo>
                  <a:lnTo>
                    <a:pt x="12308" y="0"/>
                  </a:lnTo>
                  <a:lnTo>
                    <a:pt x="0" y="6341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6006938" y="5702686"/>
              <a:ext cx="15240" cy="7620"/>
            </a:xfrm>
            <a:custGeom>
              <a:avLst/>
              <a:gdLst/>
              <a:ahLst/>
              <a:cxnLst/>
              <a:rect l="l" t="t" r="r" b="b"/>
              <a:pathLst>
                <a:path w="15239" h="7620">
                  <a:moveTo>
                    <a:pt x="0" y="7601"/>
                  </a:moveTo>
                  <a:lnTo>
                    <a:pt x="2444" y="7601"/>
                  </a:lnTo>
                  <a:lnTo>
                    <a:pt x="14753" y="1260"/>
                  </a:lnTo>
                  <a:lnTo>
                    <a:pt x="14753" y="0"/>
                  </a:lnTo>
                  <a:lnTo>
                    <a:pt x="0" y="7601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6004482" y="5701420"/>
              <a:ext cx="17780" cy="8890"/>
            </a:xfrm>
            <a:custGeom>
              <a:avLst/>
              <a:gdLst/>
              <a:ahLst/>
              <a:cxnLst/>
              <a:rect l="l" t="t" r="r" b="b"/>
              <a:pathLst>
                <a:path w="17779" h="8889">
                  <a:moveTo>
                    <a:pt x="0" y="8868"/>
                  </a:moveTo>
                  <a:lnTo>
                    <a:pt x="2456" y="8868"/>
                  </a:lnTo>
                  <a:lnTo>
                    <a:pt x="17210" y="1266"/>
                  </a:lnTo>
                  <a:lnTo>
                    <a:pt x="17210" y="0"/>
                  </a:lnTo>
                  <a:lnTo>
                    <a:pt x="0" y="8868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6002015" y="5700149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0" y="10138"/>
                  </a:moveTo>
                  <a:lnTo>
                    <a:pt x="2466" y="10138"/>
                  </a:lnTo>
                  <a:lnTo>
                    <a:pt x="19676" y="1270"/>
                  </a:lnTo>
                  <a:lnTo>
                    <a:pt x="19676" y="0"/>
                  </a:lnTo>
                  <a:lnTo>
                    <a:pt x="0" y="10138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5999547" y="5698878"/>
              <a:ext cx="22225" cy="11430"/>
            </a:xfrm>
            <a:custGeom>
              <a:avLst/>
              <a:gdLst/>
              <a:ahLst/>
              <a:cxnLst/>
              <a:rect l="l" t="t" r="r" b="b"/>
              <a:pathLst>
                <a:path w="22225" h="11429">
                  <a:moveTo>
                    <a:pt x="0" y="11409"/>
                  </a:moveTo>
                  <a:lnTo>
                    <a:pt x="2467" y="11409"/>
                  </a:lnTo>
                  <a:lnTo>
                    <a:pt x="22144" y="1271"/>
                  </a:lnTo>
                  <a:lnTo>
                    <a:pt x="22144" y="0"/>
                  </a:lnTo>
                  <a:lnTo>
                    <a:pt x="0" y="11409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5997091" y="5697611"/>
              <a:ext cx="24765" cy="12700"/>
            </a:xfrm>
            <a:custGeom>
              <a:avLst/>
              <a:gdLst/>
              <a:ahLst/>
              <a:cxnLst/>
              <a:rect l="l" t="t" r="r" b="b"/>
              <a:pathLst>
                <a:path w="24764" h="12700">
                  <a:moveTo>
                    <a:pt x="0" y="12676"/>
                  </a:moveTo>
                  <a:lnTo>
                    <a:pt x="2456" y="12676"/>
                  </a:lnTo>
                  <a:lnTo>
                    <a:pt x="24600" y="1266"/>
                  </a:lnTo>
                  <a:lnTo>
                    <a:pt x="24600" y="0"/>
                  </a:lnTo>
                  <a:lnTo>
                    <a:pt x="0" y="12676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5994624" y="5696341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0" y="13946"/>
                  </a:moveTo>
                  <a:lnTo>
                    <a:pt x="2467" y="13946"/>
                  </a:lnTo>
                  <a:lnTo>
                    <a:pt x="27067" y="1270"/>
                  </a:lnTo>
                  <a:lnTo>
                    <a:pt x="27067" y="0"/>
                  </a:lnTo>
                  <a:lnTo>
                    <a:pt x="0" y="13946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5992157" y="5695073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39">
                  <a:moveTo>
                    <a:pt x="0" y="15215"/>
                  </a:moveTo>
                  <a:lnTo>
                    <a:pt x="2466" y="15215"/>
                  </a:lnTo>
                  <a:lnTo>
                    <a:pt x="29534" y="1268"/>
                  </a:lnTo>
                  <a:lnTo>
                    <a:pt x="29534" y="0"/>
                  </a:lnTo>
                  <a:lnTo>
                    <a:pt x="0" y="15215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5989725" y="5693816"/>
              <a:ext cx="32384" cy="16510"/>
            </a:xfrm>
            <a:custGeom>
              <a:avLst/>
              <a:gdLst/>
              <a:ahLst/>
              <a:cxnLst/>
              <a:rect l="l" t="t" r="r" b="b"/>
              <a:pathLst>
                <a:path w="32385" h="16510">
                  <a:moveTo>
                    <a:pt x="0" y="16472"/>
                  </a:moveTo>
                  <a:lnTo>
                    <a:pt x="2431" y="16472"/>
                  </a:lnTo>
                  <a:lnTo>
                    <a:pt x="31966" y="1256"/>
                  </a:lnTo>
                  <a:lnTo>
                    <a:pt x="31966" y="0"/>
                  </a:lnTo>
                  <a:lnTo>
                    <a:pt x="0" y="16472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5987258" y="5692546"/>
              <a:ext cx="34925" cy="17780"/>
            </a:xfrm>
            <a:custGeom>
              <a:avLst/>
              <a:gdLst/>
              <a:ahLst/>
              <a:cxnLst/>
              <a:rect l="l" t="t" r="r" b="b"/>
              <a:pathLst>
                <a:path w="34925" h="17779">
                  <a:moveTo>
                    <a:pt x="0" y="17742"/>
                  </a:moveTo>
                  <a:lnTo>
                    <a:pt x="2467" y="17742"/>
                  </a:lnTo>
                  <a:lnTo>
                    <a:pt x="34433" y="1270"/>
                  </a:lnTo>
                  <a:lnTo>
                    <a:pt x="34433" y="0"/>
                  </a:lnTo>
                  <a:lnTo>
                    <a:pt x="0" y="17742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5984790" y="5691274"/>
              <a:ext cx="37465" cy="19050"/>
            </a:xfrm>
            <a:custGeom>
              <a:avLst/>
              <a:gdLst/>
              <a:ahLst/>
              <a:cxnLst/>
              <a:rect l="l" t="t" r="r" b="b"/>
              <a:pathLst>
                <a:path w="37464" h="19050">
                  <a:moveTo>
                    <a:pt x="0" y="19013"/>
                  </a:moveTo>
                  <a:lnTo>
                    <a:pt x="2467" y="19013"/>
                  </a:lnTo>
                  <a:lnTo>
                    <a:pt x="36901" y="1271"/>
                  </a:lnTo>
                  <a:lnTo>
                    <a:pt x="36901" y="0"/>
                  </a:lnTo>
                  <a:lnTo>
                    <a:pt x="0" y="19013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5983920" y="5690007"/>
              <a:ext cx="38100" cy="20320"/>
            </a:xfrm>
            <a:custGeom>
              <a:avLst/>
              <a:gdLst/>
              <a:ahLst/>
              <a:cxnLst/>
              <a:rect l="l" t="t" r="r" b="b"/>
              <a:pathLst>
                <a:path w="38100" h="20320">
                  <a:moveTo>
                    <a:pt x="0" y="19463"/>
                  </a:moveTo>
                  <a:lnTo>
                    <a:pt x="0" y="20281"/>
                  </a:lnTo>
                  <a:lnTo>
                    <a:pt x="869" y="20280"/>
                  </a:lnTo>
                  <a:lnTo>
                    <a:pt x="37771" y="1266"/>
                  </a:lnTo>
                  <a:lnTo>
                    <a:pt x="37771" y="0"/>
                  </a:lnTo>
                  <a:lnTo>
                    <a:pt x="0" y="19463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5983922" y="568873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5983922" y="568746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5983922" y="568620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5983922" y="568493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9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5983922" y="568367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15"/>
                  </a:lnTo>
                  <a:lnTo>
                    <a:pt x="37769" y="125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5983922" y="568240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5983922" y="568113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5983922" y="567986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7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5983922" y="567859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5983922" y="567732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5983922" y="567606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9"/>
                  </a:moveTo>
                  <a:lnTo>
                    <a:pt x="0" y="20724"/>
                  </a:lnTo>
                  <a:lnTo>
                    <a:pt x="37769" y="1263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5983922" y="567480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0"/>
                  </a:lnTo>
                  <a:lnTo>
                    <a:pt x="37769" y="1260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5983922" y="5672264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2009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5983922" y="567099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5983922" y="566972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5983922" y="566845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5983922" y="566718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5983922" y="566592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9"/>
                  </a:moveTo>
                  <a:lnTo>
                    <a:pt x="0" y="20724"/>
                  </a:lnTo>
                  <a:lnTo>
                    <a:pt x="37769" y="1263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5983922" y="566466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0"/>
                  </a:lnTo>
                  <a:lnTo>
                    <a:pt x="37769" y="1260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5983922" y="566338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5983922" y="566212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5983922" y="566085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5983922" y="565958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5983922" y="565831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5983922" y="565704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7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5983922" y="565578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0"/>
                  </a:lnTo>
                  <a:lnTo>
                    <a:pt x="37769" y="1263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5983922" y="565452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5983922" y="565324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5983922" y="565198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5983922" y="565071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5983922" y="564944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5983922" y="564691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27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/>
            <p:cNvSpPr/>
            <p:nvPr/>
          </p:nvSpPr>
          <p:spPr>
            <a:xfrm>
              <a:off x="5983922" y="564564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1"/>
                  </a:lnTo>
                  <a:lnTo>
                    <a:pt x="37769" y="1263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5983922" y="564437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/>
            <p:cNvSpPr/>
            <p:nvPr/>
          </p:nvSpPr>
          <p:spPr>
            <a:xfrm>
              <a:off x="5983922" y="5641847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5983922" y="564057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5983922" y="563930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1" name="object 2681"/>
            <p:cNvSpPr/>
            <p:nvPr/>
          </p:nvSpPr>
          <p:spPr>
            <a:xfrm>
              <a:off x="5983922" y="5636780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13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2" name="object 2682"/>
            <p:cNvSpPr/>
            <p:nvPr/>
          </p:nvSpPr>
          <p:spPr>
            <a:xfrm>
              <a:off x="5983922" y="563550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5983922" y="563423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/>
            <p:cNvSpPr/>
            <p:nvPr/>
          </p:nvSpPr>
          <p:spPr>
            <a:xfrm>
              <a:off x="5983922" y="563296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5" name="object 2685"/>
            <p:cNvSpPr/>
            <p:nvPr/>
          </p:nvSpPr>
          <p:spPr>
            <a:xfrm>
              <a:off x="5983922" y="563169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5983922" y="563042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8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/>
            <p:cNvSpPr/>
            <p:nvPr/>
          </p:nvSpPr>
          <p:spPr>
            <a:xfrm>
              <a:off x="5983922" y="562916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/>
            <p:cNvSpPr/>
            <p:nvPr/>
          </p:nvSpPr>
          <p:spPr>
            <a:xfrm>
              <a:off x="5983922" y="562789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7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5983922" y="562663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18"/>
                  </a:lnTo>
                  <a:lnTo>
                    <a:pt x="37769" y="1260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/>
            <p:cNvSpPr/>
            <p:nvPr/>
          </p:nvSpPr>
          <p:spPr>
            <a:xfrm>
              <a:off x="5983922" y="562410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/>
            <p:cNvSpPr/>
            <p:nvPr/>
          </p:nvSpPr>
          <p:spPr>
            <a:xfrm>
              <a:off x="5983922" y="562282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5983922" y="562029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5983922" y="561902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/>
            <p:cNvSpPr/>
            <p:nvPr/>
          </p:nvSpPr>
          <p:spPr>
            <a:xfrm>
              <a:off x="5983922" y="5616498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13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/>
            <p:cNvSpPr/>
            <p:nvPr/>
          </p:nvSpPr>
          <p:spPr>
            <a:xfrm>
              <a:off x="5983922" y="561522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/>
            <p:cNvSpPr/>
            <p:nvPr/>
          </p:nvSpPr>
          <p:spPr>
            <a:xfrm>
              <a:off x="5983922" y="5612688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26"/>
                  </a:lnTo>
                  <a:lnTo>
                    <a:pt x="0" y="22009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/>
            <p:cNvSpPr/>
            <p:nvPr/>
          </p:nvSpPr>
          <p:spPr>
            <a:xfrm>
              <a:off x="5983922" y="561141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/>
            <p:cNvSpPr/>
            <p:nvPr/>
          </p:nvSpPr>
          <p:spPr>
            <a:xfrm>
              <a:off x="5983922" y="561014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/>
            <p:cNvSpPr/>
            <p:nvPr/>
          </p:nvSpPr>
          <p:spPr>
            <a:xfrm>
              <a:off x="5983922" y="560888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9"/>
                  </a:moveTo>
                  <a:lnTo>
                    <a:pt x="0" y="20723"/>
                  </a:lnTo>
                  <a:lnTo>
                    <a:pt x="37769" y="1262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/>
            <p:cNvSpPr/>
            <p:nvPr/>
          </p:nvSpPr>
          <p:spPr>
            <a:xfrm>
              <a:off x="5983922" y="560762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1"/>
                  </a:lnTo>
                  <a:lnTo>
                    <a:pt x="37769" y="126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1" name="object 2701"/>
            <p:cNvSpPr/>
            <p:nvPr/>
          </p:nvSpPr>
          <p:spPr>
            <a:xfrm>
              <a:off x="5983922" y="560635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9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2" name="object 2702"/>
            <p:cNvSpPr/>
            <p:nvPr/>
          </p:nvSpPr>
          <p:spPr>
            <a:xfrm>
              <a:off x="5983922" y="560508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1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3" name="object 2703"/>
            <p:cNvSpPr/>
            <p:nvPr/>
          </p:nvSpPr>
          <p:spPr>
            <a:xfrm>
              <a:off x="5983922" y="560381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4" name="object 2704"/>
            <p:cNvSpPr/>
            <p:nvPr/>
          </p:nvSpPr>
          <p:spPr>
            <a:xfrm>
              <a:off x="5983922" y="560254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9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5983922" y="5600014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/>
            <p:cNvSpPr/>
            <p:nvPr/>
          </p:nvSpPr>
          <p:spPr>
            <a:xfrm>
              <a:off x="5983922" y="5597486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/>
            <p:cNvSpPr/>
            <p:nvPr/>
          </p:nvSpPr>
          <p:spPr>
            <a:xfrm>
              <a:off x="5983922" y="559620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/>
            <p:cNvSpPr/>
            <p:nvPr/>
          </p:nvSpPr>
          <p:spPr>
            <a:xfrm>
              <a:off x="5983922" y="559494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9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/>
            <p:cNvSpPr/>
            <p:nvPr/>
          </p:nvSpPr>
          <p:spPr>
            <a:xfrm>
              <a:off x="5983922" y="559367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0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/>
            <p:cNvSpPr/>
            <p:nvPr/>
          </p:nvSpPr>
          <p:spPr>
            <a:xfrm>
              <a:off x="5983922" y="559240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9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5983922" y="559113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0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/>
            <p:cNvSpPr/>
            <p:nvPr/>
          </p:nvSpPr>
          <p:spPr>
            <a:xfrm>
              <a:off x="5983922" y="558987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6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/>
            <p:cNvSpPr/>
            <p:nvPr/>
          </p:nvSpPr>
          <p:spPr>
            <a:xfrm>
              <a:off x="5983922" y="5587352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/>
            <p:cNvSpPr/>
            <p:nvPr/>
          </p:nvSpPr>
          <p:spPr>
            <a:xfrm>
              <a:off x="5983922" y="558606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5983922" y="558479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9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/>
            <p:cNvSpPr/>
            <p:nvPr/>
          </p:nvSpPr>
          <p:spPr>
            <a:xfrm>
              <a:off x="5983922" y="558353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0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/>
            <p:cNvSpPr/>
            <p:nvPr/>
          </p:nvSpPr>
          <p:spPr>
            <a:xfrm>
              <a:off x="5983922" y="558226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/>
            <p:cNvSpPr/>
            <p:nvPr/>
          </p:nvSpPr>
          <p:spPr>
            <a:xfrm>
              <a:off x="5983922" y="5579732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5983922" y="557846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3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5983922" y="557719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5983922" y="557592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/>
            <p:cNvSpPr/>
            <p:nvPr/>
          </p:nvSpPr>
          <p:spPr>
            <a:xfrm>
              <a:off x="5983922" y="557465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9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/>
            <p:cNvSpPr/>
            <p:nvPr/>
          </p:nvSpPr>
          <p:spPr>
            <a:xfrm>
              <a:off x="5983922" y="5572124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39"/>
                  </a:lnTo>
                  <a:lnTo>
                    <a:pt x="0" y="22009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/>
            <p:cNvSpPr/>
            <p:nvPr/>
          </p:nvSpPr>
          <p:spPr>
            <a:xfrm>
              <a:off x="5983922" y="557085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9"/>
                  </a:moveTo>
                  <a:lnTo>
                    <a:pt x="0" y="20722"/>
                  </a:lnTo>
                  <a:lnTo>
                    <a:pt x="37769" y="1261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/>
            <p:cNvSpPr/>
            <p:nvPr/>
          </p:nvSpPr>
          <p:spPr>
            <a:xfrm>
              <a:off x="5983922" y="556959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1"/>
                  </a:lnTo>
                  <a:lnTo>
                    <a:pt x="37769" y="1262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/>
            <p:cNvSpPr/>
            <p:nvPr/>
          </p:nvSpPr>
          <p:spPr>
            <a:xfrm>
              <a:off x="5983922" y="556832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7" name="object 2727"/>
            <p:cNvSpPr/>
            <p:nvPr/>
          </p:nvSpPr>
          <p:spPr>
            <a:xfrm>
              <a:off x="5983922" y="5565787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2009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8" name="object 2728"/>
            <p:cNvSpPr/>
            <p:nvPr/>
          </p:nvSpPr>
          <p:spPr>
            <a:xfrm>
              <a:off x="5983922" y="556451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9" name="object 2729"/>
            <p:cNvSpPr/>
            <p:nvPr/>
          </p:nvSpPr>
          <p:spPr>
            <a:xfrm>
              <a:off x="5983922" y="556325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5983922" y="556197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/>
            <p:cNvSpPr/>
            <p:nvPr/>
          </p:nvSpPr>
          <p:spPr>
            <a:xfrm>
              <a:off x="5983922" y="5559462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2" name="object 2732"/>
            <p:cNvSpPr/>
            <p:nvPr/>
          </p:nvSpPr>
          <p:spPr>
            <a:xfrm>
              <a:off x="5983922" y="555818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3" name="object 2733"/>
            <p:cNvSpPr/>
            <p:nvPr/>
          </p:nvSpPr>
          <p:spPr>
            <a:xfrm>
              <a:off x="5983922" y="555691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9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/>
            <p:cNvSpPr/>
            <p:nvPr/>
          </p:nvSpPr>
          <p:spPr>
            <a:xfrm>
              <a:off x="5983922" y="5554382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5" name="object 2735"/>
            <p:cNvSpPr/>
            <p:nvPr/>
          </p:nvSpPr>
          <p:spPr>
            <a:xfrm>
              <a:off x="5983922" y="555185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13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6" name="object 2736"/>
            <p:cNvSpPr/>
            <p:nvPr/>
          </p:nvSpPr>
          <p:spPr>
            <a:xfrm>
              <a:off x="5983922" y="554931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7" name="object 2737"/>
            <p:cNvSpPr/>
            <p:nvPr/>
          </p:nvSpPr>
          <p:spPr>
            <a:xfrm>
              <a:off x="5983922" y="554677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1270"/>
                  </a:moveTo>
                  <a:lnTo>
                    <a:pt x="0" y="20739"/>
                  </a:lnTo>
                  <a:lnTo>
                    <a:pt x="0" y="22009"/>
                  </a:lnTo>
                  <a:lnTo>
                    <a:pt x="37769" y="2540"/>
                  </a:lnTo>
                  <a:lnTo>
                    <a:pt x="37769" y="1270"/>
                  </a:lnTo>
                  <a:close/>
                </a:path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8" name="object 2738"/>
            <p:cNvSpPr/>
            <p:nvPr/>
          </p:nvSpPr>
          <p:spPr>
            <a:xfrm>
              <a:off x="5983922" y="554423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82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9" name="object 2739"/>
            <p:cNvSpPr/>
            <p:nvPr/>
          </p:nvSpPr>
          <p:spPr>
            <a:xfrm>
              <a:off x="5983922" y="5541708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27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0" name="object 2740"/>
            <p:cNvSpPr/>
            <p:nvPr/>
          </p:nvSpPr>
          <p:spPr>
            <a:xfrm>
              <a:off x="5983922" y="5539168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1" name="object 2741"/>
            <p:cNvSpPr/>
            <p:nvPr/>
          </p:nvSpPr>
          <p:spPr>
            <a:xfrm>
              <a:off x="5983922" y="553789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/>
            <p:cNvSpPr/>
            <p:nvPr/>
          </p:nvSpPr>
          <p:spPr>
            <a:xfrm>
              <a:off x="5983922" y="553662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9"/>
                  </a:moveTo>
                  <a:lnTo>
                    <a:pt x="0" y="20721"/>
                  </a:lnTo>
                  <a:lnTo>
                    <a:pt x="37769" y="1261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/>
            <p:cNvSpPr/>
            <p:nvPr/>
          </p:nvSpPr>
          <p:spPr>
            <a:xfrm>
              <a:off x="5983922" y="5534101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/>
            <p:cNvSpPr/>
            <p:nvPr/>
          </p:nvSpPr>
          <p:spPr>
            <a:xfrm>
              <a:off x="5983922" y="553282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0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5983922" y="553155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9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/>
            <p:cNvSpPr/>
            <p:nvPr/>
          </p:nvSpPr>
          <p:spPr>
            <a:xfrm>
              <a:off x="5983922" y="553028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/>
            <p:cNvSpPr/>
            <p:nvPr/>
          </p:nvSpPr>
          <p:spPr>
            <a:xfrm>
              <a:off x="5983922" y="5527763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27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/>
            <p:cNvSpPr/>
            <p:nvPr/>
          </p:nvSpPr>
          <p:spPr>
            <a:xfrm>
              <a:off x="5983922" y="552649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/>
            <p:cNvSpPr/>
            <p:nvPr/>
          </p:nvSpPr>
          <p:spPr>
            <a:xfrm>
              <a:off x="5983922" y="552522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0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0" name="object 2750"/>
            <p:cNvSpPr/>
            <p:nvPr/>
          </p:nvSpPr>
          <p:spPr>
            <a:xfrm>
              <a:off x="5983922" y="552395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9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1" name="object 2751"/>
            <p:cNvSpPr/>
            <p:nvPr/>
          </p:nvSpPr>
          <p:spPr>
            <a:xfrm>
              <a:off x="5983922" y="5521426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57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/>
            <p:cNvSpPr/>
            <p:nvPr/>
          </p:nvSpPr>
          <p:spPr>
            <a:xfrm>
              <a:off x="5983922" y="552014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/>
            <p:cNvSpPr/>
            <p:nvPr/>
          </p:nvSpPr>
          <p:spPr>
            <a:xfrm>
              <a:off x="5983922" y="551887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0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4" name="object 2754"/>
            <p:cNvSpPr/>
            <p:nvPr/>
          </p:nvSpPr>
          <p:spPr>
            <a:xfrm>
              <a:off x="5983922" y="551761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0"/>
                  </a:lnTo>
                  <a:lnTo>
                    <a:pt x="37769" y="1258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5" name="object 2755"/>
            <p:cNvSpPr/>
            <p:nvPr/>
          </p:nvSpPr>
          <p:spPr>
            <a:xfrm>
              <a:off x="5983922" y="551635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7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/>
            <p:cNvSpPr/>
            <p:nvPr/>
          </p:nvSpPr>
          <p:spPr>
            <a:xfrm>
              <a:off x="5983922" y="5513819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/>
            <p:cNvSpPr/>
            <p:nvPr/>
          </p:nvSpPr>
          <p:spPr>
            <a:xfrm>
              <a:off x="5983922" y="551254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5983922" y="551127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0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/>
            <p:cNvSpPr/>
            <p:nvPr/>
          </p:nvSpPr>
          <p:spPr>
            <a:xfrm>
              <a:off x="5983922" y="551000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9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/>
            <p:cNvSpPr/>
            <p:nvPr/>
          </p:nvSpPr>
          <p:spPr>
            <a:xfrm>
              <a:off x="5983922" y="550874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3"/>
                  </a:lnTo>
                  <a:lnTo>
                    <a:pt x="37769" y="1262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/>
            <p:cNvSpPr/>
            <p:nvPr/>
          </p:nvSpPr>
          <p:spPr>
            <a:xfrm>
              <a:off x="5983922" y="5506211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2" name="object 2762"/>
            <p:cNvSpPr/>
            <p:nvPr/>
          </p:nvSpPr>
          <p:spPr>
            <a:xfrm>
              <a:off x="5983922" y="550494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0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/>
            <p:cNvSpPr/>
            <p:nvPr/>
          </p:nvSpPr>
          <p:spPr>
            <a:xfrm>
              <a:off x="5983922" y="550367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9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5983922" y="550240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5" name="object 2765"/>
            <p:cNvSpPr/>
            <p:nvPr/>
          </p:nvSpPr>
          <p:spPr>
            <a:xfrm>
              <a:off x="5983922" y="550113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0"/>
                  </a:lnTo>
                  <a:lnTo>
                    <a:pt x="37769" y="1269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6" name="object 2766"/>
            <p:cNvSpPr/>
            <p:nvPr/>
          </p:nvSpPr>
          <p:spPr>
            <a:xfrm>
              <a:off x="5983922" y="549986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9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/>
            <p:cNvSpPr/>
            <p:nvPr/>
          </p:nvSpPr>
          <p:spPr>
            <a:xfrm>
              <a:off x="5983922" y="549860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2"/>
                  </a:lnTo>
                  <a:lnTo>
                    <a:pt x="37769" y="1262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8" name="object 2768"/>
            <p:cNvSpPr/>
            <p:nvPr/>
          </p:nvSpPr>
          <p:spPr>
            <a:xfrm>
              <a:off x="5983922" y="5496077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27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9" name="object 2769"/>
            <p:cNvSpPr/>
            <p:nvPr/>
          </p:nvSpPr>
          <p:spPr>
            <a:xfrm>
              <a:off x="5983922" y="5493537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0" name="object 2770"/>
            <p:cNvSpPr/>
            <p:nvPr/>
          </p:nvSpPr>
          <p:spPr>
            <a:xfrm>
              <a:off x="5983922" y="549226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9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1" name="object 2771"/>
            <p:cNvSpPr/>
            <p:nvPr/>
          </p:nvSpPr>
          <p:spPr>
            <a:xfrm>
              <a:off x="5983922" y="549099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1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2" name="object 2772"/>
            <p:cNvSpPr/>
            <p:nvPr/>
          </p:nvSpPr>
          <p:spPr>
            <a:xfrm>
              <a:off x="5983922" y="548973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19"/>
                  </a:lnTo>
                  <a:lnTo>
                    <a:pt x="37769" y="1256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3" name="object 2773"/>
            <p:cNvSpPr/>
            <p:nvPr/>
          </p:nvSpPr>
          <p:spPr>
            <a:xfrm>
              <a:off x="5983922" y="548846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6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4" name="object 2774"/>
            <p:cNvSpPr/>
            <p:nvPr/>
          </p:nvSpPr>
          <p:spPr>
            <a:xfrm>
              <a:off x="5983922" y="548719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1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5" name="object 2775"/>
            <p:cNvSpPr/>
            <p:nvPr/>
          </p:nvSpPr>
          <p:spPr>
            <a:xfrm>
              <a:off x="5983922" y="548592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9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/>
            <p:cNvSpPr/>
            <p:nvPr/>
          </p:nvSpPr>
          <p:spPr>
            <a:xfrm>
              <a:off x="5983922" y="548465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/>
            <p:cNvSpPr/>
            <p:nvPr/>
          </p:nvSpPr>
          <p:spPr>
            <a:xfrm>
              <a:off x="5983922" y="548338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1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/>
            <p:cNvSpPr/>
            <p:nvPr/>
          </p:nvSpPr>
          <p:spPr>
            <a:xfrm>
              <a:off x="5983922" y="5480849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2009"/>
                  </a:lnTo>
                  <a:lnTo>
                    <a:pt x="37769" y="2540"/>
                  </a:lnTo>
                  <a:lnTo>
                    <a:pt x="37769" y="1282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/>
            <p:cNvSpPr/>
            <p:nvPr/>
          </p:nvSpPr>
          <p:spPr>
            <a:xfrm>
              <a:off x="5983922" y="547958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9"/>
                  </a:moveTo>
                  <a:lnTo>
                    <a:pt x="0" y="20721"/>
                  </a:lnTo>
                  <a:lnTo>
                    <a:pt x="37769" y="1260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/>
            <p:cNvSpPr/>
            <p:nvPr/>
          </p:nvSpPr>
          <p:spPr>
            <a:xfrm>
              <a:off x="5983922" y="547706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1" name="object 2781"/>
            <p:cNvSpPr/>
            <p:nvPr/>
          </p:nvSpPr>
          <p:spPr>
            <a:xfrm>
              <a:off x="5983922" y="547578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8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2" name="object 2782"/>
            <p:cNvSpPr/>
            <p:nvPr/>
          </p:nvSpPr>
          <p:spPr>
            <a:xfrm>
              <a:off x="5983922" y="5473255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3" name="object 2783"/>
            <p:cNvSpPr/>
            <p:nvPr/>
          </p:nvSpPr>
          <p:spPr>
            <a:xfrm>
              <a:off x="5983922" y="547198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8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4" name="object 2784"/>
            <p:cNvSpPr/>
            <p:nvPr/>
          </p:nvSpPr>
          <p:spPr>
            <a:xfrm>
              <a:off x="5983922" y="5469458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83"/>
                  </a:lnTo>
                  <a:lnTo>
                    <a:pt x="37769" y="2527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5" name="object 2785"/>
            <p:cNvSpPr/>
            <p:nvPr/>
          </p:nvSpPr>
          <p:spPr>
            <a:xfrm>
              <a:off x="5983922" y="546818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8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6" name="object 2786"/>
            <p:cNvSpPr/>
            <p:nvPr/>
          </p:nvSpPr>
          <p:spPr>
            <a:xfrm>
              <a:off x="5983922" y="546691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/>
            <p:cNvSpPr/>
            <p:nvPr/>
          </p:nvSpPr>
          <p:spPr>
            <a:xfrm>
              <a:off x="5983922" y="546564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1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/>
            <p:cNvSpPr/>
            <p:nvPr/>
          </p:nvSpPr>
          <p:spPr>
            <a:xfrm>
              <a:off x="5983922" y="546437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8"/>
                  </a:lnTo>
                  <a:lnTo>
                    <a:pt x="37769" y="1266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/>
            <p:cNvSpPr/>
            <p:nvPr/>
          </p:nvSpPr>
          <p:spPr>
            <a:xfrm>
              <a:off x="5983922" y="546310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/>
            <p:cNvSpPr/>
            <p:nvPr/>
          </p:nvSpPr>
          <p:spPr>
            <a:xfrm>
              <a:off x="5983922" y="546184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/>
            <p:cNvSpPr/>
            <p:nvPr/>
          </p:nvSpPr>
          <p:spPr>
            <a:xfrm>
              <a:off x="5983922" y="546057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21"/>
                  </a:lnTo>
                  <a:lnTo>
                    <a:pt x="37769" y="1260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/>
            <p:cNvSpPr/>
            <p:nvPr/>
          </p:nvSpPr>
          <p:spPr>
            <a:xfrm>
              <a:off x="5983922" y="545931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26"/>
                  </a:lnTo>
                  <a:lnTo>
                    <a:pt x="37769" y="1268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/>
            <p:cNvSpPr/>
            <p:nvPr/>
          </p:nvSpPr>
          <p:spPr>
            <a:xfrm>
              <a:off x="5983922" y="5456783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/>
            <p:cNvSpPr/>
            <p:nvPr/>
          </p:nvSpPr>
          <p:spPr>
            <a:xfrm>
              <a:off x="5983922" y="545550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1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/>
            <p:cNvSpPr/>
            <p:nvPr/>
          </p:nvSpPr>
          <p:spPr>
            <a:xfrm>
              <a:off x="5983922" y="545423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8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/>
            <p:cNvSpPr/>
            <p:nvPr/>
          </p:nvSpPr>
          <p:spPr>
            <a:xfrm>
              <a:off x="5983922" y="5451703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56"/>
                  </a:lnTo>
                  <a:lnTo>
                    <a:pt x="0" y="20726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/>
            <p:cNvSpPr/>
            <p:nvPr/>
          </p:nvSpPr>
          <p:spPr>
            <a:xfrm>
              <a:off x="5983922" y="545043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17"/>
                  </a:lnTo>
                  <a:lnTo>
                    <a:pt x="37769" y="1254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/>
            <p:cNvSpPr/>
            <p:nvPr/>
          </p:nvSpPr>
          <p:spPr>
            <a:xfrm>
              <a:off x="5983922" y="544916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7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/>
            <p:cNvSpPr/>
            <p:nvPr/>
          </p:nvSpPr>
          <p:spPr>
            <a:xfrm>
              <a:off x="5983922" y="5446636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1996"/>
                  </a:lnTo>
                  <a:lnTo>
                    <a:pt x="37769" y="2540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/>
            <p:cNvSpPr/>
            <p:nvPr/>
          </p:nvSpPr>
          <p:spPr>
            <a:xfrm>
              <a:off x="5983922" y="544536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1"/>
                  </a:lnTo>
                  <a:lnTo>
                    <a:pt x="37769" y="1270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/>
            <p:cNvSpPr/>
            <p:nvPr/>
          </p:nvSpPr>
          <p:spPr>
            <a:xfrm>
              <a:off x="5983922" y="544409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8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/>
            <p:cNvSpPr/>
            <p:nvPr/>
          </p:nvSpPr>
          <p:spPr>
            <a:xfrm>
              <a:off x="5983922" y="544282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/>
            <p:cNvSpPr/>
            <p:nvPr/>
          </p:nvSpPr>
          <p:spPr>
            <a:xfrm>
              <a:off x="5983922" y="544156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9"/>
                  </a:moveTo>
                  <a:lnTo>
                    <a:pt x="0" y="20720"/>
                  </a:lnTo>
                  <a:lnTo>
                    <a:pt x="37769" y="1259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/>
            <p:cNvSpPr/>
            <p:nvPr/>
          </p:nvSpPr>
          <p:spPr>
            <a:xfrm>
              <a:off x="5983922" y="544030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3"/>
                  </a:lnTo>
                  <a:lnTo>
                    <a:pt x="37769" y="1264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/>
            <p:cNvSpPr/>
            <p:nvPr/>
          </p:nvSpPr>
          <p:spPr>
            <a:xfrm>
              <a:off x="5983922" y="543902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/>
            <p:cNvSpPr/>
            <p:nvPr/>
          </p:nvSpPr>
          <p:spPr>
            <a:xfrm>
              <a:off x="5983922" y="543775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1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/>
            <p:cNvSpPr/>
            <p:nvPr/>
          </p:nvSpPr>
          <p:spPr>
            <a:xfrm>
              <a:off x="5983922" y="543649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8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/>
            <p:cNvSpPr/>
            <p:nvPr/>
          </p:nvSpPr>
          <p:spPr>
            <a:xfrm>
              <a:off x="5983922" y="543522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/>
            <p:cNvSpPr/>
            <p:nvPr/>
          </p:nvSpPr>
          <p:spPr>
            <a:xfrm>
              <a:off x="5983922" y="543394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/>
            <p:cNvSpPr/>
            <p:nvPr/>
          </p:nvSpPr>
          <p:spPr>
            <a:xfrm>
              <a:off x="5983922" y="543268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8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/>
            <p:cNvSpPr/>
            <p:nvPr/>
          </p:nvSpPr>
          <p:spPr>
            <a:xfrm>
              <a:off x="5983922" y="543142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9"/>
                  </a:moveTo>
                  <a:lnTo>
                    <a:pt x="0" y="20720"/>
                  </a:lnTo>
                  <a:lnTo>
                    <a:pt x="37769" y="1259"/>
                  </a:lnTo>
                  <a:lnTo>
                    <a:pt x="37769" y="0"/>
                  </a:lnTo>
                  <a:lnTo>
                    <a:pt x="0" y="19459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/>
            <p:cNvSpPr/>
            <p:nvPr/>
          </p:nvSpPr>
          <p:spPr>
            <a:xfrm>
              <a:off x="5983922" y="543016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4"/>
                  </a:lnTo>
                  <a:lnTo>
                    <a:pt x="37769" y="1264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/>
            <p:cNvSpPr/>
            <p:nvPr/>
          </p:nvSpPr>
          <p:spPr>
            <a:xfrm>
              <a:off x="5983922" y="542888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/>
            <p:cNvSpPr/>
            <p:nvPr/>
          </p:nvSpPr>
          <p:spPr>
            <a:xfrm>
              <a:off x="5983922" y="542761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/>
            <p:cNvSpPr/>
            <p:nvPr/>
          </p:nvSpPr>
          <p:spPr>
            <a:xfrm>
              <a:off x="5983922" y="5426352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7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/>
            <p:cNvSpPr/>
            <p:nvPr/>
          </p:nvSpPr>
          <p:spPr>
            <a:xfrm>
              <a:off x="5983922" y="542508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/>
            <p:cNvSpPr/>
            <p:nvPr/>
          </p:nvSpPr>
          <p:spPr>
            <a:xfrm>
              <a:off x="5983922" y="5423809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/>
            <p:cNvSpPr/>
            <p:nvPr/>
          </p:nvSpPr>
          <p:spPr>
            <a:xfrm>
              <a:off x="5983922" y="5421286"/>
              <a:ext cx="38100" cy="22225"/>
            </a:xfrm>
            <a:custGeom>
              <a:avLst/>
              <a:gdLst/>
              <a:ahLst/>
              <a:cxnLst/>
              <a:rect l="l" t="t" r="r" b="b"/>
              <a:pathLst>
                <a:path w="38100" h="22225">
                  <a:moveTo>
                    <a:pt x="37769" y="0"/>
                  </a:moveTo>
                  <a:lnTo>
                    <a:pt x="0" y="19469"/>
                  </a:lnTo>
                  <a:lnTo>
                    <a:pt x="0" y="20739"/>
                  </a:lnTo>
                  <a:lnTo>
                    <a:pt x="0" y="21996"/>
                  </a:lnTo>
                  <a:lnTo>
                    <a:pt x="37769" y="2527"/>
                  </a:lnTo>
                  <a:lnTo>
                    <a:pt x="37769" y="127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/>
            <p:cNvSpPr/>
            <p:nvPr/>
          </p:nvSpPr>
          <p:spPr>
            <a:xfrm>
              <a:off x="5983922" y="542001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/>
            <p:cNvSpPr/>
            <p:nvPr/>
          </p:nvSpPr>
          <p:spPr>
            <a:xfrm>
              <a:off x="5983922" y="541874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7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/>
            <p:cNvSpPr/>
            <p:nvPr/>
          </p:nvSpPr>
          <p:spPr>
            <a:xfrm>
              <a:off x="5983922" y="541747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/>
            <p:cNvSpPr/>
            <p:nvPr/>
          </p:nvSpPr>
          <p:spPr>
            <a:xfrm>
              <a:off x="5983922" y="5416211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5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/>
            <p:cNvSpPr/>
            <p:nvPr/>
          </p:nvSpPr>
          <p:spPr>
            <a:xfrm>
              <a:off x="5983922" y="5414940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/>
            <p:cNvSpPr/>
            <p:nvPr/>
          </p:nvSpPr>
          <p:spPr>
            <a:xfrm>
              <a:off x="5983922" y="5413668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/>
            <p:cNvSpPr/>
            <p:nvPr/>
          </p:nvSpPr>
          <p:spPr>
            <a:xfrm>
              <a:off x="5983922" y="5412415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57"/>
                  </a:moveTo>
                  <a:lnTo>
                    <a:pt x="0" y="20715"/>
                  </a:lnTo>
                  <a:lnTo>
                    <a:pt x="37769" y="1252"/>
                  </a:lnTo>
                  <a:lnTo>
                    <a:pt x="37769" y="0"/>
                  </a:lnTo>
                  <a:lnTo>
                    <a:pt x="0" y="1945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/>
            <p:cNvSpPr/>
            <p:nvPr/>
          </p:nvSpPr>
          <p:spPr>
            <a:xfrm>
              <a:off x="5983922" y="541114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9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/>
            <p:cNvSpPr/>
            <p:nvPr/>
          </p:nvSpPr>
          <p:spPr>
            <a:xfrm>
              <a:off x="5983922" y="5409873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/>
            <p:cNvSpPr/>
            <p:nvPr/>
          </p:nvSpPr>
          <p:spPr>
            <a:xfrm>
              <a:off x="5983922" y="5408607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27"/>
                  </a:lnTo>
                  <a:lnTo>
                    <a:pt x="37769" y="1265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/>
            <p:cNvSpPr/>
            <p:nvPr/>
          </p:nvSpPr>
          <p:spPr>
            <a:xfrm>
              <a:off x="5983922" y="5407336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0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/>
            <p:cNvSpPr/>
            <p:nvPr/>
          </p:nvSpPr>
          <p:spPr>
            <a:xfrm>
              <a:off x="5983922" y="5406064"/>
              <a:ext cx="38100" cy="20955"/>
            </a:xfrm>
            <a:custGeom>
              <a:avLst/>
              <a:gdLst/>
              <a:ahLst/>
              <a:cxnLst/>
              <a:rect l="l" t="t" r="r" b="b"/>
              <a:pathLst>
                <a:path w="38100" h="20954">
                  <a:moveTo>
                    <a:pt x="0" y="19462"/>
                  </a:moveTo>
                  <a:lnTo>
                    <a:pt x="0" y="20732"/>
                  </a:lnTo>
                  <a:lnTo>
                    <a:pt x="37769" y="1271"/>
                  </a:lnTo>
                  <a:lnTo>
                    <a:pt x="37769" y="0"/>
                  </a:lnTo>
                  <a:lnTo>
                    <a:pt x="0" y="19462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/>
            <p:cNvSpPr/>
            <p:nvPr/>
          </p:nvSpPr>
          <p:spPr>
            <a:xfrm>
              <a:off x="5983922" y="5405246"/>
              <a:ext cx="38100" cy="20320"/>
            </a:xfrm>
            <a:custGeom>
              <a:avLst/>
              <a:gdLst/>
              <a:ahLst/>
              <a:cxnLst/>
              <a:rect l="l" t="t" r="r" b="b"/>
              <a:pathLst>
                <a:path w="38100" h="20320">
                  <a:moveTo>
                    <a:pt x="0" y="19014"/>
                  </a:moveTo>
                  <a:lnTo>
                    <a:pt x="0" y="20281"/>
                  </a:lnTo>
                  <a:lnTo>
                    <a:pt x="37771" y="817"/>
                  </a:lnTo>
                  <a:lnTo>
                    <a:pt x="37771" y="0"/>
                  </a:lnTo>
                  <a:lnTo>
                    <a:pt x="36901" y="0"/>
                  </a:lnTo>
                  <a:lnTo>
                    <a:pt x="0" y="19014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2" name="object 2832"/>
            <p:cNvSpPr/>
            <p:nvPr/>
          </p:nvSpPr>
          <p:spPr>
            <a:xfrm>
              <a:off x="5983922" y="5405246"/>
              <a:ext cx="37465" cy="19050"/>
            </a:xfrm>
            <a:custGeom>
              <a:avLst/>
              <a:gdLst/>
              <a:ahLst/>
              <a:cxnLst/>
              <a:rect l="l" t="t" r="r" b="b"/>
              <a:pathLst>
                <a:path w="37464" h="19050">
                  <a:moveTo>
                    <a:pt x="0" y="17751"/>
                  </a:moveTo>
                  <a:lnTo>
                    <a:pt x="0" y="19013"/>
                  </a:lnTo>
                  <a:lnTo>
                    <a:pt x="36901" y="0"/>
                  </a:lnTo>
                  <a:lnTo>
                    <a:pt x="34458" y="0"/>
                  </a:lnTo>
                  <a:lnTo>
                    <a:pt x="0" y="17751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3" name="object 2833"/>
            <p:cNvSpPr/>
            <p:nvPr/>
          </p:nvSpPr>
          <p:spPr>
            <a:xfrm>
              <a:off x="5983922" y="5405246"/>
              <a:ext cx="34925" cy="17780"/>
            </a:xfrm>
            <a:custGeom>
              <a:avLst/>
              <a:gdLst/>
              <a:ahLst/>
              <a:cxnLst/>
              <a:rect l="l" t="t" r="r" b="b"/>
              <a:pathLst>
                <a:path w="34925" h="17779">
                  <a:moveTo>
                    <a:pt x="0" y="16489"/>
                  </a:moveTo>
                  <a:lnTo>
                    <a:pt x="0" y="17751"/>
                  </a:lnTo>
                  <a:lnTo>
                    <a:pt x="34458" y="0"/>
                  </a:lnTo>
                  <a:lnTo>
                    <a:pt x="32003" y="0"/>
                  </a:lnTo>
                  <a:lnTo>
                    <a:pt x="0" y="16489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4" name="object 2834"/>
            <p:cNvSpPr/>
            <p:nvPr/>
          </p:nvSpPr>
          <p:spPr>
            <a:xfrm>
              <a:off x="5983922" y="5405246"/>
              <a:ext cx="32384" cy="16510"/>
            </a:xfrm>
            <a:custGeom>
              <a:avLst/>
              <a:gdLst/>
              <a:ahLst/>
              <a:cxnLst/>
              <a:rect l="l" t="t" r="r" b="b"/>
              <a:pathLst>
                <a:path w="32385" h="16510">
                  <a:moveTo>
                    <a:pt x="0" y="15218"/>
                  </a:moveTo>
                  <a:lnTo>
                    <a:pt x="0" y="16489"/>
                  </a:lnTo>
                  <a:lnTo>
                    <a:pt x="32003" y="0"/>
                  </a:lnTo>
                  <a:lnTo>
                    <a:pt x="29535" y="0"/>
                  </a:lnTo>
                  <a:lnTo>
                    <a:pt x="0" y="15218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5" name="object 2835"/>
            <p:cNvSpPr/>
            <p:nvPr/>
          </p:nvSpPr>
          <p:spPr>
            <a:xfrm>
              <a:off x="5983922" y="5405246"/>
              <a:ext cx="29845" cy="15240"/>
            </a:xfrm>
            <a:custGeom>
              <a:avLst/>
              <a:gdLst/>
              <a:ahLst/>
              <a:cxnLst/>
              <a:rect l="l" t="t" r="r" b="b"/>
              <a:pathLst>
                <a:path w="29845" h="15239">
                  <a:moveTo>
                    <a:pt x="0" y="13948"/>
                  </a:moveTo>
                  <a:lnTo>
                    <a:pt x="0" y="15218"/>
                  </a:lnTo>
                  <a:lnTo>
                    <a:pt x="29535" y="0"/>
                  </a:lnTo>
                  <a:lnTo>
                    <a:pt x="27068" y="0"/>
                  </a:lnTo>
                  <a:lnTo>
                    <a:pt x="0" y="13948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6" name="object 2836"/>
            <p:cNvSpPr/>
            <p:nvPr/>
          </p:nvSpPr>
          <p:spPr>
            <a:xfrm>
              <a:off x="5983922" y="5405246"/>
              <a:ext cx="27305" cy="13970"/>
            </a:xfrm>
            <a:custGeom>
              <a:avLst/>
              <a:gdLst/>
              <a:ahLst/>
              <a:cxnLst/>
              <a:rect l="l" t="t" r="r" b="b"/>
              <a:pathLst>
                <a:path w="27304" h="13970">
                  <a:moveTo>
                    <a:pt x="0" y="12681"/>
                  </a:moveTo>
                  <a:lnTo>
                    <a:pt x="0" y="13948"/>
                  </a:lnTo>
                  <a:lnTo>
                    <a:pt x="27068" y="0"/>
                  </a:lnTo>
                  <a:lnTo>
                    <a:pt x="24612" y="0"/>
                  </a:lnTo>
                  <a:lnTo>
                    <a:pt x="0" y="12681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7" name="object 2837"/>
            <p:cNvSpPr/>
            <p:nvPr/>
          </p:nvSpPr>
          <p:spPr>
            <a:xfrm>
              <a:off x="5983922" y="5405246"/>
              <a:ext cx="24765" cy="12700"/>
            </a:xfrm>
            <a:custGeom>
              <a:avLst/>
              <a:gdLst/>
              <a:ahLst/>
              <a:cxnLst/>
              <a:rect l="l" t="t" r="r" b="b"/>
              <a:pathLst>
                <a:path w="24764" h="12700">
                  <a:moveTo>
                    <a:pt x="0" y="11409"/>
                  </a:moveTo>
                  <a:lnTo>
                    <a:pt x="0" y="12681"/>
                  </a:lnTo>
                  <a:lnTo>
                    <a:pt x="24612" y="0"/>
                  </a:lnTo>
                  <a:lnTo>
                    <a:pt x="22144" y="0"/>
                  </a:lnTo>
                  <a:lnTo>
                    <a:pt x="0" y="11409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8" name="object 2838"/>
            <p:cNvSpPr/>
            <p:nvPr/>
          </p:nvSpPr>
          <p:spPr>
            <a:xfrm>
              <a:off x="5983922" y="5405246"/>
              <a:ext cx="22225" cy="11430"/>
            </a:xfrm>
            <a:custGeom>
              <a:avLst/>
              <a:gdLst/>
              <a:ahLst/>
              <a:cxnLst/>
              <a:rect l="l" t="t" r="r" b="b"/>
              <a:pathLst>
                <a:path w="22225" h="11429">
                  <a:moveTo>
                    <a:pt x="0" y="10139"/>
                  </a:moveTo>
                  <a:lnTo>
                    <a:pt x="0" y="11409"/>
                  </a:lnTo>
                  <a:lnTo>
                    <a:pt x="22144" y="0"/>
                  </a:lnTo>
                  <a:lnTo>
                    <a:pt x="19677" y="0"/>
                  </a:lnTo>
                  <a:lnTo>
                    <a:pt x="0" y="10139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9" name="object 2839"/>
            <p:cNvSpPr/>
            <p:nvPr/>
          </p:nvSpPr>
          <p:spPr>
            <a:xfrm>
              <a:off x="5983922" y="5405246"/>
              <a:ext cx="19685" cy="10160"/>
            </a:xfrm>
            <a:custGeom>
              <a:avLst/>
              <a:gdLst/>
              <a:ahLst/>
              <a:cxnLst/>
              <a:rect l="l" t="t" r="r" b="b"/>
              <a:pathLst>
                <a:path w="19685" h="10160">
                  <a:moveTo>
                    <a:pt x="0" y="8873"/>
                  </a:moveTo>
                  <a:lnTo>
                    <a:pt x="0" y="10139"/>
                  </a:lnTo>
                  <a:lnTo>
                    <a:pt x="19677" y="0"/>
                  </a:lnTo>
                  <a:lnTo>
                    <a:pt x="17221" y="0"/>
                  </a:lnTo>
                  <a:lnTo>
                    <a:pt x="0" y="887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0" name="object 2840"/>
            <p:cNvSpPr/>
            <p:nvPr/>
          </p:nvSpPr>
          <p:spPr>
            <a:xfrm>
              <a:off x="5983922" y="5405246"/>
              <a:ext cx="17780" cy="8890"/>
            </a:xfrm>
            <a:custGeom>
              <a:avLst/>
              <a:gdLst/>
              <a:ahLst/>
              <a:cxnLst/>
              <a:rect l="l" t="t" r="r" b="b"/>
              <a:pathLst>
                <a:path w="17779" h="8889">
                  <a:moveTo>
                    <a:pt x="0" y="7611"/>
                  </a:moveTo>
                  <a:lnTo>
                    <a:pt x="0" y="8873"/>
                  </a:lnTo>
                  <a:lnTo>
                    <a:pt x="17221" y="0"/>
                  </a:lnTo>
                  <a:lnTo>
                    <a:pt x="14775" y="0"/>
                  </a:lnTo>
                  <a:lnTo>
                    <a:pt x="0" y="7611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/>
            <p:cNvSpPr/>
            <p:nvPr/>
          </p:nvSpPr>
          <p:spPr>
            <a:xfrm>
              <a:off x="5983922" y="5405246"/>
              <a:ext cx="15240" cy="7620"/>
            </a:xfrm>
            <a:custGeom>
              <a:avLst/>
              <a:gdLst/>
              <a:ahLst/>
              <a:cxnLst/>
              <a:rect l="l" t="t" r="r" b="b"/>
              <a:pathLst>
                <a:path w="15239" h="7620">
                  <a:moveTo>
                    <a:pt x="0" y="6344"/>
                  </a:moveTo>
                  <a:lnTo>
                    <a:pt x="0" y="7611"/>
                  </a:lnTo>
                  <a:lnTo>
                    <a:pt x="14775" y="0"/>
                  </a:lnTo>
                  <a:lnTo>
                    <a:pt x="12311" y="0"/>
                  </a:lnTo>
                  <a:lnTo>
                    <a:pt x="0" y="6344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/>
            <p:cNvSpPr/>
            <p:nvPr/>
          </p:nvSpPr>
          <p:spPr>
            <a:xfrm>
              <a:off x="5983922" y="5405246"/>
              <a:ext cx="12700" cy="6350"/>
            </a:xfrm>
            <a:custGeom>
              <a:avLst/>
              <a:gdLst/>
              <a:ahLst/>
              <a:cxnLst/>
              <a:rect l="l" t="t" r="r" b="b"/>
              <a:pathLst>
                <a:path w="12700" h="6350">
                  <a:moveTo>
                    <a:pt x="0" y="5077"/>
                  </a:moveTo>
                  <a:lnTo>
                    <a:pt x="0" y="6344"/>
                  </a:lnTo>
                  <a:lnTo>
                    <a:pt x="12311" y="0"/>
                  </a:lnTo>
                  <a:lnTo>
                    <a:pt x="9854" y="0"/>
                  </a:lnTo>
                  <a:lnTo>
                    <a:pt x="0" y="507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3" name="object 2843"/>
            <p:cNvSpPr/>
            <p:nvPr/>
          </p:nvSpPr>
          <p:spPr>
            <a:xfrm>
              <a:off x="5983922" y="5405246"/>
              <a:ext cx="10160" cy="5080"/>
            </a:xfrm>
            <a:custGeom>
              <a:avLst/>
              <a:gdLst/>
              <a:ahLst/>
              <a:cxnLst/>
              <a:rect l="l" t="t" r="r" b="b"/>
              <a:pathLst>
                <a:path w="10160" h="5079">
                  <a:moveTo>
                    <a:pt x="0" y="3806"/>
                  </a:moveTo>
                  <a:lnTo>
                    <a:pt x="0" y="5077"/>
                  </a:lnTo>
                  <a:lnTo>
                    <a:pt x="9854" y="0"/>
                  </a:lnTo>
                  <a:lnTo>
                    <a:pt x="7387" y="0"/>
                  </a:lnTo>
                  <a:lnTo>
                    <a:pt x="0" y="3806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4" name="object 2844"/>
            <p:cNvSpPr/>
            <p:nvPr/>
          </p:nvSpPr>
          <p:spPr>
            <a:xfrm>
              <a:off x="5983922" y="5405246"/>
              <a:ext cx="7620" cy="3810"/>
            </a:xfrm>
            <a:custGeom>
              <a:avLst/>
              <a:gdLst/>
              <a:ahLst/>
              <a:cxnLst/>
              <a:rect l="l" t="t" r="r" b="b"/>
              <a:pathLst>
                <a:path w="7620" h="3810">
                  <a:moveTo>
                    <a:pt x="0" y="2541"/>
                  </a:moveTo>
                  <a:lnTo>
                    <a:pt x="0" y="3806"/>
                  </a:lnTo>
                  <a:lnTo>
                    <a:pt x="7387" y="0"/>
                  </a:lnTo>
                  <a:lnTo>
                    <a:pt x="4931" y="0"/>
                  </a:lnTo>
                  <a:lnTo>
                    <a:pt x="0" y="2541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5" name="object 2845"/>
            <p:cNvSpPr/>
            <p:nvPr/>
          </p:nvSpPr>
          <p:spPr>
            <a:xfrm>
              <a:off x="5983922" y="5405246"/>
              <a:ext cx="5080" cy="2540"/>
            </a:xfrm>
            <a:custGeom>
              <a:avLst/>
              <a:gdLst/>
              <a:ahLst/>
              <a:cxnLst/>
              <a:rect l="l" t="t" r="r" b="b"/>
              <a:pathLst>
                <a:path w="5079" h="2539">
                  <a:moveTo>
                    <a:pt x="0" y="1269"/>
                  </a:moveTo>
                  <a:lnTo>
                    <a:pt x="0" y="2541"/>
                  </a:lnTo>
                  <a:lnTo>
                    <a:pt x="4931" y="0"/>
                  </a:lnTo>
                  <a:lnTo>
                    <a:pt x="2463" y="0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6" name="object 2846"/>
            <p:cNvSpPr/>
            <p:nvPr/>
          </p:nvSpPr>
          <p:spPr>
            <a:xfrm>
              <a:off x="5983922" y="5405246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1270"/>
                  </a:lnTo>
                  <a:lnTo>
                    <a:pt x="24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7" name="object 2847"/>
            <p:cNvSpPr/>
            <p:nvPr/>
          </p:nvSpPr>
          <p:spPr>
            <a:xfrm>
              <a:off x="5983922" y="5405246"/>
              <a:ext cx="38100" cy="305435"/>
            </a:xfrm>
            <a:custGeom>
              <a:avLst/>
              <a:gdLst/>
              <a:ahLst/>
              <a:cxnLst/>
              <a:rect l="l" t="t" r="r" b="b"/>
              <a:pathLst>
                <a:path w="38100" h="305435">
                  <a:moveTo>
                    <a:pt x="37769" y="305041"/>
                  </a:moveTo>
                  <a:lnTo>
                    <a:pt x="37769" y="0"/>
                  </a:lnTo>
                  <a:lnTo>
                    <a:pt x="0" y="0"/>
                  </a:lnTo>
                  <a:lnTo>
                    <a:pt x="0" y="305041"/>
                  </a:lnTo>
                  <a:lnTo>
                    <a:pt x="37769" y="30504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48" name="object 2848"/>
          <p:cNvGrpSpPr/>
          <p:nvPr/>
        </p:nvGrpSpPr>
        <p:grpSpPr>
          <a:xfrm>
            <a:off x="6642671" y="3185274"/>
            <a:ext cx="17145" cy="175895"/>
            <a:chOff x="6642671" y="3185274"/>
            <a:chExt cx="17145" cy="175895"/>
          </a:xfrm>
        </p:grpSpPr>
        <p:sp>
          <p:nvSpPr>
            <p:cNvPr id="2849" name="object 2849"/>
            <p:cNvSpPr/>
            <p:nvPr/>
          </p:nvSpPr>
          <p:spPr>
            <a:xfrm>
              <a:off x="6648068" y="3353747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720"/>
                  </a:moveTo>
                  <a:lnTo>
                    <a:pt x="0" y="1379"/>
                  </a:lnTo>
                  <a:lnTo>
                    <a:pt x="1398" y="0"/>
                  </a:lnTo>
                  <a:lnTo>
                    <a:pt x="0" y="72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0" name="object 2850"/>
            <p:cNvSpPr/>
            <p:nvPr/>
          </p:nvSpPr>
          <p:spPr>
            <a:xfrm>
              <a:off x="6648068" y="3352412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1365"/>
                  </a:moveTo>
                  <a:lnTo>
                    <a:pt x="0" y="2055"/>
                  </a:lnTo>
                  <a:lnTo>
                    <a:pt x="1398" y="1334"/>
                  </a:lnTo>
                  <a:lnTo>
                    <a:pt x="2649" y="0"/>
                  </a:lnTo>
                  <a:lnTo>
                    <a:pt x="0" y="1365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1" name="object 2851"/>
            <p:cNvSpPr/>
            <p:nvPr/>
          </p:nvSpPr>
          <p:spPr>
            <a:xfrm>
              <a:off x="6648068" y="3351102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0" y="1998"/>
                  </a:moveTo>
                  <a:lnTo>
                    <a:pt x="0" y="2675"/>
                  </a:lnTo>
                  <a:lnTo>
                    <a:pt x="2649" y="1310"/>
                  </a:lnTo>
                  <a:lnTo>
                    <a:pt x="3878" y="0"/>
                  </a:lnTo>
                  <a:lnTo>
                    <a:pt x="0" y="1998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2" name="object 2852"/>
            <p:cNvSpPr/>
            <p:nvPr/>
          </p:nvSpPr>
          <p:spPr>
            <a:xfrm>
              <a:off x="6648068" y="3349767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0" y="2643"/>
                  </a:moveTo>
                  <a:lnTo>
                    <a:pt x="0" y="3333"/>
                  </a:lnTo>
                  <a:lnTo>
                    <a:pt x="3878" y="1334"/>
                  </a:lnTo>
                  <a:lnTo>
                    <a:pt x="5130" y="0"/>
                  </a:lnTo>
                  <a:lnTo>
                    <a:pt x="0" y="2643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3" name="object 2853"/>
            <p:cNvSpPr/>
            <p:nvPr/>
          </p:nvSpPr>
          <p:spPr>
            <a:xfrm>
              <a:off x="6648068" y="334849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38"/>
                  </a:moveTo>
                  <a:lnTo>
                    <a:pt x="0" y="3915"/>
                  </a:lnTo>
                  <a:lnTo>
                    <a:pt x="5130" y="1272"/>
                  </a:lnTo>
                  <a:lnTo>
                    <a:pt x="6285" y="0"/>
                  </a:lnTo>
                  <a:lnTo>
                    <a:pt x="0" y="3238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4" name="object 2854"/>
            <p:cNvSpPr/>
            <p:nvPr/>
          </p:nvSpPr>
          <p:spPr>
            <a:xfrm>
              <a:off x="6648068" y="334780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38"/>
                  </a:moveTo>
                  <a:lnTo>
                    <a:pt x="0" y="3928"/>
                  </a:lnTo>
                  <a:lnTo>
                    <a:pt x="6285" y="690"/>
                  </a:lnTo>
                  <a:lnTo>
                    <a:pt x="6285" y="0"/>
                  </a:lnTo>
                  <a:lnTo>
                    <a:pt x="0" y="323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5" name="object 2855"/>
            <p:cNvSpPr/>
            <p:nvPr/>
          </p:nvSpPr>
          <p:spPr>
            <a:xfrm>
              <a:off x="6648068" y="334712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6" name="object 2856"/>
            <p:cNvSpPr/>
            <p:nvPr/>
          </p:nvSpPr>
          <p:spPr>
            <a:xfrm>
              <a:off x="6648068" y="334644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5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7" name="object 2857"/>
            <p:cNvSpPr/>
            <p:nvPr/>
          </p:nvSpPr>
          <p:spPr>
            <a:xfrm>
              <a:off x="6648068" y="334575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7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8" name="object 2858"/>
            <p:cNvSpPr/>
            <p:nvPr/>
          </p:nvSpPr>
          <p:spPr>
            <a:xfrm>
              <a:off x="6648068" y="334507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5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9" name="object 2859"/>
            <p:cNvSpPr/>
            <p:nvPr/>
          </p:nvSpPr>
          <p:spPr>
            <a:xfrm>
              <a:off x="6648068" y="334439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3"/>
                  </a:lnTo>
                  <a:lnTo>
                    <a:pt x="6299" y="68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0" name="object 2860"/>
            <p:cNvSpPr/>
            <p:nvPr/>
          </p:nvSpPr>
          <p:spPr>
            <a:xfrm>
              <a:off x="6648068" y="334371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1" name="object 2861"/>
            <p:cNvSpPr/>
            <p:nvPr/>
          </p:nvSpPr>
          <p:spPr>
            <a:xfrm>
              <a:off x="6648068" y="334302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2" name="object 2862"/>
            <p:cNvSpPr/>
            <p:nvPr/>
          </p:nvSpPr>
          <p:spPr>
            <a:xfrm>
              <a:off x="6648068" y="334234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3" name="object 2863"/>
            <p:cNvSpPr/>
            <p:nvPr/>
          </p:nvSpPr>
          <p:spPr>
            <a:xfrm>
              <a:off x="6648068" y="334165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4" name="object 2864"/>
            <p:cNvSpPr/>
            <p:nvPr/>
          </p:nvSpPr>
          <p:spPr>
            <a:xfrm>
              <a:off x="6648068" y="334097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5" name="object 2865"/>
            <p:cNvSpPr/>
            <p:nvPr/>
          </p:nvSpPr>
          <p:spPr>
            <a:xfrm>
              <a:off x="6648068" y="334029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8"/>
                  </a:lnTo>
                  <a:lnTo>
                    <a:pt x="6299" y="683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6" name="object 2866"/>
            <p:cNvSpPr/>
            <p:nvPr/>
          </p:nvSpPr>
          <p:spPr>
            <a:xfrm>
              <a:off x="6648068" y="333961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7" name="object 2867"/>
            <p:cNvSpPr/>
            <p:nvPr/>
          </p:nvSpPr>
          <p:spPr>
            <a:xfrm>
              <a:off x="6648068" y="333893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5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8" name="object 2868"/>
            <p:cNvSpPr/>
            <p:nvPr/>
          </p:nvSpPr>
          <p:spPr>
            <a:xfrm>
              <a:off x="6648069" y="333757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22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9" name="object 2869"/>
            <p:cNvSpPr/>
            <p:nvPr/>
          </p:nvSpPr>
          <p:spPr>
            <a:xfrm>
              <a:off x="6648068" y="333688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3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0" name="object 2870"/>
            <p:cNvSpPr/>
            <p:nvPr/>
          </p:nvSpPr>
          <p:spPr>
            <a:xfrm>
              <a:off x="6648068" y="333620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5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1" name="object 2871"/>
            <p:cNvSpPr/>
            <p:nvPr/>
          </p:nvSpPr>
          <p:spPr>
            <a:xfrm>
              <a:off x="6648068" y="333551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3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2" name="object 2872"/>
            <p:cNvSpPr/>
            <p:nvPr/>
          </p:nvSpPr>
          <p:spPr>
            <a:xfrm>
              <a:off x="6648068" y="333484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16"/>
                  </a:lnTo>
                  <a:lnTo>
                    <a:pt x="6299" y="67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3" name="object 2873"/>
            <p:cNvSpPr/>
            <p:nvPr/>
          </p:nvSpPr>
          <p:spPr>
            <a:xfrm>
              <a:off x="6648068" y="333415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4" name="object 2874"/>
            <p:cNvSpPr/>
            <p:nvPr/>
          </p:nvSpPr>
          <p:spPr>
            <a:xfrm>
              <a:off x="6648068" y="333347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5" name="object 2875"/>
            <p:cNvSpPr/>
            <p:nvPr/>
          </p:nvSpPr>
          <p:spPr>
            <a:xfrm>
              <a:off x="6648068" y="333279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6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6" name="object 2876"/>
            <p:cNvSpPr/>
            <p:nvPr/>
          </p:nvSpPr>
          <p:spPr>
            <a:xfrm>
              <a:off x="6648068" y="333211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2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7" name="object 2877"/>
            <p:cNvSpPr/>
            <p:nvPr/>
          </p:nvSpPr>
          <p:spPr>
            <a:xfrm>
              <a:off x="6648068" y="333143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6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8" name="object 2878"/>
            <p:cNvSpPr/>
            <p:nvPr/>
          </p:nvSpPr>
          <p:spPr>
            <a:xfrm>
              <a:off x="6648068" y="333074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2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9" name="object 2879"/>
            <p:cNvSpPr/>
            <p:nvPr/>
          </p:nvSpPr>
          <p:spPr>
            <a:xfrm>
              <a:off x="6648068" y="333006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6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0" name="object 2880"/>
            <p:cNvSpPr/>
            <p:nvPr/>
          </p:nvSpPr>
          <p:spPr>
            <a:xfrm>
              <a:off x="6648068" y="332938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6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1" name="object 2881"/>
            <p:cNvSpPr/>
            <p:nvPr/>
          </p:nvSpPr>
          <p:spPr>
            <a:xfrm>
              <a:off x="6648068" y="332870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6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2" name="object 2882"/>
            <p:cNvSpPr/>
            <p:nvPr/>
          </p:nvSpPr>
          <p:spPr>
            <a:xfrm>
              <a:off x="6648068" y="332801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2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3" name="object 2883"/>
            <p:cNvSpPr/>
            <p:nvPr/>
          </p:nvSpPr>
          <p:spPr>
            <a:xfrm>
              <a:off x="6648068" y="332733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4" name="object 2884"/>
            <p:cNvSpPr/>
            <p:nvPr/>
          </p:nvSpPr>
          <p:spPr>
            <a:xfrm>
              <a:off x="6648068" y="332664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5" name="object 2885"/>
            <p:cNvSpPr/>
            <p:nvPr/>
          </p:nvSpPr>
          <p:spPr>
            <a:xfrm>
              <a:off x="6648068" y="332597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6" name="object 2886"/>
            <p:cNvSpPr/>
            <p:nvPr/>
          </p:nvSpPr>
          <p:spPr>
            <a:xfrm>
              <a:off x="6648068" y="332528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7" name="object 2887"/>
            <p:cNvSpPr/>
            <p:nvPr/>
          </p:nvSpPr>
          <p:spPr>
            <a:xfrm>
              <a:off x="6648069" y="332393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597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8" name="object 2888"/>
            <p:cNvSpPr/>
            <p:nvPr/>
          </p:nvSpPr>
          <p:spPr>
            <a:xfrm>
              <a:off x="6648068" y="332324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0"/>
                  </a:lnTo>
                  <a:lnTo>
                    <a:pt x="6299" y="683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9" name="object 2889"/>
            <p:cNvSpPr/>
            <p:nvPr/>
          </p:nvSpPr>
          <p:spPr>
            <a:xfrm>
              <a:off x="6648068" y="332256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6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0" name="object 2890"/>
            <p:cNvSpPr/>
            <p:nvPr/>
          </p:nvSpPr>
          <p:spPr>
            <a:xfrm>
              <a:off x="6648069" y="332120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1" name="object 2891"/>
            <p:cNvSpPr/>
            <p:nvPr/>
          </p:nvSpPr>
          <p:spPr>
            <a:xfrm>
              <a:off x="6648068" y="332050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2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2" name="object 2892"/>
            <p:cNvSpPr/>
            <p:nvPr/>
          </p:nvSpPr>
          <p:spPr>
            <a:xfrm>
              <a:off x="6648068" y="331983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3" name="object 2893"/>
            <p:cNvSpPr/>
            <p:nvPr/>
          </p:nvSpPr>
          <p:spPr>
            <a:xfrm>
              <a:off x="6648069" y="331847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4" name="object 2894"/>
            <p:cNvSpPr/>
            <p:nvPr/>
          </p:nvSpPr>
          <p:spPr>
            <a:xfrm>
              <a:off x="6648068" y="331777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3"/>
                  </a:lnTo>
                  <a:lnTo>
                    <a:pt x="6299" y="68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5" name="object 2895"/>
            <p:cNvSpPr/>
            <p:nvPr/>
          </p:nvSpPr>
          <p:spPr>
            <a:xfrm>
              <a:off x="6648068" y="331710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6" name="object 2896"/>
            <p:cNvSpPr/>
            <p:nvPr/>
          </p:nvSpPr>
          <p:spPr>
            <a:xfrm>
              <a:off x="6648068" y="331642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7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7" name="object 2897"/>
            <p:cNvSpPr/>
            <p:nvPr/>
          </p:nvSpPr>
          <p:spPr>
            <a:xfrm>
              <a:off x="6648068" y="331573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1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8" name="object 2898"/>
            <p:cNvSpPr/>
            <p:nvPr/>
          </p:nvSpPr>
          <p:spPr>
            <a:xfrm>
              <a:off x="6648068" y="331505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7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9" name="object 2899"/>
            <p:cNvSpPr/>
            <p:nvPr/>
          </p:nvSpPr>
          <p:spPr>
            <a:xfrm>
              <a:off x="6648068" y="331436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1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0" name="object 2900"/>
            <p:cNvSpPr/>
            <p:nvPr/>
          </p:nvSpPr>
          <p:spPr>
            <a:xfrm>
              <a:off x="6648068" y="331368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7"/>
                  </a:lnTo>
                  <a:lnTo>
                    <a:pt x="6299" y="682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1" name="object 2901"/>
            <p:cNvSpPr/>
            <p:nvPr/>
          </p:nvSpPr>
          <p:spPr>
            <a:xfrm>
              <a:off x="6648068" y="331299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1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2" name="object 2902"/>
            <p:cNvSpPr/>
            <p:nvPr/>
          </p:nvSpPr>
          <p:spPr>
            <a:xfrm>
              <a:off x="6648069" y="3311639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98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3" name="object 2903"/>
            <p:cNvSpPr/>
            <p:nvPr/>
          </p:nvSpPr>
          <p:spPr>
            <a:xfrm>
              <a:off x="6648068" y="331096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4" name="object 2904"/>
            <p:cNvSpPr/>
            <p:nvPr/>
          </p:nvSpPr>
          <p:spPr>
            <a:xfrm>
              <a:off x="6648069" y="330959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22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5" name="object 2905"/>
            <p:cNvSpPr/>
            <p:nvPr/>
          </p:nvSpPr>
          <p:spPr>
            <a:xfrm>
              <a:off x="6648068" y="330891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7"/>
                  </a:lnTo>
                  <a:lnTo>
                    <a:pt x="6299" y="682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6" name="object 2906"/>
            <p:cNvSpPr/>
            <p:nvPr/>
          </p:nvSpPr>
          <p:spPr>
            <a:xfrm>
              <a:off x="6648069" y="3307549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7" name="object 2907"/>
            <p:cNvSpPr/>
            <p:nvPr/>
          </p:nvSpPr>
          <p:spPr>
            <a:xfrm>
              <a:off x="6648068" y="330686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4"/>
                  </a:lnTo>
                  <a:lnTo>
                    <a:pt x="6299" y="678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8" name="object 2908"/>
            <p:cNvSpPr/>
            <p:nvPr/>
          </p:nvSpPr>
          <p:spPr>
            <a:xfrm>
              <a:off x="6648069" y="3305505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9" name="object 2909"/>
            <p:cNvSpPr/>
            <p:nvPr/>
          </p:nvSpPr>
          <p:spPr>
            <a:xfrm>
              <a:off x="6648068" y="330482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0" name="object 2910"/>
            <p:cNvSpPr/>
            <p:nvPr/>
          </p:nvSpPr>
          <p:spPr>
            <a:xfrm>
              <a:off x="6648068" y="330413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1" name="object 2911"/>
            <p:cNvSpPr/>
            <p:nvPr/>
          </p:nvSpPr>
          <p:spPr>
            <a:xfrm>
              <a:off x="6648068" y="330345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2" name="object 2912"/>
            <p:cNvSpPr/>
            <p:nvPr/>
          </p:nvSpPr>
          <p:spPr>
            <a:xfrm>
              <a:off x="6648068" y="330276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3" name="object 2913"/>
            <p:cNvSpPr/>
            <p:nvPr/>
          </p:nvSpPr>
          <p:spPr>
            <a:xfrm>
              <a:off x="6648068" y="330208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4" name="object 2914"/>
            <p:cNvSpPr/>
            <p:nvPr/>
          </p:nvSpPr>
          <p:spPr>
            <a:xfrm>
              <a:off x="6648068" y="330141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1"/>
                  </a:lnTo>
                  <a:lnTo>
                    <a:pt x="6299" y="676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5" name="object 2915"/>
            <p:cNvSpPr/>
            <p:nvPr/>
          </p:nvSpPr>
          <p:spPr>
            <a:xfrm>
              <a:off x="6648068" y="330072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0"/>
                  </a:lnTo>
                  <a:lnTo>
                    <a:pt x="6299" y="68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6" name="object 2916"/>
            <p:cNvSpPr/>
            <p:nvPr/>
          </p:nvSpPr>
          <p:spPr>
            <a:xfrm>
              <a:off x="6648068" y="330004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8"/>
                  </a:lnTo>
                  <a:lnTo>
                    <a:pt x="6299" y="682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7" name="object 2917"/>
            <p:cNvSpPr/>
            <p:nvPr/>
          </p:nvSpPr>
          <p:spPr>
            <a:xfrm>
              <a:off x="6648069" y="3298685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8" name="object 2918"/>
            <p:cNvSpPr/>
            <p:nvPr/>
          </p:nvSpPr>
          <p:spPr>
            <a:xfrm>
              <a:off x="6648069" y="3297313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9" name="object 2919"/>
            <p:cNvSpPr/>
            <p:nvPr/>
          </p:nvSpPr>
          <p:spPr>
            <a:xfrm>
              <a:off x="6648068" y="329662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0" name="object 2920"/>
            <p:cNvSpPr/>
            <p:nvPr/>
          </p:nvSpPr>
          <p:spPr>
            <a:xfrm>
              <a:off x="6648068" y="329595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16"/>
                  </a:lnTo>
                  <a:lnTo>
                    <a:pt x="6299" y="67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1" name="object 2921"/>
            <p:cNvSpPr/>
            <p:nvPr/>
          </p:nvSpPr>
          <p:spPr>
            <a:xfrm>
              <a:off x="6648068" y="329526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2" name="object 2922"/>
            <p:cNvSpPr/>
            <p:nvPr/>
          </p:nvSpPr>
          <p:spPr>
            <a:xfrm>
              <a:off x="6648068" y="329458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3" name="object 2923"/>
            <p:cNvSpPr/>
            <p:nvPr/>
          </p:nvSpPr>
          <p:spPr>
            <a:xfrm>
              <a:off x="6648068" y="329390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8"/>
                  </a:lnTo>
                  <a:lnTo>
                    <a:pt x="6299" y="683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4" name="object 2924"/>
            <p:cNvSpPr/>
            <p:nvPr/>
          </p:nvSpPr>
          <p:spPr>
            <a:xfrm>
              <a:off x="6648068" y="329321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0"/>
                  </a:lnTo>
                  <a:lnTo>
                    <a:pt x="6299" y="68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5" name="object 2925"/>
            <p:cNvSpPr/>
            <p:nvPr/>
          </p:nvSpPr>
          <p:spPr>
            <a:xfrm>
              <a:off x="6648069" y="329185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22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6" name="object 2926"/>
            <p:cNvSpPr/>
            <p:nvPr/>
          </p:nvSpPr>
          <p:spPr>
            <a:xfrm>
              <a:off x="6648068" y="329116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8"/>
                  </a:lnTo>
                  <a:lnTo>
                    <a:pt x="6299" y="683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7" name="object 2927"/>
            <p:cNvSpPr/>
            <p:nvPr/>
          </p:nvSpPr>
          <p:spPr>
            <a:xfrm>
              <a:off x="6648068" y="329048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6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8" name="object 2928"/>
            <p:cNvSpPr/>
            <p:nvPr/>
          </p:nvSpPr>
          <p:spPr>
            <a:xfrm>
              <a:off x="6648068" y="328981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0"/>
                  </a:lnTo>
                  <a:lnTo>
                    <a:pt x="6299" y="67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9" name="object 2929"/>
            <p:cNvSpPr/>
            <p:nvPr/>
          </p:nvSpPr>
          <p:spPr>
            <a:xfrm>
              <a:off x="6648068" y="328912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0" name="object 2930"/>
            <p:cNvSpPr/>
            <p:nvPr/>
          </p:nvSpPr>
          <p:spPr>
            <a:xfrm>
              <a:off x="6648069" y="3287763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1" name="object 2931"/>
            <p:cNvSpPr/>
            <p:nvPr/>
          </p:nvSpPr>
          <p:spPr>
            <a:xfrm>
              <a:off x="6648068" y="328707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2" name="object 2932"/>
            <p:cNvSpPr/>
            <p:nvPr/>
          </p:nvSpPr>
          <p:spPr>
            <a:xfrm>
              <a:off x="6648068" y="328639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9"/>
                  </a:lnTo>
                  <a:lnTo>
                    <a:pt x="6299" y="683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3" name="object 2933"/>
            <p:cNvSpPr/>
            <p:nvPr/>
          </p:nvSpPr>
          <p:spPr>
            <a:xfrm>
              <a:off x="6648068" y="328570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9"/>
                  </a:lnTo>
                  <a:lnTo>
                    <a:pt x="6299" y="683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4" name="object 2934"/>
            <p:cNvSpPr/>
            <p:nvPr/>
          </p:nvSpPr>
          <p:spPr>
            <a:xfrm>
              <a:off x="6648068" y="328502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6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5" name="object 2935"/>
            <p:cNvSpPr/>
            <p:nvPr/>
          </p:nvSpPr>
          <p:spPr>
            <a:xfrm>
              <a:off x="6648069" y="3283673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6" name="object 2936"/>
            <p:cNvSpPr/>
            <p:nvPr/>
          </p:nvSpPr>
          <p:spPr>
            <a:xfrm>
              <a:off x="6648068" y="328298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9"/>
                  </a:lnTo>
                  <a:lnTo>
                    <a:pt x="6299" y="683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7" name="object 2937"/>
            <p:cNvSpPr/>
            <p:nvPr/>
          </p:nvSpPr>
          <p:spPr>
            <a:xfrm>
              <a:off x="6648068" y="328230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8" name="object 2938"/>
            <p:cNvSpPr/>
            <p:nvPr/>
          </p:nvSpPr>
          <p:spPr>
            <a:xfrm>
              <a:off x="6648068" y="328161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9" name="object 2939"/>
            <p:cNvSpPr/>
            <p:nvPr/>
          </p:nvSpPr>
          <p:spPr>
            <a:xfrm>
              <a:off x="6648069" y="3280257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0" name="object 2940"/>
            <p:cNvSpPr/>
            <p:nvPr/>
          </p:nvSpPr>
          <p:spPr>
            <a:xfrm>
              <a:off x="6648068" y="327957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19"/>
                  </a:lnTo>
                  <a:lnTo>
                    <a:pt x="6299" y="67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1" name="object 2941"/>
            <p:cNvSpPr/>
            <p:nvPr/>
          </p:nvSpPr>
          <p:spPr>
            <a:xfrm>
              <a:off x="6648068" y="327889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6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2" name="object 2942"/>
            <p:cNvSpPr/>
            <p:nvPr/>
          </p:nvSpPr>
          <p:spPr>
            <a:xfrm>
              <a:off x="6648068" y="327820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9"/>
                  </a:lnTo>
                  <a:lnTo>
                    <a:pt x="6299" y="683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3" name="object 2943"/>
            <p:cNvSpPr/>
            <p:nvPr/>
          </p:nvSpPr>
          <p:spPr>
            <a:xfrm>
              <a:off x="6648069" y="327684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22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4" name="object 2944"/>
            <p:cNvSpPr/>
            <p:nvPr/>
          </p:nvSpPr>
          <p:spPr>
            <a:xfrm>
              <a:off x="6648068" y="327615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9"/>
                  </a:lnTo>
                  <a:lnTo>
                    <a:pt x="6299" y="684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5" name="object 2945"/>
            <p:cNvSpPr/>
            <p:nvPr/>
          </p:nvSpPr>
          <p:spPr>
            <a:xfrm>
              <a:off x="6648068" y="327547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9"/>
                  </a:lnTo>
                  <a:lnTo>
                    <a:pt x="6299" y="682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6" name="object 2946"/>
            <p:cNvSpPr/>
            <p:nvPr/>
          </p:nvSpPr>
          <p:spPr>
            <a:xfrm>
              <a:off x="6648069" y="3274110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7" name="object 2947"/>
            <p:cNvSpPr/>
            <p:nvPr/>
          </p:nvSpPr>
          <p:spPr>
            <a:xfrm>
              <a:off x="6648069" y="327275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8" name="object 2948"/>
            <p:cNvSpPr/>
            <p:nvPr/>
          </p:nvSpPr>
          <p:spPr>
            <a:xfrm>
              <a:off x="6648069" y="327139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9" name="object 2949"/>
            <p:cNvSpPr/>
            <p:nvPr/>
          </p:nvSpPr>
          <p:spPr>
            <a:xfrm>
              <a:off x="6648069" y="327002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0" name="object 2950"/>
            <p:cNvSpPr/>
            <p:nvPr/>
          </p:nvSpPr>
          <p:spPr>
            <a:xfrm>
              <a:off x="6648069" y="326866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1" name="object 2951"/>
            <p:cNvSpPr/>
            <p:nvPr/>
          </p:nvSpPr>
          <p:spPr>
            <a:xfrm>
              <a:off x="6648069" y="3267303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2" name="object 2952"/>
            <p:cNvSpPr/>
            <p:nvPr/>
          </p:nvSpPr>
          <p:spPr>
            <a:xfrm>
              <a:off x="6648069" y="326593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3" name="object 2953"/>
            <p:cNvSpPr/>
            <p:nvPr/>
          </p:nvSpPr>
          <p:spPr>
            <a:xfrm>
              <a:off x="6648068" y="326523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4" name="object 2954"/>
            <p:cNvSpPr/>
            <p:nvPr/>
          </p:nvSpPr>
          <p:spPr>
            <a:xfrm>
              <a:off x="6648068" y="326456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5" name="object 2955"/>
            <p:cNvSpPr/>
            <p:nvPr/>
          </p:nvSpPr>
          <p:spPr>
            <a:xfrm>
              <a:off x="6648069" y="326320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6" name="object 2956"/>
            <p:cNvSpPr/>
            <p:nvPr/>
          </p:nvSpPr>
          <p:spPr>
            <a:xfrm>
              <a:off x="6648068" y="326251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0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7" name="object 2957"/>
            <p:cNvSpPr/>
            <p:nvPr/>
          </p:nvSpPr>
          <p:spPr>
            <a:xfrm>
              <a:off x="6648068" y="326183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8"/>
                  </a:lnTo>
                  <a:lnTo>
                    <a:pt x="6299" y="682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8" name="object 2958"/>
            <p:cNvSpPr/>
            <p:nvPr/>
          </p:nvSpPr>
          <p:spPr>
            <a:xfrm>
              <a:off x="6648068" y="326114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0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9" name="object 2959"/>
            <p:cNvSpPr/>
            <p:nvPr/>
          </p:nvSpPr>
          <p:spPr>
            <a:xfrm>
              <a:off x="6648069" y="3259797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597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0" name="object 2960"/>
            <p:cNvSpPr/>
            <p:nvPr/>
          </p:nvSpPr>
          <p:spPr>
            <a:xfrm>
              <a:off x="6648068" y="325909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1" name="object 2961"/>
            <p:cNvSpPr/>
            <p:nvPr/>
          </p:nvSpPr>
          <p:spPr>
            <a:xfrm>
              <a:off x="6648068" y="325842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16"/>
                  </a:lnTo>
                  <a:lnTo>
                    <a:pt x="6299" y="67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2" name="object 2962"/>
            <p:cNvSpPr/>
            <p:nvPr/>
          </p:nvSpPr>
          <p:spPr>
            <a:xfrm>
              <a:off x="6648068" y="325773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3" name="object 2963"/>
            <p:cNvSpPr/>
            <p:nvPr/>
          </p:nvSpPr>
          <p:spPr>
            <a:xfrm>
              <a:off x="6648069" y="325638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4" name="object 2964"/>
            <p:cNvSpPr/>
            <p:nvPr/>
          </p:nvSpPr>
          <p:spPr>
            <a:xfrm>
              <a:off x="6648068" y="325569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8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5" name="object 2965"/>
            <p:cNvSpPr/>
            <p:nvPr/>
          </p:nvSpPr>
          <p:spPr>
            <a:xfrm>
              <a:off x="6648068" y="325500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1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6" name="object 2966"/>
            <p:cNvSpPr/>
            <p:nvPr/>
          </p:nvSpPr>
          <p:spPr>
            <a:xfrm>
              <a:off x="6648068" y="325432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7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7" name="object 2967"/>
            <p:cNvSpPr/>
            <p:nvPr/>
          </p:nvSpPr>
          <p:spPr>
            <a:xfrm>
              <a:off x="6648068" y="325363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1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8" name="object 2968"/>
            <p:cNvSpPr/>
            <p:nvPr/>
          </p:nvSpPr>
          <p:spPr>
            <a:xfrm>
              <a:off x="6648069" y="325229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597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9" name="object 2969"/>
            <p:cNvSpPr/>
            <p:nvPr/>
          </p:nvSpPr>
          <p:spPr>
            <a:xfrm>
              <a:off x="6648068" y="325159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0" name="object 2970"/>
            <p:cNvSpPr/>
            <p:nvPr/>
          </p:nvSpPr>
          <p:spPr>
            <a:xfrm>
              <a:off x="6648068" y="325091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1" name="object 2971"/>
            <p:cNvSpPr/>
            <p:nvPr/>
          </p:nvSpPr>
          <p:spPr>
            <a:xfrm>
              <a:off x="6648068" y="325022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2" name="object 2972"/>
            <p:cNvSpPr/>
            <p:nvPr/>
          </p:nvSpPr>
          <p:spPr>
            <a:xfrm>
              <a:off x="6648068" y="324955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3" name="object 2973"/>
            <p:cNvSpPr/>
            <p:nvPr/>
          </p:nvSpPr>
          <p:spPr>
            <a:xfrm>
              <a:off x="6648069" y="3248189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4" name="object 2974"/>
            <p:cNvSpPr/>
            <p:nvPr/>
          </p:nvSpPr>
          <p:spPr>
            <a:xfrm>
              <a:off x="6648068" y="324750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5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5" name="object 2975"/>
            <p:cNvSpPr/>
            <p:nvPr/>
          </p:nvSpPr>
          <p:spPr>
            <a:xfrm>
              <a:off x="6648068" y="324682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7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6" name="object 2976"/>
            <p:cNvSpPr/>
            <p:nvPr/>
          </p:nvSpPr>
          <p:spPr>
            <a:xfrm>
              <a:off x="6648068" y="324613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1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7" name="object 2977"/>
            <p:cNvSpPr/>
            <p:nvPr/>
          </p:nvSpPr>
          <p:spPr>
            <a:xfrm>
              <a:off x="6648068" y="324545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7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8" name="object 2978"/>
            <p:cNvSpPr/>
            <p:nvPr/>
          </p:nvSpPr>
          <p:spPr>
            <a:xfrm>
              <a:off x="6648068" y="324476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1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9" name="object 2979"/>
            <p:cNvSpPr/>
            <p:nvPr/>
          </p:nvSpPr>
          <p:spPr>
            <a:xfrm>
              <a:off x="6648068" y="324408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7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0" name="object 2980"/>
            <p:cNvSpPr/>
            <p:nvPr/>
          </p:nvSpPr>
          <p:spPr>
            <a:xfrm>
              <a:off x="6648069" y="324272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299" y="0"/>
                  </a:moveTo>
                  <a:lnTo>
                    <a:pt x="0" y="3238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1" name="object 2981"/>
            <p:cNvSpPr/>
            <p:nvPr/>
          </p:nvSpPr>
          <p:spPr>
            <a:xfrm>
              <a:off x="6648069" y="3241370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597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2" name="object 2982"/>
            <p:cNvSpPr/>
            <p:nvPr/>
          </p:nvSpPr>
          <p:spPr>
            <a:xfrm>
              <a:off x="6648068" y="324068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7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3" name="object 2983"/>
            <p:cNvSpPr/>
            <p:nvPr/>
          </p:nvSpPr>
          <p:spPr>
            <a:xfrm>
              <a:off x="6648068" y="323999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2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4" name="object 2984"/>
            <p:cNvSpPr/>
            <p:nvPr/>
          </p:nvSpPr>
          <p:spPr>
            <a:xfrm>
              <a:off x="6648068" y="323931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6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5" name="object 2985"/>
            <p:cNvSpPr/>
            <p:nvPr/>
          </p:nvSpPr>
          <p:spPr>
            <a:xfrm>
              <a:off x="6648068" y="323862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2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6" name="object 2986"/>
            <p:cNvSpPr/>
            <p:nvPr/>
          </p:nvSpPr>
          <p:spPr>
            <a:xfrm>
              <a:off x="6648068" y="323794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6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7" name="object 2987"/>
            <p:cNvSpPr/>
            <p:nvPr/>
          </p:nvSpPr>
          <p:spPr>
            <a:xfrm>
              <a:off x="6648068" y="323727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8" name="object 2988"/>
            <p:cNvSpPr/>
            <p:nvPr/>
          </p:nvSpPr>
          <p:spPr>
            <a:xfrm>
              <a:off x="6648068" y="323658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33"/>
                  </a:lnTo>
                  <a:lnTo>
                    <a:pt x="6299" y="688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9" name="object 2989"/>
            <p:cNvSpPr/>
            <p:nvPr/>
          </p:nvSpPr>
          <p:spPr>
            <a:xfrm>
              <a:off x="6648068" y="323590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18"/>
                  </a:lnTo>
                  <a:lnTo>
                    <a:pt x="6299" y="672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0" name="object 2990"/>
            <p:cNvSpPr/>
            <p:nvPr/>
          </p:nvSpPr>
          <p:spPr>
            <a:xfrm>
              <a:off x="6648069" y="3234550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1" name="object 2991"/>
            <p:cNvSpPr/>
            <p:nvPr/>
          </p:nvSpPr>
          <p:spPr>
            <a:xfrm>
              <a:off x="6648068" y="323385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2"/>
                  </a:lnTo>
                  <a:lnTo>
                    <a:pt x="6299" y="687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2" name="object 2992"/>
            <p:cNvSpPr/>
            <p:nvPr/>
          </p:nvSpPr>
          <p:spPr>
            <a:xfrm>
              <a:off x="6648069" y="323249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3" name="object 2993"/>
            <p:cNvSpPr/>
            <p:nvPr/>
          </p:nvSpPr>
          <p:spPr>
            <a:xfrm>
              <a:off x="6648068" y="323180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6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4" name="object 2994"/>
            <p:cNvSpPr/>
            <p:nvPr/>
          </p:nvSpPr>
          <p:spPr>
            <a:xfrm>
              <a:off x="6648069" y="323044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5" name="object 2995"/>
            <p:cNvSpPr/>
            <p:nvPr/>
          </p:nvSpPr>
          <p:spPr>
            <a:xfrm>
              <a:off x="6648068" y="322976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6" name="object 2996"/>
            <p:cNvSpPr/>
            <p:nvPr/>
          </p:nvSpPr>
          <p:spPr>
            <a:xfrm>
              <a:off x="6648069" y="3228403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22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7" name="object 2997"/>
            <p:cNvSpPr/>
            <p:nvPr/>
          </p:nvSpPr>
          <p:spPr>
            <a:xfrm>
              <a:off x="6648068" y="322771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8" name="object 2998"/>
            <p:cNvSpPr/>
            <p:nvPr/>
          </p:nvSpPr>
          <p:spPr>
            <a:xfrm>
              <a:off x="6648068" y="322703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9" name="object 2999"/>
            <p:cNvSpPr/>
            <p:nvPr/>
          </p:nvSpPr>
          <p:spPr>
            <a:xfrm>
              <a:off x="6648068" y="322634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3"/>
                  </a:lnTo>
                  <a:lnTo>
                    <a:pt x="6299" y="687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0" name="object 3000"/>
            <p:cNvSpPr/>
            <p:nvPr/>
          </p:nvSpPr>
          <p:spPr>
            <a:xfrm>
              <a:off x="6648068" y="322566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6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1" name="object 3001"/>
            <p:cNvSpPr/>
            <p:nvPr/>
          </p:nvSpPr>
          <p:spPr>
            <a:xfrm>
              <a:off x="6648068" y="322498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26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2" name="object 3002"/>
            <p:cNvSpPr/>
            <p:nvPr/>
          </p:nvSpPr>
          <p:spPr>
            <a:xfrm>
              <a:off x="6648068" y="322430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5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3" name="object 3003"/>
            <p:cNvSpPr/>
            <p:nvPr/>
          </p:nvSpPr>
          <p:spPr>
            <a:xfrm>
              <a:off x="6648068" y="322361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3"/>
                  </a:lnTo>
                  <a:lnTo>
                    <a:pt x="6299" y="687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4" name="object 3004"/>
            <p:cNvSpPr/>
            <p:nvPr/>
          </p:nvSpPr>
          <p:spPr>
            <a:xfrm>
              <a:off x="6648068" y="322293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5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5" name="object 3005"/>
            <p:cNvSpPr/>
            <p:nvPr/>
          </p:nvSpPr>
          <p:spPr>
            <a:xfrm>
              <a:off x="6648069" y="3221583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6" name="object 3006"/>
            <p:cNvSpPr/>
            <p:nvPr/>
          </p:nvSpPr>
          <p:spPr>
            <a:xfrm>
              <a:off x="6648068" y="322089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7" name="object 3007"/>
            <p:cNvSpPr/>
            <p:nvPr/>
          </p:nvSpPr>
          <p:spPr>
            <a:xfrm>
              <a:off x="6648068" y="322020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8" name="object 3008"/>
            <p:cNvSpPr/>
            <p:nvPr/>
          </p:nvSpPr>
          <p:spPr>
            <a:xfrm>
              <a:off x="6648069" y="321885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299" y="0"/>
                  </a:moveTo>
                  <a:lnTo>
                    <a:pt x="0" y="3238"/>
                  </a:lnTo>
                  <a:lnTo>
                    <a:pt x="0" y="3937"/>
                  </a:lnTo>
                  <a:lnTo>
                    <a:pt x="0" y="4597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9" name="object 3009"/>
            <p:cNvSpPr/>
            <p:nvPr/>
          </p:nvSpPr>
          <p:spPr>
            <a:xfrm>
              <a:off x="6648068" y="321816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5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0" name="object 3010"/>
            <p:cNvSpPr/>
            <p:nvPr/>
          </p:nvSpPr>
          <p:spPr>
            <a:xfrm>
              <a:off x="6648068" y="321747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3"/>
                  </a:lnTo>
                  <a:lnTo>
                    <a:pt x="6299" y="688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1" name="object 3011"/>
            <p:cNvSpPr/>
            <p:nvPr/>
          </p:nvSpPr>
          <p:spPr>
            <a:xfrm>
              <a:off x="6648069" y="321612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2" name="object 3012"/>
            <p:cNvSpPr/>
            <p:nvPr/>
          </p:nvSpPr>
          <p:spPr>
            <a:xfrm>
              <a:off x="6648068" y="321543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5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3" name="object 3013"/>
            <p:cNvSpPr/>
            <p:nvPr/>
          </p:nvSpPr>
          <p:spPr>
            <a:xfrm>
              <a:off x="6648068" y="321474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3"/>
                  </a:lnTo>
                  <a:lnTo>
                    <a:pt x="6299" y="688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4" name="object 3014"/>
            <p:cNvSpPr/>
            <p:nvPr/>
          </p:nvSpPr>
          <p:spPr>
            <a:xfrm>
              <a:off x="6648068" y="321407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18"/>
                  </a:lnTo>
                  <a:lnTo>
                    <a:pt x="6299" y="672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5" name="object 3015"/>
            <p:cNvSpPr/>
            <p:nvPr/>
          </p:nvSpPr>
          <p:spPr>
            <a:xfrm>
              <a:off x="6648068" y="321339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6" name="object 3016"/>
            <p:cNvSpPr/>
            <p:nvPr/>
          </p:nvSpPr>
          <p:spPr>
            <a:xfrm>
              <a:off x="6648068" y="321270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7" name="object 3017"/>
            <p:cNvSpPr/>
            <p:nvPr/>
          </p:nvSpPr>
          <p:spPr>
            <a:xfrm>
              <a:off x="6648068" y="321202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8" name="object 3018"/>
            <p:cNvSpPr/>
            <p:nvPr/>
          </p:nvSpPr>
          <p:spPr>
            <a:xfrm>
              <a:off x="6648068" y="321133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4"/>
                  </a:lnTo>
                  <a:lnTo>
                    <a:pt x="6299" y="688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9" name="object 3019"/>
            <p:cNvSpPr/>
            <p:nvPr/>
          </p:nvSpPr>
          <p:spPr>
            <a:xfrm>
              <a:off x="6648068" y="321065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5"/>
                  </a:lnTo>
                  <a:lnTo>
                    <a:pt x="6299" y="678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0" name="object 3020"/>
            <p:cNvSpPr/>
            <p:nvPr/>
          </p:nvSpPr>
          <p:spPr>
            <a:xfrm>
              <a:off x="6648068" y="320996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4"/>
                  </a:lnTo>
                  <a:lnTo>
                    <a:pt x="6299" y="688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1" name="object 3021"/>
            <p:cNvSpPr/>
            <p:nvPr/>
          </p:nvSpPr>
          <p:spPr>
            <a:xfrm>
              <a:off x="6648068" y="320929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4"/>
                  </a:lnTo>
                  <a:lnTo>
                    <a:pt x="6299" y="678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2" name="object 3022"/>
            <p:cNvSpPr/>
            <p:nvPr/>
          </p:nvSpPr>
          <p:spPr>
            <a:xfrm>
              <a:off x="6648068" y="320860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3"/>
                  </a:lnTo>
                  <a:lnTo>
                    <a:pt x="6299" y="688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3" name="object 3023"/>
            <p:cNvSpPr/>
            <p:nvPr/>
          </p:nvSpPr>
          <p:spPr>
            <a:xfrm>
              <a:off x="6648068" y="320793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19"/>
                  </a:lnTo>
                  <a:lnTo>
                    <a:pt x="6299" y="672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4" name="object 3024"/>
            <p:cNvSpPr/>
            <p:nvPr/>
          </p:nvSpPr>
          <p:spPr>
            <a:xfrm>
              <a:off x="6648068" y="320725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5" name="object 3025"/>
            <p:cNvSpPr/>
            <p:nvPr/>
          </p:nvSpPr>
          <p:spPr>
            <a:xfrm>
              <a:off x="6648068" y="320656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6" name="object 3026"/>
            <p:cNvSpPr/>
            <p:nvPr/>
          </p:nvSpPr>
          <p:spPr>
            <a:xfrm>
              <a:off x="6648068" y="320588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7" name="object 3027"/>
            <p:cNvSpPr/>
            <p:nvPr/>
          </p:nvSpPr>
          <p:spPr>
            <a:xfrm>
              <a:off x="6648068" y="320519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8" name="object 3028"/>
            <p:cNvSpPr/>
            <p:nvPr/>
          </p:nvSpPr>
          <p:spPr>
            <a:xfrm>
              <a:off x="6648068" y="320451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9" name="object 3029"/>
            <p:cNvSpPr/>
            <p:nvPr/>
          </p:nvSpPr>
          <p:spPr>
            <a:xfrm>
              <a:off x="6648068" y="320382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0" name="object 3030"/>
            <p:cNvSpPr/>
            <p:nvPr/>
          </p:nvSpPr>
          <p:spPr>
            <a:xfrm>
              <a:off x="6648069" y="3202469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80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1" name="object 3031"/>
            <p:cNvSpPr/>
            <p:nvPr/>
          </p:nvSpPr>
          <p:spPr>
            <a:xfrm>
              <a:off x="6648068" y="320178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4"/>
                  </a:lnTo>
                  <a:lnTo>
                    <a:pt x="6299" y="678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2" name="object 3032"/>
            <p:cNvSpPr/>
            <p:nvPr/>
          </p:nvSpPr>
          <p:spPr>
            <a:xfrm>
              <a:off x="6648068" y="320110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4"/>
                  </a:lnTo>
                  <a:lnTo>
                    <a:pt x="6299" y="689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3" name="object 3033"/>
            <p:cNvSpPr/>
            <p:nvPr/>
          </p:nvSpPr>
          <p:spPr>
            <a:xfrm>
              <a:off x="6648068" y="320042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4"/>
                  </a:lnTo>
                  <a:lnTo>
                    <a:pt x="6299" y="678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4" name="object 3034"/>
            <p:cNvSpPr/>
            <p:nvPr/>
          </p:nvSpPr>
          <p:spPr>
            <a:xfrm>
              <a:off x="6648068" y="319973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6"/>
                  </a:moveTo>
                  <a:lnTo>
                    <a:pt x="0" y="3934"/>
                  </a:lnTo>
                  <a:lnTo>
                    <a:pt x="6299" y="689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5" name="object 3035"/>
            <p:cNvSpPr/>
            <p:nvPr/>
          </p:nvSpPr>
          <p:spPr>
            <a:xfrm>
              <a:off x="6648068" y="319905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4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6" name="object 3036"/>
            <p:cNvSpPr/>
            <p:nvPr/>
          </p:nvSpPr>
          <p:spPr>
            <a:xfrm>
              <a:off x="6648068" y="319837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7" name="object 3037"/>
            <p:cNvSpPr/>
            <p:nvPr/>
          </p:nvSpPr>
          <p:spPr>
            <a:xfrm>
              <a:off x="6648068" y="319768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4">
                  <a:moveTo>
                    <a:pt x="0" y="3245"/>
                  </a:moveTo>
                  <a:lnTo>
                    <a:pt x="0" y="3935"/>
                  </a:lnTo>
                  <a:lnTo>
                    <a:pt x="6299" y="689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8" name="object 3038"/>
            <p:cNvSpPr/>
            <p:nvPr/>
          </p:nvSpPr>
          <p:spPr>
            <a:xfrm>
              <a:off x="6648068" y="3197138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0" y="3123"/>
                  </a:moveTo>
                  <a:lnTo>
                    <a:pt x="0" y="3795"/>
                  </a:lnTo>
                  <a:lnTo>
                    <a:pt x="6063" y="671"/>
                  </a:lnTo>
                  <a:lnTo>
                    <a:pt x="6063" y="0"/>
                  </a:lnTo>
                  <a:lnTo>
                    <a:pt x="0" y="3123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9" name="object 3039"/>
            <p:cNvSpPr/>
            <p:nvPr/>
          </p:nvSpPr>
          <p:spPr>
            <a:xfrm>
              <a:off x="6648068" y="3196673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0" y="2898"/>
                  </a:moveTo>
                  <a:lnTo>
                    <a:pt x="0" y="3588"/>
                  </a:lnTo>
                  <a:lnTo>
                    <a:pt x="6063" y="465"/>
                  </a:lnTo>
                  <a:lnTo>
                    <a:pt x="5626" y="0"/>
                  </a:lnTo>
                  <a:lnTo>
                    <a:pt x="0" y="2898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0" name="object 3040"/>
            <p:cNvSpPr/>
            <p:nvPr/>
          </p:nvSpPr>
          <p:spPr>
            <a:xfrm>
              <a:off x="6648068" y="319621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0" y="2678"/>
                  </a:moveTo>
                  <a:lnTo>
                    <a:pt x="0" y="3355"/>
                  </a:lnTo>
                  <a:lnTo>
                    <a:pt x="5198" y="677"/>
                  </a:lnTo>
                  <a:lnTo>
                    <a:pt x="5198" y="0"/>
                  </a:lnTo>
                  <a:lnTo>
                    <a:pt x="0" y="2678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1" name="object 3041"/>
            <p:cNvSpPr/>
            <p:nvPr/>
          </p:nvSpPr>
          <p:spPr>
            <a:xfrm>
              <a:off x="6648068" y="3195751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0" y="2454"/>
                  </a:moveTo>
                  <a:lnTo>
                    <a:pt x="0" y="3143"/>
                  </a:lnTo>
                  <a:lnTo>
                    <a:pt x="4762" y="689"/>
                  </a:lnTo>
                  <a:lnTo>
                    <a:pt x="4762" y="0"/>
                  </a:lnTo>
                  <a:lnTo>
                    <a:pt x="0" y="2454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2" name="object 3042"/>
            <p:cNvSpPr/>
            <p:nvPr/>
          </p:nvSpPr>
          <p:spPr>
            <a:xfrm>
              <a:off x="6648068" y="3195294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0" y="2232"/>
                  </a:moveTo>
                  <a:lnTo>
                    <a:pt x="0" y="2911"/>
                  </a:lnTo>
                  <a:lnTo>
                    <a:pt x="4334" y="677"/>
                  </a:lnTo>
                  <a:lnTo>
                    <a:pt x="4334" y="0"/>
                  </a:lnTo>
                  <a:lnTo>
                    <a:pt x="0" y="2232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3" name="object 3043"/>
            <p:cNvSpPr/>
            <p:nvPr/>
          </p:nvSpPr>
          <p:spPr>
            <a:xfrm>
              <a:off x="6648068" y="3194829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0" y="2008"/>
                  </a:moveTo>
                  <a:lnTo>
                    <a:pt x="0" y="2697"/>
                  </a:lnTo>
                  <a:lnTo>
                    <a:pt x="3898" y="689"/>
                  </a:lnTo>
                  <a:lnTo>
                    <a:pt x="3898" y="0"/>
                  </a:lnTo>
                  <a:lnTo>
                    <a:pt x="0" y="2008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4" name="object 3044"/>
            <p:cNvSpPr/>
            <p:nvPr/>
          </p:nvSpPr>
          <p:spPr>
            <a:xfrm>
              <a:off x="6648068" y="3194372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09" h="2539">
                  <a:moveTo>
                    <a:pt x="0" y="1787"/>
                  </a:moveTo>
                  <a:lnTo>
                    <a:pt x="0" y="2466"/>
                  </a:lnTo>
                  <a:lnTo>
                    <a:pt x="3469" y="677"/>
                  </a:lnTo>
                  <a:lnTo>
                    <a:pt x="3469" y="0"/>
                  </a:lnTo>
                  <a:lnTo>
                    <a:pt x="0" y="178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5" name="object 3045"/>
            <p:cNvSpPr/>
            <p:nvPr/>
          </p:nvSpPr>
          <p:spPr>
            <a:xfrm>
              <a:off x="6648068" y="3193907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1563"/>
                  </a:moveTo>
                  <a:lnTo>
                    <a:pt x="0" y="2252"/>
                  </a:lnTo>
                  <a:lnTo>
                    <a:pt x="3033" y="689"/>
                  </a:lnTo>
                  <a:lnTo>
                    <a:pt x="3033" y="0"/>
                  </a:lnTo>
                  <a:lnTo>
                    <a:pt x="0" y="1563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6" name="object 3046"/>
            <p:cNvSpPr/>
            <p:nvPr/>
          </p:nvSpPr>
          <p:spPr>
            <a:xfrm>
              <a:off x="6648068" y="3193454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1344"/>
                  </a:moveTo>
                  <a:lnTo>
                    <a:pt x="0" y="2016"/>
                  </a:lnTo>
                  <a:lnTo>
                    <a:pt x="2609" y="671"/>
                  </a:lnTo>
                  <a:lnTo>
                    <a:pt x="2609" y="0"/>
                  </a:lnTo>
                  <a:lnTo>
                    <a:pt x="0" y="1344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7" name="object 3047"/>
            <p:cNvSpPr/>
            <p:nvPr/>
          </p:nvSpPr>
          <p:spPr>
            <a:xfrm>
              <a:off x="6648068" y="3192997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40" h="1905">
                  <a:moveTo>
                    <a:pt x="0" y="1123"/>
                  </a:moveTo>
                  <a:lnTo>
                    <a:pt x="0" y="1800"/>
                  </a:lnTo>
                  <a:lnTo>
                    <a:pt x="2180" y="677"/>
                  </a:lnTo>
                  <a:lnTo>
                    <a:pt x="2180" y="0"/>
                  </a:lnTo>
                  <a:lnTo>
                    <a:pt x="0" y="1123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8" name="object 3048"/>
            <p:cNvSpPr/>
            <p:nvPr/>
          </p:nvSpPr>
          <p:spPr>
            <a:xfrm>
              <a:off x="6648068" y="3192532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0" y="898"/>
                  </a:moveTo>
                  <a:lnTo>
                    <a:pt x="0" y="1588"/>
                  </a:lnTo>
                  <a:lnTo>
                    <a:pt x="1744" y="690"/>
                  </a:lnTo>
                  <a:lnTo>
                    <a:pt x="1744" y="0"/>
                  </a:lnTo>
                  <a:lnTo>
                    <a:pt x="0" y="89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9" name="object 3049"/>
            <p:cNvSpPr/>
            <p:nvPr/>
          </p:nvSpPr>
          <p:spPr>
            <a:xfrm>
              <a:off x="6648068" y="319207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5">
                  <a:moveTo>
                    <a:pt x="1316" y="0"/>
                  </a:moveTo>
                  <a:lnTo>
                    <a:pt x="1744" y="456"/>
                  </a:lnTo>
                  <a:lnTo>
                    <a:pt x="0" y="1355"/>
                  </a:lnTo>
                  <a:lnTo>
                    <a:pt x="0" y="678"/>
                  </a:lnTo>
                  <a:lnTo>
                    <a:pt x="1316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0" name="object 3050"/>
            <p:cNvSpPr/>
            <p:nvPr/>
          </p:nvSpPr>
          <p:spPr>
            <a:xfrm>
              <a:off x="6648068" y="319161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880" y="0"/>
                  </a:moveTo>
                  <a:lnTo>
                    <a:pt x="1316" y="464"/>
                  </a:lnTo>
                  <a:lnTo>
                    <a:pt x="0" y="1143"/>
                  </a:lnTo>
                  <a:lnTo>
                    <a:pt x="0" y="453"/>
                  </a:lnTo>
                  <a:lnTo>
                    <a:pt x="88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1" name="object 3051"/>
            <p:cNvSpPr/>
            <p:nvPr/>
          </p:nvSpPr>
          <p:spPr>
            <a:xfrm>
              <a:off x="6648068" y="319115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451" y="0"/>
                  </a:moveTo>
                  <a:lnTo>
                    <a:pt x="880" y="457"/>
                  </a:lnTo>
                  <a:lnTo>
                    <a:pt x="0" y="911"/>
                  </a:lnTo>
                  <a:lnTo>
                    <a:pt x="0" y="232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2" name="object 3052"/>
            <p:cNvSpPr/>
            <p:nvPr/>
          </p:nvSpPr>
          <p:spPr>
            <a:xfrm>
              <a:off x="6648068" y="3190671"/>
              <a:ext cx="6350" cy="165100"/>
            </a:xfrm>
            <a:custGeom>
              <a:avLst/>
              <a:gdLst/>
              <a:ahLst/>
              <a:cxnLst/>
              <a:rect l="l" t="t" r="r" b="b"/>
              <a:pathLst>
                <a:path w="6350" h="165100">
                  <a:moveTo>
                    <a:pt x="6299" y="6718"/>
                  </a:moveTo>
                  <a:lnTo>
                    <a:pt x="0" y="0"/>
                  </a:lnTo>
                  <a:lnTo>
                    <a:pt x="0" y="164566"/>
                  </a:lnTo>
                  <a:lnTo>
                    <a:pt x="6299" y="157848"/>
                  </a:lnTo>
                  <a:lnTo>
                    <a:pt x="6299" y="67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53" name="object 3053"/>
          <p:cNvGrpSpPr/>
          <p:nvPr/>
        </p:nvGrpSpPr>
        <p:grpSpPr>
          <a:xfrm>
            <a:off x="6642671" y="5468683"/>
            <a:ext cx="17145" cy="175895"/>
            <a:chOff x="6642671" y="5468683"/>
            <a:chExt cx="17145" cy="175895"/>
          </a:xfrm>
        </p:grpSpPr>
        <p:sp>
          <p:nvSpPr>
            <p:cNvPr id="3054" name="object 3054"/>
            <p:cNvSpPr/>
            <p:nvPr/>
          </p:nvSpPr>
          <p:spPr>
            <a:xfrm>
              <a:off x="6648068" y="563713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733"/>
                  </a:moveTo>
                  <a:lnTo>
                    <a:pt x="0" y="1405"/>
                  </a:lnTo>
                  <a:lnTo>
                    <a:pt x="1422" y="0"/>
                  </a:lnTo>
                  <a:lnTo>
                    <a:pt x="0" y="73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5" name="object 3055"/>
            <p:cNvSpPr/>
            <p:nvPr/>
          </p:nvSpPr>
          <p:spPr>
            <a:xfrm>
              <a:off x="6648068" y="5635821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1365"/>
                  </a:moveTo>
                  <a:lnTo>
                    <a:pt x="0" y="2041"/>
                  </a:lnTo>
                  <a:lnTo>
                    <a:pt x="1422" y="1308"/>
                  </a:lnTo>
                  <a:lnTo>
                    <a:pt x="2649" y="0"/>
                  </a:lnTo>
                  <a:lnTo>
                    <a:pt x="0" y="1365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6" name="object 3056"/>
            <p:cNvSpPr/>
            <p:nvPr/>
          </p:nvSpPr>
          <p:spPr>
            <a:xfrm>
              <a:off x="6648068" y="5634507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0" y="2000"/>
                  </a:moveTo>
                  <a:lnTo>
                    <a:pt x="0" y="2679"/>
                  </a:lnTo>
                  <a:lnTo>
                    <a:pt x="2649" y="1314"/>
                  </a:lnTo>
                  <a:lnTo>
                    <a:pt x="3881" y="0"/>
                  </a:lnTo>
                  <a:lnTo>
                    <a:pt x="0" y="200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7" name="object 3057"/>
            <p:cNvSpPr/>
            <p:nvPr/>
          </p:nvSpPr>
          <p:spPr>
            <a:xfrm>
              <a:off x="6648068" y="5633176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0" y="2643"/>
                  </a:moveTo>
                  <a:lnTo>
                    <a:pt x="0" y="3331"/>
                  </a:lnTo>
                  <a:lnTo>
                    <a:pt x="3881" y="1331"/>
                  </a:lnTo>
                  <a:lnTo>
                    <a:pt x="5130" y="0"/>
                  </a:lnTo>
                  <a:lnTo>
                    <a:pt x="0" y="2643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8" name="object 3058"/>
            <p:cNvSpPr/>
            <p:nvPr/>
          </p:nvSpPr>
          <p:spPr>
            <a:xfrm>
              <a:off x="6648068" y="563190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39"/>
                  </a:moveTo>
                  <a:lnTo>
                    <a:pt x="0" y="3917"/>
                  </a:lnTo>
                  <a:lnTo>
                    <a:pt x="5130" y="1274"/>
                  </a:lnTo>
                  <a:lnTo>
                    <a:pt x="6284" y="0"/>
                  </a:lnTo>
                  <a:lnTo>
                    <a:pt x="0" y="3239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9" name="object 3059"/>
            <p:cNvSpPr/>
            <p:nvPr/>
          </p:nvSpPr>
          <p:spPr>
            <a:xfrm>
              <a:off x="6648068" y="563121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38"/>
                  </a:moveTo>
                  <a:lnTo>
                    <a:pt x="0" y="3926"/>
                  </a:lnTo>
                  <a:lnTo>
                    <a:pt x="6284" y="687"/>
                  </a:lnTo>
                  <a:lnTo>
                    <a:pt x="6284" y="0"/>
                  </a:lnTo>
                  <a:lnTo>
                    <a:pt x="0" y="323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0" name="object 3060"/>
            <p:cNvSpPr/>
            <p:nvPr/>
          </p:nvSpPr>
          <p:spPr>
            <a:xfrm>
              <a:off x="6648068" y="563052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1" name="object 3061"/>
            <p:cNvSpPr/>
            <p:nvPr/>
          </p:nvSpPr>
          <p:spPr>
            <a:xfrm>
              <a:off x="6648068" y="562984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0"/>
                  </a:lnTo>
                  <a:lnTo>
                    <a:pt x="6299" y="68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2" name="object 3062"/>
            <p:cNvSpPr/>
            <p:nvPr/>
          </p:nvSpPr>
          <p:spPr>
            <a:xfrm>
              <a:off x="6648068" y="562916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3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3" name="object 3063"/>
            <p:cNvSpPr/>
            <p:nvPr/>
          </p:nvSpPr>
          <p:spPr>
            <a:xfrm>
              <a:off x="6648068" y="562847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4"/>
                  </a:lnTo>
                  <a:lnTo>
                    <a:pt x="6299" y="688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4" name="object 3064"/>
            <p:cNvSpPr/>
            <p:nvPr/>
          </p:nvSpPr>
          <p:spPr>
            <a:xfrm>
              <a:off x="6648068" y="562780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5" name="object 3065"/>
            <p:cNvSpPr/>
            <p:nvPr/>
          </p:nvSpPr>
          <p:spPr>
            <a:xfrm>
              <a:off x="6648068" y="562711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6" name="object 3066"/>
            <p:cNvSpPr/>
            <p:nvPr/>
          </p:nvSpPr>
          <p:spPr>
            <a:xfrm>
              <a:off x="6648068" y="562643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7" name="object 3067"/>
            <p:cNvSpPr/>
            <p:nvPr/>
          </p:nvSpPr>
          <p:spPr>
            <a:xfrm>
              <a:off x="6648068" y="562575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5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8" name="object 3068"/>
            <p:cNvSpPr/>
            <p:nvPr/>
          </p:nvSpPr>
          <p:spPr>
            <a:xfrm>
              <a:off x="6648068" y="562506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3"/>
                  </a:lnTo>
                  <a:lnTo>
                    <a:pt x="6299" y="68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9" name="object 3069"/>
            <p:cNvSpPr/>
            <p:nvPr/>
          </p:nvSpPr>
          <p:spPr>
            <a:xfrm>
              <a:off x="6648068" y="562439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17"/>
                  </a:lnTo>
                  <a:lnTo>
                    <a:pt x="6299" y="672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0" name="object 3070"/>
            <p:cNvSpPr/>
            <p:nvPr/>
          </p:nvSpPr>
          <p:spPr>
            <a:xfrm>
              <a:off x="6648068" y="562370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1" name="object 3071"/>
            <p:cNvSpPr/>
            <p:nvPr/>
          </p:nvSpPr>
          <p:spPr>
            <a:xfrm>
              <a:off x="6648068" y="562302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1"/>
                  </a:lnTo>
                  <a:lnTo>
                    <a:pt x="6299" y="675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2" name="object 3072"/>
            <p:cNvSpPr/>
            <p:nvPr/>
          </p:nvSpPr>
          <p:spPr>
            <a:xfrm>
              <a:off x="6648068" y="562233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3" name="object 3073"/>
            <p:cNvSpPr/>
            <p:nvPr/>
          </p:nvSpPr>
          <p:spPr>
            <a:xfrm>
              <a:off x="6648069" y="562098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4" name="object 3074"/>
            <p:cNvSpPr/>
            <p:nvPr/>
          </p:nvSpPr>
          <p:spPr>
            <a:xfrm>
              <a:off x="6648068" y="562029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5" name="object 3075"/>
            <p:cNvSpPr/>
            <p:nvPr/>
          </p:nvSpPr>
          <p:spPr>
            <a:xfrm>
              <a:off x="6648068" y="561961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5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6" name="object 3076"/>
            <p:cNvSpPr/>
            <p:nvPr/>
          </p:nvSpPr>
          <p:spPr>
            <a:xfrm>
              <a:off x="6648068" y="561893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8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7" name="object 3077"/>
            <p:cNvSpPr/>
            <p:nvPr/>
          </p:nvSpPr>
          <p:spPr>
            <a:xfrm>
              <a:off x="6648068" y="561825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6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8" name="object 3078"/>
            <p:cNvSpPr/>
            <p:nvPr/>
          </p:nvSpPr>
          <p:spPr>
            <a:xfrm>
              <a:off x="6648068" y="561756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3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9" name="object 3079"/>
            <p:cNvSpPr/>
            <p:nvPr/>
          </p:nvSpPr>
          <p:spPr>
            <a:xfrm>
              <a:off x="6648068" y="561688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1"/>
                  </a:lnTo>
                  <a:lnTo>
                    <a:pt x="6299" y="675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0" name="object 3080"/>
            <p:cNvSpPr/>
            <p:nvPr/>
          </p:nvSpPr>
          <p:spPr>
            <a:xfrm>
              <a:off x="6648068" y="561619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1" name="object 3081"/>
            <p:cNvSpPr/>
            <p:nvPr/>
          </p:nvSpPr>
          <p:spPr>
            <a:xfrm>
              <a:off x="6648068" y="561552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2" name="object 3082"/>
            <p:cNvSpPr/>
            <p:nvPr/>
          </p:nvSpPr>
          <p:spPr>
            <a:xfrm>
              <a:off x="6648068" y="561483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3" name="object 3083"/>
            <p:cNvSpPr/>
            <p:nvPr/>
          </p:nvSpPr>
          <p:spPr>
            <a:xfrm>
              <a:off x="6648068" y="561415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4" name="object 3084"/>
            <p:cNvSpPr/>
            <p:nvPr/>
          </p:nvSpPr>
          <p:spPr>
            <a:xfrm>
              <a:off x="6648068" y="561346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5" name="object 3085"/>
            <p:cNvSpPr/>
            <p:nvPr/>
          </p:nvSpPr>
          <p:spPr>
            <a:xfrm>
              <a:off x="6648068" y="561279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18"/>
                  </a:lnTo>
                  <a:lnTo>
                    <a:pt x="6299" y="672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6" name="object 3086"/>
            <p:cNvSpPr/>
            <p:nvPr/>
          </p:nvSpPr>
          <p:spPr>
            <a:xfrm>
              <a:off x="6648068" y="561210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6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7" name="object 3087"/>
            <p:cNvSpPr/>
            <p:nvPr/>
          </p:nvSpPr>
          <p:spPr>
            <a:xfrm>
              <a:off x="6648068" y="561142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1"/>
                  </a:lnTo>
                  <a:lnTo>
                    <a:pt x="6299" y="68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8" name="object 3088"/>
            <p:cNvSpPr/>
            <p:nvPr/>
          </p:nvSpPr>
          <p:spPr>
            <a:xfrm>
              <a:off x="6648068" y="561074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6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9" name="object 3089"/>
            <p:cNvSpPr/>
            <p:nvPr/>
          </p:nvSpPr>
          <p:spPr>
            <a:xfrm>
              <a:off x="6648068" y="561005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2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0" name="object 3090"/>
            <p:cNvSpPr/>
            <p:nvPr/>
          </p:nvSpPr>
          <p:spPr>
            <a:xfrm>
              <a:off x="6648068" y="560937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1" name="object 3091"/>
            <p:cNvSpPr/>
            <p:nvPr/>
          </p:nvSpPr>
          <p:spPr>
            <a:xfrm>
              <a:off x="6648068" y="560868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2" name="object 3092"/>
            <p:cNvSpPr/>
            <p:nvPr/>
          </p:nvSpPr>
          <p:spPr>
            <a:xfrm>
              <a:off x="6648069" y="5607329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3" name="object 3093"/>
            <p:cNvSpPr/>
            <p:nvPr/>
          </p:nvSpPr>
          <p:spPr>
            <a:xfrm>
              <a:off x="6648068" y="560664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3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4" name="object 3094"/>
            <p:cNvSpPr/>
            <p:nvPr/>
          </p:nvSpPr>
          <p:spPr>
            <a:xfrm>
              <a:off x="6648068" y="560597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5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5" name="object 3095"/>
            <p:cNvSpPr/>
            <p:nvPr/>
          </p:nvSpPr>
          <p:spPr>
            <a:xfrm>
              <a:off x="6648069" y="560461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6" name="object 3096"/>
            <p:cNvSpPr/>
            <p:nvPr/>
          </p:nvSpPr>
          <p:spPr>
            <a:xfrm>
              <a:off x="6648068" y="560391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2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7" name="object 3097"/>
            <p:cNvSpPr/>
            <p:nvPr/>
          </p:nvSpPr>
          <p:spPr>
            <a:xfrm>
              <a:off x="6648068" y="560323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8" name="object 3098"/>
            <p:cNvSpPr/>
            <p:nvPr/>
          </p:nvSpPr>
          <p:spPr>
            <a:xfrm>
              <a:off x="6648069" y="560188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9" name="object 3099"/>
            <p:cNvSpPr/>
            <p:nvPr/>
          </p:nvSpPr>
          <p:spPr>
            <a:xfrm>
              <a:off x="6648068" y="560118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0" name="object 3100"/>
            <p:cNvSpPr/>
            <p:nvPr/>
          </p:nvSpPr>
          <p:spPr>
            <a:xfrm>
              <a:off x="6648068" y="560051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0"/>
                  </a:lnTo>
                  <a:lnTo>
                    <a:pt x="6299" y="675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1" name="object 3101"/>
            <p:cNvSpPr/>
            <p:nvPr/>
          </p:nvSpPr>
          <p:spPr>
            <a:xfrm>
              <a:off x="6648068" y="559982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2" name="object 3102"/>
            <p:cNvSpPr/>
            <p:nvPr/>
          </p:nvSpPr>
          <p:spPr>
            <a:xfrm>
              <a:off x="6648068" y="559914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3" name="object 3103"/>
            <p:cNvSpPr/>
            <p:nvPr/>
          </p:nvSpPr>
          <p:spPr>
            <a:xfrm>
              <a:off x="6648068" y="559846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7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4" name="object 3104"/>
            <p:cNvSpPr/>
            <p:nvPr/>
          </p:nvSpPr>
          <p:spPr>
            <a:xfrm>
              <a:off x="6648068" y="559777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1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5" name="object 3105"/>
            <p:cNvSpPr/>
            <p:nvPr/>
          </p:nvSpPr>
          <p:spPr>
            <a:xfrm>
              <a:off x="6648068" y="559709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7"/>
                  </a:lnTo>
                  <a:lnTo>
                    <a:pt x="6299" y="682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6" name="object 3106"/>
            <p:cNvSpPr/>
            <p:nvPr/>
          </p:nvSpPr>
          <p:spPr>
            <a:xfrm>
              <a:off x="6648068" y="559641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7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7" name="object 3107"/>
            <p:cNvSpPr/>
            <p:nvPr/>
          </p:nvSpPr>
          <p:spPr>
            <a:xfrm>
              <a:off x="6648069" y="559504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22"/>
                  </a:lnTo>
                  <a:lnTo>
                    <a:pt x="6299" y="1371"/>
                  </a:lnTo>
                  <a:lnTo>
                    <a:pt x="6299" y="698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8" name="object 3108"/>
            <p:cNvSpPr/>
            <p:nvPr/>
          </p:nvSpPr>
          <p:spPr>
            <a:xfrm>
              <a:off x="6648068" y="559437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9" name="object 3109"/>
            <p:cNvSpPr/>
            <p:nvPr/>
          </p:nvSpPr>
          <p:spPr>
            <a:xfrm>
              <a:off x="6648069" y="5593003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22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0" name="object 3110"/>
            <p:cNvSpPr/>
            <p:nvPr/>
          </p:nvSpPr>
          <p:spPr>
            <a:xfrm>
              <a:off x="6648068" y="559231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1" name="object 3111"/>
            <p:cNvSpPr/>
            <p:nvPr/>
          </p:nvSpPr>
          <p:spPr>
            <a:xfrm>
              <a:off x="6648069" y="5590959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2" name="object 3112"/>
            <p:cNvSpPr/>
            <p:nvPr/>
          </p:nvSpPr>
          <p:spPr>
            <a:xfrm>
              <a:off x="6648068" y="559027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1"/>
                  </a:lnTo>
                  <a:lnTo>
                    <a:pt x="6299" y="68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3" name="object 3113"/>
            <p:cNvSpPr/>
            <p:nvPr/>
          </p:nvSpPr>
          <p:spPr>
            <a:xfrm>
              <a:off x="6648069" y="558891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4" name="object 3114"/>
            <p:cNvSpPr/>
            <p:nvPr/>
          </p:nvSpPr>
          <p:spPr>
            <a:xfrm>
              <a:off x="6648068" y="558823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5" name="object 3115"/>
            <p:cNvSpPr/>
            <p:nvPr/>
          </p:nvSpPr>
          <p:spPr>
            <a:xfrm>
              <a:off x="6648068" y="558754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6" name="object 3116"/>
            <p:cNvSpPr/>
            <p:nvPr/>
          </p:nvSpPr>
          <p:spPr>
            <a:xfrm>
              <a:off x="6648068" y="558686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7" name="object 3117"/>
            <p:cNvSpPr/>
            <p:nvPr/>
          </p:nvSpPr>
          <p:spPr>
            <a:xfrm>
              <a:off x="6648068" y="558617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8" name="object 3118"/>
            <p:cNvSpPr/>
            <p:nvPr/>
          </p:nvSpPr>
          <p:spPr>
            <a:xfrm>
              <a:off x="6648068" y="558549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18"/>
                  </a:lnTo>
                  <a:lnTo>
                    <a:pt x="6299" y="673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9" name="object 3119"/>
            <p:cNvSpPr/>
            <p:nvPr/>
          </p:nvSpPr>
          <p:spPr>
            <a:xfrm>
              <a:off x="6648068" y="558481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8"/>
                  </a:lnTo>
                  <a:lnTo>
                    <a:pt x="6299" y="682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0" name="object 3120"/>
            <p:cNvSpPr/>
            <p:nvPr/>
          </p:nvSpPr>
          <p:spPr>
            <a:xfrm>
              <a:off x="6648068" y="558413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1"/>
                  </a:lnTo>
                  <a:lnTo>
                    <a:pt x="6299" y="68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1" name="object 3121"/>
            <p:cNvSpPr/>
            <p:nvPr/>
          </p:nvSpPr>
          <p:spPr>
            <a:xfrm>
              <a:off x="6648068" y="558345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5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2" name="object 3122"/>
            <p:cNvSpPr/>
            <p:nvPr/>
          </p:nvSpPr>
          <p:spPr>
            <a:xfrm>
              <a:off x="6648069" y="5582094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3" name="object 3123"/>
            <p:cNvSpPr/>
            <p:nvPr/>
          </p:nvSpPr>
          <p:spPr>
            <a:xfrm>
              <a:off x="6648069" y="558072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22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4" name="object 3124"/>
            <p:cNvSpPr/>
            <p:nvPr/>
          </p:nvSpPr>
          <p:spPr>
            <a:xfrm>
              <a:off x="6648068" y="558003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1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5" name="object 3125"/>
            <p:cNvSpPr/>
            <p:nvPr/>
          </p:nvSpPr>
          <p:spPr>
            <a:xfrm>
              <a:off x="6648068" y="557935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3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6" name="object 3126"/>
            <p:cNvSpPr/>
            <p:nvPr/>
          </p:nvSpPr>
          <p:spPr>
            <a:xfrm>
              <a:off x="6648068" y="557866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7" name="object 3127"/>
            <p:cNvSpPr/>
            <p:nvPr/>
          </p:nvSpPr>
          <p:spPr>
            <a:xfrm>
              <a:off x="6648068" y="557799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0"/>
                  </a:lnTo>
                  <a:lnTo>
                    <a:pt x="6299" y="67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8" name="object 3128"/>
            <p:cNvSpPr/>
            <p:nvPr/>
          </p:nvSpPr>
          <p:spPr>
            <a:xfrm>
              <a:off x="6648068" y="557731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8"/>
                  </a:lnTo>
                  <a:lnTo>
                    <a:pt x="6299" y="683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9" name="object 3129"/>
            <p:cNvSpPr/>
            <p:nvPr/>
          </p:nvSpPr>
          <p:spPr>
            <a:xfrm>
              <a:off x="6648068" y="557662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0"/>
                  </a:lnTo>
                  <a:lnTo>
                    <a:pt x="6299" y="68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0" name="object 3130"/>
            <p:cNvSpPr/>
            <p:nvPr/>
          </p:nvSpPr>
          <p:spPr>
            <a:xfrm>
              <a:off x="6648069" y="557526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22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1" name="object 3131"/>
            <p:cNvSpPr/>
            <p:nvPr/>
          </p:nvSpPr>
          <p:spPr>
            <a:xfrm>
              <a:off x="6648068" y="557458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2" name="object 3132"/>
            <p:cNvSpPr/>
            <p:nvPr/>
          </p:nvSpPr>
          <p:spPr>
            <a:xfrm>
              <a:off x="6648068" y="557389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2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3" name="object 3133"/>
            <p:cNvSpPr/>
            <p:nvPr/>
          </p:nvSpPr>
          <p:spPr>
            <a:xfrm>
              <a:off x="6648068" y="557321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3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4" name="object 3134"/>
            <p:cNvSpPr/>
            <p:nvPr/>
          </p:nvSpPr>
          <p:spPr>
            <a:xfrm>
              <a:off x="6648068" y="557253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2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5" name="object 3135"/>
            <p:cNvSpPr/>
            <p:nvPr/>
          </p:nvSpPr>
          <p:spPr>
            <a:xfrm>
              <a:off x="6648069" y="557117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6" name="object 3136"/>
            <p:cNvSpPr/>
            <p:nvPr/>
          </p:nvSpPr>
          <p:spPr>
            <a:xfrm>
              <a:off x="6648068" y="557048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7" name="object 3137"/>
            <p:cNvSpPr/>
            <p:nvPr/>
          </p:nvSpPr>
          <p:spPr>
            <a:xfrm>
              <a:off x="6648068" y="556980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9"/>
                  </a:lnTo>
                  <a:lnTo>
                    <a:pt x="6299" y="683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8" name="object 3138"/>
            <p:cNvSpPr/>
            <p:nvPr/>
          </p:nvSpPr>
          <p:spPr>
            <a:xfrm>
              <a:off x="6648068" y="556911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9"/>
                  </a:lnTo>
                  <a:lnTo>
                    <a:pt x="6299" y="683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9" name="object 3139"/>
            <p:cNvSpPr/>
            <p:nvPr/>
          </p:nvSpPr>
          <p:spPr>
            <a:xfrm>
              <a:off x="6648068" y="556844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19"/>
                  </a:lnTo>
                  <a:lnTo>
                    <a:pt x="6299" y="67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0" name="object 3140"/>
            <p:cNvSpPr/>
            <p:nvPr/>
          </p:nvSpPr>
          <p:spPr>
            <a:xfrm>
              <a:off x="6648069" y="5567083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1" name="object 3141"/>
            <p:cNvSpPr/>
            <p:nvPr/>
          </p:nvSpPr>
          <p:spPr>
            <a:xfrm>
              <a:off x="6648068" y="556639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2" name="object 3142"/>
            <p:cNvSpPr/>
            <p:nvPr/>
          </p:nvSpPr>
          <p:spPr>
            <a:xfrm>
              <a:off x="6648068" y="556571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3" name="object 3143"/>
            <p:cNvSpPr/>
            <p:nvPr/>
          </p:nvSpPr>
          <p:spPr>
            <a:xfrm>
              <a:off x="6648068" y="556502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4" name="object 3144"/>
            <p:cNvSpPr/>
            <p:nvPr/>
          </p:nvSpPr>
          <p:spPr>
            <a:xfrm>
              <a:off x="6648069" y="5563666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5" name="object 3145"/>
            <p:cNvSpPr/>
            <p:nvPr/>
          </p:nvSpPr>
          <p:spPr>
            <a:xfrm>
              <a:off x="6648068" y="556298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6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6" name="object 3146"/>
            <p:cNvSpPr/>
            <p:nvPr/>
          </p:nvSpPr>
          <p:spPr>
            <a:xfrm>
              <a:off x="6648068" y="556229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0"/>
                  </a:lnTo>
                  <a:lnTo>
                    <a:pt x="6299" y="684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7" name="object 3147"/>
            <p:cNvSpPr/>
            <p:nvPr/>
          </p:nvSpPr>
          <p:spPr>
            <a:xfrm>
              <a:off x="6648068" y="556161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6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8" name="object 3148"/>
            <p:cNvSpPr/>
            <p:nvPr/>
          </p:nvSpPr>
          <p:spPr>
            <a:xfrm>
              <a:off x="6648069" y="5560250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22"/>
                  </a:lnTo>
                  <a:lnTo>
                    <a:pt x="6299" y="1371"/>
                  </a:lnTo>
                  <a:lnTo>
                    <a:pt x="6299" y="698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9" name="object 3149"/>
            <p:cNvSpPr/>
            <p:nvPr/>
          </p:nvSpPr>
          <p:spPr>
            <a:xfrm>
              <a:off x="6648068" y="555957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0" name="object 3150"/>
            <p:cNvSpPr/>
            <p:nvPr/>
          </p:nvSpPr>
          <p:spPr>
            <a:xfrm>
              <a:off x="6648068" y="555888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1" name="object 3151"/>
            <p:cNvSpPr/>
            <p:nvPr/>
          </p:nvSpPr>
          <p:spPr>
            <a:xfrm>
              <a:off x="6648069" y="5557520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2" name="object 3152"/>
            <p:cNvSpPr/>
            <p:nvPr/>
          </p:nvSpPr>
          <p:spPr>
            <a:xfrm>
              <a:off x="6648069" y="555616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3" name="object 3153"/>
            <p:cNvSpPr/>
            <p:nvPr/>
          </p:nvSpPr>
          <p:spPr>
            <a:xfrm>
              <a:off x="6648069" y="555480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4" name="object 3154"/>
            <p:cNvSpPr/>
            <p:nvPr/>
          </p:nvSpPr>
          <p:spPr>
            <a:xfrm>
              <a:off x="6648069" y="5553430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5" name="object 3155"/>
            <p:cNvSpPr/>
            <p:nvPr/>
          </p:nvSpPr>
          <p:spPr>
            <a:xfrm>
              <a:off x="6648069" y="555207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597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6" name="object 3156"/>
            <p:cNvSpPr/>
            <p:nvPr/>
          </p:nvSpPr>
          <p:spPr>
            <a:xfrm>
              <a:off x="6648069" y="555071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7" name="object 3157"/>
            <p:cNvSpPr/>
            <p:nvPr/>
          </p:nvSpPr>
          <p:spPr>
            <a:xfrm>
              <a:off x="6648069" y="554934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8" name="object 3158"/>
            <p:cNvSpPr/>
            <p:nvPr/>
          </p:nvSpPr>
          <p:spPr>
            <a:xfrm>
              <a:off x="6648068" y="554864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2"/>
                  </a:lnTo>
                  <a:lnTo>
                    <a:pt x="6299" y="68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9" name="object 3159"/>
            <p:cNvSpPr/>
            <p:nvPr/>
          </p:nvSpPr>
          <p:spPr>
            <a:xfrm>
              <a:off x="6648068" y="554797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3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0" name="object 3160"/>
            <p:cNvSpPr/>
            <p:nvPr/>
          </p:nvSpPr>
          <p:spPr>
            <a:xfrm>
              <a:off x="6648069" y="5546610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1" name="object 3161"/>
            <p:cNvSpPr/>
            <p:nvPr/>
          </p:nvSpPr>
          <p:spPr>
            <a:xfrm>
              <a:off x="6648068" y="554592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0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2" name="object 3162"/>
            <p:cNvSpPr/>
            <p:nvPr/>
          </p:nvSpPr>
          <p:spPr>
            <a:xfrm>
              <a:off x="6648068" y="554524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8"/>
                  </a:lnTo>
                  <a:lnTo>
                    <a:pt x="6299" y="682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3" name="object 3163"/>
            <p:cNvSpPr/>
            <p:nvPr/>
          </p:nvSpPr>
          <p:spPr>
            <a:xfrm>
              <a:off x="6648068" y="554455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0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4" name="object 3164"/>
            <p:cNvSpPr/>
            <p:nvPr/>
          </p:nvSpPr>
          <p:spPr>
            <a:xfrm>
              <a:off x="6648069" y="5543207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597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5" name="object 3165"/>
            <p:cNvSpPr/>
            <p:nvPr/>
          </p:nvSpPr>
          <p:spPr>
            <a:xfrm>
              <a:off x="6648068" y="554250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6" name="object 3166"/>
            <p:cNvSpPr/>
            <p:nvPr/>
          </p:nvSpPr>
          <p:spPr>
            <a:xfrm>
              <a:off x="6648068" y="554183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3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7" name="object 3167"/>
            <p:cNvSpPr/>
            <p:nvPr/>
          </p:nvSpPr>
          <p:spPr>
            <a:xfrm>
              <a:off x="6648068" y="554114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1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8" name="object 3168"/>
            <p:cNvSpPr/>
            <p:nvPr/>
          </p:nvSpPr>
          <p:spPr>
            <a:xfrm>
              <a:off x="6648069" y="5539790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9" name="object 3169"/>
            <p:cNvSpPr/>
            <p:nvPr/>
          </p:nvSpPr>
          <p:spPr>
            <a:xfrm>
              <a:off x="6648068" y="553910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0" name="object 3170"/>
            <p:cNvSpPr/>
            <p:nvPr/>
          </p:nvSpPr>
          <p:spPr>
            <a:xfrm>
              <a:off x="6648068" y="553841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1"/>
                  </a:lnTo>
                  <a:lnTo>
                    <a:pt x="6299" y="685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1" name="object 3171"/>
            <p:cNvSpPr/>
            <p:nvPr/>
          </p:nvSpPr>
          <p:spPr>
            <a:xfrm>
              <a:off x="6648068" y="553773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7"/>
                  </a:lnTo>
                  <a:lnTo>
                    <a:pt x="6299" y="681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2" name="object 3172"/>
            <p:cNvSpPr/>
            <p:nvPr/>
          </p:nvSpPr>
          <p:spPr>
            <a:xfrm>
              <a:off x="6648068" y="553704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29"/>
                  </a:lnTo>
                  <a:lnTo>
                    <a:pt x="6299" y="683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3" name="object 3173"/>
            <p:cNvSpPr/>
            <p:nvPr/>
          </p:nvSpPr>
          <p:spPr>
            <a:xfrm>
              <a:off x="6648069" y="553570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597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4" name="object 3174"/>
            <p:cNvSpPr/>
            <p:nvPr/>
          </p:nvSpPr>
          <p:spPr>
            <a:xfrm>
              <a:off x="6648068" y="553500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5" name="object 3175"/>
            <p:cNvSpPr/>
            <p:nvPr/>
          </p:nvSpPr>
          <p:spPr>
            <a:xfrm>
              <a:off x="6648068" y="553432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6" name="object 3176"/>
            <p:cNvSpPr/>
            <p:nvPr/>
          </p:nvSpPr>
          <p:spPr>
            <a:xfrm>
              <a:off x="6648068" y="553363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7" name="object 3177"/>
            <p:cNvSpPr/>
            <p:nvPr/>
          </p:nvSpPr>
          <p:spPr>
            <a:xfrm>
              <a:off x="6648068" y="553296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8" name="object 3178"/>
            <p:cNvSpPr/>
            <p:nvPr/>
          </p:nvSpPr>
          <p:spPr>
            <a:xfrm>
              <a:off x="6648069" y="5531599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9" name="object 3179"/>
            <p:cNvSpPr/>
            <p:nvPr/>
          </p:nvSpPr>
          <p:spPr>
            <a:xfrm>
              <a:off x="6648068" y="553090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2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0" name="object 3180"/>
            <p:cNvSpPr/>
            <p:nvPr/>
          </p:nvSpPr>
          <p:spPr>
            <a:xfrm>
              <a:off x="6648068" y="553023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3"/>
                  </a:lnTo>
                  <a:lnTo>
                    <a:pt x="6299" y="67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1" name="object 3181"/>
            <p:cNvSpPr/>
            <p:nvPr/>
          </p:nvSpPr>
          <p:spPr>
            <a:xfrm>
              <a:off x="6648068" y="552955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2" name="object 3182"/>
            <p:cNvSpPr/>
            <p:nvPr/>
          </p:nvSpPr>
          <p:spPr>
            <a:xfrm>
              <a:off x="6648068" y="552886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3" name="object 3183"/>
            <p:cNvSpPr/>
            <p:nvPr/>
          </p:nvSpPr>
          <p:spPr>
            <a:xfrm>
              <a:off x="6648068" y="552818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4" name="object 3184"/>
            <p:cNvSpPr/>
            <p:nvPr/>
          </p:nvSpPr>
          <p:spPr>
            <a:xfrm>
              <a:off x="6648068" y="552749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5" name="object 3185"/>
            <p:cNvSpPr/>
            <p:nvPr/>
          </p:nvSpPr>
          <p:spPr>
            <a:xfrm>
              <a:off x="6648069" y="5526138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6" name="object 3186"/>
            <p:cNvSpPr/>
            <p:nvPr/>
          </p:nvSpPr>
          <p:spPr>
            <a:xfrm>
              <a:off x="6648069" y="5524779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7" name="object 3187"/>
            <p:cNvSpPr/>
            <p:nvPr/>
          </p:nvSpPr>
          <p:spPr>
            <a:xfrm>
              <a:off x="6648068" y="552409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7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8" name="object 3188"/>
            <p:cNvSpPr/>
            <p:nvPr/>
          </p:nvSpPr>
          <p:spPr>
            <a:xfrm>
              <a:off x="6648068" y="552340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2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9" name="object 3189"/>
            <p:cNvSpPr/>
            <p:nvPr/>
          </p:nvSpPr>
          <p:spPr>
            <a:xfrm>
              <a:off x="6648068" y="552272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6"/>
                  </a:lnTo>
                  <a:lnTo>
                    <a:pt x="6299" y="68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0" name="object 3190"/>
            <p:cNvSpPr/>
            <p:nvPr/>
          </p:nvSpPr>
          <p:spPr>
            <a:xfrm>
              <a:off x="6648068" y="552204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1" name="object 3191"/>
            <p:cNvSpPr/>
            <p:nvPr/>
          </p:nvSpPr>
          <p:spPr>
            <a:xfrm>
              <a:off x="6648068" y="552135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2" name="object 3192"/>
            <p:cNvSpPr/>
            <p:nvPr/>
          </p:nvSpPr>
          <p:spPr>
            <a:xfrm>
              <a:off x="6648068" y="552068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1"/>
                  </a:lnTo>
                  <a:lnTo>
                    <a:pt x="6299" y="675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3" name="object 3193"/>
            <p:cNvSpPr/>
            <p:nvPr/>
          </p:nvSpPr>
          <p:spPr>
            <a:xfrm>
              <a:off x="6648068" y="551999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4" name="object 3194"/>
            <p:cNvSpPr/>
            <p:nvPr/>
          </p:nvSpPr>
          <p:spPr>
            <a:xfrm>
              <a:off x="6648068" y="551931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18"/>
                  </a:lnTo>
                  <a:lnTo>
                    <a:pt x="6299" y="672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5" name="object 3195"/>
            <p:cNvSpPr/>
            <p:nvPr/>
          </p:nvSpPr>
          <p:spPr>
            <a:xfrm>
              <a:off x="6648069" y="5517959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6" name="object 3196"/>
            <p:cNvSpPr/>
            <p:nvPr/>
          </p:nvSpPr>
          <p:spPr>
            <a:xfrm>
              <a:off x="6648068" y="551726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2"/>
                  </a:lnTo>
                  <a:lnTo>
                    <a:pt x="6299" y="687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7" name="object 3197"/>
            <p:cNvSpPr/>
            <p:nvPr/>
          </p:nvSpPr>
          <p:spPr>
            <a:xfrm>
              <a:off x="6648069" y="551590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8" name="object 3198"/>
            <p:cNvSpPr/>
            <p:nvPr/>
          </p:nvSpPr>
          <p:spPr>
            <a:xfrm>
              <a:off x="6648068" y="551521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5"/>
                  </a:lnTo>
                  <a:lnTo>
                    <a:pt x="6299" y="678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9" name="object 3199"/>
            <p:cNvSpPr/>
            <p:nvPr/>
          </p:nvSpPr>
          <p:spPr>
            <a:xfrm>
              <a:off x="6648069" y="5513857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37"/>
                  </a:lnTo>
                  <a:lnTo>
                    <a:pt x="0" y="4610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0" name="object 3200"/>
            <p:cNvSpPr/>
            <p:nvPr/>
          </p:nvSpPr>
          <p:spPr>
            <a:xfrm>
              <a:off x="6648068" y="551317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1" name="object 3201"/>
            <p:cNvSpPr/>
            <p:nvPr/>
          </p:nvSpPr>
          <p:spPr>
            <a:xfrm>
              <a:off x="6648069" y="551181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22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2" name="object 3202"/>
            <p:cNvSpPr/>
            <p:nvPr/>
          </p:nvSpPr>
          <p:spPr>
            <a:xfrm>
              <a:off x="6648068" y="551112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3"/>
                  </a:lnTo>
                  <a:lnTo>
                    <a:pt x="6299" y="687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3" name="object 3203"/>
            <p:cNvSpPr/>
            <p:nvPr/>
          </p:nvSpPr>
          <p:spPr>
            <a:xfrm>
              <a:off x="6648068" y="551044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6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4" name="object 3204"/>
            <p:cNvSpPr/>
            <p:nvPr/>
          </p:nvSpPr>
          <p:spPr>
            <a:xfrm>
              <a:off x="6648068" y="550975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1"/>
                  </a:lnTo>
                  <a:lnTo>
                    <a:pt x="6299" y="686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5" name="object 3205"/>
            <p:cNvSpPr/>
            <p:nvPr/>
          </p:nvSpPr>
          <p:spPr>
            <a:xfrm>
              <a:off x="6648068" y="550907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6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6" name="object 3206"/>
            <p:cNvSpPr/>
            <p:nvPr/>
          </p:nvSpPr>
          <p:spPr>
            <a:xfrm>
              <a:off x="6648068" y="550840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3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7" name="object 3207"/>
            <p:cNvSpPr/>
            <p:nvPr/>
          </p:nvSpPr>
          <p:spPr>
            <a:xfrm>
              <a:off x="6648068" y="550771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0"/>
                  </a:lnTo>
                  <a:lnTo>
                    <a:pt x="6299" y="68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8" name="object 3208"/>
            <p:cNvSpPr/>
            <p:nvPr/>
          </p:nvSpPr>
          <p:spPr>
            <a:xfrm>
              <a:off x="6648068" y="550703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9" name="object 3209"/>
            <p:cNvSpPr/>
            <p:nvPr/>
          </p:nvSpPr>
          <p:spPr>
            <a:xfrm>
              <a:off x="6648068" y="550634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0" name="object 3210"/>
            <p:cNvSpPr/>
            <p:nvPr/>
          </p:nvSpPr>
          <p:spPr>
            <a:xfrm>
              <a:off x="6648069" y="550499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1" name="object 3211"/>
            <p:cNvSpPr/>
            <p:nvPr/>
          </p:nvSpPr>
          <p:spPr>
            <a:xfrm>
              <a:off x="6648068" y="550430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2" name="object 3212"/>
            <p:cNvSpPr/>
            <p:nvPr/>
          </p:nvSpPr>
          <p:spPr>
            <a:xfrm>
              <a:off x="6648068" y="550361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2"/>
                  </a:lnTo>
                  <a:lnTo>
                    <a:pt x="6299" y="687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3" name="object 3213"/>
            <p:cNvSpPr/>
            <p:nvPr/>
          </p:nvSpPr>
          <p:spPr>
            <a:xfrm>
              <a:off x="6648069" y="550226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38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4" name="object 3214"/>
            <p:cNvSpPr/>
            <p:nvPr/>
          </p:nvSpPr>
          <p:spPr>
            <a:xfrm>
              <a:off x="6648068" y="550157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5"/>
                  </a:lnTo>
                  <a:lnTo>
                    <a:pt x="6299" y="679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5" name="object 3215"/>
            <p:cNvSpPr/>
            <p:nvPr/>
          </p:nvSpPr>
          <p:spPr>
            <a:xfrm>
              <a:off x="6648068" y="550089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6" name="object 3216"/>
            <p:cNvSpPr/>
            <p:nvPr/>
          </p:nvSpPr>
          <p:spPr>
            <a:xfrm>
              <a:off x="6648069" y="5499531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22"/>
                  </a:lnTo>
                  <a:lnTo>
                    <a:pt x="6299" y="1371"/>
                  </a:lnTo>
                  <a:lnTo>
                    <a:pt x="6299" y="685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7" name="object 3217"/>
            <p:cNvSpPr/>
            <p:nvPr/>
          </p:nvSpPr>
          <p:spPr>
            <a:xfrm>
              <a:off x="6648068" y="549884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8" name="object 3218"/>
            <p:cNvSpPr/>
            <p:nvPr/>
          </p:nvSpPr>
          <p:spPr>
            <a:xfrm>
              <a:off x="6648068" y="549816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1"/>
                  </a:lnTo>
                  <a:lnTo>
                    <a:pt x="6299" y="67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9" name="object 3219"/>
            <p:cNvSpPr/>
            <p:nvPr/>
          </p:nvSpPr>
          <p:spPr>
            <a:xfrm>
              <a:off x="6648068" y="549747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0" name="object 3220"/>
            <p:cNvSpPr/>
            <p:nvPr/>
          </p:nvSpPr>
          <p:spPr>
            <a:xfrm>
              <a:off x="6648068" y="549680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17"/>
                  </a:lnTo>
                  <a:lnTo>
                    <a:pt x="6299" y="671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1" name="object 3221"/>
            <p:cNvSpPr/>
            <p:nvPr/>
          </p:nvSpPr>
          <p:spPr>
            <a:xfrm>
              <a:off x="6648068" y="549611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3"/>
                  </a:lnTo>
                  <a:lnTo>
                    <a:pt x="6299" y="688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2" name="object 3222"/>
            <p:cNvSpPr/>
            <p:nvPr/>
          </p:nvSpPr>
          <p:spPr>
            <a:xfrm>
              <a:off x="6648068" y="549543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5"/>
                  </a:lnTo>
                  <a:lnTo>
                    <a:pt x="6299" y="678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3" name="object 3223"/>
            <p:cNvSpPr/>
            <p:nvPr/>
          </p:nvSpPr>
          <p:spPr>
            <a:xfrm>
              <a:off x="6648068" y="5494746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4"/>
                  </a:lnTo>
                  <a:lnTo>
                    <a:pt x="6299" y="688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4" name="object 3224"/>
            <p:cNvSpPr/>
            <p:nvPr/>
          </p:nvSpPr>
          <p:spPr>
            <a:xfrm>
              <a:off x="6648068" y="549406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5"/>
                  </a:lnTo>
                  <a:lnTo>
                    <a:pt x="6299" y="678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5" name="object 3225"/>
            <p:cNvSpPr/>
            <p:nvPr/>
          </p:nvSpPr>
          <p:spPr>
            <a:xfrm>
              <a:off x="6648068" y="549339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6" name="object 3226"/>
            <p:cNvSpPr/>
            <p:nvPr/>
          </p:nvSpPr>
          <p:spPr>
            <a:xfrm>
              <a:off x="6648068" y="549270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4"/>
                  </a:lnTo>
                  <a:lnTo>
                    <a:pt x="6299" y="689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7" name="object 3227"/>
            <p:cNvSpPr/>
            <p:nvPr/>
          </p:nvSpPr>
          <p:spPr>
            <a:xfrm>
              <a:off x="6648068" y="5492023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3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8" name="object 3228"/>
            <p:cNvSpPr/>
            <p:nvPr/>
          </p:nvSpPr>
          <p:spPr>
            <a:xfrm>
              <a:off x="6648068" y="5491339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0"/>
                  </a:lnTo>
                  <a:lnTo>
                    <a:pt x="6299" y="684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9" name="object 3229"/>
            <p:cNvSpPr/>
            <p:nvPr/>
          </p:nvSpPr>
          <p:spPr>
            <a:xfrm>
              <a:off x="6648068" y="549066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0" name="object 3230"/>
            <p:cNvSpPr/>
            <p:nvPr/>
          </p:nvSpPr>
          <p:spPr>
            <a:xfrm>
              <a:off x="6648068" y="5489972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4"/>
                  </a:lnTo>
                  <a:lnTo>
                    <a:pt x="6299" y="689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1" name="object 3231"/>
            <p:cNvSpPr/>
            <p:nvPr/>
          </p:nvSpPr>
          <p:spPr>
            <a:xfrm>
              <a:off x="6648068" y="548929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4"/>
                  </a:lnTo>
                  <a:lnTo>
                    <a:pt x="6299" y="678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2" name="object 3232"/>
            <p:cNvSpPr/>
            <p:nvPr/>
          </p:nvSpPr>
          <p:spPr>
            <a:xfrm>
              <a:off x="6648068" y="5488605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4"/>
                  </a:lnTo>
                  <a:lnTo>
                    <a:pt x="6299" y="689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3" name="object 3233"/>
            <p:cNvSpPr/>
            <p:nvPr/>
          </p:nvSpPr>
          <p:spPr>
            <a:xfrm>
              <a:off x="6648068" y="548792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4"/>
                  </a:lnTo>
                  <a:lnTo>
                    <a:pt x="6299" y="678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4" name="object 3234"/>
            <p:cNvSpPr/>
            <p:nvPr/>
          </p:nvSpPr>
          <p:spPr>
            <a:xfrm>
              <a:off x="6648068" y="5487250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6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5" name="object 3235"/>
            <p:cNvSpPr/>
            <p:nvPr/>
          </p:nvSpPr>
          <p:spPr>
            <a:xfrm>
              <a:off x="6648069" y="548589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99" y="0"/>
                  </a:moveTo>
                  <a:lnTo>
                    <a:pt x="0" y="3251"/>
                  </a:lnTo>
                  <a:lnTo>
                    <a:pt x="0" y="3924"/>
                  </a:lnTo>
                  <a:lnTo>
                    <a:pt x="0" y="4610"/>
                  </a:lnTo>
                  <a:lnTo>
                    <a:pt x="6299" y="1358"/>
                  </a:lnTo>
                  <a:lnTo>
                    <a:pt x="6299" y="673"/>
                  </a:lnTo>
                  <a:lnTo>
                    <a:pt x="629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6" name="object 3236"/>
            <p:cNvSpPr/>
            <p:nvPr/>
          </p:nvSpPr>
          <p:spPr>
            <a:xfrm>
              <a:off x="6648068" y="5485198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7" name="object 3237"/>
            <p:cNvSpPr/>
            <p:nvPr/>
          </p:nvSpPr>
          <p:spPr>
            <a:xfrm>
              <a:off x="6648068" y="548452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8" name="object 3238"/>
            <p:cNvSpPr/>
            <p:nvPr/>
          </p:nvSpPr>
          <p:spPr>
            <a:xfrm>
              <a:off x="6648068" y="5483831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35"/>
                  </a:lnTo>
                  <a:lnTo>
                    <a:pt x="6299" y="690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9" name="object 3239"/>
            <p:cNvSpPr/>
            <p:nvPr/>
          </p:nvSpPr>
          <p:spPr>
            <a:xfrm>
              <a:off x="6648068" y="548315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2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0" name="object 3240"/>
            <p:cNvSpPr/>
            <p:nvPr/>
          </p:nvSpPr>
          <p:spPr>
            <a:xfrm>
              <a:off x="6648068" y="5482464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4"/>
                  </a:lnTo>
                  <a:lnTo>
                    <a:pt x="6299" y="689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1" name="object 3241"/>
            <p:cNvSpPr/>
            <p:nvPr/>
          </p:nvSpPr>
          <p:spPr>
            <a:xfrm>
              <a:off x="6648068" y="548178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5"/>
                  </a:moveTo>
                  <a:lnTo>
                    <a:pt x="0" y="3924"/>
                  </a:lnTo>
                  <a:lnTo>
                    <a:pt x="6299" y="677"/>
                  </a:lnTo>
                  <a:lnTo>
                    <a:pt x="6299" y="0"/>
                  </a:lnTo>
                  <a:lnTo>
                    <a:pt x="0" y="324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2" name="object 3242"/>
            <p:cNvSpPr/>
            <p:nvPr/>
          </p:nvSpPr>
          <p:spPr>
            <a:xfrm>
              <a:off x="6648068" y="5481097"/>
              <a:ext cx="6350" cy="4445"/>
            </a:xfrm>
            <a:custGeom>
              <a:avLst/>
              <a:gdLst/>
              <a:ahLst/>
              <a:cxnLst/>
              <a:rect l="l" t="t" r="r" b="b"/>
              <a:pathLst>
                <a:path w="6350" h="4445">
                  <a:moveTo>
                    <a:pt x="0" y="3246"/>
                  </a:moveTo>
                  <a:lnTo>
                    <a:pt x="0" y="3935"/>
                  </a:lnTo>
                  <a:lnTo>
                    <a:pt x="6299" y="689"/>
                  </a:lnTo>
                  <a:lnTo>
                    <a:pt x="6299" y="0"/>
                  </a:lnTo>
                  <a:lnTo>
                    <a:pt x="0" y="3246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3" name="object 3243"/>
            <p:cNvSpPr/>
            <p:nvPr/>
          </p:nvSpPr>
          <p:spPr>
            <a:xfrm>
              <a:off x="6648068" y="5480547"/>
              <a:ext cx="6350" cy="3810"/>
            </a:xfrm>
            <a:custGeom>
              <a:avLst/>
              <a:gdLst/>
              <a:ahLst/>
              <a:cxnLst/>
              <a:rect l="l" t="t" r="r" b="b"/>
              <a:pathLst>
                <a:path w="6350" h="3810">
                  <a:moveTo>
                    <a:pt x="0" y="3123"/>
                  </a:moveTo>
                  <a:lnTo>
                    <a:pt x="0" y="3796"/>
                  </a:lnTo>
                  <a:lnTo>
                    <a:pt x="6063" y="671"/>
                  </a:lnTo>
                  <a:lnTo>
                    <a:pt x="6063" y="0"/>
                  </a:lnTo>
                  <a:lnTo>
                    <a:pt x="0" y="3123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4" name="object 3244"/>
            <p:cNvSpPr/>
            <p:nvPr/>
          </p:nvSpPr>
          <p:spPr>
            <a:xfrm>
              <a:off x="6648068" y="5480090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0" y="2903"/>
                  </a:moveTo>
                  <a:lnTo>
                    <a:pt x="0" y="3580"/>
                  </a:lnTo>
                  <a:lnTo>
                    <a:pt x="5634" y="677"/>
                  </a:lnTo>
                  <a:lnTo>
                    <a:pt x="5634" y="0"/>
                  </a:lnTo>
                  <a:lnTo>
                    <a:pt x="0" y="2903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5" name="object 3245"/>
            <p:cNvSpPr/>
            <p:nvPr/>
          </p:nvSpPr>
          <p:spPr>
            <a:xfrm>
              <a:off x="6648068" y="5479625"/>
              <a:ext cx="5715" cy="3810"/>
            </a:xfrm>
            <a:custGeom>
              <a:avLst/>
              <a:gdLst/>
              <a:ahLst/>
              <a:cxnLst/>
              <a:rect l="l" t="t" r="r" b="b"/>
              <a:pathLst>
                <a:path w="5715" h="3810">
                  <a:moveTo>
                    <a:pt x="0" y="2678"/>
                  </a:moveTo>
                  <a:lnTo>
                    <a:pt x="0" y="3368"/>
                  </a:lnTo>
                  <a:lnTo>
                    <a:pt x="5198" y="690"/>
                  </a:lnTo>
                  <a:lnTo>
                    <a:pt x="5198" y="0"/>
                  </a:lnTo>
                  <a:lnTo>
                    <a:pt x="0" y="2678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6" name="object 3246"/>
            <p:cNvSpPr/>
            <p:nvPr/>
          </p:nvSpPr>
          <p:spPr>
            <a:xfrm>
              <a:off x="6648068" y="5479168"/>
              <a:ext cx="5080" cy="3175"/>
            </a:xfrm>
            <a:custGeom>
              <a:avLst/>
              <a:gdLst/>
              <a:ahLst/>
              <a:cxnLst/>
              <a:rect l="l" t="t" r="r" b="b"/>
              <a:pathLst>
                <a:path w="5079" h="3175">
                  <a:moveTo>
                    <a:pt x="0" y="2457"/>
                  </a:moveTo>
                  <a:lnTo>
                    <a:pt x="0" y="3135"/>
                  </a:lnTo>
                  <a:lnTo>
                    <a:pt x="4770" y="677"/>
                  </a:lnTo>
                  <a:lnTo>
                    <a:pt x="4770" y="0"/>
                  </a:lnTo>
                  <a:lnTo>
                    <a:pt x="0" y="245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7" name="object 3247"/>
            <p:cNvSpPr/>
            <p:nvPr/>
          </p:nvSpPr>
          <p:spPr>
            <a:xfrm>
              <a:off x="6648068" y="5478703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0" y="2232"/>
                  </a:moveTo>
                  <a:lnTo>
                    <a:pt x="0" y="2922"/>
                  </a:lnTo>
                  <a:lnTo>
                    <a:pt x="4334" y="690"/>
                  </a:lnTo>
                  <a:lnTo>
                    <a:pt x="4334" y="0"/>
                  </a:lnTo>
                  <a:lnTo>
                    <a:pt x="0" y="2232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8" name="object 3248"/>
            <p:cNvSpPr/>
            <p:nvPr/>
          </p:nvSpPr>
          <p:spPr>
            <a:xfrm>
              <a:off x="6648068" y="5478246"/>
              <a:ext cx="4445" cy="3175"/>
            </a:xfrm>
            <a:custGeom>
              <a:avLst/>
              <a:gdLst/>
              <a:ahLst/>
              <a:cxnLst/>
              <a:rect l="l" t="t" r="r" b="b"/>
              <a:pathLst>
                <a:path w="4445" h="3175">
                  <a:moveTo>
                    <a:pt x="0" y="2012"/>
                  </a:moveTo>
                  <a:lnTo>
                    <a:pt x="0" y="2689"/>
                  </a:lnTo>
                  <a:lnTo>
                    <a:pt x="3905" y="677"/>
                  </a:lnTo>
                  <a:lnTo>
                    <a:pt x="3905" y="0"/>
                  </a:lnTo>
                  <a:lnTo>
                    <a:pt x="0" y="2012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9" name="object 3249"/>
            <p:cNvSpPr/>
            <p:nvPr/>
          </p:nvSpPr>
          <p:spPr>
            <a:xfrm>
              <a:off x="6648068" y="5477781"/>
              <a:ext cx="3810" cy="2540"/>
            </a:xfrm>
            <a:custGeom>
              <a:avLst/>
              <a:gdLst/>
              <a:ahLst/>
              <a:cxnLst/>
              <a:rect l="l" t="t" r="r" b="b"/>
              <a:pathLst>
                <a:path w="3809" h="2539">
                  <a:moveTo>
                    <a:pt x="0" y="1787"/>
                  </a:moveTo>
                  <a:lnTo>
                    <a:pt x="0" y="2477"/>
                  </a:lnTo>
                  <a:lnTo>
                    <a:pt x="3469" y="689"/>
                  </a:lnTo>
                  <a:lnTo>
                    <a:pt x="3469" y="0"/>
                  </a:lnTo>
                  <a:lnTo>
                    <a:pt x="0" y="178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0" name="object 3250"/>
            <p:cNvSpPr/>
            <p:nvPr/>
          </p:nvSpPr>
          <p:spPr>
            <a:xfrm>
              <a:off x="6648068" y="5477325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1567"/>
                  </a:moveTo>
                  <a:lnTo>
                    <a:pt x="0" y="2244"/>
                  </a:lnTo>
                  <a:lnTo>
                    <a:pt x="3041" y="677"/>
                  </a:lnTo>
                  <a:lnTo>
                    <a:pt x="3041" y="0"/>
                  </a:lnTo>
                  <a:lnTo>
                    <a:pt x="0" y="156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1" name="object 3251"/>
            <p:cNvSpPr/>
            <p:nvPr/>
          </p:nvSpPr>
          <p:spPr>
            <a:xfrm>
              <a:off x="6648068" y="5476860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1343"/>
                  </a:moveTo>
                  <a:lnTo>
                    <a:pt x="0" y="2032"/>
                  </a:lnTo>
                  <a:lnTo>
                    <a:pt x="2605" y="689"/>
                  </a:lnTo>
                  <a:lnTo>
                    <a:pt x="2605" y="0"/>
                  </a:lnTo>
                  <a:lnTo>
                    <a:pt x="0" y="1343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2" name="object 3252"/>
            <p:cNvSpPr/>
            <p:nvPr/>
          </p:nvSpPr>
          <p:spPr>
            <a:xfrm>
              <a:off x="6648068" y="5476407"/>
              <a:ext cx="2540" cy="1905"/>
            </a:xfrm>
            <a:custGeom>
              <a:avLst/>
              <a:gdLst/>
              <a:ahLst/>
              <a:cxnLst/>
              <a:rect l="l" t="t" r="r" b="b"/>
              <a:pathLst>
                <a:path w="2540" h="1904">
                  <a:moveTo>
                    <a:pt x="0" y="1123"/>
                  </a:moveTo>
                  <a:lnTo>
                    <a:pt x="0" y="1796"/>
                  </a:lnTo>
                  <a:lnTo>
                    <a:pt x="2180" y="671"/>
                  </a:lnTo>
                  <a:lnTo>
                    <a:pt x="2180" y="0"/>
                  </a:lnTo>
                  <a:lnTo>
                    <a:pt x="0" y="1123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3" name="object 3253"/>
            <p:cNvSpPr/>
            <p:nvPr/>
          </p:nvSpPr>
          <p:spPr>
            <a:xfrm>
              <a:off x="6648068" y="5475950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903"/>
                  </a:moveTo>
                  <a:lnTo>
                    <a:pt x="0" y="1580"/>
                  </a:lnTo>
                  <a:lnTo>
                    <a:pt x="1752" y="677"/>
                  </a:lnTo>
                  <a:lnTo>
                    <a:pt x="1752" y="0"/>
                  </a:lnTo>
                  <a:lnTo>
                    <a:pt x="0" y="903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4" name="object 3254"/>
            <p:cNvSpPr/>
            <p:nvPr/>
          </p:nvSpPr>
          <p:spPr>
            <a:xfrm>
              <a:off x="6648068" y="5475485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16" y="0"/>
                  </a:moveTo>
                  <a:lnTo>
                    <a:pt x="1752" y="465"/>
                  </a:lnTo>
                  <a:lnTo>
                    <a:pt x="0" y="1368"/>
                  </a:lnTo>
                  <a:lnTo>
                    <a:pt x="0" y="678"/>
                  </a:lnTo>
                  <a:lnTo>
                    <a:pt x="1316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5" name="object 3255"/>
            <p:cNvSpPr/>
            <p:nvPr/>
          </p:nvSpPr>
          <p:spPr>
            <a:xfrm>
              <a:off x="6648068" y="547502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888" y="0"/>
                  </a:moveTo>
                  <a:lnTo>
                    <a:pt x="1316" y="456"/>
                  </a:lnTo>
                  <a:lnTo>
                    <a:pt x="0" y="1134"/>
                  </a:lnTo>
                  <a:lnTo>
                    <a:pt x="0" y="457"/>
                  </a:lnTo>
                  <a:lnTo>
                    <a:pt x="888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6" name="object 3256"/>
            <p:cNvSpPr/>
            <p:nvPr/>
          </p:nvSpPr>
          <p:spPr>
            <a:xfrm>
              <a:off x="6648068" y="547456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451" y="0"/>
                  </a:moveTo>
                  <a:lnTo>
                    <a:pt x="888" y="465"/>
                  </a:lnTo>
                  <a:lnTo>
                    <a:pt x="0" y="922"/>
                  </a:lnTo>
                  <a:lnTo>
                    <a:pt x="0" y="232"/>
                  </a:lnTo>
                  <a:lnTo>
                    <a:pt x="451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7" name="object 3257"/>
            <p:cNvSpPr/>
            <p:nvPr/>
          </p:nvSpPr>
          <p:spPr>
            <a:xfrm>
              <a:off x="6648068" y="5474081"/>
              <a:ext cx="6350" cy="165100"/>
            </a:xfrm>
            <a:custGeom>
              <a:avLst/>
              <a:gdLst/>
              <a:ahLst/>
              <a:cxnLst/>
              <a:rect l="l" t="t" r="r" b="b"/>
              <a:pathLst>
                <a:path w="6350" h="165100">
                  <a:moveTo>
                    <a:pt x="6299" y="6718"/>
                  </a:moveTo>
                  <a:lnTo>
                    <a:pt x="0" y="0"/>
                  </a:lnTo>
                  <a:lnTo>
                    <a:pt x="0" y="164566"/>
                  </a:lnTo>
                  <a:lnTo>
                    <a:pt x="6299" y="157848"/>
                  </a:lnTo>
                  <a:lnTo>
                    <a:pt x="6299" y="67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58" name="object 3258"/>
          <p:cNvGrpSpPr/>
          <p:nvPr/>
        </p:nvGrpSpPr>
        <p:grpSpPr>
          <a:xfrm>
            <a:off x="5833745" y="3200387"/>
            <a:ext cx="18415" cy="146050"/>
            <a:chOff x="5833745" y="3200387"/>
            <a:chExt cx="18415" cy="146050"/>
          </a:xfrm>
        </p:grpSpPr>
        <p:sp>
          <p:nvSpPr>
            <p:cNvPr id="3259" name="object 3259"/>
            <p:cNvSpPr/>
            <p:nvPr/>
          </p:nvSpPr>
          <p:spPr>
            <a:xfrm>
              <a:off x="5839142" y="333921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923" y="616"/>
                  </a:moveTo>
                  <a:lnTo>
                    <a:pt x="511" y="1042"/>
                  </a:lnTo>
                  <a:lnTo>
                    <a:pt x="0" y="700"/>
                  </a:lnTo>
                  <a:lnTo>
                    <a:pt x="0" y="0"/>
                  </a:lnTo>
                  <a:lnTo>
                    <a:pt x="923" y="616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0" name="object 3260"/>
            <p:cNvSpPr/>
            <p:nvPr/>
          </p:nvSpPr>
          <p:spPr>
            <a:xfrm>
              <a:off x="5839142" y="3338518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1333" y="890"/>
                  </a:moveTo>
                  <a:lnTo>
                    <a:pt x="923" y="1313"/>
                  </a:lnTo>
                  <a:lnTo>
                    <a:pt x="0" y="696"/>
                  </a:lnTo>
                  <a:lnTo>
                    <a:pt x="0" y="0"/>
                  </a:lnTo>
                  <a:lnTo>
                    <a:pt x="1333" y="89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1" name="object 3261"/>
            <p:cNvSpPr/>
            <p:nvPr/>
          </p:nvSpPr>
          <p:spPr>
            <a:xfrm>
              <a:off x="5839142" y="333782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0" y="694"/>
                  </a:lnTo>
                  <a:lnTo>
                    <a:pt x="1333" y="1584"/>
                  </a:lnTo>
                  <a:lnTo>
                    <a:pt x="1333" y="8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2" name="object 3262"/>
            <p:cNvSpPr/>
            <p:nvPr/>
          </p:nvSpPr>
          <p:spPr>
            <a:xfrm>
              <a:off x="5839142" y="333711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0"/>
                  </a:moveTo>
                  <a:lnTo>
                    <a:pt x="0" y="710"/>
                  </a:lnTo>
                  <a:lnTo>
                    <a:pt x="1742" y="1873"/>
                  </a:lnTo>
                  <a:lnTo>
                    <a:pt x="1742" y="11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3" name="object 3263"/>
            <p:cNvSpPr/>
            <p:nvPr/>
          </p:nvSpPr>
          <p:spPr>
            <a:xfrm>
              <a:off x="5839142" y="333641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0"/>
                  </a:moveTo>
                  <a:lnTo>
                    <a:pt x="0" y="696"/>
                  </a:lnTo>
                  <a:lnTo>
                    <a:pt x="2160" y="2138"/>
                  </a:lnTo>
                  <a:lnTo>
                    <a:pt x="2160" y="1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4" name="object 3264"/>
            <p:cNvSpPr/>
            <p:nvPr/>
          </p:nvSpPr>
          <p:spPr>
            <a:xfrm>
              <a:off x="5839142" y="3335716"/>
              <a:ext cx="3175" cy="2540"/>
            </a:xfrm>
            <a:custGeom>
              <a:avLst/>
              <a:gdLst/>
              <a:ahLst/>
              <a:cxnLst/>
              <a:rect l="l" t="t" r="r" b="b"/>
              <a:pathLst>
                <a:path w="3175" h="2539">
                  <a:moveTo>
                    <a:pt x="0" y="0"/>
                  </a:moveTo>
                  <a:lnTo>
                    <a:pt x="0" y="700"/>
                  </a:lnTo>
                  <a:lnTo>
                    <a:pt x="2570" y="2416"/>
                  </a:lnTo>
                  <a:lnTo>
                    <a:pt x="2570" y="17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5" name="object 3265"/>
            <p:cNvSpPr/>
            <p:nvPr/>
          </p:nvSpPr>
          <p:spPr>
            <a:xfrm>
              <a:off x="5839142" y="3335022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0" y="694"/>
                  </a:lnTo>
                  <a:lnTo>
                    <a:pt x="2983" y="2685"/>
                  </a:lnTo>
                  <a:lnTo>
                    <a:pt x="2983" y="19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6" name="object 3266"/>
            <p:cNvSpPr/>
            <p:nvPr/>
          </p:nvSpPr>
          <p:spPr>
            <a:xfrm>
              <a:off x="5839142" y="3334325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0" y="0"/>
                  </a:moveTo>
                  <a:lnTo>
                    <a:pt x="0" y="696"/>
                  </a:lnTo>
                  <a:lnTo>
                    <a:pt x="3391" y="2960"/>
                  </a:lnTo>
                  <a:lnTo>
                    <a:pt x="3391" y="22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7" name="object 3267"/>
            <p:cNvSpPr/>
            <p:nvPr/>
          </p:nvSpPr>
          <p:spPr>
            <a:xfrm>
              <a:off x="5839142" y="3333624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0" y="700"/>
                  </a:lnTo>
                  <a:lnTo>
                    <a:pt x="3801" y="3237"/>
                  </a:lnTo>
                  <a:lnTo>
                    <a:pt x="3801" y="25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8" name="object 3268"/>
            <p:cNvSpPr/>
            <p:nvPr/>
          </p:nvSpPr>
          <p:spPr>
            <a:xfrm>
              <a:off x="5839142" y="3332238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4622" y="3086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4203" y="4203"/>
                  </a:lnTo>
                  <a:lnTo>
                    <a:pt x="4203" y="3505"/>
                  </a:lnTo>
                  <a:lnTo>
                    <a:pt x="4622" y="3784"/>
                  </a:lnTo>
                  <a:lnTo>
                    <a:pt x="4622" y="3086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9" name="object 3269"/>
            <p:cNvSpPr/>
            <p:nvPr/>
          </p:nvSpPr>
          <p:spPr>
            <a:xfrm>
              <a:off x="5839142" y="3331532"/>
              <a:ext cx="5715" cy="4445"/>
            </a:xfrm>
            <a:custGeom>
              <a:avLst/>
              <a:gdLst/>
              <a:ahLst/>
              <a:cxnLst/>
              <a:rect l="l" t="t" r="r" b="b"/>
              <a:pathLst>
                <a:path w="5714" h="4445">
                  <a:moveTo>
                    <a:pt x="0" y="0"/>
                  </a:moveTo>
                  <a:lnTo>
                    <a:pt x="0" y="700"/>
                  </a:lnTo>
                  <a:lnTo>
                    <a:pt x="5032" y="4059"/>
                  </a:lnTo>
                  <a:lnTo>
                    <a:pt x="5445" y="36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0" name="object 3270"/>
            <p:cNvSpPr/>
            <p:nvPr/>
          </p:nvSpPr>
          <p:spPr>
            <a:xfrm>
              <a:off x="5839142" y="3330142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6261" y="4178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5435" y="5029"/>
                  </a:lnTo>
                  <a:lnTo>
                    <a:pt x="5854" y="4610"/>
                  </a:lnTo>
                  <a:lnTo>
                    <a:pt x="6261" y="4178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1" name="object 3271"/>
            <p:cNvSpPr/>
            <p:nvPr/>
          </p:nvSpPr>
          <p:spPr>
            <a:xfrm>
              <a:off x="5839142" y="3329441"/>
              <a:ext cx="6985" cy="5080"/>
            </a:xfrm>
            <a:custGeom>
              <a:avLst/>
              <a:gdLst/>
              <a:ahLst/>
              <a:cxnLst/>
              <a:rect l="l" t="t" r="r" b="b"/>
              <a:pathLst>
                <a:path w="6985" h="5079">
                  <a:moveTo>
                    <a:pt x="0" y="0"/>
                  </a:moveTo>
                  <a:lnTo>
                    <a:pt x="0" y="694"/>
                  </a:lnTo>
                  <a:lnTo>
                    <a:pt x="6267" y="4876"/>
                  </a:lnTo>
                  <a:lnTo>
                    <a:pt x="6676" y="4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2" name="object 3272"/>
            <p:cNvSpPr/>
            <p:nvPr/>
          </p:nvSpPr>
          <p:spPr>
            <a:xfrm>
              <a:off x="5839142" y="332804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099" y="4737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6667" y="5854"/>
                  </a:lnTo>
                  <a:lnTo>
                    <a:pt x="7099" y="5435"/>
                  </a:lnTo>
                  <a:lnTo>
                    <a:pt x="7099" y="4737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3" name="object 3273"/>
            <p:cNvSpPr/>
            <p:nvPr/>
          </p:nvSpPr>
          <p:spPr>
            <a:xfrm>
              <a:off x="5839142" y="3327346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8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4" name="object 3274"/>
            <p:cNvSpPr/>
            <p:nvPr/>
          </p:nvSpPr>
          <p:spPr>
            <a:xfrm>
              <a:off x="5839142" y="332595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711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5" name="object 3275"/>
            <p:cNvSpPr/>
            <p:nvPr/>
          </p:nvSpPr>
          <p:spPr>
            <a:xfrm>
              <a:off x="5839142" y="332525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8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6" name="object 3276"/>
            <p:cNvSpPr/>
            <p:nvPr/>
          </p:nvSpPr>
          <p:spPr>
            <a:xfrm>
              <a:off x="5839142" y="332455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0"/>
                  </a:lnTo>
                  <a:lnTo>
                    <a:pt x="7150" y="5472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7" name="object 3277"/>
            <p:cNvSpPr/>
            <p:nvPr/>
          </p:nvSpPr>
          <p:spPr>
            <a:xfrm>
              <a:off x="5839142" y="332385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5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8" name="object 3278"/>
            <p:cNvSpPr/>
            <p:nvPr/>
          </p:nvSpPr>
          <p:spPr>
            <a:xfrm>
              <a:off x="5839142" y="332316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8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9" name="object 3279"/>
            <p:cNvSpPr/>
            <p:nvPr/>
          </p:nvSpPr>
          <p:spPr>
            <a:xfrm>
              <a:off x="5839142" y="332246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0"/>
                  </a:lnTo>
                  <a:lnTo>
                    <a:pt x="7150" y="5472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0" name="object 3280"/>
            <p:cNvSpPr/>
            <p:nvPr/>
          </p:nvSpPr>
          <p:spPr>
            <a:xfrm>
              <a:off x="5839142" y="332176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8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1" name="object 3281"/>
            <p:cNvSpPr/>
            <p:nvPr/>
          </p:nvSpPr>
          <p:spPr>
            <a:xfrm>
              <a:off x="5839142" y="3321066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8"/>
                  </a:lnTo>
                  <a:lnTo>
                    <a:pt x="7150" y="5470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2" name="object 3282"/>
            <p:cNvSpPr/>
            <p:nvPr/>
          </p:nvSpPr>
          <p:spPr>
            <a:xfrm>
              <a:off x="5839142" y="3320366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0"/>
                  </a:lnTo>
                  <a:lnTo>
                    <a:pt x="7150" y="5473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3" name="object 3283"/>
            <p:cNvSpPr/>
            <p:nvPr/>
          </p:nvSpPr>
          <p:spPr>
            <a:xfrm>
              <a:off x="5839142" y="331897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59"/>
                  </a:lnTo>
                  <a:lnTo>
                    <a:pt x="7150" y="5473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4" name="object 3284"/>
            <p:cNvSpPr/>
            <p:nvPr/>
          </p:nvSpPr>
          <p:spPr>
            <a:xfrm>
              <a:off x="5839142" y="331758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59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5" name="object 3285"/>
            <p:cNvSpPr/>
            <p:nvPr/>
          </p:nvSpPr>
          <p:spPr>
            <a:xfrm>
              <a:off x="5839142" y="3316876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2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6" name="object 3286"/>
            <p:cNvSpPr/>
            <p:nvPr/>
          </p:nvSpPr>
          <p:spPr>
            <a:xfrm>
              <a:off x="5839142" y="331617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9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7" name="object 3287"/>
            <p:cNvSpPr/>
            <p:nvPr/>
          </p:nvSpPr>
          <p:spPr>
            <a:xfrm>
              <a:off x="5839142" y="331548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7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8" name="object 3288"/>
            <p:cNvSpPr/>
            <p:nvPr/>
          </p:nvSpPr>
          <p:spPr>
            <a:xfrm>
              <a:off x="5839142" y="331478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2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9" name="object 3289"/>
            <p:cNvSpPr/>
            <p:nvPr/>
          </p:nvSpPr>
          <p:spPr>
            <a:xfrm>
              <a:off x="5839142" y="331408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9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0" name="object 3290"/>
            <p:cNvSpPr/>
            <p:nvPr/>
          </p:nvSpPr>
          <p:spPr>
            <a:xfrm>
              <a:off x="5839142" y="331338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2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1" name="object 3291"/>
            <p:cNvSpPr/>
            <p:nvPr/>
          </p:nvSpPr>
          <p:spPr>
            <a:xfrm>
              <a:off x="5839142" y="331200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0" y="1384"/>
                  </a:lnTo>
                  <a:lnTo>
                    <a:pt x="7150" y="6159"/>
                  </a:lnTo>
                  <a:lnTo>
                    <a:pt x="7150" y="5461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2" name="object 3292"/>
            <p:cNvSpPr/>
            <p:nvPr/>
          </p:nvSpPr>
          <p:spPr>
            <a:xfrm>
              <a:off x="5839142" y="331129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2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3" name="object 3293"/>
            <p:cNvSpPr/>
            <p:nvPr/>
          </p:nvSpPr>
          <p:spPr>
            <a:xfrm>
              <a:off x="5839142" y="331059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70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4" name="object 3294"/>
            <p:cNvSpPr/>
            <p:nvPr/>
          </p:nvSpPr>
          <p:spPr>
            <a:xfrm>
              <a:off x="5839142" y="330990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7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5" name="object 3295"/>
            <p:cNvSpPr/>
            <p:nvPr/>
          </p:nvSpPr>
          <p:spPr>
            <a:xfrm>
              <a:off x="5839142" y="330920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2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6" name="object 3296"/>
            <p:cNvSpPr/>
            <p:nvPr/>
          </p:nvSpPr>
          <p:spPr>
            <a:xfrm>
              <a:off x="5839142" y="330781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59"/>
                  </a:lnTo>
                  <a:lnTo>
                    <a:pt x="7150" y="5473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7" name="object 3297"/>
            <p:cNvSpPr/>
            <p:nvPr/>
          </p:nvSpPr>
          <p:spPr>
            <a:xfrm>
              <a:off x="5839142" y="3307111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6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8" name="object 3298"/>
            <p:cNvSpPr/>
            <p:nvPr/>
          </p:nvSpPr>
          <p:spPr>
            <a:xfrm>
              <a:off x="5839142" y="330641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8"/>
                  </a:lnTo>
                  <a:lnTo>
                    <a:pt x="7150" y="5470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9" name="object 3299"/>
            <p:cNvSpPr/>
            <p:nvPr/>
          </p:nvSpPr>
          <p:spPr>
            <a:xfrm>
              <a:off x="5839142" y="330571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2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0" name="object 3300"/>
            <p:cNvSpPr/>
            <p:nvPr/>
          </p:nvSpPr>
          <p:spPr>
            <a:xfrm>
              <a:off x="5839142" y="330501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8"/>
                  </a:lnTo>
                  <a:lnTo>
                    <a:pt x="7150" y="5470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1" name="object 3301"/>
            <p:cNvSpPr/>
            <p:nvPr/>
          </p:nvSpPr>
          <p:spPr>
            <a:xfrm>
              <a:off x="5839142" y="330362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2" name="object 3302"/>
            <p:cNvSpPr/>
            <p:nvPr/>
          </p:nvSpPr>
          <p:spPr>
            <a:xfrm>
              <a:off x="5839142" y="330292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8"/>
                  </a:lnTo>
                  <a:lnTo>
                    <a:pt x="7150" y="5470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3" name="object 3303"/>
            <p:cNvSpPr/>
            <p:nvPr/>
          </p:nvSpPr>
          <p:spPr>
            <a:xfrm>
              <a:off x="5839142" y="330221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6"/>
                  </a:lnTo>
                  <a:lnTo>
                    <a:pt x="7150" y="5479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4" name="object 3304"/>
            <p:cNvSpPr/>
            <p:nvPr/>
          </p:nvSpPr>
          <p:spPr>
            <a:xfrm>
              <a:off x="5839142" y="330152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5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5" name="object 3305"/>
            <p:cNvSpPr/>
            <p:nvPr/>
          </p:nvSpPr>
          <p:spPr>
            <a:xfrm>
              <a:off x="5839142" y="330013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6" name="object 3306"/>
            <p:cNvSpPr/>
            <p:nvPr/>
          </p:nvSpPr>
          <p:spPr>
            <a:xfrm>
              <a:off x="5839142" y="3299426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8"/>
                  </a:lnTo>
                  <a:lnTo>
                    <a:pt x="7150" y="5469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7" name="object 3307"/>
            <p:cNvSpPr/>
            <p:nvPr/>
          </p:nvSpPr>
          <p:spPr>
            <a:xfrm>
              <a:off x="5839142" y="329873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6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8" name="object 3308"/>
            <p:cNvSpPr/>
            <p:nvPr/>
          </p:nvSpPr>
          <p:spPr>
            <a:xfrm>
              <a:off x="5839142" y="329803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0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9" name="object 3309"/>
            <p:cNvSpPr/>
            <p:nvPr/>
          </p:nvSpPr>
          <p:spPr>
            <a:xfrm>
              <a:off x="5839142" y="329664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0" name="object 3310"/>
            <p:cNvSpPr/>
            <p:nvPr/>
          </p:nvSpPr>
          <p:spPr>
            <a:xfrm>
              <a:off x="5839142" y="3295941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5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1" name="object 3311"/>
            <p:cNvSpPr/>
            <p:nvPr/>
          </p:nvSpPr>
          <p:spPr>
            <a:xfrm>
              <a:off x="5839142" y="329524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8"/>
                  </a:lnTo>
                  <a:lnTo>
                    <a:pt x="7150" y="5469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2" name="object 3312"/>
            <p:cNvSpPr/>
            <p:nvPr/>
          </p:nvSpPr>
          <p:spPr>
            <a:xfrm>
              <a:off x="5839142" y="329384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3" name="object 3313"/>
            <p:cNvSpPr/>
            <p:nvPr/>
          </p:nvSpPr>
          <p:spPr>
            <a:xfrm>
              <a:off x="5839142" y="329246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84"/>
                  </a:lnTo>
                  <a:lnTo>
                    <a:pt x="7150" y="6159"/>
                  </a:lnTo>
                  <a:lnTo>
                    <a:pt x="7150" y="5461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4" name="object 3314"/>
            <p:cNvSpPr/>
            <p:nvPr/>
          </p:nvSpPr>
          <p:spPr>
            <a:xfrm>
              <a:off x="5839142" y="329106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59"/>
                  </a:lnTo>
                  <a:lnTo>
                    <a:pt x="7150" y="5461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5" name="object 3315"/>
            <p:cNvSpPr/>
            <p:nvPr/>
          </p:nvSpPr>
          <p:spPr>
            <a:xfrm>
              <a:off x="5839142" y="328965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5486"/>
                  </a:moveTo>
                  <a:lnTo>
                    <a:pt x="0" y="711"/>
                  </a:lnTo>
                  <a:lnTo>
                    <a:pt x="0" y="1409"/>
                  </a:lnTo>
                  <a:lnTo>
                    <a:pt x="7150" y="6172"/>
                  </a:lnTo>
                  <a:lnTo>
                    <a:pt x="7150" y="5486"/>
                  </a:lnTo>
                  <a:close/>
                </a:path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6" name="object 3316"/>
            <p:cNvSpPr/>
            <p:nvPr/>
          </p:nvSpPr>
          <p:spPr>
            <a:xfrm>
              <a:off x="5839142" y="328825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7" name="object 3317"/>
            <p:cNvSpPr/>
            <p:nvPr/>
          </p:nvSpPr>
          <p:spPr>
            <a:xfrm>
              <a:off x="5839142" y="328687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0" y="1384"/>
                  </a:lnTo>
                  <a:lnTo>
                    <a:pt x="7150" y="6159"/>
                  </a:lnTo>
                  <a:lnTo>
                    <a:pt x="7150" y="5461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8" name="object 3318"/>
            <p:cNvSpPr/>
            <p:nvPr/>
          </p:nvSpPr>
          <p:spPr>
            <a:xfrm>
              <a:off x="5839142" y="328547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59"/>
                  </a:lnTo>
                  <a:lnTo>
                    <a:pt x="7150" y="5473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9" name="object 3319"/>
            <p:cNvSpPr/>
            <p:nvPr/>
          </p:nvSpPr>
          <p:spPr>
            <a:xfrm>
              <a:off x="5839142" y="328476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1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0" name="object 3320"/>
            <p:cNvSpPr/>
            <p:nvPr/>
          </p:nvSpPr>
          <p:spPr>
            <a:xfrm>
              <a:off x="5839142" y="328407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7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1" name="object 3321"/>
            <p:cNvSpPr/>
            <p:nvPr/>
          </p:nvSpPr>
          <p:spPr>
            <a:xfrm>
              <a:off x="5839142" y="328268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2" name="object 3322"/>
            <p:cNvSpPr/>
            <p:nvPr/>
          </p:nvSpPr>
          <p:spPr>
            <a:xfrm>
              <a:off x="5839142" y="328197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8"/>
                  </a:lnTo>
                  <a:lnTo>
                    <a:pt x="7150" y="5471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3" name="object 3323"/>
            <p:cNvSpPr/>
            <p:nvPr/>
          </p:nvSpPr>
          <p:spPr>
            <a:xfrm>
              <a:off x="5839142" y="328128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6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4" name="object 3324"/>
            <p:cNvSpPr/>
            <p:nvPr/>
          </p:nvSpPr>
          <p:spPr>
            <a:xfrm>
              <a:off x="5839142" y="328058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1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5" name="object 3325"/>
            <p:cNvSpPr/>
            <p:nvPr/>
          </p:nvSpPr>
          <p:spPr>
            <a:xfrm>
              <a:off x="5839142" y="327919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6" name="object 3326"/>
            <p:cNvSpPr/>
            <p:nvPr/>
          </p:nvSpPr>
          <p:spPr>
            <a:xfrm>
              <a:off x="5839142" y="3278491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7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7" name="object 3327"/>
            <p:cNvSpPr/>
            <p:nvPr/>
          </p:nvSpPr>
          <p:spPr>
            <a:xfrm>
              <a:off x="5839142" y="327779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8"/>
                  </a:lnTo>
                  <a:lnTo>
                    <a:pt x="7150" y="5471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8" name="object 3328"/>
            <p:cNvSpPr/>
            <p:nvPr/>
          </p:nvSpPr>
          <p:spPr>
            <a:xfrm>
              <a:off x="5839142" y="327709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1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9" name="object 3329"/>
            <p:cNvSpPr/>
            <p:nvPr/>
          </p:nvSpPr>
          <p:spPr>
            <a:xfrm>
              <a:off x="5839142" y="327571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0" y="1384"/>
                  </a:lnTo>
                  <a:lnTo>
                    <a:pt x="7150" y="6159"/>
                  </a:lnTo>
                  <a:lnTo>
                    <a:pt x="7150" y="5461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0" name="object 3330"/>
            <p:cNvSpPr/>
            <p:nvPr/>
          </p:nvSpPr>
          <p:spPr>
            <a:xfrm>
              <a:off x="5839142" y="3275001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1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1" name="object 3331"/>
            <p:cNvSpPr/>
            <p:nvPr/>
          </p:nvSpPr>
          <p:spPr>
            <a:xfrm>
              <a:off x="5839142" y="327430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8"/>
                  </a:lnTo>
                  <a:lnTo>
                    <a:pt x="7150" y="5470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2" name="object 3332"/>
            <p:cNvSpPr/>
            <p:nvPr/>
          </p:nvSpPr>
          <p:spPr>
            <a:xfrm>
              <a:off x="5839142" y="327360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1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3" name="object 3333"/>
            <p:cNvSpPr/>
            <p:nvPr/>
          </p:nvSpPr>
          <p:spPr>
            <a:xfrm>
              <a:off x="5839142" y="327290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7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4" name="object 3334"/>
            <p:cNvSpPr/>
            <p:nvPr/>
          </p:nvSpPr>
          <p:spPr>
            <a:xfrm>
              <a:off x="5839142" y="327151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5" name="object 3335"/>
            <p:cNvSpPr/>
            <p:nvPr/>
          </p:nvSpPr>
          <p:spPr>
            <a:xfrm>
              <a:off x="5839142" y="327080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9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6" name="object 3336"/>
            <p:cNvSpPr/>
            <p:nvPr/>
          </p:nvSpPr>
          <p:spPr>
            <a:xfrm>
              <a:off x="5839142" y="327011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5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7" name="object 3337"/>
            <p:cNvSpPr/>
            <p:nvPr/>
          </p:nvSpPr>
          <p:spPr>
            <a:xfrm>
              <a:off x="5839142" y="326941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0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8" name="object 3338"/>
            <p:cNvSpPr/>
            <p:nvPr/>
          </p:nvSpPr>
          <p:spPr>
            <a:xfrm>
              <a:off x="5839142" y="326871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9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9" name="object 3339"/>
            <p:cNvSpPr/>
            <p:nvPr/>
          </p:nvSpPr>
          <p:spPr>
            <a:xfrm>
              <a:off x="5839142" y="326732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61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0" name="object 3340"/>
            <p:cNvSpPr/>
            <p:nvPr/>
          </p:nvSpPr>
          <p:spPr>
            <a:xfrm>
              <a:off x="5839142" y="326662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9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1" name="object 3341"/>
            <p:cNvSpPr/>
            <p:nvPr/>
          </p:nvSpPr>
          <p:spPr>
            <a:xfrm>
              <a:off x="5839142" y="326592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1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2" name="object 3342"/>
            <p:cNvSpPr/>
            <p:nvPr/>
          </p:nvSpPr>
          <p:spPr>
            <a:xfrm>
              <a:off x="5839142" y="3265228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9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3" name="object 3343"/>
            <p:cNvSpPr/>
            <p:nvPr/>
          </p:nvSpPr>
          <p:spPr>
            <a:xfrm>
              <a:off x="5839142" y="326453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5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4" name="object 3344"/>
            <p:cNvSpPr/>
            <p:nvPr/>
          </p:nvSpPr>
          <p:spPr>
            <a:xfrm>
              <a:off x="5839142" y="326383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9"/>
                  </a:lnTo>
                  <a:lnTo>
                    <a:pt x="7150" y="5471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5" name="object 3345"/>
            <p:cNvSpPr/>
            <p:nvPr/>
          </p:nvSpPr>
          <p:spPr>
            <a:xfrm>
              <a:off x="5839142" y="3263136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9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6" name="object 3346"/>
            <p:cNvSpPr/>
            <p:nvPr/>
          </p:nvSpPr>
          <p:spPr>
            <a:xfrm>
              <a:off x="5839142" y="326175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0" y="1384"/>
                  </a:lnTo>
                  <a:lnTo>
                    <a:pt x="7150" y="6159"/>
                  </a:lnTo>
                  <a:lnTo>
                    <a:pt x="7150" y="5461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7" name="object 3347"/>
            <p:cNvSpPr/>
            <p:nvPr/>
          </p:nvSpPr>
          <p:spPr>
            <a:xfrm>
              <a:off x="5839142" y="326035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59"/>
                  </a:lnTo>
                  <a:lnTo>
                    <a:pt x="7150" y="5461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8" name="object 3348"/>
            <p:cNvSpPr/>
            <p:nvPr/>
          </p:nvSpPr>
          <p:spPr>
            <a:xfrm>
              <a:off x="5839142" y="325964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9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9" name="object 3349"/>
            <p:cNvSpPr/>
            <p:nvPr/>
          </p:nvSpPr>
          <p:spPr>
            <a:xfrm>
              <a:off x="5839142" y="325895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5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0" name="object 3350"/>
            <p:cNvSpPr/>
            <p:nvPr/>
          </p:nvSpPr>
          <p:spPr>
            <a:xfrm>
              <a:off x="5839142" y="325825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0"/>
                  </a:lnTo>
                  <a:lnTo>
                    <a:pt x="7150" y="5471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1" name="object 3351"/>
            <p:cNvSpPr/>
            <p:nvPr/>
          </p:nvSpPr>
          <p:spPr>
            <a:xfrm>
              <a:off x="5839142" y="325755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9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2" name="object 3352"/>
            <p:cNvSpPr/>
            <p:nvPr/>
          </p:nvSpPr>
          <p:spPr>
            <a:xfrm>
              <a:off x="5839142" y="325685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0"/>
                  </a:lnTo>
                  <a:lnTo>
                    <a:pt x="7150" y="5471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3" name="object 3353"/>
            <p:cNvSpPr/>
            <p:nvPr/>
          </p:nvSpPr>
          <p:spPr>
            <a:xfrm>
              <a:off x="5839142" y="3256160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6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4" name="object 3354"/>
            <p:cNvSpPr/>
            <p:nvPr/>
          </p:nvSpPr>
          <p:spPr>
            <a:xfrm>
              <a:off x="5839142" y="325545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5"/>
                  </a:lnTo>
                  <a:lnTo>
                    <a:pt x="7150" y="5477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5" name="object 3355"/>
            <p:cNvSpPr/>
            <p:nvPr/>
          </p:nvSpPr>
          <p:spPr>
            <a:xfrm>
              <a:off x="5839142" y="325475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0"/>
                  </a:lnTo>
                  <a:lnTo>
                    <a:pt x="7150" y="5472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6" name="object 3356"/>
            <p:cNvSpPr/>
            <p:nvPr/>
          </p:nvSpPr>
          <p:spPr>
            <a:xfrm>
              <a:off x="5839142" y="325337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85"/>
                  </a:lnTo>
                  <a:lnTo>
                    <a:pt x="0" y="1384"/>
                  </a:lnTo>
                  <a:lnTo>
                    <a:pt x="7150" y="6159"/>
                  </a:lnTo>
                  <a:lnTo>
                    <a:pt x="7150" y="5461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7" name="object 3357"/>
            <p:cNvSpPr/>
            <p:nvPr/>
          </p:nvSpPr>
          <p:spPr>
            <a:xfrm>
              <a:off x="5839142" y="325266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0"/>
                  </a:lnTo>
                  <a:lnTo>
                    <a:pt x="7150" y="5472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8" name="object 3358"/>
            <p:cNvSpPr/>
            <p:nvPr/>
          </p:nvSpPr>
          <p:spPr>
            <a:xfrm>
              <a:off x="5839142" y="325127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59"/>
                  </a:lnTo>
                  <a:lnTo>
                    <a:pt x="7150" y="5473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9" name="object 3359"/>
            <p:cNvSpPr/>
            <p:nvPr/>
          </p:nvSpPr>
          <p:spPr>
            <a:xfrm>
              <a:off x="5839142" y="3250570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7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0" name="object 3360"/>
            <p:cNvSpPr/>
            <p:nvPr/>
          </p:nvSpPr>
          <p:spPr>
            <a:xfrm>
              <a:off x="5839142" y="324918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1" name="object 3361"/>
            <p:cNvSpPr/>
            <p:nvPr/>
          </p:nvSpPr>
          <p:spPr>
            <a:xfrm>
              <a:off x="5839142" y="324847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6"/>
                  </a:lnTo>
                  <a:lnTo>
                    <a:pt x="7150" y="5469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2" name="object 3362"/>
            <p:cNvSpPr/>
            <p:nvPr/>
          </p:nvSpPr>
          <p:spPr>
            <a:xfrm>
              <a:off x="5839142" y="324708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3" name="object 3363"/>
            <p:cNvSpPr/>
            <p:nvPr/>
          </p:nvSpPr>
          <p:spPr>
            <a:xfrm>
              <a:off x="5839142" y="324638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6"/>
                  </a:lnTo>
                  <a:lnTo>
                    <a:pt x="7150" y="5469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4" name="object 3364"/>
            <p:cNvSpPr/>
            <p:nvPr/>
          </p:nvSpPr>
          <p:spPr>
            <a:xfrm>
              <a:off x="5839142" y="324568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0"/>
                  </a:lnTo>
                  <a:lnTo>
                    <a:pt x="7150" y="5472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5" name="object 3365"/>
            <p:cNvSpPr/>
            <p:nvPr/>
          </p:nvSpPr>
          <p:spPr>
            <a:xfrm>
              <a:off x="5839142" y="3244988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7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6" name="object 3366"/>
            <p:cNvSpPr/>
            <p:nvPr/>
          </p:nvSpPr>
          <p:spPr>
            <a:xfrm>
              <a:off x="5839142" y="3244291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6"/>
                  </a:lnTo>
                  <a:lnTo>
                    <a:pt x="7150" y="5469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7" name="object 3367"/>
            <p:cNvSpPr/>
            <p:nvPr/>
          </p:nvSpPr>
          <p:spPr>
            <a:xfrm>
              <a:off x="5839142" y="3243590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0"/>
                  </a:lnTo>
                  <a:lnTo>
                    <a:pt x="7150" y="5473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8" name="object 3368"/>
            <p:cNvSpPr/>
            <p:nvPr/>
          </p:nvSpPr>
          <p:spPr>
            <a:xfrm>
              <a:off x="5839142" y="324289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6"/>
                  </a:lnTo>
                  <a:lnTo>
                    <a:pt x="7150" y="5469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9" name="object 3369"/>
            <p:cNvSpPr/>
            <p:nvPr/>
          </p:nvSpPr>
          <p:spPr>
            <a:xfrm>
              <a:off x="5839142" y="324219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6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0" name="object 3370"/>
            <p:cNvSpPr/>
            <p:nvPr/>
          </p:nvSpPr>
          <p:spPr>
            <a:xfrm>
              <a:off x="5839142" y="3241498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0"/>
                  </a:lnTo>
                  <a:lnTo>
                    <a:pt x="7150" y="5473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1" name="object 3371"/>
            <p:cNvSpPr/>
            <p:nvPr/>
          </p:nvSpPr>
          <p:spPr>
            <a:xfrm>
              <a:off x="5839142" y="324011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59"/>
                  </a:lnTo>
                  <a:lnTo>
                    <a:pt x="7150" y="5473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2" name="object 3372"/>
            <p:cNvSpPr/>
            <p:nvPr/>
          </p:nvSpPr>
          <p:spPr>
            <a:xfrm>
              <a:off x="5839142" y="3239406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7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3" name="object 3373"/>
            <p:cNvSpPr/>
            <p:nvPr/>
          </p:nvSpPr>
          <p:spPr>
            <a:xfrm>
              <a:off x="5839142" y="3238710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6"/>
                  </a:lnTo>
                  <a:lnTo>
                    <a:pt x="7150" y="5469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4" name="object 3374"/>
            <p:cNvSpPr/>
            <p:nvPr/>
          </p:nvSpPr>
          <p:spPr>
            <a:xfrm>
              <a:off x="5839142" y="323731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5" name="object 3375"/>
            <p:cNvSpPr/>
            <p:nvPr/>
          </p:nvSpPr>
          <p:spPr>
            <a:xfrm>
              <a:off x="5839142" y="323661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7"/>
                  </a:lnTo>
                  <a:lnTo>
                    <a:pt x="7150" y="5469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6" name="object 3376"/>
            <p:cNvSpPr/>
            <p:nvPr/>
          </p:nvSpPr>
          <p:spPr>
            <a:xfrm>
              <a:off x="5839142" y="323591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1"/>
                  </a:lnTo>
                  <a:lnTo>
                    <a:pt x="7150" y="5472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7" name="object 3377"/>
            <p:cNvSpPr/>
            <p:nvPr/>
          </p:nvSpPr>
          <p:spPr>
            <a:xfrm>
              <a:off x="5839142" y="323452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75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75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8" name="object 3378"/>
            <p:cNvSpPr/>
            <p:nvPr/>
          </p:nvSpPr>
          <p:spPr>
            <a:xfrm>
              <a:off x="5839142" y="323382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6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9" name="object 3379"/>
            <p:cNvSpPr/>
            <p:nvPr/>
          </p:nvSpPr>
          <p:spPr>
            <a:xfrm>
              <a:off x="5839142" y="3233126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6"/>
                  </a:lnTo>
                  <a:lnTo>
                    <a:pt x="7150" y="5468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0" name="object 3380"/>
            <p:cNvSpPr/>
            <p:nvPr/>
          </p:nvSpPr>
          <p:spPr>
            <a:xfrm>
              <a:off x="5839142" y="323242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1"/>
                  </a:lnTo>
                  <a:lnTo>
                    <a:pt x="7150" y="5472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1" name="object 3381"/>
            <p:cNvSpPr/>
            <p:nvPr/>
          </p:nvSpPr>
          <p:spPr>
            <a:xfrm>
              <a:off x="5839142" y="3231728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6"/>
                  </a:lnTo>
                  <a:lnTo>
                    <a:pt x="7150" y="5468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2" name="object 3382"/>
            <p:cNvSpPr/>
            <p:nvPr/>
          </p:nvSpPr>
          <p:spPr>
            <a:xfrm>
              <a:off x="5839142" y="323103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5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3" name="object 3383"/>
            <p:cNvSpPr/>
            <p:nvPr/>
          </p:nvSpPr>
          <p:spPr>
            <a:xfrm>
              <a:off x="5839142" y="323033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1"/>
                  </a:lnTo>
                  <a:lnTo>
                    <a:pt x="7150" y="5472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4" name="object 3384"/>
            <p:cNvSpPr/>
            <p:nvPr/>
          </p:nvSpPr>
          <p:spPr>
            <a:xfrm>
              <a:off x="5839142" y="3229636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6"/>
                  </a:lnTo>
                  <a:lnTo>
                    <a:pt x="7150" y="5467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5" name="object 3385"/>
            <p:cNvSpPr/>
            <p:nvPr/>
          </p:nvSpPr>
          <p:spPr>
            <a:xfrm>
              <a:off x="5839142" y="322893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1"/>
                  </a:lnTo>
                  <a:lnTo>
                    <a:pt x="7150" y="5472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6" name="object 3386"/>
            <p:cNvSpPr/>
            <p:nvPr/>
          </p:nvSpPr>
          <p:spPr>
            <a:xfrm>
              <a:off x="5839142" y="3228240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6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7" name="object 3387"/>
            <p:cNvSpPr/>
            <p:nvPr/>
          </p:nvSpPr>
          <p:spPr>
            <a:xfrm>
              <a:off x="5839142" y="3227544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5"/>
                  </a:lnTo>
                  <a:lnTo>
                    <a:pt x="7150" y="5467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8" name="object 3388"/>
            <p:cNvSpPr/>
            <p:nvPr/>
          </p:nvSpPr>
          <p:spPr>
            <a:xfrm>
              <a:off x="5839142" y="322684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1"/>
                  </a:lnTo>
                  <a:lnTo>
                    <a:pt x="7150" y="5472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9" name="object 3389"/>
            <p:cNvSpPr/>
            <p:nvPr/>
          </p:nvSpPr>
          <p:spPr>
            <a:xfrm>
              <a:off x="5839142" y="322614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5"/>
                  </a:lnTo>
                  <a:lnTo>
                    <a:pt x="7150" y="5467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0" name="object 3390"/>
            <p:cNvSpPr/>
            <p:nvPr/>
          </p:nvSpPr>
          <p:spPr>
            <a:xfrm>
              <a:off x="5839142" y="322545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5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1" name="object 3391"/>
            <p:cNvSpPr/>
            <p:nvPr/>
          </p:nvSpPr>
          <p:spPr>
            <a:xfrm>
              <a:off x="5839142" y="3224751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1"/>
                  </a:lnTo>
                  <a:lnTo>
                    <a:pt x="7150" y="5472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2" name="object 3392"/>
            <p:cNvSpPr/>
            <p:nvPr/>
          </p:nvSpPr>
          <p:spPr>
            <a:xfrm>
              <a:off x="5839142" y="322405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5"/>
                  </a:lnTo>
                  <a:lnTo>
                    <a:pt x="7150" y="5467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3" name="object 3393"/>
            <p:cNvSpPr/>
            <p:nvPr/>
          </p:nvSpPr>
          <p:spPr>
            <a:xfrm>
              <a:off x="5839142" y="322335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1"/>
                  </a:lnTo>
                  <a:lnTo>
                    <a:pt x="7150" y="5472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4" name="object 3394"/>
            <p:cNvSpPr/>
            <p:nvPr/>
          </p:nvSpPr>
          <p:spPr>
            <a:xfrm>
              <a:off x="5839142" y="322265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6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5" name="object 3395"/>
            <p:cNvSpPr/>
            <p:nvPr/>
          </p:nvSpPr>
          <p:spPr>
            <a:xfrm>
              <a:off x="5839142" y="322196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5"/>
                  </a:lnTo>
                  <a:lnTo>
                    <a:pt x="7150" y="5467"/>
                  </a:lnTo>
                  <a:lnTo>
                    <a:pt x="7150" y="47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6" name="object 3396"/>
            <p:cNvSpPr/>
            <p:nvPr/>
          </p:nvSpPr>
          <p:spPr>
            <a:xfrm>
              <a:off x="5839142" y="322056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7150" y="4762"/>
                  </a:moveTo>
                  <a:lnTo>
                    <a:pt x="0" y="0"/>
                  </a:lnTo>
                  <a:lnTo>
                    <a:pt x="0" y="698"/>
                  </a:lnTo>
                  <a:lnTo>
                    <a:pt x="0" y="1397"/>
                  </a:lnTo>
                  <a:lnTo>
                    <a:pt x="7150" y="6172"/>
                  </a:lnTo>
                  <a:lnTo>
                    <a:pt x="7150" y="5473"/>
                  </a:lnTo>
                  <a:lnTo>
                    <a:pt x="7150" y="476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7" name="object 3397"/>
            <p:cNvSpPr/>
            <p:nvPr/>
          </p:nvSpPr>
          <p:spPr>
            <a:xfrm>
              <a:off x="5839142" y="3219860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6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8" name="object 3398"/>
            <p:cNvSpPr/>
            <p:nvPr/>
          </p:nvSpPr>
          <p:spPr>
            <a:xfrm>
              <a:off x="5839142" y="3219158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1"/>
                  </a:lnTo>
                  <a:lnTo>
                    <a:pt x="7150" y="5474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9" name="object 3399"/>
            <p:cNvSpPr/>
            <p:nvPr/>
          </p:nvSpPr>
          <p:spPr>
            <a:xfrm>
              <a:off x="5839142" y="321846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5"/>
                  </a:lnTo>
                  <a:lnTo>
                    <a:pt x="7150" y="5468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0" name="object 3400"/>
            <p:cNvSpPr/>
            <p:nvPr/>
          </p:nvSpPr>
          <p:spPr>
            <a:xfrm>
              <a:off x="5839142" y="3217761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1"/>
                  </a:lnTo>
                  <a:lnTo>
                    <a:pt x="7150" y="5474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1" name="object 3401"/>
            <p:cNvSpPr/>
            <p:nvPr/>
          </p:nvSpPr>
          <p:spPr>
            <a:xfrm>
              <a:off x="5839142" y="3217066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7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2" name="object 3402"/>
            <p:cNvSpPr/>
            <p:nvPr/>
          </p:nvSpPr>
          <p:spPr>
            <a:xfrm>
              <a:off x="5839142" y="3216371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5"/>
                  </a:lnTo>
                  <a:lnTo>
                    <a:pt x="7150" y="5468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3" name="object 3403"/>
            <p:cNvSpPr/>
            <p:nvPr/>
          </p:nvSpPr>
          <p:spPr>
            <a:xfrm>
              <a:off x="5839142" y="321566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2"/>
                  </a:lnTo>
                  <a:lnTo>
                    <a:pt x="7150" y="5474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4" name="object 3404"/>
            <p:cNvSpPr/>
            <p:nvPr/>
          </p:nvSpPr>
          <p:spPr>
            <a:xfrm>
              <a:off x="5839142" y="3214973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5"/>
                  </a:lnTo>
                  <a:lnTo>
                    <a:pt x="7150" y="5468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5" name="object 3405"/>
            <p:cNvSpPr/>
            <p:nvPr/>
          </p:nvSpPr>
          <p:spPr>
            <a:xfrm>
              <a:off x="5839142" y="321427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6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6" name="object 3406"/>
            <p:cNvSpPr/>
            <p:nvPr/>
          </p:nvSpPr>
          <p:spPr>
            <a:xfrm>
              <a:off x="5839142" y="321357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2"/>
                  </a:lnTo>
                  <a:lnTo>
                    <a:pt x="7150" y="5474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7" name="object 3407"/>
            <p:cNvSpPr/>
            <p:nvPr/>
          </p:nvSpPr>
          <p:spPr>
            <a:xfrm>
              <a:off x="5839142" y="3212881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5"/>
                  </a:lnTo>
                  <a:lnTo>
                    <a:pt x="7150" y="5468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8" name="object 3408"/>
            <p:cNvSpPr/>
            <p:nvPr/>
          </p:nvSpPr>
          <p:spPr>
            <a:xfrm>
              <a:off x="5839142" y="321217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2"/>
                  </a:lnTo>
                  <a:lnTo>
                    <a:pt x="7150" y="5474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9" name="object 3409"/>
            <p:cNvSpPr/>
            <p:nvPr/>
          </p:nvSpPr>
          <p:spPr>
            <a:xfrm>
              <a:off x="5839142" y="321148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7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0" name="object 3410"/>
            <p:cNvSpPr/>
            <p:nvPr/>
          </p:nvSpPr>
          <p:spPr>
            <a:xfrm>
              <a:off x="5839142" y="3210789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5"/>
                  </a:lnTo>
                  <a:lnTo>
                    <a:pt x="7150" y="5468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1" name="object 3411"/>
            <p:cNvSpPr/>
            <p:nvPr/>
          </p:nvSpPr>
          <p:spPr>
            <a:xfrm>
              <a:off x="5839142" y="321008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2"/>
                  </a:lnTo>
                  <a:lnTo>
                    <a:pt x="7150" y="5474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2" name="object 3412"/>
            <p:cNvSpPr/>
            <p:nvPr/>
          </p:nvSpPr>
          <p:spPr>
            <a:xfrm>
              <a:off x="5839142" y="3209392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5"/>
                  </a:lnTo>
                  <a:lnTo>
                    <a:pt x="7150" y="5468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3" name="object 3413"/>
            <p:cNvSpPr/>
            <p:nvPr/>
          </p:nvSpPr>
          <p:spPr>
            <a:xfrm>
              <a:off x="5839142" y="3208697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694"/>
                  </a:lnTo>
                  <a:lnTo>
                    <a:pt x="7150" y="5466"/>
                  </a:lnTo>
                  <a:lnTo>
                    <a:pt x="7150" y="47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4" name="object 3414"/>
            <p:cNvSpPr/>
            <p:nvPr/>
          </p:nvSpPr>
          <p:spPr>
            <a:xfrm>
              <a:off x="5839142" y="3207995"/>
              <a:ext cx="7620" cy="5715"/>
            </a:xfrm>
            <a:custGeom>
              <a:avLst/>
              <a:gdLst/>
              <a:ahLst/>
              <a:cxnLst/>
              <a:rect l="l" t="t" r="r" b="b"/>
              <a:pathLst>
                <a:path w="7620" h="5714">
                  <a:moveTo>
                    <a:pt x="0" y="0"/>
                  </a:moveTo>
                  <a:lnTo>
                    <a:pt x="0" y="702"/>
                  </a:lnTo>
                  <a:lnTo>
                    <a:pt x="7131" y="5462"/>
                  </a:lnTo>
                  <a:lnTo>
                    <a:pt x="5413" y="36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5" name="object 3415"/>
            <p:cNvSpPr/>
            <p:nvPr/>
          </p:nvSpPr>
          <p:spPr>
            <a:xfrm>
              <a:off x="5839142" y="3207300"/>
              <a:ext cx="5715" cy="4445"/>
            </a:xfrm>
            <a:custGeom>
              <a:avLst/>
              <a:gdLst/>
              <a:ahLst/>
              <a:cxnLst/>
              <a:rect l="l" t="t" r="r" b="b"/>
              <a:pathLst>
                <a:path w="5714" h="4444">
                  <a:moveTo>
                    <a:pt x="0" y="0"/>
                  </a:moveTo>
                  <a:lnTo>
                    <a:pt x="0" y="695"/>
                  </a:lnTo>
                  <a:lnTo>
                    <a:pt x="5502" y="4368"/>
                  </a:lnTo>
                  <a:lnTo>
                    <a:pt x="3771" y="25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6" name="object 3416"/>
            <p:cNvSpPr/>
            <p:nvPr/>
          </p:nvSpPr>
          <p:spPr>
            <a:xfrm>
              <a:off x="5839142" y="3206597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0"/>
                  </a:moveTo>
                  <a:lnTo>
                    <a:pt x="0" y="702"/>
                  </a:lnTo>
                  <a:lnTo>
                    <a:pt x="3771" y="3219"/>
                  </a:lnTo>
                  <a:lnTo>
                    <a:pt x="2023" y="135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7" name="object 3417"/>
            <p:cNvSpPr/>
            <p:nvPr/>
          </p:nvSpPr>
          <p:spPr>
            <a:xfrm>
              <a:off x="5839142" y="320592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0"/>
                  </a:moveTo>
                  <a:lnTo>
                    <a:pt x="0" y="676"/>
                  </a:lnTo>
                  <a:lnTo>
                    <a:pt x="2023" y="20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8" name="object 3418"/>
            <p:cNvSpPr/>
            <p:nvPr/>
          </p:nvSpPr>
          <p:spPr>
            <a:xfrm>
              <a:off x="5839142" y="3205784"/>
              <a:ext cx="7620" cy="135255"/>
            </a:xfrm>
            <a:custGeom>
              <a:avLst/>
              <a:gdLst/>
              <a:ahLst/>
              <a:cxnLst/>
              <a:rect l="l" t="t" r="r" b="b"/>
              <a:pathLst>
                <a:path w="7620" h="135254">
                  <a:moveTo>
                    <a:pt x="7150" y="7645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7150" y="127622"/>
                  </a:lnTo>
                  <a:lnTo>
                    <a:pt x="7150" y="764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19" name="object 3419"/>
          <p:cNvGrpSpPr/>
          <p:nvPr/>
        </p:nvGrpSpPr>
        <p:grpSpPr>
          <a:xfrm>
            <a:off x="5898540" y="5483796"/>
            <a:ext cx="18415" cy="146050"/>
            <a:chOff x="5898540" y="5483796"/>
            <a:chExt cx="18415" cy="146050"/>
          </a:xfrm>
        </p:grpSpPr>
        <p:sp>
          <p:nvSpPr>
            <p:cNvPr id="3420" name="object 3420"/>
            <p:cNvSpPr/>
            <p:nvPr/>
          </p:nvSpPr>
          <p:spPr>
            <a:xfrm>
              <a:off x="5903937" y="5489432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868"/>
                  </a:moveTo>
                  <a:lnTo>
                    <a:pt x="0" y="165"/>
                  </a:lnTo>
                  <a:lnTo>
                    <a:pt x="223" y="0"/>
                  </a:lnTo>
                  <a:lnTo>
                    <a:pt x="610" y="414"/>
                  </a:lnTo>
                  <a:lnTo>
                    <a:pt x="0" y="868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1" name="object 3421"/>
            <p:cNvSpPr/>
            <p:nvPr/>
          </p:nvSpPr>
          <p:spPr>
            <a:xfrm>
              <a:off x="5903937" y="54898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1153"/>
                  </a:moveTo>
                  <a:lnTo>
                    <a:pt x="0" y="453"/>
                  </a:lnTo>
                  <a:lnTo>
                    <a:pt x="610" y="0"/>
                  </a:lnTo>
                  <a:lnTo>
                    <a:pt x="996" y="412"/>
                  </a:lnTo>
                  <a:lnTo>
                    <a:pt x="0" y="115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2" name="object 3422"/>
            <p:cNvSpPr/>
            <p:nvPr/>
          </p:nvSpPr>
          <p:spPr>
            <a:xfrm>
              <a:off x="5903937" y="5490259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443"/>
                  </a:moveTo>
                  <a:lnTo>
                    <a:pt x="0" y="740"/>
                  </a:lnTo>
                  <a:lnTo>
                    <a:pt x="996" y="0"/>
                  </a:lnTo>
                  <a:lnTo>
                    <a:pt x="1384" y="414"/>
                  </a:lnTo>
                  <a:lnTo>
                    <a:pt x="0" y="1443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3" name="object 3423"/>
            <p:cNvSpPr/>
            <p:nvPr/>
          </p:nvSpPr>
          <p:spPr>
            <a:xfrm>
              <a:off x="5903937" y="5490674"/>
              <a:ext cx="1905" cy="1905"/>
            </a:xfrm>
            <a:custGeom>
              <a:avLst/>
              <a:gdLst/>
              <a:ahLst/>
              <a:cxnLst/>
              <a:rect l="l" t="t" r="r" b="b"/>
              <a:pathLst>
                <a:path w="1904" h="1904">
                  <a:moveTo>
                    <a:pt x="0" y="1028"/>
                  </a:moveTo>
                  <a:lnTo>
                    <a:pt x="0" y="1739"/>
                  </a:lnTo>
                  <a:lnTo>
                    <a:pt x="1384" y="711"/>
                  </a:lnTo>
                  <a:lnTo>
                    <a:pt x="1384" y="0"/>
                  </a:lnTo>
                  <a:lnTo>
                    <a:pt x="0" y="1028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4" name="object 3424"/>
            <p:cNvSpPr/>
            <p:nvPr/>
          </p:nvSpPr>
          <p:spPr>
            <a:xfrm>
              <a:off x="5903937" y="5491094"/>
              <a:ext cx="1905" cy="2540"/>
            </a:xfrm>
            <a:custGeom>
              <a:avLst/>
              <a:gdLst/>
              <a:ahLst/>
              <a:cxnLst/>
              <a:rect l="l" t="t" r="r" b="b"/>
              <a:pathLst>
                <a:path w="1904" h="2539">
                  <a:moveTo>
                    <a:pt x="0" y="1319"/>
                  </a:moveTo>
                  <a:lnTo>
                    <a:pt x="0" y="2010"/>
                  </a:lnTo>
                  <a:lnTo>
                    <a:pt x="1776" y="690"/>
                  </a:lnTo>
                  <a:lnTo>
                    <a:pt x="1776" y="0"/>
                  </a:lnTo>
                  <a:lnTo>
                    <a:pt x="0" y="1319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5" name="object 3425"/>
            <p:cNvSpPr/>
            <p:nvPr/>
          </p:nvSpPr>
          <p:spPr>
            <a:xfrm>
              <a:off x="5903937" y="5491501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1603"/>
                  </a:moveTo>
                  <a:lnTo>
                    <a:pt x="0" y="2314"/>
                  </a:lnTo>
                  <a:lnTo>
                    <a:pt x="2157" y="711"/>
                  </a:lnTo>
                  <a:lnTo>
                    <a:pt x="2157" y="0"/>
                  </a:lnTo>
                  <a:lnTo>
                    <a:pt x="0" y="1603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6" name="object 3426"/>
            <p:cNvSpPr/>
            <p:nvPr/>
          </p:nvSpPr>
          <p:spPr>
            <a:xfrm>
              <a:off x="5903937" y="5491921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1894"/>
                  </a:moveTo>
                  <a:lnTo>
                    <a:pt x="0" y="2585"/>
                  </a:lnTo>
                  <a:lnTo>
                    <a:pt x="2550" y="690"/>
                  </a:lnTo>
                  <a:lnTo>
                    <a:pt x="2550" y="0"/>
                  </a:lnTo>
                  <a:lnTo>
                    <a:pt x="0" y="1894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7" name="object 3427"/>
            <p:cNvSpPr/>
            <p:nvPr/>
          </p:nvSpPr>
          <p:spPr>
            <a:xfrm>
              <a:off x="5903937" y="5492328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177"/>
                  </a:moveTo>
                  <a:lnTo>
                    <a:pt x="0" y="2889"/>
                  </a:lnTo>
                  <a:lnTo>
                    <a:pt x="2931" y="711"/>
                  </a:lnTo>
                  <a:lnTo>
                    <a:pt x="2931" y="0"/>
                  </a:lnTo>
                  <a:lnTo>
                    <a:pt x="0" y="217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8" name="object 3428"/>
            <p:cNvSpPr/>
            <p:nvPr/>
          </p:nvSpPr>
          <p:spPr>
            <a:xfrm>
              <a:off x="5903937" y="5492748"/>
              <a:ext cx="3810" cy="3175"/>
            </a:xfrm>
            <a:custGeom>
              <a:avLst/>
              <a:gdLst/>
              <a:ahLst/>
              <a:cxnLst/>
              <a:rect l="l" t="t" r="r" b="b"/>
              <a:pathLst>
                <a:path w="3810" h="3175">
                  <a:moveTo>
                    <a:pt x="0" y="2469"/>
                  </a:moveTo>
                  <a:lnTo>
                    <a:pt x="0" y="3172"/>
                  </a:lnTo>
                  <a:lnTo>
                    <a:pt x="3324" y="702"/>
                  </a:lnTo>
                  <a:lnTo>
                    <a:pt x="3324" y="0"/>
                  </a:lnTo>
                  <a:lnTo>
                    <a:pt x="0" y="2469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9" name="object 3429"/>
            <p:cNvSpPr/>
            <p:nvPr/>
          </p:nvSpPr>
          <p:spPr>
            <a:xfrm>
              <a:off x="5903937" y="5493163"/>
              <a:ext cx="3810" cy="3810"/>
            </a:xfrm>
            <a:custGeom>
              <a:avLst/>
              <a:gdLst/>
              <a:ahLst/>
              <a:cxnLst/>
              <a:rect l="l" t="t" r="r" b="b"/>
              <a:pathLst>
                <a:path w="3810" h="3810">
                  <a:moveTo>
                    <a:pt x="0" y="2757"/>
                  </a:moveTo>
                  <a:lnTo>
                    <a:pt x="0" y="3456"/>
                  </a:lnTo>
                  <a:lnTo>
                    <a:pt x="3711" y="698"/>
                  </a:lnTo>
                  <a:lnTo>
                    <a:pt x="3711" y="0"/>
                  </a:lnTo>
                  <a:lnTo>
                    <a:pt x="0" y="275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0" name="object 3430"/>
            <p:cNvSpPr/>
            <p:nvPr/>
          </p:nvSpPr>
          <p:spPr>
            <a:xfrm>
              <a:off x="5903937" y="5493575"/>
              <a:ext cx="4445" cy="3810"/>
            </a:xfrm>
            <a:custGeom>
              <a:avLst/>
              <a:gdLst/>
              <a:ahLst/>
              <a:cxnLst/>
              <a:rect l="l" t="t" r="r" b="b"/>
              <a:pathLst>
                <a:path w="4445" h="3810">
                  <a:moveTo>
                    <a:pt x="0" y="3043"/>
                  </a:moveTo>
                  <a:lnTo>
                    <a:pt x="0" y="3747"/>
                  </a:lnTo>
                  <a:lnTo>
                    <a:pt x="4097" y="702"/>
                  </a:lnTo>
                  <a:lnTo>
                    <a:pt x="4097" y="0"/>
                  </a:lnTo>
                  <a:lnTo>
                    <a:pt x="0" y="3043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1" name="object 3431"/>
            <p:cNvSpPr/>
            <p:nvPr/>
          </p:nvSpPr>
          <p:spPr>
            <a:xfrm>
              <a:off x="5903937" y="5493990"/>
              <a:ext cx="5080" cy="4445"/>
            </a:xfrm>
            <a:custGeom>
              <a:avLst/>
              <a:gdLst/>
              <a:ahLst/>
              <a:cxnLst/>
              <a:rect l="l" t="t" r="r" b="b"/>
              <a:pathLst>
                <a:path w="5079" h="4445">
                  <a:moveTo>
                    <a:pt x="0" y="3332"/>
                  </a:moveTo>
                  <a:lnTo>
                    <a:pt x="0" y="4042"/>
                  </a:lnTo>
                  <a:lnTo>
                    <a:pt x="4877" y="419"/>
                  </a:lnTo>
                  <a:lnTo>
                    <a:pt x="4485" y="0"/>
                  </a:lnTo>
                  <a:lnTo>
                    <a:pt x="0" y="3332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2" name="object 3432"/>
            <p:cNvSpPr/>
            <p:nvPr/>
          </p:nvSpPr>
          <p:spPr>
            <a:xfrm>
              <a:off x="5903937" y="5494409"/>
              <a:ext cx="5715" cy="4445"/>
            </a:xfrm>
            <a:custGeom>
              <a:avLst/>
              <a:gdLst/>
              <a:ahLst/>
              <a:cxnLst/>
              <a:rect l="l" t="t" r="r" b="b"/>
              <a:pathLst>
                <a:path w="5714" h="4445">
                  <a:moveTo>
                    <a:pt x="0" y="3622"/>
                  </a:moveTo>
                  <a:lnTo>
                    <a:pt x="0" y="4314"/>
                  </a:lnTo>
                  <a:lnTo>
                    <a:pt x="5258" y="407"/>
                  </a:lnTo>
                  <a:lnTo>
                    <a:pt x="4877" y="0"/>
                  </a:lnTo>
                  <a:lnTo>
                    <a:pt x="0" y="3622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3" name="object 3433"/>
            <p:cNvSpPr/>
            <p:nvPr/>
          </p:nvSpPr>
          <p:spPr>
            <a:xfrm>
              <a:off x="5903937" y="5494817"/>
              <a:ext cx="5715" cy="5080"/>
            </a:xfrm>
            <a:custGeom>
              <a:avLst/>
              <a:gdLst/>
              <a:ahLst/>
              <a:cxnLst/>
              <a:rect l="l" t="t" r="r" b="b"/>
              <a:pathLst>
                <a:path w="5714" h="5079">
                  <a:moveTo>
                    <a:pt x="0" y="3907"/>
                  </a:moveTo>
                  <a:lnTo>
                    <a:pt x="0" y="4618"/>
                  </a:lnTo>
                  <a:lnTo>
                    <a:pt x="5651" y="419"/>
                  </a:lnTo>
                  <a:lnTo>
                    <a:pt x="5258" y="0"/>
                  </a:lnTo>
                  <a:lnTo>
                    <a:pt x="0" y="390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4" name="object 3434"/>
            <p:cNvSpPr/>
            <p:nvPr/>
          </p:nvSpPr>
          <p:spPr>
            <a:xfrm>
              <a:off x="5903937" y="5495237"/>
              <a:ext cx="6350" cy="5080"/>
            </a:xfrm>
            <a:custGeom>
              <a:avLst/>
              <a:gdLst/>
              <a:ahLst/>
              <a:cxnLst/>
              <a:rect l="l" t="t" r="r" b="b"/>
              <a:pathLst>
                <a:path w="6350" h="5079">
                  <a:moveTo>
                    <a:pt x="0" y="4198"/>
                  </a:moveTo>
                  <a:lnTo>
                    <a:pt x="0" y="4889"/>
                  </a:lnTo>
                  <a:lnTo>
                    <a:pt x="6032" y="407"/>
                  </a:lnTo>
                  <a:lnTo>
                    <a:pt x="5651" y="0"/>
                  </a:lnTo>
                  <a:lnTo>
                    <a:pt x="0" y="4198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5" name="object 3435"/>
            <p:cNvSpPr/>
            <p:nvPr/>
          </p:nvSpPr>
          <p:spPr>
            <a:xfrm>
              <a:off x="5903937" y="5495644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0" y="4482"/>
                  </a:moveTo>
                  <a:lnTo>
                    <a:pt x="0" y="5184"/>
                  </a:lnTo>
                  <a:lnTo>
                    <a:pt x="6420" y="414"/>
                  </a:lnTo>
                  <a:lnTo>
                    <a:pt x="6032" y="0"/>
                  </a:lnTo>
                  <a:lnTo>
                    <a:pt x="0" y="4482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6" name="object 3436"/>
            <p:cNvSpPr/>
            <p:nvPr/>
          </p:nvSpPr>
          <p:spPr>
            <a:xfrm>
              <a:off x="5903937" y="5496059"/>
              <a:ext cx="6985" cy="5715"/>
            </a:xfrm>
            <a:custGeom>
              <a:avLst/>
              <a:gdLst/>
              <a:ahLst/>
              <a:cxnLst/>
              <a:rect l="l" t="t" r="r" b="b"/>
              <a:pathLst>
                <a:path w="6985" h="5714">
                  <a:moveTo>
                    <a:pt x="0" y="4770"/>
                  </a:moveTo>
                  <a:lnTo>
                    <a:pt x="0" y="5482"/>
                  </a:lnTo>
                  <a:lnTo>
                    <a:pt x="6812" y="420"/>
                  </a:lnTo>
                  <a:lnTo>
                    <a:pt x="6420" y="0"/>
                  </a:lnTo>
                  <a:lnTo>
                    <a:pt x="0" y="477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7" name="object 3437"/>
            <p:cNvSpPr/>
            <p:nvPr/>
          </p:nvSpPr>
          <p:spPr>
            <a:xfrm>
              <a:off x="5903937" y="549647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061"/>
                  </a:moveTo>
                  <a:lnTo>
                    <a:pt x="0" y="5751"/>
                  </a:lnTo>
                  <a:lnTo>
                    <a:pt x="7187" y="411"/>
                  </a:lnTo>
                  <a:lnTo>
                    <a:pt x="6812" y="0"/>
                  </a:lnTo>
                  <a:lnTo>
                    <a:pt x="0" y="5061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8" name="object 3438"/>
            <p:cNvSpPr/>
            <p:nvPr/>
          </p:nvSpPr>
          <p:spPr>
            <a:xfrm>
              <a:off x="5903937" y="549689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40"/>
                  </a:moveTo>
                  <a:lnTo>
                    <a:pt x="0" y="6052"/>
                  </a:lnTo>
                  <a:lnTo>
                    <a:pt x="7187" y="711"/>
                  </a:lnTo>
                  <a:lnTo>
                    <a:pt x="7187" y="0"/>
                  </a:lnTo>
                  <a:lnTo>
                    <a:pt x="0" y="534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9" name="object 3439"/>
            <p:cNvSpPr/>
            <p:nvPr/>
          </p:nvSpPr>
          <p:spPr>
            <a:xfrm>
              <a:off x="5903937" y="549763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3"/>
                  </a:lnTo>
                  <a:lnTo>
                    <a:pt x="7150" y="701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0" name="object 3440"/>
            <p:cNvSpPr/>
            <p:nvPr/>
          </p:nvSpPr>
          <p:spPr>
            <a:xfrm>
              <a:off x="5903938" y="549833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18"/>
                  </a:lnTo>
                  <a:lnTo>
                    <a:pt x="7150" y="1397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1" name="object 3441"/>
            <p:cNvSpPr/>
            <p:nvPr/>
          </p:nvSpPr>
          <p:spPr>
            <a:xfrm>
              <a:off x="5903937" y="549973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0"/>
                  </a:lnTo>
                  <a:lnTo>
                    <a:pt x="7150" y="698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2" name="object 3442"/>
            <p:cNvSpPr/>
            <p:nvPr/>
          </p:nvSpPr>
          <p:spPr>
            <a:xfrm>
              <a:off x="5903937" y="550043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5"/>
                  </a:lnTo>
                  <a:lnTo>
                    <a:pt x="7150" y="703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3" name="object 3443"/>
            <p:cNvSpPr/>
            <p:nvPr/>
          </p:nvSpPr>
          <p:spPr>
            <a:xfrm>
              <a:off x="5903937" y="550113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3"/>
                  </a:lnTo>
                  <a:lnTo>
                    <a:pt x="7150" y="711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4" name="object 3444"/>
            <p:cNvSpPr/>
            <p:nvPr/>
          </p:nvSpPr>
          <p:spPr>
            <a:xfrm>
              <a:off x="5903937" y="550184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02"/>
                  </a:lnTo>
                  <a:lnTo>
                    <a:pt x="7150" y="690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5" name="object 3445"/>
            <p:cNvSpPr/>
            <p:nvPr/>
          </p:nvSpPr>
          <p:spPr>
            <a:xfrm>
              <a:off x="5903937" y="550253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2"/>
                  </a:lnTo>
                  <a:lnTo>
                    <a:pt x="7150" y="711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6" name="object 3446"/>
            <p:cNvSpPr/>
            <p:nvPr/>
          </p:nvSpPr>
          <p:spPr>
            <a:xfrm>
              <a:off x="5903937" y="550324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3"/>
                  </a:lnTo>
                  <a:lnTo>
                    <a:pt x="7150" y="702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7" name="object 3447"/>
            <p:cNvSpPr/>
            <p:nvPr/>
          </p:nvSpPr>
          <p:spPr>
            <a:xfrm>
              <a:off x="5903937" y="550395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1"/>
                  </a:lnTo>
                  <a:lnTo>
                    <a:pt x="7150" y="699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8" name="object 3448"/>
            <p:cNvSpPr/>
            <p:nvPr/>
          </p:nvSpPr>
          <p:spPr>
            <a:xfrm>
              <a:off x="5903937" y="550465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5"/>
                  </a:lnTo>
                  <a:lnTo>
                    <a:pt x="7150" y="703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9" name="object 3449"/>
            <p:cNvSpPr/>
            <p:nvPr/>
          </p:nvSpPr>
          <p:spPr>
            <a:xfrm>
              <a:off x="5903937" y="550535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2"/>
                  </a:lnTo>
                  <a:lnTo>
                    <a:pt x="7150" y="689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0" name="object 3450"/>
            <p:cNvSpPr/>
            <p:nvPr/>
          </p:nvSpPr>
          <p:spPr>
            <a:xfrm>
              <a:off x="5903937" y="550604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4"/>
                  </a:lnTo>
                  <a:lnTo>
                    <a:pt x="7150" y="711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1" name="object 3451"/>
            <p:cNvSpPr/>
            <p:nvPr/>
          </p:nvSpPr>
          <p:spPr>
            <a:xfrm>
              <a:off x="5903937" y="550675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4"/>
                  </a:lnTo>
                  <a:lnTo>
                    <a:pt x="7150" y="702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2" name="object 3452"/>
            <p:cNvSpPr/>
            <p:nvPr/>
          </p:nvSpPr>
          <p:spPr>
            <a:xfrm>
              <a:off x="5903937" y="550745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0"/>
                  </a:lnTo>
                  <a:lnTo>
                    <a:pt x="7150" y="698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3" name="object 3453"/>
            <p:cNvSpPr/>
            <p:nvPr/>
          </p:nvSpPr>
          <p:spPr>
            <a:xfrm>
              <a:off x="5903937" y="550815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5"/>
                  </a:lnTo>
                  <a:lnTo>
                    <a:pt x="7150" y="703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4" name="object 3454"/>
            <p:cNvSpPr/>
            <p:nvPr/>
          </p:nvSpPr>
          <p:spPr>
            <a:xfrm>
              <a:off x="5903937" y="550886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0"/>
                  </a:lnTo>
                  <a:lnTo>
                    <a:pt x="7150" y="709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5" name="object 3455"/>
            <p:cNvSpPr/>
            <p:nvPr/>
          </p:nvSpPr>
          <p:spPr>
            <a:xfrm>
              <a:off x="5903937" y="550957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0"/>
                  </a:moveTo>
                  <a:lnTo>
                    <a:pt x="0" y="6004"/>
                  </a:lnTo>
                  <a:lnTo>
                    <a:pt x="7150" y="692"/>
                  </a:lnTo>
                  <a:lnTo>
                    <a:pt x="7150" y="0"/>
                  </a:lnTo>
                  <a:lnTo>
                    <a:pt x="0" y="531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6" name="object 3456"/>
            <p:cNvSpPr/>
            <p:nvPr/>
          </p:nvSpPr>
          <p:spPr>
            <a:xfrm>
              <a:off x="5903937" y="551026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2"/>
                  </a:lnTo>
                  <a:lnTo>
                    <a:pt x="7150" y="710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7" name="object 3457"/>
            <p:cNvSpPr/>
            <p:nvPr/>
          </p:nvSpPr>
          <p:spPr>
            <a:xfrm>
              <a:off x="5903937" y="551097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03"/>
                  </a:lnTo>
                  <a:lnTo>
                    <a:pt x="7150" y="690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8" name="object 3458"/>
            <p:cNvSpPr/>
            <p:nvPr/>
          </p:nvSpPr>
          <p:spPr>
            <a:xfrm>
              <a:off x="5903937" y="551166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2"/>
                  </a:lnTo>
                  <a:lnTo>
                    <a:pt x="7150" y="710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9" name="object 3459"/>
            <p:cNvSpPr/>
            <p:nvPr/>
          </p:nvSpPr>
          <p:spPr>
            <a:xfrm>
              <a:off x="5903938" y="551238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05"/>
                  </a:lnTo>
                  <a:lnTo>
                    <a:pt x="7150" y="1397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0" name="object 3460"/>
            <p:cNvSpPr/>
            <p:nvPr/>
          </p:nvSpPr>
          <p:spPr>
            <a:xfrm>
              <a:off x="5903937" y="551377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6"/>
                  </a:lnTo>
                  <a:lnTo>
                    <a:pt x="7150" y="703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1" name="object 3461"/>
            <p:cNvSpPr/>
            <p:nvPr/>
          </p:nvSpPr>
          <p:spPr>
            <a:xfrm>
              <a:off x="5903937" y="551448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2"/>
                  </a:lnTo>
                  <a:lnTo>
                    <a:pt x="7150" y="700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2" name="object 3462"/>
            <p:cNvSpPr/>
            <p:nvPr/>
          </p:nvSpPr>
          <p:spPr>
            <a:xfrm>
              <a:off x="5903938" y="551519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18"/>
                  </a:lnTo>
                  <a:lnTo>
                    <a:pt x="7150" y="1397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3" name="object 3463"/>
            <p:cNvSpPr/>
            <p:nvPr/>
          </p:nvSpPr>
          <p:spPr>
            <a:xfrm>
              <a:off x="5903937" y="551658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1"/>
                  </a:lnTo>
                  <a:lnTo>
                    <a:pt x="7150" y="699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4" name="object 3464"/>
            <p:cNvSpPr/>
            <p:nvPr/>
          </p:nvSpPr>
          <p:spPr>
            <a:xfrm>
              <a:off x="5903937" y="551728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4"/>
                  </a:lnTo>
                  <a:lnTo>
                    <a:pt x="7150" y="702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5" name="object 3465"/>
            <p:cNvSpPr/>
            <p:nvPr/>
          </p:nvSpPr>
          <p:spPr>
            <a:xfrm>
              <a:off x="5903938" y="5517997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19"/>
                  </a:lnTo>
                  <a:lnTo>
                    <a:pt x="0" y="6705"/>
                  </a:lnTo>
                  <a:lnTo>
                    <a:pt x="7150" y="1397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6" name="object 3466"/>
            <p:cNvSpPr/>
            <p:nvPr/>
          </p:nvSpPr>
          <p:spPr>
            <a:xfrm>
              <a:off x="5903937" y="551938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2"/>
                  </a:lnTo>
                  <a:lnTo>
                    <a:pt x="7150" y="710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7" name="object 3467"/>
            <p:cNvSpPr/>
            <p:nvPr/>
          </p:nvSpPr>
          <p:spPr>
            <a:xfrm>
              <a:off x="5903937" y="552009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3"/>
                  </a:lnTo>
                  <a:lnTo>
                    <a:pt x="7150" y="701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8" name="object 3468"/>
            <p:cNvSpPr/>
            <p:nvPr/>
          </p:nvSpPr>
          <p:spPr>
            <a:xfrm>
              <a:off x="5903937" y="552080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1"/>
                  </a:lnTo>
                  <a:lnTo>
                    <a:pt x="7150" y="699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9" name="object 3469"/>
            <p:cNvSpPr/>
            <p:nvPr/>
          </p:nvSpPr>
          <p:spPr>
            <a:xfrm>
              <a:off x="5903937" y="552150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6"/>
                  </a:lnTo>
                  <a:lnTo>
                    <a:pt x="7150" y="704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0" name="object 3470"/>
            <p:cNvSpPr/>
            <p:nvPr/>
          </p:nvSpPr>
          <p:spPr>
            <a:xfrm>
              <a:off x="5903937" y="552220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9"/>
                  </a:lnTo>
                  <a:lnTo>
                    <a:pt x="7150" y="697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1" name="object 3471"/>
            <p:cNvSpPr/>
            <p:nvPr/>
          </p:nvSpPr>
          <p:spPr>
            <a:xfrm>
              <a:off x="5903937" y="552290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6"/>
                  </a:lnTo>
                  <a:lnTo>
                    <a:pt x="7150" y="704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2" name="object 3472"/>
            <p:cNvSpPr/>
            <p:nvPr/>
          </p:nvSpPr>
          <p:spPr>
            <a:xfrm>
              <a:off x="5903937" y="552360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1"/>
                  </a:lnTo>
                  <a:lnTo>
                    <a:pt x="7150" y="710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3" name="object 3473"/>
            <p:cNvSpPr/>
            <p:nvPr/>
          </p:nvSpPr>
          <p:spPr>
            <a:xfrm>
              <a:off x="5903937" y="552431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04"/>
                  </a:lnTo>
                  <a:lnTo>
                    <a:pt x="7150" y="691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4" name="object 3474"/>
            <p:cNvSpPr/>
            <p:nvPr/>
          </p:nvSpPr>
          <p:spPr>
            <a:xfrm>
              <a:off x="5903938" y="5525020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5" name="object 3475"/>
            <p:cNvSpPr/>
            <p:nvPr/>
          </p:nvSpPr>
          <p:spPr>
            <a:xfrm>
              <a:off x="5903937" y="552642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04"/>
                  </a:lnTo>
                  <a:lnTo>
                    <a:pt x="7150" y="692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6" name="object 3476"/>
            <p:cNvSpPr/>
            <p:nvPr/>
          </p:nvSpPr>
          <p:spPr>
            <a:xfrm>
              <a:off x="5903938" y="552711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21"/>
                  </a:lnTo>
                  <a:lnTo>
                    <a:pt x="0" y="6032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7" name="object 3477"/>
            <p:cNvSpPr/>
            <p:nvPr/>
          </p:nvSpPr>
          <p:spPr>
            <a:xfrm>
              <a:off x="5903937" y="552851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4"/>
                  </a:lnTo>
                  <a:lnTo>
                    <a:pt x="7150" y="711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8" name="object 3478"/>
            <p:cNvSpPr/>
            <p:nvPr/>
          </p:nvSpPr>
          <p:spPr>
            <a:xfrm>
              <a:off x="5903938" y="5529237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05"/>
                  </a:lnTo>
                  <a:lnTo>
                    <a:pt x="7150" y="1397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9" name="object 3479"/>
            <p:cNvSpPr/>
            <p:nvPr/>
          </p:nvSpPr>
          <p:spPr>
            <a:xfrm>
              <a:off x="5903937" y="553062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7"/>
                  </a:lnTo>
                  <a:lnTo>
                    <a:pt x="7150" y="704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0" name="object 3480"/>
            <p:cNvSpPr/>
            <p:nvPr/>
          </p:nvSpPr>
          <p:spPr>
            <a:xfrm>
              <a:off x="5903938" y="553133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21"/>
                  </a:lnTo>
                  <a:lnTo>
                    <a:pt x="0" y="6019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1" name="object 3481"/>
            <p:cNvSpPr/>
            <p:nvPr/>
          </p:nvSpPr>
          <p:spPr>
            <a:xfrm>
              <a:off x="5903937" y="553273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1"/>
                  </a:lnTo>
                  <a:lnTo>
                    <a:pt x="7150" y="709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2" name="object 3482"/>
            <p:cNvSpPr/>
            <p:nvPr/>
          </p:nvSpPr>
          <p:spPr>
            <a:xfrm>
              <a:off x="5903937" y="553344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04"/>
                  </a:lnTo>
                  <a:lnTo>
                    <a:pt x="7150" y="692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3" name="object 3483"/>
            <p:cNvSpPr/>
            <p:nvPr/>
          </p:nvSpPr>
          <p:spPr>
            <a:xfrm>
              <a:off x="5903937" y="553413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1"/>
                  </a:lnTo>
                  <a:lnTo>
                    <a:pt x="7150" y="709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4" name="object 3484"/>
            <p:cNvSpPr/>
            <p:nvPr/>
          </p:nvSpPr>
          <p:spPr>
            <a:xfrm>
              <a:off x="5903937" y="553484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7"/>
                  </a:lnTo>
                  <a:lnTo>
                    <a:pt x="7150" y="704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5" name="object 3485"/>
            <p:cNvSpPr/>
            <p:nvPr/>
          </p:nvSpPr>
          <p:spPr>
            <a:xfrm>
              <a:off x="5903937" y="553554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2"/>
                  </a:lnTo>
                  <a:lnTo>
                    <a:pt x="7150" y="689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6" name="object 3486"/>
            <p:cNvSpPr/>
            <p:nvPr/>
          </p:nvSpPr>
          <p:spPr>
            <a:xfrm>
              <a:off x="5903937" y="553623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4"/>
                  </a:lnTo>
                  <a:lnTo>
                    <a:pt x="7150" y="711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7" name="object 3487"/>
            <p:cNvSpPr/>
            <p:nvPr/>
          </p:nvSpPr>
          <p:spPr>
            <a:xfrm>
              <a:off x="5903937" y="553695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0"/>
                  </a:lnTo>
                  <a:lnTo>
                    <a:pt x="7150" y="699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8" name="object 3488"/>
            <p:cNvSpPr/>
            <p:nvPr/>
          </p:nvSpPr>
          <p:spPr>
            <a:xfrm>
              <a:off x="5903937" y="553765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4"/>
                  </a:lnTo>
                  <a:lnTo>
                    <a:pt x="7150" y="702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9" name="object 3489"/>
            <p:cNvSpPr/>
            <p:nvPr/>
          </p:nvSpPr>
          <p:spPr>
            <a:xfrm>
              <a:off x="5903938" y="5538355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21"/>
                  </a:lnTo>
                  <a:lnTo>
                    <a:pt x="0" y="6019"/>
                  </a:lnTo>
                  <a:lnTo>
                    <a:pt x="0" y="6718"/>
                  </a:lnTo>
                  <a:lnTo>
                    <a:pt x="7150" y="1397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0" name="object 3490"/>
            <p:cNvSpPr/>
            <p:nvPr/>
          </p:nvSpPr>
          <p:spPr>
            <a:xfrm>
              <a:off x="5903938" y="553975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21"/>
                  </a:lnTo>
                  <a:lnTo>
                    <a:pt x="0" y="6019"/>
                  </a:lnTo>
                  <a:lnTo>
                    <a:pt x="0" y="6731"/>
                  </a:lnTo>
                  <a:lnTo>
                    <a:pt x="7150" y="1422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1" name="object 3491"/>
            <p:cNvSpPr/>
            <p:nvPr/>
          </p:nvSpPr>
          <p:spPr>
            <a:xfrm>
              <a:off x="5903937" y="554116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04"/>
                  </a:lnTo>
                  <a:lnTo>
                    <a:pt x="7150" y="692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2" name="object 3492"/>
            <p:cNvSpPr/>
            <p:nvPr/>
          </p:nvSpPr>
          <p:spPr>
            <a:xfrm>
              <a:off x="5903937" y="554185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1"/>
                  </a:lnTo>
                  <a:lnTo>
                    <a:pt x="7150" y="709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3" name="object 3493"/>
            <p:cNvSpPr/>
            <p:nvPr/>
          </p:nvSpPr>
          <p:spPr>
            <a:xfrm>
              <a:off x="5903937" y="554256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3"/>
                  </a:lnTo>
                  <a:lnTo>
                    <a:pt x="7150" y="701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4" name="object 3494"/>
            <p:cNvSpPr/>
            <p:nvPr/>
          </p:nvSpPr>
          <p:spPr>
            <a:xfrm>
              <a:off x="5903937" y="554326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1"/>
                  </a:lnTo>
                  <a:lnTo>
                    <a:pt x="7150" y="700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5" name="object 3495"/>
            <p:cNvSpPr/>
            <p:nvPr/>
          </p:nvSpPr>
          <p:spPr>
            <a:xfrm>
              <a:off x="5903937" y="554397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7"/>
                  </a:lnTo>
                  <a:lnTo>
                    <a:pt x="7150" y="705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6" name="object 3496"/>
            <p:cNvSpPr/>
            <p:nvPr/>
          </p:nvSpPr>
          <p:spPr>
            <a:xfrm>
              <a:off x="5903937" y="554467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8"/>
                  </a:lnTo>
                  <a:lnTo>
                    <a:pt x="7150" y="696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7" name="object 3497"/>
            <p:cNvSpPr/>
            <p:nvPr/>
          </p:nvSpPr>
          <p:spPr>
            <a:xfrm>
              <a:off x="5903938" y="554537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19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8" name="object 3498"/>
            <p:cNvSpPr/>
            <p:nvPr/>
          </p:nvSpPr>
          <p:spPr>
            <a:xfrm>
              <a:off x="5903937" y="554677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1"/>
                  </a:lnTo>
                  <a:lnTo>
                    <a:pt x="7150" y="699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9" name="object 3499"/>
            <p:cNvSpPr/>
            <p:nvPr/>
          </p:nvSpPr>
          <p:spPr>
            <a:xfrm>
              <a:off x="5903937" y="554747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4"/>
                  </a:lnTo>
                  <a:lnTo>
                    <a:pt x="7150" y="702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0" name="object 3500"/>
            <p:cNvSpPr/>
            <p:nvPr/>
          </p:nvSpPr>
          <p:spPr>
            <a:xfrm>
              <a:off x="5903937" y="554818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9"/>
                  </a:lnTo>
                  <a:lnTo>
                    <a:pt x="7150" y="707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1" name="object 3501"/>
            <p:cNvSpPr/>
            <p:nvPr/>
          </p:nvSpPr>
          <p:spPr>
            <a:xfrm>
              <a:off x="5903937" y="554888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06"/>
                  </a:lnTo>
                  <a:lnTo>
                    <a:pt x="7150" y="693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2" name="object 3502"/>
            <p:cNvSpPr/>
            <p:nvPr/>
          </p:nvSpPr>
          <p:spPr>
            <a:xfrm>
              <a:off x="5903938" y="5549595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19"/>
                  </a:lnTo>
                  <a:lnTo>
                    <a:pt x="0" y="6705"/>
                  </a:lnTo>
                  <a:lnTo>
                    <a:pt x="7150" y="1397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3" name="object 3503"/>
            <p:cNvSpPr/>
            <p:nvPr/>
          </p:nvSpPr>
          <p:spPr>
            <a:xfrm>
              <a:off x="5903937" y="555098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0"/>
                  </a:lnTo>
                  <a:lnTo>
                    <a:pt x="7150" y="708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4" name="object 3504"/>
            <p:cNvSpPr/>
            <p:nvPr/>
          </p:nvSpPr>
          <p:spPr>
            <a:xfrm>
              <a:off x="5903937" y="555169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8"/>
                  </a:lnTo>
                  <a:lnTo>
                    <a:pt x="7150" y="705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5" name="object 3505"/>
            <p:cNvSpPr/>
            <p:nvPr/>
          </p:nvSpPr>
          <p:spPr>
            <a:xfrm>
              <a:off x="5903937" y="555239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7"/>
                  </a:lnTo>
                  <a:lnTo>
                    <a:pt x="7150" y="696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6" name="object 3506"/>
            <p:cNvSpPr/>
            <p:nvPr/>
          </p:nvSpPr>
          <p:spPr>
            <a:xfrm>
              <a:off x="5903937" y="555309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8"/>
                  </a:lnTo>
                  <a:lnTo>
                    <a:pt x="7150" y="705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7" name="object 3507"/>
            <p:cNvSpPr/>
            <p:nvPr/>
          </p:nvSpPr>
          <p:spPr>
            <a:xfrm>
              <a:off x="5903938" y="5553811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05"/>
                  </a:lnTo>
                  <a:lnTo>
                    <a:pt x="7150" y="1397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8" name="object 3508"/>
            <p:cNvSpPr/>
            <p:nvPr/>
          </p:nvSpPr>
          <p:spPr>
            <a:xfrm>
              <a:off x="5903937" y="555520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0"/>
                  </a:lnTo>
                  <a:lnTo>
                    <a:pt x="7150" y="708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9" name="object 3509"/>
            <p:cNvSpPr/>
            <p:nvPr/>
          </p:nvSpPr>
          <p:spPr>
            <a:xfrm>
              <a:off x="5903937" y="555591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05"/>
                  </a:lnTo>
                  <a:lnTo>
                    <a:pt x="7150" y="693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0" name="object 3510"/>
            <p:cNvSpPr/>
            <p:nvPr/>
          </p:nvSpPr>
          <p:spPr>
            <a:xfrm>
              <a:off x="5903937" y="555660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4"/>
                  </a:lnTo>
                  <a:lnTo>
                    <a:pt x="7150" y="702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1" name="object 3511"/>
            <p:cNvSpPr/>
            <p:nvPr/>
          </p:nvSpPr>
          <p:spPr>
            <a:xfrm>
              <a:off x="5903938" y="5557316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19"/>
                  </a:lnTo>
                  <a:lnTo>
                    <a:pt x="0" y="6705"/>
                  </a:lnTo>
                  <a:lnTo>
                    <a:pt x="7150" y="1397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2" name="object 3512"/>
            <p:cNvSpPr/>
            <p:nvPr/>
          </p:nvSpPr>
          <p:spPr>
            <a:xfrm>
              <a:off x="5903937" y="555870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4"/>
                  </a:lnTo>
                  <a:lnTo>
                    <a:pt x="7150" y="711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3" name="object 3513"/>
            <p:cNvSpPr/>
            <p:nvPr/>
          </p:nvSpPr>
          <p:spPr>
            <a:xfrm>
              <a:off x="5903937" y="555942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9"/>
                  </a:lnTo>
                  <a:lnTo>
                    <a:pt x="7150" y="697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4" name="object 3514"/>
            <p:cNvSpPr/>
            <p:nvPr/>
          </p:nvSpPr>
          <p:spPr>
            <a:xfrm>
              <a:off x="5903937" y="556011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2"/>
                  </a:lnTo>
                  <a:lnTo>
                    <a:pt x="7150" y="700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5" name="object 3515"/>
            <p:cNvSpPr/>
            <p:nvPr/>
          </p:nvSpPr>
          <p:spPr>
            <a:xfrm>
              <a:off x="5903938" y="556082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21"/>
                  </a:lnTo>
                  <a:lnTo>
                    <a:pt x="0" y="6019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6" name="object 3516"/>
            <p:cNvSpPr/>
            <p:nvPr/>
          </p:nvSpPr>
          <p:spPr>
            <a:xfrm>
              <a:off x="5903937" y="556222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8"/>
                  </a:lnTo>
                  <a:lnTo>
                    <a:pt x="7150" y="706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7" name="object 3517"/>
            <p:cNvSpPr/>
            <p:nvPr/>
          </p:nvSpPr>
          <p:spPr>
            <a:xfrm>
              <a:off x="5903937" y="556292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9"/>
                  </a:lnTo>
                  <a:lnTo>
                    <a:pt x="7150" y="708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8" name="object 3518"/>
            <p:cNvSpPr/>
            <p:nvPr/>
          </p:nvSpPr>
          <p:spPr>
            <a:xfrm>
              <a:off x="5903938" y="5563641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18"/>
                  </a:lnTo>
                  <a:lnTo>
                    <a:pt x="7150" y="1397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9" name="object 3519"/>
            <p:cNvSpPr/>
            <p:nvPr/>
          </p:nvSpPr>
          <p:spPr>
            <a:xfrm>
              <a:off x="5903938" y="556503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21"/>
                  </a:lnTo>
                  <a:lnTo>
                    <a:pt x="0" y="6019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0" name="object 3520"/>
            <p:cNvSpPr/>
            <p:nvPr/>
          </p:nvSpPr>
          <p:spPr>
            <a:xfrm>
              <a:off x="5903938" y="556644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19"/>
                  </a:lnTo>
                  <a:lnTo>
                    <a:pt x="0" y="6705"/>
                  </a:lnTo>
                  <a:lnTo>
                    <a:pt x="7150" y="1397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1" name="object 3521"/>
            <p:cNvSpPr/>
            <p:nvPr/>
          </p:nvSpPr>
          <p:spPr>
            <a:xfrm>
              <a:off x="5903938" y="5567845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19"/>
                  </a:lnTo>
                  <a:lnTo>
                    <a:pt x="0" y="6705"/>
                  </a:lnTo>
                  <a:lnTo>
                    <a:pt x="7150" y="1397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2" name="object 3522"/>
            <p:cNvSpPr/>
            <p:nvPr/>
          </p:nvSpPr>
          <p:spPr>
            <a:xfrm>
              <a:off x="5903938" y="5569242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19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3" name="object 3523"/>
            <p:cNvSpPr/>
            <p:nvPr/>
          </p:nvSpPr>
          <p:spPr>
            <a:xfrm>
              <a:off x="5903938" y="5570651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4" name="object 3524"/>
            <p:cNvSpPr/>
            <p:nvPr/>
          </p:nvSpPr>
          <p:spPr>
            <a:xfrm>
              <a:off x="5903938" y="5572061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18"/>
                  </a:lnTo>
                  <a:lnTo>
                    <a:pt x="7150" y="1397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5" name="object 3525"/>
            <p:cNvSpPr/>
            <p:nvPr/>
          </p:nvSpPr>
          <p:spPr>
            <a:xfrm>
              <a:off x="5903937" y="557345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9"/>
                  </a:lnTo>
                  <a:lnTo>
                    <a:pt x="7150" y="707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6" name="object 3526"/>
            <p:cNvSpPr/>
            <p:nvPr/>
          </p:nvSpPr>
          <p:spPr>
            <a:xfrm>
              <a:off x="5903937" y="557416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06"/>
                  </a:lnTo>
                  <a:lnTo>
                    <a:pt x="7150" y="694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7" name="object 3527"/>
            <p:cNvSpPr/>
            <p:nvPr/>
          </p:nvSpPr>
          <p:spPr>
            <a:xfrm>
              <a:off x="5903938" y="5574868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8" name="object 3528"/>
            <p:cNvSpPr/>
            <p:nvPr/>
          </p:nvSpPr>
          <p:spPr>
            <a:xfrm>
              <a:off x="5903937" y="557626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08"/>
                  </a:lnTo>
                  <a:lnTo>
                    <a:pt x="7150" y="695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9" name="object 3529"/>
            <p:cNvSpPr/>
            <p:nvPr/>
          </p:nvSpPr>
          <p:spPr>
            <a:xfrm>
              <a:off x="5903937" y="557696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24"/>
                  </a:lnTo>
                  <a:lnTo>
                    <a:pt x="7150" y="711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0" name="object 3530"/>
            <p:cNvSpPr/>
            <p:nvPr/>
          </p:nvSpPr>
          <p:spPr>
            <a:xfrm>
              <a:off x="5903937" y="557767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7"/>
                  </a:lnTo>
                  <a:lnTo>
                    <a:pt x="7150" y="696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1" name="object 3531"/>
            <p:cNvSpPr/>
            <p:nvPr/>
          </p:nvSpPr>
          <p:spPr>
            <a:xfrm>
              <a:off x="5903938" y="5578373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19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2" name="object 3532"/>
            <p:cNvSpPr/>
            <p:nvPr/>
          </p:nvSpPr>
          <p:spPr>
            <a:xfrm>
              <a:off x="5903937" y="557977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6"/>
                  </a:lnTo>
                  <a:lnTo>
                    <a:pt x="7150" y="694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3" name="object 3533"/>
            <p:cNvSpPr/>
            <p:nvPr/>
          </p:nvSpPr>
          <p:spPr>
            <a:xfrm>
              <a:off x="5903937" y="5580472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9"/>
                  </a:lnTo>
                  <a:lnTo>
                    <a:pt x="7150" y="707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4" name="object 3534"/>
            <p:cNvSpPr/>
            <p:nvPr/>
          </p:nvSpPr>
          <p:spPr>
            <a:xfrm>
              <a:off x="5903937" y="558117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1"/>
                  </a:lnTo>
                  <a:lnTo>
                    <a:pt x="7150" y="701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5" name="object 3535"/>
            <p:cNvSpPr/>
            <p:nvPr/>
          </p:nvSpPr>
          <p:spPr>
            <a:xfrm>
              <a:off x="5903938" y="5581891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6" name="object 3536"/>
            <p:cNvSpPr/>
            <p:nvPr/>
          </p:nvSpPr>
          <p:spPr>
            <a:xfrm>
              <a:off x="5903937" y="558328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07"/>
                  </a:lnTo>
                  <a:lnTo>
                    <a:pt x="7150" y="694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7" name="object 3537"/>
            <p:cNvSpPr/>
            <p:nvPr/>
          </p:nvSpPr>
          <p:spPr>
            <a:xfrm>
              <a:off x="5903937" y="558398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8"/>
                  </a:lnTo>
                  <a:lnTo>
                    <a:pt x="7150" y="707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8" name="object 3538"/>
            <p:cNvSpPr/>
            <p:nvPr/>
          </p:nvSpPr>
          <p:spPr>
            <a:xfrm>
              <a:off x="5903937" y="558469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9"/>
                  </a:lnTo>
                  <a:lnTo>
                    <a:pt x="7150" y="707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9" name="object 3539"/>
            <p:cNvSpPr/>
            <p:nvPr/>
          </p:nvSpPr>
          <p:spPr>
            <a:xfrm>
              <a:off x="5903937" y="558539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2"/>
                  </a:lnTo>
                  <a:lnTo>
                    <a:pt x="7150" y="689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0" name="object 3540"/>
            <p:cNvSpPr/>
            <p:nvPr/>
          </p:nvSpPr>
          <p:spPr>
            <a:xfrm>
              <a:off x="5903938" y="5586095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19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1" name="object 3541"/>
            <p:cNvSpPr/>
            <p:nvPr/>
          </p:nvSpPr>
          <p:spPr>
            <a:xfrm>
              <a:off x="5903937" y="558749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8"/>
                  </a:lnTo>
                  <a:lnTo>
                    <a:pt x="7150" y="705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2" name="object 3542"/>
            <p:cNvSpPr/>
            <p:nvPr/>
          </p:nvSpPr>
          <p:spPr>
            <a:xfrm>
              <a:off x="5903937" y="558820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4"/>
                  </a:lnTo>
                  <a:lnTo>
                    <a:pt x="7150" y="702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3" name="object 3543"/>
            <p:cNvSpPr/>
            <p:nvPr/>
          </p:nvSpPr>
          <p:spPr>
            <a:xfrm>
              <a:off x="5903937" y="558890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5"/>
                  </a:lnTo>
                  <a:lnTo>
                    <a:pt x="7150" y="694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4" name="object 3544"/>
            <p:cNvSpPr/>
            <p:nvPr/>
          </p:nvSpPr>
          <p:spPr>
            <a:xfrm>
              <a:off x="5903937" y="558959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20"/>
                  </a:lnTo>
                  <a:lnTo>
                    <a:pt x="7150" y="707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5" name="object 3545"/>
            <p:cNvSpPr/>
            <p:nvPr/>
          </p:nvSpPr>
          <p:spPr>
            <a:xfrm>
              <a:off x="5903938" y="5590311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19"/>
                  </a:lnTo>
                  <a:lnTo>
                    <a:pt x="0" y="6718"/>
                  </a:lnTo>
                  <a:lnTo>
                    <a:pt x="7150" y="1397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6" name="object 3546"/>
            <p:cNvSpPr/>
            <p:nvPr/>
          </p:nvSpPr>
          <p:spPr>
            <a:xfrm>
              <a:off x="5903937" y="559170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8"/>
                  </a:lnTo>
                  <a:lnTo>
                    <a:pt x="7150" y="706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7" name="object 3547"/>
            <p:cNvSpPr/>
            <p:nvPr/>
          </p:nvSpPr>
          <p:spPr>
            <a:xfrm>
              <a:off x="5903937" y="559241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2"/>
                  </a:lnTo>
                  <a:lnTo>
                    <a:pt x="7150" y="700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8" name="object 3548"/>
            <p:cNvSpPr/>
            <p:nvPr/>
          </p:nvSpPr>
          <p:spPr>
            <a:xfrm>
              <a:off x="5903937" y="559311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2"/>
                  </a:lnTo>
                  <a:lnTo>
                    <a:pt x="7150" y="701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9" name="object 3549"/>
            <p:cNvSpPr/>
            <p:nvPr/>
          </p:nvSpPr>
          <p:spPr>
            <a:xfrm>
              <a:off x="5903937" y="5593816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20"/>
                  </a:lnTo>
                  <a:lnTo>
                    <a:pt x="7150" y="707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0" name="object 3550"/>
            <p:cNvSpPr/>
            <p:nvPr/>
          </p:nvSpPr>
          <p:spPr>
            <a:xfrm>
              <a:off x="5903937" y="559452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6"/>
                  </a:lnTo>
                  <a:lnTo>
                    <a:pt x="7150" y="695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1" name="object 3551"/>
            <p:cNvSpPr/>
            <p:nvPr/>
          </p:nvSpPr>
          <p:spPr>
            <a:xfrm>
              <a:off x="5903937" y="559521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8"/>
                  </a:lnTo>
                  <a:lnTo>
                    <a:pt x="7150" y="706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2" name="object 3552"/>
            <p:cNvSpPr/>
            <p:nvPr/>
          </p:nvSpPr>
          <p:spPr>
            <a:xfrm>
              <a:off x="5903938" y="5595937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05"/>
                  </a:lnTo>
                  <a:lnTo>
                    <a:pt x="7150" y="1397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3" name="object 3553"/>
            <p:cNvSpPr/>
            <p:nvPr/>
          </p:nvSpPr>
          <p:spPr>
            <a:xfrm>
              <a:off x="5903938" y="5597334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19"/>
                  </a:lnTo>
                  <a:lnTo>
                    <a:pt x="0" y="6705"/>
                  </a:lnTo>
                  <a:lnTo>
                    <a:pt x="7150" y="1397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4" name="object 3554"/>
            <p:cNvSpPr/>
            <p:nvPr/>
          </p:nvSpPr>
          <p:spPr>
            <a:xfrm>
              <a:off x="5903937" y="559872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0"/>
                  </a:moveTo>
                  <a:lnTo>
                    <a:pt x="0" y="6015"/>
                  </a:lnTo>
                  <a:lnTo>
                    <a:pt x="7150" y="702"/>
                  </a:lnTo>
                  <a:lnTo>
                    <a:pt x="7150" y="0"/>
                  </a:lnTo>
                  <a:lnTo>
                    <a:pt x="0" y="531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5" name="object 3555"/>
            <p:cNvSpPr/>
            <p:nvPr/>
          </p:nvSpPr>
          <p:spPr>
            <a:xfrm>
              <a:off x="5903937" y="559943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8"/>
                  </a:lnTo>
                  <a:lnTo>
                    <a:pt x="7150" y="706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6" name="object 3556"/>
            <p:cNvSpPr/>
            <p:nvPr/>
          </p:nvSpPr>
          <p:spPr>
            <a:xfrm>
              <a:off x="5903937" y="560013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2"/>
                  </a:lnTo>
                  <a:lnTo>
                    <a:pt x="7150" y="700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7" name="object 3557"/>
            <p:cNvSpPr/>
            <p:nvPr/>
          </p:nvSpPr>
          <p:spPr>
            <a:xfrm>
              <a:off x="5903937" y="560083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2"/>
                  </a:lnTo>
                  <a:lnTo>
                    <a:pt x="7150" y="701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8" name="object 3558"/>
            <p:cNvSpPr/>
            <p:nvPr/>
          </p:nvSpPr>
          <p:spPr>
            <a:xfrm>
              <a:off x="5903937" y="560153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20"/>
                  </a:lnTo>
                  <a:lnTo>
                    <a:pt x="7150" y="708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9" name="object 3559"/>
            <p:cNvSpPr/>
            <p:nvPr/>
          </p:nvSpPr>
          <p:spPr>
            <a:xfrm>
              <a:off x="5903937" y="560224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5"/>
                  </a:lnTo>
                  <a:lnTo>
                    <a:pt x="7150" y="693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0" name="object 3560"/>
            <p:cNvSpPr/>
            <p:nvPr/>
          </p:nvSpPr>
          <p:spPr>
            <a:xfrm>
              <a:off x="5903937" y="560294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20"/>
                  </a:lnTo>
                  <a:lnTo>
                    <a:pt x="7150" y="708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1" name="object 3561"/>
            <p:cNvSpPr/>
            <p:nvPr/>
          </p:nvSpPr>
          <p:spPr>
            <a:xfrm>
              <a:off x="5903937" y="5603649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9"/>
                  </a:lnTo>
                  <a:lnTo>
                    <a:pt x="7150" y="698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2" name="object 3562"/>
            <p:cNvSpPr/>
            <p:nvPr/>
          </p:nvSpPr>
          <p:spPr>
            <a:xfrm>
              <a:off x="5903938" y="5604357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18"/>
                  </a:lnTo>
                  <a:lnTo>
                    <a:pt x="7150" y="1397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3" name="object 3563"/>
            <p:cNvSpPr/>
            <p:nvPr/>
          </p:nvSpPr>
          <p:spPr>
            <a:xfrm>
              <a:off x="5903937" y="560575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5"/>
                  </a:lnTo>
                  <a:lnTo>
                    <a:pt x="7150" y="704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4" name="object 3564"/>
            <p:cNvSpPr/>
            <p:nvPr/>
          </p:nvSpPr>
          <p:spPr>
            <a:xfrm>
              <a:off x="5903938" y="5606465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07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698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5" name="object 3565"/>
            <p:cNvSpPr/>
            <p:nvPr/>
          </p:nvSpPr>
          <p:spPr>
            <a:xfrm>
              <a:off x="5903937" y="560786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02"/>
                  </a:lnTo>
                  <a:lnTo>
                    <a:pt x="7150" y="689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6" name="object 3566"/>
            <p:cNvSpPr/>
            <p:nvPr/>
          </p:nvSpPr>
          <p:spPr>
            <a:xfrm>
              <a:off x="5903938" y="5608561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21"/>
                  </a:lnTo>
                  <a:lnTo>
                    <a:pt x="0" y="6019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7" name="object 3567"/>
            <p:cNvSpPr/>
            <p:nvPr/>
          </p:nvSpPr>
          <p:spPr>
            <a:xfrm>
              <a:off x="5903937" y="5609964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3"/>
                  </a:lnTo>
                  <a:lnTo>
                    <a:pt x="7150" y="701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8" name="object 3568"/>
            <p:cNvSpPr/>
            <p:nvPr/>
          </p:nvSpPr>
          <p:spPr>
            <a:xfrm>
              <a:off x="5903938" y="5610669"/>
              <a:ext cx="7620" cy="6985"/>
            </a:xfrm>
            <a:custGeom>
              <a:avLst/>
              <a:gdLst/>
              <a:ahLst/>
              <a:cxnLst/>
              <a:rect l="l" t="t" r="r" b="b"/>
              <a:pathLst>
                <a:path w="7620" h="6985">
                  <a:moveTo>
                    <a:pt x="7150" y="0"/>
                  </a:moveTo>
                  <a:lnTo>
                    <a:pt x="0" y="5308"/>
                  </a:lnTo>
                  <a:lnTo>
                    <a:pt x="0" y="6019"/>
                  </a:lnTo>
                  <a:lnTo>
                    <a:pt x="0" y="6718"/>
                  </a:lnTo>
                  <a:lnTo>
                    <a:pt x="7150" y="1409"/>
                  </a:lnTo>
                  <a:lnTo>
                    <a:pt x="7150" y="711"/>
                  </a:lnTo>
                  <a:lnTo>
                    <a:pt x="715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9" name="object 3569"/>
            <p:cNvSpPr/>
            <p:nvPr/>
          </p:nvSpPr>
          <p:spPr>
            <a:xfrm>
              <a:off x="5903937" y="561206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21"/>
                  </a:lnTo>
                  <a:lnTo>
                    <a:pt x="7150" y="708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0" name="object 3570"/>
            <p:cNvSpPr/>
            <p:nvPr/>
          </p:nvSpPr>
          <p:spPr>
            <a:xfrm>
              <a:off x="5903937" y="5612775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7"/>
                  </a:lnTo>
                  <a:lnTo>
                    <a:pt x="7150" y="705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1" name="object 3571"/>
            <p:cNvSpPr/>
            <p:nvPr/>
          </p:nvSpPr>
          <p:spPr>
            <a:xfrm>
              <a:off x="5903937" y="5613481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08"/>
                  </a:lnTo>
                  <a:lnTo>
                    <a:pt x="7150" y="696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2" name="object 3572"/>
            <p:cNvSpPr/>
            <p:nvPr/>
          </p:nvSpPr>
          <p:spPr>
            <a:xfrm>
              <a:off x="5903937" y="5614177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2"/>
                  </a:moveTo>
                  <a:lnTo>
                    <a:pt x="0" y="6017"/>
                  </a:lnTo>
                  <a:lnTo>
                    <a:pt x="7150" y="705"/>
                  </a:lnTo>
                  <a:lnTo>
                    <a:pt x="7150" y="0"/>
                  </a:lnTo>
                  <a:lnTo>
                    <a:pt x="0" y="5312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3" name="object 3573"/>
            <p:cNvSpPr/>
            <p:nvPr/>
          </p:nvSpPr>
          <p:spPr>
            <a:xfrm>
              <a:off x="5903937" y="561488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1"/>
                  </a:lnTo>
                  <a:lnTo>
                    <a:pt x="7150" y="700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4" name="object 3574"/>
            <p:cNvSpPr/>
            <p:nvPr/>
          </p:nvSpPr>
          <p:spPr>
            <a:xfrm>
              <a:off x="5903937" y="5615583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11"/>
                  </a:moveTo>
                  <a:lnTo>
                    <a:pt x="0" y="6010"/>
                  </a:lnTo>
                  <a:lnTo>
                    <a:pt x="7150" y="698"/>
                  </a:lnTo>
                  <a:lnTo>
                    <a:pt x="7150" y="0"/>
                  </a:lnTo>
                  <a:lnTo>
                    <a:pt x="0" y="5311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5" name="object 3575"/>
            <p:cNvSpPr/>
            <p:nvPr/>
          </p:nvSpPr>
          <p:spPr>
            <a:xfrm>
              <a:off x="5903937" y="5616218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75"/>
                  </a:moveTo>
                  <a:lnTo>
                    <a:pt x="0" y="6087"/>
                  </a:lnTo>
                  <a:lnTo>
                    <a:pt x="7235" y="711"/>
                  </a:lnTo>
                  <a:lnTo>
                    <a:pt x="7235" y="0"/>
                  </a:lnTo>
                  <a:lnTo>
                    <a:pt x="0" y="5375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6" name="object 3576"/>
            <p:cNvSpPr/>
            <p:nvPr/>
          </p:nvSpPr>
          <p:spPr>
            <a:xfrm>
              <a:off x="5903937" y="5616930"/>
              <a:ext cx="7620" cy="6350"/>
            </a:xfrm>
            <a:custGeom>
              <a:avLst/>
              <a:gdLst/>
              <a:ahLst/>
              <a:cxnLst/>
              <a:rect l="l" t="t" r="r" b="b"/>
              <a:pathLst>
                <a:path w="7620" h="6350">
                  <a:moveTo>
                    <a:pt x="0" y="5375"/>
                  </a:moveTo>
                  <a:lnTo>
                    <a:pt x="0" y="6068"/>
                  </a:lnTo>
                  <a:lnTo>
                    <a:pt x="4578" y="2667"/>
                  </a:lnTo>
                  <a:lnTo>
                    <a:pt x="7235" y="0"/>
                  </a:lnTo>
                  <a:lnTo>
                    <a:pt x="0" y="5375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7" name="object 3577"/>
            <p:cNvSpPr/>
            <p:nvPr/>
          </p:nvSpPr>
          <p:spPr>
            <a:xfrm>
              <a:off x="5903938" y="5619927"/>
              <a:ext cx="4445" cy="4445"/>
            </a:xfrm>
            <a:custGeom>
              <a:avLst/>
              <a:gdLst/>
              <a:ahLst/>
              <a:cxnLst/>
              <a:rect l="l" t="t" r="r" b="b"/>
              <a:pathLst>
                <a:path w="4445" h="4445">
                  <a:moveTo>
                    <a:pt x="4127" y="0"/>
                  </a:moveTo>
                  <a:lnTo>
                    <a:pt x="0" y="3073"/>
                  </a:lnTo>
                  <a:lnTo>
                    <a:pt x="0" y="3784"/>
                  </a:lnTo>
                  <a:lnTo>
                    <a:pt x="0" y="4267"/>
                  </a:lnTo>
                  <a:lnTo>
                    <a:pt x="1676" y="2540"/>
                  </a:lnTo>
                  <a:lnTo>
                    <a:pt x="412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8" name="object 3578"/>
            <p:cNvSpPr/>
            <p:nvPr/>
          </p:nvSpPr>
          <p:spPr>
            <a:xfrm>
              <a:off x="5903937" y="5489194"/>
              <a:ext cx="7620" cy="135255"/>
            </a:xfrm>
            <a:custGeom>
              <a:avLst/>
              <a:gdLst/>
              <a:ahLst/>
              <a:cxnLst/>
              <a:rect l="l" t="t" r="r" b="b"/>
              <a:pathLst>
                <a:path w="7620" h="135254">
                  <a:moveTo>
                    <a:pt x="7150" y="7645"/>
                  </a:moveTo>
                  <a:lnTo>
                    <a:pt x="0" y="0"/>
                  </a:lnTo>
                  <a:lnTo>
                    <a:pt x="0" y="135000"/>
                  </a:lnTo>
                  <a:lnTo>
                    <a:pt x="7150" y="127622"/>
                  </a:lnTo>
                  <a:lnTo>
                    <a:pt x="7150" y="764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79" name="object 3579"/>
          <p:cNvSpPr/>
          <p:nvPr/>
        </p:nvSpPr>
        <p:spPr>
          <a:xfrm>
            <a:off x="5983922" y="4017073"/>
            <a:ext cx="440690" cy="0"/>
          </a:xfrm>
          <a:custGeom>
            <a:avLst/>
            <a:gdLst/>
            <a:ahLst/>
            <a:cxnLst/>
            <a:rect l="l" t="t" r="r" b="b"/>
            <a:pathLst>
              <a:path w="440689" h="0">
                <a:moveTo>
                  <a:pt x="440664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0" name="object 3580"/>
          <p:cNvSpPr/>
          <p:nvPr/>
        </p:nvSpPr>
        <p:spPr>
          <a:xfrm>
            <a:off x="5983922" y="6300482"/>
            <a:ext cx="440690" cy="0"/>
          </a:xfrm>
          <a:custGeom>
            <a:avLst/>
            <a:gdLst/>
            <a:ahLst/>
            <a:cxnLst/>
            <a:rect l="l" t="t" r="r" b="b"/>
            <a:pathLst>
              <a:path w="440689" h="0">
                <a:moveTo>
                  <a:pt x="440664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1" name="object 3581"/>
          <p:cNvSpPr/>
          <p:nvPr/>
        </p:nvSpPr>
        <p:spPr>
          <a:xfrm>
            <a:off x="3355682" y="3135858"/>
            <a:ext cx="214629" cy="26670"/>
          </a:xfrm>
          <a:custGeom>
            <a:avLst/>
            <a:gdLst/>
            <a:ahLst/>
            <a:cxnLst/>
            <a:rect l="l" t="t" r="r" b="b"/>
            <a:pathLst>
              <a:path w="214629" h="26669">
                <a:moveTo>
                  <a:pt x="0" y="26276"/>
                </a:moveTo>
                <a:lnTo>
                  <a:pt x="0" y="0"/>
                </a:lnTo>
                <a:lnTo>
                  <a:pt x="14782" y="0"/>
                </a:lnTo>
                <a:lnTo>
                  <a:pt x="14782" y="13690"/>
                </a:lnTo>
                <a:lnTo>
                  <a:pt x="214033" y="1369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2" name="object 3582"/>
          <p:cNvSpPr/>
          <p:nvPr/>
        </p:nvSpPr>
        <p:spPr>
          <a:xfrm>
            <a:off x="3420490" y="5419267"/>
            <a:ext cx="214629" cy="26670"/>
          </a:xfrm>
          <a:custGeom>
            <a:avLst/>
            <a:gdLst/>
            <a:ahLst/>
            <a:cxnLst/>
            <a:rect l="l" t="t" r="r" b="b"/>
            <a:pathLst>
              <a:path w="214629" h="26670">
                <a:moveTo>
                  <a:pt x="0" y="26276"/>
                </a:moveTo>
                <a:lnTo>
                  <a:pt x="0" y="0"/>
                </a:lnTo>
                <a:lnTo>
                  <a:pt x="14782" y="0"/>
                </a:lnTo>
                <a:lnTo>
                  <a:pt x="14782" y="13690"/>
                </a:lnTo>
                <a:lnTo>
                  <a:pt x="214020" y="1369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3" name="object 3583"/>
          <p:cNvSpPr/>
          <p:nvPr/>
        </p:nvSpPr>
        <p:spPr>
          <a:xfrm>
            <a:off x="3355682" y="3384448"/>
            <a:ext cx="214629" cy="26670"/>
          </a:xfrm>
          <a:custGeom>
            <a:avLst/>
            <a:gdLst/>
            <a:ahLst/>
            <a:cxnLst/>
            <a:rect l="l" t="t" r="r" b="b"/>
            <a:pathLst>
              <a:path w="214629" h="26670">
                <a:moveTo>
                  <a:pt x="0" y="0"/>
                </a:moveTo>
                <a:lnTo>
                  <a:pt x="0" y="26276"/>
                </a:lnTo>
                <a:lnTo>
                  <a:pt x="14782" y="26276"/>
                </a:lnTo>
                <a:lnTo>
                  <a:pt x="14782" y="12573"/>
                </a:lnTo>
                <a:lnTo>
                  <a:pt x="214033" y="12573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4" name="object 3584"/>
          <p:cNvSpPr/>
          <p:nvPr/>
        </p:nvSpPr>
        <p:spPr>
          <a:xfrm>
            <a:off x="3420490" y="5667857"/>
            <a:ext cx="214629" cy="26670"/>
          </a:xfrm>
          <a:custGeom>
            <a:avLst/>
            <a:gdLst/>
            <a:ahLst/>
            <a:cxnLst/>
            <a:rect l="l" t="t" r="r" b="b"/>
            <a:pathLst>
              <a:path w="214629" h="26670">
                <a:moveTo>
                  <a:pt x="0" y="0"/>
                </a:moveTo>
                <a:lnTo>
                  <a:pt x="0" y="26276"/>
                </a:lnTo>
                <a:lnTo>
                  <a:pt x="14782" y="26276"/>
                </a:lnTo>
                <a:lnTo>
                  <a:pt x="14782" y="12572"/>
                </a:lnTo>
                <a:lnTo>
                  <a:pt x="214020" y="12572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5" name="object 3585"/>
          <p:cNvSpPr/>
          <p:nvPr/>
        </p:nvSpPr>
        <p:spPr>
          <a:xfrm>
            <a:off x="3311613" y="2972384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0" y="0"/>
                </a:moveTo>
                <a:lnTo>
                  <a:pt x="17311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6" name="object 3586"/>
          <p:cNvSpPr/>
          <p:nvPr/>
        </p:nvSpPr>
        <p:spPr>
          <a:xfrm>
            <a:off x="3311613" y="3574186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0" y="0"/>
                </a:moveTo>
                <a:lnTo>
                  <a:pt x="17311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7" name="object 3587"/>
          <p:cNvSpPr/>
          <p:nvPr/>
        </p:nvSpPr>
        <p:spPr>
          <a:xfrm>
            <a:off x="3311613" y="3096641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0" y="0"/>
                </a:moveTo>
                <a:lnTo>
                  <a:pt x="17311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8" name="object 3588"/>
          <p:cNvSpPr/>
          <p:nvPr/>
        </p:nvSpPr>
        <p:spPr>
          <a:xfrm>
            <a:off x="3311613" y="3449929"/>
            <a:ext cx="173355" cy="0"/>
          </a:xfrm>
          <a:custGeom>
            <a:avLst/>
            <a:gdLst/>
            <a:ahLst/>
            <a:cxnLst/>
            <a:rect l="l" t="t" r="r" b="b"/>
            <a:pathLst>
              <a:path w="173354" h="0">
                <a:moveTo>
                  <a:pt x="0" y="0"/>
                </a:moveTo>
                <a:lnTo>
                  <a:pt x="17311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89" name="object 3589"/>
          <p:cNvSpPr/>
          <p:nvPr/>
        </p:nvSpPr>
        <p:spPr>
          <a:xfrm>
            <a:off x="3311613" y="2947200"/>
            <a:ext cx="0" cy="190500"/>
          </a:xfrm>
          <a:custGeom>
            <a:avLst/>
            <a:gdLst/>
            <a:ahLst/>
            <a:cxnLst/>
            <a:rect l="l" t="t" r="r" b="b"/>
            <a:pathLst>
              <a:path w="0" h="190500">
                <a:moveTo>
                  <a:pt x="0" y="190017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0" name="object 3590"/>
          <p:cNvSpPr/>
          <p:nvPr/>
        </p:nvSpPr>
        <p:spPr>
          <a:xfrm>
            <a:off x="3311613" y="3409365"/>
            <a:ext cx="0" cy="190500"/>
          </a:xfrm>
          <a:custGeom>
            <a:avLst/>
            <a:gdLst/>
            <a:ahLst/>
            <a:cxnLst/>
            <a:rect l="l" t="t" r="r" b="b"/>
            <a:pathLst>
              <a:path w="0" h="190500">
                <a:moveTo>
                  <a:pt x="0" y="0"/>
                </a:moveTo>
                <a:lnTo>
                  <a:pt x="0" y="19001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1" name="object 3591"/>
          <p:cNvSpPr/>
          <p:nvPr/>
        </p:nvSpPr>
        <p:spPr>
          <a:xfrm>
            <a:off x="3484727" y="2947212"/>
            <a:ext cx="0" cy="202565"/>
          </a:xfrm>
          <a:custGeom>
            <a:avLst/>
            <a:gdLst/>
            <a:ahLst/>
            <a:cxnLst/>
            <a:rect l="l" t="t" r="r" b="b"/>
            <a:pathLst>
              <a:path w="0" h="202564">
                <a:moveTo>
                  <a:pt x="0" y="202336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2" name="object 3592"/>
          <p:cNvSpPr/>
          <p:nvPr/>
        </p:nvSpPr>
        <p:spPr>
          <a:xfrm>
            <a:off x="3484727" y="3397021"/>
            <a:ext cx="0" cy="202565"/>
          </a:xfrm>
          <a:custGeom>
            <a:avLst/>
            <a:gdLst/>
            <a:ahLst/>
            <a:cxnLst/>
            <a:rect l="l" t="t" r="r" b="b"/>
            <a:pathLst>
              <a:path w="0" h="202564">
                <a:moveTo>
                  <a:pt x="0" y="0"/>
                </a:moveTo>
                <a:lnTo>
                  <a:pt x="0" y="20234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3" name="object 3593"/>
          <p:cNvSpPr/>
          <p:nvPr/>
        </p:nvSpPr>
        <p:spPr>
          <a:xfrm>
            <a:off x="3316490" y="2913621"/>
            <a:ext cx="167005" cy="282575"/>
          </a:xfrm>
          <a:custGeom>
            <a:avLst/>
            <a:gdLst/>
            <a:ahLst/>
            <a:cxnLst/>
            <a:rect l="l" t="t" r="r" b="b"/>
            <a:pathLst>
              <a:path w="167004" h="282575">
                <a:moveTo>
                  <a:pt x="121450" y="20231"/>
                </a:moveTo>
                <a:lnTo>
                  <a:pt x="118872" y="13157"/>
                </a:lnTo>
                <a:lnTo>
                  <a:pt x="112445" y="8394"/>
                </a:lnTo>
                <a:lnTo>
                  <a:pt x="105283" y="8394"/>
                </a:lnTo>
                <a:lnTo>
                  <a:pt x="98183" y="8394"/>
                </a:lnTo>
                <a:lnTo>
                  <a:pt x="91630" y="13157"/>
                </a:lnTo>
                <a:lnTo>
                  <a:pt x="89115" y="20243"/>
                </a:lnTo>
                <a:lnTo>
                  <a:pt x="78486" y="49834"/>
                </a:lnTo>
                <a:lnTo>
                  <a:pt x="76085" y="56654"/>
                </a:lnTo>
                <a:lnTo>
                  <a:pt x="70243" y="61861"/>
                </a:lnTo>
                <a:lnTo>
                  <a:pt x="63614" y="63309"/>
                </a:lnTo>
                <a:lnTo>
                  <a:pt x="29083" y="71234"/>
                </a:lnTo>
                <a:lnTo>
                  <a:pt x="20607" y="74839"/>
                </a:lnTo>
                <a:lnTo>
                  <a:pt x="13885" y="81162"/>
                </a:lnTo>
                <a:lnTo>
                  <a:pt x="9457" y="89490"/>
                </a:lnTo>
                <a:lnTo>
                  <a:pt x="7861" y="99110"/>
                </a:lnTo>
                <a:lnTo>
                  <a:pt x="9687" y="109429"/>
                </a:lnTo>
                <a:lnTo>
                  <a:pt x="14709" y="118119"/>
                </a:lnTo>
                <a:lnTo>
                  <a:pt x="22241" y="124385"/>
                </a:lnTo>
                <a:lnTo>
                  <a:pt x="31597" y="127431"/>
                </a:lnTo>
                <a:lnTo>
                  <a:pt x="137350" y="140182"/>
                </a:lnTo>
                <a:lnTo>
                  <a:pt x="148906" y="143945"/>
                </a:lnTo>
                <a:lnTo>
                  <a:pt x="158207" y="151685"/>
                </a:lnTo>
                <a:lnTo>
                  <a:pt x="164407" y="162421"/>
                </a:lnTo>
                <a:lnTo>
                  <a:pt x="166662" y="175171"/>
                </a:lnTo>
                <a:lnTo>
                  <a:pt x="165360" y="184842"/>
                </a:lnTo>
                <a:lnTo>
                  <a:pt x="161675" y="193671"/>
                </a:lnTo>
                <a:lnTo>
                  <a:pt x="155941" y="201124"/>
                </a:lnTo>
                <a:lnTo>
                  <a:pt x="148488" y="206667"/>
                </a:lnTo>
                <a:lnTo>
                  <a:pt x="120421" y="221818"/>
                </a:lnTo>
                <a:lnTo>
                  <a:pt x="116598" y="227215"/>
                </a:lnTo>
                <a:lnTo>
                  <a:pt x="103606" y="264883"/>
                </a:lnTo>
                <a:lnTo>
                  <a:pt x="80098" y="282092"/>
                </a:lnTo>
                <a:lnTo>
                  <a:pt x="72553" y="280848"/>
                </a:lnTo>
                <a:lnTo>
                  <a:pt x="65839" y="277341"/>
                </a:lnTo>
                <a:lnTo>
                  <a:pt x="60378" y="271907"/>
                </a:lnTo>
                <a:lnTo>
                  <a:pt x="56591" y="264883"/>
                </a:lnTo>
                <a:lnTo>
                  <a:pt x="43611" y="228790"/>
                </a:lnTo>
                <a:lnTo>
                  <a:pt x="50965" y="225780"/>
                </a:lnTo>
                <a:lnTo>
                  <a:pt x="63944" y="261861"/>
                </a:lnTo>
                <a:lnTo>
                  <a:pt x="66509" y="268935"/>
                </a:lnTo>
                <a:lnTo>
                  <a:pt x="72936" y="273697"/>
                </a:lnTo>
                <a:lnTo>
                  <a:pt x="80098" y="273697"/>
                </a:lnTo>
                <a:lnTo>
                  <a:pt x="87210" y="273697"/>
                </a:lnTo>
                <a:lnTo>
                  <a:pt x="93764" y="268935"/>
                </a:lnTo>
                <a:lnTo>
                  <a:pt x="96266" y="261861"/>
                </a:lnTo>
                <a:lnTo>
                  <a:pt x="110794" y="221475"/>
                </a:lnTo>
                <a:lnTo>
                  <a:pt x="116852" y="214312"/>
                </a:lnTo>
                <a:lnTo>
                  <a:pt x="144957" y="199161"/>
                </a:lnTo>
                <a:lnTo>
                  <a:pt x="150633" y="194937"/>
                </a:lnTo>
                <a:lnTo>
                  <a:pt x="154997" y="189261"/>
                </a:lnTo>
                <a:lnTo>
                  <a:pt x="157798" y="182537"/>
                </a:lnTo>
                <a:lnTo>
                  <a:pt x="158788" y="175171"/>
                </a:lnTo>
                <a:lnTo>
                  <a:pt x="157069" y="165453"/>
                </a:lnTo>
                <a:lnTo>
                  <a:pt x="152344" y="157275"/>
                </a:lnTo>
                <a:lnTo>
                  <a:pt x="145259" y="151380"/>
                </a:lnTo>
                <a:lnTo>
                  <a:pt x="136461" y="148513"/>
                </a:lnTo>
                <a:lnTo>
                  <a:pt x="30734" y="135788"/>
                </a:lnTo>
                <a:lnTo>
                  <a:pt x="18613" y="131832"/>
                </a:lnTo>
                <a:lnTo>
                  <a:pt x="8861" y="123717"/>
                </a:lnTo>
                <a:lnTo>
                  <a:pt x="2362" y="112467"/>
                </a:lnTo>
                <a:lnTo>
                  <a:pt x="0" y="99110"/>
                </a:lnTo>
                <a:lnTo>
                  <a:pt x="2064" y="86652"/>
                </a:lnTo>
                <a:lnTo>
                  <a:pt x="7791" y="75871"/>
                </a:lnTo>
                <a:lnTo>
                  <a:pt x="16480" y="67683"/>
                </a:lnTo>
                <a:lnTo>
                  <a:pt x="27432" y="63004"/>
                </a:lnTo>
                <a:lnTo>
                  <a:pt x="62826" y="55422"/>
                </a:lnTo>
                <a:lnTo>
                  <a:pt x="66065" y="54216"/>
                </a:lnTo>
                <a:lnTo>
                  <a:pt x="69659" y="51015"/>
                </a:lnTo>
                <a:lnTo>
                  <a:pt x="71132" y="46812"/>
                </a:lnTo>
                <a:lnTo>
                  <a:pt x="81775" y="17233"/>
                </a:lnTo>
                <a:lnTo>
                  <a:pt x="85534" y="10195"/>
                </a:lnTo>
                <a:lnTo>
                  <a:pt x="91024" y="4754"/>
                </a:lnTo>
                <a:lnTo>
                  <a:pt x="97766" y="1244"/>
                </a:lnTo>
                <a:lnTo>
                  <a:pt x="105283" y="0"/>
                </a:lnTo>
                <a:lnTo>
                  <a:pt x="112829" y="1244"/>
                </a:lnTo>
                <a:lnTo>
                  <a:pt x="119546" y="4752"/>
                </a:lnTo>
                <a:lnTo>
                  <a:pt x="125008" y="10190"/>
                </a:lnTo>
                <a:lnTo>
                  <a:pt x="128790" y="17221"/>
                </a:lnTo>
                <a:lnTo>
                  <a:pt x="138099" y="43116"/>
                </a:lnTo>
                <a:lnTo>
                  <a:pt x="130759" y="46126"/>
                </a:lnTo>
                <a:lnTo>
                  <a:pt x="121450" y="20231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594" name="object 3594"/>
          <p:cNvSpPr/>
          <p:nvPr/>
        </p:nvSpPr>
        <p:spPr>
          <a:xfrm>
            <a:off x="3316490" y="3350856"/>
            <a:ext cx="167005" cy="282575"/>
          </a:xfrm>
          <a:custGeom>
            <a:avLst/>
            <a:gdLst/>
            <a:ahLst/>
            <a:cxnLst/>
            <a:rect l="l" t="t" r="r" b="b"/>
            <a:pathLst>
              <a:path w="167004" h="282575">
                <a:moveTo>
                  <a:pt x="121450" y="261861"/>
                </a:moveTo>
                <a:lnTo>
                  <a:pt x="118872" y="268935"/>
                </a:lnTo>
                <a:lnTo>
                  <a:pt x="112445" y="273697"/>
                </a:lnTo>
                <a:lnTo>
                  <a:pt x="105283" y="273697"/>
                </a:lnTo>
                <a:lnTo>
                  <a:pt x="98183" y="273697"/>
                </a:lnTo>
                <a:lnTo>
                  <a:pt x="91630" y="268935"/>
                </a:lnTo>
                <a:lnTo>
                  <a:pt x="89115" y="261861"/>
                </a:lnTo>
                <a:lnTo>
                  <a:pt x="78486" y="232270"/>
                </a:lnTo>
                <a:lnTo>
                  <a:pt x="76085" y="225437"/>
                </a:lnTo>
                <a:lnTo>
                  <a:pt x="70243" y="220243"/>
                </a:lnTo>
                <a:lnTo>
                  <a:pt x="63614" y="218782"/>
                </a:lnTo>
                <a:lnTo>
                  <a:pt x="29083" y="210858"/>
                </a:lnTo>
                <a:lnTo>
                  <a:pt x="20607" y="207259"/>
                </a:lnTo>
                <a:lnTo>
                  <a:pt x="13885" y="200940"/>
                </a:lnTo>
                <a:lnTo>
                  <a:pt x="9457" y="192614"/>
                </a:lnTo>
                <a:lnTo>
                  <a:pt x="7861" y="182994"/>
                </a:lnTo>
                <a:lnTo>
                  <a:pt x="9687" y="172668"/>
                </a:lnTo>
                <a:lnTo>
                  <a:pt x="14709" y="163976"/>
                </a:lnTo>
                <a:lnTo>
                  <a:pt x="22241" y="157712"/>
                </a:lnTo>
                <a:lnTo>
                  <a:pt x="31597" y="154673"/>
                </a:lnTo>
                <a:lnTo>
                  <a:pt x="137350" y="141922"/>
                </a:lnTo>
                <a:lnTo>
                  <a:pt x="148906" y="138159"/>
                </a:lnTo>
                <a:lnTo>
                  <a:pt x="158207" y="130419"/>
                </a:lnTo>
                <a:lnTo>
                  <a:pt x="164407" y="119684"/>
                </a:lnTo>
                <a:lnTo>
                  <a:pt x="166662" y="106934"/>
                </a:lnTo>
                <a:lnTo>
                  <a:pt x="165360" y="97261"/>
                </a:lnTo>
                <a:lnTo>
                  <a:pt x="161675" y="88431"/>
                </a:lnTo>
                <a:lnTo>
                  <a:pt x="155941" y="80975"/>
                </a:lnTo>
                <a:lnTo>
                  <a:pt x="148488" y="75425"/>
                </a:lnTo>
                <a:lnTo>
                  <a:pt x="120421" y="60274"/>
                </a:lnTo>
                <a:lnTo>
                  <a:pt x="116598" y="54889"/>
                </a:lnTo>
                <a:lnTo>
                  <a:pt x="103606" y="17221"/>
                </a:lnTo>
                <a:lnTo>
                  <a:pt x="80098" y="0"/>
                </a:lnTo>
                <a:lnTo>
                  <a:pt x="72553" y="1244"/>
                </a:lnTo>
                <a:lnTo>
                  <a:pt x="65839" y="4752"/>
                </a:lnTo>
                <a:lnTo>
                  <a:pt x="60378" y="10190"/>
                </a:lnTo>
                <a:lnTo>
                  <a:pt x="56591" y="17221"/>
                </a:lnTo>
                <a:lnTo>
                  <a:pt x="43611" y="53314"/>
                </a:lnTo>
                <a:lnTo>
                  <a:pt x="50965" y="56324"/>
                </a:lnTo>
                <a:lnTo>
                  <a:pt x="63944" y="20231"/>
                </a:lnTo>
                <a:lnTo>
                  <a:pt x="66509" y="13157"/>
                </a:lnTo>
                <a:lnTo>
                  <a:pt x="72936" y="8394"/>
                </a:lnTo>
                <a:lnTo>
                  <a:pt x="80098" y="8394"/>
                </a:lnTo>
                <a:lnTo>
                  <a:pt x="87210" y="8394"/>
                </a:lnTo>
                <a:lnTo>
                  <a:pt x="93764" y="13157"/>
                </a:lnTo>
                <a:lnTo>
                  <a:pt x="96266" y="20231"/>
                </a:lnTo>
                <a:lnTo>
                  <a:pt x="110794" y="60617"/>
                </a:lnTo>
                <a:lnTo>
                  <a:pt x="116852" y="67779"/>
                </a:lnTo>
                <a:lnTo>
                  <a:pt x="144957" y="82931"/>
                </a:lnTo>
                <a:lnTo>
                  <a:pt x="150633" y="87156"/>
                </a:lnTo>
                <a:lnTo>
                  <a:pt x="154997" y="92837"/>
                </a:lnTo>
                <a:lnTo>
                  <a:pt x="157798" y="99565"/>
                </a:lnTo>
                <a:lnTo>
                  <a:pt x="158788" y="106934"/>
                </a:lnTo>
                <a:lnTo>
                  <a:pt x="157069" y="116646"/>
                </a:lnTo>
                <a:lnTo>
                  <a:pt x="152344" y="124825"/>
                </a:lnTo>
                <a:lnTo>
                  <a:pt x="145259" y="130722"/>
                </a:lnTo>
                <a:lnTo>
                  <a:pt x="136461" y="133591"/>
                </a:lnTo>
                <a:lnTo>
                  <a:pt x="30734" y="146304"/>
                </a:lnTo>
                <a:lnTo>
                  <a:pt x="18613" y="150265"/>
                </a:lnTo>
                <a:lnTo>
                  <a:pt x="8861" y="158381"/>
                </a:lnTo>
                <a:lnTo>
                  <a:pt x="2362" y="169631"/>
                </a:lnTo>
                <a:lnTo>
                  <a:pt x="0" y="182994"/>
                </a:lnTo>
                <a:lnTo>
                  <a:pt x="2064" y="195445"/>
                </a:lnTo>
                <a:lnTo>
                  <a:pt x="7791" y="206222"/>
                </a:lnTo>
                <a:lnTo>
                  <a:pt x="16480" y="214408"/>
                </a:lnTo>
                <a:lnTo>
                  <a:pt x="27432" y="219087"/>
                </a:lnTo>
                <a:lnTo>
                  <a:pt x="62826" y="226669"/>
                </a:lnTo>
                <a:lnTo>
                  <a:pt x="66065" y="227876"/>
                </a:lnTo>
                <a:lnTo>
                  <a:pt x="69659" y="231076"/>
                </a:lnTo>
                <a:lnTo>
                  <a:pt x="71132" y="235280"/>
                </a:lnTo>
                <a:lnTo>
                  <a:pt x="81775" y="264871"/>
                </a:lnTo>
                <a:lnTo>
                  <a:pt x="85534" y="271907"/>
                </a:lnTo>
                <a:lnTo>
                  <a:pt x="91024" y="277344"/>
                </a:lnTo>
                <a:lnTo>
                  <a:pt x="97766" y="280849"/>
                </a:lnTo>
                <a:lnTo>
                  <a:pt x="105283" y="282092"/>
                </a:lnTo>
                <a:lnTo>
                  <a:pt x="112829" y="280850"/>
                </a:lnTo>
                <a:lnTo>
                  <a:pt x="119546" y="277345"/>
                </a:lnTo>
                <a:lnTo>
                  <a:pt x="125008" y="271912"/>
                </a:lnTo>
                <a:lnTo>
                  <a:pt x="128790" y="264883"/>
                </a:lnTo>
                <a:lnTo>
                  <a:pt x="138099" y="238975"/>
                </a:lnTo>
                <a:lnTo>
                  <a:pt x="130759" y="235966"/>
                </a:lnTo>
                <a:lnTo>
                  <a:pt x="121450" y="261861"/>
                </a:lnTo>
                <a:close/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595" name="object 3595"/>
          <p:cNvGrpSpPr/>
          <p:nvPr/>
        </p:nvGrpSpPr>
        <p:grpSpPr>
          <a:xfrm>
            <a:off x="3337686" y="3156737"/>
            <a:ext cx="237490" cy="54610"/>
            <a:chOff x="3337686" y="3156737"/>
            <a:chExt cx="237490" cy="54610"/>
          </a:xfrm>
        </p:grpSpPr>
        <p:sp>
          <p:nvSpPr>
            <p:cNvPr id="3596" name="object 3596"/>
            <p:cNvSpPr/>
            <p:nvPr/>
          </p:nvSpPr>
          <p:spPr>
            <a:xfrm>
              <a:off x="3343084" y="3162134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0" y="10071"/>
                  </a:moveTo>
                  <a:lnTo>
                    <a:pt x="0" y="43662"/>
                  </a:lnTo>
                  <a:lnTo>
                    <a:pt x="226631" y="43662"/>
                  </a:lnTo>
                  <a:lnTo>
                    <a:pt x="226631" y="0"/>
                  </a:lnTo>
                  <a:lnTo>
                    <a:pt x="82892" y="0"/>
                  </a:lnTo>
                  <a:lnTo>
                    <a:pt x="77012" y="16370"/>
                  </a:lnTo>
                  <a:lnTo>
                    <a:pt x="73259" y="23393"/>
                  </a:lnTo>
                  <a:lnTo>
                    <a:pt x="67768" y="28827"/>
                  </a:lnTo>
                  <a:lnTo>
                    <a:pt x="61023" y="32334"/>
                  </a:lnTo>
                  <a:lnTo>
                    <a:pt x="53505" y="33578"/>
                  </a:lnTo>
                  <a:lnTo>
                    <a:pt x="45960" y="32334"/>
                  </a:lnTo>
                  <a:lnTo>
                    <a:pt x="39246" y="28825"/>
                  </a:lnTo>
                  <a:lnTo>
                    <a:pt x="33784" y="23388"/>
                  </a:lnTo>
                  <a:lnTo>
                    <a:pt x="29997" y="16357"/>
                  </a:lnTo>
                  <a:lnTo>
                    <a:pt x="24117" y="0"/>
                  </a:lnTo>
                  <a:lnTo>
                    <a:pt x="12585" y="0"/>
                  </a:lnTo>
                  <a:lnTo>
                    <a:pt x="12585" y="10071"/>
                  </a:lnTo>
                  <a:lnTo>
                    <a:pt x="0" y="10071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7" name="object 3597"/>
            <p:cNvSpPr/>
            <p:nvPr/>
          </p:nvSpPr>
          <p:spPr>
            <a:xfrm>
              <a:off x="3343084" y="3162134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82892" y="0"/>
                  </a:moveTo>
                  <a:lnTo>
                    <a:pt x="61023" y="32334"/>
                  </a:lnTo>
                  <a:lnTo>
                    <a:pt x="53505" y="33578"/>
                  </a:lnTo>
                  <a:lnTo>
                    <a:pt x="45960" y="32334"/>
                  </a:lnTo>
                  <a:lnTo>
                    <a:pt x="39246" y="28825"/>
                  </a:lnTo>
                  <a:lnTo>
                    <a:pt x="33784" y="23388"/>
                  </a:lnTo>
                  <a:lnTo>
                    <a:pt x="29997" y="16357"/>
                  </a:lnTo>
                  <a:lnTo>
                    <a:pt x="24117" y="0"/>
                  </a:lnTo>
                  <a:lnTo>
                    <a:pt x="12585" y="0"/>
                  </a:lnTo>
                  <a:lnTo>
                    <a:pt x="12585" y="10071"/>
                  </a:lnTo>
                  <a:lnTo>
                    <a:pt x="0" y="10071"/>
                  </a:lnTo>
                  <a:lnTo>
                    <a:pt x="0" y="43662"/>
                  </a:lnTo>
                  <a:lnTo>
                    <a:pt x="226631" y="43662"/>
                  </a:lnTo>
                  <a:lnTo>
                    <a:pt x="226631" y="0"/>
                  </a:lnTo>
                  <a:lnTo>
                    <a:pt x="8289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98" name="object 3598"/>
          <p:cNvGrpSpPr/>
          <p:nvPr/>
        </p:nvGrpSpPr>
        <p:grpSpPr>
          <a:xfrm>
            <a:off x="3402482" y="5440146"/>
            <a:ext cx="237490" cy="54610"/>
            <a:chOff x="3402482" y="5440146"/>
            <a:chExt cx="237490" cy="54610"/>
          </a:xfrm>
        </p:grpSpPr>
        <p:sp>
          <p:nvSpPr>
            <p:cNvPr id="3599" name="object 3599"/>
            <p:cNvSpPr/>
            <p:nvPr/>
          </p:nvSpPr>
          <p:spPr>
            <a:xfrm>
              <a:off x="3407879" y="5445544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0" y="10071"/>
                  </a:moveTo>
                  <a:lnTo>
                    <a:pt x="0" y="43662"/>
                  </a:lnTo>
                  <a:lnTo>
                    <a:pt x="226631" y="43662"/>
                  </a:lnTo>
                  <a:lnTo>
                    <a:pt x="226631" y="0"/>
                  </a:lnTo>
                  <a:lnTo>
                    <a:pt x="82905" y="0"/>
                  </a:lnTo>
                  <a:lnTo>
                    <a:pt x="77025" y="16370"/>
                  </a:lnTo>
                  <a:lnTo>
                    <a:pt x="73266" y="23398"/>
                  </a:lnTo>
                  <a:lnTo>
                    <a:pt x="67776" y="28832"/>
                  </a:lnTo>
                  <a:lnTo>
                    <a:pt x="61034" y="32336"/>
                  </a:lnTo>
                  <a:lnTo>
                    <a:pt x="53517" y="33578"/>
                  </a:lnTo>
                  <a:lnTo>
                    <a:pt x="45971" y="32336"/>
                  </a:lnTo>
                  <a:lnTo>
                    <a:pt x="39254" y="28830"/>
                  </a:lnTo>
                  <a:lnTo>
                    <a:pt x="33792" y="23393"/>
                  </a:lnTo>
                  <a:lnTo>
                    <a:pt x="30010" y="16357"/>
                  </a:lnTo>
                  <a:lnTo>
                    <a:pt x="24129" y="0"/>
                  </a:lnTo>
                  <a:lnTo>
                    <a:pt x="12598" y="0"/>
                  </a:lnTo>
                  <a:lnTo>
                    <a:pt x="12598" y="10071"/>
                  </a:lnTo>
                  <a:lnTo>
                    <a:pt x="0" y="10071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0" name="object 3600"/>
            <p:cNvSpPr/>
            <p:nvPr/>
          </p:nvSpPr>
          <p:spPr>
            <a:xfrm>
              <a:off x="3407879" y="5445544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82905" y="0"/>
                  </a:moveTo>
                  <a:lnTo>
                    <a:pt x="61034" y="32336"/>
                  </a:lnTo>
                  <a:lnTo>
                    <a:pt x="53517" y="33578"/>
                  </a:lnTo>
                  <a:lnTo>
                    <a:pt x="45971" y="32336"/>
                  </a:lnTo>
                  <a:lnTo>
                    <a:pt x="39254" y="28830"/>
                  </a:lnTo>
                  <a:lnTo>
                    <a:pt x="33792" y="23393"/>
                  </a:lnTo>
                  <a:lnTo>
                    <a:pt x="30010" y="16357"/>
                  </a:lnTo>
                  <a:lnTo>
                    <a:pt x="24129" y="0"/>
                  </a:lnTo>
                  <a:lnTo>
                    <a:pt x="12598" y="0"/>
                  </a:lnTo>
                  <a:lnTo>
                    <a:pt x="12598" y="10071"/>
                  </a:lnTo>
                  <a:lnTo>
                    <a:pt x="0" y="10071"/>
                  </a:lnTo>
                  <a:lnTo>
                    <a:pt x="0" y="43662"/>
                  </a:lnTo>
                  <a:lnTo>
                    <a:pt x="226631" y="43662"/>
                  </a:lnTo>
                  <a:lnTo>
                    <a:pt x="226631" y="0"/>
                  </a:lnTo>
                  <a:lnTo>
                    <a:pt x="8290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01" name="object 3601"/>
          <p:cNvGrpSpPr/>
          <p:nvPr/>
        </p:nvGrpSpPr>
        <p:grpSpPr>
          <a:xfrm>
            <a:off x="3337686" y="3335388"/>
            <a:ext cx="237490" cy="54610"/>
            <a:chOff x="3337686" y="3335388"/>
            <a:chExt cx="237490" cy="54610"/>
          </a:xfrm>
        </p:grpSpPr>
        <p:sp>
          <p:nvSpPr>
            <p:cNvPr id="3602" name="object 3602"/>
            <p:cNvSpPr/>
            <p:nvPr/>
          </p:nvSpPr>
          <p:spPr>
            <a:xfrm>
              <a:off x="3343084" y="3340785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0" y="0"/>
                  </a:moveTo>
                  <a:lnTo>
                    <a:pt x="0" y="33578"/>
                  </a:lnTo>
                  <a:lnTo>
                    <a:pt x="12585" y="33578"/>
                  </a:lnTo>
                  <a:lnTo>
                    <a:pt x="12585" y="43662"/>
                  </a:lnTo>
                  <a:lnTo>
                    <a:pt x="24117" y="43662"/>
                  </a:lnTo>
                  <a:lnTo>
                    <a:pt x="29997" y="27305"/>
                  </a:lnTo>
                  <a:lnTo>
                    <a:pt x="33784" y="20267"/>
                  </a:lnTo>
                  <a:lnTo>
                    <a:pt x="39246" y="14825"/>
                  </a:lnTo>
                  <a:lnTo>
                    <a:pt x="45960" y="11315"/>
                  </a:lnTo>
                  <a:lnTo>
                    <a:pt x="53505" y="10071"/>
                  </a:lnTo>
                  <a:lnTo>
                    <a:pt x="61023" y="11315"/>
                  </a:lnTo>
                  <a:lnTo>
                    <a:pt x="67768" y="14824"/>
                  </a:lnTo>
                  <a:lnTo>
                    <a:pt x="73259" y="20261"/>
                  </a:lnTo>
                  <a:lnTo>
                    <a:pt x="77012" y="27292"/>
                  </a:lnTo>
                  <a:lnTo>
                    <a:pt x="82892" y="43662"/>
                  </a:lnTo>
                  <a:lnTo>
                    <a:pt x="226631" y="43662"/>
                  </a:lnTo>
                  <a:lnTo>
                    <a:pt x="226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3" name="object 3603"/>
            <p:cNvSpPr/>
            <p:nvPr/>
          </p:nvSpPr>
          <p:spPr>
            <a:xfrm>
              <a:off x="3343084" y="3340785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82892" y="43662"/>
                  </a:moveTo>
                  <a:lnTo>
                    <a:pt x="61023" y="11315"/>
                  </a:lnTo>
                  <a:lnTo>
                    <a:pt x="53505" y="10071"/>
                  </a:lnTo>
                  <a:lnTo>
                    <a:pt x="45960" y="11315"/>
                  </a:lnTo>
                  <a:lnTo>
                    <a:pt x="39246" y="14825"/>
                  </a:lnTo>
                  <a:lnTo>
                    <a:pt x="33784" y="20267"/>
                  </a:lnTo>
                  <a:lnTo>
                    <a:pt x="29997" y="27305"/>
                  </a:lnTo>
                  <a:lnTo>
                    <a:pt x="24117" y="43662"/>
                  </a:lnTo>
                  <a:lnTo>
                    <a:pt x="12585" y="43662"/>
                  </a:lnTo>
                  <a:lnTo>
                    <a:pt x="12585" y="33578"/>
                  </a:lnTo>
                  <a:lnTo>
                    <a:pt x="0" y="33578"/>
                  </a:lnTo>
                  <a:lnTo>
                    <a:pt x="0" y="0"/>
                  </a:lnTo>
                  <a:lnTo>
                    <a:pt x="226631" y="0"/>
                  </a:lnTo>
                  <a:lnTo>
                    <a:pt x="226631" y="43662"/>
                  </a:lnTo>
                  <a:lnTo>
                    <a:pt x="82892" y="436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04" name="object 3604"/>
          <p:cNvGrpSpPr/>
          <p:nvPr/>
        </p:nvGrpSpPr>
        <p:grpSpPr>
          <a:xfrm>
            <a:off x="3402482" y="5618797"/>
            <a:ext cx="237490" cy="54610"/>
            <a:chOff x="3402482" y="5618797"/>
            <a:chExt cx="237490" cy="54610"/>
          </a:xfrm>
        </p:grpSpPr>
        <p:sp>
          <p:nvSpPr>
            <p:cNvPr id="3605" name="object 3605"/>
            <p:cNvSpPr/>
            <p:nvPr/>
          </p:nvSpPr>
          <p:spPr>
            <a:xfrm>
              <a:off x="3407879" y="5624194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0" y="0"/>
                  </a:moveTo>
                  <a:lnTo>
                    <a:pt x="0" y="33591"/>
                  </a:lnTo>
                  <a:lnTo>
                    <a:pt x="12598" y="33591"/>
                  </a:lnTo>
                  <a:lnTo>
                    <a:pt x="12598" y="43662"/>
                  </a:lnTo>
                  <a:lnTo>
                    <a:pt x="24129" y="43662"/>
                  </a:lnTo>
                  <a:lnTo>
                    <a:pt x="30010" y="27305"/>
                  </a:lnTo>
                  <a:lnTo>
                    <a:pt x="33792" y="20269"/>
                  </a:lnTo>
                  <a:lnTo>
                    <a:pt x="39254" y="14832"/>
                  </a:lnTo>
                  <a:lnTo>
                    <a:pt x="45971" y="11326"/>
                  </a:lnTo>
                  <a:lnTo>
                    <a:pt x="53517" y="10083"/>
                  </a:lnTo>
                  <a:lnTo>
                    <a:pt x="61034" y="11326"/>
                  </a:lnTo>
                  <a:lnTo>
                    <a:pt x="67776" y="14830"/>
                  </a:lnTo>
                  <a:lnTo>
                    <a:pt x="73266" y="20263"/>
                  </a:lnTo>
                  <a:lnTo>
                    <a:pt x="77025" y="27292"/>
                  </a:lnTo>
                  <a:lnTo>
                    <a:pt x="82905" y="43662"/>
                  </a:lnTo>
                  <a:lnTo>
                    <a:pt x="226631" y="43662"/>
                  </a:lnTo>
                  <a:lnTo>
                    <a:pt x="226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6" name="object 3606"/>
            <p:cNvSpPr/>
            <p:nvPr/>
          </p:nvSpPr>
          <p:spPr>
            <a:xfrm>
              <a:off x="3407879" y="5624194"/>
              <a:ext cx="226695" cy="43815"/>
            </a:xfrm>
            <a:custGeom>
              <a:avLst/>
              <a:gdLst/>
              <a:ahLst/>
              <a:cxnLst/>
              <a:rect l="l" t="t" r="r" b="b"/>
              <a:pathLst>
                <a:path w="226695" h="43814">
                  <a:moveTo>
                    <a:pt x="82905" y="43662"/>
                  </a:moveTo>
                  <a:lnTo>
                    <a:pt x="61034" y="11326"/>
                  </a:lnTo>
                  <a:lnTo>
                    <a:pt x="53517" y="10083"/>
                  </a:lnTo>
                  <a:lnTo>
                    <a:pt x="45971" y="11326"/>
                  </a:lnTo>
                  <a:lnTo>
                    <a:pt x="39254" y="14832"/>
                  </a:lnTo>
                  <a:lnTo>
                    <a:pt x="33792" y="20269"/>
                  </a:lnTo>
                  <a:lnTo>
                    <a:pt x="30010" y="27305"/>
                  </a:lnTo>
                  <a:lnTo>
                    <a:pt x="24129" y="43662"/>
                  </a:lnTo>
                  <a:lnTo>
                    <a:pt x="12598" y="43662"/>
                  </a:lnTo>
                  <a:lnTo>
                    <a:pt x="12598" y="33591"/>
                  </a:lnTo>
                  <a:lnTo>
                    <a:pt x="0" y="33591"/>
                  </a:lnTo>
                  <a:lnTo>
                    <a:pt x="0" y="0"/>
                  </a:lnTo>
                  <a:lnTo>
                    <a:pt x="226631" y="0"/>
                  </a:lnTo>
                  <a:lnTo>
                    <a:pt x="226631" y="43662"/>
                  </a:lnTo>
                  <a:lnTo>
                    <a:pt x="82905" y="436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607" name="object 3607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3306216" y="2857842"/>
            <a:ext cx="183908" cy="94767"/>
          </a:xfrm>
          <a:prstGeom prst="rect">
            <a:avLst/>
          </a:prstGeom>
        </p:spPr>
      </p:pic>
      <p:pic>
        <p:nvPicPr>
          <p:cNvPr id="3608" name="object 3608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3306216" y="3593972"/>
            <a:ext cx="183908" cy="94754"/>
          </a:xfrm>
          <a:prstGeom prst="rect">
            <a:avLst/>
          </a:prstGeom>
        </p:spPr>
      </p:pic>
      <p:grpSp>
        <p:nvGrpSpPr>
          <p:cNvPr id="3609" name="object 3609"/>
          <p:cNvGrpSpPr/>
          <p:nvPr/>
        </p:nvGrpSpPr>
        <p:grpSpPr>
          <a:xfrm>
            <a:off x="3236963" y="3131807"/>
            <a:ext cx="111760" cy="80010"/>
            <a:chOff x="3236963" y="3131807"/>
            <a:chExt cx="111760" cy="80010"/>
          </a:xfrm>
        </p:grpSpPr>
        <p:sp>
          <p:nvSpPr>
            <p:cNvPr id="3610" name="object 3610"/>
            <p:cNvSpPr/>
            <p:nvPr/>
          </p:nvSpPr>
          <p:spPr>
            <a:xfrm>
              <a:off x="3242360" y="3137204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0" y="33858"/>
                  </a:moveTo>
                  <a:lnTo>
                    <a:pt x="0" y="68592"/>
                  </a:lnTo>
                  <a:lnTo>
                    <a:pt x="100723" y="68592"/>
                  </a:lnTo>
                  <a:lnTo>
                    <a:pt x="100723" y="33858"/>
                  </a:lnTo>
                  <a:lnTo>
                    <a:pt x="99908" y="24862"/>
                  </a:lnTo>
                  <a:lnTo>
                    <a:pt x="97640" y="16173"/>
                  </a:lnTo>
                  <a:lnTo>
                    <a:pt x="94187" y="7865"/>
                  </a:lnTo>
                  <a:lnTo>
                    <a:pt x="89814" y="12"/>
                  </a:lnTo>
                  <a:lnTo>
                    <a:pt x="10922" y="0"/>
                  </a:lnTo>
                  <a:lnTo>
                    <a:pt x="6541" y="7860"/>
                  </a:lnTo>
                  <a:lnTo>
                    <a:pt x="3084" y="16171"/>
                  </a:lnTo>
                  <a:lnTo>
                    <a:pt x="815" y="24862"/>
                  </a:lnTo>
                  <a:lnTo>
                    <a:pt x="0" y="33858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1" name="object 3611"/>
            <p:cNvSpPr/>
            <p:nvPr/>
          </p:nvSpPr>
          <p:spPr>
            <a:xfrm>
              <a:off x="3242360" y="3137204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89814" y="12"/>
                  </a:moveTo>
                  <a:lnTo>
                    <a:pt x="10922" y="0"/>
                  </a:lnTo>
                  <a:lnTo>
                    <a:pt x="0" y="33858"/>
                  </a:lnTo>
                  <a:lnTo>
                    <a:pt x="0" y="68592"/>
                  </a:lnTo>
                  <a:lnTo>
                    <a:pt x="100723" y="68592"/>
                  </a:lnTo>
                  <a:lnTo>
                    <a:pt x="100723" y="33858"/>
                  </a:lnTo>
                  <a:lnTo>
                    <a:pt x="99908" y="24862"/>
                  </a:lnTo>
                  <a:lnTo>
                    <a:pt x="97640" y="16173"/>
                  </a:lnTo>
                  <a:lnTo>
                    <a:pt x="94187" y="7865"/>
                  </a:lnTo>
                  <a:lnTo>
                    <a:pt x="89814" y="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12" name="object 3612"/>
          <p:cNvGrpSpPr/>
          <p:nvPr/>
        </p:nvGrpSpPr>
        <p:grpSpPr>
          <a:xfrm>
            <a:off x="3301758" y="5415216"/>
            <a:ext cx="111760" cy="80010"/>
            <a:chOff x="3301758" y="5415216"/>
            <a:chExt cx="111760" cy="80010"/>
          </a:xfrm>
        </p:grpSpPr>
        <p:sp>
          <p:nvSpPr>
            <p:cNvPr id="3613" name="object 3613"/>
            <p:cNvSpPr/>
            <p:nvPr/>
          </p:nvSpPr>
          <p:spPr>
            <a:xfrm>
              <a:off x="3307156" y="5420613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12" y="33858"/>
                  </a:moveTo>
                  <a:lnTo>
                    <a:pt x="0" y="68592"/>
                  </a:lnTo>
                  <a:lnTo>
                    <a:pt x="100723" y="68592"/>
                  </a:lnTo>
                  <a:lnTo>
                    <a:pt x="100723" y="33858"/>
                  </a:lnTo>
                  <a:lnTo>
                    <a:pt x="99910" y="24862"/>
                  </a:lnTo>
                  <a:lnTo>
                    <a:pt x="97647" y="16173"/>
                  </a:lnTo>
                  <a:lnTo>
                    <a:pt x="94197" y="7865"/>
                  </a:lnTo>
                  <a:lnTo>
                    <a:pt x="89827" y="12"/>
                  </a:lnTo>
                  <a:lnTo>
                    <a:pt x="10922" y="0"/>
                  </a:lnTo>
                  <a:lnTo>
                    <a:pt x="6543" y="7860"/>
                  </a:lnTo>
                  <a:lnTo>
                    <a:pt x="3090" y="16171"/>
                  </a:lnTo>
                  <a:lnTo>
                    <a:pt x="826" y="24862"/>
                  </a:lnTo>
                  <a:lnTo>
                    <a:pt x="12" y="33858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4" name="object 3614"/>
            <p:cNvSpPr/>
            <p:nvPr/>
          </p:nvSpPr>
          <p:spPr>
            <a:xfrm>
              <a:off x="3307156" y="5420613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89827" y="12"/>
                  </a:moveTo>
                  <a:lnTo>
                    <a:pt x="10922" y="0"/>
                  </a:lnTo>
                  <a:lnTo>
                    <a:pt x="0" y="68592"/>
                  </a:lnTo>
                  <a:lnTo>
                    <a:pt x="100723" y="68592"/>
                  </a:lnTo>
                  <a:lnTo>
                    <a:pt x="100723" y="33858"/>
                  </a:lnTo>
                  <a:lnTo>
                    <a:pt x="99910" y="24862"/>
                  </a:lnTo>
                  <a:lnTo>
                    <a:pt x="97647" y="16173"/>
                  </a:lnTo>
                  <a:lnTo>
                    <a:pt x="94197" y="7865"/>
                  </a:lnTo>
                  <a:lnTo>
                    <a:pt x="89827" y="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15" name="object 3615"/>
          <p:cNvGrpSpPr/>
          <p:nvPr/>
        </p:nvGrpSpPr>
        <p:grpSpPr>
          <a:xfrm>
            <a:off x="3236963" y="3335388"/>
            <a:ext cx="111760" cy="80010"/>
            <a:chOff x="3236963" y="3335388"/>
            <a:chExt cx="111760" cy="80010"/>
          </a:xfrm>
        </p:grpSpPr>
        <p:sp>
          <p:nvSpPr>
            <p:cNvPr id="3616" name="object 3616"/>
            <p:cNvSpPr/>
            <p:nvPr/>
          </p:nvSpPr>
          <p:spPr>
            <a:xfrm>
              <a:off x="3242360" y="3340785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0" y="0"/>
                  </a:moveTo>
                  <a:lnTo>
                    <a:pt x="0" y="34734"/>
                  </a:lnTo>
                  <a:lnTo>
                    <a:pt x="815" y="43723"/>
                  </a:lnTo>
                  <a:lnTo>
                    <a:pt x="3084" y="52411"/>
                  </a:lnTo>
                  <a:lnTo>
                    <a:pt x="6541" y="60725"/>
                  </a:lnTo>
                  <a:lnTo>
                    <a:pt x="10922" y="68592"/>
                  </a:lnTo>
                  <a:lnTo>
                    <a:pt x="89814" y="68580"/>
                  </a:lnTo>
                  <a:lnTo>
                    <a:pt x="94187" y="60719"/>
                  </a:lnTo>
                  <a:lnTo>
                    <a:pt x="97640" y="52409"/>
                  </a:lnTo>
                  <a:lnTo>
                    <a:pt x="99908" y="43723"/>
                  </a:lnTo>
                  <a:lnTo>
                    <a:pt x="100723" y="34734"/>
                  </a:lnTo>
                  <a:lnTo>
                    <a:pt x="1007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7" name="object 3617"/>
            <p:cNvSpPr/>
            <p:nvPr/>
          </p:nvSpPr>
          <p:spPr>
            <a:xfrm>
              <a:off x="3242360" y="3340785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89814" y="68580"/>
                  </a:moveTo>
                  <a:lnTo>
                    <a:pt x="10922" y="68592"/>
                  </a:lnTo>
                  <a:lnTo>
                    <a:pt x="0" y="34734"/>
                  </a:lnTo>
                  <a:lnTo>
                    <a:pt x="0" y="0"/>
                  </a:lnTo>
                  <a:lnTo>
                    <a:pt x="100723" y="0"/>
                  </a:lnTo>
                  <a:lnTo>
                    <a:pt x="100723" y="34734"/>
                  </a:lnTo>
                  <a:lnTo>
                    <a:pt x="99908" y="43723"/>
                  </a:lnTo>
                  <a:lnTo>
                    <a:pt x="97640" y="52409"/>
                  </a:lnTo>
                  <a:lnTo>
                    <a:pt x="94187" y="60719"/>
                  </a:lnTo>
                  <a:lnTo>
                    <a:pt x="89814" y="685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18" name="object 3618"/>
          <p:cNvGrpSpPr/>
          <p:nvPr/>
        </p:nvGrpSpPr>
        <p:grpSpPr>
          <a:xfrm>
            <a:off x="3301758" y="5618797"/>
            <a:ext cx="111760" cy="80010"/>
            <a:chOff x="3301758" y="5618797"/>
            <a:chExt cx="111760" cy="80010"/>
          </a:xfrm>
        </p:grpSpPr>
        <p:sp>
          <p:nvSpPr>
            <p:cNvPr id="3619" name="object 3619"/>
            <p:cNvSpPr/>
            <p:nvPr/>
          </p:nvSpPr>
          <p:spPr>
            <a:xfrm>
              <a:off x="3307156" y="5624194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0" y="0"/>
                  </a:moveTo>
                  <a:lnTo>
                    <a:pt x="826" y="43730"/>
                  </a:lnTo>
                  <a:lnTo>
                    <a:pt x="10922" y="68592"/>
                  </a:lnTo>
                  <a:lnTo>
                    <a:pt x="89827" y="68580"/>
                  </a:lnTo>
                  <a:lnTo>
                    <a:pt x="94197" y="60727"/>
                  </a:lnTo>
                  <a:lnTo>
                    <a:pt x="97647" y="52419"/>
                  </a:lnTo>
                  <a:lnTo>
                    <a:pt x="99910" y="43730"/>
                  </a:lnTo>
                  <a:lnTo>
                    <a:pt x="100723" y="34734"/>
                  </a:lnTo>
                  <a:lnTo>
                    <a:pt x="1007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0" name="object 3620"/>
            <p:cNvSpPr/>
            <p:nvPr/>
          </p:nvSpPr>
          <p:spPr>
            <a:xfrm>
              <a:off x="3307156" y="5624194"/>
              <a:ext cx="100965" cy="69215"/>
            </a:xfrm>
            <a:custGeom>
              <a:avLst/>
              <a:gdLst/>
              <a:ahLst/>
              <a:cxnLst/>
              <a:rect l="l" t="t" r="r" b="b"/>
              <a:pathLst>
                <a:path w="100964" h="69214">
                  <a:moveTo>
                    <a:pt x="89827" y="68580"/>
                  </a:moveTo>
                  <a:lnTo>
                    <a:pt x="10922" y="68592"/>
                  </a:lnTo>
                  <a:lnTo>
                    <a:pt x="0" y="0"/>
                  </a:lnTo>
                  <a:lnTo>
                    <a:pt x="100723" y="0"/>
                  </a:lnTo>
                  <a:lnTo>
                    <a:pt x="100723" y="34734"/>
                  </a:lnTo>
                  <a:lnTo>
                    <a:pt x="99910" y="43730"/>
                  </a:lnTo>
                  <a:lnTo>
                    <a:pt x="97647" y="52419"/>
                  </a:lnTo>
                  <a:lnTo>
                    <a:pt x="94197" y="60727"/>
                  </a:lnTo>
                  <a:lnTo>
                    <a:pt x="89827" y="685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621" name="object 3621"/>
          <p:cNvGrpSpPr/>
          <p:nvPr/>
        </p:nvGrpSpPr>
        <p:grpSpPr>
          <a:xfrm>
            <a:off x="3236963" y="3200400"/>
            <a:ext cx="464184" cy="146050"/>
            <a:chOff x="3236963" y="3200400"/>
            <a:chExt cx="464184" cy="146050"/>
          </a:xfrm>
        </p:grpSpPr>
        <p:sp>
          <p:nvSpPr>
            <p:cNvPr id="3622" name="object 3622"/>
            <p:cNvSpPr/>
            <p:nvPr/>
          </p:nvSpPr>
          <p:spPr>
            <a:xfrm>
              <a:off x="3242348" y="334025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3" name="object 3623"/>
            <p:cNvSpPr/>
            <p:nvPr/>
          </p:nvSpPr>
          <p:spPr>
            <a:xfrm>
              <a:off x="3242348" y="333971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4" name="object 3624"/>
            <p:cNvSpPr/>
            <p:nvPr/>
          </p:nvSpPr>
          <p:spPr>
            <a:xfrm>
              <a:off x="3242348" y="333919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5" name="object 3625"/>
            <p:cNvSpPr/>
            <p:nvPr/>
          </p:nvSpPr>
          <p:spPr>
            <a:xfrm>
              <a:off x="3242348" y="333866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6" name="object 3626"/>
            <p:cNvSpPr/>
            <p:nvPr/>
          </p:nvSpPr>
          <p:spPr>
            <a:xfrm>
              <a:off x="3242348" y="333814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7" name="object 3627"/>
            <p:cNvSpPr/>
            <p:nvPr/>
          </p:nvSpPr>
          <p:spPr>
            <a:xfrm>
              <a:off x="3242348" y="333761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8" name="object 3628"/>
            <p:cNvSpPr/>
            <p:nvPr/>
          </p:nvSpPr>
          <p:spPr>
            <a:xfrm>
              <a:off x="3242348" y="333709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9" name="object 3629"/>
            <p:cNvSpPr/>
            <p:nvPr/>
          </p:nvSpPr>
          <p:spPr>
            <a:xfrm>
              <a:off x="3242348" y="333655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0" name="object 3630"/>
            <p:cNvSpPr/>
            <p:nvPr/>
          </p:nvSpPr>
          <p:spPr>
            <a:xfrm>
              <a:off x="3242348" y="333603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1" name="object 3631"/>
            <p:cNvSpPr/>
            <p:nvPr/>
          </p:nvSpPr>
          <p:spPr>
            <a:xfrm>
              <a:off x="3242348" y="333550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2" name="object 3632"/>
            <p:cNvSpPr/>
            <p:nvPr/>
          </p:nvSpPr>
          <p:spPr>
            <a:xfrm>
              <a:off x="3242348" y="333498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3" name="object 3633"/>
            <p:cNvSpPr/>
            <p:nvPr/>
          </p:nvSpPr>
          <p:spPr>
            <a:xfrm>
              <a:off x="3242348" y="333444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4" name="object 3634"/>
            <p:cNvSpPr/>
            <p:nvPr/>
          </p:nvSpPr>
          <p:spPr>
            <a:xfrm>
              <a:off x="3242348" y="333392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5" name="object 3635"/>
            <p:cNvSpPr/>
            <p:nvPr/>
          </p:nvSpPr>
          <p:spPr>
            <a:xfrm>
              <a:off x="3242348" y="333339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6" name="object 3636"/>
            <p:cNvSpPr/>
            <p:nvPr/>
          </p:nvSpPr>
          <p:spPr>
            <a:xfrm>
              <a:off x="3242348" y="333287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7" name="object 3637"/>
            <p:cNvSpPr/>
            <p:nvPr/>
          </p:nvSpPr>
          <p:spPr>
            <a:xfrm>
              <a:off x="3242348" y="333234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8" name="object 3638"/>
            <p:cNvSpPr/>
            <p:nvPr/>
          </p:nvSpPr>
          <p:spPr>
            <a:xfrm>
              <a:off x="3242348" y="333181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9" name="object 3639"/>
            <p:cNvSpPr/>
            <p:nvPr/>
          </p:nvSpPr>
          <p:spPr>
            <a:xfrm>
              <a:off x="3242348" y="333128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0" name="object 3640"/>
            <p:cNvSpPr/>
            <p:nvPr/>
          </p:nvSpPr>
          <p:spPr>
            <a:xfrm>
              <a:off x="3242348" y="333076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1" name="object 3641"/>
            <p:cNvSpPr/>
            <p:nvPr/>
          </p:nvSpPr>
          <p:spPr>
            <a:xfrm>
              <a:off x="3242348" y="333023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2" name="object 3642"/>
            <p:cNvSpPr/>
            <p:nvPr/>
          </p:nvSpPr>
          <p:spPr>
            <a:xfrm>
              <a:off x="3242348" y="332971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3" name="object 3643"/>
            <p:cNvSpPr/>
            <p:nvPr/>
          </p:nvSpPr>
          <p:spPr>
            <a:xfrm>
              <a:off x="3242348" y="332917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4" name="object 3644"/>
            <p:cNvSpPr/>
            <p:nvPr/>
          </p:nvSpPr>
          <p:spPr>
            <a:xfrm>
              <a:off x="3242348" y="332864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5" name="object 3645"/>
            <p:cNvSpPr/>
            <p:nvPr/>
          </p:nvSpPr>
          <p:spPr>
            <a:xfrm>
              <a:off x="3242348" y="332812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6" name="object 3646"/>
            <p:cNvSpPr/>
            <p:nvPr/>
          </p:nvSpPr>
          <p:spPr>
            <a:xfrm>
              <a:off x="3242348" y="332759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7" name="object 3647"/>
            <p:cNvSpPr/>
            <p:nvPr/>
          </p:nvSpPr>
          <p:spPr>
            <a:xfrm>
              <a:off x="3242348" y="332706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8" name="object 3648"/>
            <p:cNvSpPr/>
            <p:nvPr/>
          </p:nvSpPr>
          <p:spPr>
            <a:xfrm>
              <a:off x="3242348" y="332653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9" name="object 3649"/>
            <p:cNvSpPr/>
            <p:nvPr/>
          </p:nvSpPr>
          <p:spPr>
            <a:xfrm>
              <a:off x="3242348" y="332601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0" name="object 3650"/>
            <p:cNvSpPr/>
            <p:nvPr/>
          </p:nvSpPr>
          <p:spPr>
            <a:xfrm>
              <a:off x="3242348" y="332496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1" name="object 3651"/>
            <p:cNvSpPr/>
            <p:nvPr/>
          </p:nvSpPr>
          <p:spPr>
            <a:xfrm>
              <a:off x="3242348" y="332442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2" name="object 3652"/>
            <p:cNvSpPr/>
            <p:nvPr/>
          </p:nvSpPr>
          <p:spPr>
            <a:xfrm>
              <a:off x="3242348" y="332390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3" name="object 3653"/>
            <p:cNvSpPr/>
            <p:nvPr/>
          </p:nvSpPr>
          <p:spPr>
            <a:xfrm>
              <a:off x="3242348" y="332337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4" name="object 3654"/>
            <p:cNvSpPr/>
            <p:nvPr/>
          </p:nvSpPr>
          <p:spPr>
            <a:xfrm>
              <a:off x="3242348" y="332285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5" name="object 3655"/>
            <p:cNvSpPr/>
            <p:nvPr/>
          </p:nvSpPr>
          <p:spPr>
            <a:xfrm>
              <a:off x="3242348" y="332232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6" name="object 3656"/>
            <p:cNvSpPr/>
            <p:nvPr/>
          </p:nvSpPr>
          <p:spPr>
            <a:xfrm>
              <a:off x="3242348" y="332179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7" name="object 3657"/>
            <p:cNvSpPr/>
            <p:nvPr/>
          </p:nvSpPr>
          <p:spPr>
            <a:xfrm>
              <a:off x="3242348" y="332126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8" name="object 3658"/>
            <p:cNvSpPr/>
            <p:nvPr/>
          </p:nvSpPr>
          <p:spPr>
            <a:xfrm>
              <a:off x="3242348" y="332074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9" name="object 3659"/>
            <p:cNvSpPr/>
            <p:nvPr/>
          </p:nvSpPr>
          <p:spPr>
            <a:xfrm>
              <a:off x="3242348" y="332021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0" name="object 3660"/>
            <p:cNvSpPr/>
            <p:nvPr/>
          </p:nvSpPr>
          <p:spPr>
            <a:xfrm>
              <a:off x="3242348" y="331969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1" name="object 3661"/>
            <p:cNvSpPr/>
            <p:nvPr/>
          </p:nvSpPr>
          <p:spPr>
            <a:xfrm>
              <a:off x="3242348" y="331915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2" name="object 3662"/>
            <p:cNvSpPr/>
            <p:nvPr/>
          </p:nvSpPr>
          <p:spPr>
            <a:xfrm>
              <a:off x="3242348" y="331863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3" name="object 3663"/>
            <p:cNvSpPr/>
            <p:nvPr/>
          </p:nvSpPr>
          <p:spPr>
            <a:xfrm>
              <a:off x="3242348" y="331810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4" name="object 3664"/>
            <p:cNvSpPr/>
            <p:nvPr/>
          </p:nvSpPr>
          <p:spPr>
            <a:xfrm>
              <a:off x="3242348" y="331758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5" name="object 3665"/>
            <p:cNvSpPr/>
            <p:nvPr/>
          </p:nvSpPr>
          <p:spPr>
            <a:xfrm>
              <a:off x="3242348" y="331704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6" name="object 3666"/>
            <p:cNvSpPr/>
            <p:nvPr/>
          </p:nvSpPr>
          <p:spPr>
            <a:xfrm>
              <a:off x="3242348" y="331651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7" name="object 3667"/>
            <p:cNvSpPr/>
            <p:nvPr/>
          </p:nvSpPr>
          <p:spPr>
            <a:xfrm>
              <a:off x="3242348" y="331599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8" name="object 3668"/>
            <p:cNvSpPr/>
            <p:nvPr/>
          </p:nvSpPr>
          <p:spPr>
            <a:xfrm>
              <a:off x="3242348" y="331546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9" name="object 3669"/>
            <p:cNvSpPr/>
            <p:nvPr/>
          </p:nvSpPr>
          <p:spPr>
            <a:xfrm>
              <a:off x="3242348" y="331440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0" name="object 3670"/>
            <p:cNvSpPr/>
            <p:nvPr/>
          </p:nvSpPr>
          <p:spPr>
            <a:xfrm>
              <a:off x="3242348" y="331388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1" name="object 3671"/>
            <p:cNvSpPr/>
            <p:nvPr/>
          </p:nvSpPr>
          <p:spPr>
            <a:xfrm>
              <a:off x="3242348" y="331335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2" name="object 3672"/>
            <p:cNvSpPr/>
            <p:nvPr/>
          </p:nvSpPr>
          <p:spPr>
            <a:xfrm>
              <a:off x="3242348" y="331229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3" name="object 3673"/>
            <p:cNvSpPr/>
            <p:nvPr/>
          </p:nvSpPr>
          <p:spPr>
            <a:xfrm>
              <a:off x="3242348" y="331177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4" name="object 3674"/>
            <p:cNvSpPr/>
            <p:nvPr/>
          </p:nvSpPr>
          <p:spPr>
            <a:xfrm>
              <a:off x="3242348" y="331124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5" name="object 3675"/>
            <p:cNvSpPr/>
            <p:nvPr/>
          </p:nvSpPr>
          <p:spPr>
            <a:xfrm>
              <a:off x="3242348" y="331019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6" name="object 3676"/>
            <p:cNvSpPr/>
            <p:nvPr/>
          </p:nvSpPr>
          <p:spPr>
            <a:xfrm>
              <a:off x="3242348" y="330967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7" name="object 3677"/>
            <p:cNvSpPr/>
            <p:nvPr/>
          </p:nvSpPr>
          <p:spPr>
            <a:xfrm>
              <a:off x="3242348" y="330913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8" name="object 3678"/>
            <p:cNvSpPr/>
            <p:nvPr/>
          </p:nvSpPr>
          <p:spPr>
            <a:xfrm>
              <a:off x="3242348" y="330861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9" name="object 3679"/>
            <p:cNvSpPr/>
            <p:nvPr/>
          </p:nvSpPr>
          <p:spPr>
            <a:xfrm>
              <a:off x="3242348" y="330808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0" name="object 3680"/>
            <p:cNvSpPr/>
            <p:nvPr/>
          </p:nvSpPr>
          <p:spPr>
            <a:xfrm>
              <a:off x="3242348" y="330756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1" name="object 3681"/>
            <p:cNvSpPr/>
            <p:nvPr/>
          </p:nvSpPr>
          <p:spPr>
            <a:xfrm>
              <a:off x="3242348" y="330702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2" name="object 3682"/>
            <p:cNvSpPr/>
            <p:nvPr/>
          </p:nvSpPr>
          <p:spPr>
            <a:xfrm>
              <a:off x="3242348" y="330650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3" name="object 3683"/>
            <p:cNvSpPr/>
            <p:nvPr/>
          </p:nvSpPr>
          <p:spPr>
            <a:xfrm>
              <a:off x="3242348" y="330597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4" name="object 3684"/>
            <p:cNvSpPr/>
            <p:nvPr/>
          </p:nvSpPr>
          <p:spPr>
            <a:xfrm>
              <a:off x="3242348" y="330492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5" name="object 3685"/>
            <p:cNvSpPr/>
            <p:nvPr/>
          </p:nvSpPr>
          <p:spPr>
            <a:xfrm>
              <a:off x="3242348" y="330438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6" name="object 3686"/>
            <p:cNvSpPr/>
            <p:nvPr/>
          </p:nvSpPr>
          <p:spPr>
            <a:xfrm>
              <a:off x="3242348" y="330333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7" name="object 3687"/>
            <p:cNvSpPr/>
            <p:nvPr/>
          </p:nvSpPr>
          <p:spPr>
            <a:xfrm>
              <a:off x="3242348" y="330281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8" name="object 3688"/>
            <p:cNvSpPr/>
            <p:nvPr/>
          </p:nvSpPr>
          <p:spPr>
            <a:xfrm>
              <a:off x="3242348" y="3301758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9" name="object 3689"/>
            <p:cNvSpPr/>
            <p:nvPr/>
          </p:nvSpPr>
          <p:spPr>
            <a:xfrm>
              <a:off x="3242348" y="330122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0" name="object 3690"/>
            <p:cNvSpPr/>
            <p:nvPr/>
          </p:nvSpPr>
          <p:spPr>
            <a:xfrm>
              <a:off x="3242348" y="330017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1" name="object 3691"/>
            <p:cNvSpPr/>
            <p:nvPr/>
          </p:nvSpPr>
          <p:spPr>
            <a:xfrm>
              <a:off x="3242348" y="329965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2" name="object 3692"/>
            <p:cNvSpPr/>
            <p:nvPr/>
          </p:nvSpPr>
          <p:spPr>
            <a:xfrm>
              <a:off x="3242348" y="329911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3" name="object 3693"/>
            <p:cNvSpPr/>
            <p:nvPr/>
          </p:nvSpPr>
          <p:spPr>
            <a:xfrm>
              <a:off x="3242348" y="329859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4" name="object 3694"/>
            <p:cNvSpPr/>
            <p:nvPr/>
          </p:nvSpPr>
          <p:spPr>
            <a:xfrm>
              <a:off x="3242348" y="329806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5" name="object 3695"/>
            <p:cNvSpPr/>
            <p:nvPr/>
          </p:nvSpPr>
          <p:spPr>
            <a:xfrm>
              <a:off x="3242348" y="329754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6" name="object 3696"/>
            <p:cNvSpPr/>
            <p:nvPr/>
          </p:nvSpPr>
          <p:spPr>
            <a:xfrm>
              <a:off x="3242348" y="329700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7" name="object 3697"/>
            <p:cNvSpPr/>
            <p:nvPr/>
          </p:nvSpPr>
          <p:spPr>
            <a:xfrm>
              <a:off x="3242348" y="329648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8" name="object 3698"/>
            <p:cNvSpPr/>
            <p:nvPr/>
          </p:nvSpPr>
          <p:spPr>
            <a:xfrm>
              <a:off x="3242348" y="329595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9" name="object 3699"/>
            <p:cNvSpPr/>
            <p:nvPr/>
          </p:nvSpPr>
          <p:spPr>
            <a:xfrm>
              <a:off x="3242348" y="329490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0" name="object 3700"/>
            <p:cNvSpPr/>
            <p:nvPr/>
          </p:nvSpPr>
          <p:spPr>
            <a:xfrm>
              <a:off x="3242348" y="3293846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1" name="object 3701"/>
            <p:cNvSpPr/>
            <p:nvPr/>
          </p:nvSpPr>
          <p:spPr>
            <a:xfrm>
              <a:off x="3242348" y="329332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2" name="object 3702"/>
            <p:cNvSpPr/>
            <p:nvPr/>
          </p:nvSpPr>
          <p:spPr>
            <a:xfrm>
              <a:off x="3242348" y="329279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3" name="object 3703"/>
            <p:cNvSpPr/>
            <p:nvPr/>
          </p:nvSpPr>
          <p:spPr>
            <a:xfrm>
              <a:off x="3242348" y="329227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4" name="object 3704"/>
            <p:cNvSpPr/>
            <p:nvPr/>
          </p:nvSpPr>
          <p:spPr>
            <a:xfrm>
              <a:off x="3242348" y="329173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5" name="object 3705"/>
            <p:cNvSpPr/>
            <p:nvPr/>
          </p:nvSpPr>
          <p:spPr>
            <a:xfrm>
              <a:off x="3242348" y="329120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6" name="object 3706"/>
            <p:cNvSpPr/>
            <p:nvPr/>
          </p:nvSpPr>
          <p:spPr>
            <a:xfrm>
              <a:off x="3242348" y="329068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7" name="object 3707"/>
            <p:cNvSpPr/>
            <p:nvPr/>
          </p:nvSpPr>
          <p:spPr>
            <a:xfrm>
              <a:off x="3242348" y="328962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8" name="object 3708"/>
            <p:cNvSpPr/>
            <p:nvPr/>
          </p:nvSpPr>
          <p:spPr>
            <a:xfrm>
              <a:off x="3242348" y="328909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9" name="object 3709"/>
            <p:cNvSpPr/>
            <p:nvPr/>
          </p:nvSpPr>
          <p:spPr>
            <a:xfrm>
              <a:off x="3242348" y="328857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0" name="object 3710"/>
            <p:cNvSpPr/>
            <p:nvPr/>
          </p:nvSpPr>
          <p:spPr>
            <a:xfrm>
              <a:off x="3242348" y="328804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1" name="object 3711"/>
            <p:cNvSpPr/>
            <p:nvPr/>
          </p:nvSpPr>
          <p:spPr>
            <a:xfrm>
              <a:off x="3242348" y="328752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2" name="object 3712"/>
            <p:cNvSpPr/>
            <p:nvPr/>
          </p:nvSpPr>
          <p:spPr>
            <a:xfrm>
              <a:off x="3242348" y="328646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3" name="object 3713"/>
            <p:cNvSpPr/>
            <p:nvPr/>
          </p:nvSpPr>
          <p:spPr>
            <a:xfrm>
              <a:off x="3242348" y="328593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4" name="object 3714"/>
            <p:cNvSpPr/>
            <p:nvPr/>
          </p:nvSpPr>
          <p:spPr>
            <a:xfrm>
              <a:off x="3242348" y="328541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5" name="object 3715"/>
            <p:cNvSpPr/>
            <p:nvPr/>
          </p:nvSpPr>
          <p:spPr>
            <a:xfrm>
              <a:off x="3242348" y="328488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6" name="object 3716"/>
            <p:cNvSpPr/>
            <p:nvPr/>
          </p:nvSpPr>
          <p:spPr>
            <a:xfrm>
              <a:off x="3242348" y="328435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7" name="object 3717"/>
            <p:cNvSpPr/>
            <p:nvPr/>
          </p:nvSpPr>
          <p:spPr>
            <a:xfrm>
              <a:off x="3242348" y="328330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8" name="object 3718"/>
            <p:cNvSpPr/>
            <p:nvPr/>
          </p:nvSpPr>
          <p:spPr>
            <a:xfrm>
              <a:off x="3242348" y="328277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9" name="object 3719"/>
            <p:cNvSpPr/>
            <p:nvPr/>
          </p:nvSpPr>
          <p:spPr>
            <a:xfrm>
              <a:off x="3242348" y="328225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0" name="object 3720"/>
            <p:cNvSpPr/>
            <p:nvPr/>
          </p:nvSpPr>
          <p:spPr>
            <a:xfrm>
              <a:off x="3242348" y="328171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1" name="object 3721"/>
            <p:cNvSpPr/>
            <p:nvPr/>
          </p:nvSpPr>
          <p:spPr>
            <a:xfrm>
              <a:off x="3242348" y="328066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2" name="object 3722"/>
            <p:cNvSpPr/>
            <p:nvPr/>
          </p:nvSpPr>
          <p:spPr>
            <a:xfrm>
              <a:off x="3242348" y="328014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3" name="object 3723"/>
            <p:cNvSpPr/>
            <p:nvPr/>
          </p:nvSpPr>
          <p:spPr>
            <a:xfrm>
              <a:off x="3242348" y="327960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4" name="object 3724"/>
            <p:cNvSpPr/>
            <p:nvPr/>
          </p:nvSpPr>
          <p:spPr>
            <a:xfrm>
              <a:off x="3242348" y="327907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5" name="object 3725"/>
            <p:cNvSpPr/>
            <p:nvPr/>
          </p:nvSpPr>
          <p:spPr>
            <a:xfrm>
              <a:off x="3242348" y="327802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6" name="object 3726"/>
            <p:cNvSpPr/>
            <p:nvPr/>
          </p:nvSpPr>
          <p:spPr>
            <a:xfrm>
              <a:off x="3242348" y="327750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7" name="object 3727"/>
            <p:cNvSpPr/>
            <p:nvPr/>
          </p:nvSpPr>
          <p:spPr>
            <a:xfrm>
              <a:off x="3242348" y="327696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8" name="object 3728"/>
            <p:cNvSpPr/>
            <p:nvPr/>
          </p:nvSpPr>
          <p:spPr>
            <a:xfrm>
              <a:off x="3242348" y="327591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9" name="object 3729"/>
            <p:cNvSpPr/>
            <p:nvPr/>
          </p:nvSpPr>
          <p:spPr>
            <a:xfrm>
              <a:off x="3242348" y="327485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0" name="object 3730"/>
            <p:cNvSpPr/>
            <p:nvPr/>
          </p:nvSpPr>
          <p:spPr>
            <a:xfrm>
              <a:off x="3242348" y="327380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1" name="object 3731"/>
            <p:cNvSpPr/>
            <p:nvPr/>
          </p:nvSpPr>
          <p:spPr>
            <a:xfrm>
              <a:off x="3242348" y="327275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2" name="object 3732"/>
            <p:cNvSpPr/>
            <p:nvPr/>
          </p:nvSpPr>
          <p:spPr>
            <a:xfrm>
              <a:off x="3242348" y="327169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3" name="object 3733"/>
            <p:cNvSpPr/>
            <p:nvPr/>
          </p:nvSpPr>
          <p:spPr>
            <a:xfrm>
              <a:off x="3242348" y="327064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4" name="object 3734"/>
            <p:cNvSpPr/>
            <p:nvPr/>
          </p:nvSpPr>
          <p:spPr>
            <a:xfrm>
              <a:off x="3242348" y="326958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5" name="object 3735"/>
            <p:cNvSpPr/>
            <p:nvPr/>
          </p:nvSpPr>
          <p:spPr>
            <a:xfrm>
              <a:off x="3242348" y="326906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6" name="object 3736"/>
            <p:cNvSpPr/>
            <p:nvPr/>
          </p:nvSpPr>
          <p:spPr>
            <a:xfrm>
              <a:off x="3242348" y="326853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7" name="object 3737"/>
            <p:cNvSpPr/>
            <p:nvPr/>
          </p:nvSpPr>
          <p:spPr>
            <a:xfrm>
              <a:off x="3242348" y="326748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8" name="object 3738"/>
            <p:cNvSpPr/>
            <p:nvPr/>
          </p:nvSpPr>
          <p:spPr>
            <a:xfrm>
              <a:off x="3242348" y="326696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9" name="object 3739"/>
            <p:cNvSpPr/>
            <p:nvPr/>
          </p:nvSpPr>
          <p:spPr>
            <a:xfrm>
              <a:off x="3242348" y="326642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0" name="object 3740"/>
            <p:cNvSpPr/>
            <p:nvPr/>
          </p:nvSpPr>
          <p:spPr>
            <a:xfrm>
              <a:off x="3242348" y="326589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1" name="object 3741"/>
            <p:cNvSpPr/>
            <p:nvPr/>
          </p:nvSpPr>
          <p:spPr>
            <a:xfrm>
              <a:off x="3242348" y="326483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2" name="object 3742"/>
            <p:cNvSpPr/>
            <p:nvPr/>
          </p:nvSpPr>
          <p:spPr>
            <a:xfrm>
              <a:off x="3242348" y="326431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3" name="object 3743"/>
            <p:cNvSpPr/>
            <p:nvPr/>
          </p:nvSpPr>
          <p:spPr>
            <a:xfrm>
              <a:off x="3242348" y="326378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4" name="object 3744"/>
            <p:cNvSpPr/>
            <p:nvPr/>
          </p:nvSpPr>
          <p:spPr>
            <a:xfrm>
              <a:off x="3242348" y="326326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5" name="object 3745"/>
            <p:cNvSpPr/>
            <p:nvPr/>
          </p:nvSpPr>
          <p:spPr>
            <a:xfrm>
              <a:off x="3242348" y="326221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6" name="object 3746"/>
            <p:cNvSpPr/>
            <p:nvPr/>
          </p:nvSpPr>
          <p:spPr>
            <a:xfrm>
              <a:off x="3242348" y="326167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7" name="object 3747"/>
            <p:cNvSpPr/>
            <p:nvPr/>
          </p:nvSpPr>
          <p:spPr>
            <a:xfrm>
              <a:off x="3242348" y="326115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8" name="object 3748"/>
            <p:cNvSpPr/>
            <p:nvPr/>
          </p:nvSpPr>
          <p:spPr>
            <a:xfrm>
              <a:off x="3242348" y="326062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9" name="object 3749"/>
            <p:cNvSpPr/>
            <p:nvPr/>
          </p:nvSpPr>
          <p:spPr>
            <a:xfrm>
              <a:off x="3242348" y="326010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0" name="object 3750"/>
            <p:cNvSpPr/>
            <p:nvPr/>
          </p:nvSpPr>
          <p:spPr>
            <a:xfrm>
              <a:off x="3242348" y="3259048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1" name="object 3751"/>
            <p:cNvSpPr/>
            <p:nvPr/>
          </p:nvSpPr>
          <p:spPr>
            <a:xfrm>
              <a:off x="3242348" y="325851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2" name="object 3752"/>
            <p:cNvSpPr/>
            <p:nvPr/>
          </p:nvSpPr>
          <p:spPr>
            <a:xfrm>
              <a:off x="3242348" y="325799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3" name="object 3753"/>
            <p:cNvSpPr/>
            <p:nvPr/>
          </p:nvSpPr>
          <p:spPr>
            <a:xfrm>
              <a:off x="3242348" y="325746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4" name="object 3754"/>
            <p:cNvSpPr/>
            <p:nvPr/>
          </p:nvSpPr>
          <p:spPr>
            <a:xfrm>
              <a:off x="3242348" y="325694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5" name="object 3755"/>
            <p:cNvSpPr/>
            <p:nvPr/>
          </p:nvSpPr>
          <p:spPr>
            <a:xfrm>
              <a:off x="3242348" y="3255886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6" name="object 3756"/>
            <p:cNvSpPr/>
            <p:nvPr/>
          </p:nvSpPr>
          <p:spPr>
            <a:xfrm>
              <a:off x="3242348" y="325535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7" name="object 3757"/>
            <p:cNvSpPr/>
            <p:nvPr/>
          </p:nvSpPr>
          <p:spPr>
            <a:xfrm>
              <a:off x="3242348" y="325483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8" name="object 3758"/>
            <p:cNvSpPr/>
            <p:nvPr/>
          </p:nvSpPr>
          <p:spPr>
            <a:xfrm>
              <a:off x="3242348" y="325429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9" name="object 3759"/>
            <p:cNvSpPr/>
            <p:nvPr/>
          </p:nvSpPr>
          <p:spPr>
            <a:xfrm>
              <a:off x="3242348" y="325376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0" name="object 3760"/>
            <p:cNvSpPr/>
            <p:nvPr/>
          </p:nvSpPr>
          <p:spPr>
            <a:xfrm>
              <a:off x="3242348" y="325324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1" name="object 3761"/>
            <p:cNvSpPr/>
            <p:nvPr/>
          </p:nvSpPr>
          <p:spPr>
            <a:xfrm>
              <a:off x="3242348" y="325271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2" name="object 3762"/>
            <p:cNvSpPr/>
            <p:nvPr/>
          </p:nvSpPr>
          <p:spPr>
            <a:xfrm>
              <a:off x="3242348" y="3251656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3" name="object 3763"/>
            <p:cNvSpPr/>
            <p:nvPr/>
          </p:nvSpPr>
          <p:spPr>
            <a:xfrm>
              <a:off x="3242348" y="325060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4" name="object 3764"/>
            <p:cNvSpPr/>
            <p:nvPr/>
          </p:nvSpPr>
          <p:spPr>
            <a:xfrm>
              <a:off x="3242348" y="325008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5" name="object 3765"/>
            <p:cNvSpPr/>
            <p:nvPr/>
          </p:nvSpPr>
          <p:spPr>
            <a:xfrm>
              <a:off x="3242348" y="324954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6" name="object 3766"/>
            <p:cNvSpPr/>
            <p:nvPr/>
          </p:nvSpPr>
          <p:spPr>
            <a:xfrm>
              <a:off x="3242348" y="324902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7" name="object 3767"/>
            <p:cNvSpPr/>
            <p:nvPr/>
          </p:nvSpPr>
          <p:spPr>
            <a:xfrm>
              <a:off x="3242348" y="324849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8" name="object 3768"/>
            <p:cNvSpPr/>
            <p:nvPr/>
          </p:nvSpPr>
          <p:spPr>
            <a:xfrm>
              <a:off x="3242348" y="324797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9" name="object 3769"/>
            <p:cNvSpPr/>
            <p:nvPr/>
          </p:nvSpPr>
          <p:spPr>
            <a:xfrm>
              <a:off x="3242348" y="324744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0" name="object 3770"/>
            <p:cNvSpPr/>
            <p:nvPr/>
          </p:nvSpPr>
          <p:spPr>
            <a:xfrm>
              <a:off x="3242348" y="324692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1" name="object 3771"/>
            <p:cNvSpPr/>
            <p:nvPr/>
          </p:nvSpPr>
          <p:spPr>
            <a:xfrm>
              <a:off x="3242348" y="324638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2" name="object 3772"/>
            <p:cNvSpPr/>
            <p:nvPr/>
          </p:nvSpPr>
          <p:spPr>
            <a:xfrm>
              <a:off x="3242348" y="324533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3" name="object 3773"/>
            <p:cNvSpPr/>
            <p:nvPr/>
          </p:nvSpPr>
          <p:spPr>
            <a:xfrm>
              <a:off x="3242348" y="324481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4" name="object 3774"/>
            <p:cNvSpPr/>
            <p:nvPr/>
          </p:nvSpPr>
          <p:spPr>
            <a:xfrm>
              <a:off x="3242348" y="324375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5" name="object 3775"/>
            <p:cNvSpPr/>
            <p:nvPr/>
          </p:nvSpPr>
          <p:spPr>
            <a:xfrm>
              <a:off x="3242348" y="324322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6" name="object 3776"/>
            <p:cNvSpPr/>
            <p:nvPr/>
          </p:nvSpPr>
          <p:spPr>
            <a:xfrm>
              <a:off x="3242348" y="324217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7" name="object 3777"/>
            <p:cNvSpPr/>
            <p:nvPr/>
          </p:nvSpPr>
          <p:spPr>
            <a:xfrm>
              <a:off x="3242348" y="324163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8" name="object 3778"/>
            <p:cNvSpPr/>
            <p:nvPr/>
          </p:nvSpPr>
          <p:spPr>
            <a:xfrm>
              <a:off x="3242348" y="324058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9" name="object 3779"/>
            <p:cNvSpPr/>
            <p:nvPr/>
          </p:nvSpPr>
          <p:spPr>
            <a:xfrm>
              <a:off x="3242348" y="324006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0" name="object 3780"/>
            <p:cNvSpPr/>
            <p:nvPr/>
          </p:nvSpPr>
          <p:spPr>
            <a:xfrm>
              <a:off x="3242348" y="323952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1" name="object 3781"/>
            <p:cNvSpPr/>
            <p:nvPr/>
          </p:nvSpPr>
          <p:spPr>
            <a:xfrm>
              <a:off x="3242348" y="323900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2" name="object 3782"/>
            <p:cNvSpPr/>
            <p:nvPr/>
          </p:nvSpPr>
          <p:spPr>
            <a:xfrm>
              <a:off x="3242348" y="323847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3" name="object 3783"/>
            <p:cNvSpPr/>
            <p:nvPr/>
          </p:nvSpPr>
          <p:spPr>
            <a:xfrm>
              <a:off x="3242348" y="323795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4" name="object 3784"/>
            <p:cNvSpPr/>
            <p:nvPr/>
          </p:nvSpPr>
          <p:spPr>
            <a:xfrm>
              <a:off x="3242348" y="323742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5" name="object 3785"/>
            <p:cNvSpPr/>
            <p:nvPr/>
          </p:nvSpPr>
          <p:spPr>
            <a:xfrm>
              <a:off x="3242348" y="323689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6" name="object 3786"/>
            <p:cNvSpPr/>
            <p:nvPr/>
          </p:nvSpPr>
          <p:spPr>
            <a:xfrm>
              <a:off x="3242348" y="323636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7" name="object 3787"/>
            <p:cNvSpPr/>
            <p:nvPr/>
          </p:nvSpPr>
          <p:spPr>
            <a:xfrm>
              <a:off x="3242348" y="323531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8" name="object 3788"/>
            <p:cNvSpPr/>
            <p:nvPr/>
          </p:nvSpPr>
          <p:spPr>
            <a:xfrm>
              <a:off x="3242348" y="323479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9" name="object 3789"/>
            <p:cNvSpPr/>
            <p:nvPr/>
          </p:nvSpPr>
          <p:spPr>
            <a:xfrm>
              <a:off x="3242348" y="323425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0" name="object 3790"/>
            <p:cNvSpPr/>
            <p:nvPr/>
          </p:nvSpPr>
          <p:spPr>
            <a:xfrm>
              <a:off x="3242348" y="323320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1" name="object 3791"/>
            <p:cNvSpPr/>
            <p:nvPr/>
          </p:nvSpPr>
          <p:spPr>
            <a:xfrm>
              <a:off x="3242348" y="323268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2" name="object 3792"/>
            <p:cNvSpPr/>
            <p:nvPr/>
          </p:nvSpPr>
          <p:spPr>
            <a:xfrm>
              <a:off x="3242348" y="323215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3" name="object 3793"/>
            <p:cNvSpPr/>
            <p:nvPr/>
          </p:nvSpPr>
          <p:spPr>
            <a:xfrm>
              <a:off x="3242348" y="323109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4" name="object 3794"/>
            <p:cNvSpPr/>
            <p:nvPr/>
          </p:nvSpPr>
          <p:spPr>
            <a:xfrm>
              <a:off x="3242348" y="323057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5" name="object 3795"/>
            <p:cNvSpPr/>
            <p:nvPr/>
          </p:nvSpPr>
          <p:spPr>
            <a:xfrm>
              <a:off x="3242348" y="323004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6" name="object 3796"/>
            <p:cNvSpPr/>
            <p:nvPr/>
          </p:nvSpPr>
          <p:spPr>
            <a:xfrm>
              <a:off x="3242348" y="322952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7" name="object 3797"/>
            <p:cNvSpPr/>
            <p:nvPr/>
          </p:nvSpPr>
          <p:spPr>
            <a:xfrm>
              <a:off x="3242348" y="322898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8" name="object 3798"/>
            <p:cNvSpPr/>
            <p:nvPr/>
          </p:nvSpPr>
          <p:spPr>
            <a:xfrm>
              <a:off x="3242348" y="322845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9" name="object 3799"/>
            <p:cNvSpPr/>
            <p:nvPr/>
          </p:nvSpPr>
          <p:spPr>
            <a:xfrm>
              <a:off x="3242348" y="322793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0" name="object 3800"/>
            <p:cNvSpPr/>
            <p:nvPr/>
          </p:nvSpPr>
          <p:spPr>
            <a:xfrm>
              <a:off x="3242348" y="322740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1" name="object 3801"/>
            <p:cNvSpPr/>
            <p:nvPr/>
          </p:nvSpPr>
          <p:spPr>
            <a:xfrm>
              <a:off x="3242348" y="322687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2" name="object 3802"/>
            <p:cNvSpPr/>
            <p:nvPr/>
          </p:nvSpPr>
          <p:spPr>
            <a:xfrm>
              <a:off x="3242348" y="322634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3" name="object 3803"/>
            <p:cNvSpPr/>
            <p:nvPr/>
          </p:nvSpPr>
          <p:spPr>
            <a:xfrm>
              <a:off x="3242348" y="322582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4" name="object 3804"/>
            <p:cNvSpPr/>
            <p:nvPr/>
          </p:nvSpPr>
          <p:spPr>
            <a:xfrm>
              <a:off x="3242348" y="322529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5" name="object 3805"/>
            <p:cNvSpPr/>
            <p:nvPr/>
          </p:nvSpPr>
          <p:spPr>
            <a:xfrm>
              <a:off x="3242348" y="322477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6" name="object 3806"/>
            <p:cNvSpPr/>
            <p:nvPr/>
          </p:nvSpPr>
          <p:spPr>
            <a:xfrm>
              <a:off x="3242348" y="322423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7" name="object 3807"/>
            <p:cNvSpPr/>
            <p:nvPr/>
          </p:nvSpPr>
          <p:spPr>
            <a:xfrm>
              <a:off x="3242348" y="322371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8" name="object 3808"/>
            <p:cNvSpPr/>
            <p:nvPr/>
          </p:nvSpPr>
          <p:spPr>
            <a:xfrm>
              <a:off x="3242348" y="322318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9" name="object 3809"/>
            <p:cNvSpPr/>
            <p:nvPr/>
          </p:nvSpPr>
          <p:spPr>
            <a:xfrm>
              <a:off x="3242348" y="322266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0" name="object 3810"/>
            <p:cNvSpPr/>
            <p:nvPr/>
          </p:nvSpPr>
          <p:spPr>
            <a:xfrm>
              <a:off x="3242348" y="322212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1" name="object 3811"/>
            <p:cNvSpPr/>
            <p:nvPr/>
          </p:nvSpPr>
          <p:spPr>
            <a:xfrm>
              <a:off x="3242348" y="322160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2" name="object 3812"/>
            <p:cNvSpPr/>
            <p:nvPr/>
          </p:nvSpPr>
          <p:spPr>
            <a:xfrm>
              <a:off x="3242348" y="3220554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69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3" name="object 3813"/>
            <p:cNvSpPr/>
            <p:nvPr/>
          </p:nvSpPr>
          <p:spPr>
            <a:xfrm>
              <a:off x="3242348" y="322002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4" name="object 3814"/>
            <p:cNvSpPr/>
            <p:nvPr/>
          </p:nvSpPr>
          <p:spPr>
            <a:xfrm>
              <a:off x="3242348" y="321950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5" name="object 3815"/>
            <p:cNvSpPr/>
            <p:nvPr/>
          </p:nvSpPr>
          <p:spPr>
            <a:xfrm>
              <a:off x="3242348" y="321896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6" name="object 3816"/>
            <p:cNvSpPr/>
            <p:nvPr/>
          </p:nvSpPr>
          <p:spPr>
            <a:xfrm>
              <a:off x="3242348" y="321844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7" name="object 3817"/>
            <p:cNvSpPr/>
            <p:nvPr/>
          </p:nvSpPr>
          <p:spPr>
            <a:xfrm>
              <a:off x="3242348" y="321791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8" name="object 3818"/>
            <p:cNvSpPr/>
            <p:nvPr/>
          </p:nvSpPr>
          <p:spPr>
            <a:xfrm>
              <a:off x="3242348" y="321739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9" name="object 3819"/>
            <p:cNvSpPr/>
            <p:nvPr/>
          </p:nvSpPr>
          <p:spPr>
            <a:xfrm>
              <a:off x="3242348" y="321685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0" name="object 3820"/>
            <p:cNvSpPr/>
            <p:nvPr/>
          </p:nvSpPr>
          <p:spPr>
            <a:xfrm>
              <a:off x="3242348" y="321632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1" name="object 3821"/>
            <p:cNvSpPr/>
            <p:nvPr/>
          </p:nvSpPr>
          <p:spPr>
            <a:xfrm>
              <a:off x="3242348" y="321580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2" name="object 3822"/>
            <p:cNvSpPr/>
            <p:nvPr/>
          </p:nvSpPr>
          <p:spPr>
            <a:xfrm>
              <a:off x="3242348" y="321527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3" name="object 3823"/>
            <p:cNvSpPr/>
            <p:nvPr/>
          </p:nvSpPr>
          <p:spPr>
            <a:xfrm>
              <a:off x="3242348" y="321475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4" name="object 3824"/>
            <p:cNvSpPr/>
            <p:nvPr/>
          </p:nvSpPr>
          <p:spPr>
            <a:xfrm>
              <a:off x="3242348" y="321421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5" name="object 3825"/>
            <p:cNvSpPr/>
            <p:nvPr/>
          </p:nvSpPr>
          <p:spPr>
            <a:xfrm>
              <a:off x="3242348" y="321369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6" name="object 3826"/>
            <p:cNvSpPr/>
            <p:nvPr/>
          </p:nvSpPr>
          <p:spPr>
            <a:xfrm>
              <a:off x="3242348" y="321316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7" name="object 3827"/>
            <p:cNvSpPr/>
            <p:nvPr/>
          </p:nvSpPr>
          <p:spPr>
            <a:xfrm>
              <a:off x="3242348" y="321264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8" name="object 3828"/>
            <p:cNvSpPr/>
            <p:nvPr/>
          </p:nvSpPr>
          <p:spPr>
            <a:xfrm>
              <a:off x="3242348" y="321210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9" name="object 3829"/>
            <p:cNvSpPr/>
            <p:nvPr/>
          </p:nvSpPr>
          <p:spPr>
            <a:xfrm>
              <a:off x="3242348" y="321158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0" name="object 3830"/>
            <p:cNvSpPr/>
            <p:nvPr/>
          </p:nvSpPr>
          <p:spPr>
            <a:xfrm>
              <a:off x="3242348" y="321105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1" name="object 3831"/>
            <p:cNvSpPr/>
            <p:nvPr/>
          </p:nvSpPr>
          <p:spPr>
            <a:xfrm>
              <a:off x="3242348" y="321053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2" name="object 3832"/>
            <p:cNvSpPr/>
            <p:nvPr/>
          </p:nvSpPr>
          <p:spPr>
            <a:xfrm>
              <a:off x="3242348" y="321000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3" name="object 3833"/>
            <p:cNvSpPr/>
            <p:nvPr/>
          </p:nvSpPr>
          <p:spPr>
            <a:xfrm>
              <a:off x="3242348" y="320948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4" name="object 3834"/>
            <p:cNvSpPr/>
            <p:nvPr/>
          </p:nvSpPr>
          <p:spPr>
            <a:xfrm>
              <a:off x="3242348" y="320894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5" name="object 3835"/>
            <p:cNvSpPr/>
            <p:nvPr/>
          </p:nvSpPr>
          <p:spPr>
            <a:xfrm>
              <a:off x="3242348" y="320842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6" name="object 3836"/>
            <p:cNvSpPr/>
            <p:nvPr/>
          </p:nvSpPr>
          <p:spPr>
            <a:xfrm>
              <a:off x="3242348" y="320789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7" name="object 3837"/>
            <p:cNvSpPr/>
            <p:nvPr/>
          </p:nvSpPr>
          <p:spPr>
            <a:xfrm>
              <a:off x="3242348" y="320737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8" name="object 3838"/>
            <p:cNvSpPr/>
            <p:nvPr/>
          </p:nvSpPr>
          <p:spPr>
            <a:xfrm>
              <a:off x="3242348" y="320683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9" name="object 3839"/>
            <p:cNvSpPr/>
            <p:nvPr/>
          </p:nvSpPr>
          <p:spPr>
            <a:xfrm>
              <a:off x="3242348" y="320631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0" name="object 3840"/>
            <p:cNvSpPr/>
            <p:nvPr/>
          </p:nvSpPr>
          <p:spPr>
            <a:xfrm>
              <a:off x="3242348" y="320578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1" name="object 3841"/>
            <p:cNvSpPr/>
            <p:nvPr/>
          </p:nvSpPr>
          <p:spPr>
            <a:xfrm>
              <a:off x="3242360" y="3205797"/>
              <a:ext cx="453390" cy="135255"/>
            </a:xfrm>
            <a:custGeom>
              <a:avLst/>
              <a:gdLst/>
              <a:ahLst/>
              <a:cxnLst/>
              <a:rect l="l" t="t" r="r" b="b"/>
              <a:pathLst>
                <a:path w="453389" h="135254">
                  <a:moveTo>
                    <a:pt x="453263" y="134988"/>
                  </a:moveTo>
                  <a:lnTo>
                    <a:pt x="0" y="134988"/>
                  </a:lnTo>
                  <a:lnTo>
                    <a:pt x="0" y="0"/>
                  </a:lnTo>
                  <a:lnTo>
                    <a:pt x="453263" y="0"/>
                  </a:lnTo>
                  <a:lnTo>
                    <a:pt x="453264" y="33750"/>
                  </a:lnTo>
                  <a:lnTo>
                    <a:pt x="453267" y="67503"/>
                  </a:lnTo>
                  <a:lnTo>
                    <a:pt x="453268" y="101251"/>
                  </a:lnTo>
                  <a:lnTo>
                    <a:pt x="453263" y="1349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42" name="object 3842"/>
          <p:cNvGrpSpPr/>
          <p:nvPr/>
        </p:nvGrpSpPr>
        <p:grpSpPr>
          <a:xfrm>
            <a:off x="3301758" y="5483809"/>
            <a:ext cx="464184" cy="146050"/>
            <a:chOff x="3301758" y="5483809"/>
            <a:chExt cx="464184" cy="146050"/>
          </a:xfrm>
        </p:grpSpPr>
        <p:sp>
          <p:nvSpPr>
            <p:cNvPr id="3843" name="object 3843"/>
            <p:cNvSpPr/>
            <p:nvPr/>
          </p:nvSpPr>
          <p:spPr>
            <a:xfrm>
              <a:off x="3307156" y="562366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4" name="object 3844"/>
            <p:cNvSpPr/>
            <p:nvPr/>
          </p:nvSpPr>
          <p:spPr>
            <a:xfrm>
              <a:off x="3307156" y="562314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5" name="object 3845"/>
            <p:cNvSpPr/>
            <p:nvPr/>
          </p:nvSpPr>
          <p:spPr>
            <a:xfrm>
              <a:off x="3307156" y="562260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6" name="object 3846"/>
            <p:cNvSpPr/>
            <p:nvPr/>
          </p:nvSpPr>
          <p:spPr>
            <a:xfrm>
              <a:off x="3307156" y="562208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7" name="object 3847"/>
            <p:cNvSpPr/>
            <p:nvPr/>
          </p:nvSpPr>
          <p:spPr>
            <a:xfrm>
              <a:off x="3307156" y="562155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8" name="object 3848"/>
            <p:cNvSpPr/>
            <p:nvPr/>
          </p:nvSpPr>
          <p:spPr>
            <a:xfrm>
              <a:off x="3307156" y="562103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9" name="object 3849"/>
            <p:cNvSpPr/>
            <p:nvPr/>
          </p:nvSpPr>
          <p:spPr>
            <a:xfrm>
              <a:off x="3307156" y="562049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0" name="object 3850"/>
            <p:cNvSpPr/>
            <p:nvPr/>
          </p:nvSpPr>
          <p:spPr>
            <a:xfrm>
              <a:off x="3307156" y="561996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1" name="object 3851"/>
            <p:cNvSpPr/>
            <p:nvPr/>
          </p:nvSpPr>
          <p:spPr>
            <a:xfrm>
              <a:off x="3307156" y="561944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2" name="object 3852"/>
            <p:cNvSpPr/>
            <p:nvPr/>
          </p:nvSpPr>
          <p:spPr>
            <a:xfrm>
              <a:off x="3307156" y="561891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3" name="object 3853"/>
            <p:cNvSpPr/>
            <p:nvPr/>
          </p:nvSpPr>
          <p:spPr>
            <a:xfrm>
              <a:off x="3307156" y="561839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4" name="object 3854"/>
            <p:cNvSpPr/>
            <p:nvPr/>
          </p:nvSpPr>
          <p:spPr>
            <a:xfrm>
              <a:off x="3307156" y="561785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5" name="object 3855"/>
            <p:cNvSpPr/>
            <p:nvPr/>
          </p:nvSpPr>
          <p:spPr>
            <a:xfrm>
              <a:off x="3307156" y="561733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6" name="object 3856"/>
            <p:cNvSpPr/>
            <p:nvPr/>
          </p:nvSpPr>
          <p:spPr>
            <a:xfrm>
              <a:off x="3307156" y="561680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7" name="object 3857"/>
            <p:cNvSpPr/>
            <p:nvPr/>
          </p:nvSpPr>
          <p:spPr>
            <a:xfrm>
              <a:off x="3307156" y="561628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8" name="object 3858"/>
            <p:cNvSpPr/>
            <p:nvPr/>
          </p:nvSpPr>
          <p:spPr>
            <a:xfrm>
              <a:off x="3307156" y="561574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9" name="object 3859"/>
            <p:cNvSpPr/>
            <p:nvPr/>
          </p:nvSpPr>
          <p:spPr>
            <a:xfrm>
              <a:off x="3307156" y="561522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0" name="object 3860"/>
            <p:cNvSpPr/>
            <p:nvPr/>
          </p:nvSpPr>
          <p:spPr>
            <a:xfrm>
              <a:off x="3307156" y="561469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1" name="object 3861"/>
            <p:cNvSpPr/>
            <p:nvPr/>
          </p:nvSpPr>
          <p:spPr>
            <a:xfrm>
              <a:off x="3307156" y="561417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2" name="object 3862"/>
            <p:cNvSpPr/>
            <p:nvPr/>
          </p:nvSpPr>
          <p:spPr>
            <a:xfrm>
              <a:off x="3307156" y="561364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3" name="object 3863"/>
            <p:cNvSpPr/>
            <p:nvPr/>
          </p:nvSpPr>
          <p:spPr>
            <a:xfrm>
              <a:off x="3307156" y="561312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4" name="object 3864"/>
            <p:cNvSpPr/>
            <p:nvPr/>
          </p:nvSpPr>
          <p:spPr>
            <a:xfrm>
              <a:off x="3307156" y="561258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5" name="object 3865"/>
            <p:cNvSpPr/>
            <p:nvPr/>
          </p:nvSpPr>
          <p:spPr>
            <a:xfrm>
              <a:off x="3307156" y="561206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6" name="object 3866"/>
            <p:cNvSpPr/>
            <p:nvPr/>
          </p:nvSpPr>
          <p:spPr>
            <a:xfrm>
              <a:off x="3307156" y="561153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7" name="object 3867"/>
            <p:cNvSpPr/>
            <p:nvPr/>
          </p:nvSpPr>
          <p:spPr>
            <a:xfrm>
              <a:off x="3307156" y="561101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8" name="object 3868"/>
            <p:cNvSpPr/>
            <p:nvPr/>
          </p:nvSpPr>
          <p:spPr>
            <a:xfrm>
              <a:off x="3307156" y="561047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9" name="object 3869"/>
            <p:cNvSpPr/>
            <p:nvPr/>
          </p:nvSpPr>
          <p:spPr>
            <a:xfrm>
              <a:off x="3307156" y="560995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0" name="object 3870"/>
            <p:cNvSpPr/>
            <p:nvPr/>
          </p:nvSpPr>
          <p:spPr>
            <a:xfrm>
              <a:off x="3307156" y="560942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1" name="object 3871"/>
            <p:cNvSpPr/>
            <p:nvPr/>
          </p:nvSpPr>
          <p:spPr>
            <a:xfrm>
              <a:off x="3307156" y="560837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2" name="object 3872"/>
            <p:cNvSpPr/>
            <p:nvPr/>
          </p:nvSpPr>
          <p:spPr>
            <a:xfrm>
              <a:off x="3307156" y="560784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3" name="object 3873"/>
            <p:cNvSpPr/>
            <p:nvPr/>
          </p:nvSpPr>
          <p:spPr>
            <a:xfrm>
              <a:off x="3307156" y="560731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4" name="object 3874"/>
            <p:cNvSpPr/>
            <p:nvPr/>
          </p:nvSpPr>
          <p:spPr>
            <a:xfrm>
              <a:off x="3307156" y="560679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5" name="object 3875"/>
            <p:cNvSpPr/>
            <p:nvPr/>
          </p:nvSpPr>
          <p:spPr>
            <a:xfrm>
              <a:off x="3307156" y="560626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6" name="object 3876"/>
            <p:cNvSpPr/>
            <p:nvPr/>
          </p:nvSpPr>
          <p:spPr>
            <a:xfrm>
              <a:off x="3307156" y="560574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7" name="object 3877"/>
            <p:cNvSpPr/>
            <p:nvPr/>
          </p:nvSpPr>
          <p:spPr>
            <a:xfrm>
              <a:off x="3307156" y="560520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8" name="object 3878"/>
            <p:cNvSpPr/>
            <p:nvPr/>
          </p:nvSpPr>
          <p:spPr>
            <a:xfrm>
              <a:off x="3307156" y="560468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9" name="object 3879"/>
            <p:cNvSpPr/>
            <p:nvPr/>
          </p:nvSpPr>
          <p:spPr>
            <a:xfrm>
              <a:off x="3307156" y="560415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0" name="object 3880"/>
            <p:cNvSpPr/>
            <p:nvPr/>
          </p:nvSpPr>
          <p:spPr>
            <a:xfrm>
              <a:off x="3307156" y="560363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1" name="object 3881"/>
            <p:cNvSpPr/>
            <p:nvPr/>
          </p:nvSpPr>
          <p:spPr>
            <a:xfrm>
              <a:off x="3307156" y="560310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2" name="object 3882"/>
            <p:cNvSpPr/>
            <p:nvPr/>
          </p:nvSpPr>
          <p:spPr>
            <a:xfrm>
              <a:off x="3307156" y="560257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3" name="object 3883"/>
            <p:cNvSpPr/>
            <p:nvPr/>
          </p:nvSpPr>
          <p:spPr>
            <a:xfrm>
              <a:off x="3307156" y="560204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4" name="object 3884"/>
            <p:cNvSpPr/>
            <p:nvPr/>
          </p:nvSpPr>
          <p:spPr>
            <a:xfrm>
              <a:off x="3307156" y="560152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5" name="object 3885"/>
            <p:cNvSpPr/>
            <p:nvPr/>
          </p:nvSpPr>
          <p:spPr>
            <a:xfrm>
              <a:off x="3307156" y="560099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6" name="object 3886"/>
            <p:cNvSpPr/>
            <p:nvPr/>
          </p:nvSpPr>
          <p:spPr>
            <a:xfrm>
              <a:off x="3307156" y="560045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7" name="object 3887"/>
            <p:cNvSpPr/>
            <p:nvPr/>
          </p:nvSpPr>
          <p:spPr>
            <a:xfrm>
              <a:off x="3307156" y="559993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8" name="object 3888"/>
            <p:cNvSpPr/>
            <p:nvPr/>
          </p:nvSpPr>
          <p:spPr>
            <a:xfrm>
              <a:off x="3307156" y="559940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9" name="object 3889"/>
            <p:cNvSpPr/>
            <p:nvPr/>
          </p:nvSpPr>
          <p:spPr>
            <a:xfrm>
              <a:off x="3307156" y="559888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0" name="object 3890"/>
            <p:cNvSpPr/>
            <p:nvPr/>
          </p:nvSpPr>
          <p:spPr>
            <a:xfrm>
              <a:off x="3307156" y="559782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1" name="object 3891"/>
            <p:cNvSpPr/>
            <p:nvPr/>
          </p:nvSpPr>
          <p:spPr>
            <a:xfrm>
              <a:off x="3307156" y="559729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2" name="object 3892"/>
            <p:cNvSpPr/>
            <p:nvPr/>
          </p:nvSpPr>
          <p:spPr>
            <a:xfrm>
              <a:off x="3307156" y="559677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3" name="object 3893"/>
            <p:cNvSpPr/>
            <p:nvPr/>
          </p:nvSpPr>
          <p:spPr>
            <a:xfrm>
              <a:off x="3307156" y="559572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4" name="object 3894"/>
            <p:cNvSpPr/>
            <p:nvPr/>
          </p:nvSpPr>
          <p:spPr>
            <a:xfrm>
              <a:off x="3307156" y="559518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5" name="object 3895"/>
            <p:cNvSpPr/>
            <p:nvPr/>
          </p:nvSpPr>
          <p:spPr>
            <a:xfrm>
              <a:off x="3307156" y="559466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6" name="object 3896"/>
            <p:cNvSpPr/>
            <p:nvPr/>
          </p:nvSpPr>
          <p:spPr>
            <a:xfrm>
              <a:off x="3307156" y="559361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7" name="object 3897"/>
            <p:cNvSpPr/>
            <p:nvPr/>
          </p:nvSpPr>
          <p:spPr>
            <a:xfrm>
              <a:off x="3307156" y="559307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8" name="object 3898"/>
            <p:cNvSpPr/>
            <p:nvPr/>
          </p:nvSpPr>
          <p:spPr>
            <a:xfrm>
              <a:off x="3307156" y="559255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9" name="object 3899"/>
            <p:cNvSpPr/>
            <p:nvPr/>
          </p:nvSpPr>
          <p:spPr>
            <a:xfrm>
              <a:off x="3307156" y="559202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0" name="object 3900"/>
            <p:cNvSpPr/>
            <p:nvPr/>
          </p:nvSpPr>
          <p:spPr>
            <a:xfrm>
              <a:off x="3307156" y="559150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1" name="object 3901"/>
            <p:cNvSpPr/>
            <p:nvPr/>
          </p:nvSpPr>
          <p:spPr>
            <a:xfrm>
              <a:off x="3307156" y="559097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2" name="object 3902"/>
            <p:cNvSpPr/>
            <p:nvPr/>
          </p:nvSpPr>
          <p:spPr>
            <a:xfrm>
              <a:off x="3307156" y="559045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3" name="object 3903"/>
            <p:cNvSpPr/>
            <p:nvPr/>
          </p:nvSpPr>
          <p:spPr>
            <a:xfrm>
              <a:off x="3307156" y="558991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4" name="object 3904"/>
            <p:cNvSpPr/>
            <p:nvPr/>
          </p:nvSpPr>
          <p:spPr>
            <a:xfrm>
              <a:off x="3307156" y="558939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5" name="object 3905"/>
            <p:cNvSpPr/>
            <p:nvPr/>
          </p:nvSpPr>
          <p:spPr>
            <a:xfrm>
              <a:off x="3307156" y="558834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6" name="object 3906"/>
            <p:cNvSpPr/>
            <p:nvPr/>
          </p:nvSpPr>
          <p:spPr>
            <a:xfrm>
              <a:off x="3307156" y="558780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7" name="object 3907"/>
            <p:cNvSpPr/>
            <p:nvPr/>
          </p:nvSpPr>
          <p:spPr>
            <a:xfrm>
              <a:off x="3307156" y="558675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8" name="object 3908"/>
            <p:cNvSpPr/>
            <p:nvPr/>
          </p:nvSpPr>
          <p:spPr>
            <a:xfrm>
              <a:off x="3307156" y="558623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9" name="object 3909"/>
            <p:cNvSpPr/>
            <p:nvPr/>
          </p:nvSpPr>
          <p:spPr>
            <a:xfrm>
              <a:off x="3307156" y="558518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0" name="object 3910"/>
            <p:cNvSpPr/>
            <p:nvPr/>
          </p:nvSpPr>
          <p:spPr>
            <a:xfrm>
              <a:off x="3307156" y="558464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1" name="object 3911"/>
            <p:cNvSpPr/>
            <p:nvPr/>
          </p:nvSpPr>
          <p:spPr>
            <a:xfrm>
              <a:off x="3307156" y="558359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2" name="object 3912"/>
            <p:cNvSpPr/>
            <p:nvPr/>
          </p:nvSpPr>
          <p:spPr>
            <a:xfrm>
              <a:off x="3307156" y="558307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3" name="object 3913"/>
            <p:cNvSpPr/>
            <p:nvPr/>
          </p:nvSpPr>
          <p:spPr>
            <a:xfrm>
              <a:off x="3307156" y="558253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4" name="object 3914"/>
            <p:cNvSpPr/>
            <p:nvPr/>
          </p:nvSpPr>
          <p:spPr>
            <a:xfrm>
              <a:off x="3307156" y="558201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5" name="object 3915"/>
            <p:cNvSpPr/>
            <p:nvPr/>
          </p:nvSpPr>
          <p:spPr>
            <a:xfrm>
              <a:off x="3307156" y="558148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6" name="object 3916"/>
            <p:cNvSpPr/>
            <p:nvPr/>
          </p:nvSpPr>
          <p:spPr>
            <a:xfrm>
              <a:off x="3307156" y="558095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7" name="object 3917"/>
            <p:cNvSpPr/>
            <p:nvPr/>
          </p:nvSpPr>
          <p:spPr>
            <a:xfrm>
              <a:off x="3307156" y="558043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8" name="object 3918"/>
            <p:cNvSpPr/>
            <p:nvPr/>
          </p:nvSpPr>
          <p:spPr>
            <a:xfrm>
              <a:off x="3307156" y="557989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9" name="object 3919"/>
            <p:cNvSpPr/>
            <p:nvPr/>
          </p:nvSpPr>
          <p:spPr>
            <a:xfrm>
              <a:off x="3307156" y="557937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0" name="object 3920"/>
            <p:cNvSpPr/>
            <p:nvPr/>
          </p:nvSpPr>
          <p:spPr>
            <a:xfrm>
              <a:off x="3307156" y="557832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1" name="object 3921"/>
            <p:cNvSpPr/>
            <p:nvPr/>
          </p:nvSpPr>
          <p:spPr>
            <a:xfrm>
              <a:off x="3307156" y="5577268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2" name="object 3922"/>
            <p:cNvSpPr/>
            <p:nvPr/>
          </p:nvSpPr>
          <p:spPr>
            <a:xfrm>
              <a:off x="3307156" y="557673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3" name="object 3923"/>
            <p:cNvSpPr/>
            <p:nvPr/>
          </p:nvSpPr>
          <p:spPr>
            <a:xfrm>
              <a:off x="3307156" y="557621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4" name="object 3924"/>
            <p:cNvSpPr/>
            <p:nvPr/>
          </p:nvSpPr>
          <p:spPr>
            <a:xfrm>
              <a:off x="3307156" y="557568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5" name="object 3925"/>
            <p:cNvSpPr/>
            <p:nvPr/>
          </p:nvSpPr>
          <p:spPr>
            <a:xfrm>
              <a:off x="3307156" y="557516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6" name="object 3926"/>
            <p:cNvSpPr/>
            <p:nvPr/>
          </p:nvSpPr>
          <p:spPr>
            <a:xfrm>
              <a:off x="3307156" y="557462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7" name="object 3927"/>
            <p:cNvSpPr/>
            <p:nvPr/>
          </p:nvSpPr>
          <p:spPr>
            <a:xfrm>
              <a:off x="3307156" y="557410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8" name="object 3928"/>
            <p:cNvSpPr/>
            <p:nvPr/>
          </p:nvSpPr>
          <p:spPr>
            <a:xfrm>
              <a:off x="3307156" y="557305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9" name="object 3929"/>
            <p:cNvSpPr/>
            <p:nvPr/>
          </p:nvSpPr>
          <p:spPr>
            <a:xfrm>
              <a:off x="3307156" y="557251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0" name="object 3930"/>
            <p:cNvSpPr/>
            <p:nvPr/>
          </p:nvSpPr>
          <p:spPr>
            <a:xfrm>
              <a:off x="3307156" y="557199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1" name="object 3931"/>
            <p:cNvSpPr/>
            <p:nvPr/>
          </p:nvSpPr>
          <p:spPr>
            <a:xfrm>
              <a:off x="3307156" y="557146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2" name="object 3932"/>
            <p:cNvSpPr/>
            <p:nvPr/>
          </p:nvSpPr>
          <p:spPr>
            <a:xfrm>
              <a:off x="3307156" y="557094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3" name="object 3933"/>
            <p:cNvSpPr/>
            <p:nvPr/>
          </p:nvSpPr>
          <p:spPr>
            <a:xfrm>
              <a:off x="3307156" y="556988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4" name="object 3934"/>
            <p:cNvSpPr/>
            <p:nvPr/>
          </p:nvSpPr>
          <p:spPr>
            <a:xfrm>
              <a:off x="3307156" y="556935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5" name="object 3935"/>
            <p:cNvSpPr/>
            <p:nvPr/>
          </p:nvSpPr>
          <p:spPr>
            <a:xfrm>
              <a:off x="3307156" y="556883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6" name="object 3936"/>
            <p:cNvSpPr/>
            <p:nvPr/>
          </p:nvSpPr>
          <p:spPr>
            <a:xfrm>
              <a:off x="3307156" y="556830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7" name="object 3937"/>
            <p:cNvSpPr/>
            <p:nvPr/>
          </p:nvSpPr>
          <p:spPr>
            <a:xfrm>
              <a:off x="3307156" y="556778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8" name="object 3938"/>
            <p:cNvSpPr/>
            <p:nvPr/>
          </p:nvSpPr>
          <p:spPr>
            <a:xfrm>
              <a:off x="3307156" y="556672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9" name="object 3939"/>
            <p:cNvSpPr/>
            <p:nvPr/>
          </p:nvSpPr>
          <p:spPr>
            <a:xfrm>
              <a:off x="3307156" y="556619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0" name="object 3940"/>
            <p:cNvSpPr/>
            <p:nvPr/>
          </p:nvSpPr>
          <p:spPr>
            <a:xfrm>
              <a:off x="3307156" y="556567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1" name="object 3941"/>
            <p:cNvSpPr/>
            <p:nvPr/>
          </p:nvSpPr>
          <p:spPr>
            <a:xfrm>
              <a:off x="3307156" y="556513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2" name="object 3942"/>
            <p:cNvSpPr/>
            <p:nvPr/>
          </p:nvSpPr>
          <p:spPr>
            <a:xfrm>
              <a:off x="3307156" y="556408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3" name="object 3943"/>
            <p:cNvSpPr/>
            <p:nvPr/>
          </p:nvSpPr>
          <p:spPr>
            <a:xfrm>
              <a:off x="3307156" y="556356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4" name="object 3944"/>
            <p:cNvSpPr/>
            <p:nvPr/>
          </p:nvSpPr>
          <p:spPr>
            <a:xfrm>
              <a:off x="3307156" y="556303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5" name="object 3945"/>
            <p:cNvSpPr/>
            <p:nvPr/>
          </p:nvSpPr>
          <p:spPr>
            <a:xfrm>
              <a:off x="3307156" y="556251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6" name="object 3946"/>
            <p:cNvSpPr/>
            <p:nvPr/>
          </p:nvSpPr>
          <p:spPr>
            <a:xfrm>
              <a:off x="3307156" y="5561444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7" name="object 3947"/>
            <p:cNvSpPr/>
            <p:nvPr/>
          </p:nvSpPr>
          <p:spPr>
            <a:xfrm>
              <a:off x="3307156" y="556092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8" name="object 3948"/>
            <p:cNvSpPr/>
            <p:nvPr/>
          </p:nvSpPr>
          <p:spPr>
            <a:xfrm>
              <a:off x="3307156" y="556039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9" name="object 3949"/>
            <p:cNvSpPr/>
            <p:nvPr/>
          </p:nvSpPr>
          <p:spPr>
            <a:xfrm>
              <a:off x="3307156" y="555933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0" name="object 3950"/>
            <p:cNvSpPr/>
            <p:nvPr/>
          </p:nvSpPr>
          <p:spPr>
            <a:xfrm>
              <a:off x="3307156" y="555828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1" name="object 3951"/>
            <p:cNvSpPr/>
            <p:nvPr/>
          </p:nvSpPr>
          <p:spPr>
            <a:xfrm>
              <a:off x="3307156" y="555722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2" name="object 3952"/>
            <p:cNvSpPr/>
            <p:nvPr/>
          </p:nvSpPr>
          <p:spPr>
            <a:xfrm>
              <a:off x="3307156" y="555616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546"/>
                  </a:moveTo>
                  <a:lnTo>
                    <a:pt x="0" y="546"/>
                  </a:lnTo>
                  <a:lnTo>
                    <a:pt x="0" y="1079"/>
                  </a:lnTo>
                  <a:lnTo>
                    <a:pt x="453275" y="1079"/>
                  </a:lnTo>
                  <a:lnTo>
                    <a:pt x="453275" y="546"/>
                  </a:lnTo>
                  <a:close/>
                </a:path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3" name="object 3953"/>
            <p:cNvSpPr/>
            <p:nvPr/>
          </p:nvSpPr>
          <p:spPr>
            <a:xfrm>
              <a:off x="3307156" y="5555106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4" name="object 3954"/>
            <p:cNvSpPr/>
            <p:nvPr/>
          </p:nvSpPr>
          <p:spPr>
            <a:xfrm>
              <a:off x="3307156" y="5554052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5" name="object 3955"/>
            <p:cNvSpPr/>
            <p:nvPr/>
          </p:nvSpPr>
          <p:spPr>
            <a:xfrm>
              <a:off x="3307156" y="5552998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6" name="object 3956"/>
            <p:cNvSpPr/>
            <p:nvPr/>
          </p:nvSpPr>
          <p:spPr>
            <a:xfrm>
              <a:off x="3307156" y="555247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7" name="object 3957"/>
            <p:cNvSpPr/>
            <p:nvPr/>
          </p:nvSpPr>
          <p:spPr>
            <a:xfrm>
              <a:off x="3307156" y="555194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8" name="object 3958"/>
            <p:cNvSpPr/>
            <p:nvPr/>
          </p:nvSpPr>
          <p:spPr>
            <a:xfrm>
              <a:off x="3307156" y="5550890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9" name="object 3959"/>
            <p:cNvSpPr/>
            <p:nvPr/>
          </p:nvSpPr>
          <p:spPr>
            <a:xfrm>
              <a:off x="3307156" y="555036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0" name="object 3960"/>
            <p:cNvSpPr/>
            <p:nvPr/>
          </p:nvSpPr>
          <p:spPr>
            <a:xfrm>
              <a:off x="3307156" y="554983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1" name="object 3961"/>
            <p:cNvSpPr/>
            <p:nvPr/>
          </p:nvSpPr>
          <p:spPr>
            <a:xfrm>
              <a:off x="3307156" y="554931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2" name="object 3962"/>
            <p:cNvSpPr/>
            <p:nvPr/>
          </p:nvSpPr>
          <p:spPr>
            <a:xfrm>
              <a:off x="3307156" y="554826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3" name="object 3963"/>
            <p:cNvSpPr/>
            <p:nvPr/>
          </p:nvSpPr>
          <p:spPr>
            <a:xfrm>
              <a:off x="3307156" y="554772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4" name="object 3964"/>
            <p:cNvSpPr/>
            <p:nvPr/>
          </p:nvSpPr>
          <p:spPr>
            <a:xfrm>
              <a:off x="3307156" y="554720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5" name="object 3965"/>
            <p:cNvSpPr/>
            <p:nvPr/>
          </p:nvSpPr>
          <p:spPr>
            <a:xfrm>
              <a:off x="3307156" y="554667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6" name="object 3966"/>
            <p:cNvSpPr/>
            <p:nvPr/>
          </p:nvSpPr>
          <p:spPr>
            <a:xfrm>
              <a:off x="3307156" y="5545619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7" name="object 3967"/>
            <p:cNvSpPr/>
            <p:nvPr/>
          </p:nvSpPr>
          <p:spPr>
            <a:xfrm>
              <a:off x="3307156" y="554509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8" name="object 3968"/>
            <p:cNvSpPr/>
            <p:nvPr/>
          </p:nvSpPr>
          <p:spPr>
            <a:xfrm>
              <a:off x="3307156" y="554456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9" name="object 3969"/>
            <p:cNvSpPr/>
            <p:nvPr/>
          </p:nvSpPr>
          <p:spPr>
            <a:xfrm>
              <a:off x="3307156" y="554404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0" name="object 3970"/>
            <p:cNvSpPr/>
            <p:nvPr/>
          </p:nvSpPr>
          <p:spPr>
            <a:xfrm>
              <a:off x="3307156" y="554351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1" name="object 3971"/>
            <p:cNvSpPr/>
            <p:nvPr/>
          </p:nvSpPr>
          <p:spPr>
            <a:xfrm>
              <a:off x="3307156" y="554245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2" name="object 3972"/>
            <p:cNvSpPr/>
            <p:nvPr/>
          </p:nvSpPr>
          <p:spPr>
            <a:xfrm>
              <a:off x="3307156" y="554193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3" name="object 3973"/>
            <p:cNvSpPr/>
            <p:nvPr/>
          </p:nvSpPr>
          <p:spPr>
            <a:xfrm>
              <a:off x="3307156" y="554140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4" name="object 3974"/>
            <p:cNvSpPr/>
            <p:nvPr/>
          </p:nvSpPr>
          <p:spPr>
            <a:xfrm>
              <a:off x="3307156" y="554088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5" name="object 3975"/>
            <p:cNvSpPr/>
            <p:nvPr/>
          </p:nvSpPr>
          <p:spPr>
            <a:xfrm>
              <a:off x="3307156" y="554034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6" name="object 3976"/>
            <p:cNvSpPr/>
            <p:nvPr/>
          </p:nvSpPr>
          <p:spPr>
            <a:xfrm>
              <a:off x="3307156" y="553929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7" name="object 3977"/>
            <p:cNvSpPr/>
            <p:nvPr/>
          </p:nvSpPr>
          <p:spPr>
            <a:xfrm>
              <a:off x="3307156" y="553876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8" name="object 3978"/>
            <p:cNvSpPr/>
            <p:nvPr/>
          </p:nvSpPr>
          <p:spPr>
            <a:xfrm>
              <a:off x="3307156" y="553824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9" name="object 3979"/>
            <p:cNvSpPr/>
            <p:nvPr/>
          </p:nvSpPr>
          <p:spPr>
            <a:xfrm>
              <a:off x="3307156" y="553770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0" name="object 3980"/>
            <p:cNvSpPr/>
            <p:nvPr/>
          </p:nvSpPr>
          <p:spPr>
            <a:xfrm>
              <a:off x="3307156" y="553718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1" name="object 3981"/>
            <p:cNvSpPr/>
            <p:nvPr/>
          </p:nvSpPr>
          <p:spPr>
            <a:xfrm>
              <a:off x="3307156" y="553665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2" name="object 3982"/>
            <p:cNvSpPr/>
            <p:nvPr/>
          </p:nvSpPr>
          <p:spPr>
            <a:xfrm>
              <a:off x="3307156" y="553613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3" name="object 3983"/>
            <p:cNvSpPr/>
            <p:nvPr/>
          </p:nvSpPr>
          <p:spPr>
            <a:xfrm>
              <a:off x="3307156" y="5535078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4" name="object 3984"/>
            <p:cNvSpPr/>
            <p:nvPr/>
          </p:nvSpPr>
          <p:spPr>
            <a:xfrm>
              <a:off x="3307156" y="5534024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5" name="object 3985"/>
            <p:cNvSpPr/>
            <p:nvPr/>
          </p:nvSpPr>
          <p:spPr>
            <a:xfrm>
              <a:off x="3307156" y="553349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6" name="object 3986"/>
            <p:cNvSpPr/>
            <p:nvPr/>
          </p:nvSpPr>
          <p:spPr>
            <a:xfrm>
              <a:off x="3307156" y="553297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7" name="object 3987"/>
            <p:cNvSpPr/>
            <p:nvPr/>
          </p:nvSpPr>
          <p:spPr>
            <a:xfrm>
              <a:off x="3307156" y="553243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8" name="object 3988"/>
            <p:cNvSpPr/>
            <p:nvPr/>
          </p:nvSpPr>
          <p:spPr>
            <a:xfrm>
              <a:off x="3307156" y="553191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9" name="object 3989"/>
            <p:cNvSpPr/>
            <p:nvPr/>
          </p:nvSpPr>
          <p:spPr>
            <a:xfrm>
              <a:off x="3307156" y="553138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0" name="object 3990"/>
            <p:cNvSpPr/>
            <p:nvPr/>
          </p:nvSpPr>
          <p:spPr>
            <a:xfrm>
              <a:off x="3307156" y="553086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1" name="object 3991"/>
            <p:cNvSpPr/>
            <p:nvPr/>
          </p:nvSpPr>
          <p:spPr>
            <a:xfrm>
              <a:off x="3307156" y="553032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2" name="object 3992"/>
            <p:cNvSpPr/>
            <p:nvPr/>
          </p:nvSpPr>
          <p:spPr>
            <a:xfrm>
              <a:off x="3307156" y="552980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3" name="object 3993"/>
            <p:cNvSpPr/>
            <p:nvPr/>
          </p:nvSpPr>
          <p:spPr>
            <a:xfrm>
              <a:off x="3307156" y="5528754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4" name="object 3994"/>
            <p:cNvSpPr/>
            <p:nvPr/>
          </p:nvSpPr>
          <p:spPr>
            <a:xfrm>
              <a:off x="3307156" y="552822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5" name="object 3995"/>
            <p:cNvSpPr/>
            <p:nvPr/>
          </p:nvSpPr>
          <p:spPr>
            <a:xfrm>
              <a:off x="3307156" y="5527166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6" name="object 3996"/>
            <p:cNvSpPr/>
            <p:nvPr/>
          </p:nvSpPr>
          <p:spPr>
            <a:xfrm>
              <a:off x="3307156" y="552664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7" name="object 3997"/>
            <p:cNvSpPr/>
            <p:nvPr/>
          </p:nvSpPr>
          <p:spPr>
            <a:xfrm>
              <a:off x="3307156" y="552559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8" name="object 3998"/>
            <p:cNvSpPr/>
            <p:nvPr/>
          </p:nvSpPr>
          <p:spPr>
            <a:xfrm>
              <a:off x="3307156" y="552505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9" name="object 3999"/>
            <p:cNvSpPr/>
            <p:nvPr/>
          </p:nvSpPr>
          <p:spPr>
            <a:xfrm>
              <a:off x="3307156" y="5524004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53275" y="1066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0" name="object 4000"/>
            <p:cNvSpPr/>
            <p:nvPr/>
          </p:nvSpPr>
          <p:spPr>
            <a:xfrm>
              <a:off x="3307156" y="552348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1" name="object 4001"/>
            <p:cNvSpPr/>
            <p:nvPr/>
          </p:nvSpPr>
          <p:spPr>
            <a:xfrm>
              <a:off x="3307156" y="552295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2" name="object 4002"/>
            <p:cNvSpPr/>
            <p:nvPr/>
          </p:nvSpPr>
          <p:spPr>
            <a:xfrm>
              <a:off x="3307156" y="552242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3" name="object 4003"/>
            <p:cNvSpPr/>
            <p:nvPr/>
          </p:nvSpPr>
          <p:spPr>
            <a:xfrm>
              <a:off x="3307156" y="552189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4" name="object 4004"/>
            <p:cNvSpPr/>
            <p:nvPr/>
          </p:nvSpPr>
          <p:spPr>
            <a:xfrm>
              <a:off x="3307156" y="552137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5" name="object 4005"/>
            <p:cNvSpPr/>
            <p:nvPr/>
          </p:nvSpPr>
          <p:spPr>
            <a:xfrm>
              <a:off x="3307156" y="552084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6" name="object 4006"/>
            <p:cNvSpPr/>
            <p:nvPr/>
          </p:nvSpPr>
          <p:spPr>
            <a:xfrm>
              <a:off x="3307156" y="552030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7" name="object 4007"/>
            <p:cNvSpPr/>
            <p:nvPr/>
          </p:nvSpPr>
          <p:spPr>
            <a:xfrm>
              <a:off x="3307156" y="551978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8" name="object 4008"/>
            <p:cNvSpPr/>
            <p:nvPr/>
          </p:nvSpPr>
          <p:spPr>
            <a:xfrm>
              <a:off x="3307156" y="5518733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9" name="object 4009"/>
            <p:cNvSpPr/>
            <p:nvPr/>
          </p:nvSpPr>
          <p:spPr>
            <a:xfrm>
              <a:off x="3307156" y="551820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0" name="object 4010"/>
            <p:cNvSpPr/>
            <p:nvPr/>
          </p:nvSpPr>
          <p:spPr>
            <a:xfrm>
              <a:off x="3307156" y="551767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1" name="object 4011"/>
            <p:cNvSpPr/>
            <p:nvPr/>
          </p:nvSpPr>
          <p:spPr>
            <a:xfrm>
              <a:off x="3307156" y="5516625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2" name="object 4012"/>
            <p:cNvSpPr/>
            <p:nvPr/>
          </p:nvSpPr>
          <p:spPr>
            <a:xfrm>
              <a:off x="3307156" y="551609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3" name="object 4013"/>
            <p:cNvSpPr/>
            <p:nvPr/>
          </p:nvSpPr>
          <p:spPr>
            <a:xfrm>
              <a:off x="3307156" y="551557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4" name="object 4014"/>
            <p:cNvSpPr/>
            <p:nvPr/>
          </p:nvSpPr>
          <p:spPr>
            <a:xfrm>
              <a:off x="3307156" y="5514517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5" name="object 4015"/>
            <p:cNvSpPr/>
            <p:nvPr/>
          </p:nvSpPr>
          <p:spPr>
            <a:xfrm>
              <a:off x="3307156" y="551398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6" name="object 4016"/>
            <p:cNvSpPr/>
            <p:nvPr/>
          </p:nvSpPr>
          <p:spPr>
            <a:xfrm>
              <a:off x="3307156" y="551346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7" name="object 4017"/>
            <p:cNvSpPr/>
            <p:nvPr/>
          </p:nvSpPr>
          <p:spPr>
            <a:xfrm>
              <a:off x="3307156" y="551293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8" name="object 4018"/>
            <p:cNvSpPr/>
            <p:nvPr/>
          </p:nvSpPr>
          <p:spPr>
            <a:xfrm>
              <a:off x="3307156" y="551240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9" name="object 4019"/>
            <p:cNvSpPr/>
            <p:nvPr/>
          </p:nvSpPr>
          <p:spPr>
            <a:xfrm>
              <a:off x="3307156" y="551187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0" name="object 4020"/>
            <p:cNvSpPr/>
            <p:nvPr/>
          </p:nvSpPr>
          <p:spPr>
            <a:xfrm>
              <a:off x="3307156" y="551135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1" name="object 4021"/>
            <p:cNvSpPr/>
            <p:nvPr/>
          </p:nvSpPr>
          <p:spPr>
            <a:xfrm>
              <a:off x="3307156" y="551082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2" name="object 4022"/>
            <p:cNvSpPr/>
            <p:nvPr/>
          </p:nvSpPr>
          <p:spPr>
            <a:xfrm>
              <a:off x="3307156" y="551030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3" name="object 4023"/>
            <p:cNvSpPr/>
            <p:nvPr/>
          </p:nvSpPr>
          <p:spPr>
            <a:xfrm>
              <a:off x="3307156" y="550976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4" name="object 4024"/>
            <p:cNvSpPr/>
            <p:nvPr/>
          </p:nvSpPr>
          <p:spPr>
            <a:xfrm>
              <a:off x="3307156" y="550924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5" name="object 4025"/>
            <p:cNvSpPr/>
            <p:nvPr/>
          </p:nvSpPr>
          <p:spPr>
            <a:xfrm>
              <a:off x="3307156" y="550871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6" name="object 4026"/>
            <p:cNvSpPr/>
            <p:nvPr/>
          </p:nvSpPr>
          <p:spPr>
            <a:xfrm>
              <a:off x="3307156" y="550819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7" name="object 4027"/>
            <p:cNvSpPr/>
            <p:nvPr/>
          </p:nvSpPr>
          <p:spPr>
            <a:xfrm>
              <a:off x="3307156" y="550765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8" name="object 4028"/>
            <p:cNvSpPr/>
            <p:nvPr/>
          </p:nvSpPr>
          <p:spPr>
            <a:xfrm>
              <a:off x="3307156" y="550713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9" name="object 4029"/>
            <p:cNvSpPr/>
            <p:nvPr/>
          </p:nvSpPr>
          <p:spPr>
            <a:xfrm>
              <a:off x="3307156" y="550660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0" name="object 4030"/>
            <p:cNvSpPr/>
            <p:nvPr/>
          </p:nvSpPr>
          <p:spPr>
            <a:xfrm>
              <a:off x="3307156" y="550608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1" name="object 4031"/>
            <p:cNvSpPr/>
            <p:nvPr/>
          </p:nvSpPr>
          <p:spPr>
            <a:xfrm>
              <a:off x="3307156" y="550555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2" name="object 4032"/>
            <p:cNvSpPr/>
            <p:nvPr/>
          </p:nvSpPr>
          <p:spPr>
            <a:xfrm>
              <a:off x="3307156" y="550503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3" name="object 4033"/>
            <p:cNvSpPr/>
            <p:nvPr/>
          </p:nvSpPr>
          <p:spPr>
            <a:xfrm>
              <a:off x="3307156" y="5503976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45327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53275" y="1054"/>
                  </a:lnTo>
                  <a:lnTo>
                    <a:pt x="453275" y="533"/>
                  </a:lnTo>
                  <a:lnTo>
                    <a:pt x="4532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4" name="object 4034"/>
            <p:cNvSpPr/>
            <p:nvPr/>
          </p:nvSpPr>
          <p:spPr>
            <a:xfrm>
              <a:off x="3307156" y="550344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5" name="object 4035"/>
            <p:cNvSpPr/>
            <p:nvPr/>
          </p:nvSpPr>
          <p:spPr>
            <a:xfrm>
              <a:off x="3307156" y="550292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6" name="object 4036"/>
            <p:cNvSpPr/>
            <p:nvPr/>
          </p:nvSpPr>
          <p:spPr>
            <a:xfrm>
              <a:off x="3307156" y="550238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7" name="object 4037"/>
            <p:cNvSpPr/>
            <p:nvPr/>
          </p:nvSpPr>
          <p:spPr>
            <a:xfrm>
              <a:off x="3307156" y="550186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8" name="object 4038"/>
            <p:cNvSpPr/>
            <p:nvPr/>
          </p:nvSpPr>
          <p:spPr>
            <a:xfrm>
              <a:off x="3307156" y="550133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9" name="object 4039"/>
            <p:cNvSpPr/>
            <p:nvPr/>
          </p:nvSpPr>
          <p:spPr>
            <a:xfrm>
              <a:off x="3307156" y="550080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0" name="object 4040"/>
            <p:cNvSpPr/>
            <p:nvPr/>
          </p:nvSpPr>
          <p:spPr>
            <a:xfrm>
              <a:off x="3307156" y="550028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1" name="object 4041"/>
            <p:cNvSpPr/>
            <p:nvPr/>
          </p:nvSpPr>
          <p:spPr>
            <a:xfrm>
              <a:off x="3307156" y="549974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2" name="object 4042"/>
            <p:cNvSpPr/>
            <p:nvPr/>
          </p:nvSpPr>
          <p:spPr>
            <a:xfrm>
              <a:off x="3307156" y="549922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3" name="object 4043"/>
            <p:cNvSpPr/>
            <p:nvPr/>
          </p:nvSpPr>
          <p:spPr>
            <a:xfrm>
              <a:off x="3307156" y="5498693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4" name="object 4044"/>
            <p:cNvSpPr/>
            <p:nvPr/>
          </p:nvSpPr>
          <p:spPr>
            <a:xfrm>
              <a:off x="3307156" y="549817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5" name="object 4045"/>
            <p:cNvSpPr/>
            <p:nvPr/>
          </p:nvSpPr>
          <p:spPr>
            <a:xfrm>
              <a:off x="3307156" y="549763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6" name="object 4046"/>
            <p:cNvSpPr/>
            <p:nvPr/>
          </p:nvSpPr>
          <p:spPr>
            <a:xfrm>
              <a:off x="3307156" y="549711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7" name="object 4047"/>
            <p:cNvSpPr/>
            <p:nvPr/>
          </p:nvSpPr>
          <p:spPr>
            <a:xfrm>
              <a:off x="3307156" y="5496585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8" name="object 4048"/>
            <p:cNvSpPr/>
            <p:nvPr/>
          </p:nvSpPr>
          <p:spPr>
            <a:xfrm>
              <a:off x="3307156" y="549606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9" name="object 4049"/>
            <p:cNvSpPr/>
            <p:nvPr/>
          </p:nvSpPr>
          <p:spPr>
            <a:xfrm>
              <a:off x="3307156" y="5495531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0" name="object 4050"/>
            <p:cNvSpPr/>
            <p:nvPr/>
          </p:nvSpPr>
          <p:spPr>
            <a:xfrm>
              <a:off x="3307156" y="549501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1" name="object 4051"/>
            <p:cNvSpPr/>
            <p:nvPr/>
          </p:nvSpPr>
          <p:spPr>
            <a:xfrm>
              <a:off x="3307156" y="5494477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2" name="object 4052"/>
            <p:cNvSpPr/>
            <p:nvPr/>
          </p:nvSpPr>
          <p:spPr>
            <a:xfrm>
              <a:off x="3307156" y="549395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3" name="object 4053"/>
            <p:cNvSpPr/>
            <p:nvPr/>
          </p:nvSpPr>
          <p:spPr>
            <a:xfrm>
              <a:off x="3307156" y="549342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4" name="object 4054"/>
            <p:cNvSpPr/>
            <p:nvPr/>
          </p:nvSpPr>
          <p:spPr>
            <a:xfrm>
              <a:off x="3307156" y="5492902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5" name="object 4055"/>
            <p:cNvSpPr/>
            <p:nvPr/>
          </p:nvSpPr>
          <p:spPr>
            <a:xfrm>
              <a:off x="3307156" y="549236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6" name="object 4056"/>
            <p:cNvSpPr/>
            <p:nvPr/>
          </p:nvSpPr>
          <p:spPr>
            <a:xfrm>
              <a:off x="3307156" y="5491848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7" name="object 4057"/>
            <p:cNvSpPr/>
            <p:nvPr/>
          </p:nvSpPr>
          <p:spPr>
            <a:xfrm>
              <a:off x="3307156" y="549131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8" name="object 4058"/>
            <p:cNvSpPr/>
            <p:nvPr/>
          </p:nvSpPr>
          <p:spPr>
            <a:xfrm>
              <a:off x="3307156" y="5490794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9" name="object 4059"/>
            <p:cNvSpPr/>
            <p:nvPr/>
          </p:nvSpPr>
          <p:spPr>
            <a:xfrm>
              <a:off x="3307156" y="5490260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0" name="object 4060"/>
            <p:cNvSpPr/>
            <p:nvPr/>
          </p:nvSpPr>
          <p:spPr>
            <a:xfrm>
              <a:off x="3307156" y="5489739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0" y="0"/>
                  </a:moveTo>
                  <a:lnTo>
                    <a:pt x="0" y="533"/>
                  </a:lnTo>
                  <a:lnTo>
                    <a:pt x="453275" y="533"/>
                  </a:lnTo>
                  <a:lnTo>
                    <a:pt x="4532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1" name="object 4061"/>
            <p:cNvSpPr/>
            <p:nvPr/>
          </p:nvSpPr>
          <p:spPr>
            <a:xfrm>
              <a:off x="3307156" y="5489206"/>
              <a:ext cx="453390" cy="635"/>
            </a:xfrm>
            <a:custGeom>
              <a:avLst/>
              <a:gdLst/>
              <a:ahLst/>
              <a:cxnLst/>
              <a:rect l="l" t="t" r="r" b="b"/>
              <a:pathLst>
                <a:path w="453389" h="635">
                  <a:moveTo>
                    <a:pt x="45327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453275" y="533"/>
                  </a:lnTo>
                  <a:lnTo>
                    <a:pt x="453275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2" name="object 4062"/>
            <p:cNvSpPr/>
            <p:nvPr/>
          </p:nvSpPr>
          <p:spPr>
            <a:xfrm>
              <a:off x="3307156" y="5489206"/>
              <a:ext cx="453390" cy="135255"/>
            </a:xfrm>
            <a:custGeom>
              <a:avLst/>
              <a:gdLst/>
              <a:ahLst/>
              <a:cxnLst/>
              <a:rect l="l" t="t" r="r" b="b"/>
              <a:pathLst>
                <a:path w="453389" h="135254">
                  <a:moveTo>
                    <a:pt x="453263" y="134988"/>
                  </a:moveTo>
                  <a:lnTo>
                    <a:pt x="0" y="134988"/>
                  </a:lnTo>
                  <a:lnTo>
                    <a:pt x="0" y="0"/>
                  </a:lnTo>
                  <a:lnTo>
                    <a:pt x="453275" y="0"/>
                  </a:lnTo>
                  <a:lnTo>
                    <a:pt x="453275" y="33750"/>
                  </a:lnTo>
                  <a:lnTo>
                    <a:pt x="453274" y="67503"/>
                  </a:lnTo>
                  <a:lnTo>
                    <a:pt x="453270" y="101251"/>
                  </a:lnTo>
                  <a:lnTo>
                    <a:pt x="453263" y="1349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4063" name="object 4063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4018927" y="3200400"/>
            <a:ext cx="189572" cy="145783"/>
          </a:xfrm>
          <a:prstGeom prst="rect">
            <a:avLst/>
          </a:prstGeom>
        </p:spPr>
      </p:pic>
      <p:pic>
        <p:nvPicPr>
          <p:cNvPr id="4064" name="object 4064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4083723" y="5483809"/>
            <a:ext cx="189572" cy="145783"/>
          </a:xfrm>
          <a:prstGeom prst="rect">
            <a:avLst/>
          </a:prstGeom>
        </p:spPr>
      </p:pic>
      <p:grpSp>
        <p:nvGrpSpPr>
          <p:cNvPr id="4065" name="object 4065"/>
          <p:cNvGrpSpPr/>
          <p:nvPr/>
        </p:nvGrpSpPr>
        <p:grpSpPr>
          <a:xfrm>
            <a:off x="4619281" y="3200400"/>
            <a:ext cx="442595" cy="146050"/>
            <a:chOff x="4619281" y="3200400"/>
            <a:chExt cx="442595" cy="146050"/>
          </a:xfrm>
        </p:grpSpPr>
        <p:sp>
          <p:nvSpPr>
            <p:cNvPr id="4066" name="object 4066"/>
            <p:cNvSpPr/>
            <p:nvPr/>
          </p:nvSpPr>
          <p:spPr>
            <a:xfrm>
              <a:off x="4624679" y="334025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7" name="object 4067"/>
            <p:cNvSpPr/>
            <p:nvPr/>
          </p:nvSpPr>
          <p:spPr>
            <a:xfrm>
              <a:off x="4624679" y="333971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8" name="object 4068"/>
            <p:cNvSpPr/>
            <p:nvPr/>
          </p:nvSpPr>
          <p:spPr>
            <a:xfrm>
              <a:off x="4624679" y="333919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9" name="object 4069"/>
            <p:cNvSpPr/>
            <p:nvPr/>
          </p:nvSpPr>
          <p:spPr>
            <a:xfrm>
              <a:off x="4624679" y="333866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0" name="object 4070"/>
            <p:cNvSpPr/>
            <p:nvPr/>
          </p:nvSpPr>
          <p:spPr>
            <a:xfrm>
              <a:off x="4624679" y="333814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1" name="object 4071"/>
            <p:cNvSpPr/>
            <p:nvPr/>
          </p:nvSpPr>
          <p:spPr>
            <a:xfrm>
              <a:off x="4624679" y="333761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2" name="object 4072"/>
            <p:cNvSpPr/>
            <p:nvPr/>
          </p:nvSpPr>
          <p:spPr>
            <a:xfrm>
              <a:off x="4624679" y="333709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3" name="object 4073"/>
            <p:cNvSpPr/>
            <p:nvPr/>
          </p:nvSpPr>
          <p:spPr>
            <a:xfrm>
              <a:off x="4624679" y="333655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4" name="object 4074"/>
            <p:cNvSpPr/>
            <p:nvPr/>
          </p:nvSpPr>
          <p:spPr>
            <a:xfrm>
              <a:off x="4624679" y="333603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5" name="object 4075"/>
            <p:cNvSpPr/>
            <p:nvPr/>
          </p:nvSpPr>
          <p:spPr>
            <a:xfrm>
              <a:off x="4624679" y="333550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6" name="object 4076"/>
            <p:cNvSpPr/>
            <p:nvPr/>
          </p:nvSpPr>
          <p:spPr>
            <a:xfrm>
              <a:off x="4624679" y="333498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7" name="object 4077"/>
            <p:cNvSpPr/>
            <p:nvPr/>
          </p:nvSpPr>
          <p:spPr>
            <a:xfrm>
              <a:off x="4624679" y="333444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8" name="object 4078"/>
            <p:cNvSpPr/>
            <p:nvPr/>
          </p:nvSpPr>
          <p:spPr>
            <a:xfrm>
              <a:off x="4624679" y="333392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9" name="object 4079"/>
            <p:cNvSpPr/>
            <p:nvPr/>
          </p:nvSpPr>
          <p:spPr>
            <a:xfrm>
              <a:off x="4624679" y="333339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0" name="object 4080"/>
            <p:cNvSpPr/>
            <p:nvPr/>
          </p:nvSpPr>
          <p:spPr>
            <a:xfrm>
              <a:off x="4624679" y="333287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1" name="object 4081"/>
            <p:cNvSpPr/>
            <p:nvPr/>
          </p:nvSpPr>
          <p:spPr>
            <a:xfrm>
              <a:off x="4624679" y="333234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2" name="object 4082"/>
            <p:cNvSpPr/>
            <p:nvPr/>
          </p:nvSpPr>
          <p:spPr>
            <a:xfrm>
              <a:off x="4624679" y="333181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3" name="object 4083"/>
            <p:cNvSpPr/>
            <p:nvPr/>
          </p:nvSpPr>
          <p:spPr>
            <a:xfrm>
              <a:off x="4624679" y="333128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4" name="object 4084"/>
            <p:cNvSpPr/>
            <p:nvPr/>
          </p:nvSpPr>
          <p:spPr>
            <a:xfrm>
              <a:off x="4624679" y="333076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5" name="object 4085"/>
            <p:cNvSpPr/>
            <p:nvPr/>
          </p:nvSpPr>
          <p:spPr>
            <a:xfrm>
              <a:off x="4624679" y="333023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6" name="object 4086"/>
            <p:cNvSpPr/>
            <p:nvPr/>
          </p:nvSpPr>
          <p:spPr>
            <a:xfrm>
              <a:off x="4624679" y="332971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7" name="object 4087"/>
            <p:cNvSpPr/>
            <p:nvPr/>
          </p:nvSpPr>
          <p:spPr>
            <a:xfrm>
              <a:off x="4624679" y="332917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8" name="object 4088"/>
            <p:cNvSpPr/>
            <p:nvPr/>
          </p:nvSpPr>
          <p:spPr>
            <a:xfrm>
              <a:off x="4624679" y="332864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9" name="object 4089"/>
            <p:cNvSpPr/>
            <p:nvPr/>
          </p:nvSpPr>
          <p:spPr>
            <a:xfrm>
              <a:off x="4624679" y="332812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0" name="object 4090"/>
            <p:cNvSpPr/>
            <p:nvPr/>
          </p:nvSpPr>
          <p:spPr>
            <a:xfrm>
              <a:off x="4624679" y="332759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1" name="object 4091"/>
            <p:cNvSpPr/>
            <p:nvPr/>
          </p:nvSpPr>
          <p:spPr>
            <a:xfrm>
              <a:off x="4624679" y="332706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2" name="object 4092"/>
            <p:cNvSpPr/>
            <p:nvPr/>
          </p:nvSpPr>
          <p:spPr>
            <a:xfrm>
              <a:off x="4624679" y="332653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3" name="object 4093"/>
            <p:cNvSpPr/>
            <p:nvPr/>
          </p:nvSpPr>
          <p:spPr>
            <a:xfrm>
              <a:off x="4624679" y="332601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4" name="object 4094"/>
            <p:cNvSpPr/>
            <p:nvPr/>
          </p:nvSpPr>
          <p:spPr>
            <a:xfrm>
              <a:off x="4624679" y="3324961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5" name="object 4095"/>
            <p:cNvSpPr/>
            <p:nvPr/>
          </p:nvSpPr>
          <p:spPr>
            <a:xfrm>
              <a:off x="4624679" y="332442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6" name="object 4096"/>
            <p:cNvSpPr/>
            <p:nvPr/>
          </p:nvSpPr>
          <p:spPr>
            <a:xfrm>
              <a:off x="4624679" y="332390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7" name="object 4097"/>
            <p:cNvSpPr/>
            <p:nvPr/>
          </p:nvSpPr>
          <p:spPr>
            <a:xfrm>
              <a:off x="4624679" y="332337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8" name="object 4098"/>
            <p:cNvSpPr/>
            <p:nvPr/>
          </p:nvSpPr>
          <p:spPr>
            <a:xfrm>
              <a:off x="4624679" y="332285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9" name="object 4099"/>
            <p:cNvSpPr/>
            <p:nvPr/>
          </p:nvSpPr>
          <p:spPr>
            <a:xfrm>
              <a:off x="4624679" y="332232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0" name="object 4100"/>
            <p:cNvSpPr/>
            <p:nvPr/>
          </p:nvSpPr>
          <p:spPr>
            <a:xfrm>
              <a:off x="4624679" y="332179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1" name="object 4101"/>
            <p:cNvSpPr/>
            <p:nvPr/>
          </p:nvSpPr>
          <p:spPr>
            <a:xfrm>
              <a:off x="4624679" y="332126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2" name="object 4102"/>
            <p:cNvSpPr/>
            <p:nvPr/>
          </p:nvSpPr>
          <p:spPr>
            <a:xfrm>
              <a:off x="4624679" y="332074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3" name="object 4103"/>
            <p:cNvSpPr/>
            <p:nvPr/>
          </p:nvSpPr>
          <p:spPr>
            <a:xfrm>
              <a:off x="4624679" y="332021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4" name="object 4104"/>
            <p:cNvSpPr/>
            <p:nvPr/>
          </p:nvSpPr>
          <p:spPr>
            <a:xfrm>
              <a:off x="4624679" y="331969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5" name="object 4105"/>
            <p:cNvSpPr/>
            <p:nvPr/>
          </p:nvSpPr>
          <p:spPr>
            <a:xfrm>
              <a:off x="4624679" y="331915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6" name="object 4106"/>
            <p:cNvSpPr/>
            <p:nvPr/>
          </p:nvSpPr>
          <p:spPr>
            <a:xfrm>
              <a:off x="4624679" y="331863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7" name="object 4107"/>
            <p:cNvSpPr/>
            <p:nvPr/>
          </p:nvSpPr>
          <p:spPr>
            <a:xfrm>
              <a:off x="4624679" y="331810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8" name="object 4108"/>
            <p:cNvSpPr/>
            <p:nvPr/>
          </p:nvSpPr>
          <p:spPr>
            <a:xfrm>
              <a:off x="4624679" y="331758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9" name="object 4109"/>
            <p:cNvSpPr/>
            <p:nvPr/>
          </p:nvSpPr>
          <p:spPr>
            <a:xfrm>
              <a:off x="4624679" y="331704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0" name="object 4110"/>
            <p:cNvSpPr/>
            <p:nvPr/>
          </p:nvSpPr>
          <p:spPr>
            <a:xfrm>
              <a:off x="4624679" y="331651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1" name="object 4111"/>
            <p:cNvSpPr/>
            <p:nvPr/>
          </p:nvSpPr>
          <p:spPr>
            <a:xfrm>
              <a:off x="4624679" y="331599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2" name="object 4112"/>
            <p:cNvSpPr/>
            <p:nvPr/>
          </p:nvSpPr>
          <p:spPr>
            <a:xfrm>
              <a:off x="4624679" y="331546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3" name="object 4113"/>
            <p:cNvSpPr/>
            <p:nvPr/>
          </p:nvSpPr>
          <p:spPr>
            <a:xfrm>
              <a:off x="4624679" y="3314407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4" name="object 4114"/>
            <p:cNvSpPr/>
            <p:nvPr/>
          </p:nvSpPr>
          <p:spPr>
            <a:xfrm>
              <a:off x="4624679" y="331388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5" name="object 4115"/>
            <p:cNvSpPr/>
            <p:nvPr/>
          </p:nvSpPr>
          <p:spPr>
            <a:xfrm>
              <a:off x="4624679" y="331335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6" name="object 4116"/>
            <p:cNvSpPr/>
            <p:nvPr/>
          </p:nvSpPr>
          <p:spPr>
            <a:xfrm>
              <a:off x="4624679" y="3312299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7" name="object 4117"/>
            <p:cNvSpPr/>
            <p:nvPr/>
          </p:nvSpPr>
          <p:spPr>
            <a:xfrm>
              <a:off x="4624679" y="331177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8" name="object 4118"/>
            <p:cNvSpPr/>
            <p:nvPr/>
          </p:nvSpPr>
          <p:spPr>
            <a:xfrm>
              <a:off x="4624679" y="331124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9" name="object 4119"/>
            <p:cNvSpPr/>
            <p:nvPr/>
          </p:nvSpPr>
          <p:spPr>
            <a:xfrm>
              <a:off x="4624679" y="3310191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0" name="object 4120"/>
            <p:cNvSpPr/>
            <p:nvPr/>
          </p:nvSpPr>
          <p:spPr>
            <a:xfrm>
              <a:off x="4624679" y="330967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1" name="object 4121"/>
            <p:cNvSpPr/>
            <p:nvPr/>
          </p:nvSpPr>
          <p:spPr>
            <a:xfrm>
              <a:off x="4624679" y="330913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2" name="object 4122"/>
            <p:cNvSpPr/>
            <p:nvPr/>
          </p:nvSpPr>
          <p:spPr>
            <a:xfrm>
              <a:off x="4624679" y="330861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3" name="object 4123"/>
            <p:cNvSpPr/>
            <p:nvPr/>
          </p:nvSpPr>
          <p:spPr>
            <a:xfrm>
              <a:off x="4624679" y="330808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4" name="object 4124"/>
            <p:cNvSpPr/>
            <p:nvPr/>
          </p:nvSpPr>
          <p:spPr>
            <a:xfrm>
              <a:off x="4624679" y="330756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5" name="object 4125"/>
            <p:cNvSpPr/>
            <p:nvPr/>
          </p:nvSpPr>
          <p:spPr>
            <a:xfrm>
              <a:off x="4624679" y="330702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6" name="object 4126"/>
            <p:cNvSpPr/>
            <p:nvPr/>
          </p:nvSpPr>
          <p:spPr>
            <a:xfrm>
              <a:off x="4624679" y="330650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7" name="object 4127"/>
            <p:cNvSpPr/>
            <p:nvPr/>
          </p:nvSpPr>
          <p:spPr>
            <a:xfrm>
              <a:off x="4624679" y="330597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8" name="object 4128"/>
            <p:cNvSpPr/>
            <p:nvPr/>
          </p:nvSpPr>
          <p:spPr>
            <a:xfrm>
              <a:off x="4624679" y="3304920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9" name="object 4129"/>
            <p:cNvSpPr/>
            <p:nvPr/>
          </p:nvSpPr>
          <p:spPr>
            <a:xfrm>
              <a:off x="4624679" y="330438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0" name="object 4130"/>
            <p:cNvSpPr/>
            <p:nvPr/>
          </p:nvSpPr>
          <p:spPr>
            <a:xfrm>
              <a:off x="4624679" y="3303333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1" name="object 4131"/>
            <p:cNvSpPr/>
            <p:nvPr/>
          </p:nvSpPr>
          <p:spPr>
            <a:xfrm>
              <a:off x="4624679" y="330281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2" name="object 4132"/>
            <p:cNvSpPr/>
            <p:nvPr/>
          </p:nvSpPr>
          <p:spPr>
            <a:xfrm>
              <a:off x="4624679" y="3301758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3" name="object 4133"/>
            <p:cNvSpPr/>
            <p:nvPr/>
          </p:nvSpPr>
          <p:spPr>
            <a:xfrm>
              <a:off x="4624679" y="330122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4" name="object 4134"/>
            <p:cNvSpPr/>
            <p:nvPr/>
          </p:nvSpPr>
          <p:spPr>
            <a:xfrm>
              <a:off x="4624679" y="3300170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5" name="object 4135"/>
            <p:cNvSpPr/>
            <p:nvPr/>
          </p:nvSpPr>
          <p:spPr>
            <a:xfrm>
              <a:off x="4624679" y="329965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6" name="object 4136"/>
            <p:cNvSpPr/>
            <p:nvPr/>
          </p:nvSpPr>
          <p:spPr>
            <a:xfrm>
              <a:off x="4624679" y="329911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7" name="object 4137"/>
            <p:cNvSpPr/>
            <p:nvPr/>
          </p:nvSpPr>
          <p:spPr>
            <a:xfrm>
              <a:off x="4624679" y="329859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8" name="object 4138"/>
            <p:cNvSpPr/>
            <p:nvPr/>
          </p:nvSpPr>
          <p:spPr>
            <a:xfrm>
              <a:off x="4624679" y="329806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9" name="object 4139"/>
            <p:cNvSpPr/>
            <p:nvPr/>
          </p:nvSpPr>
          <p:spPr>
            <a:xfrm>
              <a:off x="4624679" y="329754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0" name="object 4140"/>
            <p:cNvSpPr/>
            <p:nvPr/>
          </p:nvSpPr>
          <p:spPr>
            <a:xfrm>
              <a:off x="4624679" y="329700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1" name="object 4141"/>
            <p:cNvSpPr/>
            <p:nvPr/>
          </p:nvSpPr>
          <p:spPr>
            <a:xfrm>
              <a:off x="4624679" y="329648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2" name="object 4142"/>
            <p:cNvSpPr/>
            <p:nvPr/>
          </p:nvSpPr>
          <p:spPr>
            <a:xfrm>
              <a:off x="4624679" y="329595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3" name="object 4143"/>
            <p:cNvSpPr/>
            <p:nvPr/>
          </p:nvSpPr>
          <p:spPr>
            <a:xfrm>
              <a:off x="4624679" y="3294900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4" name="object 4144"/>
            <p:cNvSpPr/>
            <p:nvPr/>
          </p:nvSpPr>
          <p:spPr>
            <a:xfrm>
              <a:off x="4624679" y="3293846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5" name="object 4145"/>
            <p:cNvSpPr/>
            <p:nvPr/>
          </p:nvSpPr>
          <p:spPr>
            <a:xfrm>
              <a:off x="4624679" y="329332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6" name="object 4146"/>
            <p:cNvSpPr/>
            <p:nvPr/>
          </p:nvSpPr>
          <p:spPr>
            <a:xfrm>
              <a:off x="4624679" y="329279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7" name="object 4147"/>
            <p:cNvSpPr/>
            <p:nvPr/>
          </p:nvSpPr>
          <p:spPr>
            <a:xfrm>
              <a:off x="4624679" y="329227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8" name="object 4148"/>
            <p:cNvSpPr/>
            <p:nvPr/>
          </p:nvSpPr>
          <p:spPr>
            <a:xfrm>
              <a:off x="4624679" y="329173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9" name="object 4149"/>
            <p:cNvSpPr/>
            <p:nvPr/>
          </p:nvSpPr>
          <p:spPr>
            <a:xfrm>
              <a:off x="4624679" y="329120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0" name="object 4150"/>
            <p:cNvSpPr/>
            <p:nvPr/>
          </p:nvSpPr>
          <p:spPr>
            <a:xfrm>
              <a:off x="4624679" y="329068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1" name="object 4151"/>
            <p:cNvSpPr/>
            <p:nvPr/>
          </p:nvSpPr>
          <p:spPr>
            <a:xfrm>
              <a:off x="4624679" y="3289629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2" name="object 4152"/>
            <p:cNvSpPr/>
            <p:nvPr/>
          </p:nvSpPr>
          <p:spPr>
            <a:xfrm>
              <a:off x="4624679" y="328909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3" name="object 4153"/>
            <p:cNvSpPr/>
            <p:nvPr/>
          </p:nvSpPr>
          <p:spPr>
            <a:xfrm>
              <a:off x="4624679" y="328857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4" name="object 4154"/>
            <p:cNvSpPr/>
            <p:nvPr/>
          </p:nvSpPr>
          <p:spPr>
            <a:xfrm>
              <a:off x="4624679" y="328804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5" name="object 4155"/>
            <p:cNvSpPr/>
            <p:nvPr/>
          </p:nvSpPr>
          <p:spPr>
            <a:xfrm>
              <a:off x="4624679" y="328752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6" name="object 4156"/>
            <p:cNvSpPr/>
            <p:nvPr/>
          </p:nvSpPr>
          <p:spPr>
            <a:xfrm>
              <a:off x="4624679" y="3286467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7" name="object 4157"/>
            <p:cNvSpPr/>
            <p:nvPr/>
          </p:nvSpPr>
          <p:spPr>
            <a:xfrm>
              <a:off x="4624679" y="328593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8" name="object 4158"/>
            <p:cNvSpPr/>
            <p:nvPr/>
          </p:nvSpPr>
          <p:spPr>
            <a:xfrm>
              <a:off x="4624679" y="328541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9" name="object 4159"/>
            <p:cNvSpPr/>
            <p:nvPr/>
          </p:nvSpPr>
          <p:spPr>
            <a:xfrm>
              <a:off x="4624679" y="328488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0" name="object 4160"/>
            <p:cNvSpPr/>
            <p:nvPr/>
          </p:nvSpPr>
          <p:spPr>
            <a:xfrm>
              <a:off x="4624679" y="328435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1" name="object 4161"/>
            <p:cNvSpPr/>
            <p:nvPr/>
          </p:nvSpPr>
          <p:spPr>
            <a:xfrm>
              <a:off x="4624679" y="3283305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2" name="object 4162"/>
            <p:cNvSpPr/>
            <p:nvPr/>
          </p:nvSpPr>
          <p:spPr>
            <a:xfrm>
              <a:off x="4624679" y="328277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3" name="object 4163"/>
            <p:cNvSpPr/>
            <p:nvPr/>
          </p:nvSpPr>
          <p:spPr>
            <a:xfrm>
              <a:off x="4624679" y="328225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4" name="object 4164"/>
            <p:cNvSpPr/>
            <p:nvPr/>
          </p:nvSpPr>
          <p:spPr>
            <a:xfrm>
              <a:off x="4624679" y="328171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5" name="object 4165"/>
            <p:cNvSpPr/>
            <p:nvPr/>
          </p:nvSpPr>
          <p:spPr>
            <a:xfrm>
              <a:off x="4624679" y="3280663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6" name="object 4166"/>
            <p:cNvSpPr/>
            <p:nvPr/>
          </p:nvSpPr>
          <p:spPr>
            <a:xfrm>
              <a:off x="4624679" y="328014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7" name="object 4167"/>
            <p:cNvSpPr/>
            <p:nvPr/>
          </p:nvSpPr>
          <p:spPr>
            <a:xfrm>
              <a:off x="4624679" y="327960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8" name="object 4168"/>
            <p:cNvSpPr/>
            <p:nvPr/>
          </p:nvSpPr>
          <p:spPr>
            <a:xfrm>
              <a:off x="4624679" y="327907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9" name="object 4169"/>
            <p:cNvSpPr/>
            <p:nvPr/>
          </p:nvSpPr>
          <p:spPr>
            <a:xfrm>
              <a:off x="4624679" y="3278022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0" name="object 4170"/>
            <p:cNvSpPr/>
            <p:nvPr/>
          </p:nvSpPr>
          <p:spPr>
            <a:xfrm>
              <a:off x="4624679" y="327750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1" name="object 4171"/>
            <p:cNvSpPr/>
            <p:nvPr/>
          </p:nvSpPr>
          <p:spPr>
            <a:xfrm>
              <a:off x="4624679" y="327696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2" name="object 4172"/>
            <p:cNvSpPr/>
            <p:nvPr/>
          </p:nvSpPr>
          <p:spPr>
            <a:xfrm>
              <a:off x="4624679" y="3275913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3" name="object 4173"/>
            <p:cNvSpPr/>
            <p:nvPr/>
          </p:nvSpPr>
          <p:spPr>
            <a:xfrm>
              <a:off x="4624679" y="3274859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4" name="object 4174"/>
            <p:cNvSpPr/>
            <p:nvPr/>
          </p:nvSpPr>
          <p:spPr>
            <a:xfrm>
              <a:off x="4624679" y="3273805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5" name="object 4175"/>
            <p:cNvSpPr/>
            <p:nvPr/>
          </p:nvSpPr>
          <p:spPr>
            <a:xfrm>
              <a:off x="4624679" y="3272751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6" name="object 4176"/>
            <p:cNvSpPr/>
            <p:nvPr/>
          </p:nvSpPr>
          <p:spPr>
            <a:xfrm>
              <a:off x="4624679" y="3271697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7" name="object 4177"/>
            <p:cNvSpPr/>
            <p:nvPr/>
          </p:nvSpPr>
          <p:spPr>
            <a:xfrm>
              <a:off x="4624679" y="3270643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8" name="object 4178"/>
            <p:cNvSpPr/>
            <p:nvPr/>
          </p:nvSpPr>
          <p:spPr>
            <a:xfrm>
              <a:off x="4624679" y="3269589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9" name="object 4179"/>
            <p:cNvSpPr/>
            <p:nvPr/>
          </p:nvSpPr>
          <p:spPr>
            <a:xfrm>
              <a:off x="4624679" y="326906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0" name="object 4180"/>
            <p:cNvSpPr/>
            <p:nvPr/>
          </p:nvSpPr>
          <p:spPr>
            <a:xfrm>
              <a:off x="4624679" y="326853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1" name="object 4181"/>
            <p:cNvSpPr/>
            <p:nvPr/>
          </p:nvSpPr>
          <p:spPr>
            <a:xfrm>
              <a:off x="4624679" y="3267481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2" name="object 4182"/>
            <p:cNvSpPr/>
            <p:nvPr/>
          </p:nvSpPr>
          <p:spPr>
            <a:xfrm>
              <a:off x="4624679" y="326696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3" name="object 4183"/>
            <p:cNvSpPr/>
            <p:nvPr/>
          </p:nvSpPr>
          <p:spPr>
            <a:xfrm>
              <a:off x="4624679" y="326642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4" name="object 4184"/>
            <p:cNvSpPr/>
            <p:nvPr/>
          </p:nvSpPr>
          <p:spPr>
            <a:xfrm>
              <a:off x="4624679" y="326589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5" name="object 4185"/>
            <p:cNvSpPr/>
            <p:nvPr/>
          </p:nvSpPr>
          <p:spPr>
            <a:xfrm>
              <a:off x="4624679" y="3264839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6" name="object 4186"/>
            <p:cNvSpPr/>
            <p:nvPr/>
          </p:nvSpPr>
          <p:spPr>
            <a:xfrm>
              <a:off x="4624679" y="326431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7" name="object 4187"/>
            <p:cNvSpPr/>
            <p:nvPr/>
          </p:nvSpPr>
          <p:spPr>
            <a:xfrm>
              <a:off x="4624679" y="326378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8" name="object 4188"/>
            <p:cNvSpPr/>
            <p:nvPr/>
          </p:nvSpPr>
          <p:spPr>
            <a:xfrm>
              <a:off x="4624679" y="326326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9" name="object 4189"/>
            <p:cNvSpPr/>
            <p:nvPr/>
          </p:nvSpPr>
          <p:spPr>
            <a:xfrm>
              <a:off x="4624679" y="3262210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0" name="object 4190"/>
            <p:cNvSpPr/>
            <p:nvPr/>
          </p:nvSpPr>
          <p:spPr>
            <a:xfrm>
              <a:off x="4624679" y="326167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1" name="object 4191"/>
            <p:cNvSpPr/>
            <p:nvPr/>
          </p:nvSpPr>
          <p:spPr>
            <a:xfrm>
              <a:off x="4624679" y="326115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2" name="object 4192"/>
            <p:cNvSpPr/>
            <p:nvPr/>
          </p:nvSpPr>
          <p:spPr>
            <a:xfrm>
              <a:off x="4624679" y="326062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3" name="object 4193"/>
            <p:cNvSpPr/>
            <p:nvPr/>
          </p:nvSpPr>
          <p:spPr>
            <a:xfrm>
              <a:off x="4624679" y="326010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4" name="object 4194"/>
            <p:cNvSpPr/>
            <p:nvPr/>
          </p:nvSpPr>
          <p:spPr>
            <a:xfrm>
              <a:off x="4624679" y="3259048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5" name="object 4195"/>
            <p:cNvSpPr/>
            <p:nvPr/>
          </p:nvSpPr>
          <p:spPr>
            <a:xfrm>
              <a:off x="4624679" y="325851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6" name="object 4196"/>
            <p:cNvSpPr/>
            <p:nvPr/>
          </p:nvSpPr>
          <p:spPr>
            <a:xfrm>
              <a:off x="4624679" y="325799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7" name="object 4197"/>
            <p:cNvSpPr/>
            <p:nvPr/>
          </p:nvSpPr>
          <p:spPr>
            <a:xfrm>
              <a:off x="4624679" y="325746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8" name="object 4198"/>
            <p:cNvSpPr/>
            <p:nvPr/>
          </p:nvSpPr>
          <p:spPr>
            <a:xfrm>
              <a:off x="4624679" y="325694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9" name="object 4199"/>
            <p:cNvSpPr/>
            <p:nvPr/>
          </p:nvSpPr>
          <p:spPr>
            <a:xfrm>
              <a:off x="4624679" y="3255886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0" name="object 4200"/>
            <p:cNvSpPr/>
            <p:nvPr/>
          </p:nvSpPr>
          <p:spPr>
            <a:xfrm>
              <a:off x="4624679" y="325535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1" name="object 4201"/>
            <p:cNvSpPr/>
            <p:nvPr/>
          </p:nvSpPr>
          <p:spPr>
            <a:xfrm>
              <a:off x="4624679" y="325483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2" name="object 4202"/>
            <p:cNvSpPr/>
            <p:nvPr/>
          </p:nvSpPr>
          <p:spPr>
            <a:xfrm>
              <a:off x="4624679" y="325429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3" name="object 4203"/>
            <p:cNvSpPr/>
            <p:nvPr/>
          </p:nvSpPr>
          <p:spPr>
            <a:xfrm>
              <a:off x="4624679" y="325376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4" name="object 4204"/>
            <p:cNvSpPr/>
            <p:nvPr/>
          </p:nvSpPr>
          <p:spPr>
            <a:xfrm>
              <a:off x="4624679" y="325324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5" name="object 4205"/>
            <p:cNvSpPr/>
            <p:nvPr/>
          </p:nvSpPr>
          <p:spPr>
            <a:xfrm>
              <a:off x="4624679" y="325271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6" name="object 4206"/>
            <p:cNvSpPr/>
            <p:nvPr/>
          </p:nvSpPr>
          <p:spPr>
            <a:xfrm>
              <a:off x="4624679" y="3251656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7" name="object 4207"/>
            <p:cNvSpPr/>
            <p:nvPr/>
          </p:nvSpPr>
          <p:spPr>
            <a:xfrm>
              <a:off x="4624679" y="3250602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8" name="object 4208"/>
            <p:cNvSpPr/>
            <p:nvPr/>
          </p:nvSpPr>
          <p:spPr>
            <a:xfrm>
              <a:off x="4624679" y="325008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9" name="object 4209"/>
            <p:cNvSpPr/>
            <p:nvPr/>
          </p:nvSpPr>
          <p:spPr>
            <a:xfrm>
              <a:off x="4624679" y="324954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0" name="object 4210"/>
            <p:cNvSpPr/>
            <p:nvPr/>
          </p:nvSpPr>
          <p:spPr>
            <a:xfrm>
              <a:off x="4624679" y="324902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1" name="object 4211"/>
            <p:cNvSpPr/>
            <p:nvPr/>
          </p:nvSpPr>
          <p:spPr>
            <a:xfrm>
              <a:off x="4624679" y="324849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2" name="object 4212"/>
            <p:cNvSpPr/>
            <p:nvPr/>
          </p:nvSpPr>
          <p:spPr>
            <a:xfrm>
              <a:off x="4624679" y="324797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3" name="object 4213"/>
            <p:cNvSpPr/>
            <p:nvPr/>
          </p:nvSpPr>
          <p:spPr>
            <a:xfrm>
              <a:off x="4624679" y="324744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4" name="object 4214"/>
            <p:cNvSpPr/>
            <p:nvPr/>
          </p:nvSpPr>
          <p:spPr>
            <a:xfrm>
              <a:off x="4624679" y="324692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5" name="object 4215"/>
            <p:cNvSpPr/>
            <p:nvPr/>
          </p:nvSpPr>
          <p:spPr>
            <a:xfrm>
              <a:off x="4624679" y="324638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6" name="object 4216"/>
            <p:cNvSpPr/>
            <p:nvPr/>
          </p:nvSpPr>
          <p:spPr>
            <a:xfrm>
              <a:off x="4624679" y="3245332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69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7" name="object 4217"/>
            <p:cNvSpPr/>
            <p:nvPr/>
          </p:nvSpPr>
          <p:spPr>
            <a:xfrm>
              <a:off x="4624679" y="324481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8" name="object 4218"/>
            <p:cNvSpPr/>
            <p:nvPr/>
          </p:nvSpPr>
          <p:spPr>
            <a:xfrm>
              <a:off x="4624679" y="3243757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69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9" name="object 4219"/>
            <p:cNvSpPr/>
            <p:nvPr/>
          </p:nvSpPr>
          <p:spPr>
            <a:xfrm>
              <a:off x="4624679" y="324322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0" name="object 4220"/>
            <p:cNvSpPr/>
            <p:nvPr/>
          </p:nvSpPr>
          <p:spPr>
            <a:xfrm>
              <a:off x="4624679" y="3242170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69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1" name="object 4221"/>
            <p:cNvSpPr/>
            <p:nvPr/>
          </p:nvSpPr>
          <p:spPr>
            <a:xfrm>
              <a:off x="4624679" y="324163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2" name="object 4222"/>
            <p:cNvSpPr/>
            <p:nvPr/>
          </p:nvSpPr>
          <p:spPr>
            <a:xfrm>
              <a:off x="4624679" y="3240582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69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3" name="object 4223"/>
            <p:cNvSpPr/>
            <p:nvPr/>
          </p:nvSpPr>
          <p:spPr>
            <a:xfrm>
              <a:off x="4624679" y="324006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4" name="object 4224"/>
            <p:cNvSpPr/>
            <p:nvPr/>
          </p:nvSpPr>
          <p:spPr>
            <a:xfrm>
              <a:off x="4624679" y="323952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5" name="object 4225"/>
            <p:cNvSpPr/>
            <p:nvPr/>
          </p:nvSpPr>
          <p:spPr>
            <a:xfrm>
              <a:off x="4624679" y="323900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6" name="object 4226"/>
            <p:cNvSpPr/>
            <p:nvPr/>
          </p:nvSpPr>
          <p:spPr>
            <a:xfrm>
              <a:off x="4624679" y="323847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7" name="object 4227"/>
            <p:cNvSpPr/>
            <p:nvPr/>
          </p:nvSpPr>
          <p:spPr>
            <a:xfrm>
              <a:off x="4624679" y="323795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8" name="object 4228"/>
            <p:cNvSpPr/>
            <p:nvPr/>
          </p:nvSpPr>
          <p:spPr>
            <a:xfrm>
              <a:off x="4624679" y="323742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9" name="object 4229"/>
            <p:cNvSpPr/>
            <p:nvPr/>
          </p:nvSpPr>
          <p:spPr>
            <a:xfrm>
              <a:off x="4624679" y="323689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0" name="object 4230"/>
            <p:cNvSpPr/>
            <p:nvPr/>
          </p:nvSpPr>
          <p:spPr>
            <a:xfrm>
              <a:off x="4624679" y="323636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1" name="object 4231"/>
            <p:cNvSpPr/>
            <p:nvPr/>
          </p:nvSpPr>
          <p:spPr>
            <a:xfrm>
              <a:off x="4624679" y="3235312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69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2" name="object 4232"/>
            <p:cNvSpPr/>
            <p:nvPr/>
          </p:nvSpPr>
          <p:spPr>
            <a:xfrm>
              <a:off x="4624679" y="323479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3" name="object 4233"/>
            <p:cNvSpPr/>
            <p:nvPr/>
          </p:nvSpPr>
          <p:spPr>
            <a:xfrm>
              <a:off x="4624679" y="323425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4" name="object 4234"/>
            <p:cNvSpPr/>
            <p:nvPr/>
          </p:nvSpPr>
          <p:spPr>
            <a:xfrm>
              <a:off x="4624679" y="3233203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69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5" name="object 4235"/>
            <p:cNvSpPr/>
            <p:nvPr/>
          </p:nvSpPr>
          <p:spPr>
            <a:xfrm>
              <a:off x="4624679" y="323268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6" name="object 4236"/>
            <p:cNvSpPr/>
            <p:nvPr/>
          </p:nvSpPr>
          <p:spPr>
            <a:xfrm>
              <a:off x="4624679" y="323215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7" name="object 4237"/>
            <p:cNvSpPr/>
            <p:nvPr/>
          </p:nvSpPr>
          <p:spPr>
            <a:xfrm>
              <a:off x="4624679" y="3231095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69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8" name="object 4238"/>
            <p:cNvSpPr/>
            <p:nvPr/>
          </p:nvSpPr>
          <p:spPr>
            <a:xfrm>
              <a:off x="4624679" y="323057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9" name="object 4239"/>
            <p:cNvSpPr/>
            <p:nvPr/>
          </p:nvSpPr>
          <p:spPr>
            <a:xfrm>
              <a:off x="4624679" y="323004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0" name="object 4240"/>
            <p:cNvSpPr/>
            <p:nvPr/>
          </p:nvSpPr>
          <p:spPr>
            <a:xfrm>
              <a:off x="4624679" y="322952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1" name="object 4241"/>
            <p:cNvSpPr/>
            <p:nvPr/>
          </p:nvSpPr>
          <p:spPr>
            <a:xfrm>
              <a:off x="4624679" y="322898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2" name="object 4242"/>
            <p:cNvSpPr/>
            <p:nvPr/>
          </p:nvSpPr>
          <p:spPr>
            <a:xfrm>
              <a:off x="4624679" y="322845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3" name="object 4243"/>
            <p:cNvSpPr/>
            <p:nvPr/>
          </p:nvSpPr>
          <p:spPr>
            <a:xfrm>
              <a:off x="4624679" y="322793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4" name="object 4244"/>
            <p:cNvSpPr/>
            <p:nvPr/>
          </p:nvSpPr>
          <p:spPr>
            <a:xfrm>
              <a:off x="4624679" y="322740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5" name="object 4245"/>
            <p:cNvSpPr/>
            <p:nvPr/>
          </p:nvSpPr>
          <p:spPr>
            <a:xfrm>
              <a:off x="4624679" y="322687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6" name="object 4246"/>
            <p:cNvSpPr/>
            <p:nvPr/>
          </p:nvSpPr>
          <p:spPr>
            <a:xfrm>
              <a:off x="4624679" y="322634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7" name="object 4247"/>
            <p:cNvSpPr/>
            <p:nvPr/>
          </p:nvSpPr>
          <p:spPr>
            <a:xfrm>
              <a:off x="4624679" y="322582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8" name="object 4248"/>
            <p:cNvSpPr/>
            <p:nvPr/>
          </p:nvSpPr>
          <p:spPr>
            <a:xfrm>
              <a:off x="4624679" y="322529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9" name="object 4249"/>
            <p:cNvSpPr/>
            <p:nvPr/>
          </p:nvSpPr>
          <p:spPr>
            <a:xfrm>
              <a:off x="4624679" y="322477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0" name="object 4250"/>
            <p:cNvSpPr/>
            <p:nvPr/>
          </p:nvSpPr>
          <p:spPr>
            <a:xfrm>
              <a:off x="4624679" y="322423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1" name="object 4251"/>
            <p:cNvSpPr/>
            <p:nvPr/>
          </p:nvSpPr>
          <p:spPr>
            <a:xfrm>
              <a:off x="4624679" y="322371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2" name="object 4252"/>
            <p:cNvSpPr/>
            <p:nvPr/>
          </p:nvSpPr>
          <p:spPr>
            <a:xfrm>
              <a:off x="4624679" y="322318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3" name="object 4253"/>
            <p:cNvSpPr/>
            <p:nvPr/>
          </p:nvSpPr>
          <p:spPr>
            <a:xfrm>
              <a:off x="4624679" y="322266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4" name="object 4254"/>
            <p:cNvSpPr/>
            <p:nvPr/>
          </p:nvSpPr>
          <p:spPr>
            <a:xfrm>
              <a:off x="4624679" y="322212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5" name="object 4255"/>
            <p:cNvSpPr/>
            <p:nvPr/>
          </p:nvSpPr>
          <p:spPr>
            <a:xfrm>
              <a:off x="4624679" y="322160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6" name="object 4256"/>
            <p:cNvSpPr/>
            <p:nvPr/>
          </p:nvSpPr>
          <p:spPr>
            <a:xfrm>
              <a:off x="4624679" y="3220554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69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7" name="object 4257"/>
            <p:cNvSpPr/>
            <p:nvPr/>
          </p:nvSpPr>
          <p:spPr>
            <a:xfrm>
              <a:off x="4624679" y="322002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8" name="object 4258"/>
            <p:cNvSpPr/>
            <p:nvPr/>
          </p:nvSpPr>
          <p:spPr>
            <a:xfrm>
              <a:off x="4624679" y="321950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9" name="object 4259"/>
            <p:cNvSpPr/>
            <p:nvPr/>
          </p:nvSpPr>
          <p:spPr>
            <a:xfrm>
              <a:off x="4624679" y="321896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0" name="object 4260"/>
            <p:cNvSpPr/>
            <p:nvPr/>
          </p:nvSpPr>
          <p:spPr>
            <a:xfrm>
              <a:off x="4624679" y="321844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1" name="object 4261"/>
            <p:cNvSpPr/>
            <p:nvPr/>
          </p:nvSpPr>
          <p:spPr>
            <a:xfrm>
              <a:off x="4624679" y="321791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2" name="object 4262"/>
            <p:cNvSpPr/>
            <p:nvPr/>
          </p:nvSpPr>
          <p:spPr>
            <a:xfrm>
              <a:off x="4624679" y="321739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3" name="object 4263"/>
            <p:cNvSpPr/>
            <p:nvPr/>
          </p:nvSpPr>
          <p:spPr>
            <a:xfrm>
              <a:off x="4624679" y="321685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4" name="object 4264"/>
            <p:cNvSpPr/>
            <p:nvPr/>
          </p:nvSpPr>
          <p:spPr>
            <a:xfrm>
              <a:off x="4624679" y="321632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5" name="object 4265"/>
            <p:cNvSpPr/>
            <p:nvPr/>
          </p:nvSpPr>
          <p:spPr>
            <a:xfrm>
              <a:off x="4624679" y="321580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6" name="object 4266"/>
            <p:cNvSpPr/>
            <p:nvPr/>
          </p:nvSpPr>
          <p:spPr>
            <a:xfrm>
              <a:off x="4624679" y="321527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7" name="object 4267"/>
            <p:cNvSpPr/>
            <p:nvPr/>
          </p:nvSpPr>
          <p:spPr>
            <a:xfrm>
              <a:off x="4624679" y="321475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8" name="object 4268"/>
            <p:cNvSpPr/>
            <p:nvPr/>
          </p:nvSpPr>
          <p:spPr>
            <a:xfrm>
              <a:off x="4624679" y="321421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9" name="object 4269"/>
            <p:cNvSpPr/>
            <p:nvPr/>
          </p:nvSpPr>
          <p:spPr>
            <a:xfrm>
              <a:off x="4624679" y="321369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0" name="object 4270"/>
            <p:cNvSpPr/>
            <p:nvPr/>
          </p:nvSpPr>
          <p:spPr>
            <a:xfrm>
              <a:off x="4624679" y="321316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1" name="object 4271"/>
            <p:cNvSpPr/>
            <p:nvPr/>
          </p:nvSpPr>
          <p:spPr>
            <a:xfrm>
              <a:off x="4624679" y="321264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2" name="object 4272"/>
            <p:cNvSpPr/>
            <p:nvPr/>
          </p:nvSpPr>
          <p:spPr>
            <a:xfrm>
              <a:off x="4624679" y="321210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3" name="object 4273"/>
            <p:cNvSpPr/>
            <p:nvPr/>
          </p:nvSpPr>
          <p:spPr>
            <a:xfrm>
              <a:off x="4624679" y="321158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4" name="object 4274"/>
            <p:cNvSpPr/>
            <p:nvPr/>
          </p:nvSpPr>
          <p:spPr>
            <a:xfrm>
              <a:off x="4624679" y="321105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5" name="object 4275"/>
            <p:cNvSpPr/>
            <p:nvPr/>
          </p:nvSpPr>
          <p:spPr>
            <a:xfrm>
              <a:off x="4624679" y="321053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6" name="object 4276"/>
            <p:cNvSpPr/>
            <p:nvPr/>
          </p:nvSpPr>
          <p:spPr>
            <a:xfrm>
              <a:off x="4624679" y="321000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7" name="object 4277"/>
            <p:cNvSpPr/>
            <p:nvPr/>
          </p:nvSpPr>
          <p:spPr>
            <a:xfrm>
              <a:off x="4624679" y="320948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8" name="object 4278"/>
            <p:cNvSpPr/>
            <p:nvPr/>
          </p:nvSpPr>
          <p:spPr>
            <a:xfrm>
              <a:off x="4624679" y="320894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9" name="object 4279"/>
            <p:cNvSpPr/>
            <p:nvPr/>
          </p:nvSpPr>
          <p:spPr>
            <a:xfrm>
              <a:off x="4624679" y="320842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0" name="object 4280"/>
            <p:cNvSpPr/>
            <p:nvPr/>
          </p:nvSpPr>
          <p:spPr>
            <a:xfrm>
              <a:off x="4624679" y="320789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1" name="object 4281"/>
            <p:cNvSpPr/>
            <p:nvPr/>
          </p:nvSpPr>
          <p:spPr>
            <a:xfrm>
              <a:off x="4624679" y="320737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2" name="object 4282"/>
            <p:cNvSpPr/>
            <p:nvPr/>
          </p:nvSpPr>
          <p:spPr>
            <a:xfrm>
              <a:off x="4624679" y="320683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3" name="object 4283"/>
            <p:cNvSpPr/>
            <p:nvPr/>
          </p:nvSpPr>
          <p:spPr>
            <a:xfrm>
              <a:off x="4624679" y="320631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4" name="object 4284"/>
            <p:cNvSpPr/>
            <p:nvPr/>
          </p:nvSpPr>
          <p:spPr>
            <a:xfrm>
              <a:off x="4624679" y="320578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5" name="object 4285"/>
            <p:cNvSpPr/>
            <p:nvPr/>
          </p:nvSpPr>
          <p:spPr>
            <a:xfrm>
              <a:off x="4624679" y="3205797"/>
              <a:ext cx="431800" cy="135255"/>
            </a:xfrm>
            <a:custGeom>
              <a:avLst/>
              <a:gdLst/>
              <a:ahLst/>
              <a:cxnLst/>
              <a:rect l="l" t="t" r="r" b="b"/>
              <a:pathLst>
                <a:path w="431800" h="135254">
                  <a:moveTo>
                    <a:pt x="431342" y="134988"/>
                  </a:moveTo>
                  <a:lnTo>
                    <a:pt x="0" y="134988"/>
                  </a:lnTo>
                  <a:lnTo>
                    <a:pt x="0" y="0"/>
                  </a:lnTo>
                  <a:lnTo>
                    <a:pt x="431342" y="0"/>
                  </a:lnTo>
                  <a:lnTo>
                    <a:pt x="431344" y="33750"/>
                  </a:lnTo>
                  <a:lnTo>
                    <a:pt x="431347" y="67503"/>
                  </a:lnTo>
                  <a:lnTo>
                    <a:pt x="431348" y="101251"/>
                  </a:lnTo>
                  <a:lnTo>
                    <a:pt x="431342" y="1349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286" name="object 4286"/>
          <p:cNvGrpSpPr/>
          <p:nvPr/>
        </p:nvGrpSpPr>
        <p:grpSpPr>
          <a:xfrm>
            <a:off x="4684077" y="5483809"/>
            <a:ext cx="442595" cy="146050"/>
            <a:chOff x="4684077" y="5483809"/>
            <a:chExt cx="442595" cy="146050"/>
          </a:xfrm>
        </p:grpSpPr>
        <p:sp>
          <p:nvSpPr>
            <p:cNvPr id="4287" name="object 4287"/>
            <p:cNvSpPr/>
            <p:nvPr/>
          </p:nvSpPr>
          <p:spPr>
            <a:xfrm>
              <a:off x="4689475" y="562366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8" name="object 4288"/>
            <p:cNvSpPr/>
            <p:nvPr/>
          </p:nvSpPr>
          <p:spPr>
            <a:xfrm>
              <a:off x="4689475" y="562314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9" name="object 4289"/>
            <p:cNvSpPr/>
            <p:nvPr/>
          </p:nvSpPr>
          <p:spPr>
            <a:xfrm>
              <a:off x="4689475" y="562260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0" name="object 4290"/>
            <p:cNvSpPr/>
            <p:nvPr/>
          </p:nvSpPr>
          <p:spPr>
            <a:xfrm>
              <a:off x="4689475" y="562208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1" name="object 4291"/>
            <p:cNvSpPr/>
            <p:nvPr/>
          </p:nvSpPr>
          <p:spPr>
            <a:xfrm>
              <a:off x="4689475" y="562155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2" name="object 4292"/>
            <p:cNvSpPr/>
            <p:nvPr/>
          </p:nvSpPr>
          <p:spPr>
            <a:xfrm>
              <a:off x="4689475" y="562103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3" name="object 4293"/>
            <p:cNvSpPr/>
            <p:nvPr/>
          </p:nvSpPr>
          <p:spPr>
            <a:xfrm>
              <a:off x="4689475" y="562049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4" name="object 4294"/>
            <p:cNvSpPr/>
            <p:nvPr/>
          </p:nvSpPr>
          <p:spPr>
            <a:xfrm>
              <a:off x="4689475" y="561996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5" name="object 4295"/>
            <p:cNvSpPr/>
            <p:nvPr/>
          </p:nvSpPr>
          <p:spPr>
            <a:xfrm>
              <a:off x="4689475" y="561944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6" name="object 4296"/>
            <p:cNvSpPr/>
            <p:nvPr/>
          </p:nvSpPr>
          <p:spPr>
            <a:xfrm>
              <a:off x="4689475" y="561891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7" name="object 4297"/>
            <p:cNvSpPr/>
            <p:nvPr/>
          </p:nvSpPr>
          <p:spPr>
            <a:xfrm>
              <a:off x="4689475" y="561839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8" name="object 4298"/>
            <p:cNvSpPr/>
            <p:nvPr/>
          </p:nvSpPr>
          <p:spPr>
            <a:xfrm>
              <a:off x="4689475" y="561785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9" name="object 4299"/>
            <p:cNvSpPr/>
            <p:nvPr/>
          </p:nvSpPr>
          <p:spPr>
            <a:xfrm>
              <a:off x="4689475" y="561733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0" name="object 4300"/>
            <p:cNvSpPr/>
            <p:nvPr/>
          </p:nvSpPr>
          <p:spPr>
            <a:xfrm>
              <a:off x="4689475" y="561680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1" name="object 4301"/>
            <p:cNvSpPr/>
            <p:nvPr/>
          </p:nvSpPr>
          <p:spPr>
            <a:xfrm>
              <a:off x="4689475" y="561628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2" name="object 4302"/>
            <p:cNvSpPr/>
            <p:nvPr/>
          </p:nvSpPr>
          <p:spPr>
            <a:xfrm>
              <a:off x="4689475" y="561574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3" name="object 4303"/>
            <p:cNvSpPr/>
            <p:nvPr/>
          </p:nvSpPr>
          <p:spPr>
            <a:xfrm>
              <a:off x="4689475" y="561522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4" name="object 4304"/>
            <p:cNvSpPr/>
            <p:nvPr/>
          </p:nvSpPr>
          <p:spPr>
            <a:xfrm>
              <a:off x="4689475" y="561469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5" name="object 4305"/>
            <p:cNvSpPr/>
            <p:nvPr/>
          </p:nvSpPr>
          <p:spPr>
            <a:xfrm>
              <a:off x="4689475" y="561417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6" name="object 4306"/>
            <p:cNvSpPr/>
            <p:nvPr/>
          </p:nvSpPr>
          <p:spPr>
            <a:xfrm>
              <a:off x="4689475" y="561364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7" name="object 4307"/>
            <p:cNvSpPr/>
            <p:nvPr/>
          </p:nvSpPr>
          <p:spPr>
            <a:xfrm>
              <a:off x="4689475" y="561312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8" name="object 4308"/>
            <p:cNvSpPr/>
            <p:nvPr/>
          </p:nvSpPr>
          <p:spPr>
            <a:xfrm>
              <a:off x="4689475" y="561258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9" name="object 4309"/>
            <p:cNvSpPr/>
            <p:nvPr/>
          </p:nvSpPr>
          <p:spPr>
            <a:xfrm>
              <a:off x="4689475" y="561206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0" name="object 4310"/>
            <p:cNvSpPr/>
            <p:nvPr/>
          </p:nvSpPr>
          <p:spPr>
            <a:xfrm>
              <a:off x="4689475" y="561153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1" name="object 4311"/>
            <p:cNvSpPr/>
            <p:nvPr/>
          </p:nvSpPr>
          <p:spPr>
            <a:xfrm>
              <a:off x="4689475" y="561101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2" name="object 4312"/>
            <p:cNvSpPr/>
            <p:nvPr/>
          </p:nvSpPr>
          <p:spPr>
            <a:xfrm>
              <a:off x="4689475" y="561047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3" name="object 4313"/>
            <p:cNvSpPr/>
            <p:nvPr/>
          </p:nvSpPr>
          <p:spPr>
            <a:xfrm>
              <a:off x="4689475" y="560995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4" name="object 4314"/>
            <p:cNvSpPr/>
            <p:nvPr/>
          </p:nvSpPr>
          <p:spPr>
            <a:xfrm>
              <a:off x="4689475" y="560942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5" name="object 4315"/>
            <p:cNvSpPr/>
            <p:nvPr/>
          </p:nvSpPr>
          <p:spPr>
            <a:xfrm>
              <a:off x="4689475" y="5608370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6" name="object 4316"/>
            <p:cNvSpPr/>
            <p:nvPr/>
          </p:nvSpPr>
          <p:spPr>
            <a:xfrm>
              <a:off x="4689475" y="560784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7" name="object 4317"/>
            <p:cNvSpPr/>
            <p:nvPr/>
          </p:nvSpPr>
          <p:spPr>
            <a:xfrm>
              <a:off x="4689475" y="560731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8" name="object 4318"/>
            <p:cNvSpPr/>
            <p:nvPr/>
          </p:nvSpPr>
          <p:spPr>
            <a:xfrm>
              <a:off x="4689475" y="560679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9" name="object 4319"/>
            <p:cNvSpPr/>
            <p:nvPr/>
          </p:nvSpPr>
          <p:spPr>
            <a:xfrm>
              <a:off x="4689475" y="560626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0" name="object 4320"/>
            <p:cNvSpPr/>
            <p:nvPr/>
          </p:nvSpPr>
          <p:spPr>
            <a:xfrm>
              <a:off x="4689475" y="560574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1" name="object 4321"/>
            <p:cNvSpPr/>
            <p:nvPr/>
          </p:nvSpPr>
          <p:spPr>
            <a:xfrm>
              <a:off x="4689475" y="560520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2" name="object 4322"/>
            <p:cNvSpPr/>
            <p:nvPr/>
          </p:nvSpPr>
          <p:spPr>
            <a:xfrm>
              <a:off x="4689475" y="560468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3" name="object 4323"/>
            <p:cNvSpPr/>
            <p:nvPr/>
          </p:nvSpPr>
          <p:spPr>
            <a:xfrm>
              <a:off x="4689475" y="560415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4" name="object 4324"/>
            <p:cNvSpPr/>
            <p:nvPr/>
          </p:nvSpPr>
          <p:spPr>
            <a:xfrm>
              <a:off x="4689475" y="560363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5" name="object 4325"/>
            <p:cNvSpPr/>
            <p:nvPr/>
          </p:nvSpPr>
          <p:spPr>
            <a:xfrm>
              <a:off x="4689475" y="560310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6" name="object 4326"/>
            <p:cNvSpPr/>
            <p:nvPr/>
          </p:nvSpPr>
          <p:spPr>
            <a:xfrm>
              <a:off x="4689475" y="560257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7" name="object 4327"/>
            <p:cNvSpPr/>
            <p:nvPr/>
          </p:nvSpPr>
          <p:spPr>
            <a:xfrm>
              <a:off x="4689475" y="560204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8" name="object 4328"/>
            <p:cNvSpPr/>
            <p:nvPr/>
          </p:nvSpPr>
          <p:spPr>
            <a:xfrm>
              <a:off x="4689475" y="560152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9" name="object 4329"/>
            <p:cNvSpPr/>
            <p:nvPr/>
          </p:nvSpPr>
          <p:spPr>
            <a:xfrm>
              <a:off x="4689475" y="560099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0" name="object 4330"/>
            <p:cNvSpPr/>
            <p:nvPr/>
          </p:nvSpPr>
          <p:spPr>
            <a:xfrm>
              <a:off x="4689475" y="560045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1" name="object 4331"/>
            <p:cNvSpPr/>
            <p:nvPr/>
          </p:nvSpPr>
          <p:spPr>
            <a:xfrm>
              <a:off x="4689475" y="559993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2" name="object 4332"/>
            <p:cNvSpPr/>
            <p:nvPr/>
          </p:nvSpPr>
          <p:spPr>
            <a:xfrm>
              <a:off x="4689475" y="559940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3" name="object 4333"/>
            <p:cNvSpPr/>
            <p:nvPr/>
          </p:nvSpPr>
          <p:spPr>
            <a:xfrm>
              <a:off x="4689475" y="559888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4" name="object 4334"/>
            <p:cNvSpPr/>
            <p:nvPr/>
          </p:nvSpPr>
          <p:spPr>
            <a:xfrm>
              <a:off x="4689475" y="5597829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5" name="object 4335"/>
            <p:cNvSpPr/>
            <p:nvPr/>
          </p:nvSpPr>
          <p:spPr>
            <a:xfrm>
              <a:off x="4689475" y="559729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6" name="object 4336"/>
            <p:cNvSpPr/>
            <p:nvPr/>
          </p:nvSpPr>
          <p:spPr>
            <a:xfrm>
              <a:off x="4689475" y="559677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7" name="object 4337"/>
            <p:cNvSpPr/>
            <p:nvPr/>
          </p:nvSpPr>
          <p:spPr>
            <a:xfrm>
              <a:off x="4689475" y="5595721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8" name="object 4338"/>
            <p:cNvSpPr/>
            <p:nvPr/>
          </p:nvSpPr>
          <p:spPr>
            <a:xfrm>
              <a:off x="4689475" y="559518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9" name="object 4339"/>
            <p:cNvSpPr/>
            <p:nvPr/>
          </p:nvSpPr>
          <p:spPr>
            <a:xfrm>
              <a:off x="4689475" y="559466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0" name="object 4340"/>
            <p:cNvSpPr/>
            <p:nvPr/>
          </p:nvSpPr>
          <p:spPr>
            <a:xfrm>
              <a:off x="4689475" y="5593613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1" name="object 4341"/>
            <p:cNvSpPr/>
            <p:nvPr/>
          </p:nvSpPr>
          <p:spPr>
            <a:xfrm>
              <a:off x="4689475" y="559307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2" name="object 4342"/>
            <p:cNvSpPr/>
            <p:nvPr/>
          </p:nvSpPr>
          <p:spPr>
            <a:xfrm>
              <a:off x="4689475" y="559255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3" name="object 4343"/>
            <p:cNvSpPr/>
            <p:nvPr/>
          </p:nvSpPr>
          <p:spPr>
            <a:xfrm>
              <a:off x="4689475" y="559202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4" name="object 4344"/>
            <p:cNvSpPr/>
            <p:nvPr/>
          </p:nvSpPr>
          <p:spPr>
            <a:xfrm>
              <a:off x="4689475" y="559150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5" name="object 4345"/>
            <p:cNvSpPr/>
            <p:nvPr/>
          </p:nvSpPr>
          <p:spPr>
            <a:xfrm>
              <a:off x="4689475" y="559097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6" name="object 4346"/>
            <p:cNvSpPr/>
            <p:nvPr/>
          </p:nvSpPr>
          <p:spPr>
            <a:xfrm>
              <a:off x="4689475" y="559045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7" name="object 4347"/>
            <p:cNvSpPr/>
            <p:nvPr/>
          </p:nvSpPr>
          <p:spPr>
            <a:xfrm>
              <a:off x="4689475" y="558991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8" name="object 4348"/>
            <p:cNvSpPr/>
            <p:nvPr/>
          </p:nvSpPr>
          <p:spPr>
            <a:xfrm>
              <a:off x="4689475" y="558939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9" name="object 4349"/>
            <p:cNvSpPr/>
            <p:nvPr/>
          </p:nvSpPr>
          <p:spPr>
            <a:xfrm>
              <a:off x="4689475" y="5588342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0" name="object 4350"/>
            <p:cNvSpPr/>
            <p:nvPr/>
          </p:nvSpPr>
          <p:spPr>
            <a:xfrm>
              <a:off x="4689475" y="558780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1" name="object 4351"/>
            <p:cNvSpPr/>
            <p:nvPr/>
          </p:nvSpPr>
          <p:spPr>
            <a:xfrm>
              <a:off x="4689475" y="5586755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2" name="object 4352"/>
            <p:cNvSpPr/>
            <p:nvPr/>
          </p:nvSpPr>
          <p:spPr>
            <a:xfrm>
              <a:off x="4689475" y="558623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3" name="object 4353"/>
            <p:cNvSpPr/>
            <p:nvPr/>
          </p:nvSpPr>
          <p:spPr>
            <a:xfrm>
              <a:off x="4689475" y="5585180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4" name="object 4354"/>
            <p:cNvSpPr/>
            <p:nvPr/>
          </p:nvSpPr>
          <p:spPr>
            <a:xfrm>
              <a:off x="4689475" y="558464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5" name="object 4355"/>
            <p:cNvSpPr/>
            <p:nvPr/>
          </p:nvSpPr>
          <p:spPr>
            <a:xfrm>
              <a:off x="4689475" y="5583592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6" name="object 4356"/>
            <p:cNvSpPr/>
            <p:nvPr/>
          </p:nvSpPr>
          <p:spPr>
            <a:xfrm>
              <a:off x="4689475" y="558307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7" name="object 4357"/>
            <p:cNvSpPr/>
            <p:nvPr/>
          </p:nvSpPr>
          <p:spPr>
            <a:xfrm>
              <a:off x="4689475" y="558253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8" name="object 4358"/>
            <p:cNvSpPr/>
            <p:nvPr/>
          </p:nvSpPr>
          <p:spPr>
            <a:xfrm>
              <a:off x="4689475" y="558201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9" name="object 4359"/>
            <p:cNvSpPr/>
            <p:nvPr/>
          </p:nvSpPr>
          <p:spPr>
            <a:xfrm>
              <a:off x="4689475" y="558148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0" name="object 4360"/>
            <p:cNvSpPr/>
            <p:nvPr/>
          </p:nvSpPr>
          <p:spPr>
            <a:xfrm>
              <a:off x="4689475" y="558095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1" name="object 4361"/>
            <p:cNvSpPr/>
            <p:nvPr/>
          </p:nvSpPr>
          <p:spPr>
            <a:xfrm>
              <a:off x="4689475" y="558043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2" name="object 4362"/>
            <p:cNvSpPr/>
            <p:nvPr/>
          </p:nvSpPr>
          <p:spPr>
            <a:xfrm>
              <a:off x="4689475" y="557989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3" name="object 4363"/>
            <p:cNvSpPr/>
            <p:nvPr/>
          </p:nvSpPr>
          <p:spPr>
            <a:xfrm>
              <a:off x="4689475" y="557937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4" name="object 4364"/>
            <p:cNvSpPr/>
            <p:nvPr/>
          </p:nvSpPr>
          <p:spPr>
            <a:xfrm>
              <a:off x="4689475" y="5578322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5" name="object 4365"/>
            <p:cNvSpPr/>
            <p:nvPr/>
          </p:nvSpPr>
          <p:spPr>
            <a:xfrm>
              <a:off x="4689475" y="5577268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6" name="object 4366"/>
            <p:cNvSpPr/>
            <p:nvPr/>
          </p:nvSpPr>
          <p:spPr>
            <a:xfrm>
              <a:off x="4689475" y="557673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7" name="object 4367"/>
            <p:cNvSpPr/>
            <p:nvPr/>
          </p:nvSpPr>
          <p:spPr>
            <a:xfrm>
              <a:off x="4689475" y="557621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8" name="object 4368"/>
            <p:cNvSpPr/>
            <p:nvPr/>
          </p:nvSpPr>
          <p:spPr>
            <a:xfrm>
              <a:off x="4689475" y="557568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9" name="object 4369"/>
            <p:cNvSpPr/>
            <p:nvPr/>
          </p:nvSpPr>
          <p:spPr>
            <a:xfrm>
              <a:off x="4689475" y="557516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0" name="object 4370"/>
            <p:cNvSpPr/>
            <p:nvPr/>
          </p:nvSpPr>
          <p:spPr>
            <a:xfrm>
              <a:off x="4689475" y="557462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1" name="object 4371"/>
            <p:cNvSpPr/>
            <p:nvPr/>
          </p:nvSpPr>
          <p:spPr>
            <a:xfrm>
              <a:off x="4689475" y="557410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2" name="object 4372"/>
            <p:cNvSpPr/>
            <p:nvPr/>
          </p:nvSpPr>
          <p:spPr>
            <a:xfrm>
              <a:off x="4689475" y="5573051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3" name="object 4373"/>
            <p:cNvSpPr/>
            <p:nvPr/>
          </p:nvSpPr>
          <p:spPr>
            <a:xfrm>
              <a:off x="4689475" y="557251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4" name="object 4374"/>
            <p:cNvSpPr/>
            <p:nvPr/>
          </p:nvSpPr>
          <p:spPr>
            <a:xfrm>
              <a:off x="4689475" y="557199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5" name="object 4375"/>
            <p:cNvSpPr/>
            <p:nvPr/>
          </p:nvSpPr>
          <p:spPr>
            <a:xfrm>
              <a:off x="4689475" y="557146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6" name="object 4376"/>
            <p:cNvSpPr/>
            <p:nvPr/>
          </p:nvSpPr>
          <p:spPr>
            <a:xfrm>
              <a:off x="4689475" y="557094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7" name="object 4377"/>
            <p:cNvSpPr/>
            <p:nvPr/>
          </p:nvSpPr>
          <p:spPr>
            <a:xfrm>
              <a:off x="4689475" y="5569889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8" name="object 4378"/>
            <p:cNvSpPr/>
            <p:nvPr/>
          </p:nvSpPr>
          <p:spPr>
            <a:xfrm>
              <a:off x="4689475" y="556935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9" name="object 4379"/>
            <p:cNvSpPr/>
            <p:nvPr/>
          </p:nvSpPr>
          <p:spPr>
            <a:xfrm>
              <a:off x="4689475" y="556883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0" name="object 4380"/>
            <p:cNvSpPr/>
            <p:nvPr/>
          </p:nvSpPr>
          <p:spPr>
            <a:xfrm>
              <a:off x="4689475" y="556830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1" name="object 4381"/>
            <p:cNvSpPr/>
            <p:nvPr/>
          </p:nvSpPr>
          <p:spPr>
            <a:xfrm>
              <a:off x="4689475" y="556778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2" name="object 4382"/>
            <p:cNvSpPr/>
            <p:nvPr/>
          </p:nvSpPr>
          <p:spPr>
            <a:xfrm>
              <a:off x="4689475" y="5566727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3" name="object 4383"/>
            <p:cNvSpPr/>
            <p:nvPr/>
          </p:nvSpPr>
          <p:spPr>
            <a:xfrm>
              <a:off x="4689475" y="556619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4" name="object 4384"/>
            <p:cNvSpPr/>
            <p:nvPr/>
          </p:nvSpPr>
          <p:spPr>
            <a:xfrm>
              <a:off x="4689475" y="556567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5" name="object 4385"/>
            <p:cNvSpPr/>
            <p:nvPr/>
          </p:nvSpPr>
          <p:spPr>
            <a:xfrm>
              <a:off x="4689475" y="556513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6" name="object 4386"/>
            <p:cNvSpPr/>
            <p:nvPr/>
          </p:nvSpPr>
          <p:spPr>
            <a:xfrm>
              <a:off x="4689475" y="5564085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7" name="object 4387"/>
            <p:cNvSpPr/>
            <p:nvPr/>
          </p:nvSpPr>
          <p:spPr>
            <a:xfrm>
              <a:off x="4689475" y="556356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8" name="object 4388"/>
            <p:cNvSpPr/>
            <p:nvPr/>
          </p:nvSpPr>
          <p:spPr>
            <a:xfrm>
              <a:off x="4689475" y="556303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9" name="object 4389"/>
            <p:cNvSpPr/>
            <p:nvPr/>
          </p:nvSpPr>
          <p:spPr>
            <a:xfrm>
              <a:off x="4689475" y="556251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0" name="object 4390"/>
            <p:cNvSpPr/>
            <p:nvPr/>
          </p:nvSpPr>
          <p:spPr>
            <a:xfrm>
              <a:off x="4689475" y="5561444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1" name="object 4391"/>
            <p:cNvSpPr/>
            <p:nvPr/>
          </p:nvSpPr>
          <p:spPr>
            <a:xfrm>
              <a:off x="4689475" y="556092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2" name="object 4392"/>
            <p:cNvSpPr/>
            <p:nvPr/>
          </p:nvSpPr>
          <p:spPr>
            <a:xfrm>
              <a:off x="4689475" y="556039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3" name="object 4393"/>
            <p:cNvSpPr/>
            <p:nvPr/>
          </p:nvSpPr>
          <p:spPr>
            <a:xfrm>
              <a:off x="4689475" y="5559335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4" name="object 4394"/>
            <p:cNvSpPr/>
            <p:nvPr/>
          </p:nvSpPr>
          <p:spPr>
            <a:xfrm>
              <a:off x="4689475" y="5558281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5" name="object 4395"/>
            <p:cNvSpPr/>
            <p:nvPr/>
          </p:nvSpPr>
          <p:spPr>
            <a:xfrm>
              <a:off x="4689475" y="5557227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6" name="object 4396"/>
            <p:cNvSpPr/>
            <p:nvPr/>
          </p:nvSpPr>
          <p:spPr>
            <a:xfrm>
              <a:off x="4689475" y="5556160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546"/>
                  </a:moveTo>
                  <a:lnTo>
                    <a:pt x="0" y="546"/>
                  </a:lnTo>
                  <a:lnTo>
                    <a:pt x="0" y="1079"/>
                  </a:lnTo>
                  <a:lnTo>
                    <a:pt x="431355" y="1079"/>
                  </a:lnTo>
                  <a:lnTo>
                    <a:pt x="431355" y="546"/>
                  </a:lnTo>
                  <a:close/>
                </a:path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7" name="object 4397"/>
            <p:cNvSpPr/>
            <p:nvPr/>
          </p:nvSpPr>
          <p:spPr>
            <a:xfrm>
              <a:off x="4689475" y="5555106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8" name="object 4398"/>
            <p:cNvSpPr/>
            <p:nvPr/>
          </p:nvSpPr>
          <p:spPr>
            <a:xfrm>
              <a:off x="4689475" y="5554052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9" name="object 4399"/>
            <p:cNvSpPr/>
            <p:nvPr/>
          </p:nvSpPr>
          <p:spPr>
            <a:xfrm>
              <a:off x="4689475" y="5552998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0" name="object 4400"/>
            <p:cNvSpPr/>
            <p:nvPr/>
          </p:nvSpPr>
          <p:spPr>
            <a:xfrm>
              <a:off x="4689475" y="555247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1" name="object 4401"/>
            <p:cNvSpPr/>
            <p:nvPr/>
          </p:nvSpPr>
          <p:spPr>
            <a:xfrm>
              <a:off x="4689475" y="555194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2" name="object 4402"/>
            <p:cNvSpPr/>
            <p:nvPr/>
          </p:nvSpPr>
          <p:spPr>
            <a:xfrm>
              <a:off x="4689475" y="5550890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3" name="object 4403"/>
            <p:cNvSpPr/>
            <p:nvPr/>
          </p:nvSpPr>
          <p:spPr>
            <a:xfrm>
              <a:off x="4689475" y="555036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4" name="object 4404"/>
            <p:cNvSpPr/>
            <p:nvPr/>
          </p:nvSpPr>
          <p:spPr>
            <a:xfrm>
              <a:off x="4689475" y="554983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5" name="object 4405"/>
            <p:cNvSpPr/>
            <p:nvPr/>
          </p:nvSpPr>
          <p:spPr>
            <a:xfrm>
              <a:off x="4689475" y="554931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6" name="object 4406"/>
            <p:cNvSpPr/>
            <p:nvPr/>
          </p:nvSpPr>
          <p:spPr>
            <a:xfrm>
              <a:off x="4689475" y="5548261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7" name="object 4407"/>
            <p:cNvSpPr/>
            <p:nvPr/>
          </p:nvSpPr>
          <p:spPr>
            <a:xfrm>
              <a:off x="4689475" y="554772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8" name="object 4408"/>
            <p:cNvSpPr/>
            <p:nvPr/>
          </p:nvSpPr>
          <p:spPr>
            <a:xfrm>
              <a:off x="4689475" y="554720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9" name="object 4409"/>
            <p:cNvSpPr/>
            <p:nvPr/>
          </p:nvSpPr>
          <p:spPr>
            <a:xfrm>
              <a:off x="4689475" y="554667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0" name="object 4410"/>
            <p:cNvSpPr/>
            <p:nvPr/>
          </p:nvSpPr>
          <p:spPr>
            <a:xfrm>
              <a:off x="4689475" y="5545619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1" name="object 4411"/>
            <p:cNvSpPr/>
            <p:nvPr/>
          </p:nvSpPr>
          <p:spPr>
            <a:xfrm>
              <a:off x="4689475" y="554509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2" name="object 4412"/>
            <p:cNvSpPr/>
            <p:nvPr/>
          </p:nvSpPr>
          <p:spPr>
            <a:xfrm>
              <a:off x="4689475" y="554456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3" name="object 4413"/>
            <p:cNvSpPr/>
            <p:nvPr/>
          </p:nvSpPr>
          <p:spPr>
            <a:xfrm>
              <a:off x="4689475" y="554404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4" name="object 4414"/>
            <p:cNvSpPr/>
            <p:nvPr/>
          </p:nvSpPr>
          <p:spPr>
            <a:xfrm>
              <a:off x="4689475" y="554351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5" name="object 4415"/>
            <p:cNvSpPr/>
            <p:nvPr/>
          </p:nvSpPr>
          <p:spPr>
            <a:xfrm>
              <a:off x="4689475" y="5542457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6" name="object 4416"/>
            <p:cNvSpPr/>
            <p:nvPr/>
          </p:nvSpPr>
          <p:spPr>
            <a:xfrm>
              <a:off x="4689475" y="554193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7" name="object 4417"/>
            <p:cNvSpPr/>
            <p:nvPr/>
          </p:nvSpPr>
          <p:spPr>
            <a:xfrm>
              <a:off x="4689475" y="554140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8" name="object 4418"/>
            <p:cNvSpPr/>
            <p:nvPr/>
          </p:nvSpPr>
          <p:spPr>
            <a:xfrm>
              <a:off x="4689475" y="554088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9" name="object 4419"/>
            <p:cNvSpPr/>
            <p:nvPr/>
          </p:nvSpPr>
          <p:spPr>
            <a:xfrm>
              <a:off x="4689475" y="554034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0" name="object 4420"/>
            <p:cNvSpPr/>
            <p:nvPr/>
          </p:nvSpPr>
          <p:spPr>
            <a:xfrm>
              <a:off x="4689475" y="5539295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1" name="object 4421"/>
            <p:cNvSpPr/>
            <p:nvPr/>
          </p:nvSpPr>
          <p:spPr>
            <a:xfrm>
              <a:off x="4689475" y="553876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2" name="object 4422"/>
            <p:cNvSpPr/>
            <p:nvPr/>
          </p:nvSpPr>
          <p:spPr>
            <a:xfrm>
              <a:off x="4689475" y="553824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3" name="object 4423"/>
            <p:cNvSpPr/>
            <p:nvPr/>
          </p:nvSpPr>
          <p:spPr>
            <a:xfrm>
              <a:off x="4689475" y="553770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4" name="object 4424"/>
            <p:cNvSpPr/>
            <p:nvPr/>
          </p:nvSpPr>
          <p:spPr>
            <a:xfrm>
              <a:off x="4689475" y="553718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5" name="object 4425"/>
            <p:cNvSpPr/>
            <p:nvPr/>
          </p:nvSpPr>
          <p:spPr>
            <a:xfrm>
              <a:off x="4689475" y="553665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6" name="object 4426"/>
            <p:cNvSpPr/>
            <p:nvPr/>
          </p:nvSpPr>
          <p:spPr>
            <a:xfrm>
              <a:off x="4689475" y="553613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7" name="object 4427"/>
            <p:cNvSpPr/>
            <p:nvPr/>
          </p:nvSpPr>
          <p:spPr>
            <a:xfrm>
              <a:off x="4689475" y="5535078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8" name="object 4428"/>
            <p:cNvSpPr/>
            <p:nvPr/>
          </p:nvSpPr>
          <p:spPr>
            <a:xfrm>
              <a:off x="4689475" y="5534024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9" name="object 4429"/>
            <p:cNvSpPr/>
            <p:nvPr/>
          </p:nvSpPr>
          <p:spPr>
            <a:xfrm>
              <a:off x="4689475" y="553349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0" name="object 4430"/>
            <p:cNvSpPr/>
            <p:nvPr/>
          </p:nvSpPr>
          <p:spPr>
            <a:xfrm>
              <a:off x="4689475" y="553297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1" name="object 4431"/>
            <p:cNvSpPr/>
            <p:nvPr/>
          </p:nvSpPr>
          <p:spPr>
            <a:xfrm>
              <a:off x="4689475" y="553243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2" name="object 4432"/>
            <p:cNvSpPr/>
            <p:nvPr/>
          </p:nvSpPr>
          <p:spPr>
            <a:xfrm>
              <a:off x="4689475" y="553191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3" name="object 4433"/>
            <p:cNvSpPr/>
            <p:nvPr/>
          </p:nvSpPr>
          <p:spPr>
            <a:xfrm>
              <a:off x="4689475" y="553138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4" name="object 4434"/>
            <p:cNvSpPr/>
            <p:nvPr/>
          </p:nvSpPr>
          <p:spPr>
            <a:xfrm>
              <a:off x="4689475" y="553086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5" name="object 4435"/>
            <p:cNvSpPr/>
            <p:nvPr/>
          </p:nvSpPr>
          <p:spPr>
            <a:xfrm>
              <a:off x="4689475" y="553032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6" name="object 4436"/>
            <p:cNvSpPr/>
            <p:nvPr/>
          </p:nvSpPr>
          <p:spPr>
            <a:xfrm>
              <a:off x="4689475" y="552980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7" name="object 4437"/>
            <p:cNvSpPr/>
            <p:nvPr/>
          </p:nvSpPr>
          <p:spPr>
            <a:xfrm>
              <a:off x="4689475" y="5528754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8" name="object 4438"/>
            <p:cNvSpPr/>
            <p:nvPr/>
          </p:nvSpPr>
          <p:spPr>
            <a:xfrm>
              <a:off x="4689475" y="552822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9" name="object 4439"/>
            <p:cNvSpPr/>
            <p:nvPr/>
          </p:nvSpPr>
          <p:spPr>
            <a:xfrm>
              <a:off x="4689475" y="5527166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0" name="object 4440"/>
            <p:cNvSpPr/>
            <p:nvPr/>
          </p:nvSpPr>
          <p:spPr>
            <a:xfrm>
              <a:off x="4689475" y="552664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1" name="object 4441"/>
            <p:cNvSpPr/>
            <p:nvPr/>
          </p:nvSpPr>
          <p:spPr>
            <a:xfrm>
              <a:off x="4689475" y="5525591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2" name="object 4442"/>
            <p:cNvSpPr/>
            <p:nvPr/>
          </p:nvSpPr>
          <p:spPr>
            <a:xfrm>
              <a:off x="4689475" y="552505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3" name="object 4443"/>
            <p:cNvSpPr/>
            <p:nvPr/>
          </p:nvSpPr>
          <p:spPr>
            <a:xfrm>
              <a:off x="4689475" y="5524004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431355" y="1066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4" name="object 4444"/>
            <p:cNvSpPr/>
            <p:nvPr/>
          </p:nvSpPr>
          <p:spPr>
            <a:xfrm>
              <a:off x="4689475" y="552348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5" name="object 4445"/>
            <p:cNvSpPr/>
            <p:nvPr/>
          </p:nvSpPr>
          <p:spPr>
            <a:xfrm>
              <a:off x="4689475" y="552295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6" name="object 4446"/>
            <p:cNvSpPr/>
            <p:nvPr/>
          </p:nvSpPr>
          <p:spPr>
            <a:xfrm>
              <a:off x="4689475" y="552242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7" name="object 4447"/>
            <p:cNvSpPr/>
            <p:nvPr/>
          </p:nvSpPr>
          <p:spPr>
            <a:xfrm>
              <a:off x="4689475" y="552189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8" name="object 4448"/>
            <p:cNvSpPr/>
            <p:nvPr/>
          </p:nvSpPr>
          <p:spPr>
            <a:xfrm>
              <a:off x="4689475" y="552137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9" name="object 4449"/>
            <p:cNvSpPr/>
            <p:nvPr/>
          </p:nvSpPr>
          <p:spPr>
            <a:xfrm>
              <a:off x="4689475" y="552084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0" name="object 4450"/>
            <p:cNvSpPr/>
            <p:nvPr/>
          </p:nvSpPr>
          <p:spPr>
            <a:xfrm>
              <a:off x="4689475" y="552030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1" name="object 4451"/>
            <p:cNvSpPr/>
            <p:nvPr/>
          </p:nvSpPr>
          <p:spPr>
            <a:xfrm>
              <a:off x="4689475" y="551978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2" name="object 4452"/>
            <p:cNvSpPr/>
            <p:nvPr/>
          </p:nvSpPr>
          <p:spPr>
            <a:xfrm>
              <a:off x="4689475" y="5518733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3" name="object 4453"/>
            <p:cNvSpPr/>
            <p:nvPr/>
          </p:nvSpPr>
          <p:spPr>
            <a:xfrm>
              <a:off x="4689475" y="551820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4" name="object 4454"/>
            <p:cNvSpPr/>
            <p:nvPr/>
          </p:nvSpPr>
          <p:spPr>
            <a:xfrm>
              <a:off x="4689475" y="551767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5" name="object 4455"/>
            <p:cNvSpPr/>
            <p:nvPr/>
          </p:nvSpPr>
          <p:spPr>
            <a:xfrm>
              <a:off x="4689475" y="5516625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6" name="object 4456"/>
            <p:cNvSpPr/>
            <p:nvPr/>
          </p:nvSpPr>
          <p:spPr>
            <a:xfrm>
              <a:off x="4689475" y="551609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7" name="object 4457"/>
            <p:cNvSpPr/>
            <p:nvPr/>
          </p:nvSpPr>
          <p:spPr>
            <a:xfrm>
              <a:off x="4689475" y="551557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8" name="object 4458"/>
            <p:cNvSpPr/>
            <p:nvPr/>
          </p:nvSpPr>
          <p:spPr>
            <a:xfrm>
              <a:off x="4689475" y="5514517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9" name="object 4459"/>
            <p:cNvSpPr/>
            <p:nvPr/>
          </p:nvSpPr>
          <p:spPr>
            <a:xfrm>
              <a:off x="4689475" y="551398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0" name="object 4460"/>
            <p:cNvSpPr/>
            <p:nvPr/>
          </p:nvSpPr>
          <p:spPr>
            <a:xfrm>
              <a:off x="4689475" y="551346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1" name="object 4461"/>
            <p:cNvSpPr/>
            <p:nvPr/>
          </p:nvSpPr>
          <p:spPr>
            <a:xfrm>
              <a:off x="4689475" y="551293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2" name="object 4462"/>
            <p:cNvSpPr/>
            <p:nvPr/>
          </p:nvSpPr>
          <p:spPr>
            <a:xfrm>
              <a:off x="4689475" y="551240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3" name="object 4463"/>
            <p:cNvSpPr/>
            <p:nvPr/>
          </p:nvSpPr>
          <p:spPr>
            <a:xfrm>
              <a:off x="4689475" y="551187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4" name="object 4464"/>
            <p:cNvSpPr/>
            <p:nvPr/>
          </p:nvSpPr>
          <p:spPr>
            <a:xfrm>
              <a:off x="4689475" y="551135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5" name="object 4465"/>
            <p:cNvSpPr/>
            <p:nvPr/>
          </p:nvSpPr>
          <p:spPr>
            <a:xfrm>
              <a:off x="4689475" y="551082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6" name="object 4466"/>
            <p:cNvSpPr/>
            <p:nvPr/>
          </p:nvSpPr>
          <p:spPr>
            <a:xfrm>
              <a:off x="4689475" y="551030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7" name="object 4467"/>
            <p:cNvSpPr/>
            <p:nvPr/>
          </p:nvSpPr>
          <p:spPr>
            <a:xfrm>
              <a:off x="4689475" y="550976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8" name="object 4468"/>
            <p:cNvSpPr/>
            <p:nvPr/>
          </p:nvSpPr>
          <p:spPr>
            <a:xfrm>
              <a:off x="4689475" y="550924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9" name="object 4469"/>
            <p:cNvSpPr/>
            <p:nvPr/>
          </p:nvSpPr>
          <p:spPr>
            <a:xfrm>
              <a:off x="4689475" y="550871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0" name="object 4470"/>
            <p:cNvSpPr/>
            <p:nvPr/>
          </p:nvSpPr>
          <p:spPr>
            <a:xfrm>
              <a:off x="4689475" y="550819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1" name="object 4471"/>
            <p:cNvSpPr/>
            <p:nvPr/>
          </p:nvSpPr>
          <p:spPr>
            <a:xfrm>
              <a:off x="4689475" y="550765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2" name="object 4472"/>
            <p:cNvSpPr/>
            <p:nvPr/>
          </p:nvSpPr>
          <p:spPr>
            <a:xfrm>
              <a:off x="4689475" y="550713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3" name="object 4473"/>
            <p:cNvSpPr/>
            <p:nvPr/>
          </p:nvSpPr>
          <p:spPr>
            <a:xfrm>
              <a:off x="4689475" y="550660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4" name="object 4474"/>
            <p:cNvSpPr/>
            <p:nvPr/>
          </p:nvSpPr>
          <p:spPr>
            <a:xfrm>
              <a:off x="4689475" y="550608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5" name="object 4475"/>
            <p:cNvSpPr/>
            <p:nvPr/>
          </p:nvSpPr>
          <p:spPr>
            <a:xfrm>
              <a:off x="4689475" y="550555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6" name="object 4476"/>
            <p:cNvSpPr/>
            <p:nvPr/>
          </p:nvSpPr>
          <p:spPr>
            <a:xfrm>
              <a:off x="4689475" y="550503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7" name="object 4477"/>
            <p:cNvSpPr/>
            <p:nvPr/>
          </p:nvSpPr>
          <p:spPr>
            <a:xfrm>
              <a:off x="4689475" y="5503976"/>
              <a:ext cx="431800" cy="1270"/>
            </a:xfrm>
            <a:custGeom>
              <a:avLst/>
              <a:gdLst/>
              <a:ahLst/>
              <a:cxnLst/>
              <a:rect l="l" t="t" r="r" b="b"/>
              <a:pathLst>
                <a:path w="431800" h="1270">
                  <a:moveTo>
                    <a:pt x="431355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431355" y="1054"/>
                  </a:lnTo>
                  <a:lnTo>
                    <a:pt x="431355" y="533"/>
                  </a:lnTo>
                  <a:lnTo>
                    <a:pt x="43135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8" name="object 4478"/>
            <p:cNvSpPr/>
            <p:nvPr/>
          </p:nvSpPr>
          <p:spPr>
            <a:xfrm>
              <a:off x="4689475" y="550344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9" name="object 4479"/>
            <p:cNvSpPr/>
            <p:nvPr/>
          </p:nvSpPr>
          <p:spPr>
            <a:xfrm>
              <a:off x="4689475" y="550292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0" name="object 4480"/>
            <p:cNvSpPr/>
            <p:nvPr/>
          </p:nvSpPr>
          <p:spPr>
            <a:xfrm>
              <a:off x="4689475" y="550238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1" name="object 4481"/>
            <p:cNvSpPr/>
            <p:nvPr/>
          </p:nvSpPr>
          <p:spPr>
            <a:xfrm>
              <a:off x="4689475" y="550186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2" name="object 4482"/>
            <p:cNvSpPr/>
            <p:nvPr/>
          </p:nvSpPr>
          <p:spPr>
            <a:xfrm>
              <a:off x="4689475" y="550133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3" name="object 4483"/>
            <p:cNvSpPr/>
            <p:nvPr/>
          </p:nvSpPr>
          <p:spPr>
            <a:xfrm>
              <a:off x="4689475" y="550080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4" name="object 4484"/>
            <p:cNvSpPr/>
            <p:nvPr/>
          </p:nvSpPr>
          <p:spPr>
            <a:xfrm>
              <a:off x="4689475" y="550028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5" name="object 4485"/>
            <p:cNvSpPr/>
            <p:nvPr/>
          </p:nvSpPr>
          <p:spPr>
            <a:xfrm>
              <a:off x="4689475" y="549974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6" name="object 4486"/>
            <p:cNvSpPr/>
            <p:nvPr/>
          </p:nvSpPr>
          <p:spPr>
            <a:xfrm>
              <a:off x="4689475" y="549922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7" name="object 4487"/>
            <p:cNvSpPr/>
            <p:nvPr/>
          </p:nvSpPr>
          <p:spPr>
            <a:xfrm>
              <a:off x="4689475" y="5498693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8" name="object 4488"/>
            <p:cNvSpPr/>
            <p:nvPr/>
          </p:nvSpPr>
          <p:spPr>
            <a:xfrm>
              <a:off x="4689475" y="549817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9" name="object 4489"/>
            <p:cNvSpPr/>
            <p:nvPr/>
          </p:nvSpPr>
          <p:spPr>
            <a:xfrm>
              <a:off x="4689475" y="549763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0" name="object 4490"/>
            <p:cNvSpPr/>
            <p:nvPr/>
          </p:nvSpPr>
          <p:spPr>
            <a:xfrm>
              <a:off x="4689475" y="549711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1" name="object 4491"/>
            <p:cNvSpPr/>
            <p:nvPr/>
          </p:nvSpPr>
          <p:spPr>
            <a:xfrm>
              <a:off x="4689475" y="5496585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2" name="object 4492"/>
            <p:cNvSpPr/>
            <p:nvPr/>
          </p:nvSpPr>
          <p:spPr>
            <a:xfrm>
              <a:off x="4689475" y="549606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3" name="object 4493"/>
            <p:cNvSpPr/>
            <p:nvPr/>
          </p:nvSpPr>
          <p:spPr>
            <a:xfrm>
              <a:off x="4689475" y="5495531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4" name="object 4494"/>
            <p:cNvSpPr/>
            <p:nvPr/>
          </p:nvSpPr>
          <p:spPr>
            <a:xfrm>
              <a:off x="4689475" y="549501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5" name="object 4495"/>
            <p:cNvSpPr/>
            <p:nvPr/>
          </p:nvSpPr>
          <p:spPr>
            <a:xfrm>
              <a:off x="4689475" y="5494477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6" name="object 4496"/>
            <p:cNvSpPr/>
            <p:nvPr/>
          </p:nvSpPr>
          <p:spPr>
            <a:xfrm>
              <a:off x="4689475" y="549395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7" name="object 4497"/>
            <p:cNvSpPr/>
            <p:nvPr/>
          </p:nvSpPr>
          <p:spPr>
            <a:xfrm>
              <a:off x="4689475" y="549342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8" name="object 4498"/>
            <p:cNvSpPr/>
            <p:nvPr/>
          </p:nvSpPr>
          <p:spPr>
            <a:xfrm>
              <a:off x="4689475" y="5492902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9" name="object 4499"/>
            <p:cNvSpPr/>
            <p:nvPr/>
          </p:nvSpPr>
          <p:spPr>
            <a:xfrm>
              <a:off x="4689475" y="549236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0" name="object 4500"/>
            <p:cNvSpPr/>
            <p:nvPr/>
          </p:nvSpPr>
          <p:spPr>
            <a:xfrm>
              <a:off x="4689475" y="5491848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1" name="object 4501"/>
            <p:cNvSpPr/>
            <p:nvPr/>
          </p:nvSpPr>
          <p:spPr>
            <a:xfrm>
              <a:off x="4689475" y="549131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2" name="object 4502"/>
            <p:cNvSpPr/>
            <p:nvPr/>
          </p:nvSpPr>
          <p:spPr>
            <a:xfrm>
              <a:off x="4689475" y="5490794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3" name="object 4503"/>
            <p:cNvSpPr/>
            <p:nvPr/>
          </p:nvSpPr>
          <p:spPr>
            <a:xfrm>
              <a:off x="4689475" y="5490260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4" name="object 4504"/>
            <p:cNvSpPr/>
            <p:nvPr/>
          </p:nvSpPr>
          <p:spPr>
            <a:xfrm>
              <a:off x="4689475" y="5489739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0" y="0"/>
                  </a:moveTo>
                  <a:lnTo>
                    <a:pt x="0" y="533"/>
                  </a:lnTo>
                  <a:lnTo>
                    <a:pt x="431355" y="533"/>
                  </a:lnTo>
                  <a:lnTo>
                    <a:pt x="431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5" name="object 4505"/>
            <p:cNvSpPr/>
            <p:nvPr/>
          </p:nvSpPr>
          <p:spPr>
            <a:xfrm>
              <a:off x="4689475" y="5489206"/>
              <a:ext cx="431800" cy="635"/>
            </a:xfrm>
            <a:custGeom>
              <a:avLst/>
              <a:gdLst/>
              <a:ahLst/>
              <a:cxnLst/>
              <a:rect l="l" t="t" r="r" b="b"/>
              <a:pathLst>
                <a:path w="431800" h="635">
                  <a:moveTo>
                    <a:pt x="431355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431355" y="533"/>
                  </a:lnTo>
                  <a:lnTo>
                    <a:pt x="431355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6" name="object 4506"/>
            <p:cNvSpPr/>
            <p:nvPr/>
          </p:nvSpPr>
          <p:spPr>
            <a:xfrm>
              <a:off x="4689475" y="5489206"/>
              <a:ext cx="431800" cy="135255"/>
            </a:xfrm>
            <a:custGeom>
              <a:avLst/>
              <a:gdLst/>
              <a:ahLst/>
              <a:cxnLst/>
              <a:rect l="l" t="t" r="r" b="b"/>
              <a:pathLst>
                <a:path w="431800" h="135254">
                  <a:moveTo>
                    <a:pt x="431342" y="134988"/>
                  </a:moveTo>
                  <a:lnTo>
                    <a:pt x="0" y="134988"/>
                  </a:lnTo>
                  <a:lnTo>
                    <a:pt x="0" y="0"/>
                  </a:lnTo>
                  <a:lnTo>
                    <a:pt x="431342" y="0"/>
                  </a:lnTo>
                  <a:lnTo>
                    <a:pt x="431344" y="33750"/>
                  </a:lnTo>
                  <a:lnTo>
                    <a:pt x="431347" y="67503"/>
                  </a:lnTo>
                  <a:lnTo>
                    <a:pt x="431348" y="101251"/>
                  </a:lnTo>
                  <a:lnTo>
                    <a:pt x="431342" y="1349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507" name="object 4507"/>
          <p:cNvGrpSpPr/>
          <p:nvPr/>
        </p:nvGrpSpPr>
        <p:grpSpPr>
          <a:xfrm>
            <a:off x="4426762" y="3197034"/>
            <a:ext cx="140335" cy="153035"/>
            <a:chOff x="4426762" y="3197034"/>
            <a:chExt cx="140335" cy="153035"/>
          </a:xfrm>
        </p:grpSpPr>
        <p:sp>
          <p:nvSpPr>
            <p:cNvPr id="4508" name="object 4508"/>
            <p:cNvSpPr/>
            <p:nvPr/>
          </p:nvSpPr>
          <p:spPr>
            <a:xfrm>
              <a:off x="4432160" y="334357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129044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9" name="object 4509"/>
            <p:cNvSpPr/>
            <p:nvPr/>
          </p:nvSpPr>
          <p:spPr>
            <a:xfrm>
              <a:off x="4432160" y="334303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0" name="object 4510"/>
            <p:cNvSpPr/>
            <p:nvPr/>
          </p:nvSpPr>
          <p:spPr>
            <a:xfrm>
              <a:off x="4432160" y="334247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1" name="object 4511"/>
            <p:cNvSpPr/>
            <p:nvPr/>
          </p:nvSpPr>
          <p:spPr>
            <a:xfrm>
              <a:off x="4432160" y="334192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2" name="object 4512"/>
            <p:cNvSpPr/>
            <p:nvPr/>
          </p:nvSpPr>
          <p:spPr>
            <a:xfrm>
              <a:off x="4432160" y="334137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3" name="object 4513"/>
            <p:cNvSpPr/>
            <p:nvPr/>
          </p:nvSpPr>
          <p:spPr>
            <a:xfrm>
              <a:off x="4432160" y="334081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4" name="object 4514"/>
            <p:cNvSpPr/>
            <p:nvPr/>
          </p:nvSpPr>
          <p:spPr>
            <a:xfrm>
              <a:off x="4432160" y="334026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5" name="object 4515"/>
            <p:cNvSpPr/>
            <p:nvPr/>
          </p:nvSpPr>
          <p:spPr>
            <a:xfrm>
              <a:off x="4432160" y="333970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6" name="object 4516"/>
            <p:cNvSpPr/>
            <p:nvPr/>
          </p:nvSpPr>
          <p:spPr>
            <a:xfrm>
              <a:off x="4432160" y="333916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7" name="object 4517"/>
            <p:cNvSpPr/>
            <p:nvPr/>
          </p:nvSpPr>
          <p:spPr>
            <a:xfrm>
              <a:off x="4432160" y="333860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8" name="object 4518"/>
            <p:cNvSpPr/>
            <p:nvPr/>
          </p:nvSpPr>
          <p:spPr>
            <a:xfrm>
              <a:off x="4432160" y="333805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9" name="object 4519"/>
            <p:cNvSpPr/>
            <p:nvPr/>
          </p:nvSpPr>
          <p:spPr>
            <a:xfrm>
              <a:off x="4432160" y="333749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0" name="object 4520"/>
            <p:cNvSpPr/>
            <p:nvPr/>
          </p:nvSpPr>
          <p:spPr>
            <a:xfrm>
              <a:off x="4432160" y="333693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1" name="object 4521"/>
            <p:cNvSpPr/>
            <p:nvPr/>
          </p:nvSpPr>
          <p:spPr>
            <a:xfrm>
              <a:off x="4432160" y="333639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2" name="object 4522"/>
            <p:cNvSpPr/>
            <p:nvPr/>
          </p:nvSpPr>
          <p:spPr>
            <a:xfrm>
              <a:off x="4432160" y="333583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3" name="object 4523"/>
            <p:cNvSpPr/>
            <p:nvPr/>
          </p:nvSpPr>
          <p:spPr>
            <a:xfrm>
              <a:off x="4432160" y="333528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4" name="object 4524"/>
            <p:cNvSpPr/>
            <p:nvPr/>
          </p:nvSpPr>
          <p:spPr>
            <a:xfrm>
              <a:off x="4432160" y="333472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5" name="object 4525"/>
            <p:cNvSpPr/>
            <p:nvPr/>
          </p:nvSpPr>
          <p:spPr>
            <a:xfrm>
              <a:off x="4432160" y="333416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6" name="object 4526"/>
            <p:cNvSpPr/>
            <p:nvPr/>
          </p:nvSpPr>
          <p:spPr>
            <a:xfrm>
              <a:off x="4432160" y="333362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7" name="object 4527"/>
            <p:cNvSpPr/>
            <p:nvPr/>
          </p:nvSpPr>
          <p:spPr>
            <a:xfrm>
              <a:off x="4432160" y="333306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8" name="object 4528"/>
            <p:cNvSpPr/>
            <p:nvPr/>
          </p:nvSpPr>
          <p:spPr>
            <a:xfrm>
              <a:off x="4432160" y="333251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9" name="object 4529"/>
            <p:cNvSpPr/>
            <p:nvPr/>
          </p:nvSpPr>
          <p:spPr>
            <a:xfrm>
              <a:off x="4432160" y="333195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0" name="object 4530"/>
            <p:cNvSpPr/>
            <p:nvPr/>
          </p:nvSpPr>
          <p:spPr>
            <a:xfrm>
              <a:off x="4432160" y="333140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1" name="object 4531"/>
            <p:cNvSpPr/>
            <p:nvPr/>
          </p:nvSpPr>
          <p:spPr>
            <a:xfrm>
              <a:off x="4432160" y="333085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2" name="object 4532"/>
            <p:cNvSpPr/>
            <p:nvPr/>
          </p:nvSpPr>
          <p:spPr>
            <a:xfrm>
              <a:off x="4432160" y="333029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3" name="object 4533"/>
            <p:cNvSpPr/>
            <p:nvPr/>
          </p:nvSpPr>
          <p:spPr>
            <a:xfrm>
              <a:off x="4432160" y="332974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4" name="object 4534"/>
            <p:cNvSpPr/>
            <p:nvPr/>
          </p:nvSpPr>
          <p:spPr>
            <a:xfrm>
              <a:off x="4432160" y="332919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5" name="object 4535"/>
            <p:cNvSpPr/>
            <p:nvPr/>
          </p:nvSpPr>
          <p:spPr>
            <a:xfrm>
              <a:off x="4432160" y="332864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6" name="object 4536"/>
            <p:cNvSpPr/>
            <p:nvPr/>
          </p:nvSpPr>
          <p:spPr>
            <a:xfrm>
              <a:off x="4432160" y="3327526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7" name="object 4537"/>
            <p:cNvSpPr/>
            <p:nvPr/>
          </p:nvSpPr>
          <p:spPr>
            <a:xfrm>
              <a:off x="4432160" y="332698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8" name="object 4538"/>
            <p:cNvSpPr/>
            <p:nvPr/>
          </p:nvSpPr>
          <p:spPr>
            <a:xfrm>
              <a:off x="4432160" y="332642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9" name="object 4539"/>
            <p:cNvSpPr/>
            <p:nvPr/>
          </p:nvSpPr>
          <p:spPr>
            <a:xfrm>
              <a:off x="4432160" y="332587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0" name="object 4540"/>
            <p:cNvSpPr/>
            <p:nvPr/>
          </p:nvSpPr>
          <p:spPr>
            <a:xfrm>
              <a:off x="4432160" y="332531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1" name="object 4541"/>
            <p:cNvSpPr/>
            <p:nvPr/>
          </p:nvSpPr>
          <p:spPr>
            <a:xfrm>
              <a:off x="4432160" y="332475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2" name="object 4542"/>
            <p:cNvSpPr/>
            <p:nvPr/>
          </p:nvSpPr>
          <p:spPr>
            <a:xfrm>
              <a:off x="4432160" y="332421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3" name="object 4543"/>
            <p:cNvSpPr/>
            <p:nvPr/>
          </p:nvSpPr>
          <p:spPr>
            <a:xfrm>
              <a:off x="4432160" y="332365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4" name="object 4544"/>
            <p:cNvSpPr/>
            <p:nvPr/>
          </p:nvSpPr>
          <p:spPr>
            <a:xfrm>
              <a:off x="4432160" y="332310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5" name="object 4545"/>
            <p:cNvSpPr/>
            <p:nvPr/>
          </p:nvSpPr>
          <p:spPr>
            <a:xfrm>
              <a:off x="4432160" y="332254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6" name="object 4546"/>
            <p:cNvSpPr/>
            <p:nvPr/>
          </p:nvSpPr>
          <p:spPr>
            <a:xfrm>
              <a:off x="4432160" y="332198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7" name="object 4547"/>
            <p:cNvSpPr/>
            <p:nvPr/>
          </p:nvSpPr>
          <p:spPr>
            <a:xfrm>
              <a:off x="4432160" y="332144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8" name="object 4548"/>
            <p:cNvSpPr/>
            <p:nvPr/>
          </p:nvSpPr>
          <p:spPr>
            <a:xfrm>
              <a:off x="4432160" y="332088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9" name="object 4549"/>
            <p:cNvSpPr/>
            <p:nvPr/>
          </p:nvSpPr>
          <p:spPr>
            <a:xfrm>
              <a:off x="4432160" y="332033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0" name="object 4550"/>
            <p:cNvSpPr/>
            <p:nvPr/>
          </p:nvSpPr>
          <p:spPr>
            <a:xfrm>
              <a:off x="4432160" y="331978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1" name="object 4551"/>
            <p:cNvSpPr/>
            <p:nvPr/>
          </p:nvSpPr>
          <p:spPr>
            <a:xfrm>
              <a:off x="4432160" y="331923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2" name="object 4552"/>
            <p:cNvSpPr/>
            <p:nvPr/>
          </p:nvSpPr>
          <p:spPr>
            <a:xfrm>
              <a:off x="4432160" y="331867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3" name="object 4553"/>
            <p:cNvSpPr/>
            <p:nvPr/>
          </p:nvSpPr>
          <p:spPr>
            <a:xfrm>
              <a:off x="4432160" y="331811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4" name="object 4554"/>
            <p:cNvSpPr/>
            <p:nvPr/>
          </p:nvSpPr>
          <p:spPr>
            <a:xfrm>
              <a:off x="4432160" y="331757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5" name="object 4555"/>
            <p:cNvSpPr/>
            <p:nvPr/>
          </p:nvSpPr>
          <p:spPr>
            <a:xfrm>
              <a:off x="4432160" y="3316465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6" name="object 4556"/>
            <p:cNvSpPr/>
            <p:nvPr/>
          </p:nvSpPr>
          <p:spPr>
            <a:xfrm>
              <a:off x="4432160" y="331590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7" name="object 4557"/>
            <p:cNvSpPr/>
            <p:nvPr/>
          </p:nvSpPr>
          <p:spPr>
            <a:xfrm>
              <a:off x="4432160" y="331534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8" name="object 4558"/>
            <p:cNvSpPr/>
            <p:nvPr/>
          </p:nvSpPr>
          <p:spPr>
            <a:xfrm>
              <a:off x="4432160" y="3314242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9" name="object 4559"/>
            <p:cNvSpPr/>
            <p:nvPr/>
          </p:nvSpPr>
          <p:spPr>
            <a:xfrm>
              <a:off x="4432160" y="331369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0" name="object 4560"/>
            <p:cNvSpPr/>
            <p:nvPr/>
          </p:nvSpPr>
          <p:spPr>
            <a:xfrm>
              <a:off x="4432160" y="331313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1" name="object 4561"/>
            <p:cNvSpPr/>
            <p:nvPr/>
          </p:nvSpPr>
          <p:spPr>
            <a:xfrm>
              <a:off x="4432160" y="3312032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2" name="object 4562"/>
            <p:cNvSpPr/>
            <p:nvPr/>
          </p:nvSpPr>
          <p:spPr>
            <a:xfrm>
              <a:off x="4432160" y="331147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3" name="object 4563"/>
            <p:cNvSpPr/>
            <p:nvPr/>
          </p:nvSpPr>
          <p:spPr>
            <a:xfrm>
              <a:off x="4432160" y="331092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4" name="object 4564"/>
            <p:cNvSpPr/>
            <p:nvPr/>
          </p:nvSpPr>
          <p:spPr>
            <a:xfrm>
              <a:off x="4432160" y="331036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5" name="object 4565"/>
            <p:cNvSpPr/>
            <p:nvPr/>
          </p:nvSpPr>
          <p:spPr>
            <a:xfrm>
              <a:off x="4432160" y="330982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6" name="object 4566"/>
            <p:cNvSpPr/>
            <p:nvPr/>
          </p:nvSpPr>
          <p:spPr>
            <a:xfrm>
              <a:off x="4432160" y="330926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7" name="object 4567"/>
            <p:cNvSpPr/>
            <p:nvPr/>
          </p:nvSpPr>
          <p:spPr>
            <a:xfrm>
              <a:off x="4432160" y="330870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8" name="object 4568"/>
            <p:cNvSpPr/>
            <p:nvPr/>
          </p:nvSpPr>
          <p:spPr>
            <a:xfrm>
              <a:off x="4432160" y="330815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9" name="object 4569"/>
            <p:cNvSpPr/>
            <p:nvPr/>
          </p:nvSpPr>
          <p:spPr>
            <a:xfrm>
              <a:off x="4432160" y="330760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0" name="object 4570"/>
            <p:cNvSpPr/>
            <p:nvPr/>
          </p:nvSpPr>
          <p:spPr>
            <a:xfrm>
              <a:off x="4432160" y="3306495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1" name="object 4571"/>
            <p:cNvSpPr/>
            <p:nvPr/>
          </p:nvSpPr>
          <p:spPr>
            <a:xfrm>
              <a:off x="4432160" y="330593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2" name="object 4572"/>
            <p:cNvSpPr/>
            <p:nvPr/>
          </p:nvSpPr>
          <p:spPr>
            <a:xfrm>
              <a:off x="4432160" y="3304831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3" name="object 4573"/>
            <p:cNvSpPr/>
            <p:nvPr/>
          </p:nvSpPr>
          <p:spPr>
            <a:xfrm>
              <a:off x="4432160" y="330428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4" name="object 4574"/>
            <p:cNvSpPr/>
            <p:nvPr/>
          </p:nvSpPr>
          <p:spPr>
            <a:xfrm>
              <a:off x="4432160" y="3303180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5" name="object 4575"/>
            <p:cNvSpPr/>
            <p:nvPr/>
          </p:nvSpPr>
          <p:spPr>
            <a:xfrm>
              <a:off x="4432160" y="330262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6" name="object 4576"/>
            <p:cNvSpPr/>
            <p:nvPr/>
          </p:nvSpPr>
          <p:spPr>
            <a:xfrm>
              <a:off x="4432160" y="3301517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7" name="object 4577"/>
            <p:cNvSpPr/>
            <p:nvPr/>
          </p:nvSpPr>
          <p:spPr>
            <a:xfrm>
              <a:off x="4432160" y="330095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8" name="object 4578"/>
            <p:cNvSpPr/>
            <p:nvPr/>
          </p:nvSpPr>
          <p:spPr>
            <a:xfrm>
              <a:off x="4432160" y="330041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9" name="object 4579"/>
            <p:cNvSpPr/>
            <p:nvPr/>
          </p:nvSpPr>
          <p:spPr>
            <a:xfrm>
              <a:off x="4432160" y="329985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0" name="object 4580"/>
            <p:cNvSpPr/>
            <p:nvPr/>
          </p:nvSpPr>
          <p:spPr>
            <a:xfrm>
              <a:off x="4432160" y="329929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1" name="object 4581"/>
            <p:cNvSpPr/>
            <p:nvPr/>
          </p:nvSpPr>
          <p:spPr>
            <a:xfrm>
              <a:off x="4432160" y="329874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2" name="object 4582"/>
            <p:cNvSpPr/>
            <p:nvPr/>
          </p:nvSpPr>
          <p:spPr>
            <a:xfrm>
              <a:off x="4432160" y="329819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3" name="object 4583"/>
            <p:cNvSpPr/>
            <p:nvPr/>
          </p:nvSpPr>
          <p:spPr>
            <a:xfrm>
              <a:off x="4432160" y="329764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4" name="object 4584"/>
            <p:cNvSpPr/>
            <p:nvPr/>
          </p:nvSpPr>
          <p:spPr>
            <a:xfrm>
              <a:off x="4432160" y="329708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5" name="object 4585"/>
            <p:cNvSpPr/>
            <p:nvPr/>
          </p:nvSpPr>
          <p:spPr>
            <a:xfrm>
              <a:off x="4432160" y="3295980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6" name="object 4586"/>
            <p:cNvSpPr/>
            <p:nvPr/>
          </p:nvSpPr>
          <p:spPr>
            <a:xfrm>
              <a:off x="4432160" y="3294875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7" name="object 4587"/>
            <p:cNvSpPr/>
            <p:nvPr/>
          </p:nvSpPr>
          <p:spPr>
            <a:xfrm>
              <a:off x="4432160" y="329431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8" name="object 4588"/>
            <p:cNvSpPr/>
            <p:nvPr/>
          </p:nvSpPr>
          <p:spPr>
            <a:xfrm>
              <a:off x="4432160" y="329377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9" name="object 4589"/>
            <p:cNvSpPr/>
            <p:nvPr/>
          </p:nvSpPr>
          <p:spPr>
            <a:xfrm>
              <a:off x="4432160" y="329321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0" name="object 4590"/>
            <p:cNvSpPr/>
            <p:nvPr/>
          </p:nvSpPr>
          <p:spPr>
            <a:xfrm>
              <a:off x="4432160" y="329265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1" name="object 4591"/>
            <p:cNvSpPr/>
            <p:nvPr/>
          </p:nvSpPr>
          <p:spPr>
            <a:xfrm>
              <a:off x="4432160" y="329210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2" name="object 4592"/>
            <p:cNvSpPr/>
            <p:nvPr/>
          </p:nvSpPr>
          <p:spPr>
            <a:xfrm>
              <a:off x="4432160" y="329154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3" name="object 4593"/>
            <p:cNvSpPr/>
            <p:nvPr/>
          </p:nvSpPr>
          <p:spPr>
            <a:xfrm>
              <a:off x="4432160" y="3290442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4" name="object 4594"/>
            <p:cNvSpPr/>
            <p:nvPr/>
          </p:nvSpPr>
          <p:spPr>
            <a:xfrm>
              <a:off x="4432160" y="328988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5" name="object 4595"/>
            <p:cNvSpPr/>
            <p:nvPr/>
          </p:nvSpPr>
          <p:spPr>
            <a:xfrm>
              <a:off x="4432160" y="328933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6" name="object 4596"/>
            <p:cNvSpPr/>
            <p:nvPr/>
          </p:nvSpPr>
          <p:spPr>
            <a:xfrm>
              <a:off x="4432160" y="328877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7" name="object 4597"/>
            <p:cNvSpPr/>
            <p:nvPr/>
          </p:nvSpPr>
          <p:spPr>
            <a:xfrm>
              <a:off x="4432160" y="328823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8" name="object 4598"/>
            <p:cNvSpPr/>
            <p:nvPr/>
          </p:nvSpPr>
          <p:spPr>
            <a:xfrm>
              <a:off x="4432160" y="3287128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9" name="object 4599"/>
            <p:cNvSpPr/>
            <p:nvPr/>
          </p:nvSpPr>
          <p:spPr>
            <a:xfrm>
              <a:off x="4432160" y="328656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0" name="object 4600"/>
            <p:cNvSpPr/>
            <p:nvPr/>
          </p:nvSpPr>
          <p:spPr>
            <a:xfrm>
              <a:off x="4432160" y="328601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1" name="object 4601"/>
            <p:cNvSpPr/>
            <p:nvPr/>
          </p:nvSpPr>
          <p:spPr>
            <a:xfrm>
              <a:off x="4432160" y="328546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2" name="object 4602"/>
            <p:cNvSpPr/>
            <p:nvPr/>
          </p:nvSpPr>
          <p:spPr>
            <a:xfrm>
              <a:off x="4432160" y="328490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3" name="object 4603"/>
            <p:cNvSpPr/>
            <p:nvPr/>
          </p:nvSpPr>
          <p:spPr>
            <a:xfrm>
              <a:off x="4432160" y="3283800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4" name="object 4604"/>
            <p:cNvSpPr/>
            <p:nvPr/>
          </p:nvSpPr>
          <p:spPr>
            <a:xfrm>
              <a:off x="4432160" y="328324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5" name="object 4605"/>
            <p:cNvSpPr/>
            <p:nvPr/>
          </p:nvSpPr>
          <p:spPr>
            <a:xfrm>
              <a:off x="4432160" y="328269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6" name="object 4606"/>
            <p:cNvSpPr/>
            <p:nvPr/>
          </p:nvSpPr>
          <p:spPr>
            <a:xfrm>
              <a:off x="4432160" y="328213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7" name="object 4607"/>
            <p:cNvSpPr/>
            <p:nvPr/>
          </p:nvSpPr>
          <p:spPr>
            <a:xfrm>
              <a:off x="4432160" y="3281032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8" name="object 4608"/>
            <p:cNvSpPr/>
            <p:nvPr/>
          </p:nvSpPr>
          <p:spPr>
            <a:xfrm>
              <a:off x="4432160" y="328048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9" name="object 4609"/>
            <p:cNvSpPr/>
            <p:nvPr/>
          </p:nvSpPr>
          <p:spPr>
            <a:xfrm>
              <a:off x="4432160" y="327992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0" name="object 4610"/>
            <p:cNvSpPr/>
            <p:nvPr/>
          </p:nvSpPr>
          <p:spPr>
            <a:xfrm>
              <a:off x="4432160" y="327936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1" name="object 4611"/>
            <p:cNvSpPr/>
            <p:nvPr/>
          </p:nvSpPr>
          <p:spPr>
            <a:xfrm>
              <a:off x="4432160" y="3278263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2" name="object 4612"/>
            <p:cNvSpPr/>
            <p:nvPr/>
          </p:nvSpPr>
          <p:spPr>
            <a:xfrm>
              <a:off x="4432160" y="327771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3" name="object 4613"/>
            <p:cNvSpPr/>
            <p:nvPr/>
          </p:nvSpPr>
          <p:spPr>
            <a:xfrm>
              <a:off x="4432160" y="327715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4" name="object 4614"/>
            <p:cNvSpPr/>
            <p:nvPr/>
          </p:nvSpPr>
          <p:spPr>
            <a:xfrm>
              <a:off x="4432160" y="3276053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5" name="object 4615"/>
            <p:cNvSpPr/>
            <p:nvPr/>
          </p:nvSpPr>
          <p:spPr>
            <a:xfrm>
              <a:off x="4432160" y="3274948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6" name="object 4616"/>
            <p:cNvSpPr/>
            <p:nvPr/>
          </p:nvSpPr>
          <p:spPr>
            <a:xfrm>
              <a:off x="4432160" y="3273831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7" name="object 4617"/>
            <p:cNvSpPr/>
            <p:nvPr/>
          </p:nvSpPr>
          <p:spPr>
            <a:xfrm>
              <a:off x="4432160" y="3272726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8" name="object 4618"/>
            <p:cNvSpPr/>
            <p:nvPr/>
          </p:nvSpPr>
          <p:spPr>
            <a:xfrm>
              <a:off x="4432160" y="3271621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9" name="object 4619"/>
            <p:cNvSpPr/>
            <p:nvPr/>
          </p:nvSpPr>
          <p:spPr>
            <a:xfrm>
              <a:off x="4432160" y="3270516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0" name="object 4620"/>
            <p:cNvSpPr/>
            <p:nvPr/>
          </p:nvSpPr>
          <p:spPr>
            <a:xfrm>
              <a:off x="4432160" y="3269411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1" name="object 4621"/>
            <p:cNvSpPr/>
            <p:nvPr/>
          </p:nvSpPr>
          <p:spPr>
            <a:xfrm>
              <a:off x="4432160" y="326885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2" name="object 4622"/>
            <p:cNvSpPr/>
            <p:nvPr/>
          </p:nvSpPr>
          <p:spPr>
            <a:xfrm>
              <a:off x="4432160" y="326830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3" name="object 4623"/>
            <p:cNvSpPr/>
            <p:nvPr/>
          </p:nvSpPr>
          <p:spPr>
            <a:xfrm>
              <a:off x="4432160" y="3267189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4" name="object 4624"/>
            <p:cNvSpPr/>
            <p:nvPr/>
          </p:nvSpPr>
          <p:spPr>
            <a:xfrm>
              <a:off x="4432160" y="326664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5" name="object 4625"/>
            <p:cNvSpPr/>
            <p:nvPr/>
          </p:nvSpPr>
          <p:spPr>
            <a:xfrm>
              <a:off x="4432160" y="326608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6" name="object 4626"/>
            <p:cNvSpPr/>
            <p:nvPr/>
          </p:nvSpPr>
          <p:spPr>
            <a:xfrm>
              <a:off x="4432160" y="326553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7" name="object 4627"/>
            <p:cNvSpPr/>
            <p:nvPr/>
          </p:nvSpPr>
          <p:spPr>
            <a:xfrm>
              <a:off x="4432160" y="3264420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8" name="object 4628"/>
            <p:cNvSpPr/>
            <p:nvPr/>
          </p:nvSpPr>
          <p:spPr>
            <a:xfrm>
              <a:off x="4432160" y="326387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9" name="object 4629"/>
            <p:cNvSpPr/>
            <p:nvPr/>
          </p:nvSpPr>
          <p:spPr>
            <a:xfrm>
              <a:off x="4432160" y="326331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0" name="object 4630"/>
            <p:cNvSpPr/>
            <p:nvPr/>
          </p:nvSpPr>
          <p:spPr>
            <a:xfrm>
              <a:off x="4432160" y="326276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1" name="object 4631"/>
            <p:cNvSpPr/>
            <p:nvPr/>
          </p:nvSpPr>
          <p:spPr>
            <a:xfrm>
              <a:off x="4432160" y="3261651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2" name="object 4632"/>
            <p:cNvSpPr/>
            <p:nvPr/>
          </p:nvSpPr>
          <p:spPr>
            <a:xfrm>
              <a:off x="4432160" y="326110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3" name="object 4633"/>
            <p:cNvSpPr/>
            <p:nvPr/>
          </p:nvSpPr>
          <p:spPr>
            <a:xfrm>
              <a:off x="4432160" y="326054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4" name="object 4634"/>
            <p:cNvSpPr/>
            <p:nvPr/>
          </p:nvSpPr>
          <p:spPr>
            <a:xfrm>
              <a:off x="4432160" y="326000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5" name="object 4635"/>
            <p:cNvSpPr/>
            <p:nvPr/>
          </p:nvSpPr>
          <p:spPr>
            <a:xfrm>
              <a:off x="4432160" y="325944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6" name="object 4636"/>
            <p:cNvSpPr/>
            <p:nvPr/>
          </p:nvSpPr>
          <p:spPr>
            <a:xfrm>
              <a:off x="4432160" y="3258337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7" name="object 4637"/>
            <p:cNvSpPr/>
            <p:nvPr/>
          </p:nvSpPr>
          <p:spPr>
            <a:xfrm>
              <a:off x="4432160" y="325777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8" name="object 4638"/>
            <p:cNvSpPr/>
            <p:nvPr/>
          </p:nvSpPr>
          <p:spPr>
            <a:xfrm>
              <a:off x="4432160" y="325723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9" name="object 4639"/>
            <p:cNvSpPr/>
            <p:nvPr/>
          </p:nvSpPr>
          <p:spPr>
            <a:xfrm>
              <a:off x="4432160" y="325667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0" name="object 4640"/>
            <p:cNvSpPr/>
            <p:nvPr/>
          </p:nvSpPr>
          <p:spPr>
            <a:xfrm>
              <a:off x="4432160" y="325612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1" name="object 4641"/>
            <p:cNvSpPr/>
            <p:nvPr/>
          </p:nvSpPr>
          <p:spPr>
            <a:xfrm>
              <a:off x="4432160" y="3255009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2" name="object 4642"/>
            <p:cNvSpPr/>
            <p:nvPr/>
          </p:nvSpPr>
          <p:spPr>
            <a:xfrm>
              <a:off x="4432160" y="325446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3" name="object 4643"/>
            <p:cNvSpPr/>
            <p:nvPr/>
          </p:nvSpPr>
          <p:spPr>
            <a:xfrm>
              <a:off x="4432160" y="325390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4" name="object 4644"/>
            <p:cNvSpPr/>
            <p:nvPr/>
          </p:nvSpPr>
          <p:spPr>
            <a:xfrm>
              <a:off x="4432160" y="325335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5" name="object 4645"/>
            <p:cNvSpPr/>
            <p:nvPr/>
          </p:nvSpPr>
          <p:spPr>
            <a:xfrm>
              <a:off x="4432160" y="325280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6" name="object 4646"/>
            <p:cNvSpPr/>
            <p:nvPr/>
          </p:nvSpPr>
          <p:spPr>
            <a:xfrm>
              <a:off x="4432160" y="325225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7" name="object 4647"/>
            <p:cNvSpPr/>
            <p:nvPr/>
          </p:nvSpPr>
          <p:spPr>
            <a:xfrm>
              <a:off x="4432160" y="325169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8" name="object 4648"/>
            <p:cNvSpPr/>
            <p:nvPr/>
          </p:nvSpPr>
          <p:spPr>
            <a:xfrm>
              <a:off x="4432160" y="3250590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9" name="object 4649"/>
            <p:cNvSpPr/>
            <p:nvPr/>
          </p:nvSpPr>
          <p:spPr>
            <a:xfrm>
              <a:off x="4432160" y="3249485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69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0" name="object 4650"/>
            <p:cNvSpPr/>
            <p:nvPr/>
          </p:nvSpPr>
          <p:spPr>
            <a:xfrm>
              <a:off x="4432160" y="324892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1" name="object 4651"/>
            <p:cNvSpPr/>
            <p:nvPr/>
          </p:nvSpPr>
          <p:spPr>
            <a:xfrm>
              <a:off x="4432160" y="324836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2" name="object 4652"/>
            <p:cNvSpPr/>
            <p:nvPr/>
          </p:nvSpPr>
          <p:spPr>
            <a:xfrm>
              <a:off x="4432160" y="324782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3" name="object 4653"/>
            <p:cNvSpPr/>
            <p:nvPr/>
          </p:nvSpPr>
          <p:spPr>
            <a:xfrm>
              <a:off x="4432160" y="324726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4" name="object 4654"/>
            <p:cNvSpPr/>
            <p:nvPr/>
          </p:nvSpPr>
          <p:spPr>
            <a:xfrm>
              <a:off x="4432160" y="324671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5" name="object 4655"/>
            <p:cNvSpPr/>
            <p:nvPr/>
          </p:nvSpPr>
          <p:spPr>
            <a:xfrm>
              <a:off x="4432160" y="324615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6" name="object 4656"/>
            <p:cNvSpPr/>
            <p:nvPr/>
          </p:nvSpPr>
          <p:spPr>
            <a:xfrm>
              <a:off x="4432160" y="324559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7" name="object 4657"/>
            <p:cNvSpPr/>
            <p:nvPr/>
          </p:nvSpPr>
          <p:spPr>
            <a:xfrm>
              <a:off x="4432160" y="324505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8" name="object 4658"/>
            <p:cNvSpPr/>
            <p:nvPr/>
          </p:nvSpPr>
          <p:spPr>
            <a:xfrm>
              <a:off x="4432160" y="3243948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69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9" name="object 4659"/>
            <p:cNvSpPr/>
            <p:nvPr/>
          </p:nvSpPr>
          <p:spPr>
            <a:xfrm>
              <a:off x="4432160" y="324338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0" name="object 4660"/>
            <p:cNvSpPr/>
            <p:nvPr/>
          </p:nvSpPr>
          <p:spPr>
            <a:xfrm>
              <a:off x="4432160" y="3242284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69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1" name="object 4661"/>
            <p:cNvSpPr/>
            <p:nvPr/>
          </p:nvSpPr>
          <p:spPr>
            <a:xfrm>
              <a:off x="4432160" y="324172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2" name="object 4662"/>
            <p:cNvSpPr/>
            <p:nvPr/>
          </p:nvSpPr>
          <p:spPr>
            <a:xfrm>
              <a:off x="4432160" y="3240620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69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3" name="object 4663"/>
            <p:cNvSpPr/>
            <p:nvPr/>
          </p:nvSpPr>
          <p:spPr>
            <a:xfrm>
              <a:off x="4432160" y="324007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4" name="object 4664"/>
            <p:cNvSpPr/>
            <p:nvPr/>
          </p:nvSpPr>
          <p:spPr>
            <a:xfrm>
              <a:off x="4432160" y="3238957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69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5" name="object 4665"/>
            <p:cNvSpPr/>
            <p:nvPr/>
          </p:nvSpPr>
          <p:spPr>
            <a:xfrm>
              <a:off x="4432160" y="323841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6" name="object 4666"/>
            <p:cNvSpPr/>
            <p:nvPr/>
          </p:nvSpPr>
          <p:spPr>
            <a:xfrm>
              <a:off x="4432160" y="323785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7" name="object 4667"/>
            <p:cNvSpPr/>
            <p:nvPr/>
          </p:nvSpPr>
          <p:spPr>
            <a:xfrm>
              <a:off x="4432160" y="323730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8" name="object 4668"/>
            <p:cNvSpPr/>
            <p:nvPr/>
          </p:nvSpPr>
          <p:spPr>
            <a:xfrm>
              <a:off x="4432160" y="323674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9" name="object 4669"/>
            <p:cNvSpPr/>
            <p:nvPr/>
          </p:nvSpPr>
          <p:spPr>
            <a:xfrm>
              <a:off x="4432160" y="323620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0" name="object 4670"/>
            <p:cNvSpPr/>
            <p:nvPr/>
          </p:nvSpPr>
          <p:spPr>
            <a:xfrm>
              <a:off x="4432160" y="323564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1" name="object 4671"/>
            <p:cNvSpPr/>
            <p:nvPr/>
          </p:nvSpPr>
          <p:spPr>
            <a:xfrm>
              <a:off x="4432160" y="323508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2" name="object 4672"/>
            <p:cNvSpPr/>
            <p:nvPr/>
          </p:nvSpPr>
          <p:spPr>
            <a:xfrm>
              <a:off x="4432160" y="323453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3" name="object 4673"/>
            <p:cNvSpPr/>
            <p:nvPr/>
          </p:nvSpPr>
          <p:spPr>
            <a:xfrm>
              <a:off x="4432160" y="3233432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69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4" name="object 4674"/>
            <p:cNvSpPr/>
            <p:nvPr/>
          </p:nvSpPr>
          <p:spPr>
            <a:xfrm>
              <a:off x="4432160" y="323287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5" name="object 4675"/>
            <p:cNvSpPr/>
            <p:nvPr/>
          </p:nvSpPr>
          <p:spPr>
            <a:xfrm>
              <a:off x="4432160" y="323231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6" name="object 4676"/>
            <p:cNvSpPr/>
            <p:nvPr/>
          </p:nvSpPr>
          <p:spPr>
            <a:xfrm>
              <a:off x="4432160" y="3231210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69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7" name="object 4677"/>
            <p:cNvSpPr/>
            <p:nvPr/>
          </p:nvSpPr>
          <p:spPr>
            <a:xfrm>
              <a:off x="4432160" y="323066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8" name="object 4678"/>
            <p:cNvSpPr/>
            <p:nvPr/>
          </p:nvSpPr>
          <p:spPr>
            <a:xfrm>
              <a:off x="4432160" y="323010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9" name="object 4679"/>
            <p:cNvSpPr/>
            <p:nvPr/>
          </p:nvSpPr>
          <p:spPr>
            <a:xfrm>
              <a:off x="4432160" y="3229000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69">
                  <a:moveTo>
                    <a:pt x="129057" y="0"/>
                  </a:moveTo>
                  <a:lnTo>
                    <a:pt x="0" y="0"/>
                  </a:lnTo>
                  <a:lnTo>
                    <a:pt x="0" y="546"/>
                  </a:lnTo>
                  <a:lnTo>
                    <a:pt x="0" y="1104"/>
                  </a:lnTo>
                  <a:lnTo>
                    <a:pt x="129057" y="1104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0" name="object 4680"/>
            <p:cNvSpPr/>
            <p:nvPr/>
          </p:nvSpPr>
          <p:spPr>
            <a:xfrm>
              <a:off x="4432160" y="322844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1" name="object 4681"/>
            <p:cNvSpPr/>
            <p:nvPr/>
          </p:nvSpPr>
          <p:spPr>
            <a:xfrm>
              <a:off x="4432160" y="322789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2" name="object 4682"/>
            <p:cNvSpPr/>
            <p:nvPr/>
          </p:nvSpPr>
          <p:spPr>
            <a:xfrm>
              <a:off x="4432160" y="322733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3" name="object 4683"/>
            <p:cNvSpPr/>
            <p:nvPr/>
          </p:nvSpPr>
          <p:spPr>
            <a:xfrm>
              <a:off x="4432160" y="322679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4" name="object 4684"/>
            <p:cNvSpPr/>
            <p:nvPr/>
          </p:nvSpPr>
          <p:spPr>
            <a:xfrm>
              <a:off x="4432160" y="322623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5" name="object 4685"/>
            <p:cNvSpPr/>
            <p:nvPr/>
          </p:nvSpPr>
          <p:spPr>
            <a:xfrm>
              <a:off x="4432160" y="322567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6" name="object 4686"/>
            <p:cNvSpPr/>
            <p:nvPr/>
          </p:nvSpPr>
          <p:spPr>
            <a:xfrm>
              <a:off x="4432160" y="322512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7" name="object 4687"/>
            <p:cNvSpPr/>
            <p:nvPr/>
          </p:nvSpPr>
          <p:spPr>
            <a:xfrm>
              <a:off x="4432160" y="322456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8" name="object 4688"/>
            <p:cNvSpPr/>
            <p:nvPr/>
          </p:nvSpPr>
          <p:spPr>
            <a:xfrm>
              <a:off x="4432160" y="322402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9" name="object 4689"/>
            <p:cNvSpPr/>
            <p:nvPr/>
          </p:nvSpPr>
          <p:spPr>
            <a:xfrm>
              <a:off x="4432160" y="322346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0" name="object 4690"/>
            <p:cNvSpPr/>
            <p:nvPr/>
          </p:nvSpPr>
          <p:spPr>
            <a:xfrm>
              <a:off x="4432160" y="322290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1" name="object 4691"/>
            <p:cNvSpPr/>
            <p:nvPr/>
          </p:nvSpPr>
          <p:spPr>
            <a:xfrm>
              <a:off x="4432160" y="322235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2" name="object 4692"/>
            <p:cNvSpPr/>
            <p:nvPr/>
          </p:nvSpPr>
          <p:spPr>
            <a:xfrm>
              <a:off x="4432160" y="322179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3" name="object 4693"/>
            <p:cNvSpPr/>
            <p:nvPr/>
          </p:nvSpPr>
          <p:spPr>
            <a:xfrm>
              <a:off x="4432160" y="322125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4" name="object 4694"/>
            <p:cNvSpPr/>
            <p:nvPr/>
          </p:nvSpPr>
          <p:spPr>
            <a:xfrm>
              <a:off x="4432160" y="322069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5" name="object 4695"/>
            <p:cNvSpPr/>
            <p:nvPr/>
          </p:nvSpPr>
          <p:spPr>
            <a:xfrm>
              <a:off x="4432160" y="322014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6" name="object 4696"/>
            <p:cNvSpPr/>
            <p:nvPr/>
          </p:nvSpPr>
          <p:spPr>
            <a:xfrm>
              <a:off x="4432160" y="321958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7" name="object 4697"/>
            <p:cNvSpPr/>
            <p:nvPr/>
          </p:nvSpPr>
          <p:spPr>
            <a:xfrm>
              <a:off x="4432160" y="321903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8" name="object 4698"/>
            <p:cNvSpPr/>
            <p:nvPr/>
          </p:nvSpPr>
          <p:spPr>
            <a:xfrm>
              <a:off x="4432160" y="3217925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69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0" y="1117"/>
                  </a:lnTo>
                  <a:lnTo>
                    <a:pt x="129057" y="1117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9" name="object 4699"/>
            <p:cNvSpPr/>
            <p:nvPr/>
          </p:nvSpPr>
          <p:spPr>
            <a:xfrm>
              <a:off x="4432160" y="321737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0" name="object 4700"/>
            <p:cNvSpPr/>
            <p:nvPr/>
          </p:nvSpPr>
          <p:spPr>
            <a:xfrm>
              <a:off x="4432160" y="321682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1" name="object 4701"/>
            <p:cNvSpPr/>
            <p:nvPr/>
          </p:nvSpPr>
          <p:spPr>
            <a:xfrm>
              <a:off x="4432160" y="321626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2" name="object 4702"/>
            <p:cNvSpPr/>
            <p:nvPr/>
          </p:nvSpPr>
          <p:spPr>
            <a:xfrm>
              <a:off x="4432160" y="321571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3" name="object 4703"/>
            <p:cNvSpPr/>
            <p:nvPr/>
          </p:nvSpPr>
          <p:spPr>
            <a:xfrm>
              <a:off x="4432160" y="321515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4" name="object 4704"/>
            <p:cNvSpPr/>
            <p:nvPr/>
          </p:nvSpPr>
          <p:spPr>
            <a:xfrm>
              <a:off x="4432160" y="321461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5" name="object 4705"/>
            <p:cNvSpPr/>
            <p:nvPr/>
          </p:nvSpPr>
          <p:spPr>
            <a:xfrm>
              <a:off x="4432160" y="321405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6" name="object 4706"/>
            <p:cNvSpPr/>
            <p:nvPr/>
          </p:nvSpPr>
          <p:spPr>
            <a:xfrm>
              <a:off x="4432160" y="321349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7" name="object 4707"/>
            <p:cNvSpPr/>
            <p:nvPr/>
          </p:nvSpPr>
          <p:spPr>
            <a:xfrm>
              <a:off x="4432160" y="321294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8" name="object 4708"/>
            <p:cNvSpPr/>
            <p:nvPr/>
          </p:nvSpPr>
          <p:spPr>
            <a:xfrm>
              <a:off x="4432160" y="321238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9" name="object 4709"/>
            <p:cNvSpPr/>
            <p:nvPr/>
          </p:nvSpPr>
          <p:spPr>
            <a:xfrm>
              <a:off x="4432160" y="3211842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0" name="object 4710"/>
            <p:cNvSpPr/>
            <p:nvPr/>
          </p:nvSpPr>
          <p:spPr>
            <a:xfrm>
              <a:off x="4432160" y="3211283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1" name="object 4711"/>
            <p:cNvSpPr/>
            <p:nvPr/>
          </p:nvSpPr>
          <p:spPr>
            <a:xfrm>
              <a:off x="4432160" y="3210737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2" name="object 4712"/>
            <p:cNvSpPr/>
            <p:nvPr/>
          </p:nvSpPr>
          <p:spPr>
            <a:xfrm>
              <a:off x="4432160" y="321017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3" name="object 4713"/>
            <p:cNvSpPr/>
            <p:nvPr/>
          </p:nvSpPr>
          <p:spPr>
            <a:xfrm>
              <a:off x="4432160" y="320962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4" name="object 4714"/>
            <p:cNvSpPr/>
            <p:nvPr/>
          </p:nvSpPr>
          <p:spPr>
            <a:xfrm>
              <a:off x="4432160" y="3209074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5" name="object 4715"/>
            <p:cNvSpPr/>
            <p:nvPr/>
          </p:nvSpPr>
          <p:spPr>
            <a:xfrm>
              <a:off x="4432160" y="320851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6" name="object 4716"/>
            <p:cNvSpPr/>
            <p:nvPr/>
          </p:nvSpPr>
          <p:spPr>
            <a:xfrm>
              <a:off x="4432160" y="3207969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7" name="object 4717"/>
            <p:cNvSpPr/>
            <p:nvPr/>
          </p:nvSpPr>
          <p:spPr>
            <a:xfrm>
              <a:off x="4432160" y="320741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8" name="object 4718"/>
            <p:cNvSpPr/>
            <p:nvPr/>
          </p:nvSpPr>
          <p:spPr>
            <a:xfrm>
              <a:off x="4432160" y="320685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9" name="object 4719"/>
            <p:cNvSpPr/>
            <p:nvPr/>
          </p:nvSpPr>
          <p:spPr>
            <a:xfrm>
              <a:off x="4432160" y="320630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0" name="object 4720"/>
            <p:cNvSpPr/>
            <p:nvPr/>
          </p:nvSpPr>
          <p:spPr>
            <a:xfrm>
              <a:off x="4432160" y="320574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1" name="object 4721"/>
            <p:cNvSpPr/>
            <p:nvPr/>
          </p:nvSpPr>
          <p:spPr>
            <a:xfrm>
              <a:off x="4432160" y="3205200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2" name="object 4722"/>
            <p:cNvSpPr/>
            <p:nvPr/>
          </p:nvSpPr>
          <p:spPr>
            <a:xfrm>
              <a:off x="4432160" y="320464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3" name="object 4723"/>
            <p:cNvSpPr/>
            <p:nvPr/>
          </p:nvSpPr>
          <p:spPr>
            <a:xfrm>
              <a:off x="4432160" y="3204095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4" name="object 4724"/>
            <p:cNvSpPr/>
            <p:nvPr/>
          </p:nvSpPr>
          <p:spPr>
            <a:xfrm>
              <a:off x="4432160" y="3203536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5" name="object 4725"/>
            <p:cNvSpPr/>
            <p:nvPr/>
          </p:nvSpPr>
          <p:spPr>
            <a:xfrm>
              <a:off x="4432160" y="3202978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0" y="0"/>
                  </a:move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6" name="object 4726"/>
            <p:cNvSpPr/>
            <p:nvPr/>
          </p:nvSpPr>
          <p:spPr>
            <a:xfrm>
              <a:off x="4432160" y="3202431"/>
              <a:ext cx="129539" cy="635"/>
            </a:xfrm>
            <a:custGeom>
              <a:avLst/>
              <a:gdLst/>
              <a:ahLst/>
              <a:cxnLst/>
              <a:rect l="l" t="t" r="r" b="b"/>
              <a:pathLst>
                <a:path w="129539" h="635">
                  <a:moveTo>
                    <a:pt x="129057" y="0"/>
                  </a:moveTo>
                  <a:lnTo>
                    <a:pt x="0" y="0"/>
                  </a:lnTo>
                  <a:lnTo>
                    <a:pt x="0" y="558"/>
                  </a:lnTo>
                  <a:lnTo>
                    <a:pt x="129057" y="558"/>
                  </a:lnTo>
                  <a:lnTo>
                    <a:pt x="12905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7" name="object 4727"/>
            <p:cNvSpPr/>
            <p:nvPr/>
          </p:nvSpPr>
          <p:spPr>
            <a:xfrm>
              <a:off x="4432160" y="3202432"/>
              <a:ext cx="129539" cy="142240"/>
            </a:xfrm>
            <a:custGeom>
              <a:avLst/>
              <a:gdLst/>
              <a:ahLst/>
              <a:cxnLst/>
              <a:rect l="l" t="t" r="r" b="b"/>
              <a:pathLst>
                <a:path w="129539" h="142239">
                  <a:moveTo>
                    <a:pt x="129044" y="141706"/>
                  </a:moveTo>
                  <a:lnTo>
                    <a:pt x="0" y="141706"/>
                  </a:lnTo>
                  <a:lnTo>
                    <a:pt x="0" y="0"/>
                  </a:lnTo>
                  <a:lnTo>
                    <a:pt x="129044" y="0"/>
                  </a:lnTo>
                  <a:lnTo>
                    <a:pt x="129044" y="35434"/>
                  </a:lnTo>
                  <a:lnTo>
                    <a:pt x="129044" y="70867"/>
                  </a:lnTo>
                  <a:lnTo>
                    <a:pt x="129044" y="106293"/>
                  </a:lnTo>
                  <a:lnTo>
                    <a:pt x="129044" y="14170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4728" name="object 4728"/>
          <p:cNvPicPr/>
          <p:nvPr/>
        </p:nvPicPr>
        <p:blipFill>
          <a:blip r:embed="rId18" cstate="print"/>
          <a:stretch>
            <a:fillRect/>
          </a:stretch>
        </p:blipFill>
        <p:spPr>
          <a:xfrm>
            <a:off x="4491558" y="5480443"/>
            <a:ext cx="139852" cy="152514"/>
          </a:xfrm>
          <a:prstGeom prst="rect">
            <a:avLst/>
          </a:prstGeom>
        </p:spPr>
      </p:pic>
      <p:pic>
        <p:nvPicPr>
          <p:cNvPr id="4729" name="object 4729"/>
          <p:cNvPicPr/>
          <p:nvPr/>
        </p:nvPicPr>
        <p:blipFill>
          <a:blip r:embed="rId19" cstate="print"/>
          <a:stretch>
            <a:fillRect/>
          </a:stretch>
        </p:blipFill>
        <p:spPr>
          <a:xfrm>
            <a:off x="4215866" y="3166808"/>
            <a:ext cx="176390" cy="212953"/>
          </a:xfrm>
          <a:prstGeom prst="rect">
            <a:avLst/>
          </a:prstGeom>
        </p:spPr>
      </p:pic>
      <p:pic>
        <p:nvPicPr>
          <p:cNvPr id="4730" name="object 4730"/>
          <p:cNvPicPr/>
          <p:nvPr/>
        </p:nvPicPr>
        <p:blipFill>
          <a:blip r:embed="rId20" cstate="print"/>
          <a:stretch>
            <a:fillRect/>
          </a:stretch>
        </p:blipFill>
        <p:spPr>
          <a:xfrm>
            <a:off x="4280674" y="5450217"/>
            <a:ext cx="176377" cy="212953"/>
          </a:xfrm>
          <a:prstGeom prst="rect">
            <a:avLst/>
          </a:prstGeom>
        </p:spPr>
      </p:pic>
      <p:grpSp>
        <p:nvGrpSpPr>
          <p:cNvPr id="4731" name="object 4731"/>
          <p:cNvGrpSpPr/>
          <p:nvPr/>
        </p:nvGrpSpPr>
        <p:grpSpPr>
          <a:xfrm>
            <a:off x="3973499" y="3155060"/>
            <a:ext cx="34925" cy="236854"/>
            <a:chOff x="3973499" y="3155060"/>
            <a:chExt cx="34925" cy="236854"/>
          </a:xfrm>
        </p:grpSpPr>
        <p:sp>
          <p:nvSpPr>
            <p:cNvPr id="4732" name="object 4732"/>
            <p:cNvSpPr/>
            <p:nvPr/>
          </p:nvSpPr>
          <p:spPr>
            <a:xfrm>
              <a:off x="3978897" y="338523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3" name="object 4733"/>
            <p:cNvSpPr/>
            <p:nvPr/>
          </p:nvSpPr>
          <p:spPr>
            <a:xfrm>
              <a:off x="3978897" y="338435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4" name="object 4734"/>
            <p:cNvSpPr/>
            <p:nvPr/>
          </p:nvSpPr>
          <p:spPr>
            <a:xfrm>
              <a:off x="3978897" y="338347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5" name="object 4735"/>
            <p:cNvSpPr/>
            <p:nvPr/>
          </p:nvSpPr>
          <p:spPr>
            <a:xfrm>
              <a:off x="3978897" y="33825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6" name="object 4736"/>
            <p:cNvSpPr/>
            <p:nvPr/>
          </p:nvSpPr>
          <p:spPr>
            <a:xfrm>
              <a:off x="3978897" y="338171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7" name="object 4737"/>
            <p:cNvSpPr/>
            <p:nvPr/>
          </p:nvSpPr>
          <p:spPr>
            <a:xfrm>
              <a:off x="3978897" y="338082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8" name="object 4738"/>
            <p:cNvSpPr/>
            <p:nvPr/>
          </p:nvSpPr>
          <p:spPr>
            <a:xfrm>
              <a:off x="3978897" y="337995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9" name="object 4739"/>
            <p:cNvSpPr/>
            <p:nvPr/>
          </p:nvSpPr>
          <p:spPr>
            <a:xfrm>
              <a:off x="3978897" y="337906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0" name="object 4740"/>
            <p:cNvSpPr/>
            <p:nvPr/>
          </p:nvSpPr>
          <p:spPr>
            <a:xfrm>
              <a:off x="3978897" y="33781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1" name="object 4741"/>
            <p:cNvSpPr/>
            <p:nvPr/>
          </p:nvSpPr>
          <p:spPr>
            <a:xfrm>
              <a:off x="3978897" y="337731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2" name="object 4742"/>
            <p:cNvSpPr/>
            <p:nvPr/>
          </p:nvSpPr>
          <p:spPr>
            <a:xfrm>
              <a:off x="3978897" y="337642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3" name="object 4743"/>
            <p:cNvSpPr/>
            <p:nvPr/>
          </p:nvSpPr>
          <p:spPr>
            <a:xfrm>
              <a:off x="3978897" y="337554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4" name="object 4744"/>
            <p:cNvSpPr/>
            <p:nvPr/>
          </p:nvSpPr>
          <p:spPr>
            <a:xfrm>
              <a:off x="3978897" y="337465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5" name="object 4745"/>
            <p:cNvSpPr/>
            <p:nvPr/>
          </p:nvSpPr>
          <p:spPr>
            <a:xfrm>
              <a:off x="3978897" y="337378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6" name="object 4746"/>
            <p:cNvSpPr/>
            <p:nvPr/>
          </p:nvSpPr>
          <p:spPr>
            <a:xfrm>
              <a:off x="3978897" y="337290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7" name="object 4747"/>
            <p:cNvSpPr/>
            <p:nvPr/>
          </p:nvSpPr>
          <p:spPr>
            <a:xfrm>
              <a:off x="3978897" y="337201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8" name="object 4748"/>
            <p:cNvSpPr/>
            <p:nvPr/>
          </p:nvSpPr>
          <p:spPr>
            <a:xfrm>
              <a:off x="3978897" y="33711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9" name="object 4749"/>
            <p:cNvSpPr/>
            <p:nvPr/>
          </p:nvSpPr>
          <p:spPr>
            <a:xfrm>
              <a:off x="3978897" y="337024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0" name="object 4750"/>
            <p:cNvSpPr/>
            <p:nvPr/>
          </p:nvSpPr>
          <p:spPr>
            <a:xfrm>
              <a:off x="3978897" y="336937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1" name="object 4751"/>
            <p:cNvSpPr/>
            <p:nvPr/>
          </p:nvSpPr>
          <p:spPr>
            <a:xfrm>
              <a:off x="3978897" y="336849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2" name="object 4752"/>
            <p:cNvSpPr/>
            <p:nvPr/>
          </p:nvSpPr>
          <p:spPr>
            <a:xfrm>
              <a:off x="3978897" y="336760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3" name="object 4753"/>
            <p:cNvSpPr/>
            <p:nvPr/>
          </p:nvSpPr>
          <p:spPr>
            <a:xfrm>
              <a:off x="3978897" y="336673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4" name="object 4754"/>
            <p:cNvSpPr/>
            <p:nvPr/>
          </p:nvSpPr>
          <p:spPr>
            <a:xfrm>
              <a:off x="3978897" y="336584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5" name="object 4755"/>
            <p:cNvSpPr/>
            <p:nvPr/>
          </p:nvSpPr>
          <p:spPr>
            <a:xfrm>
              <a:off x="3978897" y="336496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6" name="object 4756"/>
            <p:cNvSpPr/>
            <p:nvPr/>
          </p:nvSpPr>
          <p:spPr>
            <a:xfrm>
              <a:off x="3978897" y="336407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7" name="object 4757"/>
            <p:cNvSpPr/>
            <p:nvPr/>
          </p:nvSpPr>
          <p:spPr>
            <a:xfrm>
              <a:off x="3978897" y="336320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8" name="object 4758"/>
            <p:cNvSpPr/>
            <p:nvPr/>
          </p:nvSpPr>
          <p:spPr>
            <a:xfrm>
              <a:off x="3978897" y="336232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9" name="object 4759"/>
            <p:cNvSpPr/>
            <p:nvPr/>
          </p:nvSpPr>
          <p:spPr>
            <a:xfrm>
              <a:off x="3978897" y="336143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0" name="object 4760"/>
            <p:cNvSpPr/>
            <p:nvPr/>
          </p:nvSpPr>
          <p:spPr>
            <a:xfrm>
              <a:off x="3978897" y="335967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1" name="object 4761"/>
            <p:cNvSpPr/>
            <p:nvPr/>
          </p:nvSpPr>
          <p:spPr>
            <a:xfrm>
              <a:off x="3978897" y="33587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2" name="object 4762"/>
            <p:cNvSpPr/>
            <p:nvPr/>
          </p:nvSpPr>
          <p:spPr>
            <a:xfrm>
              <a:off x="3978897" y="335791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3" name="object 4763"/>
            <p:cNvSpPr/>
            <p:nvPr/>
          </p:nvSpPr>
          <p:spPr>
            <a:xfrm>
              <a:off x="3978897" y="335702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4" name="object 4764"/>
            <p:cNvSpPr/>
            <p:nvPr/>
          </p:nvSpPr>
          <p:spPr>
            <a:xfrm>
              <a:off x="3978897" y="335615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5" name="object 4765"/>
            <p:cNvSpPr/>
            <p:nvPr/>
          </p:nvSpPr>
          <p:spPr>
            <a:xfrm>
              <a:off x="3978897" y="335526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6" name="object 4766"/>
            <p:cNvSpPr/>
            <p:nvPr/>
          </p:nvSpPr>
          <p:spPr>
            <a:xfrm>
              <a:off x="3978897" y="33543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7" name="object 4767"/>
            <p:cNvSpPr/>
            <p:nvPr/>
          </p:nvSpPr>
          <p:spPr>
            <a:xfrm>
              <a:off x="3978897" y="335351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8" name="object 4768"/>
            <p:cNvSpPr/>
            <p:nvPr/>
          </p:nvSpPr>
          <p:spPr>
            <a:xfrm>
              <a:off x="3978897" y="335262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9" name="object 4769"/>
            <p:cNvSpPr/>
            <p:nvPr/>
          </p:nvSpPr>
          <p:spPr>
            <a:xfrm>
              <a:off x="3978897" y="335174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0" name="object 4770"/>
            <p:cNvSpPr/>
            <p:nvPr/>
          </p:nvSpPr>
          <p:spPr>
            <a:xfrm>
              <a:off x="3978897" y="335085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1" name="object 4771"/>
            <p:cNvSpPr/>
            <p:nvPr/>
          </p:nvSpPr>
          <p:spPr>
            <a:xfrm>
              <a:off x="3978897" y="334998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2" name="object 4772"/>
            <p:cNvSpPr/>
            <p:nvPr/>
          </p:nvSpPr>
          <p:spPr>
            <a:xfrm>
              <a:off x="3978897" y="334910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3" name="object 4773"/>
            <p:cNvSpPr/>
            <p:nvPr/>
          </p:nvSpPr>
          <p:spPr>
            <a:xfrm>
              <a:off x="3978897" y="334821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4" name="object 4774"/>
            <p:cNvSpPr/>
            <p:nvPr/>
          </p:nvSpPr>
          <p:spPr>
            <a:xfrm>
              <a:off x="3978897" y="33473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5" name="object 4775"/>
            <p:cNvSpPr/>
            <p:nvPr/>
          </p:nvSpPr>
          <p:spPr>
            <a:xfrm>
              <a:off x="3978897" y="334644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6" name="object 4776"/>
            <p:cNvSpPr/>
            <p:nvPr/>
          </p:nvSpPr>
          <p:spPr>
            <a:xfrm>
              <a:off x="3978897" y="334557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7" name="object 4777"/>
            <p:cNvSpPr/>
            <p:nvPr/>
          </p:nvSpPr>
          <p:spPr>
            <a:xfrm>
              <a:off x="3978897" y="334469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8" name="object 4778"/>
            <p:cNvSpPr/>
            <p:nvPr/>
          </p:nvSpPr>
          <p:spPr>
            <a:xfrm>
              <a:off x="3978897" y="334380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9" name="object 4779"/>
            <p:cNvSpPr/>
            <p:nvPr/>
          </p:nvSpPr>
          <p:spPr>
            <a:xfrm>
              <a:off x="3978897" y="334204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0" name="object 4780"/>
            <p:cNvSpPr/>
            <p:nvPr/>
          </p:nvSpPr>
          <p:spPr>
            <a:xfrm>
              <a:off x="3978897" y="334116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1" name="object 4781"/>
            <p:cNvSpPr/>
            <p:nvPr/>
          </p:nvSpPr>
          <p:spPr>
            <a:xfrm>
              <a:off x="3978897" y="334027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2" name="object 4782"/>
            <p:cNvSpPr/>
            <p:nvPr/>
          </p:nvSpPr>
          <p:spPr>
            <a:xfrm>
              <a:off x="3978897" y="333852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3" name="object 4783"/>
            <p:cNvSpPr/>
            <p:nvPr/>
          </p:nvSpPr>
          <p:spPr>
            <a:xfrm>
              <a:off x="3978897" y="333763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4" name="object 4784"/>
            <p:cNvSpPr/>
            <p:nvPr/>
          </p:nvSpPr>
          <p:spPr>
            <a:xfrm>
              <a:off x="3978897" y="333675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5" name="object 4785"/>
            <p:cNvSpPr/>
            <p:nvPr/>
          </p:nvSpPr>
          <p:spPr>
            <a:xfrm>
              <a:off x="3978897" y="333499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6" name="object 4786"/>
            <p:cNvSpPr/>
            <p:nvPr/>
          </p:nvSpPr>
          <p:spPr>
            <a:xfrm>
              <a:off x="3978897" y="333411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7" name="object 4787"/>
            <p:cNvSpPr/>
            <p:nvPr/>
          </p:nvSpPr>
          <p:spPr>
            <a:xfrm>
              <a:off x="3978897" y="333322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8" name="object 4788"/>
            <p:cNvSpPr/>
            <p:nvPr/>
          </p:nvSpPr>
          <p:spPr>
            <a:xfrm>
              <a:off x="3978897" y="333235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9" name="object 4789"/>
            <p:cNvSpPr/>
            <p:nvPr/>
          </p:nvSpPr>
          <p:spPr>
            <a:xfrm>
              <a:off x="3978897" y="333146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0" name="object 4790"/>
            <p:cNvSpPr/>
            <p:nvPr/>
          </p:nvSpPr>
          <p:spPr>
            <a:xfrm>
              <a:off x="3978897" y="33305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1" name="object 4791"/>
            <p:cNvSpPr/>
            <p:nvPr/>
          </p:nvSpPr>
          <p:spPr>
            <a:xfrm>
              <a:off x="3978897" y="332971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2" name="object 4792"/>
            <p:cNvSpPr/>
            <p:nvPr/>
          </p:nvSpPr>
          <p:spPr>
            <a:xfrm>
              <a:off x="3978897" y="332882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3" name="object 4793"/>
            <p:cNvSpPr/>
            <p:nvPr/>
          </p:nvSpPr>
          <p:spPr>
            <a:xfrm>
              <a:off x="3978897" y="332794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4" name="object 4794"/>
            <p:cNvSpPr/>
            <p:nvPr/>
          </p:nvSpPr>
          <p:spPr>
            <a:xfrm>
              <a:off x="3978897" y="332618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5" name="object 4795"/>
            <p:cNvSpPr/>
            <p:nvPr/>
          </p:nvSpPr>
          <p:spPr>
            <a:xfrm>
              <a:off x="3978897" y="332530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6" name="object 4796"/>
            <p:cNvSpPr/>
            <p:nvPr/>
          </p:nvSpPr>
          <p:spPr>
            <a:xfrm>
              <a:off x="3978897" y="332353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7" name="object 4797"/>
            <p:cNvSpPr/>
            <p:nvPr/>
          </p:nvSpPr>
          <p:spPr>
            <a:xfrm>
              <a:off x="3978897" y="332265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8" name="object 4798"/>
            <p:cNvSpPr/>
            <p:nvPr/>
          </p:nvSpPr>
          <p:spPr>
            <a:xfrm>
              <a:off x="3978897" y="332088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9" name="object 4799"/>
            <p:cNvSpPr/>
            <p:nvPr/>
          </p:nvSpPr>
          <p:spPr>
            <a:xfrm>
              <a:off x="3978897" y="332000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0" name="object 4800"/>
            <p:cNvSpPr/>
            <p:nvPr/>
          </p:nvSpPr>
          <p:spPr>
            <a:xfrm>
              <a:off x="3978897" y="331824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1" name="object 4801"/>
            <p:cNvSpPr/>
            <p:nvPr/>
          </p:nvSpPr>
          <p:spPr>
            <a:xfrm>
              <a:off x="3978897" y="331736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2" name="object 4802"/>
            <p:cNvSpPr/>
            <p:nvPr/>
          </p:nvSpPr>
          <p:spPr>
            <a:xfrm>
              <a:off x="3978897" y="331647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3" name="object 4803"/>
            <p:cNvSpPr/>
            <p:nvPr/>
          </p:nvSpPr>
          <p:spPr>
            <a:xfrm>
              <a:off x="3978897" y="331560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4" name="object 4804"/>
            <p:cNvSpPr/>
            <p:nvPr/>
          </p:nvSpPr>
          <p:spPr>
            <a:xfrm>
              <a:off x="3978897" y="331472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5" name="object 4805"/>
            <p:cNvSpPr/>
            <p:nvPr/>
          </p:nvSpPr>
          <p:spPr>
            <a:xfrm>
              <a:off x="3978897" y="331383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6" name="object 4806"/>
            <p:cNvSpPr/>
            <p:nvPr/>
          </p:nvSpPr>
          <p:spPr>
            <a:xfrm>
              <a:off x="3978897" y="331296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7" name="object 4807"/>
            <p:cNvSpPr/>
            <p:nvPr/>
          </p:nvSpPr>
          <p:spPr>
            <a:xfrm>
              <a:off x="3978897" y="331207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8" name="object 4808"/>
            <p:cNvSpPr/>
            <p:nvPr/>
          </p:nvSpPr>
          <p:spPr>
            <a:xfrm>
              <a:off x="3978897" y="33111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9" name="object 4809"/>
            <p:cNvSpPr/>
            <p:nvPr/>
          </p:nvSpPr>
          <p:spPr>
            <a:xfrm>
              <a:off x="3978897" y="3309429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0" name="object 4810"/>
            <p:cNvSpPr/>
            <p:nvPr/>
          </p:nvSpPr>
          <p:spPr>
            <a:xfrm>
              <a:off x="3978897" y="330766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1" name="object 4811"/>
            <p:cNvSpPr/>
            <p:nvPr/>
          </p:nvSpPr>
          <p:spPr>
            <a:xfrm>
              <a:off x="3978897" y="33067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2" name="object 4812"/>
            <p:cNvSpPr/>
            <p:nvPr/>
          </p:nvSpPr>
          <p:spPr>
            <a:xfrm>
              <a:off x="3978897" y="330591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3" name="object 4813"/>
            <p:cNvSpPr/>
            <p:nvPr/>
          </p:nvSpPr>
          <p:spPr>
            <a:xfrm>
              <a:off x="3978897" y="330502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4" name="object 4814"/>
            <p:cNvSpPr/>
            <p:nvPr/>
          </p:nvSpPr>
          <p:spPr>
            <a:xfrm>
              <a:off x="3978897" y="330414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5" name="object 4815"/>
            <p:cNvSpPr/>
            <p:nvPr/>
          </p:nvSpPr>
          <p:spPr>
            <a:xfrm>
              <a:off x="3978897" y="330325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6" name="object 4816"/>
            <p:cNvSpPr/>
            <p:nvPr/>
          </p:nvSpPr>
          <p:spPr>
            <a:xfrm>
              <a:off x="3978897" y="330238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7" name="object 4817"/>
            <p:cNvSpPr/>
            <p:nvPr/>
          </p:nvSpPr>
          <p:spPr>
            <a:xfrm>
              <a:off x="3978897" y="330061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8" name="object 4818"/>
            <p:cNvSpPr/>
            <p:nvPr/>
          </p:nvSpPr>
          <p:spPr>
            <a:xfrm>
              <a:off x="3978897" y="329973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9" name="object 4819"/>
            <p:cNvSpPr/>
            <p:nvPr/>
          </p:nvSpPr>
          <p:spPr>
            <a:xfrm>
              <a:off x="3978897" y="329885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0" name="object 4820"/>
            <p:cNvSpPr/>
            <p:nvPr/>
          </p:nvSpPr>
          <p:spPr>
            <a:xfrm>
              <a:off x="3978897" y="329797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1" name="object 4821"/>
            <p:cNvSpPr/>
            <p:nvPr/>
          </p:nvSpPr>
          <p:spPr>
            <a:xfrm>
              <a:off x="3978897" y="329708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2" name="object 4822"/>
            <p:cNvSpPr/>
            <p:nvPr/>
          </p:nvSpPr>
          <p:spPr>
            <a:xfrm>
              <a:off x="3978897" y="329533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3" name="object 4823"/>
            <p:cNvSpPr/>
            <p:nvPr/>
          </p:nvSpPr>
          <p:spPr>
            <a:xfrm>
              <a:off x="3978897" y="329444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4" name="object 4824"/>
            <p:cNvSpPr/>
            <p:nvPr/>
          </p:nvSpPr>
          <p:spPr>
            <a:xfrm>
              <a:off x="3978897" y="329356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5" name="object 4825"/>
            <p:cNvSpPr/>
            <p:nvPr/>
          </p:nvSpPr>
          <p:spPr>
            <a:xfrm>
              <a:off x="3978897" y="329267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6" name="object 4826"/>
            <p:cNvSpPr/>
            <p:nvPr/>
          </p:nvSpPr>
          <p:spPr>
            <a:xfrm>
              <a:off x="3978897" y="329180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7" name="object 4827"/>
            <p:cNvSpPr/>
            <p:nvPr/>
          </p:nvSpPr>
          <p:spPr>
            <a:xfrm>
              <a:off x="3978897" y="3290036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8" name="object 4828"/>
            <p:cNvSpPr/>
            <p:nvPr/>
          </p:nvSpPr>
          <p:spPr>
            <a:xfrm>
              <a:off x="3978897" y="328916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9" name="object 4829"/>
            <p:cNvSpPr/>
            <p:nvPr/>
          </p:nvSpPr>
          <p:spPr>
            <a:xfrm>
              <a:off x="3978897" y="328827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0" name="object 4830"/>
            <p:cNvSpPr/>
            <p:nvPr/>
          </p:nvSpPr>
          <p:spPr>
            <a:xfrm>
              <a:off x="3978897" y="32873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1" name="object 4831"/>
            <p:cNvSpPr/>
            <p:nvPr/>
          </p:nvSpPr>
          <p:spPr>
            <a:xfrm>
              <a:off x="3978897" y="3285629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2" name="object 4832"/>
            <p:cNvSpPr/>
            <p:nvPr/>
          </p:nvSpPr>
          <p:spPr>
            <a:xfrm>
              <a:off x="3978897" y="328475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3" name="object 4833"/>
            <p:cNvSpPr/>
            <p:nvPr/>
          </p:nvSpPr>
          <p:spPr>
            <a:xfrm>
              <a:off x="3978897" y="328386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4" name="object 4834"/>
            <p:cNvSpPr/>
            <p:nvPr/>
          </p:nvSpPr>
          <p:spPr>
            <a:xfrm>
              <a:off x="3978897" y="328298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5" name="object 4835"/>
            <p:cNvSpPr/>
            <p:nvPr/>
          </p:nvSpPr>
          <p:spPr>
            <a:xfrm>
              <a:off x="3978897" y="328122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6" name="object 4836"/>
            <p:cNvSpPr/>
            <p:nvPr/>
          </p:nvSpPr>
          <p:spPr>
            <a:xfrm>
              <a:off x="3978897" y="328034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7" name="object 4837"/>
            <p:cNvSpPr/>
            <p:nvPr/>
          </p:nvSpPr>
          <p:spPr>
            <a:xfrm>
              <a:off x="3978897" y="327945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8" name="object 4838"/>
            <p:cNvSpPr/>
            <p:nvPr/>
          </p:nvSpPr>
          <p:spPr>
            <a:xfrm>
              <a:off x="3978897" y="327769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9" name="object 4839"/>
            <p:cNvSpPr/>
            <p:nvPr/>
          </p:nvSpPr>
          <p:spPr>
            <a:xfrm>
              <a:off x="3978897" y="3275939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0" name="object 4840"/>
            <p:cNvSpPr/>
            <p:nvPr/>
          </p:nvSpPr>
          <p:spPr>
            <a:xfrm>
              <a:off x="3978897" y="327417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1" name="object 4841"/>
            <p:cNvSpPr/>
            <p:nvPr/>
          </p:nvSpPr>
          <p:spPr>
            <a:xfrm>
              <a:off x="3978897" y="327240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2" name="object 4842"/>
            <p:cNvSpPr/>
            <p:nvPr/>
          </p:nvSpPr>
          <p:spPr>
            <a:xfrm>
              <a:off x="3978897" y="327064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3" name="object 4843"/>
            <p:cNvSpPr/>
            <p:nvPr/>
          </p:nvSpPr>
          <p:spPr>
            <a:xfrm>
              <a:off x="3978897" y="326889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4" name="object 4844"/>
            <p:cNvSpPr/>
            <p:nvPr/>
          </p:nvSpPr>
          <p:spPr>
            <a:xfrm>
              <a:off x="3978897" y="326712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5" name="object 4845"/>
            <p:cNvSpPr/>
            <p:nvPr/>
          </p:nvSpPr>
          <p:spPr>
            <a:xfrm>
              <a:off x="3978897" y="326623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6" name="object 4846"/>
            <p:cNvSpPr/>
            <p:nvPr/>
          </p:nvSpPr>
          <p:spPr>
            <a:xfrm>
              <a:off x="3978897" y="326536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7" name="object 4847"/>
            <p:cNvSpPr/>
            <p:nvPr/>
          </p:nvSpPr>
          <p:spPr>
            <a:xfrm>
              <a:off x="3978897" y="326359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8" name="object 4848"/>
            <p:cNvSpPr/>
            <p:nvPr/>
          </p:nvSpPr>
          <p:spPr>
            <a:xfrm>
              <a:off x="3978897" y="326271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9" name="object 4849"/>
            <p:cNvSpPr/>
            <p:nvPr/>
          </p:nvSpPr>
          <p:spPr>
            <a:xfrm>
              <a:off x="3978897" y="326182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0" name="object 4850"/>
            <p:cNvSpPr/>
            <p:nvPr/>
          </p:nvSpPr>
          <p:spPr>
            <a:xfrm>
              <a:off x="3978897" y="326095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1" name="object 4851"/>
            <p:cNvSpPr/>
            <p:nvPr/>
          </p:nvSpPr>
          <p:spPr>
            <a:xfrm>
              <a:off x="3978897" y="325918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2" name="object 4852"/>
            <p:cNvSpPr/>
            <p:nvPr/>
          </p:nvSpPr>
          <p:spPr>
            <a:xfrm>
              <a:off x="3978897" y="325831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3" name="object 4853"/>
            <p:cNvSpPr/>
            <p:nvPr/>
          </p:nvSpPr>
          <p:spPr>
            <a:xfrm>
              <a:off x="3978897" y="325742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4" name="object 4854"/>
            <p:cNvSpPr/>
            <p:nvPr/>
          </p:nvSpPr>
          <p:spPr>
            <a:xfrm>
              <a:off x="3978897" y="325654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5" name="object 4855"/>
            <p:cNvSpPr/>
            <p:nvPr/>
          </p:nvSpPr>
          <p:spPr>
            <a:xfrm>
              <a:off x="3978897" y="325478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6" name="object 4856"/>
            <p:cNvSpPr/>
            <p:nvPr/>
          </p:nvSpPr>
          <p:spPr>
            <a:xfrm>
              <a:off x="3978897" y="325390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7" name="object 4857"/>
            <p:cNvSpPr/>
            <p:nvPr/>
          </p:nvSpPr>
          <p:spPr>
            <a:xfrm>
              <a:off x="3978897" y="325301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8" name="object 4858"/>
            <p:cNvSpPr/>
            <p:nvPr/>
          </p:nvSpPr>
          <p:spPr>
            <a:xfrm>
              <a:off x="3978897" y="325213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9" name="object 4859"/>
            <p:cNvSpPr/>
            <p:nvPr/>
          </p:nvSpPr>
          <p:spPr>
            <a:xfrm>
              <a:off x="3978897" y="325125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0" name="object 4860"/>
            <p:cNvSpPr/>
            <p:nvPr/>
          </p:nvSpPr>
          <p:spPr>
            <a:xfrm>
              <a:off x="3978897" y="3249497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1" name="object 4861"/>
            <p:cNvSpPr/>
            <p:nvPr/>
          </p:nvSpPr>
          <p:spPr>
            <a:xfrm>
              <a:off x="3978897" y="324860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2" name="object 4862"/>
            <p:cNvSpPr/>
            <p:nvPr/>
          </p:nvSpPr>
          <p:spPr>
            <a:xfrm>
              <a:off x="3978897" y="324773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3" name="object 4863"/>
            <p:cNvSpPr/>
            <p:nvPr/>
          </p:nvSpPr>
          <p:spPr>
            <a:xfrm>
              <a:off x="3978897" y="324684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4" name="object 4864"/>
            <p:cNvSpPr/>
            <p:nvPr/>
          </p:nvSpPr>
          <p:spPr>
            <a:xfrm>
              <a:off x="3978897" y="324596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5" name="object 4865"/>
            <p:cNvSpPr/>
            <p:nvPr/>
          </p:nvSpPr>
          <p:spPr>
            <a:xfrm>
              <a:off x="3978897" y="324420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6" name="object 4866"/>
            <p:cNvSpPr/>
            <p:nvPr/>
          </p:nvSpPr>
          <p:spPr>
            <a:xfrm>
              <a:off x="3978897" y="324332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7" name="object 4867"/>
            <p:cNvSpPr/>
            <p:nvPr/>
          </p:nvSpPr>
          <p:spPr>
            <a:xfrm>
              <a:off x="3978897" y="324243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8" name="object 4868"/>
            <p:cNvSpPr/>
            <p:nvPr/>
          </p:nvSpPr>
          <p:spPr>
            <a:xfrm>
              <a:off x="3978897" y="324156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9" name="object 4869"/>
            <p:cNvSpPr/>
            <p:nvPr/>
          </p:nvSpPr>
          <p:spPr>
            <a:xfrm>
              <a:off x="3978897" y="324068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0" name="object 4870"/>
            <p:cNvSpPr/>
            <p:nvPr/>
          </p:nvSpPr>
          <p:spPr>
            <a:xfrm>
              <a:off x="3978897" y="323979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1" name="object 4871"/>
            <p:cNvSpPr/>
            <p:nvPr/>
          </p:nvSpPr>
          <p:spPr>
            <a:xfrm>
              <a:off x="3978897" y="323891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2" name="object 4872"/>
            <p:cNvSpPr/>
            <p:nvPr/>
          </p:nvSpPr>
          <p:spPr>
            <a:xfrm>
              <a:off x="3978897" y="323715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3" name="object 4873"/>
            <p:cNvSpPr/>
            <p:nvPr/>
          </p:nvSpPr>
          <p:spPr>
            <a:xfrm>
              <a:off x="3978897" y="323538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4" name="object 4874"/>
            <p:cNvSpPr/>
            <p:nvPr/>
          </p:nvSpPr>
          <p:spPr>
            <a:xfrm>
              <a:off x="3978897" y="323451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5" name="object 4875"/>
            <p:cNvSpPr/>
            <p:nvPr/>
          </p:nvSpPr>
          <p:spPr>
            <a:xfrm>
              <a:off x="3978897" y="323362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6" name="object 4876"/>
            <p:cNvSpPr/>
            <p:nvPr/>
          </p:nvSpPr>
          <p:spPr>
            <a:xfrm>
              <a:off x="3978897" y="323274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7" name="object 4877"/>
            <p:cNvSpPr/>
            <p:nvPr/>
          </p:nvSpPr>
          <p:spPr>
            <a:xfrm>
              <a:off x="3978897" y="323185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8" name="object 4878"/>
            <p:cNvSpPr/>
            <p:nvPr/>
          </p:nvSpPr>
          <p:spPr>
            <a:xfrm>
              <a:off x="3978897" y="323098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9" name="object 4879"/>
            <p:cNvSpPr/>
            <p:nvPr/>
          </p:nvSpPr>
          <p:spPr>
            <a:xfrm>
              <a:off x="3978897" y="323010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0" name="object 4880"/>
            <p:cNvSpPr/>
            <p:nvPr/>
          </p:nvSpPr>
          <p:spPr>
            <a:xfrm>
              <a:off x="3978897" y="322921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1" name="object 4881"/>
            <p:cNvSpPr/>
            <p:nvPr/>
          </p:nvSpPr>
          <p:spPr>
            <a:xfrm>
              <a:off x="3978897" y="322833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2" name="object 4882"/>
            <p:cNvSpPr/>
            <p:nvPr/>
          </p:nvSpPr>
          <p:spPr>
            <a:xfrm>
              <a:off x="3978897" y="322657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3" name="object 4883"/>
            <p:cNvSpPr/>
            <p:nvPr/>
          </p:nvSpPr>
          <p:spPr>
            <a:xfrm>
              <a:off x="3978897" y="322569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4" name="object 4884"/>
            <p:cNvSpPr/>
            <p:nvPr/>
          </p:nvSpPr>
          <p:spPr>
            <a:xfrm>
              <a:off x="3978897" y="322393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5" name="object 4885"/>
            <p:cNvSpPr/>
            <p:nvPr/>
          </p:nvSpPr>
          <p:spPr>
            <a:xfrm>
              <a:off x="3978897" y="322304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6" name="object 4886"/>
            <p:cNvSpPr/>
            <p:nvPr/>
          </p:nvSpPr>
          <p:spPr>
            <a:xfrm>
              <a:off x="3978897" y="322129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7" name="object 4887"/>
            <p:cNvSpPr/>
            <p:nvPr/>
          </p:nvSpPr>
          <p:spPr>
            <a:xfrm>
              <a:off x="3978897" y="322040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8" name="object 4888"/>
            <p:cNvSpPr/>
            <p:nvPr/>
          </p:nvSpPr>
          <p:spPr>
            <a:xfrm>
              <a:off x="3978897" y="3218636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9" name="object 4889"/>
            <p:cNvSpPr/>
            <p:nvPr/>
          </p:nvSpPr>
          <p:spPr>
            <a:xfrm>
              <a:off x="3978897" y="321776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0" name="object 4890"/>
            <p:cNvSpPr/>
            <p:nvPr/>
          </p:nvSpPr>
          <p:spPr>
            <a:xfrm>
              <a:off x="3978897" y="321688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1" name="object 4891"/>
            <p:cNvSpPr/>
            <p:nvPr/>
          </p:nvSpPr>
          <p:spPr>
            <a:xfrm>
              <a:off x="3978897" y="321599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2" name="object 4892"/>
            <p:cNvSpPr/>
            <p:nvPr/>
          </p:nvSpPr>
          <p:spPr>
            <a:xfrm>
              <a:off x="3978897" y="321511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3" name="object 4893"/>
            <p:cNvSpPr/>
            <p:nvPr/>
          </p:nvSpPr>
          <p:spPr>
            <a:xfrm>
              <a:off x="3978897" y="321423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4" name="object 4894"/>
            <p:cNvSpPr/>
            <p:nvPr/>
          </p:nvSpPr>
          <p:spPr>
            <a:xfrm>
              <a:off x="3978897" y="321335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5" name="object 4895"/>
            <p:cNvSpPr/>
            <p:nvPr/>
          </p:nvSpPr>
          <p:spPr>
            <a:xfrm>
              <a:off x="3978897" y="321246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6" name="object 4896"/>
            <p:cNvSpPr/>
            <p:nvPr/>
          </p:nvSpPr>
          <p:spPr>
            <a:xfrm>
              <a:off x="3978897" y="321158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7" name="object 4897"/>
            <p:cNvSpPr/>
            <p:nvPr/>
          </p:nvSpPr>
          <p:spPr>
            <a:xfrm>
              <a:off x="3978897" y="320982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8" name="object 4898"/>
            <p:cNvSpPr/>
            <p:nvPr/>
          </p:nvSpPr>
          <p:spPr>
            <a:xfrm>
              <a:off x="3978897" y="320894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9" name="object 4899"/>
            <p:cNvSpPr/>
            <p:nvPr/>
          </p:nvSpPr>
          <p:spPr>
            <a:xfrm>
              <a:off x="3978897" y="32080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0" name="object 4900"/>
            <p:cNvSpPr/>
            <p:nvPr/>
          </p:nvSpPr>
          <p:spPr>
            <a:xfrm>
              <a:off x="3978897" y="320630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1" name="object 4901"/>
            <p:cNvSpPr/>
            <p:nvPr/>
          </p:nvSpPr>
          <p:spPr>
            <a:xfrm>
              <a:off x="3978897" y="320541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2" name="object 4902"/>
            <p:cNvSpPr/>
            <p:nvPr/>
          </p:nvSpPr>
          <p:spPr>
            <a:xfrm>
              <a:off x="3978897" y="320454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3" name="object 4903"/>
            <p:cNvSpPr/>
            <p:nvPr/>
          </p:nvSpPr>
          <p:spPr>
            <a:xfrm>
              <a:off x="3978897" y="320277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4" name="object 4904"/>
            <p:cNvSpPr/>
            <p:nvPr/>
          </p:nvSpPr>
          <p:spPr>
            <a:xfrm>
              <a:off x="3978897" y="320189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5" name="object 4905"/>
            <p:cNvSpPr/>
            <p:nvPr/>
          </p:nvSpPr>
          <p:spPr>
            <a:xfrm>
              <a:off x="3978897" y="320100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6" name="object 4906"/>
            <p:cNvSpPr/>
            <p:nvPr/>
          </p:nvSpPr>
          <p:spPr>
            <a:xfrm>
              <a:off x="3978897" y="320013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7" name="object 4907"/>
            <p:cNvSpPr/>
            <p:nvPr/>
          </p:nvSpPr>
          <p:spPr>
            <a:xfrm>
              <a:off x="3978897" y="319924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8" name="object 4908"/>
            <p:cNvSpPr/>
            <p:nvPr/>
          </p:nvSpPr>
          <p:spPr>
            <a:xfrm>
              <a:off x="3978897" y="319836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9" name="object 4909"/>
            <p:cNvSpPr/>
            <p:nvPr/>
          </p:nvSpPr>
          <p:spPr>
            <a:xfrm>
              <a:off x="3978897" y="319749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0" name="object 4910"/>
            <p:cNvSpPr/>
            <p:nvPr/>
          </p:nvSpPr>
          <p:spPr>
            <a:xfrm>
              <a:off x="3978897" y="319660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1" name="object 4911"/>
            <p:cNvSpPr/>
            <p:nvPr/>
          </p:nvSpPr>
          <p:spPr>
            <a:xfrm>
              <a:off x="3978897" y="319572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2" name="object 4912"/>
            <p:cNvSpPr/>
            <p:nvPr/>
          </p:nvSpPr>
          <p:spPr>
            <a:xfrm>
              <a:off x="3978897" y="319483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3" name="object 4913"/>
            <p:cNvSpPr/>
            <p:nvPr/>
          </p:nvSpPr>
          <p:spPr>
            <a:xfrm>
              <a:off x="3978897" y="319396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4" name="object 4914"/>
            <p:cNvSpPr/>
            <p:nvPr/>
          </p:nvSpPr>
          <p:spPr>
            <a:xfrm>
              <a:off x="3978897" y="319307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5" name="object 4915"/>
            <p:cNvSpPr/>
            <p:nvPr/>
          </p:nvSpPr>
          <p:spPr>
            <a:xfrm>
              <a:off x="3978897" y="319219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6" name="object 4916"/>
            <p:cNvSpPr/>
            <p:nvPr/>
          </p:nvSpPr>
          <p:spPr>
            <a:xfrm>
              <a:off x="3978897" y="319131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7" name="object 4917"/>
            <p:cNvSpPr/>
            <p:nvPr/>
          </p:nvSpPr>
          <p:spPr>
            <a:xfrm>
              <a:off x="3978897" y="319043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8" name="object 4918"/>
            <p:cNvSpPr/>
            <p:nvPr/>
          </p:nvSpPr>
          <p:spPr>
            <a:xfrm>
              <a:off x="3978897" y="318955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9" name="object 4919"/>
            <p:cNvSpPr/>
            <p:nvPr/>
          </p:nvSpPr>
          <p:spPr>
            <a:xfrm>
              <a:off x="3978897" y="318866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0" name="object 4920"/>
            <p:cNvSpPr/>
            <p:nvPr/>
          </p:nvSpPr>
          <p:spPr>
            <a:xfrm>
              <a:off x="3978897" y="318778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1" name="object 4921"/>
            <p:cNvSpPr/>
            <p:nvPr/>
          </p:nvSpPr>
          <p:spPr>
            <a:xfrm>
              <a:off x="3978897" y="318691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2" name="object 4922"/>
            <p:cNvSpPr/>
            <p:nvPr/>
          </p:nvSpPr>
          <p:spPr>
            <a:xfrm>
              <a:off x="3978897" y="3185147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5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3" name="object 4923"/>
            <p:cNvSpPr/>
            <p:nvPr/>
          </p:nvSpPr>
          <p:spPr>
            <a:xfrm>
              <a:off x="3978897" y="31842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4" name="object 4924"/>
            <p:cNvSpPr/>
            <p:nvPr/>
          </p:nvSpPr>
          <p:spPr>
            <a:xfrm>
              <a:off x="3978897" y="318338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5" name="object 4925"/>
            <p:cNvSpPr/>
            <p:nvPr/>
          </p:nvSpPr>
          <p:spPr>
            <a:xfrm>
              <a:off x="3978897" y="318250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6" name="object 4926"/>
            <p:cNvSpPr/>
            <p:nvPr/>
          </p:nvSpPr>
          <p:spPr>
            <a:xfrm>
              <a:off x="3978897" y="318161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7" name="object 4927"/>
            <p:cNvSpPr/>
            <p:nvPr/>
          </p:nvSpPr>
          <p:spPr>
            <a:xfrm>
              <a:off x="3978897" y="318074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8" name="object 4928"/>
            <p:cNvSpPr/>
            <p:nvPr/>
          </p:nvSpPr>
          <p:spPr>
            <a:xfrm>
              <a:off x="3978897" y="317985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9" name="object 4929"/>
            <p:cNvSpPr/>
            <p:nvPr/>
          </p:nvSpPr>
          <p:spPr>
            <a:xfrm>
              <a:off x="3978897" y="317897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0" name="object 4930"/>
            <p:cNvSpPr/>
            <p:nvPr/>
          </p:nvSpPr>
          <p:spPr>
            <a:xfrm>
              <a:off x="3978897" y="317809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1" name="object 4931"/>
            <p:cNvSpPr/>
            <p:nvPr/>
          </p:nvSpPr>
          <p:spPr>
            <a:xfrm>
              <a:off x="3978897" y="317720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2" name="object 4932"/>
            <p:cNvSpPr/>
            <p:nvPr/>
          </p:nvSpPr>
          <p:spPr>
            <a:xfrm>
              <a:off x="3978897" y="317633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3" name="object 4933"/>
            <p:cNvSpPr/>
            <p:nvPr/>
          </p:nvSpPr>
          <p:spPr>
            <a:xfrm>
              <a:off x="3978897" y="317544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4" name="object 4934"/>
            <p:cNvSpPr/>
            <p:nvPr/>
          </p:nvSpPr>
          <p:spPr>
            <a:xfrm>
              <a:off x="3978897" y="317456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5" name="object 4935"/>
            <p:cNvSpPr/>
            <p:nvPr/>
          </p:nvSpPr>
          <p:spPr>
            <a:xfrm>
              <a:off x="3978897" y="317369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6" name="object 4936"/>
            <p:cNvSpPr/>
            <p:nvPr/>
          </p:nvSpPr>
          <p:spPr>
            <a:xfrm>
              <a:off x="3978897" y="317280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7" name="object 4937"/>
            <p:cNvSpPr/>
            <p:nvPr/>
          </p:nvSpPr>
          <p:spPr>
            <a:xfrm>
              <a:off x="3978897" y="317192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8" name="object 4938"/>
            <p:cNvSpPr/>
            <p:nvPr/>
          </p:nvSpPr>
          <p:spPr>
            <a:xfrm>
              <a:off x="3978897" y="317103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9" name="object 4939"/>
            <p:cNvSpPr/>
            <p:nvPr/>
          </p:nvSpPr>
          <p:spPr>
            <a:xfrm>
              <a:off x="3978897" y="317016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0" name="object 4940"/>
            <p:cNvSpPr/>
            <p:nvPr/>
          </p:nvSpPr>
          <p:spPr>
            <a:xfrm>
              <a:off x="3978897" y="316927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1" name="object 4941"/>
            <p:cNvSpPr/>
            <p:nvPr/>
          </p:nvSpPr>
          <p:spPr>
            <a:xfrm>
              <a:off x="3978897" y="316839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2" name="object 4942"/>
            <p:cNvSpPr/>
            <p:nvPr/>
          </p:nvSpPr>
          <p:spPr>
            <a:xfrm>
              <a:off x="3978897" y="316751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3" name="object 4943"/>
            <p:cNvSpPr/>
            <p:nvPr/>
          </p:nvSpPr>
          <p:spPr>
            <a:xfrm>
              <a:off x="3978897" y="316663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4" name="object 4944"/>
            <p:cNvSpPr/>
            <p:nvPr/>
          </p:nvSpPr>
          <p:spPr>
            <a:xfrm>
              <a:off x="3978897" y="316575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5" name="object 4945"/>
            <p:cNvSpPr/>
            <p:nvPr/>
          </p:nvSpPr>
          <p:spPr>
            <a:xfrm>
              <a:off x="3978897" y="316486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6" name="object 4946"/>
            <p:cNvSpPr/>
            <p:nvPr/>
          </p:nvSpPr>
          <p:spPr>
            <a:xfrm>
              <a:off x="3978897" y="316398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7" name="object 4947"/>
            <p:cNvSpPr/>
            <p:nvPr/>
          </p:nvSpPr>
          <p:spPr>
            <a:xfrm>
              <a:off x="3978897" y="316311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8" name="object 4948"/>
            <p:cNvSpPr/>
            <p:nvPr/>
          </p:nvSpPr>
          <p:spPr>
            <a:xfrm>
              <a:off x="3978897" y="316222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9" name="object 4949"/>
            <p:cNvSpPr/>
            <p:nvPr/>
          </p:nvSpPr>
          <p:spPr>
            <a:xfrm>
              <a:off x="3978897" y="316134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0" name="object 4950"/>
            <p:cNvSpPr/>
            <p:nvPr/>
          </p:nvSpPr>
          <p:spPr>
            <a:xfrm>
              <a:off x="3978897" y="31604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1" name="object 4951"/>
            <p:cNvSpPr/>
            <p:nvPr/>
          </p:nvSpPr>
          <p:spPr>
            <a:xfrm>
              <a:off x="3978897" y="3160458"/>
              <a:ext cx="24130" cy="226060"/>
            </a:xfrm>
            <a:custGeom>
              <a:avLst/>
              <a:gdLst/>
              <a:ahLst/>
              <a:cxnLst/>
              <a:rect l="l" t="t" r="r" b="b"/>
              <a:pathLst>
                <a:path w="24129" h="226060">
                  <a:moveTo>
                    <a:pt x="23850" y="225653"/>
                  </a:moveTo>
                  <a:lnTo>
                    <a:pt x="0" y="225653"/>
                  </a:lnTo>
                  <a:lnTo>
                    <a:pt x="0" y="0"/>
                  </a:lnTo>
                  <a:lnTo>
                    <a:pt x="23850" y="0"/>
                  </a:lnTo>
                  <a:lnTo>
                    <a:pt x="23850" y="56419"/>
                  </a:lnTo>
                  <a:lnTo>
                    <a:pt x="23850" y="112841"/>
                  </a:lnTo>
                  <a:lnTo>
                    <a:pt x="23850" y="169255"/>
                  </a:lnTo>
                  <a:lnTo>
                    <a:pt x="23850" y="22565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952" name="object 4952"/>
          <p:cNvGrpSpPr/>
          <p:nvPr/>
        </p:nvGrpSpPr>
        <p:grpSpPr>
          <a:xfrm>
            <a:off x="4038295" y="5438470"/>
            <a:ext cx="34925" cy="236854"/>
            <a:chOff x="4038295" y="5438470"/>
            <a:chExt cx="34925" cy="236854"/>
          </a:xfrm>
        </p:grpSpPr>
        <p:sp>
          <p:nvSpPr>
            <p:cNvPr id="4953" name="object 4953"/>
            <p:cNvSpPr/>
            <p:nvPr/>
          </p:nvSpPr>
          <p:spPr>
            <a:xfrm>
              <a:off x="4043692" y="566865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4" name="object 4954"/>
            <p:cNvSpPr/>
            <p:nvPr/>
          </p:nvSpPr>
          <p:spPr>
            <a:xfrm>
              <a:off x="4043692" y="566776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5" name="object 4955"/>
            <p:cNvSpPr/>
            <p:nvPr/>
          </p:nvSpPr>
          <p:spPr>
            <a:xfrm>
              <a:off x="4043692" y="566689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6" name="object 4956"/>
            <p:cNvSpPr/>
            <p:nvPr/>
          </p:nvSpPr>
          <p:spPr>
            <a:xfrm>
              <a:off x="4043692" y="566600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7" name="object 4957"/>
            <p:cNvSpPr/>
            <p:nvPr/>
          </p:nvSpPr>
          <p:spPr>
            <a:xfrm>
              <a:off x="4043692" y="566512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8" name="object 4958"/>
            <p:cNvSpPr/>
            <p:nvPr/>
          </p:nvSpPr>
          <p:spPr>
            <a:xfrm>
              <a:off x="4043692" y="56642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9" name="object 4959"/>
            <p:cNvSpPr/>
            <p:nvPr/>
          </p:nvSpPr>
          <p:spPr>
            <a:xfrm>
              <a:off x="4043692" y="566336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0" name="object 4960"/>
            <p:cNvSpPr/>
            <p:nvPr/>
          </p:nvSpPr>
          <p:spPr>
            <a:xfrm>
              <a:off x="4043692" y="566248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1" name="object 4961"/>
            <p:cNvSpPr/>
            <p:nvPr/>
          </p:nvSpPr>
          <p:spPr>
            <a:xfrm>
              <a:off x="4043692" y="566159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2" name="object 4962"/>
            <p:cNvSpPr/>
            <p:nvPr/>
          </p:nvSpPr>
          <p:spPr>
            <a:xfrm>
              <a:off x="4043692" y="566072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3" name="object 4963"/>
            <p:cNvSpPr/>
            <p:nvPr/>
          </p:nvSpPr>
          <p:spPr>
            <a:xfrm>
              <a:off x="4043692" y="565983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4" name="object 4964"/>
            <p:cNvSpPr/>
            <p:nvPr/>
          </p:nvSpPr>
          <p:spPr>
            <a:xfrm>
              <a:off x="4043692" y="565895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5" name="object 4965"/>
            <p:cNvSpPr/>
            <p:nvPr/>
          </p:nvSpPr>
          <p:spPr>
            <a:xfrm>
              <a:off x="4043692" y="565807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6" name="object 4966"/>
            <p:cNvSpPr/>
            <p:nvPr/>
          </p:nvSpPr>
          <p:spPr>
            <a:xfrm>
              <a:off x="4043692" y="565718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7" name="object 4967"/>
            <p:cNvSpPr/>
            <p:nvPr/>
          </p:nvSpPr>
          <p:spPr>
            <a:xfrm>
              <a:off x="4043692" y="565631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8" name="object 4968"/>
            <p:cNvSpPr/>
            <p:nvPr/>
          </p:nvSpPr>
          <p:spPr>
            <a:xfrm>
              <a:off x="4043692" y="565542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9" name="object 4969"/>
            <p:cNvSpPr/>
            <p:nvPr/>
          </p:nvSpPr>
          <p:spPr>
            <a:xfrm>
              <a:off x="4043692" y="565454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0" name="object 4970"/>
            <p:cNvSpPr/>
            <p:nvPr/>
          </p:nvSpPr>
          <p:spPr>
            <a:xfrm>
              <a:off x="4043692" y="565367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1" name="object 4971"/>
            <p:cNvSpPr/>
            <p:nvPr/>
          </p:nvSpPr>
          <p:spPr>
            <a:xfrm>
              <a:off x="4043692" y="565278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2" name="object 4972"/>
            <p:cNvSpPr/>
            <p:nvPr/>
          </p:nvSpPr>
          <p:spPr>
            <a:xfrm>
              <a:off x="4043692" y="565190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3" name="object 4973"/>
            <p:cNvSpPr/>
            <p:nvPr/>
          </p:nvSpPr>
          <p:spPr>
            <a:xfrm>
              <a:off x="4043692" y="565101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4" name="object 4974"/>
            <p:cNvSpPr/>
            <p:nvPr/>
          </p:nvSpPr>
          <p:spPr>
            <a:xfrm>
              <a:off x="4043692" y="565014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5" name="object 4975"/>
            <p:cNvSpPr/>
            <p:nvPr/>
          </p:nvSpPr>
          <p:spPr>
            <a:xfrm>
              <a:off x="4043692" y="564926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6" name="object 4976"/>
            <p:cNvSpPr/>
            <p:nvPr/>
          </p:nvSpPr>
          <p:spPr>
            <a:xfrm>
              <a:off x="4043692" y="564837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7" name="object 4977"/>
            <p:cNvSpPr/>
            <p:nvPr/>
          </p:nvSpPr>
          <p:spPr>
            <a:xfrm>
              <a:off x="4043692" y="564749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8" name="object 4978"/>
            <p:cNvSpPr/>
            <p:nvPr/>
          </p:nvSpPr>
          <p:spPr>
            <a:xfrm>
              <a:off x="4043692" y="564661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9" name="object 4979"/>
            <p:cNvSpPr/>
            <p:nvPr/>
          </p:nvSpPr>
          <p:spPr>
            <a:xfrm>
              <a:off x="4043692" y="564573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0" name="object 4980"/>
            <p:cNvSpPr/>
            <p:nvPr/>
          </p:nvSpPr>
          <p:spPr>
            <a:xfrm>
              <a:off x="4043692" y="56448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1" name="object 4981"/>
            <p:cNvSpPr/>
            <p:nvPr/>
          </p:nvSpPr>
          <p:spPr>
            <a:xfrm>
              <a:off x="4043693" y="564309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2" name="object 4982"/>
            <p:cNvSpPr/>
            <p:nvPr/>
          </p:nvSpPr>
          <p:spPr>
            <a:xfrm>
              <a:off x="4043692" y="564220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3" name="object 4983"/>
            <p:cNvSpPr/>
            <p:nvPr/>
          </p:nvSpPr>
          <p:spPr>
            <a:xfrm>
              <a:off x="4043692" y="564132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4" name="object 4984"/>
            <p:cNvSpPr/>
            <p:nvPr/>
          </p:nvSpPr>
          <p:spPr>
            <a:xfrm>
              <a:off x="4043692" y="564045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5" name="object 4985"/>
            <p:cNvSpPr/>
            <p:nvPr/>
          </p:nvSpPr>
          <p:spPr>
            <a:xfrm>
              <a:off x="4043692" y="563956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6" name="object 4986"/>
            <p:cNvSpPr/>
            <p:nvPr/>
          </p:nvSpPr>
          <p:spPr>
            <a:xfrm>
              <a:off x="4043692" y="563868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7" name="object 4987"/>
            <p:cNvSpPr/>
            <p:nvPr/>
          </p:nvSpPr>
          <p:spPr>
            <a:xfrm>
              <a:off x="4043692" y="563779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8" name="object 4988"/>
            <p:cNvSpPr/>
            <p:nvPr/>
          </p:nvSpPr>
          <p:spPr>
            <a:xfrm>
              <a:off x="4043692" y="563692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9" name="object 4989"/>
            <p:cNvSpPr/>
            <p:nvPr/>
          </p:nvSpPr>
          <p:spPr>
            <a:xfrm>
              <a:off x="4043692" y="563604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0" name="object 4990"/>
            <p:cNvSpPr/>
            <p:nvPr/>
          </p:nvSpPr>
          <p:spPr>
            <a:xfrm>
              <a:off x="4043692" y="563515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1" name="object 4991"/>
            <p:cNvSpPr/>
            <p:nvPr/>
          </p:nvSpPr>
          <p:spPr>
            <a:xfrm>
              <a:off x="4043692" y="563427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2" name="object 4992"/>
            <p:cNvSpPr/>
            <p:nvPr/>
          </p:nvSpPr>
          <p:spPr>
            <a:xfrm>
              <a:off x="4043692" y="563338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3" name="object 4993"/>
            <p:cNvSpPr/>
            <p:nvPr/>
          </p:nvSpPr>
          <p:spPr>
            <a:xfrm>
              <a:off x="4043692" y="563251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4" name="object 4994"/>
            <p:cNvSpPr/>
            <p:nvPr/>
          </p:nvSpPr>
          <p:spPr>
            <a:xfrm>
              <a:off x="4043692" y="563163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5" name="object 4995"/>
            <p:cNvSpPr/>
            <p:nvPr/>
          </p:nvSpPr>
          <p:spPr>
            <a:xfrm>
              <a:off x="4043692" y="563074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6" name="object 4996"/>
            <p:cNvSpPr/>
            <p:nvPr/>
          </p:nvSpPr>
          <p:spPr>
            <a:xfrm>
              <a:off x="4043692" y="562987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7" name="object 4997"/>
            <p:cNvSpPr/>
            <p:nvPr/>
          </p:nvSpPr>
          <p:spPr>
            <a:xfrm>
              <a:off x="4043692" y="562898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8" name="object 4998"/>
            <p:cNvSpPr/>
            <p:nvPr/>
          </p:nvSpPr>
          <p:spPr>
            <a:xfrm>
              <a:off x="4043692" y="562810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9" name="object 4999"/>
            <p:cNvSpPr/>
            <p:nvPr/>
          </p:nvSpPr>
          <p:spPr>
            <a:xfrm>
              <a:off x="4043692" y="562723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0" name="object 5000"/>
            <p:cNvSpPr/>
            <p:nvPr/>
          </p:nvSpPr>
          <p:spPr>
            <a:xfrm>
              <a:off x="4043693" y="562546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1" name="object 5001"/>
            <p:cNvSpPr/>
            <p:nvPr/>
          </p:nvSpPr>
          <p:spPr>
            <a:xfrm>
              <a:off x="4043692" y="562457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2" name="object 5002"/>
            <p:cNvSpPr/>
            <p:nvPr/>
          </p:nvSpPr>
          <p:spPr>
            <a:xfrm>
              <a:off x="4043692" y="562369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3" name="object 5003"/>
            <p:cNvSpPr/>
            <p:nvPr/>
          </p:nvSpPr>
          <p:spPr>
            <a:xfrm>
              <a:off x="4043693" y="562193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4" name="object 5004"/>
            <p:cNvSpPr/>
            <p:nvPr/>
          </p:nvSpPr>
          <p:spPr>
            <a:xfrm>
              <a:off x="4043692" y="56210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5" name="object 5005"/>
            <p:cNvSpPr/>
            <p:nvPr/>
          </p:nvSpPr>
          <p:spPr>
            <a:xfrm>
              <a:off x="4043692" y="562016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6" name="object 5006"/>
            <p:cNvSpPr/>
            <p:nvPr/>
          </p:nvSpPr>
          <p:spPr>
            <a:xfrm>
              <a:off x="4043693" y="561840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7" name="object 5007"/>
            <p:cNvSpPr/>
            <p:nvPr/>
          </p:nvSpPr>
          <p:spPr>
            <a:xfrm>
              <a:off x="4043692" y="561752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8" name="object 5008"/>
            <p:cNvSpPr/>
            <p:nvPr/>
          </p:nvSpPr>
          <p:spPr>
            <a:xfrm>
              <a:off x="4043692" y="561665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9" name="object 5009"/>
            <p:cNvSpPr/>
            <p:nvPr/>
          </p:nvSpPr>
          <p:spPr>
            <a:xfrm>
              <a:off x="4043692" y="561576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0" name="object 5010"/>
            <p:cNvSpPr/>
            <p:nvPr/>
          </p:nvSpPr>
          <p:spPr>
            <a:xfrm>
              <a:off x="4043692" y="561488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1" name="object 5011"/>
            <p:cNvSpPr/>
            <p:nvPr/>
          </p:nvSpPr>
          <p:spPr>
            <a:xfrm>
              <a:off x="4043692" y="561399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2" name="object 5012"/>
            <p:cNvSpPr/>
            <p:nvPr/>
          </p:nvSpPr>
          <p:spPr>
            <a:xfrm>
              <a:off x="4043692" y="561312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3" name="object 5013"/>
            <p:cNvSpPr/>
            <p:nvPr/>
          </p:nvSpPr>
          <p:spPr>
            <a:xfrm>
              <a:off x="4043692" y="561224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4" name="object 5014"/>
            <p:cNvSpPr/>
            <p:nvPr/>
          </p:nvSpPr>
          <p:spPr>
            <a:xfrm>
              <a:off x="4043692" y="561135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5" name="object 5015"/>
            <p:cNvSpPr/>
            <p:nvPr/>
          </p:nvSpPr>
          <p:spPr>
            <a:xfrm>
              <a:off x="4043693" y="560959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6" name="object 5016"/>
            <p:cNvSpPr/>
            <p:nvPr/>
          </p:nvSpPr>
          <p:spPr>
            <a:xfrm>
              <a:off x="4043692" y="560871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7" name="object 5017"/>
            <p:cNvSpPr/>
            <p:nvPr/>
          </p:nvSpPr>
          <p:spPr>
            <a:xfrm>
              <a:off x="4043693" y="560694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8" name="object 5018"/>
            <p:cNvSpPr/>
            <p:nvPr/>
          </p:nvSpPr>
          <p:spPr>
            <a:xfrm>
              <a:off x="4043692" y="560607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9" name="object 5019"/>
            <p:cNvSpPr/>
            <p:nvPr/>
          </p:nvSpPr>
          <p:spPr>
            <a:xfrm>
              <a:off x="4043693" y="5604306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0" name="object 5020"/>
            <p:cNvSpPr/>
            <p:nvPr/>
          </p:nvSpPr>
          <p:spPr>
            <a:xfrm>
              <a:off x="4043692" y="560343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1" name="object 5021"/>
            <p:cNvSpPr/>
            <p:nvPr/>
          </p:nvSpPr>
          <p:spPr>
            <a:xfrm>
              <a:off x="4043693" y="560166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2" name="object 5022"/>
            <p:cNvSpPr/>
            <p:nvPr/>
          </p:nvSpPr>
          <p:spPr>
            <a:xfrm>
              <a:off x="4043692" y="560077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3" name="object 5023"/>
            <p:cNvSpPr/>
            <p:nvPr/>
          </p:nvSpPr>
          <p:spPr>
            <a:xfrm>
              <a:off x="4043692" y="559990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4" name="object 5024"/>
            <p:cNvSpPr/>
            <p:nvPr/>
          </p:nvSpPr>
          <p:spPr>
            <a:xfrm>
              <a:off x="4043692" y="559902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5" name="object 5025"/>
            <p:cNvSpPr/>
            <p:nvPr/>
          </p:nvSpPr>
          <p:spPr>
            <a:xfrm>
              <a:off x="4043692" y="559813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6" name="object 5026"/>
            <p:cNvSpPr/>
            <p:nvPr/>
          </p:nvSpPr>
          <p:spPr>
            <a:xfrm>
              <a:off x="4043692" y="55972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7" name="object 5027"/>
            <p:cNvSpPr/>
            <p:nvPr/>
          </p:nvSpPr>
          <p:spPr>
            <a:xfrm>
              <a:off x="4043692" y="559636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8" name="object 5028"/>
            <p:cNvSpPr/>
            <p:nvPr/>
          </p:nvSpPr>
          <p:spPr>
            <a:xfrm>
              <a:off x="4043692" y="559549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9" name="object 5029"/>
            <p:cNvSpPr/>
            <p:nvPr/>
          </p:nvSpPr>
          <p:spPr>
            <a:xfrm>
              <a:off x="4043692" y="559461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0" name="object 5030"/>
            <p:cNvSpPr/>
            <p:nvPr/>
          </p:nvSpPr>
          <p:spPr>
            <a:xfrm>
              <a:off x="4043693" y="559285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1" name="object 5031"/>
            <p:cNvSpPr/>
            <p:nvPr/>
          </p:nvSpPr>
          <p:spPr>
            <a:xfrm>
              <a:off x="4043693" y="5591086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2" name="object 5032"/>
            <p:cNvSpPr/>
            <p:nvPr/>
          </p:nvSpPr>
          <p:spPr>
            <a:xfrm>
              <a:off x="4043692" y="559020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3" name="object 5033"/>
            <p:cNvSpPr/>
            <p:nvPr/>
          </p:nvSpPr>
          <p:spPr>
            <a:xfrm>
              <a:off x="4043692" y="558932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4" name="object 5034"/>
            <p:cNvSpPr/>
            <p:nvPr/>
          </p:nvSpPr>
          <p:spPr>
            <a:xfrm>
              <a:off x="4043692" y="558844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5" name="object 5035"/>
            <p:cNvSpPr/>
            <p:nvPr/>
          </p:nvSpPr>
          <p:spPr>
            <a:xfrm>
              <a:off x="4043692" y="558755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6" name="object 5036"/>
            <p:cNvSpPr/>
            <p:nvPr/>
          </p:nvSpPr>
          <p:spPr>
            <a:xfrm>
              <a:off x="4043692" y="558667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7" name="object 5037"/>
            <p:cNvSpPr/>
            <p:nvPr/>
          </p:nvSpPr>
          <p:spPr>
            <a:xfrm>
              <a:off x="4043692" y="558579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8" name="object 5038"/>
            <p:cNvSpPr/>
            <p:nvPr/>
          </p:nvSpPr>
          <p:spPr>
            <a:xfrm>
              <a:off x="4043693" y="5584037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9" name="object 5039"/>
            <p:cNvSpPr/>
            <p:nvPr/>
          </p:nvSpPr>
          <p:spPr>
            <a:xfrm>
              <a:off x="4043692" y="558314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0" name="object 5040"/>
            <p:cNvSpPr/>
            <p:nvPr/>
          </p:nvSpPr>
          <p:spPr>
            <a:xfrm>
              <a:off x="4043692" y="558227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1" name="object 5041"/>
            <p:cNvSpPr/>
            <p:nvPr/>
          </p:nvSpPr>
          <p:spPr>
            <a:xfrm>
              <a:off x="4043692" y="558138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2" name="object 5042"/>
            <p:cNvSpPr/>
            <p:nvPr/>
          </p:nvSpPr>
          <p:spPr>
            <a:xfrm>
              <a:off x="4043692" y="558050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3" name="object 5043"/>
            <p:cNvSpPr/>
            <p:nvPr/>
          </p:nvSpPr>
          <p:spPr>
            <a:xfrm>
              <a:off x="4043693" y="557874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4" name="object 5044"/>
            <p:cNvSpPr/>
            <p:nvPr/>
          </p:nvSpPr>
          <p:spPr>
            <a:xfrm>
              <a:off x="4043692" y="557786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5" name="object 5045"/>
            <p:cNvSpPr/>
            <p:nvPr/>
          </p:nvSpPr>
          <p:spPr>
            <a:xfrm>
              <a:off x="4043692" y="557697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6" name="object 5046"/>
            <p:cNvSpPr/>
            <p:nvPr/>
          </p:nvSpPr>
          <p:spPr>
            <a:xfrm>
              <a:off x="4043692" y="557610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7" name="object 5047"/>
            <p:cNvSpPr/>
            <p:nvPr/>
          </p:nvSpPr>
          <p:spPr>
            <a:xfrm>
              <a:off x="4043692" y="557522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8" name="object 5048"/>
            <p:cNvSpPr/>
            <p:nvPr/>
          </p:nvSpPr>
          <p:spPr>
            <a:xfrm>
              <a:off x="4043693" y="557345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9" name="object 5049"/>
            <p:cNvSpPr/>
            <p:nvPr/>
          </p:nvSpPr>
          <p:spPr>
            <a:xfrm>
              <a:off x="4043692" y="557256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0" name="object 5050"/>
            <p:cNvSpPr/>
            <p:nvPr/>
          </p:nvSpPr>
          <p:spPr>
            <a:xfrm>
              <a:off x="4043692" y="557169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1" name="object 5051"/>
            <p:cNvSpPr/>
            <p:nvPr/>
          </p:nvSpPr>
          <p:spPr>
            <a:xfrm>
              <a:off x="4043692" y="557081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2" name="object 5052"/>
            <p:cNvSpPr/>
            <p:nvPr/>
          </p:nvSpPr>
          <p:spPr>
            <a:xfrm>
              <a:off x="4043693" y="556905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3" name="object 5053"/>
            <p:cNvSpPr/>
            <p:nvPr/>
          </p:nvSpPr>
          <p:spPr>
            <a:xfrm>
              <a:off x="4043692" y="556816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4" name="object 5054"/>
            <p:cNvSpPr/>
            <p:nvPr/>
          </p:nvSpPr>
          <p:spPr>
            <a:xfrm>
              <a:off x="4043692" y="556728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5" name="object 5055"/>
            <p:cNvSpPr/>
            <p:nvPr/>
          </p:nvSpPr>
          <p:spPr>
            <a:xfrm>
              <a:off x="4043692" y="556641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6" name="object 5056"/>
            <p:cNvSpPr/>
            <p:nvPr/>
          </p:nvSpPr>
          <p:spPr>
            <a:xfrm>
              <a:off x="4043693" y="556464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7" name="object 5057"/>
            <p:cNvSpPr/>
            <p:nvPr/>
          </p:nvSpPr>
          <p:spPr>
            <a:xfrm>
              <a:off x="4043692" y="556375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8" name="object 5058"/>
            <p:cNvSpPr/>
            <p:nvPr/>
          </p:nvSpPr>
          <p:spPr>
            <a:xfrm>
              <a:off x="4043692" y="556287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9" name="object 5059"/>
            <p:cNvSpPr/>
            <p:nvPr/>
          </p:nvSpPr>
          <p:spPr>
            <a:xfrm>
              <a:off x="4043693" y="556111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0" name="object 5060"/>
            <p:cNvSpPr/>
            <p:nvPr/>
          </p:nvSpPr>
          <p:spPr>
            <a:xfrm>
              <a:off x="4043693" y="555934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1" name="object 5061"/>
            <p:cNvSpPr/>
            <p:nvPr/>
          </p:nvSpPr>
          <p:spPr>
            <a:xfrm>
              <a:off x="4043693" y="5557596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2" name="object 5062"/>
            <p:cNvSpPr/>
            <p:nvPr/>
          </p:nvSpPr>
          <p:spPr>
            <a:xfrm>
              <a:off x="4043693" y="5555818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3" name="object 5063"/>
            <p:cNvSpPr/>
            <p:nvPr/>
          </p:nvSpPr>
          <p:spPr>
            <a:xfrm>
              <a:off x="4043693" y="555406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4" name="object 5064"/>
            <p:cNvSpPr/>
            <p:nvPr/>
          </p:nvSpPr>
          <p:spPr>
            <a:xfrm>
              <a:off x="4043693" y="555230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5" name="object 5065"/>
            <p:cNvSpPr/>
            <p:nvPr/>
          </p:nvSpPr>
          <p:spPr>
            <a:xfrm>
              <a:off x="4043693" y="555053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6" name="object 5066"/>
            <p:cNvSpPr/>
            <p:nvPr/>
          </p:nvSpPr>
          <p:spPr>
            <a:xfrm>
              <a:off x="4043692" y="55496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7" name="object 5067"/>
            <p:cNvSpPr/>
            <p:nvPr/>
          </p:nvSpPr>
          <p:spPr>
            <a:xfrm>
              <a:off x="4043692" y="554876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8" name="object 5068"/>
            <p:cNvSpPr/>
            <p:nvPr/>
          </p:nvSpPr>
          <p:spPr>
            <a:xfrm>
              <a:off x="4043693" y="554700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9" name="object 5069"/>
            <p:cNvSpPr/>
            <p:nvPr/>
          </p:nvSpPr>
          <p:spPr>
            <a:xfrm>
              <a:off x="4043692" y="554612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0" name="object 5070"/>
            <p:cNvSpPr/>
            <p:nvPr/>
          </p:nvSpPr>
          <p:spPr>
            <a:xfrm>
              <a:off x="4043692" y="554525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1" name="object 5071"/>
            <p:cNvSpPr/>
            <p:nvPr/>
          </p:nvSpPr>
          <p:spPr>
            <a:xfrm>
              <a:off x="4043692" y="554436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2" name="object 5072"/>
            <p:cNvSpPr/>
            <p:nvPr/>
          </p:nvSpPr>
          <p:spPr>
            <a:xfrm>
              <a:off x="4043693" y="5542597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3" name="object 5073"/>
            <p:cNvSpPr/>
            <p:nvPr/>
          </p:nvSpPr>
          <p:spPr>
            <a:xfrm>
              <a:off x="4043692" y="554172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4" name="object 5074"/>
            <p:cNvSpPr/>
            <p:nvPr/>
          </p:nvSpPr>
          <p:spPr>
            <a:xfrm>
              <a:off x="4043692" y="554084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5" name="object 5075"/>
            <p:cNvSpPr/>
            <p:nvPr/>
          </p:nvSpPr>
          <p:spPr>
            <a:xfrm>
              <a:off x="4043692" y="553995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6" name="object 5076"/>
            <p:cNvSpPr/>
            <p:nvPr/>
          </p:nvSpPr>
          <p:spPr>
            <a:xfrm>
              <a:off x="4043693" y="553819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7" name="object 5077"/>
            <p:cNvSpPr/>
            <p:nvPr/>
          </p:nvSpPr>
          <p:spPr>
            <a:xfrm>
              <a:off x="4043692" y="553731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8" name="object 5078"/>
            <p:cNvSpPr/>
            <p:nvPr/>
          </p:nvSpPr>
          <p:spPr>
            <a:xfrm>
              <a:off x="4043692" y="55364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9" name="object 5079"/>
            <p:cNvSpPr/>
            <p:nvPr/>
          </p:nvSpPr>
          <p:spPr>
            <a:xfrm>
              <a:off x="4043692" y="553554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0" name="object 5080"/>
            <p:cNvSpPr/>
            <p:nvPr/>
          </p:nvSpPr>
          <p:spPr>
            <a:xfrm>
              <a:off x="4043692" y="553467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1" name="object 5081"/>
            <p:cNvSpPr/>
            <p:nvPr/>
          </p:nvSpPr>
          <p:spPr>
            <a:xfrm>
              <a:off x="4043693" y="5532907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2" name="object 5082"/>
            <p:cNvSpPr/>
            <p:nvPr/>
          </p:nvSpPr>
          <p:spPr>
            <a:xfrm>
              <a:off x="4043692" y="553203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3" name="object 5083"/>
            <p:cNvSpPr/>
            <p:nvPr/>
          </p:nvSpPr>
          <p:spPr>
            <a:xfrm>
              <a:off x="4043692" y="553114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4" name="object 5084"/>
            <p:cNvSpPr/>
            <p:nvPr/>
          </p:nvSpPr>
          <p:spPr>
            <a:xfrm>
              <a:off x="4043692" y="553026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5" name="object 5085"/>
            <p:cNvSpPr/>
            <p:nvPr/>
          </p:nvSpPr>
          <p:spPr>
            <a:xfrm>
              <a:off x="4043692" y="552937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6" name="object 5086"/>
            <p:cNvSpPr/>
            <p:nvPr/>
          </p:nvSpPr>
          <p:spPr>
            <a:xfrm>
              <a:off x="4043693" y="5527611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7" name="object 5087"/>
            <p:cNvSpPr/>
            <p:nvPr/>
          </p:nvSpPr>
          <p:spPr>
            <a:xfrm>
              <a:off x="4043692" y="552673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8" name="object 5088"/>
            <p:cNvSpPr/>
            <p:nvPr/>
          </p:nvSpPr>
          <p:spPr>
            <a:xfrm>
              <a:off x="4043692" y="552585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9" name="object 5089"/>
            <p:cNvSpPr/>
            <p:nvPr/>
          </p:nvSpPr>
          <p:spPr>
            <a:xfrm>
              <a:off x="4043692" y="552497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0" name="object 5090"/>
            <p:cNvSpPr/>
            <p:nvPr/>
          </p:nvSpPr>
          <p:spPr>
            <a:xfrm>
              <a:off x="4043692" y="552409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1" name="object 5091"/>
            <p:cNvSpPr/>
            <p:nvPr/>
          </p:nvSpPr>
          <p:spPr>
            <a:xfrm>
              <a:off x="4043692" y="552320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2" name="object 5092"/>
            <p:cNvSpPr/>
            <p:nvPr/>
          </p:nvSpPr>
          <p:spPr>
            <a:xfrm>
              <a:off x="4043692" y="552232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3" name="object 5093"/>
            <p:cNvSpPr/>
            <p:nvPr/>
          </p:nvSpPr>
          <p:spPr>
            <a:xfrm>
              <a:off x="4043693" y="552056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4" name="object 5094"/>
            <p:cNvSpPr/>
            <p:nvPr/>
          </p:nvSpPr>
          <p:spPr>
            <a:xfrm>
              <a:off x="4043693" y="5518797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5" name="object 5095"/>
            <p:cNvSpPr/>
            <p:nvPr/>
          </p:nvSpPr>
          <p:spPr>
            <a:xfrm>
              <a:off x="4043692" y="551792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6" name="object 5096"/>
            <p:cNvSpPr/>
            <p:nvPr/>
          </p:nvSpPr>
          <p:spPr>
            <a:xfrm>
              <a:off x="4043692" y="551704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7" name="object 5097"/>
            <p:cNvSpPr/>
            <p:nvPr/>
          </p:nvSpPr>
          <p:spPr>
            <a:xfrm>
              <a:off x="4043692" y="551615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8" name="object 5098"/>
            <p:cNvSpPr/>
            <p:nvPr/>
          </p:nvSpPr>
          <p:spPr>
            <a:xfrm>
              <a:off x="4043692" y="551527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9" name="object 5099"/>
            <p:cNvSpPr/>
            <p:nvPr/>
          </p:nvSpPr>
          <p:spPr>
            <a:xfrm>
              <a:off x="4043692" y="551439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0" name="object 5100"/>
            <p:cNvSpPr/>
            <p:nvPr/>
          </p:nvSpPr>
          <p:spPr>
            <a:xfrm>
              <a:off x="4043692" y="551351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1" name="object 5101"/>
            <p:cNvSpPr/>
            <p:nvPr/>
          </p:nvSpPr>
          <p:spPr>
            <a:xfrm>
              <a:off x="4043692" y="55126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2" name="object 5102"/>
            <p:cNvSpPr/>
            <p:nvPr/>
          </p:nvSpPr>
          <p:spPr>
            <a:xfrm>
              <a:off x="4043692" y="551174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3" name="object 5103"/>
            <p:cNvSpPr/>
            <p:nvPr/>
          </p:nvSpPr>
          <p:spPr>
            <a:xfrm>
              <a:off x="4043693" y="5509983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4" name="object 5104"/>
            <p:cNvSpPr/>
            <p:nvPr/>
          </p:nvSpPr>
          <p:spPr>
            <a:xfrm>
              <a:off x="4043692" y="550910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5" name="object 5105"/>
            <p:cNvSpPr/>
            <p:nvPr/>
          </p:nvSpPr>
          <p:spPr>
            <a:xfrm>
              <a:off x="4043693" y="5507342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6" name="object 5106"/>
            <p:cNvSpPr/>
            <p:nvPr/>
          </p:nvSpPr>
          <p:spPr>
            <a:xfrm>
              <a:off x="4043692" y="550646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7" name="object 5107"/>
            <p:cNvSpPr/>
            <p:nvPr/>
          </p:nvSpPr>
          <p:spPr>
            <a:xfrm>
              <a:off x="4043693" y="5504700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8" name="object 5108"/>
            <p:cNvSpPr/>
            <p:nvPr/>
          </p:nvSpPr>
          <p:spPr>
            <a:xfrm>
              <a:off x="4043692" y="550382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9" name="object 5109"/>
            <p:cNvSpPr/>
            <p:nvPr/>
          </p:nvSpPr>
          <p:spPr>
            <a:xfrm>
              <a:off x="4043693" y="5502059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0" name="object 5110"/>
            <p:cNvSpPr/>
            <p:nvPr/>
          </p:nvSpPr>
          <p:spPr>
            <a:xfrm>
              <a:off x="4043692" y="550117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1" name="object 5111"/>
            <p:cNvSpPr/>
            <p:nvPr/>
          </p:nvSpPr>
          <p:spPr>
            <a:xfrm>
              <a:off x="4043692" y="550029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2" name="object 5112"/>
            <p:cNvSpPr/>
            <p:nvPr/>
          </p:nvSpPr>
          <p:spPr>
            <a:xfrm>
              <a:off x="4043692" y="549941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3" name="object 5113"/>
            <p:cNvSpPr/>
            <p:nvPr/>
          </p:nvSpPr>
          <p:spPr>
            <a:xfrm>
              <a:off x="4043692" y="549852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4" name="object 5114"/>
            <p:cNvSpPr/>
            <p:nvPr/>
          </p:nvSpPr>
          <p:spPr>
            <a:xfrm>
              <a:off x="4043692" y="549765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5" name="object 5115"/>
            <p:cNvSpPr/>
            <p:nvPr/>
          </p:nvSpPr>
          <p:spPr>
            <a:xfrm>
              <a:off x="4043692" y="549676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6" name="object 5116"/>
            <p:cNvSpPr/>
            <p:nvPr/>
          </p:nvSpPr>
          <p:spPr>
            <a:xfrm>
              <a:off x="4043692" y="54958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7" name="object 5117"/>
            <p:cNvSpPr/>
            <p:nvPr/>
          </p:nvSpPr>
          <p:spPr>
            <a:xfrm>
              <a:off x="4043692" y="549501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8" name="object 5118"/>
            <p:cNvSpPr/>
            <p:nvPr/>
          </p:nvSpPr>
          <p:spPr>
            <a:xfrm>
              <a:off x="4043693" y="5493245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3850" y="1752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9" name="object 5119"/>
            <p:cNvSpPr/>
            <p:nvPr/>
          </p:nvSpPr>
          <p:spPr>
            <a:xfrm>
              <a:off x="4043692" y="549235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0" name="object 5120"/>
            <p:cNvSpPr/>
            <p:nvPr/>
          </p:nvSpPr>
          <p:spPr>
            <a:xfrm>
              <a:off x="4043692" y="549148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1" name="object 5121"/>
            <p:cNvSpPr/>
            <p:nvPr/>
          </p:nvSpPr>
          <p:spPr>
            <a:xfrm>
              <a:off x="4043693" y="548971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2" name="object 5122"/>
            <p:cNvSpPr/>
            <p:nvPr/>
          </p:nvSpPr>
          <p:spPr>
            <a:xfrm>
              <a:off x="4043692" y="54888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3" name="object 5123"/>
            <p:cNvSpPr/>
            <p:nvPr/>
          </p:nvSpPr>
          <p:spPr>
            <a:xfrm>
              <a:off x="4043692" y="548794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4" name="object 5124"/>
            <p:cNvSpPr/>
            <p:nvPr/>
          </p:nvSpPr>
          <p:spPr>
            <a:xfrm>
              <a:off x="4043693" y="5486184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5" name="object 5125"/>
            <p:cNvSpPr/>
            <p:nvPr/>
          </p:nvSpPr>
          <p:spPr>
            <a:xfrm>
              <a:off x="4043692" y="548530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6" name="object 5126"/>
            <p:cNvSpPr/>
            <p:nvPr/>
          </p:nvSpPr>
          <p:spPr>
            <a:xfrm>
              <a:off x="4043692" y="548443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7" name="object 5127"/>
            <p:cNvSpPr/>
            <p:nvPr/>
          </p:nvSpPr>
          <p:spPr>
            <a:xfrm>
              <a:off x="4043692" y="548354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8" name="object 5128"/>
            <p:cNvSpPr/>
            <p:nvPr/>
          </p:nvSpPr>
          <p:spPr>
            <a:xfrm>
              <a:off x="4043692" y="548266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9" name="object 5129"/>
            <p:cNvSpPr/>
            <p:nvPr/>
          </p:nvSpPr>
          <p:spPr>
            <a:xfrm>
              <a:off x="4043692" y="548177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0" name="object 5130"/>
            <p:cNvSpPr/>
            <p:nvPr/>
          </p:nvSpPr>
          <p:spPr>
            <a:xfrm>
              <a:off x="4043692" y="548090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1" name="object 5131"/>
            <p:cNvSpPr/>
            <p:nvPr/>
          </p:nvSpPr>
          <p:spPr>
            <a:xfrm>
              <a:off x="4043692" y="548002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2" name="object 5132"/>
            <p:cNvSpPr/>
            <p:nvPr/>
          </p:nvSpPr>
          <p:spPr>
            <a:xfrm>
              <a:off x="4043692" y="547913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3" name="object 5133"/>
            <p:cNvSpPr/>
            <p:nvPr/>
          </p:nvSpPr>
          <p:spPr>
            <a:xfrm>
              <a:off x="4043692" y="547825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4" name="object 5134"/>
            <p:cNvSpPr/>
            <p:nvPr/>
          </p:nvSpPr>
          <p:spPr>
            <a:xfrm>
              <a:off x="4043692" y="547737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5" name="object 5135"/>
            <p:cNvSpPr/>
            <p:nvPr/>
          </p:nvSpPr>
          <p:spPr>
            <a:xfrm>
              <a:off x="4043692" y="54764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6" name="object 5136"/>
            <p:cNvSpPr/>
            <p:nvPr/>
          </p:nvSpPr>
          <p:spPr>
            <a:xfrm>
              <a:off x="4043692" y="547561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7" name="object 5137"/>
            <p:cNvSpPr/>
            <p:nvPr/>
          </p:nvSpPr>
          <p:spPr>
            <a:xfrm>
              <a:off x="4043692" y="547472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8" name="object 5138"/>
            <p:cNvSpPr/>
            <p:nvPr/>
          </p:nvSpPr>
          <p:spPr>
            <a:xfrm>
              <a:off x="4043692" y="547385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9" name="object 5139"/>
            <p:cNvSpPr/>
            <p:nvPr/>
          </p:nvSpPr>
          <p:spPr>
            <a:xfrm>
              <a:off x="4043692" y="547296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0" name="object 5140"/>
            <p:cNvSpPr/>
            <p:nvPr/>
          </p:nvSpPr>
          <p:spPr>
            <a:xfrm>
              <a:off x="4043692" y="54720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1" name="object 5141"/>
            <p:cNvSpPr/>
            <p:nvPr/>
          </p:nvSpPr>
          <p:spPr>
            <a:xfrm>
              <a:off x="4043692" y="547121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2" name="object 5142"/>
            <p:cNvSpPr/>
            <p:nvPr/>
          </p:nvSpPr>
          <p:spPr>
            <a:xfrm>
              <a:off x="4043692" y="547032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3" name="object 5143"/>
            <p:cNvSpPr/>
            <p:nvPr/>
          </p:nvSpPr>
          <p:spPr>
            <a:xfrm>
              <a:off x="4043693" y="5468556"/>
              <a:ext cx="24130" cy="1905"/>
            </a:xfrm>
            <a:custGeom>
              <a:avLst/>
              <a:gdLst/>
              <a:ahLst/>
              <a:cxnLst/>
              <a:rect l="l" t="t" r="r" b="b"/>
              <a:pathLst>
                <a:path w="24129" h="1904">
                  <a:moveTo>
                    <a:pt x="238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3850" y="1765"/>
                  </a:lnTo>
                  <a:lnTo>
                    <a:pt x="23850" y="889"/>
                  </a:lnTo>
                  <a:close/>
                </a:path>
                <a:path w="24129" h="1904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4" name="object 5144"/>
            <p:cNvSpPr/>
            <p:nvPr/>
          </p:nvSpPr>
          <p:spPr>
            <a:xfrm>
              <a:off x="4043692" y="546768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5" name="object 5145"/>
            <p:cNvSpPr/>
            <p:nvPr/>
          </p:nvSpPr>
          <p:spPr>
            <a:xfrm>
              <a:off x="4043692" y="546680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6" name="object 5146"/>
            <p:cNvSpPr/>
            <p:nvPr/>
          </p:nvSpPr>
          <p:spPr>
            <a:xfrm>
              <a:off x="4043692" y="546591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7" name="object 5147"/>
            <p:cNvSpPr/>
            <p:nvPr/>
          </p:nvSpPr>
          <p:spPr>
            <a:xfrm>
              <a:off x="4043692" y="546503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8" name="object 5148"/>
            <p:cNvSpPr/>
            <p:nvPr/>
          </p:nvSpPr>
          <p:spPr>
            <a:xfrm>
              <a:off x="4043692" y="546414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9" name="object 5149"/>
            <p:cNvSpPr/>
            <p:nvPr/>
          </p:nvSpPr>
          <p:spPr>
            <a:xfrm>
              <a:off x="4043692" y="546327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0" name="object 5150"/>
            <p:cNvSpPr/>
            <p:nvPr/>
          </p:nvSpPr>
          <p:spPr>
            <a:xfrm>
              <a:off x="4043692" y="546239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1" name="object 5151"/>
            <p:cNvSpPr/>
            <p:nvPr/>
          </p:nvSpPr>
          <p:spPr>
            <a:xfrm>
              <a:off x="4043692" y="546150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2" name="object 5152"/>
            <p:cNvSpPr/>
            <p:nvPr/>
          </p:nvSpPr>
          <p:spPr>
            <a:xfrm>
              <a:off x="4043692" y="546063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3" name="object 5153"/>
            <p:cNvSpPr/>
            <p:nvPr/>
          </p:nvSpPr>
          <p:spPr>
            <a:xfrm>
              <a:off x="4043692" y="545974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4" name="object 5154"/>
            <p:cNvSpPr/>
            <p:nvPr/>
          </p:nvSpPr>
          <p:spPr>
            <a:xfrm>
              <a:off x="4043692" y="545886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5" name="object 5155"/>
            <p:cNvSpPr/>
            <p:nvPr/>
          </p:nvSpPr>
          <p:spPr>
            <a:xfrm>
              <a:off x="4043692" y="545799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6" name="object 5156"/>
            <p:cNvSpPr/>
            <p:nvPr/>
          </p:nvSpPr>
          <p:spPr>
            <a:xfrm>
              <a:off x="4043692" y="545710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7" name="object 5157"/>
            <p:cNvSpPr/>
            <p:nvPr/>
          </p:nvSpPr>
          <p:spPr>
            <a:xfrm>
              <a:off x="4043692" y="545622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8" name="object 5158"/>
            <p:cNvSpPr/>
            <p:nvPr/>
          </p:nvSpPr>
          <p:spPr>
            <a:xfrm>
              <a:off x="4043692" y="545533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9" name="object 5159"/>
            <p:cNvSpPr/>
            <p:nvPr/>
          </p:nvSpPr>
          <p:spPr>
            <a:xfrm>
              <a:off x="4043692" y="545445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0" name="object 5160"/>
            <p:cNvSpPr/>
            <p:nvPr/>
          </p:nvSpPr>
          <p:spPr>
            <a:xfrm>
              <a:off x="4043692" y="545358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1" name="object 5161"/>
            <p:cNvSpPr/>
            <p:nvPr/>
          </p:nvSpPr>
          <p:spPr>
            <a:xfrm>
              <a:off x="4043692" y="54526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2" name="object 5162"/>
            <p:cNvSpPr/>
            <p:nvPr/>
          </p:nvSpPr>
          <p:spPr>
            <a:xfrm>
              <a:off x="4043692" y="545181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3" name="object 5163"/>
            <p:cNvSpPr/>
            <p:nvPr/>
          </p:nvSpPr>
          <p:spPr>
            <a:xfrm>
              <a:off x="4043692" y="545092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4" name="object 5164"/>
            <p:cNvSpPr/>
            <p:nvPr/>
          </p:nvSpPr>
          <p:spPr>
            <a:xfrm>
              <a:off x="4043692" y="545005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5" name="object 5165"/>
            <p:cNvSpPr/>
            <p:nvPr/>
          </p:nvSpPr>
          <p:spPr>
            <a:xfrm>
              <a:off x="4043692" y="544917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6" name="object 5166"/>
            <p:cNvSpPr/>
            <p:nvPr/>
          </p:nvSpPr>
          <p:spPr>
            <a:xfrm>
              <a:off x="4043692" y="5448287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7" name="object 5167"/>
            <p:cNvSpPr/>
            <p:nvPr/>
          </p:nvSpPr>
          <p:spPr>
            <a:xfrm>
              <a:off x="4043692" y="5447411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8" name="object 5168"/>
            <p:cNvSpPr/>
            <p:nvPr/>
          </p:nvSpPr>
          <p:spPr>
            <a:xfrm>
              <a:off x="4043692" y="5446522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9" name="object 5169"/>
            <p:cNvSpPr/>
            <p:nvPr/>
          </p:nvSpPr>
          <p:spPr>
            <a:xfrm>
              <a:off x="4043692" y="5445645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0" name="object 5170"/>
            <p:cNvSpPr/>
            <p:nvPr/>
          </p:nvSpPr>
          <p:spPr>
            <a:xfrm>
              <a:off x="4043692" y="5444756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1" name="object 5171"/>
            <p:cNvSpPr/>
            <p:nvPr/>
          </p:nvSpPr>
          <p:spPr>
            <a:xfrm>
              <a:off x="4043693" y="5443880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23850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3850" y="876"/>
                  </a:lnTo>
                  <a:lnTo>
                    <a:pt x="2385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2" name="object 5172"/>
            <p:cNvSpPr/>
            <p:nvPr/>
          </p:nvSpPr>
          <p:spPr>
            <a:xfrm>
              <a:off x="4043692" y="5443867"/>
              <a:ext cx="24130" cy="226060"/>
            </a:xfrm>
            <a:custGeom>
              <a:avLst/>
              <a:gdLst/>
              <a:ahLst/>
              <a:cxnLst/>
              <a:rect l="l" t="t" r="r" b="b"/>
              <a:pathLst>
                <a:path w="24129" h="226060">
                  <a:moveTo>
                    <a:pt x="23850" y="225653"/>
                  </a:moveTo>
                  <a:lnTo>
                    <a:pt x="0" y="225653"/>
                  </a:lnTo>
                  <a:lnTo>
                    <a:pt x="0" y="0"/>
                  </a:lnTo>
                  <a:lnTo>
                    <a:pt x="23850" y="0"/>
                  </a:lnTo>
                  <a:lnTo>
                    <a:pt x="23850" y="56427"/>
                  </a:lnTo>
                  <a:lnTo>
                    <a:pt x="23850" y="112850"/>
                  </a:lnTo>
                  <a:lnTo>
                    <a:pt x="23850" y="169262"/>
                  </a:lnTo>
                  <a:lnTo>
                    <a:pt x="23850" y="22565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173" name="object 5173"/>
          <p:cNvGrpSpPr/>
          <p:nvPr/>
        </p:nvGrpSpPr>
        <p:grpSpPr>
          <a:xfrm>
            <a:off x="4412348" y="3106369"/>
            <a:ext cx="25400" cy="334010"/>
            <a:chOff x="4412348" y="3106369"/>
            <a:chExt cx="25400" cy="334010"/>
          </a:xfrm>
        </p:grpSpPr>
        <p:sp>
          <p:nvSpPr>
            <p:cNvPr id="5174" name="object 5174"/>
            <p:cNvSpPr/>
            <p:nvPr/>
          </p:nvSpPr>
          <p:spPr>
            <a:xfrm>
              <a:off x="4417745" y="343355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5" name="object 5175"/>
            <p:cNvSpPr/>
            <p:nvPr/>
          </p:nvSpPr>
          <p:spPr>
            <a:xfrm>
              <a:off x="4417745" y="343230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6" name="object 5176"/>
            <p:cNvSpPr/>
            <p:nvPr/>
          </p:nvSpPr>
          <p:spPr>
            <a:xfrm>
              <a:off x="4417745" y="343104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7" name="object 5177"/>
            <p:cNvSpPr/>
            <p:nvPr/>
          </p:nvSpPr>
          <p:spPr>
            <a:xfrm>
              <a:off x="4417745" y="342977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8" name="object 5178"/>
            <p:cNvSpPr/>
            <p:nvPr/>
          </p:nvSpPr>
          <p:spPr>
            <a:xfrm>
              <a:off x="4417745" y="342851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9" name="object 5179"/>
            <p:cNvSpPr/>
            <p:nvPr/>
          </p:nvSpPr>
          <p:spPr>
            <a:xfrm>
              <a:off x="4417745" y="342724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0" name="object 5180"/>
            <p:cNvSpPr/>
            <p:nvPr/>
          </p:nvSpPr>
          <p:spPr>
            <a:xfrm>
              <a:off x="4417745" y="342599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1" name="object 5181"/>
            <p:cNvSpPr/>
            <p:nvPr/>
          </p:nvSpPr>
          <p:spPr>
            <a:xfrm>
              <a:off x="4417745" y="342473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2" name="object 5182"/>
            <p:cNvSpPr/>
            <p:nvPr/>
          </p:nvSpPr>
          <p:spPr>
            <a:xfrm>
              <a:off x="4417745" y="342346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3" name="object 5183"/>
            <p:cNvSpPr/>
            <p:nvPr/>
          </p:nvSpPr>
          <p:spPr>
            <a:xfrm>
              <a:off x="4417745" y="342220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4" name="object 5184"/>
            <p:cNvSpPr/>
            <p:nvPr/>
          </p:nvSpPr>
          <p:spPr>
            <a:xfrm>
              <a:off x="4417745" y="342094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5" name="object 5185"/>
            <p:cNvSpPr/>
            <p:nvPr/>
          </p:nvSpPr>
          <p:spPr>
            <a:xfrm>
              <a:off x="4417745" y="34196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6" name="object 5186"/>
            <p:cNvSpPr/>
            <p:nvPr/>
          </p:nvSpPr>
          <p:spPr>
            <a:xfrm>
              <a:off x="4417745" y="341842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7" name="object 5187"/>
            <p:cNvSpPr/>
            <p:nvPr/>
          </p:nvSpPr>
          <p:spPr>
            <a:xfrm>
              <a:off x="4417745" y="341716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8" name="object 5188"/>
            <p:cNvSpPr/>
            <p:nvPr/>
          </p:nvSpPr>
          <p:spPr>
            <a:xfrm>
              <a:off x="4417745" y="341589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9" name="object 5189"/>
            <p:cNvSpPr/>
            <p:nvPr/>
          </p:nvSpPr>
          <p:spPr>
            <a:xfrm>
              <a:off x="4417745" y="341463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0" name="object 5190"/>
            <p:cNvSpPr/>
            <p:nvPr/>
          </p:nvSpPr>
          <p:spPr>
            <a:xfrm>
              <a:off x="4417745" y="341336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1" name="object 5191"/>
            <p:cNvSpPr/>
            <p:nvPr/>
          </p:nvSpPr>
          <p:spPr>
            <a:xfrm>
              <a:off x="4417745" y="341210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2" name="object 5192"/>
            <p:cNvSpPr/>
            <p:nvPr/>
          </p:nvSpPr>
          <p:spPr>
            <a:xfrm>
              <a:off x="4417745" y="34108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3" name="object 5193"/>
            <p:cNvSpPr/>
            <p:nvPr/>
          </p:nvSpPr>
          <p:spPr>
            <a:xfrm>
              <a:off x="4417745" y="340958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4" name="object 5194"/>
            <p:cNvSpPr/>
            <p:nvPr/>
          </p:nvSpPr>
          <p:spPr>
            <a:xfrm>
              <a:off x="4417745" y="340832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5" name="object 5195"/>
            <p:cNvSpPr/>
            <p:nvPr/>
          </p:nvSpPr>
          <p:spPr>
            <a:xfrm>
              <a:off x="4417745" y="340706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6" name="object 5196"/>
            <p:cNvSpPr/>
            <p:nvPr/>
          </p:nvSpPr>
          <p:spPr>
            <a:xfrm>
              <a:off x="4417745" y="340579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7" name="object 5197"/>
            <p:cNvSpPr/>
            <p:nvPr/>
          </p:nvSpPr>
          <p:spPr>
            <a:xfrm>
              <a:off x="4417745" y="340453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8" name="object 5198"/>
            <p:cNvSpPr/>
            <p:nvPr/>
          </p:nvSpPr>
          <p:spPr>
            <a:xfrm>
              <a:off x="4417745" y="340326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9" name="object 5199"/>
            <p:cNvSpPr/>
            <p:nvPr/>
          </p:nvSpPr>
          <p:spPr>
            <a:xfrm>
              <a:off x="4417745" y="340201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0" name="object 5200"/>
            <p:cNvSpPr/>
            <p:nvPr/>
          </p:nvSpPr>
          <p:spPr>
            <a:xfrm>
              <a:off x="4417745" y="340075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1" name="object 5201"/>
            <p:cNvSpPr/>
            <p:nvPr/>
          </p:nvSpPr>
          <p:spPr>
            <a:xfrm>
              <a:off x="4417745" y="339948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2" name="object 5202"/>
            <p:cNvSpPr/>
            <p:nvPr/>
          </p:nvSpPr>
          <p:spPr>
            <a:xfrm>
              <a:off x="4417745" y="339697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3" name="object 5203"/>
            <p:cNvSpPr/>
            <p:nvPr/>
          </p:nvSpPr>
          <p:spPr>
            <a:xfrm>
              <a:off x="4417745" y="339570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4" name="object 5204"/>
            <p:cNvSpPr/>
            <p:nvPr/>
          </p:nvSpPr>
          <p:spPr>
            <a:xfrm>
              <a:off x="4417745" y="339444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5" name="object 5205"/>
            <p:cNvSpPr/>
            <p:nvPr/>
          </p:nvSpPr>
          <p:spPr>
            <a:xfrm>
              <a:off x="4417745" y="339318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6" name="object 5206"/>
            <p:cNvSpPr/>
            <p:nvPr/>
          </p:nvSpPr>
          <p:spPr>
            <a:xfrm>
              <a:off x="4417745" y="339191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7" name="object 5207"/>
            <p:cNvSpPr/>
            <p:nvPr/>
          </p:nvSpPr>
          <p:spPr>
            <a:xfrm>
              <a:off x="4417745" y="339065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8" name="object 5208"/>
            <p:cNvSpPr/>
            <p:nvPr/>
          </p:nvSpPr>
          <p:spPr>
            <a:xfrm>
              <a:off x="4417745" y="338938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9" name="object 5209"/>
            <p:cNvSpPr/>
            <p:nvPr/>
          </p:nvSpPr>
          <p:spPr>
            <a:xfrm>
              <a:off x="4417745" y="338813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0" name="object 5210"/>
            <p:cNvSpPr/>
            <p:nvPr/>
          </p:nvSpPr>
          <p:spPr>
            <a:xfrm>
              <a:off x="4417745" y="338687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1" name="object 5211"/>
            <p:cNvSpPr/>
            <p:nvPr/>
          </p:nvSpPr>
          <p:spPr>
            <a:xfrm>
              <a:off x="4417745" y="338560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2" name="object 5212"/>
            <p:cNvSpPr/>
            <p:nvPr/>
          </p:nvSpPr>
          <p:spPr>
            <a:xfrm>
              <a:off x="4417745" y="338434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3" name="object 5213"/>
            <p:cNvSpPr/>
            <p:nvPr/>
          </p:nvSpPr>
          <p:spPr>
            <a:xfrm>
              <a:off x="4417745" y="338308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4" name="object 5214"/>
            <p:cNvSpPr/>
            <p:nvPr/>
          </p:nvSpPr>
          <p:spPr>
            <a:xfrm>
              <a:off x="4417745" y="338181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5" name="object 5215"/>
            <p:cNvSpPr/>
            <p:nvPr/>
          </p:nvSpPr>
          <p:spPr>
            <a:xfrm>
              <a:off x="4417745" y="338056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6" name="object 5216"/>
            <p:cNvSpPr/>
            <p:nvPr/>
          </p:nvSpPr>
          <p:spPr>
            <a:xfrm>
              <a:off x="4417745" y="337930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7" name="object 5217"/>
            <p:cNvSpPr/>
            <p:nvPr/>
          </p:nvSpPr>
          <p:spPr>
            <a:xfrm>
              <a:off x="4417745" y="337803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8" name="object 5218"/>
            <p:cNvSpPr/>
            <p:nvPr/>
          </p:nvSpPr>
          <p:spPr>
            <a:xfrm>
              <a:off x="4417745" y="337677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9" name="object 5219"/>
            <p:cNvSpPr/>
            <p:nvPr/>
          </p:nvSpPr>
          <p:spPr>
            <a:xfrm>
              <a:off x="4417745" y="337550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0" name="object 5220"/>
            <p:cNvSpPr/>
            <p:nvPr/>
          </p:nvSpPr>
          <p:spPr>
            <a:xfrm>
              <a:off x="4417745" y="337425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1" name="object 5221"/>
            <p:cNvSpPr/>
            <p:nvPr/>
          </p:nvSpPr>
          <p:spPr>
            <a:xfrm>
              <a:off x="4417745" y="337172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2" name="object 5222"/>
            <p:cNvSpPr/>
            <p:nvPr/>
          </p:nvSpPr>
          <p:spPr>
            <a:xfrm>
              <a:off x="4417745" y="337046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3" name="object 5223"/>
            <p:cNvSpPr/>
            <p:nvPr/>
          </p:nvSpPr>
          <p:spPr>
            <a:xfrm>
              <a:off x="4417745" y="336920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4" name="object 5224"/>
            <p:cNvSpPr/>
            <p:nvPr/>
          </p:nvSpPr>
          <p:spPr>
            <a:xfrm>
              <a:off x="4417745" y="336668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5" name="object 5225"/>
            <p:cNvSpPr/>
            <p:nvPr/>
          </p:nvSpPr>
          <p:spPr>
            <a:xfrm>
              <a:off x="4417745" y="336542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6" name="object 5226"/>
            <p:cNvSpPr/>
            <p:nvPr/>
          </p:nvSpPr>
          <p:spPr>
            <a:xfrm>
              <a:off x="4417745" y="336415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7" name="object 5227"/>
            <p:cNvSpPr/>
            <p:nvPr/>
          </p:nvSpPr>
          <p:spPr>
            <a:xfrm>
              <a:off x="4417745" y="3361626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8" name="object 5228"/>
            <p:cNvSpPr/>
            <p:nvPr/>
          </p:nvSpPr>
          <p:spPr>
            <a:xfrm>
              <a:off x="4417745" y="336036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9" name="object 5229"/>
            <p:cNvSpPr/>
            <p:nvPr/>
          </p:nvSpPr>
          <p:spPr>
            <a:xfrm>
              <a:off x="4417745" y="335911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0" name="object 5230"/>
            <p:cNvSpPr/>
            <p:nvPr/>
          </p:nvSpPr>
          <p:spPr>
            <a:xfrm>
              <a:off x="4417745" y="335784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1" name="object 5231"/>
            <p:cNvSpPr/>
            <p:nvPr/>
          </p:nvSpPr>
          <p:spPr>
            <a:xfrm>
              <a:off x="4417745" y="335658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2" name="object 5232"/>
            <p:cNvSpPr/>
            <p:nvPr/>
          </p:nvSpPr>
          <p:spPr>
            <a:xfrm>
              <a:off x="4417745" y="335532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3" name="object 5233"/>
            <p:cNvSpPr/>
            <p:nvPr/>
          </p:nvSpPr>
          <p:spPr>
            <a:xfrm>
              <a:off x="4417745" y="335405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4" name="object 5234"/>
            <p:cNvSpPr/>
            <p:nvPr/>
          </p:nvSpPr>
          <p:spPr>
            <a:xfrm>
              <a:off x="4417745" y="335279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5" name="object 5235"/>
            <p:cNvSpPr/>
            <p:nvPr/>
          </p:nvSpPr>
          <p:spPr>
            <a:xfrm>
              <a:off x="4417745" y="335154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6" name="object 5236"/>
            <p:cNvSpPr/>
            <p:nvPr/>
          </p:nvSpPr>
          <p:spPr>
            <a:xfrm>
              <a:off x="4417745" y="334901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7" name="object 5237"/>
            <p:cNvSpPr/>
            <p:nvPr/>
          </p:nvSpPr>
          <p:spPr>
            <a:xfrm>
              <a:off x="4417745" y="334774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8" name="object 5238"/>
            <p:cNvSpPr/>
            <p:nvPr/>
          </p:nvSpPr>
          <p:spPr>
            <a:xfrm>
              <a:off x="4417745" y="334523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9" name="object 5239"/>
            <p:cNvSpPr/>
            <p:nvPr/>
          </p:nvSpPr>
          <p:spPr>
            <a:xfrm>
              <a:off x="4417745" y="334396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0" name="object 5240"/>
            <p:cNvSpPr/>
            <p:nvPr/>
          </p:nvSpPr>
          <p:spPr>
            <a:xfrm>
              <a:off x="4417745" y="334144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1" name="object 5241"/>
            <p:cNvSpPr/>
            <p:nvPr/>
          </p:nvSpPr>
          <p:spPr>
            <a:xfrm>
              <a:off x="4417745" y="334017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2" name="object 5242"/>
            <p:cNvSpPr/>
            <p:nvPr/>
          </p:nvSpPr>
          <p:spPr>
            <a:xfrm>
              <a:off x="4417745" y="3337661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3" name="object 5243"/>
            <p:cNvSpPr/>
            <p:nvPr/>
          </p:nvSpPr>
          <p:spPr>
            <a:xfrm>
              <a:off x="4417745" y="333639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4" name="object 5244"/>
            <p:cNvSpPr/>
            <p:nvPr/>
          </p:nvSpPr>
          <p:spPr>
            <a:xfrm>
              <a:off x="4417745" y="333513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5" name="object 5245"/>
            <p:cNvSpPr/>
            <p:nvPr/>
          </p:nvSpPr>
          <p:spPr>
            <a:xfrm>
              <a:off x="4417745" y="333386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6" name="object 5246"/>
            <p:cNvSpPr/>
            <p:nvPr/>
          </p:nvSpPr>
          <p:spPr>
            <a:xfrm>
              <a:off x="4417745" y="333260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7" name="object 5247"/>
            <p:cNvSpPr/>
            <p:nvPr/>
          </p:nvSpPr>
          <p:spPr>
            <a:xfrm>
              <a:off x="4417745" y="333134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8" name="object 5248"/>
            <p:cNvSpPr/>
            <p:nvPr/>
          </p:nvSpPr>
          <p:spPr>
            <a:xfrm>
              <a:off x="4417745" y="333007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9" name="object 5249"/>
            <p:cNvSpPr/>
            <p:nvPr/>
          </p:nvSpPr>
          <p:spPr>
            <a:xfrm>
              <a:off x="4417745" y="332882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0" name="object 5250"/>
            <p:cNvSpPr/>
            <p:nvPr/>
          </p:nvSpPr>
          <p:spPr>
            <a:xfrm>
              <a:off x="4417745" y="332756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1" name="object 5251"/>
            <p:cNvSpPr/>
            <p:nvPr/>
          </p:nvSpPr>
          <p:spPr>
            <a:xfrm>
              <a:off x="4417745" y="332503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2" name="object 5252"/>
            <p:cNvSpPr/>
            <p:nvPr/>
          </p:nvSpPr>
          <p:spPr>
            <a:xfrm>
              <a:off x="4417745" y="332251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3" name="object 5253"/>
            <p:cNvSpPr/>
            <p:nvPr/>
          </p:nvSpPr>
          <p:spPr>
            <a:xfrm>
              <a:off x="4417745" y="332125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4" name="object 5254"/>
            <p:cNvSpPr/>
            <p:nvPr/>
          </p:nvSpPr>
          <p:spPr>
            <a:xfrm>
              <a:off x="4417745" y="331998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5" name="object 5255"/>
            <p:cNvSpPr/>
            <p:nvPr/>
          </p:nvSpPr>
          <p:spPr>
            <a:xfrm>
              <a:off x="4417745" y="331872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6" name="object 5256"/>
            <p:cNvSpPr/>
            <p:nvPr/>
          </p:nvSpPr>
          <p:spPr>
            <a:xfrm>
              <a:off x="4417745" y="331746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7" name="object 5257"/>
            <p:cNvSpPr/>
            <p:nvPr/>
          </p:nvSpPr>
          <p:spPr>
            <a:xfrm>
              <a:off x="4417745" y="33161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8" name="object 5258"/>
            <p:cNvSpPr/>
            <p:nvPr/>
          </p:nvSpPr>
          <p:spPr>
            <a:xfrm>
              <a:off x="4417745" y="331494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9" name="object 5259"/>
            <p:cNvSpPr/>
            <p:nvPr/>
          </p:nvSpPr>
          <p:spPr>
            <a:xfrm>
              <a:off x="4417745" y="331241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0" name="object 5260"/>
            <p:cNvSpPr/>
            <p:nvPr/>
          </p:nvSpPr>
          <p:spPr>
            <a:xfrm>
              <a:off x="4417745" y="331115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1" name="object 5261"/>
            <p:cNvSpPr/>
            <p:nvPr/>
          </p:nvSpPr>
          <p:spPr>
            <a:xfrm>
              <a:off x="4417745" y="330989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2" name="object 5262"/>
            <p:cNvSpPr/>
            <p:nvPr/>
          </p:nvSpPr>
          <p:spPr>
            <a:xfrm>
              <a:off x="4417745" y="330862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3" name="object 5263"/>
            <p:cNvSpPr/>
            <p:nvPr/>
          </p:nvSpPr>
          <p:spPr>
            <a:xfrm>
              <a:off x="4417745" y="330737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4" name="object 5264"/>
            <p:cNvSpPr/>
            <p:nvPr/>
          </p:nvSpPr>
          <p:spPr>
            <a:xfrm>
              <a:off x="4417745" y="330484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5" name="object 5265"/>
            <p:cNvSpPr/>
            <p:nvPr/>
          </p:nvSpPr>
          <p:spPr>
            <a:xfrm>
              <a:off x="4417745" y="330358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6" name="object 5266"/>
            <p:cNvSpPr/>
            <p:nvPr/>
          </p:nvSpPr>
          <p:spPr>
            <a:xfrm>
              <a:off x="4417745" y="330231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7" name="object 5267"/>
            <p:cNvSpPr/>
            <p:nvPr/>
          </p:nvSpPr>
          <p:spPr>
            <a:xfrm>
              <a:off x="4417745" y="330106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8" name="object 5268"/>
            <p:cNvSpPr/>
            <p:nvPr/>
          </p:nvSpPr>
          <p:spPr>
            <a:xfrm>
              <a:off x="4417745" y="329980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9" name="object 5269"/>
            <p:cNvSpPr/>
            <p:nvPr/>
          </p:nvSpPr>
          <p:spPr>
            <a:xfrm>
              <a:off x="4417745" y="329727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0" name="object 5270"/>
            <p:cNvSpPr/>
            <p:nvPr/>
          </p:nvSpPr>
          <p:spPr>
            <a:xfrm>
              <a:off x="4417745" y="329601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1" name="object 5271"/>
            <p:cNvSpPr/>
            <p:nvPr/>
          </p:nvSpPr>
          <p:spPr>
            <a:xfrm>
              <a:off x="4417745" y="329474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2" name="object 5272"/>
            <p:cNvSpPr/>
            <p:nvPr/>
          </p:nvSpPr>
          <p:spPr>
            <a:xfrm>
              <a:off x="4417745" y="329349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3" name="object 5273"/>
            <p:cNvSpPr/>
            <p:nvPr/>
          </p:nvSpPr>
          <p:spPr>
            <a:xfrm>
              <a:off x="4417745" y="329096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4" name="object 5274"/>
            <p:cNvSpPr/>
            <p:nvPr/>
          </p:nvSpPr>
          <p:spPr>
            <a:xfrm>
              <a:off x="4417745" y="328970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5" name="object 5275"/>
            <p:cNvSpPr/>
            <p:nvPr/>
          </p:nvSpPr>
          <p:spPr>
            <a:xfrm>
              <a:off x="4417745" y="328843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6" name="object 5276"/>
            <p:cNvSpPr/>
            <p:nvPr/>
          </p:nvSpPr>
          <p:spPr>
            <a:xfrm>
              <a:off x="4417745" y="328717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7" name="object 5277"/>
            <p:cNvSpPr/>
            <p:nvPr/>
          </p:nvSpPr>
          <p:spPr>
            <a:xfrm>
              <a:off x="4417745" y="3284651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8" name="object 5278"/>
            <p:cNvSpPr/>
            <p:nvPr/>
          </p:nvSpPr>
          <p:spPr>
            <a:xfrm>
              <a:off x="4417745" y="328339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9" name="object 5279"/>
            <p:cNvSpPr/>
            <p:nvPr/>
          </p:nvSpPr>
          <p:spPr>
            <a:xfrm>
              <a:off x="4417745" y="328213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0" name="object 5280"/>
            <p:cNvSpPr/>
            <p:nvPr/>
          </p:nvSpPr>
          <p:spPr>
            <a:xfrm>
              <a:off x="4417745" y="327960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1" name="object 5281"/>
            <p:cNvSpPr/>
            <p:nvPr/>
          </p:nvSpPr>
          <p:spPr>
            <a:xfrm>
              <a:off x="4417745" y="327708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2" name="object 5282"/>
            <p:cNvSpPr/>
            <p:nvPr/>
          </p:nvSpPr>
          <p:spPr>
            <a:xfrm>
              <a:off x="4417745" y="327455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3" name="object 5283"/>
            <p:cNvSpPr/>
            <p:nvPr/>
          </p:nvSpPr>
          <p:spPr>
            <a:xfrm>
              <a:off x="4417745" y="327204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4" name="object 5284"/>
            <p:cNvSpPr/>
            <p:nvPr/>
          </p:nvSpPr>
          <p:spPr>
            <a:xfrm>
              <a:off x="4417745" y="326951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5" name="object 5285"/>
            <p:cNvSpPr/>
            <p:nvPr/>
          </p:nvSpPr>
          <p:spPr>
            <a:xfrm>
              <a:off x="4417745" y="326698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6" name="object 5286"/>
            <p:cNvSpPr/>
            <p:nvPr/>
          </p:nvSpPr>
          <p:spPr>
            <a:xfrm>
              <a:off x="4417745" y="3264458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7" name="object 5287"/>
            <p:cNvSpPr/>
            <p:nvPr/>
          </p:nvSpPr>
          <p:spPr>
            <a:xfrm>
              <a:off x="4417745" y="326320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8" name="object 5288"/>
            <p:cNvSpPr/>
            <p:nvPr/>
          </p:nvSpPr>
          <p:spPr>
            <a:xfrm>
              <a:off x="4417745" y="326194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9" name="object 5289"/>
            <p:cNvSpPr/>
            <p:nvPr/>
          </p:nvSpPr>
          <p:spPr>
            <a:xfrm>
              <a:off x="4417745" y="3259416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0" name="object 5290"/>
            <p:cNvSpPr/>
            <p:nvPr/>
          </p:nvSpPr>
          <p:spPr>
            <a:xfrm>
              <a:off x="4417745" y="325814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1" name="object 5291"/>
            <p:cNvSpPr/>
            <p:nvPr/>
          </p:nvSpPr>
          <p:spPr>
            <a:xfrm>
              <a:off x="4417745" y="325688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2" name="object 5292"/>
            <p:cNvSpPr/>
            <p:nvPr/>
          </p:nvSpPr>
          <p:spPr>
            <a:xfrm>
              <a:off x="4417745" y="325563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3" name="object 5293"/>
            <p:cNvSpPr/>
            <p:nvPr/>
          </p:nvSpPr>
          <p:spPr>
            <a:xfrm>
              <a:off x="4417745" y="325310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4" name="object 5294"/>
            <p:cNvSpPr/>
            <p:nvPr/>
          </p:nvSpPr>
          <p:spPr>
            <a:xfrm>
              <a:off x="4417745" y="325184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5" name="object 5295"/>
            <p:cNvSpPr/>
            <p:nvPr/>
          </p:nvSpPr>
          <p:spPr>
            <a:xfrm>
              <a:off x="4417745" y="325057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6" name="object 5296"/>
            <p:cNvSpPr/>
            <p:nvPr/>
          </p:nvSpPr>
          <p:spPr>
            <a:xfrm>
              <a:off x="4417745" y="324932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7" name="object 5297"/>
            <p:cNvSpPr/>
            <p:nvPr/>
          </p:nvSpPr>
          <p:spPr>
            <a:xfrm>
              <a:off x="4417745" y="324679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8" name="object 5298"/>
            <p:cNvSpPr/>
            <p:nvPr/>
          </p:nvSpPr>
          <p:spPr>
            <a:xfrm>
              <a:off x="4417745" y="324553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9" name="object 5299"/>
            <p:cNvSpPr/>
            <p:nvPr/>
          </p:nvSpPr>
          <p:spPr>
            <a:xfrm>
              <a:off x="4417745" y="324426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0" name="object 5300"/>
            <p:cNvSpPr/>
            <p:nvPr/>
          </p:nvSpPr>
          <p:spPr>
            <a:xfrm>
              <a:off x="4417745" y="324300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1" name="object 5301"/>
            <p:cNvSpPr/>
            <p:nvPr/>
          </p:nvSpPr>
          <p:spPr>
            <a:xfrm>
              <a:off x="4417745" y="32417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2" name="object 5302"/>
            <p:cNvSpPr/>
            <p:nvPr/>
          </p:nvSpPr>
          <p:spPr>
            <a:xfrm>
              <a:off x="4417745" y="323922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3" name="object 5303"/>
            <p:cNvSpPr/>
            <p:nvPr/>
          </p:nvSpPr>
          <p:spPr>
            <a:xfrm>
              <a:off x="4417745" y="323796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4" name="object 5304"/>
            <p:cNvSpPr/>
            <p:nvPr/>
          </p:nvSpPr>
          <p:spPr>
            <a:xfrm>
              <a:off x="4417745" y="323669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5" name="object 5305"/>
            <p:cNvSpPr/>
            <p:nvPr/>
          </p:nvSpPr>
          <p:spPr>
            <a:xfrm>
              <a:off x="4417745" y="323543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6" name="object 5306"/>
            <p:cNvSpPr/>
            <p:nvPr/>
          </p:nvSpPr>
          <p:spPr>
            <a:xfrm>
              <a:off x="4417745" y="323418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7" name="object 5307"/>
            <p:cNvSpPr/>
            <p:nvPr/>
          </p:nvSpPr>
          <p:spPr>
            <a:xfrm>
              <a:off x="4417745" y="323165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8" name="object 5308"/>
            <p:cNvSpPr/>
            <p:nvPr/>
          </p:nvSpPr>
          <p:spPr>
            <a:xfrm>
              <a:off x="4417745" y="323038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9" name="object 5309"/>
            <p:cNvSpPr/>
            <p:nvPr/>
          </p:nvSpPr>
          <p:spPr>
            <a:xfrm>
              <a:off x="4417745" y="322912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0" name="object 5310"/>
            <p:cNvSpPr/>
            <p:nvPr/>
          </p:nvSpPr>
          <p:spPr>
            <a:xfrm>
              <a:off x="4417745" y="322787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1" name="object 5311"/>
            <p:cNvSpPr/>
            <p:nvPr/>
          </p:nvSpPr>
          <p:spPr>
            <a:xfrm>
              <a:off x="4417745" y="322660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2" name="object 5312"/>
            <p:cNvSpPr/>
            <p:nvPr/>
          </p:nvSpPr>
          <p:spPr>
            <a:xfrm>
              <a:off x="4417745" y="322534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3" name="object 5313"/>
            <p:cNvSpPr/>
            <p:nvPr/>
          </p:nvSpPr>
          <p:spPr>
            <a:xfrm>
              <a:off x="4417745" y="322408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4" name="object 5314"/>
            <p:cNvSpPr/>
            <p:nvPr/>
          </p:nvSpPr>
          <p:spPr>
            <a:xfrm>
              <a:off x="4417745" y="322155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5" name="object 5315"/>
            <p:cNvSpPr/>
            <p:nvPr/>
          </p:nvSpPr>
          <p:spPr>
            <a:xfrm>
              <a:off x="4417745" y="321903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6" name="object 5316"/>
            <p:cNvSpPr/>
            <p:nvPr/>
          </p:nvSpPr>
          <p:spPr>
            <a:xfrm>
              <a:off x="4417745" y="321777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7" name="object 5317"/>
            <p:cNvSpPr/>
            <p:nvPr/>
          </p:nvSpPr>
          <p:spPr>
            <a:xfrm>
              <a:off x="4417745" y="321650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8" name="object 5318"/>
            <p:cNvSpPr/>
            <p:nvPr/>
          </p:nvSpPr>
          <p:spPr>
            <a:xfrm>
              <a:off x="4417745" y="321524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9" name="object 5319"/>
            <p:cNvSpPr/>
            <p:nvPr/>
          </p:nvSpPr>
          <p:spPr>
            <a:xfrm>
              <a:off x="4417745" y="321398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0" name="object 5320"/>
            <p:cNvSpPr/>
            <p:nvPr/>
          </p:nvSpPr>
          <p:spPr>
            <a:xfrm>
              <a:off x="4417745" y="321271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1" name="object 5321"/>
            <p:cNvSpPr/>
            <p:nvPr/>
          </p:nvSpPr>
          <p:spPr>
            <a:xfrm>
              <a:off x="4417745" y="321146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2" name="object 5322"/>
            <p:cNvSpPr/>
            <p:nvPr/>
          </p:nvSpPr>
          <p:spPr>
            <a:xfrm>
              <a:off x="4417745" y="321020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3" name="object 5323"/>
            <p:cNvSpPr/>
            <p:nvPr/>
          </p:nvSpPr>
          <p:spPr>
            <a:xfrm>
              <a:off x="4417745" y="320893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4" name="object 5324"/>
            <p:cNvSpPr/>
            <p:nvPr/>
          </p:nvSpPr>
          <p:spPr>
            <a:xfrm>
              <a:off x="4417745" y="320641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5" name="object 5325"/>
            <p:cNvSpPr/>
            <p:nvPr/>
          </p:nvSpPr>
          <p:spPr>
            <a:xfrm>
              <a:off x="4417745" y="320514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6" name="object 5326"/>
            <p:cNvSpPr/>
            <p:nvPr/>
          </p:nvSpPr>
          <p:spPr>
            <a:xfrm>
              <a:off x="4417745" y="320262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7" name="object 5327"/>
            <p:cNvSpPr/>
            <p:nvPr/>
          </p:nvSpPr>
          <p:spPr>
            <a:xfrm>
              <a:off x="4417745" y="320136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8" name="object 5328"/>
            <p:cNvSpPr/>
            <p:nvPr/>
          </p:nvSpPr>
          <p:spPr>
            <a:xfrm>
              <a:off x="4417745" y="319883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9" name="object 5329"/>
            <p:cNvSpPr/>
            <p:nvPr/>
          </p:nvSpPr>
          <p:spPr>
            <a:xfrm>
              <a:off x="4417745" y="319758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0" name="object 5330"/>
            <p:cNvSpPr/>
            <p:nvPr/>
          </p:nvSpPr>
          <p:spPr>
            <a:xfrm>
              <a:off x="4417745" y="319505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1" name="object 5331"/>
            <p:cNvSpPr/>
            <p:nvPr/>
          </p:nvSpPr>
          <p:spPr>
            <a:xfrm>
              <a:off x="4417745" y="319379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2" name="object 5332"/>
            <p:cNvSpPr/>
            <p:nvPr/>
          </p:nvSpPr>
          <p:spPr>
            <a:xfrm>
              <a:off x="4417745" y="319253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3" name="object 5333"/>
            <p:cNvSpPr/>
            <p:nvPr/>
          </p:nvSpPr>
          <p:spPr>
            <a:xfrm>
              <a:off x="4417745" y="319126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4" name="object 5334"/>
            <p:cNvSpPr/>
            <p:nvPr/>
          </p:nvSpPr>
          <p:spPr>
            <a:xfrm>
              <a:off x="4417745" y="319001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5" name="object 5335"/>
            <p:cNvSpPr/>
            <p:nvPr/>
          </p:nvSpPr>
          <p:spPr>
            <a:xfrm>
              <a:off x="4417745" y="318874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6" name="object 5336"/>
            <p:cNvSpPr/>
            <p:nvPr/>
          </p:nvSpPr>
          <p:spPr>
            <a:xfrm>
              <a:off x="4417745" y="318748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7" name="object 5337"/>
            <p:cNvSpPr/>
            <p:nvPr/>
          </p:nvSpPr>
          <p:spPr>
            <a:xfrm>
              <a:off x="4417745" y="318622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8" name="object 5338"/>
            <p:cNvSpPr/>
            <p:nvPr/>
          </p:nvSpPr>
          <p:spPr>
            <a:xfrm>
              <a:off x="4417745" y="318495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9" name="object 5339"/>
            <p:cNvSpPr/>
            <p:nvPr/>
          </p:nvSpPr>
          <p:spPr>
            <a:xfrm>
              <a:off x="4417745" y="3182441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0" name="object 5340"/>
            <p:cNvSpPr/>
            <p:nvPr/>
          </p:nvSpPr>
          <p:spPr>
            <a:xfrm>
              <a:off x="4417745" y="318117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1" name="object 5341"/>
            <p:cNvSpPr/>
            <p:nvPr/>
          </p:nvSpPr>
          <p:spPr>
            <a:xfrm>
              <a:off x="4417745" y="317991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2" name="object 5342"/>
            <p:cNvSpPr/>
            <p:nvPr/>
          </p:nvSpPr>
          <p:spPr>
            <a:xfrm>
              <a:off x="4417745" y="317738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3" name="object 5343"/>
            <p:cNvSpPr/>
            <p:nvPr/>
          </p:nvSpPr>
          <p:spPr>
            <a:xfrm>
              <a:off x="4417745" y="317613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4" name="object 5344"/>
            <p:cNvSpPr/>
            <p:nvPr/>
          </p:nvSpPr>
          <p:spPr>
            <a:xfrm>
              <a:off x="4417745" y="317486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5" name="object 5345"/>
            <p:cNvSpPr/>
            <p:nvPr/>
          </p:nvSpPr>
          <p:spPr>
            <a:xfrm>
              <a:off x="4417745" y="317234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14" y="2514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6" name="object 5346"/>
            <p:cNvSpPr/>
            <p:nvPr/>
          </p:nvSpPr>
          <p:spPr>
            <a:xfrm>
              <a:off x="4417745" y="317107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7" name="object 5347"/>
            <p:cNvSpPr/>
            <p:nvPr/>
          </p:nvSpPr>
          <p:spPr>
            <a:xfrm>
              <a:off x="4417745" y="316981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8" name="object 5348"/>
            <p:cNvSpPr/>
            <p:nvPr/>
          </p:nvSpPr>
          <p:spPr>
            <a:xfrm>
              <a:off x="4417745" y="316856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9" name="object 5349"/>
            <p:cNvSpPr/>
            <p:nvPr/>
          </p:nvSpPr>
          <p:spPr>
            <a:xfrm>
              <a:off x="4417745" y="316729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0" name="object 5350"/>
            <p:cNvSpPr/>
            <p:nvPr/>
          </p:nvSpPr>
          <p:spPr>
            <a:xfrm>
              <a:off x="4417745" y="316603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1" name="object 5351"/>
            <p:cNvSpPr/>
            <p:nvPr/>
          </p:nvSpPr>
          <p:spPr>
            <a:xfrm>
              <a:off x="4417745" y="316477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2" name="object 5352"/>
            <p:cNvSpPr/>
            <p:nvPr/>
          </p:nvSpPr>
          <p:spPr>
            <a:xfrm>
              <a:off x="4417745" y="316350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3" name="object 5353"/>
            <p:cNvSpPr/>
            <p:nvPr/>
          </p:nvSpPr>
          <p:spPr>
            <a:xfrm>
              <a:off x="4417745" y="316224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4" name="object 5354"/>
            <p:cNvSpPr/>
            <p:nvPr/>
          </p:nvSpPr>
          <p:spPr>
            <a:xfrm>
              <a:off x="4417745" y="316097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5" name="object 5355"/>
            <p:cNvSpPr/>
            <p:nvPr/>
          </p:nvSpPr>
          <p:spPr>
            <a:xfrm>
              <a:off x="4417745" y="315972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6" name="object 5356"/>
            <p:cNvSpPr/>
            <p:nvPr/>
          </p:nvSpPr>
          <p:spPr>
            <a:xfrm>
              <a:off x="4417745" y="315846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7" name="object 5357"/>
            <p:cNvSpPr/>
            <p:nvPr/>
          </p:nvSpPr>
          <p:spPr>
            <a:xfrm>
              <a:off x="4417745" y="315719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8" name="object 5358"/>
            <p:cNvSpPr/>
            <p:nvPr/>
          </p:nvSpPr>
          <p:spPr>
            <a:xfrm>
              <a:off x="4417745" y="315593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9" name="object 5359"/>
            <p:cNvSpPr/>
            <p:nvPr/>
          </p:nvSpPr>
          <p:spPr>
            <a:xfrm>
              <a:off x="4417745" y="315467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0" name="object 5360"/>
            <p:cNvSpPr/>
            <p:nvPr/>
          </p:nvSpPr>
          <p:spPr>
            <a:xfrm>
              <a:off x="4417745" y="315340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1" name="object 5361"/>
            <p:cNvSpPr/>
            <p:nvPr/>
          </p:nvSpPr>
          <p:spPr>
            <a:xfrm>
              <a:off x="4417745" y="315215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2" name="object 5362"/>
            <p:cNvSpPr/>
            <p:nvPr/>
          </p:nvSpPr>
          <p:spPr>
            <a:xfrm>
              <a:off x="4417745" y="315089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3" name="object 5363"/>
            <p:cNvSpPr/>
            <p:nvPr/>
          </p:nvSpPr>
          <p:spPr>
            <a:xfrm>
              <a:off x="4417745" y="314962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4" name="object 5364"/>
            <p:cNvSpPr/>
            <p:nvPr/>
          </p:nvSpPr>
          <p:spPr>
            <a:xfrm>
              <a:off x="4417745" y="314709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14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14" y="2527"/>
                  </a:lnTo>
                  <a:lnTo>
                    <a:pt x="14414" y="1270"/>
                  </a:lnTo>
                  <a:close/>
                </a:path>
                <a:path w="14604" h="2539">
                  <a:moveTo>
                    <a:pt x="1441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5" name="object 5365"/>
            <p:cNvSpPr/>
            <p:nvPr/>
          </p:nvSpPr>
          <p:spPr>
            <a:xfrm>
              <a:off x="4417745" y="314584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6" name="object 5366"/>
            <p:cNvSpPr/>
            <p:nvPr/>
          </p:nvSpPr>
          <p:spPr>
            <a:xfrm>
              <a:off x="4417745" y="314458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7" name="object 5367"/>
            <p:cNvSpPr/>
            <p:nvPr/>
          </p:nvSpPr>
          <p:spPr>
            <a:xfrm>
              <a:off x="4417745" y="314331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8" name="object 5368"/>
            <p:cNvSpPr/>
            <p:nvPr/>
          </p:nvSpPr>
          <p:spPr>
            <a:xfrm>
              <a:off x="4417745" y="314205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9" name="object 5369"/>
            <p:cNvSpPr/>
            <p:nvPr/>
          </p:nvSpPr>
          <p:spPr>
            <a:xfrm>
              <a:off x="4417745" y="31407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0" name="object 5370"/>
            <p:cNvSpPr/>
            <p:nvPr/>
          </p:nvSpPr>
          <p:spPr>
            <a:xfrm>
              <a:off x="4417745" y="313952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1" name="object 5371"/>
            <p:cNvSpPr/>
            <p:nvPr/>
          </p:nvSpPr>
          <p:spPr>
            <a:xfrm>
              <a:off x="4417745" y="313827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2" name="object 5372"/>
            <p:cNvSpPr/>
            <p:nvPr/>
          </p:nvSpPr>
          <p:spPr>
            <a:xfrm>
              <a:off x="4417745" y="313701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3" name="object 5373"/>
            <p:cNvSpPr/>
            <p:nvPr/>
          </p:nvSpPr>
          <p:spPr>
            <a:xfrm>
              <a:off x="4417745" y="313574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4" name="object 5374"/>
            <p:cNvSpPr/>
            <p:nvPr/>
          </p:nvSpPr>
          <p:spPr>
            <a:xfrm>
              <a:off x="4417745" y="313448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5" name="object 5375"/>
            <p:cNvSpPr/>
            <p:nvPr/>
          </p:nvSpPr>
          <p:spPr>
            <a:xfrm>
              <a:off x="4417745" y="313321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6" name="object 5376"/>
            <p:cNvSpPr/>
            <p:nvPr/>
          </p:nvSpPr>
          <p:spPr>
            <a:xfrm>
              <a:off x="4417745" y="313195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7" name="object 5377"/>
            <p:cNvSpPr/>
            <p:nvPr/>
          </p:nvSpPr>
          <p:spPr>
            <a:xfrm>
              <a:off x="4417745" y="313070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8" name="object 5378"/>
            <p:cNvSpPr/>
            <p:nvPr/>
          </p:nvSpPr>
          <p:spPr>
            <a:xfrm>
              <a:off x="4417745" y="312943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9" name="object 5379"/>
            <p:cNvSpPr/>
            <p:nvPr/>
          </p:nvSpPr>
          <p:spPr>
            <a:xfrm>
              <a:off x="4417745" y="312817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0" name="object 5380"/>
            <p:cNvSpPr/>
            <p:nvPr/>
          </p:nvSpPr>
          <p:spPr>
            <a:xfrm>
              <a:off x="4417745" y="312691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1" name="object 5381"/>
            <p:cNvSpPr/>
            <p:nvPr/>
          </p:nvSpPr>
          <p:spPr>
            <a:xfrm>
              <a:off x="4417745" y="312564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2" name="object 5382"/>
            <p:cNvSpPr/>
            <p:nvPr/>
          </p:nvSpPr>
          <p:spPr>
            <a:xfrm>
              <a:off x="4417745" y="312439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3" name="object 5383"/>
            <p:cNvSpPr/>
            <p:nvPr/>
          </p:nvSpPr>
          <p:spPr>
            <a:xfrm>
              <a:off x="4417745" y="312313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4" name="object 5384"/>
            <p:cNvSpPr/>
            <p:nvPr/>
          </p:nvSpPr>
          <p:spPr>
            <a:xfrm>
              <a:off x="4417745" y="312186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5" name="object 5385"/>
            <p:cNvSpPr/>
            <p:nvPr/>
          </p:nvSpPr>
          <p:spPr>
            <a:xfrm>
              <a:off x="4417745" y="312060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6" name="object 5386"/>
            <p:cNvSpPr/>
            <p:nvPr/>
          </p:nvSpPr>
          <p:spPr>
            <a:xfrm>
              <a:off x="4417745" y="311933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7" name="object 5387"/>
            <p:cNvSpPr/>
            <p:nvPr/>
          </p:nvSpPr>
          <p:spPr>
            <a:xfrm>
              <a:off x="4417745" y="31180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8" name="object 5388"/>
            <p:cNvSpPr/>
            <p:nvPr/>
          </p:nvSpPr>
          <p:spPr>
            <a:xfrm>
              <a:off x="4417745" y="311682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9" name="object 5389"/>
            <p:cNvSpPr/>
            <p:nvPr/>
          </p:nvSpPr>
          <p:spPr>
            <a:xfrm>
              <a:off x="4417745" y="31155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0" name="object 5390"/>
            <p:cNvSpPr/>
            <p:nvPr/>
          </p:nvSpPr>
          <p:spPr>
            <a:xfrm>
              <a:off x="4417745" y="311429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1" name="object 5391"/>
            <p:cNvSpPr/>
            <p:nvPr/>
          </p:nvSpPr>
          <p:spPr>
            <a:xfrm>
              <a:off x="4417745" y="311303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2" name="object 5392"/>
            <p:cNvSpPr/>
            <p:nvPr/>
          </p:nvSpPr>
          <p:spPr>
            <a:xfrm>
              <a:off x="4417745" y="311176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14" y="1257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3" name="object 5393"/>
            <p:cNvSpPr/>
            <p:nvPr/>
          </p:nvSpPr>
          <p:spPr>
            <a:xfrm>
              <a:off x="4417745" y="3111766"/>
              <a:ext cx="14604" cy="323215"/>
            </a:xfrm>
            <a:custGeom>
              <a:avLst/>
              <a:gdLst/>
              <a:ahLst/>
              <a:cxnLst/>
              <a:rect l="l" t="t" r="r" b="b"/>
              <a:pathLst>
                <a:path w="14604" h="323214">
                  <a:moveTo>
                    <a:pt x="14414" y="323037"/>
                  </a:moveTo>
                  <a:lnTo>
                    <a:pt x="0" y="323037"/>
                  </a:lnTo>
                  <a:lnTo>
                    <a:pt x="0" y="0"/>
                  </a:lnTo>
                  <a:lnTo>
                    <a:pt x="14414" y="0"/>
                  </a:lnTo>
                  <a:lnTo>
                    <a:pt x="14414" y="53849"/>
                  </a:lnTo>
                  <a:lnTo>
                    <a:pt x="14414" y="107699"/>
                  </a:lnTo>
                  <a:lnTo>
                    <a:pt x="14414" y="161547"/>
                  </a:lnTo>
                  <a:lnTo>
                    <a:pt x="14414" y="215388"/>
                  </a:lnTo>
                  <a:lnTo>
                    <a:pt x="14414" y="269219"/>
                  </a:lnTo>
                  <a:lnTo>
                    <a:pt x="14414" y="3230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94" name="object 5394"/>
          <p:cNvGrpSpPr/>
          <p:nvPr/>
        </p:nvGrpSpPr>
        <p:grpSpPr>
          <a:xfrm>
            <a:off x="4477143" y="5389778"/>
            <a:ext cx="25400" cy="334010"/>
            <a:chOff x="4477143" y="5389778"/>
            <a:chExt cx="25400" cy="334010"/>
          </a:xfrm>
        </p:grpSpPr>
        <p:sp>
          <p:nvSpPr>
            <p:cNvPr id="5395" name="object 5395"/>
            <p:cNvSpPr/>
            <p:nvPr/>
          </p:nvSpPr>
          <p:spPr>
            <a:xfrm>
              <a:off x="4482541" y="571696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6" name="object 5396"/>
            <p:cNvSpPr/>
            <p:nvPr/>
          </p:nvSpPr>
          <p:spPr>
            <a:xfrm>
              <a:off x="4482541" y="571571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7" name="object 5397"/>
            <p:cNvSpPr/>
            <p:nvPr/>
          </p:nvSpPr>
          <p:spPr>
            <a:xfrm>
              <a:off x="4482541" y="571444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8" name="object 5398"/>
            <p:cNvSpPr/>
            <p:nvPr/>
          </p:nvSpPr>
          <p:spPr>
            <a:xfrm>
              <a:off x="4482541" y="571318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9" name="object 5399"/>
            <p:cNvSpPr/>
            <p:nvPr/>
          </p:nvSpPr>
          <p:spPr>
            <a:xfrm>
              <a:off x="4482541" y="571192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0" name="object 5400"/>
            <p:cNvSpPr/>
            <p:nvPr/>
          </p:nvSpPr>
          <p:spPr>
            <a:xfrm>
              <a:off x="4482541" y="571065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1" name="object 5401"/>
            <p:cNvSpPr/>
            <p:nvPr/>
          </p:nvSpPr>
          <p:spPr>
            <a:xfrm>
              <a:off x="4482541" y="570939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2" name="object 5402"/>
            <p:cNvSpPr/>
            <p:nvPr/>
          </p:nvSpPr>
          <p:spPr>
            <a:xfrm>
              <a:off x="4482541" y="570814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3" name="object 5403"/>
            <p:cNvSpPr/>
            <p:nvPr/>
          </p:nvSpPr>
          <p:spPr>
            <a:xfrm>
              <a:off x="4482541" y="570687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4" name="object 5404"/>
            <p:cNvSpPr/>
            <p:nvPr/>
          </p:nvSpPr>
          <p:spPr>
            <a:xfrm>
              <a:off x="4482541" y="570561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5" name="object 5405"/>
            <p:cNvSpPr/>
            <p:nvPr/>
          </p:nvSpPr>
          <p:spPr>
            <a:xfrm>
              <a:off x="4482541" y="570435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6" name="object 5406"/>
            <p:cNvSpPr/>
            <p:nvPr/>
          </p:nvSpPr>
          <p:spPr>
            <a:xfrm>
              <a:off x="4482541" y="570308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7" name="object 5407"/>
            <p:cNvSpPr/>
            <p:nvPr/>
          </p:nvSpPr>
          <p:spPr>
            <a:xfrm>
              <a:off x="4482541" y="570183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8" name="object 5408"/>
            <p:cNvSpPr/>
            <p:nvPr/>
          </p:nvSpPr>
          <p:spPr>
            <a:xfrm>
              <a:off x="4482541" y="570056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9" name="object 5409"/>
            <p:cNvSpPr/>
            <p:nvPr/>
          </p:nvSpPr>
          <p:spPr>
            <a:xfrm>
              <a:off x="4482541" y="569930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0" name="object 5410"/>
            <p:cNvSpPr/>
            <p:nvPr/>
          </p:nvSpPr>
          <p:spPr>
            <a:xfrm>
              <a:off x="4482541" y="569804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1" name="object 5411"/>
            <p:cNvSpPr/>
            <p:nvPr/>
          </p:nvSpPr>
          <p:spPr>
            <a:xfrm>
              <a:off x="4482541" y="569677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2" name="object 5412"/>
            <p:cNvSpPr/>
            <p:nvPr/>
          </p:nvSpPr>
          <p:spPr>
            <a:xfrm>
              <a:off x="4482541" y="569551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3" name="object 5413"/>
            <p:cNvSpPr/>
            <p:nvPr/>
          </p:nvSpPr>
          <p:spPr>
            <a:xfrm>
              <a:off x="4482541" y="569426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4" name="object 5414"/>
            <p:cNvSpPr/>
            <p:nvPr/>
          </p:nvSpPr>
          <p:spPr>
            <a:xfrm>
              <a:off x="4482541" y="569299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5" name="object 5415"/>
            <p:cNvSpPr/>
            <p:nvPr/>
          </p:nvSpPr>
          <p:spPr>
            <a:xfrm>
              <a:off x="4482541" y="569173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6" name="object 5416"/>
            <p:cNvSpPr/>
            <p:nvPr/>
          </p:nvSpPr>
          <p:spPr>
            <a:xfrm>
              <a:off x="4482541" y="569047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7" name="object 5417"/>
            <p:cNvSpPr/>
            <p:nvPr/>
          </p:nvSpPr>
          <p:spPr>
            <a:xfrm>
              <a:off x="4482541" y="568920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8" name="object 5418"/>
            <p:cNvSpPr/>
            <p:nvPr/>
          </p:nvSpPr>
          <p:spPr>
            <a:xfrm>
              <a:off x="4482541" y="568794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9" name="object 5419"/>
            <p:cNvSpPr/>
            <p:nvPr/>
          </p:nvSpPr>
          <p:spPr>
            <a:xfrm>
              <a:off x="4482541" y="568669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0" name="object 5420"/>
            <p:cNvSpPr/>
            <p:nvPr/>
          </p:nvSpPr>
          <p:spPr>
            <a:xfrm>
              <a:off x="4482541" y="568542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1" name="object 5421"/>
            <p:cNvSpPr/>
            <p:nvPr/>
          </p:nvSpPr>
          <p:spPr>
            <a:xfrm>
              <a:off x="4482541" y="568416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2" name="object 5422"/>
            <p:cNvSpPr/>
            <p:nvPr/>
          </p:nvSpPr>
          <p:spPr>
            <a:xfrm>
              <a:off x="4482541" y="568289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3" name="object 5423"/>
            <p:cNvSpPr/>
            <p:nvPr/>
          </p:nvSpPr>
          <p:spPr>
            <a:xfrm>
              <a:off x="4482541" y="568037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4" name="object 5424"/>
            <p:cNvSpPr/>
            <p:nvPr/>
          </p:nvSpPr>
          <p:spPr>
            <a:xfrm>
              <a:off x="4482541" y="567910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5" name="object 5425"/>
            <p:cNvSpPr/>
            <p:nvPr/>
          </p:nvSpPr>
          <p:spPr>
            <a:xfrm>
              <a:off x="4482541" y="567785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6" name="object 5426"/>
            <p:cNvSpPr/>
            <p:nvPr/>
          </p:nvSpPr>
          <p:spPr>
            <a:xfrm>
              <a:off x="4482541" y="567659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7" name="object 5427"/>
            <p:cNvSpPr/>
            <p:nvPr/>
          </p:nvSpPr>
          <p:spPr>
            <a:xfrm>
              <a:off x="4482541" y="567532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8" name="object 5428"/>
            <p:cNvSpPr/>
            <p:nvPr/>
          </p:nvSpPr>
          <p:spPr>
            <a:xfrm>
              <a:off x="4482541" y="567406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9" name="object 5429"/>
            <p:cNvSpPr/>
            <p:nvPr/>
          </p:nvSpPr>
          <p:spPr>
            <a:xfrm>
              <a:off x="4482541" y="567281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0" name="object 5430"/>
            <p:cNvSpPr/>
            <p:nvPr/>
          </p:nvSpPr>
          <p:spPr>
            <a:xfrm>
              <a:off x="4482541" y="567154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1" name="object 5431"/>
            <p:cNvSpPr/>
            <p:nvPr/>
          </p:nvSpPr>
          <p:spPr>
            <a:xfrm>
              <a:off x="4482541" y="567028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2" name="object 5432"/>
            <p:cNvSpPr/>
            <p:nvPr/>
          </p:nvSpPr>
          <p:spPr>
            <a:xfrm>
              <a:off x="4482541" y="566901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3" name="object 5433"/>
            <p:cNvSpPr/>
            <p:nvPr/>
          </p:nvSpPr>
          <p:spPr>
            <a:xfrm>
              <a:off x="4482541" y="566775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4" name="object 5434"/>
            <p:cNvSpPr/>
            <p:nvPr/>
          </p:nvSpPr>
          <p:spPr>
            <a:xfrm>
              <a:off x="4482541" y="56664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5" name="object 5435"/>
            <p:cNvSpPr/>
            <p:nvPr/>
          </p:nvSpPr>
          <p:spPr>
            <a:xfrm>
              <a:off x="4482541" y="566522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6" name="object 5436"/>
            <p:cNvSpPr/>
            <p:nvPr/>
          </p:nvSpPr>
          <p:spPr>
            <a:xfrm>
              <a:off x="4482541" y="566397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7" name="object 5437"/>
            <p:cNvSpPr/>
            <p:nvPr/>
          </p:nvSpPr>
          <p:spPr>
            <a:xfrm>
              <a:off x="4482541" y="566271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8" name="object 5438"/>
            <p:cNvSpPr/>
            <p:nvPr/>
          </p:nvSpPr>
          <p:spPr>
            <a:xfrm>
              <a:off x="4482541" y="566144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9" name="object 5439"/>
            <p:cNvSpPr/>
            <p:nvPr/>
          </p:nvSpPr>
          <p:spPr>
            <a:xfrm>
              <a:off x="4482541" y="566018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0" name="object 5440"/>
            <p:cNvSpPr/>
            <p:nvPr/>
          </p:nvSpPr>
          <p:spPr>
            <a:xfrm>
              <a:off x="4482541" y="565892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1" name="object 5441"/>
            <p:cNvSpPr/>
            <p:nvPr/>
          </p:nvSpPr>
          <p:spPr>
            <a:xfrm>
              <a:off x="4482541" y="565765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2" name="object 5442"/>
            <p:cNvSpPr/>
            <p:nvPr/>
          </p:nvSpPr>
          <p:spPr>
            <a:xfrm>
              <a:off x="4482541" y="565514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3" name="object 5443"/>
            <p:cNvSpPr/>
            <p:nvPr/>
          </p:nvSpPr>
          <p:spPr>
            <a:xfrm>
              <a:off x="4482541" y="565387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4" name="object 5444"/>
            <p:cNvSpPr/>
            <p:nvPr/>
          </p:nvSpPr>
          <p:spPr>
            <a:xfrm>
              <a:off x="4482541" y="565261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5" name="object 5445"/>
            <p:cNvSpPr/>
            <p:nvPr/>
          </p:nvSpPr>
          <p:spPr>
            <a:xfrm>
              <a:off x="4482541" y="565009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6" name="object 5446"/>
            <p:cNvSpPr/>
            <p:nvPr/>
          </p:nvSpPr>
          <p:spPr>
            <a:xfrm>
              <a:off x="4482541" y="564883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7" name="object 5447"/>
            <p:cNvSpPr/>
            <p:nvPr/>
          </p:nvSpPr>
          <p:spPr>
            <a:xfrm>
              <a:off x="4482541" y="564756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8" name="object 5448"/>
            <p:cNvSpPr/>
            <p:nvPr/>
          </p:nvSpPr>
          <p:spPr>
            <a:xfrm>
              <a:off x="4482541" y="5645048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9" name="object 5449"/>
            <p:cNvSpPr/>
            <p:nvPr/>
          </p:nvSpPr>
          <p:spPr>
            <a:xfrm>
              <a:off x="4482541" y="56437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0" name="object 5450"/>
            <p:cNvSpPr/>
            <p:nvPr/>
          </p:nvSpPr>
          <p:spPr>
            <a:xfrm>
              <a:off x="4482541" y="564252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1" name="object 5451"/>
            <p:cNvSpPr/>
            <p:nvPr/>
          </p:nvSpPr>
          <p:spPr>
            <a:xfrm>
              <a:off x="4482541" y="564126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2" name="object 5452"/>
            <p:cNvSpPr/>
            <p:nvPr/>
          </p:nvSpPr>
          <p:spPr>
            <a:xfrm>
              <a:off x="4482541" y="563999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3" name="object 5453"/>
            <p:cNvSpPr/>
            <p:nvPr/>
          </p:nvSpPr>
          <p:spPr>
            <a:xfrm>
              <a:off x="4482541" y="563873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4" name="object 5454"/>
            <p:cNvSpPr/>
            <p:nvPr/>
          </p:nvSpPr>
          <p:spPr>
            <a:xfrm>
              <a:off x="4482541" y="563746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5" name="object 5455"/>
            <p:cNvSpPr/>
            <p:nvPr/>
          </p:nvSpPr>
          <p:spPr>
            <a:xfrm>
              <a:off x="4482541" y="563620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6" name="object 5456"/>
            <p:cNvSpPr/>
            <p:nvPr/>
          </p:nvSpPr>
          <p:spPr>
            <a:xfrm>
              <a:off x="4482541" y="56349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7" name="object 5457"/>
            <p:cNvSpPr/>
            <p:nvPr/>
          </p:nvSpPr>
          <p:spPr>
            <a:xfrm>
              <a:off x="4482541" y="563242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8" name="object 5458"/>
            <p:cNvSpPr/>
            <p:nvPr/>
          </p:nvSpPr>
          <p:spPr>
            <a:xfrm>
              <a:off x="4482541" y="563116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9" name="object 5459"/>
            <p:cNvSpPr/>
            <p:nvPr/>
          </p:nvSpPr>
          <p:spPr>
            <a:xfrm>
              <a:off x="4482541" y="562863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0" name="object 5460"/>
            <p:cNvSpPr/>
            <p:nvPr/>
          </p:nvSpPr>
          <p:spPr>
            <a:xfrm>
              <a:off x="4482541" y="562738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1" name="object 5461"/>
            <p:cNvSpPr/>
            <p:nvPr/>
          </p:nvSpPr>
          <p:spPr>
            <a:xfrm>
              <a:off x="4482541" y="562485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2" name="object 5462"/>
            <p:cNvSpPr/>
            <p:nvPr/>
          </p:nvSpPr>
          <p:spPr>
            <a:xfrm>
              <a:off x="4482541" y="56235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3" name="object 5463"/>
            <p:cNvSpPr/>
            <p:nvPr/>
          </p:nvSpPr>
          <p:spPr>
            <a:xfrm>
              <a:off x="4482541" y="562107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4" name="object 5464"/>
            <p:cNvSpPr/>
            <p:nvPr/>
          </p:nvSpPr>
          <p:spPr>
            <a:xfrm>
              <a:off x="4482541" y="561980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5" name="object 5465"/>
            <p:cNvSpPr/>
            <p:nvPr/>
          </p:nvSpPr>
          <p:spPr>
            <a:xfrm>
              <a:off x="4482541" y="561854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6" name="object 5466"/>
            <p:cNvSpPr/>
            <p:nvPr/>
          </p:nvSpPr>
          <p:spPr>
            <a:xfrm>
              <a:off x="4482541" y="561728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7" name="object 5467"/>
            <p:cNvSpPr/>
            <p:nvPr/>
          </p:nvSpPr>
          <p:spPr>
            <a:xfrm>
              <a:off x="4482541" y="561601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8" name="object 5468"/>
            <p:cNvSpPr/>
            <p:nvPr/>
          </p:nvSpPr>
          <p:spPr>
            <a:xfrm>
              <a:off x="4482541" y="561475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9" name="object 5469"/>
            <p:cNvSpPr/>
            <p:nvPr/>
          </p:nvSpPr>
          <p:spPr>
            <a:xfrm>
              <a:off x="4482541" y="561350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0" name="object 5470"/>
            <p:cNvSpPr/>
            <p:nvPr/>
          </p:nvSpPr>
          <p:spPr>
            <a:xfrm>
              <a:off x="4482541" y="561223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1" name="object 5471"/>
            <p:cNvSpPr/>
            <p:nvPr/>
          </p:nvSpPr>
          <p:spPr>
            <a:xfrm>
              <a:off x="4482541" y="561097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2" name="object 5472"/>
            <p:cNvSpPr/>
            <p:nvPr/>
          </p:nvSpPr>
          <p:spPr>
            <a:xfrm>
              <a:off x="4482541" y="5608446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3" name="object 5473"/>
            <p:cNvSpPr/>
            <p:nvPr/>
          </p:nvSpPr>
          <p:spPr>
            <a:xfrm>
              <a:off x="4482541" y="560591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4" name="object 5474"/>
            <p:cNvSpPr/>
            <p:nvPr/>
          </p:nvSpPr>
          <p:spPr>
            <a:xfrm>
              <a:off x="4482541" y="560466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5" name="object 5475"/>
            <p:cNvSpPr/>
            <p:nvPr/>
          </p:nvSpPr>
          <p:spPr>
            <a:xfrm>
              <a:off x="4482541" y="560340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6" name="object 5476"/>
            <p:cNvSpPr/>
            <p:nvPr/>
          </p:nvSpPr>
          <p:spPr>
            <a:xfrm>
              <a:off x="4482541" y="560213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7" name="object 5477"/>
            <p:cNvSpPr/>
            <p:nvPr/>
          </p:nvSpPr>
          <p:spPr>
            <a:xfrm>
              <a:off x="4482541" y="560087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8" name="object 5478"/>
            <p:cNvSpPr/>
            <p:nvPr/>
          </p:nvSpPr>
          <p:spPr>
            <a:xfrm>
              <a:off x="4482541" y="559962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9" name="object 5479"/>
            <p:cNvSpPr/>
            <p:nvPr/>
          </p:nvSpPr>
          <p:spPr>
            <a:xfrm>
              <a:off x="4482541" y="559835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0" name="object 5480"/>
            <p:cNvSpPr/>
            <p:nvPr/>
          </p:nvSpPr>
          <p:spPr>
            <a:xfrm>
              <a:off x="4482541" y="559583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1" name="object 5481"/>
            <p:cNvSpPr/>
            <p:nvPr/>
          </p:nvSpPr>
          <p:spPr>
            <a:xfrm>
              <a:off x="4482541" y="559456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2" name="object 5482"/>
            <p:cNvSpPr/>
            <p:nvPr/>
          </p:nvSpPr>
          <p:spPr>
            <a:xfrm>
              <a:off x="4482541" y="559330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3" name="object 5483"/>
            <p:cNvSpPr/>
            <p:nvPr/>
          </p:nvSpPr>
          <p:spPr>
            <a:xfrm>
              <a:off x="4482541" y="55920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4" name="object 5484"/>
            <p:cNvSpPr/>
            <p:nvPr/>
          </p:nvSpPr>
          <p:spPr>
            <a:xfrm>
              <a:off x="4482541" y="559078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5" name="object 5485"/>
            <p:cNvSpPr/>
            <p:nvPr/>
          </p:nvSpPr>
          <p:spPr>
            <a:xfrm>
              <a:off x="4482541" y="558825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6" name="object 5486"/>
            <p:cNvSpPr/>
            <p:nvPr/>
          </p:nvSpPr>
          <p:spPr>
            <a:xfrm>
              <a:off x="4482541" y="558699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7" name="object 5487"/>
            <p:cNvSpPr/>
            <p:nvPr/>
          </p:nvSpPr>
          <p:spPr>
            <a:xfrm>
              <a:off x="4482541" y="558573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8" name="object 5488"/>
            <p:cNvSpPr/>
            <p:nvPr/>
          </p:nvSpPr>
          <p:spPr>
            <a:xfrm>
              <a:off x="4482541" y="558446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9" name="object 5489"/>
            <p:cNvSpPr/>
            <p:nvPr/>
          </p:nvSpPr>
          <p:spPr>
            <a:xfrm>
              <a:off x="4482541" y="558321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0" name="object 5490"/>
            <p:cNvSpPr/>
            <p:nvPr/>
          </p:nvSpPr>
          <p:spPr>
            <a:xfrm>
              <a:off x="4482541" y="558068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1" name="object 5491"/>
            <p:cNvSpPr/>
            <p:nvPr/>
          </p:nvSpPr>
          <p:spPr>
            <a:xfrm>
              <a:off x="4482541" y="557942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2" name="object 5492"/>
            <p:cNvSpPr/>
            <p:nvPr/>
          </p:nvSpPr>
          <p:spPr>
            <a:xfrm>
              <a:off x="4482541" y="557817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3" name="object 5493"/>
            <p:cNvSpPr/>
            <p:nvPr/>
          </p:nvSpPr>
          <p:spPr>
            <a:xfrm>
              <a:off x="4482541" y="557690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4" name="object 5494"/>
            <p:cNvSpPr/>
            <p:nvPr/>
          </p:nvSpPr>
          <p:spPr>
            <a:xfrm>
              <a:off x="4482541" y="557437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5" name="object 5495"/>
            <p:cNvSpPr/>
            <p:nvPr/>
          </p:nvSpPr>
          <p:spPr>
            <a:xfrm>
              <a:off x="4482541" y="557311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6" name="object 5496"/>
            <p:cNvSpPr/>
            <p:nvPr/>
          </p:nvSpPr>
          <p:spPr>
            <a:xfrm>
              <a:off x="4482541" y="557185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7" name="object 5497"/>
            <p:cNvSpPr/>
            <p:nvPr/>
          </p:nvSpPr>
          <p:spPr>
            <a:xfrm>
              <a:off x="4482541" y="557058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8" name="object 5498"/>
            <p:cNvSpPr/>
            <p:nvPr/>
          </p:nvSpPr>
          <p:spPr>
            <a:xfrm>
              <a:off x="4482541" y="556807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9" name="object 5499"/>
            <p:cNvSpPr/>
            <p:nvPr/>
          </p:nvSpPr>
          <p:spPr>
            <a:xfrm>
              <a:off x="4482541" y="556680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0" name="object 5500"/>
            <p:cNvSpPr/>
            <p:nvPr/>
          </p:nvSpPr>
          <p:spPr>
            <a:xfrm>
              <a:off x="4482541" y="556554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1" name="object 5501"/>
            <p:cNvSpPr/>
            <p:nvPr/>
          </p:nvSpPr>
          <p:spPr>
            <a:xfrm>
              <a:off x="4482541" y="5563018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2" name="object 5502"/>
            <p:cNvSpPr/>
            <p:nvPr/>
          </p:nvSpPr>
          <p:spPr>
            <a:xfrm>
              <a:off x="4482541" y="556050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3" name="object 5503"/>
            <p:cNvSpPr/>
            <p:nvPr/>
          </p:nvSpPr>
          <p:spPr>
            <a:xfrm>
              <a:off x="4482541" y="555797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4" name="object 5504"/>
            <p:cNvSpPr/>
            <p:nvPr/>
          </p:nvSpPr>
          <p:spPr>
            <a:xfrm>
              <a:off x="4482541" y="555544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5" name="object 5505"/>
            <p:cNvSpPr/>
            <p:nvPr/>
          </p:nvSpPr>
          <p:spPr>
            <a:xfrm>
              <a:off x="4482541" y="555292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6" name="object 5506"/>
            <p:cNvSpPr/>
            <p:nvPr/>
          </p:nvSpPr>
          <p:spPr>
            <a:xfrm>
              <a:off x="4482541" y="555039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7" name="object 5507"/>
            <p:cNvSpPr/>
            <p:nvPr/>
          </p:nvSpPr>
          <p:spPr>
            <a:xfrm>
              <a:off x="4482541" y="554788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8" name="object 5508"/>
            <p:cNvSpPr/>
            <p:nvPr/>
          </p:nvSpPr>
          <p:spPr>
            <a:xfrm>
              <a:off x="4482541" y="554661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9" name="object 5509"/>
            <p:cNvSpPr/>
            <p:nvPr/>
          </p:nvSpPr>
          <p:spPr>
            <a:xfrm>
              <a:off x="4482541" y="554535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0" name="object 5510"/>
            <p:cNvSpPr/>
            <p:nvPr/>
          </p:nvSpPr>
          <p:spPr>
            <a:xfrm>
              <a:off x="4482541" y="554282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1" name="object 5511"/>
            <p:cNvSpPr/>
            <p:nvPr/>
          </p:nvSpPr>
          <p:spPr>
            <a:xfrm>
              <a:off x="4482541" y="554156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2" name="object 5512"/>
            <p:cNvSpPr/>
            <p:nvPr/>
          </p:nvSpPr>
          <p:spPr>
            <a:xfrm>
              <a:off x="4482541" y="55402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3" name="object 5513"/>
            <p:cNvSpPr/>
            <p:nvPr/>
          </p:nvSpPr>
          <p:spPr>
            <a:xfrm>
              <a:off x="4482541" y="553904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4" name="object 5514"/>
            <p:cNvSpPr/>
            <p:nvPr/>
          </p:nvSpPr>
          <p:spPr>
            <a:xfrm>
              <a:off x="4482541" y="553651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5" name="object 5515"/>
            <p:cNvSpPr/>
            <p:nvPr/>
          </p:nvSpPr>
          <p:spPr>
            <a:xfrm>
              <a:off x="4482541" y="553525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6" name="object 5516"/>
            <p:cNvSpPr/>
            <p:nvPr/>
          </p:nvSpPr>
          <p:spPr>
            <a:xfrm>
              <a:off x="4482541" y="553399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7" name="object 5517"/>
            <p:cNvSpPr/>
            <p:nvPr/>
          </p:nvSpPr>
          <p:spPr>
            <a:xfrm>
              <a:off x="4482541" y="553272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8" name="object 5518"/>
            <p:cNvSpPr/>
            <p:nvPr/>
          </p:nvSpPr>
          <p:spPr>
            <a:xfrm>
              <a:off x="4482541" y="553020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9" name="object 5519"/>
            <p:cNvSpPr/>
            <p:nvPr/>
          </p:nvSpPr>
          <p:spPr>
            <a:xfrm>
              <a:off x="4482541" y="552894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0" name="object 5520"/>
            <p:cNvSpPr/>
            <p:nvPr/>
          </p:nvSpPr>
          <p:spPr>
            <a:xfrm>
              <a:off x="4482541" y="552768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1" name="object 5521"/>
            <p:cNvSpPr/>
            <p:nvPr/>
          </p:nvSpPr>
          <p:spPr>
            <a:xfrm>
              <a:off x="4482541" y="552641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2" name="object 5522"/>
            <p:cNvSpPr/>
            <p:nvPr/>
          </p:nvSpPr>
          <p:spPr>
            <a:xfrm>
              <a:off x="4482541" y="552516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3" name="object 5523"/>
            <p:cNvSpPr/>
            <p:nvPr/>
          </p:nvSpPr>
          <p:spPr>
            <a:xfrm>
              <a:off x="4482541" y="552263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4" name="object 5524"/>
            <p:cNvSpPr/>
            <p:nvPr/>
          </p:nvSpPr>
          <p:spPr>
            <a:xfrm>
              <a:off x="4482541" y="552137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5" name="object 5525"/>
            <p:cNvSpPr/>
            <p:nvPr/>
          </p:nvSpPr>
          <p:spPr>
            <a:xfrm>
              <a:off x="4482541" y="552011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6" name="object 5526"/>
            <p:cNvSpPr/>
            <p:nvPr/>
          </p:nvSpPr>
          <p:spPr>
            <a:xfrm>
              <a:off x="4482541" y="551884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7" name="object 5527"/>
            <p:cNvSpPr/>
            <p:nvPr/>
          </p:nvSpPr>
          <p:spPr>
            <a:xfrm>
              <a:off x="4482541" y="551759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8" name="object 5528"/>
            <p:cNvSpPr/>
            <p:nvPr/>
          </p:nvSpPr>
          <p:spPr>
            <a:xfrm>
              <a:off x="4482541" y="551506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9" name="object 5529"/>
            <p:cNvSpPr/>
            <p:nvPr/>
          </p:nvSpPr>
          <p:spPr>
            <a:xfrm>
              <a:off x="4482541" y="551380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0" name="object 5530"/>
            <p:cNvSpPr/>
            <p:nvPr/>
          </p:nvSpPr>
          <p:spPr>
            <a:xfrm>
              <a:off x="4482541" y="551253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1" name="object 5531"/>
            <p:cNvSpPr/>
            <p:nvPr/>
          </p:nvSpPr>
          <p:spPr>
            <a:xfrm>
              <a:off x="4482541" y="551127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2" name="object 5532"/>
            <p:cNvSpPr/>
            <p:nvPr/>
          </p:nvSpPr>
          <p:spPr>
            <a:xfrm>
              <a:off x="4482541" y="551002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3" name="object 5533"/>
            <p:cNvSpPr/>
            <p:nvPr/>
          </p:nvSpPr>
          <p:spPr>
            <a:xfrm>
              <a:off x="4482541" y="55087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4" name="object 5534"/>
            <p:cNvSpPr/>
            <p:nvPr/>
          </p:nvSpPr>
          <p:spPr>
            <a:xfrm>
              <a:off x="4482541" y="550749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5" name="object 5535"/>
            <p:cNvSpPr/>
            <p:nvPr/>
          </p:nvSpPr>
          <p:spPr>
            <a:xfrm>
              <a:off x="4482541" y="550496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6" name="object 5536"/>
            <p:cNvSpPr/>
            <p:nvPr/>
          </p:nvSpPr>
          <p:spPr>
            <a:xfrm>
              <a:off x="4482541" y="550245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7" name="object 5537"/>
            <p:cNvSpPr/>
            <p:nvPr/>
          </p:nvSpPr>
          <p:spPr>
            <a:xfrm>
              <a:off x="4482541" y="550118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8" name="object 5538"/>
            <p:cNvSpPr/>
            <p:nvPr/>
          </p:nvSpPr>
          <p:spPr>
            <a:xfrm>
              <a:off x="4482541" y="549992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9" name="object 5539"/>
            <p:cNvSpPr/>
            <p:nvPr/>
          </p:nvSpPr>
          <p:spPr>
            <a:xfrm>
              <a:off x="4482541" y="549865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0" name="object 5540"/>
            <p:cNvSpPr/>
            <p:nvPr/>
          </p:nvSpPr>
          <p:spPr>
            <a:xfrm>
              <a:off x="4482541" y="54973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1" name="object 5541"/>
            <p:cNvSpPr/>
            <p:nvPr/>
          </p:nvSpPr>
          <p:spPr>
            <a:xfrm>
              <a:off x="4482541" y="549614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2" name="object 5542"/>
            <p:cNvSpPr/>
            <p:nvPr/>
          </p:nvSpPr>
          <p:spPr>
            <a:xfrm>
              <a:off x="4482541" y="549487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3" name="object 5543"/>
            <p:cNvSpPr/>
            <p:nvPr/>
          </p:nvSpPr>
          <p:spPr>
            <a:xfrm>
              <a:off x="4482541" y="549361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4" name="object 5544"/>
            <p:cNvSpPr/>
            <p:nvPr/>
          </p:nvSpPr>
          <p:spPr>
            <a:xfrm>
              <a:off x="4482541" y="549235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5" name="object 5545"/>
            <p:cNvSpPr/>
            <p:nvPr/>
          </p:nvSpPr>
          <p:spPr>
            <a:xfrm>
              <a:off x="4482541" y="5489828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6" name="object 5546"/>
            <p:cNvSpPr/>
            <p:nvPr/>
          </p:nvSpPr>
          <p:spPr>
            <a:xfrm>
              <a:off x="4482541" y="548857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7" name="object 5547"/>
            <p:cNvSpPr/>
            <p:nvPr/>
          </p:nvSpPr>
          <p:spPr>
            <a:xfrm>
              <a:off x="4482541" y="548604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8" name="object 5548"/>
            <p:cNvSpPr/>
            <p:nvPr/>
          </p:nvSpPr>
          <p:spPr>
            <a:xfrm>
              <a:off x="4482541" y="548478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9" name="object 5549"/>
            <p:cNvSpPr/>
            <p:nvPr/>
          </p:nvSpPr>
          <p:spPr>
            <a:xfrm>
              <a:off x="4482541" y="548225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0" name="object 5550"/>
            <p:cNvSpPr/>
            <p:nvPr/>
          </p:nvSpPr>
          <p:spPr>
            <a:xfrm>
              <a:off x="4482541" y="548098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1" name="object 5551"/>
            <p:cNvSpPr/>
            <p:nvPr/>
          </p:nvSpPr>
          <p:spPr>
            <a:xfrm>
              <a:off x="4482541" y="547847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2" name="object 5552"/>
            <p:cNvSpPr/>
            <p:nvPr/>
          </p:nvSpPr>
          <p:spPr>
            <a:xfrm>
              <a:off x="4482541" y="547720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3" name="object 5553"/>
            <p:cNvSpPr/>
            <p:nvPr/>
          </p:nvSpPr>
          <p:spPr>
            <a:xfrm>
              <a:off x="4482541" y="547594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4" name="object 5554"/>
            <p:cNvSpPr/>
            <p:nvPr/>
          </p:nvSpPr>
          <p:spPr>
            <a:xfrm>
              <a:off x="4482541" y="547469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5" name="object 5555"/>
            <p:cNvSpPr/>
            <p:nvPr/>
          </p:nvSpPr>
          <p:spPr>
            <a:xfrm>
              <a:off x="4482541" y="547342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6" name="object 5556"/>
            <p:cNvSpPr/>
            <p:nvPr/>
          </p:nvSpPr>
          <p:spPr>
            <a:xfrm>
              <a:off x="4482541" y="547216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7" name="object 5557"/>
            <p:cNvSpPr/>
            <p:nvPr/>
          </p:nvSpPr>
          <p:spPr>
            <a:xfrm>
              <a:off x="4482541" y="547090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8" name="object 5558"/>
            <p:cNvSpPr/>
            <p:nvPr/>
          </p:nvSpPr>
          <p:spPr>
            <a:xfrm>
              <a:off x="4482541" y="546963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9" name="object 5559"/>
            <p:cNvSpPr/>
            <p:nvPr/>
          </p:nvSpPr>
          <p:spPr>
            <a:xfrm>
              <a:off x="4482541" y="54683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0" name="object 5560"/>
            <p:cNvSpPr/>
            <p:nvPr/>
          </p:nvSpPr>
          <p:spPr>
            <a:xfrm>
              <a:off x="4482541" y="5465851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1" name="object 5561"/>
            <p:cNvSpPr/>
            <p:nvPr/>
          </p:nvSpPr>
          <p:spPr>
            <a:xfrm>
              <a:off x="4482541" y="546459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2" name="object 5562"/>
            <p:cNvSpPr/>
            <p:nvPr/>
          </p:nvSpPr>
          <p:spPr>
            <a:xfrm>
              <a:off x="4482541" y="546332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3" name="object 5563"/>
            <p:cNvSpPr/>
            <p:nvPr/>
          </p:nvSpPr>
          <p:spPr>
            <a:xfrm>
              <a:off x="4482541" y="546080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4" name="object 5564"/>
            <p:cNvSpPr/>
            <p:nvPr/>
          </p:nvSpPr>
          <p:spPr>
            <a:xfrm>
              <a:off x="4482541" y="545953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5" name="object 5565"/>
            <p:cNvSpPr/>
            <p:nvPr/>
          </p:nvSpPr>
          <p:spPr>
            <a:xfrm>
              <a:off x="4482541" y="545828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6" name="object 5566"/>
            <p:cNvSpPr/>
            <p:nvPr/>
          </p:nvSpPr>
          <p:spPr>
            <a:xfrm>
              <a:off x="4482541" y="545575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7" name="object 5567"/>
            <p:cNvSpPr/>
            <p:nvPr/>
          </p:nvSpPr>
          <p:spPr>
            <a:xfrm>
              <a:off x="4482541" y="545449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8" name="object 5568"/>
            <p:cNvSpPr/>
            <p:nvPr/>
          </p:nvSpPr>
          <p:spPr>
            <a:xfrm>
              <a:off x="4482541" y="545324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9" name="object 5569"/>
            <p:cNvSpPr/>
            <p:nvPr/>
          </p:nvSpPr>
          <p:spPr>
            <a:xfrm>
              <a:off x="4482541" y="545197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0" name="object 5570"/>
            <p:cNvSpPr/>
            <p:nvPr/>
          </p:nvSpPr>
          <p:spPr>
            <a:xfrm>
              <a:off x="4482541" y="545071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1" name="object 5571"/>
            <p:cNvSpPr/>
            <p:nvPr/>
          </p:nvSpPr>
          <p:spPr>
            <a:xfrm>
              <a:off x="4482541" y="544944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2" name="object 5572"/>
            <p:cNvSpPr/>
            <p:nvPr/>
          </p:nvSpPr>
          <p:spPr>
            <a:xfrm>
              <a:off x="4482541" y="544818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3" name="object 5573"/>
            <p:cNvSpPr/>
            <p:nvPr/>
          </p:nvSpPr>
          <p:spPr>
            <a:xfrm>
              <a:off x="4482541" y="544692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4" name="object 5574"/>
            <p:cNvSpPr/>
            <p:nvPr/>
          </p:nvSpPr>
          <p:spPr>
            <a:xfrm>
              <a:off x="4482541" y="544565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5" name="object 5575"/>
            <p:cNvSpPr/>
            <p:nvPr/>
          </p:nvSpPr>
          <p:spPr>
            <a:xfrm>
              <a:off x="4482541" y="544440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6" name="object 5576"/>
            <p:cNvSpPr/>
            <p:nvPr/>
          </p:nvSpPr>
          <p:spPr>
            <a:xfrm>
              <a:off x="4482541" y="544314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7" name="object 5577"/>
            <p:cNvSpPr/>
            <p:nvPr/>
          </p:nvSpPr>
          <p:spPr>
            <a:xfrm>
              <a:off x="4482541" y="544187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8" name="object 5578"/>
            <p:cNvSpPr/>
            <p:nvPr/>
          </p:nvSpPr>
          <p:spPr>
            <a:xfrm>
              <a:off x="4482541" y="544061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9" name="object 5579"/>
            <p:cNvSpPr/>
            <p:nvPr/>
          </p:nvSpPr>
          <p:spPr>
            <a:xfrm>
              <a:off x="4482541" y="543935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0" name="object 5580"/>
            <p:cNvSpPr/>
            <p:nvPr/>
          </p:nvSpPr>
          <p:spPr>
            <a:xfrm>
              <a:off x="4482541" y="543808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1" name="object 5581"/>
            <p:cNvSpPr/>
            <p:nvPr/>
          </p:nvSpPr>
          <p:spPr>
            <a:xfrm>
              <a:off x="4482541" y="543683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2" name="object 5582"/>
            <p:cNvSpPr/>
            <p:nvPr/>
          </p:nvSpPr>
          <p:spPr>
            <a:xfrm>
              <a:off x="4482541" y="543556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3" name="object 5583"/>
            <p:cNvSpPr/>
            <p:nvPr/>
          </p:nvSpPr>
          <p:spPr>
            <a:xfrm>
              <a:off x="4482541" y="543430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4" name="object 5584"/>
            <p:cNvSpPr/>
            <p:nvPr/>
          </p:nvSpPr>
          <p:spPr>
            <a:xfrm>
              <a:off x="4482541" y="543304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5" name="object 5585"/>
            <p:cNvSpPr/>
            <p:nvPr/>
          </p:nvSpPr>
          <p:spPr>
            <a:xfrm>
              <a:off x="4482541" y="543051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6" name="object 5586"/>
            <p:cNvSpPr/>
            <p:nvPr/>
          </p:nvSpPr>
          <p:spPr>
            <a:xfrm>
              <a:off x="4482541" y="542926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7" name="object 5587"/>
            <p:cNvSpPr/>
            <p:nvPr/>
          </p:nvSpPr>
          <p:spPr>
            <a:xfrm>
              <a:off x="4482541" y="542799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8" name="object 5588"/>
            <p:cNvSpPr/>
            <p:nvPr/>
          </p:nvSpPr>
          <p:spPr>
            <a:xfrm>
              <a:off x="4482541" y="542673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9" name="object 5589"/>
            <p:cNvSpPr/>
            <p:nvPr/>
          </p:nvSpPr>
          <p:spPr>
            <a:xfrm>
              <a:off x="4482541" y="54254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0" name="object 5590"/>
            <p:cNvSpPr/>
            <p:nvPr/>
          </p:nvSpPr>
          <p:spPr>
            <a:xfrm>
              <a:off x="4482541" y="542420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1" name="object 5591"/>
            <p:cNvSpPr/>
            <p:nvPr/>
          </p:nvSpPr>
          <p:spPr>
            <a:xfrm>
              <a:off x="4482541" y="542295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2" name="object 5592"/>
            <p:cNvSpPr/>
            <p:nvPr/>
          </p:nvSpPr>
          <p:spPr>
            <a:xfrm>
              <a:off x="4482541" y="542168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3" name="object 5593"/>
            <p:cNvSpPr/>
            <p:nvPr/>
          </p:nvSpPr>
          <p:spPr>
            <a:xfrm>
              <a:off x="4482541" y="542042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4" name="object 5594"/>
            <p:cNvSpPr/>
            <p:nvPr/>
          </p:nvSpPr>
          <p:spPr>
            <a:xfrm>
              <a:off x="4482541" y="541916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5" name="object 5595"/>
            <p:cNvSpPr/>
            <p:nvPr/>
          </p:nvSpPr>
          <p:spPr>
            <a:xfrm>
              <a:off x="4482541" y="541789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6" name="object 5596"/>
            <p:cNvSpPr/>
            <p:nvPr/>
          </p:nvSpPr>
          <p:spPr>
            <a:xfrm>
              <a:off x="4482541" y="541663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7" name="object 5597"/>
            <p:cNvSpPr/>
            <p:nvPr/>
          </p:nvSpPr>
          <p:spPr>
            <a:xfrm>
              <a:off x="4482541" y="541538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8" name="object 5598"/>
            <p:cNvSpPr/>
            <p:nvPr/>
          </p:nvSpPr>
          <p:spPr>
            <a:xfrm>
              <a:off x="4482541" y="541411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9" name="object 5599"/>
            <p:cNvSpPr/>
            <p:nvPr/>
          </p:nvSpPr>
          <p:spPr>
            <a:xfrm>
              <a:off x="4482541" y="541285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0" name="object 5600"/>
            <p:cNvSpPr/>
            <p:nvPr/>
          </p:nvSpPr>
          <p:spPr>
            <a:xfrm>
              <a:off x="4482541" y="541159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1" name="object 5601"/>
            <p:cNvSpPr/>
            <p:nvPr/>
          </p:nvSpPr>
          <p:spPr>
            <a:xfrm>
              <a:off x="4482541" y="541032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2" name="object 5602"/>
            <p:cNvSpPr/>
            <p:nvPr/>
          </p:nvSpPr>
          <p:spPr>
            <a:xfrm>
              <a:off x="4482541" y="540906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3" name="object 5603"/>
            <p:cNvSpPr/>
            <p:nvPr/>
          </p:nvSpPr>
          <p:spPr>
            <a:xfrm>
              <a:off x="4482541" y="540781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4" name="object 5604"/>
            <p:cNvSpPr/>
            <p:nvPr/>
          </p:nvSpPr>
          <p:spPr>
            <a:xfrm>
              <a:off x="4482541" y="540654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5" name="object 5605"/>
            <p:cNvSpPr/>
            <p:nvPr/>
          </p:nvSpPr>
          <p:spPr>
            <a:xfrm>
              <a:off x="4482541" y="540528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6" name="object 5606"/>
            <p:cNvSpPr/>
            <p:nvPr/>
          </p:nvSpPr>
          <p:spPr>
            <a:xfrm>
              <a:off x="4482541" y="540401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7" name="object 5607"/>
            <p:cNvSpPr/>
            <p:nvPr/>
          </p:nvSpPr>
          <p:spPr>
            <a:xfrm>
              <a:off x="4482541" y="540275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8" name="object 5608"/>
            <p:cNvSpPr/>
            <p:nvPr/>
          </p:nvSpPr>
          <p:spPr>
            <a:xfrm>
              <a:off x="4482541" y="540150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9" name="object 5609"/>
            <p:cNvSpPr/>
            <p:nvPr/>
          </p:nvSpPr>
          <p:spPr>
            <a:xfrm>
              <a:off x="4482541" y="540023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0" name="object 5610"/>
            <p:cNvSpPr/>
            <p:nvPr/>
          </p:nvSpPr>
          <p:spPr>
            <a:xfrm>
              <a:off x="4482541" y="539897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1" name="object 5611"/>
            <p:cNvSpPr/>
            <p:nvPr/>
          </p:nvSpPr>
          <p:spPr>
            <a:xfrm>
              <a:off x="4482541" y="539771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2" name="object 5612"/>
            <p:cNvSpPr/>
            <p:nvPr/>
          </p:nvSpPr>
          <p:spPr>
            <a:xfrm>
              <a:off x="4482541" y="539644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3" name="object 5613"/>
            <p:cNvSpPr/>
            <p:nvPr/>
          </p:nvSpPr>
          <p:spPr>
            <a:xfrm>
              <a:off x="4482541" y="539518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4" name="object 5614"/>
            <p:cNvSpPr/>
            <p:nvPr/>
          </p:nvSpPr>
          <p:spPr>
            <a:xfrm>
              <a:off x="4482541" y="5395175"/>
              <a:ext cx="14604" cy="323215"/>
            </a:xfrm>
            <a:custGeom>
              <a:avLst/>
              <a:gdLst/>
              <a:ahLst/>
              <a:cxnLst/>
              <a:rect l="l" t="t" r="r" b="b"/>
              <a:pathLst>
                <a:path w="14604" h="323214">
                  <a:moveTo>
                    <a:pt x="14414" y="323049"/>
                  </a:moveTo>
                  <a:lnTo>
                    <a:pt x="0" y="323049"/>
                  </a:lnTo>
                  <a:lnTo>
                    <a:pt x="0" y="0"/>
                  </a:lnTo>
                  <a:lnTo>
                    <a:pt x="14414" y="0"/>
                  </a:lnTo>
                  <a:lnTo>
                    <a:pt x="14414" y="53849"/>
                  </a:lnTo>
                  <a:lnTo>
                    <a:pt x="14414" y="107700"/>
                  </a:lnTo>
                  <a:lnTo>
                    <a:pt x="14414" y="161548"/>
                  </a:lnTo>
                  <a:lnTo>
                    <a:pt x="14414" y="215391"/>
                  </a:lnTo>
                  <a:lnTo>
                    <a:pt x="14414" y="269226"/>
                  </a:lnTo>
                  <a:lnTo>
                    <a:pt x="14414" y="32304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15" name="object 5615"/>
          <p:cNvGrpSpPr/>
          <p:nvPr/>
        </p:nvGrpSpPr>
        <p:grpSpPr>
          <a:xfrm>
            <a:off x="4555807" y="3106369"/>
            <a:ext cx="25400" cy="334010"/>
            <a:chOff x="4555807" y="3106369"/>
            <a:chExt cx="25400" cy="334010"/>
          </a:xfrm>
        </p:grpSpPr>
        <p:sp>
          <p:nvSpPr>
            <p:cNvPr id="5616" name="object 5616"/>
            <p:cNvSpPr/>
            <p:nvPr/>
          </p:nvSpPr>
          <p:spPr>
            <a:xfrm>
              <a:off x="4561205" y="343355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7" name="object 5617"/>
            <p:cNvSpPr/>
            <p:nvPr/>
          </p:nvSpPr>
          <p:spPr>
            <a:xfrm>
              <a:off x="4561205" y="343230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8" name="object 5618"/>
            <p:cNvSpPr/>
            <p:nvPr/>
          </p:nvSpPr>
          <p:spPr>
            <a:xfrm>
              <a:off x="4561205" y="343103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9" name="object 5619"/>
            <p:cNvSpPr/>
            <p:nvPr/>
          </p:nvSpPr>
          <p:spPr>
            <a:xfrm>
              <a:off x="4561205" y="342977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0" name="object 5620"/>
            <p:cNvSpPr/>
            <p:nvPr/>
          </p:nvSpPr>
          <p:spPr>
            <a:xfrm>
              <a:off x="4561205" y="342851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1" name="object 5621"/>
            <p:cNvSpPr/>
            <p:nvPr/>
          </p:nvSpPr>
          <p:spPr>
            <a:xfrm>
              <a:off x="4561205" y="342724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2" name="object 5622"/>
            <p:cNvSpPr/>
            <p:nvPr/>
          </p:nvSpPr>
          <p:spPr>
            <a:xfrm>
              <a:off x="4561205" y="342599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3" name="object 5623"/>
            <p:cNvSpPr/>
            <p:nvPr/>
          </p:nvSpPr>
          <p:spPr>
            <a:xfrm>
              <a:off x="4561205" y="342472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4" name="object 5624"/>
            <p:cNvSpPr/>
            <p:nvPr/>
          </p:nvSpPr>
          <p:spPr>
            <a:xfrm>
              <a:off x="4561205" y="342346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5" name="object 5625"/>
            <p:cNvSpPr/>
            <p:nvPr/>
          </p:nvSpPr>
          <p:spPr>
            <a:xfrm>
              <a:off x="4561205" y="342220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6" name="object 5626"/>
            <p:cNvSpPr/>
            <p:nvPr/>
          </p:nvSpPr>
          <p:spPr>
            <a:xfrm>
              <a:off x="4561205" y="342093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7" name="object 5627"/>
            <p:cNvSpPr/>
            <p:nvPr/>
          </p:nvSpPr>
          <p:spPr>
            <a:xfrm>
              <a:off x="4561205" y="34196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8" name="object 5628"/>
            <p:cNvSpPr/>
            <p:nvPr/>
          </p:nvSpPr>
          <p:spPr>
            <a:xfrm>
              <a:off x="4561205" y="341842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9" name="object 5629"/>
            <p:cNvSpPr/>
            <p:nvPr/>
          </p:nvSpPr>
          <p:spPr>
            <a:xfrm>
              <a:off x="4561205" y="341715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0" name="object 5630"/>
            <p:cNvSpPr/>
            <p:nvPr/>
          </p:nvSpPr>
          <p:spPr>
            <a:xfrm>
              <a:off x="4561205" y="341589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1" name="object 5631"/>
            <p:cNvSpPr/>
            <p:nvPr/>
          </p:nvSpPr>
          <p:spPr>
            <a:xfrm>
              <a:off x="4561205" y="341463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2" name="object 5632"/>
            <p:cNvSpPr/>
            <p:nvPr/>
          </p:nvSpPr>
          <p:spPr>
            <a:xfrm>
              <a:off x="4561205" y="341336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3" name="object 5633"/>
            <p:cNvSpPr/>
            <p:nvPr/>
          </p:nvSpPr>
          <p:spPr>
            <a:xfrm>
              <a:off x="4561205" y="341210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4" name="object 5634"/>
            <p:cNvSpPr/>
            <p:nvPr/>
          </p:nvSpPr>
          <p:spPr>
            <a:xfrm>
              <a:off x="4561205" y="341083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5" name="object 5635"/>
            <p:cNvSpPr/>
            <p:nvPr/>
          </p:nvSpPr>
          <p:spPr>
            <a:xfrm>
              <a:off x="4561205" y="340958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6" name="object 5636"/>
            <p:cNvSpPr/>
            <p:nvPr/>
          </p:nvSpPr>
          <p:spPr>
            <a:xfrm>
              <a:off x="4561205" y="340832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7" name="object 5637"/>
            <p:cNvSpPr/>
            <p:nvPr/>
          </p:nvSpPr>
          <p:spPr>
            <a:xfrm>
              <a:off x="4561205" y="340705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8" name="object 5638"/>
            <p:cNvSpPr/>
            <p:nvPr/>
          </p:nvSpPr>
          <p:spPr>
            <a:xfrm>
              <a:off x="4561205" y="340579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9" name="object 5639"/>
            <p:cNvSpPr/>
            <p:nvPr/>
          </p:nvSpPr>
          <p:spPr>
            <a:xfrm>
              <a:off x="4561205" y="340453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0" name="object 5640"/>
            <p:cNvSpPr/>
            <p:nvPr/>
          </p:nvSpPr>
          <p:spPr>
            <a:xfrm>
              <a:off x="4561205" y="340326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1" name="object 5641"/>
            <p:cNvSpPr/>
            <p:nvPr/>
          </p:nvSpPr>
          <p:spPr>
            <a:xfrm>
              <a:off x="4561205" y="340201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2" name="object 5642"/>
            <p:cNvSpPr/>
            <p:nvPr/>
          </p:nvSpPr>
          <p:spPr>
            <a:xfrm>
              <a:off x="4561205" y="340075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3" name="object 5643"/>
            <p:cNvSpPr/>
            <p:nvPr/>
          </p:nvSpPr>
          <p:spPr>
            <a:xfrm>
              <a:off x="4561205" y="339948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4" name="object 5644"/>
            <p:cNvSpPr/>
            <p:nvPr/>
          </p:nvSpPr>
          <p:spPr>
            <a:xfrm>
              <a:off x="4561205" y="339695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5" name="object 5645"/>
            <p:cNvSpPr/>
            <p:nvPr/>
          </p:nvSpPr>
          <p:spPr>
            <a:xfrm>
              <a:off x="4561205" y="339570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6" name="object 5646"/>
            <p:cNvSpPr/>
            <p:nvPr/>
          </p:nvSpPr>
          <p:spPr>
            <a:xfrm>
              <a:off x="4561205" y="339444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7" name="object 5647"/>
            <p:cNvSpPr/>
            <p:nvPr/>
          </p:nvSpPr>
          <p:spPr>
            <a:xfrm>
              <a:off x="4561205" y="339317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8" name="object 5648"/>
            <p:cNvSpPr/>
            <p:nvPr/>
          </p:nvSpPr>
          <p:spPr>
            <a:xfrm>
              <a:off x="4561205" y="339191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9" name="object 5649"/>
            <p:cNvSpPr/>
            <p:nvPr/>
          </p:nvSpPr>
          <p:spPr>
            <a:xfrm>
              <a:off x="4561205" y="339065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0" name="object 5650"/>
            <p:cNvSpPr/>
            <p:nvPr/>
          </p:nvSpPr>
          <p:spPr>
            <a:xfrm>
              <a:off x="4561205" y="338938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1" name="object 5651"/>
            <p:cNvSpPr/>
            <p:nvPr/>
          </p:nvSpPr>
          <p:spPr>
            <a:xfrm>
              <a:off x="4561205" y="338813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2" name="object 5652"/>
            <p:cNvSpPr/>
            <p:nvPr/>
          </p:nvSpPr>
          <p:spPr>
            <a:xfrm>
              <a:off x="4561205" y="338687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3" name="object 5653"/>
            <p:cNvSpPr/>
            <p:nvPr/>
          </p:nvSpPr>
          <p:spPr>
            <a:xfrm>
              <a:off x="4561205" y="338560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4" name="object 5654"/>
            <p:cNvSpPr/>
            <p:nvPr/>
          </p:nvSpPr>
          <p:spPr>
            <a:xfrm>
              <a:off x="4561205" y="338434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5" name="object 5655"/>
            <p:cNvSpPr/>
            <p:nvPr/>
          </p:nvSpPr>
          <p:spPr>
            <a:xfrm>
              <a:off x="4561205" y="338307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6" name="object 5656"/>
            <p:cNvSpPr/>
            <p:nvPr/>
          </p:nvSpPr>
          <p:spPr>
            <a:xfrm>
              <a:off x="4561205" y="338181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7" name="object 5657"/>
            <p:cNvSpPr/>
            <p:nvPr/>
          </p:nvSpPr>
          <p:spPr>
            <a:xfrm>
              <a:off x="4561205" y="338056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8" name="object 5658"/>
            <p:cNvSpPr/>
            <p:nvPr/>
          </p:nvSpPr>
          <p:spPr>
            <a:xfrm>
              <a:off x="4561205" y="337929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9" name="object 5659"/>
            <p:cNvSpPr/>
            <p:nvPr/>
          </p:nvSpPr>
          <p:spPr>
            <a:xfrm>
              <a:off x="4561205" y="337803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0" name="object 5660"/>
            <p:cNvSpPr/>
            <p:nvPr/>
          </p:nvSpPr>
          <p:spPr>
            <a:xfrm>
              <a:off x="4561205" y="337677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1" name="object 5661"/>
            <p:cNvSpPr/>
            <p:nvPr/>
          </p:nvSpPr>
          <p:spPr>
            <a:xfrm>
              <a:off x="4561205" y="337550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2" name="object 5662"/>
            <p:cNvSpPr/>
            <p:nvPr/>
          </p:nvSpPr>
          <p:spPr>
            <a:xfrm>
              <a:off x="4561205" y="337425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3" name="object 5663"/>
            <p:cNvSpPr/>
            <p:nvPr/>
          </p:nvSpPr>
          <p:spPr>
            <a:xfrm>
              <a:off x="4561205" y="337172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4" name="object 5664"/>
            <p:cNvSpPr/>
            <p:nvPr/>
          </p:nvSpPr>
          <p:spPr>
            <a:xfrm>
              <a:off x="4561205" y="337046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5" name="object 5665"/>
            <p:cNvSpPr/>
            <p:nvPr/>
          </p:nvSpPr>
          <p:spPr>
            <a:xfrm>
              <a:off x="4561205" y="336919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6" name="object 5666"/>
            <p:cNvSpPr/>
            <p:nvPr/>
          </p:nvSpPr>
          <p:spPr>
            <a:xfrm>
              <a:off x="4561205" y="336668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7" name="object 5667"/>
            <p:cNvSpPr/>
            <p:nvPr/>
          </p:nvSpPr>
          <p:spPr>
            <a:xfrm>
              <a:off x="4561205" y="336541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8" name="object 5668"/>
            <p:cNvSpPr/>
            <p:nvPr/>
          </p:nvSpPr>
          <p:spPr>
            <a:xfrm>
              <a:off x="4561205" y="336415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9" name="object 5669"/>
            <p:cNvSpPr/>
            <p:nvPr/>
          </p:nvSpPr>
          <p:spPr>
            <a:xfrm>
              <a:off x="4561205" y="3361626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0" name="object 5670"/>
            <p:cNvSpPr/>
            <p:nvPr/>
          </p:nvSpPr>
          <p:spPr>
            <a:xfrm>
              <a:off x="4561205" y="336036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1" name="object 5671"/>
            <p:cNvSpPr/>
            <p:nvPr/>
          </p:nvSpPr>
          <p:spPr>
            <a:xfrm>
              <a:off x="4561205" y="335911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2" name="object 5672"/>
            <p:cNvSpPr/>
            <p:nvPr/>
          </p:nvSpPr>
          <p:spPr>
            <a:xfrm>
              <a:off x="4561205" y="335784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3" name="object 5673"/>
            <p:cNvSpPr/>
            <p:nvPr/>
          </p:nvSpPr>
          <p:spPr>
            <a:xfrm>
              <a:off x="4561205" y="335658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4" name="object 5674"/>
            <p:cNvSpPr/>
            <p:nvPr/>
          </p:nvSpPr>
          <p:spPr>
            <a:xfrm>
              <a:off x="4561205" y="335531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5" name="object 5675"/>
            <p:cNvSpPr/>
            <p:nvPr/>
          </p:nvSpPr>
          <p:spPr>
            <a:xfrm>
              <a:off x="4561205" y="335405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6" name="object 5676"/>
            <p:cNvSpPr/>
            <p:nvPr/>
          </p:nvSpPr>
          <p:spPr>
            <a:xfrm>
              <a:off x="4561205" y="335279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7" name="object 5677"/>
            <p:cNvSpPr/>
            <p:nvPr/>
          </p:nvSpPr>
          <p:spPr>
            <a:xfrm>
              <a:off x="4561205" y="335152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8" name="object 5678"/>
            <p:cNvSpPr/>
            <p:nvPr/>
          </p:nvSpPr>
          <p:spPr>
            <a:xfrm>
              <a:off x="4561205" y="334901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9" name="object 5679"/>
            <p:cNvSpPr/>
            <p:nvPr/>
          </p:nvSpPr>
          <p:spPr>
            <a:xfrm>
              <a:off x="4561205" y="334774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0" name="object 5680"/>
            <p:cNvSpPr/>
            <p:nvPr/>
          </p:nvSpPr>
          <p:spPr>
            <a:xfrm>
              <a:off x="4561205" y="334523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1" name="object 5681"/>
            <p:cNvSpPr/>
            <p:nvPr/>
          </p:nvSpPr>
          <p:spPr>
            <a:xfrm>
              <a:off x="4561205" y="334396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2" name="object 5682"/>
            <p:cNvSpPr/>
            <p:nvPr/>
          </p:nvSpPr>
          <p:spPr>
            <a:xfrm>
              <a:off x="4561205" y="334143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3" name="object 5683"/>
            <p:cNvSpPr/>
            <p:nvPr/>
          </p:nvSpPr>
          <p:spPr>
            <a:xfrm>
              <a:off x="4561205" y="334017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4" name="object 5684"/>
            <p:cNvSpPr/>
            <p:nvPr/>
          </p:nvSpPr>
          <p:spPr>
            <a:xfrm>
              <a:off x="4561205" y="3337648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5" name="object 5685"/>
            <p:cNvSpPr/>
            <p:nvPr/>
          </p:nvSpPr>
          <p:spPr>
            <a:xfrm>
              <a:off x="4561205" y="333639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6" name="object 5686"/>
            <p:cNvSpPr/>
            <p:nvPr/>
          </p:nvSpPr>
          <p:spPr>
            <a:xfrm>
              <a:off x="4561205" y="333513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7" name="object 5687"/>
            <p:cNvSpPr/>
            <p:nvPr/>
          </p:nvSpPr>
          <p:spPr>
            <a:xfrm>
              <a:off x="4561205" y="333386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8" name="object 5688"/>
            <p:cNvSpPr/>
            <p:nvPr/>
          </p:nvSpPr>
          <p:spPr>
            <a:xfrm>
              <a:off x="4561205" y="333260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9" name="object 5689"/>
            <p:cNvSpPr/>
            <p:nvPr/>
          </p:nvSpPr>
          <p:spPr>
            <a:xfrm>
              <a:off x="4561205" y="333134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0" name="object 5690"/>
            <p:cNvSpPr/>
            <p:nvPr/>
          </p:nvSpPr>
          <p:spPr>
            <a:xfrm>
              <a:off x="4561205" y="333007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1" name="object 5691"/>
            <p:cNvSpPr/>
            <p:nvPr/>
          </p:nvSpPr>
          <p:spPr>
            <a:xfrm>
              <a:off x="4561205" y="332882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2" name="object 5692"/>
            <p:cNvSpPr/>
            <p:nvPr/>
          </p:nvSpPr>
          <p:spPr>
            <a:xfrm>
              <a:off x="4561205" y="332755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3" name="object 5693"/>
            <p:cNvSpPr/>
            <p:nvPr/>
          </p:nvSpPr>
          <p:spPr>
            <a:xfrm>
              <a:off x="4561205" y="332503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4" name="object 5694"/>
            <p:cNvSpPr/>
            <p:nvPr/>
          </p:nvSpPr>
          <p:spPr>
            <a:xfrm>
              <a:off x="4561205" y="332251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5" name="object 5695"/>
            <p:cNvSpPr/>
            <p:nvPr/>
          </p:nvSpPr>
          <p:spPr>
            <a:xfrm>
              <a:off x="4561205" y="332125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6" name="object 5696"/>
            <p:cNvSpPr/>
            <p:nvPr/>
          </p:nvSpPr>
          <p:spPr>
            <a:xfrm>
              <a:off x="4561205" y="331998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7" name="object 5697"/>
            <p:cNvSpPr/>
            <p:nvPr/>
          </p:nvSpPr>
          <p:spPr>
            <a:xfrm>
              <a:off x="4561205" y="331872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8" name="object 5698"/>
            <p:cNvSpPr/>
            <p:nvPr/>
          </p:nvSpPr>
          <p:spPr>
            <a:xfrm>
              <a:off x="4561205" y="331746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9" name="object 5699"/>
            <p:cNvSpPr/>
            <p:nvPr/>
          </p:nvSpPr>
          <p:spPr>
            <a:xfrm>
              <a:off x="4561205" y="33161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0" name="object 5700"/>
            <p:cNvSpPr/>
            <p:nvPr/>
          </p:nvSpPr>
          <p:spPr>
            <a:xfrm>
              <a:off x="4561205" y="331494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1" name="object 5701"/>
            <p:cNvSpPr/>
            <p:nvPr/>
          </p:nvSpPr>
          <p:spPr>
            <a:xfrm>
              <a:off x="4561205" y="331241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2" name="object 5702"/>
            <p:cNvSpPr/>
            <p:nvPr/>
          </p:nvSpPr>
          <p:spPr>
            <a:xfrm>
              <a:off x="4561205" y="331115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3" name="object 5703"/>
            <p:cNvSpPr/>
            <p:nvPr/>
          </p:nvSpPr>
          <p:spPr>
            <a:xfrm>
              <a:off x="4561205" y="330988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4" name="object 5704"/>
            <p:cNvSpPr/>
            <p:nvPr/>
          </p:nvSpPr>
          <p:spPr>
            <a:xfrm>
              <a:off x="4561205" y="330862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5" name="object 5705"/>
            <p:cNvSpPr/>
            <p:nvPr/>
          </p:nvSpPr>
          <p:spPr>
            <a:xfrm>
              <a:off x="4561205" y="330737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6" name="object 5706"/>
            <p:cNvSpPr/>
            <p:nvPr/>
          </p:nvSpPr>
          <p:spPr>
            <a:xfrm>
              <a:off x="4561205" y="330484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7" name="object 5707"/>
            <p:cNvSpPr/>
            <p:nvPr/>
          </p:nvSpPr>
          <p:spPr>
            <a:xfrm>
              <a:off x="4561205" y="330358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8" name="object 5708"/>
            <p:cNvSpPr/>
            <p:nvPr/>
          </p:nvSpPr>
          <p:spPr>
            <a:xfrm>
              <a:off x="4561205" y="330231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9" name="object 5709"/>
            <p:cNvSpPr/>
            <p:nvPr/>
          </p:nvSpPr>
          <p:spPr>
            <a:xfrm>
              <a:off x="4561205" y="330106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0" name="object 5710"/>
            <p:cNvSpPr/>
            <p:nvPr/>
          </p:nvSpPr>
          <p:spPr>
            <a:xfrm>
              <a:off x="4561205" y="329979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1" name="object 5711"/>
            <p:cNvSpPr/>
            <p:nvPr/>
          </p:nvSpPr>
          <p:spPr>
            <a:xfrm>
              <a:off x="4561205" y="329727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2" name="object 5712"/>
            <p:cNvSpPr/>
            <p:nvPr/>
          </p:nvSpPr>
          <p:spPr>
            <a:xfrm>
              <a:off x="4561205" y="329600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3" name="object 5713"/>
            <p:cNvSpPr/>
            <p:nvPr/>
          </p:nvSpPr>
          <p:spPr>
            <a:xfrm>
              <a:off x="4561205" y="329474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4" name="object 5714"/>
            <p:cNvSpPr/>
            <p:nvPr/>
          </p:nvSpPr>
          <p:spPr>
            <a:xfrm>
              <a:off x="4561205" y="329349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5" name="object 5715"/>
            <p:cNvSpPr/>
            <p:nvPr/>
          </p:nvSpPr>
          <p:spPr>
            <a:xfrm>
              <a:off x="4561205" y="329096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6" name="object 5716"/>
            <p:cNvSpPr/>
            <p:nvPr/>
          </p:nvSpPr>
          <p:spPr>
            <a:xfrm>
              <a:off x="4561205" y="328970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7" name="object 5717"/>
            <p:cNvSpPr/>
            <p:nvPr/>
          </p:nvSpPr>
          <p:spPr>
            <a:xfrm>
              <a:off x="4561205" y="328843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8" name="object 5718"/>
            <p:cNvSpPr/>
            <p:nvPr/>
          </p:nvSpPr>
          <p:spPr>
            <a:xfrm>
              <a:off x="4561205" y="328717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9" name="object 5719"/>
            <p:cNvSpPr/>
            <p:nvPr/>
          </p:nvSpPr>
          <p:spPr>
            <a:xfrm>
              <a:off x="4561205" y="3284651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0" name="object 5720"/>
            <p:cNvSpPr/>
            <p:nvPr/>
          </p:nvSpPr>
          <p:spPr>
            <a:xfrm>
              <a:off x="4561205" y="328339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1" name="object 5721"/>
            <p:cNvSpPr/>
            <p:nvPr/>
          </p:nvSpPr>
          <p:spPr>
            <a:xfrm>
              <a:off x="4561205" y="328212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2" name="object 5722"/>
            <p:cNvSpPr/>
            <p:nvPr/>
          </p:nvSpPr>
          <p:spPr>
            <a:xfrm>
              <a:off x="4561205" y="327960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3" name="object 5723"/>
            <p:cNvSpPr/>
            <p:nvPr/>
          </p:nvSpPr>
          <p:spPr>
            <a:xfrm>
              <a:off x="4561205" y="327708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4" name="object 5724"/>
            <p:cNvSpPr/>
            <p:nvPr/>
          </p:nvSpPr>
          <p:spPr>
            <a:xfrm>
              <a:off x="4561205" y="327455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5" name="object 5725"/>
            <p:cNvSpPr/>
            <p:nvPr/>
          </p:nvSpPr>
          <p:spPr>
            <a:xfrm>
              <a:off x="4561205" y="327204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6" name="object 5726"/>
            <p:cNvSpPr/>
            <p:nvPr/>
          </p:nvSpPr>
          <p:spPr>
            <a:xfrm>
              <a:off x="4561205" y="326951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7" name="object 5727"/>
            <p:cNvSpPr/>
            <p:nvPr/>
          </p:nvSpPr>
          <p:spPr>
            <a:xfrm>
              <a:off x="4561205" y="326698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8" name="object 5728"/>
            <p:cNvSpPr/>
            <p:nvPr/>
          </p:nvSpPr>
          <p:spPr>
            <a:xfrm>
              <a:off x="4561205" y="3264458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9" name="object 5729"/>
            <p:cNvSpPr/>
            <p:nvPr/>
          </p:nvSpPr>
          <p:spPr>
            <a:xfrm>
              <a:off x="4561205" y="326320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0" name="object 5730"/>
            <p:cNvSpPr/>
            <p:nvPr/>
          </p:nvSpPr>
          <p:spPr>
            <a:xfrm>
              <a:off x="4561205" y="326194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1" name="object 5731"/>
            <p:cNvSpPr/>
            <p:nvPr/>
          </p:nvSpPr>
          <p:spPr>
            <a:xfrm>
              <a:off x="4561205" y="3259416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2" name="object 5732"/>
            <p:cNvSpPr/>
            <p:nvPr/>
          </p:nvSpPr>
          <p:spPr>
            <a:xfrm>
              <a:off x="4561205" y="325815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3" name="object 5733"/>
            <p:cNvSpPr/>
            <p:nvPr/>
          </p:nvSpPr>
          <p:spPr>
            <a:xfrm>
              <a:off x="4561205" y="325688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4" name="object 5734"/>
            <p:cNvSpPr/>
            <p:nvPr/>
          </p:nvSpPr>
          <p:spPr>
            <a:xfrm>
              <a:off x="4561205" y="325563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5" name="object 5735"/>
            <p:cNvSpPr/>
            <p:nvPr/>
          </p:nvSpPr>
          <p:spPr>
            <a:xfrm>
              <a:off x="4561205" y="325310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6" name="object 5736"/>
            <p:cNvSpPr/>
            <p:nvPr/>
          </p:nvSpPr>
          <p:spPr>
            <a:xfrm>
              <a:off x="4561205" y="325184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7" name="object 5737"/>
            <p:cNvSpPr/>
            <p:nvPr/>
          </p:nvSpPr>
          <p:spPr>
            <a:xfrm>
              <a:off x="4561205" y="325057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8" name="object 5738"/>
            <p:cNvSpPr/>
            <p:nvPr/>
          </p:nvSpPr>
          <p:spPr>
            <a:xfrm>
              <a:off x="4561205" y="324932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9" name="object 5739"/>
            <p:cNvSpPr/>
            <p:nvPr/>
          </p:nvSpPr>
          <p:spPr>
            <a:xfrm>
              <a:off x="4561205" y="324679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0" name="object 5740"/>
            <p:cNvSpPr/>
            <p:nvPr/>
          </p:nvSpPr>
          <p:spPr>
            <a:xfrm>
              <a:off x="4561205" y="324553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1" name="object 5741"/>
            <p:cNvSpPr/>
            <p:nvPr/>
          </p:nvSpPr>
          <p:spPr>
            <a:xfrm>
              <a:off x="4561205" y="32442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2" name="object 5742"/>
            <p:cNvSpPr/>
            <p:nvPr/>
          </p:nvSpPr>
          <p:spPr>
            <a:xfrm>
              <a:off x="4561205" y="324300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3" name="object 5743"/>
            <p:cNvSpPr/>
            <p:nvPr/>
          </p:nvSpPr>
          <p:spPr>
            <a:xfrm>
              <a:off x="4561205" y="32417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4" name="object 5744"/>
            <p:cNvSpPr/>
            <p:nvPr/>
          </p:nvSpPr>
          <p:spPr>
            <a:xfrm>
              <a:off x="4561205" y="323922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5" name="object 5745"/>
            <p:cNvSpPr/>
            <p:nvPr/>
          </p:nvSpPr>
          <p:spPr>
            <a:xfrm>
              <a:off x="4561205" y="323796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6" name="object 5746"/>
            <p:cNvSpPr/>
            <p:nvPr/>
          </p:nvSpPr>
          <p:spPr>
            <a:xfrm>
              <a:off x="4561205" y="323669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7" name="object 5747"/>
            <p:cNvSpPr/>
            <p:nvPr/>
          </p:nvSpPr>
          <p:spPr>
            <a:xfrm>
              <a:off x="4561205" y="323543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8" name="object 5748"/>
            <p:cNvSpPr/>
            <p:nvPr/>
          </p:nvSpPr>
          <p:spPr>
            <a:xfrm>
              <a:off x="4561205" y="323418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9" name="object 5749"/>
            <p:cNvSpPr/>
            <p:nvPr/>
          </p:nvSpPr>
          <p:spPr>
            <a:xfrm>
              <a:off x="4561205" y="323165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0" name="object 5750"/>
            <p:cNvSpPr/>
            <p:nvPr/>
          </p:nvSpPr>
          <p:spPr>
            <a:xfrm>
              <a:off x="4561205" y="323039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1" name="object 5751"/>
            <p:cNvSpPr/>
            <p:nvPr/>
          </p:nvSpPr>
          <p:spPr>
            <a:xfrm>
              <a:off x="4561205" y="322912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2" name="object 5752"/>
            <p:cNvSpPr/>
            <p:nvPr/>
          </p:nvSpPr>
          <p:spPr>
            <a:xfrm>
              <a:off x="4561205" y="322787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3" name="object 5753"/>
            <p:cNvSpPr/>
            <p:nvPr/>
          </p:nvSpPr>
          <p:spPr>
            <a:xfrm>
              <a:off x="4561205" y="322660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4" name="object 5754"/>
            <p:cNvSpPr/>
            <p:nvPr/>
          </p:nvSpPr>
          <p:spPr>
            <a:xfrm>
              <a:off x="4561205" y="322534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5" name="object 5755"/>
            <p:cNvSpPr/>
            <p:nvPr/>
          </p:nvSpPr>
          <p:spPr>
            <a:xfrm>
              <a:off x="4561205" y="322408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6" name="object 5756"/>
            <p:cNvSpPr/>
            <p:nvPr/>
          </p:nvSpPr>
          <p:spPr>
            <a:xfrm>
              <a:off x="4561205" y="322155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7" name="object 5757"/>
            <p:cNvSpPr/>
            <p:nvPr/>
          </p:nvSpPr>
          <p:spPr>
            <a:xfrm>
              <a:off x="4561205" y="321903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8" name="object 5758"/>
            <p:cNvSpPr/>
            <p:nvPr/>
          </p:nvSpPr>
          <p:spPr>
            <a:xfrm>
              <a:off x="4561205" y="321777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9" name="object 5759"/>
            <p:cNvSpPr/>
            <p:nvPr/>
          </p:nvSpPr>
          <p:spPr>
            <a:xfrm>
              <a:off x="4561205" y="321650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0" name="object 5760"/>
            <p:cNvSpPr/>
            <p:nvPr/>
          </p:nvSpPr>
          <p:spPr>
            <a:xfrm>
              <a:off x="4561205" y="321524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1" name="object 5761"/>
            <p:cNvSpPr/>
            <p:nvPr/>
          </p:nvSpPr>
          <p:spPr>
            <a:xfrm>
              <a:off x="4561205" y="321398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2" name="object 5762"/>
            <p:cNvSpPr/>
            <p:nvPr/>
          </p:nvSpPr>
          <p:spPr>
            <a:xfrm>
              <a:off x="4561205" y="321271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3" name="object 5763"/>
            <p:cNvSpPr/>
            <p:nvPr/>
          </p:nvSpPr>
          <p:spPr>
            <a:xfrm>
              <a:off x="4561205" y="321146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4" name="object 5764"/>
            <p:cNvSpPr/>
            <p:nvPr/>
          </p:nvSpPr>
          <p:spPr>
            <a:xfrm>
              <a:off x="4561205" y="321020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5" name="object 5765"/>
            <p:cNvSpPr/>
            <p:nvPr/>
          </p:nvSpPr>
          <p:spPr>
            <a:xfrm>
              <a:off x="4561205" y="320893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6" name="object 5766"/>
            <p:cNvSpPr/>
            <p:nvPr/>
          </p:nvSpPr>
          <p:spPr>
            <a:xfrm>
              <a:off x="4561205" y="320641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7" name="object 5767"/>
            <p:cNvSpPr/>
            <p:nvPr/>
          </p:nvSpPr>
          <p:spPr>
            <a:xfrm>
              <a:off x="4561205" y="320514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8" name="object 5768"/>
            <p:cNvSpPr/>
            <p:nvPr/>
          </p:nvSpPr>
          <p:spPr>
            <a:xfrm>
              <a:off x="4561205" y="320263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9" name="object 5769"/>
            <p:cNvSpPr/>
            <p:nvPr/>
          </p:nvSpPr>
          <p:spPr>
            <a:xfrm>
              <a:off x="4561205" y="320136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0" name="object 5770"/>
            <p:cNvSpPr/>
            <p:nvPr/>
          </p:nvSpPr>
          <p:spPr>
            <a:xfrm>
              <a:off x="4561205" y="319883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1" name="object 5771"/>
            <p:cNvSpPr/>
            <p:nvPr/>
          </p:nvSpPr>
          <p:spPr>
            <a:xfrm>
              <a:off x="4561205" y="319758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2" name="object 5772"/>
            <p:cNvSpPr/>
            <p:nvPr/>
          </p:nvSpPr>
          <p:spPr>
            <a:xfrm>
              <a:off x="4561205" y="319505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3" name="object 5773"/>
            <p:cNvSpPr/>
            <p:nvPr/>
          </p:nvSpPr>
          <p:spPr>
            <a:xfrm>
              <a:off x="4561205" y="319379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4" name="object 5774"/>
            <p:cNvSpPr/>
            <p:nvPr/>
          </p:nvSpPr>
          <p:spPr>
            <a:xfrm>
              <a:off x="4561205" y="319253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5" name="object 5775"/>
            <p:cNvSpPr/>
            <p:nvPr/>
          </p:nvSpPr>
          <p:spPr>
            <a:xfrm>
              <a:off x="4561205" y="319126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6" name="object 5776"/>
            <p:cNvSpPr/>
            <p:nvPr/>
          </p:nvSpPr>
          <p:spPr>
            <a:xfrm>
              <a:off x="4561205" y="319001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7" name="object 5777"/>
            <p:cNvSpPr/>
            <p:nvPr/>
          </p:nvSpPr>
          <p:spPr>
            <a:xfrm>
              <a:off x="4561205" y="318874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8" name="object 5778"/>
            <p:cNvSpPr/>
            <p:nvPr/>
          </p:nvSpPr>
          <p:spPr>
            <a:xfrm>
              <a:off x="4561205" y="318748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9" name="object 5779"/>
            <p:cNvSpPr/>
            <p:nvPr/>
          </p:nvSpPr>
          <p:spPr>
            <a:xfrm>
              <a:off x="4561205" y="318622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0" name="object 5780"/>
            <p:cNvSpPr/>
            <p:nvPr/>
          </p:nvSpPr>
          <p:spPr>
            <a:xfrm>
              <a:off x="4561205" y="318495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1" name="object 5781"/>
            <p:cNvSpPr/>
            <p:nvPr/>
          </p:nvSpPr>
          <p:spPr>
            <a:xfrm>
              <a:off x="4561205" y="3182441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2" name="object 5782"/>
            <p:cNvSpPr/>
            <p:nvPr/>
          </p:nvSpPr>
          <p:spPr>
            <a:xfrm>
              <a:off x="4561205" y="318117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3" name="object 5783"/>
            <p:cNvSpPr/>
            <p:nvPr/>
          </p:nvSpPr>
          <p:spPr>
            <a:xfrm>
              <a:off x="4561205" y="317991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4" name="object 5784"/>
            <p:cNvSpPr/>
            <p:nvPr/>
          </p:nvSpPr>
          <p:spPr>
            <a:xfrm>
              <a:off x="4561205" y="317738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5" name="object 5785"/>
            <p:cNvSpPr/>
            <p:nvPr/>
          </p:nvSpPr>
          <p:spPr>
            <a:xfrm>
              <a:off x="4561205" y="317613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6" name="object 5786"/>
            <p:cNvSpPr/>
            <p:nvPr/>
          </p:nvSpPr>
          <p:spPr>
            <a:xfrm>
              <a:off x="4561205" y="317487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7" name="object 5787"/>
            <p:cNvSpPr/>
            <p:nvPr/>
          </p:nvSpPr>
          <p:spPr>
            <a:xfrm>
              <a:off x="4561205" y="317234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8" name="object 5788"/>
            <p:cNvSpPr/>
            <p:nvPr/>
          </p:nvSpPr>
          <p:spPr>
            <a:xfrm>
              <a:off x="4561205" y="317107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9" name="object 5789"/>
            <p:cNvSpPr/>
            <p:nvPr/>
          </p:nvSpPr>
          <p:spPr>
            <a:xfrm>
              <a:off x="4561205" y="316981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0" name="object 5790"/>
            <p:cNvSpPr/>
            <p:nvPr/>
          </p:nvSpPr>
          <p:spPr>
            <a:xfrm>
              <a:off x="4561205" y="316856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1" name="object 5791"/>
            <p:cNvSpPr/>
            <p:nvPr/>
          </p:nvSpPr>
          <p:spPr>
            <a:xfrm>
              <a:off x="4561205" y="316729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2" name="object 5792"/>
            <p:cNvSpPr/>
            <p:nvPr/>
          </p:nvSpPr>
          <p:spPr>
            <a:xfrm>
              <a:off x="4561205" y="316603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3" name="object 5793"/>
            <p:cNvSpPr/>
            <p:nvPr/>
          </p:nvSpPr>
          <p:spPr>
            <a:xfrm>
              <a:off x="4561205" y="316477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4" name="object 5794"/>
            <p:cNvSpPr/>
            <p:nvPr/>
          </p:nvSpPr>
          <p:spPr>
            <a:xfrm>
              <a:off x="4561205" y="316350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5" name="object 5795"/>
            <p:cNvSpPr/>
            <p:nvPr/>
          </p:nvSpPr>
          <p:spPr>
            <a:xfrm>
              <a:off x="4561205" y="316224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6" name="object 5796"/>
            <p:cNvSpPr/>
            <p:nvPr/>
          </p:nvSpPr>
          <p:spPr>
            <a:xfrm>
              <a:off x="4561205" y="316097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7" name="object 5797"/>
            <p:cNvSpPr/>
            <p:nvPr/>
          </p:nvSpPr>
          <p:spPr>
            <a:xfrm>
              <a:off x="4561205" y="315972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8" name="object 5798"/>
            <p:cNvSpPr/>
            <p:nvPr/>
          </p:nvSpPr>
          <p:spPr>
            <a:xfrm>
              <a:off x="4561205" y="315846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9" name="object 5799"/>
            <p:cNvSpPr/>
            <p:nvPr/>
          </p:nvSpPr>
          <p:spPr>
            <a:xfrm>
              <a:off x="4561205" y="315719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0" name="object 5800"/>
            <p:cNvSpPr/>
            <p:nvPr/>
          </p:nvSpPr>
          <p:spPr>
            <a:xfrm>
              <a:off x="4561205" y="315593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1" name="object 5801"/>
            <p:cNvSpPr/>
            <p:nvPr/>
          </p:nvSpPr>
          <p:spPr>
            <a:xfrm>
              <a:off x="4561205" y="315467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2" name="object 5802"/>
            <p:cNvSpPr/>
            <p:nvPr/>
          </p:nvSpPr>
          <p:spPr>
            <a:xfrm>
              <a:off x="4561205" y="315340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3" name="object 5803"/>
            <p:cNvSpPr/>
            <p:nvPr/>
          </p:nvSpPr>
          <p:spPr>
            <a:xfrm>
              <a:off x="4561205" y="315215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4" name="object 5804"/>
            <p:cNvSpPr/>
            <p:nvPr/>
          </p:nvSpPr>
          <p:spPr>
            <a:xfrm>
              <a:off x="4561205" y="315089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5" name="object 5805"/>
            <p:cNvSpPr/>
            <p:nvPr/>
          </p:nvSpPr>
          <p:spPr>
            <a:xfrm>
              <a:off x="4561205" y="314962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6" name="object 5806"/>
            <p:cNvSpPr/>
            <p:nvPr/>
          </p:nvSpPr>
          <p:spPr>
            <a:xfrm>
              <a:off x="4561205" y="314709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7" name="object 5807"/>
            <p:cNvSpPr/>
            <p:nvPr/>
          </p:nvSpPr>
          <p:spPr>
            <a:xfrm>
              <a:off x="4561205" y="314584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8" name="object 5808"/>
            <p:cNvSpPr/>
            <p:nvPr/>
          </p:nvSpPr>
          <p:spPr>
            <a:xfrm>
              <a:off x="4561205" y="314458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9" name="object 5809"/>
            <p:cNvSpPr/>
            <p:nvPr/>
          </p:nvSpPr>
          <p:spPr>
            <a:xfrm>
              <a:off x="4561205" y="314331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0" name="object 5810"/>
            <p:cNvSpPr/>
            <p:nvPr/>
          </p:nvSpPr>
          <p:spPr>
            <a:xfrm>
              <a:off x="4561205" y="314205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1" name="object 5811"/>
            <p:cNvSpPr/>
            <p:nvPr/>
          </p:nvSpPr>
          <p:spPr>
            <a:xfrm>
              <a:off x="4561205" y="31407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2" name="object 5812"/>
            <p:cNvSpPr/>
            <p:nvPr/>
          </p:nvSpPr>
          <p:spPr>
            <a:xfrm>
              <a:off x="4561205" y="313952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3" name="object 5813"/>
            <p:cNvSpPr/>
            <p:nvPr/>
          </p:nvSpPr>
          <p:spPr>
            <a:xfrm>
              <a:off x="4561205" y="313827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4" name="object 5814"/>
            <p:cNvSpPr/>
            <p:nvPr/>
          </p:nvSpPr>
          <p:spPr>
            <a:xfrm>
              <a:off x="4561205" y="313701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5" name="object 5815"/>
            <p:cNvSpPr/>
            <p:nvPr/>
          </p:nvSpPr>
          <p:spPr>
            <a:xfrm>
              <a:off x="4561205" y="313574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6" name="object 5816"/>
            <p:cNvSpPr/>
            <p:nvPr/>
          </p:nvSpPr>
          <p:spPr>
            <a:xfrm>
              <a:off x="4561205" y="313448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7" name="object 5817"/>
            <p:cNvSpPr/>
            <p:nvPr/>
          </p:nvSpPr>
          <p:spPr>
            <a:xfrm>
              <a:off x="4561205" y="313321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8" name="object 5818"/>
            <p:cNvSpPr/>
            <p:nvPr/>
          </p:nvSpPr>
          <p:spPr>
            <a:xfrm>
              <a:off x="4561205" y="313195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9" name="object 5819"/>
            <p:cNvSpPr/>
            <p:nvPr/>
          </p:nvSpPr>
          <p:spPr>
            <a:xfrm>
              <a:off x="4561205" y="313070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0" name="object 5820"/>
            <p:cNvSpPr/>
            <p:nvPr/>
          </p:nvSpPr>
          <p:spPr>
            <a:xfrm>
              <a:off x="4561205" y="312943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1" name="object 5821"/>
            <p:cNvSpPr/>
            <p:nvPr/>
          </p:nvSpPr>
          <p:spPr>
            <a:xfrm>
              <a:off x="4561205" y="312817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2" name="object 5822"/>
            <p:cNvSpPr/>
            <p:nvPr/>
          </p:nvSpPr>
          <p:spPr>
            <a:xfrm>
              <a:off x="4561205" y="312691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3" name="object 5823"/>
            <p:cNvSpPr/>
            <p:nvPr/>
          </p:nvSpPr>
          <p:spPr>
            <a:xfrm>
              <a:off x="4561205" y="312564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4" name="object 5824"/>
            <p:cNvSpPr/>
            <p:nvPr/>
          </p:nvSpPr>
          <p:spPr>
            <a:xfrm>
              <a:off x="4561205" y="312439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5" name="object 5825"/>
            <p:cNvSpPr/>
            <p:nvPr/>
          </p:nvSpPr>
          <p:spPr>
            <a:xfrm>
              <a:off x="4561205" y="312313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6" name="object 5826"/>
            <p:cNvSpPr/>
            <p:nvPr/>
          </p:nvSpPr>
          <p:spPr>
            <a:xfrm>
              <a:off x="4561205" y="312186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7" name="object 5827"/>
            <p:cNvSpPr/>
            <p:nvPr/>
          </p:nvSpPr>
          <p:spPr>
            <a:xfrm>
              <a:off x="4561205" y="312060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8" name="object 5828"/>
            <p:cNvSpPr/>
            <p:nvPr/>
          </p:nvSpPr>
          <p:spPr>
            <a:xfrm>
              <a:off x="4561205" y="311933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9" name="object 5829"/>
            <p:cNvSpPr/>
            <p:nvPr/>
          </p:nvSpPr>
          <p:spPr>
            <a:xfrm>
              <a:off x="4561205" y="31180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0" name="object 5830"/>
            <p:cNvSpPr/>
            <p:nvPr/>
          </p:nvSpPr>
          <p:spPr>
            <a:xfrm>
              <a:off x="4561205" y="311682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1" name="object 5831"/>
            <p:cNvSpPr/>
            <p:nvPr/>
          </p:nvSpPr>
          <p:spPr>
            <a:xfrm>
              <a:off x="4561205" y="31155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2" name="object 5832"/>
            <p:cNvSpPr/>
            <p:nvPr/>
          </p:nvSpPr>
          <p:spPr>
            <a:xfrm>
              <a:off x="4561205" y="311429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3" name="object 5833"/>
            <p:cNvSpPr/>
            <p:nvPr/>
          </p:nvSpPr>
          <p:spPr>
            <a:xfrm>
              <a:off x="4561205" y="311303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4" name="object 5834"/>
            <p:cNvSpPr/>
            <p:nvPr/>
          </p:nvSpPr>
          <p:spPr>
            <a:xfrm>
              <a:off x="4561205" y="311176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5" name="object 5835"/>
            <p:cNvSpPr/>
            <p:nvPr/>
          </p:nvSpPr>
          <p:spPr>
            <a:xfrm>
              <a:off x="4561205" y="3111766"/>
              <a:ext cx="14604" cy="323215"/>
            </a:xfrm>
            <a:custGeom>
              <a:avLst/>
              <a:gdLst/>
              <a:ahLst/>
              <a:cxnLst/>
              <a:rect l="l" t="t" r="r" b="b"/>
              <a:pathLst>
                <a:path w="14604" h="323214">
                  <a:moveTo>
                    <a:pt x="0" y="323037"/>
                  </a:moveTo>
                  <a:lnTo>
                    <a:pt x="14414" y="323037"/>
                  </a:lnTo>
                  <a:lnTo>
                    <a:pt x="14414" y="0"/>
                  </a:lnTo>
                  <a:lnTo>
                    <a:pt x="0" y="0"/>
                  </a:lnTo>
                  <a:lnTo>
                    <a:pt x="0" y="53849"/>
                  </a:lnTo>
                  <a:lnTo>
                    <a:pt x="0" y="107699"/>
                  </a:lnTo>
                  <a:lnTo>
                    <a:pt x="0" y="161547"/>
                  </a:lnTo>
                  <a:lnTo>
                    <a:pt x="0" y="215388"/>
                  </a:lnTo>
                  <a:lnTo>
                    <a:pt x="0" y="269219"/>
                  </a:lnTo>
                  <a:lnTo>
                    <a:pt x="0" y="32303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36" name="object 5836"/>
          <p:cNvGrpSpPr/>
          <p:nvPr/>
        </p:nvGrpSpPr>
        <p:grpSpPr>
          <a:xfrm>
            <a:off x="4620615" y="5389778"/>
            <a:ext cx="25400" cy="334010"/>
            <a:chOff x="4620615" y="5389778"/>
            <a:chExt cx="25400" cy="334010"/>
          </a:xfrm>
        </p:grpSpPr>
        <p:sp>
          <p:nvSpPr>
            <p:cNvPr id="5837" name="object 5837"/>
            <p:cNvSpPr/>
            <p:nvPr/>
          </p:nvSpPr>
          <p:spPr>
            <a:xfrm>
              <a:off x="4626013" y="571696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8" name="object 5838"/>
            <p:cNvSpPr/>
            <p:nvPr/>
          </p:nvSpPr>
          <p:spPr>
            <a:xfrm>
              <a:off x="4626013" y="571571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9" name="object 5839"/>
            <p:cNvSpPr/>
            <p:nvPr/>
          </p:nvSpPr>
          <p:spPr>
            <a:xfrm>
              <a:off x="4626013" y="571444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0" name="object 5840"/>
            <p:cNvSpPr/>
            <p:nvPr/>
          </p:nvSpPr>
          <p:spPr>
            <a:xfrm>
              <a:off x="4626013" y="571318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1" name="object 5841"/>
            <p:cNvSpPr/>
            <p:nvPr/>
          </p:nvSpPr>
          <p:spPr>
            <a:xfrm>
              <a:off x="4626013" y="571192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2" name="object 5842"/>
            <p:cNvSpPr/>
            <p:nvPr/>
          </p:nvSpPr>
          <p:spPr>
            <a:xfrm>
              <a:off x="4626013" y="571065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3" name="object 5843"/>
            <p:cNvSpPr/>
            <p:nvPr/>
          </p:nvSpPr>
          <p:spPr>
            <a:xfrm>
              <a:off x="4626013" y="570939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4" name="object 5844"/>
            <p:cNvSpPr/>
            <p:nvPr/>
          </p:nvSpPr>
          <p:spPr>
            <a:xfrm>
              <a:off x="4626013" y="570814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5" name="object 5845"/>
            <p:cNvSpPr/>
            <p:nvPr/>
          </p:nvSpPr>
          <p:spPr>
            <a:xfrm>
              <a:off x="4626013" y="570687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6" name="object 5846"/>
            <p:cNvSpPr/>
            <p:nvPr/>
          </p:nvSpPr>
          <p:spPr>
            <a:xfrm>
              <a:off x="4626013" y="570561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7" name="object 5847"/>
            <p:cNvSpPr/>
            <p:nvPr/>
          </p:nvSpPr>
          <p:spPr>
            <a:xfrm>
              <a:off x="4626013" y="570435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8" name="object 5848"/>
            <p:cNvSpPr/>
            <p:nvPr/>
          </p:nvSpPr>
          <p:spPr>
            <a:xfrm>
              <a:off x="4626013" y="570308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9" name="object 5849"/>
            <p:cNvSpPr/>
            <p:nvPr/>
          </p:nvSpPr>
          <p:spPr>
            <a:xfrm>
              <a:off x="4626013" y="570183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0" name="object 5850"/>
            <p:cNvSpPr/>
            <p:nvPr/>
          </p:nvSpPr>
          <p:spPr>
            <a:xfrm>
              <a:off x="4626013" y="570056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1" name="object 5851"/>
            <p:cNvSpPr/>
            <p:nvPr/>
          </p:nvSpPr>
          <p:spPr>
            <a:xfrm>
              <a:off x="4626013" y="569930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2" name="object 5852"/>
            <p:cNvSpPr/>
            <p:nvPr/>
          </p:nvSpPr>
          <p:spPr>
            <a:xfrm>
              <a:off x="4626013" y="569804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3" name="object 5853"/>
            <p:cNvSpPr/>
            <p:nvPr/>
          </p:nvSpPr>
          <p:spPr>
            <a:xfrm>
              <a:off x="4626013" y="569677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4" name="object 5854"/>
            <p:cNvSpPr/>
            <p:nvPr/>
          </p:nvSpPr>
          <p:spPr>
            <a:xfrm>
              <a:off x="4626013" y="569551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5" name="object 5855"/>
            <p:cNvSpPr/>
            <p:nvPr/>
          </p:nvSpPr>
          <p:spPr>
            <a:xfrm>
              <a:off x="4626013" y="569426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6" name="object 5856"/>
            <p:cNvSpPr/>
            <p:nvPr/>
          </p:nvSpPr>
          <p:spPr>
            <a:xfrm>
              <a:off x="4626013" y="569299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7" name="object 5857"/>
            <p:cNvSpPr/>
            <p:nvPr/>
          </p:nvSpPr>
          <p:spPr>
            <a:xfrm>
              <a:off x="4626013" y="569173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8" name="object 5858"/>
            <p:cNvSpPr/>
            <p:nvPr/>
          </p:nvSpPr>
          <p:spPr>
            <a:xfrm>
              <a:off x="4626013" y="569047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9" name="object 5859"/>
            <p:cNvSpPr/>
            <p:nvPr/>
          </p:nvSpPr>
          <p:spPr>
            <a:xfrm>
              <a:off x="4626013" y="568920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0" name="object 5860"/>
            <p:cNvSpPr/>
            <p:nvPr/>
          </p:nvSpPr>
          <p:spPr>
            <a:xfrm>
              <a:off x="4626013" y="568794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1" name="object 5861"/>
            <p:cNvSpPr/>
            <p:nvPr/>
          </p:nvSpPr>
          <p:spPr>
            <a:xfrm>
              <a:off x="4626013" y="568669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2" name="object 5862"/>
            <p:cNvSpPr/>
            <p:nvPr/>
          </p:nvSpPr>
          <p:spPr>
            <a:xfrm>
              <a:off x="4626013" y="568542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3" name="object 5863"/>
            <p:cNvSpPr/>
            <p:nvPr/>
          </p:nvSpPr>
          <p:spPr>
            <a:xfrm>
              <a:off x="4626013" y="568416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4" name="object 5864"/>
            <p:cNvSpPr/>
            <p:nvPr/>
          </p:nvSpPr>
          <p:spPr>
            <a:xfrm>
              <a:off x="4626013" y="568289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5" name="object 5865"/>
            <p:cNvSpPr/>
            <p:nvPr/>
          </p:nvSpPr>
          <p:spPr>
            <a:xfrm>
              <a:off x="4626013" y="568037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6" name="object 5866"/>
            <p:cNvSpPr/>
            <p:nvPr/>
          </p:nvSpPr>
          <p:spPr>
            <a:xfrm>
              <a:off x="4626013" y="567910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7" name="object 5867"/>
            <p:cNvSpPr/>
            <p:nvPr/>
          </p:nvSpPr>
          <p:spPr>
            <a:xfrm>
              <a:off x="4626013" y="567785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8" name="object 5868"/>
            <p:cNvSpPr/>
            <p:nvPr/>
          </p:nvSpPr>
          <p:spPr>
            <a:xfrm>
              <a:off x="4626013" y="567659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9" name="object 5869"/>
            <p:cNvSpPr/>
            <p:nvPr/>
          </p:nvSpPr>
          <p:spPr>
            <a:xfrm>
              <a:off x="4626013" y="567532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0" name="object 5870"/>
            <p:cNvSpPr/>
            <p:nvPr/>
          </p:nvSpPr>
          <p:spPr>
            <a:xfrm>
              <a:off x="4626013" y="567406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1" name="object 5871"/>
            <p:cNvSpPr/>
            <p:nvPr/>
          </p:nvSpPr>
          <p:spPr>
            <a:xfrm>
              <a:off x="4626013" y="567281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2" name="object 5872"/>
            <p:cNvSpPr/>
            <p:nvPr/>
          </p:nvSpPr>
          <p:spPr>
            <a:xfrm>
              <a:off x="4626013" y="567154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3" name="object 5873"/>
            <p:cNvSpPr/>
            <p:nvPr/>
          </p:nvSpPr>
          <p:spPr>
            <a:xfrm>
              <a:off x="4626013" y="567028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4" name="object 5874"/>
            <p:cNvSpPr/>
            <p:nvPr/>
          </p:nvSpPr>
          <p:spPr>
            <a:xfrm>
              <a:off x="4626013" y="566901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5" name="object 5875"/>
            <p:cNvSpPr/>
            <p:nvPr/>
          </p:nvSpPr>
          <p:spPr>
            <a:xfrm>
              <a:off x="4626013" y="566775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6" name="object 5876"/>
            <p:cNvSpPr/>
            <p:nvPr/>
          </p:nvSpPr>
          <p:spPr>
            <a:xfrm>
              <a:off x="4626013" y="56664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7" name="object 5877"/>
            <p:cNvSpPr/>
            <p:nvPr/>
          </p:nvSpPr>
          <p:spPr>
            <a:xfrm>
              <a:off x="4626013" y="566522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8" name="object 5878"/>
            <p:cNvSpPr/>
            <p:nvPr/>
          </p:nvSpPr>
          <p:spPr>
            <a:xfrm>
              <a:off x="4626013" y="566397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9" name="object 5879"/>
            <p:cNvSpPr/>
            <p:nvPr/>
          </p:nvSpPr>
          <p:spPr>
            <a:xfrm>
              <a:off x="4626013" y="566271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0" name="object 5880"/>
            <p:cNvSpPr/>
            <p:nvPr/>
          </p:nvSpPr>
          <p:spPr>
            <a:xfrm>
              <a:off x="4626013" y="566144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1" name="object 5881"/>
            <p:cNvSpPr/>
            <p:nvPr/>
          </p:nvSpPr>
          <p:spPr>
            <a:xfrm>
              <a:off x="4626013" y="566018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2" name="object 5882"/>
            <p:cNvSpPr/>
            <p:nvPr/>
          </p:nvSpPr>
          <p:spPr>
            <a:xfrm>
              <a:off x="4626013" y="565892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3" name="object 5883"/>
            <p:cNvSpPr/>
            <p:nvPr/>
          </p:nvSpPr>
          <p:spPr>
            <a:xfrm>
              <a:off x="4626013" y="565765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4" name="object 5884"/>
            <p:cNvSpPr/>
            <p:nvPr/>
          </p:nvSpPr>
          <p:spPr>
            <a:xfrm>
              <a:off x="4626013" y="565514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5" name="object 5885"/>
            <p:cNvSpPr/>
            <p:nvPr/>
          </p:nvSpPr>
          <p:spPr>
            <a:xfrm>
              <a:off x="4626013" y="565387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6" name="object 5886"/>
            <p:cNvSpPr/>
            <p:nvPr/>
          </p:nvSpPr>
          <p:spPr>
            <a:xfrm>
              <a:off x="4626013" y="565261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7" name="object 5887"/>
            <p:cNvSpPr/>
            <p:nvPr/>
          </p:nvSpPr>
          <p:spPr>
            <a:xfrm>
              <a:off x="4626013" y="565009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8" name="object 5888"/>
            <p:cNvSpPr/>
            <p:nvPr/>
          </p:nvSpPr>
          <p:spPr>
            <a:xfrm>
              <a:off x="4626013" y="564883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9" name="object 5889"/>
            <p:cNvSpPr/>
            <p:nvPr/>
          </p:nvSpPr>
          <p:spPr>
            <a:xfrm>
              <a:off x="4626013" y="564756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0" name="object 5890"/>
            <p:cNvSpPr/>
            <p:nvPr/>
          </p:nvSpPr>
          <p:spPr>
            <a:xfrm>
              <a:off x="4626013" y="5645048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1" name="object 5891"/>
            <p:cNvSpPr/>
            <p:nvPr/>
          </p:nvSpPr>
          <p:spPr>
            <a:xfrm>
              <a:off x="4626013" y="56437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2" name="object 5892"/>
            <p:cNvSpPr/>
            <p:nvPr/>
          </p:nvSpPr>
          <p:spPr>
            <a:xfrm>
              <a:off x="4626013" y="564252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3" name="object 5893"/>
            <p:cNvSpPr/>
            <p:nvPr/>
          </p:nvSpPr>
          <p:spPr>
            <a:xfrm>
              <a:off x="4626013" y="564126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4" name="object 5894"/>
            <p:cNvSpPr/>
            <p:nvPr/>
          </p:nvSpPr>
          <p:spPr>
            <a:xfrm>
              <a:off x="4626013" y="563999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5" name="object 5895"/>
            <p:cNvSpPr/>
            <p:nvPr/>
          </p:nvSpPr>
          <p:spPr>
            <a:xfrm>
              <a:off x="4626013" y="563873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6" name="object 5896"/>
            <p:cNvSpPr/>
            <p:nvPr/>
          </p:nvSpPr>
          <p:spPr>
            <a:xfrm>
              <a:off x="4626013" y="563746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7" name="object 5897"/>
            <p:cNvSpPr/>
            <p:nvPr/>
          </p:nvSpPr>
          <p:spPr>
            <a:xfrm>
              <a:off x="4626013" y="563620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8" name="object 5898"/>
            <p:cNvSpPr/>
            <p:nvPr/>
          </p:nvSpPr>
          <p:spPr>
            <a:xfrm>
              <a:off x="4626013" y="56349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9" name="object 5899"/>
            <p:cNvSpPr/>
            <p:nvPr/>
          </p:nvSpPr>
          <p:spPr>
            <a:xfrm>
              <a:off x="4626013" y="563242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0" name="object 5900"/>
            <p:cNvSpPr/>
            <p:nvPr/>
          </p:nvSpPr>
          <p:spPr>
            <a:xfrm>
              <a:off x="4626013" y="563116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1" name="object 5901"/>
            <p:cNvSpPr/>
            <p:nvPr/>
          </p:nvSpPr>
          <p:spPr>
            <a:xfrm>
              <a:off x="4626013" y="562863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2" name="object 5902"/>
            <p:cNvSpPr/>
            <p:nvPr/>
          </p:nvSpPr>
          <p:spPr>
            <a:xfrm>
              <a:off x="4626013" y="562738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3" name="object 5903"/>
            <p:cNvSpPr/>
            <p:nvPr/>
          </p:nvSpPr>
          <p:spPr>
            <a:xfrm>
              <a:off x="4626013" y="562485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4" name="object 5904"/>
            <p:cNvSpPr/>
            <p:nvPr/>
          </p:nvSpPr>
          <p:spPr>
            <a:xfrm>
              <a:off x="4626013" y="56235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5" name="object 5905"/>
            <p:cNvSpPr/>
            <p:nvPr/>
          </p:nvSpPr>
          <p:spPr>
            <a:xfrm>
              <a:off x="4626013" y="562107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6" name="object 5906"/>
            <p:cNvSpPr/>
            <p:nvPr/>
          </p:nvSpPr>
          <p:spPr>
            <a:xfrm>
              <a:off x="4626013" y="561980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7" name="object 5907"/>
            <p:cNvSpPr/>
            <p:nvPr/>
          </p:nvSpPr>
          <p:spPr>
            <a:xfrm>
              <a:off x="4626013" y="561854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8" name="object 5908"/>
            <p:cNvSpPr/>
            <p:nvPr/>
          </p:nvSpPr>
          <p:spPr>
            <a:xfrm>
              <a:off x="4626013" y="561728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9" name="object 5909"/>
            <p:cNvSpPr/>
            <p:nvPr/>
          </p:nvSpPr>
          <p:spPr>
            <a:xfrm>
              <a:off x="4626013" y="561601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0" name="object 5910"/>
            <p:cNvSpPr/>
            <p:nvPr/>
          </p:nvSpPr>
          <p:spPr>
            <a:xfrm>
              <a:off x="4626013" y="561475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1" name="object 5911"/>
            <p:cNvSpPr/>
            <p:nvPr/>
          </p:nvSpPr>
          <p:spPr>
            <a:xfrm>
              <a:off x="4626013" y="561350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2" name="object 5912"/>
            <p:cNvSpPr/>
            <p:nvPr/>
          </p:nvSpPr>
          <p:spPr>
            <a:xfrm>
              <a:off x="4626013" y="561223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3" name="object 5913"/>
            <p:cNvSpPr/>
            <p:nvPr/>
          </p:nvSpPr>
          <p:spPr>
            <a:xfrm>
              <a:off x="4626013" y="561097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4" name="object 5914"/>
            <p:cNvSpPr/>
            <p:nvPr/>
          </p:nvSpPr>
          <p:spPr>
            <a:xfrm>
              <a:off x="4626013" y="5608446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5" name="object 5915"/>
            <p:cNvSpPr/>
            <p:nvPr/>
          </p:nvSpPr>
          <p:spPr>
            <a:xfrm>
              <a:off x="4626013" y="560591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6" name="object 5916"/>
            <p:cNvSpPr/>
            <p:nvPr/>
          </p:nvSpPr>
          <p:spPr>
            <a:xfrm>
              <a:off x="4626013" y="560466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7" name="object 5917"/>
            <p:cNvSpPr/>
            <p:nvPr/>
          </p:nvSpPr>
          <p:spPr>
            <a:xfrm>
              <a:off x="4626013" y="560340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8" name="object 5918"/>
            <p:cNvSpPr/>
            <p:nvPr/>
          </p:nvSpPr>
          <p:spPr>
            <a:xfrm>
              <a:off x="4626013" y="560213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9" name="object 5919"/>
            <p:cNvSpPr/>
            <p:nvPr/>
          </p:nvSpPr>
          <p:spPr>
            <a:xfrm>
              <a:off x="4626013" y="560087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0" name="object 5920"/>
            <p:cNvSpPr/>
            <p:nvPr/>
          </p:nvSpPr>
          <p:spPr>
            <a:xfrm>
              <a:off x="4626013" y="559962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1" name="object 5921"/>
            <p:cNvSpPr/>
            <p:nvPr/>
          </p:nvSpPr>
          <p:spPr>
            <a:xfrm>
              <a:off x="4626013" y="559835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2" name="object 5922"/>
            <p:cNvSpPr/>
            <p:nvPr/>
          </p:nvSpPr>
          <p:spPr>
            <a:xfrm>
              <a:off x="4626013" y="559583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3" name="object 5923"/>
            <p:cNvSpPr/>
            <p:nvPr/>
          </p:nvSpPr>
          <p:spPr>
            <a:xfrm>
              <a:off x="4626013" y="559456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4" name="object 5924"/>
            <p:cNvSpPr/>
            <p:nvPr/>
          </p:nvSpPr>
          <p:spPr>
            <a:xfrm>
              <a:off x="4626013" y="559330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5" name="object 5925"/>
            <p:cNvSpPr/>
            <p:nvPr/>
          </p:nvSpPr>
          <p:spPr>
            <a:xfrm>
              <a:off x="4626013" y="55920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6" name="object 5926"/>
            <p:cNvSpPr/>
            <p:nvPr/>
          </p:nvSpPr>
          <p:spPr>
            <a:xfrm>
              <a:off x="4626013" y="559078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7" name="object 5927"/>
            <p:cNvSpPr/>
            <p:nvPr/>
          </p:nvSpPr>
          <p:spPr>
            <a:xfrm>
              <a:off x="4626013" y="558825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8" name="object 5928"/>
            <p:cNvSpPr/>
            <p:nvPr/>
          </p:nvSpPr>
          <p:spPr>
            <a:xfrm>
              <a:off x="4626013" y="558699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9" name="object 5929"/>
            <p:cNvSpPr/>
            <p:nvPr/>
          </p:nvSpPr>
          <p:spPr>
            <a:xfrm>
              <a:off x="4626013" y="558573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0" name="object 5930"/>
            <p:cNvSpPr/>
            <p:nvPr/>
          </p:nvSpPr>
          <p:spPr>
            <a:xfrm>
              <a:off x="4626013" y="558446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1" name="object 5931"/>
            <p:cNvSpPr/>
            <p:nvPr/>
          </p:nvSpPr>
          <p:spPr>
            <a:xfrm>
              <a:off x="4626013" y="558321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2" name="object 5932"/>
            <p:cNvSpPr/>
            <p:nvPr/>
          </p:nvSpPr>
          <p:spPr>
            <a:xfrm>
              <a:off x="4626013" y="558068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3" name="object 5933"/>
            <p:cNvSpPr/>
            <p:nvPr/>
          </p:nvSpPr>
          <p:spPr>
            <a:xfrm>
              <a:off x="4626013" y="557942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4" name="object 5934"/>
            <p:cNvSpPr/>
            <p:nvPr/>
          </p:nvSpPr>
          <p:spPr>
            <a:xfrm>
              <a:off x="4626013" y="557817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5" name="object 5935"/>
            <p:cNvSpPr/>
            <p:nvPr/>
          </p:nvSpPr>
          <p:spPr>
            <a:xfrm>
              <a:off x="4626013" y="557690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6" name="object 5936"/>
            <p:cNvSpPr/>
            <p:nvPr/>
          </p:nvSpPr>
          <p:spPr>
            <a:xfrm>
              <a:off x="4626013" y="557437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7" name="object 5937"/>
            <p:cNvSpPr/>
            <p:nvPr/>
          </p:nvSpPr>
          <p:spPr>
            <a:xfrm>
              <a:off x="4626013" y="557311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8" name="object 5938"/>
            <p:cNvSpPr/>
            <p:nvPr/>
          </p:nvSpPr>
          <p:spPr>
            <a:xfrm>
              <a:off x="4626013" y="557185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9" name="object 5939"/>
            <p:cNvSpPr/>
            <p:nvPr/>
          </p:nvSpPr>
          <p:spPr>
            <a:xfrm>
              <a:off x="4626013" y="557058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0" name="object 5940"/>
            <p:cNvSpPr/>
            <p:nvPr/>
          </p:nvSpPr>
          <p:spPr>
            <a:xfrm>
              <a:off x="4626013" y="556807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1" name="object 5941"/>
            <p:cNvSpPr/>
            <p:nvPr/>
          </p:nvSpPr>
          <p:spPr>
            <a:xfrm>
              <a:off x="4626013" y="556680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2" name="object 5942"/>
            <p:cNvSpPr/>
            <p:nvPr/>
          </p:nvSpPr>
          <p:spPr>
            <a:xfrm>
              <a:off x="4626013" y="556554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3" name="object 5943"/>
            <p:cNvSpPr/>
            <p:nvPr/>
          </p:nvSpPr>
          <p:spPr>
            <a:xfrm>
              <a:off x="4626013" y="5563018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4" name="object 5944"/>
            <p:cNvSpPr/>
            <p:nvPr/>
          </p:nvSpPr>
          <p:spPr>
            <a:xfrm>
              <a:off x="4626013" y="556050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5" name="object 5945"/>
            <p:cNvSpPr/>
            <p:nvPr/>
          </p:nvSpPr>
          <p:spPr>
            <a:xfrm>
              <a:off x="4626013" y="555797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6" name="object 5946"/>
            <p:cNvSpPr/>
            <p:nvPr/>
          </p:nvSpPr>
          <p:spPr>
            <a:xfrm>
              <a:off x="4626013" y="555544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7" name="object 5947"/>
            <p:cNvSpPr/>
            <p:nvPr/>
          </p:nvSpPr>
          <p:spPr>
            <a:xfrm>
              <a:off x="4626013" y="555292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8" name="object 5948"/>
            <p:cNvSpPr/>
            <p:nvPr/>
          </p:nvSpPr>
          <p:spPr>
            <a:xfrm>
              <a:off x="4626013" y="555039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9" name="object 5949"/>
            <p:cNvSpPr/>
            <p:nvPr/>
          </p:nvSpPr>
          <p:spPr>
            <a:xfrm>
              <a:off x="4626013" y="5547880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0" name="object 5950"/>
            <p:cNvSpPr/>
            <p:nvPr/>
          </p:nvSpPr>
          <p:spPr>
            <a:xfrm>
              <a:off x="4626013" y="554661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1" name="object 5951"/>
            <p:cNvSpPr/>
            <p:nvPr/>
          </p:nvSpPr>
          <p:spPr>
            <a:xfrm>
              <a:off x="4626013" y="554535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2" name="object 5952"/>
            <p:cNvSpPr/>
            <p:nvPr/>
          </p:nvSpPr>
          <p:spPr>
            <a:xfrm>
              <a:off x="4626013" y="554282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3" name="object 5953"/>
            <p:cNvSpPr/>
            <p:nvPr/>
          </p:nvSpPr>
          <p:spPr>
            <a:xfrm>
              <a:off x="4626013" y="554156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4" name="object 5954"/>
            <p:cNvSpPr/>
            <p:nvPr/>
          </p:nvSpPr>
          <p:spPr>
            <a:xfrm>
              <a:off x="4626013" y="55402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5" name="object 5955"/>
            <p:cNvSpPr/>
            <p:nvPr/>
          </p:nvSpPr>
          <p:spPr>
            <a:xfrm>
              <a:off x="4626013" y="553904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6" name="object 5956"/>
            <p:cNvSpPr/>
            <p:nvPr/>
          </p:nvSpPr>
          <p:spPr>
            <a:xfrm>
              <a:off x="4626013" y="553651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7" name="object 5957"/>
            <p:cNvSpPr/>
            <p:nvPr/>
          </p:nvSpPr>
          <p:spPr>
            <a:xfrm>
              <a:off x="4626013" y="553525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8" name="object 5958"/>
            <p:cNvSpPr/>
            <p:nvPr/>
          </p:nvSpPr>
          <p:spPr>
            <a:xfrm>
              <a:off x="4626013" y="553399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9" name="object 5959"/>
            <p:cNvSpPr/>
            <p:nvPr/>
          </p:nvSpPr>
          <p:spPr>
            <a:xfrm>
              <a:off x="4626013" y="553272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0" name="object 5960"/>
            <p:cNvSpPr/>
            <p:nvPr/>
          </p:nvSpPr>
          <p:spPr>
            <a:xfrm>
              <a:off x="4626013" y="553020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1" name="object 5961"/>
            <p:cNvSpPr/>
            <p:nvPr/>
          </p:nvSpPr>
          <p:spPr>
            <a:xfrm>
              <a:off x="4626013" y="552894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2" name="object 5962"/>
            <p:cNvSpPr/>
            <p:nvPr/>
          </p:nvSpPr>
          <p:spPr>
            <a:xfrm>
              <a:off x="4626013" y="552768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3" name="object 5963"/>
            <p:cNvSpPr/>
            <p:nvPr/>
          </p:nvSpPr>
          <p:spPr>
            <a:xfrm>
              <a:off x="4626013" y="552641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4" name="object 5964"/>
            <p:cNvSpPr/>
            <p:nvPr/>
          </p:nvSpPr>
          <p:spPr>
            <a:xfrm>
              <a:off x="4626013" y="552516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5" name="object 5965"/>
            <p:cNvSpPr/>
            <p:nvPr/>
          </p:nvSpPr>
          <p:spPr>
            <a:xfrm>
              <a:off x="4626013" y="552263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6" name="object 5966"/>
            <p:cNvSpPr/>
            <p:nvPr/>
          </p:nvSpPr>
          <p:spPr>
            <a:xfrm>
              <a:off x="4626013" y="552137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7" name="object 5967"/>
            <p:cNvSpPr/>
            <p:nvPr/>
          </p:nvSpPr>
          <p:spPr>
            <a:xfrm>
              <a:off x="4626013" y="552011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8" name="object 5968"/>
            <p:cNvSpPr/>
            <p:nvPr/>
          </p:nvSpPr>
          <p:spPr>
            <a:xfrm>
              <a:off x="4626013" y="551884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9" name="object 5969"/>
            <p:cNvSpPr/>
            <p:nvPr/>
          </p:nvSpPr>
          <p:spPr>
            <a:xfrm>
              <a:off x="4626013" y="551759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0" name="object 5970"/>
            <p:cNvSpPr/>
            <p:nvPr/>
          </p:nvSpPr>
          <p:spPr>
            <a:xfrm>
              <a:off x="4626013" y="5515063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1" name="object 5971"/>
            <p:cNvSpPr/>
            <p:nvPr/>
          </p:nvSpPr>
          <p:spPr>
            <a:xfrm>
              <a:off x="4626013" y="551380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2" name="object 5972"/>
            <p:cNvSpPr/>
            <p:nvPr/>
          </p:nvSpPr>
          <p:spPr>
            <a:xfrm>
              <a:off x="4626013" y="551253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3" name="object 5973"/>
            <p:cNvSpPr/>
            <p:nvPr/>
          </p:nvSpPr>
          <p:spPr>
            <a:xfrm>
              <a:off x="4626013" y="551127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4" name="object 5974"/>
            <p:cNvSpPr/>
            <p:nvPr/>
          </p:nvSpPr>
          <p:spPr>
            <a:xfrm>
              <a:off x="4626013" y="551002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5" name="object 5975"/>
            <p:cNvSpPr/>
            <p:nvPr/>
          </p:nvSpPr>
          <p:spPr>
            <a:xfrm>
              <a:off x="4626013" y="55087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6" name="object 5976"/>
            <p:cNvSpPr/>
            <p:nvPr/>
          </p:nvSpPr>
          <p:spPr>
            <a:xfrm>
              <a:off x="4626013" y="550749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7" name="object 5977"/>
            <p:cNvSpPr/>
            <p:nvPr/>
          </p:nvSpPr>
          <p:spPr>
            <a:xfrm>
              <a:off x="4626013" y="5504967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8" name="object 5978"/>
            <p:cNvSpPr/>
            <p:nvPr/>
          </p:nvSpPr>
          <p:spPr>
            <a:xfrm>
              <a:off x="4626013" y="5502452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9" name="object 5979"/>
            <p:cNvSpPr/>
            <p:nvPr/>
          </p:nvSpPr>
          <p:spPr>
            <a:xfrm>
              <a:off x="4626013" y="550118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0" name="object 5980"/>
            <p:cNvSpPr/>
            <p:nvPr/>
          </p:nvSpPr>
          <p:spPr>
            <a:xfrm>
              <a:off x="4626013" y="549992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1" name="object 5981"/>
            <p:cNvSpPr/>
            <p:nvPr/>
          </p:nvSpPr>
          <p:spPr>
            <a:xfrm>
              <a:off x="4626013" y="549865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2" name="object 5982"/>
            <p:cNvSpPr/>
            <p:nvPr/>
          </p:nvSpPr>
          <p:spPr>
            <a:xfrm>
              <a:off x="4626013" y="54973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3" name="object 5983"/>
            <p:cNvSpPr/>
            <p:nvPr/>
          </p:nvSpPr>
          <p:spPr>
            <a:xfrm>
              <a:off x="4626013" y="549614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4" name="object 5984"/>
            <p:cNvSpPr/>
            <p:nvPr/>
          </p:nvSpPr>
          <p:spPr>
            <a:xfrm>
              <a:off x="4626013" y="549487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5" name="object 5985"/>
            <p:cNvSpPr/>
            <p:nvPr/>
          </p:nvSpPr>
          <p:spPr>
            <a:xfrm>
              <a:off x="4626013" y="549361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6" name="object 5986"/>
            <p:cNvSpPr/>
            <p:nvPr/>
          </p:nvSpPr>
          <p:spPr>
            <a:xfrm>
              <a:off x="4626013" y="549235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7" name="object 5987"/>
            <p:cNvSpPr/>
            <p:nvPr/>
          </p:nvSpPr>
          <p:spPr>
            <a:xfrm>
              <a:off x="4626013" y="5489828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8" name="object 5988"/>
            <p:cNvSpPr/>
            <p:nvPr/>
          </p:nvSpPr>
          <p:spPr>
            <a:xfrm>
              <a:off x="4626013" y="548857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9" name="object 5989"/>
            <p:cNvSpPr/>
            <p:nvPr/>
          </p:nvSpPr>
          <p:spPr>
            <a:xfrm>
              <a:off x="4626013" y="548604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0" name="object 5990"/>
            <p:cNvSpPr/>
            <p:nvPr/>
          </p:nvSpPr>
          <p:spPr>
            <a:xfrm>
              <a:off x="4626013" y="548478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1" name="object 5991"/>
            <p:cNvSpPr/>
            <p:nvPr/>
          </p:nvSpPr>
          <p:spPr>
            <a:xfrm>
              <a:off x="4626013" y="548225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2" name="object 5992"/>
            <p:cNvSpPr/>
            <p:nvPr/>
          </p:nvSpPr>
          <p:spPr>
            <a:xfrm>
              <a:off x="4626013" y="548098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3" name="object 5993"/>
            <p:cNvSpPr/>
            <p:nvPr/>
          </p:nvSpPr>
          <p:spPr>
            <a:xfrm>
              <a:off x="4626013" y="5478475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4" name="object 5994"/>
            <p:cNvSpPr/>
            <p:nvPr/>
          </p:nvSpPr>
          <p:spPr>
            <a:xfrm>
              <a:off x="4626013" y="547720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5" name="object 5995"/>
            <p:cNvSpPr/>
            <p:nvPr/>
          </p:nvSpPr>
          <p:spPr>
            <a:xfrm>
              <a:off x="4626013" y="547594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6" name="object 5996"/>
            <p:cNvSpPr/>
            <p:nvPr/>
          </p:nvSpPr>
          <p:spPr>
            <a:xfrm>
              <a:off x="4626013" y="547469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7" name="object 5997"/>
            <p:cNvSpPr/>
            <p:nvPr/>
          </p:nvSpPr>
          <p:spPr>
            <a:xfrm>
              <a:off x="4626013" y="547342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8" name="object 5998"/>
            <p:cNvSpPr/>
            <p:nvPr/>
          </p:nvSpPr>
          <p:spPr>
            <a:xfrm>
              <a:off x="4626013" y="547216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9" name="object 5999"/>
            <p:cNvSpPr/>
            <p:nvPr/>
          </p:nvSpPr>
          <p:spPr>
            <a:xfrm>
              <a:off x="4626013" y="547090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0" name="object 6000"/>
            <p:cNvSpPr/>
            <p:nvPr/>
          </p:nvSpPr>
          <p:spPr>
            <a:xfrm>
              <a:off x="4626013" y="546963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1" name="object 6001"/>
            <p:cNvSpPr/>
            <p:nvPr/>
          </p:nvSpPr>
          <p:spPr>
            <a:xfrm>
              <a:off x="4626013" y="54683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2" name="object 6002"/>
            <p:cNvSpPr/>
            <p:nvPr/>
          </p:nvSpPr>
          <p:spPr>
            <a:xfrm>
              <a:off x="4626013" y="5465851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3" name="object 6003"/>
            <p:cNvSpPr/>
            <p:nvPr/>
          </p:nvSpPr>
          <p:spPr>
            <a:xfrm>
              <a:off x="4626013" y="546459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4" name="object 6004"/>
            <p:cNvSpPr/>
            <p:nvPr/>
          </p:nvSpPr>
          <p:spPr>
            <a:xfrm>
              <a:off x="4626013" y="546332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5" name="object 6005"/>
            <p:cNvSpPr/>
            <p:nvPr/>
          </p:nvSpPr>
          <p:spPr>
            <a:xfrm>
              <a:off x="4626013" y="546080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6" name="object 6006"/>
            <p:cNvSpPr/>
            <p:nvPr/>
          </p:nvSpPr>
          <p:spPr>
            <a:xfrm>
              <a:off x="4626013" y="545953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7" name="object 6007"/>
            <p:cNvSpPr/>
            <p:nvPr/>
          </p:nvSpPr>
          <p:spPr>
            <a:xfrm>
              <a:off x="4626013" y="545828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8" name="object 6008"/>
            <p:cNvSpPr/>
            <p:nvPr/>
          </p:nvSpPr>
          <p:spPr>
            <a:xfrm>
              <a:off x="4626013" y="5455754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1270"/>
                  </a:moveTo>
                  <a:lnTo>
                    <a:pt x="0" y="1270"/>
                  </a:lnTo>
                  <a:lnTo>
                    <a:pt x="0" y="2527"/>
                  </a:lnTo>
                  <a:lnTo>
                    <a:pt x="14427" y="2527"/>
                  </a:lnTo>
                  <a:lnTo>
                    <a:pt x="14427" y="1270"/>
                  </a:lnTo>
                  <a:close/>
                </a:path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9" name="object 6009"/>
            <p:cNvSpPr/>
            <p:nvPr/>
          </p:nvSpPr>
          <p:spPr>
            <a:xfrm>
              <a:off x="4626013" y="545449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0" name="object 6010"/>
            <p:cNvSpPr/>
            <p:nvPr/>
          </p:nvSpPr>
          <p:spPr>
            <a:xfrm>
              <a:off x="4626013" y="545324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1" name="object 6011"/>
            <p:cNvSpPr/>
            <p:nvPr/>
          </p:nvSpPr>
          <p:spPr>
            <a:xfrm>
              <a:off x="4626013" y="545197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2" name="object 6012"/>
            <p:cNvSpPr/>
            <p:nvPr/>
          </p:nvSpPr>
          <p:spPr>
            <a:xfrm>
              <a:off x="4626013" y="545071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3" name="object 6013"/>
            <p:cNvSpPr/>
            <p:nvPr/>
          </p:nvSpPr>
          <p:spPr>
            <a:xfrm>
              <a:off x="4626013" y="544944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4" name="object 6014"/>
            <p:cNvSpPr/>
            <p:nvPr/>
          </p:nvSpPr>
          <p:spPr>
            <a:xfrm>
              <a:off x="4626013" y="544818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5" name="object 6015"/>
            <p:cNvSpPr/>
            <p:nvPr/>
          </p:nvSpPr>
          <p:spPr>
            <a:xfrm>
              <a:off x="4626013" y="544692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6" name="object 6016"/>
            <p:cNvSpPr/>
            <p:nvPr/>
          </p:nvSpPr>
          <p:spPr>
            <a:xfrm>
              <a:off x="4626013" y="544565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7" name="object 6017"/>
            <p:cNvSpPr/>
            <p:nvPr/>
          </p:nvSpPr>
          <p:spPr>
            <a:xfrm>
              <a:off x="4626013" y="544440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8" name="object 6018"/>
            <p:cNvSpPr/>
            <p:nvPr/>
          </p:nvSpPr>
          <p:spPr>
            <a:xfrm>
              <a:off x="4626013" y="544314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9" name="object 6019"/>
            <p:cNvSpPr/>
            <p:nvPr/>
          </p:nvSpPr>
          <p:spPr>
            <a:xfrm>
              <a:off x="4626013" y="544187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0" name="object 6020"/>
            <p:cNvSpPr/>
            <p:nvPr/>
          </p:nvSpPr>
          <p:spPr>
            <a:xfrm>
              <a:off x="4626013" y="544061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1" name="object 6021"/>
            <p:cNvSpPr/>
            <p:nvPr/>
          </p:nvSpPr>
          <p:spPr>
            <a:xfrm>
              <a:off x="4626013" y="543935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2" name="object 6022"/>
            <p:cNvSpPr/>
            <p:nvPr/>
          </p:nvSpPr>
          <p:spPr>
            <a:xfrm>
              <a:off x="4626013" y="543808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3" name="object 6023"/>
            <p:cNvSpPr/>
            <p:nvPr/>
          </p:nvSpPr>
          <p:spPr>
            <a:xfrm>
              <a:off x="4626013" y="543683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4" name="object 6024"/>
            <p:cNvSpPr/>
            <p:nvPr/>
          </p:nvSpPr>
          <p:spPr>
            <a:xfrm>
              <a:off x="4626013" y="543556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5" name="object 6025"/>
            <p:cNvSpPr/>
            <p:nvPr/>
          </p:nvSpPr>
          <p:spPr>
            <a:xfrm>
              <a:off x="4626013" y="543430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6" name="object 6026"/>
            <p:cNvSpPr/>
            <p:nvPr/>
          </p:nvSpPr>
          <p:spPr>
            <a:xfrm>
              <a:off x="4626013" y="543304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7" name="object 6027"/>
            <p:cNvSpPr/>
            <p:nvPr/>
          </p:nvSpPr>
          <p:spPr>
            <a:xfrm>
              <a:off x="4626013" y="5430519"/>
              <a:ext cx="14604" cy="2540"/>
            </a:xfrm>
            <a:custGeom>
              <a:avLst/>
              <a:gdLst/>
              <a:ahLst/>
              <a:cxnLst/>
              <a:rect l="l" t="t" r="r" b="b"/>
              <a:pathLst>
                <a:path w="14604" h="2539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14"/>
                  </a:lnTo>
                  <a:lnTo>
                    <a:pt x="14427" y="2514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8" name="object 6028"/>
            <p:cNvSpPr/>
            <p:nvPr/>
          </p:nvSpPr>
          <p:spPr>
            <a:xfrm>
              <a:off x="4626013" y="542926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9" name="object 6029"/>
            <p:cNvSpPr/>
            <p:nvPr/>
          </p:nvSpPr>
          <p:spPr>
            <a:xfrm>
              <a:off x="4626013" y="542799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0" name="object 6030"/>
            <p:cNvSpPr/>
            <p:nvPr/>
          </p:nvSpPr>
          <p:spPr>
            <a:xfrm>
              <a:off x="4626013" y="542673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1" name="object 6031"/>
            <p:cNvSpPr/>
            <p:nvPr/>
          </p:nvSpPr>
          <p:spPr>
            <a:xfrm>
              <a:off x="4626013" y="54254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2" name="object 6032"/>
            <p:cNvSpPr/>
            <p:nvPr/>
          </p:nvSpPr>
          <p:spPr>
            <a:xfrm>
              <a:off x="4626013" y="542420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3" name="object 6033"/>
            <p:cNvSpPr/>
            <p:nvPr/>
          </p:nvSpPr>
          <p:spPr>
            <a:xfrm>
              <a:off x="4626013" y="542295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4" name="object 6034"/>
            <p:cNvSpPr/>
            <p:nvPr/>
          </p:nvSpPr>
          <p:spPr>
            <a:xfrm>
              <a:off x="4626013" y="542168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5" name="object 6035"/>
            <p:cNvSpPr/>
            <p:nvPr/>
          </p:nvSpPr>
          <p:spPr>
            <a:xfrm>
              <a:off x="4626013" y="542042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6" name="object 6036"/>
            <p:cNvSpPr/>
            <p:nvPr/>
          </p:nvSpPr>
          <p:spPr>
            <a:xfrm>
              <a:off x="4626013" y="541916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7" name="object 6037"/>
            <p:cNvSpPr/>
            <p:nvPr/>
          </p:nvSpPr>
          <p:spPr>
            <a:xfrm>
              <a:off x="4626013" y="541789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8" name="object 6038"/>
            <p:cNvSpPr/>
            <p:nvPr/>
          </p:nvSpPr>
          <p:spPr>
            <a:xfrm>
              <a:off x="4626013" y="541663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9" name="object 6039"/>
            <p:cNvSpPr/>
            <p:nvPr/>
          </p:nvSpPr>
          <p:spPr>
            <a:xfrm>
              <a:off x="4626013" y="541538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0" name="object 6040"/>
            <p:cNvSpPr/>
            <p:nvPr/>
          </p:nvSpPr>
          <p:spPr>
            <a:xfrm>
              <a:off x="4626013" y="541411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1" name="object 6041"/>
            <p:cNvSpPr/>
            <p:nvPr/>
          </p:nvSpPr>
          <p:spPr>
            <a:xfrm>
              <a:off x="4626013" y="541285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2" name="object 6042"/>
            <p:cNvSpPr/>
            <p:nvPr/>
          </p:nvSpPr>
          <p:spPr>
            <a:xfrm>
              <a:off x="4626013" y="541159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3" name="object 6043"/>
            <p:cNvSpPr/>
            <p:nvPr/>
          </p:nvSpPr>
          <p:spPr>
            <a:xfrm>
              <a:off x="4626013" y="541032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4" name="object 6044"/>
            <p:cNvSpPr/>
            <p:nvPr/>
          </p:nvSpPr>
          <p:spPr>
            <a:xfrm>
              <a:off x="4626013" y="540906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5" name="object 6045"/>
            <p:cNvSpPr/>
            <p:nvPr/>
          </p:nvSpPr>
          <p:spPr>
            <a:xfrm>
              <a:off x="4626013" y="540781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6" name="object 6046"/>
            <p:cNvSpPr/>
            <p:nvPr/>
          </p:nvSpPr>
          <p:spPr>
            <a:xfrm>
              <a:off x="4626013" y="540654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7" name="object 6047"/>
            <p:cNvSpPr/>
            <p:nvPr/>
          </p:nvSpPr>
          <p:spPr>
            <a:xfrm>
              <a:off x="4626013" y="540528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8" name="object 6048"/>
            <p:cNvSpPr/>
            <p:nvPr/>
          </p:nvSpPr>
          <p:spPr>
            <a:xfrm>
              <a:off x="4626013" y="540401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9" name="object 6049"/>
            <p:cNvSpPr/>
            <p:nvPr/>
          </p:nvSpPr>
          <p:spPr>
            <a:xfrm>
              <a:off x="4626013" y="540275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0" name="object 6050"/>
            <p:cNvSpPr/>
            <p:nvPr/>
          </p:nvSpPr>
          <p:spPr>
            <a:xfrm>
              <a:off x="4626013" y="540150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1" name="object 6051"/>
            <p:cNvSpPr/>
            <p:nvPr/>
          </p:nvSpPr>
          <p:spPr>
            <a:xfrm>
              <a:off x="4626013" y="5400230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2" name="object 6052"/>
            <p:cNvSpPr/>
            <p:nvPr/>
          </p:nvSpPr>
          <p:spPr>
            <a:xfrm>
              <a:off x="4626013" y="539897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3" name="object 6053"/>
            <p:cNvSpPr/>
            <p:nvPr/>
          </p:nvSpPr>
          <p:spPr>
            <a:xfrm>
              <a:off x="4626013" y="539771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4" name="object 6054"/>
            <p:cNvSpPr/>
            <p:nvPr/>
          </p:nvSpPr>
          <p:spPr>
            <a:xfrm>
              <a:off x="4626013" y="539644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5" name="object 6055"/>
            <p:cNvSpPr/>
            <p:nvPr/>
          </p:nvSpPr>
          <p:spPr>
            <a:xfrm>
              <a:off x="4626013" y="539518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14427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14427" y="1257"/>
                  </a:lnTo>
                  <a:lnTo>
                    <a:pt x="1442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6" name="object 6056"/>
            <p:cNvSpPr/>
            <p:nvPr/>
          </p:nvSpPr>
          <p:spPr>
            <a:xfrm>
              <a:off x="4626013" y="5395175"/>
              <a:ext cx="14604" cy="323215"/>
            </a:xfrm>
            <a:custGeom>
              <a:avLst/>
              <a:gdLst/>
              <a:ahLst/>
              <a:cxnLst/>
              <a:rect l="l" t="t" r="r" b="b"/>
              <a:pathLst>
                <a:path w="14604" h="323214">
                  <a:moveTo>
                    <a:pt x="0" y="323049"/>
                  </a:moveTo>
                  <a:lnTo>
                    <a:pt x="14414" y="323049"/>
                  </a:lnTo>
                  <a:lnTo>
                    <a:pt x="14414" y="0"/>
                  </a:lnTo>
                  <a:lnTo>
                    <a:pt x="0" y="0"/>
                  </a:lnTo>
                  <a:lnTo>
                    <a:pt x="0" y="53849"/>
                  </a:lnTo>
                  <a:lnTo>
                    <a:pt x="0" y="107700"/>
                  </a:lnTo>
                  <a:lnTo>
                    <a:pt x="0" y="161548"/>
                  </a:lnTo>
                  <a:lnTo>
                    <a:pt x="0" y="215391"/>
                  </a:lnTo>
                  <a:lnTo>
                    <a:pt x="0" y="269226"/>
                  </a:lnTo>
                  <a:lnTo>
                    <a:pt x="0" y="32304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57" name="object 6057"/>
          <p:cNvGrpSpPr/>
          <p:nvPr/>
        </p:nvGrpSpPr>
        <p:grpSpPr>
          <a:xfrm>
            <a:off x="3997362" y="3155060"/>
            <a:ext cx="33655" cy="236854"/>
            <a:chOff x="3997362" y="3155060"/>
            <a:chExt cx="33655" cy="236854"/>
          </a:xfrm>
        </p:grpSpPr>
        <p:sp>
          <p:nvSpPr>
            <p:cNvPr id="6058" name="object 6058"/>
            <p:cNvSpPr/>
            <p:nvPr/>
          </p:nvSpPr>
          <p:spPr>
            <a:xfrm>
              <a:off x="4002760" y="338435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76"/>
                  </a:lnTo>
                  <a:lnTo>
                    <a:pt x="432" y="876"/>
                  </a:lnTo>
                  <a:lnTo>
                    <a:pt x="8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9" name="object 6059"/>
            <p:cNvSpPr/>
            <p:nvPr/>
          </p:nvSpPr>
          <p:spPr>
            <a:xfrm>
              <a:off x="4002760" y="338347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876"/>
                  </a:lnTo>
                  <a:lnTo>
                    <a:pt x="871" y="876"/>
                  </a:lnTo>
                  <a:lnTo>
                    <a:pt x="13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0" name="object 6060"/>
            <p:cNvSpPr/>
            <p:nvPr/>
          </p:nvSpPr>
          <p:spPr>
            <a:xfrm>
              <a:off x="4002760" y="338259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876"/>
                  </a:lnTo>
                  <a:lnTo>
                    <a:pt x="1304" y="876"/>
                  </a:lnTo>
                  <a:lnTo>
                    <a:pt x="1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1" name="object 6061"/>
            <p:cNvSpPr/>
            <p:nvPr/>
          </p:nvSpPr>
          <p:spPr>
            <a:xfrm>
              <a:off x="4002760" y="338171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876"/>
                  </a:lnTo>
                  <a:lnTo>
                    <a:pt x="1736" y="876"/>
                  </a:lnTo>
                  <a:lnTo>
                    <a:pt x="21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2" name="object 6062"/>
            <p:cNvSpPr/>
            <p:nvPr/>
          </p:nvSpPr>
          <p:spPr>
            <a:xfrm>
              <a:off x="4002760" y="338082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876"/>
                  </a:lnTo>
                  <a:lnTo>
                    <a:pt x="2175" y="876"/>
                  </a:lnTo>
                  <a:lnTo>
                    <a:pt x="2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3" name="object 6063"/>
            <p:cNvSpPr/>
            <p:nvPr/>
          </p:nvSpPr>
          <p:spPr>
            <a:xfrm>
              <a:off x="4002760" y="337995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876"/>
                  </a:lnTo>
                  <a:lnTo>
                    <a:pt x="2608" y="876"/>
                  </a:lnTo>
                  <a:lnTo>
                    <a:pt x="30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4" name="object 6064"/>
            <p:cNvSpPr/>
            <p:nvPr/>
          </p:nvSpPr>
          <p:spPr>
            <a:xfrm>
              <a:off x="4002760" y="337906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876"/>
                  </a:lnTo>
                  <a:lnTo>
                    <a:pt x="3046" y="876"/>
                  </a:lnTo>
                  <a:lnTo>
                    <a:pt x="34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5" name="object 6065"/>
            <p:cNvSpPr/>
            <p:nvPr/>
          </p:nvSpPr>
          <p:spPr>
            <a:xfrm>
              <a:off x="4002760" y="3378187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876"/>
                  </a:lnTo>
                  <a:lnTo>
                    <a:pt x="3479" y="876"/>
                  </a:lnTo>
                  <a:lnTo>
                    <a:pt x="39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6" name="object 6066"/>
            <p:cNvSpPr/>
            <p:nvPr/>
          </p:nvSpPr>
          <p:spPr>
            <a:xfrm>
              <a:off x="4002760" y="337731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876"/>
                  </a:lnTo>
                  <a:lnTo>
                    <a:pt x="3912" y="876"/>
                  </a:lnTo>
                  <a:lnTo>
                    <a:pt x="4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7" name="object 6067"/>
            <p:cNvSpPr/>
            <p:nvPr/>
          </p:nvSpPr>
          <p:spPr>
            <a:xfrm>
              <a:off x="4002760" y="337642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76"/>
                  </a:lnTo>
                  <a:lnTo>
                    <a:pt x="4350" y="876"/>
                  </a:lnTo>
                  <a:lnTo>
                    <a:pt x="4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8" name="object 6068"/>
            <p:cNvSpPr/>
            <p:nvPr/>
          </p:nvSpPr>
          <p:spPr>
            <a:xfrm>
              <a:off x="4002760" y="337554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876"/>
                  </a:lnTo>
                  <a:lnTo>
                    <a:pt x="4783" y="876"/>
                  </a:lnTo>
                  <a:lnTo>
                    <a:pt x="52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9" name="object 6069"/>
            <p:cNvSpPr/>
            <p:nvPr/>
          </p:nvSpPr>
          <p:spPr>
            <a:xfrm>
              <a:off x="4002760" y="3374656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876"/>
                  </a:lnTo>
                  <a:lnTo>
                    <a:pt x="5222" y="876"/>
                  </a:lnTo>
                  <a:lnTo>
                    <a:pt x="56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0" name="object 6070"/>
            <p:cNvSpPr/>
            <p:nvPr/>
          </p:nvSpPr>
          <p:spPr>
            <a:xfrm>
              <a:off x="4002760" y="337378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876"/>
                  </a:lnTo>
                  <a:lnTo>
                    <a:pt x="5654" y="876"/>
                  </a:lnTo>
                  <a:lnTo>
                    <a:pt x="60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1" name="object 6071"/>
            <p:cNvSpPr/>
            <p:nvPr/>
          </p:nvSpPr>
          <p:spPr>
            <a:xfrm>
              <a:off x="4002760" y="3372904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876"/>
                  </a:lnTo>
                  <a:lnTo>
                    <a:pt x="6087" y="876"/>
                  </a:lnTo>
                  <a:lnTo>
                    <a:pt x="65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2" name="object 6072"/>
            <p:cNvSpPr/>
            <p:nvPr/>
          </p:nvSpPr>
          <p:spPr>
            <a:xfrm>
              <a:off x="4002760" y="3372015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876"/>
                  </a:lnTo>
                  <a:lnTo>
                    <a:pt x="6526" y="876"/>
                  </a:lnTo>
                  <a:lnTo>
                    <a:pt x="69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3" name="object 6073"/>
            <p:cNvSpPr/>
            <p:nvPr/>
          </p:nvSpPr>
          <p:spPr>
            <a:xfrm>
              <a:off x="4002760" y="337113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876"/>
                  </a:lnTo>
                  <a:lnTo>
                    <a:pt x="6958" y="876"/>
                  </a:lnTo>
                  <a:lnTo>
                    <a:pt x="73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4" name="object 6074"/>
            <p:cNvSpPr/>
            <p:nvPr/>
          </p:nvSpPr>
          <p:spPr>
            <a:xfrm>
              <a:off x="4002760" y="3370249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876"/>
                  </a:lnTo>
                  <a:lnTo>
                    <a:pt x="7397" y="876"/>
                  </a:lnTo>
                  <a:lnTo>
                    <a:pt x="78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5" name="object 6075"/>
            <p:cNvSpPr/>
            <p:nvPr/>
          </p:nvSpPr>
          <p:spPr>
            <a:xfrm>
              <a:off x="4002760" y="3369373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876"/>
                  </a:lnTo>
                  <a:lnTo>
                    <a:pt x="7830" y="876"/>
                  </a:lnTo>
                  <a:lnTo>
                    <a:pt x="82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6" name="object 6076"/>
            <p:cNvSpPr/>
            <p:nvPr/>
          </p:nvSpPr>
          <p:spPr>
            <a:xfrm>
              <a:off x="4002760" y="3368497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876"/>
                  </a:lnTo>
                  <a:lnTo>
                    <a:pt x="8263" y="876"/>
                  </a:lnTo>
                  <a:lnTo>
                    <a:pt x="8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7" name="object 6077"/>
            <p:cNvSpPr/>
            <p:nvPr/>
          </p:nvSpPr>
          <p:spPr>
            <a:xfrm>
              <a:off x="4002760" y="3367608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876"/>
                  </a:lnTo>
                  <a:lnTo>
                    <a:pt x="8701" y="876"/>
                  </a:lnTo>
                  <a:lnTo>
                    <a:pt x="91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8" name="object 6078"/>
            <p:cNvSpPr/>
            <p:nvPr/>
          </p:nvSpPr>
          <p:spPr>
            <a:xfrm>
              <a:off x="4002760" y="3366731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876"/>
                  </a:lnTo>
                  <a:lnTo>
                    <a:pt x="9134" y="876"/>
                  </a:lnTo>
                  <a:lnTo>
                    <a:pt x="95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9" name="object 6079"/>
            <p:cNvSpPr/>
            <p:nvPr/>
          </p:nvSpPr>
          <p:spPr>
            <a:xfrm>
              <a:off x="4002760" y="3365842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876"/>
                  </a:lnTo>
                  <a:lnTo>
                    <a:pt x="9573" y="876"/>
                  </a:lnTo>
                  <a:lnTo>
                    <a:pt x="100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0" name="object 6080"/>
            <p:cNvSpPr/>
            <p:nvPr/>
          </p:nvSpPr>
          <p:spPr>
            <a:xfrm>
              <a:off x="4002760" y="33649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876"/>
                  </a:lnTo>
                  <a:lnTo>
                    <a:pt x="10005" y="876"/>
                  </a:lnTo>
                  <a:lnTo>
                    <a:pt x="104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1" name="object 6081"/>
            <p:cNvSpPr/>
            <p:nvPr/>
          </p:nvSpPr>
          <p:spPr>
            <a:xfrm>
              <a:off x="4002760" y="3364077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876"/>
                  </a:lnTo>
                  <a:lnTo>
                    <a:pt x="10444" y="876"/>
                  </a:lnTo>
                  <a:lnTo>
                    <a:pt x="108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2" name="object 6082"/>
            <p:cNvSpPr/>
            <p:nvPr/>
          </p:nvSpPr>
          <p:spPr>
            <a:xfrm>
              <a:off x="4002760" y="3363201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876"/>
                  </a:lnTo>
                  <a:lnTo>
                    <a:pt x="10877" y="876"/>
                  </a:lnTo>
                  <a:lnTo>
                    <a:pt x="113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3" name="object 6083"/>
            <p:cNvSpPr/>
            <p:nvPr/>
          </p:nvSpPr>
          <p:spPr>
            <a:xfrm>
              <a:off x="4002760" y="3362324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0" y="876"/>
                  </a:lnTo>
                  <a:lnTo>
                    <a:pt x="11309" y="876"/>
                  </a:lnTo>
                  <a:lnTo>
                    <a:pt x="117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4" name="object 6084"/>
            <p:cNvSpPr/>
            <p:nvPr/>
          </p:nvSpPr>
          <p:spPr>
            <a:xfrm>
              <a:off x="4002760" y="336143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876"/>
                  </a:lnTo>
                  <a:lnTo>
                    <a:pt x="11748" y="876"/>
                  </a:lnTo>
                  <a:lnTo>
                    <a:pt x="121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5" name="object 6085"/>
            <p:cNvSpPr/>
            <p:nvPr/>
          </p:nvSpPr>
          <p:spPr>
            <a:xfrm>
              <a:off x="4002760" y="3359670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2611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12179" y="1765"/>
                  </a:lnTo>
                  <a:lnTo>
                    <a:pt x="12611" y="889"/>
                  </a:lnTo>
                  <a:close/>
                </a:path>
                <a:path w="13335" h="1904">
                  <a:moveTo>
                    <a:pt x="13042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12611" y="876"/>
                  </a:lnTo>
                  <a:lnTo>
                    <a:pt x="1304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6" name="object 6086"/>
            <p:cNvSpPr/>
            <p:nvPr/>
          </p:nvSpPr>
          <p:spPr>
            <a:xfrm>
              <a:off x="4002760" y="3358794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0" y="876"/>
                  </a:lnTo>
                  <a:lnTo>
                    <a:pt x="13052" y="876"/>
                  </a:lnTo>
                  <a:lnTo>
                    <a:pt x="13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7" name="object 6087"/>
            <p:cNvSpPr/>
            <p:nvPr/>
          </p:nvSpPr>
          <p:spPr>
            <a:xfrm>
              <a:off x="4002760" y="3357918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0" y="876"/>
                  </a:lnTo>
                  <a:lnTo>
                    <a:pt x="13485" y="876"/>
                  </a:lnTo>
                  <a:lnTo>
                    <a:pt x="13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8" name="object 6088"/>
            <p:cNvSpPr/>
            <p:nvPr/>
          </p:nvSpPr>
          <p:spPr>
            <a:xfrm>
              <a:off x="4002760" y="335702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876"/>
                  </a:lnTo>
                  <a:lnTo>
                    <a:pt x="13924" y="876"/>
                  </a:lnTo>
                  <a:lnTo>
                    <a:pt x="143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9" name="object 6089"/>
            <p:cNvSpPr/>
            <p:nvPr/>
          </p:nvSpPr>
          <p:spPr>
            <a:xfrm>
              <a:off x="4002760" y="3356152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0" y="876"/>
                  </a:lnTo>
                  <a:lnTo>
                    <a:pt x="14356" y="876"/>
                  </a:lnTo>
                  <a:lnTo>
                    <a:pt x="14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0" name="object 6090"/>
            <p:cNvSpPr/>
            <p:nvPr/>
          </p:nvSpPr>
          <p:spPr>
            <a:xfrm>
              <a:off x="4002760" y="3355263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0" y="876"/>
                  </a:lnTo>
                  <a:lnTo>
                    <a:pt x="14795" y="876"/>
                  </a:lnTo>
                  <a:lnTo>
                    <a:pt x="152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1" name="object 6091"/>
            <p:cNvSpPr/>
            <p:nvPr/>
          </p:nvSpPr>
          <p:spPr>
            <a:xfrm>
              <a:off x="4002760" y="3354387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0"/>
                  </a:moveTo>
                  <a:lnTo>
                    <a:pt x="0" y="876"/>
                  </a:lnTo>
                  <a:lnTo>
                    <a:pt x="15228" y="876"/>
                  </a:lnTo>
                  <a:lnTo>
                    <a:pt x="15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2" name="object 6092"/>
            <p:cNvSpPr/>
            <p:nvPr/>
          </p:nvSpPr>
          <p:spPr>
            <a:xfrm>
              <a:off x="4002760" y="3353511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0" y="876"/>
                  </a:lnTo>
                  <a:lnTo>
                    <a:pt x="15660" y="876"/>
                  </a:lnTo>
                  <a:lnTo>
                    <a:pt x="160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3" name="object 6093"/>
            <p:cNvSpPr/>
            <p:nvPr/>
          </p:nvSpPr>
          <p:spPr>
            <a:xfrm>
              <a:off x="4002760" y="335262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876"/>
                  </a:lnTo>
                  <a:lnTo>
                    <a:pt x="16099" y="876"/>
                  </a:lnTo>
                  <a:lnTo>
                    <a:pt x="165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4" name="object 6094"/>
            <p:cNvSpPr/>
            <p:nvPr/>
          </p:nvSpPr>
          <p:spPr>
            <a:xfrm>
              <a:off x="4002760" y="335174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876"/>
                  </a:lnTo>
                  <a:lnTo>
                    <a:pt x="16532" y="876"/>
                  </a:lnTo>
                  <a:lnTo>
                    <a:pt x="169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5" name="object 6095"/>
            <p:cNvSpPr/>
            <p:nvPr/>
          </p:nvSpPr>
          <p:spPr>
            <a:xfrm>
              <a:off x="4002760" y="335085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0"/>
                  </a:moveTo>
                  <a:lnTo>
                    <a:pt x="0" y="876"/>
                  </a:lnTo>
                  <a:lnTo>
                    <a:pt x="16971" y="876"/>
                  </a:lnTo>
                  <a:lnTo>
                    <a:pt x="174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6" name="object 6096"/>
            <p:cNvSpPr/>
            <p:nvPr/>
          </p:nvSpPr>
          <p:spPr>
            <a:xfrm>
              <a:off x="4002760" y="334998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0" y="876"/>
                  </a:lnTo>
                  <a:lnTo>
                    <a:pt x="17403" y="876"/>
                  </a:lnTo>
                  <a:lnTo>
                    <a:pt x="178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7" name="object 6097"/>
            <p:cNvSpPr/>
            <p:nvPr/>
          </p:nvSpPr>
          <p:spPr>
            <a:xfrm>
              <a:off x="4002760" y="334910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0" y="876"/>
                  </a:lnTo>
                  <a:lnTo>
                    <a:pt x="17836" y="876"/>
                  </a:lnTo>
                  <a:lnTo>
                    <a:pt x="182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8" name="object 6098"/>
            <p:cNvSpPr/>
            <p:nvPr/>
          </p:nvSpPr>
          <p:spPr>
            <a:xfrm>
              <a:off x="4002760" y="3348215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0"/>
                  </a:moveTo>
                  <a:lnTo>
                    <a:pt x="0" y="876"/>
                  </a:lnTo>
                  <a:lnTo>
                    <a:pt x="18275" y="876"/>
                  </a:lnTo>
                  <a:lnTo>
                    <a:pt x="18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9" name="object 6099"/>
            <p:cNvSpPr/>
            <p:nvPr/>
          </p:nvSpPr>
          <p:spPr>
            <a:xfrm>
              <a:off x="4002760" y="3347338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0" y="876"/>
                  </a:lnTo>
                  <a:lnTo>
                    <a:pt x="18707" y="876"/>
                  </a:lnTo>
                  <a:lnTo>
                    <a:pt x="191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0" name="object 6100"/>
            <p:cNvSpPr/>
            <p:nvPr/>
          </p:nvSpPr>
          <p:spPr>
            <a:xfrm>
              <a:off x="4002760" y="3346449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0" y="876"/>
                  </a:lnTo>
                  <a:lnTo>
                    <a:pt x="19146" y="876"/>
                  </a:lnTo>
                  <a:lnTo>
                    <a:pt x="195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1" name="object 6101"/>
            <p:cNvSpPr/>
            <p:nvPr/>
          </p:nvSpPr>
          <p:spPr>
            <a:xfrm>
              <a:off x="4002760" y="3345573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0" y="0"/>
                  </a:moveTo>
                  <a:lnTo>
                    <a:pt x="0" y="876"/>
                  </a:lnTo>
                  <a:lnTo>
                    <a:pt x="19579" y="876"/>
                  </a:lnTo>
                  <a:lnTo>
                    <a:pt x="200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2" name="object 6102"/>
            <p:cNvSpPr/>
            <p:nvPr/>
          </p:nvSpPr>
          <p:spPr>
            <a:xfrm>
              <a:off x="4002760" y="3344697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70">
                  <a:moveTo>
                    <a:pt x="0" y="0"/>
                  </a:moveTo>
                  <a:lnTo>
                    <a:pt x="0" y="876"/>
                  </a:lnTo>
                  <a:lnTo>
                    <a:pt x="20011" y="876"/>
                  </a:lnTo>
                  <a:lnTo>
                    <a:pt x="204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3" name="object 6103"/>
            <p:cNvSpPr/>
            <p:nvPr/>
          </p:nvSpPr>
          <p:spPr>
            <a:xfrm>
              <a:off x="4002760" y="3343808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70">
                  <a:moveTo>
                    <a:pt x="0" y="0"/>
                  </a:moveTo>
                  <a:lnTo>
                    <a:pt x="0" y="876"/>
                  </a:lnTo>
                  <a:lnTo>
                    <a:pt x="20450" y="876"/>
                  </a:lnTo>
                  <a:lnTo>
                    <a:pt x="208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4" name="object 6104"/>
            <p:cNvSpPr/>
            <p:nvPr/>
          </p:nvSpPr>
          <p:spPr>
            <a:xfrm>
              <a:off x="4002760" y="3342042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31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0878" y="1765"/>
                  </a:lnTo>
                  <a:lnTo>
                    <a:pt x="21310" y="889"/>
                  </a:lnTo>
                  <a:close/>
                </a:path>
                <a:path w="22225" h="1904">
                  <a:moveTo>
                    <a:pt x="21742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1310" y="876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5" name="object 6105"/>
            <p:cNvSpPr/>
            <p:nvPr/>
          </p:nvSpPr>
          <p:spPr>
            <a:xfrm>
              <a:off x="4002760" y="334116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754" y="876"/>
                  </a:lnTo>
                  <a:lnTo>
                    <a:pt x="221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6" name="object 6106"/>
            <p:cNvSpPr/>
            <p:nvPr/>
          </p:nvSpPr>
          <p:spPr>
            <a:xfrm>
              <a:off x="4002760" y="334027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193" y="876"/>
                  </a:lnTo>
                  <a:lnTo>
                    <a:pt x="22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7" name="object 6107"/>
            <p:cNvSpPr/>
            <p:nvPr/>
          </p:nvSpPr>
          <p:spPr>
            <a:xfrm>
              <a:off x="4002760" y="3338524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694" y="876"/>
                  </a:moveTo>
                  <a:lnTo>
                    <a:pt x="22682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618" y="1752"/>
                  </a:lnTo>
                  <a:lnTo>
                    <a:pt x="22694" y="876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8" name="object 6108"/>
            <p:cNvSpPr/>
            <p:nvPr/>
          </p:nvSpPr>
          <p:spPr>
            <a:xfrm>
              <a:off x="4002760" y="333763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93" y="876"/>
                  </a:lnTo>
                  <a:lnTo>
                    <a:pt x="22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9" name="object 6109"/>
            <p:cNvSpPr/>
            <p:nvPr/>
          </p:nvSpPr>
          <p:spPr>
            <a:xfrm>
              <a:off x="4002760" y="333675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86" y="876"/>
                  </a:lnTo>
                  <a:lnTo>
                    <a:pt x="226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0" name="object 6110"/>
            <p:cNvSpPr/>
            <p:nvPr/>
          </p:nvSpPr>
          <p:spPr>
            <a:xfrm>
              <a:off x="4002760" y="3334994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669" y="876"/>
                  </a:moveTo>
                  <a:lnTo>
                    <a:pt x="22656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669" y="1752"/>
                  </a:lnTo>
                  <a:lnTo>
                    <a:pt x="22669" y="876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1" name="object 6111"/>
            <p:cNvSpPr/>
            <p:nvPr/>
          </p:nvSpPr>
          <p:spPr>
            <a:xfrm>
              <a:off x="4002760" y="333411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64" y="876"/>
                  </a:lnTo>
                  <a:lnTo>
                    <a:pt x="226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2" name="object 6112"/>
            <p:cNvSpPr/>
            <p:nvPr/>
          </p:nvSpPr>
          <p:spPr>
            <a:xfrm>
              <a:off x="4002760" y="333322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56" y="876"/>
                  </a:lnTo>
                  <a:lnTo>
                    <a:pt x="226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3" name="object 6113"/>
            <p:cNvSpPr/>
            <p:nvPr/>
          </p:nvSpPr>
          <p:spPr>
            <a:xfrm>
              <a:off x="4002760" y="333235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49" y="876"/>
                  </a:lnTo>
                  <a:lnTo>
                    <a:pt x="226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4" name="object 6114"/>
            <p:cNvSpPr/>
            <p:nvPr/>
          </p:nvSpPr>
          <p:spPr>
            <a:xfrm>
              <a:off x="4002760" y="333146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41" y="876"/>
                  </a:lnTo>
                  <a:lnTo>
                    <a:pt x="22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5" name="object 6115"/>
            <p:cNvSpPr/>
            <p:nvPr/>
          </p:nvSpPr>
          <p:spPr>
            <a:xfrm>
              <a:off x="4002760" y="333058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34" y="876"/>
                  </a:lnTo>
                  <a:lnTo>
                    <a:pt x="22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6" name="object 6116"/>
            <p:cNvSpPr/>
            <p:nvPr/>
          </p:nvSpPr>
          <p:spPr>
            <a:xfrm>
              <a:off x="4002760" y="332971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26" y="876"/>
                  </a:lnTo>
                  <a:lnTo>
                    <a:pt x="226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7" name="object 6117"/>
            <p:cNvSpPr/>
            <p:nvPr/>
          </p:nvSpPr>
          <p:spPr>
            <a:xfrm>
              <a:off x="4002760" y="332882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18" y="876"/>
                  </a:lnTo>
                  <a:lnTo>
                    <a:pt x="22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8" name="object 6118"/>
            <p:cNvSpPr/>
            <p:nvPr/>
          </p:nvSpPr>
          <p:spPr>
            <a:xfrm>
              <a:off x="4002760" y="332794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11" y="876"/>
                  </a:lnTo>
                  <a:lnTo>
                    <a:pt x="226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9" name="object 6119"/>
            <p:cNvSpPr/>
            <p:nvPr/>
          </p:nvSpPr>
          <p:spPr>
            <a:xfrm>
              <a:off x="4002760" y="3326180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93" y="876"/>
                  </a:moveTo>
                  <a:lnTo>
                    <a:pt x="22580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593" y="1752"/>
                  </a:lnTo>
                  <a:lnTo>
                    <a:pt x="22593" y="876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0" name="object 6120"/>
            <p:cNvSpPr/>
            <p:nvPr/>
          </p:nvSpPr>
          <p:spPr>
            <a:xfrm>
              <a:off x="4002760" y="332530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589" y="876"/>
                  </a:lnTo>
                  <a:lnTo>
                    <a:pt x="225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1" name="object 6121"/>
            <p:cNvSpPr/>
            <p:nvPr/>
          </p:nvSpPr>
          <p:spPr>
            <a:xfrm>
              <a:off x="4002760" y="3323538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80" y="1752"/>
                  </a:moveTo>
                  <a:lnTo>
                    <a:pt x="22567" y="876"/>
                  </a:lnTo>
                  <a:lnTo>
                    <a:pt x="22555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580" y="175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2" name="object 6122"/>
            <p:cNvSpPr/>
            <p:nvPr/>
          </p:nvSpPr>
          <p:spPr>
            <a:xfrm>
              <a:off x="4002760" y="332265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566" y="876"/>
                  </a:lnTo>
                  <a:lnTo>
                    <a:pt x="225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3" name="object 6123"/>
            <p:cNvSpPr/>
            <p:nvPr/>
          </p:nvSpPr>
          <p:spPr>
            <a:xfrm>
              <a:off x="4002760" y="3320884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42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2542" y="876"/>
                  </a:lnTo>
                  <a:lnTo>
                    <a:pt x="22542" y="0"/>
                  </a:lnTo>
                  <a:close/>
                </a:path>
                <a:path w="22860" h="1904">
                  <a:moveTo>
                    <a:pt x="22555" y="1765"/>
                  </a:moveTo>
                  <a:lnTo>
                    <a:pt x="22542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2555" y="1765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4" name="object 6124"/>
            <p:cNvSpPr/>
            <p:nvPr/>
          </p:nvSpPr>
          <p:spPr>
            <a:xfrm>
              <a:off x="4002760" y="332000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543" y="876"/>
                  </a:lnTo>
                  <a:lnTo>
                    <a:pt x="225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5" name="object 6125"/>
            <p:cNvSpPr/>
            <p:nvPr/>
          </p:nvSpPr>
          <p:spPr>
            <a:xfrm>
              <a:off x="4002760" y="3318243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17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2517" y="876"/>
                  </a:lnTo>
                  <a:lnTo>
                    <a:pt x="22517" y="0"/>
                  </a:lnTo>
                  <a:close/>
                </a:path>
                <a:path w="22860" h="1904">
                  <a:moveTo>
                    <a:pt x="22529" y="1765"/>
                  </a:moveTo>
                  <a:lnTo>
                    <a:pt x="22517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2529" y="1765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6" name="object 6126"/>
            <p:cNvSpPr/>
            <p:nvPr/>
          </p:nvSpPr>
          <p:spPr>
            <a:xfrm>
              <a:off x="4002760" y="331736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521" y="876"/>
                  </a:lnTo>
                  <a:lnTo>
                    <a:pt x="225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7" name="object 6127"/>
            <p:cNvSpPr/>
            <p:nvPr/>
          </p:nvSpPr>
          <p:spPr>
            <a:xfrm>
              <a:off x="4002760" y="331647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513" y="876"/>
                  </a:lnTo>
                  <a:lnTo>
                    <a:pt x="225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8" name="object 6128"/>
            <p:cNvSpPr/>
            <p:nvPr/>
          </p:nvSpPr>
          <p:spPr>
            <a:xfrm>
              <a:off x="4002760" y="331560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506" y="876"/>
                  </a:lnTo>
                  <a:lnTo>
                    <a:pt x="224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9" name="object 6129"/>
            <p:cNvSpPr/>
            <p:nvPr/>
          </p:nvSpPr>
          <p:spPr>
            <a:xfrm>
              <a:off x="4002760" y="3314725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99" y="876"/>
                  </a:lnTo>
                  <a:lnTo>
                    <a:pt x="224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0" name="object 6130"/>
            <p:cNvSpPr/>
            <p:nvPr/>
          </p:nvSpPr>
          <p:spPr>
            <a:xfrm>
              <a:off x="4002760" y="331383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91" y="876"/>
                  </a:lnTo>
                  <a:lnTo>
                    <a:pt x="224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1" name="object 6131"/>
            <p:cNvSpPr/>
            <p:nvPr/>
          </p:nvSpPr>
          <p:spPr>
            <a:xfrm>
              <a:off x="4002760" y="331296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84" y="876"/>
                  </a:lnTo>
                  <a:lnTo>
                    <a:pt x="22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2" name="object 6132"/>
            <p:cNvSpPr/>
            <p:nvPr/>
          </p:nvSpPr>
          <p:spPr>
            <a:xfrm>
              <a:off x="4002760" y="331207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76" y="876"/>
                  </a:lnTo>
                  <a:lnTo>
                    <a:pt x="224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3" name="object 6133"/>
            <p:cNvSpPr/>
            <p:nvPr/>
          </p:nvSpPr>
          <p:spPr>
            <a:xfrm>
              <a:off x="4002760" y="331119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68" y="876"/>
                  </a:lnTo>
                  <a:lnTo>
                    <a:pt x="224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4" name="object 6134"/>
            <p:cNvSpPr/>
            <p:nvPr/>
          </p:nvSpPr>
          <p:spPr>
            <a:xfrm>
              <a:off x="4002760" y="3309429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453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453" y="1765"/>
                  </a:lnTo>
                  <a:lnTo>
                    <a:pt x="22453" y="889"/>
                  </a:lnTo>
                  <a:close/>
                </a:path>
                <a:path w="22860" h="1904">
                  <a:moveTo>
                    <a:pt x="22453" y="876"/>
                  </a:moveTo>
                  <a:lnTo>
                    <a:pt x="22440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453" y="876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5" name="object 6135"/>
            <p:cNvSpPr/>
            <p:nvPr/>
          </p:nvSpPr>
          <p:spPr>
            <a:xfrm>
              <a:off x="4002760" y="3307663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428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2428" y="876"/>
                  </a:lnTo>
                  <a:lnTo>
                    <a:pt x="22428" y="0"/>
                  </a:lnTo>
                  <a:close/>
                </a:path>
                <a:path w="22860" h="1904">
                  <a:moveTo>
                    <a:pt x="22440" y="1765"/>
                  </a:moveTo>
                  <a:lnTo>
                    <a:pt x="22428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2440" y="176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6" name="object 6136"/>
            <p:cNvSpPr/>
            <p:nvPr/>
          </p:nvSpPr>
          <p:spPr>
            <a:xfrm>
              <a:off x="4002760" y="330678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31" y="876"/>
                  </a:lnTo>
                  <a:lnTo>
                    <a:pt x="22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7" name="object 6137"/>
            <p:cNvSpPr/>
            <p:nvPr/>
          </p:nvSpPr>
          <p:spPr>
            <a:xfrm>
              <a:off x="4002760" y="330591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24" y="876"/>
                  </a:lnTo>
                  <a:lnTo>
                    <a:pt x="224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8" name="object 6138"/>
            <p:cNvSpPr/>
            <p:nvPr/>
          </p:nvSpPr>
          <p:spPr>
            <a:xfrm>
              <a:off x="4002760" y="330502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16" y="876"/>
                  </a:lnTo>
                  <a:lnTo>
                    <a:pt x="22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9" name="object 6139"/>
            <p:cNvSpPr/>
            <p:nvPr/>
          </p:nvSpPr>
          <p:spPr>
            <a:xfrm>
              <a:off x="4002760" y="330414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09" y="876"/>
                  </a:lnTo>
                  <a:lnTo>
                    <a:pt x="224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0" name="object 6140"/>
            <p:cNvSpPr/>
            <p:nvPr/>
          </p:nvSpPr>
          <p:spPr>
            <a:xfrm>
              <a:off x="4002760" y="330325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01" y="876"/>
                  </a:lnTo>
                  <a:lnTo>
                    <a:pt x="22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1" name="object 6141"/>
            <p:cNvSpPr/>
            <p:nvPr/>
          </p:nvSpPr>
          <p:spPr>
            <a:xfrm>
              <a:off x="4002760" y="330238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93" y="876"/>
                  </a:lnTo>
                  <a:lnTo>
                    <a:pt x="22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2" name="object 6142"/>
            <p:cNvSpPr/>
            <p:nvPr/>
          </p:nvSpPr>
          <p:spPr>
            <a:xfrm>
              <a:off x="4002760" y="3300615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377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377" y="1765"/>
                  </a:lnTo>
                  <a:lnTo>
                    <a:pt x="22377" y="889"/>
                  </a:lnTo>
                  <a:close/>
                </a:path>
                <a:path w="22860" h="1904">
                  <a:moveTo>
                    <a:pt x="22377" y="876"/>
                  </a:moveTo>
                  <a:lnTo>
                    <a:pt x="22364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377" y="876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3" name="object 6143"/>
            <p:cNvSpPr/>
            <p:nvPr/>
          </p:nvSpPr>
          <p:spPr>
            <a:xfrm>
              <a:off x="4002760" y="329973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71" y="876"/>
                  </a:lnTo>
                  <a:lnTo>
                    <a:pt x="223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4" name="object 6144"/>
            <p:cNvSpPr/>
            <p:nvPr/>
          </p:nvSpPr>
          <p:spPr>
            <a:xfrm>
              <a:off x="4002760" y="329885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63" y="876"/>
                  </a:lnTo>
                  <a:lnTo>
                    <a:pt x="223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5" name="object 6145"/>
            <p:cNvSpPr/>
            <p:nvPr/>
          </p:nvSpPr>
          <p:spPr>
            <a:xfrm>
              <a:off x="4002760" y="329797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56" y="876"/>
                  </a:lnTo>
                  <a:lnTo>
                    <a:pt x="223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6" name="object 6146"/>
            <p:cNvSpPr/>
            <p:nvPr/>
          </p:nvSpPr>
          <p:spPr>
            <a:xfrm>
              <a:off x="4002760" y="3297085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48" y="876"/>
                  </a:lnTo>
                  <a:lnTo>
                    <a:pt x="223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7" name="object 6147"/>
            <p:cNvSpPr/>
            <p:nvPr/>
          </p:nvSpPr>
          <p:spPr>
            <a:xfrm>
              <a:off x="4002760" y="3295332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339" y="1752"/>
                  </a:moveTo>
                  <a:lnTo>
                    <a:pt x="22326" y="876"/>
                  </a:lnTo>
                  <a:lnTo>
                    <a:pt x="22313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339" y="175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8" name="object 6148"/>
            <p:cNvSpPr/>
            <p:nvPr/>
          </p:nvSpPr>
          <p:spPr>
            <a:xfrm>
              <a:off x="4002760" y="329444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26" y="876"/>
                  </a:lnTo>
                  <a:lnTo>
                    <a:pt x="223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9" name="object 6149"/>
            <p:cNvSpPr/>
            <p:nvPr/>
          </p:nvSpPr>
          <p:spPr>
            <a:xfrm>
              <a:off x="4002760" y="329356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18" y="876"/>
                  </a:lnTo>
                  <a:lnTo>
                    <a:pt x="223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0" name="object 6150"/>
            <p:cNvSpPr/>
            <p:nvPr/>
          </p:nvSpPr>
          <p:spPr>
            <a:xfrm>
              <a:off x="4002760" y="329267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11" y="876"/>
                  </a:lnTo>
                  <a:lnTo>
                    <a:pt x="223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1" name="object 6151"/>
            <p:cNvSpPr/>
            <p:nvPr/>
          </p:nvSpPr>
          <p:spPr>
            <a:xfrm>
              <a:off x="4002760" y="329180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03" y="876"/>
                  </a:lnTo>
                  <a:lnTo>
                    <a:pt x="222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2" name="object 6152"/>
            <p:cNvSpPr/>
            <p:nvPr/>
          </p:nvSpPr>
          <p:spPr>
            <a:xfrm>
              <a:off x="4002760" y="3290036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288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288" y="1765"/>
                  </a:lnTo>
                  <a:lnTo>
                    <a:pt x="22288" y="889"/>
                  </a:lnTo>
                  <a:close/>
                </a:path>
                <a:path w="22860" h="1904">
                  <a:moveTo>
                    <a:pt x="22288" y="876"/>
                  </a:moveTo>
                  <a:lnTo>
                    <a:pt x="22275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288" y="876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3" name="object 6153"/>
            <p:cNvSpPr/>
            <p:nvPr/>
          </p:nvSpPr>
          <p:spPr>
            <a:xfrm>
              <a:off x="4002760" y="328916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281" y="876"/>
                  </a:lnTo>
                  <a:lnTo>
                    <a:pt x="222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4" name="object 6154"/>
            <p:cNvSpPr/>
            <p:nvPr/>
          </p:nvSpPr>
          <p:spPr>
            <a:xfrm>
              <a:off x="4002760" y="328827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273" y="876"/>
                  </a:lnTo>
                  <a:lnTo>
                    <a:pt x="22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5" name="object 6155"/>
            <p:cNvSpPr/>
            <p:nvPr/>
          </p:nvSpPr>
          <p:spPr>
            <a:xfrm>
              <a:off x="4002760" y="328739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266" y="876"/>
                  </a:lnTo>
                  <a:lnTo>
                    <a:pt x="222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6" name="object 6156"/>
            <p:cNvSpPr/>
            <p:nvPr/>
          </p:nvSpPr>
          <p:spPr>
            <a:xfrm>
              <a:off x="4002760" y="3285629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250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250" y="1765"/>
                  </a:lnTo>
                  <a:lnTo>
                    <a:pt x="22250" y="889"/>
                  </a:lnTo>
                  <a:close/>
                </a:path>
                <a:path w="22860" h="1904">
                  <a:moveTo>
                    <a:pt x="22250" y="876"/>
                  </a:moveTo>
                  <a:lnTo>
                    <a:pt x="22237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250" y="876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7" name="object 6157"/>
            <p:cNvSpPr/>
            <p:nvPr/>
          </p:nvSpPr>
          <p:spPr>
            <a:xfrm>
              <a:off x="4002760" y="328475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244" y="876"/>
                  </a:lnTo>
                  <a:lnTo>
                    <a:pt x="22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8" name="object 6158"/>
            <p:cNvSpPr/>
            <p:nvPr/>
          </p:nvSpPr>
          <p:spPr>
            <a:xfrm>
              <a:off x="4002760" y="328386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236" y="876"/>
                  </a:lnTo>
                  <a:lnTo>
                    <a:pt x="222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9" name="object 6159"/>
            <p:cNvSpPr/>
            <p:nvPr/>
          </p:nvSpPr>
          <p:spPr>
            <a:xfrm>
              <a:off x="4002760" y="328298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228" y="876"/>
                  </a:lnTo>
                  <a:lnTo>
                    <a:pt x="222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0" name="object 6160"/>
            <p:cNvSpPr/>
            <p:nvPr/>
          </p:nvSpPr>
          <p:spPr>
            <a:xfrm>
              <a:off x="4002760" y="3281222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212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212" y="1765"/>
                  </a:lnTo>
                  <a:lnTo>
                    <a:pt x="22212" y="889"/>
                  </a:lnTo>
                  <a:close/>
                </a:path>
                <a:path w="22225" h="1904">
                  <a:moveTo>
                    <a:pt x="22212" y="876"/>
                  </a:moveTo>
                  <a:lnTo>
                    <a:pt x="22199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212" y="87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1" name="object 6161"/>
            <p:cNvSpPr/>
            <p:nvPr/>
          </p:nvSpPr>
          <p:spPr>
            <a:xfrm>
              <a:off x="4002760" y="328034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206" y="876"/>
                  </a:lnTo>
                  <a:lnTo>
                    <a:pt x="221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2" name="object 6162"/>
            <p:cNvSpPr/>
            <p:nvPr/>
          </p:nvSpPr>
          <p:spPr>
            <a:xfrm>
              <a:off x="4002760" y="327945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198" y="876"/>
                  </a:lnTo>
                  <a:lnTo>
                    <a:pt x="221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3" name="object 6163"/>
            <p:cNvSpPr/>
            <p:nvPr/>
          </p:nvSpPr>
          <p:spPr>
            <a:xfrm>
              <a:off x="4002760" y="3277691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74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2174" y="876"/>
                  </a:lnTo>
                  <a:lnTo>
                    <a:pt x="22174" y="0"/>
                  </a:lnTo>
                  <a:close/>
                </a:path>
                <a:path w="22225" h="1904">
                  <a:moveTo>
                    <a:pt x="22186" y="1765"/>
                  </a:moveTo>
                  <a:lnTo>
                    <a:pt x="22174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2186" y="1765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4" name="object 6164"/>
            <p:cNvSpPr/>
            <p:nvPr/>
          </p:nvSpPr>
          <p:spPr>
            <a:xfrm>
              <a:off x="4002760" y="3275939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74" y="1752"/>
                  </a:moveTo>
                  <a:lnTo>
                    <a:pt x="22161" y="876"/>
                  </a:lnTo>
                  <a:lnTo>
                    <a:pt x="22161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174" y="175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5" name="object 6165"/>
            <p:cNvSpPr/>
            <p:nvPr/>
          </p:nvSpPr>
          <p:spPr>
            <a:xfrm>
              <a:off x="4002760" y="327417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48" y="876"/>
                  </a:moveTo>
                  <a:lnTo>
                    <a:pt x="22136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148" y="1752"/>
                  </a:lnTo>
                  <a:lnTo>
                    <a:pt x="22148" y="876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6" name="object 6166"/>
            <p:cNvSpPr/>
            <p:nvPr/>
          </p:nvSpPr>
          <p:spPr>
            <a:xfrm>
              <a:off x="4002760" y="3272408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36" y="876"/>
                  </a:moveTo>
                  <a:lnTo>
                    <a:pt x="22123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136" y="1752"/>
                  </a:lnTo>
                  <a:lnTo>
                    <a:pt x="22136" y="876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7" name="object 6167"/>
            <p:cNvSpPr/>
            <p:nvPr/>
          </p:nvSpPr>
          <p:spPr>
            <a:xfrm>
              <a:off x="4002760" y="3270643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23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123" y="1765"/>
                  </a:lnTo>
                  <a:lnTo>
                    <a:pt x="22123" y="889"/>
                  </a:lnTo>
                  <a:close/>
                </a:path>
                <a:path w="22225" h="1904">
                  <a:moveTo>
                    <a:pt x="22123" y="876"/>
                  </a:moveTo>
                  <a:lnTo>
                    <a:pt x="22110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123" y="876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8" name="object 6168"/>
            <p:cNvSpPr/>
            <p:nvPr/>
          </p:nvSpPr>
          <p:spPr>
            <a:xfrm>
              <a:off x="4002760" y="3268890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10" y="1752"/>
                  </a:moveTo>
                  <a:lnTo>
                    <a:pt x="22098" y="876"/>
                  </a:lnTo>
                  <a:lnTo>
                    <a:pt x="22098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110" y="175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9" name="object 6169"/>
            <p:cNvSpPr/>
            <p:nvPr/>
          </p:nvSpPr>
          <p:spPr>
            <a:xfrm>
              <a:off x="4002760" y="3267125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98" y="1752"/>
                  </a:moveTo>
                  <a:lnTo>
                    <a:pt x="22085" y="876"/>
                  </a:lnTo>
                  <a:lnTo>
                    <a:pt x="22085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098" y="175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0" name="object 6170"/>
            <p:cNvSpPr/>
            <p:nvPr/>
          </p:nvSpPr>
          <p:spPr>
            <a:xfrm>
              <a:off x="4002760" y="326623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86" y="876"/>
                  </a:lnTo>
                  <a:lnTo>
                    <a:pt x="220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1" name="object 6171"/>
            <p:cNvSpPr/>
            <p:nvPr/>
          </p:nvSpPr>
          <p:spPr>
            <a:xfrm>
              <a:off x="4002760" y="326536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78" y="876"/>
                  </a:lnTo>
                  <a:lnTo>
                    <a:pt x="22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2" name="object 6172"/>
            <p:cNvSpPr/>
            <p:nvPr/>
          </p:nvSpPr>
          <p:spPr>
            <a:xfrm>
              <a:off x="4002760" y="326359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59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059" y="1765"/>
                  </a:lnTo>
                  <a:lnTo>
                    <a:pt x="22059" y="889"/>
                  </a:lnTo>
                  <a:close/>
                </a:path>
                <a:path w="22225" h="1904">
                  <a:moveTo>
                    <a:pt x="22059" y="876"/>
                  </a:moveTo>
                  <a:lnTo>
                    <a:pt x="22047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059" y="87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3" name="object 6173"/>
            <p:cNvSpPr/>
            <p:nvPr/>
          </p:nvSpPr>
          <p:spPr>
            <a:xfrm>
              <a:off x="4002760" y="326271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56" y="876"/>
                  </a:lnTo>
                  <a:lnTo>
                    <a:pt x="220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4" name="object 6174"/>
            <p:cNvSpPr/>
            <p:nvPr/>
          </p:nvSpPr>
          <p:spPr>
            <a:xfrm>
              <a:off x="4002760" y="326182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48" y="876"/>
                  </a:lnTo>
                  <a:lnTo>
                    <a:pt x="22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5" name="object 6175"/>
            <p:cNvSpPr/>
            <p:nvPr/>
          </p:nvSpPr>
          <p:spPr>
            <a:xfrm>
              <a:off x="4002760" y="326095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41" y="876"/>
                  </a:lnTo>
                  <a:lnTo>
                    <a:pt x="220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6" name="object 6176"/>
            <p:cNvSpPr/>
            <p:nvPr/>
          </p:nvSpPr>
          <p:spPr>
            <a:xfrm>
              <a:off x="4002760" y="3259188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21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021" y="1765"/>
                  </a:lnTo>
                  <a:lnTo>
                    <a:pt x="22021" y="889"/>
                  </a:lnTo>
                  <a:close/>
                </a:path>
                <a:path w="22225" h="1904">
                  <a:moveTo>
                    <a:pt x="22021" y="876"/>
                  </a:moveTo>
                  <a:lnTo>
                    <a:pt x="22009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021" y="876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7" name="object 6177"/>
            <p:cNvSpPr/>
            <p:nvPr/>
          </p:nvSpPr>
          <p:spPr>
            <a:xfrm>
              <a:off x="4002760" y="325831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19" y="876"/>
                  </a:lnTo>
                  <a:lnTo>
                    <a:pt x="220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8" name="object 6178"/>
            <p:cNvSpPr/>
            <p:nvPr/>
          </p:nvSpPr>
          <p:spPr>
            <a:xfrm>
              <a:off x="4002760" y="325742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11" y="876"/>
                  </a:lnTo>
                  <a:lnTo>
                    <a:pt x="22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9" name="object 6179"/>
            <p:cNvSpPr/>
            <p:nvPr/>
          </p:nvSpPr>
          <p:spPr>
            <a:xfrm>
              <a:off x="4002760" y="325654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03" y="876"/>
                  </a:lnTo>
                  <a:lnTo>
                    <a:pt x="219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0" name="object 6180"/>
            <p:cNvSpPr/>
            <p:nvPr/>
          </p:nvSpPr>
          <p:spPr>
            <a:xfrm>
              <a:off x="4002760" y="3254781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996" y="1752"/>
                  </a:moveTo>
                  <a:lnTo>
                    <a:pt x="21983" y="876"/>
                  </a:lnTo>
                  <a:lnTo>
                    <a:pt x="21971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996" y="1752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1" name="object 6181"/>
            <p:cNvSpPr/>
            <p:nvPr/>
          </p:nvSpPr>
          <p:spPr>
            <a:xfrm>
              <a:off x="4002760" y="325390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981" y="876"/>
                  </a:lnTo>
                  <a:lnTo>
                    <a:pt x="219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2" name="object 6182"/>
            <p:cNvSpPr/>
            <p:nvPr/>
          </p:nvSpPr>
          <p:spPr>
            <a:xfrm>
              <a:off x="4002760" y="325301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973" y="876"/>
                  </a:lnTo>
                  <a:lnTo>
                    <a:pt x="219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3" name="object 6183"/>
            <p:cNvSpPr/>
            <p:nvPr/>
          </p:nvSpPr>
          <p:spPr>
            <a:xfrm>
              <a:off x="4002760" y="325213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966" y="876"/>
                  </a:lnTo>
                  <a:lnTo>
                    <a:pt x="219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4" name="object 6184"/>
            <p:cNvSpPr/>
            <p:nvPr/>
          </p:nvSpPr>
          <p:spPr>
            <a:xfrm>
              <a:off x="4002760" y="325125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958" y="876"/>
                  </a:lnTo>
                  <a:lnTo>
                    <a:pt x="219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5" name="object 6185"/>
            <p:cNvSpPr/>
            <p:nvPr/>
          </p:nvSpPr>
          <p:spPr>
            <a:xfrm>
              <a:off x="4002760" y="3249497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945" y="1752"/>
                  </a:moveTo>
                  <a:lnTo>
                    <a:pt x="21932" y="876"/>
                  </a:lnTo>
                  <a:lnTo>
                    <a:pt x="21932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945" y="175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6" name="object 6186"/>
            <p:cNvSpPr/>
            <p:nvPr/>
          </p:nvSpPr>
          <p:spPr>
            <a:xfrm>
              <a:off x="4002760" y="324860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936" y="876"/>
                  </a:lnTo>
                  <a:lnTo>
                    <a:pt x="21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7" name="object 6187"/>
            <p:cNvSpPr/>
            <p:nvPr/>
          </p:nvSpPr>
          <p:spPr>
            <a:xfrm>
              <a:off x="4002760" y="324773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928" y="876"/>
                  </a:lnTo>
                  <a:lnTo>
                    <a:pt x="219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8" name="object 6188"/>
            <p:cNvSpPr/>
            <p:nvPr/>
          </p:nvSpPr>
          <p:spPr>
            <a:xfrm>
              <a:off x="4002760" y="324684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921" y="876"/>
                  </a:lnTo>
                  <a:lnTo>
                    <a:pt x="219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9" name="object 6189"/>
            <p:cNvSpPr/>
            <p:nvPr/>
          </p:nvSpPr>
          <p:spPr>
            <a:xfrm>
              <a:off x="4002760" y="324596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913" y="876"/>
                  </a:lnTo>
                  <a:lnTo>
                    <a:pt x="219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0" name="object 6190"/>
            <p:cNvSpPr/>
            <p:nvPr/>
          </p:nvSpPr>
          <p:spPr>
            <a:xfrm>
              <a:off x="4002760" y="3244202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894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1894" y="1765"/>
                  </a:lnTo>
                  <a:lnTo>
                    <a:pt x="21894" y="889"/>
                  </a:lnTo>
                  <a:close/>
                </a:path>
                <a:path w="22225" h="1905">
                  <a:moveTo>
                    <a:pt x="21894" y="876"/>
                  </a:moveTo>
                  <a:lnTo>
                    <a:pt x="21882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1894" y="876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1" name="object 6191"/>
            <p:cNvSpPr/>
            <p:nvPr/>
          </p:nvSpPr>
          <p:spPr>
            <a:xfrm>
              <a:off x="4002760" y="324332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891" y="876"/>
                  </a:lnTo>
                  <a:lnTo>
                    <a:pt x="21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2" name="object 6192"/>
            <p:cNvSpPr/>
            <p:nvPr/>
          </p:nvSpPr>
          <p:spPr>
            <a:xfrm>
              <a:off x="4002760" y="324243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883" y="876"/>
                  </a:lnTo>
                  <a:lnTo>
                    <a:pt x="2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3" name="object 6193"/>
            <p:cNvSpPr/>
            <p:nvPr/>
          </p:nvSpPr>
          <p:spPr>
            <a:xfrm>
              <a:off x="4002760" y="324156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876" y="876"/>
                  </a:lnTo>
                  <a:lnTo>
                    <a:pt x="218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4" name="object 6194"/>
            <p:cNvSpPr/>
            <p:nvPr/>
          </p:nvSpPr>
          <p:spPr>
            <a:xfrm>
              <a:off x="4002760" y="324068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869" y="876"/>
                  </a:lnTo>
                  <a:lnTo>
                    <a:pt x="21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5" name="object 6195"/>
            <p:cNvSpPr/>
            <p:nvPr/>
          </p:nvSpPr>
          <p:spPr>
            <a:xfrm>
              <a:off x="4002760" y="323979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861" y="876"/>
                  </a:lnTo>
                  <a:lnTo>
                    <a:pt x="218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6" name="object 6196"/>
            <p:cNvSpPr/>
            <p:nvPr/>
          </p:nvSpPr>
          <p:spPr>
            <a:xfrm>
              <a:off x="4002760" y="323891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853" y="876"/>
                  </a:lnTo>
                  <a:lnTo>
                    <a:pt x="21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7" name="object 6197"/>
            <p:cNvSpPr/>
            <p:nvPr/>
          </p:nvSpPr>
          <p:spPr>
            <a:xfrm>
              <a:off x="4002760" y="3237153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844" y="1752"/>
                  </a:moveTo>
                  <a:lnTo>
                    <a:pt x="21831" y="876"/>
                  </a:lnTo>
                  <a:lnTo>
                    <a:pt x="21831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844" y="175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8" name="object 6198"/>
            <p:cNvSpPr/>
            <p:nvPr/>
          </p:nvSpPr>
          <p:spPr>
            <a:xfrm>
              <a:off x="4002760" y="3235388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831" y="1752"/>
                  </a:moveTo>
                  <a:lnTo>
                    <a:pt x="21818" y="876"/>
                  </a:lnTo>
                  <a:lnTo>
                    <a:pt x="21805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831" y="175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9" name="object 6199"/>
            <p:cNvSpPr/>
            <p:nvPr/>
          </p:nvSpPr>
          <p:spPr>
            <a:xfrm>
              <a:off x="4002760" y="323451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816" y="876"/>
                  </a:lnTo>
                  <a:lnTo>
                    <a:pt x="218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0" name="object 6200"/>
            <p:cNvSpPr/>
            <p:nvPr/>
          </p:nvSpPr>
          <p:spPr>
            <a:xfrm>
              <a:off x="4002760" y="323362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808" y="876"/>
                  </a:lnTo>
                  <a:lnTo>
                    <a:pt x="218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1" name="object 6201"/>
            <p:cNvSpPr/>
            <p:nvPr/>
          </p:nvSpPr>
          <p:spPr>
            <a:xfrm>
              <a:off x="4002760" y="323274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801" y="876"/>
                  </a:lnTo>
                  <a:lnTo>
                    <a:pt x="21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2" name="object 6202"/>
            <p:cNvSpPr/>
            <p:nvPr/>
          </p:nvSpPr>
          <p:spPr>
            <a:xfrm>
              <a:off x="4002760" y="323185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793" y="876"/>
                  </a:lnTo>
                  <a:lnTo>
                    <a:pt x="21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3" name="object 6203"/>
            <p:cNvSpPr/>
            <p:nvPr/>
          </p:nvSpPr>
          <p:spPr>
            <a:xfrm>
              <a:off x="4002760" y="323098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786" y="876"/>
                  </a:lnTo>
                  <a:lnTo>
                    <a:pt x="21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4" name="object 6204"/>
            <p:cNvSpPr/>
            <p:nvPr/>
          </p:nvSpPr>
          <p:spPr>
            <a:xfrm>
              <a:off x="4002760" y="323010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779" y="876"/>
                  </a:lnTo>
                  <a:lnTo>
                    <a:pt x="217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5" name="object 6205"/>
            <p:cNvSpPr/>
            <p:nvPr/>
          </p:nvSpPr>
          <p:spPr>
            <a:xfrm>
              <a:off x="4002760" y="322921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771" y="876"/>
                  </a:lnTo>
                  <a:lnTo>
                    <a:pt x="21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6" name="object 6206"/>
            <p:cNvSpPr/>
            <p:nvPr/>
          </p:nvSpPr>
          <p:spPr>
            <a:xfrm>
              <a:off x="4002760" y="322833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763" y="876"/>
                  </a:lnTo>
                  <a:lnTo>
                    <a:pt x="217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7" name="object 6207"/>
            <p:cNvSpPr/>
            <p:nvPr/>
          </p:nvSpPr>
          <p:spPr>
            <a:xfrm>
              <a:off x="4002760" y="322657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755" y="1752"/>
                  </a:moveTo>
                  <a:lnTo>
                    <a:pt x="21742" y="876"/>
                  </a:lnTo>
                  <a:lnTo>
                    <a:pt x="21729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755" y="175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8" name="object 6208"/>
            <p:cNvSpPr/>
            <p:nvPr/>
          </p:nvSpPr>
          <p:spPr>
            <a:xfrm>
              <a:off x="4002760" y="322569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741" y="876"/>
                  </a:lnTo>
                  <a:lnTo>
                    <a:pt x="217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9" name="object 6209"/>
            <p:cNvSpPr/>
            <p:nvPr/>
          </p:nvSpPr>
          <p:spPr>
            <a:xfrm>
              <a:off x="4002760" y="3223932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729" y="1752"/>
                  </a:moveTo>
                  <a:lnTo>
                    <a:pt x="21717" y="876"/>
                  </a:lnTo>
                  <a:lnTo>
                    <a:pt x="21717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729" y="175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0" name="object 6210"/>
            <p:cNvSpPr/>
            <p:nvPr/>
          </p:nvSpPr>
          <p:spPr>
            <a:xfrm>
              <a:off x="4002760" y="322304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718" y="876"/>
                  </a:lnTo>
                  <a:lnTo>
                    <a:pt x="21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1" name="object 6211"/>
            <p:cNvSpPr/>
            <p:nvPr/>
          </p:nvSpPr>
          <p:spPr>
            <a:xfrm>
              <a:off x="4002760" y="3221291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704" y="1752"/>
                  </a:moveTo>
                  <a:lnTo>
                    <a:pt x="21691" y="876"/>
                  </a:lnTo>
                  <a:lnTo>
                    <a:pt x="21691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704" y="175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2" name="object 6212"/>
            <p:cNvSpPr/>
            <p:nvPr/>
          </p:nvSpPr>
          <p:spPr>
            <a:xfrm>
              <a:off x="4002760" y="322040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696" y="876"/>
                  </a:lnTo>
                  <a:lnTo>
                    <a:pt x="216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3" name="object 6213"/>
            <p:cNvSpPr/>
            <p:nvPr/>
          </p:nvSpPr>
          <p:spPr>
            <a:xfrm>
              <a:off x="4002760" y="3218636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678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1678" y="1765"/>
                  </a:lnTo>
                  <a:lnTo>
                    <a:pt x="21678" y="889"/>
                  </a:lnTo>
                  <a:close/>
                </a:path>
                <a:path w="22225" h="1905">
                  <a:moveTo>
                    <a:pt x="21678" y="876"/>
                  </a:moveTo>
                  <a:lnTo>
                    <a:pt x="21666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1678" y="876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4" name="object 6214"/>
            <p:cNvSpPr/>
            <p:nvPr/>
          </p:nvSpPr>
          <p:spPr>
            <a:xfrm>
              <a:off x="4002760" y="321776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673" y="876"/>
                  </a:lnTo>
                  <a:lnTo>
                    <a:pt x="216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5" name="object 6215"/>
            <p:cNvSpPr/>
            <p:nvPr/>
          </p:nvSpPr>
          <p:spPr>
            <a:xfrm>
              <a:off x="4002760" y="321688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666" y="876"/>
                  </a:lnTo>
                  <a:lnTo>
                    <a:pt x="216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6" name="object 6216"/>
            <p:cNvSpPr/>
            <p:nvPr/>
          </p:nvSpPr>
          <p:spPr>
            <a:xfrm>
              <a:off x="4002760" y="321599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658" y="876"/>
                  </a:lnTo>
                  <a:lnTo>
                    <a:pt x="216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7" name="object 6217"/>
            <p:cNvSpPr/>
            <p:nvPr/>
          </p:nvSpPr>
          <p:spPr>
            <a:xfrm>
              <a:off x="4002760" y="321511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651" y="876"/>
                  </a:lnTo>
                  <a:lnTo>
                    <a:pt x="216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8" name="object 6218"/>
            <p:cNvSpPr/>
            <p:nvPr/>
          </p:nvSpPr>
          <p:spPr>
            <a:xfrm>
              <a:off x="4002760" y="321423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643" y="876"/>
                  </a:lnTo>
                  <a:lnTo>
                    <a:pt x="21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9" name="object 6219"/>
            <p:cNvSpPr/>
            <p:nvPr/>
          </p:nvSpPr>
          <p:spPr>
            <a:xfrm>
              <a:off x="4002760" y="321335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636" y="876"/>
                  </a:lnTo>
                  <a:lnTo>
                    <a:pt x="21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0" name="object 6220"/>
            <p:cNvSpPr/>
            <p:nvPr/>
          </p:nvSpPr>
          <p:spPr>
            <a:xfrm>
              <a:off x="4002760" y="321246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628" y="876"/>
                  </a:lnTo>
                  <a:lnTo>
                    <a:pt x="216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1" name="object 6221"/>
            <p:cNvSpPr/>
            <p:nvPr/>
          </p:nvSpPr>
          <p:spPr>
            <a:xfrm>
              <a:off x="4002760" y="321158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621" y="876"/>
                  </a:lnTo>
                  <a:lnTo>
                    <a:pt x="216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2" name="object 6222"/>
            <p:cNvSpPr/>
            <p:nvPr/>
          </p:nvSpPr>
          <p:spPr>
            <a:xfrm>
              <a:off x="4002760" y="3209823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5">
                  <a:moveTo>
                    <a:pt x="21602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1602" y="1765"/>
                  </a:lnTo>
                  <a:lnTo>
                    <a:pt x="21602" y="889"/>
                  </a:lnTo>
                  <a:close/>
                </a:path>
                <a:path w="22225" h="1905">
                  <a:moveTo>
                    <a:pt x="21602" y="876"/>
                  </a:moveTo>
                  <a:lnTo>
                    <a:pt x="21590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1602" y="876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3" name="object 6223"/>
            <p:cNvSpPr/>
            <p:nvPr/>
          </p:nvSpPr>
          <p:spPr>
            <a:xfrm>
              <a:off x="4002760" y="320894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0"/>
                  </a:moveTo>
                  <a:lnTo>
                    <a:pt x="0" y="876"/>
                  </a:lnTo>
                  <a:lnTo>
                    <a:pt x="21598" y="876"/>
                  </a:lnTo>
                  <a:lnTo>
                    <a:pt x="21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4" name="object 6224"/>
            <p:cNvSpPr/>
            <p:nvPr/>
          </p:nvSpPr>
          <p:spPr>
            <a:xfrm>
              <a:off x="4002760" y="320805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69">
                  <a:moveTo>
                    <a:pt x="0" y="0"/>
                  </a:moveTo>
                  <a:lnTo>
                    <a:pt x="0" y="876"/>
                  </a:lnTo>
                  <a:lnTo>
                    <a:pt x="21591" y="876"/>
                  </a:lnTo>
                  <a:lnTo>
                    <a:pt x="215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5" name="object 6225"/>
            <p:cNvSpPr/>
            <p:nvPr/>
          </p:nvSpPr>
          <p:spPr>
            <a:xfrm>
              <a:off x="4002760" y="3206305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89" h="1905">
                  <a:moveTo>
                    <a:pt x="21577" y="1752"/>
                  </a:moveTo>
                  <a:lnTo>
                    <a:pt x="21564" y="876"/>
                  </a:lnTo>
                  <a:lnTo>
                    <a:pt x="21564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577" y="1752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6" name="object 6226"/>
            <p:cNvSpPr/>
            <p:nvPr/>
          </p:nvSpPr>
          <p:spPr>
            <a:xfrm>
              <a:off x="4002760" y="3205416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69">
                  <a:moveTo>
                    <a:pt x="0" y="0"/>
                  </a:moveTo>
                  <a:lnTo>
                    <a:pt x="0" y="876"/>
                  </a:lnTo>
                  <a:lnTo>
                    <a:pt x="21389" y="876"/>
                  </a:lnTo>
                  <a:lnTo>
                    <a:pt x="213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7" name="object 6227"/>
            <p:cNvSpPr/>
            <p:nvPr/>
          </p:nvSpPr>
          <p:spPr>
            <a:xfrm>
              <a:off x="4002760" y="3204540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69">
                  <a:moveTo>
                    <a:pt x="0" y="0"/>
                  </a:moveTo>
                  <a:lnTo>
                    <a:pt x="0" y="876"/>
                  </a:lnTo>
                  <a:lnTo>
                    <a:pt x="21389" y="876"/>
                  </a:lnTo>
                  <a:lnTo>
                    <a:pt x="209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8" name="object 6228"/>
            <p:cNvSpPr/>
            <p:nvPr/>
          </p:nvSpPr>
          <p:spPr>
            <a:xfrm>
              <a:off x="4002760" y="3202774"/>
              <a:ext cx="20955" cy="1905"/>
            </a:xfrm>
            <a:custGeom>
              <a:avLst/>
              <a:gdLst/>
              <a:ahLst/>
              <a:cxnLst/>
              <a:rect l="l" t="t" r="r" b="b"/>
              <a:pathLst>
                <a:path w="20954" h="1905">
                  <a:moveTo>
                    <a:pt x="20955" y="1752"/>
                  </a:moveTo>
                  <a:lnTo>
                    <a:pt x="20548" y="876"/>
                  </a:lnTo>
                  <a:lnTo>
                    <a:pt x="20129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0955" y="1752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9" name="object 6229"/>
            <p:cNvSpPr/>
            <p:nvPr/>
          </p:nvSpPr>
          <p:spPr>
            <a:xfrm>
              <a:off x="4002760" y="3201898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69">
                  <a:moveTo>
                    <a:pt x="0" y="0"/>
                  </a:moveTo>
                  <a:lnTo>
                    <a:pt x="0" y="876"/>
                  </a:lnTo>
                  <a:lnTo>
                    <a:pt x="20132" y="876"/>
                  </a:lnTo>
                  <a:lnTo>
                    <a:pt x="197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0" name="object 6230"/>
            <p:cNvSpPr/>
            <p:nvPr/>
          </p:nvSpPr>
          <p:spPr>
            <a:xfrm>
              <a:off x="4002760" y="3201009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69">
                  <a:moveTo>
                    <a:pt x="0" y="0"/>
                  </a:moveTo>
                  <a:lnTo>
                    <a:pt x="0" y="876"/>
                  </a:lnTo>
                  <a:lnTo>
                    <a:pt x="19709" y="876"/>
                  </a:lnTo>
                  <a:lnTo>
                    <a:pt x="19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1" name="object 6231"/>
            <p:cNvSpPr/>
            <p:nvPr/>
          </p:nvSpPr>
          <p:spPr>
            <a:xfrm>
              <a:off x="4002760" y="3200133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69">
                  <a:moveTo>
                    <a:pt x="0" y="0"/>
                  </a:moveTo>
                  <a:lnTo>
                    <a:pt x="0" y="876"/>
                  </a:lnTo>
                  <a:lnTo>
                    <a:pt x="19292" y="876"/>
                  </a:lnTo>
                  <a:lnTo>
                    <a:pt x="188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2" name="object 6232"/>
            <p:cNvSpPr/>
            <p:nvPr/>
          </p:nvSpPr>
          <p:spPr>
            <a:xfrm>
              <a:off x="4002760" y="3199244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69">
                  <a:moveTo>
                    <a:pt x="0" y="0"/>
                  </a:moveTo>
                  <a:lnTo>
                    <a:pt x="0" y="876"/>
                  </a:lnTo>
                  <a:lnTo>
                    <a:pt x="18869" y="876"/>
                  </a:lnTo>
                  <a:lnTo>
                    <a:pt x="184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3" name="object 6233"/>
            <p:cNvSpPr/>
            <p:nvPr/>
          </p:nvSpPr>
          <p:spPr>
            <a:xfrm>
              <a:off x="4002760" y="3198367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69">
                  <a:moveTo>
                    <a:pt x="0" y="0"/>
                  </a:moveTo>
                  <a:lnTo>
                    <a:pt x="0" y="876"/>
                  </a:lnTo>
                  <a:lnTo>
                    <a:pt x="18452" y="876"/>
                  </a:lnTo>
                  <a:lnTo>
                    <a:pt x="180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4" name="object 6234"/>
            <p:cNvSpPr/>
            <p:nvPr/>
          </p:nvSpPr>
          <p:spPr>
            <a:xfrm>
              <a:off x="4002760" y="3197491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69">
                  <a:moveTo>
                    <a:pt x="0" y="0"/>
                  </a:moveTo>
                  <a:lnTo>
                    <a:pt x="0" y="876"/>
                  </a:lnTo>
                  <a:lnTo>
                    <a:pt x="18035" y="876"/>
                  </a:lnTo>
                  <a:lnTo>
                    <a:pt x="176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5" name="object 6235"/>
            <p:cNvSpPr/>
            <p:nvPr/>
          </p:nvSpPr>
          <p:spPr>
            <a:xfrm>
              <a:off x="4002760" y="319660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0" y="0"/>
                  </a:moveTo>
                  <a:lnTo>
                    <a:pt x="0" y="876"/>
                  </a:lnTo>
                  <a:lnTo>
                    <a:pt x="17613" y="876"/>
                  </a:lnTo>
                  <a:lnTo>
                    <a:pt x="171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6" name="object 6236"/>
            <p:cNvSpPr/>
            <p:nvPr/>
          </p:nvSpPr>
          <p:spPr>
            <a:xfrm>
              <a:off x="4002760" y="319572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0" y="0"/>
                  </a:moveTo>
                  <a:lnTo>
                    <a:pt x="0" y="876"/>
                  </a:lnTo>
                  <a:lnTo>
                    <a:pt x="17196" y="876"/>
                  </a:lnTo>
                  <a:lnTo>
                    <a:pt x="16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7" name="object 6237"/>
            <p:cNvSpPr/>
            <p:nvPr/>
          </p:nvSpPr>
          <p:spPr>
            <a:xfrm>
              <a:off x="4002760" y="319483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69">
                  <a:moveTo>
                    <a:pt x="0" y="0"/>
                  </a:moveTo>
                  <a:lnTo>
                    <a:pt x="0" y="876"/>
                  </a:lnTo>
                  <a:lnTo>
                    <a:pt x="16773" y="876"/>
                  </a:lnTo>
                  <a:lnTo>
                    <a:pt x="163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8" name="object 6238"/>
            <p:cNvSpPr/>
            <p:nvPr/>
          </p:nvSpPr>
          <p:spPr>
            <a:xfrm>
              <a:off x="4002760" y="3193961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69">
                  <a:moveTo>
                    <a:pt x="0" y="0"/>
                  </a:moveTo>
                  <a:lnTo>
                    <a:pt x="0" y="876"/>
                  </a:lnTo>
                  <a:lnTo>
                    <a:pt x="16356" y="876"/>
                  </a:lnTo>
                  <a:lnTo>
                    <a:pt x="159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9" name="object 6239"/>
            <p:cNvSpPr/>
            <p:nvPr/>
          </p:nvSpPr>
          <p:spPr>
            <a:xfrm>
              <a:off x="4002760" y="3193072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69">
                  <a:moveTo>
                    <a:pt x="0" y="0"/>
                  </a:moveTo>
                  <a:lnTo>
                    <a:pt x="0" y="876"/>
                  </a:lnTo>
                  <a:lnTo>
                    <a:pt x="15933" y="876"/>
                  </a:lnTo>
                  <a:lnTo>
                    <a:pt x="155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0" name="object 6240"/>
            <p:cNvSpPr/>
            <p:nvPr/>
          </p:nvSpPr>
          <p:spPr>
            <a:xfrm>
              <a:off x="4002760" y="3192195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69">
                  <a:moveTo>
                    <a:pt x="0" y="0"/>
                  </a:moveTo>
                  <a:lnTo>
                    <a:pt x="0" y="876"/>
                  </a:lnTo>
                  <a:lnTo>
                    <a:pt x="15516" y="876"/>
                  </a:lnTo>
                  <a:lnTo>
                    <a:pt x="150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1" name="object 6241"/>
            <p:cNvSpPr/>
            <p:nvPr/>
          </p:nvSpPr>
          <p:spPr>
            <a:xfrm>
              <a:off x="4002760" y="3191319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69">
                  <a:moveTo>
                    <a:pt x="0" y="0"/>
                  </a:moveTo>
                  <a:lnTo>
                    <a:pt x="0" y="876"/>
                  </a:lnTo>
                  <a:lnTo>
                    <a:pt x="15099" y="876"/>
                  </a:lnTo>
                  <a:lnTo>
                    <a:pt x="146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2" name="object 6242"/>
            <p:cNvSpPr/>
            <p:nvPr/>
          </p:nvSpPr>
          <p:spPr>
            <a:xfrm>
              <a:off x="4002760" y="3190430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69">
                  <a:moveTo>
                    <a:pt x="0" y="0"/>
                  </a:moveTo>
                  <a:lnTo>
                    <a:pt x="0" y="876"/>
                  </a:lnTo>
                  <a:lnTo>
                    <a:pt x="14676" y="876"/>
                  </a:lnTo>
                  <a:lnTo>
                    <a:pt x="142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3" name="object 6243"/>
            <p:cNvSpPr/>
            <p:nvPr/>
          </p:nvSpPr>
          <p:spPr>
            <a:xfrm>
              <a:off x="4002760" y="318955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0"/>
                  </a:moveTo>
                  <a:lnTo>
                    <a:pt x="0" y="876"/>
                  </a:lnTo>
                  <a:lnTo>
                    <a:pt x="14259" y="876"/>
                  </a:lnTo>
                  <a:lnTo>
                    <a:pt x="138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4" name="object 6244"/>
            <p:cNvSpPr/>
            <p:nvPr/>
          </p:nvSpPr>
          <p:spPr>
            <a:xfrm>
              <a:off x="4002760" y="3188665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69">
                  <a:moveTo>
                    <a:pt x="0" y="0"/>
                  </a:moveTo>
                  <a:lnTo>
                    <a:pt x="0" y="876"/>
                  </a:lnTo>
                  <a:lnTo>
                    <a:pt x="13836" y="876"/>
                  </a:lnTo>
                  <a:lnTo>
                    <a:pt x="134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5" name="object 6245"/>
            <p:cNvSpPr/>
            <p:nvPr/>
          </p:nvSpPr>
          <p:spPr>
            <a:xfrm>
              <a:off x="4002760" y="3187788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69">
                  <a:moveTo>
                    <a:pt x="0" y="0"/>
                  </a:moveTo>
                  <a:lnTo>
                    <a:pt x="0" y="876"/>
                  </a:lnTo>
                  <a:lnTo>
                    <a:pt x="13419" y="876"/>
                  </a:lnTo>
                  <a:lnTo>
                    <a:pt x="13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6" name="object 6246"/>
            <p:cNvSpPr/>
            <p:nvPr/>
          </p:nvSpPr>
          <p:spPr>
            <a:xfrm>
              <a:off x="4002760" y="3186912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69">
                  <a:moveTo>
                    <a:pt x="0" y="0"/>
                  </a:moveTo>
                  <a:lnTo>
                    <a:pt x="0" y="876"/>
                  </a:lnTo>
                  <a:lnTo>
                    <a:pt x="13002" y="876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7" name="object 6247"/>
            <p:cNvSpPr/>
            <p:nvPr/>
          </p:nvSpPr>
          <p:spPr>
            <a:xfrm>
              <a:off x="4002760" y="318514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73" y="1752"/>
                  </a:moveTo>
                  <a:lnTo>
                    <a:pt x="12153" y="876"/>
                  </a:lnTo>
                  <a:lnTo>
                    <a:pt x="11734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12573" y="175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8" name="object 6248"/>
            <p:cNvSpPr/>
            <p:nvPr/>
          </p:nvSpPr>
          <p:spPr>
            <a:xfrm>
              <a:off x="4002760" y="3184258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69">
                  <a:moveTo>
                    <a:pt x="0" y="0"/>
                  </a:moveTo>
                  <a:lnTo>
                    <a:pt x="0" y="876"/>
                  </a:lnTo>
                  <a:lnTo>
                    <a:pt x="11739" y="876"/>
                  </a:lnTo>
                  <a:lnTo>
                    <a:pt x="113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9" name="object 6249"/>
            <p:cNvSpPr/>
            <p:nvPr/>
          </p:nvSpPr>
          <p:spPr>
            <a:xfrm>
              <a:off x="4002760" y="3183381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0" y="0"/>
                  </a:moveTo>
                  <a:lnTo>
                    <a:pt x="0" y="876"/>
                  </a:lnTo>
                  <a:lnTo>
                    <a:pt x="11323" y="876"/>
                  </a:lnTo>
                  <a:lnTo>
                    <a:pt x="109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0" name="object 6250"/>
            <p:cNvSpPr/>
            <p:nvPr/>
          </p:nvSpPr>
          <p:spPr>
            <a:xfrm>
              <a:off x="4002760" y="3182505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0" y="0"/>
                  </a:moveTo>
                  <a:lnTo>
                    <a:pt x="0" y="876"/>
                  </a:lnTo>
                  <a:lnTo>
                    <a:pt x="10906" y="876"/>
                  </a:lnTo>
                  <a:lnTo>
                    <a:pt x="104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1" name="object 6251"/>
            <p:cNvSpPr/>
            <p:nvPr/>
          </p:nvSpPr>
          <p:spPr>
            <a:xfrm>
              <a:off x="4002760" y="31816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876"/>
                  </a:lnTo>
                  <a:lnTo>
                    <a:pt x="10483" y="876"/>
                  </a:lnTo>
                  <a:lnTo>
                    <a:pt x="10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2" name="object 6252"/>
            <p:cNvSpPr/>
            <p:nvPr/>
          </p:nvSpPr>
          <p:spPr>
            <a:xfrm>
              <a:off x="4002760" y="3180740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0"/>
                  </a:moveTo>
                  <a:lnTo>
                    <a:pt x="0" y="876"/>
                  </a:lnTo>
                  <a:lnTo>
                    <a:pt x="10066" y="876"/>
                  </a:lnTo>
                  <a:lnTo>
                    <a:pt x="96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3" name="object 6253"/>
            <p:cNvSpPr/>
            <p:nvPr/>
          </p:nvSpPr>
          <p:spPr>
            <a:xfrm>
              <a:off x="4002760" y="3179851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0"/>
                  </a:moveTo>
                  <a:lnTo>
                    <a:pt x="0" y="876"/>
                  </a:lnTo>
                  <a:lnTo>
                    <a:pt x="9643" y="876"/>
                  </a:lnTo>
                  <a:lnTo>
                    <a:pt x="9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4" name="object 6254"/>
            <p:cNvSpPr/>
            <p:nvPr/>
          </p:nvSpPr>
          <p:spPr>
            <a:xfrm>
              <a:off x="4002760" y="317897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0"/>
                  </a:moveTo>
                  <a:lnTo>
                    <a:pt x="0" y="876"/>
                  </a:lnTo>
                  <a:lnTo>
                    <a:pt x="9226" y="876"/>
                  </a:lnTo>
                  <a:lnTo>
                    <a:pt x="88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5" name="object 6255"/>
            <p:cNvSpPr/>
            <p:nvPr/>
          </p:nvSpPr>
          <p:spPr>
            <a:xfrm>
              <a:off x="4002760" y="317809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0"/>
                  </a:moveTo>
                  <a:lnTo>
                    <a:pt x="0" y="876"/>
                  </a:lnTo>
                  <a:lnTo>
                    <a:pt x="8809" y="876"/>
                  </a:lnTo>
                  <a:lnTo>
                    <a:pt x="83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6" name="object 6256"/>
            <p:cNvSpPr/>
            <p:nvPr/>
          </p:nvSpPr>
          <p:spPr>
            <a:xfrm>
              <a:off x="4002760" y="3177209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0"/>
                  </a:moveTo>
                  <a:lnTo>
                    <a:pt x="0" y="876"/>
                  </a:lnTo>
                  <a:lnTo>
                    <a:pt x="8386" y="876"/>
                  </a:lnTo>
                  <a:lnTo>
                    <a:pt x="79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7" name="object 6257"/>
            <p:cNvSpPr/>
            <p:nvPr/>
          </p:nvSpPr>
          <p:spPr>
            <a:xfrm>
              <a:off x="4002760" y="3176333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0"/>
                  </a:moveTo>
                  <a:lnTo>
                    <a:pt x="0" y="876"/>
                  </a:lnTo>
                  <a:lnTo>
                    <a:pt x="7969" y="876"/>
                  </a:lnTo>
                  <a:lnTo>
                    <a:pt x="75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8" name="object 6258"/>
            <p:cNvSpPr/>
            <p:nvPr/>
          </p:nvSpPr>
          <p:spPr>
            <a:xfrm>
              <a:off x="4002760" y="317544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0"/>
                  </a:moveTo>
                  <a:lnTo>
                    <a:pt x="0" y="876"/>
                  </a:lnTo>
                  <a:lnTo>
                    <a:pt x="7546" y="876"/>
                  </a:lnTo>
                  <a:lnTo>
                    <a:pt x="71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9" name="object 6259"/>
            <p:cNvSpPr/>
            <p:nvPr/>
          </p:nvSpPr>
          <p:spPr>
            <a:xfrm>
              <a:off x="4002760" y="317456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0"/>
                  </a:moveTo>
                  <a:lnTo>
                    <a:pt x="0" y="876"/>
                  </a:lnTo>
                  <a:lnTo>
                    <a:pt x="7129" y="876"/>
                  </a:lnTo>
                  <a:lnTo>
                    <a:pt x="67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0" name="object 6260"/>
            <p:cNvSpPr/>
            <p:nvPr/>
          </p:nvSpPr>
          <p:spPr>
            <a:xfrm>
              <a:off x="4002760" y="3173691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0"/>
                  </a:moveTo>
                  <a:lnTo>
                    <a:pt x="0" y="876"/>
                  </a:lnTo>
                  <a:lnTo>
                    <a:pt x="6712" y="876"/>
                  </a:lnTo>
                  <a:lnTo>
                    <a:pt x="6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1" name="object 6261"/>
            <p:cNvSpPr/>
            <p:nvPr/>
          </p:nvSpPr>
          <p:spPr>
            <a:xfrm>
              <a:off x="4002760" y="317280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876"/>
                  </a:lnTo>
                  <a:lnTo>
                    <a:pt x="6289" y="876"/>
                  </a:lnTo>
                  <a:lnTo>
                    <a:pt x="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2" name="object 6262"/>
            <p:cNvSpPr/>
            <p:nvPr/>
          </p:nvSpPr>
          <p:spPr>
            <a:xfrm>
              <a:off x="4002760" y="317192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876"/>
                  </a:lnTo>
                  <a:lnTo>
                    <a:pt x="5873" y="876"/>
                  </a:lnTo>
                  <a:lnTo>
                    <a:pt x="54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3" name="object 6263"/>
            <p:cNvSpPr/>
            <p:nvPr/>
          </p:nvSpPr>
          <p:spPr>
            <a:xfrm>
              <a:off x="4002760" y="3171037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0" y="0"/>
                  </a:moveTo>
                  <a:lnTo>
                    <a:pt x="0" y="876"/>
                  </a:lnTo>
                  <a:lnTo>
                    <a:pt x="5450" y="876"/>
                  </a:lnTo>
                  <a:lnTo>
                    <a:pt x="50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4" name="object 6264"/>
            <p:cNvSpPr/>
            <p:nvPr/>
          </p:nvSpPr>
          <p:spPr>
            <a:xfrm>
              <a:off x="4002760" y="317016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0"/>
                  </a:moveTo>
                  <a:lnTo>
                    <a:pt x="0" y="876"/>
                  </a:lnTo>
                  <a:lnTo>
                    <a:pt x="5033" y="876"/>
                  </a:lnTo>
                  <a:lnTo>
                    <a:pt x="46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5" name="object 6265"/>
            <p:cNvSpPr/>
            <p:nvPr/>
          </p:nvSpPr>
          <p:spPr>
            <a:xfrm>
              <a:off x="4002760" y="3169272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0"/>
                  </a:moveTo>
                  <a:lnTo>
                    <a:pt x="0" y="876"/>
                  </a:lnTo>
                  <a:lnTo>
                    <a:pt x="4610" y="876"/>
                  </a:lnTo>
                  <a:lnTo>
                    <a:pt x="41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6" name="object 6266"/>
            <p:cNvSpPr/>
            <p:nvPr/>
          </p:nvSpPr>
          <p:spPr>
            <a:xfrm>
              <a:off x="4002760" y="316839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0" y="876"/>
                  </a:lnTo>
                  <a:lnTo>
                    <a:pt x="4193" y="876"/>
                  </a:lnTo>
                  <a:lnTo>
                    <a:pt x="37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7" name="object 6267"/>
            <p:cNvSpPr/>
            <p:nvPr/>
          </p:nvSpPr>
          <p:spPr>
            <a:xfrm>
              <a:off x="4002760" y="316751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0"/>
                  </a:moveTo>
                  <a:lnTo>
                    <a:pt x="0" y="876"/>
                  </a:lnTo>
                  <a:lnTo>
                    <a:pt x="3776" y="876"/>
                  </a:lnTo>
                  <a:lnTo>
                    <a:pt x="33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8" name="object 6268"/>
            <p:cNvSpPr/>
            <p:nvPr/>
          </p:nvSpPr>
          <p:spPr>
            <a:xfrm>
              <a:off x="4002760" y="316663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0"/>
                  </a:moveTo>
                  <a:lnTo>
                    <a:pt x="0" y="876"/>
                  </a:lnTo>
                  <a:lnTo>
                    <a:pt x="3353" y="876"/>
                  </a:lnTo>
                  <a:lnTo>
                    <a:pt x="29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9" name="object 6269"/>
            <p:cNvSpPr/>
            <p:nvPr/>
          </p:nvSpPr>
          <p:spPr>
            <a:xfrm>
              <a:off x="4002760" y="316575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0" y="876"/>
                  </a:lnTo>
                  <a:lnTo>
                    <a:pt x="2936" y="876"/>
                  </a:lnTo>
                  <a:lnTo>
                    <a:pt x="25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0" name="object 6270"/>
            <p:cNvSpPr/>
            <p:nvPr/>
          </p:nvSpPr>
          <p:spPr>
            <a:xfrm>
              <a:off x="4002760" y="316486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0" y="876"/>
                  </a:lnTo>
                  <a:lnTo>
                    <a:pt x="2513" y="876"/>
                  </a:lnTo>
                  <a:lnTo>
                    <a:pt x="20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1" name="object 6271"/>
            <p:cNvSpPr/>
            <p:nvPr/>
          </p:nvSpPr>
          <p:spPr>
            <a:xfrm>
              <a:off x="4002760" y="316398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0" y="876"/>
                  </a:lnTo>
                  <a:lnTo>
                    <a:pt x="2096" y="876"/>
                  </a:lnTo>
                  <a:lnTo>
                    <a:pt x="16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2" name="object 6272"/>
            <p:cNvSpPr/>
            <p:nvPr/>
          </p:nvSpPr>
          <p:spPr>
            <a:xfrm>
              <a:off x="4002760" y="316311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0" y="876"/>
                  </a:lnTo>
                  <a:lnTo>
                    <a:pt x="1679" y="876"/>
                  </a:lnTo>
                  <a:lnTo>
                    <a:pt x="12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3" name="object 6273"/>
            <p:cNvSpPr/>
            <p:nvPr/>
          </p:nvSpPr>
          <p:spPr>
            <a:xfrm>
              <a:off x="4002760" y="316222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876"/>
                  </a:lnTo>
                  <a:lnTo>
                    <a:pt x="1256" y="876"/>
                  </a:lnTo>
                  <a:lnTo>
                    <a:pt x="8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4" name="object 6274"/>
            <p:cNvSpPr/>
            <p:nvPr/>
          </p:nvSpPr>
          <p:spPr>
            <a:xfrm>
              <a:off x="4002760" y="31613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876"/>
                  </a:lnTo>
                  <a:lnTo>
                    <a:pt x="839" y="876"/>
                  </a:lnTo>
                  <a:lnTo>
                    <a:pt x="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5" name="object 6275"/>
            <p:cNvSpPr/>
            <p:nvPr/>
          </p:nvSpPr>
          <p:spPr>
            <a:xfrm>
              <a:off x="4002760" y="3160458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0"/>
                  </a:moveTo>
                  <a:lnTo>
                    <a:pt x="0" y="876"/>
                  </a:lnTo>
                  <a:lnTo>
                    <a:pt x="416" y="8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6" name="object 6276"/>
            <p:cNvSpPr/>
            <p:nvPr/>
          </p:nvSpPr>
          <p:spPr>
            <a:xfrm>
              <a:off x="4002760" y="3160458"/>
              <a:ext cx="22860" cy="226060"/>
            </a:xfrm>
            <a:custGeom>
              <a:avLst/>
              <a:gdLst/>
              <a:ahLst/>
              <a:cxnLst/>
              <a:rect l="l" t="t" r="r" b="b"/>
              <a:pathLst>
                <a:path w="22860" h="226060">
                  <a:moveTo>
                    <a:pt x="22707" y="179654"/>
                  </a:moveTo>
                  <a:lnTo>
                    <a:pt x="0" y="225653"/>
                  </a:lnTo>
                  <a:lnTo>
                    <a:pt x="0" y="0"/>
                  </a:lnTo>
                  <a:lnTo>
                    <a:pt x="21564" y="45326"/>
                  </a:lnTo>
                  <a:lnTo>
                    <a:pt x="22707" y="17965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77" name="object 6277"/>
          <p:cNvGrpSpPr/>
          <p:nvPr/>
        </p:nvGrpSpPr>
        <p:grpSpPr>
          <a:xfrm>
            <a:off x="4062158" y="5438470"/>
            <a:ext cx="33655" cy="236854"/>
            <a:chOff x="4062158" y="5438470"/>
            <a:chExt cx="33655" cy="236854"/>
          </a:xfrm>
        </p:grpSpPr>
        <p:sp>
          <p:nvSpPr>
            <p:cNvPr id="6278" name="object 6278"/>
            <p:cNvSpPr/>
            <p:nvPr/>
          </p:nvSpPr>
          <p:spPr>
            <a:xfrm>
              <a:off x="4067556" y="566776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76"/>
                  </a:lnTo>
                  <a:lnTo>
                    <a:pt x="432" y="876"/>
                  </a:lnTo>
                  <a:lnTo>
                    <a:pt x="8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9" name="object 6279"/>
            <p:cNvSpPr/>
            <p:nvPr/>
          </p:nvSpPr>
          <p:spPr>
            <a:xfrm>
              <a:off x="4067556" y="566689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876"/>
                  </a:lnTo>
                  <a:lnTo>
                    <a:pt x="865" y="876"/>
                  </a:lnTo>
                  <a:lnTo>
                    <a:pt x="12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0" name="object 6280"/>
            <p:cNvSpPr/>
            <p:nvPr/>
          </p:nvSpPr>
          <p:spPr>
            <a:xfrm>
              <a:off x="4067556" y="566600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876"/>
                  </a:lnTo>
                  <a:lnTo>
                    <a:pt x="1304" y="876"/>
                  </a:lnTo>
                  <a:lnTo>
                    <a:pt x="17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1" name="object 6281"/>
            <p:cNvSpPr/>
            <p:nvPr/>
          </p:nvSpPr>
          <p:spPr>
            <a:xfrm>
              <a:off x="4067556" y="566512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876"/>
                  </a:lnTo>
                  <a:lnTo>
                    <a:pt x="1737" y="876"/>
                  </a:lnTo>
                  <a:lnTo>
                    <a:pt x="21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2" name="object 6282"/>
            <p:cNvSpPr/>
            <p:nvPr/>
          </p:nvSpPr>
          <p:spPr>
            <a:xfrm>
              <a:off x="4067556" y="566423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876"/>
                  </a:lnTo>
                  <a:lnTo>
                    <a:pt x="2176" y="876"/>
                  </a:lnTo>
                  <a:lnTo>
                    <a:pt x="26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3" name="object 6283"/>
            <p:cNvSpPr/>
            <p:nvPr/>
          </p:nvSpPr>
          <p:spPr>
            <a:xfrm>
              <a:off x="4067556" y="5663361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876"/>
                  </a:lnTo>
                  <a:lnTo>
                    <a:pt x="2608" y="876"/>
                  </a:lnTo>
                  <a:lnTo>
                    <a:pt x="3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4" name="object 6284"/>
            <p:cNvSpPr/>
            <p:nvPr/>
          </p:nvSpPr>
          <p:spPr>
            <a:xfrm>
              <a:off x="4067556" y="566248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876"/>
                  </a:lnTo>
                  <a:lnTo>
                    <a:pt x="3041" y="876"/>
                  </a:lnTo>
                  <a:lnTo>
                    <a:pt x="3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5" name="object 6285"/>
            <p:cNvSpPr/>
            <p:nvPr/>
          </p:nvSpPr>
          <p:spPr>
            <a:xfrm>
              <a:off x="4067556" y="5661596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876"/>
                  </a:lnTo>
                  <a:lnTo>
                    <a:pt x="3480" y="876"/>
                  </a:lnTo>
                  <a:lnTo>
                    <a:pt x="39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6" name="object 6286"/>
            <p:cNvSpPr/>
            <p:nvPr/>
          </p:nvSpPr>
          <p:spPr>
            <a:xfrm>
              <a:off x="4067556" y="566072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876"/>
                  </a:lnTo>
                  <a:lnTo>
                    <a:pt x="3913" y="876"/>
                  </a:lnTo>
                  <a:lnTo>
                    <a:pt x="43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7" name="object 6287"/>
            <p:cNvSpPr/>
            <p:nvPr/>
          </p:nvSpPr>
          <p:spPr>
            <a:xfrm>
              <a:off x="4067556" y="565983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76"/>
                  </a:lnTo>
                  <a:lnTo>
                    <a:pt x="4352" y="876"/>
                  </a:lnTo>
                  <a:lnTo>
                    <a:pt x="47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8" name="object 6288"/>
            <p:cNvSpPr/>
            <p:nvPr/>
          </p:nvSpPr>
          <p:spPr>
            <a:xfrm>
              <a:off x="4067556" y="565895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876"/>
                  </a:lnTo>
                  <a:lnTo>
                    <a:pt x="4784" y="876"/>
                  </a:lnTo>
                  <a:lnTo>
                    <a:pt x="52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9" name="object 6289"/>
            <p:cNvSpPr/>
            <p:nvPr/>
          </p:nvSpPr>
          <p:spPr>
            <a:xfrm>
              <a:off x="4067556" y="5658078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876"/>
                  </a:lnTo>
                  <a:lnTo>
                    <a:pt x="5217" y="876"/>
                  </a:lnTo>
                  <a:lnTo>
                    <a:pt x="56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0" name="object 6290"/>
            <p:cNvSpPr/>
            <p:nvPr/>
          </p:nvSpPr>
          <p:spPr>
            <a:xfrm>
              <a:off x="4067556" y="565718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876"/>
                  </a:lnTo>
                  <a:lnTo>
                    <a:pt x="5656" y="876"/>
                  </a:lnTo>
                  <a:lnTo>
                    <a:pt x="6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1" name="object 6291"/>
            <p:cNvSpPr/>
            <p:nvPr/>
          </p:nvSpPr>
          <p:spPr>
            <a:xfrm>
              <a:off x="4067556" y="5656313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876"/>
                  </a:lnTo>
                  <a:lnTo>
                    <a:pt x="6089" y="876"/>
                  </a:lnTo>
                  <a:lnTo>
                    <a:pt x="65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2" name="object 6292"/>
            <p:cNvSpPr/>
            <p:nvPr/>
          </p:nvSpPr>
          <p:spPr>
            <a:xfrm>
              <a:off x="4067556" y="5655424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876"/>
                  </a:lnTo>
                  <a:lnTo>
                    <a:pt x="6528" y="876"/>
                  </a:lnTo>
                  <a:lnTo>
                    <a:pt x="69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3" name="object 6293"/>
            <p:cNvSpPr/>
            <p:nvPr/>
          </p:nvSpPr>
          <p:spPr>
            <a:xfrm>
              <a:off x="4067556" y="565454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876"/>
                  </a:lnTo>
                  <a:lnTo>
                    <a:pt x="6960" y="876"/>
                  </a:lnTo>
                  <a:lnTo>
                    <a:pt x="7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4" name="object 6294"/>
            <p:cNvSpPr/>
            <p:nvPr/>
          </p:nvSpPr>
          <p:spPr>
            <a:xfrm>
              <a:off x="4067556" y="565367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876"/>
                  </a:lnTo>
                  <a:lnTo>
                    <a:pt x="7393" y="876"/>
                  </a:lnTo>
                  <a:lnTo>
                    <a:pt x="78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5" name="object 6295"/>
            <p:cNvSpPr/>
            <p:nvPr/>
          </p:nvSpPr>
          <p:spPr>
            <a:xfrm>
              <a:off x="4067556" y="5652782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876"/>
                  </a:lnTo>
                  <a:lnTo>
                    <a:pt x="7832" y="876"/>
                  </a:lnTo>
                  <a:lnTo>
                    <a:pt x="82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6" name="object 6296"/>
            <p:cNvSpPr/>
            <p:nvPr/>
          </p:nvSpPr>
          <p:spPr>
            <a:xfrm>
              <a:off x="4067556" y="565190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876"/>
                  </a:lnTo>
                  <a:lnTo>
                    <a:pt x="8265" y="876"/>
                  </a:lnTo>
                  <a:lnTo>
                    <a:pt x="86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7" name="object 6297"/>
            <p:cNvSpPr/>
            <p:nvPr/>
          </p:nvSpPr>
          <p:spPr>
            <a:xfrm>
              <a:off x="4067556" y="5651017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876"/>
                  </a:lnTo>
                  <a:lnTo>
                    <a:pt x="8704" y="876"/>
                  </a:lnTo>
                  <a:lnTo>
                    <a:pt x="91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8" name="object 6298"/>
            <p:cNvSpPr/>
            <p:nvPr/>
          </p:nvSpPr>
          <p:spPr>
            <a:xfrm>
              <a:off x="4067556" y="5650141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876"/>
                  </a:lnTo>
                  <a:lnTo>
                    <a:pt x="9136" y="876"/>
                  </a:lnTo>
                  <a:lnTo>
                    <a:pt x="95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9" name="object 6299"/>
            <p:cNvSpPr/>
            <p:nvPr/>
          </p:nvSpPr>
          <p:spPr>
            <a:xfrm>
              <a:off x="4067556" y="5649264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876"/>
                  </a:lnTo>
                  <a:lnTo>
                    <a:pt x="9569" y="876"/>
                  </a:lnTo>
                  <a:lnTo>
                    <a:pt x="10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0" name="object 6300"/>
            <p:cNvSpPr/>
            <p:nvPr/>
          </p:nvSpPr>
          <p:spPr>
            <a:xfrm>
              <a:off x="4067556" y="56483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876"/>
                  </a:lnTo>
                  <a:lnTo>
                    <a:pt x="10008" y="876"/>
                  </a:lnTo>
                  <a:lnTo>
                    <a:pt x="104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1" name="object 6301"/>
            <p:cNvSpPr/>
            <p:nvPr/>
          </p:nvSpPr>
          <p:spPr>
            <a:xfrm>
              <a:off x="4067556" y="5647499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876"/>
                  </a:lnTo>
                  <a:lnTo>
                    <a:pt x="10441" y="876"/>
                  </a:lnTo>
                  <a:lnTo>
                    <a:pt x="108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2" name="object 6302"/>
            <p:cNvSpPr/>
            <p:nvPr/>
          </p:nvSpPr>
          <p:spPr>
            <a:xfrm>
              <a:off x="4067556" y="5646610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876"/>
                  </a:lnTo>
                  <a:lnTo>
                    <a:pt x="10880" y="876"/>
                  </a:lnTo>
                  <a:lnTo>
                    <a:pt x="113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3" name="object 6303"/>
            <p:cNvSpPr/>
            <p:nvPr/>
          </p:nvSpPr>
          <p:spPr>
            <a:xfrm>
              <a:off x="4067556" y="5645734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0" y="876"/>
                  </a:lnTo>
                  <a:lnTo>
                    <a:pt x="11313" y="876"/>
                  </a:lnTo>
                  <a:lnTo>
                    <a:pt x="117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4" name="object 6304"/>
            <p:cNvSpPr/>
            <p:nvPr/>
          </p:nvSpPr>
          <p:spPr>
            <a:xfrm>
              <a:off x="4067556" y="56448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876"/>
                  </a:lnTo>
                  <a:lnTo>
                    <a:pt x="11745" y="876"/>
                  </a:lnTo>
                  <a:lnTo>
                    <a:pt x="121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5" name="object 6305"/>
            <p:cNvSpPr/>
            <p:nvPr/>
          </p:nvSpPr>
          <p:spPr>
            <a:xfrm>
              <a:off x="4067556" y="5643092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13042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12179" y="1752"/>
                  </a:lnTo>
                  <a:lnTo>
                    <a:pt x="12611" y="876"/>
                  </a:lnTo>
                  <a:lnTo>
                    <a:pt x="1304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6" name="object 6306"/>
            <p:cNvSpPr/>
            <p:nvPr/>
          </p:nvSpPr>
          <p:spPr>
            <a:xfrm>
              <a:off x="4067556" y="5642203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0" y="876"/>
                  </a:lnTo>
                  <a:lnTo>
                    <a:pt x="13056" y="876"/>
                  </a:lnTo>
                  <a:lnTo>
                    <a:pt x="134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7" name="object 6307"/>
            <p:cNvSpPr/>
            <p:nvPr/>
          </p:nvSpPr>
          <p:spPr>
            <a:xfrm>
              <a:off x="4067556" y="5641327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0" y="876"/>
                  </a:lnTo>
                  <a:lnTo>
                    <a:pt x="13489" y="876"/>
                  </a:lnTo>
                  <a:lnTo>
                    <a:pt x="139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8" name="object 6308"/>
            <p:cNvSpPr/>
            <p:nvPr/>
          </p:nvSpPr>
          <p:spPr>
            <a:xfrm>
              <a:off x="4067556" y="564045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876"/>
                  </a:lnTo>
                  <a:lnTo>
                    <a:pt x="13921" y="876"/>
                  </a:lnTo>
                  <a:lnTo>
                    <a:pt x="143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9" name="object 6309"/>
            <p:cNvSpPr/>
            <p:nvPr/>
          </p:nvSpPr>
          <p:spPr>
            <a:xfrm>
              <a:off x="4067556" y="5639562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0" y="876"/>
                  </a:lnTo>
                  <a:lnTo>
                    <a:pt x="14360" y="876"/>
                  </a:lnTo>
                  <a:lnTo>
                    <a:pt x="147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0" name="object 6310"/>
            <p:cNvSpPr/>
            <p:nvPr/>
          </p:nvSpPr>
          <p:spPr>
            <a:xfrm>
              <a:off x="4067556" y="5638685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0" y="876"/>
                  </a:lnTo>
                  <a:lnTo>
                    <a:pt x="14793" y="876"/>
                  </a:lnTo>
                  <a:lnTo>
                    <a:pt x="152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1" name="object 6311"/>
            <p:cNvSpPr/>
            <p:nvPr/>
          </p:nvSpPr>
          <p:spPr>
            <a:xfrm>
              <a:off x="4067556" y="5637796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0"/>
                  </a:moveTo>
                  <a:lnTo>
                    <a:pt x="0" y="876"/>
                  </a:lnTo>
                  <a:lnTo>
                    <a:pt x="15232" y="876"/>
                  </a:lnTo>
                  <a:lnTo>
                    <a:pt x="15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2" name="object 6312"/>
            <p:cNvSpPr/>
            <p:nvPr/>
          </p:nvSpPr>
          <p:spPr>
            <a:xfrm>
              <a:off x="4067556" y="5636920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0" y="876"/>
                  </a:lnTo>
                  <a:lnTo>
                    <a:pt x="15665" y="876"/>
                  </a:lnTo>
                  <a:lnTo>
                    <a:pt x="16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3" name="object 6313"/>
            <p:cNvSpPr/>
            <p:nvPr/>
          </p:nvSpPr>
          <p:spPr>
            <a:xfrm>
              <a:off x="4067556" y="563604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876"/>
                  </a:lnTo>
                  <a:lnTo>
                    <a:pt x="16097" y="876"/>
                  </a:lnTo>
                  <a:lnTo>
                    <a:pt x="165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4" name="object 6314"/>
            <p:cNvSpPr/>
            <p:nvPr/>
          </p:nvSpPr>
          <p:spPr>
            <a:xfrm>
              <a:off x="4067556" y="563515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876"/>
                  </a:lnTo>
                  <a:lnTo>
                    <a:pt x="16536" y="876"/>
                  </a:lnTo>
                  <a:lnTo>
                    <a:pt x="169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5" name="object 6315"/>
            <p:cNvSpPr/>
            <p:nvPr/>
          </p:nvSpPr>
          <p:spPr>
            <a:xfrm>
              <a:off x="4067556" y="563427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0"/>
                  </a:moveTo>
                  <a:lnTo>
                    <a:pt x="0" y="876"/>
                  </a:lnTo>
                  <a:lnTo>
                    <a:pt x="16969" y="876"/>
                  </a:lnTo>
                  <a:lnTo>
                    <a:pt x="174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6" name="object 6316"/>
            <p:cNvSpPr/>
            <p:nvPr/>
          </p:nvSpPr>
          <p:spPr>
            <a:xfrm>
              <a:off x="4067556" y="5633389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0" y="876"/>
                  </a:lnTo>
                  <a:lnTo>
                    <a:pt x="17408" y="876"/>
                  </a:lnTo>
                  <a:lnTo>
                    <a:pt x="178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7" name="object 6317"/>
            <p:cNvSpPr/>
            <p:nvPr/>
          </p:nvSpPr>
          <p:spPr>
            <a:xfrm>
              <a:off x="4067556" y="5632513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0" y="876"/>
                  </a:lnTo>
                  <a:lnTo>
                    <a:pt x="17841" y="876"/>
                  </a:lnTo>
                  <a:lnTo>
                    <a:pt x="18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8" name="object 6318"/>
            <p:cNvSpPr/>
            <p:nvPr/>
          </p:nvSpPr>
          <p:spPr>
            <a:xfrm>
              <a:off x="4067556" y="5631637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0"/>
                  </a:moveTo>
                  <a:lnTo>
                    <a:pt x="0" y="876"/>
                  </a:lnTo>
                  <a:lnTo>
                    <a:pt x="18273" y="876"/>
                  </a:lnTo>
                  <a:lnTo>
                    <a:pt x="187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9" name="object 6319"/>
            <p:cNvSpPr/>
            <p:nvPr/>
          </p:nvSpPr>
          <p:spPr>
            <a:xfrm>
              <a:off x="4067556" y="5630748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0" y="876"/>
                  </a:lnTo>
                  <a:lnTo>
                    <a:pt x="18712" y="876"/>
                  </a:lnTo>
                  <a:lnTo>
                    <a:pt x="191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0" name="object 6320"/>
            <p:cNvSpPr/>
            <p:nvPr/>
          </p:nvSpPr>
          <p:spPr>
            <a:xfrm>
              <a:off x="4067556" y="5629872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0" y="876"/>
                  </a:lnTo>
                  <a:lnTo>
                    <a:pt x="19145" y="876"/>
                  </a:lnTo>
                  <a:lnTo>
                    <a:pt x="195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1" name="object 6321"/>
            <p:cNvSpPr/>
            <p:nvPr/>
          </p:nvSpPr>
          <p:spPr>
            <a:xfrm>
              <a:off x="4067556" y="5628983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0" y="0"/>
                  </a:moveTo>
                  <a:lnTo>
                    <a:pt x="0" y="876"/>
                  </a:lnTo>
                  <a:lnTo>
                    <a:pt x="19584" y="876"/>
                  </a:lnTo>
                  <a:lnTo>
                    <a:pt x="200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2" name="object 6322"/>
            <p:cNvSpPr/>
            <p:nvPr/>
          </p:nvSpPr>
          <p:spPr>
            <a:xfrm>
              <a:off x="4067556" y="5628106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70">
                  <a:moveTo>
                    <a:pt x="0" y="0"/>
                  </a:moveTo>
                  <a:lnTo>
                    <a:pt x="0" y="876"/>
                  </a:lnTo>
                  <a:lnTo>
                    <a:pt x="20017" y="876"/>
                  </a:lnTo>
                  <a:lnTo>
                    <a:pt x="204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3" name="object 6323"/>
            <p:cNvSpPr/>
            <p:nvPr/>
          </p:nvSpPr>
          <p:spPr>
            <a:xfrm>
              <a:off x="4067556" y="5627230"/>
              <a:ext cx="20955" cy="1270"/>
            </a:xfrm>
            <a:custGeom>
              <a:avLst/>
              <a:gdLst/>
              <a:ahLst/>
              <a:cxnLst/>
              <a:rect l="l" t="t" r="r" b="b"/>
              <a:pathLst>
                <a:path w="20954" h="1270">
                  <a:moveTo>
                    <a:pt x="0" y="0"/>
                  </a:moveTo>
                  <a:lnTo>
                    <a:pt x="0" y="876"/>
                  </a:lnTo>
                  <a:lnTo>
                    <a:pt x="20450" y="876"/>
                  </a:lnTo>
                  <a:lnTo>
                    <a:pt x="208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4" name="object 6324"/>
            <p:cNvSpPr/>
            <p:nvPr/>
          </p:nvSpPr>
          <p:spPr>
            <a:xfrm>
              <a:off x="4067556" y="5625465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742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0878" y="1752"/>
                  </a:lnTo>
                  <a:lnTo>
                    <a:pt x="21310" y="876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5" name="object 6325"/>
            <p:cNvSpPr/>
            <p:nvPr/>
          </p:nvSpPr>
          <p:spPr>
            <a:xfrm>
              <a:off x="4067556" y="562457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760" y="876"/>
                  </a:lnTo>
                  <a:lnTo>
                    <a:pt x="221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6" name="object 6326"/>
            <p:cNvSpPr/>
            <p:nvPr/>
          </p:nvSpPr>
          <p:spPr>
            <a:xfrm>
              <a:off x="4067556" y="562369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193" y="876"/>
                  </a:lnTo>
                  <a:lnTo>
                    <a:pt x="22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7" name="object 6327"/>
            <p:cNvSpPr/>
            <p:nvPr/>
          </p:nvSpPr>
          <p:spPr>
            <a:xfrm>
              <a:off x="4067556" y="5621934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694" y="876"/>
                  </a:moveTo>
                  <a:lnTo>
                    <a:pt x="22682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631" y="1752"/>
                  </a:lnTo>
                  <a:lnTo>
                    <a:pt x="22694" y="876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8" name="object 6328"/>
            <p:cNvSpPr/>
            <p:nvPr/>
          </p:nvSpPr>
          <p:spPr>
            <a:xfrm>
              <a:off x="4067556" y="562105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93" y="876"/>
                  </a:lnTo>
                  <a:lnTo>
                    <a:pt x="22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9" name="object 6329"/>
            <p:cNvSpPr/>
            <p:nvPr/>
          </p:nvSpPr>
          <p:spPr>
            <a:xfrm>
              <a:off x="4067556" y="562016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86" y="876"/>
                  </a:lnTo>
                  <a:lnTo>
                    <a:pt x="22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0" name="object 6330"/>
            <p:cNvSpPr/>
            <p:nvPr/>
          </p:nvSpPr>
          <p:spPr>
            <a:xfrm>
              <a:off x="4067556" y="5618403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669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669" y="1765"/>
                  </a:lnTo>
                  <a:lnTo>
                    <a:pt x="22669" y="889"/>
                  </a:lnTo>
                  <a:close/>
                </a:path>
                <a:path w="22860" h="1904">
                  <a:moveTo>
                    <a:pt x="22669" y="876"/>
                  </a:moveTo>
                  <a:lnTo>
                    <a:pt x="22656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669" y="876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1" name="object 6331"/>
            <p:cNvSpPr/>
            <p:nvPr/>
          </p:nvSpPr>
          <p:spPr>
            <a:xfrm>
              <a:off x="4067556" y="561752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63" y="876"/>
                  </a:lnTo>
                  <a:lnTo>
                    <a:pt x="226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2" name="object 6332"/>
            <p:cNvSpPr/>
            <p:nvPr/>
          </p:nvSpPr>
          <p:spPr>
            <a:xfrm>
              <a:off x="4067556" y="561665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56" y="876"/>
                  </a:lnTo>
                  <a:lnTo>
                    <a:pt x="226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3" name="object 6333"/>
            <p:cNvSpPr/>
            <p:nvPr/>
          </p:nvSpPr>
          <p:spPr>
            <a:xfrm>
              <a:off x="4067556" y="561576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48" y="876"/>
                  </a:lnTo>
                  <a:lnTo>
                    <a:pt x="226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4" name="object 6334"/>
            <p:cNvSpPr/>
            <p:nvPr/>
          </p:nvSpPr>
          <p:spPr>
            <a:xfrm>
              <a:off x="4067556" y="561488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41" y="876"/>
                  </a:lnTo>
                  <a:lnTo>
                    <a:pt x="22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5" name="object 6335"/>
            <p:cNvSpPr/>
            <p:nvPr/>
          </p:nvSpPr>
          <p:spPr>
            <a:xfrm>
              <a:off x="4067556" y="561399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33" y="876"/>
                  </a:lnTo>
                  <a:lnTo>
                    <a:pt x="22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6" name="object 6336"/>
            <p:cNvSpPr/>
            <p:nvPr/>
          </p:nvSpPr>
          <p:spPr>
            <a:xfrm>
              <a:off x="4067556" y="561312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26" y="876"/>
                  </a:lnTo>
                  <a:lnTo>
                    <a:pt x="226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7" name="object 6337"/>
            <p:cNvSpPr/>
            <p:nvPr/>
          </p:nvSpPr>
          <p:spPr>
            <a:xfrm>
              <a:off x="4067556" y="561224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18" y="876"/>
                  </a:lnTo>
                  <a:lnTo>
                    <a:pt x="22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8" name="object 6338"/>
            <p:cNvSpPr/>
            <p:nvPr/>
          </p:nvSpPr>
          <p:spPr>
            <a:xfrm>
              <a:off x="4067556" y="5611355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611" y="876"/>
                  </a:lnTo>
                  <a:lnTo>
                    <a:pt x="226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9" name="object 6339"/>
            <p:cNvSpPr/>
            <p:nvPr/>
          </p:nvSpPr>
          <p:spPr>
            <a:xfrm>
              <a:off x="4067556" y="5609590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93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593" y="1765"/>
                  </a:lnTo>
                  <a:lnTo>
                    <a:pt x="22593" y="889"/>
                  </a:lnTo>
                  <a:close/>
                </a:path>
                <a:path w="22860" h="1904">
                  <a:moveTo>
                    <a:pt x="22593" y="876"/>
                  </a:moveTo>
                  <a:lnTo>
                    <a:pt x="22580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593" y="876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0" name="object 6340"/>
            <p:cNvSpPr/>
            <p:nvPr/>
          </p:nvSpPr>
          <p:spPr>
            <a:xfrm>
              <a:off x="4067556" y="560871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588" y="876"/>
                  </a:lnTo>
                  <a:lnTo>
                    <a:pt x="225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1" name="object 6341"/>
            <p:cNvSpPr/>
            <p:nvPr/>
          </p:nvSpPr>
          <p:spPr>
            <a:xfrm>
              <a:off x="4067556" y="5606948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67" y="876"/>
                  </a:moveTo>
                  <a:lnTo>
                    <a:pt x="22555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567" y="876"/>
                  </a:lnTo>
                  <a:close/>
                </a:path>
                <a:path w="22860" h="1904">
                  <a:moveTo>
                    <a:pt x="22580" y="1765"/>
                  </a:moveTo>
                  <a:lnTo>
                    <a:pt x="22567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2580" y="1765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2" name="object 6342"/>
            <p:cNvSpPr/>
            <p:nvPr/>
          </p:nvSpPr>
          <p:spPr>
            <a:xfrm>
              <a:off x="4067556" y="560607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566" y="876"/>
                  </a:lnTo>
                  <a:lnTo>
                    <a:pt x="225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3" name="object 6343"/>
            <p:cNvSpPr/>
            <p:nvPr/>
          </p:nvSpPr>
          <p:spPr>
            <a:xfrm>
              <a:off x="4067556" y="5604306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55" y="1752"/>
                  </a:moveTo>
                  <a:lnTo>
                    <a:pt x="22542" y="876"/>
                  </a:lnTo>
                  <a:lnTo>
                    <a:pt x="22542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555" y="175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4" name="object 6344"/>
            <p:cNvSpPr/>
            <p:nvPr/>
          </p:nvSpPr>
          <p:spPr>
            <a:xfrm>
              <a:off x="4067556" y="560343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544" y="876"/>
                  </a:lnTo>
                  <a:lnTo>
                    <a:pt x="225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5" name="object 6345"/>
            <p:cNvSpPr/>
            <p:nvPr/>
          </p:nvSpPr>
          <p:spPr>
            <a:xfrm>
              <a:off x="4067556" y="5601665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529" y="1752"/>
                  </a:moveTo>
                  <a:lnTo>
                    <a:pt x="22517" y="876"/>
                  </a:lnTo>
                  <a:lnTo>
                    <a:pt x="22517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529" y="175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6" name="object 6346"/>
            <p:cNvSpPr/>
            <p:nvPr/>
          </p:nvSpPr>
          <p:spPr>
            <a:xfrm>
              <a:off x="4067556" y="560077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521" y="876"/>
                  </a:lnTo>
                  <a:lnTo>
                    <a:pt x="225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7" name="object 6347"/>
            <p:cNvSpPr/>
            <p:nvPr/>
          </p:nvSpPr>
          <p:spPr>
            <a:xfrm>
              <a:off x="4067556" y="559990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513" y="876"/>
                  </a:lnTo>
                  <a:lnTo>
                    <a:pt x="225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8" name="object 6348"/>
            <p:cNvSpPr/>
            <p:nvPr/>
          </p:nvSpPr>
          <p:spPr>
            <a:xfrm>
              <a:off x="4067556" y="559902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506" y="876"/>
                  </a:lnTo>
                  <a:lnTo>
                    <a:pt x="224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9" name="object 6349"/>
            <p:cNvSpPr/>
            <p:nvPr/>
          </p:nvSpPr>
          <p:spPr>
            <a:xfrm>
              <a:off x="4067556" y="559813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98" y="876"/>
                  </a:lnTo>
                  <a:lnTo>
                    <a:pt x="224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0" name="object 6350"/>
            <p:cNvSpPr/>
            <p:nvPr/>
          </p:nvSpPr>
          <p:spPr>
            <a:xfrm>
              <a:off x="4067556" y="559725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91" y="876"/>
                  </a:lnTo>
                  <a:lnTo>
                    <a:pt x="224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1" name="object 6351"/>
            <p:cNvSpPr/>
            <p:nvPr/>
          </p:nvSpPr>
          <p:spPr>
            <a:xfrm>
              <a:off x="4067556" y="559636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83" y="876"/>
                  </a:lnTo>
                  <a:lnTo>
                    <a:pt x="22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2" name="object 6352"/>
            <p:cNvSpPr/>
            <p:nvPr/>
          </p:nvSpPr>
          <p:spPr>
            <a:xfrm>
              <a:off x="4067556" y="559549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76" y="876"/>
                  </a:lnTo>
                  <a:lnTo>
                    <a:pt x="22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3" name="object 6353"/>
            <p:cNvSpPr/>
            <p:nvPr/>
          </p:nvSpPr>
          <p:spPr>
            <a:xfrm>
              <a:off x="4067556" y="559461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69" y="876"/>
                  </a:lnTo>
                  <a:lnTo>
                    <a:pt x="224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4" name="object 6354"/>
            <p:cNvSpPr/>
            <p:nvPr/>
          </p:nvSpPr>
          <p:spPr>
            <a:xfrm>
              <a:off x="4067556" y="5592851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453" y="876"/>
                  </a:moveTo>
                  <a:lnTo>
                    <a:pt x="22440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453" y="1752"/>
                  </a:lnTo>
                  <a:lnTo>
                    <a:pt x="22453" y="876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5" name="object 6355"/>
            <p:cNvSpPr/>
            <p:nvPr/>
          </p:nvSpPr>
          <p:spPr>
            <a:xfrm>
              <a:off x="4067556" y="5591086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440" y="1752"/>
                  </a:moveTo>
                  <a:lnTo>
                    <a:pt x="22428" y="876"/>
                  </a:lnTo>
                  <a:lnTo>
                    <a:pt x="22428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440" y="175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6" name="object 6356"/>
            <p:cNvSpPr/>
            <p:nvPr/>
          </p:nvSpPr>
          <p:spPr>
            <a:xfrm>
              <a:off x="4067556" y="559020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31" y="876"/>
                  </a:lnTo>
                  <a:lnTo>
                    <a:pt x="22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7" name="object 6357"/>
            <p:cNvSpPr/>
            <p:nvPr/>
          </p:nvSpPr>
          <p:spPr>
            <a:xfrm>
              <a:off x="4067556" y="558932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23" y="876"/>
                  </a:lnTo>
                  <a:lnTo>
                    <a:pt x="224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8" name="object 6358"/>
            <p:cNvSpPr/>
            <p:nvPr/>
          </p:nvSpPr>
          <p:spPr>
            <a:xfrm>
              <a:off x="4067556" y="5588444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16" y="876"/>
                  </a:lnTo>
                  <a:lnTo>
                    <a:pt x="22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9" name="object 6359"/>
            <p:cNvSpPr/>
            <p:nvPr/>
          </p:nvSpPr>
          <p:spPr>
            <a:xfrm>
              <a:off x="4067556" y="5587555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08" y="876"/>
                  </a:lnTo>
                  <a:lnTo>
                    <a:pt x="224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0" name="object 6360"/>
            <p:cNvSpPr/>
            <p:nvPr/>
          </p:nvSpPr>
          <p:spPr>
            <a:xfrm>
              <a:off x="4067556" y="558667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401" y="876"/>
                  </a:lnTo>
                  <a:lnTo>
                    <a:pt x="223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1" name="object 6361"/>
            <p:cNvSpPr/>
            <p:nvPr/>
          </p:nvSpPr>
          <p:spPr>
            <a:xfrm>
              <a:off x="4067556" y="558579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93" y="876"/>
                  </a:lnTo>
                  <a:lnTo>
                    <a:pt x="22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2" name="object 6362"/>
            <p:cNvSpPr/>
            <p:nvPr/>
          </p:nvSpPr>
          <p:spPr>
            <a:xfrm>
              <a:off x="4067556" y="5584037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377" y="876"/>
                  </a:moveTo>
                  <a:lnTo>
                    <a:pt x="22364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377" y="1752"/>
                  </a:lnTo>
                  <a:lnTo>
                    <a:pt x="22377" y="876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3" name="object 6363"/>
            <p:cNvSpPr/>
            <p:nvPr/>
          </p:nvSpPr>
          <p:spPr>
            <a:xfrm>
              <a:off x="4067556" y="5583148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71" y="876"/>
                  </a:lnTo>
                  <a:lnTo>
                    <a:pt x="223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4" name="object 6364"/>
            <p:cNvSpPr/>
            <p:nvPr/>
          </p:nvSpPr>
          <p:spPr>
            <a:xfrm>
              <a:off x="4067556" y="558227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63" y="876"/>
                  </a:lnTo>
                  <a:lnTo>
                    <a:pt x="223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5" name="object 6365"/>
            <p:cNvSpPr/>
            <p:nvPr/>
          </p:nvSpPr>
          <p:spPr>
            <a:xfrm>
              <a:off x="4067556" y="558138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56" y="876"/>
                  </a:lnTo>
                  <a:lnTo>
                    <a:pt x="223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6" name="object 6366"/>
            <p:cNvSpPr/>
            <p:nvPr/>
          </p:nvSpPr>
          <p:spPr>
            <a:xfrm>
              <a:off x="4067556" y="558050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48" y="876"/>
                  </a:lnTo>
                  <a:lnTo>
                    <a:pt x="223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7" name="object 6367"/>
            <p:cNvSpPr/>
            <p:nvPr/>
          </p:nvSpPr>
          <p:spPr>
            <a:xfrm>
              <a:off x="4067556" y="5578741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326" y="876"/>
                  </a:moveTo>
                  <a:lnTo>
                    <a:pt x="22313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326" y="876"/>
                  </a:lnTo>
                  <a:close/>
                </a:path>
                <a:path w="22860" h="1904">
                  <a:moveTo>
                    <a:pt x="22339" y="1765"/>
                  </a:moveTo>
                  <a:lnTo>
                    <a:pt x="22326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2339" y="1765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8" name="object 6368"/>
            <p:cNvSpPr/>
            <p:nvPr/>
          </p:nvSpPr>
          <p:spPr>
            <a:xfrm>
              <a:off x="4067556" y="5577865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26" y="876"/>
                  </a:lnTo>
                  <a:lnTo>
                    <a:pt x="223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9" name="object 6369"/>
            <p:cNvSpPr/>
            <p:nvPr/>
          </p:nvSpPr>
          <p:spPr>
            <a:xfrm>
              <a:off x="4067556" y="557697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18" y="876"/>
                  </a:lnTo>
                  <a:lnTo>
                    <a:pt x="223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0" name="object 6370"/>
            <p:cNvSpPr/>
            <p:nvPr/>
          </p:nvSpPr>
          <p:spPr>
            <a:xfrm>
              <a:off x="4067556" y="557610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11" y="876"/>
                  </a:lnTo>
                  <a:lnTo>
                    <a:pt x="223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1" name="object 6371"/>
            <p:cNvSpPr/>
            <p:nvPr/>
          </p:nvSpPr>
          <p:spPr>
            <a:xfrm>
              <a:off x="4067556" y="557522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304" y="876"/>
                  </a:lnTo>
                  <a:lnTo>
                    <a:pt x="222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2" name="object 6372"/>
            <p:cNvSpPr/>
            <p:nvPr/>
          </p:nvSpPr>
          <p:spPr>
            <a:xfrm>
              <a:off x="4067556" y="5573458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288" y="876"/>
                  </a:moveTo>
                  <a:lnTo>
                    <a:pt x="22275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288" y="1752"/>
                  </a:lnTo>
                  <a:lnTo>
                    <a:pt x="22288" y="876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3" name="object 6373"/>
            <p:cNvSpPr/>
            <p:nvPr/>
          </p:nvSpPr>
          <p:spPr>
            <a:xfrm>
              <a:off x="4067556" y="557256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281" y="876"/>
                  </a:lnTo>
                  <a:lnTo>
                    <a:pt x="22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4" name="object 6374"/>
            <p:cNvSpPr/>
            <p:nvPr/>
          </p:nvSpPr>
          <p:spPr>
            <a:xfrm>
              <a:off x="4067556" y="557169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273" y="876"/>
                  </a:lnTo>
                  <a:lnTo>
                    <a:pt x="22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5" name="object 6375"/>
            <p:cNvSpPr/>
            <p:nvPr/>
          </p:nvSpPr>
          <p:spPr>
            <a:xfrm>
              <a:off x="4067556" y="5570817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266" y="876"/>
                  </a:lnTo>
                  <a:lnTo>
                    <a:pt x="222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6" name="object 6376"/>
            <p:cNvSpPr/>
            <p:nvPr/>
          </p:nvSpPr>
          <p:spPr>
            <a:xfrm>
              <a:off x="4067556" y="5569051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22250" y="876"/>
                  </a:moveTo>
                  <a:lnTo>
                    <a:pt x="22237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250" y="1752"/>
                  </a:lnTo>
                  <a:lnTo>
                    <a:pt x="22250" y="876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7" name="object 6377"/>
            <p:cNvSpPr/>
            <p:nvPr/>
          </p:nvSpPr>
          <p:spPr>
            <a:xfrm>
              <a:off x="4067556" y="5568162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243" y="876"/>
                  </a:lnTo>
                  <a:lnTo>
                    <a:pt x="22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8" name="object 6378"/>
            <p:cNvSpPr/>
            <p:nvPr/>
          </p:nvSpPr>
          <p:spPr>
            <a:xfrm>
              <a:off x="4067556" y="556728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0" y="876"/>
                  </a:lnTo>
                  <a:lnTo>
                    <a:pt x="22236" y="876"/>
                  </a:lnTo>
                  <a:lnTo>
                    <a:pt x="222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9" name="object 6379"/>
            <p:cNvSpPr/>
            <p:nvPr/>
          </p:nvSpPr>
          <p:spPr>
            <a:xfrm>
              <a:off x="4067556" y="556641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229" y="876"/>
                  </a:lnTo>
                  <a:lnTo>
                    <a:pt x="222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0" name="object 6380"/>
            <p:cNvSpPr/>
            <p:nvPr/>
          </p:nvSpPr>
          <p:spPr>
            <a:xfrm>
              <a:off x="4067556" y="556464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212" y="876"/>
                  </a:moveTo>
                  <a:lnTo>
                    <a:pt x="22199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212" y="1752"/>
                  </a:lnTo>
                  <a:lnTo>
                    <a:pt x="22212" y="87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1" name="object 6381"/>
            <p:cNvSpPr/>
            <p:nvPr/>
          </p:nvSpPr>
          <p:spPr>
            <a:xfrm>
              <a:off x="4067556" y="556375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206" y="876"/>
                  </a:lnTo>
                  <a:lnTo>
                    <a:pt x="221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2" name="object 6382"/>
            <p:cNvSpPr/>
            <p:nvPr/>
          </p:nvSpPr>
          <p:spPr>
            <a:xfrm>
              <a:off x="4067556" y="556287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198" y="876"/>
                  </a:lnTo>
                  <a:lnTo>
                    <a:pt x="221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3" name="object 6383"/>
            <p:cNvSpPr/>
            <p:nvPr/>
          </p:nvSpPr>
          <p:spPr>
            <a:xfrm>
              <a:off x="4067556" y="556111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74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2174" y="876"/>
                  </a:lnTo>
                  <a:lnTo>
                    <a:pt x="22174" y="0"/>
                  </a:lnTo>
                  <a:close/>
                </a:path>
                <a:path w="22225" h="1904">
                  <a:moveTo>
                    <a:pt x="22186" y="1765"/>
                  </a:moveTo>
                  <a:lnTo>
                    <a:pt x="22174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2186" y="1765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4" name="object 6384"/>
            <p:cNvSpPr/>
            <p:nvPr/>
          </p:nvSpPr>
          <p:spPr>
            <a:xfrm>
              <a:off x="4067556" y="5559348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61" y="876"/>
                  </a:moveTo>
                  <a:lnTo>
                    <a:pt x="22148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161" y="876"/>
                  </a:lnTo>
                  <a:close/>
                </a:path>
                <a:path w="22225" h="1904">
                  <a:moveTo>
                    <a:pt x="22174" y="1765"/>
                  </a:moveTo>
                  <a:lnTo>
                    <a:pt x="22161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2174" y="1765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5" name="object 6385"/>
            <p:cNvSpPr/>
            <p:nvPr/>
          </p:nvSpPr>
          <p:spPr>
            <a:xfrm>
              <a:off x="4067556" y="5557596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48" y="876"/>
                  </a:moveTo>
                  <a:lnTo>
                    <a:pt x="22136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148" y="1752"/>
                  </a:lnTo>
                  <a:lnTo>
                    <a:pt x="22148" y="876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6" name="object 6386"/>
            <p:cNvSpPr/>
            <p:nvPr/>
          </p:nvSpPr>
          <p:spPr>
            <a:xfrm>
              <a:off x="4067556" y="5555818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36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136" y="1765"/>
                  </a:lnTo>
                  <a:lnTo>
                    <a:pt x="22136" y="889"/>
                  </a:lnTo>
                  <a:close/>
                </a:path>
                <a:path w="22225" h="1904">
                  <a:moveTo>
                    <a:pt x="22136" y="876"/>
                  </a:moveTo>
                  <a:lnTo>
                    <a:pt x="22123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136" y="876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7" name="object 6387"/>
            <p:cNvSpPr/>
            <p:nvPr/>
          </p:nvSpPr>
          <p:spPr>
            <a:xfrm>
              <a:off x="4067556" y="5554065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23" y="876"/>
                  </a:moveTo>
                  <a:lnTo>
                    <a:pt x="22110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123" y="1752"/>
                  </a:lnTo>
                  <a:lnTo>
                    <a:pt x="22123" y="876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8" name="object 6388"/>
            <p:cNvSpPr/>
            <p:nvPr/>
          </p:nvSpPr>
          <p:spPr>
            <a:xfrm>
              <a:off x="4067556" y="5552300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110" y="1752"/>
                  </a:moveTo>
                  <a:lnTo>
                    <a:pt x="22098" y="876"/>
                  </a:lnTo>
                  <a:lnTo>
                    <a:pt x="22098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110" y="175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9" name="object 6389"/>
            <p:cNvSpPr/>
            <p:nvPr/>
          </p:nvSpPr>
          <p:spPr>
            <a:xfrm>
              <a:off x="4067556" y="5550535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98" y="1752"/>
                  </a:moveTo>
                  <a:lnTo>
                    <a:pt x="22085" y="876"/>
                  </a:lnTo>
                  <a:lnTo>
                    <a:pt x="22085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2098" y="175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0" name="object 6390"/>
            <p:cNvSpPr/>
            <p:nvPr/>
          </p:nvSpPr>
          <p:spPr>
            <a:xfrm>
              <a:off x="4067556" y="554965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86" y="876"/>
                  </a:lnTo>
                  <a:lnTo>
                    <a:pt x="220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1" name="object 6391"/>
            <p:cNvSpPr/>
            <p:nvPr/>
          </p:nvSpPr>
          <p:spPr>
            <a:xfrm>
              <a:off x="4067556" y="554876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78" y="876"/>
                  </a:lnTo>
                  <a:lnTo>
                    <a:pt x="22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2" name="object 6392"/>
            <p:cNvSpPr/>
            <p:nvPr/>
          </p:nvSpPr>
          <p:spPr>
            <a:xfrm>
              <a:off x="4067556" y="5547004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59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059" y="1765"/>
                  </a:lnTo>
                  <a:lnTo>
                    <a:pt x="22059" y="889"/>
                  </a:lnTo>
                  <a:close/>
                </a:path>
                <a:path w="22225" h="1904">
                  <a:moveTo>
                    <a:pt x="22059" y="876"/>
                  </a:moveTo>
                  <a:lnTo>
                    <a:pt x="22047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059" y="87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3" name="object 6393"/>
            <p:cNvSpPr/>
            <p:nvPr/>
          </p:nvSpPr>
          <p:spPr>
            <a:xfrm>
              <a:off x="4067556" y="554612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56" y="876"/>
                  </a:lnTo>
                  <a:lnTo>
                    <a:pt x="220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4" name="object 6394"/>
            <p:cNvSpPr/>
            <p:nvPr/>
          </p:nvSpPr>
          <p:spPr>
            <a:xfrm>
              <a:off x="4067556" y="554525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49" y="876"/>
                  </a:lnTo>
                  <a:lnTo>
                    <a:pt x="22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5" name="object 6395"/>
            <p:cNvSpPr/>
            <p:nvPr/>
          </p:nvSpPr>
          <p:spPr>
            <a:xfrm>
              <a:off x="4067556" y="554436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41" y="876"/>
                  </a:lnTo>
                  <a:lnTo>
                    <a:pt x="220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6" name="object 6396"/>
            <p:cNvSpPr/>
            <p:nvPr/>
          </p:nvSpPr>
          <p:spPr>
            <a:xfrm>
              <a:off x="4067556" y="5542597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2021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2021" y="1765"/>
                  </a:lnTo>
                  <a:lnTo>
                    <a:pt x="22021" y="889"/>
                  </a:lnTo>
                  <a:close/>
                </a:path>
                <a:path w="22225" h="1904">
                  <a:moveTo>
                    <a:pt x="22021" y="876"/>
                  </a:moveTo>
                  <a:lnTo>
                    <a:pt x="22009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2021" y="876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7" name="object 6397"/>
            <p:cNvSpPr/>
            <p:nvPr/>
          </p:nvSpPr>
          <p:spPr>
            <a:xfrm>
              <a:off x="4067556" y="554172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18" y="876"/>
                  </a:lnTo>
                  <a:lnTo>
                    <a:pt x="220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8" name="object 6398"/>
            <p:cNvSpPr/>
            <p:nvPr/>
          </p:nvSpPr>
          <p:spPr>
            <a:xfrm>
              <a:off x="4067556" y="554084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11" y="876"/>
                  </a:lnTo>
                  <a:lnTo>
                    <a:pt x="220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9" name="object 6399"/>
            <p:cNvSpPr/>
            <p:nvPr/>
          </p:nvSpPr>
          <p:spPr>
            <a:xfrm>
              <a:off x="4067556" y="553995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2003" y="876"/>
                  </a:lnTo>
                  <a:lnTo>
                    <a:pt x="219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0" name="object 6400"/>
            <p:cNvSpPr/>
            <p:nvPr/>
          </p:nvSpPr>
          <p:spPr>
            <a:xfrm>
              <a:off x="4067556" y="5538190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983" y="876"/>
                  </a:moveTo>
                  <a:lnTo>
                    <a:pt x="21971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1983" y="876"/>
                  </a:lnTo>
                  <a:close/>
                </a:path>
                <a:path w="22225" h="1904">
                  <a:moveTo>
                    <a:pt x="21996" y="1765"/>
                  </a:moveTo>
                  <a:lnTo>
                    <a:pt x="21983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1996" y="1765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1" name="object 6401"/>
            <p:cNvSpPr/>
            <p:nvPr/>
          </p:nvSpPr>
          <p:spPr>
            <a:xfrm>
              <a:off x="4067556" y="553731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981" y="876"/>
                  </a:lnTo>
                  <a:lnTo>
                    <a:pt x="219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2" name="object 6402"/>
            <p:cNvSpPr/>
            <p:nvPr/>
          </p:nvSpPr>
          <p:spPr>
            <a:xfrm>
              <a:off x="4067556" y="553643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974" y="876"/>
                  </a:lnTo>
                  <a:lnTo>
                    <a:pt x="219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3" name="object 6403"/>
            <p:cNvSpPr/>
            <p:nvPr/>
          </p:nvSpPr>
          <p:spPr>
            <a:xfrm>
              <a:off x="4067556" y="553554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966" y="876"/>
                  </a:lnTo>
                  <a:lnTo>
                    <a:pt x="219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4" name="object 6404"/>
            <p:cNvSpPr/>
            <p:nvPr/>
          </p:nvSpPr>
          <p:spPr>
            <a:xfrm>
              <a:off x="4067556" y="553467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958" y="876"/>
                  </a:lnTo>
                  <a:lnTo>
                    <a:pt x="219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5" name="object 6405"/>
            <p:cNvSpPr/>
            <p:nvPr/>
          </p:nvSpPr>
          <p:spPr>
            <a:xfrm>
              <a:off x="4067556" y="5532907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945" y="1752"/>
                  </a:moveTo>
                  <a:lnTo>
                    <a:pt x="21932" y="876"/>
                  </a:lnTo>
                  <a:lnTo>
                    <a:pt x="21932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945" y="175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6" name="object 6406"/>
            <p:cNvSpPr/>
            <p:nvPr/>
          </p:nvSpPr>
          <p:spPr>
            <a:xfrm>
              <a:off x="4067556" y="553203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936" y="876"/>
                  </a:lnTo>
                  <a:lnTo>
                    <a:pt x="219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7" name="object 6407"/>
            <p:cNvSpPr/>
            <p:nvPr/>
          </p:nvSpPr>
          <p:spPr>
            <a:xfrm>
              <a:off x="4067556" y="553114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928" y="876"/>
                  </a:lnTo>
                  <a:lnTo>
                    <a:pt x="219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8" name="object 6408"/>
            <p:cNvSpPr/>
            <p:nvPr/>
          </p:nvSpPr>
          <p:spPr>
            <a:xfrm>
              <a:off x="4067556" y="553026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921" y="876"/>
                  </a:lnTo>
                  <a:lnTo>
                    <a:pt x="219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9" name="object 6409"/>
            <p:cNvSpPr/>
            <p:nvPr/>
          </p:nvSpPr>
          <p:spPr>
            <a:xfrm>
              <a:off x="4067556" y="552937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913" y="876"/>
                  </a:lnTo>
                  <a:lnTo>
                    <a:pt x="219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0" name="object 6410"/>
            <p:cNvSpPr/>
            <p:nvPr/>
          </p:nvSpPr>
          <p:spPr>
            <a:xfrm>
              <a:off x="4067556" y="5527611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894" y="889"/>
                  </a:moveTo>
                  <a:lnTo>
                    <a:pt x="0" y="889"/>
                  </a:lnTo>
                  <a:lnTo>
                    <a:pt x="0" y="1765"/>
                  </a:lnTo>
                  <a:lnTo>
                    <a:pt x="21894" y="1765"/>
                  </a:lnTo>
                  <a:lnTo>
                    <a:pt x="21894" y="889"/>
                  </a:lnTo>
                  <a:close/>
                </a:path>
                <a:path w="22225" h="1904">
                  <a:moveTo>
                    <a:pt x="21894" y="876"/>
                  </a:moveTo>
                  <a:lnTo>
                    <a:pt x="21882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1894" y="876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1" name="object 6411"/>
            <p:cNvSpPr/>
            <p:nvPr/>
          </p:nvSpPr>
          <p:spPr>
            <a:xfrm>
              <a:off x="4067556" y="552673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891" y="876"/>
                  </a:lnTo>
                  <a:lnTo>
                    <a:pt x="21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2" name="object 6412"/>
            <p:cNvSpPr/>
            <p:nvPr/>
          </p:nvSpPr>
          <p:spPr>
            <a:xfrm>
              <a:off x="4067556" y="552585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884" y="876"/>
                  </a:lnTo>
                  <a:lnTo>
                    <a:pt x="2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3" name="object 6413"/>
            <p:cNvSpPr/>
            <p:nvPr/>
          </p:nvSpPr>
          <p:spPr>
            <a:xfrm>
              <a:off x="4067556" y="552497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876" y="876"/>
                  </a:lnTo>
                  <a:lnTo>
                    <a:pt x="218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4" name="object 6414"/>
            <p:cNvSpPr/>
            <p:nvPr/>
          </p:nvSpPr>
          <p:spPr>
            <a:xfrm>
              <a:off x="4067556" y="552409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868" y="876"/>
                  </a:lnTo>
                  <a:lnTo>
                    <a:pt x="21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5" name="object 6415"/>
            <p:cNvSpPr/>
            <p:nvPr/>
          </p:nvSpPr>
          <p:spPr>
            <a:xfrm>
              <a:off x="4067556" y="552320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861" y="876"/>
                  </a:lnTo>
                  <a:lnTo>
                    <a:pt x="218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6" name="object 6416"/>
            <p:cNvSpPr/>
            <p:nvPr/>
          </p:nvSpPr>
          <p:spPr>
            <a:xfrm>
              <a:off x="4067556" y="552232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853" y="876"/>
                  </a:lnTo>
                  <a:lnTo>
                    <a:pt x="21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7" name="object 6417"/>
            <p:cNvSpPr/>
            <p:nvPr/>
          </p:nvSpPr>
          <p:spPr>
            <a:xfrm>
              <a:off x="4067556" y="5520563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831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1831" y="876"/>
                  </a:lnTo>
                  <a:lnTo>
                    <a:pt x="21831" y="0"/>
                  </a:lnTo>
                  <a:close/>
                </a:path>
                <a:path w="22225" h="1904">
                  <a:moveTo>
                    <a:pt x="21844" y="1765"/>
                  </a:moveTo>
                  <a:lnTo>
                    <a:pt x="21831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1844" y="176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8" name="object 6418"/>
            <p:cNvSpPr/>
            <p:nvPr/>
          </p:nvSpPr>
          <p:spPr>
            <a:xfrm>
              <a:off x="4067556" y="5518797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818" y="876"/>
                  </a:moveTo>
                  <a:lnTo>
                    <a:pt x="21805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1818" y="876"/>
                  </a:lnTo>
                  <a:close/>
                </a:path>
                <a:path w="22225" h="1904">
                  <a:moveTo>
                    <a:pt x="21831" y="1765"/>
                  </a:moveTo>
                  <a:lnTo>
                    <a:pt x="21818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1831" y="1765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9" name="object 6419"/>
            <p:cNvSpPr/>
            <p:nvPr/>
          </p:nvSpPr>
          <p:spPr>
            <a:xfrm>
              <a:off x="4067556" y="551792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816" y="876"/>
                  </a:lnTo>
                  <a:lnTo>
                    <a:pt x="218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0" name="object 6420"/>
            <p:cNvSpPr/>
            <p:nvPr/>
          </p:nvSpPr>
          <p:spPr>
            <a:xfrm>
              <a:off x="4067556" y="551704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809" y="876"/>
                  </a:lnTo>
                  <a:lnTo>
                    <a:pt x="218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1" name="object 6421"/>
            <p:cNvSpPr/>
            <p:nvPr/>
          </p:nvSpPr>
          <p:spPr>
            <a:xfrm>
              <a:off x="4067556" y="551615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801" y="876"/>
                  </a:lnTo>
                  <a:lnTo>
                    <a:pt x="217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2" name="object 6422"/>
            <p:cNvSpPr/>
            <p:nvPr/>
          </p:nvSpPr>
          <p:spPr>
            <a:xfrm>
              <a:off x="4067556" y="551527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793" y="876"/>
                  </a:lnTo>
                  <a:lnTo>
                    <a:pt x="21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3" name="object 6423"/>
            <p:cNvSpPr/>
            <p:nvPr/>
          </p:nvSpPr>
          <p:spPr>
            <a:xfrm>
              <a:off x="4067556" y="551439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786" y="876"/>
                  </a:lnTo>
                  <a:lnTo>
                    <a:pt x="21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4" name="object 6424"/>
            <p:cNvSpPr/>
            <p:nvPr/>
          </p:nvSpPr>
          <p:spPr>
            <a:xfrm>
              <a:off x="4067556" y="551351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778" y="876"/>
                  </a:lnTo>
                  <a:lnTo>
                    <a:pt x="217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5" name="object 6425"/>
            <p:cNvSpPr/>
            <p:nvPr/>
          </p:nvSpPr>
          <p:spPr>
            <a:xfrm>
              <a:off x="4067556" y="551263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771" y="876"/>
                  </a:lnTo>
                  <a:lnTo>
                    <a:pt x="217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6" name="object 6426"/>
            <p:cNvSpPr/>
            <p:nvPr/>
          </p:nvSpPr>
          <p:spPr>
            <a:xfrm>
              <a:off x="4067556" y="5511749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763" y="876"/>
                  </a:lnTo>
                  <a:lnTo>
                    <a:pt x="217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7" name="object 6427"/>
            <p:cNvSpPr/>
            <p:nvPr/>
          </p:nvSpPr>
          <p:spPr>
            <a:xfrm>
              <a:off x="4067556" y="5509983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742" y="876"/>
                  </a:moveTo>
                  <a:lnTo>
                    <a:pt x="21729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1742" y="876"/>
                  </a:lnTo>
                  <a:close/>
                </a:path>
                <a:path w="22225" h="1904">
                  <a:moveTo>
                    <a:pt x="21755" y="1765"/>
                  </a:moveTo>
                  <a:lnTo>
                    <a:pt x="21742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1755" y="1765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8" name="object 6428"/>
            <p:cNvSpPr/>
            <p:nvPr/>
          </p:nvSpPr>
          <p:spPr>
            <a:xfrm>
              <a:off x="4067556" y="550910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741" y="876"/>
                  </a:lnTo>
                  <a:lnTo>
                    <a:pt x="217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9" name="object 6429"/>
            <p:cNvSpPr/>
            <p:nvPr/>
          </p:nvSpPr>
          <p:spPr>
            <a:xfrm>
              <a:off x="4067556" y="5507342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717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1717" y="876"/>
                  </a:lnTo>
                  <a:lnTo>
                    <a:pt x="21717" y="0"/>
                  </a:lnTo>
                  <a:close/>
                </a:path>
                <a:path w="22225" h="1904">
                  <a:moveTo>
                    <a:pt x="21729" y="1765"/>
                  </a:moveTo>
                  <a:lnTo>
                    <a:pt x="21717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1729" y="1765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0" name="object 6430"/>
            <p:cNvSpPr/>
            <p:nvPr/>
          </p:nvSpPr>
          <p:spPr>
            <a:xfrm>
              <a:off x="4067556" y="550646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719" y="876"/>
                  </a:lnTo>
                  <a:lnTo>
                    <a:pt x="21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1" name="object 6431"/>
            <p:cNvSpPr/>
            <p:nvPr/>
          </p:nvSpPr>
          <p:spPr>
            <a:xfrm>
              <a:off x="4067556" y="5504700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704" y="1752"/>
                  </a:moveTo>
                  <a:lnTo>
                    <a:pt x="21691" y="876"/>
                  </a:lnTo>
                  <a:lnTo>
                    <a:pt x="21691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704" y="175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2" name="object 6432"/>
            <p:cNvSpPr/>
            <p:nvPr/>
          </p:nvSpPr>
          <p:spPr>
            <a:xfrm>
              <a:off x="4067556" y="5503824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696" y="876"/>
                  </a:lnTo>
                  <a:lnTo>
                    <a:pt x="216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3" name="object 6433"/>
            <p:cNvSpPr/>
            <p:nvPr/>
          </p:nvSpPr>
          <p:spPr>
            <a:xfrm>
              <a:off x="4067556" y="5502059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678" y="876"/>
                  </a:moveTo>
                  <a:lnTo>
                    <a:pt x="21666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678" y="1752"/>
                  </a:lnTo>
                  <a:lnTo>
                    <a:pt x="21678" y="876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4" name="object 6434"/>
            <p:cNvSpPr/>
            <p:nvPr/>
          </p:nvSpPr>
          <p:spPr>
            <a:xfrm>
              <a:off x="4067556" y="550117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673" y="876"/>
                  </a:lnTo>
                  <a:lnTo>
                    <a:pt x="216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5" name="object 6435"/>
            <p:cNvSpPr/>
            <p:nvPr/>
          </p:nvSpPr>
          <p:spPr>
            <a:xfrm>
              <a:off x="4067556" y="550029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666" y="876"/>
                  </a:lnTo>
                  <a:lnTo>
                    <a:pt x="216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6" name="object 6436"/>
            <p:cNvSpPr/>
            <p:nvPr/>
          </p:nvSpPr>
          <p:spPr>
            <a:xfrm>
              <a:off x="4067556" y="549941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659" y="876"/>
                  </a:lnTo>
                  <a:lnTo>
                    <a:pt x="216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7" name="object 6437"/>
            <p:cNvSpPr/>
            <p:nvPr/>
          </p:nvSpPr>
          <p:spPr>
            <a:xfrm>
              <a:off x="4067556" y="5498528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651" y="876"/>
                  </a:lnTo>
                  <a:lnTo>
                    <a:pt x="216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8" name="object 6438"/>
            <p:cNvSpPr/>
            <p:nvPr/>
          </p:nvSpPr>
          <p:spPr>
            <a:xfrm>
              <a:off x="4067556" y="549765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644" y="876"/>
                  </a:lnTo>
                  <a:lnTo>
                    <a:pt x="21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9" name="object 6439"/>
            <p:cNvSpPr/>
            <p:nvPr/>
          </p:nvSpPr>
          <p:spPr>
            <a:xfrm>
              <a:off x="4067556" y="5496763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636" y="876"/>
                  </a:lnTo>
                  <a:lnTo>
                    <a:pt x="21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0" name="object 6440"/>
            <p:cNvSpPr/>
            <p:nvPr/>
          </p:nvSpPr>
          <p:spPr>
            <a:xfrm>
              <a:off x="4067556" y="5495887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629" y="876"/>
                  </a:lnTo>
                  <a:lnTo>
                    <a:pt x="216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1" name="object 6441"/>
            <p:cNvSpPr/>
            <p:nvPr/>
          </p:nvSpPr>
          <p:spPr>
            <a:xfrm>
              <a:off x="4067556" y="5495010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621" y="876"/>
                  </a:lnTo>
                  <a:lnTo>
                    <a:pt x="216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2" name="object 6442"/>
            <p:cNvSpPr/>
            <p:nvPr/>
          </p:nvSpPr>
          <p:spPr>
            <a:xfrm>
              <a:off x="4067556" y="5493245"/>
              <a:ext cx="22225" cy="1905"/>
            </a:xfrm>
            <a:custGeom>
              <a:avLst/>
              <a:gdLst/>
              <a:ahLst/>
              <a:cxnLst/>
              <a:rect l="l" t="t" r="r" b="b"/>
              <a:pathLst>
                <a:path w="22225" h="1904">
                  <a:moveTo>
                    <a:pt x="21602" y="876"/>
                  </a:moveTo>
                  <a:lnTo>
                    <a:pt x="21590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21602" y="1752"/>
                  </a:lnTo>
                  <a:lnTo>
                    <a:pt x="21602" y="876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3" name="object 6443"/>
            <p:cNvSpPr/>
            <p:nvPr/>
          </p:nvSpPr>
          <p:spPr>
            <a:xfrm>
              <a:off x="4067556" y="5492356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0" y="876"/>
                  </a:lnTo>
                  <a:lnTo>
                    <a:pt x="21598" y="876"/>
                  </a:lnTo>
                  <a:lnTo>
                    <a:pt x="21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4" name="object 6444"/>
            <p:cNvSpPr/>
            <p:nvPr/>
          </p:nvSpPr>
          <p:spPr>
            <a:xfrm>
              <a:off x="4067556" y="5491480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0" y="0"/>
                  </a:moveTo>
                  <a:lnTo>
                    <a:pt x="0" y="876"/>
                  </a:lnTo>
                  <a:lnTo>
                    <a:pt x="21591" y="876"/>
                  </a:lnTo>
                  <a:lnTo>
                    <a:pt x="215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5" name="object 6445"/>
            <p:cNvSpPr/>
            <p:nvPr/>
          </p:nvSpPr>
          <p:spPr>
            <a:xfrm>
              <a:off x="4067556" y="5489714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89" h="1904">
                  <a:moveTo>
                    <a:pt x="21564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21564" y="876"/>
                  </a:lnTo>
                  <a:lnTo>
                    <a:pt x="21564" y="0"/>
                  </a:lnTo>
                  <a:close/>
                </a:path>
                <a:path w="21589" h="1904">
                  <a:moveTo>
                    <a:pt x="21577" y="1765"/>
                  </a:moveTo>
                  <a:lnTo>
                    <a:pt x="21564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1577" y="1765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6" name="object 6446"/>
            <p:cNvSpPr/>
            <p:nvPr/>
          </p:nvSpPr>
          <p:spPr>
            <a:xfrm>
              <a:off x="4067556" y="548883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0" y="0"/>
                  </a:moveTo>
                  <a:lnTo>
                    <a:pt x="0" y="876"/>
                  </a:lnTo>
                  <a:lnTo>
                    <a:pt x="21395" y="876"/>
                  </a:lnTo>
                  <a:lnTo>
                    <a:pt x="213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7" name="object 6447"/>
            <p:cNvSpPr/>
            <p:nvPr/>
          </p:nvSpPr>
          <p:spPr>
            <a:xfrm>
              <a:off x="4067556" y="548794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0" y="0"/>
                  </a:moveTo>
                  <a:lnTo>
                    <a:pt x="0" y="876"/>
                  </a:lnTo>
                  <a:lnTo>
                    <a:pt x="21389" y="876"/>
                  </a:lnTo>
                  <a:lnTo>
                    <a:pt x="209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8" name="object 6448"/>
            <p:cNvSpPr/>
            <p:nvPr/>
          </p:nvSpPr>
          <p:spPr>
            <a:xfrm>
              <a:off x="4067556" y="5486184"/>
              <a:ext cx="21590" cy="1905"/>
            </a:xfrm>
            <a:custGeom>
              <a:avLst/>
              <a:gdLst/>
              <a:ahLst/>
              <a:cxnLst/>
              <a:rect l="l" t="t" r="r" b="b"/>
              <a:pathLst>
                <a:path w="21589" h="1904">
                  <a:moveTo>
                    <a:pt x="20548" y="876"/>
                  </a:moveTo>
                  <a:lnTo>
                    <a:pt x="20129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20548" y="876"/>
                  </a:lnTo>
                  <a:close/>
                </a:path>
                <a:path w="21589" h="1904">
                  <a:moveTo>
                    <a:pt x="20967" y="1765"/>
                  </a:moveTo>
                  <a:lnTo>
                    <a:pt x="20548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20967" y="1765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9" name="object 6449"/>
            <p:cNvSpPr/>
            <p:nvPr/>
          </p:nvSpPr>
          <p:spPr>
            <a:xfrm>
              <a:off x="4067556" y="5485307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0" y="0"/>
                  </a:moveTo>
                  <a:lnTo>
                    <a:pt x="0" y="876"/>
                  </a:lnTo>
                  <a:lnTo>
                    <a:pt x="20132" y="876"/>
                  </a:lnTo>
                  <a:lnTo>
                    <a:pt x="197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0" name="object 6450"/>
            <p:cNvSpPr/>
            <p:nvPr/>
          </p:nvSpPr>
          <p:spPr>
            <a:xfrm>
              <a:off x="4067556" y="5484431"/>
              <a:ext cx="20320" cy="1270"/>
            </a:xfrm>
            <a:custGeom>
              <a:avLst/>
              <a:gdLst/>
              <a:ahLst/>
              <a:cxnLst/>
              <a:rect l="l" t="t" r="r" b="b"/>
              <a:pathLst>
                <a:path w="20320" h="1270">
                  <a:moveTo>
                    <a:pt x="0" y="0"/>
                  </a:moveTo>
                  <a:lnTo>
                    <a:pt x="0" y="876"/>
                  </a:lnTo>
                  <a:lnTo>
                    <a:pt x="19715" y="876"/>
                  </a:lnTo>
                  <a:lnTo>
                    <a:pt x="192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1" name="object 6451"/>
            <p:cNvSpPr/>
            <p:nvPr/>
          </p:nvSpPr>
          <p:spPr>
            <a:xfrm>
              <a:off x="4067556" y="5483542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0" y="876"/>
                  </a:lnTo>
                  <a:lnTo>
                    <a:pt x="19292" y="876"/>
                  </a:lnTo>
                  <a:lnTo>
                    <a:pt x="188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2" name="object 6452"/>
            <p:cNvSpPr/>
            <p:nvPr/>
          </p:nvSpPr>
          <p:spPr>
            <a:xfrm>
              <a:off x="4067556" y="5482666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0"/>
                  </a:moveTo>
                  <a:lnTo>
                    <a:pt x="0" y="876"/>
                  </a:lnTo>
                  <a:lnTo>
                    <a:pt x="18875" y="876"/>
                  </a:lnTo>
                  <a:lnTo>
                    <a:pt x="184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3" name="object 6453"/>
            <p:cNvSpPr/>
            <p:nvPr/>
          </p:nvSpPr>
          <p:spPr>
            <a:xfrm>
              <a:off x="4067556" y="5481777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0"/>
                  </a:moveTo>
                  <a:lnTo>
                    <a:pt x="0" y="876"/>
                  </a:lnTo>
                  <a:lnTo>
                    <a:pt x="18452" y="876"/>
                  </a:lnTo>
                  <a:lnTo>
                    <a:pt x="180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4" name="object 6454"/>
            <p:cNvSpPr/>
            <p:nvPr/>
          </p:nvSpPr>
          <p:spPr>
            <a:xfrm>
              <a:off x="4067556" y="5480901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0" y="876"/>
                  </a:lnTo>
                  <a:lnTo>
                    <a:pt x="18035" y="876"/>
                  </a:lnTo>
                  <a:lnTo>
                    <a:pt x="176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5" name="object 6455"/>
            <p:cNvSpPr/>
            <p:nvPr/>
          </p:nvSpPr>
          <p:spPr>
            <a:xfrm>
              <a:off x="4067556" y="548002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0"/>
                  </a:moveTo>
                  <a:lnTo>
                    <a:pt x="0" y="876"/>
                  </a:lnTo>
                  <a:lnTo>
                    <a:pt x="17619" y="876"/>
                  </a:lnTo>
                  <a:lnTo>
                    <a:pt x="172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6" name="object 6456"/>
            <p:cNvSpPr/>
            <p:nvPr/>
          </p:nvSpPr>
          <p:spPr>
            <a:xfrm>
              <a:off x="4067556" y="5479135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0"/>
                  </a:moveTo>
                  <a:lnTo>
                    <a:pt x="0" y="876"/>
                  </a:lnTo>
                  <a:lnTo>
                    <a:pt x="17196" y="876"/>
                  </a:lnTo>
                  <a:lnTo>
                    <a:pt x="16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7" name="object 6457"/>
            <p:cNvSpPr/>
            <p:nvPr/>
          </p:nvSpPr>
          <p:spPr>
            <a:xfrm>
              <a:off x="4067556" y="547825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876"/>
                  </a:lnTo>
                  <a:lnTo>
                    <a:pt x="16779" y="876"/>
                  </a:lnTo>
                  <a:lnTo>
                    <a:pt x="16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8" name="object 6458"/>
            <p:cNvSpPr/>
            <p:nvPr/>
          </p:nvSpPr>
          <p:spPr>
            <a:xfrm>
              <a:off x="4067556" y="5477370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0" y="876"/>
                  </a:lnTo>
                  <a:lnTo>
                    <a:pt x="16356" y="876"/>
                  </a:lnTo>
                  <a:lnTo>
                    <a:pt x="159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9" name="object 6459"/>
            <p:cNvSpPr/>
            <p:nvPr/>
          </p:nvSpPr>
          <p:spPr>
            <a:xfrm>
              <a:off x="4067556" y="5476494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0" y="876"/>
                  </a:lnTo>
                  <a:lnTo>
                    <a:pt x="15939" y="876"/>
                  </a:lnTo>
                  <a:lnTo>
                    <a:pt x="155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0" name="object 6460"/>
            <p:cNvSpPr/>
            <p:nvPr/>
          </p:nvSpPr>
          <p:spPr>
            <a:xfrm>
              <a:off x="4067556" y="5475617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0"/>
                  </a:moveTo>
                  <a:lnTo>
                    <a:pt x="0" y="876"/>
                  </a:lnTo>
                  <a:lnTo>
                    <a:pt x="15522" y="876"/>
                  </a:lnTo>
                  <a:lnTo>
                    <a:pt x="151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1" name="object 6461"/>
            <p:cNvSpPr/>
            <p:nvPr/>
          </p:nvSpPr>
          <p:spPr>
            <a:xfrm>
              <a:off x="4067556" y="547472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0" y="876"/>
                  </a:lnTo>
                  <a:lnTo>
                    <a:pt x="15099" y="876"/>
                  </a:lnTo>
                  <a:lnTo>
                    <a:pt x="146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2" name="object 6462"/>
            <p:cNvSpPr/>
            <p:nvPr/>
          </p:nvSpPr>
          <p:spPr>
            <a:xfrm>
              <a:off x="4067556" y="5473852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0" y="876"/>
                  </a:lnTo>
                  <a:lnTo>
                    <a:pt x="14682" y="876"/>
                  </a:lnTo>
                  <a:lnTo>
                    <a:pt x="142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3" name="object 6463"/>
            <p:cNvSpPr/>
            <p:nvPr/>
          </p:nvSpPr>
          <p:spPr>
            <a:xfrm>
              <a:off x="4067556" y="547296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0" y="876"/>
                  </a:lnTo>
                  <a:lnTo>
                    <a:pt x="14259" y="876"/>
                  </a:lnTo>
                  <a:lnTo>
                    <a:pt x="138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4" name="object 6464"/>
            <p:cNvSpPr/>
            <p:nvPr/>
          </p:nvSpPr>
          <p:spPr>
            <a:xfrm>
              <a:off x="4067556" y="5472087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0" y="876"/>
                  </a:lnTo>
                  <a:lnTo>
                    <a:pt x="13842" y="876"/>
                  </a:lnTo>
                  <a:lnTo>
                    <a:pt x="134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5" name="object 6465"/>
            <p:cNvSpPr/>
            <p:nvPr/>
          </p:nvSpPr>
          <p:spPr>
            <a:xfrm>
              <a:off x="4067556" y="5471210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0" y="876"/>
                  </a:lnTo>
                  <a:lnTo>
                    <a:pt x="13425" y="876"/>
                  </a:lnTo>
                  <a:lnTo>
                    <a:pt x="130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6" name="object 6466"/>
            <p:cNvSpPr/>
            <p:nvPr/>
          </p:nvSpPr>
          <p:spPr>
            <a:xfrm>
              <a:off x="4067556" y="5470321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0"/>
                  </a:moveTo>
                  <a:lnTo>
                    <a:pt x="0" y="876"/>
                  </a:lnTo>
                  <a:lnTo>
                    <a:pt x="13002" y="876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7" name="object 6467"/>
            <p:cNvSpPr/>
            <p:nvPr/>
          </p:nvSpPr>
          <p:spPr>
            <a:xfrm>
              <a:off x="4067556" y="546855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153" y="876"/>
                  </a:moveTo>
                  <a:lnTo>
                    <a:pt x="11734" y="0"/>
                  </a:lnTo>
                  <a:lnTo>
                    <a:pt x="0" y="0"/>
                  </a:lnTo>
                  <a:lnTo>
                    <a:pt x="0" y="876"/>
                  </a:lnTo>
                  <a:lnTo>
                    <a:pt x="12153" y="876"/>
                  </a:lnTo>
                  <a:close/>
                </a:path>
                <a:path w="12700" h="1904">
                  <a:moveTo>
                    <a:pt x="12585" y="1765"/>
                  </a:moveTo>
                  <a:lnTo>
                    <a:pt x="12166" y="889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12585" y="176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8" name="object 6468"/>
            <p:cNvSpPr/>
            <p:nvPr/>
          </p:nvSpPr>
          <p:spPr>
            <a:xfrm>
              <a:off x="4067556" y="5467680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0" y="876"/>
                  </a:lnTo>
                  <a:lnTo>
                    <a:pt x="11746" y="876"/>
                  </a:lnTo>
                  <a:lnTo>
                    <a:pt x="11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9" name="object 6469"/>
            <p:cNvSpPr/>
            <p:nvPr/>
          </p:nvSpPr>
          <p:spPr>
            <a:xfrm>
              <a:off x="4067556" y="5466804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876"/>
                  </a:lnTo>
                  <a:lnTo>
                    <a:pt x="11329" y="876"/>
                  </a:lnTo>
                  <a:lnTo>
                    <a:pt x="109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0" name="object 6470"/>
            <p:cNvSpPr/>
            <p:nvPr/>
          </p:nvSpPr>
          <p:spPr>
            <a:xfrm>
              <a:off x="4067556" y="5465915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876"/>
                  </a:lnTo>
                  <a:lnTo>
                    <a:pt x="10906" y="876"/>
                  </a:lnTo>
                  <a:lnTo>
                    <a:pt x="104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1" name="object 6471"/>
            <p:cNvSpPr/>
            <p:nvPr/>
          </p:nvSpPr>
          <p:spPr>
            <a:xfrm>
              <a:off x="4067556" y="54650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876"/>
                  </a:lnTo>
                  <a:lnTo>
                    <a:pt x="10489" y="876"/>
                  </a:lnTo>
                  <a:lnTo>
                    <a:pt x="100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2" name="object 6472"/>
            <p:cNvSpPr/>
            <p:nvPr/>
          </p:nvSpPr>
          <p:spPr>
            <a:xfrm>
              <a:off x="4067556" y="5464149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876"/>
                  </a:lnTo>
                  <a:lnTo>
                    <a:pt x="10066" y="876"/>
                  </a:lnTo>
                  <a:lnTo>
                    <a:pt x="96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3" name="object 6473"/>
            <p:cNvSpPr/>
            <p:nvPr/>
          </p:nvSpPr>
          <p:spPr>
            <a:xfrm>
              <a:off x="4067556" y="5463273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876"/>
                  </a:lnTo>
                  <a:lnTo>
                    <a:pt x="9649" y="876"/>
                  </a:lnTo>
                  <a:lnTo>
                    <a:pt x="92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4" name="object 6474"/>
            <p:cNvSpPr/>
            <p:nvPr/>
          </p:nvSpPr>
          <p:spPr>
            <a:xfrm>
              <a:off x="4067556" y="5462397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876"/>
                  </a:lnTo>
                  <a:lnTo>
                    <a:pt x="9232" y="876"/>
                  </a:lnTo>
                  <a:lnTo>
                    <a:pt x="8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5" name="object 6475"/>
            <p:cNvSpPr/>
            <p:nvPr/>
          </p:nvSpPr>
          <p:spPr>
            <a:xfrm>
              <a:off x="4067556" y="546150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876"/>
                  </a:lnTo>
                  <a:lnTo>
                    <a:pt x="8809" y="876"/>
                  </a:lnTo>
                  <a:lnTo>
                    <a:pt x="83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6" name="object 6476"/>
            <p:cNvSpPr/>
            <p:nvPr/>
          </p:nvSpPr>
          <p:spPr>
            <a:xfrm>
              <a:off x="4067556" y="546063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876"/>
                  </a:lnTo>
                  <a:lnTo>
                    <a:pt x="8392" y="876"/>
                  </a:lnTo>
                  <a:lnTo>
                    <a:pt x="79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7" name="object 6477"/>
            <p:cNvSpPr/>
            <p:nvPr/>
          </p:nvSpPr>
          <p:spPr>
            <a:xfrm>
              <a:off x="4067556" y="5459742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876"/>
                  </a:lnTo>
                  <a:lnTo>
                    <a:pt x="7969" y="876"/>
                  </a:lnTo>
                  <a:lnTo>
                    <a:pt x="75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8" name="object 6478"/>
            <p:cNvSpPr/>
            <p:nvPr/>
          </p:nvSpPr>
          <p:spPr>
            <a:xfrm>
              <a:off x="4067556" y="545886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876"/>
                  </a:lnTo>
                  <a:lnTo>
                    <a:pt x="7552" y="876"/>
                  </a:lnTo>
                  <a:lnTo>
                    <a:pt x="71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9" name="object 6479"/>
            <p:cNvSpPr/>
            <p:nvPr/>
          </p:nvSpPr>
          <p:spPr>
            <a:xfrm>
              <a:off x="4067556" y="545799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876"/>
                  </a:lnTo>
                  <a:lnTo>
                    <a:pt x="7135" y="876"/>
                  </a:lnTo>
                  <a:lnTo>
                    <a:pt x="6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0" name="object 6480"/>
            <p:cNvSpPr/>
            <p:nvPr/>
          </p:nvSpPr>
          <p:spPr>
            <a:xfrm>
              <a:off x="4067556" y="5457101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876"/>
                  </a:lnTo>
                  <a:lnTo>
                    <a:pt x="6712" y="876"/>
                  </a:lnTo>
                  <a:lnTo>
                    <a:pt x="6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1" name="object 6481"/>
            <p:cNvSpPr/>
            <p:nvPr/>
          </p:nvSpPr>
          <p:spPr>
            <a:xfrm>
              <a:off x="4067556" y="545622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876"/>
                  </a:lnTo>
                  <a:lnTo>
                    <a:pt x="6295" y="876"/>
                  </a:lnTo>
                  <a:lnTo>
                    <a:pt x="58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2" name="object 6482"/>
            <p:cNvSpPr/>
            <p:nvPr/>
          </p:nvSpPr>
          <p:spPr>
            <a:xfrm>
              <a:off x="4067556" y="545533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876"/>
                  </a:lnTo>
                  <a:lnTo>
                    <a:pt x="5873" y="876"/>
                  </a:lnTo>
                  <a:lnTo>
                    <a:pt x="54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3" name="object 6483"/>
            <p:cNvSpPr/>
            <p:nvPr/>
          </p:nvSpPr>
          <p:spPr>
            <a:xfrm>
              <a:off x="4067556" y="5454459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876"/>
                  </a:lnTo>
                  <a:lnTo>
                    <a:pt x="5456" y="876"/>
                  </a:lnTo>
                  <a:lnTo>
                    <a:pt x="5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4" name="object 6484"/>
            <p:cNvSpPr/>
            <p:nvPr/>
          </p:nvSpPr>
          <p:spPr>
            <a:xfrm>
              <a:off x="4067556" y="545358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76"/>
                  </a:lnTo>
                  <a:lnTo>
                    <a:pt x="5039" y="876"/>
                  </a:lnTo>
                  <a:lnTo>
                    <a:pt x="4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5" name="object 6485"/>
            <p:cNvSpPr/>
            <p:nvPr/>
          </p:nvSpPr>
          <p:spPr>
            <a:xfrm>
              <a:off x="4067556" y="545269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876"/>
                  </a:lnTo>
                  <a:lnTo>
                    <a:pt x="4616" y="876"/>
                  </a:lnTo>
                  <a:lnTo>
                    <a:pt x="41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6" name="object 6486"/>
            <p:cNvSpPr/>
            <p:nvPr/>
          </p:nvSpPr>
          <p:spPr>
            <a:xfrm>
              <a:off x="4067556" y="5451818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876"/>
                  </a:lnTo>
                  <a:lnTo>
                    <a:pt x="4199" y="876"/>
                  </a:lnTo>
                  <a:lnTo>
                    <a:pt x="3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7" name="object 6487"/>
            <p:cNvSpPr/>
            <p:nvPr/>
          </p:nvSpPr>
          <p:spPr>
            <a:xfrm>
              <a:off x="4067556" y="545092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876"/>
                  </a:lnTo>
                  <a:lnTo>
                    <a:pt x="3776" y="876"/>
                  </a:lnTo>
                  <a:lnTo>
                    <a:pt x="33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8" name="object 6488"/>
            <p:cNvSpPr/>
            <p:nvPr/>
          </p:nvSpPr>
          <p:spPr>
            <a:xfrm>
              <a:off x="4067556" y="545005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876"/>
                  </a:lnTo>
                  <a:lnTo>
                    <a:pt x="3359" y="876"/>
                  </a:lnTo>
                  <a:lnTo>
                    <a:pt x="29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9" name="object 6489"/>
            <p:cNvSpPr/>
            <p:nvPr/>
          </p:nvSpPr>
          <p:spPr>
            <a:xfrm>
              <a:off x="4067556" y="544917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876"/>
                  </a:lnTo>
                  <a:lnTo>
                    <a:pt x="2942" y="876"/>
                  </a:lnTo>
                  <a:lnTo>
                    <a:pt x="25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0" name="object 6490"/>
            <p:cNvSpPr/>
            <p:nvPr/>
          </p:nvSpPr>
          <p:spPr>
            <a:xfrm>
              <a:off x="4067556" y="544828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876"/>
                  </a:lnTo>
                  <a:lnTo>
                    <a:pt x="2519" y="876"/>
                  </a:lnTo>
                  <a:lnTo>
                    <a:pt x="21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1" name="object 6491"/>
            <p:cNvSpPr/>
            <p:nvPr/>
          </p:nvSpPr>
          <p:spPr>
            <a:xfrm>
              <a:off x="4067556" y="5447411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876"/>
                  </a:lnTo>
                  <a:lnTo>
                    <a:pt x="2102" y="876"/>
                  </a:lnTo>
                  <a:lnTo>
                    <a:pt x="16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2" name="object 6492"/>
            <p:cNvSpPr/>
            <p:nvPr/>
          </p:nvSpPr>
          <p:spPr>
            <a:xfrm>
              <a:off x="4067556" y="544652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876"/>
                  </a:lnTo>
                  <a:lnTo>
                    <a:pt x="1679" y="876"/>
                  </a:lnTo>
                  <a:lnTo>
                    <a:pt x="12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3" name="object 6493"/>
            <p:cNvSpPr/>
            <p:nvPr/>
          </p:nvSpPr>
          <p:spPr>
            <a:xfrm>
              <a:off x="4067556" y="5445645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76"/>
                  </a:lnTo>
                  <a:lnTo>
                    <a:pt x="1262" y="876"/>
                  </a:lnTo>
                  <a:lnTo>
                    <a:pt x="8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4" name="object 6494"/>
            <p:cNvSpPr/>
            <p:nvPr/>
          </p:nvSpPr>
          <p:spPr>
            <a:xfrm>
              <a:off x="4067556" y="5444756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876"/>
                  </a:lnTo>
                  <a:lnTo>
                    <a:pt x="839" y="876"/>
                  </a:lnTo>
                  <a:lnTo>
                    <a:pt x="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5" name="object 6495"/>
            <p:cNvSpPr/>
            <p:nvPr/>
          </p:nvSpPr>
          <p:spPr>
            <a:xfrm>
              <a:off x="4067556" y="5443867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888"/>
                  </a:lnTo>
                  <a:lnTo>
                    <a:pt x="422" y="8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6" name="object 6496"/>
            <p:cNvSpPr/>
            <p:nvPr/>
          </p:nvSpPr>
          <p:spPr>
            <a:xfrm>
              <a:off x="4067556" y="5443867"/>
              <a:ext cx="22860" cy="226060"/>
            </a:xfrm>
            <a:custGeom>
              <a:avLst/>
              <a:gdLst/>
              <a:ahLst/>
              <a:cxnLst/>
              <a:rect l="l" t="t" r="r" b="b"/>
              <a:pathLst>
                <a:path w="22860" h="226060">
                  <a:moveTo>
                    <a:pt x="22707" y="179666"/>
                  </a:moveTo>
                  <a:lnTo>
                    <a:pt x="0" y="225653"/>
                  </a:lnTo>
                  <a:lnTo>
                    <a:pt x="0" y="0"/>
                  </a:lnTo>
                  <a:lnTo>
                    <a:pt x="21564" y="45326"/>
                  </a:lnTo>
                  <a:lnTo>
                    <a:pt x="22707" y="1796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97" name="object 6497"/>
          <p:cNvGrpSpPr/>
          <p:nvPr/>
        </p:nvGrpSpPr>
        <p:grpSpPr>
          <a:xfrm>
            <a:off x="4197693" y="3166808"/>
            <a:ext cx="29209" cy="212725"/>
            <a:chOff x="4197693" y="3166808"/>
            <a:chExt cx="29209" cy="212725"/>
          </a:xfrm>
        </p:grpSpPr>
        <p:sp>
          <p:nvSpPr>
            <p:cNvPr id="6498" name="object 6498"/>
            <p:cNvSpPr/>
            <p:nvPr/>
          </p:nvSpPr>
          <p:spPr>
            <a:xfrm>
              <a:off x="4220921" y="337292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342" y="787"/>
                  </a:lnTo>
                  <a:lnTo>
                    <a:pt x="3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9" name="object 6499"/>
            <p:cNvSpPr/>
            <p:nvPr/>
          </p:nvSpPr>
          <p:spPr>
            <a:xfrm>
              <a:off x="4220572" y="337214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348" y="787"/>
                  </a:lnTo>
                  <a:lnTo>
                    <a:pt x="691" y="787"/>
                  </a:lnTo>
                  <a:lnTo>
                    <a:pt x="6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0" name="object 6500"/>
            <p:cNvSpPr/>
            <p:nvPr/>
          </p:nvSpPr>
          <p:spPr>
            <a:xfrm>
              <a:off x="4220224" y="337135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348" y="787"/>
                  </a:lnTo>
                  <a:lnTo>
                    <a:pt x="1039" y="787"/>
                  </a:lnTo>
                  <a:lnTo>
                    <a:pt x="1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1" name="object 6501"/>
            <p:cNvSpPr/>
            <p:nvPr/>
          </p:nvSpPr>
          <p:spPr>
            <a:xfrm>
              <a:off x="4219876" y="337056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348" y="787"/>
                  </a:lnTo>
                  <a:lnTo>
                    <a:pt x="1388" y="787"/>
                  </a:lnTo>
                  <a:lnTo>
                    <a:pt x="1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2" name="object 6502"/>
            <p:cNvSpPr/>
            <p:nvPr/>
          </p:nvSpPr>
          <p:spPr>
            <a:xfrm>
              <a:off x="4219527" y="336977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348" y="787"/>
                  </a:lnTo>
                  <a:lnTo>
                    <a:pt x="1736" y="787"/>
                  </a:lnTo>
                  <a:lnTo>
                    <a:pt x="1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3" name="object 6503"/>
            <p:cNvSpPr/>
            <p:nvPr/>
          </p:nvSpPr>
          <p:spPr>
            <a:xfrm>
              <a:off x="4219179" y="336899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348" y="787"/>
                  </a:lnTo>
                  <a:lnTo>
                    <a:pt x="2084" y="787"/>
                  </a:lnTo>
                  <a:lnTo>
                    <a:pt x="20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4" name="object 6504"/>
            <p:cNvSpPr/>
            <p:nvPr/>
          </p:nvSpPr>
          <p:spPr>
            <a:xfrm>
              <a:off x="4218830" y="336820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348" y="787"/>
                  </a:lnTo>
                  <a:lnTo>
                    <a:pt x="2433" y="787"/>
                  </a:lnTo>
                  <a:lnTo>
                    <a:pt x="24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5" name="object 6505"/>
            <p:cNvSpPr/>
            <p:nvPr/>
          </p:nvSpPr>
          <p:spPr>
            <a:xfrm>
              <a:off x="4218482" y="3367417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348" y="787"/>
                  </a:lnTo>
                  <a:lnTo>
                    <a:pt x="2781" y="787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6" name="object 6506"/>
            <p:cNvSpPr/>
            <p:nvPr/>
          </p:nvSpPr>
          <p:spPr>
            <a:xfrm>
              <a:off x="4218134" y="336663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348" y="787"/>
                  </a:lnTo>
                  <a:lnTo>
                    <a:pt x="3130" y="787"/>
                  </a:lnTo>
                  <a:lnTo>
                    <a:pt x="31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7" name="object 6507"/>
            <p:cNvSpPr/>
            <p:nvPr/>
          </p:nvSpPr>
          <p:spPr>
            <a:xfrm>
              <a:off x="4217785" y="336584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348" y="787"/>
                  </a:lnTo>
                  <a:lnTo>
                    <a:pt x="3478" y="787"/>
                  </a:lnTo>
                  <a:lnTo>
                    <a:pt x="3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8" name="object 6508"/>
            <p:cNvSpPr/>
            <p:nvPr/>
          </p:nvSpPr>
          <p:spPr>
            <a:xfrm>
              <a:off x="4217437" y="336505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348" y="787"/>
                  </a:lnTo>
                  <a:lnTo>
                    <a:pt x="3826" y="787"/>
                  </a:lnTo>
                  <a:lnTo>
                    <a:pt x="38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9" name="object 6509"/>
            <p:cNvSpPr/>
            <p:nvPr/>
          </p:nvSpPr>
          <p:spPr>
            <a:xfrm>
              <a:off x="4217088" y="3364268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348" y="787"/>
                  </a:lnTo>
                  <a:lnTo>
                    <a:pt x="4175" y="787"/>
                  </a:lnTo>
                  <a:lnTo>
                    <a:pt x="4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0" name="object 6510"/>
            <p:cNvSpPr/>
            <p:nvPr/>
          </p:nvSpPr>
          <p:spPr>
            <a:xfrm>
              <a:off x="4216740" y="336348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348" y="787"/>
                  </a:lnTo>
                  <a:lnTo>
                    <a:pt x="4523" y="787"/>
                  </a:lnTo>
                  <a:lnTo>
                    <a:pt x="4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1" name="object 6511"/>
            <p:cNvSpPr/>
            <p:nvPr/>
          </p:nvSpPr>
          <p:spPr>
            <a:xfrm>
              <a:off x="4216392" y="336269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348" y="787"/>
                  </a:lnTo>
                  <a:lnTo>
                    <a:pt x="4872" y="787"/>
                  </a:lnTo>
                  <a:lnTo>
                    <a:pt x="48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2" name="object 6512"/>
            <p:cNvSpPr/>
            <p:nvPr/>
          </p:nvSpPr>
          <p:spPr>
            <a:xfrm>
              <a:off x="4216043" y="336190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348" y="787"/>
                  </a:lnTo>
                  <a:lnTo>
                    <a:pt x="5220" y="787"/>
                  </a:lnTo>
                  <a:lnTo>
                    <a:pt x="52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3" name="object 6513"/>
            <p:cNvSpPr/>
            <p:nvPr/>
          </p:nvSpPr>
          <p:spPr>
            <a:xfrm>
              <a:off x="4215695" y="3361118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348" y="787"/>
                  </a:lnTo>
                  <a:lnTo>
                    <a:pt x="5568" y="787"/>
                  </a:lnTo>
                  <a:lnTo>
                    <a:pt x="55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4" name="object 6514"/>
            <p:cNvSpPr/>
            <p:nvPr/>
          </p:nvSpPr>
          <p:spPr>
            <a:xfrm>
              <a:off x="4215346" y="336033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348" y="787"/>
                  </a:lnTo>
                  <a:lnTo>
                    <a:pt x="5917" y="787"/>
                  </a:lnTo>
                  <a:lnTo>
                    <a:pt x="5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5" name="object 6515"/>
            <p:cNvSpPr/>
            <p:nvPr/>
          </p:nvSpPr>
          <p:spPr>
            <a:xfrm>
              <a:off x="4214998" y="335954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348" y="787"/>
                  </a:lnTo>
                  <a:lnTo>
                    <a:pt x="6265" y="787"/>
                  </a:lnTo>
                  <a:lnTo>
                    <a:pt x="62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6" name="object 6516"/>
            <p:cNvSpPr/>
            <p:nvPr/>
          </p:nvSpPr>
          <p:spPr>
            <a:xfrm>
              <a:off x="4214649" y="335875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348" y="787"/>
                  </a:lnTo>
                  <a:lnTo>
                    <a:pt x="6614" y="787"/>
                  </a:lnTo>
                  <a:lnTo>
                    <a:pt x="66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7" name="object 6517"/>
            <p:cNvSpPr/>
            <p:nvPr/>
          </p:nvSpPr>
          <p:spPr>
            <a:xfrm>
              <a:off x="4214301" y="3357968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348" y="787"/>
                  </a:lnTo>
                  <a:lnTo>
                    <a:pt x="6962" y="787"/>
                  </a:lnTo>
                  <a:lnTo>
                    <a:pt x="69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8" name="object 6518"/>
            <p:cNvSpPr/>
            <p:nvPr/>
          </p:nvSpPr>
          <p:spPr>
            <a:xfrm>
              <a:off x="4213953" y="335718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348" y="787"/>
                  </a:lnTo>
                  <a:lnTo>
                    <a:pt x="7311" y="787"/>
                  </a:lnTo>
                  <a:lnTo>
                    <a:pt x="73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9" name="object 6519"/>
            <p:cNvSpPr/>
            <p:nvPr/>
          </p:nvSpPr>
          <p:spPr>
            <a:xfrm>
              <a:off x="4213604" y="3356394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348" y="787"/>
                  </a:lnTo>
                  <a:lnTo>
                    <a:pt x="7659" y="787"/>
                  </a:lnTo>
                  <a:lnTo>
                    <a:pt x="76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0" name="object 6520"/>
            <p:cNvSpPr/>
            <p:nvPr/>
          </p:nvSpPr>
          <p:spPr>
            <a:xfrm>
              <a:off x="4213256" y="3355606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348" y="787"/>
                  </a:lnTo>
                  <a:lnTo>
                    <a:pt x="8007" y="787"/>
                  </a:lnTo>
                  <a:lnTo>
                    <a:pt x="80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1" name="object 6521"/>
            <p:cNvSpPr/>
            <p:nvPr/>
          </p:nvSpPr>
          <p:spPr>
            <a:xfrm>
              <a:off x="4212907" y="3354819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348" y="787"/>
                  </a:lnTo>
                  <a:lnTo>
                    <a:pt x="8356" y="787"/>
                  </a:lnTo>
                  <a:lnTo>
                    <a:pt x="83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2" name="object 6522"/>
            <p:cNvSpPr/>
            <p:nvPr/>
          </p:nvSpPr>
          <p:spPr>
            <a:xfrm>
              <a:off x="4212559" y="335403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348" y="787"/>
                  </a:lnTo>
                  <a:lnTo>
                    <a:pt x="8704" y="787"/>
                  </a:lnTo>
                  <a:lnTo>
                    <a:pt x="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3" name="object 6523"/>
            <p:cNvSpPr/>
            <p:nvPr/>
          </p:nvSpPr>
          <p:spPr>
            <a:xfrm>
              <a:off x="4212211" y="3353244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348" y="787"/>
                  </a:lnTo>
                  <a:lnTo>
                    <a:pt x="9053" y="787"/>
                  </a:lnTo>
                  <a:lnTo>
                    <a:pt x="90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4" name="object 6524"/>
            <p:cNvSpPr/>
            <p:nvPr/>
          </p:nvSpPr>
          <p:spPr>
            <a:xfrm>
              <a:off x="4211862" y="3352457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348" y="787"/>
                  </a:lnTo>
                  <a:lnTo>
                    <a:pt x="9401" y="787"/>
                  </a:lnTo>
                  <a:lnTo>
                    <a:pt x="94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5" name="object 6525"/>
            <p:cNvSpPr/>
            <p:nvPr/>
          </p:nvSpPr>
          <p:spPr>
            <a:xfrm>
              <a:off x="4211514" y="3351669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348" y="787"/>
                  </a:lnTo>
                  <a:lnTo>
                    <a:pt x="9749" y="787"/>
                  </a:lnTo>
                  <a:lnTo>
                    <a:pt x="97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6" name="object 6526"/>
            <p:cNvSpPr/>
            <p:nvPr/>
          </p:nvSpPr>
          <p:spPr>
            <a:xfrm>
              <a:off x="4210812" y="3350094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10452" y="0"/>
                  </a:moveTo>
                  <a:lnTo>
                    <a:pt x="0" y="0"/>
                  </a:lnTo>
                  <a:lnTo>
                    <a:pt x="342" y="787"/>
                  </a:lnTo>
                  <a:lnTo>
                    <a:pt x="698" y="1574"/>
                  </a:lnTo>
                  <a:lnTo>
                    <a:pt x="10452" y="1574"/>
                  </a:lnTo>
                  <a:lnTo>
                    <a:pt x="10452" y="787"/>
                  </a:lnTo>
                  <a:lnTo>
                    <a:pt x="1045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7" name="object 6527"/>
            <p:cNvSpPr/>
            <p:nvPr/>
          </p:nvSpPr>
          <p:spPr>
            <a:xfrm>
              <a:off x="4210469" y="33493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348" y="787"/>
                  </a:lnTo>
                  <a:lnTo>
                    <a:pt x="10795" y="787"/>
                  </a:lnTo>
                  <a:lnTo>
                    <a:pt x="107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8" name="object 6528"/>
            <p:cNvSpPr/>
            <p:nvPr/>
          </p:nvSpPr>
          <p:spPr>
            <a:xfrm>
              <a:off x="4210120" y="3348520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348" y="787"/>
                  </a:lnTo>
                  <a:lnTo>
                    <a:pt x="11143" y="787"/>
                  </a:lnTo>
                  <a:lnTo>
                    <a:pt x="111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9" name="object 6529"/>
            <p:cNvSpPr/>
            <p:nvPr/>
          </p:nvSpPr>
          <p:spPr>
            <a:xfrm>
              <a:off x="4209772" y="3347732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348" y="787"/>
                  </a:lnTo>
                  <a:lnTo>
                    <a:pt x="11492" y="787"/>
                  </a:lnTo>
                  <a:lnTo>
                    <a:pt x="114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0" name="object 6530"/>
            <p:cNvSpPr/>
            <p:nvPr/>
          </p:nvSpPr>
          <p:spPr>
            <a:xfrm>
              <a:off x="4209429" y="3346957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348" y="787"/>
                  </a:lnTo>
                  <a:lnTo>
                    <a:pt x="11834" y="787"/>
                  </a:lnTo>
                  <a:lnTo>
                    <a:pt x="11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1" name="object 6531"/>
            <p:cNvSpPr/>
            <p:nvPr/>
          </p:nvSpPr>
          <p:spPr>
            <a:xfrm>
              <a:off x="4209080" y="33461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348" y="787"/>
                  </a:lnTo>
                  <a:lnTo>
                    <a:pt x="12183" y="787"/>
                  </a:lnTo>
                  <a:lnTo>
                    <a:pt x="121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2" name="object 6532"/>
            <p:cNvSpPr/>
            <p:nvPr/>
          </p:nvSpPr>
          <p:spPr>
            <a:xfrm>
              <a:off x="4208732" y="33453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348" y="787"/>
                  </a:lnTo>
                  <a:lnTo>
                    <a:pt x="12531" y="787"/>
                  </a:lnTo>
                  <a:lnTo>
                    <a:pt x="125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3" name="object 6533"/>
            <p:cNvSpPr/>
            <p:nvPr/>
          </p:nvSpPr>
          <p:spPr>
            <a:xfrm>
              <a:off x="4208384" y="3344595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0"/>
                  </a:moveTo>
                  <a:lnTo>
                    <a:pt x="348" y="787"/>
                  </a:lnTo>
                  <a:lnTo>
                    <a:pt x="12880" y="787"/>
                  </a:lnTo>
                  <a:lnTo>
                    <a:pt x="128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4" name="object 6534"/>
            <p:cNvSpPr/>
            <p:nvPr/>
          </p:nvSpPr>
          <p:spPr>
            <a:xfrm>
              <a:off x="4208035" y="3343808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0"/>
                  </a:moveTo>
                  <a:lnTo>
                    <a:pt x="348" y="787"/>
                  </a:lnTo>
                  <a:lnTo>
                    <a:pt x="13228" y="787"/>
                  </a:lnTo>
                  <a:lnTo>
                    <a:pt x="132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5" name="object 6535"/>
            <p:cNvSpPr/>
            <p:nvPr/>
          </p:nvSpPr>
          <p:spPr>
            <a:xfrm>
              <a:off x="4207687" y="3343020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348" y="787"/>
                  </a:lnTo>
                  <a:lnTo>
                    <a:pt x="13576" y="787"/>
                  </a:lnTo>
                  <a:lnTo>
                    <a:pt x="135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6" name="object 6536"/>
            <p:cNvSpPr/>
            <p:nvPr/>
          </p:nvSpPr>
          <p:spPr>
            <a:xfrm>
              <a:off x="4207338" y="3342233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348" y="787"/>
                  </a:lnTo>
                  <a:lnTo>
                    <a:pt x="13925" y="787"/>
                  </a:lnTo>
                  <a:lnTo>
                    <a:pt x="139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7" name="object 6537"/>
            <p:cNvSpPr/>
            <p:nvPr/>
          </p:nvSpPr>
          <p:spPr>
            <a:xfrm>
              <a:off x="4206990" y="334144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348" y="787"/>
                  </a:lnTo>
                  <a:lnTo>
                    <a:pt x="14273" y="787"/>
                  </a:lnTo>
                  <a:lnTo>
                    <a:pt x="14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8" name="object 6538"/>
            <p:cNvSpPr/>
            <p:nvPr/>
          </p:nvSpPr>
          <p:spPr>
            <a:xfrm>
              <a:off x="4206642" y="334065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348" y="787"/>
                  </a:lnTo>
                  <a:lnTo>
                    <a:pt x="14622" y="787"/>
                  </a:lnTo>
                  <a:lnTo>
                    <a:pt x="14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9" name="object 6539"/>
            <p:cNvSpPr/>
            <p:nvPr/>
          </p:nvSpPr>
          <p:spPr>
            <a:xfrm>
              <a:off x="4206293" y="3339871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348" y="787"/>
                  </a:lnTo>
                  <a:lnTo>
                    <a:pt x="14970" y="787"/>
                  </a:lnTo>
                  <a:lnTo>
                    <a:pt x="149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0" name="object 6540"/>
            <p:cNvSpPr/>
            <p:nvPr/>
          </p:nvSpPr>
          <p:spPr>
            <a:xfrm>
              <a:off x="4205945" y="3339083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0"/>
                  </a:moveTo>
                  <a:lnTo>
                    <a:pt x="348" y="787"/>
                  </a:lnTo>
                  <a:lnTo>
                    <a:pt x="15318" y="787"/>
                  </a:lnTo>
                  <a:lnTo>
                    <a:pt x="153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1" name="object 6541"/>
            <p:cNvSpPr/>
            <p:nvPr/>
          </p:nvSpPr>
          <p:spPr>
            <a:xfrm>
              <a:off x="4205596" y="3338296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0"/>
                  </a:moveTo>
                  <a:lnTo>
                    <a:pt x="348" y="787"/>
                  </a:lnTo>
                  <a:lnTo>
                    <a:pt x="15667" y="787"/>
                  </a:lnTo>
                  <a:lnTo>
                    <a:pt x="156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2" name="object 6542"/>
            <p:cNvSpPr/>
            <p:nvPr/>
          </p:nvSpPr>
          <p:spPr>
            <a:xfrm>
              <a:off x="4205248" y="3337509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348" y="787"/>
                  </a:lnTo>
                  <a:lnTo>
                    <a:pt x="16015" y="787"/>
                  </a:lnTo>
                  <a:lnTo>
                    <a:pt x="160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3" name="object 6543"/>
            <p:cNvSpPr/>
            <p:nvPr/>
          </p:nvSpPr>
          <p:spPr>
            <a:xfrm>
              <a:off x="4204900" y="3336721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348" y="787"/>
                  </a:lnTo>
                  <a:lnTo>
                    <a:pt x="16364" y="787"/>
                  </a:lnTo>
                  <a:lnTo>
                    <a:pt x="163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4" name="object 6544"/>
            <p:cNvSpPr/>
            <p:nvPr/>
          </p:nvSpPr>
          <p:spPr>
            <a:xfrm>
              <a:off x="4204551" y="333593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348" y="787"/>
                  </a:lnTo>
                  <a:lnTo>
                    <a:pt x="16712" y="787"/>
                  </a:lnTo>
                  <a:lnTo>
                    <a:pt x="167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5" name="object 6545"/>
            <p:cNvSpPr/>
            <p:nvPr/>
          </p:nvSpPr>
          <p:spPr>
            <a:xfrm>
              <a:off x="4203852" y="3334359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411" y="0"/>
                  </a:moveTo>
                  <a:lnTo>
                    <a:pt x="0" y="0"/>
                  </a:lnTo>
                  <a:lnTo>
                    <a:pt x="342" y="787"/>
                  </a:lnTo>
                  <a:lnTo>
                    <a:pt x="698" y="1574"/>
                  </a:lnTo>
                  <a:lnTo>
                    <a:pt x="17411" y="1574"/>
                  </a:lnTo>
                  <a:lnTo>
                    <a:pt x="17411" y="787"/>
                  </a:lnTo>
                  <a:lnTo>
                    <a:pt x="1741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6" name="object 6546"/>
            <p:cNvSpPr/>
            <p:nvPr/>
          </p:nvSpPr>
          <p:spPr>
            <a:xfrm>
              <a:off x="4203506" y="333357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0"/>
                  </a:moveTo>
                  <a:lnTo>
                    <a:pt x="348" y="787"/>
                  </a:lnTo>
                  <a:lnTo>
                    <a:pt x="17757" y="787"/>
                  </a:lnTo>
                  <a:lnTo>
                    <a:pt x="177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7" name="object 6547"/>
            <p:cNvSpPr/>
            <p:nvPr/>
          </p:nvSpPr>
          <p:spPr>
            <a:xfrm>
              <a:off x="4203157" y="333278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348" y="787"/>
                  </a:lnTo>
                  <a:lnTo>
                    <a:pt x="18106" y="787"/>
                  </a:lnTo>
                  <a:lnTo>
                    <a:pt x="181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8" name="object 6548"/>
            <p:cNvSpPr/>
            <p:nvPr/>
          </p:nvSpPr>
          <p:spPr>
            <a:xfrm>
              <a:off x="4203090" y="3331209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8173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63" y="1574"/>
                  </a:lnTo>
                  <a:lnTo>
                    <a:pt x="18173" y="1574"/>
                  </a:lnTo>
                  <a:lnTo>
                    <a:pt x="18173" y="787"/>
                  </a:lnTo>
                  <a:lnTo>
                    <a:pt x="1817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9" name="object 6549"/>
            <p:cNvSpPr/>
            <p:nvPr/>
          </p:nvSpPr>
          <p:spPr>
            <a:xfrm>
              <a:off x="4203101" y="333042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62" y="787"/>
                  </a:lnTo>
                  <a:lnTo>
                    <a:pt x="1816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0" name="object 6550"/>
            <p:cNvSpPr/>
            <p:nvPr/>
          </p:nvSpPr>
          <p:spPr>
            <a:xfrm>
              <a:off x="4203107" y="332963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56" y="787"/>
                  </a:lnTo>
                  <a:lnTo>
                    <a:pt x="1815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1" name="object 6551"/>
            <p:cNvSpPr/>
            <p:nvPr/>
          </p:nvSpPr>
          <p:spPr>
            <a:xfrm>
              <a:off x="4203103" y="3328060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8161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8161" y="1574"/>
                  </a:lnTo>
                  <a:lnTo>
                    <a:pt x="18161" y="787"/>
                  </a:lnTo>
                  <a:lnTo>
                    <a:pt x="1816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2" name="object 6552"/>
            <p:cNvSpPr/>
            <p:nvPr/>
          </p:nvSpPr>
          <p:spPr>
            <a:xfrm>
              <a:off x="4203125" y="332727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38" y="787"/>
                  </a:lnTo>
                  <a:lnTo>
                    <a:pt x="1813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3" name="object 6553"/>
            <p:cNvSpPr/>
            <p:nvPr/>
          </p:nvSpPr>
          <p:spPr>
            <a:xfrm>
              <a:off x="4203131" y="332648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32" y="787"/>
                  </a:lnTo>
                  <a:lnTo>
                    <a:pt x="1813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4" name="object 6554"/>
            <p:cNvSpPr/>
            <p:nvPr/>
          </p:nvSpPr>
          <p:spPr>
            <a:xfrm>
              <a:off x="4203138" y="332569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26" y="787"/>
                  </a:lnTo>
                  <a:lnTo>
                    <a:pt x="1812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5" name="object 6555"/>
            <p:cNvSpPr/>
            <p:nvPr/>
          </p:nvSpPr>
          <p:spPr>
            <a:xfrm>
              <a:off x="4203144" y="332491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20" y="787"/>
                  </a:lnTo>
                  <a:lnTo>
                    <a:pt x="1812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6" name="object 6556"/>
            <p:cNvSpPr/>
            <p:nvPr/>
          </p:nvSpPr>
          <p:spPr>
            <a:xfrm>
              <a:off x="4203150" y="3324123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14" y="787"/>
                  </a:lnTo>
                  <a:lnTo>
                    <a:pt x="1811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7" name="object 6557"/>
            <p:cNvSpPr/>
            <p:nvPr/>
          </p:nvSpPr>
          <p:spPr>
            <a:xfrm>
              <a:off x="4203156" y="332333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07" y="787"/>
                  </a:lnTo>
                  <a:lnTo>
                    <a:pt x="18107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8" name="object 6558"/>
            <p:cNvSpPr/>
            <p:nvPr/>
          </p:nvSpPr>
          <p:spPr>
            <a:xfrm>
              <a:off x="4203162" y="332254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01" y="787"/>
                  </a:lnTo>
                  <a:lnTo>
                    <a:pt x="18101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9" name="object 6559"/>
            <p:cNvSpPr/>
            <p:nvPr/>
          </p:nvSpPr>
          <p:spPr>
            <a:xfrm>
              <a:off x="4203168" y="3321761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95" y="787"/>
                  </a:lnTo>
                  <a:lnTo>
                    <a:pt x="18095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0" name="object 6560"/>
            <p:cNvSpPr/>
            <p:nvPr/>
          </p:nvSpPr>
          <p:spPr>
            <a:xfrm>
              <a:off x="4203166" y="3320186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8097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8097" y="1574"/>
                  </a:lnTo>
                  <a:lnTo>
                    <a:pt x="18097" y="787"/>
                  </a:lnTo>
                  <a:lnTo>
                    <a:pt x="1809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1" name="object 6561"/>
            <p:cNvSpPr/>
            <p:nvPr/>
          </p:nvSpPr>
          <p:spPr>
            <a:xfrm>
              <a:off x="4203186" y="331939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77" y="787"/>
                  </a:lnTo>
                  <a:lnTo>
                    <a:pt x="18077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2" name="object 6562"/>
            <p:cNvSpPr/>
            <p:nvPr/>
          </p:nvSpPr>
          <p:spPr>
            <a:xfrm>
              <a:off x="4203192" y="3317823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8072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8072" y="1574"/>
                  </a:lnTo>
                  <a:lnTo>
                    <a:pt x="18072" y="787"/>
                  </a:lnTo>
                  <a:lnTo>
                    <a:pt x="180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3" name="object 6563"/>
            <p:cNvSpPr/>
            <p:nvPr/>
          </p:nvSpPr>
          <p:spPr>
            <a:xfrm>
              <a:off x="4203204" y="3317036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59" y="787"/>
                  </a:lnTo>
                  <a:lnTo>
                    <a:pt x="1805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4" name="object 6564"/>
            <p:cNvSpPr/>
            <p:nvPr/>
          </p:nvSpPr>
          <p:spPr>
            <a:xfrm>
              <a:off x="4203205" y="3315461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8059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8059" y="1574"/>
                  </a:lnTo>
                  <a:lnTo>
                    <a:pt x="18059" y="787"/>
                  </a:lnTo>
                  <a:lnTo>
                    <a:pt x="1805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5" name="object 6565"/>
            <p:cNvSpPr/>
            <p:nvPr/>
          </p:nvSpPr>
          <p:spPr>
            <a:xfrm>
              <a:off x="4203223" y="331467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40" y="787"/>
                  </a:lnTo>
                  <a:lnTo>
                    <a:pt x="1804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6" name="object 6566"/>
            <p:cNvSpPr/>
            <p:nvPr/>
          </p:nvSpPr>
          <p:spPr>
            <a:xfrm>
              <a:off x="4203217" y="3313099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8046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8046" y="1574"/>
                  </a:lnTo>
                  <a:lnTo>
                    <a:pt x="18046" y="787"/>
                  </a:lnTo>
                  <a:lnTo>
                    <a:pt x="1804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7" name="object 6567"/>
            <p:cNvSpPr/>
            <p:nvPr/>
          </p:nvSpPr>
          <p:spPr>
            <a:xfrm>
              <a:off x="4203241" y="331232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22" y="787"/>
                  </a:lnTo>
                  <a:lnTo>
                    <a:pt x="1802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8" name="object 6568"/>
            <p:cNvSpPr/>
            <p:nvPr/>
          </p:nvSpPr>
          <p:spPr>
            <a:xfrm>
              <a:off x="4203247" y="3311537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16" y="787"/>
                  </a:lnTo>
                  <a:lnTo>
                    <a:pt x="1801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9" name="object 6569"/>
            <p:cNvSpPr/>
            <p:nvPr/>
          </p:nvSpPr>
          <p:spPr>
            <a:xfrm>
              <a:off x="4203253" y="331075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10" y="787"/>
                  </a:lnTo>
                  <a:lnTo>
                    <a:pt x="1801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0" name="object 6570"/>
            <p:cNvSpPr/>
            <p:nvPr/>
          </p:nvSpPr>
          <p:spPr>
            <a:xfrm>
              <a:off x="4203259" y="330996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04" y="787"/>
                  </a:lnTo>
                  <a:lnTo>
                    <a:pt x="1800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1" name="object 6571"/>
            <p:cNvSpPr/>
            <p:nvPr/>
          </p:nvSpPr>
          <p:spPr>
            <a:xfrm>
              <a:off x="4203265" y="330917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98" y="787"/>
                  </a:lnTo>
                  <a:lnTo>
                    <a:pt x="1799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2" name="object 6572"/>
            <p:cNvSpPr/>
            <p:nvPr/>
          </p:nvSpPr>
          <p:spPr>
            <a:xfrm>
              <a:off x="4203271" y="330838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92" y="787"/>
                  </a:lnTo>
                  <a:lnTo>
                    <a:pt x="1799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3" name="object 6573"/>
            <p:cNvSpPr/>
            <p:nvPr/>
          </p:nvSpPr>
          <p:spPr>
            <a:xfrm>
              <a:off x="4203277" y="330760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86" y="787"/>
                  </a:lnTo>
                  <a:lnTo>
                    <a:pt x="1798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4" name="object 6574"/>
            <p:cNvSpPr/>
            <p:nvPr/>
          </p:nvSpPr>
          <p:spPr>
            <a:xfrm>
              <a:off x="4203283" y="3306813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80" y="787"/>
                  </a:lnTo>
                  <a:lnTo>
                    <a:pt x="1798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5" name="object 6575"/>
            <p:cNvSpPr/>
            <p:nvPr/>
          </p:nvSpPr>
          <p:spPr>
            <a:xfrm>
              <a:off x="4203281" y="3305238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983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983" y="1574"/>
                  </a:lnTo>
                  <a:lnTo>
                    <a:pt x="17983" y="787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6" name="object 6576"/>
            <p:cNvSpPr/>
            <p:nvPr/>
          </p:nvSpPr>
          <p:spPr>
            <a:xfrm>
              <a:off x="4203293" y="3303663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970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970" y="1574"/>
                  </a:lnTo>
                  <a:lnTo>
                    <a:pt x="17970" y="787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7" name="object 6577"/>
            <p:cNvSpPr/>
            <p:nvPr/>
          </p:nvSpPr>
          <p:spPr>
            <a:xfrm>
              <a:off x="4203314" y="3302876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49" y="787"/>
                  </a:lnTo>
                  <a:lnTo>
                    <a:pt x="1794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8" name="object 6578"/>
            <p:cNvSpPr/>
            <p:nvPr/>
          </p:nvSpPr>
          <p:spPr>
            <a:xfrm>
              <a:off x="4203320" y="330208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43" y="787"/>
                  </a:lnTo>
                  <a:lnTo>
                    <a:pt x="17943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9" name="object 6579"/>
            <p:cNvSpPr/>
            <p:nvPr/>
          </p:nvSpPr>
          <p:spPr>
            <a:xfrm>
              <a:off x="4203326" y="3301301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37" y="787"/>
                  </a:lnTo>
                  <a:lnTo>
                    <a:pt x="17937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0" name="object 6580"/>
            <p:cNvSpPr/>
            <p:nvPr/>
          </p:nvSpPr>
          <p:spPr>
            <a:xfrm>
              <a:off x="4203332" y="330051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31" y="787"/>
                  </a:lnTo>
                  <a:lnTo>
                    <a:pt x="17931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1" name="object 6581"/>
            <p:cNvSpPr/>
            <p:nvPr/>
          </p:nvSpPr>
          <p:spPr>
            <a:xfrm>
              <a:off x="4203338" y="3299726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25" y="787"/>
                  </a:lnTo>
                  <a:lnTo>
                    <a:pt x="17925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2" name="object 6582"/>
            <p:cNvSpPr/>
            <p:nvPr/>
          </p:nvSpPr>
          <p:spPr>
            <a:xfrm>
              <a:off x="4203344" y="3298939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19" y="787"/>
                  </a:lnTo>
                  <a:lnTo>
                    <a:pt x="1791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3" name="object 6583"/>
            <p:cNvSpPr/>
            <p:nvPr/>
          </p:nvSpPr>
          <p:spPr>
            <a:xfrm>
              <a:off x="4203344" y="3297364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919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919" y="1574"/>
                  </a:lnTo>
                  <a:lnTo>
                    <a:pt x="17919" y="787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4" name="object 6584"/>
            <p:cNvSpPr/>
            <p:nvPr/>
          </p:nvSpPr>
          <p:spPr>
            <a:xfrm>
              <a:off x="4203363" y="3296577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01" y="787"/>
                  </a:lnTo>
                  <a:lnTo>
                    <a:pt x="17901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5" name="object 6585"/>
            <p:cNvSpPr/>
            <p:nvPr/>
          </p:nvSpPr>
          <p:spPr>
            <a:xfrm>
              <a:off x="4203369" y="3295789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95" y="787"/>
                  </a:lnTo>
                  <a:lnTo>
                    <a:pt x="17895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6" name="object 6586"/>
            <p:cNvSpPr/>
            <p:nvPr/>
          </p:nvSpPr>
          <p:spPr>
            <a:xfrm>
              <a:off x="4203375" y="329500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88" y="787"/>
                  </a:lnTo>
                  <a:lnTo>
                    <a:pt x="1788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7" name="object 6587"/>
            <p:cNvSpPr/>
            <p:nvPr/>
          </p:nvSpPr>
          <p:spPr>
            <a:xfrm>
              <a:off x="4203381" y="329421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82" y="787"/>
                  </a:lnTo>
                  <a:lnTo>
                    <a:pt x="1788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8" name="object 6588"/>
            <p:cNvSpPr/>
            <p:nvPr/>
          </p:nvSpPr>
          <p:spPr>
            <a:xfrm>
              <a:off x="4203382" y="3292639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881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881" y="1574"/>
                  </a:lnTo>
                  <a:lnTo>
                    <a:pt x="17881" y="787"/>
                  </a:lnTo>
                  <a:lnTo>
                    <a:pt x="1788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9" name="object 6589"/>
            <p:cNvSpPr/>
            <p:nvPr/>
          </p:nvSpPr>
          <p:spPr>
            <a:xfrm>
              <a:off x="4203399" y="329185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64" y="787"/>
                  </a:lnTo>
                  <a:lnTo>
                    <a:pt x="1786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0" name="object 6590"/>
            <p:cNvSpPr/>
            <p:nvPr/>
          </p:nvSpPr>
          <p:spPr>
            <a:xfrm>
              <a:off x="4203405" y="329106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58" y="787"/>
                  </a:lnTo>
                  <a:lnTo>
                    <a:pt x="1785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1" name="object 6591"/>
            <p:cNvSpPr/>
            <p:nvPr/>
          </p:nvSpPr>
          <p:spPr>
            <a:xfrm>
              <a:off x="4203411" y="3290277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52" y="787"/>
                  </a:lnTo>
                  <a:lnTo>
                    <a:pt x="1785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2" name="object 6592"/>
            <p:cNvSpPr/>
            <p:nvPr/>
          </p:nvSpPr>
          <p:spPr>
            <a:xfrm>
              <a:off x="4203417" y="328949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46" y="787"/>
                  </a:lnTo>
                  <a:lnTo>
                    <a:pt x="1784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3" name="object 6593"/>
            <p:cNvSpPr/>
            <p:nvPr/>
          </p:nvSpPr>
          <p:spPr>
            <a:xfrm>
              <a:off x="4203420" y="3287915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843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843" y="1574"/>
                  </a:lnTo>
                  <a:lnTo>
                    <a:pt x="17843" y="787"/>
                  </a:lnTo>
                  <a:lnTo>
                    <a:pt x="1784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4" name="object 6594"/>
            <p:cNvSpPr/>
            <p:nvPr/>
          </p:nvSpPr>
          <p:spPr>
            <a:xfrm>
              <a:off x="4203436" y="328712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28" y="787"/>
                  </a:lnTo>
                  <a:lnTo>
                    <a:pt x="1782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5" name="object 6595"/>
            <p:cNvSpPr/>
            <p:nvPr/>
          </p:nvSpPr>
          <p:spPr>
            <a:xfrm>
              <a:off x="4203442" y="328634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22" y="787"/>
                  </a:lnTo>
                  <a:lnTo>
                    <a:pt x="1782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6" name="object 6596"/>
            <p:cNvSpPr/>
            <p:nvPr/>
          </p:nvSpPr>
          <p:spPr>
            <a:xfrm>
              <a:off x="4203448" y="3285553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15" y="787"/>
                  </a:lnTo>
                  <a:lnTo>
                    <a:pt x="17815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7" name="object 6597"/>
            <p:cNvSpPr/>
            <p:nvPr/>
          </p:nvSpPr>
          <p:spPr>
            <a:xfrm>
              <a:off x="4203446" y="3283978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818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818" y="1574"/>
                  </a:lnTo>
                  <a:lnTo>
                    <a:pt x="17818" y="787"/>
                  </a:lnTo>
                  <a:lnTo>
                    <a:pt x="1781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8" name="object 6598"/>
            <p:cNvSpPr/>
            <p:nvPr/>
          </p:nvSpPr>
          <p:spPr>
            <a:xfrm>
              <a:off x="4203466" y="3283191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797" y="787"/>
                  </a:lnTo>
                  <a:lnTo>
                    <a:pt x="17797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9" name="object 6599"/>
            <p:cNvSpPr/>
            <p:nvPr/>
          </p:nvSpPr>
          <p:spPr>
            <a:xfrm>
              <a:off x="4203472" y="3282403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791" y="787"/>
                  </a:lnTo>
                  <a:lnTo>
                    <a:pt x="17791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0" name="object 6600"/>
            <p:cNvSpPr/>
            <p:nvPr/>
          </p:nvSpPr>
          <p:spPr>
            <a:xfrm>
              <a:off x="4203478" y="328161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785" y="787"/>
                  </a:lnTo>
                  <a:lnTo>
                    <a:pt x="17785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1" name="object 6601"/>
            <p:cNvSpPr/>
            <p:nvPr/>
          </p:nvSpPr>
          <p:spPr>
            <a:xfrm>
              <a:off x="4203484" y="3280041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80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780" y="1574"/>
                  </a:lnTo>
                  <a:lnTo>
                    <a:pt x="17780" y="787"/>
                  </a:lnTo>
                  <a:lnTo>
                    <a:pt x="1778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2" name="object 6602"/>
            <p:cNvSpPr/>
            <p:nvPr/>
          </p:nvSpPr>
          <p:spPr>
            <a:xfrm>
              <a:off x="4203496" y="327925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767" y="787"/>
                  </a:lnTo>
                  <a:lnTo>
                    <a:pt x="17767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3" name="object 6603"/>
            <p:cNvSpPr/>
            <p:nvPr/>
          </p:nvSpPr>
          <p:spPr>
            <a:xfrm>
              <a:off x="4203503" y="327846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761" y="787"/>
                  </a:lnTo>
                  <a:lnTo>
                    <a:pt x="17761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4" name="object 6604"/>
            <p:cNvSpPr/>
            <p:nvPr/>
          </p:nvSpPr>
          <p:spPr>
            <a:xfrm>
              <a:off x="4203497" y="3276904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67" y="0"/>
                  </a:moveTo>
                  <a:lnTo>
                    <a:pt x="12" y="0"/>
                  </a:lnTo>
                  <a:lnTo>
                    <a:pt x="12" y="774"/>
                  </a:lnTo>
                  <a:lnTo>
                    <a:pt x="0" y="1562"/>
                  </a:lnTo>
                  <a:lnTo>
                    <a:pt x="17767" y="1562"/>
                  </a:lnTo>
                  <a:lnTo>
                    <a:pt x="17767" y="787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5" name="object 6605"/>
            <p:cNvSpPr/>
            <p:nvPr/>
          </p:nvSpPr>
          <p:spPr>
            <a:xfrm>
              <a:off x="4203509" y="3275329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54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754" y="1574"/>
                  </a:lnTo>
                  <a:lnTo>
                    <a:pt x="17754" y="787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6" name="object 6606"/>
            <p:cNvSpPr/>
            <p:nvPr/>
          </p:nvSpPr>
          <p:spPr>
            <a:xfrm>
              <a:off x="4203522" y="3273754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41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741" y="1574"/>
                  </a:lnTo>
                  <a:lnTo>
                    <a:pt x="17741" y="787"/>
                  </a:lnTo>
                  <a:lnTo>
                    <a:pt x="1774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7" name="object 6607"/>
            <p:cNvSpPr/>
            <p:nvPr/>
          </p:nvSpPr>
          <p:spPr>
            <a:xfrm>
              <a:off x="4203535" y="3272167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29" y="800"/>
                  </a:moveTo>
                  <a:lnTo>
                    <a:pt x="12" y="800"/>
                  </a:lnTo>
                  <a:lnTo>
                    <a:pt x="0" y="1587"/>
                  </a:lnTo>
                  <a:lnTo>
                    <a:pt x="17729" y="1587"/>
                  </a:lnTo>
                  <a:lnTo>
                    <a:pt x="17729" y="800"/>
                  </a:lnTo>
                  <a:close/>
                </a:path>
                <a:path w="17779" h="1904">
                  <a:moveTo>
                    <a:pt x="17729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17729" y="787"/>
                  </a:lnTo>
                  <a:lnTo>
                    <a:pt x="1772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8" name="object 6608"/>
            <p:cNvSpPr/>
            <p:nvPr/>
          </p:nvSpPr>
          <p:spPr>
            <a:xfrm>
              <a:off x="4203547" y="3270605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16" y="0"/>
                  </a:moveTo>
                  <a:lnTo>
                    <a:pt x="12" y="0"/>
                  </a:lnTo>
                  <a:lnTo>
                    <a:pt x="12" y="774"/>
                  </a:lnTo>
                  <a:lnTo>
                    <a:pt x="0" y="1562"/>
                  </a:lnTo>
                  <a:lnTo>
                    <a:pt x="17716" y="1562"/>
                  </a:lnTo>
                  <a:lnTo>
                    <a:pt x="17716" y="787"/>
                  </a:lnTo>
                  <a:lnTo>
                    <a:pt x="1771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9" name="object 6609"/>
            <p:cNvSpPr/>
            <p:nvPr/>
          </p:nvSpPr>
          <p:spPr>
            <a:xfrm>
              <a:off x="4203560" y="3269030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03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703" y="1574"/>
                  </a:lnTo>
                  <a:lnTo>
                    <a:pt x="17703" y="787"/>
                  </a:lnTo>
                  <a:lnTo>
                    <a:pt x="1770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0" name="object 6610"/>
            <p:cNvSpPr/>
            <p:nvPr/>
          </p:nvSpPr>
          <p:spPr>
            <a:xfrm>
              <a:off x="4203573" y="3267455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691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691" y="1574"/>
                  </a:lnTo>
                  <a:lnTo>
                    <a:pt x="17691" y="787"/>
                  </a:lnTo>
                  <a:lnTo>
                    <a:pt x="176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1" name="object 6611"/>
            <p:cNvSpPr/>
            <p:nvPr/>
          </p:nvSpPr>
          <p:spPr>
            <a:xfrm>
              <a:off x="4203594" y="326666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69" y="787"/>
                  </a:lnTo>
                  <a:lnTo>
                    <a:pt x="1766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2" name="object 6612"/>
            <p:cNvSpPr/>
            <p:nvPr/>
          </p:nvSpPr>
          <p:spPr>
            <a:xfrm>
              <a:off x="4203600" y="3265881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63" y="787"/>
                  </a:lnTo>
                  <a:lnTo>
                    <a:pt x="17663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3" name="object 6613"/>
            <p:cNvSpPr/>
            <p:nvPr/>
          </p:nvSpPr>
          <p:spPr>
            <a:xfrm>
              <a:off x="4203598" y="3264306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665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665" y="1574"/>
                  </a:lnTo>
                  <a:lnTo>
                    <a:pt x="17665" y="787"/>
                  </a:lnTo>
                  <a:lnTo>
                    <a:pt x="17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4" name="object 6614"/>
            <p:cNvSpPr/>
            <p:nvPr/>
          </p:nvSpPr>
          <p:spPr>
            <a:xfrm>
              <a:off x="4203618" y="326351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45" y="787"/>
                  </a:lnTo>
                  <a:lnTo>
                    <a:pt x="17645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5" name="object 6615"/>
            <p:cNvSpPr/>
            <p:nvPr/>
          </p:nvSpPr>
          <p:spPr>
            <a:xfrm>
              <a:off x="4203624" y="3262731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39" y="787"/>
                  </a:lnTo>
                  <a:lnTo>
                    <a:pt x="1763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6" name="object 6616"/>
            <p:cNvSpPr/>
            <p:nvPr/>
          </p:nvSpPr>
          <p:spPr>
            <a:xfrm>
              <a:off x="4203630" y="326194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33" y="787"/>
                  </a:lnTo>
                  <a:lnTo>
                    <a:pt x="17633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7" name="object 6617"/>
            <p:cNvSpPr/>
            <p:nvPr/>
          </p:nvSpPr>
          <p:spPr>
            <a:xfrm>
              <a:off x="4203636" y="3260369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627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627" y="1574"/>
                  </a:lnTo>
                  <a:lnTo>
                    <a:pt x="17627" y="787"/>
                  </a:lnTo>
                  <a:lnTo>
                    <a:pt x="1762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8" name="object 6618"/>
            <p:cNvSpPr/>
            <p:nvPr/>
          </p:nvSpPr>
          <p:spPr>
            <a:xfrm>
              <a:off x="4203649" y="3259581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15" y="787"/>
                  </a:lnTo>
                  <a:lnTo>
                    <a:pt x="17615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9" name="object 6619"/>
            <p:cNvSpPr/>
            <p:nvPr/>
          </p:nvSpPr>
          <p:spPr>
            <a:xfrm>
              <a:off x="4203655" y="325879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09" y="787"/>
                  </a:lnTo>
                  <a:lnTo>
                    <a:pt x="1760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0" name="object 6620"/>
            <p:cNvSpPr/>
            <p:nvPr/>
          </p:nvSpPr>
          <p:spPr>
            <a:xfrm>
              <a:off x="4203661" y="3258007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03" y="787"/>
                  </a:lnTo>
                  <a:lnTo>
                    <a:pt x="17603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1" name="object 6621"/>
            <p:cNvSpPr/>
            <p:nvPr/>
          </p:nvSpPr>
          <p:spPr>
            <a:xfrm>
              <a:off x="4203662" y="3256432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602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602" y="1574"/>
                  </a:lnTo>
                  <a:lnTo>
                    <a:pt x="17602" y="787"/>
                  </a:lnTo>
                  <a:lnTo>
                    <a:pt x="1760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2" name="object 6622"/>
            <p:cNvSpPr/>
            <p:nvPr/>
          </p:nvSpPr>
          <p:spPr>
            <a:xfrm>
              <a:off x="4203679" y="325564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84" y="787"/>
                  </a:lnTo>
                  <a:lnTo>
                    <a:pt x="1758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3" name="object 6623"/>
            <p:cNvSpPr/>
            <p:nvPr/>
          </p:nvSpPr>
          <p:spPr>
            <a:xfrm>
              <a:off x="4203685" y="3254857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78" y="787"/>
                  </a:lnTo>
                  <a:lnTo>
                    <a:pt x="1757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4" name="object 6624"/>
            <p:cNvSpPr/>
            <p:nvPr/>
          </p:nvSpPr>
          <p:spPr>
            <a:xfrm>
              <a:off x="4203691" y="3254070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72" y="787"/>
                  </a:lnTo>
                  <a:lnTo>
                    <a:pt x="1757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5" name="object 6625"/>
            <p:cNvSpPr/>
            <p:nvPr/>
          </p:nvSpPr>
          <p:spPr>
            <a:xfrm>
              <a:off x="4203697" y="325328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66" y="787"/>
                  </a:lnTo>
                  <a:lnTo>
                    <a:pt x="1756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6" name="object 6626"/>
            <p:cNvSpPr/>
            <p:nvPr/>
          </p:nvSpPr>
          <p:spPr>
            <a:xfrm>
              <a:off x="4203700" y="3251707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564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564" y="1574"/>
                  </a:lnTo>
                  <a:lnTo>
                    <a:pt x="17564" y="787"/>
                  </a:lnTo>
                  <a:lnTo>
                    <a:pt x="1756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7" name="object 6627"/>
            <p:cNvSpPr/>
            <p:nvPr/>
          </p:nvSpPr>
          <p:spPr>
            <a:xfrm>
              <a:off x="4203715" y="3250920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48" y="787"/>
                  </a:lnTo>
                  <a:lnTo>
                    <a:pt x="1754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8" name="object 6628"/>
            <p:cNvSpPr/>
            <p:nvPr/>
          </p:nvSpPr>
          <p:spPr>
            <a:xfrm>
              <a:off x="4203722" y="3250133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42" y="787"/>
                  </a:lnTo>
                  <a:lnTo>
                    <a:pt x="1754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9" name="object 6629"/>
            <p:cNvSpPr/>
            <p:nvPr/>
          </p:nvSpPr>
          <p:spPr>
            <a:xfrm>
              <a:off x="4203728" y="3249345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536" y="787"/>
                  </a:lnTo>
                  <a:lnTo>
                    <a:pt x="1753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0" name="object 6630"/>
            <p:cNvSpPr/>
            <p:nvPr/>
          </p:nvSpPr>
          <p:spPr>
            <a:xfrm>
              <a:off x="4203734" y="324855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529" y="787"/>
                  </a:lnTo>
                  <a:lnTo>
                    <a:pt x="1752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1" name="object 6631"/>
            <p:cNvSpPr/>
            <p:nvPr/>
          </p:nvSpPr>
          <p:spPr>
            <a:xfrm>
              <a:off x="4203738" y="3246983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5">
                  <a:moveTo>
                    <a:pt x="17526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526" y="1574"/>
                  </a:lnTo>
                  <a:lnTo>
                    <a:pt x="17526" y="787"/>
                  </a:lnTo>
                  <a:lnTo>
                    <a:pt x="1752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2" name="object 6632"/>
            <p:cNvSpPr/>
            <p:nvPr/>
          </p:nvSpPr>
          <p:spPr>
            <a:xfrm>
              <a:off x="4203752" y="324619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511" y="787"/>
                  </a:lnTo>
                  <a:lnTo>
                    <a:pt x="17511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3" name="object 6633"/>
            <p:cNvSpPr/>
            <p:nvPr/>
          </p:nvSpPr>
          <p:spPr>
            <a:xfrm>
              <a:off x="4203758" y="324540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505" y="787"/>
                  </a:lnTo>
                  <a:lnTo>
                    <a:pt x="17505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4" name="object 6634"/>
            <p:cNvSpPr/>
            <p:nvPr/>
          </p:nvSpPr>
          <p:spPr>
            <a:xfrm>
              <a:off x="4203764" y="3244621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499" y="787"/>
                  </a:lnTo>
                  <a:lnTo>
                    <a:pt x="1749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5" name="object 6635"/>
            <p:cNvSpPr/>
            <p:nvPr/>
          </p:nvSpPr>
          <p:spPr>
            <a:xfrm>
              <a:off x="4203770" y="3243833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493" y="787"/>
                  </a:lnTo>
                  <a:lnTo>
                    <a:pt x="17493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6" name="object 6636"/>
            <p:cNvSpPr/>
            <p:nvPr/>
          </p:nvSpPr>
          <p:spPr>
            <a:xfrm>
              <a:off x="4203776" y="324304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487" y="787"/>
                  </a:lnTo>
                  <a:lnTo>
                    <a:pt x="17487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7" name="object 6637"/>
            <p:cNvSpPr/>
            <p:nvPr/>
          </p:nvSpPr>
          <p:spPr>
            <a:xfrm>
              <a:off x="4203782" y="324225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481" y="787"/>
                  </a:lnTo>
                  <a:lnTo>
                    <a:pt x="17481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8" name="object 6638"/>
            <p:cNvSpPr/>
            <p:nvPr/>
          </p:nvSpPr>
          <p:spPr>
            <a:xfrm>
              <a:off x="4203776" y="3240684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5">
                  <a:moveTo>
                    <a:pt x="17487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487" y="1574"/>
                  </a:lnTo>
                  <a:lnTo>
                    <a:pt x="17487" y="787"/>
                  </a:lnTo>
                  <a:lnTo>
                    <a:pt x="1748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9" name="object 6639"/>
            <p:cNvSpPr/>
            <p:nvPr/>
          </p:nvSpPr>
          <p:spPr>
            <a:xfrm>
              <a:off x="4203789" y="3239109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5">
                  <a:moveTo>
                    <a:pt x="17475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475" y="1574"/>
                  </a:lnTo>
                  <a:lnTo>
                    <a:pt x="17475" y="787"/>
                  </a:lnTo>
                  <a:lnTo>
                    <a:pt x="174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0" name="object 6640"/>
            <p:cNvSpPr/>
            <p:nvPr/>
          </p:nvSpPr>
          <p:spPr>
            <a:xfrm>
              <a:off x="4203813" y="323832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450" y="787"/>
                  </a:lnTo>
                  <a:lnTo>
                    <a:pt x="1745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1" name="object 6641"/>
            <p:cNvSpPr/>
            <p:nvPr/>
          </p:nvSpPr>
          <p:spPr>
            <a:xfrm>
              <a:off x="4203819" y="323753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444" y="787"/>
                  </a:lnTo>
                  <a:lnTo>
                    <a:pt x="1744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2" name="object 6642"/>
            <p:cNvSpPr/>
            <p:nvPr/>
          </p:nvSpPr>
          <p:spPr>
            <a:xfrm>
              <a:off x="4203825" y="3236747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438" y="787"/>
                  </a:lnTo>
                  <a:lnTo>
                    <a:pt x="1743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3" name="object 6643"/>
            <p:cNvSpPr/>
            <p:nvPr/>
          </p:nvSpPr>
          <p:spPr>
            <a:xfrm>
              <a:off x="4203831" y="323595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432" y="787"/>
                  </a:lnTo>
                  <a:lnTo>
                    <a:pt x="1743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4" name="object 6644"/>
            <p:cNvSpPr/>
            <p:nvPr/>
          </p:nvSpPr>
          <p:spPr>
            <a:xfrm>
              <a:off x="4203837" y="3235185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426" y="787"/>
                  </a:lnTo>
                  <a:lnTo>
                    <a:pt x="1742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5" name="object 6645"/>
            <p:cNvSpPr/>
            <p:nvPr/>
          </p:nvSpPr>
          <p:spPr>
            <a:xfrm>
              <a:off x="4203843" y="3234397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420" y="787"/>
                  </a:lnTo>
                  <a:lnTo>
                    <a:pt x="1742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6" name="object 6646"/>
            <p:cNvSpPr/>
            <p:nvPr/>
          </p:nvSpPr>
          <p:spPr>
            <a:xfrm>
              <a:off x="4203849" y="3233610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414" y="787"/>
                  </a:lnTo>
                  <a:lnTo>
                    <a:pt x="1741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7" name="object 6647"/>
            <p:cNvSpPr/>
            <p:nvPr/>
          </p:nvSpPr>
          <p:spPr>
            <a:xfrm>
              <a:off x="4203855" y="3232823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408" y="787"/>
                  </a:lnTo>
                  <a:lnTo>
                    <a:pt x="1740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8" name="object 6648"/>
            <p:cNvSpPr/>
            <p:nvPr/>
          </p:nvSpPr>
          <p:spPr>
            <a:xfrm>
              <a:off x="4203852" y="3231248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5">
                  <a:moveTo>
                    <a:pt x="17411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411" y="1574"/>
                  </a:lnTo>
                  <a:lnTo>
                    <a:pt x="17411" y="787"/>
                  </a:lnTo>
                  <a:lnTo>
                    <a:pt x="1741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9" name="object 6649"/>
            <p:cNvSpPr/>
            <p:nvPr/>
          </p:nvSpPr>
          <p:spPr>
            <a:xfrm>
              <a:off x="4203874" y="3230460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390" y="787"/>
                  </a:lnTo>
                  <a:lnTo>
                    <a:pt x="1739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0" name="object 6650"/>
            <p:cNvSpPr/>
            <p:nvPr/>
          </p:nvSpPr>
          <p:spPr>
            <a:xfrm>
              <a:off x="4203878" y="3228885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5">
                  <a:moveTo>
                    <a:pt x="17386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386" y="1574"/>
                  </a:lnTo>
                  <a:lnTo>
                    <a:pt x="17386" y="787"/>
                  </a:lnTo>
                  <a:lnTo>
                    <a:pt x="173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1" name="object 6651"/>
            <p:cNvSpPr/>
            <p:nvPr/>
          </p:nvSpPr>
          <p:spPr>
            <a:xfrm>
              <a:off x="4203892" y="322809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371" y="787"/>
                  </a:lnTo>
                  <a:lnTo>
                    <a:pt x="17371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2" name="object 6652"/>
            <p:cNvSpPr/>
            <p:nvPr/>
          </p:nvSpPr>
          <p:spPr>
            <a:xfrm>
              <a:off x="4203890" y="3226523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5">
                  <a:moveTo>
                    <a:pt x="17373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373" y="1574"/>
                  </a:lnTo>
                  <a:lnTo>
                    <a:pt x="17373" y="787"/>
                  </a:lnTo>
                  <a:lnTo>
                    <a:pt x="1737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3" name="object 6653"/>
            <p:cNvSpPr/>
            <p:nvPr/>
          </p:nvSpPr>
          <p:spPr>
            <a:xfrm>
              <a:off x="4203910" y="322573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353" y="787"/>
                  </a:lnTo>
                  <a:lnTo>
                    <a:pt x="17353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4" name="object 6654"/>
            <p:cNvSpPr/>
            <p:nvPr/>
          </p:nvSpPr>
          <p:spPr>
            <a:xfrm>
              <a:off x="4203916" y="3224161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5">
                  <a:moveTo>
                    <a:pt x="17348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348" y="1574"/>
                  </a:lnTo>
                  <a:lnTo>
                    <a:pt x="17348" y="787"/>
                  </a:lnTo>
                  <a:lnTo>
                    <a:pt x="1734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5" name="object 6655"/>
            <p:cNvSpPr/>
            <p:nvPr/>
          </p:nvSpPr>
          <p:spPr>
            <a:xfrm>
              <a:off x="4203928" y="322337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335" y="787"/>
                  </a:lnTo>
                  <a:lnTo>
                    <a:pt x="17335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6" name="object 6656"/>
            <p:cNvSpPr/>
            <p:nvPr/>
          </p:nvSpPr>
          <p:spPr>
            <a:xfrm>
              <a:off x="4203934" y="322258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329" y="787"/>
                  </a:lnTo>
                  <a:lnTo>
                    <a:pt x="1732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7" name="object 6657"/>
            <p:cNvSpPr/>
            <p:nvPr/>
          </p:nvSpPr>
          <p:spPr>
            <a:xfrm>
              <a:off x="4203941" y="322179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323" y="787"/>
                  </a:lnTo>
                  <a:lnTo>
                    <a:pt x="17323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8" name="object 6658"/>
            <p:cNvSpPr/>
            <p:nvPr/>
          </p:nvSpPr>
          <p:spPr>
            <a:xfrm>
              <a:off x="4203947" y="322101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317" y="787"/>
                  </a:lnTo>
                  <a:lnTo>
                    <a:pt x="17317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9" name="object 6659"/>
            <p:cNvSpPr/>
            <p:nvPr/>
          </p:nvSpPr>
          <p:spPr>
            <a:xfrm>
              <a:off x="4203953" y="322022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310" y="787"/>
                  </a:lnTo>
                  <a:lnTo>
                    <a:pt x="1731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0" name="object 6660"/>
            <p:cNvSpPr/>
            <p:nvPr/>
          </p:nvSpPr>
          <p:spPr>
            <a:xfrm>
              <a:off x="4203959" y="3219437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304" y="787"/>
                  </a:lnTo>
                  <a:lnTo>
                    <a:pt x="1730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1" name="object 6661"/>
            <p:cNvSpPr/>
            <p:nvPr/>
          </p:nvSpPr>
          <p:spPr>
            <a:xfrm>
              <a:off x="4203965" y="321864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298" y="787"/>
                  </a:lnTo>
                  <a:lnTo>
                    <a:pt x="1729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2" name="object 6662"/>
            <p:cNvSpPr/>
            <p:nvPr/>
          </p:nvSpPr>
          <p:spPr>
            <a:xfrm>
              <a:off x="4203971" y="321786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292" y="787"/>
                  </a:lnTo>
                  <a:lnTo>
                    <a:pt x="1729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3" name="object 6663"/>
            <p:cNvSpPr/>
            <p:nvPr/>
          </p:nvSpPr>
          <p:spPr>
            <a:xfrm>
              <a:off x="4203967" y="3216287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5">
                  <a:moveTo>
                    <a:pt x="17297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297" y="1574"/>
                  </a:lnTo>
                  <a:lnTo>
                    <a:pt x="17297" y="787"/>
                  </a:lnTo>
                  <a:lnTo>
                    <a:pt x="1729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4" name="object 6664"/>
            <p:cNvSpPr/>
            <p:nvPr/>
          </p:nvSpPr>
          <p:spPr>
            <a:xfrm>
              <a:off x="4203989" y="3215500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274" y="787"/>
                  </a:lnTo>
                  <a:lnTo>
                    <a:pt x="1727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5" name="object 6665"/>
            <p:cNvSpPr/>
            <p:nvPr/>
          </p:nvSpPr>
          <p:spPr>
            <a:xfrm>
              <a:off x="4203995" y="321471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6" y="0"/>
                  </a:moveTo>
                  <a:lnTo>
                    <a:pt x="0" y="787"/>
                  </a:lnTo>
                  <a:lnTo>
                    <a:pt x="17268" y="787"/>
                  </a:lnTo>
                  <a:lnTo>
                    <a:pt x="1726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6" name="object 6666"/>
            <p:cNvSpPr/>
            <p:nvPr/>
          </p:nvSpPr>
          <p:spPr>
            <a:xfrm>
              <a:off x="4203992" y="3213137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5">
                  <a:moveTo>
                    <a:pt x="17272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272" y="1574"/>
                  </a:lnTo>
                  <a:lnTo>
                    <a:pt x="17272" y="787"/>
                  </a:lnTo>
                  <a:lnTo>
                    <a:pt x="172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7" name="object 6667"/>
            <p:cNvSpPr/>
            <p:nvPr/>
          </p:nvSpPr>
          <p:spPr>
            <a:xfrm>
              <a:off x="4204158" y="321235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69">
                  <a:moveTo>
                    <a:pt x="0" y="0"/>
                  </a:moveTo>
                  <a:lnTo>
                    <a:pt x="0" y="787"/>
                  </a:lnTo>
                  <a:lnTo>
                    <a:pt x="17105" y="787"/>
                  </a:lnTo>
                  <a:lnTo>
                    <a:pt x="171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8" name="object 6668"/>
            <p:cNvSpPr/>
            <p:nvPr/>
          </p:nvSpPr>
          <p:spPr>
            <a:xfrm>
              <a:off x="4204158" y="321156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69">
                  <a:moveTo>
                    <a:pt x="0" y="787"/>
                  </a:moveTo>
                  <a:lnTo>
                    <a:pt x="17105" y="787"/>
                  </a:lnTo>
                  <a:lnTo>
                    <a:pt x="17105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9" name="object 6669"/>
            <p:cNvSpPr/>
            <p:nvPr/>
          </p:nvSpPr>
          <p:spPr>
            <a:xfrm>
              <a:off x="4204487" y="3209988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5">
                  <a:moveTo>
                    <a:pt x="16776" y="0"/>
                  </a:moveTo>
                  <a:lnTo>
                    <a:pt x="673" y="0"/>
                  </a:lnTo>
                  <a:lnTo>
                    <a:pt x="330" y="787"/>
                  </a:lnTo>
                  <a:lnTo>
                    <a:pt x="0" y="1574"/>
                  </a:lnTo>
                  <a:lnTo>
                    <a:pt x="16776" y="1574"/>
                  </a:lnTo>
                  <a:lnTo>
                    <a:pt x="16776" y="787"/>
                  </a:lnTo>
                  <a:lnTo>
                    <a:pt x="1677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0" name="object 6670"/>
            <p:cNvSpPr/>
            <p:nvPr/>
          </p:nvSpPr>
          <p:spPr>
            <a:xfrm>
              <a:off x="4205164" y="3209201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69">
                  <a:moveTo>
                    <a:pt x="0" y="787"/>
                  </a:moveTo>
                  <a:lnTo>
                    <a:pt x="16099" y="787"/>
                  </a:lnTo>
                  <a:lnTo>
                    <a:pt x="16099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1" name="object 6671"/>
            <p:cNvSpPr/>
            <p:nvPr/>
          </p:nvSpPr>
          <p:spPr>
            <a:xfrm>
              <a:off x="4205500" y="3208413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69">
                  <a:moveTo>
                    <a:pt x="0" y="787"/>
                  </a:moveTo>
                  <a:lnTo>
                    <a:pt x="15763" y="787"/>
                  </a:lnTo>
                  <a:lnTo>
                    <a:pt x="15763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2" name="object 6672"/>
            <p:cNvSpPr/>
            <p:nvPr/>
          </p:nvSpPr>
          <p:spPr>
            <a:xfrm>
              <a:off x="4205835" y="3207626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69">
                  <a:moveTo>
                    <a:pt x="0" y="787"/>
                  </a:moveTo>
                  <a:lnTo>
                    <a:pt x="15428" y="787"/>
                  </a:lnTo>
                  <a:lnTo>
                    <a:pt x="15428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3" name="object 6673"/>
            <p:cNvSpPr/>
            <p:nvPr/>
          </p:nvSpPr>
          <p:spPr>
            <a:xfrm>
              <a:off x="4206171" y="320683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69">
                  <a:moveTo>
                    <a:pt x="0" y="787"/>
                  </a:moveTo>
                  <a:lnTo>
                    <a:pt x="15092" y="787"/>
                  </a:lnTo>
                  <a:lnTo>
                    <a:pt x="15092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4" name="object 6674"/>
            <p:cNvSpPr/>
            <p:nvPr/>
          </p:nvSpPr>
          <p:spPr>
            <a:xfrm>
              <a:off x="4206506" y="3206051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69">
                  <a:moveTo>
                    <a:pt x="0" y="787"/>
                  </a:moveTo>
                  <a:lnTo>
                    <a:pt x="14757" y="787"/>
                  </a:lnTo>
                  <a:lnTo>
                    <a:pt x="14757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5" name="object 6675"/>
            <p:cNvSpPr/>
            <p:nvPr/>
          </p:nvSpPr>
          <p:spPr>
            <a:xfrm>
              <a:off x="4206842" y="3205264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787"/>
                  </a:moveTo>
                  <a:lnTo>
                    <a:pt x="14421" y="787"/>
                  </a:lnTo>
                  <a:lnTo>
                    <a:pt x="14421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6" name="object 6676"/>
            <p:cNvSpPr/>
            <p:nvPr/>
          </p:nvSpPr>
          <p:spPr>
            <a:xfrm>
              <a:off x="4207177" y="320447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787"/>
                  </a:moveTo>
                  <a:lnTo>
                    <a:pt x="14086" y="787"/>
                  </a:lnTo>
                  <a:lnTo>
                    <a:pt x="14086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7" name="object 6677"/>
            <p:cNvSpPr/>
            <p:nvPr/>
          </p:nvSpPr>
          <p:spPr>
            <a:xfrm>
              <a:off x="4207513" y="3203689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69">
                  <a:moveTo>
                    <a:pt x="0" y="787"/>
                  </a:moveTo>
                  <a:lnTo>
                    <a:pt x="13750" y="787"/>
                  </a:lnTo>
                  <a:lnTo>
                    <a:pt x="13750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8" name="object 6678"/>
            <p:cNvSpPr/>
            <p:nvPr/>
          </p:nvSpPr>
          <p:spPr>
            <a:xfrm>
              <a:off x="4207848" y="3202901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69">
                  <a:moveTo>
                    <a:pt x="0" y="787"/>
                  </a:moveTo>
                  <a:lnTo>
                    <a:pt x="13415" y="787"/>
                  </a:lnTo>
                  <a:lnTo>
                    <a:pt x="13415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9" name="object 6679"/>
            <p:cNvSpPr/>
            <p:nvPr/>
          </p:nvSpPr>
          <p:spPr>
            <a:xfrm>
              <a:off x="4208184" y="3202114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69">
                  <a:moveTo>
                    <a:pt x="0" y="787"/>
                  </a:moveTo>
                  <a:lnTo>
                    <a:pt x="13079" y="787"/>
                  </a:lnTo>
                  <a:lnTo>
                    <a:pt x="13079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0" name="object 6680"/>
            <p:cNvSpPr/>
            <p:nvPr/>
          </p:nvSpPr>
          <p:spPr>
            <a:xfrm>
              <a:off x="4208520" y="3201327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69">
                  <a:moveTo>
                    <a:pt x="0" y="787"/>
                  </a:moveTo>
                  <a:lnTo>
                    <a:pt x="12744" y="787"/>
                  </a:lnTo>
                  <a:lnTo>
                    <a:pt x="12744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1" name="object 6681"/>
            <p:cNvSpPr/>
            <p:nvPr/>
          </p:nvSpPr>
          <p:spPr>
            <a:xfrm>
              <a:off x="4208855" y="32005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787"/>
                  </a:moveTo>
                  <a:lnTo>
                    <a:pt x="12408" y="787"/>
                  </a:lnTo>
                  <a:lnTo>
                    <a:pt x="12408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2" name="object 6682"/>
            <p:cNvSpPr/>
            <p:nvPr/>
          </p:nvSpPr>
          <p:spPr>
            <a:xfrm>
              <a:off x="4209185" y="31997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787"/>
                  </a:moveTo>
                  <a:lnTo>
                    <a:pt x="12078" y="787"/>
                  </a:lnTo>
                  <a:lnTo>
                    <a:pt x="12078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3" name="object 6683"/>
            <p:cNvSpPr/>
            <p:nvPr/>
          </p:nvSpPr>
          <p:spPr>
            <a:xfrm>
              <a:off x="4209521" y="3198977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69">
                  <a:moveTo>
                    <a:pt x="0" y="787"/>
                  </a:moveTo>
                  <a:lnTo>
                    <a:pt x="11743" y="787"/>
                  </a:lnTo>
                  <a:lnTo>
                    <a:pt x="11743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4" name="object 6684"/>
            <p:cNvSpPr/>
            <p:nvPr/>
          </p:nvSpPr>
          <p:spPr>
            <a:xfrm>
              <a:off x="4209856" y="3198190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0" y="787"/>
                  </a:moveTo>
                  <a:lnTo>
                    <a:pt x="11407" y="787"/>
                  </a:lnTo>
                  <a:lnTo>
                    <a:pt x="11407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5" name="object 6685"/>
            <p:cNvSpPr/>
            <p:nvPr/>
          </p:nvSpPr>
          <p:spPr>
            <a:xfrm>
              <a:off x="4210192" y="3197402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0" y="787"/>
                  </a:moveTo>
                  <a:lnTo>
                    <a:pt x="11072" y="787"/>
                  </a:lnTo>
                  <a:lnTo>
                    <a:pt x="11072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6" name="object 6686"/>
            <p:cNvSpPr/>
            <p:nvPr/>
          </p:nvSpPr>
          <p:spPr>
            <a:xfrm>
              <a:off x="4210527" y="31966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787"/>
                  </a:moveTo>
                  <a:lnTo>
                    <a:pt x="10736" y="787"/>
                  </a:lnTo>
                  <a:lnTo>
                    <a:pt x="10736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7" name="object 6687"/>
            <p:cNvSpPr/>
            <p:nvPr/>
          </p:nvSpPr>
          <p:spPr>
            <a:xfrm>
              <a:off x="4210863" y="319582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787"/>
                  </a:moveTo>
                  <a:lnTo>
                    <a:pt x="10400" y="787"/>
                  </a:lnTo>
                  <a:lnTo>
                    <a:pt x="10400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8" name="object 6688"/>
            <p:cNvSpPr/>
            <p:nvPr/>
          </p:nvSpPr>
          <p:spPr>
            <a:xfrm>
              <a:off x="4211193" y="3194252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5">
                  <a:moveTo>
                    <a:pt x="10071" y="0"/>
                  </a:moveTo>
                  <a:lnTo>
                    <a:pt x="673" y="0"/>
                  </a:lnTo>
                  <a:lnTo>
                    <a:pt x="330" y="787"/>
                  </a:lnTo>
                  <a:lnTo>
                    <a:pt x="0" y="1574"/>
                  </a:lnTo>
                  <a:lnTo>
                    <a:pt x="10071" y="1574"/>
                  </a:lnTo>
                  <a:lnTo>
                    <a:pt x="10071" y="787"/>
                  </a:lnTo>
                  <a:lnTo>
                    <a:pt x="100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9" name="object 6689"/>
            <p:cNvSpPr/>
            <p:nvPr/>
          </p:nvSpPr>
          <p:spPr>
            <a:xfrm>
              <a:off x="4211869" y="319346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787"/>
                  </a:moveTo>
                  <a:lnTo>
                    <a:pt x="9394" y="787"/>
                  </a:lnTo>
                  <a:lnTo>
                    <a:pt x="9394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0" name="object 6690"/>
            <p:cNvSpPr/>
            <p:nvPr/>
          </p:nvSpPr>
          <p:spPr>
            <a:xfrm>
              <a:off x="4212205" y="3192678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787"/>
                  </a:moveTo>
                  <a:lnTo>
                    <a:pt x="9058" y="787"/>
                  </a:lnTo>
                  <a:lnTo>
                    <a:pt x="9058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1" name="object 6691"/>
            <p:cNvSpPr/>
            <p:nvPr/>
          </p:nvSpPr>
          <p:spPr>
            <a:xfrm>
              <a:off x="4212540" y="3191890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787"/>
                  </a:moveTo>
                  <a:lnTo>
                    <a:pt x="8723" y="787"/>
                  </a:lnTo>
                  <a:lnTo>
                    <a:pt x="8723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2" name="object 6692"/>
            <p:cNvSpPr/>
            <p:nvPr/>
          </p:nvSpPr>
          <p:spPr>
            <a:xfrm>
              <a:off x="4212876" y="3191103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787"/>
                  </a:moveTo>
                  <a:lnTo>
                    <a:pt x="8387" y="787"/>
                  </a:lnTo>
                  <a:lnTo>
                    <a:pt x="8387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3" name="object 6693"/>
            <p:cNvSpPr/>
            <p:nvPr/>
          </p:nvSpPr>
          <p:spPr>
            <a:xfrm>
              <a:off x="4213211" y="3190316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787"/>
                  </a:moveTo>
                  <a:lnTo>
                    <a:pt x="8052" y="787"/>
                  </a:lnTo>
                  <a:lnTo>
                    <a:pt x="8052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4" name="object 6694"/>
            <p:cNvSpPr/>
            <p:nvPr/>
          </p:nvSpPr>
          <p:spPr>
            <a:xfrm>
              <a:off x="4213547" y="3189528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787"/>
                  </a:moveTo>
                  <a:lnTo>
                    <a:pt x="7716" y="787"/>
                  </a:lnTo>
                  <a:lnTo>
                    <a:pt x="7716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5" name="object 6695"/>
            <p:cNvSpPr/>
            <p:nvPr/>
          </p:nvSpPr>
          <p:spPr>
            <a:xfrm>
              <a:off x="4213882" y="318874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787"/>
                  </a:moveTo>
                  <a:lnTo>
                    <a:pt x="7381" y="787"/>
                  </a:lnTo>
                  <a:lnTo>
                    <a:pt x="7381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6" name="object 6696"/>
            <p:cNvSpPr/>
            <p:nvPr/>
          </p:nvSpPr>
          <p:spPr>
            <a:xfrm>
              <a:off x="4214218" y="318795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787"/>
                  </a:moveTo>
                  <a:lnTo>
                    <a:pt x="7045" y="787"/>
                  </a:lnTo>
                  <a:lnTo>
                    <a:pt x="7045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7" name="object 6697"/>
            <p:cNvSpPr/>
            <p:nvPr/>
          </p:nvSpPr>
          <p:spPr>
            <a:xfrm>
              <a:off x="4214553" y="318716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787"/>
                  </a:moveTo>
                  <a:lnTo>
                    <a:pt x="6710" y="787"/>
                  </a:lnTo>
                  <a:lnTo>
                    <a:pt x="6710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8" name="object 6698"/>
            <p:cNvSpPr/>
            <p:nvPr/>
          </p:nvSpPr>
          <p:spPr>
            <a:xfrm>
              <a:off x="4214889" y="3186379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787"/>
                  </a:moveTo>
                  <a:lnTo>
                    <a:pt x="6374" y="787"/>
                  </a:lnTo>
                  <a:lnTo>
                    <a:pt x="6374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9" name="object 6699"/>
            <p:cNvSpPr/>
            <p:nvPr/>
          </p:nvSpPr>
          <p:spPr>
            <a:xfrm>
              <a:off x="4215224" y="318559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787"/>
                  </a:moveTo>
                  <a:lnTo>
                    <a:pt x="6039" y="787"/>
                  </a:lnTo>
                  <a:lnTo>
                    <a:pt x="6039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0" name="object 6700"/>
            <p:cNvSpPr/>
            <p:nvPr/>
          </p:nvSpPr>
          <p:spPr>
            <a:xfrm>
              <a:off x="4215560" y="3184804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0" y="787"/>
                  </a:moveTo>
                  <a:lnTo>
                    <a:pt x="5703" y="787"/>
                  </a:lnTo>
                  <a:lnTo>
                    <a:pt x="5703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1" name="object 6701"/>
            <p:cNvSpPr/>
            <p:nvPr/>
          </p:nvSpPr>
          <p:spPr>
            <a:xfrm>
              <a:off x="4215895" y="3184016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0" y="787"/>
                  </a:moveTo>
                  <a:lnTo>
                    <a:pt x="5368" y="787"/>
                  </a:lnTo>
                  <a:lnTo>
                    <a:pt x="5368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2" name="object 6702"/>
            <p:cNvSpPr/>
            <p:nvPr/>
          </p:nvSpPr>
          <p:spPr>
            <a:xfrm>
              <a:off x="4216231" y="3183229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787"/>
                  </a:moveTo>
                  <a:lnTo>
                    <a:pt x="5032" y="787"/>
                  </a:lnTo>
                  <a:lnTo>
                    <a:pt x="5032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3" name="object 6703"/>
            <p:cNvSpPr/>
            <p:nvPr/>
          </p:nvSpPr>
          <p:spPr>
            <a:xfrm>
              <a:off x="4216566" y="3182442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787"/>
                  </a:moveTo>
                  <a:lnTo>
                    <a:pt x="4697" y="787"/>
                  </a:lnTo>
                  <a:lnTo>
                    <a:pt x="4697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4" name="object 6704"/>
            <p:cNvSpPr/>
            <p:nvPr/>
          </p:nvSpPr>
          <p:spPr>
            <a:xfrm>
              <a:off x="4216902" y="3181654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787"/>
                  </a:moveTo>
                  <a:lnTo>
                    <a:pt x="4361" y="787"/>
                  </a:lnTo>
                  <a:lnTo>
                    <a:pt x="4361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5" name="object 6705"/>
            <p:cNvSpPr/>
            <p:nvPr/>
          </p:nvSpPr>
          <p:spPr>
            <a:xfrm>
              <a:off x="4217238" y="3180867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787"/>
                  </a:moveTo>
                  <a:lnTo>
                    <a:pt x="4026" y="787"/>
                  </a:lnTo>
                  <a:lnTo>
                    <a:pt x="4026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6" name="object 6706"/>
            <p:cNvSpPr/>
            <p:nvPr/>
          </p:nvSpPr>
          <p:spPr>
            <a:xfrm>
              <a:off x="4217573" y="318007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787"/>
                  </a:moveTo>
                  <a:lnTo>
                    <a:pt x="3690" y="787"/>
                  </a:lnTo>
                  <a:lnTo>
                    <a:pt x="3690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7" name="object 6707"/>
            <p:cNvSpPr/>
            <p:nvPr/>
          </p:nvSpPr>
          <p:spPr>
            <a:xfrm>
              <a:off x="4217909" y="317929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787"/>
                  </a:moveTo>
                  <a:lnTo>
                    <a:pt x="3355" y="787"/>
                  </a:lnTo>
                  <a:lnTo>
                    <a:pt x="3355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8" name="object 6708"/>
            <p:cNvSpPr/>
            <p:nvPr/>
          </p:nvSpPr>
          <p:spPr>
            <a:xfrm>
              <a:off x="4218244" y="3178505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787"/>
                  </a:moveTo>
                  <a:lnTo>
                    <a:pt x="3019" y="787"/>
                  </a:lnTo>
                  <a:lnTo>
                    <a:pt x="3019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9" name="object 6709"/>
            <p:cNvSpPr/>
            <p:nvPr/>
          </p:nvSpPr>
          <p:spPr>
            <a:xfrm>
              <a:off x="4218580" y="3177717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787"/>
                  </a:moveTo>
                  <a:lnTo>
                    <a:pt x="2684" y="787"/>
                  </a:lnTo>
                  <a:lnTo>
                    <a:pt x="2684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0" name="object 6710"/>
            <p:cNvSpPr/>
            <p:nvPr/>
          </p:nvSpPr>
          <p:spPr>
            <a:xfrm>
              <a:off x="4218915" y="3176930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787"/>
                  </a:moveTo>
                  <a:lnTo>
                    <a:pt x="2348" y="787"/>
                  </a:lnTo>
                  <a:lnTo>
                    <a:pt x="2348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1" name="object 6711"/>
            <p:cNvSpPr/>
            <p:nvPr/>
          </p:nvSpPr>
          <p:spPr>
            <a:xfrm>
              <a:off x="4219251" y="317614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787"/>
                  </a:moveTo>
                  <a:lnTo>
                    <a:pt x="2013" y="787"/>
                  </a:lnTo>
                  <a:lnTo>
                    <a:pt x="2013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2" name="object 6712"/>
            <p:cNvSpPr/>
            <p:nvPr/>
          </p:nvSpPr>
          <p:spPr>
            <a:xfrm>
              <a:off x="4219586" y="317535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787"/>
                  </a:moveTo>
                  <a:lnTo>
                    <a:pt x="1677" y="787"/>
                  </a:lnTo>
                  <a:lnTo>
                    <a:pt x="1677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3" name="object 6713"/>
            <p:cNvSpPr/>
            <p:nvPr/>
          </p:nvSpPr>
          <p:spPr>
            <a:xfrm>
              <a:off x="4219922" y="317456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787"/>
                  </a:moveTo>
                  <a:lnTo>
                    <a:pt x="1342" y="787"/>
                  </a:lnTo>
                  <a:lnTo>
                    <a:pt x="1342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4" name="object 6714"/>
            <p:cNvSpPr/>
            <p:nvPr/>
          </p:nvSpPr>
          <p:spPr>
            <a:xfrm>
              <a:off x="4220257" y="31737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87"/>
                  </a:moveTo>
                  <a:lnTo>
                    <a:pt x="1006" y="787"/>
                  </a:lnTo>
                  <a:lnTo>
                    <a:pt x="1006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5" name="object 6715"/>
            <p:cNvSpPr/>
            <p:nvPr/>
          </p:nvSpPr>
          <p:spPr>
            <a:xfrm>
              <a:off x="4220593" y="317299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787"/>
                  </a:moveTo>
                  <a:lnTo>
                    <a:pt x="671" y="787"/>
                  </a:lnTo>
                  <a:lnTo>
                    <a:pt x="671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6" name="object 6716"/>
            <p:cNvSpPr/>
            <p:nvPr/>
          </p:nvSpPr>
          <p:spPr>
            <a:xfrm>
              <a:off x="4203090" y="3172205"/>
              <a:ext cx="18415" cy="201930"/>
            </a:xfrm>
            <a:custGeom>
              <a:avLst/>
              <a:gdLst/>
              <a:ahLst/>
              <a:cxnLst/>
              <a:rect l="l" t="t" r="r" b="b"/>
              <a:pathLst>
                <a:path w="18414" h="201929">
                  <a:moveTo>
                    <a:pt x="0" y="160426"/>
                  </a:moveTo>
                  <a:lnTo>
                    <a:pt x="18173" y="201498"/>
                  </a:lnTo>
                  <a:lnTo>
                    <a:pt x="18173" y="0"/>
                  </a:lnTo>
                  <a:lnTo>
                    <a:pt x="927" y="40474"/>
                  </a:lnTo>
                  <a:lnTo>
                    <a:pt x="0" y="1604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17" name="object 6717"/>
          <p:cNvGrpSpPr/>
          <p:nvPr/>
        </p:nvGrpSpPr>
        <p:grpSpPr>
          <a:xfrm>
            <a:off x="4262501" y="5450217"/>
            <a:ext cx="29209" cy="212725"/>
            <a:chOff x="4262501" y="5450217"/>
            <a:chExt cx="29209" cy="212725"/>
          </a:xfrm>
        </p:grpSpPr>
        <p:sp>
          <p:nvSpPr>
            <p:cNvPr id="6718" name="object 6718"/>
            <p:cNvSpPr/>
            <p:nvPr/>
          </p:nvSpPr>
          <p:spPr>
            <a:xfrm>
              <a:off x="4285729" y="5656338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342" y="787"/>
                  </a:lnTo>
                  <a:lnTo>
                    <a:pt x="3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9" name="object 6719"/>
            <p:cNvSpPr/>
            <p:nvPr/>
          </p:nvSpPr>
          <p:spPr>
            <a:xfrm>
              <a:off x="4285380" y="565555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348" y="787"/>
                  </a:lnTo>
                  <a:lnTo>
                    <a:pt x="691" y="787"/>
                  </a:lnTo>
                  <a:lnTo>
                    <a:pt x="6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0" name="object 6720"/>
            <p:cNvSpPr/>
            <p:nvPr/>
          </p:nvSpPr>
          <p:spPr>
            <a:xfrm>
              <a:off x="4285032" y="565476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348" y="787"/>
                  </a:lnTo>
                  <a:lnTo>
                    <a:pt x="1039" y="787"/>
                  </a:lnTo>
                  <a:lnTo>
                    <a:pt x="1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1" name="object 6721"/>
            <p:cNvSpPr/>
            <p:nvPr/>
          </p:nvSpPr>
          <p:spPr>
            <a:xfrm>
              <a:off x="4284683" y="5653976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348" y="787"/>
                  </a:lnTo>
                  <a:lnTo>
                    <a:pt x="1388" y="787"/>
                  </a:lnTo>
                  <a:lnTo>
                    <a:pt x="1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2" name="object 6722"/>
            <p:cNvSpPr/>
            <p:nvPr/>
          </p:nvSpPr>
          <p:spPr>
            <a:xfrm>
              <a:off x="4284335" y="565318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348" y="787"/>
                  </a:lnTo>
                  <a:lnTo>
                    <a:pt x="1736" y="787"/>
                  </a:lnTo>
                  <a:lnTo>
                    <a:pt x="17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3" name="object 6723"/>
            <p:cNvSpPr/>
            <p:nvPr/>
          </p:nvSpPr>
          <p:spPr>
            <a:xfrm>
              <a:off x="4283986" y="5652401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348" y="787"/>
                  </a:lnTo>
                  <a:lnTo>
                    <a:pt x="2085" y="787"/>
                  </a:lnTo>
                  <a:lnTo>
                    <a:pt x="20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4" name="object 6724"/>
            <p:cNvSpPr/>
            <p:nvPr/>
          </p:nvSpPr>
          <p:spPr>
            <a:xfrm>
              <a:off x="4283638" y="565161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348" y="787"/>
                  </a:lnTo>
                  <a:lnTo>
                    <a:pt x="2434" y="787"/>
                  </a:lnTo>
                  <a:lnTo>
                    <a:pt x="24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5" name="object 6725"/>
            <p:cNvSpPr/>
            <p:nvPr/>
          </p:nvSpPr>
          <p:spPr>
            <a:xfrm>
              <a:off x="4283289" y="565082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348" y="787"/>
                  </a:lnTo>
                  <a:lnTo>
                    <a:pt x="2782" y="787"/>
                  </a:lnTo>
                  <a:lnTo>
                    <a:pt x="2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6" name="object 6726"/>
            <p:cNvSpPr/>
            <p:nvPr/>
          </p:nvSpPr>
          <p:spPr>
            <a:xfrm>
              <a:off x="4282941" y="5650039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348" y="787"/>
                  </a:lnTo>
                  <a:lnTo>
                    <a:pt x="3131" y="787"/>
                  </a:lnTo>
                  <a:lnTo>
                    <a:pt x="31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7" name="object 6727"/>
            <p:cNvSpPr/>
            <p:nvPr/>
          </p:nvSpPr>
          <p:spPr>
            <a:xfrm>
              <a:off x="4282592" y="564925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348" y="787"/>
                  </a:lnTo>
                  <a:lnTo>
                    <a:pt x="3479" y="787"/>
                  </a:lnTo>
                  <a:lnTo>
                    <a:pt x="34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8" name="object 6728"/>
            <p:cNvSpPr/>
            <p:nvPr/>
          </p:nvSpPr>
          <p:spPr>
            <a:xfrm>
              <a:off x="4282244" y="5648464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348" y="787"/>
                  </a:lnTo>
                  <a:lnTo>
                    <a:pt x="3828" y="787"/>
                  </a:lnTo>
                  <a:lnTo>
                    <a:pt x="38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9" name="object 6729"/>
            <p:cNvSpPr/>
            <p:nvPr/>
          </p:nvSpPr>
          <p:spPr>
            <a:xfrm>
              <a:off x="4281895" y="5647677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348" y="787"/>
                  </a:lnTo>
                  <a:lnTo>
                    <a:pt x="4176" y="787"/>
                  </a:lnTo>
                  <a:lnTo>
                    <a:pt x="41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0" name="object 6730"/>
            <p:cNvSpPr/>
            <p:nvPr/>
          </p:nvSpPr>
          <p:spPr>
            <a:xfrm>
              <a:off x="4281547" y="5646889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348" y="787"/>
                  </a:lnTo>
                  <a:lnTo>
                    <a:pt x="4525" y="787"/>
                  </a:lnTo>
                  <a:lnTo>
                    <a:pt x="45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1" name="object 6731"/>
            <p:cNvSpPr/>
            <p:nvPr/>
          </p:nvSpPr>
          <p:spPr>
            <a:xfrm>
              <a:off x="4281198" y="5646102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348" y="787"/>
                  </a:lnTo>
                  <a:lnTo>
                    <a:pt x="4873" y="787"/>
                  </a:lnTo>
                  <a:lnTo>
                    <a:pt x="4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2" name="object 6732"/>
            <p:cNvSpPr/>
            <p:nvPr/>
          </p:nvSpPr>
          <p:spPr>
            <a:xfrm>
              <a:off x="4280850" y="564531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348" y="787"/>
                  </a:lnTo>
                  <a:lnTo>
                    <a:pt x="5222" y="787"/>
                  </a:lnTo>
                  <a:lnTo>
                    <a:pt x="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3" name="object 6733"/>
            <p:cNvSpPr/>
            <p:nvPr/>
          </p:nvSpPr>
          <p:spPr>
            <a:xfrm>
              <a:off x="4280501" y="5644527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348" y="787"/>
                  </a:lnTo>
                  <a:lnTo>
                    <a:pt x="5570" y="787"/>
                  </a:lnTo>
                  <a:lnTo>
                    <a:pt x="55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4" name="object 6734"/>
            <p:cNvSpPr/>
            <p:nvPr/>
          </p:nvSpPr>
          <p:spPr>
            <a:xfrm>
              <a:off x="4280153" y="564374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348" y="787"/>
                  </a:lnTo>
                  <a:lnTo>
                    <a:pt x="5919" y="787"/>
                  </a:lnTo>
                  <a:lnTo>
                    <a:pt x="59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5" name="object 6735"/>
            <p:cNvSpPr/>
            <p:nvPr/>
          </p:nvSpPr>
          <p:spPr>
            <a:xfrm>
              <a:off x="4279804" y="564295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348" y="787"/>
                  </a:lnTo>
                  <a:lnTo>
                    <a:pt x="6267" y="787"/>
                  </a:lnTo>
                  <a:lnTo>
                    <a:pt x="62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6" name="object 6736"/>
            <p:cNvSpPr/>
            <p:nvPr/>
          </p:nvSpPr>
          <p:spPr>
            <a:xfrm>
              <a:off x="4279455" y="5642165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348" y="787"/>
                  </a:lnTo>
                  <a:lnTo>
                    <a:pt x="6616" y="787"/>
                  </a:lnTo>
                  <a:lnTo>
                    <a:pt x="66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7" name="object 6737"/>
            <p:cNvSpPr/>
            <p:nvPr/>
          </p:nvSpPr>
          <p:spPr>
            <a:xfrm>
              <a:off x="4279107" y="5641378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348" y="787"/>
                  </a:lnTo>
                  <a:lnTo>
                    <a:pt x="6964" y="787"/>
                  </a:lnTo>
                  <a:lnTo>
                    <a:pt x="69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8" name="object 6738"/>
            <p:cNvSpPr/>
            <p:nvPr/>
          </p:nvSpPr>
          <p:spPr>
            <a:xfrm>
              <a:off x="4278758" y="564059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348" y="787"/>
                  </a:lnTo>
                  <a:lnTo>
                    <a:pt x="7313" y="787"/>
                  </a:lnTo>
                  <a:lnTo>
                    <a:pt x="73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9" name="object 6739"/>
            <p:cNvSpPr/>
            <p:nvPr/>
          </p:nvSpPr>
          <p:spPr>
            <a:xfrm>
              <a:off x="4278410" y="5639803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348" y="787"/>
                  </a:lnTo>
                  <a:lnTo>
                    <a:pt x="7661" y="787"/>
                  </a:lnTo>
                  <a:lnTo>
                    <a:pt x="76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0" name="object 6740"/>
            <p:cNvSpPr/>
            <p:nvPr/>
          </p:nvSpPr>
          <p:spPr>
            <a:xfrm>
              <a:off x="4278061" y="5639015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348" y="787"/>
                  </a:lnTo>
                  <a:lnTo>
                    <a:pt x="8010" y="787"/>
                  </a:lnTo>
                  <a:lnTo>
                    <a:pt x="80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1" name="object 6741"/>
            <p:cNvSpPr/>
            <p:nvPr/>
          </p:nvSpPr>
          <p:spPr>
            <a:xfrm>
              <a:off x="4277713" y="563822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348" y="787"/>
                  </a:lnTo>
                  <a:lnTo>
                    <a:pt x="8358" y="787"/>
                  </a:lnTo>
                  <a:lnTo>
                    <a:pt x="83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2" name="object 6742"/>
            <p:cNvSpPr/>
            <p:nvPr/>
          </p:nvSpPr>
          <p:spPr>
            <a:xfrm>
              <a:off x="4277364" y="563744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348" y="787"/>
                  </a:lnTo>
                  <a:lnTo>
                    <a:pt x="8707" y="787"/>
                  </a:lnTo>
                  <a:lnTo>
                    <a:pt x="87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3" name="object 6743"/>
            <p:cNvSpPr/>
            <p:nvPr/>
          </p:nvSpPr>
          <p:spPr>
            <a:xfrm>
              <a:off x="4277016" y="5636653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348" y="787"/>
                  </a:lnTo>
                  <a:lnTo>
                    <a:pt x="9055" y="787"/>
                  </a:lnTo>
                  <a:lnTo>
                    <a:pt x="90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4" name="object 6744"/>
            <p:cNvSpPr/>
            <p:nvPr/>
          </p:nvSpPr>
          <p:spPr>
            <a:xfrm>
              <a:off x="4276673" y="5635879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348" y="787"/>
                  </a:lnTo>
                  <a:lnTo>
                    <a:pt x="9398" y="787"/>
                  </a:lnTo>
                  <a:lnTo>
                    <a:pt x="93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5" name="object 6745"/>
            <p:cNvSpPr/>
            <p:nvPr/>
          </p:nvSpPr>
          <p:spPr>
            <a:xfrm>
              <a:off x="4276324" y="5635091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348" y="787"/>
                  </a:lnTo>
                  <a:lnTo>
                    <a:pt x="9747" y="787"/>
                  </a:lnTo>
                  <a:lnTo>
                    <a:pt x="97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6" name="object 6746"/>
            <p:cNvSpPr/>
            <p:nvPr/>
          </p:nvSpPr>
          <p:spPr>
            <a:xfrm>
              <a:off x="4275620" y="5633516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10452" y="0"/>
                  </a:moveTo>
                  <a:lnTo>
                    <a:pt x="0" y="0"/>
                  </a:lnTo>
                  <a:lnTo>
                    <a:pt x="355" y="787"/>
                  </a:lnTo>
                  <a:lnTo>
                    <a:pt x="698" y="1574"/>
                  </a:lnTo>
                  <a:lnTo>
                    <a:pt x="10452" y="1574"/>
                  </a:lnTo>
                  <a:lnTo>
                    <a:pt x="10452" y="787"/>
                  </a:lnTo>
                  <a:lnTo>
                    <a:pt x="1045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7" name="object 6747"/>
            <p:cNvSpPr/>
            <p:nvPr/>
          </p:nvSpPr>
          <p:spPr>
            <a:xfrm>
              <a:off x="4275279" y="56327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348" y="787"/>
                  </a:lnTo>
                  <a:lnTo>
                    <a:pt x="10792" y="787"/>
                  </a:lnTo>
                  <a:lnTo>
                    <a:pt x="107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8" name="object 6748"/>
            <p:cNvSpPr/>
            <p:nvPr/>
          </p:nvSpPr>
          <p:spPr>
            <a:xfrm>
              <a:off x="4274930" y="5631942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348" y="787"/>
                  </a:lnTo>
                  <a:lnTo>
                    <a:pt x="11141" y="787"/>
                  </a:lnTo>
                  <a:lnTo>
                    <a:pt x="111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9" name="object 6749"/>
            <p:cNvSpPr/>
            <p:nvPr/>
          </p:nvSpPr>
          <p:spPr>
            <a:xfrm>
              <a:off x="4274582" y="5631154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348" y="787"/>
                  </a:lnTo>
                  <a:lnTo>
                    <a:pt x="11489" y="787"/>
                  </a:lnTo>
                  <a:lnTo>
                    <a:pt x="114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0" name="object 6750"/>
            <p:cNvSpPr/>
            <p:nvPr/>
          </p:nvSpPr>
          <p:spPr>
            <a:xfrm>
              <a:off x="4274233" y="5630367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348" y="787"/>
                  </a:lnTo>
                  <a:lnTo>
                    <a:pt x="11838" y="787"/>
                  </a:lnTo>
                  <a:lnTo>
                    <a:pt x="118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1" name="object 6751"/>
            <p:cNvSpPr/>
            <p:nvPr/>
          </p:nvSpPr>
          <p:spPr>
            <a:xfrm>
              <a:off x="4273885" y="56295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348" y="787"/>
                  </a:lnTo>
                  <a:lnTo>
                    <a:pt x="12187" y="787"/>
                  </a:lnTo>
                  <a:lnTo>
                    <a:pt x="121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2" name="object 6752"/>
            <p:cNvSpPr/>
            <p:nvPr/>
          </p:nvSpPr>
          <p:spPr>
            <a:xfrm>
              <a:off x="4273536" y="56287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348" y="787"/>
                  </a:lnTo>
                  <a:lnTo>
                    <a:pt x="12535" y="787"/>
                  </a:lnTo>
                  <a:lnTo>
                    <a:pt x="125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3" name="object 6753"/>
            <p:cNvSpPr/>
            <p:nvPr/>
          </p:nvSpPr>
          <p:spPr>
            <a:xfrm>
              <a:off x="4273188" y="5628005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0"/>
                  </a:moveTo>
                  <a:lnTo>
                    <a:pt x="348" y="787"/>
                  </a:lnTo>
                  <a:lnTo>
                    <a:pt x="12884" y="787"/>
                  </a:lnTo>
                  <a:lnTo>
                    <a:pt x="12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4" name="object 6754"/>
            <p:cNvSpPr/>
            <p:nvPr/>
          </p:nvSpPr>
          <p:spPr>
            <a:xfrm>
              <a:off x="4272839" y="5627217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0"/>
                  </a:moveTo>
                  <a:lnTo>
                    <a:pt x="348" y="787"/>
                  </a:lnTo>
                  <a:lnTo>
                    <a:pt x="13232" y="787"/>
                  </a:lnTo>
                  <a:lnTo>
                    <a:pt x="132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5" name="object 6755"/>
            <p:cNvSpPr/>
            <p:nvPr/>
          </p:nvSpPr>
          <p:spPr>
            <a:xfrm>
              <a:off x="4272491" y="5626430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348" y="787"/>
                  </a:lnTo>
                  <a:lnTo>
                    <a:pt x="13581" y="787"/>
                  </a:lnTo>
                  <a:lnTo>
                    <a:pt x="135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6" name="object 6756"/>
            <p:cNvSpPr/>
            <p:nvPr/>
          </p:nvSpPr>
          <p:spPr>
            <a:xfrm>
              <a:off x="4272142" y="5625642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348" y="787"/>
                  </a:lnTo>
                  <a:lnTo>
                    <a:pt x="13929" y="787"/>
                  </a:lnTo>
                  <a:lnTo>
                    <a:pt x="139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7" name="object 6757"/>
            <p:cNvSpPr/>
            <p:nvPr/>
          </p:nvSpPr>
          <p:spPr>
            <a:xfrm>
              <a:off x="4271794" y="5624855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348" y="787"/>
                  </a:lnTo>
                  <a:lnTo>
                    <a:pt x="14278" y="787"/>
                  </a:lnTo>
                  <a:lnTo>
                    <a:pt x="142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8" name="object 6758"/>
            <p:cNvSpPr/>
            <p:nvPr/>
          </p:nvSpPr>
          <p:spPr>
            <a:xfrm>
              <a:off x="4271445" y="562406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348" y="787"/>
                  </a:lnTo>
                  <a:lnTo>
                    <a:pt x="14626" y="787"/>
                  </a:lnTo>
                  <a:lnTo>
                    <a:pt x="14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9" name="object 6759"/>
            <p:cNvSpPr/>
            <p:nvPr/>
          </p:nvSpPr>
          <p:spPr>
            <a:xfrm>
              <a:off x="4271097" y="5623280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348" y="787"/>
                  </a:lnTo>
                  <a:lnTo>
                    <a:pt x="14975" y="787"/>
                  </a:lnTo>
                  <a:lnTo>
                    <a:pt x="149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0" name="object 6760"/>
            <p:cNvSpPr/>
            <p:nvPr/>
          </p:nvSpPr>
          <p:spPr>
            <a:xfrm>
              <a:off x="4270748" y="5622493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0"/>
                  </a:moveTo>
                  <a:lnTo>
                    <a:pt x="348" y="787"/>
                  </a:lnTo>
                  <a:lnTo>
                    <a:pt x="15323" y="787"/>
                  </a:lnTo>
                  <a:lnTo>
                    <a:pt x="153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1" name="object 6761"/>
            <p:cNvSpPr/>
            <p:nvPr/>
          </p:nvSpPr>
          <p:spPr>
            <a:xfrm>
              <a:off x="4270400" y="5621705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0"/>
                  </a:moveTo>
                  <a:lnTo>
                    <a:pt x="348" y="787"/>
                  </a:lnTo>
                  <a:lnTo>
                    <a:pt x="15672" y="787"/>
                  </a:lnTo>
                  <a:lnTo>
                    <a:pt x="156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2" name="object 6762"/>
            <p:cNvSpPr/>
            <p:nvPr/>
          </p:nvSpPr>
          <p:spPr>
            <a:xfrm>
              <a:off x="4270051" y="5620918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348" y="787"/>
                  </a:lnTo>
                  <a:lnTo>
                    <a:pt x="16020" y="787"/>
                  </a:lnTo>
                  <a:lnTo>
                    <a:pt x="160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3" name="object 6763"/>
            <p:cNvSpPr/>
            <p:nvPr/>
          </p:nvSpPr>
          <p:spPr>
            <a:xfrm>
              <a:off x="4269703" y="5620131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348" y="787"/>
                  </a:lnTo>
                  <a:lnTo>
                    <a:pt x="16369" y="787"/>
                  </a:lnTo>
                  <a:lnTo>
                    <a:pt x="163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4" name="object 6764"/>
            <p:cNvSpPr/>
            <p:nvPr/>
          </p:nvSpPr>
          <p:spPr>
            <a:xfrm>
              <a:off x="4269354" y="561934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348" y="787"/>
                  </a:lnTo>
                  <a:lnTo>
                    <a:pt x="16717" y="787"/>
                  </a:lnTo>
                  <a:lnTo>
                    <a:pt x="167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5" name="object 6765"/>
            <p:cNvSpPr/>
            <p:nvPr/>
          </p:nvSpPr>
          <p:spPr>
            <a:xfrm>
              <a:off x="4268648" y="5617768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424" y="0"/>
                  </a:moveTo>
                  <a:lnTo>
                    <a:pt x="0" y="0"/>
                  </a:lnTo>
                  <a:lnTo>
                    <a:pt x="355" y="787"/>
                  </a:lnTo>
                  <a:lnTo>
                    <a:pt x="698" y="1574"/>
                  </a:lnTo>
                  <a:lnTo>
                    <a:pt x="17424" y="1574"/>
                  </a:lnTo>
                  <a:lnTo>
                    <a:pt x="17424" y="787"/>
                  </a:lnTo>
                  <a:lnTo>
                    <a:pt x="1742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6" name="object 6766"/>
            <p:cNvSpPr/>
            <p:nvPr/>
          </p:nvSpPr>
          <p:spPr>
            <a:xfrm>
              <a:off x="4268308" y="5616981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0"/>
                  </a:moveTo>
                  <a:lnTo>
                    <a:pt x="348" y="787"/>
                  </a:lnTo>
                  <a:lnTo>
                    <a:pt x="17763" y="787"/>
                  </a:lnTo>
                  <a:lnTo>
                    <a:pt x="17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7" name="object 6767"/>
            <p:cNvSpPr/>
            <p:nvPr/>
          </p:nvSpPr>
          <p:spPr>
            <a:xfrm>
              <a:off x="4267960" y="561619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348" y="787"/>
                  </a:lnTo>
                  <a:lnTo>
                    <a:pt x="18111" y="787"/>
                  </a:lnTo>
                  <a:lnTo>
                    <a:pt x="181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8" name="object 6768"/>
            <p:cNvSpPr/>
            <p:nvPr/>
          </p:nvSpPr>
          <p:spPr>
            <a:xfrm>
              <a:off x="4267898" y="5614619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8173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50" y="1574"/>
                  </a:lnTo>
                  <a:lnTo>
                    <a:pt x="18173" y="1574"/>
                  </a:lnTo>
                  <a:lnTo>
                    <a:pt x="18173" y="787"/>
                  </a:lnTo>
                  <a:lnTo>
                    <a:pt x="1817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9" name="object 6769"/>
            <p:cNvSpPr/>
            <p:nvPr/>
          </p:nvSpPr>
          <p:spPr>
            <a:xfrm>
              <a:off x="4267909" y="5613831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62" y="787"/>
                  </a:lnTo>
                  <a:lnTo>
                    <a:pt x="1816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0" name="object 6770"/>
            <p:cNvSpPr/>
            <p:nvPr/>
          </p:nvSpPr>
          <p:spPr>
            <a:xfrm>
              <a:off x="4267915" y="561304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56" y="787"/>
                  </a:lnTo>
                  <a:lnTo>
                    <a:pt x="1815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1" name="object 6771"/>
            <p:cNvSpPr/>
            <p:nvPr/>
          </p:nvSpPr>
          <p:spPr>
            <a:xfrm>
              <a:off x="4267911" y="5611469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8161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8161" y="1574"/>
                  </a:lnTo>
                  <a:lnTo>
                    <a:pt x="18161" y="787"/>
                  </a:lnTo>
                  <a:lnTo>
                    <a:pt x="1816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2" name="object 6772"/>
            <p:cNvSpPr/>
            <p:nvPr/>
          </p:nvSpPr>
          <p:spPr>
            <a:xfrm>
              <a:off x="4267933" y="561068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38" y="787"/>
                  </a:lnTo>
                  <a:lnTo>
                    <a:pt x="1813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3" name="object 6773"/>
            <p:cNvSpPr/>
            <p:nvPr/>
          </p:nvSpPr>
          <p:spPr>
            <a:xfrm>
              <a:off x="4267939" y="560989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32" y="787"/>
                  </a:lnTo>
                  <a:lnTo>
                    <a:pt x="1813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4" name="object 6774"/>
            <p:cNvSpPr/>
            <p:nvPr/>
          </p:nvSpPr>
          <p:spPr>
            <a:xfrm>
              <a:off x="4267945" y="5609107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26" y="787"/>
                  </a:lnTo>
                  <a:lnTo>
                    <a:pt x="1812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5" name="object 6775"/>
            <p:cNvSpPr/>
            <p:nvPr/>
          </p:nvSpPr>
          <p:spPr>
            <a:xfrm>
              <a:off x="4267951" y="560832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20" y="787"/>
                  </a:lnTo>
                  <a:lnTo>
                    <a:pt x="1812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6" name="object 6776"/>
            <p:cNvSpPr/>
            <p:nvPr/>
          </p:nvSpPr>
          <p:spPr>
            <a:xfrm>
              <a:off x="4267957" y="560753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14" y="787"/>
                  </a:lnTo>
                  <a:lnTo>
                    <a:pt x="1811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7" name="object 6777"/>
            <p:cNvSpPr/>
            <p:nvPr/>
          </p:nvSpPr>
          <p:spPr>
            <a:xfrm>
              <a:off x="4267963" y="560674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08" y="787"/>
                  </a:lnTo>
                  <a:lnTo>
                    <a:pt x="1810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8" name="object 6778"/>
            <p:cNvSpPr/>
            <p:nvPr/>
          </p:nvSpPr>
          <p:spPr>
            <a:xfrm>
              <a:off x="4267969" y="5605957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102" y="787"/>
                  </a:lnTo>
                  <a:lnTo>
                    <a:pt x="1810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9" name="object 6779"/>
            <p:cNvSpPr/>
            <p:nvPr/>
          </p:nvSpPr>
          <p:spPr>
            <a:xfrm>
              <a:off x="4267975" y="560517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96" y="787"/>
                  </a:lnTo>
                  <a:lnTo>
                    <a:pt x="1809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0" name="object 6780"/>
            <p:cNvSpPr/>
            <p:nvPr/>
          </p:nvSpPr>
          <p:spPr>
            <a:xfrm>
              <a:off x="4267974" y="5603595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8097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8097" y="1574"/>
                  </a:lnTo>
                  <a:lnTo>
                    <a:pt x="18097" y="787"/>
                  </a:lnTo>
                  <a:lnTo>
                    <a:pt x="1809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1" name="object 6781"/>
            <p:cNvSpPr/>
            <p:nvPr/>
          </p:nvSpPr>
          <p:spPr>
            <a:xfrm>
              <a:off x="4267993" y="560280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78" y="787"/>
                  </a:lnTo>
                  <a:lnTo>
                    <a:pt x="1807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2" name="object 6782"/>
            <p:cNvSpPr/>
            <p:nvPr/>
          </p:nvSpPr>
          <p:spPr>
            <a:xfrm>
              <a:off x="4267987" y="5601246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8084" y="0"/>
                  </a:moveTo>
                  <a:lnTo>
                    <a:pt x="12" y="0"/>
                  </a:lnTo>
                  <a:lnTo>
                    <a:pt x="12" y="774"/>
                  </a:lnTo>
                  <a:lnTo>
                    <a:pt x="0" y="1562"/>
                  </a:lnTo>
                  <a:lnTo>
                    <a:pt x="18084" y="1562"/>
                  </a:lnTo>
                  <a:lnTo>
                    <a:pt x="18084" y="787"/>
                  </a:lnTo>
                  <a:lnTo>
                    <a:pt x="1808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3" name="object 6783"/>
            <p:cNvSpPr/>
            <p:nvPr/>
          </p:nvSpPr>
          <p:spPr>
            <a:xfrm>
              <a:off x="4268011" y="560045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60" y="787"/>
                  </a:lnTo>
                  <a:lnTo>
                    <a:pt x="1806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4" name="object 6784"/>
            <p:cNvSpPr/>
            <p:nvPr/>
          </p:nvSpPr>
          <p:spPr>
            <a:xfrm>
              <a:off x="4268013" y="5598883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8059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8059" y="1574"/>
                  </a:lnTo>
                  <a:lnTo>
                    <a:pt x="18059" y="787"/>
                  </a:lnTo>
                  <a:lnTo>
                    <a:pt x="1805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5" name="object 6785"/>
            <p:cNvSpPr/>
            <p:nvPr/>
          </p:nvSpPr>
          <p:spPr>
            <a:xfrm>
              <a:off x="4268029" y="5598096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42" y="787"/>
                  </a:lnTo>
                  <a:lnTo>
                    <a:pt x="1804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6" name="object 6786"/>
            <p:cNvSpPr/>
            <p:nvPr/>
          </p:nvSpPr>
          <p:spPr>
            <a:xfrm>
              <a:off x="4268025" y="5596521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8046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8046" y="1574"/>
                  </a:lnTo>
                  <a:lnTo>
                    <a:pt x="18046" y="787"/>
                  </a:lnTo>
                  <a:lnTo>
                    <a:pt x="1804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7" name="object 6787"/>
            <p:cNvSpPr/>
            <p:nvPr/>
          </p:nvSpPr>
          <p:spPr>
            <a:xfrm>
              <a:off x="4268047" y="559573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24" y="787"/>
                  </a:lnTo>
                  <a:lnTo>
                    <a:pt x="1802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8" name="object 6788"/>
            <p:cNvSpPr/>
            <p:nvPr/>
          </p:nvSpPr>
          <p:spPr>
            <a:xfrm>
              <a:off x="4268053" y="5594946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18" y="787"/>
                  </a:lnTo>
                  <a:lnTo>
                    <a:pt x="1801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9" name="object 6789"/>
            <p:cNvSpPr/>
            <p:nvPr/>
          </p:nvSpPr>
          <p:spPr>
            <a:xfrm>
              <a:off x="4268059" y="5594159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12" y="787"/>
                  </a:lnTo>
                  <a:lnTo>
                    <a:pt x="1801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0" name="object 6790"/>
            <p:cNvSpPr/>
            <p:nvPr/>
          </p:nvSpPr>
          <p:spPr>
            <a:xfrm>
              <a:off x="4268065" y="559337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06" y="787"/>
                  </a:lnTo>
                  <a:lnTo>
                    <a:pt x="1800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1" name="object 6791"/>
            <p:cNvSpPr/>
            <p:nvPr/>
          </p:nvSpPr>
          <p:spPr>
            <a:xfrm>
              <a:off x="4268071" y="559258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8000" y="787"/>
                  </a:lnTo>
                  <a:lnTo>
                    <a:pt x="1800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2" name="object 6792"/>
            <p:cNvSpPr/>
            <p:nvPr/>
          </p:nvSpPr>
          <p:spPr>
            <a:xfrm>
              <a:off x="4268077" y="5591797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94" y="787"/>
                  </a:lnTo>
                  <a:lnTo>
                    <a:pt x="1799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3" name="object 6793"/>
            <p:cNvSpPr/>
            <p:nvPr/>
          </p:nvSpPr>
          <p:spPr>
            <a:xfrm>
              <a:off x="4268083" y="5591009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88" y="787"/>
                  </a:lnTo>
                  <a:lnTo>
                    <a:pt x="1798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4" name="object 6794"/>
            <p:cNvSpPr/>
            <p:nvPr/>
          </p:nvSpPr>
          <p:spPr>
            <a:xfrm>
              <a:off x="4268089" y="559022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82" y="787"/>
                  </a:lnTo>
                  <a:lnTo>
                    <a:pt x="1798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5" name="object 6795"/>
            <p:cNvSpPr/>
            <p:nvPr/>
          </p:nvSpPr>
          <p:spPr>
            <a:xfrm>
              <a:off x="4268089" y="5588647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983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983" y="1574"/>
                  </a:lnTo>
                  <a:lnTo>
                    <a:pt x="17983" y="787"/>
                  </a:lnTo>
                  <a:lnTo>
                    <a:pt x="1798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6" name="object 6796"/>
            <p:cNvSpPr/>
            <p:nvPr/>
          </p:nvSpPr>
          <p:spPr>
            <a:xfrm>
              <a:off x="4268101" y="5587072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970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970" y="1574"/>
                  </a:lnTo>
                  <a:lnTo>
                    <a:pt x="17970" y="787"/>
                  </a:lnTo>
                  <a:lnTo>
                    <a:pt x="1797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7" name="object 6797"/>
            <p:cNvSpPr/>
            <p:nvPr/>
          </p:nvSpPr>
          <p:spPr>
            <a:xfrm>
              <a:off x="4268119" y="558628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52" y="787"/>
                  </a:lnTo>
                  <a:lnTo>
                    <a:pt x="1795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8" name="object 6798"/>
            <p:cNvSpPr/>
            <p:nvPr/>
          </p:nvSpPr>
          <p:spPr>
            <a:xfrm>
              <a:off x="4268125" y="558549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46" y="787"/>
                  </a:lnTo>
                  <a:lnTo>
                    <a:pt x="1794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9" name="object 6799"/>
            <p:cNvSpPr/>
            <p:nvPr/>
          </p:nvSpPr>
          <p:spPr>
            <a:xfrm>
              <a:off x="4268131" y="558471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40" y="787"/>
                  </a:lnTo>
                  <a:lnTo>
                    <a:pt x="1794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0" name="object 6800"/>
            <p:cNvSpPr/>
            <p:nvPr/>
          </p:nvSpPr>
          <p:spPr>
            <a:xfrm>
              <a:off x="4268137" y="5583923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34" y="787"/>
                  </a:lnTo>
                  <a:lnTo>
                    <a:pt x="1793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1" name="object 6801"/>
            <p:cNvSpPr/>
            <p:nvPr/>
          </p:nvSpPr>
          <p:spPr>
            <a:xfrm>
              <a:off x="4268143" y="558313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28" y="787"/>
                  </a:lnTo>
                  <a:lnTo>
                    <a:pt x="1792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2" name="object 6802"/>
            <p:cNvSpPr/>
            <p:nvPr/>
          </p:nvSpPr>
          <p:spPr>
            <a:xfrm>
              <a:off x="4268149" y="558234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22" y="787"/>
                  </a:lnTo>
                  <a:lnTo>
                    <a:pt x="1792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3" name="object 6803"/>
            <p:cNvSpPr/>
            <p:nvPr/>
          </p:nvSpPr>
          <p:spPr>
            <a:xfrm>
              <a:off x="4268152" y="5580773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919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919" y="1574"/>
                  </a:lnTo>
                  <a:lnTo>
                    <a:pt x="17919" y="787"/>
                  </a:lnTo>
                  <a:lnTo>
                    <a:pt x="1791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4" name="object 6804"/>
            <p:cNvSpPr/>
            <p:nvPr/>
          </p:nvSpPr>
          <p:spPr>
            <a:xfrm>
              <a:off x="4268167" y="5579986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904" y="787"/>
                  </a:lnTo>
                  <a:lnTo>
                    <a:pt x="1790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5" name="object 6805"/>
            <p:cNvSpPr/>
            <p:nvPr/>
          </p:nvSpPr>
          <p:spPr>
            <a:xfrm>
              <a:off x="4268173" y="557919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98" y="787"/>
                  </a:lnTo>
                  <a:lnTo>
                    <a:pt x="1789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6" name="object 6806"/>
            <p:cNvSpPr/>
            <p:nvPr/>
          </p:nvSpPr>
          <p:spPr>
            <a:xfrm>
              <a:off x="4268179" y="5578411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92" y="787"/>
                  </a:lnTo>
                  <a:lnTo>
                    <a:pt x="1789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7" name="object 6807"/>
            <p:cNvSpPr/>
            <p:nvPr/>
          </p:nvSpPr>
          <p:spPr>
            <a:xfrm>
              <a:off x="4268185" y="557762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86" y="787"/>
                  </a:lnTo>
                  <a:lnTo>
                    <a:pt x="1788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8" name="object 6808"/>
            <p:cNvSpPr/>
            <p:nvPr/>
          </p:nvSpPr>
          <p:spPr>
            <a:xfrm>
              <a:off x="4268190" y="5576049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881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881" y="1574"/>
                  </a:lnTo>
                  <a:lnTo>
                    <a:pt x="17881" y="787"/>
                  </a:lnTo>
                  <a:lnTo>
                    <a:pt x="1788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9" name="object 6809"/>
            <p:cNvSpPr/>
            <p:nvPr/>
          </p:nvSpPr>
          <p:spPr>
            <a:xfrm>
              <a:off x="4268203" y="5575261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68" y="787"/>
                  </a:lnTo>
                  <a:lnTo>
                    <a:pt x="1786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0" name="object 6810"/>
            <p:cNvSpPr/>
            <p:nvPr/>
          </p:nvSpPr>
          <p:spPr>
            <a:xfrm>
              <a:off x="4268209" y="557447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62" y="787"/>
                  </a:lnTo>
                  <a:lnTo>
                    <a:pt x="1786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1" name="object 6811"/>
            <p:cNvSpPr/>
            <p:nvPr/>
          </p:nvSpPr>
          <p:spPr>
            <a:xfrm>
              <a:off x="4268215" y="5573687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56" y="787"/>
                  </a:lnTo>
                  <a:lnTo>
                    <a:pt x="1785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2" name="object 6812"/>
            <p:cNvSpPr/>
            <p:nvPr/>
          </p:nvSpPr>
          <p:spPr>
            <a:xfrm>
              <a:off x="4268221" y="5572899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50" y="787"/>
                  </a:lnTo>
                  <a:lnTo>
                    <a:pt x="1785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3" name="object 6813"/>
            <p:cNvSpPr/>
            <p:nvPr/>
          </p:nvSpPr>
          <p:spPr>
            <a:xfrm>
              <a:off x="4268216" y="5571324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856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856" y="1574"/>
                  </a:lnTo>
                  <a:lnTo>
                    <a:pt x="17856" y="787"/>
                  </a:lnTo>
                  <a:lnTo>
                    <a:pt x="1785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4" name="object 6814"/>
            <p:cNvSpPr/>
            <p:nvPr/>
          </p:nvSpPr>
          <p:spPr>
            <a:xfrm>
              <a:off x="4268239" y="5570537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32" y="787"/>
                  </a:lnTo>
                  <a:lnTo>
                    <a:pt x="1783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5" name="object 6815"/>
            <p:cNvSpPr/>
            <p:nvPr/>
          </p:nvSpPr>
          <p:spPr>
            <a:xfrm>
              <a:off x="4268245" y="5569750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26" y="787"/>
                  </a:lnTo>
                  <a:lnTo>
                    <a:pt x="1782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6" name="object 6816"/>
            <p:cNvSpPr/>
            <p:nvPr/>
          </p:nvSpPr>
          <p:spPr>
            <a:xfrm>
              <a:off x="4268251" y="556896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20" y="787"/>
                  </a:lnTo>
                  <a:lnTo>
                    <a:pt x="1782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7" name="object 6817"/>
            <p:cNvSpPr/>
            <p:nvPr/>
          </p:nvSpPr>
          <p:spPr>
            <a:xfrm>
              <a:off x="4268254" y="5567387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818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818" y="1574"/>
                  </a:lnTo>
                  <a:lnTo>
                    <a:pt x="17818" y="787"/>
                  </a:lnTo>
                  <a:lnTo>
                    <a:pt x="1781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8" name="object 6818"/>
            <p:cNvSpPr/>
            <p:nvPr/>
          </p:nvSpPr>
          <p:spPr>
            <a:xfrm>
              <a:off x="4268269" y="5566613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802" y="787"/>
                  </a:lnTo>
                  <a:lnTo>
                    <a:pt x="1780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9" name="object 6819"/>
            <p:cNvSpPr/>
            <p:nvPr/>
          </p:nvSpPr>
          <p:spPr>
            <a:xfrm>
              <a:off x="4268275" y="556582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796" y="787"/>
                  </a:lnTo>
                  <a:lnTo>
                    <a:pt x="1779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0" name="object 6820"/>
            <p:cNvSpPr/>
            <p:nvPr/>
          </p:nvSpPr>
          <p:spPr>
            <a:xfrm>
              <a:off x="4268281" y="556503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6" y="0"/>
                  </a:moveTo>
                  <a:lnTo>
                    <a:pt x="0" y="787"/>
                  </a:lnTo>
                  <a:lnTo>
                    <a:pt x="17790" y="787"/>
                  </a:lnTo>
                  <a:lnTo>
                    <a:pt x="1779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1" name="object 6821"/>
            <p:cNvSpPr/>
            <p:nvPr/>
          </p:nvSpPr>
          <p:spPr>
            <a:xfrm>
              <a:off x="4268279" y="5563463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17792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792" y="1574"/>
                  </a:lnTo>
                  <a:lnTo>
                    <a:pt x="17792" y="787"/>
                  </a:lnTo>
                  <a:lnTo>
                    <a:pt x="1779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2" name="object 6822"/>
            <p:cNvSpPr/>
            <p:nvPr/>
          </p:nvSpPr>
          <p:spPr>
            <a:xfrm>
              <a:off x="4268299" y="556267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772" y="787"/>
                  </a:lnTo>
                  <a:lnTo>
                    <a:pt x="1777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3" name="object 6823"/>
            <p:cNvSpPr/>
            <p:nvPr/>
          </p:nvSpPr>
          <p:spPr>
            <a:xfrm>
              <a:off x="4268305" y="556188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766" y="787"/>
                  </a:lnTo>
                  <a:lnTo>
                    <a:pt x="1776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4" name="object 6824"/>
            <p:cNvSpPr/>
            <p:nvPr/>
          </p:nvSpPr>
          <p:spPr>
            <a:xfrm>
              <a:off x="4268305" y="5560313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67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767" y="1574"/>
                  </a:lnTo>
                  <a:lnTo>
                    <a:pt x="17767" y="787"/>
                  </a:lnTo>
                  <a:lnTo>
                    <a:pt x="1776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5" name="object 6825"/>
            <p:cNvSpPr/>
            <p:nvPr/>
          </p:nvSpPr>
          <p:spPr>
            <a:xfrm>
              <a:off x="4268317" y="5558739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54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754" y="1574"/>
                  </a:lnTo>
                  <a:lnTo>
                    <a:pt x="17754" y="787"/>
                  </a:lnTo>
                  <a:lnTo>
                    <a:pt x="1775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6" name="object 6826"/>
            <p:cNvSpPr/>
            <p:nvPr/>
          </p:nvSpPr>
          <p:spPr>
            <a:xfrm>
              <a:off x="4268330" y="5557164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41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741" y="1574"/>
                  </a:lnTo>
                  <a:lnTo>
                    <a:pt x="17741" y="787"/>
                  </a:lnTo>
                  <a:lnTo>
                    <a:pt x="1774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7" name="object 6827"/>
            <p:cNvSpPr/>
            <p:nvPr/>
          </p:nvSpPr>
          <p:spPr>
            <a:xfrm>
              <a:off x="4268343" y="5555589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29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729" y="1574"/>
                  </a:lnTo>
                  <a:lnTo>
                    <a:pt x="17729" y="787"/>
                  </a:lnTo>
                  <a:lnTo>
                    <a:pt x="1772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8" name="object 6828"/>
            <p:cNvSpPr/>
            <p:nvPr/>
          </p:nvSpPr>
          <p:spPr>
            <a:xfrm>
              <a:off x="4268355" y="5554014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16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716" y="1574"/>
                  </a:lnTo>
                  <a:lnTo>
                    <a:pt x="17716" y="787"/>
                  </a:lnTo>
                  <a:lnTo>
                    <a:pt x="1771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9" name="object 6829"/>
            <p:cNvSpPr/>
            <p:nvPr/>
          </p:nvSpPr>
          <p:spPr>
            <a:xfrm>
              <a:off x="4268368" y="5552439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703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703" y="1574"/>
                  </a:lnTo>
                  <a:lnTo>
                    <a:pt x="17703" y="787"/>
                  </a:lnTo>
                  <a:lnTo>
                    <a:pt x="1770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0" name="object 6830"/>
            <p:cNvSpPr/>
            <p:nvPr/>
          </p:nvSpPr>
          <p:spPr>
            <a:xfrm>
              <a:off x="4268381" y="5550865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691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691" y="1574"/>
                  </a:lnTo>
                  <a:lnTo>
                    <a:pt x="17691" y="787"/>
                  </a:lnTo>
                  <a:lnTo>
                    <a:pt x="176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1" name="object 6831"/>
            <p:cNvSpPr/>
            <p:nvPr/>
          </p:nvSpPr>
          <p:spPr>
            <a:xfrm>
              <a:off x="4268395" y="5550077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76" y="787"/>
                  </a:lnTo>
                  <a:lnTo>
                    <a:pt x="1767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2" name="object 6832"/>
            <p:cNvSpPr/>
            <p:nvPr/>
          </p:nvSpPr>
          <p:spPr>
            <a:xfrm>
              <a:off x="4268401" y="5549290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70" y="787"/>
                  </a:lnTo>
                  <a:lnTo>
                    <a:pt x="1767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3" name="object 6833"/>
            <p:cNvSpPr/>
            <p:nvPr/>
          </p:nvSpPr>
          <p:spPr>
            <a:xfrm>
              <a:off x="4268406" y="5547715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665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665" y="1574"/>
                  </a:lnTo>
                  <a:lnTo>
                    <a:pt x="17665" y="787"/>
                  </a:lnTo>
                  <a:lnTo>
                    <a:pt x="17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4" name="object 6834"/>
            <p:cNvSpPr/>
            <p:nvPr/>
          </p:nvSpPr>
          <p:spPr>
            <a:xfrm>
              <a:off x="4268419" y="554692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52" y="787"/>
                  </a:lnTo>
                  <a:lnTo>
                    <a:pt x="1765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5" name="object 6835"/>
            <p:cNvSpPr/>
            <p:nvPr/>
          </p:nvSpPr>
          <p:spPr>
            <a:xfrm>
              <a:off x="4268425" y="5546140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46" y="787"/>
                  </a:lnTo>
                  <a:lnTo>
                    <a:pt x="1764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6" name="object 6836"/>
            <p:cNvSpPr/>
            <p:nvPr/>
          </p:nvSpPr>
          <p:spPr>
            <a:xfrm>
              <a:off x="4268431" y="5545353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40" y="787"/>
                  </a:lnTo>
                  <a:lnTo>
                    <a:pt x="1764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7" name="object 6837"/>
            <p:cNvSpPr/>
            <p:nvPr/>
          </p:nvSpPr>
          <p:spPr>
            <a:xfrm>
              <a:off x="4268432" y="5543778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640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640" y="1574"/>
                  </a:lnTo>
                  <a:lnTo>
                    <a:pt x="17640" y="787"/>
                  </a:lnTo>
                  <a:lnTo>
                    <a:pt x="1764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8" name="object 6838"/>
            <p:cNvSpPr/>
            <p:nvPr/>
          </p:nvSpPr>
          <p:spPr>
            <a:xfrm>
              <a:off x="4268449" y="5542991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22" y="787"/>
                  </a:lnTo>
                  <a:lnTo>
                    <a:pt x="1762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9" name="object 6839"/>
            <p:cNvSpPr/>
            <p:nvPr/>
          </p:nvSpPr>
          <p:spPr>
            <a:xfrm>
              <a:off x="4268455" y="5542203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16" y="787"/>
                  </a:lnTo>
                  <a:lnTo>
                    <a:pt x="1761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0" name="object 6840"/>
            <p:cNvSpPr/>
            <p:nvPr/>
          </p:nvSpPr>
          <p:spPr>
            <a:xfrm>
              <a:off x="4268461" y="554141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610" y="787"/>
                  </a:lnTo>
                  <a:lnTo>
                    <a:pt x="1761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1" name="object 6841"/>
            <p:cNvSpPr/>
            <p:nvPr/>
          </p:nvSpPr>
          <p:spPr>
            <a:xfrm>
              <a:off x="4268457" y="5539841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614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614" y="1574"/>
                  </a:lnTo>
                  <a:lnTo>
                    <a:pt x="17614" y="787"/>
                  </a:lnTo>
                  <a:lnTo>
                    <a:pt x="1761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2" name="object 6842"/>
            <p:cNvSpPr/>
            <p:nvPr/>
          </p:nvSpPr>
          <p:spPr>
            <a:xfrm>
              <a:off x="4268479" y="553905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92" y="787"/>
                  </a:lnTo>
                  <a:lnTo>
                    <a:pt x="1759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3" name="object 6843"/>
            <p:cNvSpPr/>
            <p:nvPr/>
          </p:nvSpPr>
          <p:spPr>
            <a:xfrm>
              <a:off x="4268485" y="553826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86" y="787"/>
                  </a:lnTo>
                  <a:lnTo>
                    <a:pt x="1758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4" name="object 6844"/>
            <p:cNvSpPr/>
            <p:nvPr/>
          </p:nvSpPr>
          <p:spPr>
            <a:xfrm>
              <a:off x="4268491" y="553747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80" y="787"/>
                  </a:lnTo>
                  <a:lnTo>
                    <a:pt x="1758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5" name="object 6845"/>
            <p:cNvSpPr/>
            <p:nvPr/>
          </p:nvSpPr>
          <p:spPr>
            <a:xfrm>
              <a:off x="4268497" y="553669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74" y="787"/>
                  </a:lnTo>
                  <a:lnTo>
                    <a:pt x="1757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6" name="object 6846"/>
            <p:cNvSpPr/>
            <p:nvPr/>
          </p:nvSpPr>
          <p:spPr>
            <a:xfrm>
              <a:off x="4268495" y="5535117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576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576" y="1574"/>
                  </a:lnTo>
                  <a:lnTo>
                    <a:pt x="17576" y="787"/>
                  </a:lnTo>
                  <a:lnTo>
                    <a:pt x="1757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7" name="object 6847"/>
            <p:cNvSpPr/>
            <p:nvPr/>
          </p:nvSpPr>
          <p:spPr>
            <a:xfrm>
              <a:off x="4268515" y="553432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56" y="787"/>
                  </a:lnTo>
                  <a:lnTo>
                    <a:pt x="1755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8" name="object 6848"/>
            <p:cNvSpPr/>
            <p:nvPr/>
          </p:nvSpPr>
          <p:spPr>
            <a:xfrm>
              <a:off x="4268521" y="553354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50" y="787"/>
                  </a:lnTo>
                  <a:lnTo>
                    <a:pt x="1755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9" name="object 6849"/>
            <p:cNvSpPr/>
            <p:nvPr/>
          </p:nvSpPr>
          <p:spPr>
            <a:xfrm>
              <a:off x="4268527" y="5532755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44" y="787"/>
                  </a:lnTo>
                  <a:lnTo>
                    <a:pt x="1754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0" name="object 6850"/>
            <p:cNvSpPr/>
            <p:nvPr/>
          </p:nvSpPr>
          <p:spPr>
            <a:xfrm>
              <a:off x="4268533" y="5531967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38" y="787"/>
                  </a:lnTo>
                  <a:lnTo>
                    <a:pt x="1753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1" name="object 6851"/>
            <p:cNvSpPr/>
            <p:nvPr/>
          </p:nvSpPr>
          <p:spPr>
            <a:xfrm>
              <a:off x="4268533" y="5530392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538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538" y="1574"/>
                  </a:lnTo>
                  <a:lnTo>
                    <a:pt x="17538" y="787"/>
                  </a:lnTo>
                  <a:lnTo>
                    <a:pt x="1753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2" name="object 6852"/>
            <p:cNvSpPr/>
            <p:nvPr/>
          </p:nvSpPr>
          <p:spPr>
            <a:xfrm>
              <a:off x="4268551" y="5529605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20" y="787"/>
                  </a:lnTo>
                  <a:lnTo>
                    <a:pt x="1752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3" name="object 6853"/>
            <p:cNvSpPr/>
            <p:nvPr/>
          </p:nvSpPr>
          <p:spPr>
            <a:xfrm>
              <a:off x="4268557" y="552881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14" y="787"/>
                  </a:lnTo>
                  <a:lnTo>
                    <a:pt x="1751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4" name="object 6854"/>
            <p:cNvSpPr/>
            <p:nvPr/>
          </p:nvSpPr>
          <p:spPr>
            <a:xfrm>
              <a:off x="4268563" y="5528030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08" y="787"/>
                  </a:lnTo>
                  <a:lnTo>
                    <a:pt x="1750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5" name="object 6855"/>
            <p:cNvSpPr/>
            <p:nvPr/>
          </p:nvSpPr>
          <p:spPr>
            <a:xfrm>
              <a:off x="4268569" y="5527243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502" y="787"/>
                  </a:lnTo>
                  <a:lnTo>
                    <a:pt x="1750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6" name="object 6856"/>
            <p:cNvSpPr/>
            <p:nvPr/>
          </p:nvSpPr>
          <p:spPr>
            <a:xfrm>
              <a:off x="4268575" y="5526455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496" y="787"/>
                  </a:lnTo>
                  <a:lnTo>
                    <a:pt x="1749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7" name="object 6857"/>
            <p:cNvSpPr/>
            <p:nvPr/>
          </p:nvSpPr>
          <p:spPr>
            <a:xfrm>
              <a:off x="4268581" y="552566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490" y="787"/>
                  </a:lnTo>
                  <a:lnTo>
                    <a:pt x="1749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8" name="object 6858"/>
            <p:cNvSpPr/>
            <p:nvPr/>
          </p:nvSpPr>
          <p:spPr>
            <a:xfrm>
              <a:off x="4268584" y="5524106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487" y="0"/>
                  </a:moveTo>
                  <a:lnTo>
                    <a:pt x="12" y="0"/>
                  </a:lnTo>
                  <a:lnTo>
                    <a:pt x="0" y="774"/>
                  </a:lnTo>
                  <a:lnTo>
                    <a:pt x="0" y="1562"/>
                  </a:lnTo>
                  <a:lnTo>
                    <a:pt x="17487" y="1562"/>
                  </a:lnTo>
                  <a:lnTo>
                    <a:pt x="17487" y="787"/>
                  </a:lnTo>
                  <a:lnTo>
                    <a:pt x="1748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9" name="object 6859"/>
            <p:cNvSpPr/>
            <p:nvPr/>
          </p:nvSpPr>
          <p:spPr>
            <a:xfrm>
              <a:off x="4268597" y="5522531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475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475" y="1574"/>
                  </a:lnTo>
                  <a:lnTo>
                    <a:pt x="17475" y="787"/>
                  </a:lnTo>
                  <a:lnTo>
                    <a:pt x="174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0" name="object 6860"/>
            <p:cNvSpPr/>
            <p:nvPr/>
          </p:nvSpPr>
          <p:spPr>
            <a:xfrm>
              <a:off x="4268611" y="552174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460" y="787"/>
                  </a:lnTo>
                  <a:lnTo>
                    <a:pt x="1746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1" name="object 6861"/>
            <p:cNvSpPr/>
            <p:nvPr/>
          </p:nvSpPr>
          <p:spPr>
            <a:xfrm>
              <a:off x="4268617" y="552095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454" y="787"/>
                  </a:lnTo>
                  <a:lnTo>
                    <a:pt x="1745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2" name="object 6862"/>
            <p:cNvSpPr/>
            <p:nvPr/>
          </p:nvSpPr>
          <p:spPr>
            <a:xfrm>
              <a:off x="4268623" y="552016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448" y="787"/>
                  </a:lnTo>
                  <a:lnTo>
                    <a:pt x="1744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3" name="object 6863"/>
            <p:cNvSpPr/>
            <p:nvPr/>
          </p:nvSpPr>
          <p:spPr>
            <a:xfrm>
              <a:off x="4268629" y="5519381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442" y="787"/>
                  </a:lnTo>
                  <a:lnTo>
                    <a:pt x="1744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4" name="object 6864"/>
            <p:cNvSpPr/>
            <p:nvPr/>
          </p:nvSpPr>
          <p:spPr>
            <a:xfrm>
              <a:off x="4268635" y="551859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436" y="787"/>
                  </a:lnTo>
                  <a:lnTo>
                    <a:pt x="1743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5" name="object 6865"/>
            <p:cNvSpPr/>
            <p:nvPr/>
          </p:nvSpPr>
          <p:spPr>
            <a:xfrm>
              <a:off x="4268641" y="5517807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430" y="787"/>
                  </a:lnTo>
                  <a:lnTo>
                    <a:pt x="1743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6" name="object 6866"/>
            <p:cNvSpPr/>
            <p:nvPr/>
          </p:nvSpPr>
          <p:spPr>
            <a:xfrm>
              <a:off x="4268647" y="551701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424" y="787"/>
                  </a:lnTo>
                  <a:lnTo>
                    <a:pt x="1742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7" name="object 6867"/>
            <p:cNvSpPr/>
            <p:nvPr/>
          </p:nvSpPr>
          <p:spPr>
            <a:xfrm>
              <a:off x="4268653" y="551623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418" y="787"/>
                  </a:lnTo>
                  <a:lnTo>
                    <a:pt x="1741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8" name="object 6868"/>
            <p:cNvSpPr/>
            <p:nvPr/>
          </p:nvSpPr>
          <p:spPr>
            <a:xfrm>
              <a:off x="4268648" y="5514657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424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424" y="1574"/>
                  </a:lnTo>
                  <a:lnTo>
                    <a:pt x="17424" y="787"/>
                  </a:lnTo>
                  <a:lnTo>
                    <a:pt x="1742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9" name="object 6869"/>
            <p:cNvSpPr/>
            <p:nvPr/>
          </p:nvSpPr>
          <p:spPr>
            <a:xfrm>
              <a:off x="4268671" y="5513870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400" y="787"/>
                  </a:lnTo>
                  <a:lnTo>
                    <a:pt x="1740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0" name="object 6870"/>
            <p:cNvSpPr/>
            <p:nvPr/>
          </p:nvSpPr>
          <p:spPr>
            <a:xfrm>
              <a:off x="4268673" y="5512295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399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399" y="1574"/>
                  </a:lnTo>
                  <a:lnTo>
                    <a:pt x="17399" y="787"/>
                  </a:lnTo>
                  <a:lnTo>
                    <a:pt x="1739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1" name="object 6871"/>
            <p:cNvSpPr/>
            <p:nvPr/>
          </p:nvSpPr>
          <p:spPr>
            <a:xfrm>
              <a:off x="4268689" y="5511507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382" y="787"/>
                  </a:lnTo>
                  <a:lnTo>
                    <a:pt x="1738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2" name="object 6872"/>
            <p:cNvSpPr/>
            <p:nvPr/>
          </p:nvSpPr>
          <p:spPr>
            <a:xfrm>
              <a:off x="4268686" y="5509933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386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386" y="1574"/>
                  </a:lnTo>
                  <a:lnTo>
                    <a:pt x="17386" y="787"/>
                  </a:lnTo>
                  <a:lnTo>
                    <a:pt x="173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3" name="object 6873"/>
            <p:cNvSpPr/>
            <p:nvPr/>
          </p:nvSpPr>
          <p:spPr>
            <a:xfrm>
              <a:off x="4268707" y="5509145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364" y="787"/>
                  </a:lnTo>
                  <a:lnTo>
                    <a:pt x="1736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4" name="object 6874"/>
            <p:cNvSpPr/>
            <p:nvPr/>
          </p:nvSpPr>
          <p:spPr>
            <a:xfrm>
              <a:off x="4268711" y="5507570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360" y="0"/>
                  </a:moveTo>
                  <a:lnTo>
                    <a:pt x="12" y="0"/>
                  </a:lnTo>
                  <a:lnTo>
                    <a:pt x="0" y="787"/>
                  </a:lnTo>
                  <a:lnTo>
                    <a:pt x="0" y="1574"/>
                  </a:lnTo>
                  <a:lnTo>
                    <a:pt x="17360" y="1574"/>
                  </a:lnTo>
                  <a:lnTo>
                    <a:pt x="17360" y="787"/>
                  </a:lnTo>
                  <a:lnTo>
                    <a:pt x="1736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5" name="object 6875"/>
            <p:cNvSpPr/>
            <p:nvPr/>
          </p:nvSpPr>
          <p:spPr>
            <a:xfrm>
              <a:off x="4268725" y="5506783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346" y="787"/>
                  </a:lnTo>
                  <a:lnTo>
                    <a:pt x="1734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6" name="object 6876"/>
            <p:cNvSpPr/>
            <p:nvPr/>
          </p:nvSpPr>
          <p:spPr>
            <a:xfrm>
              <a:off x="4268731" y="550599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340" y="787"/>
                  </a:lnTo>
                  <a:lnTo>
                    <a:pt x="1734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7" name="object 6877"/>
            <p:cNvSpPr/>
            <p:nvPr/>
          </p:nvSpPr>
          <p:spPr>
            <a:xfrm>
              <a:off x="4268737" y="550520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334" y="787"/>
                  </a:lnTo>
                  <a:lnTo>
                    <a:pt x="1733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8" name="object 6878"/>
            <p:cNvSpPr/>
            <p:nvPr/>
          </p:nvSpPr>
          <p:spPr>
            <a:xfrm>
              <a:off x="4268743" y="5504421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328" y="787"/>
                  </a:lnTo>
                  <a:lnTo>
                    <a:pt x="17328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9" name="object 6879"/>
            <p:cNvSpPr/>
            <p:nvPr/>
          </p:nvSpPr>
          <p:spPr>
            <a:xfrm>
              <a:off x="4268749" y="5503633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322" y="787"/>
                  </a:lnTo>
                  <a:lnTo>
                    <a:pt x="17322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0" name="object 6880"/>
            <p:cNvSpPr/>
            <p:nvPr/>
          </p:nvSpPr>
          <p:spPr>
            <a:xfrm>
              <a:off x="4268755" y="5502846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316" y="787"/>
                  </a:lnTo>
                  <a:lnTo>
                    <a:pt x="1731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1" name="object 6881"/>
            <p:cNvSpPr/>
            <p:nvPr/>
          </p:nvSpPr>
          <p:spPr>
            <a:xfrm>
              <a:off x="4268761" y="550205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310" y="787"/>
                  </a:lnTo>
                  <a:lnTo>
                    <a:pt x="1731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2" name="object 6882"/>
            <p:cNvSpPr/>
            <p:nvPr/>
          </p:nvSpPr>
          <p:spPr>
            <a:xfrm>
              <a:off x="4268767" y="5501271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304" y="787"/>
                  </a:lnTo>
                  <a:lnTo>
                    <a:pt x="1730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3" name="object 6883"/>
            <p:cNvSpPr/>
            <p:nvPr/>
          </p:nvSpPr>
          <p:spPr>
            <a:xfrm>
              <a:off x="4268762" y="5499696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310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310" y="1574"/>
                  </a:lnTo>
                  <a:lnTo>
                    <a:pt x="17310" y="787"/>
                  </a:lnTo>
                  <a:lnTo>
                    <a:pt x="1731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4" name="object 6884"/>
            <p:cNvSpPr/>
            <p:nvPr/>
          </p:nvSpPr>
          <p:spPr>
            <a:xfrm>
              <a:off x="4268785" y="549890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286" y="787"/>
                  </a:lnTo>
                  <a:lnTo>
                    <a:pt x="17286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5" name="object 6885"/>
            <p:cNvSpPr/>
            <p:nvPr/>
          </p:nvSpPr>
          <p:spPr>
            <a:xfrm>
              <a:off x="4268791" y="5498122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6" y="0"/>
                  </a:moveTo>
                  <a:lnTo>
                    <a:pt x="0" y="787"/>
                  </a:lnTo>
                  <a:lnTo>
                    <a:pt x="17280" y="787"/>
                  </a:lnTo>
                  <a:lnTo>
                    <a:pt x="1728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6" name="object 6886"/>
            <p:cNvSpPr/>
            <p:nvPr/>
          </p:nvSpPr>
          <p:spPr>
            <a:xfrm>
              <a:off x="4268787" y="5496547"/>
              <a:ext cx="17780" cy="1905"/>
            </a:xfrm>
            <a:custGeom>
              <a:avLst/>
              <a:gdLst/>
              <a:ahLst/>
              <a:cxnLst/>
              <a:rect l="l" t="t" r="r" b="b"/>
              <a:pathLst>
                <a:path w="17779" h="1904">
                  <a:moveTo>
                    <a:pt x="17284" y="0"/>
                  </a:moveTo>
                  <a:lnTo>
                    <a:pt x="12" y="0"/>
                  </a:lnTo>
                  <a:lnTo>
                    <a:pt x="12" y="787"/>
                  </a:lnTo>
                  <a:lnTo>
                    <a:pt x="0" y="1574"/>
                  </a:lnTo>
                  <a:lnTo>
                    <a:pt x="17284" y="1574"/>
                  </a:lnTo>
                  <a:lnTo>
                    <a:pt x="17284" y="787"/>
                  </a:lnTo>
                  <a:lnTo>
                    <a:pt x="1728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7" name="object 6887"/>
            <p:cNvSpPr/>
            <p:nvPr/>
          </p:nvSpPr>
          <p:spPr>
            <a:xfrm>
              <a:off x="4268953" y="549575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787"/>
                  </a:lnTo>
                  <a:lnTo>
                    <a:pt x="17118" y="787"/>
                  </a:lnTo>
                  <a:lnTo>
                    <a:pt x="171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8" name="object 6888"/>
            <p:cNvSpPr/>
            <p:nvPr/>
          </p:nvSpPr>
          <p:spPr>
            <a:xfrm>
              <a:off x="4268953" y="549497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787"/>
                  </a:moveTo>
                  <a:lnTo>
                    <a:pt x="17118" y="787"/>
                  </a:lnTo>
                  <a:lnTo>
                    <a:pt x="17118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9" name="object 6889"/>
            <p:cNvSpPr/>
            <p:nvPr/>
          </p:nvSpPr>
          <p:spPr>
            <a:xfrm>
              <a:off x="4269283" y="5493397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789" y="0"/>
                  </a:moveTo>
                  <a:lnTo>
                    <a:pt x="673" y="0"/>
                  </a:lnTo>
                  <a:lnTo>
                    <a:pt x="330" y="787"/>
                  </a:lnTo>
                  <a:lnTo>
                    <a:pt x="0" y="1574"/>
                  </a:lnTo>
                  <a:lnTo>
                    <a:pt x="16789" y="1574"/>
                  </a:lnTo>
                  <a:lnTo>
                    <a:pt x="16789" y="787"/>
                  </a:lnTo>
                  <a:lnTo>
                    <a:pt x="16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0" name="object 6890"/>
            <p:cNvSpPr/>
            <p:nvPr/>
          </p:nvSpPr>
          <p:spPr>
            <a:xfrm>
              <a:off x="4269961" y="5492610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787"/>
                  </a:moveTo>
                  <a:lnTo>
                    <a:pt x="16111" y="787"/>
                  </a:lnTo>
                  <a:lnTo>
                    <a:pt x="16111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1" name="object 6891"/>
            <p:cNvSpPr/>
            <p:nvPr/>
          </p:nvSpPr>
          <p:spPr>
            <a:xfrm>
              <a:off x="4270296" y="5491822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787"/>
                  </a:moveTo>
                  <a:lnTo>
                    <a:pt x="15775" y="787"/>
                  </a:lnTo>
                  <a:lnTo>
                    <a:pt x="15775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2" name="object 6892"/>
            <p:cNvSpPr/>
            <p:nvPr/>
          </p:nvSpPr>
          <p:spPr>
            <a:xfrm>
              <a:off x="4270632" y="5491035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787"/>
                  </a:moveTo>
                  <a:lnTo>
                    <a:pt x="15439" y="787"/>
                  </a:lnTo>
                  <a:lnTo>
                    <a:pt x="15439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3" name="object 6893"/>
            <p:cNvSpPr/>
            <p:nvPr/>
          </p:nvSpPr>
          <p:spPr>
            <a:xfrm>
              <a:off x="4270968" y="5490248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787"/>
                  </a:moveTo>
                  <a:lnTo>
                    <a:pt x="15103" y="787"/>
                  </a:lnTo>
                  <a:lnTo>
                    <a:pt x="15103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4" name="object 6894"/>
            <p:cNvSpPr/>
            <p:nvPr/>
          </p:nvSpPr>
          <p:spPr>
            <a:xfrm>
              <a:off x="4271298" y="5489473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787"/>
                  </a:moveTo>
                  <a:lnTo>
                    <a:pt x="14773" y="787"/>
                  </a:lnTo>
                  <a:lnTo>
                    <a:pt x="14773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5" name="object 6895"/>
            <p:cNvSpPr/>
            <p:nvPr/>
          </p:nvSpPr>
          <p:spPr>
            <a:xfrm>
              <a:off x="4271634" y="548868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787"/>
                  </a:moveTo>
                  <a:lnTo>
                    <a:pt x="14437" y="787"/>
                  </a:lnTo>
                  <a:lnTo>
                    <a:pt x="14437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6" name="object 6896"/>
            <p:cNvSpPr/>
            <p:nvPr/>
          </p:nvSpPr>
          <p:spPr>
            <a:xfrm>
              <a:off x="4271970" y="548789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787"/>
                  </a:moveTo>
                  <a:lnTo>
                    <a:pt x="14102" y="787"/>
                  </a:lnTo>
                  <a:lnTo>
                    <a:pt x="14102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7" name="object 6897"/>
            <p:cNvSpPr/>
            <p:nvPr/>
          </p:nvSpPr>
          <p:spPr>
            <a:xfrm>
              <a:off x="4272305" y="5487111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787"/>
                  </a:moveTo>
                  <a:lnTo>
                    <a:pt x="13766" y="787"/>
                  </a:lnTo>
                  <a:lnTo>
                    <a:pt x="13766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8" name="object 6898"/>
            <p:cNvSpPr/>
            <p:nvPr/>
          </p:nvSpPr>
          <p:spPr>
            <a:xfrm>
              <a:off x="4272641" y="5486323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787"/>
                  </a:moveTo>
                  <a:lnTo>
                    <a:pt x="13430" y="787"/>
                  </a:lnTo>
                  <a:lnTo>
                    <a:pt x="13430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9" name="object 6899"/>
            <p:cNvSpPr/>
            <p:nvPr/>
          </p:nvSpPr>
          <p:spPr>
            <a:xfrm>
              <a:off x="4272977" y="5485536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787"/>
                  </a:moveTo>
                  <a:lnTo>
                    <a:pt x="13094" y="787"/>
                  </a:lnTo>
                  <a:lnTo>
                    <a:pt x="13094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0" name="object 6900"/>
            <p:cNvSpPr/>
            <p:nvPr/>
          </p:nvSpPr>
          <p:spPr>
            <a:xfrm>
              <a:off x="4273313" y="5484749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787"/>
                  </a:moveTo>
                  <a:lnTo>
                    <a:pt x="12758" y="787"/>
                  </a:lnTo>
                  <a:lnTo>
                    <a:pt x="12758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1" name="object 6901"/>
            <p:cNvSpPr/>
            <p:nvPr/>
          </p:nvSpPr>
          <p:spPr>
            <a:xfrm>
              <a:off x="4273649" y="548396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787"/>
                  </a:moveTo>
                  <a:lnTo>
                    <a:pt x="12423" y="787"/>
                  </a:lnTo>
                  <a:lnTo>
                    <a:pt x="12423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2" name="object 6902"/>
            <p:cNvSpPr/>
            <p:nvPr/>
          </p:nvSpPr>
          <p:spPr>
            <a:xfrm>
              <a:off x="4273984" y="54831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787"/>
                  </a:moveTo>
                  <a:lnTo>
                    <a:pt x="12087" y="787"/>
                  </a:lnTo>
                  <a:lnTo>
                    <a:pt x="12087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3" name="object 6903"/>
            <p:cNvSpPr/>
            <p:nvPr/>
          </p:nvSpPr>
          <p:spPr>
            <a:xfrm>
              <a:off x="4274320" y="5482386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787"/>
                  </a:moveTo>
                  <a:lnTo>
                    <a:pt x="11751" y="787"/>
                  </a:lnTo>
                  <a:lnTo>
                    <a:pt x="11751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4" name="object 6904"/>
            <p:cNvSpPr/>
            <p:nvPr/>
          </p:nvSpPr>
          <p:spPr>
            <a:xfrm>
              <a:off x="4274656" y="5481599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787"/>
                  </a:moveTo>
                  <a:lnTo>
                    <a:pt x="11415" y="787"/>
                  </a:lnTo>
                  <a:lnTo>
                    <a:pt x="11415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5" name="object 6905"/>
            <p:cNvSpPr/>
            <p:nvPr/>
          </p:nvSpPr>
          <p:spPr>
            <a:xfrm>
              <a:off x="4274992" y="5480812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787"/>
                  </a:moveTo>
                  <a:lnTo>
                    <a:pt x="11080" y="787"/>
                  </a:lnTo>
                  <a:lnTo>
                    <a:pt x="11080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6" name="object 6906"/>
            <p:cNvSpPr/>
            <p:nvPr/>
          </p:nvSpPr>
          <p:spPr>
            <a:xfrm>
              <a:off x="4275327" y="54800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787"/>
                  </a:moveTo>
                  <a:lnTo>
                    <a:pt x="10744" y="787"/>
                  </a:lnTo>
                  <a:lnTo>
                    <a:pt x="10744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7" name="object 6907"/>
            <p:cNvSpPr/>
            <p:nvPr/>
          </p:nvSpPr>
          <p:spPr>
            <a:xfrm>
              <a:off x="4275663" y="54792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787"/>
                  </a:moveTo>
                  <a:lnTo>
                    <a:pt x="10408" y="787"/>
                  </a:lnTo>
                  <a:lnTo>
                    <a:pt x="10408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8" name="object 6908"/>
            <p:cNvSpPr/>
            <p:nvPr/>
          </p:nvSpPr>
          <p:spPr>
            <a:xfrm>
              <a:off x="4275988" y="5477662"/>
              <a:ext cx="10160" cy="1905"/>
            </a:xfrm>
            <a:custGeom>
              <a:avLst/>
              <a:gdLst/>
              <a:ahLst/>
              <a:cxnLst/>
              <a:rect l="l" t="t" r="r" b="b"/>
              <a:pathLst>
                <a:path w="10160" h="1904">
                  <a:moveTo>
                    <a:pt x="10083" y="0"/>
                  </a:moveTo>
                  <a:lnTo>
                    <a:pt x="673" y="0"/>
                  </a:lnTo>
                  <a:lnTo>
                    <a:pt x="342" y="787"/>
                  </a:lnTo>
                  <a:lnTo>
                    <a:pt x="0" y="1574"/>
                  </a:lnTo>
                  <a:lnTo>
                    <a:pt x="10083" y="1574"/>
                  </a:lnTo>
                  <a:lnTo>
                    <a:pt x="10083" y="787"/>
                  </a:lnTo>
                  <a:lnTo>
                    <a:pt x="1008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9" name="object 6909"/>
            <p:cNvSpPr/>
            <p:nvPr/>
          </p:nvSpPr>
          <p:spPr>
            <a:xfrm>
              <a:off x="4276670" y="547687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787"/>
                  </a:moveTo>
                  <a:lnTo>
                    <a:pt x="9401" y="787"/>
                  </a:lnTo>
                  <a:lnTo>
                    <a:pt x="9401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0" name="object 6910"/>
            <p:cNvSpPr/>
            <p:nvPr/>
          </p:nvSpPr>
          <p:spPr>
            <a:xfrm>
              <a:off x="4277006" y="5476087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787"/>
                  </a:moveTo>
                  <a:lnTo>
                    <a:pt x="9065" y="787"/>
                  </a:lnTo>
                  <a:lnTo>
                    <a:pt x="9065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1" name="object 6911"/>
            <p:cNvSpPr/>
            <p:nvPr/>
          </p:nvSpPr>
          <p:spPr>
            <a:xfrm>
              <a:off x="4277342" y="5475300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787"/>
                  </a:moveTo>
                  <a:lnTo>
                    <a:pt x="8729" y="787"/>
                  </a:lnTo>
                  <a:lnTo>
                    <a:pt x="8729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2" name="object 6912"/>
            <p:cNvSpPr/>
            <p:nvPr/>
          </p:nvSpPr>
          <p:spPr>
            <a:xfrm>
              <a:off x="4277678" y="5474512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787"/>
                  </a:moveTo>
                  <a:lnTo>
                    <a:pt x="8394" y="787"/>
                  </a:lnTo>
                  <a:lnTo>
                    <a:pt x="8394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3" name="object 6913"/>
            <p:cNvSpPr/>
            <p:nvPr/>
          </p:nvSpPr>
          <p:spPr>
            <a:xfrm>
              <a:off x="4278013" y="5473725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787"/>
                  </a:moveTo>
                  <a:lnTo>
                    <a:pt x="8058" y="787"/>
                  </a:lnTo>
                  <a:lnTo>
                    <a:pt x="8058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4" name="object 6914"/>
            <p:cNvSpPr/>
            <p:nvPr/>
          </p:nvSpPr>
          <p:spPr>
            <a:xfrm>
              <a:off x="4278349" y="5472938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787"/>
                  </a:moveTo>
                  <a:lnTo>
                    <a:pt x="7722" y="787"/>
                  </a:lnTo>
                  <a:lnTo>
                    <a:pt x="7722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5" name="object 6915"/>
            <p:cNvSpPr/>
            <p:nvPr/>
          </p:nvSpPr>
          <p:spPr>
            <a:xfrm>
              <a:off x="4278685" y="547215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787"/>
                  </a:moveTo>
                  <a:lnTo>
                    <a:pt x="7386" y="787"/>
                  </a:lnTo>
                  <a:lnTo>
                    <a:pt x="7386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6" name="object 6916"/>
            <p:cNvSpPr/>
            <p:nvPr/>
          </p:nvSpPr>
          <p:spPr>
            <a:xfrm>
              <a:off x="4279021" y="547136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787"/>
                  </a:moveTo>
                  <a:lnTo>
                    <a:pt x="7051" y="787"/>
                  </a:lnTo>
                  <a:lnTo>
                    <a:pt x="7051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7" name="object 6917"/>
            <p:cNvSpPr/>
            <p:nvPr/>
          </p:nvSpPr>
          <p:spPr>
            <a:xfrm>
              <a:off x="4279357" y="5470575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787"/>
                  </a:moveTo>
                  <a:lnTo>
                    <a:pt x="6715" y="787"/>
                  </a:lnTo>
                  <a:lnTo>
                    <a:pt x="6715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8" name="object 6918"/>
            <p:cNvSpPr/>
            <p:nvPr/>
          </p:nvSpPr>
          <p:spPr>
            <a:xfrm>
              <a:off x="4279692" y="5469788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787"/>
                  </a:moveTo>
                  <a:lnTo>
                    <a:pt x="6379" y="787"/>
                  </a:lnTo>
                  <a:lnTo>
                    <a:pt x="6379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9" name="object 6919"/>
            <p:cNvSpPr/>
            <p:nvPr/>
          </p:nvSpPr>
          <p:spPr>
            <a:xfrm>
              <a:off x="4280028" y="546900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787"/>
                  </a:moveTo>
                  <a:lnTo>
                    <a:pt x="6043" y="787"/>
                  </a:lnTo>
                  <a:lnTo>
                    <a:pt x="6043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0" name="object 6920"/>
            <p:cNvSpPr/>
            <p:nvPr/>
          </p:nvSpPr>
          <p:spPr>
            <a:xfrm>
              <a:off x="4280364" y="5468213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787"/>
                  </a:moveTo>
                  <a:lnTo>
                    <a:pt x="5707" y="787"/>
                  </a:lnTo>
                  <a:lnTo>
                    <a:pt x="5707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1" name="object 6921"/>
            <p:cNvSpPr/>
            <p:nvPr/>
          </p:nvSpPr>
          <p:spPr>
            <a:xfrm>
              <a:off x="4280700" y="5467426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787"/>
                  </a:moveTo>
                  <a:lnTo>
                    <a:pt x="5372" y="787"/>
                  </a:lnTo>
                  <a:lnTo>
                    <a:pt x="5372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2" name="object 6922"/>
            <p:cNvSpPr/>
            <p:nvPr/>
          </p:nvSpPr>
          <p:spPr>
            <a:xfrm>
              <a:off x="4281035" y="546663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787"/>
                  </a:moveTo>
                  <a:lnTo>
                    <a:pt x="5036" y="787"/>
                  </a:lnTo>
                  <a:lnTo>
                    <a:pt x="5036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3" name="object 6923"/>
            <p:cNvSpPr/>
            <p:nvPr/>
          </p:nvSpPr>
          <p:spPr>
            <a:xfrm>
              <a:off x="4281371" y="546585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787"/>
                  </a:moveTo>
                  <a:lnTo>
                    <a:pt x="4700" y="787"/>
                  </a:lnTo>
                  <a:lnTo>
                    <a:pt x="4700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4" name="object 6924"/>
            <p:cNvSpPr/>
            <p:nvPr/>
          </p:nvSpPr>
          <p:spPr>
            <a:xfrm>
              <a:off x="4281707" y="5465064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787"/>
                  </a:moveTo>
                  <a:lnTo>
                    <a:pt x="4364" y="787"/>
                  </a:lnTo>
                  <a:lnTo>
                    <a:pt x="4364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5" name="object 6925"/>
            <p:cNvSpPr/>
            <p:nvPr/>
          </p:nvSpPr>
          <p:spPr>
            <a:xfrm>
              <a:off x="4282043" y="5464276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787"/>
                  </a:moveTo>
                  <a:lnTo>
                    <a:pt x="4029" y="787"/>
                  </a:lnTo>
                  <a:lnTo>
                    <a:pt x="4029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6" name="object 6926"/>
            <p:cNvSpPr/>
            <p:nvPr/>
          </p:nvSpPr>
          <p:spPr>
            <a:xfrm>
              <a:off x="4282378" y="546348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787"/>
                  </a:moveTo>
                  <a:lnTo>
                    <a:pt x="3693" y="787"/>
                  </a:lnTo>
                  <a:lnTo>
                    <a:pt x="3693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7" name="object 6927"/>
            <p:cNvSpPr/>
            <p:nvPr/>
          </p:nvSpPr>
          <p:spPr>
            <a:xfrm>
              <a:off x="4282714" y="5462701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787"/>
                  </a:moveTo>
                  <a:lnTo>
                    <a:pt x="3357" y="787"/>
                  </a:lnTo>
                  <a:lnTo>
                    <a:pt x="3357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8" name="object 6928"/>
            <p:cNvSpPr/>
            <p:nvPr/>
          </p:nvSpPr>
          <p:spPr>
            <a:xfrm>
              <a:off x="4283050" y="546191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787"/>
                  </a:moveTo>
                  <a:lnTo>
                    <a:pt x="3021" y="787"/>
                  </a:lnTo>
                  <a:lnTo>
                    <a:pt x="3021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9" name="object 6929"/>
            <p:cNvSpPr/>
            <p:nvPr/>
          </p:nvSpPr>
          <p:spPr>
            <a:xfrm>
              <a:off x="4283386" y="5461127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787"/>
                  </a:moveTo>
                  <a:lnTo>
                    <a:pt x="2686" y="787"/>
                  </a:lnTo>
                  <a:lnTo>
                    <a:pt x="2686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0" name="object 6930"/>
            <p:cNvSpPr/>
            <p:nvPr/>
          </p:nvSpPr>
          <p:spPr>
            <a:xfrm>
              <a:off x="4283721" y="546033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787"/>
                  </a:moveTo>
                  <a:lnTo>
                    <a:pt x="2350" y="787"/>
                  </a:lnTo>
                  <a:lnTo>
                    <a:pt x="2350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1" name="object 6931"/>
            <p:cNvSpPr/>
            <p:nvPr/>
          </p:nvSpPr>
          <p:spPr>
            <a:xfrm>
              <a:off x="4284057" y="545955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787"/>
                  </a:moveTo>
                  <a:lnTo>
                    <a:pt x="2014" y="787"/>
                  </a:lnTo>
                  <a:lnTo>
                    <a:pt x="2014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2" name="object 6932"/>
            <p:cNvSpPr/>
            <p:nvPr/>
          </p:nvSpPr>
          <p:spPr>
            <a:xfrm>
              <a:off x="4284393" y="545876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787"/>
                  </a:moveTo>
                  <a:lnTo>
                    <a:pt x="1678" y="787"/>
                  </a:lnTo>
                  <a:lnTo>
                    <a:pt x="1678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3" name="object 6933"/>
            <p:cNvSpPr/>
            <p:nvPr/>
          </p:nvSpPr>
          <p:spPr>
            <a:xfrm>
              <a:off x="4284729" y="545797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787"/>
                  </a:moveTo>
                  <a:lnTo>
                    <a:pt x="1343" y="787"/>
                  </a:lnTo>
                  <a:lnTo>
                    <a:pt x="1343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4" name="object 6934"/>
            <p:cNvSpPr/>
            <p:nvPr/>
          </p:nvSpPr>
          <p:spPr>
            <a:xfrm>
              <a:off x="4285064" y="545719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787"/>
                  </a:moveTo>
                  <a:lnTo>
                    <a:pt x="1007" y="787"/>
                  </a:lnTo>
                  <a:lnTo>
                    <a:pt x="1007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5" name="object 6935"/>
            <p:cNvSpPr/>
            <p:nvPr/>
          </p:nvSpPr>
          <p:spPr>
            <a:xfrm>
              <a:off x="4285400" y="545640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787"/>
                  </a:moveTo>
                  <a:lnTo>
                    <a:pt x="671" y="787"/>
                  </a:lnTo>
                  <a:lnTo>
                    <a:pt x="671" y="0"/>
                  </a:lnTo>
                  <a:lnTo>
                    <a:pt x="335" y="0"/>
                  </a:lnTo>
                  <a:lnTo>
                    <a:pt x="0" y="78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6" name="object 6936"/>
            <p:cNvSpPr/>
            <p:nvPr/>
          </p:nvSpPr>
          <p:spPr>
            <a:xfrm>
              <a:off x="4267898" y="5455615"/>
              <a:ext cx="18415" cy="201930"/>
            </a:xfrm>
            <a:custGeom>
              <a:avLst/>
              <a:gdLst/>
              <a:ahLst/>
              <a:cxnLst/>
              <a:rect l="l" t="t" r="r" b="b"/>
              <a:pathLst>
                <a:path w="18414" h="201929">
                  <a:moveTo>
                    <a:pt x="0" y="160439"/>
                  </a:moveTo>
                  <a:lnTo>
                    <a:pt x="18173" y="201498"/>
                  </a:lnTo>
                  <a:lnTo>
                    <a:pt x="18173" y="0"/>
                  </a:lnTo>
                  <a:lnTo>
                    <a:pt x="914" y="40474"/>
                  </a:lnTo>
                  <a:lnTo>
                    <a:pt x="0" y="16043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937" name="object 6937"/>
          <p:cNvGrpSpPr/>
          <p:nvPr/>
        </p:nvGrpSpPr>
        <p:grpSpPr>
          <a:xfrm>
            <a:off x="4381360" y="3106369"/>
            <a:ext cx="41910" cy="334010"/>
            <a:chOff x="4381360" y="3106369"/>
            <a:chExt cx="41910" cy="334010"/>
          </a:xfrm>
        </p:grpSpPr>
        <p:sp>
          <p:nvSpPr>
            <p:cNvPr id="6938" name="object 6938"/>
            <p:cNvSpPr/>
            <p:nvPr/>
          </p:nvSpPr>
          <p:spPr>
            <a:xfrm>
              <a:off x="4415447" y="3430320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2298" y="0"/>
                  </a:moveTo>
                  <a:lnTo>
                    <a:pt x="0" y="0"/>
                  </a:lnTo>
                  <a:lnTo>
                    <a:pt x="635" y="1244"/>
                  </a:lnTo>
                  <a:lnTo>
                    <a:pt x="2298" y="4483"/>
                  </a:lnTo>
                  <a:lnTo>
                    <a:pt x="2298" y="1244"/>
                  </a:lnTo>
                  <a:lnTo>
                    <a:pt x="2298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9" name="object 6939"/>
            <p:cNvSpPr/>
            <p:nvPr/>
          </p:nvSpPr>
          <p:spPr>
            <a:xfrm>
              <a:off x="4414824" y="342908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636" y="1244"/>
                  </a:lnTo>
                  <a:lnTo>
                    <a:pt x="2921" y="1244"/>
                  </a:lnTo>
                  <a:lnTo>
                    <a:pt x="29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0" name="object 6940"/>
            <p:cNvSpPr/>
            <p:nvPr/>
          </p:nvSpPr>
          <p:spPr>
            <a:xfrm>
              <a:off x="4414187" y="3427844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636" y="1244"/>
                  </a:lnTo>
                  <a:lnTo>
                    <a:pt x="3558" y="1244"/>
                  </a:lnTo>
                  <a:lnTo>
                    <a:pt x="35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1" name="object 6941"/>
            <p:cNvSpPr/>
            <p:nvPr/>
          </p:nvSpPr>
          <p:spPr>
            <a:xfrm>
              <a:off x="4413558" y="3426612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636" y="1244"/>
                  </a:lnTo>
                  <a:lnTo>
                    <a:pt x="4187" y="1244"/>
                  </a:lnTo>
                  <a:lnTo>
                    <a:pt x="41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2" name="object 6942"/>
            <p:cNvSpPr/>
            <p:nvPr/>
          </p:nvSpPr>
          <p:spPr>
            <a:xfrm>
              <a:off x="4412921" y="342536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636" y="1244"/>
                  </a:lnTo>
                  <a:lnTo>
                    <a:pt x="4824" y="1244"/>
                  </a:lnTo>
                  <a:lnTo>
                    <a:pt x="4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3" name="object 6943"/>
            <p:cNvSpPr/>
            <p:nvPr/>
          </p:nvSpPr>
          <p:spPr>
            <a:xfrm>
              <a:off x="4412285" y="3424123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636" y="1244"/>
                  </a:lnTo>
                  <a:lnTo>
                    <a:pt x="5460" y="1244"/>
                  </a:lnTo>
                  <a:lnTo>
                    <a:pt x="5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4" name="object 6944"/>
            <p:cNvSpPr/>
            <p:nvPr/>
          </p:nvSpPr>
          <p:spPr>
            <a:xfrm>
              <a:off x="4411655" y="342289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636" y="1244"/>
                  </a:lnTo>
                  <a:lnTo>
                    <a:pt x="6090" y="1244"/>
                  </a:lnTo>
                  <a:lnTo>
                    <a:pt x="60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5" name="object 6945"/>
            <p:cNvSpPr/>
            <p:nvPr/>
          </p:nvSpPr>
          <p:spPr>
            <a:xfrm>
              <a:off x="4411019" y="342164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636" y="1244"/>
                  </a:lnTo>
                  <a:lnTo>
                    <a:pt x="6726" y="1244"/>
                  </a:lnTo>
                  <a:lnTo>
                    <a:pt x="67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6" name="object 6946"/>
            <p:cNvSpPr/>
            <p:nvPr/>
          </p:nvSpPr>
          <p:spPr>
            <a:xfrm>
              <a:off x="4410389" y="342041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636" y="1244"/>
                  </a:lnTo>
                  <a:lnTo>
                    <a:pt x="7356" y="1244"/>
                  </a:lnTo>
                  <a:lnTo>
                    <a:pt x="73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7" name="object 6947"/>
            <p:cNvSpPr/>
            <p:nvPr/>
          </p:nvSpPr>
          <p:spPr>
            <a:xfrm>
              <a:off x="4409753" y="3419170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636" y="1244"/>
                  </a:lnTo>
                  <a:lnTo>
                    <a:pt x="7992" y="1244"/>
                  </a:lnTo>
                  <a:lnTo>
                    <a:pt x="79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8" name="object 6948"/>
            <p:cNvSpPr/>
            <p:nvPr/>
          </p:nvSpPr>
          <p:spPr>
            <a:xfrm>
              <a:off x="4409123" y="341793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636" y="1244"/>
                  </a:lnTo>
                  <a:lnTo>
                    <a:pt x="8622" y="1244"/>
                  </a:lnTo>
                  <a:lnTo>
                    <a:pt x="8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9" name="object 6949"/>
            <p:cNvSpPr/>
            <p:nvPr/>
          </p:nvSpPr>
          <p:spPr>
            <a:xfrm>
              <a:off x="4408487" y="3416693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636" y="1244"/>
                  </a:lnTo>
                  <a:lnTo>
                    <a:pt x="9258" y="1244"/>
                  </a:lnTo>
                  <a:lnTo>
                    <a:pt x="92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0" name="object 6950"/>
            <p:cNvSpPr/>
            <p:nvPr/>
          </p:nvSpPr>
          <p:spPr>
            <a:xfrm>
              <a:off x="4407850" y="3415449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636" y="1244"/>
                  </a:lnTo>
                  <a:lnTo>
                    <a:pt x="9894" y="1244"/>
                  </a:lnTo>
                  <a:lnTo>
                    <a:pt x="98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1" name="object 6951"/>
            <p:cNvSpPr/>
            <p:nvPr/>
          </p:nvSpPr>
          <p:spPr>
            <a:xfrm>
              <a:off x="4407221" y="34142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636" y="1244"/>
                  </a:lnTo>
                  <a:lnTo>
                    <a:pt x="10524" y="1244"/>
                  </a:lnTo>
                  <a:lnTo>
                    <a:pt x="105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2" name="object 6952"/>
            <p:cNvSpPr/>
            <p:nvPr/>
          </p:nvSpPr>
          <p:spPr>
            <a:xfrm>
              <a:off x="4406584" y="3412972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636" y="1244"/>
                  </a:lnTo>
                  <a:lnTo>
                    <a:pt x="11161" y="1244"/>
                  </a:lnTo>
                  <a:lnTo>
                    <a:pt x="111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3" name="object 6953"/>
            <p:cNvSpPr/>
            <p:nvPr/>
          </p:nvSpPr>
          <p:spPr>
            <a:xfrm>
              <a:off x="4405955" y="3411740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636" y="1244"/>
                  </a:lnTo>
                  <a:lnTo>
                    <a:pt x="11790" y="1244"/>
                  </a:lnTo>
                  <a:lnTo>
                    <a:pt x="117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4" name="object 6954"/>
            <p:cNvSpPr/>
            <p:nvPr/>
          </p:nvSpPr>
          <p:spPr>
            <a:xfrm>
              <a:off x="4405318" y="34104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636" y="1244"/>
                  </a:lnTo>
                  <a:lnTo>
                    <a:pt x="12427" y="1244"/>
                  </a:lnTo>
                  <a:lnTo>
                    <a:pt x="12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5" name="object 6955"/>
            <p:cNvSpPr/>
            <p:nvPr/>
          </p:nvSpPr>
          <p:spPr>
            <a:xfrm>
              <a:off x="4404689" y="3409264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0"/>
                  </a:moveTo>
                  <a:lnTo>
                    <a:pt x="636" y="1244"/>
                  </a:lnTo>
                  <a:lnTo>
                    <a:pt x="13056" y="1244"/>
                  </a:lnTo>
                  <a:lnTo>
                    <a:pt x="130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6" name="object 6956"/>
            <p:cNvSpPr/>
            <p:nvPr/>
          </p:nvSpPr>
          <p:spPr>
            <a:xfrm>
              <a:off x="4404052" y="3408019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636" y="1244"/>
                  </a:lnTo>
                  <a:lnTo>
                    <a:pt x="13693" y="1244"/>
                  </a:lnTo>
                  <a:lnTo>
                    <a:pt x="136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7" name="object 6957"/>
            <p:cNvSpPr/>
            <p:nvPr/>
          </p:nvSpPr>
          <p:spPr>
            <a:xfrm>
              <a:off x="4403422" y="340678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636" y="1244"/>
                  </a:lnTo>
                  <a:lnTo>
                    <a:pt x="14323" y="1244"/>
                  </a:lnTo>
                  <a:lnTo>
                    <a:pt x="143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8" name="object 6958"/>
            <p:cNvSpPr/>
            <p:nvPr/>
          </p:nvSpPr>
          <p:spPr>
            <a:xfrm>
              <a:off x="4402786" y="3405543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636" y="1244"/>
                  </a:lnTo>
                  <a:lnTo>
                    <a:pt x="14959" y="1244"/>
                  </a:lnTo>
                  <a:lnTo>
                    <a:pt x="149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9" name="object 6959"/>
            <p:cNvSpPr/>
            <p:nvPr/>
          </p:nvSpPr>
          <p:spPr>
            <a:xfrm>
              <a:off x="4402150" y="3404298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0"/>
                  </a:moveTo>
                  <a:lnTo>
                    <a:pt x="636" y="1244"/>
                  </a:lnTo>
                  <a:lnTo>
                    <a:pt x="15595" y="1244"/>
                  </a:lnTo>
                  <a:lnTo>
                    <a:pt x="155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0" name="object 6960"/>
            <p:cNvSpPr/>
            <p:nvPr/>
          </p:nvSpPr>
          <p:spPr>
            <a:xfrm>
              <a:off x="4401520" y="3403066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636" y="1244"/>
                  </a:lnTo>
                  <a:lnTo>
                    <a:pt x="16225" y="1244"/>
                  </a:lnTo>
                  <a:lnTo>
                    <a:pt x="162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1" name="object 6961"/>
            <p:cNvSpPr/>
            <p:nvPr/>
          </p:nvSpPr>
          <p:spPr>
            <a:xfrm>
              <a:off x="4400884" y="340182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636" y="1244"/>
                  </a:lnTo>
                  <a:lnTo>
                    <a:pt x="16861" y="1244"/>
                  </a:lnTo>
                  <a:lnTo>
                    <a:pt x="16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2" name="object 6962"/>
            <p:cNvSpPr/>
            <p:nvPr/>
          </p:nvSpPr>
          <p:spPr>
            <a:xfrm>
              <a:off x="4400254" y="3400590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0"/>
                  </a:moveTo>
                  <a:lnTo>
                    <a:pt x="636" y="1244"/>
                  </a:lnTo>
                  <a:lnTo>
                    <a:pt x="17491" y="1244"/>
                  </a:lnTo>
                  <a:lnTo>
                    <a:pt x="174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3" name="object 6963"/>
            <p:cNvSpPr/>
            <p:nvPr/>
          </p:nvSpPr>
          <p:spPr>
            <a:xfrm>
              <a:off x="4399618" y="3399345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636" y="1244"/>
                  </a:lnTo>
                  <a:lnTo>
                    <a:pt x="18127" y="1244"/>
                  </a:lnTo>
                  <a:lnTo>
                    <a:pt x="181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4" name="object 6964"/>
            <p:cNvSpPr/>
            <p:nvPr/>
          </p:nvSpPr>
          <p:spPr>
            <a:xfrm>
              <a:off x="4398988" y="3398113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0"/>
                  </a:moveTo>
                  <a:lnTo>
                    <a:pt x="636" y="1244"/>
                  </a:lnTo>
                  <a:lnTo>
                    <a:pt x="18757" y="1244"/>
                  </a:lnTo>
                  <a:lnTo>
                    <a:pt x="187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5" name="object 6965"/>
            <p:cNvSpPr/>
            <p:nvPr/>
          </p:nvSpPr>
          <p:spPr>
            <a:xfrm>
              <a:off x="4398352" y="3396868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636" y="1244"/>
                  </a:lnTo>
                  <a:lnTo>
                    <a:pt x="19393" y="1244"/>
                  </a:lnTo>
                  <a:lnTo>
                    <a:pt x="19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6" name="object 6966"/>
            <p:cNvSpPr/>
            <p:nvPr/>
          </p:nvSpPr>
          <p:spPr>
            <a:xfrm>
              <a:off x="4397083" y="339439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20662" y="0"/>
                  </a:moveTo>
                  <a:lnTo>
                    <a:pt x="0" y="0"/>
                  </a:lnTo>
                  <a:lnTo>
                    <a:pt x="622" y="1231"/>
                  </a:lnTo>
                  <a:lnTo>
                    <a:pt x="1257" y="2476"/>
                  </a:lnTo>
                  <a:lnTo>
                    <a:pt x="20662" y="2476"/>
                  </a:lnTo>
                  <a:lnTo>
                    <a:pt x="20662" y="1244"/>
                  </a:lnTo>
                  <a:lnTo>
                    <a:pt x="206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7" name="object 6967"/>
            <p:cNvSpPr/>
            <p:nvPr/>
          </p:nvSpPr>
          <p:spPr>
            <a:xfrm>
              <a:off x="4396449" y="3393147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0" y="0"/>
                  </a:moveTo>
                  <a:lnTo>
                    <a:pt x="636" y="1244"/>
                  </a:lnTo>
                  <a:lnTo>
                    <a:pt x="21296" y="1244"/>
                  </a:lnTo>
                  <a:lnTo>
                    <a:pt x="212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8" name="object 6968"/>
            <p:cNvSpPr/>
            <p:nvPr/>
          </p:nvSpPr>
          <p:spPr>
            <a:xfrm>
              <a:off x="4395819" y="339191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636" y="1244"/>
                  </a:lnTo>
                  <a:lnTo>
                    <a:pt x="21926" y="1244"/>
                  </a:lnTo>
                  <a:lnTo>
                    <a:pt x="219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9" name="object 6969"/>
            <p:cNvSpPr/>
            <p:nvPr/>
          </p:nvSpPr>
          <p:spPr>
            <a:xfrm>
              <a:off x="4395183" y="3390671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636" y="1244"/>
                  </a:lnTo>
                  <a:lnTo>
                    <a:pt x="22562" y="1244"/>
                  </a:lnTo>
                  <a:lnTo>
                    <a:pt x="225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0" name="object 6970"/>
            <p:cNvSpPr/>
            <p:nvPr/>
          </p:nvSpPr>
          <p:spPr>
            <a:xfrm>
              <a:off x="4394553" y="3389439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70">
                  <a:moveTo>
                    <a:pt x="0" y="0"/>
                  </a:moveTo>
                  <a:lnTo>
                    <a:pt x="636" y="1244"/>
                  </a:lnTo>
                  <a:lnTo>
                    <a:pt x="23192" y="1244"/>
                  </a:lnTo>
                  <a:lnTo>
                    <a:pt x="231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1" name="object 6971"/>
            <p:cNvSpPr/>
            <p:nvPr/>
          </p:nvSpPr>
          <p:spPr>
            <a:xfrm>
              <a:off x="4393917" y="338819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636" y="1244"/>
                  </a:lnTo>
                  <a:lnTo>
                    <a:pt x="23828" y="1244"/>
                  </a:lnTo>
                  <a:lnTo>
                    <a:pt x="238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2" name="object 6972"/>
            <p:cNvSpPr/>
            <p:nvPr/>
          </p:nvSpPr>
          <p:spPr>
            <a:xfrm>
              <a:off x="4393281" y="3386950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0" y="0"/>
                  </a:moveTo>
                  <a:lnTo>
                    <a:pt x="636" y="1244"/>
                  </a:lnTo>
                  <a:lnTo>
                    <a:pt x="24464" y="1244"/>
                  </a:lnTo>
                  <a:lnTo>
                    <a:pt x="244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3" name="object 6973"/>
            <p:cNvSpPr/>
            <p:nvPr/>
          </p:nvSpPr>
          <p:spPr>
            <a:xfrm>
              <a:off x="4392651" y="3385718"/>
              <a:ext cx="25400" cy="1270"/>
            </a:xfrm>
            <a:custGeom>
              <a:avLst/>
              <a:gdLst/>
              <a:ahLst/>
              <a:cxnLst/>
              <a:rect l="l" t="t" r="r" b="b"/>
              <a:pathLst>
                <a:path w="25400" h="1270">
                  <a:moveTo>
                    <a:pt x="0" y="0"/>
                  </a:moveTo>
                  <a:lnTo>
                    <a:pt x="636" y="1244"/>
                  </a:lnTo>
                  <a:lnTo>
                    <a:pt x="25094" y="1244"/>
                  </a:lnTo>
                  <a:lnTo>
                    <a:pt x="25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4" name="object 6974"/>
            <p:cNvSpPr/>
            <p:nvPr/>
          </p:nvSpPr>
          <p:spPr>
            <a:xfrm>
              <a:off x="4392015" y="3384473"/>
              <a:ext cx="26034" cy="1270"/>
            </a:xfrm>
            <a:custGeom>
              <a:avLst/>
              <a:gdLst/>
              <a:ahLst/>
              <a:cxnLst/>
              <a:rect l="l" t="t" r="r" b="b"/>
              <a:pathLst>
                <a:path w="26035" h="1270">
                  <a:moveTo>
                    <a:pt x="0" y="0"/>
                  </a:moveTo>
                  <a:lnTo>
                    <a:pt x="636" y="1244"/>
                  </a:lnTo>
                  <a:lnTo>
                    <a:pt x="25730" y="1244"/>
                  </a:lnTo>
                  <a:lnTo>
                    <a:pt x="257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5" name="object 6975"/>
            <p:cNvSpPr/>
            <p:nvPr/>
          </p:nvSpPr>
          <p:spPr>
            <a:xfrm>
              <a:off x="4391385" y="3383241"/>
              <a:ext cx="26670" cy="1270"/>
            </a:xfrm>
            <a:custGeom>
              <a:avLst/>
              <a:gdLst/>
              <a:ahLst/>
              <a:cxnLst/>
              <a:rect l="l" t="t" r="r" b="b"/>
              <a:pathLst>
                <a:path w="26670" h="1270">
                  <a:moveTo>
                    <a:pt x="0" y="0"/>
                  </a:moveTo>
                  <a:lnTo>
                    <a:pt x="636" y="1244"/>
                  </a:lnTo>
                  <a:lnTo>
                    <a:pt x="26360" y="1244"/>
                  </a:lnTo>
                  <a:lnTo>
                    <a:pt x="263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6" name="object 6976"/>
            <p:cNvSpPr/>
            <p:nvPr/>
          </p:nvSpPr>
          <p:spPr>
            <a:xfrm>
              <a:off x="4390749" y="3381997"/>
              <a:ext cx="27305" cy="1270"/>
            </a:xfrm>
            <a:custGeom>
              <a:avLst/>
              <a:gdLst/>
              <a:ahLst/>
              <a:cxnLst/>
              <a:rect l="l" t="t" r="r" b="b"/>
              <a:pathLst>
                <a:path w="27304" h="1270">
                  <a:moveTo>
                    <a:pt x="0" y="0"/>
                  </a:moveTo>
                  <a:lnTo>
                    <a:pt x="636" y="1244"/>
                  </a:lnTo>
                  <a:lnTo>
                    <a:pt x="26996" y="1244"/>
                  </a:lnTo>
                  <a:lnTo>
                    <a:pt x="269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7" name="object 6977"/>
            <p:cNvSpPr/>
            <p:nvPr/>
          </p:nvSpPr>
          <p:spPr>
            <a:xfrm>
              <a:off x="4390119" y="3380765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39" h="1270">
                  <a:moveTo>
                    <a:pt x="0" y="0"/>
                  </a:moveTo>
                  <a:lnTo>
                    <a:pt x="636" y="1244"/>
                  </a:lnTo>
                  <a:lnTo>
                    <a:pt x="27626" y="1244"/>
                  </a:lnTo>
                  <a:lnTo>
                    <a:pt x="27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8" name="object 6978"/>
            <p:cNvSpPr/>
            <p:nvPr/>
          </p:nvSpPr>
          <p:spPr>
            <a:xfrm>
              <a:off x="4389482" y="3379520"/>
              <a:ext cx="28575" cy="1270"/>
            </a:xfrm>
            <a:custGeom>
              <a:avLst/>
              <a:gdLst/>
              <a:ahLst/>
              <a:cxnLst/>
              <a:rect l="l" t="t" r="r" b="b"/>
              <a:pathLst>
                <a:path w="28575" h="1270">
                  <a:moveTo>
                    <a:pt x="0" y="0"/>
                  </a:moveTo>
                  <a:lnTo>
                    <a:pt x="636" y="1244"/>
                  </a:lnTo>
                  <a:lnTo>
                    <a:pt x="28263" y="1244"/>
                  </a:lnTo>
                  <a:lnTo>
                    <a:pt x="282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9" name="object 6979"/>
            <p:cNvSpPr/>
            <p:nvPr/>
          </p:nvSpPr>
          <p:spPr>
            <a:xfrm>
              <a:off x="4388846" y="3378276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70">
                  <a:moveTo>
                    <a:pt x="0" y="0"/>
                  </a:moveTo>
                  <a:lnTo>
                    <a:pt x="636" y="1244"/>
                  </a:lnTo>
                  <a:lnTo>
                    <a:pt x="28899" y="1244"/>
                  </a:lnTo>
                  <a:lnTo>
                    <a:pt x="288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0" name="object 6980"/>
            <p:cNvSpPr/>
            <p:nvPr/>
          </p:nvSpPr>
          <p:spPr>
            <a:xfrm>
              <a:off x="4388216" y="337704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0" y="0"/>
                  </a:moveTo>
                  <a:lnTo>
                    <a:pt x="636" y="1244"/>
                  </a:lnTo>
                  <a:lnTo>
                    <a:pt x="29529" y="1244"/>
                  </a:lnTo>
                  <a:lnTo>
                    <a:pt x="295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1" name="object 6981"/>
            <p:cNvSpPr/>
            <p:nvPr/>
          </p:nvSpPr>
          <p:spPr>
            <a:xfrm>
              <a:off x="4387580" y="3375799"/>
              <a:ext cx="30480" cy="1270"/>
            </a:xfrm>
            <a:custGeom>
              <a:avLst/>
              <a:gdLst/>
              <a:ahLst/>
              <a:cxnLst/>
              <a:rect l="l" t="t" r="r" b="b"/>
              <a:pathLst>
                <a:path w="30479" h="1270">
                  <a:moveTo>
                    <a:pt x="0" y="0"/>
                  </a:moveTo>
                  <a:lnTo>
                    <a:pt x="636" y="1244"/>
                  </a:lnTo>
                  <a:lnTo>
                    <a:pt x="30165" y="1244"/>
                  </a:lnTo>
                  <a:lnTo>
                    <a:pt x="30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2" name="object 6982"/>
            <p:cNvSpPr/>
            <p:nvPr/>
          </p:nvSpPr>
          <p:spPr>
            <a:xfrm>
              <a:off x="4386950" y="337456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636" y="1244"/>
                  </a:lnTo>
                  <a:lnTo>
                    <a:pt x="30795" y="1244"/>
                  </a:lnTo>
                  <a:lnTo>
                    <a:pt x="307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3" name="object 6983"/>
            <p:cNvSpPr/>
            <p:nvPr/>
          </p:nvSpPr>
          <p:spPr>
            <a:xfrm>
              <a:off x="4386846" y="337332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30899" y="0"/>
                  </a:lnTo>
                  <a:lnTo>
                    <a:pt x="30899" y="1244"/>
                  </a:lnTo>
                  <a:lnTo>
                    <a:pt x="104" y="1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4" name="object 6984"/>
            <p:cNvSpPr/>
            <p:nvPr/>
          </p:nvSpPr>
          <p:spPr>
            <a:xfrm>
              <a:off x="4386845" y="337209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0" y="1244"/>
                  </a:lnTo>
                  <a:lnTo>
                    <a:pt x="309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5" name="object 6985"/>
            <p:cNvSpPr/>
            <p:nvPr/>
          </p:nvSpPr>
          <p:spPr>
            <a:xfrm>
              <a:off x="4386834" y="3369614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11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11" y="2476"/>
                  </a:lnTo>
                  <a:lnTo>
                    <a:pt x="30911" y="1244"/>
                  </a:lnTo>
                  <a:lnTo>
                    <a:pt x="3091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6" name="object 6986"/>
            <p:cNvSpPr/>
            <p:nvPr/>
          </p:nvSpPr>
          <p:spPr>
            <a:xfrm>
              <a:off x="4386844" y="336837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1" y="1244"/>
                  </a:lnTo>
                  <a:lnTo>
                    <a:pt x="30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7" name="object 6987"/>
            <p:cNvSpPr/>
            <p:nvPr/>
          </p:nvSpPr>
          <p:spPr>
            <a:xfrm>
              <a:off x="4386843" y="336712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2" y="1244"/>
                  </a:lnTo>
                  <a:lnTo>
                    <a:pt x="309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8" name="object 6988"/>
            <p:cNvSpPr/>
            <p:nvPr/>
          </p:nvSpPr>
          <p:spPr>
            <a:xfrm>
              <a:off x="4386834" y="3364648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11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11" y="2489"/>
                  </a:lnTo>
                  <a:lnTo>
                    <a:pt x="30911" y="1244"/>
                  </a:lnTo>
                  <a:lnTo>
                    <a:pt x="3091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9" name="object 6989"/>
            <p:cNvSpPr/>
            <p:nvPr/>
          </p:nvSpPr>
          <p:spPr>
            <a:xfrm>
              <a:off x="4386842" y="336341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3" y="1244"/>
                  </a:lnTo>
                  <a:lnTo>
                    <a:pt x="309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0" name="object 6990"/>
            <p:cNvSpPr/>
            <p:nvPr/>
          </p:nvSpPr>
          <p:spPr>
            <a:xfrm>
              <a:off x="4386841" y="336217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4" y="1244"/>
                  </a:lnTo>
                  <a:lnTo>
                    <a:pt x="30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1" name="object 6991"/>
            <p:cNvSpPr/>
            <p:nvPr/>
          </p:nvSpPr>
          <p:spPr>
            <a:xfrm>
              <a:off x="4386834" y="3359695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11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11" y="2489"/>
                  </a:lnTo>
                  <a:lnTo>
                    <a:pt x="30911" y="1244"/>
                  </a:lnTo>
                  <a:lnTo>
                    <a:pt x="3091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2" name="object 6992"/>
            <p:cNvSpPr/>
            <p:nvPr/>
          </p:nvSpPr>
          <p:spPr>
            <a:xfrm>
              <a:off x="4386839" y="335845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6" y="1244"/>
                  </a:lnTo>
                  <a:lnTo>
                    <a:pt x="309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3" name="object 6993"/>
            <p:cNvSpPr/>
            <p:nvPr/>
          </p:nvSpPr>
          <p:spPr>
            <a:xfrm>
              <a:off x="4386839" y="335721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6" y="1244"/>
                  </a:lnTo>
                  <a:lnTo>
                    <a:pt x="309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4" name="object 6994"/>
            <p:cNvSpPr/>
            <p:nvPr/>
          </p:nvSpPr>
          <p:spPr>
            <a:xfrm>
              <a:off x="4386838" y="335597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7" y="1244"/>
                  </a:lnTo>
                  <a:lnTo>
                    <a:pt x="309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5" name="object 6995"/>
            <p:cNvSpPr/>
            <p:nvPr/>
          </p:nvSpPr>
          <p:spPr>
            <a:xfrm>
              <a:off x="4386838" y="335474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7" y="1244"/>
                  </a:lnTo>
                  <a:lnTo>
                    <a:pt x="309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6" name="object 6996"/>
            <p:cNvSpPr/>
            <p:nvPr/>
          </p:nvSpPr>
          <p:spPr>
            <a:xfrm>
              <a:off x="4386837" y="335349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8" y="1244"/>
                  </a:lnTo>
                  <a:lnTo>
                    <a:pt x="309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7" name="object 6997"/>
            <p:cNvSpPr/>
            <p:nvPr/>
          </p:nvSpPr>
          <p:spPr>
            <a:xfrm>
              <a:off x="4386837" y="335226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8" y="1244"/>
                  </a:lnTo>
                  <a:lnTo>
                    <a:pt x="309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8" name="object 6998"/>
            <p:cNvSpPr/>
            <p:nvPr/>
          </p:nvSpPr>
          <p:spPr>
            <a:xfrm>
              <a:off x="4386836" y="335102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9" y="1244"/>
                  </a:lnTo>
                  <a:lnTo>
                    <a:pt x="309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9" name="object 6999"/>
            <p:cNvSpPr/>
            <p:nvPr/>
          </p:nvSpPr>
          <p:spPr>
            <a:xfrm>
              <a:off x="4386836" y="334977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9" y="1244"/>
                  </a:lnTo>
                  <a:lnTo>
                    <a:pt x="309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0" name="object 7000"/>
            <p:cNvSpPr/>
            <p:nvPr/>
          </p:nvSpPr>
          <p:spPr>
            <a:xfrm>
              <a:off x="4386834" y="3347300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11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11" y="2489"/>
                  </a:lnTo>
                  <a:lnTo>
                    <a:pt x="30911" y="1244"/>
                  </a:lnTo>
                  <a:lnTo>
                    <a:pt x="3091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1" name="object 7001"/>
            <p:cNvSpPr/>
            <p:nvPr/>
          </p:nvSpPr>
          <p:spPr>
            <a:xfrm>
              <a:off x="4386834" y="334606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1" y="1244"/>
                  </a:lnTo>
                  <a:lnTo>
                    <a:pt x="309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2" name="object 7002"/>
            <p:cNvSpPr/>
            <p:nvPr/>
          </p:nvSpPr>
          <p:spPr>
            <a:xfrm>
              <a:off x="4386821" y="3343592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24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12" y="2476"/>
                  </a:lnTo>
                  <a:lnTo>
                    <a:pt x="30924" y="2476"/>
                  </a:lnTo>
                  <a:lnTo>
                    <a:pt x="30924" y="1244"/>
                  </a:lnTo>
                  <a:lnTo>
                    <a:pt x="3092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3" name="object 7003"/>
            <p:cNvSpPr/>
            <p:nvPr/>
          </p:nvSpPr>
          <p:spPr>
            <a:xfrm>
              <a:off x="4386832" y="334234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3" y="1244"/>
                  </a:lnTo>
                  <a:lnTo>
                    <a:pt x="309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4" name="object 7004"/>
            <p:cNvSpPr/>
            <p:nvPr/>
          </p:nvSpPr>
          <p:spPr>
            <a:xfrm>
              <a:off x="4386821" y="3339871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24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24" y="2476"/>
                  </a:lnTo>
                  <a:lnTo>
                    <a:pt x="30924" y="1244"/>
                  </a:lnTo>
                  <a:lnTo>
                    <a:pt x="3092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5" name="object 7005"/>
            <p:cNvSpPr/>
            <p:nvPr/>
          </p:nvSpPr>
          <p:spPr>
            <a:xfrm>
              <a:off x="4386831" y="333862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4" y="1244"/>
                  </a:lnTo>
                  <a:lnTo>
                    <a:pt x="309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6" name="object 7006"/>
            <p:cNvSpPr/>
            <p:nvPr/>
          </p:nvSpPr>
          <p:spPr>
            <a:xfrm>
              <a:off x="4386821" y="3336150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24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24" y="2489"/>
                  </a:lnTo>
                  <a:lnTo>
                    <a:pt x="30924" y="1244"/>
                  </a:lnTo>
                  <a:lnTo>
                    <a:pt x="3092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7" name="object 7007"/>
            <p:cNvSpPr/>
            <p:nvPr/>
          </p:nvSpPr>
          <p:spPr>
            <a:xfrm>
              <a:off x="4386829" y="333491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6" y="1244"/>
                  </a:lnTo>
                  <a:lnTo>
                    <a:pt x="30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8" name="object 7008"/>
            <p:cNvSpPr/>
            <p:nvPr/>
          </p:nvSpPr>
          <p:spPr>
            <a:xfrm>
              <a:off x="4386828" y="333367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6" y="1244"/>
                  </a:lnTo>
                  <a:lnTo>
                    <a:pt x="30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9" name="object 7009"/>
            <p:cNvSpPr/>
            <p:nvPr/>
          </p:nvSpPr>
          <p:spPr>
            <a:xfrm>
              <a:off x="4386828" y="333244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7" y="1244"/>
                  </a:lnTo>
                  <a:lnTo>
                    <a:pt x="30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0" name="object 7010"/>
            <p:cNvSpPr/>
            <p:nvPr/>
          </p:nvSpPr>
          <p:spPr>
            <a:xfrm>
              <a:off x="4386827" y="333119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8" y="1244"/>
                  </a:lnTo>
                  <a:lnTo>
                    <a:pt x="309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1" name="object 7011"/>
            <p:cNvSpPr/>
            <p:nvPr/>
          </p:nvSpPr>
          <p:spPr>
            <a:xfrm>
              <a:off x="4386827" y="332995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8" y="1244"/>
                  </a:lnTo>
                  <a:lnTo>
                    <a:pt x="309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2" name="object 7012"/>
            <p:cNvSpPr/>
            <p:nvPr/>
          </p:nvSpPr>
          <p:spPr>
            <a:xfrm>
              <a:off x="4386826" y="332872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9" y="1244"/>
                  </a:lnTo>
                  <a:lnTo>
                    <a:pt x="309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3" name="object 7013"/>
            <p:cNvSpPr/>
            <p:nvPr/>
          </p:nvSpPr>
          <p:spPr>
            <a:xfrm>
              <a:off x="4386826" y="332747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9" y="1244"/>
                  </a:lnTo>
                  <a:lnTo>
                    <a:pt x="309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4" name="object 7014"/>
            <p:cNvSpPr/>
            <p:nvPr/>
          </p:nvSpPr>
          <p:spPr>
            <a:xfrm>
              <a:off x="4386825" y="332624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0" y="1244"/>
                  </a:lnTo>
                  <a:lnTo>
                    <a:pt x="309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5" name="object 7015"/>
            <p:cNvSpPr/>
            <p:nvPr/>
          </p:nvSpPr>
          <p:spPr>
            <a:xfrm>
              <a:off x="4386821" y="3323767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24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24" y="2476"/>
                  </a:lnTo>
                  <a:lnTo>
                    <a:pt x="30924" y="1244"/>
                  </a:lnTo>
                  <a:lnTo>
                    <a:pt x="3092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6" name="object 7016"/>
            <p:cNvSpPr/>
            <p:nvPr/>
          </p:nvSpPr>
          <p:spPr>
            <a:xfrm>
              <a:off x="4386821" y="3321278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24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24" y="2489"/>
                  </a:lnTo>
                  <a:lnTo>
                    <a:pt x="30924" y="1244"/>
                  </a:lnTo>
                  <a:lnTo>
                    <a:pt x="309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7" name="object 7017"/>
            <p:cNvSpPr/>
            <p:nvPr/>
          </p:nvSpPr>
          <p:spPr>
            <a:xfrm>
              <a:off x="4386822" y="332004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2" y="1244"/>
                  </a:lnTo>
                  <a:lnTo>
                    <a:pt x="309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8" name="object 7018"/>
            <p:cNvSpPr/>
            <p:nvPr/>
          </p:nvSpPr>
          <p:spPr>
            <a:xfrm>
              <a:off x="4386822" y="331880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3" y="1244"/>
                  </a:lnTo>
                  <a:lnTo>
                    <a:pt x="309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9" name="object 7019"/>
            <p:cNvSpPr/>
            <p:nvPr/>
          </p:nvSpPr>
          <p:spPr>
            <a:xfrm>
              <a:off x="4386821" y="331757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4" y="1244"/>
                  </a:lnTo>
                  <a:lnTo>
                    <a:pt x="309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0" name="object 7020"/>
            <p:cNvSpPr/>
            <p:nvPr/>
          </p:nvSpPr>
          <p:spPr>
            <a:xfrm>
              <a:off x="4386821" y="331632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4" y="1244"/>
                  </a:lnTo>
                  <a:lnTo>
                    <a:pt x="309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1" name="object 7021"/>
            <p:cNvSpPr/>
            <p:nvPr/>
          </p:nvSpPr>
          <p:spPr>
            <a:xfrm>
              <a:off x="4386820" y="331509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5" y="1244"/>
                  </a:lnTo>
                  <a:lnTo>
                    <a:pt x="309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2" name="object 7022"/>
            <p:cNvSpPr/>
            <p:nvPr/>
          </p:nvSpPr>
          <p:spPr>
            <a:xfrm>
              <a:off x="4386820" y="331384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5" y="1244"/>
                  </a:lnTo>
                  <a:lnTo>
                    <a:pt x="309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3" name="object 7023"/>
            <p:cNvSpPr/>
            <p:nvPr/>
          </p:nvSpPr>
          <p:spPr>
            <a:xfrm>
              <a:off x="4386808" y="3311372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37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37" y="2476"/>
                  </a:lnTo>
                  <a:lnTo>
                    <a:pt x="30937" y="1244"/>
                  </a:lnTo>
                  <a:lnTo>
                    <a:pt x="3093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4" name="object 7024"/>
            <p:cNvSpPr/>
            <p:nvPr/>
          </p:nvSpPr>
          <p:spPr>
            <a:xfrm>
              <a:off x="4386818" y="331012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7" y="1244"/>
                  </a:lnTo>
                  <a:lnTo>
                    <a:pt x="30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5" name="object 7025"/>
            <p:cNvSpPr/>
            <p:nvPr/>
          </p:nvSpPr>
          <p:spPr>
            <a:xfrm>
              <a:off x="4386818" y="330889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7" y="1244"/>
                  </a:lnTo>
                  <a:lnTo>
                    <a:pt x="30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6" name="object 7026"/>
            <p:cNvSpPr/>
            <p:nvPr/>
          </p:nvSpPr>
          <p:spPr>
            <a:xfrm>
              <a:off x="4386817" y="330765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8" y="1244"/>
                  </a:lnTo>
                  <a:lnTo>
                    <a:pt x="30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7" name="object 7027"/>
            <p:cNvSpPr/>
            <p:nvPr/>
          </p:nvSpPr>
          <p:spPr>
            <a:xfrm>
              <a:off x="4386816" y="330641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8" y="1244"/>
                  </a:lnTo>
                  <a:lnTo>
                    <a:pt x="30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8" name="object 7028"/>
            <p:cNvSpPr/>
            <p:nvPr/>
          </p:nvSpPr>
          <p:spPr>
            <a:xfrm>
              <a:off x="4386808" y="3303942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37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37" y="2476"/>
                  </a:lnTo>
                  <a:lnTo>
                    <a:pt x="30937" y="1244"/>
                  </a:lnTo>
                  <a:lnTo>
                    <a:pt x="3093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9" name="object 7029"/>
            <p:cNvSpPr/>
            <p:nvPr/>
          </p:nvSpPr>
          <p:spPr>
            <a:xfrm>
              <a:off x="4386815" y="330269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0" y="1244"/>
                  </a:lnTo>
                  <a:lnTo>
                    <a:pt x="309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0" name="object 7030"/>
            <p:cNvSpPr/>
            <p:nvPr/>
          </p:nvSpPr>
          <p:spPr>
            <a:xfrm>
              <a:off x="4386814" y="330145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1" y="1244"/>
                  </a:lnTo>
                  <a:lnTo>
                    <a:pt x="309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1" name="object 7031"/>
            <p:cNvSpPr/>
            <p:nvPr/>
          </p:nvSpPr>
          <p:spPr>
            <a:xfrm>
              <a:off x="4386814" y="330022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1" y="1244"/>
                  </a:lnTo>
                  <a:lnTo>
                    <a:pt x="309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2" name="object 7032"/>
            <p:cNvSpPr/>
            <p:nvPr/>
          </p:nvSpPr>
          <p:spPr>
            <a:xfrm>
              <a:off x="4386813" y="329897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2" y="1244"/>
                  </a:lnTo>
                  <a:lnTo>
                    <a:pt x="30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3" name="object 7033"/>
            <p:cNvSpPr/>
            <p:nvPr/>
          </p:nvSpPr>
          <p:spPr>
            <a:xfrm>
              <a:off x="4386808" y="3296500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37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37" y="2489"/>
                  </a:lnTo>
                  <a:lnTo>
                    <a:pt x="30937" y="1244"/>
                  </a:lnTo>
                  <a:lnTo>
                    <a:pt x="3093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4" name="object 7034"/>
            <p:cNvSpPr/>
            <p:nvPr/>
          </p:nvSpPr>
          <p:spPr>
            <a:xfrm>
              <a:off x="4386812" y="329526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3" y="1244"/>
                  </a:lnTo>
                  <a:lnTo>
                    <a:pt x="309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5" name="object 7035"/>
            <p:cNvSpPr/>
            <p:nvPr/>
          </p:nvSpPr>
          <p:spPr>
            <a:xfrm>
              <a:off x="4386811" y="329402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4" y="1244"/>
                  </a:lnTo>
                  <a:lnTo>
                    <a:pt x="309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6" name="object 7036"/>
            <p:cNvSpPr/>
            <p:nvPr/>
          </p:nvSpPr>
          <p:spPr>
            <a:xfrm>
              <a:off x="4386810" y="329277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4" y="1244"/>
                  </a:lnTo>
                  <a:lnTo>
                    <a:pt x="309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7" name="object 7037"/>
            <p:cNvSpPr/>
            <p:nvPr/>
          </p:nvSpPr>
          <p:spPr>
            <a:xfrm>
              <a:off x="4386808" y="3290303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37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37" y="2489"/>
                  </a:lnTo>
                  <a:lnTo>
                    <a:pt x="30937" y="1244"/>
                  </a:lnTo>
                  <a:lnTo>
                    <a:pt x="3093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8" name="object 7038"/>
            <p:cNvSpPr/>
            <p:nvPr/>
          </p:nvSpPr>
          <p:spPr>
            <a:xfrm>
              <a:off x="4386809" y="328907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6" y="1244"/>
                  </a:lnTo>
                  <a:lnTo>
                    <a:pt x="309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9" name="object 7039"/>
            <p:cNvSpPr/>
            <p:nvPr/>
          </p:nvSpPr>
          <p:spPr>
            <a:xfrm>
              <a:off x="4386808" y="328782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7" y="1244"/>
                  </a:lnTo>
                  <a:lnTo>
                    <a:pt x="309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0" name="object 7040"/>
            <p:cNvSpPr/>
            <p:nvPr/>
          </p:nvSpPr>
          <p:spPr>
            <a:xfrm>
              <a:off x="4386808" y="328659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7" y="1244"/>
                  </a:lnTo>
                  <a:lnTo>
                    <a:pt x="309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1" name="object 7041"/>
            <p:cNvSpPr/>
            <p:nvPr/>
          </p:nvSpPr>
          <p:spPr>
            <a:xfrm>
              <a:off x="4386796" y="3284105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49" y="2489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2" name="object 7042"/>
            <p:cNvSpPr/>
            <p:nvPr/>
          </p:nvSpPr>
          <p:spPr>
            <a:xfrm>
              <a:off x="4386806" y="328287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9" y="1244"/>
                  </a:lnTo>
                  <a:lnTo>
                    <a:pt x="309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3" name="object 7043"/>
            <p:cNvSpPr/>
            <p:nvPr/>
          </p:nvSpPr>
          <p:spPr>
            <a:xfrm>
              <a:off x="4386806" y="328162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9" y="1244"/>
                  </a:lnTo>
                  <a:lnTo>
                    <a:pt x="309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4" name="object 7044"/>
            <p:cNvSpPr/>
            <p:nvPr/>
          </p:nvSpPr>
          <p:spPr>
            <a:xfrm>
              <a:off x="4386796" y="3279152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49" y="2489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5" name="object 7045"/>
            <p:cNvSpPr/>
            <p:nvPr/>
          </p:nvSpPr>
          <p:spPr>
            <a:xfrm>
              <a:off x="4386796" y="3276675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49" y="2489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6" name="object 7046"/>
            <p:cNvSpPr/>
            <p:nvPr/>
          </p:nvSpPr>
          <p:spPr>
            <a:xfrm>
              <a:off x="4386796" y="3274199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49" y="2489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7" name="object 7047"/>
            <p:cNvSpPr/>
            <p:nvPr/>
          </p:nvSpPr>
          <p:spPr>
            <a:xfrm>
              <a:off x="4386796" y="3269729"/>
              <a:ext cx="31115" cy="5080"/>
            </a:xfrm>
            <a:custGeom>
              <a:avLst/>
              <a:gdLst/>
              <a:ahLst/>
              <a:cxnLst/>
              <a:rect l="l" t="t" r="r" b="b"/>
              <a:pathLst>
                <a:path w="31114" h="5079">
                  <a:moveTo>
                    <a:pt x="30949" y="0"/>
                  </a:moveTo>
                  <a:lnTo>
                    <a:pt x="0" y="0"/>
                  </a:lnTo>
                  <a:lnTo>
                    <a:pt x="0" y="1993"/>
                  </a:lnTo>
                  <a:lnTo>
                    <a:pt x="0" y="3225"/>
                  </a:lnTo>
                  <a:lnTo>
                    <a:pt x="0" y="4470"/>
                  </a:lnTo>
                  <a:lnTo>
                    <a:pt x="30949" y="4470"/>
                  </a:lnTo>
                  <a:lnTo>
                    <a:pt x="30949" y="3238"/>
                  </a:lnTo>
                  <a:lnTo>
                    <a:pt x="30949" y="1993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8" name="object 7048"/>
            <p:cNvSpPr/>
            <p:nvPr/>
          </p:nvSpPr>
          <p:spPr>
            <a:xfrm>
              <a:off x="4386796" y="3269246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49" y="2476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9" name="object 7049"/>
            <p:cNvSpPr/>
            <p:nvPr/>
          </p:nvSpPr>
          <p:spPr>
            <a:xfrm>
              <a:off x="4386796" y="3266757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49" y="2489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0" name="object 7050"/>
            <p:cNvSpPr/>
            <p:nvPr/>
          </p:nvSpPr>
          <p:spPr>
            <a:xfrm>
              <a:off x="4386796" y="3264280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49" y="2489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1" name="object 7051"/>
            <p:cNvSpPr/>
            <p:nvPr/>
          </p:nvSpPr>
          <p:spPr>
            <a:xfrm>
              <a:off x="4386797" y="326304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48" y="1244"/>
                  </a:lnTo>
                  <a:lnTo>
                    <a:pt x="30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2" name="object 7052"/>
            <p:cNvSpPr/>
            <p:nvPr/>
          </p:nvSpPr>
          <p:spPr>
            <a:xfrm>
              <a:off x="4386797" y="326180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48" y="1244"/>
                  </a:lnTo>
                  <a:lnTo>
                    <a:pt x="30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3" name="object 7053"/>
            <p:cNvSpPr/>
            <p:nvPr/>
          </p:nvSpPr>
          <p:spPr>
            <a:xfrm>
              <a:off x="4386796" y="3259327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49" y="2489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4" name="object 7054"/>
            <p:cNvSpPr/>
            <p:nvPr/>
          </p:nvSpPr>
          <p:spPr>
            <a:xfrm>
              <a:off x="4386795" y="325809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0" y="1244"/>
                  </a:lnTo>
                  <a:lnTo>
                    <a:pt x="309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5" name="object 7055"/>
            <p:cNvSpPr/>
            <p:nvPr/>
          </p:nvSpPr>
          <p:spPr>
            <a:xfrm>
              <a:off x="4386795" y="325685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0" y="1244"/>
                  </a:lnTo>
                  <a:lnTo>
                    <a:pt x="309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6" name="object 7056"/>
            <p:cNvSpPr/>
            <p:nvPr/>
          </p:nvSpPr>
          <p:spPr>
            <a:xfrm>
              <a:off x="4386794" y="325560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1" y="1244"/>
                  </a:lnTo>
                  <a:lnTo>
                    <a:pt x="309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7" name="object 7057"/>
            <p:cNvSpPr/>
            <p:nvPr/>
          </p:nvSpPr>
          <p:spPr>
            <a:xfrm>
              <a:off x="4386783" y="3253130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62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62" y="2489"/>
                  </a:lnTo>
                  <a:lnTo>
                    <a:pt x="30962" y="1244"/>
                  </a:lnTo>
                  <a:lnTo>
                    <a:pt x="3096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8" name="object 7058"/>
            <p:cNvSpPr/>
            <p:nvPr/>
          </p:nvSpPr>
          <p:spPr>
            <a:xfrm>
              <a:off x="4386793" y="325189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2" y="1244"/>
                  </a:lnTo>
                  <a:lnTo>
                    <a:pt x="30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9" name="object 7059"/>
            <p:cNvSpPr/>
            <p:nvPr/>
          </p:nvSpPr>
          <p:spPr>
            <a:xfrm>
              <a:off x="4386792" y="325065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3" y="1244"/>
                  </a:lnTo>
                  <a:lnTo>
                    <a:pt x="309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0" name="object 7060"/>
            <p:cNvSpPr/>
            <p:nvPr/>
          </p:nvSpPr>
          <p:spPr>
            <a:xfrm>
              <a:off x="4386791" y="324942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54" y="1244"/>
                  </a:lnTo>
                  <a:lnTo>
                    <a:pt x="309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1" name="object 7061"/>
            <p:cNvSpPr/>
            <p:nvPr/>
          </p:nvSpPr>
          <p:spPr>
            <a:xfrm>
              <a:off x="4386783" y="3246932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62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62" y="2489"/>
                  </a:lnTo>
                  <a:lnTo>
                    <a:pt x="30962" y="1244"/>
                  </a:lnTo>
                  <a:lnTo>
                    <a:pt x="3096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2" name="object 7062"/>
            <p:cNvSpPr/>
            <p:nvPr/>
          </p:nvSpPr>
          <p:spPr>
            <a:xfrm>
              <a:off x="4386790" y="324570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55" y="1244"/>
                  </a:lnTo>
                  <a:lnTo>
                    <a:pt x="309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3" name="object 7063"/>
            <p:cNvSpPr/>
            <p:nvPr/>
          </p:nvSpPr>
          <p:spPr>
            <a:xfrm>
              <a:off x="4386789" y="324445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56" y="1244"/>
                  </a:lnTo>
                  <a:lnTo>
                    <a:pt x="309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4" name="object 7064"/>
            <p:cNvSpPr/>
            <p:nvPr/>
          </p:nvSpPr>
          <p:spPr>
            <a:xfrm>
              <a:off x="4386789" y="324322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56" y="1244"/>
                  </a:lnTo>
                  <a:lnTo>
                    <a:pt x="309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5" name="object 7065"/>
            <p:cNvSpPr/>
            <p:nvPr/>
          </p:nvSpPr>
          <p:spPr>
            <a:xfrm>
              <a:off x="4386788" y="324197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57" y="1244"/>
                  </a:lnTo>
                  <a:lnTo>
                    <a:pt x="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6" name="object 7066"/>
            <p:cNvSpPr/>
            <p:nvPr/>
          </p:nvSpPr>
          <p:spPr>
            <a:xfrm>
              <a:off x="4386783" y="3239503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62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62" y="2489"/>
                  </a:lnTo>
                  <a:lnTo>
                    <a:pt x="30962" y="1244"/>
                  </a:lnTo>
                  <a:lnTo>
                    <a:pt x="3096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7" name="object 7067"/>
            <p:cNvSpPr/>
            <p:nvPr/>
          </p:nvSpPr>
          <p:spPr>
            <a:xfrm>
              <a:off x="4386787" y="323825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58" y="1244"/>
                  </a:lnTo>
                  <a:lnTo>
                    <a:pt x="309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8" name="object 7068"/>
            <p:cNvSpPr/>
            <p:nvPr/>
          </p:nvSpPr>
          <p:spPr>
            <a:xfrm>
              <a:off x="4386786" y="323702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59" y="1244"/>
                  </a:lnTo>
                  <a:lnTo>
                    <a:pt x="309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9" name="object 7069"/>
            <p:cNvSpPr/>
            <p:nvPr/>
          </p:nvSpPr>
          <p:spPr>
            <a:xfrm>
              <a:off x="4386785" y="323578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0" y="1244"/>
                  </a:lnTo>
                  <a:lnTo>
                    <a:pt x="309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0" name="object 7070"/>
            <p:cNvSpPr/>
            <p:nvPr/>
          </p:nvSpPr>
          <p:spPr>
            <a:xfrm>
              <a:off x="4386785" y="323455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0" y="1244"/>
                  </a:lnTo>
                  <a:lnTo>
                    <a:pt x="309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1" name="object 7071"/>
            <p:cNvSpPr/>
            <p:nvPr/>
          </p:nvSpPr>
          <p:spPr>
            <a:xfrm>
              <a:off x="4386783" y="3232073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62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62" y="2476"/>
                  </a:lnTo>
                  <a:lnTo>
                    <a:pt x="30962" y="1244"/>
                  </a:lnTo>
                  <a:lnTo>
                    <a:pt x="3096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2" name="object 7072"/>
            <p:cNvSpPr/>
            <p:nvPr/>
          </p:nvSpPr>
          <p:spPr>
            <a:xfrm>
              <a:off x="4386783" y="323082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2" y="1244"/>
                  </a:lnTo>
                  <a:lnTo>
                    <a:pt x="309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3" name="object 7073"/>
            <p:cNvSpPr/>
            <p:nvPr/>
          </p:nvSpPr>
          <p:spPr>
            <a:xfrm>
              <a:off x="4386783" y="322958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2" y="1244"/>
                  </a:lnTo>
                  <a:lnTo>
                    <a:pt x="309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4" name="object 7074"/>
            <p:cNvSpPr/>
            <p:nvPr/>
          </p:nvSpPr>
          <p:spPr>
            <a:xfrm>
              <a:off x="4386782" y="322835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3" y="1244"/>
                  </a:lnTo>
                  <a:lnTo>
                    <a:pt x="309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5" name="object 7075"/>
            <p:cNvSpPr/>
            <p:nvPr/>
          </p:nvSpPr>
          <p:spPr>
            <a:xfrm>
              <a:off x="4386782" y="322710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3" y="1244"/>
                  </a:lnTo>
                  <a:lnTo>
                    <a:pt x="309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6" name="object 7076"/>
            <p:cNvSpPr/>
            <p:nvPr/>
          </p:nvSpPr>
          <p:spPr>
            <a:xfrm>
              <a:off x="4386781" y="322587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4" y="1244"/>
                  </a:lnTo>
                  <a:lnTo>
                    <a:pt x="309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7" name="object 7077"/>
            <p:cNvSpPr/>
            <p:nvPr/>
          </p:nvSpPr>
          <p:spPr>
            <a:xfrm>
              <a:off x="4386781" y="322463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4" y="1244"/>
                  </a:lnTo>
                  <a:lnTo>
                    <a:pt x="309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8" name="object 7078"/>
            <p:cNvSpPr/>
            <p:nvPr/>
          </p:nvSpPr>
          <p:spPr>
            <a:xfrm>
              <a:off x="4386770" y="3222154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75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75" y="2489"/>
                  </a:lnTo>
                  <a:lnTo>
                    <a:pt x="30975" y="1244"/>
                  </a:lnTo>
                  <a:lnTo>
                    <a:pt x="309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9" name="object 7079"/>
            <p:cNvSpPr/>
            <p:nvPr/>
          </p:nvSpPr>
          <p:spPr>
            <a:xfrm>
              <a:off x="4386770" y="3219678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75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75" y="2489"/>
                  </a:lnTo>
                  <a:lnTo>
                    <a:pt x="30975" y="1244"/>
                  </a:lnTo>
                  <a:lnTo>
                    <a:pt x="309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0" name="object 7080"/>
            <p:cNvSpPr/>
            <p:nvPr/>
          </p:nvSpPr>
          <p:spPr>
            <a:xfrm>
              <a:off x="4386778" y="321843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7" y="1244"/>
                  </a:lnTo>
                  <a:lnTo>
                    <a:pt x="309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1" name="object 7081"/>
            <p:cNvSpPr/>
            <p:nvPr/>
          </p:nvSpPr>
          <p:spPr>
            <a:xfrm>
              <a:off x="4386777" y="321720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8" y="1244"/>
                  </a:lnTo>
                  <a:lnTo>
                    <a:pt x="309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2" name="object 7082"/>
            <p:cNvSpPr/>
            <p:nvPr/>
          </p:nvSpPr>
          <p:spPr>
            <a:xfrm>
              <a:off x="4386777" y="321595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8" y="1244"/>
                  </a:lnTo>
                  <a:lnTo>
                    <a:pt x="309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3" name="object 7083"/>
            <p:cNvSpPr/>
            <p:nvPr/>
          </p:nvSpPr>
          <p:spPr>
            <a:xfrm>
              <a:off x="4386776" y="321472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9" y="1244"/>
                  </a:lnTo>
                  <a:lnTo>
                    <a:pt x="309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4" name="object 7084"/>
            <p:cNvSpPr/>
            <p:nvPr/>
          </p:nvSpPr>
          <p:spPr>
            <a:xfrm>
              <a:off x="4386776" y="321348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69" y="1244"/>
                  </a:lnTo>
                  <a:lnTo>
                    <a:pt x="309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5" name="object 7085"/>
            <p:cNvSpPr/>
            <p:nvPr/>
          </p:nvSpPr>
          <p:spPr>
            <a:xfrm>
              <a:off x="4386775" y="321224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70" y="1244"/>
                  </a:lnTo>
                  <a:lnTo>
                    <a:pt x="309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6" name="object 7086"/>
            <p:cNvSpPr/>
            <p:nvPr/>
          </p:nvSpPr>
          <p:spPr>
            <a:xfrm>
              <a:off x="4386775" y="321100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70" y="1244"/>
                  </a:lnTo>
                  <a:lnTo>
                    <a:pt x="309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7" name="object 7087"/>
            <p:cNvSpPr/>
            <p:nvPr/>
          </p:nvSpPr>
          <p:spPr>
            <a:xfrm>
              <a:off x="4386774" y="320975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71" y="1244"/>
                  </a:lnTo>
                  <a:lnTo>
                    <a:pt x="30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8" name="object 7088"/>
            <p:cNvSpPr/>
            <p:nvPr/>
          </p:nvSpPr>
          <p:spPr>
            <a:xfrm>
              <a:off x="4386770" y="3207283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75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75" y="2489"/>
                  </a:lnTo>
                  <a:lnTo>
                    <a:pt x="30975" y="1244"/>
                  </a:lnTo>
                  <a:lnTo>
                    <a:pt x="309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9" name="object 7089"/>
            <p:cNvSpPr/>
            <p:nvPr/>
          </p:nvSpPr>
          <p:spPr>
            <a:xfrm>
              <a:off x="4386772" y="320605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73" y="1244"/>
                  </a:lnTo>
                  <a:lnTo>
                    <a:pt x="309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0" name="object 7090"/>
            <p:cNvSpPr/>
            <p:nvPr/>
          </p:nvSpPr>
          <p:spPr>
            <a:xfrm>
              <a:off x="4386770" y="3203574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75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75" y="2476"/>
                  </a:lnTo>
                  <a:lnTo>
                    <a:pt x="30975" y="1244"/>
                  </a:lnTo>
                  <a:lnTo>
                    <a:pt x="309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1" name="object 7091"/>
            <p:cNvSpPr/>
            <p:nvPr/>
          </p:nvSpPr>
          <p:spPr>
            <a:xfrm>
              <a:off x="4386771" y="320233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74" y="1244"/>
                  </a:lnTo>
                  <a:lnTo>
                    <a:pt x="309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2" name="object 7092"/>
            <p:cNvSpPr/>
            <p:nvPr/>
          </p:nvSpPr>
          <p:spPr>
            <a:xfrm>
              <a:off x="4386758" y="3199853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88" y="0"/>
                  </a:moveTo>
                  <a:lnTo>
                    <a:pt x="0" y="0"/>
                  </a:lnTo>
                  <a:lnTo>
                    <a:pt x="12" y="1244"/>
                  </a:lnTo>
                  <a:lnTo>
                    <a:pt x="12" y="2476"/>
                  </a:lnTo>
                  <a:lnTo>
                    <a:pt x="30988" y="2476"/>
                  </a:lnTo>
                  <a:lnTo>
                    <a:pt x="30988" y="1244"/>
                  </a:lnTo>
                  <a:lnTo>
                    <a:pt x="3098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3" name="object 7093"/>
            <p:cNvSpPr/>
            <p:nvPr/>
          </p:nvSpPr>
          <p:spPr>
            <a:xfrm>
              <a:off x="4386769" y="319860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76" y="1244"/>
                  </a:lnTo>
                  <a:lnTo>
                    <a:pt x="30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4" name="object 7094"/>
            <p:cNvSpPr/>
            <p:nvPr/>
          </p:nvSpPr>
          <p:spPr>
            <a:xfrm>
              <a:off x="4386758" y="3196132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88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88" y="2489"/>
                  </a:lnTo>
                  <a:lnTo>
                    <a:pt x="30988" y="1244"/>
                  </a:lnTo>
                  <a:lnTo>
                    <a:pt x="3098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5" name="object 7095"/>
            <p:cNvSpPr/>
            <p:nvPr/>
          </p:nvSpPr>
          <p:spPr>
            <a:xfrm>
              <a:off x="4386767" y="319490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78" y="1244"/>
                  </a:lnTo>
                  <a:lnTo>
                    <a:pt x="309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6" name="object 7096"/>
            <p:cNvSpPr/>
            <p:nvPr/>
          </p:nvSpPr>
          <p:spPr>
            <a:xfrm>
              <a:off x="4386767" y="319365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78" y="1244"/>
                  </a:lnTo>
                  <a:lnTo>
                    <a:pt x="309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7" name="object 7097"/>
            <p:cNvSpPr/>
            <p:nvPr/>
          </p:nvSpPr>
          <p:spPr>
            <a:xfrm>
              <a:off x="4386766" y="319242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79" y="1244"/>
                  </a:lnTo>
                  <a:lnTo>
                    <a:pt x="309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8" name="object 7098"/>
            <p:cNvSpPr/>
            <p:nvPr/>
          </p:nvSpPr>
          <p:spPr>
            <a:xfrm>
              <a:off x="4386766" y="319117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79" y="1244"/>
                  </a:lnTo>
                  <a:lnTo>
                    <a:pt x="309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9" name="object 7099"/>
            <p:cNvSpPr/>
            <p:nvPr/>
          </p:nvSpPr>
          <p:spPr>
            <a:xfrm>
              <a:off x="4386765" y="318993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80" y="1244"/>
                  </a:lnTo>
                  <a:lnTo>
                    <a:pt x="309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0" name="object 7100"/>
            <p:cNvSpPr/>
            <p:nvPr/>
          </p:nvSpPr>
          <p:spPr>
            <a:xfrm>
              <a:off x="4386765" y="318870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80" y="1244"/>
                  </a:lnTo>
                  <a:lnTo>
                    <a:pt x="309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1" name="object 7101"/>
            <p:cNvSpPr/>
            <p:nvPr/>
          </p:nvSpPr>
          <p:spPr>
            <a:xfrm>
              <a:off x="4386764" y="318745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81" y="1244"/>
                  </a:lnTo>
                  <a:lnTo>
                    <a:pt x="30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2" name="object 7102"/>
            <p:cNvSpPr/>
            <p:nvPr/>
          </p:nvSpPr>
          <p:spPr>
            <a:xfrm>
              <a:off x="4386764" y="318622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81" y="1244"/>
                  </a:lnTo>
                  <a:lnTo>
                    <a:pt x="309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3" name="object 7103"/>
            <p:cNvSpPr/>
            <p:nvPr/>
          </p:nvSpPr>
          <p:spPr>
            <a:xfrm>
              <a:off x="4386758" y="3183750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88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88" y="2476"/>
                  </a:lnTo>
                  <a:lnTo>
                    <a:pt x="30988" y="1244"/>
                  </a:lnTo>
                  <a:lnTo>
                    <a:pt x="3098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4" name="object 7104"/>
            <p:cNvSpPr/>
            <p:nvPr/>
          </p:nvSpPr>
          <p:spPr>
            <a:xfrm>
              <a:off x="4386762" y="318250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83" y="1244"/>
                  </a:lnTo>
                  <a:lnTo>
                    <a:pt x="309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5" name="object 7105"/>
            <p:cNvSpPr/>
            <p:nvPr/>
          </p:nvSpPr>
          <p:spPr>
            <a:xfrm>
              <a:off x="4386761" y="318126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84" y="1244"/>
                  </a:lnTo>
                  <a:lnTo>
                    <a:pt x="309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6" name="object 7106"/>
            <p:cNvSpPr/>
            <p:nvPr/>
          </p:nvSpPr>
          <p:spPr>
            <a:xfrm>
              <a:off x="4386758" y="3178784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88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88" y="2489"/>
                  </a:lnTo>
                  <a:lnTo>
                    <a:pt x="30988" y="1244"/>
                  </a:lnTo>
                  <a:lnTo>
                    <a:pt x="3098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7" name="object 7107"/>
            <p:cNvSpPr/>
            <p:nvPr/>
          </p:nvSpPr>
          <p:spPr>
            <a:xfrm>
              <a:off x="4386760" y="317755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85" y="1244"/>
                  </a:lnTo>
                  <a:lnTo>
                    <a:pt x="309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8" name="object 7108"/>
            <p:cNvSpPr/>
            <p:nvPr/>
          </p:nvSpPr>
          <p:spPr>
            <a:xfrm>
              <a:off x="4386759" y="317630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86" y="1244"/>
                  </a:lnTo>
                  <a:lnTo>
                    <a:pt x="309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9" name="object 7109"/>
            <p:cNvSpPr/>
            <p:nvPr/>
          </p:nvSpPr>
          <p:spPr>
            <a:xfrm>
              <a:off x="4386758" y="3173831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88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88" y="2489"/>
                  </a:lnTo>
                  <a:lnTo>
                    <a:pt x="30988" y="1244"/>
                  </a:lnTo>
                  <a:lnTo>
                    <a:pt x="3098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0" name="object 7110"/>
            <p:cNvSpPr/>
            <p:nvPr/>
          </p:nvSpPr>
          <p:spPr>
            <a:xfrm>
              <a:off x="4386758" y="317258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987" y="1244"/>
                  </a:lnTo>
                  <a:lnTo>
                    <a:pt x="309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1" name="object 7111"/>
            <p:cNvSpPr/>
            <p:nvPr/>
          </p:nvSpPr>
          <p:spPr>
            <a:xfrm>
              <a:off x="4387194" y="317135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0"/>
                  </a:moveTo>
                  <a:lnTo>
                    <a:pt x="0" y="1244"/>
                  </a:lnTo>
                  <a:lnTo>
                    <a:pt x="30551" y="1244"/>
                  </a:lnTo>
                  <a:lnTo>
                    <a:pt x="305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2" name="object 7112"/>
            <p:cNvSpPr/>
            <p:nvPr/>
          </p:nvSpPr>
          <p:spPr>
            <a:xfrm>
              <a:off x="4387194" y="317011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69">
                  <a:moveTo>
                    <a:pt x="0" y="1244"/>
                  </a:moveTo>
                  <a:lnTo>
                    <a:pt x="30551" y="1244"/>
                  </a:lnTo>
                  <a:lnTo>
                    <a:pt x="30551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3" name="object 7113"/>
            <p:cNvSpPr/>
            <p:nvPr/>
          </p:nvSpPr>
          <p:spPr>
            <a:xfrm>
              <a:off x="4387825" y="3168878"/>
              <a:ext cx="30480" cy="1270"/>
            </a:xfrm>
            <a:custGeom>
              <a:avLst/>
              <a:gdLst/>
              <a:ahLst/>
              <a:cxnLst/>
              <a:rect l="l" t="t" r="r" b="b"/>
              <a:pathLst>
                <a:path w="30479" h="1269">
                  <a:moveTo>
                    <a:pt x="0" y="1244"/>
                  </a:moveTo>
                  <a:lnTo>
                    <a:pt x="29920" y="1244"/>
                  </a:lnTo>
                  <a:lnTo>
                    <a:pt x="29920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4" name="object 7114"/>
            <p:cNvSpPr/>
            <p:nvPr/>
          </p:nvSpPr>
          <p:spPr>
            <a:xfrm>
              <a:off x="4388463" y="316763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0" y="1244"/>
                  </a:moveTo>
                  <a:lnTo>
                    <a:pt x="29281" y="1244"/>
                  </a:lnTo>
                  <a:lnTo>
                    <a:pt x="29281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5" name="object 7115"/>
            <p:cNvSpPr/>
            <p:nvPr/>
          </p:nvSpPr>
          <p:spPr>
            <a:xfrm>
              <a:off x="4389095" y="3166402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69">
                  <a:moveTo>
                    <a:pt x="0" y="1244"/>
                  </a:moveTo>
                  <a:lnTo>
                    <a:pt x="28650" y="1244"/>
                  </a:lnTo>
                  <a:lnTo>
                    <a:pt x="28650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6" name="object 7116"/>
            <p:cNvSpPr/>
            <p:nvPr/>
          </p:nvSpPr>
          <p:spPr>
            <a:xfrm>
              <a:off x="4389733" y="3165157"/>
              <a:ext cx="28575" cy="1270"/>
            </a:xfrm>
            <a:custGeom>
              <a:avLst/>
              <a:gdLst/>
              <a:ahLst/>
              <a:cxnLst/>
              <a:rect l="l" t="t" r="r" b="b"/>
              <a:pathLst>
                <a:path w="28575" h="1269">
                  <a:moveTo>
                    <a:pt x="0" y="1244"/>
                  </a:moveTo>
                  <a:lnTo>
                    <a:pt x="28012" y="1244"/>
                  </a:lnTo>
                  <a:lnTo>
                    <a:pt x="28012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7" name="object 7117"/>
            <p:cNvSpPr/>
            <p:nvPr/>
          </p:nvSpPr>
          <p:spPr>
            <a:xfrm>
              <a:off x="4390371" y="3163912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39" h="1269">
                  <a:moveTo>
                    <a:pt x="0" y="1244"/>
                  </a:moveTo>
                  <a:lnTo>
                    <a:pt x="27374" y="1244"/>
                  </a:lnTo>
                  <a:lnTo>
                    <a:pt x="27374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8" name="object 7118"/>
            <p:cNvSpPr/>
            <p:nvPr/>
          </p:nvSpPr>
          <p:spPr>
            <a:xfrm>
              <a:off x="4391003" y="3162680"/>
              <a:ext cx="27305" cy="1270"/>
            </a:xfrm>
            <a:custGeom>
              <a:avLst/>
              <a:gdLst/>
              <a:ahLst/>
              <a:cxnLst/>
              <a:rect l="l" t="t" r="r" b="b"/>
              <a:pathLst>
                <a:path w="27304" h="1269">
                  <a:moveTo>
                    <a:pt x="0" y="1244"/>
                  </a:moveTo>
                  <a:lnTo>
                    <a:pt x="26742" y="1244"/>
                  </a:lnTo>
                  <a:lnTo>
                    <a:pt x="26742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9" name="object 7119"/>
            <p:cNvSpPr/>
            <p:nvPr/>
          </p:nvSpPr>
          <p:spPr>
            <a:xfrm>
              <a:off x="4391641" y="3161436"/>
              <a:ext cx="26670" cy="1270"/>
            </a:xfrm>
            <a:custGeom>
              <a:avLst/>
              <a:gdLst/>
              <a:ahLst/>
              <a:cxnLst/>
              <a:rect l="l" t="t" r="r" b="b"/>
              <a:pathLst>
                <a:path w="26670" h="1269">
                  <a:moveTo>
                    <a:pt x="0" y="1244"/>
                  </a:moveTo>
                  <a:lnTo>
                    <a:pt x="26104" y="1244"/>
                  </a:lnTo>
                  <a:lnTo>
                    <a:pt x="26104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0" name="object 7120"/>
            <p:cNvSpPr/>
            <p:nvPr/>
          </p:nvSpPr>
          <p:spPr>
            <a:xfrm>
              <a:off x="4392273" y="3160204"/>
              <a:ext cx="26034" cy="1270"/>
            </a:xfrm>
            <a:custGeom>
              <a:avLst/>
              <a:gdLst/>
              <a:ahLst/>
              <a:cxnLst/>
              <a:rect l="l" t="t" r="r" b="b"/>
              <a:pathLst>
                <a:path w="26035" h="1269">
                  <a:moveTo>
                    <a:pt x="0" y="1244"/>
                  </a:moveTo>
                  <a:lnTo>
                    <a:pt x="25472" y="1244"/>
                  </a:lnTo>
                  <a:lnTo>
                    <a:pt x="25472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1" name="object 7121"/>
            <p:cNvSpPr/>
            <p:nvPr/>
          </p:nvSpPr>
          <p:spPr>
            <a:xfrm>
              <a:off x="4392911" y="3158959"/>
              <a:ext cx="25400" cy="1270"/>
            </a:xfrm>
            <a:custGeom>
              <a:avLst/>
              <a:gdLst/>
              <a:ahLst/>
              <a:cxnLst/>
              <a:rect l="l" t="t" r="r" b="b"/>
              <a:pathLst>
                <a:path w="25400" h="1269">
                  <a:moveTo>
                    <a:pt x="0" y="1244"/>
                  </a:moveTo>
                  <a:lnTo>
                    <a:pt x="24834" y="1244"/>
                  </a:lnTo>
                  <a:lnTo>
                    <a:pt x="24834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2" name="object 7122"/>
            <p:cNvSpPr/>
            <p:nvPr/>
          </p:nvSpPr>
          <p:spPr>
            <a:xfrm>
              <a:off x="4393542" y="3157727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69">
                  <a:moveTo>
                    <a:pt x="0" y="1244"/>
                  </a:moveTo>
                  <a:lnTo>
                    <a:pt x="24203" y="1244"/>
                  </a:lnTo>
                  <a:lnTo>
                    <a:pt x="24203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3" name="object 7123"/>
            <p:cNvSpPr/>
            <p:nvPr/>
          </p:nvSpPr>
          <p:spPr>
            <a:xfrm>
              <a:off x="4394181" y="3156483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69">
                  <a:moveTo>
                    <a:pt x="0" y="1244"/>
                  </a:moveTo>
                  <a:lnTo>
                    <a:pt x="23564" y="1244"/>
                  </a:lnTo>
                  <a:lnTo>
                    <a:pt x="23564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4" name="object 7124"/>
            <p:cNvSpPr/>
            <p:nvPr/>
          </p:nvSpPr>
          <p:spPr>
            <a:xfrm>
              <a:off x="4394812" y="3155251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69">
                  <a:moveTo>
                    <a:pt x="0" y="1244"/>
                  </a:moveTo>
                  <a:lnTo>
                    <a:pt x="22933" y="1244"/>
                  </a:lnTo>
                  <a:lnTo>
                    <a:pt x="22933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5" name="object 7125"/>
            <p:cNvSpPr/>
            <p:nvPr/>
          </p:nvSpPr>
          <p:spPr>
            <a:xfrm>
              <a:off x="4395450" y="3154006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69">
                  <a:moveTo>
                    <a:pt x="0" y="1244"/>
                  </a:moveTo>
                  <a:lnTo>
                    <a:pt x="22295" y="1244"/>
                  </a:lnTo>
                  <a:lnTo>
                    <a:pt x="22295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6" name="object 7126"/>
            <p:cNvSpPr/>
            <p:nvPr/>
          </p:nvSpPr>
          <p:spPr>
            <a:xfrm>
              <a:off x="4396088" y="315276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69">
                  <a:moveTo>
                    <a:pt x="0" y="1244"/>
                  </a:moveTo>
                  <a:lnTo>
                    <a:pt x="21657" y="1244"/>
                  </a:lnTo>
                  <a:lnTo>
                    <a:pt x="21657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7" name="object 7127"/>
            <p:cNvSpPr/>
            <p:nvPr/>
          </p:nvSpPr>
          <p:spPr>
            <a:xfrm>
              <a:off x="4396720" y="3151530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69">
                  <a:moveTo>
                    <a:pt x="0" y="1244"/>
                  </a:moveTo>
                  <a:lnTo>
                    <a:pt x="21025" y="1244"/>
                  </a:lnTo>
                  <a:lnTo>
                    <a:pt x="21025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8" name="object 7128"/>
            <p:cNvSpPr/>
            <p:nvPr/>
          </p:nvSpPr>
          <p:spPr>
            <a:xfrm>
              <a:off x="4397349" y="314905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20396" y="0"/>
                  </a:moveTo>
                  <a:lnTo>
                    <a:pt x="1270" y="0"/>
                  </a:lnTo>
                  <a:lnTo>
                    <a:pt x="635" y="1231"/>
                  </a:lnTo>
                  <a:lnTo>
                    <a:pt x="0" y="2476"/>
                  </a:lnTo>
                  <a:lnTo>
                    <a:pt x="20396" y="2476"/>
                  </a:lnTo>
                  <a:lnTo>
                    <a:pt x="20396" y="1244"/>
                  </a:lnTo>
                  <a:lnTo>
                    <a:pt x="2039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9" name="object 7129"/>
            <p:cNvSpPr/>
            <p:nvPr/>
          </p:nvSpPr>
          <p:spPr>
            <a:xfrm>
              <a:off x="4398628" y="3147809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69">
                  <a:moveTo>
                    <a:pt x="0" y="1244"/>
                  </a:moveTo>
                  <a:lnTo>
                    <a:pt x="19117" y="1244"/>
                  </a:lnTo>
                  <a:lnTo>
                    <a:pt x="19117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0" name="object 7130"/>
            <p:cNvSpPr/>
            <p:nvPr/>
          </p:nvSpPr>
          <p:spPr>
            <a:xfrm>
              <a:off x="4399259" y="3146577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69">
                  <a:moveTo>
                    <a:pt x="0" y="1244"/>
                  </a:moveTo>
                  <a:lnTo>
                    <a:pt x="18486" y="1244"/>
                  </a:lnTo>
                  <a:lnTo>
                    <a:pt x="18486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1" name="object 7131"/>
            <p:cNvSpPr/>
            <p:nvPr/>
          </p:nvSpPr>
          <p:spPr>
            <a:xfrm>
              <a:off x="4399898" y="314533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69">
                  <a:moveTo>
                    <a:pt x="0" y="1244"/>
                  </a:moveTo>
                  <a:lnTo>
                    <a:pt x="17847" y="1244"/>
                  </a:lnTo>
                  <a:lnTo>
                    <a:pt x="17847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2" name="object 7132"/>
            <p:cNvSpPr/>
            <p:nvPr/>
          </p:nvSpPr>
          <p:spPr>
            <a:xfrm>
              <a:off x="4400536" y="3144088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69">
                  <a:moveTo>
                    <a:pt x="0" y="1244"/>
                  </a:moveTo>
                  <a:lnTo>
                    <a:pt x="17209" y="1244"/>
                  </a:lnTo>
                  <a:lnTo>
                    <a:pt x="17209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3" name="object 7133"/>
            <p:cNvSpPr/>
            <p:nvPr/>
          </p:nvSpPr>
          <p:spPr>
            <a:xfrm>
              <a:off x="4401167" y="314285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69">
                  <a:moveTo>
                    <a:pt x="0" y="1244"/>
                  </a:moveTo>
                  <a:lnTo>
                    <a:pt x="16578" y="1244"/>
                  </a:lnTo>
                  <a:lnTo>
                    <a:pt x="16578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4" name="object 7134"/>
            <p:cNvSpPr/>
            <p:nvPr/>
          </p:nvSpPr>
          <p:spPr>
            <a:xfrm>
              <a:off x="4401805" y="3141611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69">
                  <a:moveTo>
                    <a:pt x="0" y="1244"/>
                  </a:moveTo>
                  <a:lnTo>
                    <a:pt x="15940" y="1244"/>
                  </a:lnTo>
                  <a:lnTo>
                    <a:pt x="15940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5" name="object 7135"/>
            <p:cNvSpPr/>
            <p:nvPr/>
          </p:nvSpPr>
          <p:spPr>
            <a:xfrm>
              <a:off x="4402437" y="3140379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69">
                  <a:moveTo>
                    <a:pt x="0" y="1244"/>
                  </a:moveTo>
                  <a:lnTo>
                    <a:pt x="15308" y="1244"/>
                  </a:lnTo>
                  <a:lnTo>
                    <a:pt x="15308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6" name="object 7136"/>
            <p:cNvSpPr/>
            <p:nvPr/>
          </p:nvSpPr>
          <p:spPr>
            <a:xfrm>
              <a:off x="4403075" y="3139135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69">
                  <a:moveTo>
                    <a:pt x="0" y="1244"/>
                  </a:moveTo>
                  <a:lnTo>
                    <a:pt x="14670" y="1244"/>
                  </a:lnTo>
                  <a:lnTo>
                    <a:pt x="14670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7" name="object 7137"/>
            <p:cNvSpPr/>
            <p:nvPr/>
          </p:nvSpPr>
          <p:spPr>
            <a:xfrm>
              <a:off x="4403707" y="313790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69">
                  <a:moveTo>
                    <a:pt x="0" y="1244"/>
                  </a:moveTo>
                  <a:lnTo>
                    <a:pt x="14038" y="1244"/>
                  </a:lnTo>
                  <a:lnTo>
                    <a:pt x="14038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8" name="object 7138"/>
            <p:cNvSpPr/>
            <p:nvPr/>
          </p:nvSpPr>
          <p:spPr>
            <a:xfrm>
              <a:off x="4404345" y="3136658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69">
                  <a:moveTo>
                    <a:pt x="0" y="1244"/>
                  </a:moveTo>
                  <a:lnTo>
                    <a:pt x="13400" y="1244"/>
                  </a:lnTo>
                  <a:lnTo>
                    <a:pt x="13400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9" name="object 7139"/>
            <p:cNvSpPr/>
            <p:nvPr/>
          </p:nvSpPr>
          <p:spPr>
            <a:xfrm>
              <a:off x="4404983" y="3135414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69">
                  <a:moveTo>
                    <a:pt x="0" y="1244"/>
                  </a:moveTo>
                  <a:lnTo>
                    <a:pt x="12762" y="1244"/>
                  </a:lnTo>
                  <a:lnTo>
                    <a:pt x="12762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0" name="object 7140"/>
            <p:cNvSpPr/>
            <p:nvPr/>
          </p:nvSpPr>
          <p:spPr>
            <a:xfrm>
              <a:off x="4405615" y="313418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1244"/>
                  </a:moveTo>
                  <a:lnTo>
                    <a:pt x="12130" y="1244"/>
                  </a:lnTo>
                  <a:lnTo>
                    <a:pt x="12130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1" name="object 7141"/>
            <p:cNvSpPr/>
            <p:nvPr/>
          </p:nvSpPr>
          <p:spPr>
            <a:xfrm>
              <a:off x="4406253" y="3132937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69">
                  <a:moveTo>
                    <a:pt x="0" y="1244"/>
                  </a:moveTo>
                  <a:lnTo>
                    <a:pt x="11492" y="1244"/>
                  </a:lnTo>
                  <a:lnTo>
                    <a:pt x="11492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2" name="object 7142"/>
            <p:cNvSpPr/>
            <p:nvPr/>
          </p:nvSpPr>
          <p:spPr>
            <a:xfrm>
              <a:off x="4406884" y="3131705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0" y="1244"/>
                  </a:moveTo>
                  <a:lnTo>
                    <a:pt x="10861" y="1244"/>
                  </a:lnTo>
                  <a:lnTo>
                    <a:pt x="10861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3" name="object 7143"/>
            <p:cNvSpPr/>
            <p:nvPr/>
          </p:nvSpPr>
          <p:spPr>
            <a:xfrm>
              <a:off x="4407522" y="313046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1244"/>
                  </a:moveTo>
                  <a:lnTo>
                    <a:pt x="10222" y="1244"/>
                  </a:lnTo>
                  <a:lnTo>
                    <a:pt x="10222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4" name="object 7144"/>
            <p:cNvSpPr/>
            <p:nvPr/>
          </p:nvSpPr>
          <p:spPr>
            <a:xfrm>
              <a:off x="4408154" y="3129229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1244"/>
                  </a:moveTo>
                  <a:lnTo>
                    <a:pt x="9591" y="1244"/>
                  </a:lnTo>
                  <a:lnTo>
                    <a:pt x="9591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5" name="object 7145"/>
            <p:cNvSpPr/>
            <p:nvPr/>
          </p:nvSpPr>
          <p:spPr>
            <a:xfrm>
              <a:off x="4408792" y="3127984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1244"/>
                  </a:moveTo>
                  <a:lnTo>
                    <a:pt x="8953" y="1244"/>
                  </a:lnTo>
                  <a:lnTo>
                    <a:pt x="8953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6" name="object 7146"/>
            <p:cNvSpPr/>
            <p:nvPr/>
          </p:nvSpPr>
          <p:spPr>
            <a:xfrm>
              <a:off x="4409424" y="3126752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1244"/>
                  </a:moveTo>
                  <a:lnTo>
                    <a:pt x="8321" y="1244"/>
                  </a:lnTo>
                  <a:lnTo>
                    <a:pt x="8321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7" name="object 7147"/>
            <p:cNvSpPr/>
            <p:nvPr/>
          </p:nvSpPr>
          <p:spPr>
            <a:xfrm>
              <a:off x="4410062" y="3125508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1244"/>
                  </a:moveTo>
                  <a:lnTo>
                    <a:pt x="7683" y="1244"/>
                  </a:lnTo>
                  <a:lnTo>
                    <a:pt x="7683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8" name="object 7148"/>
            <p:cNvSpPr/>
            <p:nvPr/>
          </p:nvSpPr>
          <p:spPr>
            <a:xfrm>
              <a:off x="4410700" y="312426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69">
                  <a:moveTo>
                    <a:pt x="0" y="1244"/>
                  </a:moveTo>
                  <a:lnTo>
                    <a:pt x="7045" y="1244"/>
                  </a:lnTo>
                  <a:lnTo>
                    <a:pt x="7045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9" name="object 7149"/>
            <p:cNvSpPr/>
            <p:nvPr/>
          </p:nvSpPr>
          <p:spPr>
            <a:xfrm>
              <a:off x="4411332" y="3123031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1244"/>
                  </a:moveTo>
                  <a:lnTo>
                    <a:pt x="6413" y="1244"/>
                  </a:lnTo>
                  <a:lnTo>
                    <a:pt x="6413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0" name="object 7150"/>
            <p:cNvSpPr/>
            <p:nvPr/>
          </p:nvSpPr>
          <p:spPr>
            <a:xfrm>
              <a:off x="4411970" y="312178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1244"/>
                  </a:moveTo>
                  <a:lnTo>
                    <a:pt x="5775" y="1244"/>
                  </a:lnTo>
                  <a:lnTo>
                    <a:pt x="5775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1" name="object 7151"/>
            <p:cNvSpPr/>
            <p:nvPr/>
          </p:nvSpPr>
          <p:spPr>
            <a:xfrm>
              <a:off x="4412601" y="312055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0" y="1244"/>
                  </a:moveTo>
                  <a:lnTo>
                    <a:pt x="5144" y="1244"/>
                  </a:lnTo>
                  <a:lnTo>
                    <a:pt x="5144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2" name="object 7152"/>
            <p:cNvSpPr/>
            <p:nvPr/>
          </p:nvSpPr>
          <p:spPr>
            <a:xfrm>
              <a:off x="4413240" y="311931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1244"/>
                  </a:moveTo>
                  <a:lnTo>
                    <a:pt x="4505" y="1244"/>
                  </a:lnTo>
                  <a:lnTo>
                    <a:pt x="4505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3" name="object 7153"/>
            <p:cNvSpPr/>
            <p:nvPr/>
          </p:nvSpPr>
          <p:spPr>
            <a:xfrm>
              <a:off x="4413871" y="3118078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1244"/>
                  </a:moveTo>
                  <a:lnTo>
                    <a:pt x="3874" y="1244"/>
                  </a:lnTo>
                  <a:lnTo>
                    <a:pt x="3874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4" name="object 7154"/>
            <p:cNvSpPr/>
            <p:nvPr/>
          </p:nvSpPr>
          <p:spPr>
            <a:xfrm>
              <a:off x="4414509" y="311683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1244"/>
                  </a:moveTo>
                  <a:lnTo>
                    <a:pt x="3236" y="1244"/>
                  </a:lnTo>
                  <a:lnTo>
                    <a:pt x="3236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5" name="object 7155"/>
            <p:cNvSpPr/>
            <p:nvPr/>
          </p:nvSpPr>
          <p:spPr>
            <a:xfrm>
              <a:off x="4415147" y="3115589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1244"/>
                  </a:moveTo>
                  <a:lnTo>
                    <a:pt x="2598" y="1244"/>
                  </a:lnTo>
                  <a:lnTo>
                    <a:pt x="2598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6" name="object 7156"/>
            <p:cNvSpPr/>
            <p:nvPr/>
          </p:nvSpPr>
          <p:spPr>
            <a:xfrm>
              <a:off x="4415777" y="3111766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4">
                  <a:moveTo>
                    <a:pt x="1968" y="0"/>
                  </a:moveTo>
                  <a:lnTo>
                    <a:pt x="635" y="2590"/>
                  </a:lnTo>
                  <a:lnTo>
                    <a:pt x="0" y="3835"/>
                  </a:lnTo>
                  <a:lnTo>
                    <a:pt x="1968" y="3835"/>
                  </a:lnTo>
                  <a:lnTo>
                    <a:pt x="1968" y="2590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7" name="object 7157"/>
            <p:cNvSpPr/>
            <p:nvPr/>
          </p:nvSpPr>
          <p:spPr>
            <a:xfrm>
              <a:off x="4386757" y="3111766"/>
              <a:ext cx="31115" cy="323215"/>
            </a:xfrm>
            <a:custGeom>
              <a:avLst/>
              <a:gdLst/>
              <a:ahLst/>
              <a:cxnLst/>
              <a:rect l="l" t="t" r="r" b="b"/>
              <a:pathLst>
                <a:path w="31114" h="323214">
                  <a:moveTo>
                    <a:pt x="88" y="262597"/>
                  </a:moveTo>
                  <a:lnTo>
                    <a:pt x="30987" y="323037"/>
                  </a:lnTo>
                  <a:lnTo>
                    <a:pt x="30987" y="0"/>
                  </a:lnTo>
                  <a:lnTo>
                    <a:pt x="0" y="60439"/>
                  </a:lnTo>
                  <a:lnTo>
                    <a:pt x="88" y="2625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158" name="object 7158"/>
          <p:cNvGrpSpPr/>
          <p:nvPr/>
        </p:nvGrpSpPr>
        <p:grpSpPr>
          <a:xfrm>
            <a:off x="4446155" y="5389778"/>
            <a:ext cx="41910" cy="334010"/>
            <a:chOff x="4446155" y="5389778"/>
            <a:chExt cx="41910" cy="334010"/>
          </a:xfrm>
        </p:grpSpPr>
        <p:sp>
          <p:nvSpPr>
            <p:cNvPr id="7159" name="object 7159"/>
            <p:cNvSpPr/>
            <p:nvPr/>
          </p:nvSpPr>
          <p:spPr>
            <a:xfrm>
              <a:off x="4480255" y="5713742"/>
              <a:ext cx="2540" cy="5080"/>
            </a:xfrm>
            <a:custGeom>
              <a:avLst/>
              <a:gdLst/>
              <a:ahLst/>
              <a:cxnLst/>
              <a:rect l="l" t="t" r="r" b="b"/>
              <a:pathLst>
                <a:path w="2539" h="5079">
                  <a:moveTo>
                    <a:pt x="2286" y="0"/>
                  </a:moveTo>
                  <a:lnTo>
                    <a:pt x="0" y="0"/>
                  </a:lnTo>
                  <a:lnTo>
                    <a:pt x="622" y="1231"/>
                  </a:lnTo>
                  <a:lnTo>
                    <a:pt x="2286" y="4470"/>
                  </a:lnTo>
                  <a:lnTo>
                    <a:pt x="2286" y="1244"/>
                  </a:lnTo>
                  <a:lnTo>
                    <a:pt x="228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0" name="object 7160"/>
            <p:cNvSpPr/>
            <p:nvPr/>
          </p:nvSpPr>
          <p:spPr>
            <a:xfrm>
              <a:off x="4479620" y="571249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636" y="1244"/>
                  </a:lnTo>
                  <a:lnTo>
                    <a:pt x="2921" y="1244"/>
                  </a:lnTo>
                  <a:lnTo>
                    <a:pt x="29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1" name="object 7161"/>
            <p:cNvSpPr/>
            <p:nvPr/>
          </p:nvSpPr>
          <p:spPr>
            <a:xfrm>
              <a:off x="4478983" y="5711253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636" y="1244"/>
                  </a:lnTo>
                  <a:lnTo>
                    <a:pt x="3557" y="1244"/>
                  </a:lnTo>
                  <a:lnTo>
                    <a:pt x="35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2" name="object 7162"/>
            <p:cNvSpPr/>
            <p:nvPr/>
          </p:nvSpPr>
          <p:spPr>
            <a:xfrm>
              <a:off x="4478354" y="5710021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636" y="1244"/>
                  </a:lnTo>
                  <a:lnTo>
                    <a:pt x="4186" y="1244"/>
                  </a:lnTo>
                  <a:lnTo>
                    <a:pt x="4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3" name="object 7163"/>
            <p:cNvSpPr/>
            <p:nvPr/>
          </p:nvSpPr>
          <p:spPr>
            <a:xfrm>
              <a:off x="4477718" y="570877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636" y="1244"/>
                  </a:lnTo>
                  <a:lnTo>
                    <a:pt x="4823" y="1244"/>
                  </a:lnTo>
                  <a:lnTo>
                    <a:pt x="48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4" name="object 7164"/>
            <p:cNvSpPr/>
            <p:nvPr/>
          </p:nvSpPr>
          <p:spPr>
            <a:xfrm>
              <a:off x="4477088" y="570754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636" y="1244"/>
                  </a:lnTo>
                  <a:lnTo>
                    <a:pt x="5452" y="1244"/>
                  </a:lnTo>
                  <a:lnTo>
                    <a:pt x="54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5" name="object 7165"/>
            <p:cNvSpPr/>
            <p:nvPr/>
          </p:nvSpPr>
          <p:spPr>
            <a:xfrm>
              <a:off x="4476452" y="570630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636" y="1244"/>
                  </a:lnTo>
                  <a:lnTo>
                    <a:pt x="6088" y="1244"/>
                  </a:lnTo>
                  <a:lnTo>
                    <a:pt x="60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6" name="object 7166"/>
            <p:cNvSpPr/>
            <p:nvPr/>
          </p:nvSpPr>
          <p:spPr>
            <a:xfrm>
              <a:off x="4475816" y="5705055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636" y="1244"/>
                  </a:lnTo>
                  <a:lnTo>
                    <a:pt x="6725" y="1244"/>
                  </a:lnTo>
                  <a:lnTo>
                    <a:pt x="67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7" name="object 7167"/>
            <p:cNvSpPr/>
            <p:nvPr/>
          </p:nvSpPr>
          <p:spPr>
            <a:xfrm>
              <a:off x="4475186" y="570382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636" y="1244"/>
                  </a:lnTo>
                  <a:lnTo>
                    <a:pt x="7354" y="1244"/>
                  </a:lnTo>
                  <a:lnTo>
                    <a:pt x="73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8" name="object 7168"/>
            <p:cNvSpPr/>
            <p:nvPr/>
          </p:nvSpPr>
          <p:spPr>
            <a:xfrm>
              <a:off x="4474550" y="5702579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636" y="1244"/>
                  </a:lnTo>
                  <a:lnTo>
                    <a:pt x="7990" y="1244"/>
                  </a:lnTo>
                  <a:lnTo>
                    <a:pt x="79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9" name="object 7169"/>
            <p:cNvSpPr/>
            <p:nvPr/>
          </p:nvSpPr>
          <p:spPr>
            <a:xfrm>
              <a:off x="4473920" y="5701347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636" y="1244"/>
                  </a:lnTo>
                  <a:lnTo>
                    <a:pt x="8620" y="1244"/>
                  </a:lnTo>
                  <a:lnTo>
                    <a:pt x="8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0" name="object 7170"/>
            <p:cNvSpPr/>
            <p:nvPr/>
          </p:nvSpPr>
          <p:spPr>
            <a:xfrm>
              <a:off x="4473284" y="5700102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636" y="1244"/>
                  </a:lnTo>
                  <a:lnTo>
                    <a:pt x="9256" y="1244"/>
                  </a:lnTo>
                  <a:lnTo>
                    <a:pt x="92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1" name="object 7171"/>
            <p:cNvSpPr/>
            <p:nvPr/>
          </p:nvSpPr>
          <p:spPr>
            <a:xfrm>
              <a:off x="4472654" y="5698870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636" y="1244"/>
                  </a:lnTo>
                  <a:lnTo>
                    <a:pt x="9886" y="1244"/>
                  </a:lnTo>
                  <a:lnTo>
                    <a:pt x="98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2" name="object 7172"/>
            <p:cNvSpPr/>
            <p:nvPr/>
          </p:nvSpPr>
          <p:spPr>
            <a:xfrm>
              <a:off x="4472018" y="56976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636" y="1244"/>
                  </a:lnTo>
                  <a:lnTo>
                    <a:pt x="10522" y="1244"/>
                  </a:lnTo>
                  <a:lnTo>
                    <a:pt x="105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3" name="object 7173"/>
            <p:cNvSpPr/>
            <p:nvPr/>
          </p:nvSpPr>
          <p:spPr>
            <a:xfrm>
              <a:off x="4471382" y="5696381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636" y="1244"/>
                  </a:lnTo>
                  <a:lnTo>
                    <a:pt x="11158" y="1244"/>
                  </a:lnTo>
                  <a:lnTo>
                    <a:pt x="111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4" name="object 7174"/>
            <p:cNvSpPr/>
            <p:nvPr/>
          </p:nvSpPr>
          <p:spPr>
            <a:xfrm>
              <a:off x="4470752" y="5695149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636" y="1244"/>
                  </a:lnTo>
                  <a:lnTo>
                    <a:pt x="11788" y="1244"/>
                  </a:lnTo>
                  <a:lnTo>
                    <a:pt x="117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5" name="object 7175"/>
            <p:cNvSpPr/>
            <p:nvPr/>
          </p:nvSpPr>
          <p:spPr>
            <a:xfrm>
              <a:off x="4470116" y="56939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636" y="1244"/>
                  </a:lnTo>
                  <a:lnTo>
                    <a:pt x="12424" y="1244"/>
                  </a:lnTo>
                  <a:lnTo>
                    <a:pt x="12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6" name="object 7176"/>
            <p:cNvSpPr/>
            <p:nvPr/>
          </p:nvSpPr>
          <p:spPr>
            <a:xfrm>
              <a:off x="4469486" y="5692673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0"/>
                  </a:moveTo>
                  <a:lnTo>
                    <a:pt x="636" y="1244"/>
                  </a:lnTo>
                  <a:lnTo>
                    <a:pt x="13054" y="1244"/>
                  </a:lnTo>
                  <a:lnTo>
                    <a:pt x="130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7" name="object 7177"/>
            <p:cNvSpPr/>
            <p:nvPr/>
          </p:nvSpPr>
          <p:spPr>
            <a:xfrm>
              <a:off x="4468850" y="5691428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0"/>
                  </a:moveTo>
                  <a:lnTo>
                    <a:pt x="636" y="1244"/>
                  </a:lnTo>
                  <a:lnTo>
                    <a:pt x="13690" y="1244"/>
                  </a:lnTo>
                  <a:lnTo>
                    <a:pt x="136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8" name="object 7178"/>
            <p:cNvSpPr/>
            <p:nvPr/>
          </p:nvSpPr>
          <p:spPr>
            <a:xfrm>
              <a:off x="4468221" y="5690196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0"/>
                  </a:moveTo>
                  <a:lnTo>
                    <a:pt x="636" y="1244"/>
                  </a:lnTo>
                  <a:lnTo>
                    <a:pt x="14320" y="1244"/>
                  </a:lnTo>
                  <a:lnTo>
                    <a:pt x="14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9" name="object 7179"/>
            <p:cNvSpPr/>
            <p:nvPr/>
          </p:nvSpPr>
          <p:spPr>
            <a:xfrm>
              <a:off x="4467584" y="5688952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636" y="1244"/>
                  </a:lnTo>
                  <a:lnTo>
                    <a:pt x="14956" y="1244"/>
                  </a:lnTo>
                  <a:lnTo>
                    <a:pt x="149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0" name="object 7180"/>
            <p:cNvSpPr/>
            <p:nvPr/>
          </p:nvSpPr>
          <p:spPr>
            <a:xfrm>
              <a:off x="4466948" y="5687707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0"/>
                  </a:moveTo>
                  <a:lnTo>
                    <a:pt x="636" y="1244"/>
                  </a:lnTo>
                  <a:lnTo>
                    <a:pt x="15592" y="1244"/>
                  </a:lnTo>
                  <a:lnTo>
                    <a:pt x="155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1" name="object 7181"/>
            <p:cNvSpPr/>
            <p:nvPr/>
          </p:nvSpPr>
          <p:spPr>
            <a:xfrm>
              <a:off x="4466319" y="5686475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636" y="1244"/>
                  </a:lnTo>
                  <a:lnTo>
                    <a:pt x="16222" y="1244"/>
                  </a:lnTo>
                  <a:lnTo>
                    <a:pt x="16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2" name="object 7182"/>
            <p:cNvSpPr/>
            <p:nvPr/>
          </p:nvSpPr>
          <p:spPr>
            <a:xfrm>
              <a:off x="4465682" y="568523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636" y="1244"/>
                  </a:lnTo>
                  <a:lnTo>
                    <a:pt x="16858" y="1244"/>
                  </a:lnTo>
                  <a:lnTo>
                    <a:pt x="168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3" name="object 7183"/>
            <p:cNvSpPr/>
            <p:nvPr/>
          </p:nvSpPr>
          <p:spPr>
            <a:xfrm>
              <a:off x="4465053" y="568399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0"/>
                  </a:moveTo>
                  <a:lnTo>
                    <a:pt x="636" y="1244"/>
                  </a:lnTo>
                  <a:lnTo>
                    <a:pt x="17488" y="1244"/>
                  </a:lnTo>
                  <a:lnTo>
                    <a:pt x="174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4" name="object 7184"/>
            <p:cNvSpPr/>
            <p:nvPr/>
          </p:nvSpPr>
          <p:spPr>
            <a:xfrm>
              <a:off x="4464417" y="568275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636" y="1244"/>
                  </a:lnTo>
                  <a:lnTo>
                    <a:pt x="18124" y="1244"/>
                  </a:lnTo>
                  <a:lnTo>
                    <a:pt x="181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5" name="object 7185"/>
            <p:cNvSpPr/>
            <p:nvPr/>
          </p:nvSpPr>
          <p:spPr>
            <a:xfrm>
              <a:off x="4463787" y="5681522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0"/>
                  </a:moveTo>
                  <a:lnTo>
                    <a:pt x="636" y="1244"/>
                  </a:lnTo>
                  <a:lnTo>
                    <a:pt x="18753" y="1244"/>
                  </a:lnTo>
                  <a:lnTo>
                    <a:pt x="187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6" name="object 7186"/>
            <p:cNvSpPr/>
            <p:nvPr/>
          </p:nvSpPr>
          <p:spPr>
            <a:xfrm>
              <a:off x="4463151" y="5680278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636" y="1244"/>
                  </a:lnTo>
                  <a:lnTo>
                    <a:pt x="19390" y="1244"/>
                  </a:lnTo>
                  <a:lnTo>
                    <a:pt x="193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7" name="object 7187"/>
            <p:cNvSpPr/>
            <p:nvPr/>
          </p:nvSpPr>
          <p:spPr>
            <a:xfrm>
              <a:off x="4461878" y="567780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20662" y="0"/>
                  </a:moveTo>
                  <a:lnTo>
                    <a:pt x="0" y="0"/>
                  </a:lnTo>
                  <a:lnTo>
                    <a:pt x="635" y="1244"/>
                  </a:lnTo>
                  <a:lnTo>
                    <a:pt x="1270" y="2476"/>
                  </a:lnTo>
                  <a:lnTo>
                    <a:pt x="20662" y="2476"/>
                  </a:lnTo>
                  <a:lnTo>
                    <a:pt x="20662" y="1244"/>
                  </a:lnTo>
                  <a:lnTo>
                    <a:pt x="206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8" name="object 7188"/>
            <p:cNvSpPr/>
            <p:nvPr/>
          </p:nvSpPr>
          <p:spPr>
            <a:xfrm>
              <a:off x="4461249" y="5676557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0" y="0"/>
                  </a:moveTo>
                  <a:lnTo>
                    <a:pt x="636" y="1244"/>
                  </a:lnTo>
                  <a:lnTo>
                    <a:pt x="21292" y="1244"/>
                  </a:lnTo>
                  <a:lnTo>
                    <a:pt x="21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9" name="object 7189"/>
            <p:cNvSpPr/>
            <p:nvPr/>
          </p:nvSpPr>
          <p:spPr>
            <a:xfrm>
              <a:off x="4460619" y="5675325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636" y="1244"/>
                  </a:lnTo>
                  <a:lnTo>
                    <a:pt x="21921" y="1244"/>
                  </a:lnTo>
                  <a:lnTo>
                    <a:pt x="219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0" name="object 7190"/>
            <p:cNvSpPr/>
            <p:nvPr/>
          </p:nvSpPr>
          <p:spPr>
            <a:xfrm>
              <a:off x="4459983" y="5674080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636" y="1244"/>
                  </a:lnTo>
                  <a:lnTo>
                    <a:pt x="22557" y="1244"/>
                  </a:lnTo>
                  <a:lnTo>
                    <a:pt x="225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1" name="object 7191"/>
            <p:cNvSpPr/>
            <p:nvPr/>
          </p:nvSpPr>
          <p:spPr>
            <a:xfrm>
              <a:off x="4459353" y="5672848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70">
                  <a:moveTo>
                    <a:pt x="0" y="0"/>
                  </a:moveTo>
                  <a:lnTo>
                    <a:pt x="636" y="1244"/>
                  </a:lnTo>
                  <a:lnTo>
                    <a:pt x="23187" y="1244"/>
                  </a:lnTo>
                  <a:lnTo>
                    <a:pt x="231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2" name="object 7192"/>
            <p:cNvSpPr/>
            <p:nvPr/>
          </p:nvSpPr>
          <p:spPr>
            <a:xfrm>
              <a:off x="4458717" y="5671604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0"/>
                  </a:moveTo>
                  <a:lnTo>
                    <a:pt x="636" y="1244"/>
                  </a:lnTo>
                  <a:lnTo>
                    <a:pt x="23823" y="1244"/>
                  </a:lnTo>
                  <a:lnTo>
                    <a:pt x="238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3" name="object 7193"/>
            <p:cNvSpPr/>
            <p:nvPr/>
          </p:nvSpPr>
          <p:spPr>
            <a:xfrm>
              <a:off x="4458081" y="5670359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0" y="0"/>
                  </a:moveTo>
                  <a:lnTo>
                    <a:pt x="636" y="1244"/>
                  </a:lnTo>
                  <a:lnTo>
                    <a:pt x="24459" y="1244"/>
                  </a:lnTo>
                  <a:lnTo>
                    <a:pt x="244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4" name="object 7194"/>
            <p:cNvSpPr/>
            <p:nvPr/>
          </p:nvSpPr>
          <p:spPr>
            <a:xfrm>
              <a:off x="4457451" y="5669127"/>
              <a:ext cx="25400" cy="1270"/>
            </a:xfrm>
            <a:custGeom>
              <a:avLst/>
              <a:gdLst/>
              <a:ahLst/>
              <a:cxnLst/>
              <a:rect l="l" t="t" r="r" b="b"/>
              <a:pathLst>
                <a:path w="25400" h="1270">
                  <a:moveTo>
                    <a:pt x="0" y="0"/>
                  </a:moveTo>
                  <a:lnTo>
                    <a:pt x="636" y="1244"/>
                  </a:lnTo>
                  <a:lnTo>
                    <a:pt x="25089" y="1244"/>
                  </a:lnTo>
                  <a:lnTo>
                    <a:pt x="2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5" name="object 7195"/>
            <p:cNvSpPr/>
            <p:nvPr/>
          </p:nvSpPr>
          <p:spPr>
            <a:xfrm>
              <a:off x="4456815" y="5667882"/>
              <a:ext cx="26034" cy="1270"/>
            </a:xfrm>
            <a:custGeom>
              <a:avLst/>
              <a:gdLst/>
              <a:ahLst/>
              <a:cxnLst/>
              <a:rect l="l" t="t" r="r" b="b"/>
              <a:pathLst>
                <a:path w="26035" h="1270">
                  <a:moveTo>
                    <a:pt x="0" y="0"/>
                  </a:moveTo>
                  <a:lnTo>
                    <a:pt x="636" y="1244"/>
                  </a:lnTo>
                  <a:lnTo>
                    <a:pt x="25725" y="1244"/>
                  </a:lnTo>
                  <a:lnTo>
                    <a:pt x="257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6" name="object 7196"/>
            <p:cNvSpPr/>
            <p:nvPr/>
          </p:nvSpPr>
          <p:spPr>
            <a:xfrm>
              <a:off x="4456185" y="5666651"/>
              <a:ext cx="26670" cy="1270"/>
            </a:xfrm>
            <a:custGeom>
              <a:avLst/>
              <a:gdLst/>
              <a:ahLst/>
              <a:cxnLst/>
              <a:rect l="l" t="t" r="r" b="b"/>
              <a:pathLst>
                <a:path w="26670" h="1270">
                  <a:moveTo>
                    <a:pt x="0" y="0"/>
                  </a:moveTo>
                  <a:lnTo>
                    <a:pt x="636" y="1244"/>
                  </a:lnTo>
                  <a:lnTo>
                    <a:pt x="26355" y="1244"/>
                  </a:lnTo>
                  <a:lnTo>
                    <a:pt x="26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7" name="object 7197"/>
            <p:cNvSpPr/>
            <p:nvPr/>
          </p:nvSpPr>
          <p:spPr>
            <a:xfrm>
              <a:off x="4455549" y="5665406"/>
              <a:ext cx="27305" cy="1270"/>
            </a:xfrm>
            <a:custGeom>
              <a:avLst/>
              <a:gdLst/>
              <a:ahLst/>
              <a:cxnLst/>
              <a:rect l="l" t="t" r="r" b="b"/>
              <a:pathLst>
                <a:path w="27304" h="1270">
                  <a:moveTo>
                    <a:pt x="0" y="0"/>
                  </a:moveTo>
                  <a:lnTo>
                    <a:pt x="636" y="1244"/>
                  </a:lnTo>
                  <a:lnTo>
                    <a:pt x="26991" y="1244"/>
                  </a:lnTo>
                  <a:lnTo>
                    <a:pt x="269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8" name="object 7198"/>
            <p:cNvSpPr/>
            <p:nvPr/>
          </p:nvSpPr>
          <p:spPr>
            <a:xfrm>
              <a:off x="4454920" y="5664174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39" h="1270">
                  <a:moveTo>
                    <a:pt x="0" y="0"/>
                  </a:moveTo>
                  <a:lnTo>
                    <a:pt x="636" y="1244"/>
                  </a:lnTo>
                  <a:lnTo>
                    <a:pt x="27621" y="1244"/>
                  </a:lnTo>
                  <a:lnTo>
                    <a:pt x="276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9" name="object 7199"/>
            <p:cNvSpPr/>
            <p:nvPr/>
          </p:nvSpPr>
          <p:spPr>
            <a:xfrm>
              <a:off x="4454283" y="5662929"/>
              <a:ext cx="28575" cy="1270"/>
            </a:xfrm>
            <a:custGeom>
              <a:avLst/>
              <a:gdLst/>
              <a:ahLst/>
              <a:cxnLst/>
              <a:rect l="l" t="t" r="r" b="b"/>
              <a:pathLst>
                <a:path w="28575" h="1270">
                  <a:moveTo>
                    <a:pt x="0" y="0"/>
                  </a:moveTo>
                  <a:lnTo>
                    <a:pt x="636" y="1244"/>
                  </a:lnTo>
                  <a:lnTo>
                    <a:pt x="28257" y="1244"/>
                  </a:lnTo>
                  <a:lnTo>
                    <a:pt x="282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0" name="object 7200"/>
            <p:cNvSpPr/>
            <p:nvPr/>
          </p:nvSpPr>
          <p:spPr>
            <a:xfrm>
              <a:off x="4453647" y="5661685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70">
                  <a:moveTo>
                    <a:pt x="0" y="0"/>
                  </a:moveTo>
                  <a:lnTo>
                    <a:pt x="636" y="1244"/>
                  </a:lnTo>
                  <a:lnTo>
                    <a:pt x="28893" y="1244"/>
                  </a:lnTo>
                  <a:lnTo>
                    <a:pt x="288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1" name="object 7201"/>
            <p:cNvSpPr/>
            <p:nvPr/>
          </p:nvSpPr>
          <p:spPr>
            <a:xfrm>
              <a:off x="4453018" y="566045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0" y="0"/>
                  </a:moveTo>
                  <a:lnTo>
                    <a:pt x="636" y="1244"/>
                  </a:lnTo>
                  <a:lnTo>
                    <a:pt x="29523" y="1244"/>
                  </a:lnTo>
                  <a:lnTo>
                    <a:pt x="29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2" name="object 7202"/>
            <p:cNvSpPr/>
            <p:nvPr/>
          </p:nvSpPr>
          <p:spPr>
            <a:xfrm>
              <a:off x="4452381" y="5659208"/>
              <a:ext cx="30480" cy="1270"/>
            </a:xfrm>
            <a:custGeom>
              <a:avLst/>
              <a:gdLst/>
              <a:ahLst/>
              <a:cxnLst/>
              <a:rect l="l" t="t" r="r" b="b"/>
              <a:pathLst>
                <a:path w="30479" h="1270">
                  <a:moveTo>
                    <a:pt x="0" y="0"/>
                  </a:moveTo>
                  <a:lnTo>
                    <a:pt x="636" y="1244"/>
                  </a:lnTo>
                  <a:lnTo>
                    <a:pt x="30159" y="1244"/>
                  </a:lnTo>
                  <a:lnTo>
                    <a:pt x="301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3" name="object 7203"/>
            <p:cNvSpPr/>
            <p:nvPr/>
          </p:nvSpPr>
          <p:spPr>
            <a:xfrm>
              <a:off x="4451752" y="565797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636" y="1244"/>
                  </a:lnTo>
                  <a:lnTo>
                    <a:pt x="30789" y="1244"/>
                  </a:lnTo>
                  <a:lnTo>
                    <a:pt x="3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4" name="object 7204"/>
            <p:cNvSpPr/>
            <p:nvPr/>
          </p:nvSpPr>
          <p:spPr>
            <a:xfrm>
              <a:off x="4451654" y="565673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30886" y="0"/>
                  </a:lnTo>
                  <a:lnTo>
                    <a:pt x="30886" y="1244"/>
                  </a:lnTo>
                  <a:lnTo>
                    <a:pt x="97" y="1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5" name="object 7205"/>
            <p:cNvSpPr/>
            <p:nvPr/>
          </p:nvSpPr>
          <p:spPr>
            <a:xfrm>
              <a:off x="4451653" y="565550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87" y="1244"/>
                  </a:lnTo>
                  <a:lnTo>
                    <a:pt x="308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6" name="object 7206"/>
            <p:cNvSpPr/>
            <p:nvPr/>
          </p:nvSpPr>
          <p:spPr>
            <a:xfrm>
              <a:off x="4451642" y="5653011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89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899" y="2489"/>
                  </a:lnTo>
                  <a:lnTo>
                    <a:pt x="30899" y="1244"/>
                  </a:lnTo>
                  <a:lnTo>
                    <a:pt x="3089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7" name="object 7207"/>
            <p:cNvSpPr/>
            <p:nvPr/>
          </p:nvSpPr>
          <p:spPr>
            <a:xfrm>
              <a:off x="4451651" y="565177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89" y="1244"/>
                  </a:lnTo>
                  <a:lnTo>
                    <a:pt x="30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8" name="object 7208"/>
            <p:cNvSpPr/>
            <p:nvPr/>
          </p:nvSpPr>
          <p:spPr>
            <a:xfrm>
              <a:off x="4451651" y="565053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90" y="1244"/>
                  </a:lnTo>
                  <a:lnTo>
                    <a:pt x="30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9" name="object 7209"/>
            <p:cNvSpPr/>
            <p:nvPr/>
          </p:nvSpPr>
          <p:spPr>
            <a:xfrm>
              <a:off x="4451642" y="5648058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89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899" y="2489"/>
                  </a:lnTo>
                  <a:lnTo>
                    <a:pt x="30899" y="1244"/>
                  </a:lnTo>
                  <a:lnTo>
                    <a:pt x="3089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0" name="object 7210"/>
            <p:cNvSpPr/>
            <p:nvPr/>
          </p:nvSpPr>
          <p:spPr>
            <a:xfrm>
              <a:off x="4451649" y="564682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91" y="1244"/>
                  </a:lnTo>
                  <a:lnTo>
                    <a:pt x="308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1" name="object 7211"/>
            <p:cNvSpPr/>
            <p:nvPr/>
          </p:nvSpPr>
          <p:spPr>
            <a:xfrm>
              <a:off x="4451648" y="564558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92" y="1244"/>
                  </a:lnTo>
                  <a:lnTo>
                    <a:pt x="308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2" name="object 7212"/>
            <p:cNvSpPr/>
            <p:nvPr/>
          </p:nvSpPr>
          <p:spPr>
            <a:xfrm>
              <a:off x="4451642" y="5643105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899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899" y="2476"/>
                  </a:lnTo>
                  <a:lnTo>
                    <a:pt x="30899" y="1244"/>
                  </a:lnTo>
                  <a:lnTo>
                    <a:pt x="3089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3" name="object 7213"/>
            <p:cNvSpPr/>
            <p:nvPr/>
          </p:nvSpPr>
          <p:spPr>
            <a:xfrm>
              <a:off x="4451646" y="564186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94" y="1244"/>
                  </a:lnTo>
                  <a:lnTo>
                    <a:pt x="308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4" name="object 7214"/>
            <p:cNvSpPr/>
            <p:nvPr/>
          </p:nvSpPr>
          <p:spPr>
            <a:xfrm>
              <a:off x="4451646" y="564062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95" y="1244"/>
                  </a:lnTo>
                  <a:lnTo>
                    <a:pt x="308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5" name="object 7215"/>
            <p:cNvSpPr/>
            <p:nvPr/>
          </p:nvSpPr>
          <p:spPr>
            <a:xfrm>
              <a:off x="4451645" y="563938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95" y="1244"/>
                  </a:lnTo>
                  <a:lnTo>
                    <a:pt x="308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6" name="object 7216"/>
            <p:cNvSpPr/>
            <p:nvPr/>
          </p:nvSpPr>
          <p:spPr>
            <a:xfrm>
              <a:off x="4451644" y="563815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96" y="1244"/>
                  </a:lnTo>
                  <a:lnTo>
                    <a:pt x="308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7" name="object 7217"/>
            <p:cNvSpPr/>
            <p:nvPr/>
          </p:nvSpPr>
          <p:spPr>
            <a:xfrm>
              <a:off x="4451644" y="563690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96" y="1244"/>
                  </a:lnTo>
                  <a:lnTo>
                    <a:pt x="308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8" name="object 7218"/>
            <p:cNvSpPr/>
            <p:nvPr/>
          </p:nvSpPr>
          <p:spPr>
            <a:xfrm>
              <a:off x="4451643" y="563566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97" y="1244"/>
                  </a:lnTo>
                  <a:lnTo>
                    <a:pt x="308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9" name="object 7219"/>
            <p:cNvSpPr/>
            <p:nvPr/>
          </p:nvSpPr>
          <p:spPr>
            <a:xfrm>
              <a:off x="4451643" y="563443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98" y="1244"/>
                  </a:lnTo>
                  <a:lnTo>
                    <a:pt x="308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0" name="object 7220"/>
            <p:cNvSpPr/>
            <p:nvPr/>
          </p:nvSpPr>
          <p:spPr>
            <a:xfrm>
              <a:off x="4451642" y="563318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898" y="1244"/>
                  </a:lnTo>
                  <a:lnTo>
                    <a:pt x="308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1" name="object 7221"/>
            <p:cNvSpPr/>
            <p:nvPr/>
          </p:nvSpPr>
          <p:spPr>
            <a:xfrm>
              <a:off x="4451629" y="5630709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11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12" y="2489"/>
                  </a:lnTo>
                  <a:lnTo>
                    <a:pt x="30911" y="2489"/>
                  </a:lnTo>
                  <a:lnTo>
                    <a:pt x="30911" y="1244"/>
                  </a:lnTo>
                  <a:lnTo>
                    <a:pt x="3091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2" name="object 7222"/>
            <p:cNvSpPr/>
            <p:nvPr/>
          </p:nvSpPr>
          <p:spPr>
            <a:xfrm>
              <a:off x="4451640" y="562947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0" y="1244"/>
                  </a:lnTo>
                  <a:lnTo>
                    <a:pt x="309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3" name="object 7223"/>
            <p:cNvSpPr/>
            <p:nvPr/>
          </p:nvSpPr>
          <p:spPr>
            <a:xfrm>
              <a:off x="4451629" y="5626988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11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11" y="2489"/>
                  </a:lnTo>
                  <a:lnTo>
                    <a:pt x="30911" y="1244"/>
                  </a:lnTo>
                  <a:lnTo>
                    <a:pt x="3091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4" name="object 7224"/>
            <p:cNvSpPr/>
            <p:nvPr/>
          </p:nvSpPr>
          <p:spPr>
            <a:xfrm>
              <a:off x="4451638" y="562575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2" y="1244"/>
                  </a:lnTo>
                  <a:lnTo>
                    <a:pt x="309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5" name="object 7225"/>
            <p:cNvSpPr/>
            <p:nvPr/>
          </p:nvSpPr>
          <p:spPr>
            <a:xfrm>
              <a:off x="4451629" y="5623280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11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11" y="2476"/>
                  </a:lnTo>
                  <a:lnTo>
                    <a:pt x="30911" y="1244"/>
                  </a:lnTo>
                  <a:lnTo>
                    <a:pt x="3091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6" name="object 7226"/>
            <p:cNvSpPr/>
            <p:nvPr/>
          </p:nvSpPr>
          <p:spPr>
            <a:xfrm>
              <a:off x="4451636" y="562203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4" y="1244"/>
                  </a:lnTo>
                  <a:lnTo>
                    <a:pt x="30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7" name="object 7227"/>
            <p:cNvSpPr/>
            <p:nvPr/>
          </p:nvSpPr>
          <p:spPr>
            <a:xfrm>
              <a:off x="4451629" y="5619559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11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11" y="2476"/>
                  </a:lnTo>
                  <a:lnTo>
                    <a:pt x="30911" y="1244"/>
                  </a:lnTo>
                  <a:lnTo>
                    <a:pt x="3091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8" name="object 7228"/>
            <p:cNvSpPr/>
            <p:nvPr/>
          </p:nvSpPr>
          <p:spPr>
            <a:xfrm>
              <a:off x="4451635" y="561831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6" y="1244"/>
                  </a:lnTo>
                  <a:lnTo>
                    <a:pt x="309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9" name="object 7229"/>
            <p:cNvSpPr/>
            <p:nvPr/>
          </p:nvSpPr>
          <p:spPr>
            <a:xfrm>
              <a:off x="4451634" y="561708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6" y="1244"/>
                  </a:lnTo>
                  <a:lnTo>
                    <a:pt x="309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0" name="object 7230"/>
            <p:cNvSpPr/>
            <p:nvPr/>
          </p:nvSpPr>
          <p:spPr>
            <a:xfrm>
              <a:off x="4451633" y="561583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7" y="1244"/>
                  </a:lnTo>
                  <a:lnTo>
                    <a:pt x="309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1" name="object 7231"/>
            <p:cNvSpPr/>
            <p:nvPr/>
          </p:nvSpPr>
          <p:spPr>
            <a:xfrm>
              <a:off x="4451633" y="561460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8" y="1244"/>
                  </a:lnTo>
                  <a:lnTo>
                    <a:pt x="309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2" name="object 7232"/>
            <p:cNvSpPr/>
            <p:nvPr/>
          </p:nvSpPr>
          <p:spPr>
            <a:xfrm>
              <a:off x="4451632" y="561336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8" y="1244"/>
                  </a:lnTo>
                  <a:lnTo>
                    <a:pt x="309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3" name="object 7233"/>
            <p:cNvSpPr/>
            <p:nvPr/>
          </p:nvSpPr>
          <p:spPr>
            <a:xfrm>
              <a:off x="4451631" y="561211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9" y="1244"/>
                  </a:lnTo>
                  <a:lnTo>
                    <a:pt x="309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4" name="object 7234"/>
            <p:cNvSpPr/>
            <p:nvPr/>
          </p:nvSpPr>
          <p:spPr>
            <a:xfrm>
              <a:off x="4451631" y="561088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09" y="1244"/>
                  </a:lnTo>
                  <a:lnTo>
                    <a:pt x="309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5" name="object 7235"/>
            <p:cNvSpPr/>
            <p:nvPr/>
          </p:nvSpPr>
          <p:spPr>
            <a:xfrm>
              <a:off x="4451630" y="560964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0" y="1244"/>
                  </a:lnTo>
                  <a:lnTo>
                    <a:pt x="309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6" name="object 7236"/>
            <p:cNvSpPr/>
            <p:nvPr/>
          </p:nvSpPr>
          <p:spPr>
            <a:xfrm>
              <a:off x="4451616" y="5607164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24" y="0"/>
                  </a:moveTo>
                  <a:lnTo>
                    <a:pt x="0" y="0"/>
                  </a:lnTo>
                  <a:lnTo>
                    <a:pt x="12" y="1244"/>
                  </a:lnTo>
                  <a:lnTo>
                    <a:pt x="12" y="2489"/>
                  </a:lnTo>
                  <a:lnTo>
                    <a:pt x="30924" y="2489"/>
                  </a:lnTo>
                  <a:lnTo>
                    <a:pt x="30924" y="1244"/>
                  </a:lnTo>
                  <a:lnTo>
                    <a:pt x="3092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7" name="object 7237"/>
            <p:cNvSpPr/>
            <p:nvPr/>
          </p:nvSpPr>
          <p:spPr>
            <a:xfrm>
              <a:off x="4451616" y="5604687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24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24" y="2489"/>
                  </a:lnTo>
                  <a:lnTo>
                    <a:pt x="30924" y="1244"/>
                  </a:lnTo>
                  <a:lnTo>
                    <a:pt x="309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8" name="object 7238"/>
            <p:cNvSpPr/>
            <p:nvPr/>
          </p:nvSpPr>
          <p:spPr>
            <a:xfrm>
              <a:off x="4451627" y="560344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3" y="1244"/>
                  </a:lnTo>
                  <a:lnTo>
                    <a:pt x="309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9" name="object 7239"/>
            <p:cNvSpPr/>
            <p:nvPr/>
          </p:nvSpPr>
          <p:spPr>
            <a:xfrm>
              <a:off x="4451626" y="560221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4" y="1244"/>
                  </a:lnTo>
                  <a:lnTo>
                    <a:pt x="309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0" name="object 7240"/>
            <p:cNvSpPr/>
            <p:nvPr/>
          </p:nvSpPr>
          <p:spPr>
            <a:xfrm>
              <a:off x="4451626" y="560096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4" y="1244"/>
                  </a:lnTo>
                  <a:lnTo>
                    <a:pt x="309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1" name="object 7241"/>
            <p:cNvSpPr/>
            <p:nvPr/>
          </p:nvSpPr>
          <p:spPr>
            <a:xfrm>
              <a:off x="4451625" y="559973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5" y="1244"/>
                  </a:lnTo>
                  <a:lnTo>
                    <a:pt x="309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2" name="object 7242"/>
            <p:cNvSpPr/>
            <p:nvPr/>
          </p:nvSpPr>
          <p:spPr>
            <a:xfrm>
              <a:off x="4451625" y="559849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6" y="1244"/>
                  </a:lnTo>
                  <a:lnTo>
                    <a:pt x="30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3" name="object 7243"/>
            <p:cNvSpPr/>
            <p:nvPr/>
          </p:nvSpPr>
          <p:spPr>
            <a:xfrm>
              <a:off x="4451624" y="559725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6" y="1244"/>
                  </a:lnTo>
                  <a:lnTo>
                    <a:pt x="309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4" name="object 7244"/>
            <p:cNvSpPr/>
            <p:nvPr/>
          </p:nvSpPr>
          <p:spPr>
            <a:xfrm>
              <a:off x="4451616" y="5594768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24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24" y="2489"/>
                  </a:lnTo>
                  <a:lnTo>
                    <a:pt x="30924" y="1244"/>
                  </a:lnTo>
                  <a:lnTo>
                    <a:pt x="309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5" name="object 7245"/>
            <p:cNvSpPr/>
            <p:nvPr/>
          </p:nvSpPr>
          <p:spPr>
            <a:xfrm>
              <a:off x="4451622" y="559353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8" y="1244"/>
                  </a:lnTo>
                  <a:lnTo>
                    <a:pt x="309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6" name="object 7246"/>
            <p:cNvSpPr/>
            <p:nvPr/>
          </p:nvSpPr>
          <p:spPr>
            <a:xfrm>
              <a:off x="4451621" y="559229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9" y="1244"/>
                  </a:lnTo>
                  <a:lnTo>
                    <a:pt x="309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7" name="object 7247"/>
            <p:cNvSpPr/>
            <p:nvPr/>
          </p:nvSpPr>
          <p:spPr>
            <a:xfrm>
              <a:off x="4451621" y="559106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19" y="1244"/>
                  </a:lnTo>
                  <a:lnTo>
                    <a:pt x="309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8" name="object 7248"/>
            <p:cNvSpPr/>
            <p:nvPr/>
          </p:nvSpPr>
          <p:spPr>
            <a:xfrm>
              <a:off x="4451620" y="558981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0" y="1244"/>
                  </a:lnTo>
                  <a:lnTo>
                    <a:pt x="309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9" name="object 7249"/>
            <p:cNvSpPr/>
            <p:nvPr/>
          </p:nvSpPr>
          <p:spPr>
            <a:xfrm>
              <a:off x="4451616" y="5587339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24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24" y="2489"/>
                  </a:lnTo>
                  <a:lnTo>
                    <a:pt x="30924" y="1244"/>
                  </a:lnTo>
                  <a:lnTo>
                    <a:pt x="3092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0" name="object 7250"/>
            <p:cNvSpPr/>
            <p:nvPr/>
          </p:nvSpPr>
          <p:spPr>
            <a:xfrm>
              <a:off x="4451618" y="558609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2" y="1244"/>
                  </a:lnTo>
                  <a:lnTo>
                    <a:pt x="309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1" name="object 7251"/>
            <p:cNvSpPr/>
            <p:nvPr/>
          </p:nvSpPr>
          <p:spPr>
            <a:xfrm>
              <a:off x="4451618" y="558486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3" y="1244"/>
                  </a:lnTo>
                  <a:lnTo>
                    <a:pt x="309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2" name="object 7252"/>
            <p:cNvSpPr/>
            <p:nvPr/>
          </p:nvSpPr>
          <p:spPr>
            <a:xfrm>
              <a:off x="4451617" y="558361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3" y="1244"/>
                  </a:lnTo>
                  <a:lnTo>
                    <a:pt x="309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3" name="object 7253"/>
            <p:cNvSpPr/>
            <p:nvPr/>
          </p:nvSpPr>
          <p:spPr>
            <a:xfrm>
              <a:off x="4451616" y="558238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4" y="1244"/>
                  </a:lnTo>
                  <a:lnTo>
                    <a:pt x="309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4" name="object 7254"/>
            <p:cNvSpPr/>
            <p:nvPr/>
          </p:nvSpPr>
          <p:spPr>
            <a:xfrm>
              <a:off x="4451604" y="5579909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37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12" y="2476"/>
                  </a:lnTo>
                  <a:lnTo>
                    <a:pt x="30937" y="2476"/>
                  </a:lnTo>
                  <a:lnTo>
                    <a:pt x="30937" y="1244"/>
                  </a:lnTo>
                  <a:lnTo>
                    <a:pt x="3093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5" name="object 7255"/>
            <p:cNvSpPr/>
            <p:nvPr/>
          </p:nvSpPr>
          <p:spPr>
            <a:xfrm>
              <a:off x="4451615" y="557866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6" y="1244"/>
                  </a:lnTo>
                  <a:lnTo>
                    <a:pt x="309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6" name="object 7256"/>
            <p:cNvSpPr/>
            <p:nvPr/>
          </p:nvSpPr>
          <p:spPr>
            <a:xfrm>
              <a:off x="4451614" y="557742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6" y="1244"/>
                  </a:lnTo>
                  <a:lnTo>
                    <a:pt x="309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7" name="object 7257"/>
            <p:cNvSpPr/>
            <p:nvPr/>
          </p:nvSpPr>
          <p:spPr>
            <a:xfrm>
              <a:off x="4451613" y="557618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7" y="1244"/>
                  </a:lnTo>
                  <a:lnTo>
                    <a:pt x="30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8" name="object 7258"/>
            <p:cNvSpPr/>
            <p:nvPr/>
          </p:nvSpPr>
          <p:spPr>
            <a:xfrm>
              <a:off x="4451604" y="5573712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37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37" y="2476"/>
                  </a:lnTo>
                  <a:lnTo>
                    <a:pt x="30937" y="1244"/>
                  </a:lnTo>
                  <a:lnTo>
                    <a:pt x="3093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9" name="object 7259"/>
            <p:cNvSpPr/>
            <p:nvPr/>
          </p:nvSpPr>
          <p:spPr>
            <a:xfrm>
              <a:off x="4451611" y="557246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9" y="1244"/>
                  </a:lnTo>
                  <a:lnTo>
                    <a:pt x="309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0" name="object 7260"/>
            <p:cNvSpPr/>
            <p:nvPr/>
          </p:nvSpPr>
          <p:spPr>
            <a:xfrm>
              <a:off x="4451611" y="557123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29" y="1244"/>
                  </a:lnTo>
                  <a:lnTo>
                    <a:pt x="309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1" name="object 7261"/>
            <p:cNvSpPr/>
            <p:nvPr/>
          </p:nvSpPr>
          <p:spPr>
            <a:xfrm>
              <a:off x="4451610" y="556999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0" y="1244"/>
                  </a:lnTo>
                  <a:lnTo>
                    <a:pt x="309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2" name="object 7262"/>
            <p:cNvSpPr/>
            <p:nvPr/>
          </p:nvSpPr>
          <p:spPr>
            <a:xfrm>
              <a:off x="4451604" y="5567514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37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37" y="2476"/>
                  </a:lnTo>
                  <a:lnTo>
                    <a:pt x="30937" y="1244"/>
                  </a:lnTo>
                  <a:lnTo>
                    <a:pt x="3093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3" name="object 7263"/>
            <p:cNvSpPr/>
            <p:nvPr/>
          </p:nvSpPr>
          <p:spPr>
            <a:xfrm>
              <a:off x="4451608" y="556627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2" y="1244"/>
                  </a:lnTo>
                  <a:lnTo>
                    <a:pt x="30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4" name="object 7264"/>
            <p:cNvSpPr/>
            <p:nvPr/>
          </p:nvSpPr>
          <p:spPr>
            <a:xfrm>
              <a:off x="4451608" y="556503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33" y="1244"/>
                  </a:lnTo>
                  <a:lnTo>
                    <a:pt x="309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5" name="object 7265"/>
            <p:cNvSpPr/>
            <p:nvPr/>
          </p:nvSpPr>
          <p:spPr>
            <a:xfrm>
              <a:off x="4451604" y="5562561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37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37" y="2476"/>
                  </a:lnTo>
                  <a:lnTo>
                    <a:pt x="30937" y="1244"/>
                  </a:lnTo>
                  <a:lnTo>
                    <a:pt x="3093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6" name="object 7266"/>
            <p:cNvSpPr/>
            <p:nvPr/>
          </p:nvSpPr>
          <p:spPr>
            <a:xfrm>
              <a:off x="4451604" y="5560072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37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37" y="2489"/>
                  </a:lnTo>
                  <a:lnTo>
                    <a:pt x="30937" y="1244"/>
                  </a:lnTo>
                  <a:lnTo>
                    <a:pt x="3093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7" name="object 7267"/>
            <p:cNvSpPr/>
            <p:nvPr/>
          </p:nvSpPr>
          <p:spPr>
            <a:xfrm>
              <a:off x="4451604" y="5557596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37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37" y="2489"/>
                  </a:lnTo>
                  <a:lnTo>
                    <a:pt x="30937" y="1244"/>
                  </a:lnTo>
                  <a:lnTo>
                    <a:pt x="3093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8" name="object 7268"/>
            <p:cNvSpPr/>
            <p:nvPr/>
          </p:nvSpPr>
          <p:spPr>
            <a:xfrm>
              <a:off x="4451591" y="5553125"/>
              <a:ext cx="31115" cy="5080"/>
            </a:xfrm>
            <a:custGeom>
              <a:avLst/>
              <a:gdLst/>
              <a:ahLst/>
              <a:cxnLst/>
              <a:rect l="l" t="t" r="r" b="b"/>
              <a:pathLst>
                <a:path w="31114" h="5079">
                  <a:moveTo>
                    <a:pt x="30949" y="0"/>
                  </a:moveTo>
                  <a:lnTo>
                    <a:pt x="0" y="0"/>
                  </a:lnTo>
                  <a:lnTo>
                    <a:pt x="0" y="2006"/>
                  </a:lnTo>
                  <a:lnTo>
                    <a:pt x="0" y="3238"/>
                  </a:lnTo>
                  <a:lnTo>
                    <a:pt x="12" y="4483"/>
                  </a:lnTo>
                  <a:lnTo>
                    <a:pt x="30949" y="4483"/>
                  </a:lnTo>
                  <a:lnTo>
                    <a:pt x="30949" y="3251"/>
                  </a:lnTo>
                  <a:lnTo>
                    <a:pt x="30949" y="2006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9" name="object 7269"/>
            <p:cNvSpPr/>
            <p:nvPr/>
          </p:nvSpPr>
          <p:spPr>
            <a:xfrm>
              <a:off x="4451591" y="5552643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49" y="2489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0" name="object 7270"/>
            <p:cNvSpPr/>
            <p:nvPr/>
          </p:nvSpPr>
          <p:spPr>
            <a:xfrm>
              <a:off x="4451591" y="5550166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49" y="2489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1" name="object 7271"/>
            <p:cNvSpPr/>
            <p:nvPr/>
          </p:nvSpPr>
          <p:spPr>
            <a:xfrm>
              <a:off x="4451591" y="5547690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49" y="2489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2" name="object 7272"/>
            <p:cNvSpPr/>
            <p:nvPr/>
          </p:nvSpPr>
          <p:spPr>
            <a:xfrm>
              <a:off x="4451598" y="554645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42" y="1244"/>
                  </a:lnTo>
                  <a:lnTo>
                    <a:pt x="309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3" name="object 7273"/>
            <p:cNvSpPr/>
            <p:nvPr/>
          </p:nvSpPr>
          <p:spPr>
            <a:xfrm>
              <a:off x="4451598" y="554521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42" y="1244"/>
                  </a:lnTo>
                  <a:lnTo>
                    <a:pt x="309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4" name="object 7274"/>
            <p:cNvSpPr/>
            <p:nvPr/>
          </p:nvSpPr>
          <p:spPr>
            <a:xfrm>
              <a:off x="4451591" y="5542737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49" y="2476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5" name="object 7275"/>
            <p:cNvSpPr/>
            <p:nvPr/>
          </p:nvSpPr>
          <p:spPr>
            <a:xfrm>
              <a:off x="4451596" y="554149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44" y="1244"/>
                  </a:lnTo>
                  <a:lnTo>
                    <a:pt x="30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6" name="object 7276"/>
            <p:cNvSpPr/>
            <p:nvPr/>
          </p:nvSpPr>
          <p:spPr>
            <a:xfrm>
              <a:off x="4451595" y="554026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45" y="1244"/>
                  </a:lnTo>
                  <a:lnTo>
                    <a:pt x="309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7" name="object 7277"/>
            <p:cNvSpPr/>
            <p:nvPr/>
          </p:nvSpPr>
          <p:spPr>
            <a:xfrm>
              <a:off x="4451595" y="553901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46" y="1244"/>
                  </a:lnTo>
                  <a:lnTo>
                    <a:pt x="309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8" name="object 7278"/>
            <p:cNvSpPr/>
            <p:nvPr/>
          </p:nvSpPr>
          <p:spPr>
            <a:xfrm>
              <a:off x="4451591" y="5536539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49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49" y="2489"/>
                  </a:lnTo>
                  <a:lnTo>
                    <a:pt x="30949" y="1244"/>
                  </a:lnTo>
                  <a:lnTo>
                    <a:pt x="3094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9" name="object 7279"/>
            <p:cNvSpPr/>
            <p:nvPr/>
          </p:nvSpPr>
          <p:spPr>
            <a:xfrm>
              <a:off x="4451593" y="553529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47" y="1244"/>
                  </a:lnTo>
                  <a:lnTo>
                    <a:pt x="309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0" name="object 7280"/>
            <p:cNvSpPr/>
            <p:nvPr/>
          </p:nvSpPr>
          <p:spPr>
            <a:xfrm>
              <a:off x="4451592" y="553406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48" y="1244"/>
                  </a:lnTo>
                  <a:lnTo>
                    <a:pt x="30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1" name="object 7281"/>
            <p:cNvSpPr/>
            <p:nvPr/>
          </p:nvSpPr>
          <p:spPr>
            <a:xfrm>
              <a:off x="4451592" y="553281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49" y="1244"/>
                  </a:lnTo>
                  <a:lnTo>
                    <a:pt x="309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2" name="object 7282"/>
            <p:cNvSpPr/>
            <p:nvPr/>
          </p:nvSpPr>
          <p:spPr>
            <a:xfrm>
              <a:off x="4451578" y="5530341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62" y="0"/>
                  </a:moveTo>
                  <a:lnTo>
                    <a:pt x="0" y="0"/>
                  </a:lnTo>
                  <a:lnTo>
                    <a:pt x="12" y="1244"/>
                  </a:lnTo>
                  <a:lnTo>
                    <a:pt x="12" y="2489"/>
                  </a:lnTo>
                  <a:lnTo>
                    <a:pt x="30962" y="2489"/>
                  </a:lnTo>
                  <a:lnTo>
                    <a:pt x="30962" y="1244"/>
                  </a:lnTo>
                  <a:lnTo>
                    <a:pt x="3096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3" name="object 7283"/>
            <p:cNvSpPr/>
            <p:nvPr/>
          </p:nvSpPr>
          <p:spPr>
            <a:xfrm>
              <a:off x="4451590" y="552911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1" y="1244"/>
                  </a:lnTo>
                  <a:lnTo>
                    <a:pt x="309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4" name="object 7284"/>
            <p:cNvSpPr/>
            <p:nvPr/>
          </p:nvSpPr>
          <p:spPr>
            <a:xfrm>
              <a:off x="4451589" y="552786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1" y="1244"/>
                  </a:lnTo>
                  <a:lnTo>
                    <a:pt x="309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5" name="object 7285"/>
            <p:cNvSpPr/>
            <p:nvPr/>
          </p:nvSpPr>
          <p:spPr>
            <a:xfrm>
              <a:off x="4451588" y="552662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2" y="1244"/>
                  </a:lnTo>
                  <a:lnTo>
                    <a:pt x="30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6" name="object 7286"/>
            <p:cNvSpPr/>
            <p:nvPr/>
          </p:nvSpPr>
          <p:spPr>
            <a:xfrm>
              <a:off x="4451588" y="552538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2" y="1244"/>
                  </a:lnTo>
                  <a:lnTo>
                    <a:pt x="30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7" name="object 7287"/>
            <p:cNvSpPr/>
            <p:nvPr/>
          </p:nvSpPr>
          <p:spPr>
            <a:xfrm>
              <a:off x="4451578" y="5522912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62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62" y="2476"/>
                  </a:lnTo>
                  <a:lnTo>
                    <a:pt x="30962" y="1244"/>
                  </a:lnTo>
                  <a:lnTo>
                    <a:pt x="3096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8" name="object 7288"/>
            <p:cNvSpPr/>
            <p:nvPr/>
          </p:nvSpPr>
          <p:spPr>
            <a:xfrm>
              <a:off x="4451586" y="552166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4" y="1244"/>
                  </a:lnTo>
                  <a:lnTo>
                    <a:pt x="309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9" name="object 7289"/>
            <p:cNvSpPr/>
            <p:nvPr/>
          </p:nvSpPr>
          <p:spPr>
            <a:xfrm>
              <a:off x="4451585" y="552043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5" y="1244"/>
                  </a:lnTo>
                  <a:lnTo>
                    <a:pt x="309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0" name="object 7290"/>
            <p:cNvSpPr/>
            <p:nvPr/>
          </p:nvSpPr>
          <p:spPr>
            <a:xfrm>
              <a:off x="4451585" y="551919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6" y="1244"/>
                  </a:lnTo>
                  <a:lnTo>
                    <a:pt x="309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1" name="object 7291"/>
            <p:cNvSpPr/>
            <p:nvPr/>
          </p:nvSpPr>
          <p:spPr>
            <a:xfrm>
              <a:off x="4451584" y="551794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6" y="1244"/>
                  </a:lnTo>
                  <a:lnTo>
                    <a:pt x="309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2" name="object 7292"/>
            <p:cNvSpPr/>
            <p:nvPr/>
          </p:nvSpPr>
          <p:spPr>
            <a:xfrm>
              <a:off x="4451578" y="5515470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62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62" y="2489"/>
                  </a:lnTo>
                  <a:lnTo>
                    <a:pt x="30962" y="1244"/>
                  </a:lnTo>
                  <a:lnTo>
                    <a:pt x="3096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3" name="object 7293"/>
            <p:cNvSpPr/>
            <p:nvPr/>
          </p:nvSpPr>
          <p:spPr>
            <a:xfrm>
              <a:off x="4451582" y="551423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8" y="1244"/>
                  </a:lnTo>
                  <a:lnTo>
                    <a:pt x="309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4" name="object 7294"/>
            <p:cNvSpPr/>
            <p:nvPr/>
          </p:nvSpPr>
          <p:spPr>
            <a:xfrm>
              <a:off x="4451582" y="551299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9" y="1244"/>
                  </a:lnTo>
                  <a:lnTo>
                    <a:pt x="309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5" name="object 7295"/>
            <p:cNvSpPr/>
            <p:nvPr/>
          </p:nvSpPr>
          <p:spPr>
            <a:xfrm>
              <a:off x="4451581" y="551176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59" y="1244"/>
                  </a:lnTo>
                  <a:lnTo>
                    <a:pt x="309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6" name="object 7296"/>
            <p:cNvSpPr/>
            <p:nvPr/>
          </p:nvSpPr>
          <p:spPr>
            <a:xfrm>
              <a:off x="4451580" y="551051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60" y="1244"/>
                  </a:lnTo>
                  <a:lnTo>
                    <a:pt x="309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7" name="object 7297"/>
            <p:cNvSpPr/>
            <p:nvPr/>
          </p:nvSpPr>
          <p:spPr>
            <a:xfrm>
              <a:off x="4451580" y="550927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61" y="1244"/>
                  </a:lnTo>
                  <a:lnTo>
                    <a:pt x="309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8" name="object 7298"/>
            <p:cNvSpPr/>
            <p:nvPr/>
          </p:nvSpPr>
          <p:spPr>
            <a:xfrm>
              <a:off x="4451579" y="550804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61" y="1244"/>
                  </a:lnTo>
                  <a:lnTo>
                    <a:pt x="309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9" name="object 7299"/>
            <p:cNvSpPr/>
            <p:nvPr/>
          </p:nvSpPr>
          <p:spPr>
            <a:xfrm>
              <a:off x="4451566" y="5505564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75" y="0"/>
                  </a:moveTo>
                  <a:lnTo>
                    <a:pt x="0" y="0"/>
                  </a:lnTo>
                  <a:lnTo>
                    <a:pt x="12" y="1244"/>
                  </a:lnTo>
                  <a:lnTo>
                    <a:pt x="12" y="2476"/>
                  </a:lnTo>
                  <a:lnTo>
                    <a:pt x="30975" y="2476"/>
                  </a:lnTo>
                  <a:lnTo>
                    <a:pt x="30975" y="1244"/>
                  </a:lnTo>
                  <a:lnTo>
                    <a:pt x="309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0" name="object 7300"/>
            <p:cNvSpPr/>
            <p:nvPr/>
          </p:nvSpPr>
          <p:spPr>
            <a:xfrm>
              <a:off x="4451566" y="5503087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75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75" y="2476"/>
                  </a:lnTo>
                  <a:lnTo>
                    <a:pt x="30975" y="1244"/>
                  </a:lnTo>
                  <a:lnTo>
                    <a:pt x="309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1" name="object 7301"/>
            <p:cNvSpPr/>
            <p:nvPr/>
          </p:nvSpPr>
          <p:spPr>
            <a:xfrm>
              <a:off x="4451576" y="550184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64" y="1244"/>
                  </a:lnTo>
                  <a:lnTo>
                    <a:pt x="309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2" name="object 7302"/>
            <p:cNvSpPr/>
            <p:nvPr/>
          </p:nvSpPr>
          <p:spPr>
            <a:xfrm>
              <a:off x="4451575" y="550059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65" y="1244"/>
                  </a:lnTo>
                  <a:lnTo>
                    <a:pt x="309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3" name="object 7303"/>
            <p:cNvSpPr/>
            <p:nvPr/>
          </p:nvSpPr>
          <p:spPr>
            <a:xfrm>
              <a:off x="4451575" y="549936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66" y="1244"/>
                  </a:lnTo>
                  <a:lnTo>
                    <a:pt x="309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4" name="object 7304"/>
            <p:cNvSpPr/>
            <p:nvPr/>
          </p:nvSpPr>
          <p:spPr>
            <a:xfrm>
              <a:off x="4451574" y="549812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66" y="1244"/>
                  </a:lnTo>
                  <a:lnTo>
                    <a:pt x="309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5" name="object 7305"/>
            <p:cNvSpPr/>
            <p:nvPr/>
          </p:nvSpPr>
          <p:spPr>
            <a:xfrm>
              <a:off x="4451573" y="549689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67" y="1244"/>
                  </a:lnTo>
                  <a:lnTo>
                    <a:pt x="309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6" name="object 7306"/>
            <p:cNvSpPr/>
            <p:nvPr/>
          </p:nvSpPr>
          <p:spPr>
            <a:xfrm>
              <a:off x="4451573" y="549564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67" y="1244"/>
                  </a:lnTo>
                  <a:lnTo>
                    <a:pt x="309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7" name="object 7307"/>
            <p:cNvSpPr/>
            <p:nvPr/>
          </p:nvSpPr>
          <p:spPr>
            <a:xfrm>
              <a:off x="4451572" y="549441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68" y="1244"/>
                  </a:lnTo>
                  <a:lnTo>
                    <a:pt x="309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8" name="object 7308"/>
            <p:cNvSpPr/>
            <p:nvPr/>
          </p:nvSpPr>
          <p:spPr>
            <a:xfrm>
              <a:off x="4451572" y="549316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69" y="1244"/>
                  </a:lnTo>
                  <a:lnTo>
                    <a:pt x="309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9" name="object 7309"/>
            <p:cNvSpPr/>
            <p:nvPr/>
          </p:nvSpPr>
          <p:spPr>
            <a:xfrm>
              <a:off x="4451566" y="5490692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75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75" y="2476"/>
                  </a:lnTo>
                  <a:lnTo>
                    <a:pt x="30975" y="1244"/>
                  </a:lnTo>
                  <a:lnTo>
                    <a:pt x="309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0" name="object 7310"/>
            <p:cNvSpPr/>
            <p:nvPr/>
          </p:nvSpPr>
          <p:spPr>
            <a:xfrm>
              <a:off x="4451570" y="548944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70" y="1244"/>
                  </a:lnTo>
                  <a:lnTo>
                    <a:pt x="309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1" name="object 7311"/>
            <p:cNvSpPr/>
            <p:nvPr/>
          </p:nvSpPr>
          <p:spPr>
            <a:xfrm>
              <a:off x="4451566" y="5486971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75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75" y="2489"/>
                  </a:lnTo>
                  <a:lnTo>
                    <a:pt x="30975" y="1244"/>
                  </a:lnTo>
                  <a:lnTo>
                    <a:pt x="309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2" name="object 7312"/>
            <p:cNvSpPr/>
            <p:nvPr/>
          </p:nvSpPr>
          <p:spPr>
            <a:xfrm>
              <a:off x="4451568" y="548573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72" y="1244"/>
                  </a:lnTo>
                  <a:lnTo>
                    <a:pt x="309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3" name="object 7313"/>
            <p:cNvSpPr/>
            <p:nvPr/>
          </p:nvSpPr>
          <p:spPr>
            <a:xfrm>
              <a:off x="4451566" y="5483250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75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75" y="2489"/>
                  </a:lnTo>
                  <a:lnTo>
                    <a:pt x="30975" y="1244"/>
                  </a:lnTo>
                  <a:lnTo>
                    <a:pt x="309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4" name="object 7314"/>
            <p:cNvSpPr/>
            <p:nvPr/>
          </p:nvSpPr>
          <p:spPr>
            <a:xfrm>
              <a:off x="4451566" y="5482018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74" y="1244"/>
                  </a:lnTo>
                  <a:lnTo>
                    <a:pt x="309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5" name="object 7315"/>
            <p:cNvSpPr/>
            <p:nvPr/>
          </p:nvSpPr>
          <p:spPr>
            <a:xfrm>
              <a:off x="4451553" y="5479541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88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12" y="2476"/>
                  </a:lnTo>
                  <a:lnTo>
                    <a:pt x="30988" y="2476"/>
                  </a:lnTo>
                  <a:lnTo>
                    <a:pt x="30988" y="1244"/>
                  </a:lnTo>
                  <a:lnTo>
                    <a:pt x="3098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6" name="object 7316"/>
            <p:cNvSpPr/>
            <p:nvPr/>
          </p:nvSpPr>
          <p:spPr>
            <a:xfrm>
              <a:off x="4451564" y="547829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76" y="1244"/>
                  </a:lnTo>
                  <a:lnTo>
                    <a:pt x="30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7" name="object 7317"/>
            <p:cNvSpPr/>
            <p:nvPr/>
          </p:nvSpPr>
          <p:spPr>
            <a:xfrm>
              <a:off x="4451564" y="5477065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77" y="1244"/>
                  </a:lnTo>
                  <a:lnTo>
                    <a:pt x="309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8" name="object 7318"/>
            <p:cNvSpPr/>
            <p:nvPr/>
          </p:nvSpPr>
          <p:spPr>
            <a:xfrm>
              <a:off x="4451563" y="547582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77" y="1244"/>
                  </a:lnTo>
                  <a:lnTo>
                    <a:pt x="309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9" name="object 7319"/>
            <p:cNvSpPr/>
            <p:nvPr/>
          </p:nvSpPr>
          <p:spPr>
            <a:xfrm>
              <a:off x="4451562" y="547457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78" y="1244"/>
                  </a:lnTo>
                  <a:lnTo>
                    <a:pt x="309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0" name="object 7320"/>
            <p:cNvSpPr/>
            <p:nvPr/>
          </p:nvSpPr>
          <p:spPr>
            <a:xfrm>
              <a:off x="4451562" y="547334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79" y="1244"/>
                  </a:lnTo>
                  <a:lnTo>
                    <a:pt x="309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1" name="object 7321"/>
            <p:cNvSpPr/>
            <p:nvPr/>
          </p:nvSpPr>
          <p:spPr>
            <a:xfrm>
              <a:off x="4451561" y="547209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79" y="1244"/>
                  </a:lnTo>
                  <a:lnTo>
                    <a:pt x="309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2" name="object 7322"/>
            <p:cNvSpPr/>
            <p:nvPr/>
          </p:nvSpPr>
          <p:spPr>
            <a:xfrm>
              <a:off x="4451560" y="5470867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80" y="1244"/>
                  </a:lnTo>
                  <a:lnTo>
                    <a:pt x="309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3" name="object 7323"/>
            <p:cNvSpPr/>
            <p:nvPr/>
          </p:nvSpPr>
          <p:spPr>
            <a:xfrm>
              <a:off x="4451560" y="5469623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80" y="1244"/>
                  </a:lnTo>
                  <a:lnTo>
                    <a:pt x="309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4" name="object 7324"/>
            <p:cNvSpPr/>
            <p:nvPr/>
          </p:nvSpPr>
          <p:spPr>
            <a:xfrm>
              <a:off x="4451553" y="5467146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88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88" y="2489"/>
                  </a:lnTo>
                  <a:lnTo>
                    <a:pt x="30988" y="1244"/>
                  </a:lnTo>
                  <a:lnTo>
                    <a:pt x="3098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5" name="object 7325"/>
            <p:cNvSpPr/>
            <p:nvPr/>
          </p:nvSpPr>
          <p:spPr>
            <a:xfrm>
              <a:off x="4451558" y="5465902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82" y="1244"/>
                  </a:lnTo>
                  <a:lnTo>
                    <a:pt x="309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6" name="object 7326"/>
            <p:cNvSpPr/>
            <p:nvPr/>
          </p:nvSpPr>
          <p:spPr>
            <a:xfrm>
              <a:off x="4451557" y="546467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83" y="1244"/>
                  </a:lnTo>
                  <a:lnTo>
                    <a:pt x="309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7" name="object 7327"/>
            <p:cNvSpPr/>
            <p:nvPr/>
          </p:nvSpPr>
          <p:spPr>
            <a:xfrm>
              <a:off x="4451553" y="5462193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88" y="0"/>
                  </a:moveTo>
                  <a:lnTo>
                    <a:pt x="0" y="0"/>
                  </a:lnTo>
                  <a:lnTo>
                    <a:pt x="0" y="1231"/>
                  </a:lnTo>
                  <a:lnTo>
                    <a:pt x="0" y="2476"/>
                  </a:lnTo>
                  <a:lnTo>
                    <a:pt x="30988" y="2476"/>
                  </a:lnTo>
                  <a:lnTo>
                    <a:pt x="30988" y="1244"/>
                  </a:lnTo>
                  <a:lnTo>
                    <a:pt x="3098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8" name="object 7328"/>
            <p:cNvSpPr/>
            <p:nvPr/>
          </p:nvSpPr>
          <p:spPr>
            <a:xfrm>
              <a:off x="4451555" y="546094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85" y="1244"/>
                  </a:lnTo>
                  <a:lnTo>
                    <a:pt x="309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9" name="object 7329"/>
            <p:cNvSpPr/>
            <p:nvPr/>
          </p:nvSpPr>
          <p:spPr>
            <a:xfrm>
              <a:off x="4451555" y="545970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85" y="1244"/>
                  </a:lnTo>
                  <a:lnTo>
                    <a:pt x="309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0" name="object 7330"/>
            <p:cNvSpPr/>
            <p:nvPr/>
          </p:nvSpPr>
          <p:spPr>
            <a:xfrm>
              <a:off x="4451553" y="5457227"/>
              <a:ext cx="31115" cy="2540"/>
            </a:xfrm>
            <a:custGeom>
              <a:avLst/>
              <a:gdLst/>
              <a:ahLst/>
              <a:cxnLst/>
              <a:rect l="l" t="t" r="r" b="b"/>
              <a:pathLst>
                <a:path w="31114" h="2539">
                  <a:moveTo>
                    <a:pt x="30988" y="0"/>
                  </a:moveTo>
                  <a:lnTo>
                    <a:pt x="0" y="0"/>
                  </a:lnTo>
                  <a:lnTo>
                    <a:pt x="0" y="1244"/>
                  </a:lnTo>
                  <a:lnTo>
                    <a:pt x="0" y="2489"/>
                  </a:lnTo>
                  <a:lnTo>
                    <a:pt x="30988" y="2489"/>
                  </a:lnTo>
                  <a:lnTo>
                    <a:pt x="30988" y="1244"/>
                  </a:lnTo>
                  <a:lnTo>
                    <a:pt x="3098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1" name="object 7331"/>
            <p:cNvSpPr/>
            <p:nvPr/>
          </p:nvSpPr>
          <p:spPr>
            <a:xfrm>
              <a:off x="4451553" y="5455996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987" y="1244"/>
                  </a:lnTo>
                  <a:lnTo>
                    <a:pt x="309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2" name="object 7332"/>
            <p:cNvSpPr/>
            <p:nvPr/>
          </p:nvSpPr>
          <p:spPr>
            <a:xfrm>
              <a:off x="4451996" y="5454751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0"/>
                  </a:moveTo>
                  <a:lnTo>
                    <a:pt x="0" y="1244"/>
                  </a:lnTo>
                  <a:lnTo>
                    <a:pt x="30545" y="1244"/>
                  </a:lnTo>
                  <a:lnTo>
                    <a:pt x="305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3" name="object 7333"/>
            <p:cNvSpPr/>
            <p:nvPr/>
          </p:nvSpPr>
          <p:spPr>
            <a:xfrm>
              <a:off x="4451989" y="5453519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0" y="1244"/>
                  </a:moveTo>
                  <a:lnTo>
                    <a:pt x="30551" y="1244"/>
                  </a:lnTo>
                  <a:lnTo>
                    <a:pt x="30551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4" name="object 7334"/>
            <p:cNvSpPr/>
            <p:nvPr/>
          </p:nvSpPr>
          <p:spPr>
            <a:xfrm>
              <a:off x="4452627" y="5452275"/>
              <a:ext cx="30480" cy="1270"/>
            </a:xfrm>
            <a:custGeom>
              <a:avLst/>
              <a:gdLst/>
              <a:ahLst/>
              <a:cxnLst/>
              <a:rect l="l" t="t" r="r" b="b"/>
              <a:pathLst>
                <a:path w="30479" h="1270">
                  <a:moveTo>
                    <a:pt x="0" y="1244"/>
                  </a:moveTo>
                  <a:lnTo>
                    <a:pt x="29913" y="1244"/>
                  </a:lnTo>
                  <a:lnTo>
                    <a:pt x="29913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5" name="object 7335"/>
            <p:cNvSpPr/>
            <p:nvPr/>
          </p:nvSpPr>
          <p:spPr>
            <a:xfrm>
              <a:off x="4453265" y="545103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0" y="1244"/>
                  </a:moveTo>
                  <a:lnTo>
                    <a:pt x="29275" y="1244"/>
                  </a:lnTo>
                  <a:lnTo>
                    <a:pt x="29275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6" name="object 7336"/>
            <p:cNvSpPr/>
            <p:nvPr/>
          </p:nvSpPr>
          <p:spPr>
            <a:xfrm>
              <a:off x="4453897" y="5449798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70">
                  <a:moveTo>
                    <a:pt x="0" y="1244"/>
                  </a:moveTo>
                  <a:lnTo>
                    <a:pt x="28643" y="1244"/>
                  </a:lnTo>
                  <a:lnTo>
                    <a:pt x="28643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7" name="object 7337"/>
            <p:cNvSpPr/>
            <p:nvPr/>
          </p:nvSpPr>
          <p:spPr>
            <a:xfrm>
              <a:off x="4454535" y="5448553"/>
              <a:ext cx="28575" cy="1270"/>
            </a:xfrm>
            <a:custGeom>
              <a:avLst/>
              <a:gdLst/>
              <a:ahLst/>
              <a:cxnLst/>
              <a:rect l="l" t="t" r="r" b="b"/>
              <a:pathLst>
                <a:path w="28575" h="1270">
                  <a:moveTo>
                    <a:pt x="0" y="1244"/>
                  </a:moveTo>
                  <a:lnTo>
                    <a:pt x="28005" y="1244"/>
                  </a:lnTo>
                  <a:lnTo>
                    <a:pt x="28005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8" name="object 7338"/>
            <p:cNvSpPr/>
            <p:nvPr/>
          </p:nvSpPr>
          <p:spPr>
            <a:xfrm>
              <a:off x="4455167" y="5447322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39" h="1270">
                  <a:moveTo>
                    <a:pt x="0" y="1244"/>
                  </a:moveTo>
                  <a:lnTo>
                    <a:pt x="27374" y="1244"/>
                  </a:lnTo>
                  <a:lnTo>
                    <a:pt x="27374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9" name="object 7339"/>
            <p:cNvSpPr/>
            <p:nvPr/>
          </p:nvSpPr>
          <p:spPr>
            <a:xfrm>
              <a:off x="4455805" y="5446077"/>
              <a:ext cx="27305" cy="1270"/>
            </a:xfrm>
            <a:custGeom>
              <a:avLst/>
              <a:gdLst/>
              <a:ahLst/>
              <a:cxnLst/>
              <a:rect l="l" t="t" r="r" b="b"/>
              <a:pathLst>
                <a:path w="27304" h="1270">
                  <a:moveTo>
                    <a:pt x="0" y="1244"/>
                  </a:moveTo>
                  <a:lnTo>
                    <a:pt x="26736" y="1244"/>
                  </a:lnTo>
                  <a:lnTo>
                    <a:pt x="26736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0" name="object 7340"/>
            <p:cNvSpPr/>
            <p:nvPr/>
          </p:nvSpPr>
          <p:spPr>
            <a:xfrm>
              <a:off x="4456436" y="5444845"/>
              <a:ext cx="26670" cy="1270"/>
            </a:xfrm>
            <a:custGeom>
              <a:avLst/>
              <a:gdLst/>
              <a:ahLst/>
              <a:cxnLst/>
              <a:rect l="l" t="t" r="r" b="b"/>
              <a:pathLst>
                <a:path w="26670" h="1270">
                  <a:moveTo>
                    <a:pt x="0" y="1244"/>
                  </a:moveTo>
                  <a:lnTo>
                    <a:pt x="26104" y="1244"/>
                  </a:lnTo>
                  <a:lnTo>
                    <a:pt x="26104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1" name="object 7341"/>
            <p:cNvSpPr/>
            <p:nvPr/>
          </p:nvSpPr>
          <p:spPr>
            <a:xfrm>
              <a:off x="4457074" y="5443600"/>
              <a:ext cx="26034" cy="1270"/>
            </a:xfrm>
            <a:custGeom>
              <a:avLst/>
              <a:gdLst/>
              <a:ahLst/>
              <a:cxnLst/>
              <a:rect l="l" t="t" r="r" b="b"/>
              <a:pathLst>
                <a:path w="26035" h="1270">
                  <a:moveTo>
                    <a:pt x="0" y="1244"/>
                  </a:moveTo>
                  <a:lnTo>
                    <a:pt x="25466" y="1244"/>
                  </a:lnTo>
                  <a:lnTo>
                    <a:pt x="25466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2" name="object 7342"/>
            <p:cNvSpPr/>
            <p:nvPr/>
          </p:nvSpPr>
          <p:spPr>
            <a:xfrm>
              <a:off x="4457713" y="5442356"/>
              <a:ext cx="25400" cy="1270"/>
            </a:xfrm>
            <a:custGeom>
              <a:avLst/>
              <a:gdLst/>
              <a:ahLst/>
              <a:cxnLst/>
              <a:rect l="l" t="t" r="r" b="b"/>
              <a:pathLst>
                <a:path w="25400" h="1270">
                  <a:moveTo>
                    <a:pt x="0" y="1244"/>
                  </a:moveTo>
                  <a:lnTo>
                    <a:pt x="24828" y="1244"/>
                  </a:lnTo>
                  <a:lnTo>
                    <a:pt x="24828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3" name="object 7343"/>
            <p:cNvSpPr/>
            <p:nvPr/>
          </p:nvSpPr>
          <p:spPr>
            <a:xfrm>
              <a:off x="4458344" y="5441124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0" y="1244"/>
                  </a:moveTo>
                  <a:lnTo>
                    <a:pt x="24196" y="1244"/>
                  </a:lnTo>
                  <a:lnTo>
                    <a:pt x="24196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4" name="object 7344"/>
            <p:cNvSpPr/>
            <p:nvPr/>
          </p:nvSpPr>
          <p:spPr>
            <a:xfrm>
              <a:off x="4458982" y="543987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29" h="1270">
                  <a:moveTo>
                    <a:pt x="0" y="1244"/>
                  </a:moveTo>
                  <a:lnTo>
                    <a:pt x="23558" y="1244"/>
                  </a:lnTo>
                  <a:lnTo>
                    <a:pt x="23558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5" name="object 7345"/>
            <p:cNvSpPr/>
            <p:nvPr/>
          </p:nvSpPr>
          <p:spPr>
            <a:xfrm>
              <a:off x="4459614" y="5438647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5" h="1270">
                  <a:moveTo>
                    <a:pt x="0" y="1244"/>
                  </a:moveTo>
                  <a:lnTo>
                    <a:pt x="22926" y="1244"/>
                  </a:lnTo>
                  <a:lnTo>
                    <a:pt x="22926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6" name="object 7346"/>
            <p:cNvSpPr/>
            <p:nvPr/>
          </p:nvSpPr>
          <p:spPr>
            <a:xfrm>
              <a:off x="4460252" y="5437403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1244"/>
                  </a:moveTo>
                  <a:lnTo>
                    <a:pt x="22288" y="1244"/>
                  </a:lnTo>
                  <a:lnTo>
                    <a:pt x="22288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7" name="object 7347"/>
            <p:cNvSpPr/>
            <p:nvPr/>
          </p:nvSpPr>
          <p:spPr>
            <a:xfrm>
              <a:off x="4460884" y="5436171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1244"/>
                  </a:moveTo>
                  <a:lnTo>
                    <a:pt x="21657" y="1244"/>
                  </a:lnTo>
                  <a:lnTo>
                    <a:pt x="21657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8" name="object 7348"/>
            <p:cNvSpPr/>
            <p:nvPr/>
          </p:nvSpPr>
          <p:spPr>
            <a:xfrm>
              <a:off x="4461522" y="5434926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0" y="1244"/>
                  </a:moveTo>
                  <a:lnTo>
                    <a:pt x="21018" y="1244"/>
                  </a:lnTo>
                  <a:lnTo>
                    <a:pt x="21018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9" name="object 7349"/>
            <p:cNvSpPr/>
            <p:nvPr/>
          </p:nvSpPr>
          <p:spPr>
            <a:xfrm>
              <a:off x="4462157" y="543245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20383" y="0"/>
                  </a:moveTo>
                  <a:lnTo>
                    <a:pt x="1270" y="0"/>
                  </a:lnTo>
                  <a:lnTo>
                    <a:pt x="635" y="1231"/>
                  </a:lnTo>
                  <a:lnTo>
                    <a:pt x="0" y="2476"/>
                  </a:lnTo>
                  <a:lnTo>
                    <a:pt x="20383" y="2476"/>
                  </a:lnTo>
                  <a:lnTo>
                    <a:pt x="20383" y="1244"/>
                  </a:lnTo>
                  <a:lnTo>
                    <a:pt x="2038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0" name="object 7350"/>
            <p:cNvSpPr/>
            <p:nvPr/>
          </p:nvSpPr>
          <p:spPr>
            <a:xfrm>
              <a:off x="4463430" y="5431205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1244"/>
                  </a:moveTo>
                  <a:lnTo>
                    <a:pt x="19111" y="1244"/>
                  </a:lnTo>
                  <a:lnTo>
                    <a:pt x="19111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1" name="object 7351"/>
            <p:cNvSpPr/>
            <p:nvPr/>
          </p:nvSpPr>
          <p:spPr>
            <a:xfrm>
              <a:off x="4464061" y="5429973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1244"/>
                  </a:moveTo>
                  <a:lnTo>
                    <a:pt x="18479" y="1244"/>
                  </a:lnTo>
                  <a:lnTo>
                    <a:pt x="18479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2" name="object 7352"/>
            <p:cNvSpPr/>
            <p:nvPr/>
          </p:nvSpPr>
          <p:spPr>
            <a:xfrm>
              <a:off x="4464699" y="5428729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1244"/>
                  </a:moveTo>
                  <a:lnTo>
                    <a:pt x="17841" y="1244"/>
                  </a:lnTo>
                  <a:lnTo>
                    <a:pt x="17841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3" name="object 7353"/>
            <p:cNvSpPr/>
            <p:nvPr/>
          </p:nvSpPr>
          <p:spPr>
            <a:xfrm>
              <a:off x="4465331" y="5427497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79" h="1270">
                  <a:moveTo>
                    <a:pt x="0" y="1244"/>
                  </a:moveTo>
                  <a:lnTo>
                    <a:pt x="17209" y="1244"/>
                  </a:lnTo>
                  <a:lnTo>
                    <a:pt x="17209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4" name="object 7354"/>
            <p:cNvSpPr/>
            <p:nvPr/>
          </p:nvSpPr>
          <p:spPr>
            <a:xfrm>
              <a:off x="4465969" y="542625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1244"/>
                  </a:moveTo>
                  <a:lnTo>
                    <a:pt x="16571" y="1244"/>
                  </a:lnTo>
                  <a:lnTo>
                    <a:pt x="16571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5" name="object 7355"/>
            <p:cNvSpPr/>
            <p:nvPr/>
          </p:nvSpPr>
          <p:spPr>
            <a:xfrm>
              <a:off x="4466607" y="5425008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1244"/>
                  </a:moveTo>
                  <a:lnTo>
                    <a:pt x="15933" y="1244"/>
                  </a:lnTo>
                  <a:lnTo>
                    <a:pt x="15933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6" name="object 7356"/>
            <p:cNvSpPr/>
            <p:nvPr/>
          </p:nvSpPr>
          <p:spPr>
            <a:xfrm>
              <a:off x="4467239" y="5423776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1244"/>
                  </a:moveTo>
                  <a:lnTo>
                    <a:pt x="15301" y="1244"/>
                  </a:lnTo>
                  <a:lnTo>
                    <a:pt x="15301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7" name="object 7357"/>
            <p:cNvSpPr/>
            <p:nvPr/>
          </p:nvSpPr>
          <p:spPr>
            <a:xfrm>
              <a:off x="4467877" y="5422531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1244"/>
                  </a:moveTo>
                  <a:lnTo>
                    <a:pt x="14663" y="1244"/>
                  </a:lnTo>
                  <a:lnTo>
                    <a:pt x="14663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8" name="object 7358"/>
            <p:cNvSpPr/>
            <p:nvPr/>
          </p:nvSpPr>
          <p:spPr>
            <a:xfrm>
              <a:off x="4468509" y="5421299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4" h="1270">
                  <a:moveTo>
                    <a:pt x="0" y="1244"/>
                  </a:moveTo>
                  <a:lnTo>
                    <a:pt x="14032" y="1244"/>
                  </a:lnTo>
                  <a:lnTo>
                    <a:pt x="14032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9" name="object 7359"/>
            <p:cNvSpPr/>
            <p:nvPr/>
          </p:nvSpPr>
          <p:spPr>
            <a:xfrm>
              <a:off x="4469147" y="5420055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70" h="1270">
                  <a:moveTo>
                    <a:pt x="0" y="1244"/>
                  </a:moveTo>
                  <a:lnTo>
                    <a:pt x="13394" y="1244"/>
                  </a:lnTo>
                  <a:lnTo>
                    <a:pt x="13394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0" name="object 7360"/>
            <p:cNvSpPr/>
            <p:nvPr/>
          </p:nvSpPr>
          <p:spPr>
            <a:xfrm>
              <a:off x="4469778" y="5418823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1244"/>
                  </a:moveTo>
                  <a:lnTo>
                    <a:pt x="12762" y="1244"/>
                  </a:lnTo>
                  <a:lnTo>
                    <a:pt x="12762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1" name="object 7361"/>
            <p:cNvSpPr/>
            <p:nvPr/>
          </p:nvSpPr>
          <p:spPr>
            <a:xfrm>
              <a:off x="4470416" y="541757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1244"/>
                  </a:moveTo>
                  <a:lnTo>
                    <a:pt x="12124" y="1244"/>
                  </a:lnTo>
                  <a:lnTo>
                    <a:pt x="12124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2" name="object 7362"/>
            <p:cNvSpPr/>
            <p:nvPr/>
          </p:nvSpPr>
          <p:spPr>
            <a:xfrm>
              <a:off x="4471055" y="5416334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1244"/>
                  </a:moveTo>
                  <a:lnTo>
                    <a:pt x="11486" y="1244"/>
                  </a:lnTo>
                  <a:lnTo>
                    <a:pt x="11486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3" name="object 7363"/>
            <p:cNvSpPr/>
            <p:nvPr/>
          </p:nvSpPr>
          <p:spPr>
            <a:xfrm>
              <a:off x="4471686" y="5415102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1244"/>
                  </a:moveTo>
                  <a:lnTo>
                    <a:pt x="10854" y="1244"/>
                  </a:lnTo>
                  <a:lnTo>
                    <a:pt x="10854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4" name="object 7364"/>
            <p:cNvSpPr/>
            <p:nvPr/>
          </p:nvSpPr>
          <p:spPr>
            <a:xfrm>
              <a:off x="4472324" y="54138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1244"/>
                  </a:moveTo>
                  <a:lnTo>
                    <a:pt x="10216" y="1244"/>
                  </a:lnTo>
                  <a:lnTo>
                    <a:pt x="10216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5" name="object 7365"/>
            <p:cNvSpPr/>
            <p:nvPr/>
          </p:nvSpPr>
          <p:spPr>
            <a:xfrm>
              <a:off x="4472956" y="541262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1244"/>
                  </a:moveTo>
                  <a:lnTo>
                    <a:pt x="9584" y="1244"/>
                  </a:lnTo>
                  <a:lnTo>
                    <a:pt x="9584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6" name="object 7366"/>
            <p:cNvSpPr/>
            <p:nvPr/>
          </p:nvSpPr>
          <p:spPr>
            <a:xfrm>
              <a:off x="4473594" y="5411381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1244"/>
                  </a:moveTo>
                  <a:lnTo>
                    <a:pt x="8946" y="1244"/>
                  </a:lnTo>
                  <a:lnTo>
                    <a:pt x="8946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7" name="object 7367"/>
            <p:cNvSpPr/>
            <p:nvPr/>
          </p:nvSpPr>
          <p:spPr>
            <a:xfrm>
              <a:off x="4474226" y="5410149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1244"/>
                  </a:moveTo>
                  <a:lnTo>
                    <a:pt x="8315" y="1244"/>
                  </a:lnTo>
                  <a:lnTo>
                    <a:pt x="8315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8" name="object 7368"/>
            <p:cNvSpPr/>
            <p:nvPr/>
          </p:nvSpPr>
          <p:spPr>
            <a:xfrm>
              <a:off x="4474864" y="5408904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1244"/>
                  </a:moveTo>
                  <a:lnTo>
                    <a:pt x="7677" y="1244"/>
                  </a:lnTo>
                  <a:lnTo>
                    <a:pt x="7677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9" name="object 7369"/>
            <p:cNvSpPr/>
            <p:nvPr/>
          </p:nvSpPr>
          <p:spPr>
            <a:xfrm>
              <a:off x="4475502" y="540765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1244"/>
                  </a:moveTo>
                  <a:lnTo>
                    <a:pt x="7038" y="1244"/>
                  </a:lnTo>
                  <a:lnTo>
                    <a:pt x="7038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0" name="object 7370"/>
            <p:cNvSpPr/>
            <p:nvPr/>
          </p:nvSpPr>
          <p:spPr>
            <a:xfrm>
              <a:off x="4476133" y="5406428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1244"/>
                  </a:moveTo>
                  <a:lnTo>
                    <a:pt x="6407" y="1244"/>
                  </a:lnTo>
                  <a:lnTo>
                    <a:pt x="6407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1" name="object 7371"/>
            <p:cNvSpPr/>
            <p:nvPr/>
          </p:nvSpPr>
          <p:spPr>
            <a:xfrm>
              <a:off x="4476772" y="540518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1244"/>
                  </a:moveTo>
                  <a:lnTo>
                    <a:pt x="5769" y="1244"/>
                  </a:lnTo>
                  <a:lnTo>
                    <a:pt x="5769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2" name="object 7372"/>
            <p:cNvSpPr/>
            <p:nvPr/>
          </p:nvSpPr>
          <p:spPr>
            <a:xfrm>
              <a:off x="4477403" y="5403951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1244"/>
                  </a:moveTo>
                  <a:lnTo>
                    <a:pt x="5137" y="1244"/>
                  </a:lnTo>
                  <a:lnTo>
                    <a:pt x="5137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3" name="object 7373"/>
            <p:cNvSpPr/>
            <p:nvPr/>
          </p:nvSpPr>
          <p:spPr>
            <a:xfrm>
              <a:off x="4478041" y="540270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1244"/>
                  </a:moveTo>
                  <a:lnTo>
                    <a:pt x="4499" y="1244"/>
                  </a:lnTo>
                  <a:lnTo>
                    <a:pt x="4499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4" name="object 7374"/>
            <p:cNvSpPr/>
            <p:nvPr/>
          </p:nvSpPr>
          <p:spPr>
            <a:xfrm>
              <a:off x="4478673" y="540147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1244"/>
                  </a:moveTo>
                  <a:lnTo>
                    <a:pt x="3867" y="1244"/>
                  </a:lnTo>
                  <a:lnTo>
                    <a:pt x="3867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5" name="object 7375"/>
            <p:cNvSpPr/>
            <p:nvPr/>
          </p:nvSpPr>
          <p:spPr>
            <a:xfrm>
              <a:off x="4479311" y="540023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1244"/>
                  </a:moveTo>
                  <a:lnTo>
                    <a:pt x="3229" y="1244"/>
                  </a:lnTo>
                  <a:lnTo>
                    <a:pt x="3229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6" name="object 7376"/>
            <p:cNvSpPr/>
            <p:nvPr/>
          </p:nvSpPr>
          <p:spPr>
            <a:xfrm>
              <a:off x="4479949" y="5398985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1244"/>
                  </a:moveTo>
                  <a:lnTo>
                    <a:pt x="2591" y="1244"/>
                  </a:lnTo>
                  <a:lnTo>
                    <a:pt x="2591" y="0"/>
                  </a:lnTo>
                  <a:lnTo>
                    <a:pt x="638" y="0"/>
                  </a:lnTo>
                  <a:lnTo>
                    <a:pt x="0" y="1244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7" name="object 7377"/>
            <p:cNvSpPr/>
            <p:nvPr/>
          </p:nvSpPr>
          <p:spPr>
            <a:xfrm>
              <a:off x="4480572" y="5395175"/>
              <a:ext cx="2540" cy="4445"/>
            </a:xfrm>
            <a:custGeom>
              <a:avLst/>
              <a:gdLst/>
              <a:ahLst/>
              <a:cxnLst/>
              <a:rect l="l" t="t" r="r" b="b"/>
              <a:pathLst>
                <a:path w="2539" h="4445">
                  <a:moveTo>
                    <a:pt x="1968" y="0"/>
                  </a:moveTo>
                  <a:lnTo>
                    <a:pt x="635" y="2578"/>
                  </a:lnTo>
                  <a:lnTo>
                    <a:pt x="0" y="3822"/>
                  </a:lnTo>
                  <a:lnTo>
                    <a:pt x="1968" y="3822"/>
                  </a:lnTo>
                  <a:lnTo>
                    <a:pt x="1968" y="2578"/>
                  </a:lnTo>
                  <a:lnTo>
                    <a:pt x="1968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8" name="object 7378"/>
            <p:cNvSpPr/>
            <p:nvPr/>
          </p:nvSpPr>
          <p:spPr>
            <a:xfrm>
              <a:off x="4451553" y="5395175"/>
              <a:ext cx="31115" cy="323215"/>
            </a:xfrm>
            <a:custGeom>
              <a:avLst/>
              <a:gdLst/>
              <a:ahLst/>
              <a:cxnLst/>
              <a:rect l="l" t="t" r="r" b="b"/>
              <a:pathLst>
                <a:path w="31114" h="323214">
                  <a:moveTo>
                    <a:pt x="101" y="262610"/>
                  </a:moveTo>
                  <a:lnTo>
                    <a:pt x="30988" y="323037"/>
                  </a:lnTo>
                  <a:lnTo>
                    <a:pt x="30987" y="0"/>
                  </a:lnTo>
                  <a:lnTo>
                    <a:pt x="0" y="60439"/>
                  </a:lnTo>
                  <a:lnTo>
                    <a:pt x="101" y="26261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79" name="object 7379"/>
          <p:cNvGrpSpPr/>
          <p:nvPr/>
        </p:nvGrpSpPr>
        <p:grpSpPr>
          <a:xfrm>
            <a:off x="4570221" y="3106369"/>
            <a:ext cx="60325" cy="334010"/>
            <a:chOff x="4570221" y="3106369"/>
            <a:chExt cx="60325" cy="334010"/>
          </a:xfrm>
        </p:grpSpPr>
        <p:sp>
          <p:nvSpPr>
            <p:cNvPr id="7380" name="object 7380"/>
            <p:cNvSpPr/>
            <p:nvPr/>
          </p:nvSpPr>
          <p:spPr>
            <a:xfrm>
              <a:off x="4575619" y="3111766"/>
              <a:ext cx="49530" cy="323215"/>
            </a:xfrm>
            <a:custGeom>
              <a:avLst/>
              <a:gdLst/>
              <a:ahLst/>
              <a:cxnLst/>
              <a:rect l="l" t="t" r="r" b="b"/>
              <a:pathLst>
                <a:path w="49529" h="323214">
                  <a:moveTo>
                    <a:pt x="0" y="0"/>
                  </a:moveTo>
                  <a:lnTo>
                    <a:pt x="0" y="323037"/>
                  </a:lnTo>
                  <a:lnTo>
                    <a:pt x="49060" y="228358"/>
                  </a:lnTo>
                  <a:lnTo>
                    <a:pt x="49060" y="940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1" name="object 7381"/>
            <p:cNvSpPr/>
            <p:nvPr/>
          </p:nvSpPr>
          <p:spPr>
            <a:xfrm>
              <a:off x="4575619" y="3111766"/>
              <a:ext cx="49530" cy="323215"/>
            </a:xfrm>
            <a:custGeom>
              <a:avLst/>
              <a:gdLst/>
              <a:ahLst/>
              <a:cxnLst/>
              <a:rect l="l" t="t" r="r" b="b"/>
              <a:pathLst>
                <a:path w="49529" h="323214">
                  <a:moveTo>
                    <a:pt x="49060" y="228358"/>
                  </a:moveTo>
                  <a:lnTo>
                    <a:pt x="0" y="323037"/>
                  </a:lnTo>
                  <a:lnTo>
                    <a:pt x="0" y="0"/>
                  </a:lnTo>
                  <a:lnTo>
                    <a:pt x="49060" y="94030"/>
                  </a:lnTo>
                  <a:lnTo>
                    <a:pt x="49060" y="22835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82" name="object 7382"/>
          <p:cNvGrpSpPr/>
          <p:nvPr/>
        </p:nvGrpSpPr>
        <p:grpSpPr>
          <a:xfrm>
            <a:off x="4635030" y="5389778"/>
            <a:ext cx="60325" cy="334010"/>
            <a:chOff x="4635030" y="5389778"/>
            <a:chExt cx="60325" cy="334010"/>
          </a:xfrm>
        </p:grpSpPr>
        <p:sp>
          <p:nvSpPr>
            <p:cNvPr id="7383" name="object 7383"/>
            <p:cNvSpPr/>
            <p:nvPr/>
          </p:nvSpPr>
          <p:spPr>
            <a:xfrm>
              <a:off x="4640427" y="5395175"/>
              <a:ext cx="49530" cy="323215"/>
            </a:xfrm>
            <a:custGeom>
              <a:avLst/>
              <a:gdLst/>
              <a:ahLst/>
              <a:cxnLst/>
              <a:rect l="l" t="t" r="r" b="b"/>
              <a:pathLst>
                <a:path w="49529" h="323214">
                  <a:moveTo>
                    <a:pt x="0" y="0"/>
                  </a:moveTo>
                  <a:lnTo>
                    <a:pt x="0" y="323037"/>
                  </a:lnTo>
                  <a:lnTo>
                    <a:pt x="49047" y="228358"/>
                  </a:lnTo>
                  <a:lnTo>
                    <a:pt x="49047" y="940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4" name="object 7384"/>
            <p:cNvSpPr/>
            <p:nvPr/>
          </p:nvSpPr>
          <p:spPr>
            <a:xfrm>
              <a:off x="4640427" y="5395175"/>
              <a:ext cx="49530" cy="323215"/>
            </a:xfrm>
            <a:custGeom>
              <a:avLst/>
              <a:gdLst/>
              <a:ahLst/>
              <a:cxnLst/>
              <a:rect l="l" t="t" r="r" b="b"/>
              <a:pathLst>
                <a:path w="49529" h="323214">
                  <a:moveTo>
                    <a:pt x="49047" y="228358"/>
                  </a:moveTo>
                  <a:lnTo>
                    <a:pt x="0" y="323037"/>
                  </a:lnTo>
                  <a:lnTo>
                    <a:pt x="0" y="0"/>
                  </a:lnTo>
                  <a:lnTo>
                    <a:pt x="49047" y="94030"/>
                  </a:lnTo>
                  <a:lnTo>
                    <a:pt x="49047" y="2283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385" name="object 7385"/>
          <p:cNvSpPr/>
          <p:nvPr/>
        </p:nvSpPr>
        <p:spPr>
          <a:xfrm>
            <a:off x="3380854" y="3205797"/>
            <a:ext cx="0" cy="134620"/>
          </a:xfrm>
          <a:custGeom>
            <a:avLst/>
            <a:gdLst/>
            <a:ahLst/>
            <a:cxnLst/>
            <a:rect l="l" t="t" r="r" b="b"/>
            <a:pathLst>
              <a:path w="0" h="134620">
                <a:moveTo>
                  <a:pt x="0" y="0"/>
                </a:moveTo>
                <a:lnTo>
                  <a:pt x="0" y="13432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86" name="object 7386"/>
          <p:cNvSpPr/>
          <p:nvPr/>
        </p:nvSpPr>
        <p:spPr>
          <a:xfrm>
            <a:off x="3445662" y="5489206"/>
            <a:ext cx="0" cy="134620"/>
          </a:xfrm>
          <a:custGeom>
            <a:avLst/>
            <a:gdLst/>
            <a:ahLst/>
            <a:cxnLst/>
            <a:rect l="l" t="t" r="r" b="b"/>
            <a:pathLst>
              <a:path w="0" h="134620">
                <a:moveTo>
                  <a:pt x="0" y="0"/>
                </a:moveTo>
                <a:lnTo>
                  <a:pt x="0" y="13432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87" name="object 7387"/>
          <p:cNvSpPr/>
          <p:nvPr/>
        </p:nvSpPr>
        <p:spPr>
          <a:xfrm>
            <a:off x="3239211" y="3221405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 h="0">
                <a:moveTo>
                  <a:pt x="0" y="0"/>
                </a:moveTo>
                <a:lnTo>
                  <a:pt x="14164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88" name="object 7388"/>
          <p:cNvSpPr/>
          <p:nvPr/>
        </p:nvSpPr>
        <p:spPr>
          <a:xfrm>
            <a:off x="3304019" y="5504815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 h="0">
                <a:moveTo>
                  <a:pt x="0" y="0"/>
                </a:moveTo>
                <a:lnTo>
                  <a:pt x="14164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89" name="object 7389"/>
          <p:cNvSpPr/>
          <p:nvPr/>
        </p:nvSpPr>
        <p:spPr>
          <a:xfrm>
            <a:off x="3239211" y="3325431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 h="0">
                <a:moveTo>
                  <a:pt x="0" y="0"/>
                </a:moveTo>
                <a:lnTo>
                  <a:pt x="14164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390" name="object 7390"/>
          <p:cNvSpPr/>
          <p:nvPr/>
        </p:nvSpPr>
        <p:spPr>
          <a:xfrm>
            <a:off x="3304019" y="5608840"/>
            <a:ext cx="142240" cy="0"/>
          </a:xfrm>
          <a:custGeom>
            <a:avLst/>
            <a:gdLst/>
            <a:ahLst/>
            <a:cxnLst/>
            <a:rect l="l" t="t" r="r" b="b"/>
            <a:pathLst>
              <a:path w="142239" h="0">
                <a:moveTo>
                  <a:pt x="0" y="0"/>
                </a:moveTo>
                <a:lnTo>
                  <a:pt x="141643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391" name="object 7391"/>
          <p:cNvGrpSpPr/>
          <p:nvPr/>
        </p:nvGrpSpPr>
        <p:grpSpPr>
          <a:xfrm>
            <a:off x="2682989" y="2522016"/>
            <a:ext cx="634365" cy="674370"/>
            <a:chOff x="2682989" y="2522016"/>
            <a:chExt cx="634365" cy="674370"/>
          </a:xfrm>
        </p:grpSpPr>
        <p:sp>
          <p:nvSpPr>
            <p:cNvPr id="7392" name="object 7392"/>
            <p:cNvSpPr/>
            <p:nvPr/>
          </p:nvSpPr>
          <p:spPr>
            <a:xfrm>
              <a:off x="2688386" y="2527414"/>
              <a:ext cx="623570" cy="663575"/>
            </a:xfrm>
            <a:custGeom>
              <a:avLst/>
              <a:gdLst/>
              <a:ahLst/>
              <a:cxnLst/>
              <a:rect l="l" t="t" r="r" b="b"/>
              <a:pathLst>
                <a:path w="623570" h="663575">
                  <a:moveTo>
                    <a:pt x="0" y="31318"/>
                  </a:moveTo>
                  <a:lnTo>
                    <a:pt x="0" y="663257"/>
                  </a:lnTo>
                  <a:lnTo>
                    <a:pt x="415480" y="663270"/>
                  </a:lnTo>
                  <a:lnTo>
                    <a:pt x="434365" y="628002"/>
                  </a:lnTo>
                  <a:lnTo>
                    <a:pt x="434365" y="594423"/>
                  </a:lnTo>
                  <a:lnTo>
                    <a:pt x="93319" y="581736"/>
                  </a:lnTo>
                  <a:lnTo>
                    <a:pt x="81470" y="578791"/>
                  </a:lnTo>
                  <a:lnTo>
                    <a:pt x="71821" y="571485"/>
                  </a:lnTo>
                  <a:lnTo>
                    <a:pt x="65330" y="560910"/>
                  </a:lnTo>
                  <a:lnTo>
                    <a:pt x="62953" y="548157"/>
                  </a:lnTo>
                  <a:lnTo>
                    <a:pt x="62953" y="479805"/>
                  </a:lnTo>
                  <a:lnTo>
                    <a:pt x="93319" y="446227"/>
                  </a:lnTo>
                  <a:lnTo>
                    <a:pt x="623227" y="426504"/>
                  </a:lnTo>
                  <a:lnTo>
                    <a:pt x="623227" y="367753"/>
                  </a:lnTo>
                  <a:lnTo>
                    <a:pt x="549592" y="367753"/>
                  </a:lnTo>
                  <a:lnTo>
                    <a:pt x="549592" y="335826"/>
                  </a:lnTo>
                  <a:lnTo>
                    <a:pt x="503618" y="335826"/>
                  </a:lnTo>
                  <a:lnTo>
                    <a:pt x="503618" y="0"/>
                  </a:lnTo>
                  <a:lnTo>
                    <a:pt x="24980" y="4457"/>
                  </a:lnTo>
                  <a:lnTo>
                    <a:pt x="15269" y="6638"/>
                  </a:lnTo>
                  <a:lnTo>
                    <a:pt x="7327" y="12425"/>
                  </a:lnTo>
                  <a:lnTo>
                    <a:pt x="1967" y="20943"/>
                  </a:lnTo>
                  <a:lnTo>
                    <a:pt x="0" y="3131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3" name="object 7393"/>
            <p:cNvSpPr/>
            <p:nvPr/>
          </p:nvSpPr>
          <p:spPr>
            <a:xfrm>
              <a:off x="2688386" y="2527414"/>
              <a:ext cx="623570" cy="663575"/>
            </a:xfrm>
            <a:custGeom>
              <a:avLst/>
              <a:gdLst/>
              <a:ahLst/>
              <a:cxnLst/>
              <a:rect l="l" t="t" r="r" b="b"/>
              <a:pathLst>
                <a:path w="623570" h="663575">
                  <a:moveTo>
                    <a:pt x="93319" y="446227"/>
                  </a:moveTo>
                  <a:lnTo>
                    <a:pt x="81470" y="449166"/>
                  </a:lnTo>
                  <a:lnTo>
                    <a:pt x="71821" y="456472"/>
                  </a:lnTo>
                  <a:lnTo>
                    <a:pt x="65330" y="467051"/>
                  </a:lnTo>
                  <a:lnTo>
                    <a:pt x="62953" y="479805"/>
                  </a:lnTo>
                  <a:lnTo>
                    <a:pt x="62953" y="548157"/>
                  </a:lnTo>
                  <a:lnTo>
                    <a:pt x="93319" y="581736"/>
                  </a:lnTo>
                  <a:lnTo>
                    <a:pt x="434365" y="594423"/>
                  </a:lnTo>
                  <a:lnTo>
                    <a:pt x="434365" y="628002"/>
                  </a:lnTo>
                  <a:lnTo>
                    <a:pt x="415480" y="663270"/>
                  </a:lnTo>
                  <a:lnTo>
                    <a:pt x="0" y="663257"/>
                  </a:lnTo>
                  <a:lnTo>
                    <a:pt x="0" y="31318"/>
                  </a:lnTo>
                  <a:lnTo>
                    <a:pt x="503618" y="0"/>
                  </a:lnTo>
                  <a:lnTo>
                    <a:pt x="503618" y="335826"/>
                  </a:lnTo>
                  <a:lnTo>
                    <a:pt x="549592" y="335826"/>
                  </a:lnTo>
                  <a:lnTo>
                    <a:pt x="549592" y="367753"/>
                  </a:lnTo>
                  <a:lnTo>
                    <a:pt x="623227" y="367753"/>
                  </a:lnTo>
                  <a:lnTo>
                    <a:pt x="623227" y="426504"/>
                  </a:lnTo>
                  <a:lnTo>
                    <a:pt x="93319" y="44622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94" name="object 7394"/>
          <p:cNvGrpSpPr/>
          <p:nvPr/>
        </p:nvGrpSpPr>
        <p:grpSpPr>
          <a:xfrm>
            <a:off x="2682989" y="4805426"/>
            <a:ext cx="634365" cy="674370"/>
            <a:chOff x="2682989" y="4805426"/>
            <a:chExt cx="634365" cy="674370"/>
          </a:xfrm>
        </p:grpSpPr>
        <p:sp>
          <p:nvSpPr>
            <p:cNvPr id="7395" name="object 7395"/>
            <p:cNvSpPr/>
            <p:nvPr/>
          </p:nvSpPr>
          <p:spPr>
            <a:xfrm>
              <a:off x="2688386" y="4810823"/>
              <a:ext cx="623570" cy="663575"/>
            </a:xfrm>
            <a:custGeom>
              <a:avLst/>
              <a:gdLst/>
              <a:ahLst/>
              <a:cxnLst/>
              <a:rect l="l" t="t" r="r" b="b"/>
              <a:pathLst>
                <a:path w="623570" h="663575">
                  <a:moveTo>
                    <a:pt x="0" y="31330"/>
                  </a:moveTo>
                  <a:lnTo>
                    <a:pt x="0" y="663257"/>
                  </a:lnTo>
                  <a:lnTo>
                    <a:pt x="415480" y="663270"/>
                  </a:lnTo>
                  <a:lnTo>
                    <a:pt x="434365" y="628002"/>
                  </a:lnTo>
                  <a:lnTo>
                    <a:pt x="434365" y="594423"/>
                  </a:lnTo>
                  <a:lnTo>
                    <a:pt x="93319" y="581736"/>
                  </a:lnTo>
                  <a:lnTo>
                    <a:pt x="81470" y="578791"/>
                  </a:lnTo>
                  <a:lnTo>
                    <a:pt x="71821" y="571485"/>
                  </a:lnTo>
                  <a:lnTo>
                    <a:pt x="65330" y="560910"/>
                  </a:lnTo>
                  <a:lnTo>
                    <a:pt x="62953" y="548157"/>
                  </a:lnTo>
                  <a:lnTo>
                    <a:pt x="62953" y="479806"/>
                  </a:lnTo>
                  <a:lnTo>
                    <a:pt x="93319" y="446227"/>
                  </a:lnTo>
                  <a:lnTo>
                    <a:pt x="623227" y="426504"/>
                  </a:lnTo>
                  <a:lnTo>
                    <a:pt x="623227" y="367766"/>
                  </a:lnTo>
                  <a:lnTo>
                    <a:pt x="549592" y="367766"/>
                  </a:lnTo>
                  <a:lnTo>
                    <a:pt x="549592" y="335838"/>
                  </a:lnTo>
                  <a:lnTo>
                    <a:pt x="503618" y="335838"/>
                  </a:lnTo>
                  <a:lnTo>
                    <a:pt x="503618" y="0"/>
                  </a:lnTo>
                  <a:lnTo>
                    <a:pt x="24980" y="4457"/>
                  </a:lnTo>
                  <a:lnTo>
                    <a:pt x="15269" y="6638"/>
                  </a:lnTo>
                  <a:lnTo>
                    <a:pt x="7327" y="12426"/>
                  </a:lnTo>
                  <a:lnTo>
                    <a:pt x="1967" y="20949"/>
                  </a:lnTo>
                  <a:lnTo>
                    <a:pt x="0" y="3133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6" name="object 7396"/>
            <p:cNvSpPr/>
            <p:nvPr/>
          </p:nvSpPr>
          <p:spPr>
            <a:xfrm>
              <a:off x="2688386" y="4810823"/>
              <a:ext cx="623570" cy="663575"/>
            </a:xfrm>
            <a:custGeom>
              <a:avLst/>
              <a:gdLst/>
              <a:ahLst/>
              <a:cxnLst/>
              <a:rect l="l" t="t" r="r" b="b"/>
              <a:pathLst>
                <a:path w="623570" h="663575">
                  <a:moveTo>
                    <a:pt x="93319" y="446227"/>
                  </a:moveTo>
                  <a:lnTo>
                    <a:pt x="81470" y="449171"/>
                  </a:lnTo>
                  <a:lnTo>
                    <a:pt x="71821" y="456477"/>
                  </a:lnTo>
                  <a:lnTo>
                    <a:pt x="65330" y="467053"/>
                  </a:lnTo>
                  <a:lnTo>
                    <a:pt x="62953" y="479806"/>
                  </a:lnTo>
                  <a:lnTo>
                    <a:pt x="62953" y="548157"/>
                  </a:lnTo>
                  <a:lnTo>
                    <a:pt x="93319" y="581736"/>
                  </a:lnTo>
                  <a:lnTo>
                    <a:pt x="434365" y="594423"/>
                  </a:lnTo>
                  <a:lnTo>
                    <a:pt x="434365" y="628002"/>
                  </a:lnTo>
                  <a:lnTo>
                    <a:pt x="415480" y="663270"/>
                  </a:lnTo>
                  <a:lnTo>
                    <a:pt x="0" y="663257"/>
                  </a:lnTo>
                  <a:lnTo>
                    <a:pt x="0" y="31330"/>
                  </a:lnTo>
                  <a:lnTo>
                    <a:pt x="503618" y="0"/>
                  </a:lnTo>
                  <a:lnTo>
                    <a:pt x="503618" y="335838"/>
                  </a:lnTo>
                  <a:lnTo>
                    <a:pt x="549592" y="335838"/>
                  </a:lnTo>
                  <a:lnTo>
                    <a:pt x="549592" y="367766"/>
                  </a:lnTo>
                  <a:lnTo>
                    <a:pt x="623227" y="367766"/>
                  </a:lnTo>
                  <a:lnTo>
                    <a:pt x="623227" y="426504"/>
                  </a:lnTo>
                  <a:lnTo>
                    <a:pt x="93319" y="44622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97" name="object 7397"/>
          <p:cNvGrpSpPr/>
          <p:nvPr/>
        </p:nvGrpSpPr>
        <p:grpSpPr>
          <a:xfrm>
            <a:off x="3069602" y="3563188"/>
            <a:ext cx="247650" cy="459105"/>
            <a:chOff x="3069602" y="3563188"/>
            <a:chExt cx="247650" cy="459105"/>
          </a:xfrm>
        </p:grpSpPr>
        <p:sp>
          <p:nvSpPr>
            <p:cNvPr id="7398" name="object 7398"/>
            <p:cNvSpPr/>
            <p:nvPr/>
          </p:nvSpPr>
          <p:spPr>
            <a:xfrm>
              <a:off x="3075000" y="3568585"/>
              <a:ext cx="236854" cy="448309"/>
            </a:xfrm>
            <a:custGeom>
              <a:avLst/>
              <a:gdLst/>
              <a:ahLst/>
              <a:cxnLst/>
              <a:rect l="l" t="t" r="r" b="b"/>
              <a:pathLst>
                <a:path w="236854" h="448310">
                  <a:moveTo>
                    <a:pt x="0" y="0"/>
                  </a:moveTo>
                  <a:lnTo>
                    <a:pt x="0" y="420293"/>
                  </a:lnTo>
                  <a:lnTo>
                    <a:pt x="18326" y="439839"/>
                  </a:lnTo>
                  <a:lnTo>
                    <a:pt x="85521" y="439839"/>
                  </a:lnTo>
                  <a:lnTo>
                    <a:pt x="85521" y="448246"/>
                  </a:lnTo>
                  <a:lnTo>
                    <a:pt x="117005" y="448246"/>
                  </a:lnTo>
                  <a:lnTo>
                    <a:pt x="117005" y="116878"/>
                  </a:lnTo>
                  <a:lnTo>
                    <a:pt x="162979" y="116878"/>
                  </a:lnTo>
                  <a:lnTo>
                    <a:pt x="162979" y="84950"/>
                  </a:lnTo>
                  <a:lnTo>
                    <a:pt x="236613" y="84950"/>
                  </a:lnTo>
                  <a:lnTo>
                    <a:pt x="236613" y="7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9" name="object 7399"/>
            <p:cNvSpPr/>
            <p:nvPr/>
          </p:nvSpPr>
          <p:spPr>
            <a:xfrm>
              <a:off x="3075000" y="3568585"/>
              <a:ext cx="236854" cy="448309"/>
            </a:xfrm>
            <a:custGeom>
              <a:avLst/>
              <a:gdLst/>
              <a:ahLst/>
              <a:cxnLst/>
              <a:rect l="l" t="t" r="r" b="b"/>
              <a:pathLst>
                <a:path w="236854" h="448310">
                  <a:moveTo>
                    <a:pt x="18326" y="439839"/>
                  </a:moveTo>
                  <a:lnTo>
                    <a:pt x="85521" y="439839"/>
                  </a:lnTo>
                  <a:lnTo>
                    <a:pt x="85521" y="448246"/>
                  </a:lnTo>
                  <a:lnTo>
                    <a:pt x="117005" y="448246"/>
                  </a:lnTo>
                  <a:lnTo>
                    <a:pt x="117005" y="116878"/>
                  </a:lnTo>
                  <a:lnTo>
                    <a:pt x="162979" y="116878"/>
                  </a:lnTo>
                  <a:lnTo>
                    <a:pt x="162979" y="84950"/>
                  </a:lnTo>
                  <a:lnTo>
                    <a:pt x="236613" y="84950"/>
                  </a:lnTo>
                  <a:lnTo>
                    <a:pt x="236613" y="7086"/>
                  </a:lnTo>
                  <a:lnTo>
                    <a:pt x="0" y="0"/>
                  </a:lnTo>
                  <a:lnTo>
                    <a:pt x="0" y="420293"/>
                  </a:lnTo>
                  <a:lnTo>
                    <a:pt x="18326" y="43983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00" name="object 7400"/>
          <p:cNvGrpSpPr/>
          <p:nvPr/>
        </p:nvGrpSpPr>
        <p:grpSpPr>
          <a:xfrm>
            <a:off x="3069602" y="5846597"/>
            <a:ext cx="247650" cy="459105"/>
            <a:chOff x="3069602" y="5846597"/>
            <a:chExt cx="247650" cy="459105"/>
          </a:xfrm>
        </p:grpSpPr>
        <p:sp>
          <p:nvSpPr>
            <p:cNvPr id="7401" name="object 7401"/>
            <p:cNvSpPr/>
            <p:nvPr/>
          </p:nvSpPr>
          <p:spPr>
            <a:xfrm>
              <a:off x="3075000" y="5851994"/>
              <a:ext cx="236854" cy="448309"/>
            </a:xfrm>
            <a:custGeom>
              <a:avLst/>
              <a:gdLst/>
              <a:ahLst/>
              <a:cxnLst/>
              <a:rect l="l" t="t" r="r" b="b"/>
              <a:pathLst>
                <a:path w="236854" h="448310">
                  <a:moveTo>
                    <a:pt x="0" y="0"/>
                  </a:moveTo>
                  <a:lnTo>
                    <a:pt x="0" y="420293"/>
                  </a:lnTo>
                  <a:lnTo>
                    <a:pt x="18326" y="439839"/>
                  </a:lnTo>
                  <a:lnTo>
                    <a:pt x="85521" y="439839"/>
                  </a:lnTo>
                  <a:lnTo>
                    <a:pt x="85521" y="448246"/>
                  </a:lnTo>
                  <a:lnTo>
                    <a:pt x="117005" y="448246"/>
                  </a:lnTo>
                  <a:lnTo>
                    <a:pt x="117005" y="116878"/>
                  </a:lnTo>
                  <a:lnTo>
                    <a:pt x="162979" y="116878"/>
                  </a:lnTo>
                  <a:lnTo>
                    <a:pt x="162979" y="84950"/>
                  </a:lnTo>
                  <a:lnTo>
                    <a:pt x="236613" y="84950"/>
                  </a:lnTo>
                  <a:lnTo>
                    <a:pt x="236613" y="70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2" name="object 7402"/>
            <p:cNvSpPr/>
            <p:nvPr/>
          </p:nvSpPr>
          <p:spPr>
            <a:xfrm>
              <a:off x="3075000" y="5851994"/>
              <a:ext cx="236854" cy="448309"/>
            </a:xfrm>
            <a:custGeom>
              <a:avLst/>
              <a:gdLst/>
              <a:ahLst/>
              <a:cxnLst/>
              <a:rect l="l" t="t" r="r" b="b"/>
              <a:pathLst>
                <a:path w="236854" h="448310">
                  <a:moveTo>
                    <a:pt x="18326" y="439839"/>
                  </a:moveTo>
                  <a:lnTo>
                    <a:pt x="85521" y="439839"/>
                  </a:lnTo>
                  <a:lnTo>
                    <a:pt x="85521" y="448246"/>
                  </a:lnTo>
                  <a:lnTo>
                    <a:pt x="117005" y="448246"/>
                  </a:lnTo>
                  <a:lnTo>
                    <a:pt x="117005" y="116878"/>
                  </a:lnTo>
                  <a:lnTo>
                    <a:pt x="162979" y="116878"/>
                  </a:lnTo>
                  <a:lnTo>
                    <a:pt x="162979" y="84950"/>
                  </a:lnTo>
                  <a:lnTo>
                    <a:pt x="236613" y="84950"/>
                  </a:lnTo>
                  <a:lnTo>
                    <a:pt x="236613" y="7086"/>
                  </a:lnTo>
                  <a:lnTo>
                    <a:pt x="0" y="0"/>
                  </a:lnTo>
                  <a:lnTo>
                    <a:pt x="0" y="420293"/>
                  </a:lnTo>
                  <a:lnTo>
                    <a:pt x="18326" y="43983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03" name="object 7403"/>
          <p:cNvGrpSpPr/>
          <p:nvPr/>
        </p:nvGrpSpPr>
        <p:grpSpPr>
          <a:xfrm>
            <a:off x="2682989" y="3349840"/>
            <a:ext cx="445770" cy="673100"/>
            <a:chOff x="2682989" y="3349840"/>
            <a:chExt cx="445770" cy="673100"/>
          </a:xfrm>
        </p:grpSpPr>
        <p:sp>
          <p:nvSpPr>
            <p:cNvPr id="7404" name="object 7404"/>
            <p:cNvSpPr/>
            <p:nvPr/>
          </p:nvSpPr>
          <p:spPr>
            <a:xfrm>
              <a:off x="2688386" y="3355238"/>
              <a:ext cx="434975" cy="662305"/>
            </a:xfrm>
            <a:custGeom>
              <a:avLst/>
              <a:gdLst/>
              <a:ahLst/>
              <a:cxnLst/>
              <a:rect l="l" t="t" r="r" b="b"/>
              <a:pathLst>
                <a:path w="434975" h="662304">
                  <a:moveTo>
                    <a:pt x="0" y="2793"/>
                  </a:moveTo>
                  <a:lnTo>
                    <a:pt x="0" y="634733"/>
                  </a:lnTo>
                  <a:lnTo>
                    <a:pt x="31470" y="661835"/>
                  </a:lnTo>
                  <a:lnTo>
                    <a:pt x="31470" y="653186"/>
                  </a:lnTo>
                  <a:lnTo>
                    <a:pt x="98666" y="653186"/>
                  </a:lnTo>
                  <a:lnTo>
                    <a:pt x="116992" y="633641"/>
                  </a:lnTo>
                  <a:lnTo>
                    <a:pt x="116992" y="201574"/>
                  </a:lnTo>
                  <a:lnTo>
                    <a:pt x="93319" y="200710"/>
                  </a:lnTo>
                  <a:lnTo>
                    <a:pt x="81470" y="197728"/>
                  </a:lnTo>
                  <a:lnTo>
                    <a:pt x="71821" y="190426"/>
                  </a:lnTo>
                  <a:lnTo>
                    <a:pt x="65330" y="179872"/>
                  </a:lnTo>
                  <a:lnTo>
                    <a:pt x="62953" y="167131"/>
                  </a:lnTo>
                  <a:lnTo>
                    <a:pt x="62953" y="117906"/>
                  </a:lnTo>
                  <a:lnTo>
                    <a:pt x="93319" y="84327"/>
                  </a:lnTo>
                  <a:lnTo>
                    <a:pt x="434365" y="71640"/>
                  </a:lnTo>
                  <a:lnTo>
                    <a:pt x="434365" y="38049"/>
                  </a:lnTo>
                  <a:lnTo>
                    <a:pt x="415480" y="0"/>
                  </a:lnTo>
                  <a:lnTo>
                    <a:pt x="0" y="279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5" name="object 7405"/>
            <p:cNvSpPr/>
            <p:nvPr/>
          </p:nvSpPr>
          <p:spPr>
            <a:xfrm>
              <a:off x="2688386" y="3355238"/>
              <a:ext cx="434975" cy="662305"/>
            </a:xfrm>
            <a:custGeom>
              <a:avLst/>
              <a:gdLst/>
              <a:ahLst/>
              <a:cxnLst/>
              <a:rect l="l" t="t" r="r" b="b"/>
              <a:pathLst>
                <a:path w="434975" h="662304">
                  <a:moveTo>
                    <a:pt x="93319" y="200710"/>
                  </a:moveTo>
                  <a:lnTo>
                    <a:pt x="81470" y="197728"/>
                  </a:lnTo>
                  <a:lnTo>
                    <a:pt x="71821" y="190426"/>
                  </a:lnTo>
                  <a:lnTo>
                    <a:pt x="65330" y="179872"/>
                  </a:lnTo>
                  <a:lnTo>
                    <a:pt x="62953" y="167131"/>
                  </a:lnTo>
                  <a:lnTo>
                    <a:pt x="62953" y="117906"/>
                  </a:lnTo>
                  <a:lnTo>
                    <a:pt x="93319" y="84327"/>
                  </a:lnTo>
                  <a:lnTo>
                    <a:pt x="434365" y="71640"/>
                  </a:lnTo>
                  <a:lnTo>
                    <a:pt x="434365" y="38049"/>
                  </a:lnTo>
                  <a:lnTo>
                    <a:pt x="415480" y="0"/>
                  </a:lnTo>
                  <a:lnTo>
                    <a:pt x="0" y="2793"/>
                  </a:lnTo>
                  <a:lnTo>
                    <a:pt x="0" y="634733"/>
                  </a:lnTo>
                  <a:lnTo>
                    <a:pt x="31470" y="661835"/>
                  </a:lnTo>
                  <a:lnTo>
                    <a:pt x="31470" y="653186"/>
                  </a:lnTo>
                  <a:lnTo>
                    <a:pt x="98666" y="653186"/>
                  </a:lnTo>
                  <a:lnTo>
                    <a:pt x="116992" y="633641"/>
                  </a:lnTo>
                  <a:lnTo>
                    <a:pt x="116992" y="201574"/>
                  </a:lnTo>
                  <a:lnTo>
                    <a:pt x="93319" y="20071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06" name="object 7406"/>
          <p:cNvGrpSpPr/>
          <p:nvPr/>
        </p:nvGrpSpPr>
        <p:grpSpPr>
          <a:xfrm>
            <a:off x="2682989" y="5633249"/>
            <a:ext cx="445770" cy="673100"/>
            <a:chOff x="2682989" y="5633249"/>
            <a:chExt cx="445770" cy="673100"/>
          </a:xfrm>
        </p:grpSpPr>
        <p:sp>
          <p:nvSpPr>
            <p:cNvPr id="7407" name="object 7407"/>
            <p:cNvSpPr/>
            <p:nvPr/>
          </p:nvSpPr>
          <p:spPr>
            <a:xfrm>
              <a:off x="2688386" y="5638647"/>
              <a:ext cx="434975" cy="662305"/>
            </a:xfrm>
            <a:custGeom>
              <a:avLst/>
              <a:gdLst/>
              <a:ahLst/>
              <a:cxnLst/>
              <a:rect l="l" t="t" r="r" b="b"/>
              <a:pathLst>
                <a:path w="434975" h="662304">
                  <a:moveTo>
                    <a:pt x="0" y="2794"/>
                  </a:moveTo>
                  <a:lnTo>
                    <a:pt x="0" y="634733"/>
                  </a:lnTo>
                  <a:lnTo>
                    <a:pt x="1967" y="645059"/>
                  </a:lnTo>
                  <a:lnTo>
                    <a:pt x="7327" y="653488"/>
                  </a:lnTo>
                  <a:lnTo>
                    <a:pt x="15269" y="659254"/>
                  </a:lnTo>
                  <a:lnTo>
                    <a:pt x="24980" y="661593"/>
                  </a:lnTo>
                  <a:lnTo>
                    <a:pt x="31470" y="661835"/>
                  </a:lnTo>
                  <a:lnTo>
                    <a:pt x="31470" y="653186"/>
                  </a:lnTo>
                  <a:lnTo>
                    <a:pt x="98666" y="653186"/>
                  </a:lnTo>
                  <a:lnTo>
                    <a:pt x="116992" y="633641"/>
                  </a:lnTo>
                  <a:lnTo>
                    <a:pt x="116992" y="201574"/>
                  </a:lnTo>
                  <a:lnTo>
                    <a:pt x="93319" y="200710"/>
                  </a:lnTo>
                  <a:lnTo>
                    <a:pt x="81470" y="197728"/>
                  </a:lnTo>
                  <a:lnTo>
                    <a:pt x="71821" y="190426"/>
                  </a:lnTo>
                  <a:lnTo>
                    <a:pt x="65330" y="179872"/>
                  </a:lnTo>
                  <a:lnTo>
                    <a:pt x="62953" y="167132"/>
                  </a:lnTo>
                  <a:lnTo>
                    <a:pt x="62953" y="117906"/>
                  </a:lnTo>
                  <a:lnTo>
                    <a:pt x="93319" y="84328"/>
                  </a:lnTo>
                  <a:lnTo>
                    <a:pt x="434365" y="71640"/>
                  </a:lnTo>
                  <a:lnTo>
                    <a:pt x="434365" y="38049"/>
                  </a:lnTo>
                  <a:lnTo>
                    <a:pt x="415480" y="0"/>
                  </a:lnTo>
                  <a:lnTo>
                    <a:pt x="0" y="279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8" name="object 7408"/>
            <p:cNvSpPr/>
            <p:nvPr/>
          </p:nvSpPr>
          <p:spPr>
            <a:xfrm>
              <a:off x="2688386" y="5638647"/>
              <a:ext cx="434975" cy="662305"/>
            </a:xfrm>
            <a:custGeom>
              <a:avLst/>
              <a:gdLst/>
              <a:ahLst/>
              <a:cxnLst/>
              <a:rect l="l" t="t" r="r" b="b"/>
              <a:pathLst>
                <a:path w="434975" h="662304">
                  <a:moveTo>
                    <a:pt x="93319" y="200710"/>
                  </a:moveTo>
                  <a:lnTo>
                    <a:pt x="81470" y="197728"/>
                  </a:lnTo>
                  <a:lnTo>
                    <a:pt x="71821" y="190426"/>
                  </a:lnTo>
                  <a:lnTo>
                    <a:pt x="65330" y="179872"/>
                  </a:lnTo>
                  <a:lnTo>
                    <a:pt x="62953" y="167132"/>
                  </a:lnTo>
                  <a:lnTo>
                    <a:pt x="62953" y="117906"/>
                  </a:lnTo>
                  <a:lnTo>
                    <a:pt x="93319" y="84328"/>
                  </a:lnTo>
                  <a:lnTo>
                    <a:pt x="434365" y="71640"/>
                  </a:lnTo>
                  <a:lnTo>
                    <a:pt x="434365" y="38049"/>
                  </a:lnTo>
                  <a:lnTo>
                    <a:pt x="415480" y="0"/>
                  </a:lnTo>
                  <a:lnTo>
                    <a:pt x="0" y="2794"/>
                  </a:lnTo>
                  <a:lnTo>
                    <a:pt x="0" y="634733"/>
                  </a:lnTo>
                  <a:lnTo>
                    <a:pt x="31470" y="661835"/>
                  </a:lnTo>
                  <a:lnTo>
                    <a:pt x="31470" y="653186"/>
                  </a:lnTo>
                  <a:lnTo>
                    <a:pt x="98666" y="653186"/>
                  </a:lnTo>
                  <a:lnTo>
                    <a:pt x="116992" y="633641"/>
                  </a:lnTo>
                  <a:lnTo>
                    <a:pt x="116992" y="201574"/>
                  </a:lnTo>
                  <a:lnTo>
                    <a:pt x="93319" y="20071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09" name="object 7409"/>
          <p:cNvGrpSpPr/>
          <p:nvPr/>
        </p:nvGrpSpPr>
        <p:grpSpPr>
          <a:xfrm>
            <a:off x="2490977" y="3165132"/>
            <a:ext cx="637540" cy="215900"/>
            <a:chOff x="2490977" y="3165132"/>
            <a:chExt cx="637540" cy="215900"/>
          </a:xfrm>
        </p:grpSpPr>
        <p:sp>
          <p:nvSpPr>
            <p:cNvPr id="7410" name="object 7410"/>
            <p:cNvSpPr/>
            <p:nvPr/>
          </p:nvSpPr>
          <p:spPr>
            <a:xfrm>
              <a:off x="3122413" y="337458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148" y="800"/>
                  </a:lnTo>
                  <a:lnTo>
                    <a:pt x="1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1" name="object 7411"/>
            <p:cNvSpPr/>
            <p:nvPr/>
          </p:nvSpPr>
          <p:spPr>
            <a:xfrm>
              <a:off x="3122264" y="337378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148" y="800"/>
                  </a:lnTo>
                  <a:lnTo>
                    <a:pt x="296" y="800"/>
                  </a:lnTo>
                  <a:lnTo>
                    <a:pt x="2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2" name="object 7412"/>
            <p:cNvSpPr/>
            <p:nvPr/>
          </p:nvSpPr>
          <p:spPr>
            <a:xfrm>
              <a:off x="3122116" y="337298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148" y="800"/>
                  </a:lnTo>
                  <a:lnTo>
                    <a:pt x="445" y="800"/>
                  </a:lnTo>
                  <a:lnTo>
                    <a:pt x="4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3" name="object 7413"/>
            <p:cNvSpPr/>
            <p:nvPr/>
          </p:nvSpPr>
          <p:spPr>
            <a:xfrm>
              <a:off x="3121968" y="337218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148" y="800"/>
                  </a:lnTo>
                  <a:lnTo>
                    <a:pt x="593" y="800"/>
                  </a:lnTo>
                  <a:lnTo>
                    <a:pt x="5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4" name="object 7414"/>
            <p:cNvSpPr/>
            <p:nvPr/>
          </p:nvSpPr>
          <p:spPr>
            <a:xfrm>
              <a:off x="3121819" y="33713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148" y="800"/>
                  </a:lnTo>
                  <a:lnTo>
                    <a:pt x="741" y="800"/>
                  </a:lnTo>
                  <a:lnTo>
                    <a:pt x="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5" name="object 7415"/>
            <p:cNvSpPr/>
            <p:nvPr/>
          </p:nvSpPr>
          <p:spPr>
            <a:xfrm>
              <a:off x="3121671" y="337058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148" y="800"/>
                  </a:lnTo>
                  <a:lnTo>
                    <a:pt x="890" y="800"/>
                  </a:lnTo>
                  <a:lnTo>
                    <a:pt x="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6" name="object 7416"/>
            <p:cNvSpPr/>
            <p:nvPr/>
          </p:nvSpPr>
          <p:spPr>
            <a:xfrm>
              <a:off x="3121522" y="33697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148" y="800"/>
                  </a:lnTo>
                  <a:lnTo>
                    <a:pt x="1038" y="800"/>
                  </a:lnTo>
                  <a:lnTo>
                    <a:pt x="10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7" name="object 7417"/>
            <p:cNvSpPr/>
            <p:nvPr/>
          </p:nvSpPr>
          <p:spPr>
            <a:xfrm>
              <a:off x="3121374" y="336897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148" y="800"/>
                  </a:lnTo>
                  <a:lnTo>
                    <a:pt x="1187" y="800"/>
                  </a:lnTo>
                  <a:lnTo>
                    <a:pt x="11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8" name="object 7418"/>
            <p:cNvSpPr/>
            <p:nvPr/>
          </p:nvSpPr>
          <p:spPr>
            <a:xfrm>
              <a:off x="3121226" y="336817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0"/>
                  </a:moveTo>
                  <a:lnTo>
                    <a:pt x="148" y="800"/>
                  </a:lnTo>
                  <a:lnTo>
                    <a:pt x="1335" y="800"/>
                  </a:lnTo>
                  <a:lnTo>
                    <a:pt x="1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9" name="object 7419"/>
            <p:cNvSpPr/>
            <p:nvPr/>
          </p:nvSpPr>
          <p:spPr>
            <a:xfrm>
              <a:off x="3120504" y="336657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496" y="800"/>
                  </a:lnTo>
                  <a:lnTo>
                    <a:pt x="2057" y="800"/>
                  </a:lnTo>
                  <a:lnTo>
                    <a:pt x="2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0" name="object 7420"/>
            <p:cNvSpPr/>
            <p:nvPr/>
          </p:nvSpPr>
          <p:spPr>
            <a:xfrm>
              <a:off x="3120007" y="3365779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496" y="800"/>
                  </a:lnTo>
                  <a:lnTo>
                    <a:pt x="2554" y="800"/>
                  </a:lnTo>
                  <a:lnTo>
                    <a:pt x="25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1" name="object 7421"/>
            <p:cNvSpPr/>
            <p:nvPr/>
          </p:nvSpPr>
          <p:spPr>
            <a:xfrm>
              <a:off x="3119510" y="3364979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496" y="800"/>
                  </a:lnTo>
                  <a:lnTo>
                    <a:pt x="3051" y="800"/>
                  </a:lnTo>
                  <a:lnTo>
                    <a:pt x="30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2" name="object 7422"/>
            <p:cNvSpPr/>
            <p:nvPr/>
          </p:nvSpPr>
          <p:spPr>
            <a:xfrm>
              <a:off x="3119013" y="3364179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496" y="800"/>
                  </a:lnTo>
                  <a:lnTo>
                    <a:pt x="3547" y="800"/>
                  </a:lnTo>
                  <a:lnTo>
                    <a:pt x="35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3" name="object 7423"/>
            <p:cNvSpPr/>
            <p:nvPr/>
          </p:nvSpPr>
          <p:spPr>
            <a:xfrm>
              <a:off x="3118516" y="3363379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496" y="800"/>
                  </a:lnTo>
                  <a:lnTo>
                    <a:pt x="4044" y="800"/>
                  </a:lnTo>
                  <a:lnTo>
                    <a:pt x="40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4" name="object 7424"/>
            <p:cNvSpPr/>
            <p:nvPr/>
          </p:nvSpPr>
          <p:spPr>
            <a:xfrm>
              <a:off x="3118020" y="3362579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496" y="800"/>
                  </a:lnTo>
                  <a:lnTo>
                    <a:pt x="4541" y="800"/>
                  </a:lnTo>
                  <a:lnTo>
                    <a:pt x="45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5" name="object 7425"/>
            <p:cNvSpPr/>
            <p:nvPr/>
          </p:nvSpPr>
          <p:spPr>
            <a:xfrm>
              <a:off x="3117523" y="336177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496" y="800"/>
                  </a:lnTo>
                  <a:lnTo>
                    <a:pt x="5038" y="800"/>
                  </a:lnTo>
                  <a:lnTo>
                    <a:pt x="50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6" name="object 7426"/>
            <p:cNvSpPr/>
            <p:nvPr/>
          </p:nvSpPr>
          <p:spPr>
            <a:xfrm>
              <a:off x="3117523" y="336097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0" y="800"/>
                  </a:lnTo>
                  <a:lnTo>
                    <a:pt x="5038" y="800"/>
                  </a:lnTo>
                  <a:lnTo>
                    <a:pt x="50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7" name="object 7427"/>
            <p:cNvSpPr/>
            <p:nvPr/>
          </p:nvSpPr>
          <p:spPr>
            <a:xfrm>
              <a:off x="3115798" y="3360178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1098" y="800"/>
                  </a:lnTo>
                  <a:lnTo>
                    <a:pt x="6763" y="800"/>
                  </a:lnTo>
                  <a:lnTo>
                    <a:pt x="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8" name="object 7428"/>
            <p:cNvSpPr/>
            <p:nvPr/>
          </p:nvSpPr>
          <p:spPr>
            <a:xfrm>
              <a:off x="3114700" y="3359378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1098" y="800"/>
                  </a:lnTo>
                  <a:lnTo>
                    <a:pt x="7861" y="800"/>
                  </a:lnTo>
                  <a:lnTo>
                    <a:pt x="7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9" name="object 7429"/>
            <p:cNvSpPr/>
            <p:nvPr/>
          </p:nvSpPr>
          <p:spPr>
            <a:xfrm>
              <a:off x="3113602" y="3358578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1098" y="800"/>
                  </a:lnTo>
                  <a:lnTo>
                    <a:pt x="8959" y="800"/>
                  </a:lnTo>
                  <a:lnTo>
                    <a:pt x="89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0" name="object 7430"/>
            <p:cNvSpPr/>
            <p:nvPr/>
          </p:nvSpPr>
          <p:spPr>
            <a:xfrm>
              <a:off x="3112504" y="3357778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1098" y="800"/>
                  </a:lnTo>
                  <a:lnTo>
                    <a:pt x="10057" y="800"/>
                  </a:lnTo>
                  <a:lnTo>
                    <a:pt x="10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1" name="object 7431"/>
            <p:cNvSpPr/>
            <p:nvPr/>
          </p:nvSpPr>
          <p:spPr>
            <a:xfrm>
              <a:off x="3111406" y="3356978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0" y="0"/>
                  </a:moveTo>
                  <a:lnTo>
                    <a:pt x="1098" y="800"/>
                  </a:lnTo>
                  <a:lnTo>
                    <a:pt x="11155" y="800"/>
                  </a:lnTo>
                  <a:lnTo>
                    <a:pt x="111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2" name="object 7432"/>
            <p:cNvSpPr/>
            <p:nvPr/>
          </p:nvSpPr>
          <p:spPr>
            <a:xfrm>
              <a:off x="3108205" y="3356178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5" h="1270">
                  <a:moveTo>
                    <a:pt x="3200" y="0"/>
                  </a:moveTo>
                  <a:lnTo>
                    <a:pt x="3200" y="800"/>
                  </a:lnTo>
                  <a:lnTo>
                    <a:pt x="14356" y="800"/>
                  </a:lnTo>
                  <a:lnTo>
                    <a:pt x="14356" y="0"/>
                  </a:lnTo>
                  <a:lnTo>
                    <a:pt x="3200" y="0"/>
                  </a:lnTo>
                  <a:close/>
                </a:path>
                <a:path w="14605" h="1270">
                  <a:moveTo>
                    <a:pt x="0" y="0"/>
                  </a:moveTo>
                  <a:lnTo>
                    <a:pt x="2992" y="648"/>
                  </a:lnTo>
                  <a:lnTo>
                    <a:pt x="29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3" name="object 7433"/>
            <p:cNvSpPr/>
            <p:nvPr/>
          </p:nvSpPr>
          <p:spPr>
            <a:xfrm>
              <a:off x="3104512" y="3355378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3693" y="800"/>
                  </a:lnTo>
                  <a:lnTo>
                    <a:pt x="18049" y="800"/>
                  </a:lnTo>
                  <a:lnTo>
                    <a:pt x="180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4" name="object 7434"/>
            <p:cNvSpPr/>
            <p:nvPr/>
          </p:nvSpPr>
          <p:spPr>
            <a:xfrm>
              <a:off x="2496375" y="33545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607491" y="0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607491" y="660"/>
                  </a:lnTo>
                  <a:lnTo>
                    <a:pt x="607491" y="0"/>
                  </a:lnTo>
                  <a:close/>
                </a:path>
                <a:path w="626744" h="1270">
                  <a:moveTo>
                    <a:pt x="626186" y="0"/>
                  </a:moveTo>
                  <a:lnTo>
                    <a:pt x="608126" y="0"/>
                  </a:lnTo>
                  <a:lnTo>
                    <a:pt x="608126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5" name="object 7435"/>
            <p:cNvSpPr/>
            <p:nvPr/>
          </p:nvSpPr>
          <p:spPr>
            <a:xfrm>
              <a:off x="2496375" y="33537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6" name="object 7436"/>
            <p:cNvSpPr/>
            <p:nvPr/>
          </p:nvSpPr>
          <p:spPr>
            <a:xfrm>
              <a:off x="2496375" y="33529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7" name="object 7437"/>
            <p:cNvSpPr/>
            <p:nvPr/>
          </p:nvSpPr>
          <p:spPr>
            <a:xfrm>
              <a:off x="2496375" y="335137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8" name="object 7438"/>
            <p:cNvSpPr/>
            <p:nvPr/>
          </p:nvSpPr>
          <p:spPr>
            <a:xfrm>
              <a:off x="2496375" y="33505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9" name="object 7439"/>
            <p:cNvSpPr/>
            <p:nvPr/>
          </p:nvSpPr>
          <p:spPr>
            <a:xfrm>
              <a:off x="2496375" y="33497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0" name="object 7440"/>
            <p:cNvSpPr/>
            <p:nvPr/>
          </p:nvSpPr>
          <p:spPr>
            <a:xfrm>
              <a:off x="2496375" y="33489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1" name="object 7441"/>
            <p:cNvSpPr/>
            <p:nvPr/>
          </p:nvSpPr>
          <p:spPr>
            <a:xfrm>
              <a:off x="2496375" y="33481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2" name="object 7442"/>
            <p:cNvSpPr/>
            <p:nvPr/>
          </p:nvSpPr>
          <p:spPr>
            <a:xfrm>
              <a:off x="2496375" y="33473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3" name="object 7443"/>
            <p:cNvSpPr/>
            <p:nvPr/>
          </p:nvSpPr>
          <p:spPr>
            <a:xfrm>
              <a:off x="2496375" y="33465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4" name="object 7444"/>
            <p:cNvSpPr/>
            <p:nvPr/>
          </p:nvSpPr>
          <p:spPr>
            <a:xfrm>
              <a:off x="2496375" y="33457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5" name="object 7445"/>
            <p:cNvSpPr/>
            <p:nvPr/>
          </p:nvSpPr>
          <p:spPr>
            <a:xfrm>
              <a:off x="2496375" y="33449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6" name="object 7446"/>
            <p:cNvSpPr/>
            <p:nvPr/>
          </p:nvSpPr>
          <p:spPr>
            <a:xfrm>
              <a:off x="2496375" y="33441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7" name="object 7447"/>
            <p:cNvSpPr/>
            <p:nvPr/>
          </p:nvSpPr>
          <p:spPr>
            <a:xfrm>
              <a:off x="2496375" y="33433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8" name="object 7448"/>
            <p:cNvSpPr/>
            <p:nvPr/>
          </p:nvSpPr>
          <p:spPr>
            <a:xfrm>
              <a:off x="2496375" y="33425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9" name="object 7449"/>
            <p:cNvSpPr/>
            <p:nvPr/>
          </p:nvSpPr>
          <p:spPr>
            <a:xfrm>
              <a:off x="2496375" y="33417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0" name="object 7450"/>
            <p:cNvSpPr/>
            <p:nvPr/>
          </p:nvSpPr>
          <p:spPr>
            <a:xfrm>
              <a:off x="2496375" y="33409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1" name="object 7451"/>
            <p:cNvSpPr/>
            <p:nvPr/>
          </p:nvSpPr>
          <p:spPr>
            <a:xfrm>
              <a:off x="2496375" y="33401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2" name="object 7452"/>
            <p:cNvSpPr/>
            <p:nvPr/>
          </p:nvSpPr>
          <p:spPr>
            <a:xfrm>
              <a:off x="2496375" y="33393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3" name="object 7453"/>
            <p:cNvSpPr/>
            <p:nvPr/>
          </p:nvSpPr>
          <p:spPr>
            <a:xfrm>
              <a:off x="2496375" y="333857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4" name="object 7454"/>
            <p:cNvSpPr/>
            <p:nvPr/>
          </p:nvSpPr>
          <p:spPr>
            <a:xfrm>
              <a:off x="2496375" y="333777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5" name="object 7455"/>
            <p:cNvSpPr/>
            <p:nvPr/>
          </p:nvSpPr>
          <p:spPr>
            <a:xfrm>
              <a:off x="2496375" y="333697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6" name="object 7456"/>
            <p:cNvSpPr/>
            <p:nvPr/>
          </p:nvSpPr>
          <p:spPr>
            <a:xfrm>
              <a:off x="2496375" y="333537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7" name="object 7457"/>
            <p:cNvSpPr/>
            <p:nvPr/>
          </p:nvSpPr>
          <p:spPr>
            <a:xfrm>
              <a:off x="2496375" y="333457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8" name="object 7458"/>
            <p:cNvSpPr/>
            <p:nvPr/>
          </p:nvSpPr>
          <p:spPr>
            <a:xfrm>
              <a:off x="2496375" y="333377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9" name="object 7459"/>
            <p:cNvSpPr/>
            <p:nvPr/>
          </p:nvSpPr>
          <p:spPr>
            <a:xfrm>
              <a:off x="2496375" y="333217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0" name="object 7460"/>
            <p:cNvSpPr/>
            <p:nvPr/>
          </p:nvSpPr>
          <p:spPr>
            <a:xfrm>
              <a:off x="2496375" y="333137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1" name="object 7461"/>
            <p:cNvSpPr/>
            <p:nvPr/>
          </p:nvSpPr>
          <p:spPr>
            <a:xfrm>
              <a:off x="2496375" y="333057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2" name="object 7462"/>
            <p:cNvSpPr/>
            <p:nvPr/>
          </p:nvSpPr>
          <p:spPr>
            <a:xfrm>
              <a:off x="2496375" y="332897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3" name="object 7463"/>
            <p:cNvSpPr/>
            <p:nvPr/>
          </p:nvSpPr>
          <p:spPr>
            <a:xfrm>
              <a:off x="2496375" y="33281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4" name="object 7464"/>
            <p:cNvSpPr/>
            <p:nvPr/>
          </p:nvSpPr>
          <p:spPr>
            <a:xfrm>
              <a:off x="2496375" y="33273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5" name="object 7465"/>
            <p:cNvSpPr/>
            <p:nvPr/>
          </p:nvSpPr>
          <p:spPr>
            <a:xfrm>
              <a:off x="2496375" y="33265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6" name="object 7466"/>
            <p:cNvSpPr/>
            <p:nvPr/>
          </p:nvSpPr>
          <p:spPr>
            <a:xfrm>
              <a:off x="2496375" y="33257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7" name="object 7467"/>
            <p:cNvSpPr/>
            <p:nvPr/>
          </p:nvSpPr>
          <p:spPr>
            <a:xfrm>
              <a:off x="2496375" y="33249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8" name="object 7468"/>
            <p:cNvSpPr/>
            <p:nvPr/>
          </p:nvSpPr>
          <p:spPr>
            <a:xfrm>
              <a:off x="2496375" y="33241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9" name="object 7469"/>
            <p:cNvSpPr/>
            <p:nvPr/>
          </p:nvSpPr>
          <p:spPr>
            <a:xfrm>
              <a:off x="2496375" y="33233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0" name="object 7470"/>
            <p:cNvSpPr/>
            <p:nvPr/>
          </p:nvSpPr>
          <p:spPr>
            <a:xfrm>
              <a:off x="2496375" y="332257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1" name="object 7471"/>
            <p:cNvSpPr/>
            <p:nvPr/>
          </p:nvSpPr>
          <p:spPr>
            <a:xfrm>
              <a:off x="2496375" y="332097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2" name="object 7472"/>
            <p:cNvSpPr/>
            <p:nvPr/>
          </p:nvSpPr>
          <p:spPr>
            <a:xfrm>
              <a:off x="2496375" y="332017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3" name="object 7473"/>
            <p:cNvSpPr/>
            <p:nvPr/>
          </p:nvSpPr>
          <p:spPr>
            <a:xfrm>
              <a:off x="2496375" y="331857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4" name="object 7474"/>
            <p:cNvSpPr/>
            <p:nvPr/>
          </p:nvSpPr>
          <p:spPr>
            <a:xfrm>
              <a:off x="2496375" y="331777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5" name="object 7475"/>
            <p:cNvSpPr/>
            <p:nvPr/>
          </p:nvSpPr>
          <p:spPr>
            <a:xfrm>
              <a:off x="2496375" y="331617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6" name="object 7476"/>
            <p:cNvSpPr/>
            <p:nvPr/>
          </p:nvSpPr>
          <p:spPr>
            <a:xfrm>
              <a:off x="2496375" y="331537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7" name="object 7477"/>
            <p:cNvSpPr/>
            <p:nvPr/>
          </p:nvSpPr>
          <p:spPr>
            <a:xfrm>
              <a:off x="2496375" y="331377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8" name="object 7478"/>
            <p:cNvSpPr/>
            <p:nvPr/>
          </p:nvSpPr>
          <p:spPr>
            <a:xfrm>
              <a:off x="2496375" y="331297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9" name="object 7479"/>
            <p:cNvSpPr/>
            <p:nvPr/>
          </p:nvSpPr>
          <p:spPr>
            <a:xfrm>
              <a:off x="2496375" y="331217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0" name="object 7480"/>
            <p:cNvSpPr/>
            <p:nvPr/>
          </p:nvSpPr>
          <p:spPr>
            <a:xfrm>
              <a:off x="2496375" y="331137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1" name="object 7481"/>
            <p:cNvSpPr/>
            <p:nvPr/>
          </p:nvSpPr>
          <p:spPr>
            <a:xfrm>
              <a:off x="2496375" y="33105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2" name="object 7482"/>
            <p:cNvSpPr/>
            <p:nvPr/>
          </p:nvSpPr>
          <p:spPr>
            <a:xfrm>
              <a:off x="2496375" y="33097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3" name="object 7483"/>
            <p:cNvSpPr/>
            <p:nvPr/>
          </p:nvSpPr>
          <p:spPr>
            <a:xfrm>
              <a:off x="2496375" y="33089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4" name="object 7484"/>
            <p:cNvSpPr/>
            <p:nvPr/>
          </p:nvSpPr>
          <p:spPr>
            <a:xfrm>
              <a:off x="2496375" y="33081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5" name="object 7485"/>
            <p:cNvSpPr/>
            <p:nvPr/>
          </p:nvSpPr>
          <p:spPr>
            <a:xfrm>
              <a:off x="2496375" y="33073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6" name="object 7486"/>
            <p:cNvSpPr/>
            <p:nvPr/>
          </p:nvSpPr>
          <p:spPr>
            <a:xfrm>
              <a:off x="2496375" y="330575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7" name="object 7487"/>
            <p:cNvSpPr/>
            <p:nvPr/>
          </p:nvSpPr>
          <p:spPr>
            <a:xfrm>
              <a:off x="2496375" y="330415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8" name="object 7488"/>
            <p:cNvSpPr/>
            <p:nvPr/>
          </p:nvSpPr>
          <p:spPr>
            <a:xfrm>
              <a:off x="2496375" y="33033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9" name="object 7489"/>
            <p:cNvSpPr/>
            <p:nvPr/>
          </p:nvSpPr>
          <p:spPr>
            <a:xfrm>
              <a:off x="2496375" y="33025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0" name="object 7490"/>
            <p:cNvSpPr/>
            <p:nvPr/>
          </p:nvSpPr>
          <p:spPr>
            <a:xfrm>
              <a:off x="2496375" y="33017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1" name="object 7491"/>
            <p:cNvSpPr/>
            <p:nvPr/>
          </p:nvSpPr>
          <p:spPr>
            <a:xfrm>
              <a:off x="2496375" y="33009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2" name="object 7492"/>
            <p:cNvSpPr/>
            <p:nvPr/>
          </p:nvSpPr>
          <p:spPr>
            <a:xfrm>
              <a:off x="2496375" y="33001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3" name="object 7493"/>
            <p:cNvSpPr/>
            <p:nvPr/>
          </p:nvSpPr>
          <p:spPr>
            <a:xfrm>
              <a:off x="2496375" y="32993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4" name="object 7494"/>
            <p:cNvSpPr/>
            <p:nvPr/>
          </p:nvSpPr>
          <p:spPr>
            <a:xfrm>
              <a:off x="2496375" y="329775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5" name="object 7495"/>
            <p:cNvSpPr/>
            <p:nvPr/>
          </p:nvSpPr>
          <p:spPr>
            <a:xfrm>
              <a:off x="2496375" y="32969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6" name="object 7496"/>
            <p:cNvSpPr/>
            <p:nvPr/>
          </p:nvSpPr>
          <p:spPr>
            <a:xfrm>
              <a:off x="2496375" y="32961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7" name="object 7497"/>
            <p:cNvSpPr/>
            <p:nvPr/>
          </p:nvSpPr>
          <p:spPr>
            <a:xfrm>
              <a:off x="2496375" y="32953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8" name="object 7498"/>
            <p:cNvSpPr/>
            <p:nvPr/>
          </p:nvSpPr>
          <p:spPr>
            <a:xfrm>
              <a:off x="2496375" y="32945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9" name="object 7499"/>
            <p:cNvSpPr/>
            <p:nvPr/>
          </p:nvSpPr>
          <p:spPr>
            <a:xfrm>
              <a:off x="2496375" y="329295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0" name="object 7500"/>
            <p:cNvSpPr/>
            <p:nvPr/>
          </p:nvSpPr>
          <p:spPr>
            <a:xfrm>
              <a:off x="2496375" y="32921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1" name="object 7501"/>
            <p:cNvSpPr/>
            <p:nvPr/>
          </p:nvSpPr>
          <p:spPr>
            <a:xfrm>
              <a:off x="2496375" y="32913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2" name="object 7502"/>
            <p:cNvSpPr/>
            <p:nvPr/>
          </p:nvSpPr>
          <p:spPr>
            <a:xfrm>
              <a:off x="2496375" y="32905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3" name="object 7503"/>
            <p:cNvSpPr/>
            <p:nvPr/>
          </p:nvSpPr>
          <p:spPr>
            <a:xfrm>
              <a:off x="2496375" y="32897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4" name="object 7504"/>
            <p:cNvSpPr/>
            <p:nvPr/>
          </p:nvSpPr>
          <p:spPr>
            <a:xfrm>
              <a:off x="2496375" y="328815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5" name="object 7505"/>
            <p:cNvSpPr/>
            <p:nvPr/>
          </p:nvSpPr>
          <p:spPr>
            <a:xfrm>
              <a:off x="2496375" y="32873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6" name="object 7506"/>
            <p:cNvSpPr/>
            <p:nvPr/>
          </p:nvSpPr>
          <p:spPr>
            <a:xfrm>
              <a:off x="2496375" y="32865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7" name="object 7507"/>
            <p:cNvSpPr/>
            <p:nvPr/>
          </p:nvSpPr>
          <p:spPr>
            <a:xfrm>
              <a:off x="2496375" y="32857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8" name="object 7508"/>
            <p:cNvSpPr/>
            <p:nvPr/>
          </p:nvSpPr>
          <p:spPr>
            <a:xfrm>
              <a:off x="2496375" y="328415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9" name="object 7509"/>
            <p:cNvSpPr/>
            <p:nvPr/>
          </p:nvSpPr>
          <p:spPr>
            <a:xfrm>
              <a:off x="2496375" y="32833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0" name="object 7510"/>
            <p:cNvSpPr/>
            <p:nvPr/>
          </p:nvSpPr>
          <p:spPr>
            <a:xfrm>
              <a:off x="2496375" y="32825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1" name="object 7511"/>
            <p:cNvSpPr/>
            <p:nvPr/>
          </p:nvSpPr>
          <p:spPr>
            <a:xfrm>
              <a:off x="2496375" y="32817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2" name="object 7512"/>
            <p:cNvSpPr/>
            <p:nvPr/>
          </p:nvSpPr>
          <p:spPr>
            <a:xfrm>
              <a:off x="2496375" y="328015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3" name="object 7513"/>
            <p:cNvSpPr/>
            <p:nvPr/>
          </p:nvSpPr>
          <p:spPr>
            <a:xfrm>
              <a:off x="2496375" y="32793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4" name="object 7514"/>
            <p:cNvSpPr/>
            <p:nvPr/>
          </p:nvSpPr>
          <p:spPr>
            <a:xfrm>
              <a:off x="2496375" y="32785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5" name="object 7515"/>
            <p:cNvSpPr/>
            <p:nvPr/>
          </p:nvSpPr>
          <p:spPr>
            <a:xfrm>
              <a:off x="2496375" y="327695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6" name="object 7516"/>
            <p:cNvSpPr/>
            <p:nvPr/>
          </p:nvSpPr>
          <p:spPr>
            <a:xfrm>
              <a:off x="2496375" y="327535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7" name="object 7517"/>
            <p:cNvSpPr/>
            <p:nvPr/>
          </p:nvSpPr>
          <p:spPr>
            <a:xfrm>
              <a:off x="2496375" y="327375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8" name="object 7518"/>
            <p:cNvSpPr/>
            <p:nvPr/>
          </p:nvSpPr>
          <p:spPr>
            <a:xfrm>
              <a:off x="2496375" y="327215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9" name="object 7519"/>
            <p:cNvSpPr/>
            <p:nvPr/>
          </p:nvSpPr>
          <p:spPr>
            <a:xfrm>
              <a:off x="2496375" y="327055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0" name="object 7520"/>
            <p:cNvSpPr/>
            <p:nvPr/>
          </p:nvSpPr>
          <p:spPr>
            <a:xfrm>
              <a:off x="2496375" y="326895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1" name="object 7521"/>
            <p:cNvSpPr/>
            <p:nvPr/>
          </p:nvSpPr>
          <p:spPr>
            <a:xfrm>
              <a:off x="2496375" y="326735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800"/>
                  </a:moveTo>
                  <a:lnTo>
                    <a:pt x="0" y="812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close/>
                </a:path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2" name="object 7522"/>
            <p:cNvSpPr/>
            <p:nvPr/>
          </p:nvSpPr>
          <p:spPr>
            <a:xfrm>
              <a:off x="2496375" y="32665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3" name="object 7523"/>
            <p:cNvSpPr/>
            <p:nvPr/>
          </p:nvSpPr>
          <p:spPr>
            <a:xfrm>
              <a:off x="2496375" y="32657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4" name="object 7524"/>
            <p:cNvSpPr/>
            <p:nvPr/>
          </p:nvSpPr>
          <p:spPr>
            <a:xfrm>
              <a:off x="2496375" y="326415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5" name="object 7525"/>
            <p:cNvSpPr/>
            <p:nvPr/>
          </p:nvSpPr>
          <p:spPr>
            <a:xfrm>
              <a:off x="2496375" y="32633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6" name="object 7526"/>
            <p:cNvSpPr/>
            <p:nvPr/>
          </p:nvSpPr>
          <p:spPr>
            <a:xfrm>
              <a:off x="2496375" y="32625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7" name="object 7527"/>
            <p:cNvSpPr/>
            <p:nvPr/>
          </p:nvSpPr>
          <p:spPr>
            <a:xfrm>
              <a:off x="2496375" y="32617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8" name="object 7528"/>
            <p:cNvSpPr/>
            <p:nvPr/>
          </p:nvSpPr>
          <p:spPr>
            <a:xfrm>
              <a:off x="2496375" y="326015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9" name="object 7529"/>
            <p:cNvSpPr/>
            <p:nvPr/>
          </p:nvSpPr>
          <p:spPr>
            <a:xfrm>
              <a:off x="2496375" y="32593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0" name="object 7530"/>
            <p:cNvSpPr/>
            <p:nvPr/>
          </p:nvSpPr>
          <p:spPr>
            <a:xfrm>
              <a:off x="2496375" y="32585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1" name="object 7531"/>
            <p:cNvSpPr/>
            <p:nvPr/>
          </p:nvSpPr>
          <p:spPr>
            <a:xfrm>
              <a:off x="2496375" y="32577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2" name="object 7532"/>
            <p:cNvSpPr/>
            <p:nvPr/>
          </p:nvSpPr>
          <p:spPr>
            <a:xfrm>
              <a:off x="2496375" y="325615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3" name="object 7533"/>
            <p:cNvSpPr/>
            <p:nvPr/>
          </p:nvSpPr>
          <p:spPr>
            <a:xfrm>
              <a:off x="2496375" y="32553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4" name="object 7534"/>
            <p:cNvSpPr/>
            <p:nvPr/>
          </p:nvSpPr>
          <p:spPr>
            <a:xfrm>
              <a:off x="2496375" y="32545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5" name="object 7535"/>
            <p:cNvSpPr/>
            <p:nvPr/>
          </p:nvSpPr>
          <p:spPr>
            <a:xfrm>
              <a:off x="2496375" y="32537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6" name="object 7536"/>
            <p:cNvSpPr/>
            <p:nvPr/>
          </p:nvSpPr>
          <p:spPr>
            <a:xfrm>
              <a:off x="2496375" y="32529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7" name="object 7537"/>
            <p:cNvSpPr/>
            <p:nvPr/>
          </p:nvSpPr>
          <p:spPr>
            <a:xfrm>
              <a:off x="2496375" y="325135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8" name="object 7538"/>
            <p:cNvSpPr/>
            <p:nvPr/>
          </p:nvSpPr>
          <p:spPr>
            <a:xfrm>
              <a:off x="2496375" y="32505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9" name="object 7539"/>
            <p:cNvSpPr/>
            <p:nvPr/>
          </p:nvSpPr>
          <p:spPr>
            <a:xfrm>
              <a:off x="2496375" y="32497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0" name="object 7540"/>
            <p:cNvSpPr/>
            <p:nvPr/>
          </p:nvSpPr>
          <p:spPr>
            <a:xfrm>
              <a:off x="2496375" y="32489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1" name="object 7541"/>
            <p:cNvSpPr/>
            <p:nvPr/>
          </p:nvSpPr>
          <p:spPr>
            <a:xfrm>
              <a:off x="2496375" y="324815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2" name="object 7542"/>
            <p:cNvSpPr/>
            <p:nvPr/>
          </p:nvSpPr>
          <p:spPr>
            <a:xfrm>
              <a:off x="2496375" y="3246551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3" name="object 7543"/>
            <p:cNvSpPr/>
            <p:nvPr/>
          </p:nvSpPr>
          <p:spPr>
            <a:xfrm>
              <a:off x="2496375" y="324575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4" name="object 7544"/>
            <p:cNvSpPr/>
            <p:nvPr/>
          </p:nvSpPr>
          <p:spPr>
            <a:xfrm>
              <a:off x="2496375" y="324495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5" name="object 7545"/>
            <p:cNvSpPr/>
            <p:nvPr/>
          </p:nvSpPr>
          <p:spPr>
            <a:xfrm>
              <a:off x="2496375" y="324415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6" name="object 7546"/>
            <p:cNvSpPr/>
            <p:nvPr/>
          </p:nvSpPr>
          <p:spPr>
            <a:xfrm>
              <a:off x="2496375" y="324335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7" name="object 7547"/>
            <p:cNvSpPr/>
            <p:nvPr/>
          </p:nvSpPr>
          <p:spPr>
            <a:xfrm>
              <a:off x="2496375" y="324255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8" name="object 7548"/>
            <p:cNvSpPr/>
            <p:nvPr/>
          </p:nvSpPr>
          <p:spPr>
            <a:xfrm>
              <a:off x="2496375" y="324175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9" name="object 7549"/>
            <p:cNvSpPr/>
            <p:nvPr/>
          </p:nvSpPr>
          <p:spPr>
            <a:xfrm>
              <a:off x="2496375" y="3240150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0" name="object 7550"/>
            <p:cNvSpPr/>
            <p:nvPr/>
          </p:nvSpPr>
          <p:spPr>
            <a:xfrm>
              <a:off x="2496375" y="3238550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1" name="object 7551"/>
            <p:cNvSpPr/>
            <p:nvPr/>
          </p:nvSpPr>
          <p:spPr>
            <a:xfrm>
              <a:off x="2496375" y="32377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2" name="object 7552"/>
            <p:cNvSpPr/>
            <p:nvPr/>
          </p:nvSpPr>
          <p:spPr>
            <a:xfrm>
              <a:off x="2496375" y="32369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3" name="object 7553"/>
            <p:cNvSpPr/>
            <p:nvPr/>
          </p:nvSpPr>
          <p:spPr>
            <a:xfrm>
              <a:off x="2496375" y="32361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4" name="object 7554"/>
            <p:cNvSpPr/>
            <p:nvPr/>
          </p:nvSpPr>
          <p:spPr>
            <a:xfrm>
              <a:off x="2496375" y="32353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5" name="object 7555"/>
            <p:cNvSpPr/>
            <p:nvPr/>
          </p:nvSpPr>
          <p:spPr>
            <a:xfrm>
              <a:off x="2496375" y="32345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6" name="object 7556"/>
            <p:cNvSpPr/>
            <p:nvPr/>
          </p:nvSpPr>
          <p:spPr>
            <a:xfrm>
              <a:off x="2496375" y="32337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7" name="object 7557"/>
            <p:cNvSpPr/>
            <p:nvPr/>
          </p:nvSpPr>
          <p:spPr>
            <a:xfrm>
              <a:off x="2496375" y="32329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8" name="object 7558"/>
            <p:cNvSpPr/>
            <p:nvPr/>
          </p:nvSpPr>
          <p:spPr>
            <a:xfrm>
              <a:off x="2496375" y="323215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9" name="object 7559"/>
            <p:cNvSpPr/>
            <p:nvPr/>
          </p:nvSpPr>
          <p:spPr>
            <a:xfrm>
              <a:off x="2496375" y="323054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0" name="object 7560"/>
            <p:cNvSpPr/>
            <p:nvPr/>
          </p:nvSpPr>
          <p:spPr>
            <a:xfrm>
              <a:off x="2496375" y="322974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1" name="object 7561"/>
            <p:cNvSpPr/>
            <p:nvPr/>
          </p:nvSpPr>
          <p:spPr>
            <a:xfrm>
              <a:off x="2496375" y="322814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2" name="object 7562"/>
            <p:cNvSpPr/>
            <p:nvPr/>
          </p:nvSpPr>
          <p:spPr>
            <a:xfrm>
              <a:off x="2496375" y="322734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3" name="object 7563"/>
            <p:cNvSpPr/>
            <p:nvPr/>
          </p:nvSpPr>
          <p:spPr>
            <a:xfrm>
              <a:off x="2496375" y="322574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4" name="object 7564"/>
            <p:cNvSpPr/>
            <p:nvPr/>
          </p:nvSpPr>
          <p:spPr>
            <a:xfrm>
              <a:off x="2496375" y="322494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5" name="object 7565"/>
            <p:cNvSpPr/>
            <p:nvPr/>
          </p:nvSpPr>
          <p:spPr>
            <a:xfrm>
              <a:off x="2496375" y="322334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6" name="object 7566"/>
            <p:cNvSpPr/>
            <p:nvPr/>
          </p:nvSpPr>
          <p:spPr>
            <a:xfrm>
              <a:off x="2496375" y="322254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7" name="object 7567"/>
            <p:cNvSpPr/>
            <p:nvPr/>
          </p:nvSpPr>
          <p:spPr>
            <a:xfrm>
              <a:off x="2496375" y="322174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8" name="object 7568"/>
            <p:cNvSpPr/>
            <p:nvPr/>
          </p:nvSpPr>
          <p:spPr>
            <a:xfrm>
              <a:off x="2496375" y="322094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9" name="object 7569"/>
            <p:cNvSpPr/>
            <p:nvPr/>
          </p:nvSpPr>
          <p:spPr>
            <a:xfrm>
              <a:off x="2496375" y="32201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0" name="object 7570"/>
            <p:cNvSpPr/>
            <p:nvPr/>
          </p:nvSpPr>
          <p:spPr>
            <a:xfrm>
              <a:off x="2496375" y="32193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1" name="object 7571"/>
            <p:cNvSpPr/>
            <p:nvPr/>
          </p:nvSpPr>
          <p:spPr>
            <a:xfrm>
              <a:off x="2496375" y="32185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2" name="object 7572"/>
            <p:cNvSpPr/>
            <p:nvPr/>
          </p:nvSpPr>
          <p:spPr>
            <a:xfrm>
              <a:off x="2496375" y="32177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3" name="object 7573"/>
            <p:cNvSpPr/>
            <p:nvPr/>
          </p:nvSpPr>
          <p:spPr>
            <a:xfrm>
              <a:off x="2496375" y="32169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4" name="object 7574"/>
            <p:cNvSpPr/>
            <p:nvPr/>
          </p:nvSpPr>
          <p:spPr>
            <a:xfrm>
              <a:off x="2496375" y="3215335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5" name="object 7575"/>
            <p:cNvSpPr/>
            <p:nvPr/>
          </p:nvSpPr>
          <p:spPr>
            <a:xfrm>
              <a:off x="2496375" y="32145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6" name="object 7576"/>
            <p:cNvSpPr/>
            <p:nvPr/>
          </p:nvSpPr>
          <p:spPr>
            <a:xfrm>
              <a:off x="2496375" y="321373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7" name="object 7577"/>
            <p:cNvSpPr/>
            <p:nvPr/>
          </p:nvSpPr>
          <p:spPr>
            <a:xfrm>
              <a:off x="2496375" y="321213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8" name="object 7578"/>
            <p:cNvSpPr/>
            <p:nvPr/>
          </p:nvSpPr>
          <p:spPr>
            <a:xfrm>
              <a:off x="2496375" y="321133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9" name="object 7579"/>
            <p:cNvSpPr/>
            <p:nvPr/>
          </p:nvSpPr>
          <p:spPr>
            <a:xfrm>
              <a:off x="2496375" y="321053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0" name="object 7580"/>
            <p:cNvSpPr/>
            <p:nvPr/>
          </p:nvSpPr>
          <p:spPr>
            <a:xfrm>
              <a:off x="2496375" y="320893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1" name="object 7581"/>
            <p:cNvSpPr/>
            <p:nvPr/>
          </p:nvSpPr>
          <p:spPr>
            <a:xfrm>
              <a:off x="2496375" y="320813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2" name="object 7582"/>
            <p:cNvSpPr/>
            <p:nvPr/>
          </p:nvSpPr>
          <p:spPr>
            <a:xfrm>
              <a:off x="2496375" y="320733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3" name="object 7583"/>
            <p:cNvSpPr/>
            <p:nvPr/>
          </p:nvSpPr>
          <p:spPr>
            <a:xfrm>
              <a:off x="2496375" y="320653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4" name="object 7584"/>
            <p:cNvSpPr/>
            <p:nvPr/>
          </p:nvSpPr>
          <p:spPr>
            <a:xfrm>
              <a:off x="2496375" y="320573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5" name="object 7585"/>
            <p:cNvSpPr/>
            <p:nvPr/>
          </p:nvSpPr>
          <p:spPr>
            <a:xfrm>
              <a:off x="2496375" y="32049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6" name="object 7586"/>
            <p:cNvSpPr/>
            <p:nvPr/>
          </p:nvSpPr>
          <p:spPr>
            <a:xfrm>
              <a:off x="2496375" y="32041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7" name="object 7587"/>
            <p:cNvSpPr/>
            <p:nvPr/>
          </p:nvSpPr>
          <p:spPr>
            <a:xfrm>
              <a:off x="2496375" y="32033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8" name="object 7588"/>
            <p:cNvSpPr/>
            <p:nvPr/>
          </p:nvSpPr>
          <p:spPr>
            <a:xfrm>
              <a:off x="2496375" y="32025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9" name="object 7589"/>
            <p:cNvSpPr/>
            <p:nvPr/>
          </p:nvSpPr>
          <p:spPr>
            <a:xfrm>
              <a:off x="2496375" y="32017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0" name="object 7590"/>
            <p:cNvSpPr/>
            <p:nvPr/>
          </p:nvSpPr>
          <p:spPr>
            <a:xfrm>
              <a:off x="2496375" y="32009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1" name="object 7591"/>
            <p:cNvSpPr/>
            <p:nvPr/>
          </p:nvSpPr>
          <p:spPr>
            <a:xfrm>
              <a:off x="2496375" y="32001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2" name="object 7592"/>
            <p:cNvSpPr/>
            <p:nvPr/>
          </p:nvSpPr>
          <p:spPr>
            <a:xfrm>
              <a:off x="2496375" y="31993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3" name="object 7593"/>
            <p:cNvSpPr/>
            <p:nvPr/>
          </p:nvSpPr>
          <p:spPr>
            <a:xfrm>
              <a:off x="2496375" y="31985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4" name="object 7594"/>
            <p:cNvSpPr/>
            <p:nvPr/>
          </p:nvSpPr>
          <p:spPr>
            <a:xfrm>
              <a:off x="2496375" y="319773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5" name="object 7595"/>
            <p:cNvSpPr/>
            <p:nvPr/>
          </p:nvSpPr>
          <p:spPr>
            <a:xfrm>
              <a:off x="2496375" y="319693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6" name="object 7596"/>
            <p:cNvSpPr/>
            <p:nvPr/>
          </p:nvSpPr>
          <p:spPr>
            <a:xfrm>
              <a:off x="2496375" y="319613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7" name="object 7597"/>
            <p:cNvSpPr/>
            <p:nvPr/>
          </p:nvSpPr>
          <p:spPr>
            <a:xfrm>
              <a:off x="2496375" y="319533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8" name="object 7598"/>
            <p:cNvSpPr/>
            <p:nvPr/>
          </p:nvSpPr>
          <p:spPr>
            <a:xfrm>
              <a:off x="2496375" y="319453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9" name="object 7599"/>
            <p:cNvSpPr/>
            <p:nvPr/>
          </p:nvSpPr>
          <p:spPr>
            <a:xfrm>
              <a:off x="2496375" y="319293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5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0" name="object 7600"/>
            <p:cNvSpPr/>
            <p:nvPr/>
          </p:nvSpPr>
          <p:spPr>
            <a:xfrm>
              <a:off x="2496375" y="319213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1" name="object 7601"/>
            <p:cNvSpPr/>
            <p:nvPr/>
          </p:nvSpPr>
          <p:spPr>
            <a:xfrm>
              <a:off x="2496375" y="319133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2" name="object 7602"/>
            <p:cNvSpPr/>
            <p:nvPr/>
          </p:nvSpPr>
          <p:spPr>
            <a:xfrm>
              <a:off x="2496375" y="319053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69">
                  <a:moveTo>
                    <a:pt x="607491" y="139"/>
                  </a:moveTo>
                  <a:lnTo>
                    <a:pt x="0" y="139"/>
                  </a:lnTo>
                  <a:lnTo>
                    <a:pt x="0" y="800"/>
                  </a:lnTo>
                  <a:lnTo>
                    <a:pt x="607491" y="800"/>
                  </a:lnTo>
                  <a:lnTo>
                    <a:pt x="607491" y="139"/>
                  </a:lnTo>
                  <a:close/>
                </a:path>
                <a:path w="626744" h="1269">
                  <a:moveTo>
                    <a:pt x="626186" y="0"/>
                  </a:moveTo>
                  <a:lnTo>
                    <a:pt x="608139" y="0"/>
                  </a:lnTo>
                  <a:lnTo>
                    <a:pt x="608139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3" name="object 7603"/>
            <p:cNvSpPr/>
            <p:nvPr/>
          </p:nvSpPr>
          <p:spPr>
            <a:xfrm>
              <a:off x="3104517" y="3189732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69">
                  <a:moveTo>
                    <a:pt x="0" y="800"/>
                  </a:moveTo>
                  <a:lnTo>
                    <a:pt x="18044" y="800"/>
                  </a:lnTo>
                  <a:lnTo>
                    <a:pt x="18044" y="0"/>
                  </a:lnTo>
                  <a:lnTo>
                    <a:pt x="3722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4" name="object 7604"/>
            <p:cNvSpPr/>
            <p:nvPr/>
          </p:nvSpPr>
          <p:spPr>
            <a:xfrm>
              <a:off x="3108239" y="3188931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5" h="1269">
                  <a:moveTo>
                    <a:pt x="3183" y="0"/>
                  </a:moveTo>
                  <a:lnTo>
                    <a:pt x="3183" y="800"/>
                  </a:lnTo>
                  <a:lnTo>
                    <a:pt x="14321" y="800"/>
                  </a:lnTo>
                  <a:lnTo>
                    <a:pt x="14321" y="0"/>
                  </a:lnTo>
                  <a:lnTo>
                    <a:pt x="3183" y="0"/>
                  </a:lnTo>
                  <a:close/>
                </a:path>
                <a:path w="14605" h="1269">
                  <a:moveTo>
                    <a:pt x="0" y="800"/>
                  </a:moveTo>
                  <a:lnTo>
                    <a:pt x="2958" y="800"/>
                  </a:lnTo>
                  <a:lnTo>
                    <a:pt x="2958" y="164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5" name="object 7605"/>
            <p:cNvSpPr/>
            <p:nvPr/>
          </p:nvSpPr>
          <p:spPr>
            <a:xfrm>
              <a:off x="3111423" y="3188131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69">
                  <a:moveTo>
                    <a:pt x="0" y="800"/>
                  </a:moveTo>
                  <a:lnTo>
                    <a:pt x="11138" y="800"/>
                  </a:lnTo>
                  <a:lnTo>
                    <a:pt x="11138" y="0"/>
                  </a:lnTo>
                  <a:lnTo>
                    <a:pt x="1097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6" name="object 7606"/>
            <p:cNvSpPr/>
            <p:nvPr/>
          </p:nvSpPr>
          <p:spPr>
            <a:xfrm>
              <a:off x="3112520" y="3187331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800"/>
                  </a:moveTo>
                  <a:lnTo>
                    <a:pt x="10040" y="800"/>
                  </a:lnTo>
                  <a:lnTo>
                    <a:pt x="10040" y="0"/>
                  </a:lnTo>
                  <a:lnTo>
                    <a:pt x="1097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7" name="object 7607"/>
            <p:cNvSpPr/>
            <p:nvPr/>
          </p:nvSpPr>
          <p:spPr>
            <a:xfrm>
              <a:off x="3113618" y="3186531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800"/>
                  </a:moveTo>
                  <a:lnTo>
                    <a:pt x="8943" y="800"/>
                  </a:lnTo>
                  <a:lnTo>
                    <a:pt x="8943" y="0"/>
                  </a:lnTo>
                  <a:lnTo>
                    <a:pt x="1097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8" name="object 7608"/>
            <p:cNvSpPr/>
            <p:nvPr/>
          </p:nvSpPr>
          <p:spPr>
            <a:xfrm>
              <a:off x="3114716" y="318573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69">
                  <a:moveTo>
                    <a:pt x="0" y="800"/>
                  </a:moveTo>
                  <a:lnTo>
                    <a:pt x="7845" y="800"/>
                  </a:lnTo>
                  <a:lnTo>
                    <a:pt x="7845" y="0"/>
                  </a:lnTo>
                  <a:lnTo>
                    <a:pt x="1097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9" name="object 7609"/>
            <p:cNvSpPr/>
            <p:nvPr/>
          </p:nvSpPr>
          <p:spPr>
            <a:xfrm>
              <a:off x="3115814" y="3184931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800"/>
                  </a:moveTo>
                  <a:lnTo>
                    <a:pt x="6747" y="800"/>
                  </a:lnTo>
                  <a:lnTo>
                    <a:pt x="6747" y="0"/>
                  </a:lnTo>
                  <a:lnTo>
                    <a:pt x="1097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0" name="object 7610"/>
            <p:cNvSpPr/>
            <p:nvPr/>
          </p:nvSpPr>
          <p:spPr>
            <a:xfrm>
              <a:off x="3117530" y="318413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0" y="0"/>
                  </a:moveTo>
                  <a:lnTo>
                    <a:pt x="0" y="800"/>
                  </a:lnTo>
                  <a:lnTo>
                    <a:pt x="5031" y="800"/>
                  </a:lnTo>
                  <a:lnTo>
                    <a:pt x="50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1" name="object 7611"/>
            <p:cNvSpPr/>
            <p:nvPr/>
          </p:nvSpPr>
          <p:spPr>
            <a:xfrm>
              <a:off x="3117530" y="318333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0" y="800"/>
                  </a:moveTo>
                  <a:lnTo>
                    <a:pt x="5031" y="800"/>
                  </a:lnTo>
                  <a:lnTo>
                    <a:pt x="5031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2" name="object 7612"/>
            <p:cNvSpPr/>
            <p:nvPr/>
          </p:nvSpPr>
          <p:spPr>
            <a:xfrm>
              <a:off x="3118026" y="318253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0" y="800"/>
                  </a:moveTo>
                  <a:lnTo>
                    <a:pt x="4535" y="800"/>
                  </a:lnTo>
                  <a:lnTo>
                    <a:pt x="4535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3" name="object 7613"/>
            <p:cNvSpPr/>
            <p:nvPr/>
          </p:nvSpPr>
          <p:spPr>
            <a:xfrm>
              <a:off x="3118523" y="3181731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69">
                  <a:moveTo>
                    <a:pt x="0" y="800"/>
                  </a:moveTo>
                  <a:lnTo>
                    <a:pt x="4038" y="800"/>
                  </a:lnTo>
                  <a:lnTo>
                    <a:pt x="4038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4" name="object 7614"/>
            <p:cNvSpPr/>
            <p:nvPr/>
          </p:nvSpPr>
          <p:spPr>
            <a:xfrm>
              <a:off x="3119019" y="318093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800"/>
                  </a:moveTo>
                  <a:lnTo>
                    <a:pt x="3542" y="800"/>
                  </a:lnTo>
                  <a:lnTo>
                    <a:pt x="3542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5" name="object 7615"/>
            <p:cNvSpPr/>
            <p:nvPr/>
          </p:nvSpPr>
          <p:spPr>
            <a:xfrm>
              <a:off x="3119516" y="318013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800"/>
                  </a:moveTo>
                  <a:lnTo>
                    <a:pt x="3045" y="800"/>
                  </a:lnTo>
                  <a:lnTo>
                    <a:pt x="3045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6" name="object 7616"/>
            <p:cNvSpPr/>
            <p:nvPr/>
          </p:nvSpPr>
          <p:spPr>
            <a:xfrm>
              <a:off x="3120012" y="317933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800"/>
                  </a:moveTo>
                  <a:lnTo>
                    <a:pt x="2549" y="800"/>
                  </a:lnTo>
                  <a:lnTo>
                    <a:pt x="2549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7" name="object 7617"/>
            <p:cNvSpPr/>
            <p:nvPr/>
          </p:nvSpPr>
          <p:spPr>
            <a:xfrm>
              <a:off x="3120509" y="3178530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800"/>
                  </a:moveTo>
                  <a:lnTo>
                    <a:pt x="2052" y="800"/>
                  </a:lnTo>
                  <a:lnTo>
                    <a:pt x="2052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8" name="object 7618"/>
            <p:cNvSpPr/>
            <p:nvPr/>
          </p:nvSpPr>
          <p:spPr>
            <a:xfrm>
              <a:off x="3121227" y="317693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69">
                  <a:moveTo>
                    <a:pt x="0" y="800"/>
                  </a:moveTo>
                  <a:lnTo>
                    <a:pt x="1334" y="800"/>
                  </a:lnTo>
                  <a:lnTo>
                    <a:pt x="1334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9" name="object 7619"/>
            <p:cNvSpPr/>
            <p:nvPr/>
          </p:nvSpPr>
          <p:spPr>
            <a:xfrm>
              <a:off x="3121375" y="317613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69">
                  <a:moveTo>
                    <a:pt x="0" y="800"/>
                  </a:moveTo>
                  <a:lnTo>
                    <a:pt x="1186" y="800"/>
                  </a:lnTo>
                  <a:lnTo>
                    <a:pt x="1186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0" name="object 7620"/>
            <p:cNvSpPr/>
            <p:nvPr/>
          </p:nvSpPr>
          <p:spPr>
            <a:xfrm>
              <a:off x="3121523" y="317533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69">
                  <a:moveTo>
                    <a:pt x="0" y="800"/>
                  </a:moveTo>
                  <a:lnTo>
                    <a:pt x="1037" y="800"/>
                  </a:lnTo>
                  <a:lnTo>
                    <a:pt x="1037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1" name="object 7621"/>
            <p:cNvSpPr/>
            <p:nvPr/>
          </p:nvSpPr>
          <p:spPr>
            <a:xfrm>
              <a:off x="3121672" y="317453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69">
                  <a:moveTo>
                    <a:pt x="0" y="800"/>
                  </a:moveTo>
                  <a:lnTo>
                    <a:pt x="889" y="800"/>
                  </a:lnTo>
                  <a:lnTo>
                    <a:pt x="889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2" name="object 7622"/>
            <p:cNvSpPr/>
            <p:nvPr/>
          </p:nvSpPr>
          <p:spPr>
            <a:xfrm>
              <a:off x="3121820" y="317373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69">
                  <a:moveTo>
                    <a:pt x="0" y="800"/>
                  </a:moveTo>
                  <a:lnTo>
                    <a:pt x="741" y="800"/>
                  </a:lnTo>
                  <a:lnTo>
                    <a:pt x="741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3" name="object 7623"/>
            <p:cNvSpPr/>
            <p:nvPr/>
          </p:nvSpPr>
          <p:spPr>
            <a:xfrm>
              <a:off x="3121968" y="317292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800"/>
                  </a:moveTo>
                  <a:lnTo>
                    <a:pt x="593" y="800"/>
                  </a:lnTo>
                  <a:lnTo>
                    <a:pt x="593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4" name="object 7624"/>
            <p:cNvSpPr/>
            <p:nvPr/>
          </p:nvSpPr>
          <p:spPr>
            <a:xfrm>
              <a:off x="3122116" y="317212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800"/>
                  </a:moveTo>
                  <a:lnTo>
                    <a:pt x="444" y="800"/>
                  </a:lnTo>
                  <a:lnTo>
                    <a:pt x="444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5" name="object 7625"/>
            <p:cNvSpPr/>
            <p:nvPr/>
          </p:nvSpPr>
          <p:spPr>
            <a:xfrm>
              <a:off x="3122265" y="317132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69">
                  <a:moveTo>
                    <a:pt x="0" y="800"/>
                  </a:moveTo>
                  <a:lnTo>
                    <a:pt x="296" y="800"/>
                  </a:lnTo>
                  <a:lnTo>
                    <a:pt x="296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6" name="object 7626"/>
            <p:cNvSpPr/>
            <p:nvPr/>
          </p:nvSpPr>
          <p:spPr>
            <a:xfrm>
              <a:off x="2496375" y="3170529"/>
              <a:ext cx="626745" cy="205104"/>
            </a:xfrm>
            <a:custGeom>
              <a:avLst/>
              <a:gdLst/>
              <a:ahLst/>
              <a:cxnLst/>
              <a:rect l="l" t="t" r="r" b="b"/>
              <a:pathLst>
                <a:path w="626744" h="205104">
                  <a:moveTo>
                    <a:pt x="626186" y="204850"/>
                  </a:moveTo>
                  <a:lnTo>
                    <a:pt x="624735" y="197026"/>
                  </a:lnTo>
                  <a:lnTo>
                    <a:pt x="620758" y="190622"/>
                  </a:lnTo>
                  <a:lnTo>
                    <a:pt x="614822" y="186296"/>
                  </a:lnTo>
                  <a:lnTo>
                    <a:pt x="607491" y="184708"/>
                  </a:lnTo>
                  <a:lnTo>
                    <a:pt x="545099" y="184708"/>
                  </a:lnTo>
                  <a:lnTo>
                    <a:pt x="488794" y="184708"/>
                  </a:lnTo>
                  <a:lnTo>
                    <a:pt x="0" y="184708"/>
                  </a:lnTo>
                  <a:lnTo>
                    <a:pt x="0" y="20142"/>
                  </a:lnTo>
                  <a:lnTo>
                    <a:pt x="607491" y="20142"/>
                  </a:lnTo>
                  <a:lnTo>
                    <a:pt x="614822" y="18566"/>
                  </a:lnTo>
                  <a:lnTo>
                    <a:pt x="620758" y="14239"/>
                  </a:lnTo>
                  <a:lnTo>
                    <a:pt x="624735" y="7831"/>
                  </a:lnTo>
                  <a:lnTo>
                    <a:pt x="626186" y="0"/>
                  </a:lnTo>
                  <a:lnTo>
                    <a:pt x="626186" y="20485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27" name="object 7627"/>
          <p:cNvGrpSpPr/>
          <p:nvPr/>
        </p:nvGrpSpPr>
        <p:grpSpPr>
          <a:xfrm>
            <a:off x="2484691" y="5399849"/>
            <a:ext cx="681355" cy="316230"/>
            <a:chOff x="2484691" y="5399849"/>
            <a:chExt cx="681355" cy="316230"/>
          </a:xfrm>
        </p:grpSpPr>
        <p:sp>
          <p:nvSpPr>
            <p:cNvPr id="7628" name="object 7628"/>
            <p:cNvSpPr/>
            <p:nvPr/>
          </p:nvSpPr>
          <p:spPr>
            <a:xfrm>
              <a:off x="3122413" y="565798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148" y="800"/>
                  </a:lnTo>
                  <a:lnTo>
                    <a:pt x="1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9" name="object 7629"/>
            <p:cNvSpPr/>
            <p:nvPr/>
          </p:nvSpPr>
          <p:spPr>
            <a:xfrm>
              <a:off x="3122264" y="565718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148" y="800"/>
                  </a:lnTo>
                  <a:lnTo>
                    <a:pt x="296" y="800"/>
                  </a:lnTo>
                  <a:lnTo>
                    <a:pt x="2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0" name="object 7630"/>
            <p:cNvSpPr/>
            <p:nvPr/>
          </p:nvSpPr>
          <p:spPr>
            <a:xfrm>
              <a:off x="3122116" y="565638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148" y="800"/>
                  </a:lnTo>
                  <a:lnTo>
                    <a:pt x="445" y="800"/>
                  </a:lnTo>
                  <a:lnTo>
                    <a:pt x="4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1" name="object 7631"/>
            <p:cNvSpPr/>
            <p:nvPr/>
          </p:nvSpPr>
          <p:spPr>
            <a:xfrm>
              <a:off x="3121968" y="5655589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148" y="800"/>
                  </a:lnTo>
                  <a:lnTo>
                    <a:pt x="593" y="800"/>
                  </a:lnTo>
                  <a:lnTo>
                    <a:pt x="5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2" name="object 7632"/>
            <p:cNvSpPr/>
            <p:nvPr/>
          </p:nvSpPr>
          <p:spPr>
            <a:xfrm>
              <a:off x="3121819" y="565478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148" y="800"/>
                  </a:lnTo>
                  <a:lnTo>
                    <a:pt x="741" y="800"/>
                  </a:lnTo>
                  <a:lnTo>
                    <a:pt x="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3" name="object 7633"/>
            <p:cNvSpPr/>
            <p:nvPr/>
          </p:nvSpPr>
          <p:spPr>
            <a:xfrm>
              <a:off x="3121671" y="565398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148" y="800"/>
                  </a:lnTo>
                  <a:lnTo>
                    <a:pt x="890" y="800"/>
                  </a:lnTo>
                  <a:lnTo>
                    <a:pt x="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4" name="object 7634"/>
            <p:cNvSpPr/>
            <p:nvPr/>
          </p:nvSpPr>
          <p:spPr>
            <a:xfrm>
              <a:off x="3121523" y="565318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148" y="800"/>
                  </a:lnTo>
                  <a:lnTo>
                    <a:pt x="1038" y="800"/>
                  </a:lnTo>
                  <a:lnTo>
                    <a:pt x="10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5" name="object 7635"/>
            <p:cNvSpPr/>
            <p:nvPr/>
          </p:nvSpPr>
          <p:spPr>
            <a:xfrm>
              <a:off x="3121374" y="565238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148" y="800"/>
                  </a:lnTo>
                  <a:lnTo>
                    <a:pt x="1187" y="800"/>
                  </a:lnTo>
                  <a:lnTo>
                    <a:pt x="11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6" name="object 7636"/>
            <p:cNvSpPr/>
            <p:nvPr/>
          </p:nvSpPr>
          <p:spPr>
            <a:xfrm>
              <a:off x="3121226" y="565158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0"/>
                  </a:moveTo>
                  <a:lnTo>
                    <a:pt x="148" y="800"/>
                  </a:lnTo>
                  <a:lnTo>
                    <a:pt x="1335" y="800"/>
                  </a:lnTo>
                  <a:lnTo>
                    <a:pt x="1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7" name="object 7637"/>
            <p:cNvSpPr/>
            <p:nvPr/>
          </p:nvSpPr>
          <p:spPr>
            <a:xfrm>
              <a:off x="3120504" y="564998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496" y="800"/>
                  </a:lnTo>
                  <a:lnTo>
                    <a:pt x="2057" y="800"/>
                  </a:lnTo>
                  <a:lnTo>
                    <a:pt x="2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8" name="object 7638"/>
            <p:cNvSpPr/>
            <p:nvPr/>
          </p:nvSpPr>
          <p:spPr>
            <a:xfrm>
              <a:off x="3120007" y="564918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496" y="800"/>
                  </a:lnTo>
                  <a:lnTo>
                    <a:pt x="2554" y="800"/>
                  </a:lnTo>
                  <a:lnTo>
                    <a:pt x="25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9" name="object 7639"/>
            <p:cNvSpPr/>
            <p:nvPr/>
          </p:nvSpPr>
          <p:spPr>
            <a:xfrm>
              <a:off x="3119510" y="5648388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496" y="800"/>
                  </a:lnTo>
                  <a:lnTo>
                    <a:pt x="3051" y="800"/>
                  </a:lnTo>
                  <a:lnTo>
                    <a:pt x="30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0" name="object 7640"/>
            <p:cNvSpPr/>
            <p:nvPr/>
          </p:nvSpPr>
          <p:spPr>
            <a:xfrm>
              <a:off x="3119013" y="564758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496" y="800"/>
                  </a:lnTo>
                  <a:lnTo>
                    <a:pt x="3547" y="800"/>
                  </a:lnTo>
                  <a:lnTo>
                    <a:pt x="35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1" name="object 7641"/>
            <p:cNvSpPr/>
            <p:nvPr/>
          </p:nvSpPr>
          <p:spPr>
            <a:xfrm>
              <a:off x="3118517" y="5646788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496" y="800"/>
                  </a:lnTo>
                  <a:lnTo>
                    <a:pt x="4044" y="800"/>
                  </a:lnTo>
                  <a:lnTo>
                    <a:pt x="40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2" name="object 7642"/>
            <p:cNvSpPr/>
            <p:nvPr/>
          </p:nvSpPr>
          <p:spPr>
            <a:xfrm>
              <a:off x="3118020" y="564598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496" y="800"/>
                  </a:lnTo>
                  <a:lnTo>
                    <a:pt x="4541" y="800"/>
                  </a:lnTo>
                  <a:lnTo>
                    <a:pt x="45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3" name="object 7643"/>
            <p:cNvSpPr/>
            <p:nvPr/>
          </p:nvSpPr>
          <p:spPr>
            <a:xfrm>
              <a:off x="3117523" y="564518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496" y="800"/>
                  </a:lnTo>
                  <a:lnTo>
                    <a:pt x="5038" y="800"/>
                  </a:lnTo>
                  <a:lnTo>
                    <a:pt x="50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4" name="object 7644"/>
            <p:cNvSpPr/>
            <p:nvPr/>
          </p:nvSpPr>
          <p:spPr>
            <a:xfrm>
              <a:off x="3117523" y="564438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0" y="800"/>
                  </a:lnTo>
                  <a:lnTo>
                    <a:pt x="5038" y="800"/>
                  </a:lnTo>
                  <a:lnTo>
                    <a:pt x="50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5" name="object 7645"/>
            <p:cNvSpPr/>
            <p:nvPr/>
          </p:nvSpPr>
          <p:spPr>
            <a:xfrm>
              <a:off x="3115798" y="5643587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1098" y="800"/>
                  </a:lnTo>
                  <a:lnTo>
                    <a:pt x="6763" y="800"/>
                  </a:lnTo>
                  <a:lnTo>
                    <a:pt x="67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6" name="object 7646"/>
            <p:cNvSpPr/>
            <p:nvPr/>
          </p:nvSpPr>
          <p:spPr>
            <a:xfrm>
              <a:off x="3114700" y="5642787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1098" y="800"/>
                  </a:lnTo>
                  <a:lnTo>
                    <a:pt x="7861" y="800"/>
                  </a:lnTo>
                  <a:lnTo>
                    <a:pt x="7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7" name="object 7647"/>
            <p:cNvSpPr/>
            <p:nvPr/>
          </p:nvSpPr>
          <p:spPr>
            <a:xfrm>
              <a:off x="3113602" y="5641987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1098" y="800"/>
                  </a:lnTo>
                  <a:lnTo>
                    <a:pt x="8959" y="800"/>
                  </a:lnTo>
                  <a:lnTo>
                    <a:pt x="89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8" name="object 7648"/>
            <p:cNvSpPr/>
            <p:nvPr/>
          </p:nvSpPr>
          <p:spPr>
            <a:xfrm>
              <a:off x="3112504" y="5641187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1098" y="800"/>
                  </a:lnTo>
                  <a:lnTo>
                    <a:pt x="10057" y="800"/>
                  </a:lnTo>
                  <a:lnTo>
                    <a:pt x="100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9" name="object 7649"/>
            <p:cNvSpPr/>
            <p:nvPr/>
          </p:nvSpPr>
          <p:spPr>
            <a:xfrm>
              <a:off x="3111406" y="5640387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0" y="0"/>
                  </a:moveTo>
                  <a:lnTo>
                    <a:pt x="1098" y="800"/>
                  </a:lnTo>
                  <a:lnTo>
                    <a:pt x="11155" y="800"/>
                  </a:lnTo>
                  <a:lnTo>
                    <a:pt x="111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0" name="object 7650"/>
            <p:cNvSpPr/>
            <p:nvPr/>
          </p:nvSpPr>
          <p:spPr>
            <a:xfrm>
              <a:off x="3108205" y="5639587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5" h="1270">
                  <a:moveTo>
                    <a:pt x="3200" y="0"/>
                  </a:moveTo>
                  <a:lnTo>
                    <a:pt x="3200" y="800"/>
                  </a:lnTo>
                  <a:lnTo>
                    <a:pt x="14356" y="800"/>
                  </a:lnTo>
                  <a:lnTo>
                    <a:pt x="14356" y="0"/>
                  </a:lnTo>
                  <a:lnTo>
                    <a:pt x="3200" y="0"/>
                  </a:lnTo>
                  <a:close/>
                </a:path>
                <a:path w="14605" h="1270">
                  <a:moveTo>
                    <a:pt x="0" y="0"/>
                  </a:moveTo>
                  <a:lnTo>
                    <a:pt x="2992" y="648"/>
                  </a:lnTo>
                  <a:lnTo>
                    <a:pt x="29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1" name="object 7651"/>
            <p:cNvSpPr/>
            <p:nvPr/>
          </p:nvSpPr>
          <p:spPr>
            <a:xfrm>
              <a:off x="3104512" y="5638787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3693" y="800"/>
                  </a:lnTo>
                  <a:lnTo>
                    <a:pt x="18049" y="800"/>
                  </a:lnTo>
                  <a:lnTo>
                    <a:pt x="180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2" name="object 7652"/>
            <p:cNvSpPr/>
            <p:nvPr/>
          </p:nvSpPr>
          <p:spPr>
            <a:xfrm>
              <a:off x="2496375" y="563798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607491" y="0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607491" y="660"/>
                  </a:lnTo>
                  <a:lnTo>
                    <a:pt x="607491" y="0"/>
                  </a:lnTo>
                  <a:close/>
                </a:path>
                <a:path w="626744" h="1270">
                  <a:moveTo>
                    <a:pt x="626186" y="0"/>
                  </a:moveTo>
                  <a:lnTo>
                    <a:pt x="608126" y="0"/>
                  </a:lnTo>
                  <a:lnTo>
                    <a:pt x="608126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3" name="object 7653"/>
            <p:cNvSpPr/>
            <p:nvPr/>
          </p:nvSpPr>
          <p:spPr>
            <a:xfrm>
              <a:off x="2496375" y="563718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4" name="object 7654"/>
            <p:cNvSpPr/>
            <p:nvPr/>
          </p:nvSpPr>
          <p:spPr>
            <a:xfrm>
              <a:off x="2496375" y="56363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5" name="object 7655"/>
            <p:cNvSpPr/>
            <p:nvPr/>
          </p:nvSpPr>
          <p:spPr>
            <a:xfrm>
              <a:off x="2496375" y="563478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6" name="object 7656"/>
            <p:cNvSpPr/>
            <p:nvPr/>
          </p:nvSpPr>
          <p:spPr>
            <a:xfrm>
              <a:off x="2496375" y="56339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7" name="object 7657"/>
            <p:cNvSpPr/>
            <p:nvPr/>
          </p:nvSpPr>
          <p:spPr>
            <a:xfrm>
              <a:off x="2496375" y="56331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8" name="object 7658"/>
            <p:cNvSpPr/>
            <p:nvPr/>
          </p:nvSpPr>
          <p:spPr>
            <a:xfrm>
              <a:off x="2496375" y="56323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9" name="object 7659"/>
            <p:cNvSpPr/>
            <p:nvPr/>
          </p:nvSpPr>
          <p:spPr>
            <a:xfrm>
              <a:off x="2496375" y="56315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0" name="object 7660"/>
            <p:cNvSpPr/>
            <p:nvPr/>
          </p:nvSpPr>
          <p:spPr>
            <a:xfrm>
              <a:off x="2496375" y="56307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1" name="object 7661"/>
            <p:cNvSpPr/>
            <p:nvPr/>
          </p:nvSpPr>
          <p:spPr>
            <a:xfrm>
              <a:off x="2496375" y="56299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2" name="object 7662"/>
            <p:cNvSpPr/>
            <p:nvPr/>
          </p:nvSpPr>
          <p:spPr>
            <a:xfrm>
              <a:off x="2496375" y="562918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3" name="object 7663"/>
            <p:cNvSpPr/>
            <p:nvPr/>
          </p:nvSpPr>
          <p:spPr>
            <a:xfrm>
              <a:off x="2496375" y="56283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4" name="object 7664"/>
            <p:cNvSpPr/>
            <p:nvPr/>
          </p:nvSpPr>
          <p:spPr>
            <a:xfrm>
              <a:off x="2496375" y="56275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5" name="object 7665"/>
            <p:cNvSpPr/>
            <p:nvPr/>
          </p:nvSpPr>
          <p:spPr>
            <a:xfrm>
              <a:off x="2496375" y="56267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6" name="object 7666"/>
            <p:cNvSpPr/>
            <p:nvPr/>
          </p:nvSpPr>
          <p:spPr>
            <a:xfrm>
              <a:off x="2496375" y="56259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7" name="object 7667"/>
            <p:cNvSpPr/>
            <p:nvPr/>
          </p:nvSpPr>
          <p:spPr>
            <a:xfrm>
              <a:off x="2496375" y="56251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8" name="object 7668"/>
            <p:cNvSpPr/>
            <p:nvPr/>
          </p:nvSpPr>
          <p:spPr>
            <a:xfrm>
              <a:off x="2496375" y="56243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9" name="object 7669"/>
            <p:cNvSpPr/>
            <p:nvPr/>
          </p:nvSpPr>
          <p:spPr>
            <a:xfrm>
              <a:off x="2496375" y="56235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0" name="object 7670"/>
            <p:cNvSpPr/>
            <p:nvPr/>
          </p:nvSpPr>
          <p:spPr>
            <a:xfrm>
              <a:off x="2496375" y="56227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1" name="object 7671"/>
            <p:cNvSpPr/>
            <p:nvPr/>
          </p:nvSpPr>
          <p:spPr>
            <a:xfrm>
              <a:off x="2496375" y="56219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2" name="object 7672"/>
            <p:cNvSpPr/>
            <p:nvPr/>
          </p:nvSpPr>
          <p:spPr>
            <a:xfrm>
              <a:off x="2496375" y="562118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3" name="object 7673"/>
            <p:cNvSpPr/>
            <p:nvPr/>
          </p:nvSpPr>
          <p:spPr>
            <a:xfrm>
              <a:off x="2496375" y="562038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4" name="object 7674"/>
            <p:cNvSpPr/>
            <p:nvPr/>
          </p:nvSpPr>
          <p:spPr>
            <a:xfrm>
              <a:off x="2496375" y="561878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812"/>
                  </a:move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12"/>
                  </a:lnTo>
                  <a:close/>
                </a:path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5" name="object 7675"/>
            <p:cNvSpPr/>
            <p:nvPr/>
          </p:nvSpPr>
          <p:spPr>
            <a:xfrm>
              <a:off x="2496375" y="561798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6" name="object 7676"/>
            <p:cNvSpPr/>
            <p:nvPr/>
          </p:nvSpPr>
          <p:spPr>
            <a:xfrm>
              <a:off x="2496375" y="561718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7" name="object 7677"/>
            <p:cNvSpPr/>
            <p:nvPr/>
          </p:nvSpPr>
          <p:spPr>
            <a:xfrm>
              <a:off x="2496375" y="561559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0" y="1587"/>
                  </a:lnTo>
                  <a:lnTo>
                    <a:pt x="626186" y="1587"/>
                  </a:lnTo>
                  <a:lnTo>
                    <a:pt x="626186" y="787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8" name="object 7678"/>
            <p:cNvSpPr/>
            <p:nvPr/>
          </p:nvSpPr>
          <p:spPr>
            <a:xfrm>
              <a:off x="2496375" y="561478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9" name="object 7679"/>
            <p:cNvSpPr/>
            <p:nvPr/>
          </p:nvSpPr>
          <p:spPr>
            <a:xfrm>
              <a:off x="2496375" y="561398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0" name="object 7680"/>
            <p:cNvSpPr/>
            <p:nvPr/>
          </p:nvSpPr>
          <p:spPr>
            <a:xfrm>
              <a:off x="2496375" y="561238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12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12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1" name="object 7681"/>
            <p:cNvSpPr/>
            <p:nvPr/>
          </p:nvSpPr>
          <p:spPr>
            <a:xfrm>
              <a:off x="2496375" y="56115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2" name="object 7682"/>
            <p:cNvSpPr/>
            <p:nvPr/>
          </p:nvSpPr>
          <p:spPr>
            <a:xfrm>
              <a:off x="2496375" y="56107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3" name="object 7683"/>
            <p:cNvSpPr/>
            <p:nvPr/>
          </p:nvSpPr>
          <p:spPr>
            <a:xfrm>
              <a:off x="2496375" y="56099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4" name="object 7684"/>
            <p:cNvSpPr/>
            <p:nvPr/>
          </p:nvSpPr>
          <p:spPr>
            <a:xfrm>
              <a:off x="2496375" y="56091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5" name="object 7685"/>
            <p:cNvSpPr/>
            <p:nvPr/>
          </p:nvSpPr>
          <p:spPr>
            <a:xfrm>
              <a:off x="2496375" y="56083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6" name="object 7686"/>
            <p:cNvSpPr/>
            <p:nvPr/>
          </p:nvSpPr>
          <p:spPr>
            <a:xfrm>
              <a:off x="2496375" y="56075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7" name="object 7687"/>
            <p:cNvSpPr/>
            <p:nvPr/>
          </p:nvSpPr>
          <p:spPr>
            <a:xfrm>
              <a:off x="2496375" y="56067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8" name="object 7688"/>
            <p:cNvSpPr/>
            <p:nvPr/>
          </p:nvSpPr>
          <p:spPr>
            <a:xfrm>
              <a:off x="2496375" y="560598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9" name="object 7689"/>
            <p:cNvSpPr/>
            <p:nvPr/>
          </p:nvSpPr>
          <p:spPr>
            <a:xfrm>
              <a:off x="2496375" y="560438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0" name="object 7690"/>
            <p:cNvSpPr/>
            <p:nvPr/>
          </p:nvSpPr>
          <p:spPr>
            <a:xfrm>
              <a:off x="2496375" y="560358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1" name="object 7691"/>
            <p:cNvSpPr/>
            <p:nvPr/>
          </p:nvSpPr>
          <p:spPr>
            <a:xfrm>
              <a:off x="2496375" y="560198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2" name="object 7692"/>
            <p:cNvSpPr/>
            <p:nvPr/>
          </p:nvSpPr>
          <p:spPr>
            <a:xfrm>
              <a:off x="2496375" y="560118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3" name="object 7693"/>
            <p:cNvSpPr/>
            <p:nvPr/>
          </p:nvSpPr>
          <p:spPr>
            <a:xfrm>
              <a:off x="2496375" y="559958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4" name="object 7694"/>
            <p:cNvSpPr/>
            <p:nvPr/>
          </p:nvSpPr>
          <p:spPr>
            <a:xfrm>
              <a:off x="2496375" y="559878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5" name="object 7695"/>
            <p:cNvSpPr/>
            <p:nvPr/>
          </p:nvSpPr>
          <p:spPr>
            <a:xfrm>
              <a:off x="2496375" y="5597181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6" name="object 7696"/>
            <p:cNvSpPr/>
            <p:nvPr/>
          </p:nvSpPr>
          <p:spPr>
            <a:xfrm>
              <a:off x="2496375" y="55963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7" name="object 7697"/>
            <p:cNvSpPr/>
            <p:nvPr/>
          </p:nvSpPr>
          <p:spPr>
            <a:xfrm>
              <a:off x="2496375" y="55955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8" name="object 7698"/>
            <p:cNvSpPr/>
            <p:nvPr/>
          </p:nvSpPr>
          <p:spPr>
            <a:xfrm>
              <a:off x="2496375" y="55947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9" name="object 7699"/>
            <p:cNvSpPr/>
            <p:nvPr/>
          </p:nvSpPr>
          <p:spPr>
            <a:xfrm>
              <a:off x="2496375" y="55939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0" name="object 7700"/>
            <p:cNvSpPr/>
            <p:nvPr/>
          </p:nvSpPr>
          <p:spPr>
            <a:xfrm>
              <a:off x="2496375" y="55931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1" name="object 7701"/>
            <p:cNvSpPr/>
            <p:nvPr/>
          </p:nvSpPr>
          <p:spPr>
            <a:xfrm>
              <a:off x="2496375" y="55923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2" name="object 7702"/>
            <p:cNvSpPr/>
            <p:nvPr/>
          </p:nvSpPr>
          <p:spPr>
            <a:xfrm>
              <a:off x="2496375" y="55915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3" name="object 7703"/>
            <p:cNvSpPr/>
            <p:nvPr/>
          </p:nvSpPr>
          <p:spPr>
            <a:xfrm>
              <a:off x="2496375" y="559078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4" name="object 7704"/>
            <p:cNvSpPr/>
            <p:nvPr/>
          </p:nvSpPr>
          <p:spPr>
            <a:xfrm>
              <a:off x="2496375" y="5589180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12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1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5" name="object 7705"/>
            <p:cNvSpPr/>
            <p:nvPr/>
          </p:nvSpPr>
          <p:spPr>
            <a:xfrm>
              <a:off x="2496375" y="5587580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6" name="object 7706"/>
            <p:cNvSpPr/>
            <p:nvPr/>
          </p:nvSpPr>
          <p:spPr>
            <a:xfrm>
              <a:off x="2496375" y="55867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7" name="object 7707"/>
            <p:cNvSpPr/>
            <p:nvPr/>
          </p:nvSpPr>
          <p:spPr>
            <a:xfrm>
              <a:off x="2496375" y="55859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8" name="object 7708"/>
            <p:cNvSpPr/>
            <p:nvPr/>
          </p:nvSpPr>
          <p:spPr>
            <a:xfrm>
              <a:off x="2496375" y="55851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9" name="object 7709"/>
            <p:cNvSpPr/>
            <p:nvPr/>
          </p:nvSpPr>
          <p:spPr>
            <a:xfrm>
              <a:off x="2496375" y="55843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0" name="object 7710"/>
            <p:cNvSpPr/>
            <p:nvPr/>
          </p:nvSpPr>
          <p:spPr>
            <a:xfrm>
              <a:off x="2496375" y="55835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1" name="object 7711"/>
            <p:cNvSpPr/>
            <p:nvPr/>
          </p:nvSpPr>
          <p:spPr>
            <a:xfrm>
              <a:off x="2496375" y="558278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2" name="object 7712"/>
            <p:cNvSpPr/>
            <p:nvPr/>
          </p:nvSpPr>
          <p:spPr>
            <a:xfrm>
              <a:off x="2496375" y="558117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12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1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3" name="object 7713"/>
            <p:cNvSpPr/>
            <p:nvPr/>
          </p:nvSpPr>
          <p:spPr>
            <a:xfrm>
              <a:off x="2496375" y="55803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4" name="object 7714"/>
            <p:cNvSpPr/>
            <p:nvPr/>
          </p:nvSpPr>
          <p:spPr>
            <a:xfrm>
              <a:off x="2496375" y="55795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5" name="object 7715"/>
            <p:cNvSpPr/>
            <p:nvPr/>
          </p:nvSpPr>
          <p:spPr>
            <a:xfrm>
              <a:off x="2496375" y="55787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6" name="object 7716"/>
            <p:cNvSpPr/>
            <p:nvPr/>
          </p:nvSpPr>
          <p:spPr>
            <a:xfrm>
              <a:off x="2496375" y="55779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7" name="object 7717"/>
            <p:cNvSpPr/>
            <p:nvPr/>
          </p:nvSpPr>
          <p:spPr>
            <a:xfrm>
              <a:off x="2496375" y="557637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812"/>
                  </a:move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12"/>
                  </a:lnTo>
                  <a:close/>
                </a:path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8" name="object 7718"/>
            <p:cNvSpPr/>
            <p:nvPr/>
          </p:nvSpPr>
          <p:spPr>
            <a:xfrm>
              <a:off x="2496375" y="55755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9" name="object 7719"/>
            <p:cNvSpPr/>
            <p:nvPr/>
          </p:nvSpPr>
          <p:spPr>
            <a:xfrm>
              <a:off x="2496375" y="55747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0" name="object 7720"/>
            <p:cNvSpPr/>
            <p:nvPr/>
          </p:nvSpPr>
          <p:spPr>
            <a:xfrm>
              <a:off x="2496375" y="55739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1" name="object 7721"/>
            <p:cNvSpPr/>
            <p:nvPr/>
          </p:nvSpPr>
          <p:spPr>
            <a:xfrm>
              <a:off x="2496375" y="557317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2" name="object 7722"/>
            <p:cNvSpPr/>
            <p:nvPr/>
          </p:nvSpPr>
          <p:spPr>
            <a:xfrm>
              <a:off x="2496375" y="557157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3" name="object 7723"/>
            <p:cNvSpPr/>
            <p:nvPr/>
          </p:nvSpPr>
          <p:spPr>
            <a:xfrm>
              <a:off x="2496375" y="557077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4" name="object 7724"/>
            <p:cNvSpPr/>
            <p:nvPr/>
          </p:nvSpPr>
          <p:spPr>
            <a:xfrm>
              <a:off x="2496375" y="556997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5" name="object 7725"/>
            <p:cNvSpPr/>
            <p:nvPr/>
          </p:nvSpPr>
          <p:spPr>
            <a:xfrm>
              <a:off x="2496375" y="556917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6" name="object 7726"/>
            <p:cNvSpPr/>
            <p:nvPr/>
          </p:nvSpPr>
          <p:spPr>
            <a:xfrm>
              <a:off x="2496375" y="556757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7" name="object 7727"/>
            <p:cNvSpPr/>
            <p:nvPr/>
          </p:nvSpPr>
          <p:spPr>
            <a:xfrm>
              <a:off x="2496375" y="556677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8" name="object 7728"/>
            <p:cNvSpPr/>
            <p:nvPr/>
          </p:nvSpPr>
          <p:spPr>
            <a:xfrm>
              <a:off x="2496375" y="556597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9" name="object 7729"/>
            <p:cNvSpPr/>
            <p:nvPr/>
          </p:nvSpPr>
          <p:spPr>
            <a:xfrm>
              <a:off x="2496375" y="556517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0" name="object 7730"/>
            <p:cNvSpPr/>
            <p:nvPr/>
          </p:nvSpPr>
          <p:spPr>
            <a:xfrm>
              <a:off x="2496375" y="556357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1" name="object 7731"/>
            <p:cNvSpPr/>
            <p:nvPr/>
          </p:nvSpPr>
          <p:spPr>
            <a:xfrm>
              <a:off x="2496375" y="55627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2" name="object 7732"/>
            <p:cNvSpPr/>
            <p:nvPr/>
          </p:nvSpPr>
          <p:spPr>
            <a:xfrm>
              <a:off x="2496375" y="556197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3" name="object 7733"/>
            <p:cNvSpPr/>
            <p:nvPr/>
          </p:nvSpPr>
          <p:spPr>
            <a:xfrm>
              <a:off x="2496375" y="556037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12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1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4" name="object 7734"/>
            <p:cNvSpPr/>
            <p:nvPr/>
          </p:nvSpPr>
          <p:spPr>
            <a:xfrm>
              <a:off x="2496375" y="555877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5" name="object 7735"/>
            <p:cNvSpPr/>
            <p:nvPr/>
          </p:nvSpPr>
          <p:spPr>
            <a:xfrm>
              <a:off x="2496375" y="555717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812"/>
                  </a:move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12"/>
                  </a:lnTo>
                  <a:close/>
                </a:path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6" name="object 7736"/>
            <p:cNvSpPr/>
            <p:nvPr/>
          </p:nvSpPr>
          <p:spPr>
            <a:xfrm>
              <a:off x="2496375" y="555556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825"/>
                  </a:moveTo>
                  <a:lnTo>
                    <a:pt x="0" y="812"/>
                  </a:lnTo>
                  <a:lnTo>
                    <a:pt x="0" y="1612"/>
                  </a:lnTo>
                  <a:lnTo>
                    <a:pt x="626186" y="1612"/>
                  </a:lnTo>
                  <a:lnTo>
                    <a:pt x="626186" y="825"/>
                  </a:lnTo>
                  <a:close/>
                </a:path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7" name="object 7737"/>
            <p:cNvSpPr/>
            <p:nvPr/>
          </p:nvSpPr>
          <p:spPr>
            <a:xfrm>
              <a:off x="2496375" y="555396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12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12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8" name="object 7738"/>
            <p:cNvSpPr/>
            <p:nvPr/>
          </p:nvSpPr>
          <p:spPr>
            <a:xfrm>
              <a:off x="2496375" y="555236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12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1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9" name="object 7739"/>
            <p:cNvSpPr/>
            <p:nvPr/>
          </p:nvSpPr>
          <p:spPr>
            <a:xfrm>
              <a:off x="2496375" y="555076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0" name="object 7740"/>
            <p:cNvSpPr/>
            <p:nvPr/>
          </p:nvSpPr>
          <p:spPr>
            <a:xfrm>
              <a:off x="2496375" y="554996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1" name="object 7741"/>
            <p:cNvSpPr/>
            <p:nvPr/>
          </p:nvSpPr>
          <p:spPr>
            <a:xfrm>
              <a:off x="2496375" y="554916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2" name="object 7742"/>
            <p:cNvSpPr/>
            <p:nvPr/>
          </p:nvSpPr>
          <p:spPr>
            <a:xfrm>
              <a:off x="2496375" y="5547563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812"/>
                  </a:moveTo>
                  <a:lnTo>
                    <a:pt x="0" y="812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12"/>
                  </a:lnTo>
                  <a:close/>
                </a:path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3" name="object 7743"/>
            <p:cNvSpPr/>
            <p:nvPr/>
          </p:nvSpPr>
          <p:spPr>
            <a:xfrm>
              <a:off x="2496375" y="554676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4" name="object 7744"/>
            <p:cNvSpPr/>
            <p:nvPr/>
          </p:nvSpPr>
          <p:spPr>
            <a:xfrm>
              <a:off x="2496375" y="554596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5" name="object 7745"/>
            <p:cNvSpPr/>
            <p:nvPr/>
          </p:nvSpPr>
          <p:spPr>
            <a:xfrm>
              <a:off x="2496375" y="554516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6" name="object 7746"/>
            <p:cNvSpPr/>
            <p:nvPr/>
          </p:nvSpPr>
          <p:spPr>
            <a:xfrm>
              <a:off x="2496375" y="554356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812"/>
                  </a:move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12"/>
                  </a:lnTo>
                  <a:close/>
                </a:path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7" name="object 7747"/>
            <p:cNvSpPr/>
            <p:nvPr/>
          </p:nvSpPr>
          <p:spPr>
            <a:xfrm>
              <a:off x="2496375" y="554276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8" name="object 7748"/>
            <p:cNvSpPr/>
            <p:nvPr/>
          </p:nvSpPr>
          <p:spPr>
            <a:xfrm>
              <a:off x="2496375" y="554196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9" name="object 7749"/>
            <p:cNvSpPr/>
            <p:nvPr/>
          </p:nvSpPr>
          <p:spPr>
            <a:xfrm>
              <a:off x="2496375" y="554116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0" name="object 7750"/>
            <p:cNvSpPr/>
            <p:nvPr/>
          </p:nvSpPr>
          <p:spPr>
            <a:xfrm>
              <a:off x="2496375" y="5539562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812"/>
                  </a:move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12"/>
                  </a:lnTo>
                  <a:close/>
                </a:path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1" name="object 7751"/>
            <p:cNvSpPr/>
            <p:nvPr/>
          </p:nvSpPr>
          <p:spPr>
            <a:xfrm>
              <a:off x="2496375" y="5538762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2" name="object 7752"/>
            <p:cNvSpPr/>
            <p:nvPr/>
          </p:nvSpPr>
          <p:spPr>
            <a:xfrm>
              <a:off x="2496375" y="55379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3" name="object 7753"/>
            <p:cNvSpPr/>
            <p:nvPr/>
          </p:nvSpPr>
          <p:spPr>
            <a:xfrm>
              <a:off x="2496375" y="55371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4" name="object 7754"/>
            <p:cNvSpPr/>
            <p:nvPr/>
          </p:nvSpPr>
          <p:spPr>
            <a:xfrm>
              <a:off x="2496375" y="55363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5" name="object 7755"/>
            <p:cNvSpPr/>
            <p:nvPr/>
          </p:nvSpPr>
          <p:spPr>
            <a:xfrm>
              <a:off x="2496375" y="5534761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12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6" name="object 7756"/>
            <p:cNvSpPr/>
            <p:nvPr/>
          </p:nvSpPr>
          <p:spPr>
            <a:xfrm>
              <a:off x="2496375" y="55339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7" name="object 7757"/>
            <p:cNvSpPr/>
            <p:nvPr/>
          </p:nvSpPr>
          <p:spPr>
            <a:xfrm>
              <a:off x="2496375" y="55331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8" name="object 7758"/>
            <p:cNvSpPr/>
            <p:nvPr/>
          </p:nvSpPr>
          <p:spPr>
            <a:xfrm>
              <a:off x="2496375" y="55323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9" name="object 7759"/>
            <p:cNvSpPr/>
            <p:nvPr/>
          </p:nvSpPr>
          <p:spPr>
            <a:xfrm>
              <a:off x="2496375" y="5531561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0" name="object 7760"/>
            <p:cNvSpPr/>
            <p:nvPr/>
          </p:nvSpPr>
          <p:spPr>
            <a:xfrm>
              <a:off x="2496375" y="5529960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1" name="object 7761"/>
            <p:cNvSpPr/>
            <p:nvPr/>
          </p:nvSpPr>
          <p:spPr>
            <a:xfrm>
              <a:off x="2496375" y="552916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2" name="object 7762"/>
            <p:cNvSpPr/>
            <p:nvPr/>
          </p:nvSpPr>
          <p:spPr>
            <a:xfrm>
              <a:off x="2496375" y="552836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3" name="object 7763"/>
            <p:cNvSpPr/>
            <p:nvPr/>
          </p:nvSpPr>
          <p:spPr>
            <a:xfrm>
              <a:off x="2496375" y="552756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4" name="object 7764"/>
            <p:cNvSpPr/>
            <p:nvPr/>
          </p:nvSpPr>
          <p:spPr>
            <a:xfrm>
              <a:off x="2496375" y="552676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5" name="object 7765"/>
            <p:cNvSpPr/>
            <p:nvPr/>
          </p:nvSpPr>
          <p:spPr>
            <a:xfrm>
              <a:off x="2496375" y="552596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6" name="object 7766"/>
            <p:cNvSpPr/>
            <p:nvPr/>
          </p:nvSpPr>
          <p:spPr>
            <a:xfrm>
              <a:off x="2496375" y="5525160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7" name="object 7767"/>
            <p:cNvSpPr/>
            <p:nvPr/>
          </p:nvSpPr>
          <p:spPr>
            <a:xfrm>
              <a:off x="2496375" y="5523560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12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1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8" name="object 7768"/>
            <p:cNvSpPr/>
            <p:nvPr/>
          </p:nvSpPr>
          <p:spPr>
            <a:xfrm>
              <a:off x="2496375" y="5521959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9" name="object 7769"/>
            <p:cNvSpPr/>
            <p:nvPr/>
          </p:nvSpPr>
          <p:spPr>
            <a:xfrm>
              <a:off x="2496375" y="55211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0" name="object 7770"/>
            <p:cNvSpPr/>
            <p:nvPr/>
          </p:nvSpPr>
          <p:spPr>
            <a:xfrm>
              <a:off x="2496375" y="55203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1" name="object 7771"/>
            <p:cNvSpPr/>
            <p:nvPr/>
          </p:nvSpPr>
          <p:spPr>
            <a:xfrm>
              <a:off x="2496375" y="55195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2" name="object 7772"/>
            <p:cNvSpPr/>
            <p:nvPr/>
          </p:nvSpPr>
          <p:spPr>
            <a:xfrm>
              <a:off x="2496375" y="55187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3" name="object 7773"/>
            <p:cNvSpPr/>
            <p:nvPr/>
          </p:nvSpPr>
          <p:spPr>
            <a:xfrm>
              <a:off x="2496375" y="55179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4" name="object 7774"/>
            <p:cNvSpPr/>
            <p:nvPr/>
          </p:nvSpPr>
          <p:spPr>
            <a:xfrm>
              <a:off x="2496375" y="55171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5" name="object 7775"/>
            <p:cNvSpPr/>
            <p:nvPr/>
          </p:nvSpPr>
          <p:spPr>
            <a:xfrm>
              <a:off x="2496375" y="55163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6" name="object 7776"/>
            <p:cNvSpPr/>
            <p:nvPr/>
          </p:nvSpPr>
          <p:spPr>
            <a:xfrm>
              <a:off x="2496375" y="5515559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7" name="object 7777"/>
            <p:cNvSpPr/>
            <p:nvPr/>
          </p:nvSpPr>
          <p:spPr>
            <a:xfrm>
              <a:off x="2496375" y="551395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12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1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8" name="object 7778"/>
            <p:cNvSpPr/>
            <p:nvPr/>
          </p:nvSpPr>
          <p:spPr>
            <a:xfrm>
              <a:off x="2496375" y="55131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9" name="object 7779"/>
            <p:cNvSpPr/>
            <p:nvPr/>
          </p:nvSpPr>
          <p:spPr>
            <a:xfrm>
              <a:off x="2496375" y="5511571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0" y="1587"/>
                  </a:lnTo>
                  <a:lnTo>
                    <a:pt x="626186" y="1587"/>
                  </a:lnTo>
                  <a:lnTo>
                    <a:pt x="626186" y="787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0" name="object 7780"/>
            <p:cNvSpPr/>
            <p:nvPr/>
          </p:nvSpPr>
          <p:spPr>
            <a:xfrm>
              <a:off x="2496375" y="55107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1" name="object 7781"/>
            <p:cNvSpPr/>
            <p:nvPr/>
          </p:nvSpPr>
          <p:spPr>
            <a:xfrm>
              <a:off x="2496375" y="5509158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812"/>
                  </a:moveTo>
                  <a:lnTo>
                    <a:pt x="0" y="812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12"/>
                  </a:lnTo>
                  <a:close/>
                </a:path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2" name="object 7782"/>
            <p:cNvSpPr/>
            <p:nvPr/>
          </p:nvSpPr>
          <p:spPr>
            <a:xfrm>
              <a:off x="2496375" y="5508358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3" name="object 7783"/>
            <p:cNvSpPr/>
            <p:nvPr/>
          </p:nvSpPr>
          <p:spPr>
            <a:xfrm>
              <a:off x="2496375" y="5506757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812"/>
                  </a:move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12"/>
                  </a:lnTo>
                  <a:close/>
                </a:path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4" name="object 7784"/>
            <p:cNvSpPr/>
            <p:nvPr/>
          </p:nvSpPr>
          <p:spPr>
            <a:xfrm>
              <a:off x="2496375" y="55059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5" name="object 7785"/>
            <p:cNvSpPr/>
            <p:nvPr/>
          </p:nvSpPr>
          <p:spPr>
            <a:xfrm>
              <a:off x="2496375" y="55051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6" name="object 7786"/>
            <p:cNvSpPr/>
            <p:nvPr/>
          </p:nvSpPr>
          <p:spPr>
            <a:xfrm>
              <a:off x="2496375" y="55043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7" name="object 7787"/>
            <p:cNvSpPr/>
            <p:nvPr/>
          </p:nvSpPr>
          <p:spPr>
            <a:xfrm>
              <a:off x="2496375" y="55035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8" name="object 7788"/>
            <p:cNvSpPr/>
            <p:nvPr/>
          </p:nvSpPr>
          <p:spPr>
            <a:xfrm>
              <a:off x="2496375" y="55027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9" name="object 7789"/>
            <p:cNvSpPr/>
            <p:nvPr/>
          </p:nvSpPr>
          <p:spPr>
            <a:xfrm>
              <a:off x="2496375" y="55019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0" name="object 7790"/>
            <p:cNvSpPr/>
            <p:nvPr/>
          </p:nvSpPr>
          <p:spPr>
            <a:xfrm>
              <a:off x="2496375" y="55011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1" name="object 7791"/>
            <p:cNvSpPr/>
            <p:nvPr/>
          </p:nvSpPr>
          <p:spPr>
            <a:xfrm>
              <a:off x="2496375" y="5500357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2" name="object 7792"/>
            <p:cNvSpPr/>
            <p:nvPr/>
          </p:nvSpPr>
          <p:spPr>
            <a:xfrm>
              <a:off x="2496375" y="549875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3" name="object 7793"/>
            <p:cNvSpPr/>
            <p:nvPr/>
          </p:nvSpPr>
          <p:spPr>
            <a:xfrm>
              <a:off x="2496375" y="54979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4" name="object 7794"/>
            <p:cNvSpPr/>
            <p:nvPr/>
          </p:nvSpPr>
          <p:spPr>
            <a:xfrm>
              <a:off x="2496375" y="54971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5" name="object 7795"/>
            <p:cNvSpPr/>
            <p:nvPr/>
          </p:nvSpPr>
          <p:spPr>
            <a:xfrm>
              <a:off x="2496375" y="549555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6" name="object 7796"/>
            <p:cNvSpPr/>
            <p:nvPr/>
          </p:nvSpPr>
          <p:spPr>
            <a:xfrm>
              <a:off x="2496375" y="54947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7" name="object 7797"/>
            <p:cNvSpPr/>
            <p:nvPr/>
          </p:nvSpPr>
          <p:spPr>
            <a:xfrm>
              <a:off x="2496375" y="54939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8" name="object 7798"/>
            <p:cNvSpPr/>
            <p:nvPr/>
          </p:nvSpPr>
          <p:spPr>
            <a:xfrm>
              <a:off x="2496375" y="5492356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12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00"/>
                  </a:lnTo>
                  <a:lnTo>
                    <a:pt x="626186" y="12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9" name="object 7799"/>
            <p:cNvSpPr/>
            <p:nvPr/>
          </p:nvSpPr>
          <p:spPr>
            <a:xfrm>
              <a:off x="2496375" y="54915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0" name="object 7800"/>
            <p:cNvSpPr/>
            <p:nvPr/>
          </p:nvSpPr>
          <p:spPr>
            <a:xfrm>
              <a:off x="2496375" y="5490756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1" name="object 7801"/>
            <p:cNvSpPr/>
            <p:nvPr/>
          </p:nvSpPr>
          <p:spPr>
            <a:xfrm>
              <a:off x="2496375" y="54899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2" name="object 7802"/>
            <p:cNvSpPr/>
            <p:nvPr/>
          </p:nvSpPr>
          <p:spPr>
            <a:xfrm>
              <a:off x="2496375" y="54891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3" name="object 7803"/>
            <p:cNvSpPr/>
            <p:nvPr/>
          </p:nvSpPr>
          <p:spPr>
            <a:xfrm>
              <a:off x="2496375" y="54883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4" name="object 7804"/>
            <p:cNvSpPr/>
            <p:nvPr/>
          </p:nvSpPr>
          <p:spPr>
            <a:xfrm>
              <a:off x="2496375" y="54875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5" name="object 7805"/>
            <p:cNvSpPr/>
            <p:nvPr/>
          </p:nvSpPr>
          <p:spPr>
            <a:xfrm>
              <a:off x="2496375" y="54867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6" name="object 7806"/>
            <p:cNvSpPr/>
            <p:nvPr/>
          </p:nvSpPr>
          <p:spPr>
            <a:xfrm>
              <a:off x="2496375" y="54859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7" name="object 7807"/>
            <p:cNvSpPr/>
            <p:nvPr/>
          </p:nvSpPr>
          <p:spPr>
            <a:xfrm>
              <a:off x="2496375" y="54851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8" name="object 7808"/>
            <p:cNvSpPr/>
            <p:nvPr/>
          </p:nvSpPr>
          <p:spPr>
            <a:xfrm>
              <a:off x="2496375" y="54843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9" name="object 7809"/>
            <p:cNvSpPr/>
            <p:nvPr/>
          </p:nvSpPr>
          <p:spPr>
            <a:xfrm>
              <a:off x="2496375" y="54835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0" name="object 7810"/>
            <p:cNvSpPr/>
            <p:nvPr/>
          </p:nvSpPr>
          <p:spPr>
            <a:xfrm>
              <a:off x="2496375" y="5482755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1" name="object 7811"/>
            <p:cNvSpPr/>
            <p:nvPr/>
          </p:nvSpPr>
          <p:spPr>
            <a:xfrm>
              <a:off x="2496375" y="54819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2" name="object 7812"/>
            <p:cNvSpPr/>
            <p:nvPr/>
          </p:nvSpPr>
          <p:spPr>
            <a:xfrm>
              <a:off x="2496375" y="54811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3" name="object 7813"/>
            <p:cNvSpPr/>
            <p:nvPr/>
          </p:nvSpPr>
          <p:spPr>
            <a:xfrm>
              <a:off x="2496375" y="54803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4" name="object 7814"/>
            <p:cNvSpPr/>
            <p:nvPr/>
          </p:nvSpPr>
          <p:spPr>
            <a:xfrm>
              <a:off x="2496375" y="54795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5" name="object 7815"/>
            <p:cNvSpPr/>
            <p:nvPr/>
          </p:nvSpPr>
          <p:spPr>
            <a:xfrm>
              <a:off x="2496375" y="54787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6" name="object 7816"/>
            <p:cNvSpPr/>
            <p:nvPr/>
          </p:nvSpPr>
          <p:spPr>
            <a:xfrm>
              <a:off x="2496375" y="54779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7" name="object 7817"/>
            <p:cNvSpPr/>
            <p:nvPr/>
          </p:nvSpPr>
          <p:spPr>
            <a:xfrm>
              <a:off x="2496375" y="5476354"/>
              <a:ext cx="626745" cy="1905"/>
            </a:xfrm>
            <a:custGeom>
              <a:avLst/>
              <a:gdLst/>
              <a:ahLst/>
              <a:cxnLst/>
              <a:rect l="l" t="t" r="r" b="b"/>
              <a:pathLst>
                <a:path w="626744" h="1904">
                  <a:moveTo>
                    <a:pt x="626186" y="812"/>
                  </a:moveTo>
                  <a:lnTo>
                    <a:pt x="0" y="800"/>
                  </a:lnTo>
                  <a:lnTo>
                    <a:pt x="0" y="1600"/>
                  </a:lnTo>
                  <a:lnTo>
                    <a:pt x="626186" y="1600"/>
                  </a:lnTo>
                  <a:lnTo>
                    <a:pt x="626186" y="812"/>
                  </a:lnTo>
                  <a:close/>
                </a:path>
                <a:path w="626744" h="1904">
                  <a:moveTo>
                    <a:pt x="626186" y="0"/>
                  </a:moveTo>
                  <a:lnTo>
                    <a:pt x="0" y="0"/>
                  </a:ln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8" name="object 7818"/>
            <p:cNvSpPr/>
            <p:nvPr/>
          </p:nvSpPr>
          <p:spPr>
            <a:xfrm>
              <a:off x="2496375" y="54755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9" name="object 7819"/>
            <p:cNvSpPr/>
            <p:nvPr/>
          </p:nvSpPr>
          <p:spPr>
            <a:xfrm>
              <a:off x="2496375" y="5474754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0" name="object 7820"/>
            <p:cNvSpPr/>
            <p:nvPr/>
          </p:nvSpPr>
          <p:spPr>
            <a:xfrm>
              <a:off x="2496375" y="5473953"/>
              <a:ext cx="626745" cy="1270"/>
            </a:xfrm>
            <a:custGeom>
              <a:avLst/>
              <a:gdLst/>
              <a:ahLst/>
              <a:cxnLst/>
              <a:rect l="l" t="t" r="r" b="b"/>
              <a:pathLst>
                <a:path w="626744" h="1270">
                  <a:moveTo>
                    <a:pt x="0" y="0"/>
                  </a:moveTo>
                  <a:lnTo>
                    <a:pt x="0" y="800"/>
                  </a:lnTo>
                  <a:lnTo>
                    <a:pt x="626186" y="800"/>
                  </a:lnTo>
                  <a:lnTo>
                    <a:pt x="626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1" name="object 7821"/>
            <p:cNvSpPr/>
            <p:nvPr/>
          </p:nvSpPr>
          <p:spPr>
            <a:xfrm>
              <a:off x="3103867" y="5473153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800"/>
                  </a:moveTo>
                  <a:lnTo>
                    <a:pt x="18694" y="800"/>
                  </a:lnTo>
                  <a:lnTo>
                    <a:pt x="18694" y="0"/>
                  </a:lnTo>
                  <a:lnTo>
                    <a:pt x="4313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2" name="object 7822"/>
            <p:cNvSpPr/>
            <p:nvPr/>
          </p:nvSpPr>
          <p:spPr>
            <a:xfrm>
              <a:off x="3108180" y="547235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5" h="1270">
                  <a:moveTo>
                    <a:pt x="3225" y="0"/>
                  </a:moveTo>
                  <a:lnTo>
                    <a:pt x="3225" y="800"/>
                  </a:lnTo>
                  <a:lnTo>
                    <a:pt x="14381" y="800"/>
                  </a:lnTo>
                  <a:lnTo>
                    <a:pt x="14381" y="0"/>
                  </a:lnTo>
                  <a:lnTo>
                    <a:pt x="3225" y="0"/>
                  </a:lnTo>
                  <a:close/>
                </a:path>
                <a:path w="14605" h="1270">
                  <a:moveTo>
                    <a:pt x="0" y="800"/>
                  </a:moveTo>
                  <a:lnTo>
                    <a:pt x="3017" y="800"/>
                  </a:lnTo>
                  <a:lnTo>
                    <a:pt x="3017" y="151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3" name="object 7823"/>
            <p:cNvSpPr/>
            <p:nvPr/>
          </p:nvSpPr>
          <p:spPr>
            <a:xfrm>
              <a:off x="3111405" y="5471553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0" y="800"/>
                  </a:moveTo>
                  <a:lnTo>
                    <a:pt x="11155" y="800"/>
                  </a:lnTo>
                  <a:lnTo>
                    <a:pt x="11155" y="0"/>
                  </a:lnTo>
                  <a:lnTo>
                    <a:pt x="1097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4" name="object 7824"/>
            <p:cNvSpPr/>
            <p:nvPr/>
          </p:nvSpPr>
          <p:spPr>
            <a:xfrm>
              <a:off x="3112503" y="5470753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800"/>
                  </a:moveTo>
                  <a:lnTo>
                    <a:pt x="10058" y="800"/>
                  </a:lnTo>
                  <a:lnTo>
                    <a:pt x="10058" y="0"/>
                  </a:lnTo>
                  <a:lnTo>
                    <a:pt x="1097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5" name="object 7825"/>
            <p:cNvSpPr/>
            <p:nvPr/>
          </p:nvSpPr>
          <p:spPr>
            <a:xfrm>
              <a:off x="3113601" y="5469953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800"/>
                  </a:moveTo>
                  <a:lnTo>
                    <a:pt x="8960" y="800"/>
                  </a:lnTo>
                  <a:lnTo>
                    <a:pt x="8960" y="0"/>
                  </a:lnTo>
                  <a:lnTo>
                    <a:pt x="1097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6" name="object 7826"/>
            <p:cNvSpPr/>
            <p:nvPr/>
          </p:nvSpPr>
          <p:spPr>
            <a:xfrm>
              <a:off x="3114699" y="5469153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800"/>
                  </a:moveTo>
                  <a:lnTo>
                    <a:pt x="7862" y="800"/>
                  </a:lnTo>
                  <a:lnTo>
                    <a:pt x="7862" y="0"/>
                  </a:lnTo>
                  <a:lnTo>
                    <a:pt x="1097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7" name="object 7827"/>
            <p:cNvSpPr/>
            <p:nvPr/>
          </p:nvSpPr>
          <p:spPr>
            <a:xfrm>
              <a:off x="3115796" y="5468353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800"/>
                  </a:moveTo>
                  <a:lnTo>
                    <a:pt x="6764" y="800"/>
                  </a:lnTo>
                  <a:lnTo>
                    <a:pt x="6764" y="0"/>
                  </a:lnTo>
                  <a:lnTo>
                    <a:pt x="1097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8" name="object 7828"/>
            <p:cNvSpPr/>
            <p:nvPr/>
          </p:nvSpPr>
          <p:spPr>
            <a:xfrm>
              <a:off x="3117522" y="546755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0" y="800"/>
                  </a:lnTo>
                  <a:lnTo>
                    <a:pt x="5039" y="800"/>
                  </a:lnTo>
                  <a:lnTo>
                    <a:pt x="5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9" name="object 7829"/>
            <p:cNvSpPr/>
            <p:nvPr/>
          </p:nvSpPr>
          <p:spPr>
            <a:xfrm>
              <a:off x="3117522" y="546675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800"/>
                  </a:moveTo>
                  <a:lnTo>
                    <a:pt x="5039" y="800"/>
                  </a:lnTo>
                  <a:lnTo>
                    <a:pt x="5039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0" name="object 7830"/>
            <p:cNvSpPr/>
            <p:nvPr/>
          </p:nvSpPr>
          <p:spPr>
            <a:xfrm>
              <a:off x="3118018" y="5465952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800"/>
                  </a:moveTo>
                  <a:lnTo>
                    <a:pt x="4543" y="800"/>
                  </a:lnTo>
                  <a:lnTo>
                    <a:pt x="4543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1" name="object 7831"/>
            <p:cNvSpPr/>
            <p:nvPr/>
          </p:nvSpPr>
          <p:spPr>
            <a:xfrm>
              <a:off x="3118515" y="5465152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800"/>
                  </a:moveTo>
                  <a:lnTo>
                    <a:pt x="4046" y="800"/>
                  </a:lnTo>
                  <a:lnTo>
                    <a:pt x="4046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2" name="object 7832"/>
            <p:cNvSpPr/>
            <p:nvPr/>
          </p:nvSpPr>
          <p:spPr>
            <a:xfrm>
              <a:off x="3119011" y="546435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800"/>
                  </a:moveTo>
                  <a:lnTo>
                    <a:pt x="3549" y="800"/>
                  </a:lnTo>
                  <a:lnTo>
                    <a:pt x="3549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3" name="object 7833"/>
            <p:cNvSpPr/>
            <p:nvPr/>
          </p:nvSpPr>
          <p:spPr>
            <a:xfrm>
              <a:off x="3119508" y="546355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800"/>
                  </a:moveTo>
                  <a:lnTo>
                    <a:pt x="3053" y="800"/>
                  </a:lnTo>
                  <a:lnTo>
                    <a:pt x="3053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4" name="object 7834"/>
            <p:cNvSpPr/>
            <p:nvPr/>
          </p:nvSpPr>
          <p:spPr>
            <a:xfrm>
              <a:off x="3120004" y="546275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800"/>
                  </a:moveTo>
                  <a:lnTo>
                    <a:pt x="2556" y="800"/>
                  </a:lnTo>
                  <a:lnTo>
                    <a:pt x="2556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5" name="object 7835"/>
            <p:cNvSpPr/>
            <p:nvPr/>
          </p:nvSpPr>
          <p:spPr>
            <a:xfrm>
              <a:off x="3120501" y="546195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800"/>
                  </a:moveTo>
                  <a:lnTo>
                    <a:pt x="2060" y="800"/>
                  </a:lnTo>
                  <a:lnTo>
                    <a:pt x="2060" y="0"/>
                  </a:lnTo>
                  <a:lnTo>
                    <a:pt x="496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6" name="object 7836"/>
            <p:cNvSpPr/>
            <p:nvPr/>
          </p:nvSpPr>
          <p:spPr>
            <a:xfrm>
              <a:off x="3121225" y="5460352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800"/>
                  </a:moveTo>
                  <a:lnTo>
                    <a:pt x="1336" y="800"/>
                  </a:lnTo>
                  <a:lnTo>
                    <a:pt x="1336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7" name="object 7837"/>
            <p:cNvSpPr/>
            <p:nvPr/>
          </p:nvSpPr>
          <p:spPr>
            <a:xfrm>
              <a:off x="3121373" y="54595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800"/>
                  </a:moveTo>
                  <a:lnTo>
                    <a:pt x="1188" y="800"/>
                  </a:lnTo>
                  <a:lnTo>
                    <a:pt x="1188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8" name="object 7838"/>
            <p:cNvSpPr/>
            <p:nvPr/>
          </p:nvSpPr>
          <p:spPr>
            <a:xfrm>
              <a:off x="3121521" y="545875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800"/>
                  </a:moveTo>
                  <a:lnTo>
                    <a:pt x="1040" y="800"/>
                  </a:lnTo>
                  <a:lnTo>
                    <a:pt x="1040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9" name="object 7839"/>
            <p:cNvSpPr/>
            <p:nvPr/>
          </p:nvSpPr>
          <p:spPr>
            <a:xfrm>
              <a:off x="3121669" y="545795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800"/>
                  </a:moveTo>
                  <a:lnTo>
                    <a:pt x="891" y="800"/>
                  </a:lnTo>
                  <a:lnTo>
                    <a:pt x="891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0" name="object 7840"/>
            <p:cNvSpPr/>
            <p:nvPr/>
          </p:nvSpPr>
          <p:spPr>
            <a:xfrm>
              <a:off x="3121818" y="545715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800"/>
                  </a:moveTo>
                  <a:lnTo>
                    <a:pt x="743" y="800"/>
                  </a:lnTo>
                  <a:lnTo>
                    <a:pt x="743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1" name="object 7841"/>
            <p:cNvSpPr/>
            <p:nvPr/>
          </p:nvSpPr>
          <p:spPr>
            <a:xfrm>
              <a:off x="3121966" y="545635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800"/>
                  </a:moveTo>
                  <a:lnTo>
                    <a:pt x="595" y="800"/>
                  </a:lnTo>
                  <a:lnTo>
                    <a:pt x="595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2" name="object 7842"/>
            <p:cNvSpPr/>
            <p:nvPr/>
          </p:nvSpPr>
          <p:spPr>
            <a:xfrm>
              <a:off x="3122114" y="545555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800"/>
                  </a:moveTo>
                  <a:lnTo>
                    <a:pt x="447" y="800"/>
                  </a:lnTo>
                  <a:lnTo>
                    <a:pt x="447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3" name="object 7843"/>
            <p:cNvSpPr/>
            <p:nvPr/>
          </p:nvSpPr>
          <p:spPr>
            <a:xfrm>
              <a:off x="3122262" y="5454751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800"/>
                  </a:moveTo>
                  <a:lnTo>
                    <a:pt x="298" y="800"/>
                  </a:lnTo>
                  <a:lnTo>
                    <a:pt x="298" y="0"/>
                  </a:lnTo>
                  <a:lnTo>
                    <a:pt x="148" y="0"/>
                  </a:lnTo>
                  <a:lnTo>
                    <a:pt x="0" y="80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4" name="object 7844"/>
            <p:cNvSpPr/>
            <p:nvPr/>
          </p:nvSpPr>
          <p:spPr>
            <a:xfrm>
              <a:off x="2496375" y="5453938"/>
              <a:ext cx="626745" cy="205104"/>
            </a:xfrm>
            <a:custGeom>
              <a:avLst/>
              <a:gdLst/>
              <a:ahLst/>
              <a:cxnLst/>
              <a:rect l="l" t="t" r="r" b="b"/>
              <a:pathLst>
                <a:path w="626744" h="205104">
                  <a:moveTo>
                    <a:pt x="626186" y="204851"/>
                  </a:moveTo>
                  <a:lnTo>
                    <a:pt x="624735" y="197026"/>
                  </a:lnTo>
                  <a:lnTo>
                    <a:pt x="620758" y="190622"/>
                  </a:lnTo>
                  <a:lnTo>
                    <a:pt x="614822" y="186296"/>
                  </a:lnTo>
                  <a:lnTo>
                    <a:pt x="607491" y="184708"/>
                  </a:lnTo>
                  <a:lnTo>
                    <a:pt x="545099" y="184708"/>
                  </a:lnTo>
                  <a:lnTo>
                    <a:pt x="488794" y="184708"/>
                  </a:lnTo>
                  <a:lnTo>
                    <a:pt x="0" y="184708"/>
                  </a:lnTo>
                  <a:lnTo>
                    <a:pt x="0" y="20142"/>
                  </a:lnTo>
                  <a:lnTo>
                    <a:pt x="607491" y="20142"/>
                  </a:lnTo>
                  <a:lnTo>
                    <a:pt x="614822" y="18566"/>
                  </a:lnTo>
                  <a:lnTo>
                    <a:pt x="620758" y="14239"/>
                  </a:lnTo>
                  <a:lnTo>
                    <a:pt x="624735" y="7831"/>
                  </a:lnTo>
                  <a:lnTo>
                    <a:pt x="626186" y="0"/>
                  </a:lnTo>
                  <a:lnTo>
                    <a:pt x="626186" y="20485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45" name="object 7845"/>
            <p:cNvSpPr/>
            <p:nvPr/>
          </p:nvSpPr>
          <p:spPr>
            <a:xfrm>
              <a:off x="3143030" y="5405244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80" h="1270">
                  <a:moveTo>
                    <a:pt x="0" y="1"/>
                  </a:moveTo>
                  <a:lnTo>
                    <a:pt x="17491" y="1199"/>
                  </a:lnTo>
                  <a:lnTo>
                    <a:pt x="17491" y="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6" name="object 7846"/>
            <p:cNvSpPr/>
            <p:nvPr/>
          </p:nvSpPr>
          <p:spPr>
            <a:xfrm>
              <a:off x="3125545" y="5405246"/>
              <a:ext cx="35560" cy="2540"/>
            </a:xfrm>
            <a:custGeom>
              <a:avLst/>
              <a:gdLst/>
              <a:ahLst/>
              <a:cxnLst/>
              <a:rect l="l" t="t" r="r" b="b"/>
              <a:pathLst>
                <a:path w="35560" h="2539">
                  <a:moveTo>
                    <a:pt x="0" y="0"/>
                  </a:moveTo>
                  <a:lnTo>
                    <a:pt x="34976" y="2396"/>
                  </a:lnTo>
                  <a:lnTo>
                    <a:pt x="34976" y="1196"/>
                  </a:lnTo>
                  <a:lnTo>
                    <a:pt x="175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7" name="object 7847"/>
            <p:cNvSpPr/>
            <p:nvPr/>
          </p:nvSpPr>
          <p:spPr>
            <a:xfrm>
              <a:off x="3122762" y="540524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004"/>
                  </a:lnTo>
                  <a:lnTo>
                    <a:pt x="37759" y="3603"/>
                  </a:lnTo>
                  <a:lnTo>
                    <a:pt x="37759" y="2396"/>
                  </a:lnTo>
                  <a:lnTo>
                    <a:pt x="2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8" name="object 7848"/>
            <p:cNvSpPr/>
            <p:nvPr/>
          </p:nvSpPr>
          <p:spPr>
            <a:xfrm>
              <a:off x="3122752" y="540625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6"/>
                  </a:lnTo>
                  <a:lnTo>
                    <a:pt x="37769" y="3804"/>
                  </a:lnTo>
                  <a:lnTo>
                    <a:pt x="37769" y="26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9" name="object 7849"/>
            <p:cNvSpPr/>
            <p:nvPr/>
          </p:nvSpPr>
          <p:spPr>
            <a:xfrm>
              <a:off x="3122752" y="5407467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0" name="object 7850"/>
            <p:cNvSpPr/>
            <p:nvPr/>
          </p:nvSpPr>
          <p:spPr>
            <a:xfrm>
              <a:off x="3122752" y="540866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1" name="object 7851"/>
            <p:cNvSpPr/>
            <p:nvPr/>
          </p:nvSpPr>
          <p:spPr>
            <a:xfrm>
              <a:off x="3122752" y="540986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2" name="object 7852"/>
            <p:cNvSpPr/>
            <p:nvPr/>
          </p:nvSpPr>
          <p:spPr>
            <a:xfrm>
              <a:off x="3122752" y="541106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3" name="object 7853"/>
            <p:cNvSpPr/>
            <p:nvPr/>
          </p:nvSpPr>
          <p:spPr>
            <a:xfrm>
              <a:off x="3122752" y="541226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1"/>
                  </a:lnTo>
                  <a:lnTo>
                    <a:pt x="37769" y="3799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4" name="object 7854"/>
            <p:cNvSpPr/>
            <p:nvPr/>
          </p:nvSpPr>
          <p:spPr>
            <a:xfrm>
              <a:off x="3122752" y="541347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5" name="object 7855"/>
            <p:cNvSpPr/>
            <p:nvPr/>
          </p:nvSpPr>
          <p:spPr>
            <a:xfrm>
              <a:off x="3122752" y="541467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6" name="object 7856"/>
            <p:cNvSpPr/>
            <p:nvPr/>
          </p:nvSpPr>
          <p:spPr>
            <a:xfrm>
              <a:off x="3122752" y="541587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7" name="object 7857"/>
            <p:cNvSpPr/>
            <p:nvPr/>
          </p:nvSpPr>
          <p:spPr>
            <a:xfrm>
              <a:off x="3122752" y="541707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8" name="object 7858"/>
            <p:cNvSpPr/>
            <p:nvPr/>
          </p:nvSpPr>
          <p:spPr>
            <a:xfrm>
              <a:off x="3122752" y="541827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9" name="object 7859"/>
            <p:cNvSpPr/>
            <p:nvPr/>
          </p:nvSpPr>
          <p:spPr>
            <a:xfrm>
              <a:off x="3122752" y="541947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1"/>
                  </a:lnTo>
                  <a:lnTo>
                    <a:pt x="37769" y="3799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0" name="object 7860"/>
            <p:cNvSpPr/>
            <p:nvPr/>
          </p:nvSpPr>
          <p:spPr>
            <a:xfrm>
              <a:off x="3122752" y="542068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1" name="object 7861"/>
            <p:cNvSpPr/>
            <p:nvPr/>
          </p:nvSpPr>
          <p:spPr>
            <a:xfrm>
              <a:off x="3122752" y="542188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2" name="object 7862"/>
            <p:cNvSpPr/>
            <p:nvPr/>
          </p:nvSpPr>
          <p:spPr>
            <a:xfrm>
              <a:off x="3122752" y="542308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3" name="object 7863"/>
            <p:cNvSpPr/>
            <p:nvPr/>
          </p:nvSpPr>
          <p:spPr>
            <a:xfrm>
              <a:off x="3122752" y="542428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4" name="object 7864"/>
            <p:cNvSpPr/>
            <p:nvPr/>
          </p:nvSpPr>
          <p:spPr>
            <a:xfrm>
              <a:off x="3122752" y="542548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95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5" name="object 7865"/>
            <p:cNvSpPr/>
            <p:nvPr/>
          </p:nvSpPr>
          <p:spPr>
            <a:xfrm>
              <a:off x="3122752" y="542668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2"/>
                  </a:lnTo>
                  <a:lnTo>
                    <a:pt x="37769" y="3799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6" name="object 7866"/>
            <p:cNvSpPr/>
            <p:nvPr/>
          </p:nvSpPr>
          <p:spPr>
            <a:xfrm>
              <a:off x="3122752" y="542789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7" name="object 7867"/>
            <p:cNvSpPr/>
            <p:nvPr/>
          </p:nvSpPr>
          <p:spPr>
            <a:xfrm>
              <a:off x="3122752" y="542909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8" name="object 7868"/>
            <p:cNvSpPr/>
            <p:nvPr/>
          </p:nvSpPr>
          <p:spPr>
            <a:xfrm>
              <a:off x="3122752" y="543029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9" name="object 7869"/>
            <p:cNvSpPr/>
            <p:nvPr/>
          </p:nvSpPr>
          <p:spPr>
            <a:xfrm>
              <a:off x="3122752" y="543149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0" name="object 7870"/>
            <p:cNvSpPr/>
            <p:nvPr/>
          </p:nvSpPr>
          <p:spPr>
            <a:xfrm>
              <a:off x="3122752" y="543269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95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1" name="object 7871"/>
            <p:cNvSpPr/>
            <p:nvPr/>
          </p:nvSpPr>
          <p:spPr>
            <a:xfrm>
              <a:off x="3122752" y="543389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2"/>
                  </a:lnTo>
                  <a:lnTo>
                    <a:pt x="37769" y="3799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2" name="object 7872"/>
            <p:cNvSpPr/>
            <p:nvPr/>
          </p:nvSpPr>
          <p:spPr>
            <a:xfrm>
              <a:off x="3122752" y="543510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3" name="object 7873"/>
            <p:cNvSpPr/>
            <p:nvPr/>
          </p:nvSpPr>
          <p:spPr>
            <a:xfrm>
              <a:off x="3122752" y="5436311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4" name="object 7874"/>
            <p:cNvSpPr/>
            <p:nvPr/>
          </p:nvSpPr>
          <p:spPr>
            <a:xfrm>
              <a:off x="3122752" y="543870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5" name="object 7875"/>
            <p:cNvSpPr/>
            <p:nvPr/>
          </p:nvSpPr>
          <p:spPr>
            <a:xfrm>
              <a:off x="3122752" y="543990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2"/>
                  </a:lnTo>
                  <a:lnTo>
                    <a:pt x="37769" y="3799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6" name="object 7876"/>
            <p:cNvSpPr/>
            <p:nvPr/>
          </p:nvSpPr>
          <p:spPr>
            <a:xfrm>
              <a:off x="3122752" y="544111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7" name="object 7877"/>
            <p:cNvSpPr/>
            <p:nvPr/>
          </p:nvSpPr>
          <p:spPr>
            <a:xfrm>
              <a:off x="3122752" y="544231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8" name="object 7878"/>
            <p:cNvSpPr/>
            <p:nvPr/>
          </p:nvSpPr>
          <p:spPr>
            <a:xfrm>
              <a:off x="3122752" y="544351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9" name="object 7879"/>
            <p:cNvSpPr/>
            <p:nvPr/>
          </p:nvSpPr>
          <p:spPr>
            <a:xfrm>
              <a:off x="3122752" y="544471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0" name="object 7880"/>
            <p:cNvSpPr/>
            <p:nvPr/>
          </p:nvSpPr>
          <p:spPr>
            <a:xfrm>
              <a:off x="3122752" y="544591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95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1" name="object 7881"/>
            <p:cNvSpPr/>
            <p:nvPr/>
          </p:nvSpPr>
          <p:spPr>
            <a:xfrm>
              <a:off x="3122752" y="544711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1"/>
                  </a:lnTo>
                  <a:lnTo>
                    <a:pt x="37769" y="3798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2" name="object 7882"/>
            <p:cNvSpPr/>
            <p:nvPr/>
          </p:nvSpPr>
          <p:spPr>
            <a:xfrm>
              <a:off x="3122752" y="544832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3" name="object 7883"/>
            <p:cNvSpPr/>
            <p:nvPr/>
          </p:nvSpPr>
          <p:spPr>
            <a:xfrm>
              <a:off x="3122752" y="544952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4" name="object 7884"/>
            <p:cNvSpPr/>
            <p:nvPr/>
          </p:nvSpPr>
          <p:spPr>
            <a:xfrm>
              <a:off x="3122752" y="545072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5" name="object 7885"/>
            <p:cNvSpPr/>
            <p:nvPr/>
          </p:nvSpPr>
          <p:spPr>
            <a:xfrm>
              <a:off x="3122752" y="545192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6" name="object 7886"/>
            <p:cNvSpPr/>
            <p:nvPr/>
          </p:nvSpPr>
          <p:spPr>
            <a:xfrm>
              <a:off x="3122752" y="545312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0"/>
                  </a:lnTo>
                  <a:lnTo>
                    <a:pt x="37769" y="379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7" name="object 7887"/>
            <p:cNvSpPr/>
            <p:nvPr/>
          </p:nvSpPr>
          <p:spPr>
            <a:xfrm>
              <a:off x="3122752" y="545432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0"/>
                  </a:lnTo>
                  <a:lnTo>
                    <a:pt x="37769" y="3798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8" name="object 7888"/>
            <p:cNvSpPr/>
            <p:nvPr/>
          </p:nvSpPr>
          <p:spPr>
            <a:xfrm>
              <a:off x="3122752" y="545553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9" name="object 7889"/>
            <p:cNvSpPr/>
            <p:nvPr/>
          </p:nvSpPr>
          <p:spPr>
            <a:xfrm>
              <a:off x="3122752" y="545673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0" name="object 7890"/>
            <p:cNvSpPr/>
            <p:nvPr/>
          </p:nvSpPr>
          <p:spPr>
            <a:xfrm>
              <a:off x="3122752" y="545793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1" name="object 7891"/>
            <p:cNvSpPr/>
            <p:nvPr/>
          </p:nvSpPr>
          <p:spPr>
            <a:xfrm>
              <a:off x="3122752" y="545913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2" name="object 7892"/>
            <p:cNvSpPr/>
            <p:nvPr/>
          </p:nvSpPr>
          <p:spPr>
            <a:xfrm>
              <a:off x="3122752" y="5460339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13"/>
                  </a:lnTo>
                  <a:lnTo>
                    <a:pt x="37769" y="4991"/>
                  </a:lnTo>
                  <a:lnTo>
                    <a:pt x="37769" y="3797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3" name="object 7893"/>
            <p:cNvSpPr/>
            <p:nvPr/>
          </p:nvSpPr>
          <p:spPr>
            <a:xfrm>
              <a:off x="3122752" y="546274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4" name="object 7894"/>
            <p:cNvSpPr/>
            <p:nvPr/>
          </p:nvSpPr>
          <p:spPr>
            <a:xfrm>
              <a:off x="3122752" y="546394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5" name="object 7895"/>
            <p:cNvSpPr/>
            <p:nvPr/>
          </p:nvSpPr>
          <p:spPr>
            <a:xfrm>
              <a:off x="3122752" y="5465152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78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4978"/>
                  </a:lnTo>
                  <a:lnTo>
                    <a:pt x="37769" y="3784"/>
                  </a:lnTo>
                  <a:lnTo>
                    <a:pt x="37769" y="2578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6" name="object 7896"/>
            <p:cNvSpPr/>
            <p:nvPr/>
          </p:nvSpPr>
          <p:spPr>
            <a:xfrm>
              <a:off x="3122752" y="5467539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1"/>
                  </a:lnTo>
                  <a:lnTo>
                    <a:pt x="37769" y="3799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7" name="object 7897"/>
            <p:cNvSpPr/>
            <p:nvPr/>
          </p:nvSpPr>
          <p:spPr>
            <a:xfrm>
              <a:off x="3122752" y="546875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8" name="object 7898"/>
            <p:cNvSpPr/>
            <p:nvPr/>
          </p:nvSpPr>
          <p:spPr>
            <a:xfrm>
              <a:off x="3122752" y="5469953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9" name="object 7899"/>
            <p:cNvSpPr/>
            <p:nvPr/>
          </p:nvSpPr>
          <p:spPr>
            <a:xfrm>
              <a:off x="3122752" y="547235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0" name="object 7900"/>
            <p:cNvSpPr/>
            <p:nvPr/>
          </p:nvSpPr>
          <p:spPr>
            <a:xfrm>
              <a:off x="3122752" y="5473549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0"/>
                  </a:lnTo>
                  <a:lnTo>
                    <a:pt x="37769" y="379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1" name="object 7901"/>
            <p:cNvSpPr/>
            <p:nvPr/>
          </p:nvSpPr>
          <p:spPr>
            <a:xfrm>
              <a:off x="3122752" y="547475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0"/>
                  </a:lnTo>
                  <a:lnTo>
                    <a:pt x="37769" y="3798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2" name="object 7902"/>
            <p:cNvSpPr/>
            <p:nvPr/>
          </p:nvSpPr>
          <p:spPr>
            <a:xfrm>
              <a:off x="3122752" y="547596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3" name="object 7903"/>
            <p:cNvSpPr/>
            <p:nvPr/>
          </p:nvSpPr>
          <p:spPr>
            <a:xfrm>
              <a:off x="3122752" y="547716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4" name="object 7904"/>
            <p:cNvSpPr/>
            <p:nvPr/>
          </p:nvSpPr>
          <p:spPr>
            <a:xfrm>
              <a:off x="3122752" y="5478359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5" name="object 7905"/>
            <p:cNvSpPr/>
            <p:nvPr/>
          </p:nvSpPr>
          <p:spPr>
            <a:xfrm>
              <a:off x="3122752" y="5479559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6" name="object 7906"/>
            <p:cNvSpPr/>
            <p:nvPr/>
          </p:nvSpPr>
          <p:spPr>
            <a:xfrm>
              <a:off x="3122752" y="548075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0"/>
                  </a:lnTo>
                  <a:lnTo>
                    <a:pt x="37769" y="379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7" name="object 7907"/>
            <p:cNvSpPr/>
            <p:nvPr/>
          </p:nvSpPr>
          <p:spPr>
            <a:xfrm>
              <a:off x="3122752" y="5481967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13"/>
                  </a:lnTo>
                  <a:lnTo>
                    <a:pt x="37769" y="4991"/>
                  </a:lnTo>
                  <a:lnTo>
                    <a:pt x="37769" y="3797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8" name="object 7908"/>
            <p:cNvSpPr/>
            <p:nvPr/>
          </p:nvSpPr>
          <p:spPr>
            <a:xfrm>
              <a:off x="3122752" y="5484369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9" name="object 7909"/>
            <p:cNvSpPr/>
            <p:nvPr/>
          </p:nvSpPr>
          <p:spPr>
            <a:xfrm>
              <a:off x="3122752" y="5485574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0" name="object 7910"/>
            <p:cNvSpPr/>
            <p:nvPr/>
          </p:nvSpPr>
          <p:spPr>
            <a:xfrm>
              <a:off x="3122752" y="548796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1"/>
                  </a:lnTo>
                  <a:lnTo>
                    <a:pt x="37769" y="3799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1" name="object 7911"/>
            <p:cNvSpPr/>
            <p:nvPr/>
          </p:nvSpPr>
          <p:spPr>
            <a:xfrm>
              <a:off x="3122752" y="5489181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97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2" name="object 7912"/>
            <p:cNvSpPr/>
            <p:nvPr/>
          </p:nvSpPr>
          <p:spPr>
            <a:xfrm>
              <a:off x="3122752" y="549157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3" name="object 7913"/>
            <p:cNvSpPr/>
            <p:nvPr/>
          </p:nvSpPr>
          <p:spPr>
            <a:xfrm>
              <a:off x="3122752" y="5492787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78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78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4" name="object 7914"/>
            <p:cNvSpPr/>
            <p:nvPr/>
          </p:nvSpPr>
          <p:spPr>
            <a:xfrm>
              <a:off x="3122752" y="549517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0"/>
                  </a:lnTo>
                  <a:lnTo>
                    <a:pt x="37769" y="3798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5" name="object 7915"/>
            <p:cNvSpPr/>
            <p:nvPr/>
          </p:nvSpPr>
          <p:spPr>
            <a:xfrm>
              <a:off x="3122752" y="5496389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6" name="object 7916"/>
            <p:cNvSpPr/>
            <p:nvPr/>
          </p:nvSpPr>
          <p:spPr>
            <a:xfrm>
              <a:off x="3122752" y="549758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7" name="object 7917"/>
            <p:cNvSpPr/>
            <p:nvPr/>
          </p:nvSpPr>
          <p:spPr>
            <a:xfrm>
              <a:off x="3122752" y="549878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8" name="object 7918"/>
            <p:cNvSpPr/>
            <p:nvPr/>
          </p:nvSpPr>
          <p:spPr>
            <a:xfrm>
              <a:off x="3122752" y="5499987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9" name="object 7919"/>
            <p:cNvSpPr/>
            <p:nvPr/>
          </p:nvSpPr>
          <p:spPr>
            <a:xfrm>
              <a:off x="3122752" y="5501187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0"/>
                  </a:lnTo>
                  <a:lnTo>
                    <a:pt x="37769" y="379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0" name="object 7920"/>
            <p:cNvSpPr/>
            <p:nvPr/>
          </p:nvSpPr>
          <p:spPr>
            <a:xfrm>
              <a:off x="3122752" y="5502387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1"/>
                  </a:lnTo>
                  <a:lnTo>
                    <a:pt x="37769" y="3798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1" name="object 7921"/>
            <p:cNvSpPr/>
            <p:nvPr/>
          </p:nvSpPr>
          <p:spPr>
            <a:xfrm>
              <a:off x="3122752" y="550359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2" name="object 7922"/>
            <p:cNvSpPr/>
            <p:nvPr/>
          </p:nvSpPr>
          <p:spPr>
            <a:xfrm>
              <a:off x="3122752" y="5504802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3" name="object 7923"/>
            <p:cNvSpPr/>
            <p:nvPr/>
          </p:nvSpPr>
          <p:spPr>
            <a:xfrm>
              <a:off x="3122752" y="5507202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13"/>
                  </a:lnTo>
                  <a:lnTo>
                    <a:pt x="37769" y="5003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4" name="object 7924"/>
            <p:cNvSpPr/>
            <p:nvPr/>
          </p:nvSpPr>
          <p:spPr>
            <a:xfrm>
              <a:off x="3122752" y="550960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5" name="object 7925"/>
            <p:cNvSpPr/>
            <p:nvPr/>
          </p:nvSpPr>
          <p:spPr>
            <a:xfrm>
              <a:off x="3122752" y="551080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6" name="object 7926"/>
            <p:cNvSpPr/>
            <p:nvPr/>
          </p:nvSpPr>
          <p:spPr>
            <a:xfrm>
              <a:off x="3122752" y="5512007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7" name="object 7927"/>
            <p:cNvSpPr/>
            <p:nvPr/>
          </p:nvSpPr>
          <p:spPr>
            <a:xfrm>
              <a:off x="3122752" y="551320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8" name="object 7928"/>
            <p:cNvSpPr/>
            <p:nvPr/>
          </p:nvSpPr>
          <p:spPr>
            <a:xfrm>
              <a:off x="3122752" y="551440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9" name="object 7929"/>
            <p:cNvSpPr/>
            <p:nvPr/>
          </p:nvSpPr>
          <p:spPr>
            <a:xfrm>
              <a:off x="3122752" y="551560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2"/>
                  </a:lnTo>
                  <a:lnTo>
                    <a:pt x="37769" y="3799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0" name="object 7930"/>
            <p:cNvSpPr/>
            <p:nvPr/>
          </p:nvSpPr>
          <p:spPr>
            <a:xfrm>
              <a:off x="3122752" y="5516829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78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4978"/>
                  </a:lnTo>
                  <a:lnTo>
                    <a:pt x="37769" y="3784"/>
                  </a:lnTo>
                  <a:lnTo>
                    <a:pt x="37769" y="2578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1" name="object 7931"/>
            <p:cNvSpPr/>
            <p:nvPr/>
          </p:nvSpPr>
          <p:spPr>
            <a:xfrm>
              <a:off x="3122752" y="551921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2" name="object 7932"/>
            <p:cNvSpPr/>
            <p:nvPr/>
          </p:nvSpPr>
          <p:spPr>
            <a:xfrm>
              <a:off x="3122752" y="552041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3" name="object 7933"/>
            <p:cNvSpPr/>
            <p:nvPr/>
          </p:nvSpPr>
          <p:spPr>
            <a:xfrm>
              <a:off x="3122752" y="552161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0"/>
                  </a:lnTo>
                  <a:lnTo>
                    <a:pt x="37769" y="379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4" name="object 7934"/>
            <p:cNvSpPr/>
            <p:nvPr/>
          </p:nvSpPr>
          <p:spPr>
            <a:xfrm>
              <a:off x="3122752" y="552281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0"/>
                  </a:lnTo>
                  <a:lnTo>
                    <a:pt x="37769" y="3797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5" name="object 7935"/>
            <p:cNvSpPr/>
            <p:nvPr/>
          </p:nvSpPr>
          <p:spPr>
            <a:xfrm>
              <a:off x="3122752" y="5524029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6" name="object 7936"/>
            <p:cNvSpPr/>
            <p:nvPr/>
          </p:nvSpPr>
          <p:spPr>
            <a:xfrm>
              <a:off x="3122752" y="552642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7" name="object 7937"/>
            <p:cNvSpPr/>
            <p:nvPr/>
          </p:nvSpPr>
          <p:spPr>
            <a:xfrm>
              <a:off x="3122752" y="552762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8" name="object 7938"/>
            <p:cNvSpPr/>
            <p:nvPr/>
          </p:nvSpPr>
          <p:spPr>
            <a:xfrm>
              <a:off x="3122752" y="552882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1"/>
                  </a:lnTo>
                  <a:lnTo>
                    <a:pt x="37769" y="379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9" name="object 7939"/>
            <p:cNvSpPr/>
            <p:nvPr/>
          </p:nvSpPr>
          <p:spPr>
            <a:xfrm>
              <a:off x="3122752" y="553002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9"/>
                  </a:lnTo>
                  <a:lnTo>
                    <a:pt x="37769" y="3797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0" name="object 7940"/>
            <p:cNvSpPr/>
            <p:nvPr/>
          </p:nvSpPr>
          <p:spPr>
            <a:xfrm>
              <a:off x="3122752" y="5531243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1" name="object 7941"/>
            <p:cNvSpPr/>
            <p:nvPr/>
          </p:nvSpPr>
          <p:spPr>
            <a:xfrm>
              <a:off x="3122752" y="553363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2" name="object 7942"/>
            <p:cNvSpPr/>
            <p:nvPr/>
          </p:nvSpPr>
          <p:spPr>
            <a:xfrm>
              <a:off x="3122752" y="553483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3" name="object 7943"/>
            <p:cNvSpPr/>
            <p:nvPr/>
          </p:nvSpPr>
          <p:spPr>
            <a:xfrm>
              <a:off x="3122752" y="553603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2"/>
                  </a:lnTo>
                  <a:lnTo>
                    <a:pt x="37769" y="3799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4" name="object 7944"/>
            <p:cNvSpPr/>
            <p:nvPr/>
          </p:nvSpPr>
          <p:spPr>
            <a:xfrm>
              <a:off x="3122752" y="5537250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5" name="object 7945"/>
            <p:cNvSpPr/>
            <p:nvPr/>
          </p:nvSpPr>
          <p:spPr>
            <a:xfrm>
              <a:off x="3122752" y="553964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6" name="object 7946"/>
            <p:cNvSpPr/>
            <p:nvPr/>
          </p:nvSpPr>
          <p:spPr>
            <a:xfrm>
              <a:off x="3122752" y="554084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7" name="object 7947"/>
            <p:cNvSpPr/>
            <p:nvPr/>
          </p:nvSpPr>
          <p:spPr>
            <a:xfrm>
              <a:off x="3122752" y="554204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1"/>
                  </a:lnTo>
                  <a:lnTo>
                    <a:pt x="37769" y="379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8" name="object 7948"/>
            <p:cNvSpPr/>
            <p:nvPr/>
          </p:nvSpPr>
          <p:spPr>
            <a:xfrm>
              <a:off x="3122752" y="5543245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603"/>
                  </a:moveTo>
                  <a:lnTo>
                    <a:pt x="0" y="0"/>
                  </a:lnTo>
                  <a:lnTo>
                    <a:pt x="0" y="1219"/>
                  </a:lnTo>
                  <a:lnTo>
                    <a:pt x="0" y="2413"/>
                  </a:lnTo>
                  <a:lnTo>
                    <a:pt x="37769" y="5003"/>
                  </a:lnTo>
                  <a:lnTo>
                    <a:pt x="37769" y="3797"/>
                  </a:lnTo>
                  <a:lnTo>
                    <a:pt x="37769" y="2603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9" name="object 7949"/>
            <p:cNvSpPr/>
            <p:nvPr/>
          </p:nvSpPr>
          <p:spPr>
            <a:xfrm>
              <a:off x="3122752" y="554565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0" name="object 7950"/>
            <p:cNvSpPr/>
            <p:nvPr/>
          </p:nvSpPr>
          <p:spPr>
            <a:xfrm>
              <a:off x="3122752" y="554685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1" name="object 7951"/>
            <p:cNvSpPr/>
            <p:nvPr/>
          </p:nvSpPr>
          <p:spPr>
            <a:xfrm>
              <a:off x="3122752" y="5548058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5003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2" name="object 7952"/>
            <p:cNvSpPr/>
            <p:nvPr/>
          </p:nvSpPr>
          <p:spPr>
            <a:xfrm>
              <a:off x="3122752" y="5550458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603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13"/>
                  </a:lnTo>
                  <a:lnTo>
                    <a:pt x="37769" y="5003"/>
                  </a:lnTo>
                  <a:lnTo>
                    <a:pt x="37769" y="3797"/>
                  </a:lnTo>
                  <a:lnTo>
                    <a:pt x="37769" y="2603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3" name="object 7953"/>
            <p:cNvSpPr/>
            <p:nvPr/>
          </p:nvSpPr>
          <p:spPr>
            <a:xfrm>
              <a:off x="3122752" y="5552871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400"/>
                  </a:lnTo>
                  <a:lnTo>
                    <a:pt x="37769" y="4978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4" name="object 7954"/>
            <p:cNvSpPr/>
            <p:nvPr/>
          </p:nvSpPr>
          <p:spPr>
            <a:xfrm>
              <a:off x="3122752" y="5555271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3797"/>
                  </a:moveTo>
                  <a:lnTo>
                    <a:pt x="0" y="1206"/>
                  </a:lnTo>
                  <a:lnTo>
                    <a:pt x="0" y="2413"/>
                  </a:lnTo>
                  <a:lnTo>
                    <a:pt x="37769" y="4991"/>
                  </a:lnTo>
                  <a:lnTo>
                    <a:pt x="37769" y="3797"/>
                  </a:lnTo>
                  <a:close/>
                </a:path>
                <a:path w="38100" h="5079">
                  <a:moveTo>
                    <a:pt x="37769" y="2578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37769" y="3784"/>
                  </a:lnTo>
                  <a:lnTo>
                    <a:pt x="37769" y="257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5" name="object 7955"/>
            <p:cNvSpPr/>
            <p:nvPr/>
          </p:nvSpPr>
          <p:spPr>
            <a:xfrm>
              <a:off x="3122752" y="5557684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78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4978"/>
                  </a:lnTo>
                  <a:lnTo>
                    <a:pt x="37769" y="3784"/>
                  </a:lnTo>
                  <a:lnTo>
                    <a:pt x="37769" y="2578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6" name="object 7956"/>
            <p:cNvSpPr/>
            <p:nvPr/>
          </p:nvSpPr>
          <p:spPr>
            <a:xfrm>
              <a:off x="3122752" y="5560072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13"/>
                  </a:lnTo>
                  <a:lnTo>
                    <a:pt x="37769" y="5003"/>
                  </a:lnTo>
                  <a:lnTo>
                    <a:pt x="37769" y="3797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7" name="object 7957"/>
            <p:cNvSpPr/>
            <p:nvPr/>
          </p:nvSpPr>
          <p:spPr>
            <a:xfrm>
              <a:off x="3122752" y="5562485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97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8" name="object 7958"/>
            <p:cNvSpPr/>
            <p:nvPr/>
          </p:nvSpPr>
          <p:spPr>
            <a:xfrm>
              <a:off x="3122752" y="556488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9" name="object 7959"/>
            <p:cNvSpPr/>
            <p:nvPr/>
          </p:nvSpPr>
          <p:spPr>
            <a:xfrm>
              <a:off x="3122752" y="556608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0" name="object 7960"/>
            <p:cNvSpPr/>
            <p:nvPr/>
          </p:nvSpPr>
          <p:spPr>
            <a:xfrm>
              <a:off x="3122752" y="5567286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19"/>
                  </a:lnTo>
                  <a:lnTo>
                    <a:pt x="0" y="2413"/>
                  </a:lnTo>
                  <a:lnTo>
                    <a:pt x="37769" y="5003"/>
                  </a:lnTo>
                  <a:lnTo>
                    <a:pt x="37769" y="3797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1" name="object 7961"/>
            <p:cNvSpPr/>
            <p:nvPr/>
          </p:nvSpPr>
          <p:spPr>
            <a:xfrm>
              <a:off x="3122752" y="556969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2" name="object 7962"/>
            <p:cNvSpPr/>
            <p:nvPr/>
          </p:nvSpPr>
          <p:spPr>
            <a:xfrm>
              <a:off x="3122752" y="557089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3" name="object 7963"/>
            <p:cNvSpPr/>
            <p:nvPr/>
          </p:nvSpPr>
          <p:spPr>
            <a:xfrm>
              <a:off x="3122752" y="557209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4" name="object 7964"/>
            <p:cNvSpPr/>
            <p:nvPr/>
          </p:nvSpPr>
          <p:spPr>
            <a:xfrm>
              <a:off x="3122752" y="5573293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13"/>
                  </a:lnTo>
                  <a:lnTo>
                    <a:pt x="37769" y="5003"/>
                  </a:lnTo>
                  <a:lnTo>
                    <a:pt x="37769" y="3797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5" name="object 7965"/>
            <p:cNvSpPr/>
            <p:nvPr/>
          </p:nvSpPr>
          <p:spPr>
            <a:xfrm>
              <a:off x="3122752" y="557570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6" name="object 7966"/>
            <p:cNvSpPr/>
            <p:nvPr/>
          </p:nvSpPr>
          <p:spPr>
            <a:xfrm>
              <a:off x="3122752" y="557690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7" name="object 7967"/>
            <p:cNvSpPr/>
            <p:nvPr/>
          </p:nvSpPr>
          <p:spPr>
            <a:xfrm>
              <a:off x="3122752" y="557810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8" name="object 7968"/>
            <p:cNvSpPr/>
            <p:nvPr/>
          </p:nvSpPr>
          <p:spPr>
            <a:xfrm>
              <a:off x="3122752" y="5579313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78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78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9" name="object 7969"/>
            <p:cNvSpPr/>
            <p:nvPr/>
          </p:nvSpPr>
          <p:spPr>
            <a:xfrm>
              <a:off x="3122752" y="558170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9"/>
                  </a:lnTo>
                  <a:lnTo>
                    <a:pt x="37769" y="3796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0" name="object 7970"/>
            <p:cNvSpPr/>
            <p:nvPr/>
          </p:nvSpPr>
          <p:spPr>
            <a:xfrm>
              <a:off x="3122752" y="558291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1" name="object 7971"/>
            <p:cNvSpPr/>
            <p:nvPr/>
          </p:nvSpPr>
          <p:spPr>
            <a:xfrm>
              <a:off x="3122752" y="558411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2" name="object 7972"/>
            <p:cNvSpPr/>
            <p:nvPr/>
          </p:nvSpPr>
          <p:spPr>
            <a:xfrm>
              <a:off x="3122752" y="558531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3" name="object 7973"/>
            <p:cNvSpPr/>
            <p:nvPr/>
          </p:nvSpPr>
          <p:spPr>
            <a:xfrm>
              <a:off x="3122752" y="5586513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13"/>
                  </a:lnTo>
                  <a:lnTo>
                    <a:pt x="37769" y="5003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4" name="object 7974"/>
            <p:cNvSpPr/>
            <p:nvPr/>
          </p:nvSpPr>
          <p:spPr>
            <a:xfrm>
              <a:off x="3122752" y="558892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5" name="object 7975"/>
            <p:cNvSpPr/>
            <p:nvPr/>
          </p:nvSpPr>
          <p:spPr>
            <a:xfrm>
              <a:off x="3122752" y="559012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6" name="object 7976"/>
            <p:cNvSpPr/>
            <p:nvPr/>
          </p:nvSpPr>
          <p:spPr>
            <a:xfrm>
              <a:off x="3122752" y="559132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7" name="object 7977"/>
            <p:cNvSpPr/>
            <p:nvPr/>
          </p:nvSpPr>
          <p:spPr>
            <a:xfrm>
              <a:off x="3122752" y="559252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8" name="object 7978"/>
            <p:cNvSpPr/>
            <p:nvPr/>
          </p:nvSpPr>
          <p:spPr>
            <a:xfrm>
              <a:off x="3122752" y="5593727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413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9" name="object 7979"/>
            <p:cNvSpPr/>
            <p:nvPr/>
          </p:nvSpPr>
          <p:spPr>
            <a:xfrm>
              <a:off x="3122752" y="559613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0" name="object 7980"/>
            <p:cNvSpPr/>
            <p:nvPr/>
          </p:nvSpPr>
          <p:spPr>
            <a:xfrm>
              <a:off x="3122752" y="559733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1" name="object 7981"/>
            <p:cNvSpPr/>
            <p:nvPr/>
          </p:nvSpPr>
          <p:spPr>
            <a:xfrm>
              <a:off x="3122752" y="5598529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2" name="object 7982"/>
            <p:cNvSpPr/>
            <p:nvPr/>
          </p:nvSpPr>
          <p:spPr>
            <a:xfrm>
              <a:off x="3122752" y="5599729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3" name="object 7983"/>
            <p:cNvSpPr/>
            <p:nvPr/>
          </p:nvSpPr>
          <p:spPr>
            <a:xfrm>
              <a:off x="3122752" y="560092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2"/>
                  </a:lnTo>
                  <a:lnTo>
                    <a:pt x="37769" y="379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4" name="object 7984"/>
            <p:cNvSpPr/>
            <p:nvPr/>
          </p:nvSpPr>
          <p:spPr>
            <a:xfrm>
              <a:off x="3122752" y="560213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8"/>
                  </a:lnTo>
                  <a:lnTo>
                    <a:pt x="37769" y="3796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5" name="object 7985"/>
            <p:cNvSpPr/>
            <p:nvPr/>
          </p:nvSpPr>
          <p:spPr>
            <a:xfrm>
              <a:off x="3122752" y="5603341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97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6" name="object 7986"/>
            <p:cNvSpPr/>
            <p:nvPr/>
          </p:nvSpPr>
          <p:spPr>
            <a:xfrm>
              <a:off x="3122752" y="5605741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7" name="object 7987"/>
            <p:cNvSpPr/>
            <p:nvPr/>
          </p:nvSpPr>
          <p:spPr>
            <a:xfrm>
              <a:off x="3122752" y="560813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2"/>
                  </a:lnTo>
                  <a:lnTo>
                    <a:pt x="37769" y="379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8" name="object 7988"/>
            <p:cNvSpPr/>
            <p:nvPr/>
          </p:nvSpPr>
          <p:spPr>
            <a:xfrm>
              <a:off x="3122752" y="560934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9"/>
                  </a:lnTo>
                  <a:lnTo>
                    <a:pt x="37769" y="3797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9" name="object 7989"/>
            <p:cNvSpPr/>
            <p:nvPr/>
          </p:nvSpPr>
          <p:spPr>
            <a:xfrm>
              <a:off x="3122752" y="5610549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0" name="object 7990"/>
            <p:cNvSpPr/>
            <p:nvPr/>
          </p:nvSpPr>
          <p:spPr>
            <a:xfrm>
              <a:off x="3122752" y="561174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1" name="object 7991"/>
            <p:cNvSpPr/>
            <p:nvPr/>
          </p:nvSpPr>
          <p:spPr>
            <a:xfrm>
              <a:off x="3122752" y="561294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2" name="object 7992"/>
            <p:cNvSpPr/>
            <p:nvPr/>
          </p:nvSpPr>
          <p:spPr>
            <a:xfrm>
              <a:off x="3122752" y="5614147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3" name="object 7993"/>
            <p:cNvSpPr/>
            <p:nvPr/>
          </p:nvSpPr>
          <p:spPr>
            <a:xfrm>
              <a:off x="3122752" y="5615347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1"/>
                  </a:lnTo>
                  <a:lnTo>
                    <a:pt x="37769" y="3799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4" name="object 7994"/>
            <p:cNvSpPr/>
            <p:nvPr/>
          </p:nvSpPr>
          <p:spPr>
            <a:xfrm>
              <a:off x="3122752" y="5616559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5" name="object 7995"/>
            <p:cNvSpPr/>
            <p:nvPr/>
          </p:nvSpPr>
          <p:spPr>
            <a:xfrm>
              <a:off x="3122752" y="5617768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78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400"/>
                  </a:lnTo>
                  <a:lnTo>
                    <a:pt x="37769" y="4978"/>
                  </a:lnTo>
                  <a:lnTo>
                    <a:pt x="37769" y="3784"/>
                  </a:lnTo>
                  <a:lnTo>
                    <a:pt x="37769" y="2578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6" name="object 7996"/>
            <p:cNvSpPr/>
            <p:nvPr/>
          </p:nvSpPr>
          <p:spPr>
            <a:xfrm>
              <a:off x="3122752" y="5620157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7" name="object 7997"/>
            <p:cNvSpPr/>
            <p:nvPr/>
          </p:nvSpPr>
          <p:spPr>
            <a:xfrm>
              <a:off x="3122752" y="5621362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13"/>
                  </a:lnTo>
                  <a:lnTo>
                    <a:pt x="37769" y="5003"/>
                  </a:lnTo>
                  <a:lnTo>
                    <a:pt x="37769" y="3797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8" name="object 7998"/>
            <p:cNvSpPr/>
            <p:nvPr/>
          </p:nvSpPr>
          <p:spPr>
            <a:xfrm>
              <a:off x="3122752" y="562376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9" name="object 7999"/>
            <p:cNvSpPr/>
            <p:nvPr/>
          </p:nvSpPr>
          <p:spPr>
            <a:xfrm>
              <a:off x="3122752" y="5624969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97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0" name="object 8000"/>
            <p:cNvSpPr/>
            <p:nvPr/>
          </p:nvSpPr>
          <p:spPr>
            <a:xfrm>
              <a:off x="3122752" y="562736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1" name="object 8001"/>
            <p:cNvSpPr/>
            <p:nvPr/>
          </p:nvSpPr>
          <p:spPr>
            <a:xfrm>
              <a:off x="3122752" y="5628576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78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413"/>
                  </a:lnTo>
                  <a:lnTo>
                    <a:pt x="37769" y="4991"/>
                  </a:lnTo>
                  <a:lnTo>
                    <a:pt x="37769" y="3797"/>
                  </a:lnTo>
                  <a:lnTo>
                    <a:pt x="37769" y="2578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2" name="object 8002"/>
            <p:cNvSpPr/>
            <p:nvPr/>
          </p:nvSpPr>
          <p:spPr>
            <a:xfrm>
              <a:off x="3122752" y="5630977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3" name="object 8003"/>
            <p:cNvSpPr/>
            <p:nvPr/>
          </p:nvSpPr>
          <p:spPr>
            <a:xfrm>
              <a:off x="3122752" y="5632177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4" name="object 8004"/>
            <p:cNvSpPr/>
            <p:nvPr/>
          </p:nvSpPr>
          <p:spPr>
            <a:xfrm>
              <a:off x="3122752" y="563337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5" name="object 8005"/>
            <p:cNvSpPr/>
            <p:nvPr/>
          </p:nvSpPr>
          <p:spPr>
            <a:xfrm>
              <a:off x="3122752" y="563457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6" name="object 8006"/>
            <p:cNvSpPr/>
            <p:nvPr/>
          </p:nvSpPr>
          <p:spPr>
            <a:xfrm>
              <a:off x="3122752" y="563577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2"/>
                  </a:lnTo>
                  <a:lnTo>
                    <a:pt x="37769" y="3798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7" name="object 8007"/>
            <p:cNvSpPr/>
            <p:nvPr/>
          </p:nvSpPr>
          <p:spPr>
            <a:xfrm>
              <a:off x="3122752" y="5636978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8"/>
                  </a:lnTo>
                  <a:lnTo>
                    <a:pt x="37769" y="3795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8" name="object 8008"/>
            <p:cNvSpPr/>
            <p:nvPr/>
          </p:nvSpPr>
          <p:spPr>
            <a:xfrm>
              <a:off x="3122752" y="563818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9" name="object 8009"/>
            <p:cNvSpPr/>
            <p:nvPr/>
          </p:nvSpPr>
          <p:spPr>
            <a:xfrm>
              <a:off x="3122752" y="563938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0" name="object 8010"/>
            <p:cNvSpPr/>
            <p:nvPr/>
          </p:nvSpPr>
          <p:spPr>
            <a:xfrm>
              <a:off x="3122752" y="5640590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1" name="object 8011"/>
            <p:cNvSpPr/>
            <p:nvPr/>
          </p:nvSpPr>
          <p:spPr>
            <a:xfrm>
              <a:off x="3122752" y="564298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2"/>
                  </a:lnTo>
                  <a:lnTo>
                    <a:pt x="37769" y="3799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2" name="object 8012"/>
            <p:cNvSpPr/>
            <p:nvPr/>
          </p:nvSpPr>
          <p:spPr>
            <a:xfrm>
              <a:off x="3122752" y="564419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3" name="object 8013"/>
            <p:cNvSpPr/>
            <p:nvPr/>
          </p:nvSpPr>
          <p:spPr>
            <a:xfrm>
              <a:off x="3122752" y="5645403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84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4" name="object 8014"/>
            <p:cNvSpPr/>
            <p:nvPr/>
          </p:nvSpPr>
          <p:spPr>
            <a:xfrm>
              <a:off x="3122752" y="564779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5" name="object 8015"/>
            <p:cNvSpPr/>
            <p:nvPr/>
          </p:nvSpPr>
          <p:spPr>
            <a:xfrm>
              <a:off x="3122752" y="564899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2"/>
                  </a:lnTo>
                  <a:lnTo>
                    <a:pt x="37769" y="3798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6" name="object 8016"/>
            <p:cNvSpPr/>
            <p:nvPr/>
          </p:nvSpPr>
          <p:spPr>
            <a:xfrm>
              <a:off x="3122752" y="5650204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13"/>
                  </a:lnTo>
                  <a:lnTo>
                    <a:pt x="37769" y="4991"/>
                  </a:lnTo>
                  <a:lnTo>
                    <a:pt x="37769" y="3797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7" name="object 8017"/>
            <p:cNvSpPr/>
            <p:nvPr/>
          </p:nvSpPr>
          <p:spPr>
            <a:xfrm>
              <a:off x="3122752" y="565260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8" name="object 8018"/>
            <p:cNvSpPr/>
            <p:nvPr/>
          </p:nvSpPr>
          <p:spPr>
            <a:xfrm>
              <a:off x="3122752" y="565380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9" name="object 8019"/>
            <p:cNvSpPr/>
            <p:nvPr/>
          </p:nvSpPr>
          <p:spPr>
            <a:xfrm>
              <a:off x="3122752" y="565500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0" name="object 8020"/>
            <p:cNvSpPr/>
            <p:nvPr/>
          </p:nvSpPr>
          <p:spPr>
            <a:xfrm>
              <a:off x="3122752" y="565620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3"/>
                  </a:lnTo>
                  <a:lnTo>
                    <a:pt x="37769" y="3798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1" name="object 8021"/>
            <p:cNvSpPr/>
            <p:nvPr/>
          </p:nvSpPr>
          <p:spPr>
            <a:xfrm>
              <a:off x="3122752" y="5657406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8"/>
                  </a:lnTo>
                  <a:lnTo>
                    <a:pt x="37769" y="3795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2" name="object 8022"/>
            <p:cNvSpPr/>
            <p:nvPr/>
          </p:nvSpPr>
          <p:spPr>
            <a:xfrm>
              <a:off x="3122752" y="565861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3" name="object 8023"/>
            <p:cNvSpPr/>
            <p:nvPr/>
          </p:nvSpPr>
          <p:spPr>
            <a:xfrm>
              <a:off x="3122752" y="565981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4" name="object 8024"/>
            <p:cNvSpPr/>
            <p:nvPr/>
          </p:nvSpPr>
          <p:spPr>
            <a:xfrm>
              <a:off x="3122752" y="566101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5" name="object 8025"/>
            <p:cNvSpPr/>
            <p:nvPr/>
          </p:nvSpPr>
          <p:spPr>
            <a:xfrm>
              <a:off x="3122752" y="566221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6" name="object 8026"/>
            <p:cNvSpPr/>
            <p:nvPr/>
          </p:nvSpPr>
          <p:spPr>
            <a:xfrm>
              <a:off x="3122752" y="566341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2"/>
                  </a:lnTo>
                  <a:lnTo>
                    <a:pt x="37769" y="3799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7" name="object 8027"/>
            <p:cNvSpPr/>
            <p:nvPr/>
          </p:nvSpPr>
          <p:spPr>
            <a:xfrm>
              <a:off x="3122752" y="566462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8" name="object 8028"/>
            <p:cNvSpPr/>
            <p:nvPr/>
          </p:nvSpPr>
          <p:spPr>
            <a:xfrm>
              <a:off x="3122752" y="566582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9" name="object 8029"/>
            <p:cNvSpPr/>
            <p:nvPr/>
          </p:nvSpPr>
          <p:spPr>
            <a:xfrm>
              <a:off x="3122752" y="566702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0" name="object 8030"/>
            <p:cNvSpPr/>
            <p:nvPr/>
          </p:nvSpPr>
          <p:spPr>
            <a:xfrm>
              <a:off x="3122752" y="566822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1" name="object 8031"/>
            <p:cNvSpPr/>
            <p:nvPr/>
          </p:nvSpPr>
          <p:spPr>
            <a:xfrm>
              <a:off x="3122752" y="566942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2" name="object 8032"/>
            <p:cNvSpPr/>
            <p:nvPr/>
          </p:nvSpPr>
          <p:spPr>
            <a:xfrm>
              <a:off x="3122752" y="567062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1"/>
                  </a:lnTo>
                  <a:lnTo>
                    <a:pt x="37769" y="3799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3" name="object 8033"/>
            <p:cNvSpPr/>
            <p:nvPr/>
          </p:nvSpPr>
          <p:spPr>
            <a:xfrm>
              <a:off x="3122752" y="567183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4" name="object 8034"/>
            <p:cNvSpPr/>
            <p:nvPr/>
          </p:nvSpPr>
          <p:spPr>
            <a:xfrm>
              <a:off x="3122752" y="567303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5" name="object 8035"/>
            <p:cNvSpPr/>
            <p:nvPr/>
          </p:nvSpPr>
          <p:spPr>
            <a:xfrm>
              <a:off x="3122752" y="5674232"/>
              <a:ext cx="38100" cy="5080"/>
            </a:xfrm>
            <a:custGeom>
              <a:avLst/>
              <a:gdLst/>
              <a:ahLst/>
              <a:cxnLst/>
              <a:rect l="l" t="t" r="r" b="b"/>
              <a:pathLst>
                <a:path w="38100" h="5079">
                  <a:moveTo>
                    <a:pt x="37769" y="2590"/>
                  </a:moveTo>
                  <a:lnTo>
                    <a:pt x="0" y="0"/>
                  </a:lnTo>
                  <a:lnTo>
                    <a:pt x="0" y="1206"/>
                  </a:lnTo>
                  <a:lnTo>
                    <a:pt x="0" y="2400"/>
                  </a:lnTo>
                  <a:lnTo>
                    <a:pt x="37769" y="4991"/>
                  </a:lnTo>
                  <a:lnTo>
                    <a:pt x="37769" y="3797"/>
                  </a:lnTo>
                  <a:lnTo>
                    <a:pt x="37769" y="259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6" name="object 8036"/>
            <p:cNvSpPr/>
            <p:nvPr/>
          </p:nvSpPr>
          <p:spPr>
            <a:xfrm>
              <a:off x="3122752" y="567663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3"/>
                  </a:lnTo>
                  <a:lnTo>
                    <a:pt x="37769" y="3798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7" name="object 8037"/>
            <p:cNvSpPr/>
            <p:nvPr/>
          </p:nvSpPr>
          <p:spPr>
            <a:xfrm>
              <a:off x="3122752" y="5677835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7"/>
                  </a:lnTo>
                  <a:lnTo>
                    <a:pt x="37769" y="3795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8" name="object 8038"/>
            <p:cNvSpPr/>
            <p:nvPr/>
          </p:nvSpPr>
          <p:spPr>
            <a:xfrm>
              <a:off x="3122752" y="567904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9" name="object 8039"/>
            <p:cNvSpPr/>
            <p:nvPr/>
          </p:nvSpPr>
          <p:spPr>
            <a:xfrm>
              <a:off x="3122752" y="568024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0" name="object 8040"/>
            <p:cNvSpPr/>
            <p:nvPr/>
          </p:nvSpPr>
          <p:spPr>
            <a:xfrm>
              <a:off x="3122752" y="568144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1" name="object 8041"/>
            <p:cNvSpPr/>
            <p:nvPr/>
          </p:nvSpPr>
          <p:spPr>
            <a:xfrm>
              <a:off x="3122752" y="568264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7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2" name="object 8042"/>
            <p:cNvSpPr/>
            <p:nvPr/>
          </p:nvSpPr>
          <p:spPr>
            <a:xfrm>
              <a:off x="3122752" y="568384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3"/>
                  </a:lnTo>
                  <a:lnTo>
                    <a:pt x="37769" y="3798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3" name="object 8043"/>
            <p:cNvSpPr/>
            <p:nvPr/>
          </p:nvSpPr>
          <p:spPr>
            <a:xfrm>
              <a:off x="3122752" y="5685044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8"/>
                  </a:lnTo>
                  <a:lnTo>
                    <a:pt x="37769" y="3795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4" name="object 8044"/>
            <p:cNvSpPr/>
            <p:nvPr/>
          </p:nvSpPr>
          <p:spPr>
            <a:xfrm>
              <a:off x="3122752" y="568625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5" name="object 8045"/>
            <p:cNvSpPr/>
            <p:nvPr/>
          </p:nvSpPr>
          <p:spPr>
            <a:xfrm>
              <a:off x="3122752" y="568745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6" name="object 8046"/>
            <p:cNvSpPr/>
            <p:nvPr/>
          </p:nvSpPr>
          <p:spPr>
            <a:xfrm>
              <a:off x="3122752" y="568865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7" name="object 8047"/>
            <p:cNvSpPr/>
            <p:nvPr/>
          </p:nvSpPr>
          <p:spPr>
            <a:xfrm>
              <a:off x="3122752" y="568985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8" name="object 8048"/>
            <p:cNvSpPr/>
            <p:nvPr/>
          </p:nvSpPr>
          <p:spPr>
            <a:xfrm>
              <a:off x="3122752" y="569105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12"/>
                  </a:lnTo>
                  <a:lnTo>
                    <a:pt x="37769" y="3799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9" name="object 8049"/>
            <p:cNvSpPr/>
            <p:nvPr/>
          </p:nvSpPr>
          <p:spPr>
            <a:xfrm>
              <a:off x="3122752" y="5692262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0" name="object 8050"/>
            <p:cNvSpPr/>
            <p:nvPr/>
          </p:nvSpPr>
          <p:spPr>
            <a:xfrm>
              <a:off x="3122752" y="569346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1" name="object 8051"/>
            <p:cNvSpPr/>
            <p:nvPr/>
          </p:nvSpPr>
          <p:spPr>
            <a:xfrm>
              <a:off x="3122752" y="569466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2" name="object 8052"/>
            <p:cNvSpPr/>
            <p:nvPr/>
          </p:nvSpPr>
          <p:spPr>
            <a:xfrm>
              <a:off x="3122752" y="569586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3" name="object 8053"/>
            <p:cNvSpPr/>
            <p:nvPr/>
          </p:nvSpPr>
          <p:spPr>
            <a:xfrm>
              <a:off x="3122752" y="569706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3"/>
                  </a:lnTo>
                  <a:lnTo>
                    <a:pt x="37769" y="3799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4" name="object 8054"/>
            <p:cNvSpPr/>
            <p:nvPr/>
          </p:nvSpPr>
          <p:spPr>
            <a:xfrm>
              <a:off x="3122752" y="569826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8"/>
                  </a:lnTo>
                  <a:lnTo>
                    <a:pt x="37769" y="3795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5" name="object 8055"/>
            <p:cNvSpPr/>
            <p:nvPr/>
          </p:nvSpPr>
          <p:spPr>
            <a:xfrm>
              <a:off x="3122752" y="5699471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6" name="object 8056"/>
            <p:cNvSpPr/>
            <p:nvPr/>
          </p:nvSpPr>
          <p:spPr>
            <a:xfrm>
              <a:off x="3122752" y="570067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7" name="object 8057"/>
            <p:cNvSpPr/>
            <p:nvPr/>
          </p:nvSpPr>
          <p:spPr>
            <a:xfrm>
              <a:off x="3122752" y="570187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8" name="object 8058"/>
            <p:cNvSpPr/>
            <p:nvPr/>
          </p:nvSpPr>
          <p:spPr>
            <a:xfrm>
              <a:off x="3122752" y="5703069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7769" y="3786"/>
                  </a:lnTo>
                  <a:lnTo>
                    <a:pt x="37769" y="25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9" name="object 8059"/>
            <p:cNvSpPr/>
            <p:nvPr/>
          </p:nvSpPr>
          <p:spPr>
            <a:xfrm>
              <a:off x="3122752" y="5704269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3"/>
                  </a:lnTo>
                  <a:lnTo>
                    <a:pt x="37769" y="3799"/>
                  </a:lnTo>
                  <a:lnTo>
                    <a:pt x="37769" y="258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0" name="object 8060"/>
            <p:cNvSpPr/>
            <p:nvPr/>
          </p:nvSpPr>
          <p:spPr>
            <a:xfrm>
              <a:off x="3122752" y="5705473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209"/>
                  </a:lnTo>
                  <a:lnTo>
                    <a:pt x="37769" y="3799"/>
                  </a:lnTo>
                  <a:lnTo>
                    <a:pt x="37769" y="25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1" name="object 8061"/>
            <p:cNvSpPr/>
            <p:nvPr/>
          </p:nvSpPr>
          <p:spPr>
            <a:xfrm>
              <a:off x="3122752" y="5706680"/>
              <a:ext cx="38100" cy="3810"/>
            </a:xfrm>
            <a:custGeom>
              <a:avLst/>
              <a:gdLst/>
              <a:ahLst/>
              <a:cxnLst/>
              <a:rect l="l" t="t" r="r" b="b"/>
              <a:pathLst>
                <a:path w="38100" h="3810">
                  <a:moveTo>
                    <a:pt x="0" y="0"/>
                  </a:moveTo>
                  <a:lnTo>
                    <a:pt x="0" y="1199"/>
                  </a:lnTo>
                  <a:lnTo>
                    <a:pt x="35149" y="3607"/>
                  </a:lnTo>
                  <a:lnTo>
                    <a:pt x="37769" y="3606"/>
                  </a:lnTo>
                  <a:lnTo>
                    <a:pt x="37769" y="259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2" name="object 8062"/>
            <p:cNvSpPr/>
            <p:nvPr/>
          </p:nvSpPr>
          <p:spPr>
            <a:xfrm>
              <a:off x="3122752" y="5707880"/>
              <a:ext cx="35560" cy="2540"/>
            </a:xfrm>
            <a:custGeom>
              <a:avLst/>
              <a:gdLst/>
              <a:ahLst/>
              <a:cxnLst/>
              <a:rect l="l" t="t" r="r" b="b"/>
              <a:pathLst>
                <a:path w="35560" h="2539">
                  <a:moveTo>
                    <a:pt x="0" y="0"/>
                  </a:moveTo>
                  <a:lnTo>
                    <a:pt x="0" y="1199"/>
                  </a:lnTo>
                  <a:lnTo>
                    <a:pt x="17642" y="2407"/>
                  </a:lnTo>
                  <a:lnTo>
                    <a:pt x="35149" y="240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3" name="object 8063"/>
            <p:cNvSpPr/>
            <p:nvPr/>
          </p:nvSpPr>
          <p:spPr>
            <a:xfrm>
              <a:off x="3122752" y="5709079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80" h="1270">
                  <a:moveTo>
                    <a:pt x="0" y="0"/>
                  </a:moveTo>
                  <a:lnTo>
                    <a:pt x="0" y="1199"/>
                  </a:lnTo>
                  <a:lnTo>
                    <a:pt x="17642" y="12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4" name="object 8064"/>
            <p:cNvSpPr/>
            <p:nvPr/>
          </p:nvSpPr>
          <p:spPr>
            <a:xfrm>
              <a:off x="3122752" y="5405246"/>
              <a:ext cx="38100" cy="305435"/>
            </a:xfrm>
            <a:custGeom>
              <a:avLst/>
              <a:gdLst/>
              <a:ahLst/>
              <a:cxnLst/>
              <a:rect l="l" t="t" r="r" b="b"/>
              <a:pathLst>
                <a:path w="38100" h="305435">
                  <a:moveTo>
                    <a:pt x="0" y="305041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305041"/>
                  </a:lnTo>
                  <a:lnTo>
                    <a:pt x="0" y="30504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65" name="object 8065"/>
            <p:cNvSpPr/>
            <p:nvPr/>
          </p:nvSpPr>
          <p:spPr>
            <a:xfrm>
              <a:off x="2495111" y="547481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621"/>
                  </a:moveTo>
                  <a:lnTo>
                    <a:pt x="581" y="0"/>
                  </a:lnTo>
                  <a:lnTo>
                    <a:pt x="1264" y="46"/>
                  </a:lnTo>
                  <a:lnTo>
                    <a:pt x="1264" y="707"/>
                  </a:lnTo>
                  <a:lnTo>
                    <a:pt x="0" y="621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6" name="object 8066"/>
            <p:cNvSpPr/>
            <p:nvPr/>
          </p:nvSpPr>
          <p:spPr>
            <a:xfrm>
              <a:off x="2494537" y="547543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613"/>
                  </a:moveTo>
                  <a:lnTo>
                    <a:pt x="574" y="0"/>
                  </a:lnTo>
                  <a:lnTo>
                    <a:pt x="1838" y="86"/>
                  </a:lnTo>
                  <a:lnTo>
                    <a:pt x="1838" y="739"/>
                  </a:lnTo>
                  <a:lnTo>
                    <a:pt x="0" y="61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7" name="object 8067"/>
            <p:cNvSpPr/>
            <p:nvPr/>
          </p:nvSpPr>
          <p:spPr>
            <a:xfrm>
              <a:off x="2493955" y="547604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621"/>
                  </a:moveTo>
                  <a:lnTo>
                    <a:pt x="581" y="0"/>
                  </a:lnTo>
                  <a:lnTo>
                    <a:pt x="2419" y="126"/>
                  </a:lnTo>
                  <a:lnTo>
                    <a:pt x="2419" y="786"/>
                  </a:lnTo>
                  <a:lnTo>
                    <a:pt x="0" y="621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8" name="object 8068"/>
            <p:cNvSpPr/>
            <p:nvPr/>
          </p:nvSpPr>
          <p:spPr>
            <a:xfrm>
              <a:off x="2493381" y="5476667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613"/>
                  </a:moveTo>
                  <a:lnTo>
                    <a:pt x="573" y="0"/>
                  </a:lnTo>
                  <a:lnTo>
                    <a:pt x="2993" y="164"/>
                  </a:lnTo>
                  <a:lnTo>
                    <a:pt x="2993" y="818"/>
                  </a:lnTo>
                  <a:lnTo>
                    <a:pt x="0" y="61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9" name="object 8069"/>
            <p:cNvSpPr/>
            <p:nvPr/>
          </p:nvSpPr>
          <p:spPr>
            <a:xfrm>
              <a:off x="2492798" y="5477280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623"/>
                  </a:moveTo>
                  <a:lnTo>
                    <a:pt x="583" y="0"/>
                  </a:lnTo>
                  <a:lnTo>
                    <a:pt x="3577" y="205"/>
                  </a:lnTo>
                  <a:lnTo>
                    <a:pt x="3577" y="869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0" name="object 8070"/>
            <p:cNvSpPr/>
            <p:nvPr/>
          </p:nvSpPr>
          <p:spPr>
            <a:xfrm>
              <a:off x="2492226" y="5477903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611"/>
                  </a:moveTo>
                  <a:lnTo>
                    <a:pt x="571" y="0"/>
                  </a:lnTo>
                  <a:lnTo>
                    <a:pt x="4149" y="245"/>
                  </a:lnTo>
                  <a:lnTo>
                    <a:pt x="4149" y="896"/>
                  </a:lnTo>
                  <a:lnTo>
                    <a:pt x="0" y="611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1" name="object 8071"/>
            <p:cNvSpPr/>
            <p:nvPr/>
          </p:nvSpPr>
          <p:spPr>
            <a:xfrm>
              <a:off x="2491642" y="5478515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623"/>
                  </a:moveTo>
                  <a:lnTo>
                    <a:pt x="583" y="0"/>
                  </a:lnTo>
                  <a:lnTo>
                    <a:pt x="4732" y="285"/>
                  </a:lnTo>
                  <a:lnTo>
                    <a:pt x="4732" y="948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2" name="object 8072"/>
            <p:cNvSpPr/>
            <p:nvPr/>
          </p:nvSpPr>
          <p:spPr>
            <a:xfrm>
              <a:off x="2491070" y="5479138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572" y="0"/>
                  </a:moveTo>
                  <a:lnTo>
                    <a:pt x="572" y="651"/>
                  </a:lnTo>
                  <a:lnTo>
                    <a:pt x="5305" y="976"/>
                  </a:lnTo>
                  <a:lnTo>
                    <a:pt x="5305" y="324"/>
                  </a:lnTo>
                  <a:lnTo>
                    <a:pt x="572" y="0"/>
                  </a:lnTo>
                  <a:close/>
                </a:path>
                <a:path w="5714" h="1270">
                  <a:moveTo>
                    <a:pt x="0" y="611"/>
                  </a:moveTo>
                  <a:lnTo>
                    <a:pt x="5305" y="976"/>
                  </a:lnTo>
                  <a:lnTo>
                    <a:pt x="572" y="651"/>
                  </a:lnTo>
                  <a:lnTo>
                    <a:pt x="0" y="611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3" name="object 8073"/>
            <p:cNvSpPr/>
            <p:nvPr/>
          </p:nvSpPr>
          <p:spPr>
            <a:xfrm>
              <a:off x="2490487" y="547975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582" y="0"/>
                  </a:moveTo>
                  <a:lnTo>
                    <a:pt x="582" y="663"/>
                  </a:lnTo>
                  <a:lnTo>
                    <a:pt x="5888" y="1027"/>
                  </a:lnTo>
                  <a:lnTo>
                    <a:pt x="5888" y="364"/>
                  </a:lnTo>
                  <a:lnTo>
                    <a:pt x="582" y="0"/>
                  </a:lnTo>
                  <a:close/>
                </a:path>
                <a:path w="6350" h="1270">
                  <a:moveTo>
                    <a:pt x="0" y="622"/>
                  </a:moveTo>
                  <a:lnTo>
                    <a:pt x="5888" y="1027"/>
                  </a:lnTo>
                  <a:lnTo>
                    <a:pt x="582" y="663"/>
                  </a:lnTo>
                  <a:lnTo>
                    <a:pt x="0" y="622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4" name="object 8074"/>
            <p:cNvSpPr/>
            <p:nvPr/>
          </p:nvSpPr>
          <p:spPr>
            <a:xfrm>
              <a:off x="2490089" y="548037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398" y="0"/>
                  </a:moveTo>
                  <a:lnTo>
                    <a:pt x="398" y="651"/>
                  </a:lnTo>
                  <a:lnTo>
                    <a:pt x="6286" y="1055"/>
                  </a:lnTo>
                  <a:lnTo>
                    <a:pt x="6286" y="404"/>
                  </a:lnTo>
                  <a:lnTo>
                    <a:pt x="398" y="0"/>
                  </a:lnTo>
                  <a:close/>
                </a:path>
                <a:path w="6350" h="1270">
                  <a:moveTo>
                    <a:pt x="0" y="623"/>
                  </a:moveTo>
                  <a:lnTo>
                    <a:pt x="6286" y="1055"/>
                  </a:lnTo>
                  <a:lnTo>
                    <a:pt x="398" y="651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5" name="object 8075"/>
            <p:cNvSpPr/>
            <p:nvPr/>
          </p:nvSpPr>
          <p:spPr>
            <a:xfrm>
              <a:off x="2490089" y="548099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4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6" name="object 8076"/>
            <p:cNvSpPr/>
            <p:nvPr/>
          </p:nvSpPr>
          <p:spPr>
            <a:xfrm>
              <a:off x="2490089" y="548166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7" name="object 8077"/>
            <p:cNvSpPr/>
            <p:nvPr/>
          </p:nvSpPr>
          <p:spPr>
            <a:xfrm>
              <a:off x="2490089" y="548232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2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8" name="object 8078"/>
            <p:cNvSpPr/>
            <p:nvPr/>
          </p:nvSpPr>
          <p:spPr>
            <a:xfrm>
              <a:off x="2490089" y="548297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9" name="object 8079"/>
            <p:cNvSpPr/>
            <p:nvPr/>
          </p:nvSpPr>
          <p:spPr>
            <a:xfrm>
              <a:off x="2490089" y="548363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2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0" name="object 8080"/>
            <p:cNvSpPr/>
            <p:nvPr/>
          </p:nvSpPr>
          <p:spPr>
            <a:xfrm>
              <a:off x="2490089" y="548428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1" name="object 8081"/>
            <p:cNvSpPr/>
            <p:nvPr/>
          </p:nvSpPr>
          <p:spPr>
            <a:xfrm>
              <a:off x="2490089" y="548495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2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2" name="object 8082"/>
            <p:cNvSpPr/>
            <p:nvPr/>
          </p:nvSpPr>
          <p:spPr>
            <a:xfrm>
              <a:off x="2490089" y="548560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3" name="object 8083"/>
            <p:cNvSpPr/>
            <p:nvPr/>
          </p:nvSpPr>
          <p:spPr>
            <a:xfrm>
              <a:off x="2490089" y="548626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2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4" name="object 8084"/>
            <p:cNvSpPr/>
            <p:nvPr/>
          </p:nvSpPr>
          <p:spPr>
            <a:xfrm>
              <a:off x="2490089" y="548691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5" name="object 8085"/>
            <p:cNvSpPr/>
            <p:nvPr/>
          </p:nvSpPr>
          <p:spPr>
            <a:xfrm>
              <a:off x="2490089" y="548758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6" name="object 8086"/>
            <p:cNvSpPr/>
            <p:nvPr/>
          </p:nvSpPr>
          <p:spPr>
            <a:xfrm>
              <a:off x="2490089" y="548823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7" name="object 8087"/>
            <p:cNvSpPr/>
            <p:nvPr/>
          </p:nvSpPr>
          <p:spPr>
            <a:xfrm>
              <a:off x="2490089" y="548889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8" name="object 8088"/>
            <p:cNvSpPr/>
            <p:nvPr/>
          </p:nvSpPr>
          <p:spPr>
            <a:xfrm>
              <a:off x="2490089" y="548954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9" name="object 8089"/>
            <p:cNvSpPr/>
            <p:nvPr/>
          </p:nvSpPr>
          <p:spPr>
            <a:xfrm>
              <a:off x="2490089" y="549020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0" name="object 8090"/>
            <p:cNvSpPr/>
            <p:nvPr/>
          </p:nvSpPr>
          <p:spPr>
            <a:xfrm>
              <a:off x="2490089" y="549086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4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1" name="object 8091"/>
            <p:cNvSpPr/>
            <p:nvPr/>
          </p:nvSpPr>
          <p:spPr>
            <a:xfrm>
              <a:off x="2490089" y="5491530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2" name="object 8092"/>
            <p:cNvSpPr/>
            <p:nvPr/>
          </p:nvSpPr>
          <p:spPr>
            <a:xfrm>
              <a:off x="2490089" y="549283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3" name="object 8093"/>
            <p:cNvSpPr/>
            <p:nvPr/>
          </p:nvSpPr>
          <p:spPr>
            <a:xfrm>
              <a:off x="2490089" y="549350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2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4" name="object 8094"/>
            <p:cNvSpPr/>
            <p:nvPr/>
          </p:nvSpPr>
          <p:spPr>
            <a:xfrm>
              <a:off x="2490089" y="549415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5" name="object 8095"/>
            <p:cNvSpPr/>
            <p:nvPr/>
          </p:nvSpPr>
          <p:spPr>
            <a:xfrm>
              <a:off x="2490089" y="549481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2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6" name="object 8096"/>
            <p:cNvSpPr/>
            <p:nvPr/>
          </p:nvSpPr>
          <p:spPr>
            <a:xfrm>
              <a:off x="2490089" y="549546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7" name="object 8097"/>
            <p:cNvSpPr/>
            <p:nvPr/>
          </p:nvSpPr>
          <p:spPr>
            <a:xfrm>
              <a:off x="2490089" y="549612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2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8" name="object 8098"/>
            <p:cNvSpPr/>
            <p:nvPr/>
          </p:nvSpPr>
          <p:spPr>
            <a:xfrm>
              <a:off x="2490089" y="549678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9" name="object 8099"/>
            <p:cNvSpPr/>
            <p:nvPr/>
          </p:nvSpPr>
          <p:spPr>
            <a:xfrm>
              <a:off x="2490089" y="549744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0" name="object 8100"/>
            <p:cNvSpPr/>
            <p:nvPr/>
          </p:nvSpPr>
          <p:spPr>
            <a:xfrm>
              <a:off x="2490089" y="549809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1" name="object 8101"/>
            <p:cNvSpPr/>
            <p:nvPr/>
          </p:nvSpPr>
          <p:spPr>
            <a:xfrm>
              <a:off x="2490089" y="549875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2" name="object 8102"/>
            <p:cNvSpPr/>
            <p:nvPr/>
          </p:nvSpPr>
          <p:spPr>
            <a:xfrm>
              <a:off x="2490089" y="549940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3" name="object 8103"/>
            <p:cNvSpPr/>
            <p:nvPr/>
          </p:nvSpPr>
          <p:spPr>
            <a:xfrm>
              <a:off x="2490089" y="550007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4" name="object 8104"/>
            <p:cNvSpPr/>
            <p:nvPr/>
          </p:nvSpPr>
          <p:spPr>
            <a:xfrm>
              <a:off x="2490089" y="550072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5" name="object 8105"/>
            <p:cNvSpPr/>
            <p:nvPr/>
          </p:nvSpPr>
          <p:spPr>
            <a:xfrm>
              <a:off x="2490089" y="550138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2"/>
                  </a:lnTo>
                  <a:lnTo>
                    <a:pt x="6286" y="109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6" name="object 8106"/>
            <p:cNvSpPr/>
            <p:nvPr/>
          </p:nvSpPr>
          <p:spPr>
            <a:xfrm>
              <a:off x="2490089" y="550205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2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7" name="object 8107"/>
            <p:cNvSpPr/>
            <p:nvPr/>
          </p:nvSpPr>
          <p:spPr>
            <a:xfrm>
              <a:off x="2490089" y="550270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2"/>
                  </a:lnTo>
                  <a:lnTo>
                    <a:pt x="6286" y="109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8" name="object 8108"/>
            <p:cNvSpPr/>
            <p:nvPr/>
          </p:nvSpPr>
          <p:spPr>
            <a:xfrm>
              <a:off x="2490089" y="550336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2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9" name="object 8109"/>
            <p:cNvSpPr/>
            <p:nvPr/>
          </p:nvSpPr>
          <p:spPr>
            <a:xfrm>
              <a:off x="2490089" y="550401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2"/>
                  </a:lnTo>
                  <a:lnTo>
                    <a:pt x="6286" y="109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0" name="object 8110"/>
            <p:cNvSpPr/>
            <p:nvPr/>
          </p:nvSpPr>
          <p:spPr>
            <a:xfrm>
              <a:off x="2490089" y="5504687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19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79"/>
                  </a:lnTo>
                  <a:lnTo>
                    <a:pt x="6286" y="419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1" name="object 8111"/>
            <p:cNvSpPr/>
            <p:nvPr/>
          </p:nvSpPr>
          <p:spPr>
            <a:xfrm>
              <a:off x="2490089" y="550599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3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2" name="object 8112"/>
            <p:cNvSpPr/>
            <p:nvPr/>
          </p:nvSpPr>
          <p:spPr>
            <a:xfrm>
              <a:off x="2490089" y="550664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3" name="object 8113"/>
            <p:cNvSpPr/>
            <p:nvPr/>
          </p:nvSpPr>
          <p:spPr>
            <a:xfrm>
              <a:off x="2490089" y="5507316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4" name="object 8114"/>
            <p:cNvSpPr/>
            <p:nvPr/>
          </p:nvSpPr>
          <p:spPr>
            <a:xfrm>
              <a:off x="2490089" y="550862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5" name="object 8115"/>
            <p:cNvSpPr/>
            <p:nvPr/>
          </p:nvSpPr>
          <p:spPr>
            <a:xfrm>
              <a:off x="2490089" y="550927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6" name="object 8116"/>
            <p:cNvSpPr/>
            <p:nvPr/>
          </p:nvSpPr>
          <p:spPr>
            <a:xfrm>
              <a:off x="2490089" y="5509945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7" name="object 8117"/>
            <p:cNvSpPr/>
            <p:nvPr/>
          </p:nvSpPr>
          <p:spPr>
            <a:xfrm>
              <a:off x="2490089" y="551125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1"/>
                  </a:lnTo>
                  <a:lnTo>
                    <a:pt x="6286" y="1090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8" name="object 8118"/>
            <p:cNvSpPr/>
            <p:nvPr/>
          </p:nvSpPr>
          <p:spPr>
            <a:xfrm>
              <a:off x="2490089" y="551191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2"/>
                  </a:lnTo>
                  <a:lnTo>
                    <a:pt x="6286" y="1083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9" name="object 8119"/>
            <p:cNvSpPr/>
            <p:nvPr/>
          </p:nvSpPr>
          <p:spPr>
            <a:xfrm>
              <a:off x="2490089" y="551256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2"/>
                  </a:lnTo>
                  <a:lnTo>
                    <a:pt x="6286" y="109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0" name="object 8120"/>
            <p:cNvSpPr/>
            <p:nvPr/>
          </p:nvSpPr>
          <p:spPr>
            <a:xfrm>
              <a:off x="2490089" y="551322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3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1" name="object 8121"/>
            <p:cNvSpPr/>
            <p:nvPr/>
          </p:nvSpPr>
          <p:spPr>
            <a:xfrm>
              <a:off x="2490089" y="551387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2"/>
                  </a:lnTo>
                  <a:lnTo>
                    <a:pt x="6286" y="1090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2" name="object 8122"/>
            <p:cNvSpPr/>
            <p:nvPr/>
          </p:nvSpPr>
          <p:spPr>
            <a:xfrm>
              <a:off x="2490089" y="551454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3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3" name="object 8123"/>
            <p:cNvSpPr/>
            <p:nvPr/>
          </p:nvSpPr>
          <p:spPr>
            <a:xfrm>
              <a:off x="2490089" y="551519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2"/>
                  </a:lnTo>
                  <a:lnTo>
                    <a:pt x="6286" y="1090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4" name="object 8124"/>
            <p:cNvSpPr/>
            <p:nvPr/>
          </p:nvSpPr>
          <p:spPr>
            <a:xfrm>
              <a:off x="2490089" y="551585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3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5" name="object 8125"/>
            <p:cNvSpPr/>
            <p:nvPr/>
          </p:nvSpPr>
          <p:spPr>
            <a:xfrm>
              <a:off x="2490089" y="5516511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6" name="object 8126"/>
            <p:cNvSpPr/>
            <p:nvPr/>
          </p:nvSpPr>
          <p:spPr>
            <a:xfrm>
              <a:off x="2490089" y="551782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7" name="object 8127"/>
            <p:cNvSpPr/>
            <p:nvPr/>
          </p:nvSpPr>
          <p:spPr>
            <a:xfrm>
              <a:off x="2490089" y="5518492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8" name="object 8128"/>
            <p:cNvSpPr/>
            <p:nvPr/>
          </p:nvSpPr>
          <p:spPr>
            <a:xfrm>
              <a:off x="2490089" y="551979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9" name="object 8129"/>
            <p:cNvSpPr/>
            <p:nvPr/>
          </p:nvSpPr>
          <p:spPr>
            <a:xfrm>
              <a:off x="2490089" y="5520461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0" name="object 8130"/>
            <p:cNvSpPr/>
            <p:nvPr/>
          </p:nvSpPr>
          <p:spPr>
            <a:xfrm>
              <a:off x="2490089" y="552177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2"/>
                  </a:lnTo>
                  <a:lnTo>
                    <a:pt x="6286" y="1084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1" name="object 8131"/>
            <p:cNvSpPr/>
            <p:nvPr/>
          </p:nvSpPr>
          <p:spPr>
            <a:xfrm>
              <a:off x="2490089" y="5522429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2" name="object 8132"/>
            <p:cNvSpPr/>
            <p:nvPr/>
          </p:nvSpPr>
          <p:spPr>
            <a:xfrm>
              <a:off x="2490089" y="552374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2"/>
                  </a:lnTo>
                  <a:lnTo>
                    <a:pt x="6286" y="1090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3" name="object 8133"/>
            <p:cNvSpPr/>
            <p:nvPr/>
          </p:nvSpPr>
          <p:spPr>
            <a:xfrm>
              <a:off x="2490089" y="552440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2"/>
                  </a:lnTo>
                  <a:lnTo>
                    <a:pt x="6286" y="1083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4" name="object 8134"/>
            <p:cNvSpPr/>
            <p:nvPr/>
          </p:nvSpPr>
          <p:spPr>
            <a:xfrm>
              <a:off x="2490089" y="552505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2"/>
                  </a:lnTo>
                  <a:lnTo>
                    <a:pt x="6286" y="1090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5" name="object 8135"/>
            <p:cNvSpPr/>
            <p:nvPr/>
          </p:nvSpPr>
          <p:spPr>
            <a:xfrm>
              <a:off x="2490089" y="552571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2"/>
                  </a:lnTo>
                  <a:lnTo>
                    <a:pt x="6286" y="1083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6" name="object 8136"/>
            <p:cNvSpPr/>
            <p:nvPr/>
          </p:nvSpPr>
          <p:spPr>
            <a:xfrm>
              <a:off x="2490089" y="552637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7" name="object 8137"/>
            <p:cNvSpPr/>
            <p:nvPr/>
          </p:nvSpPr>
          <p:spPr>
            <a:xfrm>
              <a:off x="2490089" y="552703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8" name="object 8138"/>
            <p:cNvSpPr/>
            <p:nvPr/>
          </p:nvSpPr>
          <p:spPr>
            <a:xfrm>
              <a:off x="2490089" y="552768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9" name="object 8139"/>
            <p:cNvSpPr/>
            <p:nvPr/>
          </p:nvSpPr>
          <p:spPr>
            <a:xfrm>
              <a:off x="2490089" y="552834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0" name="object 8140"/>
            <p:cNvSpPr/>
            <p:nvPr/>
          </p:nvSpPr>
          <p:spPr>
            <a:xfrm>
              <a:off x="2490089" y="5529008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1" name="object 8141"/>
            <p:cNvSpPr/>
            <p:nvPr/>
          </p:nvSpPr>
          <p:spPr>
            <a:xfrm>
              <a:off x="2490089" y="5530316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33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2" name="object 8142"/>
            <p:cNvSpPr/>
            <p:nvPr/>
          </p:nvSpPr>
          <p:spPr>
            <a:xfrm>
              <a:off x="2490089" y="553163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3"/>
                  </a:lnTo>
                  <a:lnTo>
                    <a:pt x="6286" y="1084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3" name="object 8143"/>
            <p:cNvSpPr/>
            <p:nvPr/>
          </p:nvSpPr>
          <p:spPr>
            <a:xfrm>
              <a:off x="2490089" y="553229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1"/>
                  </a:lnTo>
                  <a:lnTo>
                    <a:pt x="6286" y="1089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4" name="object 8144"/>
            <p:cNvSpPr/>
            <p:nvPr/>
          </p:nvSpPr>
          <p:spPr>
            <a:xfrm>
              <a:off x="2490089" y="553295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3"/>
                  </a:lnTo>
                  <a:lnTo>
                    <a:pt x="6286" y="1084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5" name="object 8145"/>
            <p:cNvSpPr/>
            <p:nvPr/>
          </p:nvSpPr>
          <p:spPr>
            <a:xfrm>
              <a:off x="2490089" y="553360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1"/>
                  </a:lnTo>
                  <a:lnTo>
                    <a:pt x="6286" y="1090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6" name="object 8146"/>
            <p:cNvSpPr/>
            <p:nvPr/>
          </p:nvSpPr>
          <p:spPr>
            <a:xfrm>
              <a:off x="2490089" y="553426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2"/>
                  </a:lnTo>
                  <a:lnTo>
                    <a:pt x="6286" y="1083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7" name="object 8147"/>
            <p:cNvSpPr/>
            <p:nvPr/>
          </p:nvSpPr>
          <p:spPr>
            <a:xfrm>
              <a:off x="2490089" y="553491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1"/>
                  </a:lnTo>
                  <a:lnTo>
                    <a:pt x="6286" y="1090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8" name="object 8148"/>
            <p:cNvSpPr/>
            <p:nvPr/>
          </p:nvSpPr>
          <p:spPr>
            <a:xfrm>
              <a:off x="2490089" y="5535586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9" name="object 8149"/>
            <p:cNvSpPr/>
            <p:nvPr/>
          </p:nvSpPr>
          <p:spPr>
            <a:xfrm>
              <a:off x="2490089" y="553689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0" name="object 8150"/>
            <p:cNvSpPr/>
            <p:nvPr/>
          </p:nvSpPr>
          <p:spPr>
            <a:xfrm>
              <a:off x="2490089" y="553754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1" name="object 8151"/>
            <p:cNvSpPr/>
            <p:nvPr/>
          </p:nvSpPr>
          <p:spPr>
            <a:xfrm>
              <a:off x="2490089" y="553821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2" name="object 8152"/>
            <p:cNvSpPr/>
            <p:nvPr/>
          </p:nvSpPr>
          <p:spPr>
            <a:xfrm>
              <a:off x="2490089" y="553886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3" name="object 8153"/>
            <p:cNvSpPr/>
            <p:nvPr/>
          </p:nvSpPr>
          <p:spPr>
            <a:xfrm>
              <a:off x="2490089" y="5539536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4" name="object 8154"/>
            <p:cNvSpPr/>
            <p:nvPr/>
          </p:nvSpPr>
          <p:spPr>
            <a:xfrm>
              <a:off x="2490089" y="554084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0"/>
                  </a:lnTo>
                  <a:lnTo>
                    <a:pt x="6286" y="1089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5" name="object 8155"/>
            <p:cNvSpPr/>
            <p:nvPr/>
          </p:nvSpPr>
          <p:spPr>
            <a:xfrm>
              <a:off x="2490089" y="554150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3"/>
                  </a:lnTo>
                  <a:lnTo>
                    <a:pt x="6286" y="1085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6" name="object 8156"/>
            <p:cNvSpPr/>
            <p:nvPr/>
          </p:nvSpPr>
          <p:spPr>
            <a:xfrm>
              <a:off x="2490089" y="554215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0"/>
                  </a:lnTo>
                  <a:lnTo>
                    <a:pt x="6286" y="1089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7" name="object 8157"/>
            <p:cNvSpPr/>
            <p:nvPr/>
          </p:nvSpPr>
          <p:spPr>
            <a:xfrm>
              <a:off x="2490089" y="554281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3"/>
                  </a:lnTo>
                  <a:lnTo>
                    <a:pt x="6286" y="1084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8" name="object 8158"/>
            <p:cNvSpPr/>
            <p:nvPr/>
          </p:nvSpPr>
          <p:spPr>
            <a:xfrm>
              <a:off x="2490089" y="5543473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9" name="object 8159"/>
            <p:cNvSpPr/>
            <p:nvPr/>
          </p:nvSpPr>
          <p:spPr>
            <a:xfrm>
              <a:off x="2490089" y="554478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1"/>
                  </a:lnTo>
                  <a:lnTo>
                    <a:pt x="6286" y="1089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0" name="object 8160"/>
            <p:cNvSpPr/>
            <p:nvPr/>
          </p:nvSpPr>
          <p:spPr>
            <a:xfrm>
              <a:off x="2490089" y="554544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2"/>
                  </a:lnTo>
                  <a:lnTo>
                    <a:pt x="6286" y="1084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1" name="object 8161"/>
            <p:cNvSpPr/>
            <p:nvPr/>
          </p:nvSpPr>
          <p:spPr>
            <a:xfrm>
              <a:off x="2490089" y="554609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2" name="object 8162"/>
            <p:cNvSpPr/>
            <p:nvPr/>
          </p:nvSpPr>
          <p:spPr>
            <a:xfrm>
              <a:off x="2490089" y="5546762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3" name="object 8163"/>
            <p:cNvSpPr/>
            <p:nvPr/>
          </p:nvSpPr>
          <p:spPr>
            <a:xfrm>
              <a:off x="2490089" y="554807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4" name="object 8164"/>
            <p:cNvSpPr/>
            <p:nvPr/>
          </p:nvSpPr>
          <p:spPr>
            <a:xfrm>
              <a:off x="2490089" y="554872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5" name="object 8165"/>
            <p:cNvSpPr/>
            <p:nvPr/>
          </p:nvSpPr>
          <p:spPr>
            <a:xfrm>
              <a:off x="2490089" y="554938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6" name="object 8166"/>
            <p:cNvSpPr/>
            <p:nvPr/>
          </p:nvSpPr>
          <p:spPr>
            <a:xfrm>
              <a:off x="2490089" y="5550052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19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19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7" name="object 8167"/>
            <p:cNvSpPr/>
            <p:nvPr/>
          </p:nvSpPr>
          <p:spPr>
            <a:xfrm>
              <a:off x="2490089" y="555136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3"/>
                  </a:lnTo>
                  <a:lnTo>
                    <a:pt x="6286" y="1085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8" name="object 8168"/>
            <p:cNvSpPr/>
            <p:nvPr/>
          </p:nvSpPr>
          <p:spPr>
            <a:xfrm>
              <a:off x="2490089" y="555201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0"/>
                  </a:lnTo>
                  <a:lnTo>
                    <a:pt x="6286" y="1089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9" name="object 8169"/>
            <p:cNvSpPr/>
            <p:nvPr/>
          </p:nvSpPr>
          <p:spPr>
            <a:xfrm>
              <a:off x="2490089" y="5552681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0" name="object 8170"/>
            <p:cNvSpPr/>
            <p:nvPr/>
          </p:nvSpPr>
          <p:spPr>
            <a:xfrm>
              <a:off x="2490089" y="5554001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1" name="object 8171"/>
            <p:cNvSpPr/>
            <p:nvPr/>
          </p:nvSpPr>
          <p:spPr>
            <a:xfrm>
              <a:off x="2490089" y="5555310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2" name="object 8172"/>
            <p:cNvSpPr/>
            <p:nvPr/>
          </p:nvSpPr>
          <p:spPr>
            <a:xfrm>
              <a:off x="2490089" y="5556630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3" name="object 8173"/>
            <p:cNvSpPr/>
            <p:nvPr/>
          </p:nvSpPr>
          <p:spPr>
            <a:xfrm>
              <a:off x="2490089" y="5557938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4" name="object 8174"/>
            <p:cNvSpPr/>
            <p:nvPr/>
          </p:nvSpPr>
          <p:spPr>
            <a:xfrm>
              <a:off x="2490089" y="5559259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5" name="object 8175"/>
            <p:cNvSpPr/>
            <p:nvPr/>
          </p:nvSpPr>
          <p:spPr>
            <a:xfrm>
              <a:off x="2490089" y="5560567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6" name="object 8176"/>
            <p:cNvSpPr/>
            <p:nvPr/>
          </p:nvSpPr>
          <p:spPr>
            <a:xfrm>
              <a:off x="2490089" y="556188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0"/>
                  </a:lnTo>
                  <a:lnTo>
                    <a:pt x="6286" y="1088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7" name="object 8177"/>
            <p:cNvSpPr/>
            <p:nvPr/>
          </p:nvSpPr>
          <p:spPr>
            <a:xfrm>
              <a:off x="2490089" y="556254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3"/>
                  </a:lnTo>
                  <a:lnTo>
                    <a:pt x="6286" y="1085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8" name="object 8178"/>
            <p:cNvSpPr/>
            <p:nvPr/>
          </p:nvSpPr>
          <p:spPr>
            <a:xfrm>
              <a:off x="2490089" y="5563196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104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9" name="object 8179"/>
            <p:cNvSpPr/>
            <p:nvPr/>
          </p:nvSpPr>
          <p:spPr>
            <a:xfrm>
              <a:off x="2490089" y="556450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0" name="object 8180"/>
            <p:cNvSpPr/>
            <p:nvPr/>
          </p:nvSpPr>
          <p:spPr>
            <a:xfrm>
              <a:off x="2490089" y="556517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1" name="object 8181"/>
            <p:cNvSpPr/>
            <p:nvPr/>
          </p:nvSpPr>
          <p:spPr>
            <a:xfrm>
              <a:off x="2490089" y="556582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2" name="object 8182"/>
            <p:cNvSpPr/>
            <p:nvPr/>
          </p:nvSpPr>
          <p:spPr>
            <a:xfrm>
              <a:off x="2490089" y="5566498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3" name="object 8183"/>
            <p:cNvSpPr/>
            <p:nvPr/>
          </p:nvSpPr>
          <p:spPr>
            <a:xfrm>
              <a:off x="2490089" y="556780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9"/>
                  </a:lnTo>
                  <a:lnTo>
                    <a:pt x="6286" y="1088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4" name="object 8184"/>
            <p:cNvSpPr/>
            <p:nvPr/>
          </p:nvSpPr>
          <p:spPr>
            <a:xfrm>
              <a:off x="2490089" y="556846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4"/>
                  </a:lnTo>
                  <a:lnTo>
                    <a:pt x="6286" y="1086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5" name="object 8185"/>
            <p:cNvSpPr/>
            <p:nvPr/>
          </p:nvSpPr>
          <p:spPr>
            <a:xfrm>
              <a:off x="2490089" y="556911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9"/>
                  </a:lnTo>
                  <a:lnTo>
                    <a:pt x="6286" y="1088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6" name="object 8186"/>
            <p:cNvSpPr/>
            <p:nvPr/>
          </p:nvSpPr>
          <p:spPr>
            <a:xfrm>
              <a:off x="2490089" y="5569788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19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79"/>
                  </a:lnTo>
                  <a:lnTo>
                    <a:pt x="6286" y="419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7" name="object 8187"/>
            <p:cNvSpPr/>
            <p:nvPr/>
          </p:nvSpPr>
          <p:spPr>
            <a:xfrm>
              <a:off x="2490089" y="557109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4"/>
                  </a:lnTo>
                  <a:lnTo>
                    <a:pt x="6286" y="1086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8" name="object 8188"/>
            <p:cNvSpPr/>
            <p:nvPr/>
          </p:nvSpPr>
          <p:spPr>
            <a:xfrm>
              <a:off x="2490089" y="557174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9"/>
                  </a:lnTo>
                  <a:lnTo>
                    <a:pt x="6286" y="1088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9" name="object 8189"/>
            <p:cNvSpPr/>
            <p:nvPr/>
          </p:nvSpPr>
          <p:spPr>
            <a:xfrm>
              <a:off x="2490089" y="557240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4"/>
                  </a:lnTo>
                  <a:lnTo>
                    <a:pt x="6286" y="1085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0" name="object 8190"/>
            <p:cNvSpPr/>
            <p:nvPr/>
          </p:nvSpPr>
          <p:spPr>
            <a:xfrm>
              <a:off x="2490089" y="557305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1" name="object 8191"/>
            <p:cNvSpPr/>
            <p:nvPr/>
          </p:nvSpPr>
          <p:spPr>
            <a:xfrm>
              <a:off x="2490089" y="5573725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2" name="object 8192"/>
            <p:cNvSpPr/>
            <p:nvPr/>
          </p:nvSpPr>
          <p:spPr>
            <a:xfrm>
              <a:off x="2490089" y="557503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3" name="object 8193"/>
            <p:cNvSpPr/>
            <p:nvPr/>
          </p:nvSpPr>
          <p:spPr>
            <a:xfrm>
              <a:off x="2490089" y="557568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4" name="object 8194"/>
            <p:cNvSpPr/>
            <p:nvPr/>
          </p:nvSpPr>
          <p:spPr>
            <a:xfrm>
              <a:off x="2490089" y="557635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5" name="object 8195"/>
            <p:cNvSpPr/>
            <p:nvPr/>
          </p:nvSpPr>
          <p:spPr>
            <a:xfrm>
              <a:off x="2490089" y="557700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6" name="object 8196"/>
            <p:cNvSpPr/>
            <p:nvPr/>
          </p:nvSpPr>
          <p:spPr>
            <a:xfrm>
              <a:off x="2490089" y="5577674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7" name="object 8197"/>
            <p:cNvSpPr/>
            <p:nvPr/>
          </p:nvSpPr>
          <p:spPr>
            <a:xfrm>
              <a:off x="2490089" y="557897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9"/>
                  </a:lnTo>
                  <a:lnTo>
                    <a:pt x="6286" y="1087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8" name="object 8198"/>
            <p:cNvSpPr/>
            <p:nvPr/>
          </p:nvSpPr>
          <p:spPr>
            <a:xfrm>
              <a:off x="2490089" y="557963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4"/>
                  </a:lnTo>
                  <a:lnTo>
                    <a:pt x="6286" y="1086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9" name="object 8199"/>
            <p:cNvSpPr/>
            <p:nvPr/>
          </p:nvSpPr>
          <p:spPr>
            <a:xfrm>
              <a:off x="2490089" y="558029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9"/>
                  </a:lnTo>
                  <a:lnTo>
                    <a:pt x="6286" y="1087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0" name="object 8200"/>
            <p:cNvSpPr/>
            <p:nvPr/>
          </p:nvSpPr>
          <p:spPr>
            <a:xfrm>
              <a:off x="2490089" y="558095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4"/>
                  </a:lnTo>
                  <a:lnTo>
                    <a:pt x="6286" y="1086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1" name="object 8201"/>
            <p:cNvSpPr/>
            <p:nvPr/>
          </p:nvSpPr>
          <p:spPr>
            <a:xfrm>
              <a:off x="2490089" y="558160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9"/>
                  </a:lnTo>
                  <a:lnTo>
                    <a:pt x="6286" y="1087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2" name="object 8202"/>
            <p:cNvSpPr/>
            <p:nvPr/>
          </p:nvSpPr>
          <p:spPr>
            <a:xfrm>
              <a:off x="2490089" y="558226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4"/>
                  </a:lnTo>
                  <a:lnTo>
                    <a:pt x="6286" y="1086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3" name="object 8203"/>
            <p:cNvSpPr/>
            <p:nvPr/>
          </p:nvSpPr>
          <p:spPr>
            <a:xfrm>
              <a:off x="2490089" y="5582932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4" name="object 8204"/>
            <p:cNvSpPr/>
            <p:nvPr/>
          </p:nvSpPr>
          <p:spPr>
            <a:xfrm>
              <a:off x="2490089" y="5584240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5" name="object 8205"/>
            <p:cNvSpPr/>
            <p:nvPr/>
          </p:nvSpPr>
          <p:spPr>
            <a:xfrm>
              <a:off x="2490089" y="558555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6" name="object 8206"/>
            <p:cNvSpPr/>
            <p:nvPr/>
          </p:nvSpPr>
          <p:spPr>
            <a:xfrm>
              <a:off x="2490089" y="558621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7" name="object 8207"/>
            <p:cNvSpPr/>
            <p:nvPr/>
          </p:nvSpPr>
          <p:spPr>
            <a:xfrm>
              <a:off x="2490089" y="558686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8" name="object 8208"/>
            <p:cNvSpPr/>
            <p:nvPr/>
          </p:nvSpPr>
          <p:spPr>
            <a:xfrm>
              <a:off x="2490089" y="558752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9"/>
                  </a:lnTo>
                  <a:lnTo>
                    <a:pt x="6286" y="1087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9" name="object 8209"/>
            <p:cNvSpPr/>
            <p:nvPr/>
          </p:nvSpPr>
          <p:spPr>
            <a:xfrm>
              <a:off x="2490089" y="558818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5"/>
                  </a:lnTo>
                  <a:lnTo>
                    <a:pt x="6286" y="1086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0" name="object 8210"/>
            <p:cNvSpPr/>
            <p:nvPr/>
          </p:nvSpPr>
          <p:spPr>
            <a:xfrm>
              <a:off x="2490089" y="558884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9"/>
                  </a:lnTo>
                  <a:lnTo>
                    <a:pt x="6286" y="1087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1" name="object 8211"/>
            <p:cNvSpPr/>
            <p:nvPr/>
          </p:nvSpPr>
          <p:spPr>
            <a:xfrm>
              <a:off x="2490089" y="558950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5"/>
                  </a:lnTo>
                  <a:lnTo>
                    <a:pt x="6286" y="1086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2" name="object 8212"/>
            <p:cNvSpPr/>
            <p:nvPr/>
          </p:nvSpPr>
          <p:spPr>
            <a:xfrm>
              <a:off x="2490089" y="559015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9"/>
                  </a:lnTo>
                  <a:lnTo>
                    <a:pt x="6286" y="1087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3" name="object 8213"/>
            <p:cNvSpPr/>
            <p:nvPr/>
          </p:nvSpPr>
          <p:spPr>
            <a:xfrm>
              <a:off x="2490089" y="5590819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39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4" name="object 8214"/>
            <p:cNvSpPr/>
            <p:nvPr/>
          </p:nvSpPr>
          <p:spPr>
            <a:xfrm>
              <a:off x="2490089" y="559213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5"/>
                  </a:lnTo>
                  <a:lnTo>
                    <a:pt x="6286" y="1086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5" name="object 8215"/>
            <p:cNvSpPr/>
            <p:nvPr/>
          </p:nvSpPr>
          <p:spPr>
            <a:xfrm>
              <a:off x="2490089" y="5592787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104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6" name="object 8216"/>
            <p:cNvSpPr/>
            <p:nvPr/>
          </p:nvSpPr>
          <p:spPr>
            <a:xfrm>
              <a:off x="2490089" y="559409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7" name="object 8217"/>
            <p:cNvSpPr/>
            <p:nvPr/>
          </p:nvSpPr>
          <p:spPr>
            <a:xfrm>
              <a:off x="2490089" y="5594768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8" name="object 8218"/>
            <p:cNvSpPr/>
            <p:nvPr/>
          </p:nvSpPr>
          <p:spPr>
            <a:xfrm>
              <a:off x="2490089" y="559607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1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9" name="object 8219"/>
            <p:cNvSpPr/>
            <p:nvPr/>
          </p:nvSpPr>
          <p:spPr>
            <a:xfrm>
              <a:off x="2490089" y="5596737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0" name="object 8220"/>
            <p:cNvSpPr/>
            <p:nvPr/>
          </p:nvSpPr>
          <p:spPr>
            <a:xfrm>
              <a:off x="2490089" y="559805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5"/>
                  </a:lnTo>
                  <a:lnTo>
                    <a:pt x="6286" y="1087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1" name="object 8221"/>
            <p:cNvSpPr/>
            <p:nvPr/>
          </p:nvSpPr>
          <p:spPr>
            <a:xfrm>
              <a:off x="2490089" y="559870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8"/>
                  </a:lnTo>
                  <a:lnTo>
                    <a:pt x="6286" y="1087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2" name="object 8222"/>
            <p:cNvSpPr/>
            <p:nvPr/>
          </p:nvSpPr>
          <p:spPr>
            <a:xfrm>
              <a:off x="2490089" y="559936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5"/>
                  </a:lnTo>
                  <a:lnTo>
                    <a:pt x="6286" y="1087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3" name="object 8223"/>
            <p:cNvSpPr/>
            <p:nvPr/>
          </p:nvSpPr>
          <p:spPr>
            <a:xfrm>
              <a:off x="2490089" y="560002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8"/>
                  </a:lnTo>
                  <a:lnTo>
                    <a:pt x="6286" y="1087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4" name="object 8224"/>
            <p:cNvSpPr/>
            <p:nvPr/>
          </p:nvSpPr>
          <p:spPr>
            <a:xfrm>
              <a:off x="2490089" y="560067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5"/>
                  </a:lnTo>
                  <a:lnTo>
                    <a:pt x="6286" y="1087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5" name="object 8225"/>
            <p:cNvSpPr/>
            <p:nvPr/>
          </p:nvSpPr>
          <p:spPr>
            <a:xfrm>
              <a:off x="2490089" y="560133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8"/>
                  </a:lnTo>
                  <a:lnTo>
                    <a:pt x="6286" y="1087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6" name="object 8226"/>
            <p:cNvSpPr/>
            <p:nvPr/>
          </p:nvSpPr>
          <p:spPr>
            <a:xfrm>
              <a:off x="2490089" y="560199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5"/>
                  </a:lnTo>
                  <a:lnTo>
                    <a:pt x="6286" y="1087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7" name="object 8227"/>
            <p:cNvSpPr/>
            <p:nvPr/>
          </p:nvSpPr>
          <p:spPr>
            <a:xfrm>
              <a:off x="2490089" y="560264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8" name="object 8228"/>
            <p:cNvSpPr/>
            <p:nvPr/>
          </p:nvSpPr>
          <p:spPr>
            <a:xfrm>
              <a:off x="2490089" y="5603316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9" name="object 8229"/>
            <p:cNvSpPr/>
            <p:nvPr/>
          </p:nvSpPr>
          <p:spPr>
            <a:xfrm>
              <a:off x="2490089" y="560462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0" name="object 8230"/>
            <p:cNvSpPr/>
            <p:nvPr/>
          </p:nvSpPr>
          <p:spPr>
            <a:xfrm>
              <a:off x="2490089" y="560527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1" name="object 8231"/>
            <p:cNvSpPr/>
            <p:nvPr/>
          </p:nvSpPr>
          <p:spPr>
            <a:xfrm>
              <a:off x="2490089" y="5605944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79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2" name="object 8232"/>
            <p:cNvSpPr/>
            <p:nvPr/>
          </p:nvSpPr>
          <p:spPr>
            <a:xfrm>
              <a:off x="2490089" y="560725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8"/>
                  </a:lnTo>
                  <a:lnTo>
                    <a:pt x="6286" y="1086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3" name="object 8233"/>
            <p:cNvSpPr/>
            <p:nvPr/>
          </p:nvSpPr>
          <p:spPr>
            <a:xfrm>
              <a:off x="2490089" y="560791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5"/>
                  </a:lnTo>
                  <a:lnTo>
                    <a:pt x="6286" y="1087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4" name="object 8234"/>
            <p:cNvSpPr/>
            <p:nvPr/>
          </p:nvSpPr>
          <p:spPr>
            <a:xfrm>
              <a:off x="2490089" y="5608573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31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6286" y="1752"/>
                  </a:lnTo>
                  <a:lnTo>
                    <a:pt x="6286" y="1092"/>
                  </a:lnTo>
                  <a:lnTo>
                    <a:pt x="6286" y="431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5" name="object 8235"/>
            <p:cNvSpPr/>
            <p:nvPr/>
          </p:nvSpPr>
          <p:spPr>
            <a:xfrm>
              <a:off x="2490089" y="560988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8"/>
                  </a:lnTo>
                  <a:lnTo>
                    <a:pt x="6286" y="1086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6" name="object 8236"/>
            <p:cNvSpPr/>
            <p:nvPr/>
          </p:nvSpPr>
          <p:spPr>
            <a:xfrm>
              <a:off x="2490089" y="561054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5"/>
                  </a:lnTo>
                  <a:lnTo>
                    <a:pt x="6286" y="1087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7" name="object 8237"/>
            <p:cNvSpPr/>
            <p:nvPr/>
          </p:nvSpPr>
          <p:spPr>
            <a:xfrm>
              <a:off x="2490089" y="561119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8"/>
                  </a:lnTo>
                  <a:lnTo>
                    <a:pt x="6286" y="1086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8" name="object 8238"/>
            <p:cNvSpPr/>
            <p:nvPr/>
          </p:nvSpPr>
          <p:spPr>
            <a:xfrm>
              <a:off x="2490089" y="561185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5"/>
                  </a:lnTo>
                  <a:lnTo>
                    <a:pt x="6286" y="1087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9" name="object 8239"/>
            <p:cNvSpPr/>
            <p:nvPr/>
          </p:nvSpPr>
          <p:spPr>
            <a:xfrm>
              <a:off x="2490089" y="561251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4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0" name="object 8240"/>
            <p:cNvSpPr/>
            <p:nvPr/>
          </p:nvSpPr>
          <p:spPr>
            <a:xfrm>
              <a:off x="2490089" y="561317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1" name="object 8241"/>
            <p:cNvSpPr/>
            <p:nvPr/>
          </p:nvSpPr>
          <p:spPr>
            <a:xfrm>
              <a:off x="2490089" y="561382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4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2" name="object 8242"/>
            <p:cNvSpPr/>
            <p:nvPr/>
          </p:nvSpPr>
          <p:spPr>
            <a:xfrm>
              <a:off x="2490089" y="561448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3" name="object 8243"/>
            <p:cNvSpPr/>
            <p:nvPr/>
          </p:nvSpPr>
          <p:spPr>
            <a:xfrm>
              <a:off x="2490089" y="561514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4" name="object 8244"/>
            <p:cNvSpPr/>
            <p:nvPr/>
          </p:nvSpPr>
          <p:spPr>
            <a:xfrm>
              <a:off x="2490089" y="561580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0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5" name="object 8245"/>
            <p:cNvSpPr/>
            <p:nvPr/>
          </p:nvSpPr>
          <p:spPr>
            <a:xfrm>
              <a:off x="2490089" y="561645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6" name="object 8246"/>
            <p:cNvSpPr/>
            <p:nvPr/>
          </p:nvSpPr>
          <p:spPr>
            <a:xfrm>
              <a:off x="2490089" y="561711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8"/>
                  </a:lnTo>
                  <a:lnTo>
                    <a:pt x="6286" y="1087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7" name="object 8247"/>
            <p:cNvSpPr/>
            <p:nvPr/>
          </p:nvSpPr>
          <p:spPr>
            <a:xfrm>
              <a:off x="2490089" y="561777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6"/>
                  </a:lnTo>
                  <a:lnTo>
                    <a:pt x="6286" y="1087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8" name="object 8248"/>
            <p:cNvSpPr/>
            <p:nvPr/>
          </p:nvSpPr>
          <p:spPr>
            <a:xfrm>
              <a:off x="2490089" y="561843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8"/>
                  </a:lnTo>
                  <a:lnTo>
                    <a:pt x="6286" y="1086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9" name="object 8249"/>
            <p:cNvSpPr/>
            <p:nvPr/>
          </p:nvSpPr>
          <p:spPr>
            <a:xfrm>
              <a:off x="2490089" y="561909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6"/>
                  </a:lnTo>
                  <a:lnTo>
                    <a:pt x="6286" y="1087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0" name="object 8250"/>
            <p:cNvSpPr/>
            <p:nvPr/>
          </p:nvSpPr>
          <p:spPr>
            <a:xfrm>
              <a:off x="2490089" y="561974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8"/>
                  </a:lnTo>
                  <a:lnTo>
                    <a:pt x="6286" y="1086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1" name="object 8251"/>
            <p:cNvSpPr/>
            <p:nvPr/>
          </p:nvSpPr>
          <p:spPr>
            <a:xfrm>
              <a:off x="2490089" y="562040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6"/>
                  </a:lnTo>
                  <a:lnTo>
                    <a:pt x="6286" y="1087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2" name="object 8252"/>
            <p:cNvSpPr/>
            <p:nvPr/>
          </p:nvSpPr>
          <p:spPr>
            <a:xfrm>
              <a:off x="2490089" y="562106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8"/>
                  </a:lnTo>
                  <a:lnTo>
                    <a:pt x="6286" y="1086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3" name="object 8253"/>
            <p:cNvSpPr/>
            <p:nvPr/>
          </p:nvSpPr>
          <p:spPr>
            <a:xfrm>
              <a:off x="2490089" y="5621731"/>
              <a:ext cx="6350" cy="1905"/>
            </a:xfrm>
            <a:custGeom>
              <a:avLst/>
              <a:gdLst/>
              <a:ahLst/>
              <a:cxnLst/>
              <a:rect l="l" t="t" r="r" b="b"/>
              <a:pathLst>
                <a:path w="6350" h="1904">
                  <a:moveTo>
                    <a:pt x="6286" y="419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08"/>
                  </a:lnTo>
                  <a:lnTo>
                    <a:pt x="6286" y="1739"/>
                  </a:lnTo>
                  <a:lnTo>
                    <a:pt x="6286" y="1079"/>
                  </a:lnTo>
                  <a:lnTo>
                    <a:pt x="6286" y="419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4" name="object 8254"/>
            <p:cNvSpPr/>
            <p:nvPr/>
          </p:nvSpPr>
          <p:spPr>
            <a:xfrm>
              <a:off x="2490089" y="562303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5" name="object 8255"/>
            <p:cNvSpPr/>
            <p:nvPr/>
          </p:nvSpPr>
          <p:spPr>
            <a:xfrm>
              <a:off x="2490089" y="562368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4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6" name="object 8256"/>
            <p:cNvSpPr/>
            <p:nvPr/>
          </p:nvSpPr>
          <p:spPr>
            <a:xfrm>
              <a:off x="2490089" y="562435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7" name="object 8257"/>
            <p:cNvSpPr/>
            <p:nvPr/>
          </p:nvSpPr>
          <p:spPr>
            <a:xfrm>
              <a:off x="2490089" y="562500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4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8" name="object 8258"/>
            <p:cNvSpPr/>
            <p:nvPr/>
          </p:nvSpPr>
          <p:spPr>
            <a:xfrm>
              <a:off x="2490089" y="562566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1"/>
                  </a:lnTo>
                  <a:lnTo>
                    <a:pt x="6286" y="1082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9" name="object 8259"/>
            <p:cNvSpPr/>
            <p:nvPr/>
          </p:nvSpPr>
          <p:spPr>
            <a:xfrm>
              <a:off x="2490089" y="562631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63"/>
                  </a:lnTo>
                  <a:lnTo>
                    <a:pt x="6286" y="1095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0" name="object 8260"/>
            <p:cNvSpPr/>
            <p:nvPr/>
          </p:nvSpPr>
          <p:spPr>
            <a:xfrm>
              <a:off x="2490089" y="562698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8"/>
                  </a:lnTo>
                  <a:lnTo>
                    <a:pt x="6286" y="1086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1" name="object 8261"/>
            <p:cNvSpPr/>
            <p:nvPr/>
          </p:nvSpPr>
          <p:spPr>
            <a:xfrm>
              <a:off x="2490089" y="562763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5"/>
                  </a:lnTo>
                  <a:lnTo>
                    <a:pt x="6286" y="1087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2" name="object 8262"/>
            <p:cNvSpPr/>
            <p:nvPr/>
          </p:nvSpPr>
          <p:spPr>
            <a:xfrm>
              <a:off x="2490089" y="562829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8"/>
                  </a:lnTo>
                  <a:lnTo>
                    <a:pt x="6286" y="1086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3" name="object 8263"/>
            <p:cNvSpPr/>
            <p:nvPr/>
          </p:nvSpPr>
          <p:spPr>
            <a:xfrm>
              <a:off x="2490089" y="562895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6"/>
                  </a:lnTo>
                  <a:lnTo>
                    <a:pt x="6286" y="1088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4" name="object 8264"/>
            <p:cNvSpPr/>
            <p:nvPr/>
          </p:nvSpPr>
          <p:spPr>
            <a:xfrm>
              <a:off x="2490089" y="562961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7"/>
                  </a:lnTo>
                  <a:lnTo>
                    <a:pt x="6286" y="1086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5" name="object 8265"/>
            <p:cNvSpPr/>
            <p:nvPr/>
          </p:nvSpPr>
          <p:spPr>
            <a:xfrm>
              <a:off x="2490089" y="5630267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6"/>
                  </a:lnTo>
                  <a:lnTo>
                    <a:pt x="6286" y="1088"/>
                  </a:lnTo>
                  <a:lnTo>
                    <a:pt x="6286" y="4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6" name="object 8266"/>
            <p:cNvSpPr/>
            <p:nvPr/>
          </p:nvSpPr>
          <p:spPr>
            <a:xfrm>
              <a:off x="2490089" y="563092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657"/>
                  </a:lnTo>
                  <a:lnTo>
                    <a:pt x="6286" y="1086"/>
                  </a:lnTo>
                  <a:lnTo>
                    <a:pt x="6286" y="43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7" name="object 8267"/>
            <p:cNvSpPr/>
            <p:nvPr/>
          </p:nvSpPr>
          <p:spPr>
            <a:xfrm>
              <a:off x="2490089" y="563158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309" y="677"/>
                  </a:lnTo>
                  <a:lnTo>
                    <a:pt x="6286" y="1088"/>
                  </a:lnTo>
                  <a:lnTo>
                    <a:pt x="6286" y="428"/>
                  </a:lnTo>
                  <a:lnTo>
                    <a:pt x="309" y="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8" name="object 8268"/>
            <p:cNvSpPr/>
            <p:nvPr/>
          </p:nvSpPr>
          <p:spPr>
            <a:xfrm>
              <a:off x="2490398" y="563225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662" y="708"/>
                  </a:lnTo>
                  <a:lnTo>
                    <a:pt x="5977" y="1073"/>
                  </a:lnTo>
                  <a:lnTo>
                    <a:pt x="5977" y="410"/>
                  </a:lnTo>
                  <a:lnTo>
                    <a:pt x="662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9" name="object 8269"/>
            <p:cNvSpPr/>
            <p:nvPr/>
          </p:nvSpPr>
          <p:spPr>
            <a:xfrm>
              <a:off x="2491061" y="5632968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651" y="695"/>
                  </a:lnTo>
                  <a:lnTo>
                    <a:pt x="5314" y="1016"/>
                  </a:lnTo>
                  <a:lnTo>
                    <a:pt x="5314" y="364"/>
                  </a:lnTo>
                  <a:lnTo>
                    <a:pt x="651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0" name="object 8270"/>
            <p:cNvSpPr/>
            <p:nvPr/>
          </p:nvSpPr>
          <p:spPr>
            <a:xfrm>
              <a:off x="2491712" y="563366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662" y="708"/>
                  </a:moveTo>
                  <a:lnTo>
                    <a:pt x="0" y="0"/>
                  </a:lnTo>
                  <a:lnTo>
                    <a:pt x="4662" y="320"/>
                  </a:lnTo>
                  <a:lnTo>
                    <a:pt x="4662" y="983"/>
                  </a:lnTo>
                  <a:lnTo>
                    <a:pt x="662" y="708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1" name="object 8271"/>
            <p:cNvSpPr/>
            <p:nvPr/>
          </p:nvSpPr>
          <p:spPr>
            <a:xfrm>
              <a:off x="2492375" y="5634372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651" y="695"/>
                  </a:moveTo>
                  <a:lnTo>
                    <a:pt x="0" y="0"/>
                  </a:lnTo>
                  <a:lnTo>
                    <a:pt x="4000" y="274"/>
                  </a:lnTo>
                  <a:lnTo>
                    <a:pt x="4000" y="925"/>
                  </a:lnTo>
                  <a:lnTo>
                    <a:pt x="651" y="695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2" name="object 8272"/>
            <p:cNvSpPr/>
            <p:nvPr/>
          </p:nvSpPr>
          <p:spPr>
            <a:xfrm>
              <a:off x="2493026" y="563506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662" y="708"/>
                  </a:moveTo>
                  <a:lnTo>
                    <a:pt x="0" y="0"/>
                  </a:lnTo>
                  <a:lnTo>
                    <a:pt x="3348" y="229"/>
                  </a:lnTo>
                  <a:lnTo>
                    <a:pt x="3348" y="892"/>
                  </a:lnTo>
                  <a:lnTo>
                    <a:pt x="662" y="708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3" name="object 8273"/>
            <p:cNvSpPr/>
            <p:nvPr/>
          </p:nvSpPr>
          <p:spPr>
            <a:xfrm>
              <a:off x="2493689" y="5635777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651" y="695"/>
                  </a:moveTo>
                  <a:lnTo>
                    <a:pt x="0" y="0"/>
                  </a:lnTo>
                  <a:lnTo>
                    <a:pt x="2685" y="184"/>
                  </a:lnTo>
                  <a:lnTo>
                    <a:pt x="2685" y="835"/>
                  </a:lnTo>
                  <a:lnTo>
                    <a:pt x="651" y="695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4" name="object 8274"/>
            <p:cNvSpPr/>
            <p:nvPr/>
          </p:nvSpPr>
          <p:spPr>
            <a:xfrm>
              <a:off x="2494340" y="5636473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662" y="708"/>
                  </a:moveTo>
                  <a:lnTo>
                    <a:pt x="0" y="0"/>
                  </a:lnTo>
                  <a:lnTo>
                    <a:pt x="2034" y="139"/>
                  </a:lnTo>
                  <a:lnTo>
                    <a:pt x="2034" y="802"/>
                  </a:lnTo>
                  <a:lnTo>
                    <a:pt x="662" y="708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5" name="object 8275"/>
            <p:cNvSpPr/>
            <p:nvPr/>
          </p:nvSpPr>
          <p:spPr>
            <a:xfrm>
              <a:off x="2495003" y="563718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655" y="700"/>
                  </a:moveTo>
                  <a:lnTo>
                    <a:pt x="0" y="0"/>
                  </a:lnTo>
                  <a:lnTo>
                    <a:pt x="1371" y="94"/>
                  </a:lnTo>
                  <a:lnTo>
                    <a:pt x="1371" y="749"/>
                  </a:lnTo>
                  <a:lnTo>
                    <a:pt x="655" y="70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6" name="object 8276"/>
            <p:cNvSpPr/>
            <p:nvPr/>
          </p:nvSpPr>
          <p:spPr>
            <a:xfrm>
              <a:off x="2490089" y="5474080"/>
              <a:ext cx="6350" cy="165100"/>
            </a:xfrm>
            <a:custGeom>
              <a:avLst/>
              <a:gdLst/>
              <a:ahLst/>
              <a:cxnLst/>
              <a:rect l="l" t="t" r="r" b="b"/>
              <a:pathLst>
                <a:path w="6350" h="165100">
                  <a:moveTo>
                    <a:pt x="0" y="6718"/>
                  </a:moveTo>
                  <a:lnTo>
                    <a:pt x="6286" y="0"/>
                  </a:lnTo>
                  <a:lnTo>
                    <a:pt x="6286" y="164566"/>
                  </a:lnTo>
                  <a:lnTo>
                    <a:pt x="0" y="157848"/>
                  </a:lnTo>
                  <a:lnTo>
                    <a:pt x="0" y="67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77" name="object 8277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78" name="object 8278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79" name="object 8279"/>
          <p:cNvSpPr txBox="1"/>
          <p:nvPr/>
        </p:nvSpPr>
        <p:spPr>
          <a:xfrm>
            <a:off x="3911819" y="40659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80" name="object 8280"/>
          <p:cNvSpPr txBox="1"/>
          <p:nvPr/>
        </p:nvSpPr>
        <p:spPr>
          <a:xfrm>
            <a:off x="3911819" y="6351940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5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81" name="object 8281"/>
          <p:cNvSpPr txBox="1"/>
          <p:nvPr/>
        </p:nvSpPr>
        <p:spPr>
          <a:xfrm>
            <a:off x="2806931" y="4065932"/>
            <a:ext cx="27241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latin typeface="Arial"/>
                <a:cs typeface="Arial"/>
              </a:rPr>
              <a:t>14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82" name="object 8282"/>
          <p:cNvSpPr txBox="1"/>
          <p:nvPr/>
        </p:nvSpPr>
        <p:spPr>
          <a:xfrm>
            <a:off x="2806931" y="6351940"/>
            <a:ext cx="27241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latin typeface="Arial"/>
                <a:cs typeface="Arial"/>
              </a:rPr>
              <a:t>14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83" name="object 8283"/>
          <p:cNvSpPr txBox="1"/>
          <p:nvPr/>
        </p:nvSpPr>
        <p:spPr>
          <a:xfrm>
            <a:off x="4191219" y="2148239"/>
            <a:ext cx="7448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608965" algn="l"/>
              </a:tabLst>
            </a:pPr>
            <a:r>
              <a:rPr dirty="0" sz="1800" spc="-50">
                <a:latin typeface="Arial"/>
                <a:cs typeface="Arial"/>
              </a:rPr>
              <a:t>4</a:t>
            </a:r>
            <a:r>
              <a:rPr dirty="0" sz="1800">
                <a:latin typeface="Arial"/>
                <a:cs typeface="Arial"/>
              </a:rPr>
              <a:t>	</a:t>
            </a: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84" name="object 8284"/>
          <p:cNvSpPr txBox="1"/>
          <p:nvPr/>
        </p:nvSpPr>
        <p:spPr>
          <a:xfrm>
            <a:off x="4191219" y="4421537"/>
            <a:ext cx="1504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4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85" name="object 8285"/>
          <p:cNvSpPr txBox="1"/>
          <p:nvPr/>
        </p:nvSpPr>
        <p:spPr>
          <a:xfrm>
            <a:off x="4788126" y="4421537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86" name="object 8286"/>
          <p:cNvSpPr txBox="1"/>
          <p:nvPr/>
        </p:nvSpPr>
        <p:spPr>
          <a:xfrm>
            <a:off x="4508727" y="40659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87" name="object 8287"/>
          <p:cNvSpPr txBox="1"/>
          <p:nvPr/>
        </p:nvSpPr>
        <p:spPr>
          <a:xfrm>
            <a:off x="4508727" y="6351940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88" name="object 8288"/>
          <p:cNvSpPr txBox="1"/>
          <p:nvPr/>
        </p:nvSpPr>
        <p:spPr>
          <a:xfrm>
            <a:off x="5105634" y="40659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89" name="object 8289"/>
          <p:cNvSpPr txBox="1"/>
          <p:nvPr/>
        </p:nvSpPr>
        <p:spPr>
          <a:xfrm>
            <a:off x="5105634" y="6351940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90" name="object 8290"/>
          <p:cNvSpPr txBox="1"/>
          <p:nvPr/>
        </p:nvSpPr>
        <p:spPr>
          <a:xfrm>
            <a:off x="6070822" y="4065932"/>
            <a:ext cx="27051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latin typeface="Arial"/>
                <a:cs typeface="Arial"/>
              </a:rPr>
              <a:t>12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91" name="object 8291"/>
          <p:cNvSpPr txBox="1"/>
          <p:nvPr/>
        </p:nvSpPr>
        <p:spPr>
          <a:xfrm>
            <a:off x="6070822" y="6351940"/>
            <a:ext cx="27051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latin typeface="Arial"/>
                <a:cs typeface="Arial"/>
              </a:rPr>
              <a:t>12</a:t>
            </a:r>
            <a:endParaRPr sz="1800">
              <a:latin typeface="Arial"/>
              <a:cs typeface="Arial"/>
            </a:endParaRPr>
          </a:p>
        </p:txBody>
      </p:sp>
      <p:sp>
        <p:nvSpPr>
          <p:cNvPr id="8292" name="object 8292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827405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</a:t>
            </a:r>
            <a:r>
              <a:rPr dirty="0" spc="-90"/>
              <a:t> </a:t>
            </a:r>
            <a:r>
              <a:rPr dirty="0" spc="-125"/>
              <a:t>de</a:t>
            </a:r>
            <a:r>
              <a:rPr dirty="0" spc="-90"/>
              <a:t> </a:t>
            </a:r>
            <a:r>
              <a:rPr dirty="0" spc="-125"/>
              <a:t>impulsos</a:t>
            </a:r>
            <a:r>
              <a:rPr dirty="0" spc="-90"/>
              <a:t> </a:t>
            </a:r>
            <a:r>
              <a:rPr dirty="0" spc="-125"/>
              <a:t>de</a:t>
            </a:r>
            <a:r>
              <a:rPr dirty="0" spc="-90"/>
              <a:t> </a:t>
            </a:r>
            <a:r>
              <a:rPr dirty="0" spc="100"/>
              <a:t>5/2</a:t>
            </a:r>
            <a:r>
              <a:rPr dirty="0" spc="-90"/>
              <a:t> vías, </a:t>
            </a:r>
            <a:r>
              <a:rPr dirty="0" spc="-105"/>
              <a:t>asiento</a:t>
            </a:r>
            <a:r>
              <a:rPr dirty="0" spc="-90"/>
              <a:t> </a:t>
            </a:r>
            <a:r>
              <a:rPr dirty="0" spc="-125"/>
              <a:t>de</a:t>
            </a:r>
            <a:r>
              <a:rPr dirty="0" spc="-90"/>
              <a:t> </a:t>
            </a:r>
            <a:r>
              <a:rPr dirty="0" spc="-70"/>
              <a:t>plato</a:t>
            </a:r>
            <a:r>
              <a:rPr dirty="0" spc="-90"/>
              <a:t> </a:t>
            </a:r>
            <a:r>
              <a:rPr dirty="0" spc="-105"/>
              <a:t>suspendido</a:t>
            </a:r>
          </a:p>
        </p:txBody>
      </p:sp>
      <p:sp>
        <p:nvSpPr>
          <p:cNvPr id="8293" name="object 8293"/>
          <p:cNvSpPr/>
          <p:nvPr/>
        </p:nvSpPr>
        <p:spPr>
          <a:xfrm>
            <a:off x="8649030" y="2071039"/>
            <a:ext cx="0" cy="90170"/>
          </a:xfrm>
          <a:custGeom>
            <a:avLst/>
            <a:gdLst/>
            <a:ahLst/>
            <a:cxnLst/>
            <a:rect l="l" t="t" r="r" b="b"/>
            <a:pathLst>
              <a:path w="0" h="90169">
                <a:moveTo>
                  <a:pt x="0" y="89788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94" name="object 8294"/>
          <p:cNvSpPr txBox="1"/>
          <p:nvPr/>
        </p:nvSpPr>
        <p:spPr>
          <a:xfrm>
            <a:off x="8534619" y="1995830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295" name="object 8295"/>
          <p:cNvSpPr/>
          <p:nvPr/>
        </p:nvSpPr>
        <p:spPr>
          <a:xfrm>
            <a:off x="8875801" y="2069439"/>
            <a:ext cx="0" cy="90805"/>
          </a:xfrm>
          <a:custGeom>
            <a:avLst/>
            <a:gdLst/>
            <a:ahLst/>
            <a:cxnLst/>
            <a:rect l="l" t="t" r="r" b="b"/>
            <a:pathLst>
              <a:path w="0" h="90805">
                <a:moveTo>
                  <a:pt x="0" y="0"/>
                </a:moveTo>
                <a:lnTo>
                  <a:pt x="0" y="90703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296" name="object 8296"/>
          <p:cNvSpPr txBox="1"/>
          <p:nvPr/>
        </p:nvSpPr>
        <p:spPr>
          <a:xfrm>
            <a:off x="8915618" y="19958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8297" name="object 8297"/>
          <p:cNvGrpSpPr/>
          <p:nvPr/>
        </p:nvGrpSpPr>
        <p:grpSpPr>
          <a:xfrm>
            <a:off x="7990713" y="2154516"/>
            <a:ext cx="1175385" cy="375285"/>
            <a:chOff x="7990713" y="2154516"/>
            <a:chExt cx="1175385" cy="375285"/>
          </a:xfrm>
        </p:grpSpPr>
        <p:sp>
          <p:nvSpPr>
            <p:cNvPr id="8298" name="object 8298"/>
            <p:cNvSpPr/>
            <p:nvPr/>
          </p:nvSpPr>
          <p:spPr>
            <a:xfrm>
              <a:off x="8221370" y="2159914"/>
              <a:ext cx="721995" cy="361315"/>
            </a:xfrm>
            <a:custGeom>
              <a:avLst/>
              <a:gdLst/>
              <a:ahLst/>
              <a:cxnLst/>
              <a:rect l="l" t="t" r="r" b="b"/>
              <a:pathLst>
                <a:path w="721995" h="361314">
                  <a:moveTo>
                    <a:pt x="360768" y="360768"/>
                  </a:moveTo>
                  <a:lnTo>
                    <a:pt x="360768" y="0"/>
                  </a:lnTo>
                  <a:lnTo>
                    <a:pt x="0" y="0"/>
                  </a:lnTo>
                  <a:lnTo>
                    <a:pt x="0" y="360768"/>
                  </a:lnTo>
                  <a:lnTo>
                    <a:pt x="360768" y="360768"/>
                  </a:lnTo>
                  <a:close/>
                </a:path>
                <a:path w="721995" h="361314">
                  <a:moveTo>
                    <a:pt x="721537" y="360768"/>
                  </a:moveTo>
                  <a:lnTo>
                    <a:pt x="721537" y="0"/>
                  </a:lnTo>
                  <a:lnTo>
                    <a:pt x="360768" y="0"/>
                  </a:lnTo>
                  <a:lnTo>
                    <a:pt x="360768" y="360768"/>
                  </a:lnTo>
                  <a:lnTo>
                    <a:pt x="721537" y="360768"/>
                  </a:lnTo>
                  <a:close/>
                </a:path>
                <a:path w="721995" h="361314">
                  <a:moveTo>
                    <a:pt x="179819" y="359625"/>
                  </a:moveTo>
                  <a:lnTo>
                    <a:pt x="71018" y="115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99" name="object 8299"/>
            <p:cNvSpPr/>
            <p:nvPr/>
          </p:nvSpPr>
          <p:spPr>
            <a:xfrm>
              <a:off x="8291245" y="2161070"/>
              <a:ext cx="52705" cy="114935"/>
            </a:xfrm>
            <a:custGeom>
              <a:avLst/>
              <a:gdLst/>
              <a:ahLst/>
              <a:cxnLst/>
              <a:rect l="l" t="t" r="r" b="b"/>
              <a:pathLst>
                <a:path w="52704" h="114935">
                  <a:moveTo>
                    <a:pt x="0" y="0"/>
                  </a:moveTo>
                  <a:lnTo>
                    <a:pt x="9156" y="114515"/>
                  </a:lnTo>
                  <a:lnTo>
                    <a:pt x="52679" y="1019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0" name="object 8300"/>
            <p:cNvSpPr/>
            <p:nvPr/>
          </p:nvSpPr>
          <p:spPr>
            <a:xfrm>
              <a:off x="8291245" y="2159914"/>
              <a:ext cx="223520" cy="361315"/>
            </a:xfrm>
            <a:custGeom>
              <a:avLst/>
              <a:gdLst/>
              <a:ahLst/>
              <a:cxnLst/>
              <a:rect l="l" t="t" r="r" b="b"/>
              <a:pathLst>
                <a:path w="223520" h="361314">
                  <a:moveTo>
                    <a:pt x="0" y="1155"/>
                  </a:moveTo>
                  <a:lnTo>
                    <a:pt x="9156" y="115671"/>
                  </a:lnTo>
                  <a:lnTo>
                    <a:pt x="52679" y="103085"/>
                  </a:lnTo>
                  <a:lnTo>
                    <a:pt x="0" y="1155"/>
                  </a:lnTo>
                  <a:close/>
                </a:path>
                <a:path w="223520" h="361314">
                  <a:moveTo>
                    <a:pt x="223329" y="360768"/>
                  </a:moveTo>
                  <a:lnTo>
                    <a:pt x="22332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01" name="object 8301"/>
            <p:cNvSpPr/>
            <p:nvPr/>
          </p:nvSpPr>
          <p:spPr>
            <a:xfrm>
              <a:off x="8492807" y="2408440"/>
              <a:ext cx="45085" cy="112395"/>
            </a:xfrm>
            <a:custGeom>
              <a:avLst/>
              <a:gdLst/>
              <a:ahLst/>
              <a:cxnLst/>
              <a:rect l="l" t="t" r="r" b="b"/>
              <a:pathLst>
                <a:path w="45084" h="112394">
                  <a:moveTo>
                    <a:pt x="0" y="0"/>
                  </a:moveTo>
                  <a:lnTo>
                    <a:pt x="21767" y="112242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2" name="object 8302"/>
            <p:cNvSpPr/>
            <p:nvPr/>
          </p:nvSpPr>
          <p:spPr>
            <a:xfrm>
              <a:off x="8492807" y="2159914"/>
              <a:ext cx="382905" cy="361315"/>
            </a:xfrm>
            <a:custGeom>
              <a:avLst/>
              <a:gdLst/>
              <a:ahLst/>
              <a:cxnLst/>
              <a:rect l="l" t="t" r="r" b="b"/>
              <a:pathLst>
                <a:path w="382904" h="361314">
                  <a:moveTo>
                    <a:pt x="21767" y="360768"/>
                  </a:moveTo>
                  <a:lnTo>
                    <a:pt x="0" y="248526"/>
                  </a:lnTo>
                  <a:lnTo>
                    <a:pt x="44665" y="248526"/>
                  </a:lnTo>
                  <a:lnTo>
                    <a:pt x="21767" y="360768"/>
                  </a:lnTo>
                  <a:close/>
                </a:path>
                <a:path w="382904" h="361314">
                  <a:moveTo>
                    <a:pt x="271437" y="359625"/>
                  </a:moveTo>
                  <a:lnTo>
                    <a:pt x="382536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03" name="object 8303"/>
            <p:cNvSpPr/>
            <p:nvPr/>
          </p:nvSpPr>
          <p:spPr>
            <a:xfrm>
              <a:off x="8822651" y="2159914"/>
              <a:ext cx="52705" cy="114935"/>
            </a:xfrm>
            <a:custGeom>
              <a:avLst/>
              <a:gdLst/>
              <a:ahLst/>
              <a:cxnLst/>
              <a:rect l="l" t="t" r="r" b="b"/>
              <a:pathLst>
                <a:path w="52704" h="114935">
                  <a:moveTo>
                    <a:pt x="0" y="101930"/>
                  </a:moveTo>
                  <a:lnTo>
                    <a:pt x="43522" y="114528"/>
                  </a:lnTo>
                  <a:lnTo>
                    <a:pt x="52692" y="0"/>
                  </a:lnTo>
                  <a:lnTo>
                    <a:pt x="0" y="10193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4" name="object 8304"/>
            <p:cNvSpPr/>
            <p:nvPr/>
          </p:nvSpPr>
          <p:spPr>
            <a:xfrm>
              <a:off x="8649030" y="2159914"/>
              <a:ext cx="226695" cy="364490"/>
            </a:xfrm>
            <a:custGeom>
              <a:avLst/>
              <a:gdLst/>
              <a:ahLst/>
              <a:cxnLst/>
              <a:rect l="l" t="t" r="r" b="b"/>
              <a:pathLst>
                <a:path w="226695" h="364489">
                  <a:moveTo>
                    <a:pt x="226313" y="0"/>
                  </a:moveTo>
                  <a:lnTo>
                    <a:pt x="217144" y="114528"/>
                  </a:lnTo>
                  <a:lnTo>
                    <a:pt x="173621" y="101930"/>
                  </a:lnTo>
                  <a:lnTo>
                    <a:pt x="226313" y="0"/>
                  </a:lnTo>
                  <a:close/>
                </a:path>
                <a:path w="226695" h="364489">
                  <a:moveTo>
                    <a:pt x="0" y="0"/>
                  </a:moveTo>
                  <a:lnTo>
                    <a:pt x="0" y="36419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05" name="object 8305"/>
            <p:cNvSpPr/>
            <p:nvPr/>
          </p:nvSpPr>
          <p:spPr>
            <a:xfrm>
              <a:off x="8627960" y="2408440"/>
              <a:ext cx="45085" cy="112395"/>
            </a:xfrm>
            <a:custGeom>
              <a:avLst/>
              <a:gdLst/>
              <a:ahLst/>
              <a:cxnLst/>
              <a:rect l="l" t="t" r="r" b="b"/>
              <a:pathLst>
                <a:path w="45084" h="112394">
                  <a:moveTo>
                    <a:pt x="0" y="0"/>
                  </a:moveTo>
                  <a:lnTo>
                    <a:pt x="21755" y="112242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6" name="object 8306"/>
            <p:cNvSpPr/>
            <p:nvPr/>
          </p:nvSpPr>
          <p:spPr>
            <a:xfrm>
              <a:off x="7996110" y="2379357"/>
              <a:ext cx="1164590" cy="141605"/>
            </a:xfrm>
            <a:custGeom>
              <a:avLst/>
              <a:gdLst/>
              <a:ahLst/>
              <a:cxnLst/>
              <a:rect l="l" t="t" r="r" b="b"/>
              <a:pathLst>
                <a:path w="1164590" h="141605">
                  <a:moveTo>
                    <a:pt x="653605" y="141325"/>
                  </a:moveTo>
                  <a:lnTo>
                    <a:pt x="631850" y="29083"/>
                  </a:lnTo>
                  <a:lnTo>
                    <a:pt x="676516" y="29083"/>
                  </a:lnTo>
                  <a:lnTo>
                    <a:pt x="653605" y="141325"/>
                  </a:lnTo>
                  <a:close/>
                </a:path>
                <a:path w="1164590" h="141605">
                  <a:moveTo>
                    <a:pt x="292836" y="141325"/>
                  </a:moveTo>
                  <a:lnTo>
                    <a:pt x="292836" y="50850"/>
                  </a:lnTo>
                </a:path>
                <a:path w="1164590" h="141605">
                  <a:moveTo>
                    <a:pt x="248170" y="53136"/>
                  </a:moveTo>
                  <a:lnTo>
                    <a:pt x="338658" y="53136"/>
                  </a:lnTo>
                </a:path>
                <a:path w="1164590" h="141605">
                  <a:moveTo>
                    <a:pt x="880376" y="141325"/>
                  </a:moveTo>
                  <a:lnTo>
                    <a:pt x="880376" y="50850"/>
                  </a:lnTo>
                </a:path>
                <a:path w="1164590" h="141605">
                  <a:moveTo>
                    <a:pt x="835710" y="53136"/>
                  </a:moveTo>
                  <a:lnTo>
                    <a:pt x="926185" y="53136"/>
                  </a:lnTo>
                </a:path>
                <a:path w="1164590" h="141605">
                  <a:moveTo>
                    <a:pt x="132524" y="43065"/>
                  </a:moveTo>
                  <a:lnTo>
                    <a:pt x="0" y="0"/>
                  </a:lnTo>
                  <a:lnTo>
                    <a:pt x="0" y="92760"/>
                  </a:lnTo>
                  <a:lnTo>
                    <a:pt x="132524" y="43065"/>
                  </a:lnTo>
                  <a:close/>
                </a:path>
                <a:path w="1164590" h="141605">
                  <a:moveTo>
                    <a:pt x="1031532" y="43065"/>
                  </a:moveTo>
                  <a:lnTo>
                    <a:pt x="1164056" y="0"/>
                  </a:lnTo>
                  <a:lnTo>
                    <a:pt x="1164056" y="92760"/>
                  </a:lnTo>
                  <a:lnTo>
                    <a:pt x="1031532" y="43065"/>
                  </a:lnTo>
                  <a:close/>
                </a:path>
                <a:path w="1164590" h="141605">
                  <a:moveTo>
                    <a:pt x="132524" y="43065"/>
                  </a:moveTo>
                  <a:lnTo>
                    <a:pt x="221970" y="4306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07" name="object 8307"/>
          <p:cNvSpPr txBox="1"/>
          <p:nvPr/>
        </p:nvSpPr>
        <p:spPr>
          <a:xfrm>
            <a:off x="9147264" y="2249820"/>
            <a:ext cx="18796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000" spc="-55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25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308" name="object 8308"/>
          <p:cNvSpPr txBox="1"/>
          <p:nvPr/>
        </p:nvSpPr>
        <p:spPr>
          <a:xfrm>
            <a:off x="7813245" y="2249820"/>
            <a:ext cx="19621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000" spc="-25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14</a:t>
            </a:r>
            <a:r>
              <a:rPr dirty="0" u="sng" sz="1000" spc="50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endParaRPr sz="1000">
              <a:latin typeface="Arial"/>
              <a:cs typeface="Arial"/>
            </a:endParaRPr>
          </a:p>
        </p:txBody>
      </p:sp>
      <p:sp>
        <p:nvSpPr>
          <p:cNvPr id="8309" name="object 8309"/>
          <p:cNvSpPr/>
          <p:nvPr/>
        </p:nvSpPr>
        <p:spPr>
          <a:xfrm>
            <a:off x="8763558" y="2519540"/>
            <a:ext cx="0" cy="182880"/>
          </a:xfrm>
          <a:custGeom>
            <a:avLst/>
            <a:gdLst/>
            <a:ahLst/>
            <a:cxnLst/>
            <a:rect l="l" t="t" r="r" b="b"/>
            <a:pathLst>
              <a:path w="0" h="182880">
                <a:moveTo>
                  <a:pt x="0" y="0"/>
                </a:moveTo>
                <a:lnTo>
                  <a:pt x="0" y="18232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10" name="object 8310"/>
          <p:cNvSpPr txBox="1"/>
          <p:nvPr/>
        </p:nvSpPr>
        <p:spPr>
          <a:xfrm>
            <a:off x="8763218" y="2516530"/>
            <a:ext cx="245745" cy="2667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65100">
              <a:lnSpc>
                <a:spcPts val="9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950"/>
              </a:lnSpc>
            </a:pPr>
            <a:r>
              <a:rPr dirty="0" sz="10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8311" name="object 8311"/>
          <p:cNvSpPr txBox="1"/>
          <p:nvPr/>
        </p:nvSpPr>
        <p:spPr>
          <a:xfrm>
            <a:off x="8509222" y="25165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8312" name="object 8312"/>
          <p:cNvSpPr/>
          <p:nvPr/>
        </p:nvSpPr>
        <p:spPr>
          <a:xfrm>
            <a:off x="7893837" y="2113343"/>
            <a:ext cx="1376680" cy="480059"/>
          </a:xfrm>
          <a:custGeom>
            <a:avLst/>
            <a:gdLst/>
            <a:ahLst/>
            <a:cxnLst/>
            <a:rect l="l" t="t" r="r" b="b"/>
            <a:pathLst>
              <a:path w="1376679" h="480060">
                <a:moveTo>
                  <a:pt x="1047750" y="313537"/>
                </a:moveTo>
                <a:lnTo>
                  <a:pt x="1133894" y="313537"/>
                </a:lnTo>
              </a:path>
              <a:path w="1376679" h="480060">
                <a:moveTo>
                  <a:pt x="982433" y="479729"/>
                </a:moveTo>
                <a:lnTo>
                  <a:pt x="1024343" y="407339"/>
                </a:lnTo>
                <a:lnTo>
                  <a:pt x="940955" y="407339"/>
                </a:lnTo>
                <a:lnTo>
                  <a:pt x="982433" y="479729"/>
                </a:lnTo>
                <a:close/>
              </a:path>
              <a:path w="1376679" h="480060">
                <a:moveTo>
                  <a:pt x="754989" y="479729"/>
                </a:moveTo>
                <a:lnTo>
                  <a:pt x="796886" y="407339"/>
                </a:lnTo>
                <a:lnTo>
                  <a:pt x="713498" y="407339"/>
                </a:lnTo>
                <a:lnTo>
                  <a:pt x="754989" y="479729"/>
                </a:lnTo>
                <a:close/>
              </a:path>
              <a:path w="1376679" h="480060">
                <a:moveTo>
                  <a:pt x="0" y="108153"/>
                </a:moveTo>
                <a:lnTo>
                  <a:pt x="0" y="46570"/>
                </a:lnTo>
                <a:lnTo>
                  <a:pt x="327545" y="46570"/>
                </a:lnTo>
                <a:lnTo>
                  <a:pt x="327545" y="108153"/>
                </a:lnTo>
                <a:lnTo>
                  <a:pt x="0" y="108153"/>
                </a:lnTo>
                <a:close/>
              </a:path>
              <a:path w="1376679" h="480060">
                <a:moveTo>
                  <a:pt x="0" y="0"/>
                </a:moveTo>
                <a:lnTo>
                  <a:pt x="0" y="154736"/>
                </a:lnTo>
              </a:path>
              <a:path w="1376679" h="480060">
                <a:moveTo>
                  <a:pt x="1376616" y="108153"/>
                </a:moveTo>
                <a:lnTo>
                  <a:pt x="1376616" y="46570"/>
                </a:lnTo>
                <a:lnTo>
                  <a:pt x="1049070" y="46570"/>
                </a:lnTo>
                <a:lnTo>
                  <a:pt x="1049070" y="108153"/>
                </a:lnTo>
                <a:lnTo>
                  <a:pt x="1376616" y="108153"/>
                </a:lnTo>
                <a:close/>
              </a:path>
              <a:path w="1376679" h="480060">
                <a:moveTo>
                  <a:pt x="1376616" y="0"/>
                </a:moveTo>
                <a:lnTo>
                  <a:pt x="1376616" y="15473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13" name="object 8313"/>
          <p:cNvSpPr/>
          <p:nvPr/>
        </p:nvSpPr>
        <p:spPr>
          <a:xfrm>
            <a:off x="8284209" y="4352277"/>
            <a:ext cx="0" cy="90170"/>
          </a:xfrm>
          <a:custGeom>
            <a:avLst/>
            <a:gdLst/>
            <a:ahLst/>
            <a:cxnLst/>
            <a:rect l="l" t="t" r="r" b="b"/>
            <a:pathLst>
              <a:path w="0" h="90170">
                <a:moveTo>
                  <a:pt x="0" y="89788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14" name="object 8314"/>
          <p:cNvSpPr txBox="1"/>
          <p:nvPr/>
        </p:nvSpPr>
        <p:spPr>
          <a:xfrm>
            <a:off x="8166319" y="4269130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315" name="object 8315"/>
          <p:cNvSpPr/>
          <p:nvPr/>
        </p:nvSpPr>
        <p:spPr>
          <a:xfrm>
            <a:off x="8510981" y="4350677"/>
            <a:ext cx="0" cy="90805"/>
          </a:xfrm>
          <a:custGeom>
            <a:avLst/>
            <a:gdLst/>
            <a:ahLst/>
            <a:cxnLst/>
            <a:rect l="l" t="t" r="r" b="b"/>
            <a:pathLst>
              <a:path w="0" h="90804">
                <a:moveTo>
                  <a:pt x="0" y="0"/>
                </a:moveTo>
                <a:lnTo>
                  <a:pt x="0" y="90703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16" name="object 8316"/>
          <p:cNvSpPr txBox="1"/>
          <p:nvPr/>
        </p:nvSpPr>
        <p:spPr>
          <a:xfrm>
            <a:off x="8547319" y="42691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8317" name="object 8317"/>
          <p:cNvGrpSpPr/>
          <p:nvPr/>
        </p:nvGrpSpPr>
        <p:grpSpPr>
          <a:xfrm>
            <a:off x="8213534" y="4435741"/>
            <a:ext cx="732790" cy="372110"/>
            <a:chOff x="8213534" y="4435741"/>
            <a:chExt cx="732790" cy="372110"/>
          </a:xfrm>
        </p:grpSpPr>
        <p:sp>
          <p:nvSpPr>
            <p:cNvPr id="8318" name="object 8318"/>
            <p:cNvSpPr/>
            <p:nvPr/>
          </p:nvSpPr>
          <p:spPr>
            <a:xfrm>
              <a:off x="8218931" y="4441139"/>
              <a:ext cx="721995" cy="361315"/>
            </a:xfrm>
            <a:custGeom>
              <a:avLst/>
              <a:gdLst/>
              <a:ahLst/>
              <a:cxnLst/>
              <a:rect l="l" t="t" r="r" b="b"/>
              <a:pathLst>
                <a:path w="721995" h="361314">
                  <a:moveTo>
                    <a:pt x="360768" y="360768"/>
                  </a:moveTo>
                  <a:lnTo>
                    <a:pt x="360768" y="0"/>
                  </a:lnTo>
                  <a:lnTo>
                    <a:pt x="0" y="0"/>
                  </a:lnTo>
                  <a:lnTo>
                    <a:pt x="0" y="360768"/>
                  </a:lnTo>
                  <a:lnTo>
                    <a:pt x="360768" y="360768"/>
                  </a:lnTo>
                  <a:close/>
                </a:path>
                <a:path w="721995" h="361314">
                  <a:moveTo>
                    <a:pt x="721525" y="360768"/>
                  </a:moveTo>
                  <a:lnTo>
                    <a:pt x="721525" y="0"/>
                  </a:lnTo>
                  <a:lnTo>
                    <a:pt x="360756" y="0"/>
                  </a:lnTo>
                  <a:lnTo>
                    <a:pt x="360756" y="360768"/>
                  </a:lnTo>
                  <a:lnTo>
                    <a:pt x="721525" y="360768"/>
                  </a:lnTo>
                  <a:close/>
                </a:path>
                <a:path w="721995" h="361314">
                  <a:moveTo>
                    <a:pt x="179806" y="359625"/>
                  </a:moveTo>
                  <a:lnTo>
                    <a:pt x="71005" y="115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19" name="object 8319"/>
            <p:cNvSpPr/>
            <p:nvPr/>
          </p:nvSpPr>
          <p:spPr>
            <a:xfrm>
              <a:off x="8288794" y="4442294"/>
              <a:ext cx="52705" cy="114935"/>
            </a:xfrm>
            <a:custGeom>
              <a:avLst/>
              <a:gdLst/>
              <a:ahLst/>
              <a:cxnLst/>
              <a:rect l="l" t="t" r="r" b="b"/>
              <a:pathLst>
                <a:path w="52704" h="114935">
                  <a:moveTo>
                    <a:pt x="0" y="0"/>
                  </a:moveTo>
                  <a:lnTo>
                    <a:pt x="9156" y="114528"/>
                  </a:lnTo>
                  <a:lnTo>
                    <a:pt x="52679" y="1019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0" name="object 8320"/>
            <p:cNvSpPr/>
            <p:nvPr/>
          </p:nvSpPr>
          <p:spPr>
            <a:xfrm>
              <a:off x="8288794" y="4442294"/>
              <a:ext cx="52705" cy="114935"/>
            </a:xfrm>
            <a:custGeom>
              <a:avLst/>
              <a:gdLst/>
              <a:ahLst/>
              <a:cxnLst/>
              <a:rect l="l" t="t" r="r" b="b"/>
              <a:pathLst>
                <a:path w="52704" h="114935">
                  <a:moveTo>
                    <a:pt x="0" y="0"/>
                  </a:moveTo>
                  <a:lnTo>
                    <a:pt x="9156" y="114528"/>
                  </a:lnTo>
                  <a:lnTo>
                    <a:pt x="52679" y="10193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21" name="object 8321"/>
          <p:cNvSpPr txBox="1"/>
          <p:nvPr/>
        </p:nvSpPr>
        <p:spPr>
          <a:xfrm>
            <a:off x="8394919" y="489143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8322" name="object 8322"/>
          <p:cNvGrpSpPr/>
          <p:nvPr/>
        </p:nvGrpSpPr>
        <p:grpSpPr>
          <a:xfrm>
            <a:off x="7988262" y="4435754"/>
            <a:ext cx="1175385" cy="375285"/>
            <a:chOff x="7988262" y="4435754"/>
            <a:chExt cx="1175385" cy="375285"/>
          </a:xfrm>
        </p:grpSpPr>
        <p:sp>
          <p:nvSpPr>
            <p:cNvPr id="8323" name="object 8323"/>
            <p:cNvSpPr/>
            <p:nvPr/>
          </p:nvSpPr>
          <p:spPr>
            <a:xfrm>
              <a:off x="8512124" y="4441151"/>
              <a:ext cx="0" cy="361315"/>
            </a:xfrm>
            <a:custGeom>
              <a:avLst/>
              <a:gdLst/>
              <a:ahLst/>
              <a:cxnLst/>
              <a:rect l="l" t="t" r="r" b="b"/>
              <a:pathLst>
                <a:path w="0" h="361314">
                  <a:moveTo>
                    <a:pt x="0" y="360756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4" name="object 8324"/>
            <p:cNvSpPr/>
            <p:nvPr/>
          </p:nvSpPr>
          <p:spPr>
            <a:xfrm>
              <a:off x="8490369" y="4689678"/>
              <a:ext cx="45085" cy="112395"/>
            </a:xfrm>
            <a:custGeom>
              <a:avLst/>
              <a:gdLst/>
              <a:ahLst/>
              <a:cxnLst/>
              <a:rect l="l" t="t" r="r" b="b"/>
              <a:pathLst>
                <a:path w="45084" h="112395">
                  <a:moveTo>
                    <a:pt x="0" y="0"/>
                  </a:moveTo>
                  <a:lnTo>
                    <a:pt x="21755" y="112229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5" name="object 8325"/>
            <p:cNvSpPr/>
            <p:nvPr/>
          </p:nvSpPr>
          <p:spPr>
            <a:xfrm>
              <a:off x="8490369" y="4441151"/>
              <a:ext cx="382905" cy="361315"/>
            </a:xfrm>
            <a:custGeom>
              <a:avLst/>
              <a:gdLst/>
              <a:ahLst/>
              <a:cxnLst/>
              <a:rect l="l" t="t" r="r" b="b"/>
              <a:pathLst>
                <a:path w="382904" h="361314">
                  <a:moveTo>
                    <a:pt x="21755" y="360756"/>
                  </a:moveTo>
                  <a:lnTo>
                    <a:pt x="0" y="248526"/>
                  </a:lnTo>
                  <a:lnTo>
                    <a:pt x="44665" y="248526"/>
                  </a:lnTo>
                  <a:lnTo>
                    <a:pt x="21755" y="360756"/>
                  </a:lnTo>
                  <a:close/>
                </a:path>
                <a:path w="382904" h="361314">
                  <a:moveTo>
                    <a:pt x="271424" y="359613"/>
                  </a:moveTo>
                  <a:lnTo>
                    <a:pt x="382523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6" name="object 8326"/>
            <p:cNvSpPr/>
            <p:nvPr/>
          </p:nvSpPr>
          <p:spPr>
            <a:xfrm>
              <a:off x="8820213" y="4441151"/>
              <a:ext cx="52705" cy="114935"/>
            </a:xfrm>
            <a:custGeom>
              <a:avLst/>
              <a:gdLst/>
              <a:ahLst/>
              <a:cxnLst/>
              <a:rect l="l" t="t" r="r" b="b"/>
              <a:pathLst>
                <a:path w="52704" h="114935">
                  <a:moveTo>
                    <a:pt x="0" y="101930"/>
                  </a:moveTo>
                  <a:lnTo>
                    <a:pt x="43510" y="114528"/>
                  </a:lnTo>
                  <a:lnTo>
                    <a:pt x="52679" y="0"/>
                  </a:lnTo>
                  <a:lnTo>
                    <a:pt x="0" y="10193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7" name="object 8327"/>
            <p:cNvSpPr/>
            <p:nvPr/>
          </p:nvSpPr>
          <p:spPr>
            <a:xfrm>
              <a:off x="8646579" y="4441151"/>
              <a:ext cx="226695" cy="364490"/>
            </a:xfrm>
            <a:custGeom>
              <a:avLst/>
              <a:gdLst/>
              <a:ahLst/>
              <a:cxnLst/>
              <a:rect l="l" t="t" r="r" b="b"/>
              <a:pathLst>
                <a:path w="226695" h="364489">
                  <a:moveTo>
                    <a:pt x="226313" y="0"/>
                  </a:moveTo>
                  <a:lnTo>
                    <a:pt x="217144" y="114528"/>
                  </a:lnTo>
                  <a:lnTo>
                    <a:pt x="173634" y="101930"/>
                  </a:lnTo>
                  <a:lnTo>
                    <a:pt x="226313" y="0"/>
                  </a:lnTo>
                  <a:close/>
                </a:path>
                <a:path w="226695" h="364489">
                  <a:moveTo>
                    <a:pt x="0" y="0"/>
                  </a:moveTo>
                  <a:lnTo>
                    <a:pt x="0" y="36419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8" name="object 8328"/>
            <p:cNvSpPr/>
            <p:nvPr/>
          </p:nvSpPr>
          <p:spPr>
            <a:xfrm>
              <a:off x="8625509" y="4689678"/>
              <a:ext cx="45085" cy="112395"/>
            </a:xfrm>
            <a:custGeom>
              <a:avLst/>
              <a:gdLst/>
              <a:ahLst/>
              <a:cxnLst/>
              <a:rect l="l" t="t" r="r" b="b"/>
              <a:pathLst>
                <a:path w="45084" h="112395">
                  <a:moveTo>
                    <a:pt x="0" y="0"/>
                  </a:moveTo>
                  <a:lnTo>
                    <a:pt x="21755" y="112229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9" name="object 8329"/>
            <p:cNvSpPr/>
            <p:nvPr/>
          </p:nvSpPr>
          <p:spPr>
            <a:xfrm>
              <a:off x="7993659" y="4660582"/>
              <a:ext cx="1164590" cy="141605"/>
            </a:xfrm>
            <a:custGeom>
              <a:avLst/>
              <a:gdLst/>
              <a:ahLst/>
              <a:cxnLst/>
              <a:rect l="l" t="t" r="r" b="b"/>
              <a:pathLst>
                <a:path w="1164590" h="141604">
                  <a:moveTo>
                    <a:pt x="653605" y="141325"/>
                  </a:moveTo>
                  <a:lnTo>
                    <a:pt x="631850" y="29095"/>
                  </a:lnTo>
                  <a:lnTo>
                    <a:pt x="676516" y="29095"/>
                  </a:lnTo>
                  <a:lnTo>
                    <a:pt x="653605" y="141325"/>
                  </a:lnTo>
                  <a:close/>
                </a:path>
                <a:path w="1164590" h="141604">
                  <a:moveTo>
                    <a:pt x="292849" y="141325"/>
                  </a:moveTo>
                  <a:lnTo>
                    <a:pt x="292849" y="50850"/>
                  </a:lnTo>
                </a:path>
                <a:path w="1164590" h="141604">
                  <a:moveTo>
                    <a:pt x="248183" y="53149"/>
                  </a:moveTo>
                  <a:lnTo>
                    <a:pt x="338658" y="53149"/>
                  </a:lnTo>
                </a:path>
                <a:path w="1164590" h="141604">
                  <a:moveTo>
                    <a:pt x="880376" y="141325"/>
                  </a:moveTo>
                  <a:lnTo>
                    <a:pt x="880376" y="50850"/>
                  </a:lnTo>
                </a:path>
                <a:path w="1164590" h="141604">
                  <a:moveTo>
                    <a:pt x="835710" y="53149"/>
                  </a:moveTo>
                  <a:lnTo>
                    <a:pt x="926185" y="53149"/>
                  </a:lnTo>
                </a:path>
                <a:path w="1164590" h="141604">
                  <a:moveTo>
                    <a:pt x="132524" y="43078"/>
                  </a:moveTo>
                  <a:lnTo>
                    <a:pt x="0" y="0"/>
                  </a:lnTo>
                  <a:lnTo>
                    <a:pt x="0" y="92760"/>
                  </a:lnTo>
                  <a:lnTo>
                    <a:pt x="132524" y="43078"/>
                  </a:lnTo>
                  <a:close/>
                </a:path>
                <a:path w="1164590" h="141604">
                  <a:moveTo>
                    <a:pt x="1031532" y="43078"/>
                  </a:moveTo>
                  <a:lnTo>
                    <a:pt x="1164056" y="0"/>
                  </a:lnTo>
                  <a:lnTo>
                    <a:pt x="1164056" y="92760"/>
                  </a:lnTo>
                  <a:lnTo>
                    <a:pt x="1031532" y="43078"/>
                  </a:lnTo>
                  <a:close/>
                </a:path>
                <a:path w="1164590" h="141604">
                  <a:moveTo>
                    <a:pt x="132524" y="43078"/>
                  </a:moveTo>
                  <a:lnTo>
                    <a:pt x="221970" y="4307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330" name="object 8330"/>
          <p:cNvSpPr txBox="1"/>
          <p:nvPr/>
        </p:nvSpPr>
        <p:spPr>
          <a:xfrm>
            <a:off x="9144825" y="4523120"/>
            <a:ext cx="19050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000" spc="-35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r>
              <a:rPr dirty="0" u="sng" sz="1000" spc="-25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331" name="object 8331"/>
          <p:cNvSpPr txBox="1"/>
          <p:nvPr/>
        </p:nvSpPr>
        <p:spPr>
          <a:xfrm>
            <a:off x="7813245" y="4523120"/>
            <a:ext cx="193675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sng" sz="1000" spc="-25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14</a:t>
            </a:r>
            <a:r>
              <a:rPr dirty="0" u="sng" sz="1000" spc="50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endParaRPr sz="1000">
              <a:latin typeface="Arial"/>
              <a:cs typeface="Arial"/>
            </a:endParaRPr>
          </a:p>
        </p:txBody>
      </p:sp>
      <p:sp>
        <p:nvSpPr>
          <p:cNvPr id="8332" name="object 8332"/>
          <p:cNvSpPr/>
          <p:nvPr/>
        </p:nvSpPr>
        <p:spPr>
          <a:xfrm>
            <a:off x="8398738" y="4800765"/>
            <a:ext cx="0" cy="182880"/>
          </a:xfrm>
          <a:custGeom>
            <a:avLst/>
            <a:gdLst/>
            <a:ahLst/>
            <a:cxnLst/>
            <a:rect l="l" t="t" r="r" b="b"/>
            <a:pathLst>
              <a:path w="0" h="182879">
                <a:moveTo>
                  <a:pt x="0" y="0"/>
                </a:moveTo>
                <a:lnTo>
                  <a:pt x="0" y="182333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333" name="object 8333"/>
          <p:cNvSpPr txBox="1"/>
          <p:nvPr/>
        </p:nvSpPr>
        <p:spPr>
          <a:xfrm>
            <a:off x="8547319" y="47898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8334" name="object 8334"/>
          <p:cNvSpPr txBox="1"/>
          <p:nvPr/>
        </p:nvSpPr>
        <p:spPr>
          <a:xfrm>
            <a:off x="8140924" y="478983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8335" name="object 8335"/>
          <p:cNvSpPr/>
          <p:nvPr/>
        </p:nvSpPr>
        <p:spPr>
          <a:xfrm>
            <a:off x="7891386" y="4394568"/>
            <a:ext cx="1376680" cy="480059"/>
          </a:xfrm>
          <a:custGeom>
            <a:avLst/>
            <a:gdLst/>
            <a:ahLst/>
            <a:cxnLst/>
            <a:rect l="l" t="t" r="r" b="b"/>
            <a:pathLst>
              <a:path w="1376679" h="480060">
                <a:moveTo>
                  <a:pt x="1047762" y="313537"/>
                </a:moveTo>
                <a:lnTo>
                  <a:pt x="1133894" y="313537"/>
                </a:lnTo>
              </a:path>
              <a:path w="1376679" h="480060">
                <a:moveTo>
                  <a:pt x="620077" y="479729"/>
                </a:moveTo>
                <a:lnTo>
                  <a:pt x="661974" y="407339"/>
                </a:lnTo>
                <a:lnTo>
                  <a:pt x="578586" y="407339"/>
                </a:lnTo>
                <a:lnTo>
                  <a:pt x="620077" y="479729"/>
                </a:lnTo>
                <a:close/>
              </a:path>
              <a:path w="1376679" h="480060">
                <a:moveTo>
                  <a:pt x="392620" y="479729"/>
                </a:moveTo>
                <a:lnTo>
                  <a:pt x="434530" y="407339"/>
                </a:lnTo>
                <a:lnTo>
                  <a:pt x="351142" y="407339"/>
                </a:lnTo>
                <a:lnTo>
                  <a:pt x="392620" y="479729"/>
                </a:lnTo>
                <a:close/>
              </a:path>
              <a:path w="1376679" h="480060">
                <a:moveTo>
                  <a:pt x="0" y="108165"/>
                </a:moveTo>
                <a:lnTo>
                  <a:pt x="0" y="46583"/>
                </a:lnTo>
                <a:lnTo>
                  <a:pt x="327545" y="46583"/>
                </a:lnTo>
                <a:lnTo>
                  <a:pt x="327545" y="108165"/>
                </a:lnTo>
                <a:lnTo>
                  <a:pt x="0" y="108165"/>
                </a:lnTo>
                <a:close/>
              </a:path>
              <a:path w="1376679" h="480060">
                <a:moveTo>
                  <a:pt x="0" y="0"/>
                </a:moveTo>
                <a:lnTo>
                  <a:pt x="0" y="154736"/>
                </a:lnTo>
              </a:path>
              <a:path w="1376679" h="480060">
                <a:moveTo>
                  <a:pt x="1376616" y="108165"/>
                </a:moveTo>
                <a:lnTo>
                  <a:pt x="1376616" y="46583"/>
                </a:lnTo>
                <a:lnTo>
                  <a:pt x="1049070" y="46583"/>
                </a:lnTo>
                <a:lnTo>
                  <a:pt x="1049070" y="108165"/>
                </a:lnTo>
                <a:lnTo>
                  <a:pt x="1376616" y="108165"/>
                </a:lnTo>
                <a:close/>
              </a:path>
              <a:path w="1376679" h="480060">
                <a:moveTo>
                  <a:pt x="1376616" y="0"/>
                </a:moveTo>
                <a:lnTo>
                  <a:pt x="1376616" y="15473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8336" name="object 8336"/>
          <p:cNvGrpSpPr/>
          <p:nvPr/>
        </p:nvGrpSpPr>
        <p:grpSpPr>
          <a:xfrm>
            <a:off x="3117354" y="3116440"/>
            <a:ext cx="48895" cy="316230"/>
            <a:chOff x="3117354" y="3116440"/>
            <a:chExt cx="48895" cy="316230"/>
          </a:xfrm>
        </p:grpSpPr>
        <p:sp>
          <p:nvSpPr>
            <p:cNvPr id="8337" name="object 8337"/>
            <p:cNvSpPr/>
            <p:nvPr/>
          </p:nvSpPr>
          <p:spPr>
            <a:xfrm>
              <a:off x="3122752" y="342568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8" name="object 8338"/>
            <p:cNvSpPr/>
            <p:nvPr/>
          </p:nvSpPr>
          <p:spPr>
            <a:xfrm>
              <a:off x="3122752" y="342449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9" name="object 8339"/>
            <p:cNvSpPr/>
            <p:nvPr/>
          </p:nvSpPr>
          <p:spPr>
            <a:xfrm>
              <a:off x="3122752" y="342329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0" name="object 8340"/>
            <p:cNvSpPr/>
            <p:nvPr/>
          </p:nvSpPr>
          <p:spPr>
            <a:xfrm>
              <a:off x="3122752" y="342210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1" name="object 8341"/>
            <p:cNvSpPr/>
            <p:nvPr/>
          </p:nvSpPr>
          <p:spPr>
            <a:xfrm>
              <a:off x="3122752" y="342091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2" name="object 8342"/>
            <p:cNvSpPr/>
            <p:nvPr/>
          </p:nvSpPr>
          <p:spPr>
            <a:xfrm>
              <a:off x="3122752" y="341972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3" name="object 8343"/>
            <p:cNvSpPr/>
            <p:nvPr/>
          </p:nvSpPr>
          <p:spPr>
            <a:xfrm>
              <a:off x="3122752" y="341853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4" name="object 8344"/>
            <p:cNvSpPr/>
            <p:nvPr/>
          </p:nvSpPr>
          <p:spPr>
            <a:xfrm>
              <a:off x="3122752" y="341734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5" name="object 8345"/>
            <p:cNvSpPr/>
            <p:nvPr/>
          </p:nvSpPr>
          <p:spPr>
            <a:xfrm>
              <a:off x="3122752" y="341614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6" name="object 8346"/>
            <p:cNvSpPr/>
            <p:nvPr/>
          </p:nvSpPr>
          <p:spPr>
            <a:xfrm>
              <a:off x="3122752" y="341495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7" name="object 8347"/>
            <p:cNvSpPr/>
            <p:nvPr/>
          </p:nvSpPr>
          <p:spPr>
            <a:xfrm>
              <a:off x="3122752" y="341376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8" name="object 8348"/>
            <p:cNvSpPr/>
            <p:nvPr/>
          </p:nvSpPr>
          <p:spPr>
            <a:xfrm>
              <a:off x="3122752" y="341257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9" name="object 8349"/>
            <p:cNvSpPr/>
            <p:nvPr/>
          </p:nvSpPr>
          <p:spPr>
            <a:xfrm>
              <a:off x="3122752" y="341138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0" name="object 8350"/>
            <p:cNvSpPr/>
            <p:nvPr/>
          </p:nvSpPr>
          <p:spPr>
            <a:xfrm>
              <a:off x="3122752" y="341019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1" name="object 8351"/>
            <p:cNvSpPr/>
            <p:nvPr/>
          </p:nvSpPr>
          <p:spPr>
            <a:xfrm>
              <a:off x="3122752" y="340899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2" name="object 8352"/>
            <p:cNvSpPr/>
            <p:nvPr/>
          </p:nvSpPr>
          <p:spPr>
            <a:xfrm>
              <a:off x="3122752" y="340780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3" name="object 8353"/>
            <p:cNvSpPr/>
            <p:nvPr/>
          </p:nvSpPr>
          <p:spPr>
            <a:xfrm>
              <a:off x="3122752" y="340660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4" name="object 8354"/>
            <p:cNvSpPr/>
            <p:nvPr/>
          </p:nvSpPr>
          <p:spPr>
            <a:xfrm>
              <a:off x="3122752" y="340542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5" name="object 8355"/>
            <p:cNvSpPr/>
            <p:nvPr/>
          </p:nvSpPr>
          <p:spPr>
            <a:xfrm>
              <a:off x="3122752" y="340423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6" name="object 8356"/>
            <p:cNvSpPr/>
            <p:nvPr/>
          </p:nvSpPr>
          <p:spPr>
            <a:xfrm>
              <a:off x="3122752" y="340304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7" name="object 8357"/>
            <p:cNvSpPr/>
            <p:nvPr/>
          </p:nvSpPr>
          <p:spPr>
            <a:xfrm>
              <a:off x="3122752" y="340184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8" name="object 8358"/>
            <p:cNvSpPr/>
            <p:nvPr/>
          </p:nvSpPr>
          <p:spPr>
            <a:xfrm>
              <a:off x="3122752" y="340065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9" name="object 8359"/>
            <p:cNvSpPr/>
            <p:nvPr/>
          </p:nvSpPr>
          <p:spPr>
            <a:xfrm>
              <a:off x="3122752" y="339945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0" name="object 8360"/>
            <p:cNvSpPr/>
            <p:nvPr/>
          </p:nvSpPr>
          <p:spPr>
            <a:xfrm>
              <a:off x="3122752" y="339827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1" name="object 8361"/>
            <p:cNvSpPr/>
            <p:nvPr/>
          </p:nvSpPr>
          <p:spPr>
            <a:xfrm>
              <a:off x="3122752" y="339708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2" name="object 8362"/>
            <p:cNvSpPr/>
            <p:nvPr/>
          </p:nvSpPr>
          <p:spPr>
            <a:xfrm>
              <a:off x="3122752" y="339589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3" name="object 8363"/>
            <p:cNvSpPr/>
            <p:nvPr/>
          </p:nvSpPr>
          <p:spPr>
            <a:xfrm>
              <a:off x="3122752" y="339469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4" name="object 8364"/>
            <p:cNvSpPr/>
            <p:nvPr/>
          </p:nvSpPr>
          <p:spPr>
            <a:xfrm>
              <a:off x="3122752" y="339350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5" name="object 8365"/>
            <p:cNvSpPr/>
            <p:nvPr/>
          </p:nvSpPr>
          <p:spPr>
            <a:xfrm>
              <a:off x="3122752" y="339112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6" name="object 8366"/>
            <p:cNvSpPr/>
            <p:nvPr/>
          </p:nvSpPr>
          <p:spPr>
            <a:xfrm>
              <a:off x="3122752" y="338993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7" name="object 8367"/>
            <p:cNvSpPr/>
            <p:nvPr/>
          </p:nvSpPr>
          <p:spPr>
            <a:xfrm>
              <a:off x="3122752" y="338874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8" name="object 8368"/>
            <p:cNvSpPr/>
            <p:nvPr/>
          </p:nvSpPr>
          <p:spPr>
            <a:xfrm>
              <a:off x="3122752" y="338754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9" name="object 8369"/>
            <p:cNvSpPr/>
            <p:nvPr/>
          </p:nvSpPr>
          <p:spPr>
            <a:xfrm>
              <a:off x="3122752" y="338635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0" name="object 8370"/>
            <p:cNvSpPr/>
            <p:nvPr/>
          </p:nvSpPr>
          <p:spPr>
            <a:xfrm>
              <a:off x="3122752" y="338517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1" name="object 8371"/>
            <p:cNvSpPr/>
            <p:nvPr/>
          </p:nvSpPr>
          <p:spPr>
            <a:xfrm>
              <a:off x="3122752" y="338397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2" name="object 8372"/>
            <p:cNvSpPr/>
            <p:nvPr/>
          </p:nvSpPr>
          <p:spPr>
            <a:xfrm>
              <a:off x="3122752" y="338278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3" name="object 8373"/>
            <p:cNvSpPr/>
            <p:nvPr/>
          </p:nvSpPr>
          <p:spPr>
            <a:xfrm>
              <a:off x="3122752" y="338159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4" name="object 8374"/>
            <p:cNvSpPr/>
            <p:nvPr/>
          </p:nvSpPr>
          <p:spPr>
            <a:xfrm>
              <a:off x="3122752" y="338039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5" name="object 8375"/>
            <p:cNvSpPr/>
            <p:nvPr/>
          </p:nvSpPr>
          <p:spPr>
            <a:xfrm>
              <a:off x="3122752" y="337920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6" name="object 8376"/>
            <p:cNvSpPr/>
            <p:nvPr/>
          </p:nvSpPr>
          <p:spPr>
            <a:xfrm>
              <a:off x="3122752" y="337802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7" name="object 8377"/>
            <p:cNvSpPr/>
            <p:nvPr/>
          </p:nvSpPr>
          <p:spPr>
            <a:xfrm>
              <a:off x="3122752" y="337682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8" name="object 8378"/>
            <p:cNvSpPr/>
            <p:nvPr/>
          </p:nvSpPr>
          <p:spPr>
            <a:xfrm>
              <a:off x="3122752" y="337563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9" name="object 8379"/>
            <p:cNvSpPr/>
            <p:nvPr/>
          </p:nvSpPr>
          <p:spPr>
            <a:xfrm>
              <a:off x="3122752" y="337444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0" name="object 8380"/>
            <p:cNvSpPr/>
            <p:nvPr/>
          </p:nvSpPr>
          <p:spPr>
            <a:xfrm>
              <a:off x="3122752" y="337324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1" name="object 8381"/>
            <p:cNvSpPr/>
            <p:nvPr/>
          </p:nvSpPr>
          <p:spPr>
            <a:xfrm>
              <a:off x="3122752" y="337206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2" name="object 8382"/>
            <p:cNvSpPr/>
            <p:nvPr/>
          </p:nvSpPr>
          <p:spPr>
            <a:xfrm>
              <a:off x="3122752" y="337087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3" name="object 8383"/>
            <p:cNvSpPr/>
            <p:nvPr/>
          </p:nvSpPr>
          <p:spPr>
            <a:xfrm>
              <a:off x="3122752" y="336967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4" name="object 8384"/>
            <p:cNvSpPr/>
            <p:nvPr/>
          </p:nvSpPr>
          <p:spPr>
            <a:xfrm>
              <a:off x="3122752" y="33672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5" name="object 8385"/>
            <p:cNvSpPr/>
            <p:nvPr/>
          </p:nvSpPr>
          <p:spPr>
            <a:xfrm>
              <a:off x="3122752" y="336609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6" name="object 8386"/>
            <p:cNvSpPr/>
            <p:nvPr/>
          </p:nvSpPr>
          <p:spPr>
            <a:xfrm>
              <a:off x="3122752" y="336491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7" name="object 8387"/>
            <p:cNvSpPr/>
            <p:nvPr/>
          </p:nvSpPr>
          <p:spPr>
            <a:xfrm>
              <a:off x="3122752" y="336252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8" name="object 8388"/>
            <p:cNvSpPr/>
            <p:nvPr/>
          </p:nvSpPr>
          <p:spPr>
            <a:xfrm>
              <a:off x="3122752" y="336133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9" name="object 8389"/>
            <p:cNvSpPr/>
            <p:nvPr/>
          </p:nvSpPr>
          <p:spPr>
            <a:xfrm>
              <a:off x="3122752" y="336014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0" name="object 8390"/>
            <p:cNvSpPr/>
            <p:nvPr/>
          </p:nvSpPr>
          <p:spPr>
            <a:xfrm>
              <a:off x="3122752" y="335776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74"/>
                  </a:lnTo>
                  <a:lnTo>
                    <a:pt x="37769" y="2374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1" name="object 8391"/>
            <p:cNvSpPr/>
            <p:nvPr/>
          </p:nvSpPr>
          <p:spPr>
            <a:xfrm>
              <a:off x="3122752" y="335657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2" name="object 8392"/>
            <p:cNvSpPr/>
            <p:nvPr/>
          </p:nvSpPr>
          <p:spPr>
            <a:xfrm>
              <a:off x="3122752" y="335537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3" name="object 8393"/>
            <p:cNvSpPr/>
            <p:nvPr/>
          </p:nvSpPr>
          <p:spPr>
            <a:xfrm>
              <a:off x="3122752" y="335418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4" name="object 8394"/>
            <p:cNvSpPr/>
            <p:nvPr/>
          </p:nvSpPr>
          <p:spPr>
            <a:xfrm>
              <a:off x="3122752" y="335299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5" name="object 8395"/>
            <p:cNvSpPr/>
            <p:nvPr/>
          </p:nvSpPr>
          <p:spPr>
            <a:xfrm>
              <a:off x="3122752" y="335180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6" name="object 8396"/>
            <p:cNvSpPr/>
            <p:nvPr/>
          </p:nvSpPr>
          <p:spPr>
            <a:xfrm>
              <a:off x="3122752" y="335061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7" name="object 8397"/>
            <p:cNvSpPr/>
            <p:nvPr/>
          </p:nvSpPr>
          <p:spPr>
            <a:xfrm>
              <a:off x="3122752" y="334942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8" name="object 8398"/>
            <p:cNvSpPr/>
            <p:nvPr/>
          </p:nvSpPr>
          <p:spPr>
            <a:xfrm>
              <a:off x="3122752" y="334822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9" name="object 8399"/>
            <p:cNvSpPr/>
            <p:nvPr/>
          </p:nvSpPr>
          <p:spPr>
            <a:xfrm>
              <a:off x="3122752" y="33458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0" name="object 8400"/>
            <p:cNvSpPr/>
            <p:nvPr/>
          </p:nvSpPr>
          <p:spPr>
            <a:xfrm>
              <a:off x="3122752" y="334465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1" name="object 8401"/>
            <p:cNvSpPr/>
            <p:nvPr/>
          </p:nvSpPr>
          <p:spPr>
            <a:xfrm>
              <a:off x="3122752" y="334227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2" name="object 8402"/>
            <p:cNvSpPr/>
            <p:nvPr/>
          </p:nvSpPr>
          <p:spPr>
            <a:xfrm>
              <a:off x="3122752" y="334107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3" name="object 8403"/>
            <p:cNvSpPr/>
            <p:nvPr/>
          </p:nvSpPr>
          <p:spPr>
            <a:xfrm>
              <a:off x="3122752" y="33386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4" name="object 8404"/>
            <p:cNvSpPr/>
            <p:nvPr/>
          </p:nvSpPr>
          <p:spPr>
            <a:xfrm>
              <a:off x="3122752" y="333750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5" name="object 8405"/>
            <p:cNvSpPr/>
            <p:nvPr/>
          </p:nvSpPr>
          <p:spPr>
            <a:xfrm>
              <a:off x="3122752" y="33351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6" name="object 8406"/>
            <p:cNvSpPr/>
            <p:nvPr/>
          </p:nvSpPr>
          <p:spPr>
            <a:xfrm>
              <a:off x="3122752" y="333392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7" name="object 8407"/>
            <p:cNvSpPr/>
            <p:nvPr/>
          </p:nvSpPr>
          <p:spPr>
            <a:xfrm>
              <a:off x="3122752" y="333273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8" name="object 8408"/>
            <p:cNvSpPr/>
            <p:nvPr/>
          </p:nvSpPr>
          <p:spPr>
            <a:xfrm>
              <a:off x="3122752" y="333155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9" name="object 8409"/>
            <p:cNvSpPr/>
            <p:nvPr/>
          </p:nvSpPr>
          <p:spPr>
            <a:xfrm>
              <a:off x="3122752" y="333035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0" name="object 8410"/>
            <p:cNvSpPr/>
            <p:nvPr/>
          </p:nvSpPr>
          <p:spPr>
            <a:xfrm>
              <a:off x="3122752" y="332916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1" name="object 8411"/>
            <p:cNvSpPr/>
            <p:nvPr/>
          </p:nvSpPr>
          <p:spPr>
            <a:xfrm>
              <a:off x="3122752" y="332797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2" name="object 8412"/>
            <p:cNvSpPr/>
            <p:nvPr/>
          </p:nvSpPr>
          <p:spPr>
            <a:xfrm>
              <a:off x="3122752" y="332677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3" name="object 8413"/>
            <p:cNvSpPr/>
            <p:nvPr/>
          </p:nvSpPr>
          <p:spPr>
            <a:xfrm>
              <a:off x="3122752" y="332558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4" name="object 8414"/>
            <p:cNvSpPr/>
            <p:nvPr/>
          </p:nvSpPr>
          <p:spPr>
            <a:xfrm>
              <a:off x="3122752" y="33232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5" name="object 8415"/>
            <p:cNvSpPr/>
            <p:nvPr/>
          </p:nvSpPr>
          <p:spPr>
            <a:xfrm>
              <a:off x="3122752" y="33208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6" name="object 8416"/>
            <p:cNvSpPr/>
            <p:nvPr/>
          </p:nvSpPr>
          <p:spPr>
            <a:xfrm>
              <a:off x="3122752" y="331962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7" name="object 8417"/>
            <p:cNvSpPr/>
            <p:nvPr/>
          </p:nvSpPr>
          <p:spPr>
            <a:xfrm>
              <a:off x="3122752" y="331843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8" name="object 8418"/>
            <p:cNvSpPr/>
            <p:nvPr/>
          </p:nvSpPr>
          <p:spPr>
            <a:xfrm>
              <a:off x="3122752" y="331725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9" name="object 8419"/>
            <p:cNvSpPr/>
            <p:nvPr/>
          </p:nvSpPr>
          <p:spPr>
            <a:xfrm>
              <a:off x="3122752" y="331605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0" name="object 8420"/>
            <p:cNvSpPr/>
            <p:nvPr/>
          </p:nvSpPr>
          <p:spPr>
            <a:xfrm>
              <a:off x="3122752" y="331486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1" name="object 8421"/>
            <p:cNvSpPr/>
            <p:nvPr/>
          </p:nvSpPr>
          <p:spPr>
            <a:xfrm>
              <a:off x="3122752" y="331367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2" name="object 8422"/>
            <p:cNvSpPr/>
            <p:nvPr/>
          </p:nvSpPr>
          <p:spPr>
            <a:xfrm>
              <a:off x="3122752" y="33112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74"/>
                  </a:lnTo>
                  <a:lnTo>
                    <a:pt x="37769" y="2374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3" name="object 8423"/>
            <p:cNvSpPr/>
            <p:nvPr/>
          </p:nvSpPr>
          <p:spPr>
            <a:xfrm>
              <a:off x="3122752" y="331010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4" name="object 8424"/>
            <p:cNvSpPr/>
            <p:nvPr/>
          </p:nvSpPr>
          <p:spPr>
            <a:xfrm>
              <a:off x="3122752" y="330890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5" name="object 8425"/>
            <p:cNvSpPr/>
            <p:nvPr/>
          </p:nvSpPr>
          <p:spPr>
            <a:xfrm>
              <a:off x="3122752" y="330771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6" name="object 8426"/>
            <p:cNvSpPr/>
            <p:nvPr/>
          </p:nvSpPr>
          <p:spPr>
            <a:xfrm>
              <a:off x="3122752" y="330652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7" name="object 8427"/>
            <p:cNvSpPr/>
            <p:nvPr/>
          </p:nvSpPr>
          <p:spPr>
            <a:xfrm>
              <a:off x="3122752" y="330414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74"/>
                  </a:lnTo>
                  <a:lnTo>
                    <a:pt x="37769" y="2374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8" name="object 8428"/>
            <p:cNvSpPr/>
            <p:nvPr/>
          </p:nvSpPr>
          <p:spPr>
            <a:xfrm>
              <a:off x="3122752" y="330295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9" name="object 8429"/>
            <p:cNvSpPr/>
            <p:nvPr/>
          </p:nvSpPr>
          <p:spPr>
            <a:xfrm>
              <a:off x="3122752" y="330175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0" name="object 8430"/>
            <p:cNvSpPr/>
            <p:nvPr/>
          </p:nvSpPr>
          <p:spPr>
            <a:xfrm>
              <a:off x="3122752" y="330056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1" name="object 8431"/>
            <p:cNvSpPr/>
            <p:nvPr/>
          </p:nvSpPr>
          <p:spPr>
            <a:xfrm>
              <a:off x="3122752" y="329937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2" name="object 8432"/>
            <p:cNvSpPr/>
            <p:nvPr/>
          </p:nvSpPr>
          <p:spPr>
            <a:xfrm>
              <a:off x="3122752" y="32969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3" name="object 8433"/>
            <p:cNvSpPr/>
            <p:nvPr/>
          </p:nvSpPr>
          <p:spPr>
            <a:xfrm>
              <a:off x="3122752" y="329580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4" name="object 8434"/>
            <p:cNvSpPr/>
            <p:nvPr/>
          </p:nvSpPr>
          <p:spPr>
            <a:xfrm>
              <a:off x="3122752" y="329460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5" name="object 8435"/>
            <p:cNvSpPr/>
            <p:nvPr/>
          </p:nvSpPr>
          <p:spPr>
            <a:xfrm>
              <a:off x="3122752" y="329341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6" name="object 8436"/>
            <p:cNvSpPr/>
            <p:nvPr/>
          </p:nvSpPr>
          <p:spPr>
            <a:xfrm>
              <a:off x="3122752" y="32910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74"/>
                  </a:lnTo>
                  <a:lnTo>
                    <a:pt x="37769" y="2374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7" name="object 8437"/>
            <p:cNvSpPr/>
            <p:nvPr/>
          </p:nvSpPr>
          <p:spPr>
            <a:xfrm>
              <a:off x="3122752" y="3289846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8" name="object 8438"/>
            <p:cNvSpPr/>
            <p:nvPr/>
          </p:nvSpPr>
          <p:spPr>
            <a:xfrm>
              <a:off x="3122752" y="328865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9" name="object 8439"/>
            <p:cNvSpPr/>
            <p:nvPr/>
          </p:nvSpPr>
          <p:spPr>
            <a:xfrm>
              <a:off x="3122752" y="328745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0" name="object 8440"/>
            <p:cNvSpPr/>
            <p:nvPr/>
          </p:nvSpPr>
          <p:spPr>
            <a:xfrm>
              <a:off x="3122752" y="328507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1" name="object 8441"/>
            <p:cNvSpPr/>
            <p:nvPr/>
          </p:nvSpPr>
          <p:spPr>
            <a:xfrm>
              <a:off x="3122752" y="328388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2" name="object 8442"/>
            <p:cNvSpPr/>
            <p:nvPr/>
          </p:nvSpPr>
          <p:spPr>
            <a:xfrm>
              <a:off x="3122752" y="3282696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3" name="object 8443"/>
            <p:cNvSpPr/>
            <p:nvPr/>
          </p:nvSpPr>
          <p:spPr>
            <a:xfrm>
              <a:off x="3122752" y="32803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4" name="object 8444"/>
            <p:cNvSpPr/>
            <p:nvPr/>
          </p:nvSpPr>
          <p:spPr>
            <a:xfrm>
              <a:off x="3122752" y="32779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74"/>
                  </a:lnTo>
                  <a:lnTo>
                    <a:pt x="37769" y="2374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5" name="object 8445"/>
            <p:cNvSpPr/>
            <p:nvPr/>
          </p:nvSpPr>
          <p:spPr>
            <a:xfrm>
              <a:off x="3122752" y="32755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6" name="object 8446"/>
            <p:cNvSpPr/>
            <p:nvPr/>
          </p:nvSpPr>
          <p:spPr>
            <a:xfrm>
              <a:off x="3122752" y="327315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7" name="object 8447"/>
            <p:cNvSpPr/>
            <p:nvPr/>
          </p:nvSpPr>
          <p:spPr>
            <a:xfrm>
              <a:off x="3122752" y="327077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8" name="object 8448"/>
            <p:cNvSpPr/>
            <p:nvPr/>
          </p:nvSpPr>
          <p:spPr>
            <a:xfrm>
              <a:off x="3122752" y="32683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9" name="object 8449"/>
            <p:cNvSpPr/>
            <p:nvPr/>
          </p:nvSpPr>
          <p:spPr>
            <a:xfrm>
              <a:off x="3122752" y="32660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0" name="object 8450"/>
            <p:cNvSpPr/>
            <p:nvPr/>
          </p:nvSpPr>
          <p:spPr>
            <a:xfrm>
              <a:off x="3122752" y="326481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1" name="object 8451"/>
            <p:cNvSpPr/>
            <p:nvPr/>
          </p:nvSpPr>
          <p:spPr>
            <a:xfrm>
              <a:off x="3122752" y="326363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2" name="object 8452"/>
            <p:cNvSpPr/>
            <p:nvPr/>
          </p:nvSpPr>
          <p:spPr>
            <a:xfrm>
              <a:off x="3122752" y="32612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3" name="object 8453"/>
            <p:cNvSpPr/>
            <p:nvPr/>
          </p:nvSpPr>
          <p:spPr>
            <a:xfrm>
              <a:off x="3122752" y="326005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4" name="object 8454"/>
            <p:cNvSpPr/>
            <p:nvPr/>
          </p:nvSpPr>
          <p:spPr>
            <a:xfrm>
              <a:off x="3122752" y="325885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5" name="object 8455"/>
            <p:cNvSpPr/>
            <p:nvPr/>
          </p:nvSpPr>
          <p:spPr>
            <a:xfrm>
              <a:off x="3122752" y="325766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6" name="object 8456"/>
            <p:cNvSpPr/>
            <p:nvPr/>
          </p:nvSpPr>
          <p:spPr>
            <a:xfrm>
              <a:off x="3122752" y="325528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7" name="object 8457"/>
            <p:cNvSpPr/>
            <p:nvPr/>
          </p:nvSpPr>
          <p:spPr>
            <a:xfrm>
              <a:off x="3122752" y="325409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8" name="object 8458"/>
            <p:cNvSpPr/>
            <p:nvPr/>
          </p:nvSpPr>
          <p:spPr>
            <a:xfrm>
              <a:off x="3122752" y="325290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9" name="object 8459"/>
            <p:cNvSpPr/>
            <p:nvPr/>
          </p:nvSpPr>
          <p:spPr>
            <a:xfrm>
              <a:off x="3122752" y="325170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70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0" name="object 8460"/>
            <p:cNvSpPr/>
            <p:nvPr/>
          </p:nvSpPr>
          <p:spPr>
            <a:xfrm>
              <a:off x="3122752" y="32493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74"/>
                  </a:lnTo>
                  <a:lnTo>
                    <a:pt x="37769" y="2374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1" name="object 8461"/>
            <p:cNvSpPr/>
            <p:nvPr/>
          </p:nvSpPr>
          <p:spPr>
            <a:xfrm>
              <a:off x="3122752" y="324813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2" name="object 8462"/>
            <p:cNvSpPr/>
            <p:nvPr/>
          </p:nvSpPr>
          <p:spPr>
            <a:xfrm>
              <a:off x="3122752" y="324694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3" name="object 8463"/>
            <p:cNvSpPr/>
            <p:nvPr/>
          </p:nvSpPr>
          <p:spPr>
            <a:xfrm>
              <a:off x="3122752" y="324575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4" name="object 8464"/>
            <p:cNvSpPr/>
            <p:nvPr/>
          </p:nvSpPr>
          <p:spPr>
            <a:xfrm>
              <a:off x="3122752" y="324455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5" name="object 8465"/>
            <p:cNvSpPr/>
            <p:nvPr/>
          </p:nvSpPr>
          <p:spPr>
            <a:xfrm>
              <a:off x="3122752" y="324218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6" name="object 8466"/>
            <p:cNvSpPr/>
            <p:nvPr/>
          </p:nvSpPr>
          <p:spPr>
            <a:xfrm>
              <a:off x="3122752" y="324098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7" name="object 8467"/>
            <p:cNvSpPr/>
            <p:nvPr/>
          </p:nvSpPr>
          <p:spPr>
            <a:xfrm>
              <a:off x="3122752" y="323979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8" name="object 8468"/>
            <p:cNvSpPr/>
            <p:nvPr/>
          </p:nvSpPr>
          <p:spPr>
            <a:xfrm>
              <a:off x="3122752" y="323860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9" name="object 8469"/>
            <p:cNvSpPr/>
            <p:nvPr/>
          </p:nvSpPr>
          <p:spPr>
            <a:xfrm>
              <a:off x="3122752" y="323740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0" name="object 8470"/>
            <p:cNvSpPr/>
            <p:nvPr/>
          </p:nvSpPr>
          <p:spPr>
            <a:xfrm>
              <a:off x="3122752" y="32350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1" name="object 8471"/>
            <p:cNvSpPr/>
            <p:nvPr/>
          </p:nvSpPr>
          <p:spPr>
            <a:xfrm>
              <a:off x="3122752" y="323383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2" name="object 8472"/>
            <p:cNvSpPr/>
            <p:nvPr/>
          </p:nvSpPr>
          <p:spPr>
            <a:xfrm>
              <a:off x="3122752" y="323264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3" name="object 8473"/>
            <p:cNvSpPr/>
            <p:nvPr/>
          </p:nvSpPr>
          <p:spPr>
            <a:xfrm>
              <a:off x="3122752" y="323145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4" name="object 8474"/>
            <p:cNvSpPr/>
            <p:nvPr/>
          </p:nvSpPr>
          <p:spPr>
            <a:xfrm>
              <a:off x="3122752" y="323025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5" name="object 8475"/>
            <p:cNvSpPr/>
            <p:nvPr/>
          </p:nvSpPr>
          <p:spPr>
            <a:xfrm>
              <a:off x="3122752" y="3229076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6" name="object 8476"/>
            <p:cNvSpPr/>
            <p:nvPr/>
          </p:nvSpPr>
          <p:spPr>
            <a:xfrm>
              <a:off x="3122752" y="322788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7" name="object 8477"/>
            <p:cNvSpPr/>
            <p:nvPr/>
          </p:nvSpPr>
          <p:spPr>
            <a:xfrm>
              <a:off x="3122752" y="32254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8" name="object 8478"/>
            <p:cNvSpPr/>
            <p:nvPr/>
          </p:nvSpPr>
          <p:spPr>
            <a:xfrm>
              <a:off x="3122752" y="322312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74"/>
                  </a:lnTo>
                  <a:lnTo>
                    <a:pt x="37769" y="2374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9" name="object 8479"/>
            <p:cNvSpPr/>
            <p:nvPr/>
          </p:nvSpPr>
          <p:spPr>
            <a:xfrm>
              <a:off x="3122752" y="3221926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0" name="object 8480"/>
            <p:cNvSpPr/>
            <p:nvPr/>
          </p:nvSpPr>
          <p:spPr>
            <a:xfrm>
              <a:off x="3122752" y="322073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1" name="object 8481"/>
            <p:cNvSpPr/>
            <p:nvPr/>
          </p:nvSpPr>
          <p:spPr>
            <a:xfrm>
              <a:off x="3122752" y="321953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2" name="object 8482"/>
            <p:cNvSpPr/>
            <p:nvPr/>
          </p:nvSpPr>
          <p:spPr>
            <a:xfrm>
              <a:off x="3122752" y="321834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3" name="object 8483"/>
            <p:cNvSpPr/>
            <p:nvPr/>
          </p:nvSpPr>
          <p:spPr>
            <a:xfrm>
              <a:off x="3122752" y="321715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4" name="object 8484"/>
            <p:cNvSpPr/>
            <p:nvPr/>
          </p:nvSpPr>
          <p:spPr>
            <a:xfrm>
              <a:off x="3122752" y="321597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5" name="object 8485"/>
            <p:cNvSpPr/>
            <p:nvPr/>
          </p:nvSpPr>
          <p:spPr>
            <a:xfrm>
              <a:off x="3122752" y="3214776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6" name="object 8486"/>
            <p:cNvSpPr/>
            <p:nvPr/>
          </p:nvSpPr>
          <p:spPr>
            <a:xfrm>
              <a:off x="3122752" y="321358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7" name="object 8487"/>
            <p:cNvSpPr/>
            <p:nvPr/>
          </p:nvSpPr>
          <p:spPr>
            <a:xfrm>
              <a:off x="3122752" y="32111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8" name="object 8488"/>
            <p:cNvSpPr/>
            <p:nvPr/>
          </p:nvSpPr>
          <p:spPr>
            <a:xfrm>
              <a:off x="3122752" y="321000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9" name="object 8489"/>
            <p:cNvSpPr/>
            <p:nvPr/>
          </p:nvSpPr>
          <p:spPr>
            <a:xfrm>
              <a:off x="3122752" y="320762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0" name="object 8490"/>
            <p:cNvSpPr/>
            <p:nvPr/>
          </p:nvSpPr>
          <p:spPr>
            <a:xfrm>
              <a:off x="3122752" y="320643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1" name="object 8491"/>
            <p:cNvSpPr/>
            <p:nvPr/>
          </p:nvSpPr>
          <p:spPr>
            <a:xfrm>
              <a:off x="3122752" y="320404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2" name="object 8492"/>
            <p:cNvSpPr/>
            <p:nvPr/>
          </p:nvSpPr>
          <p:spPr>
            <a:xfrm>
              <a:off x="3122752" y="320286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3" name="object 8493"/>
            <p:cNvSpPr/>
            <p:nvPr/>
          </p:nvSpPr>
          <p:spPr>
            <a:xfrm>
              <a:off x="3122752" y="32004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4" name="object 8494"/>
            <p:cNvSpPr/>
            <p:nvPr/>
          </p:nvSpPr>
          <p:spPr>
            <a:xfrm>
              <a:off x="3122752" y="319928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5" name="object 8495"/>
            <p:cNvSpPr/>
            <p:nvPr/>
          </p:nvSpPr>
          <p:spPr>
            <a:xfrm>
              <a:off x="3122752" y="319808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6" name="object 8496"/>
            <p:cNvSpPr/>
            <p:nvPr/>
          </p:nvSpPr>
          <p:spPr>
            <a:xfrm>
              <a:off x="3122752" y="319689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7" name="object 8497"/>
            <p:cNvSpPr/>
            <p:nvPr/>
          </p:nvSpPr>
          <p:spPr>
            <a:xfrm>
              <a:off x="3122752" y="319571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8" name="object 8498"/>
            <p:cNvSpPr/>
            <p:nvPr/>
          </p:nvSpPr>
          <p:spPr>
            <a:xfrm>
              <a:off x="3122752" y="319451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9" name="object 8499"/>
            <p:cNvSpPr/>
            <p:nvPr/>
          </p:nvSpPr>
          <p:spPr>
            <a:xfrm>
              <a:off x="3122752" y="3193326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0" name="object 8500"/>
            <p:cNvSpPr/>
            <p:nvPr/>
          </p:nvSpPr>
          <p:spPr>
            <a:xfrm>
              <a:off x="3122752" y="319213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1" name="object 8501"/>
            <p:cNvSpPr/>
            <p:nvPr/>
          </p:nvSpPr>
          <p:spPr>
            <a:xfrm>
              <a:off x="3122752" y="319093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2" name="object 8502"/>
            <p:cNvSpPr/>
            <p:nvPr/>
          </p:nvSpPr>
          <p:spPr>
            <a:xfrm>
              <a:off x="3122752" y="31885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74"/>
                  </a:lnTo>
                  <a:lnTo>
                    <a:pt x="37769" y="2374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3" name="object 8503"/>
            <p:cNvSpPr/>
            <p:nvPr/>
          </p:nvSpPr>
          <p:spPr>
            <a:xfrm>
              <a:off x="3122752" y="318736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4" name="object 8504"/>
            <p:cNvSpPr/>
            <p:nvPr/>
          </p:nvSpPr>
          <p:spPr>
            <a:xfrm>
              <a:off x="3122752" y="3186176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5" name="object 8505"/>
            <p:cNvSpPr/>
            <p:nvPr/>
          </p:nvSpPr>
          <p:spPr>
            <a:xfrm>
              <a:off x="3122752" y="318378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6" name="object 8506"/>
            <p:cNvSpPr/>
            <p:nvPr/>
          </p:nvSpPr>
          <p:spPr>
            <a:xfrm>
              <a:off x="3122752" y="318260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7" name="object 8507"/>
            <p:cNvSpPr/>
            <p:nvPr/>
          </p:nvSpPr>
          <p:spPr>
            <a:xfrm>
              <a:off x="3122752" y="318141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8" name="object 8508"/>
            <p:cNvSpPr/>
            <p:nvPr/>
          </p:nvSpPr>
          <p:spPr>
            <a:xfrm>
              <a:off x="3122752" y="31790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0" y="2387"/>
                  </a:lnTo>
                  <a:lnTo>
                    <a:pt x="37769" y="2387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9" name="object 8509"/>
            <p:cNvSpPr/>
            <p:nvPr/>
          </p:nvSpPr>
          <p:spPr>
            <a:xfrm>
              <a:off x="3122752" y="317783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0" name="object 8510"/>
            <p:cNvSpPr/>
            <p:nvPr/>
          </p:nvSpPr>
          <p:spPr>
            <a:xfrm>
              <a:off x="3122752" y="317663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1" name="object 8511"/>
            <p:cNvSpPr/>
            <p:nvPr/>
          </p:nvSpPr>
          <p:spPr>
            <a:xfrm>
              <a:off x="3122752" y="317545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2" name="object 8512"/>
            <p:cNvSpPr/>
            <p:nvPr/>
          </p:nvSpPr>
          <p:spPr>
            <a:xfrm>
              <a:off x="3122752" y="317426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3" name="object 8513"/>
            <p:cNvSpPr/>
            <p:nvPr/>
          </p:nvSpPr>
          <p:spPr>
            <a:xfrm>
              <a:off x="3122752" y="317306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4" name="object 8514"/>
            <p:cNvSpPr/>
            <p:nvPr/>
          </p:nvSpPr>
          <p:spPr>
            <a:xfrm>
              <a:off x="3122752" y="317187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5" name="object 8515"/>
            <p:cNvSpPr/>
            <p:nvPr/>
          </p:nvSpPr>
          <p:spPr>
            <a:xfrm>
              <a:off x="3122752" y="317068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6" name="object 8516"/>
            <p:cNvSpPr/>
            <p:nvPr/>
          </p:nvSpPr>
          <p:spPr>
            <a:xfrm>
              <a:off x="3122752" y="316948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7" name="object 8517"/>
            <p:cNvSpPr/>
            <p:nvPr/>
          </p:nvSpPr>
          <p:spPr>
            <a:xfrm>
              <a:off x="3122752" y="316830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8" name="object 8518"/>
            <p:cNvSpPr/>
            <p:nvPr/>
          </p:nvSpPr>
          <p:spPr>
            <a:xfrm>
              <a:off x="3122752" y="316711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9" name="object 8519"/>
            <p:cNvSpPr/>
            <p:nvPr/>
          </p:nvSpPr>
          <p:spPr>
            <a:xfrm>
              <a:off x="3122752" y="316591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0" name="object 8520"/>
            <p:cNvSpPr/>
            <p:nvPr/>
          </p:nvSpPr>
          <p:spPr>
            <a:xfrm>
              <a:off x="3122752" y="316472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1" name="object 8521"/>
            <p:cNvSpPr/>
            <p:nvPr/>
          </p:nvSpPr>
          <p:spPr>
            <a:xfrm>
              <a:off x="3122752" y="316353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2" name="object 8522"/>
            <p:cNvSpPr/>
            <p:nvPr/>
          </p:nvSpPr>
          <p:spPr>
            <a:xfrm>
              <a:off x="3122752" y="316235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3" name="object 8523"/>
            <p:cNvSpPr/>
            <p:nvPr/>
          </p:nvSpPr>
          <p:spPr>
            <a:xfrm>
              <a:off x="3122752" y="316115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4" name="object 8524"/>
            <p:cNvSpPr/>
            <p:nvPr/>
          </p:nvSpPr>
          <p:spPr>
            <a:xfrm>
              <a:off x="3122752" y="315996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5" name="object 8525"/>
            <p:cNvSpPr/>
            <p:nvPr/>
          </p:nvSpPr>
          <p:spPr>
            <a:xfrm>
              <a:off x="3122752" y="315876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6" name="object 8526"/>
            <p:cNvSpPr/>
            <p:nvPr/>
          </p:nvSpPr>
          <p:spPr>
            <a:xfrm>
              <a:off x="3122752" y="315757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7" name="object 8527"/>
            <p:cNvSpPr/>
            <p:nvPr/>
          </p:nvSpPr>
          <p:spPr>
            <a:xfrm>
              <a:off x="3122752" y="315520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181"/>
                  </a:lnTo>
                  <a:lnTo>
                    <a:pt x="0" y="2374"/>
                  </a:lnTo>
                  <a:lnTo>
                    <a:pt x="37769" y="2374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8" name="object 8528"/>
            <p:cNvSpPr/>
            <p:nvPr/>
          </p:nvSpPr>
          <p:spPr>
            <a:xfrm>
              <a:off x="3122752" y="3154006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9" name="object 8529"/>
            <p:cNvSpPr/>
            <p:nvPr/>
          </p:nvSpPr>
          <p:spPr>
            <a:xfrm>
              <a:off x="3122752" y="315281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0" name="object 8530"/>
            <p:cNvSpPr/>
            <p:nvPr/>
          </p:nvSpPr>
          <p:spPr>
            <a:xfrm>
              <a:off x="3122752" y="315161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1" name="object 8531"/>
            <p:cNvSpPr/>
            <p:nvPr/>
          </p:nvSpPr>
          <p:spPr>
            <a:xfrm>
              <a:off x="3122752" y="315042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2" name="object 8532"/>
            <p:cNvSpPr/>
            <p:nvPr/>
          </p:nvSpPr>
          <p:spPr>
            <a:xfrm>
              <a:off x="3122752" y="3149231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3" name="object 8533"/>
            <p:cNvSpPr/>
            <p:nvPr/>
          </p:nvSpPr>
          <p:spPr>
            <a:xfrm>
              <a:off x="3122752" y="314805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4" name="object 8534"/>
            <p:cNvSpPr/>
            <p:nvPr/>
          </p:nvSpPr>
          <p:spPr>
            <a:xfrm>
              <a:off x="3122752" y="3146856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5" name="object 8535"/>
            <p:cNvSpPr/>
            <p:nvPr/>
          </p:nvSpPr>
          <p:spPr>
            <a:xfrm>
              <a:off x="3122752" y="3145663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6" name="object 8536"/>
            <p:cNvSpPr/>
            <p:nvPr/>
          </p:nvSpPr>
          <p:spPr>
            <a:xfrm>
              <a:off x="3122752" y="314446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7" name="object 8537"/>
            <p:cNvSpPr/>
            <p:nvPr/>
          </p:nvSpPr>
          <p:spPr>
            <a:xfrm>
              <a:off x="3122752" y="314327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8" name="object 8538"/>
            <p:cNvSpPr/>
            <p:nvPr/>
          </p:nvSpPr>
          <p:spPr>
            <a:xfrm>
              <a:off x="3122752" y="314209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9" name="object 8539"/>
            <p:cNvSpPr/>
            <p:nvPr/>
          </p:nvSpPr>
          <p:spPr>
            <a:xfrm>
              <a:off x="3122752" y="314090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0" name="object 8540"/>
            <p:cNvSpPr/>
            <p:nvPr/>
          </p:nvSpPr>
          <p:spPr>
            <a:xfrm>
              <a:off x="3122752" y="3139706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1" name="object 8541"/>
            <p:cNvSpPr/>
            <p:nvPr/>
          </p:nvSpPr>
          <p:spPr>
            <a:xfrm>
              <a:off x="3122752" y="313851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2" name="object 8542"/>
            <p:cNvSpPr/>
            <p:nvPr/>
          </p:nvSpPr>
          <p:spPr>
            <a:xfrm>
              <a:off x="3122752" y="313731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3" name="object 8543"/>
            <p:cNvSpPr/>
            <p:nvPr/>
          </p:nvSpPr>
          <p:spPr>
            <a:xfrm>
              <a:off x="3122752" y="3136125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4" name="object 8544"/>
            <p:cNvSpPr/>
            <p:nvPr/>
          </p:nvSpPr>
          <p:spPr>
            <a:xfrm>
              <a:off x="3122752" y="313494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5" name="object 8545"/>
            <p:cNvSpPr/>
            <p:nvPr/>
          </p:nvSpPr>
          <p:spPr>
            <a:xfrm>
              <a:off x="3122752" y="313375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6" name="object 8546"/>
            <p:cNvSpPr/>
            <p:nvPr/>
          </p:nvSpPr>
          <p:spPr>
            <a:xfrm>
              <a:off x="3122752" y="3132556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7" name="object 8547"/>
            <p:cNvSpPr/>
            <p:nvPr/>
          </p:nvSpPr>
          <p:spPr>
            <a:xfrm>
              <a:off x="3122752" y="313136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8" name="object 8548"/>
            <p:cNvSpPr/>
            <p:nvPr/>
          </p:nvSpPr>
          <p:spPr>
            <a:xfrm>
              <a:off x="3122752" y="3130169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9" name="object 8549"/>
            <p:cNvSpPr/>
            <p:nvPr/>
          </p:nvSpPr>
          <p:spPr>
            <a:xfrm>
              <a:off x="3122752" y="312898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0" name="object 8550"/>
            <p:cNvSpPr/>
            <p:nvPr/>
          </p:nvSpPr>
          <p:spPr>
            <a:xfrm>
              <a:off x="3122752" y="3127794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1" name="object 8551"/>
            <p:cNvSpPr/>
            <p:nvPr/>
          </p:nvSpPr>
          <p:spPr>
            <a:xfrm>
              <a:off x="3122752" y="3126600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2" name="object 8552"/>
            <p:cNvSpPr/>
            <p:nvPr/>
          </p:nvSpPr>
          <p:spPr>
            <a:xfrm>
              <a:off x="3122752" y="3125406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3" name="object 8553"/>
            <p:cNvSpPr/>
            <p:nvPr/>
          </p:nvSpPr>
          <p:spPr>
            <a:xfrm>
              <a:off x="3122752" y="3124212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4" name="object 8554"/>
            <p:cNvSpPr/>
            <p:nvPr/>
          </p:nvSpPr>
          <p:spPr>
            <a:xfrm>
              <a:off x="3122752" y="3123018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0" y="1193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1193"/>
                  </a:lnTo>
                  <a:lnTo>
                    <a:pt x="0" y="1193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5" name="object 8555"/>
            <p:cNvSpPr/>
            <p:nvPr/>
          </p:nvSpPr>
          <p:spPr>
            <a:xfrm>
              <a:off x="3122752" y="3121837"/>
              <a:ext cx="38100" cy="1270"/>
            </a:xfrm>
            <a:custGeom>
              <a:avLst/>
              <a:gdLst/>
              <a:ahLst/>
              <a:cxnLst/>
              <a:rect l="l" t="t" r="r" b="b"/>
              <a:pathLst>
                <a:path w="38100" h="1269">
                  <a:moveTo>
                    <a:pt x="37769" y="0"/>
                  </a:moveTo>
                  <a:lnTo>
                    <a:pt x="0" y="0"/>
                  </a:lnTo>
                  <a:lnTo>
                    <a:pt x="0" y="1193"/>
                  </a:lnTo>
                  <a:lnTo>
                    <a:pt x="37769" y="119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6" name="object 8556"/>
            <p:cNvSpPr/>
            <p:nvPr/>
          </p:nvSpPr>
          <p:spPr>
            <a:xfrm>
              <a:off x="3122752" y="3121837"/>
              <a:ext cx="38100" cy="305435"/>
            </a:xfrm>
            <a:custGeom>
              <a:avLst/>
              <a:gdLst/>
              <a:ahLst/>
              <a:cxnLst/>
              <a:rect l="l" t="t" r="r" b="b"/>
              <a:pathLst>
                <a:path w="38100" h="305435">
                  <a:moveTo>
                    <a:pt x="0" y="305041"/>
                  </a:moveTo>
                  <a:lnTo>
                    <a:pt x="0" y="0"/>
                  </a:lnTo>
                  <a:lnTo>
                    <a:pt x="37769" y="0"/>
                  </a:lnTo>
                  <a:lnTo>
                    <a:pt x="37769" y="305041"/>
                  </a:lnTo>
                  <a:lnTo>
                    <a:pt x="0" y="30504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557" name="object 8557"/>
          <p:cNvGrpSpPr/>
          <p:nvPr/>
        </p:nvGrpSpPr>
        <p:grpSpPr>
          <a:xfrm>
            <a:off x="2484691" y="3185274"/>
            <a:ext cx="17145" cy="175895"/>
            <a:chOff x="2484691" y="3185274"/>
            <a:chExt cx="17145" cy="175895"/>
          </a:xfrm>
        </p:grpSpPr>
        <p:sp>
          <p:nvSpPr>
            <p:cNvPr id="8558" name="object 8558"/>
            <p:cNvSpPr/>
            <p:nvPr/>
          </p:nvSpPr>
          <p:spPr>
            <a:xfrm>
              <a:off x="2495981" y="3190890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5">
                  <a:moveTo>
                    <a:pt x="0" y="202"/>
                  </a:moveTo>
                  <a:lnTo>
                    <a:pt x="189" y="0"/>
                  </a:lnTo>
                  <a:lnTo>
                    <a:pt x="394" y="726"/>
                  </a:lnTo>
                  <a:lnTo>
                    <a:pt x="394" y="1598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9" name="object 8559"/>
            <p:cNvSpPr/>
            <p:nvPr/>
          </p:nvSpPr>
          <p:spPr>
            <a:xfrm>
              <a:off x="2495801" y="3191093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192"/>
                  </a:moveTo>
                  <a:lnTo>
                    <a:pt x="179" y="0"/>
                  </a:lnTo>
                  <a:lnTo>
                    <a:pt x="574" y="1396"/>
                  </a:lnTo>
                  <a:lnTo>
                    <a:pt x="574" y="2226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0" name="object 8560"/>
            <p:cNvSpPr/>
            <p:nvPr/>
          </p:nvSpPr>
          <p:spPr>
            <a:xfrm>
              <a:off x="2495801" y="3191285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0"/>
                  </a:moveTo>
                  <a:lnTo>
                    <a:pt x="0" y="872"/>
                  </a:lnTo>
                  <a:lnTo>
                    <a:pt x="574" y="2906"/>
                  </a:lnTo>
                  <a:lnTo>
                    <a:pt x="574" y="20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1" name="object 8561"/>
            <p:cNvSpPr/>
            <p:nvPr/>
          </p:nvSpPr>
          <p:spPr>
            <a:xfrm>
              <a:off x="2495612" y="3191487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69" h="3810">
                  <a:moveTo>
                    <a:pt x="0" y="0"/>
                  </a:moveTo>
                  <a:lnTo>
                    <a:pt x="0" y="829"/>
                  </a:lnTo>
                  <a:lnTo>
                    <a:pt x="763" y="3533"/>
                  </a:lnTo>
                  <a:lnTo>
                    <a:pt x="763" y="270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2" name="object 8562"/>
            <p:cNvSpPr/>
            <p:nvPr/>
          </p:nvSpPr>
          <p:spPr>
            <a:xfrm>
              <a:off x="2495432" y="3191679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69" h="4444">
                  <a:moveTo>
                    <a:pt x="0" y="0"/>
                  </a:moveTo>
                  <a:lnTo>
                    <a:pt x="0" y="872"/>
                  </a:lnTo>
                  <a:lnTo>
                    <a:pt x="943" y="4213"/>
                  </a:lnTo>
                  <a:lnTo>
                    <a:pt x="943" y="33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3" name="object 8563"/>
            <p:cNvSpPr/>
            <p:nvPr/>
          </p:nvSpPr>
          <p:spPr>
            <a:xfrm>
              <a:off x="2495243" y="3191881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0" y="0"/>
                  </a:moveTo>
                  <a:lnTo>
                    <a:pt x="0" y="829"/>
                  </a:lnTo>
                  <a:lnTo>
                    <a:pt x="1132" y="4841"/>
                  </a:lnTo>
                  <a:lnTo>
                    <a:pt x="1132" y="40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4" name="object 8564"/>
            <p:cNvSpPr/>
            <p:nvPr/>
          </p:nvSpPr>
          <p:spPr>
            <a:xfrm>
              <a:off x="2495063" y="3192074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5" h="5714">
                  <a:moveTo>
                    <a:pt x="0" y="0"/>
                  </a:moveTo>
                  <a:lnTo>
                    <a:pt x="0" y="872"/>
                  </a:lnTo>
                  <a:lnTo>
                    <a:pt x="1312" y="5520"/>
                  </a:lnTo>
                  <a:lnTo>
                    <a:pt x="1312" y="46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5" name="object 8565"/>
            <p:cNvSpPr/>
            <p:nvPr/>
          </p:nvSpPr>
          <p:spPr>
            <a:xfrm>
              <a:off x="2494874" y="3192276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5" h="6350">
                  <a:moveTo>
                    <a:pt x="0" y="0"/>
                  </a:moveTo>
                  <a:lnTo>
                    <a:pt x="0" y="829"/>
                  </a:lnTo>
                  <a:lnTo>
                    <a:pt x="1501" y="6149"/>
                  </a:lnTo>
                  <a:lnTo>
                    <a:pt x="1501" y="53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6" name="object 8566"/>
            <p:cNvSpPr/>
            <p:nvPr/>
          </p:nvSpPr>
          <p:spPr>
            <a:xfrm>
              <a:off x="2494694" y="3192468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5" h="6985">
                  <a:moveTo>
                    <a:pt x="0" y="0"/>
                  </a:moveTo>
                  <a:lnTo>
                    <a:pt x="0" y="872"/>
                  </a:lnTo>
                  <a:lnTo>
                    <a:pt x="1681" y="6827"/>
                  </a:lnTo>
                  <a:lnTo>
                    <a:pt x="1681" y="59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7" name="object 8567"/>
            <p:cNvSpPr/>
            <p:nvPr/>
          </p:nvSpPr>
          <p:spPr>
            <a:xfrm>
              <a:off x="2494505" y="3192670"/>
              <a:ext cx="1905" cy="7620"/>
            </a:xfrm>
            <a:custGeom>
              <a:avLst/>
              <a:gdLst/>
              <a:ahLst/>
              <a:cxnLst/>
              <a:rect l="l" t="t" r="r" b="b"/>
              <a:pathLst>
                <a:path w="1905" h="7619">
                  <a:moveTo>
                    <a:pt x="0" y="0"/>
                  </a:moveTo>
                  <a:lnTo>
                    <a:pt x="0" y="816"/>
                  </a:lnTo>
                  <a:lnTo>
                    <a:pt x="1870" y="7445"/>
                  </a:lnTo>
                  <a:lnTo>
                    <a:pt x="1870" y="66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8" name="object 8568"/>
            <p:cNvSpPr/>
            <p:nvPr/>
          </p:nvSpPr>
          <p:spPr>
            <a:xfrm>
              <a:off x="2494328" y="3192859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5">
                  <a:moveTo>
                    <a:pt x="0" y="0"/>
                  </a:moveTo>
                  <a:lnTo>
                    <a:pt x="0" y="872"/>
                  </a:lnTo>
                  <a:lnTo>
                    <a:pt x="2047" y="8126"/>
                  </a:lnTo>
                  <a:lnTo>
                    <a:pt x="2047" y="725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9" name="object 8569"/>
            <p:cNvSpPr/>
            <p:nvPr/>
          </p:nvSpPr>
          <p:spPr>
            <a:xfrm>
              <a:off x="2493959" y="3193062"/>
              <a:ext cx="2540" cy="8890"/>
            </a:xfrm>
            <a:custGeom>
              <a:avLst/>
              <a:gdLst/>
              <a:ahLst/>
              <a:cxnLst/>
              <a:rect l="l" t="t" r="r" b="b"/>
              <a:pathLst>
                <a:path w="2539" h="8889">
                  <a:moveTo>
                    <a:pt x="0" y="192"/>
                  </a:moveTo>
                  <a:lnTo>
                    <a:pt x="2416" y="8755"/>
                  </a:lnTo>
                  <a:lnTo>
                    <a:pt x="2416" y="7924"/>
                  </a:lnTo>
                  <a:lnTo>
                    <a:pt x="179" y="0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0" name="object 8570"/>
            <p:cNvSpPr/>
            <p:nvPr/>
          </p:nvSpPr>
          <p:spPr>
            <a:xfrm>
              <a:off x="2493769" y="3193254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0" y="202"/>
                  </a:moveTo>
                  <a:lnTo>
                    <a:pt x="2605" y="9433"/>
                  </a:lnTo>
                  <a:lnTo>
                    <a:pt x="2605" y="8563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1" name="object 8571"/>
            <p:cNvSpPr/>
            <p:nvPr/>
          </p:nvSpPr>
          <p:spPr>
            <a:xfrm>
              <a:off x="2493589" y="3193456"/>
              <a:ext cx="3175" cy="10160"/>
            </a:xfrm>
            <a:custGeom>
              <a:avLst/>
              <a:gdLst/>
              <a:ahLst/>
              <a:cxnLst/>
              <a:rect l="l" t="t" r="r" b="b"/>
              <a:pathLst>
                <a:path w="3175" h="10160">
                  <a:moveTo>
                    <a:pt x="0" y="192"/>
                  </a:moveTo>
                  <a:lnTo>
                    <a:pt x="2785" y="10063"/>
                  </a:lnTo>
                  <a:lnTo>
                    <a:pt x="2785" y="9231"/>
                  </a:lnTo>
                  <a:lnTo>
                    <a:pt x="179" y="0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2" name="object 8572"/>
            <p:cNvSpPr/>
            <p:nvPr/>
          </p:nvSpPr>
          <p:spPr>
            <a:xfrm>
              <a:off x="2493213" y="3193656"/>
              <a:ext cx="3175" cy="12065"/>
            </a:xfrm>
            <a:custGeom>
              <a:avLst/>
              <a:gdLst/>
              <a:ahLst/>
              <a:cxnLst/>
              <a:rect l="l" t="t" r="r" b="b"/>
              <a:pathLst>
                <a:path w="3175" h="12064">
                  <a:moveTo>
                    <a:pt x="3162" y="9867"/>
                  </a:moveTo>
                  <a:lnTo>
                    <a:pt x="368" y="0"/>
                  </a:lnTo>
                  <a:lnTo>
                    <a:pt x="190" y="190"/>
                  </a:lnTo>
                  <a:lnTo>
                    <a:pt x="0" y="393"/>
                  </a:lnTo>
                  <a:lnTo>
                    <a:pt x="3162" y="11569"/>
                  </a:lnTo>
                  <a:lnTo>
                    <a:pt x="3162" y="10693"/>
                  </a:lnTo>
                  <a:lnTo>
                    <a:pt x="3162" y="9867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3" name="object 8573"/>
            <p:cNvSpPr/>
            <p:nvPr/>
          </p:nvSpPr>
          <p:spPr>
            <a:xfrm>
              <a:off x="2493041" y="3194043"/>
              <a:ext cx="3810" cy="12065"/>
            </a:xfrm>
            <a:custGeom>
              <a:avLst/>
              <a:gdLst/>
              <a:ahLst/>
              <a:cxnLst/>
              <a:rect l="l" t="t" r="r" b="b"/>
              <a:pathLst>
                <a:path w="3810" h="12064">
                  <a:moveTo>
                    <a:pt x="0" y="191"/>
                  </a:moveTo>
                  <a:lnTo>
                    <a:pt x="3334" y="12006"/>
                  </a:lnTo>
                  <a:lnTo>
                    <a:pt x="3334" y="11178"/>
                  </a:lnTo>
                  <a:lnTo>
                    <a:pt x="179" y="0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4" name="object 8574"/>
            <p:cNvSpPr/>
            <p:nvPr/>
          </p:nvSpPr>
          <p:spPr>
            <a:xfrm>
              <a:off x="2492851" y="3194235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10" h="12700">
                  <a:moveTo>
                    <a:pt x="0" y="202"/>
                  </a:moveTo>
                  <a:lnTo>
                    <a:pt x="3523" y="12688"/>
                  </a:lnTo>
                  <a:lnTo>
                    <a:pt x="3523" y="11814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5" name="object 8575"/>
            <p:cNvSpPr/>
            <p:nvPr/>
          </p:nvSpPr>
          <p:spPr>
            <a:xfrm>
              <a:off x="2492476" y="3194443"/>
              <a:ext cx="4445" cy="14604"/>
            </a:xfrm>
            <a:custGeom>
              <a:avLst/>
              <a:gdLst/>
              <a:ahLst/>
              <a:cxnLst/>
              <a:rect l="l" t="t" r="r" b="b"/>
              <a:pathLst>
                <a:path w="4444" h="14605">
                  <a:moveTo>
                    <a:pt x="3898" y="12484"/>
                  </a:moveTo>
                  <a:lnTo>
                    <a:pt x="368" y="0"/>
                  </a:lnTo>
                  <a:lnTo>
                    <a:pt x="190" y="190"/>
                  </a:lnTo>
                  <a:lnTo>
                    <a:pt x="0" y="393"/>
                  </a:lnTo>
                  <a:lnTo>
                    <a:pt x="3898" y="14185"/>
                  </a:lnTo>
                  <a:lnTo>
                    <a:pt x="3898" y="13309"/>
                  </a:lnTo>
                  <a:lnTo>
                    <a:pt x="3898" y="12484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6" name="object 8576"/>
            <p:cNvSpPr/>
            <p:nvPr/>
          </p:nvSpPr>
          <p:spPr>
            <a:xfrm>
              <a:off x="2492303" y="3194831"/>
              <a:ext cx="4445" cy="15240"/>
            </a:xfrm>
            <a:custGeom>
              <a:avLst/>
              <a:gdLst/>
              <a:ahLst/>
              <a:cxnLst/>
              <a:rect l="l" t="t" r="r" b="b"/>
              <a:pathLst>
                <a:path w="4444" h="15239">
                  <a:moveTo>
                    <a:pt x="0" y="191"/>
                  </a:moveTo>
                  <a:lnTo>
                    <a:pt x="4072" y="14622"/>
                  </a:lnTo>
                  <a:lnTo>
                    <a:pt x="4072" y="13793"/>
                  </a:lnTo>
                  <a:lnTo>
                    <a:pt x="179" y="0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7" name="object 8577"/>
            <p:cNvSpPr/>
            <p:nvPr/>
          </p:nvSpPr>
          <p:spPr>
            <a:xfrm>
              <a:off x="2492113" y="3195023"/>
              <a:ext cx="4445" cy="15875"/>
            </a:xfrm>
            <a:custGeom>
              <a:avLst/>
              <a:gdLst/>
              <a:ahLst/>
              <a:cxnLst/>
              <a:rect l="l" t="t" r="r" b="b"/>
              <a:pathLst>
                <a:path w="4444" h="15875">
                  <a:moveTo>
                    <a:pt x="0" y="202"/>
                  </a:moveTo>
                  <a:lnTo>
                    <a:pt x="4261" y="15303"/>
                  </a:lnTo>
                  <a:lnTo>
                    <a:pt x="4261" y="14430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8" name="object 8578"/>
            <p:cNvSpPr/>
            <p:nvPr/>
          </p:nvSpPr>
          <p:spPr>
            <a:xfrm>
              <a:off x="2491740" y="3195230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80" h="17144">
                  <a:moveTo>
                    <a:pt x="4635" y="15100"/>
                  </a:moveTo>
                  <a:lnTo>
                    <a:pt x="368" y="0"/>
                  </a:lnTo>
                  <a:lnTo>
                    <a:pt x="190" y="190"/>
                  </a:lnTo>
                  <a:lnTo>
                    <a:pt x="0" y="393"/>
                  </a:lnTo>
                  <a:lnTo>
                    <a:pt x="4635" y="16802"/>
                  </a:lnTo>
                  <a:lnTo>
                    <a:pt x="4635" y="15925"/>
                  </a:lnTo>
                  <a:lnTo>
                    <a:pt x="4635" y="1510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9" name="object 8579"/>
            <p:cNvSpPr/>
            <p:nvPr/>
          </p:nvSpPr>
          <p:spPr>
            <a:xfrm>
              <a:off x="2491567" y="3195620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80" h="17780">
                  <a:moveTo>
                    <a:pt x="0" y="189"/>
                  </a:moveTo>
                  <a:lnTo>
                    <a:pt x="4807" y="17226"/>
                  </a:lnTo>
                  <a:lnTo>
                    <a:pt x="4807" y="16409"/>
                  </a:lnTo>
                  <a:lnTo>
                    <a:pt x="176" y="0"/>
                  </a:lnTo>
                  <a:lnTo>
                    <a:pt x="0" y="189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0" name="object 8580"/>
            <p:cNvSpPr/>
            <p:nvPr/>
          </p:nvSpPr>
          <p:spPr>
            <a:xfrm>
              <a:off x="2491378" y="3195809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4">
                  <a:moveTo>
                    <a:pt x="0" y="202"/>
                  </a:moveTo>
                  <a:lnTo>
                    <a:pt x="4997" y="17911"/>
                  </a:lnTo>
                  <a:lnTo>
                    <a:pt x="4997" y="17037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1" name="object 8581"/>
            <p:cNvSpPr/>
            <p:nvPr/>
          </p:nvSpPr>
          <p:spPr>
            <a:xfrm>
              <a:off x="2491198" y="3196012"/>
              <a:ext cx="5715" cy="19050"/>
            </a:xfrm>
            <a:custGeom>
              <a:avLst/>
              <a:gdLst/>
              <a:ahLst/>
              <a:cxnLst/>
              <a:rect l="l" t="t" r="r" b="b"/>
              <a:pathLst>
                <a:path w="5714" h="19050">
                  <a:moveTo>
                    <a:pt x="0" y="191"/>
                  </a:moveTo>
                  <a:lnTo>
                    <a:pt x="5176" y="18537"/>
                  </a:lnTo>
                  <a:lnTo>
                    <a:pt x="5176" y="17708"/>
                  </a:lnTo>
                  <a:lnTo>
                    <a:pt x="179" y="0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2" name="object 8582"/>
            <p:cNvSpPr/>
            <p:nvPr/>
          </p:nvSpPr>
          <p:spPr>
            <a:xfrm>
              <a:off x="2491009" y="3196204"/>
              <a:ext cx="5715" cy="19685"/>
            </a:xfrm>
            <a:custGeom>
              <a:avLst/>
              <a:gdLst/>
              <a:ahLst/>
              <a:cxnLst/>
              <a:rect l="l" t="t" r="r" b="b"/>
              <a:pathLst>
                <a:path w="5714" h="19685">
                  <a:moveTo>
                    <a:pt x="0" y="202"/>
                  </a:moveTo>
                  <a:lnTo>
                    <a:pt x="5366" y="19218"/>
                  </a:lnTo>
                  <a:lnTo>
                    <a:pt x="5366" y="18345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3" name="object 8583"/>
            <p:cNvSpPr/>
            <p:nvPr/>
          </p:nvSpPr>
          <p:spPr>
            <a:xfrm>
              <a:off x="2490829" y="3196406"/>
              <a:ext cx="5715" cy="20320"/>
            </a:xfrm>
            <a:custGeom>
              <a:avLst/>
              <a:gdLst/>
              <a:ahLst/>
              <a:cxnLst/>
              <a:rect l="l" t="t" r="r" b="b"/>
              <a:pathLst>
                <a:path w="5714" h="20319">
                  <a:moveTo>
                    <a:pt x="0" y="191"/>
                  </a:moveTo>
                  <a:lnTo>
                    <a:pt x="5545" y="19845"/>
                  </a:lnTo>
                  <a:lnTo>
                    <a:pt x="5545" y="19016"/>
                  </a:lnTo>
                  <a:lnTo>
                    <a:pt x="179" y="0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4" name="object 8584"/>
            <p:cNvSpPr/>
            <p:nvPr/>
          </p:nvSpPr>
          <p:spPr>
            <a:xfrm>
              <a:off x="2490640" y="3196598"/>
              <a:ext cx="6350" cy="20955"/>
            </a:xfrm>
            <a:custGeom>
              <a:avLst/>
              <a:gdLst/>
              <a:ahLst/>
              <a:cxnLst/>
              <a:rect l="l" t="t" r="r" b="b"/>
              <a:pathLst>
                <a:path w="6350" h="20955">
                  <a:moveTo>
                    <a:pt x="0" y="202"/>
                  </a:moveTo>
                  <a:lnTo>
                    <a:pt x="5735" y="20526"/>
                  </a:lnTo>
                  <a:lnTo>
                    <a:pt x="5735" y="19653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5" name="object 8585"/>
            <p:cNvSpPr/>
            <p:nvPr/>
          </p:nvSpPr>
          <p:spPr>
            <a:xfrm>
              <a:off x="2490460" y="3196800"/>
              <a:ext cx="6350" cy="21590"/>
            </a:xfrm>
            <a:custGeom>
              <a:avLst/>
              <a:gdLst/>
              <a:ahLst/>
              <a:cxnLst/>
              <a:rect l="l" t="t" r="r" b="b"/>
              <a:pathLst>
                <a:path w="6350" h="21589">
                  <a:moveTo>
                    <a:pt x="0" y="191"/>
                  </a:moveTo>
                  <a:lnTo>
                    <a:pt x="5914" y="21150"/>
                  </a:lnTo>
                  <a:lnTo>
                    <a:pt x="5914" y="20324"/>
                  </a:lnTo>
                  <a:lnTo>
                    <a:pt x="179" y="0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6" name="object 8586"/>
            <p:cNvSpPr/>
            <p:nvPr/>
          </p:nvSpPr>
          <p:spPr>
            <a:xfrm>
              <a:off x="2490271" y="3196992"/>
              <a:ext cx="6350" cy="22225"/>
            </a:xfrm>
            <a:custGeom>
              <a:avLst/>
              <a:gdLst/>
              <a:ahLst/>
              <a:cxnLst/>
              <a:rect l="l" t="t" r="r" b="b"/>
              <a:pathLst>
                <a:path w="6350" h="22225">
                  <a:moveTo>
                    <a:pt x="0" y="202"/>
                  </a:moveTo>
                  <a:lnTo>
                    <a:pt x="6104" y="21832"/>
                  </a:lnTo>
                  <a:lnTo>
                    <a:pt x="6104" y="20958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7" name="object 8587"/>
            <p:cNvSpPr/>
            <p:nvPr/>
          </p:nvSpPr>
          <p:spPr>
            <a:xfrm>
              <a:off x="2490089" y="3197199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6286" y="21628"/>
                  </a:moveTo>
                  <a:lnTo>
                    <a:pt x="177" y="0"/>
                  </a:lnTo>
                  <a:lnTo>
                    <a:pt x="0" y="190"/>
                  </a:lnTo>
                  <a:lnTo>
                    <a:pt x="0" y="1066"/>
                  </a:lnTo>
                  <a:lnTo>
                    <a:pt x="6286" y="23329"/>
                  </a:lnTo>
                  <a:lnTo>
                    <a:pt x="6286" y="22466"/>
                  </a:lnTo>
                  <a:lnTo>
                    <a:pt x="6286" y="21628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8" name="object 8588"/>
            <p:cNvSpPr/>
            <p:nvPr/>
          </p:nvSpPr>
          <p:spPr>
            <a:xfrm>
              <a:off x="2490089" y="319825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28"/>
                  </a:lnTo>
                  <a:lnTo>
                    <a:pt x="6286" y="23104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9" name="object 8589"/>
            <p:cNvSpPr/>
            <p:nvPr/>
          </p:nvSpPr>
          <p:spPr>
            <a:xfrm>
              <a:off x="2490089" y="3199091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30">
                  <a:moveTo>
                    <a:pt x="6286" y="22275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39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0" name="object 8590"/>
            <p:cNvSpPr/>
            <p:nvPr/>
          </p:nvSpPr>
          <p:spPr>
            <a:xfrm>
              <a:off x="2490089" y="320078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73"/>
                  </a:lnTo>
                  <a:lnTo>
                    <a:pt x="6286" y="23149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1" name="object 8591"/>
            <p:cNvSpPr/>
            <p:nvPr/>
          </p:nvSpPr>
          <p:spPr>
            <a:xfrm>
              <a:off x="2490089" y="3201657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30">
                  <a:moveTo>
                    <a:pt x="6286" y="22275"/>
                  </a:moveTo>
                  <a:lnTo>
                    <a:pt x="0" y="0"/>
                  </a:lnTo>
                  <a:lnTo>
                    <a:pt x="0" y="838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14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2" name="object 8592"/>
            <p:cNvSpPr/>
            <p:nvPr/>
          </p:nvSpPr>
          <p:spPr>
            <a:xfrm>
              <a:off x="2490089" y="3203357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16"/>
                  </a:lnTo>
                  <a:lnTo>
                    <a:pt x="6286" y="23094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3" name="object 8593"/>
            <p:cNvSpPr/>
            <p:nvPr/>
          </p:nvSpPr>
          <p:spPr>
            <a:xfrm>
              <a:off x="2490089" y="3204184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30">
                  <a:moveTo>
                    <a:pt x="6286" y="22275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39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4" name="object 8594"/>
            <p:cNvSpPr/>
            <p:nvPr/>
          </p:nvSpPr>
          <p:spPr>
            <a:xfrm>
              <a:off x="2490089" y="3205876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69"/>
                  </a:lnTo>
                  <a:lnTo>
                    <a:pt x="6286" y="23141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5" name="object 8595"/>
            <p:cNvSpPr/>
            <p:nvPr/>
          </p:nvSpPr>
          <p:spPr>
            <a:xfrm>
              <a:off x="2490089" y="3206745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32"/>
                  </a:lnTo>
                  <a:lnTo>
                    <a:pt x="6286" y="23110"/>
                  </a:lnTo>
                  <a:lnTo>
                    <a:pt x="6286" y="22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6" name="object 8596"/>
            <p:cNvSpPr/>
            <p:nvPr/>
          </p:nvSpPr>
          <p:spPr>
            <a:xfrm>
              <a:off x="2490089" y="320757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68"/>
                  </a:lnTo>
                  <a:lnTo>
                    <a:pt x="6286" y="23140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7" name="object 8597"/>
            <p:cNvSpPr/>
            <p:nvPr/>
          </p:nvSpPr>
          <p:spPr>
            <a:xfrm>
              <a:off x="2490089" y="3208447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31"/>
                  </a:lnTo>
                  <a:lnTo>
                    <a:pt x="6286" y="23108"/>
                  </a:lnTo>
                  <a:lnTo>
                    <a:pt x="6286" y="22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8" name="object 8598"/>
            <p:cNvSpPr/>
            <p:nvPr/>
          </p:nvSpPr>
          <p:spPr>
            <a:xfrm>
              <a:off x="2490089" y="3209279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68"/>
                  </a:lnTo>
                  <a:lnTo>
                    <a:pt x="6286" y="23138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9" name="object 8599"/>
            <p:cNvSpPr/>
            <p:nvPr/>
          </p:nvSpPr>
          <p:spPr>
            <a:xfrm>
              <a:off x="2490089" y="3210147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33"/>
                  </a:lnTo>
                  <a:lnTo>
                    <a:pt x="6286" y="23110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0" name="object 8600"/>
            <p:cNvSpPr/>
            <p:nvPr/>
          </p:nvSpPr>
          <p:spPr>
            <a:xfrm>
              <a:off x="2490089" y="321098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67"/>
                  </a:lnTo>
                  <a:lnTo>
                    <a:pt x="6286" y="23138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1" name="object 8601"/>
            <p:cNvSpPr/>
            <p:nvPr/>
          </p:nvSpPr>
          <p:spPr>
            <a:xfrm>
              <a:off x="2490089" y="3211849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34"/>
                  </a:lnTo>
                  <a:lnTo>
                    <a:pt x="6286" y="23110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2" name="object 8602"/>
            <p:cNvSpPr/>
            <p:nvPr/>
          </p:nvSpPr>
          <p:spPr>
            <a:xfrm>
              <a:off x="2490089" y="3212693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30">
                  <a:moveTo>
                    <a:pt x="6286" y="22275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39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3" name="object 8603"/>
            <p:cNvSpPr/>
            <p:nvPr/>
          </p:nvSpPr>
          <p:spPr>
            <a:xfrm>
              <a:off x="2490089" y="3214395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30">
                  <a:moveTo>
                    <a:pt x="6286" y="22275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39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4" name="object 8604"/>
            <p:cNvSpPr/>
            <p:nvPr/>
          </p:nvSpPr>
          <p:spPr>
            <a:xfrm>
              <a:off x="2490089" y="3216087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66"/>
                  </a:lnTo>
                  <a:lnTo>
                    <a:pt x="6286" y="23136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5" name="object 8605"/>
            <p:cNvSpPr/>
            <p:nvPr/>
          </p:nvSpPr>
          <p:spPr>
            <a:xfrm>
              <a:off x="2490089" y="3216954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24"/>
                  </a:lnTo>
                  <a:lnTo>
                    <a:pt x="6286" y="23102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6" name="object 8606"/>
            <p:cNvSpPr/>
            <p:nvPr/>
          </p:nvSpPr>
          <p:spPr>
            <a:xfrm>
              <a:off x="2490089" y="3217779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66"/>
                  </a:lnTo>
                  <a:lnTo>
                    <a:pt x="6286" y="23138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7" name="object 8607"/>
            <p:cNvSpPr/>
            <p:nvPr/>
          </p:nvSpPr>
          <p:spPr>
            <a:xfrm>
              <a:off x="2490089" y="3218645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35"/>
                  </a:lnTo>
                  <a:lnTo>
                    <a:pt x="6286" y="23114"/>
                  </a:lnTo>
                  <a:lnTo>
                    <a:pt x="6286" y="22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8" name="object 8608"/>
            <p:cNvSpPr/>
            <p:nvPr/>
          </p:nvSpPr>
          <p:spPr>
            <a:xfrm>
              <a:off x="2490089" y="321948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65"/>
                  </a:lnTo>
                  <a:lnTo>
                    <a:pt x="6286" y="23137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9" name="object 8609"/>
            <p:cNvSpPr/>
            <p:nvPr/>
          </p:nvSpPr>
          <p:spPr>
            <a:xfrm>
              <a:off x="2490089" y="3220347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36"/>
                  </a:lnTo>
                  <a:lnTo>
                    <a:pt x="6286" y="23114"/>
                  </a:lnTo>
                  <a:lnTo>
                    <a:pt x="6286" y="22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0" name="object 8610"/>
            <p:cNvSpPr/>
            <p:nvPr/>
          </p:nvSpPr>
          <p:spPr>
            <a:xfrm>
              <a:off x="2490089" y="3221189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30">
                  <a:moveTo>
                    <a:pt x="6286" y="22275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39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1" name="object 8611"/>
            <p:cNvSpPr/>
            <p:nvPr/>
          </p:nvSpPr>
          <p:spPr>
            <a:xfrm>
              <a:off x="2490089" y="322288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64"/>
                  </a:lnTo>
                  <a:lnTo>
                    <a:pt x="6286" y="23134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2" name="object 8612"/>
            <p:cNvSpPr/>
            <p:nvPr/>
          </p:nvSpPr>
          <p:spPr>
            <a:xfrm>
              <a:off x="2490089" y="322374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37"/>
                  </a:lnTo>
                  <a:lnTo>
                    <a:pt x="6286" y="23113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3" name="object 8613"/>
            <p:cNvSpPr/>
            <p:nvPr/>
          </p:nvSpPr>
          <p:spPr>
            <a:xfrm>
              <a:off x="2490089" y="3224585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64"/>
                  </a:lnTo>
                  <a:lnTo>
                    <a:pt x="6286" y="23134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4" name="object 8614"/>
            <p:cNvSpPr/>
            <p:nvPr/>
          </p:nvSpPr>
          <p:spPr>
            <a:xfrm>
              <a:off x="2490089" y="3225450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4">
                  <a:moveTo>
                    <a:pt x="0" y="0"/>
                  </a:moveTo>
                  <a:lnTo>
                    <a:pt x="0" y="837"/>
                  </a:lnTo>
                  <a:lnTo>
                    <a:pt x="6286" y="23114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5" name="object 8615"/>
            <p:cNvSpPr/>
            <p:nvPr/>
          </p:nvSpPr>
          <p:spPr>
            <a:xfrm>
              <a:off x="2490089" y="3226295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30">
                  <a:moveTo>
                    <a:pt x="6286" y="22275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01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6" name="object 8616"/>
            <p:cNvSpPr/>
            <p:nvPr/>
          </p:nvSpPr>
          <p:spPr>
            <a:xfrm>
              <a:off x="2490089" y="3227989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4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7" name="object 8617"/>
            <p:cNvSpPr/>
            <p:nvPr/>
          </p:nvSpPr>
          <p:spPr>
            <a:xfrm>
              <a:off x="2490089" y="322881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49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8" name="object 8618"/>
            <p:cNvSpPr/>
            <p:nvPr/>
          </p:nvSpPr>
          <p:spPr>
            <a:xfrm>
              <a:off x="2490089" y="322969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4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9" name="object 8619"/>
            <p:cNvSpPr/>
            <p:nvPr/>
          </p:nvSpPr>
          <p:spPr>
            <a:xfrm>
              <a:off x="2490089" y="3230520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63"/>
                  </a:lnTo>
                  <a:lnTo>
                    <a:pt x="6286" y="23141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0" name="object 8620"/>
            <p:cNvSpPr/>
            <p:nvPr/>
          </p:nvSpPr>
          <p:spPr>
            <a:xfrm>
              <a:off x="2490089" y="3231387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14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1" name="object 8621"/>
            <p:cNvSpPr/>
            <p:nvPr/>
          </p:nvSpPr>
          <p:spPr>
            <a:xfrm>
              <a:off x="2490089" y="3233086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6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2" name="object 8622"/>
            <p:cNvSpPr/>
            <p:nvPr/>
          </p:nvSpPr>
          <p:spPr>
            <a:xfrm>
              <a:off x="2490089" y="3233915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51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3" name="object 8623"/>
            <p:cNvSpPr/>
            <p:nvPr/>
          </p:nvSpPr>
          <p:spPr>
            <a:xfrm>
              <a:off x="2490089" y="323478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5"/>
                  </a:lnTo>
                  <a:lnTo>
                    <a:pt x="6286" y="23101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4" name="object 8624"/>
            <p:cNvSpPr/>
            <p:nvPr/>
          </p:nvSpPr>
          <p:spPr>
            <a:xfrm>
              <a:off x="2490089" y="3235616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52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5" name="object 8625"/>
            <p:cNvSpPr/>
            <p:nvPr/>
          </p:nvSpPr>
          <p:spPr>
            <a:xfrm>
              <a:off x="2490089" y="3237316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49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6" name="object 8626"/>
            <p:cNvSpPr/>
            <p:nvPr/>
          </p:nvSpPr>
          <p:spPr>
            <a:xfrm>
              <a:off x="2490089" y="3238189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4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7" name="object 8627"/>
            <p:cNvSpPr/>
            <p:nvPr/>
          </p:nvSpPr>
          <p:spPr>
            <a:xfrm>
              <a:off x="2490089" y="323901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49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8" name="object 8628"/>
            <p:cNvSpPr/>
            <p:nvPr/>
          </p:nvSpPr>
          <p:spPr>
            <a:xfrm>
              <a:off x="2490089" y="3239896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01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9" name="object 8629"/>
            <p:cNvSpPr/>
            <p:nvPr/>
          </p:nvSpPr>
          <p:spPr>
            <a:xfrm>
              <a:off x="2490089" y="324159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4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0" name="object 8630"/>
            <p:cNvSpPr/>
            <p:nvPr/>
          </p:nvSpPr>
          <p:spPr>
            <a:xfrm>
              <a:off x="2490089" y="3242422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49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1" name="object 8631"/>
            <p:cNvSpPr/>
            <p:nvPr/>
          </p:nvSpPr>
          <p:spPr>
            <a:xfrm>
              <a:off x="2490089" y="3243300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89"/>
                  </a:lnTo>
                  <a:lnTo>
                    <a:pt x="6286" y="23977"/>
                  </a:lnTo>
                  <a:lnTo>
                    <a:pt x="6286" y="23101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2" name="object 8632"/>
            <p:cNvSpPr/>
            <p:nvPr/>
          </p:nvSpPr>
          <p:spPr>
            <a:xfrm>
              <a:off x="2490089" y="3244989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88"/>
                  </a:moveTo>
                  <a:lnTo>
                    <a:pt x="0" y="0"/>
                  </a:lnTo>
                  <a:lnTo>
                    <a:pt x="0" y="838"/>
                  </a:lnTo>
                  <a:lnTo>
                    <a:pt x="0" y="1689"/>
                  </a:lnTo>
                  <a:lnTo>
                    <a:pt x="6286" y="23964"/>
                  </a:lnTo>
                  <a:lnTo>
                    <a:pt x="6286" y="23114"/>
                  </a:lnTo>
                  <a:lnTo>
                    <a:pt x="6286" y="22288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3" name="object 8633"/>
            <p:cNvSpPr/>
            <p:nvPr/>
          </p:nvSpPr>
          <p:spPr>
            <a:xfrm>
              <a:off x="2490089" y="3246678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26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4" name="object 8634"/>
            <p:cNvSpPr/>
            <p:nvPr/>
          </p:nvSpPr>
          <p:spPr>
            <a:xfrm>
              <a:off x="2490089" y="3248380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3177"/>
                  </a:moveTo>
                  <a:lnTo>
                    <a:pt x="0" y="889"/>
                  </a:lnTo>
                  <a:lnTo>
                    <a:pt x="0" y="1727"/>
                  </a:lnTo>
                  <a:lnTo>
                    <a:pt x="6286" y="24003"/>
                  </a:lnTo>
                  <a:lnTo>
                    <a:pt x="6286" y="23177"/>
                  </a:lnTo>
                  <a:close/>
                </a:path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38"/>
                  </a:lnTo>
                  <a:lnTo>
                    <a:pt x="6286" y="23114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5" name="object 8635"/>
            <p:cNvSpPr/>
            <p:nvPr/>
          </p:nvSpPr>
          <p:spPr>
            <a:xfrm>
              <a:off x="2490089" y="3250107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689"/>
                  </a:lnTo>
                  <a:lnTo>
                    <a:pt x="6286" y="23964"/>
                  </a:lnTo>
                  <a:lnTo>
                    <a:pt x="6286" y="23139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6" name="object 8636"/>
            <p:cNvSpPr/>
            <p:nvPr/>
          </p:nvSpPr>
          <p:spPr>
            <a:xfrm>
              <a:off x="2490089" y="3251796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52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7" name="object 8637"/>
            <p:cNvSpPr/>
            <p:nvPr/>
          </p:nvSpPr>
          <p:spPr>
            <a:xfrm>
              <a:off x="2490089" y="3253498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52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8" name="object 8638"/>
            <p:cNvSpPr/>
            <p:nvPr/>
          </p:nvSpPr>
          <p:spPr>
            <a:xfrm>
              <a:off x="2490089" y="3255197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49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9" name="object 8639"/>
            <p:cNvSpPr/>
            <p:nvPr/>
          </p:nvSpPr>
          <p:spPr>
            <a:xfrm>
              <a:off x="2490089" y="325607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4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0" name="object 8640"/>
            <p:cNvSpPr/>
            <p:nvPr/>
          </p:nvSpPr>
          <p:spPr>
            <a:xfrm>
              <a:off x="2490089" y="3256902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52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1" name="object 8641"/>
            <p:cNvSpPr/>
            <p:nvPr/>
          </p:nvSpPr>
          <p:spPr>
            <a:xfrm>
              <a:off x="2490089" y="3258602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7"/>
                  </a:lnTo>
                  <a:lnTo>
                    <a:pt x="6286" y="23119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2" name="object 8642"/>
            <p:cNvSpPr/>
            <p:nvPr/>
          </p:nvSpPr>
          <p:spPr>
            <a:xfrm>
              <a:off x="2490089" y="3259450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6"/>
                  </a:lnTo>
                  <a:lnTo>
                    <a:pt x="6286" y="23124"/>
                  </a:lnTo>
                  <a:lnTo>
                    <a:pt x="6286" y="22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3" name="object 8643"/>
            <p:cNvSpPr/>
            <p:nvPr/>
          </p:nvSpPr>
          <p:spPr>
            <a:xfrm>
              <a:off x="2490089" y="3260296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51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4" name="object 8644"/>
            <p:cNvSpPr/>
            <p:nvPr/>
          </p:nvSpPr>
          <p:spPr>
            <a:xfrm>
              <a:off x="2490089" y="3261182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76"/>
                  </a:lnTo>
                  <a:lnTo>
                    <a:pt x="6286" y="23952"/>
                  </a:lnTo>
                  <a:lnTo>
                    <a:pt x="6286" y="23101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5" name="object 8645"/>
            <p:cNvSpPr/>
            <p:nvPr/>
          </p:nvSpPr>
          <p:spPr>
            <a:xfrm>
              <a:off x="2490089" y="326285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7"/>
                  </a:lnTo>
                  <a:lnTo>
                    <a:pt x="6286" y="23125"/>
                  </a:lnTo>
                  <a:lnTo>
                    <a:pt x="6286" y="22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6" name="object 8646"/>
            <p:cNvSpPr/>
            <p:nvPr/>
          </p:nvSpPr>
          <p:spPr>
            <a:xfrm>
              <a:off x="2490089" y="326370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8"/>
                  </a:lnTo>
                  <a:lnTo>
                    <a:pt x="6286" y="23118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7" name="object 8647"/>
            <p:cNvSpPr/>
            <p:nvPr/>
          </p:nvSpPr>
          <p:spPr>
            <a:xfrm>
              <a:off x="2490089" y="3264549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7"/>
                  </a:lnTo>
                  <a:lnTo>
                    <a:pt x="6286" y="23124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8" name="object 8648"/>
            <p:cNvSpPr/>
            <p:nvPr/>
          </p:nvSpPr>
          <p:spPr>
            <a:xfrm>
              <a:off x="2490089" y="3265398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701"/>
                  </a:lnTo>
                  <a:lnTo>
                    <a:pt x="6286" y="23990"/>
                  </a:lnTo>
                  <a:lnTo>
                    <a:pt x="6286" y="23126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9" name="object 8649"/>
            <p:cNvSpPr/>
            <p:nvPr/>
          </p:nvSpPr>
          <p:spPr>
            <a:xfrm>
              <a:off x="2490089" y="3267099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53"/>
                  </a:lnTo>
                  <a:lnTo>
                    <a:pt x="6286" y="23123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0" name="object 8650"/>
            <p:cNvSpPr/>
            <p:nvPr/>
          </p:nvSpPr>
          <p:spPr>
            <a:xfrm>
              <a:off x="2490089" y="326795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8"/>
                  </a:lnTo>
                  <a:lnTo>
                    <a:pt x="6286" y="23125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1" name="object 8651"/>
            <p:cNvSpPr/>
            <p:nvPr/>
          </p:nvSpPr>
          <p:spPr>
            <a:xfrm>
              <a:off x="2490089" y="3268802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52"/>
                  </a:lnTo>
                  <a:lnTo>
                    <a:pt x="6286" y="23122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2" name="object 8652"/>
            <p:cNvSpPr/>
            <p:nvPr/>
          </p:nvSpPr>
          <p:spPr>
            <a:xfrm>
              <a:off x="2490089" y="3269654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9"/>
                  </a:lnTo>
                  <a:lnTo>
                    <a:pt x="6286" y="23125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3" name="object 8653"/>
            <p:cNvSpPr/>
            <p:nvPr/>
          </p:nvSpPr>
          <p:spPr>
            <a:xfrm>
              <a:off x="2490089" y="3270516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14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4" name="object 8654"/>
            <p:cNvSpPr/>
            <p:nvPr/>
          </p:nvSpPr>
          <p:spPr>
            <a:xfrm>
              <a:off x="2490089" y="3272206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5"/>
                  </a:lnTo>
                  <a:lnTo>
                    <a:pt x="6286" y="23117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5" name="object 8655"/>
            <p:cNvSpPr/>
            <p:nvPr/>
          </p:nvSpPr>
          <p:spPr>
            <a:xfrm>
              <a:off x="2490089" y="327305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50"/>
                  </a:lnTo>
                  <a:lnTo>
                    <a:pt x="6286" y="23128"/>
                  </a:lnTo>
                  <a:lnTo>
                    <a:pt x="6286" y="22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6" name="object 8656"/>
            <p:cNvSpPr/>
            <p:nvPr/>
          </p:nvSpPr>
          <p:spPr>
            <a:xfrm>
              <a:off x="2490089" y="327390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51"/>
                  </a:lnTo>
                  <a:lnTo>
                    <a:pt x="6286" y="23123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7" name="object 8657"/>
            <p:cNvSpPr/>
            <p:nvPr/>
          </p:nvSpPr>
          <p:spPr>
            <a:xfrm>
              <a:off x="2490089" y="327475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50"/>
                  </a:lnTo>
                  <a:lnTo>
                    <a:pt x="6286" y="23128"/>
                  </a:lnTo>
                  <a:lnTo>
                    <a:pt x="6286" y="22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8" name="object 8658"/>
            <p:cNvSpPr/>
            <p:nvPr/>
          </p:nvSpPr>
          <p:spPr>
            <a:xfrm>
              <a:off x="2490089" y="3275609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26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9" name="object 8659"/>
            <p:cNvSpPr/>
            <p:nvPr/>
          </p:nvSpPr>
          <p:spPr>
            <a:xfrm>
              <a:off x="2490089" y="3277306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4"/>
                  </a:lnTo>
                  <a:lnTo>
                    <a:pt x="6286" y="23114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0" name="object 8660"/>
            <p:cNvSpPr/>
            <p:nvPr/>
          </p:nvSpPr>
          <p:spPr>
            <a:xfrm>
              <a:off x="2490089" y="3278150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51"/>
                  </a:lnTo>
                  <a:lnTo>
                    <a:pt x="6286" y="23127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1" name="object 8661"/>
            <p:cNvSpPr/>
            <p:nvPr/>
          </p:nvSpPr>
          <p:spPr>
            <a:xfrm>
              <a:off x="2490089" y="327900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50"/>
                  </a:lnTo>
                  <a:lnTo>
                    <a:pt x="6286" y="23120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2" name="object 8662"/>
            <p:cNvSpPr/>
            <p:nvPr/>
          </p:nvSpPr>
          <p:spPr>
            <a:xfrm>
              <a:off x="2490089" y="3279852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51"/>
                  </a:lnTo>
                  <a:lnTo>
                    <a:pt x="6286" y="23128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3" name="object 8663"/>
            <p:cNvSpPr/>
            <p:nvPr/>
          </p:nvSpPr>
          <p:spPr>
            <a:xfrm>
              <a:off x="2490089" y="3280704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9"/>
                  </a:lnTo>
                  <a:lnTo>
                    <a:pt x="6286" y="23119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4" name="object 8664"/>
            <p:cNvSpPr/>
            <p:nvPr/>
          </p:nvSpPr>
          <p:spPr>
            <a:xfrm>
              <a:off x="2490089" y="328155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52"/>
                  </a:lnTo>
                  <a:lnTo>
                    <a:pt x="6286" y="23128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5" name="object 8665"/>
            <p:cNvSpPr/>
            <p:nvPr/>
          </p:nvSpPr>
          <p:spPr>
            <a:xfrm>
              <a:off x="2490089" y="3282416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14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6" name="object 8666"/>
            <p:cNvSpPr/>
            <p:nvPr/>
          </p:nvSpPr>
          <p:spPr>
            <a:xfrm>
              <a:off x="2490089" y="3284118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89"/>
                  </a:lnTo>
                  <a:lnTo>
                    <a:pt x="6286" y="23964"/>
                  </a:lnTo>
                  <a:lnTo>
                    <a:pt x="6286" y="23101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7" name="object 8667"/>
            <p:cNvSpPr/>
            <p:nvPr/>
          </p:nvSpPr>
          <p:spPr>
            <a:xfrm>
              <a:off x="2490089" y="3285804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6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8" name="object 8668"/>
            <p:cNvSpPr/>
            <p:nvPr/>
          </p:nvSpPr>
          <p:spPr>
            <a:xfrm>
              <a:off x="2490089" y="328663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51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9" name="object 8669"/>
            <p:cNvSpPr/>
            <p:nvPr/>
          </p:nvSpPr>
          <p:spPr>
            <a:xfrm>
              <a:off x="2490089" y="3287506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6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0" name="object 8670"/>
            <p:cNvSpPr/>
            <p:nvPr/>
          </p:nvSpPr>
          <p:spPr>
            <a:xfrm>
              <a:off x="2490089" y="3288335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51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1" name="object 8671"/>
            <p:cNvSpPr/>
            <p:nvPr/>
          </p:nvSpPr>
          <p:spPr>
            <a:xfrm>
              <a:off x="2490089" y="3289209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6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2" name="object 8672"/>
            <p:cNvSpPr/>
            <p:nvPr/>
          </p:nvSpPr>
          <p:spPr>
            <a:xfrm>
              <a:off x="2490089" y="3290037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51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3" name="object 8673"/>
            <p:cNvSpPr/>
            <p:nvPr/>
          </p:nvSpPr>
          <p:spPr>
            <a:xfrm>
              <a:off x="2490089" y="329091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1"/>
                  </a:lnTo>
                  <a:lnTo>
                    <a:pt x="6286" y="23097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4" name="object 8674"/>
            <p:cNvSpPr/>
            <p:nvPr/>
          </p:nvSpPr>
          <p:spPr>
            <a:xfrm>
              <a:off x="2490089" y="3291732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49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5" name="object 8675"/>
            <p:cNvSpPr/>
            <p:nvPr/>
          </p:nvSpPr>
          <p:spPr>
            <a:xfrm>
              <a:off x="2490089" y="3292614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01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6" name="object 8676"/>
            <p:cNvSpPr/>
            <p:nvPr/>
          </p:nvSpPr>
          <p:spPr>
            <a:xfrm>
              <a:off x="2490089" y="329430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4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7" name="object 8677"/>
            <p:cNvSpPr/>
            <p:nvPr/>
          </p:nvSpPr>
          <p:spPr>
            <a:xfrm>
              <a:off x="2490089" y="3295141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52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8" name="object 8678"/>
            <p:cNvSpPr/>
            <p:nvPr/>
          </p:nvSpPr>
          <p:spPr>
            <a:xfrm>
              <a:off x="2490089" y="329683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49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9" name="object 8679"/>
            <p:cNvSpPr/>
            <p:nvPr/>
          </p:nvSpPr>
          <p:spPr>
            <a:xfrm>
              <a:off x="2490089" y="3297719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01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0" name="object 8680"/>
            <p:cNvSpPr/>
            <p:nvPr/>
          </p:nvSpPr>
          <p:spPr>
            <a:xfrm>
              <a:off x="2490089" y="3299409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6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1" name="object 8681"/>
            <p:cNvSpPr/>
            <p:nvPr/>
          </p:nvSpPr>
          <p:spPr>
            <a:xfrm>
              <a:off x="2490089" y="3300247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52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2" name="object 8682"/>
            <p:cNvSpPr/>
            <p:nvPr/>
          </p:nvSpPr>
          <p:spPr>
            <a:xfrm>
              <a:off x="2490089" y="3301940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51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3" name="object 8683"/>
            <p:cNvSpPr/>
            <p:nvPr/>
          </p:nvSpPr>
          <p:spPr>
            <a:xfrm>
              <a:off x="2490089" y="3302814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6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4" name="object 8684"/>
            <p:cNvSpPr/>
            <p:nvPr/>
          </p:nvSpPr>
          <p:spPr>
            <a:xfrm>
              <a:off x="2490089" y="3303642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35"/>
                  </a:lnTo>
                  <a:lnTo>
                    <a:pt x="6286" y="23105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5" name="object 8685"/>
            <p:cNvSpPr/>
            <p:nvPr/>
          </p:nvSpPr>
          <p:spPr>
            <a:xfrm>
              <a:off x="2490089" y="330447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58"/>
                  </a:lnTo>
                  <a:lnTo>
                    <a:pt x="6286" y="23134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6" name="object 8686"/>
            <p:cNvSpPr/>
            <p:nvPr/>
          </p:nvSpPr>
          <p:spPr>
            <a:xfrm>
              <a:off x="2490089" y="3305336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3"/>
                  </a:lnTo>
                  <a:lnTo>
                    <a:pt x="6286" y="23113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7" name="object 8687"/>
            <p:cNvSpPr/>
            <p:nvPr/>
          </p:nvSpPr>
          <p:spPr>
            <a:xfrm>
              <a:off x="2490089" y="3306179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58"/>
                  </a:lnTo>
                  <a:lnTo>
                    <a:pt x="6286" y="23135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8" name="object 8688"/>
            <p:cNvSpPr/>
            <p:nvPr/>
          </p:nvSpPr>
          <p:spPr>
            <a:xfrm>
              <a:off x="2490089" y="330703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2"/>
                  </a:lnTo>
                  <a:lnTo>
                    <a:pt x="6286" y="23112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9" name="object 8689"/>
            <p:cNvSpPr/>
            <p:nvPr/>
          </p:nvSpPr>
          <p:spPr>
            <a:xfrm>
              <a:off x="2490089" y="330788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59"/>
                  </a:lnTo>
                  <a:lnTo>
                    <a:pt x="6286" y="23135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0" name="object 8690"/>
            <p:cNvSpPr/>
            <p:nvPr/>
          </p:nvSpPr>
          <p:spPr>
            <a:xfrm>
              <a:off x="2490089" y="3308743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14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1" name="object 8691"/>
            <p:cNvSpPr/>
            <p:nvPr/>
          </p:nvSpPr>
          <p:spPr>
            <a:xfrm>
              <a:off x="2490089" y="3310442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1"/>
                  </a:lnTo>
                  <a:lnTo>
                    <a:pt x="6286" y="23111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2" name="object 8692"/>
            <p:cNvSpPr/>
            <p:nvPr/>
          </p:nvSpPr>
          <p:spPr>
            <a:xfrm>
              <a:off x="2490089" y="3311284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60"/>
                  </a:lnTo>
                  <a:lnTo>
                    <a:pt x="6286" y="23136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3" name="object 8693"/>
            <p:cNvSpPr/>
            <p:nvPr/>
          </p:nvSpPr>
          <p:spPr>
            <a:xfrm>
              <a:off x="2490089" y="3312147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38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14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4" name="object 8694"/>
            <p:cNvSpPr/>
            <p:nvPr/>
          </p:nvSpPr>
          <p:spPr>
            <a:xfrm>
              <a:off x="2490089" y="331384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41"/>
                  </a:lnTo>
                  <a:lnTo>
                    <a:pt x="6286" y="23112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5" name="object 8695"/>
            <p:cNvSpPr/>
            <p:nvPr/>
          </p:nvSpPr>
          <p:spPr>
            <a:xfrm>
              <a:off x="2490089" y="3314684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61"/>
                  </a:lnTo>
                  <a:lnTo>
                    <a:pt x="6286" y="23139"/>
                  </a:lnTo>
                  <a:lnTo>
                    <a:pt x="6286" y="222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6" name="object 8696"/>
            <p:cNvSpPr/>
            <p:nvPr/>
          </p:nvSpPr>
          <p:spPr>
            <a:xfrm>
              <a:off x="2490089" y="3315550"/>
              <a:ext cx="6350" cy="24130"/>
            </a:xfrm>
            <a:custGeom>
              <a:avLst/>
              <a:gdLst/>
              <a:ahLst/>
              <a:cxnLst/>
              <a:rect l="l" t="t" r="r" b="b"/>
              <a:pathLst>
                <a:path w="6350" h="24129">
                  <a:moveTo>
                    <a:pt x="6286" y="22275"/>
                  </a:moveTo>
                  <a:lnTo>
                    <a:pt x="0" y="0"/>
                  </a:lnTo>
                  <a:lnTo>
                    <a:pt x="0" y="838"/>
                  </a:lnTo>
                  <a:lnTo>
                    <a:pt x="0" y="1701"/>
                  </a:lnTo>
                  <a:lnTo>
                    <a:pt x="6286" y="23977"/>
                  </a:lnTo>
                  <a:lnTo>
                    <a:pt x="6286" y="23114"/>
                  </a:lnTo>
                  <a:lnTo>
                    <a:pt x="6286" y="22275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7" name="object 8697"/>
            <p:cNvSpPr/>
            <p:nvPr/>
          </p:nvSpPr>
          <p:spPr>
            <a:xfrm>
              <a:off x="2490089" y="3317247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30"/>
                  </a:lnTo>
                  <a:lnTo>
                    <a:pt x="6286" y="23100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8" name="object 8698"/>
            <p:cNvSpPr/>
            <p:nvPr/>
          </p:nvSpPr>
          <p:spPr>
            <a:xfrm>
              <a:off x="2490089" y="331807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62"/>
                  </a:lnTo>
                  <a:lnTo>
                    <a:pt x="6286" y="23138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9" name="object 8699"/>
            <p:cNvSpPr/>
            <p:nvPr/>
          </p:nvSpPr>
          <p:spPr>
            <a:xfrm>
              <a:off x="2490089" y="3318940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39"/>
                  </a:lnTo>
                  <a:lnTo>
                    <a:pt x="6286" y="23109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0" name="object 8700"/>
            <p:cNvSpPr/>
            <p:nvPr/>
          </p:nvSpPr>
          <p:spPr>
            <a:xfrm>
              <a:off x="2490089" y="3319780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62"/>
                  </a:lnTo>
                  <a:lnTo>
                    <a:pt x="6286" y="23138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1" name="object 8701"/>
            <p:cNvSpPr/>
            <p:nvPr/>
          </p:nvSpPr>
          <p:spPr>
            <a:xfrm>
              <a:off x="2490089" y="3320642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39"/>
                  </a:lnTo>
                  <a:lnTo>
                    <a:pt x="6286" y="23109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2" name="object 8702"/>
            <p:cNvSpPr/>
            <p:nvPr/>
          </p:nvSpPr>
          <p:spPr>
            <a:xfrm>
              <a:off x="2490089" y="3321481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62"/>
                  </a:lnTo>
                  <a:lnTo>
                    <a:pt x="6286" y="23139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3" name="object 8703"/>
            <p:cNvSpPr/>
            <p:nvPr/>
          </p:nvSpPr>
          <p:spPr>
            <a:xfrm>
              <a:off x="2490089" y="3322344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38"/>
                  </a:lnTo>
                  <a:lnTo>
                    <a:pt x="6286" y="23108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4" name="object 8704"/>
            <p:cNvSpPr/>
            <p:nvPr/>
          </p:nvSpPr>
          <p:spPr>
            <a:xfrm>
              <a:off x="2490089" y="3323183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63"/>
                  </a:lnTo>
                  <a:lnTo>
                    <a:pt x="6286" y="23139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5" name="object 8705"/>
            <p:cNvSpPr/>
            <p:nvPr/>
          </p:nvSpPr>
          <p:spPr>
            <a:xfrm>
              <a:off x="2490089" y="3324046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38"/>
                  </a:lnTo>
                  <a:lnTo>
                    <a:pt x="6286" y="23108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6" name="object 8706"/>
            <p:cNvSpPr/>
            <p:nvPr/>
          </p:nvSpPr>
          <p:spPr>
            <a:xfrm>
              <a:off x="2490089" y="3324885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63"/>
                  </a:lnTo>
                  <a:lnTo>
                    <a:pt x="6286" y="23140"/>
                  </a:lnTo>
                  <a:lnTo>
                    <a:pt x="6286" y="22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7" name="object 8707"/>
            <p:cNvSpPr/>
            <p:nvPr/>
          </p:nvSpPr>
          <p:spPr>
            <a:xfrm>
              <a:off x="2490089" y="332574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5"/>
                  </a:lnTo>
                  <a:lnTo>
                    <a:pt x="6286" y="23104"/>
                  </a:lnTo>
                  <a:lnTo>
                    <a:pt x="6286" y="222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8" name="object 8708"/>
            <p:cNvSpPr/>
            <p:nvPr/>
          </p:nvSpPr>
          <p:spPr>
            <a:xfrm>
              <a:off x="2490089" y="3326574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51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9" name="object 8709"/>
            <p:cNvSpPr/>
            <p:nvPr/>
          </p:nvSpPr>
          <p:spPr>
            <a:xfrm>
              <a:off x="2490089" y="3327448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6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0" name="object 8710"/>
            <p:cNvSpPr/>
            <p:nvPr/>
          </p:nvSpPr>
          <p:spPr>
            <a:xfrm>
              <a:off x="2490089" y="3328277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51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1" name="object 8711"/>
            <p:cNvSpPr/>
            <p:nvPr/>
          </p:nvSpPr>
          <p:spPr>
            <a:xfrm>
              <a:off x="2490089" y="3329150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28"/>
                  </a:lnTo>
                  <a:lnTo>
                    <a:pt x="6286" y="23106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2" name="object 8712"/>
            <p:cNvSpPr/>
            <p:nvPr/>
          </p:nvSpPr>
          <p:spPr>
            <a:xfrm>
              <a:off x="2490089" y="3329979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73"/>
                  </a:lnTo>
                  <a:lnTo>
                    <a:pt x="6286" y="23151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3" name="object 8713"/>
            <p:cNvSpPr/>
            <p:nvPr/>
          </p:nvSpPr>
          <p:spPr>
            <a:xfrm>
              <a:off x="2490089" y="3330852"/>
              <a:ext cx="6350" cy="23495"/>
            </a:xfrm>
            <a:custGeom>
              <a:avLst/>
              <a:gdLst/>
              <a:ahLst/>
              <a:cxnLst/>
              <a:rect l="l" t="t" r="r" b="b"/>
              <a:pathLst>
                <a:path w="6350" h="23495">
                  <a:moveTo>
                    <a:pt x="0" y="0"/>
                  </a:moveTo>
                  <a:lnTo>
                    <a:pt x="0" y="818"/>
                  </a:lnTo>
                  <a:lnTo>
                    <a:pt x="6286" y="23094"/>
                  </a:lnTo>
                  <a:lnTo>
                    <a:pt x="6286" y="2227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4" name="object 8714"/>
            <p:cNvSpPr/>
            <p:nvPr/>
          </p:nvSpPr>
          <p:spPr>
            <a:xfrm>
              <a:off x="2490089" y="3331671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0" y="0"/>
                  </a:moveTo>
                  <a:lnTo>
                    <a:pt x="0" y="873"/>
                  </a:lnTo>
                  <a:lnTo>
                    <a:pt x="6395" y="23536"/>
                  </a:lnTo>
                  <a:lnTo>
                    <a:pt x="6395" y="226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5" name="object 8715"/>
            <p:cNvSpPr/>
            <p:nvPr/>
          </p:nvSpPr>
          <p:spPr>
            <a:xfrm>
              <a:off x="2490089" y="3333373"/>
              <a:ext cx="6350" cy="22225"/>
            </a:xfrm>
            <a:custGeom>
              <a:avLst/>
              <a:gdLst/>
              <a:ahLst/>
              <a:cxnLst/>
              <a:rect l="l" t="t" r="r" b="b"/>
              <a:pathLst>
                <a:path w="6350" h="22225">
                  <a:moveTo>
                    <a:pt x="0" y="0"/>
                  </a:moveTo>
                  <a:lnTo>
                    <a:pt x="0" y="873"/>
                  </a:lnTo>
                  <a:lnTo>
                    <a:pt x="5822" y="21506"/>
                  </a:lnTo>
                  <a:lnTo>
                    <a:pt x="6179" y="218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6" name="object 8716"/>
            <p:cNvSpPr/>
            <p:nvPr/>
          </p:nvSpPr>
          <p:spPr>
            <a:xfrm>
              <a:off x="2490089" y="3334246"/>
              <a:ext cx="6350" cy="20955"/>
            </a:xfrm>
            <a:custGeom>
              <a:avLst/>
              <a:gdLst/>
              <a:ahLst/>
              <a:cxnLst/>
              <a:rect l="l" t="t" r="r" b="b"/>
              <a:pathLst>
                <a:path w="6350" h="20954">
                  <a:moveTo>
                    <a:pt x="0" y="0"/>
                  </a:moveTo>
                  <a:lnTo>
                    <a:pt x="0" y="828"/>
                  </a:lnTo>
                  <a:lnTo>
                    <a:pt x="5432" y="20079"/>
                  </a:lnTo>
                  <a:lnTo>
                    <a:pt x="5767" y="204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7" name="object 8717"/>
            <p:cNvSpPr/>
            <p:nvPr/>
          </p:nvSpPr>
          <p:spPr>
            <a:xfrm>
              <a:off x="2490089" y="3335075"/>
              <a:ext cx="5715" cy="19685"/>
            </a:xfrm>
            <a:custGeom>
              <a:avLst/>
              <a:gdLst/>
              <a:ahLst/>
              <a:cxnLst/>
              <a:rect l="l" t="t" r="r" b="b"/>
              <a:pathLst>
                <a:path w="5714" h="19685">
                  <a:moveTo>
                    <a:pt x="0" y="0"/>
                  </a:moveTo>
                  <a:lnTo>
                    <a:pt x="0" y="873"/>
                  </a:lnTo>
                  <a:lnTo>
                    <a:pt x="5079" y="18873"/>
                  </a:lnTo>
                  <a:lnTo>
                    <a:pt x="5432" y="19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8" name="object 8718"/>
            <p:cNvSpPr/>
            <p:nvPr/>
          </p:nvSpPr>
          <p:spPr>
            <a:xfrm>
              <a:off x="2490089" y="3335948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4">
                  <a:moveTo>
                    <a:pt x="0" y="0"/>
                  </a:moveTo>
                  <a:lnTo>
                    <a:pt x="0" y="828"/>
                  </a:lnTo>
                  <a:lnTo>
                    <a:pt x="4744" y="17642"/>
                  </a:lnTo>
                  <a:lnTo>
                    <a:pt x="5079" y="17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9" name="object 8719"/>
            <p:cNvSpPr/>
            <p:nvPr/>
          </p:nvSpPr>
          <p:spPr>
            <a:xfrm>
              <a:off x="2490089" y="3336777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80" h="17145">
                  <a:moveTo>
                    <a:pt x="0" y="0"/>
                  </a:moveTo>
                  <a:lnTo>
                    <a:pt x="0" y="873"/>
                  </a:lnTo>
                  <a:lnTo>
                    <a:pt x="4391" y="16436"/>
                  </a:lnTo>
                  <a:lnTo>
                    <a:pt x="4744" y="168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0" name="object 8720"/>
            <p:cNvSpPr/>
            <p:nvPr/>
          </p:nvSpPr>
          <p:spPr>
            <a:xfrm>
              <a:off x="2490089" y="3337650"/>
              <a:ext cx="4445" cy="15875"/>
            </a:xfrm>
            <a:custGeom>
              <a:avLst/>
              <a:gdLst/>
              <a:ahLst/>
              <a:cxnLst/>
              <a:rect l="l" t="t" r="r" b="b"/>
              <a:pathLst>
                <a:path w="4444" h="15875">
                  <a:moveTo>
                    <a:pt x="0" y="0"/>
                  </a:moveTo>
                  <a:lnTo>
                    <a:pt x="0" y="828"/>
                  </a:lnTo>
                  <a:lnTo>
                    <a:pt x="4057" y="15205"/>
                  </a:lnTo>
                  <a:lnTo>
                    <a:pt x="4391" y="155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1" name="object 8721"/>
            <p:cNvSpPr/>
            <p:nvPr/>
          </p:nvSpPr>
          <p:spPr>
            <a:xfrm>
              <a:off x="2490089" y="3338479"/>
              <a:ext cx="4445" cy="14604"/>
            </a:xfrm>
            <a:custGeom>
              <a:avLst/>
              <a:gdLst/>
              <a:ahLst/>
              <a:cxnLst/>
              <a:rect l="l" t="t" r="r" b="b"/>
              <a:pathLst>
                <a:path w="4444" h="14604">
                  <a:moveTo>
                    <a:pt x="0" y="0"/>
                  </a:moveTo>
                  <a:lnTo>
                    <a:pt x="0" y="873"/>
                  </a:lnTo>
                  <a:lnTo>
                    <a:pt x="3704" y="13999"/>
                  </a:lnTo>
                  <a:lnTo>
                    <a:pt x="4057" y="143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2" name="object 8722"/>
            <p:cNvSpPr/>
            <p:nvPr/>
          </p:nvSpPr>
          <p:spPr>
            <a:xfrm>
              <a:off x="2490089" y="3339353"/>
              <a:ext cx="3810" cy="13335"/>
            </a:xfrm>
            <a:custGeom>
              <a:avLst/>
              <a:gdLst/>
              <a:ahLst/>
              <a:cxnLst/>
              <a:rect l="l" t="t" r="r" b="b"/>
              <a:pathLst>
                <a:path w="3810" h="13335">
                  <a:moveTo>
                    <a:pt x="0" y="0"/>
                  </a:moveTo>
                  <a:lnTo>
                    <a:pt x="0" y="826"/>
                  </a:lnTo>
                  <a:lnTo>
                    <a:pt x="3369" y="12768"/>
                  </a:lnTo>
                  <a:lnTo>
                    <a:pt x="3704" y="131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3" name="object 8723"/>
            <p:cNvSpPr/>
            <p:nvPr/>
          </p:nvSpPr>
          <p:spPr>
            <a:xfrm>
              <a:off x="2490089" y="3340179"/>
              <a:ext cx="3810" cy="12065"/>
            </a:xfrm>
            <a:custGeom>
              <a:avLst/>
              <a:gdLst/>
              <a:ahLst/>
              <a:cxnLst/>
              <a:rect l="l" t="t" r="r" b="b"/>
              <a:pathLst>
                <a:path w="3810" h="12064">
                  <a:moveTo>
                    <a:pt x="0" y="0"/>
                  </a:moveTo>
                  <a:lnTo>
                    <a:pt x="0" y="873"/>
                  </a:lnTo>
                  <a:lnTo>
                    <a:pt x="3016" y="11564"/>
                  </a:lnTo>
                  <a:lnTo>
                    <a:pt x="3369" y="1194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4" name="object 8724"/>
            <p:cNvSpPr/>
            <p:nvPr/>
          </p:nvSpPr>
          <p:spPr>
            <a:xfrm>
              <a:off x="2490089" y="3341053"/>
              <a:ext cx="3175" cy="10795"/>
            </a:xfrm>
            <a:custGeom>
              <a:avLst/>
              <a:gdLst/>
              <a:ahLst/>
              <a:cxnLst/>
              <a:rect l="l" t="t" r="r" b="b"/>
              <a:pathLst>
                <a:path w="3175" h="10795">
                  <a:moveTo>
                    <a:pt x="0" y="0"/>
                  </a:moveTo>
                  <a:lnTo>
                    <a:pt x="0" y="828"/>
                  </a:lnTo>
                  <a:lnTo>
                    <a:pt x="2681" y="10332"/>
                  </a:lnTo>
                  <a:lnTo>
                    <a:pt x="3016" y="1069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5" name="object 8725"/>
            <p:cNvSpPr/>
            <p:nvPr/>
          </p:nvSpPr>
          <p:spPr>
            <a:xfrm>
              <a:off x="2490089" y="3341882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0" y="0"/>
                  </a:moveTo>
                  <a:lnTo>
                    <a:pt x="0" y="873"/>
                  </a:lnTo>
                  <a:lnTo>
                    <a:pt x="2328" y="9126"/>
                  </a:lnTo>
                  <a:lnTo>
                    <a:pt x="2681" y="950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6" name="object 8726"/>
            <p:cNvSpPr/>
            <p:nvPr/>
          </p:nvSpPr>
          <p:spPr>
            <a:xfrm>
              <a:off x="2490089" y="3342755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4">
                  <a:moveTo>
                    <a:pt x="0" y="0"/>
                  </a:moveTo>
                  <a:lnTo>
                    <a:pt x="0" y="828"/>
                  </a:lnTo>
                  <a:lnTo>
                    <a:pt x="1994" y="7895"/>
                  </a:lnTo>
                  <a:lnTo>
                    <a:pt x="2328" y="825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7" name="object 8727"/>
            <p:cNvSpPr/>
            <p:nvPr/>
          </p:nvSpPr>
          <p:spPr>
            <a:xfrm>
              <a:off x="2490089" y="3343584"/>
              <a:ext cx="2540" cy="7620"/>
            </a:xfrm>
            <a:custGeom>
              <a:avLst/>
              <a:gdLst/>
              <a:ahLst/>
              <a:cxnLst/>
              <a:rect l="l" t="t" r="r" b="b"/>
              <a:pathLst>
                <a:path w="2539" h="7620">
                  <a:moveTo>
                    <a:pt x="0" y="0"/>
                  </a:moveTo>
                  <a:lnTo>
                    <a:pt x="0" y="873"/>
                  </a:lnTo>
                  <a:lnTo>
                    <a:pt x="1641" y="6689"/>
                  </a:lnTo>
                  <a:lnTo>
                    <a:pt x="1994" y="70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8" name="object 8728"/>
            <p:cNvSpPr/>
            <p:nvPr/>
          </p:nvSpPr>
          <p:spPr>
            <a:xfrm>
              <a:off x="2490089" y="3344457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5" h="6350">
                  <a:moveTo>
                    <a:pt x="0" y="0"/>
                  </a:moveTo>
                  <a:lnTo>
                    <a:pt x="0" y="817"/>
                  </a:lnTo>
                  <a:lnTo>
                    <a:pt x="1311" y="5463"/>
                  </a:lnTo>
                  <a:lnTo>
                    <a:pt x="1641" y="58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9" name="object 8729"/>
            <p:cNvSpPr/>
            <p:nvPr/>
          </p:nvSpPr>
          <p:spPr>
            <a:xfrm>
              <a:off x="2490089" y="3345275"/>
              <a:ext cx="1905" cy="5080"/>
            </a:xfrm>
            <a:custGeom>
              <a:avLst/>
              <a:gdLst/>
              <a:ahLst/>
              <a:cxnLst/>
              <a:rect l="l" t="t" r="r" b="b"/>
              <a:pathLst>
                <a:path w="1905" h="5079">
                  <a:moveTo>
                    <a:pt x="0" y="0"/>
                  </a:moveTo>
                  <a:lnTo>
                    <a:pt x="0" y="873"/>
                  </a:lnTo>
                  <a:lnTo>
                    <a:pt x="958" y="4269"/>
                  </a:lnTo>
                  <a:lnTo>
                    <a:pt x="1311" y="46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0" name="object 8730"/>
            <p:cNvSpPr/>
            <p:nvPr/>
          </p:nvSpPr>
          <p:spPr>
            <a:xfrm>
              <a:off x="2490089" y="3346148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0"/>
                  </a:moveTo>
                  <a:lnTo>
                    <a:pt x="0" y="828"/>
                  </a:lnTo>
                  <a:lnTo>
                    <a:pt x="623" y="3037"/>
                  </a:lnTo>
                  <a:lnTo>
                    <a:pt x="623" y="2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1" name="object 8731"/>
            <p:cNvSpPr/>
            <p:nvPr/>
          </p:nvSpPr>
          <p:spPr>
            <a:xfrm>
              <a:off x="2490089" y="3346977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873"/>
                  </a:moveTo>
                  <a:lnTo>
                    <a:pt x="0" y="0"/>
                  </a:lnTo>
                  <a:lnTo>
                    <a:pt x="623" y="2209"/>
                  </a:lnTo>
                  <a:lnTo>
                    <a:pt x="270" y="1832"/>
                  </a:lnTo>
                  <a:lnTo>
                    <a:pt x="0" y="873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2" name="object 8732"/>
            <p:cNvSpPr/>
            <p:nvPr/>
          </p:nvSpPr>
          <p:spPr>
            <a:xfrm>
              <a:off x="2490089" y="3190671"/>
              <a:ext cx="6350" cy="165100"/>
            </a:xfrm>
            <a:custGeom>
              <a:avLst/>
              <a:gdLst/>
              <a:ahLst/>
              <a:cxnLst/>
              <a:rect l="l" t="t" r="r" b="b"/>
              <a:pathLst>
                <a:path w="6350" h="165100">
                  <a:moveTo>
                    <a:pt x="0" y="6718"/>
                  </a:moveTo>
                  <a:lnTo>
                    <a:pt x="6286" y="0"/>
                  </a:lnTo>
                  <a:lnTo>
                    <a:pt x="6286" y="164566"/>
                  </a:lnTo>
                  <a:lnTo>
                    <a:pt x="0" y="157848"/>
                  </a:lnTo>
                  <a:lnTo>
                    <a:pt x="0" y="67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33" name="object 8733"/>
          <p:cNvGrpSpPr/>
          <p:nvPr/>
        </p:nvGrpSpPr>
        <p:grpSpPr>
          <a:xfrm>
            <a:off x="3229800" y="3200387"/>
            <a:ext cx="18415" cy="146050"/>
            <a:chOff x="3229800" y="3200387"/>
            <a:chExt cx="18415" cy="146050"/>
          </a:xfrm>
        </p:grpSpPr>
        <p:sp>
          <p:nvSpPr>
            <p:cNvPr id="8734" name="object 8734"/>
            <p:cNvSpPr/>
            <p:nvPr/>
          </p:nvSpPr>
          <p:spPr>
            <a:xfrm>
              <a:off x="3241996" y="3205981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5">
                  <a:moveTo>
                    <a:pt x="0" y="191"/>
                  </a:moveTo>
                  <a:lnTo>
                    <a:pt x="179" y="0"/>
                  </a:lnTo>
                  <a:lnTo>
                    <a:pt x="364" y="654"/>
                  </a:lnTo>
                  <a:lnTo>
                    <a:pt x="364" y="1483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5" name="object 8735"/>
            <p:cNvSpPr/>
            <p:nvPr/>
          </p:nvSpPr>
          <p:spPr>
            <a:xfrm>
              <a:off x="3241806" y="3206173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202"/>
                  </a:moveTo>
                  <a:lnTo>
                    <a:pt x="189" y="0"/>
                  </a:lnTo>
                  <a:lnTo>
                    <a:pt x="553" y="1291"/>
                  </a:lnTo>
                  <a:lnTo>
                    <a:pt x="553" y="2164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6" name="object 8736"/>
            <p:cNvSpPr/>
            <p:nvPr/>
          </p:nvSpPr>
          <p:spPr>
            <a:xfrm>
              <a:off x="3241806" y="3206375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0"/>
                  </a:moveTo>
                  <a:lnTo>
                    <a:pt x="0" y="872"/>
                  </a:lnTo>
                  <a:lnTo>
                    <a:pt x="553" y="2834"/>
                  </a:lnTo>
                  <a:lnTo>
                    <a:pt x="553" y="19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7" name="object 8737"/>
            <p:cNvSpPr/>
            <p:nvPr/>
          </p:nvSpPr>
          <p:spPr>
            <a:xfrm>
              <a:off x="3241617" y="3206577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69" h="3810">
                  <a:moveTo>
                    <a:pt x="0" y="0"/>
                  </a:moveTo>
                  <a:lnTo>
                    <a:pt x="0" y="829"/>
                  </a:lnTo>
                  <a:lnTo>
                    <a:pt x="743" y="3462"/>
                  </a:lnTo>
                  <a:lnTo>
                    <a:pt x="743" y="26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8" name="object 8738"/>
            <p:cNvSpPr/>
            <p:nvPr/>
          </p:nvSpPr>
          <p:spPr>
            <a:xfrm>
              <a:off x="3241437" y="3206769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69" h="4444">
                  <a:moveTo>
                    <a:pt x="0" y="0"/>
                  </a:moveTo>
                  <a:lnTo>
                    <a:pt x="0" y="873"/>
                  </a:lnTo>
                  <a:lnTo>
                    <a:pt x="923" y="4144"/>
                  </a:lnTo>
                  <a:lnTo>
                    <a:pt x="923" y="32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9" name="object 8739"/>
            <p:cNvSpPr/>
            <p:nvPr/>
          </p:nvSpPr>
          <p:spPr>
            <a:xfrm>
              <a:off x="3241248" y="3206972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69" h="5080">
                  <a:moveTo>
                    <a:pt x="0" y="0"/>
                  </a:moveTo>
                  <a:lnTo>
                    <a:pt x="0" y="828"/>
                  </a:lnTo>
                  <a:lnTo>
                    <a:pt x="1112" y="4770"/>
                  </a:lnTo>
                  <a:lnTo>
                    <a:pt x="1112" y="39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0" name="object 8740"/>
            <p:cNvSpPr/>
            <p:nvPr/>
          </p:nvSpPr>
          <p:spPr>
            <a:xfrm>
              <a:off x="3241068" y="3207163"/>
              <a:ext cx="1905" cy="5715"/>
            </a:xfrm>
            <a:custGeom>
              <a:avLst/>
              <a:gdLst/>
              <a:ahLst/>
              <a:cxnLst/>
              <a:rect l="l" t="t" r="r" b="b"/>
              <a:pathLst>
                <a:path w="1905" h="5714">
                  <a:moveTo>
                    <a:pt x="0" y="0"/>
                  </a:moveTo>
                  <a:lnTo>
                    <a:pt x="0" y="873"/>
                  </a:lnTo>
                  <a:lnTo>
                    <a:pt x="1292" y="5452"/>
                  </a:lnTo>
                  <a:lnTo>
                    <a:pt x="1292" y="45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1" name="object 8741"/>
            <p:cNvSpPr/>
            <p:nvPr/>
          </p:nvSpPr>
          <p:spPr>
            <a:xfrm>
              <a:off x="3240879" y="3207366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5" h="6350">
                  <a:moveTo>
                    <a:pt x="0" y="0"/>
                  </a:moveTo>
                  <a:lnTo>
                    <a:pt x="0" y="873"/>
                  </a:lnTo>
                  <a:lnTo>
                    <a:pt x="1481" y="6123"/>
                  </a:lnTo>
                  <a:lnTo>
                    <a:pt x="1481" y="52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2" name="object 8742"/>
            <p:cNvSpPr/>
            <p:nvPr/>
          </p:nvSpPr>
          <p:spPr>
            <a:xfrm>
              <a:off x="3240689" y="3207568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5" h="6985">
                  <a:moveTo>
                    <a:pt x="0" y="0"/>
                  </a:moveTo>
                  <a:lnTo>
                    <a:pt x="0" y="828"/>
                  </a:lnTo>
                  <a:lnTo>
                    <a:pt x="1671" y="6750"/>
                  </a:lnTo>
                  <a:lnTo>
                    <a:pt x="1671" y="592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3" name="object 8743"/>
            <p:cNvSpPr/>
            <p:nvPr/>
          </p:nvSpPr>
          <p:spPr>
            <a:xfrm>
              <a:off x="3240510" y="3207760"/>
              <a:ext cx="1905" cy="7620"/>
            </a:xfrm>
            <a:custGeom>
              <a:avLst/>
              <a:gdLst/>
              <a:ahLst/>
              <a:cxnLst/>
              <a:rect l="l" t="t" r="r" b="b"/>
              <a:pathLst>
                <a:path w="1905" h="7619">
                  <a:moveTo>
                    <a:pt x="0" y="0"/>
                  </a:moveTo>
                  <a:lnTo>
                    <a:pt x="0" y="873"/>
                  </a:lnTo>
                  <a:lnTo>
                    <a:pt x="1850" y="7432"/>
                  </a:lnTo>
                  <a:lnTo>
                    <a:pt x="1850" y="655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4" name="object 8744"/>
            <p:cNvSpPr/>
            <p:nvPr/>
          </p:nvSpPr>
          <p:spPr>
            <a:xfrm>
              <a:off x="3240320" y="3207962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5">
                  <a:moveTo>
                    <a:pt x="0" y="0"/>
                  </a:moveTo>
                  <a:lnTo>
                    <a:pt x="0" y="872"/>
                  </a:lnTo>
                  <a:lnTo>
                    <a:pt x="2040" y="8100"/>
                  </a:lnTo>
                  <a:lnTo>
                    <a:pt x="2040" y="72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5" name="object 8745"/>
            <p:cNvSpPr/>
            <p:nvPr/>
          </p:nvSpPr>
          <p:spPr>
            <a:xfrm>
              <a:off x="3239951" y="3208164"/>
              <a:ext cx="2540" cy="8890"/>
            </a:xfrm>
            <a:custGeom>
              <a:avLst/>
              <a:gdLst/>
              <a:ahLst/>
              <a:cxnLst/>
              <a:rect l="l" t="t" r="r" b="b"/>
              <a:pathLst>
                <a:path w="2539" h="8889">
                  <a:moveTo>
                    <a:pt x="0" y="192"/>
                  </a:moveTo>
                  <a:lnTo>
                    <a:pt x="2409" y="8729"/>
                  </a:lnTo>
                  <a:lnTo>
                    <a:pt x="2409" y="7898"/>
                  </a:lnTo>
                  <a:lnTo>
                    <a:pt x="179" y="0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6" name="object 8746"/>
            <p:cNvSpPr/>
            <p:nvPr/>
          </p:nvSpPr>
          <p:spPr>
            <a:xfrm>
              <a:off x="3239762" y="3208356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0" y="202"/>
                  </a:moveTo>
                  <a:lnTo>
                    <a:pt x="2598" y="9410"/>
                  </a:lnTo>
                  <a:lnTo>
                    <a:pt x="2598" y="8537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7" name="object 8747"/>
            <p:cNvSpPr/>
            <p:nvPr/>
          </p:nvSpPr>
          <p:spPr>
            <a:xfrm>
              <a:off x="3239572" y="3208558"/>
              <a:ext cx="3175" cy="10160"/>
            </a:xfrm>
            <a:custGeom>
              <a:avLst/>
              <a:gdLst/>
              <a:ahLst/>
              <a:cxnLst/>
              <a:rect l="l" t="t" r="r" b="b"/>
              <a:pathLst>
                <a:path w="3175" h="10160">
                  <a:moveTo>
                    <a:pt x="0" y="201"/>
                  </a:moveTo>
                  <a:lnTo>
                    <a:pt x="2787" y="10077"/>
                  </a:lnTo>
                  <a:lnTo>
                    <a:pt x="2787" y="9208"/>
                  </a:lnTo>
                  <a:lnTo>
                    <a:pt x="189" y="0"/>
                  </a:lnTo>
                  <a:lnTo>
                    <a:pt x="0" y="201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8" name="object 8748"/>
            <p:cNvSpPr/>
            <p:nvPr/>
          </p:nvSpPr>
          <p:spPr>
            <a:xfrm>
              <a:off x="3239392" y="3208760"/>
              <a:ext cx="3175" cy="10795"/>
            </a:xfrm>
            <a:custGeom>
              <a:avLst/>
              <a:gdLst/>
              <a:ahLst/>
              <a:cxnLst/>
              <a:rect l="l" t="t" r="r" b="b"/>
              <a:pathLst>
                <a:path w="3175" h="10794">
                  <a:moveTo>
                    <a:pt x="0" y="192"/>
                  </a:moveTo>
                  <a:lnTo>
                    <a:pt x="2967" y="10708"/>
                  </a:lnTo>
                  <a:lnTo>
                    <a:pt x="2967" y="9876"/>
                  </a:lnTo>
                  <a:lnTo>
                    <a:pt x="179" y="0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9" name="object 8749"/>
            <p:cNvSpPr/>
            <p:nvPr/>
          </p:nvSpPr>
          <p:spPr>
            <a:xfrm>
              <a:off x="3239203" y="3208952"/>
              <a:ext cx="3175" cy="11430"/>
            </a:xfrm>
            <a:custGeom>
              <a:avLst/>
              <a:gdLst/>
              <a:ahLst/>
              <a:cxnLst/>
              <a:rect l="l" t="t" r="r" b="b"/>
              <a:pathLst>
                <a:path w="3175" h="11430">
                  <a:moveTo>
                    <a:pt x="0" y="202"/>
                  </a:moveTo>
                  <a:lnTo>
                    <a:pt x="3157" y="11389"/>
                  </a:lnTo>
                  <a:lnTo>
                    <a:pt x="3157" y="10516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0" name="object 8750"/>
            <p:cNvSpPr/>
            <p:nvPr/>
          </p:nvSpPr>
          <p:spPr>
            <a:xfrm>
              <a:off x="3239023" y="3209154"/>
              <a:ext cx="3810" cy="12065"/>
            </a:xfrm>
            <a:custGeom>
              <a:avLst/>
              <a:gdLst/>
              <a:ahLst/>
              <a:cxnLst/>
              <a:rect l="l" t="t" r="r" b="b"/>
              <a:pathLst>
                <a:path w="3810" h="12064">
                  <a:moveTo>
                    <a:pt x="0" y="191"/>
                  </a:moveTo>
                  <a:lnTo>
                    <a:pt x="3337" y="12016"/>
                  </a:lnTo>
                  <a:lnTo>
                    <a:pt x="3337" y="11187"/>
                  </a:lnTo>
                  <a:lnTo>
                    <a:pt x="179" y="0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1" name="object 8751"/>
            <p:cNvSpPr/>
            <p:nvPr/>
          </p:nvSpPr>
          <p:spPr>
            <a:xfrm>
              <a:off x="3238834" y="3209346"/>
              <a:ext cx="3810" cy="12700"/>
            </a:xfrm>
            <a:custGeom>
              <a:avLst/>
              <a:gdLst/>
              <a:ahLst/>
              <a:cxnLst/>
              <a:rect l="l" t="t" r="r" b="b"/>
              <a:pathLst>
                <a:path w="3810" h="12700">
                  <a:moveTo>
                    <a:pt x="0" y="202"/>
                  </a:moveTo>
                  <a:lnTo>
                    <a:pt x="3526" y="12697"/>
                  </a:lnTo>
                  <a:lnTo>
                    <a:pt x="3526" y="11824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2" name="object 8752"/>
            <p:cNvSpPr/>
            <p:nvPr/>
          </p:nvSpPr>
          <p:spPr>
            <a:xfrm>
              <a:off x="3238462" y="3209556"/>
              <a:ext cx="4445" cy="14604"/>
            </a:xfrm>
            <a:custGeom>
              <a:avLst/>
              <a:gdLst/>
              <a:ahLst/>
              <a:cxnLst/>
              <a:rect l="l" t="t" r="r" b="b"/>
              <a:pathLst>
                <a:path w="4444" h="14605">
                  <a:moveTo>
                    <a:pt x="3898" y="12496"/>
                  </a:moveTo>
                  <a:lnTo>
                    <a:pt x="368" y="0"/>
                  </a:lnTo>
                  <a:lnTo>
                    <a:pt x="177" y="203"/>
                  </a:lnTo>
                  <a:lnTo>
                    <a:pt x="0" y="393"/>
                  </a:lnTo>
                  <a:lnTo>
                    <a:pt x="3898" y="14198"/>
                  </a:lnTo>
                  <a:lnTo>
                    <a:pt x="3898" y="13373"/>
                  </a:lnTo>
                  <a:lnTo>
                    <a:pt x="3898" y="12496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3" name="object 8753"/>
            <p:cNvSpPr/>
            <p:nvPr/>
          </p:nvSpPr>
          <p:spPr>
            <a:xfrm>
              <a:off x="3238278" y="3209942"/>
              <a:ext cx="4445" cy="15240"/>
            </a:xfrm>
            <a:custGeom>
              <a:avLst/>
              <a:gdLst/>
              <a:ahLst/>
              <a:cxnLst/>
              <a:rect l="l" t="t" r="r" b="b"/>
              <a:pathLst>
                <a:path w="4444" h="15239">
                  <a:moveTo>
                    <a:pt x="0" y="199"/>
                  </a:moveTo>
                  <a:lnTo>
                    <a:pt x="4082" y="14665"/>
                  </a:lnTo>
                  <a:lnTo>
                    <a:pt x="4082" y="13803"/>
                  </a:lnTo>
                  <a:lnTo>
                    <a:pt x="186" y="0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4" name="object 8754"/>
            <p:cNvSpPr/>
            <p:nvPr/>
          </p:nvSpPr>
          <p:spPr>
            <a:xfrm>
              <a:off x="3238089" y="3210142"/>
              <a:ext cx="4445" cy="15875"/>
            </a:xfrm>
            <a:custGeom>
              <a:avLst/>
              <a:gdLst/>
              <a:ahLst/>
              <a:cxnLst/>
              <a:rect l="l" t="t" r="r" b="b"/>
              <a:pathLst>
                <a:path w="4444" h="15875">
                  <a:moveTo>
                    <a:pt x="0" y="201"/>
                  </a:moveTo>
                  <a:lnTo>
                    <a:pt x="4271" y="15334"/>
                  </a:lnTo>
                  <a:lnTo>
                    <a:pt x="4271" y="14466"/>
                  </a:lnTo>
                  <a:lnTo>
                    <a:pt x="189" y="0"/>
                  </a:lnTo>
                  <a:lnTo>
                    <a:pt x="0" y="201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5" name="object 8755"/>
            <p:cNvSpPr/>
            <p:nvPr/>
          </p:nvSpPr>
          <p:spPr>
            <a:xfrm>
              <a:off x="3237712" y="3210356"/>
              <a:ext cx="5080" cy="17145"/>
            </a:xfrm>
            <a:custGeom>
              <a:avLst/>
              <a:gdLst/>
              <a:ahLst/>
              <a:cxnLst/>
              <a:rect l="l" t="t" r="r" b="b"/>
              <a:pathLst>
                <a:path w="5080" h="17144">
                  <a:moveTo>
                    <a:pt x="4648" y="15125"/>
                  </a:moveTo>
                  <a:lnTo>
                    <a:pt x="368" y="0"/>
                  </a:lnTo>
                  <a:lnTo>
                    <a:pt x="190" y="190"/>
                  </a:lnTo>
                  <a:lnTo>
                    <a:pt x="0" y="393"/>
                  </a:lnTo>
                  <a:lnTo>
                    <a:pt x="4648" y="16840"/>
                  </a:lnTo>
                  <a:lnTo>
                    <a:pt x="4648" y="15963"/>
                  </a:lnTo>
                  <a:lnTo>
                    <a:pt x="4648" y="15125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6" name="object 8756"/>
            <p:cNvSpPr/>
            <p:nvPr/>
          </p:nvSpPr>
          <p:spPr>
            <a:xfrm>
              <a:off x="3237530" y="3210738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80" h="17780">
                  <a:moveTo>
                    <a:pt x="0" y="201"/>
                  </a:moveTo>
                  <a:lnTo>
                    <a:pt x="4830" y="17313"/>
                  </a:lnTo>
                  <a:lnTo>
                    <a:pt x="4830" y="16446"/>
                  </a:lnTo>
                  <a:lnTo>
                    <a:pt x="189" y="0"/>
                  </a:lnTo>
                  <a:lnTo>
                    <a:pt x="0" y="201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7" name="object 8757"/>
            <p:cNvSpPr/>
            <p:nvPr/>
          </p:nvSpPr>
          <p:spPr>
            <a:xfrm>
              <a:off x="3237350" y="3210940"/>
              <a:ext cx="5080" cy="18415"/>
            </a:xfrm>
            <a:custGeom>
              <a:avLst/>
              <a:gdLst/>
              <a:ahLst/>
              <a:cxnLst/>
              <a:rect l="l" t="t" r="r" b="b"/>
              <a:pathLst>
                <a:path w="5080" h="18414">
                  <a:moveTo>
                    <a:pt x="0" y="192"/>
                  </a:moveTo>
                  <a:lnTo>
                    <a:pt x="5010" y="17946"/>
                  </a:lnTo>
                  <a:lnTo>
                    <a:pt x="5010" y="17111"/>
                  </a:lnTo>
                  <a:lnTo>
                    <a:pt x="180" y="0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8" name="object 8758"/>
            <p:cNvSpPr/>
            <p:nvPr/>
          </p:nvSpPr>
          <p:spPr>
            <a:xfrm>
              <a:off x="3236976" y="3211143"/>
              <a:ext cx="5715" cy="19685"/>
            </a:xfrm>
            <a:custGeom>
              <a:avLst/>
              <a:gdLst/>
              <a:ahLst/>
              <a:cxnLst/>
              <a:rect l="l" t="t" r="r" b="b"/>
              <a:pathLst>
                <a:path w="5714" h="19685">
                  <a:moveTo>
                    <a:pt x="5384" y="17754"/>
                  </a:moveTo>
                  <a:lnTo>
                    <a:pt x="368" y="0"/>
                  </a:lnTo>
                  <a:lnTo>
                    <a:pt x="177" y="203"/>
                  </a:lnTo>
                  <a:lnTo>
                    <a:pt x="0" y="393"/>
                  </a:lnTo>
                  <a:lnTo>
                    <a:pt x="5384" y="19456"/>
                  </a:lnTo>
                  <a:lnTo>
                    <a:pt x="5384" y="18618"/>
                  </a:lnTo>
                  <a:lnTo>
                    <a:pt x="5384" y="17754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9" name="object 8759"/>
            <p:cNvSpPr/>
            <p:nvPr/>
          </p:nvSpPr>
          <p:spPr>
            <a:xfrm>
              <a:off x="3236792" y="3205784"/>
              <a:ext cx="5715" cy="26034"/>
            </a:xfrm>
            <a:custGeom>
              <a:avLst/>
              <a:gdLst/>
              <a:ahLst/>
              <a:cxnLst/>
              <a:rect l="l" t="t" r="r" b="b"/>
              <a:pathLst>
                <a:path w="5714" h="26035">
                  <a:moveTo>
                    <a:pt x="0" y="5943"/>
                  </a:moveTo>
                  <a:lnTo>
                    <a:pt x="5568" y="25677"/>
                  </a:lnTo>
                  <a:lnTo>
                    <a:pt x="5568" y="24804"/>
                  </a:lnTo>
                  <a:lnTo>
                    <a:pt x="189" y="5741"/>
                  </a:lnTo>
                  <a:lnTo>
                    <a:pt x="0" y="5943"/>
                  </a:lnTo>
                  <a:close/>
                </a:path>
                <a:path w="5714" h="26035">
                  <a:moveTo>
                    <a:pt x="189" y="5741"/>
                  </a:moveTo>
                  <a:lnTo>
                    <a:pt x="5568" y="24804"/>
                  </a:lnTo>
                  <a:lnTo>
                    <a:pt x="5568" y="0"/>
                  </a:lnTo>
                  <a:lnTo>
                    <a:pt x="189" y="574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0" name="object 8760"/>
            <p:cNvSpPr/>
            <p:nvPr/>
          </p:nvSpPr>
          <p:spPr>
            <a:xfrm>
              <a:off x="3236602" y="3211728"/>
              <a:ext cx="6350" cy="20955"/>
            </a:xfrm>
            <a:custGeom>
              <a:avLst/>
              <a:gdLst/>
              <a:ahLst/>
              <a:cxnLst/>
              <a:rect l="l" t="t" r="r" b="b"/>
              <a:pathLst>
                <a:path w="6350" h="20955">
                  <a:moveTo>
                    <a:pt x="0" y="202"/>
                  </a:moveTo>
                  <a:lnTo>
                    <a:pt x="5758" y="20607"/>
                  </a:lnTo>
                  <a:lnTo>
                    <a:pt x="5758" y="19733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1" name="object 8761"/>
            <p:cNvSpPr/>
            <p:nvPr/>
          </p:nvSpPr>
          <p:spPr>
            <a:xfrm>
              <a:off x="3236422" y="3211930"/>
              <a:ext cx="6350" cy="21590"/>
            </a:xfrm>
            <a:custGeom>
              <a:avLst/>
              <a:gdLst/>
              <a:ahLst/>
              <a:cxnLst/>
              <a:rect l="l" t="t" r="r" b="b"/>
              <a:pathLst>
                <a:path w="6350" h="21589">
                  <a:moveTo>
                    <a:pt x="0" y="191"/>
                  </a:moveTo>
                  <a:lnTo>
                    <a:pt x="5937" y="21233"/>
                  </a:lnTo>
                  <a:lnTo>
                    <a:pt x="5937" y="20405"/>
                  </a:lnTo>
                  <a:lnTo>
                    <a:pt x="179" y="0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2" name="object 8762"/>
            <p:cNvSpPr/>
            <p:nvPr/>
          </p:nvSpPr>
          <p:spPr>
            <a:xfrm>
              <a:off x="3236233" y="3212122"/>
              <a:ext cx="6350" cy="22225"/>
            </a:xfrm>
            <a:custGeom>
              <a:avLst/>
              <a:gdLst/>
              <a:ahLst/>
              <a:cxnLst/>
              <a:rect l="l" t="t" r="r" b="b"/>
              <a:pathLst>
                <a:path w="6350" h="22225">
                  <a:moveTo>
                    <a:pt x="0" y="202"/>
                  </a:moveTo>
                  <a:lnTo>
                    <a:pt x="6127" y="21915"/>
                  </a:lnTo>
                  <a:lnTo>
                    <a:pt x="6127" y="21041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3" name="object 8763"/>
            <p:cNvSpPr/>
            <p:nvPr/>
          </p:nvSpPr>
          <p:spPr>
            <a:xfrm>
              <a:off x="3236044" y="3212324"/>
              <a:ext cx="6350" cy="22860"/>
            </a:xfrm>
            <a:custGeom>
              <a:avLst/>
              <a:gdLst/>
              <a:ahLst/>
              <a:cxnLst/>
              <a:rect l="l" t="t" r="r" b="b"/>
              <a:pathLst>
                <a:path w="6350" h="22860">
                  <a:moveTo>
                    <a:pt x="0" y="201"/>
                  </a:moveTo>
                  <a:lnTo>
                    <a:pt x="6316" y="22578"/>
                  </a:lnTo>
                  <a:lnTo>
                    <a:pt x="6316" y="21713"/>
                  </a:lnTo>
                  <a:lnTo>
                    <a:pt x="189" y="0"/>
                  </a:lnTo>
                  <a:lnTo>
                    <a:pt x="0" y="201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4" name="object 8764"/>
            <p:cNvSpPr/>
            <p:nvPr/>
          </p:nvSpPr>
          <p:spPr>
            <a:xfrm>
              <a:off x="3235864" y="3212526"/>
              <a:ext cx="6985" cy="23495"/>
            </a:xfrm>
            <a:custGeom>
              <a:avLst/>
              <a:gdLst/>
              <a:ahLst/>
              <a:cxnLst/>
              <a:rect l="l" t="t" r="r" b="b"/>
              <a:pathLst>
                <a:path w="6985" h="23494">
                  <a:moveTo>
                    <a:pt x="0" y="192"/>
                  </a:moveTo>
                  <a:lnTo>
                    <a:pt x="6496" y="23213"/>
                  </a:lnTo>
                  <a:lnTo>
                    <a:pt x="6496" y="22376"/>
                  </a:lnTo>
                  <a:lnTo>
                    <a:pt x="180" y="0"/>
                  </a:lnTo>
                  <a:lnTo>
                    <a:pt x="0" y="192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5" name="object 8765"/>
            <p:cNvSpPr/>
            <p:nvPr/>
          </p:nvSpPr>
          <p:spPr>
            <a:xfrm>
              <a:off x="3235674" y="3212718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30">
                  <a:moveTo>
                    <a:pt x="0" y="202"/>
                  </a:moveTo>
                  <a:lnTo>
                    <a:pt x="6685" y="23894"/>
                  </a:lnTo>
                  <a:lnTo>
                    <a:pt x="6685" y="23021"/>
                  </a:lnTo>
                  <a:lnTo>
                    <a:pt x="189" y="0"/>
                  </a:lnTo>
                  <a:lnTo>
                    <a:pt x="0" y="202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6" name="object 8766"/>
            <p:cNvSpPr/>
            <p:nvPr/>
          </p:nvSpPr>
          <p:spPr>
            <a:xfrm>
              <a:off x="3235485" y="3212921"/>
              <a:ext cx="6985" cy="24765"/>
            </a:xfrm>
            <a:custGeom>
              <a:avLst/>
              <a:gdLst/>
              <a:ahLst/>
              <a:cxnLst/>
              <a:rect l="l" t="t" r="r" b="b"/>
              <a:pathLst>
                <a:path w="6985" h="24764">
                  <a:moveTo>
                    <a:pt x="0" y="201"/>
                  </a:moveTo>
                  <a:lnTo>
                    <a:pt x="6875" y="24557"/>
                  </a:lnTo>
                  <a:lnTo>
                    <a:pt x="6875" y="23692"/>
                  </a:lnTo>
                  <a:lnTo>
                    <a:pt x="189" y="0"/>
                  </a:lnTo>
                  <a:lnTo>
                    <a:pt x="0" y="201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7" name="object 8767"/>
            <p:cNvSpPr/>
            <p:nvPr/>
          </p:nvSpPr>
          <p:spPr>
            <a:xfrm>
              <a:off x="3235096" y="3213125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69">
                  <a:moveTo>
                    <a:pt x="7264" y="24358"/>
                  </a:moveTo>
                  <a:lnTo>
                    <a:pt x="381" y="0"/>
                  </a:lnTo>
                  <a:lnTo>
                    <a:pt x="203" y="190"/>
                  </a:lnTo>
                  <a:lnTo>
                    <a:pt x="0" y="342"/>
                  </a:lnTo>
                  <a:lnTo>
                    <a:pt x="7264" y="26073"/>
                  </a:lnTo>
                  <a:lnTo>
                    <a:pt x="7264" y="25196"/>
                  </a:lnTo>
                  <a:lnTo>
                    <a:pt x="7264" y="24358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8" name="object 8768"/>
            <p:cNvSpPr/>
            <p:nvPr/>
          </p:nvSpPr>
          <p:spPr>
            <a:xfrm>
              <a:off x="3235100" y="3213460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69">
                  <a:moveTo>
                    <a:pt x="0" y="0"/>
                  </a:moveTo>
                  <a:lnTo>
                    <a:pt x="0" y="871"/>
                  </a:lnTo>
                  <a:lnTo>
                    <a:pt x="7260" y="26593"/>
                  </a:lnTo>
                  <a:lnTo>
                    <a:pt x="7260" y="257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9" name="object 8769"/>
            <p:cNvSpPr/>
            <p:nvPr/>
          </p:nvSpPr>
          <p:spPr>
            <a:xfrm>
              <a:off x="3235198" y="3214687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5">
                  <a:moveTo>
                    <a:pt x="7162" y="25374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701"/>
                  </a:lnTo>
                  <a:lnTo>
                    <a:pt x="7162" y="27089"/>
                  </a:lnTo>
                  <a:lnTo>
                    <a:pt x="7162" y="26212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0" name="object 8770"/>
            <p:cNvSpPr/>
            <p:nvPr/>
          </p:nvSpPr>
          <p:spPr>
            <a:xfrm>
              <a:off x="3235198" y="3216382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69">
                  <a:moveTo>
                    <a:pt x="0" y="0"/>
                  </a:moveTo>
                  <a:lnTo>
                    <a:pt x="0" y="828"/>
                  </a:lnTo>
                  <a:lnTo>
                    <a:pt x="7162" y="26210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1" name="object 8771"/>
            <p:cNvSpPr/>
            <p:nvPr/>
          </p:nvSpPr>
          <p:spPr>
            <a:xfrm>
              <a:off x="3235198" y="3217214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5">
                  <a:moveTo>
                    <a:pt x="7162" y="25387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52"/>
                  </a:lnTo>
                  <a:lnTo>
                    <a:pt x="7162" y="27127"/>
                  </a:lnTo>
                  <a:lnTo>
                    <a:pt x="7162" y="26263"/>
                  </a:lnTo>
                  <a:lnTo>
                    <a:pt x="7162" y="25387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2" name="object 8772"/>
            <p:cNvSpPr/>
            <p:nvPr/>
          </p:nvSpPr>
          <p:spPr>
            <a:xfrm>
              <a:off x="3235198" y="3218955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69">
                  <a:moveTo>
                    <a:pt x="0" y="0"/>
                  </a:moveTo>
                  <a:lnTo>
                    <a:pt x="0" y="831"/>
                  </a:lnTo>
                  <a:lnTo>
                    <a:pt x="7162" y="26214"/>
                  </a:lnTo>
                  <a:lnTo>
                    <a:pt x="7162" y="2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3" name="object 8773"/>
            <p:cNvSpPr/>
            <p:nvPr/>
          </p:nvSpPr>
          <p:spPr>
            <a:xfrm>
              <a:off x="3235198" y="3219792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5">
                  <a:moveTo>
                    <a:pt x="7162" y="25387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39"/>
                  </a:lnTo>
                  <a:lnTo>
                    <a:pt x="7162" y="27114"/>
                  </a:lnTo>
                  <a:lnTo>
                    <a:pt x="7162" y="26250"/>
                  </a:lnTo>
                  <a:lnTo>
                    <a:pt x="7162" y="25387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4" name="object 8774"/>
            <p:cNvSpPr/>
            <p:nvPr/>
          </p:nvSpPr>
          <p:spPr>
            <a:xfrm>
              <a:off x="3235198" y="3221530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69">
                  <a:moveTo>
                    <a:pt x="0" y="0"/>
                  </a:moveTo>
                  <a:lnTo>
                    <a:pt x="0" y="832"/>
                  </a:lnTo>
                  <a:lnTo>
                    <a:pt x="7162" y="26214"/>
                  </a:lnTo>
                  <a:lnTo>
                    <a:pt x="7162" y="2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5" name="object 8775"/>
            <p:cNvSpPr/>
            <p:nvPr/>
          </p:nvSpPr>
          <p:spPr>
            <a:xfrm>
              <a:off x="3235198" y="3222362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69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6" name="object 8776"/>
            <p:cNvSpPr/>
            <p:nvPr/>
          </p:nvSpPr>
          <p:spPr>
            <a:xfrm>
              <a:off x="3235198" y="3223236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69">
                  <a:moveTo>
                    <a:pt x="0" y="0"/>
                  </a:moveTo>
                  <a:lnTo>
                    <a:pt x="0" y="828"/>
                  </a:lnTo>
                  <a:lnTo>
                    <a:pt x="7162" y="26210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7" name="object 8777"/>
            <p:cNvSpPr/>
            <p:nvPr/>
          </p:nvSpPr>
          <p:spPr>
            <a:xfrm>
              <a:off x="3235198" y="3224065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69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8" name="object 8778"/>
            <p:cNvSpPr/>
            <p:nvPr/>
          </p:nvSpPr>
          <p:spPr>
            <a:xfrm>
              <a:off x="3235198" y="3224938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9" name="object 8779"/>
            <p:cNvSpPr/>
            <p:nvPr/>
          </p:nvSpPr>
          <p:spPr>
            <a:xfrm>
              <a:off x="3235198" y="3225812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28"/>
                  </a:lnTo>
                  <a:lnTo>
                    <a:pt x="7162" y="26210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0" name="object 8780"/>
            <p:cNvSpPr/>
            <p:nvPr/>
          </p:nvSpPr>
          <p:spPr>
            <a:xfrm>
              <a:off x="3235198" y="3226640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1" name="object 8781"/>
            <p:cNvSpPr/>
            <p:nvPr/>
          </p:nvSpPr>
          <p:spPr>
            <a:xfrm>
              <a:off x="3235198" y="3227514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67"/>
                  </a:lnTo>
                  <a:lnTo>
                    <a:pt x="7162" y="26242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2" name="object 8782"/>
            <p:cNvSpPr/>
            <p:nvPr/>
          </p:nvSpPr>
          <p:spPr>
            <a:xfrm>
              <a:off x="3235198" y="3228390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38"/>
                  </a:lnTo>
                  <a:lnTo>
                    <a:pt x="0" y="1701"/>
                  </a:lnTo>
                  <a:lnTo>
                    <a:pt x="7162" y="27089"/>
                  </a:lnTo>
                  <a:lnTo>
                    <a:pt x="7162" y="26212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3" name="object 8783"/>
            <p:cNvSpPr/>
            <p:nvPr/>
          </p:nvSpPr>
          <p:spPr>
            <a:xfrm>
              <a:off x="3235198" y="3230092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87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01"/>
                  </a:lnTo>
                  <a:lnTo>
                    <a:pt x="7162" y="27089"/>
                  </a:lnTo>
                  <a:lnTo>
                    <a:pt x="7162" y="26250"/>
                  </a:lnTo>
                  <a:lnTo>
                    <a:pt x="7162" y="25387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4" name="object 8784"/>
            <p:cNvSpPr/>
            <p:nvPr/>
          </p:nvSpPr>
          <p:spPr>
            <a:xfrm>
              <a:off x="3235198" y="3231792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5" name="object 8785"/>
            <p:cNvSpPr/>
            <p:nvPr/>
          </p:nvSpPr>
          <p:spPr>
            <a:xfrm>
              <a:off x="3235198" y="3232665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66"/>
                  </a:lnTo>
                  <a:lnTo>
                    <a:pt x="7162" y="26241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6" name="object 8786"/>
            <p:cNvSpPr/>
            <p:nvPr/>
          </p:nvSpPr>
          <p:spPr>
            <a:xfrm>
              <a:off x="3235198" y="3233532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35"/>
                  </a:lnTo>
                  <a:lnTo>
                    <a:pt x="7162" y="26218"/>
                  </a:lnTo>
                  <a:lnTo>
                    <a:pt x="7162" y="2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7" name="object 8787"/>
            <p:cNvSpPr/>
            <p:nvPr/>
          </p:nvSpPr>
          <p:spPr>
            <a:xfrm>
              <a:off x="3235198" y="3234367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8" name="object 8788"/>
            <p:cNvSpPr/>
            <p:nvPr/>
          </p:nvSpPr>
          <p:spPr>
            <a:xfrm>
              <a:off x="3235198" y="3235241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26"/>
                  </a:lnTo>
                  <a:lnTo>
                    <a:pt x="7162" y="26206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9" name="object 8789"/>
            <p:cNvSpPr/>
            <p:nvPr/>
          </p:nvSpPr>
          <p:spPr>
            <a:xfrm>
              <a:off x="3235198" y="3236067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3"/>
                  </a:lnTo>
                  <a:lnTo>
                    <a:pt x="7162" y="253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0" name="object 8790"/>
            <p:cNvSpPr/>
            <p:nvPr/>
          </p:nvSpPr>
          <p:spPr>
            <a:xfrm>
              <a:off x="3235198" y="3236950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701"/>
                  </a:lnTo>
                  <a:lnTo>
                    <a:pt x="7162" y="27076"/>
                  </a:lnTo>
                  <a:lnTo>
                    <a:pt x="7162" y="26238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1" name="object 8791"/>
            <p:cNvSpPr/>
            <p:nvPr/>
          </p:nvSpPr>
          <p:spPr>
            <a:xfrm>
              <a:off x="3235198" y="3238643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3"/>
                  </a:lnTo>
                  <a:lnTo>
                    <a:pt x="7162" y="253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2" name="object 8792"/>
            <p:cNvSpPr/>
            <p:nvPr/>
          </p:nvSpPr>
          <p:spPr>
            <a:xfrm>
              <a:off x="3235198" y="3239516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64"/>
                  </a:lnTo>
                  <a:lnTo>
                    <a:pt x="7162" y="26237"/>
                  </a:lnTo>
                  <a:lnTo>
                    <a:pt x="7162" y="253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3" name="object 8793"/>
            <p:cNvSpPr/>
            <p:nvPr/>
          </p:nvSpPr>
          <p:spPr>
            <a:xfrm>
              <a:off x="3235198" y="3240381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37"/>
                  </a:lnTo>
                  <a:lnTo>
                    <a:pt x="7162" y="26217"/>
                  </a:lnTo>
                  <a:lnTo>
                    <a:pt x="7162" y="25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4" name="object 8794"/>
            <p:cNvSpPr/>
            <p:nvPr/>
          </p:nvSpPr>
          <p:spPr>
            <a:xfrm>
              <a:off x="3235198" y="3241218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63"/>
                  </a:lnTo>
                  <a:lnTo>
                    <a:pt x="7162" y="26245"/>
                  </a:lnTo>
                  <a:lnTo>
                    <a:pt x="7162" y="253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5" name="object 8795"/>
            <p:cNvSpPr/>
            <p:nvPr/>
          </p:nvSpPr>
          <p:spPr>
            <a:xfrm>
              <a:off x="3235198" y="3242093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38"/>
                  </a:lnTo>
                  <a:lnTo>
                    <a:pt x="0" y="1701"/>
                  </a:lnTo>
                  <a:lnTo>
                    <a:pt x="7162" y="27076"/>
                  </a:lnTo>
                  <a:lnTo>
                    <a:pt x="7162" y="26212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6" name="object 8796"/>
            <p:cNvSpPr/>
            <p:nvPr/>
          </p:nvSpPr>
          <p:spPr>
            <a:xfrm>
              <a:off x="3235198" y="3243784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7" name="object 8797"/>
            <p:cNvSpPr/>
            <p:nvPr/>
          </p:nvSpPr>
          <p:spPr>
            <a:xfrm>
              <a:off x="3235198" y="3244658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28"/>
                  </a:lnTo>
                  <a:lnTo>
                    <a:pt x="7162" y="26210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8" name="object 8798"/>
            <p:cNvSpPr/>
            <p:nvPr/>
          </p:nvSpPr>
          <p:spPr>
            <a:xfrm>
              <a:off x="3235198" y="3245486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9" name="object 8799"/>
            <p:cNvSpPr/>
            <p:nvPr/>
          </p:nvSpPr>
          <p:spPr>
            <a:xfrm>
              <a:off x="3235198" y="3246360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62"/>
                  </a:lnTo>
                  <a:lnTo>
                    <a:pt x="7162" y="26237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0" name="object 8800"/>
            <p:cNvSpPr/>
            <p:nvPr/>
          </p:nvSpPr>
          <p:spPr>
            <a:xfrm>
              <a:off x="3235198" y="3247224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38"/>
                  </a:lnTo>
                  <a:lnTo>
                    <a:pt x="0" y="1714"/>
                  </a:lnTo>
                  <a:lnTo>
                    <a:pt x="7162" y="27101"/>
                  </a:lnTo>
                  <a:lnTo>
                    <a:pt x="7162" y="26225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1" name="object 8801"/>
            <p:cNvSpPr/>
            <p:nvPr/>
          </p:nvSpPr>
          <p:spPr>
            <a:xfrm>
              <a:off x="3235198" y="3248935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62"/>
                  </a:lnTo>
                  <a:lnTo>
                    <a:pt x="7162" y="26237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2" name="object 8802"/>
            <p:cNvSpPr/>
            <p:nvPr/>
          </p:nvSpPr>
          <p:spPr>
            <a:xfrm>
              <a:off x="3235198" y="3249798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40"/>
                  </a:lnTo>
                  <a:lnTo>
                    <a:pt x="7162" y="26222"/>
                  </a:lnTo>
                  <a:lnTo>
                    <a:pt x="7162" y="2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3" name="object 8803"/>
            <p:cNvSpPr/>
            <p:nvPr/>
          </p:nvSpPr>
          <p:spPr>
            <a:xfrm>
              <a:off x="3235198" y="3250638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4" name="object 8804"/>
            <p:cNvSpPr/>
            <p:nvPr/>
          </p:nvSpPr>
          <p:spPr>
            <a:xfrm>
              <a:off x="3235198" y="3251517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87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701"/>
                  </a:lnTo>
                  <a:lnTo>
                    <a:pt x="7162" y="27089"/>
                  </a:lnTo>
                  <a:lnTo>
                    <a:pt x="7162" y="26238"/>
                  </a:lnTo>
                  <a:lnTo>
                    <a:pt x="7162" y="25387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5" name="object 8805"/>
            <p:cNvSpPr/>
            <p:nvPr/>
          </p:nvSpPr>
          <p:spPr>
            <a:xfrm>
              <a:off x="3235198" y="3253213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6" name="object 8806"/>
            <p:cNvSpPr/>
            <p:nvPr/>
          </p:nvSpPr>
          <p:spPr>
            <a:xfrm>
              <a:off x="3235198" y="3254087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28"/>
                  </a:lnTo>
                  <a:lnTo>
                    <a:pt x="7162" y="26210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7" name="object 8807"/>
            <p:cNvSpPr/>
            <p:nvPr/>
          </p:nvSpPr>
          <p:spPr>
            <a:xfrm>
              <a:off x="3235198" y="3254915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8" name="object 8808"/>
            <p:cNvSpPr/>
            <p:nvPr/>
          </p:nvSpPr>
          <p:spPr>
            <a:xfrm>
              <a:off x="3235198" y="3255797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701"/>
                  </a:lnTo>
                  <a:lnTo>
                    <a:pt x="7162" y="27089"/>
                  </a:lnTo>
                  <a:lnTo>
                    <a:pt x="7162" y="26238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9" name="object 8809"/>
            <p:cNvSpPr/>
            <p:nvPr/>
          </p:nvSpPr>
          <p:spPr>
            <a:xfrm>
              <a:off x="3235198" y="3257491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0" name="object 8810"/>
            <p:cNvSpPr/>
            <p:nvPr/>
          </p:nvSpPr>
          <p:spPr>
            <a:xfrm>
              <a:off x="3235198" y="3258365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59"/>
                  </a:lnTo>
                  <a:lnTo>
                    <a:pt x="7162" y="26234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1" name="object 8811"/>
            <p:cNvSpPr/>
            <p:nvPr/>
          </p:nvSpPr>
          <p:spPr>
            <a:xfrm>
              <a:off x="3235198" y="3259226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27"/>
                  </a:lnTo>
                  <a:lnTo>
                    <a:pt x="7162" y="27101"/>
                  </a:lnTo>
                  <a:lnTo>
                    <a:pt x="7162" y="26225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2" name="object 8812"/>
            <p:cNvSpPr/>
            <p:nvPr/>
          </p:nvSpPr>
          <p:spPr>
            <a:xfrm>
              <a:off x="3235198" y="3260953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701"/>
                  </a:lnTo>
                  <a:lnTo>
                    <a:pt x="7162" y="27076"/>
                  </a:lnTo>
                  <a:lnTo>
                    <a:pt x="7162" y="26200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3" name="object 8813"/>
            <p:cNvSpPr/>
            <p:nvPr/>
          </p:nvSpPr>
          <p:spPr>
            <a:xfrm>
              <a:off x="3235198" y="3262655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701"/>
                  </a:lnTo>
                  <a:lnTo>
                    <a:pt x="7162" y="27076"/>
                  </a:lnTo>
                  <a:lnTo>
                    <a:pt x="7162" y="26250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4" name="object 8814"/>
            <p:cNvSpPr/>
            <p:nvPr/>
          </p:nvSpPr>
          <p:spPr>
            <a:xfrm>
              <a:off x="3235198" y="3264356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6289"/>
                  </a:moveTo>
                  <a:lnTo>
                    <a:pt x="0" y="914"/>
                  </a:lnTo>
                  <a:lnTo>
                    <a:pt x="0" y="1765"/>
                  </a:lnTo>
                  <a:lnTo>
                    <a:pt x="7162" y="27139"/>
                  </a:lnTo>
                  <a:lnTo>
                    <a:pt x="7162" y="26289"/>
                  </a:lnTo>
                  <a:close/>
                </a:path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7162" y="26250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5" name="object 8815"/>
            <p:cNvSpPr/>
            <p:nvPr/>
          </p:nvSpPr>
          <p:spPr>
            <a:xfrm>
              <a:off x="3235198" y="3266122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27"/>
                  </a:lnTo>
                  <a:lnTo>
                    <a:pt x="7162" y="27101"/>
                  </a:lnTo>
                  <a:lnTo>
                    <a:pt x="7162" y="26238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6" name="object 8816"/>
            <p:cNvSpPr/>
            <p:nvPr/>
          </p:nvSpPr>
          <p:spPr>
            <a:xfrm>
              <a:off x="3235198" y="3267849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01"/>
                  </a:lnTo>
                  <a:lnTo>
                    <a:pt x="7162" y="27076"/>
                  </a:lnTo>
                  <a:lnTo>
                    <a:pt x="7162" y="26225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7" name="object 8817"/>
            <p:cNvSpPr/>
            <p:nvPr/>
          </p:nvSpPr>
          <p:spPr>
            <a:xfrm>
              <a:off x="3235198" y="3269551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01"/>
                  </a:lnTo>
                  <a:lnTo>
                    <a:pt x="7162" y="27076"/>
                  </a:lnTo>
                  <a:lnTo>
                    <a:pt x="7162" y="26250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8" name="object 8818"/>
            <p:cNvSpPr/>
            <p:nvPr/>
          </p:nvSpPr>
          <p:spPr>
            <a:xfrm>
              <a:off x="3235198" y="3271243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9" name="object 8819"/>
            <p:cNvSpPr/>
            <p:nvPr/>
          </p:nvSpPr>
          <p:spPr>
            <a:xfrm>
              <a:off x="3235198" y="3272117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56"/>
                  </a:lnTo>
                  <a:lnTo>
                    <a:pt x="7162" y="26231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0" name="object 8820"/>
            <p:cNvSpPr/>
            <p:nvPr/>
          </p:nvSpPr>
          <p:spPr>
            <a:xfrm>
              <a:off x="3235198" y="3272980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38"/>
                  </a:lnTo>
                  <a:lnTo>
                    <a:pt x="0" y="1714"/>
                  </a:lnTo>
                  <a:lnTo>
                    <a:pt x="7162" y="27089"/>
                  </a:lnTo>
                  <a:lnTo>
                    <a:pt x="7162" y="26225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1" name="object 8821"/>
            <p:cNvSpPr/>
            <p:nvPr/>
          </p:nvSpPr>
          <p:spPr>
            <a:xfrm>
              <a:off x="3235198" y="3274687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55"/>
                  </a:lnTo>
                  <a:lnTo>
                    <a:pt x="7162" y="26228"/>
                  </a:lnTo>
                  <a:lnTo>
                    <a:pt x="7162" y="253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2" name="object 8822"/>
            <p:cNvSpPr/>
            <p:nvPr/>
          </p:nvSpPr>
          <p:spPr>
            <a:xfrm>
              <a:off x="3235198" y="3275543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46"/>
                  </a:lnTo>
                  <a:lnTo>
                    <a:pt x="7162" y="26226"/>
                  </a:lnTo>
                  <a:lnTo>
                    <a:pt x="7162" y="253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3" name="object 8823"/>
            <p:cNvSpPr/>
            <p:nvPr/>
          </p:nvSpPr>
          <p:spPr>
            <a:xfrm>
              <a:off x="3235198" y="3276389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3"/>
                  </a:lnTo>
                  <a:lnTo>
                    <a:pt x="7162" y="253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4" name="object 8824"/>
            <p:cNvSpPr/>
            <p:nvPr/>
          </p:nvSpPr>
          <p:spPr>
            <a:xfrm>
              <a:off x="3235198" y="3277272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01"/>
                  </a:lnTo>
                  <a:lnTo>
                    <a:pt x="7162" y="27076"/>
                  </a:lnTo>
                  <a:lnTo>
                    <a:pt x="7162" y="26225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5" name="object 8825"/>
            <p:cNvSpPr/>
            <p:nvPr/>
          </p:nvSpPr>
          <p:spPr>
            <a:xfrm>
              <a:off x="3235198" y="3278965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66"/>
                  </a:lnTo>
                  <a:lnTo>
                    <a:pt x="7162" y="26248"/>
                  </a:lnTo>
                  <a:lnTo>
                    <a:pt x="7162" y="253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6" name="object 8826"/>
            <p:cNvSpPr/>
            <p:nvPr/>
          </p:nvSpPr>
          <p:spPr>
            <a:xfrm>
              <a:off x="3235198" y="3279831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28"/>
                  </a:lnTo>
                  <a:lnTo>
                    <a:pt x="7162" y="26210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7" name="object 8827"/>
            <p:cNvSpPr/>
            <p:nvPr/>
          </p:nvSpPr>
          <p:spPr>
            <a:xfrm>
              <a:off x="3235198" y="3280660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8" name="object 8828"/>
            <p:cNvSpPr/>
            <p:nvPr/>
          </p:nvSpPr>
          <p:spPr>
            <a:xfrm>
              <a:off x="3235198" y="3281540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87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01"/>
                  </a:lnTo>
                  <a:lnTo>
                    <a:pt x="7162" y="27089"/>
                  </a:lnTo>
                  <a:lnTo>
                    <a:pt x="7162" y="26225"/>
                  </a:lnTo>
                  <a:lnTo>
                    <a:pt x="7162" y="25387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9" name="object 8829"/>
            <p:cNvSpPr/>
            <p:nvPr/>
          </p:nvSpPr>
          <p:spPr>
            <a:xfrm>
              <a:off x="3235198" y="3283236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0" name="object 8830"/>
            <p:cNvSpPr/>
            <p:nvPr/>
          </p:nvSpPr>
          <p:spPr>
            <a:xfrm>
              <a:off x="3235198" y="3284109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53"/>
                  </a:lnTo>
                  <a:lnTo>
                    <a:pt x="7162" y="26228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1" name="object 8831"/>
            <p:cNvSpPr/>
            <p:nvPr/>
          </p:nvSpPr>
          <p:spPr>
            <a:xfrm>
              <a:off x="3235198" y="3284962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49"/>
                  </a:lnTo>
                  <a:lnTo>
                    <a:pt x="7162" y="26231"/>
                  </a:lnTo>
                  <a:lnTo>
                    <a:pt x="7162" y="2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2" name="object 8832"/>
            <p:cNvSpPr/>
            <p:nvPr/>
          </p:nvSpPr>
          <p:spPr>
            <a:xfrm>
              <a:off x="3235198" y="3285811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3" name="object 8833"/>
            <p:cNvSpPr/>
            <p:nvPr/>
          </p:nvSpPr>
          <p:spPr>
            <a:xfrm>
              <a:off x="3235198" y="3286696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01"/>
                  </a:lnTo>
                  <a:lnTo>
                    <a:pt x="7162" y="27076"/>
                  </a:lnTo>
                  <a:lnTo>
                    <a:pt x="7162" y="26225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4" name="object 8834"/>
            <p:cNvSpPr/>
            <p:nvPr/>
          </p:nvSpPr>
          <p:spPr>
            <a:xfrm>
              <a:off x="3235198" y="3288387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5" name="object 8835"/>
            <p:cNvSpPr/>
            <p:nvPr/>
          </p:nvSpPr>
          <p:spPr>
            <a:xfrm>
              <a:off x="3235198" y="3289261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28"/>
                  </a:lnTo>
                  <a:lnTo>
                    <a:pt x="7162" y="26210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6" name="object 8836"/>
            <p:cNvSpPr/>
            <p:nvPr/>
          </p:nvSpPr>
          <p:spPr>
            <a:xfrm>
              <a:off x="3235198" y="3290089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7" name="object 8837"/>
            <p:cNvSpPr/>
            <p:nvPr/>
          </p:nvSpPr>
          <p:spPr>
            <a:xfrm>
              <a:off x="3235198" y="3290963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51"/>
                  </a:lnTo>
                  <a:lnTo>
                    <a:pt x="7162" y="26226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8" name="object 8838"/>
            <p:cNvSpPr/>
            <p:nvPr/>
          </p:nvSpPr>
          <p:spPr>
            <a:xfrm>
              <a:off x="3235198" y="3291814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87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27"/>
                  </a:lnTo>
                  <a:lnTo>
                    <a:pt x="7162" y="27114"/>
                  </a:lnTo>
                  <a:lnTo>
                    <a:pt x="7162" y="26238"/>
                  </a:lnTo>
                  <a:lnTo>
                    <a:pt x="7162" y="25387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9" name="object 8839"/>
            <p:cNvSpPr/>
            <p:nvPr/>
          </p:nvSpPr>
          <p:spPr>
            <a:xfrm>
              <a:off x="3235198" y="3293538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50"/>
                  </a:lnTo>
                  <a:lnTo>
                    <a:pt x="7162" y="2622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0" name="object 8840"/>
            <p:cNvSpPr/>
            <p:nvPr/>
          </p:nvSpPr>
          <p:spPr>
            <a:xfrm>
              <a:off x="3235198" y="3294389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51"/>
                  </a:lnTo>
                  <a:lnTo>
                    <a:pt x="7162" y="26233"/>
                  </a:lnTo>
                  <a:lnTo>
                    <a:pt x="7162" y="2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1" name="object 8841"/>
            <p:cNvSpPr/>
            <p:nvPr/>
          </p:nvSpPr>
          <p:spPr>
            <a:xfrm>
              <a:off x="3235198" y="3295240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2" name="object 8842"/>
            <p:cNvSpPr/>
            <p:nvPr/>
          </p:nvSpPr>
          <p:spPr>
            <a:xfrm>
              <a:off x="3235198" y="3296114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28"/>
                  </a:lnTo>
                  <a:lnTo>
                    <a:pt x="7162" y="26210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3" name="object 8843"/>
            <p:cNvSpPr/>
            <p:nvPr/>
          </p:nvSpPr>
          <p:spPr>
            <a:xfrm>
              <a:off x="3235198" y="3296943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4" name="object 8844"/>
            <p:cNvSpPr/>
            <p:nvPr/>
          </p:nvSpPr>
          <p:spPr>
            <a:xfrm>
              <a:off x="3235198" y="3297816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5" name="object 8845"/>
            <p:cNvSpPr/>
            <p:nvPr/>
          </p:nvSpPr>
          <p:spPr>
            <a:xfrm>
              <a:off x="3235198" y="3298697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701"/>
                  </a:lnTo>
                  <a:lnTo>
                    <a:pt x="7162" y="27089"/>
                  </a:lnTo>
                  <a:lnTo>
                    <a:pt x="7162" y="26212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6" name="object 8846"/>
            <p:cNvSpPr/>
            <p:nvPr/>
          </p:nvSpPr>
          <p:spPr>
            <a:xfrm>
              <a:off x="3235198" y="3300399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87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01"/>
                  </a:lnTo>
                  <a:lnTo>
                    <a:pt x="7162" y="27089"/>
                  </a:lnTo>
                  <a:lnTo>
                    <a:pt x="7162" y="26225"/>
                  </a:lnTo>
                  <a:lnTo>
                    <a:pt x="7162" y="25387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7" name="object 8847"/>
            <p:cNvSpPr/>
            <p:nvPr/>
          </p:nvSpPr>
          <p:spPr>
            <a:xfrm>
              <a:off x="3235198" y="3302094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8" name="object 8848"/>
            <p:cNvSpPr/>
            <p:nvPr/>
          </p:nvSpPr>
          <p:spPr>
            <a:xfrm>
              <a:off x="3235198" y="3302968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48"/>
                  </a:lnTo>
                  <a:lnTo>
                    <a:pt x="7162" y="26223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9" name="object 8849"/>
            <p:cNvSpPr/>
            <p:nvPr/>
          </p:nvSpPr>
          <p:spPr>
            <a:xfrm>
              <a:off x="3235198" y="3303816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54"/>
                  </a:lnTo>
                  <a:lnTo>
                    <a:pt x="7162" y="26236"/>
                  </a:lnTo>
                  <a:lnTo>
                    <a:pt x="7162" y="2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0" name="object 8850"/>
            <p:cNvSpPr/>
            <p:nvPr/>
          </p:nvSpPr>
          <p:spPr>
            <a:xfrm>
              <a:off x="3235198" y="3304670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1" name="object 8851"/>
            <p:cNvSpPr/>
            <p:nvPr/>
          </p:nvSpPr>
          <p:spPr>
            <a:xfrm>
              <a:off x="3235198" y="3305543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47"/>
                  </a:lnTo>
                  <a:lnTo>
                    <a:pt x="7162" y="26222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2" name="object 8852"/>
            <p:cNvSpPr/>
            <p:nvPr/>
          </p:nvSpPr>
          <p:spPr>
            <a:xfrm>
              <a:off x="3235198" y="3306391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54"/>
                  </a:lnTo>
                  <a:lnTo>
                    <a:pt x="7162" y="26236"/>
                  </a:lnTo>
                  <a:lnTo>
                    <a:pt x="7162" y="2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3" name="object 8853"/>
            <p:cNvSpPr/>
            <p:nvPr/>
          </p:nvSpPr>
          <p:spPr>
            <a:xfrm>
              <a:off x="3235198" y="3307245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162" y="26255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4" name="object 8854"/>
            <p:cNvSpPr/>
            <p:nvPr/>
          </p:nvSpPr>
          <p:spPr>
            <a:xfrm>
              <a:off x="3235198" y="3308119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28"/>
                  </a:lnTo>
                  <a:lnTo>
                    <a:pt x="7162" y="26210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5" name="object 8855"/>
            <p:cNvSpPr/>
            <p:nvPr/>
          </p:nvSpPr>
          <p:spPr>
            <a:xfrm>
              <a:off x="3235198" y="3308959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74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739"/>
                  </a:lnTo>
                  <a:lnTo>
                    <a:pt x="7162" y="27127"/>
                  </a:lnTo>
                  <a:lnTo>
                    <a:pt x="7162" y="26250"/>
                  </a:lnTo>
                  <a:lnTo>
                    <a:pt x="7162" y="25374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6" name="object 8856"/>
            <p:cNvSpPr/>
            <p:nvPr/>
          </p:nvSpPr>
          <p:spPr>
            <a:xfrm>
              <a:off x="3235198" y="3310695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28"/>
                  </a:lnTo>
                  <a:lnTo>
                    <a:pt x="7162" y="26210"/>
                  </a:lnTo>
                  <a:lnTo>
                    <a:pt x="7162" y="253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7" name="object 8857"/>
            <p:cNvSpPr/>
            <p:nvPr/>
          </p:nvSpPr>
          <p:spPr>
            <a:xfrm>
              <a:off x="3235198" y="3311524"/>
              <a:ext cx="7620" cy="27305"/>
            </a:xfrm>
            <a:custGeom>
              <a:avLst/>
              <a:gdLst/>
              <a:ahLst/>
              <a:cxnLst/>
              <a:rect l="l" t="t" r="r" b="b"/>
              <a:pathLst>
                <a:path w="7619" h="27304">
                  <a:moveTo>
                    <a:pt x="7162" y="25387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27"/>
                  </a:lnTo>
                  <a:lnTo>
                    <a:pt x="7162" y="27101"/>
                  </a:lnTo>
                  <a:lnTo>
                    <a:pt x="7162" y="26263"/>
                  </a:lnTo>
                  <a:lnTo>
                    <a:pt x="7162" y="25387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8" name="object 8858"/>
            <p:cNvSpPr/>
            <p:nvPr/>
          </p:nvSpPr>
          <p:spPr>
            <a:xfrm>
              <a:off x="3235198" y="3313243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56"/>
                  </a:lnTo>
                  <a:lnTo>
                    <a:pt x="7162" y="26238"/>
                  </a:lnTo>
                  <a:lnTo>
                    <a:pt x="7162" y="253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9" name="object 8859"/>
            <p:cNvSpPr/>
            <p:nvPr/>
          </p:nvSpPr>
          <p:spPr>
            <a:xfrm>
              <a:off x="3235198" y="3314099"/>
              <a:ext cx="7620" cy="26670"/>
            </a:xfrm>
            <a:custGeom>
              <a:avLst/>
              <a:gdLst/>
              <a:ahLst/>
              <a:cxnLst/>
              <a:rect l="l" t="t" r="r" b="b"/>
              <a:pathLst>
                <a:path w="7619" h="26670">
                  <a:moveTo>
                    <a:pt x="0" y="0"/>
                  </a:moveTo>
                  <a:lnTo>
                    <a:pt x="0" y="873"/>
                  </a:lnTo>
                  <a:lnTo>
                    <a:pt x="7275" y="26654"/>
                  </a:lnTo>
                  <a:lnTo>
                    <a:pt x="7275" y="2578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0" name="object 8860"/>
            <p:cNvSpPr/>
            <p:nvPr/>
          </p:nvSpPr>
          <p:spPr>
            <a:xfrm>
              <a:off x="3235198" y="3315818"/>
              <a:ext cx="7620" cy="25400"/>
            </a:xfrm>
            <a:custGeom>
              <a:avLst/>
              <a:gdLst/>
              <a:ahLst/>
              <a:cxnLst/>
              <a:rect l="l" t="t" r="r" b="b"/>
              <a:pathLst>
                <a:path w="7619" h="25400">
                  <a:moveTo>
                    <a:pt x="0" y="0"/>
                  </a:moveTo>
                  <a:lnTo>
                    <a:pt x="0" y="857"/>
                  </a:lnTo>
                  <a:lnTo>
                    <a:pt x="6709" y="24633"/>
                  </a:lnTo>
                  <a:lnTo>
                    <a:pt x="7056" y="2499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1" name="object 8861"/>
            <p:cNvSpPr/>
            <p:nvPr/>
          </p:nvSpPr>
          <p:spPr>
            <a:xfrm>
              <a:off x="3235198" y="3316680"/>
              <a:ext cx="6985" cy="24130"/>
            </a:xfrm>
            <a:custGeom>
              <a:avLst/>
              <a:gdLst/>
              <a:ahLst/>
              <a:cxnLst/>
              <a:rect l="l" t="t" r="r" b="b"/>
              <a:pathLst>
                <a:path w="6985" h="24129">
                  <a:moveTo>
                    <a:pt x="6654" y="23583"/>
                  </a:moveTo>
                  <a:lnTo>
                    <a:pt x="0" y="0"/>
                  </a:lnTo>
                  <a:lnTo>
                    <a:pt x="0" y="863"/>
                  </a:lnTo>
                  <a:lnTo>
                    <a:pt x="0" y="1689"/>
                  </a:lnTo>
                  <a:lnTo>
                    <a:pt x="5981" y="22898"/>
                  </a:lnTo>
                  <a:lnTo>
                    <a:pt x="6311" y="23241"/>
                  </a:lnTo>
                  <a:lnTo>
                    <a:pt x="6654" y="23583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2" name="object 8862"/>
            <p:cNvSpPr/>
            <p:nvPr/>
          </p:nvSpPr>
          <p:spPr>
            <a:xfrm>
              <a:off x="3235198" y="3318369"/>
              <a:ext cx="6350" cy="21590"/>
            </a:xfrm>
            <a:custGeom>
              <a:avLst/>
              <a:gdLst/>
              <a:ahLst/>
              <a:cxnLst/>
              <a:rect l="l" t="t" r="r" b="b"/>
              <a:pathLst>
                <a:path w="6350" h="21589">
                  <a:moveTo>
                    <a:pt x="0" y="0"/>
                  </a:moveTo>
                  <a:lnTo>
                    <a:pt x="0" y="873"/>
                  </a:lnTo>
                  <a:lnTo>
                    <a:pt x="5636" y="20843"/>
                  </a:lnTo>
                  <a:lnTo>
                    <a:pt x="5983" y="212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3" name="object 8863"/>
            <p:cNvSpPr/>
            <p:nvPr/>
          </p:nvSpPr>
          <p:spPr>
            <a:xfrm>
              <a:off x="3235198" y="3319242"/>
              <a:ext cx="5715" cy="20320"/>
            </a:xfrm>
            <a:custGeom>
              <a:avLst/>
              <a:gdLst/>
              <a:ahLst/>
              <a:cxnLst/>
              <a:rect l="l" t="t" r="r" b="b"/>
              <a:pathLst>
                <a:path w="5714" h="20320">
                  <a:moveTo>
                    <a:pt x="0" y="0"/>
                  </a:moveTo>
                  <a:lnTo>
                    <a:pt x="0" y="843"/>
                  </a:lnTo>
                  <a:lnTo>
                    <a:pt x="5302" y="19626"/>
                  </a:lnTo>
                  <a:lnTo>
                    <a:pt x="5636" y="199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4" name="object 8864"/>
            <p:cNvSpPr/>
            <p:nvPr/>
          </p:nvSpPr>
          <p:spPr>
            <a:xfrm>
              <a:off x="3235198" y="3320086"/>
              <a:ext cx="5715" cy="19050"/>
            </a:xfrm>
            <a:custGeom>
              <a:avLst/>
              <a:gdLst/>
              <a:ahLst/>
              <a:cxnLst/>
              <a:rect l="l" t="t" r="r" b="b"/>
              <a:pathLst>
                <a:path w="5714" h="19050">
                  <a:moveTo>
                    <a:pt x="0" y="0"/>
                  </a:moveTo>
                  <a:lnTo>
                    <a:pt x="0" y="858"/>
                  </a:lnTo>
                  <a:lnTo>
                    <a:pt x="4958" y="18428"/>
                  </a:lnTo>
                  <a:lnTo>
                    <a:pt x="5302" y="1878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5" name="object 8865"/>
            <p:cNvSpPr/>
            <p:nvPr/>
          </p:nvSpPr>
          <p:spPr>
            <a:xfrm>
              <a:off x="3235198" y="3320944"/>
              <a:ext cx="5080" cy="17780"/>
            </a:xfrm>
            <a:custGeom>
              <a:avLst/>
              <a:gdLst/>
              <a:ahLst/>
              <a:cxnLst/>
              <a:rect l="l" t="t" r="r" b="b"/>
              <a:pathLst>
                <a:path w="5080" h="17779">
                  <a:moveTo>
                    <a:pt x="0" y="0"/>
                  </a:moveTo>
                  <a:lnTo>
                    <a:pt x="0" y="873"/>
                  </a:lnTo>
                  <a:lnTo>
                    <a:pt x="4611" y="17212"/>
                  </a:lnTo>
                  <a:lnTo>
                    <a:pt x="4958" y="1757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6" name="object 8866"/>
            <p:cNvSpPr/>
            <p:nvPr/>
          </p:nvSpPr>
          <p:spPr>
            <a:xfrm>
              <a:off x="3235198" y="3321818"/>
              <a:ext cx="5080" cy="16510"/>
            </a:xfrm>
            <a:custGeom>
              <a:avLst/>
              <a:gdLst/>
              <a:ahLst/>
              <a:cxnLst/>
              <a:rect l="l" t="t" r="r" b="b"/>
              <a:pathLst>
                <a:path w="5080" h="16510">
                  <a:moveTo>
                    <a:pt x="0" y="0"/>
                  </a:moveTo>
                  <a:lnTo>
                    <a:pt x="0" y="843"/>
                  </a:lnTo>
                  <a:lnTo>
                    <a:pt x="4277" y="15995"/>
                  </a:lnTo>
                  <a:lnTo>
                    <a:pt x="4611" y="163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7" name="object 8867"/>
            <p:cNvSpPr/>
            <p:nvPr/>
          </p:nvSpPr>
          <p:spPr>
            <a:xfrm>
              <a:off x="3235198" y="3322661"/>
              <a:ext cx="4445" cy="15240"/>
            </a:xfrm>
            <a:custGeom>
              <a:avLst/>
              <a:gdLst/>
              <a:ahLst/>
              <a:cxnLst/>
              <a:rect l="l" t="t" r="r" b="b"/>
              <a:pathLst>
                <a:path w="4444" h="15239">
                  <a:moveTo>
                    <a:pt x="0" y="0"/>
                  </a:moveTo>
                  <a:lnTo>
                    <a:pt x="0" y="858"/>
                  </a:lnTo>
                  <a:lnTo>
                    <a:pt x="3933" y="14798"/>
                  </a:lnTo>
                  <a:lnTo>
                    <a:pt x="4277" y="151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8" name="object 8868"/>
            <p:cNvSpPr/>
            <p:nvPr/>
          </p:nvSpPr>
          <p:spPr>
            <a:xfrm>
              <a:off x="3235198" y="3323520"/>
              <a:ext cx="4445" cy="13970"/>
            </a:xfrm>
            <a:custGeom>
              <a:avLst/>
              <a:gdLst/>
              <a:ahLst/>
              <a:cxnLst/>
              <a:rect l="l" t="t" r="r" b="b"/>
              <a:pathLst>
                <a:path w="4444" h="13970">
                  <a:moveTo>
                    <a:pt x="0" y="0"/>
                  </a:moveTo>
                  <a:lnTo>
                    <a:pt x="0" y="869"/>
                  </a:lnTo>
                  <a:lnTo>
                    <a:pt x="3587" y="13582"/>
                  </a:lnTo>
                  <a:lnTo>
                    <a:pt x="3933" y="139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9" name="object 8869"/>
            <p:cNvSpPr/>
            <p:nvPr/>
          </p:nvSpPr>
          <p:spPr>
            <a:xfrm>
              <a:off x="3235198" y="3324389"/>
              <a:ext cx="3810" cy="13335"/>
            </a:xfrm>
            <a:custGeom>
              <a:avLst/>
              <a:gdLst/>
              <a:ahLst/>
              <a:cxnLst/>
              <a:rect l="l" t="t" r="r" b="b"/>
              <a:pathLst>
                <a:path w="3810" h="13335">
                  <a:moveTo>
                    <a:pt x="0" y="0"/>
                  </a:moveTo>
                  <a:lnTo>
                    <a:pt x="0" y="842"/>
                  </a:lnTo>
                  <a:lnTo>
                    <a:pt x="3253" y="12369"/>
                  </a:lnTo>
                  <a:lnTo>
                    <a:pt x="3587" y="127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0" name="object 8870"/>
            <p:cNvSpPr/>
            <p:nvPr/>
          </p:nvSpPr>
          <p:spPr>
            <a:xfrm>
              <a:off x="3235198" y="3325240"/>
              <a:ext cx="3810" cy="12065"/>
            </a:xfrm>
            <a:custGeom>
              <a:avLst/>
              <a:gdLst/>
              <a:ahLst/>
              <a:cxnLst/>
              <a:rect l="l" t="t" r="r" b="b"/>
              <a:pathLst>
                <a:path w="3810" h="12064">
                  <a:moveTo>
                    <a:pt x="3251" y="11518"/>
                  </a:moveTo>
                  <a:lnTo>
                    <a:pt x="0" y="0"/>
                  </a:lnTo>
                  <a:lnTo>
                    <a:pt x="0" y="850"/>
                  </a:lnTo>
                  <a:lnTo>
                    <a:pt x="0" y="1727"/>
                  </a:lnTo>
                  <a:lnTo>
                    <a:pt x="2552" y="10807"/>
                  </a:lnTo>
                  <a:lnTo>
                    <a:pt x="2908" y="11176"/>
                  </a:lnTo>
                  <a:lnTo>
                    <a:pt x="3251" y="11518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1" name="object 8871"/>
            <p:cNvSpPr/>
            <p:nvPr/>
          </p:nvSpPr>
          <p:spPr>
            <a:xfrm>
              <a:off x="3235198" y="3326965"/>
              <a:ext cx="3175" cy="9525"/>
            </a:xfrm>
            <a:custGeom>
              <a:avLst/>
              <a:gdLst/>
              <a:ahLst/>
              <a:cxnLst/>
              <a:rect l="l" t="t" r="r" b="b"/>
              <a:pathLst>
                <a:path w="3175" h="9525">
                  <a:moveTo>
                    <a:pt x="0" y="0"/>
                  </a:moveTo>
                  <a:lnTo>
                    <a:pt x="0" y="828"/>
                  </a:lnTo>
                  <a:lnTo>
                    <a:pt x="2233" y="8742"/>
                  </a:lnTo>
                  <a:lnTo>
                    <a:pt x="2562" y="908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2" name="object 8872"/>
            <p:cNvSpPr/>
            <p:nvPr/>
          </p:nvSpPr>
          <p:spPr>
            <a:xfrm>
              <a:off x="3235198" y="3327793"/>
              <a:ext cx="2540" cy="8255"/>
            </a:xfrm>
            <a:custGeom>
              <a:avLst/>
              <a:gdLst/>
              <a:ahLst/>
              <a:cxnLst/>
              <a:rect l="l" t="t" r="r" b="b"/>
              <a:pathLst>
                <a:path w="2539" h="8254">
                  <a:moveTo>
                    <a:pt x="0" y="0"/>
                  </a:moveTo>
                  <a:lnTo>
                    <a:pt x="0" y="873"/>
                  </a:lnTo>
                  <a:lnTo>
                    <a:pt x="1885" y="7555"/>
                  </a:lnTo>
                  <a:lnTo>
                    <a:pt x="2233" y="79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3" name="object 8873"/>
            <p:cNvSpPr/>
            <p:nvPr/>
          </p:nvSpPr>
          <p:spPr>
            <a:xfrm>
              <a:off x="3235198" y="3328669"/>
              <a:ext cx="1905" cy="6985"/>
            </a:xfrm>
            <a:custGeom>
              <a:avLst/>
              <a:gdLst/>
              <a:ahLst/>
              <a:cxnLst/>
              <a:rect l="l" t="t" r="r" b="b"/>
              <a:pathLst>
                <a:path w="1905" h="6985">
                  <a:moveTo>
                    <a:pt x="1879" y="668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01"/>
                  </a:lnTo>
                  <a:lnTo>
                    <a:pt x="1206" y="5994"/>
                  </a:lnTo>
                  <a:lnTo>
                    <a:pt x="1536" y="6324"/>
                  </a:lnTo>
                  <a:lnTo>
                    <a:pt x="1879" y="668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4" name="object 8874"/>
            <p:cNvSpPr/>
            <p:nvPr/>
          </p:nvSpPr>
          <p:spPr>
            <a:xfrm>
              <a:off x="3235198" y="3330369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69" h="4445">
                  <a:moveTo>
                    <a:pt x="0" y="0"/>
                  </a:moveTo>
                  <a:lnTo>
                    <a:pt x="0" y="873"/>
                  </a:lnTo>
                  <a:lnTo>
                    <a:pt x="860" y="3924"/>
                  </a:lnTo>
                  <a:lnTo>
                    <a:pt x="860" y="30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5" name="object 8875"/>
            <p:cNvSpPr/>
            <p:nvPr/>
          </p:nvSpPr>
          <p:spPr>
            <a:xfrm>
              <a:off x="3235198" y="3331243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0"/>
                  </a:moveTo>
                  <a:lnTo>
                    <a:pt x="0" y="840"/>
                  </a:lnTo>
                  <a:lnTo>
                    <a:pt x="526" y="2706"/>
                  </a:lnTo>
                  <a:lnTo>
                    <a:pt x="526" y="18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6" name="object 8876"/>
            <p:cNvSpPr/>
            <p:nvPr/>
          </p:nvSpPr>
          <p:spPr>
            <a:xfrm>
              <a:off x="3235198" y="3205784"/>
              <a:ext cx="7620" cy="135255"/>
            </a:xfrm>
            <a:custGeom>
              <a:avLst/>
              <a:gdLst/>
              <a:ahLst/>
              <a:cxnLst/>
              <a:rect l="l" t="t" r="r" b="b"/>
              <a:pathLst>
                <a:path w="7619" h="135254">
                  <a:moveTo>
                    <a:pt x="0" y="7645"/>
                  </a:moveTo>
                  <a:lnTo>
                    <a:pt x="7162" y="0"/>
                  </a:lnTo>
                  <a:lnTo>
                    <a:pt x="7162" y="135000"/>
                  </a:lnTo>
                  <a:lnTo>
                    <a:pt x="0" y="127622"/>
                  </a:lnTo>
                  <a:lnTo>
                    <a:pt x="0" y="76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877" name="object 8877"/>
          <p:cNvGrpSpPr/>
          <p:nvPr/>
        </p:nvGrpSpPr>
        <p:grpSpPr>
          <a:xfrm>
            <a:off x="3294608" y="5483796"/>
            <a:ext cx="18415" cy="146050"/>
            <a:chOff x="3294608" y="5483796"/>
            <a:chExt cx="18415" cy="146050"/>
          </a:xfrm>
        </p:grpSpPr>
        <p:sp>
          <p:nvSpPr>
            <p:cNvPr id="8878" name="object 8878"/>
            <p:cNvSpPr/>
            <p:nvPr/>
          </p:nvSpPr>
          <p:spPr>
            <a:xfrm>
              <a:off x="3306401" y="548936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632"/>
                  </a:moveTo>
                  <a:lnTo>
                    <a:pt x="591" y="0"/>
                  </a:lnTo>
                  <a:lnTo>
                    <a:pt x="754" y="11"/>
                  </a:lnTo>
                  <a:lnTo>
                    <a:pt x="754" y="684"/>
                  </a:lnTo>
                  <a:lnTo>
                    <a:pt x="0" y="632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9" name="object 8879"/>
            <p:cNvSpPr/>
            <p:nvPr/>
          </p:nvSpPr>
          <p:spPr>
            <a:xfrm>
              <a:off x="3305817" y="549000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624"/>
                  </a:moveTo>
                  <a:lnTo>
                    <a:pt x="583" y="0"/>
                  </a:lnTo>
                  <a:lnTo>
                    <a:pt x="1338" y="51"/>
                  </a:lnTo>
                  <a:lnTo>
                    <a:pt x="1338" y="715"/>
                  </a:lnTo>
                  <a:lnTo>
                    <a:pt x="0" y="624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0" name="object 8880"/>
            <p:cNvSpPr/>
            <p:nvPr/>
          </p:nvSpPr>
          <p:spPr>
            <a:xfrm>
              <a:off x="3305235" y="549062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623"/>
                  </a:moveTo>
                  <a:lnTo>
                    <a:pt x="582" y="0"/>
                  </a:lnTo>
                  <a:lnTo>
                    <a:pt x="1921" y="91"/>
                  </a:lnTo>
                  <a:lnTo>
                    <a:pt x="1921" y="754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1" name="object 8881"/>
            <p:cNvSpPr/>
            <p:nvPr/>
          </p:nvSpPr>
          <p:spPr>
            <a:xfrm>
              <a:off x="3304651" y="549124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624"/>
                  </a:moveTo>
                  <a:lnTo>
                    <a:pt x="583" y="0"/>
                  </a:lnTo>
                  <a:lnTo>
                    <a:pt x="2504" y="131"/>
                  </a:lnTo>
                  <a:lnTo>
                    <a:pt x="2504" y="795"/>
                  </a:lnTo>
                  <a:lnTo>
                    <a:pt x="0" y="624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2" name="object 8882"/>
            <p:cNvSpPr/>
            <p:nvPr/>
          </p:nvSpPr>
          <p:spPr>
            <a:xfrm>
              <a:off x="3304068" y="549187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623"/>
                  </a:moveTo>
                  <a:lnTo>
                    <a:pt x="582" y="0"/>
                  </a:lnTo>
                  <a:lnTo>
                    <a:pt x="3087" y="171"/>
                  </a:lnTo>
                  <a:lnTo>
                    <a:pt x="3087" y="834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3" name="object 8883"/>
            <p:cNvSpPr/>
            <p:nvPr/>
          </p:nvSpPr>
          <p:spPr>
            <a:xfrm>
              <a:off x="3303485" y="549249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623"/>
                  </a:moveTo>
                  <a:lnTo>
                    <a:pt x="583" y="0"/>
                  </a:lnTo>
                  <a:lnTo>
                    <a:pt x="3671" y="211"/>
                  </a:lnTo>
                  <a:lnTo>
                    <a:pt x="3671" y="874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4" name="object 8884"/>
            <p:cNvSpPr/>
            <p:nvPr/>
          </p:nvSpPr>
          <p:spPr>
            <a:xfrm>
              <a:off x="3302900" y="5493119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624"/>
                  </a:moveTo>
                  <a:lnTo>
                    <a:pt x="584" y="0"/>
                  </a:lnTo>
                  <a:lnTo>
                    <a:pt x="4255" y="250"/>
                  </a:lnTo>
                  <a:lnTo>
                    <a:pt x="4255" y="917"/>
                  </a:lnTo>
                  <a:lnTo>
                    <a:pt x="0" y="624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5" name="object 8885"/>
            <p:cNvSpPr/>
            <p:nvPr/>
          </p:nvSpPr>
          <p:spPr>
            <a:xfrm>
              <a:off x="3302317" y="5493744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623"/>
                  </a:moveTo>
                  <a:lnTo>
                    <a:pt x="583" y="0"/>
                  </a:lnTo>
                  <a:lnTo>
                    <a:pt x="4838" y="292"/>
                  </a:lnTo>
                  <a:lnTo>
                    <a:pt x="4838" y="956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6" name="object 8886"/>
            <p:cNvSpPr/>
            <p:nvPr/>
          </p:nvSpPr>
          <p:spPr>
            <a:xfrm>
              <a:off x="3301734" y="5494367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583" y="0"/>
                  </a:moveTo>
                  <a:lnTo>
                    <a:pt x="583" y="663"/>
                  </a:lnTo>
                  <a:lnTo>
                    <a:pt x="5421" y="996"/>
                  </a:lnTo>
                  <a:lnTo>
                    <a:pt x="5421" y="332"/>
                  </a:lnTo>
                  <a:lnTo>
                    <a:pt x="583" y="0"/>
                  </a:lnTo>
                  <a:close/>
                </a:path>
                <a:path w="5714" h="1270">
                  <a:moveTo>
                    <a:pt x="0" y="623"/>
                  </a:moveTo>
                  <a:lnTo>
                    <a:pt x="5421" y="996"/>
                  </a:lnTo>
                  <a:lnTo>
                    <a:pt x="583" y="663"/>
                  </a:lnTo>
                  <a:lnTo>
                    <a:pt x="0" y="62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7" name="object 8887"/>
            <p:cNvSpPr/>
            <p:nvPr/>
          </p:nvSpPr>
          <p:spPr>
            <a:xfrm>
              <a:off x="3301141" y="549499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593" y="0"/>
                  </a:moveTo>
                  <a:lnTo>
                    <a:pt x="593" y="674"/>
                  </a:lnTo>
                  <a:lnTo>
                    <a:pt x="6014" y="1045"/>
                  </a:lnTo>
                  <a:lnTo>
                    <a:pt x="6014" y="373"/>
                  </a:lnTo>
                  <a:lnTo>
                    <a:pt x="593" y="0"/>
                  </a:lnTo>
                  <a:close/>
                </a:path>
                <a:path w="6350" h="1270">
                  <a:moveTo>
                    <a:pt x="0" y="634"/>
                  </a:moveTo>
                  <a:lnTo>
                    <a:pt x="6014" y="1045"/>
                  </a:lnTo>
                  <a:lnTo>
                    <a:pt x="593" y="674"/>
                  </a:lnTo>
                  <a:lnTo>
                    <a:pt x="0" y="634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8" name="object 8888"/>
            <p:cNvSpPr/>
            <p:nvPr/>
          </p:nvSpPr>
          <p:spPr>
            <a:xfrm>
              <a:off x="3300557" y="5495625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583" y="0"/>
                  </a:moveTo>
                  <a:lnTo>
                    <a:pt x="583" y="663"/>
                  </a:lnTo>
                  <a:lnTo>
                    <a:pt x="6598" y="1074"/>
                  </a:lnTo>
                  <a:lnTo>
                    <a:pt x="6598" y="410"/>
                  </a:lnTo>
                  <a:lnTo>
                    <a:pt x="583" y="0"/>
                  </a:lnTo>
                  <a:close/>
                </a:path>
                <a:path w="6985" h="1270">
                  <a:moveTo>
                    <a:pt x="0" y="624"/>
                  </a:moveTo>
                  <a:lnTo>
                    <a:pt x="6598" y="1074"/>
                  </a:lnTo>
                  <a:lnTo>
                    <a:pt x="583" y="663"/>
                  </a:lnTo>
                  <a:lnTo>
                    <a:pt x="0" y="624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9" name="object 8889"/>
            <p:cNvSpPr/>
            <p:nvPr/>
          </p:nvSpPr>
          <p:spPr>
            <a:xfrm>
              <a:off x="3300003" y="549624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553" y="0"/>
                  </a:moveTo>
                  <a:lnTo>
                    <a:pt x="553" y="663"/>
                  </a:lnTo>
                  <a:lnTo>
                    <a:pt x="7152" y="1114"/>
                  </a:lnTo>
                  <a:lnTo>
                    <a:pt x="7152" y="450"/>
                  </a:lnTo>
                  <a:lnTo>
                    <a:pt x="553" y="0"/>
                  </a:lnTo>
                  <a:close/>
                </a:path>
                <a:path w="7620" h="1270">
                  <a:moveTo>
                    <a:pt x="0" y="625"/>
                  </a:moveTo>
                  <a:lnTo>
                    <a:pt x="7152" y="1114"/>
                  </a:lnTo>
                  <a:lnTo>
                    <a:pt x="553" y="663"/>
                  </a:lnTo>
                  <a:lnTo>
                    <a:pt x="0" y="625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0" name="object 8890"/>
            <p:cNvSpPr/>
            <p:nvPr/>
          </p:nvSpPr>
          <p:spPr>
            <a:xfrm>
              <a:off x="3300003" y="549687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2" y="1152"/>
                  </a:lnTo>
                  <a:lnTo>
                    <a:pt x="7152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1" name="object 8891"/>
            <p:cNvSpPr/>
            <p:nvPr/>
          </p:nvSpPr>
          <p:spPr>
            <a:xfrm>
              <a:off x="3300006" y="549753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2" name="object 8892"/>
            <p:cNvSpPr/>
            <p:nvPr/>
          </p:nvSpPr>
          <p:spPr>
            <a:xfrm>
              <a:off x="3300006" y="549820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3" name="object 8893"/>
            <p:cNvSpPr/>
            <p:nvPr/>
          </p:nvSpPr>
          <p:spPr>
            <a:xfrm>
              <a:off x="3300006" y="549886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4"/>
                  </a:lnTo>
                  <a:lnTo>
                    <a:pt x="7150" y="1156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4" name="object 8894"/>
            <p:cNvSpPr/>
            <p:nvPr/>
          </p:nvSpPr>
          <p:spPr>
            <a:xfrm>
              <a:off x="3300006" y="549953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5" name="object 8895"/>
            <p:cNvSpPr/>
            <p:nvPr/>
          </p:nvSpPr>
          <p:spPr>
            <a:xfrm>
              <a:off x="3300006" y="550019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6" name="object 8896"/>
            <p:cNvSpPr/>
            <p:nvPr/>
          </p:nvSpPr>
          <p:spPr>
            <a:xfrm>
              <a:off x="3300006" y="550085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7" name="object 8897"/>
            <p:cNvSpPr/>
            <p:nvPr/>
          </p:nvSpPr>
          <p:spPr>
            <a:xfrm>
              <a:off x="3300006" y="550152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76"/>
                  </a:lnTo>
                  <a:lnTo>
                    <a:pt x="7150" y="1164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8" name="object 8898"/>
            <p:cNvSpPr/>
            <p:nvPr/>
          </p:nvSpPr>
          <p:spPr>
            <a:xfrm>
              <a:off x="3300006" y="550219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9" name="object 8899"/>
            <p:cNvSpPr/>
            <p:nvPr/>
          </p:nvSpPr>
          <p:spPr>
            <a:xfrm>
              <a:off x="3300006" y="550286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0" name="object 8900"/>
            <p:cNvSpPr/>
            <p:nvPr/>
          </p:nvSpPr>
          <p:spPr>
            <a:xfrm>
              <a:off x="3300006" y="550352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1" name="object 8901"/>
            <p:cNvSpPr/>
            <p:nvPr/>
          </p:nvSpPr>
          <p:spPr>
            <a:xfrm>
              <a:off x="3300006" y="550418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2" name="object 8902"/>
            <p:cNvSpPr/>
            <p:nvPr/>
          </p:nvSpPr>
          <p:spPr>
            <a:xfrm>
              <a:off x="3300006" y="550484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3" name="object 8903"/>
            <p:cNvSpPr/>
            <p:nvPr/>
          </p:nvSpPr>
          <p:spPr>
            <a:xfrm>
              <a:off x="3300006" y="550551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4" name="object 8904"/>
            <p:cNvSpPr/>
            <p:nvPr/>
          </p:nvSpPr>
          <p:spPr>
            <a:xfrm>
              <a:off x="3300006" y="550617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5" name="object 8905"/>
            <p:cNvSpPr/>
            <p:nvPr/>
          </p:nvSpPr>
          <p:spPr>
            <a:xfrm>
              <a:off x="3300006" y="5506847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33"/>
                  </a:lnTo>
                  <a:lnTo>
                    <a:pt x="7150" y="1828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6" name="object 8906"/>
            <p:cNvSpPr/>
            <p:nvPr/>
          </p:nvSpPr>
          <p:spPr>
            <a:xfrm>
              <a:off x="3300006" y="550818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7" name="object 8907"/>
            <p:cNvSpPr/>
            <p:nvPr/>
          </p:nvSpPr>
          <p:spPr>
            <a:xfrm>
              <a:off x="3300006" y="550884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8" name="object 8908"/>
            <p:cNvSpPr/>
            <p:nvPr/>
          </p:nvSpPr>
          <p:spPr>
            <a:xfrm>
              <a:off x="3300006" y="550950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9" name="object 8909"/>
            <p:cNvSpPr/>
            <p:nvPr/>
          </p:nvSpPr>
          <p:spPr>
            <a:xfrm>
              <a:off x="3300006" y="551017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0" name="object 8910"/>
            <p:cNvSpPr/>
            <p:nvPr/>
          </p:nvSpPr>
          <p:spPr>
            <a:xfrm>
              <a:off x="3300006" y="551083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1" name="object 8911"/>
            <p:cNvSpPr/>
            <p:nvPr/>
          </p:nvSpPr>
          <p:spPr>
            <a:xfrm>
              <a:off x="3300006" y="551149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4"/>
                  </a:lnTo>
                  <a:lnTo>
                    <a:pt x="7150" y="1156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2" name="object 8912"/>
            <p:cNvSpPr/>
            <p:nvPr/>
          </p:nvSpPr>
          <p:spPr>
            <a:xfrm>
              <a:off x="3300006" y="551216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3" name="object 8913"/>
            <p:cNvSpPr/>
            <p:nvPr/>
          </p:nvSpPr>
          <p:spPr>
            <a:xfrm>
              <a:off x="3300006" y="551282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4" name="object 8914"/>
            <p:cNvSpPr/>
            <p:nvPr/>
          </p:nvSpPr>
          <p:spPr>
            <a:xfrm>
              <a:off x="3300006" y="551348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5" name="object 8915"/>
            <p:cNvSpPr/>
            <p:nvPr/>
          </p:nvSpPr>
          <p:spPr>
            <a:xfrm>
              <a:off x="3300006" y="551415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75"/>
                  </a:lnTo>
                  <a:lnTo>
                    <a:pt x="7150" y="1164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6" name="object 8916"/>
            <p:cNvSpPr/>
            <p:nvPr/>
          </p:nvSpPr>
          <p:spPr>
            <a:xfrm>
              <a:off x="3300006" y="551482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7" name="object 8917"/>
            <p:cNvSpPr/>
            <p:nvPr/>
          </p:nvSpPr>
          <p:spPr>
            <a:xfrm>
              <a:off x="3300006" y="551549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8" name="object 8918"/>
            <p:cNvSpPr/>
            <p:nvPr/>
          </p:nvSpPr>
          <p:spPr>
            <a:xfrm>
              <a:off x="3300006" y="551615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9" name="object 8919"/>
            <p:cNvSpPr/>
            <p:nvPr/>
          </p:nvSpPr>
          <p:spPr>
            <a:xfrm>
              <a:off x="3300006" y="551681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0" name="object 8920"/>
            <p:cNvSpPr/>
            <p:nvPr/>
          </p:nvSpPr>
          <p:spPr>
            <a:xfrm>
              <a:off x="3300006" y="551748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1" name="object 8921"/>
            <p:cNvSpPr/>
            <p:nvPr/>
          </p:nvSpPr>
          <p:spPr>
            <a:xfrm>
              <a:off x="3300006" y="551814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4"/>
                  </a:lnTo>
                  <a:lnTo>
                    <a:pt x="7150" y="1156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2" name="object 8922"/>
            <p:cNvSpPr/>
            <p:nvPr/>
          </p:nvSpPr>
          <p:spPr>
            <a:xfrm>
              <a:off x="3300006" y="551880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3" name="object 8923"/>
            <p:cNvSpPr/>
            <p:nvPr/>
          </p:nvSpPr>
          <p:spPr>
            <a:xfrm>
              <a:off x="3300006" y="551947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4" name="object 8924"/>
            <p:cNvSpPr/>
            <p:nvPr/>
          </p:nvSpPr>
          <p:spPr>
            <a:xfrm>
              <a:off x="3300006" y="5520143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33"/>
                  </a:lnTo>
                  <a:lnTo>
                    <a:pt x="7150" y="1828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5" name="object 8925"/>
            <p:cNvSpPr/>
            <p:nvPr/>
          </p:nvSpPr>
          <p:spPr>
            <a:xfrm>
              <a:off x="3300006" y="552147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6" name="object 8926"/>
            <p:cNvSpPr/>
            <p:nvPr/>
          </p:nvSpPr>
          <p:spPr>
            <a:xfrm>
              <a:off x="3300006" y="552213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7" name="object 8927"/>
            <p:cNvSpPr/>
            <p:nvPr/>
          </p:nvSpPr>
          <p:spPr>
            <a:xfrm>
              <a:off x="3300006" y="5522810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8" name="object 8928"/>
            <p:cNvSpPr/>
            <p:nvPr/>
          </p:nvSpPr>
          <p:spPr>
            <a:xfrm>
              <a:off x="3300006" y="552412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5"/>
                  </a:lnTo>
                  <a:lnTo>
                    <a:pt x="7150" y="1157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9" name="object 8929"/>
            <p:cNvSpPr/>
            <p:nvPr/>
          </p:nvSpPr>
          <p:spPr>
            <a:xfrm>
              <a:off x="3300006" y="552479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0" name="object 8930"/>
            <p:cNvSpPr/>
            <p:nvPr/>
          </p:nvSpPr>
          <p:spPr>
            <a:xfrm>
              <a:off x="3300006" y="5525465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1" name="object 8931"/>
            <p:cNvSpPr/>
            <p:nvPr/>
          </p:nvSpPr>
          <p:spPr>
            <a:xfrm>
              <a:off x="3300006" y="552678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75"/>
                  </a:lnTo>
                  <a:lnTo>
                    <a:pt x="7150" y="1163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2" name="object 8932"/>
            <p:cNvSpPr/>
            <p:nvPr/>
          </p:nvSpPr>
          <p:spPr>
            <a:xfrm>
              <a:off x="3300006" y="552746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3" name="object 8933"/>
            <p:cNvSpPr/>
            <p:nvPr/>
          </p:nvSpPr>
          <p:spPr>
            <a:xfrm>
              <a:off x="3300006" y="552812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4" name="object 8934"/>
            <p:cNvSpPr/>
            <p:nvPr/>
          </p:nvSpPr>
          <p:spPr>
            <a:xfrm>
              <a:off x="3300006" y="552878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5" name="object 8935"/>
            <p:cNvSpPr/>
            <p:nvPr/>
          </p:nvSpPr>
          <p:spPr>
            <a:xfrm>
              <a:off x="3300006" y="552945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6" name="object 8936"/>
            <p:cNvSpPr/>
            <p:nvPr/>
          </p:nvSpPr>
          <p:spPr>
            <a:xfrm>
              <a:off x="3300006" y="553011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7" name="object 8937"/>
            <p:cNvSpPr/>
            <p:nvPr/>
          </p:nvSpPr>
          <p:spPr>
            <a:xfrm>
              <a:off x="3300006" y="553077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4"/>
                  </a:lnTo>
                  <a:lnTo>
                    <a:pt x="7150" y="1156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8" name="object 8938"/>
            <p:cNvSpPr/>
            <p:nvPr/>
          </p:nvSpPr>
          <p:spPr>
            <a:xfrm>
              <a:off x="3300006" y="553144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9" name="object 8939"/>
            <p:cNvSpPr/>
            <p:nvPr/>
          </p:nvSpPr>
          <p:spPr>
            <a:xfrm>
              <a:off x="3300006" y="5532107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33"/>
                  </a:lnTo>
                  <a:lnTo>
                    <a:pt x="7150" y="1828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0" name="object 8940"/>
            <p:cNvSpPr/>
            <p:nvPr/>
          </p:nvSpPr>
          <p:spPr>
            <a:xfrm>
              <a:off x="3300006" y="553343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75"/>
                  </a:lnTo>
                  <a:lnTo>
                    <a:pt x="7150" y="1163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1" name="object 8941"/>
            <p:cNvSpPr/>
            <p:nvPr/>
          </p:nvSpPr>
          <p:spPr>
            <a:xfrm>
              <a:off x="3300006" y="5534113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33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2" name="object 8942"/>
            <p:cNvSpPr/>
            <p:nvPr/>
          </p:nvSpPr>
          <p:spPr>
            <a:xfrm>
              <a:off x="3300006" y="553543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3" name="object 8943"/>
            <p:cNvSpPr/>
            <p:nvPr/>
          </p:nvSpPr>
          <p:spPr>
            <a:xfrm>
              <a:off x="3300006" y="5536107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7150" y="1816"/>
                  </a:lnTo>
                  <a:lnTo>
                    <a:pt x="7150" y="1143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4" name="object 8944"/>
            <p:cNvSpPr/>
            <p:nvPr/>
          </p:nvSpPr>
          <p:spPr>
            <a:xfrm>
              <a:off x="3300006" y="553742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5" name="object 8945"/>
            <p:cNvSpPr/>
            <p:nvPr/>
          </p:nvSpPr>
          <p:spPr>
            <a:xfrm>
              <a:off x="3300006" y="5538101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6" name="object 8946"/>
            <p:cNvSpPr/>
            <p:nvPr/>
          </p:nvSpPr>
          <p:spPr>
            <a:xfrm>
              <a:off x="3300006" y="553941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74"/>
                  </a:lnTo>
                  <a:lnTo>
                    <a:pt x="7150" y="1163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7" name="object 8947"/>
            <p:cNvSpPr/>
            <p:nvPr/>
          </p:nvSpPr>
          <p:spPr>
            <a:xfrm>
              <a:off x="3300006" y="554009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8" name="object 8948"/>
            <p:cNvSpPr/>
            <p:nvPr/>
          </p:nvSpPr>
          <p:spPr>
            <a:xfrm>
              <a:off x="3300006" y="554075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9" name="object 8949"/>
            <p:cNvSpPr/>
            <p:nvPr/>
          </p:nvSpPr>
          <p:spPr>
            <a:xfrm>
              <a:off x="3300006" y="554141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0" name="object 8950"/>
            <p:cNvSpPr/>
            <p:nvPr/>
          </p:nvSpPr>
          <p:spPr>
            <a:xfrm>
              <a:off x="3300006" y="554208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1" name="object 8951"/>
            <p:cNvSpPr/>
            <p:nvPr/>
          </p:nvSpPr>
          <p:spPr>
            <a:xfrm>
              <a:off x="3300006" y="554274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2" name="object 8952"/>
            <p:cNvSpPr/>
            <p:nvPr/>
          </p:nvSpPr>
          <p:spPr>
            <a:xfrm>
              <a:off x="3300006" y="554340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4"/>
                  </a:lnTo>
                  <a:lnTo>
                    <a:pt x="7150" y="1156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3" name="object 8953"/>
            <p:cNvSpPr/>
            <p:nvPr/>
          </p:nvSpPr>
          <p:spPr>
            <a:xfrm>
              <a:off x="3300006" y="554407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4" name="object 8954"/>
            <p:cNvSpPr/>
            <p:nvPr/>
          </p:nvSpPr>
          <p:spPr>
            <a:xfrm>
              <a:off x="3300006" y="5544743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33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5" name="object 8955"/>
            <p:cNvSpPr/>
            <p:nvPr/>
          </p:nvSpPr>
          <p:spPr>
            <a:xfrm>
              <a:off x="3300006" y="5546077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33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6" name="object 8956"/>
            <p:cNvSpPr/>
            <p:nvPr/>
          </p:nvSpPr>
          <p:spPr>
            <a:xfrm>
              <a:off x="3300006" y="554740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7" name="object 8957"/>
            <p:cNvSpPr/>
            <p:nvPr/>
          </p:nvSpPr>
          <p:spPr>
            <a:xfrm>
              <a:off x="3300006" y="554806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8" name="object 8958"/>
            <p:cNvSpPr/>
            <p:nvPr/>
          </p:nvSpPr>
          <p:spPr>
            <a:xfrm>
              <a:off x="3300006" y="554873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9" name="object 8959"/>
            <p:cNvSpPr/>
            <p:nvPr/>
          </p:nvSpPr>
          <p:spPr>
            <a:xfrm>
              <a:off x="3300006" y="554939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0" name="object 8960"/>
            <p:cNvSpPr/>
            <p:nvPr/>
          </p:nvSpPr>
          <p:spPr>
            <a:xfrm>
              <a:off x="3300006" y="555005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5"/>
                  </a:lnTo>
                  <a:lnTo>
                    <a:pt x="7150" y="1157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1" name="object 8961"/>
            <p:cNvSpPr/>
            <p:nvPr/>
          </p:nvSpPr>
          <p:spPr>
            <a:xfrm>
              <a:off x="3300006" y="555072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2" name="object 8962"/>
            <p:cNvSpPr/>
            <p:nvPr/>
          </p:nvSpPr>
          <p:spPr>
            <a:xfrm>
              <a:off x="3300006" y="5551385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46"/>
                  </a:lnTo>
                  <a:lnTo>
                    <a:pt x="7150" y="1828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3" name="object 8963"/>
            <p:cNvSpPr/>
            <p:nvPr/>
          </p:nvSpPr>
          <p:spPr>
            <a:xfrm>
              <a:off x="3300006" y="555272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4" name="object 8964"/>
            <p:cNvSpPr/>
            <p:nvPr/>
          </p:nvSpPr>
          <p:spPr>
            <a:xfrm>
              <a:off x="3300006" y="555338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5" name="object 8965"/>
            <p:cNvSpPr/>
            <p:nvPr/>
          </p:nvSpPr>
          <p:spPr>
            <a:xfrm>
              <a:off x="3300006" y="555405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6" name="object 8966"/>
            <p:cNvSpPr/>
            <p:nvPr/>
          </p:nvSpPr>
          <p:spPr>
            <a:xfrm>
              <a:off x="3300006" y="555471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7" name="object 8967"/>
            <p:cNvSpPr/>
            <p:nvPr/>
          </p:nvSpPr>
          <p:spPr>
            <a:xfrm>
              <a:off x="3300006" y="5555386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8" name="object 8968"/>
            <p:cNvSpPr/>
            <p:nvPr/>
          </p:nvSpPr>
          <p:spPr>
            <a:xfrm>
              <a:off x="3300006" y="555670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9" name="object 8969"/>
            <p:cNvSpPr/>
            <p:nvPr/>
          </p:nvSpPr>
          <p:spPr>
            <a:xfrm>
              <a:off x="3300006" y="555737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0" name="object 8970"/>
            <p:cNvSpPr/>
            <p:nvPr/>
          </p:nvSpPr>
          <p:spPr>
            <a:xfrm>
              <a:off x="3300006" y="555803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1" name="object 8971"/>
            <p:cNvSpPr/>
            <p:nvPr/>
          </p:nvSpPr>
          <p:spPr>
            <a:xfrm>
              <a:off x="3300006" y="555869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73"/>
                  </a:lnTo>
                  <a:lnTo>
                    <a:pt x="7150" y="1162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2" name="object 8972"/>
            <p:cNvSpPr/>
            <p:nvPr/>
          </p:nvSpPr>
          <p:spPr>
            <a:xfrm>
              <a:off x="3300006" y="5559374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33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3" name="object 8973"/>
            <p:cNvSpPr/>
            <p:nvPr/>
          </p:nvSpPr>
          <p:spPr>
            <a:xfrm>
              <a:off x="3300006" y="556069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4" name="object 8974"/>
            <p:cNvSpPr/>
            <p:nvPr/>
          </p:nvSpPr>
          <p:spPr>
            <a:xfrm>
              <a:off x="3300006" y="556136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5" name="object 8975"/>
            <p:cNvSpPr/>
            <p:nvPr/>
          </p:nvSpPr>
          <p:spPr>
            <a:xfrm>
              <a:off x="3300006" y="556202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6" name="object 8976"/>
            <p:cNvSpPr/>
            <p:nvPr/>
          </p:nvSpPr>
          <p:spPr>
            <a:xfrm>
              <a:off x="3300006" y="5562688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33"/>
                  </a:lnTo>
                  <a:lnTo>
                    <a:pt x="7150" y="1828"/>
                  </a:lnTo>
                  <a:lnTo>
                    <a:pt x="7150" y="1168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7" name="object 8977"/>
            <p:cNvSpPr/>
            <p:nvPr/>
          </p:nvSpPr>
          <p:spPr>
            <a:xfrm>
              <a:off x="3300006" y="556401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8" name="object 8978"/>
            <p:cNvSpPr/>
            <p:nvPr/>
          </p:nvSpPr>
          <p:spPr>
            <a:xfrm>
              <a:off x="3300006" y="556468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9" name="object 8979"/>
            <p:cNvSpPr/>
            <p:nvPr/>
          </p:nvSpPr>
          <p:spPr>
            <a:xfrm>
              <a:off x="3300006" y="556534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73"/>
                  </a:lnTo>
                  <a:lnTo>
                    <a:pt x="7150" y="1161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0" name="object 8980"/>
            <p:cNvSpPr/>
            <p:nvPr/>
          </p:nvSpPr>
          <p:spPr>
            <a:xfrm>
              <a:off x="3300006" y="5566029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7150" y="1816"/>
                  </a:lnTo>
                  <a:lnTo>
                    <a:pt x="7150" y="1143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1" name="object 8981"/>
            <p:cNvSpPr/>
            <p:nvPr/>
          </p:nvSpPr>
          <p:spPr>
            <a:xfrm>
              <a:off x="3300006" y="556734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2" name="object 8982"/>
            <p:cNvSpPr/>
            <p:nvPr/>
          </p:nvSpPr>
          <p:spPr>
            <a:xfrm>
              <a:off x="3300006" y="556800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3" name="object 8983"/>
            <p:cNvSpPr/>
            <p:nvPr/>
          </p:nvSpPr>
          <p:spPr>
            <a:xfrm>
              <a:off x="3300006" y="5568683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4" name="object 8984"/>
            <p:cNvSpPr/>
            <p:nvPr/>
          </p:nvSpPr>
          <p:spPr>
            <a:xfrm>
              <a:off x="3300006" y="5570004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33"/>
                  </a:lnTo>
                  <a:lnTo>
                    <a:pt x="7150" y="1828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5" name="object 8985"/>
            <p:cNvSpPr/>
            <p:nvPr/>
          </p:nvSpPr>
          <p:spPr>
            <a:xfrm>
              <a:off x="3300006" y="5571337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33"/>
                  </a:lnTo>
                  <a:lnTo>
                    <a:pt x="7150" y="1828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6" name="object 8986"/>
            <p:cNvSpPr/>
            <p:nvPr/>
          </p:nvSpPr>
          <p:spPr>
            <a:xfrm>
              <a:off x="3300006" y="5572671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320"/>
                  </a:lnTo>
                  <a:lnTo>
                    <a:pt x="7150" y="1803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7" name="object 8987"/>
            <p:cNvSpPr/>
            <p:nvPr/>
          </p:nvSpPr>
          <p:spPr>
            <a:xfrm>
              <a:off x="3300006" y="5573991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8" name="object 8988"/>
            <p:cNvSpPr/>
            <p:nvPr/>
          </p:nvSpPr>
          <p:spPr>
            <a:xfrm>
              <a:off x="3300006" y="5575312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46"/>
                  </a:lnTo>
                  <a:lnTo>
                    <a:pt x="7150" y="1828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9" name="object 8989"/>
            <p:cNvSpPr/>
            <p:nvPr/>
          </p:nvSpPr>
          <p:spPr>
            <a:xfrm>
              <a:off x="3300006" y="5576658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7150" y="1816"/>
                  </a:lnTo>
                  <a:lnTo>
                    <a:pt x="7150" y="1143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0" name="object 8990"/>
            <p:cNvSpPr/>
            <p:nvPr/>
          </p:nvSpPr>
          <p:spPr>
            <a:xfrm>
              <a:off x="3300006" y="557797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1" name="object 8991"/>
            <p:cNvSpPr/>
            <p:nvPr/>
          </p:nvSpPr>
          <p:spPr>
            <a:xfrm>
              <a:off x="3300006" y="557863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2" name="object 8992"/>
            <p:cNvSpPr/>
            <p:nvPr/>
          </p:nvSpPr>
          <p:spPr>
            <a:xfrm>
              <a:off x="3300006" y="5579313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7150" y="1816"/>
                  </a:lnTo>
                  <a:lnTo>
                    <a:pt x="7150" y="1143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3" name="object 8993"/>
            <p:cNvSpPr/>
            <p:nvPr/>
          </p:nvSpPr>
          <p:spPr>
            <a:xfrm>
              <a:off x="3300006" y="558063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4" name="object 8994"/>
            <p:cNvSpPr/>
            <p:nvPr/>
          </p:nvSpPr>
          <p:spPr>
            <a:xfrm>
              <a:off x="3300006" y="558129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5" name="object 8995"/>
            <p:cNvSpPr/>
            <p:nvPr/>
          </p:nvSpPr>
          <p:spPr>
            <a:xfrm>
              <a:off x="3300006" y="558195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6" name="object 8996"/>
            <p:cNvSpPr/>
            <p:nvPr/>
          </p:nvSpPr>
          <p:spPr>
            <a:xfrm>
              <a:off x="3300006" y="5582627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33"/>
                  </a:lnTo>
                  <a:lnTo>
                    <a:pt x="7150" y="1828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7" name="object 8997"/>
            <p:cNvSpPr/>
            <p:nvPr/>
          </p:nvSpPr>
          <p:spPr>
            <a:xfrm>
              <a:off x="3300006" y="558395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8" name="object 8998"/>
            <p:cNvSpPr/>
            <p:nvPr/>
          </p:nvSpPr>
          <p:spPr>
            <a:xfrm>
              <a:off x="3300006" y="558462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9" name="object 8999"/>
            <p:cNvSpPr/>
            <p:nvPr/>
          </p:nvSpPr>
          <p:spPr>
            <a:xfrm>
              <a:off x="3300006" y="558528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0" name="object 9000"/>
            <p:cNvSpPr/>
            <p:nvPr/>
          </p:nvSpPr>
          <p:spPr>
            <a:xfrm>
              <a:off x="3300006" y="5585955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33"/>
                  </a:lnTo>
                  <a:lnTo>
                    <a:pt x="7150" y="1828"/>
                  </a:lnTo>
                  <a:lnTo>
                    <a:pt x="7150" y="1155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1" name="object 9001"/>
            <p:cNvSpPr/>
            <p:nvPr/>
          </p:nvSpPr>
          <p:spPr>
            <a:xfrm>
              <a:off x="3300006" y="558727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2" name="object 9002"/>
            <p:cNvSpPr/>
            <p:nvPr/>
          </p:nvSpPr>
          <p:spPr>
            <a:xfrm>
              <a:off x="3300006" y="558794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3" name="object 9003"/>
            <p:cNvSpPr/>
            <p:nvPr/>
          </p:nvSpPr>
          <p:spPr>
            <a:xfrm>
              <a:off x="3300006" y="558860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73"/>
                  </a:lnTo>
                  <a:lnTo>
                    <a:pt x="7150" y="1161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4" name="object 9004"/>
            <p:cNvSpPr/>
            <p:nvPr/>
          </p:nvSpPr>
          <p:spPr>
            <a:xfrm>
              <a:off x="3300006" y="558927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5" name="object 9005"/>
            <p:cNvSpPr/>
            <p:nvPr/>
          </p:nvSpPr>
          <p:spPr>
            <a:xfrm>
              <a:off x="3300006" y="5589943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33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6" name="object 9006"/>
            <p:cNvSpPr/>
            <p:nvPr/>
          </p:nvSpPr>
          <p:spPr>
            <a:xfrm>
              <a:off x="3300006" y="559126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7" name="object 9007"/>
            <p:cNvSpPr/>
            <p:nvPr/>
          </p:nvSpPr>
          <p:spPr>
            <a:xfrm>
              <a:off x="3300006" y="559193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8" name="object 9008"/>
            <p:cNvSpPr/>
            <p:nvPr/>
          </p:nvSpPr>
          <p:spPr>
            <a:xfrm>
              <a:off x="3300006" y="559259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6"/>
                  </a:lnTo>
                  <a:lnTo>
                    <a:pt x="7150" y="1158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9" name="object 9009"/>
            <p:cNvSpPr/>
            <p:nvPr/>
          </p:nvSpPr>
          <p:spPr>
            <a:xfrm>
              <a:off x="3300006" y="559326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0" name="object 9010"/>
            <p:cNvSpPr/>
            <p:nvPr/>
          </p:nvSpPr>
          <p:spPr>
            <a:xfrm>
              <a:off x="3300006" y="5593930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33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1" name="object 9011"/>
            <p:cNvSpPr/>
            <p:nvPr/>
          </p:nvSpPr>
          <p:spPr>
            <a:xfrm>
              <a:off x="3300006" y="559525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72"/>
                  </a:lnTo>
                  <a:lnTo>
                    <a:pt x="7150" y="1161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2" name="object 9012"/>
            <p:cNvSpPr/>
            <p:nvPr/>
          </p:nvSpPr>
          <p:spPr>
            <a:xfrm>
              <a:off x="3300006" y="559592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3" name="object 9013"/>
            <p:cNvSpPr/>
            <p:nvPr/>
          </p:nvSpPr>
          <p:spPr>
            <a:xfrm>
              <a:off x="3300006" y="559659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4" name="object 9014"/>
            <p:cNvSpPr/>
            <p:nvPr/>
          </p:nvSpPr>
          <p:spPr>
            <a:xfrm>
              <a:off x="3300006" y="559725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5" name="object 9015"/>
            <p:cNvSpPr/>
            <p:nvPr/>
          </p:nvSpPr>
          <p:spPr>
            <a:xfrm>
              <a:off x="3300006" y="5597917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6" name="object 9016"/>
            <p:cNvSpPr/>
            <p:nvPr/>
          </p:nvSpPr>
          <p:spPr>
            <a:xfrm>
              <a:off x="3300006" y="559858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7" name="object 9017"/>
            <p:cNvSpPr/>
            <p:nvPr/>
          </p:nvSpPr>
          <p:spPr>
            <a:xfrm>
              <a:off x="3300006" y="5599252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33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8" name="object 9018"/>
            <p:cNvSpPr/>
            <p:nvPr/>
          </p:nvSpPr>
          <p:spPr>
            <a:xfrm>
              <a:off x="3300006" y="5600585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7150" y="1816"/>
                  </a:lnTo>
                  <a:lnTo>
                    <a:pt x="7150" y="1155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9" name="object 9019"/>
            <p:cNvSpPr/>
            <p:nvPr/>
          </p:nvSpPr>
          <p:spPr>
            <a:xfrm>
              <a:off x="3300006" y="5601902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71"/>
                  </a:lnTo>
                  <a:lnTo>
                    <a:pt x="7150" y="1160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0" name="object 9020"/>
            <p:cNvSpPr/>
            <p:nvPr/>
          </p:nvSpPr>
          <p:spPr>
            <a:xfrm>
              <a:off x="3300006" y="560257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1" name="object 9021"/>
            <p:cNvSpPr/>
            <p:nvPr/>
          </p:nvSpPr>
          <p:spPr>
            <a:xfrm>
              <a:off x="3300006" y="560323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2" name="object 9022"/>
            <p:cNvSpPr/>
            <p:nvPr/>
          </p:nvSpPr>
          <p:spPr>
            <a:xfrm>
              <a:off x="3300006" y="560390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3" name="object 9023"/>
            <p:cNvSpPr/>
            <p:nvPr/>
          </p:nvSpPr>
          <p:spPr>
            <a:xfrm>
              <a:off x="3300006" y="5604565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4" name="object 9024"/>
            <p:cNvSpPr/>
            <p:nvPr/>
          </p:nvSpPr>
          <p:spPr>
            <a:xfrm>
              <a:off x="3300006" y="5605228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7"/>
                  </a:lnTo>
                  <a:lnTo>
                    <a:pt x="7150" y="1159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5" name="object 9025"/>
            <p:cNvSpPr/>
            <p:nvPr/>
          </p:nvSpPr>
          <p:spPr>
            <a:xfrm>
              <a:off x="3300006" y="560589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6" name="object 9026"/>
            <p:cNvSpPr/>
            <p:nvPr/>
          </p:nvSpPr>
          <p:spPr>
            <a:xfrm>
              <a:off x="3300006" y="560656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7" name="object 9027"/>
            <p:cNvSpPr/>
            <p:nvPr/>
          </p:nvSpPr>
          <p:spPr>
            <a:xfrm>
              <a:off x="3300006" y="5607227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33"/>
                  </a:lnTo>
                  <a:lnTo>
                    <a:pt x="7150" y="1828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8" name="object 9028"/>
            <p:cNvSpPr/>
            <p:nvPr/>
          </p:nvSpPr>
          <p:spPr>
            <a:xfrm>
              <a:off x="3300006" y="560855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9" name="object 9029"/>
            <p:cNvSpPr/>
            <p:nvPr/>
          </p:nvSpPr>
          <p:spPr>
            <a:xfrm>
              <a:off x="3300006" y="5609234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82"/>
                  </a:moveTo>
                  <a:lnTo>
                    <a:pt x="0" y="0"/>
                  </a:lnTo>
                  <a:lnTo>
                    <a:pt x="0" y="660"/>
                  </a:lnTo>
                  <a:lnTo>
                    <a:pt x="0" y="1320"/>
                  </a:lnTo>
                  <a:lnTo>
                    <a:pt x="7150" y="1816"/>
                  </a:lnTo>
                  <a:lnTo>
                    <a:pt x="7150" y="1143"/>
                  </a:lnTo>
                  <a:lnTo>
                    <a:pt x="7150" y="48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0" name="object 9030"/>
            <p:cNvSpPr/>
            <p:nvPr/>
          </p:nvSpPr>
          <p:spPr>
            <a:xfrm>
              <a:off x="3300006" y="5610549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1" name="object 9031"/>
            <p:cNvSpPr/>
            <p:nvPr/>
          </p:nvSpPr>
          <p:spPr>
            <a:xfrm>
              <a:off x="3300006" y="5611215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33"/>
                  </a:lnTo>
                  <a:lnTo>
                    <a:pt x="7150" y="1828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2" name="object 9032"/>
            <p:cNvSpPr/>
            <p:nvPr/>
          </p:nvSpPr>
          <p:spPr>
            <a:xfrm>
              <a:off x="3300006" y="561254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5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3" name="object 9033"/>
            <p:cNvSpPr/>
            <p:nvPr/>
          </p:nvSpPr>
          <p:spPr>
            <a:xfrm>
              <a:off x="3300006" y="5613209"/>
              <a:ext cx="7620" cy="1905"/>
            </a:xfrm>
            <a:custGeom>
              <a:avLst/>
              <a:gdLst/>
              <a:ahLst/>
              <a:cxnLst/>
              <a:rect l="l" t="t" r="r" b="b"/>
              <a:pathLst>
                <a:path w="7620" h="1904">
                  <a:moveTo>
                    <a:pt x="7150" y="495"/>
                  </a:moveTo>
                  <a:lnTo>
                    <a:pt x="0" y="0"/>
                  </a:lnTo>
                  <a:lnTo>
                    <a:pt x="0" y="673"/>
                  </a:lnTo>
                  <a:lnTo>
                    <a:pt x="0" y="1333"/>
                  </a:lnTo>
                  <a:lnTo>
                    <a:pt x="7150" y="1828"/>
                  </a:lnTo>
                  <a:lnTo>
                    <a:pt x="7150" y="1155"/>
                  </a:lnTo>
                  <a:lnTo>
                    <a:pt x="7150" y="495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4" name="object 9034"/>
            <p:cNvSpPr/>
            <p:nvPr/>
          </p:nvSpPr>
          <p:spPr>
            <a:xfrm>
              <a:off x="3300006" y="561453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72"/>
                  </a:lnTo>
                  <a:lnTo>
                    <a:pt x="7150" y="1160"/>
                  </a:lnTo>
                  <a:lnTo>
                    <a:pt x="7150" y="4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5" name="object 9035"/>
            <p:cNvSpPr/>
            <p:nvPr/>
          </p:nvSpPr>
          <p:spPr>
            <a:xfrm>
              <a:off x="3300006" y="5615206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6" name="object 9036"/>
            <p:cNvSpPr/>
            <p:nvPr/>
          </p:nvSpPr>
          <p:spPr>
            <a:xfrm>
              <a:off x="3300006" y="5615870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0" y="663"/>
                  </a:lnTo>
                  <a:lnTo>
                    <a:pt x="7150" y="1151"/>
                  </a:lnTo>
                  <a:lnTo>
                    <a:pt x="7150" y="48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7" name="object 9037"/>
            <p:cNvSpPr/>
            <p:nvPr/>
          </p:nvSpPr>
          <p:spPr>
            <a:xfrm>
              <a:off x="3300006" y="5616533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20" h="1270">
                  <a:moveTo>
                    <a:pt x="0" y="0"/>
                  </a:moveTo>
                  <a:lnTo>
                    <a:pt x="395" y="690"/>
                  </a:lnTo>
                  <a:lnTo>
                    <a:pt x="7150" y="1152"/>
                  </a:lnTo>
                  <a:lnTo>
                    <a:pt x="7150" y="488"/>
                  </a:lnTo>
                  <a:lnTo>
                    <a:pt x="395" y="2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8" name="object 9038"/>
            <p:cNvSpPr/>
            <p:nvPr/>
          </p:nvSpPr>
          <p:spPr>
            <a:xfrm>
              <a:off x="3300401" y="5617224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688" y="710"/>
                  </a:lnTo>
                  <a:lnTo>
                    <a:pt x="6754" y="1125"/>
                  </a:lnTo>
                  <a:lnTo>
                    <a:pt x="6754" y="461"/>
                  </a:lnTo>
                  <a:lnTo>
                    <a:pt x="688" y="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9" name="object 9039"/>
            <p:cNvSpPr/>
            <p:nvPr/>
          </p:nvSpPr>
          <p:spPr>
            <a:xfrm>
              <a:off x="3301089" y="561793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688" y="710"/>
                  </a:lnTo>
                  <a:lnTo>
                    <a:pt x="6066" y="1077"/>
                  </a:lnTo>
                  <a:lnTo>
                    <a:pt x="6066" y="414"/>
                  </a:lnTo>
                  <a:lnTo>
                    <a:pt x="688" y="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0" name="object 9040"/>
            <p:cNvSpPr/>
            <p:nvPr/>
          </p:nvSpPr>
          <p:spPr>
            <a:xfrm>
              <a:off x="3301778" y="561864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694" y="716"/>
                  </a:lnTo>
                  <a:lnTo>
                    <a:pt x="5377" y="1038"/>
                  </a:lnTo>
                  <a:lnTo>
                    <a:pt x="5377" y="367"/>
                  </a:lnTo>
                  <a:lnTo>
                    <a:pt x="694" y="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1" name="object 9041"/>
            <p:cNvSpPr/>
            <p:nvPr/>
          </p:nvSpPr>
          <p:spPr>
            <a:xfrm>
              <a:off x="3302472" y="561936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688" y="710"/>
                  </a:moveTo>
                  <a:lnTo>
                    <a:pt x="0" y="0"/>
                  </a:lnTo>
                  <a:lnTo>
                    <a:pt x="4683" y="322"/>
                  </a:lnTo>
                  <a:lnTo>
                    <a:pt x="4683" y="985"/>
                  </a:lnTo>
                  <a:lnTo>
                    <a:pt x="688" y="71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2" name="object 9042"/>
            <p:cNvSpPr/>
            <p:nvPr/>
          </p:nvSpPr>
          <p:spPr>
            <a:xfrm>
              <a:off x="3303155" y="5620080"/>
              <a:ext cx="4445" cy="1905"/>
            </a:xfrm>
            <a:custGeom>
              <a:avLst/>
              <a:gdLst/>
              <a:ahLst/>
              <a:cxnLst/>
              <a:rect l="l" t="t" r="r" b="b"/>
              <a:pathLst>
                <a:path w="4445" h="1904">
                  <a:moveTo>
                    <a:pt x="4000" y="279"/>
                  </a:moveTo>
                  <a:lnTo>
                    <a:pt x="0" y="0"/>
                  </a:lnTo>
                  <a:lnTo>
                    <a:pt x="685" y="711"/>
                  </a:lnTo>
                  <a:lnTo>
                    <a:pt x="1384" y="1422"/>
                  </a:lnTo>
                  <a:lnTo>
                    <a:pt x="4000" y="1600"/>
                  </a:lnTo>
                  <a:lnTo>
                    <a:pt x="4000" y="939"/>
                  </a:lnTo>
                  <a:lnTo>
                    <a:pt x="4000" y="279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3" name="object 9043"/>
            <p:cNvSpPr/>
            <p:nvPr/>
          </p:nvSpPr>
          <p:spPr>
            <a:xfrm>
              <a:off x="3304545" y="562150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688" y="710"/>
                  </a:moveTo>
                  <a:lnTo>
                    <a:pt x="0" y="0"/>
                  </a:lnTo>
                  <a:lnTo>
                    <a:pt x="2610" y="178"/>
                  </a:lnTo>
                  <a:lnTo>
                    <a:pt x="2610" y="842"/>
                  </a:lnTo>
                  <a:lnTo>
                    <a:pt x="688" y="71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4" name="object 9044"/>
            <p:cNvSpPr/>
            <p:nvPr/>
          </p:nvSpPr>
          <p:spPr>
            <a:xfrm>
              <a:off x="3305234" y="5622211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688" y="710"/>
                  </a:moveTo>
                  <a:lnTo>
                    <a:pt x="0" y="0"/>
                  </a:lnTo>
                  <a:lnTo>
                    <a:pt x="1921" y="131"/>
                  </a:lnTo>
                  <a:lnTo>
                    <a:pt x="1921" y="794"/>
                  </a:lnTo>
                  <a:lnTo>
                    <a:pt x="688" y="71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5" name="object 9045"/>
            <p:cNvSpPr/>
            <p:nvPr/>
          </p:nvSpPr>
          <p:spPr>
            <a:xfrm>
              <a:off x="3305922" y="562292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688" y="710"/>
                  </a:moveTo>
                  <a:lnTo>
                    <a:pt x="0" y="0"/>
                  </a:lnTo>
                  <a:lnTo>
                    <a:pt x="1233" y="84"/>
                  </a:lnTo>
                  <a:lnTo>
                    <a:pt x="1233" y="747"/>
                  </a:lnTo>
                  <a:lnTo>
                    <a:pt x="688" y="71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6" name="object 9046"/>
            <p:cNvSpPr/>
            <p:nvPr/>
          </p:nvSpPr>
          <p:spPr>
            <a:xfrm>
              <a:off x="3300006" y="5489194"/>
              <a:ext cx="7620" cy="135255"/>
            </a:xfrm>
            <a:custGeom>
              <a:avLst/>
              <a:gdLst/>
              <a:ahLst/>
              <a:cxnLst/>
              <a:rect l="l" t="t" r="r" b="b"/>
              <a:pathLst>
                <a:path w="7620" h="135254">
                  <a:moveTo>
                    <a:pt x="0" y="7645"/>
                  </a:moveTo>
                  <a:lnTo>
                    <a:pt x="7150" y="0"/>
                  </a:lnTo>
                  <a:lnTo>
                    <a:pt x="7150" y="135000"/>
                  </a:lnTo>
                  <a:lnTo>
                    <a:pt x="0" y="127622"/>
                  </a:lnTo>
                  <a:lnTo>
                    <a:pt x="0" y="76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047" name="object 9047"/>
          <p:cNvSpPr/>
          <p:nvPr/>
        </p:nvSpPr>
        <p:spPr>
          <a:xfrm>
            <a:off x="2719857" y="4017073"/>
            <a:ext cx="440690" cy="0"/>
          </a:xfrm>
          <a:custGeom>
            <a:avLst/>
            <a:gdLst/>
            <a:ahLst/>
            <a:cxnLst/>
            <a:rect l="l" t="t" r="r" b="b"/>
            <a:pathLst>
              <a:path w="440689" h="0">
                <a:moveTo>
                  <a:pt x="0" y="0"/>
                </a:moveTo>
                <a:lnTo>
                  <a:pt x="440664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048" name="object 9048"/>
          <p:cNvSpPr/>
          <p:nvPr/>
        </p:nvSpPr>
        <p:spPr>
          <a:xfrm>
            <a:off x="2719857" y="6300482"/>
            <a:ext cx="440690" cy="0"/>
          </a:xfrm>
          <a:custGeom>
            <a:avLst/>
            <a:gdLst/>
            <a:ahLst/>
            <a:cxnLst/>
            <a:rect l="l" t="t" r="r" b="b"/>
            <a:pathLst>
              <a:path w="440689" h="0">
                <a:moveTo>
                  <a:pt x="0" y="0"/>
                </a:moveTo>
                <a:lnTo>
                  <a:pt x="440664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9049" name="object 9049"/>
          <p:cNvGrpSpPr/>
          <p:nvPr/>
        </p:nvGrpSpPr>
        <p:grpSpPr>
          <a:xfrm>
            <a:off x="3532835" y="2864561"/>
            <a:ext cx="451484" cy="817880"/>
            <a:chOff x="3532835" y="2864561"/>
            <a:chExt cx="451484" cy="817880"/>
          </a:xfrm>
        </p:grpSpPr>
        <p:sp>
          <p:nvSpPr>
            <p:cNvPr id="9050" name="object 9050"/>
            <p:cNvSpPr/>
            <p:nvPr/>
          </p:nvSpPr>
          <p:spPr>
            <a:xfrm>
              <a:off x="3538232" y="2869958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0" y="79273"/>
                  </a:moveTo>
                  <a:lnTo>
                    <a:pt x="0" y="134340"/>
                  </a:lnTo>
                  <a:lnTo>
                    <a:pt x="25819" y="134340"/>
                  </a:lnTo>
                  <a:lnTo>
                    <a:pt x="31470" y="128308"/>
                  </a:lnTo>
                  <a:lnTo>
                    <a:pt x="31483" y="89992"/>
                  </a:lnTo>
                  <a:lnTo>
                    <a:pt x="37134" y="83972"/>
                  </a:lnTo>
                  <a:lnTo>
                    <a:pt x="44069" y="83972"/>
                  </a:lnTo>
                  <a:lnTo>
                    <a:pt x="82486" y="83959"/>
                  </a:lnTo>
                  <a:lnTo>
                    <a:pt x="88138" y="77927"/>
                  </a:lnTo>
                  <a:lnTo>
                    <a:pt x="88138" y="20154"/>
                  </a:lnTo>
                  <a:lnTo>
                    <a:pt x="120256" y="20154"/>
                  </a:lnTo>
                  <a:lnTo>
                    <a:pt x="125907" y="26187"/>
                  </a:lnTo>
                  <a:lnTo>
                    <a:pt x="125907" y="181470"/>
                  </a:lnTo>
                  <a:lnTo>
                    <a:pt x="130783" y="207280"/>
                  </a:lnTo>
                  <a:lnTo>
                    <a:pt x="144075" y="228538"/>
                  </a:lnTo>
                  <a:lnTo>
                    <a:pt x="163776" y="243054"/>
                  </a:lnTo>
                  <a:lnTo>
                    <a:pt x="187883" y="248640"/>
                  </a:lnTo>
                  <a:lnTo>
                    <a:pt x="361975" y="251879"/>
                  </a:lnTo>
                  <a:lnTo>
                    <a:pt x="361975" y="285457"/>
                  </a:lnTo>
                  <a:lnTo>
                    <a:pt x="151091" y="289382"/>
                  </a:lnTo>
                  <a:lnTo>
                    <a:pt x="151091" y="335838"/>
                  </a:lnTo>
                  <a:lnTo>
                    <a:pt x="157391" y="335838"/>
                  </a:lnTo>
                  <a:lnTo>
                    <a:pt x="157391" y="305612"/>
                  </a:lnTo>
                  <a:lnTo>
                    <a:pt x="440664" y="305612"/>
                  </a:lnTo>
                  <a:lnTo>
                    <a:pt x="440664" y="201498"/>
                  </a:lnTo>
                  <a:lnTo>
                    <a:pt x="389242" y="201498"/>
                  </a:lnTo>
                  <a:lnTo>
                    <a:pt x="330504" y="218287"/>
                  </a:lnTo>
                  <a:lnTo>
                    <a:pt x="275424" y="218287"/>
                  </a:lnTo>
                  <a:lnTo>
                    <a:pt x="273850" y="216623"/>
                  </a:lnTo>
                  <a:lnTo>
                    <a:pt x="273850" y="212534"/>
                  </a:lnTo>
                  <a:lnTo>
                    <a:pt x="275424" y="210858"/>
                  </a:lnTo>
                  <a:lnTo>
                    <a:pt x="277190" y="210858"/>
                  </a:lnTo>
                  <a:lnTo>
                    <a:pt x="307238" y="208038"/>
                  </a:lnTo>
                  <a:lnTo>
                    <a:pt x="305320" y="184708"/>
                  </a:lnTo>
                  <a:lnTo>
                    <a:pt x="296722" y="184708"/>
                  </a:lnTo>
                  <a:lnTo>
                    <a:pt x="207746" y="201498"/>
                  </a:lnTo>
                  <a:lnTo>
                    <a:pt x="150456" y="201498"/>
                  </a:lnTo>
                  <a:lnTo>
                    <a:pt x="144792" y="195465"/>
                  </a:lnTo>
                  <a:lnTo>
                    <a:pt x="144792" y="12750"/>
                  </a:lnTo>
                  <a:lnTo>
                    <a:pt x="139141" y="6718"/>
                  </a:lnTo>
                  <a:lnTo>
                    <a:pt x="75552" y="6718"/>
                  </a:lnTo>
                  <a:lnTo>
                    <a:pt x="22034" y="0"/>
                  </a:lnTo>
                  <a:lnTo>
                    <a:pt x="9448" y="7759"/>
                  </a:lnTo>
                  <a:lnTo>
                    <a:pt x="9448" y="25476"/>
                  </a:lnTo>
                  <a:lnTo>
                    <a:pt x="71247" y="33248"/>
                  </a:lnTo>
                  <a:lnTo>
                    <a:pt x="75539" y="38341"/>
                  </a:lnTo>
                  <a:lnTo>
                    <a:pt x="75539" y="49631"/>
                  </a:lnTo>
                  <a:lnTo>
                    <a:pt x="72072" y="54394"/>
                  </a:lnTo>
                  <a:lnTo>
                    <a:pt x="3936" y="73875"/>
                  </a:lnTo>
                  <a:lnTo>
                    <a:pt x="0" y="792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1" name="object 9051"/>
            <p:cNvSpPr/>
            <p:nvPr/>
          </p:nvSpPr>
          <p:spPr>
            <a:xfrm>
              <a:off x="3538232" y="2869958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44069" y="83972"/>
                  </a:moveTo>
                  <a:lnTo>
                    <a:pt x="37134" y="83972"/>
                  </a:lnTo>
                  <a:lnTo>
                    <a:pt x="31483" y="89992"/>
                  </a:lnTo>
                  <a:lnTo>
                    <a:pt x="31483" y="97396"/>
                  </a:lnTo>
                  <a:lnTo>
                    <a:pt x="31470" y="120903"/>
                  </a:lnTo>
                  <a:lnTo>
                    <a:pt x="31470" y="128308"/>
                  </a:lnTo>
                  <a:lnTo>
                    <a:pt x="25819" y="134340"/>
                  </a:lnTo>
                  <a:lnTo>
                    <a:pt x="18884" y="134340"/>
                  </a:lnTo>
                  <a:lnTo>
                    <a:pt x="17614" y="134340"/>
                  </a:lnTo>
                  <a:lnTo>
                    <a:pt x="0" y="134340"/>
                  </a:lnTo>
                  <a:lnTo>
                    <a:pt x="0" y="85305"/>
                  </a:lnTo>
                  <a:lnTo>
                    <a:pt x="0" y="79273"/>
                  </a:lnTo>
                  <a:lnTo>
                    <a:pt x="3936" y="73875"/>
                  </a:lnTo>
                  <a:lnTo>
                    <a:pt x="9398" y="72326"/>
                  </a:lnTo>
                  <a:lnTo>
                    <a:pt x="67309" y="55752"/>
                  </a:lnTo>
                  <a:lnTo>
                    <a:pt x="72072" y="54394"/>
                  </a:lnTo>
                  <a:lnTo>
                    <a:pt x="75539" y="49631"/>
                  </a:lnTo>
                  <a:lnTo>
                    <a:pt x="75539" y="44310"/>
                  </a:lnTo>
                  <a:lnTo>
                    <a:pt x="75539" y="38341"/>
                  </a:lnTo>
                  <a:lnTo>
                    <a:pt x="71247" y="33248"/>
                  </a:lnTo>
                  <a:lnTo>
                    <a:pt x="65735" y="32562"/>
                  </a:lnTo>
                  <a:lnTo>
                    <a:pt x="9448" y="25476"/>
                  </a:lnTo>
                  <a:lnTo>
                    <a:pt x="9448" y="7759"/>
                  </a:lnTo>
                  <a:lnTo>
                    <a:pt x="22034" y="0"/>
                  </a:lnTo>
                  <a:lnTo>
                    <a:pt x="75552" y="6718"/>
                  </a:lnTo>
                  <a:lnTo>
                    <a:pt x="132206" y="6718"/>
                  </a:lnTo>
                  <a:lnTo>
                    <a:pt x="139141" y="6718"/>
                  </a:lnTo>
                  <a:lnTo>
                    <a:pt x="144792" y="12750"/>
                  </a:lnTo>
                  <a:lnTo>
                    <a:pt x="144792" y="20154"/>
                  </a:lnTo>
                  <a:lnTo>
                    <a:pt x="144792" y="188061"/>
                  </a:lnTo>
                  <a:lnTo>
                    <a:pt x="144792" y="195465"/>
                  </a:lnTo>
                  <a:lnTo>
                    <a:pt x="150456" y="201498"/>
                  </a:lnTo>
                  <a:lnTo>
                    <a:pt x="157391" y="201498"/>
                  </a:lnTo>
                  <a:lnTo>
                    <a:pt x="207746" y="201498"/>
                  </a:lnTo>
                  <a:lnTo>
                    <a:pt x="296722" y="184708"/>
                  </a:lnTo>
                  <a:lnTo>
                    <a:pt x="305320" y="184708"/>
                  </a:lnTo>
                  <a:lnTo>
                    <a:pt x="307238" y="208038"/>
                  </a:lnTo>
                  <a:lnTo>
                    <a:pt x="277190" y="210858"/>
                  </a:lnTo>
                  <a:lnTo>
                    <a:pt x="275424" y="210858"/>
                  </a:lnTo>
                  <a:lnTo>
                    <a:pt x="273850" y="212534"/>
                  </a:lnTo>
                  <a:lnTo>
                    <a:pt x="273850" y="214579"/>
                  </a:lnTo>
                  <a:lnTo>
                    <a:pt x="273850" y="216623"/>
                  </a:lnTo>
                  <a:lnTo>
                    <a:pt x="275424" y="218287"/>
                  </a:lnTo>
                  <a:lnTo>
                    <a:pt x="277329" y="218287"/>
                  </a:lnTo>
                  <a:lnTo>
                    <a:pt x="330504" y="218287"/>
                  </a:lnTo>
                  <a:lnTo>
                    <a:pt x="389242" y="201498"/>
                  </a:lnTo>
                  <a:lnTo>
                    <a:pt x="440664" y="201498"/>
                  </a:lnTo>
                  <a:lnTo>
                    <a:pt x="440664" y="305612"/>
                  </a:lnTo>
                  <a:lnTo>
                    <a:pt x="157391" y="305612"/>
                  </a:lnTo>
                  <a:lnTo>
                    <a:pt x="157391" y="335838"/>
                  </a:lnTo>
                  <a:lnTo>
                    <a:pt x="151091" y="335838"/>
                  </a:lnTo>
                  <a:lnTo>
                    <a:pt x="151091" y="289382"/>
                  </a:lnTo>
                  <a:lnTo>
                    <a:pt x="361975" y="285457"/>
                  </a:lnTo>
                  <a:lnTo>
                    <a:pt x="361975" y="251879"/>
                  </a:lnTo>
                  <a:lnTo>
                    <a:pt x="187883" y="248640"/>
                  </a:lnTo>
                  <a:lnTo>
                    <a:pt x="144075" y="228538"/>
                  </a:lnTo>
                  <a:lnTo>
                    <a:pt x="125907" y="181470"/>
                  </a:lnTo>
                  <a:lnTo>
                    <a:pt x="125907" y="33591"/>
                  </a:lnTo>
                  <a:lnTo>
                    <a:pt x="125907" y="26187"/>
                  </a:lnTo>
                  <a:lnTo>
                    <a:pt x="120256" y="20154"/>
                  </a:lnTo>
                  <a:lnTo>
                    <a:pt x="113322" y="20154"/>
                  </a:lnTo>
                  <a:lnTo>
                    <a:pt x="88138" y="20154"/>
                  </a:lnTo>
                  <a:lnTo>
                    <a:pt x="88138" y="70535"/>
                  </a:lnTo>
                  <a:lnTo>
                    <a:pt x="88138" y="77927"/>
                  </a:lnTo>
                  <a:lnTo>
                    <a:pt x="82486" y="83959"/>
                  </a:lnTo>
                  <a:lnTo>
                    <a:pt x="75552" y="83959"/>
                  </a:lnTo>
                  <a:lnTo>
                    <a:pt x="44069" y="839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2" name="object 9052"/>
            <p:cNvSpPr/>
            <p:nvPr/>
          </p:nvSpPr>
          <p:spPr>
            <a:xfrm>
              <a:off x="3538232" y="3340785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0" y="201498"/>
                  </a:moveTo>
                  <a:lnTo>
                    <a:pt x="0" y="256552"/>
                  </a:lnTo>
                  <a:lnTo>
                    <a:pt x="3936" y="261962"/>
                  </a:lnTo>
                  <a:lnTo>
                    <a:pt x="72072" y="281432"/>
                  </a:lnTo>
                  <a:lnTo>
                    <a:pt x="75539" y="286194"/>
                  </a:lnTo>
                  <a:lnTo>
                    <a:pt x="75539" y="297484"/>
                  </a:lnTo>
                  <a:lnTo>
                    <a:pt x="71247" y="302577"/>
                  </a:lnTo>
                  <a:lnTo>
                    <a:pt x="9448" y="310362"/>
                  </a:lnTo>
                  <a:lnTo>
                    <a:pt x="9448" y="328066"/>
                  </a:lnTo>
                  <a:lnTo>
                    <a:pt x="22034" y="335826"/>
                  </a:lnTo>
                  <a:lnTo>
                    <a:pt x="75552" y="329107"/>
                  </a:lnTo>
                  <a:lnTo>
                    <a:pt x="139141" y="329107"/>
                  </a:lnTo>
                  <a:lnTo>
                    <a:pt x="144792" y="323075"/>
                  </a:lnTo>
                  <a:lnTo>
                    <a:pt x="144792" y="140360"/>
                  </a:lnTo>
                  <a:lnTo>
                    <a:pt x="150456" y="134327"/>
                  </a:lnTo>
                  <a:lnTo>
                    <a:pt x="207746" y="134327"/>
                  </a:lnTo>
                  <a:lnTo>
                    <a:pt x="296722" y="151117"/>
                  </a:lnTo>
                  <a:lnTo>
                    <a:pt x="305320" y="151117"/>
                  </a:lnTo>
                  <a:lnTo>
                    <a:pt x="307238" y="127787"/>
                  </a:lnTo>
                  <a:lnTo>
                    <a:pt x="277190" y="124968"/>
                  </a:lnTo>
                  <a:lnTo>
                    <a:pt x="275424" y="124968"/>
                  </a:lnTo>
                  <a:lnTo>
                    <a:pt x="273850" y="123291"/>
                  </a:lnTo>
                  <a:lnTo>
                    <a:pt x="273850" y="119202"/>
                  </a:lnTo>
                  <a:lnTo>
                    <a:pt x="275424" y="117538"/>
                  </a:lnTo>
                  <a:lnTo>
                    <a:pt x="330504" y="117538"/>
                  </a:lnTo>
                  <a:lnTo>
                    <a:pt x="389242" y="134327"/>
                  </a:lnTo>
                  <a:lnTo>
                    <a:pt x="440664" y="134327"/>
                  </a:lnTo>
                  <a:lnTo>
                    <a:pt x="440664" y="30226"/>
                  </a:lnTo>
                  <a:lnTo>
                    <a:pt x="157391" y="30226"/>
                  </a:lnTo>
                  <a:lnTo>
                    <a:pt x="157391" y="0"/>
                  </a:lnTo>
                  <a:lnTo>
                    <a:pt x="151091" y="0"/>
                  </a:lnTo>
                  <a:lnTo>
                    <a:pt x="151091" y="46443"/>
                  </a:lnTo>
                  <a:lnTo>
                    <a:pt x="361975" y="50368"/>
                  </a:lnTo>
                  <a:lnTo>
                    <a:pt x="361975" y="83959"/>
                  </a:lnTo>
                  <a:lnTo>
                    <a:pt x="187883" y="87185"/>
                  </a:lnTo>
                  <a:lnTo>
                    <a:pt x="144075" y="107292"/>
                  </a:lnTo>
                  <a:lnTo>
                    <a:pt x="125907" y="154355"/>
                  </a:lnTo>
                  <a:lnTo>
                    <a:pt x="125907" y="309638"/>
                  </a:lnTo>
                  <a:lnTo>
                    <a:pt x="120256" y="315671"/>
                  </a:lnTo>
                  <a:lnTo>
                    <a:pt x="88138" y="315683"/>
                  </a:lnTo>
                  <a:lnTo>
                    <a:pt x="88138" y="257898"/>
                  </a:lnTo>
                  <a:lnTo>
                    <a:pt x="82486" y="251866"/>
                  </a:lnTo>
                  <a:lnTo>
                    <a:pt x="44069" y="251866"/>
                  </a:lnTo>
                  <a:lnTo>
                    <a:pt x="37134" y="251866"/>
                  </a:lnTo>
                  <a:lnTo>
                    <a:pt x="31483" y="245833"/>
                  </a:lnTo>
                  <a:lnTo>
                    <a:pt x="31470" y="207530"/>
                  </a:lnTo>
                  <a:lnTo>
                    <a:pt x="25819" y="201498"/>
                  </a:lnTo>
                  <a:lnTo>
                    <a:pt x="0" y="2014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3" name="object 9053"/>
            <p:cNvSpPr/>
            <p:nvPr/>
          </p:nvSpPr>
          <p:spPr>
            <a:xfrm>
              <a:off x="3538232" y="3340785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44069" y="251866"/>
                  </a:moveTo>
                  <a:lnTo>
                    <a:pt x="37134" y="251866"/>
                  </a:lnTo>
                  <a:lnTo>
                    <a:pt x="31483" y="245833"/>
                  </a:lnTo>
                  <a:lnTo>
                    <a:pt x="31483" y="238429"/>
                  </a:lnTo>
                  <a:lnTo>
                    <a:pt x="31470" y="214922"/>
                  </a:lnTo>
                  <a:lnTo>
                    <a:pt x="31470" y="207530"/>
                  </a:lnTo>
                  <a:lnTo>
                    <a:pt x="25819" y="201498"/>
                  </a:lnTo>
                  <a:lnTo>
                    <a:pt x="18884" y="201498"/>
                  </a:lnTo>
                  <a:lnTo>
                    <a:pt x="17614" y="201498"/>
                  </a:lnTo>
                  <a:lnTo>
                    <a:pt x="0" y="201498"/>
                  </a:lnTo>
                  <a:lnTo>
                    <a:pt x="0" y="250520"/>
                  </a:lnTo>
                  <a:lnTo>
                    <a:pt x="0" y="256552"/>
                  </a:lnTo>
                  <a:lnTo>
                    <a:pt x="3936" y="261962"/>
                  </a:lnTo>
                  <a:lnTo>
                    <a:pt x="9398" y="263499"/>
                  </a:lnTo>
                  <a:lnTo>
                    <a:pt x="67309" y="280073"/>
                  </a:lnTo>
                  <a:lnTo>
                    <a:pt x="72072" y="281432"/>
                  </a:lnTo>
                  <a:lnTo>
                    <a:pt x="75539" y="286194"/>
                  </a:lnTo>
                  <a:lnTo>
                    <a:pt x="75539" y="291515"/>
                  </a:lnTo>
                  <a:lnTo>
                    <a:pt x="75539" y="297484"/>
                  </a:lnTo>
                  <a:lnTo>
                    <a:pt x="71247" y="302577"/>
                  </a:lnTo>
                  <a:lnTo>
                    <a:pt x="65735" y="303276"/>
                  </a:lnTo>
                  <a:lnTo>
                    <a:pt x="9448" y="310362"/>
                  </a:lnTo>
                  <a:lnTo>
                    <a:pt x="9448" y="328066"/>
                  </a:lnTo>
                  <a:lnTo>
                    <a:pt x="22034" y="335826"/>
                  </a:lnTo>
                  <a:lnTo>
                    <a:pt x="75552" y="329107"/>
                  </a:lnTo>
                  <a:lnTo>
                    <a:pt x="132207" y="329107"/>
                  </a:lnTo>
                  <a:lnTo>
                    <a:pt x="139141" y="329107"/>
                  </a:lnTo>
                  <a:lnTo>
                    <a:pt x="144792" y="323075"/>
                  </a:lnTo>
                  <a:lnTo>
                    <a:pt x="144792" y="315671"/>
                  </a:lnTo>
                  <a:lnTo>
                    <a:pt x="144792" y="147764"/>
                  </a:lnTo>
                  <a:lnTo>
                    <a:pt x="144792" y="140360"/>
                  </a:lnTo>
                  <a:lnTo>
                    <a:pt x="150456" y="134327"/>
                  </a:lnTo>
                  <a:lnTo>
                    <a:pt x="157391" y="134327"/>
                  </a:lnTo>
                  <a:lnTo>
                    <a:pt x="207746" y="134327"/>
                  </a:lnTo>
                  <a:lnTo>
                    <a:pt x="296722" y="151117"/>
                  </a:lnTo>
                  <a:lnTo>
                    <a:pt x="305320" y="151117"/>
                  </a:lnTo>
                  <a:lnTo>
                    <a:pt x="307238" y="127787"/>
                  </a:lnTo>
                  <a:lnTo>
                    <a:pt x="277190" y="124968"/>
                  </a:lnTo>
                  <a:lnTo>
                    <a:pt x="275424" y="124968"/>
                  </a:lnTo>
                  <a:lnTo>
                    <a:pt x="273850" y="123291"/>
                  </a:lnTo>
                  <a:lnTo>
                    <a:pt x="273850" y="121246"/>
                  </a:lnTo>
                  <a:lnTo>
                    <a:pt x="273850" y="119202"/>
                  </a:lnTo>
                  <a:lnTo>
                    <a:pt x="275424" y="117538"/>
                  </a:lnTo>
                  <a:lnTo>
                    <a:pt x="277329" y="117538"/>
                  </a:lnTo>
                  <a:lnTo>
                    <a:pt x="330504" y="117538"/>
                  </a:lnTo>
                  <a:lnTo>
                    <a:pt x="389242" y="134327"/>
                  </a:lnTo>
                  <a:lnTo>
                    <a:pt x="440664" y="134327"/>
                  </a:lnTo>
                  <a:lnTo>
                    <a:pt x="440664" y="30226"/>
                  </a:lnTo>
                  <a:lnTo>
                    <a:pt x="157391" y="30226"/>
                  </a:lnTo>
                  <a:lnTo>
                    <a:pt x="157391" y="0"/>
                  </a:lnTo>
                  <a:lnTo>
                    <a:pt x="151091" y="0"/>
                  </a:lnTo>
                  <a:lnTo>
                    <a:pt x="151091" y="46443"/>
                  </a:lnTo>
                  <a:lnTo>
                    <a:pt x="361975" y="50368"/>
                  </a:lnTo>
                  <a:lnTo>
                    <a:pt x="361975" y="83959"/>
                  </a:lnTo>
                  <a:lnTo>
                    <a:pt x="187883" y="87185"/>
                  </a:lnTo>
                  <a:lnTo>
                    <a:pt x="144075" y="107292"/>
                  </a:lnTo>
                  <a:lnTo>
                    <a:pt x="125907" y="154355"/>
                  </a:lnTo>
                  <a:lnTo>
                    <a:pt x="125907" y="302234"/>
                  </a:lnTo>
                  <a:lnTo>
                    <a:pt x="125907" y="309638"/>
                  </a:lnTo>
                  <a:lnTo>
                    <a:pt x="120256" y="315671"/>
                  </a:lnTo>
                  <a:lnTo>
                    <a:pt x="113322" y="315671"/>
                  </a:lnTo>
                  <a:lnTo>
                    <a:pt x="88138" y="315683"/>
                  </a:lnTo>
                  <a:lnTo>
                    <a:pt x="88138" y="265303"/>
                  </a:lnTo>
                  <a:lnTo>
                    <a:pt x="88138" y="257898"/>
                  </a:lnTo>
                  <a:lnTo>
                    <a:pt x="82486" y="251866"/>
                  </a:lnTo>
                  <a:lnTo>
                    <a:pt x="75552" y="251866"/>
                  </a:lnTo>
                  <a:lnTo>
                    <a:pt x="44069" y="2518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4" name="object 9054"/>
            <p:cNvSpPr/>
            <p:nvPr/>
          </p:nvSpPr>
          <p:spPr>
            <a:xfrm>
              <a:off x="3538232" y="2890113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30">
                  <a:moveTo>
                    <a:pt x="0" y="114185"/>
                  </a:moveTo>
                  <a:lnTo>
                    <a:pt x="0" y="189737"/>
                  </a:lnTo>
                  <a:lnTo>
                    <a:pt x="31483" y="223316"/>
                  </a:lnTo>
                  <a:lnTo>
                    <a:pt x="31483" y="315683"/>
                  </a:lnTo>
                  <a:lnTo>
                    <a:pt x="151091" y="315683"/>
                  </a:lnTo>
                  <a:lnTo>
                    <a:pt x="151091" y="269227"/>
                  </a:lnTo>
                  <a:lnTo>
                    <a:pt x="361975" y="265303"/>
                  </a:lnTo>
                  <a:lnTo>
                    <a:pt x="361975" y="231724"/>
                  </a:lnTo>
                  <a:lnTo>
                    <a:pt x="187883" y="228485"/>
                  </a:lnTo>
                  <a:lnTo>
                    <a:pt x="163776" y="222899"/>
                  </a:lnTo>
                  <a:lnTo>
                    <a:pt x="144075" y="208383"/>
                  </a:lnTo>
                  <a:lnTo>
                    <a:pt x="130783" y="187125"/>
                  </a:lnTo>
                  <a:lnTo>
                    <a:pt x="125907" y="161315"/>
                  </a:lnTo>
                  <a:lnTo>
                    <a:pt x="125907" y="6032"/>
                  </a:lnTo>
                  <a:lnTo>
                    <a:pt x="120256" y="0"/>
                  </a:lnTo>
                  <a:lnTo>
                    <a:pt x="88138" y="0"/>
                  </a:lnTo>
                  <a:lnTo>
                    <a:pt x="88138" y="57772"/>
                  </a:lnTo>
                  <a:lnTo>
                    <a:pt x="82486" y="63804"/>
                  </a:lnTo>
                  <a:lnTo>
                    <a:pt x="37134" y="63817"/>
                  </a:lnTo>
                  <a:lnTo>
                    <a:pt x="31483" y="69837"/>
                  </a:lnTo>
                  <a:lnTo>
                    <a:pt x="31470" y="108153"/>
                  </a:lnTo>
                  <a:lnTo>
                    <a:pt x="25819" y="114185"/>
                  </a:lnTo>
                  <a:lnTo>
                    <a:pt x="0" y="11418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5" name="object 9055"/>
            <p:cNvSpPr/>
            <p:nvPr/>
          </p:nvSpPr>
          <p:spPr>
            <a:xfrm>
              <a:off x="3538232" y="2890113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30">
                  <a:moveTo>
                    <a:pt x="31483" y="315683"/>
                  </a:moveTo>
                  <a:lnTo>
                    <a:pt x="151091" y="315683"/>
                  </a:lnTo>
                  <a:lnTo>
                    <a:pt x="151091" y="269227"/>
                  </a:lnTo>
                  <a:lnTo>
                    <a:pt x="361975" y="265303"/>
                  </a:lnTo>
                  <a:lnTo>
                    <a:pt x="361975" y="231724"/>
                  </a:lnTo>
                  <a:lnTo>
                    <a:pt x="187883" y="228485"/>
                  </a:lnTo>
                  <a:lnTo>
                    <a:pt x="163776" y="222899"/>
                  </a:lnTo>
                  <a:lnTo>
                    <a:pt x="144075" y="208383"/>
                  </a:lnTo>
                  <a:lnTo>
                    <a:pt x="130783" y="187125"/>
                  </a:lnTo>
                  <a:lnTo>
                    <a:pt x="125907" y="161315"/>
                  </a:lnTo>
                  <a:lnTo>
                    <a:pt x="125907" y="13436"/>
                  </a:lnTo>
                  <a:lnTo>
                    <a:pt x="125907" y="6032"/>
                  </a:lnTo>
                  <a:lnTo>
                    <a:pt x="120256" y="0"/>
                  </a:lnTo>
                  <a:lnTo>
                    <a:pt x="113322" y="0"/>
                  </a:lnTo>
                  <a:lnTo>
                    <a:pt x="88138" y="0"/>
                  </a:lnTo>
                  <a:lnTo>
                    <a:pt x="88138" y="50380"/>
                  </a:lnTo>
                  <a:lnTo>
                    <a:pt x="88138" y="57772"/>
                  </a:lnTo>
                  <a:lnTo>
                    <a:pt x="82486" y="63804"/>
                  </a:lnTo>
                  <a:lnTo>
                    <a:pt x="75552" y="63804"/>
                  </a:lnTo>
                  <a:lnTo>
                    <a:pt x="44069" y="63817"/>
                  </a:lnTo>
                  <a:lnTo>
                    <a:pt x="37134" y="63817"/>
                  </a:lnTo>
                  <a:lnTo>
                    <a:pt x="31483" y="69837"/>
                  </a:lnTo>
                  <a:lnTo>
                    <a:pt x="31483" y="77241"/>
                  </a:lnTo>
                  <a:lnTo>
                    <a:pt x="31470" y="100749"/>
                  </a:lnTo>
                  <a:lnTo>
                    <a:pt x="31470" y="108153"/>
                  </a:lnTo>
                  <a:lnTo>
                    <a:pt x="25819" y="114185"/>
                  </a:lnTo>
                  <a:lnTo>
                    <a:pt x="18884" y="114185"/>
                  </a:lnTo>
                  <a:lnTo>
                    <a:pt x="17614" y="114185"/>
                  </a:lnTo>
                  <a:lnTo>
                    <a:pt x="0" y="114185"/>
                  </a:lnTo>
                  <a:lnTo>
                    <a:pt x="0" y="189737"/>
                  </a:lnTo>
                  <a:lnTo>
                    <a:pt x="31483" y="223316"/>
                  </a:lnTo>
                  <a:lnTo>
                    <a:pt x="31483" y="3156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6" name="object 9056"/>
            <p:cNvSpPr/>
            <p:nvPr/>
          </p:nvSpPr>
          <p:spPr>
            <a:xfrm>
              <a:off x="3538232" y="3340785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29">
                  <a:moveTo>
                    <a:pt x="0" y="125933"/>
                  </a:moveTo>
                  <a:lnTo>
                    <a:pt x="0" y="201498"/>
                  </a:lnTo>
                  <a:lnTo>
                    <a:pt x="25819" y="201498"/>
                  </a:lnTo>
                  <a:lnTo>
                    <a:pt x="31470" y="207530"/>
                  </a:lnTo>
                  <a:lnTo>
                    <a:pt x="31483" y="245833"/>
                  </a:lnTo>
                  <a:lnTo>
                    <a:pt x="37134" y="251866"/>
                  </a:lnTo>
                  <a:lnTo>
                    <a:pt x="82486" y="251866"/>
                  </a:lnTo>
                  <a:lnTo>
                    <a:pt x="88138" y="257898"/>
                  </a:lnTo>
                  <a:lnTo>
                    <a:pt x="88138" y="315683"/>
                  </a:lnTo>
                  <a:lnTo>
                    <a:pt x="120256" y="315671"/>
                  </a:lnTo>
                  <a:lnTo>
                    <a:pt x="125907" y="309638"/>
                  </a:lnTo>
                  <a:lnTo>
                    <a:pt x="125907" y="154355"/>
                  </a:lnTo>
                  <a:lnTo>
                    <a:pt x="130783" y="128547"/>
                  </a:lnTo>
                  <a:lnTo>
                    <a:pt x="144075" y="107292"/>
                  </a:lnTo>
                  <a:lnTo>
                    <a:pt x="163776" y="92776"/>
                  </a:lnTo>
                  <a:lnTo>
                    <a:pt x="187883" y="87185"/>
                  </a:lnTo>
                  <a:lnTo>
                    <a:pt x="361975" y="83959"/>
                  </a:lnTo>
                  <a:lnTo>
                    <a:pt x="361975" y="50368"/>
                  </a:lnTo>
                  <a:lnTo>
                    <a:pt x="151091" y="46443"/>
                  </a:lnTo>
                  <a:lnTo>
                    <a:pt x="151091" y="0"/>
                  </a:lnTo>
                  <a:lnTo>
                    <a:pt x="31483" y="0"/>
                  </a:lnTo>
                  <a:lnTo>
                    <a:pt x="31483" y="92354"/>
                  </a:lnTo>
                  <a:lnTo>
                    <a:pt x="0" y="12593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7" name="object 9057"/>
            <p:cNvSpPr/>
            <p:nvPr/>
          </p:nvSpPr>
          <p:spPr>
            <a:xfrm>
              <a:off x="3538232" y="3340785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29">
                  <a:moveTo>
                    <a:pt x="31483" y="0"/>
                  </a:moveTo>
                  <a:lnTo>
                    <a:pt x="151091" y="0"/>
                  </a:lnTo>
                  <a:lnTo>
                    <a:pt x="151091" y="46443"/>
                  </a:lnTo>
                  <a:lnTo>
                    <a:pt x="361975" y="50368"/>
                  </a:lnTo>
                  <a:lnTo>
                    <a:pt x="361975" y="83959"/>
                  </a:lnTo>
                  <a:lnTo>
                    <a:pt x="187883" y="87185"/>
                  </a:lnTo>
                  <a:lnTo>
                    <a:pt x="163776" y="92776"/>
                  </a:lnTo>
                  <a:lnTo>
                    <a:pt x="144075" y="107292"/>
                  </a:lnTo>
                  <a:lnTo>
                    <a:pt x="130783" y="128547"/>
                  </a:lnTo>
                  <a:lnTo>
                    <a:pt x="125907" y="154355"/>
                  </a:lnTo>
                  <a:lnTo>
                    <a:pt x="125907" y="302234"/>
                  </a:lnTo>
                  <a:lnTo>
                    <a:pt x="125907" y="309638"/>
                  </a:lnTo>
                  <a:lnTo>
                    <a:pt x="120256" y="315671"/>
                  </a:lnTo>
                  <a:lnTo>
                    <a:pt x="113322" y="315671"/>
                  </a:lnTo>
                  <a:lnTo>
                    <a:pt x="88138" y="315683"/>
                  </a:lnTo>
                  <a:lnTo>
                    <a:pt x="88138" y="265303"/>
                  </a:lnTo>
                  <a:lnTo>
                    <a:pt x="88138" y="257898"/>
                  </a:lnTo>
                  <a:lnTo>
                    <a:pt x="82486" y="251866"/>
                  </a:lnTo>
                  <a:lnTo>
                    <a:pt x="75552" y="251866"/>
                  </a:lnTo>
                  <a:lnTo>
                    <a:pt x="44069" y="251866"/>
                  </a:lnTo>
                  <a:lnTo>
                    <a:pt x="37134" y="251866"/>
                  </a:lnTo>
                  <a:lnTo>
                    <a:pt x="31483" y="245833"/>
                  </a:lnTo>
                  <a:lnTo>
                    <a:pt x="31483" y="238429"/>
                  </a:lnTo>
                  <a:lnTo>
                    <a:pt x="31470" y="214922"/>
                  </a:lnTo>
                  <a:lnTo>
                    <a:pt x="31470" y="207530"/>
                  </a:lnTo>
                  <a:lnTo>
                    <a:pt x="25819" y="201498"/>
                  </a:lnTo>
                  <a:lnTo>
                    <a:pt x="18884" y="201498"/>
                  </a:lnTo>
                  <a:lnTo>
                    <a:pt x="17614" y="201498"/>
                  </a:lnTo>
                  <a:lnTo>
                    <a:pt x="0" y="201498"/>
                  </a:lnTo>
                  <a:lnTo>
                    <a:pt x="0" y="125933"/>
                  </a:lnTo>
                  <a:lnTo>
                    <a:pt x="31483" y="92354"/>
                  </a:lnTo>
                  <a:lnTo>
                    <a:pt x="3148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058" name="object 9058"/>
            <p:cNvSpPr/>
            <p:nvPr/>
          </p:nvSpPr>
          <p:spPr>
            <a:xfrm>
              <a:off x="3695623" y="337024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9" name="object 9059"/>
            <p:cNvSpPr/>
            <p:nvPr/>
          </p:nvSpPr>
          <p:spPr>
            <a:xfrm>
              <a:off x="3695623" y="336948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0" name="object 9060"/>
            <p:cNvSpPr/>
            <p:nvPr/>
          </p:nvSpPr>
          <p:spPr>
            <a:xfrm>
              <a:off x="3695623" y="336872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1" name="object 9061"/>
            <p:cNvSpPr/>
            <p:nvPr/>
          </p:nvSpPr>
          <p:spPr>
            <a:xfrm>
              <a:off x="3695623" y="336796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2" name="object 9062"/>
            <p:cNvSpPr/>
            <p:nvPr/>
          </p:nvSpPr>
          <p:spPr>
            <a:xfrm>
              <a:off x="3695623" y="336720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3" name="object 9063"/>
            <p:cNvSpPr/>
            <p:nvPr/>
          </p:nvSpPr>
          <p:spPr>
            <a:xfrm>
              <a:off x="3695623" y="336643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4" name="object 9064"/>
            <p:cNvSpPr/>
            <p:nvPr/>
          </p:nvSpPr>
          <p:spPr>
            <a:xfrm>
              <a:off x="3695623" y="336566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5" name="object 9065"/>
            <p:cNvSpPr/>
            <p:nvPr/>
          </p:nvSpPr>
          <p:spPr>
            <a:xfrm>
              <a:off x="3695623" y="336490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6" name="object 9066"/>
            <p:cNvSpPr/>
            <p:nvPr/>
          </p:nvSpPr>
          <p:spPr>
            <a:xfrm>
              <a:off x="3695623" y="336414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7" name="object 9067"/>
            <p:cNvSpPr/>
            <p:nvPr/>
          </p:nvSpPr>
          <p:spPr>
            <a:xfrm>
              <a:off x="3695623" y="336337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8" name="object 9068"/>
            <p:cNvSpPr/>
            <p:nvPr/>
          </p:nvSpPr>
          <p:spPr>
            <a:xfrm>
              <a:off x="3695623" y="336261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9" name="object 9069"/>
            <p:cNvSpPr/>
            <p:nvPr/>
          </p:nvSpPr>
          <p:spPr>
            <a:xfrm>
              <a:off x="3695623" y="336185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0" name="object 9070"/>
            <p:cNvSpPr/>
            <p:nvPr/>
          </p:nvSpPr>
          <p:spPr>
            <a:xfrm>
              <a:off x="3695623" y="336109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1" name="object 9071"/>
            <p:cNvSpPr/>
            <p:nvPr/>
          </p:nvSpPr>
          <p:spPr>
            <a:xfrm>
              <a:off x="3695623" y="336033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2" name="object 9072"/>
            <p:cNvSpPr/>
            <p:nvPr/>
          </p:nvSpPr>
          <p:spPr>
            <a:xfrm>
              <a:off x="3695623" y="335956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3" name="object 9073"/>
            <p:cNvSpPr/>
            <p:nvPr/>
          </p:nvSpPr>
          <p:spPr>
            <a:xfrm>
              <a:off x="3695623" y="335879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4" name="object 9074"/>
            <p:cNvSpPr/>
            <p:nvPr/>
          </p:nvSpPr>
          <p:spPr>
            <a:xfrm>
              <a:off x="3695623" y="335803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5" name="object 9075"/>
            <p:cNvSpPr/>
            <p:nvPr/>
          </p:nvSpPr>
          <p:spPr>
            <a:xfrm>
              <a:off x="3695623" y="335727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6" name="object 9076"/>
            <p:cNvSpPr/>
            <p:nvPr/>
          </p:nvSpPr>
          <p:spPr>
            <a:xfrm>
              <a:off x="3695623" y="335650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7" name="object 9077"/>
            <p:cNvSpPr/>
            <p:nvPr/>
          </p:nvSpPr>
          <p:spPr>
            <a:xfrm>
              <a:off x="3695623" y="335574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8" name="object 9078"/>
            <p:cNvSpPr/>
            <p:nvPr/>
          </p:nvSpPr>
          <p:spPr>
            <a:xfrm>
              <a:off x="3695623" y="335498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9" name="object 9079"/>
            <p:cNvSpPr/>
            <p:nvPr/>
          </p:nvSpPr>
          <p:spPr>
            <a:xfrm>
              <a:off x="3695623" y="335422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0" name="object 9080"/>
            <p:cNvSpPr/>
            <p:nvPr/>
          </p:nvSpPr>
          <p:spPr>
            <a:xfrm>
              <a:off x="3695623" y="335346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1" name="object 9081"/>
            <p:cNvSpPr/>
            <p:nvPr/>
          </p:nvSpPr>
          <p:spPr>
            <a:xfrm>
              <a:off x="3695623" y="335268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2" name="object 9082"/>
            <p:cNvSpPr/>
            <p:nvPr/>
          </p:nvSpPr>
          <p:spPr>
            <a:xfrm>
              <a:off x="3695623" y="335192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3" name="object 9083"/>
            <p:cNvSpPr/>
            <p:nvPr/>
          </p:nvSpPr>
          <p:spPr>
            <a:xfrm>
              <a:off x="3695623" y="335116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4" name="object 9084"/>
            <p:cNvSpPr/>
            <p:nvPr/>
          </p:nvSpPr>
          <p:spPr>
            <a:xfrm>
              <a:off x="3695623" y="335039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5" name="object 9085"/>
            <p:cNvSpPr/>
            <p:nvPr/>
          </p:nvSpPr>
          <p:spPr>
            <a:xfrm>
              <a:off x="3695623" y="334963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6" name="object 9086"/>
            <p:cNvSpPr/>
            <p:nvPr/>
          </p:nvSpPr>
          <p:spPr>
            <a:xfrm>
              <a:off x="3695623" y="3348113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7" name="object 9087"/>
            <p:cNvSpPr/>
            <p:nvPr/>
          </p:nvSpPr>
          <p:spPr>
            <a:xfrm>
              <a:off x="3695623" y="334735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8" name="object 9088"/>
            <p:cNvSpPr/>
            <p:nvPr/>
          </p:nvSpPr>
          <p:spPr>
            <a:xfrm>
              <a:off x="3695623" y="334658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9" name="object 9089"/>
            <p:cNvSpPr/>
            <p:nvPr/>
          </p:nvSpPr>
          <p:spPr>
            <a:xfrm>
              <a:off x="3695623" y="334581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0" name="object 9090"/>
            <p:cNvSpPr/>
            <p:nvPr/>
          </p:nvSpPr>
          <p:spPr>
            <a:xfrm>
              <a:off x="3695623" y="334505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1" name="object 9091"/>
            <p:cNvSpPr/>
            <p:nvPr/>
          </p:nvSpPr>
          <p:spPr>
            <a:xfrm>
              <a:off x="3695623" y="334429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2" name="object 9092"/>
            <p:cNvSpPr/>
            <p:nvPr/>
          </p:nvSpPr>
          <p:spPr>
            <a:xfrm>
              <a:off x="3695623" y="334352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3" name="object 9093"/>
            <p:cNvSpPr/>
            <p:nvPr/>
          </p:nvSpPr>
          <p:spPr>
            <a:xfrm>
              <a:off x="3695623" y="334276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4" name="object 9094"/>
            <p:cNvSpPr/>
            <p:nvPr/>
          </p:nvSpPr>
          <p:spPr>
            <a:xfrm>
              <a:off x="3695623" y="334200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5" name="object 9095"/>
            <p:cNvSpPr/>
            <p:nvPr/>
          </p:nvSpPr>
          <p:spPr>
            <a:xfrm>
              <a:off x="3695623" y="334124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6" name="object 9096"/>
            <p:cNvSpPr/>
            <p:nvPr/>
          </p:nvSpPr>
          <p:spPr>
            <a:xfrm>
              <a:off x="3695623" y="334048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7" name="object 9097"/>
            <p:cNvSpPr/>
            <p:nvPr/>
          </p:nvSpPr>
          <p:spPr>
            <a:xfrm>
              <a:off x="3695623" y="333970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8" name="object 9098"/>
            <p:cNvSpPr/>
            <p:nvPr/>
          </p:nvSpPr>
          <p:spPr>
            <a:xfrm>
              <a:off x="3695623" y="333894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9" name="object 9099"/>
            <p:cNvSpPr/>
            <p:nvPr/>
          </p:nvSpPr>
          <p:spPr>
            <a:xfrm>
              <a:off x="3695623" y="333818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0" name="object 9100"/>
            <p:cNvSpPr/>
            <p:nvPr/>
          </p:nvSpPr>
          <p:spPr>
            <a:xfrm>
              <a:off x="3695623" y="333742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1" name="object 9101"/>
            <p:cNvSpPr/>
            <p:nvPr/>
          </p:nvSpPr>
          <p:spPr>
            <a:xfrm>
              <a:off x="3695623" y="333665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2" name="object 9102"/>
            <p:cNvSpPr/>
            <p:nvPr/>
          </p:nvSpPr>
          <p:spPr>
            <a:xfrm>
              <a:off x="3695623" y="333589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3" name="object 9103"/>
            <p:cNvSpPr/>
            <p:nvPr/>
          </p:nvSpPr>
          <p:spPr>
            <a:xfrm>
              <a:off x="3695623" y="333513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4" name="object 9104"/>
            <p:cNvSpPr/>
            <p:nvPr/>
          </p:nvSpPr>
          <p:spPr>
            <a:xfrm>
              <a:off x="3695623" y="333437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5" name="object 9105"/>
            <p:cNvSpPr/>
            <p:nvPr/>
          </p:nvSpPr>
          <p:spPr>
            <a:xfrm>
              <a:off x="3695623" y="3332835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3286" y="1536"/>
                  </a:lnTo>
                  <a:lnTo>
                    <a:pt x="283286" y="774"/>
                  </a:lnTo>
                  <a:close/>
                </a:path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6" name="object 9106"/>
            <p:cNvSpPr/>
            <p:nvPr/>
          </p:nvSpPr>
          <p:spPr>
            <a:xfrm>
              <a:off x="3695623" y="333207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7" name="object 9107"/>
            <p:cNvSpPr/>
            <p:nvPr/>
          </p:nvSpPr>
          <p:spPr>
            <a:xfrm>
              <a:off x="3695623" y="333131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8" name="object 9108"/>
            <p:cNvSpPr/>
            <p:nvPr/>
          </p:nvSpPr>
          <p:spPr>
            <a:xfrm>
              <a:off x="3695623" y="3329787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9" name="object 9109"/>
            <p:cNvSpPr/>
            <p:nvPr/>
          </p:nvSpPr>
          <p:spPr>
            <a:xfrm>
              <a:off x="3695623" y="332902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0" name="object 9110"/>
            <p:cNvSpPr/>
            <p:nvPr/>
          </p:nvSpPr>
          <p:spPr>
            <a:xfrm>
              <a:off x="3695623" y="332826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1" name="object 9111"/>
            <p:cNvSpPr/>
            <p:nvPr/>
          </p:nvSpPr>
          <p:spPr>
            <a:xfrm>
              <a:off x="3695623" y="3326726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3286" y="1536"/>
                  </a:lnTo>
                  <a:lnTo>
                    <a:pt x="283286" y="774"/>
                  </a:lnTo>
                  <a:close/>
                </a:path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2" name="object 9112"/>
            <p:cNvSpPr/>
            <p:nvPr/>
          </p:nvSpPr>
          <p:spPr>
            <a:xfrm>
              <a:off x="3695623" y="332596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3" name="object 9113"/>
            <p:cNvSpPr/>
            <p:nvPr/>
          </p:nvSpPr>
          <p:spPr>
            <a:xfrm>
              <a:off x="3695623" y="332520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4" name="object 9114"/>
            <p:cNvSpPr/>
            <p:nvPr/>
          </p:nvSpPr>
          <p:spPr>
            <a:xfrm>
              <a:off x="3695623" y="332444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5" name="object 9115"/>
            <p:cNvSpPr/>
            <p:nvPr/>
          </p:nvSpPr>
          <p:spPr>
            <a:xfrm>
              <a:off x="3695623" y="332367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6" name="object 9116"/>
            <p:cNvSpPr/>
            <p:nvPr/>
          </p:nvSpPr>
          <p:spPr>
            <a:xfrm>
              <a:off x="3695623" y="332291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7" name="object 9117"/>
            <p:cNvSpPr/>
            <p:nvPr/>
          </p:nvSpPr>
          <p:spPr>
            <a:xfrm>
              <a:off x="3695623" y="332215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8" name="object 9118"/>
            <p:cNvSpPr/>
            <p:nvPr/>
          </p:nvSpPr>
          <p:spPr>
            <a:xfrm>
              <a:off x="3695623" y="332139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9" name="object 9119"/>
            <p:cNvSpPr/>
            <p:nvPr/>
          </p:nvSpPr>
          <p:spPr>
            <a:xfrm>
              <a:off x="3695623" y="332063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0" name="object 9120"/>
            <p:cNvSpPr/>
            <p:nvPr/>
          </p:nvSpPr>
          <p:spPr>
            <a:xfrm>
              <a:off x="3695623" y="3319094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1" name="object 9121"/>
            <p:cNvSpPr/>
            <p:nvPr/>
          </p:nvSpPr>
          <p:spPr>
            <a:xfrm>
              <a:off x="3695623" y="331833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2" name="object 9122"/>
            <p:cNvSpPr/>
            <p:nvPr/>
          </p:nvSpPr>
          <p:spPr>
            <a:xfrm>
              <a:off x="3695623" y="3316808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3" name="object 9123"/>
            <p:cNvSpPr/>
            <p:nvPr/>
          </p:nvSpPr>
          <p:spPr>
            <a:xfrm>
              <a:off x="3695623" y="331604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4" name="object 9124"/>
            <p:cNvSpPr/>
            <p:nvPr/>
          </p:nvSpPr>
          <p:spPr>
            <a:xfrm>
              <a:off x="3695623" y="3314522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5" name="object 9125"/>
            <p:cNvSpPr/>
            <p:nvPr/>
          </p:nvSpPr>
          <p:spPr>
            <a:xfrm>
              <a:off x="3695623" y="331376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6" name="object 9126"/>
            <p:cNvSpPr/>
            <p:nvPr/>
          </p:nvSpPr>
          <p:spPr>
            <a:xfrm>
              <a:off x="3695623" y="3312223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7" name="object 9127"/>
            <p:cNvSpPr/>
            <p:nvPr/>
          </p:nvSpPr>
          <p:spPr>
            <a:xfrm>
              <a:off x="3695623" y="331146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8" name="object 9128"/>
            <p:cNvSpPr/>
            <p:nvPr/>
          </p:nvSpPr>
          <p:spPr>
            <a:xfrm>
              <a:off x="3695623" y="331069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9" name="object 9129"/>
            <p:cNvSpPr/>
            <p:nvPr/>
          </p:nvSpPr>
          <p:spPr>
            <a:xfrm>
              <a:off x="3695623" y="330993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0" name="object 9130"/>
            <p:cNvSpPr/>
            <p:nvPr/>
          </p:nvSpPr>
          <p:spPr>
            <a:xfrm>
              <a:off x="3695623" y="330917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1" name="object 9131"/>
            <p:cNvSpPr/>
            <p:nvPr/>
          </p:nvSpPr>
          <p:spPr>
            <a:xfrm>
              <a:off x="3695623" y="330841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2" name="object 9132"/>
            <p:cNvSpPr/>
            <p:nvPr/>
          </p:nvSpPr>
          <p:spPr>
            <a:xfrm>
              <a:off x="3695623" y="330765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3" name="object 9133"/>
            <p:cNvSpPr/>
            <p:nvPr/>
          </p:nvSpPr>
          <p:spPr>
            <a:xfrm>
              <a:off x="3695623" y="330687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4" name="object 9134"/>
            <p:cNvSpPr/>
            <p:nvPr/>
          </p:nvSpPr>
          <p:spPr>
            <a:xfrm>
              <a:off x="3695623" y="330611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5" name="object 9135"/>
            <p:cNvSpPr/>
            <p:nvPr/>
          </p:nvSpPr>
          <p:spPr>
            <a:xfrm>
              <a:off x="3695623" y="3304590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6" name="object 9136"/>
            <p:cNvSpPr/>
            <p:nvPr/>
          </p:nvSpPr>
          <p:spPr>
            <a:xfrm>
              <a:off x="3695623" y="3303066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7" name="object 9137"/>
            <p:cNvSpPr/>
            <p:nvPr/>
          </p:nvSpPr>
          <p:spPr>
            <a:xfrm>
              <a:off x="3695623" y="330230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8" name="object 9138"/>
            <p:cNvSpPr/>
            <p:nvPr/>
          </p:nvSpPr>
          <p:spPr>
            <a:xfrm>
              <a:off x="3695623" y="330154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9" name="object 9139"/>
            <p:cNvSpPr/>
            <p:nvPr/>
          </p:nvSpPr>
          <p:spPr>
            <a:xfrm>
              <a:off x="3695623" y="330078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0" name="object 9140"/>
            <p:cNvSpPr/>
            <p:nvPr/>
          </p:nvSpPr>
          <p:spPr>
            <a:xfrm>
              <a:off x="3695623" y="330000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1" name="object 9141"/>
            <p:cNvSpPr/>
            <p:nvPr/>
          </p:nvSpPr>
          <p:spPr>
            <a:xfrm>
              <a:off x="3695623" y="329924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2" name="object 9142"/>
            <p:cNvSpPr/>
            <p:nvPr/>
          </p:nvSpPr>
          <p:spPr>
            <a:xfrm>
              <a:off x="3695623" y="329848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3" name="object 9143"/>
            <p:cNvSpPr/>
            <p:nvPr/>
          </p:nvSpPr>
          <p:spPr>
            <a:xfrm>
              <a:off x="3695623" y="3296957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4" name="object 9144"/>
            <p:cNvSpPr/>
            <p:nvPr/>
          </p:nvSpPr>
          <p:spPr>
            <a:xfrm>
              <a:off x="3695623" y="329619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5" name="object 9145"/>
            <p:cNvSpPr/>
            <p:nvPr/>
          </p:nvSpPr>
          <p:spPr>
            <a:xfrm>
              <a:off x="3695623" y="329543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6" name="object 9146"/>
            <p:cNvSpPr/>
            <p:nvPr/>
          </p:nvSpPr>
          <p:spPr>
            <a:xfrm>
              <a:off x="3695623" y="329467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7" name="object 9147"/>
            <p:cNvSpPr/>
            <p:nvPr/>
          </p:nvSpPr>
          <p:spPr>
            <a:xfrm>
              <a:off x="3695623" y="329389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8" name="object 9148"/>
            <p:cNvSpPr/>
            <p:nvPr/>
          </p:nvSpPr>
          <p:spPr>
            <a:xfrm>
              <a:off x="3695623" y="3292373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9" name="object 9149"/>
            <p:cNvSpPr/>
            <p:nvPr/>
          </p:nvSpPr>
          <p:spPr>
            <a:xfrm>
              <a:off x="3695623" y="329161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0" name="object 9150"/>
            <p:cNvSpPr/>
            <p:nvPr/>
          </p:nvSpPr>
          <p:spPr>
            <a:xfrm>
              <a:off x="3695623" y="329084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1" name="object 9151"/>
            <p:cNvSpPr/>
            <p:nvPr/>
          </p:nvSpPr>
          <p:spPr>
            <a:xfrm>
              <a:off x="3695623" y="329008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2" name="object 9152"/>
            <p:cNvSpPr/>
            <p:nvPr/>
          </p:nvSpPr>
          <p:spPr>
            <a:xfrm>
              <a:off x="3695623" y="328932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3" name="object 9153"/>
            <p:cNvSpPr/>
            <p:nvPr/>
          </p:nvSpPr>
          <p:spPr>
            <a:xfrm>
              <a:off x="3695623" y="3287801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4" name="object 9154"/>
            <p:cNvSpPr/>
            <p:nvPr/>
          </p:nvSpPr>
          <p:spPr>
            <a:xfrm>
              <a:off x="3695623" y="328702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5" name="object 9155"/>
            <p:cNvSpPr/>
            <p:nvPr/>
          </p:nvSpPr>
          <p:spPr>
            <a:xfrm>
              <a:off x="3695623" y="328626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6" name="object 9156"/>
            <p:cNvSpPr/>
            <p:nvPr/>
          </p:nvSpPr>
          <p:spPr>
            <a:xfrm>
              <a:off x="3695623" y="328550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7" name="object 9157"/>
            <p:cNvSpPr/>
            <p:nvPr/>
          </p:nvSpPr>
          <p:spPr>
            <a:xfrm>
              <a:off x="3695623" y="3283978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8" name="object 9158"/>
            <p:cNvSpPr/>
            <p:nvPr/>
          </p:nvSpPr>
          <p:spPr>
            <a:xfrm>
              <a:off x="3695623" y="328321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9" name="object 9159"/>
            <p:cNvSpPr/>
            <p:nvPr/>
          </p:nvSpPr>
          <p:spPr>
            <a:xfrm>
              <a:off x="3695623" y="328245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0" name="object 9160"/>
            <p:cNvSpPr/>
            <p:nvPr/>
          </p:nvSpPr>
          <p:spPr>
            <a:xfrm>
              <a:off x="3695623" y="328169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1" name="object 9161"/>
            <p:cNvSpPr/>
            <p:nvPr/>
          </p:nvSpPr>
          <p:spPr>
            <a:xfrm>
              <a:off x="3695623" y="3280155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2" name="object 9162"/>
            <p:cNvSpPr/>
            <p:nvPr/>
          </p:nvSpPr>
          <p:spPr>
            <a:xfrm>
              <a:off x="3695623" y="327939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3" name="object 9163"/>
            <p:cNvSpPr/>
            <p:nvPr/>
          </p:nvSpPr>
          <p:spPr>
            <a:xfrm>
              <a:off x="3695623" y="327863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4" name="object 9164"/>
            <p:cNvSpPr/>
            <p:nvPr/>
          </p:nvSpPr>
          <p:spPr>
            <a:xfrm>
              <a:off x="3695623" y="3277107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5" name="object 9165"/>
            <p:cNvSpPr/>
            <p:nvPr/>
          </p:nvSpPr>
          <p:spPr>
            <a:xfrm>
              <a:off x="3695623" y="3275583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6" name="object 9166"/>
            <p:cNvSpPr/>
            <p:nvPr/>
          </p:nvSpPr>
          <p:spPr>
            <a:xfrm>
              <a:off x="3695623" y="3274047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3286" y="1536"/>
                  </a:lnTo>
                  <a:lnTo>
                    <a:pt x="283286" y="774"/>
                  </a:lnTo>
                  <a:close/>
                </a:path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7" name="object 9167"/>
            <p:cNvSpPr/>
            <p:nvPr/>
          </p:nvSpPr>
          <p:spPr>
            <a:xfrm>
              <a:off x="3695623" y="3272523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8" name="object 9168"/>
            <p:cNvSpPr/>
            <p:nvPr/>
          </p:nvSpPr>
          <p:spPr>
            <a:xfrm>
              <a:off x="3695623" y="3270999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9" name="object 9169"/>
            <p:cNvSpPr/>
            <p:nvPr/>
          </p:nvSpPr>
          <p:spPr>
            <a:xfrm>
              <a:off x="3695623" y="3269475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0" name="object 9170"/>
            <p:cNvSpPr/>
            <p:nvPr/>
          </p:nvSpPr>
          <p:spPr>
            <a:xfrm>
              <a:off x="3695623" y="3267951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1" name="object 9171"/>
            <p:cNvSpPr/>
            <p:nvPr/>
          </p:nvSpPr>
          <p:spPr>
            <a:xfrm>
              <a:off x="3695623" y="326717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2" name="object 9172"/>
            <p:cNvSpPr/>
            <p:nvPr/>
          </p:nvSpPr>
          <p:spPr>
            <a:xfrm>
              <a:off x="3695623" y="326641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3" name="object 9173"/>
            <p:cNvSpPr/>
            <p:nvPr/>
          </p:nvSpPr>
          <p:spPr>
            <a:xfrm>
              <a:off x="3695623" y="3264890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4" name="object 9174"/>
            <p:cNvSpPr/>
            <p:nvPr/>
          </p:nvSpPr>
          <p:spPr>
            <a:xfrm>
              <a:off x="3695623" y="326412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5" name="object 9175"/>
            <p:cNvSpPr/>
            <p:nvPr/>
          </p:nvSpPr>
          <p:spPr>
            <a:xfrm>
              <a:off x="3695623" y="326336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6" name="object 9176"/>
            <p:cNvSpPr/>
            <p:nvPr/>
          </p:nvSpPr>
          <p:spPr>
            <a:xfrm>
              <a:off x="3695623" y="326260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7" name="object 9177"/>
            <p:cNvSpPr/>
            <p:nvPr/>
          </p:nvSpPr>
          <p:spPr>
            <a:xfrm>
              <a:off x="3695623" y="3261067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3286" y="1536"/>
                  </a:lnTo>
                  <a:lnTo>
                    <a:pt x="283286" y="774"/>
                  </a:lnTo>
                  <a:close/>
                </a:path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8" name="object 9178"/>
            <p:cNvSpPr/>
            <p:nvPr/>
          </p:nvSpPr>
          <p:spPr>
            <a:xfrm>
              <a:off x="3695623" y="326030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9" name="object 9179"/>
            <p:cNvSpPr/>
            <p:nvPr/>
          </p:nvSpPr>
          <p:spPr>
            <a:xfrm>
              <a:off x="3695623" y="325954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0" name="object 9180"/>
            <p:cNvSpPr/>
            <p:nvPr/>
          </p:nvSpPr>
          <p:spPr>
            <a:xfrm>
              <a:off x="3695623" y="325878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1" name="object 9181"/>
            <p:cNvSpPr/>
            <p:nvPr/>
          </p:nvSpPr>
          <p:spPr>
            <a:xfrm>
              <a:off x="3695623" y="3257257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2" name="object 9182"/>
            <p:cNvSpPr/>
            <p:nvPr/>
          </p:nvSpPr>
          <p:spPr>
            <a:xfrm>
              <a:off x="3695623" y="325649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3" name="object 9183"/>
            <p:cNvSpPr/>
            <p:nvPr/>
          </p:nvSpPr>
          <p:spPr>
            <a:xfrm>
              <a:off x="3695623" y="325573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4" name="object 9184"/>
            <p:cNvSpPr/>
            <p:nvPr/>
          </p:nvSpPr>
          <p:spPr>
            <a:xfrm>
              <a:off x="3695623" y="325497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5" name="object 9185"/>
            <p:cNvSpPr/>
            <p:nvPr/>
          </p:nvSpPr>
          <p:spPr>
            <a:xfrm>
              <a:off x="3695623" y="325419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6" name="object 9186"/>
            <p:cNvSpPr/>
            <p:nvPr/>
          </p:nvSpPr>
          <p:spPr>
            <a:xfrm>
              <a:off x="3695623" y="3252672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7" name="object 9187"/>
            <p:cNvSpPr/>
            <p:nvPr/>
          </p:nvSpPr>
          <p:spPr>
            <a:xfrm>
              <a:off x="3695623" y="325191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8" name="object 9188"/>
            <p:cNvSpPr/>
            <p:nvPr/>
          </p:nvSpPr>
          <p:spPr>
            <a:xfrm>
              <a:off x="3695623" y="325114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9" name="object 9189"/>
            <p:cNvSpPr/>
            <p:nvPr/>
          </p:nvSpPr>
          <p:spPr>
            <a:xfrm>
              <a:off x="3695623" y="325038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0" name="object 9190"/>
            <p:cNvSpPr/>
            <p:nvPr/>
          </p:nvSpPr>
          <p:spPr>
            <a:xfrm>
              <a:off x="3695623" y="324962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1" name="object 9191"/>
            <p:cNvSpPr/>
            <p:nvPr/>
          </p:nvSpPr>
          <p:spPr>
            <a:xfrm>
              <a:off x="3695623" y="3248088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5">
                  <a:moveTo>
                    <a:pt x="283286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3286" y="1536"/>
                  </a:lnTo>
                  <a:lnTo>
                    <a:pt x="283286" y="774"/>
                  </a:lnTo>
                  <a:close/>
                </a:path>
                <a:path w="283845" h="1905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2" name="object 9192"/>
            <p:cNvSpPr/>
            <p:nvPr/>
          </p:nvSpPr>
          <p:spPr>
            <a:xfrm>
              <a:off x="3695623" y="324732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3" name="object 9193"/>
            <p:cNvSpPr/>
            <p:nvPr/>
          </p:nvSpPr>
          <p:spPr>
            <a:xfrm>
              <a:off x="3695623" y="324656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4" name="object 9194"/>
            <p:cNvSpPr/>
            <p:nvPr/>
          </p:nvSpPr>
          <p:spPr>
            <a:xfrm>
              <a:off x="3695623" y="324580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5" name="object 9195"/>
            <p:cNvSpPr/>
            <p:nvPr/>
          </p:nvSpPr>
          <p:spPr>
            <a:xfrm>
              <a:off x="3695623" y="324504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6" name="object 9196"/>
            <p:cNvSpPr/>
            <p:nvPr/>
          </p:nvSpPr>
          <p:spPr>
            <a:xfrm>
              <a:off x="3695623" y="324427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7" name="object 9197"/>
            <p:cNvSpPr/>
            <p:nvPr/>
          </p:nvSpPr>
          <p:spPr>
            <a:xfrm>
              <a:off x="3695623" y="324351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8" name="object 9198"/>
            <p:cNvSpPr/>
            <p:nvPr/>
          </p:nvSpPr>
          <p:spPr>
            <a:xfrm>
              <a:off x="3695623" y="3241992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5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9" name="object 9199"/>
            <p:cNvSpPr/>
            <p:nvPr/>
          </p:nvSpPr>
          <p:spPr>
            <a:xfrm>
              <a:off x="3695623" y="3240455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5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0" name="object 9200"/>
            <p:cNvSpPr/>
            <p:nvPr/>
          </p:nvSpPr>
          <p:spPr>
            <a:xfrm>
              <a:off x="3695623" y="323969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1" name="object 9201"/>
            <p:cNvSpPr/>
            <p:nvPr/>
          </p:nvSpPr>
          <p:spPr>
            <a:xfrm>
              <a:off x="3695623" y="323893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2" name="object 9202"/>
            <p:cNvSpPr/>
            <p:nvPr/>
          </p:nvSpPr>
          <p:spPr>
            <a:xfrm>
              <a:off x="3695623" y="323816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3" name="object 9203"/>
            <p:cNvSpPr/>
            <p:nvPr/>
          </p:nvSpPr>
          <p:spPr>
            <a:xfrm>
              <a:off x="3695623" y="323740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4" name="object 9204"/>
            <p:cNvSpPr/>
            <p:nvPr/>
          </p:nvSpPr>
          <p:spPr>
            <a:xfrm>
              <a:off x="3695623" y="323664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5" name="object 9205"/>
            <p:cNvSpPr/>
            <p:nvPr/>
          </p:nvSpPr>
          <p:spPr>
            <a:xfrm>
              <a:off x="3695623" y="323588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6" name="object 9206"/>
            <p:cNvSpPr/>
            <p:nvPr/>
          </p:nvSpPr>
          <p:spPr>
            <a:xfrm>
              <a:off x="3695623" y="323512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7" name="object 9207"/>
            <p:cNvSpPr/>
            <p:nvPr/>
          </p:nvSpPr>
          <p:spPr>
            <a:xfrm>
              <a:off x="3695623" y="323434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8" name="object 9208"/>
            <p:cNvSpPr/>
            <p:nvPr/>
          </p:nvSpPr>
          <p:spPr>
            <a:xfrm>
              <a:off x="3695623" y="3232822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5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9" name="object 9209"/>
            <p:cNvSpPr/>
            <p:nvPr/>
          </p:nvSpPr>
          <p:spPr>
            <a:xfrm>
              <a:off x="3695623" y="323206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0" name="object 9210"/>
            <p:cNvSpPr/>
            <p:nvPr/>
          </p:nvSpPr>
          <p:spPr>
            <a:xfrm>
              <a:off x="3695623" y="3230536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5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1" name="object 9211"/>
            <p:cNvSpPr/>
            <p:nvPr/>
          </p:nvSpPr>
          <p:spPr>
            <a:xfrm>
              <a:off x="3695623" y="322977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2" name="object 9212"/>
            <p:cNvSpPr/>
            <p:nvPr/>
          </p:nvSpPr>
          <p:spPr>
            <a:xfrm>
              <a:off x="3695623" y="3228238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5">
                  <a:moveTo>
                    <a:pt x="283286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3286" y="1536"/>
                  </a:lnTo>
                  <a:lnTo>
                    <a:pt x="283286" y="774"/>
                  </a:lnTo>
                  <a:close/>
                </a:path>
                <a:path w="283845" h="1905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3" name="object 9213"/>
            <p:cNvSpPr/>
            <p:nvPr/>
          </p:nvSpPr>
          <p:spPr>
            <a:xfrm>
              <a:off x="3695623" y="322747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4" name="object 9214"/>
            <p:cNvSpPr/>
            <p:nvPr/>
          </p:nvSpPr>
          <p:spPr>
            <a:xfrm>
              <a:off x="3695623" y="3225952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5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5" name="object 9215"/>
            <p:cNvSpPr/>
            <p:nvPr/>
          </p:nvSpPr>
          <p:spPr>
            <a:xfrm>
              <a:off x="3695623" y="322519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6" name="object 9216"/>
            <p:cNvSpPr/>
            <p:nvPr/>
          </p:nvSpPr>
          <p:spPr>
            <a:xfrm>
              <a:off x="3695623" y="322442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7" name="object 9217"/>
            <p:cNvSpPr/>
            <p:nvPr/>
          </p:nvSpPr>
          <p:spPr>
            <a:xfrm>
              <a:off x="3695623" y="322366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8" name="object 9218"/>
            <p:cNvSpPr/>
            <p:nvPr/>
          </p:nvSpPr>
          <p:spPr>
            <a:xfrm>
              <a:off x="3695623" y="322290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9" name="object 9219"/>
            <p:cNvSpPr/>
            <p:nvPr/>
          </p:nvSpPr>
          <p:spPr>
            <a:xfrm>
              <a:off x="3695623" y="322214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0" name="object 9220"/>
            <p:cNvSpPr/>
            <p:nvPr/>
          </p:nvSpPr>
          <p:spPr>
            <a:xfrm>
              <a:off x="3695623" y="322136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1" name="object 9221"/>
            <p:cNvSpPr/>
            <p:nvPr/>
          </p:nvSpPr>
          <p:spPr>
            <a:xfrm>
              <a:off x="3695623" y="322060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2" name="object 9222"/>
            <p:cNvSpPr/>
            <p:nvPr/>
          </p:nvSpPr>
          <p:spPr>
            <a:xfrm>
              <a:off x="3695623" y="321984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3" name="object 9223"/>
            <p:cNvSpPr/>
            <p:nvPr/>
          </p:nvSpPr>
          <p:spPr>
            <a:xfrm>
              <a:off x="3695623" y="3218319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5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4" name="object 9224"/>
            <p:cNvSpPr/>
            <p:nvPr/>
          </p:nvSpPr>
          <p:spPr>
            <a:xfrm>
              <a:off x="3695623" y="321755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5" name="object 9225"/>
            <p:cNvSpPr/>
            <p:nvPr/>
          </p:nvSpPr>
          <p:spPr>
            <a:xfrm>
              <a:off x="3695623" y="321679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6" name="object 9226"/>
            <p:cNvSpPr/>
            <p:nvPr/>
          </p:nvSpPr>
          <p:spPr>
            <a:xfrm>
              <a:off x="3695623" y="3215258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5">
                  <a:moveTo>
                    <a:pt x="283286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3286" y="1536"/>
                  </a:lnTo>
                  <a:lnTo>
                    <a:pt x="283286" y="774"/>
                  </a:lnTo>
                  <a:close/>
                </a:path>
                <a:path w="283845" h="1905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7" name="object 9227"/>
            <p:cNvSpPr/>
            <p:nvPr/>
          </p:nvSpPr>
          <p:spPr>
            <a:xfrm>
              <a:off x="3695623" y="321449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8" name="object 9228"/>
            <p:cNvSpPr/>
            <p:nvPr/>
          </p:nvSpPr>
          <p:spPr>
            <a:xfrm>
              <a:off x="3695623" y="321373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9" name="object 9229"/>
            <p:cNvSpPr/>
            <p:nvPr/>
          </p:nvSpPr>
          <p:spPr>
            <a:xfrm>
              <a:off x="3695623" y="3212210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5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0" name="object 9230"/>
            <p:cNvSpPr/>
            <p:nvPr/>
          </p:nvSpPr>
          <p:spPr>
            <a:xfrm>
              <a:off x="3695623" y="321144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1" name="object 9231"/>
            <p:cNvSpPr/>
            <p:nvPr/>
          </p:nvSpPr>
          <p:spPr>
            <a:xfrm>
              <a:off x="3695623" y="321068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2" name="object 9232"/>
            <p:cNvSpPr/>
            <p:nvPr/>
          </p:nvSpPr>
          <p:spPr>
            <a:xfrm>
              <a:off x="3695623" y="320992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3" name="object 9233"/>
            <p:cNvSpPr/>
            <p:nvPr/>
          </p:nvSpPr>
          <p:spPr>
            <a:xfrm>
              <a:off x="3695623" y="320916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4" name="object 9234"/>
            <p:cNvSpPr/>
            <p:nvPr/>
          </p:nvSpPr>
          <p:spPr>
            <a:xfrm>
              <a:off x="3695623" y="320838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5" name="object 9235"/>
            <p:cNvSpPr/>
            <p:nvPr/>
          </p:nvSpPr>
          <p:spPr>
            <a:xfrm>
              <a:off x="3695623" y="320762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6" name="object 9236"/>
            <p:cNvSpPr/>
            <p:nvPr/>
          </p:nvSpPr>
          <p:spPr>
            <a:xfrm>
              <a:off x="3695623" y="320686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7" name="object 9237"/>
            <p:cNvSpPr/>
            <p:nvPr/>
          </p:nvSpPr>
          <p:spPr>
            <a:xfrm>
              <a:off x="3695623" y="320610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8" name="object 9238"/>
            <p:cNvSpPr/>
            <p:nvPr/>
          </p:nvSpPr>
          <p:spPr>
            <a:xfrm>
              <a:off x="3695623" y="320534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9" name="object 9239"/>
            <p:cNvSpPr/>
            <p:nvPr/>
          </p:nvSpPr>
          <p:spPr>
            <a:xfrm>
              <a:off x="3695623" y="320457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0" name="object 9240"/>
            <p:cNvSpPr/>
            <p:nvPr/>
          </p:nvSpPr>
          <p:spPr>
            <a:xfrm>
              <a:off x="3695623" y="320381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1" name="object 9241"/>
            <p:cNvSpPr/>
            <p:nvPr/>
          </p:nvSpPr>
          <p:spPr>
            <a:xfrm>
              <a:off x="3695623" y="320305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2" name="object 9242"/>
            <p:cNvSpPr/>
            <p:nvPr/>
          </p:nvSpPr>
          <p:spPr>
            <a:xfrm>
              <a:off x="3695623" y="320227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3" name="object 9243"/>
            <p:cNvSpPr/>
            <p:nvPr/>
          </p:nvSpPr>
          <p:spPr>
            <a:xfrm>
              <a:off x="3695623" y="320151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4" name="object 9244"/>
            <p:cNvSpPr/>
            <p:nvPr/>
          </p:nvSpPr>
          <p:spPr>
            <a:xfrm>
              <a:off x="3695623" y="320075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5" name="object 9245"/>
            <p:cNvSpPr/>
            <p:nvPr/>
          </p:nvSpPr>
          <p:spPr>
            <a:xfrm>
              <a:off x="3695623" y="319999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6" name="object 9246"/>
            <p:cNvSpPr/>
            <p:nvPr/>
          </p:nvSpPr>
          <p:spPr>
            <a:xfrm>
              <a:off x="3695623" y="319923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7" name="object 9247"/>
            <p:cNvSpPr/>
            <p:nvPr/>
          </p:nvSpPr>
          <p:spPr>
            <a:xfrm>
              <a:off x="3695623" y="319846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8" name="object 9248"/>
            <p:cNvSpPr/>
            <p:nvPr/>
          </p:nvSpPr>
          <p:spPr>
            <a:xfrm>
              <a:off x="3695623" y="3196945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5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9" name="object 9249"/>
            <p:cNvSpPr/>
            <p:nvPr/>
          </p:nvSpPr>
          <p:spPr>
            <a:xfrm>
              <a:off x="3695623" y="319618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0" name="object 9250"/>
            <p:cNvSpPr/>
            <p:nvPr/>
          </p:nvSpPr>
          <p:spPr>
            <a:xfrm>
              <a:off x="3695623" y="319540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1" name="object 9251"/>
            <p:cNvSpPr/>
            <p:nvPr/>
          </p:nvSpPr>
          <p:spPr>
            <a:xfrm>
              <a:off x="3695623" y="319464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2" name="object 9252"/>
            <p:cNvSpPr/>
            <p:nvPr/>
          </p:nvSpPr>
          <p:spPr>
            <a:xfrm>
              <a:off x="3695623" y="319388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3" name="object 9253"/>
            <p:cNvSpPr/>
            <p:nvPr/>
          </p:nvSpPr>
          <p:spPr>
            <a:xfrm>
              <a:off x="3695623" y="319312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4" name="object 9254"/>
            <p:cNvSpPr/>
            <p:nvPr/>
          </p:nvSpPr>
          <p:spPr>
            <a:xfrm>
              <a:off x="3695623" y="319236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5" name="object 9255"/>
            <p:cNvSpPr/>
            <p:nvPr/>
          </p:nvSpPr>
          <p:spPr>
            <a:xfrm>
              <a:off x="3695623" y="319159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6" name="object 9256"/>
            <p:cNvSpPr/>
            <p:nvPr/>
          </p:nvSpPr>
          <p:spPr>
            <a:xfrm>
              <a:off x="3695623" y="319083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7" name="object 9257"/>
            <p:cNvSpPr/>
            <p:nvPr/>
          </p:nvSpPr>
          <p:spPr>
            <a:xfrm>
              <a:off x="3695623" y="319007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8" name="object 9258"/>
            <p:cNvSpPr/>
            <p:nvPr/>
          </p:nvSpPr>
          <p:spPr>
            <a:xfrm>
              <a:off x="3695623" y="318930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9" name="object 9259"/>
            <p:cNvSpPr/>
            <p:nvPr/>
          </p:nvSpPr>
          <p:spPr>
            <a:xfrm>
              <a:off x="3695623" y="318853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0" name="object 9260"/>
            <p:cNvSpPr/>
            <p:nvPr/>
          </p:nvSpPr>
          <p:spPr>
            <a:xfrm>
              <a:off x="3695623" y="318777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1" name="object 9261"/>
            <p:cNvSpPr/>
            <p:nvPr/>
          </p:nvSpPr>
          <p:spPr>
            <a:xfrm>
              <a:off x="3695623" y="318701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2" name="object 9262"/>
            <p:cNvSpPr/>
            <p:nvPr/>
          </p:nvSpPr>
          <p:spPr>
            <a:xfrm>
              <a:off x="3695623" y="318625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3" name="object 9263"/>
            <p:cNvSpPr/>
            <p:nvPr/>
          </p:nvSpPr>
          <p:spPr>
            <a:xfrm>
              <a:off x="3695623" y="318549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4" name="object 9264"/>
            <p:cNvSpPr/>
            <p:nvPr/>
          </p:nvSpPr>
          <p:spPr>
            <a:xfrm>
              <a:off x="3695623" y="318472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5" name="object 9265"/>
            <p:cNvSpPr/>
            <p:nvPr/>
          </p:nvSpPr>
          <p:spPr>
            <a:xfrm>
              <a:off x="3695623" y="318396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6" name="object 9266"/>
            <p:cNvSpPr/>
            <p:nvPr/>
          </p:nvSpPr>
          <p:spPr>
            <a:xfrm>
              <a:off x="3695623" y="318320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7" name="object 9267"/>
            <p:cNvSpPr/>
            <p:nvPr/>
          </p:nvSpPr>
          <p:spPr>
            <a:xfrm>
              <a:off x="3695623" y="318242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8" name="object 9268"/>
            <p:cNvSpPr/>
            <p:nvPr/>
          </p:nvSpPr>
          <p:spPr>
            <a:xfrm>
              <a:off x="3695623" y="318166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9" name="object 9269"/>
            <p:cNvSpPr/>
            <p:nvPr/>
          </p:nvSpPr>
          <p:spPr>
            <a:xfrm>
              <a:off x="3695623" y="318090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0" name="object 9270"/>
            <p:cNvSpPr/>
            <p:nvPr/>
          </p:nvSpPr>
          <p:spPr>
            <a:xfrm>
              <a:off x="3695623" y="318014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1" name="object 9271"/>
            <p:cNvSpPr/>
            <p:nvPr/>
          </p:nvSpPr>
          <p:spPr>
            <a:xfrm>
              <a:off x="3695623" y="317938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2" name="object 9272"/>
            <p:cNvSpPr/>
            <p:nvPr/>
          </p:nvSpPr>
          <p:spPr>
            <a:xfrm>
              <a:off x="3695623" y="317861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3" name="object 9273"/>
            <p:cNvSpPr/>
            <p:nvPr/>
          </p:nvSpPr>
          <p:spPr>
            <a:xfrm>
              <a:off x="3695623" y="317785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4" name="object 9274"/>
            <p:cNvSpPr/>
            <p:nvPr/>
          </p:nvSpPr>
          <p:spPr>
            <a:xfrm>
              <a:off x="3695623" y="317709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5" name="object 9275"/>
            <p:cNvSpPr/>
            <p:nvPr/>
          </p:nvSpPr>
          <p:spPr>
            <a:xfrm>
              <a:off x="3695623" y="317632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6" name="object 9276"/>
            <p:cNvSpPr/>
            <p:nvPr/>
          </p:nvSpPr>
          <p:spPr>
            <a:xfrm>
              <a:off x="3695623" y="317555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7" name="object 9277"/>
            <p:cNvSpPr/>
            <p:nvPr/>
          </p:nvSpPr>
          <p:spPr>
            <a:xfrm>
              <a:off x="3538232" y="2895434"/>
              <a:ext cx="440690" cy="756285"/>
            </a:xfrm>
            <a:custGeom>
              <a:avLst/>
              <a:gdLst/>
              <a:ahLst/>
              <a:cxnLst/>
              <a:rect l="l" t="t" r="r" b="b"/>
              <a:pathLst>
                <a:path w="440689" h="756285">
                  <a:moveTo>
                    <a:pt x="440664" y="475576"/>
                  </a:moveTo>
                  <a:lnTo>
                    <a:pt x="157391" y="475576"/>
                  </a:lnTo>
                  <a:lnTo>
                    <a:pt x="157391" y="280123"/>
                  </a:lnTo>
                  <a:lnTo>
                    <a:pt x="440664" y="280123"/>
                  </a:lnTo>
                  <a:lnTo>
                    <a:pt x="440664" y="328997"/>
                  </a:lnTo>
                  <a:lnTo>
                    <a:pt x="440664" y="377869"/>
                  </a:lnTo>
                  <a:lnTo>
                    <a:pt x="440664" y="426731"/>
                  </a:lnTo>
                  <a:lnTo>
                    <a:pt x="440664" y="475576"/>
                  </a:lnTo>
                  <a:close/>
                </a:path>
                <a:path w="440689" h="756285">
                  <a:moveTo>
                    <a:pt x="0" y="184416"/>
                  </a:moveTo>
                  <a:lnTo>
                    <a:pt x="0" y="253796"/>
                  </a:lnTo>
                </a:path>
                <a:path w="440689" h="756285">
                  <a:moveTo>
                    <a:pt x="0" y="571284"/>
                  </a:moveTo>
                  <a:lnTo>
                    <a:pt x="0" y="501903"/>
                  </a:lnTo>
                </a:path>
                <a:path w="440689" h="756285">
                  <a:moveTo>
                    <a:pt x="9448" y="46850"/>
                  </a:moveTo>
                  <a:lnTo>
                    <a:pt x="9448" y="0"/>
                  </a:lnTo>
                </a:path>
                <a:path w="440689" h="756285">
                  <a:moveTo>
                    <a:pt x="9448" y="755713"/>
                  </a:moveTo>
                  <a:lnTo>
                    <a:pt x="9448" y="70885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278" name="object 9278"/>
          <p:cNvGrpSpPr/>
          <p:nvPr/>
        </p:nvGrpSpPr>
        <p:grpSpPr>
          <a:xfrm>
            <a:off x="3597643" y="5147970"/>
            <a:ext cx="451484" cy="817880"/>
            <a:chOff x="3597643" y="5147970"/>
            <a:chExt cx="451484" cy="817880"/>
          </a:xfrm>
        </p:grpSpPr>
        <p:sp>
          <p:nvSpPr>
            <p:cNvPr id="9279" name="object 9279"/>
            <p:cNvSpPr/>
            <p:nvPr/>
          </p:nvSpPr>
          <p:spPr>
            <a:xfrm>
              <a:off x="3603040" y="5153367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0" y="79273"/>
                  </a:moveTo>
                  <a:lnTo>
                    <a:pt x="0" y="134340"/>
                  </a:lnTo>
                  <a:lnTo>
                    <a:pt x="25819" y="134340"/>
                  </a:lnTo>
                  <a:lnTo>
                    <a:pt x="31470" y="128308"/>
                  </a:lnTo>
                  <a:lnTo>
                    <a:pt x="31470" y="90004"/>
                  </a:lnTo>
                  <a:lnTo>
                    <a:pt x="37122" y="83972"/>
                  </a:lnTo>
                  <a:lnTo>
                    <a:pt x="44069" y="83972"/>
                  </a:lnTo>
                  <a:lnTo>
                    <a:pt x="82473" y="83959"/>
                  </a:lnTo>
                  <a:lnTo>
                    <a:pt x="88125" y="77927"/>
                  </a:lnTo>
                  <a:lnTo>
                    <a:pt x="88125" y="20154"/>
                  </a:lnTo>
                  <a:lnTo>
                    <a:pt x="120243" y="20167"/>
                  </a:lnTo>
                  <a:lnTo>
                    <a:pt x="125895" y="26187"/>
                  </a:lnTo>
                  <a:lnTo>
                    <a:pt x="125907" y="181483"/>
                  </a:lnTo>
                  <a:lnTo>
                    <a:pt x="130781" y="207285"/>
                  </a:lnTo>
                  <a:lnTo>
                    <a:pt x="144068" y="228539"/>
                  </a:lnTo>
                  <a:lnTo>
                    <a:pt x="163766" y="243054"/>
                  </a:lnTo>
                  <a:lnTo>
                    <a:pt x="187871" y="248640"/>
                  </a:lnTo>
                  <a:lnTo>
                    <a:pt x="361975" y="251879"/>
                  </a:lnTo>
                  <a:lnTo>
                    <a:pt x="361975" y="285457"/>
                  </a:lnTo>
                  <a:lnTo>
                    <a:pt x="151079" y="289382"/>
                  </a:lnTo>
                  <a:lnTo>
                    <a:pt x="151079" y="335838"/>
                  </a:lnTo>
                  <a:lnTo>
                    <a:pt x="157391" y="335838"/>
                  </a:lnTo>
                  <a:lnTo>
                    <a:pt x="157391" y="305612"/>
                  </a:lnTo>
                  <a:lnTo>
                    <a:pt x="440651" y="305612"/>
                  </a:lnTo>
                  <a:lnTo>
                    <a:pt x="440664" y="201498"/>
                  </a:lnTo>
                  <a:lnTo>
                    <a:pt x="389229" y="201498"/>
                  </a:lnTo>
                  <a:lnTo>
                    <a:pt x="330492" y="218287"/>
                  </a:lnTo>
                  <a:lnTo>
                    <a:pt x="275412" y="218300"/>
                  </a:lnTo>
                  <a:lnTo>
                    <a:pt x="273850" y="216623"/>
                  </a:lnTo>
                  <a:lnTo>
                    <a:pt x="273850" y="212534"/>
                  </a:lnTo>
                  <a:lnTo>
                    <a:pt x="275412" y="210858"/>
                  </a:lnTo>
                  <a:lnTo>
                    <a:pt x="277177" y="210858"/>
                  </a:lnTo>
                  <a:lnTo>
                    <a:pt x="307225" y="208038"/>
                  </a:lnTo>
                  <a:lnTo>
                    <a:pt x="305308" y="184708"/>
                  </a:lnTo>
                  <a:lnTo>
                    <a:pt x="296710" y="184708"/>
                  </a:lnTo>
                  <a:lnTo>
                    <a:pt x="207733" y="201498"/>
                  </a:lnTo>
                  <a:lnTo>
                    <a:pt x="150444" y="201498"/>
                  </a:lnTo>
                  <a:lnTo>
                    <a:pt x="144792" y="195465"/>
                  </a:lnTo>
                  <a:lnTo>
                    <a:pt x="144780" y="12750"/>
                  </a:lnTo>
                  <a:lnTo>
                    <a:pt x="139128" y="6731"/>
                  </a:lnTo>
                  <a:lnTo>
                    <a:pt x="75539" y="6718"/>
                  </a:lnTo>
                  <a:lnTo>
                    <a:pt x="22034" y="0"/>
                  </a:lnTo>
                  <a:lnTo>
                    <a:pt x="9436" y="7759"/>
                  </a:lnTo>
                  <a:lnTo>
                    <a:pt x="9436" y="25476"/>
                  </a:lnTo>
                  <a:lnTo>
                    <a:pt x="71247" y="33248"/>
                  </a:lnTo>
                  <a:lnTo>
                    <a:pt x="75539" y="38341"/>
                  </a:lnTo>
                  <a:lnTo>
                    <a:pt x="75539" y="49631"/>
                  </a:lnTo>
                  <a:lnTo>
                    <a:pt x="72059" y="54406"/>
                  </a:lnTo>
                  <a:lnTo>
                    <a:pt x="3937" y="73875"/>
                  </a:lnTo>
                  <a:lnTo>
                    <a:pt x="0" y="7927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0" name="object 9280"/>
            <p:cNvSpPr/>
            <p:nvPr/>
          </p:nvSpPr>
          <p:spPr>
            <a:xfrm>
              <a:off x="3603040" y="5153367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44069" y="83972"/>
                  </a:moveTo>
                  <a:lnTo>
                    <a:pt x="37122" y="83972"/>
                  </a:lnTo>
                  <a:lnTo>
                    <a:pt x="31470" y="90004"/>
                  </a:lnTo>
                  <a:lnTo>
                    <a:pt x="31470" y="97396"/>
                  </a:lnTo>
                  <a:lnTo>
                    <a:pt x="31470" y="120904"/>
                  </a:lnTo>
                  <a:lnTo>
                    <a:pt x="31470" y="128308"/>
                  </a:lnTo>
                  <a:lnTo>
                    <a:pt x="25819" y="134340"/>
                  </a:lnTo>
                  <a:lnTo>
                    <a:pt x="0" y="134340"/>
                  </a:lnTo>
                  <a:lnTo>
                    <a:pt x="0" y="85305"/>
                  </a:lnTo>
                  <a:lnTo>
                    <a:pt x="0" y="79273"/>
                  </a:lnTo>
                  <a:lnTo>
                    <a:pt x="3937" y="73875"/>
                  </a:lnTo>
                  <a:lnTo>
                    <a:pt x="9385" y="72326"/>
                  </a:lnTo>
                  <a:lnTo>
                    <a:pt x="67297" y="55753"/>
                  </a:lnTo>
                  <a:lnTo>
                    <a:pt x="72059" y="54406"/>
                  </a:lnTo>
                  <a:lnTo>
                    <a:pt x="75539" y="49631"/>
                  </a:lnTo>
                  <a:lnTo>
                    <a:pt x="75539" y="44310"/>
                  </a:lnTo>
                  <a:lnTo>
                    <a:pt x="75539" y="38341"/>
                  </a:lnTo>
                  <a:lnTo>
                    <a:pt x="71247" y="33248"/>
                  </a:lnTo>
                  <a:lnTo>
                    <a:pt x="65735" y="32562"/>
                  </a:lnTo>
                  <a:lnTo>
                    <a:pt x="9436" y="25476"/>
                  </a:lnTo>
                  <a:lnTo>
                    <a:pt x="9436" y="7759"/>
                  </a:lnTo>
                  <a:lnTo>
                    <a:pt x="22034" y="0"/>
                  </a:lnTo>
                  <a:lnTo>
                    <a:pt x="75539" y="6718"/>
                  </a:lnTo>
                  <a:lnTo>
                    <a:pt x="132194" y="6731"/>
                  </a:lnTo>
                  <a:lnTo>
                    <a:pt x="139128" y="6731"/>
                  </a:lnTo>
                  <a:lnTo>
                    <a:pt x="144780" y="12750"/>
                  </a:lnTo>
                  <a:lnTo>
                    <a:pt x="144780" y="20154"/>
                  </a:lnTo>
                  <a:lnTo>
                    <a:pt x="144792" y="188074"/>
                  </a:lnTo>
                  <a:lnTo>
                    <a:pt x="144792" y="195465"/>
                  </a:lnTo>
                  <a:lnTo>
                    <a:pt x="150444" y="201498"/>
                  </a:lnTo>
                  <a:lnTo>
                    <a:pt x="157378" y="201498"/>
                  </a:lnTo>
                  <a:lnTo>
                    <a:pt x="207733" y="201498"/>
                  </a:lnTo>
                  <a:lnTo>
                    <a:pt x="296710" y="184708"/>
                  </a:lnTo>
                  <a:lnTo>
                    <a:pt x="305308" y="184708"/>
                  </a:lnTo>
                  <a:lnTo>
                    <a:pt x="307225" y="208038"/>
                  </a:lnTo>
                  <a:lnTo>
                    <a:pt x="277177" y="210858"/>
                  </a:lnTo>
                  <a:lnTo>
                    <a:pt x="275412" y="210858"/>
                  </a:lnTo>
                  <a:lnTo>
                    <a:pt x="273850" y="212534"/>
                  </a:lnTo>
                  <a:lnTo>
                    <a:pt x="273850" y="214579"/>
                  </a:lnTo>
                  <a:lnTo>
                    <a:pt x="273850" y="216623"/>
                  </a:lnTo>
                  <a:lnTo>
                    <a:pt x="275412" y="218300"/>
                  </a:lnTo>
                  <a:lnTo>
                    <a:pt x="277329" y="218287"/>
                  </a:lnTo>
                  <a:lnTo>
                    <a:pt x="330492" y="218287"/>
                  </a:lnTo>
                  <a:lnTo>
                    <a:pt x="389229" y="201498"/>
                  </a:lnTo>
                  <a:lnTo>
                    <a:pt x="440664" y="201498"/>
                  </a:lnTo>
                  <a:lnTo>
                    <a:pt x="440651" y="305612"/>
                  </a:lnTo>
                  <a:lnTo>
                    <a:pt x="157391" y="305612"/>
                  </a:lnTo>
                  <a:lnTo>
                    <a:pt x="157391" y="335838"/>
                  </a:lnTo>
                  <a:lnTo>
                    <a:pt x="151079" y="335838"/>
                  </a:lnTo>
                  <a:lnTo>
                    <a:pt x="151079" y="289382"/>
                  </a:lnTo>
                  <a:lnTo>
                    <a:pt x="361975" y="285457"/>
                  </a:lnTo>
                  <a:lnTo>
                    <a:pt x="361975" y="251879"/>
                  </a:lnTo>
                  <a:lnTo>
                    <a:pt x="187871" y="248640"/>
                  </a:lnTo>
                  <a:lnTo>
                    <a:pt x="144068" y="228539"/>
                  </a:lnTo>
                  <a:lnTo>
                    <a:pt x="125907" y="181483"/>
                  </a:lnTo>
                  <a:lnTo>
                    <a:pt x="125895" y="33591"/>
                  </a:lnTo>
                  <a:lnTo>
                    <a:pt x="125895" y="26187"/>
                  </a:lnTo>
                  <a:lnTo>
                    <a:pt x="120243" y="20167"/>
                  </a:lnTo>
                  <a:lnTo>
                    <a:pt x="113309" y="20167"/>
                  </a:lnTo>
                  <a:lnTo>
                    <a:pt x="88125" y="20154"/>
                  </a:lnTo>
                  <a:lnTo>
                    <a:pt x="88125" y="70535"/>
                  </a:lnTo>
                  <a:lnTo>
                    <a:pt x="88125" y="77927"/>
                  </a:lnTo>
                  <a:lnTo>
                    <a:pt x="82473" y="83959"/>
                  </a:lnTo>
                  <a:lnTo>
                    <a:pt x="75539" y="83959"/>
                  </a:lnTo>
                  <a:lnTo>
                    <a:pt x="44069" y="839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1" name="object 9281"/>
            <p:cNvSpPr/>
            <p:nvPr/>
          </p:nvSpPr>
          <p:spPr>
            <a:xfrm>
              <a:off x="3603040" y="5624194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0" y="201498"/>
                  </a:moveTo>
                  <a:lnTo>
                    <a:pt x="0" y="256552"/>
                  </a:lnTo>
                  <a:lnTo>
                    <a:pt x="3937" y="261962"/>
                  </a:lnTo>
                  <a:lnTo>
                    <a:pt x="72059" y="281431"/>
                  </a:lnTo>
                  <a:lnTo>
                    <a:pt x="75539" y="286194"/>
                  </a:lnTo>
                  <a:lnTo>
                    <a:pt x="75539" y="297484"/>
                  </a:lnTo>
                  <a:lnTo>
                    <a:pt x="71247" y="302577"/>
                  </a:lnTo>
                  <a:lnTo>
                    <a:pt x="9436" y="310362"/>
                  </a:lnTo>
                  <a:lnTo>
                    <a:pt x="9436" y="328079"/>
                  </a:lnTo>
                  <a:lnTo>
                    <a:pt x="22034" y="335826"/>
                  </a:lnTo>
                  <a:lnTo>
                    <a:pt x="75539" y="329107"/>
                  </a:lnTo>
                  <a:lnTo>
                    <a:pt x="139128" y="329107"/>
                  </a:lnTo>
                  <a:lnTo>
                    <a:pt x="144780" y="323075"/>
                  </a:lnTo>
                  <a:lnTo>
                    <a:pt x="144792" y="140360"/>
                  </a:lnTo>
                  <a:lnTo>
                    <a:pt x="150444" y="134327"/>
                  </a:lnTo>
                  <a:lnTo>
                    <a:pt x="207733" y="134327"/>
                  </a:lnTo>
                  <a:lnTo>
                    <a:pt x="296710" y="151117"/>
                  </a:lnTo>
                  <a:lnTo>
                    <a:pt x="305308" y="151117"/>
                  </a:lnTo>
                  <a:lnTo>
                    <a:pt x="307225" y="127800"/>
                  </a:lnTo>
                  <a:lnTo>
                    <a:pt x="277177" y="124980"/>
                  </a:lnTo>
                  <a:lnTo>
                    <a:pt x="275412" y="124980"/>
                  </a:lnTo>
                  <a:lnTo>
                    <a:pt x="273850" y="123291"/>
                  </a:lnTo>
                  <a:lnTo>
                    <a:pt x="273850" y="119202"/>
                  </a:lnTo>
                  <a:lnTo>
                    <a:pt x="275412" y="117538"/>
                  </a:lnTo>
                  <a:lnTo>
                    <a:pt x="330492" y="117538"/>
                  </a:lnTo>
                  <a:lnTo>
                    <a:pt x="389229" y="134327"/>
                  </a:lnTo>
                  <a:lnTo>
                    <a:pt x="440664" y="134327"/>
                  </a:lnTo>
                  <a:lnTo>
                    <a:pt x="440651" y="30225"/>
                  </a:lnTo>
                  <a:lnTo>
                    <a:pt x="157391" y="30225"/>
                  </a:lnTo>
                  <a:lnTo>
                    <a:pt x="157391" y="0"/>
                  </a:lnTo>
                  <a:lnTo>
                    <a:pt x="151079" y="0"/>
                  </a:lnTo>
                  <a:lnTo>
                    <a:pt x="151079" y="46443"/>
                  </a:lnTo>
                  <a:lnTo>
                    <a:pt x="361975" y="50368"/>
                  </a:lnTo>
                  <a:lnTo>
                    <a:pt x="361975" y="83959"/>
                  </a:lnTo>
                  <a:lnTo>
                    <a:pt x="187871" y="87185"/>
                  </a:lnTo>
                  <a:lnTo>
                    <a:pt x="144068" y="107292"/>
                  </a:lnTo>
                  <a:lnTo>
                    <a:pt x="125907" y="154355"/>
                  </a:lnTo>
                  <a:lnTo>
                    <a:pt x="125895" y="309638"/>
                  </a:lnTo>
                  <a:lnTo>
                    <a:pt x="120243" y="315671"/>
                  </a:lnTo>
                  <a:lnTo>
                    <a:pt x="88125" y="315683"/>
                  </a:lnTo>
                  <a:lnTo>
                    <a:pt x="88125" y="257898"/>
                  </a:lnTo>
                  <a:lnTo>
                    <a:pt x="82473" y="251866"/>
                  </a:lnTo>
                  <a:lnTo>
                    <a:pt x="44069" y="251866"/>
                  </a:lnTo>
                  <a:lnTo>
                    <a:pt x="37122" y="251866"/>
                  </a:lnTo>
                  <a:lnTo>
                    <a:pt x="31470" y="245833"/>
                  </a:lnTo>
                  <a:lnTo>
                    <a:pt x="31470" y="207530"/>
                  </a:lnTo>
                  <a:lnTo>
                    <a:pt x="25819" y="201498"/>
                  </a:lnTo>
                  <a:lnTo>
                    <a:pt x="0" y="20149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2" name="object 9282"/>
            <p:cNvSpPr/>
            <p:nvPr/>
          </p:nvSpPr>
          <p:spPr>
            <a:xfrm>
              <a:off x="3603040" y="5624194"/>
              <a:ext cx="440690" cy="335915"/>
            </a:xfrm>
            <a:custGeom>
              <a:avLst/>
              <a:gdLst/>
              <a:ahLst/>
              <a:cxnLst/>
              <a:rect l="l" t="t" r="r" b="b"/>
              <a:pathLst>
                <a:path w="440689" h="335914">
                  <a:moveTo>
                    <a:pt x="44069" y="251866"/>
                  </a:moveTo>
                  <a:lnTo>
                    <a:pt x="37122" y="251866"/>
                  </a:lnTo>
                  <a:lnTo>
                    <a:pt x="31470" y="245833"/>
                  </a:lnTo>
                  <a:lnTo>
                    <a:pt x="31470" y="238442"/>
                  </a:lnTo>
                  <a:lnTo>
                    <a:pt x="31470" y="214922"/>
                  </a:lnTo>
                  <a:lnTo>
                    <a:pt x="31470" y="207530"/>
                  </a:lnTo>
                  <a:lnTo>
                    <a:pt x="25819" y="201498"/>
                  </a:lnTo>
                  <a:lnTo>
                    <a:pt x="0" y="201498"/>
                  </a:lnTo>
                  <a:lnTo>
                    <a:pt x="0" y="250520"/>
                  </a:lnTo>
                  <a:lnTo>
                    <a:pt x="0" y="256552"/>
                  </a:lnTo>
                  <a:lnTo>
                    <a:pt x="3937" y="261962"/>
                  </a:lnTo>
                  <a:lnTo>
                    <a:pt x="9385" y="263512"/>
                  </a:lnTo>
                  <a:lnTo>
                    <a:pt x="67297" y="280085"/>
                  </a:lnTo>
                  <a:lnTo>
                    <a:pt x="72059" y="281431"/>
                  </a:lnTo>
                  <a:lnTo>
                    <a:pt x="75539" y="286194"/>
                  </a:lnTo>
                  <a:lnTo>
                    <a:pt x="75539" y="291515"/>
                  </a:lnTo>
                  <a:lnTo>
                    <a:pt x="75539" y="297484"/>
                  </a:lnTo>
                  <a:lnTo>
                    <a:pt x="71247" y="302577"/>
                  </a:lnTo>
                  <a:lnTo>
                    <a:pt x="65735" y="303275"/>
                  </a:lnTo>
                  <a:lnTo>
                    <a:pt x="9436" y="310362"/>
                  </a:lnTo>
                  <a:lnTo>
                    <a:pt x="9436" y="328079"/>
                  </a:lnTo>
                  <a:lnTo>
                    <a:pt x="22034" y="335826"/>
                  </a:lnTo>
                  <a:lnTo>
                    <a:pt x="75539" y="329107"/>
                  </a:lnTo>
                  <a:lnTo>
                    <a:pt x="132194" y="329107"/>
                  </a:lnTo>
                  <a:lnTo>
                    <a:pt x="139128" y="329107"/>
                  </a:lnTo>
                  <a:lnTo>
                    <a:pt x="144780" y="323075"/>
                  </a:lnTo>
                  <a:lnTo>
                    <a:pt x="144780" y="315683"/>
                  </a:lnTo>
                  <a:lnTo>
                    <a:pt x="144792" y="147764"/>
                  </a:lnTo>
                  <a:lnTo>
                    <a:pt x="144792" y="140360"/>
                  </a:lnTo>
                  <a:lnTo>
                    <a:pt x="150444" y="134327"/>
                  </a:lnTo>
                  <a:lnTo>
                    <a:pt x="157378" y="134327"/>
                  </a:lnTo>
                  <a:lnTo>
                    <a:pt x="207733" y="134327"/>
                  </a:lnTo>
                  <a:lnTo>
                    <a:pt x="296710" y="151117"/>
                  </a:lnTo>
                  <a:lnTo>
                    <a:pt x="305308" y="151117"/>
                  </a:lnTo>
                  <a:lnTo>
                    <a:pt x="307225" y="127800"/>
                  </a:lnTo>
                  <a:lnTo>
                    <a:pt x="277177" y="124980"/>
                  </a:lnTo>
                  <a:lnTo>
                    <a:pt x="275412" y="124980"/>
                  </a:lnTo>
                  <a:lnTo>
                    <a:pt x="273850" y="123291"/>
                  </a:lnTo>
                  <a:lnTo>
                    <a:pt x="273850" y="121246"/>
                  </a:lnTo>
                  <a:lnTo>
                    <a:pt x="273850" y="119202"/>
                  </a:lnTo>
                  <a:lnTo>
                    <a:pt x="275412" y="117538"/>
                  </a:lnTo>
                  <a:lnTo>
                    <a:pt x="277329" y="117538"/>
                  </a:lnTo>
                  <a:lnTo>
                    <a:pt x="330492" y="117538"/>
                  </a:lnTo>
                  <a:lnTo>
                    <a:pt x="389229" y="134327"/>
                  </a:lnTo>
                  <a:lnTo>
                    <a:pt x="440664" y="134327"/>
                  </a:lnTo>
                  <a:lnTo>
                    <a:pt x="440651" y="30225"/>
                  </a:lnTo>
                  <a:lnTo>
                    <a:pt x="157391" y="30225"/>
                  </a:lnTo>
                  <a:lnTo>
                    <a:pt x="157391" y="0"/>
                  </a:lnTo>
                  <a:lnTo>
                    <a:pt x="151079" y="0"/>
                  </a:lnTo>
                  <a:lnTo>
                    <a:pt x="151079" y="46443"/>
                  </a:lnTo>
                  <a:lnTo>
                    <a:pt x="361975" y="50368"/>
                  </a:lnTo>
                  <a:lnTo>
                    <a:pt x="361975" y="83959"/>
                  </a:lnTo>
                  <a:lnTo>
                    <a:pt x="187871" y="87185"/>
                  </a:lnTo>
                  <a:lnTo>
                    <a:pt x="144068" y="107292"/>
                  </a:lnTo>
                  <a:lnTo>
                    <a:pt x="125907" y="154355"/>
                  </a:lnTo>
                  <a:lnTo>
                    <a:pt x="125895" y="302247"/>
                  </a:lnTo>
                  <a:lnTo>
                    <a:pt x="125895" y="309638"/>
                  </a:lnTo>
                  <a:lnTo>
                    <a:pt x="120243" y="315671"/>
                  </a:lnTo>
                  <a:lnTo>
                    <a:pt x="113309" y="315671"/>
                  </a:lnTo>
                  <a:lnTo>
                    <a:pt x="88125" y="315683"/>
                  </a:lnTo>
                  <a:lnTo>
                    <a:pt x="88125" y="265303"/>
                  </a:lnTo>
                  <a:lnTo>
                    <a:pt x="88125" y="257898"/>
                  </a:lnTo>
                  <a:lnTo>
                    <a:pt x="82473" y="251866"/>
                  </a:lnTo>
                  <a:lnTo>
                    <a:pt x="75539" y="251866"/>
                  </a:lnTo>
                  <a:lnTo>
                    <a:pt x="44069" y="2518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3" name="object 9283"/>
            <p:cNvSpPr/>
            <p:nvPr/>
          </p:nvSpPr>
          <p:spPr>
            <a:xfrm>
              <a:off x="3603040" y="5173522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29">
                  <a:moveTo>
                    <a:pt x="0" y="114185"/>
                  </a:moveTo>
                  <a:lnTo>
                    <a:pt x="0" y="189737"/>
                  </a:lnTo>
                  <a:lnTo>
                    <a:pt x="31470" y="223316"/>
                  </a:lnTo>
                  <a:lnTo>
                    <a:pt x="31470" y="315683"/>
                  </a:lnTo>
                  <a:lnTo>
                    <a:pt x="151079" y="315683"/>
                  </a:lnTo>
                  <a:lnTo>
                    <a:pt x="151079" y="269227"/>
                  </a:lnTo>
                  <a:lnTo>
                    <a:pt x="361975" y="265302"/>
                  </a:lnTo>
                  <a:lnTo>
                    <a:pt x="361975" y="231724"/>
                  </a:lnTo>
                  <a:lnTo>
                    <a:pt x="187871" y="228485"/>
                  </a:lnTo>
                  <a:lnTo>
                    <a:pt x="163766" y="222900"/>
                  </a:lnTo>
                  <a:lnTo>
                    <a:pt x="144068" y="208384"/>
                  </a:lnTo>
                  <a:lnTo>
                    <a:pt x="130781" y="187130"/>
                  </a:lnTo>
                  <a:lnTo>
                    <a:pt x="125907" y="161328"/>
                  </a:lnTo>
                  <a:lnTo>
                    <a:pt x="125895" y="6032"/>
                  </a:lnTo>
                  <a:lnTo>
                    <a:pt x="120243" y="12"/>
                  </a:lnTo>
                  <a:lnTo>
                    <a:pt x="88125" y="0"/>
                  </a:lnTo>
                  <a:lnTo>
                    <a:pt x="88125" y="57772"/>
                  </a:lnTo>
                  <a:lnTo>
                    <a:pt x="82473" y="63804"/>
                  </a:lnTo>
                  <a:lnTo>
                    <a:pt x="37122" y="63817"/>
                  </a:lnTo>
                  <a:lnTo>
                    <a:pt x="31470" y="69850"/>
                  </a:lnTo>
                  <a:lnTo>
                    <a:pt x="31470" y="108153"/>
                  </a:lnTo>
                  <a:lnTo>
                    <a:pt x="25819" y="114185"/>
                  </a:lnTo>
                  <a:lnTo>
                    <a:pt x="0" y="11418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4" name="object 9284"/>
            <p:cNvSpPr/>
            <p:nvPr/>
          </p:nvSpPr>
          <p:spPr>
            <a:xfrm>
              <a:off x="3603040" y="5173522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29">
                  <a:moveTo>
                    <a:pt x="31470" y="315683"/>
                  </a:moveTo>
                  <a:lnTo>
                    <a:pt x="151079" y="315683"/>
                  </a:lnTo>
                  <a:lnTo>
                    <a:pt x="151079" y="269227"/>
                  </a:lnTo>
                  <a:lnTo>
                    <a:pt x="361975" y="265302"/>
                  </a:lnTo>
                  <a:lnTo>
                    <a:pt x="361975" y="231724"/>
                  </a:lnTo>
                  <a:lnTo>
                    <a:pt x="187871" y="228485"/>
                  </a:lnTo>
                  <a:lnTo>
                    <a:pt x="163766" y="222900"/>
                  </a:lnTo>
                  <a:lnTo>
                    <a:pt x="144068" y="208384"/>
                  </a:lnTo>
                  <a:lnTo>
                    <a:pt x="130781" y="187130"/>
                  </a:lnTo>
                  <a:lnTo>
                    <a:pt x="125907" y="161328"/>
                  </a:lnTo>
                  <a:lnTo>
                    <a:pt x="125895" y="13436"/>
                  </a:lnTo>
                  <a:lnTo>
                    <a:pt x="125895" y="6032"/>
                  </a:lnTo>
                  <a:lnTo>
                    <a:pt x="120243" y="12"/>
                  </a:lnTo>
                  <a:lnTo>
                    <a:pt x="113309" y="12"/>
                  </a:lnTo>
                  <a:lnTo>
                    <a:pt x="88125" y="0"/>
                  </a:lnTo>
                  <a:lnTo>
                    <a:pt x="88125" y="50380"/>
                  </a:lnTo>
                  <a:lnTo>
                    <a:pt x="88125" y="57772"/>
                  </a:lnTo>
                  <a:lnTo>
                    <a:pt x="82473" y="63804"/>
                  </a:lnTo>
                  <a:lnTo>
                    <a:pt x="75539" y="63804"/>
                  </a:lnTo>
                  <a:lnTo>
                    <a:pt x="44069" y="63817"/>
                  </a:lnTo>
                  <a:lnTo>
                    <a:pt x="37122" y="63817"/>
                  </a:lnTo>
                  <a:lnTo>
                    <a:pt x="31470" y="69850"/>
                  </a:lnTo>
                  <a:lnTo>
                    <a:pt x="31470" y="77241"/>
                  </a:lnTo>
                  <a:lnTo>
                    <a:pt x="31470" y="100749"/>
                  </a:lnTo>
                  <a:lnTo>
                    <a:pt x="31470" y="108153"/>
                  </a:lnTo>
                  <a:lnTo>
                    <a:pt x="25819" y="114185"/>
                  </a:lnTo>
                  <a:lnTo>
                    <a:pt x="18884" y="114185"/>
                  </a:lnTo>
                  <a:lnTo>
                    <a:pt x="17614" y="114185"/>
                  </a:lnTo>
                  <a:lnTo>
                    <a:pt x="0" y="114185"/>
                  </a:lnTo>
                  <a:lnTo>
                    <a:pt x="0" y="189737"/>
                  </a:lnTo>
                  <a:lnTo>
                    <a:pt x="31470" y="223316"/>
                  </a:lnTo>
                  <a:lnTo>
                    <a:pt x="31470" y="3156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5" name="object 9285"/>
            <p:cNvSpPr/>
            <p:nvPr/>
          </p:nvSpPr>
          <p:spPr>
            <a:xfrm>
              <a:off x="3603040" y="5624194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29">
                  <a:moveTo>
                    <a:pt x="0" y="125933"/>
                  </a:moveTo>
                  <a:lnTo>
                    <a:pt x="0" y="201498"/>
                  </a:lnTo>
                  <a:lnTo>
                    <a:pt x="25819" y="201498"/>
                  </a:lnTo>
                  <a:lnTo>
                    <a:pt x="31470" y="207530"/>
                  </a:lnTo>
                  <a:lnTo>
                    <a:pt x="31470" y="245833"/>
                  </a:lnTo>
                  <a:lnTo>
                    <a:pt x="37122" y="251866"/>
                  </a:lnTo>
                  <a:lnTo>
                    <a:pt x="82473" y="251866"/>
                  </a:lnTo>
                  <a:lnTo>
                    <a:pt x="88125" y="257898"/>
                  </a:lnTo>
                  <a:lnTo>
                    <a:pt x="88125" y="315683"/>
                  </a:lnTo>
                  <a:lnTo>
                    <a:pt x="120243" y="315671"/>
                  </a:lnTo>
                  <a:lnTo>
                    <a:pt x="125895" y="309638"/>
                  </a:lnTo>
                  <a:lnTo>
                    <a:pt x="125907" y="154355"/>
                  </a:lnTo>
                  <a:lnTo>
                    <a:pt x="130781" y="128547"/>
                  </a:lnTo>
                  <a:lnTo>
                    <a:pt x="144068" y="107292"/>
                  </a:lnTo>
                  <a:lnTo>
                    <a:pt x="163766" y="92776"/>
                  </a:lnTo>
                  <a:lnTo>
                    <a:pt x="187871" y="87185"/>
                  </a:lnTo>
                  <a:lnTo>
                    <a:pt x="361975" y="83959"/>
                  </a:lnTo>
                  <a:lnTo>
                    <a:pt x="361975" y="50368"/>
                  </a:lnTo>
                  <a:lnTo>
                    <a:pt x="151079" y="46443"/>
                  </a:lnTo>
                  <a:lnTo>
                    <a:pt x="151079" y="0"/>
                  </a:lnTo>
                  <a:lnTo>
                    <a:pt x="31470" y="0"/>
                  </a:lnTo>
                  <a:lnTo>
                    <a:pt x="31470" y="92354"/>
                  </a:lnTo>
                  <a:lnTo>
                    <a:pt x="0" y="12593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6" name="object 9286"/>
            <p:cNvSpPr/>
            <p:nvPr/>
          </p:nvSpPr>
          <p:spPr>
            <a:xfrm>
              <a:off x="3603040" y="5624194"/>
              <a:ext cx="362585" cy="316230"/>
            </a:xfrm>
            <a:custGeom>
              <a:avLst/>
              <a:gdLst/>
              <a:ahLst/>
              <a:cxnLst/>
              <a:rect l="l" t="t" r="r" b="b"/>
              <a:pathLst>
                <a:path w="362585" h="316229">
                  <a:moveTo>
                    <a:pt x="31470" y="0"/>
                  </a:moveTo>
                  <a:lnTo>
                    <a:pt x="151079" y="0"/>
                  </a:lnTo>
                  <a:lnTo>
                    <a:pt x="151079" y="46443"/>
                  </a:lnTo>
                  <a:lnTo>
                    <a:pt x="361975" y="50368"/>
                  </a:lnTo>
                  <a:lnTo>
                    <a:pt x="361975" y="83959"/>
                  </a:lnTo>
                  <a:lnTo>
                    <a:pt x="187871" y="87185"/>
                  </a:lnTo>
                  <a:lnTo>
                    <a:pt x="163766" y="92776"/>
                  </a:lnTo>
                  <a:lnTo>
                    <a:pt x="144068" y="107292"/>
                  </a:lnTo>
                  <a:lnTo>
                    <a:pt x="130781" y="128547"/>
                  </a:lnTo>
                  <a:lnTo>
                    <a:pt x="125907" y="154355"/>
                  </a:lnTo>
                  <a:lnTo>
                    <a:pt x="125895" y="302247"/>
                  </a:lnTo>
                  <a:lnTo>
                    <a:pt x="125895" y="309638"/>
                  </a:lnTo>
                  <a:lnTo>
                    <a:pt x="120243" y="315671"/>
                  </a:lnTo>
                  <a:lnTo>
                    <a:pt x="113309" y="315671"/>
                  </a:lnTo>
                  <a:lnTo>
                    <a:pt x="88125" y="315683"/>
                  </a:lnTo>
                  <a:lnTo>
                    <a:pt x="88125" y="265303"/>
                  </a:lnTo>
                  <a:lnTo>
                    <a:pt x="88125" y="257898"/>
                  </a:lnTo>
                  <a:lnTo>
                    <a:pt x="82473" y="251866"/>
                  </a:lnTo>
                  <a:lnTo>
                    <a:pt x="75539" y="251866"/>
                  </a:lnTo>
                  <a:lnTo>
                    <a:pt x="44069" y="251866"/>
                  </a:lnTo>
                  <a:lnTo>
                    <a:pt x="37122" y="251866"/>
                  </a:lnTo>
                  <a:lnTo>
                    <a:pt x="31470" y="245833"/>
                  </a:lnTo>
                  <a:lnTo>
                    <a:pt x="31470" y="238442"/>
                  </a:lnTo>
                  <a:lnTo>
                    <a:pt x="31470" y="214922"/>
                  </a:lnTo>
                  <a:lnTo>
                    <a:pt x="31470" y="207530"/>
                  </a:lnTo>
                  <a:lnTo>
                    <a:pt x="25819" y="201498"/>
                  </a:lnTo>
                  <a:lnTo>
                    <a:pt x="18884" y="201498"/>
                  </a:lnTo>
                  <a:lnTo>
                    <a:pt x="17614" y="201498"/>
                  </a:lnTo>
                  <a:lnTo>
                    <a:pt x="0" y="201498"/>
                  </a:lnTo>
                  <a:lnTo>
                    <a:pt x="0" y="125933"/>
                  </a:lnTo>
                  <a:lnTo>
                    <a:pt x="31470" y="92354"/>
                  </a:lnTo>
                  <a:lnTo>
                    <a:pt x="3147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87" name="object 9287"/>
            <p:cNvSpPr/>
            <p:nvPr/>
          </p:nvSpPr>
          <p:spPr>
            <a:xfrm>
              <a:off x="3760419" y="565365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8" name="object 9288"/>
            <p:cNvSpPr/>
            <p:nvPr/>
          </p:nvSpPr>
          <p:spPr>
            <a:xfrm>
              <a:off x="3760419" y="565289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9" name="object 9289"/>
            <p:cNvSpPr/>
            <p:nvPr/>
          </p:nvSpPr>
          <p:spPr>
            <a:xfrm>
              <a:off x="3760419" y="565213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0" name="object 9290"/>
            <p:cNvSpPr/>
            <p:nvPr/>
          </p:nvSpPr>
          <p:spPr>
            <a:xfrm>
              <a:off x="3760419" y="565137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1" name="object 9291"/>
            <p:cNvSpPr/>
            <p:nvPr/>
          </p:nvSpPr>
          <p:spPr>
            <a:xfrm>
              <a:off x="3760419" y="565061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2" name="object 9292"/>
            <p:cNvSpPr/>
            <p:nvPr/>
          </p:nvSpPr>
          <p:spPr>
            <a:xfrm>
              <a:off x="3760419" y="564984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3" name="object 9293"/>
            <p:cNvSpPr/>
            <p:nvPr/>
          </p:nvSpPr>
          <p:spPr>
            <a:xfrm>
              <a:off x="3760419" y="564908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4" name="object 9294"/>
            <p:cNvSpPr/>
            <p:nvPr/>
          </p:nvSpPr>
          <p:spPr>
            <a:xfrm>
              <a:off x="3760419" y="564832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5" name="object 9295"/>
            <p:cNvSpPr/>
            <p:nvPr/>
          </p:nvSpPr>
          <p:spPr>
            <a:xfrm>
              <a:off x="3760419" y="564755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6" name="object 9296"/>
            <p:cNvSpPr/>
            <p:nvPr/>
          </p:nvSpPr>
          <p:spPr>
            <a:xfrm>
              <a:off x="3760419" y="564678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7" name="object 9297"/>
            <p:cNvSpPr/>
            <p:nvPr/>
          </p:nvSpPr>
          <p:spPr>
            <a:xfrm>
              <a:off x="3760419" y="564602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8" name="object 9298"/>
            <p:cNvSpPr/>
            <p:nvPr/>
          </p:nvSpPr>
          <p:spPr>
            <a:xfrm>
              <a:off x="3760419" y="564526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9" name="object 9299"/>
            <p:cNvSpPr/>
            <p:nvPr/>
          </p:nvSpPr>
          <p:spPr>
            <a:xfrm>
              <a:off x="3760419" y="564450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0" name="object 9300"/>
            <p:cNvSpPr/>
            <p:nvPr/>
          </p:nvSpPr>
          <p:spPr>
            <a:xfrm>
              <a:off x="3760419" y="564374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1" name="object 9301"/>
            <p:cNvSpPr/>
            <p:nvPr/>
          </p:nvSpPr>
          <p:spPr>
            <a:xfrm>
              <a:off x="3760419" y="564297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2" name="object 9302"/>
            <p:cNvSpPr/>
            <p:nvPr/>
          </p:nvSpPr>
          <p:spPr>
            <a:xfrm>
              <a:off x="3760419" y="564221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3" name="object 9303"/>
            <p:cNvSpPr/>
            <p:nvPr/>
          </p:nvSpPr>
          <p:spPr>
            <a:xfrm>
              <a:off x="3760419" y="564144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4" name="object 9304"/>
            <p:cNvSpPr/>
            <p:nvPr/>
          </p:nvSpPr>
          <p:spPr>
            <a:xfrm>
              <a:off x="3760419" y="564067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5" name="object 9305"/>
            <p:cNvSpPr/>
            <p:nvPr/>
          </p:nvSpPr>
          <p:spPr>
            <a:xfrm>
              <a:off x="3760419" y="563991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6" name="object 9306"/>
            <p:cNvSpPr/>
            <p:nvPr/>
          </p:nvSpPr>
          <p:spPr>
            <a:xfrm>
              <a:off x="3760419" y="563915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7" name="object 9307"/>
            <p:cNvSpPr/>
            <p:nvPr/>
          </p:nvSpPr>
          <p:spPr>
            <a:xfrm>
              <a:off x="3760419" y="563839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8" name="object 9308"/>
            <p:cNvSpPr/>
            <p:nvPr/>
          </p:nvSpPr>
          <p:spPr>
            <a:xfrm>
              <a:off x="3760419" y="563763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9" name="object 9309"/>
            <p:cNvSpPr/>
            <p:nvPr/>
          </p:nvSpPr>
          <p:spPr>
            <a:xfrm>
              <a:off x="3760419" y="563686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0" name="object 9310"/>
            <p:cNvSpPr/>
            <p:nvPr/>
          </p:nvSpPr>
          <p:spPr>
            <a:xfrm>
              <a:off x="3760419" y="563610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1" name="object 9311"/>
            <p:cNvSpPr/>
            <p:nvPr/>
          </p:nvSpPr>
          <p:spPr>
            <a:xfrm>
              <a:off x="3760419" y="563534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2" name="object 9312"/>
            <p:cNvSpPr/>
            <p:nvPr/>
          </p:nvSpPr>
          <p:spPr>
            <a:xfrm>
              <a:off x="3760419" y="563457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3" name="object 9313"/>
            <p:cNvSpPr/>
            <p:nvPr/>
          </p:nvSpPr>
          <p:spPr>
            <a:xfrm>
              <a:off x="3760419" y="563380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4" name="object 9314"/>
            <p:cNvSpPr/>
            <p:nvPr/>
          </p:nvSpPr>
          <p:spPr>
            <a:xfrm>
              <a:off x="3760419" y="563304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5" name="object 9315"/>
            <p:cNvSpPr/>
            <p:nvPr/>
          </p:nvSpPr>
          <p:spPr>
            <a:xfrm>
              <a:off x="3760419" y="5631522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6" name="object 9316"/>
            <p:cNvSpPr/>
            <p:nvPr/>
          </p:nvSpPr>
          <p:spPr>
            <a:xfrm>
              <a:off x="3760419" y="563076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7" name="object 9317"/>
            <p:cNvSpPr/>
            <p:nvPr/>
          </p:nvSpPr>
          <p:spPr>
            <a:xfrm>
              <a:off x="3760419" y="562999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8" name="object 9318"/>
            <p:cNvSpPr/>
            <p:nvPr/>
          </p:nvSpPr>
          <p:spPr>
            <a:xfrm>
              <a:off x="3760419" y="562923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9" name="object 9319"/>
            <p:cNvSpPr/>
            <p:nvPr/>
          </p:nvSpPr>
          <p:spPr>
            <a:xfrm>
              <a:off x="3760419" y="562847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0" name="object 9320"/>
            <p:cNvSpPr/>
            <p:nvPr/>
          </p:nvSpPr>
          <p:spPr>
            <a:xfrm>
              <a:off x="3760419" y="562770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1" name="object 9321"/>
            <p:cNvSpPr/>
            <p:nvPr/>
          </p:nvSpPr>
          <p:spPr>
            <a:xfrm>
              <a:off x="3760419" y="562693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2" name="object 9322"/>
            <p:cNvSpPr/>
            <p:nvPr/>
          </p:nvSpPr>
          <p:spPr>
            <a:xfrm>
              <a:off x="3760419" y="562617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3" name="object 9323"/>
            <p:cNvSpPr/>
            <p:nvPr/>
          </p:nvSpPr>
          <p:spPr>
            <a:xfrm>
              <a:off x="3760419" y="562541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4" name="object 9324"/>
            <p:cNvSpPr/>
            <p:nvPr/>
          </p:nvSpPr>
          <p:spPr>
            <a:xfrm>
              <a:off x="3760419" y="562465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5" name="object 9325"/>
            <p:cNvSpPr/>
            <p:nvPr/>
          </p:nvSpPr>
          <p:spPr>
            <a:xfrm>
              <a:off x="3760419" y="562389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6" name="object 9326"/>
            <p:cNvSpPr/>
            <p:nvPr/>
          </p:nvSpPr>
          <p:spPr>
            <a:xfrm>
              <a:off x="3760419" y="562312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7" name="object 9327"/>
            <p:cNvSpPr/>
            <p:nvPr/>
          </p:nvSpPr>
          <p:spPr>
            <a:xfrm>
              <a:off x="3760419" y="562236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8" name="object 9328"/>
            <p:cNvSpPr/>
            <p:nvPr/>
          </p:nvSpPr>
          <p:spPr>
            <a:xfrm>
              <a:off x="3760419" y="562159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9" name="object 9329"/>
            <p:cNvSpPr/>
            <p:nvPr/>
          </p:nvSpPr>
          <p:spPr>
            <a:xfrm>
              <a:off x="3760419" y="562082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0" name="object 9330"/>
            <p:cNvSpPr/>
            <p:nvPr/>
          </p:nvSpPr>
          <p:spPr>
            <a:xfrm>
              <a:off x="3760419" y="562006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1" name="object 9331"/>
            <p:cNvSpPr/>
            <p:nvPr/>
          </p:nvSpPr>
          <p:spPr>
            <a:xfrm>
              <a:off x="3760419" y="561930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2" name="object 9332"/>
            <p:cNvSpPr/>
            <p:nvPr/>
          </p:nvSpPr>
          <p:spPr>
            <a:xfrm>
              <a:off x="3760419" y="561854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3" name="object 9333"/>
            <p:cNvSpPr/>
            <p:nvPr/>
          </p:nvSpPr>
          <p:spPr>
            <a:xfrm>
              <a:off x="3760419" y="561778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4" name="object 9334"/>
            <p:cNvSpPr/>
            <p:nvPr/>
          </p:nvSpPr>
          <p:spPr>
            <a:xfrm>
              <a:off x="3760419" y="5616257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5" name="object 9335"/>
            <p:cNvSpPr/>
            <p:nvPr/>
          </p:nvSpPr>
          <p:spPr>
            <a:xfrm>
              <a:off x="3760419" y="561549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6" name="object 9336"/>
            <p:cNvSpPr/>
            <p:nvPr/>
          </p:nvSpPr>
          <p:spPr>
            <a:xfrm>
              <a:off x="3760419" y="561472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7" name="object 9337"/>
            <p:cNvSpPr/>
            <p:nvPr/>
          </p:nvSpPr>
          <p:spPr>
            <a:xfrm>
              <a:off x="3760419" y="5613196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8" name="object 9338"/>
            <p:cNvSpPr/>
            <p:nvPr/>
          </p:nvSpPr>
          <p:spPr>
            <a:xfrm>
              <a:off x="3760419" y="561243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9" name="object 9339"/>
            <p:cNvSpPr/>
            <p:nvPr/>
          </p:nvSpPr>
          <p:spPr>
            <a:xfrm>
              <a:off x="3760419" y="561167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0" name="object 9340"/>
            <p:cNvSpPr/>
            <p:nvPr/>
          </p:nvSpPr>
          <p:spPr>
            <a:xfrm>
              <a:off x="3760419" y="5610148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1" name="object 9341"/>
            <p:cNvSpPr/>
            <p:nvPr/>
          </p:nvSpPr>
          <p:spPr>
            <a:xfrm>
              <a:off x="3760419" y="560938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2" name="object 9342"/>
            <p:cNvSpPr/>
            <p:nvPr/>
          </p:nvSpPr>
          <p:spPr>
            <a:xfrm>
              <a:off x="3760419" y="560861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3" name="object 9343"/>
            <p:cNvSpPr/>
            <p:nvPr/>
          </p:nvSpPr>
          <p:spPr>
            <a:xfrm>
              <a:off x="3760419" y="560784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4" name="object 9344"/>
            <p:cNvSpPr/>
            <p:nvPr/>
          </p:nvSpPr>
          <p:spPr>
            <a:xfrm>
              <a:off x="3760419" y="560708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5" name="object 9345"/>
            <p:cNvSpPr/>
            <p:nvPr/>
          </p:nvSpPr>
          <p:spPr>
            <a:xfrm>
              <a:off x="3760419" y="560632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6" name="object 9346"/>
            <p:cNvSpPr/>
            <p:nvPr/>
          </p:nvSpPr>
          <p:spPr>
            <a:xfrm>
              <a:off x="3760419" y="560556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7" name="object 9347"/>
            <p:cNvSpPr/>
            <p:nvPr/>
          </p:nvSpPr>
          <p:spPr>
            <a:xfrm>
              <a:off x="3760419" y="560480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8" name="object 9348"/>
            <p:cNvSpPr/>
            <p:nvPr/>
          </p:nvSpPr>
          <p:spPr>
            <a:xfrm>
              <a:off x="3760419" y="560403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9" name="object 9349"/>
            <p:cNvSpPr/>
            <p:nvPr/>
          </p:nvSpPr>
          <p:spPr>
            <a:xfrm>
              <a:off x="3760419" y="5602515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0" name="object 9350"/>
            <p:cNvSpPr/>
            <p:nvPr/>
          </p:nvSpPr>
          <p:spPr>
            <a:xfrm>
              <a:off x="3760419" y="560174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1" name="object 9351"/>
            <p:cNvSpPr/>
            <p:nvPr/>
          </p:nvSpPr>
          <p:spPr>
            <a:xfrm>
              <a:off x="3760419" y="5600217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2" name="object 9352"/>
            <p:cNvSpPr/>
            <p:nvPr/>
          </p:nvSpPr>
          <p:spPr>
            <a:xfrm>
              <a:off x="3760419" y="559945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3" name="object 9353"/>
            <p:cNvSpPr/>
            <p:nvPr/>
          </p:nvSpPr>
          <p:spPr>
            <a:xfrm>
              <a:off x="3760419" y="5597931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4" name="object 9354"/>
            <p:cNvSpPr/>
            <p:nvPr/>
          </p:nvSpPr>
          <p:spPr>
            <a:xfrm>
              <a:off x="3760419" y="559716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5" name="object 9355"/>
            <p:cNvSpPr/>
            <p:nvPr/>
          </p:nvSpPr>
          <p:spPr>
            <a:xfrm>
              <a:off x="3760419" y="5595632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3286" y="1536"/>
                  </a:lnTo>
                  <a:lnTo>
                    <a:pt x="283286" y="774"/>
                  </a:lnTo>
                  <a:close/>
                </a:path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6" name="object 9356"/>
            <p:cNvSpPr/>
            <p:nvPr/>
          </p:nvSpPr>
          <p:spPr>
            <a:xfrm>
              <a:off x="3760419" y="559487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7" name="object 9357"/>
            <p:cNvSpPr/>
            <p:nvPr/>
          </p:nvSpPr>
          <p:spPr>
            <a:xfrm>
              <a:off x="3760419" y="559410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8" name="object 9358"/>
            <p:cNvSpPr/>
            <p:nvPr/>
          </p:nvSpPr>
          <p:spPr>
            <a:xfrm>
              <a:off x="3760419" y="559334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9" name="object 9359"/>
            <p:cNvSpPr/>
            <p:nvPr/>
          </p:nvSpPr>
          <p:spPr>
            <a:xfrm>
              <a:off x="3760419" y="559258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0" name="object 9360"/>
            <p:cNvSpPr/>
            <p:nvPr/>
          </p:nvSpPr>
          <p:spPr>
            <a:xfrm>
              <a:off x="3760419" y="559182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1" name="object 9361"/>
            <p:cNvSpPr/>
            <p:nvPr/>
          </p:nvSpPr>
          <p:spPr>
            <a:xfrm>
              <a:off x="3760419" y="559106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2" name="object 9362"/>
            <p:cNvSpPr/>
            <p:nvPr/>
          </p:nvSpPr>
          <p:spPr>
            <a:xfrm>
              <a:off x="3760419" y="559029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3" name="object 9363"/>
            <p:cNvSpPr/>
            <p:nvPr/>
          </p:nvSpPr>
          <p:spPr>
            <a:xfrm>
              <a:off x="3760419" y="558953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4" name="object 9364"/>
            <p:cNvSpPr/>
            <p:nvPr/>
          </p:nvSpPr>
          <p:spPr>
            <a:xfrm>
              <a:off x="3760419" y="5587999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5" name="object 9365"/>
            <p:cNvSpPr/>
            <p:nvPr/>
          </p:nvSpPr>
          <p:spPr>
            <a:xfrm>
              <a:off x="3760419" y="5586475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6" name="object 9366"/>
            <p:cNvSpPr/>
            <p:nvPr/>
          </p:nvSpPr>
          <p:spPr>
            <a:xfrm>
              <a:off x="3760419" y="558571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7" name="object 9367"/>
            <p:cNvSpPr/>
            <p:nvPr/>
          </p:nvSpPr>
          <p:spPr>
            <a:xfrm>
              <a:off x="3760419" y="558495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8" name="object 9368"/>
            <p:cNvSpPr/>
            <p:nvPr/>
          </p:nvSpPr>
          <p:spPr>
            <a:xfrm>
              <a:off x="3760419" y="558418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9" name="object 9369"/>
            <p:cNvSpPr/>
            <p:nvPr/>
          </p:nvSpPr>
          <p:spPr>
            <a:xfrm>
              <a:off x="3760419" y="558342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0" name="object 9370"/>
            <p:cNvSpPr/>
            <p:nvPr/>
          </p:nvSpPr>
          <p:spPr>
            <a:xfrm>
              <a:off x="3760419" y="558265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1" name="object 9371"/>
            <p:cNvSpPr/>
            <p:nvPr/>
          </p:nvSpPr>
          <p:spPr>
            <a:xfrm>
              <a:off x="3760419" y="558189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2" name="object 9372"/>
            <p:cNvSpPr/>
            <p:nvPr/>
          </p:nvSpPr>
          <p:spPr>
            <a:xfrm>
              <a:off x="3760419" y="5580367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3" name="object 9373"/>
            <p:cNvSpPr/>
            <p:nvPr/>
          </p:nvSpPr>
          <p:spPr>
            <a:xfrm>
              <a:off x="3760419" y="557960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4" name="object 9374"/>
            <p:cNvSpPr/>
            <p:nvPr/>
          </p:nvSpPr>
          <p:spPr>
            <a:xfrm>
              <a:off x="3760419" y="557884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5" name="object 9375"/>
            <p:cNvSpPr/>
            <p:nvPr/>
          </p:nvSpPr>
          <p:spPr>
            <a:xfrm>
              <a:off x="3760419" y="557808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6" name="object 9376"/>
            <p:cNvSpPr/>
            <p:nvPr/>
          </p:nvSpPr>
          <p:spPr>
            <a:xfrm>
              <a:off x="3760419" y="557731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7" name="object 9377"/>
            <p:cNvSpPr/>
            <p:nvPr/>
          </p:nvSpPr>
          <p:spPr>
            <a:xfrm>
              <a:off x="3760419" y="5575782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3286" y="1536"/>
                  </a:lnTo>
                  <a:lnTo>
                    <a:pt x="283286" y="774"/>
                  </a:lnTo>
                  <a:close/>
                </a:path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8" name="object 9378"/>
            <p:cNvSpPr/>
            <p:nvPr/>
          </p:nvSpPr>
          <p:spPr>
            <a:xfrm>
              <a:off x="3760419" y="557502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9" name="object 9379"/>
            <p:cNvSpPr/>
            <p:nvPr/>
          </p:nvSpPr>
          <p:spPr>
            <a:xfrm>
              <a:off x="3760419" y="557425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0" name="object 9380"/>
            <p:cNvSpPr/>
            <p:nvPr/>
          </p:nvSpPr>
          <p:spPr>
            <a:xfrm>
              <a:off x="3760419" y="557349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1" name="object 9381"/>
            <p:cNvSpPr/>
            <p:nvPr/>
          </p:nvSpPr>
          <p:spPr>
            <a:xfrm>
              <a:off x="3760419" y="557273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2" name="object 9382"/>
            <p:cNvSpPr/>
            <p:nvPr/>
          </p:nvSpPr>
          <p:spPr>
            <a:xfrm>
              <a:off x="3760419" y="5571210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3" name="object 9383"/>
            <p:cNvSpPr/>
            <p:nvPr/>
          </p:nvSpPr>
          <p:spPr>
            <a:xfrm>
              <a:off x="3760419" y="557044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4" name="object 9384"/>
            <p:cNvSpPr/>
            <p:nvPr/>
          </p:nvSpPr>
          <p:spPr>
            <a:xfrm>
              <a:off x="3760419" y="556967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5" name="object 9385"/>
            <p:cNvSpPr/>
            <p:nvPr/>
          </p:nvSpPr>
          <p:spPr>
            <a:xfrm>
              <a:off x="3760419" y="556891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6" name="object 9386"/>
            <p:cNvSpPr/>
            <p:nvPr/>
          </p:nvSpPr>
          <p:spPr>
            <a:xfrm>
              <a:off x="3760419" y="5567387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7" name="object 9387"/>
            <p:cNvSpPr/>
            <p:nvPr/>
          </p:nvSpPr>
          <p:spPr>
            <a:xfrm>
              <a:off x="3760419" y="556662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8" name="object 9388"/>
            <p:cNvSpPr/>
            <p:nvPr/>
          </p:nvSpPr>
          <p:spPr>
            <a:xfrm>
              <a:off x="3760419" y="556586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9" name="object 9389"/>
            <p:cNvSpPr/>
            <p:nvPr/>
          </p:nvSpPr>
          <p:spPr>
            <a:xfrm>
              <a:off x="3760419" y="556510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0" name="object 9390"/>
            <p:cNvSpPr/>
            <p:nvPr/>
          </p:nvSpPr>
          <p:spPr>
            <a:xfrm>
              <a:off x="3760419" y="5563577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1" name="object 9391"/>
            <p:cNvSpPr/>
            <p:nvPr/>
          </p:nvSpPr>
          <p:spPr>
            <a:xfrm>
              <a:off x="3760419" y="556280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2" name="object 9392"/>
            <p:cNvSpPr/>
            <p:nvPr/>
          </p:nvSpPr>
          <p:spPr>
            <a:xfrm>
              <a:off x="3760419" y="556204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3" name="object 9393"/>
            <p:cNvSpPr/>
            <p:nvPr/>
          </p:nvSpPr>
          <p:spPr>
            <a:xfrm>
              <a:off x="3760419" y="5560516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4" name="object 9394"/>
            <p:cNvSpPr/>
            <p:nvPr/>
          </p:nvSpPr>
          <p:spPr>
            <a:xfrm>
              <a:off x="3760419" y="5558992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5" name="object 9395"/>
            <p:cNvSpPr/>
            <p:nvPr/>
          </p:nvSpPr>
          <p:spPr>
            <a:xfrm>
              <a:off x="3760419" y="5557468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6" name="object 9396"/>
            <p:cNvSpPr/>
            <p:nvPr/>
          </p:nvSpPr>
          <p:spPr>
            <a:xfrm>
              <a:off x="3760419" y="5555932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7" name="object 9397"/>
            <p:cNvSpPr/>
            <p:nvPr/>
          </p:nvSpPr>
          <p:spPr>
            <a:xfrm>
              <a:off x="3760419" y="5554408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8" name="object 9398"/>
            <p:cNvSpPr/>
            <p:nvPr/>
          </p:nvSpPr>
          <p:spPr>
            <a:xfrm>
              <a:off x="3760419" y="5552884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9" name="object 9399"/>
            <p:cNvSpPr/>
            <p:nvPr/>
          </p:nvSpPr>
          <p:spPr>
            <a:xfrm>
              <a:off x="3760419" y="5551360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0" name="object 9400"/>
            <p:cNvSpPr/>
            <p:nvPr/>
          </p:nvSpPr>
          <p:spPr>
            <a:xfrm>
              <a:off x="3760419" y="555059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1" name="object 9401"/>
            <p:cNvSpPr/>
            <p:nvPr/>
          </p:nvSpPr>
          <p:spPr>
            <a:xfrm>
              <a:off x="3760419" y="554982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2" name="object 9402"/>
            <p:cNvSpPr/>
            <p:nvPr/>
          </p:nvSpPr>
          <p:spPr>
            <a:xfrm>
              <a:off x="3760419" y="5548299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3" name="object 9403"/>
            <p:cNvSpPr/>
            <p:nvPr/>
          </p:nvSpPr>
          <p:spPr>
            <a:xfrm>
              <a:off x="3760419" y="554753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4" name="object 9404"/>
            <p:cNvSpPr/>
            <p:nvPr/>
          </p:nvSpPr>
          <p:spPr>
            <a:xfrm>
              <a:off x="3760419" y="554677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5" name="object 9405"/>
            <p:cNvSpPr/>
            <p:nvPr/>
          </p:nvSpPr>
          <p:spPr>
            <a:xfrm>
              <a:off x="3760419" y="554601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6" name="object 9406"/>
            <p:cNvSpPr/>
            <p:nvPr/>
          </p:nvSpPr>
          <p:spPr>
            <a:xfrm>
              <a:off x="3760419" y="5544489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7" name="object 9407"/>
            <p:cNvSpPr/>
            <p:nvPr/>
          </p:nvSpPr>
          <p:spPr>
            <a:xfrm>
              <a:off x="3760419" y="554372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8" name="object 9408"/>
            <p:cNvSpPr/>
            <p:nvPr/>
          </p:nvSpPr>
          <p:spPr>
            <a:xfrm>
              <a:off x="3760419" y="554295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9" name="object 9409"/>
            <p:cNvSpPr/>
            <p:nvPr/>
          </p:nvSpPr>
          <p:spPr>
            <a:xfrm>
              <a:off x="3760419" y="554219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0" name="object 9410"/>
            <p:cNvSpPr/>
            <p:nvPr/>
          </p:nvSpPr>
          <p:spPr>
            <a:xfrm>
              <a:off x="3760419" y="5540666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1" name="object 9411"/>
            <p:cNvSpPr/>
            <p:nvPr/>
          </p:nvSpPr>
          <p:spPr>
            <a:xfrm>
              <a:off x="3760419" y="553990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2" name="object 9412"/>
            <p:cNvSpPr/>
            <p:nvPr/>
          </p:nvSpPr>
          <p:spPr>
            <a:xfrm>
              <a:off x="3760419" y="553914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3" name="object 9413"/>
            <p:cNvSpPr/>
            <p:nvPr/>
          </p:nvSpPr>
          <p:spPr>
            <a:xfrm>
              <a:off x="3760419" y="553838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4" name="object 9414"/>
            <p:cNvSpPr/>
            <p:nvPr/>
          </p:nvSpPr>
          <p:spPr>
            <a:xfrm>
              <a:off x="3760419" y="553761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5" name="object 9415"/>
            <p:cNvSpPr/>
            <p:nvPr/>
          </p:nvSpPr>
          <p:spPr>
            <a:xfrm>
              <a:off x="3760419" y="5536082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774"/>
                  </a:moveTo>
                  <a:lnTo>
                    <a:pt x="0" y="774"/>
                  </a:lnTo>
                  <a:lnTo>
                    <a:pt x="0" y="1536"/>
                  </a:lnTo>
                  <a:lnTo>
                    <a:pt x="283286" y="1536"/>
                  </a:lnTo>
                  <a:lnTo>
                    <a:pt x="283286" y="774"/>
                  </a:lnTo>
                  <a:close/>
                </a:path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6" name="object 9416"/>
            <p:cNvSpPr/>
            <p:nvPr/>
          </p:nvSpPr>
          <p:spPr>
            <a:xfrm>
              <a:off x="3760419" y="553532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7" name="object 9417"/>
            <p:cNvSpPr/>
            <p:nvPr/>
          </p:nvSpPr>
          <p:spPr>
            <a:xfrm>
              <a:off x="3760419" y="553455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8" name="object 9418"/>
            <p:cNvSpPr/>
            <p:nvPr/>
          </p:nvSpPr>
          <p:spPr>
            <a:xfrm>
              <a:off x="3760419" y="553379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9" name="object 9419"/>
            <p:cNvSpPr/>
            <p:nvPr/>
          </p:nvSpPr>
          <p:spPr>
            <a:xfrm>
              <a:off x="3760419" y="553303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0" name="object 9420"/>
            <p:cNvSpPr/>
            <p:nvPr/>
          </p:nvSpPr>
          <p:spPr>
            <a:xfrm>
              <a:off x="3760419" y="5531510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1" name="object 9421"/>
            <p:cNvSpPr/>
            <p:nvPr/>
          </p:nvSpPr>
          <p:spPr>
            <a:xfrm>
              <a:off x="3760419" y="553074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2" name="object 9422"/>
            <p:cNvSpPr/>
            <p:nvPr/>
          </p:nvSpPr>
          <p:spPr>
            <a:xfrm>
              <a:off x="3760419" y="552997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3" name="object 9423"/>
            <p:cNvSpPr/>
            <p:nvPr/>
          </p:nvSpPr>
          <p:spPr>
            <a:xfrm>
              <a:off x="3760419" y="552921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4" name="object 9424"/>
            <p:cNvSpPr/>
            <p:nvPr/>
          </p:nvSpPr>
          <p:spPr>
            <a:xfrm>
              <a:off x="3760419" y="552844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5" name="object 9425"/>
            <p:cNvSpPr/>
            <p:nvPr/>
          </p:nvSpPr>
          <p:spPr>
            <a:xfrm>
              <a:off x="3760419" y="552768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6" name="object 9426"/>
            <p:cNvSpPr/>
            <p:nvPr/>
          </p:nvSpPr>
          <p:spPr>
            <a:xfrm>
              <a:off x="3760419" y="552692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7" name="object 9427"/>
            <p:cNvSpPr/>
            <p:nvPr/>
          </p:nvSpPr>
          <p:spPr>
            <a:xfrm>
              <a:off x="3760419" y="5525401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8" name="object 9428"/>
            <p:cNvSpPr/>
            <p:nvPr/>
          </p:nvSpPr>
          <p:spPr>
            <a:xfrm>
              <a:off x="3760419" y="5523877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9" name="object 9429"/>
            <p:cNvSpPr/>
            <p:nvPr/>
          </p:nvSpPr>
          <p:spPr>
            <a:xfrm>
              <a:off x="3760419" y="552310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0" name="object 9430"/>
            <p:cNvSpPr/>
            <p:nvPr/>
          </p:nvSpPr>
          <p:spPr>
            <a:xfrm>
              <a:off x="3760419" y="552234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1" name="object 9431"/>
            <p:cNvSpPr/>
            <p:nvPr/>
          </p:nvSpPr>
          <p:spPr>
            <a:xfrm>
              <a:off x="3760419" y="552157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2" name="object 9432"/>
            <p:cNvSpPr/>
            <p:nvPr/>
          </p:nvSpPr>
          <p:spPr>
            <a:xfrm>
              <a:off x="3760419" y="552081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3" name="object 9433"/>
            <p:cNvSpPr/>
            <p:nvPr/>
          </p:nvSpPr>
          <p:spPr>
            <a:xfrm>
              <a:off x="3760419" y="552005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4" name="object 9434"/>
            <p:cNvSpPr/>
            <p:nvPr/>
          </p:nvSpPr>
          <p:spPr>
            <a:xfrm>
              <a:off x="3760419" y="551929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5" name="object 9435"/>
            <p:cNvSpPr/>
            <p:nvPr/>
          </p:nvSpPr>
          <p:spPr>
            <a:xfrm>
              <a:off x="3760419" y="551853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6" name="object 9436"/>
            <p:cNvSpPr/>
            <p:nvPr/>
          </p:nvSpPr>
          <p:spPr>
            <a:xfrm>
              <a:off x="3760419" y="551776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7" name="object 9437"/>
            <p:cNvSpPr/>
            <p:nvPr/>
          </p:nvSpPr>
          <p:spPr>
            <a:xfrm>
              <a:off x="3760419" y="5516232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8" name="object 9438"/>
            <p:cNvSpPr/>
            <p:nvPr/>
          </p:nvSpPr>
          <p:spPr>
            <a:xfrm>
              <a:off x="3760419" y="551547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9" name="object 9439"/>
            <p:cNvSpPr/>
            <p:nvPr/>
          </p:nvSpPr>
          <p:spPr>
            <a:xfrm>
              <a:off x="3760419" y="5513946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0" name="object 9440"/>
            <p:cNvSpPr/>
            <p:nvPr/>
          </p:nvSpPr>
          <p:spPr>
            <a:xfrm>
              <a:off x="3760419" y="551318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1" name="object 9441"/>
            <p:cNvSpPr/>
            <p:nvPr/>
          </p:nvSpPr>
          <p:spPr>
            <a:xfrm>
              <a:off x="3760419" y="5511660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2" name="object 9442"/>
            <p:cNvSpPr/>
            <p:nvPr/>
          </p:nvSpPr>
          <p:spPr>
            <a:xfrm>
              <a:off x="3760419" y="551089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3" name="object 9443"/>
            <p:cNvSpPr/>
            <p:nvPr/>
          </p:nvSpPr>
          <p:spPr>
            <a:xfrm>
              <a:off x="3760419" y="5509361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4" name="object 9444"/>
            <p:cNvSpPr/>
            <p:nvPr/>
          </p:nvSpPr>
          <p:spPr>
            <a:xfrm>
              <a:off x="3760419" y="550859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5" name="object 9445"/>
            <p:cNvSpPr/>
            <p:nvPr/>
          </p:nvSpPr>
          <p:spPr>
            <a:xfrm>
              <a:off x="3760419" y="550783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6" name="object 9446"/>
            <p:cNvSpPr/>
            <p:nvPr/>
          </p:nvSpPr>
          <p:spPr>
            <a:xfrm>
              <a:off x="3760419" y="550707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7" name="object 9447"/>
            <p:cNvSpPr/>
            <p:nvPr/>
          </p:nvSpPr>
          <p:spPr>
            <a:xfrm>
              <a:off x="3760419" y="550631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8" name="object 9448"/>
            <p:cNvSpPr/>
            <p:nvPr/>
          </p:nvSpPr>
          <p:spPr>
            <a:xfrm>
              <a:off x="3760419" y="550555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9" name="object 9449"/>
            <p:cNvSpPr/>
            <p:nvPr/>
          </p:nvSpPr>
          <p:spPr>
            <a:xfrm>
              <a:off x="3760419" y="550478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0" name="object 9450"/>
            <p:cNvSpPr/>
            <p:nvPr/>
          </p:nvSpPr>
          <p:spPr>
            <a:xfrm>
              <a:off x="3760419" y="550401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1" name="object 9451"/>
            <p:cNvSpPr/>
            <p:nvPr/>
          </p:nvSpPr>
          <p:spPr>
            <a:xfrm>
              <a:off x="3760419" y="550325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2" name="object 9452"/>
            <p:cNvSpPr/>
            <p:nvPr/>
          </p:nvSpPr>
          <p:spPr>
            <a:xfrm>
              <a:off x="3760419" y="5501728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3" name="object 9453"/>
            <p:cNvSpPr/>
            <p:nvPr/>
          </p:nvSpPr>
          <p:spPr>
            <a:xfrm>
              <a:off x="3760419" y="550096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4" name="object 9454"/>
            <p:cNvSpPr/>
            <p:nvPr/>
          </p:nvSpPr>
          <p:spPr>
            <a:xfrm>
              <a:off x="3760419" y="550020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5" name="object 9455"/>
            <p:cNvSpPr/>
            <p:nvPr/>
          </p:nvSpPr>
          <p:spPr>
            <a:xfrm>
              <a:off x="3760419" y="5498680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6" name="object 9456"/>
            <p:cNvSpPr/>
            <p:nvPr/>
          </p:nvSpPr>
          <p:spPr>
            <a:xfrm>
              <a:off x="3760419" y="549791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7" name="object 9457"/>
            <p:cNvSpPr/>
            <p:nvPr/>
          </p:nvSpPr>
          <p:spPr>
            <a:xfrm>
              <a:off x="3760419" y="549714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8" name="object 9458"/>
            <p:cNvSpPr/>
            <p:nvPr/>
          </p:nvSpPr>
          <p:spPr>
            <a:xfrm>
              <a:off x="3760419" y="5495619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9" name="object 9459"/>
            <p:cNvSpPr/>
            <p:nvPr/>
          </p:nvSpPr>
          <p:spPr>
            <a:xfrm>
              <a:off x="3760419" y="549485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0" name="object 9460"/>
            <p:cNvSpPr/>
            <p:nvPr/>
          </p:nvSpPr>
          <p:spPr>
            <a:xfrm>
              <a:off x="3760419" y="549409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1" name="object 9461"/>
            <p:cNvSpPr/>
            <p:nvPr/>
          </p:nvSpPr>
          <p:spPr>
            <a:xfrm>
              <a:off x="3760419" y="549333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2" name="object 9462"/>
            <p:cNvSpPr/>
            <p:nvPr/>
          </p:nvSpPr>
          <p:spPr>
            <a:xfrm>
              <a:off x="3760419" y="549257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3" name="object 9463"/>
            <p:cNvSpPr/>
            <p:nvPr/>
          </p:nvSpPr>
          <p:spPr>
            <a:xfrm>
              <a:off x="3760419" y="549181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4" name="object 9464"/>
            <p:cNvSpPr/>
            <p:nvPr/>
          </p:nvSpPr>
          <p:spPr>
            <a:xfrm>
              <a:off x="3760419" y="549103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5" name="object 9465"/>
            <p:cNvSpPr/>
            <p:nvPr/>
          </p:nvSpPr>
          <p:spPr>
            <a:xfrm>
              <a:off x="3760419" y="549027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6" name="object 9466"/>
            <p:cNvSpPr/>
            <p:nvPr/>
          </p:nvSpPr>
          <p:spPr>
            <a:xfrm>
              <a:off x="3760419" y="548951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7" name="object 9467"/>
            <p:cNvSpPr/>
            <p:nvPr/>
          </p:nvSpPr>
          <p:spPr>
            <a:xfrm>
              <a:off x="3760419" y="548874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8" name="object 9468"/>
            <p:cNvSpPr/>
            <p:nvPr/>
          </p:nvSpPr>
          <p:spPr>
            <a:xfrm>
              <a:off x="3760419" y="548798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9" name="object 9469"/>
            <p:cNvSpPr/>
            <p:nvPr/>
          </p:nvSpPr>
          <p:spPr>
            <a:xfrm>
              <a:off x="3760419" y="548722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0" name="object 9470"/>
            <p:cNvSpPr/>
            <p:nvPr/>
          </p:nvSpPr>
          <p:spPr>
            <a:xfrm>
              <a:off x="3760419" y="548646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1" name="object 9471"/>
            <p:cNvSpPr/>
            <p:nvPr/>
          </p:nvSpPr>
          <p:spPr>
            <a:xfrm>
              <a:off x="3760419" y="548570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2" name="object 9472"/>
            <p:cNvSpPr/>
            <p:nvPr/>
          </p:nvSpPr>
          <p:spPr>
            <a:xfrm>
              <a:off x="3760419" y="548493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3" name="object 9473"/>
            <p:cNvSpPr/>
            <p:nvPr/>
          </p:nvSpPr>
          <p:spPr>
            <a:xfrm>
              <a:off x="3760419" y="548416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4" name="object 9474"/>
            <p:cNvSpPr/>
            <p:nvPr/>
          </p:nvSpPr>
          <p:spPr>
            <a:xfrm>
              <a:off x="3760419" y="548340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5" name="object 9475"/>
            <p:cNvSpPr/>
            <p:nvPr/>
          </p:nvSpPr>
          <p:spPr>
            <a:xfrm>
              <a:off x="3760419" y="548264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6" name="object 9476"/>
            <p:cNvSpPr/>
            <p:nvPr/>
          </p:nvSpPr>
          <p:spPr>
            <a:xfrm>
              <a:off x="3760419" y="548187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7" name="object 9477"/>
            <p:cNvSpPr/>
            <p:nvPr/>
          </p:nvSpPr>
          <p:spPr>
            <a:xfrm>
              <a:off x="3760419" y="5480354"/>
              <a:ext cx="283845" cy="1905"/>
            </a:xfrm>
            <a:custGeom>
              <a:avLst/>
              <a:gdLst/>
              <a:ahLst/>
              <a:cxnLst/>
              <a:rect l="l" t="t" r="r" b="b"/>
              <a:pathLst>
                <a:path w="283845" h="1904">
                  <a:moveTo>
                    <a:pt x="283286" y="0"/>
                  </a:moveTo>
                  <a:lnTo>
                    <a:pt x="0" y="0"/>
                  </a:lnTo>
                  <a:lnTo>
                    <a:pt x="0" y="762"/>
                  </a:lnTo>
                  <a:lnTo>
                    <a:pt x="0" y="1524"/>
                  </a:lnTo>
                  <a:lnTo>
                    <a:pt x="283286" y="1524"/>
                  </a:lnTo>
                  <a:lnTo>
                    <a:pt x="283286" y="762"/>
                  </a:lnTo>
                  <a:lnTo>
                    <a:pt x="2832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8" name="object 9478"/>
            <p:cNvSpPr/>
            <p:nvPr/>
          </p:nvSpPr>
          <p:spPr>
            <a:xfrm>
              <a:off x="3760419" y="547959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9" name="object 9479"/>
            <p:cNvSpPr/>
            <p:nvPr/>
          </p:nvSpPr>
          <p:spPr>
            <a:xfrm>
              <a:off x="3760419" y="547883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0" name="object 9480"/>
            <p:cNvSpPr/>
            <p:nvPr/>
          </p:nvSpPr>
          <p:spPr>
            <a:xfrm>
              <a:off x="3760419" y="547805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1" name="object 9481"/>
            <p:cNvSpPr/>
            <p:nvPr/>
          </p:nvSpPr>
          <p:spPr>
            <a:xfrm>
              <a:off x="3760419" y="547729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2" name="object 9482"/>
            <p:cNvSpPr/>
            <p:nvPr/>
          </p:nvSpPr>
          <p:spPr>
            <a:xfrm>
              <a:off x="3760419" y="547653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3" name="object 9483"/>
            <p:cNvSpPr/>
            <p:nvPr/>
          </p:nvSpPr>
          <p:spPr>
            <a:xfrm>
              <a:off x="3760419" y="547576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4" name="object 9484"/>
            <p:cNvSpPr/>
            <p:nvPr/>
          </p:nvSpPr>
          <p:spPr>
            <a:xfrm>
              <a:off x="3760419" y="547500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5" name="object 9485"/>
            <p:cNvSpPr/>
            <p:nvPr/>
          </p:nvSpPr>
          <p:spPr>
            <a:xfrm>
              <a:off x="3760419" y="547424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6" name="object 9486"/>
            <p:cNvSpPr/>
            <p:nvPr/>
          </p:nvSpPr>
          <p:spPr>
            <a:xfrm>
              <a:off x="3760419" y="547348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7" name="object 9487"/>
            <p:cNvSpPr/>
            <p:nvPr/>
          </p:nvSpPr>
          <p:spPr>
            <a:xfrm>
              <a:off x="3760419" y="547272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8" name="object 9488"/>
            <p:cNvSpPr/>
            <p:nvPr/>
          </p:nvSpPr>
          <p:spPr>
            <a:xfrm>
              <a:off x="3760419" y="547195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9" name="object 9489"/>
            <p:cNvSpPr/>
            <p:nvPr/>
          </p:nvSpPr>
          <p:spPr>
            <a:xfrm>
              <a:off x="3760419" y="547118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0" name="object 9490"/>
            <p:cNvSpPr/>
            <p:nvPr/>
          </p:nvSpPr>
          <p:spPr>
            <a:xfrm>
              <a:off x="3760419" y="547042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1" name="object 9491"/>
            <p:cNvSpPr/>
            <p:nvPr/>
          </p:nvSpPr>
          <p:spPr>
            <a:xfrm>
              <a:off x="3760419" y="546966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2" name="object 9492"/>
            <p:cNvSpPr/>
            <p:nvPr/>
          </p:nvSpPr>
          <p:spPr>
            <a:xfrm>
              <a:off x="3760419" y="5468899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3" name="object 9493"/>
            <p:cNvSpPr/>
            <p:nvPr/>
          </p:nvSpPr>
          <p:spPr>
            <a:xfrm>
              <a:off x="3760419" y="5468137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4" name="object 9494"/>
            <p:cNvSpPr/>
            <p:nvPr/>
          </p:nvSpPr>
          <p:spPr>
            <a:xfrm>
              <a:off x="3760419" y="546737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5" name="object 9495"/>
            <p:cNvSpPr/>
            <p:nvPr/>
          </p:nvSpPr>
          <p:spPr>
            <a:xfrm>
              <a:off x="3760419" y="5466613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6" name="object 9496"/>
            <p:cNvSpPr/>
            <p:nvPr/>
          </p:nvSpPr>
          <p:spPr>
            <a:xfrm>
              <a:off x="3760419" y="546585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7" name="object 9497"/>
            <p:cNvSpPr/>
            <p:nvPr/>
          </p:nvSpPr>
          <p:spPr>
            <a:xfrm>
              <a:off x="3760419" y="546507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8" name="object 9498"/>
            <p:cNvSpPr/>
            <p:nvPr/>
          </p:nvSpPr>
          <p:spPr>
            <a:xfrm>
              <a:off x="3760419" y="546431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9" name="object 9499"/>
            <p:cNvSpPr/>
            <p:nvPr/>
          </p:nvSpPr>
          <p:spPr>
            <a:xfrm>
              <a:off x="3760419" y="546355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0" name="object 9500"/>
            <p:cNvSpPr/>
            <p:nvPr/>
          </p:nvSpPr>
          <p:spPr>
            <a:xfrm>
              <a:off x="3760419" y="546279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1" name="object 9501"/>
            <p:cNvSpPr/>
            <p:nvPr/>
          </p:nvSpPr>
          <p:spPr>
            <a:xfrm>
              <a:off x="3760419" y="546202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2" name="object 9502"/>
            <p:cNvSpPr/>
            <p:nvPr/>
          </p:nvSpPr>
          <p:spPr>
            <a:xfrm>
              <a:off x="3760419" y="546126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1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3" name="object 9503"/>
            <p:cNvSpPr/>
            <p:nvPr/>
          </p:nvSpPr>
          <p:spPr>
            <a:xfrm>
              <a:off x="3760419" y="5460504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4" name="object 9504"/>
            <p:cNvSpPr/>
            <p:nvPr/>
          </p:nvSpPr>
          <p:spPr>
            <a:xfrm>
              <a:off x="3760419" y="5459742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5" name="object 9505"/>
            <p:cNvSpPr/>
            <p:nvPr/>
          </p:nvSpPr>
          <p:spPr>
            <a:xfrm>
              <a:off x="3760419" y="545898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0"/>
                  </a:moveTo>
                  <a:lnTo>
                    <a:pt x="0" y="762"/>
                  </a:lnTo>
                  <a:lnTo>
                    <a:pt x="283286" y="762"/>
                  </a:lnTo>
                  <a:lnTo>
                    <a:pt x="283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6" name="object 9506"/>
            <p:cNvSpPr/>
            <p:nvPr/>
          </p:nvSpPr>
          <p:spPr>
            <a:xfrm>
              <a:off x="3760431" y="5458967"/>
              <a:ext cx="283845" cy="195580"/>
            </a:xfrm>
            <a:custGeom>
              <a:avLst/>
              <a:gdLst/>
              <a:ahLst/>
              <a:cxnLst/>
              <a:rect l="l" t="t" r="r" b="b"/>
              <a:pathLst>
                <a:path w="283845" h="195579">
                  <a:moveTo>
                    <a:pt x="283260" y="195453"/>
                  </a:moveTo>
                  <a:lnTo>
                    <a:pt x="0" y="195453"/>
                  </a:lnTo>
                  <a:lnTo>
                    <a:pt x="0" y="0"/>
                  </a:lnTo>
                  <a:lnTo>
                    <a:pt x="283260" y="0"/>
                  </a:lnTo>
                  <a:lnTo>
                    <a:pt x="283262" y="48873"/>
                  </a:lnTo>
                  <a:lnTo>
                    <a:pt x="283265" y="97745"/>
                  </a:lnTo>
                  <a:lnTo>
                    <a:pt x="283266" y="146607"/>
                  </a:lnTo>
                  <a:lnTo>
                    <a:pt x="283260" y="19545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07" name="object 9507"/>
          <p:cNvGrpSpPr/>
          <p:nvPr/>
        </p:nvGrpSpPr>
        <p:grpSpPr>
          <a:xfrm>
            <a:off x="3234378" y="2859639"/>
            <a:ext cx="80010" cy="39370"/>
            <a:chOff x="3234378" y="2859639"/>
            <a:chExt cx="80010" cy="39370"/>
          </a:xfrm>
        </p:grpSpPr>
        <p:sp>
          <p:nvSpPr>
            <p:cNvPr id="9508" name="object 9508"/>
            <p:cNvSpPr/>
            <p:nvPr/>
          </p:nvSpPr>
          <p:spPr>
            <a:xfrm>
              <a:off x="3237979" y="2863240"/>
              <a:ext cx="73025" cy="32384"/>
            </a:xfrm>
            <a:custGeom>
              <a:avLst/>
              <a:gdLst/>
              <a:ahLst/>
              <a:cxnLst/>
              <a:rect l="l" t="t" r="r" b="b"/>
              <a:pathLst>
                <a:path w="73025" h="32385">
                  <a:moveTo>
                    <a:pt x="0" y="15951"/>
                  </a:moveTo>
                  <a:lnTo>
                    <a:pt x="2851" y="22151"/>
                  </a:lnTo>
                  <a:lnTo>
                    <a:pt x="10620" y="27222"/>
                  </a:lnTo>
                  <a:lnTo>
                    <a:pt x="22127" y="30645"/>
                  </a:lnTo>
                  <a:lnTo>
                    <a:pt x="36195" y="31902"/>
                  </a:lnTo>
                  <a:lnTo>
                    <a:pt x="50264" y="30645"/>
                  </a:lnTo>
                  <a:lnTo>
                    <a:pt x="61775" y="27222"/>
                  </a:lnTo>
                  <a:lnTo>
                    <a:pt x="69549" y="22151"/>
                  </a:lnTo>
                  <a:lnTo>
                    <a:pt x="72402" y="15951"/>
                  </a:lnTo>
                  <a:lnTo>
                    <a:pt x="69549" y="9756"/>
                  </a:lnTo>
                  <a:lnTo>
                    <a:pt x="61775" y="4684"/>
                  </a:lnTo>
                  <a:lnTo>
                    <a:pt x="50264" y="1258"/>
                  </a:lnTo>
                  <a:lnTo>
                    <a:pt x="36195" y="0"/>
                  </a:lnTo>
                  <a:lnTo>
                    <a:pt x="22127" y="1258"/>
                  </a:lnTo>
                  <a:lnTo>
                    <a:pt x="10620" y="4684"/>
                  </a:lnTo>
                  <a:lnTo>
                    <a:pt x="2851" y="9756"/>
                  </a:lnTo>
                  <a:lnTo>
                    <a:pt x="0" y="159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9" name="object 9509"/>
            <p:cNvSpPr/>
            <p:nvPr/>
          </p:nvSpPr>
          <p:spPr>
            <a:xfrm>
              <a:off x="3237979" y="2863240"/>
              <a:ext cx="73025" cy="32384"/>
            </a:xfrm>
            <a:custGeom>
              <a:avLst/>
              <a:gdLst/>
              <a:ahLst/>
              <a:cxnLst/>
              <a:rect l="l" t="t" r="r" b="b"/>
              <a:pathLst>
                <a:path w="73025" h="32385">
                  <a:moveTo>
                    <a:pt x="36195" y="0"/>
                  </a:moveTo>
                  <a:lnTo>
                    <a:pt x="50264" y="1258"/>
                  </a:lnTo>
                  <a:lnTo>
                    <a:pt x="61775" y="4684"/>
                  </a:lnTo>
                  <a:lnTo>
                    <a:pt x="69549" y="9756"/>
                  </a:lnTo>
                  <a:lnTo>
                    <a:pt x="72402" y="15951"/>
                  </a:lnTo>
                  <a:lnTo>
                    <a:pt x="69549" y="22151"/>
                  </a:lnTo>
                  <a:lnTo>
                    <a:pt x="61775" y="27222"/>
                  </a:lnTo>
                  <a:lnTo>
                    <a:pt x="50264" y="30645"/>
                  </a:lnTo>
                  <a:lnTo>
                    <a:pt x="36195" y="31902"/>
                  </a:lnTo>
                  <a:lnTo>
                    <a:pt x="22127" y="30645"/>
                  </a:lnTo>
                  <a:lnTo>
                    <a:pt x="10620" y="27222"/>
                  </a:lnTo>
                  <a:lnTo>
                    <a:pt x="2851" y="22151"/>
                  </a:lnTo>
                  <a:lnTo>
                    <a:pt x="0" y="15951"/>
                  </a:lnTo>
                  <a:lnTo>
                    <a:pt x="2851" y="9756"/>
                  </a:lnTo>
                  <a:lnTo>
                    <a:pt x="10620" y="4684"/>
                  </a:lnTo>
                  <a:lnTo>
                    <a:pt x="22127" y="1258"/>
                  </a:lnTo>
                  <a:lnTo>
                    <a:pt x="36195" y="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10" name="object 9510"/>
          <p:cNvGrpSpPr/>
          <p:nvPr/>
        </p:nvGrpSpPr>
        <p:grpSpPr>
          <a:xfrm>
            <a:off x="3234378" y="5143062"/>
            <a:ext cx="80010" cy="39370"/>
            <a:chOff x="3234378" y="5143062"/>
            <a:chExt cx="80010" cy="39370"/>
          </a:xfrm>
        </p:grpSpPr>
        <p:sp>
          <p:nvSpPr>
            <p:cNvPr id="9511" name="object 9511"/>
            <p:cNvSpPr/>
            <p:nvPr/>
          </p:nvSpPr>
          <p:spPr>
            <a:xfrm>
              <a:off x="3237979" y="5146662"/>
              <a:ext cx="73025" cy="32384"/>
            </a:xfrm>
            <a:custGeom>
              <a:avLst/>
              <a:gdLst/>
              <a:ahLst/>
              <a:cxnLst/>
              <a:rect l="l" t="t" r="r" b="b"/>
              <a:pathLst>
                <a:path w="73025" h="32385">
                  <a:moveTo>
                    <a:pt x="0" y="15951"/>
                  </a:moveTo>
                  <a:lnTo>
                    <a:pt x="2851" y="22145"/>
                  </a:lnTo>
                  <a:lnTo>
                    <a:pt x="10620" y="27217"/>
                  </a:lnTo>
                  <a:lnTo>
                    <a:pt x="22127" y="30644"/>
                  </a:lnTo>
                  <a:lnTo>
                    <a:pt x="36195" y="31902"/>
                  </a:lnTo>
                  <a:lnTo>
                    <a:pt x="50264" y="30644"/>
                  </a:lnTo>
                  <a:lnTo>
                    <a:pt x="61775" y="27217"/>
                  </a:lnTo>
                  <a:lnTo>
                    <a:pt x="69549" y="22145"/>
                  </a:lnTo>
                  <a:lnTo>
                    <a:pt x="72402" y="15951"/>
                  </a:lnTo>
                  <a:lnTo>
                    <a:pt x="69549" y="9751"/>
                  </a:lnTo>
                  <a:lnTo>
                    <a:pt x="61775" y="4679"/>
                  </a:lnTo>
                  <a:lnTo>
                    <a:pt x="50264" y="1256"/>
                  </a:lnTo>
                  <a:lnTo>
                    <a:pt x="36195" y="0"/>
                  </a:lnTo>
                  <a:lnTo>
                    <a:pt x="22127" y="1256"/>
                  </a:lnTo>
                  <a:lnTo>
                    <a:pt x="10620" y="4679"/>
                  </a:lnTo>
                  <a:lnTo>
                    <a:pt x="2851" y="9751"/>
                  </a:lnTo>
                  <a:lnTo>
                    <a:pt x="0" y="1595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2" name="object 9512"/>
            <p:cNvSpPr/>
            <p:nvPr/>
          </p:nvSpPr>
          <p:spPr>
            <a:xfrm>
              <a:off x="3237979" y="5146662"/>
              <a:ext cx="73025" cy="32384"/>
            </a:xfrm>
            <a:custGeom>
              <a:avLst/>
              <a:gdLst/>
              <a:ahLst/>
              <a:cxnLst/>
              <a:rect l="l" t="t" r="r" b="b"/>
              <a:pathLst>
                <a:path w="73025" h="32385">
                  <a:moveTo>
                    <a:pt x="36195" y="0"/>
                  </a:moveTo>
                  <a:lnTo>
                    <a:pt x="50264" y="1256"/>
                  </a:lnTo>
                  <a:lnTo>
                    <a:pt x="61775" y="4679"/>
                  </a:lnTo>
                  <a:lnTo>
                    <a:pt x="69549" y="9751"/>
                  </a:lnTo>
                  <a:lnTo>
                    <a:pt x="72402" y="15951"/>
                  </a:lnTo>
                  <a:lnTo>
                    <a:pt x="69549" y="22145"/>
                  </a:lnTo>
                  <a:lnTo>
                    <a:pt x="61775" y="27217"/>
                  </a:lnTo>
                  <a:lnTo>
                    <a:pt x="50264" y="30644"/>
                  </a:lnTo>
                  <a:lnTo>
                    <a:pt x="36195" y="31902"/>
                  </a:lnTo>
                  <a:lnTo>
                    <a:pt x="22127" y="30644"/>
                  </a:lnTo>
                  <a:lnTo>
                    <a:pt x="10620" y="27217"/>
                  </a:lnTo>
                  <a:lnTo>
                    <a:pt x="2851" y="22145"/>
                  </a:lnTo>
                  <a:lnTo>
                    <a:pt x="0" y="15951"/>
                  </a:lnTo>
                  <a:lnTo>
                    <a:pt x="2851" y="9751"/>
                  </a:lnTo>
                  <a:lnTo>
                    <a:pt x="10620" y="4679"/>
                  </a:lnTo>
                  <a:lnTo>
                    <a:pt x="22127" y="1256"/>
                  </a:lnTo>
                  <a:lnTo>
                    <a:pt x="36195" y="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513" name="object 9513"/>
          <p:cNvSpPr/>
          <p:nvPr/>
        </p:nvSpPr>
        <p:spPr>
          <a:xfrm>
            <a:off x="3286340" y="4029240"/>
            <a:ext cx="2571750" cy="0"/>
          </a:xfrm>
          <a:custGeom>
            <a:avLst/>
            <a:gdLst/>
            <a:ahLst/>
            <a:cxnLst/>
            <a:rect l="l" t="t" r="r" b="b"/>
            <a:pathLst>
              <a:path w="2571750" h="0">
                <a:moveTo>
                  <a:pt x="0" y="0"/>
                </a:moveTo>
                <a:lnTo>
                  <a:pt x="257167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14" name="object 9514"/>
          <p:cNvSpPr/>
          <p:nvPr/>
        </p:nvSpPr>
        <p:spPr>
          <a:xfrm>
            <a:off x="3286340" y="6312649"/>
            <a:ext cx="2571750" cy="0"/>
          </a:xfrm>
          <a:custGeom>
            <a:avLst/>
            <a:gdLst/>
            <a:ahLst/>
            <a:cxnLst/>
            <a:rect l="l" t="t" r="r" b="b"/>
            <a:pathLst>
              <a:path w="2571750" h="0">
                <a:moveTo>
                  <a:pt x="0" y="0"/>
                </a:moveTo>
                <a:lnTo>
                  <a:pt x="257167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15" name="object 9515"/>
          <p:cNvSpPr/>
          <p:nvPr/>
        </p:nvSpPr>
        <p:spPr>
          <a:xfrm>
            <a:off x="4124820" y="2517343"/>
            <a:ext cx="306705" cy="0"/>
          </a:xfrm>
          <a:custGeom>
            <a:avLst/>
            <a:gdLst/>
            <a:ahLst/>
            <a:cxnLst/>
            <a:rect l="l" t="t" r="r" b="b"/>
            <a:pathLst>
              <a:path w="306704" h="0">
                <a:moveTo>
                  <a:pt x="0" y="0"/>
                </a:moveTo>
                <a:lnTo>
                  <a:pt x="306209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16" name="object 9516"/>
          <p:cNvSpPr/>
          <p:nvPr/>
        </p:nvSpPr>
        <p:spPr>
          <a:xfrm>
            <a:off x="4124820" y="4800752"/>
            <a:ext cx="306705" cy="0"/>
          </a:xfrm>
          <a:custGeom>
            <a:avLst/>
            <a:gdLst/>
            <a:ahLst/>
            <a:cxnLst/>
            <a:rect l="l" t="t" r="r" b="b"/>
            <a:pathLst>
              <a:path w="306704" h="0">
                <a:moveTo>
                  <a:pt x="0" y="0"/>
                </a:moveTo>
                <a:lnTo>
                  <a:pt x="306209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17" name="object 9517"/>
          <p:cNvSpPr/>
          <p:nvPr/>
        </p:nvSpPr>
        <p:spPr>
          <a:xfrm>
            <a:off x="4722863" y="2517343"/>
            <a:ext cx="306705" cy="0"/>
          </a:xfrm>
          <a:custGeom>
            <a:avLst/>
            <a:gdLst/>
            <a:ahLst/>
            <a:cxnLst/>
            <a:rect l="l" t="t" r="r" b="b"/>
            <a:pathLst>
              <a:path w="306704" h="0">
                <a:moveTo>
                  <a:pt x="0" y="0"/>
                </a:moveTo>
                <a:lnTo>
                  <a:pt x="306209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18" name="object 9518"/>
          <p:cNvSpPr/>
          <p:nvPr/>
        </p:nvSpPr>
        <p:spPr>
          <a:xfrm>
            <a:off x="4722863" y="4800752"/>
            <a:ext cx="306705" cy="0"/>
          </a:xfrm>
          <a:custGeom>
            <a:avLst/>
            <a:gdLst/>
            <a:ahLst/>
            <a:cxnLst/>
            <a:rect l="l" t="t" r="r" b="b"/>
            <a:pathLst>
              <a:path w="306704" h="0">
                <a:moveTo>
                  <a:pt x="0" y="0"/>
                </a:moveTo>
                <a:lnTo>
                  <a:pt x="306209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19" name="object 9519"/>
          <p:cNvSpPr/>
          <p:nvPr/>
        </p:nvSpPr>
        <p:spPr>
          <a:xfrm>
            <a:off x="3698760" y="2517343"/>
            <a:ext cx="198755" cy="20320"/>
          </a:xfrm>
          <a:custGeom>
            <a:avLst/>
            <a:gdLst/>
            <a:ahLst/>
            <a:cxnLst/>
            <a:rect l="l" t="t" r="r" b="b"/>
            <a:pathLst>
              <a:path w="198754" h="20319">
                <a:moveTo>
                  <a:pt x="198526" y="0"/>
                </a:moveTo>
                <a:lnTo>
                  <a:pt x="177306" y="8508"/>
                </a:lnTo>
                <a:lnTo>
                  <a:pt x="153004" y="14868"/>
                </a:lnTo>
                <a:lnTo>
                  <a:pt x="126647" y="18852"/>
                </a:lnTo>
                <a:lnTo>
                  <a:pt x="99263" y="20231"/>
                </a:lnTo>
                <a:lnTo>
                  <a:pt x="71878" y="18852"/>
                </a:lnTo>
                <a:lnTo>
                  <a:pt x="45521" y="14868"/>
                </a:lnTo>
                <a:lnTo>
                  <a:pt x="21219" y="8508"/>
                </a:ln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20" name="object 9520"/>
          <p:cNvSpPr/>
          <p:nvPr/>
        </p:nvSpPr>
        <p:spPr>
          <a:xfrm>
            <a:off x="3698760" y="4800752"/>
            <a:ext cx="198755" cy="20320"/>
          </a:xfrm>
          <a:custGeom>
            <a:avLst/>
            <a:gdLst/>
            <a:ahLst/>
            <a:cxnLst/>
            <a:rect l="l" t="t" r="r" b="b"/>
            <a:pathLst>
              <a:path w="198754" h="20320">
                <a:moveTo>
                  <a:pt x="198526" y="0"/>
                </a:moveTo>
                <a:lnTo>
                  <a:pt x="177306" y="8508"/>
                </a:lnTo>
                <a:lnTo>
                  <a:pt x="153004" y="14868"/>
                </a:lnTo>
                <a:lnTo>
                  <a:pt x="126647" y="18852"/>
                </a:lnTo>
                <a:lnTo>
                  <a:pt x="99263" y="20231"/>
                </a:lnTo>
                <a:lnTo>
                  <a:pt x="71878" y="18852"/>
                </a:lnTo>
                <a:lnTo>
                  <a:pt x="45521" y="14868"/>
                </a:lnTo>
                <a:lnTo>
                  <a:pt x="21219" y="8508"/>
                </a:ln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21" name="object 9521"/>
          <p:cNvSpPr/>
          <p:nvPr/>
        </p:nvSpPr>
        <p:spPr>
          <a:xfrm>
            <a:off x="5256834" y="2517343"/>
            <a:ext cx="198755" cy="20320"/>
          </a:xfrm>
          <a:custGeom>
            <a:avLst/>
            <a:gdLst/>
            <a:ahLst/>
            <a:cxnLst/>
            <a:rect l="l" t="t" r="r" b="b"/>
            <a:pathLst>
              <a:path w="198754" h="20319">
                <a:moveTo>
                  <a:pt x="198513" y="0"/>
                </a:moveTo>
                <a:lnTo>
                  <a:pt x="177301" y="8508"/>
                </a:lnTo>
                <a:lnTo>
                  <a:pt x="153001" y="14868"/>
                </a:lnTo>
                <a:lnTo>
                  <a:pt x="126642" y="18852"/>
                </a:lnTo>
                <a:lnTo>
                  <a:pt x="99250" y="20231"/>
                </a:lnTo>
                <a:lnTo>
                  <a:pt x="71866" y="18852"/>
                </a:lnTo>
                <a:lnTo>
                  <a:pt x="45510" y="14868"/>
                </a:lnTo>
                <a:lnTo>
                  <a:pt x="21212" y="8508"/>
                </a:ln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22" name="object 9522"/>
          <p:cNvSpPr/>
          <p:nvPr/>
        </p:nvSpPr>
        <p:spPr>
          <a:xfrm>
            <a:off x="5256834" y="4800752"/>
            <a:ext cx="198755" cy="20320"/>
          </a:xfrm>
          <a:custGeom>
            <a:avLst/>
            <a:gdLst/>
            <a:ahLst/>
            <a:cxnLst/>
            <a:rect l="l" t="t" r="r" b="b"/>
            <a:pathLst>
              <a:path w="198754" h="20320">
                <a:moveTo>
                  <a:pt x="198513" y="0"/>
                </a:moveTo>
                <a:lnTo>
                  <a:pt x="177301" y="8508"/>
                </a:lnTo>
                <a:lnTo>
                  <a:pt x="153001" y="14868"/>
                </a:lnTo>
                <a:lnTo>
                  <a:pt x="126642" y="18852"/>
                </a:lnTo>
                <a:lnTo>
                  <a:pt x="99250" y="20231"/>
                </a:lnTo>
                <a:lnTo>
                  <a:pt x="71866" y="18852"/>
                </a:lnTo>
                <a:lnTo>
                  <a:pt x="45510" y="14868"/>
                </a:lnTo>
                <a:lnTo>
                  <a:pt x="21212" y="8508"/>
                </a:ln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9523" name="object 952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9524" name="object 952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$PPTXTitle"/>
          <p:cNvSpPr txBox="1">
            <a:spLocks noGrp="1"/>
          </p:cNvSpPr>
          <p:nvPr>
            <p:ph type="title"/>
          </p:nvPr>
        </p:nvSpPr>
        <p:spPr>
          <a:xfrm>
            <a:off x="3749395" y="1551202"/>
            <a:ext cx="3196590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</a:t>
            </a:r>
            <a:r>
              <a:rPr dirty="0" spc="-90"/>
              <a:t> </a:t>
            </a:r>
            <a:r>
              <a:rPr dirty="0" spc="-80"/>
              <a:t>biestable</a:t>
            </a:r>
            <a:r>
              <a:rPr dirty="0" spc="-90"/>
              <a:t> </a:t>
            </a:r>
            <a:r>
              <a:rPr dirty="0" spc="-125"/>
              <a:t>de</a:t>
            </a:r>
            <a:r>
              <a:rPr dirty="0" spc="-90"/>
              <a:t> </a:t>
            </a:r>
            <a:r>
              <a:rPr dirty="0" spc="100"/>
              <a:t>5/3</a:t>
            </a:r>
            <a:r>
              <a:rPr dirty="0" spc="-90"/>
              <a:t> </a:t>
            </a:r>
            <a:r>
              <a:rPr dirty="0" spc="-65"/>
              <a:t>vías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1988947" y="5219992"/>
            <a:ext cx="3914775" cy="1085850"/>
            <a:chOff x="1988947" y="5219992"/>
            <a:chExt cx="3914775" cy="1085850"/>
          </a:xfrm>
        </p:grpSpPr>
        <p:sp>
          <p:nvSpPr>
            <p:cNvPr id="4" name="object 4"/>
            <p:cNvSpPr/>
            <p:nvPr/>
          </p:nvSpPr>
          <p:spPr>
            <a:xfrm>
              <a:off x="2497264" y="5225389"/>
              <a:ext cx="2268855" cy="1011555"/>
            </a:xfrm>
            <a:custGeom>
              <a:avLst/>
              <a:gdLst/>
              <a:ahLst/>
              <a:cxnLst/>
              <a:rect l="l" t="t" r="r" b="b"/>
              <a:pathLst>
                <a:path w="2268854" h="1011554">
                  <a:moveTo>
                    <a:pt x="1879333" y="819518"/>
                  </a:moveTo>
                  <a:lnTo>
                    <a:pt x="1879333" y="1010704"/>
                  </a:lnTo>
                  <a:lnTo>
                    <a:pt x="1915490" y="1010704"/>
                  </a:lnTo>
                  <a:lnTo>
                    <a:pt x="1915490" y="1010945"/>
                  </a:lnTo>
                  <a:lnTo>
                    <a:pt x="2268283" y="1010945"/>
                  </a:lnTo>
                  <a:lnTo>
                    <a:pt x="2268283" y="0"/>
                  </a:lnTo>
                  <a:lnTo>
                    <a:pt x="2029307" y="0"/>
                  </a:lnTo>
                  <a:lnTo>
                    <a:pt x="2029307" y="756221"/>
                  </a:lnTo>
                  <a:lnTo>
                    <a:pt x="1895856" y="756221"/>
                  </a:lnTo>
                  <a:lnTo>
                    <a:pt x="1895856" y="819518"/>
                  </a:lnTo>
                  <a:lnTo>
                    <a:pt x="1879333" y="819518"/>
                  </a:lnTo>
                  <a:close/>
                </a:path>
                <a:path w="2268854" h="1011554">
                  <a:moveTo>
                    <a:pt x="431" y="0"/>
                  </a:moveTo>
                  <a:lnTo>
                    <a:pt x="431" y="463702"/>
                  </a:lnTo>
                  <a:lnTo>
                    <a:pt x="379323" y="463702"/>
                  </a:lnTo>
                  <a:lnTo>
                    <a:pt x="379323" y="398780"/>
                  </a:lnTo>
                  <a:lnTo>
                    <a:pt x="547763" y="398780"/>
                  </a:lnTo>
                  <a:lnTo>
                    <a:pt x="547763" y="463702"/>
                  </a:lnTo>
                  <a:lnTo>
                    <a:pt x="716203" y="463702"/>
                  </a:lnTo>
                  <a:lnTo>
                    <a:pt x="716203" y="398780"/>
                  </a:lnTo>
                  <a:lnTo>
                    <a:pt x="884643" y="398780"/>
                  </a:lnTo>
                  <a:lnTo>
                    <a:pt x="884643" y="463702"/>
                  </a:lnTo>
                  <a:lnTo>
                    <a:pt x="1053363" y="463702"/>
                  </a:lnTo>
                  <a:lnTo>
                    <a:pt x="1053363" y="400176"/>
                  </a:lnTo>
                  <a:lnTo>
                    <a:pt x="1221803" y="400176"/>
                  </a:lnTo>
                  <a:lnTo>
                    <a:pt x="1221803" y="463702"/>
                  </a:lnTo>
                  <a:lnTo>
                    <a:pt x="1390777" y="463702"/>
                  </a:lnTo>
                  <a:lnTo>
                    <a:pt x="1390777" y="399313"/>
                  </a:lnTo>
                  <a:lnTo>
                    <a:pt x="1559077" y="399313"/>
                  </a:lnTo>
                  <a:lnTo>
                    <a:pt x="1559077" y="463702"/>
                  </a:lnTo>
                  <a:lnTo>
                    <a:pt x="1727415" y="463702"/>
                  </a:lnTo>
                  <a:lnTo>
                    <a:pt x="1727415" y="398945"/>
                  </a:lnTo>
                  <a:lnTo>
                    <a:pt x="1895856" y="398945"/>
                  </a:lnTo>
                  <a:lnTo>
                    <a:pt x="1895856" y="463702"/>
                  </a:lnTo>
                  <a:lnTo>
                    <a:pt x="2029307" y="463702"/>
                  </a:lnTo>
                  <a:lnTo>
                    <a:pt x="2029307" y="0"/>
                  </a:lnTo>
                  <a:lnTo>
                    <a:pt x="431" y="0"/>
                  </a:lnTo>
                  <a:close/>
                </a:path>
                <a:path w="2268854" h="1011554">
                  <a:moveTo>
                    <a:pt x="1543303" y="821855"/>
                  </a:moveTo>
                  <a:lnTo>
                    <a:pt x="1543507" y="1010526"/>
                  </a:lnTo>
                  <a:lnTo>
                    <a:pt x="1578648" y="1010538"/>
                  </a:lnTo>
                  <a:lnTo>
                    <a:pt x="1578648" y="1010945"/>
                  </a:lnTo>
                  <a:lnTo>
                    <a:pt x="1710880" y="1010945"/>
                  </a:lnTo>
                  <a:lnTo>
                    <a:pt x="1710880" y="1010704"/>
                  </a:lnTo>
                  <a:lnTo>
                    <a:pt x="1719084" y="1010945"/>
                  </a:lnTo>
                  <a:lnTo>
                    <a:pt x="1744992" y="1010945"/>
                  </a:lnTo>
                  <a:lnTo>
                    <a:pt x="1744992" y="819518"/>
                  </a:lnTo>
                  <a:lnTo>
                    <a:pt x="1727415" y="819518"/>
                  </a:lnTo>
                  <a:lnTo>
                    <a:pt x="1727415" y="756221"/>
                  </a:lnTo>
                  <a:lnTo>
                    <a:pt x="1559077" y="756221"/>
                  </a:lnTo>
                  <a:lnTo>
                    <a:pt x="1559077" y="819478"/>
                  </a:lnTo>
                  <a:lnTo>
                    <a:pt x="1543507" y="821824"/>
                  </a:lnTo>
                  <a:lnTo>
                    <a:pt x="1543303" y="821855"/>
                  </a:lnTo>
                  <a:close/>
                </a:path>
                <a:path w="2268854" h="1011554">
                  <a:moveTo>
                    <a:pt x="1205268" y="820750"/>
                  </a:moveTo>
                  <a:lnTo>
                    <a:pt x="1205268" y="1010945"/>
                  </a:lnTo>
                  <a:lnTo>
                    <a:pt x="1374038" y="1010945"/>
                  </a:lnTo>
                  <a:lnTo>
                    <a:pt x="1374038" y="1010538"/>
                  </a:lnTo>
                  <a:lnTo>
                    <a:pt x="1409179" y="1010538"/>
                  </a:lnTo>
                  <a:lnTo>
                    <a:pt x="1409344" y="819480"/>
                  </a:lnTo>
                  <a:lnTo>
                    <a:pt x="1390777" y="819480"/>
                  </a:lnTo>
                  <a:lnTo>
                    <a:pt x="1390777" y="756225"/>
                  </a:lnTo>
                  <a:lnTo>
                    <a:pt x="1221803" y="757491"/>
                  </a:lnTo>
                  <a:lnTo>
                    <a:pt x="1221803" y="820750"/>
                  </a:lnTo>
                  <a:lnTo>
                    <a:pt x="1205268" y="820750"/>
                  </a:lnTo>
                  <a:close/>
                </a:path>
                <a:path w="2268854" h="1011554">
                  <a:moveTo>
                    <a:pt x="1390777" y="756225"/>
                  </a:moveTo>
                  <a:lnTo>
                    <a:pt x="1390777" y="819480"/>
                  </a:lnTo>
                  <a:lnTo>
                    <a:pt x="1391297" y="756221"/>
                  </a:lnTo>
                  <a:lnTo>
                    <a:pt x="1390777" y="756225"/>
                  </a:lnTo>
                  <a:close/>
                </a:path>
                <a:path w="2268854" h="1011554">
                  <a:moveTo>
                    <a:pt x="868108" y="819353"/>
                  </a:moveTo>
                  <a:lnTo>
                    <a:pt x="868108" y="1010526"/>
                  </a:lnTo>
                  <a:lnTo>
                    <a:pt x="904278" y="1010526"/>
                  </a:lnTo>
                  <a:lnTo>
                    <a:pt x="904278" y="1010945"/>
                  </a:lnTo>
                  <a:lnTo>
                    <a:pt x="1071968" y="1010894"/>
                  </a:lnTo>
                  <a:lnTo>
                    <a:pt x="1071968" y="820750"/>
                  </a:lnTo>
                  <a:lnTo>
                    <a:pt x="1053363" y="820750"/>
                  </a:lnTo>
                  <a:lnTo>
                    <a:pt x="1053363" y="757491"/>
                  </a:lnTo>
                  <a:lnTo>
                    <a:pt x="884643" y="756234"/>
                  </a:lnTo>
                  <a:lnTo>
                    <a:pt x="884643" y="819353"/>
                  </a:lnTo>
                  <a:lnTo>
                    <a:pt x="868108" y="819353"/>
                  </a:lnTo>
                  <a:close/>
                </a:path>
                <a:path w="2268854" h="1011554">
                  <a:moveTo>
                    <a:pt x="531241" y="820394"/>
                  </a:moveTo>
                  <a:lnTo>
                    <a:pt x="531241" y="1010526"/>
                  </a:lnTo>
                  <a:lnTo>
                    <a:pt x="566369" y="1010526"/>
                  </a:lnTo>
                  <a:lnTo>
                    <a:pt x="566369" y="1010945"/>
                  </a:lnTo>
                  <a:lnTo>
                    <a:pt x="698639" y="1010945"/>
                  </a:lnTo>
                  <a:lnTo>
                    <a:pt x="698639" y="1010526"/>
                  </a:lnTo>
                  <a:lnTo>
                    <a:pt x="734809" y="1009497"/>
                  </a:lnTo>
                  <a:lnTo>
                    <a:pt x="734809" y="819353"/>
                  </a:lnTo>
                  <a:lnTo>
                    <a:pt x="716203" y="819353"/>
                  </a:lnTo>
                  <a:lnTo>
                    <a:pt x="716203" y="756234"/>
                  </a:lnTo>
                  <a:lnTo>
                    <a:pt x="547763" y="756234"/>
                  </a:lnTo>
                  <a:lnTo>
                    <a:pt x="547763" y="819353"/>
                  </a:lnTo>
                  <a:lnTo>
                    <a:pt x="531241" y="820394"/>
                  </a:lnTo>
                  <a:close/>
                </a:path>
                <a:path w="2268854" h="1011554">
                  <a:moveTo>
                    <a:pt x="0" y="0"/>
                  </a:moveTo>
                  <a:lnTo>
                    <a:pt x="0" y="1010945"/>
                  </a:lnTo>
                  <a:lnTo>
                    <a:pt x="360730" y="1010945"/>
                  </a:lnTo>
                  <a:lnTo>
                    <a:pt x="360730" y="1010526"/>
                  </a:lnTo>
                  <a:lnTo>
                    <a:pt x="396900" y="1010526"/>
                  </a:lnTo>
                  <a:lnTo>
                    <a:pt x="396900" y="819353"/>
                  </a:lnTo>
                  <a:lnTo>
                    <a:pt x="379323" y="819353"/>
                  </a:lnTo>
                  <a:lnTo>
                    <a:pt x="379323" y="753224"/>
                  </a:lnTo>
                  <a:lnTo>
                    <a:pt x="431" y="753224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2497264" y="5225389"/>
              <a:ext cx="2268855" cy="1011555"/>
            </a:xfrm>
            <a:custGeom>
              <a:avLst/>
              <a:gdLst/>
              <a:ahLst/>
              <a:cxnLst/>
              <a:rect l="l" t="t" r="r" b="b"/>
              <a:pathLst>
                <a:path w="2268854" h="1011554">
                  <a:moveTo>
                    <a:pt x="1221803" y="757491"/>
                  </a:moveTo>
                  <a:lnTo>
                    <a:pt x="1391297" y="756221"/>
                  </a:lnTo>
                  <a:lnTo>
                    <a:pt x="1390777" y="819480"/>
                  </a:lnTo>
                  <a:lnTo>
                    <a:pt x="1409344" y="819480"/>
                  </a:lnTo>
                  <a:lnTo>
                    <a:pt x="1409179" y="1010538"/>
                  </a:lnTo>
                  <a:lnTo>
                    <a:pt x="1374038" y="1010538"/>
                  </a:lnTo>
                  <a:lnTo>
                    <a:pt x="1374038" y="1010945"/>
                  </a:lnTo>
                  <a:lnTo>
                    <a:pt x="1205268" y="1010945"/>
                  </a:lnTo>
                  <a:lnTo>
                    <a:pt x="1205268" y="820750"/>
                  </a:lnTo>
                  <a:lnTo>
                    <a:pt x="1221803" y="820750"/>
                  </a:lnTo>
                  <a:lnTo>
                    <a:pt x="1221803" y="757491"/>
                  </a:lnTo>
                  <a:close/>
                </a:path>
                <a:path w="2268854" h="1011554">
                  <a:moveTo>
                    <a:pt x="1053363" y="463702"/>
                  </a:moveTo>
                  <a:lnTo>
                    <a:pt x="884643" y="463702"/>
                  </a:lnTo>
                  <a:lnTo>
                    <a:pt x="884643" y="398780"/>
                  </a:lnTo>
                  <a:lnTo>
                    <a:pt x="716203" y="398780"/>
                  </a:lnTo>
                  <a:lnTo>
                    <a:pt x="716203" y="463702"/>
                  </a:lnTo>
                  <a:lnTo>
                    <a:pt x="547763" y="463702"/>
                  </a:lnTo>
                  <a:lnTo>
                    <a:pt x="547763" y="398780"/>
                  </a:lnTo>
                  <a:lnTo>
                    <a:pt x="379323" y="398780"/>
                  </a:lnTo>
                  <a:lnTo>
                    <a:pt x="379323" y="463702"/>
                  </a:lnTo>
                  <a:lnTo>
                    <a:pt x="431" y="463702"/>
                  </a:lnTo>
                  <a:lnTo>
                    <a:pt x="431" y="753224"/>
                  </a:lnTo>
                  <a:lnTo>
                    <a:pt x="379323" y="753224"/>
                  </a:lnTo>
                  <a:lnTo>
                    <a:pt x="379323" y="819353"/>
                  </a:lnTo>
                  <a:lnTo>
                    <a:pt x="396900" y="819353"/>
                  </a:lnTo>
                  <a:lnTo>
                    <a:pt x="396900" y="1010526"/>
                  </a:lnTo>
                  <a:lnTo>
                    <a:pt x="360730" y="1010526"/>
                  </a:lnTo>
                  <a:lnTo>
                    <a:pt x="360730" y="1010945"/>
                  </a:lnTo>
                  <a:lnTo>
                    <a:pt x="0" y="1010945"/>
                  </a:lnTo>
                  <a:lnTo>
                    <a:pt x="0" y="0"/>
                  </a:lnTo>
                  <a:lnTo>
                    <a:pt x="2268283" y="0"/>
                  </a:lnTo>
                  <a:lnTo>
                    <a:pt x="2268283" y="1010945"/>
                  </a:lnTo>
                  <a:lnTo>
                    <a:pt x="1915490" y="1010945"/>
                  </a:lnTo>
                  <a:lnTo>
                    <a:pt x="1915490" y="1010704"/>
                  </a:lnTo>
                  <a:lnTo>
                    <a:pt x="1879333" y="1010704"/>
                  </a:lnTo>
                  <a:lnTo>
                    <a:pt x="1879333" y="819518"/>
                  </a:lnTo>
                  <a:lnTo>
                    <a:pt x="1895856" y="819518"/>
                  </a:lnTo>
                  <a:lnTo>
                    <a:pt x="1895856" y="756221"/>
                  </a:lnTo>
                  <a:lnTo>
                    <a:pt x="2029307" y="756221"/>
                  </a:lnTo>
                  <a:lnTo>
                    <a:pt x="2029307" y="463702"/>
                  </a:lnTo>
                  <a:lnTo>
                    <a:pt x="1895856" y="463702"/>
                  </a:lnTo>
                  <a:lnTo>
                    <a:pt x="1895856" y="398945"/>
                  </a:lnTo>
                  <a:lnTo>
                    <a:pt x="1727415" y="398945"/>
                  </a:lnTo>
                  <a:lnTo>
                    <a:pt x="1727415" y="463702"/>
                  </a:lnTo>
                  <a:lnTo>
                    <a:pt x="1558975" y="463702"/>
                  </a:lnTo>
                  <a:lnTo>
                    <a:pt x="1559077" y="399313"/>
                  </a:lnTo>
                  <a:lnTo>
                    <a:pt x="1390777" y="399313"/>
                  </a:lnTo>
                  <a:lnTo>
                    <a:pt x="1390777" y="463702"/>
                  </a:lnTo>
                  <a:lnTo>
                    <a:pt x="1221803" y="463702"/>
                  </a:lnTo>
                  <a:lnTo>
                    <a:pt x="1221803" y="400176"/>
                  </a:lnTo>
                  <a:lnTo>
                    <a:pt x="1053363" y="400176"/>
                  </a:lnTo>
                  <a:lnTo>
                    <a:pt x="1053363" y="463702"/>
                  </a:lnTo>
                  <a:close/>
                </a:path>
                <a:path w="2268854" h="1011554">
                  <a:moveTo>
                    <a:pt x="1053363" y="757491"/>
                  </a:moveTo>
                  <a:lnTo>
                    <a:pt x="1053363" y="820750"/>
                  </a:lnTo>
                  <a:lnTo>
                    <a:pt x="1071968" y="820750"/>
                  </a:lnTo>
                  <a:lnTo>
                    <a:pt x="1071968" y="1010894"/>
                  </a:lnTo>
                  <a:lnTo>
                    <a:pt x="1070203" y="1010945"/>
                  </a:lnTo>
                  <a:lnTo>
                    <a:pt x="904278" y="1010945"/>
                  </a:lnTo>
                  <a:lnTo>
                    <a:pt x="904278" y="1010526"/>
                  </a:lnTo>
                  <a:lnTo>
                    <a:pt x="868108" y="1010526"/>
                  </a:lnTo>
                  <a:lnTo>
                    <a:pt x="868108" y="819353"/>
                  </a:lnTo>
                  <a:lnTo>
                    <a:pt x="884643" y="819353"/>
                  </a:lnTo>
                  <a:lnTo>
                    <a:pt x="884643" y="756234"/>
                  </a:lnTo>
                  <a:lnTo>
                    <a:pt x="1053363" y="757491"/>
                  </a:lnTo>
                  <a:close/>
                </a:path>
                <a:path w="2268854" h="1011554">
                  <a:moveTo>
                    <a:pt x="698639" y="1010945"/>
                  </a:moveTo>
                  <a:lnTo>
                    <a:pt x="566369" y="1010945"/>
                  </a:lnTo>
                  <a:lnTo>
                    <a:pt x="566369" y="1010526"/>
                  </a:lnTo>
                  <a:lnTo>
                    <a:pt x="531241" y="1010526"/>
                  </a:lnTo>
                  <a:lnTo>
                    <a:pt x="531241" y="820394"/>
                  </a:lnTo>
                  <a:lnTo>
                    <a:pt x="547763" y="819353"/>
                  </a:lnTo>
                  <a:lnTo>
                    <a:pt x="547763" y="756234"/>
                  </a:lnTo>
                  <a:lnTo>
                    <a:pt x="716203" y="756234"/>
                  </a:lnTo>
                  <a:lnTo>
                    <a:pt x="716203" y="819353"/>
                  </a:lnTo>
                  <a:lnTo>
                    <a:pt x="734809" y="819353"/>
                  </a:lnTo>
                  <a:lnTo>
                    <a:pt x="734809" y="1009497"/>
                  </a:lnTo>
                  <a:lnTo>
                    <a:pt x="698639" y="1010526"/>
                  </a:lnTo>
                  <a:lnTo>
                    <a:pt x="698639" y="1010945"/>
                  </a:lnTo>
                  <a:close/>
                </a:path>
                <a:path w="2268854" h="1011554">
                  <a:moveTo>
                    <a:pt x="1744992" y="1010945"/>
                  </a:moveTo>
                  <a:lnTo>
                    <a:pt x="1719084" y="1010945"/>
                  </a:lnTo>
                  <a:lnTo>
                    <a:pt x="1710880" y="1010704"/>
                  </a:lnTo>
                  <a:lnTo>
                    <a:pt x="1710880" y="1010945"/>
                  </a:lnTo>
                  <a:lnTo>
                    <a:pt x="1578648" y="1010945"/>
                  </a:lnTo>
                  <a:lnTo>
                    <a:pt x="1578648" y="1010538"/>
                  </a:lnTo>
                  <a:lnTo>
                    <a:pt x="1543507" y="1010526"/>
                  </a:lnTo>
                  <a:lnTo>
                    <a:pt x="1543303" y="821855"/>
                  </a:lnTo>
                  <a:lnTo>
                    <a:pt x="1559064" y="819480"/>
                  </a:lnTo>
                  <a:lnTo>
                    <a:pt x="1558975" y="756221"/>
                  </a:lnTo>
                  <a:lnTo>
                    <a:pt x="1727415" y="756221"/>
                  </a:lnTo>
                  <a:lnTo>
                    <a:pt x="1727415" y="819518"/>
                  </a:lnTo>
                  <a:lnTo>
                    <a:pt x="1744992" y="819518"/>
                  </a:lnTo>
                  <a:lnTo>
                    <a:pt x="1744992" y="10109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763568" y="5624334"/>
              <a:ext cx="1002030" cy="675640"/>
            </a:xfrm>
            <a:custGeom>
              <a:avLst/>
              <a:gdLst/>
              <a:ahLst/>
              <a:cxnLst/>
              <a:rect l="l" t="t" r="r" b="b"/>
              <a:pathLst>
                <a:path w="1002029" h="675639">
                  <a:moveTo>
                    <a:pt x="0" y="64757"/>
                  </a:moveTo>
                  <a:lnTo>
                    <a:pt x="0" y="357276"/>
                  </a:lnTo>
                  <a:lnTo>
                    <a:pt x="124993" y="357276"/>
                  </a:lnTo>
                  <a:lnTo>
                    <a:pt x="124472" y="420535"/>
                  </a:lnTo>
                  <a:lnTo>
                    <a:pt x="143040" y="420535"/>
                  </a:lnTo>
                  <a:lnTo>
                    <a:pt x="142875" y="611593"/>
                  </a:lnTo>
                  <a:lnTo>
                    <a:pt x="107734" y="611593"/>
                  </a:lnTo>
                  <a:lnTo>
                    <a:pt x="107073" y="675449"/>
                  </a:lnTo>
                  <a:lnTo>
                    <a:pt x="312597" y="675449"/>
                  </a:lnTo>
                  <a:lnTo>
                    <a:pt x="312343" y="611593"/>
                  </a:lnTo>
                  <a:lnTo>
                    <a:pt x="277202" y="611581"/>
                  </a:lnTo>
                  <a:lnTo>
                    <a:pt x="276999" y="422910"/>
                  </a:lnTo>
                  <a:lnTo>
                    <a:pt x="292760" y="420535"/>
                  </a:lnTo>
                  <a:lnTo>
                    <a:pt x="292671" y="357276"/>
                  </a:lnTo>
                  <a:lnTo>
                    <a:pt x="461111" y="357276"/>
                  </a:lnTo>
                  <a:lnTo>
                    <a:pt x="461111" y="420573"/>
                  </a:lnTo>
                  <a:lnTo>
                    <a:pt x="478688" y="420573"/>
                  </a:lnTo>
                  <a:lnTo>
                    <a:pt x="478688" y="612787"/>
                  </a:lnTo>
                  <a:lnTo>
                    <a:pt x="444576" y="611759"/>
                  </a:lnTo>
                  <a:lnTo>
                    <a:pt x="444576" y="674789"/>
                  </a:lnTo>
                  <a:lnTo>
                    <a:pt x="649185" y="674789"/>
                  </a:lnTo>
                  <a:lnTo>
                    <a:pt x="649185" y="611759"/>
                  </a:lnTo>
                  <a:lnTo>
                    <a:pt x="613028" y="611759"/>
                  </a:lnTo>
                  <a:lnTo>
                    <a:pt x="613028" y="420573"/>
                  </a:lnTo>
                  <a:lnTo>
                    <a:pt x="629551" y="420573"/>
                  </a:lnTo>
                  <a:lnTo>
                    <a:pt x="629551" y="357276"/>
                  </a:lnTo>
                  <a:lnTo>
                    <a:pt x="1001979" y="357276"/>
                  </a:lnTo>
                  <a:lnTo>
                    <a:pt x="1001979" y="64757"/>
                  </a:lnTo>
                  <a:lnTo>
                    <a:pt x="629551" y="64757"/>
                  </a:lnTo>
                  <a:lnTo>
                    <a:pt x="629551" y="0"/>
                  </a:lnTo>
                  <a:lnTo>
                    <a:pt x="461111" y="0"/>
                  </a:lnTo>
                  <a:lnTo>
                    <a:pt x="461111" y="64757"/>
                  </a:lnTo>
                  <a:lnTo>
                    <a:pt x="292671" y="64757"/>
                  </a:lnTo>
                  <a:lnTo>
                    <a:pt x="292773" y="368"/>
                  </a:lnTo>
                  <a:lnTo>
                    <a:pt x="124472" y="368"/>
                  </a:lnTo>
                  <a:lnTo>
                    <a:pt x="124472" y="64757"/>
                  </a:lnTo>
                  <a:lnTo>
                    <a:pt x="0" y="64757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763568" y="5624334"/>
              <a:ext cx="1002030" cy="675640"/>
            </a:xfrm>
            <a:custGeom>
              <a:avLst/>
              <a:gdLst/>
              <a:ahLst/>
              <a:cxnLst/>
              <a:rect l="l" t="t" r="r" b="b"/>
              <a:pathLst>
                <a:path w="1002029" h="675639">
                  <a:moveTo>
                    <a:pt x="478688" y="420573"/>
                  </a:moveTo>
                  <a:lnTo>
                    <a:pt x="461111" y="420573"/>
                  </a:lnTo>
                  <a:lnTo>
                    <a:pt x="461111" y="357276"/>
                  </a:lnTo>
                  <a:lnTo>
                    <a:pt x="292671" y="357276"/>
                  </a:lnTo>
                  <a:lnTo>
                    <a:pt x="292760" y="420535"/>
                  </a:lnTo>
                  <a:lnTo>
                    <a:pt x="276999" y="422910"/>
                  </a:lnTo>
                  <a:lnTo>
                    <a:pt x="277202" y="611581"/>
                  </a:lnTo>
                  <a:lnTo>
                    <a:pt x="312343" y="611593"/>
                  </a:lnTo>
                  <a:lnTo>
                    <a:pt x="312597" y="675449"/>
                  </a:lnTo>
                  <a:lnTo>
                    <a:pt x="107073" y="675449"/>
                  </a:lnTo>
                  <a:lnTo>
                    <a:pt x="107734" y="611593"/>
                  </a:lnTo>
                  <a:lnTo>
                    <a:pt x="142875" y="611593"/>
                  </a:lnTo>
                  <a:lnTo>
                    <a:pt x="143040" y="420535"/>
                  </a:lnTo>
                  <a:lnTo>
                    <a:pt x="124472" y="420535"/>
                  </a:lnTo>
                  <a:lnTo>
                    <a:pt x="124993" y="357276"/>
                  </a:lnTo>
                  <a:lnTo>
                    <a:pt x="0" y="357276"/>
                  </a:lnTo>
                  <a:lnTo>
                    <a:pt x="0" y="64757"/>
                  </a:lnTo>
                  <a:lnTo>
                    <a:pt x="124472" y="64757"/>
                  </a:lnTo>
                  <a:lnTo>
                    <a:pt x="124472" y="368"/>
                  </a:lnTo>
                  <a:lnTo>
                    <a:pt x="292773" y="368"/>
                  </a:lnTo>
                  <a:lnTo>
                    <a:pt x="292671" y="64757"/>
                  </a:lnTo>
                  <a:lnTo>
                    <a:pt x="461111" y="64757"/>
                  </a:lnTo>
                  <a:lnTo>
                    <a:pt x="461111" y="0"/>
                  </a:lnTo>
                  <a:lnTo>
                    <a:pt x="629551" y="0"/>
                  </a:lnTo>
                  <a:lnTo>
                    <a:pt x="629551" y="64757"/>
                  </a:lnTo>
                  <a:lnTo>
                    <a:pt x="1001979" y="64757"/>
                  </a:lnTo>
                  <a:lnTo>
                    <a:pt x="1001979" y="357276"/>
                  </a:lnTo>
                  <a:lnTo>
                    <a:pt x="629551" y="357276"/>
                  </a:lnTo>
                  <a:lnTo>
                    <a:pt x="629551" y="420573"/>
                  </a:lnTo>
                  <a:lnTo>
                    <a:pt x="613028" y="420573"/>
                  </a:lnTo>
                  <a:lnTo>
                    <a:pt x="613028" y="611759"/>
                  </a:lnTo>
                  <a:lnTo>
                    <a:pt x="649185" y="611759"/>
                  </a:lnTo>
                  <a:lnTo>
                    <a:pt x="649185" y="674789"/>
                  </a:lnTo>
                  <a:lnTo>
                    <a:pt x="444576" y="674789"/>
                  </a:lnTo>
                  <a:lnTo>
                    <a:pt x="444576" y="611759"/>
                  </a:lnTo>
                  <a:lnTo>
                    <a:pt x="478688" y="612787"/>
                  </a:lnTo>
                  <a:lnTo>
                    <a:pt x="478688" y="4205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533063" y="5625566"/>
              <a:ext cx="205740" cy="675005"/>
            </a:xfrm>
            <a:custGeom>
              <a:avLst/>
              <a:gdLst/>
              <a:ahLst/>
              <a:cxnLst/>
              <a:rect l="l" t="t" r="r" b="b"/>
              <a:pathLst>
                <a:path w="205739" h="675004">
                  <a:moveTo>
                    <a:pt x="0" y="611758"/>
                  </a:moveTo>
                  <a:lnTo>
                    <a:pt x="0" y="674789"/>
                  </a:lnTo>
                  <a:lnTo>
                    <a:pt x="203568" y="674789"/>
                  </a:lnTo>
                  <a:lnTo>
                    <a:pt x="205638" y="611758"/>
                  </a:lnTo>
                  <a:lnTo>
                    <a:pt x="169468" y="611758"/>
                  </a:lnTo>
                  <a:lnTo>
                    <a:pt x="169468" y="420573"/>
                  </a:lnTo>
                  <a:lnTo>
                    <a:pt x="186004" y="420573"/>
                  </a:lnTo>
                  <a:lnTo>
                    <a:pt x="186004" y="0"/>
                  </a:lnTo>
                  <a:lnTo>
                    <a:pt x="17564" y="0"/>
                  </a:lnTo>
                  <a:lnTo>
                    <a:pt x="17564" y="420573"/>
                  </a:lnTo>
                  <a:lnTo>
                    <a:pt x="36169" y="420573"/>
                  </a:lnTo>
                  <a:lnTo>
                    <a:pt x="36169" y="610717"/>
                  </a:lnTo>
                  <a:lnTo>
                    <a:pt x="0" y="611758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3533063" y="5625566"/>
              <a:ext cx="205740" cy="675005"/>
            </a:xfrm>
            <a:custGeom>
              <a:avLst/>
              <a:gdLst/>
              <a:ahLst/>
              <a:cxnLst/>
              <a:rect l="l" t="t" r="r" b="b"/>
              <a:pathLst>
                <a:path w="205739" h="675004">
                  <a:moveTo>
                    <a:pt x="186004" y="0"/>
                  </a:moveTo>
                  <a:lnTo>
                    <a:pt x="186004" y="420573"/>
                  </a:lnTo>
                  <a:lnTo>
                    <a:pt x="169468" y="420573"/>
                  </a:lnTo>
                  <a:lnTo>
                    <a:pt x="169468" y="611758"/>
                  </a:lnTo>
                  <a:lnTo>
                    <a:pt x="205638" y="611758"/>
                  </a:lnTo>
                  <a:lnTo>
                    <a:pt x="203568" y="674789"/>
                  </a:lnTo>
                  <a:lnTo>
                    <a:pt x="0" y="674789"/>
                  </a:lnTo>
                  <a:lnTo>
                    <a:pt x="0" y="611758"/>
                  </a:lnTo>
                  <a:lnTo>
                    <a:pt x="36169" y="610717"/>
                  </a:lnTo>
                  <a:lnTo>
                    <a:pt x="36169" y="420573"/>
                  </a:lnTo>
                  <a:lnTo>
                    <a:pt x="17564" y="420573"/>
                  </a:lnTo>
                  <a:lnTo>
                    <a:pt x="17564" y="0"/>
                  </a:lnTo>
                  <a:lnTo>
                    <a:pt x="18600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644140" y="5624169"/>
              <a:ext cx="852169" cy="676275"/>
            </a:xfrm>
            <a:custGeom>
              <a:avLst/>
              <a:gdLst/>
              <a:ahLst/>
              <a:cxnLst/>
              <a:rect l="l" t="t" r="r" b="b"/>
              <a:pathLst>
                <a:path w="852170" h="676275">
                  <a:moveTo>
                    <a:pt x="852170" y="64922"/>
                  </a:moveTo>
                  <a:lnTo>
                    <a:pt x="756920" y="64922"/>
                  </a:lnTo>
                  <a:lnTo>
                    <a:pt x="737870" y="64922"/>
                  </a:lnTo>
                  <a:lnTo>
                    <a:pt x="737870" y="0"/>
                  </a:lnTo>
                  <a:lnTo>
                    <a:pt x="721360" y="0"/>
                  </a:lnTo>
                  <a:lnTo>
                    <a:pt x="588010" y="0"/>
                  </a:lnTo>
                  <a:lnTo>
                    <a:pt x="568960" y="0"/>
                  </a:lnTo>
                  <a:lnTo>
                    <a:pt x="568960" y="64922"/>
                  </a:lnTo>
                  <a:lnTo>
                    <a:pt x="551180" y="64922"/>
                  </a:lnTo>
                  <a:lnTo>
                    <a:pt x="419100" y="64922"/>
                  </a:lnTo>
                  <a:lnTo>
                    <a:pt x="401320" y="64922"/>
                  </a:lnTo>
                  <a:lnTo>
                    <a:pt x="401320" y="0"/>
                  </a:lnTo>
                  <a:lnTo>
                    <a:pt x="384810" y="0"/>
                  </a:lnTo>
                  <a:lnTo>
                    <a:pt x="250190" y="0"/>
                  </a:lnTo>
                  <a:lnTo>
                    <a:pt x="232410" y="0"/>
                  </a:lnTo>
                  <a:lnTo>
                    <a:pt x="232410" y="64922"/>
                  </a:lnTo>
                  <a:lnTo>
                    <a:pt x="213360" y="64922"/>
                  </a:lnTo>
                  <a:lnTo>
                    <a:pt x="0" y="64922"/>
                  </a:lnTo>
                  <a:lnTo>
                    <a:pt x="0" y="354444"/>
                  </a:lnTo>
                  <a:lnTo>
                    <a:pt x="213360" y="354444"/>
                  </a:lnTo>
                  <a:lnTo>
                    <a:pt x="232410" y="354444"/>
                  </a:lnTo>
                  <a:lnTo>
                    <a:pt x="232410" y="420573"/>
                  </a:lnTo>
                  <a:lnTo>
                    <a:pt x="250190" y="420573"/>
                  </a:lnTo>
                  <a:lnTo>
                    <a:pt x="250190" y="611746"/>
                  </a:lnTo>
                  <a:lnTo>
                    <a:pt x="232410" y="611746"/>
                  </a:lnTo>
                  <a:lnTo>
                    <a:pt x="213360" y="611746"/>
                  </a:lnTo>
                  <a:lnTo>
                    <a:pt x="213360" y="674789"/>
                  </a:lnTo>
                  <a:lnTo>
                    <a:pt x="232410" y="674789"/>
                  </a:lnTo>
                  <a:lnTo>
                    <a:pt x="250190" y="674789"/>
                  </a:lnTo>
                  <a:lnTo>
                    <a:pt x="384810" y="674789"/>
                  </a:lnTo>
                  <a:lnTo>
                    <a:pt x="401320" y="674789"/>
                  </a:lnTo>
                  <a:lnTo>
                    <a:pt x="419100" y="674789"/>
                  </a:lnTo>
                  <a:lnTo>
                    <a:pt x="419100" y="611746"/>
                  </a:lnTo>
                  <a:lnTo>
                    <a:pt x="401320" y="611746"/>
                  </a:lnTo>
                  <a:lnTo>
                    <a:pt x="384810" y="611746"/>
                  </a:lnTo>
                  <a:lnTo>
                    <a:pt x="384810" y="421068"/>
                  </a:lnTo>
                  <a:lnTo>
                    <a:pt x="401320" y="421068"/>
                  </a:lnTo>
                  <a:lnTo>
                    <a:pt x="401320" y="357454"/>
                  </a:lnTo>
                  <a:lnTo>
                    <a:pt x="419100" y="357454"/>
                  </a:lnTo>
                  <a:lnTo>
                    <a:pt x="551180" y="357454"/>
                  </a:lnTo>
                  <a:lnTo>
                    <a:pt x="568960" y="357454"/>
                  </a:lnTo>
                  <a:lnTo>
                    <a:pt x="568960" y="420573"/>
                  </a:lnTo>
                  <a:lnTo>
                    <a:pt x="588010" y="420573"/>
                  </a:lnTo>
                  <a:lnTo>
                    <a:pt x="588010" y="610997"/>
                  </a:lnTo>
                  <a:lnTo>
                    <a:pt x="568960" y="610997"/>
                  </a:lnTo>
                  <a:lnTo>
                    <a:pt x="568960" y="611517"/>
                  </a:lnTo>
                  <a:lnTo>
                    <a:pt x="551180" y="611517"/>
                  </a:lnTo>
                  <a:lnTo>
                    <a:pt x="551180" y="675817"/>
                  </a:lnTo>
                  <a:lnTo>
                    <a:pt x="568960" y="675817"/>
                  </a:lnTo>
                  <a:lnTo>
                    <a:pt x="588010" y="675817"/>
                  </a:lnTo>
                  <a:lnTo>
                    <a:pt x="721360" y="675817"/>
                  </a:lnTo>
                  <a:lnTo>
                    <a:pt x="737870" y="675817"/>
                  </a:lnTo>
                  <a:lnTo>
                    <a:pt x="756920" y="675817"/>
                  </a:lnTo>
                  <a:lnTo>
                    <a:pt x="756920" y="611746"/>
                  </a:lnTo>
                  <a:lnTo>
                    <a:pt x="737870" y="611746"/>
                  </a:lnTo>
                  <a:lnTo>
                    <a:pt x="721360" y="611746"/>
                  </a:lnTo>
                  <a:lnTo>
                    <a:pt x="721360" y="420573"/>
                  </a:lnTo>
                  <a:lnTo>
                    <a:pt x="737870" y="420573"/>
                  </a:lnTo>
                  <a:lnTo>
                    <a:pt x="737870" y="357454"/>
                  </a:lnTo>
                  <a:lnTo>
                    <a:pt x="756920" y="357454"/>
                  </a:lnTo>
                  <a:lnTo>
                    <a:pt x="852170" y="357454"/>
                  </a:lnTo>
                  <a:lnTo>
                    <a:pt x="852170" y="64922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644089" y="5624169"/>
              <a:ext cx="852805" cy="676275"/>
            </a:xfrm>
            <a:custGeom>
              <a:avLst/>
              <a:gdLst/>
              <a:ahLst/>
              <a:cxnLst/>
              <a:rect l="l" t="t" r="r" b="b"/>
              <a:pathLst>
                <a:path w="852804" h="676275">
                  <a:moveTo>
                    <a:pt x="250075" y="611746"/>
                  </a:moveTo>
                  <a:lnTo>
                    <a:pt x="250075" y="420573"/>
                  </a:lnTo>
                  <a:lnTo>
                    <a:pt x="232498" y="420573"/>
                  </a:lnTo>
                  <a:lnTo>
                    <a:pt x="232498" y="354444"/>
                  </a:lnTo>
                  <a:lnTo>
                    <a:pt x="0" y="354444"/>
                  </a:lnTo>
                  <a:lnTo>
                    <a:pt x="0" y="64922"/>
                  </a:lnTo>
                  <a:lnTo>
                    <a:pt x="232498" y="64922"/>
                  </a:lnTo>
                  <a:lnTo>
                    <a:pt x="232498" y="0"/>
                  </a:lnTo>
                  <a:lnTo>
                    <a:pt x="400938" y="0"/>
                  </a:lnTo>
                  <a:lnTo>
                    <a:pt x="400938" y="64922"/>
                  </a:lnTo>
                  <a:lnTo>
                    <a:pt x="569379" y="64922"/>
                  </a:lnTo>
                  <a:lnTo>
                    <a:pt x="569379" y="0"/>
                  </a:lnTo>
                  <a:lnTo>
                    <a:pt x="737819" y="0"/>
                  </a:lnTo>
                  <a:lnTo>
                    <a:pt x="737819" y="64922"/>
                  </a:lnTo>
                  <a:lnTo>
                    <a:pt x="852614" y="64922"/>
                  </a:lnTo>
                  <a:lnTo>
                    <a:pt x="852614" y="357454"/>
                  </a:lnTo>
                  <a:lnTo>
                    <a:pt x="737819" y="357454"/>
                  </a:lnTo>
                  <a:lnTo>
                    <a:pt x="737819" y="420573"/>
                  </a:lnTo>
                  <a:lnTo>
                    <a:pt x="721283" y="420573"/>
                  </a:lnTo>
                  <a:lnTo>
                    <a:pt x="721283" y="611746"/>
                  </a:lnTo>
                  <a:lnTo>
                    <a:pt x="757453" y="611746"/>
                  </a:lnTo>
                  <a:lnTo>
                    <a:pt x="757453" y="675817"/>
                  </a:lnTo>
                  <a:lnTo>
                    <a:pt x="551814" y="675817"/>
                  </a:lnTo>
                  <a:lnTo>
                    <a:pt x="551814" y="611746"/>
                  </a:lnTo>
                  <a:lnTo>
                    <a:pt x="587984" y="610717"/>
                  </a:lnTo>
                  <a:lnTo>
                    <a:pt x="587984" y="420573"/>
                  </a:lnTo>
                  <a:lnTo>
                    <a:pt x="569379" y="420573"/>
                  </a:lnTo>
                  <a:lnTo>
                    <a:pt x="569379" y="357454"/>
                  </a:lnTo>
                  <a:lnTo>
                    <a:pt x="400938" y="357454"/>
                  </a:lnTo>
                  <a:lnTo>
                    <a:pt x="400938" y="420573"/>
                  </a:lnTo>
                  <a:lnTo>
                    <a:pt x="384416" y="421614"/>
                  </a:lnTo>
                  <a:lnTo>
                    <a:pt x="384416" y="611746"/>
                  </a:lnTo>
                  <a:lnTo>
                    <a:pt x="419544" y="611746"/>
                  </a:lnTo>
                  <a:lnTo>
                    <a:pt x="419544" y="674789"/>
                  </a:lnTo>
                  <a:lnTo>
                    <a:pt x="213906" y="674789"/>
                  </a:lnTo>
                  <a:lnTo>
                    <a:pt x="213906" y="611746"/>
                  </a:lnTo>
                  <a:lnTo>
                    <a:pt x="250075" y="61174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765548" y="6195809"/>
              <a:ext cx="629920" cy="83185"/>
            </a:xfrm>
            <a:custGeom>
              <a:avLst/>
              <a:gdLst/>
              <a:ahLst/>
              <a:cxnLst/>
              <a:rect l="l" t="t" r="r" b="b"/>
              <a:pathLst>
                <a:path w="629920" h="83185">
                  <a:moveTo>
                    <a:pt x="0" y="0"/>
                  </a:moveTo>
                  <a:lnTo>
                    <a:pt x="0" y="83058"/>
                  </a:lnTo>
                  <a:lnTo>
                    <a:pt x="629335" y="83057"/>
                  </a:lnTo>
                  <a:lnTo>
                    <a:pt x="629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765548" y="6195809"/>
              <a:ext cx="629920" cy="83185"/>
            </a:xfrm>
            <a:custGeom>
              <a:avLst/>
              <a:gdLst/>
              <a:ahLst/>
              <a:cxnLst/>
              <a:rect l="l" t="t" r="r" b="b"/>
              <a:pathLst>
                <a:path w="629920" h="83185">
                  <a:moveTo>
                    <a:pt x="629335" y="83057"/>
                  </a:moveTo>
                  <a:lnTo>
                    <a:pt x="629335" y="0"/>
                  </a:lnTo>
                  <a:lnTo>
                    <a:pt x="0" y="0"/>
                  </a:lnTo>
                  <a:lnTo>
                    <a:pt x="0" y="83058"/>
                  </a:lnTo>
                  <a:lnTo>
                    <a:pt x="629335" y="8305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765548" y="5225389"/>
              <a:ext cx="629920" cy="314960"/>
            </a:xfrm>
            <a:custGeom>
              <a:avLst/>
              <a:gdLst/>
              <a:ahLst/>
              <a:cxnLst/>
              <a:rect l="l" t="t" r="r" b="b"/>
              <a:pathLst>
                <a:path w="629920" h="314960">
                  <a:moveTo>
                    <a:pt x="0" y="0"/>
                  </a:moveTo>
                  <a:lnTo>
                    <a:pt x="0" y="314617"/>
                  </a:lnTo>
                  <a:lnTo>
                    <a:pt x="629335" y="314617"/>
                  </a:lnTo>
                  <a:lnTo>
                    <a:pt x="629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765548" y="5225389"/>
              <a:ext cx="629920" cy="314960"/>
            </a:xfrm>
            <a:custGeom>
              <a:avLst/>
              <a:gdLst/>
              <a:ahLst/>
              <a:cxnLst/>
              <a:rect l="l" t="t" r="r" b="b"/>
              <a:pathLst>
                <a:path w="629920" h="314960">
                  <a:moveTo>
                    <a:pt x="629335" y="314617"/>
                  </a:moveTo>
                  <a:lnTo>
                    <a:pt x="629335" y="0"/>
                  </a:lnTo>
                  <a:lnTo>
                    <a:pt x="0" y="0"/>
                  </a:lnTo>
                  <a:lnTo>
                    <a:pt x="0" y="314617"/>
                  </a:lnTo>
                  <a:lnTo>
                    <a:pt x="629335" y="3146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5394883" y="5225389"/>
              <a:ext cx="502920" cy="1054100"/>
            </a:xfrm>
            <a:custGeom>
              <a:avLst/>
              <a:gdLst/>
              <a:ahLst/>
              <a:cxnLst/>
              <a:rect l="l" t="t" r="r" b="b"/>
              <a:pathLst>
                <a:path w="502920" h="1054100">
                  <a:moveTo>
                    <a:pt x="0" y="0"/>
                  </a:moveTo>
                  <a:lnTo>
                    <a:pt x="0" y="1053477"/>
                  </a:lnTo>
                  <a:lnTo>
                    <a:pt x="502920" y="1053477"/>
                  </a:lnTo>
                  <a:lnTo>
                    <a:pt x="5029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394883" y="5225389"/>
              <a:ext cx="502920" cy="1054100"/>
            </a:xfrm>
            <a:custGeom>
              <a:avLst/>
              <a:gdLst/>
              <a:ahLst/>
              <a:cxnLst/>
              <a:rect l="l" t="t" r="r" b="b"/>
              <a:pathLst>
                <a:path w="502920" h="1054100">
                  <a:moveTo>
                    <a:pt x="502920" y="1053477"/>
                  </a:moveTo>
                  <a:lnTo>
                    <a:pt x="502920" y="0"/>
                  </a:lnTo>
                  <a:lnTo>
                    <a:pt x="0" y="0"/>
                  </a:lnTo>
                  <a:lnTo>
                    <a:pt x="0" y="1053477"/>
                  </a:lnTo>
                  <a:lnTo>
                    <a:pt x="502920" y="105347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617592" y="5291531"/>
              <a:ext cx="1219200" cy="987425"/>
            </a:xfrm>
            <a:custGeom>
              <a:avLst/>
              <a:gdLst/>
              <a:ahLst/>
              <a:cxnLst/>
              <a:rect l="l" t="t" r="r" b="b"/>
              <a:pathLst>
                <a:path w="1219200" h="987425">
                  <a:moveTo>
                    <a:pt x="0" y="774268"/>
                  </a:moveTo>
                  <a:lnTo>
                    <a:pt x="0" y="987336"/>
                  </a:lnTo>
                  <a:lnTo>
                    <a:pt x="86664" y="987336"/>
                  </a:lnTo>
                  <a:lnTo>
                    <a:pt x="86664" y="904252"/>
                  </a:lnTo>
                  <a:lnTo>
                    <a:pt x="1219174" y="904252"/>
                  </a:lnTo>
                  <a:lnTo>
                    <a:pt x="1219174" y="30251"/>
                  </a:lnTo>
                  <a:lnTo>
                    <a:pt x="1154353" y="30251"/>
                  </a:lnTo>
                  <a:lnTo>
                    <a:pt x="1154353" y="111836"/>
                  </a:lnTo>
                  <a:lnTo>
                    <a:pt x="810653" y="111836"/>
                  </a:lnTo>
                  <a:lnTo>
                    <a:pt x="810653" y="0"/>
                  </a:lnTo>
                  <a:lnTo>
                    <a:pt x="147954" y="0"/>
                  </a:lnTo>
                  <a:lnTo>
                    <a:pt x="147954" y="176656"/>
                  </a:lnTo>
                  <a:lnTo>
                    <a:pt x="181432" y="176656"/>
                  </a:lnTo>
                  <a:lnTo>
                    <a:pt x="181432" y="64820"/>
                  </a:lnTo>
                  <a:lnTo>
                    <a:pt x="777290" y="64820"/>
                  </a:lnTo>
                  <a:lnTo>
                    <a:pt x="777290" y="176656"/>
                  </a:lnTo>
                  <a:lnTo>
                    <a:pt x="1154353" y="176656"/>
                  </a:lnTo>
                  <a:lnTo>
                    <a:pt x="1154353" y="248475"/>
                  </a:lnTo>
                  <a:lnTo>
                    <a:pt x="147840" y="248475"/>
                  </a:lnTo>
                  <a:lnTo>
                    <a:pt x="147955" y="839469"/>
                  </a:lnTo>
                  <a:lnTo>
                    <a:pt x="86664" y="839469"/>
                  </a:lnTo>
                  <a:lnTo>
                    <a:pt x="86664" y="774268"/>
                  </a:lnTo>
                  <a:lnTo>
                    <a:pt x="42278" y="748906"/>
                  </a:lnTo>
                  <a:lnTo>
                    <a:pt x="0" y="774268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617592" y="5291531"/>
              <a:ext cx="1219200" cy="987425"/>
            </a:xfrm>
            <a:custGeom>
              <a:avLst/>
              <a:gdLst/>
              <a:ahLst/>
              <a:cxnLst/>
              <a:rect l="l" t="t" r="r" b="b"/>
              <a:pathLst>
                <a:path w="1219200" h="987425">
                  <a:moveTo>
                    <a:pt x="147954" y="0"/>
                  </a:moveTo>
                  <a:lnTo>
                    <a:pt x="810653" y="0"/>
                  </a:lnTo>
                  <a:lnTo>
                    <a:pt x="810653" y="111836"/>
                  </a:lnTo>
                  <a:lnTo>
                    <a:pt x="1154353" y="111836"/>
                  </a:lnTo>
                  <a:lnTo>
                    <a:pt x="1154353" y="30251"/>
                  </a:lnTo>
                  <a:lnTo>
                    <a:pt x="1219174" y="30251"/>
                  </a:lnTo>
                  <a:lnTo>
                    <a:pt x="1219174" y="904252"/>
                  </a:lnTo>
                  <a:lnTo>
                    <a:pt x="86664" y="904252"/>
                  </a:lnTo>
                  <a:lnTo>
                    <a:pt x="86664" y="987336"/>
                  </a:lnTo>
                  <a:lnTo>
                    <a:pt x="0" y="987336"/>
                  </a:lnTo>
                  <a:lnTo>
                    <a:pt x="0" y="774268"/>
                  </a:lnTo>
                  <a:lnTo>
                    <a:pt x="42278" y="748906"/>
                  </a:lnTo>
                  <a:lnTo>
                    <a:pt x="86664" y="774268"/>
                  </a:lnTo>
                  <a:lnTo>
                    <a:pt x="86664" y="839469"/>
                  </a:lnTo>
                  <a:lnTo>
                    <a:pt x="147955" y="839469"/>
                  </a:lnTo>
                  <a:lnTo>
                    <a:pt x="147840" y="248475"/>
                  </a:lnTo>
                  <a:lnTo>
                    <a:pt x="1154353" y="248475"/>
                  </a:lnTo>
                  <a:lnTo>
                    <a:pt x="1154353" y="176656"/>
                  </a:lnTo>
                  <a:lnTo>
                    <a:pt x="777290" y="176656"/>
                  </a:lnTo>
                  <a:lnTo>
                    <a:pt x="777290" y="64820"/>
                  </a:lnTo>
                  <a:lnTo>
                    <a:pt x="181432" y="64820"/>
                  </a:lnTo>
                  <a:lnTo>
                    <a:pt x="181432" y="176656"/>
                  </a:lnTo>
                  <a:lnTo>
                    <a:pt x="147954" y="176656"/>
                  </a:lnTo>
                  <a:lnTo>
                    <a:pt x="14795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5100370" y="5566079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0" y="31038"/>
                  </a:moveTo>
                  <a:lnTo>
                    <a:pt x="51028" y="51572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lnTo>
                    <a:pt x="35077" y="23875"/>
                  </a:lnTo>
                  <a:lnTo>
                    <a:pt x="31194" y="14101"/>
                  </a:lnTo>
                  <a:lnTo>
                    <a:pt x="26709" y="6565"/>
                  </a:lnTo>
                  <a:lnTo>
                    <a:pt x="21627" y="1716"/>
                  </a:lnTo>
                  <a:lnTo>
                    <a:pt x="15951" y="0"/>
                  </a:lnTo>
                  <a:lnTo>
                    <a:pt x="9195" y="2835"/>
                  </a:lnTo>
                  <a:lnTo>
                    <a:pt x="3789" y="10147"/>
                  </a:lnTo>
                  <a:lnTo>
                    <a:pt x="476" y="20145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5100370" y="5566079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87693" y="515721"/>
                  </a:moveTo>
                  <a:lnTo>
                    <a:pt x="35077" y="23875"/>
                  </a:lnTo>
                  <a:lnTo>
                    <a:pt x="15951" y="0"/>
                  </a:lnTo>
                  <a:lnTo>
                    <a:pt x="9195" y="2835"/>
                  </a:lnTo>
                  <a:lnTo>
                    <a:pt x="3789" y="10147"/>
                  </a:lnTo>
                  <a:lnTo>
                    <a:pt x="476" y="20145"/>
                  </a:lnTo>
                  <a:lnTo>
                    <a:pt x="0" y="31038"/>
                  </a:lnTo>
                  <a:lnTo>
                    <a:pt x="51028" y="515721"/>
                  </a:lnTo>
                  <a:lnTo>
                    <a:pt x="54017" y="525495"/>
                  </a:lnTo>
                  <a:lnTo>
                    <a:pt x="58200" y="533031"/>
                  </a:lnTo>
                  <a:lnTo>
                    <a:pt x="63580" y="53788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5014353" y="5566079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0" y="31038"/>
                  </a:moveTo>
                  <a:lnTo>
                    <a:pt x="51028" y="51572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lnTo>
                    <a:pt x="35077" y="23875"/>
                  </a:lnTo>
                  <a:lnTo>
                    <a:pt x="31188" y="14101"/>
                  </a:lnTo>
                  <a:lnTo>
                    <a:pt x="26703" y="6565"/>
                  </a:lnTo>
                  <a:lnTo>
                    <a:pt x="21620" y="1716"/>
                  </a:lnTo>
                  <a:lnTo>
                    <a:pt x="15938" y="0"/>
                  </a:lnTo>
                  <a:lnTo>
                    <a:pt x="9190" y="2835"/>
                  </a:lnTo>
                  <a:lnTo>
                    <a:pt x="3787" y="10147"/>
                  </a:lnTo>
                  <a:lnTo>
                    <a:pt x="475" y="20145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014353" y="5566079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87693" y="515721"/>
                  </a:moveTo>
                  <a:lnTo>
                    <a:pt x="35077" y="23875"/>
                  </a:lnTo>
                  <a:lnTo>
                    <a:pt x="15938" y="0"/>
                  </a:lnTo>
                  <a:lnTo>
                    <a:pt x="9190" y="2835"/>
                  </a:lnTo>
                  <a:lnTo>
                    <a:pt x="3787" y="10147"/>
                  </a:lnTo>
                  <a:lnTo>
                    <a:pt x="475" y="20145"/>
                  </a:lnTo>
                  <a:lnTo>
                    <a:pt x="0" y="31038"/>
                  </a:lnTo>
                  <a:lnTo>
                    <a:pt x="51028" y="515721"/>
                  </a:lnTo>
                  <a:lnTo>
                    <a:pt x="54017" y="525495"/>
                  </a:lnTo>
                  <a:lnTo>
                    <a:pt x="58200" y="533031"/>
                  </a:lnTo>
                  <a:lnTo>
                    <a:pt x="63580" y="53788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925060" y="5566079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0" y="31038"/>
                  </a:moveTo>
                  <a:lnTo>
                    <a:pt x="51015" y="515721"/>
                  </a:lnTo>
                  <a:lnTo>
                    <a:pt x="70154" y="539597"/>
                  </a:lnTo>
                  <a:lnTo>
                    <a:pt x="76034" y="537881"/>
                  </a:lnTo>
                  <a:lnTo>
                    <a:pt x="81314" y="533031"/>
                  </a:lnTo>
                  <a:lnTo>
                    <a:pt x="85399" y="525495"/>
                  </a:lnTo>
                  <a:lnTo>
                    <a:pt x="87693" y="515721"/>
                  </a:lnTo>
                  <a:lnTo>
                    <a:pt x="35077" y="23875"/>
                  </a:lnTo>
                  <a:lnTo>
                    <a:pt x="31188" y="14101"/>
                  </a:lnTo>
                  <a:lnTo>
                    <a:pt x="26703" y="6565"/>
                  </a:lnTo>
                  <a:lnTo>
                    <a:pt x="21620" y="1716"/>
                  </a:lnTo>
                  <a:lnTo>
                    <a:pt x="15938" y="0"/>
                  </a:lnTo>
                  <a:lnTo>
                    <a:pt x="9188" y="2835"/>
                  </a:lnTo>
                  <a:lnTo>
                    <a:pt x="3783" y="10147"/>
                  </a:lnTo>
                  <a:lnTo>
                    <a:pt x="470" y="20145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925060" y="5566079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87693" y="515721"/>
                  </a:moveTo>
                  <a:lnTo>
                    <a:pt x="35077" y="23875"/>
                  </a:lnTo>
                  <a:lnTo>
                    <a:pt x="15938" y="0"/>
                  </a:lnTo>
                  <a:lnTo>
                    <a:pt x="9188" y="2835"/>
                  </a:lnTo>
                  <a:lnTo>
                    <a:pt x="3783" y="10147"/>
                  </a:lnTo>
                  <a:lnTo>
                    <a:pt x="470" y="20145"/>
                  </a:lnTo>
                  <a:lnTo>
                    <a:pt x="0" y="31038"/>
                  </a:lnTo>
                  <a:lnTo>
                    <a:pt x="51015" y="515721"/>
                  </a:lnTo>
                  <a:lnTo>
                    <a:pt x="54006" y="525495"/>
                  </a:lnTo>
                  <a:lnTo>
                    <a:pt x="58194" y="533031"/>
                  </a:lnTo>
                  <a:lnTo>
                    <a:pt x="63578" y="537881"/>
                  </a:lnTo>
                  <a:lnTo>
                    <a:pt x="70154" y="539597"/>
                  </a:lnTo>
                  <a:lnTo>
                    <a:pt x="76034" y="537881"/>
                  </a:lnTo>
                  <a:lnTo>
                    <a:pt x="81314" y="533031"/>
                  </a:lnTo>
                  <a:lnTo>
                    <a:pt x="85399" y="525495"/>
                  </a:lnTo>
                  <a:lnTo>
                    <a:pt x="87693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838217" y="5566079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0" y="31038"/>
                  </a:moveTo>
                  <a:lnTo>
                    <a:pt x="51028" y="51572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lnTo>
                    <a:pt x="35077" y="23875"/>
                  </a:lnTo>
                  <a:lnTo>
                    <a:pt x="31194" y="14101"/>
                  </a:lnTo>
                  <a:lnTo>
                    <a:pt x="26709" y="6565"/>
                  </a:lnTo>
                  <a:lnTo>
                    <a:pt x="21627" y="1716"/>
                  </a:lnTo>
                  <a:lnTo>
                    <a:pt x="15951" y="0"/>
                  </a:lnTo>
                  <a:lnTo>
                    <a:pt x="9195" y="2835"/>
                  </a:lnTo>
                  <a:lnTo>
                    <a:pt x="3789" y="10147"/>
                  </a:lnTo>
                  <a:lnTo>
                    <a:pt x="476" y="20145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838217" y="5566079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87693" y="515721"/>
                  </a:moveTo>
                  <a:lnTo>
                    <a:pt x="35077" y="23875"/>
                  </a:lnTo>
                  <a:lnTo>
                    <a:pt x="15951" y="0"/>
                  </a:lnTo>
                  <a:lnTo>
                    <a:pt x="9195" y="2835"/>
                  </a:lnTo>
                  <a:lnTo>
                    <a:pt x="3789" y="10147"/>
                  </a:lnTo>
                  <a:lnTo>
                    <a:pt x="476" y="20145"/>
                  </a:lnTo>
                  <a:lnTo>
                    <a:pt x="0" y="31038"/>
                  </a:lnTo>
                  <a:lnTo>
                    <a:pt x="51028" y="515721"/>
                  </a:lnTo>
                  <a:lnTo>
                    <a:pt x="54017" y="525495"/>
                  </a:lnTo>
                  <a:lnTo>
                    <a:pt x="58200" y="533031"/>
                  </a:lnTo>
                  <a:lnTo>
                    <a:pt x="63580" y="53788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800625" y="5566079"/>
              <a:ext cx="37465" cy="539750"/>
            </a:xfrm>
            <a:custGeom>
              <a:avLst/>
              <a:gdLst/>
              <a:ahLst/>
              <a:cxnLst/>
              <a:rect l="l" t="t" r="r" b="b"/>
              <a:pathLst>
                <a:path w="37464" h="539750">
                  <a:moveTo>
                    <a:pt x="0" y="515721"/>
                  </a:moveTo>
                  <a:lnTo>
                    <a:pt x="2988" y="525495"/>
                  </a:lnTo>
                  <a:lnTo>
                    <a:pt x="7173" y="533031"/>
                  </a:lnTo>
                  <a:lnTo>
                    <a:pt x="12556" y="537881"/>
                  </a:lnTo>
                  <a:lnTo>
                    <a:pt x="19138" y="539597"/>
                  </a:lnTo>
                  <a:lnTo>
                    <a:pt x="25013" y="537881"/>
                  </a:lnTo>
                  <a:lnTo>
                    <a:pt x="30294" y="533031"/>
                  </a:lnTo>
                  <a:lnTo>
                    <a:pt x="34381" y="525495"/>
                  </a:lnTo>
                  <a:lnTo>
                    <a:pt x="36677" y="515721"/>
                  </a:lnTo>
                  <a:lnTo>
                    <a:pt x="36855" y="23875"/>
                  </a:lnTo>
                  <a:lnTo>
                    <a:pt x="32966" y="14101"/>
                  </a:lnTo>
                  <a:lnTo>
                    <a:pt x="28481" y="6565"/>
                  </a:lnTo>
                  <a:lnTo>
                    <a:pt x="23398" y="1716"/>
                  </a:lnTo>
                  <a:lnTo>
                    <a:pt x="17716" y="0"/>
                  </a:lnTo>
                  <a:lnTo>
                    <a:pt x="11197" y="2808"/>
                  </a:lnTo>
                  <a:lnTo>
                    <a:pt x="6175" y="10075"/>
                  </a:lnTo>
                  <a:lnTo>
                    <a:pt x="2939" y="20065"/>
                  </a:lnTo>
                  <a:lnTo>
                    <a:pt x="1777" y="31038"/>
                  </a:lnTo>
                  <a:lnTo>
                    <a:pt x="0" y="51572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800625" y="5566079"/>
              <a:ext cx="37465" cy="539750"/>
            </a:xfrm>
            <a:custGeom>
              <a:avLst/>
              <a:gdLst/>
              <a:ahLst/>
              <a:cxnLst/>
              <a:rect l="l" t="t" r="r" b="b"/>
              <a:pathLst>
                <a:path w="37464" h="539750">
                  <a:moveTo>
                    <a:pt x="36677" y="515721"/>
                  </a:moveTo>
                  <a:lnTo>
                    <a:pt x="36855" y="23875"/>
                  </a:lnTo>
                  <a:lnTo>
                    <a:pt x="17716" y="0"/>
                  </a:lnTo>
                  <a:lnTo>
                    <a:pt x="11197" y="2808"/>
                  </a:lnTo>
                  <a:lnTo>
                    <a:pt x="6175" y="10075"/>
                  </a:lnTo>
                  <a:lnTo>
                    <a:pt x="2939" y="20065"/>
                  </a:lnTo>
                  <a:lnTo>
                    <a:pt x="1777" y="31038"/>
                  </a:lnTo>
                  <a:lnTo>
                    <a:pt x="0" y="515721"/>
                  </a:lnTo>
                  <a:lnTo>
                    <a:pt x="2988" y="525495"/>
                  </a:lnTo>
                  <a:lnTo>
                    <a:pt x="7173" y="533031"/>
                  </a:lnTo>
                  <a:lnTo>
                    <a:pt x="12556" y="537881"/>
                  </a:lnTo>
                  <a:lnTo>
                    <a:pt x="19138" y="539597"/>
                  </a:lnTo>
                  <a:lnTo>
                    <a:pt x="25013" y="537881"/>
                  </a:lnTo>
                  <a:lnTo>
                    <a:pt x="30294" y="533031"/>
                  </a:lnTo>
                  <a:lnTo>
                    <a:pt x="34381" y="525495"/>
                  </a:lnTo>
                  <a:lnTo>
                    <a:pt x="36677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5202339" y="5566092"/>
              <a:ext cx="37465" cy="539750"/>
            </a:xfrm>
            <a:custGeom>
              <a:avLst/>
              <a:gdLst/>
              <a:ahLst/>
              <a:cxnLst/>
              <a:rect l="l" t="t" r="r" b="b"/>
              <a:pathLst>
                <a:path w="37464" h="539750">
                  <a:moveTo>
                    <a:pt x="0" y="515721"/>
                  </a:moveTo>
                  <a:lnTo>
                    <a:pt x="3883" y="525495"/>
                  </a:lnTo>
                  <a:lnTo>
                    <a:pt x="8367" y="533031"/>
                  </a:lnTo>
                  <a:lnTo>
                    <a:pt x="13449" y="537881"/>
                  </a:lnTo>
                  <a:lnTo>
                    <a:pt x="19126" y="539597"/>
                  </a:lnTo>
                  <a:lnTo>
                    <a:pt x="25645" y="536789"/>
                  </a:lnTo>
                  <a:lnTo>
                    <a:pt x="30668" y="529521"/>
                  </a:lnTo>
                  <a:lnTo>
                    <a:pt x="33908" y="519532"/>
                  </a:lnTo>
                  <a:lnTo>
                    <a:pt x="35077" y="508558"/>
                  </a:lnTo>
                  <a:lnTo>
                    <a:pt x="36842" y="23875"/>
                  </a:lnTo>
                  <a:lnTo>
                    <a:pt x="33854" y="14101"/>
                  </a:lnTo>
                  <a:lnTo>
                    <a:pt x="29670" y="6565"/>
                  </a:lnTo>
                  <a:lnTo>
                    <a:pt x="24291" y="1716"/>
                  </a:lnTo>
                  <a:lnTo>
                    <a:pt x="17716" y="0"/>
                  </a:lnTo>
                  <a:lnTo>
                    <a:pt x="11834" y="1716"/>
                  </a:lnTo>
                  <a:lnTo>
                    <a:pt x="6551" y="6565"/>
                  </a:lnTo>
                  <a:lnTo>
                    <a:pt x="2466" y="14101"/>
                  </a:lnTo>
                  <a:lnTo>
                    <a:pt x="177" y="23875"/>
                  </a:lnTo>
                  <a:lnTo>
                    <a:pt x="0" y="51572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5202339" y="5566092"/>
              <a:ext cx="37465" cy="539750"/>
            </a:xfrm>
            <a:custGeom>
              <a:avLst/>
              <a:gdLst/>
              <a:ahLst/>
              <a:cxnLst/>
              <a:rect l="l" t="t" r="r" b="b"/>
              <a:pathLst>
                <a:path w="37464" h="539750">
                  <a:moveTo>
                    <a:pt x="177" y="23875"/>
                  </a:moveTo>
                  <a:lnTo>
                    <a:pt x="0" y="515721"/>
                  </a:lnTo>
                  <a:lnTo>
                    <a:pt x="19126" y="539597"/>
                  </a:lnTo>
                  <a:lnTo>
                    <a:pt x="25645" y="536789"/>
                  </a:lnTo>
                  <a:lnTo>
                    <a:pt x="30668" y="529521"/>
                  </a:lnTo>
                  <a:lnTo>
                    <a:pt x="33908" y="519532"/>
                  </a:lnTo>
                  <a:lnTo>
                    <a:pt x="35077" y="508558"/>
                  </a:lnTo>
                  <a:lnTo>
                    <a:pt x="36842" y="23875"/>
                  </a:lnTo>
                  <a:lnTo>
                    <a:pt x="33854" y="14101"/>
                  </a:lnTo>
                  <a:lnTo>
                    <a:pt x="29670" y="6565"/>
                  </a:lnTo>
                  <a:lnTo>
                    <a:pt x="24291" y="1716"/>
                  </a:lnTo>
                  <a:lnTo>
                    <a:pt x="17716" y="0"/>
                  </a:lnTo>
                  <a:lnTo>
                    <a:pt x="11834" y="1716"/>
                  </a:lnTo>
                  <a:lnTo>
                    <a:pt x="6551" y="6565"/>
                  </a:lnTo>
                  <a:lnTo>
                    <a:pt x="2466" y="14101"/>
                  </a:lnTo>
                  <a:lnTo>
                    <a:pt x="177" y="238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1994344" y="5225389"/>
              <a:ext cx="502920" cy="1054100"/>
            </a:xfrm>
            <a:custGeom>
              <a:avLst/>
              <a:gdLst/>
              <a:ahLst/>
              <a:cxnLst/>
              <a:rect l="l" t="t" r="r" b="b"/>
              <a:pathLst>
                <a:path w="502919" h="1054100">
                  <a:moveTo>
                    <a:pt x="0" y="0"/>
                  </a:moveTo>
                  <a:lnTo>
                    <a:pt x="0" y="1053477"/>
                  </a:lnTo>
                  <a:lnTo>
                    <a:pt x="502920" y="1053477"/>
                  </a:lnTo>
                  <a:lnTo>
                    <a:pt x="5029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1994344" y="5225389"/>
              <a:ext cx="502920" cy="1054100"/>
            </a:xfrm>
            <a:custGeom>
              <a:avLst/>
              <a:gdLst/>
              <a:ahLst/>
              <a:cxnLst/>
              <a:rect l="l" t="t" r="r" b="b"/>
              <a:pathLst>
                <a:path w="502919" h="1054100">
                  <a:moveTo>
                    <a:pt x="0" y="1053477"/>
                  </a:moveTo>
                  <a:lnTo>
                    <a:pt x="0" y="0"/>
                  </a:lnTo>
                  <a:lnTo>
                    <a:pt x="502920" y="0"/>
                  </a:lnTo>
                  <a:lnTo>
                    <a:pt x="502920" y="1053477"/>
                  </a:lnTo>
                  <a:lnTo>
                    <a:pt x="0" y="105347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055380" y="5321782"/>
              <a:ext cx="589915" cy="957580"/>
            </a:xfrm>
            <a:custGeom>
              <a:avLst/>
              <a:gdLst/>
              <a:ahLst/>
              <a:cxnLst/>
              <a:rect l="l" t="t" r="r" b="b"/>
              <a:pathLst>
                <a:path w="589914" h="957579">
                  <a:moveTo>
                    <a:pt x="0" y="0"/>
                  </a:moveTo>
                  <a:lnTo>
                    <a:pt x="0" y="874001"/>
                  </a:lnTo>
                  <a:lnTo>
                    <a:pt x="503186" y="874001"/>
                  </a:lnTo>
                  <a:lnTo>
                    <a:pt x="503186" y="957084"/>
                  </a:lnTo>
                  <a:lnTo>
                    <a:pt x="589838" y="957084"/>
                  </a:lnTo>
                  <a:lnTo>
                    <a:pt x="589838" y="744016"/>
                  </a:lnTo>
                  <a:lnTo>
                    <a:pt x="547560" y="718654"/>
                  </a:lnTo>
                  <a:lnTo>
                    <a:pt x="503186" y="744016"/>
                  </a:lnTo>
                  <a:lnTo>
                    <a:pt x="503186" y="788403"/>
                  </a:lnTo>
                  <a:lnTo>
                    <a:pt x="441883" y="788403"/>
                  </a:lnTo>
                  <a:lnTo>
                    <a:pt x="441998" y="218224"/>
                  </a:lnTo>
                  <a:lnTo>
                    <a:pt x="64820" y="218224"/>
                  </a:lnTo>
                  <a:lnTo>
                    <a:pt x="64820" y="146405"/>
                  </a:lnTo>
                  <a:lnTo>
                    <a:pt x="441883" y="146405"/>
                  </a:lnTo>
                  <a:lnTo>
                    <a:pt x="441883" y="81584"/>
                  </a:lnTo>
                  <a:lnTo>
                    <a:pt x="64820" y="81584"/>
                  </a:lnTo>
                  <a:lnTo>
                    <a:pt x="648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055380" y="5321782"/>
              <a:ext cx="589915" cy="957580"/>
            </a:xfrm>
            <a:custGeom>
              <a:avLst/>
              <a:gdLst/>
              <a:ahLst/>
              <a:cxnLst/>
              <a:rect l="l" t="t" r="r" b="b"/>
              <a:pathLst>
                <a:path w="589914" h="957579">
                  <a:moveTo>
                    <a:pt x="441998" y="218224"/>
                  </a:moveTo>
                  <a:lnTo>
                    <a:pt x="64820" y="218224"/>
                  </a:lnTo>
                  <a:lnTo>
                    <a:pt x="64820" y="146405"/>
                  </a:lnTo>
                  <a:lnTo>
                    <a:pt x="441883" y="146405"/>
                  </a:lnTo>
                  <a:lnTo>
                    <a:pt x="441883" y="81584"/>
                  </a:lnTo>
                  <a:lnTo>
                    <a:pt x="64820" y="81584"/>
                  </a:lnTo>
                  <a:lnTo>
                    <a:pt x="64820" y="0"/>
                  </a:lnTo>
                  <a:lnTo>
                    <a:pt x="0" y="0"/>
                  </a:lnTo>
                  <a:lnTo>
                    <a:pt x="0" y="874001"/>
                  </a:lnTo>
                  <a:lnTo>
                    <a:pt x="503186" y="874001"/>
                  </a:lnTo>
                  <a:lnTo>
                    <a:pt x="503186" y="957084"/>
                  </a:lnTo>
                  <a:lnTo>
                    <a:pt x="589838" y="957084"/>
                  </a:lnTo>
                  <a:lnTo>
                    <a:pt x="589838" y="744016"/>
                  </a:lnTo>
                  <a:lnTo>
                    <a:pt x="547560" y="718654"/>
                  </a:lnTo>
                  <a:lnTo>
                    <a:pt x="503186" y="744016"/>
                  </a:lnTo>
                  <a:lnTo>
                    <a:pt x="503186" y="788403"/>
                  </a:lnTo>
                  <a:lnTo>
                    <a:pt x="441883" y="788403"/>
                  </a:lnTo>
                  <a:lnTo>
                    <a:pt x="441998" y="2182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" name="object 3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377829" y="6230518"/>
              <a:ext cx="245160" cy="74637"/>
            </a:xfrm>
            <a:prstGeom prst="rect">
              <a:avLst/>
            </a:prstGeom>
          </p:spPr>
        </p:pic>
        <p:sp>
          <p:nvSpPr>
            <p:cNvPr id="37" name="object 37"/>
            <p:cNvSpPr/>
            <p:nvPr/>
          </p:nvSpPr>
          <p:spPr>
            <a:xfrm>
              <a:off x="2201316" y="602427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201316" y="60227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201316" y="60212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201316" y="60198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201316" y="60183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201316" y="60168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201316" y="60153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201316" y="60138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201316" y="601237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201316" y="60108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201316" y="60093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201316" y="60079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201316" y="60064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201316" y="60049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201316" y="60034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201316" y="60019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201316" y="60004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201316" y="59989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201316" y="59974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201316" y="59960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201316" y="59945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201316" y="59930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201316" y="59915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201316" y="59900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201316" y="59885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201316" y="59870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2201316" y="59856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2201316" y="59841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201316" y="598114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201316" y="59796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201316" y="59781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201316" y="59766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201316" y="59751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2201316" y="59737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201316" y="59722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201316" y="59707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201316" y="59692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201316" y="59677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201316" y="59662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201316" y="59647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201316" y="59632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2201316" y="59618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201316" y="59603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201316" y="59588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201316" y="59573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201316" y="59558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201316" y="59543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201316" y="595139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201316" y="59499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201316" y="59484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201316" y="594545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201316" y="59439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2201316" y="59424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201316" y="593949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201316" y="59380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201316" y="59365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201316" y="59350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201316" y="59335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201316" y="59320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201316" y="59305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201316" y="59290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201316" y="59276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201316" y="592462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201316" y="59231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201316" y="592016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201316" y="59186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201316" y="591571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201316" y="59142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201316" y="591125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2201316" y="59097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201316" y="59082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201316" y="59067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201316" y="59052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201316" y="59038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201316" y="59023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201316" y="59008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201316" y="58993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2201316" y="589638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201316" y="589339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201316" y="58919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2201316" y="58904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2201316" y="58889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2201316" y="58874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2201316" y="58859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2201316" y="58844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201316" y="588150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201316" y="58800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201316" y="58785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201316" y="58770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2201316" y="58755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2201316" y="587258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2201316" y="58710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2201316" y="586960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2201316" y="586812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2201316" y="586663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2201316" y="586365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2201316" y="58621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201316" y="58606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2201316" y="58591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2201316" y="585622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2201316" y="585473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2201316" y="585325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2201316" y="585176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2201316" y="584878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2201316" y="58472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2201316" y="58458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2201316" y="584283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2201316" y="583986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2201316" y="583689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2201316" y="583392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73"/>
                  </a:lnTo>
                  <a:lnTo>
                    <a:pt x="0" y="2959"/>
                  </a:lnTo>
                  <a:lnTo>
                    <a:pt x="30175" y="2959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2201316" y="583095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2201316" y="582797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2201316" y="582499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2201316" y="582350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2201316" y="582202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2201316" y="581905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2201316" y="581756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2201316" y="581607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2201316" y="581459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2201316" y="581160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201316" y="581012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201316" y="580863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2201316" y="580715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2201316" y="580417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201316" y="580269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2201316" y="58012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2201316" y="579972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2201316" y="579823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2201316" y="579525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2201316" y="579376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2201316" y="579227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2201316" y="579079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2201316" y="57893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2201316" y="578633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2201316" y="578485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2201316" y="578336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2201316" y="578186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2201316" y="578037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2201316" y="577889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2201316" y="57774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2201316" y="577443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2201316" y="577146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2201316" y="576997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2201316" y="576849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2201316" y="576699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2201316" y="576550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2201316" y="576402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2201316" y="576253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2201316" y="576105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2201316" y="575956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2201316" y="575659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2201316" y="575510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2201316" y="575212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2201316" y="575063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2201316" y="574766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2201316" y="574617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2201316" y="574320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2201316" y="574172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2201316" y="574023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2201316" y="573874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2201316" y="573725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2201316" y="573576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2201316" y="573427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2201316" y="573279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2201316" y="573130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2201316" y="572833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2201316" y="572684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2201316" y="572536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2201316" y="572237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2201316" y="572089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2201316" y="57194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2201316" y="571643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2201316" y="571494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2201316" y="571346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2201316" y="571197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2201316" y="571049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2201316" y="570900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2201316" y="57075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2201316" y="570602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2201316" y="570453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2201316" y="570304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2201316" y="570156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2201316" y="570007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2201316" y="569859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2201316" y="569710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2201316" y="569561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2201316" y="569413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2201316" y="569263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2201316" y="569114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2201316" y="568966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2201316" y="568669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2201316" y="568520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2201316" y="568372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2201316" y="568223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2201316" y="568074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2201316" y="567926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2201316" y="567777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2201316" y="567627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2201316" y="567479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2201316" y="567330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2201316" y="567182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2201316" y="567033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2201316" y="566884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2201316" y="566736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2201316" y="566587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2201316" y="566439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2201316" y="566289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2201316" y="566140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2201316" y="565992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2201316" y="565843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2201316" y="565694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2201316" y="565546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2201316" y="565397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2201316" y="565249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2201316" y="565100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2201316" y="564951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2201316" y="564803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2201316" y="564653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2201316" y="564504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2201316" y="5645061"/>
              <a:ext cx="30480" cy="381000"/>
            </a:xfrm>
            <a:custGeom>
              <a:avLst/>
              <a:gdLst/>
              <a:ahLst/>
              <a:cxnLst/>
              <a:rect l="l" t="t" r="r" b="b"/>
              <a:pathLst>
                <a:path w="30480" h="381000">
                  <a:moveTo>
                    <a:pt x="30175" y="380695"/>
                  </a:moveTo>
                  <a:lnTo>
                    <a:pt x="30175" y="0"/>
                  </a:lnTo>
                  <a:lnTo>
                    <a:pt x="0" y="0"/>
                  </a:lnTo>
                  <a:lnTo>
                    <a:pt x="0" y="380695"/>
                  </a:lnTo>
                  <a:lnTo>
                    <a:pt x="30175" y="38069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5394883" y="5244211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0"/>
                  </a:moveTo>
                  <a:lnTo>
                    <a:pt x="0" y="47320"/>
                  </a:lnTo>
                  <a:lnTo>
                    <a:pt x="33477" y="47320"/>
                  </a:lnTo>
                  <a:lnTo>
                    <a:pt x="33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5394883" y="5244211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47320"/>
                  </a:moveTo>
                  <a:lnTo>
                    <a:pt x="0" y="0"/>
                  </a:lnTo>
                  <a:lnTo>
                    <a:pt x="33477" y="0"/>
                  </a:lnTo>
                  <a:lnTo>
                    <a:pt x="33477" y="47320"/>
                  </a:lnTo>
                  <a:lnTo>
                    <a:pt x="0" y="47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4765548" y="5244211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0"/>
                  </a:moveTo>
                  <a:lnTo>
                    <a:pt x="0" y="47320"/>
                  </a:lnTo>
                  <a:lnTo>
                    <a:pt x="33362" y="47320"/>
                  </a:lnTo>
                  <a:lnTo>
                    <a:pt x="33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4765548" y="5244211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47320"/>
                  </a:moveTo>
                  <a:lnTo>
                    <a:pt x="0" y="0"/>
                  </a:lnTo>
                  <a:lnTo>
                    <a:pt x="33362" y="0"/>
                  </a:lnTo>
                  <a:lnTo>
                    <a:pt x="33362" y="47320"/>
                  </a:lnTo>
                  <a:lnTo>
                    <a:pt x="0" y="47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4765548" y="5468188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0"/>
                  </a:moveTo>
                  <a:lnTo>
                    <a:pt x="0" y="47320"/>
                  </a:lnTo>
                  <a:lnTo>
                    <a:pt x="33362" y="47320"/>
                  </a:lnTo>
                  <a:lnTo>
                    <a:pt x="33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2476360" y="5356047"/>
              <a:ext cx="2322830" cy="160020"/>
            </a:xfrm>
            <a:custGeom>
              <a:avLst/>
              <a:gdLst/>
              <a:ahLst/>
              <a:cxnLst/>
              <a:rect l="l" t="t" r="r" b="b"/>
              <a:pathLst>
                <a:path w="2322829" h="160020">
                  <a:moveTo>
                    <a:pt x="2289187" y="159461"/>
                  </a:moveTo>
                  <a:lnTo>
                    <a:pt x="2289187" y="112140"/>
                  </a:lnTo>
                  <a:lnTo>
                    <a:pt x="2322550" y="112140"/>
                  </a:lnTo>
                  <a:lnTo>
                    <a:pt x="2322550" y="159461"/>
                  </a:lnTo>
                  <a:lnTo>
                    <a:pt x="2289187" y="159461"/>
                  </a:lnTo>
                  <a:close/>
                </a:path>
                <a:path w="2322829" h="160020">
                  <a:moveTo>
                    <a:pt x="20904" y="47320"/>
                  </a:moveTo>
                  <a:lnTo>
                    <a:pt x="20904" y="0"/>
                  </a:lnTo>
                  <a:lnTo>
                    <a:pt x="0" y="0"/>
                  </a:lnTo>
                  <a:lnTo>
                    <a:pt x="0" y="47320"/>
                  </a:lnTo>
                  <a:lnTo>
                    <a:pt x="20904" y="47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5394883" y="5468188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0"/>
                  </a:moveTo>
                  <a:lnTo>
                    <a:pt x="0" y="47320"/>
                  </a:lnTo>
                  <a:lnTo>
                    <a:pt x="33477" y="47320"/>
                  </a:lnTo>
                  <a:lnTo>
                    <a:pt x="33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2476360" y="5468188"/>
              <a:ext cx="2952115" cy="47625"/>
            </a:xfrm>
            <a:custGeom>
              <a:avLst/>
              <a:gdLst/>
              <a:ahLst/>
              <a:cxnLst/>
              <a:rect l="l" t="t" r="r" b="b"/>
              <a:pathLst>
                <a:path w="2952115" h="47625">
                  <a:moveTo>
                    <a:pt x="2918523" y="47320"/>
                  </a:moveTo>
                  <a:lnTo>
                    <a:pt x="2918523" y="0"/>
                  </a:lnTo>
                  <a:lnTo>
                    <a:pt x="2952000" y="0"/>
                  </a:lnTo>
                  <a:lnTo>
                    <a:pt x="2952000" y="47320"/>
                  </a:lnTo>
                  <a:lnTo>
                    <a:pt x="2918523" y="47320"/>
                  </a:lnTo>
                  <a:close/>
                </a:path>
                <a:path w="2952115" h="47625">
                  <a:moveTo>
                    <a:pt x="20904" y="47320"/>
                  </a:moveTo>
                  <a:lnTo>
                    <a:pt x="20904" y="0"/>
                  </a:lnTo>
                  <a:lnTo>
                    <a:pt x="0" y="0"/>
                  </a:lnTo>
                  <a:lnTo>
                    <a:pt x="0" y="47320"/>
                  </a:lnTo>
                  <a:lnTo>
                    <a:pt x="20904" y="47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5" name="object 265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639822" y="6230518"/>
              <a:ext cx="245059" cy="74637"/>
            </a:xfrm>
            <a:prstGeom prst="rect">
              <a:avLst/>
            </a:prstGeom>
          </p:spPr>
        </p:pic>
        <p:pic>
          <p:nvPicPr>
            <p:cNvPr id="266" name="object 266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37547" y="6230556"/>
              <a:ext cx="184899" cy="74625"/>
            </a:xfrm>
            <a:prstGeom prst="rect">
              <a:avLst/>
            </a:prstGeom>
          </p:spPr>
        </p:pic>
        <p:pic>
          <p:nvPicPr>
            <p:cNvPr id="267" name="object 267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12032" y="6230556"/>
              <a:ext cx="184899" cy="74625"/>
            </a:xfrm>
            <a:prstGeom prst="rect">
              <a:avLst/>
            </a:prstGeom>
          </p:spPr>
        </p:pic>
        <p:pic>
          <p:nvPicPr>
            <p:cNvPr id="268" name="object 26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049877" y="6230556"/>
              <a:ext cx="184886" cy="74625"/>
            </a:xfrm>
            <a:prstGeom prst="rect">
              <a:avLst/>
            </a:prstGeom>
          </p:spPr>
        </p:pic>
        <p:pic>
          <p:nvPicPr>
            <p:cNvPr id="269" name="object 26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74796" y="6230556"/>
              <a:ext cx="184899" cy="74625"/>
            </a:xfrm>
            <a:prstGeom prst="rect">
              <a:avLst/>
            </a:prstGeom>
          </p:spPr>
        </p:pic>
        <p:sp>
          <p:nvSpPr>
            <p:cNvPr id="270" name="object 270"/>
            <p:cNvSpPr/>
            <p:nvPr/>
          </p:nvSpPr>
          <p:spPr>
            <a:xfrm>
              <a:off x="4497413" y="5976531"/>
              <a:ext cx="268605" cy="1270"/>
            </a:xfrm>
            <a:custGeom>
              <a:avLst/>
              <a:gdLst/>
              <a:ahLst/>
              <a:cxnLst/>
              <a:rect l="l" t="t" r="r" b="b"/>
              <a:pathLst>
                <a:path w="268604" h="1270">
                  <a:moveTo>
                    <a:pt x="268135" y="0"/>
                  </a:moveTo>
                  <a:lnTo>
                    <a:pt x="0" y="0"/>
                  </a:lnTo>
                  <a:lnTo>
                    <a:pt x="1117" y="1117"/>
                  </a:lnTo>
                  <a:lnTo>
                    <a:pt x="268135" y="1117"/>
                  </a:lnTo>
                  <a:lnTo>
                    <a:pt x="26813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4496295" y="5975413"/>
              <a:ext cx="269875" cy="1270"/>
            </a:xfrm>
            <a:custGeom>
              <a:avLst/>
              <a:gdLst/>
              <a:ahLst/>
              <a:cxnLst/>
              <a:rect l="l" t="t" r="r" b="b"/>
              <a:pathLst>
                <a:path w="269875" h="1270">
                  <a:moveTo>
                    <a:pt x="1117" y="1117"/>
                  </a:moveTo>
                  <a:lnTo>
                    <a:pt x="0" y="0"/>
                  </a:lnTo>
                  <a:lnTo>
                    <a:pt x="269252" y="0"/>
                  </a:lnTo>
                  <a:lnTo>
                    <a:pt x="269252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4495177" y="5974296"/>
              <a:ext cx="270510" cy="1270"/>
            </a:xfrm>
            <a:custGeom>
              <a:avLst/>
              <a:gdLst/>
              <a:ahLst/>
              <a:cxnLst/>
              <a:rect l="l" t="t" r="r" b="b"/>
              <a:pathLst>
                <a:path w="270510" h="1270">
                  <a:moveTo>
                    <a:pt x="1117" y="1117"/>
                  </a:moveTo>
                  <a:lnTo>
                    <a:pt x="0" y="0"/>
                  </a:lnTo>
                  <a:lnTo>
                    <a:pt x="270370" y="0"/>
                  </a:lnTo>
                  <a:lnTo>
                    <a:pt x="270370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4494060" y="5973178"/>
              <a:ext cx="271780" cy="1270"/>
            </a:xfrm>
            <a:custGeom>
              <a:avLst/>
              <a:gdLst/>
              <a:ahLst/>
              <a:cxnLst/>
              <a:rect l="l" t="t" r="r" b="b"/>
              <a:pathLst>
                <a:path w="271779" h="1270">
                  <a:moveTo>
                    <a:pt x="1117" y="1117"/>
                  </a:moveTo>
                  <a:lnTo>
                    <a:pt x="0" y="0"/>
                  </a:lnTo>
                  <a:lnTo>
                    <a:pt x="271487" y="0"/>
                  </a:lnTo>
                  <a:lnTo>
                    <a:pt x="271487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4492955" y="5972073"/>
              <a:ext cx="273050" cy="1270"/>
            </a:xfrm>
            <a:custGeom>
              <a:avLst/>
              <a:gdLst/>
              <a:ahLst/>
              <a:cxnLst/>
              <a:rect l="l" t="t" r="r" b="b"/>
              <a:pathLst>
                <a:path w="273050" h="1270">
                  <a:moveTo>
                    <a:pt x="1117" y="1117"/>
                  </a:moveTo>
                  <a:lnTo>
                    <a:pt x="0" y="0"/>
                  </a:lnTo>
                  <a:lnTo>
                    <a:pt x="272592" y="0"/>
                  </a:lnTo>
                  <a:lnTo>
                    <a:pt x="272592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4491837" y="5970955"/>
              <a:ext cx="274320" cy="1270"/>
            </a:xfrm>
            <a:custGeom>
              <a:avLst/>
              <a:gdLst/>
              <a:ahLst/>
              <a:cxnLst/>
              <a:rect l="l" t="t" r="r" b="b"/>
              <a:pathLst>
                <a:path w="274320" h="1270">
                  <a:moveTo>
                    <a:pt x="1117" y="1117"/>
                  </a:moveTo>
                  <a:lnTo>
                    <a:pt x="0" y="0"/>
                  </a:lnTo>
                  <a:lnTo>
                    <a:pt x="273710" y="0"/>
                  </a:lnTo>
                  <a:lnTo>
                    <a:pt x="273710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4490720" y="5969838"/>
              <a:ext cx="274955" cy="1270"/>
            </a:xfrm>
            <a:custGeom>
              <a:avLst/>
              <a:gdLst/>
              <a:ahLst/>
              <a:cxnLst/>
              <a:rect l="l" t="t" r="r" b="b"/>
              <a:pathLst>
                <a:path w="274954" h="1270">
                  <a:moveTo>
                    <a:pt x="1117" y="1117"/>
                  </a:moveTo>
                  <a:lnTo>
                    <a:pt x="0" y="0"/>
                  </a:lnTo>
                  <a:lnTo>
                    <a:pt x="274828" y="0"/>
                  </a:lnTo>
                  <a:lnTo>
                    <a:pt x="274828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4489602" y="5968720"/>
              <a:ext cx="276225" cy="1270"/>
            </a:xfrm>
            <a:custGeom>
              <a:avLst/>
              <a:gdLst/>
              <a:ahLst/>
              <a:cxnLst/>
              <a:rect l="l" t="t" r="r" b="b"/>
              <a:pathLst>
                <a:path w="276225" h="1270">
                  <a:moveTo>
                    <a:pt x="1117" y="1117"/>
                  </a:moveTo>
                  <a:lnTo>
                    <a:pt x="0" y="0"/>
                  </a:lnTo>
                  <a:lnTo>
                    <a:pt x="275945" y="0"/>
                  </a:lnTo>
                  <a:lnTo>
                    <a:pt x="275945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4488484" y="5967603"/>
              <a:ext cx="277495" cy="1270"/>
            </a:xfrm>
            <a:custGeom>
              <a:avLst/>
              <a:gdLst/>
              <a:ahLst/>
              <a:cxnLst/>
              <a:rect l="l" t="t" r="r" b="b"/>
              <a:pathLst>
                <a:path w="277495" h="1270">
                  <a:moveTo>
                    <a:pt x="1117" y="1117"/>
                  </a:moveTo>
                  <a:lnTo>
                    <a:pt x="0" y="0"/>
                  </a:lnTo>
                  <a:lnTo>
                    <a:pt x="277063" y="0"/>
                  </a:lnTo>
                  <a:lnTo>
                    <a:pt x="277063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4487379" y="5966498"/>
              <a:ext cx="278765" cy="1270"/>
            </a:xfrm>
            <a:custGeom>
              <a:avLst/>
              <a:gdLst/>
              <a:ahLst/>
              <a:cxnLst/>
              <a:rect l="l" t="t" r="r" b="b"/>
              <a:pathLst>
                <a:path w="278764" h="1270">
                  <a:moveTo>
                    <a:pt x="1117" y="1117"/>
                  </a:moveTo>
                  <a:lnTo>
                    <a:pt x="0" y="0"/>
                  </a:lnTo>
                  <a:lnTo>
                    <a:pt x="278168" y="0"/>
                  </a:lnTo>
                  <a:lnTo>
                    <a:pt x="278168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4486262" y="5965380"/>
              <a:ext cx="279400" cy="1270"/>
            </a:xfrm>
            <a:custGeom>
              <a:avLst/>
              <a:gdLst/>
              <a:ahLst/>
              <a:cxnLst/>
              <a:rect l="l" t="t" r="r" b="b"/>
              <a:pathLst>
                <a:path w="279400" h="1270">
                  <a:moveTo>
                    <a:pt x="1117" y="1117"/>
                  </a:moveTo>
                  <a:lnTo>
                    <a:pt x="0" y="0"/>
                  </a:lnTo>
                  <a:lnTo>
                    <a:pt x="279285" y="0"/>
                  </a:lnTo>
                  <a:lnTo>
                    <a:pt x="279285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4485144" y="5964263"/>
              <a:ext cx="280670" cy="1270"/>
            </a:xfrm>
            <a:custGeom>
              <a:avLst/>
              <a:gdLst/>
              <a:ahLst/>
              <a:cxnLst/>
              <a:rect l="l" t="t" r="r" b="b"/>
              <a:pathLst>
                <a:path w="280670" h="1270">
                  <a:moveTo>
                    <a:pt x="1117" y="1117"/>
                  </a:moveTo>
                  <a:lnTo>
                    <a:pt x="0" y="0"/>
                  </a:lnTo>
                  <a:lnTo>
                    <a:pt x="280403" y="0"/>
                  </a:lnTo>
                  <a:lnTo>
                    <a:pt x="280403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4484027" y="5963145"/>
              <a:ext cx="281940" cy="1270"/>
            </a:xfrm>
            <a:custGeom>
              <a:avLst/>
              <a:gdLst/>
              <a:ahLst/>
              <a:cxnLst/>
              <a:rect l="l" t="t" r="r" b="b"/>
              <a:pathLst>
                <a:path w="281939" h="1270">
                  <a:moveTo>
                    <a:pt x="1117" y="1117"/>
                  </a:moveTo>
                  <a:lnTo>
                    <a:pt x="0" y="0"/>
                  </a:lnTo>
                  <a:lnTo>
                    <a:pt x="281520" y="0"/>
                  </a:lnTo>
                  <a:lnTo>
                    <a:pt x="281520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4482909" y="5962027"/>
              <a:ext cx="283210" cy="1270"/>
            </a:xfrm>
            <a:custGeom>
              <a:avLst/>
              <a:gdLst/>
              <a:ahLst/>
              <a:cxnLst/>
              <a:rect l="l" t="t" r="r" b="b"/>
              <a:pathLst>
                <a:path w="283210" h="1270">
                  <a:moveTo>
                    <a:pt x="1117" y="1117"/>
                  </a:moveTo>
                  <a:lnTo>
                    <a:pt x="0" y="0"/>
                  </a:lnTo>
                  <a:lnTo>
                    <a:pt x="282638" y="0"/>
                  </a:lnTo>
                  <a:lnTo>
                    <a:pt x="282638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4481791" y="5960910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1117" y="1117"/>
                  </a:moveTo>
                  <a:lnTo>
                    <a:pt x="0" y="0"/>
                  </a:lnTo>
                  <a:lnTo>
                    <a:pt x="283756" y="0"/>
                  </a:lnTo>
                  <a:lnTo>
                    <a:pt x="283756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4480686" y="5959805"/>
              <a:ext cx="285115" cy="1270"/>
            </a:xfrm>
            <a:custGeom>
              <a:avLst/>
              <a:gdLst/>
              <a:ahLst/>
              <a:cxnLst/>
              <a:rect l="l" t="t" r="r" b="b"/>
              <a:pathLst>
                <a:path w="285114" h="1270">
                  <a:moveTo>
                    <a:pt x="1117" y="1117"/>
                  </a:moveTo>
                  <a:lnTo>
                    <a:pt x="0" y="0"/>
                  </a:lnTo>
                  <a:lnTo>
                    <a:pt x="284861" y="0"/>
                  </a:lnTo>
                  <a:lnTo>
                    <a:pt x="284861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4479569" y="5958687"/>
              <a:ext cx="286385" cy="1270"/>
            </a:xfrm>
            <a:custGeom>
              <a:avLst/>
              <a:gdLst/>
              <a:ahLst/>
              <a:cxnLst/>
              <a:rect l="l" t="t" r="r" b="b"/>
              <a:pathLst>
                <a:path w="286385" h="1270">
                  <a:moveTo>
                    <a:pt x="1117" y="1117"/>
                  </a:moveTo>
                  <a:lnTo>
                    <a:pt x="0" y="0"/>
                  </a:lnTo>
                  <a:lnTo>
                    <a:pt x="285978" y="0"/>
                  </a:lnTo>
                  <a:lnTo>
                    <a:pt x="285978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4478451" y="5957570"/>
              <a:ext cx="287655" cy="1270"/>
            </a:xfrm>
            <a:custGeom>
              <a:avLst/>
              <a:gdLst/>
              <a:ahLst/>
              <a:cxnLst/>
              <a:rect l="l" t="t" r="r" b="b"/>
              <a:pathLst>
                <a:path w="287654" h="1270">
                  <a:moveTo>
                    <a:pt x="1117" y="1117"/>
                  </a:moveTo>
                  <a:lnTo>
                    <a:pt x="0" y="0"/>
                  </a:lnTo>
                  <a:lnTo>
                    <a:pt x="287096" y="0"/>
                  </a:lnTo>
                  <a:lnTo>
                    <a:pt x="287096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4477334" y="5956452"/>
              <a:ext cx="288290" cy="1270"/>
            </a:xfrm>
            <a:custGeom>
              <a:avLst/>
              <a:gdLst/>
              <a:ahLst/>
              <a:cxnLst/>
              <a:rect l="l" t="t" r="r" b="b"/>
              <a:pathLst>
                <a:path w="288289" h="1270">
                  <a:moveTo>
                    <a:pt x="1117" y="1117"/>
                  </a:moveTo>
                  <a:lnTo>
                    <a:pt x="0" y="0"/>
                  </a:lnTo>
                  <a:lnTo>
                    <a:pt x="288213" y="0"/>
                  </a:lnTo>
                  <a:lnTo>
                    <a:pt x="288213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4476216" y="5955334"/>
              <a:ext cx="289560" cy="1270"/>
            </a:xfrm>
            <a:custGeom>
              <a:avLst/>
              <a:gdLst/>
              <a:ahLst/>
              <a:cxnLst/>
              <a:rect l="l" t="t" r="r" b="b"/>
              <a:pathLst>
                <a:path w="289560" h="1270">
                  <a:moveTo>
                    <a:pt x="1117" y="1117"/>
                  </a:moveTo>
                  <a:lnTo>
                    <a:pt x="0" y="0"/>
                  </a:lnTo>
                  <a:lnTo>
                    <a:pt x="289331" y="0"/>
                  </a:lnTo>
                  <a:lnTo>
                    <a:pt x="289331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4475111" y="5954230"/>
              <a:ext cx="290830" cy="1270"/>
            </a:xfrm>
            <a:custGeom>
              <a:avLst/>
              <a:gdLst/>
              <a:ahLst/>
              <a:cxnLst/>
              <a:rect l="l" t="t" r="r" b="b"/>
              <a:pathLst>
                <a:path w="290829" h="1270">
                  <a:moveTo>
                    <a:pt x="1117" y="1117"/>
                  </a:moveTo>
                  <a:lnTo>
                    <a:pt x="0" y="0"/>
                  </a:lnTo>
                  <a:lnTo>
                    <a:pt x="290436" y="0"/>
                  </a:lnTo>
                  <a:lnTo>
                    <a:pt x="290436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4473994" y="5953112"/>
              <a:ext cx="292100" cy="1270"/>
            </a:xfrm>
            <a:custGeom>
              <a:avLst/>
              <a:gdLst/>
              <a:ahLst/>
              <a:cxnLst/>
              <a:rect l="l" t="t" r="r" b="b"/>
              <a:pathLst>
                <a:path w="292100" h="1270">
                  <a:moveTo>
                    <a:pt x="1117" y="1117"/>
                  </a:moveTo>
                  <a:lnTo>
                    <a:pt x="0" y="0"/>
                  </a:lnTo>
                  <a:lnTo>
                    <a:pt x="291553" y="0"/>
                  </a:lnTo>
                  <a:lnTo>
                    <a:pt x="291553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4472876" y="5951994"/>
              <a:ext cx="292735" cy="1270"/>
            </a:xfrm>
            <a:custGeom>
              <a:avLst/>
              <a:gdLst/>
              <a:ahLst/>
              <a:cxnLst/>
              <a:rect l="l" t="t" r="r" b="b"/>
              <a:pathLst>
                <a:path w="292735" h="1270">
                  <a:moveTo>
                    <a:pt x="1117" y="1117"/>
                  </a:moveTo>
                  <a:lnTo>
                    <a:pt x="0" y="0"/>
                  </a:lnTo>
                  <a:lnTo>
                    <a:pt x="292671" y="0"/>
                  </a:lnTo>
                  <a:lnTo>
                    <a:pt x="292671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4471758" y="5950877"/>
              <a:ext cx="294005" cy="1270"/>
            </a:xfrm>
            <a:custGeom>
              <a:avLst/>
              <a:gdLst/>
              <a:ahLst/>
              <a:cxnLst/>
              <a:rect l="l" t="t" r="r" b="b"/>
              <a:pathLst>
                <a:path w="294004" h="1270">
                  <a:moveTo>
                    <a:pt x="1117" y="1117"/>
                  </a:moveTo>
                  <a:lnTo>
                    <a:pt x="0" y="0"/>
                  </a:lnTo>
                  <a:lnTo>
                    <a:pt x="293789" y="0"/>
                  </a:lnTo>
                  <a:lnTo>
                    <a:pt x="293789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4470641" y="5949759"/>
              <a:ext cx="295275" cy="1270"/>
            </a:xfrm>
            <a:custGeom>
              <a:avLst/>
              <a:gdLst/>
              <a:ahLst/>
              <a:cxnLst/>
              <a:rect l="l" t="t" r="r" b="b"/>
              <a:pathLst>
                <a:path w="295275" h="1270">
                  <a:moveTo>
                    <a:pt x="1117" y="1117"/>
                  </a:moveTo>
                  <a:lnTo>
                    <a:pt x="0" y="0"/>
                  </a:lnTo>
                  <a:lnTo>
                    <a:pt x="294906" y="0"/>
                  </a:lnTo>
                  <a:lnTo>
                    <a:pt x="294906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4469536" y="5948654"/>
              <a:ext cx="296545" cy="1270"/>
            </a:xfrm>
            <a:custGeom>
              <a:avLst/>
              <a:gdLst/>
              <a:ahLst/>
              <a:cxnLst/>
              <a:rect l="l" t="t" r="r" b="b"/>
              <a:pathLst>
                <a:path w="296545" h="1270">
                  <a:moveTo>
                    <a:pt x="1117" y="1117"/>
                  </a:moveTo>
                  <a:lnTo>
                    <a:pt x="0" y="0"/>
                  </a:lnTo>
                  <a:lnTo>
                    <a:pt x="296011" y="0"/>
                  </a:lnTo>
                  <a:lnTo>
                    <a:pt x="296011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4468418" y="5947537"/>
              <a:ext cx="297180" cy="1270"/>
            </a:xfrm>
            <a:custGeom>
              <a:avLst/>
              <a:gdLst/>
              <a:ahLst/>
              <a:cxnLst/>
              <a:rect l="l" t="t" r="r" b="b"/>
              <a:pathLst>
                <a:path w="297179" h="1270">
                  <a:moveTo>
                    <a:pt x="1117" y="1117"/>
                  </a:moveTo>
                  <a:lnTo>
                    <a:pt x="0" y="0"/>
                  </a:lnTo>
                  <a:lnTo>
                    <a:pt x="297129" y="0"/>
                  </a:lnTo>
                  <a:lnTo>
                    <a:pt x="297129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4467301" y="5946419"/>
              <a:ext cx="298450" cy="1270"/>
            </a:xfrm>
            <a:custGeom>
              <a:avLst/>
              <a:gdLst/>
              <a:ahLst/>
              <a:cxnLst/>
              <a:rect l="l" t="t" r="r" b="b"/>
              <a:pathLst>
                <a:path w="298450" h="1270">
                  <a:moveTo>
                    <a:pt x="1117" y="1117"/>
                  </a:moveTo>
                  <a:lnTo>
                    <a:pt x="0" y="0"/>
                  </a:lnTo>
                  <a:lnTo>
                    <a:pt x="298246" y="0"/>
                  </a:lnTo>
                  <a:lnTo>
                    <a:pt x="298246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4465066" y="5944184"/>
              <a:ext cx="300990" cy="2540"/>
            </a:xfrm>
            <a:custGeom>
              <a:avLst/>
              <a:gdLst/>
              <a:ahLst/>
              <a:cxnLst/>
              <a:rect l="l" t="t" r="r" b="b"/>
              <a:pathLst>
                <a:path w="300989" h="2539">
                  <a:moveTo>
                    <a:pt x="300482" y="0"/>
                  </a:moveTo>
                  <a:lnTo>
                    <a:pt x="0" y="0"/>
                  </a:lnTo>
                  <a:lnTo>
                    <a:pt x="1117" y="1117"/>
                  </a:lnTo>
                  <a:lnTo>
                    <a:pt x="2235" y="2235"/>
                  </a:lnTo>
                  <a:lnTo>
                    <a:pt x="300482" y="2235"/>
                  </a:lnTo>
                  <a:lnTo>
                    <a:pt x="300482" y="1117"/>
                  </a:lnTo>
                  <a:lnTo>
                    <a:pt x="30048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4463948" y="5943066"/>
              <a:ext cx="301625" cy="1270"/>
            </a:xfrm>
            <a:custGeom>
              <a:avLst/>
              <a:gdLst/>
              <a:ahLst/>
              <a:cxnLst/>
              <a:rect l="l" t="t" r="r" b="b"/>
              <a:pathLst>
                <a:path w="301625" h="1270">
                  <a:moveTo>
                    <a:pt x="1117" y="1117"/>
                  </a:moveTo>
                  <a:lnTo>
                    <a:pt x="0" y="0"/>
                  </a:lnTo>
                  <a:lnTo>
                    <a:pt x="301599" y="0"/>
                  </a:lnTo>
                  <a:lnTo>
                    <a:pt x="301599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4462843" y="5941961"/>
              <a:ext cx="302895" cy="1270"/>
            </a:xfrm>
            <a:custGeom>
              <a:avLst/>
              <a:gdLst/>
              <a:ahLst/>
              <a:cxnLst/>
              <a:rect l="l" t="t" r="r" b="b"/>
              <a:pathLst>
                <a:path w="302895" h="1270">
                  <a:moveTo>
                    <a:pt x="1117" y="1117"/>
                  </a:moveTo>
                  <a:lnTo>
                    <a:pt x="0" y="0"/>
                  </a:lnTo>
                  <a:lnTo>
                    <a:pt x="302704" y="0"/>
                  </a:lnTo>
                  <a:lnTo>
                    <a:pt x="302704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4461725" y="594084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1117" y="1117"/>
                  </a:moveTo>
                  <a:lnTo>
                    <a:pt x="0" y="0"/>
                  </a:lnTo>
                  <a:lnTo>
                    <a:pt x="303822" y="0"/>
                  </a:lnTo>
                  <a:lnTo>
                    <a:pt x="303822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4460608" y="593972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1117" y="1117"/>
                  </a:moveTo>
                  <a:lnTo>
                    <a:pt x="0" y="0"/>
                  </a:lnTo>
                  <a:lnTo>
                    <a:pt x="304939" y="0"/>
                  </a:lnTo>
                  <a:lnTo>
                    <a:pt x="304939" y="1117"/>
                  </a:lnTo>
                  <a:lnTo>
                    <a:pt x="1117" y="1117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4460227" y="593860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38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4460227" y="5937491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4460227" y="593638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4460227" y="593526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4460227" y="5934151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4460227" y="593303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4460227" y="593191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4460227" y="593079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4460227" y="592969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4460227" y="592857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4460227" y="592745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4460227" y="592634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4460227" y="592522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4460227" y="592411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4460227" y="5921883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4460227" y="5920765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4460227" y="591964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4460227" y="5917425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05320" y="2222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4460227" y="591630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4460227" y="591519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4460227" y="5912954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4460227" y="591185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4460227" y="591073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4460227" y="5909614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4460227" y="590849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4460227" y="590737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4460227" y="590626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4460227" y="590515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4460227" y="590403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4460227" y="5901804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4460227" y="590068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4460227" y="5898464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4460227" y="589734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4460227" y="5895111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4460227" y="589399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4460227" y="5891771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4460227" y="589065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4460227" y="588953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4460227" y="588841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4460227" y="588731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4460227" y="588619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4460227" y="588507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4460227" y="588396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4460227" y="588284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4460227" y="5880620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05320" y="2222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4460227" y="5878385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4460227" y="587726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4460227" y="587615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4460227" y="5875045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4460227" y="587392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4460227" y="587281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4460227" y="587169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4460227" y="5869457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4460227" y="586835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4460227" y="5867235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4460227" y="586611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4460227" y="586499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4460227" y="5862777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05320" y="2222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4460227" y="586165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4460227" y="586054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4460227" y="5859424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4460227" y="585830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4460227" y="5856084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05320" y="2222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4460227" y="585496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4460227" y="585384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4460227" y="5852731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4460227" y="5850509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05320" y="2222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4460227" y="5849391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4460227" y="584827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4460227" y="584715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4460227" y="5844921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4460227" y="584381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4460227" y="584269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4460227" y="5840463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4460227" y="5838240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05320" y="2222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4460227" y="5836005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4460227" y="5833770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4460227" y="5831535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4460227" y="5829300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4460227" y="5827077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05320" y="2222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4460227" y="582596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4460227" y="582484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4460227" y="5822607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4460227" y="582150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4460227" y="5820384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4460227" y="581926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4460227" y="5817031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4460227" y="581592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4460227" y="581480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4460227" y="5813691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4460227" y="5811456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4460227" y="581033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4460227" y="5809234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4460227" y="580811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4460227" y="580699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4460227" y="5804763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4460227" y="580365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4460227" y="5802541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4460227" y="580142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4460227" y="580030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4460227" y="5798070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4460227" y="5796965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4460227" y="579584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4460227" y="579473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4460227" y="579361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4460227" y="5792495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4460227" y="579139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4460227" y="5789155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4460227" y="5786920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4460227" y="578580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4460227" y="578469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4460227" y="578358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4460227" y="578246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4460227" y="5781344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4460227" y="578022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4460227" y="577912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4460227" y="5778004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4460227" y="5775769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4460227" y="577465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4460227" y="5772429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05320" y="2222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4460227" y="5771311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4460227" y="5769076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4460227" y="576795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4460227" y="5765736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4460227" y="576461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4460227" y="5763501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4460227" y="576238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4460227" y="576126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4460227" y="5760161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4460227" y="575904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4460227" y="5757926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4460227" y="575680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4460227" y="5754585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05320" y="2222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4460227" y="575346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4460227" y="575235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4460227" y="5750115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4460227" y="5748998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4460227" y="5747893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4460227" y="5745657"/>
              <a:ext cx="305435" cy="2540"/>
            </a:xfrm>
            <a:custGeom>
              <a:avLst/>
              <a:gdLst/>
              <a:ahLst/>
              <a:cxnLst/>
              <a:rect l="l" t="t" r="r" b="b"/>
              <a:pathLst>
                <a:path w="305435" h="2539">
                  <a:moveTo>
                    <a:pt x="3053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5320" y="2235"/>
                  </a:lnTo>
                  <a:lnTo>
                    <a:pt x="305320" y="1117"/>
                  </a:lnTo>
                  <a:lnTo>
                    <a:pt x="30532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4460227" y="574454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4460227" y="574342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4460227" y="574231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4460227" y="5741200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4460227" y="574008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4460227" y="5738965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4460227" y="573784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4460227" y="573672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4460227" y="5735624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4460227" y="5734507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4460227" y="573338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4460227" y="573227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4460227" y="5731154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4460227" y="5730049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5320" y="1117"/>
                  </a:lnTo>
                  <a:lnTo>
                    <a:pt x="3053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4460581" y="5728932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0"/>
                  </a:moveTo>
                  <a:lnTo>
                    <a:pt x="0" y="1117"/>
                  </a:lnTo>
                  <a:lnTo>
                    <a:pt x="304966" y="1117"/>
                  </a:lnTo>
                  <a:lnTo>
                    <a:pt x="3049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4460581" y="5727814"/>
              <a:ext cx="305435" cy="1270"/>
            </a:xfrm>
            <a:custGeom>
              <a:avLst/>
              <a:gdLst/>
              <a:ahLst/>
              <a:cxnLst/>
              <a:rect l="l" t="t" r="r" b="b"/>
              <a:pathLst>
                <a:path w="305435" h="1270">
                  <a:moveTo>
                    <a:pt x="0" y="1117"/>
                  </a:moveTo>
                  <a:lnTo>
                    <a:pt x="1199" y="0"/>
                  </a:lnTo>
                  <a:lnTo>
                    <a:pt x="304966" y="0"/>
                  </a:lnTo>
                  <a:lnTo>
                    <a:pt x="30496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4461781" y="572669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1117"/>
                  </a:moveTo>
                  <a:lnTo>
                    <a:pt x="1199" y="0"/>
                  </a:lnTo>
                  <a:lnTo>
                    <a:pt x="303766" y="0"/>
                  </a:lnTo>
                  <a:lnTo>
                    <a:pt x="30376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4462980" y="5725579"/>
              <a:ext cx="302895" cy="1270"/>
            </a:xfrm>
            <a:custGeom>
              <a:avLst/>
              <a:gdLst/>
              <a:ahLst/>
              <a:cxnLst/>
              <a:rect l="l" t="t" r="r" b="b"/>
              <a:pathLst>
                <a:path w="302895" h="1270">
                  <a:moveTo>
                    <a:pt x="0" y="1117"/>
                  </a:moveTo>
                  <a:lnTo>
                    <a:pt x="1199" y="0"/>
                  </a:lnTo>
                  <a:lnTo>
                    <a:pt x="302567" y="0"/>
                  </a:lnTo>
                  <a:lnTo>
                    <a:pt x="30256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4464177" y="5723356"/>
              <a:ext cx="301625" cy="2540"/>
            </a:xfrm>
            <a:custGeom>
              <a:avLst/>
              <a:gdLst/>
              <a:ahLst/>
              <a:cxnLst/>
              <a:rect l="l" t="t" r="r" b="b"/>
              <a:pathLst>
                <a:path w="301625" h="2539">
                  <a:moveTo>
                    <a:pt x="301371" y="0"/>
                  </a:moveTo>
                  <a:lnTo>
                    <a:pt x="2387" y="0"/>
                  </a:lnTo>
                  <a:lnTo>
                    <a:pt x="1193" y="1104"/>
                  </a:lnTo>
                  <a:lnTo>
                    <a:pt x="0" y="2222"/>
                  </a:lnTo>
                  <a:lnTo>
                    <a:pt x="301371" y="2222"/>
                  </a:lnTo>
                  <a:lnTo>
                    <a:pt x="301371" y="1117"/>
                  </a:lnTo>
                  <a:lnTo>
                    <a:pt x="3013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4466565" y="5722239"/>
              <a:ext cx="299085" cy="1270"/>
            </a:xfrm>
            <a:custGeom>
              <a:avLst/>
              <a:gdLst/>
              <a:ahLst/>
              <a:cxnLst/>
              <a:rect l="l" t="t" r="r" b="b"/>
              <a:pathLst>
                <a:path w="299085" h="1270">
                  <a:moveTo>
                    <a:pt x="0" y="1117"/>
                  </a:moveTo>
                  <a:lnTo>
                    <a:pt x="1199" y="0"/>
                  </a:lnTo>
                  <a:lnTo>
                    <a:pt x="298982" y="0"/>
                  </a:lnTo>
                  <a:lnTo>
                    <a:pt x="29898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4467765" y="5721121"/>
              <a:ext cx="297815" cy="1270"/>
            </a:xfrm>
            <a:custGeom>
              <a:avLst/>
              <a:gdLst/>
              <a:ahLst/>
              <a:cxnLst/>
              <a:rect l="l" t="t" r="r" b="b"/>
              <a:pathLst>
                <a:path w="297814" h="1270">
                  <a:moveTo>
                    <a:pt x="0" y="1117"/>
                  </a:moveTo>
                  <a:lnTo>
                    <a:pt x="1199" y="0"/>
                  </a:lnTo>
                  <a:lnTo>
                    <a:pt x="297782" y="0"/>
                  </a:lnTo>
                  <a:lnTo>
                    <a:pt x="29778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4468964" y="5720003"/>
              <a:ext cx="297180" cy="1270"/>
            </a:xfrm>
            <a:custGeom>
              <a:avLst/>
              <a:gdLst/>
              <a:ahLst/>
              <a:cxnLst/>
              <a:rect l="l" t="t" r="r" b="b"/>
              <a:pathLst>
                <a:path w="297179" h="1270">
                  <a:moveTo>
                    <a:pt x="0" y="1117"/>
                  </a:moveTo>
                  <a:lnTo>
                    <a:pt x="1199" y="0"/>
                  </a:lnTo>
                  <a:lnTo>
                    <a:pt x="296583" y="0"/>
                  </a:lnTo>
                  <a:lnTo>
                    <a:pt x="29658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4470164" y="5718886"/>
              <a:ext cx="295910" cy="1270"/>
            </a:xfrm>
            <a:custGeom>
              <a:avLst/>
              <a:gdLst/>
              <a:ahLst/>
              <a:cxnLst/>
              <a:rect l="l" t="t" r="r" b="b"/>
              <a:pathLst>
                <a:path w="295910" h="1270">
                  <a:moveTo>
                    <a:pt x="0" y="1117"/>
                  </a:moveTo>
                  <a:lnTo>
                    <a:pt x="1199" y="0"/>
                  </a:lnTo>
                  <a:lnTo>
                    <a:pt x="295383" y="0"/>
                  </a:lnTo>
                  <a:lnTo>
                    <a:pt x="29538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4471350" y="5717781"/>
              <a:ext cx="294640" cy="1270"/>
            </a:xfrm>
            <a:custGeom>
              <a:avLst/>
              <a:gdLst/>
              <a:ahLst/>
              <a:cxnLst/>
              <a:rect l="l" t="t" r="r" b="b"/>
              <a:pathLst>
                <a:path w="294639" h="1270">
                  <a:moveTo>
                    <a:pt x="0" y="1117"/>
                  </a:moveTo>
                  <a:lnTo>
                    <a:pt x="1199" y="0"/>
                  </a:lnTo>
                  <a:lnTo>
                    <a:pt x="294197" y="0"/>
                  </a:lnTo>
                  <a:lnTo>
                    <a:pt x="29419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4472549" y="5716663"/>
              <a:ext cx="293370" cy="1270"/>
            </a:xfrm>
            <a:custGeom>
              <a:avLst/>
              <a:gdLst/>
              <a:ahLst/>
              <a:cxnLst/>
              <a:rect l="l" t="t" r="r" b="b"/>
              <a:pathLst>
                <a:path w="293370" h="1270">
                  <a:moveTo>
                    <a:pt x="0" y="1117"/>
                  </a:moveTo>
                  <a:lnTo>
                    <a:pt x="1199" y="0"/>
                  </a:lnTo>
                  <a:lnTo>
                    <a:pt x="292998" y="0"/>
                  </a:lnTo>
                  <a:lnTo>
                    <a:pt x="29299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4473749" y="5715546"/>
              <a:ext cx="292100" cy="1270"/>
            </a:xfrm>
            <a:custGeom>
              <a:avLst/>
              <a:gdLst/>
              <a:ahLst/>
              <a:cxnLst/>
              <a:rect l="l" t="t" r="r" b="b"/>
              <a:pathLst>
                <a:path w="292100" h="1270">
                  <a:moveTo>
                    <a:pt x="0" y="1117"/>
                  </a:moveTo>
                  <a:lnTo>
                    <a:pt x="1199" y="0"/>
                  </a:lnTo>
                  <a:lnTo>
                    <a:pt x="291798" y="0"/>
                  </a:lnTo>
                  <a:lnTo>
                    <a:pt x="29179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4474948" y="5714428"/>
              <a:ext cx="290830" cy="1270"/>
            </a:xfrm>
            <a:custGeom>
              <a:avLst/>
              <a:gdLst/>
              <a:ahLst/>
              <a:cxnLst/>
              <a:rect l="l" t="t" r="r" b="b"/>
              <a:pathLst>
                <a:path w="290829" h="1270">
                  <a:moveTo>
                    <a:pt x="0" y="1117"/>
                  </a:moveTo>
                  <a:lnTo>
                    <a:pt x="1199" y="0"/>
                  </a:lnTo>
                  <a:lnTo>
                    <a:pt x="290599" y="0"/>
                  </a:lnTo>
                  <a:lnTo>
                    <a:pt x="29059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4476148" y="5713311"/>
              <a:ext cx="289560" cy="1270"/>
            </a:xfrm>
            <a:custGeom>
              <a:avLst/>
              <a:gdLst/>
              <a:ahLst/>
              <a:cxnLst/>
              <a:rect l="l" t="t" r="r" b="b"/>
              <a:pathLst>
                <a:path w="289560" h="1270">
                  <a:moveTo>
                    <a:pt x="0" y="1117"/>
                  </a:moveTo>
                  <a:lnTo>
                    <a:pt x="1199" y="0"/>
                  </a:lnTo>
                  <a:lnTo>
                    <a:pt x="289399" y="0"/>
                  </a:lnTo>
                  <a:lnTo>
                    <a:pt x="28939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4477347" y="5712193"/>
              <a:ext cx="288290" cy="1270"/>
            </a:xfrm>
            <a:custGeom>
              <a:avLst/>
              <a:gdLst/>
              <a:ahLst/>
              <a:cxnLst/>
              <a:rect l="l" t="t" r="r" b="b"/>
              <a:pathLst>
                <a:path w="288289" h="1270">
                  <a:moveTo>
                    <a:pt x="0" y="1117"/>
                  </a:moveTo>
                  <a:lnTo>
                    <a:pt x="1199" y="0"/>
                  </a:lnTo>
                  <a:lnTo>
                    <a:pt x="288200" y="0"/>
                  </a:lnTo>
                  <a:lnTo>
                    <a:pt x="28820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4478533" y="5711088"/>
              <a:ext cx="287020" cy="1270"/>
            </a:xfrm>
            <a:custGeom>
              <a:avLst/>
              <a:gdLst/>
              <a:ahLst/>
              <a:cxnLst/>
              <a:rect l="l" t="t" r="r" b="b"/>
              <a:pathLst>
                <a:path w="287020" h="1270">
                  <a:moveTo>
                    <a:pt x="0" y="1117"/>
                  </a:moveTo>
                  <a:lnTo>
                    <a:pt x="1199" y="0"/>
                  </a:lnTo>
                  <a:lnTo>
                    <a:pt x="287014" y="0"/>
                  </a:lnTo>
                  <a:lnTo>
                    <a:pt x="28701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4479733" y="5709970"/>
              <a:ext cx="286385" cy="1270"/>
            </a:xfrm>
            <a:custGeom>
              <a:avLst/>
              <a:gdLst/>
              <a:ahLst/>
              <a:cxnLst/>
              <a:rect l="l" t="t" r="r" b="b"/>
              <a:pathLst>
                <a:path w="286385" h="1270">
                  <a:moveTo>
                    <a:pt x="0" y="1117"/>
                  </a:moveTo>
                  <a:lnTo>
                    <a:pt x="1199" y="0"/>
                  </a:lnTo>
                  <a:lnTo>
                    <a:pt x="285814" y="0"/>
                  </a:lnTo>
                  <a:lnTo>
                    <a:pt x="28581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4480932" y="5708853"/>
              <a:ext cx="285115" cy="1270"/>
            </a:xfrm>
            <a:custGeom>
              <a:avLst/>
              <a:gdLst/>
              <a:ahLst/>
              <a:cxnLst/>
              <a:rect l="l" t="t" r="r" b="b"/>
              <a:pathLst>
                <a:path w="285114" h="1270">
                  <a:moveTo>
                    <a:pt x="0" y="1117"/>
                  </a:moveTo>
                  <a:lnTo>
                    <a:pt x="1199" y="0"/>
                  </a:lnTo>
                  <a:lnTo>
                    <a:pt x="284615" y="0"/>
                  </a:lnTo>
                  <a:lnTo>
                    <a:pt x="28461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4482132" y="5707735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0" y="1117"/>
                  </a:moveTo>
                  <a:lnTo>
                    <a:pt x="1199" y="0"/>
                  </a:lnTo>
                  <a:lnTo>
                    <a:pt x="283415" y="0"/>
                  </a:lnTo>
                  <a:lnTo>
                    <a:pt x="28341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4483331" y="5706618"/>
              <a:ext cx="282575" cy="1270"/>
            </a:xfrm>
            <a:custGeom>
              <a:avLst/>
              <a:gdLst/>
              <a:ahLst/>
              <a:cxnLst/>
              <a:rect l="l" t="t" r="r" b="b"/>
              <a:pathLst>
                <a:path w="282575" h="1270">
                  <a:moveTo>
                    <a:pt x="0" y="1117"/>
                  </a:moveTo>
                  <a:lnTo>
                    <a:pt x="1199" y="0"/>
                  </a:lnTo>
                  <a:lnTo>
                    <a:pt x="282216" y="0"/>
                  </a:lnTo>
                  <a:lnTo>
                    <a:pt x="28221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4484517" y="5705513"/>
              <a:ext cx="281305" cy="1270"/>
            </a:xfrm>
            <a:custGeom>
              <a:avLst/>
              <a:gdLst/>
              <a:ahLst/>
              <a:cxnLst/>
              <a:rect l="l" t="t" r="r" b="b"/>
              <a:pathLst>
                <a:path w="281304" h="1270">
                  <a:moveTo>
                    <a:pt x="0" y="1117"/>
                  </a:moveTo>
                  <a:lnTo>
                    <a:pt x="1199" y="0"/>
                  </a:lnTo>
                  <a:lnTo>
                    <a:pt x="281030" y="0"/>
                  </a:lnTo>
                  <a:lnTo>
                    <a:pt x="28103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4485717" y="5704395"/>
              <a:ext cx="280035" cy="1270"/>
            </a:xfrm>
            <a:custGeom>
              <a:avLst/>
              <a:gdLst/>
              <a:ahLst/>
              <a:cxnLst/>
              <a:rect l="l" t="t" r="r" b="b"/>
              <a:pathLst>
                <a:path w="280035" h="1270">
                  <a:moveTo>
                    <a:pt x="0" y="1117"/>
                  </a:moveTo>
                  <a:lnTo>
                    <a:pt x="1199" y="0"/>
                  </a:lnTo>
                  <a:lnTo>
                    <a:pt x="279830" y="0"/>
                  </a:lnTo>
                  <a:lnTo>
                    <a:pt x="27983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4486916" y="5703278"/>
              <a:ext cx="278765" cy="1270"/>
            </a:xfrm>
            <a:custGeom>
              <a:avLst/>
              <a:gdLst/>
              <a:ahLst/>
              <a:cxnLst/>
              <a:rect l="l" t="t" r="r" b="b"/>
              <a:pathLst>
                <a:path w="278764" h="1270">
                  <a:moveTo>
                    <a:pt x="0" y="1117"/>
                  </a:moveTo>
                  <a:lnTo>
                    <a:pt x="1199" y="0"/>
                  </a:lnTo>
                  <a:lnTo>
                    <a:pt x="278631" y="0"/>
                  </a:lnTo>
                  <a:lnTo>
                    <a:pt x="27863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4488116" y="5702160"/>
              <a:ext cx="277495" cy="1270"/>
            </a:xfrm>
            <a:custGeom>
              <a:avLst/>
              <a:gdLst/>
              <a:ahLst/>
              <a:cxnLst/>
              <a:rect l="l" t="t" r="r" b="b"/>
              <a:pathLst>
                <a:path w="277495" h="1270">
                  <a:moveTo>
                    <a:pt x="0" y="1117"/>
                  </a:moveTo>
                  <a:lnTo>
                    <a:pt x="1199" y="0"/>
                  </a:lnTo>
                  <a:lnTo>
                    <a:pt x="277431" y="0"/>
                  </a:lnTo>
                  <a:lnTo>
                    <a:pt x="27743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4489315" y="5701042"/>
              <a:ext cx="276860" cy="1270"/>
            </a:xfrm>
            <a:custGeom>
              <a:avLst/>
              <a:gdLst/>
              <a:ahLst/>
              <a:cxnLst/>
              <a:rect l="l" t="t" r="r" b="b"/>
              <a:pathLst>
                <a:path w="276860" h="1270">
                  <a:moveTo>
                    <a:pt x="0" y="1117"/>
                  </a:moveTo>
                  <a:lnTo>
                    <a:pt x="1199" y="0"/>
                  </a:lnTo>
                  <a:lnTo>
                    <a:pt x="276232" y="0"/>
                  </a:lnTo>
                  <a:lnTo>
                    <a:pt x="27623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4490515" y="5699925"/>
              <a:ext cx="275590" cy="1270"/>
            </a:xfrm>
            <a:custGeom>
              <a:avLst/>
              <a:gdLst/>
              <a:ahLst/>
              <a:cxnLst/>
              <a:rect l="l" t="t" r="r" b="b"/>
              <a:pathLst>
                <a:path w="275589" h="1270">
                  <a:moveTo>
                    <a:pt x="0" y="1117"/>
                  </a:moveTo>
                  <a:lnTo>
                    <a:pt x="1199" y="0"/>
                  </a:lnTo>
                  <a:lnTo>
                    <a:pt x="275032" y="0"/>
                  </a:lnTo>
                  <a:lnTo>
                    <a:pt x="27503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4491701" y="5698820"/>
              <a:ext cx="274320" cy="1270"/>
            </a:xfrm>
            <a:custGeom>
              <a:avLst/>
              <a:gdLst/>
              <a:ahLst/>
              <a:cxnLst/>
              <a:rect l="l" t="t" r="r" b="b"/>
              <a:pathLst>
                <a:path w="274320" h="1270">
                  <a:moveTo>
                    <a:pt x="0" y="1117"/>
                  </a:moveTo>
                  <a:lnTo>
                    <a:pt x="1199" y="0"/>
                  </a:lnTo>
                  <a:lnTo>
                    <a:pt x="273846" y="0"/>
                  </a:lnTo>
                  <a:lnTo>
                    <a:pt x="27384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4492900" y="5697702"/>
              <a:ext cx="273050" cy="1270"/>
            </a:xfrm>
            <a:custGeom>
              <a:avLst/>
              <a:gdLst/>
              <a:ahLst/>
              <a:cxnLst/>
              <a:rect l="l" t="t" r="r" b="b"/>
              <a:pathLst>
                <a:path w="273050" h="1270">
                  <a:moveTo>
                    <a:pt x="0" y="1117"/>
                  </a:moveTo>
                  <a:lnTo>
                    <a:pt x="1199" y="0"/>
                  </a:lnTo>
                  <a:lnTo>
                    <a:pt x="272647" y="0"/>
                  </a:lnTo>
                  <a:lnTo>
                    <a:pt x="27264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4494100" y="5696585"/>
              <a:ext cx="271780" cy="1270"/>
            </a:xfrm>
            <a:custGeom>
              <a:avLst/>
              <a:gdLst/>
              <a:ahLst/>
              <a:cxnLst/>
              <a:rect l="l" t="t" r="r" b="b"/>
              <a:pathLst>
                <a:path w="271779" h="1270">
                  <a:moveTo>
                    <a:pt x="0" y="1117"/>
                  </a:moveTo>
                  <a:lnTo>
                    <a:pt x="1199" y="0"/>
                  </a:lnTo>
                  <a:lnTo>
                    <a:pt x="271447" y="0"/>
                  </a:lnTo>
                  <a:lnTo>
                    <a:pt x="27144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4495300" y="5695467"/>
              <a:ext cx="270510" cy="1270"/>
            </a:xfrm>
            <a:custGeom>
              <a:avLst/>
              <a:gdLst/>
              <a:ahLst/>
              <a:cxnLst/>
              <a:rect l="l" t="t" r="r" b="b"/>
              <a:pathLst>
                <a:path w="270510" h="1270">
                  <a:moveTo>
                    <a:pt x="0" y="1117"/>
                  </a:moveTo>
                  <a:lnTo>
                    <a:pt x="1199" y="0"/>
                  </a:lnTo>
                  <a:lnTo>
                    <a:pt x="270248" y="0"/>
                  </a:lnTo>
                  <a:lnTo>
                    <a:pt x="27024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4496499" y="5694349"/>
              <a:ext cx="269240" cy="1270"/>
            </a:xfrm>
            <a:custGeom>
              <a:avLst/>
              <a:gdLst/>
              <a:ahLst/>
              <a:cxnLst/>
              <a:rect l="l" t="t" r="r" b="b"/>
              <a:pathLst>
                <a:path w="269239" h="1270">
                  <a:moveTo>
                    <a:pt x="0" y="1117"/>
                  </a:moveTo>
                  <a:lnTo>
                    <a:pt x="1199" y="0"/>
                  </a:lnTo>
                  <a:lnTo>
                    <a:pt x="269048" y="0"/>
                  </a:lnTo>
                  <a:lnTo>
                    <a:pt x="26904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4497685" y="5693575"/>
              <a:ext cx="267970" cy="1270"/>
            </a:xfrm>
            <a:custGeom>
              <a:avLst/>
              <a:gdLst/>
              <a:ahLst/>
              <a:cxnLst/>
              <a:rect l="l" t="t" r="r" b="b"/>
              <a:pathLst>
                <a:path w="267970" h="1270">
                  <a:moveTo>
                    <a:pt x="267862" y="787"/>
                  </a:moveTo>
                  <a:lnTo>
                    <a:pt x="0" y="787"/>
                  </a:lnTo>
                  <a:lnTo>
                    <a:pt x="845" y="0"/>
                  </a:lnTo>
                  <a:lnTo>
                    <a:pt x="267862" y="0"/>
                  </a:lnTo>
                  <a:lnTo>
                    <a:pt x="267862" y="78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4460227" y="5693575"/>
              <a:ext cx="305435" cy="284480"/>
            </a:xfrm>
            <a:custGeom>
              <a:avLst/>
              <a:gdLst/>
              <a:ahLst/>
              <a:cxnLst/>
              <a:rect l="l" t="t" r="r" b="b"/>
              <a:pathLst>
                <a:path w="305435" h="284479">
                  <a:moveTo>
                    <a:pt x="38303" y="284073"/>
                  </a:moveTo>
                  <a:lnTo>
                    <a:pt x="305320" y="284073"/>
                  </a:lnTo>
                  <a:lnTo>
                    <a:pt x="305320" y="0"/>
                  </a:lnTo>
                  <a:lnTo>
                    <a:pt x="38303" y="0"/>
                  </a:lnTo>
                  <a:lnTo>
                    <a:pt x="0" y="35687"/>
                  </a:lnTo>
                  <a:lnTo>
                    <a:pt x="0" y="245770"/>
                  </a:lnTo>
                  <a:lnTo>
                    <a:pt x="38303" y="2840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4765548" y="5940767"/>
              <a:ext cx="658495" cy="1270"/>
            </a:xfrm>
            <a:custGeom>
              <a:avLst/>
              <a:gdLst/>
              <a:ahLst/>
              <a:cxnLst/>
              <a:rect l="l" t="t" r="r" b="b"/>
              <a:pathLst>
                <a:path w="658495" h="1270">
                  <a:moveTo>
                    <a:pt x="65789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654215" y="825"/>
                  </a:lnTo>
                  <a:lnTo>
                    <a:pt x="657898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4765548" y="5939942"/>
              <a:ext cx="661670" cy="1270"/>
            </a:xfrm>
            <a:custGeom>
              <a:avLst/>
              <a:gdLst/>
              <a:ahLst/>
              <a:cxnLst/>
              <a:rect l="l" t="t" r="r" b="b"/>
              <a:pathLst>
                <a:path w="661670" h="1270">
                  <a:moveTo>
                    <a:pt x="0" y="0"/>
                  </a:moveTo>
                  <a:lnTo>
                    <a:pt x="0" y="825"/>
                  </a:lnTo>
                  <a:lnTo>
                    <a:pt x="657907" y="825"/>
                  </a:lnTo>
                  <a:lnTo>
                    <a:pt x="6615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4765548" y="5939117"/>
              <a:ext cx="665480" cy="1270"/>
            </a:xfrm>
            <a:custGeom>
              <a:avLst/>
              <a:gdLst/>
              <a:ahLst/>
              <a:cxnLst/>
              <a:rect l="l" t="t" r="r" b="b"/>
              <a:pathLst>
                <a:path w="665479" h="1270">
                  <a:moveTo>
                    <a:pt x="0" y="0"/>
                  </a:moveTo>
                  <a:lnTo>
                    <a:pt x="0" y="825"/>
                  </a:lnTo>
                  <a:lnTo>
                    <a:pt x="661599" y="825"/>
                  </a:lnTo>
                  <a:lnTo>
                    <a:pt x="6652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4765548" y="5938291"/>
              <a:ext cx="669290" cy="1270"/>
            </a:xfrm>
            <a:custGeom>
              <a:avLst/>
              <a:gdLst/>
              <a:ahLst/>
              <a:cxnLst/>
              <a:rect l="l" t="t" r="r" b="b"/>
              <a:pathLst>
                <a:path w="669289" h="1270">
                  <a:moveTo>
                    <a:pt x="0" y="0"/>
                  </a:moveTo>
                  <a:lnTo>
                    <a:pt x="0" y="825"/>
                  </a:lnTo>
                  <a:lnTo>
                    <a:pt x="665291" y="825"/>
                  </a:lnTo>
                  <a:lnTo>
                    <a:pt x="6689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4765548" y="5937466"/>
              <a:ext cx="673100" cy="1270"/>
            </a:xfrm>
            <a:custGeom>
              <a:avLst/>
              <a:gdLst/>
              <a:ahLst/>
              <a:cxnLst/>
              <a:rect l="l" t="t" r="r" b="b"/>
              <a:pathLst>
                <a:path w="673100" h="1270">
                  <a:moveTo>
                    <a:pt x="0" y="0"/>
                  </a:moveTo>
                  <a:lnTo>
                    <a:pt x="0" y="825"/>
                  </a:lnTo>
                  <a:lnTo>
                    <a:pt x="668983" y="825"/>
                  </a:lnTo>
                  <a:lnTo>
                    <a:pt x="6726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4765548" y="5936640"/>
              <a:ext cx="676910" cy="1270"/>
            </a:xfrm>
            <a:custGeom>
              <a:avLst/>
              <a:gdLst/>
              <a:ahLst/>
              <a:cxnLst/>
              <a:rect l="l" t="t" r="r" b="b"/>
              <a:pathLst>
                <a:path w="676910" h="1270">
                  <a:moveTo>
                    <a:pt x="0" y="0"/>
                  </a:moveTo>
                  <a:lnTo>
                    <a:pt x="0" y="825"/>
                  </a:lnTo>
                  <a:lnTo>
                    <a:pt x="672675" y="825"/>
                  </a:lnTo>
                  <a:lnTo>
                    <a:pt x="6763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4765548" y="5935815"/>
              <a:ext cx="680085" cy="1270"/>
            </a:xfrm>
            <a:custGeom>
              <a:avLst/>
              <a:gdLst/>
              <a:ahLst/>
              <a:cxnLst/>
              <a:rect l="l" t="t" r="r" b="b"/>
              <a:pathLst>
                <a:path w="680085" h="1270">
                  <a:moveTo>
                    <a:pt x="0" y="0"/>
                  </a:moveTo>
                  <a:lnTo>
                    <a:pt x="0" y="825"/>
                  </a:lnTo>
                  <a:lnTo>
                    <a:pt x="676367" y="825"/>
                  </a:lnTo>
                  <a:lnTo>
                    <a:pt x="6800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4765548" y="5934989"/>
              <a:ext cx="683895" cy="1270"/>
            </a:xfrm>
            <a:custGeom>
              <a:avLst/>
              <a:gdLst/>
              <a:ahLst/>
              <a:cxnLst/>
              <a:rect l="l" t="t" r="r" b="b"/>
              <a:pathLst>
                <a:path w="683895" h="1270">
                  <a:moveTo>
                    <a:pt x="0" y="0"/>
                  </a:moveTo>
                  <a:lnTo>
                    <a:pt x="0" y="825"/>
                  </a:lnTo>
                  <a:lnTo>
                    <a:pt x="680059" y="825"/>
                  </a:lnTo>
                  <a:lnTo>
                    <a:pt x="6837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4765548" y="5934164"/>
              <a:ext cx="687705" cy="1270"/>
            </a:xfrm>
            <a:custGeom>
              <a:avLst/>
              <a:gdLst/>
              <a:ahLst/>
              <a:cxnLst/>
              <a:rect l="l" t="t" r="r" b="b"/>
              <a:pathLst>
                <a:path w="687704" h="1270">
                  <a:moveTo>
                    <a:pt x="0" y="0"/>
                  </a:moveTo>
                  <a:lnTo>
                    <a:pt x="0" y="825"/>
                  </a:lnTo>
                  <a:lnTo>
                    <a:pt x="683751" y="825"/>
                  </a:lnTo>
                  <a:lnTo>
                    <a:pt x="6874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4765548" y="5933351"/>
              <a:ext cx="691515" cy="1270"/>
            </a:xfrm>
            <a:custGeom>
              <a:avLst/>
              <a:gdLst/>
              <a:ahLst/>
              <a:cxnLst/>
              <a:rect l="l" t="t" r="r" b="b"/>
              <a:pathLst>
                <a:path w="691514" h="1270">
                  <a:moveTo>
                    <a:pt x="0" y="0"/>
                  </a:moveTo>
                  <a:lnTo>
                    <a:pt x="0" y="825"/>
                  </a:lnTo>
                  <a:lnTo>
                    <a:pt x="687386" y="825"/>
                  </a:lnTo>
                  <a:lnTo>
                    <a:pt x="6910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4765548" y="5932525"/>
              <a:ext cx="695325" cy="1270"/>
            </a:xfrm>
            <a:custGeom>
              <a:avLst/>
              <a:gdLst/>
              <a:ahLst/>
              <a:cxnLst/>
              <a:rect l="l" t="t" r="r" b="b"/>
              <a:pathLst>
                <a:path w="695325" h="1270">
                  <a:moveTo>
                    <a:pt x="0" y="0"/>
                  </a:moveTo>
                  <a:lnTo>
                    <a:pt x="0" y="825"/>
                  </a:lnTo>
                  <a:lnTo>
                    <a:pt x="691078" y="825"/>
                  </a:lnTo>
                  <a:lnTo>
                    <a:pt x="6947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4765548" y="5931700"/>
              <a:ext cx="698500" cy="1270"/>
            </a:xfrm>
            <a:custGeom>
              <a:avLst/>
              <a:gdLst/>
              <a:ahLst/>
              <a:cxnLst/>
              <a:rect l="l" t="t" r="r" b="b"/>
              <a:pathLst>
                <a:path w="698500" h="1270">
                  <a:moveTo>
                    <a:pt x="0" y="0"/>
                  </a:moveTo>
                  <a:lnTo>
                    <a:pt x="0" y="825"/>
                  </a:lnTo>
                  <a:lnTo>
                    <a:pt x="694770" y="825"/>
                  </a:lnTo>
                  <a:lnTo>
                    <a:pt x="6984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4765548" y="5930874"/>
              <a:ext cx="702310" cy="1270"/>
            </a:xfrm>
            <a:custGeom>
              <a:avLst/>
              <a:gdLst/>
              <a:ahLst/>
              <a:cxnLst/>
              <a:rect l="l" t="t" r="r" b="b"/>
              <a:pathLst>
                <a:path w="702310" h="1270">
                  <a:moveTo>
                    <a:pt x="0" y="0"/>
                  </a:moveTo>
                  <a:lnTo>
                    <a:pt x="0" y="825"/>
                  </a:lnTo>
                  <a:lnTo>
                    <a:pt x="698463" y="825"/>
                  </a:lnTo>
                  <a:lnTo>
                    <a:pt x="7021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4765548" y="5930049"/>
              <a:ext cx="706120" cy="1270"/>
            </a:xfrm>
            <a:custGeom>
              <a:avLst/>
              <a:gdLst/>
              <a:ahLst/>
              <a:cxnLst/>
              <a:rect l="l" t="t" r="r" b="b"/>
              <a:pathLst>
                <a:path w="706120" h="1270">
                  <a:moveTo>
                    <a:pt x="0" y="0"/>
                  </a:moveTo>
                  <a:lnTo>
                    <a:pt x="0" y="825"/>
                  </a:lnTo>
                  <a:lnTo>
                    <a:pt x="702155" y="825"/>
                  </a:lnTo>
                  <a:lnTo>
                    <a:pt x="7058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4765040" y="5929223"/>
              <a:ext cx="708660" cy="1270"/>
            </a:xfrm>
            <a:custGeom>
              <a:avLst/>
              <a:gdLst/>
              <a:ahLst/>
              <a:cxnLst/>
              <a:rect l="l" t="t" r="r" b="b"/>
              <a:pathLst>
                <a:path w="708660" h="1270">
                  <a:moveTo>
                    <a:pt x="708660" y="0"/>
                  </a:moveTo>
                  <a:lnTo>
                    <a:pt x="706120" y="0"/>
                  </a:lnTo>
                  <a:lnTo>
                    <a:pt x="0" y="0"/>
                  </a:lnTo>
                  <a:lnTo>
                    <a:pt x="0" y="825"/>
                  </a:lnTo>
                  <a:lnTo>
                    <a:pt x="706120" y="825"/>
                  </a:lnTo>
                  <a:lnTo>
                    <a:pt x="706120" y="596"/>
                  </a:lnTo>
                  <a:lnTo>
                    <a:pt x="708660" y="596"/>
                  </a:lnTo>
                  <a:lnTo>
                    <a:pt x="70866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4765548" y="592839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4765548" y="592757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4765548" y="592674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4765548" y="592592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4765548" y="592509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4765548" y="592427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4765548" y="592344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4765548" y="592261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4765548" y="592179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4765548" y="592096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4765548" y="592014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4765548" y="591931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4765548" y="591849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4765548" y="591684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4765548" y="591601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4765548" y="591519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4765548" y="591436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4765548" y="591353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4765548" y="591271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4765548" y="591188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4765548" y="591106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4765548" y="591023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4765548" y="590941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4765548" y="590858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4765548" y="590776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4765548" y="590693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4765548" y="590610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4765548" y="590528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4765548" y="590445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4765548" y="590363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4765548" y="590280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4765548" y="590198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4765548" y="590033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4765548" y="589950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4765548" y="589868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4765548" y="5897029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4765548" y="589620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4765548" y="589537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4765548" y="589372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4765548" y="589290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4765548" y="589207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4765548" y="589125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4765548" y="589043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4765548" y="588961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4765548" y="588878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4765548" y="588796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4765548" y="588713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4765548" y="588548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4765548" y="588465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4765548" y="5883008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4765548" y="588218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4765548" y="588053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4765548" y="587970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4765548" y="5878055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4765548" y="587722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4765548" y="587640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4765548" y="587557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4765548" y="587475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4765548" y="587392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4765548" y="587310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4765548" y="587227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4765548" y="587145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4765548" y="5869800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4765548" y="5868149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4765548" y="586732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4765548" y="586649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4765548" y="586567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4765548" y="586484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4765548" y="586402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4765548" y="586319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4765548" y="5861545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4765548" y="586071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4765548" y="585989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4765548" y="585906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4765548" y="585824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4765548" y="5856592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4765548" y="585576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4765548" y="585494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4765548" y="585411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4765548" y="585329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4765548" y="5851639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4765548" y="585081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4765548" y="584998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4765548" y="584917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4765548" y="584752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4765548" y="584669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4765548" y="584587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4765548" y="584504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4765548" y="584339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4765548" y="584257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4765548" y="584174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4765548" y="5840095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4765548" y="583844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4765548" y="5836793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4765548" y="583515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707948" y="1638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4765548" y="5833503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4765548" y="5831852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4765548" y="583020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4765548" y="582937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4765548" y="582855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4765548" y="5826899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4765548" y="582607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4765548" y="582524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4765548" y="582442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4765548" y="5822772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4765548" y="582194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4765548" y="582112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4765548" y="582029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4765548" y="581864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4765548" y="581781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4765548" y="581699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4765548" y="581616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4765548" y="581534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4765548" y="581369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4765548" y="581286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4765548" y="581204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4765548" y="581121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4765548" y="581038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4765548" y="5808738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4765548" y="580791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4765548" y="580708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4765548" y="580626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4765548" y="580543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4765548" y="580461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4765548" y="580378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4765548" y="580214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4765548" y="5800496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4765548" y="579967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4765548" y="579884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4765548" y="579802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4765548" y="579719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4765548" y="579636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4765548" y="579554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4765548" y="579471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4765548" y="579389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4765548" y="579224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4765548" y="579141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4765548" y="578976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4765548" y="578893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4765548" y="5787288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4765548" y="578646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4765548" y="578481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4765548" y="578398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4765548" y="578316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4765548" y="578233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4765548" y="578151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4765548" y="578068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4765548" y="577985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4765548" y="577903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4765548" y="577820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4765548" y="5776556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4765548" y="577573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4765548" y="577490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4765548" y="577325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4765548" y="577242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4765548" y="577160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4765548" y="5769952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4765548" y="576912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4765548" y="576830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4765548" y="576747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4765548" y="576665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4765548" y="576582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4765548" y="576500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4765548" y="576417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4765548" y="576334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4765548" y="576252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4765548" y="576169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4765548" y="576088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4765548" y="576005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4765548" y="575923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4765548" y="575840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4765548" y="575758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4765548" y="575675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4765548" y="575593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4765548" y="575510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4765548" y="5753455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4765548" y="575263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4765548" y="575180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4765548" y="575097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4765548" y="575015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4765548" y="574932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4765548" y="574850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4765548" y="574767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4765548" y="574685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4765548" y="574602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4765548" y="574520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4765548" y="574437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4765548" y="574354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4765548" y="574272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4765040" y="5741898"/>
              <a:ext cx="708660" cy="1270"/>
            </a:xfrm>
            <a:custGeom>
              <a:avLst/>
              <a:gdLst/>
              <a:ahLst/>
              <a:cxnLst/>
              <a:rect l="l" t="t" r="r" b="b"/>
              <a:pathLst>
                <a:path w="708660" h="1270">
                  <a:moveTo>
                    <a:pt x="708660" y="254"/>
                  </a:moveTo>
                  <a:lnTo>
                    <a:pt x="706120" y="254"/>
                  </a:lnTo>
                  <a:lnTo>
                    <a:pt x="706120" y="0"/>
                  </a:lnTo>
                  <a:lnTo>
                    <a:pt x="0" y="0"/>
                  </a:lnTo>
                  <a:lnTo>
                    <a:pt x="0" y="825"/>
                  </a:lnTo>
                  <a:lnTo>
                    <a:pt x="706120" y="825"/>
                  </a:lnTo>
                  <a:lnTo>
                    <a:pt x="708660" y="825"/>
                  </a:lnTo>
                  <a:lnTo>
                    <a:pt x="708660" y="254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4765548" y="5741073"/>
              <a:ext cx="706120" cy="1270"/>
            </a:xfrm>
            <a:custGeom>
              <a:avLst/>
              <a:gdLst/>
              <a:ahLst/>
              <a:cxnLst/>
              <a:rect l="l" t="t" r="r" b="b"/>
              <a:pathLst>
                <a:path w="706120" h="1270">
                  <a:moveTo>
                    <a:pt x="0" y="0"/>
                  </a:moveTo>
                  <a:lnTo>
                    <a:pt x="0" y="825"/>
                  </a:lnTo>
                  <a:lnTo>
                    <a:pt x="705792" y="825"/>
                  </a:lnTo>
                  <a:lnTo>
                    <a:pt x="7021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4765548" y="5740247"/>
              <a:ext cx="702310" cy="1270"/>
            </a:xfrm>
            <a:custGeom>
              <a:avLst/>
              <a:gdLst/>
              <a:ahLst/>
              <a:cxnLst/>
              <a:rect l="l" t="t" r="r" b="b"/>
              <a:pathLst>
                <a:path w="702310" h="1270">
                  <a:moveTo>
                    <a:pt x="0" y="0"/>
                  </a:moveTo>
                  <a:lnTo>
                    <a:pt x="0" y="825"/>
                  </a:lnTo>
                  <a:lnTo>
                    <a:pt x="702104" y="825"/>
                  </a:lnTo>
                  <a:lnTo>
                    <a:pt x="6984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4765548" y="5739422"/>
              <a:ext cx="698500" cy="1270"/>
            </a:xfrm>
            <a:custGeom>
              <a:avLst/>
              <a:gdLst/>
              <a:ahLst/>
              <a:cxnLst/>
              <a:rect l="l" t="t" r="r" b="b"/>
              <a:pathLst>
                <a:path w="698500" h="1270">
                  <a:moveTo>
                    <a:pt x="0" y="0"/>
                  </a:moveTo>
                  <a:lnTo>
                    <a:pt x="0" y="825"/>
                  </a:lnTo>
                  <a:lnTo>
                    <a:pt x="698416" y="825"/>
                  </a:lnTo>
                  <a:lnTo>
                    <a:pt x="6947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4765548" y="5738596"/>
              <a:ext cx="695325" cy="1270"/>
            </a:xfrm>
            <a:custGeom>
              <a:avLst/>
              <a:gdLst/>
              <a:ahLst/>
              <a:cxnLst/>
              <a:rect l="l" t="t" r="r" b="b"/>
              <a:pathLst>
                <a:path w="695325" h="1270">
                  <a:moveTo>
                    <a:pt x="0" y="0"/>
                  </a:moveTo>
                  <a:lnTo>
                    <a:pt x="0" y="825"/>
                  </a:lnTo>
                  <a:lnTo>
                    <a:pt x="694728" y="825"/>
                  </a:lnTo>
                  <a:lnTo>
                    <a:pt x="691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4765548" y="5737771"/>
              <a:ext cx="691515" cy="1270"/>
            </a:xfrm>
            <a:custGeom>
              <a:avLst/>
              <a:gdLst/>
              <a:ahLst/>
              <a:cxnLst/>
              <a:rect l="l" t="t" r="r" b="b"/>
              <a:pathLst>
                <a:path w="691514" h="1270">
                  <a:moveTo>
                    <a:pt x="0" y="0"/>
                  </a:moveTo>
                  <a:lnTo>
                    <a:pt x="0" y="825"/>
                  </a:lnTo>
                  <a:lnTo>
                    <a:pt x="691039" y="825"/>
                  </a:lnTo>
                  <a:lnTo>
                    <a:pt x="6873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4765548" y="5736945"/>
              <a:ext cx="687705" cy="1270"/>
            </a:xfrm>
            <a:custGeom>
              <a:avLst/>
              <a:gdLst/>
              <a:ahLst/>
              <a:cxnLst/>
              <a:rect l="l" t="t" r="r" b="b"/>
              <a:pathLst>
                <a:path w="687704" h="1270">
                  <a:moveTo>
                    <a:pt x="0" y="0"/>
                  </a:moveTo>
                  <a:lnTo>
                    <a:pt x="0" y="825"/>
                  </a:lnTo>
                  <a:lnTo>
                    <a:pt x="687351" y="825"/>
                  </a:lnTo>
                  <a:lnTo>
                    <a:pt x="6836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4765548" y="5736120"/>
              <a:ext cx="683895" cy="1270"/>
            </a:xfrm>
            <a:custGeom>
              <a:avLst/>
              <a:gdLst/>
              <a:ahLst/>
              <a:cxnLst/>
              <a:rect l="l" t="t" r="r" b="b"/>
              <a:pathLst>
                <a:path w="683895" h="1270">
                  <a:moveTo>
                    <a:pt x="0" y="0"/>
                  </a:moveTo>
                  <a:lnTo>
                    <a:pt x="0" y="825"/>
                  </a:lnTo>
                  <a:lnTo>
                    <a:pt x="683663" y="825"/>
                  </a:lnTo>
                  <a:lnTo>
                    <a:pt x="6799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4765548" y="5735294"/>
              <a:ext cx="680085" cy="1270"/>
            </a:xfrm>
            <a:custGeom>
              <a:avLst/>
              <a:gdLst/>
              <a:ahLst/>
              <a:cxnLst/>
              <a:rect l="l" t="t" r="r" b="b"/>
              <a:pathLst>
                <a:path w="680085" h="1270">
                  <a:moveTo>
                    <a:pt x="0" y="0"/>
                  </a:moveTo>
                  <a:lnTo>
                    <a:pt x="0" y="825"/>
                  </a:lnTo>
                  <a:lnTo>
                    <a:pt x="679975" y="825"/>
                  </a:lnTo>
                  <a:lnTo>
                    <a:pt x="6762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4765548" y="5734469"/>
              <a:ext cx="676910" cy="1270"/>
            </a:xfrm>
            <a:custGeom>
              <a:avLst/>
              <a:gdLst/>
              <a:ahLst/>
              <a:cxnLst/>
              <a:rect l="l" t="t" r="r" b="b"/>
              <a:pathLst>
                <a:path w="676910" h="1270">
                  <a:moveTo>
                    <a:pt x="0" y="0"/>
                  </a:moveTo>
                  <a:lnTo>
                    <a:pt x="0" y="825"/>
                  </a:lnTo>
                  <a:lnTo>
                    <a:pt x="676287" y="825"/>
                  </a:lnTo>
                  <a:lnTo>
                    <a:pt x="6725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4765548" y="5733643"/>
              <a:ext cx="673100" cy="1270"/>
            </a:xfrm>
            <a:custGeom>
              <a:avLst/>
              <a:gdLst/>
              <a:ahLst/>
              <a:cxnLst/>
              <a:rect l="l" t="t" r="r" b="b"/>
              <a:pathLst>
                <a:path w="673100" h="1270">
                  <a:moveTo>
                    <a:pt x="0" y="0"/>
                  </a:moveTo>
                  <a:lnTo>
                    <a:pt x="0" y="825"/>
                  </a:lnTo>
                  <a:lnTo>
                    <a:pt x="672599" y="825"/>
                  </a:lnTo>
                  <a:lnTo>
                    <a:pt x="6689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4765548" y="5732818"/>
              <a:ext cx="669290" cy="1270"/>
            </a:xfrm>
            <a:custGeom>
              <a:avLst/>
              <a:gdLst/>
              <a:ahLst/>
              <a:cxnLst/>
              <a:rect l="l" t="t" r="r" b="b"/>
              <a:pathLst>
                <a:path w="669289" h="1270">
                  <a:moveTo>
                    <a:pt x="0" y="0"/>
                  </a:moveTo>
                  <a:lnTo>
                    <a:pt x="0" y="825"/>
                  </a:lnTo>
                  <a:lnTo>
                    <a:pt x="668911" y="825"/>
                  </a:lnTo>
                  <a:lnTo>
                    <a:pt x="66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4765548" y="5731992"/>
              <a:ext cx="665480" cy="1270"/>
            </a:xfrm>
            <a:custGeom>
              <a:avLst/>
              <a:gdLst/>
              <a:ahLst/>
              <a:cxnLst/>
              <a:rect l="l" t="t" r="r" b="b"/>
              <a:pathLst>
                <a:path w="665479" h="1270">
                  <a:moveTo>
                    <a:pt x="0" y="0"/>
                  </a:moveTo>
                  <a:lnTo>
                    <a:pt x="0" y="825"/>
                  </a:lnTo>
                  <a:lnTo>
                    <a:pt x="665222" y="825"/>
                  </a:lnTo>
                  <a:lnTo>
                    <a:pt x="6615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4765548" y="5731167"/>
              <a:ext cx="661670" cy="1270"/>
            </a:xfrm>
            <a:custGeom>
              <a:avLst/>
              <a:gdLst/>
              <a:ahLst/>
              <a:cxnLst/>
              <a:rect l="l" t="t" r="r" b="b"/>
              <a:pathLst>
                <a:path w="661670" h="1270">
                  <a:moveTo>
                    <a:pt x="0" y="0"/>
                  </a:moveTo>
                  <a:lnTo>
                    <a:pt x="0" y="825"/>
                  </a:lnTo>
                  <a:lnTo>
                    <a:pt x="661534" y="825"/>
                  </a:lnTo>
                  <a:lnTo>
                    <a:pt x="6578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4765548" y="5730341"/>
              <a:ext cx="657860" cy="1270"/>
            </a:xfrm>
            <a:custGeom>
              <a:avLst/>
              <a:gdLst/>
              <a:ahLst/>
              <a:cxnLst/>
              <a:rect l="l" t="t" r="r" b="b"/>
              <a:pathLst>
                <a:path w="657860" h="1270">
                  <a:moveTo>
                    <a:pt x="0" y="0"/>
                  </a:moveTo>
                  <a:lnTo>
                    <a:pt x="0" y="825"/>
                  </a:lnTo>
                  <a:lnTo>
                    <a:pt x="657846" y="825"/>
                  </a:lnTo>
                  <a:lnTo>
                    <a:pt x="654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4765548" y="5730354"/>
              <a:ext cx="708025" cy="211454"/>
            </a:xfrm>
            <a:custGeom>
              <a:avLst/>
              <a:gdLst/>
              <a:ahLst/>
              <a:cxnLst/>
              <a:rect l="l" t="t" r="r" b="b"/>
              <a:pathLst>
                <a:path w="708025" h="211454">
                  <a:moveTo>
                    <a:pt x="0" y="211239"/>
                  </a:moveTo>
                  <a:lnTo>
                    <a:pt x="654215" y="211239"/>
                  </a:lnTo>
                  <a:lnTo>
                    <a:pt x="707948" y="199224"/>
                  </a:lnTo>
                  <a:lnTo>
                    <a:pt x="707948" y="12026"/>
                  </a:lnTo>
                  <a:lnTo>
                    <a:pt x="654215" y="0"/>
                  </a:lnTo>
                  <a:lnTo>
                    <a:pt x="0" y="0"/>
                  </a:lnTo>
                  <a:lnTo>
                    <a:pt x="0" y="211239"/>
                  </a:lnTo>
                  <a:close/>
                </a:path>
                <a:path w="708025" h="211454">
                  <a:moveTo>
                    <a:pt x="695071" y="211251"/>
                  </a:moveTo>
                  <a:lnTo>
                    <a:pt x="695071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09" name="object 709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12498" y="5534418"/>
              <a:ext cx="115252" cy="137299"/>
            </a:xfrm>
            <a:prstGeom prst="rect">
              <a:avLst/>
            </a:prstGeom>
          </p:spPr>
        </p:pic>
        <p:pic>
          <p:nvPicPr>
            <p:cNvPr id="710" name="object 710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512498" y="5999086"/>
              <a:ext cx="115252" cy="137312"/>
            </a:xfrm>
            <a:prstGeom prst="rect">
              <a:avLst/>
            </a:prstGeom>
          </p:spPr>
        </p:pic>
        <p:sp>
          <p:nvSpPr>
            <p:cNvPr id="711" name="object 711"/>
            <p:cNvSpPr/>
            <p:nvPr/>
          </p:nvSpPr>
          <p:spPr>
            <a:xfrm>
              <a:off x="5644705" y="602481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5644705" y="602333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5644705" y="602183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5644705" y="602034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5644705" y="601886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5644705" y="601737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5644705" y="601588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5644705" y="601440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5644705" y="601291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5644705" y="601143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5644705" y="600994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5644705" y="600845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5644705" y="600696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5644705" y="600547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5644705" y="600398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5644705" y="600250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5644705" y="600101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5644705" y="599953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5644705" y="599804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5644705" y="599655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5644705" y="599507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5644705" y="599358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5644705" y="599208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5644705" y="599060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5644705" y="598911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5644705" y="598763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5644705" y="598614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5644705" y="598465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5644705" y="598168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5644705" y="59802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5644705" y="59787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5644705" y="597721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5644705" y="597573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5644705" y="597424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5644705" y="597275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5644705" y="597127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5644705" y="596978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5644705" y="59683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5644705" y="59668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5644705" y="596532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5644705" y="59638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5644705" y="596234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5644705" y="596085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5644705" y="595937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5644705" y="595788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5644705" y="59564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5644705" y="59549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5644705" y="595194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5644705" y="59504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5644705" y="59489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5644705" y="594598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5644705" y="59445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5644705" y="59430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5644705" y="594004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5644705" y="59385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5644705" y="59370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5644705" y="59355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5644705" y="59341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5644705" y="59326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5644705" y="593111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5644705" y="592963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5644705" y="592814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5644705" y="592517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5644705" y="59236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5644705" y="592071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5644705" y="591922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5644705" y="591624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5644705" y="59147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5644705" y="591178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5644705" y="59103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5644705" y="590881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5644705" y="590732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5644705" y="59058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5644705" y="590435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5644705" y="59028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5644705" y="59013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5644705" y="58998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5644705" y="589691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5644705" y="589394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5644705" y="589245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5644705" y="58909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5644705" y="58894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5644705" y="588799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5644705" y="58865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5644705" y="58850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5644705" y="588204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5644705" y="588055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5644705" y="58790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5644705" y="58775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5644705" y="587609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5644705" y="587312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5644705" y="587162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5644705" y="58701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5644705" y="586865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5644705" y="58671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5644705" y="586419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5644705" y="58627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5644705" y="58612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5644705" y="585974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5644705" y="585675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5644705" y="58552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5644705" y="58537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5644705" y="585229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5644705" y="584932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5644705" y="584784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5644705" y="58463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5644705" y="584338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5644705" y="584039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5644705" y="583742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5644705" y="583445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5644705" y="583148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5644705" y="582851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5644705" y="582554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5644705" y="58240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5644705" y="58225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5644705" y="581958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5644705" y="58180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5644705" y="58166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5644705" y="58151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5644705" y="581215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5644705" y="58106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5644705" y="58091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5644705" y="58076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5644705" y="580471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5644705" y="58032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5644705" y="58017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5644705" y="58002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5644705" y="57987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5644705" y="579579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5644705" y="57943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5644705" y="57928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5644705" y="57913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5644705" y="57898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5644705" y="578686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5644705" y="57853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5644705" y="57838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5644705" y="57824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5644705" y="57809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5644705" y="57794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5644705" y="57779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5644705" y="577496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5644705" y="577199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5644705" y="57705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5644705" y="57690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5644705" y="57675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5644705" y="57660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5644705" y="57645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5644705" y="57630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5644705" y="57615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5644705" y="57601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5644705" y="575712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5644705" y="57556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5644705" y="575266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5644705" y="57511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5644705" y="574821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5644705" y="574672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5644705" y="574374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5644705" y="57422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5644705" y="57407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5644705" y="57392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5644705" y="57377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5644705" y="57363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5644705" y="573482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5644705" y="573333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5644705" y="57318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5644705" y="572886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5644705" y="57273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5644705" y="57258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5644705" y="572292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5644705" y="57214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5644705" y="57199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5644705" y="571698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5644705" y="57154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5644705" y="57139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5644705" y="57125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5644705" y="57110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5644705" y="57095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5644705" y="57080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5644705" y="57065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5644705" y="57050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5644705" y="57035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5644705" y="570210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5644705" y="570062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5644705" y="56991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5644705" y="56976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5644705" y="56961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5644705" y="56946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5644705" y="56931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5644705" y="56916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5644705" y="569020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5644705" y="568723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5644705" y="568575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5644705" y="56842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5644705" y="56827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5644705" y="56812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5644705" y="56797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5644705" y="567830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5644705" y="567682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5644705" y="567533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5644705" y="567385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5644705" y="567236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5644705" y="567088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5644705" y="56693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5644705" y="56678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5644705" y="566640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5644705" y="566492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5644705" y="566343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5644705" y="566195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5644705" y="566046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5644705" y="565898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5644705" y="565749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5644705" y="565600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5644705" y="56545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5644705" y="565302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5644705" y="565153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5644705" y="565005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5644705" y="564856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5644705" y="564708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5644705" y="564559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5644705" y="5645607"/>
              <a:ext cx="30480" cy="381000"/>
            </a:xfrm>
            <a:custGeom>
              <a:avLst/>
              <a:gdLst/>
              <a:ahLst/>
              <a:cxnLst/>
              <a:rect l="l" t="t" r="r" b="b"/>
              <a:pathLst>
                <a:path w="30479" h="381000">
                  <a:moveTo>
                    <a:pt x="0" y="380695"/>
                  </a:moveTo>
                  <a:lnTo>
                    <a:pt x="0" y="0"/>
                  </a:lnTo>
                  <a:lnTo>
                    <a:pt x="30175" y="0"/>
                  </a:lnTo>
                  <a:lnTo>
                    <a:pt x="30175" y="380695"/>
                  </a:lnTo>
                  <a:lnTo>
                    <a:pt x="0" y="38069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31" name="object 93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18162" y="5666486"/>
              <a:ext cx="126517" cy="337756"/>
            </a:xfrm>
            <a:prstGeom prst="rect">
              <a:avLst/>
            </a:prstGeom>
          </p:spPr>
        </p:pic>
        <p:sp>
          <p:nvSpPr>
            <p:cNvPr id="932" name="object 932"/>
            <p:cNvSpPr/>
            <p:nvPr/>
          </p:nvSpPr>
          <p:spPr>
            <a:xfrm>
              <a:off x="5518162" y="5666486"/>
              <a:ext cx="127000" cy="337820"/>
            </a:xfrm>
            <a:custGeom>
              <a:avLst/>
              <a:gdLst/>
              <a:ahLst/>
              <a:cxnLst/>
              <a:rect l="l" t="t" r="r" b="b"/>
              <a:pathLst>
                <a:path w="127000" h="337820">
                  <a:moveTo>
                    <a:pt x="0" y="337756"/>
                  </a:moveTo>
                  <a:lnTo>
                    <a:pt x="0" y="0"/>
                  </a:lnTo>
                  <a:lnTo>
                    <a:pt x="126517" y="0"/>
                  </a:lnTo>
                  <a:lnTo>
                    <a:pt x="126517" y="337756"/>
                  </a:lnTo>
                  <a:lnTo>
                    <a:pt x="0" y="3377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5473509" y="610805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4653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5473509" y="610590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5473509" y="610375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5473509" y="610161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5473509" y="60994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5473509" y="609733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5473509" y="609518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5473509" y="609304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5473509" y="609089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5473509" y="608876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5473509" y="608661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5473509" y="608446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5473509" y="60823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5473509" y="608017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5473509" y="607804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5473509" y="607589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5473509" y="607374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5473509" y="60716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5473509" y="60694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5473509" y="606732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5473509" y="606517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5473509" y="606303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5473509" y="606088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5473509" y="60587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5473509" y="605660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5473509" y="605445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5473509" y="605231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5473509" y="605016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5473509" y="604588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5473509" y="604373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5473509" y="60415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5473509" y="603945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5473509" y="603731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5473509" y="60351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5473509" y="603302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5473509" y="603087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5473509" y="602874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5473509" y="602659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5473509" y="60244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5473509" y="60223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5473509" y="602016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5473509" y="60180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5473509" y="601587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5473509" y="60137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5473509" y="60115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5473509" y="600944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5473509" y="60073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5473509" y="600301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5473509" y="600087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5473509" y="599873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5473509" y="599443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5473509" y="59922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5473509" y="599015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5473509" y="598586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5473509" y="59837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5473509" y="598158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5473509" y="597943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5473509" y="59772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5473509" y="597514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5473509" y="597300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5473509" y="59708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5473509" y="596872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5473509" y="596442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5473509" y="596229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5473509" y="595800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5473509" y="595585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5473509" y="595157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5473509" y="59494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5473509" y="594513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5473509" y="59430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5473509" y="594085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5473509" y="593871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5473509" y="593656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5473509" y="59344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5473509" y="593228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5473509" y="59301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5473509" y="59279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5473509" y="592371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5473509" y="591941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5473509" y="591727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5473509" y="591512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5473509" y="59129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5473509" y="591084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5473509" y="590870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5473509" y="59065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5473509" y="590227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5473509" y="59001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5473509" y="589798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5473509" y="589583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5473509" y="589370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5473509" y="588940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5473509" y="588726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5473509" y="588511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5473509" y="58829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5473509" y="588083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5473509" y="587654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5473509" y="587441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5473509" y="587226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5473509" y="587011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5473509" y="586582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5473509" y="58636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5473509" y="586154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5473509" y="58593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5473509" y="585511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5473509" y="585297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5473509" y="585082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5473509" y="584653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5473509" y="584225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5473509" y="583796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5473509" y="583366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2159"/>
                  </a:moveTo>
                  <a:lnTo>
                    <a:pt x="0" y="2159"/>
                  </a:lnTo>
                  <a:lnTo>
                    <a:pt x="0" y="4305"/>
                  </a:lnTo>
                  <a:lnTo>
                    <a:pt x="44665" y="4305"/>
                  </a:lnTo>
                  <a:lnTo>
                    <a:pt x="44665" y="2159"/>
                  </a:lnTo>
                  <a:close/>
                </a:path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5473509" y="582937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5473509" y="582509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5473509" y="582080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5473509" y="58186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5473509" y="581652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5473509" y="581223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5473509" y="581008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5473509" y="58079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5473509" y="580580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5473509" y="580151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5473509" y="579937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5473509" y="579723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5473509" y="579508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5473509" y="579079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5473509" y="578866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5473509" y="578651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5473509" y="57843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5473509" y="578222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5473509" y="577794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5473509" y="577579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5473509" y="57736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5473509" y="57715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5473509" y="576936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5473509" y="576507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5473509" y="57629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5473509" y="576079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5473509" y="575865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5473509" y="57565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5473509" y="57543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5473509" y="575221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5473509" y="574793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5473509" y="574363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5473509" y="57414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5473509" y="573935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5473509" y="573721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5473509" y="573506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5473509" y="57329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5473509" y="573078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5473509" y="572863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5473509" y="57264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5473509" y="572220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5473509" y="57200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5473509" y="571577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5473509" y="57136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5473509" y="570934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5473509" y="57072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5473509" y="570290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5473509" y="570077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5473509" y="56986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5473509" y="56964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5473509" y="569433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5473509" y="56922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5473509" y="56900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5473509" y="568791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5473509" y="568576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5473509" y="568148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5473509" y="56793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5473509" y="56771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5473509" y="567291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5473509" y="567076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5473509" y="56686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5473509" y="566432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5473509" y="56621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5473509" y="566004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5473509" y="565790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5473509" y="56557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5473509" y="565362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5473509" y="565147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5473509" y="56493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5473509" y="56471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5473509" y="564503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5473509" y="56429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5473509" y="564075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5473509" y="56386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5473509" y="56364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5473509" y="56343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5473509" y="56321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5473509" y="563003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5473509" y="562789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5473509" y="56257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5473509" y="562146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5473509" y="56193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5473509" y="561717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5473509" y="56150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5473509" y="56128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5473509" y="561074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5473509" y="56085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5473509" y="560645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5473509" y="56043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5473509" y="560217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5473509" y="560002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5473509" y="559788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5473509" y="559573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5473509" y="559360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5473509" y="55914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5473509" y="558930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5473509" y="558716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5473509" y="55850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5473509" y="55828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5473509" y="558073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5473509" y="55785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5473509" y="557644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5473509" y="55743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5473509" y="55721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5473509" y="557001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5473509" y="55678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5473509" y="556573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5473509" y="556359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5473509" y="55614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4498657" y="5561444"/>
              <a:ext cx="1019810" cy="549275"/>
            </a:xfrm>
            <a:custGeom>
              <a:avLst/>
              <a:gdLst/>
              <a:ahLst/>
              <a:cxnLst/>
              <a:rect l="l" t="t" r="r" b="b"/>
              <a:pathLst>
                <a:path w="1019810" h="549275">
                  <a:moveTo>
                    <a:pt x="1019505" y="548754"/>
                  </a:moveTo>
                  <a:lnTo>
                    <a:pt x="1019505" y="0"/>
                  </a:lnTo>
                  <a:lnTo>
                    <a:pt x="974839" y="0"/>
                  </a:lnTo>
                  <a:lnTo>
                    <a:pt x="974839" y="548754"/>
                  </a:lnTo>
                  <a:lnTo>
                    <a:pt x="1019505" y="548754"/>
                  </a:lnTo>
                  <a:close/>
                </a:path>
                <a:path w="1019810" h="549275">
                  <a:moveTo>
                    <a:pt x="139" y="132130"/>
                  </a:moveTo>
                  <a:lnTo>
                    <a:pt x="0" y="418211"/>
                  </a:lnTo>
                </a:path>
                <a:path w="1019810" h="549275">
                  <a:moveTo>
                    <a:pt x="57823" y="211455"/>
                  </a:moveTo>
                  <a:lnTo>
                    <a:pt x="57823" y="335724"/>
                  </a:lnTo>
                </a:path>
                <a:path w="1019810" h="549275">
                  <a:moveTo>
                    <a:pt x="16040" y="209016"/>
                  </a:moveTo>
                  <a:lnTo>
                    <a:pt x="16040" y="33572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3458615" y="5975388"/>
              <a:ext cx="342900" cy="635"/>
            </a:xfrm>
            <a:custGeom>
              <a:avLst/>
              <a:gdLst/>
              <a:ahLst/>
              <a:cxnLst/>
              <a:rect l="l" t="t" r="r" b="b"/>
              <a:pathLst>
                <a:path w="342900" h="635">
                  <a:moveTo>
                    <a:pt x="0" y="0"/>
                  </a:moveTo>
                  <a:lnTo>
                    <a:pt x="342603" y="0"/>
                  </a:lnTo>
                  <a:lnTo>
                    <a:pt x="342405" y="177"/>
                  </a:lnTo>
                  <a:lnTo>
                    <a:pt x="191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3457413" y="5974270"/>
              <a:ext cx="345440" cy="1270"/>
            </a:xfrm>
            <a:custGeom>
              <a:avLst/>
              <a:gdLst/>
              <a:ahLst/>
              <a:cxnLst/>
              <a:rect l="l" t="t" r="r" b="b"/>
              <a:pathLst>
                <a:path w="345439" h="1270">
                  <a:moveTo>
                    <a:pt x="1202" y="1117"/>
                  </a:moveTo>
                  <a:lnTo>
                    <a:pt x="0" y="0"/>
                  </a:lnTo>
                  <a:lnTo>
                    <a:pt x="345048" y="0"/>
                  </a:lnTo>
                  <a:lnTo>
                    <a:pt x="343805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3456210" y="5973153"/>
              <a:ext cx="347980" cy="1270"/>
            </a:xfrm>
            <a:custGeom>
              <a:avLst/>
              <a:gdLst/>
              <a:ahLst/>
              <a:cxnLst/>
              <a:rect l="l" t="t" r="r" b="b"/>
              <a:pathLst>
                <a:path w="347979" h="1270">
                  <a:moveTo>
                    <a:pt x="1202" y="1117"/>
                  </a:moveTo>
                  <a:lnTo>
                    <a:pt x="0" y="0"/>
                  </a:lnTo>
                  <a:lnTo>
                    <a:pt x="347494" y="0"/>
                  </a:lnTo>
                  <a:lnTo>
                    <a:pt x="346251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3455008" y="5972035"/>
              <a:ext cx="350520" cy="1270"/>
            </a:xfrm>
            <a:custGeom>
              <a:avLst/>
              <a:gdLst/>
              <a:ahLst/>
              <a:cxnLst/>
              <a:rect l="l" t="t" r="r" b="b"/>
              <a:pathLst>
                <a:path w="350520" h="1270">
                  <a:moveTo>
                    <a:pt x="1202" y="1117"/>
                  </a:moveTo>
                  <a:lnTo>
                    <a:pt x="0" y="0"/>
                  </a:lnTo>
                  <a:lnTo>
                    <a:pt x="349939" y="0"/>
                  </a:lnTo>
                  <a:lnTo>
                    <a:pt x="348696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3453819" y="5970930"/>
              <a:ext cx="352425" cy="1270"/>
            </a:xfrm>
            <a:custGeom>
              <a:avLst/>
              <a:gdLst/>
              <a:ahLst/>
              <a:cxnLst/>
              <a:rect l="l" t="t" r="r" b="b"/>
              <a:pathLst>
                <a:path w="352425" h="1270">
                  <a:moveTo>
                    <a:pt x="1202" y="1117"/>
                  </a:moveTo>
                  <a:lnTo>
                    <a:pt x="0" y="0"/>
                  </a:lnTo>
                  <a:lnTo>
                    <a:pt x="352357" y="0"/>
                  </a:lnTo>
                  <a:lnTo>
                    <a:pt x="351114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3452617" y="5969812"/>
              <a:ext cx="354965" cy="1270"/>
            </a:xfrm>
            <a:custGeom>
              <a:avLst/>
              <a:gdLst/>
              <a:ahLst/>
              <a:cxnLst/>
              <a:rect l="l" t="t" r="r" b="b"/>
              <a:pathLst>
                <a:path w="354964" h="1270">
                  <a:moveTo>
                    <a:pt x="1202" y="1117"/>
                  </a:moveTo>
                  <a:lnTo>
                    <a:pt x="0" y="0"/>
                  </a:lnTo>
                  <a:lnTo>
                    <a:pt x="354802" y="0"/>
                  </a:lnTo>
                  <a:lnTo>
                    <a:pt x="353559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3451414" y="5968695"/>
              <a:ext cx="357505" cy="1270"/>
            </a:xfrm>
            <a:custGeom>
              <a:avLst/>
              <a:gdLst/>
              <a:ahLst/>
              <a:cxnLst/>
              <a:rect l="l" t="t" r="r" b="b"/>
              <a:pathLst>
                <a:path w="357504" h="1270">
                  <a:moveTo>
                    <a:pt x="1202" y="1117"/>
                  </a:moveTo>
                  <a:lnTo>
                    <a:pt x="0" y="0"/>
                  </a:lnTo>
                  <a:lnTo>
                    <a:pt x="357247" y="0"/>
                  </a:lnTo>
                  <a:lnTo>
                    <a:pt x="356004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3450212" y="5967577"/>
              <a:ext cx="360045" cy="1270"/>
            </a:xfrm>
            <a:custGeom>
              <a:avLst/>
              <a:gdLst/>
              <a:ahLst/>
              <a:cxnLst/>
              <a:rect l="l" t="t" r="r" b="b"/>
              <a:pathLst>
                <a:path w="360045" h="1270">
                  <a:moveTo>
                    <a:pt x="1202" y="1117"/>
                  </a:moveTo>
                  <a:lnTo>
                    <a:pt x="0" y="0"/>
                  </a:lnTo>
                  <a:lnTo>
                    <a:pt x="359693" y="0"/>
                  </a:lnTo>
                  <a:lnTo>
                    <a:pt x="358450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3449009" y="5966460"/>
              <a:ext cx="362585" cy="1270"/>
            </a:xfrm>
            <a:custGeom>
              <a:avLst/>
              <a:gdLst/>
              <a:ahLst/>
              <a:cxnLst/>
              <a:rect l="l" t="t" r="r" b="b"/>
              <a:pathLst>
                <a:path w="362585" h="1270">
                  <a:moveTo>
                    <a:pt x="1202" y="1117"/>
                  </a:moveTo>
                  <a:lnTo>
                    <a:pt x="0" y="0"/>
                  </a:lnTo>
                  <a:lnTo>
                    <a:pt x="362138" y="0"/>
                  </a:lnTo>
                  <a:lnTo>
                    <a:pt x="360895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3447820" y="596535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1202" y="1117"/>
                  </a:moveTo>
                  <a:lnTo>
                    <a:pt x="0" y="0"/>
                  </a:lnTo>
                  <a:lnTo>
                    <a:pt x="364556" y="0"/>
                  </a:lnTo>
                  <a:lnTo>
                    <a:pt x="363313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3446618" y="5964237"/>
              <a:ext cx="367030" cy="1270"/>
            </a:xfrm>
            <a:custGeom>
              <a:avLst/>
              <a:gdLst/>
              <a:ahLst/>
              <a:cxnLst/>
              <a:rect l="l" t="t" r="r" b="b"/>
              <a:pathLst>
                <a:path w="367029" h="1270">
                  <a:moveTo>
                    <a:pt x="1202" y="1117"/>
                  </a:moveTo>
                  <a:lnTo>
                    <a:pt x="0" y="0"/>
                  </a:lnTo>
                  <a:lnTo>
                    <a:pt x="367001" y="0"/>
                  </a:lnTo>
                  <a:lnTo>
                    <a:pt x="365758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3445415" y="5963120"/>
              <a:ext cx="369570" cy="1270"/>
            </a:xfrm>
            <a:custGeom>
              <a:avLst/>
              <a:gdLst/>
              <a:ahLst/>
              <a:cxnLst/>
              <a:rect l="l" t="t" r="r" b="b"/>
              <a:pathLst>
                <a:path w="369570" h="1270">
                  <a:moveTo>
                    <a:pt x="1202" y="1117"/>
                  </a:moveTo>
                  <a:lnTo>
                    <a:pt x="0" y="0"/>
                  </a:lnTo>
                  <a:lnTo>
                    <a:pt x="369446" y="0"/>
                  </a:lnTo>
                  <a:lnTo>
                    <a:pt x="368203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3444213" y="5962002"/>
              <a:ext cx="372110" cy="1270"/>
            </a:xfrm>
            <a:custGeom>
              <a:avLst/>
              <a:gdLst/>
              <a:ahLst/>
              <a:cxnLst/>
              <a:rect l="l" t="t" r="r" b="b"/>
              <a:pathLst>
                <a:path w="372110" h="1270">
                  <a:moveTo>
                    <a:pt x="1202" y="1117"/>
                  </a:moveTo>
                  <a:lnTo>
                    <a:pt x="0" y="0"/>
                  </a:lnTo>
                  <a:lnTo>
                    <a:pt x="371892" y="0"/>
                  </a:lnTo>
                  <a:lnTo>
                    <a:pt x="370649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3443011" y="5960884"/>
              <a:ext cx="374650" cy="1270"/>
            </a:xfrm>
            <a:custGeom>
              <a:avLst/>
              <a:gdLst/>
              <a:ahLst/>
              <a:cxnLst/>
              <a:rect l="l" t="t" r="r" b="b"/>
              <a:pathLst>
                <a:path w="374650" h="1270">
                  <a:moveTo>
                    <a:pt x="1202" y="1117"/>
                  </a:moveTo>
                  <a:lnTo>
                    <a:pt x="0" y="0"/>
                  </a:lnTo>
                  <a:lnTo>
                    <a:pt x="374337" y="0"/>
                  </a:lnTo>
                  <a:lnTo>
                    <a:pt x="373094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3441808" y="5959767"/>
              <a:ext cx="377190" cy="1270"/>
            </a:xfrm>
            <a:custGeom>
              <a:avLst/>
              <a:gdLst/>
              <a:ahLst/>
              <a:cxnLst/>
              <a:rect l="l" t="t" r="r" b="b"/>
              <a:pathLst>
                <a:path w="377189" h="1270">
                  <a:moveTo>
                    <a:pt x="1202" y="1117"/>
                  </a:moveTo>
                  <a:lnTo>
                    <a:pt x="0" y="0"/>
                  </a:lnTo>
                  <a:lnTo>
                    <a:pt x="376783" y="0"/>
                  </a:lnTo>
                  <a:lnTo>
                    <a:pt x="375540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3440619" y="5958662"/>
              <a:ext cx="379730" cy="1270"/>
            </a:xfrm>
            <a:custGeom>
              <a:avLst/>
              <a:gdLst/>
              <a:ahLst/>
              <a:cxnLst/>
              <a:rect l="l" t="t" r="r" b="b"/>
              <a:pathLst>
                <a:path w="379729" h="1270">
                  <a:moveTo>
                    <a:pt x="1202" y="1117"/>
                  </a:moveTo>
                  <a:lnTo>
                    <a:pt x="0" y="0"/>
                  </a:lnTo>
                  <a:lnTo>
                    <a:pt x="379200" y="0"/>
                  </a:lnTo>
                  <a:lnTo>
                    <a:pt x="377957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3439417" y="5957544"/>
              <a:ext cx="382270" cy="1270"/>
            </a:xfrm>
            <a:custGeom>
              <a:avLst/>
              <a:gdLst/>
              <a:ahLst/>
              <a:cxnLst/>
              <a:rect l="l" t="t" r="r" b="b"/>
              <a:pathLst>
                <a:path w="382270" h="1270">
                  <a:moveTo>
                    <a:pt x="1202" y="1117"/>
                  </a:moveTo>
                  <a:lnTo>
                    <a:pt x="0" y="0"/>
                  </a:lnTo>
                  <a:lnTo>
                    <a:pt x="381646" y="0"/>
                  </a:lnTo>
                  <a:lnTo>
                    <a:pt x="380403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3438214" y="5956427"/>
              <a:ext cx="384175" cy="1270"/>
            </a:xfrm>
            <a:custGeom>
              <a:avLst/>
              <a:gdLst/>
              <a:ahLst/>
              <a:cxnLst/>
              <a:rect l="l" t="t" r="r" b="b"/>
              <a:pathLst>
                <a:path w="384175" h="1270">
                  <a:moveTo>
                    <a:pt x="1202" y="1117"/>
                  </a:moveTo>
                  <a:lnTo>
                    <a:pt x="0" y="0"/>
                  </a:lnTo>
                  <a:lnTo>
                    <a:pt x="384091" y="0"/>
                  </a:lnTo>
                  <a:lnTo>
                    <a:pt x="382848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3437012" y="5955309"/>
              <a:ext cx="386715" cy="1270"/>
            </a:xfrm>
            <a:custGeom>
              <a:avLst/>
              <a:gdLst/>
              <a:ahLst/>
              <a:cxnLst/>
              <a:rect l="l" t="t" r="r" b="b"/>
              <a:pathLst>
                <a:path w="386714" h="1270">
                  <a:moveTo>
                    <a:pt x="1202" y="1117"/>
                  </a:moveTo>
                  <a:lnTo>
                    <a:pt x="0" y="0"/>
                  </a:lnTo>
                  <a:lnTo>
                    <a:pt x="386536" y="0"/>
                  </a:lnTo>
                  <a:lnTo>
                    <a:pt x="385293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3435810" y="5954191"/>
              <a:ext cx="389255" cy="1270"/>
            </a:xfrm>
            <a:custGeom>
              <a:avLst/>
              <a:gdLst/>
              <a:ahLst/>
              <a:cxnLst/>
              <a:rect l="l" t="t" r="r" b="b"/>
              <a:pathLst>
                <a:path w="389254" h="1270">
                  <a:moveTo>
                    <a:pt x="1202" y="1117"/>
                  </a:moveTo>
                  <a:lnTo>
                    <a:pt x="0" y="0"/>
                  </a:lnTo>
                  <a:lnTo>
                    <a:pt x="388982" y="0"/>
                  </a:lnTo>
                  <a:lnTo>
                    <a:pt x="387739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3434621" y="5953087"/>
              <a:ext cx="391795" cy="1270"/>
            </a:xfrm>
            <a:custGeom>
              <a:avLst/>
              <a:gdLst/>
              <a:ahLst/>
              <a:cxnLst/>
              <a:rect l="l" t="t" r="r" b="b"/>
              <a:pathLst>
                <a:path w="391795" h="1270">
                  <a:moveTo>
                    <a:pt x="1202" y="1117"/>
                  </a:moveTo>
                  <a:lnTo>
                    <a:pt x="0" y="0"/>
                  </a:lnTo>
                  <a:lnTo>
                    <a:pt x="391399" y="0"/>
                  </a:lnTo>
                  <a:lnTo>
                    <a:pt x="390156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3433418" y="5951969"/>
              <a:ext cx="394335" cy="1270"/>
            </a:xfrm>
            <a:custGeom>
              <a:avLst/>
              <a:gdLst/>
              <a:ahLst/>
              <a:cxnLst/>
              <a:rect l="l" t="t" r="r" b="b"/>
              <a:pathLst>
                <a:path w="394335" h="1270">
                  <a:moveTo>
                    <a:pt x="1202" y="1117"/>
                  </a:moveTo>
                  <a:lnTo>
                    <a:pt x="0" y="0"/>
                  </a:lnTo>
                  <a:lnTo>
                    <a:pt x="393845" y="0"/>
                  </a:lnTo>
                  <a:lnTo>
                    <a:pt x="392602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3432216" y="5950851"/>
              <a:ext cx="396875" cy="1270"/>
            </a:xfrm>
            <a:custGeom>
              <a:avLst/>
              <a:gdLst/>
              <a:ahLst/>
              <a:cxnLst/>
              <a:rect l="l" t="t" r="r" b="b"/>
              <a:pathLst>
                <a:path w="396875" h="1270">
                  <a:moveTo>
                    <a:pt x="1202" y="1117"/>
                  </a:moveTo>
                  <a:lnTo>
                    <a:pt x="0" y="0"/>
                  </a:lnTo>
                  <a:lnTo>
                    <a:pt x="396290" y="0"/>
                  </a:lnTo>
                  <a:lnTo>
                    <a:pt x="395047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3431013" y="5949734"/>
              <a:ext cx="398780" cy="1270"/>
            </a:xfrm>
            <a:custGeom>
              <a:avLst/>
              <a:gdLst/>
              <a:ahLst/>
              <a:cxnLst/>
              <a:rect l="l" t="t" r="r" b="b"/>
              <a:pathLst>
                <a:path w="398779" h="1270">
                  <a:moveTo>
                    <a:pt x="1202" y="1117"/>
                  </a:moveTo>
                  <a:lnTo>
                    <a:pt x="0" y="0"/>
                  </a:lnTo>
                  <a:lnTo>
                    <a:pt x="398736" y="0"/>
                  </a:lnTo>
                  <a:lnTo>
                    <a:pt x="397493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3429811" y="5948616"/>
              <a:ext cx="401320" cy="1270"/>
            </a:xfrm>
            <a:custGeom>
              <a:avLst/>
              <a:gdLst/>
              <a:ahLst/>
              <a:cxnLst/>
              <a:rect l="l" t="t" r="r" b="b"/>
              <a:pathLst>
                <a:path w="401320" h="1270">
                  <a:moveTo>
                    <a:pt x="1202" y="1117"/>
                  </a:moveTo>
                  <a:lnTo>
                    <a:pt x="0" y="0"/>
                  </a:lnTo>
                  <a:lnTo>
                    <a:pt x="401181" y="0"/>
                  </a:lnTo>
                  <a:lnTo>
                    <a:pt x="399938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3428609" y="5947499"/>
              <a:ext cx="403860" cy="1270"/>
            </a:xfrm>
            <a:custGeom>
              <a:avLst/>
              <a:gdLst/>
              <a:ahLst/>
              <a:cxnLst/>
              <a:rect l="l" t="t" r="r" b="b"/>
              <a:pathLst>
                <a:path w="403860" h="1270">
                  <a:moveTo>
                    <a:pt x="1202" y="1117"/>
                  </a:moveTo>
                  <a:lnTo>
                    <a:pt x="0" y="0"/>
                  </a:lnTo>
                  <a:lnTo>
                    <a:pt x="403626" y="0"/>
                  </a:lnTo>
                  <a:lnTo>
                    <a:pt x="402383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3426206" y="5945276"/>
              <a:ext cx="408940" cy="2540"/>
            </a:xfrm>
            <a:custGeom>
              <a:avLst/>
              <a:gdLst/>
              <a:ahLst/>
              <a:cxnLst/>
              <a:rect l="l" t="t" r="r" b="b"/>
              <a:pathLst>
                <a:path w="408939" h="2539">
                  <a:moveTo>
                    <a:pt x="408495" y="0"/>
                  </a:moveTo>
                  <a:lnTo>
                    <a:pt x="0" y="0"/>
                  </a:lnTo>
                  <a:lnTo>
                    <a:pt x="1206" y="1117"/>
                  </a:lnTo>
                  <a:lnTo>
                    <a:pt x="2413" y="2235"/>
                  </a:lnTo>
                  <a:lnTo>
                    <a:pt x="406006" y="2235"/>
                  </a:lnTo>
                  <a:lnTo>
                    <a:pt x="407250" y="1117"/>
                  </a:lnTo>
                  <a:lnTo>
                    <a:pt x="40849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3425015" y="5944158"/>
              <a:ext cx="411480" cy="1270"/>
            </a:xfrm>
            <a:custGeom>
              <a:avLst/>
              <a:gdLst/>
              <a:ahLst/>
              <a:cxnLst/>
              <a:rect l="l" t="t" r="r" b="b"/>
              <a:pathLst>
                <a:path w="411479" h="1270">
                  <a:moveTo>
                    <a:pt x="1202" y="1117"/>
                  </a:moveTo>
                  <a:lnTo>
                    <a:pt x="0" y="0"/>
                  </a:lnTo>
                  <a:lnTo>
                    <a:pt x="410935" y="0"/>
                  </a:lnTo>
                  <a:lnTo>
                    <a:pt x="409692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3423812" y="5943041"/>
              <a:ext cx="413384" cy="1270"/>
            </a:xfrm>
            <a:custGeom>
              <a:avLst/>
              <a:gdLst/>
              <a:ahLst/>
              <a:cxnLst/>
              <a:rect l="l" t="t" r="r" b="b"/>
              <a:pathLst>
                <a:path w="413385" h="1270">
                  <a:moveTo>
                    <a:pt x="1202" y="1117"/>
                  </a:moveTo>
                  <a:lnTo>
                    <a:pt x="0" y="0"/>
                  </a:lnTo>
                  <a:lnTo>
                    <a:pt x="413380" y="0"/>
                  </a:lnTo>
                  <a:lnTo>
                    <a:pt x="412137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3422610" y="5941923"/>
              <a:ext cx="415925" cy="1270"/>
            </a:xfrm>
            <a:custGeom>
              <a:avLst/>
              <a:gdLst/>
              <a:ahLst/>
              <a:cxnLst/>
              <a:rect l="l" t="t" r="r" b="b"/>
              <a:pathLst>
                <a:path w="415925" h="1270">
                  <a:moveTo>
                    <a:pt x="1202" y="1117"/>
                  </a:moveTo>
                  <a:lnTo>
                    <a:pt x="0" y="0"/>
                  </a:lnTo>
                  <a:lnTo>
                    <a:pt x="415825" y="0"/>
                  </a:lnTo>
                  <a:lnTo>
                    <a:pt x="414583" y="1117"/>
                  </a:lnTo>
                  <a:lnTo>
                    <a:pt x="1202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3421421" y="5940818"/>
              <a:ext cx="417195" cy="1270"/>
            </a:xfrm>
            <a:custGeom>
              <a:avLst/>
              <a:gdLst/>
              <a:ahLst/>
              <a:cxnLst/>
              <a:rect l="l" t="t" r="r" b="b"/>
              <a:pathLst>
                <a:path w="417195" h="1270">
                  <a:moveTo>
                    <a:pt x="0" y="0"/>
                  </a:moveTo>
                  <a:lnTo>
                    <a:pt x="1202" y="1117"/>
                  </a:lnTo>
                  <a:lnTo>
                    <a:pt x="417000" y="1117"/>
                  </a:lnTo>
                  <a:lnTo>
                    <a:pt x="4170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3421011" y="593970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409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3421011" y="593858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3421011" y="593746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3421011" y="593634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3421011" y="593523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3421011" y="593412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3421011" y="593300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3421011" y="593189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3421011" y="593077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3421011" y="592965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3421011" y="592855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3421011" y="592743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3421011" y="592631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3421011" y="592519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3421011" y="5922962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3421011" y="592185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3421011" y="592074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3421011" y="5918504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3421011" y="591738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3421011" y="591628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3421011" y="5914047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3421011" y="591292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3421011" y="591181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3421011" y="591069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3421011" y="590958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3421011" y="590847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3421011" y="590735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3421011" y="590623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3421011" y="590511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3421011" y="5902896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3421011" y="590177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3421011" y="5899543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3421011" y="589843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3421011" y="5896203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3421011" y="589508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3421011" y="5892850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3421011" y="589174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3421011" y="589062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3421011" y="588951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3421011" y="588839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3421011" y="588727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3421011" y="588617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3421011" y="588505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3421011" y="588393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3421011" y="5881700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3421011" y="5879477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04"/>
                  </a:lnTo>
                  <a:lnTo>
                    <a:pt x="0" y="2235"/>
                  </a:lnTo>
                  <a:lnTo>
                    <a:pt x="417791" y="2222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3421011" y="587836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3421011" y="587724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3421011" y="587612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3421011" y="587500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3421011" y="587390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3421011" y="587278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3421011" y="5870549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3421011" y="586943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3421011" y="586831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3421011" y="586720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3421011" y="586609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3421011" y="5863856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3421011" y="586273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3421011" y="586163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3421011" y="586051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3421011" y="585939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3421011" y="5857163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3421011" y="585604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3421011" y="585494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3421011" y="585382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3421011" y="5851588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1117"/>
                  </a:moveTo>
                  <a:lnTo>
                    <a:pt x="0" y="1130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close/>
                </a:path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3421011" y="585047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3421011" y="584936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3421011" y="584824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3421011" y="5846013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30"/>
                  </a:lnTo>
                  <a:lnTo>
                    <a:pt x="0" y="2247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3421011" y="584489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3421011" y="584377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3421011" y="5841555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3421011" y="5839320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3421011" y="5837097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04"/>
                  </a:lnTo>
                  <a:lnTo>
                    <a:pt x="0" y="2235"/>
                  </a:lnTo>
                  <a:lnTo>
                    <a:pt x="417791" y="2222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3421011" y="5834862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30"/>
                  </a:lnTo>
                  <a:lnTo>
                    <a:pt x="0" y="2247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3421011" y="5832627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3421011" y="5830392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30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3421011" y="5828169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3421011" y="582705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3421011" y="582593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3421011" y="5823712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22"/>
                  </a:lnTo>
                  <a:lnTo>
                    <a:pt x="417791" y="2222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3421011" y="582259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3421011" y="582147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3421011" y="582035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3421011" y="5818124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3421011" y="581701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3421011" y="581590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3421011" y="581478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3421011" y="5812548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3421011" y="581144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3421011" y="581032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3421011" y="580920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3421011" y="580809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3421011" y="5805868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22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3421011" y="580475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3421011" y="580363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3421011" y="580251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3421011" y="580139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3421011" y="5799175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22"/>
                  </a:lnTo>
                  <a:lnTo>
                    <a:pt x="417791" y="2222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3421011" y="579805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3421011" y="579694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3421011" y="579582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3421011" y="579470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3421011" y="579360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3421011" y="579248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3421011" y="5790247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3421011" y="5788012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30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3421011" y="578690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3421011" y="578578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3421011" y="578467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3421011" y="578355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3421011" y="578243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3421011" y="578133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3421011" y="578021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3421011" y="577909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3421011" y="5776861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30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3421011" y="577574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3421011" y="5773521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30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3421011" y="577240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3421011" y="5770168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1117"/>
                  </a:moveTo>
                  <a:lnTo>
                    <a:pt x="0" y="1130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close/>
                </a:path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3421011" y="576906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3421011" y="5766828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3421011" y="576571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3421011" y="576459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3421011" y="576347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3421011" y="576237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3421011" y="576125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3421011" y="576013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3421011" y="575901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3421011" y="575790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3421011" y="5755678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3421011" y="575456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3421011" y="575344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3421011" y="5751207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3421011" y="575010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3421011" y="574898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3421011" y="5746750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12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3421011" y="574563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3421011" y="574452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3421011" y="574341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3421011" y="574229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3421011" y="574117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3421011" y="574005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3421011" y="573893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3421011" y="573783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3421011" y="573671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3421011" y="573559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3421011" y="573448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3421011" y="573336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3421011" y="573225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3421011" y="573114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70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3421354" y="5730024"/>
              <a:ext cx="417195" cy="1270"/>
            </a:xfrm>
            <a:custGeom>
              <a:avLst/>
              <a:gdLst/>
              <a:ahLst/>
              <a:cxnLst/>
              <a:rect l="l" t="t" r="r" b="b"/>
              <a:pathLst>
                <a:path w="417195" h="1270">
                  <a:moveTo>
                    <a:pt x="417093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417093" y="1117"/>
                  </a:lnTo>
                  <a:lnTo>
                    <a:pt x="417093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3421366" y="5728906"/>
              <a:ext cx="417195" cy="1270"/>
            </a:xfrm>
            <a:custGeom>
              <a:avLst/>
              <a:gdLst/>
              <a:ahLst/>
              <a:cxnLst/>
              <a:rect l="l" t="t" r="r" b="b"/>
              <a:pathLst>
                <a:path w="417195" h="1270">
                  <a:moveTo>
                    <a:pt x="0" y="1117"/>
                  </a:moveTo>
                  <a:lnTo>
                    <a:pt x="1199" y="0"/>
                  </a:lnTo>
                  <a:lnTo>
                    <a:pt x="415884" y="0"/>
                  </a:lnTo>
                  <a:lnTo>
                    <a:pt x="41708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3422565" y="5727789"/>
              <a:ext cx="415290" cy="1270"/>
            </a:xfrm>
            <a:custGeom>
              <a:avLst/>
              <a:gdLst/>
              <a:ahLst/>
              <a:cxnLst/>
              <a:rect l="l" t="t" r="r" b="b"/>
              <a:pathLst>
                <a:path w="415289" h="1270">
                  <a:moveTo>
                    <a:pt x="0" y="1117"/>
                  </a:moveTo>
                  <a:lnTo>
                    <a:pt x="1199" y="0"/>
                  </a:lnTo>
                  <a:lnTo>
                    <a:pt x="413485" y="0"/>
                  </a:lnTo>
                  <a:lnTo>
                    <a:pt x="41468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3423764" y="5726671"/>
              <a:ext cx="412750" cy="1270"/>
            </a:xfrm>
            <a:custGeom>
              <a:avLst/>
              <a:gdLst/>
              <a:ahLst/>
              <a:cxnLst/>
              <a:rect l="l" t="t" r="r" b="b"/>
              <a:pathLst>
                <a:path w="412750" h="1270">
                  <a:moveTo>
                    <a:pt x="0" y="1117"/>
                  </a:moveTo>
                  <a:lnTo>
                    <a:pt x="1199" y="0"/>
                  </a:lnTo>
                  <a:lnTo>
                    <a:pt x="411087" y="0"/>
                  </a:lnTo>
                  <a:lnTo>
                    <a:pt x="41228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3424948" y="5724448"/>
              <a:ext cx="410209" cy="2540"/>
            </a:xfrm>
            <a:custGeom>
              <a:avLst/>
              <a:gdLst/>
              <a:ahLst/>
              <a:cxnLst/>
              <a:rect l="l" t="t" r="r" b="b"/>
              <a:pathLst>
                <a:path w="410210" h="2539">
                  <a:moveTo>
                    <a:pt x="409905" y="2235"/>
                  </a:moveTo>
                  <a:lnTo>
                    <a:pt x="408711" y="1117"/>
                  </a:lnTo>
                  <a:lnTo>
                    <a:pt x="407517" y="0"/>
                  </a:lnTo>
                  <a:lnTo>
                    <a:pt x="2400" y="0"/>
                  </a:lnTo>
                  <a:lnTo>
                    <a:pt x="1193" y="1117"/>
                  </a:lnTo>
                  <a:lnTo>
                    <a:pt x="0" y="2235"/>
                  </a:lnTo>
                  <a:lnTo>
                    <a:pt x="409905" y="223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3427349" y="5723331"/>
              <a:ext cx="405130" cy="1270"/>
            </a:xfrm>
            <a:custGeom>
              <a:avLst/>
              <a:gdLst/>
              <a:ahLst/>
              <a:cxnLst/>
              <a:rect l="l" t="t" r="r" b="b"/>
              <a:pathLst>
                <a:path w="405129" h="1270">
                  <a:moveTo>
                    <a:pt x="0" y="1117"/>
                  </a:moveTo>
                  <a:lnTo>
                    <a:pt x="1199" y="0"/>
                  </a:lnTo>
                  <a:lnTo>
                    <a:pt x="403919" y="0"/>
                  </a:lnTo>
                  <a:lnTo>
                    <a:pt x="40511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3428548" y="5722213"/>
              <a:ext cx="403225" cy="1270"/>
            </a:xfrm>
            <a:custGeom>
              <a:avLst/>
              <a:gdLst/>
              <a:ahLst/>
              <a:cxnLst/>
              <a:rect l="l" t="t" r="r" b="b"/>
              <a:pathLst>
                <a:path w="403225" h="1270">
                  <a:moveTo>
                    <a:pt x="0" y="1117"/>
                  </a:moveTo>
                  <a:lnTo>
                    <a:pt x="1199" y="0"/>
                  </a:lnTo>
                  <a:lnTo>
                    <a:pt x="401520" y="0"/>
                  </a:lnTo>
                  <a:lnTo>
                    <a:pt x="40271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3429748" y="5721096"/>
              <a:ext cx="400685" cy="1270"/>
            </a:xfrm>
            <a:custGeom>
              <a:avLst/>
              <a:gdLst/>
              <a:ahLst/>
              <a:cxnLst/>
              <a:rect l="l" t="t" r="r" b="b"/>
              <a:pathLst>
                <a:path w="400685" h="1270">
                  <a:moveTo>
                    <a:pt x="0" y="1117"/>
                  </a:moveTo>
                  <a:lnTo>
                    <a:pt x="1199" y="0"/>
                  </a:lnTo>
                  <a:lnTo>
                    <a:pt x="399122" y="0"/>
                  </a:lnTo>
                  <a:lnTo>
                    <a:pt x="40032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3430934" y="5719991"/>
              <a:ext cx="398145" cy="1270"/>
            </a:xfrm>
            <a:custGeom>
              <a:avLst/>
              <a:gdLst/>
              <a:ahLst/>
              <a:cxnLst/>
              <a:rect l="l" t="t" r="r" b="b"/>
              <a:pathLst>
                <a:path w="398145" h="1270">
                  <a:moveTo>
                    <a:pt x="0" y="1117"/>
                  </a:moveTo>
                  <a:lnTo>
                    <a:pt x="1199" y="0"/>
                  </a:lnTo>
                  <a:lnTo>
                    <a:pt x="396751" y="0"/>
                  </a:lnTo>
                  <a:lnTo>
                    <a:pt x="39795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3432133" y="5718873"/>
              <a:ext cx="395605" cy="1270"/>
            </a:xfrm>
            <a:custGeom>
              <a:avLst/>
              <a:gdLst/>
              <a:ahLst/>
              <a:cxnLst/>
              <a:rect l="l" t="t" r="r" b="b"/>
              <a:pathLst>
                <a:path w="395604" h="1270">
                  <a:moveTo>
                    <a:pt x="0" y="1117"/>
                  </a:moveTo>
                  <a:lnTo>
                    <a:pt x="1199" y="0"/>
                  </a:lnTo>
                  <a:lnTo>
                    <a:pt x="394352" y="0"/>
                  </a:lnTo>
                  <a:lnTo>
                    <a:pt x="39555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3433332" y="5717756"/>
              <a:ext cx="393700" cy="1270"/>
            </a:xfrm>
            <a:custGeom>
              <a:avLst/>
              <a:gdLst/>
              <a:ahLst/>
              <a:cxnLst/>
              <a:rect l="l" t="t" r="r" b="b"/>
              <a:pathLst>
                <a:path w="393700" h="1270">
                  <a:moveTo>
                    <a:pt x="0" y="1117"/>
                  </a:moveTo>
                  <a:lnTo>
                    <a:pt x="1199" y="0"/>
                  </a:lnTo>
                  <a:lnTo>
                    <a:pt x="391954" y="0"/>
                  </a:lnTo>
                  <a:lnTo>
                    <a:pt x="39315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3434532" y="5716638"/>
              <a:ext cx="391160" cy="1270"/>
            </a:xfrm>
            <a:custGeom>
              <a:avLst/>
              <a:gdLst/>
              <a:ahLst/>
              <a:cxnLst/>
              <a:rect l="l" t="t" r="r" b="b"/>
              <a:pathLst>
                <a:path w="391160" h="1270">
                  <a:moveTo>
                    <a:pt x="0" y="1117"/>
                  </a:moveTo>
                  <a:lnTo>
                    <a:pt x="1199" y="0"/>
                  </a:lnTo>
                  <a:lnTo>
                    <a:pt x="389556" y="0"/>
                  </a:lnTo>
                  <a:lnTo>
                    <a:pt x="39075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3435731" y="5715520"/>
              <a:ext cx="388620" cy="1270"/>
            </a:xfrm>
            <a:custGeom>
              <a:avLst/>
              <a:gdLst/>
              <a:ahLst/>
              <a:cxnLst/>
              <a:rect l="l" t="t" r="r" b="b"/>
              <a:pathLst>
                <a:path w="388620" h="1270">
                  <a:moveTo>
                    <a:pt x="0" y="1117"/>
                  </a:moveTo>
                  <a:lnTo>
                    <a:pt x="1199" y="0"/>
                  </a:lnTo>
                  <a:lnTo>
                    <a:pt x="387157" y="0"/>
                  </a:lnTo>
                  <a:lnTo>
                    <a:pt x="38835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3436931" y="5714403"/>
              <a:ext cx="386080" cy="1270"/>
            </a:xfrm>
            <a:custGeom>
              <a:avLst/>
              <a:gdLst/>
              <a:ahLst/>
              <a:cxnLst/>
              <a:rect l="l" t="t" r="r" b="b"/>
              <a:pathLst>
                <a:path w="386079" h="1270">
                  <a:moveTo>
                    <a:pt x="0" y="1117"/>
                  </a:moveTo>
                  <a:lnTo>
                    <a:pt x="1199" y="0"/>
                  </a:lnTo>
                  <a:lnTo>
                    <a:pt x="384759" y="0"/>
                  </a:lnTo>
                  <a:lnTo>
                    <a:pt x="38595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3438116" y="5713298"/>
              <a:ext cx="384175" cy="1270"/>
            </a:xfrm>
            <a:custGeom>
              <a:avLst/>
              <a:gdLst/>
              <a:ahLst/>
              <a:cxnLst/>
              <a:rect l="l" t="t" r="r" b="b"/>
              <a:pathLst>
                <a:path w="384175" h="1270">
                  <a:moveTo>
                    <a:pt x="0" y="1117"/>
                  </a:moveTo>
                  <a:lnTo>
                    <a:pt x="1199" y="0"/>
                  </a:lnTo>
                  <a:lnTo>
                    <a:pt x="382388" y="0"/>
                  </a:lnTo>
                  <a:lnTo>
                    <a:pt x="38358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3439316" y="5712180"/>
              <a:ext cx="381635" cy="1270"/>
            </a:xfrm>
            <a:custGeom>
              <a:avLst/>
              <a:gdLst/>
              <a:ahLst/>
              <a:cxnLst/>
              <a:rect l="l" t="t" r="r" b="b"/>
              <a:pathLst>
                <a:path w="381635" h="1270">
                  <a:moveTo>
                    <a:pt x="0" y="1117"/>
                  </a:moveTo>
                  <a:lnTo>
                    <a:pt x="1199" y="0"/>
                  </a:lnTo>
                  <a:lnTo>
                    <a:pt x="379989" y="0"/>
                  </a:lnTo>
                  <a:lnTo>
                    <a:pt x="38118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3440515" y="5711063"/>
              <a:ext cx="379095" cy="1270"/>
            </a:xfrm>
            <a:custGeom>
              <a:avLst/>
              <a:gdLst/>
              <a:ahLst/>
              <a:cxnLst/>
              <a:rect l="l" t="t" r="r" b="b"/>
              <a:pathLst>
                <a:path w="379095" h="1270">
                  <a:moveTo>
                    <a:pt x="0" y="1117"/>
                  </a:moveTo>
                  <a:lnTo>
                    <a:pt x="1199" y="0"/>
                  </a:lnTo>
                  <a:lnTo>
                    <a:pt x="377591" y="0"/>
                  </a:lnTo>
                  <a:lnTo>
                    <a:pt x="37879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3441715" y="5709945"/>
              <a:ext cx="376555" cy="1270"/>
            </a:xfrm>
            <a:custGeom>
              <a:avLst/>
              <a:gdLst/>
              <a:ahLst/>
              <a:cxnLst/>
              <a:rect l="l" t="t" r="r" b="b"/>
              <a:pathLst>
                <a:path w="376554" h="1270">
                  <a:moveTo>
                    <a:pt x="0" y="1117"/>
                  </a:moveTo>
                  <a:lnTo>
                    <a:pt x="1199" y="0"/>
                  </a:lnTo>
                  <a:lnTo>
                    <a:pt x="375192" y="0"/>
                  </a:lnTo>
                  <a:lnTo>
                    <a:pt x="37639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3442914" y="5708827"/>
              <a:ext cx="374015" cy="1270"/>
            </a:xfrm>
            <a:custGeom>
              <a:avLst/>
              <a:gdLst/>
              <a:ahLst/>
              <a:cxnLst/>
              <a:rect l="l" t="t" r="r" b="b"/>
              <a:pathLst>
                <a:path w="374014" h="1270">
                  <a:moveTo>
                    <a:pt x="0" y="1117"/>
                  </a:moveTo>
                  <a:lnTo>
                    <a:pt x="1199" y="0"/>
                  </a:lnTo>
                  <a:lnTo>
                    <a:pt x="372794" y="0"/>
                  </a:lnTo>
                  <a:lnTo>
                    <a:pt x="37399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3444100" y="5707723"/>
              <a:ext cx="372110" cy="1270"/>
            </a:xfrm>
            <a:custGeom>
              <a:avLst/>
              <a:gdLst/>
              <a:ahLst/>
              <a:cxnLst/>
              <a:rect l="l" t="t" r="r" b="b"/>
              <a:pathLst>
                <a:path w="372110" h="1270">
                  <a:moveTo>
                    <a:pt x="0" y="1117"/>
                  </a:moveTo>
                  <a:lnTo>
                    <a:pt x="1199" y="0"/>
                  </a:lnTo>
                  <a:lnTo>
                    <a:pt x="370423" y="0"/>
                  </a:lnTo>
                  <a:lnTo>
                    <a:pt x="37162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3445299" y="5706605"/>
              <a:ext cx="369570" cy="1270"/>
            </a:xfrm>
            <a:custGeom>
              <a:avLst/>
              <a:gdLst/>
              <a:ahLst/>
              <a:cxnLst/>
              <a:rect l="l" t="t" r="r" b="b"/>
              <a:pathLst>
                <a:path w="369570" h="1270">
                  <a:moveTo>
                    <a:pt x="0" y="1117"/>
                  </a:moveTo>
                  <a:lnTo>
                    <a:pt x="1199" y="0"/>
                  </a:lnTo>
                  <a:lnTo>
                    <a:pt x="368024" y="0"/>
                  </a:lnTo>
                  <a:lnTo>
                    <a:pt x="36922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3446499" y="5705487"/>
              <a:ext cx="367030" cy="1270"/>
            </a:xfrm>
            <a:custGeom>
              <a:avLst/>
              <a:gdLst/>
              <a:ahLst/>
              <a:cxnLst/>
              <a:rect l="l" t="t" r="r" b="b"/>
              <a:pathLst>
                <a:path w="367029" h="1270">
                  <a:moveTo>
                    <a:pt x="0" y="1117"/>
                  </a:moveTo>
                  <a:lnTo>
                    <a:pt x="1199" y="0"/>
                  </a:lnTo>
                  <a:lnTo>
                    <a:pt x="365626" y="0"/>
                  </a:lnTo>
                  <a:lnTo>
                    <a:pt x="36682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3447698" y="5704370"/>
              <a:ext cx="364490" cy="1270"/>
            </a:xfrm>
            <a:custGeom>
              <a:avLst/>
              <a:gdLst/>
              <a:ahLst/>
              <a:cxnLst/>
              <a:rect l="l" t="t" r="r" b="b"/>
              <a:pathLst>
                <a:path w="364489" h="1270">
                  <a:moveTo>
                    <a:pt x="0" y="1117"/>
                  </a:moveTo>
                  <a:lnTo>
                    <a:pt x="1199" y="0"/>
                  </a:lnTo>
                  <a:lnTo>
                    <a:pt x="363227" y="0"/>
                  </a:lnTo>
                  <a:lnTo>
                    <a:pt x="36442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3448898" y="5703252"/>
              <a:ext cx="362585" cy="1270"/>
            </a:xfrm>
            <a:custGeom>
              <a:avLst/>
              <a:gdLst/>
              <a:ahLst/>
              <a:cxnLst/>
              <a:rect l="l" t="t" r="r" b="b"/>
              <a:pathLst>
                <a:path w="362585" h="1270">
                  <a:moveTo>
                    <a:pt x="0" y="1117"/>
                  </a:moveTo>
                  <a:lnTo>
                    <a:pt x="1199" y="0"/>
                  </a:lnTo>
                  <a:lnTo>
                    <a:pt x="360829" y="0"/>
                  </a:lnTo>
                  <a:lnTo>
                    <a:pt x="36202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3450097" y="5702135"/>
              <a:ext cx="360045" cy="1270"/>
            </a:xfrm>
            <a:custGeom>
              <a:avLst/>
              <a:gdLst/>
              <a:ahLst/>
              <a:cxnLst/>
              <a:rect l="l" t="t" r="r" b="b"/>
              <a:pathLst>
                <a:path w="360045" h="1270">
                  <a:moveTo>
                    <a:pt x="0" y="1117"/>
                  </a:moveTo>
                  <a:lnTo>
                    <a:pt x="1199" y="0"/>
                  </a:lnTo>
                  <a:lnTo>
                    <a:pt x="358431" y="0"/>
                  </a:lnTo>
                  <a:lnTo>
                    <a:pt x="35963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3451283" y="5701030"/>
              <a:ext cx="357505" cy="1270"/>
            </a:xfrm>
            <a:custGeom>
              <a:avLst/>
              <a:gdLst/>
              <a:ahLst/>
              <a:cxnLst/>
              <a:rect l="l" t="t" r="r" b="b"/>
              <a:pathLst>
                <a:path w="357504" h="1270">
                  <a:moveTo>
                    <a:pt x="0" y="1117"/>
                  </a:moveTo>
                  <a:lnTo>
                    <a:pt x="1199" y="0"/>
                  </a:lnTo>
                  <a:lnTo>
                    <a:pt x="356059" y="0"/>
                  </a:lnTo>
                  <a:lnTo>
                    <a:pt x="35725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3452482" y="5699912"/>
              <a:ext cx="354965" cy="1270"/>
            </a:xfrm>
            <a:custGeom>
              <a:avLst/>
              <a:gdLst/>
              <a:ahLst/>
              <a:cxnLst/>
              <a:rect l="l" t="t" r="r" b="b"/>
              <a:pathLst>
                <a:path w="354964" h="1270">
                  <a:moveTo>
                    <a:pt x="0" y="1117"/>
                  </a:moveTo>
                  <a:lnTo>
                    <a:pt x="1199" y="0"/>
                  </a:lnTo>
                  <a:lnTo>
                    <a:pt x="353661" y="0"/>
                  </a:lnTo>
                  <a:lnTo>
                    <a:pt x="35486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3453682" y="5698794"/>
              <a:ext cx="353060" cy="1270"/>
            </a:xfrm>
            <a:custGeom>
              <a:avLst/>
              <a:gdLst/>
              <a:ahLst/>
              <a:cxnLst/>
              <a:rect l="l" t="t" r="r" b="b"/>
              <a:pathLst>
                <a:path w="353060" h="1270">
                  <a:moveTo>
                    <a:pt x="0" y="1117"/>
                  </a:moveTo>
                  <a:lnTo>
                    <a:pt x="1199" y="0"/>
                  </a:lnTo>
                  <a:lnTo>
                    <a:pt x="351263" y="0"/>
                  </a:lnTo>
                  <a:lnTo>
                    <a:pt x="35246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3454881" y="5697677"/>
              <a:ext cx="350520" cy="1270"/>
            </a:xfrm>
            <a:custGeom>
              <a:avLst/>
              <a:gdLst/>
              <a:ahLst/>
              <a:cxnLst/>
              <a:rect l="l" t="t" r="r" b="b"/>
              <a:pathLst>
                <a:path w="350520" h="1270">
                  <a:moveTo>
                    <a:pt x="0" y="1117"/>
                  </a:moveTo>
                  <a:lnTo>
                    <a:pt x="1199" y="0"/>
                  </a:lnTo>
                  <a:lnTo>
                    <a:pt x="348864" y="0"/>
                  </a:lnTo>
                  <a:lnTo>
                    <a:pt x="35006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3456081" y="5696559"/>
              <a:ext cx="347980" cy="1270"/>
            </a:xfrm>
            <a:custGeom>
              <a:avLst/>
              <a:gdLst/>
              <a:ahLst/>
              <a:cxnLst/>
              <a:rect l="l" t="t" r="r" b="b"/>
              <a:pathLst>
                <a:path w="347979" h="1270">
                  <a:moveTo>
                    <a:pt x="0" y="1117"/>
                  </a:moveTo>
                  <a:lnTo>
                    <a:pt x="1199" y="0"/>
                  </a:lnTo>
                  <a:lnTo>
                    <a:pt x="346466" y="0"/>
                  </a:lnTo>
                  <a:lnTo>
                    <a:pt x="34766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3457266" y="5695454"/>
              <a:ext cx="345440" cy="1270"/>
            </a:xfrm>
            <a:custGeom>
              <a:avLst/>
              <a:gdLst/>
              <a:ahLst/>
              <a:cxnLst/>
              <a:rect l="l" t="t" r="r" b="b"/>
              <a:pathLst>
                <a:path w="345439" h="1270">
                  <a:moveTo>
                    <a:pt x="0" y="1117"/>
                  </a:moveTo>
                  <a:lnTo>
                    <a:pt x="1199" y="0"/>
                  </a:lnTo>
                  <a:lnTo>
                    <a:pt x="344094" y="0"/>
                  </a:lnTo>
                  <a:lnTo>
                    <a:pt x="34529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3458466" y="5695137"/>
              <a:ext cx="342900" cy="635"/>
            </a:xfrm>
            <a:custGeom>
              <a:avLst/>
              <a:gdLst/>
              <a:ahLst/>
              <a:cxnLst/>
              <a:rect l="l" t="t" r="r" b="b"/>
              <a:pathLst>
                <a:path w="342900" h="635">
                  <a:moveTo>
                    <a:pt x="342895" y="317"/>
                  </a:moveTo>
                  <a:lnTo>
                    <a:pt x="0" y="317"/>
                  </a:lnTo>
                  <a:lnTo>
                    <a:pt x="340" y="0"/>
                  </a:lnTo>
                  <a:lnTo>
                    <a:pt x="342554" y="0"/>
                  </a:lnTo>
                  <a:lnTo>
                    <a:pt x="342895" y="3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3421011" y="5695137"/>
              <a:ext cx="417830" cy="280670"/>
            </a:xfrm>
            <a:custGeom>
              <a:avLst/>
              <a:gdLst/>
              <a:ahLst/>
              <a:cxnLst/>
              <a:rect l="l" t="t" r="r" b="b"/>
              <a:pathLst>
                <a:path w="417829" h="280670">
                  <a:moveTo>
                    <a:pt x="0" y="35217"/>
                  </a:moveTo>
                  <a:lnTo>
                    <a:pt x="37795" y="0"/>
                  </a:lnTo>
                  <a:lnTo>
                    <a:pt x="380009" y="0"/>
                  </a:lnTo>
                  <a:lnTo>
                    <a:pt x="417791" y="35217"/>
                  </a:lnTo>
                  <a:lnTo>
                    <a:pt x="417791" y="246456"/>
                  </a:lnTo>
                  <a:lnTo>
                    <a:pt x="380009" y="280428"/>
                  </a:lnTo>
                  <a:lnTo>
                    <a:pt x="37795" y="280428"/>
                  </a:lnTo>
                  <a:lnTo>
                    <a:pt x="0" y="245300"/>
                  </a:lnTo>
                  <a:lnTo>
                    <a:pt x="0" y="35217"/>
                  </a:lnTo>
                  <a:close/>
                </a:path>
                <a:path w="417829" h="280670">
                  <a:moveTo>
                    <a:pt x="380009" y="279082"/>
                  </a:moveTo>
                  <a:lnTo>
                    <a:pt x="380009" y="0"/>
                  </a:lnTo>
                </a:path>
                <a:path w="417829" h="280670">
                  <a:moveTo>
                    <a:pt x="37795" y="0"/>
                  </a:moveTo>
                  <a:lnTo>
                    <a:pt x="37795" y="280428"/>
                  </a:lnTo>
                </a:path>
                <a:path w="417829" h="280670">
                  <a:moveTo>
                    <a:pt x="96596" y="77762"/>
                  </a:moveTo>
                  <a:lnTo>
                    <a:pt x="96596" y="202031"/>
                  </a:lnTo>
                </a:path>
                <a:path w="417829" h="280670">
                  <a:moveTo>
                    <a:pt x="54800" y="77762"/>
                  </a:moveTo>
                  <a:lnTo>
                    <a:pt x="54800" y="202031"/>
                  </a:lnTo>
                </a:path>
                <a:path w="417829" h="280670">
                  <a:moveTo>
                    <a:pt x="321221" y="77762"/>
                  </a:moveTo>
                  <a:lnTo>
                    <a:pt x="321221" y="202031"/>
                  </a:lnTo>
                </a:path>
                <a:path w="417829" h="280670">
                  <a:moveTo>
                    <a:pt x="363004" y="77762"/>
                  </a:moveTo>
                  <a:lnTo>
                    <a:pt x="363004" y="20203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70" name="object 1370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4203547" y="5695137"/>
              <a:ext cx="151688" cy="279844"/>
            </a:xfrm>
            <a:prstGeom prst="rect">
              <a:avLst/>
            </a:prstGeom>
          </p:spPr>
        </p:pic>
        <p:sp>
          <p:nvSpPr>
            <p:cNvPr id="1371" name="object 1371"/>
            <p:cNvSpPr/>
            <p:nvPr/>
          </p:nvSpPr>
          <p:spPr>
            <a:xfrm>
              <a:off x="4203547" y="5695137"/>
              <a:ext cx="151765" cy="280035"/>
            </a:xfrm>
            <a:custGeom>
              <a:avLst/>
              <a:gdLst/>
              <a:ahLst/>
              <a:cxnLst/>
              <a:rect l="l" t="t" r="r" b="b"/>
              <a:pathLst>
                <a:path w="151764" h="280035">
                  <a:moveTo>
                    <a:pt x="0" y="35217"/>
                  </a:moveTo>
                  <a:lnTo>
                    <a:pt x="38315" y="0"/>
                  </a:lnTo>
                  <a:lnTo>
                    <a:pt x="113385" y="0"/>
                  </a:lnTo>
                  <a:lnTo>
                    <a:pt x="151688" y="35217"/>
                  </a:lnTo>
                  <a:lnTo>
                    <a:pt x="151688" y="246456"/>
                  </a:lnTo>
                  <a:lnTo>
                    <a:pt x="113385" y="279844"/>
                  </a:lnTo>
                  <a:lnTo>
                    <a:pt x="38315" y="279844"/>
                  </a:lnTo>
                  <a:lnTo>
                    <a:pt x="0" y="245300"/>
                  </a:lnTo>
                  <a:lnTo>
                    <a:pt x="0" y="352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72" name="object 137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349838" y="5724956"/>
              <a:ext cx="115798" cy="220878"/>
            </a:xfrm>
            <a:prstGeom prst="rect">
              <a:avLst/>
            </a:prstGeom>
          </p:spPr>
        </p:pic>
        <p:sp>
          <p:nvSpPr>
            <p:cNvPr id="1373" name="object 1373"/>
            <p:cNvSpPr/>
            <p:nvPr/>
          </p:nvSpPr>
          <p:spPr>
            <a:xfrm>
              <a:off x="2799588" y="593961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2799588" y="593878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2799588" y="593797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2799588" y="593714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2799588" y="5936335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2799588" y="593551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2799588" y="593468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2799588" y="5933871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2799588" y="593304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2799588" y="5932233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2799588" y="593140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2799588" y="593058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2799588" y="5929769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2799588" y="592894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2799588" y="592811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2799588" y="592730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2799588" y="592648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2799588" y="5925667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2799588" y="592484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2799588" y="592401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2799588" y="5923203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2799588" y="592237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2799588" y="5921565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2799588" y="592074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2799588" y="591991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2799588" y="5919101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2799588" y="591827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2799588" y="591745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2799588" y="5915812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2799588" y="5914999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2799588" y="591417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2799588" y="591334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2799588" y="5912535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2799588" y="591171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2799588" y="5910897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2799588" y="591007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2799588" y="590924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2799588" y="5908433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2799588" y="590760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2799588" y="590678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2799588" y="590597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2799588" y="590514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2799588" y="5904331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2799588" y="590350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2799588" y="590268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2799588" y="5901867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2799588" y="590104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2799588" y="5899404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2799588" y="589857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2799588" y="5897765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2799588" y="5896114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2799588" y="589530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2799588" y="589447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2799588" y="5892838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2799588" y="589201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2799588" y="5891199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2799588" y="589037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2799588" y="5889561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2799588" y="588873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2799588" y="588791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2799588" y="5887097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2799588" y="588627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2799588" y="5884633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2799588" y="588380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2799588" y="5882170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2799588" y="588134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2799588" y="5879706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2799588" y="5878893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2799588" y="5877242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2799588" y="5876429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2799588" y="587560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2799588" y="5874791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2799588" y="587396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2799588" y="587314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2799588" y="5872327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2799588" y="587150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2799588" y="587067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2799588" y="5869038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2799588" y="5867400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2799588" y="586657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2799588" y="5865761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2799588" y="586493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2799588" y="5864123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2799588" y="586329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2799588" y="586247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2799588" y="5860834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2799588" y="586000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2799588" y="5859195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2799588" y="585837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2799588" y="5857557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2799588" y="5855906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2799588" y="5855093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2799588" y="585426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2799588" y="5853455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2799588" y="585263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2799588" y="5850991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2799588" y="585016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2799588" y="584934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2799588" y="5848527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2799588" y="5846889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2799588" y="584606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2799588" y="584523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2799588" y="5844425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2799588" y="5842787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2799588" y="584196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2799588" y="584113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2799588" y="5839498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2799588" y="5837859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2799588" y="5836221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2799588" y="5834570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2799588" y="5832932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2799588" y="5831293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2799588" y="5829642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2799588" y="582883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2799588" y="582800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2799588" y="5826366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2799588" y="582554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2799588" y="582472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2799588" y="582390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2799588" y="5822264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2799588" y="582143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2799588" y="582062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2799588" y="581980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2799588" y="5818162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2799588" y="581733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2799588" y="5816523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2799588" y="581569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2799588" y="581487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2799588" y="5813234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2799588" y="5812421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2799588" y="581159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2799588" y="581077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2799588" y="580995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2799588" y="5808306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2799588" y="580749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2799588" y="580666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2799588" y="5805855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2799588" y="580503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2799588" y="580420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2799588" y="580339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2799588" y="5801753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2799588" y="5800102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2799588" y="579929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2799588" y="579846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2799588" y="5797639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2799588" y="579682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2799588" y="579600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2799588" y="5795187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2799588" y="579436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2799588" y="579353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2799588" y="5791898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2799588" y="5791085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2799588" y="5789434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2799588" y="578862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2799588" y="5786970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2799588" y="578615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2799588" y="5784519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2799588" y="578369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2799588" y="578286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2799588" y="578205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2799588" y="578123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2799588" y="5780417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2799588" y="577959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2799588" y="577876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2799588" y="577795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2799588" y="5776315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2799588" y="577549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2799588" y="577466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2799588" y="5773026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2799588" y="577220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2799588" y="577138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2799588" y="5769749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108775" y="1638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2799588" y="576892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2799588" y="576809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2799588" y="576728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2799588" y="576646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2799588" y="5765647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2799588" y="576482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2799588" y="576399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2799588" y="5763183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2799588" y="576235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2799588" y="576153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2799588" y="576072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2799588" y="575989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2799588" y="5759081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2799588" y="575825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2799588" y="575743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2799588" y="575661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2799588" y="575579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2799588" y="5754979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2799588" y="5753328"/>
              <a:ext cx="109220" cy="1905"/>
            </a:xfrm>
            <a:custGeom>
              <a:avLst/>
              <a:gdLst/>
              <a:ahLst/>
              <a:cxnLst/>
              <a:rect l="l" t="t" r="r" b="b"/>
              <a:pathLst>
                <a:path w="109219" h="1904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108775" y="1651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2799588" y="5752515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2799588" y="575169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2799588" y="575086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2799588" y="575005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2799588" y="574922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2799588" y="5748413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2799588" y="574758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2799588" y="574676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2799588" y="574595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2799588" y="574512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2799588" y="5744311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2799588" y="574348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2799588" y="574266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2799588" y="5741847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2799588" y="574102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2799588" y="574019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2799588" y="573938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2799588" y="573855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2799588" y="5737745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2799588" y="5736920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2799588" y="573609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2799588" y="573528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2799588" y="5734456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2799588" y="5733643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2799588" y="5732818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2799588" y="5731992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2799588" y="5731179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0" y="0"/>
                  </a:move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2799588" y="5730354"/>
              <a:ext cx="109220" cy="1270"/>
            </a:xfrm>
            <a:custGeom>
              <a:avLst/>
              <a:gdLst/>
              <a:ahLst/>
              <a:cxnLst/>
              <a:rect l="l" t="t" r="r" b="b"/>
              <a:pathLst>
                <a:path w="109219" h="1270">
                  <a:moveTo>
                    <a:pt x="10877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108775" y="825"/>
                  </a:lnTo>
                  <a:lnTo>
                    <a:pt x="1087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2799588" y="5730354"/>
              <a:ext cx="109220" cy="210185"/>
            </a:xfrm>
            <a:custGeom>
              <a:avLst/>
              <a:gdLst/>
              <a:ahLst/>
              <a:cxnLst/>
              <a:rect l="l" t="t" r="r" b="b"/>
              <a:pathLst>
                <a:path w="109219" h="210185">
                  <a:moveTo>
                    <a:pt x="0" y="210083"/>
                  </a:moveTo>
                  <a:lnTo>
                    <a:pt x="0" y="0"/>
                  </a:lnTo>
                  <a:lnTo>
                    <a:pt x="108775" y="0"/>
                  </a:lnTo>
                  <a:lnTo>
                    <a:pt x="108775" y="210083"/>
                  </a:lnTo>
                  <a:lnTo>
                    <a:pt x="0" y="2100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5274272" y="590284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5274272" y="590232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5274272" y="590179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5274272" y="590125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5274272" y="590072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5274272" y="590019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5274272" y="589965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5274272" y="589913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5274272" y="589860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5274272" y="589807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5274272" y="589753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5274272" y="589700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5274272" y="589647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5274272" y="589594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5274272" y="589541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5274272" y="589488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5274272" y="589434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5274272" y="589381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5274272" y="589329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5274272" y="589276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5274272" y="589222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5274272" y="589169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5274272" y="589116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5274272" y="589062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5274272" y="589010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5274272" y="588957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5274272" y="588904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5274272" y="588850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5274272" y="588745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5274272" y="588692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5274272" y="588638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5274272" y="588585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5274272" y="588531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5274272" y="588478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5274272" y="588426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5274272" y="588373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5274272" y="588319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5274272" y="588266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5274272" y="588213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5274272" y="588161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5274272" y="588107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5274272" y="588054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5274272" y="588001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5274272" y="587947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5274272" y="587894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5274272" y="587842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5274272" y="587789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5274272" y="587682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5274272" y="587629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5274272" y="587575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5274272" y="587470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5274272" y="587416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5274272" y="587363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5274272" y="587258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5274272" y="587204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5274272" y="587151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5274272" y="587098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5274272" y="587044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5274272" y="586991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5274272" y="586939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5274272" y="586886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5274272" y="586832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5274272" y="586726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5274272" y="586673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5274272" y="586567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5274272" y="586513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5274272" y="586407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5274272" y="586355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5274272" y="586248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5274272" y="586195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5274272" y="586141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5274272" y="586088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5274272" y="586036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5274272" y="585983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5274272" y="585929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5274272" y="585876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5274272" y="585823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5274272" y="585717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5274272" y="585610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5274272" y="585557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5274272" y="585504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5274272" y="585452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5274272" y="585398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5274272" y="585345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5274272" y="585292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5274272" y="585186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5274272" y="585133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5274272" y="585080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5274272" y="585026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5274272" y="584973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5274272" y="584868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5274272" y="584814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5274272" y="584761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5274272" y="584708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5274272" y="584654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5274272" y="584549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5274272" y="584495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5274272" y="584442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5274272" y="584389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5274272" y="584283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5274272" y="584230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5274272" y="584177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5274272" y="584123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5274272" y="584017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5274272" y="583965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5274272" y="583911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5274272" y="583805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5274272" y="583699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5274272" y="583592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5274272" y="583486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5274272" y="583379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5274272" y="583274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5274272" y="583167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5274272" y="583114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5274272" y="583062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5274272" y="582955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5274272" y="582902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5274272" y="582848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5274272" y="582795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5274272" y="582689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5274272" y="582636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5274272" y="582583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5274272" y="582529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5274272" y="582424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5274272" y="582371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5274272" y="582317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5274272" y="582264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5274272" y="582211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5274272" y="582105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5274272" y="582052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5274272" y="581999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5274272" y="581945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5274272" y="581892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5274272" y="581787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5274272" y="581733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5274272" y="581680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5274272" y="581626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5274272" y="581574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5274272" y="581521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5274272" y="581468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5274272" y="581361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5274272" y="581256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5274272" y="581202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5274272" y="581149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5274272" y="581096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5274272" y="581042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5274272" y="580990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5274272" y="580937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5274272" y="580884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5274272" y="580830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5274272" y="580724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5274272" y="580671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5274272" y="580565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5274272" y="580511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5274272" y="580405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5274272" y="580353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5274272" y="580246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5274272" y="580193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5274272" y="580139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5274272" y="580087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5274272" y="580034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5274272" y="579981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5274272" y="579927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5274272" y="579874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5274272" y="579821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5274272" y="579715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5274272" y="579662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5274272" y="579608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5274272" y="579503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5274272" y="579450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5274272" y="579396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5274272" y="579290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5274272" y="579236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5274272" y="579184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5274272" y="579131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5274272" y="579078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5274272" y="579024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5274272" y="578971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5274272" y="578918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5274272" y="578866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5274272" y="578812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5274272" y="578759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5274272" y="578705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5274272" y="578652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5274272" y="578600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5274272" y="578547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5274272" y="578493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5274272" y="578440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5274272" y="578387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5274272" y="578333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5274272" y="578228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5274272" y="578175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5274272" y="578121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5274272" y="578068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5274272" y="578016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5274272" y="577963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5274272" y="577909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5274272" y="577856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5274272" y="577803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5274272" y="577749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5274272" y="577697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5274272" y="577644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5274272" y="577590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5274272" y="577537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5274272" y="577484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5274272" y="577430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5274272" y="577378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5274272" y="577325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5274272" y="577272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5274272" y="577218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5274272" y="577165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5274272" y="577113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5274272" y="577060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5274272" y="577006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5274272" y="576953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5274272" y="576900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5274272" y="576846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5274272" y="576794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5274272" y="576741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5274272" y="5767413"/>
              <a:ext cx="29845" cy="136525"/>
            </a:xfrm>
            <a:custGeom>
              <a:avLst/>
              <a:gdLst/>
              <a:ahLst/>
              <a:cxnLst/>
              <a:rect l="l" t="t" r="r" b="b"/>
              <a:pathLst>
                <a:path w="29845" h="136525">
                  <a:moveTo>
                    <a:pt x="0" y="135966"/>
                  </a:moveTo>
                  <a:lnTo>
                    <a:pt x="0" y="0"/>
                  </a:lnTo>
                  <a:lnTo>
                    <a:pt x="29540" y="0"/>
                  </a:lnTo>
                  <a:lnTo>
                    <a:pt x="29540" y="135966"/>
                  </a:lnTo>
                  <a:lnTo>
                    <a:pt x="0" y="1359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5274272" y="5703976"/>
              <a:ext cx="29845" cy="63500"/>
            </a:xfrm>
            <a:custGeom>
              <a:avLst/>
              <a:gdLst/>
              <a:ahLst/>
              <a:cxnLst/>
              <a:rect l="l" t="t" r="r" b="b"/>
              <a:pathLst>
                <a:path w="29845" h="63500">
                  <a:moveTo>
                    <a:pt x="0" y="0"/>
                  </a:moveTo>
                  <a:lnTo>
                    <a:pt x="0" y="63436"/>
                  </a:lnTo>
                  <a:lnTo>
                    <a:pt x="29540" y="63436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5274272" y="5703976"/>
              <a:ext cx="29845" cy="63500"/>
            </a:xfrm>
            <a:custGeom>
              <a:avLst/>
              <a:gdLst/>
              <a:ahLst/>
              <a:cxnLst/>
              <a:rect l="l" t="t" r="r" b="b"/>
              <a:pathLst>
                <a:path w="29845" h="63500">
                  <a:moveTo>
                    <a:pt x="0" y="63436"/>
                  </a:moveTo>
                  <a:lnTo>
                    <a:pt x="0" y="0"/>
                  </a:lnTo>
                  <a:lnTo>
                    <a:pt x="29540" y="0"/>
                  </a:lnTo>
                  <a:lnTo>
                    <a:pt x="29540" y="63436"/>
                  </a:lnTo>
                  <a:lnTo>
                    <a:pt x="0" y="634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5274272" y="5903391"/>
              <a:ext cx="29845" cy="63500"/>
            </a:xfrm>
            <a:custGeom>
              <a:avLst/>
              <a:gdLst/>
              <a:ahLst/>
              <a:cxnLst/>
              <a:rect l="l" t="t" r="r" b="b"/>
              <a:pathLst>
                <a:path w="29845" h="63500">
                  <a:moveTo>
                    <a:pt x="0" y="0"/>
                  </a:moveTo>
                  <a:lnTo>
                    <a:pt x="0" y="63436"/>
                  </a:lnTo>
                  <a:lnTo>
                    <a:pt x="29540" y="63436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5274272" y="5903391"/>
              <a:ext cx="29845" cy="63500"/>
            </a:xfrm>
            <a:custGeom>
              <a:avLst/>
              <a:gdLst/>
              <a:ahLst/>
              <a:cxnLst/>
              <a:rect l="l" t="t" r="r" b="b"/>
              <a:pathLst>
                <a:path w="29845" h="63500">
                  <a:moveTo>
                    <a:pt x="0" y="63436"/>
                  </a:moveTo>
                  <a:lnTo>
                    <a:pt x="0" y="0"/>
                  </a:lnTo>
                  <a:lnTo>
                    <a:pt x="29540" y="0"/>
                  </a:lnTo>
                  <a:lnTo>
                    <a:pt x="29540" y="63436"/>
                  </a:lnTo>
                  <a:lnTo>
                    <a:pt x="0" y="634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17" name="object 1817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248154" y="5534609"/>
              <a:ext cx="115252" cy="137109"/>
            </a:xfrm>
            <a:prstGeom prst="rect">
              <a:avLst/>
            </a:prstGeom>
          </p:spPr>
        </p:pic>
        <p:pic>
          <p:nvPicPr>
            <p:cNvPr id="1818" name="object 1818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248154" y="5999086"/>
              <a:ext cx="115252" cy="137312"/>
            </a:xfrm>
            <a:prstGeom prst="rect">
              <a:avLst/>
            </a:prstGeom>
          </p:spPr>
        </p:pic>
        <p:pic>
          <p:nvPicPr>
            <p:cNvPr id="1819" name="object 1819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491" y="5666486"/>
              <a:ext cx="126517" cy="337756"/>
            </a:xfrm>
            <a:prstGeom prst="rect">
              <a:avLst/>
            </a:prstGeom>
          </p:spPr>
        </p:pic>
        <p:sp>
          <p:nvSpPr>
            <p:cNvPr id="1820" name="object 1820"/>
            <p:cNvSpPr/>
            <p:nvPr/>
          </p:nvSpPr>
          <p:spPr>
            <a:xfrm>
              <a:off x="2231504" y="5666486"/>
              <a:ext cx="127000" cy="337820"/>
            </a:xfrm>
            <a:custGeom>
              <a:avLst/>
              <a:gdLst/>
              <a:ahLst/>
              <a:cxnLst/>
              <a:rect l="l" t="t" r="r" b="b"/>
              <a:pathLst>
                <a:path w="127000" h="337820">
                  <a:moveTo>
                    <a:pt x="126504" y="337756"/>
                  </a:moveTo>
                  <a:lnTo>
                    <a:pt x="126504" y="0"/>
                  </a:lnTo>
                  <a:lnTo>
                    <a:pt x="0" y="0"/>
                  </a:lnTo>
                  <a:lnTo>
                    <a:pt x="0" y="337756"/>
                  </a:lnTo>
                  <a:lnTo>
                    <a:pt x="126504" y="3377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2358009" y="610805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2358009" y="610590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2358009" y="610375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2358009" y="610161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2358009" y="60994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2358009" y="609733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2358009" y="609518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2358009" y="609304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2358009" y="609089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2358009" y="608876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2358009" y="608661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2358009" y="608446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2358009" y="60823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2358009" y="608017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2358009" y="607804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2358009" y="607589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2358009" y="607374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2358009" y="60716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2358009" y="60694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2358009" y="606732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2358009" y="606517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2358009" y="606303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2358009" y="606088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2358009" y="60587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2358009" y="605660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2358009" y="605445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2358009" y="605231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2358009" y="605016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2358009" y="604588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2358009" y="604373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2358009" y="60415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2358009" y="603945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2358009" y="603731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2358009" y="60351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2358009" y="603302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2358009" y="603087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2358009" y="602874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2358009" y="602659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2358009" y="60244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2358009" y="60223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2358009" y="602016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2358009" y="60180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2358009" y="601587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2358009" y="60137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2358009" y="60115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2358009" y="600944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2358009" y="60073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2358009" y="600301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2358009" y="600087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2358009" y="599873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2358009" y="599443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2358009" y="59922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2358009" y="599015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2358009" y="598586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2358009" y="59837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2358009" y="598158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2358009" y="597943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2358009" y="59772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2358009" y="597514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2358009" y="597300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2358009" y="59708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2358009" y="596872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2358009" y="596442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2358009" y="596229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2358009" y="595800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2358009" y="595585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2358009" y="595157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2358009" y="59494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2358009" y="594513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2358009" y="59430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2358009" y="594085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2358009" y="593871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2358009" y="593656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2358009" y="59344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2358009" y="593228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2358009" y="59301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2358009" y="59279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2358009" y="592371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2358009" y="591941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2358009" y="591727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2358009" y="591512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2358009" y="59129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2358009" y="591084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2358009" y="590870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2358009" y="59065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2358009" y="590227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2358009" y="59001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2358009" y="589798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2358009" y="589583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2358009" y="589370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2358009" y="588940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2358009" y="588726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2358009" y="588511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2358009" y="58829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2358009" y="588083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2358009" y="587654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2358009" y="587441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2358009" y="587226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2358009" y="587011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2358009" y="586582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2358009" y="58636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2358009" y="586154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2358009" y="58593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2358009" y="585511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2358009" y="585297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2358009" y="585082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2358009" y="584653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2358009" y="584225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2358009" y="583796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2358009" y="583366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2159"/>
                  </a:moveTo>
                  <a:lnTo>
                    <a:pt x="0" y="2159"/>
                  </a:lnTo>
                  <a:lnTo>
                    <a:pt x="0" y="4305"/>
                  </a:lnTo>
                  <a:lnTo>
                    <a:pt x="44665" y="4305"/>
                  </a:lnTo>
                  <a:lnTo>
                    <a:pt x="44665" y="2159"/>
                  </a:lnTo>
                  <a:close/>
                </a:path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2358009" y="582937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2358009" y="582509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2358009" y="582080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2358009" y="58186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2358009" y="581652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2358009" y="581223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2358009" y="581008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2358009" y="58079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2358009" y="580580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2358009" y="580151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2358009" y="579937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2358009" y="579723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2358009" y="579508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2358009" y="579079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2358009" y="578866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2358009" y="578651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2358009" y="57843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2358009" y="578222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2358009" y="577794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2358009" y="577579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2358009" y="57736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2358009" y="57715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2358009" y="576936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2358009" y="576507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2358009" y="57629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2358009" y="576079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2358009" y="575865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2358009" y="57565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2358009" y="57543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2358009" y="575221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2358009" y="574793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2358009" y="574363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2358009" y="57414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2358009" y="573935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2358009" y="573721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2358009" y="573506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2358009" y="57329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2358009" y="573078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2358009" y="572863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2358009" y="57264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2358009" y="572220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2358009" y="57200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2358009" y="571577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2358009" y="57136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2358009" y="570934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2358009" y="57072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2358009" y="570290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2358009" y="570077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2358009" y="56986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2358009" y="56964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2358009" y="569433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2358009" y="56922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/>
            <p:cNvSpPr/>
            <p:nvPr/>
          </p:nvSpPr>
          <p:spPr>
            <a:xfrm>
              <a:off x="2358009" y="56900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/>
            <p:cNvSpPr/>
            <p:nvPr/>
          </p:nvSpPr>
          <p:spPr>
            <a:xfrm>
              <a:off x="2358009" y="568791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2358009" y="568576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2358009" y="568148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2358009" y="56793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2358009" y="56771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2358009" y="567291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2358009" y="567076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2358009" y="56686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2358009" y="566432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2358009" y="56621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2358009" y="566004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2358009" y="565790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2358009" y="56557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2358009" y="565362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2358009" y="565147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2358009" y="56493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2358009" y="56471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2358009" y="564503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2358009" y="56429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2358009" y="564075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2358009" y="56386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2358009" y="56364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2358009" y="56343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2358009" y="56321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2358009" y="563003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2358009" y="562789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2358009" y="56257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2358009" y="562146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2358009" y="56193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2358009" y="561717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2358009" y="56150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2358009" y="56128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2358009" y="561074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2358009" y="56085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2358009" y="560645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2358009" y="56043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2358009" y="560217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2358009" y="560002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2358009" y="559788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2358009" y="559573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2358009" y="559360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2358009" y="55914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2358009" y="558930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2358009" y="558716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2358009" y="55850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2358009" y="55828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2358009" y="558073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2358009" y="55785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2358009" y="557644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2358009" y="55743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2358009" y="55721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2358009" y="557001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2358009" y="55678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2358009" y="556573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2358009" y="556359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2358009" y="55614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2358009" y="5561444"/>
              <a:ext cx="45085" cy="549275"/>
            </a:xfrm>
            <a:custGeom>
              <a:avLst/>
              <a:gdLst/>
              <a:ahLst/>
              <a:cxnLst/>
              <a:rect l="l" t="t" r="r" b="b"/>
              <a:pathLst>
                <a:path w="45085" h="549275">
                  <a:moveTo>
                    <a:pt x="0" y="548754"/>
                  </a:moveTo>
                  <a:lnTo>
                    <a:pt x="0" y="0"/>
                  </a:lnTo>
                  <a:lnTo>
                    <a:pt x="44665" y="0"/>
                  </a:lnTo>
                  <a:lnTo>
                    <a:pt x="44665" y="548754"/>
                  </a:lnTo>
                  <a:lnTo>
                    <a:pt x="0" y="54875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3004051" y="5975388"/>
              <a:ext cx="17780" cy="635"/>
            </a:xfrm>
            <a:custGeom>
              <a:avLst/>
              <a:gdLst/>
              <a:ahLst/>
              <a:cxnLst/>
              <a:rect l="l" t="t" r="r" b="b"/>
              <a:pathLst>
                <a:path w="17780" h="635">
                  <a:moveTo>
                    <a:pt x="0" y="0"/>
                  </a:moveTo>
                  <a:lnTo>
                    <a:pt x="17685" y="177"/>
                  </a:lnTo>
                  <a:lnTo>
                    <a:pt x="176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2945942" y="5974270"/>
              <a:ext cx="76200" cy="1270"/>
            </a:xfrm>
            <a:custGeom>
              <a:avLst/>
              <a:gdLst/>
              <a:ahLst/>
              <a:cxnLst/>
              <a:rect l="l" t="t" r="r" b="b"/>
              <a:pathLst>
                <a:path w="76200" h="1270">
                  <a:moveTo>
                    <a:pt x="0" y="0"/>
                  </a:moveTo>
                  <a:lnTo>
                    <a:pt x="0" y="533"/>
                  </a:lnTo>
                  <a:lnTo>
                    <a:pt x="58108" y="1117"/>
                  </a:lnTo>
                  <a:lnTo>
                    <a:pt x="75991" y="1117"/>
                  </a:lnTo>
                  <a:lnTo>
                    <a:pt x="759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2944137" y="5973153"/>
              <a:ext cx="80645" cy="1270"/>
            </a:xfrm>
            <a:custGeom>
              <a:avLst/>
              <a:gdLst/>
              <a:ahLst/>
              <a:cxnLst/>
              <a:rect l="l" t="t" r="r" b="b"/>
              <a:pathLst>
                <a:path w="80644" h="1270">
                  <a:moveTo>
                    <a:pt x="1222" y="1117"/>
                  </a:moveTo>
                  <a:lnTo>
                    <a:pt x="0" y="0"/>
                  </a:lnTo>
                  <a:lnTo>
                    <a:pt x="80284" y="0"/>
                  </a:lnTo>
                  <a:lnTo>
                    <a:pt x="79040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2942915" y="5972035"/>
              <a:ext cx="83185" cy="1270"/>
            </a:xfrm>
            <a:custGeom>
              <a:avLst/>
              <a:gdLst/>
              <a:ahLst/>
              <a:cxnLst/>
              <a:rect l="l" t="t" r="r" b="b"/>
              <a:pathLst>
                <a:path w="83185" h="1270">
                  <a:moveTo>
                    <a:pt x="1222" y="1117"/>
                  </a:moveTo>
                  <a:lnTo>
                    <a:pt x="0" y="0"/>
                  </a:lnTo>
                  <a:lnTo>
                    <a:pt x="82750" y="0"/>
                  </a:lnTo>
                  <a:lnTo>
                    <a:pt x="81506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2941707" y="5970930"/>
              <a:ext cx="85725" cy="1270"/>
            </a:xfrm>
            <a:custGeom>
              <a:avLst/>
              <a:gdLst/>
              <a:ahLst/>
              <a:cxnLst/>
              <a:rect l="l" t="t" r="r" b="b"/>
              <a:pathLst>
                <a:path w="85725" h="1270">
                  <a:moveTo>
                    <a:pt x="1222" y="1117"/>
                  </a:moveTo>
                  <a:lnTo>
                    <a:pt x="0" y="0"/>
                  </a:lnTo>
                  <a:lnTo>
                    <a:pt x="85188" y="0"/>
                  </a:lnTo>
                  <a:lnTo>
                    <a:pt x="83944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2940485" y="5969812"/>
              <a:ext cx="88265" cy="1270"/>
            </a:xfrm>
            <a:custGeom>
              <a:avLst/>
              <a:gdLst/>
              <a:ahLst/>
              <a:cxnLst/>
              <a:rect l="l" t="t" r="r" b="b"/>
              <a:pathLst>
                <a:path w="88264" h="1270">
                  <a:moveTo>
                    <a:pt x="1222" y="1117"/>
                  </a:moveTo>
                  <a:lnTo>
                    <a:pt x="0" y="0"/>
                  </a:lnTo>
                  <a:lnTo>
                    <a:pt x="87653" y="0"/>
                  </a:lnTo>
                  <a:lnTo>
                    <a:pt x="86410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2939262" y="5968695"/>
              <a:ext cx="90170" cy="1270"/>
            </a:xfrm>
            <a:custGeom>
              <a:avLst/>
              <a:gdLst/>
              <a:ahLst/>
              <a:cxnLst/>
              <a:rect l="l" t="t" r="r" b="b"/>
              <a:pathLst>
                <a:path w="90169" h="1270">
                  <a:moveTo>
                    <a:pt x="1222" y="1117"/>
                  </a:moveTo>
                  <a:lnTo>
                    <a:pt x="0" y="0"/>
                  </a:lnTo>
                  <a:lnTo>
                    <a:pt x="90119" y="0"/>
                  </a:lnTo>
                  <a:lnTo>
                    <a:pt x="88876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2938040" y="5967577"/>
              <a:ext cx="92710" cy="1270"/>
            </a:xfrm>
            <a:custGeom>
              <a:avLst/>
              <a:gdLst/>
              <a:ahLst/>
              <a:cxnLst/>
              <a:rect l="l" t="t" r="r" b="b"/>
              <a:pathLst>
                <a:path w="92710" h="1270">
                  <a:moveTo>
                    <a:pt x="1222" y="1117"/>
                  </a:moveTo>
                  <a:lnTo>
                    <a:pt x="0" y="0"/>
                  </a:lnTo>
                  <a:lnTo>
                    <a:pt x="92585" y="0"/>
                  </a:lnTo>
                  <a:lnTo>
                    <a:pt x="91341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2936818" y="5966460"/>
              <a:ext cx="95250" cy="1270"/>
            </a:xfrm>
            <a:custGeom>
              <a:avLst/>
              <a:gdLst/>
              <a:ahLst/>
              <a:cxnLst/>
              <a:rect l="l" t="t" r="r" b="b"/>
              <a:pathLst>
                <a:path w="95250" h="1270">
                  <a:moveTo>
                    <a:pt x="1222" y="1117"/>
                  </a:moveTo>
                  <a:lnTo>
                    <a:pt x="0" y="0"/>
                  </a:lnTo>
                  <a:lnTo>
                    <a:pt x="95051" y="0"/>
                  </a:lnTo>
                  <a:lnTo>
                    <a:pt x="93807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2935610" y="5965355"/>
              <a:ext cx="97790" cy="1270"/>
            </a:xfrm>
            <a:custGeom>
              <a:avLst/>
              <a:gdLst/>
              <a:ahLst/>
              <a:cxnLst/>
              <a:rect l="l" t="t" r="r" b="b"/>
              <a:pathLst>
                <a:path w="97789" h="1270">
                  <a:moveTo>
                    <a:pt x="1222" y="1117"/>
                  </a:moveTo>
                  <a:lnTo>
                    <a:pt x="0" y="0"/>
                  </a:lnTo>
                  <a:lnTo>
                    <a:pt x="97489" y="0"/>
                  </a:lnTo>
                  <a:lnTo>
                    <a:pt x="96245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2934388" y="5964237"/>
              <a:ext cx="100330" cy="1270"/>
            </a:xfrm>
            <a:custGeom>
              <a:avLst/>
              <a:gdLst/>
              <a:ahLst/>
              <a:cxnLst/>
              <a:rect l="l" t="t" r="r" b="b"/>
              <a:pathLst>
                <a:path w="100330" h="1270">
                  <a:moveTo>
                    <a:pt x="1222" y="1117"/>
                  </a:moveTo>
                  <a:lnTo>
                    <a:pt x="0" y="0"/>
                  </a:lnTo>
                  <a:lnTo>
                    <a:pt x="99955" y="0"/>
                  </a:lnTo>
                  <a:lnTo>
                    <a:pt x="98711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2933166" y="596312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1222" y="1117"/>
                  </a:moveTo>
                  <a:lnTo>
                    <a:pt x="0" y="0"/>
                  </a:lnTo>
                  <a:lnTo>
                    <a:pt x="102421" y="0"/>
                  </a:lnTo>
                  <a:lnTo>
                    <a:pt x="101177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2931944" y="5962002"/>
              <a:ext cx="105410" cy="1270"/>
            </a:xfrm>
            <a:custGeom>
              <a:avLst/>
              <a:gdLst/>
              <a:ahLst/>
              <a:cxnLst/>
              <a:rect l="l" t="t" r="r" b="b"/>
              <a:pathLst>
                <a:path w="105410" h="1270">
                  <a:moveTo>
                    <a:pt x="1222" y="1117"/>
                  </a:moveTo>
                  <a:lnTo>
                    <a:pt x="0" y="0"/>
                  </a:lnTo>
                  <a:lnTo>
                    <a:pt x="104886" y="0"/>
                  </a:lnTo>
                  <a:lnTo>
                    <a:pt x="103643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2930722" y="5960884"/>
              <a:ext cx="107950" cy="1270"/>
            </a:xfrm>
            <a:custGeom>
              <a:avLst/>
              <a:gdLst/>
              <a:ahLst/>
              <a:cxnLst/>
              <a:rect l="l" t="t" r="r" b="b"/>
              <a:pathLst>
                <a:path w="107950" h="1270">
                  <a:moveTo>
                    <a:pt x="1222" y="1117"/>
                  </a:moveTo>
                  <a:lnTo>
                    <a:pt x="0" y="0"/>
                  </a:lnTo>
                  <a:lnTo>
                    <a:pt x="107352" y="0"/>
                  </a:lnTo>
                  <a:lnTo>
                    <a:pt x="106109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2929500" y="5959767"/>
              <a:ext cx="109855" cy="1270"/>
            </a:xfrm>
            <a:custGeom>
              <a:avLst/>
              <a:gdLst/>
              <a:ahLst/>
              <a:cxnLst/>
              <a:rect l="l" t="t" r="r" b="b"/>
              <a:pathLst>
                <a:path w="109855" h="1270">
                  <a:moveTo>
                    <a:pt x="1222" y="1117"/>
                  </a:moveTo>
                  <a:lnTo>
                    <a:pt x="0" y="0"/>
                  </a:lnTo>
                  <a:lnTo>
                    <a:pt x="109818" y="0"/>
                  </a:lnTo>
                  <a:lnTo>
                    <a:pt x="108574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2928291" y="5958662"/>
              <a:ext cx="112395" cy="1270"/>
            </a:xfrm>
            <a:custGeom>
              <a:avLst/>
              <a:gdLst/>
              <a:ahLst/>
              <a:cxnLst/>
              <a:rect l="l" t="t" r="r" b="b"/>
              <a:pathLst>
                <a:path w="112394" h="1270">
                  <a:moveTo>
                    <a:pt x="1222" y="1117"/>
                  </a:moveTo>
                  <a:lnTo>
                    <a:pt x="0" y="0"/>
                  </a:lnTo>
                  <a:lnTo>
                    <a:pt x="112256" y="0"/>
                  </a:lnTo>
                  <a:lnTo>
                    <a:pt x="111012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2927069" y="5957544"/>
              <a:ext cx="114935" cy="1270"/>
            </a:xfrm>
            <a:custGeom>
              <a:avLst/>
              <a:gdLst/>
              <a:ahLst/>
              <a:cxnLst/>
              <a:rect l="l" t="t" r="r" b="b"/>
              <a:pathLst>
                <a:path w="114935" h="1270">
                  <a:moveTo>
                    <a:pt x="1222" y="1117"/>
                  </a:moveTo>
                  <a:lnTo>
                    <a:pt x="0" y="0"/>
                  </a:lnTo>
                  <a:lnTo>
                    <a:pt x="114722" y="0"/>
                  </a:lnTo>
                  <a:lnTo>
                    <a:pt x="113478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2925847" y="5956427"/>
              <a:ext cx="117475" cy="1270"/>
            </a:xfrm>
            <a:custGeom>
              <a:avLst/>
              <a:gdLst/>
              <a:ahLst/>
              <a:cxnLst/>
              <a:rect l="l" t="t" r="r" b="b"/>
              <a:pathLst>
                <a:path w="117475" h="1270">
                  <a:moveTo>
                    <a:pt x="1222" y="1117"/>
                  </a:moveTo>
                  <a:lnTo>
                    <a:pt x="0" y="0"/>
                  </a:lnTo>
                  <a:lnTo>
                    <a:pt x="117188" y="0"/>
                  </a:lnTo>
                  <a:lnTo>
                    <a:pt x="115944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2924625" y="5955309"/>
              <a:ext cx="120014" cy="1270"/>
            </a:xfrm>
            <a:custGeom>
              <a:avLst/>
              <a:gdLst/>
              <a:ahLst/>
              <a:cxnLst/>
              <a:rect l="l" t="t" r="r" b="b"/>
              <a:pathLst>
                <a:path w="120014" h="1270">
                  <a:moveTo>
                    <a:pt x="1222" y="1117"/>
                  </a:moveTo>
                  <a:lnTo>
                    <a:pt x="0" y="0"/>
                  </a:lnTo>
                  <a:lnTo>
                    <a:pt x="119654" y="0"/>
                  </a:lnTo>
                  <a:lnTo>
                    <a:pt x="118410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2923403" y="5954191"/>
              <a:ext cx="122555" cy="1270"/>
            </a:xfrm>
            <a:custGeom>
              <a:avLst/>
              <a:gdLst/>
              <a:ahLst/>
              <a:cxnLst/>
              <a:rect l="l" t="t" r="r" b="b"/>
              <a:pathLst>
                <a:path w="122555" h="1270">
                  <a:moveTo>
                    <a:pt x="1222" y="1117"/>
                  </a:moveTo>
                  <a:lnTo>
                    <a:pt x="0" y="0"/>
                  </a:lnTo>
                  <a:lnTo>
                    <a:pt x="122120" y="0"/>
                  </a:lnTo>
                  <a:lnTo>
                    <a:pt x="120876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2922195" y="5953087"/>
              <a:ext cx="125095" cy="1270"/>
            </a:xfrm>
            <a:custGeom>
              <a:avLst/>
              <a:gdLst/>
              <a:ahLst/>
              <a:cxnLst/>
              <a:rect l="l" t="t" r="r" b="b"/>
              <a:pathLst>
                <a:path w="125094" h="1270">
                  <a:moveTo>
                    <a:pt x="1222" y="1117"/>
                  </a:moveTo>
                  <a:lnTo>
                    <a:pt x="0" y="0"/>
                  </a:lnTo>
                  <a:lnTo>
                    <a:pt x="124557" y="0"/>
                  </a:lnTo>
                  <a:lnTo>
                    <a:pt x="123314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2920973" y="5951969"/>
              <a:ext cx="127635" cy="1270"/>
            </a:xfrm>
            <a:custGeom>
              <a:avLst/>
              <a:gdLst/>
              <a:ahLst/>
              <a:cxnLst/>
              <a:rect l="l" t="t" r="r" b="b"/>
              <a:pathLst>
                <a:path w="127635" h="1270">
                  <a:moveTo>
                    <a:pt x="1222" y="1117"/>
                  </a:moveTo>
                  <a:lnTo>
                    <a:pt x="0" y="0"/>
                  </a:lnTo>
                  <a:lnTo>
                    <a:pt x="127023" y="0"/>
                  </a:lnTo>
                  <a:lnTo>
                    <a:pt x="125779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2919751" y="5950851"/>
              <a:ext cx="129539" cy="1270"/>
            </a:xfrm>
            <a:custGeom>
              <a:avLst/>
              <a:gdLst/>
              <a:ahLst/>
              <a:cxnLst/>
              <a:rect l="l" t="t" r="r" b="b"/>
              <a:pathLst>
                <a:path w="129539" h="1270">
                  <a:moveTo>
                    <a:pt x="1222" y="1117"/>
                  </a:moveTo>
                  <a:lnTo>
                    <a:pt x="0" y="0"/>
                  </a:lnTo>
                  <a:lnTo>
                    <a:pt x="129489" y="0"/>
                  </a:lnTo>
                  <a:lnTo>
                    <a:pt x="128245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2918529" y="5949734"/>
              <a:ext cx="132080" cy="1270"/>
            </a:xfrm>
            <a:custGeom>
              <a:avLst/>
              <a:gdLst/>
              <a:ahLst/>
              <a:cxnLst/>
              <a:rect l="l" t="t" r="r" b="b"/>
              <a:pathLst>
                <a:path w="132080" h="1270">
                  <a:moveTo>
                    <a:pt x="1222" y="1117"/>
                  </a:moveTo>
                  <a:lnTo>
                    <a:pt x="0" y="0"/>
                  </a:lnTo>
                  <a:lnTo>
                    <a:pt x="131955" y="0"/>
                  </a:lnTo>
                  <a:lnTo>
                    <a:pt x="130711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2917307" y="5948616"/>
              <a:ext cx="134620" cy="1270"/>
            </a:xfrm>
            <a:custGeom>
              <a:avLst/>
              <a:gdLst/>
              <a:ahLst/>
              <a:cxnLst/>
              <a:rect l="l" t="t" r="r" b="b"/>
              <a:pathLst>
                <a:path w="134619" h="1270">
                  <a:moveTo>
                    <a:pt x="1222" y="1117"/>
                  </a:moveTo>
                  <a:lnTo>
                    <a:pt x="0" y="0"/>
                  </a:lnTo>
                  <a:lnTo>
                    <a:pt x="134421" y="0"/>
                  </a:lnTo>
                  <a:lnTo>
                    <a:pt x="133177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2916084" y="5947499"/>
              <a:ext cx="137160" cy="1270"/>
            </a:xfrm>
            <a:custGeom>
              <a:avLst/>
              <a:gdLst/>
              <a:ahLst/>
              <a:cxnLst/>
              <a:rect l="l" t="t" r="r" b="b"/>
              <a:pathLst>
                <a:path w="137160" h="1270">
                  <a:moveTo>
                    <a:pt x="1222" y="1117"/>
                  </a:moveTo>
                  <a:lnTo>
                    <a:pt x="0" y="0"/>
                  </a:lnTo>
                  <a:lnTo>
                    <a:pt x="136887" y="0"/>
                  </a:lnTo>
                  <a:lnTo>
                    <a:pt x="135643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2913646" y="5945276"/>
              <a:ext cx="142240" cy="2540"/>
            </a:xfrm>
            <a:custGeom>
              <a:avLst/>
              <a:gdLst/>
              <a:ahLst/>
              <a:cxnLst/>
              <a:rect l="l" t="t" r="r" b="b"/>
              <a:pathLst>
                <a:path w="142239" h="2539">
                  <a:moveTo>
                    <a:pt x="141795" y="0"/>
                  </a:moveTo>
                  <a:lnTo>
                    <a:pt x="0" y="0"/>
                  </a:lnTo>
                  <a:lnTo>
                    <a:pt x="1219" y="1117"/>
                  </a:lnTo>
                  <a:lnTo>
                    <a:pt x="2451" y="2235"/>
                  </a:lnTo>
                  <a:lnTo>
                    <a:pt x="139306" y="2235"/>
                  </a:lnTo>
                  <a:lnTo>
                    <a:pt x="140550" y="1117"/>
                  </a:lnTo>
                  <a:lnTo>
                    <a:pt x="14179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2912432" y="5944158"/>
              <a:ext cx="144780" cy="1270"/>
            </a:xfrm>
            <a:custGeom>
              <a:avLst/>
              <a:gdLst/>
              <a:ahLst/>
              <a:cxnLst/>
              <a:rect l="l" t="t" r="r" b="b"/>
              <a:pathLst>
                <a:path w="144780" h="1270">
                  <a:moveTo>
                    <a:pt x="1222" y="1117"/>
                  </a:moveTo>
                  <a:lnTo>
                    <a:pt x="0" y="0"/>
                  </a:lnTo>
                  <a:lnTo>
                    <a:pt x="144256" y="0"/>
                  </a:lnTo>
                  <a:lnTo>
                    <a:pt x="143012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2911210" y="5943041"/>
              <a:ext cx="147320" cy="1270"/>
            </a:xfrm>
            <a:custGeom>
              <a:avLst/>
              <a:gdLst/>
              <a:ahLst/>
              <a:cxnLst/>
              <a:rect l="l" t="t" r="r" b="b"/>
              <a:pathLst>
                <a:path w="147319" h="1270">
                  <a:moveTo>
                    <a:pt x="1222" y="1117"/>
                  </a:moveTo>
                  <a:lnTo>
                    <a:pt x="0" y="0"/>
                  </a:lnTo>
                  <a:lnTo>
                    <a:pt x="146722" y="0"/>
                  </a:lnTo>
                  <a:lnTo>
                    <a:pt x="145478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2909988" y="5941923"/>
              <a:ext cx="149225" cy="1270"/>
            </a:xfrm>
            <a:custGeom>
              <a:avLst/>
              <a:gdLst/>
              <a:ahLst/>
              <a:cxnLst/>
              <a:rect l="l" t="t" r="r" b="b"/>
              <a:pathLst>
                <a:path w="149225" h="1270">
                  <a:moveTo>
                    <a:pt x="1222" y="1117"/>
                  </a:moveTo>
                  <a:lnTo>
                    <a:pt x="0" y="0"/>
                  </a:lnTo>
                  <a:lnTo>
                    <a:pt x="149188" y="0"/>
                  </a:lnTo>
                  <a:lnTo>
                    <a:pt x="147944" y="1117"/>
                  </a:lnTo>
                  <a:lnTo>
                    <a:pt x="1222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2908780" y="5940818"/>
              <a:ext cx="150495" cy="1270"/>
            </a:xfrm>
            <a:custGeom>
              <a:avLst/>
              <a:gdLst/>
              <a:ahLst/>
              <a:cxnLst/>
              <a:rect l="l" t="t" r="r" b="b"/>
              <a:pathLst>
                <a:path w="150494" h="1270">
                  <a:moveTo>
                    <a:pt x="0" y="0"/>
                  </a:moveTo>
                  <a:lnTo>
                    <a:pt x="1222" y="1117"/>
                  </a:lnTo>
                  <a:lnTo>
                    <a:pt x="150382" y="1117"/>
                  </a:lnTo>
                  <a:lnTo>
                    <a:pt x="1503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2908363" y="5939701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416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2908363" y="5938583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2908363" y="5937466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2908363" y="5936348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2908363" y="5935230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2908363" y="5934125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2908363" y="5933008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2908363" y="5931890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2908363" y="5930773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2908363" y="5929655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2908363" y="5928550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2908363" y="5927433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2908363" y="5926315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2908363" y="5925197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2908363" y="5922962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2908363" y="5921857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2908363" y="5920740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2908363" y="5918504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2908363" y="5917387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2908363" y="591628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2908363" y="5914047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2908363" y="591292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2908363" y="591181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2908363" y="591069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2908363" y="590958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2908363" y="5908471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2908363" y="590735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2908363" y="5906236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2908363" y="590511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2908363" y="5902896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2908363" y="590177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2908363" y="5899543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2908363" y="5898438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2908363" y="5896203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2908363" y="5895086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2908363" y="5892850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2908363" y="5891746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2908363" y="5890628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2908363" y="5889510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2908363" y="5888393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2908363" y="5887275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2908363" y="5886170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2908363" y="5885053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2908363" y="5883935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2908363" y="5881700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2908363" y="5879477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151180" y="2222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2908363" y="5878360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2908363" y="587724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2908363" y="5876125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2908363" y="5875007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2908363" y="587390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2908363" y="587278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2908363" y="5870549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1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2908363" y="586943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2908363" y="586831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2908363" y="586720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2908363" y="586609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2908363" y="5863856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2908363" y="586273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2908363" y="586163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2908363" y="5860516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2908363" y="585939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2908363" y="5857163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12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2908363" y="5856046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2908363" y="5854941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2908363" y="5853823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2908363" y="5851588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1130"/>
                  </a:move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30"/>
                  </a:lnTo>
                  <a:close/>
                </a:path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2908363" y="5850471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2908363" y="5849366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2908363" y="5848248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2908363" y="5846013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2908363" y="5844895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2908363" y="5843778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2908363" y="5841555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2908363" y="5839320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1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2908363" y="5837097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151180" y="2222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2908363" y="5834862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1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2908363" y="5832627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2908363" y="5830392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/>
            <p:cNvSpPr/>
            <p:nvPr/>
          </p:nvSpPr>
          <p:spPr>
            <a:xfrm>
              <a:off x="2908363" y="5828169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2908363" y="582705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2908363" y="582593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2908363" y="5823712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151180" y="2222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2908363" y="582259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2908363" y="5821476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2908363" y="582035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2908363" y="5818124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2908363" y="581701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2908363" y="5815901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2908363" y="581478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2908363" y="5812548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2908363" y="5811443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2908363" y="5810326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2908363" y="5809208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2908363" y="5808091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2908363" y="5805868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151180" y="2222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2908363" y="5804751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2908363" y="5803633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/>
            <p:cNvSpPr/>
            <p:nvPr/>
          </p:nvSpPr>
          <p:spPr>
            <a:xfrm>
              <a:off x="2908363" y="5802515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2908363" y="5801398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2908363" y="5799175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151180" y="2222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2908363" y="5798058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2908363" y="5796940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2908363" y="579582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2908363" y="5794705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/>
            <p:cNvSpPr/>
            <p:nvPr/>
          </p:nvSpPr>
          <p:spPr>
            <a:xfrm>
              <a:off x="2908363" y="5793600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2908363" y="579248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2908363" y="5790247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2908363" y="5788012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1130"/>
                  </a:move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30"/>
                  </a:lnTo>
                  <a:close/>
                </a:path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/>
            <p:cNvSpPr/>
            <p:nvPr/>
          </p:nvSpPr>
          <p:spPr>
            <a:xfrm>
              <a:off x="2908363" y="5786907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/>
            <p:cNvSpPr/>
            <p:nvPr/>
          </p:nvSpPr>
          <p:spPr>
            <a:xfrm>
              <a:off x="2908363" y="578578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2908363" y="578467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2908363" y="578355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/>
            <p:cNvSpPr/>
            <p:nvPr/>
          </p:nvSpPr>
          <p:spPr>
            <a:xfrm>
              <a:off x="2908363" y="5782437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/>
            <p:cNvSpPr/>
            <p:nvPr/>
          </p:nvSpPr>
          <p:spPr>
            <a:xfrm>
              <a:off x="2908363" y="578133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2908363" y="578021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2908363" y="5779097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2908363" y="5776861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2908363" y="577574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2908363" y="5773521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2908363" y="577240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2908363" y="5770168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1130"/>
                  </a:move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30"/>
                  </a:lnTo>
                  <a:close/>
                </a:path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2908363" y="576906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2908363" y="5766828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12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2908363" y="5765711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2908363" y="5764593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2908363" y="5763476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2908363" y="5762371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2908363" y="5761253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2908363" y="5760135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2908363" y="5759018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2908363" y="5757900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2908363" y="5755678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2908363" y="5754560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2908363" y="5753443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2908363" y="5751207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2908363" y="575010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2908363" y="5748985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2908363" y="5746750"/>
              <a:ext cx="151765" cy="2540"/>
            </a:xfrm>
            <a:custGeom>
              <a:avLst/>
              <a:gdLst/>
              <a:ahLst/>
              <a:cxnLst/>
              <a:rect l="l" t="t" r="r" b="b"/>
              <a:pathLst>
                <a:path w="151764" h="2539">
                  <a:moveTo>
                    <a:pt x="15118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151180" y="2235"/>
                  </a:lnTo>
                  <a:lnTo>
                    <a:pt x="151180" y="1117"/>
                  </a:lnTo>
                  <a:lnTo>
                    <a:pt x="15118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2908363" y="574563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2908363" y="5744527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2908363" y="5743410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2908363" y="5742292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2908363" y="574117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2908363" y="5740057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2908363" y="573893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2908363" y="573783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2908363" y="5736717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2908363" y="573559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2908363" y="5734481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2908363" y="5733364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2908363" y="5732259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2908363" y="5731141"/>
              <a:ext cx="151765" cy="1270"/>
            </a:xfrm>
            <a:custGeom>
              <a:avLst/>
              <a:gdLst/>
              <a:ahLst/>
              <a:cxnLst/>
              <a:rect l="l" t="t" r="r" b="b"/>
              <a:pathLst>
                <a:path w="151764" h="1270">
                  <a:moveTo>
                    <a:pt x="0" y="0"/>
                  </a:moveTo>
                  <a:lnTo>
                    <a:pt x="0" y="1117"/>
                  </a:lnTo>
                  <a:lnTo>
                    <a:pt x="151180" y="1117"/>
                  </a:lnTo>
                  <a:lnTo>
                    <a:pt x="151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2908742" y="5730024"/>
              <a:ext cx="150495" cy="1270"/>
            </a:xfrm>
            <a:custGeom>
              <a:avLst/>
              <a:gdLst/>
              <a:ahLst/>
              <a:cxnLst/>
              <a:rect l="l" t="t" r="r" b="b"/>
              <a:pathLst>
                <a:path w="150494" h="1270">
                  <a:moveTo>
                    <a:pt x="0" y="0"/>
                  </a:moveTo>
                  <a:lnTo>
                    <a:pt x="0" y="1117"/>
                  </a:lnTo>
                  <a:lnTo>
                    <a:pt x="150447" y="1117"/>
                  </a:lnTo>
                  <a:lnTo>
                    <a:pt x="1504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2908742" y="5728906"/>
              <a:ext cx="150495" cy="1270"/>
            </a:xfrm>
            <a:custGeom>
              <a:avLst/>
              <a:gdLst/>
              <a:ahLst/>
              <a:cxnLst/>
              <a:rect l="l" t="t" r="r" b="b"/>
              <a:pathLst>
                <a:path w="150494" h="1270">
                  <a:moveTo>
                    <a:pt x="0" y="1117"/>
                  </a:moveTo>
                  <a:lnTo>
                    <a:pt x="1283" y="0"/>
                  </a:lnTo>
                  <a:lnTo>
                    <a:pt x="149247" y="0"/>
                  </a:lnTo>
                  <a:lnTo>
                    <a:pt x="15044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2910026" y="5727789"/>
              <a:ext cx="148590" cy="1270"/>
            </a:xfrm>
            <a:custGeom>
              <a:avLst/>
              <a:gdLst/>
              <a:ahLst/>
              <a:cxnLst/>
              <a:rect l="l" t="t" r="r" b="b"/>
              <a:pathLst>
                <a:path w="148589" h="1270">
                  <a:moveTo>
                    <a:pt x="0" y="1117"/>
                  </a:moveTo>
                  <a:lnTo>
                    <a:pt x="1283" y="0"/>
                  </a:lnTo>
                  <a:lnTo>
                    <a:pt x="146763" y="0"/>
                  </a:lnTo>
                  <a:lnTo>
                    <a:pt x="14796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2911310" y="5726671"/>
              <a:ext cx="146050" cy="1270"/>
            </a:xfrm>
            <a:custGeom>
              <a:avLst/>
              <a:gdLst/>
              <a:ahLst/>
              <a:cxnLst/>
              <a:rect l="l" t="t" r="r" b="b"/>
              <a:pathLst>
                <a:path w="146050" h="1270">
                  <a:moveTo>
                    <a:pt x="0" y="1117"/>
                  </a:moveTo>
                  <a:lnTo>
                    <a:pt x="1283" y="0"/>
                  </a:lnTo>
                  <a:lnTo>
                    <a:pt x="144280" y="0"/>
                  </a:lnTo>
                  <a:lnTo>
                    <a:pt x="14548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2912567" y="5724448"/>
              <a:ext cx="143510" cy="2540"/>
            </a:xfrm>
            <a:custGeom>
              <a:avLst/>
              <a:gdLst/>
              <a:ahLst/>
              <a:cxnLst/>
              <a:rect l="l" t="t" r="r" b="b"/>
              <a:pathLst>
                <a:path w="143510" h="2539">
                  <a:moveTo>
                    <a:pt x="143027" y="2235"/>
                  </a:moveTo>
                  <a:lnTo>
                    <a:pt x="141833" y="1117"/>
                  </a:lnTo>
                  <a:lnTo>
                    <a:pt x="140627" y="0"/>
                  </a:lnTo>
                  <a:lnTo>
                    <a:pt x="2578" y="0"/>
                  </a:lnTo>
                  <a:lnTo>
                    <a:pt x="1295" y="1117"/>
                  </a:lnTo>
                  <a:lnTo>
                    <a:pt x="0" y="2235"/>
                  </a:lnTo>
                  <a:lnTo>
                    <a:pt x="143027" y="223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2915146" y="5723331"/>
              <a:ext cx="138430" cy="1270"/>
            </a:xfrm>
            <a:custGeom>
              <a:avLst/>
              <a:gdLst/>
              <a:ahLst/>
              <a:cxnLst/>
              <a:rect l="l" t="t" r="r" b="b"/>
              <a:pathLst>
                <a:path w="138430" h="1270">
                  <a:moveTo>
                    <a:pt x="0" y="1117"/>
                  </a:moveTo>
                  <a:lnTo>
                    <a:pt x="1283" y="0"/>
                  </a:lnTo>
                  <a:lnTo>
                    <a:pt x="136858" y="0"/>
                  </a:lnTo>
                  <a:lnTo>
                    <a:pt x="13805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2916430" y="5722213"/>
              <a:ext cx="135890" cy="1270"/>
            </a:xfrm>
            <a:custGeom>
              <a:avLst/>
              <a:gdLst/>
              <a:ahLst/>
              <a:cxnLst/>
              <a:rect l="l" t="t" r="r" b="b"/>
              <a:pathLst>
                <a:path w="135889" h="1270">
                  <a:moveTo>
                    <a:pt x="0" y="1117"/>
                  </a:moveTo>
                  <a:lnTo>
                    <a:pt x="1283" y="0"/>
                  </a:lnTo>
                  <a:lnTo>
                    <a:pt x="134374" y="0"/>
                  </a:lnTo>
                  <a:lnTo>
                    <a:pt x="13557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2917713" y="5721096"/>
              <a:ext cx="133350" cy="1270"/>
            </a:xfrm>
            <a:custGeom>
              <a:avLst/>
              <a:gdLst/>
              <a:ahLst/>
              <a:cxnLst/>
              <a:rect l="l" t="t" r="r" b="b"/>
              <a:pathLst>
                <a:path w="133350" h="1270">
                  <a:moveTo>
                    <a:pt x="0" y="1117"/>
                  </a:moveTo>
                  <a:lnTo>
                    <a:pt x="1283" y="0"/>
                  </a:lnTo>
                  <a:lnTo>
                    <a:pt x="131891" y="0"/>
                  </a:lnTo>
                  <a:lnTo>
                    <a:pt x="13309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2918982" y="5719991"/>
              <a:ext cx="130810" cy="1270"/>
            </a:xfrm>
            <a:custGeom>
              <a:avLst/>
              <a:gdLst/>
              <a:ahLst/>
              <a:cxnLst/>
              <a:rect l="l" t="t" r="r" b="b"/>
              <a:pathLst>
                <a:path w="130810" h="1270">
                  <a:moveTo>
                    <a:pt x="0" y="1117"/>
                  </a:moveTo>
                  <a:lnTo>
                    <a:pt x="1283" y="0"/>
                  </a:lnTo>
                  <a:lnTo>
                    <a:pt x="129435" y="0"/>
                  </a:lnTo>
                  <a:lnTo>
                    <a:pt x="13063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2920266" y="5718873"/>
              <a:ext cx="128270" cy="1270"/>
            </a:xfrm>
            <a:custGeom>
              <a:avLst/>
              <a:gdLst/>
              <a:ahLst/>
              <a:cxnLst/>
              <a:rect l="l" t="t" r="r" b="b"/>
              <a:pathLst>
                <a:path w="128269" h="1270">
                  <a:moveTo>
                    <a:pt x="0" y="1117"/>
                  </a:moveTo>
                  <a:lnTo>
                    <a:pt x="1283" y="0"/>
                  </a:lnTo>
                  <a:lnTo>
                    <a:pt x="126952" y="0"/>
                  </a:lnTo>
                  <a:lnTo>
                    <a:pt x="12815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2921550" y="5717756"/>
              <a:ext cx="125730" cy="1270"/>
            </a:xfrm>
            <a:custGeom>
              <a:avLst/>
              <a:gdLst/>
              <a:ahLst/>
              <a:cxnLst/>
              <a:rect l="l" t="t" r="r" b="b"/>
              <a:pathLst>
                <a:path w="125730" h="1270">
                  <a:moveTo>
                    <a:pt x="0" y="1117"/>
                  </a:moveTo>
                  <a:lnTo>
                    <a:pt x="1283" y="0"/>
                  </a:lnTo>
                  <a:lnTo>
                    <a:pt x="124469" y="0"/>
                  </a:lnTo>
                  <a:lnTo>
                    <a:pt x="12566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2922833" y="5716638"/>
              <a:ext cx="123189" cy="1270"/>
            </a:xfrm>
            <a:custGeom>
              <a:avLst/>
              <a:gdLst/>
              <a:ahLst/>
              <a:cxnLst/>
              <a:rect l="l" t="t" r="r" b="b"/>
              <a:pathLst>
                <a:path w="123189" h="1270">
                  <a:moveTo>
                    <a:pt x="0" y="1117"/>
                  </a:moveTo>
                  <a:lnTo>
                    <a:pt x="1283" y="0"/>
                  </a:lnTo>
                  <a:lnTo>
                    <a:pt x="121985" y="0"/>
                  </a:lnTo>
                  <a:lnTo>
                    <a:pt x="12318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2924117" y="5715520"/>
              <a:ext cx="121285" cy="1270"/>
            </a:xfrm>
            <a:custGeom>
              <a:avLst/>
              <a:gdLst/>
              <a:ahLst/>
              <a:cxnLst/>
              <a:rect l="l" t="t" r="r" b="b"/>
              <a:pathLst>
                <a:path w="121285" h="1270">
                  <a:moveTo>
                    <a:pt x="0" y="1117"/>
                  </a:moveTo>
                  <a:lnTo>
                    <a:pt x="1283" y="0"/>
                  </a:lnTo>
                  <a:lnTo>
                    <a:pt x="119502" y="0"/>
                  </a:lnTo>
                  <a:lnTo>
                    <a:pt x="12070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2925400" y="5714403"/>
              <a:ext cx="118745" cy="1270"/>
            </a:xfrm>
            <a:custGeom>
              <a:avLst/>
              <a:gdLst/>
              <a:ahLst/>
              <a:cxnLst/>
              <a:rect l="l" t="t" r="r" b="b"/>
              <a:pathLst>
                <a:path w="118744" h="1270">
                  <a:moveTo>
                    <a:pt x="0" y="1117"/>
                  </a:moveTo>
                  <a:lnTo>
                    <a:pt x="1283" y="0"/>
                  </a:lnTo>
                  <a:lnTo>
                    <a:pt x="117018" y="0"/>
                  </a:lnTo>
                  <a:lnTo>
                    <a:pt x="11821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2926670" y="5713298"/>
              <a:ext cx="116205" cy="1270"/>
            </a:xfrm>
            <a:custGeom>
              <a:avLst/>
              <a:gdLst/>
              <a:ahLst/>
              <a:cxnLst/>
              <a:rect l="l" t="t" r="r" b="b"/>
              <a:pathLst>
                <a:path w="116205" h="1270">
                  <a:moveTo>
                    <a:pt x="0" y="1117"/>
                  </a:moveTo>
                  <a:lnTo>
                    <a:pt x="1283" y="0"/>
                  </a:lnTo>
                  <a:lnTo>
                    <a:pt x="114563" y="0"/>
                  </a:lnTo>
                  <a:lnTo>
                    <a:pt x="11576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2927953" y="5712180"/>
              <a:ext cx="113664" cy="1270"/>
            </a:xfrm>
            <a:custGeom>
              <a:avLst/>
              <a:gdLst/>
              <a:ahLst/>
              <a:cxnLst/>
              <a:rect l="l" t="t" r="r" b="b"/>
              <a:pathLst>
                <a:path w="113664" h="1270">
                  <a:moveTo>
                    <a:pt x="0" y="1117"/>
                  </a:moveTo>
                  <a:lnTo>
                    <a:pt x="1283" y="0"/>
                  </a:lnTo>
                  <a:lnTo>
                    <a:pt x="112079" y="0"/>
                  </a:lnTo>
                  <a:lnTo>
                    <a:pt x="11327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2929237" y="5711063"/>
              <a:ext cx="111125" cy="1270"/>
            </a:xfrm>
            <a:custGeom>
              <a:avLst/>
              <a:gdLst/>
              <a:ahLst/>
              <a:cxnLst/>
              <a:rect l="l" t="t" r="r" b="b"/>
              <a:pathLst>
                <a:path w="111125" h="1270">
                  <a:moveTo>
                    <a:pt x="0" y="1117"/>
                  </a:moveTo>
                  <a:lnTo>
                    <a:pt x="1283" y="0"/>
                  </a:lnTo>
                  <a:lnTo>
                    <a:pt x="109596" y="0"/>
                  </a:lnTo>
                  <a:lnTo>
                    <a:pt x="11079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2930521" y="5709945"/>
              <a:ext cx="108585" cy="1270"/>
            </a:xfrm>
            <a:custGeom>
              <a:avLst/>
              <a:gdLst/>
              <a:ahLst/>
              <a:cxnLst/>
              <a:rect l="l" t="t" r="r" b="b"/>
              <a:pathLst>
                <a:path w="108585" h="1270">
                  <a:moveTo>
                    <a:pt x="0" y="1117"/>
                  </a:moveTo>
                  <a:lnTo>
                    <a:pt x="1283" y="0"/>
                  </a:lnTo>
                  <a:lnTo>
                    <a:pt x="107112" y="0"/>
                  </a:lnTo>
                  <a:lnTo>
                    <a:pt x="10831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2931804" y="5708827"/>
              <a:ext cx="106045" cy="1270"/>
            </a:xfrm>
            <a:custGeom>
              <a:avLst/>
              <a:gdLst/>
              <a:ahLst/>
              <a:cxnLst/>
              <a:rect l="l" t="t" r="r" b="b"/>
              <a:pathLst>
                <a:path w="106044" h="1270">
                  <a:moveTo>
                    <a:pt x="0" y="1117"/>
                  </a:moveTo>
                  <a:lnTo>
                    <a:pt x="1283" y="0"/>
                  </a:lnTo>
                  <a:lnTo>
                    <a:pt x="104629" y="0"/>
                  </a:lnTo>
                  <a:lnTo>
                    <a:pt x="10582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2933073" y="5707723"/>
              <a:ext cx="103505" cy="1270"/>
            </a:xfrm>
            <a:custGeom>
              <a:avLst/>
              <a:gdLst/>
              <a:ahLst/>
              <a:cxnLst/>
              <a:rect l="l" t="t" r="r" b="b"/>
              <a:pathLst>
                <a:path w="103505" h="1270">
                  <a:moveTo>
                    <a:pt x="0" y="1117"/>
                  </a:moveTo>
                  <a:lnTo>
                    <a:pt x="1283" y="0"/>
                  </a:lnTo>
                  <a:lnTo>
                    <a:pt x="102174" y="0"/>
                  </a:lnTo>
                  <a:lnTo>
                    <a:pt x="10337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2934357" y="5706605"/>
              <a:ext cx="100965" cy="1270"/>
            </a:xfrm>
            <a:custGeom>
              <a:avLst/>
              <a:gdLst/>
              <a:ahLst/>
              <a:cxnLst/>
              <a:rect l="l" t="t" r="r" b="b"/>
              <a:pathLst>
                <a:path w="100964" h="1270">
                  <a:moveTo>
                    <a:pt x="0" y="1117"/>
                  </a:moveTo>
                  <a:lnTo>
                    <a:pt x="1283" y="0"/>
                  </a:lnTo>
                  <a:lnTo>
                    <a:pt x="99690" y="0"/>
                  </a:lnTo>
                  <a:lnTo>
                    <a:pt x="10089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2935641" y="5705487"/>
              <a:ext cx="98425" cy="1270"/>
            </a:xfrm>
            <a:custGeom>
              <a:avLst/>
              <a:gdLst/>
              <a:ahLst/>
              <a:cxnLst/>
              <a:rect l="l" t="t" r="r" b="b"/>
              <a:pathLst>
                <a:path w="98425" h="1270">
                  <a:moveTo>
                    <a:pt x="0" y="1117"/>
                  </a:moveTo>
                  <a:lnTo>
                    <a:pt x="1283" y="0"/>
                  </a:lnTo>
                  <a:lnTo>
                    <a:pt x="97207" y="0"/>
                  </a:lnTo>
                  <a:lnTo>
                    <a:pt x="9840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2936924" y="5704370"/>
              <a:ext cx="96520" cy="1270"/>
            </a:xfrm>
            <a:custGeom>
              <a:avLst/>
              <a:gdLst/>
              <a:ahLst/>
              <a:cxnLst/>
              <a:rect l="l" t="t" r="r" b="b"/>
              <a:pathLst>
                <a:path w="96519" h="1270">
                  <a:moveTo>
                    <a:pt x="0" y="1117"/>
                  </a:moveTo>
                  <a:lnTo>
                    <a:pt x="1283" y="0"/>
                  </a:lnTo>
                  <a:lnTo>
                    <a:pt x="94723" y="0"/>
                  </a:lnTo>
                  <a:lnTo>
                    <a:pt x="9592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2938208" y="5703252"/>
              <a:ext cx="93980" cy="1270"/>
            </a:xfrm>
            <a:custGeom>
              <a:avLst/>
              <a:gdLst/>
              <a:ahLst/>
              <a:cxnLst/>
              <a:rect l="l" t="t" r="r" b="b"/>
              <a:pathLst>
                <a:path w="93980" h="1270">
                  <a:moveTo>
                    <a:pt x="0" y="1117"/>
                  </a:moveTo>
                  <a:lnTo>
                    <a:pt x="1283" y="0"/>
                  </a:lnTo>
                  <a:lnTo>
                    <a:pt x="92240" y="0"/>
                  </a:lnTo>
                  <a:lnTo>
                    <a:pt x="9344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2939491" y="5702135"/>
              <a:ext cx="91440" cy="1270"/>
            </a:xfrm>
            <a:custGeom>
              <a:avLst/>
              <a:gdLst/>
              <a:ahLst/>
              <a:cxnLst/>
              <a:rect l="l" t="t" r="r" b="b"/>
              <a:pathLst>
                <a:path w="91439" h="1270">
                  <a:moveTo>
                    <a:pt x="0" y="1117"/>
                  </a:moveTo>
                  <a:lnTo>
                    <a:pt x="1283" y="0"/>
                  </a:lnTo>
                  <a:lnTo>
                    <a:pt x="89756" y="0"/>
                  </a:lnTo>
                  <a:lnTo>
                    <a:pt x="9095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2940761" y="5701030"/>
              <a:ext cx="88900" cy="1270"/>
            </a:xfrm>
            <a:custGeom>
              <a:avLst/>
              <a:gdLst/>
              <a:ahLst/>
              <a:cxnLst/>
              <a:rect l="l" t="t" r="r" b="b"/>
              <a:pathLst>
                <a:path w="88900" h="1270">
                  <a:moveTo>
                    <a:pt x="0" y="1117"/>
                  </a:moveTo>
                  <a:lnTo>
                    <a:pt x="1283" y="0"/>
                  </a:lnTo>
                  <a:lnTo>
                    <a:pt x="87301" y="0"/>
                  </a:lnTo>
                  <a:lnTo>
                    <a:pt x="8850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2942044" y="5699912"/>
              <a:ext cx="86360" cy="1270"/>
            </a:xfrm>
            <a:custGeom>
              <a:avLst/>
              <a:gdLst/>
              <a:ahLst/>
              <a:cxnLst/>
              <a:rect l="l" t="t" r="r" b="b"/>
              <a:pathLst>
                <a:path w="86360" h="1270">
                  <a:moveTo>
                    <a:pt x="0" y="1117"/>
                  </a:moveTo>
                  <a:lnTo>
                    <a:pt x="1283" y="0"/>
                  </a:lnTo>
                  <a:lnTo>
                    <a:pt x="84818" y="0"/>
                  </a:lnTo>
                  <a:lnTo>
                    <a:pt x="8601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2943328" y="5698794"/>
              <a:ext cx="83820" cy="1270"/>
            </a:xfrm>
            <a:custGeom>
              <a:avLst/>
              <a:gdLst/>
              <a:ahLst/>
              <a:cxnLst/>
              <a:rect l="l" t="t" r="r" b="b"/>
              <a:pathLst>
                <a:path w="83819" h="1270">
                  <a:moveTo>
                    <a:pt x="0" y="1117"/>
                  </a:moveTo>
                  <a:lnTo>
                    <a:pt x="1283" y="0"/>
                  </a:lnTo>
                  <a:lnTo>
                    <a:pt x="82334" y="0"/>
                  </a:lnTo>
                  <a:lnTo>
                    <a:pt x="8353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2944611" y="5697677"/>
              <a:ext cx="81280" cy="1270"/>
            </a:xfrm>
            <a:custGeom>
              <a:avLst/>
              <a:gdLst/>
              <a:ahLst/>
              <a:cxnLst/>
              <a:rect l="l" t="t" r="r" b="b"/>
              <a:pathLst>
                <a:path w="81280" h="1270">
                  <a:moveTo>
                    <a:pt x="0" y="1117"/>
                  </a:moveTo>
                  <a:lnTo>
                    <a:pt x="1283" y="0"/>
                  </a:lnTo>
                  <a:lnTo>
                    <a:pt x="79851" y="0"/>
                  </a:lnTo>
                  <a:lnTo>
                    <a:pt x="8105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2945895" y="5696559"/>
              <a:ext cx="78740" cy="1270"/>
            </a:xfrm>
            <a:custGeom>
              <a:avLst/>
              <a:gdLst/>
              <a:ahLst/>
              <a:cxnLst/>
              <a:rect l="l" t="t" r="r" b="b"/>
              <a:pathLst>
                <a:path w="78739" h="1270">
                  <a:moveTo>
                    <a:pt x="0" y="1117"/>
                  </a:moveTo>
                  <a:lnTo>
                    <a:pt x="1283" y="0"/>
                  </a:lnTo>
                  <a:lnTo>
                    <a:pt x="77367" y="0"/>
                  </a:lnTo>
                  <a:lnTo>
                    <a:pt x="7856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2947164" y="5695454"/>
              <a:ext cx="76200" cy="1270"/>
            </a:xfrm>
            <a:custGeom>
              <a:avLst/>
              <a:gdLst/>
              <a:ahLst/>
              <a:cxnLst/>
              <a:rect l="l" t="t" r="r" b="b"/>
              <a:pathLst>
                <a:path w="76200" h="1270">
                  <a:moveTo>
                    <a:pt x="0" y="1117"/>
                  </a:moveTo>
                  <a:lnTo>
                    <a:pt x="1283" y="0"/>
                  </a:lnTo>
                  <a:lnTo>
                    <a:pt x="74912" y="0"/>
                  </a:lnTo>
                  <a:lnTo>
                    <a:pt x="7611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2948448" y="5695137"/>
              <a:ext cx="73660" cy="635"/>
            </a:xfrm>
            <a:custGeom>
              <a:avLst/>
              <a:gdLst/>
              <a:ahLst/>
              <a:cxnLst/>
              <a:rect l="l" t="t" r="r" b="b"/>
              <a:pathLst>
                <a:path w="73660" h="635">
                  <a:moveTo>
                    <a:pt x="73628" y="317"/>
                  </a:moveTo>
                  <a:lnTo>
                    <a:pt x="0" y="317"/>
                  </a:lnTo>
                  <a:lnTo>
                    <a:pt x="364" y="0"/>
                  </a:lnTo>
                  <a:lnTo>
                    <a:pt x="73288" y="0"/>
                  </a:lnTo>
                  <a:lnTo>
                    <a:pt x="73628" y="3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2908363" y="5695137"/>
              <a:ext cx="151765" cy="280670"/>
            </a:xfrm>
            <a:custGeom>
              <a:avLst/>
              <a:gdLst/>
              <a:ahLst/>
              <a:cxnLst/>
              <a:rect l="l" t="t" r="r" b="b"/>
              <a:pathLst>
                <a:path w="151764" h="280670">
                  <a:moveTo>
                    <a:pt x="0" y="35217"/>
                  </a:moveTo>
                  <a:lnTo>
                    <a:pt x="40449" y="0"/>
                  </a:lnTo>
                  <a:lnTo>
                    <a:pt x="113372" y="0"/>
                  </a:lnTo>
                  <a:lnTo>
                    <a:pt x="151180" y="35217"/>
                  </a:lnTo>
                  <a:lnTo>
                    <a:pt x="151180" y="246456"/>
                  </a:lnTo>
                  <a:lnTo>
                    <a:pt x="113372" y="280428"/>
                  </a:lnTo>
                  <a:lnTo>
                    <a:pt x="37579" y="279666"/>
                  </a:lnTo>
                  <a:lnTo>
                    <a:pt x="0" y="245300"/>
                  </a:lnTo>
                  <a:lnTo>
                    <a:pt x="0" y="352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2423156" y="5977725"/>
              <a:ext cx="339725" cy="1270"/>
            </a:xfrm>
            <a:custGeom>
              <a:avLst/>
              <a:gdLst/>
              <a:ahLst/>
              <a:cxnLst/>
              <a:rect l="l" t="t" r="r" b="b"/>
              <a:pathLst>
                <a:path w="339725" h="1270">
                  <a:moveTo>
                    <a:pt x="0" y="0"/>
                  </a:moveTo>
                  <a:lnTo>
                    <a:pt x="339220" y="0"/>
                  </a:lnTo>
                  <a:lnTo>
                    <a:pt x="338102" y="1117"/>
                  </a:lnTo>
                  <a:lnTo>
                    <a:pt x="1197" y="1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2421973" y="5976620"/>
              <a:ext cx="341630" cy="1270"/>
            </a:xfrm>
            <a:custGeom>
              <a:avLst/>
              <a:gdLst/>
              <a:ahLst/>
              <a:cxnLst/>
              <a:rect l="l" t="t" r="r" b="b"/>
              <a:pathLst>
                <a:path w="341630" h="1270">
                  <a:moveTo>
                    <a:pt x="1197" y="1117"/>
                  </a:moveTo>
                  <a:lnTo>
                    <a:pt x="0" y="0"/>
                  </a:lnTo>
                  <a:lnTo>
                    <a:pt x="341508" y="0"/>
                  </a:lnTo>
                  <a:lnTo>
                    <a:pt x="340391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2420776" y="5975502"/>
              <a:ext cx="344170" cy="1270"/>
            </a:xfrm>
            <a:custGeom>
              <a:avLst/>
              <a:gdLst/>
              <a:ahLst/>
              <a:cxnLst/>
              <a:rect l="l" t="t" r="r" b="b"/>
              <a:pathLst>
                <a:path w="344169" h="1270">
                  <a:moveTo>
                    <a:pt x="1197" y="1117"/>
                  </a:moveTo>
                  <a:lnTo>
                    <a:pt x="0" y="0"/>
                  </a:lnTo>
                  <a:lnTo>
                    <a:pt x="343823" y="0"/>
                  </a:lnTo>
                  <a:lnTo>
                    <a:pt x="342705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2419579" y="5974384"/>
              <a:ext cx="346710" cy="1270"/>
            </a:xfrm>
            <a:custGeom>
              <a:avLst/>
              <a:gdLst/>
              <a:ahLst/>
              <a:cxnLst/>
              <a:rect l="l" t="t" r="r" b="b"/>
              <a:pathLst>
                <a:path w="346710" h="1270">
                  <a:moveTo>
                    <a:pt x="1197" y="1117"/>
                  </a:moveTo>
                  <a:lnTo>
                    <a:pt x="0" y="0"/>
                  </a:lnTo>
                  <a:lnTo>
                    <a:pt x="346137" y="0"/>
                  </a:lnTo>
                  <a:lnTo>
                    <a:pt x="345020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2418382" y="5973267"/>
              <a:ext cx="348615" cy="1270"/>
            </a:xfrm>
            <a:custGeom>
              <a:avLst/>
              <a:gdLst/>
              <a:ahLst/>
              <a:cxnLst/>
              <a:rect l="l" t="t" r="r" b="b"/>
              <a:pathLst>
                <a:path w="348614" h="1270">
                  <a:moveTo>
                    <a:pt x="1197" y="1117"/>
                  </a:moveTo>
                  <a:lnTo>
                    <a:pt x="0" y="0"/>
                  </a:lnTo>
                  <a:lnTo>
                    <a:pt x="348452" y="0"/>
                  </a:lnTo>
                  <a:lnTo>
                    <a:pt x="347334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2417185" y="597214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1197" y="1117"/>
                  </a:moveTo>
                  <a:lnTo>
                    <a:pt x="0" y="0"/>
                  </a:lnTo>
                  <a:lnTo>
                    <a:pt x="350767" y="0"/>
                  </a:lnTo>
                  <a:lnTo>
                    <a:pt x="349649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2415988" y="5971032"/>
              <a:ext cx="353695" cy="1270"/>
            </a:xfrm>
            <a:custGeom>
              <a:avLst/>
              <a:gdLst/>
              <a:ahLst/>
              <a:cxnLst/>
              <a:rect l="l" t="t" r="r" b="b"/>
              <a:pathLst>
                <a:path w="353694" h="1270">
                  <a:moveTo>
                    <a:pt x="1197" y="1117"/>
                  </a:moveTo>
                  <a:lnTo>
                    <a:pt x="0" y="0"/>
                  </a:lnTo>
                  <a:lnTo>
                    <a:pt x="353081" y="0"/>
                  </a:lnTo>
                  <a:lnTo>
                    <a:pt x="351964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2414804" y="596992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1197" y="1117"/>
                  </a:moveTo>
                  <a:lnTo>
                    <a:pt x="0" y="0"/>
                  </a:lnTo>
                  <a:lnTo>
                    <a:pt x="355370" y="0"/>
                  </a:lnTo>
                  <a:lnTo>
                    <a:pt x="354252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2413607" y="5968809"/>
              <a:ext cx="358140" cy="1270"/>
            </a:xfrm>
            <a:custGeom>
              <a:avLst/>
              <a:gdLst/>
              <a:ahLst/>
              <a:cxnLst/>
              <a:rect l="l" t="t" r="r" b="b"/>
              <a:pathLst>
                <a:path w="358139" h="1270">
                  <a:moveTo>
                    <a:pt x="1197" y="1117"/>
                  </a:moveTo>
                  <a:lnTo>
                    <a:pt x="0" y="0"/>
                  </a:lnTo>
                  <a:lnTo>
                    <a:pt x="357684" y="0"/>
                  </a:lnTo>
                  <a:lnTo>
                    <a:pt x="356567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2412410" y="5967692"/>
              <a:ext cx="360045" cy="1270"/>
            </a:xfrm>
            <a:custGeom>
              <a:avLst/>
              <a:gdLst/>
              <a:ahLst/>
              <a:cxnLst/>
              <a:rect l="l" t="t" r="r" b="b"/>
              <a:pathLst>
                <a:path w="360044" h="1270">
                  <a:moveTo>
                    <a:pt x="1197" y="1117"/>
                  </a:moveTo>
                  <a:lnTo>
                    <a:pt x="0" y="0"/>
                  </a:lnTo>
                  <a:lnTo>
                    <a:pt x="359999" y="0"/>
                  </a:lnTo>
                  <a:lnTo>
                    <a:pt x="358881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2411213" y="5966574"/>
              <a:ext cx="362585" cy="1270"/>
            </a:xfrm>
            <a:custGeom>
              <a:avLst/>
              <a:gdLst/>
              <a:ahLst/>
              <a:cxnLst/>
              <a:rect l="l" t="t" r="r" b="b"/>
              <a:pathLst>
                <a:path w="362585" h="1270">
                  <a:moveTo>
                    <a:pt x="1197" y="1117"/>
                  </a:moveTo>
                  <a:lnTo>
                    <a:pt x="0" y="0"/>
                  </a:lnTo>
                  <a:lnTo>
                    <a:pt x="362314" y="0"/>
                  </a:lnTo>
                  <a:lnTo>
                    <a:pt x="361196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2410016" y="596545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1197" y="1117"/>
                  </a:moveTo>
                  <a:lnTo>
                    <a:pt x="0" y="0"/>
                  </a:lnTo>
                  <a:lnTo>
                    <a:pt x="364628" y="0"/>
                  </a:lnTo>
                  <a:lnTo>
                    <a:pt x="363511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2408832" y="5964351"/>
              <a:ext cx="367030" cy="1270"/>
            </a:xfrm>
            <a:custGeom>
              <a:avLst/>
              <a:gdLst/>
              <a:ahLst/>
              <a:cxnLst/>
              <a:rect l="l" t="t" r="r" b="b"/>
              <a:pathLst>
                <a:path w="367030" h="1270">
                  <a:moveTo>
                    <a:pt x="1197" y="1117"/>
                  </a:moveTo>
                  <a:lnTo>
                    <a:pt x="0" y="0"/>
                  </a:lnTo>
                  <a:lnTo>
                    <a:pt x="366917" y="0"/>
                  </a:lnTo>
                  <a:lnTo>
                    <a:pt x="365799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2407635" y="5963234"/>
              <a:ext cx="369570" cy="1270"/>
            </a:xfrm>
            <a:custGeom>
              <a:avLst/>
              <a:gdLst/>
              <a:ahLst/>
              <a:cxnLst/>
              <a:rect l="l" t="t" r="r" b="b"/>
              <a:pathLst>
                <a:path w="369569" h="1270">
                  <a:moveTo>
                    <a:pt x="1197" y="1117"/>
                  </a:moveTo>
                  <a:lnTo>
                    <a:pt x="0" y="0"/>
                  </a:lnTo>
                  <a:lnTo>
                    <a:pt x="369231" y="0"/>
                  </a:lnTo>
                  <a:lnTo>
                    <a:pt x="368114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2406942" y="5962116"/>
              <a:ext cx="370205" cy="1270"/>
            </a:xfrm>
            <a:custGeom>
              <a:avLst/>
              <a:gdLst/>
              <a:ahLst/>
              <a:cxnLst/>
              <a:rect l="l" t="t" r="r" b="b"/>
              <a:pathLst>
                <a:path w="370205" h="1270">
                  <a:moveTo>
                    <a:pt x="0" y="0"/>
                  </a:moveTo>
                  <a:lnTo>
                    <a:pt x="693" y="1117"/>
                  </a:lnTo>
                  <a:lnTo>
                    <a:pt x="369925" y="1117"/>
                  </a:lnTo>
                  <a:lnTo>
                    <a:pt x="3699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2406942" y="5960999"/>
              <a:ext cx="372745" cy="1270"/>
            </a:xfrm>
            <a:custGeom>
              <a:avLst/>
              <a:gdLst/>
              <a:ahLst/>
              <a:cxnLst/>
              <a:rect l="l" t="t" r="r" b="b"/>
              <a:pathLst>
                <a:path w="372744" h="1270">
                  <a:moveTo>
                    <a:pt x="0" y="1117"/>
                  </a:moveTo>
                  <a:lnTo>
                    <a:pt x="0" y="0"/>
                  </a:lnTo>
                  <a:lnTo>
                    <a:pt x="372160" y="0"/>
                  </a:lnTo>
                  <a:lnTo>
                    <a:pt x="37104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2406942" y="5959881"/>
              <a:ext cx="373380" cy="1270"/>
            </a:xfrm>
            <a:custGeom>
              <a:avLst/>
              <a:gdLst/>
              <a:ahLst/>
              <a:cxnLst/>
              <a:rect l="l" t="t" r="r" b="b"/>
              <a:pathLst>
                <a:path w="373380" h="1270">
                  <a:moveTo>
                    <a:pt x="0" y="1117"/>
                  </a:moveTo>
                  <a:lnTo>
                    <a:pt x="0" y="0"/>
                  </a:lnTo>
                  <a:lnTo>
                    <a:pt x="373278" y="0"/>
                  </a:lnTo>
                  <a:lnTo>
                    <a:pt x="37216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2406942" y="5958763"/>
              <a:ext cx="374650" cy="1270"/>
            </a:xfrm>
            <a:custGeom>
              <a:avLst/>
              <a:gdLst/>
              <a:ahLst/>
              <a:cxnLst/>
              <a:rect l="l" t="t" r="r" b="b"/>
              <a:pathLst>
                <a:path w="374650" h="1270">
                  <a:moveTo>
                    <a:pt x="0" y="1117"/>
                  </a:moveTo>
                  <a:lnTo>
                    <a:pt x="0" y="0"/>
                  </a:lnTo>
                  <a:lnTo>
                    <a:pt x="374396" y="0"/>
                  </a:lnTo>
                  <a:lnTo>
                    <a:pt x="37327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2406942" y="5957659"/>
              <a:ext cx="375920" cy="1270"/>
            </a:xfrm>
            <a:custGeom>
              <a:avLst/>
              <a:gdLst/>
              <a:ahLst/>
              <a:cxnLst/>
              <a:rect l="l" t="t" r="r" b="b"/>
              <a:pathLst>
                <a:path w="375919" h="1270">
                  <a:moveTo>
                    <a:pt x="0" y="1117"/>
                  </a:moveTo>
                  <a:lnTo>
                    <a:pt x="0" y="0"/>
                  </a:lnTo>
                  <a:lnTo>
                    <a:pt x="375500" y="0"/>
                  </a:lnTo>
                  <a:lnTo>
                    <a:pt x="37438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2406942" y="5956541"/>
              <a:ext cx="377190" cy="1270"/>
            </a:xfrm>
            <a:custGeom>
              <a:avLst/>
              <a:gdLst/>
              <a:ahLst/>
              <a:cxnLst/>
              <a:rect l="l" t="t" r="r" b="b"/>
              <a:pathLst>
                <a:path w="377189" h="1270">
                  <a:moveTo>
                    <a:pt x="0" y="1117"/>
                  </a:moveTo>
                  <a:lnTo>
                    <a:pt x="0" y="0"/>
                  </a:lnTo>
                  <a:lnTo>
                    <a:pt x="376618" y="0"/>
                  </a:lnTo>
                  <a:lnTo>
                    <a:pt x="37550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2406942" y="5955423"/>
              <a:ext cx="377825" cy="1270"/>
            </a:xfrm>
            <a:custGeom>
              <a:avLst/>
              <a:gdLst/>
              <a:ahLst/>
              <a:cxnLst/>
              <a:rect l="l" t="t" r="r" b="b"/>
              <a:pathLst>
                <a:path w="377825" h="1270">
                  <a:moveTo>
                    <a:pt x="0" y="1117"/>
                  </a:moveTo>
                  <a:lnTo>
                    <a:pt x="0" y="0"/>
                  </a:lnTo>
                  <a:lnTo>
                    <a:pt x="377736" y="0"/>
                  </a:lnTo>
                  <a:lnTo>
                    <a:pt x="37661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2406942" y="5954306"/>
              <a:ext cx="379095" cy="1270"/>
            </a:xfrm>
            <a:custGeom>
              <a:avLst/>
              <a:gdLst/>
              <a:ahLst/>
              <a:cxnLst/>
              <a:rect l="l" t="t" r="r" b="b"/>
              <a:pathLst>
                <a:path w="379094" h="1270">
                  <a:moveTo>
                    <a:pt x="0" y="1117"/>
                  </a:moveTo>
                  <a:lnTo>
                    <a:pt x="0" y="0"/>
                  </a:lnTo>
                  <a:lnTo>
                    <a:pt x="378853" y="0"/>
                  </a:lnTo>
                  <a:lnTo>
                    <a:pt x="37773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2406942" y="5953188"/>
              <a:ext cx="380365" cy="1270"/>
            </a:xfrm>
            <a:custGeom>
              <a:avLst/>
              <a:gdLst/>
              <a:ahLst/>
              <a:cxnLst/>
              <a:rect l="l" t="t" r="r" b="b"/>
              <a:pathLst>
                <a:path w="380364" h="1270">
                  <a:moveTo>
                    <a:pt x="0" y="1117"/>
                  </a:moveTo>
                  <a:lnTo>
                    <a:pt x="0" y="0"/>
                  </a:lnTo>
                  <a:lnTo>
                    <a:pt x="379971" y="0"/>
                  </a:lnTo>
                  <a:lnTo>
                    <a:pt x="37885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2406942" y="5952083"/>
              <a:ext cx="381635" cy="1270"/>
            </a:xfrm>
            <a:custGeom>
              <a:avLst/>
              <a:gdLst/>
              <a:ahLst/>
              <a:cxnLst/>
              <a:rect l="l" t="t" r="r" b="b"/>
              <a:pathLst>
                <a:path w="381635" h="1270">
                  <a:moveTo>
                    <a:pt x="0" y="1117"/>
                  </a:moveTo>
                  <a:lnTo>
                    <a:pt x="0" y="0"/>
                  </a:lnTo>
                  <a:lnTo>
                    <a:pt x="381076" y="0"/>
                  </a:lnTo>
                  <a:lnTo>
                    <a:pt x="37995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2406942" y="5950966"/>
              <a:ext cx="382270" cy="1270"/>
            </a:xfrm>
            <a:custGeom>
              <a:avLst/>
              <a:gdLst/>
              <a:ahLst/>
              <a:cxnLst/>
              <a:rect l="l" t="t" r="r" b="b"/>
              <a:pathLst>
                <a:path w="382269" h="1270">
                  <a:moveTo>
                    <a:pt x="0" y="1117"/>
                  </a:moveTo>
                  <a:lnTo>
                    <a:pt x="0" y="0"/>
                  </a:lnTo>
                  <a:lnTo>
                    <a:pt x="382193" y="0"/>
                  </a:lnTo>
                  <a:lnTo>
                    <a:pt x="38107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2406942" y="5949848"/>
              <a:ext cx="383540" cy="1270"/>
            </a:xfrm>
            <a:custGeom>
              <a:avLst/>
              <a:gdLst/>
              <a:ahLst/>
              <a:cxnLst/>
              <a:rect l="l" t="t" r="r" b="b"/>
              <a:pathLst>
                <a:path w="383539" h="1270">
                  <a:moveTo>
                    <a:pt x="0" y="1117"/>
                  </a:moveTo>
                  <a:lnTo>
                    <a:pt x="0" y="0"/>
                  </a:lnTo>
                  <a:lnTo>
                    <a:pt x="383311" y="0"/>
                  </a:lnTo>
                  <a:lnTo>
                    <a:pt x="38219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2406942" y="5948730"/>
              <a:ext cx="384810" cy="1270"/>
            </a:xfrm>
            <a:custGeom>
              <a:avLst/>
              <a:gdLst/>
              <a:ahLst/>
              <a:cxnLst/>
              <a:rect l="l" t="t" r="r" b="b"/>
              <a:pathLst>
                <a:path w="384810" h="1270">
                  <a:moveTo>
                    <a:pt x="0" y="1117"/>
                  </a:moveTo>
                  <a:lnTo>
                    <a:pt x="0" y="0"/>
                  </a:lnTo>
                  <a:lnTo>
                    <a:pt x="384428" y="0"/>
                  </a:lnTo>
                  <a:lnTo>
                    <a:pt x="38331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2406942" y="5947613"/>
              <a:ext cx="386080" cy="1270"/>
            </a:xfrm>
            <a:custGeom>
              <a:avLst/>
              <a:gdLst/>
              <a:ahLst/>
              <a:cxnLst/>
              <a:rect l="l" t="t" r="r" b="b"/>
              <a:pathLst>
                <a:path w="386080" h="1270">
                  <a:moveTo>
                    <a:pt x="0" y="1117"/>
                  </a:moveTo>
                  <a:lnTo>
                    <a:pt x="0" y="0"/>
                  </a:lnTo>
                  <a:lnTo>
                    <a:pt x="385546" y="0"/>
                  </a:lnTo>
                  <a:lnTo>
                    <a:pt x="38442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2406942" y="5945390"/>
              <a:ext cx="387985" cy="2540"/>
            </a:xfrm>
            <a:custGeom>
              <a:avLst/>
              <a:gdLst/>
              <a:ahLst/>
              <a:cxnLst/>
              <a:rect l="l" t="t" r="r" b="b"/>
              <a:pathLst>
                <a:path w="387985" h="2539">
                  <a:moveTo>
                    <a:pt x="387769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85546" y="2222"/>
                  </a:lnTo>
                  <a:lnTo>
                    <a:pt x="386651" y="1117"/>
                  </a:lnTo>
                  <a:lnTo>
                    <a:pt x="38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2406942" y="5944273"/>
              <a:ext cx="389255" cy="1270"/>
            </a:xfrm>
            <a:custGeom>
              <a:avLst/>
              <a:gdLst/>
              <a:ahLst/>
              <a:cxnLst/>
              <a:rect l="l" t="t" r="r" b="b"/>
              <a:pathLst>
                <a:path w="389255" h="1270">
                  <a:moveTo>
                    <a:pt x="0" y="1117"/>
                  </a:moveTo>
                  <a:lnTo>
                    <a:pt x="0" y="0"/>
                  </a:lnTo>
                  <a:lnTo>
                    <a:pt x="388886" y="0"/>
                  </a:lnTo>
                  <a:lnTo>
                    <a:pt x="38776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2406942" y="5943155"/>
              <a:ext cx="390525" cy="1270"/>
            </a:xfrm>
            <a:custGeom>
              <a:avLst/>
              <a:gdLst/>
              <a:ahLst/>
              <a:cxnLst/>
              <a:rect l="l" t="t" r="r" b="b"/>
              <a:pathLst>
                <a:path w="390525" h="1270">
                  <a:moveTo>
                    <a:pt x="0" y="1117"/>
                  </a:moveTo>
                  <a:lnTo>
                    <a:pt x="0" y="0"/>
                  </a:lnTo>
                  <a:lnTo>
                    <a:pt x="390004" y="0"/>
                  </a:lnTo>
                  <a:lnTo>
                    <a:pt x="38888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2406942" y="5942038"/>
              <a:ext cx="391160" cy="1270"/>
            </a:xfrm>
            <a:custGeom>
              <a:avLst/>
              <a:gdLst/>
              <a:ahLst/>
              <a:cxnLst/>
              <a:rect l="l" t="t" r="r" b="b"/>
              <a:pathLst>
                <a:path w="391160" h="1270">
                  <a:moveTo>
                    <a:pt x="0" y="1117"/>
                  </a:moveTo>
                  <a:lnTo>
                    <a:pt x="0" y="0"/>
                  </a:lnTo>
                  <a:lnTo>
                    <a:pt x="391121" y="0"/>
                  </a:lnTo>
                  <a:lnTo>
                    <a:pt x="39000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2406942" y="5940920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30" h="1270">
                  <a:moveTo>
                    <a:pt x="0" y="1117"/>
                  </a:moveTo>
                  <a:lnTo>
                    <a:pt x="0" y="0"/>
                  </a:lnTo>
                  <a:lnTo>
                    <a:pt x="392239" y="0"/>
                  </a:lnTo>
                  <a:lnTo>
                    <a:pt x="39112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2406942" y="5939815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30" h="1270">
                  <a:moveTo>
                    <a:pt x="0" y="0"/>
                  </a:moveTo>
                  <a:lnTo>
                    <a:pt x="0" y="1117"/>
                  </a:lnTo>
                  <a:lnTo>
                    <a:pt x="392234" y="1117"/>
                  </a:lnTo>
                  <a:lnTo>
                    <a:pt x="3922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2406942" y="593869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2406942" y="593758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2406942" y="593646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2406942" y="593534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2406942" y="593422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2406942" y="593312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2406942" y="593200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2406942" y="593088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2406942" y="592976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2406942" y="592865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2406942" y="592754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2406942" y="592642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2406942" y="592531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2406942" y="5923076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2406942" y="592195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2406942" y="592085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2406942" y="591861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2406942" y="591750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2406942" y="591638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2406942" y="591416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2406942" y="591304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2406942" y="591192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2406942" y="591080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2406942" y="590969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2406942" y="590858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2406942" y="590746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2406942" y="590635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2406942" y="590523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2406942" y="5903010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92620" y="2222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2406942" y="590189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2406942" y="5899658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2406942" y="589854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2406942" y="5896317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92620" y="2222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2406942" y="589520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2406942" y="5892965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2406942" y="589184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2406942" y="589074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2406942" y="588962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2406942" y="588850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2406942" y="588738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2406942" y="588627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2406942" y="588515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2406942" y="588404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2406942" y="5881814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2406942" y="587957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2406942" y="587847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2406942" y="587735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2406942" y="587623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2406942" y="587512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2406942" y="587400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2406942" y="587289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2406942" y="5870663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/>
            <p:cNvSpPr/>
            <p:nvPr/>
          </p:nvSpPr>
          <p:spPr>
            <a:xfrm>
              <a:off x="2406942" y="586954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/>
            <p:cNvSpPr/>
            <p:nvPr/>
          </p:nvSpPr>
          <p:spPr>
            <a:xfrm>
              <a:off x="2406942" y="586842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2406942" y="586731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2406942" y="586620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2406942" y="586397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2406942" y="586285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2406942" y="586173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2406942" y="586063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2406942" y="585951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2406942" y="5857278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2406942" y="585616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2406942" y="585504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2406942" y="585393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2406942" y="5851702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/>
            <p:cNvSpPr/>
            <p:nvPr/>
          </p:nvSpPr>
          <p:spPr>
            <a:xfrm>
              <a:off x="2406942" y="585058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2406942" y="584946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2406942" y="584836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2406942" y="5846127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2406942" y="584501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2406942" y="584389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2406942" y="584166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92620" y="2222"/>
                  </a:lnTo>
                  <a:lnTo>
                    <a:pt x="392620" y="1117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2406942" y="5839434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2406942" y="583719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2406942" y="5834964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130"/>
                  </a:moveTo>
                  <a:lnTo>
                    <a:pt x="0" y="1130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close/>
                </a:path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2406942" y="583272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2406942" y="5830506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2406942" y="582827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2406942" y="582715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2406942" y="582603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2406942" y="5823813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2406942" y="582269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2406942" y="582157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2406942" y="582046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2406942" y="5818238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2406942" y="581712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2406942" y="581600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2406942" y="581488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2406942" y="5812663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92620" y="2222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2406942" y="581154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2406942" y="581042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2406942" y="580931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2406942" y="580819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/>
            <p:cNvSpPr/>
            <p:nvPr/>
          </p:nvSpPr>
          <p:spPr>
            <a:xfrm>
              <a:off x="2406942" y="5805970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2406942" y="580485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2406942" y="580373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2406942" y="580261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2406942" y="580149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2406942" y="5799277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2406942" y="579815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2406942" y="579704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2406942" y="579592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2406942" y="579481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2406942" y="579370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2406942" y="579258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2406942" y="579034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2406942" y="5788126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92620" y="2222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2406942" y="578700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2406942" y="578589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2406942" y="578477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2406942" y="578365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2406942" y="578255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2406942" y="578143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2406942" y="578031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2406942" y="577919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2406942" y="5776963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2406942" y="577585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2406942" y="5773623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2406942" y="577250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2406942" y="5770283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92620" y="2222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2406942" y="576916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2406942" y="5766930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2406942" y="576581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2406942" y="576469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2406942" y="576359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2406942" y="576247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2406942" y="576135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2406942" y="576023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2406942" y="575911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2406942" y="575801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2406942" y="575577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2406942" y="575466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2406942" y="575354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2406942" y="5751322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92620" y="2222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2406942" y="575020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2406942" y="574908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2406942" y="574685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2406942" y="574574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2406942" y="574462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2406942" y="574351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2406942" y="574239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2406942" y="574127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2406942" y="574017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2406942" y="573905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2406942" y="573793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2406942" y="573681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2406942" y="573570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2406942" y="573458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2406942" y="573347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2406942" y="573236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2406942" y="573124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2406942" y="5730125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30" h="1270">
                  <a:moveTo>
                    <a:pt x="0" y="0"/>
                  </a:moveTo>
                  <a:lnTo>
                    <a:pt x="0" y="1117"/>
                  </a:lnTo>
                  <a:lnTo>
                    <a:pt x="392279" y="1117"/>
                  </a:lnTo>
                  <a:lnTo>
                    <a:pt x="392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2406942" y="5729008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30" h="1270">
                  <a:moveTo>
                    <a:pt x="0" y="1117"/>
                  </a:moveTo>
                  <a:lnTo>
                    <a:pt x="0" y="0"/>
                  </a:lnTo>
                  <a:lnTo>
                    <a:pt x="391127" y="0"/>
                  </a:lnTo>
                  <a:lnTo>
                    <a:pt x="39227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2406942" y="5727903"/>
              <a:ext cx="391160" cy="1270"/>
            </a:xfrm>
            <a:custGeom>
              <a:avLst/>
              <a:gdLst/>
              <a:ahLst/>
              <a:cxnLst/>
              <a:rect l="l" t="t" r="r" b="b"/>
              <a:pathLst>
                <a:path w="391160" h="1270">
                  <a:moveTo>
                    <a:pt x="0" y="1117"/>
                  </a:moveTo>
                  <a:lnTo>
                    <a:pt x="0" y="0"/>
                  </a:lnTo>
                  <a:lnTo>
                    <a:pt x="389987" y="0"/>
                  </a:lnTo>
                  <a:lnTo>
                    <a:pt x="39114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2406942" y="5726785"/>
              <a:ext cx="390525" cy="1270"/>
            </a:xfrm>
            <a:custGeom>
              <a:avLst/>
              <a:gdLst/>
              <a:ahLst/>
              <a:cxnLst/>
              <a:rect l="l" t="t" r="r" b="b"/>
              <a:pathLst>
                <a:path w="390525" h="1270">
                  <a:moveTo>
                    <a:pt x="0" y="1117"/>
                  </a:moveTo>
                  <a:lnTo>
                    <a:pt x="0" y="0"/>
                  </a:lnTo>
                  <a:lnTo>
                    <a:pt x="388834" y="0"/>
                  </a:lnTo>
                  <a:lnTo>
                    <a:pt x="38998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2406942" y="5724550"/>
              <a:ext cx="389255" cy="2540"/>
            </a:xfrm>
            <a:custGeom>
              <a:avLst/>
              <a:gdLst/>
              <a:ahLst/>
              <a:cxnLst/>
              <a:rect l="l" t="t" r="r" b="b"/>
              <a:pathLst>
                <a:path w="389255" h="2539">
                  <a:moveTo>
                    <a:pt x="388823" y="2235"/>
                  </a:moveTo>
                  <a:lnTo>
                    <a:pt x="387680" y="1117"/>
                  </a:lnTo>
                  <a:lnTo>
                    <a:pt x="386524" y="0"/>
                  </a:ln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88823" y="223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2406942" y="5723432"/>
              <a:ext cx="386715" cy="1270"/>
            </a:xfrm>
            <a:custGeom>
              <a:avLst/>
              <a:gdLst/>
              <a:ahLst/>
              <a:cxnLst/>
              <a:rect l="l" t="t" r="r" b="b"/>
              <a:pathLst>
                <a:path w="386714" h="1270">
                  <a:moveTo>
                    <a:pt x="0" y="1117"/>
                  </a:moveTo>
                  <a:lnTo>
                    <a:pt x="0" y="0"/>
                  </a:lnTo>
                  <a:lnTo>
                    <a:pt x="385376" y="0"/>
                  </a:lnTo>
                  <a:lnTo>
                    <a:pt x="38652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2406942" y="5722315"/>
              <a:ext cx="385445" cy="1270"/>
            </a:xfrm>
            <a:custGeom>
              <a:avLst/>
              <a:gdLst/>
              <a:ahLst/>
              <a:cxnLst/>
              <a:rect l="l" t="t" r="r" b="b"/>
              <a:pathLst>
                <a:path w="385444" h="1270">
                  <a:moveTo>
                    <a:pt x="0" y="1117"/>
                  </a:moveTo>
                  <a:lnTo>
                    <a:pt x="0" y="0"/>
                  </a:lnTo>
                  <a:lnTo>
                    <a:pt x="384223" y="0"/>
                  </a:lnTo>
                  <a:lnTo>
                    <a:pt x="38537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2406942" y="5721210"/>
              <a:ext cx="384810" cy="1270"/>
            </a:xfrm>
            <a:custGeom>
              <a:avLst/>
              <a:gdLst/>
              <a:ahLst/>
              <a:cxnLst/>
              <a:rect l="l" t="t" r="r" b="b"/>
              <a:pathLst>
                <a:path w="384810" h="1270">
                  <a:moveTo>
                    <a:pt x="0" y="1117"/>
                  </a:moveTo>
                  <a:lnTo>
                    <a:pt x="0" y="0"/>
                  </a:lnTo>
                  <a:lnTo>
                    <a:pt x="383083" y="0"/>
                  </a:lnTo>
                  <a:lnTo>
                    <a:pt x="38423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2406942" y="5720092"/>
              <a:ext cx="383540" cy="1270"/>
            </a:xfrm>
            <a:custGeom>
              <a:avLst/>
              <a:gdLst/>
              <a:ahLst/>
              <a:cxnLst/>
              <a:rect l="l" t="t" r="r" b="b"/>
              <a:pathLst>
                <a:path w="383539" h="1270">
                  <a:moveTo>
                    <a:pt x="0" y="1117"/>
                  </a:moveTo>
                  <a:lnTo>
                    <a:pt x="0" y="0"/>
                  </a:lnTo>
                  <a:lnTo>
                    <a:pt x="381931" y="0"/>
                  </a:lnTo>
                  <a:lnTo>
                    <a:pt x="38308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2406942" y="5718975"/>
              <a:ext cx="382270" cy="1270"/>
            </a:xfrm>
            <a:custGeom>
              <a:avLst/>
              <a:gdLst/>
              <a:ahLst/>
              <a:cxnLst/>
              <a:rect l="l" t="t" r="r" b="b"/>
              <a:pathLst>
                <a:path w="382269" h="1270">
                  <a:moveTo>
                    <a:pt x="0" y="1117"/>
                  </a:moveTo>
                  <a:lnTo>
                    <a:pt x="0" y="0"/>
                  </a:lnTo>
                  <a:lnTo>
                    <a:pt x="380778" y="0"/>
                  </a:lnTo>
                  <a:lnTo>
                    <a:pt x="38193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2406942" y="5717857"/>
              <a:ext cx="381000" cy="1270"/>
            </a:xfrm>
            <a:custGeom>
              <a:avLst/>
              <a:gdLst/>
              <a:ahLst/>
              <a:cxnLst/>
              <a:rect l="l" t="t" r="r" b="b"/>
              <a:pathLst>
                <a:path w="381000" h="1270">
                  <a:moveTo>
                    <a:pt x="0" y="1117"/>
                  </a:moveTo>
                  <a:lnTo>
                    <a:pt x="0" y="0"/>
                  </a:lnTo>
                  <a:lnTo>
                    <a:pt x="379625" y="0"/>
                  </a:lnTo>
                  <a:lnTo>
                    <a:pt x="38077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2406942" y="5716740"/>
              <a:ext cx="379730" cy="1270"/>
            </a:xfrm>
            <a:custGeom>
              <a:avLst/>
              <a:gdLst/>
              <a:ahLst/>
              <a:cxnLst/>
              <a:rect l="l" t="t" r="r" b="b"/>
              <a:pathLst>
                <a:path w="379730" h="1270">
                  <a:moveTo>
                    <a:pt x="0" y="1117"/>
                  </a:moveTo>
                  <a:lnTo>
                    <a:pt x="0" y="0"/>
                  </a:lnTo>
                  <a:lnTo>
                    <a:pt x="378472" y="0"/>
                  </a:lnTo>
                  <a:lnTo>
                    <a:pt x="37962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2406942" y="5715635"/>
              <a:ext cx="379095" cy="1270"/>
            </a:xfrm>
            <a:custGeom>
              <a:avLst/>
              <a:gdLst/>
              <a:ahLst/>
              <a:cxnLst/>
              <a:rect l="l" t="t" r="r" b="b"/>
              <a:pathLst>
                <a:path w="379094" h="1270">
                  <a:moveTo>
                    <a:pt x="0" y="1117"/>
                  </a:moveTo>
                  <a:lnTo>
                    <a:pt x="0" y="0"/>
                  </a:lnTo>
                  <a:lnTo>
                    <a:pt x="377333" y="0"/>
                  </a:lnTo>
                  <a:lnTo>
                    <a:pt x="37848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2406942" y="5714517"/>
              <a:ext cx="377825" cy="1270"/>
            </a:xfrm>
            <a:custGeom>
              <a:avLst/>
              <a:gdLst/>
              <a:ahLst/>
              <a:cxnLst/>
              <a:rect l="l" t="t" r="r" b="b"/>
              <a:pathLst>
                <a:path w="377825" h="1270">
                  <a:moveTo>
                    <a:pt x="0" y="1117"/>
                  </a:moveTo>
                  <a:lnTo>
                    <a:pt x="0" y="0"/>
                  </a:lnTo>
                  <a:lnTo>
                    <a:pt x="376180" y="0"/>
                  </a:lnTo>
                  <a:lnTo>
                    <a:pt x="37733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2406942" y="5713399"/>
              <a:ext cx="376555" cy="1270"/>
            </a:xfrm>
            <a:custGeom>
              <a:avLst/>
              <a:gdLst/>
              <a:ahLst/>
              <a:cxnLst/>
              <a:rect l="l" t="t" r="r" b="b"/>
              <a:pathLst>
                <a:path w="376555" h="1270">
                  <a:moveTo>
                    <a:pt x="0" y="1117"/>
                  </a:moveTo>
                  <a:lnTo>
                    <a:pt x="0" y="0"/>
                  </a:lnTo>
                  <a:lnTo>
                    <a:pt x="375027" y="0"/>
                  </a:lnTo>
                  <a:lnTo>
                    <a:pt x="37618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2406942" y="5712282"/>
              <a:ext cx="375285" cy="1270"/>
            </a:xfrm>
            <a:custGeom>
              <a:avLst/>
              <a:gdLst/>
              <a:ahLst/>
              <a:cxnLst/>
              <a:rect l="l" t="t" r="r" b="b"/>
              <a:pathLst>
                <a:path w="375285" h="1270">
                  <a:moveTo>
                    <a:pt x="0" y="1117"/>
                  </a:moveTo>
                  <a:lnTo>
                    <a:pt x="0" y="0"/>
                  </a:lnTo>
                  <a:lnTo>
                    <a:pt x="373874" y="0"/>
                  </a:lnTo>
                  <a:lnTo>
                    <a:pt x="37502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2406942" y="5711164"/>
              <a:ext cx="374015" cy="1270"/>
            </a:xfrm>
            <a:custGeom>
              <a:avLst/>
              <a:gdLst/>
              <a:ahLst/>
              <a:cxnLst/>
              <a:rect l="l" t="t" r="r" b="b"/>
              <a:pathLst>
                <a:path w="374014" h="1270">
                  <a:moveTo>
                    <a:pt x="0" y="1117"/>
                  </a:moveTo>
                  <a:lnTo>
                    <a:pt x="0" y="0"/>
                  </a:lnTo>
                  <a:lnTo>
                    <a:pt x="372722" y="0"/>
                  </a:lnTo>
                  <a:lnTo>
                    <a:pt x="37387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2406942" y="5710047"/>
              <a:ext cx="372745" cy="1270"/>
            </a:xfrm>
            <a:custGeom>
              <a:avLst/>
              <a:gdLst/>
              <a:ahLst/>
              <a:cxnLst/>
              <a:rect l="l" t="t" r="r" b="b"/>
              <a:pathLst>
                <a:path w="372744" h="1270">
                  <a:moveTo>
                    <a:pt x="0" y="1117"/>
                  </a:moveTo>
                  <a:lnTo>
                    <a:pt x="0" y="0"/>
                  </a:lnTo>
                  <a:lnTo>
                    <a:pt x="371569" y="0"/>
                  </a:lnTo>
                  <a:lnTo>
                    <a:pt x="37272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2407609" y="5708942"/>
              <a:ext cx="370205" cy="1270"/>
            </a:xfrm>
            <a:custGeom>
              <a:avLst/>
              <a:gdLst/>
              <a:ahLst/>
              <a:cxnLst/>
              <a:rect l="l" t="t" r="r" b="b"/>
              <a:pathLst>
                <a:path w="370205" h="1270">
                  <a:moveTo>
                    <a:pt x="0" y="0"/>
                  </a:moveTo>
                  <a:lnTo>
                    <a:pt x="0" y="1117"/>
                  </a:lnTo>
                  <a:lnTo>
                    <a:pt x="369762" y="1117"/>
                  </a:lnTo>
                  <a:lnTo>
                    <a:pt x="3697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2407609" y="5707824"/>
              <a:ext cx="370205" cy="1270"/>
            </a:xfrm>
            <a:custGeom>
              <a:avLst/>
              <a:gdLst/>
              <a:ahLst/>
              <a:cxnLst/>
              <a:rect l="l" t="t" r="r" b="b"/>
              <a:pathLst>
                <a:path w="370205" h="1270">
                  <a:moveTo>
                    <a:pt x="0" y="1117"/>
                  </a:moveTo>
                  <a:lnTo>
                    <a:pt x="1197" y="0"/>
                  </a:lnTo>
                  <a:lnTo>
                    <a:pt x="368609" y="0"/>
                  </a:lnTo>
                  <a:lnTo>
                    <a:pt x="36976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2408807" y="5706707"/>
              <a:ext cx="367665" cy="1270"/>
            </a:xfrm>
            <a:custGeom>
              <a:avLst/>
              <a:gdLst/>
              <a:ahLst/>
              <a:cxnLst/>
              <a:rect l="l" t="t" r="r" b="b"/>
              <a:pathLst>
                <a:path w="367664" h="1270">
                  <a:moveTo>
                    <a:pt x="0" y="1117"/>
                  </a:moveTo>
                  <a:lnTo>
                    <a:pt x="1197" y="0"/>
                  </a:lnTo>
                  <a:lnTo>
                    <a:pt x="366259" y="0"/>
                  </a:lnTo>
                  <a:lnTo>
                    <a:pt x="36741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2410005" y="570558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1117"/>
                  </a:moveTo>
                  <a:lnTo>
                    <a:pt x="1197" y="0"/>
                  </a:lnTo>
                  <a:lnTo>
                    <a:pt x="363908" y="0"/>
                  </a:lnTo>
                  <a:lnTo>
                    <a:pt x="36506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2411203" y="5704471"/>
              <a:ext cx="363220" cy="1270"/>
            </a:xfrm>
            <a:custGeom>
              <a:avLst/>
              <a:gdLst/>
              <a:ahLst/>
              <a:cxnLst/>
              <a:rect l="l" t="t" r="r" b="b"/>
              <a:pathLst>
                <a:path w="363219" h="1270">
                  <a:moveTo>
                    <a:pt x="0" y="1117"/>
                  </a:moveTo>
                  <a:lnTo>
                    <a:pt x="1197" y="0"/>
                  </a:lnTo>
                  <a:lnTo>
                    <a:pt x="361557" y="0"/>
                  </a:lnTo>
                  <a:lnTo>
                    <a:pt x="36271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2412387" y="5703366"/>
              <a:ext cx="360680" cy="1270"/>
            </a:xfrm>
            <a:custGeom>
              <a:avLst/>
              <a:gdLst/>
              <a:ahLst/>
              <a:cxnLst/>
              <a:rect l="l" t="t" r="r" b="b"/>
              <a:pathLst>
                <a:path w="360680" h="1270">
                  <a:moveTo>
                    <a:pt x="0" y="1117"/>
                  </a:moveTo>
                  <a:lnTo>
                    <a:pt x="1197" y="0"/>
                  </a:lnTo>
                  <a:lnTo>
                    <a:pt x="359233" y="0"/>
                  </a:lnTo>
                  <a:lnTo>
                    <a:pt x="36038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2413585" y="5702249"/>
              <a:ext cx="358140" cy="1270"/>
            </a:xfrm>
            <a:custGeom>
              <a:avLst/>
              <a:gdLst/>
              <a:ahLst/>
              <a:cxnLst/>
              <a:rect l="l" t="t" r="r" b="b"/>
              <a:pathLst>
                <a:path w="358139" h="1270">
                  <a:moveTo>
                    <a:pt x="0" y="1117"/>
                  </a:moveTo>
                  <a:lnTo>
                    <a:pt x="1197" y="0"/>
                  </a:lnTo>
                  <a:lnTo>
                    <a:pt x="356882" y="0"/>
                  </a:lnTo>
                  <a:lnTo>
                    <a:pt x="35803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2414783" y="5701131"/>
              <a:ext cx="356235" cy="1270"/>
            </a:xfrm>
            <a:custGeom>
              <a:avLst/>
              <a:gdLst/>
              <a:ahLst/>
              <a:cxnLst/>
              <a:rect l="l" t="t" r="r" b="b"/>
              <a:pathLst>
                <a:path w="356235" h="1270">
                  <a:moveTo>
                    <a:pt x="0" y="1117"/>
                  </a:moveTo>
                  <a:lnTo>
                    <a:pt x="1197" y="0"/>
                  </a:lnTo>
                  <a:lnTo>
                    <a:pt x="354532" y="0"/>
                  </a:lnTo>
                  <a:lnTo>
                    <a:pt x="35568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2415981" y="5700014"/>
              <a:ext cx="353695" cy="1270"/>
            </a:xfrm>
            <a:custGeom>
              <a:avLst/>
              <a:gdLst/>
              <a:ahLst/>
              <a:cxnLst/>
              <a:rect l="l" t="t" r="r" b="b"/>
              <a:pathLst>
                <a:path w="353694" h="1270">
                  <a:moveTo>
                    <a:pt x="0" y="1117"/>
                  </a:moveTo>
                  <a:lnTo>
                    <a:pt x="1197" y="0"/>
                  </a:lnTo>
                  <a:lnTo>
                    <a:pt x="352181" y="0"/>
                  </a:lnTo>
                  <a:lnTo>
                    <a:pt x="35333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2417179" y="569889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1117"/>
                  </a:moveTo>
                  <a:lnTo>
                    <a:pt x="1197" y="0"/>
                  </a:lnTo>
                  <a:lnTo>
                    <a:pt x="349830" y="0"/>
                  </a:lnTo>
                  <a:lnTo>
                    <a:pt x="35098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2418377" y="5697778"/>
              <a:ext cx="349250" cy="1270"/>
            </a:xfrm>
            <a:custGeom>
              <a:avLst/>
              <a:gdLst/>
              <a:ahLst/>
              <a:cxnLst/>
              <a:rect l="l" t="t" r="r" b="b"/>
              <a:pathLst>
                <a:path w="349250" h="1270">
                  <a:moveTo>
                    <a:pt x="0" y="1117"/>
                  </a:moveTo>
                  <a:lnTo>
                    <a:pt x="1197" y="0"/>
                  </a:lnTo>
                  <a:lnTo>
                    <a:pt x="347479" y="0"/>
                  </a:lnTo>
                  <a:lnTo>
                    <a:pt x="34863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2419561" y="5696674"/>
              <a:ext cx="346710" cy="1270"/>
            </a:xfrm>
            <a:custGeom>
              <a:avLst/>
              <a:gdLst/>
              <a:ahLst/>
              <a:cxnLst/>
              <a:rect l="l" t="t" r="r" b="b"/>
              <a:pathLst>
                <a:path w="346710" h="1270">
                  <a:moveTo>
                    <a:pt x="0" y="1117"/>
                  </a:moveTo>
                  <a:lnTo>
                    <a:pt x="1197" y="0"/>
                  </a:lnTo>
                  <a:lnTo>
                    <a:pt x="345155" y="0"/>
                  </a:lnTo>
                  <a:lnTo>
                    <a:pt x="34630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2420759" y="5695556"/>
              <a:ext cx="344170" cy="1270"/>
            </a:xfrm>
            <a:custGeom>
              <a:avLst/>
              <a:gdLst/>
              <a:ahLst/>
              <a:cxnLst/>
              <a:rect l="l" t="t" r="r" b="b"/>
              <a:pathLst>
                <a:path w="344169" h="1270">
                  <a:moveTo>
                    <a:pt x="0" y="1117"/>
                  </a:moveTo>
                  <a:lnTo>
                    <a:pt x="1197" y="0"/>
                  </a:lnTo>
                  <a:lnTo>
                    <a:pt x="342805" y="0"/>
                  </a:lnTo>
                  <a:lnTo>
                    <a:pt x="34395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2421957" y="5694438"/>
              <a:ext cx="341630" cy="1270"/>
            </a:xfrm>
            <a:custGeom>
              <a:avLst/>
              <a:gdLst/>
              <a:ahLst/>
              <a:cxnLst/>
              <a:rect l="l" t="t" r="r" b="b"/>
              <a:pathLst>
                <a:path w="341630" h="1270">
                  <a:moveTo>
                    <a:pt x="0" y="1117"/>
                  </a:moveTo>
                  <a:lnTo>
                    <a:pt x="1197" y="0"/>
                  </a:lnTo>
                  <a:lnTo>
                    <a:pt x="340454" y="0"/>
                  </a:lnTo>
                  <a:lnTo>
                    <a:pt x="34160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2423147" y="5693321"/>
              <a:ext cx="339725" cy="1270"/>
            </a:xfrm>
            <a:custGeom>
              <a:avLst/>
              <a:gdLst/>
              <a:ahLst/>
              <a:cxnLst/>
              <a:rect l="l" t="t" r="r" b="b"/>
              <a:pathLst>
                <a:path w="339725" h="1270">
                  <a:moveTo>
                    <a:pt x="339255" y="1117"/>
                  </a:moveTo>
                  <a:lnTo>
                    <a:pt x="338112" y="0"/>
                  </a:lnTo>
                  <a:lnTo>
                    <a:pt x="1206" y="0"/>
                  </a:lnTo>
                  <a:lnTo>
                    <a:pt x="0" y="1117"/>
                  </a:lnTo>
                  <a:lnTo>
                    <a:pt x="339255" y="1117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2406942" y="5693321"/>
              <a:ext cx="393065" cy="285750"/>
            </a:xfrm>
            <a:custGeom>
              <a:avLst/>
              <a:gdLst/>
              <a:ahLst/>
              <a:cxnLst/>
              <a:rect l="l" t="t" r="r" b="b"/>
              <a:pathLst>
                <a:path w="393064" h="285750">
                  <a:moveTo>
                    <a:pt x="354317" y="285521"/>
                  </a:moveTo>
                  <a:lnTo>
                    <a:pt x="17411" y="285521"/>
                  </a:lnTo>
                  <a:lnTo>
                    <a:pt x="0" y="269265"/>
                  </a:lnTo>
                  <a:lnTo>
                    <a:pt x="0" y="16243"/>
                  </a:lnTo>
                  <a:lnTo>
                    <a:pt x="17411" y="0"/>
                  </a:lnTo>
                  <a:lnTo>
                    <a:pt x="354317" y="0"/>
                  </a:lnTo>
                  <a:lnTo>
                    <a:pt x="392620" y="37134"/>
                  </a:lnTo>
                  <a:lnTo>
                    <a:pt x="392620" y="247218"/>
                  </a:lnTo>
                  <a:lnTo>
                    <a:pt x="354317" y="2855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2702991" y="5693359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782" y="77762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2702991" y="5693359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77762"/>
                  </a:moveTo>
                  <a:lnTo>
                    <a:pt x="0" y="0"/>
                  </a:lnTo>
                  <a:lnTo>
                    <a:pt x="41782" y="0"/>
                  </a:lnTo>
                  <a:lnTo>
                    <a:pt x="41782" y="77762"/>
                  </a:lnTo>
                  <a:lnTo>
                    <a:pt x="0" y="77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3475812" y="5695137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782" y="77762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3475812" y="5695137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77762"/>
                  </a:moveTo>
                  <a:lnTo>
                    <a:pt x="0" y="0"/>
                  </a:lnTo>
                  <a:lnTo>
                    <a:pt x="41782" y="0"/>
                  </a:lnTo>
                  <a:lnTo>
                    <a:pt x="41782" y="77762"/>
                  </a:lnTo>
                  <a:lnTo>
                    <a:pt x="0" y="77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3742232" y="5695137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782" y="77762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3742232" y="5695137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77762"/>
                  </a:moveTo>
                  <a:lnTo>
                    <a:pt x="0" y="0"/>
                  </a:lnTo>
                  <a:lnTo>
                    <a:pt x="41782" y="0"/>
                  </a:lnTo>
                  <a:lnTo>
                    <a:pt x="41782" y="77762"/>
                  </a:lnTo>
                  <a:lnTo>
                    <a:pt x="0" y="77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4514697" y="5695137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783" y="77762"/>
                  </a:lnTo>
                  <a:lnTo>
                    <a:pt x="41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4514697" y="5695137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77762"/>
                  </a:moveTo>
                  <a:lnTo>
                    <a:pt x="0" y="0"/>
                  </a:lnTo>
                  <a:lnTo>
                    <a:pt x="41783" y="0"/>
                  </a:lnTo>
                  <a:lnTo>
                    <a:pt x="41783" y="77762"/>
                  </a:lnTo>
                  <a:lnTo>
                    <a:pt x="0" y="7776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3475812" y="5897181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782" y="77762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3475812" y="5897181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77762"/>
                  </a:moveTo>
                  <a:lnTo>
                    <a:pt x="0" y="0"/>
                  </a:lnTo>
                  <a:lnTo>
                    <a:pt x="41782" y="0"/>
                  </a:lnTo>
                  <a:lnTo>
                    <a:pt x="41782" y="77762"/>
                  </a:lnTo>
                  <a:lnTo>
                    <a:pt x="0" y="77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3742232" y="5897181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782" y="77762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3742232" y="5897181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77762"/>
                  </a:moveTo>
                  <a:lnTo>
                    <a:pt x="0" y="0"/>
                  </a:lnTo>
                  <a:lnTo>
                    <a:pt x="41782" y="0"/>
                  </a:lnTo>
                  <a:lnTo>
                    <a:pt x="41782" y="77762"/>
                  </a:lnTo>
                  <a:lnTo>
                    <a:pt x="0" y="77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4514697" y="5897181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783" y="77762"/>
                  </a:lnTo>
                  <a:lnTo>
                    <a:pt x="41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4514697" y="5897181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77762"/>
                  </a:moveTo>
                  <a:lnTo>
                    <a:pt x="0" y="0"/>
                  </a:lnTo>
                  <a:lnTo>
                    <a:pt x="41783" y="0"/>
                  </a:lnTo>
                  <a:lnTo>
                    <a:pt x="41783" y="77762"/>
                  </a:lnTo>
                  <a:lnTo>
                    <a:pt x="0" y="77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2702991" y="5901067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694" y="77762"/>
                  </a:lnTo>
                  <a:lnTo>
                    <a:pt x="4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2423845" y="5693308"/>
              <a:ext cx="598170" cy="285750"/>
            </a:xfrm>
            <a:custGeom>
              <a:avLst/>
              <a:gdLst/>
              <a:ahLst/>
              <a:cxnLst/>
              <a:rect l="l" t="t" r="r" b="b"/>
              <a:pathLst>
                <a:path w="598169" h="285750">
                  <a:moveTo>
                    <a:pt x="279145" y="285521"/>
                  </a:moveTo>
                  <a:lnTo>
                    <a:pt x="279145" y="207759"/>
                  </a:lnTo>
                  <a:lnTo>
                    <a:pt x="320840" y="207759"/>
                  </a:lnTo>
                  <a:lnTo>
                    <a:pt x="320840" y="285521"/>
                  </a:lnTo>
                  <a:lnTo>
                    <a:pt x="279145" y="285521"/>
                  </a:lnTo>
                  <a:close/>
                </a:path>
                <a:path w="598169" h="285750">
                  <a:moveTo>
                    <a:pt x="597979" y="282257"/>
                  </a:moveTo>
                  <a:lnTo>
                    <a:pt x="597890" y="1828"/>
                  </a:lnTo>
                </a:path>
                <a:path w="598169" h="285750">
                  <a:moveTo>
                    <a:pt x="524967" y="1828"/>
                  </a:moveTo>
                  <a:lnTo>
                    <a:pt x="524967" y="280835"/>
                  </a:lnTo>
                </a:path>
                <a:path w="598169" h="285750">
                  <a:moveTo>
                    <a:pt x="320840" y="77152"/>
                  </a:moveTo>
                  <a:lnTo>
                    <a:pt x="320840" y="205905"/>
                  </a:lnTo>
                </a:path>
                <a:path w="598169" h="285750">
                  <a:moveTo>
                    <a:pt x="580999" y="79590"/>
                  </a:moveTo>
                  <a:lnTo>
                    <a:pt x="580999" y="203860"/>
                  </a:lnTo>
                </a:path>
                <a:path w="598169" h="285750">
                  <a:moveTo>
                    <a:pt x="337413" y="284657"/>
                  </a:moveTo>
                  <a:lnTo>
                    <a:pt x="337413" y="12"/>
                  </a:lnTo>
                </a:path>
                <a:path w="598169" h="285750">
                  <a:moveTo>
                    <a:pt x="279158" y="77812"/>
                  </a:moveTo>
                  <a:lnTo>
                    <a:pt x="279158" y="207759"/>
                  </a:lnTo>
                </a:path>
                <a:path w="598169" h="285750">
                  <a:moveTo>
                    <a:pt x="0" y="284657"/>
                  </a:moveTo>
                  <a:lnTo>
                    <a:pt x="507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3059544" y="593961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3059544" y="593878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3059544" y="593797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3059544" y="593714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3059544" y="5936335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3059544" y="593551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3059544" y="593468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3059544" y="5933871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3059544" y="593304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3059544" y="5932233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3059544" y="593140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3059544" y="593058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3059544" y="5929769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3059544" y="592894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3059544" y="592811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3059544" y="592730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3059544" y="592648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3059544" y="5925667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3059544" y="592484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3059544" y="592401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3059544" y="5923203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3059544" y="592237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3059544" y="5921565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3059544" y="592074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3059544" y="591991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3059544" y="5919101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3059544" y="591827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3059544" y="591745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3059544" y="5915812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3059544" y="5914999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3059544" y="591417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3059544" y="591334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3059544" y="5912535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3059544" y="591171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3059544" y="5910897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3059544" y="591007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3059544" y="590924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3059544" y="5908433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3059544" y="590760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3059544" y="590678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3059544" y="590597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3059544" y="590514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3059544" y="5904331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3059544" y="590350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3059544" y="590268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3059544" y="5901867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3059544" y="590104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3059544" y="5899404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3059544" y="589857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3059544" y="5897765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3059544" y="5896114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3059544" y="589530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3059544" y="589447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3059544" y="5892838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3059544" y="589201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3059544" y="5891199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3059544" y="589037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3059544" y="5889561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3059544" y="588873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3059544" y="588791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3059544" y="5887097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3059544" y="588627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3059544" y="5884633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3059544" y="588380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3059544" y="5882170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3059544" y="588134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3059544" y="5879706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3059544" y="5878893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3059544" y="5877242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3059544" y="5876429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3059544" y="587560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3059544" y="5874791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3059544" y="587396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3059544" y="587314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3059544" y="5872327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3059544" y="587150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3059544" y="587067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3059544" y="5869038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3059544" y="5867400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3059544" y="586657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3059544" y="5865761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3059544" y="586493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3059544" y="5864123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3059544" y="586329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3059544" y="586247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3059544" y="5860834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3059544" y="586000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3059544" y="5859195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3059544" y="585837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3059544" y="5857557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3059544" y="5855906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/>
            <p:cNvSpPr/>
            <p:nvPr/>
          </p:nvSpPr>
          <p:spPr>
            <a:xfrm>
              <a:off x="3059544" y="5855093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3059544" y="585426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3059544" y="5853455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3059544" y="585263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/>
            <p:cNvSpPr/>
            <p:nvPr/>
          </p:nvSpPr>
          <p:spPr>
            <a:xfrm>
              <a:off x="3059544" y="5850991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3059544" y="585016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3059544" y="584934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3059544" y="5848527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3059544" y="5846889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/>
            <p:cNvSpPr/>
            <p:nvPr/>
          </p:nvSpPr>
          <p:spPr>
            <a:xfrm>
              <a:off x="3059544" y="584606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/>
            <p:cNvSpPr/>
            <p:nvPr/>
          </p:nvSpPr>
          <p:spPr>
            <a:xfrm>
              <a:off x="3059544" y="584523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3059544" y="5844425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/>
            <p:cNvSpPr/>
            <p:nvPr/>
          </p:nvSpPr>
          <p:spPr>
            <a:xfrm>
              <a:off x="3059544" y="5842787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/>
            <p:cNvSpPr/>
            <p:nvPr/>
          </p:nvSpPr>
          <p:spPr>
            <a:xfrm>
              <a:off x="3059544" y="584196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3059544" y="584113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3059544" y="5839498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/>
            <p:cNvSpPr/>
            <p:nvPr/>
          </p:nvSpPr>
          <p:spPr>
            <a:xfrm>
              <a:off x="3059544" y="5837859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3059544" y="5836221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/>
            <p:cNvSpPr/>
            <p:nvPr/>
          </p:nvSpPr>
          <p:spPr>
            <a:xfrm>
              <a:off x="3059544" y="5834570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3059544" y="5832932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3059544" y="5831293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/>
            <p:cNvSpPr/>
            <p:nvPr/>
          </p:nvSpPr>
          <p:spPr>
            <a:xfrm>
              <a:off x="3059544" y="5829642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3059544" y="582883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3059544" y="582800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/>
            <p:cNvSpPr/>
            <p:nvPr/>
          </p:nvSpPr>
          <p:spPr>
            <a:xfrm>
              <a:off x="3059544" y="5826366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3059544" y="582554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3059544" y="582472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/>
            <p:cNvSpPr/>
            <p:nvPr/>
          </p:nvSpPr>
          <p:spPr>
            <a:xfrm>
              <a:off x="3059544" y="582390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3059544" y="5822264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3059544" y="582143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/>
            <p:cNvSpPr/>
            <p:nvPr/>
          </p:nvSpPr>
          <p:spPr>
            <a:xfrm>
              <a:off x="3059544" y="582062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3059544" y="581980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3059544" y="5818162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/>
            <p:cNvSpPr/>
            <p:nvPr/>
          </p:nvSpPr>
          <p:spPr>
            <a:xfrm>
              <a:off x="3059544" y="581733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3059544" y="5816523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3059544" y="581569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/>
            <p:cNvSpPr/>
            <p:nvPr/>
          </p:nvSpPr>
          <p:spPr>
            <a:xfrm>
              <a:off x="3059544" y="581487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3059544" y="5813234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/>
            <p:cNvSpPr/>
            <p:nvPr/>
          </p:nvSpPr>
          <p:spPr>
            <a:xfrm>
              <a:off x="3059544" y="5812421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3059544" y="581159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3059544" y="581077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3059544" y="580995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/>
            <p:cNvSpPr/>
            <p:nvPr/>
          </p:nvSpPr>
          <p:spPr>
            <a:xfrm>
              <a:off x="3059544" y="5808306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3059544" y="580749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3059544" y="580666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3059544" y="5805855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3059544" y="580503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3059544" y="580420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3059544" y="580339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3059544" y="5801753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3059544" y="5800102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3059544" y="579929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3059544" y="579846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3059544" y="5797639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3059544" y="579682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3059544" y="579600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3059544" y="5795187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3059544" y="579436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3059544" y="579353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3059544" y="5791898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3059544" y="5791085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3059544" y="5789434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3059544" y="578862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3059544" y="5786970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3059544" y="578615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3059544" y="5784519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3059544" y="578369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3059544" y="578286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3059544" y="578205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3059544" y="578123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3059544" y="5780417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3059544" y="577959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3059544" y="577876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3059544" y="577795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3059544" y="5776315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3059544" y="577549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3059544" y="577466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3059544" y="5773026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3059544" y="577220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3059544" y="577138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3059544" y="5769749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1480" y="1638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3059544" y="576892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3059544" y="576809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3059544" y="576728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3059544" y="576646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3059544" y="5765647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3059544" y="576482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3059544" y="576399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3059544" y="5763183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3059544" y="576235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3059544" y="576153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/>
            <p:cNvSpPr/>
            <p:nvPr/>
          </p:nvSpPr>
          <p:spPr>
            <a:xfrm>
              <a:off x="3059544" y="576072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3059544" y="575989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/>
            <p:cNvSpPr/>
            <p:nvPr/>
          </p:nvSpPr>
          <p:spPr>
            <a:xfrm>
              <a:off x="3059544" y="5759081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3059544" y="575825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3059544" y="575743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1" name="object 2681"/>
            <p:cNvSpPr/>
            <p:nvPr/>
          </p:nvSpPr>
          <p:spPr>
            <a:xfrm>
              <a:off x="3059544" y="575661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2" name="object 2682"/>
            <p:cNvSpPr/>
            <p:nvPr/>
          </p:nvSpPr>
          <p:spPr>
            <a:xfrm>
              <a:off x="3059544" y="575579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3059544" y="5754979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/>
            <p:cNvSpPr/>
            <p:nvPr/>
          </p:nvSpPr>
          <p:spPr>
            <a:xfrm>
              <a:off x="3059544" y="5753328"/>
              <a:ext cx="361950" cy="1905"/>
            </a:xfrm>
            <a:custGeom>
              <a:avLst/>
              <a:gdLst/>
              <a:ahLst/>
              <a:cxnLst/>
              <a:rect l="l" t="t" r="r" b="b"/>
              <a:pathLst>
                <a:path w="361950" h="1904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1480" y="1651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5" name="object 2685"/>
            <p:cNvSpPr/>
            <p:nvPr/>
          </p:nvSpPr>
          <p:spPr>
            <a:xfrm>
              <a:off x="3059544" y="5752515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3059544" y="575169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/>
            <p:cNvSpPr/>
            <p:nvPr/>
          </p:nvSpPr>
          <p:spPr>
            <a:xfrm>
              <a:off x="3059544" y="575086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/>
            <p:cNvSpPr/>
            <p:nvPr/>
          </p:nvSpPr>
          <p:spPr>
            <a:xfrm>
              <a:off x="3059544" y="575005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3059544" y="574922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/>
            <p:cNvSpPr/>
            <p:nvPr/>
          </p:nvSpPr>
          <p:spPr>
            <a:xfrm>
              <a:off x="3059544" y="5748413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/>
            <p:cNvSpPr/>
            <p:nvPr/>
          </p:nvSpPr>
          <p:spPr>
            <a:xfrm>
              <a:off x="3059544" y="574758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3059544" y="574676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3059544" y="574595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/>
            <p:cNvSpPr/>
            <p:nvPr/>
          </p:nvSpPr>
          <p:spPr>
            <a:xfrm>
              <a:off x="3059544" y="574512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/>
            <p:cNvSpPr/>
            <p:nvPr/>
          </p:nvSpPr>
          <p:spPr>
            <a:xfrm>
              <a:off x="3059544" y="5744311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/>
            <p:cNvSpPr/>
            <p:nvPr/>
          </p:nvSpPr>
          <p:spPr>
            <a:xfrm>
              <a:off x="3059544" y="574348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/>
            <p:cNvSpPr/>
            <p:nvPr/>
          </p:nvSpPr>
          <p:spPr>
            <a:xfrm>
              <a:off x="3059544" y="574266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/>
            <p:cNvSpPr/>
            <p:nvPr/>
          </p:nvSpPr>
          <p:spPr>
            <a:xfrm>
              <a:off x="3059544" y="5741847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/>
            <p:cNvSpPr/>
            <p:nvPr/>
          </p:nvSpPr>
          <p:spPr>
            <a:xfrm>
              <a:off x="3059544" y="574102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/>
            <p:cNvSpPr/>
            <p:nvPr/>
          </p:nvSpPr>
          <p:spPr>
            <a:xfrm>
              <a:off x="3059544" y="574019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1" name="object 2701"/>
            <p:cNvSpPr/>
            <p:nvPr/>
          </p:nvSpPr>
          <p:spPr>
            <a:xfrm>
              <a:off x="3059544" y="573938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2" name="object 2702"/>
            <p:cNvSpPr/>
            <p:nvPr/>
          </p:nvSpPr>
          <p:spPr>
            <a:xfrm>
              <a:off x="3059544" y="573855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3" name="object 2703"/>
            <p:cNvSpPr/>
            <p:nvPr/>
          </p:nvSpPr>
          <p:spPr>
            <a:xfrm>
              <a:off x="3059544" y="5737745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4" name="object 2704"/>
            <p:cNvSpPr/>
            <p:nvPr/>
          </p:nvSpPr>
          <p:spPr>
            <a:xfrm>
              <a:off x="3059544" y="5736920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3059544" y="573609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/>
            <p:cNvSpPr/>
            <p:nvPr/>
          </p:nvSpPr>
          <p:spPr>
            <a:xfrm>
              <a:off x="3059544" y="573528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/>
            <p:cNvSpPr/>
            <p:nvPr/>
          </p:nvSpPr>
          <p:spPr>
            <a:xfrm>
              <a:off x="3059544" y="5734456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/>
            <p:cNvSpPr/>
            <p:nvPr/>
          </p:nvSpPr>
          <p:spPr>
            <a:xfrm>
              <a:off x="3059544" y="5733643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/>
            <p:cNvSpPr/>
            <p:nvPr/>
          </p:nvSpPr>
          <p:spPr>
            <a:xfrm>
              <a:off x="3059544" y="5732818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/>
            <p:cNvSpPr/>
            <p:nvPr/>
          </p:nvSpPr>
          <p:spPr>
            <a:xfrm>
              <a:off x="3059544" y="5731992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3059544" y="5731179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0" y="0"/>
                  </a:move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/>
            <p:cNvSpPr/>
            <p:nvPr/>
          </p:nvSpPr>
          <p:spPr>
            <a:xfrm>
              <a:off x="3059544" y="5730354"/>
              <a:ext cx="361950" cy="1270"/>
            </a:xfrm>
            <a:custGeom>
              <a:avLst/>
              <a:gdLst/>
              <a:ahLst/>
              <a:cxnLst/>
              <a:rect l="l" t="t" r="r" b="b"/>
              <a:pathLst>
                <a:path w="361950" h="1270">
                  <a:moveTo>
                    <a:pt x="36148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361480" y="825"/>
                  </a:lnTo>
                  <a:lnTo>
                    <a:pt x="36148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/>
            <p:cNvSpPr/>
            <p:nvPr/>
          </p:nvSpPr>
          <p:spPr>
            <a:xfrm>
              <a:off x="3059544" y="5730354"/>
              <a:ext cx="361950" cy="210185"/>
            </a:xfrm>
            <a:custGeom>
              <a:avLst/>
              <a:gdLst/>
              <a:ahLst/>
              <a:cxnLst/>
              <a:rect l="l" t="t" r="r" b="b"/>
              <a:pathLst>
                <a:path w="361950" h="210185">
                  <a:moveTo>
                    <a:pt x="0" y="210083"/>
                  </a:moveTo>
                  <a:lnTo>
                    <a:pt x="0" y="0"/>
                  </a:lnTo>
                  <a:lnTo>
                    <a:pt x="361480" y="0"/>
                  </a:lnTo>
                  <a:lnTo>
                    <a:pt x="361480" y="210083"/>
                  </a:lnTo>
                  <a:lnTo>
                    <a:pt x="0" y="2100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/>
            <p:cNvSpPr/>
            <p:nvPr/>
          </p:nvSpPr>
          <p:spPr>
            <a:xfrm>
              <a:off x="3838803" y="593961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3838803" y="593878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/>
            <p:cNvSpPr/>
            <p:nvPr/>
          </p:nvSpPr>
          <p:spPr>
            <a:xfrm>
              <a:off x="3838803" y="593797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/>
            <p:cNvSpPr/>
            <p:nvPr/>
          </p:nvSpPr>
          <p:spPr>
            <a:xfrm>
              <a:off x="3838803" y="593714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/>
            <p:cNvSpPr/>
            <p:nvPr/>
          </p:nvSpPr>
          <p:spPr>
            <a:xfrm>
              <a:off x="3838803" y="593633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3838803" y="593551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3838803" y="593468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3838803" y="593387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/>
            <p:cNvSpPr/>
            <p:nvPr/>
          </p:nvSpPr>
          <p:spPr>
            <a:xfrm>
              <a:off x="3838803" y="593304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/>
            <p:cNvSpPr/>
            <p:nvPr/>
          </p:nvSpPr>
          <p:spPr>
            <a:xfrm>
              <a:off x="3838803" y="593223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/>
            <p:cNvSpPr/>
            <p:nvPr/>
          </p:nvSpPr>
          <p:spPr>
            <a:xfrm>
              <a:off x="3838803" y="593140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/>
            <p:cNvSpPr/>
            <p:nvPr/>
          </p:nvSpPr>
          <p:spPr>
            <a:xfrm>
              <a:off x="3838803" y="593058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/>
            <p:cNvSpPr/>
            <p:nvPr/>
          </p:nvSpPr>
          <p:spPr>
            <a:xfrm>
              <a:off x="3838803" y="592976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7" name="object 2727"/>
            <p:cNvSpPr/>
            <p:nvPr/>
          </p:nvSpPr>
          <p:spPr>
            <a:xfrm>
              <a:off x="3838803" y="592894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8" name="object 2728"/>
            <p:cNvSpPr/>
            <p:nvPr/>
          </p:nvSpPr>
          <p:spPr>
            <a:xfrm>
              <a:off x="3838803" y="592811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9" name="object 2729"/>
            <p:cNvSpPr/>
            <p:nvPr/>
          </p:nvSpPr>
          <p:spPr>
            <a:xfrm>
              <a:off x="3838803" y="592730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3838803" y="592648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/>
            <p:cNvSpPr/>
            <p:nvPr/>
          </p:nvSpPr>
          <p:spPr>
            <a:xfrm>
              <a:off x="3838803" y="592566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2" name="object 2732"/>
            <p:cNvSpPr/>
            <p:nvPr/>
          </p:nvSpPr>
          <p:spPr>
            <a:xfrm>
              <a:off x="3838803" y="592484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3" name="object 2733"/>
            <p:cNvSpPr/>
            <p:nvPr/>
          </p:nvSpPr>
          <p:spPr>
            <a:xfrm>
              <a:off x="3838803" y="592401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/>
            <p:cNvSpPr/>
            <p:nvPr/>
          </p:nvSpPr>
          <p:spPr>
            <a:xfrm>
              <a:off x="3838803" y="592320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5" name="object 2735"/>
            <p:cNvSpPr/>
            <p:nvPr/>
          </p:nvSpPr>
          <p:spPr>
            <a:xfrm>
              <a:off x="3838803" y="592237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6" name="object 2736"/>
            <p:cNvSpPr/>
            <p:nvPr/>
          </p:nvSpPr>
          <p:spPr>
            <a:xfrm>
              <a:off x="3838803" y="592156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7" name="object 2737"/>
            <p:cNvSpPr/>
            <p:nvPr/>
          </p:nvSpPr>
          <p:spPr>
            <a:xfrm>
              <a:off x="3838803" y="592074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8" name="object 2738"/>
            <p:cNvSpPr/>
            <p:nvPr/>
          </p:nvSpPr>
          <p:spPr>
            <a:xfrm>
              <a:off x="3838803" y="591991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9" name="object 2739"/>
            <p:cNvSpPr/>
            <p:nvPr/>
          </p:nvSpPr>
          <p:spPr>
            <a:xfrm>
              <a:off x="3838803" y="591910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0" name="object 2740"/>
            <p:cNvSpPr/>
            <p:nvPr/>
          </p:nvSpPr>
          <p:spPr>
            <a:xfrm>
              <a:off x="3838803" y="591827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1" name="object 2741"/>
            <p:cNvSpPr/>
            <p:nvPr/>
          </p:nvSpPr>
          <p:spPr>
            <a:xfrm>
              <a:off x="3838803" y="591745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/>
            <p:cNvSpPr/>
            <p:nvPr/>
          </p:nvSpPr>
          <p:spPr>
            <a:xfrm>
              <a:off x="3838803" y="5915812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/>
            <p:cNvSpPr/>
            <p:nvPr/>
          </p:nvSpPr>
          <p:spPr>
            <a:xfrm>
              <a:off x="3838803" y="591499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/>
            <p:cNvSpPr/>
            <p:nvPr/>
          </p:nvSpPr>
          <p:spPr>
            <a:xfrm>
              <a:off x="3838803" y="591417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3838803" y="591334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/>
            <p:cNvSpPr/>
            <p:nvPr/>
          </p:nvSpPr>
          <p:spPr>
            <a:xfrm>
              <a:off x="3838803" y="591253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/>
            <p:cNvSpPr/>
            <p:nvPr/>
          </p:nvSpPr>
          <p:spPr>
            <a:xfrm>
              <a:off x="3838803" y="591171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/>
            <p:cNvSpPr/>
            <p:nvPr/>
          </p:nvSpPr>
          <p:spPr>
            <a:xfrm>
              <a:off x="3838803" y="591089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/>
            <p:cNvSpPr/>
            <p:nvPr/>
          </p:nvSpPr>
          <p:spPr>
            <a:xfrm>
              <a:off x="3838803" y="591007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0" name="object 2750"/>
            <p:cNvSpPr/>
            <p:nvPr/>
          </p:nvSpPr>
          <p:spPr>
            <a:xfrm>
              <a:off x="3838803" y="590924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1" name="object 2751"/>
            <p:cNvSpPr/>
            <p:nvPr/>
          </p:nvSpPr>
          <p:spPr>
            <a:xfrm>
              <a:off x="3838803" y="590843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/>
            <p:cNvSpPr/>
            <p:nvPr/>
          </p:nvSpPr>
          <p:spPr>
            <a:xfrm>
              <a:off x="3838803" y="590760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/>
            <p:cNvSpPr/>
            <p:nvPr/>
          </p:nvSpPr>
          <p:spPr>
            <a:xfrm>
              <a:off x="3838803" y="590678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4" name="object 2754"/>
            <p:cNvSpPr/>
            <p:nvPr/>
          </p:nvSpPr>
          <p:spPr>
            <a:xfrm>
              <a:off x="3838803" y="590597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5" name="object 2755"/>
            <p:cNvSpPr/>
            <p:nvPr/>
          </p:nvSpPr>
          <p:spPr>
            <a:xfrm>
              <a:off x="3838803" y="590514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/>
            <p:cNvSpPr/>
            <p:nvPr/>
          </p:nvSpPr>
          <p:spPr>
            <a:xfrm>
              <a:off x="3838803" y="590433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/>
            <p:cNvSpPr/>
            <p:nvPr/>
          </p:nvSpPr>
          <p:spPr>
            <a:xfrm>
              <a:off x="3838803" y="590350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3838803" y="590268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/>
            <p:cNvSpPr/>
            <p:nvPr/>
          </p:nvSpPr>
          <p:spPr>
            <a:xfrm>
              <a:off x="3838803" y="590186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/>
            <p:cNvSpPr/>
            <p:nvPr/>
          </p:nvSpPr>
          <p:spPr>
            <a:xfrm>
              <a:off x="3838803" y="590104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/>
            <p:cNvSpPr/>
            <p:nvPr/>
          </p:nvSpPr>
          <p:spPr>
            <a:xfrm>
              <a:off x="3838803" y="5899404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2" name="object 2762"/>
            <p:cNvSpPr/>
            <p:nvPr/>
          </p:nvSpPr>
          <p:spPr>
            <a:xfrm>
              <a:off x="3838803" y="589857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/>
            <p:cNvSpPr/>
            <p:nvPr/>
          </p:nvSpPr>
          <p:spPr>
            <a:xfrm>
              <a:off x="3838803" y="589776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3838803" y="5896114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5" name="object 2765"/>
            <p:cNvSpPr/>
            <p:nvPr/>
          </p:nvSpPr>
          <p:spPr>
            <a:xfrm>
              <a:off x="3838803" y="589530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6" name="object 2766"/>
            <p:cNvSpPr/>
            <p:nvPr/>
          </p:nvSpPr>
          <p:spPr>
            <a:xfrm>
              <a:off x="3838803" y="589447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/>
            <p:cNvSpPr/>
            <p:nvPr/>
          </p:nvSpPr>
          <p:spPr>
            <a:xfrm>
              <a:off x="3838803" y="5892838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8" name="object 2768"/>
            <p:cNvSpPr/>
            <p:nvPr/>
          </p:nvSpPr>
          <p:spPr>
            <a:xfrm>
              <a:off x="3838803" y="589201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9" name="object 2769"/>
            <p:cNvSpPr/>
            <p:nvPr/>
          </p:nvSpPr>
          <p:spPr>
            <a:xfrm>
              <a:off x="3838803" y="589119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0" name="object 2770"/>
            <p:cNvSpPr/>
            <p:nvPr/>
          </p:nvSpPr>
          <p:spPr>
            <a:xfrm>
              <a:off x="3838803" y="589037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1" name="object 2771"/>
            <p:cNvSpPr/>
            <p:nvPr/>
          </p:nvSpPr>
          <p:spPr>
            <a:xfrm>
              <a:off x="3838803" y="588956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2" name="object 2772"/>
            <p:cNvSpPr/>
            <p:nvPr/>
          </p:nvSpPr>
          <p:spPr>
            <a:xfrm>
              <a:off x="3838803" y="588873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3" name="object 2773"/>
            <p:cNvSpPr/>
            <p:nvPr/>
          </p:nvSpPr>
          <p:spPr>
            <a:xfrm>
              <a:off x="3838803" y="588791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4" name="object 2774"/>
            <p:cNvSpPr/>
            <p:nvPr/>
          </p:nvSpPr>
          <p:spPr>
            <a:xfrm>
              <a:off x="3838803" y="588709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5" name="object 2775"/>
            <p:cNvSpPr/>
            <p:nvPr/>
          </p:nvSpPr>
          <p:spPr>
            <a:xfrm>
              <a:off x="3838803" y="588627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/>
            <p:cNvSpPr/>
            <p:nvPr/>
          </p:nvSpPr>
          <p:spPr>
            <a:xfrm>
              <a:off x="3838803" y="5884633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/>
            <p:cNvSpPr/>
            <p:nvPr/>
          </p:nvSpPr>
          <p:spPr>
            <a:xfrm>
              <a:off x="3838803" y="588380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/>
            <p:cNvSpPr/>
            <p:nvPr/>
          </p:nvSpPr>
          <p:spPr>
            <a:xfrm>
              <a:off x="3838803" y="5882170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/>
            <p:cNvSpPr/>
            <p:nvPr/>
          </p:nvSpPr>
          <p:spPr>
            <a:xfrm>
              <a:off x="3838803" y="588134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/>
            <p:cNvSpPr/>
            <p:nvPr/>
          </p:nvSpPr>
          <p:spPr>
            <a:xfrm>
              <a:off x="3838803" y="5879706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1" name="object 2781"/>
            <p:cNvSpPr/>
            <p:nvPr/>
          </p:nvSpPr>
          <p:spPr>
            <a:xfrm>
              <a:off x="3838803" y="587889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2" name="object 2782"/>
            <p:cNvSpPr/>
            <p:nvPr/>
          </p:nvSpPr>
          <p:spPr>
            <a:xfrm>
              <a:off x="3838803" y="5877242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3" name="object 2783"/>
            <p:cNvSpPr/>
            <p:nvPr/>
          </p:nvSpPr>
          <p:spPr>
            <a:xfrm>
              <a:off x="3838803" y="587642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4" name="object 2784"/>
            <p:cNvSpPr/>
            <p:nvPr/>
          </p:nvSpPr>
          <p:spPr>
            <a:xfrm>
              <a:off x="3838803" y="587560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5" name="object 2785"/>
            <p:cNvSpPr/>
            <p:nvPr/>
          </p:nvSpPr>
          <p:spPr>
            <a:xfrm>
              <a:off x="3838803" y="587479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6" name="object 2786"/>
            <p:cNvSpPr/>
            <p:nvPr/>
          </p:nvSpPr>
          <p:spPr>
            <a:xfrm>
              <a:off x="3838803" y="587396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/>
            <p:cNvSpPr/>
            <p:nvPr/>
          </p:nvSpPr>
          <p:spPr>
            <a:xfrm>
              <a:off x="3838803" y="587314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/>
            <p:cNvSpPr/>
            <p:nvPr/>
          </p:nvSpPr>
          <p:spPr>
            <a:xfrm>
              <a:off x="3838803" y="587232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/>
            <p:cNvSpPr/>
            <p:nvPr/>
          </p:nvSpPr>
          <p:spPr>
            <a:xfrm>
              <a:off x="3838803" y="587150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/>
            <p:cNvSpPr/>
            <p:nvPr/>
          </p:nvSpPr>
          <p:spPr>
            <a:xfrm>
              <a:off x="3838803" y="587067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/>
            <p:cNvSpPr/>
            <p:nvPr/>
          </p:nvSpPr>
          <p:spPr>
            <a:xfrm>
              <a:off x="3838803" y="5869038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/>
            <p:cNvSpPr/>
            <p:nvPr/>
          </p:nvSpPr>
          <p:spPr>
            <a:xfrm>
              <a:off x="3838803" y="5867400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/>
            <p:cNvSpPr/>
            <p:nvPr/>
          </p:nvSpPr>
          <p:spPr>
            <a:xfrm>
              <a:off x="3838803" y="586657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/>
            <p:cNvSpPr/>
            <p:nvPr/>
          </p:nvSpPr>
          <p:spPr>
            <a:xfrm>
              <a:off x="3838803" y="586576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/>
            <p:cNvSpPr/>
            <p:nvPr/>
          </p:nvSpPr>
          <p:spPr>
            <a:xfrm>
              <a:off x="3838803" y="586493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/>
            <p:cNvSpPr/>
            <p:nvPr/>
          </p:nvSpPr>
          <p:spPr>
            <a:xfrm>
              <a:off x="3838803" y="586412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/>
            <p:cNvSpPr/>
            <p:nvPr/>
          </p:nvSpPr>
          <p:spPr>
            <a:xfrm>
              <a:off x="3838803" y="586329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/>
            <p:cNvSpPr/>
            <p:nvPr/>
          </p:nvSpPr>
          <p:spPr>
            <a:xfrm>
              <a:off x="3838803" y="586247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/>
            <p:cNvSpPr/>
            <p:nvPr/>
          </p:nvSpPr>
          <p:spPr>
            <a:xfrm>
              <a:off x="3838803" y="5860834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/>
            <p:cNvSpPr/>
            <p:nvPr/>
          </p:nvSpPr>
          <p:spPr>
            <a:xfrm>
              <a:off x="3838803" y="586000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/>
            <p:cNvSpPr/>
            <p:nvPr/>
          </p:nvSpPr>
          <p:spPr>
            <a:xfrm>
              <a:off x="3838803" y="585919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/>
            <p:cNvSpPr/>
            <p:nvPr/>
          </p:nvSpPr>
          <p:spPr>
            <a:xfrm>
              <a:off x="3838803" y="585837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/>
            <p:cNvSpPr/>
            <p:nvPr/>
          </p:nvSpPr>
          <p:spPr>
            <a:xfrm>
              <a:off x="3838803" y="585755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/>
            <p:cNvSpPr/>
            <p:nvPr/>
          </p:nvSpPr>
          <p:spPr>
            <a:xfrm>
              <a:off x="3838803" y="5855906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/>
            <p:cNvSpPr/>
            <p:nvPr/>
          </p:nvSpPr>
          <p:spPr>
            <a:xfrm>
              <a:off x="3838803" y="585509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/>
            <p:cNvSpPr/>
            <p:nvPr/>
          </p:nvSpPr>
          <p:spPr>
            <a:xfrm>
              <a:off x="3838803" y="585426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/>
            <p:cNvSpPr/>
            <p:nvPr/>
          </p:nvSpPr>
          <p:spPr>
            <a:xfrm>
              <a:off x="3838803" y="585345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/>
            <p:cNvSpPr/>
            <p:nvPr/>
          </p:nvSpPr>
          <p:spPr>
            <a:xfrm>
              <a:off x="3838803" y="585263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/>
            <p:cNvSpPr/>
            <p:nvPr/>
          </p:nvSpPr>
          <p:spPr>
            <a:xfrm>
              <a:off x="3838803" y="5850991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/>
            <p:cNvSpPr/>
            <p:nvPr/>
          </p:nvSpPr>
          <p:spPr>
            <a:xfrm>
              <a:off x="3838803" y="585016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/>
            <p:cNvSpPr/>
            <p:nvPr/>
          </p:nvSpPr>
          <p:spPr>
            <a:xfrm>
              <a:off x="3838803" y="584934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/>
            <p:cNvSpPr/>
            <p:nvPr/>
          </p:nvSpPr>
          <p:spPr>
            <a:xfrm>
              <a:off x="3838803" y="584852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/>
            <p:cNvSpPr/>
            <p:nvPr/>
          </p:nvSpPr>
          <p:spPr>
            <a:xfrm>
              <a:off x="3838803" y="5846889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/>
            <p:cNvSpPr/>
            <p:nvPr/>
          </p:nvSpPr>
          <p:spPr>
            <a:xfrm>
              <a:off x="3838803" y="584606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/>
            <p:cNvSpPr/>
            <p:nvPr/>
          </p:nvSpPr>
          <p:spPr>
            <a:xfrm>
              <a:off x="3838803" y="584523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/>
            <p:cNvSpPr/>
            <p:nvPr/>
          </p:nvSpPr>
          <p:spPr>
            <a:xfrm>
              <a:off x="3838803" y="584442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/>
            <p:cNvSpPr/>
            <p:nvPr/>
          </p:nvSpPr>
          <p:spPr>
            <a:xfrm>
              <a:off x="3838803" y="5842787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/>
            <p:cNvSpPr/>
            <p:nvPr/>
          </p:nvSpPr>
          <p:spPr>
            <a:xfrm>
              <a:off x="3838803" y="584196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/>
            <p:cNvSpPr/>
            <p:nvPr/>
          </p:nvSpPr>
          <p:spPr>
            <a:xfrm>
              <a:off x="3838803" y="584113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/>
            <p:cNvSpPr/>
            <p:nvPr/>
          </p:nvSpPr>
          <p:spPr>
            <a:xfrm>
              <a:off x="3838803" y="5839498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/>
            <p:cNvSpPr/>
            <p:nvPr/>
          </p:nvSpPr>
          <p:spPr>
            <a:xfrm>
              <a:off x="3838803" y="5837859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/>
            <p:cNvSpPr/>
            <p:nvPr/>
          </p:nvSpPr>
          <p:spPr>
            <a:xfrm>
              <a:off x="3838803" y="5836221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/>
            <p:cNvSpPr/>
            <p:nvPr/>
          </p:nvSpPr>
          <p:spPr>
            <a:xfrm>
              <a:off x="3838803" y="5834570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/>
            <p:cNvSpPr/>
            <p:nvPr/>
          </p:nvSpPr>
          <p:spPr>
            <a:xfrm>
              <a:off x="3838803" y="5832932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/>
            <p:cNvSpPr/>
            <p:nvPr/>
          </p:nvSpPr>
          <p:spPr>
            <a:xfrm>
              <a:off x="3838803" y="5831293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/>
            <p:cNvSpPr/>
            <p:nvPr/>
          </p:nvSpPr>
          <p:spPr>
            <a:xfrm>
              <a:off x="3838803" y="5829642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/>
            <p:cNvSpPr/>
            <p:nvPr/>
          </p:nvSpPr>
          <p:spPr>
            <a:xfrm>
              <a:off x="3838803" y="582883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/>
            <p:cNvSpPr/>
            <p:nvPr/>
          </p:nvSpPr>
          <p:spPr>
            <a:xfrm>
              <a:off x="3838803" y="582800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/>
            <p:cNvSpPr/>
            <p:nvPr/>
          </p:nvSpPr>
          <p:spPr>
            <a:xfrm>
              <a:off x="3838803" y="5826366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/>
            <p:cNvSpPr/>
            <p:nvPr/>
          </p:nvSpPr>
          <p:spPr>
            <a:xfrm>
              <a:off x="3838803" y="582554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/>
            <p:cNvSpPr/>
            <p:nvPr/>
          </p:nvSpPr>
          <p:spPr>
            <a:xfrm>
              <a:off x="3838803" y="582472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2" name="object 2832"/>
            <p:cNvSpPr/>
            <p:nvPr/>
          </p:nvSpPr>
          <p:spPr>
            <a:xfrm>
              <a:off x="3838803" y="582390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3" name="object 2833"/>
            <p:cNvSpPr/>
            <p:nvPr/>
          </p:nvSpPr>
          <p:spPr>
            <a:xfrm>
              <a:off x="3838803" y="5822264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4" name="object 2834"/>
            <p:cNvSpPr/>
            <p:nvPr/>
          </p:nvSpPr>
          <p:spPr>
            <a:xfrm>
              <a:off x="3838803" y="582143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5" name="object 2835"/>
            <p:cNvSpPr/>
            <p:nvPr/>
          </p:nvSpPr>
          <p:spPr>
            <a:xfrm>
              <a:off x="3838803" y="582062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6" name="object 2836"/>
            <p:cNvSpPr/>
            <p:nvPr/>
          </p:nvSpPr>
          <p:spPr>
            <a:xfrm>
              <a:off x="3838803" y="581980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7" name="object 2837"/>
            <p:cNvSpPr/>
            <p:nvPr/>
          </p:nvSpPr>
          <p:spPr>
            <a:xfrm>
              <a:off x="3838803" y="5818162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8" name="object 2838"/>
            <p:cNvSpPr/>
            <p:nvPr/>
          </p:nvSpPr>
          <p:spPr>
            <a:xfrm>
              <a:off x="3838803" y="581733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9" name="object 2839"/>
            <p:cNvSpPr/>
            <p:nvPr/>
          </p:nvSpPr>
          <p:spPr>
            <a:xfrm>
              <a:off x="3838803" y="581652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0" name="object 2840"/>
            <p:cNvSpPr/>
            <p:nvPr/>
          </p:nvSpPr>
          <p:spPr>
            <a:xfrm>
              <a:off x="3838803" y="581569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/>
            <p:cNvSpPr/>
            <p:nvPr/>
          </p:nvSpPr>
          <p:spPr>
            <a:xfrm>
              <a:off x="3838803" y="581487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/>
            <p:cNvSpPr/>
            <p:nvPr/>
          </p:nvSpPr>
          <p:spPr>
            <a:xfrm>
              <a:off x="3838803" y="5813234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3" name="object 2843"/>
            <p:cNvSpPr/>
            <p:nvPr/>
          </p:nvSpPr>
          <p:spPr>
            <a:xfrm>
              <a:off x="3838803" y="581242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4" name="object 2844"/>
            <p:cNvSpPr/>
            <p:nvPr/>
          </p:nvSpPr>
          <p:spPr>
            <a:xfrm>
              <a:off x="3838803" y="581159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5" name="object 2845"/>
            <p:cNvSpPr/>
            <p:nvPr/>
          </p:nvSpPr>
          <p:spPr>
            <a:xfrm>
              <a:off x="3838803" y="581077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6" name="object 2846"/>
            <p:cNvSpPr/>
            <p:nvPr/>
          </p:nvSpPr>
          <p:spPr>
            <a:xfrm>
              <a:off x="3838803" y="580995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7" name="object 2847"/>
            <p:cNvSpPr/>
            <p:nvPr/>
          </p:nvSpPr>
          <p:spPr>
            <a:xfrm>
              <a:off x="3838803" y="5808306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8" name="object 2848"/>
            <p:cNvSpPr/>
            <p:nvPr/>
          </p:nvSpPr>
          <p:spPr>
            <a:xfrm>
              <a:off x="3838803" y="580749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9" name="object 2849"/>
            <p:cNvSpPr/>
            <p:nvPr/>
          </p:nvSpPr>
          <p:spPr>
            <a:xfrm>
              <a:off x="3838803" y="580666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0" name="object 2850"/>
            <p:cNvSpPr/>
            <p:nvPr/>
          </p:nvSpPr>
          <p:spPr>
            <a:xfrm>
              <a:off x="3838803" y="580585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1" name="object 2851"/>
            <p:cNvSpPr/>
            <p:nvPr/>
          </p:nvSpPr>
          <p:spPr>
            <a:xfrm>
              <a:off x="3838803" y="580503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2" name="object 2852"/>
            <p:cNvSpPr/>
            <p:nvPr/>
          </p:nvSpPr>
          <p:spPr>
            <a:xfrm>
              <a:off x="3838803" y="580420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3" name="object 2853"/>
            <p:cNvSpPr/>
            <p:nvPr/>
          </p:nvSpPr>
          <p:spPr>
            <a:xfrm>
              <a:off x="3838803" y="580339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4" name="object 2854"/>
            <p:cNvSpPr/>
            <p:nvPr/>
          </p:nvSpPr>
          <p:spPr>
            <a:xfrm>
              <a:off x="3838803" y="5801753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5" name="object 2855"/>
            <p:cNvSpPr/>
            <p:nvPr/>
          </p:nvSpPr>
          <p:spPr>
            <a:xfrm>
              <a:off x="3838803" y="5800102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6" name="object 2856"/>
            <p:cNvSpPr/>
            <p:nvPr/>
          </p:nvSpPr>
          <p:spPr>
            <a:xfrm>
              <a:off x="3838803" y="579929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7" name="object 2857"/>
            <p:cNvSpPr/>
            <p:nvPr/>
          </p:nvSpPr>
          <p:spPr>
            <a:xfrm>
              <a:off x="3838803" y="579846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8" name="object 2858"/>
            <p:cNvSpPr/>
            <p:nvPr/>
          </p:nvSpPr>
          <p:spPr>
            <a:xfrm>
              <a:off x="3838803" y="579763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9" name="object 2859"/>
            <p:cNvSpPr/>
            <p:nvPr/>
          </p:nvSpPr>
          <p:spPr>
            <a:xfrm>
              <a:off x="3838803" y="579682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0" name="object 2860"/>
            <p:cNvSpPr/>
            <p:nvPr/>
          </p:nvSpPr>
          <p:spPr>
            <a:xfrm>
              <a:off x="3838803" y="579600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1" name="object 2861"/>
            <p:cNvSpPr/>
            <p:nvPr/>
          </p:nvSpPr>
          <p:spPr>
            <a:xfrm>
              <a:off x="3838803" y="579518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2" name="object 2862"/>
            <p:cNvSpPr/>
            <p:nvPr/>
          </p:nvSpPr>
          <p:spPr>
            <a:xfrm>
              <a:off x="3838803" y="579436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3" name="object 2863"/>
            <p:cNvSpPr/>
            <p:nvPr/>
          </p:nvSpPr>
          <p:spPr>
            <a:xfrm>
              <a:off x="3838803" y="579353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4" name="object 2864"/>
            <p:cNvSpPr/>
            <p:nvPr/>
          </p:nvSpPr>
          <p:spPr>
            <a:xfrm>
              <a:off x="3838803" y="5791898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5" name="object 2865"/>
            <p:cNvSpPr/>
            <p:nvPr/>
          </p:nvSpPr>
          <p:spPr>
            <a:xfrm>
              <a:off x="3838803" y="579108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6" name="object 2866"/>
            <p:cNvSpPr/>
            <p:nvPr/>
          </p:nvSpPr>
          <p:spPr>
            <a:xfrm>
              <a:off x="3838803" y="5789434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7" name="object 2867"/>
            <p:cNvSpPr/>
            <p:nvPr/>
          </p:nvSpPr>
          <p:spPr>
            <a:xfrm>
              <a:off x="3838803" y="578862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8" name="object 2868"/>
            <p:cNvSpPr/>
            <p:nvPr/>
          </p:nvSpPr>
          <p:spPr>
            <a:xfrm>
              <a:off x="3838803" y="5786970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9" name="object 2869"/>
            <p:cNvSpPr/>
            <p:nvPr/>
          </p:nvSpPr>
          <p:spPr>
            <a:xfrm>
              <a:off x="3838803" y="578615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0" name="object 2870"/>
            <p:cNvSpPr/>
            <p:nvPr/>
          </p:nvSpPr>
          <p:spPr>
            <a:xfrm>
              <a:off x="3838803" y="5784519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1" name="object 2871"/>
            <p:cNvSpPr/>
            <p:nvPr/>
          </p:nvSpPr>
          <p:spPr>
            <a:xfrm>
              <a:off x="3838803" y="578369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2" name="object 2872"/>
            <p:cNvSpPr/>
            <p:nvPr/>
          </p:nvSpPr>
          <p:spPr>
            <a:xfrm>
              <a:off x="3838803" y="578286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3" name="object 2873"/>
            <p:cNvSpPr/>
            <p:nvPr/>
          </p:nvSpPr>
          <p:spPr>
            <a:xfrm>
              <a:off x="3838803" y="578205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4" name="object 2874"/>
            <p:cNvSpPr/>
            <p:nvPr/>
          </p:nvSpPr>
          <p:spPr>
            <a:xfrm>
              <a:off x="3838803" y="578123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5" name="object 2875"/>
            <p:cNvSpPr/>
            <p:nvPr/>
          </p:nvSpPr>
          <p:spPr>
            <a:xfrm>
              <a:off x="3838803" y="578041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6" name="object 2876"/>
            <p:cNvSpPr/>
            <p:nvPr/>
          </p:nvSpPr>
          <p:spPr>
            <a:xfrm>
              <a:off x="3838803" y="577959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7" name="object 2877"/>
            <p:cNvSpPr/>
            <p:nvPr/>
          </p:nvSpPr>
          <p:spPr>
            <a:xfrm>
              <a:off x="3838803" y="577876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8" name="object 2878"/>
            <p:cNvSpPr/>
            <p:nvPr/>
          </p:nvSpPr>
          <p:spPr>
            <a:xfrm>
              <a:off x="3838803" y="577795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9" name="object 2879"/>
            <p:cNvSpPr/>
            <p:nvPr/>
          </p:nvSpPr>
          <p:spPr>
            <a:xfrm>
              <a:off x="3838803" y="5776315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0" name="object 2880"/>
            <p:cNvSpPr/>
            <p:nvPr/>
          </p:nvSpPr>
          <p:spPr>
            <a:xfrm>
              <a:off x="3838803" y="577549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1" name="object 2881"/>
            <p:cNvSpPr/>
            <p:nvPr/>
          </p:nvSpPr>
          <p:spPr>
            <a:xfrm>
              <a:off x="3838803" y="577466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2" name="object 2882"/>
            <p:cNvSpPr/>
            <p:nvPr/>
          </p:nvSpPr>
          <p:spPr>
            <a:xfrm>
              <a:off x="3838803" y="5773026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3" name="object 2883"/>
            <p:cNvSpPr/>
            <p:nvPr/>
          </p:nvSpPr>
          <p:spPr>
            <a:xfrm>
              <a:off x="3838803" y="577220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4" name="object 2884"/>
            <p:cNvSpPr/>
            <p:nvPr/>
          </p:nvSpPr>
          <p:spPr>
            <a:xfrm>
              <a:off x="3838803" y="577138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5" name="object 2885"/>
            <p:cNvSpPr/>
            <p:nvPr/>
          </p:nvSpPr>
          <p:spPr>
            <a:xfrm>
              <a:off x="3838803" y="5769749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4744" y="1638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6" name="object 2886"/>
            <p:cNvSpPr/>
            <p:nvPr/>
          </p:nvSpPr>
          <p:spPr>
            <a:xfrm>
              <a:off x="3838803" y="576892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7" name="object 2887"/>
            <p:cNvSpPr/>
            <p:nvPr/>
          </p:nvSpPr>
          <p:spPr>
            <a:xfrm>
              <a:off x="3838803" y="576809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8" name="object 2888"/>
            <p:cNvSpPr/>
            <p:nvPr/>
          </p:nvSpPr>
          <p:spPr>
            <a:xfrm>
              <a:off x="3838803" y="576728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9" name="object 2889"/>
            <p:cNvSpPr/>
            <p:nvPr/>
          </p:nvSpPr>
          <p:spPr>
            <a:xfrm>
              <a:off x="3838803" y="576646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0" name="object 2890"/>
            <p:cNvSpPr/>
            <p:nvPr/>
          </p:nvSpPr>
          <p:spPr>
            <a:xfrm>
              <a:off x="3838803" y="576564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1" name="object 2891"/>
            <p:cNvSpPr/>
            <p:nvPr/>
          </p:nvSpPr>
          <p:spPr>
            <a:xfrm>
              <a:off x="3838803" y="576482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2" name="object 2892"/>
            <p:cNvSpPr/>
            <p:nvPr/>
          </p:nvSpPr>
          <p:spPr>
            <a:xfrm>
              <a:off x="3838803" y="576399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3" name="object 2893"/>
            <p:cNvSpPr/>
            <p:nvPr/>
          </p:nvSpPr>
          <p:spPr>
            <a:xfrm>
              <a:off x="3838803" y="576318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4" name="object 2894"/>
            <p:cNvSpPr/>
            <p:nvPr/>
          </p:nvSpPr>
          <p:spPr>
            <a:xfrm>
              <a:off x="3838803" y="576235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5" name="object 2895"/>
            <p:cNvSpPr/>
            <p:nvPr/>
          </p:nvSpPr>
          <p:spPr>
            <a:xfrm>
              <a:off x="3838803" y="576153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6" name="object 2896"/>
            <p:cNvSpPr/>
            <p:nvPr/>
          </p:nvSpPr>
          <p:spPr>
            <a:xfrm>
              <a:off x="3838803" y="576072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7" name="object 2897"/>
            <p:cNvSpPr/>
            <p:nvPr/>
          </p:nvSpPr>
          <p:spPr>
            <a:xfrm>
              <a:off x="3838803" y="575989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8" name="object 2898"/>
            <p:cNvSpPr/>
            <p:nvPr/>
          </p:nvSpPr>
          <p:spPr>
            <a:xfrm>
              <a:off x="3838803" y="575908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9" name="object 2899"/>
            <p:cNvSpPr/>
            <p:nvPr/>
          </p:nvSpPr>
          <p:spPr>
            <a:xfrm>
              <a:off x="3838803" y="575825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0" name="object 2900"/>
            <p:cNvSpPr/>
            <p:nvPr/>
          </p:nvSpPr>
          <p:spPr>
            <a:xfrm>
              <a:off x="3838803" y="575743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1" name="object 2901"/>
            <p:cNvSpPr/>
            <p:nvPr/>
          </p:nvSpPr>
          <p:spPr>
            <a:xfrm>
              <a:off x="3838803" y="575661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2" name="object 2902"/>
            <p:cNvSpPr/>
            <p:nvPr/>
          </p:nvSpPr>
          <p:spPr>
            <a:xfrm>
              <a:off x="3838803" y="575579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3" name="object 2903"/>
            <p:cNvSpPr/>
            <p:nvPr/>
          </p:nvSpPr>
          <p:spPr>
            <a:xfrm>
              <a:off x="3838803" y="575497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4" name="object 2904"/>
            <p:cNvSpPr/>
            <p:nvPr/>
          </p:nvSpPr>
          <p:spPr>
            <a:xfrm>
              <a:off x="3838803" y="5753328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4744" y="1651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5" name="object 2905"/>
            <p:cNvSpPr/>
            <p:nvPr/>
          </p:nvSpPr>
          <p:spPr>
            <a:xfrm>
              <a:off x="3838803" y="575251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6" name="object 2906"/>
            <p:cNvSpPr/>
            <p:nvPr/>
          </p:nvSpPr>
          <p:spPr>
            <a:xfrm>
              <a:off x="3838803" y="575169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7" name="object 2907"/>
            <p:cNvSpPr/>
            <p:nvPr/>
          </p:nvSpPr>
          <p:spPr>
            <a:xfrm>
              <a:off x="3838803" y="575086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8" name="object 2908"/>
            <p:cNvSpPr/>
            <p:nvPr/>
          </p:nvSpPr>
          <p:spPr>
            <a:xfrm>
              <a:off x="3838803" y="575005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9" name="object 2909"/>
            <p:cNvSpPr/>
            <p:nvPr/>
          </p:nvSpPr>
          <p:spPr>
            <a:xfrm>
              <a:off x="3838803" y="574922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0" name="object 2910"/>
            <p:cNvSpPr/>
            <p:nvPr/>
          </p:nvSpPr>
          <p:spPr>
            <a:xfrm>
              <a:off x="3838803" y="574841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1" name="object 2911"/>
            <p:cNvSpPr/>
            <p:nvPr/>
          </p:nvSpPr>
          <p:spPr>
            <a:xfrm>
              <a:off x="3838803" y="574758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2" name="object 2912"/>
            <p:cNvSpPr/>
            <p:nvPr/>
          </p:nvSpPr>
          <p:spPr>
            <a:xfrm>
              <a:off x="3838803" y="574676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3" name="object 2913"/>
            <p:cNvSpPr/>
            <p:nvPr/>
          </p:nvSpPr>
          <p:spPr>
            <a:xfrm>
              <a:off x="3838803" y="574595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4" name="object 2914"/>
            <p:cNvSpPr/>
            <p:nvPr/>
          </p:nvSpPr>
          <p:spPr>
            <a:xfrm>
              <a:off x="3838803" y="574512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5" name="object 2915"/>
            <p:cNvSpPr/>
            <p:nvPr/>
          </p:nvSpPr>
          <p:spPr>
            <a:xfrm>
              <a:off x="3838803" y="574431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6" name="object 2916"/>
            <p:cNvSpPr/>
            <p:nvPr/>
          </p:nvSpPr>
          <p:spPr>
            <a:xfrm>
              <a:off x="3838803" y="574348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7" name="object 2917"/>
            <p:cNvSpPr/>
            <p:nvPr/>
          </p:nvSpPr>
          <p:spPr>
            <a:xfrm>
              <a:off x="3838803" y="574266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8" name="object 2918"/>
            <p:cNvSpPr/>
            <p:nvPr/>
          </p:nvSpPr>
          <p:spPr>
            <a:xfrm>
              <a:off x="3838803" y="574184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9" name="object 2919"/>
            <p:cNvSpPr/>
            <p:nvPr/>
          </p:nvSpPr>
          <p:spPr>
            <a:xfrm>
              <a:off x="3838803" y="574102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0" name="object 2920"/>
            <p:cNvSpPr/>
            <p:nvPr/>
          </p:nvSpPr>
          <p:spPr>
            <a:xfrm>
              <a:off x="3838803" y="574019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1" name="object 2921"/>
            <p:cNvSpPr/>
            <p:nvPr/>
          </p:nvSpPr>
          <p:spPr>
            <a:xfrm>
              <a:off x="3838803" y="573938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2" name="object 2922"/>
            <p:cNvSpPr/>
            <p:nvPr/>
          </p:nvSpPr>
          <p:spPr>
            <a:xfrm>
              <a:off x="3838803" y="573855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3" name="object 2923"/>
            <p:cNvSpPr/>
            <p:nvPr/>
          </p:nvSpPr>
          <p:spPr>
            <a:xfrm>
              <a:off x="3838803" y="573774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4" name="object 2924"/>
            <p:cNvSpPr/>
            <p:nvPr/>
          </p:nvSpPr>
          <p:spPr>
            <a:xfrm>
              <a:off x="3838803" y="573692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5" name="object 2925"/>
            <p:cNvSpPr/>
            <p:nvPr/>
          </p:nvSpPr>
          <p:spPr>
            <a:xfrm>
              <a:off x="3838803" y="573609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6" name="object 2926"/>
            <p:cNvSpPr/>
            <p:nvPr/>
          </p:nvSpPr>
          <p:spPr>
            <a:xfrm>
              <a:off x="3838803" y="573528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7" name="object 2927"/>
            <p:cNvSpPr/>
            <p:nvPr/>
          </p:nvSpPr>
          <p:spPr>
            <a:xfrm>
              <a:off x="3838803" y="573445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8" name="object 2928"/>
            <p:cNvSpPr/>
            <p:nvPr/>
          </p:nvSpPr>
          <p:spPr>
            <a:xfrm>
              <a:off x="3838803" y="573364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9" name="object 2929"/>
            <p:cNvSpPr/>
            <p:nvPr/>
          </p:nvSpPr>
          <p:spPr>
            <a:xfrm>
              <a:off x="3838803" y="573281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0" name="object 2930"/>
            <p:cNvSpPr/>
            <p:nvPr/>
          </p:nvSpPr>
          <p:spPr>
            <a:xfrm>
              <a:off x="3838803" y="573199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1" name="object 2931"/>
            <p:cNvSpPr/>
            <p:nvPr/>
          </p:nvSpPr>
          <p:spPr>
            <a:xfrm>
              <a:off x="3838803" y="573117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2" name="object 2932"/>
            <p:cNvSpPr/>
            <p:nvPr/>
          </p:nvSpPr>
          <p:spPr>
            <a:xfrm>
              <a:off x="3838803" y="573035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364744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364744" y="825"/>
                  </a:lnTo>
                  <a:lnTo>
                    <a:pt x="36474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3" name="object 2933"/>
            <p:cNvSpPr/>
            <p:nvPr/>
          </p:nvSpPr>
          <p:spPr>
            <a:xfrm>
              <a:off x="3838803" y="5695137"/>
              <a:ext cx="478155" cy="280035"/>
            </a:xfrm>
            <a:custGeom>
              <a:avLst/>
              <a:gdLst/>
              <a:ahLst/>
              <a:cxnLst/>
              <a:rect l="l" t="t" r="r" b="b"/>
              <a:pathLst>
                <a:path w="478154" h="280035">
                  <a:moveTo>
                    <a:pt x="0" y="245300"/>
                  </a:moveTo>
                  <a:lnTo>
                    <a:pt x="0" y="35217"/>
                  </a:lnTo>
                  <a:lnTo>
                    <a:pt x="364744" y="35217"/>
                  </a:lnTo>
                  <a:lnTo>
                    <a:pt x="364744" y="245300"/>
                  </a:lnTo>
                  <a:lnTo>
                    <a:pt x="0" y="245300"/>
                  </a:lnTo>
                  <a:close/>
                </a:path>
                <a:path w="478154" h="280035">
                  <a:moveTo>
                    <a:pt x="478129" y="279844"/>
                  </a:moveTo>
                  <a:lnTo>
                    <a:pt x="478129" y="0"/>
                  </a:lnTo>
                </a:path>
                <a:path w="478154" h="280035">
                  <a:moveTo>
                    <a:pt x="403059" y="0"/>
                  </a:moveTo>
                  <a:lnTo>
                    <a:pt x="403059" y="279844"/>
                  </a:lnTo>
                </a:path>
                <a:path w="478154" h="280035">
                  <a:moveTo>
                    <a:pt x="419696" y="77762"/>
                  </a:moveTo>
                  <a:lnTo>
                    <a:pt x="419696" y="202031"/>
                  </a:lnTo>
                </a:path>
                <a:path w="478154" h="280035">
                  <a:moveTo>
                    <a:pt x="461479" y="77762"/>
                  </a:moveTo>
                  <a:lnTo>
                    <a:pt x="461479" y="20203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34" name="object 2934"/>
          <p:cNvGrpSpPr/>
          <p:nvPr/>
        </p:nvGrpSpPr>
        <p:grpSpPr>
          <a:xfrm>
            <a:off x="1988947" y="2195880"/>
            <a:ext cx="3914775" cy="1086485"/>
            <a:chOff x="1988947" y="2195880"/>
            <a:chExt cx="3914775" cy="1086485"/>
          </a:xfrm>
        </p:grpSpPr>
        <p:sp>
          <p:nvSpPr>
            <p:cNvPr id="2935" name="object 2935"/>
            <p:cNvSpPr/>
            <p:nvPr/>
          </p:nvSpPr>
          <p:spPr>
            <a:xfrm>
              <a:off x="2497264" y="2201392"/>
              <a:ext cx="2268855" cy="1011555"/>
            </a:xfrm>
            <a:custGeom>
              <a:avLst/>
              <a:gdLst/>
              <a:ahLst/>
              <a:cxnLst/>
              <a:rect l="l" t="t" r="r" b="b"/>
              <a:pathLst>
                <a:path w="2268854" h="1011555">
                  <a:moveTo>
                    <a:pt x="1879333" y="819518"/>
                  </a:moveTo>
                  <a:lnTo>
                    <a:pt x="1879333" y="1010691"/>
                  </a:lnTo>
                  <a:lnTo>
                    <a:pt x="1915490" y="1010691"/>
                  </a:lnTo>
                  <a:lnTo>
                    <a:pt x="1915490" y="1010945"/>
                  </a:lnTo>
                  <a:lnTo>
                    <a:pt x="2268283" y="1010945"/>
                  </a:lnTo>
                  <a:lnTo>
                    <a:pt x="2268283" y="0"/>
                  </a:lnTo>
                  <a:lnTo>
                    <a:pt x="2029307" y="0"/>
                  </a:lnTo>
                  <a:lnTo>
                    <a:pt x="2029307" y="758558"/>
                  </a:lnTo>
                  <a:lnTo>
                    <a:pt x="1895856" y="758558"/>
                  </a:lnTo>
                  <a:lnTo>
                    <a:pt x="1895856" y="819518"/>
                  </a:lnTo>
                  <a:lnTo>
                    <a:pt x="1879333" y="819518"/>
                  </a:lnTo>
                  <a:close/>
                </a:path>
                <a:path w="2268854" h="1011555">
                  <a:moveTo>
                    <a:pt x="1272476" y="0"/>
                  </a:moveTo>
                  <a:lnTo>
                    <a:pt x="1272476" y="753351"/>
                  </a:lnTo>
                  <a:lnTo>
                    <a:pt x="1273517" y="467817"/>
                  </a:lnTo>
                  <a:lnTo>
                    <a:pt x="1390777" y="467791"/>
                  </a:lnTo>
                  <a:lnTo>
                    <a:pt x="1390777" y="399313"/>
                  </a:lnTo>
                  <a:lnTo>
                    <a:pt x="1559077" y="399313"/>
                  </a:lnTo>
                  <a:lnTo>
                    <a:pt x="1559077" y="467144"/>
                  </a:lnTo>
                  <a:lnTo>
                    <a:pt x="1727415" y="467144"/>
                  </a:lnTo>
                  <a:lnTo>
                    <a:pt x="1727415" y="398945"/>
                  </a:lnTo>
                  <a:lnTo>
                    <a:pt x="1895856" y="398945"/>
                  </a:lnTo>
                  <a:lnTo>
                    <a:pt x="1895856" y="468185"/>
                  </a:lnTo>
                  <a:lnTo>
                    <a:pt x="2029307" y="468185"/>
                  </a:lnTo>
                  <a:lnTo>
                    <a:pt x="2029307" y="0"/>
                  </a:lnTo>
                  <a:lnTo>
                    <a:pt x="1272476" y="0"/>
                  </a:lnTo>
                  <a:close/>
                </a:path>
                <a:path w="2268854" h="1011555">
                  <a:moveTo>
                    <a:pt x="1543303" y="821842"/>
                  </a:moveTo>
                  <a:lnTo>
                    <a:pt x="1543507" y="1010526"/>
                  </a:lnTo>
                  <a:lnTo>
                    <a:pt x="1578648" y="1010526"/>
                  </a:lnTo>
                  <a:lnTo>
                    <a:pt x="1578648" y="1010945"/>
                  </a:lnTo>
                  <a:lnTo>
                    <a:pt x="1710880" y="1010945"/>
                  </a:lnTo>
                  <a:lnTo>
                    <a:pt x="1710880" y="1010691"/>
                  </a:lnTo>
                  <a:lnTo>
                    <a:pt x="1719084" y="1010945"/>
                  </a:lnTo>
                  <a:lnTo>
                    <a:pt x="1744992" y="1010945"/>
                  </a:lnTo>
                  <a:lnTo>
                    <a:pt x="1744992" y="819518"/>
                  </a:lnTo>
                  <a:lnTo>
                    <a:pt x="1727415" y="819518"/>
                  </a:lnTo>
                  <a:lnTo>
                    <a:pt x="1727415" y="757516"/>
                  </a:lnTo>
                  <a:lnTo>
                    <a:pt x="1559077" y="757516"/>
                  </a:lnTo>
                  <a:lnTo>
                    <a:pt x="1559077" y="819478"/>
                  </a:lnTo>
                  <a:lnTo>
                    <a:pt x="1543507" y="821811"/>
                  </a:lnTo>
                  <a:lnTo>
                    <a:pt x="1543303" y="821842"/>
                  </a:lnTo>
                  <a:close/>
                </a:path>
                <a:path w="2268854" h="1011555">
                  <a:moveTo>
                    <a:pt x="1205268" y="820750"/>
                  </a:moveTo>
                  <a:lnTo>
                    <a:pt x="1205268" y="1010945"/>
                  </a:lnTo>
                  <a:lnTo>
                    <a:pt x="1374038" y="1010945"/>
                  </a:lnTo>
                  <a:lnTo>
                    <a:pt x="1374038" y="1010526"/>
                  </a:lnTo>
                  <a:lnTo>
                    <a:pt x="1409179" y="1010526"/>
                  </a:lnTo>
                  <a:lnTo>
                    <a:pt x="1409344" y="819480"/>
                  </a:lnTo>
                  <a:lnTo>
                    <a:pt x="1390777" y="819480"/>
                  </a:lnTo>
                  <a:lnTo>
                    <a:pt x="1390777" y="757713"/>
                  </a:lnTo>
                  <a:lnTo>
                    <a:pt x="1273517" y="753389"/>
                  </a:lnTo>
                  <a:lnTo>
                    <a:pt x="1272476" y="753351"/>
                  </a:lnTo>
                  <a:lnTo>
                    <a:pt x="1272476" y="0"/>
                  </a:lnTo>
                  <a:lnTo>
                    <a:pt x="1221803" y="0"/>
                  </a:lnTo>
                  <a:lnTo>
                    <a:pt x="1221803" y="820750"/>
                  </a:lnTo>
                  <a:lnTo>
                    <a:pt x="1205268" y="820750"/>
                  </a:lnTo>
                  <a:close/>
                </a:path>
                <a:path w="2268854" h="1011555">
                  <a:moveTo>
                    <a:pt x="1390777" y="757713"/>
                  </a:moveTo>
                  <a:lnTo>
                    <a:pt x="1390777" y="819480"/>
                  </a:lnTo>
                  <a:lnTo>
                    <a:pt x="1391297" y="757732"/>
                  </a:lnTo>
                  <a:lnTo>
                    <a:pt x="1390777" y="757713"/>
                  </a:lnTo>
                  <a:close/>
                </a:path>
                <a:path w="2268854" h="1011555">
                  <a:moveTo>
                    <a:pt x="1053363" y="0"/>
                  </a:moveTo>
                  <a:lnTo>
                    <a:pt x="1053363" y="400176"/>
                  </a:lnTo>
                  <a:lnTo>
                    <a:pt x="1095730" y="399148"/>
                  </a:lnTo>
                  <a:lnTo>
                    <a:pt x="1180465" y="400176"/>
                  </a:lnTo>
                  <a:lnTo>
                    <a:pt x="1221803" y="400176"/>
                  </a:lnTo>
                  <a:lnTo>
                    <a:pt x="1221803" y="0"/>
                  </a:lnTo>
                  <a:lnTo>
                    <a:pt x="1053363" y="0"/>
                  </a:lnTo>
                  <a:close/>
                </a:path>
                <a:path w="2268854" h="1011555">
                  <a:moveTo>
                    <a:pt x="868108" y="819353"/>
                  </a:moveTo>
                  <a:lnTo>
                    <a:pt x="868108" y="1010526"/>
                  </a:lnTo>
                  <a:lnTo>
                    <a:pt x="904278" y="1010526"/>
                  </a:lnTo>
                  <a:lnTo>
                    <a:pt x="904278" y="1010945"/>
                  </a:lnTo>
                  <a:lnTo>
                    <a:pt x="1071968" y="1010894"/>
                  </a:lnTo>
                  <a:lnTo>
                    <a:pt x="1071968" y="820750"/>
                  </a:lnTo>
                  <a:lnTo>
                    <a:pt x="1053363" y="820750"/>
                  </a:lnTo>
                  <a:lnTo>
                    <a:pt x="1053363" y="0"/>
                  </a:lnTo>
                  <a:lnTo>
                    <a:pt x="1009002" y="0"/>
                  </a:lnTo>
                  <a:lnTo>
                    <a:pt x="1009002" y="753224"/>
                  </a:lnTo>
                  <a:lnTo>
                    <a:pt x="884643" y="757351"/>
                  </a:lnTo>
                  <a:lnTo>
                    <a:pt x="884643" y="819353"/>
                  </a:lnTo>
                  <a:lnTo>
                    <a:pt x="868108" y="819353"/>
                  </a:lnTo>
                  <a:close/>
                </a:path>
                <a:path w="2268854" h="1011555">
                  <a:moveTo>
                    <a:pt x="146824" y="0"/>
                  </a:moveTo>
                  <a:lnTo>
                    <a:pt x="146824" y="466978"/>
                  </a:lnTo>
                  <a:lnTo>
                    <a:pt x="379323" y="466978"/>
                  </a:lnTo>
                  <a:lnTo>
                    <a:pt x="379323" y="398779"/>
                  </a:lnTo>
                  <a:lnTo>
                    <a:pt x="547763" y="398779"/>
                  </a:lnTo>
                  <a:lnTo>
                    <a:pt x="547763" y="465950"/>
                  </a:lnTo>
                  <a:lnTo>
                    <a:pt x="698639" y="466871"/>
                  </a:lnTo>
                  <a:lnTo>
                    <a:pt x="716203" y="466978"/>
                  </a:lnTo>
                  <a:lnTo>
                    <a:pt x="716203" y="398779"/>
                  </a:lnTo>
                  <a:lnTo>
                    <a:pt x="884643" y="398779"/>
                  </a:lnTo>
                  <a:lnTo>
                    <a:pt x="884643" y="465950"/>
                  </a:lnTo>
                  <a:lnTo>
                    <a:pt x="1009002" y="466978"/>
                  </a:lnTo>
                  <a:lnTo>
                    <a:pt x="1009002" y="0"/>
                  </a:lnTo>
                  <a:lnTo>
                    <a:pt x="146824" y="0"/>
                  </a:lnTo>
                  <a:close/>
                </a:path>
                <a:path w="2268854" h="1011555">
                  <a:moveTo>
                    <a:pt x="531241" y="820394"/>
                  </a:moveTo>
                  <a:lnTo>
                    <a:pt x="531241" y="1010526"/>
                  </a:lnTo>
                  <a:lnTo>
                    <a:pt x="566369" y="1010526"/>
                  </a:lnTo>
                  <a:lnTo>
                    <a:pt x="566369" y="1010945"/>
                  </a:lnTo>
                  <a:lnTo>
                    <a:pt x="698639" y="1010945"/>
                  </a:lnTo>
                  <a:lnTo>
                    <a:pt x="698639" y="1010526"/>
                  </a:lnTo>
                  <a:lnTo>
                    <a:pt x="734809" y="1009497"/>
                  </a:lnTo>
                  <a:lnTo>
                    <a:pt x="734809" y="819353"/>
                  </a:lnTo>
                  <a:lnTo>
                    <a:pt x="716203" y="819353"/>
                  </a:lnTo>
                  <a:lnTo>
                    <a:pt x="716203" y="757351"/>
                  </a:lnTo>
                  <a:lnTo>
                    <a:pt x="547763" y="757351"/>
                  </a:lnTo>
                  <a:lnTo>
                    <a:pt x="547763" y="819353"/>
                  </a:lnTo>
                  <a:lnTo>
                    <a:pt x="531241" y="820394"/>
                  </a:lnTo>
                  <a:close/>
                </a:path>
                <a:path w="2268854" h="1011555">
                  <a:moveTo>
                    <a:pt x="0" y="0"/>
                  </a:moveTo>
                  <a:lnTo>
                    <a:pt x="0" y="1010945"/>
                  </a:lnTo>
                  <a:lnTo>
                    <a:pt x="360730" y="1010945"/>
                  </a:lnTo>
                  <a:lnTo>
                    <a:pt x="360730" y="1010526"/>
                  </a:lnTo>
                  <a:lnTo>
                    <a:pt x="396900" y="1010526"/>
                  </a:lnTo>
                  <a:lnTo>
                    <a:pt x="396900" y="819353"/>
                  </a:lnTo>
                  <a:lnTo>
                    <a:pt x="379323" y="819353"/>
                  </a:lnTo>
                  <a:lnTo>
                    <a:pt x="379323" y="753224"/>
                  </a:lnTo>
                  <a:lnTo>
                    <a:pt x="146824" y="753224"/>
                  </a:lnTo>
                  <a:lnTo>
                    <a:pt x="146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6" name="object 2936"/>
            <p:cNvSpPr/>
            <p:nvPr/>
          </p:nvSpPr>
          <p:spPr>
            <a:xfrm>
              <a:off x="2497264" y="2201392"/>
              <a:ext cx="2268855" cy="1011555"/>
            </a:xfrm>
            <a:custGeom>
              <a:avLst/>
              <a:gdLst/>
              <a:ahLst/>
              <a:cxnLst/>
              <a:rect l="l" t="t" r="r" b="b"/>
              <a:pathLst>
                <a:path w="2268854" h="1011555">
                  <a:moveTo>
                    <a:pt x="0" y="0"/>
                  </a:moveTo>
                  <a:lnTo>
                    <a:pt x="2268283" y="0"/>
                  </a:lnTo>
                  <a:lnTo>
                    <a:pt x="2268283" y="1010945"/>
                  </a:lnTo>
                  <a:lnTo>
                    <a:pt x="1915490" y="1010945"/>
                  </a:lnTo>
                  <a:lnTo>
                    <a:pt x="1915490" y="1010691"/>
                  </a:lnTo>
                  <a:lnTo>
                    <a:pt x="1879333" y="1010691"/>
                  </a:lnTo>
                  <a:lnTo>
                    <a:pt x="1879333" y="819518"/>
                  </a:lnTo>
                  <a:lnTo>
                    <a:pt x="1895856" y="819518"/>
                  </a:lnTo>
                  <a:lnTo>
                    <a:pt x="1895856" y="758558"/>
                  </a:lnTo>
                  <a:lnTo>
                    <a:pt x="2029307" y="758558"/>
                  </a:lnTo>
                  <a:lnTo>
                    <a:pt x="2029307" y="468185"/>
                  </a:lnTo>
                  <a:lnTo>
                    <a:pt x="1895856" y="468185"/>
                  </a:lnTo>
                  <a:lnTo>
                    <a:pt x="1895856" y="398945"/>
                  </a:lnTo>
                  <a:lnTo>
                    <a:pt x="1727415" y="398945"/>
                  </a:lnTo>
                  <a:lnTo>
                    <a:pt x="1727415" y="467144"/>
                  </a:lnTo>
                  <a:lnTo>
                    <a:pt x="1558975" y="467144"/>
                  </a:lnTo>
                  <a:lnTo>
                    <a:pt x="1559077" y="399313"/>
                  </a:lnTo>
                  <a:lnTo>
                    <a:pt x="1390777" y="399313"/>
                  </a:lnTo>
                  <a:lnTo>
                    <a:pt x="1390777" y="467791"/>
                  </a:lnTo>
                  <a:lnTo>
                    <a:pt x="1273517" y="467817"/>
                  </a:lnTo>
                  <a:lnTo>
                    <a:pt x="1272476" y="753351"/>
                  </a:lnTo>
                  <a:lnTo>
                    <a:pt x="1391297" y="757732"/>
                  </a:lnTo>
                  <a:lnTo>
                    <a:pt x="1390777" y="819480"/>
                  </a:lnTo>
                  <a:lnTo>
                    <a:pt x="1409344" y="819480"/>
                  </a:lnTo>
                  <a:lnTo>
                    <a:pt x="1409179" y="1010526"/>
                  </a:lnTo>
                  <a:lnTo>
                    <a:pt x="1374038" y="1010526"/>
                  </a:lnTo>
                  <a:lnTo>
                    <a:pt x="1374038" y="1010945"/>
                  </a:lnTo>
                  <a:lnTo>
                    <a:pt x="1205268" y="1010945"/>
                  </a:lnTo>
                  <a:lnTo>
                    <a:pt x="1205268" y="820750"/>
                  </a:lnTo>
                  <a:lnTo>
                    <a:pt x="1221803" y="820750"/>
                  </a:lnTo>
                  <a:lnTo>
                    <a:pt x="1221803" y="400176"/>
                  </a:lnTo>
                  <a:lnTo>
                    <a:pt x="1180465" y="400176"/>
                  </a:lnTo>
                  <a:lnTo>
                    <a:pt x="1095730" y="399148"/>
                  </a:lnTo>
                  <a:lnTo>
                    <a:pt x="1053363" y="400176"/>
                  </a:lnTo>
                  <a:lnTo>
                    <a:pt x="1053363" y="820750"/>
                  </a:lnTo>
                  <a:lnTo>
                    <a:pt x="1071968" y="820750"/>
                  </a:lnTo>
                  <a:lnTo>
                    <a:pt x="1071968" y="1010894"/>
                  </a:lnTo>
                  <a:lnTo>
                    <a:pt x="1070203" y="1010945"/>
                  </a:lnTo>
                  <a:lnTo>
                    <a:pt x="904278" y="1010945"/>
                  </a:lnTo>
                  <a:lnTo>
                    <a:pt x="904278" y="1010526"/>
                  </a:lnTo>
                  <a:lnTo>
                    <a:pt x="868108" y="1010526"/>
                  </a:lnTo>
                  <a:lnTo>
                    <a:pt x="868108" y="819353"/>
                  </a:lnTo>
                  <a:lnTo>
                    <a:pt x="884643" y="819353"/>
                  </a:lnTo>
                  <a:lnTo>
                    <a:pt x="884643" y="757351"/>
                  </a:lnTo>
                  <a:lnTo>
                    <a:pt x="1009002" y="753224"/>
                  </a:lnTo>
                  <a:lnTo>
                    <a:pt x="1009002" y="466978"/>
                  </a:lnTo>
                  <a:lnTo>
                    <a:pt x="884643" y="465950"/>
                  </a:lnTo>
                  <a:lnTo>
                    <a:pt x="884643" y="398779"/>
                  </a:lnTo>
                  <a:lnTo>
                    <a:pt x="716203" y="398779"/>
                  </a:lnTo>
                  <a:lnTo>
                    <a:pt x="716203" y="466978"/>
                  </a:lnTo>
                  <a:lnTo>
                    <a:pt x="547763" y="465950"/>
                  </a:lnTo>
                  <a:lnTo>
                    <a:pt x="547763" y="398779"/>
                  </a:lnTo>
                  <a:lnTo>
                    <a:pt x="379323" y="398779"/>
                  </a:lnTo>
                  <a:lnTo>
                    <a:pt x="379323" y="466978"/>
                  </a:lnTo>
                  <a:lnTo>
                    <a:pt x="146824" y="466978"/>
                  </a:lnTo>
                  <a:lnTo>
                    <a:pt x="146824" y="753224"/>
                  </a:lnTo>
                  <a:lnTo>
                    <a:pt x="379323" y="753224"/>
                  </a:lnTo>
                  <a:lnTo>
                    <a:pt x="379323" y="819353"/>
                  </a:lnTo>
                  <a:lnTo>
                    <a:pt x="396900" y="819353"/>
                  </a:lnTo>
                  <a:lnTo>
                    <a:pt x="396900" y="1010526"/>
                  </a:lnTo>
                  <a:lnTo>
                    <a:pt x="360730" y="1010526"/>
                  </a:lnTo>
                  <a:lnTo>
                    <a:pt x="360730" y="1010945"/>
                  </a:lnTo>
                  <a:lnTo>
                    <a:pt x="0" y="1010945"/>
                  </a:lnTo>
                  <a:lnTo>
                    <a:pt x="0" y="0"/>
                  </a:lnTo>
                  <a:close/>
                </a:path>
                <a:path w="2268854" h="1011555">
                  <a:moveTo>
                    <a:pt x="698639" y="1010945"/>
                  </a:moveTo>
                  <a:lnTo>
                    <a:pt x="566369" y="1010945"/>
                  </a:lnTo>
                  <a:lnTo>
                    <a:pt x="566369" y="1010526"/>
                  </a:lnTo>
                  <a:lnTo>
                    <a:pt x="531241" y="1010526"/>
                  </a:lnTo>
                  <a:lnTo>
                    <a:pt x="531241" y="820394"/>
                  </a:lnTo>
                  <a:lnTo>
                    <a:pt x="547763" y="819353"/>
                  </a:lnTo>
                  <a:lnTo>
                    <a:pt x="547763" y="757351"/>
                  </a:lnTo>
                  <a:lnTo>
                    <a:pt x="716203" y="757351"/>
                  </a:lnTo>
                  <a:lnTo>
                    <a:pt x="716203" y="819353"/>
                  </a:lnTo>
                  <a:lnTo>
                    <a:pt x="734809" y="819353"/>
                  </a:lnTo>
                  <a:lnTo>
                    <a:pt x="734809" y="1009497"/>
                  </a:lnTo>
                  <a:lnTo>
                    <a:pt x="698639" y="1010526"/>
                  </a:lnTo>
                  <a:lnTo>
                    <a:pt x="698639" y="1010945"/>
                  </a:lnTo>
                  <a:close/>
                </a:path>
                <a:path w="2268854" h="1011555">
                  <a:moveTo>
                    <a:pt x="1744992" y="1010945"/>
                  </a:moveTo>
                  <a:lnTo>
                    <a:pt x="1719084" y="1010945"/>
                  </a:lnTo>
                  <a:lnTo>
                    <a:pt x="1710880" y="1010691"/>
                  </a:lnTo>
                  <a:lnTo>
                    <a:pt x="1710880" y="1010945"/>
                  </a:lnTo>
                  <a:lnTo>
                    <a:pt x="1578648" y="1010945"/>
                  </a:lnTo>
                  <a:lnTo>
                    <a:pt x="1578648" y="1010526"/>
                  </a:lnTo>
                  <a:lnTo>
                    <a:pt x="1543507" y="1010526"/>
                  </a:lnTo>
                  <a:lnTo>
                    <a:pt x="1543303" y="821842"/>
                  </a:lnTo>
                  <a:lnTo>
                    <a:pt x="1559064" y="819480"/>
                  </a:lnTo>
                  <a:lnTo>
                    <a:pt x="1558975" y="757516"/>
                  </a:lnTo>
                  <a:lnTo>
                    <a:pt x="1727415" y="757516"/>
                  </a:lnTo>
                  <a:lnTo>
                    <a:pt x="1727415" y="819518"/>
                  </a:lnTo>
                  <a:lnTo>
                    <a:pt x="1744992" y="819518"/>
                  </a:lnTo>
                  <a:lnTo>
                    <a:pt x="1744992" y="10109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7" name="object 2937"/>
            <p:cNvSpPr/>
            <p:nvPr/>
          </p:nvSpPr>
          <p:spPr>
            <a:xfrm>
              <a:off x="3769741" y="2600337"/>
              <a:ext cx="756920" cy="675640"/>
            </a:xfrm>
            <a:custGeom>
              <a:avLst/>
              <a:gdLst/>
              <a:ahLst/>
              <a:cxnLst/>
              <a:rect l="l" t="t" r="r" b="b"/>
              <a:pathLst>
                <a:path w="756920" h="675639">
                  <a:moveTo>
                    <a:pt x="0" y="354406"/>
                  </a:moveTo>
                  <a:lnTo>
                    <a:pt x="118821" y="358787"/>
                  </a:lnTo>
                  <a:lnTo>
                    <a:pt x="118300" y="420535"/>
                  </a:lnTo>
                  <a:lnTo>
                    <a:pt x="136867" y="420535"/>
                  </a:lnTo>
                  <a:lnTo>
                    <a:pt x="136702" y="611581"/>
                  </a:lnTo>
                  <a:lnTo>
                    <a:pt x="101561" y="611581"/>
                  </a:lnTo>
                  <a:lnTo>
                    <a:pt x="100901" y="675449"/>
                  </a:lnTo>
                  <a:lnTo>
                    <a:pt x="306425" y="675449"/>
                  </a:lnTo>
                  <a:lnTo>
                    <a:pt x="306171" y="611581"/>
                  </a:lnTo>
                  <a:lnTo>
                    <a:pt x="271030" y="611581"/>
                  </a:lnTo>
                  <a:lnTo>
                    <a:pt x="270827" y="422897"/>
                  </a:lnTo>
                  <a:lnTo>
                    <a:pt x="286588" y="420535"/>
                  </a:lnTo>
                  <a:lnTo>
                    <a:pt x="286499" y="358571"/>
                  </a:lnTo>
                  <a:lnTo>
                    <a:pt x="454939" y="358571"/>
                  </a:lnTo>
                  <a:lnTo>
                    <a:pt x="454939" y="420573"/>
                  </a:lnTo>
                  <a:lnTo>
                    <a:pt x="472516" y="420573"/>
                  </a:lnTo>
                  <a:lnTo>
                    <a:pt x="472516" y="612787"/>
                  </a:lnTo>
                  <a:lnTo>
                    <a:pt x="438404" y="611746"/>
                  </a:lnTo>
                  <a:lnTo>
                    <a:pt x="438404" y="674789"/>
                  </a:lnTo>
                  <a:lnTo>
                    <a:pt x="643013" y="674789"/>
                  </a:lnTo>
                  <a:lnTo>
                    <a:pt x="643013" y="611746"/>
                  </a:lnTo>
                  <a:lnTo>
                    <a:pt x="606856" y="611746"/>
                  </a:lnTo>
                  <a:lnTo>
                    <a:pt x="606856" y="420573"/>
                  </a:lnTo>
                  <a:lnTo>
                    <a:pt x="623379" y="420573"/>
                  </a:lnTo>
                  <a:lnTo>
                    <a:pt x="623379" y="359613"/>
                  </a:lnTo>
                  <a:lnTo>
                    <a:pt x="756831" y="359613"/>
                  </a:lnTo>
                  <a:lnTo>
                    <a:pt x="756831" y="69240"/>
                  </a:lnTo>
                  <a:lnTo>
                    <a:pt x="623379" y="69240"/>
                  </a:lnTo>
                  <a:lnTo>
                    <a:pt x="623379" y="0"/>
                  </a:lnTo>
                  <a:lnTo>
                    <a:pt x="454939" y="0"/>
                  </a:lnTo>
                  <a:lnTo>
                    <a:pt x="454939" y="68199"/>
                  </a:lnTo>
                  <a:lnTo>
                    <a:pt x="286499" y="68199"/>
                  </a:lnTo>
                  <a:lnTo>
                    <a:pt x="286600" y="368"/>
                  </a:lnTo>
                  <a:lnTo>
                    <a:pt x="118300" y="368"/>
                  </a:lnTo>
                  <a:lnTo>
                    <a:pt x="118300" y="68846"/>
                  </a:lnTo>
                  <a:lnTo>
                    <a:pt x="1041" y="68872"/>
                  </a:lnTo>
                  <a:lnTo>
                    <a:pt x="0" y="354406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8" name="object 2938"/>
            <p:cNvSpPr/>
            <p:nvPr/>
          </p:nvSpPr>
          <p:spPr>
            <a:xfrm>
              <a:off x="3769741" y="2600337"/>
              <a:ext cx="756920" cy="675640"/>
            </a:xfrm>
            <a:custGeom>
              <a:avLst/>
              <a:gdLst/>
              <a:ahLst/>
              <a:cxnLst/>
              <a:rect l="l" t="t" r="r" b="b"/>
              <a:pathLst>
                <a:path w="756920" h="675639">
                  <a:moveTo>
                    <a:pt x="472516" y="420573"/>
                  </a:moveTo>
                  <a:lnTo>
                    <a:pt x="454939" y="420573"/>
                  </a:lnTo>
                  <a:lnTo>
                    <a:pt x="454939" y="358571"/>
                  </a:lnTo>
                  <a:lnTo>
                    <a:pt x="286499" y="358571"/>
                  </a:lnTo>
                  <a:lnTo>
                    <a:pt x="286588" y="420535"/>
                  </a:lnTo>
                  <a:lnTo>
                    <a:pt x="270827" y="422897"/>
                  </a:lnTo>
                  <a:lnTo>
                    <a:pt x="271030" y="611581"/>
                  </a:lnTo>
                  <a:lnTo>
                    <a:pt x="306171" y="611581"/>
                  </a:lnTo>
                  <a:lnTo>
                    <a:pt x="306425" y="675449"/>
                  </a:lnTo>
                  <a:lnTo>
                    <a:pt x="100901" y="675449"/>
                  </a:lnTo>
                  <a:lnTo>
                    <a:pt x="101561" y="611581"/>
                  </a:lnTo>
                  <a:lnTo>
                    <a:pt x="136702" y="611581"/>
                  </a:lnTo>
                  <a:lnTo>
                    <a:pt x="136867" y="420535"/>
                  </a:lnTo>
                  <a:lnTo>
                    <a:pt x="118300" y="420535"/>
                  </a:lnTo>
                  <a:lnTo>
                    <a:pt x="118821" y="358787"/>
                  </a:lnTo>
                  <a:lnTo>
                    <a:pt x="0" y="354406"/>
                  </a:lnTo>
                  <a:lnTo>
                    <a:pt x="1041" y="68872"/>
                  </a:lnTo>
                  <a:lnTo>
                    <a:pt x="118300" y="68846"/>
                  </a:lnTo>
                  <a:lnTo>
                    <a:pt x="118300" y="368"/>
                  </a:lnTo>
                  <a:lnTo>
                    <a:pt x="286600" y="368"/>
                  </a:lnTo>
                  <a:lnTo>
                    <a:pt x="286499" y="68199"/>
                  </a:lnTo>
                  <a:lnTo>
                    <a:pt x="454939" y="68199"/>
                  </a:lnTo>
                  <a:lnTo>
                    <a:pt x="454939" y="0"/>
                  </a:lnTo>
                  <a:lnTo>
                    <a:pt x="623379" y="0"/>
                  </a:lnTo>
                  <a:lnTo>
                    <a:pt x="623379" y="69240"/>
                  </a:lnTo>
                  <a:lnTo>
                    <a:pt x="756831" y="69240"/>
                  </a:lnTo>
                  <a:lnTo>
                    <a:pt x="756831" y="359613"/>
                  </a:lnTo>
                  <a:lnTo>
                    <a:pt x="623379" y="359613"/>
                  </a:lnTo>
                  <a:lnTo>
                    <a:pt x="623379" y="420573"/>
                  </a:lnTo>
                  <a:lnTo>
                    <a:pt x="606856" y="420573"/>
                  </a:lnTo>
                  <a:lnTo>
                    <a:pt x="606856" y="611746"/>
                  </a:lnTo>
                  <a:lnTo>
                    <a:pt x="643013" y="611746"/>
                  </a:lnTo>
                  <a:lnTo>
                    <a:pt x="643013" y="674789"/>
                  </a:lnTo>
                  <a:lnTo>
                    <a:pt x="438404" y="674789"/>
                  </a:lnTo>
                  <a:lnTo>
                    <a:pt x="438404" y="611746"/>
                  </a:lnTo>
                  <a:lnTo>
                    <a:pt x="472516" y="612787"/>
                  </a:lnTo>
                  <a:lnTo>
                    <a:pt x="472516" y="4205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9" name="object 2939"/>
            <p:cNvSpPr/>
            <p:nvPr/>
          </p:nvSpPr>
          <p:spPr>
            <a:xfrm>
              <a:off x="3533063" y="2600540"/>
              <a:ext cx="205740" cy="676275"/>
            </a:xfrm>
            <a:custGeom>
              <a:avLst/>
              <a:gdLst/>
              <a:ahLst/>
              <a:cxnLst/>
              <a:rect l="l" t="t" r="r" b="b"/>
              <a:pathLst>
                <a:path w="205739" h="676275">
                  <a:moveTo>
                    <a:pt x="0" y="612775"/>
                  </a:moveTo>
                  <a:lnTo>
                    <a:pt x="0" y="675805"/>
                  </a:lnTo>
                  <a:lnTo>
                    <a:pt x="203568" y="675805"/>
                  </a:lnTo>
                  <a:lnTo>
                    <a:pt x="205638" y="612775"/>
                  </a:lnTo>
                  <a:lnTo>
                    <a:pt x="169468" y="612775"/>
                  </a:lnTo>
                  <a:lnTo>
                    <a:pt x="169468" y="421601"/>
                  </a:lnTo>
                  <a:lnTo>
                    <a:pt x="186004" y="421601"/>
                  </a:lnTo>
                  <a:lnTo>
                    <a:pt x="186004" y="1028"/>
                  </a:lnTo>
                  <a:lnTo>
                    <a:pt x="144665" y="1028"/>
                  </a:lnTo>
                  <a:lnTo>
                    <a:pt x="59931" y="0"/>
                  </a:lnTo>
                  <a:lnTo>
                    <a:pt x="17564" y="1028"/>
                  </a:lnTo>
                  <a:lnTo>
                    <a:pt x="17564" y="421601"/>
                  </a:lnTo>
                  <a:lnTo>
                    <a:pt x="36169" y="421601"/>
                  </a:lnTo>
                  <a:lnTo>
                    <a:pt x="36169" y="611746"/>
                  </a:lnTo>
                  <a:lnTo>
                    <a:pt x="0" y="612775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0" name="object 2940"/>
            <p:cNvSpPr/>
            <p:nvPr/>
          </p:nvSpPr>
          <p:spPr>
            <a:xfrm>
              <a:off x="3533063" y="2600540"/>
              <a:ext cx="205740" cy="676275"/>
            </a:xfrm>
            <a:custGeom>
              <a:avLst/>
              <a:gdLst/>
              <a:ahLst/>
              <a:cxnLst/>
              <a:rect l="l" t="t" r="r" b="b"/>
              <a:pathLst>
                <a:path w="205739" h="676275">
                  <a:moveTo>
                    <a:pt x="144665" y="1028"/>
                  </a:moveTo>
                  <a:lnTo>
                    <a:pt x="186004" y="1028"/>
                  </a:lnTo>
                  <a:lnTo>
                    <a:pt x="186004" y="421601"/>
                  </a:lnTo>
                  <a:lnTo>
                    <a:pt x="169468" y="421601"/>
                  </a:lnTo>
                  <a:lnTo>
                    <a:pt x="169468" y="612775"/>
                  </a:lnTo>
                  <a:lnTo>
                    <a:pt x="205638" y="612775"/>
                  </a:lnTo>
                  <a:lnTo>
                    <a:pt x="203568" y="675805"/>
                  </a:lnTo>
                  <a:lnTo>
                    <a:pt x="0" y="675805"/>
                  </a:lnTo>
                  <a:lnTo>
                    <a:pt x="0" y="612775"/>
                  </a:lnTo>
                  <a:lnTo>
                    <a:pt x="36169" y="611746"/>
                  </a:lnTo>
                  <a:lnTo>
                    <a:pt x="36169" y="421601"/>
                  </a:lnTo>
                  <a:lnTo>
                    <a:pt x="17564" y="421601"/>
                  </a:lnTo>
                  <a:lnTo>
                    <a:pt x="17564" y="1028"/>
                  </a:lnTo>
                  <a:lnTo>
                    <a:pt x="59931" y="0"/>
                  </a:lnTo>
                  <a:lnTo>
                    <a:pt x="144665" y="10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1" name="object 2941"/>
            <p:cNvSpPr/>
            <p:nvPr/>
          </p:nvSpPr>
          <p:spPr>
            <a:xfrm>
              <a:off x="2644089" y="2600172"/>
              <a:ext cx="862330" cy="676275"/>
            </a:xfrm>
            <a:custGeom>
              <a:avLst/>
              <a:gdLst/>
              <a:ahLst/>
              <a:cxnLst/>
              <a:rect l="l" t="t" r="r" b="b"/>
              <a:pathLst>
                <a:path w="862329" h="676275">
                  <a:moveTo>
                    <a:pt x="0" y="68199"/>
                  </a:moveTo>
                  <a:lnTo>
                    <a:pt x="0" y="354444"/>
                  </a:lnTo>
                  <a:lnTo>
                    <a:pt x="232498" y="354444"/>
                  </a:lnTo>
                  <a:lnTo>
                    <a:pt x="232498" y="420573"/>
                  </a:lnTo>
                  <a:lnTo>
                    <a:pt x="250075" y="420573"/>
                  </a:lnTo>
                  <a:lnTo>
                    <a:pt x="250075" y="611746"/>
                  </a:lnTo>
                  <a:lnTo>
                    <a:pt x="213906" y="611746"/>
                  </a:lnTo>
                  <a:lnTo>
                    <a:pt x="213906" y="674789"/>
                  </a:lnTo>
                  <a:lnTo>
                    <a:pt x="419544" y="674789"/>
                  </a:lnTo>
                  <a:lnTo>
                    <a:pt x="419544" y="611746"/>
                  </a:lnTo>
                  <a:lnTo>
                    <a:pt x="384416" y="611746"/>
                  </a:lnTo>
                  <a:lnTo>
                    <a:pt x="384416" y="421614"/>
                  </a:lnTo>
                  <a:lnTo>
                    <a:pt x="400938" y="420573"/>
                  </a:lnTo>
                  <a:lnTo>
                    <a:pt x="400938" y="358571"/>
                  </a:lnTo>
                  <a:lnTo>
                    <a:pt x="569379" y="358571"/>
                  </a:lnTo>
                  <a:lnTo>
                    <a:pt x="569379" y="420573"/>
                  </a:lnTo>
                  <a:lnTo>
                    <a:pt x="587984" y="420573"/>
                  </a:lnTo>
                  <a:lnTo>
                    <a:pt x="587984" y="610717"/>
                  </a:lnTo>
                  <a:lnTo>
                    <a:pt x="551814" y="611746"/>
                  </a:lnTo>
                  <a:lnTo>
                    <a:pt x="551814" y="675817"/>
                  </a:lnTo>
                  <a:lnTo>
                    <a:pt x="757453" y="675817"/>
                  </a:lnTo>
                  <a:lnTo>
                    <a:pt x="757453" y="611746"/>
                  </a:lnTo>
                  <a:lnTo>
                    <a:pt x="721283" y="611746"/>
                  </a:lnTo>
                  <a:lnTo>
                    <a:pt x="721283" y="420573"/>
                  </a:lnTo>
                  <a:lnTo>
                    <a:pt x="737819" y="420573"/>
                  </a:lnTo>
                  <a:lnTo>
                    <a:pt x="737819" y="358571"/>
                  </a:lnTo>
                  <a:lnTo>
                    <a:pt x="862177" y="354444"/>
                  </a:lnTo>
                  <a:lnTo>
                    <a:pt x="862177" y="68199"/>
                  </a:lnTo>
                  <a:lnTo>
                    <a:pt x="737819" y="67170"/>
                  </a:lnTo>
                  <a:lnTo>
                    <a:pt x="737819" y="0"/>
                  </a:lnTo>
                  <a:lnTo>
                    <a:pt x="569379" y="0"/>
                  </a:lnTo>
                  <a:lnTo>
                    <a:pt x="569379" y="68199"/>
                  </a:lnTo>
                  <a:lnTo>
                    <a:pt x="400938" y="67170"/>
                  </a:lnTo>
                  <a:lnTo>
                    <a:pt x="400938" y="0"/>
                  </a:lnTo>
                  <a:lnTo>
                    <a:pt x="232498" y="0"/>
                  </a:lnTo>
                  <a:lnTo>
                    <a:pt x="232498" y="68199"/>
                  </a:lnTo>
                  <a:lnTo>
                    <a:pt x="0" y="68199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2" name="object 2942"/>
            <p:cNvSpPr/>
            <p:nvPr/>
          </p:nvSpPr>
          <p:spPr>
            <a:xfrm>
              <a:off x="2644089" y="2600172"/>
              <a:ext cx="862330" cy="676275"/>
            </a:xfrm>
            <a:custGeom>
              <a:avLst/>
              <a:gdLst/>
              <a:ahLst/>
              <a:cxnLst/>
              <a:rect l="l" t="t" r="r" b="b"/>
              <a:pathLst>
                <a:path w="862329" h="676275">
                  <a:moveTo>
                    <a:pt x="250075" y="611746"/>
                  </a:moveTo>
                  <a:lnTo>
                    <a:pt x="250075" y="420573"/>
                  </a:lnTo>
                  <a:lnTo>
                    <a:pt x="232498" y="420573"/>
                  </a:lnTo>
                  <a:lnTo>
                    <a:pt x="232498" y="354444"/>
                  </a:lnTo>
                  <a:lnTo>
                    <a:pt x="0" y="354444"/>
                  </a:lnTo>
                  <a:lnTo>
                    <a:pt x="0" y="68199"/>
                  </a:lnTo>
                  <a:lnTo>
                    <a:pt x="232498" y="68199"/>
                  </a:lnTo>
                  <a:lnTo>
                    <a:pt x="232498" y="0"/>
                  </a:lnTo>
                  <a:lnTo>
                    <a:pt x="400938" y="0"/>
                  </a:lnTo>
                  <a:lnTo>
                    <a:pt x="400938" y="67170"/>
                  </a:lnTo>
                  <a:lnTo>
                    <a:pt x="569379" y="68199"/>
                  </a:lnTo>
                  <a:lnTo>
                    <a:pt x="569379" y="0"/>
                  </a:lnTo>
                  <a:lnTo>
                    <a:pt x="737819" y="0"/>
                  </a:lnTo>
                  <a:lnTo>
                    <a:pt x="737819" y="67170"/>
                  </a:lnTo>
                  <a:lnTo>
                    <a:pt x="862177" y="68199"/>
                  </a:lnTo>
                  <a:lnTo>
                    <a:pt x="862177" y="354444"/>
                  </a:lnTo>
                  <a:lnTo>
                    <a:pt x="737819" y="358571"/>
                  </a:lnTo>
                  <a:lnTo>
                    <a:pt x="737819" y="420573"/>
                  </a:lnTo>
                  <a:lnTo>
                    <a:pt x="721283" y="420573"/>
                  </a:lnTo>
                  <a:lnTo>
                    <a:pt x="721283" y="611746"/>
                  </a:lnTo>
                  <a:lnTo>
                    <a:pt x="757453" y="611746"/>
                  </a:lnTo>
                  <a:lnTo>
                    <a:pt x="757453" y="675817"/>
                  </a:lnTo>
                  <a:lnTo>
                    <a:pt x="551814" y="675817"/>
                  </a:lnTo>
                  <a:lnTo>
                    <a:pt x="551814" y="611746"/>
                  </a:lnTo>
                  <a:lnTo>
                    <a:pt x="587984" y="610717"/>
                  </a:lnTo>
                  <a:lnTo>
                    <a:pt x="587984" y="420573"/>
                  </a:lnTo>
                  <a:lnTo>
                    <a:pt x="569379" y="420573"/>
                  </a:lnTo>
                  <a:lnTo>
                    <a:pt x="569379" y="358571"/>
                  </a:lnTo>
                  <a:lnTo>
                    <a:pt x="400938" y="358571"/>
                  </a:lnTo>
                  <a:lnTo>
                    <a:pt x="400938" y="420573"/>
                  </a:lnTo>
                  <a:lnTo>
                    <a:pt x="384416" y="421614"/>
                  </a:lnTo>
                  <a:lnTo>
                    <a:pt x="384416" y="611746"/>
                  </a:lnTo>
                  <a:lnTo>
                    <a:pt x="419544" y="611746"/>
                  </a:lnTo>
                  <a:lnTo>
                    <a:pt x="419544" y="674789"/>
                  </a:lnTo>
                  <a:lnTo>
                    <a:pt x="213906" y="674789"/>
                  </a:lnTo>
                  <a:lnTo>
                    <a:pt x="213906" y="611746"/>
                  </a:lnTo>
                  <a:lnTo>
                    <a:pt x="250075" y="61174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3" name="object 2943"/>
            <p:cNvSpPr/>
            <p:nvPr/>
          </p:nvSpPr>
          <p:spPr>
            <a:xfrm>
              <a:off x="4765548" y="3171799"/>
              <a:ext cx="629920" cy="83185"/>
            </a:xfrm>
            <a:custGeom>
              <a:avLst/>
              <a:gdLst/>
              <a:ahLst/>
              <a:cxnLst/>
              <a:rect l="l" t="t" r="r" b="b"/>
              <a:pathLst>
                <a:path w="629920" h="83185">
                  <a:moveTo>
                    <a:pt x="0" y="0"/>
                  </a:moveTo>
                  <a:lnTo>
                    <a:pt x="0" y="83058"/>
                  </a:lnTo>
                  <a:lnTo>
                    <a:pt x="629335" y="83058"/>
                  </a:lnTo>
                  <a:lnTo>
                    <a:pt x="629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4" name="object 2944"/>
            <p:cNvSpPr/>
            <p:nvPr/>
          </p:nvSpPr>
          <p:spPr>
            <a:xfrm>
              <a:off x="4765548" y="3171799"/>
              <a:ext cx="629920" cy="83185"/>
            </a:xfrm>
            <a:custGeom>
              <a:avLst/>
              <a:gdLst/>
              <a:ahLst/>
              <a:cxnLst/>
              <a:rect l="l" t="t" r="r" b="b"/>
              <a:pathLst>
                <a:path w="629920" h="83185">
                  <a:moveTo>
                    <a:pt x="629335" y="83058"/>
                  </a:moveTo>
                  <a:lnTo>
                    <a:pt x="629335" y="0"/>
                  </a:lnTo>
                  <a:lnTo>
                    <a:pt x="0" y="0"/>
                  </a:lnTo>
                  <a:lnTo>
                    <a:pt x="0" y="83058"/>
                  </a:lnTo>
                  <a:lnTo>
                    <a:pt x="629335" y="830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5" name="object 2945"/>
            <p:cNvSpPr/>
            <p:nvPr/>
          </p:nvSpPr>
          <p:spPr>
            <a:xfrm>
              <a:off x="4765548" y="2201278"/>
              <a:ext cx="629920" cy="314960"/>
            </a:xfrm>
            <a:custGeom>
              <a:avLst/>
              <a:gdLst/>
              <a:ahLst/>
              <a:cxnLst/>
              <a:rect l="l" t="t" r="r" b="b"/>
              <a:pathLst>
                <a:path w="629920" h="314960">
                  <a:moveTo>
                    <a:pt x="0" y="0"/>
                  </a:moveTo>
                  <a:lnTo>
                    <a:pt x="0" y="314731"/>
                  </a:lnTo>
                  <a:lnTo>
                    <a:pt x="629335" y="314731"/>
                  </a:lnTo>
                  <a:lnTo>
                    <a:pt x="629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6" name="object 2946"/>
            <p:cNvSpPr/>
            <p:nvPr/>
          </p:nvSpPr>
          <p:spPr>
            <a:xfrm>
              <a:off x="4765548" y="2201278"/>
              <a:ext cx="629920" cy="314960"/>
            </a:xfrm>
            <a:custGeom>
              <a:avLst/>
              <a:gdLst/>
              <a:ahLst/>
              <a:cxnLst/>
              <a:rect l="l" t="t" r="r" b="b"/>
              <a:pathLst>
                <a:path w="629920" h="314960">
                  <a:moveTo>
                    <a:pt x="629335" y="314731"/>
                  </a:moveTo>
                  <a:lnTo>
                    <a:pt x="629335" y="0"/>
                  </a:lnTo>
                  <a:lnTo>
                    <a:pt x="0" y="0"/>
                  </a:lnTo>
                  <a:lnTo>
                    <a:pt x="0" y="314731"/>
                  </a:lnTo>
                  <a:lnTo>
                    <a:pt x="629335" y="3147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7" name="object 2947"/>
            <p:cNvSpPr/>
            <p:nvPr/>
          </p:nvSpPr>
          <p:spPr>
            <a:xfrm>
              <a:off x="5394883" y="2201379"/>
              <a:ext cx="502920" cy="1054100"/>
            </a:xfrm>
            <a:custGeom>
              <a:avLst/>
              <a:gdLst/>
              <a:ahLst/>
              <a:cxnLst/>
              <a:rect l="l" t="t" r="r" b="b"/>
              <a:pathLst>
                <a:path w="502920" h="1054100">
                  <a:moveTo>
                    <a:pt x="0" y="0"/>
                  </a:moveTo>
                  <a:lnTo>
                    <a:pt x="0" y="1053477"/>
                  </a:lnTo>
                  <a:lnTo>
                    <a:pt x="502920" y="1053477"/>
                  </a:lnTo>
                  <a:lnTo>
                    <a:pt x="5029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8" name="object 2948"/>
            <p:cNvSpPr/>
            <p:nvPr/>
          </p:nvSpPr>
          <p:spPr>
            <a:xfrm>
              <a:off x="5394883" y="2201379"/>
              <a:ext cx="502920" cy="1054100"/>
            </a:xfrm>
            <a:custGeom>
              <a:avLst/>
              <a:gdLst/>
              <a:ahLst/>
              <a:cxnLst/>
              <a:rect l="l" t="t" r="r" b="b"/>
              <a:pathLst>
                <a:path w="502920" h="1054100">
                  <a:moveTo>
                    <a:pt x="502920" y="1053477"/>
                  </a:moveTo>
                  <a:lnTo>
                    <a:pt x="502920" y="0"/>
                  </a:lnTo>
                  <a:lnTo>
                    <a:pt x="0" y="0"/>
                  </a:lnTo>
                  <a:lnTo>
                    <a:pt x="0" y="1053477"/>
                  </a:lnTo>
                  <a:lnTo>
                    <a:pt x="502920" y="105347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9" name="object 2949"/>
            <p:cNvSpPr/>
            <p:nvPr/>
          </p:nvSpPr>
          <p:spPr>
            <a:xfrm>
              <a:off x="4617592" y="2267534"/>
              <a:ext cx="1219200" cy="987425"/>
            </a:xfrm>
            <a:custGeom>
              <a:avLst/>
              <a:gdLst/>
              <a:ahLst/>
              <a:cxnLst/>
              <a:rect l="l" t="t" r="r" b="b"/>
              <a:pathLst>
                <a:path w="1219200" h="987425">
                  <a:moveTo>
                    <a:pt x="0" y="774268"/>
                  </a:moveTo>
                  <a:lnTo>
                    <a:pt x="0" y="987323"/>
                  </a:lnTo>
                  <a:lnTo>
                    <a:pt x="86664" y="987323"/>
                  </a:lnTo>
                  <a:lnTo>
                    <a:pt x="86664" y="904252"/>
                  </a:lnTo>
                  <a:lnTo>
                    <a:pt x="1219174" y="904252"/>
                  </a:lnTo>
                  <a:lnTo>
                    <a:pt x="1219174" y="30251"/>
                  </a:lnTo>
                  <a:lnTo>
                    <a:pt x="1154353" y="30238"/>
                  </a:lnTo>
                  <a:lnTo>
                    <a:pt x="1154353" y="111836"/>
                  </a:lnTo>
                  <a:lnTo>
                    <a:pt x="810653" y="111836"/>
                  </a:lnTo>
                  <a:lnTo>
                    <a:pt x="810653" y="0"/>
                  </a:lnTo>
                  <a:lnTo>
                    <a:pt x="147955" y="0"/>
                  </a:lnTo>
                  <a:lnTo>
                    <a:pt x="147955" y="176657"/>
                  </a:lnTo>
                  <a:lnTo>
                    <a:pt x="181432" y="176657"/>
                  </a:lnTo>
                  <a:lnTo>
                    <a:pt x="181432" y="64820"/>
                  </a:lnTo>
                  <a:lnTo>
                    <a:pt x="777290" y="64820"/>
                  </a:lnTo>
                  <a:lnTo>
                    <a:pt x="777290" y="176657"/>
                  </a:lnTo>
                  <a:lnTo>
                    <a:pt x="1154353" y="176657"/>
                  </a:lnTo>
                  <a:lnTo>
                    <a:pt x="1154353" y="248475"/>
                  </a:lnTo>
                  <a:lnTo>
                    <a:pt x="147955" y="248475"/>
                  </a:lnTo>
                  <a:lnTo>
                    <a:pt x="148056" y="839470"/>
                  </a:lnTo>
                  <a:lnTo>
                    <a:pt x="86664" y="839470"/>
                  </a:lnTo>
                  <a:lnTo>
                    <a:pt x="86664" y="774268"/>
                  </a:lnTo>
                  <a:lnTo>
                    <a:pt x="42278" y="748906"/>
                  </a:lnTo>
                  <a:lnTo>
                    <a:pt x="0" y="774268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0" name="object 2950"/>
            <p:cNvSpPr/>
            <p:nvPr/>
          </p:nvSpPr>
          <p:spPr>
            <a:xfrm>
              <a:off x="4617592" y="2267534"/>
              <a:ext cx="1219200" cy="987425"/>
            </a:xfrm>
            <a:custGeom>
              <a:avLst/>
              <a:gdLst/>
              <a:ahLst/>
              <a:cxnLst/>
              <a:rect l="l" t="t" r="r" b="b"/>
              <a:pathLst>
                <a:path w="1219200" h="987425">
                  <a:moveTo>
                    <a:pt x="147955" y="0"/>
                  </a:moveTo>
                  <a:lnTo>
                    <a:pt x="810653" y="0"/>
                  </a:lnTo>
                  <a:lnTo>
                    <a:pt x="810653" y="111836"/>
                  </a:lnTo>
                  <a:lnTo>
                    <a:pt x="1154353" y="111836"/>
                  </a:lnTo>
                  <a:lnTo>
                    <a:pt x="1154353" y="30238"/>
                  </a:lnTo>
                  <a:lnTo>
                    <a:pt x="1219174" y="30251"/>
                  </a:lnTo>
                  <a:lnTo>
                    <a:pt x="1219174" y="904252"/>
                  </a:lnTo>
                  <a:lnTo>
                    <a:pt x="86664" y="904252"/>
                  </a:lnTo>
                  <a:lnTo>
                    <a:pt x="86664" y="987323"/>
                  </a:lnTo>
                  <a:lnTo>
                    <a:pt x="0" y="987323"/>
                  </a:lnTo>
                  <a:lnTo>
                    <a:pt x="0" y="774268"/>
                  </a:lnTo>
                  <a:lnTo>
                    <a:pt x="42278" y="748906"/>
                  </a:lnTo>
                  <a:lnTo>
                    <a:pt x="86664" y="774268"/>
                  </a:lnTo>
                  <a:lnTo>
                    <a:pt x="86664" y="839470"/>
                  </a:lnTo>
                  <a:lnTo>
                    <a:pt x="148056" y="839470"/>
                  </a:lnTo>
                  <a:lnTo>
                    <a:pt x="147955" y="248475"/>
                  </a:lnTo>
                  <a:lnTo>
                    <a:pt x="1154353" y="248475"/>
                  </a:lnTo>
                  <a:lnTo>
                    <a:pt x="1154353" y="176657"/>
                  </a:lnTo>
                  <a:lnTo>
                    <a:pt x="777290" y="176657"/>
                  </a:lnTo>
                  <a:lnTo>
                    <a:pt x="777290" y="64820"/>
                  </a:lnTo>
                  <a:lnTo>
                    <a:pt x="181432" y="64820"/>
                  </a:lnTo>
                  <a:lnTo>
                    <a:pt x="181432" y="176657"/>
                  </a:lnTo>
                  <a:lnTo>
                    <a:pt x="147955" y="176657"/>
                  </a:lnTo>
                  <a:lnTo>
                    <a:pt x="14795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1" name="object 2951"/>
            <p:cNvSpPr/>
            <p:nvPr/>
          </p:nvSpPr>
          <p:spPr>
            <a:xfrm>
              <a:off x="5100370" y="2542082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0" y="31038"/>
                  </a:moveTo>
                  <a:lnTo>
                    <a:pt x="51028" y="51572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lnTo>
                    <a:pt x="35077" y="23875"/>
                  </a:lnTo>
                  <a:lnTo>
                    <a:pt x="31194" y="14101"/>
                  </a:lnTo>
                  <a:lnTo>
                    <a:pt x="26709" y="6565"/>
                  </a:lnTo>
                  <a:lnTo>
                    <a:pt x="21627" y="1716"/>
                  </a:lnTo>
                  <a:lnTo>
                    <a:pt x="15951" y="0"/>
                  </a:lnTo>
                  <a:lnTo>
                    <a:pt x="9195" y="2835"/>
                  </a:lnTo>
                  <a:lnTo>
                    <a:pt x="3789" y="10147"/>
                  </a:lnTo>
                  <a:lnTo>
                    <a:pt x="476" y="20145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2" name="object 2952"/>
            <p:cNvSpPr/>
            <p:nvPr/>
          </p:nvSpPr>
          <p:spPr>
            <a:xfrm>
              <a:off x="5100370" y="2542082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87693" y="515721"/>
                  </a:moveTo>
                  <a:lnTo>
                    <a:pt x="35077" y="23875"/>
                  </a:lnTo>
                  <a:lnTo>
                    <a:pt x="15951" y="0"/>
                  </a:lnTo>
                  <a:lnTo>
                    <a:pt x="9195" y="2835"/>
                  </a:lnTo>
                  <a:lnTo>
                    <a:pt x="3789" y="10147"/>
                  </a:lnTo>
                  <a:lnTo>
                    <a:pt x="476" y="20145"/>
                  </a:lnTo>
                  <a:lnTo>
                    <a:pt x="0" y="31038"/>
                  </a:lnTo>
                  <a:lnTo>
                    <a:pt x="51028" y="515721"/>
                  </a:lnTo>
                  <a:lnTo>
                    <a:pt x="54017" y="525495"/>
                  </a:lnTo>
                  <a:lnTo>
                    <a:pt x="58200" y="533031"/>
                  </a:lnTo>
                  <a:lnTo>
                    <a:pt x="63580" y="53788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3" name="object 2953"/>
            <p:cNvSpPr/>
            <p:nvPr/>
          </p:nvSpPr>
          <p:spPr>
            <a:xfrm>
              <a:off x="5014353" y="2542082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0" y="31038"/>
                  </a:moveTo>
                  <a:lnTo>
                    <a:pt x="51028" y="51572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lnTo>
                    <a:pt x="35077" y="23875"/>
                  </a:lnTo>
                  <a:lnTo>
                    <a:pt x="31188" y="14101"/>
                  </a:lnTo>
                  <a:lnTo>
                    <a:pt x="26703" y="6565"/>
                  </a:lnTo>
                  <a:lnTo>
                    <a:pt x="21620" y="1716"/>
                  </a:lnTo>
                  <a:lnTo>
                    <a:pt x="15938" y="0"/>
                  </a:lnTo>
                  <a:lnTo>
                    <a:pt x="9190" y="2835"/>
                  </a:lnTo>
                  <a:lnTo>
                    <a:pt x="3787" y="10147"/>
                  </a:lnTo>
                  <a:lnTo>
                    <a:pt x="475" y="20145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4" name="object 2954"/>
            <p:cNvSpPr/>
            <p:nvPr/>
          </p:nvSpPr>
          <p:spPr>
            <a:xfrm>
              <a:off x="5014353" y="2542082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87693" y="515721"/>
                  </a:moveTo>
                  <a:lnTo>
                    <a:pt x="35077" y="23875"/>
                  </a:lnTo>
                  <a:lnTo>
                    <a:pt x="15938" y="0"/>
                  </a:lnTo>
                  <a:lnTo>
                    <a:pt x="9190" y="2835"/>
                  </a:lnTo>
                  <a:lnTo>
                    <a:pt x="3787" y="10147"/>
                  </a:lnTo>
                  <a:lnTo>
                    <a:pt x="475" y="20145"/>
                  </a:lnTo>
                  <a:lnTo>
                    <a:pt x="0" y="31038"/>
                  </a:lnTo>
                  <a:lnTo>
                    <a:pt x="51028" y="515721"/>
                  </a:lnTo>
                  <a:lnTo>
                    <a:pt x="54017" y="525495"/>
                  </a:lnTo>
                  <a:lnTo>
                    <a:pt x="58200" y="533031"/>
                  </a:lnTo>
                  <a:lnTo>
                    <a:pt x="63580" y="53788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5" name="object 2955"/>
            <p:cNvSpPr/>
            <p:nvPr/>
          </p:nvSpPr>
          <p:spPr>
            <a:xfrm>
              <a:off x="4925060" y="2542082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0" y="31038"/>
                  </a:moveTo>
                  <a:lnTo>
                    <a:pt x="51015" y="515721"/>
                  </a:lnTo>
                  <a:lnTo>
                    <a:pt x="70154" y="539597"/>
                  </a:lnTo>
                  <a:lnTo>
                    <a:pt x="76034" y="537881"/>
                  </a:lnTo>
                  <a:lnTo>
                    <a:pt x="81314" y="533031"/>
                  </a:lnTo>
                  <a:lnTo>
                    <a:pt x="85399" y="525495"/>
                  </a:lnTo>
                  <a:lnTo>
                    <a:pt x="87693" y="515721"/>
                  </a:lnTo>
                  <a:lnTo>
                    <a:pt x="35077" y="23875"/>
                  </a:lnTo>
                  <a:lnTo>
                    <a:pt x="31188" y="14101"/>
                  </a:lnTo>
                  <a:lnTo>
                    <a:pt x="26703" y="6565"/>
                  </a:lnTo>
                  <a:lnTo>
                    <a:pt x="21620" y="1716"/>
                  </a:lnTo>
                  <a:lnTo>
                    <a:pt x="15938" y="0"/>
                  </a:lnTo>
                  <a:lnTo>
                    <a:pt x="9188" y="2835"/>
                  </a:lnTo>
                  <a:lnTo>
                    <a:pt x="3783" y="10147"/>
                  </a:lnTo>
                  <a:lnTo>
                    <a:pt x="470" y="20145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6" name="object 2956"/>
            <p:cNvSpPr/>
            <p:nvPr/>
          </p:nvSpPr>
          <p:spPr>
            <a:xfrm>
              <a:off x="4925060" y="2542082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87693" y="515721"/>
                  </a:moveTo>
                  <a:lnTo>
                    <a:pt x="35077" y="23875"/>
                  </a:lnTo>
                  <a:lnTo>
                    <a:pt x="15938" y="0"/>
                  </a:lnTo>
                  <a:lnTo>
                    <a:pt x="9188" y="2835"/>
                  </a:lnTo>
                  <a:lnTo>
                    <a:pt x="3783" y="10147"/>
                  </a:lnTo>
                  <a:lnTo>
                    <a:pt x="470" y="20145"/>
                  </a:lnTo>
                  <a:lnTo>
                    <a:pt x="0" y="31038"/>
                  </a:lnTo>
                  <a:lnTo>
                    <a:pt x="51015" y="515721"/>
                  </a:lnTo>
                  <a:lnTo>
                    <a:pt x="54006" y="525495"/>
                  </a:lnTo>
                  <a:lnTo>
                    <a:pt x="58194" y="533031"/>
                  </a:lnTo>
                  <a:lnTo>
                    <a:pt x="63578" y="537881"/>
                  </a:lnTo>
                  <a:lnTo>
                    <a:pt x="70154" y="539597"/>
                  </a:lnTo>
                  <a:lnTo>
                    <a:pt x="76034" y="537881"/>
                  </a:lnTo>
                  <a:lnTo>
                    <a:pt x="81314" y="533031"/>
                  </a:lnTo>
                  <a:lnTo>
                    <a:pt x="85399" y="525495"/>
                  </a:lnTo>
                  <a:lnTo>
                    <a:pt x="87693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7" name="object 2957"/>
            <p:cNvSpPr/>
            <p:nvPr/>
          </p:nvSpPr>
          <p:spPr>
            <a:xfrm>
              <a:off x="4838217" y="2542082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0" y="31038"/>
                  </a:moveTo>
                  <a:lnTo>
                    <a:pt x="51028" y="51572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lnTo>
                    <a:pt x="35077" y="23875"/>
                  </a:lnTo>
                  <a:lnTo>
                    <a:pt x="31194" y="14101"/>
                  </a:lnTo>
                  <a:lnTo>
                    <a:pt x="26709" y="6565"/>
                  </a:lnTo>
                  <a:lnTo>
                    <a:pt x="21627" y="1716"/>
                  </a:lnTo>
                  <a:lnTo>
                    <a:pt x="15951" y="0"/>
                  </a:lnTo>
                  <a:lnTo>
                    <a:pt x="9195" y="2835"/>
                  </a:lnTo>
                  <a:lnTo>
                    <a:pt x="3789" y="10147"/>
                  </a:lnTo>
                  <a:lnTo>
                    <a:pt x="476" y="20145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8" name="object 2958"/>
            <p:cNvSpPr/>
            <p:nvPr/>
          </p:nvSpPr>
          <p:spPr>
            <a:xfrm>
              <a:off x="4838217" y="2542082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87693" y="515721"/>
                  </a:moveTo>
                  <a:lnTo>
                    <a:pt x="35077" y="23875"/>
                  </a:lnTo>
                  <a:lnTo>
                    <a:pt x="15951" y="0"/>
                  </a:lnTo>
                  <a:lnTo>
                    <a:pt x="9195" y="2835"/>
                  </a:lnTo>
                  <a:lnTo>
                    <a:pt x="3789" y="10147"/>
                  </a:lnTo>
                  <a:lnTo>
                    <a:pt x="476" y="20145"/>
                  </a:lnTo>
                  <a:lnTo>
                    <a:pt x="0" y="31038"/>
                  </a:lnTo>
                  <a:lnTo>
                    <a:pt x="51028" y="515721"/>
                  </a:lnTo>
                  <a:lnTo>
                    <a:pt x="54017" y="525495"/>
                  </a:lnTo>
                  <a:lnTo>
                    <a:pt x="58200" y="533031"/>
                  </a:lnTo>
                  <a:lnTo>
                    <a:pt x="63580" y="53788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9" name="object 2959"/>
            <p:cNvSpPr/>
            <p:nvPr/>
          </p:nvSpPr>
          <p:spPr>
            <a:xfrm>
              <a:off x="4800625" y="2542082"/>
              <a:ext cx="37465" cy="539750"/>
            </a:xfrm>
            <a:custGeom>
              <a:avLst/>
              <a:gdLst/>
              <a:ahLst/>
              <a:cxnLst/>
              <a:rect l="l" t="t" r="r" b="b"/>
              <a:pathLst>
                <a:path w="37464" h="539750">
                  <a:moveTo>
                    <a:pt x="0" y="515721"/>
                  </a:moveTo>
                  <a:lnTo>
                    <a:pt x="2988" y="525495"/>
                  </a:lnTo>
                  <a:lnTo>
                    <a:pt x="7173" y="533031"/>
                  </a:lnTo>
                  <a:lnTo>
                    <a:pt x="12556" y="537881"/>
                  </a:lnTo>
                  <a:lnTo>
                    <a:pt x="19138" y="539597"/>
                  </a:lnTo>
                  <a:lnTo>
                    <a:pt x="25013" y="537881"/>
                  </a:lnTo>
                  <a:lnTo>
                    <a:pt x="30294" y="533031"/>
                  </a:lnTo>
                  <a:lnTo>
                    <a:pt x="34381" y="525495"/>
                  </a:lnTo>
                  <a:lnTo>
                    <a:pt x="36677" y="515721"/>
                  </a:lnTo>
                  <a:lnTo>
                    <a:pt x="36855" y="23875"/>
                  </a:lnTo>
                  <a:lnTo>
                    <a:pt x="32966" y="14101"/>
                  </a:lnTo>
                  <a:lnTo>
                    <a:pt x="28481" y="6565"/>
                  </a:lnTo>
                  <a:lnTo>
                    <a:pt x="23398" y="1716"/>
                  </a:lnTo>
                  <a:lnTo>
                    <a:pt x="17716" y="0"/>
                  </a:lnTo>
                  <a:lnTo>
                    <a:pt x="11197" y="2808"/>
                  </a:lnTo>
                  <a:lnTo>
                    <a:pt x="6175" y="10075"/>
                  </a:lnTo>
                  <a:lnTo>
                    <a:pt x="2939" y="20065"/>
                  </a:lnTo>
                  <a:lnTo>
                    <a:pt x="1777" y="31038"/>
                  </a:lnTo>
                  <a:lnTo>
                    <a:pt x="0" y="51572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0" name="object 2960"/>
            <p:cNvSpPr/>
            <p:nvPr/>
          </p:nvSpPr>
          <p:spPr>
            <a:xfrm>
              <a:off x="4800625" y="2542082"/>
              <a:ext cx="37465" cy="539750"/>
            </a:xfrm>
            <a:custGeom>
              <a:avLst/>
              <a:gdLst/>
              <a:ahLst/>
              <a:cxnLst/>
              <a:rect l="l" t="t" r="r" b="b"/>
              <a:pathLst>
                <a:path w="37464" h="539750">
                  <a:moveTo>
                    <a:pt x="36677" y="515721"/>
                  </a:moveTo>
                  <a:lnTo>
                    <a:pt x="36855" y="23875"/>
                  </a:lnTo>
                  <a:lnTo>
                    <a:pt x="17716" y="0"/>
                  </a:lnTo>
                  <a:lnTo>
                    <a:pt x="11197" y="2808"/>
                  </a:lnTo>
                  <a:lnTo>
                    <a:pt x="6175" y="10075"/>
                  </a:lnTo>
                  <a:lnTo>
                    <a:pt x="2939" y="20065"/>
                  </a:lnTo>
                  <a:lnTo>
                    <a:pt x="1777" y="31038"/>
                  </a:lnTo>
                  <a:lnTo>
                    <a:pt x="0" y="515721"/>
                  </a:lnTo>
                  <a:lnTo>
                    <a:pt x="2988" y="525495"/>
                  </a:lnTo>
                  <a:lnTo>
                    <a:pt x="7173" y="533031"/>
                  </a:lnTo>
                  <a:lnTo>
                    <a:pt x="12556" y="537881"/>
                  </a:lnTo>
                  <a:lnTo>
                    <a:pt x="19138" y="539597"/>
                  </a:lnTo>
                  <a:lnTo>
                    <a:pt x="25013" y="537881"/>
                  </a:lnTo>
                  <a:lnTo>
                    <a:pt x="30294" y="533031"/>
                  </a:lnTo>
                  <a:lnTo>
                    <a:pt x="34381" y="525495"/>
                  </a:lnTo>
                  <a:lnTo>
                    <a:pt x="36677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1" name="object 2961"/>
            <p:cNvSpPr/>
            <p:nvPr/>
          </p:nvSpPr>
          <p:spPr>
            <a:xfrm>
              <a:off x="5202339" y="2542082"/>
              <a:ext cx="37465" cy="539750"/>
            </a:xfrm>
            <a:custGeom>
              <a:avLst/>
              <a:gdLst/>
              <a:ahLst/>
              <a:cxnLst/>
              <a:rect l="l" t="t" r="r" b="b"/>
              <a:pathLst>
                <a:path w="37464" h="539750">
                  <a:moveTo>
                    <a:pt x="0" y="515734"/>
                  </a:moveTo>
                  <a:lnTo>
                    <a:pt x="3883" y="525508"/>
                  </a:lnTo>
                  <a:lnTo>
                    <a:pt x="8367" y="533044"/>
                  </a:lnTo>
                  <a:lnTo>
                    <a:pt x="13449" y="537894"/>
                  </a:lnTo>
                  <a:lnTo>
                    <a:pt x="19126" y="539610"/>
                  </a:lnTo>
                  <a:lnTo>
                    <a:pt x="25645" y="536801"/>
                  </a:lnTo>
                  <a:lnTo>
                    <a:pt x="30668" y="529534"/>
                  </a:lnTo>
                  <a:lnTo>
                    <a:pt x="33908" y="519545"/>
                  </a:lnTo>
                  <a:lnTo>
                    <a:pt x="35077" y="508571"/>
                  </a:lnTo>
                  <a:lnTo>
                    <a:pt x="36842" y="23875"/>
                  </a:lnTo>
                  <a:lnTo>
                    <a:pt x="33854" y="14107"/>
                  </a:lnTo>
                  <a:lnTo>
                    <a:pt x="29670" y="6570"/>
                  </a:lnTo>
                  <a:lnTo>
                    <a:pt x="24291" y="1717"/>
                  </a:lnTo>
                  <a:lnTo>
                    <a:pt x="17716" y="0"/>
                  </a:lnTo>
                  <a:lnTo>
                    <a:pt x="11834" y="1717"/>
                  </a:lnTo>
                  <a:lnTo>
                    <a:pt x="6551" y="6570"/>
                  </a:lnTo>
                  <a:lnTo>
                    <a:pt x="2466" y="14107"/>
                  </a:lnTo>
                  <a:lnTo>
                    <a:pt x="177" y="23875"/>
                  </a:lnTo>
                  <a:lnTo>
                    <a:pt x="0" y="515734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2" name="object 2962"/>
            <p:cNvSpPr/>
            <p:nvPr/>
          </p:nvSpPr>
          <p:spPr>
            <a:xfrm>
              <a:off x="5202339" y="2542082"/>
              <a:ext cx="37465" cy="539750"/>
            </a:xfrm>
            <a:custGeom>
              <a:avLst/>
              <a:gdLst/>
              <a:ahLst/>
              <a:cxnLst/>
              <a:rect l="l" t="t" r="r" b="b"/>
              <a:pathLst>
                <a:path w="37464" h="539750">
                  <a:moveTo>
                    <a:pt x="177" y="23875"/>
                  </a:moveTo>
                  <a:lnTo>
                    <a:pt x="0" y="515734"/>
                  </a:lnTo>
                  <a:lnTo>
                    <a:pt x="19126" y="539610"/>
                  </a:lnTo>
                  <a:lnTo>
                    <a:pt x="25645" y="536801"/>
                  </a:lnTo>
                  <a:lnTo>
                    <a:pt x="30668" y="529534"/>
                  </a:lnTo>
                  <a:lnTo>
                    <a:pt x="33908" y="519545"/>
                  </a:lnTo>
                  <a:lnTo>
                    <a:pt x="35077" y="508571"/>
                  </a:lnTo>
                  <a:lnTo>
                    <a:pt x="36842" y="23875"/>
                  </a:lnTo>
                  <a:lnTo>
                    <a:pt x="33854" y="14107"/>
                  </a:lnTo>
                  <a:lnTo>
                    <a:pt x="29670" y="6570"/>
                  </a:lnTo>
                  <a:lnTo>
                    <a:pt x="24291" y="1717"/>
                  </a:lnTo>
                  <a:lnTo>
                    <a:pt x="17716" y="0"/>
                  </a:lnTo>
                  <a:lnTo>
                    <a:pt x="11834" y="1717"/>
                  </a:lnTo>
                  <a:lnTo>
                    <a:pt x="6551" y="6570"/>
                  </a:lnTo>
                  <a:lnTo>
                    <a:pt x="2466" y="14107"/>
                  </a:lnTo>
                  <a:lnTo>
                    <a:pt x="177" y="238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3" name="object 2963"/>
            <p:cNvSpPr/>
            <p:nvPr/>
          </p:nvSpPr>
          <p:spPr>
            <a:xfrm>
              <a:off x="1994344" y="2201379"/>
              <a:ext cx="502920" cy="1054100"/>
            </a:xfrm>
            <a:custGeom>
              <a:avLst/>
              <a:gdLst/>
              <a:ahLst/>
              <a:cxnLst/>
              <a:rect l="l" t="t" r="r" b="b"/>
              <a:pathLst>
                <a:path w="502919" h="1054100">
                  <a:moveTo>
                    <a:pt x="0" y="0"/>
                  </a:moveTo>
                  <a:lnTo>
                    <a:pt x="0" y="1053477"/>
                  </a:lnTo>
                  <a:lnTo>
                    <a:pt x="502920" y="1053477"/>
                  </a:lnTo>
                  <a:lnTo>
                    <a:pt x="5029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4" name="object 2964"/>
            <p:cNvSpPr/>
            <p:nvPr/>
          </p:nvSpPr>
          <p:spPr>
            <a:xfrm>
              <a:off x="1994344" y="2201379"/>
              <a:ext cx="502920" cy="1054100"/>
            </a:xfrm>
            <a:custGeom>
              <a:avLst/>
              <a:gdLst/>
              <a:ahLst/>
              <a:cxnLst/>
              <a:rect l="l" t="t" r="r" b="b"/>
              <a:pathLst>
                <a:path w="502919" h="1054100">
                  <a:moveTo>
                    <a:pt x="0" y="1053477"/>
                  </a:moveTo>
                  <a:lnTo>
                    <a:pt x="0" y="0"/>
                  </a:lnTo>
                  <a:lnTo>
                    <a:pt x="502920" y="0"/>
                  </a:lnTo>
                  <a:lnTo>
                    <a:pt x="502920" y="1053477"/>
                  </a:lnTo>
                  <a:lnTo>
                    <a:pt x="0" y="105347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65" name="object 2965"/>
            <p:cNvSpPr/>
            <p:nvPr/>
          </p:nvSpPr>
          <p:spPr>
            <a:xfrm>
              <a:off x="2055380" y="2297772"/>
              <a:ext cx="589915" cy="957580"/>
            </a:xfrm>
            <a:custGeom>
              <a:avLst/>
              <a:gdLst/>
              <a:ahLst/>
              <a:cxnLst/>
              <a:rect l="l" t="t" r="r" b="b"/>
              <a:pathLst>
                <a:path w="589914" h="957579">
                  <a:moveTo>
                    <a:pt x="0" y="12"/>
                  </a:moveTo>
                  <a:lnTo>
                    <a:pt x="0" y="874013"/>
                  </a:lnTo>
                  <a:lnTo>
                    <a:pt x="503186" y="874013"/>
                  </a:lnTo>
                  <a:lnTo>
                    <a:pt x="503186" y="957084"/>
                  </a:lnTo>
                  <a:lnTo>
                    <a:pt x="589838" y="957084"/>
                  </a:lnTo>
                  <a:lnTo>
                    <a:pt x="589838" y="744029"/>
                  </a:lnTo>
                  <a:lnTo>
                    <a:pt x="547560" y="718667"/>
                  </a:lnTo>
                  <a:lnTo>
                    <a:pt x="503186" y="744029"/>
                  </a:lnTo>
                  <a:lnTo>
                    <a:pt x="503186" y="788415"/>
                  </a:lnTo>
                  <a:lnTo>
                    <a:pt x="441883" y="788415"/>
                  </a:lnTo>
                  <a:lnTo>
                    <a:pt x="441998" y="218236"/>
                  </a:lnTo>
                  <a:lnTo>
                    <a:pt x="64820" y="218236"/>
                  </a:lnTo>
                  <a:lnTo>
                    <a:pt x="64820" y="146418"/>
                  </a:lnTo>
                  <a:lnTo>
                    <a:pt x="441883" y="146418"/>
                  </a:lnTo>
                  <a:lnTo>
                    <a:pt x="441883" y="81597"/>
                  </a:lnTo>
                  <a:lnTo>
                    <a:pt x="64820" y="81597"/>
                  </a:lnTo>
                  <a:lnTo>
                    <a:pt x="6482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6" name="object 2966"/>
            <p:cNvSpPr/>
            <p:nvPr/>
          </p:nvSpPr>
          <p:spPr>
            <a:xfrm>
              <a:off x="2055380" y="2297772"/>
              <a:ext cx="589915" cy="957580"/>
            </a:xfrm>
            <a:custGeom>
              <a:avLst/>
              <a:gdLst/>
              <a:ahLst/>
              <a:cxnLst/>
              <a:rect l="l" t="t" r="r" b="b"/>
              <a:pathLst>
                <a:path w="589914" h="957579">
                  <a:moveTo>
                    <a:pt x="441998" y="218236"/>
                  </a:moveTo>
                  <a:lnTo>
                    <a:pt x="64820" y="218236"/>
                  </a:lnTo>
                  <a:lnTo>
                    <a:pt x="64820" y="146418"/>
                  </a:lnTo>
                  <a:lnTo>
                    <a:pt x="441883" y="146418"/>
                  </a:lnTo>
                  <a:lnTo>
                    <a:pt x="441883" y="81597"/>
                  </a:lnTo>
                  <a:lnTo>
                    <a:pt x="64820" y="81597"/>
                  </a:lnTo>
                  <a:lnTo>
                    <a:pt x="64820" y="0"/>
                  </a:lnTo>
                  <a:lnTo>
                    <a:pt x="0" y="12"/>
                  </a:lnTo>
                  <a:lnTo>
                    <a:pt x="0" y="874013"/>
                  </a:lnTo>
                  <a:lnTo>
                    <a:pt x="503186" y="874013"/>
                  </a:lnTo>
                  <a:lnTo>
                    <a:pt x="503186" y="957084"/>
                  </a:lnTo>
                  <a:lnTo>
                    <a:pt x="589838" y="957084"/>
                  </a:lnTo>
                  <a:lnTo>
                    <a:pt x="589838" y="744029"/>
                  </a:lnTo>
                  <a:lnTo>
                    <a:pt x="547560" y="718667"/>
                  </a:lnTo>
                  <a:lnTo>
                    <a:pt x="503186" y="744029"/>
                  </a:lnTo>
                  <a:lnTo>
                    <a:pt x="503186" y="788415"/>
                  </a:lnTo>
                  <a:lnTo>
                    <a:pt x="441883" y="788415"/>
                  </a:lnTo>
                  <a:lnTo>
                    <a:pt x="441998" y="2182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67" name="object 296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377829" y="3206521"/>
              <a:ext cx="245160" cy="74637"/>
            </a:xfrm>
            <a:prstGeom prst="rect">
              <a:avLst/>
            </a:prstGeom>
          </p:spPr>
        </p:pic>
        <p:sp>
          <p:nvSpPr>
            <p:cNvPr id="2968" name="object 2968"/>
            <p:cNvSpPr/>
            <p:nvPr/>
          </p:nvSpPr>
          <p:spPr>
            <a:xfrm>
              <a:off x="2201316" y="300027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9" name="object 2969"/>
            <p:cNvSpPr/>
            <p:nvPr/>
          </p:nvSpPr>
          <p:spPr>
            <a:xfrm>
              <a:off x="2201316" y="299878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0" name="object 2970"/>
            <p:cNvSpPr/>
            <p:nvPr/>
          </p:nvSpPr>
          <p:spPr>
            <a:xfrm>
              <a:off x="2201316" y="29973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1" name="object 2971"/>
            <p:cNvSpPr/>
            <p:nvPr/>
          </p:nvSpPr>
          <p:spPr>
            <a:xfrm>
              <a:off x="2201316" y="29958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2" name="object 2972"/>
            <p:cNvSpPr/>
            <p:nvPr/>
          </p:nvSpPr>
          <p:spPr>
            <a:xfrm>
              <a:off x="2201316" y="299432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3" name="object 2973"/>
            <p:cNvSpPr/>
            <p:nvPr/>
          </p:nvSpPr>
          <p:spPr>
            <a:xfrm>
              <a:off x="2201316" y="299283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4" name="object 2974"/>
            <p:cNvSpPr/>
            <p:nvPr/>
          </p:nvSpPr>
          <p:spPr>
            <a:xfrm>
              <a:off x="2201316" y="299134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5" name="object 2975"/>
            <p:cNvSpPr/>
            <p:nvPr/>
          </p:nvSpPr>
          <p:spPr>
            <a:xfrm>
              <a:off x="2201316" y="298985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6" name="object 2976"/>
            <p:cNvSpPr/>
            <p:nvPr/>
          </p:nvSpPr>
          <p:spPr>
            <a:xfrm>
              <a:off x="2201316" y="298837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7" name="object 2977"/>
            <p:cNvSpPr/>
            <p:nvPr/>
          </p:nvSpPr>
          <p:spPr>
            <a:xfrm>
              <a:off x="2201316" y="298688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8" name="object 2978"/>
            <p:cNvSpPr/>
            <p:nvPr/>
          </p:nvSpPr>
          <p:spPr>
            <a:xfrm>
              <a:off x="2201316" y="29854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9" name="object 2979"/>
            <p:cNvSpPr/>
            <p:nvPr/>
          </p:nvSpPr>
          <p:spPr>
            <a:xfrm>
              <a:off x="2201316" y="29839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0" name="object 2980"/>
            <p:cNvSpPr/>
            <p:nvPr/>
          </p:nvSpPr>
          <p:spPr>
            <a:xfrm>
              <a:off x="2201316" y="298242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1" name="object 2981"/>
            <p:cNvSpPr/>
            <p:nvPr/>
          </p:nvSpPr>
          <p:spPr>
            <a:xfrm>
              <a:off x="2201316" y="298094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2" name="object 2982"/>
            <p:cNvSpPr/>
            <p:nvPr/>
          </p:nvSpPr>
          <p:spPr>
            <a:xfrm>
              <a:off x="2201316" y="29794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3" name="object 2983"/>
            <p:cNvSpPr/>
            <p:nvPr/>
          </p:nvSpPr>
          <p:spPr>
            <a:xfrm>
              <a:off x="2201316" y="29779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4" name="object 2984"/>
            <p:cNvSpPr/>
            <p:nvPr/>
          </p:nvSpPr>
          <p:spPr>
            <a:xfrm>
              <a:off x="2201316" y="297647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5" name="object 2985"/>
            <p:cNvSpPr/>
            <p:nvPr/>
          </p:nvSpPr>
          <p:spPr>
            <a:xfrm>
              <a:off x="2201316" y="297498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6" name="object 2986"/>
            <p:cNvSpPr/>
            <p:nvPr/>
          </p:nvSpPr>
          <p:spPr>
            <a:xfrm>
              <a:off x="2201316" y="29735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7" name="object 2987"/>
            <p:cNvSpPr/>
            <p:nvPr/>
          </p:nvSpPr>
          <p:spPr>
            <a:xfrm>
              <a:off x="2201316" y="29720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8" name="object 2988"/>
            <p:cNvSpPr/>
            <p:nvPr/>
          </p:nvSpPr>
          <p:spPr>
            <a:xfrm>
              <a:off x="2201316" y="297053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9" name="object 2989"/>
            <p:cNvSpPr/>
            <p:nvPr/>
          </p:nvSpPr>
          <p:spPr>
            <a:xfrm>
              <a:off x="2201316" y="296904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0" name="object 2990"/>
            <p:cNvSpPr/>
            <p:nvPr/>
          </p:nvSpPr>
          <p:spPr>
            <a:xfrm>
              <a:off x="2201316" y="29675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1" name="object 2991"/>
            <p:cNvSpPr/>
            <p:nvPr/>
          </p:nvSpPr>
          <p:spPr>
            <a:xfrm>
              <a:off x="2201316" y="29660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2" name="object 2992"/>
            <p:cNvSpPr/>
            <p:nvPr/>
          </p:nvSpPr>
          <p:spPr>
            <a:xfrm>
              <a:off x="2201316" y="29645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3" name="object 2993"/>
            <p:cNvSpPr/>
            <p:nvPr/>
          </p:nvSpPr>
          <p:spPr>
            <a:xfrm>
              <a:off x="2201316" y="29631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4" name="object 2994"/>
            <p:cNvSpPr/>
            <p:nvPr/>
          </p:nvSpPr>
          <p:spPr>
            <a:xfrm>
              <a:off x="2201316" y="29616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5" name="object 2995"/>
            <p:cNvSpPr/>
            <p:nvPr/>
          </p:nvSpPr>
          <p:spPr>
            <a:xfrm>
              <a:off x="2201316" y="296011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6" name="object 2996"/>
            <p:cNvSpPr/>
            <p:nvPr/>
          </p:nvSpPr>
          <p:spPr>
            <a:xfrm>
              <a:off x="2201316" y="295714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7" name="object 2997"/>
            <p:cNvSpPr/>
            <p:nvPr/>
          </p:nvSpPr>
          <p:spPr>
            <a:xfrm>
              <a:off x="2201316" y="29556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8" name="object 2998"/>
            <p:cNvSpPr/>
            <p:nvPr/>
          </p:nvSpPr>
          <p:spPr>
            <a:xfrm>
              <a:off x="2201316" y="29541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9" name="object 2999"/>
            <p:cNvSpPr/>
            <p:nvPr/>
          </p:nvSpPr>
          <p:spPr>
            <a:xfrm>
              <a:off x="2201316" y="29526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0" name="object 3000"/>
            <p:cNvSpPr/>
            <p:nvPr/>
          </p:nvSpPr>
          <p:spPr>
            <a:xfrm>
              <a:off x="2201316" y="29512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1" name="object 3001"/>
            <p:cNvSpPr/>
            <p:nvPr/>
          </p:nvSpPr>
          <p:spPr>
            <a:xfrm>
              <a:off x="2201316" y="294971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2" name="object 3002"/>
            <p:cNvSpPr/>
            <p:nvPr/>
          </p:nvSpPr>
          <p:spPr>
            <a:xfrm>
              <a:off x="2201316" y="294822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3" name="object 3003"/>
            <p:cNvSpPr/>
            <p:nvPr/>
          </p:nvSpPr>
          <p:spPr>
            <a:xfrm>
              <a:off x="2201316" y="29467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4" name="object 3004"/>
            <p:cNvSpPr/>
            <p:nvPr/>
          </p:nvSpPr>
          <p:spPr>
            <a:xfrm>
              <a:off x="2201316" y="294524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5" name="object 3005"/>
            <p:cNvSpPr/>
            <p:nvPr/>
          </p:nvSpPr>
          <p:spPr>
            <a:xfrm>
              <a:off x="2201316" y="29437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6" name="object 3006"/>
            <p:cNvSpPr/>
            <p:nvPr/>
          </p:nvSpPr>
          <p:spPr>
            <a:xfrm>
              <a:off x="2201316" y="29422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7" name="object 3007"/>
            <p:cNvSpPr/>
            <p:nvPr/>
          </p:nvSpPr>
          <p:spPr>
            <a:xfrm>
              <a:off x="2201316" y="29407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8" name="object 3008"/>
            <p:cNvSpPr/>
            <p:nvPr/>
          </p:nvSpPr>
          <p:spPr>
            <a:xfrm>
              <a:off x="2201316" y="29393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9" name="object 3009"/>
            <p:cNvSpPr/>
            <p:nvPr/>
          </p:nvSpPr>
          <p:spPr>
            <a:xfrm>
              <a:off x="2201316" y="293781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0" name="object 3010"/>
            <p:cNvSpPr/>
            <p:nvPr/>
          </p:nvSpPr>
          <p:spPr>
            <a:xfrm>
              <a:off x="2201316" y="293632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1" name="object 3011"/>
            <p:cNvSpPr/>
            <p:nvPr/>
          </p:nvSpPr>
          <p:spPr>
            <a:xfrm>
              <a:off x="2201316" y="29348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2" name="object 3012"/>
            <p:cNvSpPr/>
            <p:nvPr/>
          </p:nvSpPr>
          <p:spPr>
            <a:xfrm>
              <a:off x="2201316" y="293335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3" name="object 3013"/>
            <p:cNvSpPr/>
            <p:nvPr/>
          </p:nvSpPr>
          <p:spPr>
            <a:xfrm>
              <a:off x="2201316" y="29318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4" name="object 3014"/>
            <p:cNvSpPr/>
            <p:nvPr/>
          </p:nvSpPr>
          <p:spPr>
            <a:xfrm>
              <a:off x="2201316" y="29303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5" name="object 3015"/>
            <p:cNvSpPr/>
            <p:nvPr/>
          </p:nvSpPr>
          <p:spPr>
            <a:xfrm>
              <a:off x="2201316" y="292740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6" name="object 3016"/>
            <p:cNvSpPr/>
            <p:nvPr/>
          </p:nvSpPr>
          <p:spPr>
            <a:xfrm>
              <a:off x="2201316" y="29259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7" name="object 3017"/>
            <p:cNvSpPr/>
            <p:nvPr/>
          </p:nvSpPr>
          <p:spPr>
            <a:xfrm>
              <a:off x="2201316" y="292442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8" name="object 3018"/>
            <p:cNvSpPr/>
            <p:nvPr/>
          </p:nvSpPr>
          <p:spPr>
            <a:xfrm>
              <a:off x="2201316" y="292145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9" name="object 3019"/>
            <p:cNvSpPr/>
            <p:nvPr/>
          </p:nvSpPr>
          <p:spPr>
            <a:xfrm>
              <a:off x="2201316" y="29199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0" name="object 3020"/>
            <p:cNvSpPr/>
            <p:nvPr/>
          </p:nvSpPr>
          <p:spPr>
            <a:xfrm>
              <a:off x="2201316" y="29184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1" name="object 3021"/>
            <p:cNvSpPr/>
            <p:nvPr/>
          </p:nvSpPr>
          <p:spPr>
            <a:xfrm>
              <a:off x="2201316" y="291551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2" name="object 3022"/>
            <p:cNvSpPr/>
            <p:nvPr/>
          </p:nvSpPr>
          <p:spPr>
            <a:xfrm>
              <a:off x="2201316" y="29140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3" name="object 3023"/>
            <p:cNvSpPr/>
            <p:nvPr/>
          </p:nvSpPr>
          <p:spPr>
            <a:xfrm>
              <a:off x="2201316" y="291252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4" name="object 3024"/>
            <p:cNvSpPr/>
            <p:nvPr/>
          </p:nvSpPr>
          <p:spPr>
            <a:xfrm>
              <a:off x="2201316" y="29110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5" name="object 3025"/>
            <p:cNvSpPr/>
            <p:nvPr/>
          </p:nvSpPr>
          <p:spPr>
            <a:xfrm>
              <a:off x="2201316" y="290955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6" name="object 3026"/>
            <p:cNvSpPr/>
            <p:nvPr/>
          </p:nvSpPr>
          <p:spPr>
            <a:xfrm>
              <a:off x="2201316" y="29080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7" name="object 3027"/>
            <p:cNvSpPr/>
            <p:nvPr/>
          </p:nvSpPr>
          <p:spPr>
            <a:xfrm>
              <a:off x="2201316" y="29065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8" name="object 3028"/>
            <p:cNvSpPr/>
            <p:nvPr/>
          </p:nvSpPr>
          <p:spPr>
            <a:xfrm>
              <a:off x="2201316" y="290509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9" name="object 3029"/>
            <p:cNvSpPr/>
            <p:nvPr/>
          </p:nvSpPr>
          <p:spPr>
            <a:xfrm>
              <a:off x="2201316" y="29036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0" name="object 3030"/>
            <p:cNvSpPr/>
            <p:nvPr/>
          </p:nvSpPr>
          <p:spPr>
            <a:xfrm>
              <a:off x="2201316" y="290064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1" name="object 3031"/>
            <p:cNvSpPr/>
            <p:nvPr/>
          </p:nvSpPr>
          <p:spPr>
            <a:xfrm>
              <a:off x="2201316" y="28991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2" name="object 3032"/>
            <p:cNvSpPr/>
            <p:nvPr/>
          </p:nvSpPr>
          <p:spPr>
            <a:xfrm>
              <a:off x="2201316" y="289617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3" name="object 3033"/>
            <p:cNvSpPr/>
            <p:nvPr/>
          </p:nvSpPr>
          <p:spPr>
            <a:xfrm>
              <a:off x="2201316" y="28946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4" name="object 3034"/>
            <p:cNvSpPr/>
            <p:nvPr/>
          </p:nvSpPr>
          <p:spPr>
            <a:xfrm>
              <a:off x="2201316" y="289171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5" name="object 3035"/>
            <p:cNvSpPr/>
            <p:nvPr/>
          </p:nvSpPr>
          <p:spPr>
            <a:xfrm>
              <a:off x="2201316" y="28902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6" name="object 3036"/>
            <p:cNvSpPr/>
            <p:nvPr/>
          </p:nvSpPr>
          <p:spPr>
            <a:xfrm>
              <a:off x="2201316" y="288725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7" name="object 3037"/>
            <p:cNvSpPr/>
            <p:nvPr/>
          </p:nvSpPr>
          <p:spPr>
            <a:xfrm>
              <a:off x="2201316" y="288577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8" name="object 3038"/>
            <p:cNvSpPr/>
            <p:nvPr/>
          </p:nvSpPr>
          <p:spPr>
            <a:xfrm>
              <a:off x="2201316" y="28842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9" name="object 3039"/>
            <p:cNvSpPr/>
            <p:nvPr/>
          </p:nvSpPr>
          <p:spPr>
            <a:xfrm>
              <a:off x="2201316" y="28827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0" name="object 3040"/>
            <p:cNvSpPr/>
            <p:nvPr/>
          </p:nvSpPr>
          <p:spPr>
            <a:xfrm>
              <a:off x="2201316" y="28813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1" name="object 3041"/>
            <p:cNvSpPr/>
            <p:nvPr/>
          </p:nvSpPr>
          <p:spPr>
            <a:xfrm>
              <a:off x="2201316" y="28798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2" name="object 3042"/>
            <p:cNvSpPr/>
            <p:nvPr/>
          </p:nvSpPr>
          <p:spPr>
            <a:xfrm>
              <a:off x="2201316" y="287832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3" name="object 3043"/>
            <p:cNvSpPr/>
            <p:nvPr/>
          </p:nvSpPr>
          <p:spPr>
            <a:xfrm>
              <a:off x="2201316" y="287684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4" name="object 3044"/>
            <p:cNvSpPr/>
            <p:nvPr/>
          </p:nvSpPr>
          <p:spPr>
            <a:xfrm>
              <a:off x="2201316" y="28753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5" name="object 3045"/>
            <p:cNvSpPr/>
            <p:nvPr/>
          </p:nvSpPr>
          <p:spPr>
            <a:xfrm>
              <a:off x="2201316" y="287238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6" name="object 3046"/>
            <p:cNvSpPr/>
            <p:nvPr/>
          </p:nvSpPr>
          <p:spPr>
            <a:xfrm>
              <a:off x="2201316" y="286941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7" name="object 3047"/>
            <p:cNvSpPr/>
            <p:nvPr/>
          </p:nvSpPr>
          <p:spPr>
            <a:xfrm>
              <a:off x="2201316" y="28679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8" name="object 3048"/>
            <p:cNvSpPr/>
            <p:nvPr/>
          </p:nvSpPr>
          <p:spPr>
            <a:xfrm>
              <a:off x="2201316" y="28664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9" name="object 3049"/>
            <p:cNvSpPr/>
            <p:nvPr/>
          </p:nvSpPr>
          <p:spPr>
            <a:xfrm>
              <a:off x="2201316" y="286494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0" name="object 3050"/>
            <p:cNvSpPr/>
            <p:nvPr/>
          </p:nvSpPr>
          <p:spPr>
            <a:xfrm>
              <a:off x="2201316" y="28634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1" name="object 3051"/>
            <p:cNvSpPr/>
            <p:nvPr/>
          </p:nvSpPr>
          <p:spPr>
            <a:xfrm>
              <a:off x="2201316" y="286197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2" name="object 3052"/>
            <p:cNvSpPr/>
            <p:nvPr/>
          </p:nvSpPr>
          <p:spPr>
            <a:xfrm>
              <a:off x="2201316" y="28604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3" name="object 3053"/>
            <p:cNvSpPr/>
            <p:nvPr/>
          </p:nvSpPr>
          <p:spPr>
            <a:xfrm>
              <a:off x="2201316" y="285751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4" name="object 3054"/>
            <p:cNvSpPr/>
            <p:nvPr/>
          </p:nvSpPr>
          <p:spPr>
            <a:xfrm>
              <a:off x="2201316" y="28560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5" name="object 3055"/>
            <p:cNvSpPr/>
            <p:nvPr/>
          </p:nvSpPr>
          <p:spPr>
            <a:xfrm>
              <a:off x="2201316" y="28545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6" name="object 3056"/>
            <p:cNvSpPr/>
            <p:nvPr/>
          </p:nvSpPr>
          <p:spPr>
            <a:xfrm>
              <a:off x="2201316" y="28530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7" name="object 3057"/>
            <p:cNvSpPr/>
            <p:nvPr/>
          </p:nvSpPr>
          <p:spPr>
            <a:xfrm>
              <a:off x="2201316" y="28515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8" name="object 3058"/>
            <p:cNvSpPr/>
            <p:nvPr/>
          </p:nvSpPr>
          <p:spPr>
            <a:xfrm>
              <a:off x="2201316" y="284858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9" name="object 3059"/>
            <p:cNvSpPr/>
            <p:nvPr/>
          </p:nvSpPr>
          <p:spPr>
            <a:xfrm>
              <a:off x="2201316" y="28470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0" name="object 3060"/>
            <p:cNvSpPr/>
            <p:nvPr/>
          </p:nvSpPr>
          <p:spPr>
            <a:xfrm>
              <a:off x="2201316" y="28456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1" name="object 3061"/>
            <p:cNvSpPr/>
            <p:nvPr/>
          </p:nvSpPr>
          <p:spPr>
            <a:xfrm>
              <a:off x="2201316" y="28441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2" name="object 3062"/>
            <p:cNvSpPr/>
            <p:nvPr/>
          </p:nvSpPr>
          <p:spPr>
            <a:xfrm>
              <a:off x="2201316" y="28426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3" name="object 3063"/>
            <p:cNvSpPr/>
            <p:nvPr/>
          </p:nvSpPr>
          <p:spPr>
            <a:xfrm>
              <a:off x="2201316" y="283966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4" name="object 3064"/>
            <p:cNvSpPr/>
            <p:nvPr/>
          </p:nvSpPr>
          <p:spPr>
            <a:xfrm>
              <a:off x="2201316" y="28381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5" name="object 3065"/>
            <p:cNvSpPr/>
            <p:nvPr/>
          </p:nvSpPr>
          <p:spPr>
            <a:xfrm>
              <a:off x="2201316" y="28366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6" name="object 3066"/>
            <p:cNvSpPr/>
            <p:nvPr/>
          </p:nvSpPr>
          <p:spPr>
            <a:xfrm>
              <a:off x="2201316" y="28352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7" name="object 3067"/>
            <p:cNvSpPr/>
            <p:nvPr/>
          </p:nvSpPr>
          <p:spPr>
            <a:xfrm>
              <a:off x="2201316" y="283222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8" name="object 3068"/>
            <p:cNvSpPr/>
            <p:nvPr/>
          </p:nvSpPr>
          <p:spPr>
            <a:xfrm>
              <a:off x="2201316" y="28307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9" name="object 3069"/>
            <p:cNvSpPr/>
            <p:nvPr/>
          </p:nvSpPr>
          <p:spPr>
            <a:xfrm>
              <a:off x="2201316" y="28292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0" name="object 3070"/>
            <p:cNvSpPr/>
            <p:nvPr/>
          </p:nvSpPr>
          <p:spPr>
            <a:xfrm>
              <a:off x="2201316" y="28277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1" name="object 3071"/>
            <p:cNvSpPr/>
            <p:nvPr/>
          </p:nvSpPr>
          <p:spPr>
            <a:xfrm>
              <a:off x="2201316" y="282479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2" name="object 3072"/>
            <p:cNvSpPr/>
            <p:nvPr/>
          </p:nvSpPr>
          <p:spPr>
            <a:xfrm>
              <a:off x="2201316" y="28233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3" name="object 3073"/>
            <p:cNvSpPr/>
            <p:nvPr/>
          </p:nvSpPr>
          <p:spPr>
            <a:xfrm>
              <a:off x="2201316" y="28218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4" name="object 3074"/>
            <p:cNvSpPr/>
            <p:nvPr/>
          </p:nvSpPr>
          <p:spPr>
            <a:xfrm>
              <a:off x="2201316" y="281885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5" name="object 3075"/>
            <p:cNvSpPr/>
            <p:nvPr/>
          </p:nvSpPr>
          <p:spPr>
            <a:xfrm>
              <a:off x="2201316" y="281586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6" name="object 3076"/>
            <p:cNvSpPr/>
            <p:nvPr/>
          </p:nvSpPr>
          <p:spPr>
            <a:xfrm>
              <a:off x="2201316" y="281289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7" name="object 3077"/>
            <p:cNvSpPr/>
            <p:nvPr/>
          </p:nvSpPr>
          <p:spPr>
            <a:xfrm>
              <a:off x="2201316" y="280992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8" name="object 3078"/>
            <p:cNvSpPr/>
            <p:nvPr/>
          </p:nvSpPr>
          <p:spPr>
            <a:xfrm>
              <a:off x="2201316" y="280695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9" name="object 3079"/>
            <p:cNvSpPr/>
            <p:nvPr/>
          </p:nvSpPr>
          <p:spPr>
            <a:xfrm>
              <a:off x="2201316" y="280396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0" name="object 3080"/>
            <p:cNvSpPr/>
            <p:nvPr/>
          </p:nvSpPr>
          <p:spPr>
            <a:xfrm>
              <a:off x="2201316" y="280099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1" name="object 3081"/>
            <p:cNvSpPr/>
            <p:nvPr/>
          </p:nvSpPr>
          <p:spPr>
            <a:xfrm>
              <a:off x="2201316" y="27995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2" name="object 3082"/>
            <p:cNvSpPr/>
            <p:nvPr/>
          </p:nvSpPr>
          <p:spPr>
            <a:xfrm>
              <a:off x="2201316" y="27980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3" name="object 3083"/>
            <p:cNvSpPr/>
            <p:nvPr/>
          </p:nvSpPr>
          <p:spPr>
            <a:xfrm>
              <a:off x="2201316" y="279505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4" name="object 3084"/>
            <p:cNvSpPr/>
            <p:nvPr/>
          </p:nvSpPr>
          <p:spPr>
            <a:xfrm>
              <a:off x="2201316" y="27935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5" name="object 3085"/>
            <p:cNvSpPr/>
            <p:nvPr/>
          </p:nvSpPr>
          <p:spPr>
            <a:xfrm>
              <a:off x="2201316" y="27920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6" name="object 3086"/>
            <p:cNvSpPr/>
            <p:nvPr/>
          </p:nvSpPr>
          <p:spPr>
            <a:xfrm>
              <a:off x="2201316" y="27905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7" name="object 3087"/>
            <p:cNvSpPr/>
            <p:nvPr/>
          </p:nvSpPr>
          <p:spPr>
            <a:xfrm>
              <a:off x="2201316" y="278761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8" name="object 3088"/>
            <p:cNvSpPr/>
            <p:nvPr/>
          </p:nvSpPr>
          <p:spPr>
            <a:xfrm>
              <a:off x="2201316" y="27861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9" name="object 3089"/>
            <p:cNvSpPr/>
            <p:nvPr/>
          </p:nvSpPr>
          <p:spPr>
            <a:xfrm>
              <a:off x="2201316" y="27846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0" name="object 3090"/>
            <p:cNvSpPr/>
            <p:nvPr/>
          </p:nvSpPr>
          <p:spPr>
            <a:xfrm>
              <a:off x="2201316" y="27831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1" name="object 3091"/>
            <p:cNvSpPr/>
            <p:nvPr/>
          </p:nvSpPr>
          <p:spPr>
            <a:xfrm>
              <a:off x="2201316" y="278018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2" name="object 3092"/>
            <p:cNvSpPr/>
            <p:nvPr/>
          </p:nvSpPr>
          <p:spPr>
            <a:xfrm>
              <a:off x="2201316" y="27786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3" name="object 3093"/>
            <p:cNvSpPr/>
            <p:nvPr/>
          </p:nvSpPr>
          <p:spPr>
            <a:xfrm>
              <a:off x="2201316" y="27772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4" name="object 3094"/>
            <p:cNvSpPr/>
            <p:nvPr/>
          </p:nvSpPr>
          <p:spPr>
            <a:xfrm>
              <a:off x="2201316" y="277572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5" name="object 3095"/>
            <p:cNvSpPr/>
            <p:nvPr/>
          </p:nvSpPr>
          <p:spPr>
            <a:xfrm>
              <a:off x="2201316" y="277423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6" name="object 3096"/>
            <p:cNvSpPr/>
            <p:nvPr/>
          </p:nvSpPr>
          <p:spPr>
            <a:xfrm>
              <a:off x="2201316" y="277125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7" name="object 3097"/>
            <p:cNvSpPr/>
            <p:nvPr/>
          </p:nvSpPr>
          <p:spPr>
            <a:xfrm>
              <a:off x="2201316" y="27697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8" name="object 3098"/>
            <p:cNvSpPr/>
            <p:nvPr/>
          </p:nvSpPr>
          <p:spPr>
            <a:xfrm>
              <a:off x="2201316" y="27682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9" name="object 3099"/>
            <p:cNvSpPr/>
            <p:nvPr/>
          </p:nvSpPr>
          <p:spPr>
            <a:xfrm>
              <a:off x="2201316" y="27667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0" name="object 3100"/>
            <p:cNvSpPr/>
            <p:nvPr/>
          </p:nvSpPr>
          <p:spPr>
            <a:xfrm>
              <a:off x="2201316" y="27653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1" name="object 3101"/>
            <p:cNvSpPr/>
            <p:nvPr/>
          </p:nvSpPr>
          <p:spPr>
            <a:xfrm>
              <a:off x="2201316" y="276233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2" name="object 3102"/>
            <p:cNvSpPr/>
            <p:nvPr/>
          </p:nvSpPr>
          <p:spPr>
            <a:xfrm>
              <a:off x="2201316" y="27608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3" name="object 3103"/>
            <p:cNvSpPr/>
            <p:nvPr/>
          </p:nvSpPr>
          <p:spPr>
            <a:xfrm>
              <a:off x="2201316" y="27593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4" name="object 3104"/>
            <p:cNvSpPr/>
            <p:nvPr/>
          </p:nvSpPr>
          <p:spPr>
            <a:xfrm>
              <a:off x="2201316" y="27578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5" name="object 3105"/>
            <p:cNvSpPr/>
            <p:nvPr/>
          </p:nvSpPr>
          <p:spPr>
            <a:xfrm>
              <a:off x="2201316" y="27563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6" name="object 3106"/>
            <p:cNvSpPr/>
            <p:nvPr/>
          </p:nvSpPr>
          <p:spPr>
            <a:xfrm>
              <a:off x="2201316" y="27548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7" name="object 3107"/>
            <p:cNvSpPr/>
            <p:nvPr/>
          </p:nvSpPr>
          <p:spPr>
            <a:xfrm>
              <a:off x="2201316" y="27534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8" name="object 3108"/>
            <p:cNvSpPr/>
            <p:nvPr/>
          </p:nvSpPr>
          <p:spPr>
            <a:xfrm>
              <a:off x="2201316" y="275043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9" name="object 3109"/>
            <p:cNvSpPr/>
            <p:nvPr/>
          </p:nvSpPr>
          <p:spPr>
            <a:xfrm>
              <a:off x="2201316" y="274746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0" name="object 3110"/>
            <p:cNvSpPr/>
            <p:nvPr/>
          </p:nvSpPr>
          <p:spPr>
            <a:xfrm>
              <a:off x="2201316" y="27459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1" name="object 3111"/>
            <p:cNvSpPr/>
            <p:nvPr/>
          </p:nvSpPr>
          <p:spPr>
            <a:xfrm>
              <a:off x="2201316" y="27444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2" name="object 3112"/>
            <p:cNvSpPr/>
            <p:nvPr/>
          </p:nvSpPr>
          <p:spPr>
            <a:xfrm>
              <a:off x="2201316" y="274300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3" name="object 3113"/>
            <p:cNvSpPr/>
            <p:nvPr/>
          </p:nvSpPr>
          <p:spPr>
            <a:xfrm>
              <a:off x="2201316" y="27415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4" name="object 3114"/>
            <p:cNvSpPr/>
            <p:nvPr/>
          </p:nvSpPr>
          <p:spPr>
            <a:xfrm>
              <a:off x="2201316" y="27400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5" name="object 3115"/>
            <p:cNvSpPr/>
            <p:nvPr/>
          </p:nvSpPr>
          <p:spPr>
            <a:xfrm>
              <a:off x="2201316" y="27385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6" name="object 3116"/>
            <p:cNvSpPr/>
            <p:nvPr/>
          </p:nvSpPr>
          <p:spPr>
            <a:xfrm>
              <a:off x="2201316" y="27370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7" name="object 3117"/>
            <p:cNvSpPr/>
            <p:nvPr/>
          </p:nvSpPr>
          <p:spPr>
            <a:xfrm>
              <a:off x="2201316" y="27355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8" name="object 3118"/>
            <p:cNvSpPr/>
            <p:nvPr/>
          </p:nvSpPr>
          <p:spPr>
            <a:xfrm>
              <a:off x="2201316" y="273259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9" name="object 3119"/>
            <p:cNvSpPr/>
            <p:nvPr/>
          </p:nvSpPr>
          <p:spPr>
            <a:xfrm>
              <a:off x="2201316" y="273110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0" name="object 3120"/>
            <p:cNvSpPr/>
            <p:nvPr/>
          </p:nvSpPr>
          <p:spPr>
            <a:xfrm>
              <a:off x="2201316" y="272813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1" name="object 3121"/>
            <p:cNvSpPr/>
            <p:nvPr/>
          </p:nvSpPr>
          <p:spPr>
            <a:xfrm>
              <a:off x="2201316" y="272665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2" name="object 3122"/>
            <p:cNvSpPr/>
            <p:nvPr/>
          </p:nvSpPr>
          <p:spPr>
            <a:xfrm>
              <a:off x="2201316" y="272366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3" name="object 3123"/>
            <p:cNvSpPr/>
            <p:nvPr/>
          </p:nvSpPr>
          <p:spPr>
            <a:xfrm>
              <a:off x="2201316" y="27221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4" name="object 3124"/>
            <p:cNvSpPr/>
            <p:nvPr/>
          </p:nvSpPr>
          <p:spPr>
            <a:xfrm>
              <a:off x="2201316" y="271920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5" name="object 3125"/>
            <p:cNvSpPr/>
            <p:nvPr/>
          </p:nvSpPr>
          <p:spPr>
            <a:xfrm>
              <a:off x="2201316" y="271772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6" name="object 3126"/>
            <p:cNvSpPr/>
            <p:nvPr/>
          </p:nvSpPr>
          <p:spPr>
            <a:xfrm>
              <a:off x="2201316" y="271623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7" name="object 3127"/>
            <p:cNvSpPr/>
            <p:nvPr/>
          </p:nvSpPr>
          <p:spPr>
            <a:xfrm>
              <a:off x="2201316" y="271475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8" name="object 3128"/>
            <p:cNvSpPr/>
            <p:nvPr/>
          </p:nvSpPr>
          <p:spPr>
            <a:xfrm>
              <a:off x="2201316" y="271326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9" name="object 3129"/>
            <p:cNvSpPr/>
            <p:nvPr/>
          </p:nvSpPr>
          <p:spPr>
            <a:xfrm>
              <a:off x="2201316" y="271178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0" name="object 3130"/>
            <p:cNvSpPr/>
            <p:nvPr/>
          </p:nvSpPr>
          <p:spPr>
            <a:xfrm>
              <a:off x="2201316" y="271029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1" name="object 3131"/>
            <p:cNvSpPr/>
            <p:nvPr/>
          </p:nvSpPr>
          <p:spPr>
            <a:xfrm>
              <a:off x="2201316" y="27087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2" name="object 3132"/>
            <p:cNvSpPr/>
            <p:nvPr/>
          </p:nvSpPr>
          <p:spPr>
            <a:xfrm>
              <a:off x="2201316" y="270730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3" name="object 3133"/>
            <p:cNvSpPr/>
            <p:nvPr/>
          </p:nvSpPr>
          <p:spPr>
            <a:xfrm>
              <a:off x="2201316" y="270433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4" name="object 3134"/>
            <p:cNvSpPr/>
            <p:nvPr/>
          </p:nvSpPr>
          <p:spPr>
            <a:xfrm>
              <a:off x="2201316" y="270285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5" name="object 3135"/>
            <p:cNvSpPr/>
            <p:nvPr/>
          </p:nvSpPr>
          <p:spPr>
            <a:xfrm>
              <a:off x="2201316" y="270136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6" name="object 3136"/>
            <p:cNvSpPr/>
            <p:nvPr/>
          </p:nvSpPr>
          <p:spPr>
            <a:xfrm>
              <a:off x="2201316" y="269839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7" name="object 3137"/>
            <p:cNvSpPr/>
            <p:nvPr/>
          </p:nvSpPr>
          <p:spPr>
            <a:xfrm>
              <a:off x="2201316" y="269690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8" name="object 3138"/>
            <p:cNvSpPr/>
            <p:nvPr/>
          </p:nvSpPr>
          <p:spPr>
            <a:xfrm>
              <a:off x="2201316" y="269542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9" name="object 3139"/>
            <p:cNvSpPr/>
            <p:nvPr/>
          </p:nvSpPr>
          <p:spPr>
            <a:xfrm>
              <a:off x="2201316" y="269243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0" name="object 3140"/>
            <p:cNvSpPr/>
            <p:nvPr/>
          </p:nvSpPr>
          <p:spPr>
            <a:xfrm>
              <a:off x="2201316" y="269095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1" name="object 3141"/>
            <p:cNvSpPr/>
            <p:nvPr/>
          </p:nvSpPr>
          <p:spPr>
            <a:xfrm>
              <a:off x="2201316" y="268946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2" name="object 3142"/>
            <p:cNvSpPr/>
            <p:nvPr/>
          </p:nvSpPr>
          <p:spPr>
            <a:xfrm>
              <a:off x="2201316" y="268798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3" name="object 3143"/>
            <p:cNvSpPr/>
            <p:nvPr/>
          </p:nvSpPr>
          <p:spPr>
            <a:xfrm>
              <a:off x="2201316" y="268649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4" name="object 3144"/>
            <p:cNvSpPr/>
            <p:nvPr/>
          </p:nvSpPr>
          <p:spPr>
            <a:xfrm>
              <a:off x="2201316" y="268500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5" name="object 3145"/>
            <p:cNvSpPr/>
            <p:nvPr/>
          </p:nvSpPr>
          <p:spPr>
            <a:xfrm>
              <a:off x="2201316" y="268352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6" name="object 3146"/>
            <p:cNvSpPr/>
            <p:nvPr/>
          </p:nvSpPr>
          <p:spPr>
            <a:xfrm>
              <a:off x="2201316" y="268203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7" name="object 3147"/>
            <p:cNvSpPr/>
            <p:nvPr/>
          </p:nvSpPr>
          <p:spPr>
            <a:xfrm>
              <a:off x="2201316" y="268055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8" name="object 3148"/>
            <p:cNvSpPr/>
            <p:nvPr/>
          </p:nvSpPr>
          <p:spPr>
            <a:xfrm>
              <a:off x="2201316" y="267906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9" name="object 3149"/>
            <p:cNvSpPr/>
            <p:nvPr/>
          </p:nvSpPr>
          <p:spPr>
            <a:xfrm>
              <a:off x="2201316" y="267757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0" name="object 3150"/>
            <p:cNvSpPr/>
            <p:nvPr/>
          </p:nvSpPr>
          <p:spPr>
            <a:xfrm>
              <a:off x="2201316" y="267608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1" name="object 3151"/>
            <p:cNvSpPr/>
            <p:nvPr/>
          </p:nvSpPr>
          <p:spPr>
            <a:xfrm>
              <a:off x="2201316" y="267459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2" name="object 3152"/>
            <p:cNvSpPr/>
            <p:nvPr/>
          </p:nvSpPr>
          <p:spPr>
            <a:xfrm>
              <a:off x="2201316" y="267310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3" name="object 3153"/>
            <p:cNvSpPr/>
            <p:nvPr/>
          </p:nvSpPr>
          <p:spPr>
            <a:xfrm>
              <a:off x="2201316" y="267162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4" name="object 3154"/>
            <p:cNvSpPr/>
            <p:nvPr/>
          </p:nvSpPr>
          <p:spPr>
            <a:xfrm>
              <a:off x="2201316" y="267013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5" name="object 3155"/>
            <p:cNvSpPr/>
            <p:nvPr/>
          </p:nvSpPr>
          <p:spPr>
            <a:xfrm>
              <a:off x="2201316" y="266865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6" name="object 3156"/>
            <p:cNvSpPr/>
            <p:nvPr/>
          </p:nvSpPr>
          <p:spPr>
            <a:xfrm>
              <a:off x="2201316" y="266716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7" name="object 3157"/>
            <p:cNvSpPr/>
            <p:nvPr/>
          </p:nvSpPr>
          <p:spPr>
            <a:xfrm>
              <a:off x="2201316" y="266567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8" name="object 3158"/>
            <p:cNvSpPr/>
            <p:nvPr/>
          </p:nvSpPr>
          <p:spPr>
            <a:xfrm>
              <a:off x="2201316" y="266270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9" name="object 3159"/>
            <p:cNvSpPr/>
            <p:nvPr/>
          </p:nvSpPr>
          <p:spPr>
            <a:xfrm>
              <a:off x="2201316" y="266120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0" name="object 3160"/>
            <p:cNvSpPr/>
            <p:nvPr/>
          </p:nvSpPr>
          <p:spPr>
            <a:xfrm>
              <a:off x="2201316" y="265972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1" name="object 3161"/>
            <p:cNvSpPr/>
            <p:nvPr/>
          </p:nvSpPr>
          <p:spPr>
            <a:xfrm>
              <a:off x="2201316" y="265823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2" name="object 3162"/>
            <p:cNvSpPr/>
            <p:nvPr/>
          </p:nvSpPr>
          <p:spPr>
            <a:xfrm>
              <a:off x="2201316" y="265675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3" name="object 3163"/>
            <p:cNvSpPr/>
            <p:nvPr/>
          </p:nvSpPr>
          <p:spPr>
            <a:xfrm>
              <a:off x="2201316" y="265526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4" name="object 3164"/>
            <p:cNvSpPr/>
            <p:nvPr/>
          </p:nvSpPr>
          <p:spPr>
            <a:xfrm>
              <a:off x="2201316" y="265377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5" name="object 3165"/>
            <p:cNvSpPr/>
            <p:nvPr/>
          </p:nvSpPr>
          <p:spPr>
            <a:xfrm>
              <a:off x="2201316" y="265229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6" name="object 3166"/>
            <p:cNvSpPr/>
            <p:nvPr/>
          </p:nvSpPr>
          <p:spPr>
            <a:xfrm>
              <a:off x="2201316" y="26508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7" name="object 3167"/>
            <p:cNvSpPr/>
            <p:nvPr/>
          </p:nvSpPr>
          <p:spPr>
            <a:xfrm>
              <a:off x="2201316" y="264932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8" name="object 3168"/>
            <p:cNvSpPr/>
            <p:nvPr/>
          </p:nvSpPr>
          <p:spPr>
            <a:xfrm>
              <a:off x="2201316" y="264783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9" name="object 3169"/>
            <p:cNvSpPr/>
            <p:nvPr/>
          </p:nvSpPr>
          <p:spPr>
            <a:xfrm>
              <a:off x="2201316" y="264634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0" name="object 3170"/>
            <p:cNvSpPr/>
            <p:nvPr/>
          </p:nvSpPr>
          <p:spPr>
            <a:xfrm>
              <a:off x="2201316" y="264485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1" name="object 3171"/>
            <p:cNvSpPr/>
            <p:nvPr/>
          </p:nvSpPr>
          <p:spPr>
            <a:xfrm>
              <a:off x="2201316" y="264336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2" name="object 3172"/>
            <p:cNvSpPr/>
            <p:nvPr/>
          </p:nvSpPr>
          <p:spPr>
            <a:xfrm>
              <a:off x="2201316" y="264187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3" name="object 3173"/>
            <p:cNvSpPr/>
            <p:nvPr/>
          </p:nvSpPr>
          <p:spPr>
            <a:xfrm>
              <a:off x="2201316" y="264039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4" name="object 3174"/>
            <p:cNvSpPr/>
            <p:nvPr/>
          </p:nvSpPr>
          <p:spPr>
            <a:xfrm>
              <a:off x="2201316" y="26389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5" name="object 3175"/>
            <p:cNvSpPr/>
            <p:nvPr/>
          </p:nvSpPr>
          <p:spPr>
            <a:xfrm>
              <a:off x="2201316" y="263742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6" name="object 3176"/>
            <p:cNvSpPr/>
            <p:nvPr/>
          </p:nvSpPr>
          <p:spPr>
            <a:xfrm>
              <a:off x="2201316" y="263593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7" name="object 3177"/>
            <p:cNvSpPr/>
            <p:nvPr/>
          </p:nvSpPr>
          <p:spPr>
            <a:xfrm>
              <a:off x="2201316" y="263445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8" name="object 3178"/>
            <p:cNvSpPr/>
            <p:nvPr/>
          </p:nvSpPr>
          <p:spPr>
            <a:xfrm>
              <a:off x="2201316" y="263296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9" name="object 3179"/>
            <p:cNvSpPr/>
            <p:nvPr/>
          </p:nvSpPr>
          <p:spPr>
            <a:xfrm>
              <a:off x="2201316" y="263147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0" name="object 3180"/>
            <p:cNvSpPr/>
            <p:nvPr/>
          </p:nvSpPr>
          <p:spPr>
            <a:xfrm>
              <a:off x="2201316" y="262999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1" name="object 3181"/>
            <p:cNvSpPr/>
            <p:nvPr/>
          </p:nvSpPr>
          <p:spPr>
            <a:xfrm>
              <a:off x="2201316" y="262849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2" name="object 3182"/>
            <p:cNvSpPr/>
            <p:nvPr/>
          </p:nvSpPr>
          <p:spPr>
            <a:xfrm>
              <a:off x="2201316" y="26270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3" name="object 3183"/>
            <p:cNvSpPr/>
            <p:nvPr/>
          </p:nvSpPr>
          <p:spPr>
            <a:xfrm>
              <a:off x="2201316" y="262552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4" name="object 3184"/>
            <p:cNvSpPr/>
            <p:nvPr/>
          </p:nvSpPr>
          <p:spPr>
            <a:xfrm>
              <a:off x="2201316" y="262403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5" name="object 3185"/>
            <p:cNvSpPr/>
            <p:nvPr/>
          </p:nvSpPr>
          <p:spPr>
            <a:xfrm>
              <a:off x="2201316" y="262255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6" name="object 3186"/>
            <p:cNvSpPr/>
            <p:nvPr/>
          </p:nvSpPr>
          <p:spPr>
            <a:xfrm>
              <a:off x="2201316" y="262106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7" name="object 3187"/>
            <p:cNvSpPr/>
            <p:nvPr/>
          </p:nvSpPr>
          <p:spPr>
            <a:xfrm>
              <a:off x="2201316" y="2621064"/>
              <a:ext cx="30480" cy="381000"/>
            </a:xfrm>
            <a:custGeom>
              <a:avLst/>
              <a:gdLst/>
              <a:ahLst/>
              <a:cxnLst/>
              <a:rect l="l" t="t" r="r" b="b"/>
              <a:pathLst>
                <a:path w="30480" h="381000">
                  <a:moveTo>
                    <a:pt x="30175" y="380695"/>
                  </a:moveTo>
                  <a:lnTo>
                    <a:pt x="30175" y="0"/>
                  </a:lnTo>
                  <a:lnTo>
                    <a:pt x="0" y="0"/>
                  </a:lnTo>
                  <a:lnTo>
                    <a:pt x="0" y="380695"/>
                  </a:lnTo>
                  <a:lnTo>
                    <a:pt x="30175" y="38069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8" name="object 3188"/>
            <p:cNvSpPr/>
            <p:nvPr/>
          </p:nvSpPr>
          <p:spPr>
            <a:xfrm>
              <a:off x="5394883" y="2220214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0"/>
                  </a:moveTo>
                  <a:lnTo>
                    <a:pt x="0" y="47320"/>
                  </a:lnTo>
                  <a:lnTo>
                    <a:pt x="33477" y="47320"/>
                  </a:lnTo>
                  <a:lnTo>
                    <a:pt x="33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9" name="object 3189"/>
            <p:cNvSpPr/>
            <p:nvPr/>
          </p:nvSpPr>
          <p:spPr>
            <a:xfrm>
              <a:off x="5394883" y="2220214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47320"/>
                  </a:moveTo>
                  <a:lnTo>
                    <a:pt x="0" y="0"/>
                  </a:lnTo>
                  <a:lnTo>
                    <a:pt x="33477" y="0"/>
                  </a:lnTo>
                  <a:lnTo>
                    <a:pt x="33477" y="47320"/>
                  </a:lnTo>
                  <a:lnTo>
                    <a:pt x="0" y="47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0" name="object 3190"/>
            <p:cNvSpPr/>
            <p:nvPr/>
          </p:nvSpPr>
          <p:spPr>
            <a:xfrm>
              <a:off x="4765548" y="2220214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0"/>
                  </a:moveTo>
                  <a:lnTo>
                    <a:pt x="0" y="47320"/>
                  </a:lnTo>
                  <a:lnTo>
                    <a:pt x="33362" y="47320"/>
                  </a:lnTo>
                  <a:lnTo>
                    <a:pt x="33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1" name="object 3191"/>
            <p:cNvSpPr/>
            <p:nvPr/>
          </p:nvSpPr>
          <p:spPr>
            <a:xfrm>
              <a:off x="4765548" y="2220214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47320"/>
                  </a:moveTo>
                  <a:lnTo>
                    <a:pt x="0" y="0"/>
                  </a:lnTo>
                  <a:lnTo>
                    <a:pt x="33362" y="0"/>
                  </a:lnTo>
                  <a:lnTo>
                    <a:pt x="33362" y="47320"/>
                  </a:lnTo>
                  <a:lnTo>
                    <a:pt x="0" y="47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2" name="object 3192"/>
            <p:cNvSpPr/>
            <p:nvPr/>
          </p:nvSpPr>
          <p:spPr>
            <a:xfrm>
              <a:off x="4765548" y="2444191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0"/>
                  </a:moveTo>
                  <a:lnTo>
                    <a:pt x="0" y="47320"/>
                  </a:lnTo>
                  <a:lnTo>
                    <a:pt x="33362" y="47320"/>
                  </a:lnTo>
                  <a:lnTo>
                    <a:pt x="33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3" name="object 3193"/>
            <p:cNvSpPr/>
            <p:nvPr/>
          </p:nvSpPr>
          <p:spPr>
            <a:xfrm>
              <a:off x="2476360" y="2332050"/>
              <a:ext cx="2322830" cy="160020"/>
            </a:xfrm>
            <a:custGeom>
              <a:avLst/>
              <a:gdLst/>
              <a:ahLst/>
              <a:cxnLst/>
              <a:rect l="l" t="t" r="r" b="b"/>
              <a:pathLst>
                <a:path w="2322829" h="160019">
                  <a:moveTo>
                    <a:pt x="2289187" y="159461"/>
                  </a:moveTo>
                  <a:lnTo>
                    <a:pt x="2289187" y="112141"/>
                  </a:lnTo>
                  <a:lnTo>
                    <a:pt x="2322550" y="112140"/>
                  </a:lnTo>
                  <a:lnTo>
                    <a:pt x="2322550" y="159461"/>
                  </a:lnTo>
                  <a:lnTo>
                    <a:pt x="2289187" y="159461"/>
                  </a:lnTo>
                  <a:close/>
                </a:path>
                <a:path w="2322829" h="160019">
                  <a:moveTo>
                    <a:pt x="20904" y="47320"/>
                  </a:moveTo>
                  <a:lnTo>
                    <a:pt x="20904" y="0"/>
                  </a:lnTo>
                  <a:lnTo>
                    <a:pt x="0" y="0"/>
                  </a:lnTo>
                  <a:lnTo>
                    <a:pt x="0" y="47320"/>
                  </a:lnTo>
                  <a:lnTo>
                    <a:pt x="20904" y="47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4" name="object 3194"/>
            <p:cNvSpPr/>
            <p:nvPr/>
          </p:nvSpPr>
          <p:spPr>
            <a:xfrm>
              <a:off x="5394883" y="2444191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0"/>
                  </a:moveTo>
                  <a:lnTo>
                    <a:pt x="0" y="47320"/>
                  </a:lnTo>
                  <a:lnTo>
                    <a:pt x="33477" y="47320"/>
                  </a:lnTo>
                  <a:lnTo>
                    <a:pt x="33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5" name="object 3195"/>
            <p:cNvSpPr/>
            <p:nvPr/>
          </p:nvSpPr>
          <p:spPr>
            <a:xfrm>
              <a:off x="2476360" y="2444191"/>
              <a:ext cx="2952115" cy="47625"/>
            </a:xfrm>
            <a:custGeom>
              <a:avLst/>
              <a:gdLst/>
              <a:ahLst/>
              <a:cxnLst/>
              <a:rect l="l" t="t" r="r" b="b"/>
              <a:pathLst>
                <a:path w="2952115" h="47625">
                  <a:moveTo>
                    <a:pt x="2918523" y="47320"/>
                  </a:moveTo>
                  <a:lnTo>
                    <a:pt x="2918523" y="0"/>
                  </a:lnTo>
                  <a:lnTo>
                    <a:pt x="2952000" y="0"/>
                  </a:lnTo>
                  <a:lnTo>
                    <a:pt x="2952000" y="47320"/>
                  </a:lnTo>
                  <a:lnTo>
                    <a:pt x="2918523" y="47320"/>
                  </a:lnTo>
                  <a:close/>
                </a:path>
                <a:path w="2952115" h="47625">
                  <a:moveTo>
                    <a:pt x="20904" y="47320"/>
                  </a:moveTo>
                  <a:lnTo>
                    <a:pt x="20904" y="0"/>
                  </a:lnTo>
                  <a:lnTo>
                    <a:pt x="0" y="0"/>
                  </a:lnTo>
                  <a:lnTo>
                    <a:pt x="0" y="47320"/>
                  </a:lnTo>
                  <a:lnTo>
                    <a:pt x="20904" y="47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96" name="object 3196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639822" y="3206521"/>
              <a:ext cx="245059" cy="74637"/>
            </a:xfrm>
            <a:prstGeom prst="rect">
              <a:avLst/>
            </a:prstGeom>
          </p:spPr>
        </p:pic>
        <p:pic>
          <p:nvPicPr>
            <p:cNvPr id="3197" name="object 319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3037547" y="3206559"/>
              <a:ext cx="184899" cy="74625"/>
            </a:xfrm>
            <a:prstGeom prst="rect">
              <a:avLst/>
            </a:prstGeom>
          </p:spPr>
        </p:pic>
        <p:pic>
          <p:nvPicPr>
            <p:cNvPr id="3198" name="object 319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3712032" y="3206559"/>
              <a:ext cx="184899" cy="74625"/>
            </a:xfrm>
            <a:prstGeom prst="rect">
              <a:avLst/>
            </a:prstGeom>
          </p:spPr>
        </p:pic>
        <p:pic>
          <p:nvPicPr>
            <p:cNvPr id="3199" name="object 319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4049877" y="3206559"/>
              <a:ext cx="184886" cy="74625"/>
            </a:xfrm>
            <a:prstGeom prst="rect">
              <a:avLst/>
            </a:prstGeom>
          </p:spPr>
        </p:pic>
        <p:pic>
          <p:nvPicPr>
            <p:cNvPr id="3200" name="object 320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74796" y="3206559"/>
              <a:ext cx="184899" cy="74625"/>
            </a:xfrm>
            <a:prstGeom prst="rect">
              <a:avLst/>
            </a:prstGeom>
          </p:spPr>
        </p:pic>
        <p:sp>
          <p:nvSpPr>
            <p:cNvPr id="3201" name="object 3201"/>
            <p:cNvSpPr/>
            <p:nvPr/>
          </p:nvSpPr>
          <p:spPr>
            <a:xfrm>
              <a:off x="4492498" y="2953410"/>
              <a:ext cx="272415" cy="7620"/>
            </a:xfrm>
            <a:custGeom>
              <a:avLst/>
              <a:gdLst/>
              <a:ahLst/>
              <a:cxnLst/>
              <a:rect l="l" t="t" r="r" b="b"/>
              <a:pathLst>
                <a:path w="272414" h="7619">
                  <a:moveTo>
                    <a:pt x="272161" y="1130"/>
                  </a:moveTo>
                  <a:lnTo>
                    <a:pt x="952" y="1130"/>
                  </a:lnTo>
                  <a:lnTo>
                    <a:pt x="6032" y="7112"/>
                  </a:lnTo>
                  <a:lnTo>
                    <a:pt x="272161" y="7112"/>
                  </a:lnTo>
                  <a:lnTo>
                    <a:pt x="272161" y="1130"/>
                  </a:lnTo>
                  <a:close/>
                </a:path>
                <a:path w="272414" h="7619">
                  <a:moveTo>
                    <a:pt x="272161" y="0"/>
                  </a:moveTo>
                  <a:lnTo>
                    <a:pt x="0" y="0"/>
                  </a:lnTo>
                  <a:lnTo>
                    <a:pt x="939" y="1117"/>
                  </a:lnTo>
                  <a:lnTo>
                    <a:pt x="272161" y="1117"/>
                  </a:lnTo>
                  <a:lnTo>
                    <a:pt x="27216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2" name="object 3202"/>
            <p:cNvSpPr/>
            <p:nvPr/>
          </p:nvSpPr>
          <p:spPr>
            <a:xfrm>
              <a:off x="4491552" y="2952292"/>
              <a:ext cx="273685" cy="1270"/>
            </a:xfrm>
            <a:custGeom>
              <a:avLst/>
              <a:gdLst/>
              <a:ahLst/>
              <a:cxnLst/>
              <a:rect l="l" t="t" r="r" b="b"/>
              <a:pathLst>
                <a:path w="273685" h="1269">
                  <a:moveTo>
                    <a:pt x="947" y="1117"/>
                  </a:moveTo>
                  <a:lnTo>
                    <a:pt x="0" y="0"/>
                  </a:lnTo>
                  <a:lnTo>
                    <a:pt x="273106" y="0"/>
                  </a:lnTo>
                  <a:lnTo>
                    <a:pt x="273106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3" name="object 3203"/>
            <p:cNvSpPr/>
            <p:nvPr/>
          </p:nvSpPr>
          <p:spPr>
            <a:xfrm>
              <a:off x="4490604" y="2951175"/>
              <a:ext cx="274320" cy="1270"/>
            </a:xfrm>
            <a:custGeom>
              <a:avLst/>
              <a:gdLst/>
              <a:ahLst/>
              <a:cxnLst/>
              <a:rect l="l" t="t" r="r" b="b"/>
              <a:pathLst>
                <a:path w="274320" h="1269">
                  <a:moveTo>
                    <a:pt x="947" y="1117"/>
                  </a:moveTo>
                  <a:lnTo>
                    <a:pt x="0" y="0"/>
                  </a:lnTo>
                  <a:lnTo>
                    <a:pt x="274054" y="0"/>
                  </a:lnTo>
                  <a:lnTo>
                    <a:pt x="274054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4" name="object 3204"/>
            <p:cNvSpPr/>
            <p:nvPr/>
          </p:nvSpPr>
          <p:spPr>
            <a:xfrm>
              <a:off x="4489646" y="2950044"/>
              <a:ext cx="275590" cy="1270"/>
            </a:xfrm>
            <a:custGeom>
              <a:avLst/>
              <a:gdLst/>
              <a:ahLst/>
              <a:cxnLst/>
              <a:rect l="l" t="t" r="r" b="b"/>
              <a:pathLst>
                <a:path w="275589" h="1269">
                  <a:moveTo>
                    <a:pt x="947" y="1117"/>
                  </a:moveTo>
                  <a:lnTo>
                    <a:pt x="0" y="0"/>
                  </a:lnTo>
                  <a:lnTo>
                    <a:pt x="275012" y="0"/>
                  </a:lnTo>
                  <a:lnTo>
                    <a:pt x="275012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5" name="object 3205"/>
            <p:cNvSpPr/>
            <p:nvPr/>
          </p:nvSpPr>
          <p:spPr>
            <a:xfrm>
              <a:off x="4488698" y="2948927"/>
              <a:ext cx="276225" cy="1270"/>
            </a:xfrm>
            <a:custGeom>
              <a:avLst/>
              <a:gdLst/>
              <a:ahLst/>
              <a:cxnLst/>
              <a:rect l="l" t="t" r="r" b="b"/>
              <a:pathLst>
                <a:path w="276225" h="1269">
                  <a:moveTo>
                    <a:pt x="947" y="1117"/>
                  </a:moveTo>
                  <a:lnTo>
                    <a:pt x="0" y="0"/>
                  </a:lnTo>
                  <a:lnTo>
                    <a:pt x="275960" y="0"/>
                  </a:lnTo>
                  <a:lnTo>
                    <a:pt x="275960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6" name="object 3206"/>
            <p:cNvSpPr/>
            <p:nvPr/>
          </p:nvSpPr>
          <p:spPr>
            <a:xfrm>
              <a:off x="4487740" y="2947797"/>
              <a:ext cx="277495" cy="1270"/>
            </a:xfrm>
            <a:custGeom>
              <a:avLst/>
              <a:gdLst/>
              <a:ahLst/>
              <a:cxnLst/>
              <a:rect l="l" t="t" r="r" b="b"/>
              <a:pathLst>
                <a:path w="277495" h="1269">
                  <a:moveTo>
                    <a:pt x="947" y="1117"/>
                  </a:moveTo>
                  <a:lnTo>
                    <a:pt x="0" y="0"/>
                  </a:lnTo>
                  <a:lnTo>
                    <a:pt x="276918" y="0"/>
                  </a:lnTo>
                  <a:lnTo>
                    <a:pt x="276918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7" name="object 3207"/>
            <p:cNvSpPr/>
            <p:nvPr/>
          </p:nvSpPr>
          <p:spPr>
            <a:xfrm>
              <a:off x="4486792" y="2946679"/>
              <a:ext cx="278130" cy="1270"/>
            </a:xfrm>
            <a:custGeom>
              <a:avLst/>
              <a:gdLst/>
              <a:ahLst/>
              <a:cxnLst/>
              <a:rect l="l" t="t" r="r" b="b"/>
              <a:pathLst>
                <a:path w="278129" h="1269">
                  <a:moveTo>
                    <a:pt x="947" y="1117"/>
                  </a:moveTo>
                  <a:lnTo>
                    <a:pt x="0" y="0"/>
                  </a:lnTo>
                  <a:lnTo>
                    <a:pt x="277866" y="0"/>
                  </a:lnTo>
                  <a:lnTo>
                    <a:pt x="277866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8" name="object 3208"/>
            <p:cNvSpPr/>
            <p:nvPr/>
          </p:nvSpPr>
          <p:spPr>
            <a:xfrm>
              <a:off x="4485845" y="2945561"/>
              <a:ext cx="279400" cy="1270"/>
            </a:xfrm>
            <a:custGeom>
              <a:avLst/>
              <a:gdLst/>
              <a:ahLst/>
              <a:cxnLst/>
              <a:rect l="l" t="t" r="r" b="b"/>
              <a:pathLst>
                <a:path w="279400" h="1269">
                  <a:moveTo>
                    <a:pt x="947" y="1117"/>
                  </a:moveTo>
                  <a:lnTo>
                    <a:pt x="0" y="0"/>
                  </a:lnTo>
                  <a:lnTo>
                    <a:pt x="278813" y="0"/>
                  </a:lnTo>
                  <a:lnTo>
                    <a:pt x="278813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9" name="object 3209"/>
            <p:cNvSpPr/>
            <p:nvPr/>
          </p:nvSpPr>
          <p:spPr>
            <a:xfrm>
              <a:off x="4484886" y="2944431"/>
              <a:ext cx="280035" cy="1270"/>
            </a:xfrm>
            <a:custGeom>
              <a:avLst/>
              <a:gdLst/>
              <a:ahLst/>
              <a:cxnLst/>
              <a:rect l="l" t="t" r="r" b="b"/>
              <a:pathLst>
                <a:path w="280035" h="1269">
                  <a:moveTo>
                    <a:pt x="947" y="1117"/>
                  </a:moveTo>
                  <a:lnTo>
                    <a:pt x="0" y="0"/>
                  </a:lnTo>
                  <a:lnTo>
                    <a:pt x="279772" y="0"/>
                  </a:lnTo>
                  <a:lnTo>
                    <a:pt x="279772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0" name="object 3210"/>
            <p:cNvSpPr/>
            <p:nvPr/>
          </p:nvSpPr>
          <p:spPr>
            <a:xfrm>
              <a:off x="4483939" y="2943313"/>
              <a:ext cx="281305" cy="1270"/>
            </a:xfrm>
            <a:custGeom>
              <a:avLst/>
              <a:gdLst/>
              <a:ahLst/>
              <a:cxnLst/>
              <a:rect l="l" t="t" r="r" b="b"/>
              <a:pathLst>
                <a:path w="281304" h="1269">
                  <a:moveTo>
                    <a:pt x="947" y="1117"/>
                  </a:moveTo>
                  <a:lnTo>
                    <a:pt x="0" y="0"/>
                  </a:lnTo>
                  <a:lnTo>
                    <a:pt x="280719" y="0"/>
                  </a:lnTo>
                  <a:lnTo>
                    <a:pt x="280719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1" name="object 3211"/>
            <p:cNvSpPr/>
            <p:nvPr/>
          </p:nvSpPr>
          <p:spPr>
            <a:xfrm>
              <a:off x="4482991" y="2942196"/>
              <a:ext cx="281940" cy="1270"/>
            </a:xfrm>
            <a:custGeom>
              <a:avLst/>
              <a:gdLst/>
              <a:ahLst/>
              <a:cxnLst/>
              <a:rect l="l" t="t" r="r" b="b"/>
              <a:pathLst>
                <a:path w="281939" h="1269">
                  <a:moveTo>
                    <a:pt x="947" y="1117"/>
                  </a:moveTo>
                  <a:lnTo>
                    <a:pt x="0" y="0"/>
                  </a:lnTo>
                  <a:lnTo>
                    <a:pt x="281667" y="0"/>
                  </a:lnTo>
                  <a:lnTo>
                    <a:pt x="281667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2" name="object 3212"/>
            <p:cNvSpPr/>
            <p:nvPr/>
          </p:nvSpPr>
          <p:spPr>
            <a:xfrm>
              <a:off x="4482033" y="2941066"/>
              <a:ext cx="283210" cy="1270"/>
            </a:xfrm>
            <a:custGeom>
              <a:avLst/>
              <a:gdLst/>
              <a:ahLst/>
              <a:cxnLst/>
              <a:rect l="l" t="t" r="r" b="b"/>
              <a:pathLst>
                <a:path w="283210" h="1269">
                  <a:moveTo>
                    <a:pt x="947" y="1117"/>
                  </a:moveTo>
                  <a:lnTo>
                    <a:pt x="0" y="0"/>
                  </a:lnTo>
                  <a:lnTo>
                    <a:pt x="282625" y="0"/>
                  </a:lnTo>
                  <a:lnTo>
                    <a:pt x="282625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3" name="object 3213"/>
            <p:cNvSpPr/>
            <p:nvPr/>
          </p:nvSpPr>
          <p:spPr>
            <a:xfrm>
              <a:off x="4481085" y="2939948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947" y="1117"/>
                  </a:moveTo>
                  <a:lnTo>
                    <a:pt x="0" y="0"/>
                  </a:lnTo>
                  <a:lnTo>
                    <a:pt x="283573" y="0"/>
                  </a:lnTo>
                  <a:lnTo>
                    <a:pt x="283573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4" name="object 3214"/>
            <p:cNvSpPr/>
            <p:nvPr/>
          </p:nvSpPr>
          <p:spPr>
            <a:xfrm>
              <a:off x="4480138" y="2938830"/>
              <a:ext cx="285115" cy="1270"/>
            </a:xfrm>
            <a:custGeom>
              <a:avLst/>
              <a:gdLst/>
              <a:ahLst/>
              <a:cxnLst/>
              <a:rect l="l" t="t" r="r" b="b"/>
              <a:pathLst>
                <a:path w="285114" h="1269">
                  <a:moveTo>
                    <a:pt x="947" y="1117"/>
                  </a:moveTo>
                  <a:lnTo>
                    <a:pt x="0" y="0"/>
                  </a:lnTo>
                  <a:lnTo>
                    <a:pt x="284520" y="0"/>
                  </a:lnTo>
                  <a:lnTo>
                    <a:pt x="284520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5" name="object 3215"/>
            <p:cNvSpPr/>
            <p:nvPr/>
          </p:nvSpPr>
          <p:spPr>
            <a:xfrm>
              <a:off x="4479179" y="2937700"/>
              <a:ext cx="285750" cy="1270"/>
            </a:xfrm>
            <a:custGeom>
              <a:avLst/>
              <a:gdLst/>
              <a:ahLst/>
              <a:cxnLst/>
              <a:rect l="l" t="t" r="r" b="b"/>
              <a:pathLst>
                <a:path w="285750" h="1269">
                  <a:moveTo>
                    <a:pt x="947" y="1117"/>
                  </a:moveTo>
                  <a:lnTo>
                    <a:pt x="0" y="0"/>
                  </a:lnTo>
                  <a:lnTo>
                    <a:pt x="285479" y="0"/>
                  </a:lnTo>
                  <a:lnTo>
                    <a:pt x="285479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6" name="object 3216"/>
            <p:cNvSpPr/>
            <p:nvPr/>
          </p:nvSpPr>
          <p:spPr>
            <a:xfrm>
              <a:off x="4478232" y="2936583"/>
              <a:ext cx="287020" cy="1270"/>
            </a:xfrm>
            <a:custGeom>
              <a:avLst/>
              <a:gdLst/>
              <a:ahLst/>
              <a:cxnLst/>
              <a:rect l="l" t="t" r="r" b="b"/>
              <a:pathLst>
                <a:path w="287020" h="1269">
                  <a:moveTo>
                    <a:pt x="947" y="1117"/>
                  </a:moveTo>
                  <a:lnTo>
                    <a:pt x="0" y="0"/>
                  </a:lnTo>
                  <a:lnTo>
                    <a:pt x="286426" y="0"/>
                  </a:lnTo>
                  <a:lnTo>
                    <a:pt x="286426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7" name="object 3217"/>
            <p:cNvSpPr/>
            <p:nvPr/>
          </p:nvSpPr>
          <p:spPr>
            <a:xfrm>
              <a:off x="4477273" y="2935452"/>
              <a:ext cx="287655" cy="1270"/>
            </a:xfrm>
            <a:custGeom>
              <a:avLst/>
              <a:gdLst/>
              <a:ahLst/>
              <a:cxnLst/>
              <a:rect l="l" t="t" r="r" b="b"/>
              <a:pathLst>
                <a:path w="287654" h="1269">
                  <a:moveTo>
                    <a:pt x="947" y="1117"/>
                  </a:moveTo>
                  <a:lnTo>
                    <a:pt x="0" y="0"/>
                  </a:lnTo>
                  <a:lnTo>
                    <a:pt x="287385" y="0"/>
                  </a:lnTo>
                  <a:lnTo>
                    <a:pt x="287385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8" name="object 3218"/>
            <p:cNvSpPr/>
            <p:nvPr/>
          </p:nvSpPr>
          <p:spPr>
            <a:xfrm>
              <a:off x="4476325" y="2934335"/>
              <a:ext cx="288925" cy="1270"/>
            </a:xfrm>
            <a:custGeom>
              <a:avLst/>
              <a:gdLst/>
              <a:ahLst/>
              <a:cxnLst/>
              <a:rect l="l" t="t" r="r" b="b"/>
              <a:pathLst>
                <a:path w="288925" h="1269">
                  <a:moveTo>
                    <a:pt x="947" y="1117"/>
                  </a:moveTo>
                  <a:lnTo>
                    <a:pt x="0" y="0"/>
                  </a:lnTo>
                  <a:lnTo>
                    <a:pt x="288332" y="0"/>
                  </a:lnTo>
                  <a:lnTo>
                    <a:pt x="288332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9" name="object 3219"/>
            <p:cNvSpPr/>
            <p:nvPr/>
          </p:nvSpPr>
          <p:spPr>
            <a:xfrm>
              <a:off x="4475378" y="2933217"/>
              <a:ext cx="289560" cy="1270"/>
            </a:xfrm>
            <a:custGeom>
              <a:avLst/>
              <a:gdLst/>
              <a:ahLst/>
              <a:cxnLst/>
              <a:rect l="l" t="t" r="r" b="b"/>
              <a:pathLst>
                <a:path w="289560" h="1269">
                  <a:moveTo>
                    <a:pt x="947" y="1117"/>
                  </a:moveTo>
                  <a:lnTo>
                    <a:pt x="0" y="0"/>
                  </a:lnTo>
                  <a:lnTo>
                    <a:pt x="289280" y="0"/>
                  </a:lnTo>
                  <a:lnTo>
                    <a:pt x="289280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0" name="object 3220"/>
            <p:cNvSpPr/>
            <p:nvPr/>
          </p:nvSpPr>
          <p:spPr>
            <a:xfrm>
              <a:off x="4474420" y="2932087"/>
              <a:ext cx="290830" cy="1270"/>
            </a:xfrm>
            <a:custGeom>
              <a:avLst/>
              <a:gdLst/>
              <a:ahLst/>
              <a:cxnLst/>
              <a:rect l="l" t="t" r="r" b="b"/>
              <a:pathLst>
                <a:path w="290829" h="1269">
                  <a:moveTo>
                    <a:pt x="947" y="1117"/>
                  </a:moveTo>
                  <a:lnTo>
                    <a:pt x="0" y="0"/>
                  </a:lnTo>
                  <a:lnTo>
                    <a:pt x="290238" y="0"/>
                  </a:lnTo>
                  <a:lnTo>
                    <a:pt x="290238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1" name="object 3221"/>
            <p:cNvSpPr/>
            <p:nvPr/>
          </p:nvSpPr>
          <p:spPr>
            <a:xfrm>
              <a:off x="4473472" y="2930969"/>
              <a:ext cx="291465" cy="1270"/>
            </a:xfrm>
            <a:custGeom>
              <a:avLst/>
              <a:gdLst/>
              <a:ahLst/>
              <a:cxnLst/>
              <a:rect l="l" t="t" r="r" b="b"/>
              <a:pathLst>
                <a:path w="291464" h="1269">
                  <a:moveTo>
                    <a:pt x="947" y="1117"/>
                  </a:moveTo>
                  <a:lnTo>
                    <a:pt x="0" y="0"/>
                  </a:lnTo>
                  <a:lnTo>
                    <a:pt x="291186" y="0"/>
                  </a:lnTo>
                  <a:lnTo>
                    <a:pt x="291186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2" name="object 3222"/>
            <p:cNvSpPr/>
            <p:nvPr/>
          </p:nvSpPr>
          <p:spPr>
            <a:xfrm>
              <a:off x="4472524" y="2929851"/>
              <a:ext cx="292735" cy="1270"/>
            </a:xfrm>
            <a:custGeom>
              <a:avLst/>
              <a:gdLst/>
              <a:ahLst/>
              <a:cxnLst/>
              <a:rect l="l" t="t" r="r" b="b"/>
              <a:pathLst>
                <a:path w="292735" h="1269">
                  <a:moveTo>
                    <a:pt x="947" y="1117"/>
                  </a:moveTo>
                  <a:lnTo>
                    <a:pt x="0" y="0"/>
                  </a:lnTo>
                  <a:lnTo>
                    <a:pt x="292134" y="0"/>
                  </a:lnTo>
                  <a:lnTo>
                    <a:pt x="292134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3" name="object 3223"/>
            <p:cNvSpPr/>
            <p:nvPr/>
          </p:nvSpPr>
          <p:spPr>
            <a:xfrm>
              <a:off x="4471566" y="2928721"/>
              <a:ext cx="293370" cy="1270"/>
            </a:xfrm>
            <a:custGeom>
              <a:avLst/>
              <a:gdLst/>
              <a:ahLst/>
              <a:cxnLst/>
              <a:rect l="l" t="t" r="r" b="b"/>
              <a:pathLst>
                <a:path w="293370" h="1269">
                  <a:moveTo>
                    <a:pt x="947" y="1117"/>
                  </a:moveTo>
                  <a:lnTo>
                    <a:pt x="0" y="0"/>
                  </a:lnTo>
                  <a:lnTo>
                    <a:pt x="293092" y="0"/>
                  </a:lnTo>
                  <a:lnTo>
                    <a:pt x="293092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4" name="object 3224"/>
            <p:cNvSpPr/>
            <p:nvPr/>
          </p:nvSpPr>
          <p:spPr>
            <a:xfrm>
              <a:off x="4470618" y="2927604"/>
              <a:ext cx="294640" cy="1270"/>
            </a:xfrm>
            <a:custGeom>
              <a:avLst/>
              <a:gdLst/>
              <a:ahLst/>
              <a:cxnLst/>
              <a:rect l="l" t="t" r="r" b="b"/>
              <a:pathLst>
                <a:path w="294639" h="1269">
                  <a:moveTo>
                    <a:pt x="947" y="1117"/>
                  </a:moveTo>
                  <a:lnTo>
                    <a:pt x="0" y="0"/>
                  </a:lnTo>
                  <a:lnTo>
                    <a:pt x="294040" y="0"/>
                  </a:lnTo>
                  <a:lnTo>
                    <a:pt x="294040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5" name="object 3225"/>
            <p:cNvSpPr/>
            <p:nvPr/>
          </p:nvSpPr>
          <p:spPr>
            <a:xfrm>
              <a:off x="4469671" y="2926486"/>
              <a:ext cx="295275" cy="1270"/>
            </a:xfrm>
            <a:custGeom>
              <a:avLst/>
              <a:gdLst/>
              <a:ahLst/>
              <a:cxnLst/>
              <a:rect l="l" t="t" r="r" b="b"/>
              <a:pathLst>
                <a:path w="295275" h="1269">
                  <a:moveTo>
                    <a:pt x="947" y="1117"/>
                  </a:moveTo>
                  <a:lnTo>
                    <a:pt x="0" y="0"/>
                  </a:lnTo>
                  <a:lnTo>
                    <a:pt x="294987" y="0"/>
                  </a:lnTo>
                  <a:lnTo>
                    <a:pt x="294987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6" name="object 3226"/>
            <p:cNvSpPr/>
            <p:nvPr/>
          </p:nvSpPr>
          <p:spPr>
            <a:xfrm>
              <a:off x="4468712" y="2925356"/>
              <a:ext cx="296545" cy="1270"/>
            </a:xfrm>
            <a:custGeom>
              <a:avLst/>
              <a:gdLst/>
              <a:ahLst/>
              <a:cxnLst/>
              <a:rect l="l" t="t" r="r" b="b"/>
              <a:pathLst>
                <a:path w="296545" h="1269">
                  <a:moveTo>
                    <a:pt x="947" y="1117"/>
                  </a:moveTo>
                  <a:lnTo>
                    <a:pt x="0" y="0"/>
                  </a:lnTo>
                  <a:lnTo>
                    <a:pt x="295946" y="0"/>
                  </a:lnTo>
                  <a:lnTo>
                    <a:pt x="295946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7" name="object 3227"/>
            <p:cNvSpPr/>
            <p:nvPr/>
          </p:nvSpPr>
          <p:spPr>
            <a:xfrm>
              <a:off x="4467765" y="2924238"/>
              <a:ext cx="297180" cy="1270"/>
            </a:xfrm>
            <a:custGeom>
              <a:avLst/>
              <a:gdLst/>
              <a:ahLst/>
              <a:cxnLst/>
              <a:rect l="l" t="t" r="r" b="b"/>
              <a:pathLst>
                <a:path w="297179" h="1269">
                  <a:moveTo>
                    <a:pt x="947" y="1117"/>
                  </a:moveTo>
                  <a:lnTo>
                    <a:pt x="0" y="0"/>
                  </a:lnTo>
                  <a:lnTo>
                    <a:pt x="296893" y="0"/>
                  </a:lnTo>
                  <a:lnTo>
                    <a:pt x="296893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8" name="object 3228"/>
            <p:cNvSpPr/>
            <p:nvPr/>
          </p:nvSpPr>
          <p:spPr>
            <a:xfrm>
              <a:off x="4466806" y="2923108"/>
              <a:ext cx="298450" cy="1270"/>
            </a:xfrm>
            <a:custGeom>
              <a:avLst/>
              <a:gdLst/>
              <a:ahLst/>
              <a:cxnLst/>
              <a:rect l="l" t="t" r="r" b="b"/>
              <a:pathLst>
                <a:path w="298450" h="1269">
                  <a:moveTo>
                    <a:pt x="947" y="1117"/>
                  </a:moveTo>
                  <a:lnTo>
                    <a:pt x="0" y="0"/>
                  </a:lnTo>
                  <a:lnTo>
                    <a:pt x="297852" y="0"/>
                  </a:lnTo>
                  <a:lnTo>
                    <a:pt x="297852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9" name="object 3229"/>
            <p:cNvSpPr/>
            <p:nvPr/>
          </p:nvSpPr>
          <p:spPr>
            <a:xfrm>
              <a:off x="4464901" y="2920872"/>
              <a:ext cx="300355" cy="2540"/>
            </a:xfrm>
            <a:custGeom>
              <a:avLst/>
              <a:gdLst/>
              <a:ahLst/>
              <a:cxnLst/>
              <a:rect l="l" t="t" r="r" b="b"/>
              <a:pathLst>
                <a:path w="300354" h="2539">
                  <a:moveTo>
                    <a:pt x="299758" y="0"/>
                  </a:moveTo>
                  <a:lnTo>
                    <a:pt x="0" y="0"/>
                  </a:lnTo>
                  <a:lnTo>
                    <a:pt x="952" y="1117"/>
                  </a:lnTo>
                  <a:lnTo>
                    <a:pt x="1905" y="2235"/>
                  </a:lnTo>
                  <a:lnTo>
                    <a:pt x="299758" y="2235"/>
                  </a:lnTo>
                  <a:lnTo>
                    <a:pt x="299758" y="1117"/>
                  </a:lnTo>
                  <a:lnTo>
                    <a:pt x="29975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0" name="object 3230"/>
            <p:cNvSpPr/>
            <p:nvPr/>
          </p:nvSpPr>
          <p:spPr>
            <a:xfrm>
              <a:off x="4463953" y="2919742"/>
              <a:ext cx="300990" cy="1270"/>
            </a:xfrm>
            <a:custGeom>
              <a:avLst/>
              <a:gdLst/>
              <a:ahLst/>
              <a:cxnLst/>
              <a:rect l="l" t="t" r="r" b="b"/>
              <a:pathLst>
                <a:path w="300989" h="1269">
                  <a:moveTo>
                    <a:pt x="947" y="1117"/>
                  </a:moveTo>
                  <a:lnTo>
                    <a:pt x="0" y="0"/>
                  </a:lnTo>
                  <a:lnTo>
                    <a:pt x="300705" y="0"/>
                  </a:lnTo>
                  <a:lnTo>
                    <a:pt x="300705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1" name="object 3231"/>
            <p:cNvSpPr/>
            <p:nvPr/>
          </p:nvSpPr>
          <p:spPr>
            <a:xfrm>
              <a:off x="4463005" y="2918625"/>
              <a:ext cx="302260" cy="1270"/>
            </a:xfrm>
            <a:custGeom>
              <a:avLst/>
              <a:gdLst/>
              <a:ahLst/>
              <a:cxnLst/>
              <a:rect l="l" t="t" r="r" b="b"/>
              <a:pathLst>
                <a:path w="302260" h="1269">
                  <a:moveTo>
                    <a:pt x="947" y="1117"/>
                  </a:moveTo>
                  <a:lnTo>
                    <a:pt x="0" y="0"/>
                  </a:lnTo>
                  <a:lnTo>
                    <a:pt x="301653" y="0"/>
                  </a:lnTo>
                  <a:lnTo>
                    <a:pt x="301653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2" name="object 3232"/>
            <p:cNvSpPr/>
            <p:nvPr/>
          </p:nvSpPr>
          <p:spPr>
            <a:xfrm>
              <a:off x="4462057" y="2917507"/>
              <a:ext cx="302895" cy="1270"/>
            </a:xfrm>
            <a:custGeom>
              <a:avLst/>
              <a:gdLst/>
              <a:ahLst/>
              <a:cxnLst/>
              <a:rect l="l" t="t" r="r" b="b"/>
              <a:pathLst>
                <a:path w="302895" h="1269">
                  <a:moveTo>
                    <a:pt x="947" y="1117"/>
                  </a:moveTo>
                  <a:lnTo>
                    <a:pt x="0" y="0"/>
                  </a:lnTo>
                  <a:lnTo>
                    <a:pt x="302601" y="0"/>
                  </a:lnTo>
                  <a:lnTo>
                    <a:pt x="302601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3" name="object 3233"/>
            <p:cNvSpPr/>
            <p:nvPr/>
          </p:nvSpPr>
          <p:spPr>
            <a:xfrm>
              <a:off x="4461099" y="291637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69">
                  <a:moveTo>
                    <a:pt x="947" y="1117"/>
                  </a:moveTo>
                  <a:lnTo>
                    <a:pt x="0" y="0"/>
                  </a:lnTo>
                  <a:lnTo>
                    <a:pt x="303559" y="0"/>
                  </a:lnTo>
                  <a:lnTo>
                    <a:pt x="303559" y="1117"/>
                  </a:lnTo>
                  <a:lnTo>
                    <a:pt x="947" y="1117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4" name="object 3234"/>
            <p:cNvSpPr/>
            <p:nvPr/>
          </p:nvSpPr>
          <p:spPr>
            <a:xfrm>
              <a:off x="4460183" y="291525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37"/>
                  </a:moveTo>
                  <a:lnTo>
                    <a:pt x="958" y="1117"/>
                  </a:lnTo>
                  <a:lnTo>
                    <a:pt x="304475" y="1117"/>
                  </a:lnTo>
                  <a:lnTo>
                    <a:pt x="304475" y="0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5" name="object 3235"/>
            <p:cNvSpPr/>
            <p:nvPr/>
          </p:nvSpPr>
          <p:spPr>
            <a:xfrm>
              <a:off x="4460177" y="291412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60"/>
                  </a:lnTo>
                  <a:lnTo>
                    <a:pt x="304481" y="1117"/>
                  </a:lnTo>
                  <a:lnTo>
                    <a:pt x="3044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6" name="object 3236"/>
            <p:cNvSpPr/>
            <p:nvPr/>
          </p:nvSpPr>
          <p:spPr>
            <a:xfrm>
              <a:off x="4460227" y="291301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7" name="object 3237"/>
            <p:cNvSpPr/>
            <p:nvPr/>
          </p:nvSpPr>
          <p:spPr>
            <a:xfrm>
              <a:off x="4460227" y="291189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8" name="object 3238"/>
            <p:cNvSpPr/>
            <p:nvPr/>
          </p:nvSpPr>
          <p:spPr>
            <a:xfrm>
              <a:off x="4460227" y="291076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9" name="object 3239"/>
            <p:cNvSpPr/>
            <p:nvPr/>
          </p:nvSpPr>
          <p:spPr>
            <a:xfrm>
              <a:off x="4460227" y="290964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0" name="object 3240"/>
            <p:cNvSpPr/>
            <p:nvPr/>
          </p:nvSpPr>
          <p:spPr>
            <a:xfrm>
              <a:off x="4460227" y="290852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1" name="object 3241"/>
            <p:cNvSpPr/>
            <p:nvPr/>
          </p:nvSpPr>
          <p:spPr>
            <a:xfrm>
              <a:off x="4460227" y="290739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2" name="object 3242"/>
            <p:cNvSpPr/>
            <p:nvPr/>
          </p:nvSpPr>
          <p:spPr>
            <a:xfrm>
              <a:off x="4460227" y="290628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3" name="object 3243"/>
            <p:cNvSpPr/>
            <p:nvPr/>
          </p:nvSpPr>
          <p:spPr>
            <a:xfrm>
              <a:off x="4460227" y="290516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4" name="object 3244"/>
            <p:cNvSpPr/>
            <p:nvPr/>
          </p:nvSpPr>
          <p:spPr>
            <a:xfrm>
              <a:off x="4460227" y="290403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5" name="object 3245"/>
            <p:cNvSpPr/>
            <p:nvPr/>
          </p:nvSpPr>
          <p:spPr>
            <a:xfrm>
              <a:off x="4460227" y="290291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6" name="object 3246"/>
            <p:cNvSpPr/>
            <p:nvPr/>
          </p:nvSpPr>
          <p:spPr>
            <a:xfrm>
              <a:off x="4460227" y="290178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7" name="object 3247"/>
            <p:cNvSpPr/>
            <p:nvPr/>
          </p:nvSpPr>
          <p:spPr>
            <a:xfrm>
              <a:off x="4460227" y="290066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8" name="object 3248"/>
            <p:cNvSpPr/>
            <p:nvPr/>
          </p:nvSpPr>
          <p:spPr>
            <a:xfrm>
              <a:off x="4460227" y="2898419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1130"/>
                  </a:moveTo>
                  <a:lnTo>
                    <a:pt x="0" y="1130"/>
                  </a:lnTo>
                  <a:lnTo>
                    <a:pt x="0" y="2247"/>
                  </a:lnTo>
                  <a:lnTo>
                    <a:pt x="304431" y="2247"/>
                  </a:lnTo>
                  <a:lnTo>
                    <a:pt x="304431" y="1130"/>
                  </a:lnTo>
                  <a:close/>
                </a:path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9" name="object 3249"/>
            <p:cNvSpPr/>
            <p:nvPr/>
          </p:nvSpPr>
          <p:spPr>
            <a:xfrm>
              <a:off x="4460227" y="289730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0" name="object 3250"/>
            <p:cNvSpPr/>
            <p:nvPr/>
          </p:nvSpPr>
          <p:spPr>
            <a:xfrm>
              <a:off x="4460227" y="289618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1" name="object 3251"/>
            <p:cNvSpPr/>
            <p:nvPr/>
          </p:nvSpPr>
          <p:spPr>
            <a:xfrm>
              <a:off x="4460227" y="2893936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2" name="object 3252"/>
            <p:cNvSpPr/>
            <p:nvPr/>
          </p:nvSpPr>
          <p:spPr>
            <a:xfrm>
              <a:off x="4460227" y="289280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3" name="object 3253"/>
            <p:cNvSpPr/>
            <p:nvPr/>
          </p:nvSpPr>
          <p:spPr>
            <a:xfrm>
              <a:off x="4460227" y="289168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4" name="object 3254"/>
            <p:cNvSpPr/>
            <p:nvPr/>
          </p:nvSpPr>
          <p:spPr>
            <a:xfrm>
              <a:off x="4460227" y="2889440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1130"/>
                  </a:moveTo>
                  <a:lnTo>
                    <a:pt x="0" y="1130"/>
                  </a:lnTo>
                  <a:lnTo>
                    <a:pt x="0" y="2247"/>
                  </a:lnTo>
                  <a:lnTo>
                    <a:pt x="304431" y="2247"/>
                  </a:lnTo>
                  <a:lnTo>
                    <a:pt x="304431" y="1130"/>
                  </a:lnTo>
                  <a:close/>
                </a:path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5" name="object 3255"/>
            <p:cNvSpPr/>
            <p:nvPr/>
          </p:nvSpPr>
          <p:spPr>
            <a:xfrm>
              <a:off x="4460227" y="288832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6" name="object 3256"/>
            <p:cNvSpPr/>
            <p:nvPr/>
          </p:nvSpPr>
          <p:spPr>
            <a:xfrm>
              <a:off x="4460227" y="288720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7" name="object 3257"/>
            <p:cNvSpPr/>
            <p:nvPr/>
          </p:nvSpPr>
          <p:spPr>
            <a:xfrm>
              <a:off x="4460227" y="288607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8" name="object 3258"/>
            <p:cNvSpPr/>
            <p:nvPr/>
          </p:nvSpPr>
          <p:spPr>
            <a:xfrm>
              <a:off x="4460227" y="288495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9" name="object 3259"/>
            <p:cNvSpPr/>
            <p:nvPr/>
          </p:nvSpPr>
          <p:spPr>
            <a:xfrm>
              <a:off x="4460227" y="288383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0" name="object 3260"/>
            <p:cNvSpPr/>
            <p:nvPr/>
          </p:nvSpPr>
          <p:spPr>
            <a:xfrm>
              <a:off x="4460227" y="288270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1" name="object 3261"/>
            <p:cNvSpPr/>
            <p:nvPr/>
          </p:nvSpPr>
          <p:spPr>
            <a:xfrm>
              <a:off x="4460227" y="288159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2" name="object 3262"/>
            <p:cNvSpPr/>
            <p:nvPr/>
          </p:nvSpPr>
          <p:spPr>
            <a:xfrm>
              <a:off x="4460227" y="288046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3" name="object 3263"/>
            <p:cNvSpPr/>
            <p:nvPr/>
          </p:nvSpPr>
          <p:spPr>
            <a:xfrm>
              <a:off x="4460227" y="2878226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4" name="object 3264"/>
            <p:cNvSpPr/>
            <p:nvPr/>
          </p:nvSpPr>
          <p:spPr>
            <a:xfrm>
              <a:off x="4460227" y="287709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5" name="object 3265"/>
            <p:cNvSpPr/>
            <p:nvPr/>
          </p:nvSpPr>
          <p:spPr>
            <a:xfrm>
              <a:off x="4460227" y="2874860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6" name="object 3266"/>
            <p:cNvSpPr/>
            <p:nvPr/>
          </p:nvSpPr>
          <p:spPr>
            <a:xfrm>
              <a:off x="4460227" y="287373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7" name="object 3267"/>
            <p:cNvSpPr/>
            <p:nvPr/>
          </p:nvSpPr>
          <p:spPr>
            <a:xfrm>
              <a:off x="4460227" y="2871495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8" name="object 3268"/>
            <p:cNvSpPr/>
            <p:nvPr/>
          </p:nvSpPr>
          <p:spPr>
            <a:xfrm>
              <a:off x="4460227" y="287036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9" name="object 3269"/>
            <p:cNvSpPr/>
            <p:nvPr/>
          </p:nvSpPr>
          <p:spPr>
            <a:xfrm>
              <a:off x="4460227" y="286811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1130"/>
                  </a:moveTo>
                  <a:lnTo>
                    <a:pt x="0" y="1130"/>
                  </a:lnTo>
                  <a:lnTo>
                    <a:pt x="0" y="2247"/>
                  </a:lnTo>
                  <a:lnTo>
                    <a:pt x="304431" y="2247"/>
                  </a:lnTo>
                  <a:lnTo>
                    <a:pt x="304431" y="1130"/>
                  </a:lnTo>
                  <a:close/>
                </a:path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0" name="object 3270"/>
            <p:cNvSpPr/>
            <p:nvPr/>
          </p:nvSpPr>
          <p:spPr>
            <a:xfrm>
              <a:off x="4460227" y="286699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1" name="object 3271"/>
            <p:cNvSpPr/>
            <p:nvPr/>
          </p:nvSpPr>
          <p:spPr>
            <a:xfrm>
              <a:off x="4460227" y="286588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2" name="object 3272"/>
            <p:cNvSpPr/>
            <p:nvPr/>
          </p:nvSpPr>
          <p:spPr>
            <a:xfrm>
              <a:off x="4460227" y="286475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3" name="object 3273"/>
            <p:cNvSpPr/>
            <p:nvPr/>
          </p:nvSpPr>
          <p:spPr>
            <a:xfrm>
              <a:off x="4460227" y="286363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4" name="object 3274"/>
            <p:cNvSpPr/>
            <p:nvPr/>
          </p:nvSpPr>
          <p:spPr>
            <a:xfrm>
              <a:off x="4460227" y="286251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5" name="object 3275"/>
            <p:cNvSpPr/>
            <p:nvPr/>
          </p:nvSpPr>
          <p:spPr>
            <a:xfrm>
              <a:off x="4460227" y="286138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6" name="object 3276"/>
            <p:cNvSpPr/>
            <p:nvPr/>
          </p:nvSpPr>
          <p:spPr>
            <a:xfrm>
              <a:off x="4460227" y="286026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7" name="object 3277"/>
            <p:cNvSpPr/>
            <p:nvPr/>
          </p:nvSpPr>
          <p:spPr>
            <a:xfrm>
              <a:off x="4460227" y="285913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8" name="object 3278"/>
            <p:cNvSpPr/>
            <p:nvPr/>
          </p:nvSpPr>
          <p:spPr>
            <a:xfrm>
              <a:off x="4460227" y="2856902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9" name="object 3279"/>
            <p:cNvSpPr/>
            <p:nvPr/>
          </p:nvSpPr>
          <p:spPr>
            <a:xfrm>
              <a:off x="4460227" y="2854655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0" name="object 3280"/>
            <p:cNvSpPr/>
            <p:nvPr/>
          </p:nvSpPr>
          <p:spPr>
            <a:xfrm>
              <a:off x="4460227" y="285353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1" name="object 3281"/>
            <p:cNvSpPr/>
            <p:nvPr/>
          </p:nvSpPr>
          <p:spPr>
            <a:xfrm>
              <a:off x="4460227" y="285240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2" name="object 3282"/>
            <p:cNvSpPr/>
            <p:nvPr/>
          </p:nvSpPr>
          <p:spPr>
            <a:xfrm>
              <a:off x="4460227" y="285128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3" name="object 3283"/>
            <p:cNvSpPr/>
            <p:nvPr/>
          </p:nvSpPr>
          <p:spPr>
            <a:xfrm>
              <a:off x="4460227" y="285017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4" name="object 3284"/>
            <p:cNvSpPr/>
            <p:nvPr/>
          </p:nvSpPr>
          <p:spPr>
            <a:xfrm>
              <a:off x="4460227" y="284904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5" name="object 3285"/>
            <p:cNvSpPr/>
            <p:nvPr/>
          </p:nvSpPr>
          <p:spPr>
            <a:xfrm>
              <a:off x="4460227" y="284792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6" name="object 3286"/>
            <p:cNvSpPr/>
            <p:nvPr/>
          </p:nvSpPr>
          <p:spPr>
            <a:xfrm>
              <a:off x="4460227" y="2845676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7" name="object 3287"/>
            <p:cNvSpPr/>
            <p:nvPr/>
          </p:nvSpPr>
          <p:spPr>
            <a:xfrm>
              <a:off x="4460227" y="284455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8" name="object 3288"/>
            <p:cNvSpPr/>
            <p:nvPr/>
          </p:nvSpPr>
          <p:spPr>
            <a:xfrm>
              <a:off x="4460227" y="284342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9" name="object 3289"/>
            <p:cNvSpPr/>
            <p:nvPr/>
          </p:nvSpPr>
          <p:spPr>
            <a:xfrm>
              <a:off x="4460227" y="284231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0" name="object 3290"/>
            <p:cNvSpPr/>
            <p:nvPr/>
          </p:nvSpPr>
          <p:spPr>
            <a:xfrm>
              <a:off x="4460227" y="284119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1" name="object 3291"/>
            <p:cNvSpPr/>
            <p:nvPr/>
          </p:nvSpPr>
          <p:spPr>
            <a:xfrm>
              <a:off x="4460227" y="2838945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2" name="object 3292"/>
            <p:cNvSpPr/>
            <p:nvPr/>
          </p:nvSpPr>
          <p:spPr>
            <a:xfrm>
              <a:off x="4460227" y="283782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3" name="object 3293"/>
            <p:cNvSpPr/>
            <p:nvPr/>
          </p:nvSpPr>
          <p:spPr>
            <a:xfrm>
              <a:off x="4460227" y="283669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4" name="object 3294"/>
            <p:cNvSpPr/>
            <p:nvPr/>
          </p:nvSpPr>
          <p:spPr>
            <a:xfrm>
              <a:off x="4460227" y="283557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5" name="object 3295"/>
            <p:cNvSpPr/>
            <p:nvPr/>
          </p:nvSpPr>
          <p:spPr>
            <a:xfrm>
              <a:off x="4460227" y="283444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6" name="object 3296"/>
            <p:cNvSpPr/>
            <p:nvPr/>
          </p:nvSpPr>
          <p:spPr>
            <a:xfrm>
              <a:off x="4460227" y="2832214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7" name="object 3297"/>
            <p:cNvSpPr/>
            <p:nvPr/>
          </p:nvSpPr>
          <p:spPr>
            <a:xfrm>
              <a:off x="4460227" y="283108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8" name="object 3298"/>
            <p:cNvSpPr/>
            <p:nvPr/>
          </p:nvSpPr>
          <p:spPr>
            <a:xfrm>
              <a:off x="4460227" y="282996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9" name="object 3299"/>
            <p:cNvSpPr/>
            <p:nvPr/>
          </p:nvSpPr>
          <p:spPr>
            <a:xfrm>
              <a:off x="4460227" y="282884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0" name="object 3300"/>
            <p:cNvSpPr/>
            <p:nvPr/>
          </p:nvSpPr>
          <p:spPr>
            <a:xfrm>
              <a:off x="4460227" y="2826600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1" name="object 3301"/>
            <p:cNvSpPr/>
            <p:nvPr/>
          </p:nvSpPr>
          <p:spPr>
            <a:xfrm>
              <a:off x="4460227" y="282547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2" name="object 3302"/>
            <p:cNvSpPr/>
            <p:nvPr/>
          </p:nvSpPr>
          <p:spPr>
            <a:xfrm>
              <a:off x="4460227" y="282435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3" name="object 3303"/>
            <p:cNvSpPr/>
            <p:nvPr/>
          </p:nvSpPr>
          <p:spPr>
            <a:xfrm>
              <a:off x="4460227" y="282323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4" name="object 3304"/>
            <p:cNvSpPr/>
            <p:nvPr/>
          </p:nvSpPr>
          <p:spPr>
            <a:xfrm>
              <a:off x="4460227" y="282098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5" name="object 3305"/>
            <p:cNvSpPr/>
            <p:nvPr/>
          </p:nvSpPr>
          <p:spPr>
            <a:xfrm>
              <a:off x="4460227" y="281986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6" name="object 3306"/>
            <p:cNvSpPr/>
            <p:nvPr/>
          </p:nvSpPr>
          <p:spPr>
            <a:xfrm>
              <a:off x="4460227" y="281873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7" name="object 3307"/>
            <p:cNvSpPr/>
            <p:nvPr/>
          </p:nvSpPr>
          <p:spPr>
            <a:xfrm>
              <a:off x="4460227" y="2816504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8" name="object 3308"/>
            <p:cNvSpPr/>
            <p:nvPr/>
          </p:nvSpPr>
          <p:spPr>
            <a:xfrm>
              <a:off x="4460227" y="2814256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9" name="object 3309"/>
            <p:cNvSpPr/>
            <p:nvPr/>
          </p:nvSpPr>
          <p:spPr>
            <a:xfrm>
              <a:off x="4460227" y="2812008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0" name="object 3310"/>
            <p:cNvSpPr/>
            <p:nvPr/>
          </p:nvSpPr>
          <p:spPr>
            <a:xfrm>
              <a:off x="4460227" y="2804896"/>
              <a:ext cx="304800" cy="7620"/>
            </a:xfrm>
            <a:custGeom>
              <a:avLst/>
              <a:gdLst/>
              <a:ahLst/>
              <a:cxnLst/>
              <a:rect l="l" t="t" r="r" b="b"/>
              <a:pathLst>
                <a:path w="304800" h="7619">
                  <a:moveTo>
                    <a:pt x="304431" y="0"/>
                  </a:moveTo>
                  <a:lnTo>
                    <a:pt x="0" y="0"/>
                  </a:lnTo>
                  <a:lnTo>
                    <a:pt x="0" y="4876"/>
                  </a:lnTo>
                  <a:lnTo>
                    <a:pt x="0" y="5981"/>
                  </a:lnTo>
                  <a:lnTo>
                    <a:pt x="0" y="7112"/>
                  </a:lnTo>
                  <a:lnTo>
                    <a:pt x="304431" y="7112"/>
                  </a:lnTo>
                  <a:lnTo>
                    <a:pt x="304431" y="5994"/>
                  </a:lnTo>
                  <a:lnTo>
                    <a:pt x="304431" y="4876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1" name="object 3311"/>
            <p:cNvSpPr/>
            <p:nvPr/>
          </p:nvSpPr>
          <p:spPr>
            <a:xfrm>
              <a:off x="4460227" y="2807525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2" name="object 3312"/>
            <p:cNvSpPr/>
            <p:nvPr/>
          </p:nvSpPr>
          <p:spPr>
            <a:xfrm>
              <a:off x="4460227" y="280527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1130"/>
                  </a:moveTo>
                  <a:lnTo>
                    <a:pt x="0" y="1130"/>
                  </a:lnTo>
                  <a:lnTo>
                    <a:pt x="0" y="2247"/>
                  </a:lnTo>
                  <a:lnTo>
                    <a:pt x="304431" y="2247"/>
                  </a:lnTo>
                  <a:lnTo>
                    <a:pt x="304431" y="1130"/>
                  </a:lnTo>
                  <a:close/>
                </a:path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3" name="object 3313"/>
            <p:cNvSpPr/>
            <p:nvPr/>
          </p:nvSpPr>
          <p:spPr>
            <a:xfrm>
              <a:off x="4460227" y="2803029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1130"/>
                  </a:moveTo>
                  <a:lnTo>
                    <a:pt x="0" y="1130"/>
                  </a:lnTo>
                  <a:lnTo>
                    <a:pt x="0" y="2247"/>
                  </a:lnTo>
                  <a:lnTo>
                    <a:pt x="304431" y="2247"/>
                  </a:lnTo>
                  <a:lnTo>
                    <a:pt x="304431" y="1130"/>
                  </a:lnTo>
                  <a:close/>
                </a:path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4" name="object 3314"/>
            <p:cNvSpPr/>
            <p:nvPr/>
          </p:nvSpPr>
          <p:spPr>
            <a:xfrm>
              <a:off x="4460227" y="280191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5" name="object 3315"/>
            <p:cNvSpPr/>
            <p:nvPr/>
          </p:nvSpPr>
          <p:spPr>
            <a:xfrm>
              <a:off x="4460227" y="280079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6" name="object 3316"/>
            <p:cNvSpPr/>
            <p:nvPr/>
          </p:nvSpPr>
          <p:spPr>
            <a:xfrm>
              <a:off x="4460227" y="2798546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7" name="object 3317"/>
            <p:cNvSpPr/>
            <p:nvPr/>
          </p:nvSpPr>
          <p:spPr>
            <a:xfrm>
              <a:off x="4460227" y="279742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8" name="object 3318"/>
            <p:cNvSpPr/>
            <p:nvPr/>
          </p:nvSpPr>
          <p:spPr>
            <a:xfrm>
              <a:off x="4460227" y="279629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9" name="object 3319"/>
            <p:cNvSpPr/>
            <p:nvPr/>
          </p:nvSpPr>
          <p:spPr>
            <a:xfrm>
              <a:off x="4460227" y="279518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0" name="object 3320"/>
            <p:cNvSpPr/>
            <p:nvPr/>
          </p:nvSpPr>
          <p:spPr>
            <a:xfrm>
              <a:off x="4460227" y="2792933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1" name="object 3321"/>
            <p:cNvSpPr/>
            <p:nvPr/>
          </p:nvSpPr>
          <p:spPr>
            <a:xfrm>
              <a:off x="4460227" y="279181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2" name="object 3322"/>
            <p:cNvSpPr/>
            <p:nvPr/>
          </p:nvSpPr>
          <p:spPr>
            <a:xfrm>
              <a:off x="4460227" y="279068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3" name="object 3323"/>
            <p:cNvSpPr/>
            <p:nvPr/>
          </p:nvSpPr>
          <p:spPr>
            <a:xfrm>
              <a:off x="4460227" y="278956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4" name="object 3324"/>
            <p:cNvSpPr/>
            <p:nvPr/>
          </p:nvSpPr>
          <p:spPr>
            <a:xfrm>
              <a:off x="4460227" y="2787319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1130"/>
                  </a:moveTo>
                  <a:lnTo>
                    <a:pt x="0" y="1130"/>
                  </a:lnTo>
                  <a:lnTo>
                    <a:pt x="0" y="2247"/>
                  </a:lnTo>
                  <a:lnTo>
                    <a:pt x="304431" y="2247"/>
                  </a:lnTo>
                  <a:lnTo>
                    <a:pt x="304431" y="1130"/>
                  </a:lnTo>
                  <a:close/>
                </a:path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5" name="object 3325"/>
            <p:cNvSpPr/>
            <p:nvPr/>
          </p:nvSpPr>
          <p:spPr>
            <a:xfrm>
              <a:off x="4460227" y="278620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6" name="object 3326"/>
            <p:cNvSpPr/>
            <p:nvPr/>
          </p:nvSpPr>
          <p:spPr>
            <a:xfrm>
              <a:off x="4460227" y="278508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7" name="object 3327"/>
            <p:cNvSpPr/>
            <p:nvPr/>
          </p:nvSpPr>
          <p:spPr>
            <a:xfrm>
              <a:off x="4460227" y="278395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8" name="object 3328"/>
            <p:cNvSpPr/>
            <p:nvPr/>
          </p:nvSpPr>
          <p:spPr>
            <a:xfrm>
              <a:off x="4460227" y="278283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9" name="object 3329"/>
            <p:cNvSpPr/>
            <p:nvPr/>
          </p:nvSpPr>
          <p:spPr>
            <a:xfrm>
              <a:off x="4460227" y="2780588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0" name="object 3330"/>
            <p:cNvSpPr/>
            <p:nvPr/>
          </p:nvSpPr>
          <p:spPr>
            <a:xfrm>
              <a:off x="4460227" y="277947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1" name="object 3331"/>
            <p:cNvSpPr/>
            <p:nvPr/>
          </p:nvSpPr>
          <p:spPr>
            <a:xfrm>
              <a:off x="4460227" y="277834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2" name="object 3332"/>
            <p:cNvSpPr/>
            <p:nvPr/>
          </p:nvSpPr>
          <p:spPr>
            <a:xfrm>
              <a:off x="4460227" y="277722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3" name="object 3333"/>
            <p:cNvSpPr/>
            <p:nvPr/>
          </p:nvSpPr>
          <p:spPr>
            <a:xfrm>
              <a:off x="4460227" y="277610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4" name="object 3334"/>
            <p:cNvSpPr/>
            <p:nvPr/>
          </p:nvSpPr>
          <p:spPr>
            <a:xfrm>
              <a:off x="4460227" y="277385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5" name="object 3335"/>
            <p:cNvSpPr/>
            <p:nvPr/>
          </p:nvSpPr>
          <p:spPr>
            <a:xfrm>
              <a:off x="4460227" y="277274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6" name="object 3336"/>
            <p:cNvSpPr/>
            <p:nvPr/>
          </p:nvSpPr>
          <p:spPr>
            <a:xfrm>
              <a:off x="4460227" y="277160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7" name="object 3337"/>
            <p:cNvSpPr/>
            <p:nvPr/>
          </p:nvSpPr>
          <p:spPr>
            <a:xfrm>
              <a:off x="4460227" y="277049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8" name="object 3338"/>
            <p:cNvSpPr/>
            <p:nvPr/>
          </p:nvSpPr>
          <p:spPr>
            <a:xfrm>
              <a:off x="4460227" y="276936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9" name="object 3339"/>
            <p:cNvSpPr/>
            <p:nvPr/>
          </p:nvSpPr>
          <p:spPr>
            <a:xfrm>
              <a:off x="4460227" y="276824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0" name="object 3340"/>
            <p:cNvSpPr/>
            <p:nvPr/>
          </p:nvSpPr>
          <p:spPr>
            <a:xfrm>
              <a:off x="4460227" y="276712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1" name="object 3341"/>
            <p:cNvSpPr/>
            <p:nvPr/>
          </p:nvSpPr>
          <p:spPr>
            <a:xfrm>
              <a:off x="4460227" y="2764878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2" name="object 3342"/>
            <p:cNvSpPr/>
            <p:nvPr/>
          </p:nvSpPr>
          <p:spPr>
            <a:xfrm>
              <a:off x="4460227" y="2762630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1130"/>
                  </a:moveTo>
                  <a:lnTo>
                    <a:pt x="0" y="1130"/>
                  </a:lnTo>
                  <a:lnTo>
                    <a:pt x="0" y="2247"/>
                  </a:lnTo>
                  <a:lnTo>
                    <a:pt x="304431" y="2247"/>
                  </a:lnTo>
                  <a:lnTo>
                    <a:pt x="304431" y="1130"/>
                  </a:lnTo>
                  <a:close/>
                </a:path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3" name="object 3343"/>
            <p:cNvSpPr/>
            <p:nvPr/>
          </p:nvSpPr>
          <p:spPr>
            <a:xfrm>
              <a:off x="4460227" y="276151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4" name="object 3344"/>
            <p:cNvSpPr/>
            <p:nvPr/>
          </p:nvSpPr>
          <p:spPr>
            <a:xfrm>
              <a:off x="4460227" y="276038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5" name="object 3345"/>
            <p:cNvSpPr/>
            <p:nvPr/>
          </p:nvSpPr>
          <p:spPr>
            <a:xfrm>
              <a:off x="4460227" y="275926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6" name="object 3346"/>
            <p:cNvSpPr/>
            <p:nvPr/>
          </p:nvSpPr>
          <p:spPr>
            <a:xfrm>
              <a:off x="4460227" y="275814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7" name="object 3347"/>
            <p:cNvSpPr/>
            <p:nvPr/>
          </p:nvSpPr>
          <p:spPr>
            <a:xfrm>
              <a:off x="4460227" y="275701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8" name="object 3348"/>
            <p:cNvSpPr/>
            <p:nvPr/>
          </p:nvSpPr>
          <p:spPr>
            <a:xfrm>
              <a:off x="4460227" y="275590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9" name="object 3349"/>
            <p:cNvSpPr/>
            <p:nvPr/>
          </p:nvSpPr>
          <p:spPr>
            <a:xfrm>
              <a:off x="4460227" y="275478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0" name="object 3350"/>
            <p:cNvSpPr/>
            <p:nvPr/>
          </p:nvSpPr>
          <p:spPr>
            <a:xfrm>
              <a:off x="4460227" y="275365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1" name="object 3351"/>
            <p:cNvSpPr/>
            <p:nvPr/>
          </p:nvSpPr>
          <p:spPr>
            <a:xfrm>
              <a:off x="4460227" y="2751416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2" name="object 3352"/>
            <p:cNvSpPr/>
            <p:nvPr/>
          </p:nvSpPr>
          <p:spPr>
            <a:xfrm>
              <a:off x="4460227" y="275028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3" name="object 3353"/>
            <p:cNvSpPr/>
            <p:nvPr/>
          </p:nvSpPr>
          <p:spPr>
            <a:xfrm>
              <a:off x="4460227" y="2748038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1130"/>
                  </a:moveTo>
                  <a:lnTo>
                    <a:pt x="0" y="1130"/>
                  </a:lnTo>
                  <a:lnTo>
                    <a:pt x="0" y="2247"/>
                  </a:lnTo>
                  <a:lnTo>
                    <a:pt x="304431" y="2247"/>
                  </a:lnTo>
                  <a:lnTo>
                    <a:pt x="304431" y="1130"/>
                  </a:lnTo>
                  <a:close/>
                </a:path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4" name="object 3354"/>
            <p:cNvSpPr/>
            <p:nvPr/>
          </p:nvSpPr>
          <p:spPr>
            <a:xfrm>
              <a:off x="4460227" y="274692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5" name="object 3355"/>
            <p:cNvSpPr/>
            <p:nvPr/>
          </p:nvSpPr>
          <p:spPr>
            <a:xfrm>
              <a:off x="4460227" y="2744673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1130"/>
                  </a:moveTo>
                  <a:lnTo>
                    <a:pt x="0" y="1130"/>
                  </a:lnTo>
                  <a:lnTo>
                    <a:pt x="0" y="2247"/>
                  </a:lnTo>
                  <a:lnTo>
                    <a:pt x="304431" y="2247"/>
                  </a:lnTo>
                  <a:lnTo>
                    <a:pt x="304431" y="1130"/>
                  </a:lnTo>
                  <a:close/>
                </a:path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6" name="object 3356"/>
            <p:cNvSpPr/>
            <p:nvPr/>
          </p:nvSpPr>
          <p:spPr>
            <a:xfrm>
              <a:off x="4460227" y="274355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7" name="object 3357"/>
            <p:cNvSpPr/>
            <p:nvPr/>
          </p:nvSpPr>
          <p:spPr>
            <a:xfrm>
              <a:off x="4460227" y="274130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1130"/>
                  </a:moveTo>
                  <a:lnTo>
                    <a:pt x="0" y="1130"/>
                  </a:lnTo>
                  <a:lnTo>
                    <a:pt x="0" y="2247"/>
                  </a:lnTo>
                  <a:lnTo>
                    <a:pt x="304431" y="2247"/>
                  </a:lnTo>
                  <a:lnTo>
                    <a:pt x="304431" y="1130"/>
                  </a:lnTo>
                  <a:close/>
                </a:path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8" name="object 3358"/>
            <p:cNvSpPr/>
            <p:nvPr/>
          </p:nvSpPr>
          <p:spPr>
            <a:xfrm>
              <a:off x="4460227" y="274019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9" name="object 3359"/>
            <p:cNvSpPr/>
            <p:nvPr/>
          </p:nvSpPr>
          <p:spPr>
            <a:xfrm>
              <a:off x="4460227" y="273907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0" name="object 3360"/>
            <p:cNvSpPr/>
            <p:nvPr/>
          </p:nvSpPr>
          <p:spPr>
            <a:xfrm>
              <a:off x="4460227" y="273794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1" name="object 3361"/>
            <p:cNvSpPr/>
            <p:nvPr/>
          </p:nvSpPr>
          <p:spPr>
            <a:xfrm>
              <a:off x="4460227" y="273682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2" name="object 3362"/>
            <p:cNvSpPr/>
            <p:nvPr/>
          </p:nvSpPr>
          <p:spPr>
            <a:xfrm>
              <a:off x="4460227" y="273569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3" name="object 3363"/>
            <p:cNvSpPr/>
            <p:nvPr/>
          </p:nvSpPr>
          <p:spPr>
            <a:xfrm>
              <a:off x="4460227" y="273457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4" name="object 3364"/>
            <p:cNvSpPr/>
            <p:nvPr/>
          </p:nvSpPr>
          <p:spPr>
            <a:xfrm>
              <a:off x="4460227" y="273345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5" name="object 3365"/>
            <p:cNvSpPr/>
            <p:nvPr/>
          </p:nvSpPr>
          <p:spPr>
            <a:xfrm>
              <a:off x="4460227" y="273232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6" name="object 3366"/>
            <p:cNvSpPr/>
            <p:nvPr/>
          </p:nvSpPr>
          <p:spPr>
            <a:xfrm>
              <a:off x="4460227" y="2730093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7" name="object 3367"/>
            <p:cNvSpPr/>
            <p:nvPr/>
          </p:nvSpPr>
          <p:spPr>
            <a:xfrm>
              <a:off x="4460227" y="272896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8" name="object 3368"/>
            <p:cNvSpPr/>
            <p:nvPr/>
          </p:nvSpPr>
          <p:spPr>
            <a:xfrm>
              <a:off x="4460227" y="272784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9" name="object 3369"/>
            <p:cNvSpPr/>
            <p:nvPr/>
          </p:nvSpPr>
          <p:spPr>
            <a:xfrm>
              <a:off x="4460227" y="272559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0" name="object 3370"/>
            <p:cNvSpPr/>
            <p:nvPr/>
          </p:nvSpPr>
          <p:spPr>
            <a:xfrm>
              <a:off x="4460227" y="272448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1" name="object 3371"/>
            <p:cNvSpPr/>
            <p:nvPr/>
          </p:nvSpPr>
          <p:spPr>
            <a:xfrm>
              <a:off x="4460227" y="272335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2" name="object 3372"/>
            <p:cNvSpPr/>
            <p:nvPr/>
          </p:nvSpPr>
          <p:spPr>
            <a:xfrm>
              <a:off x="4460227" y="2721114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3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31" y="2235"/>
                  </a:lnTo>
                  <a:lnTo>
                    <a:pt x="304431" y="1117"/>
                  </a:lnTo>
                  <a:lnTo>
                    <a:pt x="30443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3" name="object 3373"/>
            <p:cNvSpPr/>
            <p:nvPr/>
          </p:nvSpPr>
          <p:spPr>
            <a:xfrm>
              <a:off x="4460227" y="271998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4" name="object 3374"/>
            <p:cNvSpPr/>
            <p:nvPr/>
          </p:nvSpPr>
          <p:spPr>
            <a:xfrm>
              <a:off x="4460227" y="271886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5" name="object 3375"/>
            <p:cNvSpPr/>
            <p:nvPr/>
          </p:nvSpPr>
          <p:spPr>
            <a:xfrm>
              <a:off x="4460227" y="271774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6" name="object 3376"/>
            <p:cNvSpPr/>
            <p:nvPr/>
          </p:nvSpPr>
          <p:spPr>
            <a:xfrm>
              <a:off x="4460227" y="271661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7" name="object 3377"/>
            <p:cNvSpPr/>
            <p:nvPr/>
          </p:nvSpPr>
          <p:spPr>
            <a:xfrm>
              <a:off x="4460227" y="271550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8" name="object 3378"/>
            <p:cNvSpPr/>
            <p:nvPr/>
          </p:nvSpPr>
          <p:spPr>
            <a:xfrm>
              <a:off x="4460227" y="271437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9" name="object 3379"/>
            <p:cNvSpPr/>
            <p:nvPr/>
          </p:nvSpPr>
          <p:spPr>
            <a:xfrm>
              <a:off x="4460227" y="271325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0" name="object 3380"/>
            <p:cNvSpPr/>
            <p:nvPr/>
          </p:nvSpPr>
          <p:spPr>
            <a:xfrm>
              <a:off x="4460227" y="271213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1" name="object 3381"/>
            <p:cNvSpPr/>
            <p:nvPr/>
          </p:nvSpPr>
          <p:spPr>
            <a:xfrm>
              <a:off x="4460227" y="271100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2" name="object 3382"/>
            <p:cNvSpPr/>
            <p:nvPr/>
          </p:nvSpPr>
          <p:spPr>
            <a:xfrm>
              <a:off x="4460227" y="270988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3" name="object 3383"/>
            <p:cNvSpPr/>
            <p:nvPr/>
          </p:nvSpPr>
          <p:spPr>
            <a:xfrm>
              <a:off x="4460227" y="270877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4" name="object 3384"/>
            <p:cNvSpPr/>
            <p:nvPr/>
          </p:nvSpPr>
          <p:spPr>
            <a:xfrm>
              <a:off x="4460227" y="270764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5" name="object 3385"/>
            <p:cNvSpPr/>
            <p:nvPr/>
          </p:nvSpPr>
          <p:spPr>
            <a:xfrm>
              <a:off x="4460227" y="270652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6" name="object 3386"/>
            <p:cNvSpPr/>
            <p:nvPr/>
          </p:nvSpPr>
          <p:spPr>
            <a:xfrm>
              <a:off x="4460227" y="270540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0" y="0"/>
                  </a:moveTo>
                  <a:lnTo>
                    <a:pt x="0" y="1117"/>
                  </a:lnTo>
                  <a:lnTo>
                    <a:pt x="304431" y="1117"/>
                  </a:lnTo>
                  <a:lnTo>
                    <a:pt x="304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7" name="object 3387"/>
            <p:cNvSpPr/>
            <p:nvPr/>
          </p:nvSpPr>
          <p:spPr>
            <a:xfrm>
              <a:off x="4460163" y="270427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69">
                  <a:moveTo>
                    <a:pt x="63" y="1117"/>
                  </a:moveTo>
                  <a:lnTo>
                    <a:pt x="1084" y="0"/>
                  </a:lnTo>
                  <a:lnTo>
                    <a:pt x="304495" y="0"/>
                  </a:lnTo>
                  <a:lnTo>
                    <a:pt x="30449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8" name="object 3388"/>
            <p:cNvSpPr/>
            <p:nvPr/>
          </p:nvSpPr>
          <p:spPr>
            <a:xfrm>
              <a:off x="4461248" y="2703156"/>
              <a:ext cx="303530" cy="1270"/>
            </a:xfrm>
            <a:custGeom>
              <a:avLst/>
              <a:gdLst/>
              <a:ahLst/>
              <a:cxnLst/>
              <a:rect l="l" t="t" r="r" b="b"/>
              <a:pathLst>
                <a:path w="303529" h="1269">
                  <a:moveTo>
                    <a:pt x="0" y="1117"/>
                  </a:moveTo>
                  <a:lnTo>
                    <a:pt x="1152" y="0"/>
                  </a:lnTo>
                  <a:lnTo>
                    <a:pt x="303410" y="0"/>
                  </a:lnTo>
                  <a:lnTo>
                    <a:pt x="30341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9" name="object 3389"/>
            <p:cNvSpPr/>
            <p:nvPr/>
          </p:nvSpPr>
          <p:spPr>
            <a:xfrm>
              <a:off x="4462414" y="2702026"/>
              <a:ext cx="302260" cy="1270"/>
            </a:xfrm>
            <a:custGeom>
              <a:avLst/>
              <a:gdLst/>
              <a:ahLst/>
              <a:cxnLst/>
              <a:rect l="l" t="t" r="r" b="b"/>
              <a:pathLst>
                <a:path w="302260" h="1269">
                  <a:moveTo>
                    <a:pt x="0" y="1117"/>
                  </a:moveTo>
                  <a:lnTo>
                    <a:pt x="1152" y="0"/>
                  </a:lnTo>
                  <a:lnTo>
                    <a:pt x="302244" y="0"/>
                  </a:lnTo>
                  <a:lnTo>
                    <a:pt x="30224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0" name="object 3390"/>
            <p:cNvSpPr/>
            <p:nvPr/>
          </p:nvSpPr>
          <p:spPr>
            <a:xfrm>
              <a:off x="4463566" y="2700909"/>
              <a:ext cx="301625" cy="1270"/>
            </a:xfrm>
            <a:custGeom>
              <a:avLst/>
              <a:gdLst/>
              <a:ahLst/>
              <a:cxnLst/>
              <a:rect l="l" t="t" r="r" b="b"/>
              <a:pathLst>
                <a:path w="301625" h="1269">
                  <a:moveTo>
                    <a:pt x="0" y="1117"/>
                  </a:moveTo>
                  <a:lnTo>
                    <a:pt x="1152" y="0"/>
                  </a:lnTo>
                  <a:lnTo>
                    <a:pt x="301092" y="0"/>
                  </a:lnTo>
                  <a:lnTo>
                    <a:pt x="30109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1" name="object 3391"/>
            <p:cNvSpPr/>
            <p:nvPr/>
          </p:nvSpPr>
          <p:spPr>
            <a:xfrm>
              <a:off x="4464710" y="2698660"/>
              <a:ext cx="300355" cy="2540"/>
            </a:xfrm>
            <a:custGeom>
              <a:avLst/>
              <a:gdLst/>
              <a:ahLst/>
              <a:cxnLst/>
              <a:rect l="l" t="t" r="r" b="b"/>
              <a:pathLst>
                <a:path w="300354" h="2539">
                  <a:moveTo>
                    <a:pt x="299948" y="1130"/>
                  </a:moveTo>
                  <a:lnTo>
                    <a:pt x="1155" y="1130"/>
                  </a:lnTo>
                  <a:lnTo>
                    <a:pt x="0" y="2247"/>
                  </a:lnTo>
                  <a:lnTo>
                    <a:pt x="299948" y="2247"/>
                  </a:lnTo>
                  <a:lnTo>
                    <a:pt x="299948" y="1130"/>
                  </a:lnTo>
                  <a:close/>
                </a:path>
                <a:path w="300354" h="2539">
                  <a:moveTo>
                    <a:pt x="299948" y="0"/>
                  </a:moveTo>
                  <a:lnTo>
                    <a:pt x="2324" y="0"/>
                  </a:lnTo>
                  <a:lnTo>
                    <a:pt x="1168" y="1117"/>
                  </a:lnTo>
                  <a:lnTo>
                    <a:pt x="299948" y="1117"/>
                  </a:lnTo>
                  <a:lnTo>
                    <a:pt x="29994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2" name="object 3392"/>
            <p:cNvSpPr/>
            <p:nvPr/>
          </p:nvSpPr>
          <p:spPr>
            <a:xfrm>
              <a:off x="4467036" y="2697543"/>
              <a:ext cx="297815" cy="1270"/>
            </a:xfrm>
            <a:custGeom>
              <a:avLst/>
              <a:gdLst/>
              <a:ahLst/>
              <a:cxnLst/>
              <a:rect l="l" t="t" r="r" b="b"/>
              <a:pathLst>
                <a:path w="297814" h="1269">
                  <a:moveTo>
                    <a:pt x="0" y="1117"/>
                  </a:moveTo>
                  <a:lnTo>
                    <a:pt x="1152" y="0"/>
                  </a:lnTo>
                  <a:lnTo>
                    <a:pt x="297622" y="0"/>
                  </a:lnTo>
                  <a:lnTo>
                    <a:pt x="29762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3" name="object 3393"/>
            <p:cNvSpPr/>
            <p:nvPr/>
          </p:nvSpPr>
          <p:spPr>
            <a:xfrm>
              <a:off x="4468189" y="2696425"/>
              <a:ext cx="296545" cy="1270"/>
            </a:xfrm>
            <a:custGeom>
              <a:avLst/>
              <a:gdLst/>
              <a:ahLst/>
              <a:cxnLst/>
              <a:rect l="l" t="t" r="r" b="b"/>
              <a:pathLst>
                <a:path w="296545" h="1269">
                  <a:moveTo>
                    <a:pt x="0" y="1117"/>
                  </a:moveTo>
                  <a:lnTo>
                    <a:pt x="1152" y="0"/>
                  </a:lnTo>
                  <a:lnTo>
                    <a:pt x="296469" y="0"/>
                  </a:lnTo>
                  <a:lnTo>
                    <a:pt x="29646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4" name="object 3394"/>
            <p:cNvSpPr/>
            <p:nvPr/>
          </p:nvSpPr>
          <p:spPr>
            <a:xfrm>
              <a:off x="4469354" y="2695295"/>
              <a:ext cx="295910" cy="1270"/>
            </a:xfrm>
            <a:custGeom>
              <a:avLst/>
              <a:gdLst/>
              <a:ahLst/>
              <a:cxnLst/>
              <a:rect l="l" t="t" r="r" b="b"/>
              <a:pathLst>
                <a:path w="295910" h="1269">
                  <a:moveTo>
                    <a:pt x="0" y="1117"/>
                  </a:moveTo>
                  <a:lnTo>
                    <a:pt x="1152" y="0"/>
                  </a:lnTo>
                  <a:lnTo>
                    <a:pt x="295304" y="0"/>
                  </a:lnTo>
                  <a:lnTo>
                    <a:pt x="29530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5" name="object 3395"/>
            <p:cNvSpPr/>
            <p:nvPr/>
          </p:nvSpPr>
          <p:spPr>
            <a:xfrm>
              <a:off x="4470506" y="2694178"/>
              <a:ext cx="294640" cy="1270"/>
            </a:xfrm>
            <a:custGeom>
              <a:avLst/>
              <a:gdLst/>
              <a:ahLst/>
              <a:cxnLst/>
              <a:rect l="l" t="t" r="r" b="b"/>
              <a:pathLst>
                <a:path w="294639" h="1269">
                  <a:moveTo>
                    <a:pt x="0" y="1117"/>
                  </a:moveTo>
                  <a:lnTo>
                    <a:pt x="1152" y="0"/>
                  </a:lnTo>
                  <a:lnTo>
                    <a:pt x="294152" y="0"/>
                  </a:lnTo>
                  <a:lnTo>
                    <a:pt x="29415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6" name="object 3396"/>
            <p:cNvSpPr/>
            <p:nvPr/>
          </p:nvSpPr>
          <p:spPr>
            <a:xfrm>
              <a:off x="4471672" y="2693047"/>
              <a:ext cx="293370" cy="1270"/>
            </a:xfrm>
            <a:custGeom>
              <a:avLst/>
              <a:gdLst/>
              <a:ahLst/>
              <a:cxnLst/>
              <a:rect l="l" t="t" r="r" b="b"/>
              <a:pathLst>
                <a:path w="293370" h="1269">
                  <a:moveTo>
                    <a:pt x="0" y="1117"/>
                  </a:moveTo>
                  <a:lnTo>
                    <a:pt x="1152" y="0"/>
                  </a:lnTo>
                  <a:lnTo>
                    <a:pt x="292986" y="0"/>
                  </a:lnTo>
                  <a:lnTo>
                    <a:pt x="29298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7" name="object 3397"/>
            <p:cNvSpPr/>
            <p:nvPr/>
          </p:nvSpPr>
          <p:spPr>
            <a:xfrm>
              <a:off x="4472824" y="2691930"/>
              <a:ext cx="292100" cy="1270"/>
            </a:xfrm>
            <a:custGeom>
              <a:avLst/>
              <a:gdLst/>
              <a:ahLst/>
              <a:cxnLst/>
              <a:rect l="l" t="t" r="r" b="b"/>
              <a:pathLst>
                <a:path w="292100" h="1269">
                  <a:moveTo>
                    <a:pt x="0" y="1117"/>
                  </a:moveTo>
                  <a:lnTo>
                    <a:pt x="1152" y="0"/>
                  </a:lnTo>
                  <a:lnTo>
                    <a:pt x="291834" y="0"/>
                  </a:lnTo>
                  <a:lnTo>
                    <a:pt x="29183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8" name="object 3398"/>
            <p:cNvSpPr/>
            <p:nvPr/>
          </p:nvSpPr>
          <p:spPr>
            <a:xfrm>
              <a:off x="4473977" y="2690812"/>
              <a:ext cx="290830" cy="1270"/>
            </a:xfrm>
            <a:custGeom>
              <a:avLst/>
              <a:gdLst/>
              <a:ahLst/>
              <a:cxnLst/>
              <a:rect l="l" t="t" r="r" b="b"/>
              <a:pathLst>
                <a:path w="290829" h="1269">
                  <a:moveTo>
                    <a:pt x="0" y="1117"/>
                  </a:moveTo>
                  <a:lnTo>
                    <a:pt x="1152" y="0"/>
                  </a:lnTo>
                  <a:lnTo>
                    <a:pt x="290681" y="0"/>
                  </a:lnTo>
                  <a:lnTo>
                    <a:pt x="29068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9" name="object 3399"/>
            <p:cNvSpPr/>
            <p:nvPr/>
          </p:nvSpPr>
          <p:spPr>
            <a:xfrm>
              <a:off x="4475142" y="2689682"/>
              <a:ext cx="289560" cy="1270"/>
            </a:xfrm>
            <a:custGeom>
              <a:avLst/>
              <a:gdLst/>
              <a:ahLst/>
              <a:cxnLst/>
              <a:rect l="l" t="t" r="r" b="b"/>
              <a:pathLst>
                <a:path w="289560" h="1269">
                  <a:moveTo>
                    <a:pt x="0" y="1117"/>
                  </a:moveTo>
                  <a:lnTo>
                    <a:pt x="1152" y="0"/>
                  </a:lnTo>
                  <a:lnTo>
                    <a:pt x="289516" y="0"/>
                  </a:lnTo>
                  <a:lnTo>
                    <a:pt x="28951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0" name="object 3400"/>
            <p:cNvSpPr/>
            <p:nvPr/>
          </p:nvSpPr>
          <p:spPr>
            <a:xfrm>
              <a:off x="4476294" y="2688564"/>
              <a:ext cx="288925" cy="1270"/>
            </a:xfrm>
            <a:custGeom>
              <a:avLst/>
              <a:gdLst/>
              <a:ahLst/>
              <a:cxnLst/>
              <a:rect l="l" t="t" r="r" b="b"/>
              <a:pathLst>
                <a:path w="288925" h="1269">
                  <a:moveTo>
                    <a:pt x="0" y="1117"/>
                  </a:moveTo>
                  <a:lnTo>
                    <a:pt x="1152" y="0"/>
                  </a:lnTo>
                  <a:lnTo>
                    <a:pt x="288363" y="0"/>
                  </a:lnTo>
                  <a:lnTo>
                    <a:pt x="28836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1" name="object 3401"/>
            <p:cNvSpPr/>
            <p:nvPr/>
          </p:nvSpPr>
          <p:spPr>
            <a:xfrm>
              <a:off x="4477447" y="2687447"/>
              <a:ext cx="287655" cy="1270"/>
            </a:xfrm>
            <a:custGeom>
              <a:avLst/>
              <a:gdLst/>
              <a:ahLst/>
              <a:cxnLst/>
              <a:rect l="l" t="t" r="r" b="b"/>
              <a:pathLst>
                <a:path w="287654" h="1269">
                  <a:moveTo>
                    <a:pt x="0" y="1117"/>
                  </a:moveTo>
                  <a:lnTo>
                    <a:pt x="1152" y="0"/>
                  </a:lnTo>
                  <a:lnTo>
                    <a:pt x="287211" y="0"/>
                  </a:lnTo>
                  <a:lnTo>
                    <a:pt x="28721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2" name="object 3402"/>
            <p:cNvSpPr/>
            <p:nvPr/>
          </p:nvSpPr>
          <p:spPr>
            <a:xfrm>
              <a:off x="4478612" y="2686316"/>
              <a:ext cx="286385" cy="1270"/>
            </a:xfrm>
            <a:custGeom>
              <a:avLst/>
              <a:gdLst/>
              <a:ahLst/>
              <a:cxnLst/>
              <a:rect l="l" t="t" r="r" b="b"/>
              <a:pathLst>
                <a:path w="286385" h="1269">
                  <a:moveTo>
                    <a:pt x="0" y="1117"/>
                  </a:moveTo>
                  <a:lnTo>
                    <a:pt x="1152" y="0"/>
                  </a:lnTo>
                  <a:lnTo>
                    <a:pt x="286046" y="0"/>
                  </a:lnTo>
                  <a:lnTo>
                    <a:pt x="28604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3" name="object 3403"/>
            <p:cNvSpPr/>
            <p:nvPr/>
          </p:nvSpPr>
          <p:spPr>
            <a:xfrm>
              <a:off x="4479765" y="2685199"/>
              <a:ext cx="285115" cy="1270"/>
            </a:xfrm>
            <a:custGeom>
              <a:avLst/>
              <a:gdLst/>
              <a:ahLst/>
              <a:cxnLst/>
              <a:rect l="l" t="t" r="r" b="b"/>
              <a:pathLst>
                <a:path w="285114" h="1269">
                  <a:moveTo>
                    <a:pt x="0" y="1117"/>
                  </a:moveTo>
                  <a:lnTo>
                    <a:pt x="1152" y="0"/>
                  </a:lnTo>
                  <a:lnTo>
                    <a:pt x="284893" y="0"/>
                  </a:lnTo>
                  <a:lnTo>
                    <a:pt x="28489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4" name="object 3404"/>
            <p:cNvSpPr/>
            <p:nvPr/>
          </p:nvSpPr>
          <p:spPr>
            <a:xfrm>
              <a:off x="4480917" y="2684081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69">
                  <a:moveTo>
                    <a:pt x="0" y="1117"/>
                  </a:moveTo>
                  <a:lnTo>
                    <a:pt x="1152" y="0"/>
                  </a:lnTo>
                  <a:lnTo>
                    <a:pt x="283741" y="0"/>
                  </a:lnTo>
                  <a:lnTo>
                    <a:pt x="28374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5" name="object 3405"/>
            <p:cNvSpPr/>
            <p:nvPr/>
          </p:nvSpPr>
          <p:spPr>
            <a:xfrm>
              <a:off x="4482083" y="2682951"/>
              <a:ext cx="282575" cy="1270"/>
            </a:xfrm>
            <a:custGeom>
              <a:avLst/>
              <a:gdLst/>
              <a:ahLst/>
              <a:cxnLst/>
              <a:rect l="l" t="t" r="r" b="b"/>
              <a:pathLst>
                <a:path w="282575" h="1269">
                  <a:moveTo>
                    <a:pt x="0" y="1117"/>
                  </a:moveTo>
                  <a:lnTo>
                    <a:pt x="1152" y="0"/>
                  </a:lnTo>
                  <a:lnTo>
                    <a:pt x="282575" y="0"/>
                  </a:lnTo>
                  <a:lnTo>
                    <a:pt x="28257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6" name="object 3406"/>
            <p:cNvSpPr/>
            <p:nvPr/>
          </p:nvSpPr>
          <p:spPr>
            <a:xfrm>
              <a:off x="4483235" y="2681833"/>
              <a:ext cx="281940" cy="1270"/>
            </a:xfrm>
            <a:custGeom>
              <a:avLst/>
              <a:gdLst/>
              <a:ahLst/>
              <a:cxnLst/>
              <a:rect l="l" t="t" r="r" b="b"/>
              <a:pathLst>
                <a:path w="281939" h="1269">
                  <a:moveTo>
                    <a:pt x="0" y="1117"/>
                  </a:moveTo>
                  <a:lnTo>
                    <a:pt x="1152" y="0"/>
                  </a:lnTo>
                  <a:lnTo>
                    <a:pt x="281423" y="0"/>
                  </a:lnTo>
                  <a:lnTo>
                    <a:pt x="28142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7" name="object 3407"/>
            <p:cNvSpPr/>
            <p:nvPr/>
          </p:nvSpPr>
          <p:spPr>
            <a:xfrm>
              <a:off x="4484400" y="2680703"/>
              <a:ext cx="280670" cy="1270"/>
            </a:xfrm>
            <a:custGeom>
              <a:avLst/>
              <a:gdLst/>
              <a:ahLst/>
              <a:cxnLst/>
              <a:rect l="l" t="t" r="r" b="b"/>
              <a:pathLst>
                <a:path w="280670" h="1269">
                  <a:moveTo>
                    <a:pt x="0" y="1117"/>
                  </a:moveTo>
                  <a:lnTo>
                    <a:pt x="1152" y="0"/>
                  </a:lnTo>
                  <a:lnTo>
                    <a:pt x="280258" y="0"/>
                  </a:lnTo>
                  <a:lnTo>
                    <a:pt x="28025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8" name="object 3408"/>
            <p:cNvSpPr/>
            <p:nvPr/>
          </p:nvSpPr>
          <p:spPr>
            <a:xfrm>
              <a:off x="4485553" y="2679585"/>
              <a:ext cx="279400" cy="1270"/>
            </a:xfrm>
            <a:custGeom>
              <a:avLst/>
              <a:gdLst/>
              <a:ahLst/>
              <a:cxnLst/>
              <a:rect l="l" t="t" r="r" b="b"/>
              <a:pathLst>
                <a:path w="279400" h="1269">
                  <a:moveTo>
                    <a:pt x="0" y="1117"/>
                  </a:moveTo>
                  <a:lnTo>
                    <a:pt x="1152" y="0"/>
                  </a:lnTo>
                  <a:lnTo>
                    <a:pt x="279105" y="0"/>
                  </a:lnTo>
                  <a:lnTo>
                    <a:pt x="27910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9" name="object 3409"/>
            <p:cNvSpPr/>
            <p:nvPr/>
          </p:nvSpPr>
          <p:spPr>
            <a:xfrm>
              <a:off x="4486705" y="2678468"/>
              <a:ext cx="278130" cy="1270"/>
            </a:xfrm>
            <a:custGeom>
              <a:avLst/>
              <a:gdLst/>
              <a:ahLst/>
              <a:cxnLst/>
              <a:rect l="l" t="t" r="r" b="b"/>
              <a:pathLst>
                <a:path w="278129" h="1269">
                  <a:moveTo>
                    <a:pt x="0" y="1117"/>
                  </a:moveTo>
                  <a:lnTo>
                    <a:pt x="1152" y="0"/>
                  </a:lnTo>
                  <a:lnTo>
                    <a:pt x="277953" y="0"/>
                  </a:lnTo>
                  <a:lnTo>
                    <a:pt x="27795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0" name="object 3410"/>
            <p:cNvSpPr/>
            <p:nvPr/>
          </p:nvSpPr>
          <p:spPr>
            <a:xfrm>
              <a:off x="4487871" y="2677337"/>
              <a:ext cx="276860" cy="1270"/>
            </a:xfrm>
            <a:custGeom>
              <a:avLst/>
              <a:gdLst/>
              <a:ahLst/>
              <a:cxnLst/>
              <a:rect l="l" t="t" r="r" b="b"/>
              <a:pathLst>
                <a:path w="276860" h="1269">
                  <a:moveTo>
                    <a:pt x="0" y="1117"/>
                  </a:moveTo>
                  <a:lnTo>
                    <a:pt x="1152" y="0"/>
                  </a:lnTo>
                  <a:lnTo>
                    <a:pt x="276787" y="0"/>
                  </a:lnTo>
                  <a:lnTo>
                    <a:pt x="27678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1" name="object 3411"/>
            <p:cNvSpPr/>
            <p:nvPr/>
          </p:nvSpPr>
          <p:spPr>
            <a:xfrm>
              <a:off x="4489023" y="2676220"/>
              <a:ext cx="276225" cy="1270"/>
            </a:xfrm>
            <a:custGeom>
              <a:avLst/>
              <a:gdLst/>
              <a:ahLst/>
              <a:cxnLst/>
              <a:rect l="l" t="t" r="r" b="b"/>
              <a:pathLst>
                <a:path w="276225" h="1269">
                  <a:moveTo>
                    <a:pt x="0" y="1117"/>
                  </a:moveTo>
                  <a:lnTo>
                    <a:pt x="1152" y="0"/>
                  </a:lnTo>
                  <a:lnTo>
                    <a:pt x="275635" y="0"/>
                  </a:lnTo>
                  <a:lnTo>
                    <a:pt x="27563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2" name="object 3412"/>
            <p:cNvSpPr/>
            <p:nvPr/>
          </p:nvSpPr>
          <p:spPr>
            <a:xfrm>
              <a:off x="4490175" y="2675102"/>
              <a:ext cx="274955" cy="1270"/>
            </a:xfrm>
            <a:custGeom>
              <a:avLst/>
              <a:gdLst/>
              <a:ahLst/>
              <a:cxnLst/>
              <a:rect l="l" t="t" r="r" b="b"/>
              <a:pathLst>
                <a:path w="274954" h="1269">
                  <a:moveTo>
                    <a:pt x="0" y="1117"/>
                  </a:moveTo>
                  <a:lnTo>
                    <a:pt x="1152" y="0"/>
                  </a:lnTo>
                  <a:lnTo>
                    <a:pt x="274483" y="0"/>
                  </a:lnTo>
                  <a:lnTo>
                    <a:pt x="27448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3" name="object 3413"/>
            <p:cNvSpPr/>
            <p:nvPr/>
          </p:nvSpPr>
          <p:spPr>
            <a:xfrm>
              <a:off x="4491341" y="2673972"/>
              <a:ext cx="273685" cy="1270"/>
            </a:xfrm>
            <a:custGeom>
              <a:avLst/>
              <a:gdLst/>
              <a:ahLst/>
              <a:cxnLst/>
              <a:rect l="l" t="t" r="r" b="b"/>
              <a:pathLst>
                <a:path w="273685" h="1269">
                  <a:moveTo>
                    <a:pt x="0" y="1117"/>
                  </a:moveTo>
                  <a:lnTo>
                    <a:pt x="1152" y="0"/>
                  </a:lnTo>
                  <a:lnTo>
                    <a:pt x="273317" y="0"/>
                  </a:lnTo>
                  <a:lnTo>
                    <a:pt x="27331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4" name="object 3414"/>
            <p:cNvSpPr/>
            <p:nvPr/>
          </p:nvSpPr>
          <p:spPr>
            <a:xfrm>
              <a:off x="4492493" y="2672854"/>
              <a:ext cx="272415" cy="1270"/>
            </a:xfrm>
            <a:custGeom>
              <a:avLst/>
              <a:gdLst/>
              <a:ahLst/>
              <a:cxnLst/>
              <a:rect l="l" t="t" r="r" b="b"/>
              <a:pathLst>
                <a:path w="272414" h="1269">
                  <a:moveTo>
                    <a:pt x="0" y="1117"/>
                  </a:moveTo>
                  <a:lnTo>
                    <a:pt x="1152" y="0"/>
                  </a:lnTo>
                  <a:lnTo>
                    <a:pt x="272165" y="0"/>
                  </a:lnTo>
                  <a:lnTo>
                    <a:pt x="27216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5" name="object 3415"/>
            <p:cNvSpPr/>
            <p:nvPr/>
          </p:nvSpPr>
          <p:spPr>
            <a:xfrm>
              <a:off x="4493646" y="2671737"/>
              <a:ext cx="271145" cy="1270"/>
            </a:xfrm>
            <a:custGeom>
              <a:avLst/>
              <a:gdLst/>
              <a:ahLst/>
              <a:cxnLst/>
              <a:rect l="l" t="t" r="r" b="b"/>
              <a:pathLst>
                <a:path w="271145" h="1269">
                  <a:moveTo>
                    <a:pt x="0" y="1117"/>
                  </a:moveTo>
                  <a:lnTo>
                    <a:pt x="1152" y="0"/>
                  </a:lnTo>
                  <a:lnTo>
                    <a:pt x="271012" y="0"/>
                  </a:lnTo>
                  <a:lnTo>
                    <a:pt x="27101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6" name="object 3416"/>
            <p:cNvSpPr/>
            <p:nvPr/>
          </p:nvSpPr>
          <p:spPr>
            <a:xfrm>
              <a:off x="4494811" y="2670606"/>
              <a:ext cx="269875" cy="1270"/>
            </a:xfrm>
            <a:custGeom>
              <a:avLst/>
              <a:gdLst/>
              <a:ahLst/>
              <a:cxnLst/>
              <a:rect l="l" t="t" r="r" b="b"/>
              <a:pathLst>
                <a:path w="269875" h="1269">
                  <a:moveTo>
                    <a:pt x="0" y="1117"/>
                  </a:moveTo>
                  <a:lnTo>
                    <a:pt x="1152" y="0"/>
                  </a:lnTo>
                  <a:lnTo>
                    <a:pt x="269847" y="0"/>
                  </a:lnTo>
                  <a:lnTo>
                    <a:pt x="26984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7" name="object 3417"/>
            <p:cNvSpPr/>
            <p:nvPr/>
          </p:nvSpPr>
          <p:spPr>
            <a:xfrm>
              <a:off x="4495963" y="2669489"/>
              <a:ext cx="269240" cy="1270"/>
            </a:xfrm>
            <a:custGeom>
              <a:avLst/>
              <a:gdLst/>
              <a:ahLst/>
              <a:cxnLst/>
              <a:rect l="l" t="t" r="r" b="b"/>
              <a:pathLst>
                <a:path w="269239" h="1269">
                  <a:moveTo>
                    <a:pt x="0" y="1117"/>
                  </a:moveTo>
                  <a:lnTo>
                    <a:pt x="1152" y="0"/>
                  </a:lnTo>
                  <a:lnTo>
                    <a:pt x="268695" y="0"/>
                  </a:lnTo>
                  <a:lnTo>
                    <a:pt x="26869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8" name="object 3418"/>
            <p:cNvSpPr/>
            <p:nvPr/>
          </p:nvSpPr>
          <p:spPr>
            <a:xfrm>
              <a:off x="4497129" y="2668358"/>
              <a:ext cx="267970" cy="1270"/>
            </a:xfrm>
            <a:custGeom>
              <a:avLst/>
              <a:gdLst/>
              <a:ahLst/>
              <a:cxnLst/>
              <a:rect l="l" t="t" r="r" b="b"/>
              <a:pathLst>
                <a:path w="267970" h="1269">
                  <a:moveTo>
                    <a:pt x="0" y="1117"/>
                  </a:moveTo>
                  <a:lnTo>
                    <a:pt x="1152" y="0"/>
                  </a:lnTo>
                  <a:lnTo>
                    <a:pt x="267529" y="0"/>
                  </a:lnTo>
                  <a:lnTo>
                    <a:pt x="26752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9" name="object 3419"/>
            <p:cNvSpPr/>
            <p:nvPr/>
          </p:nvSpPr>
          <p:spPr>
            <a:xfrm>
              <a:off x="4498281" y="2668117"/>
              <a:ext cx="266700" cy="635"/>
            </a:xfrm>
            <a:custGeom>
              <a:avLst/>
              <a:gdLst/>
              <a:ahLst/>
              <a:cxnLst/>
              <a:rect l="l" t="t" r="r" b="b"/>
              <a:pathLst>
                <a:path w="266700" h="635">
                  <a:moveTo>
                    <a:pt x="266377" y="241"/>
                  </a:moveTo>
                  <a:lnTo>
                    <a:pt x="0" y="241"/>
                  </a:lnTo>
                  <a:lnTo>
                    <a:pt x="248" y="0"/>
                  </a:lnTo>
                  <a:lnTo>
                    <a:pt x="266377" y="0"/>
                  </a:lnTo>
                  <a:lnTo>
                    <a:pt x="266377" y="24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0" name="object 3420"/>
            <p:cNvSpPr/>
            <p:nvPr/>
          </p:nvSpPr>
          <p:spPr>
            <a:xfrm>
              <a:off x="4460227" y="2668117"/>
              <a:ext cx="304800" cy="292735"/>
            </a:xfrm>
            <a:custGeom>
              <a:avLst/>
              <a:gdLst/>
              <a:ahLst/>
              <a:cxnLst/>
              <a:rect l="l" t="t" r="r" b="b"/>
              <a:pathLst>
                <a:path w="304800" h="292735">
                  <a:moveTo>
                    <a:pt x="38303" y="292404"/>
                  </a:moveTo>
                  <a:lnTo>
                    <a:pt x="304431" y="292404"/>
                  </a:lnTo>
                  <a:lnTo>
                    <a:pt x="304431" y="0"/>
                  </a:lnTo>
                  <a:lnTo>
                    <a:pt x="38303" y="0"/>
                  </a:lnTo>
                  <a:lnTo>
                    <a:pt x="0" y="37147"/>
                  </a:lnTo>
                  <a:lnTo>
                    <a:pt x="0" y="247230"/>
                  </a:lnTo>
                  <a:lnTo>
                    <a:pt x="38303" y="29240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21" name="object 3421"/>
            <p:cNvSpPr/>
            <p:nvPr/>
          </p:nvSpPr>
          <p:spPr>
            <a:xfrm>
              <a:off x="4765548" y="2916770"/>
              <a:ext cx="658495" cy="1270"/>
            </a:xfrm>
            <a:custGeom>
              <a:avLst/>
              <a:gdLst/>
              <a:ahLst/>
              <a:cxnLst/>
              <a:rect l="l" t="t" r="r" b="b"/>
              <a:pathLst>
                <a:path w="658495" h="1269">
                  <a:moveTo>
                    <a:pt x="0" y="0"/>
                  </a:moveTo>
                  <a:lnTo>
                    <a:pt x="0" y="825"/>
                  </a:lnTo>
                  <a:lnTo>
                    <a:pt x="654215" y="825"/>
                  </a:lnTo>
                  <a:lnTo>
                    <a:pt x="6579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2" name="object 3422"/>
            <p:cNvSpPr/>
            <p:nvPr/>
          </p:nvSpPr>
          <p:spPr>
            <a:xfrm>
              <a:off x="4765548" y="2915945"/>
              <a:ext cx="661670" cy="1270"/>
            </a:xfrm>
            <a:custGeom>
              <a:avLst/>
              <a:gdLst/>
              <a:ahLst/>
              <a:cxnLst/>
              <a:rect l="l" t="t" r="r" b="b"/>
              <a:pathLst>
                <a:path w="661670" h="1269">
                  <a:moveTo>
                    <a:pt x="0" y="0"/>
                  </a:moveTo>
                  <a:lnTo>
                    <a:pt x="0" y="825"/>
                  </a:lnTo>
                  <a:lnTo>
                    <a:pt x="657907" y="825"/>
                  </a:lnTo>
                  <a:lnTo>
                    <a:pt x="6615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3" name="object 3423"/>
            <p:cNvSpPr/>
            <p:nvPr/>
          </p:nvSpPr>
          <p:spPr>
            <a:xfrm>
              <a:off x="4765548" y="2915119"/>
              <a:ext cx="665480" cy="1270"/>
            </a:xfrm>
            <a:custGeom>
              <a:avLst/>
              <a:gdLst/>
              <a:ahLst/>
              <a:cxnLst/>
              <a:rect l="l" t="t" r="r" b="b"/>
              <a:pathLst>
                <a:path w="665479" h="1269">
                  <a:moveTo>
                    <a:pt x="0" y="0"/>
                  </a:moveTo>
                  <a:lnTo>
                    <a:pt x="0" y="825"/>
                  </a:lnTo>
                  <a:lnTo>
                    <a:pt x="661599" y="825"/>
                  </a:lnTo>
                  <a:lnTo>
                    <a:pt x="6652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4" name="object 3424"/>
            <p:cNvSpPr/>
            <p:nvPr/>
          </p:nvSpPr>
          <p:spPr>
            <a:xfrm>
              <a:off x="4765548" y="2914294"/>
              <a:ext cx="669290" cy="1270"/>
            </a:xfrm>
            <a:custGeom>
              <a:avLst/>
              <a:gdLst/>
              <a:ahLst/>
              <a:cxnLst/>
              <a:rect l="l" t="t" r="r" b="b"/>
              <a:pathLst>
                <a:path w="669289" h="1269">
                  <a:moveTo>
                    <a:pt x="0" y="0"/>
                  </a:moveTo>
                  <a:lnTo>
                    <a:pt x="0" y="825"/>
                  </a:lnTo>
                  <a:lnTo>
                    <a:pt x="665291" y="825"/>
                  </a:lnTo>
                  <a:lnTo>
                    <a:pt x="6689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5" name="object 3425"/>
            <p:cNvSpPr/>
            <p:nvPr/>
          </p:nvSpPr>
          <p:spPr>
            <a:xfrm>
              <a:off x="4765548" y="2913468"/>
              <a:ext cx="673100" cy="1270"/>
            </a:xfrm>
            <a:custGeom>
              <a:avLst/>
              <a:gdLst/>
              <a:ahLst/>
              <a:cxnLst/>
              <a:rect l="l" t="t" r="r" b="b"/>
              <a:pathLst>
                <a:path w="673100" h="1269">
                  <a:moveTo>
                    <a:pt x="0" y="0"/>
                  </a:moveTo>
                  <a:lnTo>
                    <a:pt x="0" y="825"/>
                  </a:lnTo>
                  <a:lnTo>
                    <a:pt x="668983" y="825"/>
                  </a:lnTo>
                  <a:lnTo>
                    <a:pt x="6726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6" name="object 3426"/>
            <p:cNvSpPr/>
            <p:nvPr/>
          </p:nvSpPr>
          <p:spPr>
            <a:xfrm>
              <a:off x="4765548" y="2912656"/>
              <a:ext cx="676910" cy="1270"/>
            </a:xfrm>
            <a:custGeom>
              <a:avLst/>
              <a:gdLst/>
              <a:ahLst/>
              <a:cxnLst/>
              <a:rect l="l" t="t" r="r" b="b"/>
              <a:pathLst>
                <a:path w="676910" h="1269">
                  <a:moveTo>
                    <a:pt x="0" y="0"/>
                  </a:moveTo>
                  <a:lnTo>
                    <a:pt x="0" y="825"/>
                  </a:lnTo>
                  <a:lnTo>
                    <a:pt x="672618" y="825"/>
                  </a:lnTo>
                  <a:lnTo>
                    <a:pt x="6763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7" name="object 3427"/>
            <p:cNvSpPr/>
            <p:nvPr/>
          </p:nvSpPr>
          <p:spPr>
            <a:xfrm>
              <a:off x="4765548" y="2911830"/>
              <a:ext cx="680085" cy="1270"/>
            </a:xfrm>
            <a:custGeom>
              <a:avLst/>
              <a:gdLst/>
              <a:ahLst/>
              <a:cxnLst/>
              <a:rect l="l" t="t" r="r" b="b"/>
              <a:pathLst>
                <a:path w="680085" h="1269">
                  <a:moveTo>
                    <a:pt x="0" y="0"/>
                  </a:moveTo>
                  <a:lnTo>
                    <a:pt x="0" y="825"/>
                  </a:lnTo>
                  <a:lnTo>
                    <a:pt x="676310" y="825"/>
                  </a:lnTo>
                  <a:lnTo>
                    <a:pt x="680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8" name="object 3428"/>
            <p:cNvSpPr/>
            <p:nvPr/>
          </p:nvSpPr>
          <p:spPr>
            <a:xfrm>
              <a:off x="4765548" y="2911005"/>
              <a:ext cx="683895" cy="1270"/>
            </a:xfrm>
            <a:custGeom>
              <a:avLst/>
              <a:gdLst/>
              <a:ahLst/>
              <a:cxnLst/>
              <a:rect l="l" t="t" r="r" b="b"/>
              <a:pathLst>
                <a:path w="683895" h="1269">
                  <a:moveTo>
                    <a:pt x="0" y="0"/>
                  </a:moveTo>
                  <a:lnTo>
                    <a:pt x="0" y="825"/>
                  </a:lnTo>
                  <a:lnTo>
                    <a:pt x="680002" y="825"/>
                  </a:lnTo>
                  <a:lnTo>
                    <a:pt x="683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9" name="object 3429"/>
            <p:cNvSpPr/>
            <p:nvPr/>
          </p:nvSpPr>
          <p:spPr>
            <a:xfrm>
              <a:off x="4765548" y="2910179"/>
              <a:ext cx="687705" cy="1270"/>
            </a:xfrm>
            <a:custGeom>
              <a:avLst/>
              <a:gdLst/>
              <a:ahLst/>
              <a:cxnLst/>
              <a:rect l="l" t="t" r="r" b="b"/>
              <a:pathLst>
                <a:path w="687704" h="1269">
                  <a:moveTo>
                    <a:pt x="0" y="0"/>
                  </a:moveTo>
                  <a:lnTo>
                    <a:pt x="0" y="825"/>
                  </a:lnTo>
                  <a:lnTo>
                    <a:pt x="683694" y="825"/>
                  </a:lnTo>
                  <a:lnTo>
                    <a:pt x="6873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0" name="object 3430"/>
            <p:cNvSpPr/>
            <p:nvPr/>
          </p:nvSpPr>
          <p:spPr>
            <a:xfrm>
              <a:off x="4765548" y="2909354"/>
              <a:ext cx="691515" cy="1270"/>
            </a:xfrm>
            <a:custGeom>
              <a:avLst/>
              <a:gdLst/>
              <a:ahLst/>
              <a:cxnLst/>
              <a:rect l="l" t="t" r="r" b="b"/>
              <a:pathLst>
                <a:path w="691514" h="1269">
                  <a:moveTo>
                    <a:pt x="0" y="0"/>
                  </a:moveTo>
                  <a:lnTo>
                    <a:pt x="0" y="825"/>
                  </a:lnTo>
                  <a:lnTo>
                    <a:pt x="687386" y="825"/>
                  </a:lnTo>
                  <a:lnTo>
                    <a:pt x="6910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1" name="object 3431"/>
            <p:cNvSpPr/>
            <p:nvPr/>
          </p:nvSpPr>
          <p:spPr>
            <a:xfrm>
              <a:off x="4765548" y="2908528"/>
              <a:ext cx="695325" cy="1270"/>
            </a:xfrm>
            <a:custGeom>
              <a:avLst/>
              <a:gdLst/>
              <a:ahLst/>
              <a:cxnLst/>
              <a:rect l="l" t="t" r="r" b="b"/>
              <a:pathLst>
                <a:path w="695325" h="1269">
                  <a:moveTo>
                    <a:pt x="0" y="0"/>
                  </a:moveTo>
                  <a:lnTo>
                    <a:pt x="0" y="825"/>
                  </a:lnTo>
                  <a:lnTo>
                    <a:pt x="691078" y="825"/>
                  </a:lnTo>
                  <a:lnTo>
                    <a:pt x="6947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2" name="object 3432"/>
            <p:cNvSpPr/>
            <p:nvPr/>
          </p:nvSpPr>
          <p:spPr>
            <a:xfrm>
              <a:off x="4765548" y="2907703"/>
              <a:ext cx="698500" cy="1270"/>
            </a:xfrm>
            <a:custGeom>
              <a:avLst/>
              <a:gdLst/>
              <a:ahLst/>
              <a:cxnLst/>
              <a:rect l="l" t="t" r="r" b="b"/>
              <a:pathLst>
                <a:path w="698500" h="1269">
                  <a:moveTo>
                    <a:pt x="0" y="0"/>
                  </a:moveTo>
                  <a:lnTo>
                    <a:pt x="0" y="825"/>
                  </a:lnTo>
                  <a:lnTo>
                    <a:pt x="694770" y="825"/>
                  </a:lnTo>
                  <a:lnTo>
                    <a:pt x="6984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3" name="object 3433"/>
            <p:cNvSpPr/>
            <p:nvPr/>
          </p:nvSpPr>
          <p:spPr>
            <a:xfrm>
              <a:off x="4765548" y="2906877"/>
              <a:ext cx="702310" cy="1270"/>
            </a:xfrm>
            <a:custGeom>
              <a:avLst/>
              <a:gdLst/>
              <a:ahLst/>
              <a:cxnLst/>
              <a:rect l="l" t="t" r="r" b="b"/>
              <a:pathLst>
                <a:path w="702310" h="1269">
                  <a:moveTo>
                    <a:pt x="0" y="0"/>
                  </a:moveTo>
                  <a:lnTo>
                    <a:pt x="0" y="825"/>
                  </a:lnTo>
                  <a:lnTo>
                    <a:pt x="698463" y="825"/>
                  </a:lnTo>
                  <a:lnTo>
                    <a:pt x="7021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4" name="object 3434"/>
            <p:cNvSpPr/>
            <p:nvPr/>
          </p:nvSpPr>
          <p:spPr>
            <a:xfrm>
              <a:off x="4765548" y="2906052"/>
              <a:ext cx="706120" cy="1270"/>
            </a:xfrm>
            <a:custGeom>
              <a:avLst/>
              <a:gdLst/>
              <a:ahLst/>
              <a:cxnLst/>
              <a:rect l="l" t="t" r="r" b="b"/>
              <a:pathLst>
                <a:path w="706120" h="1269">
                  <a:moveTo>
                    <a:pt x="0" y="0"/>
                  </a:moveTo>
                  <a:lnTo>
                    <a:pt x="0" y="825"/>
                  </a:lnTo>
                  <a:lnTo>
                    <a:pt x="702155" y="825"/>
                  </a:lnTo>
                  <a:lnTo>
                    <a:pt x="7058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5" name="object 3435"/>
            <p:cNvSpPr/>
            <p:nvPr/>
          </p:nvSpPr>
          <p:spPr>
            <a:xfrm>
              <a:off x="4765040" y="2905226"/>
              <a:ext cx="708660" cy="1270"/>
            </a:xfrm>
            <a:custGeom>
              <a:avLst/>
              <a:gdLst/>
              <a:ahLst/>
              <a:cxnLst/>
              <a:rect l="l" t="t" r="r" b="b"/>
              <a:pathLst>
                <a:path w="708660" h="1269">
                  <a:moveTo>
                    <a:pt x="708660" y="0"/>
                  </a:moveTo>
                  <a:lnTo>
                    <a:pt x="706120" y="0"/>
                  </a:lnTo>
                  <a:lnTo>
                    <a:pt x="0" y="0"/>
                  </a:lnTo>
                  <a:lnTo>
                    <a:pt x="0" y="825"/>
                  </a:lnTo>
                  <a:lnTo>
                    <a:pt x="706120" y="825"/>
                  </a:lnTo>
                  <a:lnTo>
                    <a:pt x="706120" y="596"/>
                  </a:lnTo>
                  <a:lnTo>
                    <a:pt x="708660" y="596"/>
                  </a:lnTo>
                  <a:lnTo>
                    <a:pt x="70866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6" name="object 3436"/>
            <p:cNvSpPr/>
            <p:nvPr/>
          </p:nvSpPr>
          <p:spPr>
            <a:xfrm>
              <a:off x="4765548" y="290440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7" name="object 3437"/>
            <p:cNvSpPr/>
            <p:nvPr/>
          </p:nvSpPr>
          <p:spPr>
            <a:xfrm>
              <a:off x="4765548" y="290357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8" name="object 3438"/>
            <p:cNvSpPr/>
            <p:nvPr/>
          </p:nvSpPr>
          <p:spPr>
            <a:xfrm>
              <a:off x="4765548" y="290275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9" name="object 3439"/>
            <p:cNvSpPr/>
            <p:nvPr/>
          </p:nvSpPr>
          <p:spPr>
            <a:xfrm>
              <a:off x="4765548" y="290192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0" name="object 3440"/>
            <p:cNvSpPr/>
            <p:nvPr/>
          </p:nvSpPr>
          <p:spPr>
            <a:xfrm>
              <a:off x="4765548" y="290109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1" name="object 3441"/>
            <p:cNvSpPr/>
            <p:nvPr/>
          </p:nvSpPr>
          <p:spPr>
            <a:xfrm>
              <a:off x="4765548" y="290027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2" name="object 3442"/>
            <p:cNvSpPr/>
            <p:nvPr/>
          </p:nvSpPr>
          <p:spPr>
            <a:xfrm>
              <a:off x="4765548" y="289944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3" name="object 3443"/>
            <p:cNvSpPr/>
            <p:nvPr/>
          </p:nvSpPr>
          <p:spPr>
            <a:xfrm>
              <a:off x="4765548" y="289862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4" name="object 3444"/>
            <p:cNvSpPr/>
            <p:nvPr/>
          </p:nvSpPr>
          <p:spPr>
            <a:xfrm>
              <a:off x="4765548" y="289779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5" name="object 3445"/>
            <p:cNvSpPr/>
            <p:nvPr/>
          </p:nvSpPr>
          <p:spPr>
            <a:xfrm>
              <a:off x="4765548" y="289697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6" name="object 3446"/>
            <p:cNvSpPr/>
            <p:nvPr/>
          </p:nvSpPr>
          <p:spPr>
            <a:xfrm>
              <a:off x="4765548" y="289614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7" name="object 3447"/>
            <p:cNvSpPr/>
            <p:nvPr/>
          </p:nvSpPr>
          <p:spPr>
            <a:xfrm>
              <a:off x="4765548" y="289532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8" name="object 3448"/>
            <p:cNvSpPr/>
            <p:nvPr/>
          </p:nvSpPr>
          <p:spPr>
            <a:xfrm>
              <a:off x="4765548" y="289449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9" name="object 3449"/>
            <p:cNvSpPr/>
            <p:nvPr/>
          </p:nvSpPr>
          <p:spPr>
            <a:xfrm>
              <a:off x="4765548" y="2892843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0" name="object 3450"/>
            <p:cNvSpPr/>
            <p:nvPr/>
          </p:nvSpPr>
          <p:spPr>
            <a:xfrm>
              <a:off x="4765548" y="289201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1" name="object 3451"/>
            <p:cNvSpPr/>
            <p:nvPr/>
          </p:nvSpPr>
          <p:spPr>
            <a:xfrm>
              <a:off x="4765548" y="289119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2" name="object 3452"/>
            <p:cNvSpPr/>
            <p:nvPr/>
          </p:nvSpPr>
          <p:spPr>
            <a:xfrm>
              <a:off x="4765548" y="289036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3" name="object 3453"/>
            <p:cNvSpPr/>
            <p:nvPr/>
          </p:nvSpPr>
          <p:spPr>
            <a:xfrm>
              <a:off x="4765548" y="288954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4" name="object 3454"/>
            <p:cNvSpPr/>
            <p:nvPr/>
          </p:nvSpPr>
          <p:spPr>
            <a:xfrm>
              <a:off x="4765548" y="288871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5" name="object 3455"/>
            <p:cNvSpPr/>
            <p:nvPr/>
          </p:nvSpPr>
          <p:spPr>
            <a:xfrm>
              <a:off x="4765548" y="288789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6" name="object 3456"/>
            <p:cNvSpPr/>
            <p:nvPr/>
          </p:nvSpPr>
          <p:spPr>
            <a:xfrm>
              <a:off x="4765548" y="288706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7" name="object 3457"/>
            <p:cNvSpPr/>
            <p:nvPr/>
          </p:nvSpPr>
          <p:spPr>
            <a:xfrm>
              <a:off x="4765548" y="288624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8" name="object 3458"/>
            <p:cNvSpPr/>
            <p:nvPr/>
          </p:nvSpPr>
          <p:spPr>
            <a:xfrm>
              <a:off x="4765548" y="288541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9" name="object 3459"/>
            <p:cNvSpPr/>
            <p:nvPr/>
          </p:nvSpPr>
          <p:spPr>
            <a:xfrm>
              <a:off x="4765548" y="288458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0" name="object 3460"/>
            <p:cNvSpPr/>
            <p:nvPr/>
          </p:nvSpPr>
          <p:spPr>
            <a:xfrm>
              <a:off x="4765548" y="288376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1" name="object 3461"/>
            <p:cNvSpPr/>
            <p:nvPr/>
          </p:nvSpPr>
          <p:spPr>
            <a:xfrm>
              <a:off x="4765548" y="288293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2" name="object 3462"/>
            <p:cNvSpPr/>
            <p:nvPr/>
          </p:nvSpPr>
          <p:spPr>
            <a:xfrm>
              <a:off x="4765548" y="288212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3" name="object 3463"/>
            <p:cNvSpPr/>
            <p:nvPr/>
          </p:nvSpPr>
          <p:spPr>
            <a:xfrm>
              <a:off x="4765548" y="288129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4" name="object 3464"/>
            <p:cNvSpPr/>
            <p:nvPr/>
          </p:nvSpPr>
          <p:spPr>
            <a:xfrm>
              <a:off x="4765548" y="288047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5" name="object 3465"/>
            <p:cNvSpPr/>
            <p:nvPr/>
          </p:nvSpPr>
          <p:spPr>
            <a:xfrm>
              <a:off x="4765548" y="287964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6" name="object 3466"/>
            <p:cNvSpPr/>
            <p:nvPr/>
          </p:nvSpPr>
          <p:spPr>
            <a:xfrm>
              <a:off x="4765548" y="287882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7" name="object 3467"/>
            <p:cNvSpPr/>
            <p:nvPr/>
          </p:nvSpPr>
          <p:spPr>
            <a:xfrm>
              <a:off x="4765548" y="287799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8" name="object 3468"/>
            <p:cNvSpPr/>
            <p:nvPr/>
          </p:nvSpPr>
          <p:spPr>
            <a:xfrm>
              <a:off x="4765548" y="2876346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9" name="object 3469"/>
            <p:cNvSpPr/>
            <p:nvPr/>
          </p:nvSpPr>
          <p:spPr>
            <a:xfrm>
              <a:off x="4765548" y="287552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0" name="object 3470"/>
            <p:cNvSpPr/>
            <p:nvPr/>
          </p:nvSpPr>
          <p:spPr>
            <a:xfrm>
              <a:off x="4765548" y="287469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1" name="object 3471"/>
            <p:cNvSpPr/>
            <p:nvPr/>
          </p:nvSpPr>
          <p:spPr>
            <a:xfrm>
              <a:off x="4765548" y="287304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2" name="object 3472"/>
            <p:cNvSpPr/>
            <p:nvPr/>
          </p:nvSpPr>
          <p:spPr>
            <a:xfrm>
              <a:off x="4765548" y="287221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3" name="object 3473"/>
            <p:cNvSpPr/>
            <p:nvPr/>
          </p:nvSpPr>
          <p:spPr>
            <a:xfrm>
              <a:off x="4765548" y="287139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4" name="object 3474"/>
            <p:cNvSpPr/>
            <p:nvPr/>
          </p:nvSpPr>
          <p:spPr>
            <a:xfrm>
              <a:off x="4765548" y="2869742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5" name="object 3475"/>
            <p:cNvSpPr/>
            <p:nvPr/>
          </p:nvSpPr>
          <p:spPr>
            <a:xfrm>
              <a:off x="4765548" y="286891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6" name="object 3476"/>
            <p:cNvSpPr/>
            <p:nvPr/>
          </p:nvSpPr>
          <p:spPr>
            <a:xfrm>
              <a:off x="4765548" y="286809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7" name="object 3477"/>
            <p:cNvSpPr/>
            <p:nvPr/>
          </p:nvSpPr>
          <p:spPr>
            <a:xfrm>
              <a:off x="4765548" y="286726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8" name="object 3478"/>
            <p:cNvSpPr/>
            <p:nvPr/>
          </p:nvSpPr>
          <p:spPr>
            <a:xfrm>
              <a:off x="4765548" y="286644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9" name="object 3479"/>
            <p:cNvSpPr/>
            <p:nvPr/>
          </p:nvSpPr>
          <p:spPr>
            <a:xfrm>
              <a:off x="4765548" y="286561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0" name="object 3480"/>
            <p:cNvSpPr/>
            <p:nvPr/>
          </p:nvSpPr>
          <p:spPr>
            <a:xfrm>
              <a:off x="4765548" y="286478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1" name="object 3481"/>
            <p:cNvSpPr/>
            <p:nvPr/>
          </p:nvSpPr>
          <p:spPr>
            <a:xfrm>
              <a:off x="4765548" y="286396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2" name="object 3482"/>
            <p:cNvSpPr/>
            <p:nvPr/>
          </p:nvSpPr>
          <p:spPr>
            <a:xfrm>
              <a:off x="4765548" y="286313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3" name="object 3483"/>
            <p:cNvSpPr/>
            <p:nvPr/>
          </p:nvSpPr>
          <p:spPr>
            <a:xfrm>
              <a:off x="4765548" y="286148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4" name="object 3484"/>
            <p:cNvSpPr/>
            <p:nvPr/>
          </p:nvSpPr>
          <p:spPr>
            <a:xfrm>
              <a:off x="4765548" y="286066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5" name="object 3485"/>
            <p:cNvSpPr/>
            <p:nvPr/>
          </p:nvSpPr>
          <p:spPr>
            <a:xfrm>
              <a:off x="4765548" y="285901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6" name="object 3486"/>
            <p:cNvSpPr/>
            <p:nvPr/>
          </p:nvSpPr>
          <p:spPr>
            <a:xfrm>
              <a:off x="4765548" y="285818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7" name="object 3487"/>
            <p:cNvSpPr/>
            <p:nvPr/>
          </p:nvSpPr>
          <p:spPr>
            <a:xfrm>
              <a:off x="4765548" y="285653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8" name="object 3488"/>
            <p:cNvSpPr/>
            <p:nvPr/>
          </p:nvSpPr>
          <p:spPr>
            <a:xfrm>
              <a:off x="4765548" y="285570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9" name="object 3489"/>
            <p:cNvSpPr/>
            <p:nvPr/>
          </p:nvSpPr>
          <p:spPr>
            <a:xfrm>
              <a:off x="4765548" y="2854058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0" name="object 3490"/>
            <p:cNvSpPr/>
            <p:nvPr/>
          </p:nvSpPr>
          <p:spPr>
            <a:xfrm>
              <a:off x="4765548" y="285323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1" name="object 3491"/>
            <p:cNvSpPr/>
            <p:nvPr/>
          </p:nvSpPr>
          <p:spPr>
            <a:xfrm>
              <a:off x="4765548" y="285240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2" name="object 3492"/>
            <p:cNvSpPr/>
            <p:nvPr/>
          </p:nvSpPr>
          <p:spPr>
            <a:xfrm>
              <a:off x="4765548" y="285158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3" name="object 3493"/>
            <p:cNvSpPr/>
            <p:nvPr/>
          </p:nvSpPr>
          <p:spPr>
            <a:xfrm>
              <a:off x="4765548" y="285076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4" name="object 3494"/>
            <p:cNvSpPr/>
            <p:nvPr/>
          </p:nvSpPr>
          <p:spPr>
            <a:xfrm>
              <a:off x="4765548" y="284994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5" name="object 3495"/>
            <p:cNvSpPr/>
            <p:nvPr/>
          </p:nvSpPr>
          <p:spPr>
            <a:xfrm>
              <a:off x="4765548" y="284911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6" name="object 3496"/>
            <p:cNvSpPr/>
            <p:nvPr/>
          </p:nvSpPr>
          <p:spPr>
            <a:xfrm>
              <a:off x="4765548" y="284829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7" name="object 3497"/>
            <p:cNvSpPr/>
            <p:nvPr/>
          </p:nvSpPr>
          <p:spPr>
            <a:xfrm>
              <a:off x="4765548" y="284746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8" name="object 3498"/>
            <p:cNvSpPr/>
            <p:nvPr/>
          </p:nvSpPr>
          <p:spPr>
            <a:xfrm>
              <a:off x="4765548" y="2845815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9" name="object 3499"/>
            <p:cNvSpPr/>
            <p:nvPr/>
          </p:nvSpPr>
          <p:spPr>
            <a:xfrm>
              <a:off x="4765548" y="284416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0" name="object 3500"/>
            <p:cNvSpPr/>
            <p:nvPr/>
          </p:nvSpPr>
          <p:spPr>
            <a:xfrm>
              <a:off x="4765548" y="284333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1" name="object 3501"/>
            <p:cNvSpPr/>
            <p:nvPr/>
          </p:nvSpPr>
          <p:spPr>
            <a:xfrm>
              <a:off x="4765548" y="284251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2" name="object 3502"/>
            <p:cNvSpPr/>
            <p:nvPr/>
          </p:nvSpPr>
          <p:spPr>
            <a:xfrm>
              <a:off x="4765548" y="284168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3" name="object 3503"/>
            <p:cNvSpPr/>
            <p:nvPr/>
          </p:nvSpPr>
          <p:spPr>
            <a:xfrm>
              <a:off x="4765548" y="284086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4" name="object 3504"/>
            <p:cNvSpPr/>
            <p:nvPr/>
          </p:nvSpPr>
          <p:spPr>
            <a:xfrm>
              <a:off x="4765548" y="284003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5" name="object 3505"/>
            <p:cNvSpPr/>
            <p:nvPr/>
          </p:nvSpPr>
          <p:spPr>
            <a:xfrm>
              <a:off x="4765548" y="283921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6" name="object 3506"/>
            <p:cNvSpPr/>
            <p:nvPr/>
          </p:nvSpPr>
          <p:spPr>
            <a:xfrm>
              <a:off x="4765548" y="2837560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7" name="object 3507"/>
            <p:cNvSpPr/>
            <p:nvPr/>
          </p:nvSpPr>
          <p:spPr>
            <a:xfrm>
              <a:off x="4765548" y="283673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8" name="object 3508"/>
            <p:cNvSpPr/>
            <p:nvPr/>
          </p:nvSpPr>
          <p:spPr>
            <a:xfrm>
              <a:off x="4765548" y="283591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9" name="object 3509"/>
            <p:cNvSpPr/>
            <p:nvPr/>
          </p:nvSpPr>
          <p:spPr>
            <a:xfrm>
              <a:off x="4765548" y="283508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0" name="object 3510"/>
            <p:cNvSpPr/>
            <p:nvPr/>
          </p:nvSpPr>
          <p:spPr>
            <a:xfrm>
              <a:off x="4765548" y="283425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1" name="object 3511"/>
            <p:cNvSpPr/>
            <p:nvPr/>
          </p:nvSpPr>
          <p:spPr>
            <a:xfrm>
              <a:off x="4765548" y="283260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2" name="object 3512"/>
            <p:cNvSpPr/>
            <p:nvPr/>
          </p:nvSpPr>
          <p:spPr>
            <a:xfrm>
              <a:off x="4765548" y="283178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3" name="object 3513"/>
            <p:cNvSpPr/>
            <p:nvPr/>
          </p:nvSpPr>
          <p:spPr>
            <a:xfrm>
              <a:off x="4765548" y="283095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4" name="object 3514"/>
            <p:cNvSpPr/>
            <p:nvPr/>
          </p:nvSpPr>
          <p:spPr>
            <a:xfrm>
              <a:off x="4765548" y="283013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5" name="object 3515"/>
            <p:cNvSpPr/>
            <p:nvPr/>
          </p:nvSpPr>
          <p:spPr>
            <a:xfrm>
              <a:off x="4765548" y="282930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6" name="object 3516"/>
            <p:cNvSpPr/>
            <p:nvPr/>
          </p:nvSpPr>
          <p:spPr>
            <a:xfrm>
              <a:off x="4765548" y="282765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7" name="object 3517"/>
            <p:cNvSpPr/>
            <p:nvPr/>
          </p:nvSpPr>
          <p:spPr>
            <a:xfrm>
              <a:off x="4765548" y="282682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8" name="object 3518"/>
            <p:cNvSpPr/>
            <p:nvPr/>
          </p:nvSpPr>
          <p:spPr>
            <a:xfrm>
              <a:off x="4765548" y="282600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9" name="object 3519"/>
            <p:cNvSpPr/>
            <p:nvPr/>
          </p:nvSpPr>
          <p:spPr>
            <a:xfrm>
              <a:off x="4765548" y="282517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0" name="object 3520"/>
            <p:cNvSpPr/>
            <p:nvPr/>
          </p:nvSpPr>
          <p:spPr>
            <a:xfrm>
              <a:off x="4765548" y="282352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1" name="object 3521"/>
            <p:cNvSpPr/>
            <p:nvPr/>
          </p:nvSpPr>
          <p:spPr>
            <a:xfrm>
              <a:off x="4765548" y="282270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2" name="object 3522"/>
            <p:cNvSpPr/>
            <p:nvPr/>
          </p:nvSpPr>
          <p:spPr>
            <a:xfrm>
              <a:off x="4765548" y="282187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3" name="object 3523"/>
            <p:cNvSpPr/>
            <p:nvPr/>
          </p:nvSpPr>
          <p:spPr>
            <a:xfrm>
              <a:off x="4765548" y="282105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4" name="object 3524"/>
            <p:cNvSpPr/>
            <p:nvPr/>
          </p:nvSpPr>
          <p:spPr>
            <a:xfrm>
              <a:off x="4765548" y="2819412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5" name="object 3525"/>
            <p:cNvSpPr/>
            <p:nvPr/>
          </p:nvSpPr>
          <p:spPr>
            <a:xfrm>
              <a:off x="4765548" y="281858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6" name="object 3526"/>
            <p:cNvSpPr/>
            <p:nvPr/>
          </p:nvSpPr>
          <p:spPr>
            <a:xfrm>
              <a:off x="4765548" y="281776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7" name="object 3527"/>
            <p:cNvSpPr/>
            <p:nvPr/>
          </p:nvSpPr>
          <p:spPr>
            <a:xfrm>
              <a:off x="4765548" y="2816110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8" name="object 3528"/>
            <p:cNvSpPr/>
            <p:nvPr/>
          </p:nvSpPr>
          <p:spPr>
            <a:xfrm>
              <a:off x="4765548" y="2814459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9" name="object 3529"/>
            <p:cNvSpPr/>
            <p:nvPr/>
          </p:nvSpPr>
          <p:spPr>
            <a:xfrm>
              <a:off x="4765548" y="2812808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0" name="object 3530"/>
            <p:cNvSpPr/>
            <p:nvPr/>
          </p:nvSpPr>
          <p:spPr>
            <a:xfrm>
              <a:off x="4765548" y="281115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1" name="object 3531"/>
            <p:cNvSpPr/>
            <p:nvPr/>
          </p:nvSpPr>
          <p:spPr>
            <a:xfrm>
              <a:off x="4765548" y="2809506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2" name="object 3532"/>
            <p:cNvSpPr/>
            <p:nvPr/>
          </p:nvSpPr>
          <p:spPr>
            <a:xfrm>
              <a:off x="4765548" y="2807855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3" name="object 3533"/>
            <p:cNvSpPr/>
            <p:nvPr/>
          </p:nvSpPr>
          <p:spPr>
            <a:xfrm>
              <a:off x="4765548" y="280620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4" name="object 3534"/>
            <p:cNvSpPr/>
            <p:nvPr/>
          </p:nvSpPr>
          <p:spPr>
            <a:xfrm>
              <a:off x="4765548" y="280537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5" name="object 3535"/>
            <p:cNvSpPr/>
            <p:nvPr/>
          </p:nvSpPr>
          <p:spPr>
            <a:xfrm>
              <a:off x="4765548" y="280455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6" name="object 3536"/>
            <p:cNvSpPr/>
            <p:nvPr/>
          </p:nvSpPr>
          <p:spPr>
            <a:xfrm>
              <a:off x="4765548" y="2802902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7" name="object 3537"/>
            <p:cNvSpPr/>
            <p:nvPr/>
          </p:nvSpPr>
          <p:spPr>
            <a:xfrm>
              <a:off x="4765548" y="280207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8" name="object 3538"/>
            <p:cNvSpPr/>
            <p:nvPr/>
          </p:nvSpPr>
          <p:spPr>
            <a:xfrm>
              <a:off x="4765548" y="280125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9" name="object 3539"/>
            <p:cNvSpPr/>
            <p:nvPr/>
          </p:nvSpPr>
          <p:spPr>
            <a:xfrm>
              <a:off x="4765548" y="280042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0" name="object 3540"/>
            <p:cNvSpPr/>
            <p:nvPr/>
          </p:nvSpPr>
          <p:spPr>
            <a:xfrm>
              <a:off x="4765548" y="2798775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1" name="object 3541"/>
            <p:cNvSpPr/>
            <p:nvPr/>
          </p:nvSpPr>
          <p:spPr>
            <a:xfrm>
              <a:off x="4765548" y="279794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2" name="object 3542"/>
            <p:cNvSpPr/>
            <p:nvPr/>
          </p:nvSpPr>
          <p:spPr>
            <a:xfrm>
              <a:off x="4765548" y="279712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3" name="object 3543"/>
            <p:cNvSpPr/>
            <p:nvPr/>
          </p:nvSpPr>
          <p:spPr>
            <a:xfrm>
              <a:off x="4765548" y="279629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4" name="object 3544"/>
            <p:cNvSpPr/>
            <p:nvPr/>
          </p:nvSpPr>
          <p:spPr>
            <a:xfrm>
              <a:off x="4765548" y="279464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5" name="object 3545"/>
            <p:cNvSpPr/>
            <p:nvPr/>
          </p:nvSpPr>
          <p:spPr>
            <a:xfrm>
              <a:off x="4765548" y="279382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6" name="object 3546"/>
            <p:cNvSpPr/>
            <p:nvPr/>
          </p:nvSpPr>
          <p:spPr>
            <a:xfrm>
              <a:off x="4765548" y="279299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7" name="object 3547"/>
            <p:cNvSpPr/>
            <p:nvPr/>
          </p:nvSpPr>
          <p:spPr>
            <a:xfrm>
              <a:off x="4765548" y="279217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8" name="object 3548"/>
            <p:cNvSpPr/>
            <p:nvPr/>
          </p:nvSpPr>
          <p:spPr>
            <a:xfrm>
              <a:off x="4765548" y="279134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9" name="object 3549"/>
            <p:cNvSpPr/>
            <p:nvPr/>
          </p:nvSpPr>
          <p:spPr>
            <a:xfrm>
              <a:off x="4765548" y="278970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707948" y="1638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0" name="object 3550"/>
            <p:cNvSpPr/>
            <p:nvPr/>
          </p:nvSpPr>
          <p:spPr>
            <a:xfrm>
              <a:off x="4765548" y="278888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1" name="object 3551"/>
            <p:cNvSpPr/>
            <p:nvPr/>
          </p:nvSpPr>
          <p:spPr>
            <a:xfrm>
              <a:off x="4765548" y="278805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2" name="object 3552"/>
            <p:cNvSpPr/>
            <p:nvPr/>
          </p:nvSpPr>
          <p:spPr>
            <a:xfrm>
              <a:off x="4765548" y="278723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3" name="object 3553"/>
            <p:cNvSpPr/>
            <p:nvPr/>
          </p:nvSpPr>
          <p:spPr>
            <a:xfrm>
              <a:off x="4765548" y="278640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4" name="object 3554"/>
            <p:cNvSpPr/>
            <p:nvPr/>
          </p:nvSpPr>
          <p:spPr>
            <a:xfrm>
              <a:off x="4765548" y="278475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5" name="object 3555"/>
            <p:cNvSpPr/>
            <p:nvPr/>
          </p:nvSpPr>
          <p:spPr>
            <a:xfrm>
              <a:off x="4765548" y="278392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6" name="object 3556"/>
            <p:cNvSpPr/>
            <p:nvPr/>
          </p:nvSpPr>
          <p:spPr>
            <a:xfrm>
              <a:off x="4765548" y="278310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7" name="object 3557"/>
            <p:cNvSpPr/>
            <p:nvPr/>
          </p:nvSpPr>
          <p:spPr>
            <a:xfrm>
              <a:off x="4765548" y="278227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8" name="object 3558"/>
            <p:cNvSpPr/>
            <p:nvPr/>
          </p:nvSpPr>
          <p:spPr>
            <a:xfrm>
              <a:off x="4765548" y="278145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9" name="object 3559"/>
            <p:cNvSpPr/>
            <p:nvPr/>
          </p:nvSpPr>
          <p:spPr>
            <a:xfrm>
              <a:off x="4765548" y="278062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0" name="object 3560"/>
            <p:cNvSpPr/>
            <p:nvPr/>
          </p:nvSpPr>
          <p:spPr>
            <a:xfrm>
              <a:off x="4765548" y="277980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1" name="object 3561"/>
            <p:cNvSpPr/>
            <p:nvPr/>
          </p:nvSpPr>
          <p:spPr>
            <a:xfrm>
              <a:off x="4765548" y="2778150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2" name="object 3562"/>
            <p:cNvSpPr/>
            <p:nvPr/>
          </p:nvSpPr>
          <p:spPr>
            <a:xfrm>
              <a:off x="4765548" y="2776499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3" name="object 3563"/>
            <p:cNvSpPr/>
            <p:nvPr/>
          </p:nvSpPr>
          <p:spPr>
            <a:xfrm>
              <a:off x="4765548" y="277567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4" name="object 3564"/>
            <p:cNvSpPr/>
            <p:nvPr/>
          </p:nvSpPr>
          <p:spPr>
            <a:xfrm>
              <a:off x="4765548" y="277484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5" name="object 3565"/>
            <p:cNvSpPr/>
            <p:nvPr/>
          </p:nvSpPr>
          <p:spPr>
            <a:xfrm>
              <a:off x="4765548" y="277402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6" name="object 3566"/>
            <p:cNvSpPr/>
            <p:nvPr/>
          </p:nvSpPr>
          <p:spPr>
            <a:xfrm>
              <a:off x="4765548" y="277319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7" name="object 3567"/>
            <p:cNvSpPr/>
            <p:nvPr/>
          </p:nvSpPr>
          <p:spPr>
            <a:xfrm>
              <a:off x="4765548" y="277237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8" name="object 3568"/>
            <p:cNvSpPr/>
            <p:nvPr/>
          </p:nvSpPr>
          <p:spPr>
            <a:xfrm>
              <a:off x="4765548" y="277154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9" name="object 3569"/>
            <p:cNvSpPr/>
            <p:nvPr/>
          </p:nvSpPr>
          <p:spPr>
            <a:xfrm>
              <a:off x="4765548" y="277072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0" name="object 3570"/>
            <p:cNvSpPr/>
            <p:nvPr/>
          </p:nvSpPr>
          <p:spPr>
            <a:xfrm>
              <a:off x="4765548" y="276989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1" name="object 3571"/>
            <p:cNvSpPr/>
            <p:nvPr/>
          </p:nvSpPr>
          <p:spPr>
            <a:xfrm>
              <a:off x="4765548" y="276824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2" name="object 3572"/>
            <p:cNvSpPr/>
            <p:nvPr/>
          </p:nvSpPr>
          <p:spPr>
            <a:xfrm>
              <a:off x="4765548" y="276741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3" name="object 3573"/>
            <p:cNvSpPr/>
            <p:nvPr/>
          </p:nvSpPr>
          <p:spPr>
            <a:xfrm>
              <a:off x="4765548" y="276576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4" name="object 3574"/>
            <p:cNvSpPr/>
            <p:nvPr/>
          </p:nvSpPr>
          <p:spPr>
            <a:xfrm>
              <a:off x="4765548" y="276494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5" name="object 3575"/>
            <p:cNvSpPr/>
            <p:nvPr/>
          </p:nvSpPr>
          <p:spPr>
            <a:xfrm>
              <a:off x="4765548" y="276329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6" name="object 3576"/>
            <p:cNvSpPr/>
            <p:nvPr/>
          </p:nvSpPr>
          <p:spPr>
            <a:xfrm>
              <a:off x="4765548" y="276246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7" name="object 3577"/>
            <p:cNvSpPr/>
            <p:nvPr/>
          </p:nvSpPr>
          <p:spPr>
            <a:xfrm>
              <a:off x="4765548" y="276081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8" name="object 3578"/>
            <p:cNvSpPr/>
            <p:nvPr/>
          </p:nvSpPr>
          <p:spPr>
            <a:xfrm>
              <a:off x="4765548" y="275998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9" name="object 3579"/>
            <p:cNvSpPr/>
            <p:nvPr/>
          </p:nvSpPr>
          <p:spPr>
            <a:xfrm>
              <a:off x="4765548" y="275917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0" name="object 3580"/>
            <p:cNvSpPr/>
            <p:nvPr/>
          </p:nvSpPr>
          <p:spPr>
            <a:xfrm>
              <a:off x="4765548" y="275835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1" name="object 3581"/>
            <p:cNvSpPr/>
            <p:nvPr/>
          </p:nvSpPr>
          <p:spPr>
            <a:xfrm>
              <a:off x="4765548" y="275752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2" name="object 3582"/>
            <p:cNvSpPr/>
            <p:nvPr/>
          </p:nvSpPr>
          <p:spPr>
            <a:xfrm>
              <a:off x="4765548" y="275670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3" name="object 3583"/>
            <p:cNvSpPr/>
            <p:nvPr/>
          </p:nvSpPr>
          <p:spPr>
            <a:xfrm>
              <a:off x="4765548" y="275587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4" name="object 3584"/>
            <p:cNvSpPr/>
            <p:nvPr/>
          </p:nvSpPr>
          <p:spPr>
            <a:xfrm>
              <a:off x="4765548" y="275504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5" name="object 3585"/>
            <p:cNvSpPr/>
            <p:nvPr/>
          </p:nvSpPr>
          <p:spPr>
            <a:xfrm>
              <a:off x="4765548" y="275422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6" name="object 3586"/>
            <p:cNvSpPr/>
            <p:nvPr/>
          </p:nvSpPr>
          <p:spPr>
            <a:xfrm>
              <a:off x="4765548" y="2752572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7" name="object 3587"/>
            <p:cNvSpPr/>
            <p:nvPr/>
          </p:nvSpPr>
          <p:spPr>
            <a:xfrm>
              <a:off x="4765548" y="275174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8" name="object 3588"/>
            <p:cNvSpPr/>
            <p:nvPr/>
          </p:nvSpPr>
          <p:spPr>
            <a:xfrm>
              <a:off x="4765548" y="275092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9" name="object 3589"/>
            <p:cNvSpPr/>
            <p:nvPr/>
          </p:nvSpPr>
          <p:spPr>
            <a:xfrm>
              <a:off x="4765548" y="2749270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0" name="object 3590"/>
            <p:cNvSpPr/>
            <p:nvPr/>
          </p:nvSpPr>
          <p:spPr>
            <a:xfrm>
              <a:off x="4765548" y="274844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1" name="object 3591"/>
            <p:cNvSpPr/>
            <p:nvPr/>
          </p:nvSpPr>
          <p:spPr>
            <a:xfrm>
              <a:off x="4765548" y="274761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2" name="object 3592"/>
            <p:cNvSpPr/>
            <p:nvPr/>
          </p:nvSpPr>
          <p:spPr>
            <a:xfrm>
              <a:off x="4765548" y="2745968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3" name="object 3593"/>
            <p:cNvSpPr/>
            <p:nvPr/>
          </p:nvSpPr>
          <p:spPr>
            <a:xfrm>
              <a:off x="4765548" y="274514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4" name="object 3594"/>
            <p:cNvSpPr/>
            <p:nvPr/>
          </p:nvSpPr>
          <p:spPr>
            <a:xfrm>
              <a:off x="4765548" y="274431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5" name="object 3595"/>
            <p:cNvSpPr/>
            <p:nvPr/>
          </p:nvSpPr>
          <p:spPr>
            <a:xfrm>
              <a:off x="4765548" y="274349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6" name="object 3596"/>
            <p:cNvSpPr/>
            <p:nvPr/>
          </p:nvSpPr>
          <p:spPr>
            <a:xfrm>
              <a:off x="4765548" y="274266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7" name="object 3597"/>
            <p:cNvSpPr/>
            <p:nvPr/>
          </p:nvSpPr>
          <p:spPr>
            <a:xfrm>
              <a:off x="4765548" y="274184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8" name="object 3598"/>
            <p:cNvSpPr/>
            <p:nvPr/>
          </p:nvSpPr>
          <p:spPr>
            <a:xfrm>
              <a:off x="4765548" y="274101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9" name="object 3599"/>
            <p:cNvSpPr/>
            <p:nvPr/>
          </p:nvSpPr>
          <p:spPr>
            <a:xfrm>
              <a:off x="4765548" y="274019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0" name="object 3600"/>
            <p:cNvSpPr/>
            <p:nvPr/>
          </p:nvSpPr>
          <p:spPr>
            <a:xfrm>
              <a:off x="4765548" y="273936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1" name="object 3601"/>
            <p:cNvSpPr/>
            <p:nvPr/>
          </p:nvSpPr>
          <p:spPr>
            <a:xfrm>
              <a:off x="4765548" y="273853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2" name="object 3602"/>
            <p:cNvSpPr/>
            <p:nvPr/>
          </p:nvSpPr>
          <p:spPr>
            <a:xfrm>
              <a:off x="4765548" y="273771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3" name="object 3603"/>
            <p:cNvSpPr/>
            <p:nvPr/>
          </p:nvSpPr>
          <p:spPr>
            <a:xfrm>
              <a:off x="4765548" y="273688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4" name="object 3604"/>
            <p:cNvSpPr/>
            <p:nvPr/>
          </p:nvSpPr>
          <p:spPr>
            <a:xfrm>
              <a:off x="4765548" y="273606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5" name="object 3605"/>
            <p:cNvSpPr/>
            <p:nvPr/>
          </p:nvSpPr>
          <p:spPr>
            <a:xfrm>
              <a:off x="4765548" y="273523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6" name="object 3606"/>
            <p:cNvSpPr/>
            <p:nvPr/>
          </p:nvSpPr>
          <p:spPr>
            <a:xfrm>
              <a:off x="4765548" y="273441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7" name="object 3607"/>
            <p:cNvSpPr/>
            <p:nvPr/>
          </p:nvSpPr>
          <p:spPr>
            <a:xfrm>
              <a:off x="4765548" y="273358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8" name="object 3608"/>
            <p:cNvSpPr/>
            <p:nvPr/>
          </p:nvSpPr>
          <p:spPr>
            <a:xfrm>
              <a:off x="4765548" y="273276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9" name="object 3609"/>
            <p:cNvSpPr/>
            <p:nvPr/>
          </p:nvSpPr>
          <p:spPr>
            <a:xfrm>
              <a:off x="4765548" y="273193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0" name="object 3610"/>
            <p:cNvSpPr/>
            <p:nvPr/>
          </p:nvSpPr>
          <p:spPr>
            <a:xfrm>
              <a:off x="4765548" y="273110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1" name="object 3611"/>
            <p:cNvSpPr/>
            <p:nvPr/>
          </p:nvSpPr>
          <p:spPr>
            <a:xfrm>
              <a:off x="4765548" y="2729458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5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2" name="object 3612"/>
            <p:cNvSpPr/>
            <p:nvPr/>
          </p:nvSpPr>
          <p:spPr>
            <a:xfrm>
              <a:off x="4765548" y="272863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3" name="object 3613"/>
            <p:cNvSpPr/>
            <p:nvPr/>
          </p:nvSpPr>
          <p:spPr>
            <a:xfrm>
              <a:off x="4765548" y="272782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4" name="object 3614"/>
            <p:cNvSpPr/>
            <p:nvPr/>
          </p:nvSpPr>
          <p:spPr>
            <a:xfrm>
              <a:off x="4765548" y="272699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5" name="object 3615"/>
            <p:cNvSpPr/>
            <p:nvPr/>
          </p:nvSpPr>
          <p:spPr>
            <a:xfrm>
              <a:off x="4765548" y="272616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6" name="object 3616"/>
            <p:cNvSpPr/>
            <p:nvPr/>
          </p:nvSpPr>
          <p:spPr>
            <a:xfrm>
              <a:off x="4765548" y="272534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7" name="object 3617"/>
            <p:cNvSpPr/>
            <p:nvPr/>
          </p:nvSpPr>
          <p:spPr>
            <a:xfrm>
              <a:off x="4765548" y="272451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8" name="object 3618"/>
            <p:cNvSpPr/>
            <p:nvPr/>
          </p:nvSpPr>
          <p:spPr>
            <a:xfrm>
              <a:off x="4765548" y="272369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9" name="object 3619"/>
            <p:cNvSpPr/>
            <p:nvPr/>
          </p:nvSpPr>
          <p:spPr>
            <a:xfrm>
              <a:off x="4765548" y="272286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0" name="object 3620"/>
            <p:cNvSpPr/>
            <p:nvPr/>
          </p:nvSpPr>
          <p:spPr>
            <a:xfrm>
              <a:off x="4765548" y="272204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1" name="object 3621"/>
            <p:cNvSpPr/>
            <p:nvPr/>
          </p:nvSpPr>
          <p:spPr>
            <a:xfrm>
              <a:off x="4765548" y="272121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2" name="object 3622"/>
            <p:cNvSpPr/>
            <p:nvPr/>
          </p:nvSpPr>
          <p:spPr>
            <a:xfrm>
              <a:off x="4765548" y="272039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3" name="object 3623"/>
            <p:cNvSpPr/>
            <p:nvPr/>
          </p:nvSpPr>
          <p:spPr>
            <a:xfrm>
              <a:off x="4765548" y="271956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4" name="object 3624"/>
            <p:cNvSpPr/>
            <p:nvPr/>
          </p:nvSpPr>
          <p:spPr>
            <a:xfrm>
              <a:off x="4765548" y="271873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69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5" name="object 3625"/>
            <p:cNvSpPr/>
            <p:nvPr/>
          </p:nvSpPr>
          <p:spPr>
            <a:xfrm>
              <a:off x="4765040" y="2717914"/>
              <a:ext cx="708660" cy="1270"/>
            </a:xfrm>
            <a:custGeom>
              <a:avLst/>
              <a:gdLst/>
              <a:ahLst/>
              <a:cxnLst/>
              <a:rect l="l" t="t" r="r" b="b"/>
              <a:pathLst>
                <a:path w="708660" h="1269">
                  <a:moveTo>
                    <a:pt x="708660" y="241"/>
                  </a:moveTo>
                  <a:lnTo>
                    <a:pt x="706120" y="241"/>
                  </a:lnTo>
                  <a:lnTo>
                    <a:pt x="706120" y="0"/>
                  </a:lnTo>
                  <a:lnTo>
                    <a:pt x="0" y="0"/>
                  </a:lnTo>
                  <a:lnTo>
                    <a:pt x="0" y="825"/>
                  </a:lnTo>
                  <a:lnTo>
                    <a:pt x="706120" y="825"/>
                  </a:lnTo>
                  <a:lnTo>
                    <a:pt x="708660" y="825"/>
                  </a:lnTo>
                  <a:lnTo>
                    <a:pt x="708660" y="241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6" name="object 3626"/>
            <p:cNvSpPr/>
            <p:nvPr/>
          </p:nvSpPr>
          <p:spPr>
            <a:xfrm>
              <a:off x="4765548" y="2717088"/>
              <a:ext cx="706120" cy="1270"/>
            </a:xfrm>
            <a:custGeom>
              <a:avLst/>
              <a:gdLst/>
              <a:ahLst/>
              <a:cxnLst/>
              <a:rect l="l" t="t" r="r" b="b"/>
              <a:pathLst>
                <a:path w="706120" h="1269">
                  <a:moveTo>
                    <a:pt x="0" y="0"/>
                  </a:moveTo>
                  <a:lnTo>
                    <a:pt x="0" y="825"/>
                  </a:lnTo>
                  <a:lnTo>
                    <a:pt x="705849" y="825"/>
                  </a:lnTo>
                  <a:lnTo>
                    <a:pt x="7021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7" name="object 3627"/>
            <p:cNvSpPr/>
            <p:nvPr/>
          </p:nvSpPr>
          <p:spPr>
            <a:xfrm>
              <a:off x="4765548" y="2716263"/>
              <a:ext cx="702310" cy="1270"/>
            </a:xfrm>
            <a:custGeom>
              <a:avLst/>
              <a:gdLst/>
              <a:ahLst/>
              <a:cxnLst/>
              <a:rect l="l" t="t" r="r" b="b"/>
              <a:pathLst>
                <a:path w="702310" h="1269">
                  <a:moveTo>
                    <a:pt x="0" y="0"/>
                  </a:moveTo>
                  <a:lnTo>
                    <a:pt x="0" y="825"/>
                  </a:lnTo>
                  <a:lnTo>
                    <a:pt x="702161" y="825"/>
                  </a:lnTo>
                  <a:lnTo>
                    <a:pt x="6984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8" name="object 3628"/>
            <p:cNvSpPr/>
            <p:nvPr/>
          </p:nvSpPr>
          <p:spPr>
            <a:xfrm>
              <a:off x="4765548" y="2715437"/>
              <a:ext cx="698500" cy="1270"/>
            </a:xfrm>
            <a:custGeom>
              <a:avLst/>
              <a:gdLst/>
              <a:ahLst/>
              <a:cxnLst/>
              <a:rect l="l" t="t" r="r" b="b"/>
              <a:pathLst>
                <a:path w="698500" h="1269">
                  <a:moveTo>
                    <a:pt x="0" y="0"/>
                  </a:moveTo>
                  <a:lnTo>
                    <a:pt x="0" y="825"/>
                  </a:lnTo>
                  <a:lnTo>
                    <a:pt x="698473" y="825"/>
                  </a:lnTo>
                  <a:lnTo>
                    <a:pt x="6947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9" name="object 3629"/>
            <p:cNvSpPr/>
            <p:nvPr/>
          </p:nvSpPr>
          <p:spPr>
            <a:xfrm>
              <a:off x="4765548" y="2714612"/>
              <a:ext cx="695325" cy="1270"/>
            </a:xfrm>
            <a:custGeom>
              <a:avLst/>
              <a:gdLst/>
              <a:ahLst/>
              <a:cxnLst/>
              <a:rect l="l" t="t" r="r" b="b"/>
              <a:pathLst>
                <a:path w="695325" h="1269">
                  <a:moveTo>
                    <a:pt x="0" y="0"/>
                  </a:moveTo>
                  <a:lnTo>
                    <a:pt x="0" y="825"/>
                  </a:lnTo>
                  <a:lnTo>
                    <a:pt x="694784" y="825"/>
                  </a:lnTo>
                  <a:lnTo>
                    <a:pt x="6910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0" name="object 3630"/>
            <p:cNvSpPr/>
            <p:nvPr/>
          </p:nvSpPr>
          <p:spPr>
            <a:xfrm>
              <a:off x="4765548" y="2713786"/>
              <a:ext cx="691515" cy="1270"/>
            </a:xfrm>
            <a:custGeom>
              <a:avLst/>
              <a:gdLst/>
              <a:ahLst/>
              <a:cxnLst/>
              <a:rect l="l" t="t" r="r" b="b"/>
              <a:pathLst>
                <a:path w="691514" h="1269">
                  <a:moveTo>
                    <a:pt x="0" y="0"/>
                  </a:moveTo>
                  <a:lnTo>
                    <a:pt x="0" y="825"/>
                  </a:lnTo>
                  <a:lnTo>
                    <a:pt x="691096" y="825"/>
                  </a:lnTo>
                  <a:lnTo>
                    <a:pt x="6874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1" name="object 3631"/>
            <p:cNvSpPr/>
            <p:nvPr/>
          </p:nvSpPr>
          <p:spPr>
            <a:xfrm>
              <a:off x="4765548" y="2712961"/>
              <a:ext cx="687705" cy="1270"/>
            </a:xfrm>
            <a:custGeom>
              <a:avLst/>
              <a:gdLst/>
              <a:ahLst/>
              <a:cxnLst/>
              <a:rect l="l" t="t" r="r" b="b"/>
              <a:pathLst>
                <a:path w="687704" h="1269">
                  <a:moveTo>
                    <a:pt x="0" y="0"/>
                  </a:moveTo>
                  <a:lnTo>
                    <a:pt x="0" y="825"/>
                  </a:lnTo>
                  <a:lnTo>
                    <a:pt x="687408" y="825"/>
                  </a:lnTo>
                  <a:lnTo>
                    <a:pt x="6837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2" name="object 3632"/>
            <p:cNvSpPr/>
            <p:nvPr/>
          </p:nvSpPr>
          <p:spPr>
            <a:xfrm>
              <a:off x="4765548" y="2712135"/>
              <a:ext cx="683895" cy="1270"/>
            </a:xfrm>
            <a:custGeom>
              <a:avLst/>
              <a:gdLst/>
              <a:ahLst/>
              <a:cxnLst/>
              <a:rect l="l" t="t" r="r" b="b"/>
              <a:pathLst>
                <a:path w="683895" h="1269">
                  <a:moveTo>
                    <a:pt x="0" y="0"/>
                  </a:moveTo>
                  <a:lnTo>
                    <a:pt x="0" y="825"/>
                  </a:lnTo>
                  <a:lnTo>
                    <a:pt x="683720" y="825"/>
                  </a:lnTo>
                  <a:lnTo>
                    <a:pt x="6800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3" name="object 3633"/>
            <p:cNvSpPr/>
            <p:nvPr/>
          </p:nvSpPr>
          <p:spPr>
            <a:xfrm>
              <a:off x="4765548" y="2711310"/>
              <a:ext cx="680085" cy="1270"/>
            </a:xfrm>
            <a:custGeom>
              <a:avLst/>
              <a:gdLst/>
              <a:ahLst/>
              <a:cxnLst/>
              <a:rect l="l" t="t" r="r" b="b"/>
              <a:pathLst>
                <a:path w="680085" h="1269">
                  <a:moveTo>
                    <a:pt x="0" y="0"/>
                  </a:moveTo>
                  <a:lnTo>
                    <a:pt x="0" y="825"/>
                  </a:lnTo>
                  <a:lnTo>
                    <a:pt x="680032" y="825"/>
                  </a:lnTo>
                  <a:lnTo>
                    <a:pt x="676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4" name="object 3634"/>
            <p:cNvSpPr/>
            <p:nvPr/>
          </p:nvSpPr>
          <p:spPr>
            <a:xfrm>
              <a:off x="4765548" y="2710484"/>
              <a:ext cx="676910" cy="1270"/>
            </a:xfrm>
            <a:custGeom>
              <a:avLst/>
              <a:gdLst/>
              <a:ahLst/>
              <a:cxnLst/>
              <a:rect l="l" t="t" r="r" b="b"/>
              <a:pathLst>
                <a:path w="676910" h="1269">
                  <a:moveTo>
                    <a:pt x="0" y="0"/>
                  </a:moveTo>
                  <a:lnTo>
                    <a:pt x="0" y="825"/>
                  </a:lnTo>
                  <a:lnTo>
                    <a:pt x="676344" y="825"/>
                  </a:lnTo>
                  <a:lnTo>
                    <a:pt x="672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5" name="object 3635"/>
            <p:cNvSpPr/>
            <p:nvPr/>
          </p:nvSpPr>
          <p:spPr>
            <a:xfrm>
              <a:off x="4765548" y="2709659"/>
              <a:ext cx="673100" cy="1270"/>
            </a:xfrm>
            <a:custGeom>
              <a:avLst/>
              <a:gdLst/>
              <a:ahLst/>
              <a:cxnLst/>
              <a:rect l="l" t="t" r="r" b="b"/>
              <a:pathLst>
                <a:path w="673100" h="1269">
                  <a:moveTo>
                    <a:pt x="0" y="0"/>
                  </a:moveTo>
                  <a:lnTo>
                    <a:pt x="0" y="825"/>
                  </a:lnTo>
                  <a:lnTo>
                    <a:pt x="672655" y="825"/>
                  </a:lnTo>
                  <a:lnTo>
                    <a:pt x="6689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6" name="object 3636"/>
            <p:cNvSpPr/>
            <p:nvPr/>
          </p:nvSpPr>
          <p:spPr>
            <a:xfrm>
              <a:off x="4765548" y="2708833"/>
              <a:ext cx="669290" cy="1270"/>
            </a:xfrm>
            <a:custGeom>
              <a:avLst/>
              <a:gdLst/>
              <a:ahLst/>
              <a:cxnLst/>
              <a:rect l="l" t="t" r="r" b="b"/>
              <a:pathLst>
                <a:path w="669289" h="1269">
                  <a:moveTo>
                    <a:pt x="0" y="0"/>
                  </a:moveTo>
                  <a:lnTo>
                    <a:pt x="0" y="825"/>
                  </a:lnTo>
                  <a:lnTo>
                    <a:pt x="668967" y="825"/>
                  </a:lnTo>
                  <a:lnTo>
                    <a:pt x="665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7" name="object 3637"/>
            <p:cNvSpPr/>
            <p:nvPr/>
          </p:nvSpPr>
          <p:spPr>
            <a:xfrm>
              <a:off x="4765548" y="2708008"/>
              <a:ext cx="665480" cy="1270"/>
            </a:xfrm>
            <a:custGeom>
              <a:avLst/>
              <a:gdLst/>
              <a:ahLst/>
              <a:cxnLst/>
              <a:rect l="l" t="t" r="r" b="b"/>
              <a:pathLst>
                <a:path w="665479" h="1269">
                  <a:moveTo>
                    <a:pt x="0" y="0"/>
                  </a:moveTo>
                  <a:lnTo>
                    <a:pt x="0" y="825"/>
                  </a:lnTo>
                  <a:lnTo>
                    <a:pt x="665279" y="825"/>
                  </a:lnTo>
                  <a:lnTo>
                    <a:pt x="661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8" name="object 3638"/>
            <p:cNvSpPr/>
            <p:nvPr/>
          </p:nvSpPr>
          <p:spPr>
            <a:xfrm>
              <a:off x="4765548" y="2707182"/>
              <a:ext cx="661670" cy="1270"/>
            </a:xfrm>
            <a:custGeom>
              <a:avLst/>
              <a:gdLst/>
              <a:ahLst/>
              <a:cxnLst/>
              <a:rect l="l" t="t" r="r" b="b"/>
              <a:pathLst>
                <a:path w="661670" h="1269">
                  <a:moveTo>
                    <a:pt x="0" y="0"/>
                  </a:moveTo>
                  <a:lnTo>
                    <a:pt x="0" y="825"/>
                  </a:lnTo>
                  <a:lnTo>
                    <a:pt x="661591" y="825"/>
                  </a:lnTo>
                  <a:lnTo>
                    <a:pt x="6579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9" name="object 3639"/>
            <p:cNvSpPr/>
            <p:nvPr/>
          </p:nvSpPr>
          <p:spPr>
            <a:xfrm>
              <a:off x="4765548" y="2706357"/>
              <a:ext cx="658495" cy="1270"/>
            </a:xfrm>
            <a:custGeom>
              <a:avLst/>
              <a:gdLst/>
              <a:ahLst/>
              <a:cxnLst/>
              <a:rect l="l" t="t" r="r" b="b"/>
              <a:pathLst>
                <a:path w="658495" h="1269">
                  <a:moveTo>
                    <a:pt x="0" y="0"/>
                  </a:moveTo>
                  <a:lnTo>
                    <a:pt x="0" y="825"/>
                  </a:lnTo>
                  <a:lnTo>
                    <a:pt x="657903" y="825"/>
                  </a:lnTo>
                  <a:lnTo>
                    <a:pt x="654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0" name="object 3640"/>
            <p:cNvSpPr/>
            <p:nvPr/>
          </p:nvSpPr>
          <p:spPr>
            <a:xfrm>
              <a:off x="4765548" y="2706357"/>
              <a:ext cx="708025" cy="211454"/>
            </a:xfrm>
            <a:custGeom>
              <a:avLst/>
              <a:gdLst/>
              <a:ahLst/>
              <a:cxnLst/>
              <a:rect l="l" t="t" r="r" b="b"/>
              <a:pathLst>
                <a:path w="708025" h="211455">
                  <a:moveTo>
                    <a:pt x="0" y="211239"/>
                  </a:moveTo>
                  <a:lnTo>
                    <a:pt x="654215" y="211239"/>
                  </a:lnTo>
                  <a:lnTo>
                    <a:pt x="707948" y="199224"/>
                  </a:lnTo>
                  <a:lnTo>
                    <a:pt x="707948" y="12026"/>
                  </a:lnTo>
                  <a:lnTo>
                    <a:pt x="654215" y="0"/>
                  </a:lnTo>
                  <a:lnTo>
                    <a:pt x="0" y="0"/>
                  </a:lnTo>
                  <a:lnTo>
                    <a:pt x="0" y="211239"/>
                  </a:lnTo>
                  <a:close/>
                </a:path>
                <a:path w="708025" h="211455">
                  <a:moveTo>
                    <a:pt x="695071" y="211239"/>
                  </a:moveTo>
                  <a:lnTo>
                    <a:pt x="695071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1" name="object 3641"/>
            <p:cNvSpPr/>
            <p:nvPr/>
          </p:nvSpPr>
          <p:spPr>
            <a:xfrm>
              <a:off x="5517895" y="2515806"/>
              <a:ext cx="104775" cy="127000"/>
            </a:xfrm>
            <a:custGeom>
              <a:avLst/>
              <a:gdLst/>
              <a:ahLst/>
              <a:cxnLst/>
              <a:rect l="l" t="t" r="r" b="b"/>
              <a:pathLst>
                <a:path w="104775" h="127000">
                  <a:moveTo>
                    <a:pt x="0" y="0"/>
                  </a:moveTo>
                  <a:lnTo>
                    <a:pt x="0" y="126517"/>
                  </a:lnTo>
                  <a:lnTo>
                    <a:pt x="104457" y="126517"/>
                  </a:lnTo>
                  <a:lnTo>
                    <a:pt x="104457" y="81254"/>
                  </a:lnTo>
                  <a:lnTo>
                    <a:pt x="82410" y="81254"/>
                  </a:lnTo>
                  <a:lnTo>
                    <a:pt x="53390" y="81254"/>
                  </a:lnTo>
                  <a:lnTo>
                    <a:pt x="44107" y="78930"/>
                  </a:lnTo>
                  <a:lnTo>
                    <a:pt x="38303" y="70802"/>
                  </a:lnTo>
                  <a:lnTo>
                    <a:pt x="38303" y="55714"/>
                  </a:lnTo>
                  <a:lnTo>
                    <a:pt x="44107" y="51079"/>
                  </a:lnTo>
                  <a:lnTo>
                    <a:pt x="51066" y="48755"/>
                  </a:lnTo>
                  <a:lnTo>
                    <a:pt x="82410" y="40627"/>
                  </a:lnTo>
                  <a:lnTo>
                    <a:pt x="824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2" name="object 3642"/>
            <p:cNvSpPr/>
            <p:nvPr/>
          </p:nvSpPr>
          <p:spPr>
            <a:xfrm>
              <a:off x="5517895" y="2515806"/>
              <a:ext cx="104775" cy="127000"/>
            </a:xfrm>
            <a:custGeom>
              <a:avLst/>
              <a:gdLst/>
              <a:ahLst/>
              <a:cxnLst/>
              <a:rect l="l" t="t" r="r" b="b"/>
              <a:pathLst>
                <a:path w="104775" h="127000">
                  <a:moveTo>
                    <a:pt x="82410" y="81254"/>
                  </a:moveTo>
                  <a:lnTo>
                    <a:pt x="53390" y="81254"/>
                  </a:lnTo>
                  <a:lnTo>
                    <a:pt x="44107" y="78930"/>
                  </a:lnTo>
                  <a:lnTo>
                    <a:pt x="38303" y="70802"/>
                  </a:lnTo>
                  <a:lnTo>
                    <a:pt x="38303" y="62687"/>
                  </a:lnTo>
                  <a:lnTo>
                    <a:pt x="38303" y="55714"/>
                  </a:lnTo>
                  <a:lnTo>
                    <a:pt x="44107" y="51079"/>
                  </a:lnTo>
                  <a:lnTo>
                    <a:pt x="51066" y="48755"/>
                  </a:lnTo>
                  <a:lnTo>
                    <a:pt x="82410" y="40627"/>
                  </a:lnTo>
                  <a:lnTo>
                    <a:pt x="82410" y="0"/>
                  </a:lnTo>
                  <a:lnTo>
                    <a:pt x="0" y="0"/>
                  </a:lnTo>
                  <a:lnTo>
                    <a:pt x="0" y="126517"/>
                  </a:lnTo>
                  <a:lnTo>
                    <a:pt x="104457" y="126517"/>
                  </a:lnTo>
                  <a:lnTo>
                    <a:pt x="104457" y="81254"/>
                  </a:lnTo>
                  <a:lnTo>
                    <a:pt x="82410" y="8125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3" name="object 3643"/>
            <p:cNvSpPr/>
            <p:nvPr/>
          </p:nvSpPr>
          <p:spPr>
            <a:xfrm>
              <a:off x="5517895" y="2980486"/>
              <a:ext cx="104775" cy="127000"/>
            </a:xfrm>
            <a:custGeom>
              <a:avLst/>
              <a:gdLst/>
              <a:ahLst/>
              <a:cxnLst/>
              <a:rect l="l" t="t" r="r" b="b"/>
              <a:pathLst>
                <a:path w="104775" h="127000">
                  <a:moveTo>
                    <a:pt x="0" y="0"/>
                  </a:moveTo>
                  <a:lnTo>
                    <a:pt x="0" y="126517"/>
                  </a:lnTo>
                  <a:lnTo>
                    <a:pt x="82410" y="126517"/>
                  </a:lnTo>
                  <a:lnTo>
                    <a:pt x="82410" y="85890"/>
                  </a:lnTo>
                  <a:lnTo>
                    <a:pt x="51066" y="77774"/>
                  </a:lnTo>
                  <a:lnTo>
                    <a:pt x="44107" y="75450"/>
                  </a:lnTo>
                  <a:lnTo>
                    <a:pt x="38303" y="70802"/>
                  </a:lnTo>
                  <a:lnTo>
                    <a:pt x="38303" y="55714"/>
                  </a:lnTo>
                  <a:lnTo>
                    <a:pt x="44107" y="47586"/>
                  </a:lnTo>
                  <a:lnTo>
                    <a:pt x="53390" y="45275"/>
                  </a:lnTo>
                  <a:lnTo>
                    <a:pt x="82410" y="45275"/>
                  </a:lnTo>
                  <a:lnTo>
                    <a:pt x="104457" y="45275"/>
                  </a:lnTo>
                  <a:lnTo>
                    <a:pt x="1044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4" name="object 3644"/>
            <p:cNvSpPr/>
            <p:nvPr/>
          </p:nvSpPr>
          <p:spPr>
            <a:xfrm>
              <a:off x="5517895" y="2980486"/>
              <a:ext cx="104775" cy="127000"/>
            </a:xfrm>
            <a:custGeom>
              <a:avLst/>
              <a:gdLst/>
              <a:ahLst/>
              <a:cxnLst/>
              <a:rect l="l" t="t" r="r" b="b"/>
              <a:pathLst>
                <a:path w="104775" h="127000">
                  <a:moveTo>
                    <a:pt x="82410" y="45275"/>
                  </a:moveTo>
                  <a:lnTo>
                    <a:pt x="53390" y="45275"/>
                  </a:lnTo>
                  <a:lnTo>
                    <a:pt x="44107" y="47586"/>
                  </a:lnTo>
                  <a:lnTo>
                    <a:pt x="38303" y="55714"/>
                  </a:lnTo>
                  <a:lnTo>
                    <a:pt x="38303" y="63842"/>
                  </a:lnTo>
                  <a:lnTo>
                    <a:pt x="38303" y="70802"/>
                  </a:lnTo>
                  <a:lnTo>
                    <a:pt x="44107" y="75450"/>
                  </a:lnTo>
                  <a:lnTo>
                    <a:pt x="51066" y="77774"/>
                  </a:lnTo>
                  <a:lnTo>
                    <a:pt x="82410" y="85890"/>
                  </a:lnTo>
                  <a:lnTo>
                    <a:pt x="82410" y="126517"/>
                  </a:lnTo>
                  <a:lnTo>
                    <a:pt x="0" y="126517"/>
                  </a:lnTo>
                  <a:lnTo>
                    <a:pt x="0" y="0"/>
                  </a:lnTo>
                  <a:lnTo>
                    <a:pt x="104457" y="0"/>
                  </a:lnTo>
                  <a:lnTo>
                    <a:pt x="104457" y="45275"/>
                  </a:lnTo>
                  <a:lnTo>
                    <a:pt x="82410" y="452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5" name="object 3645"/>
            <p:cNvSpPr/>
            <p:nvPr/>
          </p:nvSpPr>
          <p:spPr>
            <a:xfrm>
              <a:off x="5644705" y="300080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6" name="object 3646"/>
            <p:cNvSpPr/>
            <p:nvPr/>
          </p:nvSpPr>
          <p:spPr>
            <a:xfrm>
              <a:off x="5644705" y="299932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7" name="object 3647"/>
            <p:cNvSpPr/>
            <p:nvPr/>
          </p:nvSpPr>
          <p:spPr>
            <a:xfrm>
              <a:off x="5644705" y="299783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8" name="object 3648"/>
            <p:cNvSpPr/>
            <p:nvPr/>
          </p:nvSpPr>
          <p:spPr>
            <a:xfrm>
              <a:off x="5644705" y="299634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9" name="object 3649"/>
            <p:cNvSpPr/>
            <p:nvPr/>
          </p:nvSpPr>
          <p:spPr>
            <a:xfrm>
              <a:off x="5644705" y="299486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0" name="object 3650"/>
            <p:cNvSpPr/>
            <p:nvPr/>
          </p:nvSpPr>
          <p:spPr>
            <a:xfrm>
              <a:off x="5644705" y="299337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1" name="object 3651"/>
            <p:cNvSpPr/>
            <p:nvPr/>
          </p:nvSpPr>
          <p:spPr>
            <a:xfrm>
              <a:off x="5644705" y="299189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2" name="object 3652"/>
            <p:cNvSpPr/>
            <p:nvPr/>
          </p:nvSpPr>
          <p:spPr>
            <a:xfrm>
              <a:off x="5644705" y="299040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3" name="object 3653"/>
            <p:cNvSpPr/>
            <p:nvPr/>
          </p:nvSpPr>
          <p:spPr>
            <a:xfrm>
              <a:off x="5644705" y="298891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4" name="object 3654"/>
            <p:cNvSpPr/>
            <p:nvPr/>
          </p:nvSpPr>
          <p:spPr>
            <a:xfrm>
              <a:off x="5644705" y="298743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5" name="object 3655"/>
            <p:cNvSpPr/>
            <p:nvPr/>
          </p:nvSpPr>
          <p:spPr>
            <a:xfrm>
              <a:off x="5644705" y="298593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6" name="object 3656"/>
            <p:cNvSpPr/>
            <p:nvPr/>
          </p:nvSpPr>
          <p:spPr>
            <a:xfrm>
              <a:off x="5644705" y="298444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7" name="object 3657"/>
            <p:cNvSpPr/>
            <p:nvPr/>
          </p:nvSpPr>
          <p:spPr>
            <a:xfrm>
              <a:off x="5644705" y="298296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8" name="object 3658"/>
            <p:cNvSpPr/>
            <p:nvPr/>
          </p:nvSpPr>
          <p:spPr>
            <a:xfrm>
              <a:off x="5644705" y="298147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9" name="object 3659"/>
            <p:cNvSpPr/>
            <p:nvPr/>
          </p:nvSpPr>
          <p:spPr>
            <a:xfrm>
              <a:off x="5644705" y="297999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0" name="object 3660"/>
            <p:cNvSpPr/>
            <p:nvPr/>
          </p:nvSpPr>
          <p:spPr>
            <a:xfrm>
              <a:off x="5644705" y="297850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1" name="object 3661"/>
            <p:cNvSpPr/>
            <p:nvPr/>
          </p:nvSpPr>
          <p:spPr>
            <a:xfrm>
              <a:off x="5644705" y="297701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2" name="object 3662"/>
            <p:cNvSpPr/>
            <p:nvPr/>
          </p:nvSpPr>
          <p:spPr>
            <a:xfrm>
              <a:off x="5644705" y="297553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3" name="object 3663"/>
            <p:cNvSpPr/>
            <p:nvPr/>
          </p:nvSpPr>
          <p:spPr>
            <a:xfrm>
              <a:off x="5644705" y="297404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4" name="object 3664"/>
            <p:cNvSpPr/>
            <p:nvPr/>
          </p:nvSpPr>
          <p:spPr>
            <a:xfrm>
              <a:off x="5644705" y="297256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5" name="object 3665"/>
            <p:cNvSpPr/>
            <p:nvPr/>
          </p:nvSpPr>
          <p:spPr>
            <a:xfrm>
              <a:off x="5644705" y="297107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6" name="object 3666"/>
            <p:cNvSpPr/>
            <p:nvPr/>
          </p:nvSpPr>
          <p:spPr>
            <a:xfrm>
              <a:off x="5644705" y="296957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7" name="object 3667"/>
            <p:cNvSpPr/>
            <p:nvPr/>
          </p:nvSpPr>
          <p:spPr>
            <a:xfrm>
              <a:off x="5644705" y="296809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8" name="object 3668"/>
            <p:cNvSpPr/>
            <p:nvPr/>
          </p:nvSpPr>
          <p:spPr>
            <a:xfrm>
              <a:off x="5644705" y="296660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9" name="object 3669"/>
            <p:cNvSpPr/>
            <p:nvPr/>
          </p:nvSpPr>
          <p:spPr>
            <a:xfrm>
              <a:off x="5644705" y="296511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0" name="object 3670"/>
            <p:cNvSpPr/>
            <p:nvPr/>
          </p:nvSpPr>
          <p:spPr>
            <a:xfrm>
              <a:off x="5644705" y="296363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1" name="object 3671"/>
            <p:cNvSpPr/>
            <p:nvPr/>
          </p:nvSpPr>
          <p:spPr>
            <a:xfrm>
              <a:off x="5644705" y="296214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2" name="object 3672"/>
            <p:cNvSpPr/>
            <p:nvPr/>
          </p:nvSpPr>
          <p:spPr>
            <a:xfrm>
              <a:off x="5644705" y="296066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3" name="object 3673"/>
            <p:cNvSpPr/>
            <p:nvPr/>
          </p:nvSpPr>
          <p:spPr>
            <a:xfrm>
              <a:off x="5644705" y="295769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4" name="object 3674"/>
            <p:cNvSpPr/>
            <p:nvPr/>
          </p:nvSpPr>
          <p:spPr>
            <a:xfrm>
              <a:off x="5644705" y="295620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5" name="object 3675"/>
            <p:cNvSpPr/>
            <p:nvPr/>
          </p:nvSpPr>
          <p:spPr>
            <a:xfrm>
              <a:off x="5644705" y="295471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6" name="object 3676"/>
            <p:cNvSpPr/>
            <p:nvPr/>
          </p:nvSpPr>
          <p:spPr>
            <a:xfrm>
              <a:off x="5644705" y="295321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7" name="object 3677"/>
            <p:cNvSpPr/>
            <p:nvPr/>
          </p:nvSpPr>
          <p:spPr>
            <a:xfrm>
              <a:off x="5644705" y="295173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8" name="object 3678"/>
            <p:cNvSpPr/>
            <p:nvPr/>
          </p:nvSpPr>
          <p:spPr>
            <a:xfrm>
              <a:off x="5644705" y="295024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9" name="object 3679"/>
            <p:cNvSpPr/>
            <p:nvPr/>
          </p:nvSpPr>
          <p:spPr>
            <a:xfrm>
              <a:off x="5644705" y="294876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0" name="object 3680"/>
            <p:cNvSpPr/>
            <p:nvPr/>
          </p:nvSpPr>
          <p:spPr>
            <a:xfrm>
              <a:off x="5644705" y="294727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1" name="object 3681"/>
            <p:cNvSpPr/>
            <p:nvPr/>
          </p:nvSpPr>
          <p:spPr>
            <a:xfrm>
              <a:off x="5644705" y="294579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2" name="object 3682"/>
            <p:cNvSpPr/>
            <p:nvPr/>
          </p:nvSpPr>
          <p:spPr>
            <a:xfrm>
              <a:off x="5644705" y="294430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3" name="object 3683"/>
            <p:cNvSpPr/>
            <p:nvPr/>
          </p:nvSpPr>
          <p:spPr>
            <a:xfrm>
              <a:off x="5644705" y="294281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4" name="object 3684"/>
            <p:cNvSpPr/>
            <p:nvPr/>
          </p:nvSpPr>
          <p:spPr>
            <a:xfrm>
              <a:off x="5644705" y="294133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5" name="object 3685"/>
            <p:cNvSpPr/>
            <p:nvPr/>
          </p:nvSpPr>
          <p:spPr>
            <a:xfrm>
              <a:off x="5644705" y="293984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6" name="object 3686"/>
            <p:cNvSpPr/>
            <p:nvPr/>
          </p:nvSpPr>
          <p:spPr>
            <a:xfrm>
              <a:off x="5644705" y="293836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7" name="object 3687"/>
            <p:cNvSpPr/>
            <p:nvPr/>
          </p:nvSpPr>
          <p:spPr>
            <a:xfrm>
              <a:off x="5644705" y="293686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8" name="object 3688"/>
            <p:cNvSpPr/>
            <p:nvPr/>
          </p:nvSpPr>
          <p:spPr>
            <a:xfrm>
              <a:off x="5644705" y="293537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9" name="object 3689"/>
            <p:cNvSpPr/>
            <p:nvPr/>
          </p:nvSpPr>
          <p:spPr>
            <a:xfrm>
              <a:off x="5644705" y="293389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0" name="object 3690"/>
            <p:cNvSpPr/>
            <p:nvPr/>
          </p:nvSpPr>
          <p:spPr>
            <a:xfrm>
              <a:off x="5644705" y="293240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1" name="object 3691"/>
            <p:cNvSpPr/>
            <p:nvPr/>
          </p:nvSpPr>
          <p:spPr>
            <a:xfrm>
              <a:off x="5644705" y="293091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2" name="object 3692"/>
            <p:cNvSpPr/>
            <p:nvPr/>
          </p:nvSpPr>
          <p:spPr>
            <a:xfrm>
              <a:off x="5644705" y="292794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3" name="object 3693"/>
            <p:cNvSpPr/>
            <p:nvPr/>
          </p:nvSpPr>
          <p:spPr>
            <a:xfrm>
              <a:off x="5644705" y="292646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4" name="object 3694"/>
            <p:cNvSpPr/>
            <p:nvPr/>
          </p:nvSpPr>
          <p:spPr>
            <a:xfrm>
              <a:off x="5644705" y="292497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5" name="object 3695"/>
            <p:cNvSpPr/>
            <p:nvPr/>
          </p:nvSpPr>
          <p:spPr>
            <a:xfrm>
              <a:off x="5644705" y="292200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6" name="object 3696"/>
            <p:cNvSpPr/>
            <p:nvPr/>
          </p:nvSpPr>
          <p:spPr>
            <a:xfrm>
              <a:off x="5644705" y="292050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7" name="object 3697"/>
            <p:cNvSpPr/>
            <p:nvPr/>
          </p:nvSpPr>
          <p:spPr>
            <a:xfrm>
              <a:off x="5644705" y="291901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8" name="object 3698"/>
            <p:cNvSpPr/>
            <p:nvPr/>
          </p:nvSpPr>
          <p:spPr>
            <a:xfrm>
              <a:off x="5644705" y="291604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9" name="object 3699"/>
            <p:cNvSpPr/>
            <p:nvPr/>
          </p:nvSpPr>
          <p:spPr>
            <a:xfrm>
              <a:off x="5644705" y="291456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0" name="object 3700"/>
            <p:cNvSpPr/>
            <p:nvPr/>
          </p:nvSpPr>
          <p:spPr>
            <a:xfrm>
              <a:off x="5644705" y="291307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1" name="object 3701"/>
            <p:cNvSpPr/>
            <p:nvPr/>
          </p:nvSpPr>
          <p:spPr>
            <a:xfrm>
              <a:off x="5644705" y="291158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2" name="object 3702"/>
            <p:cNvSpPr/>
            <p:nvPr/>
          </p:nvSpPr>
          <p:spPr>
            <a:xfrm>
              <a:off x="5644705" y="291010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3" name="object 3703"/>
            <p:cNvSpPr/>
            <p:nvPr/>
          </p:nvSpPr>
          <p:spPr>
            <a:xfrm>
              <a:off x="5644705" y="290861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4" name="object 3704"/>
            <p:cNvSpPr/>
            <p:nvPr/>
          </p:nvSpPr>
          <p:spPr>
            <a:xfrm>
              <a:off x="5644705" y="290713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5" name="object 3705"/>
            <p:cNvSpPr/>
            <p:nvPr/>
          </p:nvSpPr>
          <p:spPr>
            <a:xfrm>
              <a:off x="5644705" y="290564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6" name="object 3706"/>
            <p:cNvSpPr/>
            <p:nvPr/>
          </p:nvSpPr>
          <p:spPr>
            <a:xfrm>
              <a:off x="5644705" y="290414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7" name="object 3707"/>
            <p:cNvSpPr/>
            <p:nvPr/>
          </p:nvSpPr>
          <p:spPr>
            <a:xfrm>
              <a:off x="5644705" y="290117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8" name="object 3708"/>
            <p:cNvSpPr/>
            <p:nvPr/>
          </p:nvSpPr>
          <p:spPr>
            <a:xfrm>
              <a:off x="5644705" y="289968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9" name="object 3709"/>
            <p:cNvSpPr/>
            <p:nvPr/>
          </p:nvSpPr>
          <p:spPr>
            <a:xfrm>
              <a:off x="5644705" y="289671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0" name="object 3710"/>
            <p:cNvSpPr/>
            <p:nvPr/>
          </p:nvSpPr>
          <p:spPr>
            <a:xfrm>
              <a:off x="5644705" y="289523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1" name="object 3711"/>
            <p:cNvSpPr/>
            <p:nvPr/>
          </p:nvSpPr>
          <p:spPr>
            <a:xfrm>
              <a:off x="5644705" y="289225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2" name="object 3712"/>
            <p:cNvSpPr/>
            <p:nvPr/>
          </p:nvSpPr>
          <p:spPr>
            <a:xfrm>
              <a:off x="5644705" y="289077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3" name="object 3713"/>
            <p:cNvSpPr/>
            <p:nvPr/>
          </p:nvSpPr>
          <p:spPr>
            <a:xfrm>
              <a:off x="5644705" y="288778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4" name="object 3714"/>
            <p:cNvSpPr/>
            <p:nvPr/>
          </p:nvSpPr>
          <p:spPr>
            <a:xfrm>
              <a:off x="5644705" y="288630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5" name="object 3715"/>
            <p:cNvSpPr/>
            <p:nvPr/>
          </p:nvSpPr>
          <p:spPr>
            <a:xfrm>
              <a:off x="5644705" y="288481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6" name="object 3716"/>
            <p:cNvSpPr/>
            <p:nvPr/>
          </p:nvSpPr>
          <p:spPr>
            <a:xfrm>
              <a:off x="5644705" y="288333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7" name="object 3717"/>
            <p:cNvSpPr/>
            <p:nvPr/>
          </p:nvSpPr>
          <p:spPr>
            <a:xfrm>
              <a:off x="5644705" y="288184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8" name="object 3718"/>
            <p:cNvSpPr/>
            <p:nvPr/>
          </p:nvSpPr>
          <p:spPr>
            <a:xfrm>
              <a:off x="5644705" y="288036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9" name="object 3719"/>
            <p:cNvSpPr/>
            <p:nvPr/>
          </p:nvSpPr>
          <p:spPr>
            <a:xfrm>
              <a:off x="5644705" y="287887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0" name="object 3720"/>
            <p:cNvSpPr/>
            <p:nvPr/>
          </p:nvSpPr>
          <p:spPr>
            <a:xfrm>
              <a:off x="5644705" y="287738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1" name="object 3721"/>
            <p:cNvSpPr/>
            <p:nvPr/>
          </p:nvSpPr>
          <p:spPr>
            <a:xfrm>
              <a:off x="5644705" y="287590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2" name="object 3722"/>
            <p:cNvSpPr/>
            <p:nvPr/>
          </p:nvSpPr>
          <p:spPr>
            <a:xfrm>
              <a:off x="5644705" y="287291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3" name="object 3723"/>
            <p:cNvSpPr/>
            <p:nvPr/>
          </p:nvSpPr>
          <p:spPr>
            <a:xfrm>
              <a:off x="5644705" y="286994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4" name="object 3724"/>
            <p:cNvSpPr/>
            <p:nvPr/>
          </p:nvSpPr>
          <p:spPr>
            <a:xfrm>
              <a:off x="5644705" y="286846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5" name="object 3725"/>
            <p:cNvSpPr/>
            <p:nvPr/>
          </p:nvSpPr>
          <p:spPr>
            <a:xfrm>
              <a:off x="5644705" y="286697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6" name="object 3726"/>
            <p:cNvSpPr/>
            <p:nvPr/>
          </p:nvSpPr>
          <p:spPr>
            <a:xfrm>
              <a:off x="5644705" y="286548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7" name="object 3727"/>
            <p:cNvSpPr/>
            <p:nvPr/>
          </p:nvSpPr>
          <p:spPr>
            <a:xfrm>
              <a:off x="5644705" y="286400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8" name="object 3728"/>
            <p:cNvSpPr/>
            <p:nvPr/>
          </p:nvSpPr>
          <p:spPr>
            <a:xfrm>
              <a:off x="5644705" y="286251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9" name="object 3729"/>
            <p:cNvSpPr/>
            <p:nvPr/>
          </p:nvSpPr>
          <p:spPr>
            <a:xfrm>
              <a:off x="5644705" y="286103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0" name="object 3730"/>
            <p:cNvSpPr/>
            <p:nvPr/>
          </p:nvSpPr>
          <p:spPr>
            <a:xfrm>
              <a:off x="5644705" y="285805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1" name="object 3731"/>
            <p:cNvSpPr/>
            <p:nvPr/>
          </p:nvSpPr>
          <p:spPr>
            <a:xfrm>
              <a:off x="5644705" y="285656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2" name="object 3732"/>
            <p:cNvSpPr/>
            <p:nvPr/>
          </p:nvSpPr>
          <p:spPr>
            <a:xfrm>
              <a:off x="5644705" y="285507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3" name="object 3733"/>
            <p:cNvSpPr/>
            <p:nvPr/>
          </p:nvSpPr>
          <p:spPr>
            <a:xfrm>
              <a:off x="5644705" y="285358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4" name="object 3734"/>
            <p:cNvSpPr/>
            <p:nvPr/>
          </p:nvSpPr>
          <p:spPr>
            <a:xfrm>
              <a:off x="5644705" y="285210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5" name="object 3735"/>
            <p:cNvSpPr/>
            <p:nvPr/>
          </p:nvSpPr>
          <p:spPr>
            <a:xfrm>
              <a:off x="5644705" y="284913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6" name="object 3736"/>
            <p:cNvSpPr/>
            <p:nvPr/>
          </p:nvSpPr>
          <p:spPr>
            <a:xfrm>
              <a:off x="5644705" y="284764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7" name="object 3737"/>
            <p:cNvSpPr/>
            <p:nvPr/>
          </p:nvSpPr>
          <p:spPr>
            <a:xfrm>
              <a:off x="5644705" y="28461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8" name="object 3738"/>
            <p:cNvSpPr/>
            <p:nvPr/>
          </p:nvSpPr>
          <p:spPr>
            <a:xfrm>
              <a:off x="5644705" y="284467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9" name="object 3739"/>
            <p:cNvSpPr/>
            <p:nvPr/>
          </p:nvSpPr>
          <p:spPr>
            <a:xfrm>
              <a:off x="5644705" y="284318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0" name="object 3740"/>
            <p:cNvSpPr/>
            <p:nvPr/>
          </p:nvSpPr>
          <p:spPr>
            <a:xfrm>
              <a:off x="5644705" y="284020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1" name="object 3741"/>
            <p:cNvSpPr/>
            <p:nvPr/>
          </p:nvSpPr>
          <p:spPr>
            <a:xfrm>
              <a:off x="5644705" y="283871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2" name="object 3742"/>
            <p:cNvSpPr/>
            <p:nvPr/>
          </p:nvSpPr>
          <p:spPr>
            <a:xfrm>
              <a:off x="5644705" y="283723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3" name="object 3743"/>
            <p:cNvSpPr/>
            <p:nvPr/>
          </p:nvSpPr>
          <p:spPr>
            <a:xfrm>
              <a:off x="5644705" y="283574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4" name="object 3744"/>
            <p:cNvSpPr/>
            <p:nvPr/>
          </p:nvSpPr>
          <p:spPr>
            <a:xfrm>
              <a:off x="5644705" y="283277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5" name="object 3745"/>
            <p:cNvSpPr/>
            <p:nvPr/>
          </p:nvSpPr>
          <p:spPr>
            <a:xfrm>
              <a:off x="5644705" y="283128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6" name="object 3746"/>
            <p:cNvSpPr/>
            <p:nvPr/>
          </p:nvSpPr>
          <p:spPr>
            <a:xfrm>
              <a:off x="5644705" y="28298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7" name="object 3747"/>
            <p:cNvSpPr/>
            <p:nvPr/>
          </p:nvSpPr>
          <p:spPr>
            <a:xfrm>
              <a:off x="5644705" y="28283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8" name="object 3748"/>
            <p:cNvSpPr/>
            <p:nvPr/>
          </p:nvSpPr>
          <p:spPr>
            <a:xfrm>
              <a:off x="5644705" y="282534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9" name="object 3749"/>
            <p:cNvSpPr/>
            <p:nvPr/>
          </p:nvSpPr>
          <p:spPr>
            <a:xfrm>
              <a:off x="5644705" y="282384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0" name="object 3750"/>
            <p:cNvSpPr/>
            <p:nvPr/>
          </p:nvSpPr>
          <p:spPr>
            <a:xfrm>
              <a:off x="5644705" y="282235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1" name="object 3751"/>
            <p:cNvSpPr/>
            <p:nvPr/>
          </p:nvSpPr>
          <p:spPr>
            <a:xfrm>
              <a:off x="5644705" y="281938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2" name="object 3752"/>
            <p:cNvSpPr/>
            <p:nvPr/>
          </p:nvSpPr>
          <p:spPr>
            <a:xfrm>
              <a:off x="5644705" y="281641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3" name="object 3753"/>
            <p:cNvSpPr/>
            <p:nvPr/>
          </p:nvSpPr>
          <p:spPr>
            <a:xfrm>
              <a:off x="5644705" y="281344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4" name="object 3754"/>
            <p:cNvSpPr/>
            <p:nvPr/>
          </p:nvSpPr>
          <p:spPr>
            <a:xfrm>
              <a:off x="5644705" y="281045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5" name="object 3755"/>
            <p:cNvSpPr/>
            <p:nvPr/>
          </p:nvSpPr>
          <p:spPr>
            <a:xfrm>
              <a:off x="5644705" y="280748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6" name="object 3756"/>
            <p:cNvSpPr/>
            <p:nvPr/>
          </p:nvSpPr>
          <p:spPr>
            <a:xfrm>
              <a:off x="5644705" y="280451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7" name="object 3757"/>
            <p:cNvSpPr/>
            <p:nvPr/>
          </p:nvSpPr>
          <p:spPr>
            <a:xfrm>
              <a:off x="5644705" y="280154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8" name="object 3758"/>
            <p:cNvSpPr/>
            <p:nvPr/>
          </p:nvSpPr>
          <p:spPr>
            <a:xfrm>
              <a:off x="5644705" y="28000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9" name="object 3759"/>
            <p:cNvSpPr/>
            <p:nvPr/>
          </p:nvSpPr>
          <p:spPr>
            <a:xfrm>
              <a:off x="5644705" y="27985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0" name="object 3760"/>
            <p:cNvSpPr/>
            <p:nvPr/>
          </p:nvSpPr>
          <p:spPr>
            <a:xfrm>
              <a:off x="5644705" y="279558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1" name="object 3761"/>
            <p:cNvSpPr/>
            <p:nvPr/>
          </p:nvSpPr>
          <p:spPr>
            <a:xfrm>
              <a:off x="5644705" y="27941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2" name="object 3762"/>
            <p:cNvSpPr/>
            <p:nvPr/>
          </p:nvSpPr>
          <p:spPr>
            <a:xfrm>
              <a:off x="5644705" y="27926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3" name="object 3763"/>
            <p:cNvSpPr/>
            <p:nvPr/>
          </p:nvSpPr>
          <p:spPr>
            <a:xfrm>
              <a:off x="5644705" y="279112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4" name="object 3764"/>
            <p:cNvSpPr/>
            <p:nvPr/>
          </p:nvSpPr>
          <p:spPr>
            <a:xfrm>
              <a:off x="5644705" y="278815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5" name="object 3765"/>
            <p:cNvSpPr/>
            <p:nvPr/>
          </p:nvSpPr>
          <p:spPr>
            <a:xfrm>
              <a:off x="5644705" y="27866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6" name="object 3766"/>
            <p:cNvSpPr/>
            <p:nvPr/>
          </p:nvSpPr>
          <p:spPr>
            <a:xfrm>
              <a:off x="5644705" y="27851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7" name="object 3767"/>
            <p:cNvSpPr/>
            <p:nvPr/>
          </p:nvSpPr>
          <p:spPr>
            <a:xfrm>
              <a:off x="5644705" y="27837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8" name="object 3768"/>
            <p:cNvSpPr/>
            <p:nvPr/>
          </p:nvSpPr>
          <p:spPr>
            <a:xfrm>
              <a:off x="5644705" y="278071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9" name="object 3769"/>
            <p:cNvSpPr/>
            <p:nvPr/>
          </p:nvSpPr>
          <p:spPr>
            <a:xfrm>
              <a:off x="5644705" y="277922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0" name="object 3770"/>
            <p:cNvSpPr/>
            <p:nvPr/>
          </p:nvSpPr>
          <p:spPr>
            <a:xfrm>
              <a:off x="5644705" y="277774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1" name="object 3771"/>
            <p:cNvSpPr/>
            <p:nvPr/>
          </p:nvSpPr>
          <p:spPr>
            <a:xfrm>
              <a:off x="5644705" y="27762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2" name="object 3772"/>
            <p:cNvSpPr/>
            <p:nvPr/>
          </p:nvSpPr>
          <p:spPr>
            <a:xfrm>
              <a:off x="5644705" y="27747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3" name="object 3773"/>
            <p:cNvSpPr/>
            <p:nvPr/>
          </p:nvSpPr>
          <p:spPr>
            <a:xfrm>
              <a:off x="5644705" y="277180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4" name="object 3774"/>
            <p:cNvSpPr/>
            <p:nvPr/>
          </p:nvSpPr>
          <p:spPr>
            <a:xfrm>
              <a:off x="5644705" y="277031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5" name="object 3775"/>
            <p:cNvSpPr/>
            <p:nvPr/>
          </p:nvSpPr>
          <p:spPr>
            <a:xfrm>
              <a:off x="5644705" y="276882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6" name="object 3776"/>
            <p:cNvSpPr/>
            <p:nvPr/>
          </p:nvSpPr>
          <p:spPr>
            <a:xfrm>
              <a:off x="5644705" y="276734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7" name="object 3777"/>
            <p:cNvSpPr/>
            <p:nvPr/>
          </p:nvSpPr>
          <p:spPr>
            <a:xfrm>
              <a:off x="5644705" y="276584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8" name="object 3778"/>
            <p:cNvSpPr/>
            <p:nvPr/>
          </p:nvSpPr>
          <p:spPr>
            <a:xfrm>
              <a:off x="5644705" y="276287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9" name="object 3779"/>
            <p:cNvSpPr/>
            <p:nvPr/>
          </p:nvSpPr>
          <p:spPr>
            <a:xfrm>
              <a:off x="5644705" y="27613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0" name="object 3780"/>
            <p:cNvSpPr/>
            <p:nvPr/>
          </p:nvSpPr>
          <p:spPr>
            <a:xfrm>
              <a:off x="5644705" y="27599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1" name="object 3781"/>
            <p:cNvSpPr/>
            <p:nvPr/>
          </p:nvSpPr>
          <p:spPr>
            <a:xfrm>
              <a:off x="5644705" y="275841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2" name="object 3782"/>
            <p:cNvSpPr/>
            <p:nvPr/>
          </p:nvSpPr>
          <p:spPr>
            <a:xfrm>
              <a:off x="5644705" y="275692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3" name="object 3783"/>
            <p:cNvSpPr/>
            <p:nvPr/>
          </p:nvSpPr>
          <p:spPr>
            <a:xfrm>
              <a:off x="5644705" y="275544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4" name="object 3784"/>
            <p:cNvSpPr/>
            <p:nvPr/>
          </p:nvSpPr>
          <p:spPr>
            <a:xfrm>
              <a:off x="5644705" y="27539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5" name="object 3785"/>
            <p:cNvSpPr/>
            <p:nvPr/>
          </p:nvSpPr>
          <p:spPr>
            <a:xfrm>
              <a:off x="5644705" y="275098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6" name="object 3786"/>
            <p:cNvSpPr/>
            <p:nvPr/>
          </p:nvSpPr>
          <p:spPr>
            <a:xfrm>
              <a:off x="5644705" y="274800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7" name="object 3787"/>
            <p:cNvSpPr/>
            <p:nvPr/>
          </p:nvSpPr>
          <p:spPr>
            <a:xfrm>
              <a:off x="5644705" y="274651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8" name="object 3788"/>
            <p:cNvSpPr/>
            <p:nvPr/>
          </p:nvSpPr>
          <p:spPr>
            <a:xfrm>
              <a:off x="5644705" y="274502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9" name="object 3789"/>
            <p:cNvSpPr/>
            <p:nvPr/>
          </p:nvSpPr>
          <p:spPr>
            <a:xfrm>
              <a:off x="5644705" y="27435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0" name="object 3790"/>
            <p:cNvSpPr/>
            <p:nvPr/>
          </p:nvSpPr>
          <p:spPr>
            <a:xfrm>
              <a:off x="5644705" y="274205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1" name="object 3791"/>
            <p:cNvSpPr/>
            <p:nvPr/>
          </p:nvSpPr>
          <p:spPr>
            <a:xfrm>
              <a:off x="5644705" y="27405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2" name="object 3792"/>
            <p:cNvSpPr/>
            <p:nvPr/>
          </p:nvSpPr>
          <p:spPr>
            <a:xfrm>
              <a:off x="5644705" y="27390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3" name="object 3793"/>
            <p:cNvSpPr/>
            <p:nvPr/>
          </p:nvSpPr>
          <p:spPr>
            <a:xfrm>
              <a:off x="5644705" y="273759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4" name="object 3794"/>
            <p:cNvSpPr/>
            <p:nvPr/>
          </p:nvSpPr>
          <p:spPr>
            <a:xfrm>
              <a:off x="5644705" y="27361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5" name="object 3795"/>
            <p:cNvSpPr/>
            <p:nvPr/>
          </p:nvSpPr>
          <p:spPr>
            <a:xfrm>
              <a:off x="5644705" y="273312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6" name="object 3796"/>
            <p:cNvSpPr/>
            <p:nvPr/>
          </p:nvSpPr>
          <p:spPr>
            <a:xfrm>
              <a:off x="5644705" y="27316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7" name="object 3797"/>
            <p:cNvSpPr/>
            <p:nvPr/>
          </p:nvSpPr>
          <p:spPr>
            <a:xfrm>
              <a:off x="5644705" y="272867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8" name="object 3798"/>
            <p:cNvSpPr/>
            <p:nvPr/>
          </p:nvSpPr>
          <p:spPr>
            <a:xfrm>
              <a:off x="5644705" y="27271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9" name="object 3799"/>
            <p:cNvSpPr/>
            <p:nvPr/>
          </p:nvSpPr>
          <p:spPr>
            <a:xfrm>
              <a:off x="5644705" y="272421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0" name="object 3800"/>
            <p:cNvSpPr/>
            <p:nvPr/>
          </p:nvSpPr>
          <p:spPr>
            <a:xfrm>
              <a:off x="5644705" y="27227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1" name="object 3801"/>
            <p:cNvSpPr/>
            <p:nvPr/>
          </p:nvSpPr>
          <p:spPr>
            <a:xfrm>
              <a:off x="5644705" y="271975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2" name="object 3802"/>
            <p:cNvSpPr/>
            <p:nvPr/>
          </p:nvSpPr>
          <p:spPr>
            <a:xfrm>
              <a:off x="5644705" y="27182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3" name="object 3803"/>
            <p:cNvSpPr/>
            <p:nvPr/>
          </p:nvSpPr>
          <p:spPr>
            <a:xfrm>
              <a:off x="5644705" y="27167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4" name="object 3804"/>
            <p:cNvSpPr/>
            <p:nvPr/>
          </p:nvSpPr>
          <p:spPr>
            <a:xfrm>
              <a:off x="5644705" y="27152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5" name="object 3805"/>
            <p:cNvSpPr/>
            <p:nvPr/>
          </p:nvSpPr>
          <p:spPr>
            <a:xfrm>
              <a:off x="5644705" y="271379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6" name="object 3806"/>
            <p:cNvSpPr/>
            <p:nvPr/>
          </p:nvSpPr>
          <p:spPr>
            <a:xfrm>
              <a:off x="5644705" y="27123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7" name="object 3807"/>
            <p:cNvSpPr/>
            <p:nvPr/>
          </p:nvSpPr>
          <p:spPr>
            <a:xfrm>
              <a:off x="5644705" y="27108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8" name="object 3808"/>
            <p:cNvSpPr/>
            <p:nvPr/>
          </p:nvSpPr>
          <p:spPr>
            <a:xfrm>
              <a:off x="5644705" y="27093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9" name="object 3809"/>
            <p:cNvSpPr/>
            <p:nvPr/>
          </p:nvSpPr>
          <p:spPr>
            <a:xfrm>
              <a:off x="5644705" y="27078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0" name="object 3810"/>
            <p:cNvSpPr/>
            <p:nvPr/>
          </p:nvSpPr>
          <p:spPr>
            <a:xfrm>
              <a:off x="5644705" y="270488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1" name="object 3811"/>
            <p:cNvSpPr/>
            <p:nvPr/>
          </p:nvSpPr>
          <p:spPr>
            <a:xfrm>
              <a:off x="5644705" y="27033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2" name="object 3812"/>
            <p:cNvSpPr/>
            <p:nvPr/>
          </p:nvSpPr>
          <p:spPr>
            <a:xfrm>
              <a:off x="5644705" y="27019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3" name="object 3813"/>
            <p:cNvSpPr/>
            <p:nvPr/>
          </p:nvSpPr>
          <p:spPr>
            <a:xfrm>
              <a:off x="5644705" y="269892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4" name="object 3814"/>
            <p:cNvSpPr/>
            <p:nvPr/>
          </p:nvSpPr>
          <p:spPr>
            <a:xfrm>
              <a:off x="5644705" y="26974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5" name="object 3815"/>
            <p:cNvSpPr/>
            <p:nvPr/>
          </p:nvSpPr>
          <p:spPr>
            <a:xfrm>
              <a:off x="5644705" y="26959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6" name="object 3816"/>
            <p:cNvSpPr/>
            <p:nvPr/>
          </p:nvSpPr>
          <p:spPr>
            <a:xfrm>
              <a:off x="5644705" y="269298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7" name="object 3817"/>
            <p:cNvSpPr/>
            <p:nvPr/>
          </p:nvSpPr>
          <p:spPr>
            <a:xfrm>
              <a:off x="5644705" y="26914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8" name="object 3818"/>
            <p:cNvSpPr/>
            <p:nvPr/>
          </p:nvSpPr>
          <p:spPr>
            <a:xfrm>
              <a:off x="5644705" y="26900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9" name="object 3819"/>
            <p:cNvSpPr/>
            <p:nvPr/>
          </p:nvSpPr>
          <p:spPr>
            <a:xfrm>
              <a:off x="5644705" y="26885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0" name="object 3820"/>
            <p:cNvSpPr/>
            <p:nvPr/>
          </p:nvSpPr>
          <p:spPr>
            <a:xfrm>
              <a:off x="5644705" y="26870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1" name="object 3821"/>
            <p:cNvSpPr/>
            <p:nvPr/>
          </p:nvSpPr>
          <p:spPr>
            <a:xfrm>
              <a:off x="5644705" y="268554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2" name="object 3822"/>
            <p:cNvSpPr/>
            <p:nvPr/>
          </p:nvSpPr>
          <p:spPr>
            <a:xfrm>
              <a:off x="5644705" y="26840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3" name="object 3823"/>
            <p:cNvSpPr/>
            <p:nvPr/>
          </p:nvSpPr>
          <p:spPr>
            <a:xfrm>
              <a:off x="5644705" y="268257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4" name="object 3824"/>
            <p:cNvSpPr/>
            <p:nvPr/>
          </p:nvSpPr>
          <p:spPr>
            <a:xfrm>
              <a:off x="5644705" y="26810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5" name="object 3825"/>
            <p:cNvSpPr/>
            <p:nvPr/>
          </p:nvSpPr>
          <p:spPr>
            <a:xfrm>
              <a:off x="5644705" y="26795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6" name="object 3826"/>
            <p:cNvSpPr/>
            <p:nvPr/>
          </p:nvSpPr>
          <p:spPr>
            <a:xfrm>
              <a:off x="5644705" y="26781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7" name="object 3827"/>
            <p:cNvSpPr/>
            <p:nvPr/>
          </p:nvSpPr>
          <p:spPr>
            <a:xfrm>
              <a:off x="5644705" y="26766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8" name="object 3828"/>
            <p:cNvSpPr/>
            <p:nvPr/>
          </p:nvSpPr>
          <p:spPr>
            <a:xfrm>
              <a:off x="5644705" y="26751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9" name="object 3829"/>
            <p:cNvSpPr/>
            <p:nvPr/>
          </p:nvSpPr>
          <p:spPr>
            <a:xfrm>
              <a:off x="5644705" y="26736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0" name="object 3830"/>
            <p:cNvSpPr/>
            <p:nvPr/>
          </p:nvSpPr>
          <p:spPr>
            <a:xfrm>
              <a:off x="5644705" y="26721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1" name="object 3831"/>
            <p:cNvSpPr/>
            <p:nvPr/>
          </p:nvSpPr>
          <p:spPr>
            <a:xfrm>
              <a:off x="5644705" y="26706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2" name="object 3832"/>
            <p:cNvSpPr/>
            <p:nvPr/>
          </p:nvSpPr>
          <p:spPr>
            <a:xfrm>
              <a:off x="5644705" y="26691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3" name="object 3833"/>
            <p:cNvSpPr/>
            <p:nvPr/>
          </p:nvSpPr>
          <p:spPr>
            <a:xfrm>
              <a:off x="5644705" y="26676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4" name="object 3834"/>
            <p:cNvSpPr/>
            <p:nvPr/>
          </p:nvSpPr>
          <p:spPr>
            <a:xfrm>
              <a:off x="5644705" y="26662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5" name="object 3835"/>
            <p:cNvSpPr/>
            <p:nvPr/>
          </p:nvSpPr>
          <p:spPr>
            <a:xfrm>
              <a:off x="5644705" y="266324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6" name="object 3836"/>
            <p:cNvSpPr/>
            <p:nvPr/>
          </p:nvSpPr>
          <p:spPr>
            <a:xfrm>
              <a:off x="5644705" y="26617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7" name="object 3837"/>
            <p:cNvSpPr/>
            <p:nvPr/>
          </p:nvSpPr>
          <p:spPr>
            <a:xfrm>
              <a:off x="5644705" y="26602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8" name="object 3838"/>
            <p:cNvSpPr/>
            <p:nvPr/>
          </p:nvSpPr>
          <p:spPr>
            <a:xfrm>
              <a:off x="5644705" y="26587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9" name="object 3839"/>
            <p:cNvSpPr/>
            <p:nvPr/>
          </p:nvSpPr>
          <p:spPr>
            <a:xfrm>
              <a:off x="5644705" y="26572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0" name="object 3840"/>
            <p:cNvSpPr/>
            <p:nvPr/>
          </p:nvSpPr>
          <p:spPr>
            <a:xfrm>
              <a:off x="5644705" y="26558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1" name="object 3841"/>
            <p:cNvSpPr/>
            <p:nvPr/>
          </p:nvSpPr>
          <p:spPr>
            <a:xfrm>
              <a:off x="5644705" y="26543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2" name="object 3842"/>
            <p:cNvSpPr/>
            <p:nvPr/>
          </p:nvSpPr>
          <p:spPr>
            <a:xfrm>
              <a:off x="5644705" y="26528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3" name="object 3843"/>
            <p:cNvSpPr/>
            <p:nvPr/>
          </p:nvSpPr>
          <p:spPr>
            <a:xfrm>
              <a:off x="5644705" y="26513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4" name="object 3844"/>
            <p:cNvSpPr/>
            <p:nvPr/>
          </p:nvSpPr>
          <p:spPr>
            <a:xfrm>
              <a:off x="5644705" y="26498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5" name="object 3845"/>
            <p:cNvSpPr/>
            <p:nvPr/>
          </p:nvSpPr>
          <p:spPr>
            <a:xfrm>
              <a:off x="5644705" y="26483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6" name="object 3846"/>
            <p:cNvSpPr/>
            <p:nvPr/>
          </p:nvSpPr>
          <p:spPr>
            <a:xfrm>
              <a:off x="5644705" y="26468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7" name="object 3847"/>
            <p:cNvSpPr/>
            <p:nvPr/>
          </p:nvSpPr>
          <p:spPr>
            <a:xfrm>
              <a:off x="5644705" y="26453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8" name="object 3848"/>
            <p:cNvSpPr/>
            <p:nvPr/>
          </p:nvSpPr>
          <p:spPr>
            <a:xfrm>
              <a:off x="5644705" y="26439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9" name="object 3849"/>
            <p:cNvSpPr/>
            <p:nvPr/>
          </p:nvSpPr>
          <p:spPr>
            <a:xfrm>
              <a:off x="5644705" y="26424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0" name="object 3850"/>
            <p:cNvSpPr/>
            <p:nvPr/>
          </p:nvSpPr>
          <p:spPr>
            <a:xfrm>
              <a:off x="5644705" y="26409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1" name="object 3851"/>
            <p:cNvSpPr/>
            <p:nvPr/>
          </p:nvSpPr>
          <p:spPr>
            <a:xfrm>
              <a:off x="5644705" y="26394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2" name="object 3852"/>
            <p:cNvSpPr/>
            <p:nvPr/>
          </p:nvSpPr>
          <p:spPr>
            <a:xfrm>
              <a:off x="5644705" y="26379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3" name="object 3853"/>
            <p:cNvSpPr/>
            <p:nvPr/>
          </p:nvSpPr>
          <p:spPr>
            <a:xfrm>
              <a:off x="5644705" y="26364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4" name="object 3854"/>
            <p:cNvSpPr/>
            <p:nvPr/>
          </p:nvSpPr>
          <p:spPr>
            <a:xfrm>
              <a:off x="5644705" y="26349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5" name="object 3855"/>
            <p:cNvSpPr/>
            <p:nvPr/>
          </p:nvSpPr>
          <p:spPr>
            <a:xfrm>
              <a:off x="5644705" y="26334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6" name="object 3856"/>
            <p:cNvSpPr/>
            <p:nvPr/>
          </p:nvSpPr>
          <p:spPr>
            <a:xfrm>
              <a:off x="5644705" y="26320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7" name="object 3857"/>
            <p:cNvSpPr/>
            <p:nvPr/>
          </p:nvSpPr>
          <p:spPr>
            <a:xfrm>
              <a:off x="5644705" y="26305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8" name="object 3858"/>
            <p:cNvSpPr/>
            <p:nvPr/>
          </p:nvSpPr>
          <p:spPr>
            <a:xfrm>
              <a:off x="5644705" y="26290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9" name="object 3859"/>
            <p:cNvSpPr/>
            <p:nvPr/>
          </p:nvSpPr>
          <p:spPr>
            <a:xfrm>
              <a:off x="5644705" y="26275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0" name="object 3860"/>
            <p:cNvSpPr/>
            <p:nvPr/>
          </p:nvSpPr>
          <p:spPr>
            <a:xfrm>
              <a:off x="5644705" y="26260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1" name="object 3861"/>
            <p:cNvSpPr/>
            <p:nvPr/>
          </p:nvSpPr>
          <p:spPr>
            <a:xfrm>
              <a:off x="5644705" y="26245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2" name="object 3862"/>
            <p:cNvSpPr/>
            <p:nvPr/>
          </p:nvSpPr>
          <p:spPr>
            <a:xfrm>
              <a:off x="5644705" y="26230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3" name="object 3863"/>
            <p:cNvSpPr/>
            <p:nvPr/>
          </p:nvSpPr>
          <p:spPr>
            <a:xfrm>
              <a:off x="5644705" y="26216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4" name="object 3864"/>
            <p:cNvSpPr/>
            <p:nvPr/>
          </p:nvSpPr>
          <p:spPr>
            <a:xfrm>
              <a:off x="5644705" y="2621597"/>
              <a:ext cx="30480" cy="381000"/>
            </a:xfrm>
            <a:custGeom>
              <a:avLst/>
              <a:gdLst/>
              <a:ahLst/>
              <a:cxnLst/>
              <a:rect l="l" t="t" r="r" b="b"/>
              <a:pathLst>
                <a:path w="30479" h="381000">
                  <a:moveTo>
                    <a:pt x="0" y="380695"/>
                  </a:moveTo>
                  <a:lnTo>
                    <a:pt x="0" y="0"/>
                  </a:lnTo>
                  <a:lnTo>
                    <a:pt x="30175" y="0"/>
                  </a:lnTo>
                  <a:lnTo>
                    <a:pt x="30175" y="380695"/>
                  </a:lnTo>
                  <a:lnTo>
                    <a:pt x="0" y="38069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865" name="object 3865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18162" y="2642489"/>
              <a:ext cx="126517" cy="337756"/>
            </a:xfrm>
            <a:prstGeom prst="rect">
              <a:avLst/>
            </a:prstGeom>
          </p:spPr>
        </p:pic>
        <p:sp>
          <p:nvSpPr>
            <p:cNvPr id="3866" name="object 3866"/>
            <p:cNvSpPr/>
            <p:nvPr/>
          </p:nvSpPr>
          <p:spPr>
            <a:xfrm>
              <a:off x="5518162" y="2642489"/>
              <a:ext cx="127000" cy="337820"/>
            </a:xfrm>
            <a:custGeom>
              <a:avLst/>
              <a:gdLst/>
              <a:ahLst/>
              <a:cxnLst/>
              <a:rect l="l" t="t" r="r" b="b"/>
              <a:pathLst>
                <a:path w="127000" h="337819">
                  <a:moveTo>
                    <a:pt x="0" y="337756"/>
                  </a:moveTo>
                  <a:lnTo>
                    <a:pt x="0" y="0"/>
                  </a:lnTo>
                  <a:lnTo>
                    <a:pt x="126517" y="0"/>
                  </a:lnTo>
                  <a:lnTo>
                    <a:pt x="126517" y="337756"/>
                  </a:lnTo>
                  <a:lnTo>
                    <a:pt x="0" y="3377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7" name="object 3867"/>
            <p:cNvSpPr/>
            <p:nvPr/>
          </p:nvSpPr>
          <p:spPr>
            <a:xfrm>
              <a:off x="5473509" y="308404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4653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8" name="object 3868"/>
            <p:cNvSpPr/>
            <p:nvPr/>
          </p:nvSpPr>
          <p:spPr>
            <a:xfrm>
              <a:off x="5473509" y="30819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9" name="object 3869"/>
            <p:cNvSpPr/>
            <p:nvPr/>
          </p:nvSpPr>
          <p:spPr>
            <a:xfrm>
              <a:off x="5473509" y="307976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0" name="object 3870"/>
            <p:cNvSpPr/>
            <p:nvPr/>
          </p:nvSpPr>
          <p:spPr>
            <a:xfrm>
              <a:off x="5473509" y="307761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1" name="object 3871"/>
            <p:cNvSpPr/>
            <p:nvPr/>
          </p:nvSpPr>
          <p:spPr>
            <a:xfrm>
              <a:off x="5473509" y="30754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2" name="object 3872"/>
            <p:cNvSpPr/>
            <p:nvPr/>
          </p:nvSpPr>
          <p:spPr>
            <a:xfrm>
              <a:off x="5473509" y="307332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3" name="object 3873"/>
            <p:cNvSpPr/>
            <p:nvPr/>
          </p:nvSpPr>
          <p:spPr>
            <a:xfrm>
              <a:off x="5473509" y="307119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4" name="object 3874"/>
            <p:cNvSpPr/>
            <p:nvPr/>
          </p:nvSpPr>
          <p:spPr>
            <a:xfrm>
              <a:off x="5473509" y="306904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5" name="object 3875"/>
            <p:cNvSpPr/>
            <p:nvPr/>
          </p:nvSpPr>
          <p:spPr>
            <a:xfrm>
              <a:off x="5473509" y="306689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6" name="object 3876"/>
            <p:cNvSpPr/>
            <p:nvPr/>
          </p:nvSpPr>
          <p:spPr>
            <a:xfrm>
              <a:off x="5473509" y="30647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7" name="object 3877"/>
            <p:cNvSpPr/>
            <p:nvPr/>
          </p:nvSpPr>
          <p:spPr>
            <a:xfrm>
              <a:off x="5473509" y="306260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8" name="object 3878"/>
            <p:cNvSpPr/>
            <p:nvPr/>
          </p:nvSpPr>
          <p:spPr>
            <a:xfrm>
              <a:off x="5473509" y="306047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9" name="object 3879"/>
            <p:cNvSpPr/>
            <p:nvPr/>
          </p:nvSpPr>
          <p:spPr>
            <a:xfrm>
              <a:off x="5473509" y="30583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0" name="object 3880"/>
            <p:cNvSpPr/>
            <p:nvPr/>
          </p:nvSpPr>
          <p:spPr>
            <a:xfrm>
              <a:off x="5473509" y="305617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1" name="object 3881"/>
            <p:cNvSpPr/>
            <p:nvPr/>
          </p:nvSpPr>
          <p:spPr>
            <a:xfrm>
              <a:off x="5473509" y="305403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2" name="object 3882"/>
            <p:cNvSpPr/>
            <p:nvPr/>
          </p:nvSpPr>
          <p:spPr>
            <a:xfrm>
              <a:off x="5473509" y="305189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3" name="object 3883"/>
            <p:cNvSpPr/>
            <p:nvPr/>
          </p:nvSpPr>
          <p:spPr>
            <a:xfrm>
              <a:off x="5473509" y="304975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4" name="object 3884"/>
            <p:cNvSpPr/>
            <p:nvPr/>
          </p:nvSpPr>
          <p:spPr>
            <a:xfrm>
              <a:off x="5473509" y="304760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5" name="object 3885"/>
            <p:cNvSpPr/>
            <p:nvPr/>
          </p:nvSpPr>
          <p:spPr>
            <a:xfrm>
              <a:off x="5473509" y="304546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6" name="object 3886"/>
            <p:cNvSpPr/>
            <p:nvPr/>
          </p:nvSpPr>
          <p:spPr>
            <a:xfrm>
              <a:off x="5473509" y="304331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7" name="object 3887"/>
            <p:cNvSpPr/>
            <p:nvPr/>
          </p:nvSpPr>
          <p:spPr>
            <a:xfrm>
              <a:off x="5473509" y="304118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8" name="object 3888"/>
            <p:cNvSpPr/>
            <p:nvPr/>
          </p:nvSpPr>
          <p:spPr>
            <a:xfrm>
              <a:off x="5473509" y="303903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9" name="object 3889"/>
            <p:cNvSpPr/>
            <p:nvPr/>
          </p:nvSpPr>
          <p:spPr>
            <a:xfrm>
              <a:off x="5473509" y="303688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0" name="object 3890"/>
            <p:cNvSpPr/>
            <p:nvPr/>
          </p:nvSpPr>
          <p:spPr>
            <a:xfrm>
              <a:off x="5473509" y="303474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1" name="object 3891"/>
            <p:cNvSpPr/>
            <p:nvPr/>
          </p:nvSpPr>
          <p:spPr>
            <a:xfrm>
              <a:off x="5473509" y="303259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2" name="object 3892"/>
            <p:cNvSpPr/>
            <p:nvPr/>
          </p:nvSpPr>
          <p:spPr>
            <a:xfrm>
              <a:off x="5473509" y="303046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3" name="object 3893"/>
            <p:cNvSpPr/>
            <p:nvPr/>
          </p:nvSpPr>
          <p:spPr>
            <a:xfrm>
              <a:off x="5473509" y="302831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4" name="object 3894"/>
            <p:cNvSpPr/>
            <p:nvPr/>
          </p:nvSpPr>
          <p:spPr>
            <a:xfrm>
              <a:off x="5473509" y="302616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5" name="object 3895"/>
            <p:cNvSpPr/>
            <p:nvPr/>
          </p:nvSpPr>
          <p:spPr>
            <a:xfrm>
              <a:off x="5473509" y="302188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6" name="object 3896"/>
            <p:cNvSpPr/>
            <p:nvPr/>
          </p:nvSpPr>
          <p:spPr>
            <a:xfrm>
              <a:off x="5473509" y="301974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7" name="object 3897"/>
            <p:cNvSpPr/>
            <p:nvPr/>
          </p:nvSpPr>
          <p:spPr>
            <a:xfrm>
              <a:off x="5473509" y="301759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8" name="object 3898"/>
            <p:cNvSpPr/>
            <p:nvPr/>
          </p:nvSpPr>
          <p:spPr>
            <a:xfrm>
              <a:off x="5473509" y="301544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9" name="object 3899"/>
            <p:cNvSpPr/>
            <p:nvPr/>
          </p:nvSpPr>
          <p:spPr>
            <a:xfrm>
              <a:off x="5473509" y="30133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0" name="object 3900"/>
            <p:cNvSpPr/>
            <p:nvPr/>
          </p:nvSpPr>
          <p:spPr>
            <a:xfrm>
              <a:off x="5473509" y="30111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1" name="object 3901"/>
            <p:cNvSpPr/>
            <p:nvPr/>
          </p:nvSpPr>
          <p:spPr>
            <a:xfrm>
              <a:off x="5473509" y="300902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2" name="object 3902"/>
            <p:cNvSpPr/>
            <p:nvPr/>
          </p:nvSpPr>
          <p:spPr>
            <a:xfrm>
              <a:off x="5473509" y="300687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3" name="object 3903"/>
            <p:cNvSpPr/>
            <p:nvPr/>
          </p:nvSpPr>
          <p:spPr>
            <a:xfrm>
              <a:off x="5473509" y="300473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4" name="object 3904"/>
            <p:cNvSpPr/>
            <p:nvPr/>
          </p:nvSpPr>
          <p:spPr>
            <a:xfrm>
              <a:off x="5473509" y="300258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5" name="object 3905"/>
            <p:cNvSpPr/>
            <p:nvPr/>
          </p:nvSpPr>
          <p:spPr>
            <a:xfrm>
              <a:off x="5473509" y="30004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6" name="object 3906"/>
            <p:cNvSpPr/>
            <p:nvPr/>
          </p:nvSpPr>
          <p:spPr>
            <a:xfrm>
              <a:off x="5473509" y="299830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7" name="object 3907"/>
            <p:cNvSpPr/>
            <p:nvPr/>
          </p:nvSpPr>
          <p:spPr>
            <a:xfrm>
              <a:off x="5473509" y="299615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8" name="object 3908"/>
            <p:cNvSpPr/>
            <p:nvPr/>
          </p:nvSpPr>
          <p:spPr>
            <a:xfrm>
              <a:off x="5473509" y="299401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9" name="object 3909"/>
            <p:cNvSpPr/>
            <p:nvPr/>
          </p:nvSpPr>
          <p:spPr>
            <a:xfrm>
              <a:off x="5473509" y="299187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0" name="object 3910"/>
            <p:cNvSpPr/>
            <p:nvPr/>
          </p:nvSpPr>
          <p:spPr>
            <a:xfrm>
              <a:off x="5473509" y="298973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1" name="object 3911"/>
            <p:cNvSpPr/>
            <p:nvPr/>
          </p:nvSpPr>
          <p:spPr>
            <a:xfrm>
              <a:off x="5473509" y="298758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2" name="object 3912"/>
            <p:cNvSpPr/>
            <p:nvPr/>
          </p:nvSpPr>
          <p:spPr>
            <a:xfrm>
              <a:off x="5473509" y="298543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3" name="object 3913"/>
            <p:cNvSpPr/>
            <p:nvPr/>
          </p:nvSpPr>
          <p:spPr>
            <a:xfrm>
              <a:off x="5473509" y="29832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4" name="object 3914"/>
            <p:cNvSpPr/>
            <p:nvPr/>
          </p:nvSpPr>
          <p:spPr>
            <a:xfrm>
              <a:off x="5473509" y="297901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5" name="object 3915"/>
            <p:cNvSpPr/>
            <p:nvPr/>
          </p:nvSpPr>
          <p:spPr>
            <a:xfrm>
              <a:off x="5473509" y="29768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6" name="object 3916"/>
            <p:cNvSpPr/>
            <p:nvPr/>
          </p:nvSpPr>
          <p:spPr>
            <a:xfrm>
              <a:off x="5473509" y="297472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7" name="object 3917"/>
            <p:cNvSpPr/>
            <p:nvPr/>
          </p:nvSpPr>
          <p:spPr>
            <a:xfrm>
              <a:off x="5473509" y="297044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8" name="object 3918"/>
            <p:cNvSpPr/>
            <p:nvPr/>
          </p:nvSpPr>
          <p:spPr>
            <a:xfrm>
              <a:off x="5473509" y="296829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9" name="object 3919"/>
            <p:cNvSpPr/>
            <p:nvPr/>
          </p:nvSpPr>
          <p:spPr>
            <a:xfrm>
              <a:off x="5473509" y="29661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0" name="object 3920"/>
            <p:cNvSpPr/>
            <p:nvPr/>
          </p:nvSpPr>
          <p:spPr>
            <a:xfrm>
              <a:off x="5473509" y="296185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1" name="object 3921"/>
            <p:cNvSpPr/>
            <p:nvPr/>
          </p:nvSpPr>
          <p:spPr>
            <a:xfrm>
              <a:off x="5473509" y="29597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2" name="object 3922"/>
            <p:cNvSpPr/>
            <p:nvPr/>
          </p:nvSpPr>
          <p:spPr>
            <a:xfrm>
              <a:off x="5473509" y="295757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3" name="object 3923"/>
            <p:cNvSpPr/>
            <p:nvPr/>
          </p:nvSpPr>
          <p:spPr>
            <a:xfrm>
              <a:off x="5473509" y="29554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4" name="object 3924"/>
            <p:cNvSpPr/>
            <p:nvPr/>
          </p:nvSpPr>
          <p:spPr>
            <a:xfrm>
              <a:off x="5473509" y="29532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5" name="object 3925"/>
            <p:cNvSpPr/>
            <p:nvPr/>
          </p:nvSpPr>
          <p:spPr>
            <a:xfrm>
              <a:off x="5473509" y="295114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6" name="object 3926"/>
            <p:cNvSpPr/>
            <p:nvPr/>
          </p:nvSpPr>
          <p:spPr>
            <a:xfrm>
              <a:off x="5473509" y="29490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7" name="object 3927"/>
            <p:cNvSpPr/>
            <p:nvPr/>
          </p:nvSpPr>
          <p:spPr>
            <a:xfrm>
              <a:off x="5473509" y="29468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8" name="object 3928"/>
            <p:cNvSpPr/>
            <p:nvPr/>
          </p:nvSpPr>
          <p:spPr>
            <a:xfrm>
              <a:off x="5473509" y="294471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9" name="object 3929"/>
            <p:cNvSpPr/>
            <p:nvPr/>
          </p:nvSpPr>
          <p:spPr>
            <a:xfrm>
              <a:off x="5473509" y="294043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0" name="object 3930"/>
            <p:cNvSpPr/>
            <p:nvPr/>
          </p:nvSpPr>
          <p:spPr>
            <a:xfrm>
              <a:off x="5473509" y="293828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1" name="object 3931"/>
            <p:cNvSpPr/>
            <p:nvPr/>
          </p:nvSpPr>
          <p:spPr>
            <a:xfrm>
              <a:off x="5473509" y="293399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2" name="object 3932"/>
            <p:cNvSpPr/>
            <p:nvPr/>
          </p:nvSpPr>
          <p:spPr>
            <a:xfrm>
              <a:off x="5473509" y="293184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3" name="object 3933"/>
            <p:cNvSpPr/>
            <p:nvPr/>
          </p:nvSpPr>
          <p:spPr>
            <a:xfrm>
              <a:off x="5473509" y="292756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4" name="object 3934"/>
            <p:cNvSpPr/>
            <p:nvPr/>
          </p:nvSpPr>
          <p:spPr>
            <a:xfrm>
              <a:off x="5473509" y="29254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5" name="object 3935"/>
            <p:cNvSpPr/>
            <p:nvPr/>
          </p:nvSpPr>
          <p:spPr>
            <a:xfrm>
              <a:off x="5473509" y="292113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6" name="object 3936"/>
            <p:cNvSpPr/>
            <p:nvPr/>
          </p:nvSpPr>
          <p:spPr>
            <a:xfrm>
              <a:off x="5473509" y="29189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7" name="object 3937"/>
            <p:cNvSpPr/>
            <p:nvPr/>
          </p:nvSpPr>
          <p:spPr>
            <a:xfrm>
              <a:off x="5473509" y="291684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8" name="object 3938"/>
            <p:cNvSpPr/>
            <p:nvPr/>
          </p:nvSpPr>
          <p:spPr>
            <a:xfrm>
              <a:off x="5473509" y="291470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9" name="object 3939"/>
            <p:cNvSpPr/>
            <p:nvPr/>
          </p:nvSpPr>
          <p:spPr>
            <a:xfrm>
              <a:off x="5473509" y="29125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0" name="object 3940"/>
            <p:cNvSpPr/>
            <p:nvPr/>
          </p:nvSpPr>
          <p:spPr>
            <a:xfrm>
              <a:off x="5473509" y="291042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1" name="object 3941"/>
            <p:cNvSpPr/>
            <p:nvPr/>
          </p:nvSpPr>
          <p:spPr>
            <a:xfrm>
              <a:off x="5473509" y="290827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2" name="object 3942"/>
            <p:cNvSpPr/>
            <p:nvPr/>
          </p:nvSpPr>
          <p:spPr>
            <a:xfrm>
              <a:off x="5473509" y="29061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3" name="object 3943"/>
            <p:cNvSpPr/>
            <p:nvPr/>
          </p:nvSpPr>
          <p:spPr>
            <a:xfrm>
              <a:off x="5473509" y="29039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4" name="object 3944"/>
            <p:cNvSpPr/>
            <p:nvPr/>
          </p:nvSpPr>
          <p:spPr>
            <a:xfrm>
              <a:off x="5473509" y="289970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5" name="object 3945"/>
            <p:cNvSpPr/>
            <p:nvPr/>
          </p:nvSpPr>
          <p:spPr>
            <a:xfrm>
              <a:off x="5473509" y="289540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6" name="object 3946"/>
            <p:cNvSpPr/>
            <p:nvPr/>
          </p:nvSpPr>
          <p:spPr>
            <a:xfrm>
              <a:off x="5473509" y="28932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7" name="object 3947"/>
            <p:cNvSpPr/>
            <p:nvPr/>
          </p:nvSpPr>
          <p:spPr>
            <a:xfrm>
              <a:off x="5473509" y="28911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8" name="object 3948"/>
            <p:cNvSpPr/>
            <p:nvPr/>
          </p:nvSpPr>
          <p:spPr>
            <a:xfrm>
              <a:off x="5473509" y="28889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9" name="object 3949"/>
            <p:cNvSpPr/>
            <p:nvPr/>
          </p:nvSpPr>
          <p:spPr>
            <a:xfrm>
              <a:off x="5473509" y="288683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0" name="object 3950"/>
            <p:cNvSpPr/>
            <p:nvPr/>
          </p:nvSpPr>
          <p:spPr>
            <a:xfrm>
              <a:off x="5473509" y="288469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1" name="object 3951"/>
            <p:cNvSpPr/>
            <p:nvPr/>
          </p:nvSpPr>
          <p:spPr>
            <a:xfrm>
              <a:off x="5473509" y="28825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2" name="object 3952"/>
            <p:cNvSpPr/>
            <p:nvPr/>
          </p:nvSpPr>
          <p:spPr>
            <a:xfrm>
              <a:off x="5473509" y="287826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3" name="object 3953"/>
            <p:cNvSpPr/>
            <p:nvPr/>
          </p:nvSpPr>
          <p:spPr>
            <a:xfrm>
              <a:off x="5473509" y="28761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4" name="object 3954"/>
            <p:cNvSpPr/>
            <p:nvPr/>
          </p:nvSpPr>
          <p:spPr>
            <a:xfrm>
              <a:off x="5473509" y="287397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5" name="object 3955"/>
            <p:cNvSpPr/>
            <p:nvPr/>
          </p:nvSpPr>
          <p:spPr>
            <a:xfrm>
              <a:off x="5473509" y="28718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6" name="object 3956"/>
            <p:cNvSpPr/>
            <p:nvPr/>
          </p:nvSpPr>
          <p:spPr>
            <a:xfrm>
              <a:off x="5473509" y="28696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7" name="object 3957"/>
            <p:cNvSpPr/>
            <p:nvPr/>
          </p:nvSpPr>
          <p:spPr>
            <a:xfrm>
              <a:off x="5473509" y="286539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8" name="object 3958"/>
            <p:cNvSpPr/>
            <p:nvPr/>
          </p:nvSpPr>
          <p:spPr>
            <a:xfrm>
              <a:off x="5473509" y="286325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9" name="object 3959"/>
            <p:cNvSpPr/>
            <p:nvPr/>
          </p:nvSpPr>
          <p:spPr>
            <a:xfrm>
              <a:off x="5473509" y="28611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0" name="object 3960"/>
            <p:cNvSpPr/>
            <p:nvPr/>
          </p:nvSpPr>
          <p:spPr>
            <a:xfrm>
              <a:off x="5473509" y="285897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1" name="object 3961"/>
            <p:cNvSpPr/>
            <p:nvPr/>
          </p:nvSpPr>
          <p:spPr>
            <a:xfrm>
              <a:off x="5473509" y="285682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2" name="object 3962"/>
            <p:cNvSpPr/>
            <p:nvPr/>
          </p:nvSpPr>
          <p:spPr>
            <a:xfrm>
              <a:off x="5473509" y="285253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3" name="object 3963"/>
            <p:cNvSpPr/>
            <p:nvPr/>
          </p:nvSpPr>
          <p:spPr>
            <a:xfrm>
              <a:off x="5473509" y="285040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4" name="object 3964"/>
            <p:cNvSpPr/>
            <p:nvPr/>
          </p:nvSpPr>
          <p:spPr>
            <a:xfrm>
              <a:off x="5473509" y="28482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5" name="object 3965"/>
            <p:cNvSpPr/>
            <p:nvPr/>
          </p:nvSpPr>
          <p:spPr>
            <a:xfrm>
              <a:off x="5473509" y="284610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6" name="object 3966"/>
            <p:cNvSpPr/>
            <p:nvPr/>
          </p:nvSpPr>
          <p:spPr>
            <a:xfrm>
              <a:off x="5473509" y="284181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7" name="object 3967"/>
            <p:cNvSpPr/>
            <p:nvPr/>
          </p:nvSpPr>
          <p:spPr>
            <a:xfrm>
              <a:off x="5473509" y="283968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8" name="object 3968"/>
            <p:cNvSpPr/>
            <p:nvPr/>
          </p:nvSpPr>
          <p:spPr>
            <a:xfrm>
              <a:off x="5473509" y="283753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9" name="object 3969"/>
            <p:cNvSpPr/>
            <p:nvPr/>
          </p:nvSpPr>
          <p:spPr>
            <a:xfrm>
              <a:off x="5473509" y="28353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0" name="object 3970"/>
            <p:cNvSpPr/>
            <p:nvPr/>
          </p:nvSpPr>
          <p:spPr>
            <a:xfrm>
              <a:off x="5473509" y="283110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1" name="object 3971"/>
            <p:cNvSpPr/>
            <p:nvPr/>
          </p:nvSpPr>
          <p:spPr>
            <a:xfrm>
              <a:off x="5473509" y="28289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2" name="object 3972"/>
            <p:cNvSpPr/>
            <p:nvPr/>
          </p:nvSpPr>
          <p:spPr>
            <a:xfrm>
              <a:off x="5473509" y="282681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3" name="object 3973"/>
            <p:cNvSpPr/>
            <p:nvPr/>
          </p:nvSpPr>
          <p:spPr>
            <a:xfrm>
              <a:off x="5473509" y="282252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4" name="object 3974"/>
            <p:cNvSpPr/>
            <p:nvPr/>
          </p:nvSpPr>
          <p:spPr>
            <a:xfrm>
              <a:off x="5473509" y="281824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5" name="object 3975"/>
            <p:cNvSpPr/>
            <p:nvPr/>
          </p:nvSpPr>
          <p:spPr>
            <a:xfrm>
              <a:off x="5473509" y="281395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6" name="object 3976"/>
            <p:cNvSpPr/>
            <p:nvPr/>
          </p:nvSpPr>
          <p:spPr>
            <a:xfrm>
              <a:off x="5473509" y="280967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7" name="object 3977"/>
            <p:cNvSpPr/>
            <p:nvPr/>
          </p:nvSpPr>
          <p:spPr>
            <a:xfrm>
              <a:off x="5473509" y="280537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8" name="object 3978"/>
            <p:cNvSpPr/>
            <p:nvPr/>
          </p:nvSpPr>
          <p:spPr>
            <a:xfrm>
              <a:off x="5473509" y="280109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9" name="object 3979"/>
            <p:cNvSpPr/>
            <p:nvPr/>
          </p:nvSpPr>
          <p:spPr>
            <a:xfrm>
              <a:off x="5473509" y="279680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0" name="object 3980"/>
            <p:cNvSpPr/>
            <p:nvPr/>
          </p:nvSpPr>
          <p:spPr>
            <a:xfrm>
              <a:off x="5473509" y="279466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1" name="object 3981"/>
            <p:cNvSpPr/>
            <p:nvPr/>
          </p:nvSpPr>
          <p:spPr>
            <a:xfrm>
              <a:off x="5473509" y="279251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2" name="object 3982"/>
            <p:cNvSpPr/>
            <p:nvPr/>
          </p:nvSpPr>
          <p:spPr>
            <a:xfrm>
              <a:off x="5473509" y="278823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3" name="object 3983"/>
            <p:cNvSpPr/>
            <p:nvPr/>
          </p:nvSpPr>
          <p:spPr>
            <a:xfrm>
              <a:off x="5473509" y="278608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4" name="object 3984"/>
            <p:cNvSpPr/>
            <p:nvPr/>
          </p:nvSpPr>
          <p:spPr>
            <a:xfrm>
              <a:off x="5473509" y="278394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5" name="object 3985"/>
            <p:cNvSpPr/>
            <p:nvPr/>
          </p:nvSpPr>
          <p:spPr>
            <a:xfrm>
              <a:off x="5473509" y="278180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6" name="object 3986"/>
            <p:cNvSpPr/>
            <p:nvPr/>
          </p:nvSpPr>
          <p:spPr>
            <a:xfrm>
              <a:off x="5473509" y="277751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7" name="object 3987"/>
            <p:cNvSpPr/>
            <p:nvPr/>
          </p:nvSpPr>
          <p:spPr>
            <a:xfrm>
              <a:off x="5473509" y="277536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8" name="object 3988"/>
            <p:cNvSpPr/>
            <p:nvPr/>
          </p:nvSpPr>
          <p:spPr>
            <a:xfrm>
              <a:off x="5473509" y="27732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9" name="object 3989"/>
            <p:cNvSpPr/>
            <p:nvPr/>
          </p:nvSpPr>
          <p:spPr>
            <a:xfrm>
              <a:off x="5473509" y="27710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0" name="object 3990"/>
            <p:cNvSpPr/>
            <p:nvPr/>
          </p:nvSpPr>
          <p:spPr>
            <a:xfrm>
              <a:off x="5473509" y="276679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1" name="object 3991"/>
            <p:cNvSpPr/>
            <p:nvPr/>
          </p:nvSpPr>
          <p:spPr>
            <a:xfrm>
              <a:off x="5473509" y="276465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2" name="object 3992"/>
            <p:cNvSpPr/>
            <p:nvPr/>
          </p:nvSpPr>
          <p:spPr>
            <a:xfrm>
              <a:off x="5473509" y="276250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3" name="object 3993"/>
            <p:cNvSpPr/>
            <p:nvPr/>
          </p:nvSpPr>
          <p:spPr>
            <a:xfrm>
              <a:off x="5473509" y="27603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4" name="object 3994"/>
            <p:cNvSpPr/>
            <p:nvPr/>
          </p:nvSpPr>
          <p:spPr>
            <a:xfrm>
              <a:off x="5473509" y="275822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5" name="object 3995"/>
            <p:cNvSpPr/>
            <p:nvPr/>
          </p:nvSpPr>
          <p:spPr>
            <a:xfrm>
              <a:off x="5473509" y="275393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6" name="object 3996"/>
            <p:cNvSpPr/>
            <p:nvPr/>
          </p:nvSpPr>
          <p:spPr>
            <a:xfrm>
              <a:off x="5473509" y="275179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7" name="object 3997"/>
            <p:cNvSpPr/>
            <p:nvPr/>
          </p:nvSpPr>
          <p:spPr>
            <a:xfrm>
              <a:off x="5473509" y="27496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8" name="object 3998"/>
            <p:cNvSpPr/>
            <p:nvPr/>
          </p:nvSpPr>
          <p:spPr>
            <a:xfrm>
              <a:off x="5473509" y="274750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9" name="object 3999"/>
            <p:cNvSpPr/>
            <p:nvPr/>
          </p:nvSpPr>
          <p:spPr>
            <a:xfrm>
              <a:off x="5473509" y="274535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0" name="object 4000"/>
            <p:cNvSpPr/>
            <p:nvPr/>
          </p:nvSpPr>
          <p:spPr>
            <a:xfrm>
              <a:off x="5473509" y="274107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1" name="object 4001"/>
            <p:cNvSpPr/>
            <p:nvPr/>
          </p:nvSpPr>
          <p:spPr>
            <a:xfrm>
              <a:off x="5473509" y="273893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2" name="object 4002"/>
            <p:cNvSpPr/>
            <p:nvPr/>
          </p:nvSpPr>
          <p:spPr>
            <a:xfrm>
              <a:off x="5473509" y="273678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3" name="object 4003"/>
            <p:cNvSpPr/>
            <p:nvPr/>
          </p:nvSpPr>
          <p:spPr>
            <a:xfrm>
              <a:off x="5473509" y="273464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4" name="object 4004"/>
            <p:cNvSpPr/>
            <p:nvPr/>
          </p:nvSpPr>
          <p:spPr>
            <a:xfrm>
              <a:off x="5473509" y="27324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5" name="object 4005"/>
            <p:cNvSpPr/>
            <p:nvPr/>
          </p:nvSpPr>
          <p:spPr>
            <a:xfrm>
              <a:off x="5473509" y="273036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6" name="object 4006"/>
            <p:cNvSpPr/>
            <p:nvPr/>
          </p:nvSpPr>
          <p:spPr>
            <a:xfrm>
              <a:off x="5473509" y="272821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7" name="object 4007"/>
            <p:cNvSpPr/>
            <p:nvPr/>
          </p:nvSpPr>
          <p:spPr>
            <a:xfrm>
              <a:off x="5473509" y="272392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8" name="object 4008"/>
            <p:cNvSpPr/>
            <p:nvPr/>
          </p:nvSpPr>
          <p:spPr>
            <a:xfrm>
              <a:off x="5473509" y="271964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9" name="object 4009"/>
            <p:cNvSpPr/>
            <p:nvPr/>
          </p:nvSpPr>
          <p:spPr>
            <a:xfrm>
              <a:off x="5473509" y="271749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0" name="object 4010"/>
            <p:cNvSpPr/>
            <p:nvPr/>
          </p:nvSpPr>
          <p:spPr>
            <a:xfrm>
              <a:off x="5473509" y="27153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1" name="object 4011"/>
            <p:cNvSpPr/>
            <p:nvPr/>
          </p:nvSpPr>
          <p:spPr>
            <a:xfrm>
              <a:off x="5473509" y="27132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2" name="object 4012"/>
            <p:cNvSpPr/>
            <p:nvPr/>
          </p:nvSpPr>
          <p:spPr>
            <a:xfrm>
              <a:off x="5473509" y="271106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3" name="object 4013"/>
            <p:cNvSpPr/>
            <p:nvPr/>
          </p:nvSpPr>
          <p:spPr>
            <a:xfrm>
              <a:off x="5473509" y="27089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4" name="object 4014"/>
            <p:cNvSpPr/>
            <p:nvPr/>
          </p:nvSpPr>
          <p:spPr>
            <a:xfrm>
              <a:off x="5473509" y="270677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5" name="object 4015"/>
            <p:cNvSpPr/>
            <p:nvPr/>
          </p:nvSpPr>
          <p:spPr>
            <a:xfrm>
              <a:off x="5473509" y="270463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6" name="object 4016"/>
            <p:cNvSpPr/>
            <p:nvPr/>
          </p:nvSpPr>
          <p:spPr>
            <a:xfrm>
              <a:off x="5473509" y="27024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7" name="object 4017"/>
            <p:cNvSpPr/>
            <p:nvPr/>
          </p:nvSpPr>
          <p:spPr>
            <a:xfrm>
              <a:off x="5473509" y="269820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8" name="object 4018"/>
            <p:cNvSpPr/>
            <p:nvPr/>
          </p:nvSpPr>
          <p:spPr>
            <a:xfrm>
              <a:off x="5473509" y="26960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9" name="object 4019"/>
            <p:cNvSpPr/>
            <p:nvPr/>
          </p:nvSpPr>
          <p:spPr>
            <a:xfrm>
              <a:off x="5473509" y="269177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0" name="object 4020"/>
            <p:cNvSpPr/>
            <p:nvPr/>
          </p:nvSpPr>
          <p:spPr>
            <a:xfrm>
              <a:off x="5473509" y="268963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1" name="object 4021"/>
            <p:cNvSpPr/>
            <p:nvPr/>
          </p:nvSpPr>
          <p:spPr>
            <a:xfrm>
              <a:off x="5473509" y="268533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2" name="object 4022"/>
            <p:cNvSpPr/>
            <p:nvPr/>
          </p:nvSpPr>
          <p:spPr>
            <a:xfrm>
              <a:off x="5473509" y="26831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3" name="object 4023"/>
            <p:cNvSpPr/>
            <p:nvPr/>
          </p:nvSpPr>
          <p:spPr>
            <a:xfrm>
              <a:off x="5473509" y="267891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4" name="object 4024"/>
            <p:cNvSpPr/>
            <p:nvPr/>
          </p:nvSpPr>
          <p:spPr>
            <a:xfrm>
              <a:off x="5473509" y="267676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5" name="object 4025"/>
            <p:cNvSpPr/>
            <p:nvPr/>
          </p:nvSpPr>
          <p:spPr>
            <a:xfrm>
              <a:off x="5473509" y="267462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6" name="object 4026"/>
            <p:cNvSpPr/>
            <p:nvPr/>
          </p:nvSpPr>
          <p:spPr>
            <a:xfrm>
              <a:off x="5473509" y="267247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7" name="object 4027"/>
            <p:cNvSpPr/>
            <p:nvPr/>
          </p:nvSpPr>
          <p:spPr>
            <a:xfrm>
              <a:off x="5473509" y="267034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8" name="object 4028"/>
            <p:cNvSpPr/>
            <p:nvPr/>
          </p:nvSpPr>
          <p:spPr>
            <a:xfrm>
              <a:off x="5473509" y="26681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9" name="object 4029"/>
            <p:cNvSpPr/>
            <p:nvPr/>
          </p:nvSpPr>
          <p:spPr>
            <a:xfrm>
              <a:off x="5473509" y="266604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0" name="object 4030"/>
            <p:cNvSpPr/>
            <p:nvPr/>
          </p:nvSpPr>
          <p:spPr>
            <a:xfrm>
              <a:off x="5473509" y="266390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1" name="object 4031"/>
            <p:cNvSpPr/>
            <p:nvPr/>
          </p:nvSpPr>
          <p:spPr>
            <a:xfrm>
              <a:off x="5473509" y="26617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2" name="object 4032"/>
            <p:cNvSpPr/>
            <p:nvPr/>
          </p:nvSpPr>
          <p:spPr>
            <a:xfrm>
              <a:off x="5473509" y="265747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3" name="object 4033"/>
            <p:cNvSpPr/>
            <p:nvPr/>
          </p:nvSpPr>
          <p:spPr>
            <a:xfrm>
              <a:off x="5473509" y="26553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4" name="object 4034"/>
            <p:cNvSpPr/>
            <p:nvPr/>
          </p:nvSpPr>
          <p:spPr>
            <a:xfrm>
              <a:off x="5473509" y="26531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5" name="object 4035"/>
            <p:cNvSpPr/>
            <p:nvPr/>
          </p:nvSpPr>
          <p:spPr>
            <a:xfrm>
              <a:off x="5473509" y="264890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6" name="object 4036"/>
            <p:cNvSpPr/>
            <p:nvPr/>
          </p:nvSpPr>
          <p:spPr>
            <a:xfrm>
              <a:off x="5473509" y="264675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7" name="object 4037"/>
            <p:cNvSpPr/>
            <p:nvPr/>
          </p:nvSpPr>
          <p:spPr>
            <a:xfrm>
              <a:off x="5473509" y="26446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8" name="object 4038"/>
            <p:cNvSpPr/>
            <p:nvPr/>
          </p:nvSpPr>
          <p:spPr>
            <a:xfrm>
              <a:off x="5473509" y="264032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9" name="object 4039"/>
            <p:cNvSpPr/>
            <p:nvPr/>
          </p:nvSpPr>
          <p:spPr>
            <a:xfrm>
              <a:off x="5473509" y="26381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0" name="object 4040"/>
            <p:cNvSpPr/>
            <p:nvPr/>
          </p:nvSpPr>
          <p:spPr>
            <a:xfrm>
              <a:off x="5473509" y="263603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1" name="object 4041"/>
            <p:cNvSpPr/>
            <p:nvPr/>
          </p:nvSpPr>
          <p:spPr>
            <a:xfrm>
              <a:off x="5473509" y="26338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2" name="object 4042"/>
            <p:cNvSpPr/>
            <p:nvPr/>
          </p:nvSpPr>
          <p:spPr>
            <a:xfrm>
              <a:off x="5473509" y="26317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3" name="object 4043"/>
            <p:cNvSpPr/>
            <p:nvPr/>
          </p:nvSpPr>
          <p:spPr>
            <a:xfrm>
              <a:off x="5473509" y="262961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4" name="object 4044"/>
            <p:cNvSpPr/>
            <p:nvPr/>
          </p:nvSpPr>
          <p:spPr>
            <a:xfrm>
              <a:off x="5473509" y="262746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5" name="object 4045"/>
            <p:cNvSpPr/>
            <p:nvPr/>
          </p:nvSpPr>
          <p:spPr>
            <a:xfrm>
              <a:off x="5473509" y="26253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6" name="object 4046"/>
            <p:cNvSpPr/>
            <p:nvPr/>
          </p:nvSpPr>
          <p:spPr>
            <a:xfrm>
              <a:off x="5473509" y="262317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7" name="object 4047"/>
            <p:cNvSpPr/>
            <p:nvPr/>
          </p:nvSpPr>
          <p:spPr>
            <a:xfrm>
              <a:off x="5473509" y="26210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8" name="object 4048"/>
            <p:cNvSpPr/>
            <p:nvPr/>
          </p:nvSpPr>
          <p:spPr>
            <a:xfrm>
              <a:off x="5473509" y="26188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9" name="object 4049"/>
            <p:cNvSpPr/>
            <p:nvPr/>
          </p:nvSpPr>
          <p:spPr>
            <a:xfrm>
              <a:off x="5473509" y="261674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0" name="object 4050"/>
            <p:cNvSpPr/>
            <p:nvPr/>
          </p:nvSpPr>
          <p:spPr>
            <a:xfrm>
              <a:off x="5473509" y="26145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1" name="object 4051"/>
            <p:cNvSpPr/>
            <p:nvPr/>
          </p:nvSpPr>
          <p:spPr>
            <a:xfrm>
              <a:off x="5473509" y="261245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2" name="object 4052"/>
            <p:cNvSpPr/>
            <p:nvPr/>
          </p:nvSpPr>
          <p:spPr>
            <a:xfrm>
              <a:off x="5473509" y="26103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3" name="object 4053"/>
            <p:cNvSpPr/>
            <p:nvPr/>
          </p:nvSpPr>
          <p:spPr>
            <a:xfrm>
              <a:off x="5473509" y="260817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4" name="object 4054"/>
            <p:cNvSpPr/>
            <p:nvPr/>
          </p:nvSpPr>
          <p:spPr>
            <a:xfrm>
              <a:off x="5473509" y="260602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5" name="object 4055"/>
            <p:cNvSpPr/>
            <p:nvPr/>
          </p:nvSpPr>
          <p:spPr>
            <a:xfrm>
              <a:off x="5473509" y="260388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6" name="object 4056"/>
            <p:cNvSpPr/>
            <p:nvPr/>
          </p:nvSpPr>
          <p:spPr>
            <a:xfrm>
              <a:off x="5473509" y="260173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7" name="object 4057"/>
            <p:cNvSpPr/>
            <p:nvPr/>
          </p:nvSpPr>
          <p:spPr>
            <a:xfrm>
              <a:off x="5473509" y="259745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8" name="object 4058"/>
            <p:cNvSpPr/>
            <p:nvPr/>
          </p:nvSpPr>
          <p:spPr>
            <a:xfrm>
              <a:off x="5473509" y="259530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9" name="object 4059"/>
            <p:cNvSpPr/>
            <p:nvPr/>
          </p:nvSpPr>
          <p:spPr>
            <a:xfrm>
              <a:off x="5473509" y="259316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0" name="object 4060"/>
            <p:cNvSpPr/>
            <p:nvPr/>
          </p:nvSpPr>
          <p:spPr>
            <a:xfrm>
              <a:off x="5473509" y="25910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1" name="object 4061"/>
            <p:cNvSpPr/>
            <p:nvPr/>
          </p:nvSpPr>
          <p:spPr>
            <a:xfrm>
              <a:off x="5473509" y="25888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2" name="object 4062"/>
            <p:cNvSpPr/>
            <p:nvPr/>
          </p:nvSpPr>
          <p:spPr>
            <a:xfrm>
              <a:off x="5473509" y="258673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3" name="object 4063"/>
            <p:cNvSpPr/>
            <p:nvPr/>
          </p:nvSpPr>
          <p:spPr>
            <a:xfrm>
              <a:off x="5473509" y="25845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4" name="object 4064"/>
            <p:cNvSpPr/>
            <p:nvPr/>
          </p:nvSpPr>
          <p:spPr>
            <a:xfrm>
              <a:off x="5473509" y="258244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5" name="object 4065"/>
            <p:cNvSpPr/>
            <p:nvPr/>
          </p:nvSpPr>
          <p:spPr>
            <a:xfrm>
              <a:off x="5473509" y="25803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6" name="object 4066"/>
            <p:cNvSpPr/>
            <p:nvPr/>
          </p:nvSpPr>
          <p:spPr>
            <a:xfrm>
              <a:off x="5473509" y="25781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7" name="object 4067"/>
            <p:cNvSpPr/>
            <p:nvPr/>
          </p:nvSpPr>
          <p:spPr>
            <a:xfrm>
              <a:off x="5473509" y="257601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8" name="object 4068"/>
            <p:cNvSpPr/>
            <p:nvPr/>
          </p:nvSpPr>
          <p:spPr>
            <a:xfrm>
              <a:off x="5473509" y="25738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9" name="object 4069"/>
            <p:cNvSpPr/>
            <p:nvPr/>
          </p:nvSpPr>
          <p:spPr>
            <a:xfrm>
              <a:off x="5473509" y="257172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0" name="object 4070"/>
            <p:cNvSpPr/>
            <p:nvPr/>
          </p:nvSpPr>
          <p:spPr>
            <a:xfrm>
              <a:off x="5473509" y="25695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1" name="object 4071"/>
            <p:cNvSpPr/>
            <p:nvPr/>
          </p:nvSpPr>
          <p:spPr>
            <a:xfrm>
              <a:off x="5473509" y="25674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2" name="object 4072"/>
            <p:cNvSpPr/>
            <p:nvPr/>
          </p:nvSpPr>
          <p:spPr>
            <a:xfrm>
              <a:off x="5473509" y="256529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3" name="object 4073"/>
            <p:cNvSpPr/>
            <p:nvPr/>
          </p:nvSpPr>
          <p:spPr>
            <a:xfrm>
              <a:off x="5473509" y="256315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4" name="object 4074"/>
            <p:cNvSpPr/>
            <p:nvPr/>
          </p:nvSpPr>
          <p:spPr>
            <a:xfrm>
              <a:off x="5473509" y="25610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5" name="object 4075"/>
            <p:cNvSpPr/>
            <p:nvPr/>
          </p:nvSpPr>
          <p:spPr>
            <a:xfrm>
              <a:off x="5473509" y="255887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6" name="object 4076"/>
            <p:cNvSpPr/>
            <p:nvPr/>
          </p:nvSpPr>
          <p:spPr>
            <a:xfrm>
              <a:off x="5473509" y="25567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7" name="object 4077"/>
            <p:cNvSpPr/>
            <p:nvPr/>
          </p:nvSpPr>
          <p:spPr>
            <a:xfrm>
              <a:off x="5473509" y="255457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8" name="object 4078"/>
            <p:cNvSpPr/>
            <p:nvPr/>
          </p:nvSpPr>
          <p:spPr>
            <a:xfrm>
              <a:off x="5473509" y="255243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9" name="object 4079"/>
            <p:cNvSpPr/>
            <p:nvPr/>
          </p:nvSpPr>
          <p:spPr>
            <a:xfrm>
              <a:off x="5473509" y="25502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0" name="object 4080"/>
            <p:cNvSpPr/>
            <p:nvPr/>
          </p:nvSpPr>
          <p:spPr>
            <a:xfrm>
              <a:off x="5473509" y="254815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1" name="object 4081"/>
            <p:cNvSpPr/>
            <p:nvPr/>
          </p:nvSpPr>
          <p:spPr>
            <a:xfrm>
              <a:off x="5473509" y="254600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2" name="object 4082"/>
            <p:cNvSpPr/>
            <p:nvPr/>
          </p:nvSpPr>
          <p:spPr>
            <a:xfrm>
              <a:off x="5473509" y="254386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3" name="object 4083"/>
            <p:cNvSpPr/>
            <p:nvPr/>
          </p:nvSpPr>
          <p:spPr>
            <a:xfrm>
              <a:off x="5473509" y="254171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4" name="object 4084"/>
            <p:cNvSpPr/>
            <p:nvPr/>
          </p:nvSpPr>
          <p:spPr>
            <a:xfrm>
              <a:off x="5473509" y="253958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5" name="object 4085"/>
            <p:cNvSpPr/>
            <p:nvPr/>
          </p:nvSpPr>
          <p:spPr>
            <a:xfrm>
              <a:off x="5473509" y="253743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6" name="object 4086"/>
            <p:cNvSpPr/>
            <p:nvPr/>
          </p:nvSpPr>
          <p:spPr>
            <a:xfrm>
              <a:off x="4498657" y="2537434"/>
              <a:ext cx="1019810" cy="549275"/>
            </a:xfrm>
            <a:custGeom>
              <a:avLst/>
              <a:gdLst/>
              <a:ahLst/>
              <a:cxnLst/>
              <a:rect l="l" t="t" r="r" b="b"/>
              <a:pathLst>
                <a:path w="1019810" h="549275">
                  <a:moveTo>
                    <a:pt x="1019505" y="548754"/>
                  </a:moveTo>
                  <a:lnTo>
                    <a:pt x="1019505" y="0"/>
                  </a:lnTo>
                  <a:lnTo>
                    <a:pt x="974839" y="0"/>
                  </a:lnTo>
                  <a:lnTo>
                    <a:pt x="974839" y="548754"/>
                  </a:lnTo>
                  <a:lnTo>
                    <a:pt x="1019505" y="548754"/>
                  </a:lnTo>
                  <a:close/>
                </a:path>
                <a:path w="1019810" h="549275">
                  <a:moveTo>
                    <a:pt x="139" y="132143"/>
                  </a:moveTo>
                  <a:lnTo>
                    <a:pt x="0" y="41822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7" name="object 4087"/>
            <p:cNvSpPr/>
            <p:nvPr/>
          </p:nvSpPr>
          <p:spPr>
            <a:xfrm>
              <a:off x="4514811" y="2669349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5">
                  <a:moveTo>
                    <a:pt x="0" y="0"/>
                  </a:moveTo>
                  <a:lnTo>
                    <a:pt x="0" y="77762"/>
                  </a:lnTo>
                  <a:lnTo>
                    <a:pt x="41783" y="77762"/>
                  </a:lnTo>
                  <a:lnTo>
                    <a:pt x="41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8" name="object 4088"/>
            <p:cNvSpPr/>
            <p:nvPr/>
          </p:nvSpPr>
          <p:spPr>
            <a:xfrm>
              <a:off x="4514811" y="2669349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5">
                  <a:moveTo>
                    <a:pt x="0" y="77762"/>
                  </a:moveTo>
                  <a:lnTo>
                    <a:pt x="0" y="0"/>
                  </a:lnTo>
                  <a:lnTo>
                    <a:pt x="41783" y="0"/>
                  </a:lnTo>
                  <a:lnTo>
                    <a:pt x="41783" y="77762"/>
                  </a:lnTo>
                  <a:lnTo>
                    <a:pt x="0" y="7776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9" name="object 4089"/>
            <p:cNvSpPr/>
            <p:nvPr/>
          </p:nvSpPr>
          <p:spPr>
            <a:xfrm>
              <a:off x="4514811" y="2877070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5">
                  <a:moveTo>
                    <a:pt x="0" y="0"/>
                  </a:moveTo>
                  <a:lnTo>
                    <a:pt x="0" y="77762"/>
                  </a:lnTo>
                  <a:lnTo>
                    <a:pt x="41783" y="77762"/>
                  </a:lnTo>
                  <a:lnTo>
                    <a:pt x="41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0" name="object 4090"/>
            <p:cNvSpPr/>
            <p:nvPr/>
          </p:nvSpPr>
          <p:spPr>
            <a:xfrm>
              <a:off x="4514697" y="2746463"/>
              <a:ext cx="41910" cy="208915"/>
            </a:xfrm>
            <a:custGeom>
              <a:avLst/>
              <a:gdLst/>
              <a:ahLst/>
              <a:cxnLst/>
              <a:rect l="l" t="t" r="r" b="b"/>
              <a:pathLst>
                <a:path w="41910" h="208914">
                  <a:moveTo>
                    <a:pt x="114" y="208368"/>
                  </a:moveTo>
                  <a:lnTo>
                    <a:pt x="114" y="130606"/>
                  </a:lnTo>
                  <a:lnTo>
                    <a:pt x="41897" y="130606"/>
                  </a:lnTo>
                  <a:lnTo>
                    <a:pt x="41897" y="208368"/>
                  </a:lnTo>
                  <a:lnTo>
                    <a:pt x="114" y="208368"/>
                  </a:lnTo>
                  <a:close/>
                </a:path>
                <a:path w="41910" h="208914">
                  <a:moveTo>
                    <a:pt x="41910" y="647"/>
                  </a:moveTo>
                  <a:lnTo>
                    <a:pt x="41910" y="129400"/>
                  </a:lnTo>
                </a:path>
                <a:path w="41910" h="208914">
                  <a:moveTo>
                    <a:pt x="0" y="0"/>
                  </a:moveTo>
                  <a:lnTo>
                    <a:pt x="0" y="12875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91" name="object 4091"/>
            <p:cNvSpPr/>
            <p:nvPr/>
          </p:nvSpPr>
          <p:spPr>
            <a:xfrm>
              <a:off x="3457704" y="2953626"/>
              <a:ext cx="344805" cy="1270"/>
            </a:xfrm>
            <a:custGeom>
              <a:avLst/>
              <a:gdLst/>
              <a:ahLst/>
              <a:cxnLst/>
              <a:rect l="l" t="t" r="r" b="b"/>
              <a:pathLst>
                <a:path w="344804" h="1269">
                  <a:moveTo>
                    <a:pt x="0" y="0"/>
                  </a:moveTo>
                  <a:lnTo>
                    <a:pt x="344453" y="0"/>
                  </a:lnTo>
                  <a:lnTo>
                    <a:pt x="343316" y="1117"/>
                  </a:lnTo>
                  <a:lnTo>
                    <a:pt x="1102" y="1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2" name="object 4092"/>
            <p:cNvSpPr/>
            <p:nvPr/>
          </p:nvSpPr>
          <p:spPr>
            <a:xfrm>
              <a:off x="3456601" y="2952508"/>
              <a:ext cx="346710" cy="1270"/>
            </a:xfrm>
            <a:custGeom>
              <a:avLst/>
              <a:gdLst/>
              <a:ahLst/>
              <a:cxnLst/>
              <a:rect l="l" t="t" r="r" b="b"/>
              <a:pathLst>
                <a:path w="346710" h="1269">
                  <a:moveTo>
                    <a:pt x="1102" y="1117"/>
                  </a:moveTo>
                  <a:lnTo>
                    <a:pt x="0" y="0"/>
                  </a:lnTo>
                  <a:lnTo>
                    <a:pt x="346693" y="0"/>
                  </a:lnTo>
                  <a:lnTo>
                    <a:pt x="345556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3" name="object 4093"/>
            <p:cNvSpPr/>
            <p:nvPr/>
          </p:nvSpPr>
          <p:spPr>
            <a:xfrm>
              <a:off x="3455511" y="2951403"/>
              <a:ext cx="349250" cy="1270"/>
            </a:xfrm>
            <a:custGeom>
              <a:avLst/>
              <a:gdLst/>
              <a:ahLst/>
              <a:cxnLst/>
              <a:rect l="l" t="t" r="r" b="b"/>
              <a:pathLst>
                <a:path w="349250" h="1269">
                  <a:moveTo>
                    <a:pt x="1102" y="1117"/>
                  </a:moveTo>
                  <a:lnTo>
                    <a:pt x="0" y="0"/>
                  </a:lnTo>
                  <a:lnTo>
                    <a:pt x="348907" y="0"/>
                  </a:lnTo>
                  <a:lnTo>
                    <a:pt x="347770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4" name="object 4094"/>
            <p:cNvSpPr/>
            <p:nvPr/>
          </p:nvSpPr>
          <p:spPr>
            <a:xfrm>
              <a:off x="3454408" y="295028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4" h="1269">
                  <a:moveTo>
                    <a:pt x="1102" y="1117"/>
                  </a:moveTo>
                  <a:lnTo>
                    <a:pt x="0" y="0"/>
                  </a:lnTo>
                  <a:lnTo>
                    <a:pt x="351146" y="0"/>
                  </a:lnTo>
                  <a:lnTo>
                    <a:pt x="350009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5" name="object 4095"/>
            <p:cNvSpPr/>
            <p:nvPr/>
          </p:nvSpPr>
          <p:spPr>
            <a:xfrm>
              <a:off x="3453305" y="2949168"/>
              <a:ext cx="353695" cy="1270"/>
            </a:xfrm>
            <a:custGeom>
              <a:avLst/>
              <a:gdLst/>
              <a:ahLst/>
              <a:cxnLst/>
              <a:rect l="l" t="t" r="r" b="b"/>
              <a:pathLst>
                <a:path w="353695" h="1269">
                  <a:moveTo>
                    <a:pt x="1102" y="1117"/>
                  </a:moveTo>
                  <a:lnTo>
                    <a:pt x="0" y="0"/>
                  </a:lnTo>
                  <a:lnTo>
                    <a:pt x="353386" y="0"/>
                  </a:lnTo>
                  <a:lnTo>
                    <a:pt x="352249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6" name="object 4096"/>
            <p:cNvSpPr/>
            <p:nvPr/>
          </p:nvSpPr>
          <p:spPr>
            <a:xfrm>
              <a:off x="3452202" y="2948051"/>
              <a:ext cx="356235" cy="1270"/>
            </a:xfrm>
            <a:custGeom>
              <a:avLst/>
              <a:gdLst/>
              <a:ahLst/>
              <a:cxnLst/>
              <a:rect l="l" t="t" r="r" b="b"/>
              <a:pathLst>
                <a:path w="356235" h="1269">
                  <a:moveTo>
                    <a:pt x="1102" y="1117"/>
                  </a:moveTo>
                  <a:lnTo>
                    <a:pt x="0" y="0"/>
                  </a:lnTo>
                  <a:lnTo>
                    <a:pt x="355625" y="0"/>
                  </a:lnTo>
                  <a:lnTo>
                    <a:pt x="354488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7" name="object 4097"/>
            <p:cNvSpPr/>
            <p:nvPr/>
          </p:nvSpPr>
          <p:spPr>
            <a:xfrm>
              <a:off x="3451100" y="2946933"/>
              <a:ext cx="358140" cy="1270"/>
            </a:xfrm>
            <a:custGeom>
              <a:avLst/>
              <a:gdLst/>
              <a:ahLst/>
              <a:cxnLst/>
              <a:rect l="l" t="t" r="r" b="b"/>
              <a:pathLst>
                <a:path w="358139" h="1269">
                  <a:moveTo>
                    <a:pt x="1102" y="1117"/>
                  </a:moveTo>
                  <a:lnTo>
                    <a:pt x="0" y="0"/>
                  </a:lnTo>
                  <a:lnTo>
                    <a:pt x="357865" y="0"/>
                  </a:lnTo>
                  <a:lnTo>
                    <a:pt x="356728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8" name="object 4098"/>
            <p:cNvSpPr/>
            <p:nvPr/>
          </p:nvSpPr>
          <p:spPr>
            <a:xfrm>
              <a:off x="3449997" y="2945815"/>
              <a:ext cx="360680" cy="1270"/>
            </a:xfrm>
            <a:custGeom>
              <a:avLst/>
              <a:gdLst/>
              <a:ahLst/>
              <a:cxnLst/>
              <a:rect l="l" t="t" r="r" b="b"/>
              <a:pathLst>
                <a:path w="360679" h="1269">
                  <a:moveTo>
                    <a:pt x="1102" y="1117"/>
                  </a:moveTo>
                  <a:lnTo>
                    <a:pt x="0" y="0"/>
                  </a:lnTo>
                  <a:lnTo>
                    <a:pt x="360104" y="0"/>
                  </a:lnTo>
                  <a:lnTo>
                    <a:pt x="358967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9" name="object 4099"/>
            <p:cNvSpPr/>
            <p:nvPr/>
          </p:nvSpPr>
          <p:spPr>
            <a:xfrm>
              <a:off x="3448906" y="2944711"/>
              <a:ext cx="362585" cy="1270"/>
            </a:xfrm>
            <a:custGeom>
              <a:avLst/>
              <a:gdLst/>
              <a:ahLst/>
              <a:cxnLst/>
              <a:rect l="l" t="t" r="r" b="b"/>
              <a:pathLst>
                <a:path w="362585" h="1269">
                  <a:moveTo>
                    <a:pt x="1102" y="1117"/>
                  </a:moveTo>
                  <a:lnTo>
                    <a:pt x="0" y="0"/>
                  </a:lnTo>
                  <a:lnTo>
                    <a:pt x="362318" y="0"/>
                  </a:lnTo>
                  <a:lnTo>
                    <a:pt x="361181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0" name="object 4100"/>
            <p:cNvSpPr/>
            <p:nvPr/>
          </p:nvSpPr>
          <p:spPr>
            <a:xfrm>
              <a:off x="3447804" y="294359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69">
                  <a:moveTo>
                    <a:pt x="1102" y="1117"/>
                  </a:moveTo>
                  <a:lnTo>
                    <a:pt x="0" y="0"/>
                  </a:lnTo>
                  <a:lnTo>
                    <a:pt x="364558" y="0"/>
                  </a:lnTo>
                  <a:lnTo>
                    <a:pt x="363421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1" name="object 4101"/>
            <p:cNvSpPr/>
            <p:nvPr/>
          </p:nvSpPr>
          <p:spPr>
            <a:xfrm>
              <a:off x="3446701" y="2942475"/>
              <a:ext cx="367030" cy="1270"/>
            </a:xfrm>
            <a:custGeom>
              <a:avLst/>
              <a:gdLst/>
              <a:ahLst/>
              <a:cxnLst/>
              <a:rect l="l" t="t" r="r" b="b"/>
              <a:pathLst>
                <a:path w="367029" h="1269">
                  <a:moveTo>
                    <a:pt x="1102" y="1117"/>
                  </a:moveTo>
                  <a:lnTo>
                    <a:pt x="0" y="0"/>
                  </a:lnTo>
                  <a:lnTo>
                    <a:pt x="366797" y="0"/>
                  </a:lnTo>
                  <a:lnTo>
                    <a:pt x="365660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2" name="object 4102"/>
            <p:cNvSpPr/>
            <p:nvPr/>
          </p:nvSpPr>
          <p:spPr>
            <a:xfrm>
              <a:off x="3445598" y="2941358"/>
              <a:ext cx="369570" cy="1270"/>
            </a:xfrm>
            <a:custGeom>
              <a:avLst/>
              <a:gdLst/>
              <a:ahLst/>
              <a:cxnLst/>
              <a:rect l="l" t="t" r="r" b="b"/>
              <a:pathLst>
                <a:path w="369570" h="1269">
                  <a:moveTo>
                    <a:pt x="1102" y="1117"/>
                  </a:moveTo>
                  <a:lnTo>
                    <a:pt x="0" y="0"/>
                  </a:lnTo>
                  <a:lnTo>
                    <a:pt x="369037" y="0"/>
                  </a:lnTo>
                  <a:lnTo>
                    <a:pt x="367900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3" name="object 4103"/>
            <p:cNvSpPr/>
            <p:nvPr/>
          </p:nvSpPr>
          <p:spPr>
            <a:xfrm>
              <a:off x="3444495" y="2940240"/>
              <a:ext cx="371475" cy="1270"/>
            </a:xfrm>
            <a:custGeom>
              <a:avLst/>
              <a:gdLst/>
              <a:ahLst/>
              <a:cxnLst/>
              <a:rect l="l" t="t" r="r" b="b"/>
              <a:pathLst>
                <a:path w="371475" h="1269">
                  <a:moveTo>
                    <a:pt x="1102" y="1117"/>
                  </a:moveTo>
                  <a:lnTo>
                    <a:pt x="0" y="0"/>
                  </a:lnTo>
                  <a:lnTo>
                    <a:pt x="371276" y="0"/>
                  </a:lnTo>
                  <a:lnTo>
                    <a:pt x="370139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4" name="object 4104"/>
            <p:cNvSpPr/>
            <p:nvPr/>
          </p:nvSpPr>
          <p:spPr>
            <a:xfrm>
              <a:off x="3443393" y="2939122"/>
              <a:ext cx="374015" cy="1270"/>
            </a:xfrm>
            <a:custGeom>
              <a:avLst/>
              <a:gdLst/>
              <a:ahLst/>
              <a:cxnLst/>
              <a:rect l="l" t="t" r="r" b="b"/>
              <a:pathLst>
                <a:path w="374014" h="1269">
                  <a:moveTo>
                    <a:pt x="1102" y="1117"/>
                  </a:moveTo>
                  <a:lnTo>
                    <a:pt x="0" y="0"/>
                  </a:lnTo>
                  <a:lnTo>
                    <a:pt x="373516" y="0"/>
                  </a:lnTo>
                  <a:lnTo>
                    <a:pt x="372379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5" name="object 4105"/>
            <p:cNvSpPr/>
            <p:nvPr/>
          </p:nvSpPr>
          <p:spPr>
            <a:xfrm>
              <a:off x="3442302" y="2938018"/>
              <a:ext cx="375920" cy="1270"/>
            </a:xfrm>
            <a:custGeom>
              <a:avLst/>
              <a:gdLst/>
              <a:ahLst/>
              <a:cxnLst/>
              <a:rect l="l" t="t" r="r" b="b"/>
              <a:pathLst>
                <a:path w="375920" h="1269">
                  <a:moveTo>
                    <a:pt x="1102" y="1117"/>
                  </a:moveTo>
                  <a:lnTo>
                    <a:pt x="0" y="0"/>
                  </a:lnTo>
                  <a:lnTo>
                    <a:pt x="375730" y="0"/>
                  </a:lnTo>
                  <a:lnTo>
                    <a:pt x="374593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6" name="object 4106"/>
            <p:cNvSpPr/>
            <p:nvPr/>
          </p:nvSpPr>
          <p:spPr>
            <a:xfrm>
              <a:off x="3441200" y="2936900"/>
              <a:ext cx="378460" cy="1270"/>
            </a:xfrm>
            <a:custGeom>
              <a:avLst/>
              <a:gdLst/>
              <a:ahLst/>
              <a:cxnLst/>
              <a:rect l="l" t="t" r="r" b="b"/>
              <a:pathLst>
                <a:path w="378460" h="1269">
                  <a:moveTo>
                    <a:pt x="1102" y="1117"/>
                  </a:moveTo>
                  <a:lnTo>
                    <a:pt x="0" y="0"/>
                  </a:lnTo>
                  <a:lnTo>
                    <a:pt x="377969" y="0"/>
                  </a:lnTo>
                  <a:lnTo>
                    <a:pt x="376832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7" name="object 4107"/>
            <p:cNvSpPr/>
            <p:nvPr/>
          </p:nvSpPr>
          <p:spPr>
            <a:xfrm>
              <a:off x="3440097" y="2935782"/>
              <a:ext cx="380365" cy="1270"/>
            </a:xfrm>
            <a:custGeom>
              <a:avLst/>
              <a:gdLst/>
              <a:ahLst/>
              <a:cxnLst/>
              <a:rect l="l" t="t" r="r" b="b"/>
              <a:pathLst>
                <a:path w="380364" h="1269">
                  <a:moveTo>
                    <a:pt x="1102" y="1117"/>
                  </a:moveTo>
                  <a:lnTo>
                    <a:pt x="0" y="0"/>
                  </a:lnTo>
                  <a:lnTo>
                    <a:pt x="380209" y="0"/>
                  </a:lnTo>
                  <a:lnTo>
                    <a:pt x="379072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8" name="object 4108"/>
            <p:cNvSpPr/>
            <p:nvPr/>
          </p:nvSpPr>
          <p:spPr>
            <a:xfrm>
              <a:off x="3438994" y="2934665"/>
              <a:ext cx="382905" cy="1270"/>
            </a:xfrm>
            <a:custGeom>
              <a:avLst/>
              <a:gdLst/>
              <a:ahLst/>
              <a:cxnLst/>
              <a:rect l="l" t="t" r="r" b="b"/>
              <a:pathLst>
                <a:path w="382904" h="1269">
                  <a:moveTo>
                    <a:pt x="1102" y="1117"/>
                  </a:moveTo>
                  <a:lnTo>
                    <a:pt x="0" y="0"/>
                  </a:lnTo>
                  <a:lnTo>
                    <a:pt x="382448" y="0"/>
                  </a:lnTo>
                  <a:lnTo>
                    <a:pt x="381311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9" name="object 4109"/>
            <p:cNvSpPr/>
            <p:nvPr/>
          </p:nvSpPr>
          <p:spPr>
            <a:xfrm>
              <a:off x="3437891" y="2933547"/>
              <a:ext cx="384810" cy="1270"/>
            </a:xfrm>
            <a:custGeom>
              <a:avLst/>
              <a:gdLst/>
              <a:ahLst/>
              <a:cxnLst/>
              <a:rect l="l" t="t" r="r" b="b"/>
              <a:pathLst>
                <a:path w="384810" h="1269">
                  <a:moveTo>
                    <a:pt x="1102" y="1117"/>
                  </a:moveTo>
                  <a:lnTo>
                    <a:pt x="0" y="0"/>
                  </a:lnTo>
                  <a:lnTo>
                    <a:pt x="384688" y="0"/>
                  </a:lnTo>
                  <a:lnTo>
                    <a:pt x="383551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0" name="object 4110"/>
            <p:cNvSpPr/>
            <p:nvPr/>
          </p:nvSpPr>
          <p:spPr>
            <a:xfrm>
              <a:off x="3436788" y="2932430"/>
              <a:ext cx="387350" cy="1270"/>
            </a:xfrm>
            <a:custGeom>
              <a:avLst/>
              <a:gdLst/>
              <a:ahLst/>
              <a:cxnLst/>
              <a:rect l="l" t="t" r="r" b="b"/>
              <a:pathLst>
                <a:path w="387350" h="1269">
                  <a:moveTo>
                    <a:pt x="1102" y="1117"/>
                  </a:moveTo>
                  <a:lnTo>
                    <a:pt x="0" y="0"/>
                  </a:lnTo>
                  <a:lnTo>
                    <a:pt x="386927" y="0"/>
                  </a:lnTo>
                  <a:lnTo>
                    <a:pt x="385790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1" name="object 4111"/>
            <p:cNvSpPr/>
            <p:nvPr/>
          </p:nvSpPr>
          <p:spPr>
            <a:xfrm>
              <a:off x="3435698" y="2931325"/>
              <a:ext cx="389255" cy="1270"/>
            </a:xfrm>
            <a:custGeom>
              <a:avLst/>
              <a:gdLst/>
              <a:ahLst/>
              <a:cxnLst/>
              <a:rect l="l" t="t" r="r" b="b"/>
              <a:pathLst>
                <a:path w="389254" h="1269">
                  <a:moveTo>
                    <a:pt x="1102" y="1117"/>
                  </a:moveTo>
                  <a:lnTo>
                    <a:pt x="0" y="0"/>
                  </a:lnTo>
                  <a:lnTo>
                    <a:pt x="389141" y="0"/>
                  </a:lnTo>
                  <a:lnTo>
                    <a:pt x="388004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2" name="object 4112"/>
            <p:cNvSpPr/>
            <p:nvPr/>
          </p:nvSpPr>
          <p:spPr>
            <a:xfrm>
              <a:off x="3434595" y="2930207"/>
              <a:ext cx="391795" cy="1270"/>
            </a:xfrm>
            <a:custGeom>
              <a:avLst/>
              <a:gdLst/>
              <a:ahLst/>
              <a:cxnLst/>
              <a:rect l="l" t="t" r="r" b="b"/>
              <a:pathLst>
                <a:path w="391795" h="1269">
                  <a:moveTo>
                    <a:pt x="1102" y="1117"/>
                  </a:moveTo>
                  <a:lnTo>
                    <a:pt x="0" y="0"/>
                  </a:lnTo>
                  <a:lnTo>
                    <a:pt x="391381" y="0"/>
                  </a:lnTo>
                  <a:lnTo>
                    <a:pt x="390244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3" name="object 4113"/>
            <p:cNvSpPr/>
            <p:nvPr/>
          </p:nvSpPr>
          <p:spPr>
            <a:xfrm>
              <a:off x="3433493" y="2929090"/>
              <a:ext cx="393700" cy="1270"/>
            </a:xfrm>
            <a:custGeom>
              <a:avLst/>
              <a:gdLst/>
              <a:ahLst/>
              <a:cxnLst/>
              <a:rect l="l" t="t" r="r" b="b"/>
              <a:pathLst>
                <a:path w="393700" h="1269">
                  <a:moveTo>
                    <a:pt x="1102" y="1117"/>
                  </a:moveTo>
                  <a:lnTo>
                    <a:pt x="0" y="0"/>
                  </a:lnTo>
                  <a:lnTo>
                    <a:pt x="393620" y="0"/>
                  </a:lnTo>
                  <a:lnTo>
                    <a:pt x="392483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4" name="object 4114"/>
            <p:cNvSpPr/>
            <p:nvPr/>
          </p:nvSpPr>
          <p:spPr>
            <a:xfrm>
              <a:off x="3432390" y="2927972"/>
              <a:ext cx="396240" cy="1270"/>
            </a:xfrm>
            <a:custGeom>
              <a:avLst/>
              <a:gdLst/>
              <a:ahLst/>
              <a:cxnLst/>
              <a:rect l="l" t="t" r="r" b="b"/>
              <a:pathLst>
                <a:path w="396239" h="1269">
                  <a:moveTo>
                    <a:pt x="1102" y="1117"/>
                  </a:moveTo>
                  <a:lnTo>
                    <a:pt x="0" y="0"/>
                  </a:lnTo>
                  <a:lnTo>
                    <a:pt x="395859" y="0"/>
                  </a:lnTo>
                  <a:lnTo>
                    <a:pt x="394723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5" name="object 4115"/>
            <p:cNvSpPr/>
            <p:nvPr/>
          </p:nvSpPr>
          <p:spPr>
            <a:xfrm>
              <a:off x="3431287" y="2926854"/>
              <a:ext cx="398145" cy="1270"/>
            </a:xfrm>
            <a:custGeom>
              <a:avLst/>
              <a:gdLst/>
              <a:ahLst/>
              <a:cxnLst/>
              <a:rect l="l" t="t" r="r" b="b"/>
              <a:pathLst>
                <a:path w="398145" h="1269">
                  <a:moveTo>
                    <a:pt x="1102" y="1117"/>
                  </a:moveTo>
                  <a:lnTo>
                    <a:pt x="0" y="0"/>
                  </a:lnTo>
                  <a:lnTo>
                    <a:pt x="398099" y="0"/>
                  </a:lnTo>
                  <a:lnTo>
                    <a:pt x="396962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6" name="object 4116"/>
            <p:cNvSpPr/>
            <p:nvPr/>
          </p:nvSpPr>
          <p:spPr>
            <a:xfrm>
              <a:off x="3430197" y="2925749"/>
              <a:ext cx="400685" cy="1270"/>
            </a:xfrm>
            <a:custGeom>
              <a:avLst/>
              <a:gdLst/>
              <a:ahLst/>
              <a:cxnLst/>
              <a:rect l="l" t="t" r="r" b="b"/>
              <a:pathLst>
                <a:path w="400685" h="1269">
                  <a:moveTo>
                    <a:pt x="1102" y="1117"/>
                  </a:moveTo>
                  <a:lnTo>
                    <a:pt x="0" y="0"/>
                  </a:lnTo>
                  <a:lnTo>
                    <a:pt x="400313" y="0"/>
                  </a:lnTo>
                  <a:lnTo>
                    <a:pt x="399176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7" name="object 4117"/>
            <p:cNvSpPr/>
            <p:nvPr/>
          </p:nvSpPr>
          <p:spPr>
            <a:xfrm>
              <a:off x="3429094" y="2924632"/>
              <a:ext cx="402590" cy="1270"/>
            </a:xfrm>
            <a:custGeom>
              <a:avLst/>
              <a:gdLst/>
              <a:ahLst/>
              <a:cxnLst/>
              <a:rect l="l" t="t" r="r" b="b"/>
              <a:pathLst>
                <a:path w="402589" h="1269">
                  <a:moveTo>
                    <a:pt x="1102" y="1117"/>
                  </a:moveTo>
                  <a:lnTo>
                    <a:pt x="0" y="0"/>
                  </a:lnTo>
                  <a:lnTo>
                    <a:pt x="402552" y="0"/>
                  </a:lnTo>
                  <a:lnTo>
                    <a:pt x="401416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8" name="object 4118"/>
            <p:cNvSpPr/>
            <p:nvPr/>
          </p:nvSpPr>
          <p:spPr>
            <a:xfrm>
              <a:off x="3427991" y="2923514"/>
              <a:ext cx="405130" cy="1270"/>
            </a:xfrm>
            <a:custGeom>
              <a:avLst/>
              <a:gdLst/>
              <a:ahLst/>
              <a:cxnLst/>
              <a:rect l="l" t="t" r="r" b="b"/>
              <a:pathLst>
                <a:path w="405129" h="1269">
                  <a:moveTo>
                    <a:pt x="1102" y="1117"/>
                  </a:moveTo>
                  <a:lnTo>
                    <a:pt x="0" y="0"/>
                  </a:lnTo>
                  <a:lnTo>
                    <a:pt x="404792" y="0"/>
                  </a:lnTo>
                  <a:lnTo>
                    <a:pt x="403655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9" name="object 4119"/>
            <p:cNvSpPr/>
            <p:nvPr/>
          </p:nvSpPr>
          <p:spPr>
            <a:xfrm>
              <a:off x="3425774" y="2921279"/>
              <a:ext cx="409575" cy="2540"/>
            </a:xfrm>
            <a:custGeom>
              <a:avLst/>
              <a:gdLst/>
              <a:ahLst/>
              <a:cxnLst/>
              <a:rect l="l" t="t" r="r" b="b"/>
              <a:pathLst>
                <a:path w="409575" h="2539">
                  <a:moveTo>
                    <a:pt x="409282" y="0"/>
                  </a:moveTo>
                  <a:lnTo>
                    <a:pt x="0" y="0"/>
                  </a:lnTo>
                  <a:lnTo>
                    <a:pt x="1104" y="1117"/>
                  </a:lnTo>
                  <a:lnTo>
                    <a:pt x="2209" y="2235"/>
                  </a:lnTo>
                  <a:lnTo>
                    <a:pt x="407009" y="2235"/>
                  </a:lnTo>
                  <a:lnTo>
                    <a:pt x="408139" y="1117"/>
                  </a:lnTo>
                  <a:lnTo>
                    <a:pt x="40928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0" name="object 4120"/>
            <p:cNvSpPr/>
            <p:nvPr/>
          </p:nvSpPr>
          <p:spPr>
            <a:xfrm>
              <a:off x="3424683" y="2920161"/>
              <a:ext cx="412115" cy="1270"/>
            </a:xfrm>
            <a:custGeom>
              <a:avLst/>
              <a:gdLst/>
              <a:ahLst/>
              <a:cxnLst/>
              <a:rect l="l" t="t" r="r" b="b"/>
              <a:pathLst>
                <a:path w="412114" h="1269">
                  <a:moveTo>
                    <a:pt x="1102" y="1117"/>
                  </a:moveTo>
                  <a:lnTo>
                    <a:pt x="0" y="0"/>
                  </a:lnTo>
                  <a:lnTo>
                    <a:pt x="411510" y="0"/>
                  </a:lnTo>
                  <a:lnTo>
                    <a:pt x="410374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1" name="object 4121"/>
            <p:cNvSpPr/>
            <p:nvPr/>
          </p:nvSpPr>
          <p:spPr>
            <a:xfrm>
              <a:off x="3423593" y="2919056"/>
              <a:ext cx="414020" cy="1270"/>
            </a:xfrm>
            <a:custGeom>
              <a:avLst/>
              <a:gdLst/>
              <a:ahLst/>
              <a:cxnLst/>
              <a:rect l="l" t="t" r="r" b="b"/>
              <a:pathLst>
                <a:path w="414020" h="1269">
                  <a:moveTo>
                    <a:pt x="1102" y="1117"/>
                  </a:moveTo>
                  <a:lnTo>
                    <a:pt x="0" y="0"/>
                  </a:lnTo>
                  <a:lnTo>
                    <a:pt x="413724" y="0"/>
                  </a:lnTo>
                  <a:lnTo>
                    <a:pt x="412588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2" name="object 4122"/>
            <p:cNvSpPr/>
            <p:nvPr/>
          </p:nvSpPr>
          <p:spPr>
            <a:xfrm>
              <a:off x="3422490" y="2917939"/>
              <a:ext cx="416559" cy="1270"/>
            </a:xfrm>
            <a:custGeom>
              <a:avLst/>
              <a:gdLst/>
              <a:ahLst/>
              <a:cxnLst/>
              <a:rect l="l" t="t" r="r" b="b"/>
              <a:pathLst>
                <a:path w="416560" h="1269">
                  <a:moveTo>
                    <a:pt x="1102" y="1117"/>
                  </a:moveTo>
                  <a:lnTo>
                    <a:pt x="0" y="0"/>
                  </a:lnTo>
                  <a:lnTo>
                    <a:pt x="415964" y="0"/>
                  </a:lnTo>
                  <a:lnTo>
                    <a:pt x="414827" y="1117"/>
                  </a:lnTo>
                  <a:lnTo>
                    <a:pt x="1102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3" name="object 4123"/>
            <p:cNvSpPr/>
            <p:nvPr/>
          </p:nvSpPr>
          <p:spPr>
            <a:xfrm>
              <a:off x="3421387" y="2916821"/>
              <a:ext cx="417195" cy="1270"/>
            </a:xfrm>
            <a:custGeom>
              <a:avLst/>
              <a:gdLst/>
              <a:ahLst/>
              <a:cxnLst/>
              <a:rect l="l" t="t" r="r" b="b"/>
              <a:pathLst>
                <a:path w="417195" h="1269">
                  <a:moveTo>
                    <a:pt x="0" y="0"/>
                  </a:moveTo>
                  <a:lnTo>
                    <a:pt x="1102" y="1117"/>
                  </a:lnTo>
                  <a:lnTo>
                    <a:pt x="417067" y="1117"/>
                  </a:lnTo>
                  <a:lnTo>
                    <a:pt x="4170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4" name="object 4124"/>
            <p:cNvSpPr/>
            <p:nvPr/>
          </p:nvSpPr>
          <p:spPr>
            <a:xfrm>
              <a:off x="3421011" y="291570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375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5" name="object 4125"/>
            <p:cNvSpPr/>
            <p:nvPr/>
          </p:nvSpPr>
          <p:spPr>
            <a:xfrm>
              <a:off x="3421011" y="291458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6" name="object 4126"/>
            <p:cNvSpPr/>
            <p:nvPr/>
          </p:nvSpPr>
          <p:spPr>
            <a:xfrm>
              <a:off x="3421011" y="291346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7" name="object 4127"/>
            <p:cNvSpPr/>
            <p:nvPr/>
          </p:nvSpPr>
          <p:spPr>
            <a:xfrm>
              <a:off x="3421011" y="291236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8" name="object 4128"/>
            <p:cNvSpPr/>
            <p:nvPr/>
          </p:nvSpPr>
          <p:spPr>
            <a:xfrm>
              <a:off x="3421011" y="291124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9" name="object 4129"/>
            <p:cNvSpPr/>
            <p:nvPr/>
          </p:nvSpPr>
          <p:spPr>
            <a:xfrm>
              <a:off x="3421011" y="291012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0" name="object 4130"/>
            <p:cNvSpPr/>
            <p:nvPr/>
          </p:nvSpPr>
          <p:spPr>
            <a:xfrm>
              <a:off x="3421011" y="290901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1" name="object 4131"/>
            <p:cNvSpPr/>
            <p:nvPr/>
          </p:nvSpPr>
          <p:spPr>
            <a:xfrm>
              <a:off x="3421011" y="290789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2" name="object 4132"/>
            <p:cNvSpPr/>
            <p:nvPr/>
          </p:nvSpPr>
          <p:spPr>
            <a:xfrm>
              <a:off x="3421011" y="290678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3" name="object 4133"/>
            <p:cNvSpPr/>
            <p:nvPr/>
          </p:nvSpPr>
          <p:spPr>
            <a:xfrm>
              <a:off x="3421011" y="290567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4" name="object 4134"/>
            <p:cNvSpPr/>
            <p:nvPr/>
          </p:nvSpPr>
          <p:spPr>
            <a:xfrm>
              <a:off x="3421011" y="290455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5" name="object 4135"/>
            <p:cNvSpPr/>
            <p:nvPr/>
          </p:nvSpPr>
          <p:spPr>
            <a:xfrm>
              <a:off x="3421011" y="290343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6" name="object 4136"/>
            <p:cNvSpPr/>
            <p:nvPr/>
          </p:nvSpPr>
          <p:spPr>
            <a:xfrm>
              <a:off x="3421011" y="290231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7" name="object 4137"/>
            <p:cNvSpPr/>
            <p:nvPr/>
          </p:nvSpPr>
          <p:spPr>
            <a:xfrm>
              <a:off x="3421011" y="290120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8" name="object 4138"/>
            <p:cNvSpPr/>
            <p:nvPr/>
          </p:nvSpPr>
          <p:spPr>
            <a:xfrm>
              <a:off x="3421011" y="2898978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9" name="object 4139"/>
            <p:cNvSpPr/>
            <p:nvPr/>
          </p:nvSpPr>
          <p:spPr>
            <a:xfrm>
              <a:off x="3421011" y="289786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0" name="object 4140"/>
            <p:cNvSpPr/>
            <p:nvPr/>
          </p:nvSpPr>
          <p:spPr>
            <a:xfrm>
              <a:off x="3421011" y="289674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1" name="object 4141"/>
            <p:cNvSpPr/>
            <p:nvPr/>
          </p:nvSpPr>
          <p:spPr>
            <a:xfrm>
              <a:off x="3421011" y="2894507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2" name="object 4142"/>
            <p:cNvSpPr/>
            <p:nvPr/>
          </p:nvSpPr>
          <p:spPr>
            <a:xfrm>
              <a:off x="3421011" y="289340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3" name="object 4143"/>
            <p:cNvSpPr/>
            <p:nvPr/>
          </p:nvSpPr>
          <p:spPr>
            <a:xfrm>
              <a:off x="3421011" y="289228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4" name="object 4144"/>
            <p:cNvSpPr/>
            <p:nvPr/>
          </p:nvSpPr>
          <p:spPr>
            <a:xfrm>
              <a:off x="3421011" y="2890049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5" name="object 4145"/>
            <p:cNvSpPr/>
            <p:nvPr/>
          </p:nvSpPr>
          <p:spPr>
            <a:xfrm>
              <a:off x="3421011" y="288893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6" name="object 4146"/>
            <p:cNvSpPr/>
            <p:nvPr/>
          </p:nvSpPr>
          <p:spPr>
            <a:xfrm>
              <a:off x="3421011" y="288781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7" name="object 4147"/>
            <p:cNvSpPr/>
            <p:nvPr/>
          </p:nvSpPr>
          <p:spPr>
            <a:xfrm>
              <a:off x="3421011" y="288671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8" name="object 4148"/>
            <p:cNvSpPr/>
            <p:nvPr/>
          </p:nvSpPr>
          <p:spPr>
            <a:xfrm>
              <a:off x="3421011" y="288559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9" name="object 4149"/>
            <p:cNvSpPr/>
            <p:nvPr/>
          </p:nvSpPr>
          <p:spPr>
            <a:xfrm>
              <a:off x="3421011" y="288447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0" name="object 4150"/>
            <p:cNvSpPr/>
            <p:nvPr/>
          </p:nvSpPr>
          <p:spPr>
            <a:xfrm>
              <a:off x="3421011" y="288335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1" name="object 4151"/>
            <p:cNvSpPr/>
            <p:nvPr/>
          </p:nvSpPr>
          <p:spPr>
            <a:xfrm>
              <a:off x="3421011" y="288223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2" name="object 4152"/>
            <p:cNvSpPr/>
            <p:nvPr/>
          </p:nvSpPr>
          <p:spPr>
            <a:xfrm>
              <a:off x="3421011" y="288113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3" name="object 4153"/>
            <p:cNvSpPr/>
            <p:nvPr/>
          </p:nvSpPr>
          <p:spPr>
            <a:xfrm>
              <a:off x="3421011" y="2878899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4" name="object 4154"/>
            <p:cNvSpPr/>
            <p:nvPr/>
          </p:nvSpPr>
          <p:spPr>
            <a:xfrm>
              <a:off x="3421011" y="287778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5" name="object 4155"/>
            <p:cNvSpPr/>
            <p:nvPr/>
          </p:nvSpPr>
          <p:spPr>
            <a:xfrm>
              <a:off x="3421011" y="2875546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6" name="object 4156"/>
            <p:cNvSpPr/>
            <p:nvPr/>
          </p:nvSpPr>
          <p:spPr>
            <a:xfrm>
              <a:off x="3421011" y="287444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7" name="object 4157"/>
            <p:cNvSpPr/>
            <p:nvPr/>
          </p:nvSpPr>
          <p:spPr>
            <a:xfrm>
              <a:off x="3421011" y="2872206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8" name="object 4158"/>
            <p:cNvSpPr/>
            <p:nvPr/>
          </p:nvSpPr>
          <p:spPr>
            <a:xfrm>
              <a:off x="3421011" y="287108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9" name="object 4159"/>
            <p:cNvSpPr/>
            <p:nvPr/>
          </p:nvSpPr>
          <p:spPr>
            <a:xfrm>
              <a:off x="3421011" y="2868853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0" name="object 4160"/>
            <p:cNvSpPr/>
            <p:nvPr/>
          </p:nvSpPr>
          <p:spPr>
            <a:xfrm>
              <a:off x="3421011" y="286774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1" name="object 4161"/>
            <p:cNvSpPr/>
            <p:nvPr/>
          </p:nvSpPr>
          <p:spPr>
            <a:xfrm>
              <a:off x="3421011" y="286663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2" name="object 4162"/>
            <p:cNvSpPr/>
            <p:nvPr/>
          </p:nvSpPr>
          <p:spPr>
            <a:xfrm>
              <a:off x="3421011" y="286551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3" name="object 4163"/>
            <p:cNvSpPr/>
            <p:nvPr/>
          </p:nvSpPr>
          <p:spPr>
            <a:xfrm>
              <a:off x="3421011" y="286439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4" name="object 4164"/>
            <p:cNvSpPr/>
            <p:nvPr/>
          </p:nvSpPr>
          <p:spPr>
            <a:xfrm>
              <a:off x="3421011" y="286327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5" name="object 4165"/>
            <p:cNvSpPr/>
            <p:nvPr/>
          </p:nvSpPr>
          <p:spPr>
            <a:xfrm>
              <a:off x="3421011" y="286217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6" name="object 4166"/>
            <p:cNvSpPr/>
            <p:nvPr/>
          </p:nvSpPr>
          <p:spPr>
            <a:xfrm>
              <a:off x="3421011" y="286105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7" name="object 4167"/>
            <p:cNvSpPr/>
            <p:nvPr/>
          </p:nvSpPr>
          <p:spPr>
            <a:xfrm>
              <a:off x="3421011" y="285993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8" name="object 4168"/>
            <p:cNvSpPr/>
            <p:nvPr/>
          </p:nvSpPr>
          <p:spPr>
            <a:xfrm>
              <a:off x="3421011" y="2857703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9" name="object 4169"/>
            <p:cNvSpPr/>
            <p:nvPr/>
          </p:nvSpPr>
          <p:spPr>
            <a:xfrm>
              <a:off x="3421011" y="2855480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417791" y="2222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0" name="object 4170"/>
            <p:cNvSpPr/>
            <p:nvPr/>
          </p:nvSpPr>
          <p:spPr>
            <a:xfrm>
              <a:off x="3421011" y="285436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1" name="object 4171"/>
            <p:cNvSpPr/>
            <p:nvPr/>
          </p:nvSpPr>
          <p:spPr>
            <a:xfrm>
              <a:off x="3421011" y="285324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2" name="object 4172"/>
            <p:cNvSpPr/>
            <p:nvPr/>
          </p:nvSpPr>
          <p:spPr>
            <a:xfrm>
              <a:off x="3421011" y="285212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3" name="object 4173"/>
            <p:cNvSpPr/>
            <p:nvPr/>
          </p:nvSpPr>
          <p:spPr>
            <a:xfrm>
              <a:off x="3421011" y="285101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4" name="object 4174"/>
            <p:cNvSpPr/>
            <p:nvPr/>
          </p:nvSpPr>
          <p:spPr>
            <a:xfrm>
              <a:off x="3421011" y="284989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5" name="object 4175"/>
            <p:cNvSpPr/>
            <p:nvPr/>
          </p:nvSpPr>
          <p:spPr>
            <a:xfrm>
              <a:off x="3421011" y="284878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6" name="object 4176"/>
            <p:cNvSpPr/>
            <p:nvPr/>
          </p:nvSpPr>
          <p:spPr>
            <a:xfrm>
              <a:off x="3421011" y="2846552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7" name="object 4177"/>
            <p:cNvSpPr/>
            <p:nvPr/>
          </p:nvSpPr>
          <p:spPr>
            <a:xfrm>
              <a:off x="3421011" y="284543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8" name="object 4178"/>
            <p:cNvSpPr/>
            <p:nvPr/>
          </p:nvSpPr>
          <p:spPr>
            <a:xfrm>
              <a:off x="3421011" y="284431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9" name="object 4179"/>
            <p:cNvSpPr/>
            <p:nvPr/>
          </p:nvSpPr>
          <p:spPr>
            <a:xfrm>
              <a:off x="3421011" y="284319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0" name="object 4180"/>
            <p:cNvSpPr/>
            <p:nvPr/>
          </p:nvSpPr>
          <p:spPr>
            <a:xfrm>
              <a:off x="3421011" y="284209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1" name="object 4181"/>
            <p:cNvSpPr/>
            <p:nvPr/>
          </p:nvSpPr>
          <p:spPr>
            <a:xfrm>
              <a:off x="3421011" y="2839859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2" name="object 4182"/>
            <p:cNvSpPr/>
            <p:nvPr/>
          </p:nvSpPr>
          <p:spPr>
            <a:xfrm>
              <a:off x="3421011" y="283874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3" name="object 4183"/>
            <p:cNvSpPr/>
            <p:nvPr/>
          </p:nvSpPr>
          <p:spPr>
            <a:xfrm>
              <a:off x="3421011" y="283762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4" name="object 4184"/>
            <p:cNvSpPr/>
            <p:nvPr/>
          </p:nvSpPr>
          <p:spPr>
            <a:xfrm>
              <a:off x="3421011" y="283651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5" name="object 4185"/>
            <p:cNvSpPr/>
            <p:nvPr/>
          </p:nvSpPr>
          <p:spPr>
            <a:xfrm>
              <a:off x="3421011" y="283540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6" name="object 4186"/>
            <p:cNvSpPr/>
            <p:nvPr/>
          </p:nvSpPr>
          <p:spPr>
            <a:xfrm>
              <a:off x="3421011" y="2833166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7" name="object 4187"/>
            <p:cNvSpPr/>
            <p:nvPr/>
          </p:nvSpPr>
          <p:spPr>
            <a:xfrm>
              <a:off x="3421011" y="283204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8" name="object 4188"/>
            <p:cNvSpPr/>
            <p:nvPr/>
          </p:nvSpPr>
          <p:spPr>
            <a:xfrm>
              <a:off x="3421011" y="283093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9" name="object 4189"/>
            <p:cNvSpPr/>
            <p:nvPr/>
          </p:nvSpPr>
          <p:spPr>
            <a:xfrm>
              <a:off x="3421011" y="282982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0" name="object 4190"/>
            <p:cNvSpPr/>
            <p:nvPr/>
          </p:nvSpPr>
          <p:spPr>
            <a:xfrm>
              <a:off x="3421011" y="2827591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1" name="object 4191"/>
            <p:cNvSpPr/>
            <p:nvPr/>
          </p:nvSpPr>
          <p:spPr>
            <a:xfrm>
              <a:off x="3421011" y="282647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2" name="object 4192"/>
            <p:cNvSpPr/>
            <p:nvPr/>
          </p:nvSpPr>
          <p:spPr>
            <a:xfrm>
              <a:off x="3421011" y="282535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3" name="object 4193"/>
            <p:cNvSpPr/>
            <p:nvPr/>
          </p:nvSpPr>
          <p:spPr>
            <a:xfrm>
              <a:off x="3421011" y="282423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4" name="object 4194"/>
            <p:cNvSpPr/>
            <p:nvPr/>
          </p:nvSpPr>
          <p:spPr>
            <a:xfrm>
              <a:off x="3421011" y="2822016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5" name="object 4195"/>
            <p:cNvSpPr/>
            <p:nvPr/>
          </p:nvSpPr>
          <p:spPr>
            <a:xfrm>
              <a:off x="3421011" y="282089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6" name="object 4196"/>
            <p:cNvSpPr/>
            <p:nvPr/>
          </p:nvSpPr>
          <p:spPr>
            <a:xfrm>
              <a:off x="3421011" y="281978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7" name="object 4197"/>
            <p:cNvSpPr/>
            <p:nvPr/>
          </p:nvSpPr>
          <p:spPr>
            <a:xfrm>
              <a:off x="3421011" y="2817558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417791" y="2222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8" name="object 4198"/>
            <p:cNvSpPr/>
            <p:nvPr/>
          </p:nvSpPr>
          <p:spPr>
            <a:xfrm>
              <a:off x="3421011" y="2815323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9" name="object 4199"/>
            <p:cNvSpPr/>
            <p:nvPr/>
          </p:nvSpPr>
          <p:spPr>
            <a:xfrm>
              <a:off x="3421011" y="2813087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0" name="object 4200"/>
            <p:cNvSpPr/>
            <p:nvPr/>
          </p:nvSpPr>
          <p:spPr>
            <a:xfrm>
              <a:off x="3421011" y="2810865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417791" y="2222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1" name="object 4201"/>
            <p:cNvSpPr/>
            <p:nvPr/>
          </p:nvSpPr>
          <p:spPr>
            <a:xfrm>
              <a:off x="3421011" y="2808630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2" name="object 4202"/>
            <p:cNvSpPr/>
            <p:nvPr/>
          </p:nvSpPr>
          <p:spPr>
            <a:xfrm>
              <a:off x="3421011" y="2806407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417791" y="2222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3" name="object 4203"/>
            <p:cNvSpPr/>
            <p:nvPr/>
          </p:nvSpPr>
          <p:spPr>
            <a:xfrm>
              <a:off x="3421011" y="2804172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4" name="object 4204"/>
            <p:cNvSpPr/>
            <p:nvPr/>
          </p:nvSpPr>
          <p:spPr>
            <a:xfrm>
              <a:off x="3421011" y="280305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5" name="object 4205"/>
            <p:cNvSpPr/>
            <p:nvPr/>
          </p:nvSpPr>
          <p:spPr>
            <a:xfrm>
              <a:off x="3421011" y="280193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6" name="object 4206"/>
            <p:cNvSpPr/>
            <p:nvPr/>
          </p:nvSpPr>
          <p:spPr>
            <a:xfrm>
              <a:off x="3421011" y="2799714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417791" y="2222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7" name="object 4207"/>
            <p:cNvSpPr/>
            <p:nvPr/>
          </p:nvSpPr>
          <p:spPr>
            <a:xfrm>
              <a:off x="3421011" y="279859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8" name="object 4208"/>
            <p:cNvSpPr/>
            <p:nvPr/>
          </p:nvSpPr>
          <p:spPr>
            <a:xfrm>
              <a:off x="3421011" y="279747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9" name="object 4209"/>
            <p:cNvSpPr/>
            <p:nvPr/>
          </p:nvSpPr>
          <p:spPr>
            <a:xfrm>
              <a:off x="3421011" y="279636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0" name="object 4210"/>
            <p:cNvSpPr/>
            <p:nvPr/>
          </p:nvSpPr>
          <p:spPr>
            <a:xfrm>
              <a:off x="3421011" y="2794126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1" name="object 4211"/>
            <p:cNvSpPr/>
            <p:nvPr/>
          </p:nvSpPr>
          <p:spPr>
            <a:xfrm>
              <a:off x="3421011" y="279302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2" name="object 4212"/>
            <p:cNvSpPr/>
            <p:nvPr/>
          </p:nvSpPr>
          <p:spPr>
            <a:xfrm>
              <a:off x="3421011" y="279190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3" name="object 4213"/>
            <p:cNvSpPr/>
            <p:nvPr/>
          </p:nvSpPr>
          <p:spPr>
            <a:xfrm>
              <a:off x="3421011" y="279078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4" name="object 4214"/>
            <p:cNvSpPr/>
            <p:nvPr/>
          </p:nvSpPr>
          <p:spPr>
            <a:xfrm>
              <a:off x="3421011" y="2788551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5" name="object 4215"/>
            <p:cNvSpPr/>
            <p:nvPr/>
          </p:nvSpPr>
          <p:spPr>
            <a:xfrm>
              <a:off x="3421011" y="278743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6" name="object 4216"/>
            <p:cNvSpPr/>
            <p:nvPr/>
          </p:nvSpPr>
          <p:spPr>
            <a:xfrm>
              <a:off x="3421011" y="278632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7" name="object 4217"/>
            <p:cNvSpPr/>
            <p:nvPr/>
          </p:nvSpPr>
          <p:spPr>
            <a:xfrm>
              <a:off x="3421011" y="278521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8" name="object 4218"/>
            <p:cNvSpPr/>
            <p:nvPr/>
          </p:nvSpPr>
          <p:spPr>
            <a:xfrm>
              <a:off x="3421011" y="278409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9" name="object 4219"/>
            <p:cNvSpPr/>
            <p:nvPr/>
          </p:nvSpPr>
          <p:spPr>
            <a:xfrm>
              <a:off x="3421011" y="2781858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0" name="object 4220"/>
            <p:cNvSpPr/>
            <p:nvPr/>
          </p:nvSpPr>
          <p:spPr>
            <a:xfrm>
              <a:off x="3421011" y="278075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1" name="object 4221"/>
            <p:cNvSpPr/>
            <p:nvPr/>
          </p:nvSpPr>
          <p:spPr>
            <a:xfrm>
              <a:off x="3421011" y="277963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2" name="object 4222"/>
            <p:cNvSpPr/>
            <p:nvPr/>
          </p:nvSpPr>
          <p:spPr>
            <a:xfrm>
              <a:off x="3421011" y="277851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3" name="object 4223"/>
            <p:cNvSpPr/>
            <p:nvPr/>
          </p:nvSpPr>
          <p:spPr>
            <a:xfrm>
              <a:off x="3421011" y="277740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4" name="object 4224"/>
            <p:cNvSpPr/>
            <p:nvPr/>
          </p:nvSpPr>
          <p:spPr>
            <a:xfrm>
              <a:off x="3421011" y="2775165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5" name="object 4225"/>
            <p:cNvSpPr/>
            <p:nvPr/>
          </p:nvSpPr>
          <p:spPr>
            <a:xfrm>
              <a:off x="3421011" y="277406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6" name="object 4226"/>
            <p:cNvSpPr/>
            <p:nvPr/>
          </p:nvSpPr>
          <p:spPr>
            <a:xfrm>
              <a:off x="3421011" y="277294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7" name="object 4227"/>
            <p:cNvSpPr/>
            <p:nvPr/>
          </p:nvSpPr>
          <p:spPr>
            <a:xfrm>
              <a:off x="3421011" y="277182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8" name="object 4228"/>
            <p:cNvSpPr/>
            <p:nvPr/>
          </p:nvSpPr>
          <p:spPr>
            <a:xfrm>
              <a:off x="3421011" y="277070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9" name="object 4229"/>
            <p:cNvSpPr/>
            <p:nvPr/>
          </p:nvSpPr>
          <p:spPr>
            <a:xfrm>
              <a:off x="3421011" y="276959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0" name="object 4230"/>
            <p:cNvSpPr/>
            <p:nvPr/>
          </p:nvSpPr>
          <p:spPr>
            <a:xfrm>
              <a:off x="3421011" y="276847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1" name="object 4231"/>
            <p:cNvSpPr/>
            <p:nvPr/>
          </p:nvSpPr>
          <p:spPr>
            <a:xfrm>
              <a:off x="3421011" y="2766250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2" name="object 4232"/>
            <p:cNvSpPr/>
            <p:nvPr/>
          </p:nvSpPr>
          <p:spPr>
            <a:xfrm>
              <a:off x="3421011" y="2764015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3" name="object 4233"/>
            <p:cNvSpPr/>
            <p:nvPr/>
          </p:nvSpPr>
          <p:spPr>
            <a:xfrm>
              <a:off x="3421011" y="276289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4" name="object 4234"/>
            <p:cNvSpPr/>
            <p:nvPr/>
          </p:nvSpPr>
          <p:spPr>
            <a:xfrm>
              <a:off x="3421011" y="276179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5" name="object 4235"/>
            <p:cNvSpPr/>
            <p:nvPr/>
          </p:nvSpPr>
          <p:spPr>
            <a:xfrm>
              <a:off x="3421011" y="276067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6" name="object 4236"/>
            <p:cNvSpPr/>
            <p:nvPr/>
          </p:nvSpPr>
          <p:spPr>
            <a:xfrm>
              <a:off x="3421011" y="275955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7" name="object 4237"/>
            <p:cNvSpPr/>
            <p:nvPr/>
          </p:nvSpPr>
          <p:spPr>
            <a:xfrm>
              <a:off x="3421011" y="275844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8" name="object 4238"/>
            <p:cNvSpPr/>
            <p:nvPr/>
          </p:nvSpPr>
          <p:spPr>
            <a:xfrm>
              <a:off x="3421011" y="275732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9" name="object 4239"/>
            <p:cNvSpPr/>
            <p:nvPr/>
          </p:nvSpPr>
          <p:spPr>
            <a:xfrm>
              <a:off x="3421011" y="275620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0" name="object 4240"/>
            <p:cNvSpPr/>
            <p:nvPr/>
          </p:nvSpPr>
          <p:spPr>
            <a:xfrm>
              <a:off x="3421011" y="275510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1" name="object 4241"/>
            <p:cNvSpPr/>
            <p:nvPr/>
          </p:nvSpPr>
          <p:spPr>
            <a:xfrm>
              <a:off x="3421011" y="2752864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2" name="object 4242"/>
            <p:cNvSpPr/>
            <p:nvPr/>
          </p:nvSpPr>
          <p:spPr>
            <a:xfrm>
              <a:off x="3421011" y="275174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3" name="object 4243"/>
            <p:cNvSpPr/>
            <p:nvPr/>
          </p:nvSpPr>
          <p:spPr>
            <a:xfrm>
              <a:off x="3421011" y="2749511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4" name="object 4244"/>
            <p:cNvSpPr/>
            <p:nvPr/>
          </p:nvSpPr>
          <p:spPr>
            <a:xfrm>
              <a:off x="3421011" y="274840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5" name="object 4245"/>
            <p:cNvSpPr/>
            <p:nvPr/>
          </p:nvSpPr>
          <p:spPr>
            <a:xfrm>
              <a:off x="3421011" y="2746171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6" name="object 4246"/>
            <p:cNvSpPr/>
            <p:nvPr/>
          </p:nvSpPr>
          <p:spPr>
            <a:xfrm>
              <a:off x="3421011" y="274505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7" name="object 4247"/>
            <p:cNvSpPr/>
            <p:nvPr/>
          </p:nvSpPr>
          <p:spPr>
            <a:xfrm>
              <a:off x="3421011" y="2742818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8" name="object 4248"/>
            <p:cNvSpPr/>
            <p:nvPr/>
          </p:nvSpPr>
          <p:spPr>
            <a:xfrm>
              <a:off x="3421011" y="274171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9" name="object 4249"/>
            <p:cNvSpPr/>
            <p:nvPr/>
          </p:nvSpPr>
          <p:spPr>
            <a:xfrm>
              <a:off x="3421011" y="2740596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0" name="object 4250"/>
            <p:cNvSpPr/>
            <p:nvPr/>
          </p:nvSpPr>
          <p:spPr>
            <a:xfrm>
              <a:off x="3421011" y="273947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1" name="object 4251"/>
            <p:cNvSpPr/>
            <p:nvPr/>
          </p:nvSpPr>
          <p:spPr>
            <a:xfrm>
              <a:off x="3421011" y="273836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2" name="object 4252"/>
            <p:cNvSpPr/>
            <p:nvPr/>
          </p:nvSpPr>
          <p:spPr>
            <a:xfrm>
              <a:off x="3421011" y="273724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3" name="object 4253"/>
            <p:cNvSpPr/>
            <p:nvPr/>
          </p:nvSpPr>
          <p:spPr>
            <a:xfrm>
              <a:off x="3421011" y="2736138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4" name="object 4254"/>
            <p:cNvSpPr/>
            <p:nvPr/>
          </p:nvSpPr>
          <p:spPr>
            <a:xfrm>
              <a:off x="3421011" y="2735021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5" name="object 4255"/>
            <p:cNvSpPr/>
            <p:nvPr/>
          </p:nvSpPr>
          <p:spPr>
            <a:xfrm>
              <a:off x="3421011" y="273390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6" name="object 4256"/>
            <p:cNvSpPr/>
            <p:nvPr/>
          </p:nvSpPr>
          <p:spPr>
            <a:xfrm>
              <a:off x="3421011" y="2731668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7" name="object 4257"/>
            <p:cNvSpPr/>
            <p:nvPr/>
          </p:nvSpPr>
          <p:spPr>
            <a:xfrm>
              <a:off x="3421011" y="273055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8" name="object 4258"/>
            <p:cNvSpPr/>
            <p:nvPr/>
          </p:nvSpPr>
          <p:spPr>
            <a:xfrm>
              <a:off x="3421011" y="272944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9" name="object 4259"/>
            <p:cNvSpPr/>
            <p:nvPr/>
          </p:nvSpPr>
          <p:spPr>
            <a:xfrm>
              <a:off x="3421011" y="2727210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417791" y="2235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0" name="object 4260"/>
            <p:cNvSpPr/>
            <p:nvPr/>
          </p:nvSpPr>
          <p:spPr>
            <a:xfrm>
              <a:off x="3421011" y="2726093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1" name="object 4261"/>
            <p:cNvSpPr/>
            <p:nvPr/>
          </p:nvSpPr>
          <p:spPr>
            <a:xfrm>
              <a:off x="3421011" y="272497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2" name="object 4262"/>
            <p:cNvSpPr/>
            <p:nvPr/>
          </p:nvSpPr>
          <p:spPr>
            <a:xfrm>
              <a:off x="3421011" y="2722752"/>
              <a:ext cx="417830" cy="2540"/>
            </a:xfrm>
            <a:custGeom>
              <a:avLst/>
              <a:gdLst/>
              <a:ahLst/>
              <a:cxnLst/>
              <a:rect l="l" t="t" r="r" b="b"/>
              <a:pathLst>
                <a:path w="417829" h="2539">
                  <a:moveTo>
                    <a:pt x="417791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417791" y="2222"/>
                  </a:lnTo>
                  <a:lnTo>
                    <a:pt x="417791" y="1117"/>
                  </a:lnTo>
                  <a:lnTo>
                    <a:pt x="41779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3" name="object 4263"/>
            <p:cNvSpPr/>
            <p:nvPr/>
          </p:nvSpPr>
          <p:spPr>
            <a:xfrm>
              <a:off x="3421011" y="272163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4" name="object 4264"/>
            <p:cNvSpPr/>
            <p:nvPr/>
          </p:nvSpPr>
          <p:spPr>
            <a:xfrm>
              <a:off x="3421011" y="272051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5" name="object 4265"/>
            <p:cNvSpPr/>
            <p:nvPr/>
          </p:nvSpPr>
          <p:spPr>
            <a:xfrm>
              <a:off x="3421011" y="271940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6" name="object 4266"/>
            <p:cNvSpPr/>
            <p:nvPr/>
          </p:nvSpPr>
          <p:spPr>
            <a:xfrm>
              <a:off x="3421011" y="271828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7" name="object 4267"/>
            <p:cNvSpPr/>
            <p:nvPr/>
          </p:nvSpPr>
          <p:spPr>
            <a:xfrm>
              <a:off x="3421011" y="271717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8" name="object 4268"/>
            <p:cNvSpPr/>
            <p:nvPr/>
          </p:nvSpPr>
          <p:spPr>
            <a:xfrm>
              <a:off x="3421011" y="2716060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9" name="object 4269"/>
            <p:cNvSpPr/>
            <p:nvPr/>
          </p:nvSpPr>
          <p:spPr>
            <a:xfrm>
              <a:off x="3421011" y="271494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0" name="object 4270"/>
            <p:cNvSpPr/>
            <p:nvPr/>
          </p:nvSpPr>
          <p:spPr>
            <a:xfrm>
              <a:off x="3421011" y="2713825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1" name="object 4271"/>
            <p:cNvSpPr/>
            <p:nvPr/>
          </p:nvSpPr>
          <p:spPr>
            <a:xfrm>
              <a:off x="3421011" y="271270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2" name="object 4272"/>
            <p:cNvSpPr/>
            <p:nvPr/>
          </p:nvSpPr>
          <p:spPr>
            <a:xfrm>
              <a:off x="3421011" y="271158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3" name="object 4273"/>
            <p:cNvSpPr/>
            <p:nvPr/>
          </p:nvSpPr>
          <p:spPr>
            <a:xfrm>
              <a:off x="3421011" y="2710484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4" name="object 4274"/>
            <p:cNvSpPr/>
            <p:nvPr/>
          </p:nvSpPr>
          <p:spPr>
            <a:xfrm>
              <a:off x="3421011" y="2709367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5" name="object 4275"/>
            <p:cNvSpPr/>
            <p:nvPr/>
          </p:nvSpPr>
          <p:spPr>
            <a:xfrm>
              <a:off x="3421011" y="2708249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6" name="object 4276"/>
            <p:cNvSpPr/>
            <p:nvPr/>
          </p:nvSpPr>
          <p:spPr>
            <a:xfrm>
              <a:off x="3421011" y="2707132"/>
              <a:ext cx="417830" cy="1270"/>
            </a:xfrm>
            <a:custGeom>
              <a:avLst/>
              <a:gdLst/>
              <a:ahLst/>
              <a:cxnLst/>
              <a:rect l="l" t="t" r="r" b="b"/>
              <a:pathLst>
                <a:path w="417829" h="1269">
                  <a:moveTo>
                    <a:pt x="0" y="0"/>
                  </a:moveTo>
                  <a:lnTo>
                    <a:pt x="0" y="1117"/>
                  </a:lnTo>
                  <a:lnTo>
                    <a:pt x="417791" y="1117"/>
                  </a:lnTo>
                  <a:lnTo>
                    <a:pt x="417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7" name="object 4277"/>
            <p:cNvSpPr/>
            <p:nvPr/>
          </p:nvSpPr>
          <p:spPr>
            <a:xfrm>
              <a:off x="3421360" y="2706014"/>
              <a:ext cx="417195" cy="1270"/>
            </a:xfrm>
            <a:custGeom>
              <a:avLst/>
              <a:gdLst/>
              <a:ahLst/>
              <a:cxnLst/>
              <a:rect l="l" t="t" r="r" b="b"/>
              <a:pathLst>
                <a:path w="417195" h="1269">
                  <a:moveTo>
                    <a:pt x="0" y="0"/>
                  </a:moveTo>
                  <a:lnTo>
                    <a:pt x="0" y="1117"/>
                  </a:lnTo>
                  <a:lnTo>
                    <a:pt x="417094" y="1117"/>
                  </a:lnTo>
                  <a:lnTo>
                    <a:pt x="417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8" name="object 4278"/>
            <p:cNvSpPr/>
            <p:nvPr/>
          </p:nvSpPr>
          <p:spPr>
            <a:xfrm>
              <a:off x="3421360" y="2704896"/>
              <a:ext cx="417195" cy="1270"/>
            </a:xfrm>
            <a:custGeom>
              <a:avLst/>
              <a:gdLst/>
              <a:ahLst/>
              <a:cxnLst/>
              <a:rect l="l" t="t" r="r" b="b"/>
              <a:pathLst>
                <a:path w="417195" h="1269">
                  <a:moveTo>
                    <a:pt x="0" y="1117"/>
                  </a:moveTo>
                  <a:lnTo>
                    <a:pt x="1137" y="0"/>
                  </a:lnTo>
                  <a:lnTo>
                    <a:pt x="415957" y="0"/>
                  </a:lnTo>
                  <a:lnTo>
                    <a:pt x="41709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9" name="object 4279"/>
            <p:cNvSpPr/>
            <p:nvPr/>
          </p:nvSpPr>
          <p:spPr>
            <a:xfrm>
              <a:off x="3422484" y="2703791"/>
              <a:ext cx="415290" cy="1270"/>
            </a:xfrm>
            <a:custGeom>
              <a:avLst/>
              <a:gdLst/>
              <a:ahLst/>
              <a:cxnLst/>
              <a:rect l="l" t="t" r="r" b="b"/>
              <a:pathLst>
                <a:path w="415289" h="1269">
                  <a:moveTo>
                    <a:pt x="0" y="1117"/>
                  </a:moveTo>
                  <a:lnTo>
                    <a:pt x="1137" y="0"/>
                  </a:lnTo>
                  <a:lnTo>
                    <a:pt x="413709" y="0"/>
                  </a:lnTo>
                  <a:lnTo>
                    <a:pt x="41484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0" name="object 4280"/>
            <p:cNvSpPr/>
            <p:nvPr/>
          </p:nvSpPr>
          <p:spPr>
            <a:xfrm>
              <a:off x="3423621" y="2702674"/>
              <a:ext cx="412750" cy="1270"/>
            </a:xfrm>
            <a:custGeom>
              <a:avLst/>
              <a:gdLst/>
              <a:ahLst/>
              <a:cxnLst/>
              <a:rect l="l" t="t" r="r" b="b"/>
              <a:pathLst>
                <a:path w="412750" h="1269">
                  <a:moveTo>
                    <a:pt x="0" y="1117"/>
                  </a:moveTo>
                  <a:lnTo>
                    <a:pt x="1137" y="0"/>
                  </a:lnTo>
                  <a:lnTo>
                    <a:pt x="411435" y="0"/>
                  </a:lnTo>
                  <a:lnTo>
                    <a:pt x="41257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1" name="object 4281"/>
            <p:cNvSpPr/>
            <p:nvPr/>
          </p:nvSpPr>
          <p:spPr>
            <a:xfrm>
              <a:off x="3424758" y="2700438"/>
              <a:ext cx="410845" cy="2540"/>
            </a:xfrm>
            <a:custGeom>
              <a:avLst/>
              <a:gdLst/>
              <a:ahLst/>
              <a:cxnLst/>
              <a:rect l="l" t="t" r="r" b="b"/>
              <a:pathLst>
                <a:path w="410845" h="2539">
                  <a:moveTo>
                    <a:pt x="410298" y="2235"/>
                  </a:moveTo>
                  <a:lnTo>
                    <a:pt x="409155" y="1117"/>
                  </a:lnTo>
                  <a:lnTo>
                    <a:pt x="408025" y="0"/>
                  </a:lnTo>
                  <a:lnTo>
                    <a:pt x="2273" y="0"/>
                  </a:lnTo>
                  <a:lnTo>
                    <a:pt x="1130" y="1117"/>
                  </a:lnTo>
                  <a:lnTo>
                    <a:pt x="0" y="2235"/>
                  </a:lnTo>
                  <a:lnTo>
                    <a:pt x="410298" y="223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2" name="object 4282"/>
            <p:cNvSpPr/>
            <p:nvPr/>
          </p:nvSpPr>
          <p:spPr>
            <a:xfrm>
              <a:off x="3427033" y="2699321"/>
              <a:ext cx="405765" cy="1270"/>
            </a:xfrm>
            <a:custGeom>
              <a:avLst/>
              <a:gdLst/>
              <a:ahLst/>
              <a:cxnLst/>
              <a:rect l="l" t="t" r="r" b="b"/>
              <a:pathLst>
                <a:path w="405764" h="1269">
                  <a:moveTo>
                    <a:pt x="0" y="1117"/>
                  </a:moveTo>
                  <a:lnTo>
                    <a:pt x="1137" y="0"/>
                  </a:lnTo>
                  <a:lnTo>
                    <a:pt x="404614" y="0"/>
                  </a:lnTo>
                  <a:lnTo>
                    <a:pt x="40575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3" name="object 4283"/>
            <p:cNvSpPr/>
            <p:nvPr/>
          </p:nvSpPr>
          <p:spPr>
            <a:xfrm>
              <a:off x="3428157" y="2698216"/>
              <a:ext cx="403860" cy="1270"/>
            </a:xfrm>
            <a:custGeom>
              <a:avLst/>
              <a:gdLst/>
              <a:ahLst/>
              <a:cxnLst/>
              <a:rect l="l" t="t" r="r" b="b"/>
              <a:pathLst>
                <a:path w="403860" h="1269">
                  <a:moveTo>
                    <a:pt x="0" y="1117"/>
                  </a:moveTo>
                  <a:lnTo>
                    <a:pt x="1137" y="0"/>
                  </a:lnTo>
                  <a:lnTo>
                    <a:pt x="402366" y="0"/>
                  </a:lnTo>
                  <a:lnTo>
                    <a:pt x="40350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4" name="object 4284"/>
            <p:cNvSpPr/>
            <p:nvPr/>
          </p:nvSpPr>
          <p:spPr>
            <a:xfrm>
              <a:off x="3429294" y="2697099"/>
              <a:ext cx="401320" cy="1270"/>
            </a:xfrm>
            <a:custGeom>
              <a:avLst/>
              <a:gdLst/>
              <a:ahLst/>
              <a:cxnLst/>
              <a:rect l="l" t="t" r="r" b="b"/>
              <a:pathLst>
                <a:path w="401320" h="1269">
                  <a:moveTo>
                    <a:pt x="0" y="1117"/>
                  </a:moveTo>
                  <a:lnTo>
                    <a:pt x="1137" y="0"/>
                  </a:lnTo>
                  <a:lnTo>
                    <a:pt x="400092" y="0"/>
                  </a:lnTo>
                  <a:lnTo>
                    <a:pt x="40122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5" name="object 4285"/>
            <p:cNvSpPr/>
            <p:nvPr/>
          </p:nvSpPr>
          <p:spPr>
            <a:xfrm>
              <a:off x="3430431" y="2695981"/>
              <a:ext cx="399415" cy="1270"/>
            </a:xfrm>
            <a:custGeom>
              <a:avLst/>
              <a:gdLst/>
              <a:ahLst/>
              <a:cxnLst/>
              <a:rect l="l" t="t" r="r" b="b"/>
              <a:pathLst>
                <a:path w="399414" h="1269">
                  <a:moveTo>
                    <a:pt x="0" y="1117"/>
                  </a:moveTo>
                  <a:lnTo>
                    <a:pt x="1137" y="0"/>
                  </a:lnTo>
                  <a:lnTo>
                    <a:pt x="397818" y="0"/>
                  </a:lnTo>
                  <a:lnTo>
                    <a:pt x="39895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6" name="object 4286"/>
            <p:cNvSpPr/>
            <p:nvPr/>
          </p:nvSpPr>
          <p:spPr>
            <a:xfrm>
              <a:off x="3431568" y="2694863"/>
              <a:ext cx="396875" cy="1270"/>
            </a:xfrm>
            <a:custGeom>
              <a:avLst/>
              <a:gdLst/>
              <a:ahLst/>
              <a:cxnLst/>
              <a:rect l="l" t="t" r="r" b="b"/>
              <a:pathLst>
                <a:path w="396875" h="1269">
                  <a:moveTo>
                    <a:pt x="0" y="1117"/>
                  </a:moveTo>
                  <a:lnTo>
                    <a:pt x="1137" y="0"/>
                  </a:lnTo>
                  <a:lnTo>
                    <a:pt x="395545" y="0"/>
                  </a:lnTo>
                  <a:lnTo>
                    <a:pt x="39668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7" name="object 4287"/>
            <p:cNvSpPr/>
            <p:nvPr/>
          </p:nvSpPr>
          <p:spPr>
            <a:xfrm>
              <a:off x="3432705" y="2693746"/>
              <a:ext cx="394970" cy="1270"/>
            </a:xfrm>
            <a:custGeom>
              <a:avLst/>
              <a:gdLst/>
              <a:ahLst/>
              <a:cxnLst/>
              <a:rect l="l" t="t" r="r" b="b"/>
              <a:pathLst>
                <a:path w="394970" h="1269">
                  <a:moveTo>
                    <a:pt x="0" y="1117"/>
                  </a:moveTo>
                  <a:lnTo>
                    <a:pt x="1137" y="0"/>
                  </a:lnTo>
                  <a:lnTo>
                    <a:pt x="393271" y="0"/>
                  </a:lnTo>
                  <a:lnTo>
                    <a:pt x="39440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8" name="object 4288"/>
            <p:cNvSpPr/>
            <p:nvPr/>
          </p:nvSpPr>
          <p:spPr>
            <a:xfrm>
              <a:off x="3433842" y="2692628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29" h="1269">
                  <a:moveTo>
                    <a:pt x="0" y="1117"/>
                  </a:moveTo>
                  <a:lnTo>
                    <a:pt x="1137" y="0"/>
                  </a:lnTo>
                  <a:lnTo>
                    <a:pt x="390997" y="0"/>
                  </a:lnTo>
                  <a:lnTo>
                    <a:pt x="39213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9" name="object 4289"/>
            <p:cNvSpPr/>
            <p:nvPr/>
          </p:nvSpPr>
          <p:spPr>
            <a:xfrm>
              <a:off x="3434966" y="2691523"/>
              <a:ext cx="389890" cy="1270"/>
            </a:xfrm>
            <a:custGeom>
              <a:avLst/>
              <a:gdLst/>
              <a:ahLst/>
              <a:cxnLst/>
              <a:rect l="l" t="t" r="r" b="b"/>
              <a:pathLst>
                <a:path w="389889" h="1269">
                  <a:moveTo>
                    <a:pt x="0" y="1117"/>
                  </a:moveTo>
                  <a:lnTo>
                    <a:pt x="1137" y="0"/>
                  </a:lnTo>
                  <a:lnTo>
                    <a:pt x="388749" y="0"/>
                  </a:lnTo>
                  <a:lnTo>
                    <a:pt x="38988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0" name="object 4290"/>
            <p:cNvSpPr/>
            <p:nvPr/>
          </p:nvSpPr>
          <p:spPr>
            <a:xfrm>
              <a:off x="3436103" y="2690406"/>
              <a:ext cx="387985" cy="1270"/>
            </a:xfrm>
            <a:custGeom>
              <a:avLst/>
              <a:gdLst/>
              <a:ahLst/>
              <a:cxnLst/>
              <a:rect l="l" t="t" r="r" b="b"/>
              <a:pathLst>
                <a:path w="387985" h="1269">
                  <a:moveTo>
                    <a:pt x="0" y="1117"/>
                  </a:moveTo>
                  <a:lnTo>
                    <a:pt x="1137" y="0"/>
                  </a:lnTo>
                  <a:lnTo>
                    <a:pt x="386475" y="0"/>
                  </a:lnTo>
                  <a:lnTo>
                    <a:pt x="38761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1" name="object 4291"/>
            <p:cNvSpPr/>
            <p:nvPr/>
          </p:nvSpPr>
          <p:spPr>
            <a:xfrm>
              <a:off x="3437241" y="2689288"/>
              <a:ext cx="385445" cy="1270"/>
            </a:xfrm>
            <a:custGeom>
              <a:avLst/>
              <a:gdLst/>
              <a:ahLst/>
              <a:cxnLst/>
              <a:rect l="l" t="t" r="r" b="b"/>
              <a:pathLst>
                <a:path w="385445" h="1269">
                  <a:moveTo>
                    <a:pt x="0" y="1117"/>
                  </a:moveTo>
                  <a:lnTo>
                    <a:pt x="1137" y="0"/>
                  </a:lnTo>
                  <a:lnTo>
                    <a:pt x="384202" y="0"/>
                  </a:lnTo>
                  <a:lnTo>
                    <a:pt x="38533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2" name="object 4292"/>
            <p:cNvSpPr/>
            <p:nvPr/>
          </p:nvSpPr>
          <p:spPr>
            <a:xfrm>
              <a:off x="3438378" y="2688170"/>
              <a:ext cx="383540" cy="1270"/>
            </a:xfrm>
            <a:custGeom>
              <a:avLst/>
              <a:gdLst/>
              <a:ahLst/>
              <a:cxnLst/>
              <a:rect l="l" t="t" r="r" b="b"/>
              <a:pathLst>
                <a:path w="383539" h="1269">
                  <a:moveTo>
                    <a:pt x="0" y="1117"/>
                  </a:moveTo>
                  <a:lnTo>
                    <a:pt x="1137" y="0"/>
                  </a:lnTo>
                  <a:lnTo>
                    <a:pt x="381928" y="0"/>
                  </a:lnTo>
                  <a:lnTo>
                    <a:pt x="38306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3" name="object 4293"/>
            <p:cNvSpPr/>
            <p:nvPr/>
          </p:nvSpPr>
          <p:spPr>
            <a:xfrm>
              <a:off x="3439515" y="2687053"/>
              <a:ext cx="381000" cy="1270"/>
            </a:xfrm>
            <a:custGeom>
              <a:avLst/>
              <a:gdLst/>
              <a:ahLst/>
              <a:cxnLst/>
              <a:rect l="l" t="t" r="r" b="b"/>
              <a:pathLst>
                <a:path w="381000" h="1269">
                  <a:moveTo>
                    <a:pt x="0" y="1117"/>
                  </a:moveTo>
                  <a:lnTo>
                    <a:pt x="1137" y="0"/>
                  </a:lnTo>
                  <a:lnTo>
                    <a:pt x="379654" y="0"/>
                  </a:lnTo>
                  <a:lnTo>
                    <a:pt x="38079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4" name="object 4294"/>
            <p:cNvSpPr/>
            <p:nvPr/>
          </p:nvSpPr>
          <p:spPr>
            <a:xfrm>
              <a:off x="3440652" y="2685935"/>
              <a:ext cx="379095" cy="1270"/>
            </a:xfrm>
            <a:custGeom>
              <a:avLst/>
              <a:gdLst/>
              <a:ahLst/>
              <a:cxnLst/>
              <a:rect l="l" t="t" r="r" b="b"/>
              <a:pathLst>
                <a:path w="379095" h="1269">
                  <a:moveTo>
                    <a:pt x="0" y="1117"/>
                  </a:moveTo>
                  <a:lnTo>
                    <a:pt x="1137" y="0"/>
                  </a:lnTo>
                  <a:lnTo>
                    <a:pt x="377380" y="0"/>
                  </a:lnTo>
                  <a:lnTo>
                    <a:pt x="37851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5" name="object 4295"/>
            <p:cNvSpPr/>
            <p:nvPr/>
          </p:nvSpPr>
          <p:spPr>
            <a:xfrm>
              <a:off x="3441776" y="2684830"/>
              <a:ext cx="376555" cy="1270"/>
            </a:xfrm>
            <a:custGeom>
              <a:avLst/>
              <a:gdLst/>
              <a:ahLst/>
              <a:cxnLst/>
              <a:rect l="l" t="t" r="r" b="b"/>
              <a:pathLst>
                <a:path w="376554" h="1269">
                  <a:moveTo>
                    <a:pt x="0" y="1117"/>
                  </a:moveTo>
                  <a:lnTo>
                    <a:pt x="1137" y="0"/>
                  </a:lnTo>
                  <a:lnTo>
                    <a:pt x="375132" y="0"/>
                  </a:lnTo>
                  <a:lnTo>
                    <a:pt x="37626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6" name="object 4296"/>
            <p:cNvSpPr/>
            <p:nvPr/>
          </p:nvSpPr>
          <p:spPr>
            <a:xfrm>
              <a:off x="3442913" y="2683713"/>
              <a:ext cx="374015" cy="1270"/>
            </a:xfrm>
            <a:custGeom>
              <a:avLst/>
              <a:gdLst/>
              <a:ahLst/>
              <a:cxnLst/>
              <a:rect l="l" t="t" r="r" b="b"/>
              <a:pathLst>
                <a:path w="374014" h="1269">
                  <a:moveTo>
                    <a:pt x="0" y="1117"/>
                  </a:moveTo>
                  <a:lnTo>
                    <a:pt x="1137" y="0"/>
                  </a:lnTo>
                  <a:lnTo>
                    <a:pt x="372858" y="0"/>
                  </a:lnTo>
                  <a:lnTo>
                    <a:pt x="37399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7" name="object 4297"/>
            <p:cNvSpPr/>
            <p:nvPr/>
          </p:nvSpPr>
          <p:spPr>
            <a:xfrm>
              <a:off x="3444050" y="2682595"/>
              <a:ext cx="372110" cy="1270"/>
            </a:xfrm>
            <a:custGeom>
              <a:avLst/>
              <a:gdLst/>
              <a:ahLst/>
              <a:cxnLst/>
              <a:rect l="l" t="t" r="r" b="b"/>
              <a:pathLst>
                <a:path w="372110" h="1269">
                  <a:moveTo>
                    <a:pt x="0" y="1117"/>
                  </a:moveTo>
                  <a:lnTo>
                    <a:pt x="1137" y="0"/>
                  </a:lnTo>
                  <a:lnTo>
                    <a:pt x="370585" y="0"/>
                  </a:lnTo>
                  <a:lnTo>
                    <a:pt x="37172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8" name="object 4298"/>
            <p:cNvSpPr/>
            <p:nvPr/>
          </p:nvSpPr>
          <p:spPr>
            <a:xfrm>
              <a:off x="3445187" y="2681478"/>
              <a:ext cx="369570" cy="1270"/>
            </a:xfrm>
            <a:custGeom>
              <a:avLst/>
              <a:gdLst/>
              <a:ahLst/>
              <a:cxnLst/>
              <a:rect l="l" t="t" r="r" b="b"/>
              <a:pathLst>
                <a:path w="369570" h="1269">
                  <a:moveTo>
                    <a:pt x="0" y="1117"/>
                  </a:moveTo>
                  <a:lnTo>
                    <a:pt x="1137" y="0"/>
                  </a:lnTo>
                  <a:lnTo>
                    <a:pt x="368311" y="0"/>
                  </a:lnTo>
                  <a:lnTo>
                    <a:pt x="36944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9" name="object 4299"/>
            <p:cNvSpPr/>
            <p:nvPr/>
          </p:nvSpPr>
          <p:spPr>
            <a:xfrm>
              <a:off x="3446324" y="2680360"/>
              <a:ext cx="367665" cy="1270"/>
            </a:xfrm>
            <a:custGeom>
              <a:avLst/>
              <a:gdLst/>
              <a:ahLst/>
              <a:cxnLst/>
              <a:rect l="l" t="t" r="r" b="b"/>
              <a:pathLst>
                <a:path w="367664" h="1269">
                  <a:moveTo>
                    <a:pt x="0" y="1117"/>
                  </a:moveTo>
                  <a:lnTo>
                    <a:pt x="1137" y="0"/>
                  </a:lnTo>
                  <a:lnTo>
                    <a:pt x="366037" y="0"/>
                  </a:lnTo>
                  <a:lnTo>
                    <a:pt x="36717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0" name="object 4300"/>
            <p:cNvSpPr/>
            <p:nvPr/>
          </p:nvSpPr>
          <p:spPr>
            <a:xfrm>
              <a:off x="3447461" y="267924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69">
                  <a:moveTo>
                    <a:pt x="0" y="1117"/>
                  </a:moveTo>
                  <a:lnTo>
                    <a:pt x="1137" y="0"/>
                  </a:lnTo>
                  <a:lnTo>
                    <a:pt x="363763" y="0"/>
                  </a:lnTo>
                  <a:lnTo>
                    <a:pt x="36490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1" name="object 4301"/>
            <p:cNvSpPr/>
            <p:nvPr/>
          </p:nvSpPr>
          <p:spPr>
            <a:xfrm>
              <a:off x="3448586" y="2678137"/>
              <a:ext cx="363220" cy="1270"/>
            </a:xfrm>
            <a:custGeom>
              <a:avLst/>
              <a:gdLst/>
              <a:ahLst/>
              <a:cxnLst/>
              <a:rect l="l" t="t" r="r" b="b"/>
              <a:pathLst>
                <a:path w="363220" h="1269">
                  <a:moveTo>
                    <a:pt x="0" y="1117"/>
                  </a:moveTo>
                  <a:lnTo>
                    <a:pt x="1137" y="0"/>
                  </a:lnTo>
                  <a:lnTo>
                    <a:pt x="361515" y="0"/>
                  </a:lnTo>
                  <a:lnTo>
                    <a:pt x="36265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2" name="object 4302"/>
            <p:cNvSpPr/>
            <p:nvPr/>
          </p:nvSpPr>
          <p:spPr>
            <a:xfrm>
              <a:off x="3449723" y="2677020"/>
              <a:ext cx="360680" cy="1270"/>
            </a:xfrm>
            <a:custGeom>
              <a:avLst/>
              <a:gdLst/>
              <a:ahLst/>
              <a:cxnLst/>
              <a:rect l="l" t="t" r="r" b="b"/>
              <a:pathLst>
                <a:path w="360679" h="1269">
                  <a:moveTo>
                    <a:pt x="0" y="1117"/>
                  </a:moveTo>
                  <a:lnTo>
                    <a:pt x="1137" y="0"/>
                  </a:lnTo>
                  <a:lnTo>
                    <a:pt x="359241" y="0"/>
                  </a:lnTo>
                  <a:lnTo>
                    <a:pt x="36037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3" name="object 4303"/>
            <p:cNvSpPr/>
            <p:nvPr/>
          </p:nvSpPr>
          <p:spPr>
            <a:xfrm>
              <a:off x="3450860" y="2675902"/>
              <a:ext cx="358140" cy="1270"/>
            </a:xfrm>
            <a:custGeom>
              <a:avLst/>
              <a:gdLst/>
              <a:ahLst/>
              <a:cxnLst/>
              <a:rect l="l" t="t" r="r" b="b"/>
              <a:pathLst>
                <a:path w="358139" h="1269">
                  <a:moveTo>
                    <a:pt x="0" y="1117"/>
                  </a:moveTo>
                  <a:lnTo>
                    <a:pt x="1137" y="0"/>
                  </a:lnTo>
                  <a:lnTo>
                    <a:pt x="356968" y="0"/>
                  </a:lnTo>
                  <a:lnTo>
                    <a:pt x="35810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4" name="object 4304"/>
            <p:cNvSpPr/>
            <p:nvPr/>
          </p:nvSpPr>
          <p:spPr>
            <a:xfrm>
              <a:off x="3451997" y="2674785"/>
              <a:ext cx="356235" cy="1270"/>
            </a:xfrm>
            <a:custGeom>
              <a:avLst/>
              <a:gdLst/>
              <a:ahLst/>
              <a:cxnLst/>
              <a:rect l="l" t="t" r="r" b="b"/>
              <a:pathLst>
                <a:path w="356235" h="1269">
                  <a:moveTo>
                    <a:pt x="0" y="1117"/>
                  </a:moveTo>
                  <a:lnTo>
                    <a:pt x="1137" y="0"/>
                  </a:lnTo>
                  <a:lnTo>
                    <a:pt x="354694" y="0"/>
                  </a:lnTo>
                  <a:lnTo>
                    <a:pt x="35583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5" name="object 4305"/>
            <p:cNvSpPr/>
            <p:nvPr/>
          </p:nvSpPr>
          <p:spPr>
            <a:xfrm>
              <a:off x="3453134" y="2673667"/>
              <a:ext cx="353695" cy="1270"/>
            </a:xfrm>
            <a:custGeom>
              <a:avLst/>
              <a:gdLst/>
              <a:ahLst/>
              <a:cxnLst/>
              <a:rect l="l" t="t" r="r" b="b"/>
              <a:pathLst>
                <a:path w="353695" h="1269">
                  <a:moveTo>
                    <a:pt x="0" y="1117"/>
                  </a:moveTo>
                  <a:lnTo>
                    <a:pt x="1137" y="0"/>
                  </a:lnTo>
                  <a:lnTo>
                    <a:pt x="352420" y="0"/>
                  </a:lnTo>
                  <a:lnTo>
                    <a:pt x="35355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6" name="object 4306"/>
            <p:cNvSpPr/>
            <p:nvPr/>
          </p:nvSpPr>
          <p:spPr>
            <a:xfrm>
              <a:off x="3454258" y="2672562"/>
              <a:ext cx="351790" cy="1270"/>
            </a:xfrm>
            <a:custGeom>
              <a:avLst/>
              <a:gdLst/>
              <a:ahLst/>
              <a:cxnLst/>
              <a:rect l="l" t="t" r="r" b="b"/>
              <a:pathLst>
                <a:path w="351789" h="1269">
                  <a:moveTo>
                    <a:pt x="0" y="1117"/>
                  </a:moveTo>
                  <a:lnTo>
                    <a:pt x="1137" y="0"/>
                  </a:lnTo>
                  <a:lnTo>
                    <a:pt x="350172" y="0"/>
                  </a:lnTo>
                  <a:lnTo>
                    <a:pt x="35130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7" name="object 4307"/>
            <p:cNvSpPr/>
            <p:nvPr/>
          </p:nvSpPr>
          <p:spPr>
            <a:xfrm>
              <a:off x="3455395" y="2671445"/>
              <a:ext cx="349250" cy="1270"/>
            </a:xfrm>
            <a:custGeom>
              <a:avLst/>
              <a:gdLst/>
              <a:ahLst/>
              <a:cxnLst/>
              <a:rect l="l" t="t" r="r" b="b"/>
              <a:pathLst>
                <a:path w="349250" h="1269">
                  <a:moveTo>
                    <a:pt x="0" y="1117"/>
                  </a:moveTo>
                  <a:lnTo>
                    <a:pt x="1137" y="0"/>
                  </a:lnTo>
                  <a:lnTo>
                    <a:pt x="347898" y="0"/>
                  </a:lnTo>
                  <a:lnTo>
                    <a:pt x="34903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8" name="object 4308"/>
            <p:cNvSpPr/>
            <p:nvPr/>
          </p:nvSpPr>
          <p:spPr>
            <a:xfrm>
              <a:off x="3456532" y="2670327"/>
              <a:ext cx="347345" cy="1270"/>
            </a:xfrm>
            <a:custGeom>
              <a:avLst/>
              <a:gdLst/>
              <a:ahLst/>
              <a:cxnLst/>
              <a:rect l="l" t="t" r="r" b="b"/>
              <a:pathLst>
                <a:path w="347345" h="1269">
                  <a:moveTo>
                    <a:pt x="0" y="1117"/>
                  </a:moveTo>
                  <a:lnTo>
                    <a:pt x="1137" y="0"/>
                  </a:lnTo>
                  <a:lnTo>
                    <a:pt x="345625" y="0"/>
                  </a:lnTo>
                  <a:lnTo>
                    <a:pt x="34676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9" name="object 4309"/>
            <p:cNvSpPr/>
            <p:nvPr/>
          </p:nvSpPr>
          <p:spPr>
            <a:xfrm>
              <a:off x="3457669" y="2669209"/>
              <a:ext cx="344805" cy="1270"/>
            </a:xfrm>
            <a:custGeom>
              <a:avLst/>
              <a:gdLst/>
              <a:ahLst/>
              <a:cxnLst/>
              <a:rect l="l" t="t" r="r" b="b"/>
              <a:pathLst>
                <a:path w="344804" h="1269">
                  <a:moveTo>
                    <a:pt x="343351" y="0"/>
                  </a:moveTo>
                  <a:lnTo>
                    <a:pt x="344487" y="1117"/>
                  </a:lnTo>
                  <a:lnTo>
                    <a:pt x="0" y="1117"/>
                  </a:lnTo>
                  <a:lnTo>
                    <a:pt x="1137" y="0"/>
                  </a:lnTo>
                  <a:lnTo>
                    <a:pt x="34335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0" name="object 4310"/>
            <p:cNvSpPr/>
            <p:nvPr/>
          </p:nvSpPr>
          <p:spPr>
            <a:xfrm>
              <a:off x="3421011" y="2669209"/>
              <a:ext cx="417830" cy="285750"/>
            </a:xfrm>
            <a:custGeom>
              <a:avLst/>
              <a:gdLst/>
              <a:ahLst/>
              <a:cxnLst/>
              <a:rect l="l" t="t" r="r" b="b"/>
              <a:pathLst>
                <a:path w="417829" h="285750">
                  <a:moveTo>
                    <a:pt x="0" y="37147"/>
                  </a:moveTo>
                  <a:lnTo>
                    <a:pt x="37795" y="0"/>
                  </a:lnTo>
                  <a:lnTo>
                    <a:pt x="380009" y="0"/>
                  </a:lnTo>
                  <a:lnTo>
                    <a:pt x="417791" y="37147"/>
                  </a:lnTo>
                  <a:lnTo>
                    <a:pt x="417791" y="248386"/>
                  </a:lnTo>
                  <a:lnTo>
                    <a:pt x="380009" y="285534"/>
                  </a:lnTo>
                  <a:lnTo>
                    <a:pt x="37795" y="285534"/>
                  </a:lnTo>
                  <a:lnTo>
                    <a:pt x="0" y="247230"/>
                  </a:lnTo>
                  <a:lnTo>
                    <a:pt x="0" y="371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1" name="object 4311"/>
            <p:cNvSpPr/>
            <p:nvPr/>
          </p:nvSpPr>
          <p:spPr>
            <a:xfrm>
              <a:off x="3475697" y="2877070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5">
                  <a:moveTo>
                    <a:pt x="0" y="0"/>
                  </a:moveTo>
                  <a:lnTo>
                    <a:pt x="0" y="77762"/>
                  </a:lnTo>
                  <a:lnTo>
                    <a:pt x="41909" y="77762"/>
                  </a:lnTo>
                  <a:lnTo>
                    <a:pt x="419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2" name="object 4312"/>
            <p:cNvSpPr/>
            <p:nvPr/>
          </p:nvSpPr>
          <p:spPr>
            <a:xfrm>
              <a:off x="3475697" y="2877070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5">
                  <a:moveTo>
                    <a:pt x="0" y="77762"/>
                  </a:moveTo>
                  <a:lnTo>
                    <a:pt x="0" y="0"/>
                  </a:lnTo>
                  <a:lnTo>
                    <a:pt x="41909" y="0"/>
                  </a:lnTo>
                  <a:lnTo>
                    <a:pt x="41909" y="77762"/>
                  </a:lnTo>
                  <a:lnTo>
                    <a:pt x="0" y="77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3" name="object 4313"/>
            <p:cNvSpPr/>
            <p:nvPr/>
          </p:nvSpPr>
          <p:spPr>
            <a:xfrm>
              <a:off x="3475812" y="2669184"/>
              <a:ext cx="41910" cy="75565"/>
            </a:xfrm>
            <a:custGeom>
              <a:avLst/>
              <a:gdLst/>
              <a:ahLst/>
              <a:cxnLst/>
              <a:rect l="l" t="t" r="r" b="b"/>
              <a:pathLst>
                <a:path w="41910" h="75564">
                  <a:moveTo>
                    <a:pt x="0" y="0"/>
                  </a:moveTo>
                  <a:lnTo>
                    <a:pt x="0" y="75539"/>
                  </a:lnTo>
                  <a:lnTo>
                    <a:pt x="41782" y="75539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4" name="object 4314"/>
            <p:cNvSpPr/>
            <p:nvPr/>
          </p:nvSpPr>
          <p:spPr>
            <a:xfrm>
              <a:off x="3458806" y="2669184"/>
              <a:ext cx="342265" cy="285750"/>
            </a:xfrm>
            <a:custGeom>
              <a:avLst/>
              <a:gdLst/>
              <a:ahLst/>
              <a:cxnLst/>
              <a:rect l="l" t="t" r="r" b="b"/>
              <a:pathLst>
                <a:path w="342264" h="285750">
                  <a:moveTo>
                    <a:pt x="17005" y="75539"/>
                  </a:moveTo>
                  <a:lnTo>
                    <a:pt x="17005" y="0"/>
                  </a:lnTo>
                  <a:lnTo>
                    <a:pt x="58788" y="0"/>
                  </a:lnTo>
                  <a:lnTo>
                    <a:pt x="58788" y="75539"/>
                  </a:lnTo>
                  <a:lnTo>
                    <a:pt x="17005" y="75539"/>
                  </a:lnTo>
                  <a:close/>
                </a:path>
                <a:path w="342264" h="285750">
                  <a:moveTo>
                    <a:pt x="342214" y="284187"/>
                  </a:moveTo>
                  <a:lnTo>
                    <a:pt x="342214" y="25"/>
                  </a:lnTo>
                </a:path>
                <a:path w="342264" h="285750">
                  <a:moveTo>
                    <a:pt x="0" y="38"/>
                  </a:moveTo>
                  <a:lnTo>
                    <a:pt x="0" y="285559"/>
                  </a:lnTo>
                </a:path>
                <a:path w="342264" h="285750">
                  <a:moveTo>
                    <a:pt x="58800" y="77279"/>
                  </a:moveTo>
                  <a:lnTo>
                    <a:pt x="58800" y="206032"/>
                  </a:lnTo>
                </a:path>
                <a:path w="342264" h="285750">
                  <a:moveTo>
                    <a:pt x="17005" y="77279"/>
                  </a:moveTo>
                  <a:lnTo>
                    <a:pt x="17005" y="206032"/>
                  </a:lnTo>
                </a:path>
                <a:path w="342264" h="285750">
                  <a:moveTo>
                    <a:pt x="283425" y="77165"/>
                  </a:moveTo>
                  <a:lnTo>
                    <a:pt x="283425" y="205905"/>
                  </a:lnTo>
                </a:path>
                <a:path w="342264" h="285750">
                  <a:moveTo>
                    <a:pt x="325081" y="77279"/>
                  </a:moveTo>
                  <a:lnTo>
                    <a:pt x="325081" y="20603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15" name="object 4315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4094429" y="2669209"/>
              <a:ext cx="151676" cy="285534"/>
            </a:xfrm>
            <a:prstGeom prst="rect">
              <a:avLst/>
            </a:prstGeom>
          </p:spPr>
        </p:pic>
        <p:sp>
          <p:nvSpPr>
            <p:cNvPr id="4316" name="object 4316"/>
            <p:cNvSpPr/>
            <p:nvPr/>
          </p:nvSpPr>
          <p:spPr>
            <a:xfrm>
              <a:off x="4094429" y="2669209"/>
              <a:ext cx="151765" cy="285750"/>
            </a:xfrm>
            <a:custGeom>
              <a:avLst/>
              <a:gdLst/>
              <a:ahLst/>
              <a:cxnLst/>
              <a:rect l="l" t="t" r="r" b="b"/>
              <a:pathLst>
                <a:path w="151764" h="285750">
                  <a:moveTo>
                    <a:pt x="0" y="37147"/>
                  </a:moveTo>
                  <a:lnTo>
                    <a:pt x="38303" y="0"/>
                  </a:lnTo>
                  <a:lnTo>
                    <a:pt x="113372" y="0"/>
                  </a:lnTo>
                  <a:lnTo>
                    <a:pt x="151676" y="37147"/>
                  </a:lnTo>
                  <a:lnTo>
                    <a:pt x="151676" y="248386"/>
                  </a:lnTo>
                  <a:lnTo>
                    <a:pt x="113372" y="285534"/>
                  </a:lnTo>
                  <a:lnTo>
                    <a:pt x="38303" y="285534"/>
                  </a:lnTo>
                  <a:lnTo>
                    <a:pt x="0" y="247230"/>
                  </a:lnTo>
                  <a:lnTo>
                    <a:pt x="0" y="371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17" name="object 4317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4240707" y="2699867"/>
              <a:ext cx="224917" cy="220878"/>
            </a:xfrm>
            <a:prstGeom prst="rect">
              <a:avLst/>
            </a:prstGeom>
          </p:spPr>
        </p:pic>
        <p:sp>
          <p:nvSpPr>
            <p:cNvPr id="4318" name="object 4318"/>
            <p:cNvSpPr/>
            <p:nvPr/>
          </p:nvSpPr>
          <p:spPr>
            <a:xfrm>
              <a:off x="5274272" y="287884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9" name="object 4319"/>
            <p:cNvSpPr/>
            <p:nvPr/>
          </p:nvSpPr>
          <p:spPr>
            <a:xfrm>
              <a:off x="5274272" y="287831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0" name="object 4320"/>
            <p:cNvSpPr/>
            <p:nvPr/>
          </p:nvSpPr>
          <p:spPr>
            <a:xfrm>
              <a:off x="5274272" y="287778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1" name="object 4321"/>
            <p:cNvSpPr/>
            <p:nvPr/>
          </p:nvSpPr>
          <p:spPr>
            <a:xfrm>
              <a:off x="5274272" y="287726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2" name="object 4322"/>
            <p:cNvSpPr/>
            <p:nvPr/>
          </p:nvSpPr>
          <p:spPr>
            <a:xfrm>
              <a:off x="5274272" y="287672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3" name="object 4323"/>
            <p:cNvSpPr/>
            <p:nvPr/>
          </p:nvSpPr>
          <p:spPr>
            <a:xfrm>
              <a:off x="5274272" y="287619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4" name="object 4324"/>
            <p:cNvSpPr/>
            <p:nvPr/>
          </p:nvSpPr>
          <p:spPr>
            <a:xfrm>
              <a:off x="5274272" y="287566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5" name="object 4325"/>
            <p:cNvSpPr/>
            <p:nvPr/>
          </p:nvSpPr>
          <p:spPr>
            <a:xfrm>
              <a:off x="5274272" y="287512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6" name="object 4326"/>
            <p:cNvSpPr/>
            <p:nvPr/>
          </p:nvSpPr>
          <p:spPr>
            <a:xfrm>
              <a:off x="5274272" y="287460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7" name="object 4327"/>
            <p:cNvSpPr/>
            <p:nvPr/>
          </p:nvSpPr>
          <p:spPr>
            <a:xfrm>
              <a:off x="5274272" y="287407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8" name="object 4328"/>
            <p:cNvSpPr/>
            <p:nvPr/>
          </p:nvSpPr>
          <p:spPr>
            <a:xfrm>
              <a:off x="5274272" y="287354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9" name="object 4329"/>
            <p:cNvSpPr/>
            <p:nvPr/>
          </p:nvSpPr>
          <p:spPr>
            <a:xfrm>
              <a:off x="5274272" y="287300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0" name="object 4330"/>
            <p:cNvSpPr/>
            <p:nvPr/>
          </p:nvSpPr>
          <p:spPr>
            <a:xfrm>
              <a:off x="5274272" y="287247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1" name="object 4331"/>
            <p:cNvSpPr/>
            <p:nvPr/>
          </p:nvSpPr>
          <p:spPr>
            <a:xfrm>
              <a:off x="5274272" y="287194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2" name="object 4332"/>
            <p:cNvSpPr/>
            <p:nvPr/>
          </p:nvSpPr>
          <p:spPr>
            <a:xfrm>
              <a:off x="5274272" y="287141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3" name="object 4333"/>
            <p:cNvSpPr/>
            <p:nvPr/>
          </p:nvSpPr>
          <p:spPr>
            <a:xfrm>
              <a:off x="5274272" y="287088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4" name="object 4334"/>
            <p:cNvSpPr/>
            <p:nvPr/>
          </p:nvSpPr>
          <p:spPr>
            <a:xfrm>
              <a:off x="5274272" y="287035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5" name="object 4335"/>
            <p:cNvSpPr/>
            <p:nvPr/>
          </p:nvSpPr>
          <p:spPr>
            <a:xfrm>
              <a:off x="5274272" y="286981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6" name="object 4336"/>
            <p:cNvSpPr/>
            <p:nvPr/>
          </p:nvSpPr>
          <p:spPr>
            <a:xfrm>
              <a:off x="5274272" y="286928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7" name="object 4337"/>
            <p:cNvSpPr/>
            <p:nvPr/>
          </p:nvSpPr>
          <p:spPr>
            <a:xfrm>
              <a:off x="5274272" y="286875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8" name="object 4338"/>
            <p:cNvSpPr/>
            <p:nvPr/>
          </p:nvSpPr>
          <p:spPr>
            <a:xfrm>
              <a:off x="5274272" y="286823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9" name="object 4339"/>
            <p:cNvSpPr/>
            <p:nvPr/>
          </p:nvSpPr>
          <p:spPr>
            <a:xfrm>
              <a:off x="5274272" y="286769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0" name="object 4340"/>
            <p:cNvSpPr/>
            <p:nvPr/>
          </p:nvSpPr>
          <p:spPr>
            <a:xfrm>
              <a:off x="5274272" y="286716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1" name="object 4341"/>
            <p:cNvSpPr/>
            <p:nvPr/>
          </p:nvSpPr>
          <p:spPr>
            <a:xfrm>
              <a:off x="5274272" y="286663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2" name="object 4342"/>
            <p:cNvSpPr/>
            <p:nvPr/>
          </p:nvSpPr>
          <p:spPr>
            <a:xfrm>
              <a:off x="5274272" y="286609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3" name="object 4343"/>
            <p:cNvSpPr/>
            <p:nvPr/>
          </p:nvSpPr>
          <p:spPr>
            <a:xfrm>
              <a:off x="5274272" y="286557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4" name="object 4344"/>
            <p:cNvSpPr/>
            <p:nvPr/>
          </p:nvSpPr>
          <p:spPr>
            <a:xfrm>
              <a:off x="5274272" y="286504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5" name="object 4345"/>
            <p:cNvSpPr/>
            <p:nvPr/>
          </p:nvSpPr>
          <p:spPr>
            <a:xfrm>
              <a:off x="5274272" y="286451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6" name="object 4346"/>
            <p:cNvSpPr/>
            <p:nvPr/>
          </p:nvSpPr>
          <p:spPr>
            <a:xfrm>
              <a:off x="5274272" y="286344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7" name="object 4347"/>
            <p:cNvSpPr/>
            <p:nvPr/>
          </p:nvSpPr>
          <p:spPr>
            <a:xfrm>
              <a:off x="5274272" y="286291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8" name="object 4348"/>
            <p:cNvSpPr/>
            <p:nvPr/>
          </p:nvSpPr>
          <p:spPr>
            <a:xfrm>
              <a:off x="5274272" y="286238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9" name="object 4349"/>
            <p:cNvSpPr/>
            <p:nvPr/>
          </p:nvSpPr>
          <p:spPr>
            <a:xfrm>
              <a:off x="5274272" y="286185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0" name="object 4350"/>
            <p:cNvSpPr/>
            <p:nvPr/>
          </p:nvSpPr>
          <p:spPr>
            <a:xfrm>
              <a:off x="5274272" y="286132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1" name="object 4351"/>
            <p:cNvSpPr/>
            <p:nvPr/>
          </p:nvSpPr>
          <p:spPr>
            <a:xfrm>
              <a:off x="5274272" y="286078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2" name="object 4352"/>
            <p:cNvSpPr/>
            <p:nvPr/>
          </p:nvSpPr>
          <p:spPr>
            <a:xfrm>
              <a:off x="5274272" y="286025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3" name="object 4353"/>
            <p:cNvSpPr/>
            <p:nvPr/>
          </p:nvSpPr>
          <p:spPr>
            <a:xfrm>
              <a:off x="5274272" y="285973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4" name="object 4354"/>
            <p:cNvSpPr/>
            <p:nvPr/>
          </p:nvSpPr>
          <p:spPr>
            <a:xfrm>
              <a:off x="5274272" y="285920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5" name="object 4355"/>
            <p:cNvSpPr/>
            <p:nvPr/>
          </p:nvSpPr>
          <p:spPr>
            <a:xfrm>
              <a:off x="5274272" y="285866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6" name="object 4356"/>
            <p:cNvSpPr/>
            <p:nvPr/>
          </p:nvSpPr>
          <p:spPr>
            <a:xfrm>
              <a:off x="5274272" y="285813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7" name="object 4357"/>
            <p:cNvSpPr/>
            <p:nvPr/>
          </p:nvSpPr>
          <p:spPr>
            <a:xfrm>
              <a:off x="5274272" y="285760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8" name="object 4358"/>
            <p:cNvSpPr/>
            <p:nvPr/>
          </p:nvSpPr>
          <p:spPr>
            <a:xfrm>
              <a:off x="5274272" y="285706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9" name="object 4359"/>
            <p:cNvSpPr/>
            <p:nvPr/>
          </p:nvSpPr>
          <p:spPr>
            <a:xfrm>
              <a:off x="5274272" y="285654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0" name="object 4360"/>
            <p:cNvSpPr/>
            <p:nvPr/>
          </p:nvSpPr>
          <p:spPr>
            <a:xfrm>
              <a:off x="5274272" y="285601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1" name="object 4361"/>
            <p:cNvSpPr/>
            <p:nvPr/>
          </p:nvSpPr>
          <p:spPr>
            <a:xfrm>
              <a:off x="5274272" y="285548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2" name="object 4362"/>
            <p:cNvSpPr/>
            <p:nvPr/>
          </p:nvSpPr>
          <p:spPr>
            <a:xfrm>
              <a:off x="5274272" y="285494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3" name="object 4363"/>
            <p:cNvSpPr/>
            <p:nvPr/>
          </p:nvSpPr>
          <p:spPr>
            <a:xfrm>
              <a:off x="5274272" y="285441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4" name="object 4364"/>
            <p:cNvSpPr/>
            <p:nvPr/>
          </p:nvSpPr>
          <p:spPr>
            <a:xfrm>
              <a:off x="5274272" y="285389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5" name="object 4365"/>
            <p:cNvSpPr/>
            <p:nvPr/>
          </p:nvSpPr>
          <p:spPr>
            <a:xfrm>
              <a:off x="5274272" y="285282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6" name="object 4366"/>
            <p:cNvSpPr/>
            <p:nvPr/>
          </p:nvSpPr>
          <p:spPr>
            <a:xfrm>
              <a:off x="5274272" y="285229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7" name="object 4367"/>
            <p:cNvSpPr/>
            <p:nvPr/>
          </p:nvSpPr>
          <p:spPr>
            <a:xfrm>
              <a:off x="5274272" y="285175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8" name="object 4368"/>
            <p:cNvSpPr/>
            <p:nvPr/>
          </p:nvSpPr>
          <p:spPr>
            <a:xfrm>
              <a:off x="5274272" y="285070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9" name="object 4369"/>
            <p:cNvSpPr/>
            <p:nvPr/>
          </p:nvSpPr>
          <p:spPr>
            <a:xfrm>
              <a:off x="5274272" y="285017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0" name="object 4370"/>
            <p:cNvSpPr/>
            <p:nvPr/>
          </p:nvSpPr>
          <p:spPr>
            <a:xfrm>
              <a:off x="5274272" y="284963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1" name="object 4371"/>
            <p:cNvSpPr/>
            <p:nvPr/>
          </p:nvSpPr>
          <p:spPr>
            <a:xfrm>
              <a:off x="5274272" y="284857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2" name="object 4372"/>
            <p:cNvSpPr/>
            <p:nvPr/>
          </p:nvSpPr>
          <p:spPr>
            <a:xfrm>
              <a:off x="5274272" y="284803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3" name="object 4373"/>
            <p:cNvSpPr/>
            <p:nvPr/>
          </p:nvSpPr>
          <p:spPr>
            <a:xfrm>
              <a:off x="5274272" y="284751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4" name="object 4374"/>
            <p:cNvSpPr/>
            <p:nvPr/>
          </p:nvSpPr>
          <p:spPr>
            <a:xfrm>
              <a:off x="5274272" y="284698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5" name="object 4375"/>
            <p:cNvSpPr/>
            <p:nvPr/>
          </p:nvSpPr>
          <p:spPr>
            <a:xfrm>
              <a:off x="5274272" y="284645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6" name="object 4376"/>
            <p:cNvSpPr/>
            <p:nvPr/>
          </p:nvSpPr>
          <p:spPr>
            <a:xfrm>
              <a:off x="5274272" y="284591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7" name="object 4377"/>
            <p:cNvSpPr/>
            <p:nvPr/>
          </p:nvSpPr>
          <p:spPr>
            <a:xfrm>
              <a:off x="5274272" y="284538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8" name="object 4378"/>
            <p:cNvSpPr/>
            <p:nvPr/>
          </p:nvSpPr>
          <p:spPr>
            <a:xfrm>
              <a:off x="5274272" y="284486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9" name="object 4379"/>
            <p:cNvSpPr/>
            <p:nvPr/>
          </p:nvSpPr>
          <p:spPr>
            <a:xfrm>
              <a:off x="5274272" y="284433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0" name="object 4380"/>
            <p:cNvSpPr/>
            <p:nvPr/>
          </p:nvSpPr>
          <p:spPr>
            <a:xfrm>
              <a:off x="5274272" y="284326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1" name="object 4381"/>
            <p:cNvSpPr/>
            <p:nvPr/>
          </p:nvSpPr>
          <p:spPr>
            <a:xfrm>
              <a:off x="5274272" y="284272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2" name="object 4382"/>
            <p:cNvSpPr/>
            <p:nvPr/>
          </p:nvSpPr>
          <p:spPr>
            <a:xfrm>
              <a:off x="5274272" y="284167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3" name="object 4383"/>
            <p:cNvSpPr/>
            <p:nvPr/>
          </p:nvSpPr>
          <p:spPr>
            <a:xfrm>
              <a:off x="5274272" y="284114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4" name="object 4384"/>
            <p:cNvSpPr/>
            <p:nvPr/>
          </p:nvSpPr>
          <p:spPr>
            <a:xfrm>
              <a:off x="5274272" y="284007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5" name="object 4385"/>
            <p:cNvSpPr/>
            <p:nvPr/>
          </p:nvSpPr>
          <p:spPr>
            <a:xfrm>
              <a:off x="5274272" y="283954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6" name="object 4386"/>
            <p:cNvSpPr/>
            <p:nvPr/>
          </p:nvSpPr>
          <p:spPr>
            <a:xfrm>
              <a:off x="5274272" y="283848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7" name="object 4387"/>
            <p:cNvSpPr/>
            <p:nvPr/>
          </p:nvSpPr>
          <p:spPr>
            <a:xfrm>
              <a:off x="5274272" y="283795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8" name="object 4388"/>
            <p:cNvSpPr/>
            <p:nvPr/>
          </p:nvSpPr>
          <p:spPr>
            <a:xfrm>
              <a:off x="5274272" y="283742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9" name="object 4389"/>
            <p:cNvSpPr/>
            <p:nvPr/>
          </p:nvSpPr>
          <p:spPr>
            <a:xfrm>
              <a:off x="5274272" y="283688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0" name="object 4390"/>
            <p:cNvSpPr/>
            <p:nvPr/>
          </p:nvSpPr>
          <p:spPr>
            <a:xfrm>
              <a:off x="5274272" y="283635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1" name="object 4391"/>
            <p:cNvSpPr/>
            <p:nvPr/>
          </p:nvSpPr>
          <p:spPr>
            <a:xfrm>
              <a:off x="5274272" y="283583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2" name="object 4392"/>
            <p:cNvSpPr/>
            <p:nvPr/>
          </p:nvSpPr>
          <p:spPr>
            <a:xfrm>
              <a:off x="5274272" y="283530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3" name="object 4393"/>
            <p:cNvSpPr/>
            <p:nvPr/>
          </p:nvSpPr>
          <p:spPr>
            <a:xfrm>
              <a:off x="5274272" y="283476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4" name="object 4394"/>
            <p:cNvSpPr/>
            <p:nvPr/>
          </p:nvSpPr>
          <p:spPr>
            <a:xfrm>
              <a:off x="5274272" y="283423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5" name="object 4395"/>
            <p:cNvSpPr/>
            <p:nvPr/>
          </p:nvSpPr>
          <p:spPr>
            <a:xfrm>
              <a:off x="5274272" y="283316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6" name="object 4396"/>
            <p:cNvSpPr/>
            <p:nvPr/>
          </p:nvSpPr>
          <p:spPr>
            <a:xfrm>
              <a:off x="5274272" y="283211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7" name="object 4397"/>
            <p:cNvSpPr/>
            <p:nvPr/>
          </p:nvSpPr>
          <p:spPr>
            <a:xfrm>
              <a:off x="5274272" y="283157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8" name="object 4398"/>
            <p:cNvSpPr/>
            <p:nvPr/>
          </p:nvSpPr>
          <p:spPr>
            <a:xfrm>
              <a:off x="5274272" y="283104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9" name="object 4399"/>
            <p:cNvSpPr/>
            <p:nvPr/>
          </p:nvSpPr>
          <p:spPr>
            <a:xfrm>
              <a:off x="5274272" y="283051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0" name="object 4400"/>
            <p:cNvSpPr/>
            <p:nvPr/>
          </p:nvSpPr>
          <p:spPr>
            <a:xfrm>
              <a:off x="5274272" y="282999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1" name="object 4401"/>
            <p:cNvSpPr/>
            <p:nvPr/>
          </p:nvSpPr>
          <p:spPr>
            <a:xfrm>
              <a:off x="5274272" y="282945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2" name="object 4402"/>
            <p:cNvSpPr/>
            <p:nvPr/>
          </p:nvSpPr>
          <p:spPr>
            <a:xfrm>
              <a:off x="5274272" y="282892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3" name="object 4403"/>
            <p:cNvSpPr/>
            <p:nvPr/>
          </p:nvSpPr>
          <p:spPr>
            <a:xfrm>
              <a:off x="5274272" y="282785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4" name="object 4404"/>
            <p:cNvSpPr/>
            <p:nvPr/>
          </p:nvSpPr>
          <p:spPr>
            <a:xfrm>
              <a:off x="5274272" y="282732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5" name="object 4405"/>
            <p:cNvSpPr/>
            <p:nvPr/>
          </p:nvSpPr>
          <p:spPr>
            <a:xfrm>
              <a:off x="5274272" y="282680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6" name="object 4406"/>
            <p:cNvSpPr/>
            <p:nvPr/>
          </p:nvSpPr>
          <p:spPr>
            <a:xfrm>
              <a:off x="5274272" y="282627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7" name="object 4407"/>
            <p:cNvSpPr/>
            <p:nvPr/>
          </p:nvSpPr>
          <p:spPr>
            <a:xfrm>
              <a:off x="5274272" y="282573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8" name="object 4408"/>
            <p:cNvSpPr/>
            <p:nvPr/>
          </p:nvSpPr>
          <p:spPr>
            <a:xfrm>
              <a:off x="5274272" y="282467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9" name="object 4409"/>
            <p:cNvSpPr/>
            <p:nvPr/>
          </p:nvSpPr>
          <p:spPr>
            <a:xfrm>
              <a:off x="5274272" y="282413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0" name="object 4410"/>
            <p:cNvSpPr/>
            <p:nvPr/>
          </p:nvSpPr>
          <p:spPr>
            <a:xfrm>
              <a:off x="5274272" y="282361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1" name="object 4411"/>
            <p:cNvSpPr/>
            <p:nvPr/>
          </p:nvSpPr>
          <p:spPr>
            <a:xfrm>
              <a:off x="5274272" y="282308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2" name="object 4412"/>
            <p:cNvSpPr/>
            <p:nvPr/>
          </p:nvSpPr>
          <p:spPr>
            <a:xfrm>
              <a:off x="5274272" y="282254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3" name="object 4413"/>
            <p:cNvSpPr/>
            <p:nvPr/>
          </p:nvSpPr>
          <p:spPr>
            <a:xfrm>
              <a:off x="5274272" y="282148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4" name="object 4414"/>
            <p:cNvSpPr/>
            <p:nvPr/>
          </p:nvSpPr>
          <p:spPr>
            <a:xfrm>
              <a:off x="5274272" y="282096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5" name="object 4415"/>
            <p:cNvSpPr/>
            <p:nvPr/>
          </p:nvSpPr>
          <p:spPr>
            <a:xfrm>
              <a:off x="5274272" y="282042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6" name="object 4416"/>
            <p:cNvSpPr/>
            <p:nvPr/>
          </p:nvSpPr>
          <p:spPr>
            <a:xfrm>
              <a:off x="5274272" y="281989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7" name="object 4417"/>
            <p:cNvSpPr/>
            <p:nvPr/>
          </p:nvSpPr>
          <p:spPr>
            <a:xfrm>
              <a:off x="5274272" y="281882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8" name="object 4418"/>
            <p:cNvSpPr/>
            <p:nvPr/>
          </p:nvSpPr>
          <p:spPr>
            <a:xfrm>
              <a:off x="5274272" y="281829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9" name="object 4419"/>
            <p:cNvSpPr/>
            <p:nvPr/>
          </p:nvSpPr>
          <p:spPr>
            <a:xfrm>
              <a:off x="5274272" y="281777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0" name="object 4420"/>
            <p:cNvSpPr/>
            <p:nvPr/>
          </p:nvSpPr>
          <p:spPr>
            <a:xfrm>
              <a:off x="5274272" y="281724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1" name="object 4421"/>
            <p:cNvSpPr/>
            <p:nvPr/>
          </p:nvSpPr>
          <p:spPr>
            <a:xfrm>
              <a:off x="5274272" y="281617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2" name="object 4422"/>
            <p:cNvSpPr/>
            <p:nvPr/>
          </p:nvSpPr>
          <p:spPr>
            <a:xfrm>
              <a:off x="5274272" y="281564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3" name="object 4423"/>
            <p:cNvSpPr/>
            <p:nvPr/>
          </p:nvSpPr>
          <p:spPr>
            <a:xfrm>
              <a:off x="5274272" y="281512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4" name="object 4424"/>
            <p:cNvSpPr/>
            <p:nvPr/>
          </p:nvSpPr>
          <p:spPr>
            <a:xfrm>
              <a:off x="5274272" y="281405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5" name="object 4425"/>
            <p:cNvSpPr/>
            <p:nvPr/>
          </p:nvSpPr>
          <p:spPr>
            <a:xfrm>
              <a:off x="5274272" y="281298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6" name="object 4426"/>
            <p:cNvSpPr/>
            <p:nvPr/>
          </p:nvSpPr>
          <p:spPr>
            <a:xfrm>
              <a:off x="5274272" y="281193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7" name="object 4427"/>
            <p:cNvSpPr/>
            <p:nvPr/>
          </p:nvSpPr>
          <p:spPr>
            <a:xfrm>
              <a:off x="5274272" y="281086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8" name="object 4428"/>
            <p:cNvSpPr/>
            <p:nvPr/>
          </p:nvSpPr>
          <p:spPr>
            <a:xfrm>
              <a:off x="5274272" y="280979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9" name="object 4429"/>
            <p:cNvSpPr/>
            <p:nvPr/>
          </p:nvSpPr>
          <p:spPr>
            <a:xfrm>
              <a:off x="5274272" y="280874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0" name="object 4430"/>
            <p:cNvSpPr/>
            <p:nvPr/>
          </p:nvSpPr>
          <p:spPr>
            <a:xfrm>
              <a:off x="5274272" y="280767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1" name="object 4431"/>
            <p:cNvSpPr/>
            <p:nvPr/>
          </p:nvSpPr>
          <p:spPr>
            <a:xfrm>
              <a:off x="5274272" y="280714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2" name="object 4432"/>
            <p:cNvSpPr/>
            <p:nvPr/>
          </p:nvSpPr>
          <p:spPr>
            <a:xfrm>
              <a:off x="5274272" y="280661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3" name="object 4433"/>
            <p:cNvSpPr/>
            <p:nvPr/>
          </p:nvSpPr>
          <p:spPr>
            <a:xfrm>
              <a:off x="5274272" y="280555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4" name="object 4434"/>
            <p:cNvSpPr/>
            <p:nvPr/>
          </p:nvSpPr>
          <p:spPr>
            <a:xfrm>
              <a:off x="5274272" y="280502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5" name="object 4435"/>
            <p:cNvSpPr/>
            <p:nvPr/>
          </p:nvSpPr>
          <p:spPr>
            <a:xfrm>
              <a:off x="5274272" y="280449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6" name="object 4436"/>
            <p:cNvSpPr/>
            <p:nvPr/>
          </p:nvSpPr>
          <p:spPr>
            <a:xfrm>
              <a:off x="5274272" y="280395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7" name="object 4437"/>
            <p:cNvSpPr/>
            <p:nvPr/>
          </p:nvSpPr>
          <p:spPr>
            <a:xfrm>
              <a:off x="5274272" y="280290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8" name="object 4438"/>
            <p:cNvSpPr/>
            <p:nvPr/>
          </p:nvSpPr>
          <p:spPr>
            <a:xfrm>
              <a:off x="5274272" y="280236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9" name="object 4439"/>
            <p:cNvSpPr/>
            <p:nvPr/>
          </p:nvSpPr>
          <p:spPr>
            <a:xfrm>
              <a:off x="5274272" y="280183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0" name="object 4440"/>
            <p:cNvSpPr/>
            <p:nvPr/>
          </p:nvSpPr>
          <p:spPr>
            <a:xfrm>
              <a:off x="5274272" y="280130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1" name="object 4441"/>
            <p:cNvSpPr/>
            <p:nvPr/>
          </p:nvSpPr>
          <p:spPr>
            <a:xfrm>
              <a:off x="5274272" y="280023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2" name="object 4442"/>
            <p:cNvSpPr/>
            <p:nvPr/>
          </p:nvSpPr>
          <p:spPr>
            <a:xfrm>
              <a:off x="5274272" y="279971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3" name="object 4443"/>
            <p:cNvSpPr/>
            <p:nvPr/>
          </p:nvSpPr>
          <p:spPr>
            <a:xfrm>
              <a:off x="5274272" y="279918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4" name="object 4444"/>
            <p:cNvSpPr/>
            <p:nvPr/>
          </p:nvSpPr>
          <p:spPr>
            <a:xfrm>
              <a:off x="5274272" y="279864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5" name="object 4445"/>
            <p:cNvSpPr/>
            <p:nvPr/>
          </p:nvSpPr>
          <p:spPr>
            <a:xfrm>
              <a:off x="5274272" y="279811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6" name="object 4446"/>
            <p:cNvSpPr/>
            <p:nvPr/>
          </p:nvSpPr>
          <p:spPr>
            <a:xfrm>
              <a:off x="5274272" y="279706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7" name="object 4447"/>
            <p:cNvSpPr/>
            <p:nvPr/>
          </p:nvSpPr>
          <p:spPr>
            <a:xfrm>
              <a:off x="5274272" y="279652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8" name="object 4448"/>
            <p:cNvSpPr/>
            <p:nvPr/>
          </p:nvSpPr>
          <p:spPr>
            <a:xfrm>
              <a:off x="5274272" y="279599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9" name="object 4449"/>
            <p:cNvSpPr/>
            <p:nvPr/>
          </p:nvSpPr>
          <p:spPr>
            <a:xfrm>
              <a:off x="5274272" y="279546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0" name="object 4450"/>
            <p:cNvSpPr/>
            <p:nvPr/>
          </p:nvSpPr>
          <p:spPr>
            <a:xfrm>
              <a:off x="5274272" y="279492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1" name="object 4451"/>
            <p:cNvSpPr/>
            <p:nvPr/>
          </p:nvSpPr>
          <p:spPr>
            <a:xfrm>
              <a:off x="5274272" y="279387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2" name="object 4452"/>
            <p:cNvSpPr/>
            <p:nvPr/>
          </p:nvSpPr>
          <p:spPr>
            <a:xfrm>
              <a:off x="5274272" y="279333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3" name="object 4453"/>
            <p:cNvSpPr/>
            <p:nvPr/>
          </p:nvSpPr>
          <p:spPr>
            <a:xfrm>
              <a:off x="5274272" y="279280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4" name="object 4454"/>
            <p:cNvSpPr/>
            <p:nvPr/>
          </p:nvSpPr>
          <p:spPr>
            <a:xfrm>
              <a:off x="5274272" y="279227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5" name="object 4455"/>
            <p:cNvSpPr/>
            <p:nvPr/>
          </p:nvSpPr>
          <p:spPr>
            <a:xfrm>
              <a:off x="5274272" y="279173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6" name="object 4456"/>
            <p:cNvSpPr/>
            <p:nvPr/>
          </p:nvSpPr>
          <p:spPr>
            <a:xfrm>
              <a:off x="5274272" y="279120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7" name="object 4457"/>
            <p:cNvSpPr/>
            <p:nvPr/>
          </p:nvSpPr>
          <p:spPr>
            <a:xfrm>
              <a:off x="5274272" y="279068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8" name="object 4458"/>
            <p:cNvSpPr/>
            <p:nvPr/>
          </p:nvSpPr>
          <p:spPr>
            <a:xfrm>
              <a:off x="5274272" y="278961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9" name="object 4459"/>
            <p:cNvSpPr/>
            <p:nvPr/>
          </p:nvSpPr>
          <p:spPr>
            <a:xfrm>
              <a:off x="5274272" y="278855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0" name="object 4460"/>
            <p:cNvSpPr/>
            <p:nvPr/>
          </p:nvSpPr>
          <p:spPr>
            <a:xfrm>
              <a:off x="5274272" y="278803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1" name="object 4461"/>
            <p:cNvSpPr/>
            <p:nvPr/>
          </p:nvSpPr>
          <p:spPr>
            <a:xfrm>
              <a:off x="5274272" y="278749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2" name="object 4462"/>
            <p:cNvSpPr/>
            <p:nvPr/>
          </p:nvSpPr>
          <p:spPr>
            <a:xfrm>
              <a:off x="5274272" y="278696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3" name="object 4463"/>
            <p:cNvSpPr/>
            <p:nvPr/>
          </p:nvSpPr>
          <p:spPr>
            <a:xfrm>
              <a:off x="5274272" y="278643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4" name="object 4464"/>
            <p:cNvSpPr/>
            <p:nvPr/>
          </p:nvSpPr>
          <p:spPr>
            <a:xfrm>
              <a:off x="5274272" y="278589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5" name="object 4465"/>
            <p:cNvSpPr/>
            <p:nvPr/>
          </p:nvSpPr>
          <p:spPr>
            <a:xfrm>
              <a:off x="5274272" y="278536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6" name="object 4466"/>
            <p:cNvSpPr/>
            <p:nvPr/>
          </p:nvSpPr>
          <p:spPr>
            <a:xfrm>
              <a:off x="5274272" y="278484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7" name="object 4467"/>
            <p:cNvSpPr/>
            <p:nvPr/>
          </p:nvSpPr>
          <p:spPr>
            <a:xfrm>
              <a:off x="5274272" y="278430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8" name="object 4468"/>
            <p:cNvSpPr/>
            <p:nvPr/>
          </p:nvSpPr>
          <p:spPr>
            <a:xfrm>
              <a:off x="5274272" y="278324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9" name="object 4469"/>
            <p:cNvSpPr/>
            <p:nvPr/>
          </p:nvSpPr>
          <p:spPr>
            <a:xfrm>
              <a:off x="5274272" y="278270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0" name="object 4470"/>
            <p:cNvSpPr/>
            <p:nvPr/>
          </p:nvSpPr>
          <p:spPr>
            <a:xfrm>
              <a:off x="5274272" y="278165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1" name="object 4471"/>
            <p:cNvSpPr/>
            <p:nvPr/>
          </p:nvSpPr>
          <p:spPr>
            <a:xfrm>
              <a:off x="5274272" y="278112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2" name="object 4472"/>
            <p:cNvSpPr/>
            <p:nvPr/>
          </p:nvSpPr>
          <p:spPr>
            <a:xfrm>
              <a:off x="5274272" y="278005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3" name="object 4473"/>
            <p:cNvSpPr/>
            <p:nvPr/>
          </p:nvSpPr>
          <p:spPr>
            <a:xfrm>
              <a:off x="5274272" y="277952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4" name="object 4474"/>
            <p:cNvSpPr/>
            <p:nvPr/>
          </p:nvSpPr>
          <p:spPr>
            <a:xfrm>
              <a:off x="5274272" y="277846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5" name="object 4475"/>
            <p:cNvSpPr/>
            <p:nvPr/>
          </p:nvSpPr>
          <p:spPr>
            <a:xfrm>
              <a:off x="5274272" y="277793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6" name="object 4476"/>
            <p:cNvSpPr/>
            <p:nvPr/>
          </p:nvSpPr>
          <p:spPr>
            <a:xfrm>
              <a:off x="5274272" y="277740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7" name="object 4477"/>
            <p:cNvSpPr/>
            <p:nvPr/>
          </p:nvSpPr>
          <p:spPr>
            <a:xfrm>
              <a:off x="5274272" y="277686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8" name="object 4478"/>
            <p:cNvSpPr/>
            <p:nvPr/>
          </p:nvSpPr>
          <p:spPr>
            <a:xfrm>
              <a:off x="5274272" y="277633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9" name="object 4479"/>
            <p:cNvSpPr/>
            <p:nvPr/>
          </p:nvSpPr>
          <p:spPr>
            <a:xfrm>
              <a:off x="5274272" y="277581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0" name="object 4480"/>
            <p:cNvSpPr/>
            <p:nvPr/>
          </p:nvSpPr>
          <p:spPr>
            <a:xfrm>
              <a:off x="5274272" y="277528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1" name="object 4481"/>
            <p:cNvSpPr/>
            <p:nvPr/>
          </p:nvSpPr>
          <p:spPr>
            <a:xfrm>
              <a:off x="5274272" y="277474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2" name="object 4482"/>
            <p:cNvSpPr/>
            <p:nvPr/>
          </p:nvSpPr>
          <p:spPr>
            <a:xfrm>
              <a:off x="5274272" y="277421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3" name="object 4483"/>
            <p:cNvSpPr/>
            <p:nvPr/>
          </p:nvSpPr>
          <p:spPr>
            <a:xfrm>
              <a:off x="5274272" y="277315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4" name="object 4484"/>
            <p:cNvSpPr/>
            <p:nvPr/>
          </p:nvSpPr>
          <p:spPr>
            <a:xfrm>
              <a:off x="5274272" y="277262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5" name="object 4485"/>
            <p:cNvSpPr/>
            <p:nvPr/>
          </p:nvSpPr>
          <p:spPr>
            <a:xfrm>
              <a:off x="5274272" y="277209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6" name="object 4486"/>
            <p:cNvSpPr/>
            <p:nvPr/>
          </p:nvSpPr>
          <p:spPr>
            <a:xfrm>
              <a:off x="5274272" y="277102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7" name="object 4487"/>
            <p:cNvSpPr/>
            <p:nvPr/>
          </p:nvSpPr>
          <p:spPr>
            <a:xfrm>
              <a:off x="5274272" y="277049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8" name="object 4488"/>
            <p:cNvSpPr/>
            <p:nvPr/>
          </p:nvSpPr>
          <p:spPr>
            <a:xfrm>
              <a:off x="5274272" y="276997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9" name="object 4489"/>
            <p:cNvSpPr/>
            <p:nvPr/>
          </p:nvSpPr>
          <p:spPr>
            <a:xfrm>
              <a:off x="5274272" y="276890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0" name="object 4490"/>
            <p:cNvSpPr/>
            <p:nvPr/>
          </p:nvSpPr>
          <p:spPr>
            <a:xfrm>
              <a:off x="5274272" y="276837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1" name="object 4491"/>
            <p:cNvSpPr/>
            <p:nvPr/>
          </p:nvSpPr>
          <p:spPr>
            <a:xfrm>
              <a:off x="5274272" y="276783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2" name="object 4492"/>
            <p:cNvSpPr/>
            <p:nvPr/>
          </p:nvSpPr>
          <p:spPr>
            <a:xfrm>
              <a:off x="5274272" y="276731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3" name="object 4493"/>
            <p:cNvSpPr/>
            <p:nvPr/>
          </p:nvSpPr>
          <p:spPr>
            <a:xfrm>
              <a:off x="5274272" y="276678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4" name="object 4494"/>
            <p:cNvSpPr/>
            <p:nvPr/>
          </p:nvSpPr>
          <p:spPr>
            <a:xfrm>
              <a:off x="5274272" y="276625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5" name="object 4495"/>
            <p:cNvSpPr/>
            <p:nvPr/>
          </p:nvSpPr>
          <p:spPr>
            <a:xfrm>
              <a:off x="5274272" y="276571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6" name="object 4496"/>
            <p:cNvSpPr/>
            <p:nvPr/>
          </p:nvSpPr>
          <p:spPr>
            <a:xfrm>
              <a:off x="5274272" y="276518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7" name="object 4497"/>
            <p:cNvSpPr/>
            <p:nvPr/>
          </p:nvSpPr>
          <p:spPr>
            <a:xfrm>
              <a:off x="5274272" y="276465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8" name="object 4498"/>
            <p:cNvSpPr/>
            <p:nvPr/>
          </p:nvSpPr>
          <p:spPr>
            <a:xfrm>
              <a:off x="5274272" y="276412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9" name="object 4499"/>
            <p:cNvSpPr/>
            <p:nvPr/>
          </p:nvSpPr>
          <p:spPr>
            <a:xfrm>
              <a:off x="5274272" y="276359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0" name="object 4500"/>
            <p:cNvSpPr/>
            <p:nvPr/>
          </p:nvSpPr>
          <p:spPr>
            <a:xfrm>
              <a:off x="5274272" y="276306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1" name="object 4501"/>
            <p:cNvSpPr/>
            <p:nvPr/>
          </p:nvSpPr>
          <p:spPr>
            <a:xfrm>
              <a:off x="5274272" y="276252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2" name="object 4502"/>
            <p:cNvSpPr/>
            <p:nvPr/>
          </p:nvSpPr>
          <p:spPr>
            <a:xfrm>
              <a:off x="5274272" y="276199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3" name="object 4503"/>
            <p:cNvSpPr/>
            <p:nvPr/>
          </p:nvSpPr>
          <p:spPr>
            <a:xfrm>
              <a:off x="5274272" y="276146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4" name="object 4504"/>
            <p:cNvSpPr/>
            <p:nvPr/>
          </p:nvSpPr>
          <p:spPr>
            <a:xfrm>
              <a:off x="5274272" y="276094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5" name="object 4505"/>
            <p:cNvSpPr/>
            <p:nvPr/>
          </p:nvSpPr>
          <p:spPr>
            <a:xfrm>
              <a:off x="5274272" y="276040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6" name="object 4506"/>
            <p:cNvSpPr/>
            <p:nvPr/>
          </p:nvSpPr>
          <p:spPr>
            <a:xfrm>
              <a:off x="5274272" y="275987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7" name="object 4507"/>
            <p:cNvSpPr/>
            <p:nvPr/>
          </p:nvSpPr>
          <p:spPr>
            <a:xfrm>
              <a:off x="5274272" y="275934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8" name="object 4508"/>
            <p:cNvSpPr/>
            <p:nvPr/>
          </p:nvSpPr>
          <p:spPr>
            <a:xfrm>
              <a:off x="5274272" y="275828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69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9" name="object 4509"/>
            <p:cNvSpPr/>
            <p:nvPr/>
          </p:nvSpPr>
          <p:spPr>
            <a:xfrm>
              <a:off x="5274272" y="275775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0" name="object 4510"/>
            <p:cNvSpPr/>
            <p:nvPr/>
          </p:nvSpPr>
          <p:spPr>
            <a:xfrm>
              <a:off x="5274272" y="275722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1" name="object 4511"/>
            <p:cNvSpPr/>
            <p:nvPr/>
          </p:nvSpPr>
          <p:spPr>
            <a:xfrm>
              <a:off x="5274272" y="275668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2" name="object 4512"/>
            <p:cNvSpPr/>
            <p:nvPr/>
          </p:nvSpPr>
          <p:spPr>
            <a:xfrm>
              <a:off x="5274272" y="275615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3" name="object 4513"/>
            <p:cNvSpPr/>
            <p:nvPr/>
          </p:nvSpPr>
          <p:spPr>
            <a:xfrm>
              <a:off x="5274272" y="275562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4" name="object 4514"/>
            <p:cNvSpPr/>
            <p:nvPr/>
          </p:nvSpPr>
          <p:spPr>
            <a:xfrm>
              <a:off x="5274272" y="275510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5" name="object 4515"/>
            <p:cNvSpPr/>
            <p:nvPr/>
          </p:nvSpPr>
          <p:spPr>
            <a:xfrm>
              <a:off x="5274272" y="275456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6" name="object 4516"/>
            <p:cNvSpPr/>
            <p:nvPr/>
          </p:nvSpPr>
          <p:spPr>
            <a:xfrm>
              <a:off x="5274272" y="275403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7" name="object 4517"/>
            <p:cNvSpPr/>
            <p:nvPr/>
          </p:nvSpPr>
          <p:spPr>
            <a:xfrm>
              <a:off x="5274272" y="275349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8" name="object 4518"/>
            <p:cNvSpPr/>
            <p:nvPr/>
          </p:nvSpPr>
          <p:spPr>
            <a:xfrm>
              <a:off x="5274272" y="275296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9" name="object 4519"/>
            <p:cNvSpPr/>
            <p:nvPr/>
          </p:nvSpPr>
          <p:spPr>
            <a:xfrm>
              <a:off x="5274272" y="275244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0" name="object 4520"/>
            <p:cNvSpPr/>
            <p:nvPr/>
          </p:nvSpPr>
          <p:spPr>
            <a:xfrm>
              <a:off x="5274272" y="275191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1" name="object 4521"/>
            <p:cNvSpPr/>
            <p:nvPr/>
          </p:nvSpPr>
          <p:spPr>
            <a:xfrm>
              <a:off x="5274272" y="275137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2" name="object 4522"/>
            <p:cNvSpPr/>
            <p:nvPr/>
          </p:nvSpPr>
          <p:spPr>
            <a:xfrm>
              <a:off x="5274272" y="275084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3" name="object 4523"/>
            <p:cNvSpPr/>
            <p:nvPr/>
          </p:nvSpPr>
          <p:spPr>
            <a:xfrm>
              <a:off x="5274272" y="275031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4" name="object 4524"/>
            <p:cNvSpPr/>
            <p:nvPr/>
          </p:nvSpPr>
          <p:spPr>
            <a:xfrm>
              <a:off x="5274272" y="274977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5" name="object 4525"/>
            <p:cNvSpPr/>
            <p:nvPr/>
          </p:nvSpPr>
          <p:spPr>
            <a:xfrm>
              <a:off x="5274272" y="274925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6" name="object 4526"/>
            <p:cNvSpPr/>
            <p:nvPr/>
          </p:nvSpPr>
          <p:spPr>
            <a:xfrm>
              <a:off x="5274272" y="274872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7" name="object 4527"/>
            <p:cNvSpPr/>
            <p:nvPr/>
          </p:nvSpPr>
          <p:spPr>
            <a:xfrm>
              <a:off x="5274272" y="274819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8" name="object 4528"/>
            <p:cNvSpPr/>
            <p:nvPr/>
          </p:nvSpPr>
          <p:spPr>
            <a:xfrm>
              <a:off x="5274272" y="274765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9" name="object 4529"/>
            <p:cNvSpPr/>
            <p:nvPr/>
          </p:nvSpPr>
          <p:spPr>
            <a:xfrm>
              <a:off x="5274272" y="274712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0" name="object 4530"/>
            <p:cNvSpPr/>
            <p:nvPr/>
          </p:nvSpPr>
          <p:spPr>
            <a:xfrm>
              <a:off x="5274272" y="274659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1" name="object 4531"/>
            <p:cNvSpPr/>
            <p:nvPr/>
          </p:nvSpPr>
          <p:spPr>
            <a:xfrm>
              <a:off x="5274272" y="274607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2" name="object 4532"/>
            <p:cNvSpPr/>
            <p:nvPr/>
          </p:nvSpPr>
          <p:spPr>
            <a:xfrm>
              <a:off x="5274272" y="274553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3" name="object 4533"/>
            <p:cNvSpPr/>
            <p:nvPr/>
          </p:nvSpPr>
          <p:spPr>
            <a:xfrm>
              <a:off x="5274272" y="274500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4" name="object 4534"/>
            <p:cNvSpPr/>
            <p:nvPr/>
          </p:nvSpPr>
          <p:spPr>
            <a:xfrm>
              <a:off x="5274272" y="274447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5" name="object 4535"/>
            <p:cNvSpPr/>
            <p:nvPr/>
          </p:nvSpPr>
          <p:spPr>
            <a:xfrm>
              <a:off x="5274272" y="274393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6" name="object 4536"/>
            <p:cNvSpPr/>
            <p:nvPr/>
          </p:nvSpPr>
          <p:spPr>
            <a:xfrm>
              <a:off x="5274272" y="274341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7" name="object 4537"/>
            <p:cNvSpPr/>
            <p:nvPr/>
          </p:nvSpPr>
          <p:spPr>
            <a:xfrm>
              <a:off x="5274272" y="2743415"/>
              <a:ext cx="29845" cy="136525"/>
            </a:xfrm>
            <a:custGeom>
              <a:avLst/>
              <a:gdLst/>
              <a:ahLst/>
              <a:cxnLst/>
              <a:rect l="l" t="t" r="r" b="b"/>
              <a:pathLst>
                <a:path w="29845" h="136525">
                  <a:moveTo>
                    <a:pt x="0" y="135966"/>
                  </a:moveTo>
                  <a:lnTo>
                    <a:pt x="0" y="0"/>
                  </a:lnTo>
                  <a:lnTo>
                    <a:pt x="29540" y="0"/>
                  </a:lnTo>
                  <a:lnTo>
                    <a:pt x="29540" y="135966"/>
                  </a:lnTo>
                  <a:lnTo>
                    <a:pt x="0" y="1359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38" name="object 4538"/>
            <p:cNvSpPr/>
            <p:nvPr/>
          </p:nvSpPr>
          <p:spPr>
            <a:xfrm>
              <a:off x="5274272" y="2679979"/>
              <a:ext cx="29845" cy="63500"/>
            </a:xfrm>
            <a:custGeom>
              <a:avLst/>
              <a:gdLst/>
              <a:ahLst/>
              <a:cxnLst/>
              <a:rect l="l" t="t" r="r" b="b"/>
              <a:pathLst>
                <a:path w="29845" h="63500">
                  <a:moveTo>
                    <a:pt x="0" y="0"/>
                  </a:moveTo>
                  <a:lnTo>
                    <a:pt x="0" y="63436"/>
                  </a:lnTo>
                  <a:lnTo>
                    <a:pt x="29540" y="63436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9" name="object 4539"/>
            <p:cNvSpPr/>
            <p:nvPr/>
          </p:nvSpPr>
          <p:spPr>
            <a:xfrm>
              <a:off x="5274272" y="2679979"/>
              <a:ext cx="29845" cy="63500"/>
            </a:xfrm>
            <a:custGeom>
              <a:avLst/>
              <a:gdLst/>
              <a:ahLst/>
              <a:cxnLst/>
              <a:rect l="l" t="t" r="r" b="b"/>
              <a:pathLst>
                <a:path w="29845" h="63500">
                  <a:moveTo>
                    <a:pt x="0" y="63436"/>
                  </a:moveTo>
                  <a:lnTo>
                    <a:pt x="0" y="0"/>
                  </a:lnTo>
                  <a:lnTo>
                    <a:pt x="29540" y="0"/>
                  </a:lnTo>
                  <a:lnTo>
                    <a:pt x="29540" y="63436"/>
                  </a:lnTo>
                  <a:lnTo>
                    <a:pt x="0" y="634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0" name="object 4540"/>
            <p:cNvSpPr/>
            <p:nvPr/>
          </p:nvSpPr>
          <p:spPr>
            <a:xfrm>
              <a:off x="5274272" y="2879382"/>
              <a:ext cx="29845" cy="63500"/>
            </a:xfrm>
            <a:custGeom>
              <a:avLst/>
              <a:gdLst/>
              <a:ahLst/>
              <a:cxnLst/>
              <a:rect l="l" t="t" r="r" b="b"/>
              <a:pathLst>
                <a:path w="29845" h="63500">
                  <a:moveTo>
                    <a:pt x="0" y="0"/>
                  </a:moveTo>
                  <a:lnTo>
                    <a:pt x="0" y="63436"/>
                  </a:lnTo>
                  <a:lnTo>
                    <a:pt x="29540" y="63436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1" name="object 4541"/>
            <p:cNvSpPr/>
            <p:nvPr/>
          </p:nvSpPr>
          <p:spPr>
            <a:xfrm>
              <a:off x="5274272" y="2879382"/>
              <a:ext cx="29845" cy="63500"/>
            </a:xfrm>
            <a:custGeom>
              <a:avLst/>
              <a:gdLst/>
              <a:ahLst/>
              <a:cxnLst/>
              <a:rect l="l" t="t" r="r" b="b"/>
              <a:pathLst>
                <a:path w="29845" h="63500">
                  <a:moveTo>
                    <a:pt x="0" y="63436"/>
                  </a:moveTo>
                  <a:lnTo>
                    <a:pt x="0" y="0"/>
                  </a:lnTo>
                  <a:lnTo>
                    <a:pt x="29540" y="0"/>
                  </a:lnTo>
                  <a:lnTo>
                    <a:pt x="29540" y="63436"/>
                  </a:lnTo>
                  <a:lnTo>
                    <a:pt x="0" y="634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2" name="object 4542"/>
            <p:cNvSpPr/>
            <p:nvPr/>
          </p:nvSpPr>
          <p:spPr>
            <a:xfrm>
              <a:off x="3742232" y="2669209"/>
              <a:ext cx="41910" cy="77470"/>
            </a:xfrm>
            <a:custGeom>
              <a:avLst/>
              <a:gdLst/>
              <a:ahLst/>
              <a:cxnLst/>
              <a:rect l="l" t="t" r="r" b="b"/>
              <a:pathLst>
                <a:path w="41910" h="77469">
                  <a:moveTo>
                    <a:pt x="0" y="0"/>
                  </a:moveTo>
                  <a:lnTo>
                    <a:pt x="0" y="77165"/>
                  </a:lnTo>
                  <a:lnTo>
                    <a:pt x="41782" y="77165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3" name="object 4543"/>
            <p:cNvSpPr/>
            <p:nvPr/>
          </p:nvSpPr>
          <p:spPr>
            <a:xfrm>
              <a:off x="3742232" y="2669209"/>
              <a:ext cx="41910" cy="77470"/>
            </a:xfrm>
            <a:custGeom>
              <a:avLst/>
              <a:gdLst/>
              <a:ahLst/>
              <a:cxnLst/>
              <a:rect l="l" t="t" r="r" b="b"/>
              <a:pathLst>
                <a:path w="41910" h="77469">
                  <a:moveTo>
                    <a:pt x="0" y="77165"/>
                  </a:moveTo>
                  <a:lnTo>
                    <a:pt x="0" y="0"/>
                  </a:lnTo>
                  <a:lnTo>
                    <a:pt x="41782" y="0"/>
                  </a:lnTo>
                  <a:lnTo>
                    <a:pt x="41782" y="77165"/>
                  </a:lnTo>
                  <a:lnTo>
                    <a:pt x="0" y="7716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4" name="object 4544"/>
            <p:cNvSpPr/>
            <p:nvPr/>
          </p:nvSpPr>
          <p:spPr>
            <a:xfrm>
              <a:off x="3742232" y="2875267"/>
              <a:ext cx="41910" cy="77470"/>
            </a:xfrm>
            <a:custGeom>
              <a:avLst/>
              <a:gdLst/>
              <a:ahLst/>
              <a:cxnLst/>
              <a:rect l="l" t="t" r="r" b="b"/>
              <a:pathLst>
                <a:path w="41910" h="77469">
                  <a:moveTo>
                    <a:pt x="0" y="0"/>
                  </a:moveTo>
                  <a:lnTo>
                    <a:pt x="0" y="77000"/>
                  </a:lnTo>
                  <a:lnTo>
                    <a:pt x="41782" y="77000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5" name="object 4545"/>
            <p:cNvSpPr/>
            <p:nvPr/>
          </p:nvSpPr>
          <p:spPr>
            <a:xfrm>
              <a:off x="3742232" y="2875267"/>
              <a:ext cx="41910" cy="77470"/>
            </a:xfrm>
            <a:custGeom>
              <a:avLst/>
              <a:gdLst/>
              <a:ahLst/>
              <a:cxnLst/>
              <a:rect l="l" t="t" r="r" b="b"/>
              <a:pathLst>
                <a:path w="41910" h="77469">
                  <a:moveTo>
                    <a:pt x="41782" y="77000"/>
                  </a:moveTo>
                  <a:lnTo>
                    <a:pt x="41782" y="0"/>
                  </a:lnTo>
                  <a:lnTo>
                    <a:pt x="0" y="0"/>
                  </a:lnTo>
                  <a:lnTo>
                    <a:pt x="0" y="77000"/>
                  </a:lnTo>
                  <a:lnTo>
                    <a:pt x="41782" y="770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6" name="object 4546"/>
            <p:cNvSpPr/>
            <p:nvPr/>
          </p:nvSpPr>
          <p:spPr>
            <a:xfrm>
              <a:off x="2253818" y="2515806"/>
              <a:ext cx="104775" cy="127000"/>
            </a:xfrm>
            <a:custGeom>
              <a:avLst/>
              <a:gdLst/>
              <a:ahLst/>
              <a:cxnLst/>
              <a:rect l="l" t="t" r="r" b="b"/>
              <a:pathLst>
                <a:path w="104775" h="127000">
                  <a:moveTo>
                    <a:pt x="0" y="81254"/>
                  </a:moveTo>
                  <a:lnTo>
                    <a:pt x="0" y="126517"/>
                  </a:lnTo>
                  <a:lnTo>
                    <a:pt x="104457" y="126517"/>
                  </a:lnTo>
                  <a:lnTo>
                    <a:pt x="104457" y="0"/>
                  </a:lnTo>
                  <a:lnTo>
                    <a:pt x="22047" y="0"/>
                  </a:lnTo>
                  <a:lnTo>
                    <a:pt x="22047" y="40627"/>
                  </a:lnTo>
                  <a:lnTo>
                    <a:pt x="53390" y="48755"/>
                  </a:lnTo>
                  <a:lnTo>
                    <a:pt x="60350" y="51079"/>
                  </a:lnTo>
                  <a:lnTo>
                    <a:pt x="66154" y="55714"/>
                  </a:lnTo>
                  <a:lnTo>
                    <a:pt x="66154" y="70802"/>
                  </a:lnTo>
                  <a:lnTo>
                    <a:pt x="60350" y="78930"/>
                  </a:lnTo>
                  <a:lnTo>
                    <a:pt x="51066" y="81254"/>
                  </a:lnTo>
                  <a:lnTo>
                    <a:pt x="22047" y="81254"/>
                  </a:lnTo>
                  <a:lnTo>
                    <a:pt x="0" y="812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7" name="object 4547"/>
            <p:cNvSpPr/>
            <p:nvPr/>
          </p:nvSpPr>
          <p:spPr>
            <a:xfrm>
              <a:off x="2253818" y="2515806"/>
              <a:ext cx="104775" cy="127000"/>
            </a:xfrm>
            <a:custGeom>
              <a:avLst/>
              <a:gdLst/>
              <a:ahLst/>
              <a:cxnLst/>
              <a:rect l="l" t="t" r="r" b="b"/>
              <a:pathLst>
                <a:path w="104775" h="127000">
                  <a:moveTo>
                    <a:pt x="22047" y="81254"/>
                  </a:moveTo>
                  <a:lnTo>
                    <a:pt x="51066" y="81254"/>
                  </a:lnTo>
                  <a:lnTo>
                    <a:pt x="60350" y="78930"/>
                  </a:lnTo>
                  <a:lnTo>
                    <a:pt x="66154" y="70802"/>
                  </a:lnTo>
                  <a:lnTo>
                    <a:pt x="66154" y="62687"/>
                  </a:lnTo>
                  <a:lnTo>
                    <a:pt x="66154" y="55714"/>
                  </a:lnTo>
                  <a:lnTo>
                    <a:pt x="60350" y="51079"/>
                  </a:lnTo>
                  <a:lnTo>
                    <a:pt x="53390" y="48755"/>
                  </a:lnTo>
                  <a:lnTo>
                    <a:pt x="22047" y="40627"/>
                  </a:lnTo>
                  <a:lnTo>
                    <a:pt x="22047" y="0"/>
                  </a:lnTo>
                  <a:lnTo>
                    <a:pt x="104457" y="0"/>
                  </a:lnTo>
                  <a:lnTo>
                    <a:pt x="104457" y="126517"/>
                  </a:lnTo>
                  <a:lnTo>
                    <a:pt x="0" y="126517"/>
                  </a:lnTo>
                  <a:lnTo>
                    <a:pt x="0" y="81254"/>
                  </a:lnTo>
                  <a:lnTo>
                    <a:pt x="22047" y="8125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48" name="object 4548"/>
            <p:cNvSpPr/>
            <p:nvPr/>
          </p:nvSpPr>
          <p:spPr>
            <a:xfrm>
              <a:off x="2253818" y="2980486"/>
              <a:ext cx="104775" cy="127000"/>
            </a:xfrm>
            <a:custGeom>
              <a:avLst/>
              <a:gdLst/>
              <a:ahLst/>
              <a:cxnLst/>
              <a:rect l="l" t="t" r="r" b="b"/>
              <a:pathLst>
                <a:path w="104775" h="127000">
                  <a:moveTo>
                    <a:pt x="0" y="0"/>
                  </a:moveTo>
                  <a:lnTo>
                    <a:pt x="0" y="45275"/>
                  </a:lnTo>
                  <a:lnTo>
                    <a:pt x="22047" y="45275"/>
                  </a:lnTo>
                  <a:lnTo>
                    <a:pt x="51066" y="45275"/>
                  </a:lnTo>
                  <a:lnTo>
                    <a:pt x="60350" y="47586"/>
                  </a:lnTo>
                  <a:lnTo>
                    <a:pt x="66154" y="55714"/>
                  </a:lnTo>
                  <a:lnTo>
                    <a:pt x="66154" y="70802"/>
                  </a:lnTo>
                  <a:lnTo>
                    <a:pt x="60350" y="75450"/>
                  </a:lnTo>
                  <a:lnTo>
                    <a:pt x="53390" y="77774"/>
                  </a:lnTo>
                  <a:lnTo>
                    <a:pt x="22047" y="85890"/>
                  </a:lnTo>
                  <a:lnTo>
                    <a:pt x="22047" y="126517"/>
                  </a:lnTo>
                  <a:lnTo>
                    <a:pt x="104457" y="126517"/>
                  </a:lnTo>
                  <a:lnTo>
                    <a:pt x="1044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9" name="object 4549"/>
            <p:cNvSpPr/>
            <p:nvPr/>
          </p:nvSpPr>
          <p:spPr>
            <a:xfrm>
              <a:off x="2253818" y="2980486"/>
              <a:ext cx="104775" cy="127000"/>
            </a:xfrm>
            <a:custGeom>
              <a:avLst/>
              <a:gdLst/>
              <a:ahLst/>
              <a:cxnLst/>
              <a:rect l="l" t="t" r="r" b="b"/>
              <a:pathLst>
                <a:path w="104775" h="127000">
                  <a:moveTo>
                    <a:pt x="22047" y="45275"/>
                  </a:moveTo>
                  <a:lnTo>
                    <a:pt x="51066" y="45275"/>
                  </a:lnTo>
                  <a:lnTo>
                    <a:pt x="60350" y="47586"/>
                  </a:lnTo>
                  <a:lnTo>
                    <a:pt x="66154" y="55714"/>
                  </a:lnTo>
                  <a:lnTo>
                    <a:pt x="66154" y="63842"/>
                  </a:lnTo>
                  <a:lnTo>
                    <a:pt x="66154" y="70802"/>
                  </a:lnTo>
                  <a:lnTo>
                    <a:pt x="60350" y="75450"/>
                  </a:lnTo>
                  <a:lnTo>
                    <a:pt x="53390" y="77774"/>
                  </a:lnTo>
                  <a:lnTo>
                    <a:pt x="22047" y="85890"/>
                  </a:lnTo>
                  <a:lnTo>
                    <a:pt x="22047" y="126517"/>
                  </a:lnTo>
                  <a:lnTo>
                    <a:pt x="104457" y="126517"/>
                  </a:lnTo>
                  <a:lnTo>
                    <a:pt x="104457" y="0"/>
                  </a:lnTo>
                  <a:lnTo>
                    <a:pt x="0" y="0"/>
                  </a:lnTo>
                  <a:lnTo>
                    <a:pt x="0" y="45275"/>
                  </a:lnTo>
                  <a:lnTo>
                    <a:pt x="22047" y="452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50" name="object 4550"/>
            <p:cNvSpPr/>
            <p:nvPr/>
          </p:nvSpPr>
          <p:spPr>
            <a:xfrm>
              <a:off x="2231491" y="297892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1" name="object 4551"/>
            <p:cNvSpPr/>
            <p:nvPr/>
          </p:nvSpPr>
          <p:spPr>
            <a:xfrm>
              <a:off x="2231491" y="297760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2" name="object 4552"/>
            <p:cNvSpPr/>
            <p:nvPr/>
          </p:nvSpPr>
          <p:spPr>
            <a:xfrm>
              <a:off x="2231491" y="297628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3" name="object 4553"/>
            <p:cNvSpPr/>
            <p:nvPr/>
          </p:nvSpPr>
          <p:spPr>
            <a:xfrm>
              <a:off x="2231491" y="297496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4" name="object 4554"/>
            <p:cNvSpPr/>
            <p:nvPr/>
          </p:nvSpPr>
          <p:spPr>
            <a:xfrm>
              <a:off x="2231491" y="297364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5" name="object 4555"/>
            <p:cNvSpPr/>
            <p:nvPr/>
          </p:nvSpPr>
          <p:spPr>
            <a:xfrm>
              <a:off x="2231491" y="297233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6" name="object 4556"/>
            <p:cNvSpPr/>
            <p:nvPr/>
          </p:nvSpPr>
          <p:spPr>
            <a:xfrm>
              <a:off x="2231491" y="297101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7" name="object 4557"/>
            <p:cNvSpPr/>
            <p:nvPr/>
          </p:nvSpPr>
          <p:spPr>
            <a:xfrm>
              <a:off x="2231491" y="296969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8" name="object 4558"/>
            <p:cNvSpPr/>
            <p:nvPr/>
          </p:nvSpPr>
          <p:spPr>
            <a:xfrm>
              <a:off x="2231491" y="296837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9" name="object 4559"/>
            <p:cNvSpPr/>
            <p:nvPr/>
          </p:nvSpPr>
          <p:spPr>
            <a:xfrm>
              <a:off x="2231491" y="296705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0" name="object 4560"/>
            <p:cNvSpPr/>
            <p:nvPr/>
          </p:nvSpPr>
          <p:spPr>
            <a:xfrm>
              <a:off x="2231491" y="296572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1" name="object 4561"/>
            <p:cNvSpPr/>
            <p:nvPr/>
          </p:nvSpPr>
          <p:spPr>
            <a:xfrm>
              <a:off x="2231491" y="296440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2" name="object 4562"/>
            <p:cNvSpPr/>
            <p:nvPr/>
          </p:nvSpPr>
          <p:spPr>
            <a:xfrm>
              <a:off x="2231491" y="296308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3" name="object 4563"/>
            <p:cNvSpPr/>
            <p:nvPr/>
          </p:nvSpPr>
          <p:spPr>
            <a:xfrm>
              <a:off x="2231491" y="296176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4" name="object 4564"/>
            <p:cNvSpPr/>
            <p:nvPr/>
          </p:nvSpPr>
          <p:spPr>
            <a:xfrm>
              <a:off x="2231491" y="296045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5" name="object 4565"/>
            <p:cNvSpPr/>
            <p:nvPr/>
          </p:nvSpPr>
          <p:spPr>
            <a:xfrm>
              <a:off x="2231491" y="295913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6" name="object 4566"/>
            <p:cNvSpPr/>
            <p:nvPr/>
          </p:nvSpPr>
          <p:spPr>
            <a:xfrm>
              <a:off x="2231491" y="295781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7" name="object 4567"/>
            <p:cNvSpPr/>
            <p:nvPr/>
          </p:nvSpPr>
          <p:spPr>
            <a:xfrm>
              <a:off x="2231491" y="295649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8" name="object 4568"/>
            <p:cNvSpPr/>
            <p:nvPr/>
          </p:nvSpPr>
          <p:spPr>
            <a:xfrm>
              <a:off x="2231491" y="295517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9" name="object 4569"/>
            <p:cNvSpPr/>
            <p:nvPr/>
          </p:nvSpPr>
          <p:spPr>
            <a:xfrm>
              <a:off x="2231491" y="295385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0" name="object 4570"/>
            <p:cNvSpPr/>
            <p:nvPr/>
          </p:nvSpPr>
          <p:spPr>
            <a:xfrm>
              <a:off x="2231491" y="295253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1" name="object 4571"/>
            <p:cNvSpPr/>
            <p:nvPr/>
          </p:nvSpPr>
          <p:spPr>
            <a:xfrm>
              <a:off x="2231491" y="295121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2" name="object 4572"/>
            <p:cNvSpPr/>
            <p:nvPr/>
          </p:nvSpPr>
          <p:spPr>
            <a:xfrm>
              <a:off x="2231491" y="294989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3" name="object 4573"/>
            <p:cNvSpPr/>
            <p:nvPr/>
          </p:nvSpPr>
          <p:spPr>
            <a:xfrm>
              <a:off x="2231491" y="294858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4" name="object 4574"/>
            <p:cNvSpPr/>
            <p:nvPr/>
          </p:nvSpPr>
          <p:spPr>
            <a:xfrm>
              <a:off x="2231491" y="294726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5" name="object 4575"/>
            <p:cNvSpPr/>
            <p:nvPr/>
          </p:nvSpPr>
          <p:spPr>
            <a:xfrm>
              <a:off x="2231491" y="294594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6" name="object 4576"/>
            <p:cNvSpPr/>
            <p:nvPr/>
          </p:nvSpPr>
          <p:spPr>
            <a:xfrm>
              <a:off x="2231491" y="294462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7" name="object 4577"/>
            <p:cNvSpPr/>
            <p:nvPr/>
          </p:nvSpPr>
          <p:spPr>
            <a:xfrm>
              <a:off x="2231491" y="294330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8" name="object 4578"/>
            <p:cNvSpPr/>
            <p:nvPr/>
          </p:nvSpPr>
          <p:spPr>
            <a:xfrm>
              <a:off x="2231491" y="2940659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9" name="object 4579"/>
            <p:cNvSpPr/>
            <p:nvPr/>
          </p:nvSpPr>
          <p:spPr>
            <a:xfrm>
              <a:off x="2231491" y="293933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0" name="object 4580"/>
            <p:cNvSpPr/>
            <p:nvPr/>
          </p:nvSpPr>
          <p:spPr>
            <a:xfrm>
              <a:off x="2231491" y="293801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1" name="object 4581"/>
            <p:cNvSpPr/>
            <p:nvPr/>
          </p:nvSpPr>
          <p:spPr>
            <a:xfrm>
              <a:off x="2231491" y="293670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2" name="object 4582"/>
            <p:cNvSpPr/>
            <p:nvPr/>
          </p:nvSpPr>
          <p:spPr>
            <a:xfrm>
              <a:off x="2231491" y="293538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3" name="object 4583"/>
            <p:cNvSpPr/>
            <p:nvPr/>
          </p:nvSpPr>
          <p:spPr>
            <a:xfrm>
              <a:off x="2231491" y="293406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4" name="object 4584"/>
            <p:cNvSpPr/>
            <p:nvPr/>
          </p:nvSpPr>
          <p:spPr>
            <a:xfrm>
              <a:off x="2231491" y="293274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5" name="object 4585"/>
            <p:cNvSpPr/>
            <p:nvPr/>
          </p:nvSpPr>
          <p:spPr>
            <a:xfrm>
              <a:off x="2231491" y="293142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6" name="object 4586"/>
            <p:cNvSpPr/>
            <p:nvPr/>
          </p:nvSpPr>
          <p:spPr>
            <a:xfrm>
              <a:off x="2231491" y="293010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7" name="object 4587"/>
            <p:cNvSpPr/>
            <p:nvPr/>
          </p:nvSpPr>
          <p:spPr>
            <a:xfrm>
              <a:off x="2231491" y="292878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8" name="object 4588"/>
            <p:cNvSpPr/>
            <p:nvPr/>
          </p:nvSpPr>
          <p:spPr>
            <a:xfrm>
              <a:off x="2231491" y="292746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9" name="object 4589"/>
            <p:cNvSpPr/>
            <p:nvPr/>
          </p:nvSpPr>
          <p:spPr>
            <a:xfrm>
              <a:off x="2231491" y="292615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0" name="object 4590"/>
            <p:cNvSpPr/>
            <p:nvPr/>
          </p:nvSpPr>
          <p:spPr>
            <a:xfrm>
              <a:off x="2231491" y="292483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1" name="object 4591"/>
            <p:cNvSpPr/>
            <p:nvPr/>
          </p:nvSpPr>
          <p:spPr>
            <a:xfrm>
              <a:off x="2231491" y="292351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2" name="object 4592"/>
            <p:cNvSpPr/>
            <p:nvPr/>
          </p:nvSpPr>
          <p:spPr>
            <a:xfrm>
              <a:off x="2231491" y="292219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3" name="object 4593"/>
            <p:cNvSpPr/>
            <p:nvPr/>
          </p:nvSpPr>
          <p:spPr>
            <a:xfrm>
              <a:off x="2231491" y="292087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4" name="object 4594"/>
            <p:cNvSpPr/>
            <p:nvPr/>
          </p:nvSpPr>
          <p:spPr>
            <a:xfrm>
              <a:off x="2231491" y="291955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5" name="object 4595"/>
            <p:cNvSpPr/>
            <p:nvPr/>
          </p:nvSpPr>
          <p:spPr>
            <a:xfrm>
              <a:off x="2231491" y="291823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6" name="object 4596"/>
            <p:cNvSpPr/>
            <p:nvPr/>
          </p:nvSpPr>
          <p:spPr>
            <a:xfrm>
              <a:off x="2231491" y="291691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7" name="object 4597"/>
            <p:cNvSpPr/>
            <p:nvPr/>
          </p:nvSpPr>
          <p:spPr>
            <a:xfrm>
              <a:off x="2231491" y="2914281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28"/>
                  </a:lnTo>
                  <a:lnTo>
                    <a:pt x="126517" y="2628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8" name="object 4598"/>
            <p:cNvSpPr/>
            <p:nvPr/>
          </p:nvSpPr>
          <p:spPr>
            <a:xfrm>
              <a:off x="2231491" y="291296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9" name="object 4599"/>
            <p:cNvSpPr/>
            <p:nvPr/>
          </p:nvSpPr>
          <p:spPr>
            <a:xfrm>
              <a:off x="2231491" y="291164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0" name="object 4600"/>
            <p:cNvSpPr/>
            <p:nvPr/>
          </p:nvSpPr>
          <p:spPr>
            <a:xfrm>
              <a:off x="2231491" y="2908998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1" name="object 4601"/>
            <p:cNvSpPr/>
            <p:nvPr/>
          </p:nvSpPr>
          <p:spPr>
            <a:xfrm>
              <a:off x="2231491" y="290767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2" name="object 4602"/>
            <p:cNvSpPr/>
            <p:nvPr/>
          </p:nvSpPr>
          <p:spPr>
            <a:xfrm>
              <a:off x="2231491" y="290635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3" name="object 4603"/>
            <p:cNvSpPr/>
            <p:nvPr/>
          </p:nvSpPr>
          <p:spPr>
            <a:xfrm>
              <a:off x="2231491" y="2903715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4" name="object 4604"/>
            <p:cNvSpPr/>
            <p:nvPr/>
          </p:nvSpPr>
          <p:spPr>
            <a:xfrm>
              <a:off x="2231491" y="290240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5" name="object 4605"/>
            <p:cNvSpPr/>
            <p:nvPr/>
          </p:nvSpPr>
          <p:spPr>
            <a:xfrm>
              <a:off x="2231491" y="290108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6" name="object 4606"/>
            <p:cNvSpPr/>
            <p:nvPr/>
          </p:nvSpPr>
          <p:spPr>
            <a:xfrm>
              <a:off x="2231491" y="289976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7" name="object 4607"/>
            <p:cNvSpPr/>
            <p:nvPr/>
          </p:nvSpPr>
          <p:spPr>
            <a:xfrm>
              <a:off x="2231491" y="289844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8" name="object 4608"/>
            <p:cNvSpPr/>
            <p:nvPr/>
          </p:nvSpPr>
          <p:spPr>
            <a:xfrm>
              <a:off x="2231491" y="289712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9" name="object 4609"/>
            <p:cNvSpPr/>
            <p:nvPr/>
          </p:nvSpPr>
          <p:spPr>
            <a:xfrm>
              <a:off x="2231491" y="289580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0" name="object 4610"/>
            <p:cNvSpPr/>
            <p:nvPr/>
          </p:nvSpPr>
          <p:spPr>
            <a:xfrm>
              <a:off x="2231491" y="289448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1" name="object 4611"/>
            <p:cNvSpPr/>
            <p:nvPr/>
          </p:nvSpPr>
          <p:spPr>
            <a:xfrm>
              <a:off x="2231491" y="289316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2" name="object 4612"/>
            <p:cNvSpPr/>
            <p:nvPr/>
          </p:nvSpPr>
          <p:spPr>
            <a:xfrm>
              <a:off x="2231491" y="2890532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28"/>
                  </a:lnTo>
                  <a:lnTo>
                    <a:pt x="126517" y="2628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3" name="object 4613"/>
            <p:cNvSpPr/>
            <p:nvPr/>
          </p:nvSpPr>
          <p:spPr>
            <a:xfrm>
              <a:off x="2231491" y="288921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4" name="object 4614"/>
            <p:cNvSpPr/>
            <p:nvPr/>
          </p:nvSpPr>
          <p:spPr>
            <a:xfrm>
              <a:off x="2231491" y="2886570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5" name="object 4615"/>
            <p:cNvSpPr/>
            <p:nvPr/>
          </p:nvSpPr>
          <p:spPr>
            <a:xfrm>
              <a:off x="2231491" y="288524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6" name="object 4616"/>
            <p:cNvSpPr/>
            <p:nvPr/>
          </p:nvSpPr>
          <p:spPr>
            <a:xfrm>
              <a:off x="2231491" y="2882607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7" name="object 4617"/>
            <p:cNvSpPr/>
            <p:nvPr/>
          </p:nvSpPr>
          <p:spPr>
            <a:xfrm>
              <a:off x="2231491" y="288128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8" name="object 4618"/>
            <p:cNvSpPr/>
            <p:nvPr/>
          </p:nvSpPr>
          <p:spPr>
            <a:xfrm>
              <a:off x="2231491" y="2878658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28"/>
                  </a:lnTo>
                  <a:lnTo>
                    <a:pt x="126517" y="2628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9" name="object 4619"/>
            <p:cNvSpPr/>
            <p:nvPr/>
          </p:nvSpPr>
          <p:spPr>
            <a:xfrm>
              <a:off x="2231491" y="287733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0" name="object 4620"/>
            <p:cNvSpPr/>
            <p:nvPr/>
          </p:nvSpPr>
          <p:spPr>
            <a:xfrm>
              <a:off x="2231491" y="287601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1" name="object 4621"/>
            <p:cNvSpPr/>
            <p:nvPr/>
          </p:nvSpPr>
          <p:spPr>
            <a:xfrm>
              <a:off x="2231491" y="287469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2" name="object 4622"/>
            <p:cNvSpPr/>
            <p:nvPr/>
          </p:nvSpPr>
          <p:spPr>
            <a:xfrm>
              <a:off x="2231491" y="287337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3" name="object 4623"/>
            <p:cNvSpPr/>
            <p:nvPr/>
          </p:nvSpPr>
          <p:spPr>
            <a:xfrm>
              <a:off x="2231491" y="287205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4" name="object 4624"/>
            <p:cNvSpPr/>
            <p:nvPr/>
          </p:nvSpPr>
          <p:spPr>
            <a:xfrm>
              <a:off x="2231491" y="287073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5" name="object 4625"/>
            <p:cNvSpPr/>
            <p:nvPr/>
          </p:nvSpPr>
          <p:spPr>
            <a:xfrm>
              <a:off x="2231491" y="286941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6" name="object 4626"/>
            <p:cNvSpPr/>
            <p:nvPr/>
          </p:nvSpPr>
          <p:spPr>
            <a:xfrm>
              <a:off x="2231491" y="286809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7" name="object 4627"/>
            <p:cNvSpPr/>
            <p:nvPr/>
          </p:nvSpPr>
          <p:spPr>
            <a:xfrm>
              <a:off x="2231491" y="2865462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8" name="object 4628"/>
            <p:cNvSpPr/>
            <p:nvPr/>
          </p:nvSpPr>
          <p:spPr>
            <a:xfrm>
              <a:off x="2231491" y="2862821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9" name="object 4629"/>
            <p:cNvSpPr/>
            <p:nvPr/>
          </p:nvSpPr>
          <p:spPr>
            <a:xfrm>
              <a:off x="2231491" y="286150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0" name="object 4630"/>
            <p:cNvSpPr/>
            <p:nvPr/>
          </p:nvSpPr>
          <p:spPr>
            <a:xfrm>
              <a:off x="2231491" y="286017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1" name="object 4631"/>
            <p:cNvSpPr/>
            <p:nvPr/>
          </p:nvSpPr>
          <p:spPr>
            <a:xfrm>
              <a:off x="2231491" y="285885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2" name="object 4632"/>
            <p:cNvSpPr/>
            <p:nvPr/>
          </p:nvSpPr>
          <p:spPr>
            <a:xfrm>
              <a:off x="2231491" y="285753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3" name="object 4633"/>
            <p:cNvSpPr/>
            <p:nvPr/>
          </p:nvSpPr>
          <p:spPr>
            <a:xfrm>
              <a:off x="2231491" y="285623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4" name="object 4634"/>
            <p:cNvSpPr/>
            <p:nvPr/>
          </p:nvSpPr>
          <p:spPr>
            <a:xfrm>
              <a:off x="2231491" y="285490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5" name="object 4635"/>
            <p:cNvSpPr/>
            <p:nvPr/>
          </p:nvSpPr>
          <p:spPr>
            <a:xfrm>
              <a:off x="2231491" y="2852267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6" name="object 4636"/>
            <p:cNvSpPr/>
            <p:nvPr/>
          </p:nvSpPr>
          <p:spPr>
            <a:xfrm>
              <a:off x="2231491" y="285094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7" name="object 4637"/>
            <p:cNvSpPr/>
            <p:nvPr/>
          </p:nvSpPr>
          <p:spPr>
            <a:xfrm>
              <a:off x="2231491" y="284962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8" name="object 4638"/>
            <p:cNvSpPr/>
            <p:nvPr/>
          </p:nvSpPr>
          <p:spPr>
            <a:xfrm>
              <a:off x="2231491" y="284830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9" name="object 4639"/>
            <p:cNvSpPr/>
            <p:nvPr/>
          </p:nvSpPr>
          <p:spPr>
            <a:xfrm>
              <a:off x="2231491" y="284698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0" name="object 4640"/>
            <p:cNvSpPr/>
            <p:nvPr/>
          </p:nvSpPr>
          <p:spPr>
            <a:xfrm>
              <a:off x="2231491" y="2844355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28"/>
                  </a:lnTo>
                  <a:lnTo>
                    <a:pt x="126517" y="2628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1" name="object 4641"/>
            <p:cNvSpPr/>
            <p:nvPr/>
          </p:nvSpPr>
          <p:spPr>
            <a:xfrm>
              <a:off x="2231491" y="284303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2" name="object 4642"/>
            <p:cNvSpPr/>
            <p:nvPr/>
          </p:nvSpPr>
          <p:spPr>
            <a:xfrm>
              <a:off x="2231491" y="284171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3" name="object 4643"/>
            <p:cNvSpPr/>
            <p:nvPr/>
          </p:nvSpPr>
          <p:spPr>
            <a:xfrm>
              <a:off x="2231491" y="284039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4" name="object 4644"/>
            <p:cNvSpPr/>
            <p:nvPr/>
          </p:nvSpPr>
          <p:spPr>
            <a:xfrm>
              <a:off x="2231491" y="283907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5" name="object 4645"/>
            <p:cNvSpPr/>
            <p:nvPr/>
          </p:nvSpPr>
          <p:spPr>
            <a:xfrm>
              <a:off x="2231491" y="2836430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6" name="object 4646"/>
            <p:cNvSpPr/>
            <p:nvPr/>
          </p:nvSpPr>
          <p:spPr>
            <a:xfrm>
              <a:off x="2231491" y="283510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7" name="object 4647"/>
            <p:cNvSpPr/>
            <p:nvPr/>
          </p:nvSpPr>
          <p:spPr>
            <a:xfrm>
              <a:off x="2231491" y="283378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8" name="object 4648"/>
            <p:cNvSpPr/>
            <p:nvPr/>
          </p:nvSpPr>
          <p:spPr>
            <a:xfrm>
              <a:off x="2231491" y="283248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9" name="object 4649"/>
            <p:cNvSpPr/>
            <p:nvPr/>
          </p:nvSpPr>
          <p:spPr>
            <a:xfrm>
              <a:off x="2231491" y="2829839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0" name="object 4650"/>
            <p:cNvSpPr/>
            <p:nvPr/>
          </p:nvSpPr>
          <p:spPr>
            <a:xfrm>
              <a:off x="2231491" y="282851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1" name="object 4651"/>
            <p:cNvSpPr/>
            <p:nvPr/>
          </p:nvSpPr>
          <p:spPr>
            <a:xfrm>
              <a:off x="2231491" y="282719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2" name="object 4652"/>
            <p:cNvSpPr/>
            <p:nvPr/>
          </p:nvSpPr>
          <p:spPr>
            <a:xfrm>
              <a:off x="2231491" y="282587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3" name="object 4653"/>
            <p:cNvSpPr/>
            <p:nvPr/>
          </p:nvSpPr>
          <p:spPr>
            <a:xfrm>
              <a:off x="2231491" y="2823235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4" name="object 4654"/>
            <p:cNvSpPr/>
            <p:nvPr/>
          </p:nvSpPr>
          <p:spPr>
            <a:xfrm>
              <a:off x="2231491" y="282191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5" name="object 4655"/>
            <p:cNvSpPr/>
            <p:nvPr/>
          </p:nvSpPr>
          <p:spPr>
            <a:xfrm>
              <a:off x="2231491" y="282060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6" name="object 4656"/>
            <p:cNvSpPr/>
            <p:nvPr/>
          </p:nvSpPr>
          <p:spPr>
            <a:xfrm>
              <a:off x="2231491" y="2817964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7" name="object 4657"/>
            <p:cNvSpPr/>
            <p:nvPr/>
          </p:nvSpPr>
          <p:spPr>
            <a:xfrm>
              <a:off x="2231491" y="2815323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8" name="object 4658"/>
            <p:cNvSpPr/>
            <p:nvPr/>
          </p:nvSpPr>
          <p:spPr>
            <a:xfrm>
              <a:off x="2231491" y="2812681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9" name="object 4659"/>
            <p:cNvSpPr/>
            <p:nvPr/>
          </p:nvSpPr>
          <p:spPr>
            <a:xfrm>
              <a:off x="2231491" y="2810039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0" name="object 4660"/>
            <p:cNvSpPr/>
            <p:nvPr/>
          </p:nvSpPr>
          <p:spPr>
            <a:xfrm>
              <a:off x="2231491" y="2807411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1" name="object 4661"/>
            <p:cNvSpPr/>
            <p:nvPr/>
          </p:nvSpPr>
          <p:spPr>
            <a:xfrm>
              <a:off x="2231491" y="2804769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2" name="object 4662"/>
            <p:cNvSpPr/>
            <p:nvPr/>
          </p:nvSpPr>
          <p:spPr>
            <a:xfrm>
              <a:off x="2231491" y="2802127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3" name="object 4663"/>
            <p:cNvSpPr/>
            <p:nvPr/>
          </p:nvSpPr>
          <p:spPr>
            <a:xfrm>
              <a:off x="2231491" y="280080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4" name="object 4664"/>
            <p:cNvSpPr/>
            <p:nvPr/>
          </p:nvSpPr>
          <p:spPr>
            <a:xfrm>
              <a:off x="2231491" y="279948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5" name="object 4665"/>
            <p:cNvSpPr/>
            <p:nvPr/>
          </p:nvSpPr>
          <p:spPr>
            <a:xfrm>
              <a:off x="2231491" y="2796857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6" name="object 4666"/>
            <p:cNvSpPr/>
            <p:nvPr/>
          </p:nvSpPr>
          <p:spPr>
            <a:xfrm>
              <a:off x="2231491" y="279553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7" name="object 4667"/>
            <p:cNvSpPr/>
            <p:nvPr/>
          </p:nvSpPr>
          <p:spPr>
            <a:xfrm>
              <a:off x="2231491" y="279421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8" name="object 4668"/>
            <p:cNvSpPr/>
            <p:nvPr/>
          </p:nvSpPr>
          <p:spPr>
            <a:xfrm>
              <a:off x="2231491" y="279289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9" name="object 4669"/>
            <p:cNvSpPr/>
            <p:nvPr/>
          </p:nvSpPr>
          <p:spPr>
            <a:xfrm>
              <a:off x="2231491" y="2790253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0" name="object 4670"/>
            <p:cNvSpPr/>
            <p:nvPr/>
          </p:nvSpPr>
          <p:spPr>
            <a:xfrm>
              <a:off x="2231491" y="278893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1" name="object 4671"/>
            <p:cNvSpPr/>
            <p:nvPr/>
          </p:nvSpPr>
          <p:spPr>
            <a:xfrm>
              <a:off x="2231491" y="278761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2" name="object 4672"/>
            <p:cNvSpPr/>
            <p:nvPr/>
          </p:nvSpPr>
          <p:spPr>
            <a:xfrm>
              <a:off x="2231491" y="278630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3" name="object 4673"/>
            <p:cNvSpPr/>
            <p:nvPr/>
          </p:nvSpPr>
          <p:spPr>
            <a:xfrm>
              <a:off x="2231491" y="2783662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4" name="object 4674"/>
            <p:cNvSpPr/>
            <p:nvPr/>
          </p:nvSpPr>
          <p:spPr>
            <a:xfrm>
              <a:off x="2231491" y="278234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5" name="object 4675"/>
            <p:cNvSpPr/>
            <p:nvPr/>
          </p:nvSpPr>
          <p:spPr>
            <a:xfrm>
              <a:off x="2231491" y="278102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6" name="object 4676"/>
            <p:cNvSpPr/>
            <p:nvPr/>
          </p:nvSpPr>
          <p:spPr>
            <a:xfrm>
              <a:off x="2231491" y="277969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7" name="object 4677"/>
            <p:cNvSpPr/>
            <p:nvPr/>
          </p:nvSpPr>
          <p:spPr>
            <a:xfrm>
              <a:off x="2231491" y="277837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8" name="object 4678"/>
            <p:cNvSpPr/>
            <p:nvPr/>
          </p:nvSpPr>
          <p:spPr>
            <a:xfrm>
              <a:off x="2231491" y="2775737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9" name="object 4679"/>
            <p:cNvSpPr/>
            <p:nvPr/>
          </p:nvSpPr>
          <p:spPr>
            <a:xfrm>
              <a:off x="2231491" y="277442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0" name="object 4680"/>
            <p:cNvSpPr/>
            <p:nvPr/>
          </p:nvSpPr>
          <p:spPr>
            <a:xfrm>
              <a:off x="2231491" y="277310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1" name="object 4681"/>
            <p:cNvSpPr/>
            <p:nvPr/>
          </p:nvSpPr>
          <p:spPr>
            <a:xfrm>
              <a:off x="2231491" y="277178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2" name="object 4682"/>
            <p:cNvSpPr/>
            <p:nvPr/>
          </p:nvSpPr>
          <p:spPr>
            <a:xfrm>
              <a:off x="2231491" y="277046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3" name="object 4683"/>
            <p:cNvSpPr/>
            <p:nvPr/>
          </p:nvSpPr>
          <p:spPr>
            <a:xfrm>
              <a:off x="2231491" y="2767825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4" name="object 4684"/>
            <p:cNvSpPr/>
            <p:nvPr/>
          </p:nvSpPr>
          <p:spPr>
            <a:xfrm>
              <a:off x="2231491" y="276650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5" name="object 4685"/>
            <p:cNvSpPr/>
            <p:nvPr/>
          </p:nvSpPr>
          <p:spPr>
            <a:xfrm>
              <a:off x="2231491" y="276518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6" name="object 4686"/>
            <p:cNvSpPr/>
            <p:nvPr/>
          </p:nvSpPr>
          <p:spPr>
            <a:xfrm>
              <a:off x="2231491" y="276386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7" name="object 4687"/>
            <p:cNvSpPr/>
            <p:nvPr/>
          </p:nvSpPr>
          <p:spPr>
            <a:xfrm>
              <a:off x="2231491" y="276255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8" name="object 4688"/>
            <p:cNvSpPr/>
            <p:nvPr/>
          </p:nvSpPr>
          <p:spPr>
            <a:xfrm>
              <a:off x="2231491" y="276123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9" name="object 4689"/>
            <p:cNvSpPr/>
            <p:nvPr/>
          </p:nvSpPr>
          <p:spPr>
            <a:xfrm>
              <a:off x="2231491" y="275991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0" name="object 4690"/>
            <p:cNvSpPr/>
            <p:nvPr/>
          </p:nvSpPr>
          <p:spPr>
            <a:xfrm>
              <a:off x="2231491" y="2757271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1" name="object 4691"/>
            <p:cNvSpPr/>
            <p:nvPr/>
          </p:nvSpPr>
          <p:spPr>
            <a:xfrm>
              <a:off x="2231491" y="2754629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2" name="object 4692"/>
            <p:cNvSpPr/>
            <p:nvPr/>
          </p:nvSpPr>
          <p:spPr>
            <a:xfrm>
              <a:off x="2231491" y="275330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3" name="object 4693"/>
            <p:cNvSpPr/>
            <p:nvPr/>
          </p:nvSpPr>
          <p:spPr>
            <a:xfrm>
              <a:off x="2231491" y="275200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4" name="object 4694"/>
            <p:cNvSpPr/>
            <p:nvPr/>
          </p:nvSpPr>
          <p:spPr>
            <a:xfrm>
              <a:off x="2231491" y="275068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5" name="object 4695"/>
            <p:cNvSpPr/>
            <p:nvPr/>
          </p:nvSpPr>
          <p:spPr>
            <a:xfrm>
              <a:off x="2231491" y="274935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6" name="object 4696"/>
            <p:cNvSpPr/>
            <p:nvPr/>
          </p:nvSpPr>
          <p:spPr>
            <a:xfrm>
              <a:off x="2231491" y="274803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7" name="object 4697"/>
            <p:cNvSpPr/>
            <p:nvPr/>
          </p:nvSpPr>
          <p:spPr>
            <a:xfrm>
              <a:off x="2231491" y="274671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8" name="object 4698"/>
            <p:cNvSpPr/>
            <p:nvPr/>
          </p:nvSpPr>
          <p:spPr>
            <a:xfrm>
              <a:off x="2231491" y="274539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9" name="object 4699"/>
            <p:cNvSpPr/>
            <p:nvPr/>
          </p:nvSpPr>
          <p:spPr>
            <a:xfrm>
              <a:off x="2231491" y="274407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0" name="object 4700"/>
            <p:cNvSpPr/>
            <p:nvPr/>
          </p:nvSpPr>
          <p:spPr>
            <a:xfrm>
              <a:off x="2231491" y="2741434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1" name="object 4701"/>
            <p:cNvSpPr/>
            <p:nvPr/>
          </p:nvSpPr>
          <p:spPr>
            <a:xfrm>
              <a:off x="2231491" y="274012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2" name="object 4702"/>
            <p:cNvSpPr/>
            <p:nvPr/>
          </p:nvSpPr>
          <p:spPr>
            <a:xfrm>
              <a:off x="2231491" y="2737484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3" name="object 4703"/>
            <p:cNvSpPr/>
            <p:nvPr/>
          </p:nvSpPr>
          <p:spPr>
            <a:xfrm>
              <a:off x="2231491" y="273616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4" name="object 4704"/>
            <p:cNvSpPr/>
            <p:nvPr/>
          </p:nvSpPr>
          <p:spPr>
            <a:xfrm>
              <a:off x="2231491" y="2733522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5" name="object 4705"/>
            <p:cNvSpPr/>
            <p:nvPr/>
          </p:nvSpPr>
          <p:spPr>
            <a:xfrm>
              <a:off x="2231491" y="273220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6" name="object 4706"/>
            <p:cNvSpPr/>
            <p:nvPr/>
          </p:nvSpPr>
          <p:spPr>
            <a:xfrm>
              <a:off x="2231491" y="2729560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7" name="object 4707"/>
            <p:cNvSpPr/>
            <p:nvPr/>
          </p:nvSpPr>
          <p:spPr>
            <a:xfrm>
              <a:off x="2231491" y="272825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8" name="object 4708"/>
            <p:cNvSpPr/>
            <p:nvPr/>
          </p:nvSpPr>
          <p:spPr>
            <a:xfrm>
              <a:off x="2231491" y="272693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9" name="object 4709"/>
            <p:cNvSpPr/>
            <p:nvPr/>
          </p:nvSpPr>
          <p:spPr>
            <a:xfrm>
              <a:off x="2231491" y="272561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0" name="object 4710"/>
            <p:cNvSpPr/>
            <p:nvPr/>
          </p:nvSpPr>
          <p:spPr>
            <a:xfrm>
              <a:off x="2231491" y="272428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1" name="object 4711"/>
            <p:cNvSpPr/>
            <p:nvPr/>
          </p:nvSpPr>
          <p:spPr>
            <a:xfrm>
              <a:off x="2231491" y="272296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2" name="object 4712"/>
            <p:cNvSpPr/>
            <p:nvPr/>
          </p:nvSpPr>
          <p:spPr>
            <a:xfrm>
              <a:off x="2231491" y="272164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3" name="object 4713"/>
            <p:cNvSpPr/>
            <p:nvPr/>
          </p:nvSpPr>
          <p:spPr>
            <a:xfrm>
              <a:off x="2231491" y="272032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4" name="object 4714"/>
            <p:cNvSpPr/>
            <p:nvPr/>
          </p:nvSpPr>
          <p:spPr>
            <a:xfrm>
              <a:off x="2231491" y="271900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5" name="object 4715"/>
            <p:cNvSpPr/>
            <p:nvPr/>
          </p:nvSpPr>
          <p:spPr>
            <a:xfrm>
              <a:off x="2231491" y="2716377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28"/>
                  </a:lnTo>
                  <a:lnTo>
                    <a:pt x="126517" y="2628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6" name="object 4716"/>
            <p:cNvSpPr/>
            <p:nvPr/>
          </p:nvSpPr>
          <p:spPr>
            <a:xfrm>
              <a:off x="2231491" y="271505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7" name="object 4717"/>
            <p:cNvSpPr/>
            <p:nvPr/>
          </p:nvSpPr>
          <p:spPr>
            <a:xfrm>
              <a:off x="2231491" y="271373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8" name="object 4718"/>
            <p:cNvSpPr/>
            <p:nvPr/>
          </p:nvSpPr>
          <p:spPr>
            <a:xfrm>
              <a:off x="2231491" y="2711094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9" name="object 4719"/>
            <p:cNvSpPr/>
            <p:nvPr/>
          </p:nvSpPr>
          <p:spPr>
            <a:xfrm>
              <a:off x="2231491" y="270977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0" name="object 4720"/>
            <p:cNvSpPr/>
            <p:nvPr/>
          </p:nvSpPr>
          <p:spPr>
            <a:xfrm>
              <a:off x="2231491" y="270845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1" name="object 4721"/>
            <p:cNvSpPr/>
            <p:nvPr/>
          </p:nvSpPr>
          <p:spPr>
            <a:xfrm>
              <a:off x="2231491" y="2705811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2" name="object 4722"/>
            <p:cNvSpPr/>
            <p:nvPr/>
          </p:nvSpPr>
          <p:spPr>
            <a:xfrm>
              <a:off x="2231491" y="270450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3" name="object 4723"/>
            <p:cNvSpPr/>
            <p:nvPr/>
          </p:nvSpPr>
          <p:spPr>
            <a:xfrm>
              <a:off x="2231491" y="270318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4" name="object 4724"/>
            <p:cNvSpPr/>
            <p:nvPr/>
          </p:nvSpPr>
          <p:spPr>
            <a:xfrm>
              <a:off x="2231491" y="270186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5" name="object 4725"/>
            <p:cNvSpPr/>
            <p:nvPr/>
          </p:nvSpPr>
          <p:spPr>
            <a:xfrm>
              <a:off x="2231491" y="270054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6" name="object 4726"/>
            <p:cNvSpPr/>
            <p:nvPr/>
          </p:nvSpPr>
          <p:spPr>
            <a:xfrm>
              <a:off x="2231491" y="269921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7" name="object 4727"/>
            <p:cNvSpPr/>
            <p:nvPr/>
          </p:nvSpPr>
          <p:spPr>
            <a:xfrm>
              <a:off x="2231491" y="269789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8" name="object 4728"/>
            <p:cNvSpPr/>
            <p:nvPr/>
          </p:nvSpPr>
          <p:spPr>
            <a:xfrm>
              <a:off x="2231491" y="269657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9" name="object 4729"/>
            <p:cNvSpPr/>
            <p:nvPr/>
          </p:nvSpPr>
          <p:spPr>
            <a:xfrm>
              <a:off x="2231491" y="269525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0" name="object 4730"/>
            <p:cNvSpPr/>
            <p:nvPr/>
          </p:nvSpPr>
          <p:spPr>
            <a:xfrm>
              <a:off x="2231491" y="269393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1" name="object 4731"/>
            <p:cNvSpPr/>
            <p:nvPr/>
          </p:nvSpPr>
          <p:spPr>
            <a:xfrm>
              <a:off x="2231491" y="269262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2" name="object 4732"/>
            <p:cNvSpPr/>
            <p:nvPr/>
          </p:nvSpPr>
          <p:spPr>
            <a:xfrm>
              <a:off x="2231491" y="269130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3" name="object 4733"/>
            <p:cNvSpPr/>
            <p:nvPr/>
          </p:nvSpPr>
          <p:spPr>
            <a:xfrm>
              <a:off x="2231491" y="268998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4" name="object 4734"/>
            <p:cNvSpPr/>
            <p:nvPr/>
          </p:nvSpPr>
          <p:spPr>
            <a:xfrm>
              <a:off x="2231491" y="268866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5" name="object 4735"/>
            <p:cNvSpPr/>
            <p:nvPr/>
          </p:nvSpPr>
          <p:spPr>
            <a:xfrm>
              <a:off x="2231491" y="268734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6" name="object 4736"/>
            <p:cNvSpPr/>
            <p:nvPr/>
          </p:nvSpPr>
          <p:spPr>
            <a:xfrm>
              <a:off x="2231491" y="268602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7" name="object 4737"/>
            <p:cNvSpPr/>
            <p:nvPr/>
          </p:nvSpPr>
          <p:spPr>
            <a:xfrm>
              <a:off x="2231491" y="268470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8" name="object 4738"/>
            <p:cNvSpPr/>
            <p:nvPr/>
          </p:nvSpPr>
          <p:spPr>
            <a:xfrm>
              <a:off x="2231491" y="268338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9" name="object 4739"/>
            <p:cNvSpPr/>
            <p:nvPr/>
          </p:nvSpPr>
          <p:spPr>
            <a:xfrm>
              <a:off x="2231491" y="268206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0" name="object 4740"/>
            <p:cNvSpPr/>
            <p:nvPr/>
          </p:nvSpPr>
          <p:spPr>
            <a:xfrm>
              <a:off x="2231491" y="2679433"/>
              <a:ext cx="127000" cy="3175"/>
            </a:xfrm>
            <a:custGeom>
              <a:avLst/>
              <a:gdLst/>
              <a:ahLst/>
              <a:cxnLst/>
              <a:rect l="l" t="t" r="r" b="b"/>
              <a:pathLst>
                <a:path w="127000" h="3175">
                  <a:moveTo>
                    <a:pt x="126517" y="0"/>
                  </a:moveTo>
                  <a:lnTo>
                    <a:pt x="0" y="0"/>
                  </a:lnTo>
                  <a:lnTo>
                    <a:pt x="0" y="1320"/>
                  </a:lnTo>
                  <a:lnTo>
                    <a:pt x="0" y="2641"/>
                  </a:lnTo>
                  <a:lnTo>
                    <a:pt x="126517" y="2641"/>
                  </a:lnTo>
                  <a:lnTo>
                    <a:pt x="126517" y="1320"/>
                  </a:lnTo>
                  <a:lnTo>
                    <a:pt x="12651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1" name="object 4741"/>
            <p:cNvSpPr/>
            <p:nvPr/>
          </p:nvSpPr>
          <p:spPr>
            <a:xfrm>
              <a:off x="2231491" y="267811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2" name="object 4742"/>
            <p:cNvSpPr/>
            <p:nvPr/>
          </p:nvSpPr>
          <p:spPr>
            <a:xfrm>
              <a:off x="2231491" y="267679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3" name="object 4743"/>
            <p:cNvSpPr/>
            <p:nvPr/>
          </p:nvSpPr>
          <p:spPr>
            <a:xfrm>
              <a:off x="2231491" y="267547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4" name="object 4744"/>
            <p:cNvSpPr/>
            <p:nvPr/>
          </p:nvSpPr>
          <p:spPr>
            <a:xfrm>
              <a:off x="2231491" y="267415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5" name="object 4745"/>
            <p:cNvSpPr/>
            <p:nvPr/>
          </p:nvSpPr>
          <p:spPr>
            <a:xfrm>
              <a:off x="2231491" y="267282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6" name="object 4746"/>
            <p:cNvSpPr/>
            <p:nvPr/>
          </p:nvSpPr>
          <p:spPr>
            <a:xfrm>
              <a:off x="2231491" y="267150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7" name="object 4747"/>
            <p:cNvSpPr/>
            <p:nvPr/>
          </p:nvSpPr>
          <p:spPr>
            <a:xfrm>
              <a:off x="2231491" y="267020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8" name="object 4748"/>
            <p:cNvSpPr/>
            <p:nvPr/>
          </p:nvSpPr>
          <p:spPr>
            <a:xfrm>
              <a:off x="2231491" y="266887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9" name="object 4749"/>
            <p:cNvSpPr/>
            <p:nvPr/>
          </p:nvSpPr>
          <p:spPr>
            <a:xfrm>
              <a:off x="2231491" y="266755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0" name="object 4750"/>
            <p:cNvSpPr/>
            <p:nvPr/>
          </p:nvSpPr>
          <p:spPr>
            <a:xfrm>
              <a:off x="2231491" y="2666238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1" name="object 4751"/>
            <p:cNvSpPr/>
            <p:nvPr/>
          </p:nvSpPr>
          <p:spPr>
            <a:xfrm>
              <a:off x="2231491" y="2664917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2" name="object 4752"/>
            <p:cNvSpPr/>
            <p:nvPr/>
          </p:nvSpPr>
          <p:spPr>
            <a:xfrm>
              <a:off x="2231491" y="2663596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3" name="object 4753"/>
            <p:cNvSpPr/>
            <p:nvPr/>
          </p:nvSpPr>
          <p:spPr>
            <a:xfrm>
              <a:off x="2231491" y="266227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4" name="object 4754"/>
            <p:cNvSpPr/>
            <p:nvPr/>
          </p:nvSpPr>
          <p:spPr>
            <a:xfrm>
              <a:off x="2231491" y="266095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5" name="object 4755"/>
            <p:cNvSpPr/>
            <p:nvPr/>
          </p:nvSpPr>
          <p:spPr>
            <a:xfrm>
              <a:off x="2231491" y="265963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6" name="object 4756"/>
            <p:cNvSpPr/>
            <p:nvPr/>
          </p:nvSpPr>
          <p:spPr>
            <a:xfrm>
              <a:off x="2231491" y="265832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7" name="object 4757"/>
            <p:cNvSpPr/>
            <p:nvPr/>
          </p:nvSpPr>
          <p:spPr>
            <a:xfrm>
              <a:off x="2231491" y="2657005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8" name="object 4758"/>
            <p:cNvSpPr/>
            <p:nvPr/>
          </p:nvSpPr>
          <p:spPr>
            <a:xfrm>
              <a:off x="2231491" y="2655684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9" name="object 4759"/>
            <p:cNvSpPr/>
            <p:nvPr/>
          </p:nvSpPr>
          <p:spPr>
            <a:xfrm>
              <a:off x="2231491" y="2654363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0" name="object 4760"/>
            <p:cNvSpPr/>
            <p:nvPr/>
          </p:nvSpPr>
          <p:spPr>
            <a:xfrm>
              <a:off x="2231491" y="265304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1" name="object 4761"/>
            <p:cNvSpPr/>
            <p:nvPr/>
          </p:nvSpPr>
          <p:spPr>
            <a:xfrm>
              <a:off x="2231491" y="2651722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2" name="object 4762"/>
            <p:cNvSpPr/>
            <p:nvPr/>
          </p:nvSpPr>
          <p:spPr>
            <a:xfrm>
              <a:off x="2231491" y="265040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3" name="object 4763"/>
            <p:cNvSpPr/>
            <p:nvPr/>
          </p:nvSpPr>
          <p:spPr>
            <a:xfrm>
              <a:off x="2231491" y="264908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4" name="object 4764"/>
            <p:cNvSpPr/>
            <p:nvPr/>
          </p:nvSpPr>
          <p:spPr>
            <a:xfrm>
              <a:off x="2231491" y="264775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5" name="object 4765"/>
            <p:cNvSpPr/>
            <p:nvPr/>
          </p:nvSpPr>
          <p:spPr>
            <a:xfrm>
              <a:off x="2231491" y="2646451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6" name="object 4766"/>
            <p:cNvSpPr/>
            <p:nvPr/>
          </p:nvSpPr>
          <p:spPr>
            <a:xfrm>
              <a:off x="2231491" y="2645130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7" name="object 4767"/>
            <p:cNvSpPr/>
            <p:nvPr/>
          </p:nvSpPr>
          <p:spPr>
            <a:xfrm>
              <a:off x="2231491" y="264380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8" name="object 4768"/>
            <p:cNvSpPr/>
            <p:nvPr/>
          </p:nvSpPr>
          <p:spPr>
            <a:xfrm>
              <a:off x="2231491" y="2642489"/>
              <a:ext cx="127000" cy="1905"/>
            </a:xfrm>
            <a:custGeom>
              <a:avLst/>
              <a:gdLst/>
              <a:ahLst/>
              <a:cxnLst/>
              <a:rect l="l" t="t" r="r" b="b"/>
              <a:pathLst>
                <a:path w="127000" h="1905">
                  <a:moveTo>
                    <a:pt x="0" y="0"/>
                  </a:moveTo>
                  <a:lnTo>
                    <a:pt x="0" y="1320"/>
                  </a:lnTo>
                  <a:lnTo>
                    <a:pt x="126517" y="1320"/>
                  </a:lnTo>
                  <a:lnTo>
                    <a:pt x="126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9" name="object 4769"/>
            <p:cNvSpPr/>
            <p:nvPr/>
          </p:nvSpPr>
          <p:spPr>
            <a:xfrm>
              <a:off x="2231504" y="2642489"/>
              <a:ext cx="127000" cy="337820"/>
            </a:xfrm>
            <a:custGeom>
              <a:avLst/>
              <a:gdLst/>
              <a:ahLst/>
              <a:cxnLst/>
              <a:rect l="l" t="t" r="r" b="b"/>
              <a:pathLst>
                <a:path w="127000" h="337819">
                  <a:moveTo>
                    <a:pt x="126504" y="337756"/>
                  </a:moveTo>
                  <a:lnTo>
                    <a:pt x="126504" y="0"/>
                  </a:lnTo>
                  <a:lnTo>
                    <a:pt x="0" y="0"/>
                  </a:lnTo>
                  <a:lnTo>
                    <a:pt x="0" y="337756"/>
                  </a:lnTo>
                  <a:lnTo>
                    <a:pt x="126504" y="3377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0" name="object 4770"/>
            <p:cNvSpPr/>
            <p:nvPr/>
          </p:nvSpPr>
          <p:spPr>
            <a:xfrm>
              <a:off x="2358009" y="308404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1" name="object 4771"/>
            <p:cNvSpPr/>
            <p:nvPr/>
          </p:nvSpPr>
          <p:spPr>
            <a:xfrm>
              <a:off x="2358009" y="30819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2" name="object 4772"/>
            <p:cNvSpPr/>
            <p:nvPr/>
          </p:nvSpPr>
          <p:spPr>
            <a:xfrm>
              <a:off x="2358009" y="307976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3" name="object 4773"/>
            <p:cNvSpPr/>
            <p:nvPr/>
          </p:nvSpPr>
          <p:spPr>
            <a:xfrm>
              <a:off x="2358009" y="307761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4" name="object 4774"/>
            <p:cNvSpPr/>
            <p:nvPr/>
          </p:nvSpPr>
          <p:spPr>
            <a:xfrm>
              <a:off x="2358009" y="30754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5" name="object 4775"/>
            <p:cNvSpPr/>
            <p:nvPr/>
          </p:nvSpPr>
          <p:spPr>
            <a:xfrm>
              <a:off x="2358009" y="307332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6" name="object 4776"/>
            <p:cNvSpPr/>
            <p:nvPr/>
          </p:nvSpPr>
          <p:spPr>
            <a:xfrm>
              <a:off x="2358009" y="307119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7" name="object 4777"/>
            <p:cNvSpPr/>
            <p:nvPr/>
          </p:nvSpPr>
          <p:spPr>
            <a:xfrm>
              <a:off x="2358009" y="306904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8" name="object 4778"/>
            <p:cNvSpPr/>
            <p:nvPr/>
          </p:nvSpPr>
          <p:spPr>
            <a:xfrm>
              <a:off x="2358009" y="306689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9" name="object 4779"/>
            <p:cNvSpPr/>
            <p:nvPr/>
          </p:nvSpPr>
          <p:spPr>
            <a:xfrm>
              <a:off x="2358009" y="30647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0" name="object 4780"/>
            <p:cNvSpPr/>
            <p:nvPr/>
          </p:nvSpPr>
          <p:spPr>
            <a:xfrm>
              <a:off x="2358009" y="306260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1" name="object 4781"/>
            <p:cNvSpPr/>
            <p:nvPr/>
          </p:nvSpPr>
          <p:spPr>
            <a:xfrm>
              <a:off x="2358009" y="306047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2" name="object 4782"/>
            <p:cNvSpPr/>
            <p:nvPr/>
          </p:nvSpPr>
          <p:spPr>
            <a:xfrm>
              <a:off x="2358009" y="30583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3" name="object 4783"/>
            <p:cNvSpPr/>
            <p:nvPr/>
          </p:nvSpPr>
          <p:spPr>
            <a:xfrm>
              <a:off x="2358009" y="305617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4" name="object 4784"/>
            <p:cNvSpPr/>
            <p:nvPr/>
          </p:nvSpPr>
          <p:spPr>
            <a:xfrm>
              <a:off x="2358009" y="305403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5" name="object 4785"/>
            <p:cNvSpPr/>
            <p:nvPr/>
          </p:nvSpPr>
          <p:spPr>
            <a:xfrm>
              <a:off x="2358009" y="305189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6" name="object 4786"/>
            <p:cNvSpPr/>
            <p:nvPr/>
          </p:nvSpPr>
          <p:spPr>
            <a:xfrm>
              <a:off x="2358009" y="304975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7" name="object 4787"/>
            <p:cNvSpPr/>
            <p:nvPr/>
          </p:nvSpPr>
          <p:spPr>
            <a:xfrm>
              <a:off x="2358009" y="304760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8" name="object 4788"/>
            <p:cNvSpPr/>
            <p:nvPr/>
          </p:nvSpPr>
          <p:spPr>
            <a:xfrm>
              <a:off x="2358009" y="304546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9" name="object 4789"/>
            <p:cNvSpPr/>
            <p:nvPr/>
          </p:nvSpPr>
          <p:spPr>
            <a:xfrm>
              <a:off x="2358009" y="304331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0" name="object 4790"/>
            <p:cNvSpPr/>
            <p:nvPr/>
          </p:nvSpPr>
          <p:spPr>
            <a:xfrm>
              <a:off x="2358009" y="304118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1" name="object 4791"/>
            <p:cNvSpPr/>
            <p:nvPr/>
          </p:nvSpPr>
          <p:spPr>
            <a:xfrm>
              <a:off x="2358009" y="303903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2" name="object 4792"/>
            <p:cNvSpPr/>
            <p:nvPr/>
          </p:nvSpPr>
          <p:spPr>
            <a:xfrm>
              <a:off x="2358009" y="303688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3" name="object 4793"/>
            <p:cNvSpPr/>
            <p:nvPr/>
          </p:nvSpPr>
          <p:spPr>
            <a:xfrm>
              <a:off x="2358009" y="303474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4" name="object 4794"/>
            <p:cNvSpPr/>
            <p:nvPr/>
          </p:nvSpPr>
          <p:spPr>
            <a:xfrm>
              <a:off x="2358009" y="303259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5" name="object 4795"/>
            <p:cNvSpPr/>
            <p:nvPr/>
          </p:nvSpPr>
          <p:spPr>
            <a:xfrm>
              <a:off x="2358009" y="303046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6" name="object 4796"/>
            <p:cNvSpPr/>
            <p:nvPr/>
          </p:nvSpPr>
          <p:spPr>
            <a:xfrm>
              <a:off x="2358009" y="302831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7" name="object 4797"/>
            <p:cNvSpPr/>
            <p:nvPr/>
          </p:nvSpPr>
          <p:spPr>
            <a:xfrm>
              <a:off x="2358009" y="302616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8" name="object 4798"/>
            <p:cNvSpPr/>
            <p:nvPr/>
          </p:nvSpPr>
          <p:spPr>
            <a:xfrm>
              <a:off x="2358009" y="302188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9" name="object 4799"/>
            <p:cNvSpPr/>
            <p:nvPr/>
          </p:nvSpPr>
          <p:spPr>
            <a:xfrm>
              <a:off x="2358009" y="301974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0" name="object 4800"/>
            <p:cNvSpPr/>
            <p:nvPr/>
          </p:nvSpPr>
          <p:spPr>
            <a:xfrm>
              <a:off x="2358009" y="301759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1" name="object 4801"/>
            <p:cNvSpPr/>
            <p:nvPr/>
          </p:nvSpPr>
          <p:spPr>
            <a:xfrm>
              <a:off x="2358009" y="301544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2" name="object 4802"/>
            <p:cNvSpPr/>
            <p:nvPr/>
          </p:nvSpPr>
          <p:spPr>
            <a:xfrm>
              <a:off x="2358009" y="30133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3" name="object 4803"/>
            <p:cNvSpPr/>
            <p:nvPr/>
          </p:nvSpPr>
          <p:spPr>
            <a:xfrm>
              <a:off x="2358009" y="30111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4" name="object 4804"/>
            <p:cNvSpPr/>
            <p:nvPr/>
          </p:nvSpPr>
          <p:spPr>
            <a:xfrm>
              <a:off x="2358009" y="300902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5" name="object 4805"/>
            <p:cNvSpPr/>
            <p:nvPr/>
          </p:nvSpPr>
          <p:spPr>
            <a:xfrm>
              <a:off x="2358009" y="300687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6" name="object 4806"/>
            <p:cNvSpPr/>
            <p:nvPr/>
          </p:nvSpPr>
          <p:spPr>
            <a:xfrm>
              <a:off x="2358009" y="300473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7" name="object 4807"/>
            <p:cNvSpPr/>
            <p:nvPr/>
          </p:nvSpPr>
          <p:spPr>
            <a:xfrm>
              <a:off x="2358009" y="300258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8" name="object 4808"/>
            <p:cNvSpPr/>
            <p:nvPr/>
          </p:nvSpPr>
          <p:spPr>
            <a:xfrm>
              <a:off x="2358009" y="30004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9" name="object 4809"/>
            <p:cNvSpPr/>
            <p:nvPr/>
          </p:nvSpPr>
          <p:spPr>
            <a:xfrm>
              <a:off x="2358009" y="299830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0" name="object 4810"/>
            <p:cNvSpPr/>
            <p:nvPr/>
          </p:nvSpPr>
          <p:spPr>
            <a:xfrm>
              <a:off x="2358009" y="299615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1" name="object 4811"/>
            <p:cNvSpPr/>
            <p:nvPr/>
          </p:nvSpPr>
          <p:spPr>
            <a:xfrm>
              <a:off x="2358009" y="299401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2" name="object 4812"/>
            <p:cNvSpPr/>
            <p:nvPr/>
          </p:nvSpPr>
          <p:spPr>
            <a:xfrm>
              <a:off x="2358009" y="299187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3" name="object 4813"/>
            <p:cNvSpPr/>
            <p:nvPr/>
          </p:nvSpPr>
          <p:spPr>
            <a:xfrm>
              <a:off x="2358009" y="298973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4" name="object 4814"/>
            <p:cNvSpPr/>
            <p:nvPr/>
          </p:nvSpPr>
          <p:spPr>
            <a:xfrm>
              <a:off x="2358009" y="298758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5" name="object 4815"/>
            <p:cNvSpPr/>
            <p:nvPr/>
          </p:nvSpPr>
          <p:spPr>
            <a:xfrm>
              <a:off x="2358009" y="298543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6" name="object 4816"/>
            <p:cNvSpPr/>
            <p:nvPr/>
          </p:nvSpPr>
          <p:spPr>
            <a:xfrm>
              <a:off x="2358009" y="29832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7" name="object 4817"/>
            <p:cNvSpPr/>
            <p:nvPr/>
          </p:nvSpPr>
          <p:spPr>
            <a:xfrm>
              <a:off x="2358009" y="297901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8" name="object 4818"/>
            <p:cNvSpPr/>
            <p:nvPr/>
          </p:nvSpPr>
          <p:spPr>
            <a:xfrm>
              <a:off x="2358009" y="29768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9" name="object 4819"/>
            <p:cNvSpPr/>
            <p:nvPr/>
          </p:nvSpPr>
          <p:spPr>
            <a:xfrm>
              <a:off x="2358009" y="297472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0" name="object 4820"/>
            <p:cNvSpPr/>
            <p:nvPr/>
          </p:nvSpPr>
          <p:spPr>
            <a:xfrm>
              <a:off x="2358009" y="297044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1" name="object 4821"/>
            <p:cNvSpPr/>
            <p:nvPr/>
          </p:nvSpPr>
          <p:spPr>
            <a:xfrm>
              <a:off x="2358009" y="296829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2" name="object 4822"/>
            <p:cNvSpPr/>
            <p:nvPr/>
          </p:nvSpPr>
          <p:spPr>
            <a:xfrm>
              <a:off x="2358009" y="29661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3" name="object 4823"/>
            <p:cNvSpPr/>
            <p:nvPr/>
          </p:nvSpPr>
          <p:spPr>
            <a:xfrm>
              <a:off x="2358009" y="296185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4" name="object 4824"/>
            <p:cNvSpPr/>
            <p:nvPr/>
          </p:nvSpPr>
          <p:spPr>
            <a:xfrm>
              <a:off x="2358009" y="29597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5" name="object 4825"/>
            <p:cNvSpPr/>
            <p:nvPr/>
          </p:nvSpPr>
          <p:spPr>
            <a:xfrm>
              <a:off x="2358009" y="295757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6" name="object 4826"/>
            <p:cNvSpPr/>
            <p:nvPr/>
          </p:nvSpPr>
          <p:spPr>
            <a:xfrm>
              <a:off x="2358009" y="29554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7" name="object 4827"/>
            <p:cNvSpPr/>
            <p:nvPr/>
          </p:nvSpPr>
          <p:spPr>
            <a:xfrm>
              <a:off x="2358009" y="29532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8" name="object 4828"/>
            <p:cNvSpPr/>
            <p:nvPr/>
          </p:nvSpPr>
          <p:spPr>
            <a:xfrm>
              <a:off x="2358009" y="295114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9" name="object 4829"/>
            <p:cNvSpPr/>
            <p:nvPr/>
          </p:nvSpPr>
          <p:spPr>
            <a:xfrm>
              <a:off x="2358009" y="29490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0" name="object 4830"/>
            <p:cNvSpPr/>
            <p:nvPr/>
          </p:nvSpPr>
          <p:spPr>
            <a:xfrm>
              <a:off x="2358009" y="29468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1" name="object 4831"/>
            <p:cNvSpPr/>
            <p:nvPr/>
          </p:nvSpPr>
          <p:spPr>
            <a:xfrm>
              <a:off x="2358009" y="294471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2" name="object 4832"/>
            <p:cNvSpPr/>
            <p:nvPr/>
          </p:nvSpPr>
          <p:spPr>
            <a:xfrm>
              <a:off x="2358009" y="294043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3" name="object 4833"/>
            <p:cNvSpPr/>
            <p:nvPr/>
          </p:nvSpPr>
          <p:spPr>
            <a:xfrm>
              <a:off x="2358009" y="293828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4" name="object 4834"/>
            <p:cNvSpPr/>
            <p:nvPr/>
          </p:nvSpPr>
          <p:spPr>
            <a:xfrm>
              <a:off x="2358009" y="293399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5" name="object 4835"/>
            <p:cNvSpPr/>
            <p:nvPr/>
          </p:nvSpPr>
          <p:spPr>
            <a:xfrm>
              <a:off x="2358009" y="293184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6" name="object 4836"/>
            <p:cNvSpPr/>
            <p:nvPr/>
          </p:nvSpPr>
          <p:spPr>
            <a:xfrm>
              <a:off x="2358009" y="292756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7" name="object 4837"/>
            <p:cNvSpPr/>
            <p:nvPr/>
          </p:nvSpPr>
          <p:spPr>
            <a:xfrm>
              <a:off x="2358009" y="29254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8" name="object 4838"/>
            <p:cNvSpPr/>
            <p:nvPr/>
          </p:nvSpPr>
          <p:spPr>
            <a:xfrm>
              <a:off x="2358009" y="292113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9" name="object 4839"/>
            <p:cNvSpPr/>
            <p:nvPr/>
          </p:nvSpPr>
          <p:spPr>
            <a:xfrm>
              <a:off x="2358009" y="29189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0" name="object 4840"/>
            <p:cNvSpPr/>
            <p:nvPr/>
          </p:nvSpPr>
          <p:spPr>
            <a:xfrm>
              <a:off x="2358009" y="291684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1" name="object 4841"/>
            <p:cNvSpPr/>
            <p:nvPr/>
          </p:nvSpPr>
          <p:spPr>
            <a:xfrm>
              <a:off x="2358009" y="291470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2" name="object 4842"/>
            <p:cNvSpPr/>
            <p:nvPr/>
          </p:nvSpPr>
          <p:spPr>
            <a:xfrm>
              <a:off x="2358009" y="29125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3" name="object 4843"/>
            <p:cNvSpPr/>
            <p:nvPr/>
          </p:nvSpPr>
          <p:spPr>
            <a:xfrm>
              <a:off x="2358009" y="291042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4" name="object 4844"/>
            <p:cNvSpPr/>
            <p:nvPr/>
          </p:nvSpPr>
          <p:spPr>
            <a:xfrm>
              <a:off x="2358009" y="290827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5" name="object 4845"/>
            <p:cNvSpPr/>
            <p:nvPr/>
          </p:nvSpPr>
          <p:spPr>
            <a:xfrm>
              <a:off x="2358009" y="29061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6" name="object 4846"/>
            <p:cNvSpPr/>
            <p:nvPr/>
          </p:nvSpPr>
          <p:spPr>
            <a:xfrm>
              <a:off x="2358009" y="29039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7" name="object 4847"/>
            <p:cNvSpPr/>
            <p:nvPr/>
          </p:nvSpPr>
          <p:spPr>
            <a:xfrm>
              <a:off x="2358009" y="289970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8" name="object 4848"/>
            <p:cNvSpPr/>
            <p:nvPr/>
          </p:nvSpPr>
          <p:spPr>
            <a:xfrm>
              <a:off x="2358009" y="289540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9" name="object 4849"/>
            <p:cNvSpPr/>
            <p:nvPr/>
          </p:nvSpPr>
          <p:spPr>
            <a:xfrm>
              <a:off x="2358009" y="28932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0" name="object 4850"/>
            <p:cNvSpPr/>
            <p:nvPr/>
          </p:nvSpPr>
          <p:spPr>
            <a:xfrm>
              <a:off x="2358009" y="28911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1" name="object 4851"/>
            <p:cNvSpPr/>
            <p:nvPr/>
          </p:nvSpPr>
          <p:spPr>
            <a:xfrm>
              <a:off x="2358009" y="28889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2" name="object 4852"/>
            <p:cNvSpPr/>
            <p:nvPr/>
          </p:nvSpPr>
          <p:spPr>
            <a:xfrm>
              <a:off x="2358009" y="288683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3" name="object 4853"/>
            <p:cNvSpPr/>
            <p:nvPr/>
          </p:nvSpPr>
          <p:spPr>
            <a:xfrm>
              <a:off x="2358009" y="288469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4" name="object 4854"/>
            <p:cNvSpPr/>
            <p:nvPr/>
          </p:nvSpPr>
          <p:spPr>
            <a:xfrm>
              <a:off x="2358009" y="28825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5" name="object 4855"/>
            <p:cNvSpPr/>
            <p:nvPr/>
          </p:nvSpPr>
          <p:spPr>
            <a:xfrm>
              <a:off x="2358009" y="287826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6" name="object 4856"/>
            <p:cNvSpPr/>
            <p:nvPr/>
          </p:nvSpPr>
          <p:spPr>
            <a:xfrm>
              <a:off x="2358009" y="28761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7" name="object 4857"/>
            <p:cNvSpPr/>
            <p:nvPr/>
          </p:nvSpPr>
          <p:spPr>
            <a:xfrm>
              <a:off x="2358009" y="287397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8" name="object 4858"/>
            <p:cNvSpPr/>
            <p:nvPr/>
          </p:nvSpPr>
          <p:spPr>
            <a:xfrm>
              <a:off x="2358009" y="28718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9" name="object 4859"/>
            <p:cNvSpPr/>
            <p:nvPr/>
          </p:nvSpPr>
          <p:spPr>
            <a:xfrm>
              <a:off x="2358009" y="28696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0" name="object 4860"/>
            <p:cNvSpPr/>
            <p:nvPr/>
          </p:nvSpPr>
          <p:spPr>
            <a:xfrm>
              <a:off x="2358009" y="286539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1" name="object 4861"/>
            <p:cNvSpPr/>
            <p:nvPr/>
          </p:nvSpPr>
          <p:spPr>
            <a:xfrm>
              <a:off x="2358009" y="286325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2" name="object 4862"/>
            <p:cNvSpPr/>
            <p:nvPr/>
          </p:nvSpPr>
          <p:spPr>
            <a:xfrm>
              <a:off x="2358009" y="28611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3" name="object 4863"/>
            <p:cNvSpPr/>
            <p:nvPr/>
          </p:nvSpPr>
          <p:spPr>
            <a:xfrm>
              <a:off x="2358009" y="285897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4" name="object 4864"/>
            <p:cNvSpPr/>
            <p:nvPr/>
          </p:nvSpPr>
          <p:spPr>
            <a:xfrm>
              <a:off x="2358009" y="285682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5" name="object 4865"/>
            <p:cNvSpPr/>
            <p:nvPr/>
          </p:nvSpPr>
          <p:spPr>
            <a:xfrm>
              <a:off x="2358009" y="285253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6" name="object 4866"/>
            <p:cNvSpPr/>
            <p:nvPr/>
          </p:nvSpPr>
          <p:spPr>
            <a:xfrm>
              <a:off x="2358009" y="285040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7" name="object 4867"/>
            <p:cNvSpPr/>
            <p:nvPr/>
          </p:nvSpPr>
          <p:spPr>
            <a:xfrm>
              <a:off x="2358009" y="28482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8" name="object 4868"/>
            <p:cNvSpPr/>
            <p:nvPr/>
          </p:nvSpPr>
          <p:spPr>
            <a:xfrm>
              <a:off x="2358009" y="284610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9" name="object 4869"/>
            <p:cNvSpPr/>
            <p:nvPr/>
          </p:nvSpPr>
          <p:spPr>
            <a:xfrm>
              <a:off x="2358009" y="284181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0" name="object 4870"/>
            <p:cNvSpPr/>
            <p:nvPr/>
          </p:nvSpPr>
          <p:spPr>
            <a:xfrm>
              <a:off x="2358009" y="283968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1" name="object 4871"/>
            <p:cNvSpPr/>
            <p:nvPr/>
          </p:nvSpPr>
          <p:spPr>
            <a:xfrm>
              <a:off x="2358009" y="283753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2" name="object 4872"/>
            <p:cNvSpPr/>
            <p:nvPr/>
          </p:nvSpPr>
          <p:spPr>
            <a:xfrm>
              <a:off x="2358009" y="28353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3" name="object 4873"/>
            <p:cNvSpPr/>
            <p:nvPr/>
          </p:nvSpPr>
          <p:spPr>
            <a:xfrm>
              <a:off x="2358009" y="283110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4" name="object 4874"/>
            <p:cNvSpPr/>
            <p:nvPr/>
          </p:nvSpPr>
          <p:spPr>
            <a:xfrm>
              <a:off x="2358009" y="28289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5" name="object 4875"/>
            <p:cNvSpPr/>
            <p:nvPr/>
          </p:nvSpPr>
          <p:spPr>
            <a:xfrm>
              <a:off x="2358009" y="282681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6" name="object 4876"/>
            <p:cNvSpPr/>
            <p:nvPr/>
          </p:nvSpPr>
          <p:spPr>
            <a:xfrm>
              <a:off x="2358009" y="282252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7" name="object 4877"/>
            <p:cNvSpPr/>
            <p:nvPr/>
          </p:nvSpPr>
          <p:spPr>
            <a:xfrm>
              <a:off x="2358009" y="281824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8" name="object 4878"/>
            <p:cNvSpPr/>
            <p:nvPr/>
          </p:nvSpPr>
          <p:spPr>
            <a:xfrm>
              <a:off x="2358009" y="281395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9" name="object 4879"/>
            <p:cNvSpPr/>
            <p:nvPr/>
          </p:nvSpPr>
          <p:spPr>
            <a:xfrm>
              <a:off x="2358009" y="280967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0" name="object 4880"/>
            <p:cNvSpPr/>
            <p:nvPr/>
          </p:nvSpPr>
          <p:spPr>
            <a:xfrm>
              <a:off x="2358009" y="280537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1" name="object 4881"/>
            <p:cNvSpPr/>
            <p:nvPr/>
          </p:nvSpPr>
          <p:spPr>
            <a:xfrm>
              <a:off x="2358009" y="280109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2" name="object 4882"/>
            <p:cNvSpPr/>
            <p:nvPr/>
          </p:nvSpPr>
          <p:spPr>
            <a:xfrm>
              <a:off x="2358009" y="279680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3" name="object 4883"/>
            <p:cNvSpPr/>
            <p:nvPr/>
          </p:nvSpPr>
          <p:spPr>
            <a:xfrm>
              <a:off x="2358009" y="279466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4" name="object 4884"/>
            <p:cNvSpPr/>
            <p:nvPr/>
          </p:nvSpPr>
          <p:spPr>
            <a:xfrm>
              <a:off x="2358009" y="279251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5" name="object 4885"/>
            <p:cNvSpPr/>
            <p:nvPr/>
          </p:nvSpPr>
          <p:spPr>
            <a:xfrm>
              <a:off x="2358009" y="278823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6" name="object 4886"/>
            <p:cNvSpPr/>
            <p:nvPr/>
          </p:nvSpPr>
          <p:spPr>
            <a:xfrm>
              <a:off x="2358009" y="278608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7" name="object 4887"/>
            <p:cNvSpPr/>
            <p:nvPr/>
          </p:nvSpPr>
          <p:spPr>
            <a:xfrm>
              <a:off x="2358009" y="278394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8" name="object 4888"/>
            <p:cNvSpPr/>
            <p:nvPr/>
          </p:nvSpPr>
          <p:spPr>
            <a:xfrm>
              <a:off x="2358009" y="278180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9" name="object 4889"/>
            <p:cNvSpPr/>
            <p:nvPr/>
          </p:nvSpPr>
          <p:spPr>
            <a:xfrm>
              <a:off x="2358009" y="277751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0" name="object 4890"/>
            <p:cNvSpPr/>
            <p:nvPr/>
          </p:nvSpPr>
          <p:spPr>
            <a:xfrm>
              <a:off x="2358009" y="277536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1" name="object 4891"/>
            <p:cNvSpPr/>
            <p:nvPr/>
          </p:nvSpPr>
          <p:spPr>
            <a:xfrm>
              <a:off x="2358009" y="27732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2" name="object 4892"/>
            <p:cNvSpPr/>
            <p:nvPr/>
          </p:nvSpPr>
          <p:spPr>
            <a:xfrm>
              <a:off x="2358009" y="27710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3" name="object 4893"/>
            <p:cNvSpPr/>
            <p:nvPr/>
          </p:nvSpPr>
          <p:spPr>
            <a:xfrm>
              <a:off x="2358009" y="276679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4" name="object 4894"/>
            <p:cNvSpPr/>
            <p:nvPr/>
          </p:nvSpPr>
          <p:spPr>
            <a:xfrm>
              <a:off x="2358009" y="276465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5" name="object 4895"/>
            <p:cNvSpPr/>
            <p:nvPr/>
          </p:nvSpPr>
          <p:spPr>
            <a:xfrm>
              <a:off x="2358009" y="276250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6" name="object 4896"/>
            <p:cNvSpPr/>
            <p:nvPr/>
          </p:nvSpPr>
          <p:spPr>
            <a:xfrm>
              <a:off x="2358009" y="27603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7" name="object 4897"/>
            <p:cNvSpPr/>
            <p:nvPr/>
          </p:nvSpPr>
          <p:spPr>
            <a:xfrm>
              <a:off x="2358009" y="275822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8" name="object 4898"/>
            <p:cNvSpPr/>
            <p:nvPr/>
          </p:nvSpPr>
          <p:spPr>
            <a:xfrm>
              <a:off x="2358009" y="275393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9" name="object 4899"/>
            <p:cNvSpPr/>
            <p:nvPr/>
          </p:nvSpPr>
          <p:spPr>
            <a:xfrm>
              <a:off x="2358009" y="275179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0" name="object 4900"/>
            <p:cNvSpPr/>
            <p:nvPr/>
          </p:nvSpPr>
          <p:spPr>
            <a:xfrm>
              <a:off x="2358009" y="27496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1" name="object 4901"/>
            <p:cNvSpPr/>
            <p:nvPr/>
          </p:nvSpPr>
          <p:spPr>
            <a:xfrm>
              <a:off x="2358009" y="274750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2" name="object 4902"/>
            <p:cNvSpPr/>
            <p:nvPr/>
          </p:nvSpPr>
          <p:spPr>
            <a:xfrm>
              <a:off x="2358009" y="274535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3" name="object 4903"/>
            <p:cNvSpPr/>
            <p:nvPr/>
          </p:nvSpPr>
          <p:spPr>
            <a:xfrm>
              <a:off x="2358009" y="274107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4" name="object 4904"/>
            <p:cNvSpPr/>
            <p:nvPr/>
          </p:nvSpPr>
          <p:spPr>
            <a:xfrm>
              <a:off x="2358009" y="273893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5" name="object 4905"/>
            <p:cNvSpPr/>
            <p:nvPr/>
          </p:nvSpPr>
          <p:spPr>
            <a:xfrm>
              <a:off x="2358009" y="273678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6" name="object 4906"/>
            <p:cNvSpPr/>
            <p:nvPr/>
          </p:nvSpPr>
          <p:spPr>
            <a:xfrm>
              <a:off x="2358009" y="273464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7" name="object 4907"/>
            <p:cNvSpPr/>
            <p:nvPr/>
          </p:nvSpPr>
          <p:spPr>
            <a:xfrm>
              <a:off x="2358009" y="27324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8" name="object 4908"/>
            <p:cNvSpPr/>
            <p:nvPr/>
          </p:nvSpPr>
          <p:spPr>
            <a:xfrm>
              <a:off x="2358009" y="273036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9" name="object 4909"/>
            <p:cNvSpPr/>
            <p:nvPr/>
          </p:nvSpPr>
          <p:spPr>
            <a:xfrm>
              <a:off x="2358009" y="272821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0" name="object 4910"/>
            <p:cNvSpPr/>
            <p:nvPr/>
          </p:nvSpPr>
          <p:spPr>
            <a:xfrm>
              <a:off x="2358009" y="272392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1" name="object 4911"/>
            <p:cNvSpPr/>
            <p:nvPr/>
          </p:nvSpPr>
          <p:spPr>
            <a:xfrm>
              <a:off x="2358009" y="271964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2" name="object 4912"/>
            <p:cNvSpPr/>
            <p:nvPr/>
          </p:nvSpPr>
          <p:spPr>
            <a:xfrm>
              <a:off x="2358009" y="271749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3" name="object 4913"/>
            <p:cNvSpPr/>
            <p:nvPr/>
          </p:nvSpPr>
          <p:spPr>
            <a:xfrm>
              <a:off x="2358009" y="27153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4" name="object 4914"/>
            <p:cNvSpPr/>
            <p:nvPr/>
          </p:nvSpPr>
          <p:spPr>
            <a:xfrm>
              <a:off x="2358009" y="27132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5" name="object 4915"/>
            <p:cNvSpPr/>
            <p:nvPr/>
          </p:nvSpPr>
          <p:spPr>
            <a:xfrm>
              <a:off x="2358009" y="271106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6" name="object 4916"/>
            <p:cNvSpPr/>
            <p:nvPr/>
          </p:nvSpPr>
          <p:spPr>
            <a:xfrm>
              <a:off x="2358009" y="27089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7" name="object 4917"/>
            <p:cNvSpPr/>
            <p:nvPr/>
          </p:nvSpPr>
          <p:spPr>
            <a:xfrm>
              <a:off x="2358009" y="270677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8" name="object 4918"/>
            <p:cNvSpPr/>
            <p:nvPr/>
          </p:nvSpPr>
          <p:spPr>
            <a:xfrm>
              <a:off x="2358009" y="270463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9" name="object 4919"/>
            <p:cNvSpPr/>
            <p:nvPr/>
          </p:nvSpPr>
          <p:spPr>
            <a:xfrm>
              <a:off x="2358009" y="27024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0" name="object 4920"/>
            <p:cNvSpPr/>
            <p:nvPr/>
          </p:nvSpPr>
          <p:spPr>
            <a:xfrm>
              <a:off x="2358009" y="269820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1" name="object 4921"/>
            <p:cNvSpPr/>
            <p:nvPr/>
          </p:nvSpPr>
          <p:spPr>
            <a:xfrm>
              <a:off x="2358009" y="26960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2" name="object 4922"/>
            <p:cNvSpPr/>
            <p:nvPr/>
          </p:nvSpPr>
          <p:spPr>
            <a:xfrm>
              <a:off x="2358009" y="269177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3" name="object 4923"/>
            <p:cNvSpPr/>
            <p:nvPr/>
          </p:nvSpPr>
          <p:spPr>
            <a:xfrm>
              <a:off x="2358009" y="268963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4" name="object 4924"/>
            <p:cNvSpPr/>
            <p:nvPr/>
          </p:nvSpPr>
          <p:spPr>
            <a:xfrm>
              <a:off x="2358009" y="268533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5" name="object 4925"/>
            <p:cNvSpPr/>
            <p:nvPr/>
          </p:nvSpPr>
          <p:spPr>
            <a:xfrm>
              <a:off x="2358009" y="26831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6" name="object 4926"/>
            <p:cNvSpPr/>
            <p:nvPr/>
          </p:nvSpPr>
          <p:spPr>
            <a:xfrm>
              <a:off x="2358009" y="267891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7" name="object 4927"/>
            <p:cNvSpPr/>
            <p:nvPr/>
          </p:nvSpPr>
          <p:spPr>
            <a:xfrm>
              <a:off x="2358009" y="267676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8" name="object 4928"/>
            <p:cNvSpPr/>
            <p:nvPr/>
          </p:nvSpPr>
          <p:spPr>
            <a:xfrm>
              <a:off x="2358009" y="267462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9" name="object 4929"/>
            <p:cNvSpPr/>
            <p:nvPr/>
          </p:nvSpPr>
          <p:spPr>
            <a:xfrm>
              <a:off x="2358009" y="267247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0" name="object 4930"/>
            <p:cNvSpPr/>
            <p:nvPr/>
          </p:nvSpPr>
          <p:spPr>
            <a:xfrm>
              <a:off x="2358009" y="267034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1" name="object 4931"/>
            <p:cNvSpPr/>
            <p:nvPr/>
          </p:nvSpPr>
          <p:spPr>
            <a:xfrm>
              <a:off x="2358009" y="26681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2" name="object 4932"/>
            <p:cNvSpPr/>
            <p:nvPr/>
          </p:nvSpPr>
          <p:spPr>
            <a:xfrm>
              <a:off x="2358009" y="266604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3" name="object 4933"/>
            <p:cNvSpPr/>
            <p:nvPr/>
          </p:nvSpPr>
          <p:spPr>
            <a:xfrm>
              <a:off x="2358009" y="266390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4" name="object 4934"/>
            <p:cNvSpPr/>
            <p:nvPr/>
          </p:nvSpPr>
          <p:spPr>
            <a:xfrm>
              <a:off x="2358009" y="26617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5" name="object 4935"/>
            <p:cNvSpPr/>
            <p:nvPr/>
          </p:nvSpPr>
          <p:spPr>
            <a:xfrm>
              <a:off x="2358009" y="265747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6" name="object 4936"/>
            <p:cNvSpPr/>
            <p:nvPr/>
          </p:nvSpPr>
          <p:spPr>
            <a:xfrm>
              <a:off x="2358009" y="26553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7" name="object 4937"/>
            <p:cNvSpPr/>
            <p:nvPr/>
          </p:nvSpPr>
          <p:spPr>
            <a:xfrm>
              <a:off x="2358009" y="26531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8" name="object 4938"/>
            <p:cNvSpPr/>
            <p:nvPr/>
          </p:nvSpPr>
          <p:spPr>
            <a:xfrm>
              <a:off x="2358009" y="264890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9" name="object 4939"/>
            <p:cNvSpPr/>
            <p:nvPr/>
          </p:nvSpPr>
          <p:spPr>
            <a:xfrm>
              <a:off x="2358009" y="264675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0" name="object 4940"/>
            <p:cNvSpPr/>
            <p:nvPr/>
          </p:nvSpPr>
          <p:spPr>
            <a:xfrm>
              <a:off x="2358009" y="26446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1" name="object 4941"/>
            <p:cNvSpPr/>
            <p:nvPr/>
          </p:nvSpPr>
          <p:spPr>
            <a:xfrm>
              <a:off x="2358009" y="264032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2" name="object 4942"/>
            <p:cNvSpPr/>
            <p:nvPr/>
          </p:nvSpPr>
          <p:spPr>
            <a:xfrm>
              <a:off x="2358009" y="26381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3" name="object 4943"/>
            <p:cNvSpPr/>
            <p:nvPr/>
          </p:nvSpPr>
          <p:spPr>
            <a:xfrm>
              <a:off x="2358009" y="263603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4" name="object 4944"/>
            <p:cNvSpPr/>
            <p:nvPr/>
          </p:nvSpPr>
          <p:spPr>
            <a:xfrm>
              <a:off x="2358009" y="26338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5" name="object 4945"/>
            <p:cNvSpPr/>
            <p:nvPr/>
          </p:nvSpPr>
          <p:spPr>
            <a:xfrm>
              <a:off x="2358009" y="26317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6" name="object 4946"/>
            <p:cNvSpPr/>
            <p:nvPr/>
          </p:nvSpPr>
          <p:spPr>
            <a:xfrm>
              <a:off x="2358009" y="262961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7" name="object 4947"/>
            <p:cNvSpPr/>
            <p:nvPr/>
          </p:nvSpPr>
          <p:spPr>
            <a:xfrm>
              <a:off x="2358009" y="262746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8" name="object 4948"/>
            <p:cNvSpPr/>
            <p:nvPr/>
          </p:nvSpPr>
          <p:spPr>
            <a:xfrm>
              <a:off x="2358009" y="26253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9" name="object 4949"/>
            <p:cNvSpPr/>
            <p:nvPr/>
          </p:nvSpPr>
          <p:spPr>
            <a:xfrm>
              <a:off x="2358009" y="262317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0" name="object 4950"/>
            <p:cNvSpPr/>
            <p:nvPr/>
          </p:nvSpPr>
          <p:spPr>
            <a:xfrm>
              <a:off x="2358009" y="26210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1" name="object 4951"/>
            <p:cNvSpPr/>
            <p:nvPr/>
          </p:nvSpPr>
          <p:spPr>
            <a:xfrm>
              <a:off x="2358009" y="26188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2" name="object 4952"/>
            <p:cNvSpPr/>
            <p:nvPr/>
          </p:nvSpPr>
          <p:spPr>
            <a:xfrm>
              <a:off x="2358009" y="261674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3" name="object 4953"/>
            <p:cNvSpPr/>
            <p:nvPr/>
          </p:nvSpPr>
          <p:spPr>
            <a:xfrm>
              <a:off x="2358009" y="26145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4" name="object 4954"/>
            <p:cNvSpPr/>
            <p:nvPr/>
          </p:nvSpPr>
          <p:spPr>
            <a:xfrm>
              <a:off x="2358009" y="261245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5" name="object 4955"/>
            <p:cNvSpPr/>
            <p:nvPr/>
          </p:nvSpPr>
          <p:spPr>
            <a:xfrm>
              <a:off x="2358009" y="26103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6" name="object 4956"/>
            <p:cNvSpPr/>
            <p:nvPr/>
          </p:nvSpPr>
          <p:spPr>
            <a:xfrm>
              <a:off x="2358009" y="260817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7" name="object 4957"/>
            <p:cNvSpPr/>
            <p:nvPr/>
          </p:nvSpPr>
          <p:spPr>
            <a:xfrm>
              <a:off x="2358009" y="260602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8" name="object 4958"/>
            <p:cNvSpPr/>
            <p:nvPr/>
          </p:nvSpPr>
          <p:spPr>
            <a:xfrm>
              <a:off x="2358009" y="260388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9" name="object 4959"/>
            <p:cNvSpPr/>
            <p:nvPr/>
          </p:nvSpPr>
          <p:spPr>
            <a:xfrm>
              <a:off x="2358009" y="260173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0" name="object 4960"/>
            <p:cNvSpPr/>
            <p:nvPr/>
          </p:nvSpPr>
          <p:spPr>
            <a:xfrm>
              <a:off x="2358009" y="259745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4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1" name="object 4961"/>
            <p:cNvSpPr/>
            <p:nvPr/>
          </p:nvSpPr>
          <p:spPr>
            <a:xfrm>
              <a:off x="2358009" y="259530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2" name="object 4962"/>
            <p:cNvSpPr/>
            <p:nvPr/>
          </p:nvSpPr>
          <p:spPr>
            <a:xfrm>
              <a:off x="2358009" y="259316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3" name="object 4963"/>
            <p:cNvSpPr/>
            <p:nvPr/>
          </p:nvSpPr>
          <p:spPr>
            <a:xfrm>
              <a:off x="2358009" y="25910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4" name="object 4964"/>
            <p:cNvSpPr/>
            <p:nvPr/>
          </p:nvSpPr>
          <p:spPr>
            <a:xfrm>
              <a:off x="2358009" y="25888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5" name="object 4965"/>
            <p:cNvSpPr/>
            <p:nvPr/>
          </p:nvSpPr>
          <p:spPr>
            <a:xfrm>
              <a:off x="2358009" y="258673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6" name="object 4966"/>
            <p:cNvSpPr/>
            <p:nvPr/>
          </p:nvSpPr>
          <p:spPr>
            <a:xfrm>
              <a:off x="2358009" y="25845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7" name="object 4967"/>
            <p:cNvSpPr/>
            <p:nvPr/>
          </p:nvSpPr>
          <p:spPr>
            <a:xfrm>
              <a:off x="2358009" y="258244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8" name="object 4968"/>
            <p:cNvSpPr/>
            <p:nvPr/>
          </p:nvSpPr>
          <p:spPr>
            <a:xfrm>
              <a:off x="2358009" y="25803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9" name="object 4969"/>
            <p:cNvSpPr/>
            <p:nvPr/>
          </p:nvSpPr>
          <p:spPr>
            <a:xfrm>
              <a:off x="2358009" y="25781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0" name="object 4970"/>
            <p:cNvSpPr/>
            <p:nvPr/>
          </p:nvSpPr>
          <p:spPr>
            <a:xfrm>
              <a:off x="2358009" y="257601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1" name="object 4971"/>
            <p:cNvSpPr/>
            <p:nvPr/>
          </p:nvSpPr>
          <p:spPr>
            <a:xfrm>
              <a:off x="2358009" y="25738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2" name="object 4972"/>
            <p:cNvSpPr/>
            <p:nvPr/>
          </p:nvSpPr>
          <p:spPr>
            <a:xfrm>
              <a:off x="2358009" y="257172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3" name="object 4973"/>
            <p:cNvSpPr/>
            <p:nvPr/>
          </p:nvSpPr>
          <p:spPr>
            <a:xfrm>
              <a:off x="2358009" y="25695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4" name="object 4974"/>
            <p:cNvSpPr/>
            <p:nvPr/>
          </p:nvSpPr>
          <p:spPr>
            <a:xfrm>
              <a:off x="2358009" y="25674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5" name="object 4975"/>
            <p:cNvSpPr/>
            <p:nvPr/>
          </p:nvSpPr>
          <p:spPr>
            <a:xfrm>
              <a:off x="2358009" y="256529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6" name="object 4976"/>
            <p:cNvSpPr/>
            <p:nvPr/>
          </p:nvSpPr>
          <p:spPr>
            <a:xfrm>
              <a:off x="2358009" y="256315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7" name="object 4977"/>
            <p:cNvSpPr/>
            <p:nvPr/>
          </p:nvSpPr>
          <p:spPr>
            <a:xfrm>
              <a:off x="2358009" y="25610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8" name="object 4978"/>
            <p:cNvSpPr/>
            <p:nvPr/>
          </p:nvSpPr>
          <p:spPr>
            <a:xfrm>
              <a:off x="2358009" y="255887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9" name="object 4979"/>
            <p:cNvSpPr/>
            <p:nvPr/>
          </p:nvSpPr>
          <p:spPr>
            <a:xfrm>
              <a:off x="2358009" y="25567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0" name="object 4980"/>
            <p:cNvSpPr/>
            <p:nvPr/>
          </p:nvSpPr>
          <p:spPr>
            <a:xfrm>
              <a:off x="2358009" y="255457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1" name="object 4981"/>
            <p:cNvSpPr/>
            <p:nvPr/>
          </p:nvSpPr>
          <p:spPr>
            <a:xfrm>
              <a:off x="2358009" y="255243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2" name="object 4982"/>
            <p:cNvSpPr/>
            <p:nvPr/>
          </p:nvSpPr>
          <p:spPr>
            <a:xfrm>
              <a:off x="2358009" y="25502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3" name="object 4983"/>
            <p:cNvSpPr/>
            <p:nvPr/>
          </p:nvSpPr>
          <p:spPr>
            <a:xfrm>
              <a:off x="2358009" y="254815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4" name="object 4984"/>
            <p:cNvSpPr/>
            <p:nvPr/>
          </p:nvSpPr>
          <p:spPr>
            <a:xfrm>
              <a:off x="2358009" y="254600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5" name="object 4985"/>
            <p:cNvSpPr/>
            <p:nvPr/>
          </p:nvSpPr>
          <p:spPr>
            <a:xfrm>
              <a:off x="2358009" y="254386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6" name="object 4986"/>
            <p:cNvSpPr/>
            <p:nvPr/>
          </p:nvSpPr>
          <p:spPr>
            <a:xfrm>
              <a:off x="2358009" y="254171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7" name="object 4987"/>
            <p:cNvSpPr/>
            <p:nvPr/>
          </p:nvSpPr>
          <p:spPr>
            <a:xfrm>
              <a:off x="2358009" y="253958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8" name="object 4988"/>
            <p:cNvSpPr/>
            <p:nvPr/>
          </p:nvSpPr>
          <p:spPr>
            <a:xfrm>
              <a:off x="2358009" y="253743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9" name="object 4989"/>
            <p:cNvSpPr/>
            <p:nvPr/>
          </p:nvSpPr>
          <p:spPr>
            <a:xfrm>
              <a:off x="2358009" y="2537434"/>
              <a:ext cx="45085" cy="549275"/>
            </a:xfrm>
            <a:custGeom>
              <a:avLst/>
              <a:gdLst/>
              <a:ahLst/>
              <a:cxnLst/>
              <a:rect l="l" t="t" r="r" b="b"/>
              <a:pathLst>
                <a:path w="45085" h="549275">
                  <a:moveTo>
                    <a:pt x="0" y="548754"/>
                  </a:moveTo>
                  <a:lnTo>
                    <a:pt x="0" y="0"/>
                  </a:lnTo>
                  <a:lnTo>
                    <a:pt x="44665" y="0"/>
                  </a:lnTo>
                  <a:lnTo>
                    <a:pt x="44665" y="548754"/>
                  </a:lnTo>
                  <a:lnTo>
                    <a:pt x="0" y="54875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90" name="object 499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013722" y="2669209"/>
              <a:ext cx="151168" cy="285534"/>
            </a:xfrm>
            <a:prstGeom prst="rect">
              <a:avLst/>
            </a:prstGeom>
          </p:spPr>
        </p:pic>
        <p:sp>
          <p:nvSpPr>
            <p:cNvPr id="4991" name="object 4991"/>
            <p:cNvSpPr/>
            <p:nvPr/>
          </p:nvSpPr>
          <p:spPr>
            <a:xfrm>
              <a:off x="3013722" y="2669209"/>
              <a:ext cx="151765" cy="285750"/>
            </a:xfrm>
            <a:custGeom>
              <a:avLst/>
              <a:gdLst/>
              <a:ahLst/>
              <a:cxnLst/>
              <a:rect l="l" t="t" r="r" b="b"/>
              <a:pathLst>
                <a:path w="151764" h="285750">
                  <a:moveTo>
                    <a:pt x="0" y="37147"/>
                  </a:moveTo>
                  <a:lnTo>
                    <a:pt x="40449" y="0"/>
                  </a:lnTo>
                  <a:lnTo>
                    <a:pt x="113372" y="0"/>
                  </a:lnTo>
                  <a:lnTo>
                    <a:pt x="151168" y="37147"/>
                  </a:lnTo>
                  <a:lnTo>
                    <a:pt x="151168" y="248386"/>
                  </a:lnTo>
                  <a:lnTo>
                    <a:pt x="113372" y="285534"/>
                  </a:lnTo>
                  <a:lnTo>
                    <a:pt x="40449" y="285534"/>
                  </a:lnTo>
                  <a:lnTo>
                    <a:pt x="0" y="247230"/>
                  </a:lnTo>
                  <a:lnTo>
                    <a:pt x="0" y="371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92" name="object 4992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794165" y="2700959"/>
              <a:ext cx="224955" cy="220878"/>
            </a:xfrm>
            <a:prstGeom prst="rect">
              <a:avLst/>
            </a:prstGeom>
          </p:spPr>
        </p:pic>
        <p:sp>
          <p:nvSpPr>
            <p:cNvPr id="4993" name="object 4993"/>
            <p:cNvSpPr/>
            <p:nvPr/>
          </p:nvSpPr>
          <p:spPr>
            <a:xfrm>
              <a:off x="2423156" y="2953727"/>
              <a:ext cx="339725" cy="1270"/>
            </a:xfrm>
            <a:custGeom>
              <a:avLst/>
              <a:gdLst/>
              <a:ahLst/>
              <a:cxnLst/>
              <a:rect l="l" t="t" r="r" b="b"/>
              <a:pathLst>
                <a:path w="339725" h="1269">
                  <a:moveTo>
                    <a:pt x="0" y="0"/>
                  </a:moveTo>
                  <a:lnTo>
                    <a:pt x="339220" y="0"/>
                  </a:lnTo>
                  <a:lnTo>
                    <a:pt x="338102" y="1117"/>
                  </a:lnTo>
                  <a:lnTo>
                    <a:pt x="1197" y="11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4" name="object 4994"/>
            <p:cNvSpPr/>
            <p:nvPr/>
          </p:nvSpPr>
          <p:spPr>
            <a:xfrm>
              <a:off x="2421959" y="2952610"/>
              <a:ext cx="341630" cy="1270"/>
            </a:xfrm>
            <a:custGeom>
              <a:avLst/>
              <a:gdLst/>
              <a:ahLst/>
              <a:cxnLst/>
              <a:rect l="l" t="t" r="r" b="b"/>
              <a:pathLst>
                <a:path w="341630" h="1269">
                  <a:moveTo>
                    <a:pt x="1197" y="1117"/>
                  </a:moveTo>
                  <a:lnTo>
                    <a:pt x="0" y="0"/>
                  </a:lnTo>
                  <a:lnTo>
                    <a:pt x="341534" y="0"/>
                  </a:lnTo>
                  <a:lnTo>
                    <a:pt x="340417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5" name="object 4995"/>
            <p:cNvSpPr/>
            <p:nvPr/>
          </p:nvSpPr>
          <p:spPr>
            <a:xfrm>
              <a:off x="2420762" y="2951492"/>
              <a:ext cx="344170" cy="1270"/>
            </a:xfrm>
            <a:custGeom>
              <a:avLst/>
              <a:gdLst/>
              <a:ahLst/>
              <a:cxnLst/>
              <a:rect l="l" t="t" r="r" b="b"/>
              <a:pathLst>
                <a:path w="344169" h="1269">
                  <a:moveTo>
                    <a:pt x="1197" y="1117"/>
                  </a:moveTo>
                  <a:lnTo>
                    <a:pt x="0" y="0"/>
                  </a:lnTo>
                  <a:lnTo>
                    <a:pt x="343849" y="0"/>
                  </a:lnTo>
                  <a:lnTo>
                    <a:pt x="342731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6" name="object 4996"/>
            <p:cNvSpPr/>
            <p:nvPr/>
          </p:nvSpPr>
          <p:spPr>
            <a:xfrm>
              <a:off x="2419579" y="2950387"/>
              <a:ext cx="346710" cy="1270"/>
            </a:xfrm>
            <a:custGeom>
              <a:avLst/>
              <a:gdLst/>
              <a:ahLst/>
              <a:cxnLst/>
              <a:rect l="l" t="t" r="r" b="b"/>
              <a:pathLst>
                <a:path w="346710" h="1269">
                  <a:moveTo>
                    <a:pt x="1197" y="1117"/>
                  </a:moveTo>
                  <a:lnTo>
                    <a:pt x="0" y="0"/>
                  </a:lnTo>
                  <a:lnTo>
                    <a:pt x="346137" y="0"/>
                  </a:lnTo>
                  <a:lnTo>
                    <a:pt x="345020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7" name="object 4997"/>
            <p:cNvSpPr/>
            <p:nvPr/>
          </p:nvSpPr>
          <p:spPr>
            <a:xfrm>
              <a:off x="2418382" y="2949270"/>
              <a:ext cx="348615" cy="1270"/>
            </a:xfrm>
            <a:custGeom>
              <a:avLst/>
              <a:gdLst/>
              <a:ahLst/>
              <a:cxnLst/>
              <a:rect l="l" t="t" r="r" b="b"/>
              <a:pathLst>
                <a:path w="348614" h="1269">
                  <a:moveTo>
                    <a:pt x="1197" y="1117"/>
                  </a:moveTo>
                  <a:lnTo>
                    <a:pt x="0" y="0"/>
                  </a:lnTo>
                  <a:lnTo>
                    <a:pt x="348452" y="0"/>
                  </a:lnTo>
                  <a:lnTo>
                    <a:pt x="347334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8" name="object 4998"/>
            <p:cNvSpPr/>
            <p:nvPr/>
          </p:nvSpPr>
          <p:spPr>
            <a:xfrm>
              <a:off x="2417185" y="294815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69">
                  <a:moveTo>
                    <a:pt x="1197" y="1117"/>
                  </a:moveTo>
                  <a:lnTo>
                    <a:pt x="0" y="0"/>
                  </a:lnTo>
                  <a:lnTo>
                    <a:pt x="350767" y="0"/>
                  </a:lnTo>
                  <a:lnTo>
                    <a:pt x="349649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9" name="object 4999"/>
            <p:cNvSpPr/>
            <p:nvPr/>
          </p:nvSpPr>
          <p:spPr>
            <a:xfrm>
              <a:off x="2415988" y="2947035"/>
              <a:ext cx="353695" cy="1270"/>
            </a:xfrm>
            <a:custGeom>
              <a:avLst/>
              <a:gdLst/>
              <a:ahLst/>
              <a:cxnLst/>
              <a:rect l="l" t="t" r="r" b="b"/>
              <a:pathLst>
                <a:path w="353694" h="1269">
                  <a:moveTo>
                    <a:pt x="1197" y="1117"/>
                  </a:moveTo>
                  <a:lnTo>
                    <a:pt x="0" y="0"/>
                  </a:lnTo>
                  <a:lnTo>
                    <a:pt x="353081" y="0"/>
                  </a:lnTo>
                  <a:lnTo>
                    <a:pt x="351964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0" name="object 5000"/>
            <p:cNvSpPr/>
            <p:nvPr/>
          </p:nvSpPr>
          <p:spPr>
            <a:xfrm>
              <a:off x="2414790" y="294591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69">
                  <a:moveTo>
                    <a:pt x="1197" y="1117"/>
                  </a:moveTo>
                  <a:lnTo>
                    <a:pt x="0" y="0"/>
                  </a:lnTo>
                  <a:lnTo>
                    <a:pt x="355396" y="0"/>
                  </a:lnTo>
                  <a:lnTo>
                    <a:pt x="354278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1" name="object 5001"/>
            <p:cNvSpPr/>
            <p:nvPr/>
          </p:nvSpPr>
          <p:spPr>
            <a:xfrm>
              <a:off x="2413607" y="2944812"/>
              <a:ext cx="358140" cy="1270"/>
            </a:xfrm>
            <a:custGeom>
              <a:avLst/>
              <a:gdLst/>
              <a:ahLst/>
              <a:cxnLst/>
              <a:rect l="l" t="t" r="r" b="b"/>
              <a:pathLst>
                <a:path w="358139" h="1269">
                  <a:moveTo>
                    <a:pt x="1197" y="1117"/>
                  </a:moveTo>
                  <a:lnTo>
                    <a:pt x="0" y="0"/>
                  </a:lnTo>
                  <a:lnTo>
                    <a:pt x="357684" y="0"/>
                  </a:lnTo>
                  <a:lnTo>
                    <a:pt x="356567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2" name="object 5002"/>
            <p:cNvSpPr/>
            <p:nvPr/>
          </p:nvSpPr>
          <p:spPr>
            <a:xfrm>
              <a:off x="2412410" y="2943694"/>
              <a:ext cx="360045" cy="1270"/>
            </a:xfrm>
            <a:custGeom>
              <a:avLst/>
              <a:gdLst/>
              <a:ahLst/>
              <a:cxnLst/>
              <a:rect l="l" t="t" r="r" b="b"/>
              <a:pathLst>
                <a:path w="360044" h="1269">
                  <a:moveTo>
                    <a:pt x="1197" y="1117"/>
                  </a:moveTo>
                  <a:lnTo>
                    <a:pt x="0" y="0"/>
                  </a:lnTo>
                  <a:lnTo>
                    <a:pt x="359999" y="0"/>
                  </a:lnTo>
                  <a:lnTo>
                    <a:pt x="358881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3" name="object 5003"/>
            <p:cNvSpPr/>
            <p:nvPr/>
          </p:nvSpPr>
          <p:spPr>
            <a:xfrm>
              <a:off x="2411213" y="2942577"/>
              <a:ext cx="362585" cy="1270"/>
            </a:xfrm>
            <a:custGeom>
              <a:avLst/>
              <a:gdLst/>
              <a:ahLst/>
              <a:cxnLst/>
              <a:rect l="l" t="t" r="r" b="b"/>
              <a:pathLst>
                <a:path w="362585" h="1269">
                  <a:moveTo>
                    <a:pt x="1197" y="1117"/>
                  </a:moveTo>
                  <a:lnTo>
                    <a:pt x="0" y="0"/>
                  </a:lnTo>
                  <a:lnTo>
                    <a:pt x="362314" y="0"/>
                  </a:lnTo>
                  <a:lnTo>
                    <a:pt x="361196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4" name="object 5004"/>
            <p:cNvSpPr/>
            <p:nvPr/>
          </p:nvSpPr>
          <p:spPr>
            <a:xfrm>
              <a:off x="2410016" y="294145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69">
                  <a:moveTo>
                    <a:pt x="1197" y="1117"/>
                  </a:moveTo>
                  <a:lnTo>
                    <a:pt x="0" y="0"/>
                  </a:lnTo>
                  <a:lnTo>
                    <a:pt x="364628" y="0"/>
                  </a:lnTo>
                  <a:lnTo>
                    <a:pt x="363511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5" name="object 5005"/>
            <p:cNvSpPr/>
            <p:nvPr/>
          </p:nvSpPr>
          <p:spPr>
            <a:xfrm>
              <a:off x="2408819" y="2940342"/>
              <a:ext cx="367030" cy="1270"/>
            </a:xfrm>
            <a:custGeom>
              <a:avLst/>
              <a:gdLst/>
              <a:ahLst/>
              <a:cxnLst/>
              <a:rect l="l" t="t" r="r" b="b"/>
              <a:pathLst>
                <a:path w="367030" h="1269">
                  <a:moveTo>
                    <a:pt x="1197" y="1117"/>
                  </a:moveTo>
                  <a:lnTo>
                    <a:pt x="0" y="0"/>
                  </a:lnTo>
                  <a:lnTo>
                    <a:pt x="366943" y="0"/>
                  </a:lnTo>
                  <a:lnTo>
                    <a:pt x="365825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6" name="object 5006"/>
            <p:cNvSpPr/>
            <p:nvPr/>
          </p:nvSpPr>
          <p:spPr>
            <a:xfrm>
              <a:off x="2407622" y="2939224"/>
              <a:ext cx="369570" cy="1270"/>
            </a:xfrm>
            <a:custGeom>
              <a:avLst/>
              <a:gdLst/>
              <a:ahLst/>
              <a:cxnLst/>
              <a:rect l="l" t="t" r="r" b="b"/>
              <a:pathLst>
                <a:path w="369569" h="1269">
                  <a:moveTo>
                    <a:pt x="1197" y="1117"/>
                  </a:moveTo>
                  <a:lnTo>
                    <a:pt x="0" y="0"/>
                  </a:lnTo>
                  <a:lnTo>
                    <a:pt x="369258" y="0"/>
                  </a:lnTo>
                  <a:lnTo>
                    <a:pt x="368140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7" name="object 5007"/>
            <p:cNvSpPr/>
            <p:nvPr/>
          </p:nvSpPr>
          <p:spPr>
            <a:xfrm>
              <a:off x="2406942" y="2938119"/>
              <a:ext cx="370205" cy="1270"/>
            </a:xfrm>
            <a:custGeom>
              <a:avLst/>
              <a:gdLst/>
              <a:ahLst/>
              <a:cxnLst/>
              <a:rect l="l" t="t" r="r" b="b"/>
              <a:pathLst>
                <a:path w="370205" h="1269">
                  <a:moveTo>
                    <a:pt x="0" y="0"/>
                  </a:moveTo>
                  <a:lnTo>
                    <a:pt x="693" y="1117"/>
                  </a:lnTo>
                  <a:lnTo>
                    <a:pt x="369925" y="1117"/>
                  </a:lnTo>
                  <a:lnTo>
                    <a:pt x="3699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8" name="object 5008"/>
            <p:cNvSpPr/>
            <p:nvPr/>
          </p:nvSpPr>
          <p:spPr>
            <a:xfrm>
              <a:off x="2406942" y="2937002"/>
              <a:ext cx="372745" cy="1270"/>
            </a:xfrm>
            <a:custGeom>
              <a:avLst/>
              <a:gdLst/>
              <a:ahLst/>
              <a:cxnLst/>
              <a:rect l="l" t="t" r="r" b="b"/>
              <a:pathLst>
                <a:path w="372744" h="1269">
                  <a:moveTo>
                    <a:pt x="0" y="1117"/>
                  </a:moveTo>
                  <a:lnTo>
                    <a:pt x="0" y="0"/>
                  </a:lnTo>
                  <a:lnTo>
                    <a:pt x="372160" y="0"/>
                  </a:lnTo>
                  <a:lnTo>
                    <a:pt x="37104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9" name="object 5009"/>
            <p:cNvSpPr/>
            <p:nvPr/>
          </p:nvSpPr>
          <p:spPr>
            <a:xfrm>
              <a:off x="2406942" y="2935884"/>
              <a:ext cx="373380" cy="1270"/>
            </a:xfrm>
            <a:custGeom>
              <a:avLst/>
              <a:gdLst/>
              <a:ahLst/>
              <a:cxnLst/>
              <a:rect l="l" t="t" r="r" b="b"/>
              <a:pathLst>
                <a:path w="373380" h="1269">
                  <a:moveTo>
                    <a:pt x="0" y="1117"/>
                  </a:moveTo>
                  <a:lnTo>
                    <a:pt x="0" y="0"/>
                  </a:lnTo>
                  <a:lnTo>
                    <a:pt x="373278" y="0"/>
                  </a:lnTo>
                  <a:lnTo>
                    <a:pt x="37216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0" name="object 5010"/>
            <p:cNvSpPr/>
            <p:nvPr/>
          </p:nvSpPr>
          <p:spPr>
            <a:xfrm>
              <a:off x="2406942" y="2934766"/>
              <a:ext cx="374650" cy="1270"/>
            </a:xfrm>
            <a:custGeom>
              <a:avLst/>
              <a:gdLst/>
              <a:ahLst/>
              <a:cxnLst/>
              <a:rect l="l" t="t" r="r" b="b"/>
              <a:pathLst>
                <a:path w="374650" h="1269">
                  <a:moveTo>
                    <a:pt x="0" y="1117"/>
                  </a:moveTo>
                  <a:lnTo>
                    <a:pt x="0" y="0"/>
                  </a:lnTo>
                  <a:lnTo>
                    <a:pt x="374395" y="0"/>
                  </a:lnTo>
                  <a:lnTo>
                    <a:pt x="37327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1" name="object 5011"/>
            <p:cNvSpPr/>
            <p:nvPr/>
          </p:nvSpPr>
          <p:spPr>
            <a:xfrm>
              <a:off x="2406942" y="2933649"/>
              <a:ext cx="375920" cy="1270"/>
            </a:xfrm>
            <a:custGeom>
              <a:avLst/>
              <a:gdLst/>
              <a:ahLst/>
              <a:cxnLst/>
              <a:rect l="l" t="t" r="r" b="b"/>
              <a:pathLst>
                <a:path w="375919" h="1269">
                  <a:moveTo>
                    <a:pt x="0" y="1117"/>
                  </a:moveTo>
                  <a:lnTo>
                    <a:pt x="0" y="0"/>
                  </a:lnTo>
                  <a:lnTo>
                    <a:pt x="375513" y="0"/>
                  </a:lnTo>
                  <a:lnTo>
                    <a:pt x="37439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2" name="object 5012"/>
            <p:cNvSpPr/>
            <p:nvPr/>
          </p:nvSpPr>
          <p:spPr>
            <a:xfrm>
              <a:off x="2406942" y="2932531"/>
              <a:ext cx="377190" cy="1270"/>
            </a:xfrm>
            <a:custGeom>
              <a:avLst/>
              <a:gdLst/>
              <a:ahLst/>
              <a:cxnLst/>
              <a:rect l="l" t="t" r="r" b="b"/>
              <a:pathLst>
                <a:path w="377189" h="1269">
                  <a:moveTo>
                    <a:pt x="0" y="1117"/>
                  </a:moveTo>
                  <a:lnTo>
                    <a:pt x="0" y="0"/>
                  </a:lnTo>
                  <a:lnTo>
                    <a:pt x="376631" y="0"/>
                  </a:lnTo>
                  <a:lnTo>
                    <a:pt x="37551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3" name="object 5013"/>
            <p:cNvSpPr/>
            <p:nvPr/>
          </p:nvSpPr>
          <p:spPr>
            <a:xfrm>
              <a:off x="2406942" y="2931426"/>
              <a:ext cx="377825" cy="1270"/>
            </a:xfrm>
            <a:custGeom>
              <a:avLst/>
              <a:gdLst/>
              <a:ahLst/>
              <a:cxnLst/>
              <a:rect l="l" t="t" r="r" b="b"/>
              <a:pathLst>
                <a:path w="377825" h="1269">
                  <a:moveTo>
                    <a:pt x="0" y="1117"/>
                  </a:moveTo>
                  <a:lnTo>
                    <a:pt x="0" y="0"/>
                  </a:lnTo>
                  <a:lnTo>
                    <a:pt x="377736" y="0"/>
                  </a:lnTo>
                  <a:lnTo>
                    <a:pt x="37661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4" name="object 5014"/>
            <p:cNvSpPr/>
            <p:nvPr/>
          </p:nvSpPr>
          <p:spPr>
            <a:xfrm>
              <a:off x="2406942" y="2930309"/>
              <a:ext cx="379095" cy="1270"/>
            </a:xfrm>
            <a:custGeom>
              <a:avLst/>
              <a:gdLst/>
              <a:ahLst/>
              <a:cxnLst/>
              <a:rect l="l" t="t" r="r" b="b"/>
              <a:pathLst>
                <a:path w="379094" h="1269">
                  <a:moveTo>
                    <a:pt x="0" y="1117"/>
                  </a:moveTo>
                  <a:lnTo>
                    <a:pt x="0" y="0"/>
                  </a:lnTo>
                  <a:lnTo>
                    <a:pt x="378853" y="0"/>
                  </a:lnTo>
                  <a:lnTo>
                    <a:pt x="37773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5" name="object 5015"/>
            <p:cNvSpPr/>
            <p:nvPr/>
          </p:nvSpPr>
          <p:spPr>
            <a:xfrm>
              <a:off x="2406942" y="2929191"/>
              <a:ext cx="380365" cy="1270"/>
            </a:xfrm>
            <a:custGeom>
              <a:avLst/>
              <a:gdLst/>
              <a:ahLst/>
              <a:cxnLst/>
              <a:rect l="l" t="t" r="r" b="b"/>
              <a:pathLst>
                <a:path w="380364" h="1269">
                  <a:moveTo>
                    <a:pt x="0" y="1117"/>
                  </a:moveTo>
                  <a:lnTo>
                    <a:pt x="0" y="0"/>
                  </a:lnTo>
                  <a:lnTo>
                    <a:pt x="379971" y="0"/>
                  </a:lnTo>
                  <a:lnTo>
                    <a:pt x="37885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6" name="object 5016"/>
            <p:cNvSpPr/>
            <p:nvPr/>
          </p:nvSpPr>
          <p:spPr>
            <a:xfrm>
              <a:off x="2406942" y="2928073"/>
              <a:ext cx="381635" cy="1270"/>
            </a:xfrm>
            <a:custGeom>
              <a:avLst/>
              <a:gdLst/>
              <a:ahLst/>
              <a:cxnLst/>
              <a:rect l="l" t="t" r="r" b="b"/>
              <a:pathLst>
                <a:path w="381635" h="1269">
                  <a:moveTo>
                    <a:pt x="0" y="1117"/>
                  </a:moveTo>
                  <a:lnTo>
                    <a:pt x="0" y="0"/>
                  </a:lnTo>
                  <a:lnTo>
                    <a:pt x="381088" y="0"/>
                  </a:lnTo>
                  <a:lnTo>
                    <a:pt x="37997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7" name="object 5017"/>
            <p:cNvSpPr/>
            <p:nvPr/>
          </p:nvSpPr>
          <p:spPr>
            <a:xfrm>
              <a:off x="2406942" y="2926956"/>
              <a:ext cx="382270" cy="1270"/>
            </a:xfrm>
            <a:custGeom>
              <a:avLst/>
              <a:gdLst/>
              <a:ahLst/>
              <a:cxnLst/>
              <a:rect l="l" t="t" r="r" b="b"/>
              <a:pathLst>
                <a:path w="382269" h="1269">
                  <a:moveTo>
                    <a:pt x="0" y="1117"/>
                  </a:moveTo>
                  <a:lnTo>
                    <a:pt x="0" y="0"/>
                  </a:lnTo>
                  <a:lnTo>
                    <a:pt x="382206" y="0"/>
                  </a:lnTo>
                  <a:lnTo>
                    <a:pt x="38108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8" name="object 5018"/>
            <p:cNvSpPr/>
            <p:nvPr/>
          </p:nvSpPr>
          <p:spPr>
            <a:xfrm>
              <a:off x="2406942" y="2925838"/>
              <a:ext cx="383540" cy="1270"/>
            </a:xfrm>
            <a:custGeom>
              <a:avLst/>
              <a:gdLst/>
              <a:ahLst/>
              <a:cxnLst/>
              <a:rect l="l" t="t" r="r" b="b"/>
              <a:pathLst>
                <a:path w="383539" h="1269">
                  <a:moveTo>
                    <a:pt x="0" y="1117"/>
                  </a:moveTo>
                  <a:lnTo>
                    <a:pt x="0" y="0"/>
                  </a:lnTo>
                  <a:lnTo>
                    <a:pt x="383324" y="0"/>
                  </a:lnTo>
                  <a:lnTo>
                    <a:pt x="38220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9" name="object 5019"/>
            <p:cNvSpPr/>
            <p:nvPr/>
          </p:nvSpPr>
          <p:spPr>
            <a:xfrm>
              <a:off x="2406942" y="2924733"/>
              <a:ext cx="384810" cy="1270"/>
            </a:xfrm>
            <a:custGeom>
              <a:avLst/>
              <a:gdLst/>
              <a:ahLst/>
              <a:cxnLst/>
              <a:rect l="l" t="t" r="r" b="b"/>
              <a:pathLst>
                <a:path w="384810" h="1269">
                  <a:moveTo>
                    <a:pt x="0" y="1117"/>
                  </a:moveTo>
                  <a:lnTo>
                    <a:pt x="0" y="0"/>
                  </a:lnTo>
                  <a:lnTo>
                    <a:pt x="384428" y="0"/>
                  </a:lnTo>
                  <a:lnTo>
                    <a:pt x="38331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0" name="object 5020"/>
            <p:cNvSpPr/>
            <p:nvPr/>
          </p:nvSpPr>
          <p:spPr>
            <a:xfrm>
              <a:off x="2406942" y="2923616"/>
              <a:ext cx="386080" cy="1270"/>
            </a:xfrm>
            <a:custGeom>
              <a:avLst/>
              <a:gdLst/>
              <a:ahLst/>
              <a:cxnLst/>
              <a:rect l="l" t="t" r="r" b="b"/>
              <a:pathLst>
                <a:path w="386080" h="1269">
                  <a:moveTo>
                    <a:pt x="0" y="1117"/>
                  </a:moveTo>
                  <a:lnTo>
                    <a:pt x="0" y="0"/>
                  </a:lnTo>
                  <a:lnTo>
                    <a:pt x="385546" y="0"/>
                  </a:lnTo>
                  <a:lnTo>
                    <a:pt x="38442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1" name="object 5021"/>
            <p:cNvSpPr/>
            <p:nvPr/>
          </p:nvSpPr>
          <p:spPr>
            <a:xfrm>
              <a:off x="2406942" y="2921380"/>
              <a:ext cx="387985" cy="2540"/>
            </a:xfrm>
            <a:custGeom>
              <a:avLst/>
              <a:gdLst/>
              <a:ahLst/>
              <a:cxnLst/>
              <a:rect l="l" t="t" r="r" b="b"/>
              <a:pathLst>
                <a:path w="387985" h="2539">
                  <a:moveTo>
                    <a:pt x="387781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85546" y="2235"/>
                  </a:lnTo>
                  <a:lnTo>
                    <a:pt x="386664" y="1117"/>
                  </a:lnTo>
                  <a:lnTo>
                    <a:pt x="38778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2" name="object 5022"/>
            <p:cNvSpPr/>
            <p:nvPr/>
          </p:nvSpPr>
          <p:spPr>
            <a:xfrm>
              <a:off x="2406942" y="2920263"/>
              <a:ext cx="389255" cy="1270"/>
            </a:xfrm>
            <a:custGeom>
              <a:avLst/>
              <a:gdLst/>
              <a:ahLst/>
              <a:cxnLst/>
              <a:rect l="l" t="t" r="r" b="b"/>
              <a:pathLst>
                <a:path w="389255" h="1269">
                  <a:moveTo>
                    <a:pt x="0" y="1117"/>
                  </a:moveTo>
                  <a:lnTo>
                    <a:pt x="0" y="0"/>
                  </a:lnTo>
                  <a:lnTo>
                    <a:pt x="388899" y="0"/>
                  </a:lnTo>
                  <a:lnTo>
                    <a:pt x="38778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3" name="object 5023"/>
            <p:cNvSpPr/>
            <p:nvPr/>
          </p:nvSpPr>
          <p:spPr>
            <a:xfrm>
              <a:off x="2406942" y="2919158"/>
              <a:ext cx="390525" cy="1270"/>
            </a:xfrm>
            <a:custGeom>
              <a:avLst/>
              <a:gdLst/>
              <a:ahLst/>
              <a:cxnLst/>
              <a:rect l="l" t="t" r="r" b="b"/>
              <a:pathLst>
                <a:path w="390525" h="1269">
                  <a:moveTo>
                    <a:pt x="0" y="1117"/>
                  </a:moveTo>
                  <a:lnTo>
                    <a:pt x="0" y="0"/>
                  </a:lnTo>
                  <a:lnTo>
                    <a:pt x="390004" y="0"/>
                  </a:lnTo>
                  <a:lnTo>
                    <a:pt x="38888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4" name="object 5024"/>
            <p:cNvSpPr/>
            <p:nvPr/>
          </p:nvSpPr>
          <p:spPr>
            <a:xfrm>
              <a:off x="2406942" y="2918040"/>
              <a:ext cx="391160" cy="1270"/>
            </a:xfrm>
            <a:custGeom>
              <a:avLst/>
              <a:gdLst/>
              <a:ahLst/>
              <a:cxnLst/>
              <a:rect l="l" t="t" r="r" b="b"/>
              <a:pathLst>
                <a:path w="391160" h="1269">
                  <a:moveTo>
                    <a:pt x="0" y="1117"/>
                  </a:moveTo>
                  <a:lnTo>
                    <a:pt x="0" y="0"/>
                  </a:lnTo>
                  <a:lnTo>
                    <a:pt x="391121" y="0"/>
                  </a:lnTo>
                  <a:lnTo>
                    <a:pt x="39000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5" name="object 5025"/>
            <p:cNvSpPr/>
            <p:nvPr/>
          </p:nvSpPr>
          <p:spPr>
            <a:xfrm>
              <a:off x="2406942" y="2916923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30" h="1269">
                  <a:moveTo>
                    <a:pt x="0" y="1117"/>
                  </a:moveTo>
                  <a:lnTo>
                    <a:pt x="0" y="0"/>
                  </a:lnTo>
                  <a:lnTo>
                    <a:pt x="392239" y="0"/>
                  </a:lnTo>
                  <a:lnTo>
                    <a:pt x="39112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6" name="object 5026"/>
            <p:cNvSpPr/>
            <p:nvPr/>
          </p:nvSpPr>
          <p:spPr>
            <a:xfrm>
              <a:off x="2406942" y="2915805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30" h="1269">
                  <a:moveTo>
                    <a:pt x="0" y="0"/>
                  </a:moveTo>
                  <a:lnTo>
                    <a:pt x="0" y="1117"/>
                  </a:lnTo>
                  <a:lnTo>
                    <a:pt x="392252" y="1117"/>
                  </a:lnTo>
                  <a:lnTo>
                    <a:pt x="3922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7" name="object 5027"/>
            <p:cNvSpPr/>
            <p:nvPr/>
          </p:nvSpPr>
          <p:spPr>
            <a:xfrm>
              <a:off x="2406942" y="291468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8" name="object 5028"/>
            <p:cNvSpPr/>
            <p:nvPr/>
          </p:nvSpPr>
          <p:spPr>
            <a:xfrm>
              <a:off x="2406942" y="291357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9" name="object 5029"/>
            <p:cNvSpPr/>
            <p:nvPr/>
          </p:nvSpPr>
          <p:spPr>
            <a:xfrm>
              <a:off x="2406942" y="291246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0" name="object 5030"/>
            <p:cNvSpPr/>
            <p:nvPr/>
          </p:nvSpPr>
          <p:spPr>
            <a:xfrm>
              <a:off x="2406942" y="291134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1" name="object 5031"/>
            <p:cNvSpPr/>
            <p:nvPr/>
          </p:nvSpPr>
          <p:spPr>
            <a:xfrm>
              <a:off x="2406942" y="291023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2" name="object 5032"/>
            <p:cNvSpPr/>
            <p:nvPr/>
          </p:nvSpPr>
          <p:spPr>
            <a:xfrm>
              <a:off x="2406942" y="290911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3" name="object 5033"/>
            <p:cNvSpPr/>
            <p:nvPr/>
          </p:nvSpPr>
          <p:spPr>
            <a:xfrm>
              <a:off x="2406942" y="290799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4" name="object 5034"/>
            <p:cNvSpPr/>
            <p:nvPr/>
          </p:nvSpPr>
          <p:spPr>
            <a:xfrm>
              <a:off x="2406942" y="290687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5" name="object 5035"/>
            <p:cNvSpPr/>
            <p:nvPr/>
          </p:nvSpPr>
          <p:spPr>
            <a:xfrm>
              <a:off x="2406942" y="290577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6" name="object 5036"/>
            <p:cNvSpPr/>
            <p:nvPr/>
          </p:nvSpPr>
          <p:spPr>
            <a:xfrm>
              <a:off x="2406942" y="290465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7" name="object 5037"/>
            <p:cNvSpPr/>
            <p:nvPr/>
          </p:nvSpPr>
          <p:spPr>
            <a:xfrm>
              <a:off x="2406942" y="290353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8" name="object 5038"/>
            <p:cNvSpPr/>
            <p:nvPr/>
          </p:nvSpPr>
          <p:spPr>
            <a:xfrm>
              <a:off x="2406942" y="290241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9" name="object 5039"/>
            <p:cNvSpPr/>
            <p:nvPr/>
          </p:nvSpPr>
          <p:spPr>
            <a:xfrm>
              <a:off x="2406942" y="290130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0" name="object 5040"/>
            <p:cNvSpPr/>
            <p:nvPr/>
          </p:nvSpPr>
          <p:spPr>
            <a:xfrm>
              <a:off x="2406942" y="289907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1" name="object 5041"/>
            <p:cNvSpPr/>
            <p:nvPr/>
          </p:nvSpPr>
          <p:spPr>
            <a:xfrm>
              <a:off x="2406942" y="289796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2" name="object 5042"/>
            <p:cNvSpPr/>
            <p:nvPr/>
          </p:nvSpPr>
          <p:spPr>
            <a:xfrm>
              <a:off x="2406942" y="289684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3" name="object 5043"/>
            <p:cNvSpPr/>
            <p:nvPr/>
          </p:nvSpPr>
          <p:spPr>
            <a:xfrm>
              <a:off x="2406942" y="289460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4" name="object 5044"/>
            <p:cNvSpPr/>
            <p:nvPr/>
          </p:nvSpPr>
          <p:spPr>
            <a:xfrm>
              <a:off x="2406942" y="289350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5" name="object 5045"/>
            <p:cNvSpPr/>
            <p:nvPr/>
          </p:nvSpPr>
          <p:spPr>
            <a:xfrm>
              <a:off x="2406942" y="289238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6" name="object 5046"/>
            <p:cNvSpPr/>
            <p:nvPr/>
          </p:nvSpPr>
          <p:spPr>
            <a:xfrm>
              <a:off x="2406942" y="289015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7" name="object 5047"/>
            <p:cNvSpPr/>
            <p:nvPr/>
          </p:nvSpPr>
          <p:spPr>
            <a:xfrm>
              <a:off x="2406942" y="288903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8" name="object 5048"/>
            <p:cNvSpPr/>
            <p:nvPr/>
          </p:nvSpPr>
          <p:spPr>
            <a:xfrm>
              <a:off x="2406942" y="288791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9" name="object 5049"/>
            <p:cNvSpPr/>
            <p:nvPr/>
          </p:nvSpPr>
          <p:spPr>
            <a:xfrm>
              <a:off x="2406942" y="288681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0" name="object 5050"/>
            <p:cNvSpPr/>
            <p:nvPr/>
          </p:nvSpPr>
          <p:spPr>
            <a:xfrm>
              <a:off x="2406942" y="288569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1" name="object 5051"/>
            <p:cNvSpPr/>
            <p:nvPr/>
          </p:nvSpPr>
          <p:spPr>
            <a:xfrm>
              <a:off x="2406942" y="288457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2" name="object 5052"/>
            <p:cNvSpPr/>
            <p:nvPr/>
          </p:nvSpPr>
          <p:spPr>
            <a:xfrm>
              <a:off x="2406942" y="288345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3" name="object 5053"/>
            <p:cNvSpPr/>
            <p:nvPr/>
          </p:nvSpPr>
          <p:spPr>
            <a:xfrm>
              <a:off x="2406942" y="288234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4" name="object 5054"/>
            <p:cNvSpPr/>
            <p:nvPr/>
          </p:nvSpPr>
          <p:spPr>
            <a:xfrm>
              <a:off x="2406942" y="288123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5" name="object 5055"/>
            <p:cNvSpPr/>
            <p:nvPr/>
          </p:nvSpPr>
          <p:spPr>
            <a:xfrm>
              <a:off x="2406942" y="2879000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6" name="object 5056"/>
            <p:cNvSpPr/>
            <p:nvPr/>
          </p:nvSpPr>
          <p:spPr>
            <a:xfrm>
              <a:off x="2406942" y="287788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7" name="object 5057"/>
            <p:cNvSpPr/>
            <p:nvPr/>
          </p:nvSpPr>
          <p:spPr>
            <a:xfrm>
              <a:off x="2406942" y="2875648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8" name="object 5058"/>
            <p:cNvSpPr/>
            <p:nvPr/>
          </p:nvSpPr>
          <p:spPr>
            <a:xfrm>
              <a:off x="2406942" y="287454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9" name="object 5059"/>
            <p:cNvSpPr/>
            <p:nvPr/>
          </p:nvSpPr>
          <p:spPr>
            <a:xfrm>
              <a:off x="2406942" y="2872308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0" name="object 5060"/>
            <p:cNvSpPr/>
            <p:nvPr/>
          </p:nvSpPr>
          <p:spPr>
            <a:xfrm>
              <a:off x="2406942" y="287119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1" name="object 5061"/>
            <p:cNvSpPr/>
            <p:nvPr/>
          </p:nvSpPr>
          <p:spPr>
            <a:xfrm>
              <a:off x="2406942" y="2868955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2" name="object 5062"/>
            <p:cNvSpPr/>
            <p:nvPr/>
          </p:nvSpPr>
          <p:spPr>
            <a:xfrm>
              <a:off x="2406942" y="286785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3" name="object 5063"/>
            <p:cNvSpPr/>
            <p:nvPr/>
          </p:nvSpPr>
          <p:spPr>
            <a:xfrm>
              <a:off x="2406942" y="286673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4" name="object 5064"/>
            <p:cNvSpPr/>
            <p:nvPr/>
          </p:nvSpPr>
          <p:spPr>
            <a:xfrm>
              <a:off x="2406942" y="286561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5" name="object 5065"/>
            <p:cNvSpPr/>
            <p:nvPr/>
          </p:nvSpPr>
          <p:spPr>
            <a:xfrm>
              <a:off x="2406942" y="286449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6" name="object 5066"/>
            <p:cNvSpPr/>
            <p:nvPr/>
          </p:nvSpPr>
          <p:spPr>
            <a:xfrm>
              <a:off x="2406942" y="286338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7" name="object 5067"/>
            <p:cNvSpPr/>
            <p:nvPr/>
          </p:nvSpPr>
          <p:spPr>
            <a:xfrm>
              <a:off x="2406942" y="286227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8" name="object 5068"/>
            <p:cNvSpPr/>
            <p:nvPr/>
          </p:nvSpPr>
          <p:spPr>
            <a:xfrm>
              <a:off x="2406942" y="286115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9" name="object 5069"/>
            <p:cNvSpPr/>
            <p:nvPr/>
          </p:nvSpPr>
          <p:spPr>
            <a:xfrm>
              <a:off x="2406942" y="286004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0" name="object 5070"/>
            <p:cNvSpPr/>
            <p:nvPr/>
          </p:nvSpPr>
          <p:spPr>
            <a:xfrm>
              <a:off x="2406942" y="2857804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1" name="object 5071"/>
            <p:cNvSpPr/>
            <p:nvPr/>
          </p:nvSpPr>
          <p:spPr>
            <a:xfrm>
              <a:off x="2406942" y="2855582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92620" y="2222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2" name="object 5072"/>
            <p:cNvSpPr/>
            <p:nvPr/>
          </p:nvSpPr>
          <p:spPr>
            <a:xfrm>
              <a:off x="2406942" y="285446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3" name="object 5073"/>
            <p:cNvSpPr/>
            <p:nvPr/>
          </p:nvSpPr>
          <p:spPr>
            <a:xfrm>
              <a:off x="2406942" y="285334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4" name="object 5074"/>
            <p:cNvSpPr/>
            <p:nvPr/>
          </p:nvSpPr>
          <p:spPr>
            <a:xfrm>
              <a:off x="2406942" y="285222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5" name="object 5075"/>
            <p:cNvSpPr/>
            <p:nvPr/>
          </p:nvSpPr>
          <p:spPr>
            <a:xfrm>
              <a:off x="2406942" y="285111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6" name="object 5076"/>
            <p:cNvSpPr/>
            <p:nvPr/>
          </p:nvSpPr>
          <p:spPr>
            <a:xfrm>
              <a:off x="2406942" y="284999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7" name="object 5077"/>
            <p:cNvSpPr/>
            <p:nvPr/>
          </p:nvSpPr>
          <p:spPr>
            <a:xfrm>
              <a:off x="2406942" y="284888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8" name="object 5078"/>
            <p:cNvSpPr/>
            <p:nvPr/>
          </p:nvSpPr>
          <p:spPr>
            <a:xfrm>
              <a:off x="2406942" y="2846654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9" name="object 5079"/>
            <p:cNvSpPr/>
            <p:nvPr/>
          </p:nvSpPr>
          <p:spPr>
            <a:xfrm>
              <a:off x="2406942" y="284553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0" name="object 5080"/>
            <p:cNvSpPr/>
            <p:nvPr/>
          </p:nvSpPr>
          <p:spPr>
            <a:xfrm>
              <a:off x="2406942" y="284441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1" name="object 5081"/>
            <p:cNvSpPr/>
            <p:nvPr/>
          </p:nvSpPr>
          <p:spPr>
            <a:xfrm>
              <a:off x="2406942" y="284330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2" name="object 5082"/>
            <p:cNvSpPr/>
            <p:nvPr/>
          </p:nvSpPr>
          <p:spPr>
            <a:xfrm>
              <a:off x="2406942" y="284219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3" name="object 5083"/>
            <p:cNvSpPr/>
            <p:nvPr/>
          </p:nvSpPr>
          <p:spPr>
            <a:xfrm>
              <a:off x="2406942" y="283996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4" name="object 5084"/>
            <p:cNvSpPr/>
            <p:nvPr/>
          </p:nvSpPr>
          <p:spPr>
            <a:xfrm>
              <a:off x="2406942" y="283884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5" name="object 5085"/>
            <p:cNvSpPr/>
            <p:nvPr/>
          </p:nvSpPr>
          <p:spPr>
            <a:xfrm>
              <a:off x="2406942" y="283772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6" name="object 5086"/>
            <p:cNvSpPr/>
            <p:nvPr/>
          </p:nvSpPr>
          <p:spPr>
            <a:xfrm>
              <a:off x="2406942" y="283662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7" name="object 5087"/>
            <p:cNvSpPr/>
            <p:nvPr/>
          </p:nvSpPr>
          <p:spPr>
            <a:xfrm>
              <a:off x="2406942" y="283550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8" name="object 5088"/>
            <p:cNvSpPr/>
            <p:nvPr/>
          </p:nvSpPr>
          <p:spPr>
            <a:xfrm>
              <a:off x="2406942" y="2833268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9" name="object 5089"/>
            <p:cNvSpPr/>
            <p:nvPr/>
          </p:nvSpPr>
          <p:spPr>
            <a:xfrm>
              <a:off x="2406942" y="283215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0" name="object 5090"/>
            <p:cNvSpPr/>
            <p:nvPr/>
          </p:nvSpPr>
          <p:spPr>
            <a:xfrm>
              <a:off x="2406942" y="283103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1" name="object 5091"/>
            <p:cNvSpPr/>
            <p:nvPr/>
          </p:nvSpPr>
          <p:spPr>
            <a:xfrm>
              <a:off x="2406942" y="282992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2" name="object 5092"/>
            <p:cNvSpPr/>
            <p:nvPr/>
          </p:nvSpPr>
          <p:spPr>
            <a:xfrm>
              <a:off x="2406942" y="2827692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3" name="object 5093"/>
            <p:cNvSpPr/>
            <p:nvPr/>
          </p:nvSpPr>
          <p:spPr>
            <a:xfrm>
              <a:off x="2406942" y="282657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4" name="object 5094"/>
            <p:cNvSpPr/>
            <p:nvPr/>
          </p:nvSpPr>
          <p:spPr>
            <a:xfrm>
              <a:off x="2406942" y="282545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5" name="object 5095"/>
            <p:cNvSpPr/>
            <p:nvPr/>
          </p:nvSpPr>
          <p:spPr>
            <a:xfrm>
              <a:off x="2406942" y="282434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6" name="object 5096"/>
            <p:cNvSpPr/>
            <p:nvPr/>
          </p:nvSpPr>
          <p:spPr>
            <a:xfrm>
              <a:off x="2406942" y="2822117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7" name="object 5097"/>
            <p:cNvSpPr/>
            <p:nvPr/>
          </p:nvSpPr>
          <p:spPr>
            <a:xfrm>
              <a:off x="2406942" y="282100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8" name="object 5098"/>
            <p:cNvSpPr/>
            <p:nvPr/>
          </p:nvSpPr>
          <p:spPr>
            <a:xfrm>
              <a:off x="2406942" y="281988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9" name="object 5099"/>
            <p:cNvSpPr/>
            <p:nvPr/>
          </p:nvSpPr>
          <p:spPr>
            <a:xfrm>
              <a:off x="2406942" y="281765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92620" y="2222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0" name="object 5100"/>
            <p:cNvSpPr/>
            <p:nvPr/>
          </p:nvSpPr>
          <p:spPr>
            <a:xfrm>
              <a:off x="2406942" y="2815424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1" name="object 5101"/>
            <p:cNvSpPr/>
            <p:nvPr/>
          </p:nvSpPr>
          <p:spPr>
            <a:xfrm>
              <a:off x="2406942" y="281318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2" name="object 5102"/>
            <p:cNvSpPr/>
            <p:nvPr/>
          </p:nvSpPr>
          <p:spPr>
            <a:xfrm>
              <a:off x="2406942" y="2810967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92620" y="2222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3" name="object 5103"/>
            <p:cNvSpPr/>
            <p:nvPr/>
          </p:nvSpPr>
          <p:spPr>
            <a:xfrm>
              <a:off x="2406942" y="280873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4" name="object 5104"/>
            <p:cNvSpPr/>
            <p:nvPr/>
          </p:nvSpPr>
          <p:spPr>
            <a:xfrm>
              <a:off x="2406942" y="2806496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5" name="object 5105"/>
            <p:cNvSpPr/>
            <p:nvPr/>
          </p:nvSpPr>
          <p:spPr>
            <a:xfrm>
              <a:off x="2406942" y="2804274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6" name="object 5106"/>
            <p:cNvSpPr/>
            <p:nvPr/>
          </p:nvSpPr>
          <p:spPr>
            <a:xfrm>
              <a:off x="2406942" y="280315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7" name="object 5107"/>
            <p:cNvSpPr/>
            <p:nvPr/>
          </p:nvSpPr>
          <p:spPr>
            <a:xfrm>
              <a:off x="2406942" y="280203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8" name="object 5108"/>
            <p:cNvSpPr/>
            <p:nvPr/>
          </p:nvSpPr>
          <p:spPr>
            <a:xfrm>
              <a:off x="2406942" y="2799816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92620" y="2222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9" name="object 5109"/>
            <p:cNvSpPr/>
            <p:nvPr/>
          </p:nvSpPr>
          <p:spPr>
            <a:xfrm>
              <a:off x="2406942" y="279869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0" name="object 5110"/>
            <p:cNvSpPr/>
            <p:nvPr/>
          </p:nvSpPr>
          <p:spPr>
            <a:xfrm>
              <a:off x="2406942" y="279758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1" name="object 5111"/>
            <p:cNvSpPr/>
            <p:nvPr/>
          </p:nvSpPr>
          <p:spPr>
            <a:xfrm>
              <a:off x="2406942" y="279646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2" name="object 5112"/>
            <p:cNvSpPr/>
            <p:nvPr/>
          </p:nvSpPr>
          <p:spPr>
            <a:xfrm>
              <a:off x="2406942" y="2794228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3" name="object 5113"/>
            <p:cNvSpPr/>
            <p:nvPr/>
          </p:nvSpPr>
          <p:spPr>
            <a:xfrm>
              <a:off x="2406942" y="279312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4" name="object 5114"/>
            <p:cNvSpPr/>
            <p:nvPr/>
          </p:nvSpPr>
          <p:spPr>
            <a:xfrm>
              <a:off x="2406942" y="279200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5" name="object 5115"/>
            <p:cNvSpPr/>
            <p:nvPr/>
          </p:nvSpPr>
          <p:spPr>
            <a:xfrm>
              <a:off x="2406942" y="279088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6" name="object 5116"/>
            <p:cNvSpPr/>
            <p:nvPr/>
          </p:nvSpPr>
          <p:spPr>
            <a:xfrm>
              <a:off x="2406942" y="2788653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7" name="object 5117"/>
            <p:cNvSpPr/>
            <p:nvPr/>
          </p:nvSpPr>
          <p:spPr>
            <a:xfrm>
              <a:off x="2406942" y="278753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8" name="object 5118"/>
            <p:cNvSpPr/>
            <p:nvPr/>
          </p:nvSpPr>
          <p:spPr>
            <a:xfrm>
              <a:off x="2406942" y="278643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9" name="object 5119"/>
            <p:cNvSpPr/>
            <p:nvPr/>
          </p:nvSpPr>
          <p:spPr>
            <a:xfrm>
              <a:off x="2406942" y="278531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0" name="object 5120"/>
            <p:cNvSpPr/>
            <p:nvPr/>
          </p:nvSpPr>
          <p:spPr>
            <a:xfrm>
              <a:off x="2406942" y="278419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1" name="object 5121"/>
            <p:cNvSpPr/>
            <p:nvPr/>
          </p:nvSpPr>
          <p:spPr>
            <a:xfrm>
              <a:off x="2406942" y="2781960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2" name="object 5122"/>
            <p:cNvSpPr/>
            <p:nvPr/>
          </p:nvSpPr>
          <p:spPr>
            <a:xfrm>
              <a:off x="2406942" y="278084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3" name="object 5123"/>
            <p:cNvSpPr/>
            <p:nvPr/>
          </p:nvSpPr>
          <p:spPr>
            <a:xfrm>
              <a:off x="2406942" y="277973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4" name="object 5124"/>
            <p:cNvSpPr/>
            <p:nvPr/>
          </p:nvSpPr>
          <p:spPr>
            <a:xfrm>
              <a:off x="2406942" y="277862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5" name="object 5125"/>
            <p:cNvSpPr/>
            <p:nvPr/>
          </p:nvSpPr>
          <p:spPr>
            <a:xfrm>
              <a:off x="2406942" y="277750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6" name="object 5126"/>
            <p:cNvSpPr/>
            <p:nvPr/>
          </p:nvSpPr>
          <p:spPr>
            <a:xfrm>
              <a:off x="2406942" y="2775267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7" name="object 5127"/>
            <p:cNvSpPr/>
            <p:nvPr/>
          </p:nvSpPr>
          <p:spPr>
            <a:xfrm>
              <a:off x="2406942" y="277416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8" name="object 5128"/>
            <p:cNvSpPr/>
            <p:nvPr/>
          </p:nvSpPr>
          <p:spPr>
            <a:xfrm>
              <a:off x="2406942" y="277304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9" name="object 5129"/>
            <p:cNvSpPr/>
            <p:nvPr/>
          </p:nvSpPr>
          <p:spPr>
            <a:xfrm>
              <a:off x="2406942" y="277192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0" name="object 5130"/>
            <p:cNvSpPr/>
            <p:nvPr/>
          </p:nvSpPr>
          <p:spPr>
            <a:xfrm>
              <a:off x="2406942" y="277080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1" name="object 5131"/>
            <p:cNvSpPr/>
            <p:nvPr/>
          </p:nvSpPr>
          <p:spPr>
            <a:xfrm>
              <a:off x="2406942" y="276969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2" name="object 5132"/>
            <p:cNvSpPr/>
            <p:nvPr/>
          </p:nvSpPr>
          <p:spPr>
            <a:xfrm>
              <a:off x="2406942" y="276857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3" name="object 5133"/>
            <p:cNvSpPr/>
            <p:nvPr/>
          </p:nvSpPr>
          <p:spPr>
            <a:xfrm>
              <a:off x="2406942" y="276635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4" name="object 5134"/>
            <p:cNvSpPr/>
            <p:nvPr/>
          </p:nvSpPr>
          <p:spPr>
            <a:xfrm>
              <a:off x="2406942" y="2764116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5" name="object 5135"/>
            <p:cNvSpPr/>
            <p:nvPr/>
          </p:nvSpPr>
          <p:spPr>
            <a:xfrm>
              <a:off x="2406942" y="276299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6" name="object 5136"/>
            <p:cNvSpPr/>
            <p:nvPr/>
          </p:nvSpPr>
          <p:spPr>
            <a:xfrm>
              <a:off x="2406942" y="276188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7" name="object 5137"/>
            <p:cNvSpPr/>
            <p:nvPr/>
          </p:nvSpPr>
          <p:spPr>
            <a:xfrm>
              <a:off x="2406942" y="276077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8" name="object 5138"/>
            <p:cNvSpPr/>
            <p:nvPr/>
          </p:nvSpPr>
          <p:spPr>
            <a:xfrm>
              <a:off x="2406942" y="275965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9" name="object 5139"/>
            <p:cNvSpPr/>
            <p:nvPr/>
          </p:nvSpPr>
          <p:spPr>
            <a:xfrm>
              <a:off x="2406942" y="275854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0" name="object 5140"/>
            <p:cNvSpPr/>
            <p:nvPr/>
          </p:nvSpPr>
          <p:spPr>
            <a:xfrm>
              <a:off x="2406942" y="275742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1" name="object 5141"/>
            <p:cNvSpPr/>
            <p:nvPr/>
          </p:nvSpPr>
          <p:spPr>
            <a:xfrm>
              <a:off x="2406942" y="275630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2" name="object 5142"/>
            <p:cNvSpPr/>
            <p:nvPr/>
          </p:nvSpPr>
          <p:spPr>
            <a:xfrm>
              <a:off x="2406942" y="275520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3" name="object 5143"/>
            <p:cNvSpPr/>
            <p:nvPr/>
          </p:nvSpPr>
          <p:spPr>
            <a:xfrm>
              <a:off x="2406942" y="2752966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4" name="object 5144"/>
            <p:cNvSpPr/>
            <p:nvPr/>
          </p:nvSpPr>
          <p:spPr>
            <a:xfrm>
              <a:off x="2406942" y="275184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5" name="object 5145"/>
            <p:cNvSpPr/>
            <p:nvPr/>
          </p:nvSpPr>
          <p:spPr>
            <a:xfrm>
              <a:off x="2406942" y="2749613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6" name="object 5146"/>
            <p:cNvSpPr/>
            <p:nvPr/>
          </p:nvSpPr>
          <p:spPr>
            <a:xfrm>
              <a:off x="2406942" y="274850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7" name="object 5147"/>
            <p:cNvSpPr/>
            <p:nvPr/>
          </p:nvSpPr>
          <p:spPr>
            <a:xfrm>
              <a:off x="2406942" y="2746273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8" name="object 5148"/>
            <p:cNvSpPr/>
            <p:nvPr/>
          </p:nvSpPr>
          <p:spPr>
            <a:xfrm>
              <a:off x="2406942" y="274515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9" name="object 5149"/>
            <p:cNvSpPr/>
            <p:nvPr/>
          </p:nvSpPr>
          <p:spPr>
            <a:xfrm>
              <a:off x="2406942" y="2742920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0" name="object 5150"/>
            <p:cNvSpPr/>
            <p:nvPr/>
          </p:nvSpPr>
          <p:spPr>
            <a:xfrm>
              <a:off x="2406942" y="274181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1" name="object 5151"/>
            <p:cNvSpPr/>
            <p:nvPr/>
          </p:nvSpPr>
          <p:spPr>
            <a:xfrm>
              <a:off x="2406942" y="274069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2" name="object 5152"/>
            <p:cNvSpPr/>
            <p:nvPr/>
          </p:nvSpPr>
          <p:spPr>
            <a:xfrm>
              <a:off x="2406942" y="273958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3" name="object 5153"/>
            <p:cNvSpPr/>
            <p:nvPr/>
          </p:nvSpPr>
          <p:spPr>
            <a:xfrm>
              <a:off x="2406942" y="273846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4" name="object 5154"/>
            <p:cNvSpPr/>
            <p:nvPr/>
          </p:nvSpPr>
          <p:spPr>
            <a:xfrm>
              <a:off x="2406942" y="273734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5" name="object 5155"/>
            <p:cNvSpPr/>
            <p:nvPr/>
          </p:nvSpPr>
          <p:spPr>
            <a:xfrm>
              <a:off x="2406942" y="273622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6" name="object 5156"/>
            <p:cNvSpPr/>
            <p:nvPr/>
          </p:nvSpPr>
          <p:spPr>
            <a:xfrm>
              <a:off x="2406942" y="273512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7" name="object 5157"/>
            <p:cNvSpPr/>
            <p:nvPr/>
          </p:nvSpPr>
          <p:spPr>
            <a:xfrm>
              <a:off x="2406942" y="273400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8" name="object 5158"/>
            <p:cNvSpPr/>
            <p:nvPr/>
          </p:nvSpPr>
          <p:spPr>
            <a:xfrm>
              <a:off x="2406942" y="273176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9" name="object 5159"/>
            <p:cNvSpPr/>
            <p:nvPr/>
          </p:nvSpPr>
          <p:spPr>
            <a:xfrm>
              <a:off x="2406942" y="273065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0" name="object 5160"/>
            <p:cNvSpPr/>
            <p:nvPr/>
          </p:nvSpPr>
          <p:spPr>
            <a:xfrm>
              <a:off x="2406942" y="272954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1" name="object 5161"/>
            <p:cNvSpPr/>
            <p:nvPr/>
          </p:nvSpPr>
          <p:spPr>
            <a:xfrm>
              <a:off x="2406942" y="2727312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2" name="object 5162"/>
            <p:cNvSpPr/>
            <p:nvPr/>
          </p:nvSpPr>
          <p:spPr>
            <a:xfrm>
              <a:off x="2406942" y="272619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3" name="object 5163"/>
            <p:cNvSpPr/>
            <p:nvPr/>
          </p:nvSpPr>
          <p:spPr>
            <a:xfrm>
              <a:off x="2406942" y="272507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4" name="object 5164"/>
            <p:cNvSpPr/>
            <p:nvPr/>
          </p:nvSpPr>
          <p:spPr>
            <a:xfrm>
              <a:off x="2406942" y="2722854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92620" y="2222"/>
                  </a:lnTo>
                  <a:lnTo>
                    <a:pt x="392620" y="1117"/>
                  </a:lnTo>
                  <a:lnTo>
                    <a:pt x="39262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5" name="object 5165"/>
            <p:cNvSpPr/>
            <p:nvPr/>
          </p:nvSpPr>
          <p:spPr>
            <a:xfrm>
              <a:off x="2406942" y="272173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6" name="object 5166"/>
            <p:cNvSpPr/>
            <p:nvPr/>
          </p:nvSpPr>
          <p:spPr>
            <a:xfrm>
              <a:off x="2406942" y="272061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7" name="object 5167"/>
            <p:cNvSpPr/>
            <p:nvPr/>
          </p:nvSpPr>
          <p:spPr>
            <a:xfrm>
              <a:off x="2406942" y="271950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8" name="object 5168"/>
            <p:cNvSpPr/>
            <p:nvPr/>
          </p:nvSpPr>
          <p:spPr>
            <a:xfrm>
              <a:off x="2406942" y="271838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9" name="object 5169"/>
            <p:cNvSpPr/>
            <p:nvPr/>
          </p:nvSpPr>
          <p:spPr>
            <a:xfrm>
              <a:off x="2406942" y="271726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0" name="object 5170"/>
            <p:cNvSpPr/>
            <p:nvPr/>
          </p:nvSpPr>
          <p:spPr>
            <a:xfrm>
              <a:off x="2406942" y="271616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1" name="object 5171"/>
            <p:cNvSpPr/>
            <p:nvPr/>
          </p:nvSpPr>
          <p:spPr>
            <a:xfrm>
              <a:off x="2406942" y="271504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2" name="object 5172"/>
            <p:cNvSpPr/>
            <p:nvPr/>
          </p:nvSpPr>
          <p:spPr>
            <a:xfrm>
              <a:off x="2406942" y="271392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3" name="object 5173"/>
            <p:cNvSpPr/>
            <p:nvPr/>
          </p:nvSpPr>
          <p:spPr>
            <a:xfrm>
              <a:off x="2406942" y="271280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4" name="object 5174"/>
            <p:cNvSpPr/>
            <p:nvPr/>
          </p:nvSpPr>
          <p:spPr>
            <a:xfrm>
              <a:off x="2406942" y="271169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5" name="object 5175"/>
            <p:cNvSpPr/>
            <p:nvPr/>
          </p:nvSpPr>
          <p:spPr>
            <a:xfrm>
              <a:off x="2406942" y="271058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6" name="object 5176"/>
            <p:cNvSpPr/>
            <p:nvPr/>
          </p:nvSpPr>
          <p:spPr>
            <a:xfrm>
              <a:off x="2406942" y="270946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7" name="object 5177"/>
            <p:cNvSpPr/>
            <p:nvPr/>
          </p:nvSpPr>
          <p:spPr>
            <a:xfrm>
              <a:off x="2406942" y="270835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8" name="object 5178"/>
            <p:cNvSpPr/>
            <p:nvPr/>
          </p:nvSpPr>
          <p:spPr>
            <a:xfrm>
              <a:off x="2406942" y="270723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69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9" name="object 5179"/>
            <p:cNvSpPr/>
            <p:nvPr/>
          </p:nvSpPr>
          <p:spPr>
            <a:xfrm>
              <a:off x="2406942" y="2706116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30" h="1269">
                  <a:moveTo>
                    <a:pt x="0" y="0"/>
                  </a:moveTo>
                  <a:lnTo>
                    <a:pt x="0" y="1117"/>
                  </a:lnTo>
                  <a:lnTo>
                    <a:pt x="392266" y="1117"/>
                  </a:lnTo>
                  <a:lnTo>
                    <a:pt x="392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0" name="object 5180"/>
            <p:cNvSpPr/>
            <p:nvPr/>
          </p:nvSpPr>
          <p:spPr>
            <a:xfrm>
              <a:off x="2406942" y="2704998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30" h="1269">
                  <a:moveTo>
                    <a:pt x="0" y="1117"/>
                  </a:moveTo>
                  <a:lnTo>
                    <a:pt x="0" y="0"/>
                  </a:lnTo>
                  <a:lnTo>
                    <a:pt x="391114" y="0"/>
                  </a:lnTo>
                  <a:lnTo>
                    <a:pt x="39226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1" name="object 5181"/>
            <p:cNvSpPr/>
            <p:nvPr/>
          </p:nvSpPr>
          <p:spPr>
            <a:xfrm>
              <a:off x="2406942" y="2703893"/>
              <a:ext cx="391160" cy="1270"/>
            </a:xfrm>
            <a:custGeom>
              <a:avLst/>
              <a:gdLst/>
              <a:ahLst/>
              <a:cxnLst/>
              <a:rect l="l" t="t" r="r" b="b"/>
              <a:pathLst>
                <a:path w="391160" h="1269">
                  <a:moveTo>
                    <a:pt x="0" y="1117"/>
                  </a:moveTo>
                  <a:lnTo>
                    <a:pt x="0" y="0"/>
                  </a:lnTo>
                  <a:lnTo>
                    <a:pt x="389975" y="0"/>
                  </a:lnTo>
                  <a:lnTo>
                    <a:pt x="39112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2" name="object 5182"/>
            <p:cNvSpPr/>
            <p:nvPr/>
          </p:nvSpPr>
          <p:spPr>
            <a:xfrm>
              <a:off x="2406942" y="2702775"/>
              <a:ext cx="390525" cy="1270"/>
            </a:xfrm>
            <a:custGeom>
              <a:avLst/>
              <a:gdLst/>
              <a:ahLst/>
              <a:cxnLst/>
              <a:rect l="l" t="t" r="r" b="b"/>
              <a:pathLst>
                <a:path w="390525" h="1269">
                  <a:moveTo>
                    <a:pt x="0" y="1117"/>
                  </a:moveTo>
                  <a:lnTo>
                    <a:pt x="0" y="0"/>
                  </a:lnTo>
                  <a:lnTo>
                    <a:pt x="388822" y="0"/>
                  </a:lnTo>
                  <a:lnTo>
                    <a:pt x="38997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3" name="object 5183"/>
            <p:cNvSpPr/>
            <p:nvPr/>
          </p:nvSpPr>
          <p:spPr>
            <a:xfrm>
              <a:off x="2406942" y="2700540"/>
              <a:ext cx="389255" cy="2540"/>
            </a:xfrm>
            <a:custGeom>
              <a:avLst/>
              <a:gdLst/>
              <a:ahLst/>
              <a:cxnLst/>
              <a:rect l="l" t="t" r="r" b="b"/>
              <a:pathLst>
                <a:path w="389255" h="2539">
                  <a:moveTo>
                    <a:pt x="388810" y="2235"/>
                  </a:moveTo>
                  <a:lnTo>
                    <a:pt x="387667" y="1117"/>
                  </a:lnTo>
                  <a:lnTo>
                    <a:pt x="386511" y="0"/>
                  </a:ln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88810" y="223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4" name="object 5184"/>
            <p:cNvSpPr/>
            <p:nvPr/>
          </p:nvSpPr>
          <p:spPr>
            <a:xfrm>
              <a:off x="2406942" y="2699423"/>
              <a:ext cx="386715" cy="1270"/>
            </a:xfrm>
            <a:custGeom>
              <a:avLst/>
              <a:gdLst/>
              <a:ahLst/>
              <a:cxnLst/>
              <a:rect l="l" t="t" r="r" b="b"/>
              <a:pathLst>
                <a:path w="386714" h="1269">
                  <a:moveTo>
                    <a:pt x="0" y="1117"/>
                  </a:moveTo>
                  <a:lnTo>
                    <a:pt x="0" y="0"/>
                  </a:lnTo>
                  <a:lnTo>
                    <a:pt x="385365" y="0"/>
                  </a:lnTo>
                  <a:lnTo>
                    <a:pt x="38651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5" name="object 5185"/>
            <p:cNvSpPr/>
            <p:nvPr/>
          </p:nvSpPr>
          <p:spPr>
            <a:xfrm>
              <a:off x="2406942" y="2698305"/>
              <a:ext cx="385445" cy="1270"/>
            </a:xfrm>
            <a:custGeom>
              <a:avLst/>
              <a:gdLst/>
              <a:ahLst/>
              <a:cxnLst/>
              <a:rect l="l" t="t" r="r" b="b"/>
              <a:pathLst>
                <a:path w="385444" h="1269">
                  <a:moveTo>
                    <a:pt x="0" y="1117"/>
                  </a:moveTo>
                  <a:lnTo>
                    <a:pt x="0" y="0"/>
                  </a:lnTo>
                  <a:lnTo>
                    <a:pt x="384213" y="0"/>
                  </a:lnTo>
                  <a:lnTo>
                    <a:pt x="38536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6" name="object 5186"/>
            <p:cNvSpPr/>
            <p:nvPr/>
          </p:nvSpPr>
          <p:spPr>
            <a:xfrm>
              <a:off x="2406942" y="2697200"/>
              <a:ext cx="384810" cy="1270"/>
            </a:xfrm>
            <a:custGeom>
              <a:avLst/>
              <a:gdLst/>
              <a:ahLst/>
              <a:cxnLst/>
              <a:rect l="l" t="t" r="r" b="b"/>
              <a:pathLst>
                <a:path w="384810" h="1269">
                  <a:moveTo>
                    <a:pt x="0" y="1117"/>
                  </a:moveTo>
                  <a:lnTo>
                    <a:pt x="0" y="0"/>
                  </a:lnTo>
                  <a:lnTo>
                    <a:pt x="383074" y="0"/>
                  </a:lnTo>
                  <a:lnTo>
                    <a:pt x="38422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7" name="object 5187"/>
            <p:cNvSpPr/>
            <p:nvPr/>
          </p:nvSpPr>
          <p:spPr>
            <a:xfrm>
              <a:off x="2406942" y="2696083"/>
              <a:ext cx="383540" cy="1270"/>
            </a:xfrm>
            <a:custGeom>
              <a:avLst/>
              <a:gdLst/>
              <a:ahLst/>
              <a:cxnLst/>
              <a:rect l="l" t="t" r="r" b="b"/>
              <a:pathLst>
                <a:path w="383539" h="1269">
                  <a:moveTo>
                    <a:pt x="0" y="1117"/>
                  </a:moveTo>
                  <a:lnTo>
                    <a:pt x="0" y="0"/>
                  </a:lnTo>
                  <a:lnTo>
                    <a:pt x="381921" y="0"/>
                  </a:lnTo>
                  <a:lnTo>
                    <a:pt x="38307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8" name="object 5188"/>
            <p:cNvSpPr/>
            <p:nvPr/>
          </p:nvSpPr>
          <p:spPr>
            <a:xfrm>
              <a:off x="2406942" y="2694965"/>
              <a:ext cx="382270" cy="1270"/>
            </a:xfrm>
            <a:custGeom>
              <a:avLst/>
              <a:gdLst/>
              <a:ahLst/>
              <a:cxnLst/>
              <a:rect l="l" t="t" r="r" b="b"/>
              <a:pathLst>
                <a:path w="382269" h="1269">
                  <a:moveTo>
                    <a:pt x="0" y="1117"/>
                  </a:moveTo>
                  <a:lnTo>
                    <a:pt x="0" y="0"/>
                  </a:lnTo>
                  <a:lnTo>
                    <a:pt x="380769" y="0"/>
                  </a:lnTo>
                  <a:lnTo>
                    <a:pt x="38192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9" name="object 5189"/>
            <p:cNvSpPr/>
            <p:nvPr/>
          </p:nvSpPr>
          <p:spPr>
            <a:xfrm>
              <a:off x="2406942" y="2693847"/>
              <a:ext cx="381000" cy="1270"/>
            </a:xfrm>
            <a:custGeom>
              <a:avLst/>
              <a:gdLst/>
              <a:ahLst/>
              <a:cxnLst/>
              <a:rect l="l" t="t" r="r" b="b"/>
              <a:pathLst>
                <a:path w="381000" h="1269">
                  <a:moveTo>
                    <a:pt x="0" y="1117"/>
                  </a:moveTo>
                  <a:lnTo>
                    <a:pt x="0" y="0"/>
                  </a:lnTo>
                  <a:lnTo>
                    <a:pt x="379617" y="0"/>
                  </a:lnTo>
                  <a:lnTo>
                    <a:pt x="38076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0" name="object 5190"/>
            <p:cNvSpPr/>
            <p:nvPr/>
          </p:nvSpPr>
          <p:spPr>
            <a:xfrm>
              <a:off x="2406942" y="2692730"/>
              <a:ext cx="379730" cy="1270"/>
            </a:xfrm>
            <a:custGeom>
              <a:avLst/>
              <a:gdLst/>
              <a:ahLst/>
              <a:cxnLst/>
              <a:rect l="l" t="t" r="r" b="b"/>
              <a:pathLst>
                <a:path w="379730" h="1269">
                  <a:moveTo>
                    <a:pt x="0" y="1117"/>
                  </a:moveTo>
                  <a:lnTo>
                    <a:pt x="0" y="0"/>
                  </a:lnTo>
                  <a:lnTo>
                    <a:pt x="378464" y="0"/>
                  </a:lnTo>
                  <a:lnTo>
                    <a:pt x="37961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1" name="object 5191"/>
            <p:cNvSpPr/>
            <p:nvPr/>
          </p:nvSpPr>
          <p:spPr>
            <a:xfrm>
              <a:off x="2406942" y="2691612"/>
              <a:ext cx="378460" cy="1270"/>
            </a:xfrm>
            <a:custGeom>
              <a:avLst/>
              <a:gdLst/>
              <a:ahLst/>
              <a:cxnLst/>
              <a:rect l="l" t="t" r="r" b="b"/>
              <a:pathLst>
                <a:path w="378460" h="1269">
                  <a:moveTo>
                    <a:pt x="0" y="1117"/>
                  </a:moveTo>
                  <a:lnTo>
                    <a:pt x="0" y="0"/>
                  </a:lnTo>
                  <a:lnTo>
                    <a:pt x="377312" y="0"/>
                  </a:lnTo>
                  <a:lnTo>
                    <a:pt x="37846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2" name="object 5192"/>
            <p:cNvSpPr/>
            <p:nvPr/>
          </p:nvSpPr>
          <p:spPr>
            <a:xfrm>
              <a:off x="2406942" y="2690507"/>
              <a:ext cx="377825" cy="1270"/>
            </a:xfrm>
            <a:custGeom>
              <a:avLst/>
              <a:gdLst/>
              <a:ahLst/>
              <a:cxnLst/>
              <a:rect l="l" t="t" r="r" b="b"/>
              <a:pathLst>
                <a:path w="377825" h="1269">
                  <a:moveTo>
                    <a:pt x="0" y="1117"/>
                  </a:moveTo>
                  <a:lnTo>
                    <a:pt x="0" y="0"/>
                  </a:lnTo>
                  <a:lnTo>
                    <a:pt x="376173" y="0"/>
                  </a:lnTo>
                  <a:lnTo>
                    <a:pt x="37732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3" name="object 5193"/>
            <p:cNvSpPr/>
            <p:nvPr/>
          </p:nvSpPr>
          <p:spPr>
            <a:xfrm>
              <a:off x="2406942" y="2689390"/>
              <a:ext cx="376555" cy="1270"/>
            </a:xfrm>
            <a:custGeom>
              <a:avLst/>
              <a:gdLst/>
              <a:ahLst/>
              <a:cxnLst/>
              <a:rect l="l" t="t" r="r" b="b"/>
              <a:pathLst>
                <a:path w="376555" h="1269">
                  <a:moveTo>
                    <a:pt x="0" y="1117"/>
                  </a:moveTo>
                  <a:lnTo>
                    <a:pt x="0" y="0"/>
                  </a:lnTo>
                  <a:lnTo>
                    <a:pt x="375020" y="0"/>
                  </a:lnTo>
                  <a:lnTo>
                    <a:pt x="37617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4" name="object 5194"/>
            <p:cNvSpPr/>
            <p:nvPr/>
          </p:nvSpPr>
          <p:spPr>
            <a:xfrm>
              <a:off x="2406942" y="2688272"/>
              <a:ext cx="375285" cy="1270"/>
            </a:xfrm>
            <a:custGeom>
              <a:avLst/>
              <a:gdLst/>
              <a:ahLst/>
              <a:cxnLst/>
              <a:rect l="l" t="t" r="r" b="b"/>
              <a:pathLst>
                <a:path w="375285" h="1269">
                  <a:moveTo>
                    <a:pt x="0" y="1117"/>
                  </a:moveTo>
                  <a:lnTo>
                    <a:pt x="0" y="0"/>
                  </a:lnTo>
                  <a:lnTo>
                    <a:pt x="373868" y="0"/>
                  </a:lnTo>
                  <a:lnTo>
                    <a:pt x="37502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5" name="object 5195"/>
            <p:cNvSpPr/>
            <p:nvPr/>
          </p:nvSpPr>
          <p:spPr>
            <a:xfrm>
              <a:off x="2406942" y="2687154"/>
              <a:ext cx="374015" cy="1270"/>
            </a:xfrm>
            <a:custGeom>
              <a:avLst/>
              <a:gdLst/>
              <a:ahLst/>
              <a:cxnLst/>
              <a:rect l="l" t="t" r="r" b="b"/>
              <a:pathLst>
                <a:path w="374014" h="1269">
                  <a:moveTo>
                    <a:pt x="0" y="1117"/>
                  </a:moveTo>
                  <a:lnTo>
                    <a:pt x="0" y="0"/>
                  </a:lnTo>
                  <a:lnTo>
                    <a:pt x="372715" y="0"/>
                  </a:lnTo>
                  <a:lnTo>
                    <a:pt x="37386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6" name="object 5196"/>
            <p:cNvSpPr/>
            <p:nvPr/>
          </p:nvSpPr>
          <p:spPr>
            <a:xfrm>
              <a:off x="2406942" y="2686037"/>
              <a:ext cx="372745" cy="1270"/>
            </a:xfrm>
            <a:custGeom>
              <a:avLst/>
              <a:gdLst/>
              <a:ahLst/>
              <a:cxnLst/>
              <a:rect l="l" t="t" r="r" b="b"/>
              <a:pathLst>
                <a:path w="372744" h="1269">
                  <a:moveTo>
                    <a:pt x="0" y="1117"/>
                  </a:moveTo>
                  <a:lnTo>
                    <a:pt x="0" y="0"/>
                  </a:lnTo>
                  <a:lnTo>
                    <a:pt x="371563" y="0"/>
                  </a:lnTo>
                  <a:lnTo>
                    <a:pt x="37271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7" name="object 5197"/>
            <p:cNvSpPr/>
            <p:nvPr/>
          </p:nvSpPr>
          <p:spPr>
            <a:xfrm>
              <a:off x="2407622" y="2684932"/>
              <a:ext cx="370205" cy="1270"/>
            </a:xfrm>
            <a:custGeom>
              <a:avLst/>
              <a:gdLst/>
              <a:ahLst/>
              <a:cxnLst/>
              <a:rect l="l" t="t" r="r" b="b"/>
              <a:pathLst>
                <a:path w="370205" h="1269">
                  <a:moveTo>
                    <a:pt x="0" y="0"/>
                  </a:moveTo>
                  <a:lnTo>
                    <a:pt x="0" y="1117"/>
                  </a:lnTo>
                  <a:lnTo>
                    <a:pt x="369744" y="1117"/>
                  </a:lnTo>
                  <a:lnTo>
                    <a:pt x="3697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8" name="object 5198"/>
            <p:cNvSpPr/>
            <p:nvPr/>
          </p:nvSpPr>
          <p:spPr>
            <a:xfrm>
              <a:off x="2407622" y="2683814"/>
              <a:ext cx="370205" cy="1270"/>
            </a:xfrm>
            <a:custGeom>
              <a:avLst/>
              <a:gdLst/>
              <a:ahLst/>
              <a:cxnLst/>
              <a:rect l="l" t="t" r="r" b="b"/>
              <a:pathLst>
                <a:path w="370205" h="1269">
                  <a:moveTo>
                    <a:pt x="0" y="1117"/>
                  </a:moveTo>
                  <a:lnTo>
                    <a:pt x="1197" y="0"/>
                  </a:lnTo>
                  <a:lnTo>
                    <a:pt x="368591" y="0"/>
                  </a:lnTo>
                  <a:lnTo>
                    <a:pt x="36974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9" name="object 5199"/>
            <p:cNvSpPr/>
            <p:nvPr/>
          </p:nvSpPr>
          <p:spPr>
            <a:xfrm>
              <a:off x="2408819" y="2682697"/>
              <a:ext cx="367665" cy="1270"/>
            </a:xfrm>
            <a:custGeom>
              <a:avLst/>
              <a:gdLst/>
              <a:ahLst/>
              <a:cxnLst/>
              <a:rect l="l" t="t" r="r" b="b"/>
              <a:pathLst>
                <a:path w="367664" h="1269">
                  <a:moveTo>
                    <a:pt x="0" y="1117"/>
                  </a:moveTo>
                  <a:lnTo>
                    <a:pt x="1197" y="0"/>
                  </a:lnTo>
                  <a:lnTo>
                    <a:pt x="366242" y="0"/>
                  </a:lnTo>
                  <a:lnTo>
                    <a:pt x="36739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0" name="object 5200"/>
            <p:cNvSpPr/>
            <p:nvPr/>
          </p:nvSpPr>
          <p:spPr>
            <a:xfrm>
              <a:off x="2410016" y="268157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69">
                  <a:moveTo>
                    <a:pt x="0" y="1117"/>
                  </a:moveTo>
                  <a:lnTo>
                    <a:pt x="1197" y="0"/>
                  </a:lnTo>
                  <a:lnTo>
                    <a:pt x="363892" y="0"/>
                  </a:lnTo>
                  <a:lnTo>
                    <a:pt x="36504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1" name="object 5201"/>
            <p:cNvSpPr/>
            <p:nvPr/>
          </p:nvSpPr>
          <p:spPr>
            <a:xfrm>
              <a:off x="2411213" y="2680462"/>
              <a:ext cx="363220" cy="1270"/>
            </a:xfrm>
            <a:custGeom>
              <a:avLst/>
              <a:gdLst/>
              <a:ahLst/>
              <a:cxnLst/>
              <a:rect l="l" t="t" r="r" b="b"/>
              <a:pathLst>
                <a:path w="363219" h="1269">
                  <a:moveTo>
                    <a:pt x="0" y="1117"/>
                  </a:moveTo>
                  <a:lnTo>
                    <a:pt x="1197" y="0"/>
                  </a:lnTo>
                  <a:lnTo>
                    <a:pt x="361543" y="0"/>
                  </a:lnTo>
                  <a:lnTo>
                    <a:pt x="36269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2" name="object 5202"/>
            <p:cNvSpPr/>
            <p:nvPr/>
          </p:nvSpPr>
          <p:spPr>
            <a:xfrm>
              <a:off x="2412410" y="2679344"/>
              <a:ext cx="360680" cy="1270"/>
            </a:xfrm>
            <a:custGeom>
              <a:avLst/>
              <a:gdLst/>
              <a:ahLst/>
              <a:cxnLst/>
              <a:rect l="l" t="t" r="r" b="b"/>
              <a:pathLst>
                <a:path w="360680" h="1269">
                  <a:moveTo>
                    <a:pt x="0" y="1117"/>
                  </a:moveTo>
                  <a:lnTo>
                    <a:pt x="1197" y="0"/>
                  </a:lnTo>
                  <a:lnTo>
                    <a:pt x="359194" y="0"/>
                  </a:lnTo>
                  <a:lnTo>
                    <a:pt x="36034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3" name="object 5203"/>
            <p:cNvSpPr/>
            <p:nvPr/>
          </p:nvSpPr>
          <p:spPr>
            <a:xfrm>
              <a:off x="2413593" y="2678239"/>
              <a:ext cx="358140" cy="1270"/>
            </a:xfrm>
            <a:custGeom>
              <a:avLst/>
              <a:gdLst/>
              <a:ahLst/>
              <a:cxnLst/>
              <a:rect l="l" t="t" r="r" b="b"/>
              <a:pathLst>
                <a:path w="358139" h="1269">
                  <a:moveTo>
                    <a:pt x="0" y="1117"/>
                  </a:moveTo>
                  <a:lnTo>
                    <a:pt x="1197" y="0"/>
                  </a:lnTo>
                  <a:lnTo>
                    <a:pt x="356871" y="0"/>
                  </a:lnTo>
                  <a:lnTo>
                    <a:pt x="35802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4" name="object 5204"/>
            <p:cNvSpPr/>
            <p:nvPr/>
          </p:nvSpPr>
          <p:spPr>
            <a:xfrm>
              <a:off x="2414790" y="2677122"/>
              <a:ext cx="356235" cy="1270"/>
            </a:xfrm>
            <a:custGeom>
              <a:avLst/>
              <a:gdLst/>
              <a:ahLst/>
              <a:cxnLst/>
              <a:rect l="l" t="t" r="r" b="b"/>
              <a:pathLst>
                <a:path w="356235" h="1269">
                  <a:moveTo>
                    <a:pt x="0" y="1117"/>
                  </a:moveTo>
                  <a:lnTo>
                    <a:pt x="1197" y="0"/>
                  </a:lnTo>
                  <a:lnTo>
                    <a:pt x="354521" y="0"/>
                  </a:lnTo>
                  <a:lnTo>
                    <a:pt x="35567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5" name="object 5205"/>
            <p:cNvSpPr/>
            <p:nvPr/>
          </p:nvSpPr>
          <p:spPr>
            <a:xfrm>
              <a:off x="2415988" y="2676004"/>
              <a:ext cx="353695" cy="1270"/>
            </a:xfrm>
            <a:custGeom>
              <a:avLst/>
              <a:gdLst/>
              <a:ahLst/>
              <a:cxnLst/>
              <a:rect l="l" t="t" r="r" b="b"/>
              <a:pathLst>
                <a:path w="353694" h="1269">
                  <a:moveTo>
                    <a:pt x="0" y="1117"/>
                  </a:moveTo>
                  <a:lnTo>
                    <a:pt x="1197" y="0"/>
                  </a:lnTo>
                  <a:lnTo>
                    <a:pt x="352172" y="0"/>
                  </a:lnTo>
                  <a:lnTo>
                    <a:pt x="35332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6" name="object 5206"/>
            <p:cNvSpPr/>
            <p:nvPr/>
          </p:nvSpPr>
          <p:spPr>
            <a:xfrm>
              <a:off x="2417185" y="267488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69">
                  <a:moveTo>
                    <a:pt x="0" y="1117"/>
                  </a:moveTo>
                  <a:lnTo>
                    <a:pt x="1197" y="0"/>
                  </a:lnTo>
                  <a:lnTo>
                    <a:pt x="349823" y="0"/>
                  </a:lnTo>
                  <a:lnTo>
                    <a:pt x="35097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7" name="object 5207"/>
            <p:cNvSpPr/>
            <p:nvPr/>
          </p:nvSpPr>
          <p:spPr>
            <a:xfrm>
              <a:off x="2418382" y="2673769"/>
              <a:ext cx="349250" cy="1270"/>
            </a:xfrm>
            <a:custGeom>
              <a:avLst/>
              <a:gdLst/>
              <a:ahLst/>
              <a:cxnLst/>
              <a:rect l="l" t="t" r="r" b="b"/>
              <a:pathLst>
                <a:path w="349250" h="1269">
                  <a:moveTo>
                    <a:pt x="0" y="1117"/>
                  </a:moveTo>
                  <a:lnTo>
                    <a:pt x="1197" y="0"/>
                  </a:lnTo>
                  <a:lnTo>
                    <a:pt x="347473" y="0"/>
                  </a:lnTo>
                  <a:lnTo>
                    <a:pt x="34862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8" name="object 5208"/>
            <p:cNvSpPr/>
            <p:nvPr/>
          </p:nvSpPr>
          <p:spPr>
            <a:xfrm>
              <a:off x="2419579" y="2672651"/>
              <a:ext cx="346710" cy="1270"/>
            </a:xfrm>
            <a:custGeom>
              <a:avLst/>
              <a:gdLst/>
              <a:ahLst/>
              <a:cxnLst/>
              <a:rect l="l" t="t" r="r" b="b"/>
              <a:pathLst>
                <a:path w="346710" h="1269">
                  <a:moveTo>
                    <a:pt x="0" y="1117"/>
                  </a:moveTo>
                  <a:lnTo>
                    <a:pt x="1197" y="0"/>
                  </a:lnTo>
                  <a:lnTo>
                    <a:pt x="345124" y="0"/>
                  </a:lnTo>
                  <a:lnTo>
                    <a:pt x="34627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9" name="object 5209"/>
            <p:cNvSpPr/>
            <p:nvPr/>
          </p:nvSpPr>
          <p:spPr>
            <a:xfrm>
              <a:off x="2420762" y="2671546"/>
              <a:ext cx="344170" cy="1270"/>
            </a:xfrm>
            <a:custGeom>
              <a:avLst/>
              <a:gdLst/>
              <a:ahLst/>
              <a:cxnLst/>
              <a:rect l="l" t="t" r="r" b="b"/>
              <a:pathLst>
                <a:path w="344169" h="1269">
                  <a:moveTo>
                    <a:pt x="0" y="1117"/>
                  </a:moveTo>
                  <a:lnTo>
                    <a:pt x="1197" y="0"/>
                  </a:lnTo>
                  <a:lnTo>
                    <a:pt x="342801" y="0"/>
                  </a:lnTo>
                  <a:lnTo>
                    <a:pt x="34395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0" name="object 5210"/>
            <p:cNvSpPr/>
            <p:nvPr/>
          </p:nvSpPr>
          <p:spPr>
            <a:xfrm>
              <a:off x="2421959" y="2670429"/>
              <a:ext cx="341630" cy="1270"/>
            </a:xfrm>
            <a:custGeom>
              <a:avLst/>
              <a:gdLst/>
              <a:ahLst/>
              <a:cxnLst/>
              <a:rect l="l" t="t" r="r" b="b"/>
              <a:pathLst>
                <a:path w="341630" h="1269">
                  <a:moveTo>
                    <a:pt x="0" y="1117"/>
                  </a:moveTo>
                  <a:lnTo>
                    <a:pt x="1197" y="0"/>
                  </a:lnTo>
                  <a:lnTo>
                    <a:pt x="340452" y="0"/>
                  </a:lnTo>
                  <a:lnTo>
                    <a:pt x="34160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1" name="object 5211"/>
            <p:cNvSpPr/>
            <p:nvPr/>
          </p:nvSpPr>
          <p:spPr>
            <a:xfrm>
              <a:off x="2423156" y="2669311"/>
              <a:ext cx="339725" cy="1270"/>
            </a:xfrm>
            <a:custGeom>
              <a:avLst/>
              <a:gdLst/>
              <a:ahLst/>
              <a:cxnLst/>
              <a:rect l="l" t="t" r="r" b="b"/>
              <a:pathLst>
                <a:path w="339725" h="1269">
                  <a:moveTo>
                    <a:pt x="338102" y="0"/>
                  </a:moveTo>
                  <a:lnTo>
                    <a:pt x="339255" y="1117"/>
                  </a:lnTo>
                  <a:lnTo>
                    <a:pt x="0" y="1117"/>
                  </a:lnTo>
                  <a:lnTo>
                    <a:pt x="1197" y="0"/>
                  </a:lnTo>
                  <a:lnTo>
                    <a:pt x="33810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2" name="object 5212"/>
            <p:cNvSpPr/>
            <p:nvPr/>
          </p:nvSpPr>
          <p:spPr>
            <a:xfrm>
              <a:off x="2406942" y="2669311"/>
              <a:ext cx="393065" cy="285750"/>
            </a:xfrm>
            <a:custGeom>
              <a:avLst/>
              <a:gdLst/>
              <a:ahLst/>
              <a:cxnLst/>
              <a:rect l="l" t="t" r="r" b="b"/>
              <a:pathLst>
                <a:path w="393064" h="285750">
                  <a:moveTo>
                    <a:pt x="354317" y="285534"/>
                  </a:moveTo>
                  <a:lnTo>
                    <a:pt x="17411" y="285534"/>
                  </a:lnTo>
                  <a:lnTo>
                    <a:pt x="0" y="269278"/>
                  </a:lnTo>
                  <a:lnTo>
                    <a:pt x="0" y="16255"/>
                  </a:lnTo>
                  <a:lnTo>
                    <a:pt x="17411" y="0"/>
                  </a:lnTo>
                  <a:lnTo>
                    <a:pt x="354317" y="0"/>
                  </a:lnTo>
                  <a:lnTo>
                    <a:pt x="392620" y="37147"/>
                  </a:lnTo>
                  <a:lnTo>
                    <a:pt x="392620" y="247230"/>
                  </a:lnTo>
                  <a:lnTo>
                    <a:pt x="354317" y="28553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3" name="object 5213"/>
            <p:cNvSpPr/>
            <p:nvPr/>
          </p:nvSpPr>
          <p:spPr>
            <a:xfrm>
              <a:off x="2702991" y="2669349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5">
                  <a:moveTo>
                    <a:pt x="0" y="0"/>
                  </a:moveTo>
                  <a:lnTo>
                    <a:pt x="0" y="77762"/>
                  </a:lnTo>
                  <a:lnTo>
                    <a:pt x="41782" y="77762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4" name="object 5214"/>
            <p:cNvSpPr/>
            <p:nvPr/>
          </p:nvSpPr>
          <p:spPr>
            <a:xfrm>
              <a:off x="2702991" y="2669349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5">
                  <a:moveTo>
                    <a:pt x="0" y="77762"/>
                  </a:moveTo>
                  <a:lnTo>
                    <a:pt x="0" y="0"/>
                  </a:lnTo>
                  <a:lnTo>
                    <a:pt x="41782" y="0"/>
                  </a:lnTo>
                  <a:lnTo>
                    <a:pt x="41782" y="77762"/>
                  </a:lnTo>
                  <a:lnTo>
                    <a:pt x="0" y="77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5" name="object 5215"/>
            <p:cNvSpPr/>
            <p:nvPr/>
          </p:nvSpPr>
          <p:spPr>
            <a:xfrm>
              <a:off x="3068421" y="2669349"/>
              <a:ext cx="41910" cy="77470"/>
            </a:xfrm>
            <a:custGeom>
              <a:avLst/>
              <a:gdLst/>
              <a:ahLst/>
              <a:cxnLst/>
              <a:rect l="l" t="t" r="r" b="b"/>
              <a:pathLst>
                <a:path w="41910" h="77469">
                  <a:moveTo>
                    <a:pt x="0" y="77000"/>
                  </a:moveTo>
                  <a:lnTo>
                    <a:pt x="41783" y="77000"/>
                  </a:lnTo>
                  <a:lnTo>
                    <a:pt x="41783" y="0"/>
                  </a:lnTo>
                  <a:lnTo>
                    <a:pt x="596" y="0"/>
                  </a:lnTo>
                  <a:lnTo>
                    <a:pt x="0" y="7700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6" name="object 5216"/>
            <p:cNvSpPr/>
            <p:nvPr/>
          </p:nvSpPr>
          <p:spPr>
            <a:xfrm>
              <a:off x="3068421" y="2669349"/>
              <a:ext cx="41910" cy="77470"/>
            </a:xfrm>
            <a:custGeom>
              <a:avLst/>
              <a:gdLst/>
              <a:ahLst/>
              <a:cxnLst/>
              <a:rect l="l" t="t" r="r" b="b"/>
              <a:pathLst>
                <a:path w="41910" h="77469">
                  <a:moveTo>
                    <a:pt x="596" y="0"/>
                  </a:moveTo>
                  <a:lnTo>
                    <a:pt x="41783" y="0"/>
                  </a:lnTo>
                  <a:lnTo>
                    <a:pt x="41783" y="77000"/>
                  </a:lnTo>
                  <a:lnTo>
                    <a:pt x="0" y="77000"/>
                  </a:lnTo>
                  <a:lnTo>
                    <a:pt x="596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7" name="object 5217"/>
            <p:cNvSpPr/>
            <p:nvPr/>
          </p:nvSpPr>
          <p:spPr>
            <a:xfrm>
              <a:off x="3068421" y="2875280"/>
              <a:ext cx="41910" cy="77470"/>
            </a:xfrm>
            <a:custGeom>
              <a:avLst/>
              <a:gdLst/>
              <a:ahLst/>
              <a:cxnLst/>
              <a:rect l="l" t="t" r="r" b="b"/>
              <a:pathLst>
                <a:path w="41910" h="77469">
                  <a:moveTo>
                    <a:pt x="0" y="0"/>
                  </a:moveTo>
                  <a:lnTo>
                    <a:pt x="596" y="76987"/>
                  </a:lnTo>
                  <a:lnTo>
                    <a:pt x="41783" y="76987"/>
                  </a:lnTo>
                  <a:lnTo>
                    <a:pt x="41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8" name="object 5218"/>
            <p:cNvSpPr/>
            <p:nvPr/>
          </p:nvSpPr>
          <p:spPr>
            <a:xfrm>
              <a:off x="3068421" y="2875280"/>
              <a:ext cx="41910" cy="77470"/>
            </a:xfrm>
            <a:custGeom>
              <a:avLst/>
              <a:gdLst/>
              <a:ahLst/>
              <a:cxnLst/>
              <a:rect l="l" t="t" r="r" b="b"/>
              <a:pathLst>
                <a:path w="41910" h="77469">
                  <a:moveTo>
                    <a:pt x="596" y="76987"/>
                  </a:moveTo>
                  <a:lnTo>
                    <a:pt x="41783" y="76987"/>
                  </a:lnTo>
                  <a:lnTo>
                    <a:pt x="41783" y="0"/>
                  </a:lnTo>
                  <a:lnTo>
                    <a:pt x="0" y="0"/>
                  </a:lnTo>
                  <a:lnTo>
                    <a:pt x="596" y="769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9" name="object 5219"/>
            <p:cNvSpPr/>
            <p:nvPr/>
          </p:nvSpPr>
          <p:spPr>
            <a:xfrm>
              <a:off x="2702991" y="2877070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5">
                  <a:moveTo>
                    <a:pt x="0" y="0"/>
                  </a:moveTo>
                  <a:lnTo>
                    <a:pt x="0" y="77762"/>
                  </a:lnTo>
                  <a:lnTo>
                    <a:pt x="41782" y="77762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0" name="object 5220"/>
            <p:cNvSpPr/>
            <p:nvPr/>
          </p:nvSpPr>
          <p:spPr>
            <a:xfrm>
              <a:off x="2423845" y="2669209"/>
              <a:ext cx="703580" cy="285750"/>
            </a:xfrm>
            <a:custGeom>
              <a:avLst/>
              <a:gdLst/>
              <a:ahLst/>
              <a:cxnLst/>
              <a:rect l="l" t="t" r="r" b="b"/>
              <a:pathLst>
                <a:path w="703580" h="285750">
                  <a:moveTo>
                    <a:pt x="279145" y="285623"/>
                  </a:moveTo>
                  <a:lnTo>
                    <a:pt x="279145" y="207860"/>
                  </a:lnTo>
                  <a:lnTo>
                    <a:pt x="320928" y="207860"/>
                  </a:lnTo>
                  <a:lnTo>
                    <a:pt x="320928" y="285623"/>
                  </a:lnTo>
                  <a:lnTo>
                    <a:pt x="279145" y="285623"/>
                  </a:lnTo>
                  <a:close/>
                </a:path>
                <a:path w="703580" h="285750">
                  <a:moveTo>
                    <a:pt x="703338" y="284162"/>
                  </a:moveTo>
                  <a:lnTo>
                    <a:pt x="703249" y="0"/>
                  </a:lnTo>
                </a:path>
                <a:path w="703580" h="285750">
                  <a:moveTo>
                    <a:pt x="627659" y="0"/>
                  </a:moveTo>
                  <a:lnTo>
                    <a:pt x="627456" y="5753"/>
                  </a:lnTo>
                  <a:lnTo>
                    <a:pt x="627456" y="284759"/>
                  </a:lnTo>
                </a:path>
                <a:path w="703580" h="285750">
                  <a:moveTo>
                    <a:pt x="320840" y="77254"/>
                  </a:moveTo>
                  <a:lnTo>
                    <a:pt x="320840" y="206006"/>
                  </a:lnTo>
                </a:path>
                <a:path w="703580" h="285750">
                  <a:moveTo>
                    <a:pt x="686358" y="77139"/>
                  </a:moveTo>
                  <a:lnTo>
                    <a:pt x="686358" y="205879"/>
                  </a:lnTo>
                </a:path>
                <a:path w="703580" h="285750">
                  <a:moveTo>
                    <a:pt x="337413" y="284759"/>
                  </a:moveTo>
                  <a:lnTo>
                    <a:pt x="337413" y="114"/>
                  </a:lnTo>
                </a:path>
                <a:path w="703580" h="285750">
                  <a:moveTo>
                    <a:pt x="279158" y="77901"/>
                  </a:moveTo>
                  <a:lnTo>
                    <a:pt x="279158" y="207860"/>
                  </a:lnTo>
                </a:path>
                <a:path w="703580" h="285750">
                  <a:moveTo>
                    <a:pt x="0" y="284759"/>
                  </a:moveTo>
                  <a:lnTo>
                    <a:pt x="0" y="10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1" name="object 5221"/>
            <p:cNvSpPr/>
            <p:nvPr/>
          </p:nvSpPr>
          <p:spPr>
            <a:xfrm>
              <a:off x="3164890" y="291561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2" name="object 5222"/>
            <p:cNvSpPr/>
            <p:nvPr/>
          </p:nvSpPr>
          <p:spPr>
            <a:xfrm>
              <a:off x="3164890" y="291478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3" name="object 5223"/>
            <p:cNvSpPr/>
            <p:nvPr/>
          </p:nvSpPr>
          <p:spPr>
            <a:xfrm>
              <a:off x="3164890" y="2913976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4" name="object 5224"/>
            <p:cNvSpPr/>
            <p:nvPr/>
          </p:nvSpPr>
          <p:spPr>
            <a:xfrm>
              <a:off x="3164890" y="291315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5" name="object 5225"/>
            <p:cNvSpPr/>
            <p:nvPr/>
          </p:nvSpPr>
          <p:spPr>
            <a:xfrm>
              <a:off x="3164890" y="291232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6" name="object 5226"/>
            <p:cNvSpPr/>
            <p:nvPr/>
          </p:nvSpPr>
          <p:spPr>
            <a:xfrm>
              <a:off x="3164890" y="291151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7" name="object 5227"/>
            <p:cNvSpPr/>
            <p:nvPr/>
          </p:nvSpPr>
          <p:spPr>
            <a:xfrm>
              <a:off x="3164890" y="291068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8" name="object 5228"/>
            <p:cNvSpPr/>
            <p:nvPr/>
          </p:nvSpPr>
          <p:spPr>
            <a:xfrm>
              <a:off x="3164890" y="2909874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9" name="object 5229"/>
            <p:cNvSpPr/>
            <p:nvPr/>
          </p:nvSpPr>
          <p:spPr>
            <a:xfrm>
              <a:off x="3164890" y="290904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0" name="object 5230"/>
            <p:cNvSpPr/>
            <p:nvPr/>
          </p:nvSpPr>
          <p:spPr>
            <a:xfrm>
              <a:off x="3164890" y="290822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1" name="object 5231"/>
            <p:cNvSpPr/>
            <p:nvPr/>
          </p:nvSpPr>
          <p:spPr>
            <a:xfrm>
              <a:off x="3164890" y="290741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2" name="object 5232"/>
            <p:cNvSpPr/>
            <p:nvPr/>
          </p:nvSpPr>
          <p:spPr>
            <a:xfrm>
              <a:off x="3164890" y="290658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3" name="object 5233"/>
            <p:cNvSpPr/>
            <p:nvPr/>
          </p:nvSpPr>
          <p:spPr>
            <a:xfrm>
              <a:off x="3164890" y="2905760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4" name="object 5234"/>
            <p:cNvSpPr/>
            <p:nvPr/>
          </p:nvSpPr>
          <p:spPr>
            <a:xfrm>
              <a:off x="3164890" y="290494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5" name="object 5235"/>
            <p:cNvSpPr/>
            <p:nvPr/>
          </p:nvSpPr>
          <p:spPr>
            <a:xfrm>
              <a:off x="3164890" y="290412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6" name="object 5236"/>
            <p:cNvSpPr/>
            <p:nvPr/>
          </p:nvSpPr>
          <p:spPr>
            <a:xfrm>
              <a:off x="3164890" y="2903308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7" name="object 5237"/>
            <p:cNvSpPr/>
            <p:nvPr/>
          </p:nvSpPr>
          <p:spPr>
            <a:xfrm>
              <a:off x="3164890" y="290248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8" name="object 5238"/>
            <p:cNvSpPr/>
            <p:nvPr/>
          </p:nvSpPr>
          <p:spPr>
            <a:xfrm>
              <a:off x="3164890" y="2901658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9" name="object 5239"/>
            <p:cNvSpPr/>
            <p:nvPr/>
          </p:nvSpPr>
          <p:spPr>
            <a:xfrm>
              <a:off x="3164890" y="290084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0" name="object 5240"/>
            <p:cNvSpPr/>
            <p:nvPr/>
          </p:nvSpPr>
          <p:spPr>
            <a:xfrm>
              <a:off x="3164890" y="290001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1" name="object 5241"/>
            <p:cNvSpPr/>
            <p:nvPr/>
          </p:nvSpPr>
          <p:spPr>
            <a:xfrm>
              <a:off x="3164890" y="2899206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2" name="object 5242"/>
            <p:cNvSpPr/>
            <p:nvPr/>
          </p:nvSpPr>
          <p:spPr>
            <a:xfrm>
              <a:off x="3164890" y="289838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3" name="object 5243"/>
            <p:cNvSpPr/>
            <p:nvPr/>
          </p:nvSpPr>
          <p:spPr>
            <a:xfrm>
              <a:off x="3164890" y="289755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4" name="object 5244"/>
            <p:cNvSpPr/>
            <p:nvPr/>
          </p:nvSpPr>
          <p:spPr>
            <a:xfrm>
              <a:off x="3164890" y="289674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5" name="object 5245"/>
            <p:cNvSpPr/>
            <p:nvPr/>
          </p:nvSpPr>
          <p:spPr>
            <a:xfrm>
              <a:off x="3164890" y="289591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6" name="object 5246"/>
            <p:cNvSpPr/>
            <p:nvPr/>
          </p:nvSpPr>
          <p:spPr>
            <a:xfrm>
              <a:off x="3164890" y="2895092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7" name="object 5247"/>
            <p:cNvSpPr/>
            <p:nvPr/>
          </p:nvSpPr>
          <p:spPr>
            <a:xfrm>
              <a:off x="3164890" y="289427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8" name="object 5248"/>
            <p:cNvSpPr/>
            <p:nvPr/>
          </p:nvSpPr>
          <p:spPr>
            <a:xfrm>
              <a:off x="3164890" y="289345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9" name="object 5249"/>
            <p:cNvSpPr/>
            <p:nvPr/>
          </p:nvSpPr>
          <p:spPr>
            <a:xfrm>
              <a:off x="3164890" y="2891815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0" name="object 5250"/>
            <p:cNvSpPr/>
            <p:nvPr/>
          </p:nvSpPr>
          <p:spPr>
            <a:xfrm>
              <a:off x="3164890" y="2890990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1" name="object 5251"/>
            <p:cNvSpPr/>
            <p:nvPr/>
          </p:nvSpPr>
          <p:spPr>
            <a:xfrm>
              <a:off x="3164890" y="289017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2" name="object 5252"/>
            <p:cNvSpPr/>
            <p:nvPr/>
          </p:nvSpPr>
          <p:spPr>
            <a:xfrm>
              <a:off x="3164890" y="288935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3" name="object 5253"/>
            <p:cNvSpPr/>
            <p:nvPr/>
          </p:nvSpPr>
          <p:spPr>
            <a:xfrm>
              <a:off x="3164890" y="2888538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4" name="object 5254"/>
            <p:cNvSpPr/>
            <p:nvPr/>
          </p:nvSpPr>
          <p:spPr>
            <a:xfrm>
              <a:off x="3164890" y="288771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5" name="object 5255"/>
            <p:cNvSpPr/>
            <p:nvPr/>
          </p:nvSpPr>
          <p:spPr>
            <a:xfrm>
              <a:off x="3164890" y="288688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6" name="object 5256"/>
            <p:cNvSpPr/>
            <p:nvPr/>
          </p:nvSpPr>
          <p:spPr>
            <a:xfrm>
              <a:off x="3164890" y="288607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7" name="object 5257"/>
            <p:cNvSpPr/>
            <p:nvPr/>
          </p:nvSpPr>
          <p:spPr>
            <a:xfrm>
              <a:off x="3164890" y="288524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8" name="object 5258"/>
            <p:cNvSpPr/>
            <p:nvPr/>
          </p:nvSpPr>
          <p:spPr>
            <a:xfrm>
              <a:off x="3164890" y="2884424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9" name="object 5259"/>
            <p:cNvSpPr/>
            <p:nvPr/>
          </p:nvSpPr>
          <p:spPr>
            <a:xfrm>
              <a:off x="3164890" y="288361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0" name="object 5260"/>
            <p:cNvSpPr/>
            <p:nvPr/>
          </p:nvSpPr>
          <p:spPr>
            <a:xfrm>
              <a:off x="3164890" y="288278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1" name="object 5261"/>
            <p:cNvSpPr/>
            <p:nvPr/>
          </p:nvSpPr>
          <p:spPr>
            <a:xfrm>
              <a:off x="3164890" y="2881972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2" name="object 5262"/>
            <p:cNvSpPr/>
            <p:nvPr/>
          </p:nvSpPr>
          <p:spPr>
            <a:xfrm>
              <a:off x="3164890" y="288114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3" name="object 5263"/>
            <p:cNvSpPr/>
            <p:nvPr/>
          </p:nvSpPr>
          <p:spPr>
            <a:xfrm>
              <a:off x="3164890" y="2880322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4" name="object 5264"/>
            <p:cNvSpPr/>
            <p:nvPr/>
          </p:nvSpPr>
          <p:spPr>
            <a:xfrm>
              <a:off x="3164890" y="287950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5" name="object 5265"/>
            <p:cNvSpPr/>
            <p:nvPr/>
          </p:nvSpPr>
          <p:spPr>
            <a:xfrm>
              <a:off x="3164890" y="287868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6" name="object 5266"/>
            <p:cNvSpPr/>
            <p:nvPr/>
          </p:nvSpPr>
          <p:spPr>
            <a:xfrm>
              <a:off x="3164890" y="2877870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7" name="object 5267"/>
            <p:cNvSpPr/>
            <p:nvPr/>
          </p:nvSpPr>
          <p:spPr>
            <a:xfrm>
              <a:off x="3164890" y="287704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8" name="object 5268"/>
            <p:cNvSpPr/>
            <p:nvPr/>
          </p:nvSpPr>
          <p:spPr>
            <a:xfrm>
              <a:off x="3164890" y="2875406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6120" y="1638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9" name="object 5269"/>
            <p:cNvSpPr/>
            <p:nvPr/>
          </p:nvSpPr>
          <p:spPr>
            <a:xfrm>
              <a:off x="3164890" y="287458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0" name="object 5270"/>
            <p:cNvSpPr/>
            <p:nvPr/>
          </p:nvSpPr>
          <p:spPr>
            <a:xfrm>
              <a:off x="3164890" y="2873756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1" name="object 5271"/>
            <p:cNvSpPr/>
            <p:nvPr/>
          </p:nvSpPr>
          <p:spPr>
            <a:xfrm>
              <a:off x="3164890" y="2872117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2" name="object 5272"/>
            <p:cNvSpPr/>
            <p:nvPr/>
          </p:nvSpPr>
          <p:spPr>
            <a:xfrm>
              <a:off x="3164890" y="2871304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3" name="object 5273"/>
            <p:cNvSpPr/>
            <p:nvPr/>
          </p:nvSpPr>
          <p:spPr>
            <a:xfrm>
              <a:off x="3164890" y="287047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4" name="object 5274"/>
            <p:cNvSpPr/>
            <p:nvPr/>
          </p:nvSpPr>
          <p:spPr>
            <a:xfrm>
              <a:off x="3164890" y="2868840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6120" y="1638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5" name="object 5275"/>
            <p:cNvSpPr/>
            <p:nvPr/>
          </p:nvSpPr>
          <p:spPr>
            <a:xfrm>
              <a:off x="3164890" y="286801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6" name="object 5276"/>
            <p:cNvSpPr/>
            <p:nvPr/>
          </p:nvSpPr>
          <p:spPr>
            <a:xfrm>
              <a:off x="3164890" y="2867202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7" name="object 5277"/>
            <p:cNvSpPr/>
            <p:nvPr/>
          </p:nvSpPr>
          <p:spPr>
            <a:xfrm>
              <a:off x="3164890" y="286637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8" name="object 5278"/>
            <p:cNvSpPr/>
            <p:nvPr/>
          </p:nvSpPr>
          <p:spPr>
            <a:xfrm>
              <a:off x="3164890" y="286555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9" name="object 5279"/>
            <p:cNvSpPr/>
            <p:nvPr/>
          </p:nvSpPr>
          <p:spPr>
            <a:xfrm>
              <a:off x="3164890" y="286473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0" name="object 5280"/>
            <p:cNvSpPr/>
            <p:nvPr/>
          </p:nvSpPr>
          <p:spPr>
            <a:xfrm>
              <a:off x="3164890" y="286391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1" name="object 5281"/>
            <p:cNvSpPr/>
            <p:nvPr/>
          </p:nvSpPr>
          <p:spPr>
            <a:xfrm>
              <a:off x="3164890" y="2863100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2" name="object 5282"/>
            <p:cNvSpPr/>
            <p:nvPr/>
          </p:nvSpPr>
          <p:spPr>
            <a:xfrm>
              <a:off x="3164890" y="286227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3" name="object 5283"/>
            <p:cNvSpPr/>
            <p:nvPr/>
          </p:nvSpPr>
          <p:spPr>
            <a:xfrm>
              <a:off x="3164890" y="2860636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6120" y="1638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4" name="object 5284"/>
            <p:cNvSpPr/>
            <p:nvPr/>
          </p:nvSpPr>
          <p:spPr>
            <a:xfrm>
              <a:off x="3164890" y="285981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5" name="object 5285"/>
            <p:cNvSpPr/>
            <p:nvPr/>
          </p:nvSpPr>
          <p:spPr>
            <a:xfrm>
              <a:off x="3164890" y="2858172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6120" y="1638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6" name="object 5286"/>
            <p:cNvSpPr/>
            <p:nvPr/>
          </p:nvSpPr>
          <p:spPr>
            <a:xfrm>
              <a:off x="3164890" y="285734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7" name="object 5287"/>
            <p:cNvSpPr/>
            <p:nvPr/>
          </p:nvSpPr>
          <p:spPr>
            <a:xfrm>
              <a:off x="3164890" y="2855709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8" name="object 5288"/>
            <p:cNvSpPr/>
            <p:nvPr/>
          </p:nvSpPr>
          <p:spPr>
            <a:xfrm>
              <a:off x="3164890" y="285488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9" name="object 5289"/>
            <p:cNvSpPr/>
            <p:nvPr/>
          </p:nvSpPr>
          <p:spPr>
            <a:xfrm>
              <a:off x="3164890" y="2853245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0" name="object 5290"/>
            <p:cNvSpPr/>
            <p:nvPr/>
          </p:nvSpPr>
          <p:spPr>
            <a:xfrm>
              <a:off x="3164890" y="2852432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1" name="object 5291"/>
            <p:cNvSpPr/>
            <p:nvPr/>
          </p:nvSpPr>
          <p:spPr>
            <a:xfrm>
              <a:off x="3164890" y="285160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2" name="object 5292"/>
            <p:cNvSpPr/>
            <p:nvPr/>
          </p:nvSpPr>
          <p:spPr>
            <a:xfrm>
              <a:off x="3164890" y="285078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3" name="object 5293"/>
            <p:cNvSpPr/>
            <p:nvPr/>
          </p:nvSpPr>
          <p:spPr>
            <a:xfrm>
              <a:off x="3164890" y="2849968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4" name="object 5294"/>
            <p:cNvSpPr/>
            <p:nvPr/>
          </p:nvSpPr>
          <p:spPr>
            <a:xfrm>
              <a:off x="3164890" y="284914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5" name="object 5295"/>
            <p:cNvSpPr/>
            <p:nvPr/>
          </p:nvSpPr>
          <p:spPr>
            <a:xfrm>
              <a:off x="3164890" y="2848318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6" name="object 5296"/>
            <p:cNvSpPr/>
            <p:nvPr/>
          </p:nvSpPr>
          <p:spPr>
            <a:xfrm>
              <a:off x="3164890" y="284750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7" name="object 5297"/>
            <p:cNvSpPr/>
            <p:nvPr/>
          </p:nvSpPr>
          <p:spPr>
            <a:xfrm>
              <a:off x="3164890" y="284667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8" name="object 5298"/>
            <p:cNvSpPr/>
            <p:nvPr/>
          </p:nvSpPr>
          <p:spPr>
            <a:xfrm>
              <a:off x="3164890" y="2845041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9" name="object 5299"/>
            <p:cNvSpPr/>
            <p:nvPr/>
          </p:nvSpPr>
          <p:spPr>
            <a:xfrm>
              <a:off x="3164890" y="2843402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6120" y="1638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0" name="object 5300"/>
            <p:cNvSpPr/>
            <p:nvPr/>
          </p:nvSpPr>
          <p:spPr>
            <a:xfrm>
              <a:off x="3164890" y="284257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1" name="object 5301"/>
            <p:cNvSpPr/>
            <p:nvPr/>
          </p:nvSpPr>
          <p:spPr>
            <a:xfrm>
              <a:off x="3164890" y="2841764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2" name="object 5302"/>
            <p:cNvSpPr/>
            <p:nvPr/>
          </p:nvSpPr>
          <p:spPr>
            <a:xfrm>
              <a:off x="3164890" y="284093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3" name="object 5303"/>
            <p:cNvSpPr/>
            <p:nvPr/>
          </p:nvSpPr>
          <p:spPr>
            <a:xfrm>
              <a:off x="3164890" y="284011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4" name="object 5304"/>
            <p:cNvSpPr/>
            <p:nvPr/>
          </p:nvSpPr>
          <p:spPr>
            <a:xfrm>
              <a:off x="3164890" y="2839300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5" name="object 5305"/>
            <p:cNvSpPr/>
            <p:nvPr/>
          </p:nvSpPr>
          <p:spPr>
            <a:xfrm>
              <a:off x="3164890" y="283847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6" name="object 5306"/>
            <p:cNvSpPr/>
            <p:nvPr/>
          </p:nvSpPr>
          <p:spPr>
            <a:xfrm>
              <a:off x="3164890" y="2836836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6120" y="1638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7" name="object 5307"/>
            <p:cNvSpPr/>
            <p:nvPr/>
          </p:nvSpPr>
          <p:spPr>
            <a:xfrm>
              <a:off x="3164890" y="283601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8" name="object 5308"/>
            <p:cNvSpPr/>
            <p:nvPr/>
          </p:nvSpPr>
          <p:spPr>
            <a:xfrm>
              <a:off x="3164890" y="2835198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9" name="object 5309"/>
            <p:cNvSpPr/>
            <p:nvPr/>
          </p:nvSpPr>
          <p:spPr>
            <a:xfrm>
              <a:off x="3164890" y="283437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0" name="object 5310"/>
            <p:cNvSpPr/>
            <p:nvPr/>
          </p:nvSpPr>
          <p:spPr>
            <a:xfrm>
              <a:off x="3164890" y="283354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1" name="object 5311"/>
            <p:cNvSpPr/>
            <p:nvPr/>
          </p:nvSpPr>
          <p:spPr>
            <a:xfrm>
              <a:off x="3164890" y="2831909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2" name="object 5312"/>
            <p:cNvSpPr/>
            <p:nvPr/>
          </p:nvSpPr>
          <p:spPr>
            <a:xfrm>
              <a:off x="3164890" y="2831096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3" name="object 5313"/>
            <p:cNvSpPr/>
            <p:nvPr/>
          </p:nvSpPr>
          <p:spPr>
            <a:xfrm>
              <a:off x="3164890" y="283027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4" name="object 5314"/>
            <p:cNvSpPr/>
            <p:nvPr/>
          </p:nvSpPr>
          <p:spPr>
            <a:xfrm>
              <a:off x="3164890" y="282944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5" name="object 5315"/>
            <p:cNvSpPr/>
            <p:nvPr/>
          </p:nvSpPr>
          <p:spPr>
            <a:xfrm>
              <a:off x="3164890" y="282863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6" name="object 5316"/>
            <p:cNvSpPr/>
            <p:nvPr/>
          </p:nvSpPr>
          <p:spPr>
            <a:xfrm>
              <a:off x="3164890" y="2826981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7" name="object 5317"/>
            <p:cNvSpPr/>
            <p:nvPr/>
          </p:nvSpPr>
          <p:spPr>
            <a:xfrm>
              <a:off x="3164890" y="282616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8" name="object 5318"/>
            <p:cNvSpPr/>
            <p:nvPr/>
          </p:nvSpPr>
          <p:spPr>
            <a:xfrm>
              <a:off x="3164890" y="282534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9" name="object 5319"/>
            <p:cNvSpPr/>
            <p:nvPr/>
          </p:nvSpPr>
          <p:spPr>
            <a:xfrm>
              <a:off x="3164890" y="2824530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0" name="object 5320"/>
            <p:cNvSpPr/>
            <p:nvPr/>
          </p:nvSpPr>
          <p:spPr>
            <a:xfrm>
              <a:off x="3164890" y="2822879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1" name="object 5321"/>
            <p:cNvSpPr/>
            <p:nvPr/>
          </p:nvSpPr>
          <p:spPr>
            <a:xfrm>
              <a:off x="3164890" y="282206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2" name="object 5322"/>
            <p:cNvSpPr/>
            <p:nvPr/>
          </p:nvSpPr>
          <p:spPr>
            <a:xfrm>
              <a:off x="3164890" y="282124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3" name="object 5323"/>
            <p:cNvSpPr/>
            <p:nvPr/>
          </p:nvSpPr>
          <p:spPr>
            <a:xfrm>
              <a:off x="3164890" y="2820428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4" name="object 5324"/>
            <p:cNvSpPr/>
            <p:nvPr/>
          </p:nvSpPr>
          <p:spPr>
            <a:xfrm>
              <a:off x="3164890" y="2818777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5" name="object 5325"/>
            <p:cNvSpPr/>
            <p:nvPr/>
          </p:nvSpPr>
          <p:spPr>
            <a:xfrm>
              <a:off x="3164890" y="281796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6" name="object 5326"/>
            <p:cNvSpPr/>
            <p:nvPr/>
          </p:nvSpPr>
          <p:spPr>
            <a:xfrm>
              <a:off x="3164890" y="281713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7" name="object 5327"/>
            <p:cNvSpPr/>
            <p:nvPr/>
          </p:nvSpPr>
          <p:spPr>
            <a:xfrm>
              <a:off x="3164890" y="2815500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8" name="object 5328"/>
            <p:cNvSpPr/>
            <p:nvPr/>
          </p:nvSpPr>
          <p:spPr>
            <a:xfrm>
              <a:off x="3164890" y="2813862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6120" y="1638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9" name="object 5329"/>
            <p:cNvSpPr/>
            <p:nvPr/>
          </p:nvSpPr>
          <p:spPr>
            <a:xfrm>
              <a:off x="3164890" y="2812211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0" name="object 5330"/>
            <p:cNvSpPr/>
            <p:nvPr/>
          </p:nvSpPr>
          <p:spPr>
            <a:xfrm>
              <a:off x="3164890" y="2810573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1" name="object 5331"/>
            <p:cNvSpPr/>
            <p:nvPr/>
          </p:nvSpPr>
          <p:spPr>
            <a:xfrm>
              <a:off x="3164890" y="2808935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6120" y="1638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2" name="object 5332"/>
            <p:cNvSpPr/>
            <p:nvPr/>
          </p:nvSpPr>
          <p:spPr>
            <a:xfrm>
              <a:off x="3164890" y="2807284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3" name="object 5333"/>
            <p:cNvSpPr/>
            <p:nvPr/>
          </p:nvSpPr>
          <p:spPr>
            <a:xfrm>
              <a:off x="3164890" y="2805645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4" name="object 5334"/>
            <p:cNvSpPr/>
            <p:nvPr/>
          </p:nvSpPr>
          <p:spPr>
            <a:xfrm>
              <a:off x="3164890" y="280483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5" name="object 5335"/>
            <p:cNvSpPr/>
            <p:nvPr/>
          </p:nvSpPr>
          <p:spPr>
            <a:xfrm>
              <a:off x="3164890" y="280400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6" name="object 5336"/>
            <p:cNvSpPr/>
            <p:nvPr/>
          </p:nvSpPr>
          <p:spPr>
            <a:xfrm>
              <a:off x="3164890" y="2802369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6120" y="1638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7" name="object 5337"/>
            <p:cNvSpPr/>
            <p:nvPr/>
          </p:nvSpPr>
          <p:spPr>
            <a:xfrm>
              <a:off x="3164890" y="280154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8" name="object 5338"/>
            <p:cNvSpPr/>
            <p:nvPr/>
          </p:nvSpPr>
          <p:spPr>
            <a:xfrm>
              <a:off x="3164890" y="280073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9" name="object 5339"/>
            <p:cNvSpPr/>
            <p:nvPr/>
          </p:nvSpPr>
          <p:spPr>
            <a:xfrm>
              <a:off x="3164890" y="279990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0" name="object 5340"/>
            <p:cNvSpPr/>
            <p:nvPr/>
          </p:nvSpPr>
          <p:spPr>
            <a:xfrm>
              <a:off x="3164890" y="2798267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6120" y="1638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1" name="object 5341"/>
            <p:cNvSpPr/>
            <p:nvPr/>
          </p:nvSpPr>
          <p:spPr>
            <a:xfrm>
              <a:off x="3164890" y="279744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2" name="object 5342"/>
            <p:cNvSpPr/>
            <p:nvPr/>
          </p:nvSpPr>
          <p:spPr>
            <a:xfrm>
              <a:off x="3164890" y="2796616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3" name="object 5343"/>
            <p:cNvSpPr/>
            <p:nvPr/>
          </p:nvSpPr>
          <p:spPr>
            <a:xfrm>
              <a:off x="3164890" y="279580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4" name="object 5344"/>
            <p:cNvSpPr/>
            <p:nvPr/>
          </p:nvSpPr>
          <p:spPr>
            <a:xfrm>
              <a:off x="3164890" y="2794164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6120" y="1638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5" name="object 5345"/>
            <p:cNvSpPr/>
            <p:nvPr/>
          </p:nvSpPr>
          <p:spPr>
            <a:xfrm>
              <a:off x="3164890" y="279333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6" name="object 5346"/>
            <p:cNvSpPr/>
            <p:nvPr/>
          </p:nvSpPr>
          <p:spPr>
            <a:xfrm>
              <a:off x="3164890" y="2792514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7" name="object 5347"/>
            <p:cNvSpPr/>
            <p:nvPr/>
          </p:nvSpPr>
          <p:spPr>
            <a:xfrm>
              <a:off x="3164890" y="279170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8" name="object 5348"/>
            <p:cNvSpPr/>
            <p:nvPr/>
          </p:nvSpPr>
          <p:spPr>
            <a:xfrm>
              <a:off x="3164890" y="279087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9" name="object 5349"/>
            <p:cNvSpPr/>
            <p:nvPr/>
          </p:nvSpPr>
          <p:spPr>
            <a:xfrm>
              <a:off x="3164890" y="2789237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0" name="object 5350"/>
            <p:cNvSpPr/>
            <p:nvPr/>
          </p:nvSpPr>
          <p:spPr>
            <a:xfrm>
              <a:off x="3164890" y="2788412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1" name="object 5351"/>
            <p:cNvSpPr/>
            <p:nvPr/>
          </p:nvSpPr>
          <p:spPr>
            <a:xfrm>
              <a:off x="3164890" y="278759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2" name="object 5352"/>
            <p:cNvSpPr/>
            <p:nvPr/>
          </p:nvSpPr>
          <p:spPr>
            <a:xfrm>
              <a:off x="3164890" y="278677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3" name="object 5353"/>
            <p:cNvSpPr/>
            <p:nvPr/>
          </p:nvSpPr>
          <p:spPr>
            <a:xfrm>
              <a:off x="3164890" y="2785948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4" name="object 5354"/>
            <p:cNvSpPr/>
            <p:nvPr/>
          </p:nvSpPr>
          <p:spPr>
            <a:xfrm>
              <a:off x="3164890" y="2784309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5" name="object 5355"/>
            <p:cNvSpPr/>
            <p:nvPr/>
          </p:nvSpPr>
          <p:spPr>
            <a:xfrm>
              <a:off x="3164890" y="278349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6" name="object 5356"/>
            <p:cNvSpPr/>
            <p:nvPr/>
          </p:nvSpPr>
          <p:spPr>
            <a:xfrm>
              <a:off x="3164890" y="278267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7" name="object 5357"/>
            <p:cNvSpPr/>
            <p:nvPr/>
          </p:nvSpPr>
          <p:spPr>
            <a:xfrm>
              <a:off x="3164890" y="2781846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8" name="object 5358"/>
            <p:cNvSpPr/>
            <p:nvPr/>
          </p:nvSpPr>
          <p:spPr>
            <a:xfrm>
              <a:off x="3164890" y="278103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9" name="object 5359"/>
            <p:cNvSpPr/>
            <p:nvPr/>
          </p:nvSpPr>
          <p:spPr>
            <a:xfrm>
              <a:off x="3164890" y="278020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0" name="object 5360"/>
            <p:cNvSpPr/>
            <p:nvPr/>
          </p:nvSpPr>
          <p:spPr>
            <a:xfrm>
              <a:off x="3164890" y="277939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1" name="object 5361"/>
            <p:cNvSpPr/>
            <p:nvPr/>
          </p:nvSpPr>
          <p:spPr>
            <a:xfrm>
              <a:off x="3164890" y="2777743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2" name="object 5362"/>
            <p:cNvSpPr/>
            <p:nvPr/>
          </p:nvSpPr>
          <p:spPr>
            <a:xfrm>
              <a:off x="3164890" y="2776105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3" name="object 5363"/>
            <p:cNvSpPr/>
            <p:nvPr/>
          </p:nvSpPr>
          <p:spPr>
            <a:xfrm>
              <a:off x="3164890" y="2775280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4" name="object 5364"/>
            <p:cNvSpPr/>
            <p:nvPr/>
          </p:nvSpPr>
          <p:spPr>
            <a:xfrm>
              <a:off x="3164890" y="277446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5" name="object 5365"/>
            <p:cNvSpPr/>
            <p:nvPr/>
          </p:nvSpPr>
          <p:spPr>
            <a:xfrm>
              <a:off x="3164890" y="277364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6" name="object 5366"/>
            <p:cNvSpPr/>
            <p:nvPr/>
          </p:nvSpPr>
          <p:spPr>
            <a:xfrm>
              <a:off x="3164890" y="277282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7" name="object 5367"/>
            <p:cNvSpPr/>
            <p:nvPr/>
          </p:nvSpPr>
          <p:spPr>
            <a:xfrm>
              <a:off x="3164890" y="277200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8" name="object 5368"/>
            <p:cNvSpPr/>
            <p:nvPr/>
          </p:nvSpPr>
          <p:spPr>
            <a:xfrm>
              <a:off x="3164890" y="2771178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9" name="object 5369"/>
            <p:cNvSpPr/>
            <p:nvPr/>
          </p:nvSpPr>
          <p:spPr>
            <a:xfrm>
              <a:off x="3164890" y="277036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0" name="object 5370"/>
            <p:cNvSpPr/>
            <p:nvPr/>
          </p:nvSpPr>
          <p:spPr>
            <a:xfrm>
              <a:off x="3164890" y="276953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1" name="object 5371"/>
            <p:cNvSpPr/>
            <p:nvPr/>
          </p:nvSpPr>
          <p:spPr>
            <a:xfrm>
              <a:off x="3164890" y="2767901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2" name="object 5372"/>
            <p:cNvSpPr/>
            <p:nvPr/>
          </p:nvSpPr>
          <p:spPr>
            <a:xfrm>
              <a:off x="3164890" y="2767076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3" name="object 5373"/>
            <p:cNvSpPr/>
            <p:nvPr/>
          </p:nvSpPr>
          <p:spPr>
            <a:xfrm>
              <a:off x="3164890" y="2765437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4" name="object 5374"/>
            <p:cNvSpPr/>
            <p:nvPr/>
          </p:nvSpPr>
          <p:spPr>
            <a:xfrm>
              <a:off x="3164890" y="276462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5" name="object 5375"/>
            <p:cNvSpPr/>
            <p:nvPr/>
          </p:nvSpPr>
          <p:spPr>
            <a:xfrm>
              <a:off x="3164890" y="2762973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6" name="object 5376"/>
            <p:cNvSpPr/>
            <p:nvPr/>
          </p:nvSpPr>
          <p:spPr>
            <a:xfrm>
              <a:off x="3164890" y="276216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7" name="object 5377"/>
            <p:cNvSpPr/>
            <p:nvPr/>
          </p:nvSpPr>
          <p:spPr>
            <a:xfrm>
              <a:off x="3164890" y="2760509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8" name="object 5378"/>
            <p:cNvSpPr/>
            <p:nvPr/>
          </p:nvSpPr>
          <p:spPr>
            <a:xfrm>
              <a:off x="3164890" y="275969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9" name="object 5379"/>
            <p:cNvSpPr/>
            <p:nvPr/>
          </p:nvSpPr>
          <p:spPr>
            <a:xfrm>
              <a:off x="3164890" y="275887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0" name="object 5380"/>
            <p:cNvSpPr/>
            <p:nvPr/>
          </p:nvSpPr>
          <p:spPr>
            <a:xfrm>
              <a:off x="3164890" y="275805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1" name="object 5381"/>
            <p:cNvSpPr/>
            <p:nvPr/>
          </p:nvSpPr>
          <p:spPr>
            <a:xfrm>
              <a:off x="3164890" y="275723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2" name="object 5382"/>
            <p:cNvSpPr/>
            <p:nvPr/>
          </p:nvSpPr>
          <p:spPr>
            <a:xfrm>
              <a:off x="3164890" y="2756408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3" name="object 5383"/>
            <p:cNvSpPr/>
            <p:nvPr/>
          </p:nvSpPr>
          <p:spPr>
            <a:xfrm>
              <a:off x="3164890" y="275559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4" name="object 5384"/>
            <p:cNvSpPr/>
            <p:nvPr/>
          </p:nvSpPr>
          <p:spPr>
            <a:xfrm>
              <a:off x="3164890" y="275476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5" name="object 5385"/>
            <p:cNvSpPr/>
            <p:nvPr/>
          </p:nvSpPr>
          <p:spPr>
            <a:xfrm>
              <a:off x="3164890" y="2753956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6" name="object 5386"/>
            <p:cNvSpPr/>
            <p:nvPr/>
          </p:nvSpPr>
          <p:spPr>
            <a:xfrm>
              <a:off x="3164890" y="2752305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7" name="object 5387"/>
            <p:cNvSpPr/>
            <p:nvPr/>
          </p:nvSpPr>
          <p:spPr>
            <a:xfrm>
              <a:off x="3164890" y="275149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8" name="object 5388"/>
            <p:cNvSpPr/>
            <p:nvPr/>
          </p:nvSpPr>
          <p:spPr>
            <a:xfrm>
              <a:off x="3164890" y="275066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9" name="object 5389"/>
            <p:cNvSpPr/>
            <p:nvPr/>
          </p:nvSpPr>
          <p:spPr>
            <a:xfrm>
              <a:off x="3164890" y="2749029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6120" y="1638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0" name="object 5390"/>
            <p:cNvSpPr/>
            <p:nvPr/>
          </p:nvSpPr>
          <p:spPr>
            <a:xfrm>
              <a:off x="3164890" y="274820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1" name="object 5391"/>
            <p:cNvSpPr/>
            <p:nvPr/>
          </p:nvSpPr>
          <p:spPr>
            <a:xfrm>
              <a:off x="3164890" y="274739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2" name="object 5392"/>
            <p:cNvSpPr/>
            <p:nvPr/>
          </p:nvSpPr>
          <p:spPr>
            <a:xfrm>
              <a:off x="3164890" y="2745739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3" name="object 5393"/>
            <p:cNvSpPr/>
            <p:nvPr/>
          </p:nvSpPr>
          <p:spPr>
            <a:xfrm>
              <a:off x="3164890" y="274492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4" name="object 5394"/>
            <p:cNvSpPr/>
            <p:nvPr/>
          </p:nvSpPr>
          <p:spPr>
            <a:xfrm>
              <a:off x="3164890" y="274410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5" name="object 5395"/>
            <p:cNvSpPr/>
            <p:nvPr/>
          </p:nvSpPr>
          <p:spPr>
            <a:xfrm>
              <a:off x="3164890" y="2743288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6" name="object 5396"/>
            <p:cNvSpPr/>
            <p:nvPr/>
          </p:nvSpPr>
          <p:spPr>
            <a:xfrm>
              <a:off x="3164890" y="274246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7" name="object 5397"/>
            <p:cNvSpPr/>
            <p:nvPr/>
          </p:nvSpPr>
          <p:spPr>
            <a:xfrm>
              <a:off x="3164890" y="274163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8" name="object 5398"/>
            <p:cNvSpPr/>
            <p:nvPr/>
          </p:nvSpPr>
          <p:spPr>
            <a:xfrm>
              <a:off x="3164890" y="274082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9" name="object 5399"/>
            <p:cNvSpPr/>
            <p:nvPr/>
          </p:nvSpPr>
          <p:spPr>
            <a:xfrm>
              <a:off x="3164890" y="273999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0" name="object 5400"/>
            <p:cNvSpPr/>
            <p:nvPr/>
          </p:nvSpPr>
          <p:spPr>
            <a:xfrm>
              <a:off x="3164890" y="2739174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1" name="object 5401"/>
            <p:cNvSpPr/>
            <p:nvPr/>
          </p:nvSpPr>
          <p:spPr>
            <a:xfrm>
              <a:off x="3164890" y="273836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2" name="object 5402"/>
            <p:cNvSpPr/>
            <p:nvPr/>
          </p:nvSpPr>
          <p:spPr>
            <a:xfrm>
              <a:off x="3164890" y="273753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3" name="object 5403"/>
            <p:cNvSpPr/>
            <p:nvPr/>
          </p:nvSpPr>
          <p:spPr>
            <a:xfrm>
              <a:off x="3164890" y="273672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4" name="object 5404"/>
            <p:cNvSpPr/>
            <p:nvPr/>
          </p:nvSpPr>
          <p:spPr>
            <a:xfrm>
              <a:off x="3164890" y="273589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5" name="object 5405"/>
            <p:cNvSpPr/>
            <p:nvPr/>
          </p:nvSpPr>
          <p:spPr>
            <a:xfrm>
              <a:off x="3164890" y="2735072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6" name="object 5406"/>
            <p:cNvSpPr/>
            <p:nvPr/>
          </p:nvSpPr>
          <p:spPr>
            <a:xfrm>
              <a:off x="3164890" y="273425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7" name="object 5407"/>
            <p:cNvSpPr/>
            <p:nvPr/>
          </p:nvSpPr>
          <p:spPr>
            <a:xfrm>
              <a:off x="3164890" y="273343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8" name="object 5408"/>
            <p:cNvSpPr/>
            <p:nvPr/>
          </p:nvSpPr>
          <p:spPr>
            <a:xfrm>
              <a:off x="3164890" y="2732620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9" name="object 5409"/>
            <p:cNvSpPr/>
            <p:nvPr/>
          </p:nvSpPr>
          <p:spPr>
            <a:xfrm>
              <a:off x="3164890" y="273179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0" name="object 5410"/>
            <p:cNvSpPr/>
            <p:nvPr/>
          </p:nvSpPr>
          <p:spPr>
            <a:xfrm>
              <a:off x="3164890" y="273096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1" name="object 5411"/>
            <p:cNvSpPr/>
            <p:nvPr/>
          </p:nvSpPr>
          <p:spPr>
            <a:xfrm>
              <a:off x="3164890" y="2729331"/>
              <a:ext cx="256540" cy="1905"/>
            </a:xfrm>
            <a:custGeom>
              <a:avLst/>
              <a:gdLst/>
              <a:ahLst/>
              <a:cxnLst/>
              <a:rect l="l" t="t" r="r" b="b"/>
              <a:pathLst>
                <a:path w="256539" h="1905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6120" y="1651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2" name="object 5412"/>
            <p:cNvSpPr/>
            <p:nvPr/>
          </p:nvSpPr>
          <p:spPr>
            <a:xfrm>
              <a:off x="3164890" y="2728506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3" name="object 5413"/>
            <p:cNvSpPr/>
            <p:nvPr/>
          </p:nvSpPr>
          <p:spPr>
            <a:xfrm>
              <a:off x="3164890" y="272769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4" name="object 5414"/>
            <p:cNvSpPr/>
            <p:nvPr/>
          </p:nvSpPr>
          <p:spPr>
            <a:xfrm>
              <a:off x="3164890" y="272686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5" name="object 5415"/>
            <p:cNvSpPr/>
            <p:nvPr/>
          </p:nvSpPr>
          <p:spPr>
            <a:xfrm>
              <a:off x="3164890" y="272605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6" name="object 5416"/>
            <p:cNvSpPr/>
            <p:nvPr/>
          </p:nvSpPr>
          <p:spPr>
            <a:xfrm>
              <a:off x="3164890" y="272522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7" name="object 5417"/>
            <p:cNvSpPr/>
            <p:nvPr/>
          </p:nvSpPr>
          <p:spPr>
            <a:xfrm>
              <a:off x="3164890" y="2724404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8" name="object 5418"/>
            <p:cNvSpPr/>
            <p:nvPr/>
          </p:nvSpPr>
          <p:spPr>
            <a:xfrm>
              <a:off x="3164890" y="272359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9" name="object 5419"/>
            <p:cNvSpPr/>
            <p:nvPr/>
          </p:nvSpPr>
          <p:spPr>
            <a:xfrm>
              <a:off x="3164890" y="272276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0" name="object 5420"/>
            <p:cNvSpPr/>
            <p:nvPr/>
          </p:nvSpPr>
          <p:spPr>
            <a:xfrm>
              <a:off x="3164890" y="2721952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1" name="object 5421"/>
            <p:cNvSpPr/>
            <p:nvPr/>
          </p:nvSpPr>
          <p:spPr>
            <a:xfrm>
              <a:off x="3164890" y="272112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2" name="object 5422"/>
            <p:cNvSpPr/>
            <p:nvPr/>
          </p:nvSpPr>
          <p:spPr>
            <a:xfrm>
              <a:off x="3164890" y="272030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3" name="object 5423"/>
            <p:cNvSpPr/>
            <p:nvPr/>
          </p:nvSpPr>
          <p:spPr>
            <a:xfrm>
              <a:off x="3164890" y="271948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4" name="object 5424"/>
            <p:cNvSpPr/>
            <p:nvPr/>
          </p:nvSpPr>
          <p:spPr>
            <a:xfrm>
              <a:off x="3164890" y="271866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5" name="object 5425"/>
            <p:cNvSpPr/>
            <p:nvPr/>
          </p:nvSpPr>
          <p:spPr>
            <a:xfrm>
              <a:off x="3164890" y="2717838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6" name="object 5426"/>
            <p:cNvSpPr/>
            <p:nvPr/>
          </p:nvSpPr>
          <p:spPr>
            <a:xfrm>
              <a:off x="3164890" y="271702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7" name="object 5427"/>
            <p:cNvSpPr/>
            <p:nvPr/>
          </p:nvSpPr>
          <p:spPr>
            <a:xfrm>
              <a:off x="3164890" y="271619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8" name="object 5428"/>
            <p:cNvSpPr/>
            <p:nvPr/>
          </p:nvSpPr>
          <p:spPr>
            <a:xfrm>
              <a:off x="3164890" y="271538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9" name="object 5429"/>
            <p:cNvSpPr/>
            <p:nvPr/>
          </p:nvSpPr>
          <p:spPr>
            <a:xfrm>
              <a:off x="3164890" y="271456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0" name="object 5430"/>
            <p:cNvSpPr/>
            <p:nvPr/>
          </p:nvSpPr>
          <p:spPr>
            <a:xfrm>
              <a:off x="3164890" y="2713736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1" name="object 5431"/>
            <p:cNvSpPr/>
            <p:nvPr/>
          </p:nvSpPr>
          <p:spPr>
            <a:xfrm>
              <a:off x="3164890" y="271292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2" name="object 5432"/>
            <p:cNvSpPr/>
            <p:nvPr/>
          </p:nvSpPr>
          <p:spPr>
            <a:xfrm>
              <a:off x="3164890" y="271209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3" name="object 5433"/>
            <p:cNvSpPr/>
            <p:nvPr/>
          </p:nvSpPr>
          <p:spPr>
            <a:xfrm>
              <a:off x="3164890" y="2711284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4" name="object 5434"/>
            <p:cNvSpPr/>
            <p:nvPr/>
          </p:nvSpPr>
          <p:spPr>
            <a:xfrm>
              <a:off x="3164890" y="2710459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5" name="object 5435"/>
            <p:cNvSpPr/>
            <p:nvPr/>
          </p:nvSpPr>
          <p:spPr>
            <a:xfrm>
              <a:off x="3164890" y="2709633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6" name="object 5436"/>
            <p:cNvSpPr/>
            <p:nvPr/>
          </p:nvSpPr>
          <p:spPr>
            <a:xfrm>
              <a:off x="3164890" y="2708821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7" name="object 5437"/>
            <p:cNvSpPr/>
            <p:nvPr/>
          </p:nvSpPr>
          <p:spPr>
            <a:xfrm>
              <a:off x="3164890" y="2707995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8" name="object 5438"/>
            <p:cNvSpPr/>
            <p:nvPr/>
          </p:nvSpPr>
          <p:spPr>
            <a:xfrm>
              <a:off x="3164890" y="2707182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0" y="0"/>
                  </a:move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9" name="object 5439"/>
            <p:cNvSpPr/>
            <p:nvPr/>
          </p:nvSpPr>
          <p:spPr>
            <a:xfrm>
              <a:off x="3164890" y="2706357"/>
              <a:ext cx="256540" cy="1270"/>
            </a:xfrm>
            <a:custGeom>
              <a:avLst/>
              <a:gdLst/>
              <a:ahLst/>
              <a:cxnLst/>
              <a:rect l="l" t="t" r="r" b="b"/>
              <a:pathLst>
                <a:path w="256539" h="1269">
                  <a:moveTo>
                    <a:pt x="25612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256120" y="825"/>
                  </a:lnTo>
                  <a:lnTo>
                    <a:pt x="25612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0" name="object 5440"/>
            <p:cNvSpPr/>
            <p:nvPr/>
          </p:nvSpPr>
          <p:spPr>
            <a:xfrm>
              <a:off x="3164890" y="2706357"/>
              <a:ext cx="256540" cy="210185"/>
            </a:xfrm>
            <a:custGeom>
              <a:avLst/>
              <a:gdLst/>
              <a:ahLst/>
              <a:cxnLst/>
              <a:rect l="l" t="t" r="r" b="b"/>
              <a:pathLst>
                <a:path w="256539" h="210185">
                  <a:moveTo>
                    <a:pt x="0" y="210083"/>
                  </a:moveTo>
                  <a:lnTo>
                    <a:pt x="0" y="0"/>
                  </a:lnTo>
                  <a:lnTo>
                    <a:pt x="256120" y="0"/>
                  </a:lnTo>
                  <a:lnTo>
                    <a:pt x="256120" y="210083"/>
                  </a:lnTo>
                  <a:lnTo>
                    <a:pt x="0" y="2100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41" name="object 5441"/>
            <p:cNvSpPr/>
            <p:nvPr/>
          </p:nvSpPr>
          <p:spPr>
            <a:xfrm>
              <a:off x="3838803" y="291561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2" name="object 5442"/>
            <p:cNvSpPr/>
            <p:nvPr/>
          </p:nvSpPr>
          <p:spPr>
            <a:xfrm>
              <a:off x="3838803" y="291478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3" name="object 5443"/>
            <p:cNvSpPr/>
            <p:nvPr/>
          </p:nvSpPr>
          <p:spPr>
            <a:xfrm>
              <a:off x="3838803" y="2913976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4" name="object 5444"/>
            <p:cNvSpPr/>
            <p:nvPr/>
          </p:nvSpPr>
          <p:spPr>
            <a:xfrm>
              <a:off x="3838803" y="291315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5" name="object 5445"/>
            <p:cNvSpPr/>
            <p:nvPr/>
          </p:nvSpPr>
          <p:spPr>
            <a:xfrm>
              <a:off x="3838803" y="291232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6" name="object 5446"/>
            <p:cNvSpPr/>
            <p:nvPr/>
          </p:nvSpPr>
          <p:spPr>
            <a:xfrm>
              <a:off x="3838803" y="291151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7" name="object 5447"/>
            <p:cNvSpPr/>
            <p:nvPr/>
          </p:nvSpPr>
          <p:spPr>
            <a:xfrm>
              <a:off x="3838803" y="291068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8" name="object 5448"/>
            <p:cNvSpPr/>
            <p:nvPr/>
          </p:nvSpPr>
          <p:spPr>
            <a:xfrm>
              <a:off x="3838803" y="2909874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9" name="object 5449"/>
            <p:cNvSpPr/>
            <p:nvPr/>
          </p:nvSpPr>
          <p:spPr>
            <a:xfrm>
              <a:off x="3838803" y="290904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0" name="object 5450"/>
            <p:cNvSpPr/>
            <p:nvPr/>
          </p:nvSpPr>
          <p:spPr>
            <a:xfrm>
              <a:off x="3838803" y="290822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1" name="object 5451"/>
            <p:cNvSpPr/>
            <p:nvPr/>
          </p:nvSpPr>
          <p:spPr>
            <a:xfrm>
              <a:off x="3838803" y="290741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2" name="object 5452"/>
            <p:cNvSpPr/>
            <p:nvPr/>
          </p:nvSpPr>
          <p:spPr>
            <a:xfrm>
              <a:off x="3838803" y="290658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3" name="object 5453"/>
            <p:cNvSpPr/>
            <p:nvPr/>
          </p:nvSpPr>
          <p:spPr>
            <a:xfrm>
              <a:off x="3838803" y="2905760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4" name="object 5454"/>
            <p:cNvSpPr/>
            <p:nvPr/>
          </p:nvSpPr>
          <p:spPr>
            <a:xfrm>
              <a:off x="3838803" y="290494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5" name="object 5455"/>
            <p:cNvSpPr/>
            <p:nvPr/>
          </p:nvSpPr>
          <p:spPr>
            <a:xfrm>
              <a:off x="3838803" y="290412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6" name="object 5456"/>
            <p:cNvSpPr/>
            <p:nvPr/>
          </p:nvSpPr>
          <p:spPr>
            <a:xfrm>
              <a:off x="3838803" y="2903308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7" name="object 5457"/>
            <p:cNvSpPr/>
            <p:nvPr/>
          </p:nvSpPr>
          <p:spPr>
            <a:xfrm>
              <a:off x="3838803" y="290248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8" name="object 5458"/>
            <p:cNvSpPr/>
            <p:nvPr/>
          </p:nvSpPr>
          <p:spPr>
            <a:xfrm>
              <a:off x="3838803" y="2901658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9" name="object 5459"/>
            <p:cNvSpPr/>
            <p:nvPr/>
          </p:nvSpPr>
          <p:spPr>
            <a:xfrm>
              <a:off x="3838803" y="290084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0" name="object 5460"/>
            <p:cNvSpPr/>
            <p:nvPr/>
          </p:nvSpPr>
          <p:spPr>
            <a:xfrm>
              <a:off x="3838803" y="290001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1" name="object 5461"/>
            <p:cNvSpPr/>
            <p:nvPr/>
          </p:nvSpPr>
          <p:spPr>
            <a:xfrm>
              <a:off x="3838803" y="2899206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2" name="object 5462"/>
            <p:cNvSpPr/>
            <p:nvPr/>
          </p:nvSpPr>
          <p:spPr>
            <a:xfrm>
              <a:off x="3838803" y="289838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3" name="object 5463"/>
            <p:cNvSpPr/>
            <p:nvPr/>
          </p:nvSpPr>
          <p:spPr>
            <a:xfrm>
              <a:off x="3838803" y="289755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4" name="object 5464"/>
            <p:cNvSpPr/>
            <p:nvPr/>
          </p:nvSpPr>
          <p:spPr>
            <a:xfrm>
              <a:off x="3838803" y="289674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5" name="object 5465"/>
            <p:cNvSpPr/>
            <p:nvPr/>
          </p:nvSpPr>
          <p:spPr>
            <a:xfrm>
              <a:off x="3838803" y="289591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6" name="object 5466"/>
            <p:cNvSpPr/>
            <p:nvPr/>
          </p:nvSpPr>
          <p:spPr>
            <a:xfrm>
              <a:off x="3838803" y="2895092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7" name="object 5467"/>
            <p:cNvSpPr/>
            <p:nvPr/>
          </p:nvSpPr>
          <p:spPr>
            <a:xfrm>
              <a:off x="3838803" y="289427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8" name="object 5468"/>
            <p:cNvSpPr/>
            <p:nvPr/>
          </p:nvSpPr>
          <p:spPr>
            <a:xfrm>
              <a:off x="3838803" y="289345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9" name="object 5469"/>
            <p:cNvSpPr/>
            <p:nvPr/>
          </p:nvSpPr>
          <p:spPr>
            <a:xfrm>
              <a:off x="3838803" y="2891815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0" name="object 5470"/>
            <p:cNvSpPr/>
            <p:nvPr/>
          </p:nvSpPr>
          <p:spPr>
            <a:xfrm>
              <a:off x="3838803" y="2890990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1" name="object 5471"/>
            <p:cNvSpPr/>
            <p:nvPr/>
          </p:nvSpPr>
          <p:spPr>
            <a:xfrm>
              <a:off x="3838803" y="289017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2" name="object 5472"/>
            <p:cNvSpPr/>
            <p:nvPr/>
          </p:nvSpPr>
          <p:spPr>
            <a:xfrm>
              <a:off x="3838803" y="288935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3" name="object 5473"/>
            <p:cNvSpPr/>
            <p:nvPr/>
          </p:nvSpPr>
          <p:spPr>
            <a:xfrm>
              <a:off x="3838803" y="2888538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4" name="object 5474"/>
            <p:cNvSpPr/>
            <p:nvPr/>
          </p:nvSpPr>
          <p:spPr>
            <a:xfrm>
              <a:off x="3838803" y="288771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5" name="object 5475"/>
            <p:cNvSpPr/>
            <p:nvPr/>
          </p:nvSpPr>
          <p:spPr>
            <a:xfrm>
              <a:off x="3838803" y="288688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6" name="object 5476"/>
            <p:cNvSpPr/>
            <p:nvPr/>
          </p:nvSpPr>
          <p:spPr>
            <a:xfrm>
              <a:off x="3838803" y="288607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7" name="object 5477"/>
            <p:cNvSpPr/>
            <p:nvPr/>
          </p:nvSpPr>
          <p:spPr>
            <a:xfrm>
              <a:off x="3838803" y="288524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8" name="object 5478"/>
            <p:cNvSpPr/>
            <p:nvPr/>
          </p:nvSpPr>
          <p:spPr>
            <a:xfrm>
              <a:off x="3838803" y="2884424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9" name="object 5479"/>
            <p:cNvSpPr/>
            <p:nvPr/>
          </p:nvSpPr>
          <p:spPr>
            <a:xfrm>
              <a:off x="3838803" y="288361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0" name="object 5480"/>
            <p:cNvSpPr/>
            <p:nvPr/>
          </p:nvSpPr>
          <p:spPr>
            <a:xfrm>
              <a:off x="3838803" y="288278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1" name="object 5481"/>
            <p:cNvSpPr/>
            <p:nvPr/>
          </p:nvSpPr>
          <p:spPr>
            <a:xfrm>
              <a:off x="3838803" y="2881972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2" name="object 5482"/>
            <p:cNvSpPr/>
            <p:nvPr/>
          </p:nvSpPr>
          <p:spPr>
            <a:xfrm>
              <a:off x="3838803" y="288114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3" name="object 5483"/>
            <p:cNvSpPr/>
            <p:nvPr/>
          </p:nvSpPr>
          <p:spPr>
            <a:xfrm>
              <a:off x="3838803" y="2880322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4" name="object 5484"/>
            <p:cNvSpPr/>
            <p:nvPr/>
          </p:nvSpPr>
          <p:spPr>
            <a:xfrm>
              <a:off x="3838803" y="287950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5" name="object 5485"/>
            <p:cNvSpPr/>
            <p:nvPr/>
          </p:nvSpPr>
          <p:spPr>
            <a:xfrm>
              <a:off x="3838803" y="287868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6" name="object 5486"/>
            <p:cNvSpPr/>
            <p:nvPr/>
          </p:nvSpPr>
          <p:spPr>
            <a:xfrm>
              <a:off x="3838803" y="2877870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7" name="object 5487"/>
            <p:cNvSpPr/>
            <p:nvPr/>
          </p:nvSpPr>
          <p:spPr>
            <a:xfrm>
              <a:off x="3838803" y="287704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8" name="object 5488"/>
            <p:cNvSpPr/>
            <p:nvPr/>
          </p:nvSpPr>
          <p:spPr>
            <a:xfrm>
              <a:off x="3838803" y="2875406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5612" y="1638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9" name="object 5489"/>
            <p:cNvSpPr/>
            <p:nvPr/>
          </p:nvSpPr>
          <p:spPr>
            <a:xfrm>
              <a:off x="3838803" y="287458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0" name="object 5490"/>
            <p:cNvSpPr/>
            <p:nvPr/>
          </p:nvSpPr>
          <p:spPr>
            <a:xfrm>
              <a:off x="3838803" y="2873756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1" name="object 5491"/>
            <p:cNvSpPr/>
            <p:nvPr/>
          </p:nvSpPr>
          <p:spPr>
            <a:xfrm>
              <a:off x="3838803" y="2872117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2" name="object 5492"/>
            <p:cNvSpPr/>
            <p:nvPr/>
          </p:nvSpPr>
          <p:spPr>
            <a:xfrm>
              <a:off x="3838803" y="2871304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3" name="object 5493"/>
            <p:cNvSpPr/>
            <p:nvPr/>
          </p:nvSpPr>
          <p:spPr>
            <a:xfrm>
              <a:off x="3838803" y="287047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4" name="object 5494"/>
            <p:cNvSpPr/>
            <p:nvPr/>
          </p:nvSpPr>
          <p:spPr>
            <a:xfrm>
              <a:off x="3838803" y="2868840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5612" y="1638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5" name="object 5495"/>
            <p:cNvSpPr/>
            <p:nvPr/>
          </p:nvSpPr>
          <p:spPr>
            <a:xfrm>
              <a:off x="3838803" y="286801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6" name="object 5496"/>
            <p:cNvSpPr/>
            <p:nvPr/>
          </p:nvSpPr>
          <p:spPr>
            <a:xfrm>
              <a:off x="3838803" y="2867202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7" name="object 5497"/>
            <p:cNvSpPr/>
            <p:nvPr/>
          </p:nvSpPr>
          <p:spPr>
            <a:xfrm>
              <a:off x="3838803" y="286637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8" name="object 5498"/>
            <p:cNvSpPr/>
            <p:nvPr/>
          </p:nvSpPr>
          <p:spPr>
            <a:xfrm>
              <a:off x="3838803" y="286555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9" name="object 5499"/>
            <p:cNvSpPr/>
            <p:nvPr/>
          </p:nvSpPr>
          <p:spPr>
            <a:xfrm>
              <a:off x="3838803" y="286473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0" name="object 5500"/>
            <p:cNvSpPr/>
            <p:nvPr/>
          </p:nvSpPr>
          <p:spPr>
            <a:xfrm>
              <a:off x="3838803" y="286391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1" name="object 5501"/>
            <p:cNvSpPr/>
            <p:nvPr/>
          </p:nvSpPr>
          <p:spPr>
            <a:xfrm>
              <a:off x="3838803" y="2863100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2" name="object 5502"/>
            <p:cNvSpPr/>
            <p:nvPr/>
          </p:nvSpPr>
          <p:spPr>
            <a:xfrm>
              <a:off x="3838803" y="286227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3" name="object 5503"/>
            <p:cNvSpPr/>
            <p:nvPr/>
          </p:nvSpPr>
          <p:spPr>
            <a:xfrm>
              <a:off x="3838803" y="2860636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5612" y="1638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4" name="object 5504"/>
            <p:cNvSpPr/>
            <p:nvPr/>
          </p:nvSpPr>
          <p:spPr>
            <a:xfrm>
              <a:off x="3838803" y="285981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5" name="object 5505"/>
            <p:cNvSpPr/>
            <p:nvPr/>
          </p:nvSpPr>
          <p:spPr>
            <a:xfrm>
              <a:off x="3838803" y="2858172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5612" y="1638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6" name="object 5506"/>
            <p:cNvSpPr/>
            <p:nvPr/>
          </p:nvSpPr>
          <p:spPr>
            <a:xfrm>
              <a:off x="3838803" y="285734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7" name="object 5507"/>
            <p:cNvSpPr/>
            <p:nvPr/>
          </p:nvSpPr>
          <p:spPr>
            <a:xfrm>
              <a:off x="3838803" y="2855709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8" name="object 5508"/>
            <p:cNvSpPr/>
            <p:nvPr/>
          </p:nvSpPr>
          <p:spPr>
            <a:xfrm>
              <a:off x="3838803" y="285488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9" name="object 5509"/>
            <p:cNvSpPr/>
            <p:nvPr/>
          </p:nvSpPr>
          <p:spPr>
            <a:xfrm>
              <a:off x="3838803" y="2853245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0" name="object 5510"/>
            <p:cNvSpPr/>
            <p:nvPr/>
          </p:nvSpPr>
          <p:spPr>
            <a:xfrm>
              <a:off x="3838803" y="2852432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1" name="object 5511"/>
            <p:cNvSpPr/>
            <p:nvPr/>
          </p:nvSpPr>
          <p:spPr>
            <a:xfrm>
              <a:off x="3838803" y="285160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2" name="object 5512"/>
            <p:cNvSpPr/>
            <p:nvPr/>
          </p:nvSpPr>
          <p:spPr>
            <a:xfrm>
              <a:off x="3838803" y="285078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3" name="object 5513"/>
            <p:cNvSpPr/>
            <p:nvPr/>
          </p:nvSpPr>
          <p:spPr>
            <a:xfrm>
              <a:off x="3838803" y="2849968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4" name="object 5514"/>
            <p:cNvSpPr/>
            <p:nvPr/>
          </p:nvSpPr>
          <p:spPr>
            <a:xfrm>
              <a:off x="3838803" y="284914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5" name="object 5515"/>
            <p:cNvSpPr/>
            <p:nvPr/>
          </p:nvSpPr>
          <p:spPr>
            <a:xfrm>
              <a:off x="3838803" y="2848318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6" name="object 5516"/>
            <p:cNvSpPr/>
            <p:nvPr/>
          </p:nvSpPr>
          <p:spPr>
            <a:xfrm>
              <a:off x="3838803" y="284750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7" name="object 5517"/>
            <p:cNvSpPr/>
            <p:nvPr/>
          </p:nvSpPr>
          <p:spPr>
            <a:xfrm>
              <a:off x="3838803" y="284667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8" name="object 5518"/>
            <p:cNvSpPr/>
            <p:nvPr/>
          </p:nvSpPr>
          <p:spPr>
            <a:xfrm>
              <a:off x="3838803" y="2845041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9" name="object 5519"/>
            <p:cNvSpPr/>
            <p:nvPr/>
          </p:nvSpPr>
          <p:spPr>
            <a:xfrm>
              <a:off x="3838803" y="2843402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5612" y="1638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0" name="object 5520"/>
            <p:cNvSpPr/>
            <p:nvPr/>
          </p:nvSpPr>
          <p:spPr>
            <a:xfrm>
              <a:off x="3838803" y="284257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1" name="object 5521"/>
            <p:cNvSpPr/>
            <p:nvPr/>
          </p:nvSpPr>
          <p:spPr>
            <a:xfrm>
              <a:off x="3838803" y="2841764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2" name="object 5522"/>
            <p:cNvSpPr/>
            <p:nvPr/>
          </p:nvSpPr>
          <p:spPr>
            <a:xfrm>
              <a:off x="3838803" y="284093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3" name="object 5523"/>
            <p:cNvSpPr/>
            <p:nvPr/>
          </p:nvSpPr>
          <p:spPr>
            <a:xfrm>
              <a:off x="3838803" y="284011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4" name="object 5524"/>
            <p:cNvSpPr/>
            <p:nvPr/>
          </p:nvSpPr>
          <p:spPr>
            <a:xfrm>
              <a:off x="3838803" y="2839300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5" name="object 5525"/>
            <p:cNvSpPr/>
            <p:nvPr/>
          </p:nvSpPr>
          <p:spPr>
            <a:xfrm>
              <a:off x="3838803" y="283847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6" name="object 5526"/>
            <p:cNvSpPr/>
            <p:nvPr/>
          </p:nvSpPr>
          <p:spPr>
            <a:xfrm>
              <a:off x="3838803" y="2836836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5612" y="1638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7" name="object 5527"/>
            <p:cNvSpPr/>
            <p:nvPr/>
          </p:nvSpPr>
          <p:spPr>
            <a:xfrm>
              <a:off x="3838803" y="283601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8" name="object 5528"/>
            <p:cNvSpPr/>
            <p:nvPr/>
          </p:nvSpPr>
          <p:spPr>
            <a:xfrm>
              <a:off x="3838803" y="2835198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9" name="object 5529"/>
            <p:cNvSpPr/>
            <p:nvPr/>
          </p:nvSpPr>
          <p:spPr>
            <a:xfrm>
              <a:off x="3838803" y="283437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0" name="object 5530"/>
            <p:cNvSpPr/>
            <p:nvPr/>
          </p:nvSpPr>
          <p:spPr>
            <a:xfrm>
              <a:off x="3838803" y="283354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1" name="object 5531"/>
            <p:cNvSpPr/>
            <p:nvPr/>
          </p:nvSpPr>
          <p:spPr>
            <a:xfrm>
              <a:off x="3838803" y="2831909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2" name="object 5532"/>
            <p:cNvSpPr/>
            <p:nvPr/>
          </p:nvSpPr>
          <p:spPr>
            <a:xfrm>
              <a:off x="3838803" y="2831096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3" name="object 5533"/>
            <p:cNvSpPr/>
            <p:nvPr/>
          </p:nvSpPr>
          <p:spPr>
            <a:xfrm>
              <a:off x="3838803" y="283027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4" name="object 5534"/>
            <p:cNvSpPr/>
            <p:nvPr/>
          </p:nvSpPr>
          <p:spPr>
            <a:xfrm>
              <a:off x="3838803" y="282944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5" name="object 5535"/>
            <p:cNvSpPr/>
            <p:nvPr/>
          </p:nvSpPr>
          <p:spPr>
            <a:xfrm>
              <a:off x="3838803" y="282863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6" name="object 5536"/>
            <p:cNvSpPr/>
            <p:nvPr/>
          </p:nvSpPr>
          <p:spPr>
            <a:xfrm>
              <a:off x="3838803" y="2826981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7" name="object 5537"/>
            <p:cNvSpPr/>
            <p:nvPr/>
          </p:nvSpPr>
          <p:spPr>
            <a:xfrm>
              <a:off x="3838803" y="282616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8" name="object 5538"/>
            <p:cNvSpPr/>
            <p:nvPr/>
          </p:nvSpPr>
          <p:spPr>
            <a:xfrm>
              <a:off x="3838803" y="282534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9" name="object 5539"/>
            <p:cNvSpPr/>
            <p:nvPr/>
          </p:nvSpPr>
          <p:spPr>
            <a:xfrm>
              <a:off x="3838803" y="2824530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0" name="object 5540"/>
            <p:cNvSpPr/>
            <p:nvPr/>
          </p:nvSpPr>
          <p:spPr>
            <a:xfrm>
              <a:off x="3838803" y="2822879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1" name="object 5541"/>
            <p:cNvSpPr/>
            <p:nvPr/>
          </p:nvSpPr>
          <p:spPr>
            <a:xfrm>
              <a:off x="3838803" y="282206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2" name="object 5542"/>
            <p:cNvSpPr/>
            <p:nvPr/>
          </p:nvSpPr>
          <p:spPr>
            <a:xfrm>
              <a:off x="3838803" y="282124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3" name="object 5543"/>
            <p:cNvSpPr/>
            <p:nvPr/>
          </p:nvSpPr>
          <p:spPr>
            <a:xfrm>
              <a:off x="3838803" y="2820428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4" name="object 5544"/>
            <p:cNvSpPr/>
            <p:nvPr/>
          </p:nvSpPr>
          <p:spPr>
            <a:xfrm>
              <a:off x="3838803" y="2818777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5" name="object 5545"/>
            <p:cNvSpPr/>
            <p:nvPr/>
          </p:nvSpPr>
          <p:spPr>
            <a:xfrm>
              <a:off x="3838803" y="281796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6" name="object 5546"/>
            <p:cNvSpPr/>
            <p:nvPr/>
          </p:nvSpPr>
          <p:spPr>
            <a:xfrm>
              <a:off x="3838803" y="281713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7" name="object 5547"/>
            <p:cNvSpPr/>
            <p:nvPr/>
          </p:nvSpPr>
          <p:spPr>
            <a:xfrm>
              <a:off x="3838803" y="2815500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8" name="object 5548"/>
            <p:cNvSpPr/>
            <p:nvPr/>
          </p:nvSpPr>
          <p:spPr>
            <a:xfrm>
              <a:off x="3838803" y="2813862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5612" y="1638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9" name="object 5549"/>
            <p:cNvSpPr/>
            <p:nvPr/>
          </p:nvSpPr>
          <p:spPr>
            <a:xfrm>
              <a:off x="3838803" y="2812211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0" name="object 5550"/>
            <p:cNvSpPr/>
            <p:nvPr/>
          </p:nvSpPr>
          <p:spPr>
            <a:xfrm>
              <a:off x="3838803" y="2810573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1" name="object 5551"/>
            <p:cNvSpPr/>
            <p:nvPr/>
          </p:nvSpPr>
          <p:spPr>
            <a:xfrm>
              <a:off x="3838803" y="2808935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5612" y="1638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2" name="object 5552"/>
            <p:cNvSpPr/>
            <p:nvPr/>
          </p:nvSpPr>
          <p:spPr>
            <a:xfrm>
              <a:off x="3838803" y="2807284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3" name="object 5553"/>
            <p:cNvSpPr/>
            <p:nvPr/>
          </p:nvSpPr>
          <p:spPr>
            <a:xfrm>
              <a:off x="3838803" y="2805645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4" name="object 5554"/>
            <p:cNvSpPr/>
            <p:nvPr/>
          </p:nvSpPr>
          <p:spPr>
            <a:xfrm>
              <a:off x="3838803" y="280483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5" name="object 5555"/>
            <p:cNvSpPr/>
            <p:nvPr/>
          </p:nvSpPr>
          <p:spPr>
            <a:xfrm>
              <a:off x="3838803" y="280400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6" name="object 5556"/>
            <p:cNvSpPr/>
            <p:nvPr/>
          </p:nvSpPr>
          <p:spPr>
            <a:xfrm>
              <a:off x="3838803" y="2802369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5612" y="1638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7" name="object 5557"/>
            <p:cNvSpPr/>
            <p:nvPr/>
          </p:nvSpPr>
          <p:spPr>
            <a:xfrm>
              <a:off x="3838803" y="280154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8" name="object 5558"/>
            <p:cNvSpPr/>
            <p:nvPr/>
          </p:nvSpPr>
          <p:spPr>
            <a:xfrm>
              <a:off x="3838803" y="280073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9" name="object 5559"/>
            <p:cNvSpPr/>
            <p:nvPr/>
          </p:nvSpPr>
          <p:spPr>
            <a:xfrm>
              <a:off x="3838803" y="279990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0" name="object 5560"/>
            <p:cNvSpPr/>
            <p:nvPr/>
          </p:nvSpPr>
          <p:spPr>
            <a:xfrm>
              <a:off x="3838803" y="2798267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5612" y="1638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1" name="object 5561"/>
            <p:cNvSpPr/>
            <p:nvPr/>
          </p:nvSpPr>
          <p:spPr>
            <a:xfrm>
              <a:off x="3838803" y="279744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2" name="object 5562"/>
            <p:cNvSpPr/>
            <p:nvPr/>
          </p:nvSpPr>
          <p:spPr>
            <a:xfrm>
              <a:off x="3838803" y="2796616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3" name="object 5563"/>
            <p:cNvSpPr/>
            <p:nvPr/>
          </p:nvSpPr>
          <p:spPr>
            <a:xfrm>
              <a:off x="3838803" y="279580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4" name="object 5564"/>
            <p:cNvSpPr/>
            <p:nvPr/>
          </p:nvSpPr>
          <p:spPr>
            <a:xfrm>
              <a:off x="3838803" y="2794164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5612" y="1638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5" name="object 5565"/>
            <p:cNvSpPr/>
            <p:nvPr/>
          </p:nvSpPr>
          <p:spPr>
            <a:xfrm>
              <a:off x="3838803" y="279333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6" name="object 5566"/>
            <p:cNvSpPr/>
            <p:nvPr/>
          </p:nvSpPr>
          <p:spPr>
            <a:xfrm>
              <a:off x="3838803" y="2792514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7" name="object 5567"/>
            <p:cNvSpPr/>
            <p:nvPr/>
          </p:nvSpPr>
          <p:spPr>
            <a:xfrm>
              <a:off x="3838803" y="279170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8" name="object 5568"/>
            <p:cNvSpPr/>
            <p:nvPr/>
          </p:nvSpPr>
          <p:spPr>
            <a:xfrm>
              <a:off x="3838803" y="279087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9" name="object 5569"/>
            <p:cNvSpPr/>
            <p:nvPr/>
          </p:nvSpPr>
          <p:spPr>
            <a:xfrm>
              <a:off x="3838803" y="2789237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0" name="object 5570"/>
            <p:cNvSpPr/>
            <p:nvPr/>
          </p:nvSpPr>
          <p:spPr>
            <a:xfrm>
              <a:off x="3838803" y="2788412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1" name="object 5571"/>
            <p:cNvSpPr/>
            <p:nvPr/>
          </p:nvSpPr>
          <p:spPr>
            <a:xfrm>
              <a:off x="3838803" y="278759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2" name="object 5572"/>
            <p:cNvSpPr/>
            <p:nvPr/>
          </p:nvSpPr>
          <p:spPr>
            <a:xfrm>
              <a:off x="3838803" y="278677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3" name="object 5573"/>
            <p:cNvSpPr/>
            <p:nvPr/>
          </p:nvSpPr>
          <p:spPr>
            <a:xfrm>
              <a:off x="3838803" y="2785948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4" name="object 5574"/>
            <p:cNvSpPr/>
            <p:nvPr/>
          </p:nvSpPr>
          <p:spPr>
            <a:xfrm>
              <a:off x="3838803" y="2784309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5" name="object 5575"/>
            <p:cNvSpPr/>
            <p:nvPr/>
          </p:nvSpPr>
          <p:spPr>
            <a:xfrm>
              <a:off x="3838803" y="278349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6" name="object 5576"/>
            <p:cNvSpPr/>
            <p:nvPr/>
          </p:nvSpPr>
          <p:spPr>
            <a:xfrm>
              <a:off x="3838803" y="278267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7" name="object 5577"/>
            <p:cNvSpPr/>
            <p:nvPr/>
          </p:nvSpPr>
          <p:spPr>
            <a:xfrm>
              <a:off x="3838803" y="2781846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8" name="object 5578"/>
            <p:cNvSpPr/>
            <p:nvPr/>
          </p:nvSpPr>
          <p:spPr>
            <a:xfrm>
              <a:off x="3838803" y="278103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9" name="object 5579"/>
            <p:cNvSpPr/>
            <p:nvPr/>
          </p:nvSpPr>
          <p:spPr>
            <a:xfrm>
              <a:off x="3838803" y="278020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0" name="object 5580"/>
            <p:cNvSpPr/>
            <p:nvPr/>
          </p:nvSpPr>
          <p:spPr>
            <a:xfrm>
              <a:off x="3838803" y="277939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1" name="object 5581"/>
            <p:cNvSpPr/>
            <p:nvPr/>
          </p:nvSpPr>
          <p:spPr>
            <a:xfrm>
              <a:off x="3838803" y="2777743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2" name="object 5582"/>
            <p:cNvSpPr/>
            <p:nvPr/>
          </p:nvSpPr>
          <p:spPr>
            <a:xfrm>
              <a:off x="3838803" y="2776105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3" name="object 5583"/>
            <p:cNvSpPr/>
            <p:nvPr/>
          </p:nvSpPr>
          <p:spPr>
            <a:xfrm>
              <a:off x="3838803" y="2775280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4" name="object 5584"/>
            <p:cNvSpPr/>
            <p:nvPr/>
          </p:nvSpPr>
          <p:spPr>
            <a:xfrm>
              <a:off x="3838803" y="277446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5" name="object 5585"/>
            <p:cNvSpPr/>
            <p:nvPr/>
          </p:nvSpPr>
          <p:spPr>
            <a:xfrm>
              <a:off x="3838803" y="277364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6" name="object 5586"/>
            <p:cNvSpPr/>
            <p:nvPr/>
          </p:nvSpPr>
          <p:spPr>
            <a:xfrm>
              <a:off x="3838803" y="277282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7" name="object 5587"/>
            <p:cNvSpPr/>
            <p:nvPr/>
          </p:nvSpPr>
          <p:spPr>
            <a:xfrm>
              <a:off x="3838803" y="277200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8" name="object 5588"/>
            <p:cNvSpPr/>
            <p:nvPr/>
          </p:nvSpPr>
          <p:spPr>
            <a:xfrm>
              <a:off x="3838803" y="2771178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9" name="object 5589"/>
            <p:cNvSpPr/>
            <p:nvPr/>
          </p:nvSpPr>
          <p:spPr>
            <a:xfrm>
              <a:off x="3838803" y="277036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0" name="object 5590"/>
            <p:cNvSpPr/>
            <p:nvPr/>
          </p:nvSpPr>
          <p:spPr>
            <a:xfrm>
              <a:off x="3838803" y="276953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1" name="object 5591"/>
            <p:cNvSpPr/>
            <p:nvPr/>
          </p:nvSpPr>
          <p:spPr>
            <a:xfrm>
              <a:off x="3838803" y="2767901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2" name="object 5592"/>
            <p:cNvSpPr/>
            <p:nvPr/>
          </p:nvSpPr>
          <p:spPr>
            <a:xfrm>
              <a:off x="3838803" y="2767076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3" name="object 5593"/>
            <p:cNvSpPr/>
            <p:nvPr/>
          </p:nvSpPr>
          <p:spPr>
            <a:xfrm>
              <a:off x="3838803" y="2765437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4" name="object 5594"/>
            <p:cNvSpPr/>
            <p:nvPr/>
          </p:nvSpPr>
          <p:spPr>
            <a:xfrm>
              <a:off x="3838803" y="276462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5" name="object 5595"/>
            <p:cNvSpPr/>
            <p:nvPr/>
          </p:nvSpPr>
          <p:spPr>
            <a:xfrm>
              <a:off x="3838803" y="2762973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6" name="object 5596"/>
            <p:cNvSpPr/>
            <p:nvPr/>
          </p:nvSpPr>
          <p:spPr>
            <a:xfrm>
              <a:off x="3838803" y="276216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7" name="object 5597"/>
            <p:cNvSpPr/>
            <p:nvPr/>
          </p:nvSpPr>
          <p:spPr>
            <a:xfrm>
              <a:off x="3838803" y="2760509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8" name="object 5598"/>
            <p:cNvSpPr/>
            <p:nvPr/>
          </p:nvSpPr>
          <p:spPr>
            <a:xfrm>
              <a:off x="3838803" y="275969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9" name="object 5599"/>
            <p:cNvSpPr/>
            <p:nvPr/>
          </p:nvSpPr>
          <p:spPr>
            <a:xfrm>
              <a:off x="3838803" y="275887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0" name="object 5600"/>
            <p:cNvSpPr/>
            <p:nvPr/>
          </p:nvSpPr>
          <p:spPr>
            <a:xfrm>
              <a:off x="3838803" y="275805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1" name="object 5601"/>
            <p:cNvSpPr/>
            <p:nvPr/>
          </p:nvSpPr>
          <p:spPr>
            <a:xfrm>
              <a:off x="3838803" y="275723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2" name="object 5602"/>
            <p:cNvSpPr/>
            <p:nvPr/>
          </p:nvSpPr>
          <p:spPr>
            <a:xfrm>
              <a:off x="3838803" y="2756408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3" name="object 5603"/>
            <p:cNvSpPr/>
            <p:nvPr/>
          </p:nvSpPr>
          <p:spPr>
            <a:xfrm>
              <a:off x="3838803" y="275559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4" name="object 5604"/>
            <p:cNvSpPr/>
            <p:nvPr/>
          </p:nvSpPr>
          <p:spPr>
            <a:xfrm>
              <a:off x="3838803" y="275476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5" name="object 5605"/>
            <p:cNvSpPr/>
            <p:nvPr/>
          </p:nvSpPr>
          <p:spPr>
            <a:xfrm>
              <a:off x="3838803" y="2753956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6" name="object 5606"/>
            <p:cNvSpPr/>
            <p:nvPr/>
          </p:nvSpPr>
          <p:spPr>
            <a:xfrm>
              <a:off x="3838803" y="2752305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7" name="object 5607"/>
            <p:cNvSpPr/>
            <p:nvPr/>
          </p:nvSpPr>
          <p:spPr>
            <a:xfrm>
              <a:off x="3838803" y="275149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8" name="object 5608"/>
            <p:cNvSpPr/>
            <p:nvPr/>
          </p:nvSpPr>
          <p:spPr>
            <a:xfrm>
              <a:off x="3838803" y="275066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9" name="object 5609"/>
            <p:cNvSpPr/>
            <p:nvPr/>
          </p:nvSpPr>
          <p:spPr>
            <a:xfrm>
              <a:off x="3838803" y="2749029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55612" y="1638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0" name="object 5610"/>
            <p:cNvSpPr/>
            <p:nvPr/>
          </p:nvSpPr>
          <p:spPr>
            <a:xfrm>
              <a:off x="3838803" y="274820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1" name="object 5611"/>
            <p:cNvSpPr/>
            <p:nvPr/>
          </p:nvSpPr>
          <p:spPr>
            <a:xfrm>
              <a:off x="3838803" y="274739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2" name="object 5612"/>
            <p:cNvSpPr/>
            <p:nvPr/>
          </p:nvSpPr>
          <p:spPr>
            <a:xfrm>
              <a:off x="3838803" y="2745739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3" name="object 5613"/>
            <p:cNvSpPr/>
            <p:nvPr/>
          </p:nvSpPr>
          <p:spPr>
            <a:xfrm>
              <a:off x="3838803" y="274492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4" name="object 5614"/>
            <p:cNvSpPr/>
            <p:nvPr/>
          </p:nvSpPr>
          <p:spPr>
            <a:xfrm>
              <a:off x="3838803" y="274410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5" name="object 5615"/>
            <p:cNvSpPr/>
            <p:nvPr/>
          </p:nvSpPr>
          <p:spPr>
            <a:xfrm>
              <a:off x="3838803" y="2743288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6" name="object 5616"/>
            <p:cNvSpPr/>
            <p:nvPr/>
          </p:nvSpPr>
          <p:spPr>
            <a:xfrm>
              <a:off x="3838803" y="274246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7" name="object 5617"/>
            <p:cNvSpPr/>
            <p:nvPr/>
          </p:nvSpPr>
          <p:spPr>
            <a:xfrm>
              <a:off x="3838803" y="274163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8" name="object 5618"/>
            <p:cNvSpPr/>
            <p:nvPr/>
          </p:nvSpPr>
          <p:spPr>
            <a:xfrm>
              <a:off x="3838803" y="274082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9" name="object 5619"/>
            <p:cNvSpPr/>
            <p:nvPr/>
          </p:nvSpPr>
          <p:spPr>
            <a:xfrm>
              <a:off x="3838803" y="273999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0" name="object 5620"/>
            <p:cNvSpPr/>
            <p:nvPr/>
          </p:nvSpPr>
          <p:spPr>
            <a:xfrm>
              <a:off x="3838803" y="2739174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1" name="object 5621"/>
            <p:cNvSpPr/>
            <p:nvPr/>
          </p:nvSpPr>
          <p:spPr>
            <a:xfrm>
              <a:off x="3838803" y="273836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2" name="object 5622"/>
            <p:cNvSpPr/>
            <p:nvPr/>
          </p:nvSpPr>
          <p:spPr>
            <a:xfrm>
              <a:off x="3838803" y="273753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3" name="object 5623"/>
            <p:cNvSpPr/>
            <p:nvPr/>
          </p:nvSpPr>
          <p:spPr>
            <a:xfrm>
              <a:off x="3838803" y="273672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4" name="object 5624"/>
            <p:cNvSpPr/>
            <p:nvPr/>
          </p:nvSpPr>
          <p:spPr>
            <a:xfrm>
              <a:off x="3838803" y="273589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5" name="object 5625"/>
            <p:cNvSpPr/>
            <p:nvPr/>
          </p:nvSpPr>
          <p:spPr>
            <a:xfrm>
              <a:off x="3838803" y="2735072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6" name="object 5626"/>
            <p:cNvSpPr/>
            <p:nvPr/>
          </p:nvSpPr>
          <p:spPr>
            <a:xfrm>
              <a:off x="3838803" y="273425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7" name="object 5627"/>
            <p:cNvSpPr/>
            <p:nvPr/>
          </p:nvSpPr>
          <p:spPr>
            <a:xfrm>
              <a:off x="3838803" y="273343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8" name="object 5628"/>
            <p:cNvSpPr/>
            <p:nvPr/>
          </p:nvSpPr>
          <p:spPr>
            <a:xfrm>
              <a:off x="3838803" y="2732620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9" name="object 5629"/>
            <p:cNvSpPr/>
            <p:nvPr/>
          </p:nvSpPr>
          <p:spPr>
            <a:xfrm>
              <a:off x="3838803" y="273179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0" name="object 5630"/>
            <p:cNvSpPr/>
            <p:nvPr/>
          </p:nvSpPr>
          <p:spPr>
            <a:xfrm>
              <a:off x="3838803" y="273096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1" name="object 5631"/>
            <p:cNvSpPr/>
            <p:nvPr/>
          </p:nvSpPr>
          <p:spPr>
            <a:xfrm>
              <a:off x="3838803" y="2729331"/>
              <a:ext cx="255904" cy="1905"/>
            </a:xfrm>
            <a:custGeom>
              <a:avLst/>
              <a:gdLst/>
              <a:ahLst/>
              <a:cxnLst/>
              <a:rect l="l" t="t" r="r" b="b"/>
              <a:pathLst>
                <a:path w="255904" h="1905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55612" y="1651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2" name="object 5632"/>
            <p:cNvSpPr/>
            <p:nvPr/>
          </p:nvSpPr>
          <p:spPr>
            <a:xfrm>
              <a:off x="3838803" y="2728506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3" name="object 5633"/>
            <p:cNvSpPr/>
            <p:nvPr/>
          </p:nvSpPr>
          <p:spPr>
            <a:xfrm>
              <a:off x="3838803" y="272769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4" name="object 5634"/>
            <p:cNvSpPr/>
            <p:nvPr/>
          </p:nvSpPr>
          <p:spPr>
            <a:xfrm>
              <a:off x="3838803" y="272686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5" name="object 5635"/>
            <p:cNvSpPr/>
            <p:nvPr/>
          </p:nvSpPr>
          <p:spPr>
            <a:xfrm>
              <a:off x="3838803" y="272605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6" name="object 5636"/>
            <p:cNvSpPr/>
            <p:nvPr/>
          </p:nvSpPr>
          <p:spPr>
            <a:xfrm>
              <a:off x="3838803" y="272522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7" name="object 5637"/>
            <p:cNvSpPr/>
            <p:nvPr/>
          </p:nvSpPr>
          <p:spPr>
            <a:xfrm>
              <a:off x="3838803" y="2724404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8" name="object 5638"/>
            <p:cNvSpPr/>
            <p:nvPr/>
          </p:nvSpPr>
          <p:spPr>
            <a:xfrm>
              <a:off x="3838803" y="272359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9" name="object 5639"/>
            <p:cNvSpPr/>
            <p:nvPr/>
          </p:nvSpPr>
          <p:spPr>
            <a:xfrm>
              <a:off x="3838803" y="272276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0" name="object 5640"/>
            <p:cNvSpPr/>
            <p:nvPr/>
          </p:nvSpPr>
          <p:spPr>
            <a:xfrm>
              <a:off x="3838803" y="2721952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1" name="object 5641"/>
            <p:cNvSpPr/>
            <p:nvPr/>
          </p:nvSpPr>
          <p:spPr>
            <a:xfrm>
              <a:off x="3838803" y="272112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2" name="object 5642"/>
            <p:cNvSpPr/>
            <p:nvPr/>
          </p:nvSpPr>
          <p:spPr>
            <a:xfrm>
              <a:off x="3838803" y="272030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3" name="object 5643"/>
            <p:cNvSpPr/>
            <p:nvPr/>
          </p:nvSpPr>
          <p:spPr>
            <a:xfrm>
              <a:off x="3838803" y="271948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4" name="object 5644"/>
            <p:cNvSpPr/>
            <p:nvPr/>
          </p:nvSpPr>
          <p:spPr>
            <a:xfrm>
              <a:off x="3838803" y="271866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5" name="object 5645"/>
            <p:cNvSpPr/>
            <p:nvPr/>
          </p:nvSpPr>
          <p:spPr>
            <a:xfrm>
              <a:off x="3838803" y="2717838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6" name="object 5646"/>
            <p:cNvSpPr/>
            <p:nvPr/>
          </p:nvSpPr>
          <p:spPr>
            <a:xfrm>
              <a:off x="3838803" y="271702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7" name="object 5647"/>
            <p:cNvSpPr/>
            <p:nvPr/>
          </p:nvSpPr>
          <p:spPr>
            <a:xfrm>
              <a:off x="3838803" y="271619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8" name="object 5648"/>
            <p:cNvSpPr/>
            <p:nvPr/>
          </p:nvSpPr>
          <p:spPr>
            <a:xfrm>
              <a:off x="3838803" y="271538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9" name="object 5649"/>
            <p:cNvSpPr/>
            <p:nvPr/>
          </p:nvSpPr>
          <p:spPr>
            <a:xfrm>
              <a:off x="3838803" y="271456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0" name="object 5650"/>
            <p:cNvSpPr/>
            <p:nvPr/>
          </p:nvSpPr>
          <p:spPr>
            <a:xfrm>
              <a:off x="3838803" y="2713736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1" name="object 5651"/>
            <p:cNvSpPr/>
            <p:nvPr/>
          </p:nvSpPr>
          <p:spPr>
            <a:xfrm>
              <a:off x="3838803" y="271292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2" name="object 5652"/>
            <p:cNvSpPr/>
            <p:nvPr/>
          </p:nvSpPr>
          <p:spPr>
            <a:xfrm>
              <a:off x="3838803" y="271209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3" name="object 5653"/>
            <p:cNvSpPr/>
            <p:nvPr/>
          </p:nvSpPr>
          <p:spPr>
            <a:xfrm>
              <a:off x="3838803" y="2711284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4" name="object 5654"/>
            <p:cNvSpPr/>
            <p:nvPr/>
          </p:nvSpPr>
          <p:spPr>
            <a:xfrm>
              <a:off x="3838803" y="2710459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5" name="object 5655"/>
            <p:cNvSpPr/>
            <p:nvPr/>
          </p:nvSpPr>
          <p:spPr>
            <a:xfrm>
              <a:off x="3838803" y="2709633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6" name="object 5656"/>
            <p:cNvSpPr/>
            <p:nvPr/>
          </p:nvSpPr>
          <p:spPr>
            <a:xfrm>
              <a:off x="3838803" y="2708821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7" name="object 5657"/>
            <p:cNvSpPr/>
            <p:nvPr/>
          </p:nvSpPr>
          <p:spPr>
            <a:xfrm>
              <a:off x="3838803" y="2707995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8" name="object 5658"/>
            <p:cNvSpPr/>
            <p:nvPr/>
          </p:nvSpPr>
          <p:spPr>
            <a:xfrm>
              <a:off x="3838803" y="2707182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0" y="0"/>
                  </a:move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9" name="object 5659"/>
            <p:cNvSpPr/>
            <p:nvPr/>
          </p:nvSpPr>
          <p:spPr>
            <a:xfrm>
              <a:off x="3838803" y="2706357"/>
              <a:ext cx="255904" cy="1270"/>
            </a:xfrm>
            <a:custGeom>
              <a:avLst/>
              <a:gdLst/>
              <a:ahLst/>
              <a:cxnLst/>
              <a:rect l="l" t="t" r="r" b="b"/>
              <a:pathLst>
                <a:path w="255904" h="1269">
                  <a:moveTo>
                    <a:pt x="25561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255612" y="825"/>
                  </a:lnTo>
                  <a:lnTo>
                    <a:pt x="25561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0" name="object 5660"/>
            <p:cNvSpPr/>
            <p:nvPr/>
          </p:nvSpPr>
          <p:spPr>
            <a:xfrm>
              <a:off x="3838803" y="2706357"/>
              <a:ext cx="255904" cy="210185"/>
            </a:xfrm>
            <a:custGeom>
              <a:avLst/>
              <a:gdLst/>
              <a:ahLst/>
              <a:cxnLst/>
              <a:rect l="l" t="t" r="r" b="b"/>
              <a:pathLst>
                <a:path w="255904" h="210185">
                  <a:moveTo>
                    <a:pt x="0" y="210083"/>
                  </a:moveTo>
                  <a:lnTo>
                    <a:pt x="0" y="0"/>
                  </a:lnTo>
                  <a:lnTo>
                    <a:pt x="255612" y="0"/>
                  </a:lnTo>
                  <a:lnTo>
                    <a:pt x="255612" y="210083"/>
                  </a:lnTo>
                  <a:lnTo>
                    <a:pt x="0" y="2100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1" name="object 5661"/>
            <p:cNvSpPr/>
            <p:nvPr/>
          </p:nvSpPr>
          <p:spPr>
            <a:xfrm>
              <a:off x="4149369" y="2669349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5">
                  <a:moveTo>
                    <a:pt x="0" y="0"/>
                  </a:moveTo>
                  <a:lnTo>
                    <a:pt x="0" y="77762"/>
                  </a:lnTo>
                  <a:lnTo>
                    <a:pt x="41783" y="77762"/>
                  </a:lnTo>
                  <a:lnTo>
                    <a:pt x="41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2" name="object 5662"/>
            <p:cNvSpPr/>
            <p:nvPr/>
          </p:nvSpPr>
          <p:spPr>
            <a:xfrm>
              <a:off x="4149369" y="2669349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5">
                  <a:moveTo>
                    <a:pt x="0" y="77762"/>
                  </a:moveTo>
                  <a:lnTo>
                    <a:pt x="0" y="0"/>
                  </a:lnTo>
                  <a:lnTo>
                    <a:pt x="41783" y="0"/>
                  </a:lnTo>
                  <a:lnTo>
                    <a:pt x="41783" y="77762"/>
                  </a:lnTo>
                  <a:lnTo>
                    <a:pt x="0" y="77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3" name="object 5663"/>
            <p:cNvSpPr/>
            <p:nvPr/>
          </p:nvSpPr>
          <p:spPr>
            <a:xfrm>
              <a:off x="4149369" y="2877070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5">
                  <a:moveTo>
                    <a:pt x="0" y="0"/>
                  </a:moveTo>
                  <a:lnTo>
                    <a:pt x="0" y="77762"/>
                  </a:lnTo>
                  <a:lnTo>
                    <a:pt x="41783" y="77762"/>
                  </a:lnTo>
                  <a:lnTo>
                    <a:pt x="41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4" name="object 5664"/>
            <p:cNvSpPr/>
            <p:nvPr/>
          </p:nvSpPr>
          <p:spPr>
            <a:xfrm>
              <a:off x="4132732" y="2669209"/>
              <a:ext cx="75565" cy="285750"/>
            </a:xfrm>
            <a:custGeom>
              <a:avLst/>
              <a:gdLst/>
              <a:ahLst/>
              <a:cxnLst/>
              <a:rect l="l" t="t" r="r" b="b"/>
              <a:pathLst>
                <a:path w="75564" h="285750">
                  <a:moveTo>
                    <a:pt x="16636" y="285623"/>
                  </a:moveTo>
                  <a:lnTo>
                    <a:pt x="16636" y="207860"/>
                  </a:lnTo>
                  <a:lnTo>
                    <a:pt x="58420" y="207860"/>
                  </a:lnTo>
                  <a:lnTo>
                    <a:pt x="58420" y="285623"/>
                  </a:lnTo>
                  <a:lnTo>
                    <a:pt x="16636" y="285623"/>
                  </a:lnTo>
                  <a:close/>
                </a:path>
                <a:path w="75564" h="285750">
                  <a:moveTo>
                    <a:pt x="75069" y="284162"/>
                  </a:moveTo>
                  <a:lnTo>
                    <a:pt x="75069" y="0"/>
                  </a:lnTo>
                </a:path>
                <a:path w="75564" h="285750">
                  <a:moveTo>
                    <a:pt x="0" y="0"/>
                  </a:moveTo>
                  <a:lnTo>
                    <a:pt x="0" y="284759"/>
                  </a:lnTo>
                </a:path>
                <a:path w="75564" h="285750">
                  <a:moveTo>
                    <a:pt x="16636" y="80327"/>
                  </a:moveTo>
                  <a:lnTo>
                    <a:pt x="16636" y="209067"/>
                  </a:lnTo>
                </a:path>
                <a:path w="75564" h="285750">
                  <a:moveTo>
                    <a:pt x="58420" y="76657"/>
                  </a:moveTo>
                  <a:lnTo>
                    <a:pt x="58420" y="20540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65" name="object 5665"/>
          <p:cNvGrpSpPr/>
          <p:nvPr/>
        </p:nvGrpSpPr>
        <p:grpSpPr>
          <a:xfrm>
            <a:off x="1988947" y="3707879"/>
            <a:ext cx="3914775" cy="1086485"/>
            <a:chOff x="1988947" y="3707879"/>
            <a:chExt cx="3914775" cy="1086485"/>
          </a:xfrm>
        </p:grpSpPr>
        <p:sp>
          <p:nvSpPr>
            <p:cNvPr id="5666" name="object 5666"/>
            <p:cNvSpPr/>
            <p:nvPr/>
          </p:nvSpPr>
          <p:spPr>
            <a:xfrm>
              <a:off x="2497264" y="3713276"/>
              <a:ext cx="2268855" cy="1011555"/>
            </a:xfrm>
            <a:custGeom>
              <a:avLst/>
              <a:gdLst/>
              <a:ahLst/>
              <a:cxnLst/>
              <a:rect l="l" t="t" r="r" b="b"/>
              <a:pathLst>
                <a:path w="2268854" h="1011554">
                  <a:moveTo>
                    <a:pt x="1879333" y="819518"/>
                  </a:moveTo>
                  <a:lnTo>
                    <a:pt x="1879333" y="1010691"/>
                  </a:lnTo>
                  <a:lnTo>
                    <a:pt x="1915490" y="1010691"/>
                  </a:lnTo>
                  <a:lnTo>
                    <a:pt x="1915490" y="1010945"/>
                  </a:lnTo>
                  <a:lnTo>
                    <a:pt x="2268283" y="1010945"/>
                  </a:lnTo>
                  <a:lnTo>
                    <a:pt x="2268283" y="0"/>
                  </a:lnTo>
                  <a:lnTo>
                    <a:pt x="2017547" y="0"/>
                  </a:lnTo>
                  <a:lnTo>
                    <a:pt x="2017547" y="758558"/>
                  </a:lnTo>
                  <a:lnTo>
                    <a:pt x="1895855" y="758558"/>
                  </a:lnTo>
                  <a:lnTo>
                    <a:pt x="1895855" y="819518"/>
                  </a:lnTo>
                  <a:lnTo>
                    <a:pt x="1879333" y="819518"/>
                  </a:lnTo>
                  <a:close/>
                </a:path>
                <a:path w="2268854" h="1011554">
                  <a:moveTo>
                    <a:pt x="146824" y="0"/>
                  </a:moveTo>
                  <a:lnTo>
                    <a:pt x="146824" y="472909"/>
                  </a:lnTo>
                  <a:lnTo>
                    <a:pt x="379323" y="472909"/>
                  </a:lnTo>
                  <a:lnTo>
                    <a:pt x="379323" y="398779"/>
                  </a:lnTo>
                  <a:lnTo>
                    <a:pt x="547763" y="398779"/>
                  </a:lnTo>
                  <a:lnTo>
                    <a:pt x="547763" y="467969"/>
                  </a:lnTo>
                  <a:lnTo>
                    <a:pt x="716203" y="467969"/>
                  </a:lnTo>
                  <a:lnTo>
                    <a:pt x="716203" y="398779"/>
                  </a:lnTo>
                  <a:lnTo>
                    <a:pt x="884643" y="398779"/>
                  </a:lnTo>
                  <a:lnTo>
                    <a:pt x="884643" y="467969"/>
                  </a:lnTo>
                  <a:lnTo>
                    <a:pt x="1053363" y="467969"/>
                  </a:lnTo>
                  <a:lnTo>
                    <a:pt x="1053363" y="400176"/>
                  </a:lnTo>
                  <a:lnTo>
                    <a:pt x="1221803" y="400176"/>
                  </a:lnTo>
                  <a:lnTo>
                    <a:pt x="1221803" y="467969"/>
                  </a:lnTo>
                  <a:lnTo>
                    <a:pt x="1390777" y="468083"/>
                  </a:lnTo>
                  <a:lnTo>
                    <a:pt x="1390777" y="399313"/>
                  </a:lnTo>
                  <a:lnTo>
                    <a:pt x="1559077" y="399313"/>
                  </a:lnTo>
                  <a:lnTo>
                    <a:pt x="1559077" y="467969"/>
                  </a:lnTo>
                  <a:lnTo>
                    <a:pt x="1727415" y="467969"/>
                  </a:lnTo>
                  <a:lnTo>
                    <a:pt x="1727415" y="398945"/>
                  </a:lnTo>
                  <a:lnTo>
                    <a:pt x="1895855" y="398945"/>
                  </a:lnTo>
                  <a:lnTo>
                    <a:pt x="1895855" y="467804"/>
                  </a:lnTo>
                  <a:lnTo>
                    <a:pt x="2017547" y="467804"/>
                  </a:lnTo>
                  <a:lnTo>
                    <a:pt x="2017547" y="0"/>
                  </a:lnTo>
                  <a:lnTo>
                    <a:pt x="146824" y="0"/>
                  </a:lnTo>
                  <a:close/>
                </a:path>
                <a:path w="2268854" h="1011554">
                  <a:moveTo>
                    <a:pt x="1543303" y="821842"/>
                  </a:moveTo>
                  <a:lnTo>
                    <a:pt x="1543507" y="1010526"/>
                  </a:lnTo>
                  <a:lnTo>
                    <a:pt x="1578648" y="1010526"/>
                  </a:lnTo>
                  <a:lnTo>
                    <a:pt x="1578648" y="1010945"/>
                  </a:lnTo>
                  <a:lnTo>
                    <a:pt x="1710880" y="1010945"/>
                  </a:lnTo>
                  <a:lnTo>
                    <a:pt x="1710880" y="1010691"/>
                  </a:lnTo>
                  <a:lnTo>
                    <a:pt x="1719084" y="1010945"/>
                  </a:lnTo>
                  <a:lnTo>
                    <a:pt x="1744992" y="1010945"/>
                  </a:lnTo>
                  <a:lnTo>
                    <a:pt x="1744992" y="819518"/>
                  </a:lnTo>
                  <a:lnTo>
                    <a:pt x="1727415" y="819518"/>
                  </a:lnTo>
                  <a:lnTo>
                    <a:pt x="1727415" y="758507"/>
                  </a:lnTo>
                  <a:lnTo>
                    <a:pt x="1559077" y="758507"/>
                  </a:lnTo>
                  <a:lnTo>
                    <a:pt x="1559077" y="819478"/>
                  </a:lnTo>
                  <a:lnTo>
                    <a:pt x="1543507" y="821811"/>
                  </a:lnTo>
                  <a:lnTo>
                    <a:pt x="1543303" y="821842"/>
                  </a:lnTo>
                  <a:close/>
                </a:path>
                <a:path w="2268854" h="1011554">
                  <a:moveTo>
                    <a:pt x="1205268" y="820750"/>
                  </a:moveTo>
                  <a:lnTo>
                    <a:pt x="1205268" y="1010945"/>
                  </a:lnTo>
                  <a:lnTo>
                    <a:pt x="1374038" y="1010945"/>
                  </a:lnTo>
                  <a:lnTo>
                    <a:pt x="1374038" y="1010526"/>
                  </a:lnTo>
                  <a:lnTo>
                    <a:pt x="1409179" y="1010526"/>
                  </a:lnTo>
                  <a:lnTo>
                    <a:pt x="1409344" y="819480"/>
                  </a:lnTo>
                  <a:lnTo>
                    <a:pt x="1390777" y="819480"/>
                  </a:lnTo>
                  <a:lnTo>
                    <a:pt x="1390777" y="758508"/>
                  </a:lnTo>
                  <a:lnTo>
                    <a:pt x="1221803" y="758748"/>
                  </a:lnTo>
                  <a:lnTo>
                    <a:pt x="1221803" y="820750"/>
                  </a:lnTo>
                  <a:lnTo>
                    <a:pt x="1205268" y="820750"/>
                  </a:lnTo>
                  <a:close/>
                </a:path>
                <a:path w="2268854" h="1011554">
                  <a:moveTo>
                    <a:pt x="1390777" y="758508"/>
                  </a:moveTo>
                  <a:lnTo>
                    <a:pt x="1390777" y="819480"/>
                  </a:lnTo>
                  <a:lnTo>
                    <a:pt x="1391297" y="758507"/>
                  </a:lnTo>
                  <a:lnTo>
                    <a:pt x="1390777" y="758508"/>
                  </a:lnTo>
                  <a:close/>
                </a:path>
                <a:path w="2268854" h="1011554">
                  <a:moveTo>
                    <a:pt x="868108" y="819353"/>
                  </a:moveTo>
                  <a:lnTo>
                    <a:pt x="868108" y="1009192"/>
                  </a:lnTo>
                  <a:lnTo>
                    <a:pt x="918640" y="1009252"/>
                  </a:lnTo>
                  <a:lnTo>
                    <a:pt x="1020000" y="1009508"/>
                  </a:lnTo>
                  <a:lnTo>
                    <a:pt x="1070825" y="1009561"/>
                  </a:lnTo>
                  <a:lnTo>
                    <a:pt x="1070825" y="820750"/>
                  </a:lnTo>
                  <a:lnTo>
                    <a:pt x="1053363" y="820750"/>
                  </a:lnTo>
                  <a:lnTo>
                    <a:pt x="1053363" y="758393"/>
                  </a:lnTo>
                  <a:lnTo>
                    <a:pt x="884643" y="758393"/>
                  </a:lnTo>
                  <a:lnTo>
                    <a:pt x="884643" y="819353"/>
                  </a:lnTo>
                  <a:lnTo>
                    <a:pt x="868108" y="819353"/>
                  </a:lnTo>
                  <a:close/>
                </a:path>
                <a:path w="2268854" h="1011554">
                  <a:moveTo>
                    <a:pt x="531241" y="820394"/>
                  </a:moveTo>
                  <a:lnTo>
                    <a:pt x="531241" y="1010526"/>
                  </a:lnTo>
                  <a:lnTo>
                    <a:pt x="566369" y="1010526"/>
                  </a:lnTo>
                  <a:lnTo>
                    <a:pt x="566369" y="1010945"/>
                  </a:lnTo>
                  <a:lnTo>
                    <a:pt x="698639" y="1010945"/>
                  </a:lnTo>
                  <a:lnTo>
                    <a:pt x="698639" y="1010526"/>
                  </a:lnTo>
                  <a:lnTo>
                    <a:pt x="734809" y="1009497"/>
                  </a:lnTo>
                  <a:lnTo>
                    <a:pt x="734809" y="819353"/>
                  </a:lnTo>
                  <a:lnTo>
                    <a:pt x="716203" y="819353"/>
                  </a:lnTo>
                  <a:lnTo>
                    <a:pt x="716203" y="758507"/>
                  </a:lnTo>
                  <a:lnTo>
                    <a:pt x="547763" y="758507"/>
                  </a:lnTo>
                  <a:lnTo>
                    <a:pt x="547763" y="819353"/>
                  </a:lnTo>
                  <a:lnTo>
                    <a:pt x="531241" y="820394"/>
                  </a:lnTo>
                  <a:close/>
                </a:path>
                <a:path w="2268854" h="1011554">
                  <a:moveTo>
                    <a:pt x="0" y="0"/>
                  </a:moveTo>
                  <a:lnTo>
                    <a:pt x="0" y="1010945"/>
                  </a:lnTo>
                  <a:lnTo>
                    <a:pt x="360730" y="1010945"/>
                  </a:lnTo>
                  <a:lnTo>
                    <a:pt x="360730" y="1010526"/>
                  </a:lnTo>
                  <a:lnTo>
                    <a:pt x="396900" y="1010526"/>
                  </a:lnTo>
                  <a:lnTo>
                    <a:pt x="396900" y="819353"/>
                  </a:lnTo>
                  <a:lnTo>
                    <a:pt x="379323" y="819353"/>
                  </a:lnTo>
                  <a:lnTo>
                    <a:pt x="379323" y="753224"/>
                  </a:lnTo>
                  <a:lnTo>
                    <a:pt x="146824" y="753224"/>
                  </a:lnTo>
                  <a:lnTo>
                    <a:pt x="146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7" name="object 5667"/>
            <p:cNvSpPr/>
            <p:nvPr/>
          </p:nvSpPr>
          <p:spPr>
            <a:xfrm>
              <a:off x="2497264" y="3713276"/>
              <a:ext cx="2268855" cy="1011555"/>
            </a:xfrm>
            <a:custGeom>
              <a:avLst/>
              <a:gdLst/>
              <a:ahLst/>
              <a:cxnLst/>
              <a:rect l="l" t="t" r="r" b="b"/>
              <a:pathLst>
                <a:path w="2268854" h="1011554">
                  <a:moveTo>
                    <a:pt x="1727415" y="758507"/>
                  </a:moveTo>
                  <a:lnTo>
                    <a:pt x="1727415" y="819518"/>
                  </a:lnTo>
                  <a:lnTo>
                    <a:pt x="1744992" y="819518"/>
                  </a:lnTo>
                  <a:lnTo>
                    <a:pt x="1744992" y="1010945"/>
                  </a:lnTo>
                  <a:lnTo>
                    <a:pt x="1719084" y="1010945"/>
                  </a:lnTo>
                  <a:lnTo>
                    <a:pt x="1710880" y="1010691"/>
                  </a:lnTo>
                  <a:lnTo>
                    <a:pt x="1710880" y="1010945"/>
                  </a:lnTo>
                  <a:lnTo>
                    <a:pt x="1578648" y="1010945"/>
                  </a:lnTo>
                  <a:lnTo>
                    <a:pt x="1578648" y="1010526"/>
                  </a:lnTo>
                  <a:lnTo>
                    <a:pt x="1543507" y="1010526"/>
                  </a:lnTo>
                  <a:lnTo>
                    <a:pt x="1543303" y="821842"/>
                  </a:lnTo>
                  <a:lnTo>
                    <a:pt x="1559064" y="819480"/>
                  </a:lnTo>
                  <a:lnTo>
                    <a:pt x="1558975" y="758507"/>
                  </a:lnTo>
                  <a:lnTo>
                    <a:pt x="1727415" y="758507"/>
                  </a:lnTo>
                  <a:close/>
                </a:path>
                <a:path w="2268854" h="1011554">
                  <a:moveTo>
                    <a:pt x="1558975" y="467969"/>
                  </a:moveTo>
                  <a:lnTo>
                    <a:pt x="1559077" y="399313"/>
                  </a:lnTo>
                  <a:lnTo>
                    <a:pt x="1390777" y="399313"/>
                  </a:lnTo>
                  <a:lnTo>
                    <a:pt x="1390777" y="468083"/>
                  </a:lnTo>
                  <a:lnTo>
                    <a:pt x="1221803" y="467969"/>
                  </a:lnTo>
                  <a:lnTo>
                    <a:pt x="1221803" y="400176"/>
                  </a:lnTo>
                  <a:lnTo>
                    <a:pt x="1053363" y="400176"/>
                  </a:lnTo>
                  <a:lnTo>
                    <a:pt x="1053363" y="467969"/>
                  </a:lnTo>
                  <a:lnTo>
                    <a:pt x="884643" y="467969"/>
                  </a:lnTo>
                  <a:lnTo>
                    <a:pt x="884643" y="398779"/>
                  </a:lnTo>
                  <a:lnTo>
                    <a:pt x="716203" y="398779"/>
                  </a:lnTo>
                  <a:lnTo>
                    <a:pt x="716203" y="467969"/>
                  </a:lnTo>
                  <a:lnTo>
                    <a:pt x="547763" y="467969"/>
                  </a:lnTo>
                  <a:lnTo>
                    <a:pt x="547763" y="398779"/>
                  </a:lnTo>
                  <a:lnTo>
                    <a:pt x="379323" y="398779"/>
                  </a:lnTo>
                  <a:lnTo>
                    <a:pt x="379323" y="472909"/>
                  </a:lnTo>
                  <a:lnTo>
                    <a:pt x="146824" y="472909"/>
                  </a:lnTo>
                  <a:lnTo>
                    <a:pt x="146824" y="753224"/>
                  </a:lnTo>
                  <a:lnTo>
                    <a:pt x="379323" y="753224"/>
                  </a:lnTo>
                  <a:lnTo>
                    <a:pt x="379323" y="819353"/>
                  </a:lnTo>
                  <a:lnTo>
                    <a:pt x="396900" y="819353"/>
                  </a:lnTo>
                  <a:lnTo>
                    <a:pt x="396900" y="1010526"/>
                  </a:lnTo>
                  <a:lnTo>
                    <a:pt x="360730" y="1010526"/>
                  </a:lnTo>
                  <a:lnTo>
                    <a:pt x="360730" y="1010945"/>
                  </a:lnTo>
                  <a:lnTo>
                    <a:pt x="0" y="1010945"/>
                  </a:lnTo>
                  <a:lnTo>
                    <a:pt x="0" y="0"/>
                  </a:lnTo>
                  <a:lnTo>
                    <a:pt x="2268283" y="0"/>
                  </a:lnTo>
                  <a:lnTo>
                    <a:pt x="2268283" y="1010945"/>
                  </a:lnTo>
                  <a:lnTo>
                    <a:pt x="1915490" y="1010945"/>
                  </a:lnTo>
                  <a:lnTo>
                    <a:pt x="1915490" y="1010691"/>
                  </a:lnTo>
                  <a:lnTo>
                    <a:pt x="1879333" y="1010691"/>
                  </a:lnTo>
                  <a:lnTo>
                    <a:pt x="1879333" y="819518"/>
                  </a:lnTo>
                  <a:lnTo>
                    <a:pt x="1895855" y="819518"/>
                  </a:lnTo>
                  <a:lnTo>
                    <a:pt x="1895855" y="758558"/>
                  </a:lnTo>
                  <a:lnTo>
                    <a:pt x="2017547" y="758558"/>
                  </a:lnTo>
                  <a:lnTo>
                    <a:pt x="2017547" y="467804"/>
                  </a:lnTo>
                  <a:lnTo>
                    <a:pt x="1895855" y="467804"/>
                  </a:lnTo>
                  <a:lnTo>
                    <a:pt x="1895855" y="398945"/>
                  </a:lnTo>
                  <a:lnTo>
                    <a:pt x="1727415" y="398945"/>
                  </a:lnTo>
                  <a:lnTo>
                    <a:pt x="1727415" y="467969"/>
                  </a:lnTo>
                  <a:lnTo>
                    <a:pt x="1558975" y="467969"/>
                  </a:lnTo>
                  <a:close/>
                </a:path>
                <a:path w="2268854" h="1011554">
                  <a:moveTo>
                    <a:pt x="612940" y="758507"/>
                  </a:moveTo>
                  <a:lnTo>
                    <a:pt x="716203" y="758507"/>
                  </a:lnTo>
                  <a:lnTo>
                    <a:pt x="716203" y="819353"/>
                  </a:lnTo>
                  <a:lnTo>
                    <a:pt x="734809" y="819353"/>
                  </a:lnTo>
                  <a:lnTo>
                    <a:pt x="734809" y="1009497"/>
                  </a:lnTo>
                  <a:lnTo>
                    <a:pt x="698639" y="1010526"/>
                  </a:lnTo>
                  <a:lnTo>
                    <a:pt x="698639" y="1010945"/>
                  </a:lnTo>
                  <a:lnTo>
                    <a:pt x="566369" y="1010945"/>
                  </a:lnTo>
                  <a:lnTo>
                    <a:pt x="566369" y="1010526"/>
                  </a:lnTo>
                  <a:lnTo>
                    <a:pt x="531241" y="1010526"/>
                  </a:lnTo>
                  <a:lnTo>
                    <a:pt x="531241" y="820394"/>
                  </a:lnTo>
                  <a:lnTo>
                    <a:pt x="547763" y="819353"/>
                  </a:lnTo>
                  <a:lnTo>
                    <a:pt x="547763" y="758507"/>
                  </a:lnTo>
                  <a:lnTo>
                    <a:pt x="612940" y="758507"/>
                  </a:lnTo>
                  <a:close/>
                </a:path>
                <a:path w="2268854" h="1011554">
                  <a:moveTo>
                    <a:pt x="1374038" y="1010945"/>
                  </a:moveTo>
                  <a:lnTo>
                    <a:pt x="1205268" y="1010945"/>
                  </a:lnTo>
                  <a:lnTo>
                    <a:pt x="1205268" y="820750"/>
                  </a:lnTo>
                  <a:lnTo>
                    <a:pt x="1221803" y="820750"/>
                  </a:lnTo>
                  <a:lnTo>
                    <a:pt x="1221803" y="758748"/>
                  </a:lnTo>
                  <a:lnTo>
                    <a:pt x="1391297" y="758507"/>
                  </a:lnTo>
                  <a:lnTo>
                    <a:pt x="1390777" y="819480"/>
                  </a:lnTo>
                  <a:lnTo>
                    <a:pt x="1409344" y="819480"/>
                  </a:lnTo>
                  <a:lnTo>
                    <a:pt x="1409179" y="1010526"/>
                  </a:lnTo>
                  <a:lnTo>
                    <a:pt x="1374038" y="1010526"/>
                  </a:lnTo>
                  <a:lnTo>
                    <a:pt x="1374038" y="1010945"/>
                  </a:lnTo>
                  <a:close/>
                </a:path>
                <a:path w="2268854" h="1011554">
                  <a:moveTo>
                    <a:pt x="868108" y="1009192"/>
                  </a:moveTo>
                  <a:lnTo>
                    <a:pt x="868108" y="819353"/>
                  </a:lnTo>
                  <a:lnTo>
                    <a:pt x="884643" y="819353"/>
                  </a:lnTo>
                  <a:lnTo>
                    <a:pt x="884643" y="758393"/>
                  </a:lnTo>
                  <a:lnTo>
                    <a:pt x="1053363" y="758393"/>
                  </a:lnTo>
                  <a:lnTo>
                    <a:pt x="1053363" y="820750"/>
                  </a:lnTo>
                  <a:lnTo>
                    <a:pt x="1070825" y="820750"/>
                  </a:lnTo>
                  <a:lnTo>
                    <a:pt x="1070825" y="1009561"/>
                  </a:lnTo>
                  <a:lnTo>
                    <a:pt x="1020000" y="1009508"/>
                  </a:lnTo>
                  <a:lnTo>
                    <a:pt x="969271" y="1009381"/>
                  </a:lnTo>
                  <a:lnTo>
                    <a:pt x="918640" y="1009252"/>
                  </a:lnTo>
                  <a:lnTo>
                    <a:pt x="868108" y="10091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68" name="object 5668"/>
            <p:cNvSpPr/>
            <p:nvPr/>
          </p:nvSpPr>
          <p:spPr>
            <a:xfrm>
              <a:off x="4170680" y="4112336"/>
              <a:ext cx="344170" cy="675005"/>
            </a:xfrm>
            <a:custGeom>
              <a:avLst/>
              <a:gdLst/>
              <a:ahLst/>
              <a:cxnLst/>
              <a:rect l="l" t="t" r="r" b="b"/>
              <a:pathLst>
                <a:path w="344170" h="675004">
                  <a:moveTo>
                    <a:pt x="344170" y="68859"/>
                  </a:moveTo>
                  <a:lnTo>
                    <a:pt x="242570" y="68859"/>
                  </a:lnTo>
                  <a:lnTo>
                    <a:pt x="222250" y="68859"/>
                  </a:lnTo>
                  <a:lnTo>
                    <a:pt x="222250" y="0"/>
                  </a:lnTo>
                  <a:lnTo>
                    <a:pt x="205740" y="0"/>
                  </a:lnTo>
                  <a:lnTo>
                    <a:pt x="71120" y="0"/>
                  </a:lnTo>
                  <a:lnTo>
                    <a:pt x="54610" y="0"/>
                  </a:lnTo>
                  <a:lnTo>
                    <a:pt x="54610" y="69024"/>
                  </a:lnTo>
                  <a:lnTo>
                    <a:pt x="38100" y="69024"/>
                  </a:lnTo>
                  <a:lnTo>
                    <a:pt x="0" y="69024"/>
                  </a:lnTo>
                  <a:lnTo>
                    <a:pt x="0" y="359448"/>
                  </a:lnTo>
                  <a:lnTo>
                    <a:pt x="38100" y="359448"/>
                  </a:lnTo>
                  <a:lnTo>
                    <a:pt x="54610" y="359448"/>
                  </a:lnTo>
                  <a:lnTo>
                    <a:pt x="54610" y="420573"/>
                  </a:lnTo>
                  <a:lnTo>
                    <a:pt x="71120" y="420573"/>
                  </a:lnTo>
                  <a:lnTo>
                    <a:pt x="71120" y="612533"/>
                  </a:lnTo>
                  <a:lnTo>
                    <a:pt x="54610" y="612533"/>
                  </a:lnTo>
                  <a:lnTo>
                    <a:pt x="54610" y="612025"/>
                  </a:lnTo>
                  <a:lnTo>
                    <a:pt x="38100" y="612025"/>
                  </a:lnTo>
                  <a:lnTo>
                    <a:pt x="38100" y="674789"/>
                  </a:lnTo>
                  <a:lnTo>
                    <a:pt x="54610" y="674789"/>
                  </a:lnTo>
                  <a:lnTo>
                    <a:pt x="71120" y="674789"/>
                  </a:lnTo>
                  <a:lnTo>
                    <a:pt x="205740" y="674789"/>
                  </a:lnTo>
                  <a:lnTo>
                    <a:pt x="222250" y="674789"/>
                  </a:lnTo>
                  <a:lnTo>
                    <a:pt x="242570" y="674789"/>
                  </a:lnTo>
                  <a:lnTo>
                    <a:pt x="242570" y="611746"/>
                  </a:lnTo>
                  <a:lnTo>
                    <a:pt x="222250" y="611746"/>
                  </a:lnTo>
                  <a:lnTo>
                    <a:pt x="205740" y="611746"/>
                  </a:lnTo>
                  <a:lnTo>
                    <a:pt x="205740" y="420573"/>
                  </a:lnTo>
                  <a:lnTo>
                    <a:pt x="222250" y="420573"/>
                  </a:lnTo>
                  <a:lnTo>
                    <a:pt x="222250" y="359613"/>
                  </a:lnTo>
                  <a:lnTo>
                    <a:pt x="242570" y="359613"/>
                  </a:lnTo>
                  <a:lnTo>
                    <a:pt x="344170" y="359613"/>
                  </a:lnTo>
                  <a:lnTo>
                    <a:pt x="344170" y="68859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9" name="object 5669"/>
            <p:cNvSpPr/>
            <p:nvPr/>
          </p:nvSpPr>
          <p:spPr>
            <a:xfrm>
              <a:off x="4170273" y="4112336"/>
              <a:ext cx="344805" cy="675005"/>
            </a:xfrm>
            <a:custGeom>
              <a:avLst/>
              <a:gdLst/>
              <a:ahLst/>
              <a:cxnLst/>
              <a:rect l="l" t="t" r="r" b="b"/>
              <a:pathLst>
                <a:path w="344804" h="675004">
                  <a:moveTo>
                    <a:pt x="71983" y="420573"/>
                  </a:moveTo>
                  <a:lnTo>
                    <a:pt x="54406" y="420573"/>
                  </a:lnTo>
                  <a:lnTo>
                    <a:pt x="54406" y="359448"/>
                  </a:lnTo>
                  <a:lnTo>
                    <a:pt x="0" y="359448"/>
                  </a:lnTo>
                  <a:lnTo>
                    <a:pt x="0" y="69024"/>
                  </a:lnTo>
                  <a:lnTo>
                    <a:pt x="54406" y="69024"/>
                  </a:lnTo>
                  <a:lnTo>
                    <a:pt x="54406" y="0"/>
                  </a:lnTo>
                  <a:lnTo>
                    <a:pt x="222846" y="0"/>
                  </a:lnTo>
                  <a:lnTo>
                    <a:pt x="222846" y="68859"/>
                  </a:lnTo>
                  <a:lnTo>
                    <a:pt x="344538" y="68859"/>
                  </a:lnTo>
                  <a:lnTo>
                    <a:pt x="344538" y="359613"/>
                  </a:lnTo>
                  <a:lnTo>
                    <a:pt x="222846" y="359613"/>
                  </a:lnTo>
                  <a:lnTo>
                    <a:pt x="222846" y="420573"/>
                  </a:lnTo>
                  <a:lnTo>
                    <a:pt x="206324" y="420573"/>
                  </a:lnTo>
                  <a:lnTo>
                    <a:pt x="206324" y="611746"/>
                  </a:lnTo>
                  <a:lnTo>
                    <a:pt x="242481" y="611746"/>
                  </a:lnTo>
                  <a:lnTo>
                    <a:pt x="242481" y="674789"/>
                  </a:lnTo>
                  <a:lnTo>
                    <a:pt x="37871" y="674789"/>
                  </a:lnTo>
                  <a:lnTo>
                    <a:pt x="37871" y="611746"/>
                  </a:lnTo>
                  <a:lnTo>
                    <a:pt x="71983" y="612787"/>
                  </a:lnTo>
                  <a:lnTo>
                    <a:pt x="71983" y="4205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0" name="object 5670"/>
            <p:cNvSpPr/>
            <p:nvPr/>
          </p:nvSpPr>
          <p:spPr>
            <a:xfrm>
              <a:off x="3110204" y="4112171"/>
              <a:ext cx="1060450" cy="676275"/>
            </a:xfrm>
            <a:custGeom>
              <a:avLst/>
              <a:gdLst/>
              <a:ahLst/>
              <a:cxnLst/>
              <a:rect l="l" t="t" r="r" b="b"/>
              <a:pathLst>
                <a:path w="1060450" h="676275">
                  <a:moveTo>
                    <a:pt x="0" y="69189"/>
                  </a:moveTo>
                  <a:lnTo>
                    <a:pt x="0" y="359613"/>
                  </a:lnTo>
                  <a:lnTo>
                    <a:pt x="103263" y="359613"/>
                  </a:lnTo>
                  <a:lnTo>
                    <a:pt x="103263" y="420573"/>
                  </a:lnTo>
                  <a:lnTo>
                    <a:pt x="121869" y="420573"/>
                  </a:lnTo>
                  <a:lnTo>
                    <a:pt x="121869" y="610717"/>
                  </a:lnTo>
                  <a:lnTo>
                    <a:pt x="85699" y="611746"/>
                  </a:lnTo>
                  <a:lnTo>
                    <a:pt x="85699" y="675817"/>
                  </a:lnTo>
                  <a:lnTo>
                    <a:pt x="291337" y="675817"/>
                  </a:lnTo>
                  <a:lnTo>
                    <a:pt x="291337" y="611746"/>
                  </a:lnTo>
                  <a:lnTo>
                    <a:pt x="255168" y="611746"/>
                  </a:lnTo>
                  <a:lnTo>
                    <a:pt x="255168" y="420573"/>
                  </a:lnTo>
                  <a:lnTo>
                    <a:pt x="271703" y="420573"/>
                  </a:lnTo>
                  <a:lnTo>
                    <a:pt x="271703" y="359498"/>
                  </a:lnTo>
                  <a:lnTo>
                    <a:pt x="440423" y="359498"/>
                  </a:lnTo>
                  <a:lnTo>
                    <a:pt x="440423" y="421970"/>
                  </a:lnTo>
                  <a:lnTo>
                    <a:pt x="457885" y="421970"/>
                  </a:lnTo>
                  <a:lnTo>
                    <a:pt x="457885" y="612114"/>
                  </a:lnTo>
                  <a:lnTo>
                    <a:pt x="422859" y="613143"/>
                  </a:lnTo>
                  <a:lnTo>
                    <a:pt x="422859" y="676186"/>
                  </a:lnTo>
                  <a:lnTo>
                    <a:pt x="626427" y="676186"/>
                  </a:lnTo>
                  <a:lnTo>
                    <a:pt x="628497" y="613143"/>
                  </a:lnTo>
                  <a:lnTo>
                    <a:pt x="592327" y="613143"/>
                  </a:lnTo>
                  <a:lnTo>
                    <a:pt x="592327" y="421970"/>
                  </a:lnTo>
                  <a:lnTo>
                    <a:pt x="608863" y="421970"/>
                  </a:lnTo>
                  <a:lnTo>
                    <a:pt x="608863" y="359968"/>
                  </a:lnTo>
                  <a:lnTo>
                    <a:pt x="778357" y="359613"/>
                  </a:lnTo>
                  <a:lnTo>
                    <a:pt x="777836" y="420700"/>
                  </a:lnTo>
                  <a:lnTo>
                    <a:pt x="796404" y="420700"/>
                  </a:lnTo>
                  <a:lnTo>
                    <a:pt x="796239" y="611746"/>
                  </a:lnTo>
                  <a:lnTo>
                    <a:pt x="761098" y="611746"/>
                  </a:lnTo>
                  <a:lnTo>
                    <a:pt x="760437" y="675614"/>
                  </a:lnTo>
                  <a:lnTo>
                    <a:pt x="965961" y="675614"/>
                  </a:lnTo>
                  <a:lnTo>
                    <a:pt x="965707" y="611746"/>
                  </a:lnTo>
                  <a:lnTo>
                    <a:pt x="930567" y="611746"/>
                  </a:lnTo>
                  <a:lnTo>
                    <a:pt x="930363" y="423062"/>
                  </a:lnTo>
                  <a:lnTo>
                    <a:pt x="946124" y="420700"/>
                  </a:lnTo>
                  <a:lnTo>
                    <a:pt x="946035" y="359613"/>
                  </a:lnTo>
                  <a:lnTo>
                    <a:pt x="1060056" y="359613"/>
                  </a:lnTo>
                  <a:lnTo>
                    <a:pt x="1060056" y="69189"/>
                  </a:lnTo>
                  <a:lnTo>
                    <a:pt x="946035" y="69189"/>
                  </a:lnTo>
                  <a:lnTo>
                    <a:pt x="946137" y="533"/>
                  </a:lnTo>
                  <a:lnTo>
                    <a:pt x="777836" y="533"/>
                  </a:lnTo>
                  <a:lnTo>
                    <a:pt x="777836" y="69189"/>
                  </a:lnTo>
                  <a:lnTo>
                    <a:pt x="608863" y="69189"/>
                  </a:lnTo>
                  <a:lnTo>
                    <a:pt x="608863" y="1397"/>
                  </a:lnTo>
                  <a:lnTo>
                    <a:pt x="440423" y="1397"/>
                  </a:lnTo>
                  <a:lnTo>
                    <a:pt x="440423" y="69189"/>
                  </a:lnTo>
                  <a:lnTo>
                    <a:pt x="271703" y="69189"/>
                  </a:lnTo>
                  <a:lnTo>
                    <a:pt x="271703" y="0"/>
                  </a:lnTo>
                  <a:lnTo>
                    <a:pt x="103263" y="0"/>
                  </a:lnTo>
                  <a:lnTo>
                    <a:pt x="103263" y="69189"/>
                  </a:lnTo>
                  <a:lnTo>
                    <a:pt x="0" y="69189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1" name="object 5671"/>
            <p:cNvSpPr/>
            <p:nvPr/>
          </p:nvSpPr>
          <p:spPr>
            <a:xfrm>
              <a:off x="3110204" y="4112171"/>
              <a:ext cx="1060450" cy="676275"/>
            </a:xfrm>
            <a:custGeom>
              <a:avLst/>
              <a:gdLst/>
              <a:ahLst/>
              <a:cxnLst/>
              <a:rect l="l" t="t" r="r" b="b"/>
              <a:pathLst>
                <a:path w="1060450" h="676275">
                  <a:moveTo>
                    <a:pt x="608863" y="1397"/>
                  </a:moveTo>
                  <a:lnTo>
                    <a:pt x="608863" y="69189"/>
                  </a:lnTo>
                  <a:lnTo>
                    <a:pt x="777836" y="69189"/>
                  </a:lnTo>
                  <a:lnTo>
                    <a:pt x="777836" y="533"/>
                  </a:lnTo>
                  <a:lnTo>
                    <a:pt x="946137" y="533"/>
                  </a:lnTo>
                  <a:lnTo>
                    <a:pt x="946035" y="69189"/>
                  </a:lnTo>
                  <a:lnTo>
                    <a:pt x="1060056" y="69189"/>
                  </a:lnTo>
                  <a:lnTo>
                    <a:pt x="1060056" y="359613"/>
                  </a:lnTo>
                  <a:lnTo>
                    <a:pt x="946035" y="359613"/>
                  </a:lnTo>
                  <a:lnTo>
                    <a:pt x="946124" y="420700"/>
                  </a:lnTo>
                  <a:lnTo>
                    <a:pt x="930363" y="423062"/>
                  </a:lnTo>
                  <a:lnTo>
                    <a:pt x="930567" y="611746"/>
                  </a:lnTo>
                  <a:lnTo>
                    <a:pt x="965707" y="611746"/>
                  </a:lnTo>
                  <a:lnTo>
                    <a:pt x="965961" y="675614"/>
                  </a:lnTo>
                  <a:lnTo>
                    <a:pt x="760437" y="675614"/>
                  </a:lnTo>
                  <a:lnTo>
                    <a:pt x="761098" y="611746"/>
                  </a:lnTo>
                  <a:lnTo>
                    <a:pt x="796239" y="611746"/>
                  </a:lnTo>
                  <a:lnTo>
                    <a:pt x="796404" y="420700"/>
                  </a:lnTo>
                  <a:lnTo>
                    <a:pt x="777836" y="420700"/>
                  </a:lnTo>
                  <a:lnTo>
                    <a:pt x="778357" y="359613"/>
                  </a:lnTo>
                  <a:lnTo>
                    <a:pt x="608863" y="359968"/>
                  </a:lnTo>
                  <a:lnTo>
                    <a:pt x="608863" y="421970"/>
                  </a:lnTo>
                  <a:lnTo>
                    <a:pt x="592327" y="421970"/>
                  </a:lnTo>
                  <a:lnTo>
                    <a:pt x="592327" y="613143"/>
                  </a:lnTo>
                  <a:lnTo>
                    <a:pt x="628497" y="613143"/>
                  </a:lnTo>
                  <a:lnTo>
                    <a:pt x="626427" y="676186"/>
                  </a:lnTo>
                  <a:lnTo>
                    <a:pt x="422859" y="676186"/>
                  </a:lnTo>
                  <a:lnTo>
                    <a:pt x="422859" y="613143"/>
                  </a:lnTo>
                  <a:lnTo>
                    <a:pt x="457885" y="612114"/>
                  </a:lnTo>
                  <a:lnTo>
                    <a:pt x="457885" y="421970"/>
                  </a:lnTo>
                  <a:lnTo>
                    <a:pt x="440423" y="421970"/>
                  </a:lnTo>
                  <a:lnTo>
                    <a:pt x="440423" y="359498"/>
                  </a:lnTo>
                  <a:lnTo>
                    <a:pt x="271703" y="359498"/>
                  </a:lnTo>
                  <a:lnTo>
                    <a:pt x="271703" y="420573"/>
                  </a:lnTo>
                  <a:lnTo>
                    <a:pt x="255168" y="420573"/>
                  </a:lnTo>
                  <a:lnTo>
                    <a:pt x="255168" y="611746"/>
                  </a:lnTo>
                  <a:lnTo>
                    <a:pt x="291337" y="611746"/>
                  </a:lnTo>
                  <a:lnTo>
                    <a:pt x="291337" y="675817"/>
                  </a:lnTo>
                  <a:lnTo>
                    <a:pt x="85699" y="675817"/>
                  </a:lnTo>
                  <a:lnTo>
                    <a:pt x="85699" y="611746"/>
                  </a:lnTo>
                  <a:lnTo>
                    <a:pt x="121869" y="610717"/>
                  </a:lnTo>
                  <a:lnTo>
                    <a:pt x="121869" y="420573"/>
                  </a:lnTo>
                  <a:lnTo>
                    <a:pt x="103263" y="420573"/>
                  </a:lnTo>
                  <a:lnTo>
                    <a:pt x="103263" y="359613"/>
                  </a:lnTo>
                  <a:lnTo>
                    <a:pt x="0" y="359613"/>
                  </a:lnTo>
                  <a:lnTo>
                    <a:pt x="0" y="69189"/>
                  </a:lnTo>
                  <a:lnTo>
                    <a:pt x="103263" y="69189"/>
                  </a:lnTo>
                  <a:lnTo>
                    <a:pt x="103263" y="0"/>
                  </a:lnTo>
                  <a:lnTo>
                    <a:pt x="271703" y="0"/>
                  </a:lnTo>
                  <a:lnTo>
                    <a:pt x="271703" y="69189"/>
                  </a:lnTo>
                  <a:lnTo>
                    <a:pt x="440423" y="69189"/>
                  </a:lnTo>
                  <a:lnTo>
                    <a:pt x="440423" y="1397"/>
                  </a:lnTo>
                  <a:lnTo>
                    <a:pt x="608863" y="13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2" name="object 5672"/>
            <p:cNvSpPr/>
            <p:nvPr/>
          </p:nvSpPr>
          <p:spPr>
            <a:xfrm>
              <a:off x="2644140" y="4112171"/>
              <a:ext cx="466090" cy="675005"/>
            </a:xfrm>
            <a:custGeom>
              <a:avLst/>
              <a:gdLst/>
              <a:ahLst/>
              <a:cxnLst/>
              <a:rect l="l" t="t" r="r" b="b"/>
              <a:pathLst>
                <a:path w="466089" h="675004">
                  <a:moveTo>
                    <a:pt x="466090" y="69189"/>
                  </a:moveTo>
                  <a:lnTo>
                    <a:pt x="419100" y="69189"/>
                  </a:lnTo>
                  <a:lnTo>
                    <a:pt x="401320" y="69189"/>
                  </a:lnTo>
                  <a:lnTo>
                    <a:pt x="401320" y="0"/>
                  </a:lnTo>
                  <a:lnTo>
                    <a:pt x="384810" y="0"/>
                  </a:lnTo>
                  <a:lnTo>
                    <a:pt x="250190" y="0"/>
                  </a:lnTo>
                  <a:lnTo>
                    <a:pt x="232410" y="0"/>
                  </a:lnTo>
                  <a:lnTo>
                    <a:pt x="232410" y="74129"/>
                  </a:lnTo>
                  <a:lnTo>
                    <a:pt x="213360" y="74129"/>
                  </a:lnTo>
                  <a:lnTo>
                    <a:pt x="0" y="74129"/>
                  </a:lnTo>
                  <a:lnTo>
                    <a:pt x="0" y="354444"/>
                  </a:lnTo>
                  <a:lnTo>
                    <a:pt x="213360" y="354444"/>
                  </a:lnTo>
                  <a:lnTo>
                    <a:pt x="232410" y="354444"/>
                  </a:lnTo>
                  <a:lnTo>
                    <a:pt x="232410" y="420573"/>
                  </a:lnTo>
                  <a:lnTo>
                    <a:pt x="250190" y="420573"/>
                  </a:lnTo>
                  <a:lnTo>
                    <a:pt x="250190" y="611746"/>
                  </a:lnTo>
                  <a:lnTo>
                    <a:pt x="232410" y="611746"/>
                  </a:lnTo>
                  <a:lnTo>
                    <a:pt x="213360" y="611746"/>
                  </a:lnTo>
                  <a:lnTo>
                    <a:pt x="213360" y="674789"/>
                  </a:lnTo>
                  <a:lnTo>
                    <a:pt x="232410" y="674789"/>
                  </a:lnTo>
                  <a:lnTo>
                    <a:pt x="250190" y="674789"/>
                  </a:lnTo>
                  <a:lnTo>
                    <a:pt x="384810" y="674789"/>
                  </a:lnTo>
                  <a:lnTo>
                    <a:pt x="401320" y="674789"/>
                  </a:lnTo>
                  <a:lnTo>
                    <a:pt x="419100" y="674789"/>
                  </a:lnTo>
                  <a:lnTo>
                    <a:pt x="419100" y="611746"/>
                  </a:lnTo>
                  <a:lnTo>
                    <a:pt x="401320" y="611746"/>
                  </a:lnTo>
                  <a:lnTo>
                    <a:pt x="384810" y="611746"/>
                  </a:lnTo>
                  <a:lnTo>
                    <a:pt x="384810" y="421068"/>
                  </a:lnTo>
                  <a:lnTo>
                    <a:pt x="401320" y="421068"/>
                  </a:lnTo>
                  <a:lnTo>
                    <a:pt x="401320" y="359613"/>
                  </a:lnTo>
                  <a:lnTo>
                    <a:pt x="419100" y="359613"/>
                  </a:lnTo>
                  <a:lnTo>
                    <a:pt x="466090" y="359613"/>
                  </a:lnTo>
                  <a:lnTo>
                    <a:pt x="466090" y="69189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3" name="object 5673"/>
            <p:cNvSpPr/>
            <p:nvPr/>
          </p:nvSpPr>
          <p:spPr>
            <a:xfrm>
              <a:off x="2644089" y="4112171"/>
              <a:ext cx="466725" cy="675005"/>
            </a:xfrm>
            <a:custGeom>
              <a:avLst/>
              <a:gdLst/>
              <a:ahLst/>
              <a:cxnLst/>
              <a:rect l="l" t="t" r="r" b="b"/>
              <a:pathLst>
                <a:path w="466725" h="675004">
                  <a:moveTo>
                    <a:pt x="250075" y="611746"/>
                  </a:moveTo>
                  <a:lnTo>
                    <a:pt x="250075" y="420573"/>
                  </a:lnTo>
                  <a:lnTo>
                    <a:pt x="232498" y="420573"/>
                  </a:lnTo>
                  <a:lnTo>
                    <a:pt x="232498" y="354444"/>
                  </a:lnTo>
                  <a:lnTo>
                    <a:pt x="0" y="354444"/>
                  </a:lnTo>
                  <a:lnTo>
                    <a:pt x="0" y="74129"/>
                  </a:lnTo>
                  <a:lnTo>
                    <a:pt x="232498" y="74129"/>
                  </a:lnTo>
                  <a:lnTo>
                    <a:pt x="232498" y="0"/>
                  </a:lnTo>
                  <a:lnTo>
                    <a:pt x="400938" y="0"/>
                  </a:lnTo>
                  <a:lnTo>
                    <a:pt x="400938" y="69189"/>
                  </a:lnTo>
                  <a:lnTo>
                    <a:pt x="466115" y="69189"/>
                  </a:lnTo>
                  <a:lnTo>
                    <a:pt x="466115" y="359613"/>
                  </a:lnTo>
                  <a:lnTo>
                    <a:pt x="400938" y="359613"/>
                  </a:lnTo>
                  <a:lnTo>
                    <a:pt x="400938" y="420573"/>
                  </a:lnTo>
                  <a:lnTo>
                    <a:pt x="384416" y="421614"/>
                  </a:lnTo>
                  <a:lnTo>
                    <a:pt x="384416" y="611746"/>
                  </a:lnTo>
                  <a:lnTo>
                    <a:pt x="419544" y="611746"/>
                  </a:lnTo>
                  <a:lnTo>
                    <a:pt x="419544" y="674789"/>
                  </a:lnTo>
                  <a:lnTo>
                    <a:pt x="213906" y="674789"/>
                  </a:lnTo>
                  <a:lnTo>
                    <a:pt x="213906" y="611746"/>
                  </a:lnTo>
                  <a:lnTo>
                    <a:pt x="250075" y="61174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4" name="object 5674"/>
            <p:cNvSpPr/>
            <p:nvPr/>
          </p:nvSpPr>
          <p:spPr>
            <a:xfrm>
              <a:off x="4765548" y="4683811"/>
              <a:ext cx="629920" cy="83185"/>
            </a:xfrm>
            <a:custGeom>
              <a:avLst/>
              <a:gdLst/>
              <a:ahLst/>
              <a:cxnLst/>
              <a:rect l="l" t="t" r="r" b="b"/>
              <a:pathLst>
                <a:path w="629920" h="83185">
                  <a:moveTo>
                    <a:pt x="0" y="0"/>
                  </a:moveTo>
                  <a:lnTo>
                    <a:pt x="0" y="83057"/>
                  </a:lnTo>
                  <a:lnTo>
                    <a:pt x="629335" y="83057"/>
                  </a:lnTo>
                  <a:lnTo>
                    <a:pt x="629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5" name="object 5675"/>
            <p:cNvSpPr/>
            <p:nvPr/>
          </p:nvSpPr>
          <p:spPr>
            <a:xfrm>
              <a:off x="4765548" y="4683811"/>
              <a:ext cx="629920" cy="83185"/>
            </a:xfrm>
            <a:custGeom>
              <a:avLst/>
              <a:gdLst/>
              <a:ahLst/>
              <a:cxnLst/>
              <a:rect l="l" t="t" r="r" b="b"/>
              <a:pathLst>
                <a:path w="629920" h="83185">
                  <a:moveTo>
                    <a:pt x="629335" y="83057"/>
                  </a:moveTo>
                  <a:lnTo>
                    <a:pt x="629335" y="0"/>
                  </a:lnTo>
                  <a:lnTo>
                    <a:pt x="0" y="0"/>
                  </a:lnTo>
                  <a:lnTo>
                    <a:pt x="0" y="83057"/>
                  </a:lnTo>
                  <a:lnTo>
                    <a:pt x="629335" y="8305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6" name="object 5676"/>
            <p:cNvSpPr/>
            <p:nvPr/>
          </p:nvSpPr>
          <p:spPr>
            <a:xfrm>
              <a:off x="4765548" y="3713276"/>
              <a:ext cx="629920" cy="314960"/>
            </a:xfrm>
            <a:custGeom>
              <a:avLst/>
              <a:gdLst/>
              <a:ahLst/>
              <a:cxnLst/>
              <a:rect l="l" t="t" r="r" b="b"/>
              <a:pathLst>
                <a:path w="629920" h="314960">
                  <a:moveTo>
                    <a:pt x="0" y="0"/>
                  </a:moveTo>
                  <a:lnTo>
                    <a:pt x="0" y="314731"/>
                  </a:lnTo>
                  <a:lnTo>
                    <a:pt x="629335" y="314731"/>
                  </a:lnTo>
                  <a:lnTo>
                    <a:pt x="6293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7" name="object 5677"/>
            <p:cNvSpPr/>
            <p:nvPr/>
          </p:nvSpPr>
          <p:spPr>
            <a:xfrm>
              <a:off x="4765548" y="3713276"/>
              <a:ext cx="629920" cy="314960"/>
            </a:xfrm>
            <a:custGeom>
              <a:avLst/>
              <a:gdLst/>
              <a:ahLst/>
              <a:cxnLst/>
              <a:rect l="l" t="t" r="r" b="b"/>
              <a:pathLst>
                <a:path w="629920" h="314960">
                  <a:moveTo>
                    <a:pt x="629335" y="314731"/>
                  </a:moveTo>
                  <a:lnTo>
                    <a:pt x="629335" y="0"/>
                  </a:lnTo>
                  <a:lnTo>
                    <a:pt x="0" y="0"/>
                  </a:lnTo>
                  <a:lnTo>
                    <a:pt x="0" y="314731"/>
                  </a:lnTo>
                  <a:lnTo>
                    <a:pt x="629335" y="3147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8" name="object 5678"/>
            <p:cNvSpPr/>
            <p:nvPr/>
          </p:nvSpPr>
          <p:spPr>
            <a:xfrm>
              <a:off x="5394883" y="3713391"/>
              <a:ext cx="502920" cy="1054100"/>
            </a:xfrm>
            <a:custGeom>
              <a:avLst/>
              <a:gdLst/>
              <a:ahLst/>
              <a:cxnLst/>
              <a:rect l="l" t="t" r="r" b="b"/>
              <a:pathLst>
                <a:path w="502920" h="1054100">
                  <a:moveTo>
                    <a:pt x="0" y="0"/>
                  </a:moveTo>
                  <a:lnTo>
                    <a:pt x="0" y="1053477"/>
                  </a:lnTo>
                  <a:lnTo>
                    <a:pt x="502920" y="1053477"/>
                  </a:lnTo>
                  <a:lnTo>
                    <a:pt x="5029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9" name="object 5679"/>
            <p:cNvSpPr/>
            <p:nvPr/>
          </p:nvSpPr>
          <p:spPr>
            <a:xfrm>
              <a:off x="5394883" y="3713391"/>
              <a:ext cx="502920" cy="1054100"/>
            </a:xfrm>
            <a:custGeom>
              <a:avLst/>
              <a:gdLst/>
              <a:ahLst/>
              <a:cxnLst/>
              <a:rect l="l" t="t" r="r" b="b"/>
              <a:pathLst>
                <a:path w="502920" h="1054100">
                  <a:moveTo>
                    <a:pt x="502920" y="1053477"/>
                  </a:moveTo>
                  <a:lnTo>
                    <a:pt x="502920" y="0"/>
                  </a:lnTo>
                  <a:lnTo>
                    <a:pt x="0" y="0"/>
                  </a:lnTo>
                  <a:lnTo>
                    <a:pt x="0" y="1053477"/>
                  </a:lnTo>
                  <a:lnTo>
                    <a:pt x="502920" y="105347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0" name="object 5680"/>
            <p:cNvSpPr/>
            <p:nvPr/>
          </p:nvSpPr>
          <p:spPr>
            <a:xfrm>
              <a:off x="4617592" y="3779532"/>
              <a:ext cx="1219200" cy="987425"/>
            </a:xfrm>
            <a:custGeom>
              <a:avLst/>
              <a:gdLst/>
              <a:ahLst/>
              <a:cxnLst/>
              <a:rect l="l" t="t" r="r" b="b"/>
              <a:pathLst>
                <a:path w="1219200" h="987425">
                  <a:moveTo>
                    <a:pt x="0" y="774268"/>
                  </a:moveTo>
                  <a:lnTo>
                    <a:pt x="0" y="987336"/>
                  </a:lnTo>
                  <a:lnTo>
                    <a:pt x="86664" y="987336"/>
                  </a:lnTo>
                  <a:lnTo>
                    <a:pt x="86664" y="904252"/>
                  </a:lnTo>
                  <a:lnTo>
                    <a:pt x="1219174" y="904252"/>
                  </a:lnTo>
                  <a:lnTo>
                    <a:pt x="1219174" y="30251"/>
                  </a:lnTo>
                  <a:lnTo>
                    <a:pt x="1154353" y="30251"/>
                  </a:lnTo>
                  <a:lnTo>
                    <a:pt x="1154353" y="111836"/>
                  </a:lnTo>
                  <a:lnTo>
                    <a:pt x="810653" y="111836"/>
                  </a:lnTo>
                  <a:lnTo>
                    <a:pt x="810653" y="0"/>
                  </a:lnTo>
                  <a:lnTo>
                    <a:pt x="147955" y="0"/>
                  </a:lnTo>
                  <a:lnTo>
                    <a:pt x="147955" y="176657"/>
                  </a:lnTo>
                  <a:lnTo>
                    <a:pt x="181432" y="176657"/>
                  </a:lnTo>
                  <a:lnTo>
                    <a:pt x="181432" y="64820"/>
                  </a:lnTo>
                  <a:lnTo>
                    <a:pt x="777290" y="64820"/>
                  </a:lnTo>
                  <a:lnTo>
                    <a:pt x="777290" y="176657"/>
                  </a:lnTo>
                  <a:lnTo>
                    <a:pt x="1154353" y="176657"/>
                  </a:lnTo>
                  <a:lnTo>
                    <a:pt x="1154353" y="248475"/>
                  </a:lnTo>
                  <a:lnTo>
                    <a:pt x="147840" y="248475"/>
                  </a:lnTo>
                  <a:lnTo>
                    <a:pt x="147955" y="839470"/>
                  </a:lnTo>
                  <a:lnTo>
                    <a:pt x="86664" y="839470"/>
                  </a:lnTo>
                  <a:lnTo>
                    <a:pt x="86664" y="774268"/>
                  </a:lnTo>
                  <a:lnTo>
                    <a:pt x="42278" y="748906"/>
                  </a:lnTo>
                  <a:lnTo>
                    <a:pt x="0" y="774268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1" name="object 5681"/>
            <p:cNvSpPr/>
            <p:nvPr/>
          </p:nvSpPr>
          <p:spPr>
            <a:xfrm>
              <a:off x="4617592" y="3779532"/>
              <a:ext cx="1219200" cy="987425"/>
            </a:xfrm>
            <a:custGeom>
              <a:avLst/>
              <a:gdLst/>
              <a:ahLst/>
              <a:cxnLst/>
              <a:rect l="l" t="t" r="r" b="b"/>
              <a:pathLst>
                <a:path w="1219200" h="987425">
                  <a:moveTo>
                    <a:pt x="147955" y="0"/>
                  </a:moveTo>
                  <a:lnTo>
                    <a:pt x="810653" y="0"/>
                  </a:lnTo>
                  <a:lnTo>
                    <a:pt x="810653" y="111836"/>
                  </a:lnTo>
                  <a:lnTo>
                    <a:pt x="1154353" y="111836"/>
                  </a:lnTo>
                  <a:lnTo>
                    <a:pt x="1154353" y="30251"/>
                  </a:lnTo>
                  <a:lnTo>
                    <a:pt x="1219174" y="30251"/>
                  </a:lnTo>
                  <a:lnTo>
                    <a:pt x="1219174" y="904252"/>
                  </a:lnTo>
                  <a:lnTo>
                    <a:pt x="86664" y="904252"/>
                  </a:lnTo>
                  <a:lnTo>
                    <a:pt x="86664" y="987336"/>
                  </a:lnTo>
                  <a:lnTo>
                    <a:pt x="0" y="987336"/>
                  </a:lnTo>
                  <a:lnTo>
                    <a:pt x="0" y="774268"/>
                  </a:lnTo>
                  <a:lnTo>
                    <a:pt x="42278" y="748906"/>
                  </a:lnTo>
                  <a:lnTo>
                    <a:pt x="86664" y="774268"/>
                  </a:lnTo>
                  <a:lnTo>
                    <a:pt x="86664" y="839470"/>
                  </a:lnTo>
                  <a:lnTo>
                    <a:pt x="147955" y="839470"/>
                  </a:lnTo>
                  <a:lnTo>
                    <a:pt x="147840" y="248475"/>
                  </a:lnTo>
                  <a:lnTo>
                    <a:pt x="1154353" y="248475"/>
                  </a:lnTo>
                  <a:lnTo>
                    <a:pt x="1154353" y="176657"/>
                  </a:lnTo>
                  <a:lnTo>
                    <a:pt x="777290" y="176657"/>
                  </a:lnTo>
                  <a:lnTo>
                    <a:pt x="777290" y="64820"/>
                  </a:lnTo>
                  <a:lnTo>
                    <a:pt x="181432" y="64820"/>
                  </a:lnTo>
                  <a:lnTo>
                    <a:pt x="181432" y="176657"/>
                  </a:lnTo>
                  <a:lnTo>
                    <a:pt x="147955" y="176657"/>
                  </a:lnTo>
                  <a:lnTo>
                    <a:pt x="14795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2" name="object 5682"/>
            <p:cNvSpPr/>
            <p:nvPr/>
          </p:nvSpPr>
          <p:spPr>
            <a:xfrm>
              <a:off x="5100370" y="4054081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0" y="31038"/>
                  </a:moveTo>
                  <a:lnTo>
                    <a:pt x="51028" y="51572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lnTo>
                    <a:pt x="35077" y="23875"/>
                  </a:lnTo>
                  <a:lnTo>
                    <a:pt x="31194" y="14101"/>
                  </a:lnTo>
                  <a:lnTo>
                    <a:pt x="26709" y="6565"/>
                  </a:lnTo>
                  <a:lnTo>
                    <a:pt x="21627" y="1716"/>
                  </a:lnTo>
                  <a:lnTo>
                    <a:pt x="15951" y="0"/>
                  </a:lnTo>
                  <a:lnTo>
                    <a:pt x="9195" y="2835"/>
                  </a:lnTo>
                  <a:lnTo>
                    <a:pt x="3789" y="10147"/>
                  </a:lnTo>
                  <a:lnTo>
                    <a:pt x="476" y="20145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3" name="object 5683"/>
            <p:cNvSpPr/>
            <p:nvPr/>
          </p:nvSpPr>
          <p:spPr>
            <a:xfrm>
              <a:off x="5100370" y="4054081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87693" y="515721"/>
                  </a:moveTo>
                  <a:lnTo>
                    <a:pt x="35077" y="23875"/>
                  </a:lnTo>
                  <a:lnTo>
                    <a:pt x="15951" y="0"/>
                  </a:lnTo>
                  <a:lnTo>
                    <a:pt x="9195" y="2835"/>
                  </a:lnTo>
                  <a:lnTo>
                    <a:pt x="3789" y="10147"/>
                  </a:lnTo>
                  <a:lnTo>
                    <a:pt x="476" y="20145"/>
                  </a:lnTo>
                  <a:lnTo>
                    <a:pt x="0" y="31038"/>
                  </a:lnTo>
                  <a:lnTo>
                    <a:pt x="51028" y="515721"/>
                  </a:lnTo>
                  <a:lnTo>
                    <a:pt x="54017" y="525495"/>
                  </a:lnTo>
                  <a:lnTo>
                    <a:pt x="58200" y="533031"/>
                  </a:lnTo>
                  <a:lnTo>
                    <a:pt x="63580" y="53788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4" name="object 5684"/>
            <p:cNvSpPr/>
            <p:nvPr/>
          </p:nvSpPr>
          <p:spPr>
            <a:xfrm>
              <a:off x="5014353" y="4054081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0" y="31038"/>
                  </a:moveTo>
                  <a:lnTo>
                    <a:pt x="51028" y="51572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lnTo>
                    <a:pt x="35077" y="23875"/>
                  </a:lnTo>
                  <a:lnTo>
                    <a:pt x="31188" y="14101"/>
                  </a:lnTo>
                  <a:lnTo>
                    <a:pt x="26703" y="6565"/>
                  </a:lnTo>
                  <a:lnTo>
                    <a:pt x="21620" y="1716"/>
                  </a:lnTo>
                  <a:lnTo>
                    <a:pt x="15938" y="0"/>
                  </a:lnTo>
                  <a:lnTo>
                    <a:pt x="9190" y="2835"/>
                  </a:lnTo>
                  <a:lnTo>
                    <a:pt x="3787" y="10147"/>
                  </a:lnTo>
                  <a:lnTo>
                    <a:pt x="475" y="20145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5" name="object 5685"/>
            <p:cNvSpPr/>
            <p:nvPr/>
          </p:nvSpPr>
          <p:spPr>
            <a:xfrm>
              <a:off x="5014353" y="4054081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87693" y="515721"/>
                  </a:moveTo>
                  <a:lnTo>
                    <a:pt x="35077" y="23875"/>
                  </a:lnTo>
                  <a:lnTo>
                    <a:pt x="15938" y="0"/>
                  </a:lnTo>
                  <a:lnTo>
                    <a:pt x="9190" y="2835"/>
                  </a:lnTo>
                  <a:lnTo>
                    <a:pt x="3787" y="10147"/>
                  </a:lnTo>
                  <a:lnTo>
                    <a:pt x="475" y="20145"/>
                  </a:lnTo>
                  <a:lnTo>
                    <a:pt x="0" y="31038"/>
                  </a:lnTo>
                  <a:lnTo>
                    <a:pt x="51028" y="515721"/>
                  </a:lnTo>
                  <a:lnTo>
                    <a:pt x="54017" y="525495"/>
                  </a:lnTo>
                  <a:lnTo>
                    <a:pt x="58200" y="533031"/>
                  </a:lnTo>
                  <a:lnTo>
                    <a:pt x="63580" y="53788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6" name="object 5686"/>
            <p:cNvSpPr/>
            <p:nvPr/>
          </p:nvSpPr>
          <p:spPr>
            <a:xfrm>
              <a:off x="4925060" y="4054081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0" y="31038"/>
                  </a:moveTo>
                  <a:lnTo>
                    <a:pt x="51015" y="515721"/>
                  </a:lnTo>
                  <a:lnTo>
                    <a:pt x="70154" y="539597"/>
                  </a:lnTo>
                  <a:lnTo>
                    <a:pt x="76034" y="537881"/>
                  </a:lnTo>
                  <a:lnTo>
                    <a:pt x="81314" y="533031"/>
                  </a:lnTo>
                  <a:lnTo>
                    <a:pt x="85399" y="525495"/>
                  </a:lnTo>
                  <a:lnTo>
                    <a:pt x="87693" y="515721"/>
                  </a:lnTo>
                  <a:lnTo>
                    <a:pt x="35077" y="23875"/>
                  </a:lnTo>
                  <a:lnTo>
                    <a:pt x="31188" y="14101"/>
                  </a:lnTo>
                  <a:lnTo>
                    <a:pt x="26703" y="6565"/>
                  </a:lnTo>
                  <a:lnTo>
                    <a:pt x="21620" y="1716"/>
                  </a:lnTo>
                  <a:lnTo>
                    <a:pt x="15938" y="0"/>
                  </a:lnTo>
                  <a:lnTo>
                    <a:pt x="9188" y="2835"/>
                  </a:lnTo>
                  <a:lnTo>
                    <a:pt x="3783" y="10147"/>
                  </a:lnTo>
                  <a:lnTo>
                    <a:pt x="470" y="20145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7" name="object 5687"/>
            <p:cNvSpPr/>
            <p:nvPr/>
          </p:nvSpPr>
          <p:spPr>
            <a:xfrm>
              <a:off x="4925060" y="4054081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87693" y="515721"/>
                  </a:moveTo>
                  <a:lnTo>
                    <a:pt x="35077" y="23875"/>
                  </a:lnTo>
                  <a:lnTo>
                    <a:pt x="15938" y="0"/>
                  </a:lnTo>
                  <a:lnTo>
                    <a:pt x="9188" y="2835"/>
                  </a:lnTo>
                  <a:lnTo>
                    <a:pt x="3783" y="10147"/>
                  </a:lnTo>
                  <a:lnTo>
                    <a:pt x="470" y="20145"/>
                  </a:lnTo>
                  <a:lnTo>
                    <a:pt x="0" y="31038"/>
                  </a:lnTo>
                  <a:lnTo>
                    <a:pt x="51015" y="515721"/>
                  </a:lnTo>
                  <a:lnTo>
                    <a:pt x="54006" y="525495"/>
                  </a:lnTo>
                  <a:lnTo>
                    <a:pt x="58194" y="533031"/>
                  </a:lnTo>
                  <a:lnTo>
                    <a:pt x="63578" y="537881"/>
                  </a:lnTo>
                  <a:lnTo>
                    <a:pt x="70154" y="539597"/>
                  </a:lnTo>
                  <a:lnTo>
                    <a:pt x="76034" y="537881"/>
                  </a:lnTo>
                  <a:lnTo>
                    <a:pt x="81314" y="533031"/>
                  </a:lnTo>
                  <a:lnTo>
                    <a:pt x="85399" y="525495"/>
                  </a:lnTo>
                  <a:lnTo>
                    <a:pt x="87693" y="51572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88" name="object 5688"/>
            <p:cNvSpPr/>
            <p:nvPr/>
          </p:nvSpPr>
          <p:spPr>
            <a:xfrm>
              <a:off x="4838217" y="4054081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0" y="31038"/>
                  </a:moveTo>
                  <a:lnTo>
                    <a:pt x="51028" y="51572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lnTo>
                    <a:pt x="35077" y="23875"/>
                  </a:lnTo>
                  <a:lnTo>
                    <a:pt x="31194" y="14101"/>
                  </a:lnTo>
                  <a:lnTo>
                    <a:pt x="26709" y="6565"/>
                  </a:lnTo>
                  <a:lnTo>
                    <a:pt x="21627" y="1716"/>
                  </a:lnTo>
                  <a:lnTo>
                    <a:pt x="15951" y="0"/>
                  </a:lnTo>
                  <a:lnTo>
                    <a:pt x="9195" y="2835"/>
                  </a:lnTo>
                  <a:lnTo>
                    <a:pt x="3789" y="10147"/>
                  </a:lnTo>
                  <a:lnTo>
                    <a:pt x="476" y="20145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9" name="object 5689"/>
            <p:cNvSpPr/>
            <p:nvPr/>
          </p:nvSpPr>
          <p:spPr>
            <a:xfrm>
              <a:off x="4838217" y="4054081"/>
              <a:ext cx="88265" cy="539750"/>
            </a:xfrm>
            <a:custGeom>
              <a:avLst/>
              <a:gdLst/>
              <a:ahLst/>
              <a:cxnLst/>
              <a:rect l="l" t="t" r="r" b="b"/>
              <a:pathLst>
                <a:path w="88264" h="539750">
                  <a:moveTo>
                    <a:pt x="87693" y="515721"/>
                  </a:moveTo>
                  <a:lnTo>
                    <a:pt x="35077" y="23875"/>
                  </a:lnTo>
                  <a:lnTo>
                    <a:pt x="15951" y="0"/>
                  </a:lnTo>
                  <a:lnTo>
                    <a:pt x="9195" y="2835"/>
                  </a:lnTo>
                  <a:lnTo>
                    <a:pt x="3789" y="10147"/>
                  </a:lnTo>
                  <a:lnTo>
                    <a:pt x="476" y="20145"/>
                  </a:lnTo>
                  <a:lnTo>
                    <a:pt x="0" y="31038"/>
                  </a:lnTo>
                  <a:lnTo>
                    <a:pt x="51028" y="515721"/>
                  </a:lnTo>
                  <a:lnTo>
                    <a:pt x="54017" y="525495"/>
                  </a:lnTo>
                  <a:lnTo>
                    <a:pt x="58200" y="533031"/>
                  </a:lnTo>
                  <a:lnTo>
                    <a:pt x="63580" y="537881"/>
                  </a:lnTo>
                  <a:lnTo>
                    <a:pt x="70154" y="539597"/>
                  </a:lnTo>
                  <a:lnTo>
                    <a:pt x="76036" y="537881"/>
                  </a:lnTo>
                  <a:lnTo>
                    <a:pt x="81319" y="533031"/>
                  </a:lnTo>
                  <a:lnTo>
                    <a:pt x="85404" y="525495"/>
                  </a:lnTo>
                  <a:lnTo>
                    <a:pt x="87693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0" name="object 5690"/>
            <p:cNvSpPr/>
            <p:nvPr/>
          </p:nvSpPr>
          <p:spPr>
            <a:xfrm>
              <a:off x="4800625" y="4054081"/>
              <a:ext cx="37465" cy="539750"/>
            </a:xfrm>
            <a:custGeom>
              <a:avLst/>
              <a:gdLst/>
              <a:ahLst/>
              <a:cxnLst/>
              <a:rect l="l" t="t" r="r" b="b"/>
              <a:pathLst>
                <a:path w="37464" h="539750">
                  <a:moveTo>
                    <a:pt x="0" y="515721"/>
                  </a:moveTo>
                  <a:lnTo>
                    <a:pt x="2988" y="525495"/>
                  </a:lnTo>
                  <a:lnTo>
                    <a:pt x="7173" y="533031"/>
                  </a:lnTo>
                  <a:lnTo>
                    <a:pt x="12556" y="537881"/>
                  </a:lnTo>
                  <a:lnTo>
                    <a:pt x="19138" y="539597"/>
                  </a:lnTo>
                  <a:lnTo>
                    <a:pt x="25013" y="537881"/>
                  </a:lnTo>
                  <a:lnTo>
                    <a:pt x="30294" y="533031"/>
                  </a:lnTo>
                  <a:lnTo>
                    <a:pt x="34381" y="525495"/>
                  </a:lnTo>
                  <a:lnTo>
                    <a:pt x="36677" y="515721"/>
                  </a:lnTo>
                  <a:lnTo>
                    <a:pt x="36855" y="23875"/>
                  </a:lnTo>
                  <a:lnTo>
                    <a:pt x="32966" y="14101"/>
                  </a:lnTo>
                  <a:lnTo>
                    <a:pt x="28481" y="6565"/>
                  </a:lnTo>
                  <a:lnTo>
                    <a:pt x="23398" y="1716"/>
                  </a:lnTo>
                  <a:lnTo>
                    <a:pt x="17716" y="0"/>
                  </a:lnTo>
                  <a:lnTo>
                    <a:pt x="11197" y="2808"/>
                  </a:lnTo>
                  <a:lnTo>
                    <a:pt x="6175" y="10075"/>
                  </a:lnTo>
                  <a:lnTo>
                    <a:pt x="2939" y="20065"/>
                  </a:lnTo>
                  <a:lnTo>
                    <a:pt x="1777" y="31038"/>
                  </a:lnTo>
                  <a:lnTo>
                    <a:pt x="0" y="51572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1" name="object 5691"/>
            <p:cNvSpPr/>
            <p:nvPr/>
          </p:nvSpPr>
          <p:spPr>
            <a:xfrm>
              <a:off x="4800625" y="4054081"/>
              <a:ext cx="37465" cy="539750"/>
            </a:xfrm>
            <a:custGeom>
              <a:avLst/>
              <a:gdLst/>
              <a:ahLst/>
              <a:cxnLst/>
              <a:rect l="l" t="t" r="r" b="b"/>
              <a:pathLst>
                <a:path w="37464" h="539750">
                  <a:moveTo>
                    <a:pt x="36677" y="515721"/>
                  </a:moveTo>
                  <a:lnTo>
                    <a:pt x="36855" y="23875"/>
                  </a:lnTo>
                  <a:lnTo>
                    <a:pt x="17716" y="0"/>
                  </a:lnTo>
                  <a:lnTo>
                    <a:pt x="11197" y="2808"/>
                  </a:lnTo>
                  <a:lnTo>
                    <a:pt x="6175" y="10075"/>
                  </a:lnTo>
                  <a:lnTo>
                    <a:pt x="2939" y="20065"/>
                  </a:lnTo>
                  <a:lnTo>
                    <a:pt x="1777" y="31038"/>
                  </a:lnTo>
                  <a:lnTo>
                    <a:pt x="0" y="515721"/>
                  </a:lnTo>
                  <a:lnTo>
                    <a:pt x="2988" y="525495"/>
                  </a:lnTo>
                  <a:lnTo>
                    <a:pt x="7173" y="533031"/>
                  </a:lnTo>
                  <a:lnTo>
                    <a:pt x="12556" y="537881"/>
                  </a:lnTo>
                  <a:lnTo>
                    <a:pt x="19138" y="539597"/>
                  </a:lnTo>
                  <a:lnTo>
                    <a:pt x="25013" y="537881"/>
                  </a:lnTo>
                  <a:lnTo>
                    <a:pt x="30294" y="533031"/>
                  </a:lnTo>
                  <a:lnTo>
                    <a:pt x="34381" y="525495"/>
                  </a:lnTo>
                  <a:lnTo>
                    <a:pt x="36677" y="5157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2" name="object 5692"/>
            <p:cNvSpPr/>
            <p:nvPr/>
          </p:nvSpPr>
          <p:spPr>
            <a:xfrm>
              <a:off x="5202339" y="4054094"/>
              <a:ext cx="37465" cy="539750"/>
            </a:xfrm>
            <a:custGeom>
              <a:avLst/>
              <a:gdLst/>
              <a:ahLst/>
              <a:cxnLst/>
              <a:rect l="l" t="t" r="r" b="b"/>
              <a:pathLst>
                <a:path w="37464" h="539750">
                  <a:moveTo>
                    <a:pt x="0" y="515721"/>
                  </a:moveTo>
                  <a:lnTo>
                    <a:pt x="3883" y="525495"/>
                  </a:lnTo>
                  <a:lnTo>
                    <a:pt x="8367" y="533031"/>
                  </a:lnTo>
                  <a:lnTo>
                    <a:pt x="13449" y="537881"/>
                  </a:lnTo>
                  <a:lnTo>
                    <a:pt x="19126" y="539597"/>
                  </a:lnTo>
                  <a:lnTo>
                    <a:pt x="25645" y="536789"/>
                  </a:lnTo>
                  <a:lnTo>
                    <a:pt x="30668" y="529521"/>
                  </a:lnTo>
                  <a:lnTo>
                    <a:pt x="33908" y="519532"/>
                  </a:lnTo>
                  <a:lnTo>
                    <a:pt x="35077" y="508558"/>
                  </a:lnTo>
                  <a:lnTo>
                    <a:pt x="36842" y="23875"/>
                  </a:lnTo>
                  <a:lnTo>
                    <a:pt x="33854" y="14101"/>
                  </a:lnTo>
                  <a:lnTo>
                    <a:pt x="29670" y="6565"/>
                  </a:lnTo>
                  <a:lnTo>
                    <a:pt x="24291" y="1716"/>
                  </a:lnTo>
                  <a:lnTo>
                    <a:pt x="17716" y="0"/>
                  </a:lnTo>
                  <a:lnTo>
                    <a:pt x="11834" y="1716"/>
                  </a:lnTo>
                  <a:lnTo>
                    <a:pt x="6551" y="6565"/>
                  </a:lnTo>
                  <a:lnTo>
                    <a:pt x="2466" y="14101"/>
                  </a:lnTo>
                  <a:lnTo>
                    <a:pt x="177" y="23875"/>
                  </a:lnTo>
                  <a:lnTo>
                    <a:pt x="0" y="51572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3" name="object 5693"/>
            <p:cNvSpPr/>
            <p:nvPr/>
          </p:nvSpPr>
          <p:spPr>
            <a:xfrm>
              <a:off x="5202339" y="4054094"/>
              <a:ext cx="37465" cy="539750"/>
            </a:xfrm>
            <a:custGeom>
              <a:avLst/>
              <a:gdLst/>
              <a:ahLst/>
              <a:cxnLst/>
              <a:rect l="l" t="t" r="r" b="b"/>
              <a:pathLst>
                <a:path w="37464" h="539750">
                  <a:moveTo>
                    <a:pt x="177" y="23875"/>
                  </a:moveTo>
                  <a:lnTo>
                    <a:pt x="0" y="515721"/>
                  </a:lnTo>
                  <a:lnTo>
                    <a:pt x="19126" y="539597"/>
                  </a:lnTo>
                  <a:lnTo>
                    <a:pt x="25645" y="536789"/>
                  </a:lnTo>
                  <a:lnTo>
                    <a:pt x="30668" y="529521"/>
                  </a:lnTo>
                  <a:lnTo>
                    <a:pt x="33908" y="519532"/>
                  </a:lnTo>
                  <a:lnTo>
                    <a:pt x="35077" y="508558"/>
                  </a:lnTo>
                  <a:lnTo>
                    <a:pt x="36842" y="23875"/>
                  </a:lnTo>
                  <a:lnTo>
                    <a:pt x="33854" y="14101"/>
                  </a:lnTo>
                  <a:lnTo>
                    <a:pt x="29670" y="6565"/>
                  </a:lnTo>
                  <a:lnTo>
                    <a:pt x="24291" y="1716"/>
                  </a:lnTo>
                  <a:lnTo>
                    <a:pt x="17716" y="0"/>
                  </a:lnTo>
                  <a:lnTo>
                    <a:pt x="11834" y="1716"/>
                  </a:lnTo>
                  <a:lnTo>
                    <a:pt x="6551" y="6565"/>
                  </a:lnTo>
                  <a:lnTo>
                    <a:pt x="2466" y="14101"/>
                  </a:lnTo>
                  <a:lnTo>
                    <a:pt x="177" y="2387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4" name="object 5694"/>
            <p:cNvSpPr/>
            <p:nvPr/>
          </p:nvSpPr>
          <p:spPr>
            <a:xfrm>
              <a:off x="1994344" y="3713391"/>
              <a:ext cx="502920" cy="1054100"/>
            </a:xfrm>
            <a:custGeom>
              <a:avLst/>
              <a:gdLst/>
              <a:ahLst/>
              <a:cxnLst/>
              <a:rect l="l" t="t" r="r" b="b"/>
              <a:pathLst>
                <a:path w="502919" h="1054100">
                  <a:moveTo>
                    <a:pt x="0" y="0"/>
                  </a:moveTo>
                  <a:lnTo>
                    <a:pt x="0" y="1053477"/>
                  </a:lnTo>
                  <a:lnTo>
                    <a:pt x="502920" y="1053477"/>
                  </a:lnTo>
                  <a:lnTo>
                    <a:pt x="5029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5" name="object 5695"/>
            <p:cNvSpPr/>
            <p:nvPr/>
          </p:nvSpPr>
          <p:spPr>
            <a:xfrm>
              <a:off x="1994344" y="3713391"/>
              <a:ext cx="502920" cy="1054100"/>
            </a:xfrm>
            <a:custGeom>
              <a:avLst/>
              <a:gdLst/>
              <a:ahLst/>
              <a:cxnLst/>
              <a:rect l="l" t="t" r="r" b="b"/>
              <a:pathLst>
                <a:path w="502919" h="1054100">
                  <a:moveTo>
                    <a:pt x="0" y="1053477"/>
                  </a:moveTo>
                  <a:lnTo>
                    <a:pt x="0" y="0"/>
                  </a:lnTo>
                  <a:lnTo>
                    <a:pt x="502920" y="0"/>
                  </a:lnTo>
                  <a:lnTo>
                    <a:pt x="502920" y="1053477"/>
                  </a:lnTo>
                  <a:lnTo>
                    <a:pt x="0" y="105347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6" name="object 5696"/>
            <p:cNvSpPr/>
            <p:nvPr/>
          </p:nvSpPr>
          <p:spPr>
            <a:xfrm>
              <a:off x="2055380" y="3809784"/>
              <a:ext cx="589915" cy="957580"/>
            </a:xfrm>
            <a:custGeom>
              <a:avLst/>
              <a:gdLst/>
              <a:ahLst/>
              <a:cxnLst/>
              <a:rect l="l" t="t" r="r" b="b"/>
              <a:pathLst>
                <a:path w="589914" h="957579">
                  <a:moveTo>
                    <a:pt x="0" y="0"/>
                  </a:moveTo>
                  <a:lnTo>
                    <a:pt x="0" y="874001"/>
                  </a:lnTo>
                  <a:lnTo>
                    <a:pt x="503186" y="874001"/>
                  </a:lnTo>
                  <a:lnTo>
                    <a:pt x="503186" y="957084"/>
                  </a:lnTo>
                  <a:lnTo>
                    <a:pt x="589838" y="957084"/>
                  </a:lnTo>
                  <a:lnTo>
                    <a:pt x="589838" y="744016"/>
                  </a:lnTo>
                  <a:lnTo>
                    <a:pt x="547560" y="718654"/>
                  </a:lnTo>
                  <a:lnTo>
                    <a:pt x="503186" y="744016"/>
                  </a:lnTo>
                  <a:lnTo>
                    <a:pt x="503186" y="788403"/>
                  </a:lnTo>
                  <a:lnTo>
                    <a:pt x="441883" y="788403"/>
                  </a:lnTo>
                  <a:lnTo>
                    <a:pt x="441883" y="218224"/>
                  </a:lnTo>
                  <a:lnTo>
                    <a:pt x="64820" y="218224"/>
                  </a:lnTo>
                  <a:lnTo>
                    <a:pt x="64820" y="146405"/>
                  </a:lnTo>
                  <a:lnTo>
                    <a:pt x="441883" y="146405"/>
                  </a:lnTo>
                  <a:lnTo>
                    <a:pt x="441883" y="81584"/>
                  </a:lnTo>
                  <a:lnTo>
                    <a:pt x="64820" y="81584"/>
                  </a:lnTo>
                  <a:lnTo>
                    <a:pt x="648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7" name="object 5697"/>
            <p:cNvSpPr/>
            <p:nvPr/>
          </p:nvSpPr>
          <p:spPr>
            <a:xfrm>
              <a:off x="2055380" y="3809784"/>
              <a:ext cx="589915" cy="957580"/>
            </a:xfrm>
            <a:custGeom>
              <a:avLst/>
              <a:gdLst/>
              <a:ahLst/>
              <a:cxnLst/>
              <a:rect l="l" t="t" r="r" b="b"/>
              <a:pathLst>
                <a:path w="589914" h="957579">
                  <a:moveTo>
                    <a:pt x="441883" y="218224"/>
                  </a:moveTo>
                  <a:lnTo>
                    <a:pt x="64820" y="218224"/>
                  </a:lnTo>
                  <a:lnTo>
                    <a:pt x="64820" y="146405"/>
                  </a:lnTo>
                  <a:lnTo>
                    <a:pt x="441883" y="146405"/>
                  </a:lnTo>
                  <a:lnTo>
                    <a:pt x="441883" y="81584"/>
                  </a:lnTo>
                  <a:lnTo>
                    <a:pt x="64820" y="81584"/>
                  </a:lnTo>
                  <a:lnTo>
                    <a:pt x="64820" y="0"/>
                  </a:lnTo>
                  <a:lnTo>
                    <a:pt x="0" y="0"/>
                  </a:lnTo>
                  <a:lnTo>
                    <a:pt x="0" y="874001"/>
                  </a:lnTo>
                  <a:lnTo>
                    <a:pt x="503186" y="874001"/>
                  </a:lnTo>
                  <a:lnTo>
                    <a:pt x="503186" y="957084"/>
                  </a:lnTo>
                  <a:lnTo>
                    <a:pt x="589838" y="957084"/>
                  </a:lnTo>
                  <a:lnTo>
                    <a:pt x="589838" y="744016"/>
                  </a:lnTo>
                  <a:lnTo>
                    <a:pt x="547560" y="718654"/>
                  </a:lnTo>
                  <a:lnTo>
                    <a:pt x="503186" y="744016"/>
                  </a:lnTo>
                  <a:lnTo>
                    <a:pt x="503186" y="788403"/>
                  </a:lnTo>
                  <a:lnTo>
                    <a:pt x="441883" y="788403"/>
                  </a:lnTo>
                  <a:lnTo>
                    <a:pt x="441883" y="2182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98" name="object 5698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377829" y="4718520"/>
              <a:ext cx="245160" cy="74637"/>
            </a:xfrm>
            <a:prstGeom prst="rect">
              <a:avLst/>
            </a:prstGeom>
          </p:spPr>
        </p:pic>
        <p:sp>
          <p:nvSpPr>
            <p:cNvPr id="5699" name="object 5699"/>
            <p:cNvSpPr/>
            <p:nvPr/>
          </p:nvSpPr>
          <p:spPr>
            <a:xfrm>
              <a:off x="2201316" y="45122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0" name="object 5700"/>
            <p:cNvSpPr/>
            <p:nvPr/>
          </p:nvSpPr>
          <p:spPr>
            <a:xfrm>
              <a:off x="2201316" y="45107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1" name="object 5701"/>
            <p:cNvSpPr/>
            <p:nvPr/>
          </p:nvSpPr>
          <p:spPr>
            <a:xfrm>
              <a:off x="2201316" y="45093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2" name="object 5702"/>
            <p:cNvSpPr/>
            <p:nvPr/>
          </p:nvSpPr>
          <p:spPr>
            <a:xfrm>
              <a:off x="2201316" y="450781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3" name="object 5703"/>
            <p:cNvSpPr/>
            <p:nvPr/>
          </p:nvSpPr>
          <p:spPr>
            <a:xfrm>
              <a:off x="2201316" y="450632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4" name="object 5704"/>
            <p:cNvSpPr/>
            <p:nvPr/>
          </p:nvSpPr>
          <p:spPr>
            <a:xfrm>
              <a:off x="2201316" y="450484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5" name="object 5705"/>
            <p:cNvSpPr/>
            <p:nvPr/>
          </p:nvSpPr>
          <p:spPr>
            <a:xfrm>
              <a:off x="2201316" y="45033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6" name="object 5706"/>
            <p:cNvSpPr/>
            <p:nvPr/>
          </p:nvSpPr>
          <p:spPr>
            <a:xfrm>
              <a:off x="2201316" y="45018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7" name="object 5707"/>
            <p:cNvSpPr/>
            <p:nvPr/>
          </p:nvSpPr>
          <p:spPr>
            <a:xfrm>
              <a:off x="2201316" y="45003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8" name="object 5708"/>
            <p:cNvSpPr/>
            <p:nvPr/>
          </p:nvSpPr>
          <p:spPr>
            <a:xfrm>
              <a:off x="2201316" y="44988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9" name="object 5709"/>
            <p:cNvSpPr/>
            <p:nvPr/>
          </p:nvSpPr>
          <p:spPr>
            <a:xfrm>
              <a:off x="2201316" y="44974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0" name="object 5710"/>
            <p:cNvSpPr/>
            <p:nvPr/>
          </p:nvSpPr>
          <p:spPr>
            <a:xfrm>
              <a:off x="2201316" y="449591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1" name="object 5711"/>
            <p:cNvSpPr/>
            <p:nvPr/>
          </p:nvSpPr>
          <p:spPr>
            <a:xfrm>
              <a:off x="2201316" y="449442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2" name="object 5712"/>
            <p:cNvSpPr/>
            <p:nvPr/>
          </p:nvSpPr>
          <p:spPr>
            <a:xfrm>
              <a:off x="2201316" y="449294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3" name="object 5713"/>
            <p:cNvSpPr/>
            <p:nvPr/>
          </p:nvSpPr>
          <p:spPr>
            <a:xfrm>
              <a:off x="2201316" y="44914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4" name="object 5714"/>
            <p:cNvSpPr/>
            <p:nvPr/>
          </p:nvSpPr>
          <p:spPr>
            <a:xfrm>
              <a:off x="2201316" y="448997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5" name="object 5715"/>
            <p:cNvSpPr/>
            <p:nvPr/>
          </p:nvSpPr>
          <p:spPr>
            <a:xfrm>
              <a:off x="2201316" y="44884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6" name="object 5716"/>
            <p:cNvSpPr/>
            <p:nvPr/>
          </p:nvSpPr>
          <p:spPr>
            <a:xfrm>
              <a:off x="2201316" y="44869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7" name="object 5717"/>
            <p:cNvSpPr/>
            <p:nvPr/>
          </p:nvSpPr>
          <p:spPr>
            <a:xfrm>
              <a:off x="2201316" y="44855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8" name="object 5718"/>
            <p:cNvSpPr/>
            <p:nvPr/>
          </p:nvSpPr>
          <p:spPr>
            <a:xfrm>
              <a:off x="2201316" y="448401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9" name="object 5719"/>
            <p:cNvSpPr/>
            <p:nvPr/>
          </p:nvSpPr>
          <p:spPr>
            <a:xfrm>
              <a:off x="2201316" y="448252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0" name="object 5720"/>
            <p:cNvSpPr/>
            <p:nvPr/>
          </p:nvSpPr>
          <p:spPr>
            <a:xfrm>
              <a:off x="2201316" y="448104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1" name="object 5721"/>
            <p:cNvSpPr/>
            <p:nvPr/>
          </p:nvSpPr>
          <p:spPr>
            <a:xfrm>
              <a:off x="2201316" y="44795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2" name="object 5722"/>
            <p:cNvSpPr/>
            <p:nvPr/>
          </p:nvSpPr>
          <p:spPr>
            <a:xfrm>
              <a:off x="2201316" y="447807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3" name="object 5723"/>
            <p:cNvSpPr/>
            <p:nvPr/>
          </p:nvSpPr>
          <p:spPr>
            <a:xfrm>
              <a:off x="2201316" y="44765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4" name="object 5724"/>
            <p:cNvSpPr/>
            <p:nvPr/>
          </p:nvSpPr>
          <p:spPr>
            <a:xfrm>
              <a:off x="2201316" y="447509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5" name="object 5725"/>
            <p:cNvSpPr/>
            <p:nvPr/>
          </p:nvSpPr>
          <p:spPr>
            <a:xfrm>
              <a:off x="2201316" y="44736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6" name="object 5726"/>
            <p:cNvSpPr/>
            <p:nvPr/>
          </p:nvSpPr>
          <p:spPr>
            <a:xfrm>
              <a:off x="2201316" y="447211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7" name="object 5727"/>
            <p:cNvSpPr/>
            <p:nvPr/>
          </p:nvSpPr>
          <p:spPr>
            <a:xfrm>
              <a:off x="2201316" y="446914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8" name="object 5728"/>
            <p:cNvSpPr/>
            <p:nvPr/>
          </p:nvSpPr>
          <p:spPr>
            <a:xfrm>
              <a:off x="2201316" y="44676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9" name="object 5729"/>
            <p:cNvSpPr/>
            <p:nvPr/>
          </p:nvSpPr>
          <p:spPr>
            <a:xfrm>
              <a:off x="2201316" y="44661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0" name="object 5730"/>
            <p:cNvSpPr/>
            <p:nvPr/>
          </p:nvSpPr>
          <p:spPr>
            <a:xfrm>
              <a:off x="2201316" y="44646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1" name="object 5731"/>
            <p:cNvSpPr/>
            <p:nvPr/>
          </p:nvSpPr>
          <p:spPr>
            <a:xfrm>
              <a:off x="2201316" y="446319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2" name="object 5732"/>
            <p:cNvSpPr/>
            <p:nvPr/>
          </p:nvSpPr>
          <p:spPr>
            <a:xfrm>
              <a:off x="2201316" y="44617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3" name="object 5733"/>
            <p:cNvSpPr/>
            <p:nvPr/>
          </p:nvSpPr>
          <p:spPr>
            <a:xfrm>
              <a:off x="2201316" y="44602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4" name="object 5734"/>
            <p:cNvSpPr/>
            <p:nvPr/>
          </p:nvSpPr>
          <p:spPr>
            <a:xfrm>
              <a:off x="2201316" y="44587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5" name="object 5735"/>
            <p:cNvSpPr/>
            <p:nvPr/>
          </p:nvSpPr>
          <p:spPr>
            <a:xfrm>
              <a:off x="2201316" y="44572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6" name="object 5736"/>
            <p:cNvSpPr/>
            <p:nvPr/>
          </p:nvSpPr>
          <p:spPr>
            <a:xfrm>
              <a:off x="2201316" y="445575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7" name="object 5737"/>
            <p:cNvSpPr/>
            <p:nvPr/>
          </p:nvSpPr>
          <p:spPr>
            <a:xfrm>
              <a:off x="2201316" y="445427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8" name="object 5738"/>
            <p:cNvSpPr/>
            <p:nvPr/>
          </p:nvSpPr>
          <p:spPr>
            <a:xfrm>
              <a:off x="2201316" y="44527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9" name="object 5739"/>
            <p:cNvSpPr/>
            <p:nvPr/>
          </p:nvSpPr>
          <p:spPr>
            <a:xfrm>
              <a:off x="2201316" y="445129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0" name="object 5740"/>
            <p:cNvSpPr/>
            <p:nvPr/>
          </p:nvSpPr>
          <p:spPr>
            <a:xfrm>
              <a:off x="2201316" y="44498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1" name="object 5741"/>
            <p:cNvSpPr/>
            <p:nvPr/>
          </p:nvSpPr>
          <p:spPr>
            <a:xfrm>
              <a:off x="2201316" y="44483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2" name="object 5742"/>
            <p:cNvSpPr/>
            <p:nvPr/>
          </p:nvSpPr>
          <p:spPr>
            <a:xfrm>
              <a:off x="2201316" y="44468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3" name="object 5743"/>
            <p:cNvSpPr/>
            <p:nvPr/>
          </p:nvSpPr>
          <p:spPr>
            <a:xfrm>
              <a:off x="2201316" y="44453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4" name="object 5744"/>
            <p:cNvSpPr/>
            <p:nvPr/>
          </p:nvSpPr>
          <p:spPr>
            <a:xfrm>
              <a:off x="2201316" y="44438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5" name="object 5745"/>
            <p:cNvSpPr/>
            <p:nvPr/>
          </p:nvSpPr>
          <p:spPr>
            <a:xfrm>
              <a:off x="2201316" y="44423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6" name="object 5746"/>
            <p:cNvSpPr/>
            <p:nvPr/>
          </p:nvSpPr>
          <p:spPr>
            <a:xfrm>
              <a:off x="2201316" y="443939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7" name="object 5747"/>
            <p:cNvSpPr/>
            <p:nvPr/>
          </p:nvSpPr>
          <p:spPr>
            <a:xfrm>
              <a:off x="2201316" y="44379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8" name="object 5748"/>
            <p:cNvSpPr/>
            <p:nvPr/>
          </p:nvSpPr>
          <p:spPr>
            <a:xfrm>
              <a:off x="2201316" y="44364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9" name="object 5749"/>
            <p:cNvSpPr/>
            <p:nvPr/>
          </p:nvSpPr>
          <p:spPr>
            <a:xfrm>
              <a:off x="2201316" y="443345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0" name="object 5750"/>
            <p:cNvSpPr/>
            <p:nvPr/>
          </p:nvSpPr>
          <p:spPr>
            <a:xfrm>
              <a:off x="2201316" y="44319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1" name="object 5751"/>
            <p:cNvSpPr/>
            <p:nvPr/>
          </p:nvSpPr>
          <p:spPr>
            <a:xfrm>
              <a:off x="2201316" y="44304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2" name="object 5752"/>
            <p:cNvSpPr/>
            <p:nvPr/>
          </p:nvSpPr>
          <p:spPr>
            <a:xfrm>
              <a:off x="2201316" y="442751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3" name="object 5753"/>
            <p:cNvSpPr/>
            <p:nvPr/>
          </p:nvSpPr>
          <p:spPr>
            <a:xfrm>
              <a:off x="2201316" y="44260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4" name="object 5754"/>
            <p:cNvSpPr/>
            <p:nvPr/>
          </p:nvSpPr>
          <p:spPr>
            <a:xfrm>
              <a:off x="2201316" y="44245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5" name="object 5755"/>
            <p:cNvSpPr/>
            <p:nvPr/>
          </p:nvSpPr>
          <p:spPr>
            <a:xfrm>
              <a:off x="2201316" y="44230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6" name="object 5756"/>
            <p:cNvSpPr/>
            <p:nvPr/>
          </p:nvSpPr>
          <p:spPr>
            <a:xfrm>
              <a:off x="2201316" y="44215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7" name="object 5757"/>
            <p:cNvSpPr/>
            <p:nvPr/>
          </p:nvSpPr>
          <p:spPr>
            <a:xfrm>
              <a:off x="2201316" y="442007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8" name="object 5758"/>
            <p:cNvSpPr/>
            <p:nvPr/>
          </p:nvSpPr>
          <p:spPr>
            <a:xfrm>
              <a:off x="2201316" y="44185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9" name="object 5759"/>
            <p:cNvSpPr/>
            <p:nvPr/>
          </p:nvSpPr>
          <p:spPr>
            <a:xfrm>
              <a:off x="2201316" y="44170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0" name="object 5760"/>
            <p:cNvSpPr/>
            <p:nvPr/>
          </p:nvSpPr>
          <p:spPr>
            <a:xfrm>
              <a:off x="2201316" y="44156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1" name="object 5761"/>
            <p:cNvSpPr/>
            <p:nvPr/>
          </p:nvSpPr>
          <p:spPr>
            <a:xfrm>
              <a:off x="2201316" y="441264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2" name="object 5762"/>
            <p:cNvSpPr/>
            <p:nvPr/>
          </p:nvSpPr>
          <p:spPr>
            <a:xfrm>
              <a:off x="2201316" y="44111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3" name="object 5763"/>
            <p:cNvSpPr/>
            <p:nvPr/>
          </p:nvSpPr>
          <p:spPr>
            <a:xfrm>
              <a:off x="2201316" y="440817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4" name="object 5764"/>
            <p:cNvSpPr/>
            <p:nvPr/>
          </p:nvSpPr>
          <p:spPr>
            <a:xfrm>
              <a:off x="2201316" y="44066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5" name="object 5765"/>
            <p:cNvSpPr/>
            <p:nvPr/>
          </p:nvSpPr>
          <p:spPr>
            <a:xfrm>
              <a:off x="2201316" y="440371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6" name="object 5766"/>
            <p:cNvSpPr/>
            <p:nvPr/>
          </p:nvSpPr>
          <p:spPr>
            <a:xfrm>
              <a:off x="2201316" y="44022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7" name="object 5767"/>
            <p:cNvSpPr/>
            <p:nvPr/>
          </p:nvSpPr>
          <p:spPr>
            <a:xfrm>
              <a:off x="2201316" y="439925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8" name="object 5768"/>
            <p:cNvSpPr/>
            <p:nvPr/>
          </p:nvSpPr>
          <p:spPr>
            <a:xfrm>
              <a:off x="2201316" y="43977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9" name="object 5769"/>
            <p:cNvSpPr/>
            <p:nvPr/>
          </p:nvSpPr>
          <p:spPr>
            <a:xfrm>
              <a:off x="2201316" y="43962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0" name="object 5770"/>
            <p:cNvSpPr/>
            <p:nvPr/>
          </p:nvSpPr>
          <p:spPr>
            <a:xfrm>
              <a:off x="2201316" y="43947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1" name="object 5771"/>
            <p:cNvSpPr/>
            <p:nvPr/>
          </p:nvSpPr>
          <p:spPr>
            <a:xfrm>
              <a:off x="2201316" y="43932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2" name="object 5772"/>
            <p:cNvSpPr/>
            <p:nvPr/>
          </p:nvSpPr>
          <p:spPr>
            <a:xfrm>
              <a:off x="2201316" y="43918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3" name="object 5773"/>
            <p:cNvSpPr/>
            <p:nvPr/>
          </p:nvSpPr>
          <p:spPr>
            <a:xfrm>
              <a:off x="2201316" y="43903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4" name="object 5774"/>
            <p:cNvSpPr/>
            <p:nvPr/>
          </p:nvSpPr>
          <p:spPr>
            <a:xfrm>
              <a:off x="2201316" y="43888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5" name="object 5775"/>
            <p:cNvSpPr/>
            <p:nvPr/>
          </p:nvSpPr>
          <p:spPr>
            <a:xfrm>
              <a:off x="2201316" y="43873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6" name="object 5776"/>
            <p:cNvSpPr/>
            <p:nvPr/>
          </p:nvSpPr>
          <p:spPr>
            <a:xfrm>
              <a:off x="2201316" y="438438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7" name="object 5777"/>
            <p:cNvSpPr/>
            <p:nvPr/>
          </p:nvSpPr>
          <p:spPr>
            <a:xfrm>
              <a:off x="2201316" y="438141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8" name="object 5778"/>
            <p:cNvSpPr/>
            <p:nvPr/>
          </p:nvSpPr>
          <p:spPr>
            <a:xfrm>
              <a:off x="2201316" y="43799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9" name="object 5779"/>
            <p:cNvSpPr/>
            <p:nvPr/>
          </p:nvSpPr>
          <p:spPr>
            <a:xfrm>
              <a:off x="2201316" y="43784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0" name="object 5780"/>
            <p:cNvSpPr/>
            <p:nvPr/>
          </p:nvSpPr>
          <p:spPr>
            <a:xfrm>
              <a:off x="2201316" y="43769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1" name="object 5781"/>
            <p:cNvSpPr/>
            <p:nvPr/>
          </p:nvSpPr>
          <p:spPr>
            <a:xfrm>
              <a:off x="2201316" y="43754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2" name="object 5782"/>
            <p:cNvSpPr/>
            <p:nvPr/>
          </p:nvSpPr>
          <p:spPr>
            <a:xfrm>
              <a:off x="2201316" y="43739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3" name="object 5783"/>
            <p:cNvSpPr/>
            <p:nvPr/>
          </p:nvSpPr>
          <p:spPr>
            <a:xfrm>
              <a:off x="2201316" y="43724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4" name="object 5784"/>
            <p:cNvSpPr/>
            <p:nvPr/>
          </p:nvSpPr>
          <p:spPr>
            <a:xfrm>
              <a:off x="2201316" y="436951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5" name="object 5785"/>
            <p:cNvSpPr/>
            <p:nvPr/>
          </p:nvSpPr>
          <p:spPr>
            <a:xfrm>
              <a:off x="2201316" y="43680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6" name="object 5786"/>
            <p:cNvSpPr/>
            <p:nvPr/>
          </p:nvSpPr>
          <p:spPr>
            <a:xfrm>
              <a:off x="2201316" y="43665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7" name="object 5787"/>
            <p:cNvSpPr/>
            <p:nvPr/>
          </p:nvSpPr>
          <p:spPr>
            <a:xfrm>
              <a:off x="2201316" y="43650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8" name="object 5788"/>
            <p:cNvSpPr/>
            <p:nvPr/>
          </p:nvSpPr>
          <p:spPr>
            <a:xfrm>
              <a:off x="2201316" y="43635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9" name="object 5789"/>
            <p:cNvSpPr/>
            <p:nvPr/>
          </p:nvSpPr>
          <p:spPr>
            <a:xfrm>
              <a:off x="2201316" y="436058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0" name="object 5790"/>
            <p:cNvSpPr/>
            <p:nvPr/>
          </p:nvSpPr>
          <p:spPr>
            <a:xfrm>
              <a:off x="2201316" y="43590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1" name="object 5791"/>
            <p:cNvSpPr/>
            <p:nvPr/>
          </p:nvSpPr>
          <p:spPr>
            <a:xfrm>
              <a:off x="2201316" y="43576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2" name="object 5792"/>
            <p:cNvSpPr/>
            <p:nvPr/>
          </p:nvSpPr>
          <p:spPr>
            <a:xfrm>
              <a:off x="2201316" y="43561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3" name="object 5793"/>
            <p:cNvSpPr/>
            <p:nvPr/>
          </p:nvSpPr>
          <p:spPr>
            <a:xfrm>
              <a:off x="2201316" y="43546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4" name="object 5794"/>
            <p:cNvSpPr/>
            <p:nvPr/>
          </p:nvSpPr>
          <p:spPr>
            <a:xfrm>
              <a:off x="2201316" y="435166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5" name="object 5795"/>
            <p:cNvSpPr/>
            <p:nvPr/>
          </p:nvSpPr>
          <p:spPr>
            <a:xfrm>
              <a:off x="2201316" y="43501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6" name="object 5796"/>
            <p:cNvSpPr/>
            <p:nvPr/>
          </p:nvSpPr>
          <p:spPr>
            <a:xfrm>
              <a:off x="2201316" y="43486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7" name="object 5797"/>
            <p:cNvSpPr/>
            <p:nvPr/>
          </p:nvSpPr>
          <p:spPr>
            <a:xfrm>
              <a:off x="2201316" y="43471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8" name="object 5798"/>
            <p:cNvSpPr/>
            <p:nvPr/>
          </p:nvSpPr>
          <p:spPr>
            <a:xfrm>
              <a:off x="2201316" y="434422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9" name="object 5799"/>
            <p:cNvSpPr/>
            <p:nvPr/>
          </p:nvSpPr>
          <p:spPr>
            <a:xfrm>
              <a:off x="2201316" y="43427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0" name="object 5800"/>
            <p:cNvSpPr/>
            <p:nvPr/>
          </p:nvSpPr>
          <p:spPr>
            <a:xfrm>
              <a:off x="2201316" y="43412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1" name="object 5801"/>
            <p:cNvSpPr/>
            <p:nvPr/>
          </p:nvSpPr>
          <p:spPr>
            <a:xfrm>
              <a:off x="2201316" y="43397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2" name="object 5802"/>
            <p:cNvSpPr/>
            <p:nvPr/>
          </p:nvSpPr>
          <p:spPr>
            <a:xfrm>
              <a:off x="2201316" y="433679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3" name="object 5803"/>
            <p:cNvSpPr/>
            <p:nvPr/>
          </p:nvSpPr>
          <p:spPr>
            <a:xfrm>
              <a:off x="2201316" y="43353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4" name="object 5804"/>
            <p:cNvSpPr/>
            <p:nvPr/>
          </p:nvSpPr>
          <p:spPr>
            <a:xfrm>
              <a:off x="2201316" y="433382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5" name="object 5805"/>
            <p:cNvSpPr/>
            <p:nvPr/>
          </p:nvSpPr>
          <p:spPr>
            <a:xfrm>
              <a:off x="2201316" y="433083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6" name="object 5806"/>
            <p:cNvSpPr/>
            <p:nvPr/>
          </p:nvSpPr>
          <p:spPr>
            <a:xfrm>
              <a:off x="2201316" y="432786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7" name="object 5807"/>
            <p:cNvSpPr/>
            <p:nvPr/>
          </p:nvSpPr>
          <p:spPr>
            <a:xfrm>
              <a:off x="2201316" y="432489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8" name="object 5808"/>
            <p:cNvSpPr/>
            <p:nvPr/>
          </p:nvSpPr>
          <p:spPr>
            <a:xfrm>
              <a:off x="2201316" y="432192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9" name="object 5809"/>
            <p:cNvSpPr/>
            <p:nvPr/>
          </p:nvSpPr>
          <p:spPr>
            <a:xfrm>
              <a:off x="2201316" y="431895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0" name="object 5810"/>
            <p:cNvSpPr/>
            <p:nvPr/>
          </p:nvSpPr>
          <p:spPr>
            <a:xfrm>
              <a:off x="2201316" y="431596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1" name="object 5811"/>
            <p:cNvSpPr/>
            <p:nvPr/>
          </p:nvSpPr>
          <p:spPr>
            <a:xfrm>
              <a:off x="2201316" y="431299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2" name="object 5812"/>
            <p:cNvSpPr/>
            <p:nvPr/>
          </p:nvSpPr>
          <p:spPr>
            <a:xfrm>
              <a:off x="2201316" y="43115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3" name="object 5813"/>
            <p:cNvSpPr/>
            <p:nvPr/>
          </p:nvSpPr>
          <p:spPr>
            <a:xfrm>
              <a:off x="2201316" y="431002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4" name="object 5814"/>
            <p:cNvSpPr/>
            <p:nvPr/>
          </p:nvSpPr>
          <p:spPr>
            <a:xfrm>
              <a:off x="2201316" y="430705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5" name="object 5815"/>
            <p:cNvSpPr/>
            <p:nvPr/>
          </p:nvSpPr>
          <p:spPr>
            <a:xfrm>
              <a:off x="2201316" y="430556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6" name="object 5816"/>
            <p:cNvSpPr/>
            <p:nvPr/>
          </p:nvSpPr>
          <p:spPr>
            <a:xfrm>
              <a:off x="2201316" y="430408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7" name="object 5817"/>
            <p:cNvSpPr/>
            <p:nvPr/>
          </p:nvSpPr>
          <p:spPr>
            <a:xfrm>
              <a:off x="2201316" y="43025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8" name="object 5818"/>
            <p:cNvSpPr/>
            <p:nvPr/>
          </p:nvSpPr>
          <p:spPr>
            <a:xfrm>
              <a:off x="2201316" y="429961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9" name="object 5819"/>
            <p:cNvSpPr/>
            <p:nvPr/>
          </p:nvSpPr>
          <p:spPr>
            <a:xfrm>
              <a:off x="2201316" y="429812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0" name="object 5820"/>
            <p:cNvSpPr/>
            <p:nvPr/>
          </p:nvSpPr>
          <p:spPr>
            <a:xfrm>
              <a:off x="2201316" y="429663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1" name="object 5821"/>
            <p:cNvSpPr/>
            <p:nvPr/>
          </p:nvSpPr>
          <p:spPr>
            <a:xfrm>
              <a:off x="2201316" y="429515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2" name="object 5822"/>
            <p:cNvSpPr/>
            <p:nvPr/>
          </p:nvSpPr>
          <p:spPr>
            <a:xfrm>
              <a:off x="2201316" y="429218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3" name="object 5823"/>
            <p:cNvSpPr/>
            <p:nvPr/>
          </p:nvSpPr>
          <p:spPr>
            <a:xfrm>
              <a:off x="2201316" y="42906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4" name="object 5824"/>
            <p:cNvSpPr/>
            <p:nvPr/>
          </p:nvSpPr>
          <p:spPr>
            <a:xfrm>
              <a:off x="2201316" y="428920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5" name="object 5825"/>
            <p:cNvSpPr/>
            <p:nvPr/>
          </p:nvSpPr>
          <p:spPr>
            <a:xfrm>
              <a:off x="2201316" y="428772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6" name="object 5826"/>
            <p:cNvSpPr/>
            <p:nvPr/>
          </p:nvSpPr>
          <p:spPr>
            <a:xfrm>
              <a:off x="2201316" y="428623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7" name="object 5827"/>
            <p:cNvSpPr/>
            <p:nvPr/>
          </p:nvSpPr>
          <p:spPr>
            <a:xfrm>
              <a:off x="2201316" y="428325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8" name="object 5828"/>
            <p:cNvSpPr/>
            <p:nvPr/>
          </p:nvSpPr>
          <p:spPr>
            <a:xfrm>
              <a:off x="2201316" y="42817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9" name="object 5829"/>
            <p:cNvSpPr/>
            <p:nvPr/>
          </p:nvSpPr>
          <p:spPr>
            <a:xfrm>
              <a:off x="2201316" y="42802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0" name="object 5830"/>
            <p:cNvSpPr/>
            <p:nvPr/>
          </p:nvSpPr>
          <p:spPr>
            <a:xfrm>
              <a:off x="2201316" y="42787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1" name="object 5831"/>
            <p:cNvSpPr/>
            <p:nvPr/>
          </p:nvSpPr>
          <p:spPr>
            <a:xfrm>
              <a:off x="2201316" y="427730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2" name="object 5832"/>
            <p:cNvSpPr/>
            <p:nvPr/>
          </p:nvSpPr>
          <p:spPr>
            <a:xfrm>
              <a:off x="2201316" y="427433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3" name="object 5833"/>
            <p:cNvSpPr/>
            <p:nvPr/>
          </p:nvSpPr>
          <p:spPr>
            <a:xfrm>
              <a:off x="2201316" y="427285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4" name="object 5834"/>
            <p:cNvSpPr/>
            <p:nvPr/>
          </p:nvSpPr>
          <p:spPr>
            <a:xfrm>
              <a:off x="2201316" y="427136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5" name="object 5835"/>
            <p:cNvSpPr/>
            <p:nvPr/>
          </p:nvSpPr>
          <p:spPr>
            <a:xfrm>
              <a:off x="2201316" y="42698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6" name="object 5836"/>
            <p:cNvSpPr/>
            <p:nvPr/>
          </p:nvSpPr>
          <p:spPr>
            <a:xfrm>
              <a:off x="2201316" y="42683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7" name="object 5837"/>
            <p:cNvSpPr/>
            <p:nvPr/>
          </p:nvSpPr>
          <p:spPr>
            <a:xfrm>
              <a:off x="2201316" y="42668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8" name="object 5838"/>
            <p:cNvSpPr/>
            <p:nvPr/>
          </p:nvSpPr>
          <p:spPr>
            <a:xfrm>
              <a:off x="2201316" y="426540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9" name="object 5839"/>
            <p:cNvSpPr/>
            <p:nvPr/>
          </p:nvSpPr>
          <p:spPr>
            <a:xfrm>
              <a:off x="2201316" y="426243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0" name="object 5840"/>
            <p:cNvSpPr/>
            <p:nvPr/>
          </p:nvSpPr>
          <p:spPr>
            <a:xfrm>
              <a:off x="2201316" y="425946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1" name="object 5841"/>
            <p:cNvSpPr/>
            <p:nvPr/>
          </p:nvSpPr>
          <p:spPr>
            <a:xfrm>
              <a:off x="2201316" y="425797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2" name="object 5842"/>
            <p:cNvSpPr/>
            <p:nvPr/>
          </p:nvSpPr>
          <p:spPr>
            <a:xfrm>
              <a:off x="2201316" y="425649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3" name="object 5843"/>
            <p:cNvSpPr/>
            <p:nvPr/>
          </p:nvSpPr>
          <p:spPr>
            <a:xfrm>
              <a:off x="2201316" y="425500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4" name="object 5844"/>
            <p:cNvSpPr/>
            <p:nvPr/>
          </p:nvSpPr>
          <p:spPr>
            <a:xfrm>
              <a:off x="2201316" y="425350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5" name="object 5845"/>
            <p:cNvSpPr/>
            <p:nvPr/>
          </p:nvSpPr>
          <p:spPr>
            <a:xfrm>
              <a:off x="2201316" y="425202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6" name="object 5846"/>
            <p:cNvSpPr/>
            <p:nvPr/>
          </p:nvSpPr>
          <p:spPr>
            <a:xfrm>
              <a:off x="2201316" y="425053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7" name="object 5847"/>
            <p:cNvSpPr/>
            <p:nvPr/>
          </p:nvSpPr>
          <p:spPr>
            <a:xfrm>
              <a:off x="2201316" y="424905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8" name="object 5848"/>
            <p:cNvSpPr/>
            <p:nvPr/>
          </p:nvSpPr>
          <p:spPr>
            <a:xfrm>
              <a:off x="2201316" y="424756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9" name="object 5849"/>
            <p:cNvSpPr/>
            <p:nvPr/>
          </p:nvSpPr>
          <p:spPr>
            <a:xfrm>
              <a:off x="2201316" y="424459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0" name="object 5850"/>
            <p:cNvSpPr/>
            <p:nvPr/>
          </p:nvSpPr>
          <p:spPr>
            <a:xfrm>
              <a:off x="2201316" y="424310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1" name="object 5851"/>
            <p:cNvSpPr/>
            <p:nvPr/>
          </p:nvSpPr>
          <p:spPr>
            <a:xfrm>
              <a:off x="2201316" y="424013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2" name="object 5852"/>
            <p:cNvSpPr/>
            <p:nvPr/>
          </p:nvSpPr>
          <p:spPr>
            <a:xfrm>
              <a:off x="2201316" y="423863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3" name="object 5853"/>
            <p:cNvSpPr/>
            <p:nvPr/>
          </p:nvSpPr>
          <p:spPr>
            <a:xfrm>
              <a:off x="2201316" y="423566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4" name="object 5854"/>
            <p:cNvSpPr/>
            <p:nvPr/>
          </p:nvSpPr>
          <p:spPr>
            <a:xfrm>
              <a:off x="2201316" y="423418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5" name="object 5855"/>
            <p:cNvSpPr/>
            <p:nvPr/>
          </p:nvSpPr>
          <p:spPr>
            <a:xfrm>
              <a:off x="2201316" y="423120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6" name="object 5856"/>
            <p:cNvSpPr/>
            <p:nvPr/>
          </p:nvSpPr>
          <p:spPr>
            <a:xfrm>
              <a:off x="2201316" y="422972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7" name="object 5857"/>
            <p:cNvSpPr/>
            <p:nvPr/>
          </p:nvSpPr>
          <p:spPr>
            <a:xfrm>
              <a:off x="2201316" y="422823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8" name="object 5858"/>
            <p:cNvSpPr/>
            <p:nvPr/>
          </p:nvSpPr>
          <p:spPr>
            <a:xfrm>
              <a:off x="2201316" y="422675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9" name="object 5859"/>
            <p:cNvSpPr/>
            <p:nvPr/>
          </p:nvSpPr>
          <p:spPr>
            <a:xfrm>
              <a:off x="2201316" y="422526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0" name="object 5860"/>
            <p:cNvSpPr/>
            <p:nvPr/>
          </p:nvSpPr>
          <p:spPr>
            <a:xfrm>
              <a:off x="2201316" y="422377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1" name="object 5861"/>
            <p:cNvSpPr/>
            <p:nvPr/>
          </p:nvSpPr>
          <p:spPr>
            <a:xfrm>
              <a:off x="2201316" y="422228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2" name="object 5862"/>
            <p:cNvSpPr/>
            <p:nvPr/>
          </p:nvSpPr>
          <p:spPr>
            <a:xfrm>
              <a:off x="2201316" y="422079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3" name="object 5863"/>
            <p:cNvSpPr/>
            <p:nvPr/>
          </p:nvSpPr>
          <p:spPr>
            <a:xfrm>
              <a:off x="2201316" y="421930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4" name="object 5864"/>
            <p:cNvSpPr/>
            <p:nvPr/>
          </p:nvSpPr>
          <p:spPr>
            <a:xfrm>
              <a:off x="2201316" y="421633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5" name="object 5865"/>
            <p:cNvSpPr/>
            <p:nvPr/>
          </p:nvSpPr>
          <p:spPr>
            <a:xfrm>
              <a:off x="2201316" y="421485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6" name="object 5866"/>
            <p:cNvSpPr/>
            <p:nvPr/>
          </p:nvSpPr>
          <p:spPr>
            <a:xfrm>
              <a:off x="2201316" y="421336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7" name="object 5867"/>
            <p:cNvSpPr/>
            <p:nvPr/>
          </p:nvSpPr>
          <p:spPr>
            <a:xfrm>
              <a:off x="2201316" y="421039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8" name="object 5868"/>
            <p:cNvSpPr/>
            <p:nvPr/>
          </p:nvSpPr>
          <p:spPr>
            <a:xfrm>
              <a:off x="2201316" y="42089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9" name="object 5869"/>
            <p:cNvSpPr/>
            <p:nvPr/>
          </p:nvSpPr>
          <p:spPr>
            <a:xfrm>
              <a:off x="2201316" y="420740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0" name="object 5870"/>
            <p:cNvSpPr/>
            <p:nvPr/>
          </p:nvSpPr>
          <p:spPr>
            <a:xfrm>
              <a:off x="2201316" y="420443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1" name="object 5871"/>
            <p:cNvSpPr/>
            <p:nvPr/>
          </p:nvSpPr>
          <p:spPr>
            <a:xfrm>
              <a:off x="2201316" y="420295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2" name="object 5872"/>
            <p:cNvSpPr/>
            <p:nvPr/>
          </p:nvSpPr>
          <p:spPr>
            <a:xfrm>
              <a:off x="2201316" y="420146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3" name="object 5873"/>
            <p:cNvSpPr/>
            <p:nvPr/>
          </p:nvSpPr>
          <p:spPr>
            <a:xfrm>
              <a:off x="2201316" y="419997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4" name="object 5874"/>
            <p:cNvSpPr/>
            <p:nvPr/>
          </p:nvSpPr>
          <p:spPr>
            <a:xfrm>
              <a:off x="2201316" y="419849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5" name="object 5875"/>
            <p:cNvSpPr/>
            <p:nvPr/>
          </p:nvSpPr>
          <p:spPr>
            <a:xfrm>
              <a:off x="2201316" y="41970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6" name="object 5876"/>
            <p:cNvSpPr/>
            <p:nvPr/>
          </p:nvSpPr>
          <p:spPr>
            <a:xfrm>
              <a:off x="2201316" y="419552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7" name="object 5877"/>
            <p:cNvSpPr/>
            <p:nvPr/>
          </p:nvSpPr>
          <p:spPr>
            <a:xfrm>
              <a:off x="2201316" y="419403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8" name="object 5878"/>
            <p:cNvSpPr/>
            <p:nvPr/>
          </p:nvSpPr>
          <p:spPr>
            <a:xfrm>
              <a:off x="2201316" y="419253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9" name="object 5879"/>
            <p:cNvSpPr/>
            <p:nvPr/>
          </p:nvSpPr>
          <p:spPr>
            <a:xfrm>
              <a:off x="2201316" y="419105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0" name="object 5880"/>
            <p:cNvSpPr/>
            <p:nvPr/>
          </p:nvSpPr>
          <p:spPr>
            <a:xfrm>
              <a:off x="2201316" y="418956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1" name="object 5881"/>
            <p:cNvSpPr/>
            <p:nvPr/>
          </p:nvSpPr>
          <p:spPr>
            <a:xfrm>
              <a:off x="2201316" y="418807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2" name="object 5882"/>
            <p:cNvSpPr/>
            <p:nvPr/>
          </p:nvSpPr>
          <p:spPr>
            <a:xfrm>
              <a:off x="2201316" y="418659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3" name="object 5883"/>
            <p:cNvSpPr/>
            <p:nvPr/>
          </p:nvSpPr>
          <p:spPr>
            <a:xfrm>
              <a:off x="2201316" y="41851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4" name="object 5884"/>
            <p:cNvSpPr/>
            <p:nvPr/>
          </p:nvSpPr>
          <p:spPr>
            <a:xfrm>
              <a:off x="2201316" y="418362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5" name="object 5885"/>
            <p:cNvSpPr/>
            <p:nvPr/>
          </p:nvSpPr>
          <p:spPr>
            <a:xfrm>
              <a:off x="2201316" y="418213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6" name="object 5886"/>
            <p:cNvSpPr/>
            <p:nvPr/>
          </p:nvSpPr>
          <p:spPr>
            <a:xfrm>
              <a:off x="2201316" y="418064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7" name="object 5887"/>
            <p:cNvSpPr/>
            <p:nvPr/>
          </p:nvSpPr>
          <p:spPr>
            <a:xfrm>
              <a:off x="2201316" y="417916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8" name="object 5888"/>
            <p:cNvSpPr/>
            <p:nvPr/>
          </p:nvSpPr>
          <p:spPr>
            <a:xfrm>
              <a:off x="2201316" y="417767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9" name="object 5889"/>
            <p:cNvSpPr/>
            <p:nvPr/>
          </p:nvSpPr>
          <p:spPr>
            <a:xfrm>
              <a:off x="2201316" y="417469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80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0" name="object 5890"/>
            <p:cNvSpPr/>
            <p:nvPr/>
          </p:nvSpPr>
          <p:spPr>
            <a:xfrm>
              <a:off x="2201316" y="41732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1" name="object 5891"/>
            <p:cNvSpPr/>
            <p:nvPr/>
          </p:nvSpPr>
          <p:spPr>
            <a:xfrm>
              <a:off x="2201316" y="417172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2" name="object 5892"/>
            <p:cNvSpPr/>
            <p:nvPr/>
          </p:nvSpPr>
          <p:spPr>
            <a:xfrm>
              <a:off x="2201316" y="417023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3" name="object 5893"/>
            <p:cNvSpPr/>
            <p:nvPr/>
          </p:nvSpPr>
          <p:spPr>
            <a:xfrm>
              <a:off x="2201316" y="416874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4" name="object 5894"/>
            <p:cNvSpPr/>
            <p:nvPr/>
          </p:nvSpPr>
          <p:spPr>
            <a:xfrm>
              <a:off x="2201316" y="416726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5" name="object 5895"/>
            <p:cNvSpPr/>
            <p:nvPr/>
          </p:nvSpPr>
          <p:spPr>
            <a:xfrm>
              <a:off x="2201316" y="416577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6" name="object 5896"/>
            <p:cNvSpPr/>
            <p:nvPr/>
          </p:nvSpPr>
          <p:spPr>
            <a:xfrm>
              <a:off x="2201316" y="416429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7" name="object 5897"/>
            <p:cNvSpPr/>
            <p:nvPr/>
          </p:nvSpPr>
          <p:spPr>
            <a:xfrm>
              <a:off x="2201316" y="416280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8" name="object 5898"/>
            <p:cNvSpPr/>
            <p:nvPr/>
          </p:nvSpPr>
          <p:spPr>
            <a:xfrm>
              <a:off x="2201316" y="416130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9" name="object 5899"/>
            <p:cNvSpPr/>
            <p:nvPr/>
          </p:nvSpPr>
          <p:spPr>
            <a:xfrm>
              <a:off x="2201316" y="415982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0" name="object 5900"/>
            <p:cNvSpPr/>
            <p:nvPr/>
          </p:nvSpPr>
          <p:spPr>
            <a:xfrm>
              <a:off x="2201316" y="415833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1" name="object 5901"/>
            <p:cNvSpPr/>
            <p:nvPr/>
          </p:nvSpPr>
          <p:spPr>
            <a:xfrm>
              <a:off x="2201316" y="415684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2" name="object 5902"/>
            <p:cNvSpPr/>
            <p:nvPr/>
          </p:nvSpPr>
          <p:spPr>
            <a:xfrm>
              <a:off x="2201316" y="415536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3" name="object 5903"/>
            <p:cNvSpPr/>
            <p:nvPr/>
          </p:nvSpPr>
          <p:spPr>
            <a:xfrm>
              <a:off x="2201316" y="415387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4" name="object 5904"/>
            <p:cNvSpPr/>
            <p:nvPr/>
          </p:nvSpPr>
          <p:spPr>
            <a:xfrm>
              <a:off x="2201316" y="415239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5" name="object 5905"/>
            <p:cNvSpPr/>
            <p:nvPr/>
          </p:nvSpPr>
          <p:spPr>
            <a:xfrm>
              <a:off x="2201316" y="415090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6" name="object 5906"/>
            <p:cNvSpPr/>
            <p:nvPr/>
          </p:nvSpPr>
          <p:spPr>
            <a:xfrm>
              <a:off x="2201316" y="414942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7" name="object 5907"/>
            <p:cNvSpPr/>
            <p:nvPr/>
          </p:nvSpPr>
          <p:spPr>
            <a:xfrm>
              <a:off x="2201316" y="414793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8" name="object 5908"/>
            <p:cNvSpPr/>
            <p:nvPr/>
          </p:nvSpPr>
          <p:spPr>
            <a:xfrm>
              <a:off x="2201316" y="414644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9" name="object 5909"/>
            <p:cNvSpPr/>
            <p:nvPr/>
          </p:nvSpPr>
          <p:spPr>
            <a:xfrm>
              <a:off x="2201316" y="414495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0" name="object 5910"/>
            <p:cNvSpPr/>
            <p:nvPr/>
          </p:nvSpPr>
          <p:spPr>
            <a:xfrm>
              <a:off x="2201316" y="414346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1" name="object 5911"/>
            <p:cNvSpPr/>
            <p:nvPr/>
          </p:nvSpPr>
          <p:spPr>
            <a:xfrm>
              <a:off x="2201316" y="414197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2" name="object 5912"/>
            <p:cNvSpPr/>
            <p:nvPr/>
          </p:nvSpPr>
          <p:spPr>
            <a:xfrm>
              <a:off x="2201316" y="414049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3" name="object 5913"/>
            <p:cNvSpPr/>
            <p:nvPr/>
          </p:nvSpPr>
          <p:spPr>
            <a:xfrm>
              <a:off x="2201316" y="413900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4" name="object 5914"/>
            <p:cNvSpPr/>
            <p:nvPr/>
          </p:nvSpPr>
          <p:spPr>
            <a:xfrm>
              <a:off x="2201316" y="413752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5" name="object 5915"/>
            <p:cNvSpPr/>
            <p:nvPr/>
          </p:nvSpPr>
          <p:spPr>
            <a:xfrm>
              <a:off x="2201316" y="413603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6" name="object 5916"/>
            <p:cNvSpPr/>
            <p:nvPr/>
          </p:nvSpPr>
          <p:spPr>
            <a:xfrm>
              <a:off x="2201316" y="413454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7" name="object 5917"/>
            <p:cNvSpPr/>
            <p:nvPr/>
          </p:nvSpPr>
          <p:spPr>
            <a:xfrm>
              <a:off x="2201316" y="413306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80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8" name="object 5918"/>
            <p:cNvSpPr/>
            <p:nvPr/>
          </p:nvSpPr>
          <p:spPr>
            <a:xfrm>
              <a:off x="2201316" y="4133062"/>
              <a:ext cx="2211705" cy="654050"/>
            </a:xfrm>
            <a:custGeom>
              <a:avLst/>
              <a:gdLst/>
              <a:ahLst/>
              <a:cxnLst/>
              <a:rect l="l" t="t" r="r" b="b"/>
              <a:pathLst>
                <a:path w="2211704" h="654050">
                  <a:moveTo>
                    <a:pt x="30175" y="380695"/>
                  </a:moveTo>
                  <a:lnTo>
                    <a:pt x="30175" y="0"/>
                  </a:lnTo>
                  <a:lnTo>
                    <a:pt x="0" y="0"/>
                  </a:lnTo>
                  <a:lnTo>
                    <a:pt x="0" y="380695"/>
                  </a:lnTo>
                  <a:lnTo>
                    <a:pt x="30175" y="380695"/>
                  </a:lnTo>
                  <a:close/>
                </a:path>
                <a:path w="2211704" h="654050">
                  <a:moveTo>
                    <a:pt x="1367281" y="589826"/>
                  </a:moveTo>
                  <a:lnTo>
                    <a:pt x="1332153" y="590854"/>
                  </a:lnTo>
                  <a:lnTo>
                    <a:pt x="1332153" y="653897"/>
                  </a:lnTo>
                  <a:lnTo>
                    <a:pt x="1537792" y="653897"/>
                  </a:lnTo>
                  <a:lnTo>
                    <a:pt x="1537792" y="590854"/>
                  </a:lnTo>
                  <a:lnTo>
                    <a:pt x="1501622" y="591896"/>
                  </a:lnTo>
                </a:path>
                <a:path w="2211704" h="654050">
                  <a:moveTo>
                    <a:pt x="1839455" y="590854"/>
                  </a:moveTo>
                  <a:lnTo>
                    <a:pt x="1874596" y="590854"/>
                  </a:lnTo>
                  <a:lnTo>
                    <a:pt x="1874596" y="653897"/>
                  </a:lnTo>
                  <a:lnTo>
                    <a:pt x="1669986" y="653897"/>
                  </a:lnTo>
                  <a:lnTo>
                    <a:pt x="1669986" y="590854"/>
                  </a:lnTo>
                  <a:lnTo>
                    <a:pt x="1705127" y="590854"/>
                  </a:lnTo>
                </a:path>
                <a:path w="2211704" h="654050">
                  <a:moveTo>
                    <a:pt x="2175065" y="590854"/>
                  </a:moveTo>
                  <a:lnTo>
                    <a:pt x="2211235" y="590854"/>
                  </a:lnTo>
                  <a:lnTo>
                    <a:pt x="2211235" y="653897"/>
                  </a:lnTo>
                  <a:lnTo>
                    <a:pt x="2006625" y="653897"/>
                  </a:lnTo>
                  <a:lnTo>
                    <a:pt x="2006625" y="590854"/>
                  </a:lnTo>
                  <a:lnTo>
                    <a:pt x="2040737" y="59085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9" name="object 5919"/>
            <p:cNvSpPr/>
            <p:nvPr/>
          </p:nvSpPr>
          <p:spPr>
            <a:xfrm>
              <a:off x="5394883" y="3732212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0"/>
                  </a:moveTo>
                  <a:lnTo>
                    <a:pt x="0" y="47320"/>
                  </a:lnTo>
                  <a:lnTo>
                    <a:pt x="33477" y="47320"/>
                  </a:lnTo>
                  <a:lnTo>
                    <a:pt x="33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0" name="object 5920"/>
            <p:cNvSpPr/>
            <p:nvPr/>
          </p:nvSpPr>
          <p:spPr>
            <a:xfrm>
              <a:off x="5394883" y="3732212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47320"/>
                  </a:moveTo>
                  <a:lnTo>
                    <a:pt x="0" y="0"/>
                  </a:lnTo>
                  <a:lnTo>
                    <a:pt x="33477" y="0"/>
                  </a:lnTo>
                  <a:lnTo>
                    <a:pt x="33477" y="47320"/>
                  </a:lnTo>
                  <a:lnTo>
                    <a:pt x="0" y="47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1" name="object 5921"/>
            <p:cNvSpPr/>
            <p:nvPr/>
          </p:nvSpPr>
          <p:spPr>
            <a:xfrm>
              <a:off x="4765548" y="3732212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0"/>
                  </a:moveTo>
                  <a:lnTo>
                    <a:pt x="0" y="47320"/>
                  </a:lnTo>
                  <a:lnTo>
                    <a:pt x="33362" y="47320"/>
                  </a:lnTo>
                  <a:lnTo>
                    <a:pt x="33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2" name="object 5922"/>
            <p:cNvSpPr/>
            <p:nvPr/>
          </p:nvSpPr>
          <p:spPr>
            <a:xfrm>
              <a:off x="4765548" y="3732212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47320"/>
                  </a:moveTo>
                  <a:lnTo>
                    <a:pt x="0" y="0"/>
                  </a:lnTo>
                  <a:lnTo>
                    <a:pt x="33362" y="0"/>
                  </a:lnTo>
                  <a:lnTo>
                    <a:pt x="33362" y="47320"/>
                  </a:lnTo>
                  <a:lnTo>
                    <a:pt x="0" y="47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3" name="object 5923"/>
            <p:cNvSpPr/>
            <p:nvPr/>
          </p:nvSpPr>
          <p:spPr>
            <a:xfrm>
              <a:off x="4765548" y="3956189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0"/>
                  </a:moveTo>
                  <a:lnTo>
                    <a:pt x="0" y="47320"/>
                  </a:lnTo>
                  <a:lnTo>
                    <a:pt x="33362" y="47320"/>
                  </a:lnTo>
                  <a:lnTo>
                    <a:pt x="333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4" name="object 5924"/>
            <p:cNvSpPr/>
            <p:nvPr/>
          </p:nvSpPr>
          <p:spPr>
            <a:xfrm>
              <a:off x="2476360" y="3844048"/>
              <a:ext cx="2322830" cy="160020"/>
            </a:xfrm>
            <a:custGeom>
              <a:avLst/>
              <a:gdLst/>
              <a:ahLst/>
              <a:cxnLst/>
              <a:rect l="l" t="t" r="r" b="b"/>
              <a:pathLst>
                <a:path w="2322829" h="160020">
                  <a:moveTo>
                    <a:pt x="2289187" y="159461"/>
                  </a:moveTo>
                  <a:lnTo>
                    <a:pt x="2289187" y="112141"/>
                  </a:lnTo>
                  <a:lnTo>
                    <a:pt x="2322550" y="112140"/>
                  </a:lnTo>
                  <a:lnTo>
                    <a:pt x="2322550" y="159461"/>
                  </a:lnTo>
                  <a:lnTo>
                    <a:pt x="2289187" y="159461"/>
                  </a:lnTo>
                  <a:close/>
                </a:path>
                <a:path w="2322829" h="160020">
                  <a:moveTo>
                    <a:pt x="20904" y="47320"/>
                  </a:moveTo>
                  <a:lnTo>
                    <a:pt x="20904" y="0"/>
                  </a:lnTo>
                  <a:lnTo>
                    <a:pt x="0" y="0"/>
                  </a:lnTo>
                  <a:lnTo>
                    <a:pt x="0" y="47320"/>
                  </a:lnTo>
                  <a:lnTo>
                    <a:pt x="20904" y="47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25" name="object 5925"/>
            <p:cNvSpPr/>
            <p:nvPr/>
          </p:nvSpPr>
          <p:spPr>
            <a:xfrm>
              <a:off x="5394883" y="3956189"/>
              <a:ext cx="33655" cy="47625"/>
            </a:xfrm>
            <a:custGeom>
              <a:avLst/>
              <a:gdLst/>
              <a:ahLst/>
              <a:cxnLst/>
              <a:rect l="l" t="t" r="r" b="b"/>
              <a:pathLst>
                <a:path w="33654" h="47625">
                  <a:moveTo>
                    <a:pt x="0" y="0"/>
                  </a:moveTo>
                  <a:lnTo>
                    <a:pt x="0" y="47320"/>
                  </a:lnTo>
                  <a:lnTo>
                    <a:pt x="33477" y="47320"/>
                  </a:lnTo>
                  <a:lnTo>
                    <a:pt x="33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6" name="object 5926"/>
            <p:cNvSpPr/>
            <p:nvPr/>
          </p:nvSpPr>
          <p:spPr>
            <a:xfrm>
              <a:off x="2476360" y="3956189"/>
              <a:ext cx="2952115" cy="47625"/>
            </a:xfrm>
            <a:custGeom>
              <a:avLst/>
              <a:gdLst/>
              <a:ahLst/>
              <a:cxnLst/>
              <a:rect l="l" t="t" r="r" b="b"/>
              <a:pathLst>
                <a:path w="2952115" h="47625">
                  <a:moveTo>
                    <a:pt x="2918523" y="47320"/>
                  </a:moveTo>
                  <a:lnTo>
                    <a:pt x="2918523" y="0"/>
                  </a:lnTo>
                  <a:lnTo>
                    <a:pt x="2952000" y="0"/>
                  </a:lnTo>
                  <a:lnTo>
                    <a:pt x="2952000" y="47320"/>
                  </a:lnTo>
                  <a:lnTo>
                    <a:pt x="2918523" y="47320"/>
                  </a:lnTo>
                  <a:close/>
                </a:path>
                <a:path w="2952115" h="47625">
                  <a:moveTo>
                    <a:pt x="20904" y="47320"/>
                  </a:moveTo>
                  <a:lnTo>
                    <a:pt x="20904" y="0"/>
                  </a:lnTo>
                  <a:lnTo>
                    <a:pt x="0" y="0"/>
                  </a:lnTo>
                  <a:lnTo>
                    <a:pt x="0" y="47320"/>
                  </a:lnTo>
                  <a:lnTo>
                    <a:pt x="20904" y="473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27" name="object 5927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2639822" y="4718520"/>
              <a:ext cx="245059" cy="74637"/>
            </a:xfrm>
            <a:prstGeom prst="rect">
              <a:avLst/>
            </a:prstGeom>
          </p:spPr>
        </p:pic>
        <p:pic>
          <p:nvPicPr>
            <p:cNvPr id="5928" name="object 5928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3037547" y="4718558"/>
              <a:ext cx="184899" cy="74625"/>
            </a:xfrm>
            <a:prstGeom prst="rect">
              <a:avLst/>
            </a:prstGeom>
          </p:spPr>
        </p:pic>
        <p:sp>
          <p:nvSpPr>
            <p:cNvPr id="5929" name="object 5929"/>
            <p:cNvSpPr/>
            <p:nvPr/>
          </p:nvSpPr>
          <p:spPr>
            <a:xfrm>
              <a:off x="3717429" y="4723955"/>
              <a:ext cx="174625" cy="64135"/>
            </a:xfrm>
            <a:custGeom>
              <a:avLst/>
              <a:gdLst/>
              <a:ahLst/>
              <a:cxnLst/>
              <a:rect l="l" t="t" r="r" b="b"/>
              <a:pathLst>
                <a:path w="174625" h="64135">
                  <a:moveTo>
                    <a:pt x="0" y="0"/>
                  </a:moveTo>
                  <a:lnTo>
                    <a:pt x="0" y="42938"/>
                  </a:lnTo>
                  <a:lnTo>
                    <a:pt x="1631" y="51100"/>
                  </a:lnTo>
                  <a:lnTo>
                    <a:pt x="6092" y="57737"/>
                  </a:lnTo>
                  <a:lnTo>
                    <a:pt x="12730" y="62198"/>
                  </a:lnTo>
                  <a:lnTo>
                    <a:pt x="20891" y="63830"/>
                  </a:lnTo>
                  <a:lnTo>
                    <a:pt x="29728" y="62198"/>
                  </a:lnTo>
                  <a:lnTo>
                    <a:pt x="36712" y="57737"/>
                  </a:lnTo>
                  <a:lnTo>
                    <a:pt x="41301" y="51100"/>
                  </a:lnTo>
                  <a:lnTo>
                    <a:pt x="42951" y="42938"/>
                  </a:lnTo>
                  <a:lnTo>
                    <a:pt x="131152" y="42938"/>
                  </a:lnTo>
                  <a:lnTo>
                    <a:pt x="132804" y="51100"/>
                  </a:lnTo>
                  <a:lnTo>
                    <a:pt x="137396" y="57737"/>
                  </a:lnTo>
                  <a:lnTo>
                    <a:pt x="144381" y="62198"/>
                  </a:lnTo>
                  <a:lnTo>
                    <a:pt x="153212" y="63830"/>
                  </a:lnTo>
                  <a:lnTo>
                    <a:pt x="161374" y="62198"/>
                  </a:lnTo>
                  <a:lnTo>
                    <a:pt x="168011" y="57737"/>
                  </a:lnTo>
                  <a:lnTo>
                    <a:pt x="172472" y="51100"/>
                  </a:lnTo>
                  <a:lnTo>
                    <a:pt x="174104" y="42938"/>
                  </a:lnTo>
                  <a:lnTo>
                    <a:pt x="1741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0" name="object 5930"/>
            <p:cNvSpPr/>
            <p:nvPr/>
          </p:nvSpPr>
          <p:spPr>
            <a:xfrm>
              <a:off x="3717429" y="4723955"/>
              <a:ext cx="174625" cy="64135"/>
            </a:xfrm>
            <a:custGeom>
              <a:avLst/>
              <a:gdLst/>
              <a:ahLst/>
              <a:cxnLst/>
              <a:rect l="l" t="t" r="r" b="b"/>
              <a:pathLst>
                <a:path w="174625" h="64135">
                  <a:moveTo>
                    <a:pt x="174104" y="0"/>
                  </a:moveTo>
                  <a:lnTo>
                    <a:pt x="174104" y="42938"/>
                  </a:lnTo>
                  <a:lnTo>
                    <a:pt x="172472" y="51100"/>
                  </a:lnTo>
                  <a:lnTo>
                    <a:pt x="168011" y="57737"/>
                  </a:lnTo>
                  <a:lnTo>
                    <a:pt x="161374" y="62198"/>
                  </a:lnTo>
                  <a:lnTo>
                    <a:pt x="153212" y="63830"/>
                  </a:lnTo>
                  <a:lnTo>
                    <a:pt x="144381" y="62198"/>
                  </a:lnTo>
                  <a:lnTo>
                    <a:pt x="137396" y="57737"/>
                  </a:lnTo>
                  <a:lnTo>
                    <a:pt x="132804" y="51100"/>
                  </a:lnTo>
                  <a:lnTo>
                    <a:pt x="131152" y="42938"/>
                  </a:lnTo>
                  <a:lnTo>
                    <a:pt x="129997" y="42938"/>
                  </a:lnTo>
                  <a:lnTo>
                    <a:pt x="44107" y="42938"/>
                  </a:lnTo>
                  <a:lnTo>
                    <a:pt x="42951" y="42938"/>
                  </a:lnTo>
                  <a:lnTo>
                    <a:pt x="41301" y="51100"/>
                  </a:lnTo>
                  <a:lnTo>
                    <a:pt x="36712" y="57737"/>
                  </a:lnTo>
                  <a:lnTo>
                    <a:pt x="29728" y="62198"/>
                  </a:lnTo>
                  <a:lnTo>
                    <a:pt x="20891" y="63830"/>
                  </a:lnTo>
                  <a:lnTo>
                    <a:pt x="12730" y="62198"/>
                  </a:lnTo>
                  <a:lnTo>
                    <a:pt x="6092" y="57737"/>
                  </a:lnTo>
                  <a:lnTo>
                    <a:pt x="1631" y="51100"/>
                  </a:lnTo>
                  <a:lnTo>
                    <a:pt x="0" y="42938"/>
                  </a:lnTo>
                  <a:lnTo>
                    <a:pt x="0" y="0"/>
                  </a:lnTo>
                  <a:lnTo>
                    <a:pt x="17410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1" name="object 5931"/>
            <p:cNvSpPr/>
            <p:nvPr/>
          </p:nvSpPr>
          <p:spPr>
            <a:xfrm>
              <a:off x="4055275" y="4723955"/>
              <a:ext cx="174625" cy="64135"/>
            </a:xfrm>
            <a:custGeom>
              <a:avLst/>
              <a:gdLst/>
              <a:ahLst/>
              <a:cxnLst/>
              <a:rect l="l" t="t" r="r" b="b"/>
              <a:pathLst>
                <a:path w="174625" h="64135">
                  <a:moveTo>
                    <a:pt x="0" y="0"/>
                  </a:moveTo>
                  <a:lnTo>
                    <a:pt x="0" y="42938"/>
                  </a:lnTo>
                  <a:lnTo>
                    <a:pt x="1631" y="51100"/>
                  </a:lnTo>
                  <a:lnTo>
                    <a:pt x="6092" y="57737"/>
                  </a:lnTo>
                  <a:lnTo>
                    <a:pt x="12730" y="62198"/>
                  </a:lnTo>
                  <a:lnTo>
                    <a:pt x="20891" y="63830"/>
                  </a:lnTo>
                  <a:lnTo>
                    <a:pt x="29720" y="62198"/>
                  </a:lnTo>
                  <a:lnTo>
                    <a:pt x="36701" y="57737"/>
                  </a:lnTo>
                  <a:lnTo>
                    <a:pt x="41288" y="51100"/>
                  </a:lnTo>
                  <a:lnTo>
                    <a:pt x="42938" y="42938"/>
                  </a:lnTo>
                  <a:lnTo>
                    <a:pt x="131152" y="42938"/>
                  </a:lnTo>
                  <a:lnTo>
                    <a:pt x="132802" y="51100"/>
                  </a:lnTo>
                  <a:lnTo>
                    <a:pt x="137390" y="57737"/>
                  </a:lnTo>
                  <a:lnTo>
                    <a:pt x="144370" y="62198"/>
                  </a:lnTo>
                  <a:lnTo>
                    <a:pt x="153200" y="63830"/>
                  </a:lnTo>
                  <a:lnTo>
                    <a:pt x="161361" y="62198"/>
                  </a:lnTo>
                  <a:lnTo>
                    <a:pt x="167998" y="57737"/>
                  </a:lnTo>
                  <a:lnTo>
                    <a:pt x="172459" y="51100"/>
                  </a:lnTo>
                  <a:lnTo>
                    <a:pt x="174091" y="42938"/>
                  </a:lnTo>
                  <a:lnTo>
                    <a:pt x="1740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2" name="object 5932"/>
            <p:cNvSpPr/>
            <p:nvPr/>
          </p:nvSpPr>
          <p:spPr>
            <a:xfrm>
              <a:off x="4055275" y="4723955"/>
              <a:ext cx="174625" cy="64135"/>
            </a:xfrm>
            <a:custGeom>
              <a:avLst/>
              <a:gdLst/>
              <a:ahLst/>
              <a:cxnLst/>
              <a:rect l="l" t="t" r="r" b="b"/>
              <a:pathLst>
                <a:path w="174625" h="64135">
                  <a:moveTo>
                    <a:pt x="174091" y="0"/>
                  </a:moveTo>
                  <a:lnTo>
                    <a:pt x="174091" y="42938"/>
                  </a:lnTo>
                  <a:lnTo>
                    <a:pt x="172459" y="51100"/>
                  </a:lnTo>
                  <a:lnTo>
                    <a:pt x="167998" y="57737"/>
                  </a:lnTo>
                  <a:lnTo>
                    <a:pt x="161361" y="62198"/>
                  </a:lnTo>
                  <a:lnTo>
                    <a:pt x="153200" y="63830"/>
                  </a:lnTo>
                  <a:lnTo>
                    <a:pt x="144370" y="62198"/>
                  </a:lnTo>
                  <a:lnTo>
                    <a:pt x="137390" y="57737"/>
                  </a:lnTo>
                  <a:lnTo>
                    <a:pt x="132802" y="51100"/>
                  </a:lnTo>
                  <a:lnTo>
                    <a:pt x="131152" y="42938"/>
                  </a:lnTo>
                  <a:lnTo>
                    <a:pt x="129997" y="42938"/>
                  </a:lnTo>
                  <a:lnTo>
                    <a:pt x="44107" y="42938"/>
                  </a:lnTo>
                  <a:lnTo>
                    <a:pt x="42938" y="42938"/>
                  </a:lnTo>
                  <a:lnTo>
                    <a:pt x="41288" y="51100"/>
                  </a:lnTo>
                  <a:lnTo>
                    <a:pt x="36701" y="57737"/>
                  </a:lnTo>
                  <a:lnTo>
                    <a:pt x="29720" y="62198"/>
                  </a:lnTo>
                  <a:lnTo>
                    <a:pt x="20891" y="63830"/>
                  </a:lnTo>
                  <a:lnTo>
                    <a:pt x="12730" y="62198"/>
                  </a:lnTo>
                  <a:lnTo>
                    <a:pt x="6092" y="57737"/>
                  </a:lnTo>
                  <a:lnTo>
                    <a:pt x="1631" y="51100"/>
                  </a:lnTo>
                  <a:lnTo>
                    <a:pt x="0" y="42938"/>
                  </a:lnTo>
                  <a:lnTo>
                    <a:pt x="0" y="0"/>
                  </a:lnTo>
                  <a:lnTo>
                    <a:pt x="17409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3" name="object 5933"/>
            <p:cNvSpPr/>
            <p:nvPr/>
          </p:nvSpPr>
          <p:spPr>
            <a:xfrm>
              <a:off x="3380193" y="4723955"/>
              <a:ext cx="174625" cy="64135"/>
            </a:xfrm>
            <a:custGeom>
              <a:avLst/>
              <a:gdLst/>
              <a:ahLst/>
              <a:cxnLst/>
              <a:rect l="l" t="t" r="r" b="b"/>
              <a:pathLst>
                <a:path w="174625" h="64135">
                  <a:moveTo>
                    <a:pt x="0" y="0"/>
                  </a:moveTo>
                  <a:lnTo>
                    <a:pt x="0" y="42938"/>
                  </a:lnTo>
                  <a:lnTo>
                    <a:pt x="1631" y="51100"/>
                  </a:lnTo>
                  <a:lnTo>
                    <a:pt x="6092" y="57737"/>
                  </a:lnTo>
                  <a:lnTo>
                    <a:pt x="12730" y="62198"/>
                  </a:lnTo>
                  <a:lnTo>
                    <a:pt x="20891" y="63830"/>
                  </a:lnTo>
                  <a:lnTo>
                    <a:pt x="29720" y="62198"/>
                  </a:lnTo>
                  <a:lnTo>
                    <a:pt x="36701" y="57737"/>
                  </a:lnTo>
                  <a:lnTo>
                    <a:pt x="41288" y="51100"/>
                  </a:lnTo>
                  <a:lnTo>
                    <a:pt x="42938" y="42938"/>
                  </a:lnTo>
                  <a:lnTo>
                    <a:pt x="131152" y="42938"/>
                  </a:lnTo>
                  <a:lnTo>
                    <a:pt x="132802" y="51100"/>
                  </a:lnTo>
                  <a:lnTo>
                    <a:pt x="137390" y="57737"/>
                  </a:lnTo>
                  <a:lnTo>
                    <a:pt x="144370" y="62198"/>
                  </a:lnTo>
                  <a:lnTo>
                    <a:pt x="153200" y="63830"/>
                  </a:lnTo>
                  <a:lnTo>
                    <a:pt x="161363" y="62198"/>
                  </a:lnTo>
                  <a:lnTo>
                    <a:pt x="168005" y="57737"/>
                  </a:lnTo>
                  <a:lnTo>
                    <a:pt x="172470" y="51100"/>
                  </a:lnTo>
                  <a:lnTo>
                    <a:pt x="174104" y="42938"/>
                  </a:lnTo>
                  <a:lnTo>
                    <a:pt x="1741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4" name="object 5934"/>
            <p:cNvSpPr/>
            <p:nvPr/>
          </p:nvSpPr>
          <p:spPr>
            <a:xfrm>
              <a:off x="3380193" y="4723955"/>
              <a:ext cx="174625" cy="64135"/>
            </a:xfrm>
            <a:custGeom>
              <a:avLst/>
              <a:gdLst/>
              <a:ahLst/>
              <a:cxnLst/>
              <a:rect l="l" t="t" r="r" b="b"/>
              <a:pathLst>
                <a:path w="174625" h="64135">
                  <a:moveTo>
                    <a:pt x="174104" y="0"/>
                  </a:moveTo>
                  <a:lnTo>
                    <a:pt x="174104" y="42938"/>
                  </a:lnTo>
                  <a:lnTo>
                    <a:pt x="172470" y="51100"/>
                  </a:lnTo>
                  <a:lnTo>
                    <a:pt x="168005" y="57737"/>
                  </a:lnTo>
                  <a:lnTo>
                    <a:pt x="161363" y="62198"/>
                  </a:lnTo>
                  <a:lnTo>
                    <a:pt x="153200" y="63830"/>
                  </a:lnTo>
                  <a:lnTo>
                    <a:pt x="144370" y="62198"/>
                  </a:lnTo>
                  <a:lnTo>
                    <a:pt x="137390" y="57737"/>
                  </a:lnTo>
                  <a:lnTo>
                    <a:pt x="132802" y="51100"/>
                  </a:lnTo>
                  <a:lnTo>
                    <a:pt x="131152" y="42938"/>
                  </a:lnTo>
                  <a:lnTo>
                    <a:pt x="129997" y="42938"/>
                  </a:lnTo>
                  <a:lnTo>
                    <a:pt x="44107" y="42938"/>
                  </a:lnTo>
                  <a:lnTo>
                    <a:pt x="42938" y="42938"/>
                  </a:lnTo>
                  <a:lnTo>
                    <a:pt x="41288" y="51100"/>
                  </a:lnTo>
                  <a:lnTo>
                    <a:pt x="36701" y="57737"/>
                  </a:lnTo>
                  <a:lnTo>
                    <a:pt x="29720" y="62198"/>
                  </a:lnTo>
                  <a:lnTo>
                    <a:pt x="20891" y="63830"/>
                  </a:lnTo>
                  <a:lnTo>
                    <a:pt x="12730" y="62198"/>
                  </a:lnTo>
                  <a:lnTo>
                    <a:pt x="6092" y="57737"/>
                  </a:lnTo>
                  <a:lnTo>
                    <a:pt x="1631" y="51100"/>
                  </a:lnTo>
                  <a:lnTo>
                    <a:pt x="0" y="42938"/>
                  </a:lnTo>
                  <a:lnTo>
                    <a:pt x="0" y="0"/>
                  </a:lnTo>
                  <a:lnTo>
                    <a:pt x="17410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5" name="object 5935"/>
            <p:cNvSpPr/>
            <p:nvPr/>
          </p:nvSpPr>
          <p:spPr>
            <a:xfrm>
              <a:off x="4491799" y="4464862"/>
              <a:ext cx="273050" cy="7620"/>
            </a:xfrm>
            <a:custGeom>
              <a:avLst/>
              <a:gdLst/>
              <a:ahLst/>
              <a:cxnLst/>
              <a:rect l="l" t="t" r="r" b="b"/>
              <a:pathLst>
                <a:path w="273050" h="7620">
                  <a:moveTo>
                    <a:pt x="272846" y="1130"/>
                  </a:moveTo>
                  <a:lnTo>
                    <a:pt x="1066" y="1130"/>
                  </a:lnTo>
                  <a:lnTo>
                    <a:pt x="6731" y="7086"/>
                  </a:lnTo>
                  <a:lnTo>
                    <a:pt x="272846" y="7086"/>
                  </a:lnTo>
                  <a:lnTo>
                    <a:pt x="272846" y="1130"/>
                  </a:lnTo>
                  <a:close/>
                </a:path>
                <a:path w="273050" h="7620">
                  <a:moveTo>
                    <a:pt x="272846" y="0"/>
                  </a:moveTo>
                  <a:lnTo>
                    <a:pt x="0" y="0"/>
                  </a:lnTo>
                  <a:lnTo>
                    <a:pt x="1054" y="1117"/>
                  </a:lnTo>
                  <a:lnTo>
                    <a:pt x="272846" y="1117"/>
                  </a:lnTo>
                  <a:lnTo>
                    <a:pt x="27284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6" name="object 5936"/>
            <p:cNvSpPr/>
            <p:nvPr/>
          </p:nvSpPr>
          <p:spPr>
            <a:xfrm>
              <a:off x="4490739" y="4463745"/>
              <a:ext cx="274320" cy="1270"/>
            </a:xfrm>
            <a:custGeom>
              <a:avLst/>
              <a:gdLst/>
              <a:ahLst/>
              <a:cxnLst/>
              <a:rect l="l" t="t" r="r" b="b"/>
              <a:pathLst>
                <a:path w="274320" h="1270">
                  <a:moveTo>
                    <a:pt x="1061" y="1117"/>
                  </a:moveTo>
                  <a:lnTo>
                    <a:pt x="0" y="0"/>
                  </a:lnTo>
                  <a:lnTo>
                    <a:pt x="273907" y="0"/>
                  </a:lnTo>
                  <a:lnTo>
                    <a:pt x="273906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7" name="object 5937"/>
            <p:cNvSpPr/>
            <p:nvPr/>
          </p:nvSpPr>
          <p:spPr>
            <a:xfrm>
              <a:off x="4489678" y="4462627"/>
              <a:ext cx="275590" cy="1270"/>
            </a:xfrm>
            <a:custGeom>
              <a:avLst/>
              <a:gdLst/>
              <a:ahLst/>
              <a:cxnLst/>
              <a:rect l="l" t="t" r="r" b="b"/>
              <a:pathLst>
                <a:path w="275589" h="1270">
                  <a:moveTo>
                    <a:pt x="1061" y="1117"/>
                  </a:moveTo>
                  <a:lnTo>
                    <a:pt x="0" y="0"/>
                  </a:lnTo>
                  <a:lnTo>
                    <a:pt x="274968" y="0"/>
                  </a:lnTo>
                  <a:lnTo>
                    <a:pt x="274968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8" name="object 5938"/>
            <p:cNvSpPr/>
            <p:nvPr/>
          </p:nvSpPr>
          <p:spPr>
            <a:xfrm>
              <a:off x="4488617" y="4461510"/>
              <a:ext cx="276225" cy="1270"/>
            </a:xfrm>
            <a:custGeom>
              <a:avLst/>
              <a:gdLst/>
              <a:ahLst/>
              <a:cxnLst/>
              <a:rect l="l" t="t" r="r" b="b"/>
              <a:pathLst>
                <a:path w="276225" h="1270">
                  <a:moveTo>
                    <a:pt x="1061" y="1117"/>
                  </a:moveTo>
                  <a:lnTo>
                    <a:pt x="0" y="0"/>
                  </a:lnTo>
                  <a:lnTo>
                    <a:pt x="276029" y="0"/>
                  </a:lnTo>
                  <a:lnTo>
                    <a:pt x="276029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9" name="object 5939"/>
            <p:cNvSpPr/>
            <p:nvPr/>
          </p:nvSpPr>
          <p:spPr>
            <a:xfrm>
              <a:off x="4487555" y="4460392"/>
              <a:ext cx="277495" cy="1270"/>
            </a:xfrm>
            <a:custGeom>
              <a:avLst/>
              <a:gdLst/>
              <a:ahLst/>
              <a:cxnLst/>
              <a:rect l="l" t="t" r="r" b="b"/>
              <a:pathLst>
                <a:path w="277495" h="1270">
                  <a:moveTo>
                    <a:pt x="1061" y="1117"/>
                  </a:moveTo>
                  <a:lnTo>
                    <a:pt x="0" y="0"/>
                  </a:lnTo>
                  <a:lnTo>
                    <a:pt x="277091" y="0"/>
                  </a:lnTo>
                  <a:lnTo>
                    <a:pt x="277091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0" name="object 5940"/>
            <p:cNvSpPr/>
            <p:nvPr/>
          </p:nvSpPr>
          <p:spPr>
            <a:xfrm>
              <a:off x="4486494" y="4459275"/>
              <a:ext cx="278765" cy="1270"/>
            </a:xfrm>
            <a:custGeom>
              <a:avLst/>
              <a:gdLst/>
              <a:ahLst/>
              <a:cxnLst/>
              <a:rect l="l" t="t" r="r" b="b"/>
              <a:pathLst>
                <a:path w="278764" h="1270">
                  <a:moveTo>
                    <a:pt x="1061" y="1117"/>
                  </a:moveTo>
                  <a:lnTo>
                    <a:pt x="0" y="0"/>
                  </a:lnTo>
                  <a:lnTo>
                    <a:pt x="278152" y="0"/>
                  </a:lnTo>
                  <a:lnTo>
                    <a:pt x="278152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1" name="object 5941"/>
            <p:cNvSpPr/>
            <p:nvPr/>
          </p:nvSpPr>
          <p:spPr>
            <a:xfrm>
              <a:off x="4485433" y="4458157"/>
              <a:ext cx="279400" cy="1270"/>
            </a:xfrm>
            <a:custGeom>
              <a:avLst/>
              <a:gdLst/>
              <a:ahLst/>
              <a:cxnLst/>
              <a:rect l="l" t="t" r="r" b="b"/>
              <a:pathLst>
                <a:path w="279400" h="1270">
                  <a:moveTo>
                    <a:pt x="1061" y="1117"/>
                  </a:moveTo>
                  <a:lnTo>
                    <a:pt x="0" y="0"/>
                  </a:lnTo>
                  <a:lnTo>
                    <a:pt x="279213" y="0"/>
                  </a:lnTo>
                  <a:lnTo>
                    <a:pt x="279213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2" name="object 5942"/>
            <p:cNvSpPr/>
            <p:nvPr/>
          </p:nvSpPr>
          <p:spPr>
            <a:xfrm>
              <a:off x="4484371" y="4457039"/>
              <a:ext cx="280670" cy="1270"/>
            </a:xfrm>
            <a:custGeom>
              <a:avLst/>
              <a:gdLst/>
              <a:ahLst/>
              <a:cxnLst/>
              <a:rect l="l" t="t" r="r" b="b"/>
              <a:pathLst>
                <a:path w="280670" h="1270">
                  <a:moveTo>
                    <a:pt x="1061" y="1117"/>
                  </a:moveTo>
                  <a:lnTo>
                    <a:pt x="0" y="0"/>
                  </a:lnTo>
                  <a:lnTo>
                    <a:pt x="280275" y="0"/>
                  </a:lnTo>
                  <a:lnTo>
                    <a:pt x="280275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3" name="object 5943"/>
            <p:cNvSpPr/>
            <p:nvPr/>
          </p:nvSpPr>
          <p:spPr>
            <a:xfrm>
              <a:off x="4483310" y="4455922"/>
              <a:ext cx="281940" cy="1270"/>
            </a:xfrm>
            <a:custGeom>
              <a:avLst/>
              <a:gdLst/>
              <a:ahLst/>
              <a:cxnLst/>
              <a:rect l="l" t="t" r="r" b="b"/>
              <a:pathLst>
                <a:path w="281939" h="1270">
                  <a:moveTo>
                    <a:pt x="1061" y="1117"/>
                  </a:moveTo>
                  <a:lnTo>
                    <a:pt x="0" y="0"/>
                  </a:lnTo>
                  <a:lnTo>
                    <a:pt x="281336" y="0"/>
                  </a:lnTo>
                  <a:lnTo>
                    <a:pt x="281336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4" name="object 5944"/>
            <p:cNvSpPr/>
            <p:nvPr/>
          </p:nvSpPr>
          <p:spPr>
            <a:xfrm>
              <a:off x="4482249" y="4454804"/>
              <a:ext cx="282575" cy="1270"/>
            </a:xfrm>
            <a:custGeom>
              <a:avLst/>
              <a:gdLst/>
              <a:ahLst/>
              <a:cxnLst/>
              <a:rect l="l" t="t" r="r" b="b"/>
              <a:pathLst>
                <a:path w="282575" h="1270">
                  <a:moveTo>
                    <a:pt x="1061" y="1117"/>
                  </a:moveTo>
                  <a:lnTo>
                    <a:pt x="0" y="0"/>
                  </a:lnTo>
                  <a:lnTo>
                    <a:pt x="282397" y="0"/>
                  </a:lnTo>
                  <a:lnTo>
                    <a:pt x="282397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5" name="object 5945"/>
            <p:cNvSpPr/>
            <p:nvPr/>
          </p:nvSpPr>
          <p:spPr>
            <a:xfrm>
              <a:off x="4481187" y="4453686"/>
              <a:ext cx="283845" cy="1270"/>
            </a:xfrm>
            <a:custGeom>
              <a:avLst/>
              <a:gdLst/>
              <a:ahLst/>
              <a:cxnLst/>
              <a:rect l="l" t="t" r="r" b="b"/>
              <a:pathLst>
                <a:path w="283845" h="1270">
                  <a:moveTo>
                    <a:pt x="1061" y="1117"/>
                  </a:moveTo>
                  <a:lnTo>
                    <a:pt x="0" y="0"/>
                  </a:lnTo>
                  <a:lnTo>
                    <a:pt x="283459" y="0"/>
                  </a:lnTo>
                  <a:lnTo>
                    <a:pt x="283459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6" name="object 5946"/>
            <p:cNvSpPr/>
            <p:nvPr/>
          </p:nvSpPr>
          <p:spPr>
            <a:xfrm>
              <a:off x="4480126" y="4452569"/>
              <a:ext cx="285115" cy="1270"/>
            </a:xfrm>
            <a:custGeom>
              <a:avLst/>
              <a:gdLst/>
              <a:ahLst/>
              <a:cxnLst/>
              <a:rect l="l" t="t" r="r" b="b"/>
              <a:pathLst>
                <a:path w="285114" h="1270">
                  <a:moveTo>
                    <a:pt x="1061" y="1117"/>
                  </a:moveTo>
                  <a:lnTo>
                    <a:pt x="0" y="0"/>
                  </a:lnTo>
                  <a:lnTo>
                    <a:pt x="284520" y="0"/>
                  </a:lnTo>
                  <a:lnTo>
                    <a:pt x="284520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7" name="object 5947"/>
            <p:cNvSpPr/>
            <p:nvPr/>
          </p:nvSpPr>
          <p:spPr>
            <a:xfrm>
              <a:off x="4479065" y="4451451"/>
              <a:ext cx="285750" cy="1270"/>
            </a:xfrm>
            <a:custGeom>
              <a:avLst/>
              <a:gdLst/>
              <a:ahLst/>
              <a:cxnLst/>
              <a:rect l="l" t="t" r="r" b="b"/>
              <a:pathLst>
                <a:path w="285750" h="1270">
                  <a:moveTo>
                    <a:pt x="1061" y="1117"/>
                  </a:moveTo>
                  <a:lnTo>
                    <a:pt x="0" y="0"/>
                  </a:lnTo>
                  <a:lnTo>
                    <a:pt x="285581" y="0"/>
                  </a:lnTo>
                  <a:lnTo>
                    <a:pt x="285581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8" name="object 5948"/>
            <p:cNvSpPr/>
            <p:nvPr/>
          </p:nvSpPr>
          <p:spPr>
            <a:xfrm>
              <a:off x="4478003" y="4450334"/>
              <a:ext cx="287020" cy="1270"/>
            </a:xfrm>
            <a:custGeom>
              <a:avLst/>
              <a:gdLst/>
              <a:ahLst/>
              <a:cxnLst/>
              <a:rect l="l" t="t" r="r" b="b"/>
              <a:pathLst>
                <a:path w="287020" h="1270">
                  <a:moveTo>
                    <a:pt x="1061" y="1117"/>
                  </a:moveTo>
                  <a:lnTo>
                    <a:pt x="0" y="0"/>
                  </a:lnTo>
                  <a:lnTo>
                    <a:pt x="286643" y="0"/>
                  </a:lnTo>
                  <a:lnTo>
                    <a:pt x="286643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9" name="object 5949"/>
            <p:cNvSpPr/>
            <p:nvPr/>
          </p:nvSpPr>
          <p:spPr>
            <a:xfrm>
              <a:off x="4476942" y="4449216"/>
              <a:ext cx="288290" cy="1270"/>
            </a:xfrm>
            <a:custGeom>
              <a:avLst/>
              <a:gdLst/>
              <a:ahLst/>
              <a:cxnLst/>
              <a:rect l="l" t="t" r="r" b="b"/>
              <a:pathLst>
                <a:path w="288289" h="1270">
                  <a:moveTo>
                    <a:pt x="1061" y="1117"/>
                  </a:moveTo>
                  <a:lnTo>
                    <a:pt x="0" y="0"/>
                  </a:lnTo>
                  <a:lnTo>
                    <a:pt x="287704" y="0"/>
                  </a:lnTo>
                  <a:lnTo>
                    <a:pt x="287704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0" name="object 5950"/>
            <p:cNvSpPr/>
            <p:nvPr/>
          </p:nvSpPr>
          <p:spPr>
            <a:xfrm>
              <a:off x="4475881" y="4448098"/>
              <a:ext cx="288925" cy="1270"/>
            </a:xfrm>
            <a:custGeom>
              <a:avLst/>
              <a:gdLst/>
              <a:ahLst/>
              <a:cxnLst/>
              <a:rect l="l" t="t" r="r" b="b"/>
              <a:pathLst>
                <a:path w="288925" h="1270">
                  <a:moveTo>
                    <a:pt x="1061" y="1117"/>
                  </a:moveTo>
                  <a:lnTo>
                    <a:pt x="0" y="0"/>
                  </a:lnTo>
                  <a:lnTo>
                    <a:pt x="288765" y="0"/>
                  </a:lnTo>
                  <a:lnTo>
                    <a:pt x="288765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1" name="object 5951"/>
            <p:cNvSpPr/>
            <p:nvPr/>
          </p:nvSpPr>
          <p:spPr>
            <a:xfrm>
              <a:off x="4474820" y="4446981"/>
              <a:ext cx="290195" cy="1270"/>
            </a:xfrm>
            <a:custGeom>
              <a:avLst/>
              <a:gdLst/>
              <a:ahLst/>
              <a:cxnLst/>
              <a:rect l="l" t="t" r="r" b="b"/>
              <a:pathLst>
                <a:path w="290195" h="1270">
                  <a:moveTo>
                    <a:pt x="1061" y="1117"/>
                  </a:moveTo>
                  <a:lnTo>
                    <a:pt x="0" y="0"/>
                  </a:lnTo>
                  <a:lnTo>
                    <a:pt x="289827" y="0"/>
                  </a:lnTo>
                  <a:lnTo>
                    <a:pt x="289827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2" name="object 5952"/>
            <p:cNvSpPr/>
            <p:nvPr/>
          </p:nvSpPr>
          <p:spPr>
            <a:xfrm>
              <a:off x="4473758" y="4445863"/>
              <a:ext cx="291465" cy="1270"/>
            </a:xfrm>
            <a:custGeom>
              <a:avLst/>
              <a:gdLst/>
              <a:ahLst/>
              <a:cxnLst/>
              <a:rect l="l" t="t" r="r" b="b"/>
              <a:pathLst>
                <a:path w="291464" h="1270">
                  <a:moveTo>
                    <a:pt x="1061" y="1117"/>
                  </a:moveTo>
                  <a:lnTo>
                    <a:pt x="0" y="0"/>
                  </a:lnTo>
                  <a:lnTo>
                    <a:pt x="290888" y="0"/>
                  </a:lnTo>
                  <a:lnTo>
                    <a:pt x="290888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3" name="object 5953"/>
            <p:cNvSpPr/>
            <p:nvPr/>
          </p:nvSpPr>
          <p:spPr>
            <a:xfrm>
              <a:off x="4472697" y="4444746"/>
              <a:ext cx="292100" cy="1270"/>
            </a:xfrm>
            <a:custGeom>
              <a:avLst/>
              <a:gdLst/>
              <a:ahLst/>
              <a:cxnLst/>
              <a:rect l="l" t="t" r="r" b="b"/>
              <a:pathLst>
                <a:path w="292100" h="1270">
                  <a:moveTo>
                    <a:pt x="1061" y="1117"/>
                  </a:moveTo>
                  <a:lnTo>
                    <a:pt x="0" y="0"/>
                  </a:lnTo>
                  <a:lnTo>
                    <a:pt x="291949" y="0"/>
                  </a:lnTo>
                  <a:lnTo>
                    <a:pt x="291949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4" name="object 5954"/>
            <p:cNvSpPr/>
            <p:nvPr/>
          </p:nvSpPr>
          <p:spPr>
            <a:xfrm>
              <a:off x="4471636" y="4443628"/>
              <a:ext cx="293370" cy="1270"/>
            </a:xfrm>
            <a:custGeom>
              <a:avLst/>
              <a:gdLst/>
              <a:ahLst/>
              <a:cxnLst/>
              <a:rect l="l" t="t" r="r" b="b"/>
              <a:pathLst>
                <a:path w="293370" h="1270">
                  <a:moveTo>
                    <a:pt x="1061" y="1117"/>
                  </a:moveTo>
                  <a:lnTo>
                    <a:pt x="0" y="0"/>
                  </a:lnTo>
                  <a:lnTo>
                    <a:pt x="293011" y="0"/>
                  </a:lnTo>
                  <a:lnTo>
                    <a:pt x="293011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5" name="object 5955"/>
            <p:cNvSpPr/>
            <p:nvPr/>
          </p:nvSpPr>
          <p:spPr>
            <a:xfrm>
              <a:off x="4470574" y="4442511"/>
              <a:ext cx="294640" cy="1270"/>
            </a:xfrm>
            <a:custGeom>
              <a:avLst/>
              <a:gdLst/>
              <a:ahLst/>
              <a:cxnLst/>
              <a:rect l="l" t="t" r="r" b="b"/>
              <a:pathLst>
                <a:path w="294639" h="1270">
                  <a:moveTo>
                    <a:pt x="1061" y="1117"/>
                  </a:moveTo>
                  <a:lnTo>
                    <a:pt x="0" y="0"/>
                  </a:lnTo>
                  <a:lnTo>
                    <a:pt x="294072" y="0"/>
                  </a:lnTo>
                  <a:lnTo>
                    <a:pt x="294072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6" name="object 5956"/>
            <p:cNvSpPr/>
            <p:nvPr/>
          </p:nvSpPr>
          <p:spPr>
            <a:xfrm>
              <a:off x="4469513" y="4441393"/>
              <a:ext cx="295275" cy="1270"/>
            </a:xfrm>
            <a:custGeom>
              <a:avLst/>
              <a:gdLst/>
              <a:ahLst/>
              <a:cxnLst/>
              <a:rect l="l" t="t" r="r" b="b"/>
              <a:pathLst>
                <a:path w="295275" h="1270">
                  <a:moveTo>
                    <a:pt x="1061" y="1117"/>
                  </a:moveTo>
                  <a:lnTo>
                    <a:pt x="0" y="0"/>
                  </a:lnTo>
                  <a:lnTo>
                    <a:pt x="295133" y="0"/>
                  </a:lnTo>
                  <a:lnTo>
                    <a:pt x="295133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7" name="object 5957"/>
            <p:cNvSpPr/>
            <p:nvPr/>
          </p:nvSpPr>
          <p:spPr>
            <a:xfrm>
              <a:off x="4468452" y="4440275"/>
              <a:ext cx="296545" cy="1270"/>
            </a:xfrm>
            <a:custGeom>
              <a:avLst/>
              <a:gdLst/>
              <a:ahLst/>
              <a:cxnLst/>
              <a:rect l="l" t="t" r="r" b="b"/>
              <a:pathLst>
                <a:path w="296545" h="1270">
                  <a:moveTo>
                    <a:pt x="1061" y="1117"/>
                  </a:moveTo>
                  <a:lnTo>
                    <a:pt x="0" y="0"/>
                  </a:lnTo>
                  <a:lnTo>
                    <a:pt x="296195" y="0"/>
                  </a:lnTo>
                  <a:lnTo>
                    <a:pt x="296195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8" name="object 5958"/>
            <p:cNvSpPr/>
            <p:nvPr/>
          </p:nvSpPr>
          <p:spPr>
            <a:xfrm>
              <a:off x="4467391" y="4439158"/>
              <a:ext cx="297815" cy="1270"/>
            </a:xfrm>
            <a:custGeom>
              <a:avLst/>
              <a:gdLst/>
              <a:ahLst/>
              <a:cxnLst/>
              <a:rect l="l" t="t" r="r" b="b"/>
              <a:pathLst>
                <a:path w="297814" h="1270">
                  <a:moveTo>
                    <a:pt x="1061" y="1117"/>
                  </a:moveTo>
                  <a:lnTo>
                    <a:pt x="0" y="0"/>
                  </a:lnTo>
                  <a:lnTo>
                    <a:pt x="297256" y="0"/>
                  </a:lnTo>
                  <a:lnTo>
                    <a:pt x="297256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9" name="object 5959"/>
            <p:cNvSpPr/>
            <p:nvPr/>
          </p:nvSpPr>
          <p:spPr>
            <a:xfrm>
              <a:off x="4466329" y="4438040"/>
              <a:ext cx="298450" cy="1270"/>
            </a:xfrm>
            <a:custGeom>
              <a:avLst/>
              <a:gdLst/>
              <a:ahLst/>
              <a:cxnLst/>
              <a:rect l="l" t="t" r="r" b="b"/>
              <a:pathLst>
                <a:path w="298450" h="1270">
                  <a:moveTo>
                    <a:pt x="1061" y="1117"/>
                  </a:moveTo>
                  <a:lnTo>
                    <a:pt x="0" y="0"/>
                  </a:lnTo>
                  <a:lnTo>
                    <a:pt x="298318" y="0"/>
                  </a:lnTo>
                  <a:lnTo>
                    <a:pt x="298317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0" name="object 5960"/>
            <p:cNvSpPr/>
            <p:nvPr/>
          </p:nvSpPr>
          <p:spPr>
            <a:xfrm>
              <a:off x="4465268" y="4436922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1061" y="1117"/>
                  </a:moveTo>
                  <a:lnTo>
                    <a:pt x="0" y="0"/>
                  </a:lnTo>
                  <a:lnTo>
                    <a:pt x="299379" y="0"/>
                  </a:lnTo>
                  <a:lnTo>
                    <a:pt x="299379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1" name="object 5961"/>
            <p:cNvSpPr/>
            <p:nvPr/>
          </p:nvSpPr>
          <p:spPr>
            <a:xfrm>
              <a:off x="4464207" y="4435805"/>
              <a:ext cx="300990" cy="1270"/>
            </a:xfrm>
            <a:custGeom>
              <a:avLst/>
              <a:gdLst/>
              <a:ahLst/>
              <a:cxnLst/>
              <a:rect l="l" t="t" r="r" b="b"/>
              <a:pathLst>
                <a:path w="300989" h="1270">
                  <a:moveTo>
                    <a:pt x="1061" y="1117"/>
                  </a:moveTo>
                  <a:lnTo>
                    <a:pt x="0" y="0"/>
                  </a:lnTo>
                  <a:lnTo>
                    <a:pt x="300440" y="0"/>
                  </a:lnTo>
                  <a:lnTo>
                    <a:pt x="300440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2" name="object 5962"/>
            <p:cNvSpPr/>
            <p:nvPr/>
          </p:nvSpPr>
          <p:spPr>
            <a:xfrm>
              <a:off x="4463145" y="4434687"/>
              <a:ext cx="301625" cy="1270"/>
            </a:xfrm>
            <a:custGeom>
              <a:avLst/>
              <a:gdLst/>
              <a:ahLst/>
              <a:cxnLst/>
              <a:rect l="l" t="t" r="r" b="b"/>
              <a:pathLst>
                <a:path w="301625" h="1270">
                  <a:moveTo>
                    <a:pt x="1061" y="1117"/>
                  </a:moveTo>
                  <a:lnTo>
                    <a:pt x="0" y="0"/>
                  </a:lnTo>
                  <a:lnTo>
                    <a:pt x="301502" y="0"/>
                  </a:lnTo>
                  <a:lnTo>
                    <a:pt x="301502" y="1117"/>
                  </a:lnTo>
                  <a:lnTo>
                    <a:pt x="1061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3" name="object 5963"/>
            <p:cNvSpPr/>
            <p:nvPr/>
          </p:nvSpPr>
          <p:spPr>
            <a:xfrm>
              <a:off x="4461014" y="4432452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31" y="0"/>
                  </a:moveTo>
                  <a:lnTo>
                    <a:pt x="0" y="0"/>
                  </a:lnTo>
                  <a:lnTo>
                    <a:pt x="1066" y="1117"/>
                  </a:lnTo>
                  <a:lnTo>
                    <a:pt x="2120" y="2235"/>
                  </a:lnTo>
                  <a:lnTo>
                    <a:pt x="303631" y="2235"/>
                  </a:lnTo>
                  <a:lnTo>
                    <a:pt x="303631" y="1117"/>
                  </a:lnTo>
                  <a:lnTo>
                    <a:pt x="30363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4" name="object 5964"/>
            <p:cNvSpPr/>
            <p:nvPr/>
          </p:nvSpPr>
          <p:spPr>
            <a:xfrm>
              <a:off x="4460227" y="443132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783" y="1117"/>
                  </a:lnTo>
                  <a:lnTo>
                    <a:pt x="304420" y="1117"/>
                  </a:lnTo>
                  <a:lnTo>
                    <a:pt x="3044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5" name="object 5965"/>
            <p:cNvSpPr/>
            <p:nvPr/>
          </p:nvSpPr>
          <p:spPr>
            <a:xfrm>
              <a:off x="4460227" y="443020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0" y="1117"/>
                  </a:lnTo>
                  <a:lnTo>
                    <a:pt x="3044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6" name="object 5966"/>
            <p:cNvSpPr/>
            <p:nvPr/>
          </p:nvSpPr>
          <p:spPr>
            <a:xfrm>
              <a:off x="4460227" y="442908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0" y="1117"/>
                  </a:lnTo>
                  <a:lnTo>
                    <a:pt x="3044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7" name="object 5967"/>
            <p:cNvSpPr/>
            <p:nvPr/>
          </p:nvSpPr>
          <p:spPr>
            <a:xfrm>
              <a:off x="4460227" y="442796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0" y="1117"/>
                  </a:lnTo>
                  <a:lnTo>
                    <a:pt x="3044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8" name="object 5968"/>
            <p:cNvSpPr/>
            <p:nvPr/>
          </p:nvSpPr>
          <p:spPr>
            <a:xfrm>
              <a:off x="4460227" y="442685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0" y="1117"/>
                  </a:lnTo>
                  <a:lnTo>
                    <a:pt x="3044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9" name="object 5969"/>
            <p:cNvSpPr/>
            <p:nvPr/>
          </p:nvSpPr>
          <p:spPr>
            <a:xfrm>
              <a:off x="4460227" y="442573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0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0" name="object 5970"/>
            <p:cNvSpPr/>
            <p:nvPr/>
          </p:nvSpPr>
          <p:spPr>
            <a:xfrm>
              <a:off x="4460227" y="442461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1" name="object 5971"/>
            <p:cNvSpPr/>
            <p:nvPr/>
          </p:nvSpPr>
          <p:spPr>
            <a:xfrm>
              <a:off x="4460227" y="442349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2" name="object 5972"/>
            <p:cNvSpPr/>
            <p:nvPr/>
          </p:nvSpPr>
          <p:spPr>
            <a:xfrm>
              <a:off x="4460227" y="442238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3" name="object 5973"/>
            <p:cNvSpPr/>
            <p:nvPr/>
          </p:nvSpPr>
          <p:spPr>
            <a:xfrm>
              <a:off x="4460227" y="442126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4" name="object 5974"/>
            <p:cNvSpPr/>
            <p:nvPr/>
          </p:nvSpPr>
          <p:spPr>
            <a:xfrm>
              <a:off x="4460227" y="442014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5" name="object 5975"/>
            <p:cNvSpPr/>
            <p:nvPr/>
          </p:nvSpPr>
          <p:spPr>
            <a:xfrm>
              <a:off x="4460227" y="441902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6" name="object 5976"/>
            <p:cNvSpPr/>
            <p:nvPr/>
          </p:nvSpPr>
          <p:spPr>
            <a:xfrm>
              <a:off x="4460227" y="441791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7" name="object 5977"/>
            <p:cNvSpPr/>
            <p:nvPr/>
          </p:nvSpPr>
          <p:spPr>
            <a:xfrm>
              <a:off x="4460227" y="441679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8" name="object 5978"/>
            <p:cNvSpPr/>
            <p:nvPr/>
          </p:nvSpPr>
          <p:spPr>
            <a:xfrm>
              <a:off x="4460227" y="441567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9" name="object 5979"/>
            <p:cNvSpPr/>
            <p:nvPr/>
          </p:nvSpPr>
          <p:spPr>
            <a:xfrm>
              <a:off x="4460227" y="441455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0" name="object 5980"/>
            <p:cNvSpPr/>
            <p:nvPr/>
          </p:nvSpPr>
          <p:spPr>
            <a:xfrm>
              <a:off x="4460227" y="441344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1" name="object 5981"/>
            <p:cNvSpPr/>
            <p:nvPr/>
          </p:nvSpPr>
          <p:spPr>
            <a:xfrm>
              <a:off x="4460227" y="441232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2" name="object 5982"/>
            <p:cNvSpPr/>
            <p:nvPr/>
          </p:nvSpPr>
          <p:spPr>
            <a:xfrm>
              <a:off x="4460227" y="441008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3" name="object 5983"/>
            <p:cNvSpPr/>
            <p:nvPr/>
          </p:nvSpPr>
          <p:spPr>
            <a:xfrm>
              <a:off x="4460227" y="440897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4" name="object 5984"/>
            <p:cNvSpPr/>
            <p:nvPr/>
          </p:nvSpPr>
          <p:spPr>
            <a:xfrm>
              <a:off x="4460227" y="440785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5" name="object 5985"/>
            <p:cNvSpPr/>
            <p:nvPr/>
          </p:nvSpPr>
          <p:spPr>
            <a:xfrm>
              <a:off x="4460227" y="440561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6" name="object 5986"/>
            <p:cNvSpPr/>
            <p:nvPr/>
          </p:nvSpPr>
          <p:spPr>
            <a:xfrm>
              <a:off x="4460227" y="440449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7" name="object 5987"/>
            <p:cNvSpPr/>
            <p:nvPr/>
          </p:nvSpPr>
          <p:spPr>
            <a:xfrm>
              <a:off x="4460227" y="440338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1" y="1117"/>
                  </a:lnTo>
                  <a:lnTo>
                    <a:pt x="3044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8" name="object 5988"/>
            <p:cNvSpPr/>
            <p:nvPr/>
          </p:nvSpPr>
          <p:spPr>
            <a:xfrm>
              <a:off x="4460227" y="4401146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9" name="object 5989"/>
            <p:cNvSpPr/>
            <p:nvPr/>
          </p:nvSpPr>
          <p:spPr>
            <a:xfrm>
              <a:off x="4460227" y="440002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2" y="1117"/>
                  </a:lnTo>
                  <a:lnTo>
                    <a:pt x="304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0" name="object 5990"/>
            <p:cNvSpPr/>
            <p:nvPr/>
          </p:nvSpPr>
          <p:spPr>
            <a:xfrm>
              <a:off x="4460227" y="439891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2" y="1117"/>
                  </a:lnTo>
                  <a:lnTo>
                    <a:pt x="304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1" name="object 5991"/>
            <p:cNvSpPr/>
            <p:nvPr/>
          </p:nvSpPr>
          <p:spPr>
            <a:xfrm>
              <a:off x="4460227" y="439779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2" y="1117"/>
                  </a:lnTo>
                  <a:lnTo>
                    <a:pt x="304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2" name="object 5992"/>
            <p:cNvSpPr/>
            <p:nvPr/>
          </p:nvSpPr>
          <p:spPr>
            <a:xfrm>
              <a:off x="4460227" y="439667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2" y="1117"/>
                  </a:lnTo>
                  <a:lnTo>
                    <a:pt x="304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3" name="object 5993"/>
            <p:cNvSpPr/>
            <p:nvPr/>
          </p:nvSpPr>
          <p:spPr>
            <a:xfrm>
              <a:off x="4460227" y="439555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2" y="1117"/>
                  </a:lnTo>
                  <a:lnTo>
                    <a:pt x="304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4" name="object 5994"/>
            <p:cNvSpPr/>
            <p:nvPr/>
          </p:nvSpPr>
          <p:spPr>
            <a:xfrm>
              <a:off x="4460227" y="439442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2" y="1117"/>
                  </a:lnTo>
                  <a:lnTo>
                    <a:pt x="304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5" name="object 5995"/>
            <p:cNvSpPr/>
            <p:nvPr/>
          </p:nvSpPr>
          <p:spPr>
            <a:xfrm>
              <a:off x="4460227" y="439331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2" y="1117"/>
                  </a:lnTo>
                  <a:lnTo>
                    <a:pt x="304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6" name="object 5996"/>
            <p:cNvSpPr/>
            <p:nvPr/>
          </p:nvSpPr>
          <p:spPr>
            <a:xfrm>
              <a:off x="4460227" y="439219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2" y="1117"/>
                  </a:lnTo>
                  <a:lnTo>
                    <a:pt x="304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7" name="object 5997"/>
            <p:cNvSpPr/>
            <p:nvPr/>
          </p:nvSpPr>
          <p:spPr>
            <a:xfrm>
              <a:off x="4460227" y="4389958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8" name="object 5998"/>
            <p:cNvSpPr/>
            <p:nvPr/>
          </p:nvSpPr>
          <p:spPr>
            <a:xfrm>
              <a:off x="4460227" y="438884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2" y="1117"/>
                  </a:lnTo>
                  <a:lnTo>
                    <a:pt x="304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9" name="object 5999"/>
            <p:cNvSpPr/>
            <p:nvPr/>
          </p:nvSpPr>
          <p:spPr>
            <a:xfrm>
              <a:off x="4460227" y="4386605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0" name="object 6000"/>
            <p:cNvSpPr/>
            <p:nvPr/>
          </p:nvSpPr>
          <p:spPr>
            <a:xfrm>
              <a:off x="4460227" y="438548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2" y="1117"/>
                  </a:lnTo>
                  <a:lnTo>
                    <a:pt x="304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1" name="object 6001"/>
            <p:cNvSpPr/>
            <p:nvPr/>
          </p:nvSpPr>
          <p:spPr>
            <a:xfrm>
              <a:off x="4460227" y="4383252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2" name="object 6002"/>
            <p:cNvSpPr/>
            <p:nvPr/>
          </p:nvSpPr>
          <p:spPr>
            <a:xfrm>
              <a:off x="4460227" y="438213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2" y="1117"/>
                  </a:lnTo>
                  <a:lnTo>
                    <a:pt x="304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3" name="object 6003"/>
            <p:cNvSpPr/>
            <p:nvPr/>
          </p:nvSpPr>
          <p:spPr>
            <a:xfrm>
              <a:off x="4460227" y="4379899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4" name="object 6004"/>
            <p:cNvSpPr/>
            <p:nvPr/>
          </p:nvSpPr>
          <p:spPr>
            <a:xfrm>
              <a:off x="4460227" y="437878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5" name="object 6005"/>
            <p:cNvSpPr/>
            <p:nvPr/>
          </p:nvSpPr>
          <p:spPr>
            <a:xfrm>
              <a:off x="4460227" y="437766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6" name="object 6006"/>
            <p:cNvSpPr/>
            <p:nvPr/>
          </p:nvSpPr>
          <p:spPr>
            <a:xfrm>
              <a:off x="4460227" y="437654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7" name="object 6007"/>
            <p:cNvSpPr/>
            <p:nvPr/>
          </p:nvSpPr>
          <p:spPr>
            <a:xfrm>
              <a:off x="4460227" y="437542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8" name="object 6008"/>
            <p:cNvSpPr/>
            <p:nvPr/>
          </p:nvSpPr>
          <p:spPr>
            <a:xfrm>
              <a:off x="4460227" y="437431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9" name="object 6009"/>
            <p:cNvSpPr/>
            <p:nvPr/>
          </p:nvSpPr>
          <p:spPr>
            <a:xfrm>
              <a:off x="4460227" y="437319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0" name="object 6010"/>
            <p:cNvSpPr/>
            <p:nvPr/>
          </p:nvSpPr>
          <p:spPr>
            <a:xfrm>
              <a:off x="4460227" y="437207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1" name="object 6011"/>
            <p:cNvSpPr/>
            <p:nvPr/>
          </p:nvSpPr>
          <p:spPr>
            <a:xfrm>
              <a:off x="4460227" y="437095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2" name="object 6012"/>
            <p:cNvSpPr/>
            <p:nvPr/>
          </p:nvSpPr>
          <p:spPr>
            <a:xfrm>
              <a:off x="4460227" y="4368723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3" name="object 6013"/>
            <p:cNvSpPr/>
            <p:nvPr/>
          </p:nvSpPr>
          <p:spPr>
            <a:xfrm>
              <a:off x="4460227" y="4366488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4" name="object 6014"/>
            <p:cNvSpPr/>
            <p:nvPr/>
          </p:nvSpPr>
          <p:spPr>
            <a:xfrm>
              <a:off x="4460227" y="436537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5" name="object 6015"/>
            <p:cNvSpPr/>
            <p:nvPr/>
          </p:nvSpPr>
          <p:spPr>
            <a:xfrm>
              <a:off x="4460227" y="436425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6" name="object 6016"/>
            <p:cNvSpPr/>
            <p:nvPr/>
          </p:nvSpPr>
          <p:spPr>
            <a:xfrm>
              <a:off x="4460227" y="436313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7" name="object 6017"/>
            <p:cNvSpPr/>
            <p:nvPr/>
          </p:nvSpPr>
          <p:spPr>
            <a:xfrm>
              <a:off x="4460227" y="436201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8" name="object 6018"/>
            <p:cNvSpPr/>
            <p:nvPr/>
          </p:nvSpPr>
          <p:spPr>
            <a:xfrm>
              <a:off x="4460227" y="436090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9" name="object 6019"/>
            <p:cNvSpPr/>
            <p:nvPr/>
          </p:nvSpPr>
          <p:spPr>
            <a:xfrm>
              <a:off x="4460227" y="435978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0" name="object 6020"/>
            <p:cNvSpPr/>
            <p:nvPr/>
          </p:nvSpPr>
          <p:spPr>
            <a:xfrm>
              <a:off x="4460227" y="435754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1" name="object 6021"/>
            <p:cNvSpPr/>
            <p:nvPr/>
          </p:nvSpPr>
          <p:spPr>
            <a:xfrm>
              <a:off x="4460227" y="435641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3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2" name="object 6022"/>
            <p:cNvSpPr/>
            <p:nvPr/>
          </p:nvSpPr>
          <p:spPr>
            <a:xfrm>
              <a:off x="4460227" y="435530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3" name="object 6023"/>
            <p:cNvSpPr/>
            <p:nvPr/>
          </p:nvSpPr>
          <p:spPr>
            <a:xfrm>
              <a:off x="4460227" y="435418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4" name="object 6024"/>
            <p:cNvSpPr/>
            <p:nvPr/>
          </p:nvSpPr>
          <p:spPr>
            <a:xfrm>
              <a:off x="4460227" y="435306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5" name="object 6025"/>
            <p:cNvSpPr/>
            <p:nvPr/>
          </p:nvSpPr>
          <p:spPr>
            <a:xfrm>
              <a:off x="4460227" y="4350829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6" name="object 6026"/>
            <p:cNvSpPr/>
            <p:nvPr/>
          </p:nvSpPr>
          <p:spPr>
            <a:xfrm>
              <a:off x="4460227" y="434971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7" name="object 6027"/>
            <p:cNvSpPr/>
            <p:nvPr/>
          </p:nvSpPr>
          <p:spPr>
            <a:xfrm>
              <a:off x="4460227" y="434859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8" name="object 6028"/>
            <p:cNvSpPr/>
            <p:nvPr/>
          </p:nvSpPr>
          <p:spPr>
            <a:xfrm>
              <a:off x="4460227" y="434747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9" name="object 6029"/>
            <p:cNvSpPr/>
            <p:nvPr/>
          </p:nvSpPr>
          <p:spPr>
            <a:xfrm>
              <a:off x="4460227" y="434635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0" name="object 6030"/>
            <p:cNvSpPr/>
            <p:nvPr/>
          </p:nvSpPr>
          <p:spPr>
            <a:xfrm>
              <a:off x="4460227" y="4344123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1" name="object 6031"/>
            <p:cNvSpPr/>
            <p:nvPr/>
          </p:nvSpPr>
          <p:spPr>
            <a:xfrm>
              <a:off x="4460227" y="434300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2" name="object 6032"/>
            <p:cNvSpPr/>
            <p:nvPr/>
          </p:nvSpPr>
          <p:spPr>
            <a:xfrm>
              <a:off x="4460227" y="434188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3" name="object 6033"/>
            <p:cNvSpPr/>
            <p:nvPr/>
          </p:nvSpPr>
          <p:spPr>
            <a:xfrm>
              <a:off x="4460227" y="434077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4" name="object 6034"/>
            <p:cNvSpPr/>
            <p:nvPr/>
          </p:nvSpPr>
          <p:spPr>
            <a:xfrm>
              <a:off x="4460227" y="4338535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5" name="object 6035"/>
            <p:cNvSpPr/>
            <p:nvPr/>
          </p:nvSpPr>
          <p:spPr>
            <a:xfrm>
              <a:off x="4460227" y="433741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6" name="object 6036"/>
            <p:cNvSpPr/>
            <p:nvPr/>
          </p:nvSpPr>
          <p:spPr>
            <a:xfrm>
              <a:off x="4460227" y="433630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7" name="object 6037"/>
            <p:cNvSpPr/>
            <p:nvPr/>
          </p:nvSpPr>
          <p:spPr>
            <a:xfrm>
              <a:off x="4460227" y="433518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4" y="1117"/>
                  </a:lnTo>
                  <a:lnTo>
                    <a:pt x="304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8" name="object 6038"/>
            <p:cNvSpPr/>
            <p:nvPr/>
          </p:nvSpPr>
          <p:spPr>
            <a:xfrm>
              <a:off x="4460227" y="433294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9" name="object 6039"/>
            <p:cNvSpPr/>
            <p:nvPr/>
          </p:nvSpPr>
          <p:spPr>
            <a:xfrm>
              <a:off x="4460227" y="433183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5" y="1117"/>
                  </a:lnTo>
                  <a:lnTo>
                    <a:pt x="3044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0" name="object 6040"/>
            <p:cNvSpPr/>
            <p:nvPr/>
          </p:nvSpPr>
          <p:spPr>
            <a:xfrm>
              <a:off x="4460227" y="433071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5" y="1117"/>
                  </a:lnTo>
                  <a:lnTo>
                    <a:pt x="3044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1" name="object 6041"/>
            <p:cNvSpPr/>
            <p:nvPr/>
          </p:nvSpPr>
          <p:spPr>
            <a:xfrm>
              <a:off x="4460227" y="432847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2" name="object 6042"/>
            <p:cNvSpPr/>
            <p:nvPr/>
          </p:nvSpPr>
          <p:spPr>
            <a:xfrm>
              <a:off x="4460227" y="4326242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3" name="object 6043"/>
            <p:cNvSpPr/>
            <p:nvPr/>
          </p:nvSpPr>
          <p:spPr>
            <a:xfrm>
              <a:off x="4460227" y="432400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4" name="object 6044"/>
            <p:cNvSpPr/>
            <p:nvPr/>
          </p:nvSpPr>
          <p:spPr>
            <a:xfrm>
              <a:off x="4460227" y="4316933"/>
              <a:ext cx="304800" cy="7620"/>
            </a:xfrm>
            <a:custGeom>
              <a:avLst/>
              <a:gdLst/>
              <a:ahLst/>
              <a:cxnLst/>
              <a:rect l="l" t="t" r="r" b="b"/>
              <a:pathLst>
                <a:path w="304800" h="7620">
                  <a:moveTo>
                    <a:pt x="304419" y="0"/>
                  </a:moveTo>
                  <a:lnTo>
                    <a:pt x="0" y="0"/>
                  </a:lnTo>
                  <a:lnTo>
                    <a:pt x="0" y="4826"/>
                  </a:lnTo>
                  <a:lnTo>
                    <a:pt x="0" y="5943"/>
                  </a:lnTo>
                  <a:lnTo>
                    <a:pt x="0" y="7073"/>
                  </a:lnTo>
                  <a:lnTo>
                    <a:pt x="304419" y="7073"/>
                  </a:lnTo>
                  <a:lnTo>
                    <a:pt x="304419" y="5956"/>
                  </a:lnTo>
                  <a:lnTo>
                    <a:pt x="304419" y="4826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5" name="object 6045"/>
            <p:cNvSpPr/>
            <p:nvPr/>
          </p:nvSpPr>
          <p:spPr>
            <a:xfrm>
              <a:off x="4460227" y="4319524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6" name="object 6046"/>
            <p:cNvSpPr/>
            <p:nvPr/>
          </p:nvSpPr>
          <p:spPr>
            <a:xfrm>
              <a:off x="4460227" y="4317288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7" name="object 6047"/>
            <p:cNvSpPr/>
            <p:nvPr/>
          </p:nvSpPr>
          <p:spPr>
            <a:xfrm>
              <a:off x="4460227" y="4315053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8" name="object 6048"/>
            <p:cNvSpPr/>
            <p:nvPr/>
          </p:nvSpPr>
          <p:spPr>
            <a:xfrm>
              <a:off x="4460227" y="431393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5" y="1117"/>
                  </a:lnTo>
                  <a:lnTo>
                    <a:pt x="3044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9" name="object 6049"/>
            <p:cNvSpPr/>
            <p:nvPr/>
          </p:nvSpPr>
          <p:spPr>
            <a:xfrm>
              <a:off x="4460227" y="431281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5" y="1117"/>
                  </a:lnTo>
                  <a:lnTo>
                    <a:pt x="3044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0" name="object 6050"/>
            <p:cNvSpPr/>
            <p:nvPr/>
          </p:nvSpPr>
          <p:spPr>
            <a:xfrm>
              <a:off x="4460227" y="4310583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1" name="object 6051"/>
            <p:cNvSpPr/>
            <p:nvPr/>
          </p:nvSpPr>
          <p:spPr>
            <a:xfrm>
              <a:off x="4460227" y="430946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2" name="object 6052"/>
            <p:cNvSpPr/>
            <p:nvPr/>
          </p:nvSpPr>
          <p:spPr>
            <a:xfrm>
              <a:off x="4460227" y="430834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3" name="object 6053"/>
            <p:cNvSpPr/>
            <p:nvPr/>
          </p:nvSpPr>
          <p:spPr>
            <a:xfrm>
              <a:off x="4460227" y="430723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4" name="object 6054"/>
            <p:cNvSpPr/>
            <p:nvPr/>
          </p:nvSpPr>
          <p:spPr>
            <a:xfrm>
              <a:off x="4460227" y="4304995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5" name="object 6055"/>
            <p:cNvSpPr/>
            <p:nvPr/>
          </p:nvSpPr>
          <p:spPr>
            <a:xfrm>
              <a:off x="4460227" y="430387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6" name="object 6056"/>
            <p:cNvSpPr/>
            <p:nvPr/>
          </p:nvSpPr>
          <p:spPr>
            <a:xfrm>
              <a:off x="4460227" y="430276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7" name="object 6057"/>
            <p:cNvSpPr/>
            <p:nvPr/>
          </p:nvSpPr>
          <p:spPr>
            <a:xfrm>
              <a:off x="4460227" y="430164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8" name="object 6058"/>
            <p:cNvSpPr/>
            <p:nvPr/>
          </p:nvSpPr>
          <p:spPr>
            <a:xfrm>
              <a:off x="4460227" y="429940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9" name="object 6059"/>
            <p:cNvSpPr/>
            <p:nvPr/>
          </p:nvSpPr>
          <p:spPr>
            <a:xfrm>
              <a:off x="4460227" y="429828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0" name="object 6060"/>
            <p:cNvSpPr/>
            <p:nvPr/>
          </p:nvSpPr>
          <p:spPr>
            <a:xfrm>
              <a:off x="4460227" y="429717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1" name="object 6061"/>
            <p:cNvSpPr/>
            <p:nvPr/>
          </p:nvSpPr>
          <p:spPr>
            <a:xfrm>
              <a:off x="4460227" y="429605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2" name="object 6062"/>
            <p:cNvSpPr/>
            <p:nvPr/>
          </p:nvSpPr>
          <p:spPr>
            <a:xfrm>
              <a:off x="4460227" y="429493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3" name="object 6063"/>
            <p:cNvSpPr/>
            <p:nvPr/>
          </p:nvSpPr>
          <p:spPr>
            <a:xfrm>
              <a:off x="4460227" y="4292701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4" name="object 6064"/>
            <p:cNvSpPr/>
            <p:nvPr/>
          </p:nvSpPr>
          <p:spPr>
            <a:xfrm>
              <a:off x="4460227" y="429158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5" name="object 6065"/>
            <p:cNvSpPr/>
            <p:nvPr/>
          </p:nvSpPr>
          <p:spPr>
            <a:xfrm>
              <a:off x="4460227" y="429046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6" name="object 6066"/>
            <p:cNvSpPr/>
            <p:nvPr/>
          </p:nvSpPr>
          <p:spPr>
            <a:xfrm>
              <a:off x="4460227" y="428934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7" name="object 6067"/>
            <p:cNvSpPr/>
            <p:nvPr/>
          </p:nvSpPr>
          <p:spPr>
            <a:xfrm>
              <a:off x="4460227" y="428823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6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8" name="object 6068"/>
            <p:cNvSpPr/>
            <p:nvPr/>
          </p:nvSpPr>
          <p:spPr>
            <a:xfrm>
              <a:off x="4460227" y="4285983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1130"/>
                  </a:moveTo>
                  <a:lnTo>
                    <a:pt x="0" y="1130"/>
                  </a:lnTo>
                  <a:lnTo>
                    <a:pt x="0" y="2247"/>
                  </a:lnTo>
                  <a:lnTo>
                    <a:pt x="304419" y="2247"/>
                  </a:lnTo>
                  <a:lnTo>
                    <a:pt x="304419" y="1130"/>
                  </a:lnTo>
                  <a:close/>
                </a:path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9" name="object 6069"/>
            <p:cNvSpPr/>
            <p:nvPr/>
          </p:nvSpPr>
          <p:spPr>
            <a:xfrm>
              <a:off x="4460227" y="428486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0" name="object 6070"/>
            <p:cNvSpPr/>
            <p:nvPr/>
          </p:nvSpPr>
          <p:spPr>
            <a:xfrm>
              <a:off x="4460227" y="428374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1" name="object 6071"/>
            <p:cNvSpPr/>
            <p:nvPr/>
          </p:nvSpPr>
          <p:spPr>
            <a:xfrm>
              <a:off x="4460227" y="428263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2" name="object 6072"/>
            <p:cNvSpPr/>
            <p:nvPr/>
          </p:nvSpPr>
          <p:spPr>
            <a:xfrm>
              <a:off x="4460227" y="428151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3" name="object 6073"/>
            <p:cNvSpPr/>
            <p:nvPr/>
          </p:nvSpPr>
          <p:spPr>
            <a:xfrm>
              <a:off x="4460227" y="428039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4" name="object 6074"/>
            <p:cNvSpPr/>
            <p:nvPr/>
          </p:nvSpPr>
          <p:spPr>
            <a:xfrm>
              <a:off x="4460227" y="427927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5" name="object 6075"/>
            <p:cNvSpPr/>
            <p:nvPr/>
          </p:nvSpPr>
          <p:spPr>
            <a:xfrm>
              <a:off x="4460227" y="4277042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6" name="object 6076"/>
            <p:cNvSpPr/>
            <p:nvPr/>
          </p:nvSpPr>
          <p:spPr>
            <a:xfrm>
              <a:off x="4460227" y="4274807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7" name="object 6077"/>
            <p:cNvSpPr/>
            <p:nvPr/>
          </p:nvSpPr>
          <p:spPr>
            <a:xfrm>
              <a:off x="4460227" y="427368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8" name="object 6078"/>
            <p:cNvSpPr/>
            <p:nvPr/>
          </p:nvSpPr>
          <p:spPr>
            <a:xfrm>
              <a:off x="4460227" y="427257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9" name="object 6079"/>
            <p:cNvSpPr/>
            <p:nvPr/>
          </p:nvSpPr>
          <p:spPr>
            <a:xfrm>
              <a:off x="4460227" y="427145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0" name="object 6080"/>
            <p:cNvSpPr/>
            <p:nvPr/>
          </p:nvSpPr>
          <p:spPr>
            <a:xfrm>
              <a:off x="4460227" y="427033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1" name="object 6081"/>
            <p:cNvSpPr/>
            <p:nvPr/>
          </p:nvSpPr>
          <p:spPr>
            <a:xfrm>
              <a:off x="4460227" y="426921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2" name="object 6082"/>
            <p:cNvSpPr/>
            <p:nvPr/>
          </p:nvSpPr>
          <p:spPr>
            <a:xfrm>
              <a:off x="4460227" y="426810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3" name="object 6083"/>
            <p:cNvSpPr/>
            <p:nvPr/>
          </p:nvSpPr>
          <p:spPr>
            <a:xfrm>
              <a:off x="4460227" y="426698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4" name="object 6084"/>
            <p:cNvSpPr/>
            <p:nvPr/>
          </p:nvSpPr>
          <p:spPr>
            <a:xfrm>
              <a:off x="4460227" y="426586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7" y="1117"/>
                  </a:lnTo>
                  <a:lnTo>
                    <a:pt x="30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5" name="object 6085"/>
            <p:cNvSpPr/>
            <p:nvPr/>
          </p:nvSpPr>
          <p:spPr>
            <a:xfrm>
              <a:off x="4460227" y="4263631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6" name="object 6086"/>
            <p:cNvSpPr/>
            <p:nvPr/>
          </p:nvSpPr>
          <p:spPr>
            <a:xfrm>
              <a:off x="4460227" y="426251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8" y="1117"/>
                  </a:lnTo>
                  <a:lnTo>
                    <a:pt x="30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7" name="object 6087"/>
            <p:cNvSpPr/>
            <p:nvPr/>
          </p:nvSpPr>
          <p:spPr>
            <a:xfrm>
              <a:off x="4460227" y="4260278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8" name="object 6088"/>
            <p:cNvSpPr/>
            <p:nvPr/>
          </p:nvSpPr>
          <p:spPr>
            <a:xfrm>
              <a:off x="4460227" y="4259161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8" y="1117"/>
                  </a:lnTo>
                  <a:lnTo>
                    <a:pt x="30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9" name="object 6089"/>
            <p:cNvSpPr/>
            <p:nvPr/>
          </p:nvSpPr>
          <p:spPr>
            <a:xfrm>
              <a:off x="4460227" y="4256925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0" name="object 6090"/>
            <p:cNvSpPr/>
            <p:nvPr/>
          </p:nvSpPr>
          <p:spPr>
            <a:xfrm>
              <a:off x="4460227" y="425580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8" y="1117"/>
                  </a:lnTo>
                  <a:lnTo>
                    <a:pt x="30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1" name="object 6091"/>
            <p:cNvSpPr/>
            <p:nvPr/>
          </p:nvSpPr>
          <p:spPr>
            <a:xfrm>
              <a:off x="4460227" y="4253572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2" name="object 6092"/>
            <p:cNvSpPr/>
            <p:nvPr/>
          </p:nvSpPr>
          <p:spPr>
            <a:xfrm>
              <a:off x="4460227" y="425245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8" y="1117"/>
                  </a:lnTo>
                  <a:lnTo>
                    <a:pt x="30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3" name="object 6093"/>
            <p:cNvSpPr/>
            <p:nvPr/>
          </p:nvSpPr>
          <p:spPr>
            <a:xfrm>
              <a:off x="4460227" y="425133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8" y="1117"/>
                  </a:lnTo>
                  <a:lnTo>
                    <a:pt x="30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4" name="object 6094"/>
            <p:cNvSpPr/>
            <p:nvPr/>
          </p:nvSpPr>
          <p:spPr>
            <a:xfrm>
              <a:off x="4460227" y="425022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8" y="1117"/>
                  </a:lnTo>
                  <a:lnTo>
                    <a:pt x="30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5" name="object 6095"/>
            <p:cNvSpPr/>
            <p:nvPr/>
          </p:nvSpPr>
          <p:spPr>
            <a:xfrm>
              <a:off x="4460227" y="424910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8" y="1117"/>
                  </a:lnTo>
                  <a:lnTo>
                    <a:pt x="30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6" name="object 6096"/>
            <p:cNvSpPr/>
            <p:nvPr/>
          </p:nvSpPr>
          <p:spPr>
            <a:xfrm>
              <a:off x="4460227" y="424797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8" y="1117"/>
                  </a:lnTo>
                  <a:lnTo>
                    <a:pt x="30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7" name="object 6097"/>
            <p:cNvSpPr/>
            <p:nvPr/>
          </p:nvSpPr>
          <p:spPr>
            <a:xfrm>
              <a:off x="4460227" y="4246854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8" y="1117"/>
                  </a:lnTo>
                  <a:lnTo>
                    <a:pt x="30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8" name="object 6098"/>
            <p:cNvSpPr/>
            <p:nvPr/>
          </p:nvSpPr>
          <p:spPr>
            <a:xfrm>
              <a:off x="4460227" y="424573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8" y="1117"/>
                  </a:lnTo>
                  <a:lnTo>
                    <a:pt x="30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9" name="object 6099"/>
            <p:cNvSpPr/>
            <p:nvPr/>
          </p:nvSpPr>
          <p:spPr>
            <a:xfrm>
              <a:off x="4460227" y="424461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8" y="1117"/>
                  </a:lnTo>
                  <a:lnTo>
                    <a:pt x="304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0" name="object 6100"/>
            <p:cNvSpPr/>
            <p:nvPr/>
          </p:nvSpPr>
          <p:spPr>
            <a:xfrm>
              <a:off x="4460227" y="4242384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1" name="object 6101"/>
            <p:cNvSpPr/>
            <p:nvPr/>
          </p:nvSpPr>
          <p:spPr>
            <a:xfrm>
              <a:off x="4460227" y="424126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2" name="object 6102"/>
            <p:cNvSpPr/>
            <p:nvPr/>
          </p:nvSpPr>
          <p:spPr>
            <a:xfrm>
              <a:off x="4460227" y="4240149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3" name="object 6103"/>
            <p:cNvSpPr/>
            <p:nvPr/>
          </p:nvSpPr>
          <p:spPr>
            <a:xfrm>
              <a:off x="4460227" y="4237913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4" name="object 6104"/>
            <p:cNvSpPr/>
            <p:nvPr/>
          </p:nvSpPr>
          <p:spPr>
            <a:xfrm>
              <a:off x="4460227" y="4236796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5" name="object 6105"/>
            <p:cNvSpPr/>
            <p:nvPr/>
          </p:nvSpPr>
          <p:spPr>
            <a:xfrm>
              <a:off x="4460227" y="423567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6" name="object 6106"/>
            <p:cNvSpPr/>
            <p:nvPr/>
          </p:nvSpPr>
          <p:spPr>
            <a:xfrm>
              <a:off x="4460227" y="4233443"/>
              <a:ext cx="304800" cy="2540"/>
            </a:xfrm>
            <a:custGeom>
              <a:avLst/>
              <a:gdLst/>
              <a:ahLst/>
              <a:cxnLst/>
              <a:rect l="l" t="t" r="r" b="b"/>
              <a:pathLst>
                <a:path w="304800" h="2539">
                  <a:moveTo>
                    <a:pt x="304419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04419" y="2235"/>
                  </a:lnTo>
                  <a:lnTo>
                    <a:pt x="304419" y="1117"/>
                  </a:lnTo>
                  <a:lnTo>
                    <a:pt x="30441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7" name="object 6107"/>
            <p:cNvSpPr/>
            <p:nvPr/>
          </p:nvSpPr>
          <p:spPr>
            <a:xfrm>
              <a:off x="4460227" y="423232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8" name="object 6108"/>
            <p:cNvSpPr/>
            <p:nvPr/>
          </p:nvSpPr>
          <p:spPr>
            <a:xfrm>
              <a:off x="4460227" y="4231208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9" name="object 6109"/>
            <p:cNvSpPr/>
            <p:nvPr/>
          </p:nvSpPr>
          <p:spPr>
            <a:xfrm>
              <a:off x="4460227" y="423009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0" name="object 6110"/>
            <p:cNvSpPr/>
            <p:nvPr/>
          </p:nvSpPr>
          <p:spPr>
            <a:xfrm>
              <a:off x="4460227" y="4228973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1" name="object 6111"/>
            <p:cNvSpPr/>
            <p:nvPr/>
          </p:nvSpPr>
          <p:spPr>
            <a:xfrm>
              <a:off x="4460227" y="422785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2" name="object 6112"/>
            <p:cNvSpPr/>
            <p:nvPr/>
          </p:nvSpPr>
          <p:spPr>
            <a:xfrm>
              <a:off x="4460227" y="422673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3" name="object 6113"/>
            <p:cNvSpPr/>
            <p:nvPr/>
          </p:nvSpPr>
          <p:spPr>
            <a:xfrm>
              <a:off x="4460227" y="4225620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4" name="object 6114"/>
            <p:cNvSpPr/>
            <p:nvPr/>
          </p:nvSpPr>
          <p:spPr>
            <a:xfrm>
              <a:off x="4460227" y="4224502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5" name="object 6115"/>
            <p:cNvSpPr/>
            <p:nvPr/>
          </p:nvSpPr>
          <p:spPr>
            <a:xfrm>
              <a:off x="4460227" y="4223385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6" name="object 6116"/>
            <p:cNvSpPr/>
            <p:nvPr/>
          </p:nvSpPr>
          <p:spPr>
            <a:xfrm>
              <a:off x="4460227" y="4222267"/>
              <a:ext cx="304800" cy="1270"/>
            </a:xfrm>
            <a:custGeom>
              <a:avLst/>
              <a:gdLst/>
              <a:ahLst/>
              <a:cxnLst/>
              <a:rect l="l" t="t" r="r" b="b"/>
              <a:pathLst>
                <a:path w="304800" h="1270">
                  <a:moveTo>
                    <a:pt x="0" y="0"/>
                  </a:moveTo>
                  <a:lnTo>
                    <a:pt x="0" y="1117"/>
                  </a:lnTo>
                  <a:lnTo>
                    <a:pt x="304429" y="1117"/>
                  </a:lnTo>
                  <a:lnTo>
                    <a:pt x="3044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7" name="object 6117"/>
            <p:cNvSpPr/>
            <p:nvPr/>
          </p:nvSpPr>
          <p:spPr>
            <a:xfrm>
              <a:off x="4460583" y="422114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304063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304063" y="1117"/>
                  </a:lnTo>
                  <a:lnTo>
                    <a:pt x="304063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8" name="object 6118"/>
            <p:cNvSpPr/>
            <p:nvPr/>
          </p:nvSpPr>
          <p:spPr>
            <a:xfrm>
              <a:off x="4460588" y="422003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1117"/>
                  </a:moveTo>
                  <a:lnTo>
                    <a:pt x="1060" y="0"/>
                  </a:lnTo>
                  <a:lnTo>
                    <a:pt x="304068" y="0"/>
                  </a:lnTo>
                  <a:lnTo>
                    <a:pt x="30406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9" name="object 6119"/>
            <p:cNvSpPr/>
            <p:nvPr/>
          </p:nvSpPr>
          <p:spPr>
            <a:xfrm>
              <a:off x="4461649" y="4218914"/>
              <a:ext cx="303530" cy="1270"/>
            </a:xfrm>
            <a:custGeom>
              <a:avLst/>
              <a:gdLst/>
              <a:ahLst/>
              <a:cxnLst/>
              <a:rect l="l" t="t" r="r" b="b"/>
              <a:pathLst>
                <a:path w="303529" h="1270">
                  <a:moveTo>
                    <a:pt x="0" y="1117"/>
                  </a:moveTo>
                  <a:lnTo>
                    <a:pt x="1060" y="0"/>
                  </a:lnTo>
                  <a:lnTo>
                    <a:pt x="303007" y="0"/>
                  </a:lnTo>
                  <a:lnTo>
                    <a:pt x="30300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0" name="object 6120"/>
            <p:cNvSpPr/>
            <p:nvPr/>
          </p:nvSpPr>
          <p:spPr>
            <a:xfrm>
              <a:off x="4462710" y="4217797"/>
              <a:ext cx="302260" cy="1270"/>
            </a:xfrm>
            <a:custGeom>
              <a:avLst/>
              <a:gdLst/>
              <a:ahLst/>
              <a:cxnLst/>
              <a:rect l="l" t="t" r="r" b="b"/>
              <a:pathLst>
                <a:path w="302260" h="1270">
                  <a:moveTo>
                    <a:pt x="0" y="1117"/>
                  </a:moveTo>
                  <a:lnTo>
                    <a:pt x="1060" y="0"/>
                  </a:lnTo>
                  <a:lnTo>
                    <a:pt x="301946" y="0"/>
                  </a:lnTo>
                  <a:lnTo>
                    <a:pt x="30194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1" name="object 6121"/>
            <p:cNvSpPr/>
            <p:nvPr/>
          </p:nvSpPr>
          <p:spPr>
            <a:xfrm>
              <a:off x="4463771" y="4216679"/>
              <a:ext cx="300990" cy="1270"/>
            </a:xfrm>
            <a:custGeom>
              <a:avLst/>
              <a:gdLst/>
              <a:ahLst/>
              <a:cxnLst/>
              <a:rect l="l" t="t" r="r" b="b"/>
              <a:pathLst>
                <a:path w="300989" h="1270">
                  <a:moveTo>
                    <a:pt x="0" y="1117"/>
                  </a:moveTo>
                  <a:lnTo>
                    <a:pt x="1060" y="0"/>
                  </a:lnTo>
                  <a:lnTo>
                    <a:pt x="300885" y="0"/>
                  </a:lnTo>
                  <a:lnTo>
                    <a:pt x="30088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2" name="object 6122"/>
            <p:cNvSpPr/>
            <p:nvPr/>
          </p:nvSpPr>
          <p:spPr>
            <a:xfrm>
              <a:off x="4464832" y="4215561"/>
              <a:ext cx="300355" cy="1270"/>
            </a:xfrm>
            <a:custGeom>
              <a:avLst/>
              <a:gdLst/>
              <a:ahLst/>
              <a:cxnLst/>
              <a:rect l="l" t="t" r="r" b="b"/>
              <a:pathLst>
                <a:path w="300354" h="1270">
                  <a:moveTo>
                    <a:pt x="0" y="1117"/>
                  </a:moveTo>
                  <a:lnTo>
                    <a:pt x="1060" y="0"/>
                  </a:lnTo>
                  <a:lnTo>
                    <a:pt x="299824" y="0"/>
                  </a:lnTo>
                  <a:lnTo>
                    <a:pt x="29982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3" name="object 6123"/>
            <p:cNvSpPr/>
            <p:nvPr/>
          </p:nvSpPr>
          <p:spPr>
            <a:xfrm>
              <a:off x="4465893" y="4214444"/>
              <a:ext cx="299085" cy="1270"/>
            </a:xfrm>
            <a:custGeom>
              <a:avLst/>
              <a:gdLst/>
              <a:ahLst/>
              <a:cxnLst/>
              <a:rect l="l" t="t" r="r" b="b"/>
              <a:pathLst>
                <a:path w="299085" h="1270">
                  <a:moveTo>
                    <a:pt x="0" y="1117"/>
                  </a:moveTo>
                  <a:lnTo>
                    <a:pt x="1060" y="0"/>
                  </a:lnTo>
                  <a:lnTo>
                    <a:pt x="298763" y="0"/>
                  </a:lnTo>
                  <a:lnTo>
                    <a:pt x="29876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4" name="object 6124"/>
            <p:cNvSpPr/>
            <p:nvPr/>
          </p:nvSpPr>
          <p:spPr>
            <a:xfrm>
              <a:off x="4466954" y="4213326"/>
              <a:ext cx="297815" cy="1270"/>
            </a:xfrm>
            <a:custGeom>
              <a:avLst/>
              <a:gdLst/>
              <a:ahLst/>
              <a:cxnLst/>
              <a:rect l="l" t="t" r="r" b="b"/>
              <a:pathLst>
                <a:path w="297814" h="1270">
                  <a:moveTo>
                    <a:pt x="0" y="1117"/>
                  </a:moveTo>
                  <a:lnTo>
                    <a:pt x="1060" y="0"/>
                  </a:lnTo>
                  <a:lnTo>
                    <a:pt x="297702" y="0"/>
                  </a:lnTo>
                  <a:lnTo>
                    <a:pt x="29770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5" name="object 6125"/>
            <p:cNvSpPr/>
            <p:nvPr/>
          </p:nvSpPr>
          <p:spPr>
            <a:xfrm>
              <a:off x="4468012" y="4211078"/>
              <a:ext cx="297180" cy="2540"/>
            </a:xfrm>
            <a:custGeom>
              <a:avLst/>
              <a:gdLst/>
              <a:ahLst/>
              <a:cxnLst/>
              <a:rect l="l" t="t" r="r" b="b"/>
              <a:pathLst>
                <a:path w="297179" h="2539">
                  <a:moveTo>
                    <a:pt x="296633" y="1130"/>
                  </a:moveTo>
                  <a:lnTo>
                    <a:pt x="1054" y="1130"/>
                  </a:lnTo>
                  <a:lnTo>
                    <a:pt x="0" y="2247"/>
                  </a:lnTo>
                  <a:lnTo>
                    <a:pt x="296633" y="2247"/>
                  </a:lnTo>
                  <a:lnTo>
                    <a:pt x="296633" y="1130"/>
                  </a:lnTo>
                  <a:close/>
                </a:path>
                <a:path w="297179" h="2539">
                  <a:moveTo>
                    <a:pt x="296633" y="0"/>
                  </a:moveTo>
                  <a:lnTo>
                    <a:pt x="2133" y="0"/>
                  </a:lnTo>
                  <a:lnTo>
                    <a:pt x="1066" y="1117"/>
                  </a:lnTo>
                  <a:lnTo>
                    <a:pt x="296633" y="1117"/>
                  </a:lnTo>
                  <a:lnTo>
                    <a:pt x="29663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6" name="object 6126"/>
            <p:cNvSpPr/>
            <p:nvPr/>
          </p:nvSpPr>
          <p:spPr>
            <a:xfrm>
              <a:off x="4470149" y="4209961"/>
              <a:ext cx="294640" cy="1270"/>
            </a:xfrm>
            <a:custGeom>
              <a:avLst/>
              <a:gdLst/>
              <a:ahLst/>
              <a:cxnLst/>
              <a:rect l="l" t="t" r="r" b="b"/>
              <a:pathLst>
                <a:path w="294639" h="1270">
                  <a:moveTo>
                    <a:pt x="0" y="1117"/>
                  </a:moveTo>
                  <a:lnTo>
                    <a:pt x="1060" y="0"/>
                  </a:lnTo>
                  <a:lnTo>
                    <a:pt x="294508" y="0"/>
                  </a:lnTo>
                  <a:lnTo>
                    <a:pt x="29450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7" name="object 6127"/>
            <p:cNvSpPr/>
            <p:nvPr/>
          </p:nvSpPr>
          <p:spPr>
            <a:xfrm>
              <a:off x="4471210" y="4208843"/>
              <a:ext cx="294005" cy="1270"/>
            </a:xfrm>
            <a:custGeom>
              <a:avLst/>
              <a:gdLst/>
              <a:ahLst/>
              <a:cxnLst/>
              <a:rect l="l" t="t" r="r" b="b"/>
              <a:pathLst>
                <a:path w="294004" h="1270">
                  <a:moveTo>
                    <a:pt x="0" y="1117"/>
                  </a:moveTo>
                  <a:lnTo>
                    <a:pt x="1060" y="0"/>
                  </a:lnTo>
                  <a:lnTo>
                    <a:pt x="293447" y="0"/>
                  </a:lnTo>
                  <a:lnTo>
                    <a:pt x="29344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8" name="object 6128"/>
            <p:cNvSpPr/>
            <p:nvPr/>
          </p:nvSpPr>
          <p:spPr>
            <a:xfrm>
              <a:off x="4472271" y="4207726"/>
              <a:ext cx="292735" cy="1270"/>
            </a:xfrm>
            <a:custGeom>
              <a:avLst/>
              <a:gdLst/>
              <a:ahLst/>
              <a:cxnLst/>
              <a:rect l="l" t="t" r="r" b="b"/>
              <a:pathLst>
                <a:path w="292735" h="1270">
                  <a:moveTo>
                    <a:pt x="0" y="1117"/>
                  </a:moveTo>
                  <a:lnTo>
                    <a:pt x="1060" y="0"/>
                  </a:lnTo>
                  <a:lnTo>
                    <a:pt x="292386" y="0"/>
                  </a:lnTo>
                  <a:lnTo>
                    <a:pt x="29238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9" name="object 6129"/>
            <p:cNvSpPr/>
            <p:nvPr/>
          </p:nvSpPr>
          <p:spPr>
            <a:xfrm>
              <a:off x="4473332" y="4206608"/>
              <a:ext cx="291465" cy="1270"/>
            </a:xfrm>
            <a:custGeom>
              <a:avLst/>
              <a:gdLst/>
              <a:ahLst/>
              <a:cxnLst/>
              <a:rect l="l" t="t" r="r" b="b"/>
              <a:pathLst>
                <a:path w="291464" h="1270">
                  <a:moveTo>
                    <a:pt x="0" y="1117"/>
                  </a:moveTo>
                  <a:lnTo>
                    <a:pt x="1060" y="0"/>
                  </a:lnTo>
                  <a:lnTo>
                    <a:pt x="291325" y="0"/>
                  </a:lnTo>
                  <a:lnTo>
                    <a:pt x="29132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0" name="object 6130"/>
            <p:cNvSpPr/>
            <p:nvPr/>
          </p:nvSpPr>
          <p:spPr>
            <a:xfrm>
              <a:off x="4474393" y="4205490"/>
              <a:ext cx="290830" cy="1270"/>
            </a:xfrm>
            <a:custGeom>
              <a:avLst/>
              <a:gdLst/>
              <a:ahLst/>
              <a:cxnLst/>
              <a:rect l="l" t="t" r="r" b="b"/>
              <a:pathLst>
                <a:path w="290829" h="1270">
                  <a:moveTo>
                    <a:pt x="0" y="1117"/>
                  </a:moveTo>
                  <a:lnTo>
                    <a:pt x="1060" y="0"/>
                  </a:lnTo>
                  <a:lnTo>
                    <a:pt x="290264" y="0"/>
                  </a:lnTo>
                  <a:lnTo>
                    <a:pt x="29026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1" name="object 6131"/>
            <p:cNvSpPr/>
            <p:nvPr/>
          </p:nvSpPr>
          <p:spPr>
            <a:xfrm>
              <a:off x="4475454" y="4204373"/>
              <a:ext cx="289560" cy="1270"/>
            </a:xfrm>
            <a:custGeom>
              <a:avLst/>
              <a:gdLst/>
              <a:ahLst/>
              <a:cxnLst/>
              <a:rect l="l" t="t" r="r" b="b"/>
              <a:pathLst>
                <a:path w="289560" h="1270">
                  <a:moveTo>
                    <a:pt x="0" y="1117"/>
                  </a:moveTo>
                  <a:lnTo>
                    <a:pt x="1060" y="0"/>
                  </a:lnTo>
                  <a:lnTo>
                    <a:pt x="289203" y="0"/>
                  </a:lnTo>
                  <a:lnTo>
                    <a:pt x="28920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2" name="object 6132"/>
            <p:cNvSpPr/>
            <p:nvPr/>
          </p:nvSpPr>
          <p:spPr>
            <a:xfrm>
              <a:off x="4476515" y="4203255"/>
              <a:ext cx="288290" cy="1270"/>
            </a:xfrm>
            <a:custGeom>
              <a:avLst/>
              <a:gdLst/>
              <a:ahLst/>
              <a:cxnLst/>
              <a:rect l="l" t="t" r="r" b="b"/>
              <a:pathLst>
                <a:path w="288289" h="1270">
                  <a:moveTo>
                    <a:pt x="0" y="1117"/>
                  </a:moveTo>
                  <a:lnTo>
                    <a:pt x="1060" y="0"/>
                  </a:lnTo>
                  <a:lnTo>
                    <a:pt x="288142" y="0"/>
                  </a:lnTo>
                  <a:lnTo>
                    <a:pt x="28814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3" name="object 6133"/>
            <p:cNvSpPr/>
            <p:nvPr/>
          </p:nvSpPr>
          <p:spPr>
            <a:xfrm>
              <a:off x="4477576" y="4202138"/>
              <a:ext cx="287655" cy="1270"/>
            </a:xfrm>
            <a:custGeom>
              <a:avLst/>
              <a:gdLst/>
              <a:ahLst/>
              <a:cxnLst/>
              <a:rect l="l" t="t" r="r" b="b"/>
              <a:pathLst>
                <a:path w="287654" h="1270">
                  <a:moveTo>
                    <a:pt x="0" y="1117"/>
                  </a:moveTo>
                  <a:lnTo>
                    <a:pt x="1060" y="0"/>
                  </a:lnTo>
                  <a:lnTo>
                    <a:pt x="287081" y="0"/>
                  </a:lnTo>
                  <a:lnTo>
                    <a:pt x="28708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4" name="object 6134"/>
            <p:cNvSpPr/>
            <p:nvPr/>
          </p:nvSpPr>
          <p:spPr>
            <a:xfrm>
              <a:off x="4478637" y="4201020"/>
              <a:ext cx="286385" cy="1270"/>
            </a:xfrm>
            <a:custGeom>
              <a:avLst/>
              <a:gdLst/>
              <a:ahLst/>
              <a:cxnLst/>
              <a:rect l="l" t="t" r="r" b="b"/>
              <a:pathLst>
                <a:path w="286385" h="1270">
                  <a:moveTo>
                    <a:pt x="0" y="1117"/>
                  </a:moveTo>
                  <a:lnTo>
                    <a:pt x="1060" y="0"/>
                  </a:lnTo>
                  <a:lnTo>
                    <a:pt x="286020" y="0"/>
                  </a:lnTo>
                  <a:lnTo>
                    <a:pt x="28602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5" name="object 6135"/>
            <p:cNvSpPr/>
            <p:nvPr/>
          </p:nvSpPr>
          <p:spPr>
            <a:xfrm>
              <a:off x="4479698" y="4199902"/>
              <a:ext cx="285115" cy="1270"/>
            </a:xfrm>
            <a:custGeom>
              <a:avLst/>
              <a:gdLst/>
              <a:ahLst/>
              <a:cxnLst/>
              <a:rect l="l" t="t" r="r" b="b"/>
              <a:pathLst>
                <a:path w="285114" h="1270">
                  <a:moveTo>
                    <a:pt x="0" y="1117"/>
                  </a:moveTo>
                  <a:lnTo>
                    <a:pt x="1060" y="0"/>
                  </a:lnTo>
                  <a:lnTo>
                    <a:pt x="284959" y="0"/>
                  </a:lnTo>
                  <a:lnTo>
                    <a:pt x="28495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6" name="object 6136"/>
            <p:cNvSpPr/>
            <p:nvPr/>
          </p:nvSpPr>
          <p:spPr>
            <a:xfrm>
              <a:off x="4480759" y="4198785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1117"/>
                  </a:moveTo>
                  <a:lnTo>
                    <a:pt x="1060" y="0"/>
                  </a:lnTo>
                  <a:lnTo>
                    <a:pt x="283898" y="0"/>
                  </a:lnTo>
                  <a:lnTo>
                    <a:pt x="28389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7" name="object 6137"/>
            <p:cNvSpPr/>
            <p:nvPr/>
          </p:nvSpPr>
          <p:spPr>
            <a:xfrm>
              <a:off x="4481820" y="4197667"/>
              <a:ext cx="283210" cy="1270"/>
            </a:xfrm>
            <a:custGeom>
              <a:avLst/>
              <a:gdLst/>
              <a:ahLst/>
              <a:cxnLst/>
              <a:rect l="l" t="t" r="r" b="b"/>
              <a:pathLst>
                <a:path w="283210" h="1270">
                  <a:moveTo>
                    <a:pt x="0" y="1117"/>
                  </a:moveTo>
                  <a:lnTo>
                    <a:pt x="1060" y="0"/>
                  </a:lnTo>
                  <a:lnTo>
                    <a:pt x="282837" y="0"/>
                  </a:lnTo>
                  <a:lnTo>
                    <a:pt x="28283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8" name="object 6138"/>
            <p:cNvSpPr/>
            <p:nvPr/>
          </p:nvSpPr>
          <p:spPr>
            <a:xfrm>
              <a:off x="4482881" y="4196550"/>
              <a:ext cx="281940" cy="1270"/>
            </a:xfrm>
            <a:custGeom>
              <a:avLst/>
              <a:gdLst/>
              <a:ahLst/>
              <a:cxnLst/>
              <a:rect l="l" t="t" r="r" b="b"/>
              <a:pathLst>
                <a:path w="281939" h="1270">
                  <a:moveTo>
                    <a:pt x="0" y="1117"/>
                  </a:moveTo>
                  <a:lnTo>
                    <a:pt x="1060" y="0"/>
                  </a:lnTo>
                  <a:lnTo>
                    <a:pt x="281777" y="0"/>
                  </a:lnTo>
                  <a:lnTo>
                    <a:pt x="28177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9" name="object 6139"/>
            <p:cNvSpPr/>
            <p:nvPr/>
          </p:nvSpPr>
          <p:spPr>
            <a:xfrm>
              <a:off x="4483942" y="4195432"/>
              <a:ext cx="281305" cy="1270"/>
            </a:xfrm>
            <a:custGeom>
              <a:avLst/>
              <a:gdLst/>
              <a:ahLst/>
              <a:cxnLst/>
              <a:rect l="l" t="t" r="r" b="b"/>
              <a:pathLst>
                <a:path w="281304" h="1270">
                  <a:moveTo>
                    <a:pt x="0" y="1117"/>
                  </a:moveTo>
                  <a:lnTo>
                    <a:pt x="1060" y="0"/>
                  </a:lnTo>
                  <a:lnTo>
                    <a:pt x="280716" y="0"/>
                  </a:lnTo>
                  <a:lnTo>
                    <a:pt x="28071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0" name="object 6140"/>
            <p:cNvSpPr/>
            <p:nvPr/>
          </p:nvSpPr>
          <p:spPr>
            <a:xfrm>
              <a:off x="4485003" y="4194314"/>
              <a:ext cx="280035" cy="1270"/>
            </a:xfrm>
            <a:custGeom>
              <a:avLst/>
              <a:gdLst/>
              <a:ahLst/>
              <a:cxnLst/>
              <a:rect l="l" t="t" r="r" b="b"/>
              <a:pathLst>
                <a:path w="280035" h="1270">
                  <a:moveTo>
                    <a:pt x="0" y="1117"/>
                  </a:moveTo>
                  <a:lnTo>
                    <a:pt x="1060" y="0"/>
                  </a:lnTo>
                  <a:lnTo>
                    <a:pt x="279655" y="0"/>
                  </a:lnTo>
                  <a:lnTo>
                    <a:pt x="27965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1" name="object 6141"/>
            <p:cNvSpPr/>
            <p:nvPr/>
          </p:nvSpPr>
          <p:spPr>
            <a:xfrm>
              <a:off x="4486064" y="4193197"/>
              <a:ext cx="278765" cy="1270"/>
            </a:xfrm>
            <a:custGeom>
              <a:avLst/>
              <a:gdLst/>
              <a:ahLst/>
              <a:cxnLst/>
              <a:rect l="l" t="t" r="r" b="b"/>
              <a:pathLst>
                <a:path w="278764" h="1270">
                  <a:moveTo>
                    <a:pt x="0" y="1117"/>
                  </a:moveTo>
                  <a:lnTo>
                    <a:pt x="1060" y="0"/>
                  </a:lnTo>
                  <a:lnTo>
                    <a:pt x="278594" y="0"/>
                  </a:lnTo>
                  <a:lnTo>
                    <a:pt x="27859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2" name="object 6142"/>
            <p:cNvSpPr/>
            <p:nvPr/>
          </p:nvSpPr>
          <p:spPr>
            <a:xfrm>
              <a:off x="4487125" y="4192079"/>
              <a:ext cx="278130" cy="1270"/>
            </a:xfrm>
            <a:custGeom>
              <a:avLst/>
              <a:gdLst/>
              <a:ahLst/>
              <a:cxnLst/>
              <a:rect l="l" t="t" r="r" b="b"/>
              <a:pathLst>
                <a:path w="278129" h="1270">
                  <a:moveTo>
                    <a:pt x="0" y="1117"/>
                  </a:moveTo>
                  <a:lnTo>
                    <a:pt x="1060" y="0"/>
                  </a:lnTo>
                  <a:lnTo>
                    <a:pt x="277533" y="0"/>
                  </a:lnTo>
                  <a:lnTo>
                    <a:pt x="27753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3" name="object 6143"/>
            <p:cNvSpPr/>
            <p:nvPr/>
          </p:nvSpPr>
          <p:spPr>
            <a:xfrm>
              <a:off x="4488186" y="4190962"/>
              <a:ext cx="276860" cy="1270"/>
            </a:xfrm>
            <a:custGeom>
              <a:avLst/>
              <a:gdLst/>
              <a:ahLst/>
              <a:cxnLst/>
              <a:rect l="l" t="t" r="r" b="b"/>
              <a:pathLst>
                <a:path w="276860" h="1270">
                  <a:moveTo>
                    <a:pt x="0" y="1117"/>
                  </a:moveTo>
                  <a:lnTo>
                    <a:pt x="1060" y="0"/>
                  </a:lnTo>
                  <a:lnTo>
                    <a:pt x="276472" y="0"/>
                  </a:lnTo>
                  <a:lnTo>
                    <a:pt x="27647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4" name="object 6144"/>
            <p:cNvSpPr/>
            <p:nvPr/>
          </p:nvSpPr>
          <p:spPr>
            <a:xfrm>
              <a:off x="4489247" y="4189844"/>
              <a:ext cx="275590" cy="1270"/>
            </a:xfrm>
            <a:custGeom>
              <a:avLst/>
              <a:gdLst/>
              <a:ahLst/>
              <a:cxnLst/>
              <a:rect l="l" t="t" r="r" b="b"/>
              <a:pathLst>
                <a:path w="275589" h="1270">
                  <a:moveTo>
                    <a:pt x="0" y="1117"/>
                  </a:moveTo>
                  <a:lnTo>
                    <a:pt x="1060" y="0"/>
                  </a:lnTo>
                  <a:lnTo>
                    <a:pt x="275411" y="0"/>
                  </a:lnTo>
                  <a:lnTo>
                    <a:pt x="27541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5" name="object 6145"/>
            <p:cNvSpPr/>
            <p:nvPr/>
          </p:nvSpPr>
          <p:spPr>
            <a:xfrm>
              <a:off x="4490308" y="4188726"/>
              <a:ext cx="274955" cy="1270"/>
            </a:xfrm>
            <a:custGeom>
              <a:avLst/>
              <a:gdLst/>
              <a:ahLst/>
              <a:cxnLst/>
              <a:rect l="l" t="t" r="r" b="b"/>
              <a:pathLst>
                <a:path w="274954" h="1270">
                  <a:moveTo>
                    <a:pt x="0" y="1117"/>
                  </a:moveTo>
                  <a:lnTo>
                    <a:pt x="1060" y="0"/>
                  </a:lnTo>
                  <a:lnTo>
                    <a:pt x="274350" y="0"/>
                  </a:lnTo>
                  <a:lnTo>
                    <a:pt x="27435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6" name="object 6146"/>
            <p:cNvSpPr/>
            <p:nvPr/>
          </p:nvSpPr>
          <p:spPr>
            <a:xfrm>
              <a:off x="4491369" y="4187609"/>
              <a:ext cx="273685" cy="1270"/>
            </a:xfrm>
            <a:custGeom>
              <a:avLst/>
              <a:gdLst/>
              <a:ahLst/>
              <a:cxnLst/>
              <a:rect l="l" t="t" r="r" b="b"/>
              <a:pathLst>
                <a:path w="273685" h="1270">
                  <a:moveTo>
                    <a:pt x="0" y="1117"/>
                  </a:moveTo>
                  <a:lnTo>
                    <a:pt x="1060" y="0"/>
                  </a:lnTo>
                  <a:lnTo>
                    <a:pt x="273289" y="0"/>
                  </a:lnTo>
                  <a:lnTo>
                    <a:pt x="27328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7" name="object 6147"/>
            <p:cNvSpPr/>
            <p:nvPr/>
          </p:nvSpPr>
          <p:spPr>
            <a:xfrm>
              <a:off x="4492430" y="4186491"/>
              <a:ext cx="272415" cy="1270"/>
            </a:xfrm>
            <a:custGeom>
              <a:avLst/>
              <a:gdLst/>
              <a:ahLst/>
              <a:cxnLst/>
              <a:rect l="l" t="t" r="r" b="b"/>
              <a:pathLst>
                <a:path w="272414" h="1270">
                  <a:moveTo>
                    <a:pt x="0" y="1117"/>
                  </a:moveTo>
                  <a:lnTo>
                    <a:pt x="1060" y="0"/>
                  </a:lnTo>
                  <a:lnTo>
                    <a:pt x="272228" y="0"/>
                  </a:lnTo>
                  <a:lnTo>
                    <a:pt x="27222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8" name="object 6148"/>
            <p:cNvSpPr/>
            <p:nvPr/>
          </p:nvSpPr>
          <p:spPr>
            <a:xfrm>
              <a:off x="4493490" y="4185374"/>
              <a:ext cx="271780" cy="1270"/>
            </a:xfrm>
            <a:custGeom>
              <a:avLst/>
              <a:gdLst/>
              <a:ahLst/>
              <a:cxnLst/>
              <a:rect l="l" t="t" r="r" b="b"/>
              <a:pathLst>
                <a:path w="271779" h="1270">
                  <a:moveTo>
                    <a:pt x="0" y="1117"/>
                  </a:moveTo>
                  <a:lnTo>
                    <a:pt x="1060" y="0"/>
                  </a:lnTo>
                  <a:lnTo>
                    <a:pt x="271167" y="0"/>
                  </a:lnTo>
                  <a:lnTo>
                    <a:pt x="27116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9" name="object 6149"/>
            <p:cNvSpPr/>
            <p:nvPr/>
          </p:nvSpPr>
          <p:spPr>
            <a:xfrm>
              <a:off x="4494551" y="4184256"/>
              <a:ext cx="270510" cy="1270"/>
            </a:xfrm>
            <a:custGeom>
              <a:avLst/>
              <a:gdLst/>
              <a:ahLst/>
              <a:cxnLst/>
              <a:rect l="l" t="t" r="r" b="b"/>
              <a:pathLst>
                <a:path w="270510" h="1270">
                  <a:moveTo>
                    <a:pt x="0" y="1117"/>
                  </a:moveTo>
                  <a:lnTo>
                    <a:pt x="1060" y="0"/>
                  </a:lnTo>
                  <a:lnTo>
                    <a:pt x="270106" y="0"/>
                  </a:lnTo>
                  <a:lnTo>
                    <a:pt x="27010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0" name="object 6150"/>
            <p:cNvSpPr/>
            <p:nvPr/>
          </p:nvSpPr>
          <p:spPr>
            <a:xfrm>
              <a:off x="4495612" y="4183138"/>
              <a:ext cx="269240" cy="1270"/>
            </a:xfrm>
            <a:custGeom>
              <a:avLst/>
              <a:gdLst/>
              <a:ahLst/>
              <a:cxnLst/>
              <a:rect l="l" t="t" r="r" b="b"/>
              <a:pathLst>
                <a:path w="269239" h="1270">
                  <a:moveTo>
                    <a:pt x="0" y="1117"/>
                  </a:moveTo>
                  <a:lnTo>
                    <a:pt x="1060" y="0"/>
                  </a:lnTo>
                  <a:lnTo>
                    <a:pt x="269046" y="0"/>
                  </a:lnTo>
                  <a:lnTo>
                    <a:pt x="26904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1" name="object 6151"/>
            <p:cNvSpPr/>
            <p:nvPr/>
          </p:nvSpPr>
          <p:spPr>
            <a:xfrm>
              <a:off x="4496673" y="4182021"/>
              <a:ext cx="268605" cy="1270"/>
            </a:xfrm>
            <a:custGeom>
              <a:avLst/>
              <a:gdLst/>
              <a:ahLst/>
              <a:cxnLst/>
              <a:rect l="l" t="t" r="r" b="b"/>
              <a:pathLst>
                <a:path w="268604" h="1270">
                  <a:moveTo>
                    <a:pt x="0" y="1117"/>
                  </a:moveTo>
                  <a:lnTo>
                    <a:pt x="1060" y="0"/>
                  </a:lnTo>
                  <a:lnTo>
                    <a:pt x="267985" y="0"/>
                  </a:lnTo>
                  <a:lnTo>
                    <a:pt x="26798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2" name="object 6152"/>
            <p:cNvSpPr/>
            <p:nvPr/>
          </p:nvSpPr>
          <p:spPr>
            <a:xfrm>
              <a:off x="4497734" y="4181183"/>
              <a:ext cx="267335" cy="1270"/>
            </a:xfrm>
            <a:custGeom>
              <a:avLst/>
              <a:gdLst/>
              <a:ahLst/>
              <a:cxnLst/>
              <a:rect l="l" t="t" r="r" b="b"/>
              <a:pathLst>
                <a:path w="267335" h="1270">
                  <a:moveTo>
                    <a:pt x="266924" y="838"/>
                  </a:moveTo>
                  <a:lnTo>
                    <a:pt x="0" y="838"/>
                  </a:lnTo>
                  <a:lnTo>
                    <a:pt x="795" y="0"/>
                  </a:lnTo>
                  <a:lnTo>
                    <a:pt x="266924" y="0"/>
                  </a:lnTo>
                  <a:lnTo>
                    <a:pt x="266924" y="838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3" name="object 6153"/>
            <p:cNvSpPr/>
            <p:nvPr/>
          </p:nvSpPr>
          <p:spPr>
            <a:xfrm>
              <a:off x="4460227" y="4181183"/>
              <a:ext cx="304800" cy="290830"/>
            </a:xfrm>
            <a:custGeom>
              <a:avLst/>
              <a:gdLst/>
              <a:ahLst/>
              <a:cxnLst/>
              <a:rect l="l" t="t" r="r" b="b"/>
              <a:pathLst>
                <a:path w="304800" h="290829">
                  <a:moveTo>
                    <a:pt x="38303" y="290766"/>
                  </a:moveTo>
                  <a:lnTo>
                    <a:pt x="304418" y="290766"/>
                  </a:lnTo>
                  <a:lnTo>
                    <a:pt x="304431" y="0"/>
                  </a:lnTo>
                  <a:lnTo>
                    <a:pt x="38303" y="0"/>
                  </a:lnTo>
                  <a:lnTo>
                    <a:pt x="0" y="40347"/>
                  </a:lnTo>
                  <a:lnTo>
                    <a:pt x="0" y="250431"/>
                  </a:lnTo>
                  <a:lnTo>
                    <a:pt x="38303" y="2907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4" name="object 6154"/>
            <p:cNvSpPr/>
            <p:nvPr/>
          </p:nvSpPr>
          <p:spPr>
            <a:xfrm>
              <a:off x="4765548" y="4428769"/>
              <a:ext cx="658495" cy="1270"/>
            </a:xfrm>
            <a:custGeom>
              <a:avLst/>
              <a:gdLst/>
              <a:ahLst/>
              <a:cxnLst/>
              <a:rect l="l" t="t" r="r" b="b"/>
              <a:pathLst>
                <a:path w="658495" h="1270">
                  <a:moveTo>
                    <a:pt x="0" y="0"/>
                  </a:moveTo>
                  <a:lnTo>
                    <a:pt x="0" y="825"/>
                  </a:lnTo>
                  <a:lnTo>
                    <a:pt x="654215" y="825"/>
                  </a:lnTo>
                  <a:lnTo>
                    <a:pt x="6579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5" name="object 6155"/>
            <p:cNvSpPr/>
            <p:nvPr/>
          </p:nvSpPr>
          <p:spPr>
            <a:xfrm>
              <a:off x="4765548" y="4427944"/>
              <a:ext cx="661670" cy="1270"/>
            </a:xfrm>
            <a:custGeom>
              <a:avLst/>
              <a:gdLst/>
              <a:ahLst/>
              <a:cxnLst/>
              <a:rect l="l" t="t" r="r" b="b"/>
              <a:pathLst>
                <a:path w="661670" h="1270">
                  <a:moveTo>
                    <a:pt x="0" y="0"/>
                  </a:moveTo>
                  <a:lnTo>
                    <a:pt x="0" y="825"/>
                  </a:lnTo>
                  <a:lnTo>
                    <a:pt x="657907" y="825"/>
                  </a:lnTo>
                  <a:lnTo>
                    <a:pt x="6615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6" name="object 6156"/>
            <p:cNvSpPr/>
            <p:nvPr/>
          </p:nvSpPr>
          <p:spPr>
            <a:xfrm>
              <a:off x="4765548" y="4427118"/>
              <a:ext cx="665480" cy="1270"/>
            </a:xfrm>
            <a:custGeom>
              <a:avLst/>
              <a:gdLst/>
              <a:ahLst/>
              <a:cxnLst/>
              <a:rect l="l" t="t" r="r" b="b"/>
              <a:pathLst>
                <a:path w="665479" h="1270">
                  <a:moveTo>
                    <a:pt x="0" y="0"/>
                  </a:moveTo>
                  <a:lnTo>
                    <a:pt x="0" y="825"/>
                  </a:lnTo>
                  <a:lnTo>
                    <a:pt x="661599" y="825"/>
                  </a:lnTo>
                  <a:lnTo>
                    <a:pt x="6652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7" name="object 6157"/>
            <p:cNvSpPr/>
            <p:nvPr/>
          </p:nvSpPr>
          <p:spPr>
            <a:xfrm>
              <a:off x="4765548" y="4426293"/>
              <a:ext cx="669290" cy="1270"/>
            </a:xfrm>
            <a:custGeom>
              <a:avLst/>
              <a:gdLst/>
              <a:ahLst/>
              <a:cxnLst/>
              <a:rect l="l" t="t" r="r" b="b"/>
              <a:pathLst>
                <a:path w="669289" h="1270">
                  <a:moveTo>
                    <a:pt x="0" y="0"/>
                  </a:moveTo>
                  <a:lnTo>
                    <a:pt x="0" y="825"/>
                  </a:lnTo>
                  <a:lnTo>
                    <a:pt x="665291" y="825"/>
                  </a:lnTo>
                  <a:lnTo>
                    <a:pt x="6689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8" name="object 6158"/>
            <p:cNvSpPr/>
            <p:nvPr/>
          </p:nvSpPr>
          <p:spPr>
            <a:xfrm>
              <a:off x="4765548" y="4425467"/>
              <a:ext cx="673100" cy="1270"/>
            </a:xfrm>
            <a:custGeom>
              <a:avLst/>
              <a:gdLst/>
              <a:ahLst/>
              <a:cxnLst/>
              <a:rect l="l" t="t" r="r" b="b"/>
              <a:pathLst>
                <a:path w="673100" h="1270">
                  <a:moveTo>
                    <a:pt x="0" y="0"/>
                  </a:moveTo>
                  <a:lnTo>
                    <a:pt x="0" y="825"/>
                  </a:lnTo>
                  <a:lnTo>
                    <a:pt x="668983" y="825"/>
                  </a:lnTo>
                  <a:lnTo>
                    <a:pt x="6726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9" name="object 6159"/>
            <p:cNvSpPr/>
            <p:nvPr/>
          </p:nvSpPr>
          <p:spPr>
            <a:xfrm>
              <a:off x="4765548" y="4424642"/>
              <a:ext cx="676910" cy="1270"/>
            </a:xfrm>
            <a:custGeom>
              <a:avLst/>
              <a:gdLst/>
              <a:ahLst/>
              <a:cxnLst/>
              <a:rect l="l" t="t" r="r" b="b"/>
              <a:pathLst>
                <a:path w="676910" h="1270">
                  <a:moveTo>
                    <a:pt x="0" y="0"/>
                  </a:moveTo>
                  <a:lnTo>
                    <a:pt x="0" y="825"/>
                  </a:lnTo>
                  <a:lnTo>
                    <a:pt x="672675" y="825"/>
                  </a:lnTo>
                  <a:lnTo>
                    <a:pt x="6763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0" name="object 6160"/>
            <p:cNvSpPr/>
            <p:nvPr/>
          </p:nvSpPr>
          <p:spPr>
            <a:xfrm>
              <a:off x="4765548" y="4423816"/>
              <a:ext cx="680085" cy="1270"/>
            </a:xfrm>
            <a:custGeom>
              <a:avLst/>
              <a:gdLst/>
              <a:ahLst/>
              <a:cxnLst/>
              <a:rect l="l" t="t" r="r" b="b"/>
              <a:pathLst>
                <a:path w="680085" h="1270">
                  <a:moveTo>
                    <a:pt x="0" y="0"/>
                  </a:moveTo>
                  <a:lnTo>
                    <a:pt x="0" y="825"/>
                  </a:lnTo>
                  <a:lnTo>
                    <a:pt x="676367" y="825"/>
                  </a:lnTo>
                  <a:lnTo>
                    <a:pt x="6800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1" name="object 6161"/>
            <p:cNvSpPr/>
            <p:nvPr/>
          </p:nvSpPr>
          <p:spPr>
            <a:xfrm>
              <a:off x="4765548" y="4422991"/>
              <a:ext cx="683895" cy="1270"/>
            </a:xfrm>
            <a:custGeom>
              <a:avLst/>
              <a:gdLst/>
              <a:ahLst/>
              <a:cxnLst/>
              <a:rect l="l" t="t" r="r" b="b"/>
              <a:pathLst>
                <a:path w="683895" h="1270">
                  <a:moveTo>
                    <a:pt x="0" y="0"/>
                  </a:moveTo>
                  <a:lnTo>
                    <a:pt x="0" y="825"/>
                  </a:lnTo>
                  <a:lnTo>
                    <a:pt x="680059" y="825"/>
                  </a:lnTo>
                  <a:lnTo>
                    <a:pt x="6837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2" name="object 6162"/>
            <p:cNvSpPr/>
            <p:nvPr/>
          </p:nvSpPr>
          <p:spPr>
            <a:xfrm>
              <a:off x="4765548" y="4422165"/>
              <a:ext cx="687705" cy="1270"/>
            </a:xfrm>
            <a:custGeom>
              <a:avLst/>
              <a:gdLst/>
              <a:ahLst/>
              <a:cxnLst/>
              <a:rect l="l" t="t" r="r" b="b"/>
              <a:pathLst>
                <a:path w="687704" h="1270">
                  <a:moveTo>
                    <a:pt x="0" y="0"/>
                  </a:moveTo>
                  <a:lnTo>
                    <a:pt x="0" y="825"/>
                  </a:lnTo>
                  <a:lnTo>
                    <a:pt x="683751" y="825"/>
                  </a:lnTo>
                  <a:lnTo>
                    <a:pt x="6874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3" name="object 6163"/>
            <p:cNvSpPr/>
            <p:nvPr/>
          </p:nvSpPr>
          <p:spPr>
            <a:xfrm>
              <a:off x="4765548" y="4421340"/>
              <a:ext cx="691515" cy="1270"/>
            </a:xfrm>
            <a:custGeom>
              <a:avLst/>
              <a:gdLst/>
              <a:ahLst/>
              <a:cxnLst/>
              <a:rect l="l" t="t" r="r" b="b"/>
              <a:pathLst>
                <a:path w="691514" h="1270">
                  <a:moveTo>
                    <a:pt x="0" y="0"/>
                  </a:moveTo>
                  <a:lnTo>
                    <a:pt x="0" y="825"/>
                  </a:lnTo>
                  <a:lnTo>
                    <a:pt x="687443" y="825"/>
                  </a:lnTo>
                  <a:lnTo>
                    <a:pt x="6911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4" name="object 6164"/>
            <p:cNvSpPr/>
            <p:nvPr/>
          </p:nvSpPr>
          <p:spPr>
            <a:xfrm>
              <a:off x="4765548" y="4420514"/>
              <a:ext cx="695325" cy="1270"/>
            </a:xfrm>
            <a:custGeom>
              <a:avLst/>
              <a:gdLst/>
              <a:ahLst/>
              <a:cxnLst/>
              <a:rect l="l" t="t" r="r" b="b"/>
              <a:pathLst>
                <a:path w="695325" h="1270">
                  <a:moveTo>
                    <a:pt x="0" y="0"/>
                  </a:moveTo>
                  <a:lnTo>
                    <a:pt x="0" y="825"/>
                  </a:lnTo>
                  <a:lnTo>
                    <a:pt x="691135" y="825"/>
                  </a:lnTo>
                  <a:lnTo>
                    <a:pt x="6948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5" name="object 6165"/>
            <p:cNvSpPr/>
            <p:nvPr/>
          </p:nvSpPr>
          <p:spPr>
            <a:xfrm>
              <a:off x="4765548" y="4419689"/>
              <a:ext cx="699135" cy="1270"/>
            </a:xfrm>
            <a:custGeom>
              <a:avLst/>
              <a:gdLst/>
              <a:ahLst/>
              <a:cxnLst/>
              <a:rect l="l" t="t" r="r" b="b"/>
              <a:pathLst>
                <a:path w="699135" h="1270">
                  <a:moveTo>
                    <a:pt x="0" y="0"/>
                  </a:moveTo>
                  <a:lnTo>
                    <a:pt x="0" y="825"/>
                  </a:lnTo>
                  <a:lnTo>
                    <a:pt x="694827" y="825"/>
                  </a:lnTo>
                  <a:lnTo>
                    <a:pt x="6985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6" name="object 6166"/>
            <p:cNvSpPr/>
            <p:nvPr/>
          </p:nvSpPr>
          <p:spPr>
            <a:xfrm>
              <a:off x="4765548" y="4418876"/>
              <a:ext cx="702310" cy="1270"/>
            </a:xfrm>
            <a:custGeom>
              <a:avLst/>
              <a:gdLst/>
              <a:ahLst/>
              <a:cxnLst/>
              <a:rect l="l" t="t" r="r" b="b"/>
              <a:pathLst>
                <a:path w="702310" h="1270">
                  <a:moveTo>
                    <a:pt x="0" y="0"/>
                  </a:moveTo>
                  <a:lnTo>
                    <a:pt x="0" y="825"/>
                  </a:lnTo>
                  <a:lnTo>
                    <a:pt x="698463" y="825"/>
                  </a:lnTo>
                  <a:lnTo>
                    <a:pt x="7021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7" name="object 6167"/>
            <p:cNvSpPr/>
            <p:nvPr/>
          </p:nvSpPr>
          <p:spPr>
            <a:xfrm>
              <a:off x="4765548" y="4418050"/>
              <a:ext cx="706120" cy="1270"/>
            </a:xfrm>
            <a:custGeom>
              <a:avLst/>
              <a:gdLst/>
              <a:ahLst/>
              <a:cxnLst/>
              <a:rect l="l" t="t" r="r" b="b"/>
              <a:pathLst>
                <a:path w="706120" h="1270">
                  <a:moveTo>
                    <a:pt x="0" y="0"/>
                  </a:moveTo>
                  <a:lnTo>
                    <a:pt x="0" y="825"/>
                  </a:lnTo>
                  <a:lnTo>
                    <a:pt x="702155" y="825"/>
                  </a:lnTo>
                  <a:lnTo>
                    <a:pt x="7058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8" name="object 6168"/>
            <p:cNvSpPr/>
            <p:nvPr/>
          </p:nvSpPr>
          <p:spPr>
            <a:xfrm>
              <a:off x="4765040" y="4417225"/>
              <a:ext cx="708660" cy="1270"/>
            </a:xfrm>
            <a:custGeom>
              <a:avLst/>
              <a:gdLst/>
              <a:ahLst/>
              <a:cxnLst/>
              <a:rect l="l" t="t" r="r" b="b"/>
              <a:pathLst>
                <a:path w="708660" h="1270">
                  <a:moveTo>
                    <a:pt x="708660" y="0"/>
                  </a:moveTo>
                  <a:lnTo>
                    <a:pt x="706120" y="0"/>
                  </a:lnTo>
                  <a:lnTo>
                    <a:pt x="0" y="0"/>
                  </a:lnTo>
                  <a:lnTo>
                    <a:pt x="0" y="825"/>
                  </a:lnTo>
                  <a:lnTo>
                    <a:pt x="706120" y="825"/>
                  </a:lnTo>
                  <a:lnTo>
                    <a:pt x="706120" y="596"/>
                  </a:lnTo>
                  <a:lnTo>
                    <a:pt x="708660" y="596"/>
                  </a:lnTo>
                  <a:lnTo>
                    <a:pt x="70866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9" name="object 6169"/>
            <p:cNvSpPr/>
            <p:nvPr/>
          </p:nvSpPr>
          <p:spPr>
            <a:xfrm>
              <a:off x="4765548" y="441639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0" name="object 6170"/>
            <p:cNvSpPr/>
            <p:nvPr/>
          </p:nvSpPr>
          <p:spPr>
            <a:xfrm>
              <a:off x="4765548" y="441557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1" name="object 6171"/>
            <p:cNvSpPr/>
            <p:nvPr/>
          </p:nvSpPr>
          <p:spPr>
            <a:xfrm>
              <a:off x="4765548" y="441474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2" name="object 6172"/>
            <p:cNvSpPr/>
            <p:nvPr/>
          </p:nvSpPr>
          <p:spPr>
            <a:xfrm>
              <a:off x="4765548" y="441392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3" name="object 6173"/>
            <p:cNvSpPr/>
            <p:nvPr/>
          </p:nvSpPr>
          <p:spPr>
            <a:xfrm>
              <a:off x="4765548" y="441309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4" name="object 6174"/>
            <p:cNvSpPr/>
            <p:nvPr/>
          </p:nvSpPr>
          <p:spPr>
            <a:xfrm>
              <a:off x="4765548" y="441227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5" name="object 6175"/>
            <p:cNvSpPr/>
            <p:nvPr/>
          </p:nvSpPr>
          <p:spPr>
            <a:xfrm>
              <a:off x="4765548" y="441144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6" name="object 6176"/>
            <p:cNvSpPr/>
            <p:nvPr/>
          </p:nvSpPr>
          <p:spPr>
            <a:xfrm>
              <a:off x="4765548" y="441062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7" name="object 6177"/>
            <p:cNvSpPr/>
            <p:nvPr/>
          </p:nvSpPr>
          <p:spPr>
            <a:xfrm>
              <a:off x="4765548" y="440979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8" name="object 6178"/>
            <p:cNvSpPr/>
            <p:nvPr/>
          </p:nvSpPr>
          <p:spPr>
            <a:xfrm>
              <a:off x="4765548" y="440897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9" name="object 6179"/>
            <p:cNvSpPr/>
            <p:nvPr/>
          </p:nvSpPr>
          <p:spPr>
            <a:xfrm>
              <a:off x="4765548" y="440814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0" name="object 6180"/>
            <p:cNvSpPr/>
            <p:nvPr/>
          </p:nvSpPr>
          <p:spPr>
            <a:xfrm>
              <a:off x="4765548" y="440731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1" name="object 6181"/>
            <p:cNvSpPr/>
            <p:nvPr/>
          </p:nvSpPr>
          <p:spPr>
            <a:xfrm>
              <a:off x="4765548" y="440649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2" name="object 6182"/>
            <p:cNvSpPr/>
            <p:nvPr/>
          </p:nvSpPr>
          <p:spPr>
            <a:xfrm>
              <a:off x="4765548" y="4404842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3" name="object 6183"/>
            <p:cNvSpPr/>
            <p:nvPr/>
          </p:nvSpPr>
          <p:spPr>
            <a:xfrm>
              <a:off x="4765548" y="440401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4" name="object 6184"/>
            <p:cNvSpPr/>
            <p:nvPr/>
          </p:nvSpPr>
          <p:spPr>
            <a:xfrm>
              <a:off x="4765548" y="440319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5" name="object 6185"/>
            <p:cNvSpPr/>
            <p:nvPr/>
          </p:nvSpPr>
          <p:spPr>
            <a:xfrm>
              <a:off x="4765548" y="440236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6" name="object 6186"/>
            <p:cNvSpPr/>
            <p:nvPr/>
          </p:nvSpPr>
          <p:spPr>
            <a:xfrm>
              <a:off x="4765548" y="440154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7" name="object 6187"/>
            <p:cNvSpPr/>
            <p:nvPr/>
          </p:nvSpPr>
          <p:spPr>
            <a:xfrm>
              <a:off x="4765548" y="440071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8" name="object 6188"/>
            <p:cNvSpPr/>
            <p:nvPr/>
          </p:nvSpPr>
          <p:spPr>
            <a:xfrm>
              <a:off x="4765548" y="439988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9" name="object 6189"/>
            <p:cNvSpPr/>
            <p:nvPr/>
          </p:nvSpPr>
          <p:spPr>
            <a:xfrm>
              <a:off x="4765548" y="439906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0" name="object 6190"/>
            <p:cNvSpPr/>
            <p:nvPr/>
          </p:nvSpPr>
          <p:spPr>
            <a:xfrm>
              <a:off x="4765548" y="439823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1" name="object 6191"/>
            <p:cNvSpPr/>
            <p:nvPr/>
          </p:nvSpPr>
          <p:spPr>
            <a:xfrm>
              <a:off x="4765548" y="439741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2" name="object 6192"/>
            <p:cNvSpPr/>
            <p:nvPr/>
          </p:nvSpPr>
          <p:spPr>
            <a:xfrm>
              <a:off x="4765548" y="439658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3" name="object 6193"/>
            <p:cNvSpPr/>
            <p:nvPr/>
          </p:nvSpPr>
          <p:spPr>
            <a:xfrm>
              <a:off x="4765548" y="439576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4" name="object 6194"/>
            <p:cNvSpPr/>
            <p:nvPr/>
          </p:nvSpPr>
          <p:spPr>
            <a:xfrm>
              <a:off x="4765548" y="439493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5" name="object 6195"/>
            <p:cNvSpPr/>
            <p:nvPr/>
          </p:nvSpPr>
          <p:spPr>
            <a:xfrm>
              <a:off x="4765548" y="439411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6" name="object 6196"/>
            <p:cNvSpPr/>
            <p:nvPr/>
          </p:nvSpPr>
          <p:spPr>
            <a:xfrm>
              <a:off x="4765548" y="439328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7" name="object 6197"/>
            <p:cNvSpPr/>
            <p:nvPr/>
          </p:nvSpPr>
          <p:spPr>
            <a:xfrm>
              <a:off x="4765548" y="439246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8" name="object 6198"/>
            <p:cNvSpPr/>
            <p:nvPr/>
          </p:nvSpPr>
          <p:spPr>
            <a:xfrm>
              <a:off x="4765548" y="439163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9" name="object 6199"/>
            <p:cNvSpPr/>
            <p:nvPr/>
          </p:nvSpPr>
          <p:spPr>
            <a:xfrm>
              <a:off x="4765548" y="439080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0" name="object 6200"/>
            <p:cNvSpPr/>
            <p:nvPr/>
          </p:nvSpPr>
          <p:spPr>
            <a:xfrm>
              <a:off x="4765548" y="438998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1" name="object 6201"/>
            <p:cNvSpPr/>
            <p:nvPr/>
          </p:nvSpPr>
          <p:spPr>
            <a:xfrm>
              <a:off x="4765548" y="4388345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707948" y="1638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2" name="object 6202"/>
            <p:cNvSpPr/>
            <p:nvPr/>
          </p:nvSpPr>
          <p:spPr>
            <a:xfrm>
              <a:off x="4765548" y="438751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3" name="object 6203"/>
            <p:cNvSpPr/>
            <p:nvPr/>
          </p:nvSpPr>
          <p:spPr>
            <a:xfrm>
              <a:off x="4765548" y="438669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4" name="object 6204"/>
            <p:cNvSpPr/>
            <p:nvPr/>
          </p:nvSpPr>
          <p:spPr>
            <a:xfrm>
              <a:off x="4765548" y="4385043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5" name="object 6205"/>
            <p:cNvSpPr/>
            <p:nvPr/>
          </p:nvSpPr>
          <p:spPr>
            <a:xfrm>
              <a:off x="4765548" y="438421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6" name="object 6206"/>
            <p:cNvSpPr/>
            <p:nvPr/>
          </p:nvSpPr>
          <p:spPr>
            <a:xfrm>
              <a:off x="4765548" y="438339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7" name="object 6207"/>
            <p:cNvSpPr/>
            <p:nvPr/>
          </p:nvSpPr>
          <p:spPr>
            <a:xfrm>
              <a:off x="4765548" y="438174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8" name="object 6208"/>
            <p:cNvSpPr/>
            <p:nvPr/>
          </p:nvSpPr>
          <p:spPr>
            <a:xfrm>
              <a:off x="4765548" y="438091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9" name="object 6209"/>
            <p:cNvSpPr/>
            <p:nvPr/>
          </p:nvSpPr>
          <p:spPr>
            <a:xfrm>
              <a:off x="4765548" y="438009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0" name="object 6210"/>
            <p:cNvSpPr/>
            <p:nvPr/>
          </p:nvSpPr>
          <p:spPr>
            <a:xfrm>
              <a:off x="4765548" y="437926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1" name="object 6211"/>
            <p:cNvSpPr/>
            <p:nvPr/>
          </p:nvSpPr>
          <p:spPr>
            <a:xfrm>
              <a:off x="4765548" y="437843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2" name="object 6212"/>
            <p:cNvSpPr/>
            <p:nvPr/>
          </p:nvSpPr>
          <p:spPr>
            <a:xfrm>
              <a:off x="4765548" y="437761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3" name="object 6213"/>
            <p:cNvSpPr/>
            <p:nvPr/>
          </p:nvSpPr>
          <p:spPr>
            <a:xfrm>
              <a:off x="4765548" y="437678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4" name="object 6214"/>
            <p:cNvSpPr/>
            <p:nvPr/>
          </p:nvSpPr>
          <p:spPr>
            <a:xfrm>
              <a:off x="4765548" y="437596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5" name="object 6215"/>
            <p:cNvSpPr/>
            <p:nvPr/>
          </p:nvSpPr>
          <p:spPr>
            <a:xfrm>
              <a:off x="4765548" y="437513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6" name="object 6216"/>
            <p:cNvSpPr/>
            <p:nvPr/>
          </p:nvSpPr>
          <p:spPr>
            <a:xfrm>
              <a:off x="4765548" y="4373486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7" name="object 6217"/>
            <p:cNvSpPr/>
            <p:nvPr/>
          </p:nvSpPr>
          <p:spPr>
            <a:xfrm>
              <a:off x="4765548" y="437266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8" name="object 6218"/>
            <p:cNvSpPr/>
            <p:nvPr/>
          </p:nvSpPr>
          <p:spPr>
            <a:xfrm>
              <a:off x="4765548" y="4371009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9" name="object 6219"/>
            <p:cNvSpPr/>
            <p:nvPr/>
          </p:nvSpPr>
          <p:spPr>
            <a:xfrm>
              <a:off x="4765548" y="437018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0" name="object 6220"/>
            <p:cNvSpPr/>
            <p:nvPr/>
          </p:nvSpPr>
          <p:spPr>
            <a:xfrm>
              <a:off x="4765548" y="4368533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1" name="object 6221"/>
            <p:cNvSpPr/>
            <p:nvPr/>
          </p:nvSpPr>
          <p:spPr>
            <a:xfrm>
              <a:off x="4765548" y="436770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2" name="object 6222"/>
            <p:cNvSpPr/>
            <p:nvPr/>
          </p:nvSpPr>
          <p:spPr>
            <a:xfrm>
              <a:off x="4765548" y="4366056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3" name="object 6223"/>
            <p:cNvSpPr/>
            <p:nvPr/>
          </p:nvSpPr>
          <p:spPr>
            <a:xfrm>
              <a:off x="4765548" y="436523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4" name="object 6224"/>
            <p:cNvSpPr/>
            <p:nvPr/>
          </p:nvSpPr>
          <p:spPr>
            <a:xfrm>
              <a:off x="4765548" y="436440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5" name="object 6225"/>
            <p:cNvSpPr/>
            <p:nvPr/>
          </p:nvSpPr>
          <p:spPr>
            <a:xfrm>
              <a:off x="4765548" y="436358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6" name="object 6226"/>
            <p:cNvSpPr/>
            <p:nvPr/>
          </p:nvSpPr>
          <p:spPr>
            <a:xfrm>
              <a:off x="4765548" y="436275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7" name="object 6227"/>
            <p:cNvSpPr/>
            <p:nvPr/>
          </p:nvSpPr>
          <p:spPr>
            <a:xfrm>
              <a:off x="4765548" y="436192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8" name="object 6228"/>
            <p:cNvSpPr/>
            <p:nvPr/>
          </p:nvSpPr>
          <p:spPr>
            <a:xfrm>
              <a:off x="4765548" y="436110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9" name="object 6229"/>
            <p:cNvSpPr/>
            <p:nvPr/>
          </p:nvSpPr>
          <p:spPr>
            <a:xfrm>
              <a:off x="4765548" y="436027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0" name="object 6230"/>
            <p:cNvSpPr/>
            <p:nvPr/>
          </p:nvSpPr>
          <p:spPr>
            <a:xfrm>
              <a:off x="4765548" y="435945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1" name="object 6231"/>
            <p:cNvSpPr/>
            <p:nvPr/>
          </p:nvSpPr>
          <p:spPr>
            <a:xfrm>
              <a:off x="4765548" y="435780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2" name="object 6232"/>
            <p:cNvSpPr/>
            <p:nvPr/>
          </p:nvSpPr>
          <p:spPr>
            <a:xfrm>
              <a:off x="4765548" y="4356163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3" name="object 6233"/>
            <p:cNvSpPr/>
            <p:nvPr/>
          </p:nvSpPr>
          <p:spPr>
            <a:xfrm>
              <a:off x="4765548" y="435533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4" name="object 6234"/>
            <p:cNvSpPr/>
            <p:nvPr/>
          </p:nvSpPr>
          <p:spPr>
            <a:xfrm>
              <a:off x="4765548" y="435451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5" name="object 6235"/>
            <p:cNvSpPr/>
            <p:nvPr/>
          </p:nvSpPr>
          <p:spPr>
            <a:xfrm>
              <a:off x="4765548" y="435368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6" name="object 6236"/>
            <p:cNvSpPr/>
            <p:nvPr/>
          </p:nvSpPr>
          <p:spPr>
            <a:xfrm>
              <a:off x="4765548" y="435286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7" name="object 6237"/>
            <p:cNvSpPr/>
            <p:nvPr/>
          </p:nvSpPr>
          <p:spPr>
            <a:xfrm>
              <a:off x="4765548" y="435203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8" name="object 6238"/>
            <p:cNvSpPr/>
            <p:nvPr/>
          </p:nvSpPr>
          <p:spPr>
            <a:xfrm>
              <a:off x="4765548" y="435121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9" name="object 6239"/>
            <p:cNvSpPr/>
            <p:nvPr/>
          </p:nvSpPr>
          <p:spPr>
            <a:xfrm>
              <a:off x="4765548" y="4349559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0" name="object 6240"/>
            <p:cNvSpPr/>
            <p:nvPr/>
          </p:nvSpPr>
          <p:spPr>
            <a:xfrm>
              <a:off x="4765548" y="434873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1" name="object 6241"/>
            <p:cNvSpPr/>
            <p:nvPr/>
          </p:nvSpPr>
          <p:spPr>
            <a:xfrm>
              <a:off x="4765548" y="434790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2" name="object 6242"/>
            <p:cNvSpPr/>
            <p:nvPr/>
          </p:nvSpPr>
          <p:spPr>
            <a:xfrm>
              <a:off x="4765548" y="434708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3" name="object 6243"/>
            <p:cNvSpPr/>
            <p:nvPr/>
          </p:nvSpPr>
          <p:spPr>
            <a:xfrm>
              <a:off x="4765548" y="434625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4" name="object 6244"/>
            <p:cNvSpPr/>
            <p:nvPr/>
          </p:nvSpPr>
          <p:spPr>
            <a:xfrm>
              <a:off x="4765548" y="4344606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5" name="object 6245"/>
            <p:cNvSpPr/>
            <p:nvPr/>
          </p:nvSpPr>
          <p:spPr>
            <a:xfrm>
              <a:off x="4765548" y="434378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6" name="object 6246"/>
            <p:cNvSpPr/>
            <p:nvPr/>
          </p:nvSpPr>
          <p:spPr>
            <a:xfrm>
              <a:off x="4765548" y="434295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7" name="object 6247"/>
            <p:cNvSpPr/>
            <p:nvPr/>
          </p:nvSpPr>
          <p:spPr>
            <a:xfrm>
              <a:off x="4765548" y="434213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8" name="object 6248"/>
            <p:cNvSpPr/>
            <p:nvPr/>
          </p:nvSpPr>
          <p:spPr>
            <a:xfrm>
              <a:off x="4765548" y="434130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9" name="object 6249"/>
            <p:cNvSpPr/>
            <p:nvPr/>
          </p:nvSpPr>
          <p:spPr>
            <a:xfrm>
              <a:off x="4765548" y="4339653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0" name="object 6250"/>
            <p:cNvSpPr/>
            <p:nvPr/>
          </p:nvSpPr>
          <p:spPr>
            <a:xfrm>
              <a:off x="4765548" y="433882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1" name="object 6251"/>
            <p:cNvSpPr/>
            <p:nvPr/>
          </p:nvSpPr>
          <p:spPr>
            <a:xfrm>
              <a:off x="4765548" y="433800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2" name="object 6252"/>
            <p:cNvSpPr/>
            <p:nvPr/>
          </p:nvSpPr>
          <p:spPr>
            <a:xfrm>
              <a:off x="4765548" y="433717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3" name="object 6253"/>
            <p:cNvSpPr/>
            <p:nvPr/>
          </p:nvSpPr>
          <p:spPr>
            <a:xfrm>
              <a:off x="4765548" y="4335526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4" name="object 6254"/>
            <p:cNvSpPr/>
            <p:nvPr/>
          </p:nvSpPr>
          <p:spPr>
            <a:xfrm>
              <a:off x="4765548" y="433470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5" name="object 6255"/>
            <p:cNvSpPr/>
            <p:nvPr/>
          </p:nvSpPr>
          <p:spPr>
            <a:xfrm>
              <a:off x="4765548" y="433387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6" name="object 6256"/>
            <p:cNvSpPr/>
            <p:nvPr/>
          </p:nvSpPr>
          <p:spPr>
            <a:xfrm>
              <a:off x="4765548" y="433304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7" name="object 6257"/>
            <p:cNvSpPr/>
            <p:nvPr/>
          </p:nvSpPr>
          <p:spPr>
            <a:xfrm>
              <a:off x="4765548" y="4331398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8" name="object 6258"/>
            <p:cNvSpPr/>
            <p:nvPr/>
          </p:nvSpPr>
          <p:spPr>
            <a:xfrm>
              <a:off x="4765548" y="433057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9" name="object 6259"/>
            <p:cNvSpPr/>
            <p:nvPr/>
          </p:nvSpPr>
          <p:spPr>
            <a:xfrm>
              <a:off x="4765548" y="432974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0" name="object 6260"/>
            <p:cNvSpPr/>
            <p:nvPr/>
          </p:nvSpPr>
          <p:spPr>
            <a:xfrm>
              <a:off x="4765548" y="4328096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1" name="object 6261"/>
            <p:cNvSpPr/>
            <p:nvPr/>
          </p:nvSpPr>
          <p:spPr>
            <a:xfrm>
              <a:off x="4765548" y="4326458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707948" y="1638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2" name="object 6262"/>
            <p:cNvSpPr/>
            <p:nvPr/>
          </p:nvSpPr>
          <p:spPr>
            <a:xfrm>
              <a:off x="4765548" y="432480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3" name="object 6263"/>
            <p:cNvSpPr/>
            <p:nvPr/>
          </p:nvSpPr>
          <p:spPr>
            <a:xfrm>
              <a:off x="4765548" y="4323156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4" name="object 6264"/>
            <p:cNvSpPr/>
            <p:nvPr/>
          </p:nvSpPr>
          <p:spPr>
            <a:xfrm>
              <a:off x="4765548" y="4321505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5" name="object 6265"/>
            <p:cNvSpPr/>
            <p:nvPr/>
          </p:nvSpPr>
          <p:spPr>
            <a:xfrm>
              <a:off x="4765548" y="4319854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6" name="object 6266"/>
            <p:cNvSpPr/>
            <p:nvPr/>
          </p:nvSpPr>
          <p:spPr>
            <a:xfrm>
              <a:off x="4765548" y="4318203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7" name="object 6267"/>
            <p:cNvSpPr/>
            <p:nvPr/>
          </p:nvSpPr>
          <p:spPr>
            <a:xfrm>
              <a:off x="4765548" y="431737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8" name="object 6268"/>
            <p:cNvSpPr/>
            <p:nvPr/>
          </p:nvSpPr>
          <p:spPr>
            <a:xfrm>
              <a:off x="4765548" y="431655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9" name="object 6269"/>
            <p:cNvSpPr/>
            <p:nvPr/>
          </p:nvSpPr>
          <p:spPr>
            <a:xfrm>
              <a:off x="4765548" y="431490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0" name="object 6270"/>
            <p:cNvSpPr/>
            <p:nvPr/>
          </p:nvSpPr>
          <p:spPr>
            <a:xfrm>
              <a:off x="4765548" y="431407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1" name="object 6271"/>
            <p:cNvSpPr/>
            <p:nvPr/>
          </p:nvSpPr>
          <p:spPr>
            <a:xfrm>
              <a:off x="4765548" y="431325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2" name="object 6272"/>
            <p:cNvSpPr/>
            <p:nvPr/>
          </p:nvSpPr>
          <p:spPr>
            <a:xfrm>
              <a:off x="4765548" y="431242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3" name="object 6273"/>
            <p:cNvSpPr/>
            <p:nvPr/>
          </p:nvSpPr>
          <p:spPr>
            <a:xfrm>
              <a:off x="4765548" y="4310773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4" name="object 6274"/>
            <p:cNvSpPr/>
            <p:nvPr/>
          </p:nvSpPr>
          <p:spPr>
            <a:xfrm>
              <a:off x="4765548" y="430994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5" name="object 6275"/>
            <p:cNvSpPr/>
            <p:nvPr/>
          </p:nvSpPr>
          <p:spPr>
            <a:xfrm>
              <a:off x="4765548" y="430912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6" name="object 6276"/>
            <p:cNvSpPr/>
            <p:nvPr/>
          </p:nvSpPr>
          <p:spPr>
            <a:xfrm>
              <a:off x="4765548" y="430829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7" name="object 6277"/>
            <p:cNvSpPr/>
            <p:nvPr/>
          </p:nvSpPr>
          <p:spPr>
            <a:xfrm>
              <a:off x="4765548" y="4306646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8" name="object 6278"/>
            <p:cNvSpPr/>
            <p:nvPr/>
          </p:nvSpPr>
          <p:spPr>
            <a:xfrm>
              <a:off x="4765548" y="430582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9" name="object 6279"/>
            <p:cNvSpPr/>
            <p:nvPr/>
          </p:nvSpPr>
          <p:spPr>
            <a:xfrm>
              <a:off x="4765548" y="430499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0" name="object 6280"/>
            <p:cNvSpPr/>
            <p:nvPr/>
          </p:nvSpPr>
          <p:spPr>
            <a:xfrm>
              <a:off x="4765548" y="430416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1" name="object 6281"/>
            <p:cNvSpPr/>
            <p:nvPr/>
          </p:nvSpPr>
          <p:spPr>
            <a:xfrm>
              <a:off x="4765548" y="430334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2" name="object 6282"/>
            <p:cNvSpPr/>
            <p:nvPr/>
          </p:nvSpPr>
          <p:spPr>
            <a:xfrm>
              <a:off x="4765548" y="4301693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3" name="object 6283"/>
            <p:cNvSpPr/>
            <p:nvPr/>
          </p:nvSpPr>
          <p:spPr>
            <a:xfrm>
              <a:off x="4765548" y="430086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4" name="object 6284"/>
            <p:cNvSpPr/>
            <p:nvPr/>
          </p:nvSpPr>
          <p:spPr>
            <a:xfrm>
              <a:off x="4765548" y="430004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5" name="object 6285"/>
            <p:cNvSpPr/>
            <p:nvPr/>
          </p:nvSpPr>
          <p:spPr>
            <a:xfrm>
              <a:off x="4765548" y="429921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6" name="object 6286"/>
            <p:cNvSpPr/>
            <p:nvPr/>
          </p:nvSpPr>
          <p:spPr>
            <a:xfrm>
              <a:off x="4765548" y="429839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7" name="object 6287"/>
            <p:cNvSpPr/>
            <p:nvPr/>
          </p:nvSpPr>
          <p:spPr>
            <a:xfrm>
              <a:off x="4765548" y="4296740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8" name="object 6288"/>
            <p:cNvSpPr/>
            <p:nvPr/>
          </p:nvSpPr>
          <p:spPr>
            <a:xfrm>
              <a:off x="4765548" y="429592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9" name="object 6289"/>
            <p:cNvSpPr/>
            <p:nvPr/>
          </p:nvSpPr>
          <p:spPr>
            <a:xfrm>
              <a:off x="4765548" y="429510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0" name="object 6290"/>
            <p:cNvSpPr/>
            <p:nvPr/>
          </p:nvSpPr>
          <p:spPr>
            <a:xfrm>
              <a:off x="4765548" y="429427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1" name="object 6291"/>
            <p:cNvSpPr/>
            <p:nvPr/>
          </p:nvSpPr>
          <p:spPr>
            <a:xfrm>
              <a:off x="4765548" y="429345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2" name="object 6292"/>
            <p:cNvSpPr/>
            <p:nvPr/>
          </p:nvSpPr>
          <p:spPr>
            <a:xfrm>
              <a:off x="4765548" y="429262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3" name="object 6293"/>
            <p:cNvSpPr/>
            <p:nvPr/>
          </p:nvSpPr>
          <p:spPr>
            <a:xfrm>
              <a:off x="4765548" y="429180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4" name="object 6294"/>
            <p:cNvSpPr/>
            <p:nvPr/>
          </p:nvSpPr>
          <p:spPr>
            <a:xfrm>
              <a:off x="4765548" y="4290148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5" name="object 6295"/>
            <p:cNvSpPr/>
            <p:nvPr/>
          </p:nvSpPr>
          <p:spPr>
            <a:xfrm>
              <a:off x="4765548" y="428849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6" name="object 6296"/>
            <p:cNvSpPr/>
            <p:nvPr/>
          </p:nvSpPr>
          <p:spPr>
            <a:xfrm>
              <a:off x="4765548" y="428767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7" name="object 6297"/>
            <p:cNvSpPr/>
            <p:nvPr/>
          </p:nvSpPr>
          <p:spPr>
            <a:xfrm>
              <a:off x="4765548" y="428684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8" name="object 6298"/>
            <p:cNvSpPr/>
            <p:nvPr/>
          </p:nvSpPr>
          <p:spPr>
            <a:xfrm>
              <a:off x="4765548" y="428602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9" name="object 6299"/>
            <p:cNvSpPr/>
            <p:nvPr/>
          </p:nvSpPr>
          <p:spPr>
            <a:xfrm>
              <a:off x="4765548" y="428519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0" name="object 6300"/>
            <p:cNvSpPr/>
            <p:nvPr/>
          </p:nvSpPr>
          <p:spPr>
            <a:xfrm>
              <a:off x="4765548" y="428437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1" name="object 6301"/>
            <p:cNvSpPr/>
            <p:nvPr/>
          </p:nvSpPr>
          <p:spPr>
            <a:xfrm>
              <a:off x="4765548" y="428354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2" name="object 6302"/>
            <p:cNvSpPr/>
            <p:nvPr/>
          </p:nvSpPr>
          <p:spPr>
            <a:xfrm>
              <a:off x="4765548" y="428271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3" name="object 6303"/>
            <p:cNvSpPr/>
            <p:nvPr/>
          </p:nvSpPr>
          <p:spPr>
            <a:xfrm>
              <a:off x="4765548" y="428189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4" name="object 6304"/>
            <p:cNvSpPr/>
            <p:nvPr/>
          </p:nvSpPr>
          <p:spPr>
            <a:xfrm>
              <a:off x="4765548" y="4280242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5" name="object 6305"/>
            <p:cNvSpPr/>
            <p:nvPr/>
          </p:nvSpPr>
          <p:spPr>
            <a:xfrm>
              <a:off x="4765548" y="427941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6" name="object 6306"/>
            <p:cNvSpPr/>
            <p:nvPr/>
          </p:nvSpPr>
          <p:spPr>
            <a:xfrm>
              <a:off x="4765548" y="4277766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7" name="object 6307"/>
            <p:cNvSpPr/>
            <p:nvPr/>
          </p:nvSpPr>
          <p:spPr>
            <a:xfrm>
              <a:off x="4765548" y="427694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8" name="object 6308"/>
            <p:cNvSpPr/>
            <p:nvPr/>
          </p:nvSpPr>
          <p:spPr>
            <a:xfrm>
              <a:off x="4765548" y="4275289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9" name="object 6309"/>
            <p:cNvSpPr/>
            <p:nvPr/>
          </p:nvSpPr>
          <p:spPr>
            <a:xfrm>
              <a:off x="4765548" y="427446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0" name="object 6310"/>
            <p:cNvSpPr/>
            <p:nvPr/>
          </p:nvSpPr>
          <p:spPr>
            <a:xfrm>
              <a:off x="4765548" y="4272813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1" name="object 6311"/>
            <p:cNvSpPr/>
            <p:nvPr/>
          </p:nvSpPr>
          <p:spPr>
            <a:xfrm>
              <a:off x="4765548" y="427198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2" name="object 6312"/>
            <p:cNvSpPr/>
            <p:nvPr/>
          </p:nvSpPr>
          <p:spPr>
            <a:xfrm>
              <a:off x="4765548" y="427116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3" name="object 6313"/>
            <p:cNvSpPr/>
            <p:nvPr/>
          </p:nvSpPr>
          <p:spPr>
            <a:xfrm>
              <a:off x="4765548" y="427033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4" name="object 6314"/>
            <p:cNvSpPr/>
            <p:nvPr/>
          </p:nvSpPr>
          <p:spPr>
            <a:xfrm>
              <a:off x="4765548" y="426951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5" name="object 6315"/>
            <p:cNvSpPr/>
            <p:nvPr/>
          </p:nvSpPr>
          <p:spPr>
            <a:xfrm>
              <a:off x="4765548" y="426868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6" name="object 6316"/>
            <p:cNvSpPr/>
            <p:nvPr/>
          </p:nvSpPr>
          <p:spPr>
            <a:xfrm>
              <a:off x="4765548" y="426786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7" name="object 6317"/>
            <p:cNvSpPr/>
            <p:nvPr/>
          </p:nvSpPr>
          <p:spPr>
            <a:xfrm>
              <a:off x="4765548" y="426703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8" name="object 6318"/>
            <p:cNvSpPr/>
            <p:nvPr/>
          </p:nvSpPr>
          <p:spPr>
            <a:xfrm>
              <a:off x="4765548" y="426620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9" name="object 6319"/>
            <p:cNvSpPr/>
            <p:nvPr/>
          </p:nvSpPr>
          <p:spPr>
            <a:xfrm>
              <a:off x="4765548" y="4264571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0" name="object 6320"/>
            <p:cNvSpPr/>
            <p:nvPr/>
          </p:nvSpPr>
          <p:spPr>
            <a:xfrm>
              <a:off x="4765548" y="426374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1" name="object 6321"/>
            <p:cNvSpPr/>
            <p:nvPr/>
          </p:nvSpPr>
          <p:spPr>
            <a:xfrm>
              <a:off x="4765548" y="426292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2" name="object 6322"/>
            <p:cNvSpPr/>
            <p:nvPr/>
          </p:nvSpPr>
          <p:spPr>
            <a:xfrm>
              <a:off x="4765548" y="4261269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3" name="object 6323"/>
            <p:cNvSpPr/>
            <p:nvPr/>
          </p:nvSpPr>
          <p:spPr>
            <a:xfrm>
              <a:off x="4765548" y="426044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4" name="object 6324"/>
            <p:cNvSpPr/>
            <p:nvPr/>
          </p:nvSpPr>
          <p:spPr>
            <a:xfrm>
              <a:off x="4765548" y="425961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5" name="object 6325"/>
            <p:cNvSpPr/>
            <p:nvPr/>
          </p:nvSpPr>
          <p:spPr>
            <a:xfrm>
              <a:off x="4765548" y="425796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6" name="object 6326"/>
            <p:cNvSpPr/>
            <p:nvPr/>
          </p:nvSpPr>
          <p:spPr>
            <a:xfrm>
              <a:off x="4765548" y="425714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7" name="object 6327"/>
            <p:cNvSpPr/>
            <p:nvPr/>
          </p:nvSpPr>
          <p:spPr>
            <a:xfrm>
              <a:off x="4765548" y="425631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8" name="object 6328"/>
            <p:cNvSpPr/>
            <p:nvPr/>
          </p:nvSpPr>
          <p:spPr>
            <a:xfrm>
              <a:off x="4765548" y="425549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9" name="object 6329"/>
            <p:cNvSpPr/>
            <p:nvPr/>
          </p:nvSpPr>
          <p:spPr>
            <a:xfrm>
              <a:off x="4765548" y="425466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0" name="object 6330"/>
            <p:cNvSpPr/>
            <p:nvPr/>
          </p:nvSpPr>
          <p:spPr>
            <a:xfrm>
              <a:off x="4765548" y="425383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1" name="object 6331"/>
            <p:cNvSpPr/>
            <p:nvPr/>
          </p:nvSpPr>
          <p:spPr>
            <a:xfrm>
              <a:off x="4765548" y="425301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2" name="object 6332"/>
            <p:cNvSpPr/>
            <p:nvPr/>
          </p:nvSpPr>
          <p:spPr>
            <a:xfrm>
              <a:off x="4765548" y="425218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3" name="object 6333"/>
            <p:cNvSpPr/>
            <p:nvPr/>
          </p:nvSpPr>
          <p:spPr>
            <a:xfrm>
              <a:off x="4765548" y="425136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4" name="object 6334"/>
            <p:cNvSpPr/>
            <p:nvPr/>
          </p:nvSpPr>
          <p:spPr>
            <a:xfrm>
              <a:off x="4765548" y="4250537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5" name="object 6335"/>
            <p:cNvSpPr/>
            <p:nvPr/>
          </p:nvSpPr>
          <p:spPr>
            <a:xfrm>
              <a:off x="4765548" y="4249712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6" name="object 6336"/>
            <p:cNvSpPr/>
            <p:nvPr/>
          </p:nvSpPr>
          <p:spPr>
            <a:xfrm>
              <a:off x="4765548" y="424888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7" name="object 6337"/>
            <p:cNvSpPr/>
            <p:nvPr/>
          </p:nvSpPr>
          <p:spPr>
            <a:xfrm>
              <a:off x="4765548" y="424806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8" name="object 6338"/>
            <p:cNvSpPr/>
            <p:nvPr/>
          </p:nvSpPr>
          <p:spPr>
            <a:xfrm>
              <a:off x="4765548" y="424723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9" name="object 6339"/>
            <p:cNvSpPr/>
            <p:nvPr/>
          </p:nvSpPr>
          <p:spPr>
            <a:xfrm>
              <a:off x="4765548" y="424641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0" name="object 6340"/>
            <p:cNvSpPr/>
            <p:nvPr/>
          </p:nvSpPr>
          <p:spPr>
            <a:xfrm>
              <a:off x="4765548" y="424558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1" name="object 6341"/>
            <p:cNvSpPr/>
            <p:nvPr/>
          </p:nvSpPr>
          <p:spPr>
            <a:xfrm>
              <a:off x="4765548" y="424475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2" name="object 6342"/>
            <p:cNvSpPr/>
            <p:nvPr/>
          </p:nvSpPr>
          <p:spPr>
            <a:xfrm>
              <a:off x="4765548" y="424393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3" name="object 6343"/>
            <p:cNvSpPr/>
            <p:nvPr/>
          </p:nvSpPr>
          <p:spPr>
            <a:xfrm>
              <a:off x="4765548" y="424310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4" name="object 6344"/>
            <p:cNvSpPr/>
            <p:nvPr/>
          </p:nvSpPr>
          <p:spPr>
            <a:xfrm>
              <a:off x="4765548" y="4241457"/>
              <a:ext cx="708025" cy="1905"/>
            </a:xfrm>
            <a:custGeom>
              <a:avLst/>
              <a:gdLst/>
              <a:ahLst/>
              <a:cxnLst/>
              <a:rect l="l" t="t" r="r" b="b"/>
              <a:pathLst>
                <a:path w="708025" h="1904">
                  <a:moveTo>
                    <a:pt x="707948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707948" y="1651"/>
                  </a:lnTo>
                  <a:lnTo>
                    <a:pt x="707948" y="825"/>
                  </a:lnTo>
                  <a:lnTo>
                    <a:pt x="70794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5" name="object 6345"/>
            <p:cNvSpPr/>
            <p:nvPr/>
          </p:nvSpPr>
          <p:spPr>
            <a:xfrm>
              <a:off x="4765548" y="4240631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6" name="object 6346"/>
            <p:cNvSpPr/>
            <p:nvPr/>
          </p:nvSpPr>
          <p:spPr>
            <a:xfrm>
              <a:off x="4765548" y="4239806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7" name="object 6347"/>
            <p:cNvSpPr/>
            <p:nvPr/>
          </p:nvSpPr>
          <p:spPr>
            <a:xfrm>
              <a:off x="4765548" y="423898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8" name="object 6348"/>
            <p:cNvSpPr/>
            <p:nvPr/>
          </p:nvSpPr>
          <p:spPr>
            <a:xfrm>
              <a:off x="4765548" y="423815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9" name="object 6349"/>
            <p:cNvSpPr/>
            <p:nvPr/>
          </p:nvSpPr>
          <p:spPr>
            <a:xfrm>
              <a:off x="4765548" y="423732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0" name="object 6350"/>
            <p:cNvSpPr/>
            <p:nvPr/>
          </p:nvSpPr>
          <p:spPr>
            <a:xfrm>
              <a:off x="4765548" y="4236504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1" name="object 6351"/>
            <p:cNvSpPr/>
            <p:nvPr/>
          </p:nvSpPr>
          <p:spPr>
            <a:xfrm>
              <a:off x="4765548" y="423567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2" name="object 6352"/>
            <p:cNvSpPr/>
            <p:nvPr/>
          </p:nvSpPr>
          <p:spPr>
            <a:xfrm>
              <a:off x="4765548" y="423485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3" name="object 6353"/>
            <p:cNvSpPr/>
            <p:nvPr/>
          </p:nvSpPr>
          <p:spPr>
            <a:xfrm>
              <a:off x="4765548" y="4234040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4" name="object 6354"/>
            <p:cNvSpPr/>
            <p:nvPr/>
          </p:nvSpPr>
          <p:spPr>
            <a:xfrm>
              <a:off x="4765548" y="4233215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5" name="object 6355"/>
            <p:cNvSpPr/>
            <p:nvPr/>
          </p:nvSpPr>
          <p:spPr>
            <a:xfrm>
              <a:off x="4765548" y="4232389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6" name="object 6356"/>
            <p:cNvSpPr/>
            <p:nvPr/>
          </p:nvSpPr>
          <p:spPr>
            <a:xfrm>
              <a:off x="4765548" y="4231563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7" name="object 6357"/>
            <p:cNvSpPr/>
            <p:nvPr/>
          </p:nvSpPr>
          <p:spPr>
            <a:xfrm>
              <a:off x="4765548" y="4230738"/>
              <a:ext cx="708025" cy="1270"/>
            </a:xfrm>
            <a:custGeom>
              <a:avLst/>
              <a:gdLst/>
              <a:ahLst/>
              <a:cxnLst/>
              <a:rect l="l" t="t" r="r" b="b"/>
              <a:pathLst>
                <a:path w="708025" h="1270">
                  <a:moveTo>
                    <a:pt x="0" y="0"/>
                  </a:moveTo>
                  <a:lnTo>
                    <a:pt x="0" y="825"/>
                  </a:lnTo>
                  <a:lnTo>
                    <a:pt x="707948" y="825"/>
                  </a:lnTo>
                  <a:lnTo>
                    <a:pt x="707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8" name="object 6358"/>
            <p:cNvSpPr/>
            <p:nvPr/>
          </p:nvSpPr>
          <p:spPr>
            <a:xfrm>
              <a:off x="4765040" y="4229912"/>
              <a:ext cx="708660" cy="1270"/>
            </a:xfrm>
            <a:custGeom>
              <a:avLst/>
              <a:gdLst/>
              <a:ahLst/>
              <a:cxnLst/>
              <a:rect l="l" t="t" r="r" b="b"/>
              <a:pathLst>
                <a:path w="708660" h="1270">
                  <a:moveTo>
                    <a:pt x="708660" y="241"/>
                  </a:moveTo>
                  <a:lnTo>
                    <a:pt x="706120" y="241"/>
                  </a:lnTo>
                  <a:lnTo>
                    <a:pt x="706120" y="0"/>
                  </a:lnTo>
                  <a:lnTo>
                    <a:pt x="0" y="0"/>
                  </a:lnTo>
                  <a:lnTo>
                    <a:pt x="0" y="825"/>
                  </a:lnTo>
                  <a:lnTo>
                    <a:pt x="706120" y="825"/>
                  </a:lnTo>
                  <a:lnTo>
                    <a:pt x="708660" y="825"/>
                  </a:lnTo>
                  <a:lnTo>
                    <a:pt x="708660" y="241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9" name="object 6359"/>
            <p:cNvSpPr/>
            <p:nvPr/>
          </p:nvSpPr>
          <p:spPr>
            <a:xfrm>
              <a:off x="4765548" y="4229087"/>
              <a:ext cx="706120" cy="1270"/>
            </a:xfrm>
            <a:custGeom>
              <a:avLst/>
              <a:gdLst/>
              <a:ahLst/>
              <a:cxnLst/>
              <a:rect l="l" t="t" r="r" b="b"/>
              <a:pathLst>
                <a:path w="706120" h="1270">
                  <a:moveTo>
                    <a:pt x="0" y="0"/>
                  </a:moveTo>
                  <a:lnTo>
                    <a:pt x="0" y="825"/>
                  </a:lnTo>
                  <a:lnTo>
                    <a:pt x="705849" y="825"/>
                  </a:lnTo>
                  <a:lnTo>
                    <a:pt x="7021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0" name="object 6360"/>
            <p:cNvSpPr/>
            <p:nvPr/>
          </p:nvSpPr>
          <p:spPr>
            <a:xfrm>
              <a:off x="4765548" y="4228261"/>
              <a:ext cx="702310" cy="1270"/>
            </a:xfrm>
            <a:custGeom>
              <a:avLst/>
              <a:gdLst/>
              <a:ahLst/>
              <a:cxnLst/>
              <a:rect l="l" t="t" r="r" b="b"/>
              <a:pathLst>
                <a:path w="702310" h="1270">
                  <a:moveTo>
                    <a:pt x="0" y="0"/>
                  </a:moveTo>
                  <a:lnTo>
                    <a:pt x="0" y="825"/>
                  </a:lnTo>
                  <a:lnTo>
                    <a:pt x="702161" y="825"/>
                  </a:lnTo>
                  <a:lnTo>
                    <a:pt x="6984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1" name="object 6361"/>
            <p:cNvSpPr/>
            <p:nvPr/>
          </p:nvSpPr>
          <p:spPr>
            <a:xfrm>
              <a:off x="4765548" y="4227436"/>
              <a:ext cx="698500" cy="1270"/>
            </a:xfrm>
            <a:custGeom>
              <a:avLst/>
              <a:gdLst/>
              <a:ahLst/>
              <a:cxnLst/>
              <a:rect l="l" t="t" r="r" b="b"/>
              <a:pathLst>
                <a:path w="698500" h="1270">
                  <a:moveTo>
                    <a:pt x="0" y="0"/>
                  </a:moveTo>
                  <a:lnTo>
                    <a:pt x="0" y="825"/>
                  </a:lnTo>
                  <a:lnTo>
                    <a:pt x="698473" y="825"/>
                  </a:lnTo>
                  <a:lnTo>
                    <a:pt x="6947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2" name="object 6362"/>
            <p:cNvSpPr/>
            <p:nvPr/>
          </p:nvSpPr>
          <p:spPr>
            <a:xfrm>
              <a:off x="4765548" y="4226611"/>
              <a:ext cx="695325" cy="1270"/>
            </a:xfrm>
            <a:custGeom>
              <a:avLst/>
              <a:gdLst/>
              <a:ahLst/>
              <a:cxnLst/>
              <a:rect l="l" t="t" r="r" b="b"/>
              <a:pathLst>
                <a:path w="695325" h="1270">
                  <a:moveTo>
                    <a:pt x="0" y="0"/>
                  </a:moveTo>
                  <a:lnTo>
                    <a:pt x="0" y="825"/>
                  </a:lnTo>
                  <a:lnTo>
                    <a:pt x="694784" y="825"/>
                  </a:lnTo>
                  <a:lnTo>
                    <a:pt x="6910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3" name="object 6363"/>
            <p:cNvSpPr/>
            <p:nvPr/>
          </p:nvSpPr>
          <p:spPr>
            <a:xfrm>
              <a:off x="4765548" y="4225785"/>
              <a:ext cx="691515" cy="1270"/>
            </a:xfrm>
            <a:custGeom>
              <a:avLst/>
              <a:gdLst/>
              <a:ahLst/>
              <a:cxnLst/>
              <a:rect l="l" t="t" r="r" b="b"/>
              <a:pathLst>
                <a:path w="691514" h="1270">
                  <a:moveTo>
                    <a:pt x="0" y="0"/>
                  </a:moveTo>
                  <a:lnTo>
                    <a:pt x="0" y="825"/>
                  </a:lnTo>
                  <a:lnTo>
                    <a:pt x="691096" y="825"/>
                  </a:lnTo>
                  <a:lnTo>
                    <a:pt x="6874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4" name="object 6364"/>
            <p:cNvSpPr/>
            <p:nvPr/>
          </p:nvSpPr>
          <p:spPr>
            <a:xfrm>
              <a:off x="4765548" y="4224959"/>
              <a:ext cx="687705" cy="1270"/>
            </a:xfrm>
            <a:custGeom>
              <a:avLst/>
              <a:gdLst/>
              <a:ahLst/>
              <a:cxnLst/>
              <a:rect l="l" t="t" r="r" b="b"/>
              <a:pathLst>
                <a:path w="687704" h="1270">
                  <a:moveTo>
                    <a:pt x="0" y="0"/>
                  </a:moveTo>
                  <a:lnTo>
                    <a:pt x="0" y="825"/>
                  </a:lnTo>
                  <a:lnTo>
                    <a:pt x="687408" y="825"/>
                  </a:lnTo>
                  <a:lnTo>
                    <a:pt x="6837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5" name="object 6365"/>
            <p:cNvSpPr/>
            <p:nvPr/>
          </p:nvSpPr>
          <p:spPr>
            <a:xfrm>
              <a:off x="4765548" y="4224134"/>
              <a:ext cx="683895" cy="1270"/>
            </a:xfrm>
            <a:custGeom>
              <a:avLst/>
              <a:gdLst/>
              <a:ahLst/>
              <a:cxnLst/>
              <a:rect l="l" t="t" r="r" b="b"/>
              <a:pathLst>
                <a:path w="683895" h="1270">
                  <a:moveTo>
                    <a:pt x="0" y="0"/>
                  </a:moveTo>
                  <a:lnTo>
                    <a:pt x="0" y="825"/>
                  </a:lnTo>
                  <a:lnTo>
                    <a:pt x="683720" y="825"/>
                  </a:lnTo>
                  <a:lnTo>
                    <a:pt x="6800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6" name="object 6366"/>
            <p:cNvSpPr/>
            <p:nvPr/>
          </p:nvSpPr>
          <p:spPr>
            <a:xfrm>
              <a:off x="4765548" y="4223308"/>
              <a:ext cx="680085" cy="1270"/>
            </a:xfrm>
            <a:custGeom>
              <a:avLst/>
              <a:gdLst/>
              <a:ahLst/>
              <a:cxnLst/>
              <a:rect l="l" t="t" r="r" b="b"/>
              <a:pathLst>
                <a:path w="680085" h="1270">
                  <a:moveTo>
                    <a:pt x="0" y="0"/>
                  </a:moveTo>
                  <a:lnTo>
                    <a:pt x="0" y="825"/>
                  </a:lnTo>
                  <a:lnTo>
                    <a:pt x="680032" y="825"/>
                  </a:lnTo>
                  <a:lnTo>
                    <a:pt x="676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7" name="object 6367"/>
            <p:cNvSpPr/>
            <p:nvPr/>
          </p:nvSpPr>
          <p:spPr>
            <a:xfrm>
              <a:off x="4765548" y="4222483"/>
              <a:ext cx="676910" cy="1270"/>
            </a:xfrm>
            <a:custGeom>
              <a:avLst/>
              <a:gdLst/>
              <a:ahLst/>
              <a:cxnLst/>
              <a:rect l="l" t="t" r="r" b="b"/>
              <a:pathLst>
                <a:path w="676910" h="1270">
                  <a:moveTo>
                    <a:pt x="0" y="0"/>
                  </a:moveTo>
                  <a:lnTo>
                    <a:pt x="0" y="825"/>
                  </a:lnTo>
                  <a:lnTo>
                    <a:pt x="676344" y="825"/>
                  </a:lnTo>
                  <a:lnTo>
                    <a:pt x="6726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8" name="object 6368"/>
            <p:cNvSpPr/>
            <p:nvPr/>
          </p:nvSpPr>
          <p:spPr>
            <a:xfrm>
              <a:off x="4765548" y="4221658"/>
              <a:ext cx="673100" cy="1270"/>
            </a:xfrm>
            <a:custGeom>
              <a:avLst/>
              <a:gdLst/>
              <a:ahLst/>
              <a:cxnLst/>
              <a:rect l="l" t="t" r="r" b="b"/>
              <a:pathLst>
                <a:path w="673100" h="1270">
                  <a:moveTo>
                    <a:pt x="0" y="0"/>
                  </a:moveTo>
                  <a:lnTo>
                    <a:pt x="0" y="825"/>
                  </a:lnTo>
                  <a:lnTo>
                    <a:pt x="672655" y="825"/>
                  </a:lnTo>
                  <a:lnTo>
                    <a:pt x="6689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9" name="object 6369"/>
            <p:cNvSpPr/>
            <p:nvPr/>
          </p:nvSpPr>
          <p:spPr>
            <a:xfrm>
              <a:off x="4765548" y="4220832"/>
              <a:ext cx="669290" cy="1270"/>
            </a:xfrm>
            <a:custGeom>
              <a:avLst/>
              <a:gdLst/>
              <a:ahLst/>
              <a:cxnLst/>
              <a:rect l="l" t="t" r="r" b="b"/>
              <a:pathLst>
                <a:path w="669289" h="1270">
                  <a:moveTo>
                    <a:pt x="0" y="0"/>
                  </a:moveTo>
                  <a:lnTo>
                    <a:pt x="0" y="825"/>
                  </a:lnTo>
                  <a:lnTo>
                    <a:pt x="668967" y="825"/>
                  </a:lnTo>
                  <a:lnTo>
                    <a:pt x="665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0" name="object 6370"/>
            <p:cNvSpPr/>
            <p:nvPr/>
          </p:nvSpPr>
          <p:spPr>
            <a:xfrm>
              <a:off x="4765548" y="4220006"/>
              <a:ext cx="665480" cy="1270"/>
            </a:xfrm>
            <a:custGeom>
              <a:avLst/>
              <a:gdLst/>
              <a:ahLst/>
              <a:cxnLst/>
              <a:rect l="l" t="t" r="r" b="b"/>
              <a:pathLst>
                <a:path w="665479" h="1270">
                  <a:moveTo>
                    <a:pt x="0" y="0"/>
                  </a:moveTo>
                  <a:lnTo>
                    <a:pt x="0" y="825"/>
                  </a:lnTo>
                  <a:lnTo>
                    <a:pt x="665279" y="825"/>
                  </a:lnTo>
                  <a:lnTo>
                    <a:pt x="661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1" name="object 6371"/>
            <p:cNvSpPr/>
            <p:nvPr/>
          </p:nvSpPr>
          <p:spPr>
            <a:xfrm>
              <a:off x="4765548" y="4219181"/>
              <a:ext cx="661670" cy="1270"/>
            </a:xfrm>
            <a:custGeom>
              <a:avLst/>
              <a:gdLst/>
              <a:ahLst/>
              <a:cxnLst/>
              <a:rect l="l" t="t" r="r" b="b"/>
              <a:pathLst>
                <a:path w="661670" h="1270">
                  <a:moveTo>
                    <a:pt x="0" y="0"/>
                  </a:moveTo>
                  <a:lnTo>
                    <a:pt x="0" y="825"/>
                  </a:lnTo>
                  <a:lnTo>
                    <a:pt x="661591" y="825"/>
                  </a:lnTo>
                  <a:lnTo>
                    <a:pt x="6579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2" name="object 6372"/>
            <p:cNvSpPr/>
            <p:nvPr/>
          </p:nvSpPr>
          <p:spPr>
            <a:xfrm>
              <a:off x="4765548" y="4218355"/>
              <a:ext cx="658495" cy="1270"/>
            </a:xfrm>
            <a:custGeom>
              <a:avLst/>
              <a:gdLst/>
              <a:ahLst/>
              <a:cxnLst/>
              <a:rect l="l" t="t" r="r" b="b"/>
              <a:pathLst>
                <a:path w="658495" h="1270">
                  <a:moveTo>
                    <a:pt x="0" y="0"/>
                  </a:moveTo>
                  <a:lnTo>
                    <a:pt x="0" y="825"/>
                  </a:lnTo>
                  <a:lnTo>
                    <a:pt x="657903" y="825"/>
                  </a:lnTo>
                  <a:lnTo>
                    <a:pt x="654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3" name="object 6373"/>
            <p:cNvSpPr/>
            <p:nvPr/>
          </p:nvSpPr>
          <p:spPr>
            <a:xfrm>
              <a:off x="4765548" y="4218355"/>
              <a:ext cx="708025" cy="211454"/>
            </a:xfrm>
            <a:custGeom>
              <a:avLst/>
              <a:gdLst/>
              <a:ahLst/>
              <a:cxnLst/>
              <a:rect l="l" t="t" r="r" b="b"/>
              <a:pathLst>
                <a:path w="708025" h="211454">
                  <a:moveTo>
                    <a:pt x="0" y="211239"/>
                  </a:moveTo>
                  <a:lnTo>
                    <a:pt x="654215" y="211239"/>
                  </a:lnTo>
                  <a:lnTo>
                    <a:pt x="707948" y="199224"/>
                  </a:lnTo>
                  <a:lnTo>
                    <a:pt x="707948" y="12026"/>
                  </a:lnTo>
                  <a:lnTo>
                    <a:pt x="654215" y="0"/>
                  </a:lnTo>
                  <a:lnTo>
                    <a:pt x="0" y="0"/>
                  </a:lnTo>
                  <a:lnTo>
                    <a:pt x="0" y="211239"/>
                  </a:lnTo>
                  <a:close/>
                </a:path>
                <a:path w="708025" h="211454">
                  <a:moveTo>
                    <a:pt x="695071" y="211251"/>
                  </a:moveTo>
                  <a:lnTo>
                    <a:pt x="695071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74" name="object 6374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512498" y="4022420"/>
              <a:ext cx="115252" cy="137299"/>
            </a:xfrm>
            <a:prstGeom prst="rect">
              <a:avLst/>
            </a:prstGeom>
          </p:spPr>
        </p:pic>
        <p:pic>
          <p:nvPicPr>
            <p:cNvPr id="6375" name="object 6375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5512498" y="4487087"/>
              <a:ext cx="115252" cy="137312"/>
            </a:xfrm>
            <a:prstGeom prst="rect">
              <a:avLst/>
            </a:prstGeom>
          </p:spPr>
        </p:pic>
        <p:sp>
          <p:nvSpPr>
            <p:cNvPr id="6376" name="object 6376"/>
            <p:cNvSpPr/>
            <p:nvPr/>
          </p:nvSpPr>
          <p:spPr>
            <a:xfrm>
              <a:off x="5644705" y="451281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7" name="object 6377"/>
            <p:cNvSpPr/>
            <p:nvPr/>
          </p:nvSpPr>
          <p:spPr>
            <a:xfrm>
              <a:off x="5644705" y="451131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8" name="object 6378"/>
            <p:cNvSpPr/>
            <p:nvPr/>
          </p:nvSpPr>
          <p:spPr>
            <a:xfrm>
              <a:off x="5644705" y="450983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9" name="object 6379"/>
            <p:cNvSpPr/>
            <p:nvPr/>
          </p:nvSpPr>
          <p:spPr>
            <a:xfrm>
              <a:off x="5644705" y="450834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0" name="object 6380"/>
            <p:cNvSpPr/>
            <p:nvPr/>
          </p:nvSpPr>
          <p:spPr>
            <a:xfrm>
              <a:off x="5644705" y="450686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1" name="object 6381"/>
            <p:cNvSpPr/>
            <p:nvPr/>
          </p:nvSpPr>
          <p:spPr>
            <a:xfrm>
              <a:off x="5644705" y="450537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2" name="object 6382"/>
            <p:cNvSpPr/>
            <p:nvPr/>
          </p:nvSpPr>
          <p:spPr>
            <a:xfrm>
              <a:off x="5644705" y="450389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3" name="object 6383"/>
            <p:cNvSpPr/>
            <p:nvPr/>
          </p:nvSpPr>
          <p:spPr>
            <a:xfrm>
              <a:off x="5644705" y="450240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4" name="object 6384"/>
            <p:cNvSpPr/>
            <p:nvPr/>
          </p:nvSpPr>
          <p:spPr>
            <a:xfrm>
              <a:off x="5644705" y="450091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5" name="object 6385"/>
            <p:cNvSpPr/>
            <p:nvPr/>
          </p:nvSpPr>
          <p:spPr>
            <a:xfrm>
              <a:off x="5644705" y="449943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6" name="object 6386"/>
            <p:cNvSpPr/>
            <p:nvPr/>
          </p:nvSpPr>
          <p:spPr>
            <a:xfrm>
              <a:off x="5644705" y="449794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7" name="object 6387"/>
            <p:cNvSpPr/>
            <p:nvPr/>
          </p:nvSpPr>
          <p:spPr>
            <a:xfrm>
              <a:off x="5644705" y="449646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8" name="object 6388"/>
            <p:cNvSpPr/>
            <p:nvPr/>
          </p:nvSpPr>
          <p:spPr>
            <a:xfrm>
              <a:off x="5644705" y="449496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9" name="object 6389"/>
            <p:cNvSpPr/>
            <p:nvPr/>
          </p:nvSpPr>
          <p:spPr>
            <a:xfrm>
              <a:off x="5644705" y="449347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0" name="object 6390"/>
            <p:cNvSpPr/>
            <p:nvPr/>
          </p:nvSpPr>
          <p:spPr>
            <a:xfrm>
              <a:off x="5644705" y="449199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1" name="object 6391"/>
            <p:cNvSpPr/>
            <p:nvPr/>
          </p:nvSpPr>
          <p:spPr>
            <a:xfrm>
              <a:off x="5644705" y="449050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2" name="object 6392"/>
            <p:cNvSpPr/>
            <p:nvPr/>
          </p:nvSpPr>
          <p:spPr>
            <a:xfrm>
              <a:off x="5644705" y="448901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3" name="object 6393"/>
            <p:cNvSpPr/>
            <p:nvPr/>
          </p:nvSpPr>
          <p:spPr>
            <a:xfrm>
              <a:off x="5644705" y="448753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4" name="object 6394"/>
            <p:cNvSpPr/>
            <p:nvPr/>
          </p:nvSpPr>
          <p:spPr>
            <a:xfrm>
              <a:off x="5644705" y="448604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5" name="object 6395"/>
            <p:cNvSpPr/>
            <p:nvPr/>
          </p:nvSpPr>
          <p:spPr>
            <a:xfrm>
              <a:off x="5644705" y="448456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6" name="object 6396"/>
            <p:cNvSpPr/>
            <p:nvPr/>
          </p:nvSpPr>
          <p:spPr>
            <a:xfrm>
              <a:off x="5644705" y="448307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7" name="object 6397"/>
            <p:cNvSpPr/>
            <p:nvPr/>
          </p:nvSpPr>
          <p:spPr>
            <a:xfrm>
              <a:off x="5644705" y="448158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8" name="object 6398"/>
            <p:cNvSpPr/>
            <p:nvPr/>
          </p:nvSpPr>
          <p:spPr>
            <a:xfrm>
              <a:off x="5644705" y="448009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9" name="object 6399"/>
            <p:cNvSpPr/>
            <p:nvPr/>
          </p:nvSpPr>
          <p:spPr>
            <a:xfrm>
              <a:off x="5644705" y="447860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0" name="object 6400"/>
            <p:cNvSpPr/>
            <p:nvPr/>
          </p:nvSpPr>
          <p:spPr>
            <a:xfrm>
              <a:off x="5644705" y="447711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1" name="object 6401"/>
            <p:cNvSpPr/>
            <p:nvPr/>
          </p:nvSpPr>
          <p:spPr>
            <a:xfrm>
              <a:off x="5644705" y="447563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2" name="object 6402"/>
            <p:cNvSpPr/>
            <p:nvPr/>
          </p:nvSpPr>
          <p:spPr>
            <a:xfrm>
              <a:off x="5644705" y="447414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3" name="object 6403"/>
            <p:cNvSpPr/>
            <p:nvPr/>
          </p:nvSpPr>
          <p:spPr>
            <a:xfrm>
              <a:off x="5644705" y="447266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4" name="object 6404"/>
            <p:cNvSpPr/>
            <p:nvPr/>
          </p:nvSpPr>
          <p:spPr>
            <a:xfrm>
              <a:off x="5644705" y="446968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5" name="object 6405"/>
            <p:cNvSpPr/>
            <p:nvPr/>
          </p:nvSpPr>
          <p:spPr>
            <a:xfrm>
              <a:off x="5644705" y="446820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6" name="object 6406"/>
            <p:cNvSpPr/>
            <p:nvPr/>
          </p:nvSpPr>
          <p:spPr>
            <a:xfrm>
              <a:off x="5644705" y="446671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7" name="object 6407"/>
            <p:cNvSpPr/>
            <p:nvPr/>
          </p:nvSpPr>
          <p:spPr>
            <a:xfrm>
              <a:off x="5644705" y="446521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8" name="object 6408"/>
            <p:cNvSpPr/>
            <p:nvPr/>
          </p:nvSpPr>
          <p:spPr>
            <a:xfrm>
              <a:off x="5644705" y="446373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9" name="object 6409"/>
            <p:cNvSpPr/>
            <p:nvPr/>
          </p:nvSpPr>
          <p:spPr>
            <a:xfrm>
              <a:off x="5644705" y="446224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0" name="object 6410"/>
            <p:cNvSpPr/>
            <p:nvPr/>
          </p:nvSpPr>
          <p:spPr>
            <a:xfrm>
              <a:off x="5644705" y="446076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1" name="object 6411"/>
            <p:cNvSpPr/>
            <p:nvPr/>
          </p:nvSpPr>
          <p:spPr>
            <a:xfrm>
              <a:off x="5644705" y="445927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2" name="object 6412"/>
            <p:cNvSpPr/>
            <p:nvPr/>
          </p:nvSpPr>
          <p:spPr>
            <a:xfrm>
              <a:off x="5644705" y="445778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3" name="object 6413"/>
            <p:cNvSpPr/>
            <p:nvPr/>
          </p:nvSpPr>
          <p:spPr>
            <a:xfrm>
              <a:off x="5644705" y="445630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4" name="object 6414"/>
            <p:cNvSpPr/>
            <p:nvPr/>
          </p:nvSpPr>
          <p:spPr>
            <a:xfrm>
              <a:off x="5644705" y="445481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5" name="object 6415"/>
            <p:cNvSpPr/>
            <p:nvPr/>
          </p:nvSpPr>
          <p:spPr>
            <a:xfrm>
              <a:off x="5644705" y="445333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6" name="object 6416"/>
            <p:cNvSpPr/>
            <p:nvPr/>
          </p:nvSpPr>
          <p:spPr>
            <a:xfrm>
              <a:off x="5644705" y="445184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7" name="object 6417"/>
            <p:cNvSpPr/>
            <p:nvPr/>
          </p:nvSpPr>
          <p:spPr>
            <a:xfrm>
              <a:off x="5644705" y="445035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8" name="object 6418"/>
            <p:cNvSpPr/>
            <p:nvPr/>
          </p:nvSpPr>
          <p:spPr>
            <a:xfrm>
              <a:off x="5644705" y="444886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9" name="object 6419"/>
            <p:cNvSpPr/>
            <p:nvPr/>
          </p:nvSpPr>
          <p:spPr>
            <a:xfrm>
              <a:off x="5644705" y="444737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0" name="object 6420"/>
            <p:cNvSpPr/>
            <p:nvPr/>
          </p:nvSpPr>
          <p:spPr>
            <a:xfrm>
              <a:off x="5644705" y="444588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1" name="object 6421"/>
            <p:cNvSpPr/>
            <p:nvPr/>
          </p:nvSpPr>
          <p:spPr>
            <a:xfrm>
              <a:off x="5644705" y="444440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2" name="object 6422"/>
            <p:cNvSpPr/>
            <p:nvPr/>
          </p:nvSpPr>
          <p:spPr>
            <a:xfrm>
              <a:off x="5644705" y="444291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3" name="object 6423"/>
            <p:cNvSpPr/>
            <p:nvPr/>
          </p:nvSpPr>
          <p:spPr>
            <a:xfrm>
              <a:off x="5644705" y="443994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4" name="object 6424"/>
            <p:cNvSpPr/>
            <p:nvPr/>
          </p:nvSpPr>
          <p:spPr>
            <a:xfrm>
              <a:off x="5644705" y="443845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5" name="object 6425"/>
            <p:cNvSpPr/>
            <p:nvPr/>
          </p:nvSpPr>
          <p:spPr>
            <a:xfrm>
              <a:off x="5644705" y="443697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6" name="object 6426"/>
            <p:cNvSpPr/>
            <p:nvPr/>
          </p:nvSpPr>
          <p:spPr>
            <a:xfrm>
              <a:off x="5644705" y="443398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7" name="object 6427"/>
            <p:cNvSpPr/>
            <p:nvPr/>
          </p:nvSpPr>
          <p:spPr>
            <a:xfrm>
              <a:off x="5644705" y="443250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8" name="object 6428"/>
            <p:cNvSpPr/>
            <p:nvPr/>
          </p:nvSpPr>
          <p:spPr>
            <a:xfrm>
              <a:off x="5644705" y="443101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9" name="object 6429"/>
            <p:cNvSpPr/>
            <p:nvPr/>
          </p:nvSpPr>
          <p:spPr>
            <a:xfrm>
              <a:off x="5644705" y="442804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0" name="object 6430"/>
            <p:cNvSpPr/>
            <p:nvPr/>
          </p:nvSpPr>
          <p:spPr>
            <a:xfrm>
              <a:off x="5644705" y="442655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1" name="object 6431"/>
            <p:cNvSpPr/>
            <p:nvPr/>
          </p:nvSpPr>
          <p:spPr>
            <a:xfrm>
              <a:off x="5644705" y="442507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2" name="object 6432"/>
            <p:cNvSpPr/>
            <p:nvPr/>
          </p:nvSpPr>
          <p:spPr>
            <a:xfrm>
              <a:off x="5644705" y="442358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3" name="object 6433"/>
            <p:cNvSpPr/>
            <p:nvPr/>
          </p:nvSpPr>
          <p:spPr>
            <a:xfrm>
              <a:off x="5644705" y="442210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4" name="object 6434"/>
            <p:cNvSpPr/>
            <p:nvPr/>
          </p:nvSpPr>
          <p:spPr>
            <a:xfrm>
              <a:off x="5644705" y="442061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5" name="object 6435"/>
            <p:cNvSpPr/>
            <p:nvPr/>
          </p:nvSpPr>
          <p:spPr>
            <a:xfrm>
              <a:off x="5644705" y="441913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6" name="object 6436"/>
            <p:cNvSpPr/>
            <p:nvPr/>
          </p:nvSpPr>
          <p:spPr>
            <a:xfrm>
              <a:off x="5644705" y="441763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7" name="object 6437"/>
            <p:cNvSpPr/>
            <p:nvPr/>
          </p:nvSpPr>
          <p:spPr>
            <a:xfrm>
              <a:off x="5644705" y="441614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8" name="object 6438"/>
            <p:cNvSpPr/>
            <p:nvPr/>
          </p:nvSpPr>
          <p:spPr>
            <a:xfrm>
              <a:off x="5644705" y="441317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9" name="object 6439"/>
            <p:cNvSpPr/>
            <p:nvPr/>
          </p:nvSpPr>
          <p:spPr>
            <a:xfrm>
              <a:off x="5644705" y="441168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0" name="object 6440"/>
            <p:cNvSpPr/>
            <p:nvPr/>
          </p:nvSpPr>
          <p:spPr>
            <a:xfrm>
              <a:off x="5644705" y="440871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1" name="object 6441"/>
            <p:cNvSpPr/>
            <p:nvPr/>
          </p:nvSpPr>
          <p:spPr>
            <a:xfrm>
              <a:off x="5644705" y="440723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2" name="object 6442"/>
            <p:cNvSpPr/>
            <p:nvPr/>
          </p:nvSpPr>
          <p:spPr>
            <a:xfrm>
              <a:off x="5644705" y="440425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3" name="object 6443"/>
            <p:cNvSpPr/>
            <p:nvPr/>
          </p:nvSpPr>
          <p:spPr>
            <a:xfrm>
              <a:off x="5644705" y="440275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4" name="object 6444"/>
            <p:cNvSpPr/>
            <p:nvPr/>
          </p:nvSpPr>
          <p:spPr>
            <a:xfrm>
              <a:off x="5644705" y="439978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5" name="object 6445"/>
            <p:cNvSpPr/>
            <p:nvPr/>
          </p:nvSpPr>
          <p:spPr>
            <a:xfrm>
              <a:off x="5644705" y="439830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6" name="object 6446"/>
            <p:cNvSpPr/>
            <p:nvPr/>
          </p:nvSpPr>
          <p:spPr>
            <a:xfrm>
              <a:off x="5644705" y="439681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7" name="object 6447"/>
            <p:cNvSpPr/>
            <p:nvPr/>
          </p:nvSpPr>
          <p:spPr>
            <a:xfrm>
              <a:off x="5644705" y="439533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8" name="object 6448"/>
            <p:cNvSpPr/>
            <p:nvPr/>
          </p:nvSpPr>
          <p:spPr>
            <a:xfrm>
              <a:off x="5644705" y="439384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9" name="object 6449"/>
            <p:cNvSpPr/>
            <p:nvPr/>
          </p:nvSpPr>
          <p:spPr>
            <a:xfrm>
              <a:off x="5644705" y="43923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0" name="object 6450"/>
            <p:cNvSpPr/>
            <p:nvPr/>
          </p:nvSpPr>
          <p:spPr>
            <a:xfrm>
              <a:off x="5644705" y="43908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1" name="object 6451"/>
            <p:cNvSpPr/>
            <p:nvPr/>
          </p:nvSpPr>
          <p:spPr>
            <a:xfrm>
              <a:off x="5644705" y="43893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2" name="object 6452"/>
            <p:cNvSpPr/>
            <p:nvPr/>
          </p:nvSpPr>
          <p:spPr>
            <a:xfrm>
              <a:off x="5644705" y="438788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3" name="object 6453"/>
            <p:cNvSpPr/>
            <p:nvPr/>
          </p:nvSpPr>
          <p:spPr>
            <a:xfrm>
              <a:off x="5644705" y="438491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4" name="object 6454"/>
            <p:cNvSpPr/>
            <p:nvPr/>
          </p:nvSpPr>
          <p:spPr>
            <a:xfrm>
              <a:off x="5644705" y="438194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5" name="object 6455"/>
            <p:cNvSpPr/>
            <p:nvPr/>
          </p:nvSpPr>
          <p:spPr>
            <a:xfrm>
              <a:off x="5644705" y="43804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6" name="object 6456"/>
            <p:cNvSpPr/>
            <p:nvPr/>
          </p:nvSpPr>
          <p:spPr>
            <a:xfrm>
              <a:off x="5644705" y="43789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7" name="object 6457"/>
            <p:cNvSpPr/>
            <p:nvPr/>
          </p:nvSpPr>
          <p:spPr>
            <a:xfrm>
              <a:off x="5644705" y="437748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8" name="object 6458"/>
            <p:cNvSpPr/>
            <p:nvPr/>
          </p:nvSpPr>
          <p:spPr>
            <a:xfrm>
              <a:off x="5644705" y="43760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9" name="object 6459"/>
            <p:cNvSpPr/>
            <p:nvPr/>
          </p:nvSpPr>
          <p:spPr>
            <a:xfrm>
              <a:off x="5644705" y="43745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0" name="object 6460"/>
            <p:cNvSpPr/>
            <p:nvPr/>
          </p:nvSpPr>
          <p:spPr>
            <a:xfrm>
              <a:off x="5644705" y="437302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1" name="object 6461"/>
            <p:cNvSpPr/>
            <p:nvPr/>
          </p:nvSpPr>
          <p:spPr>
            <a:xfrm>
              <a:off x="5644705" y="437004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2" name="object 6462"/>
            <p:cNvSpPr/>
            <p:nvPr/>
          </p:nvSpPr>
          <p:spPr>
            <a:xfrm>
              <a:off x="5644705" y="43685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3" name="object 6463"/>
            <p:cNvSpPr/>
            <p:nvPr/>
          </p:nvSpPr>
          <p:spPr>
            <a:xfrm>
              <a:off x="5644705" y="436707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4" name="object 6464"/>
            <p:cNvSpPr/>
            <p:nvPr/>
          </p:nvSpPr>
          <p:spPr>
            <a:xfrm>
              <a:off x="5644705" y="436558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5" name="object 6465"/>
            <p:cNvSpPr/>
            <p:nvPr/>
          </p:nvSpPr>
          <p:spPr>
            <a:xfrm>
              <a:off x="5644705" y="43641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6" name="object 6466"/>
            <p:cNvSpPr/>
            <p:nvPr/>
          </p:nvSpPr>
          <p:spPr>
            <a:xfrm>
              <a:off x="5644705" y="436112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7" name="object 6467"/>
            <p:cNvSpPr/>
            <p:nvPr/>
          </p:nvSpPr>
          <p:spPr>
            <a:xfrm>
              <a:off x="5644705" y="43596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8" name="object 6468"/>
            <p:cNvSpPr/>
            <p:nvPr/>
          </p:nvSpPr>
          <p:spPr>
            <a:xfrm>
              <a:off x="5644705" y="435815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9" name="object 6469"/>
            <p:cNvSpPr/>
            <p:nvPr/>
          </p:nvSpPr>
          <p:spPr>
            <a:xfrm>
              <a:off x="5644705" y="435665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0" name="object 6470"/>
            <p:cNvSpPr/>
            <p:nvPr/>
          </p:nvSpPr>
          <p:spPr>
            <a:xfrm>
              <a:off x="5644705" y="435517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1" name="object 6471"/>
            <p:cNvSpPr/>
            <p:nvPr/>
          </p:nvSpPr>
          <p:spPr>
            <a:xfrm>
              <a:off x="5644705" y="435220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2" name="object 6472"/>
            <p:cNvSpPr/>
            <p:nvPr/>
          </p:nvSpPr>
          <p:spPr>
            <a:xfrm>
              <a:off x="5644705" y="435071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3" name="object 6473"/>
            <p:cNvSpPr/>
            <p:nvPr/>
          </p:nvSpPr>
          <p:spPr>
            <a:xfrm>
              <a:off x="5644705" y="434922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4" name="object 6474"/>
            <p:cNvSpPr/>
            <p:nvPr/>
          </p:nvSpPr>
          <p:spPr>
            <a:xfrm>
              <a:off x="5644705" y="43477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5" name="object 6475"/>
            <p:cNvSpPr/>
            <p:nvPr/>
          </p:nvSpPr>
          <p:spPr>
            <a:xfrm>
              <a:off x="5644705" y="4344771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6" name="object 6476"/>
            <p:cNvSpPr/>
            <p:nvPr/>
          </p:nvSpPr>
          <p:spPr>
            <a:xfrm>
              <a:off x="5644705" y="43432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7" name="object 6477"/>
            <p:cNvSpPr/>
            <p:nvPr/>
          </p:nvSpPr>
          <p:spPr>
            <a:xfrm>
              <a:off x="5644705" y="43418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8" name="object 6478"/>
            <p:cNvSpPr/>
            <p:nvPr/>
          </p:nvSpPr>
          <p:spPr>
            <a:xfrm>
              <a:off x="5644705" y="434030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9" name="object 6479"/>
            <p:cNvSpPr/>
            <p:nvPr/>
          </p:nvSpPr>
          <p:spPr>
            <a:xfrm>
              <a:off x="5644705" y="433732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0" name="object 6480"/>
            <p:cNvSpPr/>
            <p:nvPr/>
          </p:nvSpPr>
          <p:spPr>
            <a:xfrm>
              <a:off x="5644705" y="433584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1" name="object 6481"/>
            <p:cNvSpPr/>
            <p:nvPr/>
          </p:nvSpPr>
          <p:spPr>
            <a:xfrm>
              <a:off x="5644705" y="433435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2" name="object 6482"/>
            <p:cNvSpPr/>
            <p:nvPr/>
          </p:nvSpPr>
          <p:spPr>
            <a:xfrm>
              <a:off x="5644705" y="433138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3" name="object 6483"/>
            <p:cNvSpPr/>
            <p:nvPr/>
          </p:nvSpPr>
          <p:spPr>
            <a:xfrm>
              <a:off x="5644705" y="432841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4" name="object 6484"/>
            <p:cNvSpPr/>
            <p:nvPr/>
          </p:nvSpPr>
          <p:spPr>
            <a:xfrm>
              <a:off x="5644705" y="432542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5" name="object 6485"/>
            <p:cNvSpPr/>
            <p:nvPr/>
          </p:nvSpPr>
          <p:spPr>
            <a:xfrm>
              <a:off x="5644705" y="432245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6" name="object 6486"/>
            <p:cNvSpPr/>
            <p:nvPr/>
          </p:nvSpPr>
          <p:spPr>
            <a:xfrm>
              <a:off x="5644705" y="4319485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7" name="object 6487"/>
            <p:cNvSpPr/>
            <p:nvPr/>
          </p:nvSpPr>
          <p:spPr>
            <a:xfrm>
              <a:off x="5644705" y="431651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8" name="object 6488"/>
            <p:cNvSpPr/>
            <p:nvPr/>
          </p:nvSpPr>
          <p:spPr>
            <a:xfrm>
              <a:off x="5644705" y="431354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9" name="object 6489"/>
            <p:cNvSpPr/>
            <p:nvPr/>
          </p:nvSpPr>
          <p:spPr>
            <a:xfrm>
              <a:off x="5644705" y="43120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0" name="object 6490"/>
            <p:cNvSpPr/>
            <p:nvPr/>
          </p:nvSpPr>
          <p:spPr>
            <a:xfrm>
              <a:off x="5644705" y="431057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1" name="object 6491"/>
            <p:cNvSpPr/>
            <p:nvPr/>
          </p:nvSpPr>
          <p:spPr>
            <a:xfrm>
              <a:off x="5644705" y="430758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2" name="object 6492"/>
            <p:cNvSpPr/>
            <p:nvPr/>
          </p:nvSpPr>
          <p:spPr>
            <a:xfrm>
              <a:off x="5644705" y="430610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3" name="object 6493"/>
            <p:cNvSpPr/>
            <p:nvPr/>
          </p:nvSpPr>
          <p:spPr>
            <a:xfrm>
              <a:off x="5644705" y="430461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4" name="object 6494"/>
            <p:cNvSpPr/>
            <p:nvPr/>
          </p:nvSpPr>
          <p:spPr>
            <a:xfrm>
              <a:off x="5644705" y="430312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5" name="object 6495"/>
            <p:cNvSpPr/>
            <p:nvPr/>
          </p:nvSpPr>
          <p:spPr>
            <a:xfrm>
              <a:off x="5644705" y="430015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6" name="object 6496"/>
            <p:cNvSpPr/>
            <p:nvPr/>
          </p:nvSpPr>
          <p:spPr>
            <a:xfrm>
              <a:off x="5644705" y="429867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7" name="object 6497"/>
            <p:cNvSpPr/>
            <p:nvPr/>
          </p:nvSpPr>
          <p:spPr>
            <a:xfrm>
              <a:off x="5644705" y="42971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8" name="object 6498"/>
            <p:cNvSpPr/>
            <p:nvPr/>
          </p:nvSpPr>
          <p:spPr>
            <a:xfrm>
              <a:off x="5644705" y="42956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9" name="object 6499"/>
            <p:cNvSpPr/>
            <p:nvPr/>
          </p:nvSpPr>
          <p:spPr>
            <a:xfrm>
              <a:off x="5644705" y="429271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1498"/>
                  </a:moveTo>
                  <a:lnTo>
                    <a:pt x="0" y="1498"/>
                  </a:lnTo>
                  <a:lnTo>
                    <a:pt x="0" y="2984"/>
                  </a:lnTo>
                  <a:lnTo>
                    <a:pt x="30175" y="2984"/>
                  </a:lnTo>
                  <a:lnTo>
                    <a:pt x="30175" y="1498"/>
                  </a:lnTo>
                  <a:close/>
                </a:path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0" name="object 6500"/>
            <p:cNvSpPr/>
            <p:nvPr/>
          </p:nvSpPr>
          <p:spPr>
            <a:xfrm>
              <a:off x="5644705" y="429122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1" name="object 6501"/>
            <p:cNvSpPr/>
            <p:nvPr/>
          </p:nvSpPr>
          <p:spPr>
            <a:xfrm>
              <a:off x="5644705" y="428974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2" name="object 6502"/>
            <p:cNvSpPr/>
            <p:nvPr/>
          </p:nvSpPr>
          <p:spPr>
            <a:xfrm>
              <a:off x="5644705" y="428825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3" name="object 6503"/>
            <p:cNvSpPr/>
            <p:nvPr/>
          </p:nvSpPr>
          <p:spPr>
            <a:xfrm>
              <a:off x="5644705" y="428677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4" name="object 6504"/>
            <p:cNvSpPr/>
            <p:nvPr/>
          </p:nvSpPr>
          <p:spPr>
            <a:xfrm>
              <a:off x="5644705" y="4283798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5" name="object 6505"/>
            <p:cNvSpPr/>
            <p:nvPr/>
          </p:nvSpPr>
          <p:spPr>
            <a:xfrm>
              <a:off x="5644705" y="42823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6" name="object 6506"/>
            <p:cNvSpPr/>
            <p:nvPr/>
          </p:nvSpPr>
          <p:spPr>
            <a:xfrm>
              <a:off x="5644705" y="42808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7" name="object 6507"/>
            <p:cNvSpPr/>
            <p:nvPr/>
          </p:nvSpPr>
          <p:spPr>
            <a:xfrm>
              <a:off x="5644705" y="42793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8" name="object 6508"/>
            <p:cNvSpPr/>
            <p:nvPr/>
          </p:nvSpPr>
          <p:spPr>
            <a:xfrm>
              <a:off x="5644705" y="427784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9" name="object 6509"/>
            <p:cNvSpPr/>
            <p:nvPr/>
          </p:nvSpPr>
          <p:spPr>
            <a:xfrm>
              <a:off x="5644705" y="4274870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0" name="object 6510"/>
            <p:cNvSpPr/>
            <p:nvPr/>
          </p:nvSpPr>
          <p:spPr>
            <a:xfrm>
              <a:off x="5644705" y="427338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1" name="object 6511"/>
            <p:cNvSpPr/>
            <p:nvPr/>
          </p:nvSpPr>
          <p:spPr>
            <a:xfrm>
              <a:off x="5644705" y="427189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2" name="object 6512"/>
            <p:cNvSpPr/>
            <p:nvPr/>
          </p:nvSpPr>
          <p:spPr>
            <a:xfrm>
              <a:off x="5644705" y="42704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3" name="object 6513"/>
            <p:cNvSpPr/>
            <p:nvPr/>
          </p:nvSpPr>
          <p:spPr>
            <a:xfrm>
              <a:off x="5644705" y="42689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4" name="object 6514"/>
            <p:cNvSpPr/>
            <p:nvPr/>
          </p:nvSpPr>
          <p:spPr>
            <a:xfrm>
              <a:off x="5644705" y="42674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5" name="object 6515"/>
            <p:cNvSpPr/>
            <p:nvPr/>
          </p:nvSpPr>
          <p:spPr>
            <a:xfrm>
              <a:off x="5644705" y="42659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6" name="object 6516"/>
            <p:cNvSpPr/>
            <p:nvPr/>
          </p:nvSpPr>
          <p:spPr>
            <a:xfrm>
              <a:off x="5644705" y="4262983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7" name="object 6517"/>
            <p:cNvSpPr/>
            <p:nvPr/>
          </p:nvSpPr>
          <p:spPr>
            <a:xfrm>
              <a:off x="5644705" y="425999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8" name="object 6518"/>
            <p:cNvSpPr/>
            <p:nvPr/>
          </p:nvSpPr>
          <p:spPr>
            <a:xfrm>
              <a:off x="5644705" y="425851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9" name="object 6519"/>
            <p:cNvSpPr/>
            <p:nvPr/>
          </p:nvSpPr>
          <p:spPr>
            <a:xfrm>
              <a:off x="5644705" y="425702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0" name="object 6520"/>
            <p:cNvSpPr/>
            <p:nvPr/>
          </p:nvSpPr>
          <p:spPr>
            <a:xfrm>
              <a:off x="5644705" y="42555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1" name="object 6521"/>
            <p:cNvSpPr/>
            <p:nvPr/>
          </p:nvSpPr>
          <p:spPr>
            <a:xfrm>
              <a:off x="5644705" y="42540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2" name="object 6522"/>
            <p:cNvSpPr/>
            <p:nvPr/>
          </p:nvSpPr>
          <p:spPr>
            <a:xfrm>
              <a:off x="5644705" y="42525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3" name="object 6523"/>
            <p:cNvSpPr/>
            <p:nvPr/>
          </p:nvSpPr>
          <p:spPr>
            <a:xfrm>
              <a:off x="5644705" y="42510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4" name="object 6524"/>
            <p:cNvSpPr/>
            <p:nvPr/>
          </p:nvSpPr>
          <p:spPr>
            <a:xfrm>
              <a:off x="5644705" y="42495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5" name="object 6525"/>
            <p:cNvSpPr/>
            <p:nvPr/>
          </p:nvSpPr>
          <p:spPr>
            <a:xfrm>
              <a:off x="5644705" y="42481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6" name="object 6526"/>
            <p:cNvSpPr/>
            <p:nvPr/>
          </p:nvSpPr>
          <p:spPr>
            <a:xfrm>
              <a:off x="5644705" y="4245127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7" name="object 6527"/>
            <p:cNvSpPr/>
            <p:nvPr/>
          </p:nvSpPr>
          <p:spPr>
            <a:xfrm>
              <a:off x="5644705" y="424364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8" name="object 6528"/>
            <p:cNvSpPr/>
            <p:nvPr/>
          </p:nvSpPr>
          <p:spPr>
            <a:xfrm>
              <a:off x="5644705" y="424066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9" name="object 6529"/>
            <p:cNvSpPr/>
            <p:nvPr/>
          </p:nvSpPr>
          <p:spPr>
            <a:xfrm>
              <a:off x="5644705" y="42391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0" name="object 6530"/>
            <p:cNvSpPr/>
            <p:nvPr/>
          </p:nvSpPr>
          <p:spPr>
            <a:xfrm>
              <a:off x="5644705" y="423621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1" name="object 6531"/>
            <p:cNvSpPr/>
            <p:nvPr/>
          </p:nvSpPr>
          <p:spPr>
            <a:xfrm>
              <a:off x="5644705" y="42347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2" name="object 6532"/>
            <p:cNvSpPr/>
            <p:nvPr/>
          </p:nvSpPr>
          <p:spPr>
            <a:xfrm>
              <a:off x="5644705" y="4231754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3" name="object 6533"/>
            <p:cNvSpPr/>
            <p:nvPr/>
          </p:nvSpPr>
          <p:spPr>
            <a:xfrm>
              <a:off x="5644705" y="423025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4" name="object 6534"/>
            <p:cNvSpPr/>
            <p:nvPr/>
          </p:nvSpPr>
          <p:spPr>
            <a:xfrm>
              <a:off x="5644705" y="422876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5" name="object 6535"/>
            <p:cNvSpPr/>
            <p:nvPr/>
          </p:nvSpPr>
          <p:spPr>
            <a:xfrm>
              <a:off x="5644705" y="42272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6" name="object 6536"/>
            <p:cNvSpPr/>
            <p:nvPr/>
          </p:nvSpPr>
          <p:spPr>
            <a:xfrm>
              <a:off x="5644705" y="42257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7" name="object 6537"/>
            <p:cNvSpPr/>
            <p:nvPr/>
          </p:nvSpPr>
          <p:spPr>
            <a:xfrm>
              <a:off x="5644705" y="42243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8" name="object 6538"/>
            <p:cNvSpPr/>
            <p:nvPr/>
          </p:nvSpPr>
          <p:spPr>
            <a:xfrm>
              <a:off x="5644705" y="42228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9" name="object 6539"/>
            <p:cNvSpPr/>
            <p:nvPr/>
          </p:nvSpPr>
          <p:spPr>
            <a:xfrm>
              <a:off x="5644705" y="42213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0" name="object 6540"/>
            <p:cNvSpPr/>
            <p:nvPr/>
          </p:nvSpPr>
          <p:spPr>
            <a:xfrm>
              <a:off x="5644705" y="42198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1" name="object 6541"/>
            <p:cNvSpPr/>
            <p:nvPr/>
          </p:nvSpPr>
          <p:spPr>
            <a:xfrm>
              <a:off x="5644705" y="421688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2" name="object 6542"/>
            <p:cNvSpPr/>
            <p:nvPr/>
          </p:nvSpPr>
          <p:spPr>
            <a:xfrm>
              <a:off x="5644705" y="421538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3" name="object 6543"/>
            <p:cNvSpPr/>
            <p:nvPr/>
          </p:nvSpPr>
          <p:spPr>
            <a:xfrm>
              <a:off x="5644705" y="421389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4" name="object 6544"/>
            <p:cNvSpPr/>
            <p:nvPr/>
          </p:nvSpPr>
          <p:spPr>
            <a:xfrm>
              <a:off x="5644705" y="4210926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5" name="object 6545"/>
            <p:cNvSpPr/>
            <p:nvPr/>
          </p:nvSpPr>
          <p:spPr>
            <a:xfrm>
              <a:off x="5644705" y="42094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6" name="object 6546"/>
            <p:cNvSpPr/>
            <p:nvPr/>
          </p:nvSpPr>
          <p:spPr>
            <a:xfrm>
              <a:off x="5644705" y="42079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7" name="object 6547"/>
            <p:cNvSpPr/>
            <p:nvPr/>
          </p:nvSpPr>
          <p:spPr>
            <a:xfrm>
              <a:off x="5644705" y="4204982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8" name="object 6548"/>
            <p:cNvSpPr/>
            <p:nvPr/>
          </p:nvSpPr>
          <p:spPr>
            <a:xfrm>
              <a:off x="5644705" y="42034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9" name="object 6549"/>
            <p:cNvSpPr/>
            <p:nvPr/>
          </p:nvSpPr>
          <p:spPr>
            <a:xfrm>
              <a:off x="5644705" y="42020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0" name="object 6550"/>
            <p:cNvSpPr/>
            <p:nvPr/>
          </p:nvSpPr>
          <p:spPr>
            <a:xfrm>
              <a:off x="5644705" y="420051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1" name="object 6551"/>
            <p:cNvSpPr/>
            <p:nvPr/>
          </p:nvSpPr>
          <p:spPr>
            <a:xfrm>
              <a:off x="5644705" y="419902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2" name="object 6552"/>
            <p:cNvSpPr/>
            <p:nvPr/>
          </p:nvSpPr>
          <p:spPr>
            <a:xfrm>
              <a:off x="5644705" y="419754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3" name="object 6553"/>
            <p:cNvSpPr/>
            <p:nvPr/>
          </p:nvSpPr>
          <p:spPr>
            <a:xfrm>
              <a:off x="5644705" y="41960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4" name="object 6554"/>
            <p:cNvSpPr/>
            <p:nvPr/>
          </p:nvSpPr>
          <p:spPr>
            <a:xfrm>
              <a:off x="5644705" y="41945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5" name="object 6555"/>
            <p:cNvSpPr/>
            <p:nvPr/>
          </p:nvSpPr>
          <p:spPr>
            <a:xfrm>
              <a:off x="5644705" y="41930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6" name="object 6556"/>
            <p:cNvSpPr/>
            <p:nvPr/>
          </p:nvSpPr>
          <p:spPr>
            <a:xfrm>
              <a:off x="5644705" y="41915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7" name="object 6557"/>
            <p:cNvSpPr/>
            <p:nvPr/>
          </p:nvSpPr>
          <p:spPr>
            <a:xfrm>
              <a:off x="5644705" y="41901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8" name="object 6558"/>
            <p:cNvSpPr/>
            <p:nvPr/>
          </p:nvSpPr>
          <p:spPr>
            <a:xfrm>
              <a:off x="5644705" y="41886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9" name="object 6559"/>
            <p:cNvSpPr/>
            <p:nvPr/>
          </p:nvSpPr>
          <p:spPr>
            <a:xfrm>
              <a:off x="5644705" y="41871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0" name="object 6560"/>
            <p:cNvSpPr/>
            <p:nvPr/>
          </p:nvSpPr>
          <p:spPr>
            <a:xfrm>
              <a:off x="5644705" y="41856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1" name="object 6561"/>
            <p:cNvSpPr/>
            <p:nvPr/>
          </p:nvSpPr>
          <p:spPr>
            <a:xfrm>
              <a:off x="5644705" y="418415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2" name="object 6562"/>
            <p:cNvSpPr/>
            <p:nvPr/>
          </p:nvSpPr>
          <p:spPr>
            <a:xfrm>
              <a:off x="5644705" y="41826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3" name="object 6563"/>
            <p:cNvSpPr/>
            <p:nvPr/>
          </p:nvSpPr>
          <p:spPr>
            <a:xfrm>
              <a:off x="5644705" y="41811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4" name="object 6564"/>
            <p:cNvSpPr/>
            <p:nvPr/>
          </p:nvSpPr>
          <p:spPr>
            <a:xfrm>
              <a:off x="5644705" y="41796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5" name="object 6565"/>
            <p:cNvSpPr/>
            <p:nvPr/>
          </p:nvSpPr>
          <p:spPr>
            <a:xfrm>
              <a:off x="5644705" y="41782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6" name="object 6566"/>
            <p:cNvSpPr/>
            <p:nvPr/>
          </p:nvSpPr>
          <p:spPr>
            <a:xfrm>
              <a:off x="5644705" y="4175239"/>
              <a:ext cx="30480" cy="3175"/>
            </a:xfrm>
            <a:custGeom>
              <a:avLst/>
              <a:gdLst/>
              <a:ahLst/>
              <a:cxnLst/>
              <a:rect l="l" t="t" r="r" b="b"/>
              <a:pathLst>
                <a:path w="30479" h="3175">
                  <a:moveTo>
                    <a:pt x="30175" y="0"/>
                  </a:moveTo>
                  <a:lnTo>
                    <a:pt x="0" y="0"/>
                  </a:lnTo>
                  <a:lnTo>
                    <a:pt x="0" y="1485"/>
                  </a:lnTo>
                  <a:lnTo>
                    <a:pt x="0" y="2971"/>
                  </a:lnTo>
                  <a:lnTo>
                    <a:pt x="30175" y="2971"/>
                  </a:lnTo>
                  <a:lnTo>
                    <a:pt x="30175" y="1485"/>
                  </a:lnTo>
                  <a:lnTo>
                    <a:pt x="3017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7" name="object 6567"/>
            <p:cNvSpPr/>
            <p:nvPr/>
          </p:nvSpPr>
          <p:spPr>
            <a:xfrm>
              <a:off x="5644705" y="41737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8" name="object 6568"/>
            <p:cNvSpPr/>
            <p:nvPr/>
          </p:nvSpPr>
          <p:spPr>
            <a:xfrm>
              <a:off x="5644705" y="41722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9" name="object 6569"/>
            <p:cNvSpPr/>
            <p:nvPr/>
          </p:nvSpPr>
          <p:spPr>
            <a:xfrm>
              <a:off x="5644705" y="41707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0" name="object 6570"/>
            <p:cNvSpPr/>
            <p:nvPr/>
          </p:nvSpPr>
          <p:spPr>
            <a:xfrm>
              <a:off x="5644705" y="416928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1" name="object 6571"/>
            <p:cNvSpPr/>
            <p:nvPr/>
          </p:nvSpPr>
          <p:spPr>
            <a:xfrm>
              <a:off x="5644705" y="416779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2" name="object 6572"/>
            <p:cNvSpPr/>
            <p:nvPr/>
          </p:nvSpPr>
          <p:spPr>
            <a:xfrm>
              <a:off x="5644705" y="416631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3" name="object 6573"/>
            <p:cNvSpPr/>
            <p:nvPr/>
          </p:nvSpPr>
          <p:spPr>
            <a:xfrm>
              <a:off x="5644705" y="41648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4" name="object 6574"/>
            <p:cNvSpPr/>
            <p:nvPr/>
          </p:nvSpPr>
          <p:spPr>
            <a:xfrm>
              <a:off x="5644705" y="41633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5" name="object 6575"/>
            <p:cNvSpPr/>
            <p:nvPr/>
          </p:nvSpPr>
          <p:spPr>
            <a:xfrm>
              <a:off x="5644705" y="41618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6" name="object 6576"/>
            <p:cNvSpPr/>
            <p:nvPr/>
          </p:nvSpPr>
          <p:spPr>
            <a:xfrm>
              <a:off x="5644705" y="41603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7" name="object 6577"/>
            <p:cNvSpPr/>
            <p:nvPr/>
          </p:nvSpPr>
          <p:spPr>
            <a:xfrm>
              <a:off x="5644705" y="41588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8" name="object 6578"/>
            <p:cNvSpPr/>
            <p:nvPr/>
          </p:nvSpPr>
          <p:spPr>
            <a:xfrm>
              <a:off x="5644705" y="415739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9" name="object 6579"/>
            <p:cNvSpPr/>
            <p:nvPr/>
          </p:nvSpPr>
          <p:spPr>
            <a:xfrm>
              <a:off x="5644705" y="41559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0" name="object 6580"/>
            <p:cNvSpPr/>
            <p:nvPr/>
          </p:nvSpPr>
          <p:spPr>
            <a:xfrm>
              <a:off x="5644705" y="415442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1" name="object 6581"/>
            <p:cNvSpPr/>
            <p:nvPr/>
          </p:nvSpPr>
          <p:spPr>
            <a:xfrm>
              <a:off x="5644705" y="4152925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2" name="object 6582"/>
            <p:cNvSpPr/>
            <p:nvPr/>
          </p:nvSpPr>
          <p:spPr>
            <a:xfrm>
              <a:off x="5644705" y="4151439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3" name="object 6583"/>
            <p:cNvSpPr/>
            <p:nvPr/>
          </p:nvSpPr>
          <p:spPr>
            <a:xfrm>
              <a:off x="5644705" y="41499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4" name="object 6584"/>
            <p:cNvSpPr/>
            <p:nvPr/>
          </p:nvSpPr>
          <p:spPr>
            <a:xfrm>
              <a:off x="5644705" y="4148467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5" name="object 6585"/>
            <p:cNvSpPr/>
            <p:nvPr/>
          </p:nvSpPr>
          <p:spPr>
            <a:xfrm>
              <a:off x="5644705" y="4146981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6" name="object 6586"/>
            <p:cNvSpPr/>
            <p:nvPr/>
          </p:nvSpPr>
          <p:spPr>
            <a:xfrm>
              <a:off x="5644705" y="41454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7" name="object 6587"/>
            <p:cNvSpPr/>
            <p:nvPr/>
          </p:nvSpPr>
          <p:spPr>
            <a:xfrm>
              <a:off x="5644705" y="4144010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8" name="object 6588"/>
            <p:cNvSpPr/>
            <p:nvPr/>
          </p:nvSpPr>
          <p:spPr>
            <a:xfrm>
              <a:off x="5644705" y="4142524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9" name="object 6589"/>
            <p:cNvSpPr/>
            <p:nvPr/>
          </p:nvSpPr>
          <p:spPr>
            <a:xfrm>
              <a:off x="5644705" y="414103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0" name="object 6590"/>
            <p:cNvSpPr/>
            <p:nvPr/>
          </p:nvSpPr>
          <p:spPr>
            <a:xfrm>
              <a:off x="5644705" y="413955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1" name="object 6591"/>
            <p:cNvSpPr/>
            <p:nvPr/>
          </p:nvSpPr>
          <p:spPr>
            <a:xfrm>
              <a:off x="5644705" y="4138053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2" name="object 6592"/>
            <p:cNvSpPr/>
            <p:nvPr/>
          </p:nvSpPr>
          <p:spPr>
            <a:xfrm>
              <a:off x="5644705" y="4136568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3" name="object 6593"/>
            <p:cNvSpPr/>
            <p:nvPr/>
          </p:nvSpPr>
          <p:spPr>
            <a:xfrm>
              <a:off x="5644705" y="4135082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4" name="object 6594"/>
            <p:cNvSpPr/>
            <p:nvPr/>
          </p:nvSpPr>
          <p:spPr>
            <a:xfrm>
              <a:off x="5644705" y="4133596"/>
              <a:ext cx="30480" cy="1905"/>
            </a:xfrm>
            <a:custGeom>
              <a:avLst/>
              <a:gdLst/>
              <a:ahLst/>
              <a:cxnLst/>
              <a:rect l="l" t="t" r="r" b="b"/>
              <a:pathLst>
                <a:path w="30479" h="1904">
                  <a:moveTo>
                    <a:pt x="0" y="0"/>
                  </a:moveTo>
                  <a:lnTo>
                    <a:pt x="0" y="1485"/>
                  </a:lnTo>
                  <a:lnTo>
                    <a:pt x="30175" y="1485"/>
                  </a:lnTo>
                  <a:lnTo>
                    <a:pt x="301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5" name="object 6595"/>
            <p:cNvSpPr/>
            <p:nvPr/>
          </p:nvSpPr>
          <p:spPr>
            <a:xfrm>
              <a:off x="5644705" y="4133608"/>
              <a:ext cx="30480" cy="381000"/>
            </a:xfrm>
            <a:custGeom>
              <a:avLst/>
              <a:gdLst/>
              <a:ahLst/>
              <a:cxnLst/>
              <a:rect l="l" t="t" r="r" b="b"/>
              <a:pathLst>
                <a:path w="30479" h="381000">
                  <a:moveTo>
                    <a:pt x="0" y="380695"/>
                  </a:moveTo>
                  <a:lnTo>
                    <a:pt x="0" y="0"/>
                  </a:lnTo>
                  <a:lnTo>
                    <a:pt x="30175" y="0"/>
                  </a:lnTo>
                  <a:lnTo>
                    <a:pt x="30175" y="380695"/>
                  </a:lnTo>
                  <a:lnTo>
                    <a:pt x="0" y="38069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96" name="object 6596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18162" y="4154487"/>
              <a:ext cx="126517" cy="337756"/>
            </a:xfrm>
            <a:prstGeom prst="rect">
              <a:avLst/>
            </a:prstGeom>
          </p:spPr>
        </p:pic>
        <p:sp>
          <p:nvSpPr>
            <p:cNvPr id="6597" name="object 6597"/>
            <p:cNvSpPr/>
            <p:nvPr/>
          </p:nvSpPr>
          <p:spPr>
            <a:xfrm>
              <a:off x="5518162" y="4154487"/>
              <a:ext cx="127000" cy="337820"/>
            </a:xfrm>
            <a:custGeom>
              <a:avLst/>
              <a:gdLst/>
              <a:ahLst/>
              <a:cxnLst/>
              <a:rect l="l" t="t" r="r" b="b"/>
              <a:pathLst>
                <a:path w="127000" h="337820">
                  <a:moveTo>
                    <a:pt x="0" y="337756"/>
                  </a:moveTo>
                  <a:lnTo>
                    <a:pt x="0" y="0"/>
                  </a:lnTo>
                  <a:lnTo>
                    <a:pt x="126517" y="0"/>
                  </a:lnTo>
                  <a:lnTo>
                    <a:pt x="126517" y="337756"/>
                  </a:lnTo>
                  <a:lnTo>
                    <a:pt x="0" y="3377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98" name="object 6598"/>
            <p:cNvSpPr/>
            <p:nvPr/>
          </p:nvSpPr>
          <p:spPr>
            <a:xfrm>
              <a:off x="5473509" y="459604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4653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9" name="object 6599"/>
            <p:cNvSpPr/>
            <p:nvPr/>
          </p:nvSpPr>
          <p:spPr>
            <a:xfrm>
              <a:off x="5473509" y="459390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0" name="object 6600"/>
            <p:cNvSpPr/>
            <p:nvPr/>
          </p:nvSpPr>
          <p:spPr>
            <a:xfrm>
              <a:off x="5473509" y="459176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1" name="object 6601"/>
            <p:cNvSpPr/>
            <p:nvPr/>
          </p:nvSpPr>
          <p:spPr>
            <a:xfrm>
              <a:off x="5473509" y="458961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2" name="object 6602"/>
            <p:cNvSpPr/>
            <p:nvPr/>
          </p:nvSpPr>
          <p:spPr>
            <a:xfrm>
              <a:off x="5473509" y="458746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3" name="object 6603"/>
            <p:cNvSpPr/>
            <p:nvPr/>
          </p:nvSpPr>
          <p:spPr>
            <a:xfrm>
              <a:off x="5473509" y="45853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4" name="object 6604"/>
            <p:cNvSpPr/>
            <p:nvPr/>
          </p:nvSpPr>
          <p:spPr>
            <a:xfrm>
              <a:off x="5473509" y="458318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5" name="object 6605"/>
            <p:cNvSpPr/>
            <p:nvPr/>
          </p:nvSpPr>
          <p:spPr>
            <a:xfrm>
              <a:off x="5473509" y="458104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6" name="object 6606"/>
            <p:cNvSpPr/>
            <p:nvPr/>
          </p:nvSpPr>
          <p:spPr>
            <a:xfrm>
              <a:off x="5473509" y="457889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7" name="object 6607"/>
            <p:cNvSpPr/>
            <p:nvPr/>
          </p:nvSpPr>
          <p:spPr>
            <a:xfrm>
              <a:off x="5473509" y="457675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8" name="object 6608"/>
            <p:cNvSpPr/>
            <p:nvPr/>
          </p:nvSpPr>
          <p:spPr>
            <a:xfrm>
              <a:off x="5473509" y="457461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9" name="object 6609"/>
            <p:cNvSpPr/>
            <p:nvPr/>
          </p:nvSpPr>
          <p:spPr>
            <a:xfrm>
              <a:off x="5473509" y="45724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0" name="object 6610"/>
            <p:cNvSpPr/>
            <p:nvPr/>
          </p:nvSpPr>
          <p:spPr>
            <a:xfrm>
              <a:off x="5473509" y="457032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1" name="object 6611"/>
            <p:cNvSpPr/>
            <p:nvPr/>
          </p:nvSpPr>
          <p:spPr>
            <a:xfrm>
              <a:off x="5473509" y="456817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2" name="object 6612"/>
            <p:cNvSpPr/>
            <p:nvPr/>
          </p:nvSpPr>
          <p:spPr>
            <a:xfrm>
              <a:off x="5473509" y="456603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3" name="object 6613"/>
            <p:cNvSpPr/>
            <p:nvPr/>
          </p:nvSpPr>
          <p:spPr>
            <a:xfrm>
              <a:off x="5473509" y="456389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4" name="object 6614"/>
            <p:cNvSpPr/>
            <p:nvPr/>
          </p:nvSpPr>
          <p:spPr>
            <a:xfrm>
              <a:off x="5473509" y="45617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5" name="object 6615"/>
            <p:cNvSpPr/>
            <p:nvPr/>
          </p:nvSpPr>
          <p:spPr>
            <a:xfrm>
              <a:off x="5473509" y="455960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6" name="object 6616"/>
            <p:cNvSpPr/>
            <p:nvPr/>
          </p:nvSpPr>
          <p:spPr>
            <a:xfrm>
              <a:off x="5473509" y="455745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7" name="object 6617"/>
            <p:cNvSpPr/>
            <p:nvPr/>
          </p:nvSpPr>
          <p:spPr>
            <a:xfrm>
              <a:off x="5473509" y="455531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8" name="object 6618"/>
            <p:cNvSpPr/>
            <p:nvPr/>
          </p:nvSpPr>
          <p:spPr>
            <a:xfrm>
              <a:off x="5473509" y="455317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9" name="object 6619"/>
            <p:cNvSpPr/>
            <p:nvPr/>
          </p:nvSpPr>
          <p:spPr>
            <a:xfrm>
              <a:off x="5473509" y="455103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0" name="object 6620"/>
            <p:cNvSpPr/>
            <p:nvPr/>
          </p:nvSpPr>
          <p:spPr>
            <a:xfrm>
              <a:off x="5473509" y="454888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1" name="object 6621"/>
            <p:cNvSpPr/>
            <p:nvPr/>
          </p:nvSpPr>
          <p:spPr>
            <a:xfrm>
              <a:off x="5473509" y="454673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2" name="object 6622"/>
            <p:cNvSpPr/>
            <p:nvPr/>
          </p:nvSpPr>
          <p:spPr>
            <a:xfrm>
              <a:off x="5473509" y="454460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3" name="object 6623"/>
            <p:cNvSpPr/>
            <p:nvPr/>
          </p:nvSpPr>
          <p:spPr>
            <a:xfrm>
              <a:off x="5473509" y="454245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4" name="object 6624"/>
            <p:cNvSpPr/>
            <p:nvPr/>
          </p:nvSpPr>
          <p:spPr>
            <a:xfrm>
              <a:off x="5473509" y="454031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5" name="object 6625"/>
            <p:cNvSpPr/>
            <p:nvPr/>
          </p:nvSpPr>
          <p:spPr>
            <a:xfrm>
              <a:off x="5473509" y="45381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6" name="object 6626"/>
            <p:cNvSpPr/>
            <p:nvPr/>
          </p:nvSpPr>
          <p:spPr>
            <a:xfrm>
              <a:off x="5473509" y="453388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7" name="object 6627"/>
            <p:cNvSpPr/>
            <p:nvPr/>
          </p:nvSpPr>
          <p:spPr>
            <a:xfrm>
              <a:off x="5473509" y="453174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8" name="object 6628"/>
            <p:cNvSpPr/>
            <p:nvPr/>
          </p:nvSpPr>
          <p:spPr>
            <a:xfrm>
              <a:off x="5473509" y="452959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9" name="object 6629"/>
            <p:cNvSpPr/>
            <p:nvPr/>
          </p:nvSpPr>
          <p:spPr>
            <a:xfrm>
              <a:off x="5473509" y="45274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0" name="object 6630"/>
            <p:cNvSpPr/>
            <p:nvPr/>
          </p:nvSpPr>
          <p:spPr>
            <a:xfrm>
              <a:off x="5473509" y="45253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1" name="object 6631"/>
            <p:cNvSpPr/>
            <p:nvPr/>
          </p:nvSpPr>
          <p:spPr>
            <a:xfrm>
              <a:off x="5473509" y="452316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2" name="object 6632"/>
            <p:cNvSpPr/>
            <p:nvPr/>
          </p:nvSpPr>
          <p:spPr>
            <a:xfrm>
              <a:off x="5473509" y="45210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3" name="object 6633"/>
            <p:cNvSpPr/>
            <p:nvPr/>
          </p:nvSpPr>
          <p:spPr>
            <a:xfrm>
              <a:off x="5473509" y="451887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4" name="object 6634"/>
            <p:cNvSpPr/>
            <p:nvPr/>
          </p:nvSpPr>
          <p:spPr>
            <a:xfrm>
              <a:off x="5473509" y="45167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5" name="object 6635"/>
            <p:cNvSpPr/>
            <p:nvPr/>
          </p:nvSpPr>
          <p:spPr>
            <a:xfrm>
              <a:off x="5473509" y="451459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6" name="object 6636"/>
            <p:cNvSpPr/>
            <p:nvPr/>
          </p:nvSpPr>
          <p:spPr>
            <a:xfrm>
              <a:off x="5473509" y="451244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7" name="object 6637"/>
            <p:cNvSpPr/>
            <p:nvPr/>
          </p:nvSpPr>
          <p:spPr>
            <a:xfrm>
              <a:off x="5473509" y="45103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8" name="object 6638"/>
            <p:cNvSpPr/>
            <p:nvPr/>
          </p:nvSpPr>
          <p:spPr>
            <a:xfrm>
              <a:off x="5473509" y="45081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9" name="object 6639"/>
            <p:cNvSpPr/>
            <p:nvPr/>
          </p:nvSpPr>
          <p:spPr>
            <a:xfrm>
              <a:off x="5473509" y="450601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0" name="object 6640"/>
            <p:cNvSpPr/>
            <p:nvPr/>
          </p:nvSpPr>
          <p:spPr>
            <a:xfrm>
              <a:off x="5473509" y="450387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1" name="object 6641"/>
            <p:cNvSpPr/>
            <p:nvPr/>
          </p:nvSpPr>
          <p:spPr>
            <a:xfrm>
              <a:off x="5473509" y="450173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2" name="object 6642"/>
            <p:cNvSpPr/>
            <p:nvPr/>
          </p:nvSpPr>
          <p:spPr>
            <a:xfrm>
              <a:off x="5473509" y="449958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3" name="object 6643"/>
            <p:cNvSpPr/>
            <p:nvPr/>
          </p:nvSpPr>
          <p:spPr>
            <a:xfrm>
              <a:off x="5473509" y="44974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4" name="object 6644"/>
            <p:cNvSpPr/>
            <p:nvPr/>
          </p:nvSpPr>
          <p:spPr>
            <a:xfrm>
              <a:off x="5473509" y="44952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5" name="object 6645"/>
            <p:cNvSpPr/>
            <p:nvPr/>
          </p:nvSpPr>
          <p:spPr>
            <a:xfrm>
              <a:off x="5473509" y="449101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6" name="object 6646"/>
            <p:cNvSpPr/>
            <p:nvPr/>
          </p:nvSpPr>
          <p:spPr>
            <a:xfrm>
              <a:off x="5473509" y="448886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7" name="object 6647"/>
            <p:cNvSpPr/>
            <p:nvPr/>
          </p:nvSpPr>
          <p:spPr>
            <a:xfrm>
              <a:off x="5473509" y="44867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8" name="object 6648"/>
            <p:cNvSpPr/>
            <p:nvPr/>
          </p:nvSpPr>
          <p:spPr>
            <a:xfrm>
              <a:off x="5473509" y="448243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9" name="object 6649"/>
            <p:cNvSpPr/>
            <p:nvPr/>
          </p:nvSpPr>
          <p:spPr>
            <a:xfrm>
              <a:off x="5473509" y="44802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0" name="object 6650"/>
            <p:cNvSpPr/>
            <p:nvPr/>
          </p:nvSpPr>
          <p:spPr>
            <a:xfrm>
              <a:off x="5473509" y="447814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1" name="object 6651"/>
            <p:cNvSpPr/>
            <p:nvPr/>
          </p:nvSpPr>
          <p:spPr>
            <a:xfrm>
              <a:off x="5473509" y="447386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2" name="object 6652"/>
            <p:cNvSpPr/>
            <p:nvPr/>
          </p:nvSpPr>
          <p:spPr>
            <a:xfrm>
              <a:off x="5473509" y="447172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3" name="object 6653"/>
            <p:cNvSpPr/>
            <p:nvPr/>
          </p:nvSpPr>
          <p:spPr>
            <a:xfrm>
              <a:off x="5473509" y="446957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4" name="object 6654"/>
            <p:cNvSpPr/>
            <p:nvPr/>
          </p:nvSpPr>
          <p:spPr>
            <a:xfrm>
              <a:off x="5473509" y="44674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5" name="object 6655"/>
            <p:cNvSpPr/>
            <p:nvPr/>
          </p:nvSpPr>
          <p:spPr>
            <a:xfrm>
              <a:off x="5473509" y="44652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6" name="object 6656"/>
            <p:cNvSpPr/>
            <p:nvPr/>
          </p:nvSpPr>
          <p:spPr>
            <a:xfrm>
              <a:off x="5473509" y="44631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7" name="object 6657"/>
            <p:cNvSpPr/>
            <p:nvPr/>
          </p:nvSpPr>
          <p:spPr>
            <a:xfrm>
              <a:off x="5473509" y="44610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8" name="object 6658"/>
            <p:cNvSpPr/>
            <p:nvPr/>
          </p:nvSpPr>
          <p:spPr>
            <a:xfrm>
              <a:off x="5473509" y="445885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9" name="object 6659"/>
            <p:cNvSpPr/>
            <p:nvPr/>
          </p:nvSpPr>
          <p:spPr>
            <a:xfrm>
              <a:off x="5473509" y="44567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0" name="object 6660"/>
            <p:cNvSpPr/>
            <p:nvPr/>
          </p:nvSpPr>
          <p:spPr>
            <a:xfrm>
              <a:off x="5473509" y="445242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1" name="object 6661"/>
            <p:cNvSpPr/>
            <p:nvPr/>
          </p:nvSpPr>
          <p:spPr>
            <a:xfrm>
              <a:off x="5473509" y="44502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2" name="object 6662"/>
            <p:cNvSpPr/>
            <p:nvPr/>
          </p:nvSpPr>
          <p:spPr>
            <a:xfrm>
              <a:off x="5473509" y="444599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3" name="object 6663"/>
            <p:cNvSpPr/>
            <p:nvPr/>
          </p:nvSpPr>
          <p:spPr>
            <a:xfrm>
              <a:off x="5473509" y="44438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4" name="object 6664"/>
            <p:cNvSpPr/>
            <p:nvPr/>
          </p:nvSpPr>
          <p:spPr>
            <a:xfrm>
              <a:off x="5473509" y="443956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5" name="object 6665"/>
            <p:cNvSpPr/>
            <p:nvPr/>
          </p:nvSpPr>
          <p:spPr>
            <a:xfrm>
              <a:off x="5473509" y="44374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6" name="object 6666"/>
            <p:cNvSpPr/>
            <p:nvPr/>
          </p:nvSpPr>
          <p:spPr>
            <a:xfrm>
              <a:off x="5473509" y="443313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7" name="object 6667"/>
            <p:cNvSpPr/>
            <p:nvPr/>
          </p:nvSpPr>
          <p:spPr>
            <a:xfrm>
              <a:off x="5473509" y="44309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8" name="object 6668"/>
            <p:cNvSpPr/>
            <p:nvPr/>
          </p:nvSpPr>
          <p:spPr>
            <a:xfrm>
              <a:off x="5473509" y="442884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9" name="object 6669"/>
            <p:cNvSpPr/>
            <p:nvPr/>
          </p:nvSpPr>
          <p:spPr>
            <a:xfrm>
              <a:off x="5473509" y="44266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0" name="object 6670"/>
            <p:cNvSpPr/>
            <p:nvPr/>
          </p:nvSpPr>
          <p:spPr>
            <a:xfrm>
              <a:off x="5473509" y="442455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1" name="object 6671"/>
            <p:cNvSpPr/>
            <p:nvPr/>
          </p:nvSpPr>
          <p:spPr>
            <a:xfrm>
              <a:off x="5473509" y="44224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2" name="object 6672"/>
            <p:cNvSpPr/>
            <p:nvPr/>
          </p:nvSpPr>
          <p:spPr>
            <a:xfrm>
              <a:off x="5473509" y="442027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3" name="object 6673"/>
            <p:cNvSpPr/>
            <p:nvPr/>
          </p:nvSpPr>
          <p:spPr>
            <a:xfrm>
              <a:off x="5473509" y="441812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4" name="object 6674"/>
            <p:cNvSpPr/>
            <p:nvPr/>
          </p:nvSpPr>
          <p:spPr>
            <a:xfrm>
              <a:off x="5473509" y="441598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5" name="object 6675"/>
            <p:cNvSpPr/>
            <p:nvPr/>
          </p:nvSpPr>
          <p:spPr>
            <a:xfrm>
              <a:off x="5473509" y="441170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6" name="object 6676"/>
            <p:cNvSpPr/>
            <p:nvPr/>
          </p:nvSpPr>
          <p:spPr>
            <a:xfrm>
              <a:off x="5473509" y="440740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7" name="object 6677"/>
            <p:cNvSpPr/>
            <p:nvPr/>
          </p:nvSpPr>
          <p:spPr>
            <a:xfrm>
              <a:off x="5473509" y="440526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8" name="object 6678"/>
            <p:cNvSpPr/>
            <p:nvPr/>
          </p:nvSpPr>
          <p:spPr>
            <a:xfrm>
              <a:off x="5473509" y="44031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9" name="object 6679"/>
            <p:cNvSpPr/>
            <p:nvPr/>
          </p:nvSpPr>
          <p:spPr>
            <a:xfrm>
              <a:off x="5473509" y="440098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0" name="object 6680"/>
            <p:cNvSpPr/>
            <p:nvPr/>
          </p:nvSpPr>
          <p:spPr>
            <a:xfrm>
              <a:off x="5473509" y="439883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1" name="object 6681"/>
            <p:cNvSpPr/>
            <p:nvPr/>
          </p:nvSpPr>
          <p:spPr>
            <a:xfrm>
              <a:off x="5473509" y="43966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2" name="object 6682"/>
            <p:cNvSpPr/>
            <p:nvPr/>
          </p:nvSpPr>
          <p:spPr>
            <a:xfrm>
              <a:off x="5473509" y="439454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3" name="object 6683"/>
            <p:cNvSpPr/>
            <p:nvPr/>
          </p:nvSpPr>
          <p:spPr>
            <a:xfrm>
              <a:off x="5473509" y="439026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4" name="object 6684"/>
            <p:cNvSpPr/>
            <p:nvPr/>
          </p:nvSpPr>
          <p:spPr>
            <a:xfrm>
              <a:off x="5473509" y="438811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5" name="object 6685"/>
            <p:cNvSpPr/>
            <p:nvPr/>
          </p:nvSpPr>
          <p:spPr>
            <a:xfrm>
              <a:off x="5473509" y="43859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6" name="object 6686"/>
            <p:cNvSpPr/>
            <p:nvPr/>
          </p:nvSpPr>
          <p:spPr>
            <a:xfrm>
              <a:off x="5473509" y="438383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7" name="object 6687"/>
            <p:cNvSpPr/>
            <p:nvPr/>
          </p:nvSpPr>
          <p:spPr>
            <a:xfrm>
              <a:off x="5473509" y="438169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8" name="object 6688"/>
            <p:cNvSpPr/>
            <p:nvPr/>
          </p:nvSpPr>
          <p:spPr>
            <a:xfrm>
              <a:off x="5473509" y="437739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9" name="object 6689"/>
            <p:cNvSpPr/>
            <p:nvPr/>
          </p:nvSpPr>
          <p:spPr>
            <a:xfrm>
              <a:off x="5473509" y="43752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0" name="object 6690"/>
            <p:cNvSpPr/>
            <p:nvPr/>
          </p:nvSpPr>
          <p:spPr>
            <a:xfrm>
              <a:off x="5473509" y="43731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1" name="object 6691"/>
            <p:cNvSpPr/>
            <p:nvPr/>
          </p:nvSpPr>
          <p:spPr>
            <a:xfrm>
              <a:off x="5473509" y="437097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2" name="object 6692"/>
            <p:cNvSpPr/>
            <p:nvPr/>
          </p:nvSpPr>
          <p:spPr>
            <a:xfrm>
              <a:off x="5473509" y="43688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3" name="object 6693"/>
            <p:cNvSpPr/>
            <p:nvPr/>
          </p:nvSpPr>
          <p:spPr>
            <a:xfrm>
              <a:off x="5473509" y="436453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4" name="object 6694"/>
            <p:cNvSpPr/>
            <p:nvPr/>
          </p:nvSpPr>
          <p:spPr>
            <a:xfrm>
              <a:off x="5473509" y="43623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5" name="object 6695"/>
            <p:cNvSpPr/>
            <p:nvPr/>
          </p:nvSpPr>
          <p:spPr>
            <a:xfrm>
              <a:off x="5473509" y="436025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6" name="object 6696"/>
            <p:cNvSpPr/>
            <p:nvPr/>
          </p:nvSpPr>
          <p:spPr>
            <a:xfrm>
              <a:off x="5473509" y="435810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7" name="object 6697"/>
            <p:cNvSpPr/>
            <p:nvPr/>
          </p:nvSpPr>
          <p:spPr>
            <a:xfrm>
              <a:off x="5473509" y="435382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8" name="object 6698"/>
            <p:cNvSpPr/>
            <p:nvPr/>
          </p:nvSpPr>
          <p:spPr>
            <a:xfrm>
              <a:off x="5473509" y="435168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9" name="object 6699"/>
            <p:cNvSpPr/>
            <p:nvPr/>
          </p:nvSpPr>
          <p:spPr>
            <a:xfrm>
              <a:off x="5473509" y="434953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0" name="object 6700"/>
            <p:cNvSpPr/>
            <p:nvPr/>
          </p:nvSpPr>
          <p:spPr>
            <a:xfrm>
              <a:off x="5473509" y="434738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1" name="object 6701"/>
            <p:cNvSpPr/>
            <p:nvPr/>
          </p:nvSpPr>
          <p:spPr>
            <a:xfrm>
              <a:off x="5473509" y="434310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2" name="object 6702"/>
            <p:cNvSpPr/>
            <p:nvPr/>
          </p:nvSpPr>
          <p:spPr>
            <a:xfrm>
              <a:off x="5473509" y="434096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3" name="object 6703"/>
            <p:cNvSpPr/>
            <p:nvPr/>
          </p:nvSpPr>
          <p:spPr>
            <a:xfrm>
              <a:off x="5473509" y="433881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4" name="object 6704"/>
            <p:cNvSpPr/>
            <p:nvPr/>
          </p:nvSpPr>
          <p:spPr>
            <a:xfrm>
              <a:off x="5473509" y="433452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5" name="object 6705"/>
            <p:cNvSpPr/>
            <p:nvPr/>
          </p:nvSpPr>
          <p:spPr>
            <a:xfrm>
              <a:off x="5473509" y="433024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6" name="object 6706"/>
            <p:cNvSpPr/>
            <p:nvPr/>
          </p:nvSpPr>
          <p:spPr>
            <a:xfrm>
              <a:off x="5473509" y="432595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7" name="object 6707"/>
            <p:cNvSpPr/>
            <p:nvPr/>
          </p:nvSpPr>
          <p:spPr>
            <a:xfrm>
              <a:off x="5473509" y="432167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8" name="object 6708"/>
            <p:cNvSpPr/>
            <p:nvPr/>
          </p:nvSpPr>
          <p:spPr>
            <a:xfrm>
              <a:off x="5473509" y="431737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9" name="object 6709"/>
            <p:cNvSpPr/>
            <p:nvPr/>
          </p:nvSpPr>
          <p:spPr>
            <a:xfrm>
              <a:off x="5473509" y="431309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0" name="object 6710"/>
            <p:cNvSpPr/>
            <p:nvPr/>
          </p:nvSpPr>
          <p:spPr>
            <a:xfrm>
              <a:off x="5473509" y="430880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1" name="object 6711"/>
            <p:cNvSpPr/>
            <p:nvPr/>
          </p:nvSpPr>
          <p:spPr>
            <a:xfrm>
              <a:off x="5473509" y="430665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2" name="object 6712"/>
            <p:cNvSpPr/>
            <p:nvPr/>
          </p:nvSpPr>
          <p:spPr>
            <a:xfrm>
              <a:off x="5473509" y="43045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3" name="object 6713"/>
            <p:cNvSpPr/>
            <p:nvPr/>
          </p:nvSpPr>
          <p:spPr>
            <a:xfrm>
              <a:off x="5473509" y="430023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4" name="object 6714"/>
            <p:cNvSpPr/>
            <p:nvPr/>
          </p:nvSpPr>
          <p:spPr>
            <a:xfrm>
              <a:off x="5473509" y="429808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5" name="object 6715"/>
            <p:cNvSpPr/>
            <p:nvPr/>
          </p:nvSpPr>
          <p:spPr>
            <a:xfrm>
              <a:off x="5473509" y="429594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6" name="object 6716"/>
            <p:cNvSpPr/>
            <p:nvPr/>
          </p:nvSpPr>
          <p:spPr>
            <a:xfrm>
              <a:off x="5473509" y="429380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7" name="object 6717"/>
            <p:cNvSpPr/>
            <p:nvPr/>
          </p:nvSpPr>
          <p:spPr>
            <a:xfrm>
              <a:off x="5473509" y="428951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8" name="object 6718"/>
            <p:cNvSpPr/>
            <p:nvPr/>
          </p:nvSpPr>
          <p:spPr>
            <a:xfrm>
              <a:off x="5473509" y="42873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9" name="object 6719"/>
            <p:cNvSpPr/>
            <p:nvPr/>
          </p:nvSpPr>
          <p:spPr>
            <a:xfrm>
              <a:off x="5473509" y="428523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0" name="object 6720"/>
            <p:cNvSpPr/>
            <p:nvPr/>
          </p:nvSpPr>
          <p:spPr>
            <a:xfrm>
              <a:off x="5473509" y="428308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1" name="object 6721"/>
            <p:cNvSpPr/>
            <p:nvPr/>
          </p:nvSpPr>
          <p:spPr>
            <a:xfrm>
              <a:off x="5473509" y="427879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2" name="object 6722"/>
            <p:cNvSpPr/>
            <p:nvPr/>
          </p:nvSpPr>
          <p:spPr>
            <a:xfrm>
              <a:off x="5473509" y="42766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3" name="object 6723"/>
            <p:cNvSpPr/>
            <p:nvPr/>
          </p:nvSpPr>
          <p:spPr>
            <a:xfrm>
              <a:off x="5473509" y="427451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4" name="object 6724"/>
            <p:cNvSpPr/>
            <p:nvPr/>
          </p:nvSpPr>
          <p:spPr>
            <a:xfrm>
              <a:off x="5473509" y="427236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5" name="object 6725"/>
            <p:cNvSpPr/>
            <p:nvPr/>
          </p:nvSpPr>
          <p:spPr>
            <a:xfrm>
              <a:off x="5473509" y="42702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6" name="object 6726"/>
            <p:cNvSpPr/>
            <p:nvPr/>
          </p:nvSpPr>
          <p:spPr>
            <a:xfrm>
              <a:off x="5473509" y="426593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7" name="object 6727"/>
            <p:cNvSpPr/>
            <p:nvPr/>
          </p:nvSpPr>
          <p:spPr>
            <a:xfrm>
              <a:off x="5473509" y="426379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8" name="object 6728"/>
            <p:cNvSpPr/>
            <p:nvPr/>
          </p:nvSpPr>
          <p:spPr>
            <a:xfrm>
              <a:off x="5473509" y="426165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9" name="object 6729"/>
            <p:cNvSpPr/>
            <p:nvPr/>
          </p:nvSpPr>
          <p:spPr>
            <a:xfrm>
              <a:off x="5473509" y="425950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0" name="object 6730"/>
            <p:cNvSpPr/>
            <p:nvPr/>
          </p:nvSpPr>
          <p:spPr>
            <a:xfrm>
              <a:off x="5473509" y="42573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1" name="object 6731"/>
            <p:cNvSpPr/>
            <p:nvPr/>
          </p:nvSpPr>
          <p:spPr>
            <a:xfrm>
              <a:off x="5473509" y="425307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2" name="object 6732"/>
            <p:cNvSpPr/>
            <p:nvPr/>
          </p:nvSpPr>
          <p:spPr>
            <a:xfrm>
              <a:off x="5473509" y="425093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3" name="object 6733"/>
            <p:cNvSpPr/>
            <p:nvPr/>
          </p:nvSpPr>
          <p:spPr>
            <a:xfrm>
              <a:off x="5473509" y="424878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4" name="object 6734"/>
            <p:cNvSpPr/>
            <p:nvPr/>
          </p:nvSpPr>
          <p:spPr>
            <a:xfrm>
              <a:off x="5473509" y="42466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5" name="object 6735"/>
            <p:cNvSpPr/>
            <p:nvPr/>
          </p:nvSpPr>
          <p:spPr>
            <a:xfrm>
              <a:off x="5473509" y="424450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6" name="object 6736"/>
            <p:cNvSpPr/>
            <p:nvPr/>
          </p:nvSpPr>
          <p:spPr>
            <a:xfrm>
              <a:off x="5473509" y="424235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7" name="object 6737"/>
            <p:cNvSpPr/>
            <p:nvPr/>
          </p:nvSpPr>
          <p:spPr>
            <a:xfrm>
              <a:off x="5473509" y="424021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8" name="object 6738"/>
            <p:cNvSpPr/>
            <p:nvPr/>
          </p:nvSpPr>
          <p:spPr>
            <a:xfrm>
              <a:off x="5473509" y="423591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9" name="object 6739"/>
            <p:cNvSpPr/>
            <p:nvPr/>
          </p:nvSpPr>
          <p:spPr>
            <a:xfrm>
              <a:off x="5473509" y="423164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0" name="object 6740"/>
            <p:cNvSpPr/>
            <p:nvPr/>
          </p:nvSpPr>
          <p:spPr>
            <a:xfrm>
              <a:off x="5473509" y="42294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1" name="object 6741"/>
            <p:cNvSpPr/>
            <p:nvPr/>
          </p:nvSpPr>
          <p:spPr>
            <a:xfrm>
              <a:off x="5473509" y="422734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2" name="object 6742"/>
            <p:cNvSpPr/>
            <p:nvPr/>
          </p:nvSpPr>
          <p:spPr>
            <a:xfrm>
              <a:off x="5473509" y="422520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3" name="object 6743"/>
            <p:cNvSpPr/>
            <p:nvPr/>
          </p:nvSpPr>
          <p:spPr>
            <a:xfrm>
              <a:off x="5473509" y="42230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4" name="object 6744"/>
            <p:cNvSpPr/>
            <p:nvPr/>
          </p:nvSpPr>
          <p:spPr>
            <a:xfrm>
              <a:off x="5473509" y="422092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5" name="object 6745"/>
            <p:cNvSpPr/>
            <p:nvPr/>
          </p:nvSpPr>
          <p:spPr>
            <a:xfrm>
              <a:off x="5473509" y="421877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6" name="object 6746"/>
            <p:cNvSpPr/>
            <p:nvPr/>
          </p:nvSpPr>
          <p:spPr>
            <a:xfrm>
              <a:off x="5473509" y="42166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7" name="object 6747"/>
            <p:cNvSpPr/>
            <p:nvPr/>
          </p:nvSpPr>
          <p:spPr>
            <a:xfrm>
              <a:off x="5473509" y="421449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8" name="object 6748"/>
            <p:cNvSpPr/>
            <p:nvPr/>
          </p:nvSpPr>
          <p:spPr>
            <a:xfrm>
              <a:off x="5473509" y="421020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9" name="object 6749"/>
            <p:cNvSpPr/>
            <p:nvPr/>
          </p:nvSpPr>
          <p:spPr>
            <a:xfrm>
              <a:off x="5473509" y="420805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0" name="object 6750"/>
            <p:cNvSpPr/>
            <p:nvPr/>
          </p:nvSpPr>
          <p:spPr>
            <a:xfrm>
              <a:off x="5473509" y="420377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1" name="object 6751"/>
            <p:cNvSpPr/>
            <p:nvPr/>
          </p:nvSpPr>
          <p:spPr>
            <a:xfrm>
              <a:off x="5473509" y="420163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2" name="object 6752"/>
            <p:cNvSpPr/>
            <p:nvPr/>
          </p:nvSpPr>
          <p:spPr>
            <a:xfrm>
              <a:off x="5473509" y="419733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3" name="object 6753"/>
            <p:cNvSpPr/>
            <p:nvPr/>
          </p:nvSpPr>
          <p:spPr>
            <a:xfrm>
              <a:off x="5473509" y="41951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4" name="object 6754"/>
            <p:cNvSpPr/>
            <p:nvPr/>
          </p:nvSpPr>
          <p:spPr>
            <a:xfrm>
              <a:off x="5473509" y="419091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5" name="object 6755"/>
            <p:cNvSpPr/>
            <p:nvPr/>
          </p:nvSpPr>
          <p:spPr>
            <a:xfrm>
              <a:off x="5473509" y="418876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6" name="object 6756"/>
            <p:cNvSpPr/>
            <p:nvPr/>
          </p:nvSpPr>
          <p:spPr>
            <a:xfrm>
              <a:off x="5473509" y="41866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7" name="object 6757"/>
            <p:cNvSpPr/>
            <p:nvPr/>
          </p:nvSpPr>
          <p:spPr>
            <a:xfrm>
              <a:off x="5473509" y="418448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8" name="object 6758"/>
            <p:cNvSpPr/>
            <p:nvPr/>
          </p:nvSpPr>
          <p:spPr>
            <a:xfrm>
              <a:off x="5473509" y="41823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9" name="object 6759"/>
            <p:cNvSpPr/>
            <p:nvPr/>
          </p:nvSpPr>
          <p:spPr>
            <a:xfrm>
              <a:off x="5473509" y="41801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0" name="object 6760"/>
            <p:cNvSpPr/>
            <p:nvPr/>
          </p:nvSpPr>
          <p:spPr>
            <a:xfrm>
              <a:off x="5473509" y="417804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1" name="object 6761"/>
            <p:cNvSpPr/>
            <p:nvPr/>
          </p:nvSpPr>
          <p:spPr>
            <a:xfrm>
              <a:off x="5473509" y="41758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2" name="object 6762"/>
            <p:cNvSpPr/>
            <p:nvPr/>
          </p:nvSpPr>
          <p:spPr>
            <a:xfrm>
              <a:off x="5473509" y="417376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3" name="object 6763"/>
            <p:cNvSpPr/>
            <p:nvPr/>
          </p:nvSpPr>
          <p:spPr>
            <a:xfrm>
              <a:off x="5473509" y="416947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4" name="object 6764"/>
            <p:cNvSpPr/>
            <p:nvPr/>
          </p:nvSpPr>
          <p:spPr>
            <a:xfrm>
              <a:off x="5473509" y="416732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5" name="object 6765"/>
            <p:cNvSpPr/>
            <p:nvPr/>
          </p:nvSpPr>
          <p:spPr>
            <a:xfrm>
              <a:off x="5473509" y="416518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6" name="object 6766"/>
            <p:cNvSpPr/>
            <p:nvPr/>
          </p:nvSpPr>
          <p:spPr>
            <a:xfrm>
              <a:off x="5473509" y="416090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7" name="object 6767"/>
            <p:cNvSpPr/>
            <p:nvPr/>
          </p:nvSpPr>
          <p:spPr>
            <a:xfrm>
              <a:off x="5473509" y="41587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8" name="object 6768"/>
            <p:cNvSpPr/>
            <p:nvPr/>
          </p:nvSpPr>
          <p:spPr>
            <a:xfrm>
              <a:off x="5473509" y="415660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9" name="object 6769"/>
            <p:cNvSpPr/>
            <p:nvPr/>
          </p:nvSpPr>
          <p:spPr>
            <a:xfrm>
              <a:off x="5473509" y="415232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0" name="object 6770"/>
            <p:cNvSpPr/>
            <p:nvPr/>
          </p:nvSpPr>
          <p:spPr>
            <a:xfrm>
              <a:off x="5473509" y="41501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1" name="object 6771"/>
            <p:cNvSpPr/>
            <p:nvPr/>
          </p:nvSpPr>
          <p:spPr>
            <a:xfrm>
              <a:off x="5473509" y="414803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2" name="object 6772"/>
            <p:cNvSpPr/>
            <p:nvPr/>
          </p:nvSpPr>
          <p:spPr>
            <a:xfrm>
              <a:off x="5473509" y="41458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3" name="object 6773"/>
            <p:cNvSpPr/>
            <p:nvPr/>
          </p:nvSpPr>
          <p:spPr>
            <a:xfrm>
              <a:off x="5473509" y="414375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4" name="object 6774"/>
            <p:cNvSpPr/>
            <p:nvPr/>
          </p:nvSpPr>
          <p:spPr>
            <a:xfrm>
              <a:off x="5473509" y="41416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5" name="object 6775"/>
            <p:cNvSpPr/>
            <p:nvPr/>
          </p:nvSpPr>
          <p:spPr>
            <a:xfrm>
              <a:off x="5473509" y="41394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6" name="object 6776"/>
            <p:cNvSpPr/>
            <p:nvPr/>
          </p:nvSpPr>
          <p:spPr>
            <a:xfrm>
              <a:off x="5473509" y="413731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7" name="object 6777"/>
            <p:cNvSpPr/>
            <p:nvPr/>
          </p:nvSpPr>
          <p:spPr>
            <a:xfrm>
              <a:off x="5473509" y="41351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8" name="object 6778"/>
            <p:cNvSpPr/>
            <p:nvPr/>
          </p:nvSpPr>
          <p:spPr>
            <a:xfrm>
              <a:off x="5473509" y="413303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9" name="object 6779"/>
            <p:cNvSpPr/>
            <p:nvPr/>
          </p:nvSpPr>
          <p:spPr>
            <a:xfrm>
              <a:off x="5473509" y="41308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0" name="object 6780"/>
            <p:cNvSpPr/>
            <p:nvPr/>
          </p:nvSpPr>
          <p:spPr>
            <a:xfrm>
              <a:off x="5473509" y="41287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1" name="object 6781"/>
            <p:cNvSpPr/>
            <p:nvPr/>
          </p:nvSpPr>
          <p:spPr>
            <a:xfrm>
              <a:off x="5473509" y="412659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2" name="object 6782"/>
            <p:cNvSpPr/>
            <p:nvPr/>
          </p:nvSpPr>
          <p:spPr>
            <a:xfrm>
              <a:off x="5473509" y="412446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3" name="object 6783"/>
            <p:cNvSpPr/>
            <p:nvPr/>
          </p:nvSpPr>
          <p:spPr>
            <a:xfrm>
              <a:off x="5473509" y="41223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4" name="object 6784"/>
            <p:cNvSpPr/>
            <p:nvPr/>
          </p:nvSpPr>
          <p:spPr>
            <a:xfrm>
              <a:off x="5473509" y="412017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5" name="object 6785"/>
            <p:cNvSpPr/>
            <p:nvPr/>
          </p:nvSpPr>
          <p:spPr>
            <a:xfrm>
              <a:off x="5473509" y="41180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6" name="object 6786"/>
            <p:cNvSpPr/>
            <p:nvPr/>
          </p:nvSpPr>
          <p:spPr>
            <a:xfrm>
              <a:off x="5473509" y="411587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7" name="object 6787"/>
            <p:cNvSpPr/>
            <p:nvPr/>
          </p:nvSpPr>
          <p:spPr>
            <a:xfrm>
              <a:off x="5473509" y="411374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8" name="object 6788"/>
            <p:cNvSpPr/>
            <p:nvPr/>
          </p:nvSpPr>
          <p:spPr>
            <a:xfrm>
              <a:off x="5473509" y="410945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9" name="object 6789"/>
            <p:cNvSpPr/>
            <p:nvPr/>
          </p:nvSpPr>
          <p:spPr>
            <a:xfrm>
              <a:off x="5473509" y="410730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0" name="object 6790"/>
            <p:cNvSpPr/>
            <p:nvPr/>
          </p:nvSpPr>
          <p:spPr>
            <a:xfrm>
              <a:off x="5473509" y="410516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1" name="object 6791"/>
            <p:cNvSpPr/>
            <p:nvPr/>
          </p:nvSpPr>
          <p:spPr>
            <a:xfrm>
              <a:off x="5473509" y="410302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2" name="object 6792"/>
            <p:cNvSpPr/>
            <p:nvPr/>
          </p:nvSpPr>
          <p:spPr>
            <a:xfrm>
              <a:off x="5473509" y="410088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3" name="object 6793"/>
            <p:cNvSpPr/>
            <p:nvPr/>
          </p:nvSpPr>
          <p:spPr>
            <a:xfrm>
              <a:off x="5473509" y="409873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4" name="object 6794"/>
            <p:cNvSpPr/>
            <p:nvPr/>
          </p:nvSpPr>
          <p:spPr>
            <a:xfrm>
              <a:off x="5473509" y="409658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5" name="object 6795"/>
            <p:cNvSpPr/>
            <p:nvPr/>
          </p:nvSpPr>
          <p:spPr>
            <a:xfrm>
              <a:off x="5473509" y="40944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6" name="object 6796"/>
            <p:cNvSpPr/>
            <p:nvPr/>
          </p:nvSpPr>
          <p:spPr>
            <a:xfrm>
              <a:off x="5473509" y="409230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7" name="object 6797"/>
            <p:cNvSpPr/>
            <p:nvPr/>
          </p:nvSpPr>
          <p:spPr>
            <a:xfrm>
              <a:off x="5473509" y="409016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8" name="object 6798"/>
            <p:cNvSpPr/>
            <p:nvPr/>
          </p:nvSpPr>
          <p:spPr>
            <a:xfrm>
              <a:off x="5473509" y="408801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9" name="object 6799"/>
            <p:cNvSpPr/>
            <p:nvPr/>
          </p:nvSpPr>
          <p:spPr>
            <a:xfrm>
              <a:off x="5473509" y="408586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0" name="object 6800"/>
            <p:cNvSpPr/>
            <p:nvPr/>
          </p:nvSpPr>
          <p:spPr>
            <a:xfrm>
              <a:off x="5473509" y="408373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1" name="object 6801"/>
            <p:cNvSpPr/>
            <p:nvPr/>
          </p:nvSpPr>
          <p:spPr>
            <a:xfrm>
              <a:off x="5473509" y="40815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2" name="object 6802"/>
            <p:cNvSpPr/>
            <p:nvPr/>
          </p:nvSpPr>
          <p:spPr>
            <a:xfrm>
              <a:off x="5473509" y="407944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3" name="object 6803"/>
            <p:cNvSpPr/>
            <p:nvPr/>
          </p:nvSpPr>
          <p:spPr>
            <a:xfrm>
              <a:off x="5473509" y="407729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4" name="object 6804"/>
            <p:cNvSpPr/>
            <p:nvPr/>
          </p:nvSpPr>
          <p:spPr>
            <a:xfrm>
              <a:off x="5473509" y="40751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5" name="object 6805"/>
            <p:cNvSpPr/>
            <p:nvPr/>
          </p:nvSpPr>
          <p:spPr>
            <a:xfrm>
              <a:off x="5473509" y="407301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6" name="object 6806"/>
            <p:cNvSpPr/>
            <p:nvPr/>
          </p:nvSpPr>
          <p:spPr>
            <a:xfrm>
              <a:off x="5473509" y="40708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7" name="object 6807"/>
            <p:cNvSpPr/>
            <p:nvPr/>
          </p:nvSpPr>
          <p:spPr>
            <a:xfrm>
              <a:off x="5473509" y="406872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8" name="object 6808"/>
            <p:cNvSpPr/>
            <p:nvPr/>
          </p:nvSpPr>
          <p:spPr>
            <a:xfrm>
              <a:off x="5473509" y="406657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9" name="object 6809"/>
            <p:cNvSpPr/>
            <p:nvPr/>
          </p:nvSpPr>
          <p:spPr>
            <a:xfrm>
              <a:off x="5473509" y="40644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0" name="object 6810"/>
            <p:cNvSpPr/>
            <p:nvPr/>
          </p:nvSpPr>
          <p:spPr>
            <a:xfrm>
              <a:off x="5473509" y="406229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1" name="object 6811"/>
            <p:cNvSpPr/>
            <p:nvPr/>
          </p:nvSpPr>
          <p:spPr>
            <a:xfrm>
              <a:off x="5473509" y="406015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2" name="object 6812"/>
            <p:cNvSpPr/>
            <p:nvPr/>
          </p:nvSpPr>
          <p:spPr>
            <a:xfrm>
              <a:off x="5473509" y="405800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3" name="object 6813"/>
            <p:cNvSpPr/>
            <p:nvPr/>
          </p:nvSpPr>
          <p:spPr>
            <a:xfrm>
              <a:off x="5473509" y="405585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4" name="object 6814"/>
            <p:cNvSpPr/>
            <p:nvPr/>
          </p:nvSpPr>
          <p:spPr>
            <a:xfrm>
              <a:off x="5473509" y="40537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5" name="object 6815"/>
            <p:cNvSpPr/>
            <p:nvPr/>
          </p:nvSpPr>
          <p:spPr>
            <a:xfrm>
              <a:off x="5473509" y="405157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6" name="object 6816"/>
            <p:cNvSpPr/>
            <p:nvPr/>
          </p:nvSpPr>
          <p:spPr>
            <a:xfrm>
              <a:off x="5473509" y="404943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7" name="object 6817"/>
            <p:cNvSpPr/>
            <p:nvPr/>
          </p:nvSpPr>
          <p:spPr>
            <a:xfrm>
              <a:off x="4498530" y="4049433"/>
              <a:ext cx="1019810" cy="549275"/>
            </a:xfrm>
            <a:custGeom>
              <a:avLst/>
              <a:gdLst/>
              <a:ahLst/>
              <a:cxnLst/>
              <a:rect l="l" t="t" r="r" b="b"/>
              <a:pathLst>
                <a:path w="1019810" h="549275">
                  <a:moveTo>
                    <a:pt x="1019632" y="548754"/>
                  </a:moveTo>
                  <a:lnTo>
                    <a:pt x="1019632" y="0"/>
                  </a:lnTo>
                  <a:lnTo>
                    <a:pt x="974966" y="0"/>
                  </a:lnTo>
                  <a:lnTo>
                    <a:pt x="974966" y="548754"/>
                  </a:lnTo>
                  <a:lnTo>
                    <a:pt x="1019632" y="548754"/>
                  </a:lnTo>
                  <a:close/>
                </a:path>
                <a:path w="1019810" h="549275">
                  <a:moveTo>
                    <a:pt x="0" y="131749"/>
                  </a:moveTo>
                  <a:lnTo>
                    <a:pt x="0" y="42251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8" name="object 6818"/>
            <p:cNvSpPr/>
            <p:nvPr/>
          </p:nvSpPr>
          <p:spPr>
            <a:xfrm>
              <a:off x="4514811" y="4389069"/>
              <a:ext cx="41910" cy="83185"/>
            </a:xfrm>
            <a:custGeom>
              <a:avLst/>
              <a:gdLst/>
              <a:ahLst/>
              <a:cxnLst/>
              <a:rect l="l" t="t" r="r" b="b"/>
              <a:pathLst>
                <a:path w="41910" h="83185">
                  <a:moveTo>
                    <a:pt x="0" y="0"/>
                  </a:moveTo>
                  <a:lnTo>
                    <a:pt x="0" y="82880"/>
                  </a:lnTo>
                  <a:lnTo>
                    <a:pt x="41783" y="82880"/>
                  </a:lnTo>
                  <a:lnTo>
                    <a:pt x="41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9" name="object 6819"/>
            <p:cNvSpPr/>
            <p:nvPr/>
          </p:nvSpPr>
          <p:spPr>
            <a:xfrm>
              <a:off x="4514811" y="4389069"/>
              <a:ext cx="41910" cy="83185"/>
            </a:xfrm>
            <a:custGeom>
              <a:avLst/>
              <a:gdLst/>
              <a:ahLst/>
              <a:cxnLst/>
              <a:rect l="l" t="t" r="r" b="b"/>
              <a:pathLst>
                <a:path w="41910" h="83185">
                  <a:moveTo>
                    <a:pt x="0" y="82880"/>
                  </a:moveTo>
                  <a:lnTo>
                    <a:pt x="0" y="0"/>
                  </a:lnTo>
                  <a:lnTo>
                    <a:pt x="41783" y="0"/>
                  </a:lnTo>
                  <a:lnTo>
                    <a:pt x="41783" y="82880"/>
                  </a:lnTo>
                  <a:lnTo>
                    <a:pt x="0" y="828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20" name="object 6820"/>
            <p:cNvSpPr/>
            <p:nvPr/>
          </p:nvSpPr>
          <p:spPr>
            <a:xfrm>
              <a:off x="4514811" y="4181360"/>
              <a:ext cx="41910" cy="83185"/>
            </a:xfrm>
            <a:custGeom>
              <a:avLst/>
              <a:gdLst/>
              <a:ahLst/>
              <a:cxnLst/>
              <a:rect l="l" t="t" r="r" b="b"/>
              <a:pathLst>
                <a:path w="41910" h="83185">
                  <a:moveTo>
                    <a:pt x="0" y="0"/>
                  </a:moveTo>
                  <a:lnTo>
                    <a:pt x="0" y="82715"/>
                  </a:lnTo>
                  <a:lnTo>
                    <a:pt x="41783" y="82715"/>
                  </a:lnTo>
                  <a:lnTo>
                    <a:pt x="41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1" name="object 6821"/>
            <p:cNvSpPr/>
            <p:nvPr/>
          </p:nvSpPr>
          <p:spPr>
            <a:xfrm>
              <a:off x="4514811" y="4181360"/>
              <a:ext cx="41910" cy="208279"/>
            </a:xfrm>
            <a:custGeom>
              <a:avLst/>
              <a:gdLst/>
              <a:ahLst/>
              <a:cxnLst/>
              <a:rect l="l" t="t" r="r" b="b"/>
              <a:pathLst>
                <a:path w="41910" h="208279">
                  <a:moveTo>
                    <a:pt x="0" y="82715"/>
                  </a:moveTo>
                  <a:lnTo>
                    <a:pt x="0" y="0"/>
                  </a:lnTo>
                  <a:lnTo>
                    <a:pt x="41783" y="0"/>
                  </a:lnTo>
                  <a:lnTo>
                    <a:pt x="41783" y="82715"/>
                  </a:lnTo>
                  <a:lnTo>
                    <a:pt x="0" y="82715"/>
                  </a:lnTo>
                  <a:close/>
                </a:path>
                <a:path w="41910" h="208279">
                  <a:moveTo>
                    <a:pt x="41795" y="82715"/>
                  </a:moveTo>
                  <a:lnTo>
                    <a:pt x="41795" y="207708"/>
                  </a:lnTo>
                </a:path>
                <a:path w="41910" h="208279">
                  <a:moveTo>
                    <a:pt x="0" y="82715"/>
                  </a:moveTo>
                  <a:lnTo>
                    <a:pt x="0" y="20769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22" name="object 6822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3530015" y="4186301"/>
              <a:ext cx="208889" cy="280441"/>
            </a:xfrm>
            <a:prstGeom prst="rect">
              <a:avLst/>
            </a:prstGeom>
          </p:spPr>
        </p:pic>
        <p:sp>
          <p:nvSpPr>
            <p:cNvPr id="6823" name="object 6823"/>
            <p:cNvSpPr/>
            <p:nvPr/>
          </p:nvSpPr>
          <p:spPr>
            <a:xfrm>
              <a:off x="3530015" y="4186301"/>
              <a:ext cx="208915" cy="280670"/>
            </a:xfrm>
            <a:custGeom>
              <a:avLst/>
              <a:gdLst/>
              <a:ahLst/>
              <a:cxnLst/>
              <a:rect l="l" t="t" r="r" b="b"/>
              <a:pathLst>
                <a:path w="208914" h="280670">
                  <a:moveTo>
                    <a:pt x="0" y="35229"/>
                  </a:moveTo>
                  <a:lnTo>
                    <a:pt x="37795" y="0"/>
                  </a:lnTo>
                  <a:lnTo>
                    <a:pt x="171094" y="0"/>
                  </a:lnTo>
                  <a:lnTo>
                    <a:pt x="208889" y="35229"/>
                  </a:lnTo>
                  <a:lnTo>
                    <a:pt x="208889" y="245313"/>
                  </a:lnTo>
                  <a:lnTo>
                    <a:pt x="171094" y="280441"/>
                  </a:lnTo>
                  <a:lnTo>
                    <a:pt x="37795" y="280441"/>
                  </a:lnTo>
                  <a:lnTo>
                    <a:pt x="0" y="245313"/>
                  </a:lnTo>
                  <a:lnTo>
                    <a:pt x="0" y="35229"/>
                  </a:lnTo>
                  <a:close/>
                </a:path>
                <a:path w="208914" h="280670">
                  <a:moveTo>
                    <a:pt x="37795" y="0"/>
                  </a:moveTo>
                  <a:lnTo>
                    <a:pt x="37795" y="280441"/>
                  </a:lnTo>
                </a:path>
                <a:path w="208914" h="280670">
                  <a:moveTo>
                    <a:pt x="96583" y="78016"/>
                  </a:moveTo>
                  <a:lnTo>
                    <a:pt x="96583" y="20276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24" name="object 6824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4094429" y="4186301"/>
              <a:ext cx="151676" cy="280441"/>
            </a:xfrm>
            <a:prstGeom prst="rect">
              <a:avLst/>
            </a:prstGeom>
          </p:spPr>
        </p:pic>
        <p:sp>
          <p:nvSpPr>
            <p:cNvPr id="6825" name="object 6825"/>
            <p:cNvSpPr/>
            <p:nvPr/>
          </p:nvSpPr>
          <p:spPr>
            <a:xfrm>
              <a:off x="4094429" y="4186301"/>
              <a:ext cx="151765" cy="280670"/>
            </a:xfrm>
            <a:custGeom>
              <a:avLst/>
              <a:gdLst/>
              <a:ahLst/>
              <a:cxnLst/>
              <a:rect l="l" t="t" r="r" b="b"/>
              <a:pathLst>
                <a:path w="151764" h="280670">
                  <a:moveTo>
                    <a:pt x="0" y="35229"/>
                  </a:moveTo>
                  <a:lnTo>
                    <a:pt x="38303" y="0"/>
                  </a:lnTo>
                  <a:lnTo>
                    <a:pt x="113372" y="0"/>
                  </a:lnTo>
                  <a:lnTo>
                    <a:pt x="151676" y="35229"/>
                  </a:lnTo>
                  <a:lnTo>
                    <a:pt x="151676" y="245313"/>
                  </a:lnTo>
                  <a:lnTo>
                    <a:pt x="113372" y="280441"/>
                  </a:lnTo>
                  <a:lnTo>
                    <a:pt x="38303" y="280441"/>
                  </a:lnTo>
                  <a:lnTo>
                    <a:pt x="0" y="245313"/>
                  </a:lnTo>
                  <a:lnTo>
                    <a:pt x="0" y="3522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26" name="object 6826"/>
            <p:cNvSpPr/>
            <p:nvPr/>
          </p:nvSpPr>
          <p:spPr>
            <a:xfrm>
              <a:off x="4246105" y="443078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7" name="object 6827"/>
            <p:cNvSpPr/>
            <p:nvPr/>
          </p:nvSpPr>
          <p:spPr>
            <a:xfrm>
              <a:off x="4246105" y="442996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8" name="object 6828"/>
            <p:cNvSpPr/>
            <p:nvPr/>
          </p:nvSpPr>
          <p:spPr>
            <a:xfrm>
              <a:off x="4246105" y="442913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9" name="object 6829"/>
            <p:cNvSpPr/>
            <p:nvPr/>
          </p:nvSpPr>
          <p:spPr>
            <a:xfrm>
              <a:off x="4246105" y="442832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0" name="object 6830"/>
            <p:cNvSpPr/>
            <p:nvPr/>
          </p:nvSpPr>
          <p:spPr>
            <a:xfrm>
              <a:off x="4246105" y="442749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1" name="object 6831"/>
            <p:cNvSpPr/>
            <p:nvPr/>
          </p:nvSpPr>
          <p:spPr>
            <a:xfrm>
              <a:off x="4246105" y="442668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2" name="object 6832"/>
            <p:cNvSpPr/>
            <p:nvPr/>
          </p:nvSpPr>
          <p:spPr>
            <a:xfrm>
              <a:off x="4246105" y="442586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3" name="object 6833"/>
            <p:cNvSpPr/>
            <p:nvPr/>
          </p:nvSpPr>
          <p:spPr>
            <a:xfrm>
              <a:off x="4246105" y="442503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4" name="object 6834"/>
            <p:cNvSpPr/>
            <p:nvPr/>
          </p:nvSpPr>
          <p:spPr>
            <a:xfrm>
              <a:off x="4246105" y="442422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5" name="object 6835"/>
            <p:cNvSpPr/>
            <p:nvPr/>
          </p:nvSpPr>
          <p:spPr>
            <a:xfrm>
              <a:off x="4246105" y="442339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6" name="object 6836"/>
            <p:cNvSpPr/>
            <p:nvPr/>
          </p:nvSpPr>
          <p:spPr>
            <a:xfrm>
              <a:off x="4246105" y="442257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7" name="object 6837"/>
            <p:cNvSpPr/>
            <p:nvPr/>
          </p:nvSpPr>
          <p:spPr>
            <a:xfrm>
              <a:off x="4246105" y="442175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8" name="object 6838"/>
            <p:cNvSpPr/>
            <p:nvPr/>
          </p:nvSpPr>
          <p:spPr>
            <a:xfrm>
              <a:off x="4246105" y="442093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9" name="object 6839"/>
            <p:cNvSpPr/>
            <p:nvPr/>
          </p:nvSpPr>
          <p:spPr>
            <a:xfrm>
              <a:off x="4246105" y="442012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0" name="object 6840"/>
            <p:cNvSpPr/>
            <p:nvPr/>
          </p:nvSpPr>
          <p:spPr>
            <a:xfrm>
              <a:off x="4246105" y="441929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1" name="object 6841"/>
            <p:cNvSpPr/>
            <p:nvPr/>
          </p:nvSpPr>
          <p:spPr>
            <a:xfrm>
              <a:off x="4246105" y="441846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2" name="object 6842"/>
            <p:cNvSpPr/>
            <p:nvPr/>
          </p:nvSpPr>
          <p:spPr>
            <a:xfrm>
              <a:off x="4246105" y="441765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3" name="object 6843"/>
            <p:cNvSpPr/>
            <p:nvPr/>
          </p:nvSpPr>
          <p:spPr>
            <a:xfrm>
              <a:off x="4246105" y="441683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4" name="object 6844"/>
            <p:cNvSpPr/>
            <p:nvPr/>
          </p:nvSpPr>
          <p:spPr>
            <a:xfrm>
              <a:off x="4246105" y="441601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5" name="object 6845"/>
            <p:cNvSpPr/>
            <p:nvPr/>
          </p:nvSpPr>
          <p:spPr>
            <a:xfrm>
              <a:off x="4246105" y="441519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6" name="object 6846"/>
            <p:cNvSpPr/>
            <p:nvPr/>
          </p:nvSpPr>
          <p:spPr>
            <a:xfrm>
              <a:off x="4246105" y="441436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7" name="object 6847"/>
            <p:cNvSpPr/>
            <p:nvPr/>
          </p:nvSpPr>
          <p:spPr>
            <a:xfrm>
              <a:off x="4246105" y="441355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8" name="object 6848"/>
            <p:cNvSpPr/>
            <p:nvPr/>
          </p:nvSpPr>
          <p:spPr>
            <a:xfrm>
              <a:off x="4246105" y="441272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9" name="object 6849"/>
            <p:cNvSpPr/>
            <p:nvPr/>
          </p:nvSpPr>
          <p:spPr>
            <a:xfrm>
              <a:off x="4246105" y="441190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0" name="object 6850"/>
            <p:cNvSpPr/>
            <p:nvPr/>
          </p:nvSpPr>
          <p:spPr>
            <a:xfrm>
              <a:off x="4246105" y="441109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1" name="object 6851"/>
            <p:cNvSpPr/>
            <p:nvPr/>
          </p:nvSpPr>
          <p:spPr>
            <a:xfrm>
              <a:off x="4246105" y="441026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2" name="object 6852"/>
            <p:cNvSpPr/>
            <p:nvPr/>
          </p:nvSpPr>
          <p:spPr>
            <a:xfrm>
              <a:off x="4246105" y="440945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3" name="object 6853"/>
            <p:cNvSpPr/>
            <p:nvPr/>
          </p:nvSpPr>
          <p:spPr>
            <a:xfrm>
              <a:off x="4246105" y="440862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4" name="object 6854"/>
            <p:cNvSpPr/>
            <p:nvPr/>
          </p:nvSpPr>
          <p:spPr>
            <a:xfrm>
              <a:off x="4246105" y="4406988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5" name="object 6855"/>
            <p:cNvSpPr/>
            <p:nvPr/>
          </p:nvSpPr>
          <p:spPr>
            <a:xfrm>
              <a:off x="4246105" y="440616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6" name="object 6856"/>
            <p:cNvSpPr/>
            <p:nvPr/>
          </p:nvSpPr>
          <p:spPr>
            <a:xfrm>
              <a:off x="4246105" y="440535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7" name="object 6857"/>
            <p:cNvSpPr/>
            <p:nvPr/>
          </p:nvSpPr>
          <p:spPr>
            <a:xfrm>
              <a:off x="4246105" y="440452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8" name="object 6858"/>
            <p:cNvSpPr/>
            <p:nvPr/>
          </p:nvSpPr>
          <p:spPr>
            <a:xfrm>
              <a:off x="4246105" y="440369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9" name="object 6859"/>
            <p:cNvSpPr/>
            <p:nvPr/>
          </p:nvSpPr>
          <p:spPr>
            <a:xfrm>
              <a:off x="4246105" y="440288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0" name="object 6860"/>
            <p:cNvSpPr/>
            <p:nvPr/>
          </p:nvSpPr>
          <p:spPr>
            <a:xfrm>
              <a:off x="4246105" y="440206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1" name="object 6861"/>
            <p:cNvSpPr/>
            <p:nvPr/>
          </p:nvSpPr>
          <p:spPr>
            <a:xfrm>
              <a:off x="4246105" y="440123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2" name="object 6862"/>
            <p:cNvSpPr/>
            <p:nvPr/>
          </p:nvSpPr>
          <p:spPr>
            <a:xfrm>
              <a:off x="4246105" y="440042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3" name="object 6863"/>
            <p:cNvSpPr/>
            <p:nvPr/>
          </p:nvSpPr>
          <p:spPr>
            <a:xfrm>
              <a:off x="4246105" y="439959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4" name="object 6864"/>
            <p:cNvSpPr/>
            <p:nvPr/>
          </p:nvSpPr>
          <p:spPr>
            <a:xfrm>
              <a:off x="4246105" y="439878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5" name="object 6865"/>
            <p:cNvSpPr/>
            <p:nvPr/>
          </p:nvSpPr>
          <p:spPr>
            <a:xfrm>
              <a:off x="4246105" y="439795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6" name="object 6866"/>
            <p:cNvSpPr/>
            <p:nvPr/>
          </p:nvSpPr>
          <p:spPr>
            <a:xfrm>
              <a:off x="4246105" y="439713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7" name="object 6867"/>
            <p:cNvSpPr/>
            <p:nvPr/>
          </p:nvSpPr>
          <p:spPr>
            <a:xfrm>
              <a:off x="4246105" y="439632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8" name="object 6868"/>
            <p:cNvSpPr/>
            <p:nvPr/>
          </p:nvSpPr>
          <p:spPr>
            <a:xfrm>
              <a:off x="4246105" y="439549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9" name="object 6869"/>
            <p:cNvSpPr/>
            <p:nvPr/>
          </p:nvSpPr>
          <p:spPr>
            <a:xfrm>
              <a:off x="4246105" y="439467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0" name="object 6870"/>
            <p:cNvSpPr/>
            <p:nvPr/>
          </p:nvSpPr>
          <p:spPr>
            <a:xfrm>
              <a:off x="4246105" y="439385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1" name="object 6871"/>
            <p:cNvSpPr/>
            <p:nvPr/>
          </p:nvSpPr>
          <p:spPr>
            <a:xfrm>
              <a:off x="4246105" y="439303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2" name="object 6872"/>
            <p:cNvSpPr/>
            <p:nvPr/>
          </p:nvSpPr>
          <p:spPr>
            <a:xfrm>
              <a:off x="4246105" y="439221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3" name="object 6873"/>
            <p:cNvSpPr/>
            <p:nvPr/>
          </p:nvSpPr>
          <p:spPr>
            <a:xfrm>
              <a:off x="4246105" y="439056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4" name="object 6874"/>
            <p:cNvSpPr/>
            <p:nvPr/>
          </p:nvSpPr>
          <p:spPr>
            <a:xfrm>
              <a:off x="4246105" y="438975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5" name="object 6875"/>
            <p:cNvSpPr/>
            <p:nvPr/>
          </p:nvSpPr>
          <p:spPr>
            <a:xfrm>
              <a:off x="4246105" y="438892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6" name="object 6876"/>
            <p:cNvSpPr/>
            <p:nvPr/>
          </p:nvSpPr>
          <p:spPr>
            <a:xfrm>
              <a:off x="4246105" y="4387291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7" name="object 6877"/>
            <p:cNvSpPr/>
            <p:nvPr/>
          </p:nvSpPr>
          <p:spPr>
            <a:xfrm>
              <a:off x="4246105" y="438646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8" name="object 6878"/>
            <p:cNvSpPr/>
            <p:nvPr/>
          </p:nvSpPr>
          <p:spPr>
            <a:xfrm>
              <a:off x="4246105" y="438565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9" name="object 6879"/>
            <p:cNvSpPr/>
            <p:nvPr/>
          </p:nvSpPr>
          <p:spPr>
            <a:xfrm>
              <a:off x="4246105" y="4384001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0" name="object 6880"/>
            <p:cNvSpPr/>
            <p:nvPr/>
          </p:nvSpPr>
          <p:spPr>
            <a:xfrm>
              <a:off x="4246105" y="438318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1" name="object 6881"/>
            <p:cNvSpPr/>
            <p:nvPr/>
          </p:nvSpPr>
          <p:spPr>
            <a:xfrm>
              <a:off x="4246105" y="438236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2" name="object 6882"/>
            <p:cNvSpPr/>
            <p:nvPr/>
          </p:nvSpPr>
          <p:spPr>
            <a:xfrm>
              <a:off x="4246105" y="438155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3" name="object 6883"/>
            <p:cNvSpPr/>
            <p:nvPr/>
          </p:nvSpPr>
          <p:spPr>
            <a:xfrm>
              <a:off x="4246105" y="438072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4" name="object 6884"/>
            <p:cNvSpPr/>
            <p:nvPr/>
          </p:nvSpPr>
          <p:spPr>
            <a:xfrm>
              <a:off x="4246105" y="437990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5" name="object 6885"/>
            <p:cNvSpPr/>
            <p:nvPr/>
          </p:nvSpPr>
          <p:spPr>
            <a:xfrm>
              <a:off x="4246105" y="437908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6" name="object 6886"/>
            <p:cNvSpPr/>
            <p:nvPr/>
          </p:nvSpPr>
          <p:spPr>
            <a:xfrm>
              <a:off x="4246105" y="437826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7" name="object 6887"/>
            <p:cNvSpPr/>
            <p:nvPr/>
          </p:nvSpPr>
          <p:spPr>
            <a:xfrm>
              <a:off x="4246105" y="437744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8" name="object 6888"/>
            <p:cNvSpPr/>
            <p:nvPr/>
          </p:nvSpPr>
          <p:spPr>
            <a:xfrm>
              <a:off x="4246105" y="437579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9" name="object 6889"/>
            <p:cNvSpPr/>
            <p:nvPr/>
          </p:nvSpPr>
          <p:spPr>
            <a:xfrm>
              <a:off x="4246105" y="437498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0" name="object 6890"/>
            <p:cNvSpPr/>
            <p:nvPr/>
          </p:nvSpPr>
          <p:spPr>
            <a:xfrm>
              <a:off x="4246105" y="437333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1" name="object 6891"/>
            <p:cNvSpPr/>
            <p:nvPr/>
          </p:nvSpPr>
          <p:spPr>
            <a:xfrm>
              <a:off x="4246105" y="437252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2" name="object 6892"/>
            <p:cNvSpPr/>
            <p:nvPr/>
          </p:nvSpPr>
          <p:spPr>
            <a:xfrm>
              <a:off x="4246105" y="4370882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3" name="object 6893"/>
            <p:cNvSpPr/>
            <p:nvPr/>
          </p:nvSpPr>
          <p:spPr>
            <a:xfrm>
              <a:off x="4246105" y="437005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4" name="object 6894"/>
            <p:cNvSpPr/>
            <p:nvPr/>
          </p:nvSpPr>
          <p:spPr>
            <a:xfrm>
              <a:off x="4246105" y="4368419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5" name="object 6895"/>
            <p:cNvSpPr/>
            <p:nvPr/>
          </p:nvSpPr>
          <p:spPr>
            <a:xfrm>
              <a:off x="4246105" y="436759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6" name="object 6896"/>
            <p:cNvSpPr/>
            <p:nvPr/>
          </p:nvSpPr>
          <p:spPr>
            <a:xfrm>
              <a:off x="4246105" y="436676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7" name="object 6897"/>
            <p:cNvSpPr/>
            <p:nvPr/>
          </p:nvSpPr>
          <p:spPr>
            <a:xfrm>
              <a:off x="4246105" y="436595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8" name="object 6898"/>
            <p:cNvSpPr/>
            <p:nvPr/>
          </p:nvSpPr>
          <p:spPr>
            <a:xfrm>
              <a:off x="4246105" y="436512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9" name="object 6899"/>
            <p:cNvSpPr/>
            <p:nvPr/>
          </p:nvSpPr>
          <p:spPr>
            <a:xfrm>
              <a:off x="4246105" y="436431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0" name="object 6900"/>
            <p:cNvSpPr/>
            <p:nvPr/>
          </p:nvSpPr>
          <p:spPr>
            <a:xfrm>
              <a:off x="4246105" y="436349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1" name="object 6901"/>
            <p:cNvSpPr/>
            <p:nvPr/>
          </p:nvSpPr>
          <p:spPr>
            <a:xfrm>
              <a:off x="4246105" y="436266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2" name="object 6902"/>
            <p:cNvSpPr/>
            <p:nvPr/>
          </p:nvSpPr>
          <p:spPr>
            <a:xfrm>
              <a:off x="4246105" y="436185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3" name="object 6903"/>
            <p:cNvSpPr/>
            <p:nvPr/>
          </p:nvSpPr>
          <p:spPr>
            <a:xfrm>
              <a:off x="4246105" y="4360214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4" name="object 6904"/>
            <p:cNvSpPr/>
            <p:nvPr/>
          </p:nvSpPr>
          <p:spPr>
            <a:xfrm>
              <a:off x="4246105" y="435856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5" name="object 6905"/>
            <p:cNvSpPr/>
            <p:nvPr/>
          </p:nvSpPr>
          <p:spPr>
            <a:xfrm>
              <a:off x="4246105" y="435775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6" name="object 6906"/>
            <p:cNvSpPr/>
            <p:nvPr/>
          </p:nvSpPr>
          <p:spPr>
            <a:xfrm>
              <a:off x="4246105" y="435692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7" name="object 6907"/>
            <p:cNvSpPr/>
            <p:nvPr/>
          </p:nvSpPr>
          <p:spPr>
            <a:xfrm>
              <a:off x="4246105" y="435610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8" name="object 6908"/>
            <p:cNvSpPr/>
            <p:nvPr/>
          </p:nvSpPr>
          <p:spPr>
            <a:xfrm>
              <a:off x="4246105" y="435528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9" name="object 6909"/>
            <p:cNvSpPr/>
            <p:nvPr/>
          </p:nvSpPr>
          <p:spPr>
            <a:xfrm>
              <a:off x="4246105" y="435446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0" name="object 6910"/>
            <p:cNvSpPr/>
            <p:nvPr/>
          </p:nvSpPr>
          <p:spPr>
            <a:xfrm>
              <a:off x="4246105" y="435364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1" name="object 6911"/>
            <p:cNvSpPr/>
            <p:nvPr/>
          </p:nvSpPr>
          <p:spPr>
            <a:xfrm>
              <a:off x="4246105" y="435199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2" name="object 6912"/>
            <p:cNvSpPr/>
            <p:nvPr/>
          </p:nvSpPr>
          <p:spPr>
            <a:xfrm>
              <a:off x="4246105" y="435118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3" name="object 6913"/>
            <p:cNvSpPr/>
            <p:nvPr/>
          </p:nvSpPr>
          <p:spPr>
            <a:xfrm>
              <a:off x="4246105" y="435035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4" name="object 6914"/>
            <p:cNvSpPr/>
            <p:nvPr/>
          </p:nvSpPr>
          <p:spPr>
            <a:xfrm>
              <a:off x="4246105" y="434953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5" name="object 6915"/>
            <p:cNvSpPr/>
            <p:nvPr/>
          </p:nvSpPr>
          <p:spPr>
            <a:xfrm>
              <a:off x="4246105" y="434872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6" name="object 6916"/>
            <p:cNvSpPr/>
            <p:nvPr/>
          </p:nvSpPr>
          <p:spPr>
            <a:xfrm>
              <a:off x="4246105" y="434708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7" name="object 6917"/>
            <p:cNvSpPr/>
            <p:nvPr/>
          </p:nvSpPr>
          <p:spPr>
            <a:xfrm>
              <a:off x="4246105" y="434625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8" name="object 6918"/>
            <p:cNvSpPr/>
            <p:nvPr/>
          </p:nvSpPr>
          <p:spPr>
            <a:xfrm>
              <a:off x="4246105" y="434543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9" name="object 6919"/>
            <p:cNvSpPr/>
            <p:nvPr/>
          </p:nvSpPr>
          <p:spPr>
            <a:xfrm>
              <a:off x="4246105" y="434461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0" name="object 6920"/>
            <p:cNvSpPr/>
            <p:nvPr/>
          </p:nvSpPr>
          <p:spPr>
            <a:xfrm>
              <a:off x="4246105" y="434379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1" name="object 6921"/>
            <p:cNvSpPr/>
            <p:nvPr/>
          </p:nvSpPr>
          <p:spPr>
            <a:xfrm>
              <a:off x="4246105" y="4342155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2" name="object 6922"/>
            <p:cNvSpPr/>
            <p:nvPr/>
          </p:nvSpPr>
          <p:spPr>
            <a:xfrm>
              <a:off x="4246105" y="434133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3" name="object 6923"/>
            <p:cNvSpPr/>
            <p:nvPr/>
          </p:nvSpPr>
          <p:spPr>
            <a:xfrm>
              <a:off x="4246105" y="434051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4" name="object 6924"/>
            <p:cNvSpPr/>
            <p:nvPr/>
          </p:nvSpPr>
          <p:spPr>
            <a:xfrm>
              <a:off x="4246105" y="433969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5" name="object 6925"/>
            <p:cNvSpPr/>
            <p:nvPr/>
          </p:nvSpPr>
          <p:spPr>
            <a:xfrm>
              <a:off x="4246105" y="433805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6" name="object 6926"/>
            <p:cNvSpPr/>
            <p:nvPr/>
          </p:nvSpPr>
          <p:spPr>
            <a:xfrm>
              <a:off x="4246105" y="433722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7" name="object 6927"/>
            <p:cNvSpPr/>
            <p:nvPr/>
          </p:nvSpPr>
          <p:spPr>
            <a:xfrm>
              <a:off x="4246105" y="433641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8" name="object 6928"/>
            <p:cNvSpPr/>
            <p:nvPr/>
          </p:nvSpPr>
          <p:spPr>
            <a:xfrm>
              <a:off x="4246105" y="433558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9" name="object 6929"/>
            <p:cNvSpPr/>
            <p:nvPr/>
          </p:nvSpPr>
          <p:spPr>
            <a:xfrm>
              <a:off x="4246105" y="4333951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0" name="object 6930"/>
            <p:cNvSpPr/>
            <p:nvPr/>
          </p:nvSpPr>
          <p:spPr>
            <a:xfrm>
              <a:off x="4246105" y="433312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1" name="object 6931"/>
            <p:cNvSpPr/>
            <p:nvPr/>
          </p:nvSpPr>
          <p:spPr>
            <a:xfrm>
              <a:off x="4246105" y="433231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2" name="object 6932"/>
            <p:cNvSpPr/>
            <p:nvPr/>
          </p:nvSpPr>
          <p:spPr>
            <a:xfrm>
              <a:off x="4246105" y="4330661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3" name="object 6933"/>
            <p:cNvSpPr/>
            <p:nvPr/>
          </p:nvSpPr>
          <p:spPr>
            <a:xfrm>
              <a:off x="4246105" y="432902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4" name="object 6934"/>
            <p:cNvSpPr/>
            <p:nvPr/>
          </p:nvSpPr>
          <p:spPr>
            <a:xfrm>
              <a:off x="4246105" y="4327385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5" name="object 6935"/>
            <p:cNvSpPr/>
            <p:nvPr/>
          </p:nvSpPr>
          <p:spPr>
            <a:xfrm>
              <a:off x="4246105" y="432574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6" name="object 6936"/>
            <p:cNvSpPr/>
            <p:nvPr/>
          </p:nvSpPr>
          <p:spPr>
            <a:xfrm>
              <a:off x="4246105" y="4324108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7" name="object 6937"/>
            <p:cNvSpPr/>
            <p:nvPr/>
          </p:nvSpPr>
          <p:spPr>
            <a:xfrm>
              <a:off x="4246105" y="432245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8" name="object 6938"/>
            <p:cNvSpPr/>
            <p:nvPr/>
          </p:nvSpPr>
          <p:spPr>
            <a:xfrm>
              <a:off x="4246105" y="4320819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9" name="object 6939"/>
            <p:cNvSpPr/>
            <p:nvPr/>
          </p:nvSpPr>
          <p:spPr>
            <a:xfrm>
              <a:off x="4246105" y="431999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0" name="object 6940"/>
            <p:cNvSpPr/>
            <p:nvPr/>
          </p:nvSpPr>
          <p:spPr>
            <a:xfrm>
              <a:off x="4246105" y="431918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1" name="object 6941"/>
            <p:cNvSpPr/>
            <p:nvPr/>
          </p:nvSpPr>
          <p:spPr>
            <a:xfrm>
              <a:off x="4246105" y="4317542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2" name="object 6942"/>
            <p:cNvSpPr/>
            <p:nvPr/>
          </p:nvSpPr>
          <p:spPr>
            <a:xfrm>
              <a:off x="4246105" y="431671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3" name="object 6943"/>
            <p:cNvSpPr/>
            <p:nvPr/>
          </p:nvSpPr>
          <p:spPr>
            <a:xfrm>
              <a:off x="4246105" y="431589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4" name="object 6944"/>
            <p:cNvSpPr/>
            <p:nvPr/>
          </p:nvSpPr>
          <p:spPr>
            <a:xfrm>
              <a:off x="4246105" y="431507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5" name="object 6945"/>
            <p:cNvSpPr/>
            <p:nvPr/>
          </p:nvSpPr>
          <p:spPr>
            <a:xfrm>
              <a:off x="4246105" y="4313428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6" name="object 6946"/>
            <p:cNvSpPr/>
            <p:nvPr/>
          </p:nvSpPr>
          <p:spPr>
            <a:xfrm>
              <a:off x="4246105" y="431261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7" name="object 6947"/>
            <p:cNvSpPr/>
            <p:nvPr/>
          </p:nvSpPr>
          <p:spPr>
            <a:xfrm>
              <a:off x="4246105" y="431178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8" name="object 6948"/>
            <p:cNvSpPr/>
            <p:nvPr/>
          </p:nvSpPr>
          <p:spPr>
            <a:xfrm>
              <a:off x="4246105" y="431097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9" name="object 6949"/>
            <p:cNvSpPr/>
            <p:nvPr/>
          </p:nvSpPr>
          <p:spPr>
            <a:xfrm>
              <a:off x="4246105" y="4309325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0" name="object 6950"/>
            <p:cNvSpPr/>
            <p:nvPr/>
          </p:nvSpPr>
          <p:spPr>
            <a:xfrm>
              <a:off x="4246105" y="430851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1" name="object 6951"/>
            <p:cNvSpPr/>
            <p:nvPr/>
          </p:nvSpPr>
          <p:spPr>
            <a:xfrm>
              <a:off x="4246105" y="430768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2" name="object 6952"/>
            <p:cNvSpPr/>
            <p:nvPr/>
          </p:nvSpPr>
          <p:spPr>
            <a:xfrm>
              <a:off x="4246105" y="430687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3" name="object 6953"/>
            <p:cNvSpPr/>
            <p:nvPr/>
          </p:nvSpPr>
          <p:spPr>
            <a:xfrm>
              <a:off x="4246105" y="430604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4" name="object 6954"/>
            <p:cNvSpPr/>
            <p:nvPr/>
          </p:nvSpPr>
          <p:spPr>
            <a:xfrm>
              <a:off x="4246105" y="4304411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5" name="object 6955"/>
            <p:cNvSpPr/>
            <p:nvPr/>
          </p:nvSpPr>
          <p:spPr>
            <a:xfrm>
              <a:off x="4246105" y="430358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6" name="object 6956"/>
            <p:cNvSpPr/>
            <p:nvPr/>
          </p:nvSpPr>
          <p:spPr>
            <a:xfrm>
              <a:off x="4246105" y="430276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7" name="object 6957"/>
            <p:cNvSpPr/>
            <p:nvPr/>
          </p:nvSpPr>
          <p:spPr>
            <a:xfrm>
              <a:off x="4246105" y="430194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8" name="object 6958"/>
            <p:cNvSpPr/>
            <p:nvPr/>
          </p:nvSpPr>
          <p:spPr>
            <a:xfrm>
              <a:off x="4246105" y="430112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9" name="object 6959"/>
            <p:cNvSpPr/>
            <p:nvPr/>
          </p:nvSpPr>
          <p:spPr>
            <a:xfrm>
              <a:off x="4246105" y="429948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0" name="object 6960"/>
            <p:cNvSpPr/>
            <p:nvPr/>
          </p:nvSpPr>
          <p:spPr>
            <a:xfrm>
              <a:off x="4246105" y="429865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1" name="object 6961"/>
            <p:cNvSpPr/>
            <p:nvPr/>
          </p:nvSpPr>
          <p:spPr>
            <a:xfrm>
              <a:off x="4246105" y="429784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2" name="object 6962"/>
            <p:cNvSpPr/>
            <p:nvPr/>
          </p:nvSpPr>
          <p:spPr>
            <a:xfrm>
              <a:off x="4246105" y="429701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3" name="object 6963"/>
            <p:cNvSpPr/>
            <p:nvPr/>
          </p:nvSpPr>
          <p:spPr>
            <a:xfrm>
              <a:off x="4246105" y="429620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4" name="object 6964"/>
            <p:cNvSpPr/>
            <p:nvPr/>
          </p:nvSpPr>
          <p:spPr>
            <a:xfrm>
              <a:off x="4246105" y="429538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5" name="object 6965"/>
            <p:cNvSpPr/>
            <p:nvPr/>
          </p:nvSpPr>
          <p:spPr>
            <a:xfrm>
              <a:off x="4246105" y="429455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6" name="object 6966"/>
            <p:cNvSpPr/>
            <p:nvPr/>
          </p:nvSpPr>
          <p:spPr>
            <a:xfrm>
              <a:off x="4246105" y="429291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7" name="object 6967"/>
            <p:cNvSpPr/>
            <p:nvPr/>
          </p:nvSpPr>
          <p:spPr>
            <a:xfrm>
              <a:off x="4246105" y="4291279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8" name="object 6968"/>
            <p:cNvSpPr/>
            <p:nvPr/>
          </p:nvSpPr>
          <p:spPr>
            <a:xfrm>
              <a:off x="4246105" y="429045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9" name="object 6969"/>
            <p:cNvSpPr/>
            <p:nvPr/>
          </p:nvSpPr>
          <p:spPr>
            <a:xfrm>
              <a:off x="4246105" y="428964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0" name="object 6970"/>
            <p:cNvSpPr/>
            <p:nvPr/>
          </p:nvSpPr>
          <p:spPr>
            <a:xfrm>
              <a:off x="4246105" y="428881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1" name="object 6971"/>
            <p:cNvSpPr/>
            <p:nvPr/>
          </p:nvSpPr>
          <p:spPr>
            <a:xfrm>
              <a:off x="4246105" y="428799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2" name="object 6972"/>
            <p:cNvSpPr/>
            <p:nvPr/>
          </p:nvSpPr>
          <p:spPr>
            <a:xfrm>
              <a:off x="4246105" y="428717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3" name="object 6973"/>
            <p:cNvSpPr/>
            <p:nvPr/>
          </p:nvSpPr>
          <p:spPr>
            <a:xfrm>
              <a:off x="4246105" y="428635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4" name="object 6974"/>
            <p:cNvSpPr/>
            <p:nvPr/>
          </p:nvSpPr>
          <p:spPr>
            <a:xfrm>
              <a:off x="4246105" y="428552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5" name="object 6975"/>
            <p:cNvSpPr/>
            <p:nvPr/>
          </p:nvSpPr>
          <p:spPr>
            <a:xfrm>
              <a:off x="4246105" y="428471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6" name="object 6976"/>
            <p:cNvSpPr/>
            <p:nvPr/>
          </p:nvSpPr>
          <p:spPr>
            <a:xfrm>
              <a:off x="4246105" y="4283075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7" name="object 6977"/>
            <p:cNvSpPr/>
            <p:nvPr/>
          </p:nvSpPr>
          <p:spPr>
            <a:xfrm>
              <a:off x="4246105" y="428224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8" name="object 6978"/>
            <p:cNvSpPr/>
            <p:nvPr/>
          </p:nvSpPr>
          <p:spPr>
            <a:xfrm>
              <a:off x="4246105" y="4280611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9" name="object 6979"/>
            <p:cNvSpPr/>
            <p:nvPr/>
          </p:nvSpPr>
          <p:spPr>
            <a:xfrm>
              <a:off x="4246105" y="427978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0" name="object 6980"/>
            <p:cNvSpPr/>
            <p:nvPr/>
          </p:nvSpPr>
          <p:spPr>
            <a:xfrm>
              <a:off x="4246105" y="427814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1" name="object 6981"/>
            <p:cNvSpPr/>
            <p:nvPr/>
          </p:nvSpPr>
          <p:spPr>
            <a:xfrm>
              <a:off x="4246105" y="427732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2" name="object 6982"/>
            <p:cNvSpPr/>
            <p:nvPr/>
          </p:nvSpPr>
          <p:spPr>
            <a:xfrm>
              <a:off x="4246105" y="427568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3" name="object 6983"/>
            <p:cNvSpPr/>
            <p:nvPr/>
          </p:nvSpPr>
          <p:spPr>
            <a:xfrm>
              <a:off x="4246105" y="427485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4" name="object 6984"/>
            <p:cNvSpPr/>
            <p:nvPr/>
          </p:nvSpPr>
          <p:spPr>
            <a:xfrm>
              <a:off x="4246105" y="427404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5" name="object 6985"/>
            <p:cNvSpPr/>
            <p:nvPr/>
          </p:nvSpPr>
          <p:spPr>
            <a:xfrm>
              <a:off x="4246105" y="427321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6" name="object 6986"/>
            <p:cNvSpPr/>
            <p:nvPr/>
          </p:nvSpPr>
          <p:spPr>
            <a:xfrm>
              <a:off x="4246105" y="427240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7" name="object 6987"/>
            <p:cNvSpPr/>
            <p:nvPr/>
          </p:nvSpPr>
          <p:spPr>
            <a:xfrm>
              <a:off x="4246105" y="427158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8" name="object 6988"/>
            <p:cNvSpPr/>
            <p:nvPr/>
          </p:nvSpPr>
          <p:spPr>
            <a:xfrm>
              <a:off x="4246105" y="427075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9" name="object 6989"/>
            <p:cNvSpPr/>
            <p:nvPr/>
          </p:nvSpPr>
          <p:spPr>
            <a:xfrm>
              <a:off x="4246105" y="426994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0" name="object 6990"/>
            <p:cNvSpPr/>
            <p:nvPr/>
          </p:nvSpPr>
          <p:spPr>
            <a:xfrm>
              <a:off x="4246105" y="426911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1" name="object 6991"/>
            <p:cNvSpPr/>
            <p:nvPr/>
          </p:nvSpPr>
          <p:spPr>
            <a:xfrm>
              <a:off x="4246105" y="4267479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2" name="object 6992"/>
            <p:cNvSpPr/>
            <p:nvPr/>
          </p:nvSpPr>
          <p:spPr>
            <a:xfrm>
              <a:off x="4246105" y="426665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3" name="object 6993"/>
            <p:cNvSpPr/>
            <p:nvPr/>
          </p:nvSpPr>
          <p:spPr>
            <a:xfrm>
              <a:off x="4246105" y="426584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4" name="object 6994"/>
            <p:cNvSpPr/>
            <p:nvPr/>
          </p:nvSpPr>
          <p:spPr>
            <a:xfrm>
              <a:off x="4246105" y="4264190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5" name="object 6995"/>
            <p:cNvSpPr/>
            <p:nvPr/>
          </p:nvSpPr>
          <p:spPr>
            <a:xfrm>
              <a:off x="4246105" y="426337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6" name="object 6996"/>
            <p:cNvSpPr/>
            <p:nvPr/>
          </p:nvSpPr>
          <p:spPr>
            <a:xfrm>
              <a:off x="4246105" y="426255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7" name="object 6997"/>
            <p:cNvSpPr/>
            <p:nvPr/>
          </p:nvSpPr>
          <p:spPr>
            <a:xfrm>
              <a:off x="4246105" y="426091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22" y="1651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8" name="object 6998"/>
            <p:cNvSpPr/>
            <p:nvPr/>
          </p:nvSpPr>
          <p:spPr>
            <a:xfrm>
              <a:off x="4246105" y="426008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9" name="object 6999"/>
            <p:cNvSpPr/>
            <p:nvPr/>
          </p:nvSpPr>
          <p:spPr>
            <a:xfrm>
              <a:off x="4246105" y="425927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0" name="object 7000"/>
            <p:cNvSpPr/>
            <p:nvPr/>
          </p:nvSpPr>
          <p:spPr>
            <a:xfrm>
              <a:off x="4246105" y="425844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1" name="object 7001"/>
            <p:cNvSpPr/>
            <p:nvPr/>
          </p:nvSpPr>
          <p:spPr>
            <a:xfrm>
              <a:off x="4246105" y="425762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2" name="object 7002"/>
            <p:cNvSpPr/>
            <p:nvPr/>
          </p:nvSpPr>
          <p:spPr>
            <a:xfrm>
              <a:off x="4246105" y="425681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3" name="object 7003"/>
            <p:cNvSpPr/>
            <p:nvPr/>
          </p:nvSpPr>
          <p:spPr>
            <a:xfrm>
              <a:off x="4246105" y="425598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4" name="object 7004"/>
            <p:cNvSpPr/>
            <p:nvPr/>
          </p:nvSpPr>
          <p:spPr>
            <a:xfrm>
              <a:off x="4246105" y="425517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5" name="object 7005"/>
            <p:cNvSpPr/>
            <p:nvPr/>
          </p:nvSpPr>
          <p:spPr>
            <a:xfrm>
              <a:off x="4246105" y="425434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6" name="object 7006"/>
            <p:cNvSpPr/>
            <p:nvPr/>
          </p:nvSpPr>
          <p:spPr>
            <a:xfrm>
              <a:off x="4246105" y="425352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7" name="object 7007"/>
            <p:cNvSpPr/>
            <p:nvPr/>
          </p:nvSpPr>
          <p:spPr>
            <a:xfrm>
              <a:off x="4246105" y="425270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8" name="object 7008"/>
            <p:cNvSpPr/>
            <p:nvPr/>
          </p:nvSpPr>
          <p:spPr>
            <a:xfrm>
              <a:off x="4246105" y="425188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9" name="object 7009"/>
            <p:cNvSpPr/>
            <p:nvPr/>
          </p:nvSpPr>
          <p:spPr>
            <a:xfrm>
              <a:off x="4246105" y="425107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0" name="object 7010"/>
            <p:cNvSpPr/>
            <p:nvPr/>
          </p:nvSpPr>
          <p:spPr>
            <a:xfrm>
              <a:off x="4246105" y="425024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1" name="object 7011"/>
            <p:cNvSpPr/>
            <p:nvPr/>
          </p:nvSpPr>
          <p:spPr>
            <a:xfrm>
              <a:off x="4246105" y="424942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2" name="object 7012"/>
            <p:cNvSpPr/>
            <p:nvPr/>
          </p:nvSpPr>
          <p:spPr>
            <a:xfrm>
              <a:off x="4246105" y="424860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3" name="object 7013"/>
            <p:cNvSpPr/>
            <p:nvPr/>
          </p:nvSpPr>
          <p:spPr>
            <a:xfrm>
              <a:off x="4246105" y="424778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4" name="object 7014"/>
            <p:cNvSpPr/>
            <p:nvPr/>
          </p:nvSpPr>
          <p:spPr>
            <a:xfrm>
              <a:off x="4246105" y="424695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5" name="object 7015"/>
            <p:cNvSpPr/>
            <p:nvPr/>
          </p:nvSpPr>
          <p:spPr>
            <a:xfrm>
              <a:off x="4246105" y="424614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6" name="object 7016"/>
            <p:cNvSpPr/>
            <p:nvPr/>
          </p:nvSpPr>
          <p:spPr>
            <a:xfrm>
              <a:off x="4246105" y="4244505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29" h="1904">
                  <a:moveTo>
                    <a:pt x="214122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22" y="1638"/>
                  </a:lnTo>
                  <a:lnTo>
                    <a:pt x="214122" y="825"/>
                  </a:lnTo>
                  <a:lnTo>
                    <a:pt x="21412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7" name="object 7017"/>
            <p:cNvSpPr/>
            <p:nvPr/>
          </p:nvSpPr>
          <p:spPr>
            <a:xfrm>
              <a:off x="4246105" y="424367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8" name="object 7018"/>
            <p:cNvSpPr/>
            <p:nvPr/>
          </p:nvSpPr>
          <p:spPr>
            <a:xfrm>
              <a:off x="4246105" y="424285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9" name="object 7019"/>
            <p:cNvSpPr/>
            <p:nvPr/>
          </p:nvSpPr>
          <p:spPr>
            <a:xfrm>
              <a:off x="4246105" y="424204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0" name="object 7020"/>
            <p:cNvSpPr/>
            <p:nvPr/>
          </p:nvSpPr>
          <p:spPr>
            <a:xfrm>
              <a:off x="4246105" y="424121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1" name="object 7021"/>
            <p:cNvSpPr/>
            <p:nvPr/>
          </p:nvSpPr>
          <p:spPr>
            <a:xfrm>
              <a:off x="4246105" y="424039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2" name="object 7022"/>
            <p:cNvSpPr/>
            <p:nvPr/>
          </p:nvSpPr>
          <p:spPr>
            <a:xfrm>
              <a:off x="4246105" y="423957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3" name="object 7023"/>
            <p:cNvSpPr/>
            <p:nvPr/>
          </p:nvSpPr>
          <p:spPr>
            <a:xfrm>
              <a:off x="4246105" y="423875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4" name="object 7024"/>
            <p:cNvSpPr/>
            <p:nvPr/>
          </p:nvSpPr>
          <p:spPr>
            <a:xfrm>
              <a:off x="4246105" y="423793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5" name="object 7025"/>
            <p:cNvSpPr/>
            <p:nvPr/>
          </p:nvSpPr>
          <p:spPr>
            <a:xfrm>
              <a:off x="4246105" y="423711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6" name="object 7026"/>
            <p:cNvSpPr/>
            <p:nvPr/>
          </p:nvSpPr>
          <p:spPr>
            <a:xfrm>
              <a:off x="4246105" y="423628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7" name="object 7027"/>
            <p:cNvSpPr/>
            <p:nvPr/>
          </p:nvSpPr>
          <p:spPr>
            <a:xfrm>
              <a:off x="4246105" y="423547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8" name="object 7028"/>
            <p:cNvSpPr/>
            <p:nvPr/>
          </p:nvSpPr>
          <p:spPr>
            <a:xfrm>
              <a:off x="4246105" y="423465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9" name="object 7029"/>
            <p:cNvSpPr/>
            <p:nvPr/>
          </p:nvSpPr>
          <p:spPr>
            <a:xfrm>
              <a:off x="4246105" y="423383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0" name="object 7030"/>
            <p:cNvSpPr/>
            <p:nvPr/>
          </p:nvSpPr>
          <p:spPr>
            <a:xfrm>
              <a:off x="4246105" y="423301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1" name="object 7031"/>
            <p:cNvSpPr/>
            <p:nvPr/>
          </p:nvSpPr>
          <p:spPr>
            <a:xfrm>
              <a:off x="4246105" y="423218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2" name="object 7032"/>
            <p:cNvSpPr/>
            <p:nvPr/>
          </p:nvSpPr>
          <p:spPr>
            <a:xfrm>
              <a:off x="4246105" y="423137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3" name="object 7033"/>
            <p:cNvSpPr/>
            <p:nvPr/>
          </p:nvSpPr>
          <p:spPr>
            <a:xfrm>
              <a:off x="4246105" y="423054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4" name="object 7034"/>
            <p:cNvSpPr/>
            <p:nvPr/>
          </p:nvSpPr>
          <p:spPr>
            <a:xfrm>
              <a:off x="4246105" y="422972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5" name="object 7035"/>
            <p:cNvSpPr/>
            <p:nvPr/>
          </p:nvSpPr>
          <p:spPr>
            <a:xfrm>
              <a:off x="4246105" y="422890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6" name="object 7036"/>
            <p:cNvSpPr/>
            <p:nvPr/>
          </p:nvSpPr>
          <p:spPr>
            <a:xfrm>
              <a:off x="4246105" y="422808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7" name="object 7037"/>
            <p:cNvSpPr/>
            <p:nvPr/>
          </p:nvSpPr>
          <p:spPr>
            <a:xfrm>
              <a:off x="4246105" y="422727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8" name="object 7038"/>
            <p:cNvSpPr/>
            <p:nvPr/>
          </p:nvSpPr>
          <p:spPr>
            <a:xfrm>
              <a:off x="4246105" y="422644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9" name="object 7039"/>
            <p:cNvSpPr/>
            <p:nvPr/>
          </p:nvSpPr>
          <p:spPr>
            <a:xfrm>
              <a:off x="4246105" y="422562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0" name="object 7040"/>
            <p:cNvSpPr/>
            <p:nvPr/>
          </p:nvSpPr>
          <p:spPr>
            <a:xfrm>
              <a:off x="4246105" y="422480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1" name="object 7041"/>
            <p:cNvSpPr/>
            <p:nvPr/>
          </p:nvSpPr>
          <p:spPr>
            <a:xfrm>
              <a:off x="4246105" y="422398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2" name="object 7042"/>
            <p:cNvSpPr/>
            <p:nvPr/>
          </p:nvSpPr>
          <p:spPr>
            <a:xfrm>
              <a:off x="4246105" y="422316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3" name="object 7043"/>
            <p:cNvSpPr/>
            <p:nvPr/>
          </p:nvSpPr>
          <p:spPr>
            <a:xfrm>
              <a:off x="4246105" y="422234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4" name="object 7044"/>
            <p:cNvSpPr/>
            <p:nvPr/>
          </p:nvSpPr>
          <p:spPr>
            <a:xfrm>
              <a:off x="4246105" y="422151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29" h="1270">
                  <a:moveTo>
                    <a:pt x="0" y="0"/>
                  </a:moveTo>
                  <a:lnTo>
                    <a:pt x="0" y="825"/>
                  </a:lnTo>
                  <a:lnTo>
                    <a:pt x="214122" y="825"/>
                  </a:lnTo>
                  <a:lnTo>
                    <a:pt x="2141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5" name="object 7045"/>
            <p:cNvSpPr/>
            <p:nvPr/>
          </p:nvSpPr>
          <p:spPr>
            <a:xfrm>
              <a:off x="4246105" y="4221530"/>
              <a:ext cx="214629" cy="210185"/>
            </a:xfrm>
            <a:custGeom>
              <a:avLst/>
              <a:gdLst/>
              <a:ahLst/>
              <a:cxnLst/>
              <a:rect l="l" t="t" r="r" b="b"/>
              <a:pathLst>
                <a:path w="214629" h="210185">
                  <a:moveTo>
                    <a:pt x="0" y="210083"/>
                  </a:moveTo>
                  <a:lnTo>
                    <a:pt x="0" y="0"/>
                  </a:lnTo>
                  <a:lnTo>
                    <a:pt x="214122" y="0"/>
                  </a:lnTo>
                  <a:lnTo>
                    <a:pt x="214122" y="210083"/>
                  </a:lnTo>
                  <a:lnTo>
                    <a:pt x="0" y="2100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46" name="object 7046"/>
            <p:cNvSpPr/>
            <p:nvPr/>
          </p:nvSpPr>
          <p:spPr>
            <a:xfrm>
              <a:off x="5274272" y="439084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7" name="object 7047"/>
            <p:cNvSpPr/>
            <p:nvPr/>
          </p:nvSpPr>
          <p:spPr>
            <a:xfrm>
              <a:off x="5274272" y="439031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8" name="object 7048"/>
            <p:cNvSpPr/>
            <p:nvPr/>
          </p:nvSpPr>
          <p:spPr>
            <a:xfrm>
              <a:off x="5274272" y="438979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9" name="object 7049"/>
            <p:cNvSpPr/>
            <p:nvPr/>
          </p:nvSpPr>
          <p:spPr>
            <a:xfrm>
              <a:off x="5274272" y="438925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0" name="object 7050"/>
            <p:cNvSpPr/>
            <p:nvPr/>
          </p:nvSpPr>
          <p:spPr>
            <a:xfrm>
              <a:off x="5274272" y="438872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1" name="object 7051"/>
            <p:cNvSpPr/>
            <p:nvPr/>
          </p:nvSpPr>
          <p:spPr>
            <a:xfrm>
              <a:off x="5274272" y="438819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2" name="object 7052"/>
            <p:cNvSpPr/>
            <p:nvPr/>
          </p:nvSpPr>
          <p:spPr>
            <a:xfrm>
              <a:off x="5274272" y="438765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3" name="object 7053"/>
            <p:cNvSpPr/>
            <p:nvPr/>
          </p:nvSpPr>
          <p:spPr>
            <a:xfrm>
              <a:off x="5274272" y="438713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4" name="object 7054"/>
            <p:cNvSpPr/>
            <p:nvPr/>
          </p:nvSpPr>
          <p:spPr>
            <a:xfrm>
              <a:off x="5274272" y="438660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5" name="object 7055"/>
            <p:cNvSpPr/>
            <p:nvPr/>
          </p:nvSpPr>
          <p:spPr>
            <a:xfrm>
              <a:off x="5274272" y="438607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6" name="object 7056"/>
            <p:cNvSpPr/>
            <p:nvPr/>
          </p:nvSpPr>
          <p:spPr>
            <a:xfrm>
              <a:off x="5274272" y="438553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7" name="object 7057"/>
            <p:cNvSpPr/>
            <p:nvPr/>
          </p:nvSpPr>
          <p:spPr>
            <a:xfrm>
              <a:off x="5274272" y="438500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8" name="object 7058"/>
            <p:cNvSpPr/>
            <p:nvPr/>
          </p:nvSpPr>
          <p:spPr>
            <a:xfrm>
              <a:off x="5274272" y="438447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9" name="object 7059"/>
            <p:cNvSpPr/>
            <p:nvPr/>
          </p:nvSpPr>
          <p:spPr>
            <a:xfrm>
              <a:off x="5274272" y="438395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0" name="object 7060"/>
            <p:cNvSpPr/>
            <p:nvPr/>
          </p:nvSpPr>
          <p:spPr>
            <a:xfrm>
              <a:off x="5274272" y="438341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1" name="object 7061"/>
            <p:cNvSpPr/>
            <p:nvPr/>
          </p:nvSpPr>
          <p:spPr>
            <a:xfrm>
              <a:off x="5274272" y="438288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2" name="object 7062"/>
            <p:cNvSpPr/>
            <p:nvPr/>
          </p:nvSpPr>
          <p:spPr>
            <a:xfrm>
              <a:off x="5274272" y="438235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3" name="object 7063"/>
            <p:cNvSpPr/>
            <p:nvPr/>
          </p:nvSpPr>
          <p:spPr>
            <a:xfrm>
              <a:off x="5274272" y="438181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4" name="object 7064"/>
            <p:cNvSpPr/>
            <p:nvPr/>
          </p:nvSpPr>
          <p:spPr>
            <a:xfrm>
              <a:off x="5274272" y="438128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5" name="object 7065"/>
            <p:cNvSpPr/>
            <p:nvPr/>
          </p:nvSpPr>
          <p:spPr>
            <a:xfrm>
              <a:off x="5274272" y="438076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6" name="object 7066"/>
            <p:cNvSpPr/>
            <p:nvPr/>
          </p:nvSpPr>
          <p:spPr>
            <a:xfrm>
              <a:off x="5274272" y="438023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7" name="object 7067"/>
            <p:cNvSpPr/>
            <p:nvPr/>
          </p:nvSpPr>
          <p:spPr>
            <a:xfrm>
              <a:off x="5274272" y="437969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8" name="object 7068"/>
            <p:cNvSpPr/>
            <p:nvPr/>
          </p:nvSpPr>
          <p:spPr>
            <a:xfrm>
              <a:off x="5274272" y="437916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9" name="object 7069"/>
            <p:cNvSpPr/>
            <p:nvPr/>
          </p:nvSpPr>
          <p:spPr>
            <a:xfrm>
              <a:off x="5274272" y="437862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0" name="object 7070"/>
            <p:cNvSpPr/>
            <p:nvPr/>
          </p:nvSpPr>
          <p:spPr>
            <a:xfrm>
              <a:off x="5274272" y="437810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1" name="object 7071"/>
            <p:cNvSpPr/>
            <p:nvPr/>
          </p:nvSpPr>
          <p:spPr>
            <a:xfrm>
              <a:off x="5274272" y="437757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2" name="object 7072"/>
            <p:cNvSpPr/>
            <p:nvPr/>
          </p:nvSpPr>
          <p:spPr>
            <a:xfrm>
              <a:off x="5274272" y="437704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3" name="object 7073"/>
            <p:cNvSpPr/>
            <p:nvPr/>
          </p:nvSpPr>
          <p:spPr>
            <a:xfrm>
              <a:off x="5274272" y="437650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4" name="object 7074"/>
            <p:cNvSpPr/>
            <p:nvPr/>
          </p:nvSpPr>
          <p:spPr>
            <a:xfrm>
              <a:off x="5274272" y="437544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5" name="object 7075"/>
            <p:cNvSpPr/>
            <p:nvPr/>
          </p:nvSpPr>
          <p:spPr>
            <a:xfrm>
              <a:off x="5274272" y="437492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6" name="object 7076"/>
            <p:cNvSpPr/>
            <p:nvPr/>
          </p:nvSpPr>
          <p:spPr>
            <a:xfrm>
              <a:off x="5274272" y="437438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7" name="object 7077"/>
            <p:cNvSpPr/>
            <p:nvPr/>
          </p:nvSpPr>
          <p:spPr>
            <a:xfrm>
              <a:off x="5274272" y="437385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8" name="object 7078"/>
            <p:cNvSpPr/>
            <p:nvPr/>
          </p:nvSpPr>
          <p:spPr>
            <a:xfrm>
              <a:off x="5274272" y="437332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9" name="object 7079"/>
            <p:cNvSpPr/>
            <p:nvPr/>
          </p:nvSpPr>
          <p:spPr>
            <a:xfrm>
              <a:off x="5274272" y="437278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0" name="object 7080"/>
            <p:cNvSpPr/>
            <p:nvPr/>
          </p:nvSpPr>
          <p:spPr>
            <a:xfrm>
              <a:off x="5274272" y="437225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1" name="object 7081"/>
            <p:cNvSpPr/>
            <p:nvPr/>
          </p:nvSpPr>
          <p:spPr>
            <a:xfrm>
              <a:off x="5274272" y="437173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2" name="object 7082"/>
            <p:cNvSpPr/>
            <p:nvPr/>
          </p:nvSpPr>
          <p:spPr>
            <a:xfrm>
              <a:off x="5274272" y="437120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3" name="object 7083"/>
            <p:cNvSpPr/>
            <p:nvPr/>
          </p:nvSpPr>
          <p:spPr>
            <a:xfrm>
              <a:off x="5274272" y="437066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4" name="object 7084"/>
            <p:cNvSpPr/>
            <p:nvPr/>
          </p:nvSpPr>
          <p:spPr>
            <a:xfrm>
              <a:off x="5274272" y="437013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5" name="object 7085"/>
            <p:cNvSpPr/>
            <p:nvPr/>
          </p:nvSpPr>
          <p:spPr>
            <a:xfrm>
              <a:off x="5274272" y="436960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6" name="object 7086"/>
            <p:cNvSpPr/>
            <p:nvPr/>
          </p:nvSpPr>
          <p:spPr>
            <a:xfrm>
              <a:off x="5274272" y="436907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7" name="object 7087"/>
            <p:cNvSpPr/>
            <p:nvPr/>
          </p:nvSpPr>
          <p:spPr>
            <a:xfrm>
              <a:off x="5274272" y="436854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8" name="object 7088"/>
            <p:cNvSpPr/>
            <p:nvPr/>
          </p:nvSpPr>
          <p:spPr>
            <a:xfrm>
              <a:off x="5274272" y="436801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9" name="object 7089"/>
            <p:cNvSpPr/>
            <p:nvPr/>
          </p:nvSpPr>
          <p:spPr>
            <a:xfrm>
              <a:off x="5274272" y="436747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0" name="object 7090"/>
            <p:cNvSpPr/>
            <p:nvPr/>
          </p:nvSpPr>
          <p:spPr>
            <a:xfrm>
              <a:off x="5274272" y="436694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1" name="object 7091"/>
            <p:cNvSpPr/>
            <p:nvPr/>
          </p:nvSpPr>
          <p:spPr>
            <a:xfrm>
              <a:off x="5274272" y="436641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2" name="object 7092"/>
            <p:cNvSpPr/>
            <p:nvPr/>
          </p:nvSpPr>
          <p:spPr>
            <a:xfrm>
              <a:off x="5274272" y="436589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3" name="object 7093"/>
            <p:cNvSpPr/>
            <p:nvPr/>
          </p:nvSpPr>
          <p:spPr>
            <a:xfrm>
              <a:off x="5274272" y="436482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4" name="object 7094"/>
            <p:cNvSpPr/>
            <p:nvPr/>
          </p:nvSpPr>
          <p:spPr>
            <a:xfrm>
              <a:off x="5274272" y="436429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5" name="object 7095"/>
            <p:cNvSpPr/>
            <p:nvPr/>
          </p:nvSpPr>
          <p:spPr>
            <a:xfrm>
              <a:off x="5274272" y="436375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6" name="object 7096"/>
            <p:cNvSpPr/>
            <p:nvPr/>
          </p:nvSpPr>
          <p:spPr>
            <a:xfrm>
              <a:off x="5274272" y="436270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7" name="object 7097"/>
            <p:cNvSpPr/>
            <p:nvPr/>
          </p:nvSpPr>
          <p:spPr>
            <a:xfrm>
              <a:off x="5274272" y="436217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8" name="object 7098"/>
            <p:cNvSpPr/>
            <p:nvPr/>
          </p:nvSpPr>
          <p:spPr>
            <a:xfrm>
              <a:off x="5274272" y="436163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9" name="object 7099"/>
            <p:cNvSpPr/>
            <p:nvPr/>
          </p:nvSpPr>
          <p:spPr>
            <a:xfrm>
              <a:off x="5274272" y="436057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0" name="object 7100"/>
            <p:cNvSpPr/>
            <p:nvPr/>
          </p:nvSpPr>
          <p:spPr>
            <a:xfrm>
              <a:off x="5274272" y="436004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1" name="object 7101"/>
            <p:cNvSpPr/>
            <p:nvPr/>
          </p:nvSpPr>
          <p:spPr>
            <a:xfrm>
              <a:off x="5274272" y="435951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2" name="object 7102"/>
            <p:cNvSpPr/>
            <p:nvPr/>
          </p:nvSpPr>
          <p:spPr>
            <a:xfrm>
              <a:off x="5274272" y="435898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3" name="object 7103"/>
            <p:cNvSpPr/>
            <p:nvPr/>
          </p:nvSpPr>
          <p:spPr>
            <a:xfrm>
              <a:off x="5274272" y="435844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4" name="object 7104"/>
            <p:cNvSpPr/>
            <p:nvPr/>
          </p:nvSpPr>
          <p:spPr>
            <a:xfrm>
              <a:off x="5274272" y="435791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5" name="object 7105"/>
            <p:cNvSpPr/>
            <p:nvPr/>
          </p:nvSpPr>
          <p:spPr>
            <a:xfrm>
              <a:off x="5274272" y="435738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6" name="object 7106"/>
            <p:cNvSpPr/>
            <p:nvPr/>
          </p:nvSpPr>
          <p:spPr>
            <a:xfrm>
              <a:off x="5274272" y="435686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7" name="object 7107"/>
            <p:cNvSpPr/>
            <p:nvPr/>
          </p:nvSpPr>
          <p:spPr>
            <a:xfrm>
              <a:off x="5274272" y="435632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8" name="object 7108"/>
            <p:cNvSpPr/>
            <p:nvPr/>
          </p:nvSpPr>
          <p:spPr>
            <a:xfrm>
              <a:off x="5274272" y="435526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9" name="object 7109"/>
            <p:cNvSpPr/>
            <p:nvPr/>
          </p:nvSpPr>
          <p:spPr>
            <a:xfrm>
              <a:off x="5274272" y="435472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0" name="object 7110"/>
            <p:cNvSpPr/>
            <p:nvPr/>
          </p:nvSpPr>
          <p:spPr>
            <a:xfrm>
              <a:off x="5274272" y="435367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1" name="object 7111"/>
            <p:cNvSpPr/>
            <p:nvPr/>
          </p:nvSpPr>
          <p:spPr>
            <a:xfrm>
              <a:off x="5274272" y="435314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2" name="object 7112"/>
            <p:cNvSpPr/>
            <p:nvPr/>
          </p:nvSpPr>
          <p:spPr>
            <a:xfrm>
              <a:off x="5274272" y="435207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3" name="object 7113"/>
            <p:cNvSpPr/>
            <p:nvPr/>
          </p:nvSpPr>
          <p:spPr>
            <a:xfrm>
              <a:off x="5274272" y="435154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4" name="object 7114"/>
            <p:cNvSpPr/>
            <p:nvPr/>
          </p:nvSpPr>
          <p:spPr>
            <a:xfrm>
              <a:off x="5274272" y="435048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5" name="object 7115"/>
            <p:cNvSpPr/>
            <p:nvPr/>
          </p:nvSpPr>
          <p:spPr>
            <a:xfrm>
              <a:off x="5274272" y="434995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6" name="object 7116"/>
            <p:cNvSpPr/>
            <p:nvPr/>
          </p:nvSpPr>
          <p:spPr>
            <a:xfrm>
              <a:off x="5274272" y="434941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7" name="object 7117"/>
            <p:cNvSpPr/>
            <p:nvPr/>
          </p:nvSpPr>
          <p:spPr>
            <a:xfrm>
              <a:off x="5274272" y="434888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8" name="object 7118"/>
            <p:cNvSpPr/>
            <p:nvPr/>
          </p:nvSpPr>
          <p:spPr>
            <a:xfrm>
              <a:off x="5274272" y="434836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9" name="object 7119"/>
            <p:cNvSpPr/>
            <p:nvPr/>
          </p:nvSpPr>
          <p:spPr>
            <a:xfrm>
              <a:off x="5274272" y="434783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0" name="object 7120"/>
            <p:cNvSpPr/>
            <p:nvPr/>
          </p:nvSpPr>
          <p:spPr>
            <a:xfrm>
              <a:off x="5274272" y="434729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1" name="object 7121"/>
            <p:cNvSpPr/>
            <p:nvPr/>
          </p:nvSpPr>
          <p:spPr>
            <a:xfrm>
              <a:off x="5274272" y="434676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2" name="object 7122"/>
            <p:cNvSpPr/>
            <p:nvPr/>
          </p:nvSpPr>
          <p:spPr>
            <a:xfrm>
              <a:off x="5274272" y="434623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3" name="object 7123"/>
            <p:cNvSpPr/>
            <p:nvPr/>
          </p:nvSpPr>
          <p:spPr>
            <a:xfrm>
              <a:off x="5274272" y="434517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4" name="object 7124"/>
            <p:cNvSpPr/>
            <p:nvPr/>
          </p:nvSpPr>
          <p:spPr>
            <a:xfrm>
              <a:off x="5274272" y="434411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5" name="object 7125"/>
            <p:cNvSpPr/>
            <p:nvPr/>
          </p:nvSpPr>
          <p:spPr>
            <a:xfrm>
              <a:off x="5274272" y="434357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6" name="object 7126"/>
            <p:cNvSpPr/>
            <p:nvPr/>
          </p:nvSpPr>
          <p:spPr>
            <a:xfrm>
              <a:off x="5274272" y="434304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7" name="object 7127"/>
            <p:cNvSpPr/>
            <p:nvPr/>
          </p:nvSpPr>
          <p:spPr>
            <a:xfrm>
              <a:off x="5274272" y="434252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8" name="object 7128"/>
            <p:cNvSpPr/>
            <p:nvPr/>
          </p:nvSpPr>
          <p:spPr>
            <a:xfrm>
              <a:off x="5274272" y="434199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9" name="object 7129"/>
            <p:cNvSpPr/>
            <p:nvPr/>
          </p:nvSpPr>
          <p:spPr>
            <a:xfrm>
              <a:off x="5274272" y="434145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0" name="object 7130"/>
            <p:cNvSpPr/>
            <p:nvPr/>
          </p:nvSpPr>
          <p:spPr>
            <a:xfrm>
              <a:off x="5274272" y="434092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1" name="object 7131"/>
            <p:cNvSpPr/>
            <p:nvPr/>
          </p:nvSpPr>
          <p:spPr>
            <a:xfrm>
              <a:off x="5274272" y="433985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2" name="object 7132"/>
            <p:cNvSpPr/>
            <p:nvPr/>
          </p:nvSpPr>
          <p:spPr>
            <a:xfrm>
              <a:off x="5274272" y="433933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3" name="object 7133"/>
            <p:cNvSpPr/>
            <p:nvPr/>
          </p:nvSpPr>
          <p:spPr>
            <a:xfrm>
              <a:off x="5274272" y="433880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4" name="object 7134"/>
            <p:cNvSpPr/>
            <p:nvPr/>
          </p:nvSpPr>
          <p:spPr>
            <a:xfrm>
              <a:off x="5274272" y="433826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5" name="object 7135"/>
            <p:cNvSpPr/>
            <p:nvPr/>
          </p:nvSpPr>
          <p:spPr>
            <a:xfrm>
              <a:off x="5274272" y="433773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6" name="object 7136"/>
            <p:cNvSpPr/>
            <p:nvPr/>
          </p:nvSpPr>
          <p:spPr>
            <a:xfrm>
              <a:off x="5274272" y="433666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7" name="object 7137"/>
            <p:cNvSpPr/>
            <p:nvPr/>
          </p:nvSpPr>
          <p:spPr>
            <a:xfrm>
              <a:off x="5274272" y="433614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8" name="object 7138"/>
            <p:cNvSpPr/>
            <p:nvPr/>
          </p:nvSpPr>
          <p:spPr>
            <a:xfrm>
              <a:off x="5274272" y="433561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9" name="object 7139"/>
            <p:cNvSpPr/>
            <p:nvPr/>
          </p:nvSpPr>
          <p:spPr>
            <a:xfrm>
              <a:off x="5274272" y="433508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0" name="object 7140"/>
            <p:cNvSpPr/>
            <p:nvPr/>
          </p:nvSpPr>
          <p:spPr>
            <a:xfrm>
              <a:off x="5274272" y="433454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1" name="object 7141"/>
            <p:cNvSpPr/>
            <p:nvPr/>
          </p:nvSpPr>
          <p:spPr>
            <a:xfrm>
              <a:off x="5274272" y="433349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2" name="object 7142"/>
            <p:cNvSpPr/>
            <p:nvPr/>
          </p:nvSpPr>
          <p:spPr>
            <a:xfrm>
              <a:off x="5274272" y="433296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3" name="object 7143"/>
            <p:cNvSpPr/>
            <p:nvPr/>
          </p:nvSpPr>
          <p:spPr>
            <a:xfrm>
              <a:off x="5274272" y="433242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4" name="object 7144"/>
            <p:cNvSpPr/>
            <p:nvPr/>
          </p:nvSpPr>
          <p:spPr>
            <a:xfrm>
              <a:off x="5274272" y="433189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5" name="object 7145"/>
            <p:cNvSpPr/>
            <p:nvPr/>
          </p:nvSpPr>
          <p:spPr>
            <a:xfrm>
              <a:off x="5274272" y="433082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6" name="object 7146"/>
            <p:cNvSpPr/>
            <p:nvPr/>
          </p:nvSpPr>
          <p:spPr>
            <a:xfrm>
              <a:off x="5274272" y="433030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7" name="object 7147"/>
            <p:cNvSpPr/>
            <p:nvPr/>
          </p:nvSpPr>
          <p:spPr>
            <a:xfrm>
              <a:off x="5274272" y="432977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8" name="object 7148"/>
            <p:cNvSpPr/>
            <p:nvPr/>
          </p:nvSpPr>
          <p:spPr>
            <a:xfrm>
              <a:off x="5274272" y="432923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9" name="object 7149"/>
            <p:cNvSpPr/>
            <p:nvPr/>
          </p:nvSpPr>
          <p:spPr>
            <a:xfrm>
              <a:off x="5274272" y="432817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0" name="object 7150"/>
            <p:cNvSpPr/>
            <p:nvPr/>
          </p:nvSpPr>
          <p:spPr>
            <a:xfrm>
              <a:off x="5274272" y="432765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1" name="object 7151"/>
            <p:cNvSpPr/>
            <p:nvPr/>
          </p:nvSpPr>
          <p:spPr>
            <a:xfrm>
              <a:off x="5274272" y="432711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2" name="object 7152"/>
            <p:cNvSpPr/>
            <p:nvPr/>
          </p:nvSpPr>
          <p:spPr>
            <a:xfrm>
              <a:off x="5274272" y="432605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3" name="object 7153"/>
            <p:cNvSpPr/>
            <p:nvPr/>
          </p:nvSpPr>
          <p:spPr>
            <a:xfrm>
              <a:off x="5274272" y="432498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4" name="object 7154"/>
            <p:cNvSpPr/>
            <p:nvPr/>
          </p:nvSpPr>
          <p:spPr>
            <a:xfrm>
              <a:off x="5274272" y="432393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5" name="object 7155"/>
            <p:cNvSpPr/>
            <p:nvPr/>
          </p:nvSpPr>
          <p:spPr>
            <a:xfrm>
              <a:off x="5274272" y="432286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6" name="object 7156"/>
            <p:cNvSpPr/>
            <p:nvPr/>
          </p:nvSpPr>
          <p:spPr>
            <a:xfrm>
              <a:off x="5274272" y="432179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7" name="object 7157"/>
            <p:cNvSpPr/>
            <p:nvPr/>
          </p:nvSpPr>
          <p:spPr>
            <a:xfrm>
              <a:off x="5274272" y="432074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8" name="object 7158"/>
            <p:cNvSpPr/>
            <p:nvPr/>
          </p:nvSpPr>
          <p:spPr>
            <a:xfrm>
              <a:off x="5274272" y="431967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9" name="object 7159"/>
            <p:cNvSpPr/>
            <p:nvPr/>
          </p:nvSpPr>
          <p:spPr>
            <a:xfrm>
              <a:off x="5274272" y="431914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0" name="object 7160"/>
            <p:cNvSpPr/>
            <p:nvPr/>
          </p:nvSpPr>
          <p:spPr>
            <a:xfrm>
              <a:off x="5274272" y="431860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1" name="object 7161"/>
            <p:cNvSpPr/>
            <p:nvPr/>
          </p:nvSpPr>
          <p:spPr>
            <a:xfrm>
              <a:off x="5274272" y="431755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2" name="object 7162"/>
            <p:cNvSpPr/>
            <p:nvPr/>
          </p:nvSpPr>
          <p:spPr>
            <a:xfrm>
              <a:off x="5274272" y="431702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3" name="object 7163"/>
            <p:cNvSpPr/>
            <p:nvPr/>
          </p:nvSpPr>
          <p:spPr>
            <a:xfrm>
              <a:off x="5274272" y="431648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4" name="object 7164"/>
            <p:cNvSpPr/>
            <p:nvPr/>
          </p:nvSpPr>
          <p:spPr>
            <a:xfrm>
              <a:off x="5274272" y="431595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5" name="object 7165"/>
            <p:cNvSpPr/>
            <p:nvPr/>
          </p:nvSpPr>
          <p:spPr>
            <a:xfrm>
              <a:off x="5274272" y="431490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6" name="object 7166"/>
            <p:cNvSpPr/>
            <p:nvPr/>
          </p:nvSpPr>
          <p:spPr>
            <a:xfrm>
              <a:off x="5274272" y="431436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7" name="object 7167"/>
            <p:cNvSpPr/>
            <p:nvPr/>
          </p:nvSpPr>
          <p:spPr>
            <a:xfrm>
              <a:off x="5274272" y="431383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8" name="object 7168"/>
            <p:cNvSpPr/>
            <p:nvPr/>
          </p:nvSpPr>
          <p:spPr>
            <a:xfrm>
              <a:off x="5274272" y="431330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9" name="object 7169"/>
            <p:cNvSpPr/>
            <p:nvPr/>
          </p:nvSpPr>
          <p:spPr>
            <a:xfrm>
              <a:off x="5274272" y="431224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0" name="object 7170"/>
            <p:cNvSpPr/>
            <p:nvPr/>
          </p:nvSpPr>
          <p:spPr>
            <a:xfrm>
              <a:off x="5274272" y="431171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1" name="object 7171"/>
            <p:cNvSpPr/>
            <p:nvPr/>
          </p:nvSpPr>
          <p:spPr>
            <a:xfrm>
              <a:off x="5274272" y="431118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2" name="object 7172"/>
            <p:cNvSpPr/>
            <p:nvPr/>
          </p:nvSpPr>
          <p:spPr>
            <a:xfrm>
              <a:off x="5274272" y="431064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3" name="object 7173"/>
            <p:cNvSpPr/>
            <p:nvPr/>
          </p:nvSpPr>
          <p:spPr>
            <a:xfrm>
              <a:off x="5274272" y="431011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4" name="object 7174"/>
            <p:cNvSpPr/>
            <p:nvPr/>
          </p:nvSpPr>
          <p:spPr>
            <a:xfrm>
              <a:off x="5274272" y="430905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5" name="object 7175"/>
            <p:cNvSpPr/>
            <p:nvPr/>
          </p:nvSpPr>
          <p:spPr>
            <a:xfrm>
              <a:off x="5274272" y="430852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6" name="object 7176"/>
            <p:cNvSpPr/>
            <p:nvPr/>
          </p:nvSpPr>
          <p:spPr>
            <a:xfrm>
              <a:off x="5274272" y="430799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7" name="object 7177"/>
            <p:cNvSpPr/>
            <p:nvPr/>
          </p:nvSpPr>
          <p:spPr>
            <a:xfrm>
              <a:off x="5274272" y="430745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8" name="object 7178"/>
            <p:cNvSpPr/>
            <p:nvPr/>
          </p:nvSpPr>
          <p:spPr>
            <a:xfrm>
              <a:off x="5274272" y="430692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9" name="object 7179"/>
            <p:cNvSpPr/>
            <p:nvPr/>
          </p:nvSpPr>
          <p:spPr>
            <a:xfrm>
              <a:off x="5274272" y="430587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0" name="object 7180"/>
            <p:cNvSpPr/>
            <p:nvPr/>
          </p:nvSpPr>
          <p:spPr>
            <a:xfrm>
              <a:off x="5274272" y="430533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1" name="object 7181"/>
            <p:cNvSpPr/>
            <p:nvPr/>
          </p:nvSpPr>
          <p:spPr>
            <a:xfrm>
              <a:off x="5274272" y="430480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2" name="object 7182"/>
            <p:cNvSpPr/>
            <p:nvPr/>
          </p:nvSpPr>
          <p:spPr>
            <a:xfrm>
              <a:off x="5274272" y="430427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3" name="object 7183"/>
            <p:cNvSpPr/>
            <p:nvPr/>
          </p:nvSpPr>
          <p:spPr>
            <a:xfrm>
              <a:off x="5274272" y="430373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4" name="object 7184"/>
            <p:cNvSpPr/>
            <p:nvPr/>
          </p:nvSpPr>
          <p:spPr>
            <a:xfrm>
              <a:off x="5274272" y="430321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5" name="object 7185"/>
            <p:cNvSpPr/>
            <p:nvPr/>
          </p:nvSpPr>
          <p:spPr>
            <a:xfrm>
              <a:off x="5274272" y="430268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6" name="object 7186"/>
            <p:cNvSpPr/>
            <p:nvPr/>
          </p:nvSpPr>
          <p:spPr>
            <a:xfrm>
              <a:off x="5274272" y="430161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7" name="object 7187"/>
            <p:cNvSpPr/>
            <p:nvPr/>
          </p:nvSpPr>
          <p:spPr>
            <a:xfrm>
              <a:off x="5274272" y="430056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20"/>
                  </a:lnTo>
                  <a:lnTo>
                    <a:pt x="0" y="1054"/>
                  </a:lnTo>
                  <a:lnTo>
                    <a:pt x="29540" y="1054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8" name="object 7188"/>
            <p:cNvSpPr/>
            <p:nvPr/>
          </p:nvSpPr>
          <p:spPr>
            <a:xfrm>
              <a:off x="5274272" y="430002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9" name="object 7189"/>
            <p:cNvSpPr/>
            <p:nvPr/>
          </p:nvSpPr>
          <p:spPr>
            <a:xfrm>
              <a:off x="5274272" y="429949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0" name="object 7190"/>
            <p:cNvSpPr/>
            <p:nvPr/>
          </p:nvSpPr>
          <p:spPr>
            <a:xfrm>
              <a:off x="5274272" y="429896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1" name="object 7191"/>
            <p:cNvSpPr/>
            <p:nvPr/>
          </p:nvSpPr>
          <p:spPr>
            <a:xfrm>
              <a:off x="5274272" y="429842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2" name="object 7192"/>
            <p:cNvSpPr/>
            <p:nvPr/>
          </p:nvSpPr>
          <p:spPr>
            <a:xfrm>
              <a:off x="5274272" y="429789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3" name="object 7193"/>
            <p:cNvSpPr/>
            <p:nvPr/>
          </p:nvSpPr>
          <p:spPr>
            <a:xfrm>
              <a:off x="5274272" y="429737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4" name="object 7194"/>
            <p:cNvSpPr/>
            <p:nvPr/>
          </p:nvSpPr>
          <p:spPr>
            <a:xfrm>
              <a:off x="5274272" y="429684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5" name="object 7195"/>
            <p:cNvSpPr/>
            <p:nvPr/>
          </p:nvSpPr>
          <p:spPr>
            <a:xfrm>
              <a:off x="5274272" y="429630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6" name="object 7196"/>
            <p:cNvSpPr/>
            <p:nvPr/>
          </p:nvSpPr>
          <p:spPr>
            <a:xfrm>
              <a:off x="5274272" y="429524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7" name="object 7197"/>
            <p:cNvSpPr/>
            <p:nvPr/>
          </p:nvSpPr>
          <p:spPr>
            <a:xfrm>
              <a:off x="5274272" y="429470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8" name="object 7198"/>
            <p:cNvSpPr/>
            <p:nvPr/>
          </p:nvSpPr>
          <p:spPr>
            <a:xfrm>
              <a:off x="5274272" y="429365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9" name="object 7199"/>
            <p:cNvSpPr/>
            <p:nvPr/>
          </p:nvSpPr>
          <p:spPr>
            <a:xfrm>
              <a:off x="5274272" y="429312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0" name="object 7200"/>
            <p:cNvSpPr/>
            <p:nvPr/>
          </p:nvSpPr>
          <p:spPr>
            <a:xfrm>
              <a:off x="5274272" y="429205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1" name="object 7201"/>
            <p:cNvSpPr/>
            <p:nvPr/>
          </p:nvSpPr>
          <p:spPr>
            <a:xfrm>
              <a:off x="5274272" y="429153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2" name="object 7202"/>
            <p:cNvSpPr/>
            <p:nvPr/>
          </p:nvSpPr>
          <p:spPr>
            <a:xfrm>
              <a:off x="5274272" y="429046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3" name="object 7203"/>
            <p:cNvSpPr/>
            <p:nvPr/>
          </p:nvSpPr>
          <p:spPr>
            <a:xfrm>
              <a:off x="5274272" y="428993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4" name="object 7204"/>
            <p:cNvSpPr/>
            <p:nvPr/>
          </p:nvSpPr>
          <p:spPr>
            <a:xfrm>
              <a:off x="5274272" y="428939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5" name="object 7205"/>
            <p:cNvSpPr/>
            <p:nvPr/>
          </p:nvSpPr>
          <p:spPr>
            <a:xfrm>
              <a:off x="5274272" y="428886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6" name="object 7206"/>
            <p:cNvSpPr/>
            <p:nvPr/>
          </p:nvSpPr>
          <p:spPr>
            <a:xfrm>
              <a:off x="5274272" y="428834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7" name="object 7207"/>
            <p:cNvSpPr/>
            <p:nvPr/>
          </p:nvSpPr>
          <p:spPr>
            <a:xfrm>
              <a:off x="5274272" y="428781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8" name="object 7208"/>
            <p:cNvSpPr/>
            <p:nvPr/>
          </p:nvSpPr>
          <p:spPr>
            <a:xfrm>
              <a:off x="5274272" y="428727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9" name="object 7209"/>
            <p:cNvSpPr/>
            <p:nvPr/>
          </p:nvSpPr>
          <p:spPr>
            <a:xfrm>
              <a:off x="5274272" y="428674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0" name="object 7210"/>
            <p:cNvSpPr/>
            <p:nvPr/>
          </p:nvSpPr>
          <p:spPr>
            <a:xfrm>
              <a:off x="5274272" y="428621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1" name="object 7211"/>
            <p:cNvSpPr/>
            <p:nvPr/>
          </p:nvSpPr>
          <p:spPr>
            <a:xfrm>
              <a:off x="5274272" y="428515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2" name="object 7212"/>
            <p:cNvSpPr/>
            <p:nvPr/>
          </p:nvSpPr>
          <p:spPr>
            <a:xfrm>
              <a:off x="5274272" y="428462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3" name="object 7213"/>
            <p:cNvSpPr/>
            <p:nvPr/>
          </p:nvSpPr>
          <p:spPr>
            <a:xfrm>
              <a:off x="5274272" y="428409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4" name="object 7214"/>
            <p:cNvSpPr/>
            <p:nvPr/>
          </p:nvSpPr>
          <p:spPr>
            <a:xfrm>
              <a:off x="5274272" y="428302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5" name="object 7215"/>
            <p:cNvSpPr/>
            <p:nvPr/>
          </p:nvSpPr>
          <p:spPr>
            <a:xfrm>
              <a:off x="5274272" y="428250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6" name="object 7216"/>
            <p:cNvSpPr/>
            <p:nvPr/>
          </p:nvSpPr>
          <p:spPr>
            <a:xfrm>
              <a:off x="5274272" y="428197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7" name="object 7217"/>
            <p:cNvSpPr/>
            <p:nvPr/>
          </p:nvSpPr>
          <p:spPr>
            <a:xfrm>
              <a:off x="5274272" y="428090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8" name="object 7218"/>
            <p:cNvSpPr/>
            <p:nvPr/>
          </p:nvSpPr>
          <p:spPr>
            <a:xfrm>
              <a:off x="5274272" y="428037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9" name="object 7219"/>
            <p:cNvSpPr/>
            <p:nvPr/>
          </p:nvSpPr>
          <p:spPr>
            <a:xfrm>
              <a:off x="5274272" y="427983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0" name="object 7220"/>
            <p:cNvSpPr/>
            <p:nvPr/>
          </p:nvSpPr>
          <p:spPr>
            <a:xfrm>
              <a:off x="5274272" y="427931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1" name="object 7221"/>
            <p:cNvSpPr/>
            <p:nvPr/>
          </p:nvSpPr>
          <p:spPr>
            <a:xfrm>
              <a:off x="5274272" y="427878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2" name="object 7222"/>
            <p:cNvSpPr/>
            <p:nvPr/>
          </p:nvSpPr>
          <p:spPr>
            <a:xfrm>
              <a:off x="5274272" y="427824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3" name="object 7223"/>
            <p:cNvSpPr/>
            <p:nvPr/>
          </p:nvSpPr>
          <p:spPr>
            <a:xfrm>
              <a:off x="5274272" y="427771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4" name="object 7224"/>
            <p:cNvSpPr/>
            <p:nvPr/>
          </p:nvSpPr>
          <p:spPr>
            <a:xfrm>
              <a:off x="5274272" y="427718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5" name="object 7225"/>
            <p:cNvSpPr/>
            <p:nvPr/>
          </p:nvSpPr>
          <p:spPr>
            <a:xfrm>
              <a:off x="5274272" y="427666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6" name="object 7226"/>
            <p:cNvSpPr/>
            <p:nvPr/>
          </p:nvSpPr>
          <p:spPr>
            <a:xfrm>
              <a:off x="5274272" y="427612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7" name="object 7227"/>
            <p:cNvSpPr/>
            <p:nvPr/>
          </p:nvSpPr>
          <p:spPr>
            <a:xfrm>
              <a:off x="5274272" y="427559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8" name="object 7228"/>
            <p:cNvSpPr/>
            <p:nvPr/>
          </p:nvSpPr>
          <p:spPr>
            <a:xfrm>
              <a:off x="5274272" y="427506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9" name="object 7229"/>
            <p:cNvSpPr/>
            <p:nvPr/>
          </p:nvSpPr>
          <p:spPr>
            <a:xfrm>
              <a:off x="5274272" y="427452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0" name="object 7230"/>
            <p:cNvSpPr/>
            <p:nvPr/>
          </p:nvSpPr>
          <p:spPr>
            <a:xfrm>
              <a:off x="5274272" y="427399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1" name="object 7231"/>
            <p:cNvSpPr/>
            <p:nvPr/>
          </p:nvSpPr>
          <p:spPr>
            <a:xfrm>
              <a:off x="5274272" y="427347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2" name="object 7232"/>
            <p:cNvSpPr/>
            <p:nvPr/>
          </p:nvSpPr>
          <p:spPr>
            <a:xfrm>
              <a:off x="5274272" y="427294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3" name="object 7233"/>
            <p:cNvSpPr/>
            <p:nvPr/>
          </p:nvSpPr>
          <p:spPr>
            <a:xfrm>
              <a:off x="5274272" y="427240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4" name="object 7234"/>
            <p:cNvSpPr/>
            <p:nvPr/>
          </p:nvSpPr>
          <p:spPr>
            <a:xfrm>
              <a:off x="5274272" y="427187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5" name="object 7235"/>
            <p:cNvSpPr/>
            <p:nvPr/>
          </p:nvSpPr>
          <p:spPr>
            <a:xfrm>
              <a:off x="5274272" y="427134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6" name="object 7236"/>
            <p:cNvSpPr/>
            <p:nvPr/>
          </p:nvSpPr>
          <p:spPr>
            <a:xfrm>
              <a:off x="5274272" y="427028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0" y="1066"/>
                  </a:lnTo>
                  <a:lnTo>
                    <a:pt x="29540" y="1066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7" name="object 7237"/>
            <p:cNvSpPr/>
            <p:nvPr/>
          </p:nvSpPr>
          <p:spPr>
            <a:xfrm>
              <a:off x="5274272" y="426975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8" name="object 7238"/>
            <p:cNvSpPr/>
            <p:nvPr/>
          </p:nvSpPr>
          <p:spPr>
            <a:xfrm>
              <a:off x="5274272" y="426921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9" name="object 7239"/>
            <p:cNvSpPr/>
            <p:nvPr/>
          </p:nvSpPr>
          <p:spPr>
            <a:xfrm>
              <a:off x="5274272" y="426868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0" name="object 7240"/>
            <p:cNvSpPr/>
            <p:nvPr/>
          </p:nvSpPr>
          <p:spPr>
            <a:xfrm>
              <a:off x="5274272" y="426815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1" name="object 7241"/>
            <p:cNvSpPr/>
            <p:nvPr/>
          </p:nvSpPr>
          <p:spPr>
            <a:xfrm>
              <a:off x="5274272" y="426763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2" name="object 7242"/>
            <p:cNvSpPr/>
            <p:nvPr/>
          </p:nvSpPr>
          <p:spPr>
            <a:xfrm>
              <a:off x="5274272" y="426709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3" name="object 7243"/>
            <p:cNvSpPr/>
            <p:nvPr/>
          </p:nvSpPr>
          <p:spPr>
            <a:xfrm>
              <a:off x="5274272" y="426656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4" name="object 7244"/>
            <p:cNvSpPr/>
            <p:nvPr/>
          </p:nvSpPr>
          <p:spPr>
            <a:xfrm>
              <a:off x="5274272" y="426603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5" name="object 7245"/>
            <p:cNvSpPr/>
            <p:nvPr/>
          </p:nvSpPr>
          <p:spPr>
            <a:xfrm>
              <a:off x="5274272" y="426549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6" name="object 7246"/>
            <p:cNvSpPr/>
            <p:nvPr/>
          </p:nvSpPr>
          <p:spPr>
            <a:xfrm>
              <a:off x="5274272" y="426496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7" name="object 7247"/>
            <p:cNvSpPr/>
            <p:nvPr/>
          </p:nvSpPr>
          <p:spPr>
            <a:xfrm>
              <a:off x="5274272" y="426444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8" name="object 7248"/>
            <p:cNvSpPr/>
            <p:nvPr/>
          </p:nvSpPr>
          <p:spPr>
            <a:xfrm>
              <a:off x="5274272" y="426391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9" name="object 7249"/>
            <p:cNvSpPr/>
            <p:nvPr/>
          </p:nvSpPr>
          <p:spPr>
            <a:xfrm>
              <a:off x="5274272" y="426337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0" name="object 7250"/>
            <p:cNvSpPr/>
            <p:nvPr/>
          </p:nvSpPr>
          <p:spPr>
            <a:xfrm>
              <a:off x="5274272" y="426284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1" name="object 7251"/>
            <p:cNvSpPr/>
            <p:nvPr/>
          </p:nvSpPr>
          <p:spPr>
            <a:xfrm>
              <a:off x="5274272" y="426231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2" name="object 7252"/>
            <p:cNvSpPr/>
            <p:nvPr/>
          </p:nvSpPr>
          <p:spPr>
            <a:xfrm>
              <a:off x="5274272" y="426179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3" name="object 7253"/>
            <p:cNvSpPr/>
            <p:nvPr/>
          </p:nvSpPr>
          <p:spPr>
            <a:xfrm>
              <a:off x="5274272" y="426125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4" name="object 7254"/>
            <p:cNvSpPr/>
            <p:nvPr/>
          </p:nvSpPr>
          <p:spPr>
            <a:xfrm>
              <a:off x="5274272" y="426072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5" name="object 7255"/>
            <p:cNvSpPr/>
            <p:nvPr/>
          </p:nvSpPr>
          <p:spPr>
            <a:xfrm>
              <a:off x="5274272" y="426018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6" name="object 7256"/>
            <p:cNvSpPr/>
            <p:nvPr/>
          </p:nvSpPr>
          <p:spPr>
            <a:xfrm>
              <a:off x="5274272" y="425965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7" name="object 7257"/>
            <p:cNvSpPr/>
            <p:nvPr/>
          </p:nvSpPr>
          <p:spPr>
            <a:xfrm>
              <a:off x="5274272" y="425912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8" name="object 7258"/>
            <p:cNvSpPr/>
            <p:nvPr/>
          </p:nvSpPr>
          <p:spPr>
            <a:xfrm>
              <a:off x="5274272" y="425860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9" name="object 7259"/>
            <p:cNvSpPr/>
            <p:nvPr/>
          </p:nvSpPr>
          <p:spPr>
            <a:xfrm>
              <a:off x="5274272" y="425806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0" name="object 7260"/>
            <p:cNvSpPr/>
            <p:nvPr/>
          </p:nvSpPr>
          <p:spPr>
            <a:xfrm>
              <a:off x="5274272" y="425753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1" name="object 7261"/>
            <p:cNvSpPr/>
            <p:nvPr/>
          </p:nvSpPr>
          <p:spPr>
            <a:xfrm>
              <a:off x="5274272" y="425700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2" name="object 7262"/>
            <p:cNvSpPr/>
            <p:nvPr/>
          </p:nvSpPr>
          <p:spPr>
            <a:xfrm>
              <a:off x="5274272" y="425646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3" name="object 7263"/>
            <p:cNvSpPr/>
            <p:nvPr/>
          </p:nvSpPr>
          <p:spPr>
            <a:xfrm>
              <a:off x="5274272" y="425594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4" name="object 7264"/>
            <p:cNvSpPr/>
            <p:nvPr/>
          </p:nvSpPr>
          <p:spPr>
            <a:xfrm>
              <a:off x="5274272" y="425541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29540" y="0"/>
                  </a:moveTo>
                  <a:lnTo>
                    <a:pt x="0" y="0"/>
                  </a:lnTo>
                  <a:lnTo>
                    <a:pt x="0" y="533"/>
                  </a:lnTo>
                  <a:lnTo>
                    <a:pt x="29540" y="533"/>
                  </a:lnTo>
                  <a:lnTo>
                    <a:pt x="2954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5" name="object 7265"/>
            <p:cNvSpPr/>
            <p:nvPr/>
          </p:nvSpPr>
          <p:spPr>
            <a:xfrm>
              <a:off x="5274272" y="4255414"/>
              <a:ext cx="29845" cy="136525"/>
            </a:xfrm>
            <a:custGeom>
              <a:avLst/>
              <a:gdLst/>
              <a:ahLst/>
              <a:cxnLst/>
              <a:rect l="l" t="t" r="r" b="b"/>
              <a:pathLst>
                <a:path w="29845" h="136525">
                  <a:moveTo>
                    <a:pt x="0" y="135966"/>
                  </a:moveTo>
                  <a:lnTo>
                    <a:pt x="0" y="0"/>
                  </a:lnTo>
                  <a:lnTo>
                    <a:pt x="29540" y="0"/>
                  </a:lnTo>
                  <a:lnTo>
                    <a:pt x="29540" y="135966"/>
                  </a:lnTo>
                  <a:lnTo>
                    <a:pt x="0" y="1359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66" name="object 7266"/>
            <p:cNvSpPr/>
            <p:nvPr/>
          </p:nvSpPr>
          <p:spPr>
            <a:xfrm>
              <a:off x="5274272" y="4191978"/>
              <a:ext cx="29845" cy="63500"/>
            </a:xfrm>
            <a:custGeom>
              <a:avLst/>
              <a:gdLst/>
              <a:ahLst/>
              <a:cxnLst/>
              <a:rect l="l" t="t" r="r" b="b"/>
              <a:pathLst>
                <a:path w="29845" h="63500">
                  <a:moveTo>
                    <a:pt x="0" y="0"/>
                  </a:moveTo>
                  <a:lnTo>
                    <a:pt x="0" y="63436"/>
                  </a:lnTo>
                  <a:lnTo>
                    <a:pt x="29540" y="63436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7" name="object 7267"/>
            <p:cNvSpPr/>
            <p:nvPr/>
          </p:nvSpPr>
          <p:spPr>
            <a:xfrm>
              <a:off x="5274272" y="4191978"/>
              <a:ext cx="29845" cy="63500"/>
            </a:xfrm>
            <a:custGeom>
              <a:avLst/>
              <a:gdLst/>
              <a:ahLst/>
              <a:cxnLst/>
              <a:rect l="l" t="t" r="r" b="b"/>
              <a:pathLst>
                <a:path w="29845" h="63500">
                  <a:moveTo>
                    <a:pt x="0" y="63436"/>
                  </a:moveTo>
                  <a:lnTo>
                    <a:pt x="0" y="0"/>
                  </a:lnTo>
                  <a:lnTo>
                    <a:pt x="29540" y="0"/>
                  </a:lnTo>
                  <a:lnTo>
                    <a:pt x="29540" y="63436"/>
                  </a:lnTo>
                  <a:lnTo>
                    <a:pt x="0" y="634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68" name="object 7268"/>
            <p:cNvSpPr/>
            <p:nvPr/>
          </p:nvSpPr>
          <p:spPr>
            <a:xfrm>
              <a:off x="5274272" y="4391380"/>
              <a:ext cx="29845" cy="63500"/>
            </a:xfrm>
            <a:custGeom>
              <a:avLst/>
              <a:gdLst/>
              <a:ahLst/>
              <a:cxnLst/>
              <a:rect l="l" t="t" r="r" b="b"/>
              <a:pathLst>
                <a:path w="29845" h="63500">
                  <a:moveTo>
                    <a:pt x="0" y="0"/>
                  </a:moveTo>
                  <a:lnTo>
                    <a:pt x="0" y="63436"/>
                  </a:lnTo>
                  <a:lnTo>
                    <a:pt x="29540" y="63436"/>
                  </a:lnTo>
                  <a:lnTo>
                    <a:pt x="295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9" name="object 7269"/>
            <p:cNvSpPr/>
            <p:nvPr/>
          </p:nvSpPr>
          <p:spPr>
            <a:xfrm>
              <a:off x="5274272" y="4391380"/>
              <a:ext cx="29845" cy="63500"/>
            </a:xfrm>
            <a:custGeom>
              <a:avLst/>
              <a:gdLst/>
              <a:ahLst/>
              <a:cxnLst/>
              <a:rect l="l" t="t" r="r" b="b"/>
              <a:pathLst>
                <a:path w="29845" h="63500">
                  <a:moveTo>
                    <a:pt x="0" y="63436"/>
                  </a:moveTo>
                  <a:lnTo>
                    <a:pt x="0" y="0"/>
                  </a:lnTo>
                  <a:lnTo>
                    <a:pt x="29540" y="0"/>
                  </a:lnTo>
                  <a:lnTo>
                    <a:pt x="29540" y="63436"/>
                  </a:lnTo>
                  <a:lnTo>
                    <a:pt x="0" y="634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270" name="object 7270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2248154" y="4022420"/>
              <a:ext cx="115252" cy="137299"/>
            </a:xfrm>
            <a:prstGeom prst="rect">
              <a:avLst/>
            </a:prstGeom>
          </p:spPr>
        </p:pic>
        <p:pic>
          <p:nvPicPr>
            <p:cNvPr id="7271" name="object 727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2248154" y="4487087"/>
              <a:ext cx="115252" cy="137312"/>
            </a:xfrm>
            <a:prstGeom prst="rect">
              <a:avLst/>
            </a:prstGeom>
          </p:spPr>
        </p:pic>
        <p:pic>
          <p:nvPicPr>
            <p:cNvPr id="7272" name="object 727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231491" y="4154487"/>
              <a:ext cx="126517" cy="337756"/>
            </a:xfrm>
            <a:prstGeom prst="rect">
              <a:avLst/>
            </a:prstGeom>
          </p:spPr>
        </p:pic>
        <p:sp>
          <p:nvSpPr>
            <p:cNvPr id="7273" name="object 7273"/>
            <p:cNvSpPr/>
            <p:nvPr/>
          </p:nvSpPr>
          <p:spPr>
            <a:xfrm>
              <a:off x="2231504" y="4154487"/>
              <a:ext cx="127000" cy="337820"/>
            </a:xfrm>
            <a:custGeom>
              <a:avLst/>
              <a:gdLst/>
              <a:ahLst/>
              <a:cxnLst/>
              <a:rect l="l" t="t" r="r" b="b"/>
              <a:pathLst>
                <a:path w="127000" h="337820">
                  <a:moveTo>
                    <a:pt x="126504" y="337756"/>
                  </a:moveTo>
                  <a:lnTo>
                    <a:pt x="126504" y="0"/>
                  </a:lnTo>
                  <a:lnTo>
                    <a:pt x="0" y="0"/>
                  </a:lnTo>
                  <a:lnTo>
                    <a:pt x="0" y="337756"/>
                  </a:lnTo>
                  <a:lnTo>
                    <a:pt x="126504" y="3377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74" name="object 7274"/>
            <p:cNvSpPr/>
            <p:nvPr/>
          </p:nvSpPr>
          <p:spPr>
            <a:xfrm>
              <a:off x="2358009" y="459604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5" name="object 7275"/>
            <p:cNvSpPr/>
            <p:nvPr/>
          </p:nvSpPr>
          <p:spPr>
            <a:xfrm>
              <a:off x="2358009" y="459390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6" name="object 7276"/>
            <p:cNvSpPr/>
            <p:nvPr/>
          </p:nvSpPr>
          <p:spPr>
            <a:xfrm>
              <a:off x="2358009" y="459176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7" name="object 7277"/>
            <p:cNvSpPr/>
            <p:nvPr/>
          </p:nvSpPr>
          <p:spPr>
            <a:xfrm>
              <a:off x="2358009" y="458961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8" name="object 7278"/>
            <p:cNvSpPr/>
            <p:nvPr/>
          </p:nvSpPr>
          <p:spPr>
            <a:xfrm>
              <a:off x="2358009" y="458746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9" name="object 7279"/>
            <p:cNvSpPr/>
            <p:nvPr/>
          </p:nvSpPr>
          <p:spPr>
            <a:xfrm>
              <a:off x="2358009" y="45853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0" name="object 7280"/>
            <p:cNvSpPr/>
            <p:nvPr/>
          </p:nvSpPr>
          <p:spPr>
            <a:xfrm>
              <a:off x="2358009" y="458318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1" name="object 7281"/>
            <p:cNvSpPr/>
            <p:nvPr/>
          </p:nvSpPr>
          <p:spPr>
            <a:xfrm>
              <a:off x="2358009" y="458104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2" name="object 7282"/>
            <p:cNvSpPr/>
            <p:nvPr/>
          </p:nvSpPr>
          <p:spPr>
            <a:xfrm>
              <a:off x="2358009" y="457889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3" name="object 7283"/>
            <p:cNvSpPr/>
            <p:nvPr/>
          </p:nvSpPr>
          <p:spPr>
            <a:xfrm>
              <a:off x="2358009" y="457675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4" name="object 7284"/>
            <p:cNvSpPr/>
            <p:nvPr/>
          </p:nvSpPr>
          <p:spPr>
            <a:xfrm>
              <a:off x="2358009" y="457461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5" name="object 7285"/>
            <p:cNvSpPr/>
            <p:nvPr/>
          </p:nvSpPr>
          <p:spPr>
            <a:xfrm>
              <a:off x="2358009" y="45724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6" name="object 7286"/>
            <p:cNvSpPr/>
            <p:nvPr/>
          </p:nvSpPr>
          <p:spPr>
            <a:xfrm>
              <a:off x="2358009" y="457032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7" name="object 7287"/>
            <p:cNvSpPr/>
            <p:nvPr/>
          </p:nvSpPr>
          <p:spPr>
            <a:xfrm>
              <a:off x="2358009" y="456817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8" name="object 7288"/>
            <p:cNvSpPr/>
            <p:nvPr/>
          </p:nvSpPr>
          <p:spPr>
            <a:xfrm>
              <a:off x="2358009" y="456603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9" name="object 7289"/>
            <p:cNvSpPr/>
            <p:nvPr/>
          </p:nvSpPr>
          <p:spPr>
            <a:xfrm>
              <a:off x="2358009" y="456389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0" name="object 7290"/>
            <p:cNvSpPr/>
            <p:nvPr/>
          </p:nvSpPr>
          <p:spPr>
            <a:xfrm>
              <a:off x="2358009" y="45617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1" name="object 7291"/>
            <p:cNvSpPr/>
            <p:nvPr/>
          </p:nvSpPr>
          <p:spPr>
            <a:xfrm>
              <a:off x="2358009" y="455960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2" name="object 7292"/>
            <p:cNvSpPr/>
            <p:nvPr/>
          </p:nvSpPr>
          <p:spPr>
            <a:xfrm>
              <a:off x="2358009" y="455745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3" name="object 7293"/>
            <p:cNvSpPr/>
            <p:nvPr/>
          </p:nvSpPr>
          <p:spPr>
            <a:xfrm>
              <a:off x="2358009" y="455531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4" name="object 7294"/>
            <p:cNvSpPr/>
            <p:nvPr/>
          </p:nvSpPr>
          <p:spPr>
            <a:xfrm>
              <a:off x="2358009" y="455317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5" name="object 7295"/>
            <p:cNvSpPr/>
            <p:nvPr/>
          </p:nvSpPr>
          <p:spPr>
            <a:xfrm>
              <a:off x="2358009" y="455103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6" name="object 7296"/>
            <p:cNvSpPr/>
            <p:nvPr/>
          </p:nvSpPr>
          <p:spPr>
            <a:xfrm>
              <a:off x="2358009" y="454888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7" name="object 7297"/>
            <p:cNvSpPr/>
            <p:nvPr/>
          </p:nvSpPr>
          <p:spPr>
            <a:xfrm>
              <a:off x="2358009" y="454673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8" name="object 7298"/>
            <p:cNvSpPr/>
            <p:nvPr/>
          </p:nvSpPr>
          <p:spPr>
            <a:xfrm>
              <a:off x="2358009" y="454460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9" name="object 7299"/>
            <p:cNvSpPr/>
            <p:nvPr/>
          </p:nvSpPr>
          <p:spPr>
            <a:xfrm>
              <a:off x="2358009" y="454245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0" name="object 7300"/>
            <p:cNvSpPr/>
            <p:nvPr/>
          </p:nvSpPr>
          <p:spPr>
            <a:xfrm>
              <a:off x="2358009" y="454031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1" name="object 7301"/>
            <p:cNvSpPr/>
            <p:nvPr/>
          </p:nvSpPr>
          <p:spPr>
            <a:xfrm>
              <a:off x="2358009" y="45381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2" name="object 7302"/>
            <p:cNvSpPr/>
            <p:nvPr/>
          </p:nvSpPr>
          <p:spPr>
            <a:xfrm>
              <a:off x="2358009" y="453388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3" name="object 7303"/>
            <p:cNvSpPr/>
            <p:nvPr/>
          </p:nvSpPr>
          <p:spPr>
            <a:xfrm>
              <a:off x="2358009" y="453174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4" name="object 7304"/>
            <p:cNvSpPr/>
            <p:nvPr/>
          </p:nvSpPr>
          <p:spPr>
            <a:xfrm>
              <a:off x="2358009" y="452959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5" name="object 7305"/>
            <p:cNvSpPr/>
            <p:nvPr/>
          </p:nvSpPr>
          <p:spPr>
            <a:xfrm>
              <a:off x="2358009" y="45274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6" name="object 7306"/>
            <p:cNvSpPr/>
            <p:nvPr/>
          </p:nvSpPr>
          <p:spPr>
            <a:xfrm>
              <a:off x="2358009" y="45253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7" name="object 7307"/>
            <p:cNvSpPr/>
            <p:nvPr/>
          </p:nvSpPr>
          <p:spPr>
            <a:xfrm>
              <a:off x="2358009" y="452316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8" name="object 7308"/>
            <p:cNvSpPr/>
            <p:nvPr/>
          </p:nvSpPr>
          <p:spPr>
            <a:xfrm>
              <a:off x="2358009" y="45210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9" name="object 7309"/>
            <p:cNvSpPr/>
            <p:nvPr/>
          </p:nvSpPr>
          <p:spPr>
            <a:xfrm>
              <a:off x="2358009" y="451887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0" name="object 7310"/>
            <p:cNvSpPr/>
            <p:nvPr/>
          </p:nvSpPr>
          <p:spPr>
            <a:xfrm>
              <a:off x="2358009" y="451672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1" name="object 7311"/>
            <p:cNvSpPr/>
            <p:nvPr/>
          </p:nvSpPr>
          <p:spPr>
            <a:xfrm>
              <a:off x="2358009" y="451459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2" name="object 7312"/>
            <p:cNvSpPr/>
            <p:nvPr/>
          </p:nvSpPr>
          <p:spPr>
            <a:xfrm>
              <a:off x="2358009" y="451244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3" name="object 7313"/>
            <p:cNvSpPr/>
            <p:nvPr/>
          </p:nvSpPr>
          <p:spPr>
            <a:xfrm>
              <a:off x="2358009" y="451030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4" name="object 7314"/>
            <p:cNvSpPr/>
            <p:nvPr/>
          </p:nvSpPr>
          <p:spPr>
            <a:xfrm>
              <a:off x="2358009" y="45081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5" name="object 7315"/>
            <p:cNvSpPr/>
            <p:nvPr/>
          </p:nvSpPr>
          <p:spPr>
            <a:xfrm>
              <a:off x="2358009" y="450601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6" name="object 7316"/>
            <p:cNvSpPr/>
            <p:nvPr/>
          </p:nvSpPr>
          <p:spPr>
            <a:xfrm>
              <a:off x="2358009" y="450387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7" name="object 7317"/>
            <p:cNvSpPr/>
            <p:nvPr/>
          </p:nvSpPr>
          <p:spPr>
            <a:xfrm>
              <a:off x="2358009" y="450173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8" name="object 7318"/>
            <p:cNvSpPr/>
            <p:nvPr/>
          </p:nvSpPr>
          <p:spPr>
            <a:xfrm>
              <a:off x="2358009" y="449958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9" name="object 7319"/>
            <p:cNvSpPr/>
            <p:nvPr/>
          </p:nvSpPr>
          <p:spPr>
            <a:xfrm>
              <a:off x="2358009" y="44974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0" name="object 7320"/>
            <p:cNvSpPr/>
            <p:nvPr/>
          </p:nvSpPr>
          <p:spPr>
            <a:xfrm>
              <a:off x="2358009" y="44952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1" name="object 7321"/>
            <p:cNvSpPr/>
            <p:nvPr/>
          </p:nvSpPr>
          <p:spPr>
            <a:xfrm>
              <a:off x="2358009" y="449101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2" name="object 7322"/>
            <p:cNvSpPr/>
            <p:nvPr/>
          </p:nvSpPr>
          <p:spPr>
            <a:xfrm>
              <a:off x="2358009" y="448886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3" name="object 7323"/>
            <p:cNvSpPr/>
            <p:nvPr/>
          </p:nvSpPr>
          <p:spPr>
            <a:xfrm>
              <a:off x="2358009" y="44867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4" name="object 7324"/>
            <p:cNvSpPr/>
            <p:nvPr/>
          </p:nvSpPr>
          <p:spPr>
            <a:xfrm>
              <a:off x="2358009" y="448243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5" name="object 7325"/>
            <p:cNvSpPr/>
            <p:nvPr/>
          </p:nvSpPr>
          <p:spPr>
            <a:xfrm>
              <a:off x="2358009" y="44802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6" name="object 7326"/>
            <p:cNvSpPr/>
            <p:nvPr/>
          </p:nvSpPr>
          <p:spPr>
            <a:xfrm>
              <a:off x="2358009" y="447814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7" name="object 7327"/>
            <p:cNvSpPr/>
            <p:nvPr/>
          </p:nvSpPr>
          <p:spPr>
            <a:xfrm>
              <a:off x="2358009" y="447386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8" name="object 7328"/>
            <p:cNvSpPr/>
            <p:nvPr/>
          </p:nvSpPr>
          <p:spPr>
            <a:xfrm>
              <a:off x="2358009" y="447172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9" name="object 7329"/>
            <p:cNvSpPr/>
            <p:nvPr/>
          </p:nvSpPr>
          <p:spPr>
            <a:xfrm>
              <a:off x="2358009" y="446957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0" name="object 7330"/>
            <p:cNvSpPr/>
            <p:nvPr/>
          </p:nvSpPr>
          <p:spPr>
            <a:xfrm>
              <a:off x="2358009" y="44674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1" name="object 7331"/>
            <p:cNvSpPr/>
            <p:nvPr/>
          </p:nvSpPr>
          <p:spPr>
            <a:xfrm>
              <a:off x="2358009" y="44652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2" name="object 7332"/>
            <p:cNvSpPr/>
            <p:nvPr/>
          </p:nvSpPr>
          <p:spPr>
            <a:xfrm>
              <a:off x="2358009" y="44631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3" name="object 7333"/>
            <p:cNvSpPr/>
            <p:nvPr/>
          </p:nvSpPr>
          <p:spPr>
            <a:xfrm>
              <a:off x="2358009" y="446100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4" name="object 7334"/>
            <p:cNvSpPr/>
            <p:nvPr/>
          </p:nvSpPr>
          <p:spPr>
            <a:xfrm>
              <a:off x="2358009" y="445885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5" name="object 7335"/>
            <p:cNvSpPr/>
            <p:nvPr/>
          </p:nvSpPr>
          <p:spPr>
            <a:xfrm>
              <a:off x="2358009" y="44567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6" name="object 7336"/>
            <p:cNvSpPr/>
            <p:nvPr/>
          </p:nvSpPr>
          <p:spPr>
            <a:xfrm>
              <a:off x="2358009" y="445242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7" name="object 7337"/>
            <p:cNvSpPr/>
            <p:nvPr/>
          </p:nvSpPr>
          <p:spPr>
            <a:xfrm>
              <a:off x="2358009" y="445028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8" name="object 7338"/>
            <p:cNvSpPr/>
            <p:nvPr/>
          </p:nvSpPr>
          <p:spPr>
            <a:xfrm>
              <a:off x="2358009" y="444599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9" name="object 7339"/>
            <p:cNvSpPr/>
            <p:nvPr/>
          </p:nvSpPr>
          <p:spPr>
            <a:xfrm>
              <a:off x="2358009" y="44438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0" name="object 7340"/>
            <p:cNvSpPr/>
            <p:nvPr/>
          </p:nvSpPr>
          <p:spPr>
            <a:xfrm>
              <a:off x="2358009" y="4439564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1" name="object 7341"/>
            <p:cNvSpPr/>
            <p:nvPr/>
          </p:nvSpPr>
          <p:spPr>
            <a:xfrm>
              <a:off x="2358009" y="44374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2" name="object 7342"/>
            <p:cNvSpPr/>
            <p:nvPr/>
          </p:nvSpPr>
          <p:spPr>
            <a:xfrm>
              <a:off x="2358009" y="443313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3" name="object 7343"/>
            <p:cNvSpPr/>
            <p:nvPr/>
          </p:nvSpPr>
          <p:spPr>
            <a:xfrm>
              <a:off x="2358009" y="44309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4" name="object 7344"/>
            <p:cNvSpPr/>
            <p:nvPr/>
          </p:nvSpPr>
          <p:spPr>
            <a:xfrm>
              <a:off x="2358009" y="442884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5" name="object 7345"/>
            <p:cNvSpPr/>
            <p:nvPr/>
          </p:nvSpPr>
          <p:spPr>
            <a:xfrm>
              <a:off x="2358009" y="44266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6" name="object 7346"/>
            <p:cNvSpPr/>
            <p:nvPr/>
          </p:nvSpPr>
          <p:spPr>
            <a:xfrm>
              <a:off x="2358009" y="442455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7" name="object 7347"/>
            <p:cNvSpPr/>
            <p:nvPr/>
          </p:nvSpPr>
          <p:spPr>
            <a:xfrm>
              <a:off x="2358009" y="442241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8" name="object 7348"/>
            <p:cNvSpPr/>
            <p:nvPr/>
          </p:nvSpPr>
          <p:spPr>
            <a:xfrm>
              <a:off x="2358009" y="442027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9" name="object 7349"/>
            <p:cNvSpPr/>
            <p:nvPr/>
          </p:nvSpPr>
          <p:spPr>
            <a:xfrm>
              <a:off x="2358009" y="441812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0" name="object 7350"/>
            <p:cNvSpPr/>
            <p:nvPr/>
          </p:nvSpPr>
          <p:spPr>
            <a:xfrm>
              <a:off x="2358009" y="441598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1" name="object 7351"/>
            <p:cNvSpPr/>
            <p:nvPr/>
          </p:nvSpPr>
          <p:spPr>
            <a:xfrm>
              <a:off x="2358009" y="441170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2" name="object 7352"/>
            <p:cNvSpPr/>
            <p:nvPr/>
          </p:nvSpPr>
          <p:spPr>
            <a:xfrm>
              <a:off x="2358009" y="440740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3" name="object 7353"/>
            <p:cNvSpPr/>
            <p:nvPr/>
          </p:nvSpPr>
          <p:spPr>
            <a:xfrm>
              <a:off x="2358009" y="440526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4" name="object 7354"/>
            <p:cNvSpPr/>
            <p:nvPr/>
          </p:nvSpPr>
          <p:spPr>
            <a:xfrm>
              <a:off x="2358009" y="44031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5" name="object 7355"/>
            <p:cNvSpPr/>
            <p:nvPr/>
          </p:nvSpPr>
          <p:spPr>
            <a:xfrm>
              <a:off x="2358009" y="440098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6" name="object 7356"/>
            <p:cNvSpPr/>
            <p:nvPr/>
          </p:nvSpPr>
          <p:spPr>
            <a:xfrm>
              <a:off x="2358009" y="439883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7" name="object 7357"/>
            <p:cNvSpPr/>
            <p:nvPr/>
          </p:nvSpPr>
          <p:spPr>
            <a:xfrm>
              <a:off x="2358009" y="43966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8" name="object 7358"/>
            <p:cNvSpPr/>
            <p:nvPr/>
          </p:nvSpPr>
          <p:spPr>
            <a:xfrm>
              <a:off x="2358009" y="439454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9" name="object 7359"/>
            <p:cNvSpPr/>
            <p:nvPr/>
          </p:nvSpPr>
          <p:spPr>
            <a:xfrm>
              <a:off x="2358009" y="439026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0" name="object 7360"/>
            <p:cNvSpPr/>
            <p:nvPr/>
          </p:nvSpPr>
          <p:spPr>
            <a:xfrm>
              <a:off x="2358009" y="438811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1" name="object 7361"/>
            <p:cNvSpPr/>
            <p:nvPr/>
          </p:nvSpPr>
          <p:spPr>
            <a:xfrm>
              <a:off x="2358009" y="43859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2" name="object 7362"/>
            <p:cNvSpPr/>
            <p:nvPr/>
          </p:nvSpPr>
          <p:spPr>
            <a:xfrm>
              <a:off x="2358009" y="438383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3" name="object 7363"/>
            <p:cNvSpPr/>
            <p:nvPr/>
          </p:nvSpPr>
          <p:spPr>
            <a:xfrm>
              <a:off x="2358009" y="438169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4" name="object 7364"/>
            <p:cNvSpPr/>
            <p:nvPr/>
          </p:nvSpPr>
          <p:spPr>
            <a:xfrm>
              <a:off x="2358009" y="437739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5" name="object 7365"/>
            <p:cNvSpPr/>
            <p:nvPr/>
          </p:nvSpPr>
          <p:spPr>
            <a:xfrm>
              <a:off x="2358009" y="437525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6" name="object 7366"/>
            <p:cNvSpPr/>
            <p:nvPr/>
          </p:nvSpPr>
          <p:spPr>
            <a:xfrm>
              <a:off x="2358009" y="43731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7" name="object 7367"/>
            <p:cNvSpPr/>
            <p:nvPr/>
          </p:nvSpPr>
          <p:spPr>
            <a:xfrm>
              <a:off x="2358009" y="437097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8" name="object 7368"/>
            <p:cNvSpPr/>
            <p:nvPr/>
          </p:nvSpPr>
          <p:spPr>
            <a:xfrm>
              <a:off x="2358009" y="43688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9" name="object 7369"/>
            <p:cNvSpPr/>
            <p:nvPr/>
          </p:nvSpPr>
          <p:spPr>
            <a:xfrm>
              <a:off x="2358009" y="436453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0" name="object 7370"/>
            <p:cNvSpPr/>
            <p:nvPr/>
          </p:nvSpPr>
          <p:spPr>
            <a:xfrm>
              <a:off x="2358009" y="43623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1" name="object 7371"/>
            <p:cNvSpPr/>
            <p:nvPr/>
          </p:nvSpPr>
          <p:spPr>
            <a:xfrm>
              <a:off x="2358009" y="436025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2" name="object 7372"/>
            <p:cNvSpPr/>
            <p:nvPr/>
          </p:nvSpPr>
          <p:spPr>
            <a:xfrm>
              <a:off x="2358009" y="435810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3" name="object 7373"/>
            <p:cNvSpPr/>
            <p:nvPr/>
          </p:nvSpPr>
          <p:spPr>
            <a:xfrm>
              <a:off x="2358009" y="435382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4" name="object 7374"/>
            <p:cNvSpPr/>
            <p:nvPr/>
          </p:nvSpPr>
          <p:spPr>
            <a:xfrm>
              <a:off x="2358009" y="435168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5" name="object 7375"/>
            <p:cNvSpPr/>
            <p:nvPr/>
          </p:nvSpPr>
          <p:spPr>
            <a:xfrm>
              <a:off x="2358009" y="434953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6" name="object 7376"/>
            <p:cNvSpPr/>
            <p:nvPr/>
          </p:nvSpPr>
          <p:spPr>
            <a:xfrm>
              <a:off x="2358009" y="434738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7" name="object 7377"/>
            <p:cNvSpPr/>
            <p:nvPr/>
          </p:nvSpPr>
          <p:spPr>
            <a:xfrm>
              <a:off x="2358009" y="434310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8" name="object 7378"/>
            <p:cNvSpPr/>
            <p:nvPr/>
          </p:nvSpPr>
          <p:spPr>
            <a:xfrm>
              <a:off x="2358009" y="434096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9" name="object 7379"/>
            <p:cNvSpPr/>
            <p:nvPr/>
          </p:nvSpPr>
          <p:spPr>
            <a:xfrm>
              <a:off x="2358009" y="433881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0" name="object 7380"/>
            <p:cNvSpPr/>
            <p:nvPr/>
          </p:nvSpPr>
          <p:spPr>
            <a:xfrm>
              <a:off x="2358009" y="433452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1" name="object 7381"/>
            <p:cNvSpPr/>
            <p:nvPr/>
          </p:nvSpPr>
          <p:spPr>
            <a:xfrm>
              <a:off x="2358009" y="433024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2" name="object 7382"/>
            <p:cNvSpPr/>
            <p:nvPr/>
          </p:nvSpPr>
          <p:spPr>
            <a:xfrm>
              <a:off x="2358009" y="432595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3" name="object 7383"/>
            <p:cNvSpPr/>
            <p:nvPr/>
          </p:nvSpPr>
          <p:spPr>
            <a:xfrm>
              <a:off x="2358009" y="432167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4" name="object 7384"/>
            <p:cNvSpPr/>
            <p:nvPr/>
          </p:nvSpPr>
          <p:spPr>
            <a:xfrm>
              <a:off x="2358009" y="431737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5" name="object 7385"/>
            <p:cNvSpPr/>
            <p:nvPr/>
          </p:nvSpPr>
          <p:spPr>
            <a:xfrm>
              <a:off x="2358009" y="431309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6" name="object 7386"/>
            <p:cNvSpPr/>
            <p:nvPr/>
          </p:nvSpPr>
          <p:spPr>
            <a:xfrm>
              <a:off x="2358009" y="430880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7" name="object 7387"/>
            <p:cNvSpPr/>
            <p:nvPr/>
          </p:nvSpPr>
          <p:spPr>
            <a:xfrm>
              <a:off x="2358009" y="430665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8" name="object 7388"/>
            <p:cNvSpPr/>
            <p:nvPr/>
          </p:nvSpPr>
          <p:spPr>
            <a:xfrm>
              <a:off x="2358009" y="43045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9" name="object 7389"/>
            <p:cNvSpPr/>
            <p:nvPr/>
          </p:nvSpPr>
          <p:spPr>
            <a:xfrm>
              <a:off x="2358009" y="430023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0" name="object 7390"/>
            <p:cNvSpPr/>
            <p:nvPr/>
          </p:nvSpPr>
          <p:spPr>
            <a:xfrm>
              <a:off x="2358009" y="429808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1" name="object 7391"/>
            <p:cNvSpPr/>
            <p:nvPr/>
          </p:nvSpPr>
          <p:spPr>
            <a:xfrm>
              <a:off x="2358009" y="429594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2" name="object 7392"/>
            <p:cNvSpPr/>
            <p:nvPr/>
          </p:nvSpPr>
          <p:spPr>
            <a:xfrm>
              <a:off x="2358009" y="429380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3" name="object 7393"/>
            <p:cNvSpPr/>
            <p:nvPr/>
          </p:nvSpPr>
          <p:spPr>
            <a:xfrm>
              <a:off x="2358009" y="428951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2159"/>
                  </a:moveTo>
                  <a:lnTo>
                    <a:pt x="0" y="2159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59"/>
                  </a:lnTo>
                  <a:close/>
                </a:path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4" name="object 7394"/>
            <p:cNvSpPr/>
            <p:nvPr/>
          </p:nvSpPr>
          <p:spPr>
            <a:xfrm>
              <a:off x="2358009" y="42873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5" name="object 7395"/>
            <p:cNvSpPr/>
            <p:nvPr/>
          </p:nvSpPr>
          <p:spPr>
            <a:xfrm>
              <a:off x="2358009" y="428523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6" name="object 7396"/>
            <p:cNvSpPr/>
            <p:nvPr/>
          </p:nvSpPr>
          <p:spPr>
            <a:xfrm>
              <a:off x="2358009" y="428308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7" name="object 7397"/>
            <p:cNvSpPr/>
            <p:nvPr/>
          </p:nvSpPr>
          <p:spPr>
            <a:xfrm>
              <a:off x="2358009" y="4278795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8" name="object 7398"/>
            <p:cNvSpPr/>
            <p:nvPr/>
          </p:nvSpPr>
          <p:spPr>
            <a:xfrm>
              <a:off x="2358009" y="427664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9" name="object 7399"/>
            <p:cNvSpPr/>
            <p:nvPr/>
          </p:nvSpPr>
          <p:spPr>
            <a:xfrm>
              <a:off x="2358009" y="427451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0" name="object 7400"/>
            <p:cNvSpPr/>
            <p:nvPr/>
          </p:nvSpPr>
          <p:spPr>
            <a:xfrm>
              <a:off x="2358009" y="427236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1" name="object 7401"/>
            <p:cNvSpPr/>
            <p:nvPr/>
          </p:nvSpPr>
          <p:spPr>
            <a:xfrm>
              <a:off x="2358009" y="427022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2" name="object 7402"/>
            <p:cNvSpPr/>
            <p:nvPr/>
          </p:nvSpPr>
          <p:spPr>
            <a:xfrm>
              <a:off x="2358009" y="4265930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3" name="object 7403"/>
            <p:cNvSpPr/>
            <p:nvPr/>
          </p:nvSpPr>
          <p:spPr>
            <a:xfrm>
              <a:off x="2358009" y="426379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4" name="object 7404"/>
            <p:cNvSpPr/>
            <p:nvPr/>
          </p:nvSpPr>
          <p:spPr>
            <a:xfrm>
              <a:off x="2358009" y="426165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5" name="object 7405"/>
            <p:cNvSpPr/>
            <p:nvPr/>
          </p:nvSpPr>
          <p:spPr>
            <a:xfrm>
              <a:off x="2358009" y="425950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6" name="object 7406"/>
            <p:cNvSpPr/>
            <p:nvPr/>
          </p:nvSpPr>
          <p:spPr>
            <a:xfrm>
              <a:off x="2358009" y="425735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7" name="object 7407"/>
            <p:cNvSpPr/>
            <p:nvPr/>
          </p:nvSpPr>
          <p:spPr>
            <a:xfrm>
              <a:off x="2358009" y="425307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8" name="object 7408"/>
            <p:cNvSpPr/>
            <p:nvPr/>
          </p:nvSpPr>
          <p:spPr>
            <a:xfrm>
              <a:off x="2358009" y="425093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9" name="object 7409"/>
            <p:cNvSpPr/>
            <p:nvPr/>
          </p:nvSpPr>
          <p:spPr>
            <a:xfrm>
              <a:off x="2358009" y="424878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0" name="object 7410"/>
            <p:cNvSpPr/>
            <p:nvPr/>
          </p:nvSpPr>
          <p:spPr>
            <a:xfrm>
              <a:off x="2358009" y="42466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1" name="object 7411"/>
            <p:cNvSpPr/>
            <p:nvPr/>
          </p:nvSpPr>
          <p:spPr>
            <a:xfrm>
              <a:off x="2358009" y="424450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2" name="object 7412"/>
            <p:cNvSpPr/>
            <p:nvPr/>
          </p:nvSpPr>
          <p:spPr>
            <a:xfrm>
              <a:off x="2358009" y="424235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3" name="object 7413"/>
            <p:cNvSpPr/>
            <p:nvPr/>
          </p:nvSpPr>
          <p:spPr>
            <a:xfrm>
              <a:off x="2358009" y="424021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4" name="object 7414"/>
            <p:cNvSpPr/>
            <p:nvPr/>
          </p:nvSpPr>
          <p:spPr>
            <a:xfrm>
              <a:off x="2358009" y="4235919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5" name="object 7415"/>
            <p:cNvSpPr/>
            <p:nvPr/>
          </p:nvSpPr>
          <p:spPr>
            <a:xfrm>
              <a:off x="2358009" y="423165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33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6" name="object 7416"/>
            <p:cNvSpPr/>
            <p:nvPr/>
          </p:nvSpPr>
          <p:spPr>
            <a:xfrm>
              <a:off x="2358009" y="422949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7" name="object 7417"/>
            <p:cNvSpPr/>
            <p:nvPr/>
          </p:nvSpPr>
          <p:spPr>
            <a:xfrm>
              <a:off x="2358009" y="422734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8" name="object 7418"/>
            <p:cNvSpPr/>
            <p:nvPr/>
          </p:nvSpPr>
          <p:spPr>
            <a:xfrm>
              <a:off x="2358009" y="422520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9" name="object 7419"/>
            <p:cNvSpPr/>
            <p:nvPr/>
          </p:nvSpPr>
          <p:spPr>
            <a:xfrm>
              <a:off x="2358009" y="422306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0" name="object 7420"/>
            <p:cNvSpPr/>
            <p:nvPr/>
          </p:nvSpPr>
          <p:spPr>
            <a:xfrm>
              <a:off x="2358009" y="422092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1" name="object 7421"/>
            <p:cNvSpPr/>
            <p:nvPr/>
          </p:nvSpPr>
          <p:spPr>
            <a:xfrm>
              <a:off x="2358009" y="421877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2" name="object 7422"/>
            <p:cNvSpPr/>
            <p:nvPr/>
          </p:nvSpPr>
          <p:spPr>
            <a:xfrm>
              <a:off x="2358009" y="421662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3" name="object 7423"/>
            <p:cNvSpPr/>
            <p:nvPr/>
          </p:nvSpPr>
          <p:spPr>
            <a:xfrm>
              <a:off x="2358009" y="421449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4" name="object 7424"/>
            <p:cNvSpPr/>
            <p:nvPr/>
          </p:nvSpPr>
          <p:spPr>
            <a:xfrm>
              <a:off x="2358009" y="4210202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5" name="object 7425"/>
            <p:cNvSpPr/>
            <p:nvPr/>
          </p:nvSpPr>
          <p:spPr>
            <a:xfrm>
              <a:off x="2358009" y="420805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6" name="object 7426"/>
            <p:cNvSpPr/>
            <p:nvPr/>
          </p:nvSpPr>
          <p:spPr>
            <a:xfrm>
              <a:off x="2358009" y="4203776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33"/>
                  </a:lnTo>
                  <a:lnTo>
                    <a:pt x="0" y="4279"/>
                  </a:lnTo>
                  <a:lnTo>
                    <a:pt x="44665" y="4279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7" name="object 7427"/>
            <p:cNvSpPr/>
            <p:nvPr/>
          </p:nvSpPr>
          <p:spPr>
            <a:xfrm>
              <a:off x="2358009" y="420163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8" name="object 7428"/>
            <p:cNvSpPr/>
            <p:nvPr/>
          </p:nvSpPr>
          <p:spPr>
            <a:xfrm>
              <a:off x="2358009" y="4197337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9" name="object 7429"/>
            <p:cNvSpPr/>
            <p:nvPr/>
          </p:nvSpPr>
          <p:spPr>
            <a:xfrm>
              <a:off x="2358009" y="41951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0" name="object 7430"/>
            <p:cNvSpPr/>
            <p:nvPr/>
          </p:nvSpPr>
          <p:spPr>
            <a:xfrm>
              <a:off x="2358009" y="419091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1" name="object 7431"/>
            <p:cNvSpPr/>
            <p:nvPr/>
          </p:nvSpPr>
          <p:spPr>
            <a:xfrm>
              <a:off x="2358009" y="418876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2" name="object 7432"/>
            <p:cNvSpPr/>
            <p:nvPr/>
          </p:nvSpPr>
          <p:spPr>
            <a:xfrm>
              <a:off x="2358009" y="41866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3" name="object 7433"/>
            <p:cNvSpPr/>
            <p:nvPr/>
          </p:nvSpPr>
          <p:spPr>
            <a:xfrm>
              <a:off x="2358009" y="418448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4" name="object 7434"/>
            <p:cNvSpPr/>
            <p:nvPr/>
          </p:nvSpPr>
          <p:spPr>
            <a:xfrm>
              <a:off x="2358009" y="418233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5" name="object 7435"/>
            <p:cNvSpPr/>
            <p:nvPr/>
          </p:nvSpPr>
          <p:spPr>
            <a:xfrm>
              <a:off x="2358009" y="418019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6" name="object 7436"/>
            <p:cNvSpPr/>
            <p:nvPr/>
          </p:nvSpPr>
          <p:spPr>
            <a:xfrm>
              <a:off x="2358009" y="417804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7" name="object 7437"/>
            <p:cNvSpPr/>
            <p:nvPr/>
          </p:nvSpPr>
          <p:spPr>
            <a:xfrm>
              <a:off x="2358009" y="417589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8" name="object 7438"/>
            <p:cNvSpPr/>
            <p:nvPr/>
          </p:nvSpPr>
          <p:spPr>
            <a:xfrm>
              <a:off x="2358009" y="417376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9" name="object 7439"/>
            <p:cNvSpPr/>
            <p:nvPr/>
          </p:nvSpPr>
          <p:spPr>
            <a:xfrm>
              <a:off x="2358009" y="416947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0" name="object 7440"/>
            <p:cNvSpPr/>
            <p:nvPr/>
          </p:nvSpPr>
          <p:spPr>
            <a:xfrm>
              <a:off x="2358009" y="416732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1" name="object 7441"/>
            <p:cNvSpPr/>
            <p:nvPr/>
          </p:nvSpPr>
          <p:spPr>
            <a:xfrm>
              <a:off x="2358009" y="416518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2" name="object 7442"/>
            <p:cNvSpPr/>
            <p:nvPr/>
          </p:nvSpPr>
          <p:spPr>
            <a:xfrm>
              <a:off x="2358009" y="4160901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3" name="object 7443"/>
            <p:cNvSpPr/>
            <p:nvPr/>
          </p:nvSpPr>
          <p:spPr>
            <a:xfrm>
              <a:off x="2358009" y="41587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4" name="object 7444"/>
            <p:cNvSpPr/>
            <p:nvPr/>
          </p:nvSpPr>
          <p:spPr>
            <a:xfrm>
              <a:off x="2358009" y="415660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5" name="object 7445"/>
            <p:cNvSpPr/>
            <p:nvPr/>
          </p:nvSpPr>
          <p:spPr>
            <a:xfrm>
              <a:off x="2358009" y="4152328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6" name="object 7446"/>
            <p:cNvSpPr/>
            <p:nvPr/>
          </p:nvSpPr>
          <p:spPr>
            <a:xfrm>
              <a:off x="2358009" y="415018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7" name="object 7447"/>
            <p:cNvSpPr/>
            <p:nvPr/>
          </p:nvSpPr>
          <p:spPr>
            <a:xfrm>
              <a:off x="2358009" y="414803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8" name="object 7448"/>
            <p:cNvSpPr/>
            <p:nvPr/>
          </p:nvSpPr>
          <p:spPr>
            <a:xfrm>
              <a:off x="2358009" y="41458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9" name="object 7449"/>
            <p:cNvSpPr/>
            <p:nvPr/>
          </p:nvSpPr>
          <p:spPr>
            <a:xfrm>
              <a:off x="2358009" y="414375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0" name="object 7450"/>
            <p:cNvSpPr/>
            <p:nvPr/>
          </p:nvSpPr>
          <p:spPr>
            <a:xfrm>
              <a:off x="2358009" y="414160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1" name="object 7451"/>
            <p:cNvSpPr/>
            <p:nvPr/>
          </p:nvSpPr>
          <p:spPr>
            <a:xfrm>
              <a:off x="2358009" y="41394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2" name="object 7452"/>
            <p:cNvSpPr/>
            <p:nvPr/>
          </p:nvSpPr>
          <p:spPr>
            <a:xfrm>
              <a:off x="2358009" y="413731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3" name="object 7453"/>
            <p:cNvSpPr/>
            <p:nvPr/>
          </p:nvSpPr>
          <p:spPr>
            <a:xfrm>
              <a:off x="2358009" y="41351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4" name="object 7454"/>
            <p:cNvSpPr/>
            <p:nvPr/>
          </p:nvSpPr>
          <p:spPr>
            <a:xfrm>
              <a:off x="2358009" y="413303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5" name="object 7455"/>
            <p:cNvSpPr/>
            <p:nvPr/>
          </p:nvSpPr>
          <p:spPr>
            <a:xfrm>
              <a:off x="2358009" y="4130891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6" name="object 7456"/>
            <p:cNvSpPr/>
            <p:nvPr/>
          </p:nvSpPr>
          <p:spPr>
            <a:xfrm>
              <a:off x="2358009" y="41287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7" name="object 7457"/>
            <p:cNvSpPr/>
            <p:nvPr/>
          </p:nvSpPr>
          <p:spPr>
            <a:xfrm>
              <a:off x="2358009" y="412659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8" name="object 7458"/>
            <p:cNvSpPr/>
            <p:nvPr/>
          </p:nvSpPr>
          <p:spPr>
            <a:xfrm>
              <a:off x="2358009" y="412446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9" name="object 7459"/>
            <p:cNvSpPr/>
            <p:nvPr/>
          </p:nvSpPr>
          <p:spPr>
            <a:xfrm>
              <a:off x="2358009" y="412231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0" name="object 7460"/>
            <p:cNvSpPr/>
            <p:nvPr/>
          </p:nvSpPr>
          <p:spPr>
            <a:xfrm>
              <a:off x="2358009" y="412017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1" name="object 7461"/>
            <p:cNvSpPr/>
            <p:nvPr/>
          </p:nvSpPr>
          <p:spPr>
            <a:xfrm>
              <a:off x="2358009" y="41180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2" name="object 7462"/>
            <p:cNvSpPr/>
            <p:nvPr/>
          </p:nvSpPr>
          <p:spPr>
            <a:xfrm>
              <a:off x="2358009" y="411587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3" name="object 7463"/>
            <p:cNvSpPr/>
            <p:nvPr/>
          </p:nvSpPr>
          <p:spPr>
            <a:xfrm>
              <a:off x="2358009" y="4113746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4" name="object 7464"/>
            <p:cNvSpPr/>
            <p:nvPr/>
          </p:nvSpPr>
          <p:spPr>
            <a:xfrm>
              <a:off x="2358009" y="4109453"/>
              <a:ext cx="45085" cy="4445"/>
            </a:xfrm>
            <a:custGeom>
              <a:avLst/>
              <a:gdLst/>
              <a:ahLst/>
              <a:cxnLst/>
              <a:rect l="l" t="t" r="r" b="b"/>
              <a:pathLst>
                <a:path w="45085" h="4445">
                  <a:moveTo>
                    <a:pt x="44665" y="0"/>
                  </a:moveTo>
                  <a:lnTo>
                    <a:pt x="0" y="0"/>
                  </a:lnTo>
                  <a:lnTo>
                    <a:pt x="0" y="2146"/>
                  </a:lnTo>
                  <a:lnTo>
                    <a:pt x="0" y="4292"/>
                  </a:lnTo>
                  <a:lnTo>
                    <a:pt x="44665" y="4292"/>
                  </a:lnTo>
                  <a:lnTo>
                    <a:pt x="44665" y="2146"/>
                  </a:lnTo>
                  <a:lnTo>
                    <a:pt x="446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5" name="object 7465"/>
            <p:cNvSpPr/>
            <p:nvPr/>
          </p:nvSpPr>
          <p:spPr>
            <a:xfrm>
              <a:off x="2358009" y="410730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6" name="object 7466"/>
            <p:cNvSpPr/>
            <p:nvPr/>
          </p:nvSpPr>
          <p:spPr>
            <a:xfrm>
              <a:off x="2358009" y="410516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7" name="object 7467"/>
            <p:cNvSpPr/>
            <p:nvPr/>
          </p:nvSpPr>
          <p:spPr>
            <a:xfrm>
              <a:off x="2358009" y="410302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8" name="object 7468"/>
            <p:cNvSpPr/>
            <p:nvPr/>
          </p:nvSpPr>
          <p:spPr>
            <a:xfrm>
              <a:off x="2358009" y="410088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9" name="object 7469"/>
            <p:cNvSpPr/>
            <p:nvPr/>
          </p:nvSpPr>
          <p:spPr>
            <a:xfrm>
              <a:off x="2358009" y="409873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0" name="object 7470"/>
            <p:cNvSpPr/>
            <p:nvPr/>
          </p:nvSpPr>
          <p:spPr>
            <a:xfrm>
              <a:off x="2358009" y="409658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1" name="object 7471"/>
            <p:cNvSpPr/>
            <p:nvPr/>
          </p:nvSpPr>
          <p:spPr>
            <a:xfrm>
              <a:off x="2358009" y="409445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2" name="object 7472"/>
            <p:cNvSpPr/>
            <p:nvPr/>
          </p:nvSpPr>
          <p:spPr>
            <a:xfrm>
              <a:off x="2358009" y="409230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3" name="object 7473"/>
            <p:cNvSpPr/>
            <p:nvPr/>
          </p:nvSpPr>
          <p:spPr>
            <a:xfrm>
              <a:off x="2358009" y="409016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4" name="object 7474"/>
            <p:cNvSpPr/>
            <p:nvPr/>
          </p:nvSpPr>
          <p:spPr>
            <a:xfrm>
              <a:off x="2358009" y="408801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5" name="object 7475"/>
            <p:cNvSpPr/>
            <p:nvPr/>
          </p:nvSpPr>
          <p:spPr>
            <a:xfrm>
              <a:off x="2358009" y="408586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6" name="object 7476"/>
            <p:cNvSpPr/>
            <p:nvPr/>
          </p:nvSpPr>
          <p:spPr>
            <a:xfrm>
              <a:off x="2358009" y="408373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7" name="object 7477"/>
            <p:cNvSpPr/>
            <p:nvPr/>
          </p:nvSpPr>
          <p:spPr>
            <a:xfrm>
              <a:off x="2358009" y="408158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8" name="object 7478"/>
            <p:cNvSpPr/>
            <p:nvPr/>
          </p:nvSpPr>
          <p:spPr>
            <a:xfrm>
              <a:off x="2358009" y="407944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9" name="object 7479"/>
            <p:cNvSpPr/>
            <p:nvPr/>
          </p:nvSpPr>
          <p:spPr>
            <a:xfrm>
              <a:off x="2358009" y="407729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0" name="object 7480"/>
            <p:cNvSpPr/>
            <p:nvPr/>
          </p:nvSpPr>
          <p:spPr>
            <a:xfrm>
              <a:off x="2358009" y="407516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1" name="object 7481"/>
            <p:cNvSpPr/>
            <p:nvPr/>
          </p:nvSpPr>
          <p:spPr>
            <a:xfrm>
              <a:off x="2358009" y="4073017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2" name="object 7482"/>
            <p:cNvSpPr/>
            <p:nvPr/>
          </p:nvSpPr>
          <p:spPr>
            <a:xfrm>
              <a:off x="2358009" y="4070870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3" name="object 7483"/>
            <p:cNvSpPr/>
            <p:nvPr/>
          </p:nvSpPr>
          <p:spPr>
            <a:xfrm>
              <a:off x="2358009" y="406872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4" name="object 7484"/>
            <p:cNvSpPr/>
            <p:nvPr/>
          </p:nvSpPr>
          <p:spPr>
            <a:xfrm>
              <a:off x="2358009" y="406657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5" name="object 7485"/>
            <p:cNvSpPr/>
            <p:nvPr/>
          </p:nvSpPr>
          <p:spPr>
            <a:xfrm>
              <a:off x="2358009" y="4064444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6" name="object 7486"/>
            <p:cNvSpPr/>
            <p:nvPr/>
          </p:nvSpPr>
          <p:spPr>
            <a:xfrm>
              <a:off x="2358009" y="4062298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7" name="object 7487"/>
            <p:cNvSpPr/>
            <p:nvPr/>
          </p:nvSpPr>
          <p:spPr>
            <a:xfrm>
              <a:off x="2358009" y="4060152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8" name="object 7488"/>
            <p:cNvSpPr/>
            <p:nvPr/>
          </p:nvSpPr>
          <p:spPr>
            <a:xfrm>
              <a:off x="2358009" y="405800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9" name="object 7489"/>
            <p:cNvSpPr/>
            <p:nvPr/>
          </p:nvSpPr>
          <p:spPr>
            <a:xfrm>
              <a:off x="2358009" y="405585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0" name="object 7490"/>
            <p:cNvSpPr/>
            <p:nvPr/>
          </p:nvSpPr>
          <p:spPr>
            <a:xfrm>
              <a:off x="2358009" y="4053725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1" name="object 7491"/>
            <p:cNvSpPr/>
            <p:nvPr/>
          </p:nvSpPr>
          <p:spPr>
            <a:xfrm>
              <a:off x="2358009" y="4051579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2" name="object 7492"/>
            <p:cNvSpPr/>
            <p:nvPr/>
          </p:nvSpPr>
          <p:spPr>
            <a:xfrm>
              <a:off x="2358009" y="4049433"/>
              <a:ext cx="45085" cy="2540"/>
            </a:xfrm>
            <a:custGeom>
              <a:avLst/>
              <a:gdLst/>
              <a:ahLst/>
              <a:cxnLst/>
              <a:rect l="l" t="t" r="r" b="b"/>
              <a:pathLst>
                <a:path w="45085" h="2539">
                  <a:moveTo>
                    <a:pt x="0" y="0"/>
                  </a:moveTo>
                  <a:lnTo>
                    <a:pt x="0" y="2146"/>
                  </a:lnTo>
                  <a:lnTo>
                    <a:pt x="44665" y="2146"/>
                  </a:lnTo>
                  <a:lnTo>
                    <a:pt x="44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3" name="object 7493"/>
            <p:cNvSpPr/>
            <p:nvPr/>
          </p:nvSpPr>
          <p:spPr>
            <a:xfrm>
              <a:off x="2358009" y="4049433"/>
              <a:ext cx="45085" cy="549275"/>
            </a:xfrm>
            <a:custGeom>
              <a:avLst/>
              <a:gdLst/>
              <a:ahLst/>
              <a:cxnLst/>
              <a:rect l="l" t="t" r="r" b="b"/>
              <a:pathLst>
                <a:path w="45085" h="549275">
                  <a:moveTo>
                    <a:pt x="0" y="548754"/>
                  </a:moveTo>
                  <a:lnTo>
                    <a:pt x="0" y="0"/>
                  </a:lnTo>
                  <a:lnTo>
                    <a:pt x="44665" y="0"/>
                  </a:lnTo>
                  <a:lnTo>
                    <a:pt x="44665" y="548754"/>
                  </a:lnTo>
                  <a:lnTo>
                    <a:pt x="0" y="54875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494" name="object 7494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3013722" y="4186313"/>
              <a:ext cx="151168" cy="280428"/>
            </a:xfrm>
            <a:prstGeom prst="rect">
              <a:avLst/>
            </a:prstGeom>
          </p:spPr>
        </p:pic>
        <p:sp>
          <p:nvSpPr>
            <p:cNvPr id="7495" name="object 7495"/>
            <p:cNvSpPr/>
            <p:nvPr/>
          </p:nvSpPr>
          <p:spPr>
            <a:xfrm>
              <a:off x="3013722" y="4186313"/>
              <a:ext cx="151765" cy="280670"/>
            </a:xfrm>
            <a:custGeom>
              <a:avLst/>
              <a:gdLst/>
              <a:ahLst/>
              <a:cxnLst/>
              <a:rect l="l" t="t" r="r" b="b"/>
              <a:pathLst>
                <a:path w="151764" h="280670">
                  <a:moveTo>
                    <a:pt x="0" y="35217"/>
                  </a:moveTo>
                  <a:lnTo>
                    <a:pt x="40449" y="0"/>
                  </a:lnTo>
                  <a:lnTo>
                    <a:pt x="113372" y="0"/>
                  </a:lnTo>
                  <a:lnTo>
                    <a:pt x="151168" y="35217"/>
                  </a:lnTo>
                  <a:lnTo>
                    <a:pt x="151168" y="245300"/>
                  </a:lnTo>
                  <a:lnTo>
                    <a:pt x="113372" y="280428"/>
                  </a:lnTo>
                  <a:lnTo>
                    <a:pt x="40449" y="280428"/>
                  </a:lnTo>
                  <a:lnTo>
                    <a:pt x="0" y="245300"/>
                  </a:lnTo>
                  <a:lnTo>
                    <a:pt x="0" y="352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96" name="object 7496"/>
            <p:cNvSpPr/>
            <p:nvPr/>
          </p:nvSpPr>
          <p:spPr>
            <a:xfrm>
              <a:off x="2799562" y="443078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7" name="object 7497"/>
            <p:cNvSpPr/>
            <p:nvPr/>
          </p:nvSpPr>
          <p:spPr>
            <a:xfrm>
              <a:off x="2799562" y="442996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8" name="object 7498"/>
            <p:cNvSpPr/>
            <p:nvPr/>
          </p:nvSpPr>
          <p:spPr>
            <a:xfrm>
              <a:off x="2799562" y="442913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9" name="object 7499"/>
            <p:cNvSpPr/>
            <p:nvPr/>
          </p:nvSpPr>
          <p:spPr>
            <a:xfrm>
              <a:off x="2799562" y="442832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0" name="object 7500"/>
            <p:cNvSpPr/>
            <p:nvPr/>
          </p:nvSpPr>
          <p:spPr>
            <a:xfrm>
              <a:off x="2799562" y="442749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1" name="object 7501"/>
            <p:cNvSpPr/>
            <p:nvPr/>
          </p:nvSpPr>
          <p:spPr>
            <a:xfrm>
              <a:off x="2799562" y="442668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2" name="object 7502"/>
            <p:cNvSpPr/>
            <p:nvPr/>
          </p:nvSpPr>
          <p:spPr>
            <a:xfrm>
              <a:off x="2799562" y="442586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3" name="object 7503"/>
            <p:cNvSpPr/>
            <p:nvPr/>
          </p:nvSpPr>
          <p:spPr>
            <a:xfrm>
              <a:off x="2799562" y="442503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4" name="object 7504"/>
            <p:cNvSpPr/>
            <p:nvPr/>
          </p:nvSpPr>
          <p:spPr>
            <a:xfrm>
              <a:off x="2799562" y="442422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5" name="object 7505"/>
            <p:cNvSpPr/>
            <p:nvPr/>
          </p:nvSpPr>
          <p:spPr>
            <a:xfrm>
              <a:off x="2799562" y="442339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6" name="object 7506"/>
            <p:cNvSpPr/>
            <p:nvPr/>
          </p:nvSpPr>
          <p:spPr>
            <a:xfrm>
              <a:off x="2799562" y="442257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7" name="object 7507"/>
            <p:cNvSpPr/>
            <p:nvPr/>
          </p:nvSpPr>
          <p:spPr>
            <a:xfrm>
              <a:off x="2799562" y="442175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8" name="object 7508"/>
            <p:cNvSpPr/>
            <p:nvPr/>
          </p:nvSpPr>
          <p:spPr>
            <a:xfrm>
              <a:off x="2799562" y="442093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9" name="object 7509"/>
            <p:cNvSpPr/>
            <p:nvPr/>
          </p:nvSpPr>
          <p:spPr>
            <a:xfrm>
              <a:off x="2799562" y="442012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0" name="object 7510"/>
            <p:cNvSpPr/>
            <p:nvPr/>
          </p:nvSpPr>
          <p:spPr>
            <a:xfrm>
              <a:off x="2799562" y="441929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1" name="object 7511"/>
            <p:cNvSpPr/>
            <p:nvPr/>
          </p:nvSpPr>
          <p:spPr>
            <a:xfrm>
              <a:off x="2799562" y="441846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2" name="object 7512"/>
            <p:cNvSpPr/>
            <p:nvPr/>
          </p:nvSpPr>
          <p:spPr>
            <a:xfrm>
              <a:off x="2799562" y="441765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3" name="object 7513"/>
            <p:cNvSpPr/>
            <p:nvPr/>
          </p:nvSpPr>
          <p:spPr>
            <a:xfrm>
              <a:off x="2799562" y="441683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4" name="object 7514"/>
            <p:cNvSpPr/>
            <p:nvPr/>
          </p:nvSpPr>
          <p:spPr>
            <a:xfrm>
              <a:off x="2799562" y="441601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5" name="object 7515"/>
            <p:cNvSpPr/>
            <p:nvPr/>
          </p:nvSpPr>
          <p:spPr>
            <a:xfrm>
              <a:off x="2799562" y="441519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6" name="object 7516"/>
            <p:cNvSpPr/>
            <p:nvPr/>
          </p:nvSpPr>
          <p:spPr>
            <a:xfrm>
              <a:off x="2799562" y="441436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7" name="object 7517"/>
            <p:cNvSpPr/>
            <p:nvPr/>
          </p:nvSpPr>
          <p:spPr>
            <a:xfrm>
              <a:off x="2799562" y="441355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8" name="object 7518"/>
            <p:cNvSpPr/>
            <p:nvPr/>
          </p:nvSpPr>
          <p:spPr>
            <a:xfrm>
              <a:off x="2799562" y="441272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9" name="object 7519"/>
            <p:cNvSpPr/>
            <p:nvPr/>
          </p:nvSpPr>
          <p:spPr>
            <a:xfrm>
              <a:off x="2799562" y="441190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0" name="object 7520"/>
            <p:cNvSpPr/>
            <p:nvPr/>
          </p:nvSpPr>
          <p:spPr>
            <a:xfrm>
              <a:off x="2799562" y="441109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1" name="object 7521"/>
            <p:cNvSpPr/>
            <p:nvPr/>
          </p:nvSpPr>
          <p:spPr>
            <a:xfrm>
              <a:off x="2799562" y="441026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2" name="object 7522"/>
            <p:cNvSpPr/>
            <p:nvPr/>
          </p:nvSpPr>
          <p:spPr>
            <a:xfrm>
              <a:off x="2799562" y="440945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3" name="object 7523"/>
            <p:cNvSpPr/>
            <p:nvPr/>
          </p:nvSpPr>
          <p:spPr>
            <a:xfrm>
              <a:off x="2799562" y="440862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4" name="object 7524"/>
            <p:cNvSpPr/>
            <p:nvPr/>
          </p:nvSpPr>
          <p:spPr>
            <a:xfrm>
              <a:off x="2799562" y="4406988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5" name="object 7525"/>
            <p:cNvSpPr/>
            <p:nvPr/>
          </p:nvSpPr>
          <p:spPr>
            <a:xfrm>
              <a:off x="2799562" y="440616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6" name="object 7526"/>
            <p:cNvSpPr/>
            <p:nvPr/>
          </p:nvSpPr>
          <p:spPr>
            <a:xfrm>
              <a:off x="2799562" y="440535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7" name="object 7527"/>
            <p:cNvSpPr/>
            <p:nvPr/>
          </p:nvSpPr>
          <p:spPr>
            <a:xfrm>
              <a:off x="2799562" y="440452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8" name="object 7528"/>
            <p:cNvSpPr/>
            <p:nvPr/>
          </p:nvSpPr>
          <p:spPr>
            <a:xfrm>
              <a:off x="2799562" y="440369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9" name="object 7529"/>
            <p:cNvSpPr/>
            <p:nvPr/>
          </p:nvSpPr>
          <p:spPr>
            <a:xfrm>
              <a:off x="2799562" y="440288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0" name="object 7530"/>
            <p:cNvSpPr/>
            <p:nvPr/>
          </p:nvSpPr>
          <p:spPr>
            <a:xfrm>
              <a:off x="2799562" y="440206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1" name="object 7531"/>
            <p:cNvSpPr/>
            <p:nvPr/>
          </p:nvSpPr>
          <p:spPr>
            <a:xfrm>
              <a:off x="2799562" y="440123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2" name="object 7532"/>
            <p:cNvSpPr/>
            <p:nvPr/>
          </p:nvSpPr>
          <p:spPr>
            <a:xfrm>
              <a:off x="2799562" y="440042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3" name="object 7533"/>
            <p:cNvSpPr/>
            <p:nvPr/>
          </p:nvSpPr>
          <p:spPr>
            <a:xfrm>
              <a:off x="2799562" y="439959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4" name="object 7534"/>
            <p:cNvSpPr/>
            <p:nvPr/>
          </p:nvSpPr>
          <p:spPr>
            <a:xfrm>
              <a:off x="2799562" y="439878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5" name="object 7535"/>
            <p:cNvSpPr/>
            <p:nvPr/>
          </p:nvSpPr>
          <p:spPr>
            <a:xfrm>
              <a:off x="2799562" y="439795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6" name="object 7536"/>
            <p:cNvSpPr/>
            <p:nvPr/>
          </p:nvSpPr>
          <p:spPr>
            <a:xfrm>
              <a:off x="2799562" y="439713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7" name="object 7537"/>
            <p:cNvSpPr/>
            <p:nvPr/>
          </p:nvSpPr>
          <p:spPr>
            <a:xfrm>
              <a:off x="2799562" y="439632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8" name="object 7538"/>
            <p:cNvSpPr/>
            <p:nvPr/>
          </p:nvSpPr>
          <p:spPr>
            <a:xfrm>
              <a:off x="2799562" y="439549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9" name="object 7539"/>
            <p:cNvSpPr/>
            <p:nvPr/>
          </p:nvSpPr>
          <p:spPr>
            <a:xfrm>
              <a:off x="2799562" y="439467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0" name="object 7540"/>
            <p:cNvSpPr/>
            <p:nvPr/>
          </p:nvSpPr>
          <p:spPr>
            <a:xfrm>
              <a:off x="2799562" y="439385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1" name="object 7541"/>
            <p:cNvSpPr/>
            <p:nvPr/>
          </p:nvSpPr>
          <p:spPr>
            <a:xfrm>
              <a:off x="2799562" y="439303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2" name="object 7542"/>
            <p:cNvSpPr/>
            <p:nvPr/>
          </p:nvSpPr>
          <p:spPr>
            <a:xfrm>
              <a:off x="2799562" y="439221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3" name="object 7543"/>
            <p:cNvSpPr/>
            <p:nvPr/>
          </p:nvSpPr>
          <p:spPr>
            <a:xfrm>
              <a:off x="2799562" y="439056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4" name="object 7544"/>
            <p:cNvSpPr/>
            <p:nvPr/>
          </p:nvSpPr>
          <p:spPr>
            <a:xfrm>
              <a:off x="2799562" y="438975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5" name="object 7545"/>
            <p:cNvSpPr/>
            <p:nvPr/>
          </p:nvSpPr>
          <p:spPr>
            <a:xfrm>
              <a:off x="2799562" y="438892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6" name="object 7546"/>
            <p:cNvSpPr/>
            <p:nvPr/>
          </p:nvSpPr>
          <p:spPr>
            <a:xfrm>
              <a:off x="2799562" y="4387291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7" name="object 7547"/>
            <p:cNvSpPr/>
            <p:nvPr/>
          </p:nvSpPr>
          <p:spPr>
            <a:xfrm>
              <a:off x="2799562" y="438646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8" name="object 7548"/>
            <p:cNvSpPr/>
            <p:nvPr/>
          </p:nvSpPr>
          <p:spPr>
            <a:xfrm>
              <a:off x="2799562" y="438565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9" name="object 7549"/>
            <p:cNvSpPr/>
            <p:nvPr/>
          </p:nvSpPr>
          <p:spPr>
            <a:xfrm>
              <a:off x="2799562" y="4384001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0" name="object 7550"/>
            <p:cNvSpPr/>
            <p:nvPr/>
          </p:nvSpPr>
          <p:spPr>
            <a:xfrm>
              <a:off x="2799562" y="438318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1" name="object 7551"/>
            <p:cNvSpPr/>
            <p:nvPr/>
          </p:nvSpPr>
          <p:spPr>
            <a:xfrm>
              <a:off x="2799562" y="438236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2" name="object 7552"/>
            <p:cNvSpPr/>
            <p:nvPr/>
          </p:nvSpPr>
          <p:spPr>
            <a:xfrm>
              <a:off x="2799562" y="438155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3" name="object 7553"/>
            <p:cNvSpPr/>
            <p:nvPr/>
          </p:nvSpPr>
          <p:spPr>
            <a:xfrm>
              <a:off x="2799562" y="438072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4" name="object 7554"/>
            <p:cNvSpPr/>
            <p:nvPr/>
          </p:nvSpPr>
          <p:spPr>
            <a:xfrm>
              <a:off x="2799562" y="437990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5" name="object 7555"/>
            <p:cNvSpPr/>
            <p:nvPr/>
          </p:nvSpPr>
          <p:spPr>
            <a:xfrm>
              <a:off x="2799562" y="437908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6" name="object 7556"/>
            <p:cNvSpPr/>
            <p:nvPr/>
          </p:nvSpPr>
          <p:spPr>
            <a:xfrm>
              <a:off x="2799562" y="437826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7" name="object 7557"/>
            <p:cNvSpPr/>
            <p:nvPr/>
          </p:nvSpPr>
          <p:spPr>
            <a:xfrm>
              <a:off x="2799562" y="437744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8" name="object 7558"/>
            <p:cNvSpPr/>
            <p:nvPr/>
          </p:nvSpPr>
          <p:spPr>
            <a:xfrm>
              <a:off x="2799562" y="437579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9" name="object 7559"/>
            <p:cNvSpPr/>
            <p:nvPr/>
          </p:nvSpPr>
          <p:spPr>
            <a:xfrm>
              <a:off x="2799562" y="437498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0" name="object 7560"/>
            <p:cNvSpPr/>
            <p:nvPr/>
          </p:nvSpPr>
          <p:spPr>
            <a:xfrm>
              <a:off x="2799562" y="437333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1" name="object 7561"/>
            <p:cNvSpPr/>
            <p:nvPr/>
          </p:nvSpPr>
          <p:spPr>
            <a:xfrm>
              <a:off x="2799562" y="437252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2" name="object 7562"/>
            <p:cNvSpPr/>
            <p:nvPr/>
          </p:nvSpPr>
          <p:spPr>
            <a:xfrm>
              <a:off x="2799562" y="4370882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3" name="object 7563"/>
            <p:cNvSpPr/>
            <p:nvPr/>
          </p:nvSpPr>
          <p:spPr>
            <a:xfrm>
              <a:off x="2799562" y="437005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4" name="object 7564"/>
            <p:cNvSpPr/>
            <p:nvPr/>
          </p:nvSpPr>
          <p:spPr>
            <a:xfrm>
              <a:off x="2799562" y="4368419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5" name="object 7565"/>
            <p:cNvSpPr/>
            <p:nvPr/>
          </p:nvSpPr>
          <p:spPr>
            <a:xfrm>
              <a:off x="2799562" y="436759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6" name="object 7566"/>
            <p:cNvSpPr/>
            <p:nvPr/>
          </p:nvSpPr>
          <p:spPr>
            <a:xfrm>
              <a:off x="2799562" y="436676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7" name="object 7567"/>
            <p:cNvSpPr/>
            <p:nvPr/>
          </p:nvSpPr>
          <p:spPr>
            <a:xfrm>
              <a:off x="2799562" y="436595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8" name="object 7568"/>
            <p:cNvSpPr/>
            <p:nvPr/>
          </p:nvSpPr>
          <p:spPr>
            <a:xfrm>
              <a:off x="2799562" y="436512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9" name="object 7569"/>
            <p:cNvSpPr/>
            <p:nvPr/>
          </p:nvSpPr>
          <p:spPr>
            <a:xfrm>
              <a:off x="2799562" y="436431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0" name="object 7570"/>
            <p:cNvSpPr/>
            <p:nvPr/>
          </p:nvSpPr>
          <p:spPr>
            <a:xfrm>
              <a:off x="2799562" y="436349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1" name="object 7571"/>
            <p:cNvSpPr/>
            <p:nvPr/>
          </p:nvSpPr>
          <p:spPr>
            <a:xfrm>
              <a:off x="2799562" y="436266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2" name="object 7572"/>
            <p:cNvSpPr/>
            <p:nvPr/>
          </p:nvSpPr>
          <p:spPr>
            <a:xfrm>
              <a:off x="2799562" y="436185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3" name="object 7573"/>
            <p:cNvSpPr/>
            <p:nvPr/>
          </p:nvSpPr>
          <p:spPr>
            <a:xfrm>
              <a:off x="2799562" y="4360214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4" name="object 7574"/>
            <p:cNvSpPr/>
            <p:nvPr/>
          </p:nvSpPr>
          <p:spPr>
            <a:xfrm>
              <a:off x="2799562" y="435856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5" name="object 7575"/>
            <p:cNvSpPr/>
            <p:nvPr/>
          </p:nvSpPr>
          <p:spPr>
            <a:xfrm>
              <a:off x="2799562" y="435775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6" name="object 7576"/>
            <p:cNvSpPr/>
            <p:nvPr/>
          </p:nvSpPr>
          <p:spPr>
            <a:xfrm>
              <a:off x="2799562" y="435692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7" name="object 7577"/>
            <p:cNvSpPr/>
            <p:nvPr/>
          </p:nvSpPr>
          <p:spPr>
            <a:xfrm>
              <a:off x="2799562" y="435610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8" name="object 7578"/>
            <p:cNvSpPr/>
            <p:nvPr/>
          </p:nvSpPr>
          <p:spPr>
            <a:xfrm>
              <a:off x="2799562" y="435528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9" name="object 7579"/>
            <p:cNvSpPr/>
            <p:nvPr/>
          </p:nvSpPr>
          <p:spPr>
            <a:xfrm>
              <a:off x="2799562" y="435446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0" name="object 7580"/>
            <p:cNvSpPr/>
            <p:nvPr/>
          </p:nvSpPr>
          <p:spPr>
            <a:xfrm>
              <a:off x="2799562" y="435364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1" name="object 7581"/>
            <p:cNvSpPr/>
            <p:nvPr/>
          </p:nvSpPr>
          <p:spPr>
            <a:xfrm>
              <a:off x="2799562" y="435199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2" name="object 7582"/>
            <p:cNvSpPr/>
            <p:nvPr/>
          </p:nvSpPr>
          <p:spPr>
            <a:xfrm>
              <a:off x="2799562" y="435118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3" name="object 7583"/>
            <p:cNvSpPr/>
            <p:nvPr/>
          </p:nvSpPr>
          <p:spPr>
            <a:xfrm>
              <a:off x="2799562" y="435035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4" name="object 7584"/>
            <p:cNvSpPr/>
            <p:nvPr/>
          </p:nvSpPr>
          <p:spPr>
            <a:xfrm>
              <a:off x="2799562" y="434953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5" name="object 7585"/>
            <p:cNvSpPr/>
            <p:nvPr/>
          </p:nvSpPr>
          <p:spPr>
            <a:xfrm>
              <a:off x="2799562" y="434872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6" name="object 7586"/>
            <p:cNvSpPr/>
            <p:nvPr/>
          </p:nvSpPr>
          <p:spPr>
            <a:xfrm>
              <a:off x="2799562" y="434708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7" name="object 7587"/>
            <p:cNvSpPr/>
            <p:nvPr/>
          </p:nvSpPr>
          <p:spPr>
            <a:xfrm>
              <a:off x="2799562" y="434625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8" name="object 7588"/>
            <p:cNvSpPr/>
            <p:nvPr/>
          </p:nvSpPr>
          <p:spPr>
            <a:xfrm>
              <a:off x="2799562" y="434543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9" name="object 7589"/>
            <p:cNvSpPr/>
            <p:nvPr/>
          </p:nvSpPr>
          <p:spPr>
            <a:xfrm>
              <a:off x="2799562" y="434461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0" name="object 7590"/>
            <p:cNvSpPr/>
            <p:nvPr/>
          </p:nvSpPr>
          <p:spPr>
            <a:xfrm>
              <a:off x="2799562" y="434379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1" name="object 7591"/>
            <p:cNvSpPr/>
            <p:nvPr/>
          </p:nvSpPr>
          <p:spPr>
            <a:xfrm>
              <a:off x="2799562" y="4342155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2" name="object 7592"/>
            <p:cNvSpPr/>
            <p:nvPr/>
          </p:nvSpPr>
          <p:spPr>
            <a:xfrm>
              <a:off x="2799562" y="434133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3" name="object 7593"/>
            <p:cNvSpPr/>
            <p:nvPr/>
          </p:nvSpPr>
          <p:spPr>
            <a:xfrm>
              <a:off x="2799562" y="434051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4" name="object 7594"/>
            <p:cNvSpPr/>
            <p:nvPr/>
          </p:nvSpPr>
          <p:spPr>
            <a:xfrm>
              <a:off x="2799562" y="433969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5" name="object 7595"/>
            <p:cNvSpPr/>
            <p:nvPr/>
          </p:nvSpPr>
          <p:spPr>
            <a:xfrm>
              <a:off x="2799562" y="433805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6" name="object 7596"/>
            <p:cNvSpPr/>
            <p:nvPr/>
          </p:nvSpPr>
          <p:spPr>
            <a:xfrm>
              <a:off x="2799562" y="433722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7" name="object 7597"/>
            <p:cNvSpPr/>
            <p:nvPr/>
          </p:nvSpPr>
          <p:spPr>
            <a:xfrm>
              <a:off x="2799562" y="433641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8" name="object 7598"/>
            <p:cNvSpPr/>
            <p:nvPr/>
          </p:nvSpPr>
          <p:spPr>
            <a:xfrm>
              <a:off x="2799562" y="433558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9" name="object 7599"/>
            <p:cNvSpPr/>
            <p:nvPr/>
          </p:nvSpPr>
          <p:spPr>
            <a:xfrm>
              <a:off x="2799562" y="4333951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0" name="object 7600"/>
            <p:cNvSpPr/>
            <p:nvPr/>
          </p:nvSpPr>
          <p:spPr>
            <a:xfrm>
              <a:off x="2799562" y="433312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1" name="object 7601"/>
            <p:cNvSpPr/>
            <p:nvPr/>
          </p:nvSpPr>
          <p:spPr>
            <a:xfrm>
              <a:off x="2799562" y="433231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2" name="object 7602"/>
            <p:cNvSpPr/>
            <p:nvPr/>
          </p:nvSpPr>
          <p:spPr>
            <a:xfrm>
              <a:off x="2799562" y="4330661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3" name="object 7603"/>
            <p:cNvSpPr/>
            <p:nvPr/>
          </p:nvSpPr>
          <p:spPr>
            <a:xfrm>
              <a:off x="2799562" y="432902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4" name="object 7604"/>
            <p:cNvSpPr/>
            <p:nvPr/>
          </p:nvSpPr>
          <p:spPr>
            <a:xfrm>
              <a:off x="2799562" y="4327385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5" name="object 7605"/>
            <p:cNvSpPr/>
            <p:nvPr/>
          </p:nvSpPr>
          <p:spPr>
            <a:xfrm>
              <a:off x="2799562" y="432574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6" name="object 7606"/>
            <p:cNvSpPr/>
            <p:nvPr/>
          </p:nvSpPr>
          <p:spPr>
            <a:xfrm>
              <a:off x="2799562" y="4324108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7" name="object 7607"/>
            <p:cNvSpPr/>
            <p:nvPr/>
          </p:nvSpPr>
          <p:spPr>
            <a:xfrm>
              <a:off x="2799562" y="432245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8" name="object 7608"/>
            <p:cNvSpPr/>
            <p:nvPr/>
          </p:nvSpPr>
          <p:spPr>
            <a:xfrm>
              <a:off x="2799562" y="4320819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9" name="object 7609"/>
            <p:cNvSpPr/>
            <p:nvPr/>
          </p:nvSpPr>
          <p:spPr>
            <a:xfrm>
              <a:off x="2799562" y="431999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0" name="object 7610"/>
            <p:cNvSpPr/>
            <p:nvPr/>
          </p:nvSpPr>
          <p:spPr>
            <a:xfrm>
              <a:off x="2799562" y="431918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1" name="object 7611"/>
            <p:cNvSpPr/>
            <p:nvPr/>
          </p:nvSpPr>
          <p:spPr>
            <a:xfrm>
              <a:off x="2799562" y="4317542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2" name="object 7612"/>
            <p:cNvSpPr/>
            <p:nvPr/>
          </p:nvSpPr>
          <p:spPr>
            <a:xfrm>
              <a:off x="2799562" y="431671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3" name="object 7613"/>
            <p:cNvSpPr/>
            <p:nvPr/>
          </p:nvSpPr>
          <p:spPr>
            <a:xfrm>
              <a:off x="2799562" y="431589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4" name="object 7614"/>
            <p:cNvSpPr/>
            <p:nvPr/>
          </p:nvSpPr>
          <p:spPr>
            <a:xfrm>
              <a:off x="2799562" y="431507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5" name="object 7615"/>
            <p:cNvSpPr/>
            <p:nvPr/>
          </p:nvSpPr>
          <p:spPr>
            <a:xfrm>
              <a:off x="2799562" y="4313428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6" name="object 7616"/>
            <p:cNvSpPr/>
            <p:nvPr/>
          </p:nvSpPr>
          <p:spPr>
            <a:xfrm>
              <a:off x="2799562" y="431261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7" name="object 7617"/>
            <p:cNvSpPr/>
            <p:nvPr/>
          </p:nvSpPr>
          <p:spPr>
            <a:xfrm>
              <a:off x="2799562" y="431178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8" name="object 7618"/>
            <p:cNvSpPr/>
            <p:nvPr/>
          </p:nvSpPr>
          <p:spPr>
            <a:xfrm>
              <a:off x="2799562" y="431097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9" name="object 7619"/>
            <p:cNvSpPr/>
            <p:nvPr/>
          </p:nvSpPr>
          <p:spPr>
            <a:xfrm>
              <a:off x="2799562" y="4309325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0" name="object 7620"/>
            <p:cNvSpPr/>
            <p:nvPr/>
          </p:nvSpPr>
          <p:spPr>
            <a:xfrm>
              <a:off x="2799562" y="430851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1" name="object 7621"/>
            <p:cNvSpPr/>
            <p:nvPr/>
          </p:nvSpPr>
          <p:spPr>
            <a:xfrm>
              <a:off x="2799562" y="430768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2" name="object 7622"/>
            <p:cNvSpPr/>
            <p:nvPr/>
          </p:nvSpPr>
          <p:spPr>
            <a:xfrm>
              <a:off x="2799562" y="430687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3" name="object 7623"/>
            <p:cNvSpPr/>
            <p:nvPr/>
          </p:nvSpPr>
          <p:spPr>
            <a:xfrm>
              <a:off x="2799562" y="430604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4" name="object 7624"/>
            <p:cNvSpPr/>
            <p:nvPr/>
          </p:nvSpPr>
          <p:spPr>
            <a:xfrm>
              <a:off x="2799562" y="4304411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5" name="object 7625"/>
            <p:cNvSpPr/>
            <p:nvPr/>
          </p:nvSpPr>
          <p:spPr>
            <a:xfrm>
              <a:off x="2799562" y="430358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6" name="object 7626"/>
            <p:cNvSpPr/>
            <p:nvPr/>
          </p:nvSpPr>
          <p:spPr>
            <a:xfrm>
              <a:off x="2799562" y="430276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7" name="object 7627"/>
            <p:cNvSpPr/>
            <p:nvPr/>
          </p:nvSpPr>
          <p:spPr>
            <a:xfrm>
              <a:off x="2799562" y="430194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8" name="object 7628"/>
            <p:cNvSpPr/>
            <p:nvPr/>
          </p:nvSpPr>
          <p:spPr>
            <a:xfrm>
              <a:off x="2799562" y="430112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9" name="object 7629"/>
            <p:cNvSpPr/>
            <p:nvPr/>
          </p:nvSpPr>
          <p:spPr>
            <a:xfrm>
              <a:off x="2799562" y="429948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0" name="object 7630"/>
            <p:cNvSpPr/>
            <p:nvPr/>
          </p:nvSpPr>
          <p:spPr>
            <a:xfrm>
              <a:off x="2799562" y="429865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1" name="object 7631"/>
            <p:cNvSpPr/>
            <p:nvPr/>
          </p:nvSpPr>
          <p:spPr>
            <a:xfrm>
              <a:off x="2799562" y="429784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2" name="object 7632"/>
            <p:cNvSpPr/>
            <p:nvPr/>
          </p:nvSpPr>
          <p:spPr>
            <a:xfrm>
              <a:off x="2799562" y="429701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3" name="object 7633"/>
            <p:cNvSpPr/>
            <p:nvPr/>
          </p:nvSpPr>
          <p:spPr>
            <a:xfrm>
              <a:off x="2799562" y="429620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4" name="object 7634"/>
            <p:cNvSpPr/>
            <p:nvPr/>
          </p:nvSpPr>
          <p:spPr>
            <a:xfrm>
              <a:off x="2799562" y="429538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5" name="object 7635"/>
            <p:cNvSpPr/>
            <p:nvPr/>
          </p:nvSpPr>
          <p:spPr>
            <a:xfrm>
              <a:off x="2799562" y="429455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6" name="object 7636"/>
            <p:cNvSpPr/>
            <p:nvPr/>
          </p:nvSpPr>
          <p:spPr>
            <a:xfrm>
              <a:off x="2799562" y="429291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7" name="object 7637"/>
            <p:cNvSpPr/>
            <p:nvPr/>
          </p:nvSpPr>
          <p:spPr>
            <a:xfrm>
              <a:off x="2799562" y="4291279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8" name="object 7638"/>
            <p:cNvSpPr/>
            <p:nvPr/>
          </p:nvSpPr>
          <p:spPr>
            <a:xfrm>
              <a:off x="2799562" y="429045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9" name="object 7639"/>
            <p:cNvSpPr/>
            <p:nvPr/>
          </p:nvSpPr>
          <p:spPr>
            <a:xfrm>
              <a:off x="2799562" y="428964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0" name="object 7640"/>
            <p:cNvSpPr/>
            <p:nvPr/>
          </p:nvSpPr>
          <p:spPr>
            <a:xfrm>
              <a:off x="2799562" y="428881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1" name="object 7641"/>
            <p:cNvSpPr/>
            <p:nvPr/>
          </p:nvSpPr>
          <p:spPr>
            <a:xfrm>
              <a:off x="2799562" y="428799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2" name="object 7642"/>
            <p:cNvSpPr/>
            <p:nvPr/>
          </p:nvSpPr>
          <p:spPr>
            <a:xfrm>
              <a:off x="2799562" y="428717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3" name="object 7643"/>
            <p:cNvSpPr/>
            <p:nvPr/>
          </p:nvSpPr>
          <p:spPr>
            <a:xfrm>
              <a:off x="2799562" y="428635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4" name="object 7644"/>
            <p:cNvSpPr/>
            <p:nvPr/>
          </p:nvSpPr>
          <p:spPr>
            <a:xfrm>
              <a:off x="2799562" y="428552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5" name="object 7645"/>
            <p:cNvSpPr/>
            <p:nvPr/>
          </p:nvSpPr>
          <p:spPr>
            <a:xfrm>
              <a:off x="2799562" y="428471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6" name="object 7646"/>
            <p:cNvSpPr/>
            <p:nvPr/>
          </p:nvSpPr>
          <p:spPr>
            <a:xfrm>
              <a:off x="2799562" y="4283075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7" name="object 7647"/>
            <p:cNvSpPr/>
            <p:nvPr/>
          </p:nvSpPr>
          <p:spPr>
            <a:xfrm>
              <a:off x="2799562" y="428224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8" name="object 7648"/>
            <p:cNvSpPr/>
            <p:nvPr/>
          </p:nvSpPr>
          <p:spPr>
            <a:xfrm>
              <a:off x="2799562" y="4280611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9" name="object 7649"/>
            <p:cNvSpPr/>
            <p:nvPr/>
          </p:nvSpPr>
          <p:spPr>
            <a:xfrm>
              <a:off x="2799562" y="427978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0" name="object 7650"/>
            <p:cNvSpPr/>
            <p:nvPr/>
          </p:nvSpPr>
          <p:spPr>
            <a:xfrm>
              <a:off x="2799562" y="4278147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1" name="object 7651"/>
            <p:cNvSpPr/>
            <p:nvPr/>
          </p:nvSpPr>
          <p:spPr>
            <a:xfrm>
              <a:off x="2799562" y="427732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2" name="object 7652"/>
            <p:cNvSpPr/>
            <p:nvPr/>
          </p:nvSpPr>
          <p:spPr>
            <a:xfrm>
              <a:off x="2799562" y="427568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3" name="object 7653"/>
            <p:cNvSpPr/>
            <p:nvPr/>
          </p:nvSpPr>
          <p:spPr>
            <a:xfrm>
              <a:off x="2799562" y="427485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4" name="object 7654"/>
            <p:cNvSpPr/>
            <p:nvPr/>
          </p:nvSpPr>
          <p:spPr>
            <a:xfrm>
              <a:off x="2799562" y="427404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5" name="object 7655"/>
            <p:cNvSpPr/>
            <p:nvPr/>
          </p:nvSpPr>
          <p:spPr>
            <a:xfrm>
              <a:off x="2799562" y="427321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6" name="object 7656"/>
            <p:cNvSpPr/>
            <p:nvPr/>
          </p:nvSpPr>
          <p:spPr>
            <a:xfrm>
              <a:off x="2799562" y="427240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7" name="object 7657"/>
            <p:cNvSpPr/>
            <p:nvPr/>
          </p:nvSpPr>
          <p:spPr>
            <a:xfrm>
              <a:off x="2799562" y="427158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8" name="object 7658"/>
            <p:cNvSpPr/>
            <p:nvPr/>
          </p:nvSpPr>
          <p:spPr>
            <a:xfrm>
              <a:off x="2799562" y="427075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9" name="object 7659"/>
            <p:cNvSpPr/>
            <p:nvPr/>
          </p:nvSpPr>
          <p:spPr>
            <a:xfrm>
              <a:off x="2799562" y="426994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0" name="object 7660"/>
            <p:cNvSpPr/>
            <p:nvPr/>
          </p:nvSpPr>
          <p:spPr>
            <a:xfrm>
              <a:off x="2799562" y="426911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1" name="object 7661"/>
            <p:cNvSpPr/>
            <p:nvPr/>
          </p:nvSpPr>
          <p:spPr>
            <a:xfrm>
              <a:off x="2799562" y="4267479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2" name="object 7662"/>
            <p:cNvSpPr/>
            <p:nvPr/>
          </p:nvSpPr>
          <p:spPr>
            <a:xfrm>
              <a:off x="2799562" y="426665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3" name="object 7663"/>
            <p:cNvSpPr/>
            <p:nvPr/>
          </p:nvSpPr>
          <p:spPr>
            <a:xfrm>
              <a:off x="2799562" y="426584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4" name="object 7664"/>
            <p:cNvSpPr/>
            <p:nvPr/>
          </p:nvSpPr>
          <p:spPr>
            <a:xfrm>
              <a:off x="2799562" y="4264190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5" name="object 7665"/>
            <p:cNvSpPr/>
            <p:nvPr/>
          </p:nvSpPr>
          <p:spPr>
            <a:xfrm>
              <a:off x="2799562" y="426337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6" name="object 7666"/>
            <p:cNvSpPr/>
            <p:nvPr/>
          </p:nvSpPr>
          <p:spPr>
            <a:xfrm>
              <a:off x="2799562" y="426255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7" name="object 7667"/>
            <p:cNvSpPr/>
            <p:nvPr/>
          </p:nvSpPr>
          <p:spPr>
            <a:xfrm>
              <a:off x="2799562" y="4260913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214160" y="1651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8" name="object 7668"/>
            <p:cNvSpPr/>
            <p:nvPr/>
          </p:nvSpPr>
          <p:spPr>
            <a:xfrm>
              <a:off x="2799562" y="426008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9" name="object 7669"/>
            <p:cNvSpPr/>
            <p:nvPr/>
          </p:nvSpPr>
          <p:spPr>
            <a:xfrm>
              <a:off x="2799562" y="425927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0" name="object 7670"/>
            <p:cNvSpPr/>
            <p:nvPr/>
          </p:nvSpPr>
          <p:spPr>
            <a:xfrm>
              <a:off x="2799562" y="425844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1" name="object 7671"/>
            <p:cNvSpPr/>
            <p:nvPr/>
          </p:nvSpPr>
          <p:spPr>
            <a:xfrm>
              <a:off x="2799562" y="425762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2" name="object 7672"/>
            <p:cNvSpPr/>
            <p:nvPr/>
          </p:nvSpPr>
          <p:spPr>
            <a:xfrm>
              <a:off x="2799562" y="425681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3" name="object 7673"/>
            <p:cNvSpPr/>
            <p:nvPr/>
          </p:nvSpPr>
          <p:spPr>
            <a:xfrm>
              <a:off x="2799562" y="425598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4" name="object 7674"/>
            <p:cNvSpPr/>
            <p:nvPr/>
          </p:nvSpPr>
          <p:spPr>
            <a:xfrm>
              <a:off x="2799562" y="425517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5" name="object 7675"/>
            <p:cNvSpPr/>
            <p:nvPr/>
          </p:nvSpPr>
          <p:spPr>
            <a:xfrm>
              <a:off x="2799562" y="425434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6" name="object 7676"/>
            <p:cNvSpPr/>
            <p:nvPr/>
          </p:nvSpPr>
          <p:spPr>
            <a:xfrm>
              <a:off x="2799562" y="425352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7" name="object 7677"/>
            <p:cNvSpPr/>
            <p:nvPr/>
          </p:nvSpPr>
          <p:spPr>
            <a:xfrm>
              <a:off x="2799562" y="425270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8" name="object 7678"/>
            <p:cNvSpPr/>
            <p:nvPr/>
          </p:nvSpPr>
          <p:spPr>
            <a:xfrm>
              <a:off x="2799562" y="425188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9" name="object 7679"/>
            <p:cNvSpPr/>
            <p:nvPr/>
          </p:nvSpPr>
          <p:spPr>
            <a:xfrm>
              <a:off x="2799562" y="425107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0" name="object 7680"/>
            <p:cNvSpPr/>
            <p:nvPr/>
          </p:nvSpPr>
          <p:spPr>
            <a:xfrm>
              <a:off x="2799562" y="425024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1" name="object 7681"/>
            <p:cNvSpPr/>
            <p:nvPr/>
          </p:nvSpPr>
          <p:spPr>
            <a:xfrm>
              <a:off x="2799562" y="424942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2" name="object 7682"/>
            <p:cNvSpPr/>
            <p:nvPr/>
          </p:nvSpPr>
          <p:spPr>
            <a:xfrm>
              <a:off x="2799562" y="424860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3" name="object 7683"/>
            <p:cNvSpPr/>
            <p:nvPr/>
          </p:nvSpPr>
          <p:spPr>
            <a:xfrm>
              <a:off x="2799562" y="424778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4" name="object 7684"/>
            <p:cNvSpPr/>
            <p:nvPr/>
          </p:nvSpPr>
          <p:spPr>
            <a:xfrm>
              <a:off x="2799562" y="424695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5" name="object 7685"/>
            <p:cNvSpPr/>
            <p:nvPr/>
          </p:nvSpPr>
          <p:spPr>
            <a:xfrm>
              <a:off x="2799562" y="424614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6" name="object 7686"/>
            <p:cNvSpPr/>
            <p:nvPr/>
          </p:nvSpPr>
          <p:spPr>
            <a:xfrm>
              <a:off x="2799562" y="4244505"/>
              <a:ext cx="214629" cy="1905"/>
            </a:xfrm>
            <a:custGeom>
              <a:avLst/>
              <a:gdLst/>
              <a:ahLst/>
              <a:cxnLst/>
              <a:rect l="l" t="t" r="r" b="b"/>
              <a:pathLst>
                <a:path w="214630" h="1904">
                  <a:moveTo>
                    <a:pt x="214160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214160" y="1638"/>
                  </a:lnTo>
                  <a:lnTo>
                    <a:pt x="214160" y="825"/>
                  </a:lnTo>
                  <a:lnTo>
                    <a:pt x="21416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7" name="object 7687"/>
            <p:cNvSpPr/>
            <p:nvPr/>
          </p:nvSpPr>
          <p:spPr>
            <a:xfrm>
              <a:off x="2799562" y="424367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8" name="object 7688"/>
            <p:cNvSpPr/>
            <p:nvPr/>
          </p:nvSpPr>
          <p:spPr>
            <a:xfrm>
              <a:off x="2799562" y="424285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9" name="object 7689"/>
            <p:cNvSpPr/>
            <p:nvPr/>
          </p:nvSpPr>
          <p:spPr>
            <a:xfrm>
              <a:off x="2799562" y="424204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0" name="object 7690"/>
            <p:cNvSpPr/>
            <p:nvPr/>
          </p:nvSpPr>
          <p:spPr>
            <a:xfrm>
              <a:off x="2799562" y="424121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1" name="object 7691"/>
            <p:cNvSpPr/>
            <p:nvPr/>
          </p:nvSpPr>
          <p:spPr>
            <a:xfrm>
              <a:off x="2799562" y="424039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2" name="object 7692"/>
            <p:cNvSpPr/>
            <p:nvPr/>
          </p:nvSpPr>
          <p:spPr>
            <a:xfrm>
              <a:off x="2799562" y="423957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3" name="object 7693"/>
            <p:cNvSpPr/>
            <p:nvPr/>
          </p:nvSpPr>
          <p:spPr>
            <a:xfrm>
              <a:off x="2799562" y="423875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4" name="object 7694"/>
            <p:cNvSpPr/>
            <p:nvPr/>
          </p:nvSpPr>
          <p:spPr>
            <a:xfrm>
              <a:off x="2799562" y="423793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5" name="object 7695"/>
            <p:cNvSpPr/>
            <p:nvPr/>
          </p:nvSpPr>
          <p:spPr>
            <a:xfrm>
              <a:off x="2799562" y="423711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6" name="object 7696"/>
            <p:cNvSpPr/>
            <p:nvPr/>
          </p:nvSpPr>
          <p:spPr>
            <a:xfrm>
              <a:off x="2799562" y="423628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7" name="object 7697"/>
            <p:cNvSpPr/>
            <p:nvPr/>
          </p:nvSpPr>
          <p:spPr>
            <a:xfrm>
              <a:off x="2799562" y="423547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8" name="object 7698"/>
            <p:cNvSpPr/>
            <p:nvPr/>
          </p:nvSpPr>
          <p:spPr>
            <a:xfrm>
              <a:off x="2799562" y="423465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9" name="object 7699"/>
            <p:cNvSpPr/>
            <p:nvPr/>
          </p:nvSpPr>
          <p:spPr>
            <a:xfrm>
              <a:off x="2799562" y="423383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0" name="object 7700"/>
            <p:cNvSpPr/>
            <p:nvPr/>
          </p:nvSpPr>
          <p:spPr>
            <a:xfrm>
              <a:off x="2799562" y="423301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1" name="object 7701"/>
            <p:cNvSpPr/>
            <p:nvPr/>
          </p:nvSpPr>
          <p:spPr>
            <a:xfrm>
              <a:off x="2799562" y="4232186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2" name="object 7702"/>
            <p:cNvSpPr/>
            <p:nvPr/>
          </p:nvSpPr>
          <p:spPr>
            <a:xfrm>
              <a:off x="2799562" y="423137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3" name="object 7703"/>
            <p:cNvSpPr/>
            <p:nvPr/>
          </p:nvSpPr>
          <p:spPr>
            <a:xfrm>
              <a:off x="2799562" y="423054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4" name="object 7704"/>
            <p:cNvSpPr/>
            <p:nvPr/>
          </p:nvSpPr>
          <p:spPr>
            <a:xfrm>
              <a:off x="2799562" y="422972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5" name="object 7705"/>
            <p:cNvSpPr/>
            <p:nvPr/>
          </p:nvSpPr>
          <p:spPr>
            <a:xfrm>
              <a:off x="2799562" y="422890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6" name="object 7706"/>
            <p:cNvSpPr/>
            <p:nvPr/>
          </p:nvSpPr>
          <p:spPr>
            <a:xfrm>
              <a:off x="2799562" y="4228084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7" name="object 7707"/>
            <p:cNvSpPr/>
            <p:nvPr/>
          </p:nvSpPr>
          <p:spPr>
            <a:xfrm>
              <a:off x="2799562" y="4227271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8" name="object 7708"/>
            <p:cNvSpPr/>
            <p:nvPr/>
          </p:nvSpPr>
          <p:spPr>
            <a:xfrm>
              <a:off x="2799562" y="4226445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9" name="object 7709"/>
            <p:cNvSpPr/>
            <p:nvPr/>
          </p:nvSpPr>
          <p:spPr>
            <a:xfrm>
              <a:off x="2799562" y="4225620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0" name="object 7710"/>
            <p:cNvSpPr/>
            <p:nvPr/>
          </p:nvSpPr>
          <p:spPr>
            <a:xfrm>
              <a:off x="2799562" y="4224807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1" name="object 7711"/>
            <p:cNvSpPr/>
            <p:nvPr/>
          </p:nvSpPr>
          <p:spPr>
            <a:xfrm>
              <a:off x="2799562" y="4223982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2" name="object 7712"/>
            <p:cNvSpPr/>
            <p:nvPr/>
          </p:nvSpPr>
          <p:spPr>
            <a:xfrm>
              <a:off x="2799562" y="4223169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3" name="object 7713"/>
            <p:cNvSpPr/>
            <p:nvPr/>
          </p:nvSpPr>
          <p:spPr>
            <a:xfrm>
              <a:off x="2799562" y="4222343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4" name="object 7714"/>
            <p:cNvSpPr/>
            <p:nvPr/>
          </p:nvSpPr>
          <p:spPr>
            <a:xfrm>
              <a:off x="2799562" y="4221518"/>
              <a:ext cx="214629" cy="1270"/>
            </a:xfrm>
            <a:custGeom>
              <a:avLst/>
              <a:gdLst/>
              <a:ahLst/>
              <a:cxnLst/>
              <a:rect l="l" t="t" r="r" b="b"/>
              <a:pathLst>
                <a:path w="214630" h="1270">
                  <a:moveTo>
                    <a:pt x="0" y="0"/>
                  </a:moveTo>
                  <a:lnTo>
                    <a:pt x="0" y="825"/>
                  </a:lnTo>
                  <a:lnTo>
                    <a:pt x="214160" y="825"/>
                  </a:lnTo>
                  <a:lnTo>
                    <a:pt x="2141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5" name="object 7715"/>
            <p:cNvSpPr/>
            <p:nvPr/>
          </p:nvSpPr>
          <p:spPr>
            <a:xfrm>
              <a:off x="2799562" y="4221530"/>
              <a:ext cx="214629" cy="210185"/>
            </a:xfrm>
            <a:custGeom>
              <a:avLst/>
              <a:gdLst/>
              <a:ahLst/>
              <a:cxnLst/>
              <a:rect l="l" t="t" r="r" b="b"/>
              <a:pathLst>
                <a:path w="214630" h="210185">
                  <a:moveTo>
                    <a:pt x="12" y="0"/>
                  </a:moveTo>
                  <a:lnTo>
                    <a:pt x="214160" y="0"/>
                  </a:lnTo>
                  <a:lnTo>
                    <a:pt x="214160" y="210070"/>
                  </a:lnTo>
                  <a:lnTo>
                    <a:pt x="12" y="210083"/>
                  </a:lnTo>
                  <a:lnTo>
                    <a:pt x="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6" name="object 7716"/>
            <p:cNvSpPr/>
            <p:nvPr/>
          </p:nvSpPr>
          <p:spPr>
            <a:xfrm>
              <a:off x="3068421" y="4186313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782" y="77762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7" name="object 7717"/>
            <p:cNvSpPr/>
            <p:nvPr/>
          </p:nvSpPr>
          <p:spPr>
            <a:xfrm>
              <a:off x="3068421" y="4186313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77762"/>
                  </a:moveTo>
                  <a:lnTo>
                    <a:pt x="0" y="0"/>
                  </a:lnTo>
                  <a:lnTo>
                    <a:pt x="41782" y="0"/>
                  </a:lnTo>
                  <a:lnTo>
                    <a:pt x="41782" y="77762"/>
                  </a:lnTo>
                  <a:lnTo>
                    <a:pt x="0" y="77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18" name="object 7718"/>
            <p:cNvSpPr/>
            <p:nvPr/>
          </p:nvSpPr>
          <p:spPr>
            <a:xfrm>
              <a:off x="3068421" y="4389069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673"/>
                  </a:lnTo>
                  <a:lnTo>
                    <a:pt x="41782" y="77673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9" name="object 7719"/>
            <p:cNvSpPr/>
            <p:nvPr/>
          </p:nvSpPr>
          <p:spPr>
            <a:xfrm>
              <a:off x="3054451" y="4186301"/>
              <a:ext cx="73025" cy="280670"/>
            </a:xfrm>
            <a:custGeom>
              <a:avLst/>
              <a:gdLst/>
              <a:ahLst/>
              <a:cxnLst/>
              <a:rect l="l" t="t" r="r" b="b"/>
              <a:pathLst>
                <a:path w="73025" h="280670">
                  <a:moveTo>
                    <a:pt x="55752" y="280441"/>
                  </a:moveTo>
                  <a:lnTo>
                    <a:pt x="55752" y="202768"/>
                  </a:lnTo>
                  <a:lnTo>
                    <a:pt x="13970" y="202768"/>
                  </a:lnTo>
                  <a:lnTo>
                    <a:pt x="13970" y="280441"/>
                  </a:lnTo>
                  <a:lnTo>
                    <a:pt x="55752" y="280441"/>
                  </a:lnTo>
                  <a:close/>
                </a:path>
                <a:path w="73025" h="280670">
                  <a:moveTo>
                    <a:pt x="72732" y="279095"/>
                  </a:moveTo>
                  <a:lnTo>
                    <a:pt x="72643" y="12"/>
                  </a:lnTo>
                </a:path>
                <a:path w="73025" h="280670">
                  <a:moveTo>
                    <a:pt x="203" y="0"/>
                  </a:moveTo>
                  <a:lnTo>
                    <a:pt x="0" y="800"/>
                  </a:lnTo>
                  <a:lnTo>
                    <a:pt x="0" y="280428"/>
                  </a:lnTo>
                </a:path>
                <a:path w="73025" h="280670">
                  <a:moveTo>
                    <a:pt x="55752" y="77774"/>
                  </a:moveTo>
                  <a:lnTo>
                    <a:pt x="55752" y="20276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20" name="object 7720"/>
            <p:cNvSpPr/>
            <p:nvPr/>
          </p:nvSpPr>
          <p:spPr>
            <a:xfrm>
              <a:off x="3164890" y="443078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1" name="object 7721"/>
            <p:cNvSpPr/>
            <p:nvPr/>
          </p:nvSpPr>
          <p:spPr>
            <a:xfrm>
              <a:off x="3164890" y="442996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2" name="object 7722"/>
            <p:cNvSpPr/>
            <p:nvPr/>
          </p:nvSpPr>
          <p:spPr>
            <a:xfrm>
              <a:off x="3164890" y="442913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3" name="object 7723"/>
            <p:cNvSpPr/>
            <p:nvPr/>
          </p:nvSpPr>
          <p:spPr>
            <a:xfrm>
              <a:off x="3164890" y="442832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4" name="object 7724"/>
            <p:cNvSpPr/>
            <p:nvPr/>
          </p:nvSpPr>
          <p:spPr>
            <a:xfrm>
              <a:off x="3164890" y="442749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5" name="object 7725"/>
            <p:cNvSpPr/>
            <p:nvPr/>
          </p:nvSpPr>
          <p:spPr>
            <a:xfrm>
              <a:off x="3164890" y="442668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6" name="object 7726"/>
            <p:cNvSpPr/>
            <p:nvPr/>
          </p:nvSpPr>
          <p:spPr>
            <a:xfrm>
              <a:off x="3164890" y="442586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7" name="object 7727"/>
            <p:cNvSpPr/>
            <p:nvPr/>
          </p:nvSpPr>
          <p:spPr>
            <a:xfrm>
              <a:off x="3164890" y="442503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8" name="object 7728"/>
            <p:cNvSpPr/>
            <p:nvPr/>
          </p:nvSpPr>
          <p:spPr>
            <a:xfrm>
              <a:off x="3164890" y="442422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9" name="object 7729"/>
            <p:cNvSpPr/>
            <p:nvPr/>
          </p:nvSpPr>
          <p:spPr>
            <a:xfrm>
              <a:off x="3164890" y="442339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0" name="object 7730"/>
            <p:cNvSpPr/>
            <p:nvPr/>
          </p:nvSpPr>
          <p:spPr>
            <a:xfrm>
              <a:off x="3164890" y="442257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1" name="object 7731"/>
            <p:cNvSpPr/>
            <p:nvPr/>
          </p:nvSpPr>
          <p:spPr>
            <a:xfrm>
              <a:off x="3164890" y="442175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2" name="object 7732"/>
            <p:cNvSpPr/>
            <p:nvPr/>
          </p:nvSpPr>
          <p:spPr>
            <a:xfrm>
              <a:off x="3164890" y="442093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3" name="object 7733"/>
            <p:cNvSpPr/>
            <p:nvPr/>
          </p:nvSpPr>
          <p:spPr>
            <a:xfrm>
              <a:off x="3164890" y="442012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4" name="object 7734"/>
            <p:cNvSpPr/>
            <p:nvPr/>
          </p:nvSpPr>
          <p:spPr>
            <a:xfrm>
              <a:off x="3164890" y="441929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5" name="object 7735"/>
            <p:cNvSpPr/>
            <p:nvPr/>
          </p:nvSpPr>
          <p:spPr>
            <a:xfrm>
              <a:off x="3164890" y="441846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6" name="object 7736"/>
            <p:cNvSpPr/>
            <p:nvPr/>
          </p:nvSpPr>
          <p:spPr>
            <a:xfrm>
              <a:off x="3164890" y="441765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7" name="object 7737"/>
            <p:cNvSpPr/>
            <p:nvPr/>
          </p:nvSpPr>
          <p:spPr>
            <a:xfrm>
              <a:off x="3164890" y="441683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8" name="object 7738"/>
            <p:cNvSpPr/>
            <p:nvPr/>
          </p:nvSpPr>
          <p:spPr>
            <a:xfrm>
              <a:off x="3164890" y="441601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9" name="object 7739"/>
            <p:cNvSpPr/>
            <p:nvPr/>
          </p:nvSpPr>
          <p:spPr>
            <a:xfrm>
              <a:off x="3164890" y="441519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0" name="object 7740"/>
            <p:cNvSpPr/>
            <p:nvPr/>
          </p:nvSpPr>
          <p:spPr>
            <a:xfrm>
              <a:off x="3164890" y="441436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1" name="object 7741"/>
            <p:cNvSpPr/>
            <p:nvPr/>
          </p:nvSpPr>
          <p:spPr>
            <a:xfrm>
              <a:off x="3164890" y="441355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2" name="object 7742"/>
            <p:cNvSpPr/>
            <p:nvPr/>
          </p:nvSpPr>
          <p:spPr>
            <a:xfrm>
              <a:off x="3164890" y="441272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3" name="object 7743"/>
            <p:cNvSpPr/>
            <p:nvPr/>
          </p:nvSpPr>
          <p:spPr>
            <a:xfrm>
              <a:off x="3164890" y="441190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4" name="object 7744"/>
            <p:cNvSpPr/>
            <p:nvPr/>
          </p:nvSpPr>
          <p:spPr>
            <a:xfrm>
              <a:off x="3164890" y="441109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5" name="object 7745"/>
            <p:cNvSpPr/>
            <p:nvPr/>
          </p:nvSpPr>
          <p:spPr>
            <a:xfrm>
              <a:off x="3164890" y="441026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6" name="object 7746"/>
            <p:cNvSpPr/>
            <p:nvPr/>
          </p:nvSpPr>
          <p:spPr>
            <a:xfrm>
              <a:off x="3164890" y="440945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7" name="object 7747"/>
            <p:cNvSpPr/>
            <p:nvPr/>
          </p:nvSpPr>
          <p:spPr>
            <a:xfrm>
              <a:off x="3164890" y="440862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8" name="object 7748"/>
            <p:cNvSpPr/>
            <p:nvPr/>
          </p:nvSpPr>
          <p:spPr>
            <a:xfrm>
              <a:off x="3164890" y="4406988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9" name="object 7749"/>
            <p:cNvSpPr/>
            <p:nvPr/>
          </p:nvSpPr>
          <p:spPr>
            <a:xfrm>
              <a:off x="3164890" y="440616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0" name="object 7750"/>
            <p:cNvSpPr/>
            <p:nvPr/>
          </p:nvSpPr>
          <p:spPr>
            <a:xfrm>
              <a:off x="3164890" y="440535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1" name="object 7751"/>
            <p:cNvSpPr/>
            <p:nvPr/>
          </p:nvSpPr>
          <p:spPr>
            <a:xfrm>
              <a:off x="3164890" y="440452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2" name="object 7752"/>
            <p:cNvSpPr/>
            <p:nvPr/>
          </p:nvSpPr>
          <p:spPr>
            <a:xfrm>
              <a:off x="3164890" y="440369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3" name="object 7753"/>
            <p:cNvSpPr/>
            <p:nvPr/>
          </p:nvSpPr>
          <p:spPr>
            <a:xfrm>
              <a:off x="3164890" y="440288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4" name="object 7754"/>
            <p:cNvSpPr/>
            <p:nvPr/>
          </p:nvSpPr>
          <p:spPr>
            <a:xfrm>
              <a:off x="3164890" y="440206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5" name="object 7755"/>
            <p:cNvSpPr/>
            <p:nvPr/>
          </p:nvSpPr>
          <p:spPr>
            <a:xfrm>
              <a:off x="3164890" y="440123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6" name="object 7756"/>
            <p:cNvSpPr/>
            <p:nvPr/>
          </p:nvSpPr>
          <p:spPr>
            <a:xfrm>
              <a:off x="3164890" y="440042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7" name="object 7757"/>
            <p:cNvSpPr/>
            <p:nvPr/>
          </p:nvSpPr>
          <p:spPr>
            <a:xfrm>
              <a:off x="3164890" y="439959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8" name="object 7758"/>
            <p:cNvSpPr/>
            <p:nvPr/>
          </p:nvSpPr>
          <p:spPr>
            <a:xfrm>
              <a:off x="3164890" y="439878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9" name="object 7759"/>
            <p:cNvSpPr/>
            <p:nvPr/>
          </p:nvSpPr>
          <p:spPr>
            <a:xfrm>
              <a:off x="3164890" y="439795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0" name="object 7760"/>
            <p:cNvSpPr/>
            <p:nvPr/>
          </p:nvSpPr>
          <p:spPr>
            <a:xfrm>
              <a:off x="3164890" y="439713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1" name="object 7761"/>
            <p:cNvSpPr/>
            <p:nvPr/>
          </p:nvSpPr>
          <p:spPr>
            <a:xfrm>
              <a:off x="3164890" y="439632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2" name="object 7762"/>
            <p:cNvSpPr/>
            <p:nvPr/>
          </p:nvSpPr>
          <p:spPr>
            <a:xfrm>
              <a:off x="3164890" y="439549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3" name="object 7763"/>
            <p:cNvSpPr/>
            <p:nvPr/>
          </p:nvSpPr>
          <p:spPr>
            <a:xfrm>
              <a:off x="3164890" y="439467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4" name="object 7764"/>
            <p:cNvSpPr/>
            <p:nvPr/>
          </p:nvSpPr>
          <p:spPr>
            <a:xfrm>
              <a:off x="3164890" y="439385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5" name="object 7765"/>
            <p:cNvSpPr/>
            <p:nvPr/>
          </p:nvSpPr>
          <p:spPr>
            <a:xfrm>
              <a:off x="3164890" y="439303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6" name="object 7766"/>
            <p:cNvSpPr/>
            <p:nvPr/>
          </p:nvSpPr>
          <p:spPr>
            <a:xfrm>
              <a:off x="3164890" y="439221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7" name="object 7767"/>
            <p:cNvSpPr/>
            <p:nvPr/>
          </p:nvSpPr>
          <p:spPr>
            <a:xfrm>
              <a:off x="3164890" y="4390567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8" name="object 7768"/>
            <p:cNvSpPr/>
            <p:nvPr/>
          </p:nvSpPr>
          <p:spPr>
            <a:xfrm>
              <a:off x="3164890" y="438975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9" name="object 7769"/>
            <p:cNvSpPr/>
            <p:nvPr/>
          </p:nvSpPr>
          <p:spPr>
            <a:xfrm>
              <a:off x="3164890" y="438892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0" name="object 7770"/>
            <p:cNvSpPr/>
            <p:nvPr/>
          </p:nvSpPr>
          <p:spPr>
            <a:xfrm>
              <a:off x="3164890" y="4387291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1" name="object 7771"/>
            <p:cNvSpPr/>
            <p:nvPr/>
          </p:nvSpPr>
          <p:spPr>
            <a:xfrm>
              <a:off x="3164890" y="438646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2" name="object 7772"/>
            <p:cNvSpPr/>
            <p:nvPr/>
          </p:nvSpPr>
          <p:spPr>
            <a:xfrm>
              <a:off x="3164890" y="438565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3" name="object 7773"/>
            <p:cNvSpPr/>
            <p:nvPr/>
          </p:nvSpPr>
          <p:spPr>
            <a:xfrm>
              <a:off x="3164890" y="4384001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4" name="object 7774"/>
            <p:cNvSpPr/>
            <p:nvPr/>
          </p:nvSpPr>
          <p:spPr>
            <a:xfrm>
              <a:off x="3164890" y="438318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5" name="object 7775"/>
            <p:cNvSpPr/>
            <p:nvPr/>
          </p:nvSpPr>
          <p:spPr>
            <a:xfrm>
              <a:off x="3164890" y="438236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6" name="object 7776"/>
            <p:cNvSpPr/>
            <p:nvPr/>
          </p:nvSpPr>
          <p:spPr>
            <a:xfrm>
              <a:off x="3164890" y="438155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7" name="object 7777"/>
            <p:cNvSpPr/>
            <p:nvPr/>
          </p:nvSpPr>
          <p:spPr>
            <a:xfrm>
              <a:off x="3164890" y="438072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8" name="object 7778"/>
            <p:cNvSpPr/>
            <p:nvPr/>
          </p:nvSpPr>
          <p:spPr>
            <a:xfrm>
              <a:off x="3164890" y="437990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9" name="object 7779"/>
            <p:cNvSpPr/>
            <p:nvPr/>
          </p:nvSpPr>
          <p:spPr>
            <a:xfrm>
              <a:off x="3164890" y="437908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0" name="object 7780"/>
            <p:cNvSpPr/>
            <p:nvPr/>
          </p:nvSpPr>
          <p:spPr>
            <a:xfrm>
              <a:off x="3164890" y="437826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1" name="object 7781"/>
            <p:cNvSpPr/>
            <p:nvPr/>
          </p:nvSpPr>
          <p:spPr>
            <a:xfrm>
              <a:off x="3164890" y="437744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2" name="object 7782"/>
            <p:cNvSpPr/>
            <p:nvPr/>
          </p:nvSpPr>
          <p:spPr>
            <a:xfrm>
              <a:off x="3164890" y="4375797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3" name="object 7783"/>
            <p:cNvSpPr/>
            <p:nvPr/>
          </p:nvSpPr>
          <p:spPr>
            <a:xfrm>
              <a:off x="3164890" y="437498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4" name="object 7784"/>
            <p:cNvSpPr/>
            <p:nvPr/>
          </p:nvSpPr>
          <p:spPr>
            <a:xfrm>
              <a:off x="3164890" y="4373333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5" name="object 7785"/>
            <p:cNvSpPr/>
            <p:nvPr/>
          </p:nvSpPr>
          <p:spPr>
            <a:xfrm>
              <a:off x="3164890" y="437252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6" name="object 7786"/>
            <p:cNvSpPr/>
            <p:nvPr/>
          </p:nvSpPr>
          <p:spPr>
            <a:xfrm>
              <a:off x="3164890" y="4370882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7" name="object 7787"/>
            <p:cNvSpPr/>
            <p:nvPr/>
          </p:nvSpPr>
          <p:spPr>
            <a:xfrm>
              <a:off x="3164890" y="437005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8" name="object 7788"/>
            <p:cNvSpPr/>
            <p:nvPr/>
          </p:nvSpPr>
          <p:spPr>
            <a:xfrm>
              <a:off x="3164890" y="4368419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9" name="object 7789"/>
            <p:cNvSpPr/>
            <p:nvPr/>
          </p:nvSpPr>
          <p:spPr>
            <a:xfrm>
              <a:off x="3164890" y="436759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0" name="object 7790"/>
            <p:cNvSpPr/>
            <p:nvPr/>
          </p:nvSpPr>
          <p:spPr>
            <a:xfrm>
              <a:off x="3164890" y="436676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1" name="object 7791"/>
            <p:cNvSpPr/>
            <p:nvPr/>
          </p:nvSpPr>
          <p:spPr>
            <a:xfrm>
              <a:off x="3164890" y="436595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2" name="object 7792"/>
            <p:cNvSpPr/>
            <p:nvPr/>
          </p:nvSpPr>
          <p:spPr>
            <a:xfrm>
              <a:off x="3164890" y="436512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3" name="object 7793"/>
            <p:cNvSpPr/>
            <p:nvPr/>
          </p:nvSpPr>
          <p:spPr>
            <a:xfrm>
              <a:off x="3164890" y="436431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4" name="object 7794"/>
            <p:cNvSpPr/>
            <p:nvPr/>
          </p:nvSpPr>
          <p:spPr>
            <a:xfrm>
              <a:off x="3164890" y="436349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5" name="object 7795"/>
            <p:cNvSpPr/>
            <p:nvPr/>
          </p:nvSpPr>
          <p:spPr>
            <a:xfrm>
              <a:off x="3164890" y="436266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6" name="object 7796"/>
            <p:cNvSpPr/>
            <p:nvPr/>
          </p:nvSpPr>
          <p:spPr>
            <a:xfrm>
              <a:off x="3164890" y="436185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7" name="object 7797"/>
            <p:cNvSpPr/>
            <p:nvPr/>
          </p:nvSpPr>
          <p:spPr>
            <a:xfrm>
              <a:off x="3164890" y="4360214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8" name="object 7798"/>
            <p:cNvSpPr/>
            <p:nvPr/>
          </p:nvSpPr>
          <p:spPr>
            <a:xfrm>
              <a:off x="3164890" y="4358563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9" name="object 7799"/>
            <p:cNvSpPr/>
            <p:nvPr/>
          </p:nvSpPr>
          <p:spPr>
            <a:xfrm>
              <a:off x="3164890" y="435775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0" name="object 7800"/>
            <p:cNvSpPr/>
            <p:nvPr/>
          </p:nvSpPr>
          <p:spPr>
            <a:xfrm>
              <a:off x="3164890" y="435692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1" name="object 7801"/>
            <p:cNvSpPr/>
            <p:nvPr/>
          </p:nvSpPr>
          <p:spPr>
            <a:xfrm>
              <a:off x="3164890" y="435610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2" name="object 7802"/>
            <p:cNvSpPr/>
            <p:nvPr/>
          </p:nvSpPr>
          <p:spPr>
            <a:xfrm>
              <a:off x="3164890" y="435528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3" name="object 7803"/>
            <p:cNvSpPr/>
            <p:nvPr/>
          </p:nvSpPr>
          <p:spPr>
            <a:xfrm>
              <a:off x="3164890" y="435446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4" name="object 7804"/>
            <p:cNvSpPr/>
            <p:nvPr/>
          </p:nvSpPr>
          <p:spPr>
            <a:xfrm>
              <a:off x="3164890" y="435364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5" name="object 7805"/>
            <p:cNvSpPr/>
            <p:nvPr/>
          </p:nvSpPr>
          <p:spPr>
            <a:xfrm>
              <a:off x="3164890" y="4351997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6" name="object 7806"/>
            <p:cNvSpPr/>
            <p:nvPr/>
          </p:nvSpPr>
          <p:spPr>
            <a:xfrm>
              <a:off x="3164890" y="435118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7" name="object 7807"/>
            <p:cNvSpPr/>
            <p:nvPr/>
          </p:nvSpPr>
          <p:spPr>
            <a:xfrm>
              <a:off x="3164890" y="435035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8" name="object 7808"/>
            <p:cNvSpPr/>
            <p:nvPr/>
          </p:nvSpPr>
          <p:spPr>
            <a:xfrm>
              <a:off x="3164890" y="434953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9" name="object 7809"/>
            <p:cNvSpPr/>
            <p:nvPr/>
          </p:nvSpPr>
          <p:spPr>
            <a:xfrm>
              <a:off x="3164890" y="434872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0" name="object 7810"/>
            <p:cNvSpPr/>
            <p:nvPr/>
          </p:nvSpPr>
          <p:spPr>
            <a:xfrm>
              <a:off x="3164890" y="4347083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1" name="object 7811"/>
            <p:cNvSpPr/>
            <p:nvPr/>
          </p:nvSpPr>
          <p:spPr>
            <a:xfrm>
              <a:off x="3164890" y="434625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2" name="object 7812"/>
            <p:cNvSpPr/>
            <p:nvPr/>
          </p:nvSpPr>
          <p:spPr>
            <a:xfrm>
              <a:off x="3164890" y="434543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3" name="object 7813"/>
            <p:cNvSpPr/>
            <p:nvPr/>
          </p:nvSpPr>
          <p:spPr>
            <a:xfrm>
              <a:off x="3164890" y="434461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4" name="object 7814"/>
            <p:cNvSpPr/>
            <p:nvPr/>
          </p:nvSpPr>
          <p:spPr>
            <a:xfrm>
              <a:off x="3164890" y="434379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5" name="object 7815"/>
            <p:cNvSpPr/>
            <p:nvPr/>
          </p:nvSpPr>
          <p:spPr>
            <a:xfrm>
              <a:off x="3164890" y="4342155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6" name="object 7816"/>
            <p:cNvSpPr/>
            <p:nvPr/>
          </p:nvSpPr>
          <p:spPr>
            <a:xfrm>
              <a:off x="3164890" y="434133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7" name="object 7817"/>
            <p:cNvSpPr/>
            <p:nvPr/>
          </p:nvSpPr>
          <p:spPr>
            <a:xfrm>
              <a:off x="3164890" y="434051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8" name="object 7818"/>
            <p:cNvSpPr/>
            <p:nvPr/>
          </p:nvSpPr>
          <p:spPr>
            <a:xfrm>
              <a:off x="3164890" y="433969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9" name="object 7819"/>
            <p:cNvSpPr/>
            <p:nvPr/>
          </p:nvSpPr>
          <p:spPr>
            <a:xfrm>
              <a:off x="3164890" y="4338053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0" name="object 7820"/>
            <p:cNvSpPr/>
            <p:nvPr/>
          </p:nvSpPr>
          <p:spPr>
            <a:xfrm>
              <a:off x="3164890" y="433722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1" name="object 7821"/>
            <p:cNvSpPr/>
            <p:nvPr/>
          </p:nvSpPr>
          <p:spPr>
            <a:xfrm>
              <a:off x="3164890" y="433641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2" name="object 7822"/>
            <p:cNvSpPr/>
            <p:nvPr/>
          </p:nvSpPr>
          <p:spPr>
            <a:xfrm>
              <a:off x="3164890" y="433558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3" name="object 7823"/>
            <p:cNvSpPr/>
            <p:nvPr/>
          </p:nvSpPr>
          <p:spPr>
            <a:xfrm>
              <a:off x="3164890" y="4333951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4" name="object 7824"/>
            <p:cNvSpPr/>
            <p:nvPr/>
          </p:nvSpPr>
          <p:spPr>
            <a:xfrm>
              <a:off x="3164890" y="433312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5" name="object 7825"/>
            <p:cNvSpPr/>
            <p:nvPr/>
          </p:nvSpPr>
          <p:spPr>
            <a:xfrm>
              <a:off x="3164890" y="433231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6" name="object 7826"/>
            <p:cNvSpPr/>
            <p:nvPr/>
          </p:nvSpPr>
          <p:spPr>
            <a:xfrm>
              <a:off x="3164890" y="4330661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7" name="object 7827"/>
            <p:cNvSpPr/>
            <p:nvPr/>
          </p:nvSpPr>
          <p:spPr>
            <a:xfrm>
              <a:off x="3164890" y="4329023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8" name="object 7828"/>
            <p:cNvSpPr/>
            <p:nvPr/>
          </p:nvSpPr>
          <p:spPr>
            <a:xfrm>
              <a:off x="3164890" y="4327385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9" name="object 7829"/>
            <p:cNvSpPr/>
            <p:nvPr/>
          </p:nvSpPr>
          <p:spPr>
            <a:xfrm>
              <a:off x="3164890" y="4325747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0" name="object 7830"/>
            <p:cNvSpPr/>
            <p:nvPr/>
          </p:nvSpPr>
          <p:spPr>
            <a:xfrm>
              <a:off x="3164890" y="4324108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1" name="object 7831"/>
            <p:cNvSpPr/>
            <p:nvPr/>
          </p:nvSpPr>
          <p:spPr>
            <a:xfrm>
              <a:off x="3164890" y="4322457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2" name="object 7832"/>
            <p:cNvSpPr/>
            <p:nvPr/>
          </p:nvSpPr>
          <p:spPr>
            <a:xfrm>
              <a:off x="3164890" y="4320819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3" name="object 7833"/>
            <p:cNvSpPr/>
            <p:nvPr/>
          </p:nvSpPr>
          <p:spPr>
            <a:xfrm>
              <a:off x="3164890" y="431999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4" name="object 7834"/>
            <p:cNvSpPr/>
            <p:nvPr/>
          </p:nvSpPr>
          <p:spPr>
            <a:xfrm>
              <a:off x="3164890" y="431918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5" name="object 7835"/>
            <p:cNvSpPr/>
            <p:nvPr/>
          </p:nvSpPr>
          <p:spPr>
            <a:xfrm>
              <a:off x="3164890" y="4317542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6" name="object 7836"/>
            <p:cNvSpPr/>
            <p:nvPr/>
          </p:nvSpPr>
          <p:spPr>
            <a:xfrm>
              <a:off x="3164890" y="431671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7" name="object 7837"/>
            <p:cNvSpPr/>
            <p:nvPr/>
          </p:nvSpPr>
          <p:spPr>
            <a:xfrm>
              <a:off x="3164890" y="431589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8" name="object 7838"/>
            <p:cNvSpPr/>
            <p:nvPr/>
          </p:nvSpPr>
          <p:spPr>
            <a:xfrm>
              <a:off x="3164890" y="431507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9" name="object 7839"/>
            <p:cNvSpPr/>
            <p:nvPr/>
          </p:nvSpPr>
          <p:spPr>
            <a:xfrm>
              <a:off x="3164890" y="4313428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0" name="object 7840"/>
            <p:cNvSpPr/>
            <p:nvPr/>
          </p:nvSpPr>
          <p:spPr>
            <a:xfrm>
              <a:off x="3164890" y="431261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1" name="object 7841"/>
            <p:cNvSpPr/>
            <p:nvPr/>
          </p:nvSpPr>
          <p:spPr>
            <a:xfrm>
              <a:off x="3164890" y="431178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2" name="object 7842"/>
            <p:cNvSpPr/>
            <p:nvPr/>
          </p:nvSpPr>
          <p:spPr>
            <a:xfrm>
              <a:off x="3164890" y="431097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3" name="object 7843"/>
            <p:cNvSpPr/>
            <p:nvPr/>
          </p:nvSpPr>
          <p:spPr>
            <a:xfrm>
              <a:off x="3164890" y="4309325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4" name="object 7844"/>
            <p:cNvSpPr/>
            <p:nvPr/>
          </p:nvSpPr>
          <p:spPr>
            <a:xfrm>
              <a:off x="3164890" y="430851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5" name="object 7845"/>
            <p:cNvSpPr/>
            <p:nvPr/>
          </p:nvSpPr>
          <p:spPr>
            <a:xfrm>
              <a:off x="3164890" y="430768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6" name="object 7846"/>
            <p:cNvSpPr/>
            <p:nvPr/>
          </p:nvSpPr>
          <p:spPr>
            <a:xfrm>
              <a:off x="3164890" y="430687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7" name="object 7847"/>
            <p:cNvSpPr/>
            <p:nvPr/>
          </p:nvSpPr>
          <p:spPr>
            <a:xfrm>
              <a:off x="3164890" y="430604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8" name="object 7848"/>
            <p:cNvSpPr/>
            <p:nvPr/>
          </p:nvSpPr>
          <p:spPr>
            <a:xfrm>
              <a:off x="3164890" y="4304411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9" name="object 7849"/>
            <p:cNvSpPr/>
            <p:nvPr/>
          </p:nvSpPr>
          <p:spPr>
            <a:xfrm>
              <a:off x="3164890" y="430358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0" name="object 7850"/>
            <p:cNvSpPr/>
            <p:nvPr/>
          </p:nvSpPr>
          <p:spPr>
            <a:xfrm>
              <a:off x="3164890" y="430276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1" name="object 7851"/>
            <p:cNvSpPr/>
            <p:nvPr/>
          </p:nvSpPr>
          <p:spPr>
            <a:xfrm>
              <a:off x="3164890" y="430194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2" name="object 7852"/>
            <p:cNvSpPr/>
            <p:nvPr/>
          </p:nvSpPr>
          <p:spPr>
            <a:xfrm>
              <a:off x="3164890" y="430112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3" name="object 7853"/>
            <p:cNvSpPr/>
            <p:nvPr/>
          </p:nvSpPr>
          <p:spPr>
            <a:xfrm>
              <a:off x="3164890" y="4299483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4" name="object 7854"/>
            <p:cNvSpPr/>
            <p:nvPr/>
          </p:nvSpPr>
          <p:spPr>
            <a:xfrm>
              <a:off x="3164890" y="429865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5" name="object 7855"/>
            <p:cNvSpPr/>
            <p:nvPr/>
          </p:nvSpPr>
          <p:spPr>
            <a:xfrm>
              <a:off x="3164890" y="429784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6" name="object 7856"/>
            <p:cNvSpPr/>
            <p:nvPr/>
          </p:nvSpPr>
          <p:spPr>
            <a:xfrm>
              <a:off x="3164890" y="429701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7" name="object 7857"/>
            <p:cNvSpPr/>
            <p:nvPr/>
          </p:nvSpPr>
          <p:spPr>
            <a:xfrm>
              <a:off x="3164890" y="429620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8" name="object 7858"/>
            <p:cNvSpPr/>
            <p:nvPr/>
          </p:nvSpPr>
          <p:spPr>
            <a:xfrm>
              <a:off x="3164890" y="429538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9" name="object 7859"/>
            <p:cNvSpPr/>
            <p:nvPr/>
          </p:nvSpPr>
          <p:spPr>
            <a:xfrm>
              <a:off x="3164890" y="429455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0" name="object 7860"/>
            <p:cNvSpPr/>
            <p:nvPr/>
          </p:nvSpPr>
          <p:spPr>
            <a:xfrm>
              <a:off x="3164890" y="4292917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1" name="object 7861"/>
            <p:cNvSpPr/>
            <p:nvPr/>
          </p:nvSpPr>
          <p:spPr>
            <a:xfrm>
              <a:off x="3164890" y="4291279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2" name="object 7862"/>
            <p:cNvSpPr/>
            <p:nvPr/>
          </p:nvSpPr>
          <p:spPr>
            <a:xfrm>
              <a:off x="3164890" y="429045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3" name="object 7863"/>
            <p:cNvSpPr/>
            <p:nvPr/>
          </p:nvSpPr>
          <p:spPr>
            <a:xfrm>
              <a:off x="3164890" y="428964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4" name="object 7864"/>
            <p:cNvSpPr/>
            <p:nvPr/>
          </p:nvSpPr>
          <p:spPr>
            <a:xfrm>
              <a:off x="3164890" y="428881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5" name="object 7865"/>
            <p:cNvSpPr/>
            <p:nvPr/>
          </p:nvSpPr>
          <p:spPr>
            <a:xfrm>
              <a:off x="3164890" y="428799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6" name="object 7866"/>
            <p:cNvSpPr/>
            <p:nvPr/>
          </p:nvSpPr>
          <p:spPr>
            <a:xfrm>
              <a:off x="3164890" y="428717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7" name="object 7867"/>
            <p:cNvSpPr/>
            <p:nvPr/>
          </p:nvSpPr>
          <p:spPr>
            <a:xfrm>
              <a:off x="3164890" y="428635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8" name="object 7868"/>
            <p:cNvSpPr/>
            <p:nvPr/>
          </p:nvSpPr>
          <p:spPr>
            <a:xfrm>
              <a:off x="3164890" y="428552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9" name="object 7869"/>
            <p:cNvSpPr/>
            <p:nvPr/>
          </p:nvSpPr>
          <p:spPr>
            <a:xfrm>
              <a:off x="3164890" y="428471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0" name="object 7870"/>
            <p:cNvSpPr/>
            <p:nvPr/>
          </p:nvSpPr>
          <p:spPr>
            <a:xfrm>
              <a:off x="3164890" y="4283075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1" name="object 7871"/>
            <p:cNvSpPr/>
            <p:nvPr/>
          </p:nvSpPr>
          <p:spPr>
            <a:xfrm>
              <a:off x="3164890" y="428224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2" name="object 7872"/>
            <p:cNvSpPr/>
            <p:nvPr/>
          </p:nvSpPr>
          <p:spPr>
            <a:xfrm>
              <a:off x="3164890" y="4280611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3" name="object 7873"/>
            <p:cNvSpPr/>
            <p:nvPr/>
          </p:nvSpPr>
          <p:spPr>
            <a:xfrm>
              <a:off x="3164890" y="427978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4" name="object 7874"/>
            <p:cNvSpPr/>
            <p:nvPr/>
          </p:nvSpPr>
          <p:spPr>
            <a:xfrm>
              <a:off x="3164890" y="4278147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5" name="object 7875"/>
            <p:cNvSpPr/>
            <p:nvPr/>
          </p:nvSpPr>
          <p:spPr>
            <a:xfrm>
              <a:off x="3164890" y="427732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6" name="object 7876"/>
            <p:cNvSpPr/>
            <p:nvPr/>
          </p:nvSpPr>
          <p:spPr>
            <a:xfrm>
              <a:off x="3164890" y="4275683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7" name="object 7877"/>
            <p:cNvSpPr/>
            <p:nvPr/>
          </p:nvSpPr>
          <p:spPr>
            <a:xfrm>
              <a:off x="3164890" y="427485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8" name="object 7878"/>
            <p:cNvSpPr/>
            <p:nvPr/>
          </p:nvSpPr>
          <p:spPr>
            <a:xfrm>
              <a:off x="3164890" y="427404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9" name="object 7879"/>
            <p:cNvSpPr/>
            <p:nvPr/>
          </p:nvSpPr>
          <p:spPr>
            <a:xfrm>
              <a:off x="3164890" y="427321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0" name="object 7880"/>
            <p:cNvSpPr/>
            <p:nvPr/>
          </p:nvSpPr>
          <p:spPr>
            <a:xfrm>
              <a:off x="3164890" y="427240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1" name="object 7881"/>
            <p:cNvSpPr/>
            <p:nvPr/>
          </p:nvSpPr>
          <p:spPr>
            <a:xfrm>
              <a:off x="3164890" y="427158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2" name="object 7882"/>
            <p:cNvSpPr/>
            <p:nvPr/>
          </p:nvSpPr>
          <p:spPr>
            <a:xfrm>
              <a:off x="3164890" y="427075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3" name="object 7883"/>
            <p:cNvSpPr/>
            <p:nvPr/>
          </p:nvSpPr>
          <p:spPr>
            <a:xfrm>
              <a:off x="3164890" y="426994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4" name="object 7884"/>
            <p:cNvSpPr/>
            <p:nvPr/>
          </p:nvSpPr>
          <p:spPr>
            <a:xfrm>
              <a:off x="3164890" y="426911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5" name="object 7885"/>
            <p:cNvSpPr/>
            <p:nvPr/>
          </p:nvSpPr>
          <p:spPr>
            <a:xfrm>
              <a:off x="3164890" y="4267479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6" name="object 7886"/>
            <p:cNvSpPr/>
            <p:nvPr/>
          </p:nvSpPr>
          <p:spPr>
            <a:xfrm>
              <a:off x="3164890" y="426665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7" name="object 7887"/>
            <p:cNvSpPr/>
            <p:nvPr/>
          </p:nvSpPr>
          <p:spPr>
            <a:xfrm>
              <a:off x="3164890" y="426584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8" name="object 7888"/>
            <p:cNvSpPr/>
            <p:nvPr/>
          </p:nvSpPr>
          <p:spPr>
            <a:xfrm>
              <a:off x="3164890" y="4264190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9" name="object 7889"/>
            <p:cNvSpPr/>
            <p:nvPr/>
          </p:nvSpPr>
          <p:spPr>
            <a:xfrm>
              <a:off x="3164890" y="426337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0" name="object 7890"/>
            <p:cNvSpPr/>
            <p:nvPr/>
          </p:nvSpPr>
          <p:spPr>
            <a:xfrm>
              <a:off x="3164890" y="426255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1" name="object 7891"/>
            <p:cNvSpPr/>
            <p:nvPr/>
          </p:nvSpPr>
          <p:spPr>
            <a:xfrm>
              <a:off x="3164890" y="4260913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65125" y="1651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2" name="object 7892"/>
            <p:cNvSpPr/>
            <p:nvPr/>
          </p:nvSpPr>
          <p:spPr>
            <a:xfrm>
              <a:off x="3164890" y="426008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3" name="object 7893"/>
            <p:cNvSpPr/>
            <p:nvPr/>
          </p:nvSpPr>
          <p:spPr>
            <a:xfrm>
              <a:off x="3164890" y="425927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4" name="object 7894"/>
            <p:cNvSpPr/>
            <p:nvPr/>
          </p:nvSpPr>
          <p:spPr>
            <a:xfrm>
              <a:off x="3164890" y="425844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5" name="object 7895"/>
            <p:cNvSpPr/>
            <p:nvPr/>
          </p:nvSpPr>
          <p:spPr>
            <a:xfrm>
              <a:off x="3164890" y="425762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6" name="object 7896"/>
            <p:cNvSpPr/>
            <p:nvPr/>
          </p:nvSpPr>
          <p:spPr>
            <a:xfrm>
              <a:off x="3164890" y="425681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7" name="object 7897"/>
            <p:cNvSpPr/>
            <p:nvPr/>
          </p:nvSpPr>
          <p:spPr>
            <a:xfrm>
              <a:off x="3164890" y="425598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8" name="object 7898"/>
            <p:cNvSpPr/>
            <p:nvPr/>
          </p:nvSpPr>
          <p:spPr>
            <a:xfrm>
              <a:off x="3164890" y="425517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9" name="object 7899"/>
            <p:cNvSpPr/>
            <p:nvPr/>
          </p:nvSpPr>
          <p:spPr>
            <a:xfrm>
              <a:off x="3164890" y="425434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0" name="object 7900"/>
            <p:cNvSpPr/>
            <p:nvPr/>
          </p:nvSpPr>
          <p:spPr>
            <a:xfrm>
              <a:off x="3164890" y="425352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1" name="object 7901"/>
            <p:cNvSpPr/>
            <p:nvPr/>
          </p:nvSpPr>
          <p:spPr>
            <a:xfrm>
              <a:off x="3164890" y="425270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2" name="object 7902"/>
            <p:cNvSpPr/>
            <p:nvPr/>
          </p:nvSpPr>
          <p:spPr>
            <a:xfrm>
              <a:off x="3164890" y="425188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3" name="object 7903"/>
            <p:cNvSpPr/>
            <p:nvPr/>
          </p:nvSpPr>
          <p:spPr>
            <a:xfrm>
              <a:off x="3164890" y="425107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4" name="object 7904"/>
            <p:cNvSpPr/>
            <p:nvPr/>
          </p:nvSpPr>
          <p:spPr>
            <a:xfrm>
              <a:off x="3164890" y="425024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5" name="object 7905"/>
            <p:cNvSpPr/>
            <p:nvPr/>
          </p:nvSpPr>
          <p:spPr>
            <a:xfrm>
              <a:off x="3164890" y="424942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6" name="object 7906"/>
            <p:cNvSpPr/>
            <p:nvPr/>
          </p:nvSpPr>
          <p:spPr>
            <a:xfrm>
              <a:off x="3164890" y="424860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7" name="object 7907"/>
            <p:cNvSpPr/>
            <p:nvPr/>
          </p:nvSpPr>
          <p:spPr>
            <a:xfrm>
              <a:off x="3164890" y="424778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8" name="object 7908"/>
            <p:cNvSpPr/>
            <p:nvPr/>
          </p:nvSpPr>
          <p:spPr>
            <a:xfrm>
              <a:off x="3164890" y="424695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9" name="object 7909"/>
            <p:cNvSpPr/>
            <p:nvPr/>
          </p:nvSpPr>
          <p:spPr>
            <a:xfrm>
              <a:off x="3164890" y="424614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0" name="object 7910"/>
            <p:cNvSpPr/>
            <p:nvPr/>
          </p:nvSpPr>
          <p:spPr>
            <a:xfrm>
              <a:off x="3164890" y="4244505"/>
              <a:ext cx="365125" cy="1905"/>
            </a:xfrm>
            <a:custGeom>
              <a:avLst/>
              <a:gdLst/>
              <a:ahLst/>
              <a:cxnLst/>
              <a:rect l="l" t="t" r="r" b="b"/>
              <a:pathLst>
                <a:path w="365125" h="1904">
                  <a:moveTo>
                    <a:pt x="365125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65125" y="1638"/>
                  </a:lnTo>
                  <a:lnTo>
                    <a:pt x="365125" y="825"/>
                  </a:lnTo>
                  <a:lnTo>
                    <a:pt x="36512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1" name="object 7911"/>
            <p:cNvSpPr/>
            <p:nvPr/>
          </p:nvSpPr>
          <p:spPr>
            <a:xfrm>
              <a:off x="3164890" y="424367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2" name="object 7912"/>
            <p:cNvSpPr/>
            <p:nvPr/>
          </p:nvSpPr>
          <p:spPr>
            <a:xfrm>
              <a:off x="3164890" y="424285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3" name="object 7913"/>
            <p:cNvSpPr/>
            <p:nvPr/>
          </p:nvSpPr>
          <p:spPr>
            <a:xfrm>
              <a:off x="3164890" y="424204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4" name="object 7914"/>
            <p:cNvSpPr/>
            <p:nvPr/>
          </p:nvSpPr>
          <p:spPr>
            <a:xfrm>
              <a:off x="3164890" y="424121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5" name="object 7915"/>
            <p:cNvSpPr/>
            <p:nvPr/>
          </p:nvSpPr>
          <p:spPr>
            <a:xfrm>
              <a:off x="3164890" y="424039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6" name="object 7916"/>
            <p:cNvSpPr/>
            <p:nvPr/>
          </p:nvSpPr>
          <p:spPr>
            <a:xfrm>
              <a:off x="3164890" y="423957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7" name="object 7917"/>
            <p:cNvSpPr/>
            <p:nvPr/>
          </p:nvSpPr>
          <p:spPr>
            <a:xfrm>
              <a:off x="3164890" y="423875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8" name="object 7918"/>
            <p:cNvSpPr/>
            <p:nvPr/>
          </p:nvSpPr>
          <p:spPr>
            <a:xfrm>
              <a:off x="3164890" y="423793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9" name="object 7919"/>
            <p:cNvSpPr/>
            <p:nvPr/>
          </p:nvSpPr>
          <p:spPr>
            <a:xfrm>
              <a:off x="3164890" y="423711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0" name="object 7920"/>
            <p:cNvSpPr/>
            <p:nvPr/>
          </p:nvSpPr>
          <p:spPr>
            <a:xfrm>
              <a:off x="3164890" y="423628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1" name="object 7921"/>
            <p:cNvSpPr/>
            <p:nvPr/>
          </p:nvSpPr>
          <p:spPr>
            <a:xfrm>
              <a:off x="3164890" y="423547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2" name="object 7922"/>
            <p:cNvSpPr/>
            <p:nvPr/>
          </p:nvSpPr>
          <p:spPr>
            <a:xfrm>
              <a:off x="3164890" y="423465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3" name="object 7923"/>
            <p:cNvSpPr/>
            <p:nvPr/>
          </p:nvSpPr>
          <p:spPr>
            <a:xfrm>
              <a:off x="3164890" y="423383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4" name="object 7924"/>
            <p:cNvSpPr/>
            <p:nvPr/>
          </p:nvSpPr>
          <p:spPr>
            <a:xfrm>
              <a:off x="3164890" y="423301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5" name="object 7925"/>
            <p:cNvSpPr/>
            <p:nvPr/>
          </p:nvSpPr>
          <p:spPr>
            <a:xfrm>
              <a:off x="3164890" y="4232186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6" name="object 7926"/>
            <p:cNvSpPr/>
            <p:nvPr/>
          </p:nvSpPr>
          <p:spPr>
            <a:xfrm>
              <a:off x="3164890" y="423137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7" name="object 7927"/>
            <p:cNvSpPr/>
            <p:nvPr/>
          </p:nvSpPr>
          <p:spPr>
            <a:xfrm>
              <a:off x="3164890" y="423054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8" name="object 7928"/>
            <p:cNvSpPr/>
            <p:nvPr/>
          </p:nvSpPr>
          <p:spPr>
            <a:xfrm>
              <a:off x="3164890" y="422972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9" name="object 7929"/>
            <p:cNvSpPr/>
            <p:nvPr/>
          </p:nvSpPr>
          <p:spPr>
            <a:xfrm>
              <a:off x="3164890" y="422890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0" name="object 7930"/>
            <p:cNvSpPr/>
            <p:nvPr/>
          </p:nvSpPr>
          <p:spPr>
            <a:xfrm>
              <a:off x="3164890" y="4228084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1" name="object 7931"/>
            <p:cNvSpPr/>
            <p:nvPr/>
          </p:nvSpPr>
          <p:spPr>
            <a:xfrm>
              <a:off x="3164890" y="4227271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2" name="object 7932"/>
            <p:cNvSpPr/>
            <p:nvPr/>
          </p:nvSpPr>
          <p:spPr>
            <a:xfrm>
              <a:off x="3164890" y="4226445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3" name="object 7933"/>
            <p:cNvSpPr/>
            <p:nvPr/>
          </p:nvSpPr>
          <p:spPr>
            <a:xfrm>
              <a:off x="3164890" y="4225620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4" name="object 7934"/>
            <p:cNvSpPr/>
            <p:nvPr/>
          </p:nvSpPr>
          <p:spPr>
            <a:xfrm>
              <a:off x="3164890" y="4224807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5" name="object 7935"/>
            <p:cNvSpPr/>
            <p:nvPr/>
          </p:nvSpPr>
          <p:spPr>
            <a:xfrm>
              <a:off x="3164890" y="4223982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6" name="object 7936"/>
            <p:cNvSpPr/>
            <p:nvPr/>
          </p:nvSpPr>
          <p:spPr>
            <a:xfrm>
              <a:off x="3164890" y="4223169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7" name="object 7937"/>
            <p:cNvSpPr/>
            <p:nvPr/>
          </p:nvSpPr>
          <p:spPr>
            <a:xfrm>
              <a:off x="3164890" y="4222343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8" name="object 7938"/>
            <p:cNvSpPr/>
            <p:nvPr/>
          </p:nvSpPr>
          <p:spPr>
            <a:xfrm>
              <a:off x="3164890" y="422151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0"/>
                  </a:moveTo>
                  <a:lnTo>
                    <a:pt x="0" y="825"/>
                  </a:lnTo>
                  <a:lnTo>
                    <a:pt x="365125" y="825"/>
                  </a:lnTo>
                  <a:lnTo>
                    <a:pt x="36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9" name="object 7939"/>
            <p:cNvSpPr/>
            <p:nvPr/>
          </p:nvSpPr>
          <p:spPr>
            <a:xfrm>
              <a:off x="3164890" y="4221530"/>
              <a:ext cx="365125" cy="210185"/>
            </a:xfrm>
            <a:custGeom>
              <a:avLst/>
              <a:gdLst/>
              <a:ahLst/>
              <a:cxnLst/>
              <a:rect l="l" t="t" r="r" b="b"/>
              <a:pathLst>
                <a:path w="365125" h="210185">
                  <a:moveTo>
                    <a:pt x="0" y="210083"/>
                  </a:moveTo>
                  <a:lnTo>
                    <a:pt x="0" y="0"/>
                  </a:lnTo>
                  <a:lnTo>
                    <a:pt x="365125" y="0"/>
                  </a:lnTo>
                  <a:lnTo>
                    <a:pt x="365125" y="210083"/>
                  </a:lnTo>
                  <a:lnTo>
                    <a:pt x="0" y="2100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40" name="object 7940"/>
            <p:cNvSpPr/>
            <p:nvPr/>
          </p:nvSpPr>
          <p:spPr>
            <a:xfrm>
              <a:off x="3738905" y="4430788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1" name="object 7941"/>
            <p:cNvSpPr/>
            <p:nvPr/>
          </p:nvSpPr>
          <p:spPr>
            <a:xfrm>
              <a:off x="3738905" y="442996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2" name="object 7942"/>
            <p:cNvSpPr/>
            <p:nvPr/>
          </p:nvSpPr>
          <p:spPr>
            <a:xfrm>
              <a:off x="3738905" y="442913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3" name="object 7943"/>
            <p:cNvSpPr/>
            <p:nvPr/>
          </p:nvSpPr>
          <p:spPr>
            <a:xfrm>
              <a:off x="3738905" y="442832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4" name="object 7944"/>
            <p:cNvSpPr/>
            <p:nvPr/>
          </p:nvSpPr>
          <p:spPr>
            <a:xfrm>
              <a:off x="3738905" y="442749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5" name="object 7945"/>
            <p:cNvSpPr/>
            <p:nvPr/>
          </p:nvSpPr>
          <p:spPr>
            <a:xfrm>
              <a:off x="3738905" y="4426686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6" name="object 7946"/>
            <p:cNvSpPr/>
            <p:nvPr/>
          </p:nvSpPr>
          <p:spPr>
            <a:xfrm>
              <a:off x="3738905" y="442586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7" name="object 7947"/>
            <p:cNvSpPr/>
            <p:nvPr/>
          </p:nvSpPr>
          <p:spPr>
            <a:xfrm>
              <a:off x="3738905" y="442503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8" name="object 7948"/>
            <p:cNvSpPr/>
            <p:nvPr/>
          </p:nvSpPr>
          <p:spPr>
            <a:xfrm>
              <a:off x="3738905" y="4424222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9" name="object 7949"/>
            <p:cNvSpPr/>
            <p:nvPr/>
          </p:nvSpPr>
          <p:spPr>
            <a:xfrm>
              <a:off x="3738905" y="442339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0" name="object 7950"/>
            <p:cNvSpPr/>
            <p:nvPr/>
          </p:nvSpPr>
          <p:spPr>
            <a:xfrm>
              <a:off x="3738905" y="4422572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1" name="object 7951"/>
            <p:cNvSpPr/>
            <p:nvPr/>
          </p:nvSpPr>
          <p:spPr>
            <a:xfrm>
              <a:off x="3738905" y="442175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2" name="object 7952"/>
            <p:cNvSpPr/>
            <p:nvPr/>
          </p:nvSpPr>
          <p:spPr>
            <a:xfrm>
              <a:off x="3738905" y="442093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3" name="object 7953"/>
            <p:cNvSpPr/>
            <p:nvPr/>
          </p:nvSpPr>
          <p:spPr>
            <a:xfrm>
              <a:off x="3738905" y="442012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4" name="object 7954"/>
            <p:cNvSpPr/>
            <p:nvPr/>
          </p:nvSpPr>
          <p:spPr>
            <a:xfrm>
              <a:off x="3738905" y="441929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5" name="object 7955"/>
            <p:cNvSpPr/>
            <p:nvPr/>
          </p:nvSpPr>
          <p:spPr>
            <a:xfrm>
              <a:off x="3738905" y="441846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6" name="object 7956"/>
            <p:cNvSpPr/>
            <p:nvPr/>
          </p:nvSpPr>
          <p:spPr>
            <a:xfrm>
              <a:off x="3738905" y="441765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7" name="object 7957"/>
            <p:cNvSpPr/>
            <p:nvPr/>
          </p:nvSpPr>
          <p:spPr>
            <a:xfrm>
              <a:off x="3738905" y="441683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8" name="object 7958"/>
            <p:cNvSpPr/>
            <p:nvPr/>
          </p:nvSpPr>
          <p:spPr>
            <a:xfrm>
              <a:off x="3738905" y="4416018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9" name="object 7959"/>
            <p:cNvSpPr/>
            <p:nvPr/>
          </p:nvSpPr>
          <p:spPr>
            <a:xfrm>
              <a:off x="3738905" y="441519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0" name="object 7960"/>
            <p:cNvSpPr/>
            <p:nvPr/>
          </p:nvSpPr>
          <p:spPr>
            <a:xfrm>
              <a:off x="3738905" y="441436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1" name="object 7961"/>
            <p:cNvSpPr/>
            <p:nvPr/>
          </p:nvSpPr>
          <p:spPr>
            <a:xfrm>
              <a:off x="3738905" y="4413554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2" name="object 7962"/>
            <p:cNvSpPr/>
            <p:nvPr/>
          </p:nvSpPr>
          <p:spPr>
            <a:xfrm>
              <a:off x="3738905" y="441272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3" name="object 7963"/>
            <p:cNvSpPr/>
            <p:nvPr/>
          </p:nvSpPr>
          <p:spPr>
            <a:xfrm>
              <a:off x="3738905" y="4411904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4" name="object 7964"/>
            <p:cNvSpPr/>
            <p:nvPr/>
          </p:nvSpPr>
          <p:spPr>
            <a:xfrm>
              <a:off x="3738905" y="441109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5" name="object 7965"/>
            <p:cNvSpPr/>
            <p:nvPr/>
          </p:nvSpPr>
          <p:spPr>
            <a:xfrm>
              <a:off x="3738905" y="441026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6" name="object 7966"/>
            <p:cNvSpPr/>
            <p:nvPr/>
          </p:nvSpPr>
          <p:spPr>
            <a:xfrm>
              <a:off x="3738905" y="4409452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7" name="object 7967"/>
            <p:cNvSpPr/>
            <p:nvPr/>
          </p:nvSpPr>
          <p:spPr>
            <a:xfrm>
              <a:off x="3738905" y="440862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8" name="object 7968"/>
            <p:cNvSpPr/>
            <p:nvPr/>
          </p:nvSpPr>
          <p:spPr>
            <a:xfrm>
              <a:off x="3738905" y="4406988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9" name="object 7969"/>
            <p:cNvSpPr/>
            <p:nvPr/>
          </p:nvSpPr>
          <p:spPr>
            <a:xfrm>
              <a:off x="3738905" y="440616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0" name="object 7970"/>
            <p:cNvSpPr/>
            <p:nvPr/>
          </p:nvSpPr>
          <p:spPr>
            <a:xfrm>
              <a:off x="3738905" y="440535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1" name="object 7971"/>
            <p:cNvSpPr/>
            <p:nvPr/>
          </p:nvSpPr>
          <p:spPr>
            <a:xfrm>
              <a:off x="3738905" y="440452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2" name="object 7972"/>
            <p:cNvSpPr/>
            <p:nvPr/>
          </p:nvSpPr>
          <p:spPr>
            <a:xfrm>
              <a:off x="3738905" y="440369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3" name="object 7973"/>
            <p:cNvSpPr/>
            <p:nvPr/>
          </p:nvSpPr>
          <p:spPr>
            <a:xfrm>
              <a:off x="3738905" y="4402886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4" name="object 7974"/>
            <p:cNvSpPr/>
            <p:nvPr/>
          </p:nvSpPr>
          <p:spPr>
            <a:xfrm>
              <a:off x="3738905" y="440206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5" name="object 7975"/>
            <p:cNvSpPr/>
            <p:nvPr/>
          </p:nvSpPr>
          <p:spPr>
            <a:xfrm>
              <a:off x="3738905" y="4401236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6" name="object 7976"/>
            <p:cNvSpPr/>
            <p:nvPr/>
          </p:nvSpPr>
          <p:spPr>
            <a:xfrm>
              <a:off x="3738905" y="440042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7" name="object 7977"/>
            <p:cNvSpPr/>
            <p:nvPr/>
          </p:nvSpPr>
          <p:spPr>
            <a:xfrm>
              <a:off x="3738905" y="439959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8" name="object 7978"/>
            <p:cNvSpPr/>
            <p:nvPr/>
          </p:nvSpPr>
          <p:spPr>
            <a:xfrm>
              <a:off x="3738905" y="4398784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9" name="object 7979"/>
            <p:cNvSpPr/>
            <p:nvPr/>
          </p:nvSpPr>
          <p:spPr>
            <a:xfrm>
              <a:off x="3738905" y="439795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0" name="object 7980"/>
            <p:cNvSpPr/>
            <p:nvPr/>
          </p:nvSpPr>
          <p:spPr>
            <a:xfrm>
              <a:off x="3738905" y="439713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1" name="object 7981"/>
            <p:cNvSpPr/>
            <p:nvPr/>
          </p:nvSpPr>
          <p:spPr>
            <a:xfrm>
              <a:off x="3738905" y="439632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2" name="object 7982"/>
            <p:cNvSpPr/>
            <p:nvPr/>
          </p:nvSpPr>
          <p:spPr>
            <a:xfrm>
              <a:off x="3738905" y="439549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3" name="object 7983"/>
            <p:cNvSpPr/>
            <p:nvPr/>
          </p:nvSpPr>
          <p:spPr>
            <a:xfrm>
              <a:off x="3738905" y="439467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4" name="object 7984"/>
            <p:cNvSpPr/>
            <p:nvPr/>
          </p:nvSpPr>
          <p:spPr>
            <a:xfrm>
              <a:off x="3738905" y="439385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5" name="object 7985"/>
            <p:cNvSpPr/>
            <p:nvPr/>
          </p:nvSpPr>
          <p:spPr>
            <a:xfrm>
              <a:off x="3738905" y="439303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6" name="object 7986"/>
            <p:cNvSpPr/>
            <p:nvPr/>
          </p:nvSpPr>
          <p:spPr>
            <a:xfrm>
              <a:off x="3738905" y="4392218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7" name="object 7987"/>
            <p:cNvSpPr/>
            <p:nvPr/>
          </p:nvSpPr>
          <p:spPr>
            <a:xfrm>
              <a:off x="3738905" y="4390567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8" name="object 7988"/>
            <p:cNvSpPr/>
            <p:nvPr/>
          </p:nvSpPr>
          <p:spPr>
            <a:xfrm>
              <a:off x="3738905" y="438975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9" name="object 7989"/>
            <p:cNvSpPr/>
            <p:nvPr/>
          </p:nvSpPr>
          <p:spPr>
            <a:xfrm>
              <a:off x="3738905" y="438892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0" name="object 7990"/>
            <p:cNvSpPr/>
            <p:nvPr/>
          </p:nvSpPr>
          <p:spPr>
            <a:xfrm>
              <a:off x="3738905" y="4387291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1" name="object 7991"/>
            <p:cNvSpPr/>
            <p:nvPr/>
          </p:nvSpPr>
          <p:spPr>
            <a:xfrm>
              <a:off x="3738905" y="438646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2" name="object 7992"/>
            <p:cNvSpPr/>
            <p:nvPr/>
          </p:nvSpPr>
          <p:spPr>
            <a:xfrm>
              <a:off x="3738905" y="438565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3" name="object 7993"/>
            <p:cNvSpPr/>
            <p:nvPr/>
          </p:nvSpPr>
          <p:spPr>
            <a:xfrm>
              <a:off x="3738905" y="4384001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4" name="object 7994"/>
            <p:cNvSpPr/>
            <p:nvPr/>
          </p:nvSpPr>
          <p:spPr>
            <a:xfrm>
              <a:off x="3738905" y="438318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5" name="object 7995"/>
            <p:cNvSpPr/>
            <p:nvPr/>
          </p:nvSpPr>
          <p:spPr>
            <a:xfrm>
              <a:off x="3738905" y="438236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6" name="object 7996"/>
            <p:cNvSpPr/>
            <p:nvPr/>
          </p:nvSpPr>
          <p:spPr>
            <a:xfrm>
              <a:off x="3738905" y="438155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7" name="object 7997"/>
            <p:cNvSpPr/>
            <p:nvPr/>
          </p:nvSpPr>
          <p:spPr>
            <a:xfrm>
              <a:off x="3738905" y="438072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8" name="object 7998"/>
            <p:cNvSpPr/>
            <p:nvPr/>
          </p:nvSpPr>
          <p:spPr>
            <a:xfrm>
              <a:off x="3738905" y="437990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9" name="object 7999"/>
            <p:cNvSpPr/>
            <p:nvPr/>
          </p:nvSpPr>
          <p:spPr>
            <a:xfrm>
              <a:off x="3738905" y="437908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0" name="object 8000"/>
            <p:cNvSpPr/>
            <p:nvPr/>
          </p:nvSpPr>
          <p:spPr>
            <a:xfrm>
              <a:off x="3738905" y="437826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1" name="object 8001"/>
            <p:cNvSpPr/>
            <p:nvPr/>
          </p:nvSpPr>
          <p:spPr>
            <a:xfrm>
              <a:off x="3738905" y="4377448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2" name="object 8002"/>
            <p:cNvSpPr/>
            <p:nvPr/>
          </p:nvSpPr>
          <p:spPr>
            <a:xfrm>
              <a:off x="3738905" y="4375797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3" name="object 8003"/>
            <p:cNvSpPr/>
            <p:nvPr/>
          </p:nvSpPr>
          <p:spPr>
            <a:xfrm>
              <a:off x="3738905" y="437498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4" name="object 8004"/>
            <p:cNvSpPr/>
            <p:nvPr/>
          </p:nvSpPr>
          <p:spPr>
            <a:xfrm>
              <a:off x="3738905" y="4373333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5" name="object 8005"/>
            <p:cNvSpPr/>
            <p:nvPr/>
          </p:nvSpPr>
          <p:spPr>
            <a:xfrm>
              <a:off x="3738905" y="437252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6" name="object 8006"/>
            <p:cNvSpPr/>
            <p:nvPr/>
          </p:nvSpPr>
          <p:spPr>
            <a:xfrm>
              <a:off x="3738905" y="4370882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7" name="object 8007"/>
            <p:cNvSpPr/>
            <p:nvPr/>
          </p:nvSpPr>
          <p:spPr>
            <a:xfrm>
              <a:off x="3738905" y="437005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8" name="object 8008"/>
            <p:cNvSpPr/>
            <p:nvPr/>
          </p:nvSpPr>
          <p:spPr>
            <a:xfrm>
              <a:off x="3738905" y="4368419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9" name="object 8009"/>
            <p:cNvSpPr/>
            <p:nvPr/>
          </p:nvSpPr>
          <p:spPr>
            <a:xfrm>
              <a:off x="3738905" y="436759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0" name="object 8010"/>
            <p:cNvSpPr/>
            <p:nvPr/>
          </p:nvSpPr>
          <p:spPr>
            <a:xfrm>
              <a:off x="3738905" y="4366768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1" name="object 8011"/>
            <p:cNvSpPr/>
            <p:nvPr/>
          </p:nvSpPr>
          <p:spPr>
            <a:xfrm>
              <a:off x="3738905" y="436595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2" name="object 8012"/>
            <p:cNvSpPr/>
            <p:nvPr/>
          </p:nvSpPr>
          <p:spPr>
            <a:xfrm>
              <a:off x="3738905" y="436512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3" name="object 8013"/>
            <p:cNvSpPr/>
            <p:nvPr/>
          </p:nvSpPr>
          <p:spPr>
            <a:xfrm>
              <a:off x="3738905" y="436431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4" name="object 8014"/>
            <p:cNvSpPr/>
            <p:nvPr/>
          </p:nvSpPr>
          <p:spPr>
            <a:xfrm>
              <a:off x="3738905" y="436349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5" name="object 8015"/>
            <p:cNvSpPr/>
            <p:nvPr/>
          </p:nvSpPr>
          <p:spPr>
            <a:xfrm>
              <a:off x="3738905" y="4362666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6" name="object 8016"/>
            <p:cNvSpPr/>
            <p:nvPr/>
          </p:nvSpPr>
          <p:spPr>
            <a:xfrm>
              <a:off x="3738905" y="436185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7" name="object 8017"/>
            <p:cNvSpPr/>
            <p:nvPr/>
          </p:nvSpPr>
          <p:spPr>
            <a:xfrm>
              <a:off x="3738905" y="4360214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8" name="object 8018"/>
            <p:cNvSpPr/>
            <p:nvPr/>
          </p:nvSpPr>
          <p:spPr>
            <a:xfrm>
              <a:off x="3738905" y="4358563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9" name="object 8019"/>
            <p:cNvSpPr/>
            <p:nvPr/>
          </p:nvSpPr>
          <p:spPr>
            <a:xfrm>
              <a:off x="3738905" y="435775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0" name="object 8020"/>
            <p:cNvSpPr/>
            <p:nvPr/>
          </p:nvSpPr>
          <p:spPr>
            <a:xfrm>
              <a:off x="3738905" y="435692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1" name="object 8021"/>
            <p:cNvSpPr/>
            <p:nvPr/>
          </p:nvSpPr>
          <p:spPr>
            <a:xfrm>
              <a:off x="3738905" y="435610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2" name="object 8022"/>
            <p:cNvSpPr/>
            <p:nvPr/>
          </p:nvSpPr>
          <p:spPr>
            <a:xfrm>
              <a:off x="3738905" y="435528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3" name="object 8023"/>
            <p:cNvSpPr/>
            <p:nvPr/>
          </p:nvSpPr>
          <p:spPr>
            <a:xfrm>
              <a:off x="3738905" y="435446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4" name="object 8024"/>
            <p:cNvSpPr/>
            <p:nvPr/>
          </p:nvSpPr>
          <p:spPr>
            <a:xfrm>
              <a:off x="3738905" y="435364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5" name="object 8025"/>
            <p:cNvSpPr/>
            <p:nvPr/>
          </p:nvSpPr>
          <p:spPr>
            <a:xfrm>
              <a:off x="3738905" y="4351997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6" name="object 8026"/>
            <p:cNvSpPr/>
            <p:nvPr/>
          </p:nvSpPr>
          <p:spPr>
            <a:xfrm>
              <a:off x="3738905" y="435118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7" name="object 8027"/>
            <p:cNvSpPr/>
            <p:nvPr/>
          </p:nvSpPr>
          <p:spPr>
            <a:xfrm>
              <a:off x="3738905" y="435035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8" name="object 8028"/>
            <p:cNvSpPr/>
            <p:nvPr/>
          </p:nvSpPr>
          <p:spPr>
            <a:xfrm>
              <a:off x="3738905" y="4349534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9" name="object 8029"/>
            <p:cNvSpPr/>
            <p:nvPr/>
          </p:nvSpPr>
          <p:spPr>
            <a:xfrm>
              <a:off x="3738905" y="434872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0" name="object 8030"/>
            <p:cNvSpPr/>
            <p:nvPr/>
          </p:nvSpPr>
          <p:spPr>
            <a:xfrm>
              <a:off x="3738905" y="4347083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1" name="object 8031"/>
            <p:cNvSpPr/>
            <p:nvPr/>
          </p:nvSpPr>
          <p:spPr>
            <a:xfrm>
              <a:off x="3738905" y="434625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2" name="object 8032"/>
            <p:cNvSpPr/>
            <p:nvPr/>
          </p:nvSpPr>
          <p:spPr>
            <a:xfrm>
              <a:off x="3738905" y="4345432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3" name="object 8033"/>
            <p:cNvSpPr/>
            <p:nvPr/>
          </p:nvSpPr>
          <p:spPr>
            <a:xfrm>
              <a:off x="3738905" y="434461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4" name="object 8034"/>
            <p:cNvSpPr/>
            <p:nvPr/>
          </p:nvSpPr>
          <p:spPr>
            <a:xfrm>
              <a:off x="3738905" y="434379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5" name="object 8035"/>
            <p:cNvSpPr/>
            <p:nvPr/>
          </p:nvSpPr>
          <p:spPr>
            <a:xfrm>
              <a:off x="3738905" y="4342155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6" name="object 8036"/>
            <p:cNvSpPr/>
            <p:nvPr/>
          </p:nvSpPr>
          <p:spPr>
            <a:xfrm>
              <a:off x="3738905" y="434133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7" name="object 8037"/>
            <p:cNvSpPr/>
            <p:nvPr/>
          </p:nvSpPr>
          <p:spPr>
            <a:xfrm>
              <a:off x="3738905" y="434051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8" name="object 8038"/>
            <p:cNvSpPr/>
            <p:nvPr/>
          </p:nvSpPr>
          <p:spPr>
            <a:xfrm>
              <a:off x="3738905" y="433969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9" name="object 8039"/>
            <p:cNvSpPr/>
            <p:nvPr/>
          </p:nvSpPr>
          <p:spPr>
            <a:xfrm>
              <a:off x="3738905" y="4338053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0" name="object 8040"/>
            <p:cNvSpPr/>
            <p:nvPr/>
          </p:nvSpPr>
          <p:spPr>
            <a:xfrm>
              <a:off x="3738905" y="433722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1" name="object 8041"/>
            <p:cNvSpPr/>
            <p:nvPr/>
          </p:nvSpPr>
          <p:spPr>
            <a:xfrm>
              <a:off x="3738905" y="433641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2" name="object 8042"/>
            <p:cNvSpPr/>
            <p:nvPr/>
          </p:nvSpPr>
          <p:spPr>
            <a:xfrm>
              <a:off x="3738905" y="433558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3" name="object 8043"/>
            <p:cNvSpPr/>
            <p:nvPr/>
          </p:nvSpPr>
          <p:spPr>
            <a:xfrm>
              <a:off x="3738905" y="4333951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4" name="object 8044"/>
            <p:cNvSpPr/>
            <p:nvPr/>
          </p:nvSpPr>
          <p:spPr>
            <a:xfrm>
              <a:off x="3738905" y="433312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5" name="object 8045"/>
            <p:cNvSpPr/>
            <p:nvPr/>
          </p:nvSpPr>
          <p:spPr>
            <a:xfrm>
              <a:off x="3738905" y="433231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6" name="object 8046"/>
            <p:cNvSpPr/>
            <p:nvPr/>
          </p:nvSpPr>
          <p:spPr>
            <a:xfrm>
              <a:off x="3738905" y="4330661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7" name="object 8047"/>
            <p:cNvSpPr/>
            <p:nvPr/>
          </p:nvSpPr>
          <p:spPr>
            <a:xfrm>
              <a:off x="3738905" y="4329023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8" name="object 8048"/>
            <p:cNvSpPr/>
            <p:nvPr/>
          </p:nvSpPr>
          <p:spPr>
            <a:xfrm>
              <a:off x="3738905" y="4327385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9" name="object 8049"/>
            <p:cNvSpPr/>
            <p:nvPr/>
          </p:nvSpPr>
          <p:spPr>
            <a:xfrm>
              <a:off x="3738905" y="4325747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0" name="object 8050"/>
            <p:cNvSpPr/>
            <p:nvPr/>
          </p:nvSpPr>
          <p:spPr>
            <a:xfrm>
              <a:off x="3738905" y="4324108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1" name="object 8051"/>
            <p:cNvSpPr/>
            <p:nvPr/>
          </p:nvSpPr>
          <p:spPr>
            <a:xfrm>
              <a:off x="3738905" y="4322457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2" name="object 8052"/>
            <p:cNvSpPr/>
            <p:nvPr/>
          </p:nvSpPr>
          <p:spPr>
            <a:xfrm>
              <a:off x="3738905" y="4320819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3" name="object 8053"/>
            <p:cNvSpPr/>
            <p:nvPr/>
          </p:nvSpPr>
          <p:spPr>
            <a:xfrm>
              <a:off x="3738905" y="4319994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4" name="object 8054"/>
            <p:cNvSpPr/>
            <p:nvPr/>
          </p:nvSpPr>
          <p:spPr>
            <a:xfrm>
              <a:off x="3738905" y="431918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5" name="object 8055"/>
            <p:cNvSpPr/>
            <p:nvPr/>
          </p:nvSpPr>
          <p:spPr>
            <a:xfrm>
              <a:off x="3738905" y="4317542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6" name="object 8056"/>
            <p:cNvSpPr/>
            <p:nvPr/>
          </p:nvSpPr>
          <p:spPr>
            <a:xfrm>
              <a:off x="3738905" y="431671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7" name="object 8057"/>
            <p:cNvSpPr/>
            <p:nvPr/>
          </p:nvSpPr>
          <p:spPr>
            <a:xfrm>
              <a:off x="3738905" y="431589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8" name="object 8058"/>
            <p:cNvSpPr/>
            <p:nvPr/>
          </p:nvSpPr>
          <p:spPr>
            <a:xfrm>
              <a:off x="3738905" y="431507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9" name="object 8059"/>
            <p:cNvSpPr/>
            <p:nvPr/>
          </p:nvSpPr>
          <p:spPr>
            <a:xfrm>
              <a:off x="3738905" y="4313428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0" name="object 8060"/>
            <p:cNvSpPr/>
            <p:nvPr/>
          </p:nvSpPr>
          <p:spPr>
            <a:xfrm>
              <a:off x="3738905" y="431261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1" name="object 8061"/>
            <p:cNvSpPr/>
            <p:nvPr/>
          </p:nvSpPr>
          <p:spPr>
            <a:xfrm>
              <a:off x="3738905" y="431178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2" name="object 8062"/>
            <p:cNvSpPr/>
            <p:nvPr/>
          </p:nvSpPr>
          <p:spPr>
            <a:xfrm>
              <a:off x="3738905" y="431097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3" name="object 8063"/>
            <p:cNvSpPr/>
            <p:nvPr/>
          </p:nvSpPr>
          <p:spPr>
            <a:xfrm>
              <a:off x="3738905" y="4309325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4" name="object 8064"/>
            <p:cNvSpPr/>
            <p:nvPr/>
          </p:nvSpPr>
          <p:spPr>
            <a:xfrm>
              <a:off x="3738905" y="430851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5" name="object 8065"/>
            <p:cNvSpPr/>
            <p:nvPr/>
          </p:nvSpPr>
          <p:spPr>
            <a:xfrm>
              <a:off x="3738905" y="430768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6" name="object 8066"/>
            <p:cNvSpPr/>
            <p:nvPr/>
          </p:nvSpPr>
          <p:spPr>
            <a:xfrm>
              <a:off x="3738905" y="430687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7" name="object 8067"/>
            <p:cNvSpPr/>
            <p:nvPr/>
          </p:nvSpPr>
          <p:spPr>
            <a:xfrm>
              <a:off x="3738905" y="430604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8" name="object 8068"/>
            <p:cNvSpPr/>
            <p:nvPr/>
          </p:nvSpPr>
          <p:spPr>
            <a:xfrm>
              <a:off x="3738905" y="4304411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9" name="object 8069"/>
            <p:cNvSpPr/>
            <p:nvPr/>
          </p:nvSpPr>
          <p:spPr>
            <a:xfrm>
              <a:off x="3738905" y="430358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0" name="object 8070"/>
            <p:cNvSpPr/>
            <p:nvPr/>
          </p:nvSpPr>
          <p:spPr>
            <a:xfrm>
              <a:off x="3738905" y="430276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1" name="object 8071"/>
            <p:cNvSpPr/>
            <p:nvPr/>
          </p:nvSpPr>
          <p:spPr>
            <a:xfrm>
              <a:off x="3738905" y="430194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2" name="object 8072"/>
            <p:cNvSpPr/>
            <p:nvPr/>
          </p:nvSpPr>
          <p:spPr>
            <a:xfrm>
              <a:off x="3738905" y="430112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3" name="object 8073"/>
            <p:cNvSpPr/>
            <p:nvPr/>
          </p:nvSpPr>
          <p:spPr>
            <a:xfrm>
              <a:off x="3738905" y="4299483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4" name="object 8074"/>
            <p:cNvSpPr/>
            <p:nvPr/>
          </p:nvSpPr>
          <p:spPr>
            <a:xfrm>
              <a:off x="3738905" y="4298658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5" name="object 8075"/>
            <p:cNvSpPr/>
            <p:nvPr/>
          </p:nvSpPr>
          <p:spPr>
            <a:xfrm>
              <a:off x="3738905" y="429784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6" name="object 8076"/>
            <p:cNvSpPr/>
            <p:nvPr/>
          </p:nvSpPr>
          <p:spPr>
            <a:xfrm>
              <a:off x="3738905" y="429701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7" name="object 8077"/>
            <p:cNvSpPr/>
            <p:nvPr/>
          </p:nvSpPr>
          <p:spPr>
            <a:xfrm>
              <a:off x="3738905" y="4296206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8" name="object 8078"/>
            <p:cNvSpPr/>
            <p:nvPr/>
          </p:nvSpPr>
          <p:spPr>
            <a:xfrm>
              <a:off x="3738905" y="429538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9" name="object 8079"/>
            <p:cNvSpPr/>
            <p:nvPr/>
          </p:nvSpPr>
          <p:spPr>
            <a:xfrm>
              <a:off x="3738905" y="429455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0" name="object 8080"/>
            <p:cNvSpPr/>
            <p:nvPr/>
          </p:nvSpPr>
          <p:spPr>
            <a:xfrm>
              <a:off x="3738905" y="4292917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1" name="object 8081"/>
            <p:cNvSpPr/>
            <p:nvPr/>
          </p:nvSpPr>
          <p:spPr>
            <a:xfrm>
              <a:off x="3738905" y="4291279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2" name="object 8082"/>
            <p:cNvSpPr/>
            <p:nvPr/>
          </p:nvSpPr>
          <p:spPr>
            <a:xfrm>
              <a:off x="3738905" y="429045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3" name="object 8083"/>
            <p:cNvSpPr/>
            <p:nvPr/>
          </p:nvSpPr>
          <p:spPr>
            <a:xfrm>
              <a:off x="3738905" y="428964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4" name="object 8084"/>
            <p:cNvSpPr/>
            <p:nvPr/>
          </p:nvSpPr>
          <p:spPr>
            <a:xfrm>
              <a:off x="3738905" y="428881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5" name="object 8085"/>
            <p:cNvSpPr/>
            <p:nvPr/>
          </p:nvSpPr>
          <p:spPr>
            <a:xfrm>
              <a:off x="3738905" y="428799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6" name="object 8086"/>
            <p:cNvSpPr/>
            <p:nvPr/>
          </p:nvSpPr>
          <p:spPr>
            <a:xfrm>
              <a:off x="3738905" y="428717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7" name="object 8087"/>
            <p:cNvSpPr/>
            <p:nvPr/>
          </p:nvSpPr>
          <p:spPr>
            <a:xfrm>
              <a:off x="3738905" y="428635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8" name="object 8088"/>
            <p:cNvSpPr/>
            <p:nvPr/>
          </p:nvSpPr>
          <p:spPr>
            <a:xfrm>
              <a:off x="3738905" y="4285526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9" name="object 8089"/>
            <p:cNvSpPr/>
            <p:nvPr/>
          </p:nvSpPr>
          <p:spPr>
            <a:xfrm>
              <a:off x="3738905" y="428471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0" name="object 8090"/>
            <p:cNvSpPr/>
            <p:nvPr/>
          </p:nvSpPr>
          <p:spPr>
            <a:xfrm>
              <a:off x="3738905" y="4283075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1" name="object 8091"/>
            <p:cNvSpPr/>
            <p:nvPr/>
          </p:nvSpPr>
          <p:spPr>
            <a:xfrm>
              <a:off x="3738905" y="428224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2" name="object 8092"/>
            <p:cNvSpPr/>
            <p:nvPr/>
          </p:nvSpPr>
          <p:spPr>
            <a:xfrm>
              <a:off x="3738905" y="4280611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3" name="object 8093"/>
            <p:cNvSpPr/>
            <p:nvPr/>
          </p:nvSpPr>
          <p:spPr>
            <a:xfrm>
              <a:off x="3738905" y="427978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4" name="object 8094"/>
            <p:cNvSpPr/>
            <p:nvPr/>
          </p:nvSpPr>
          <p:spPr>
            <a:xfrm>
              <a:off x="3738905" y="4278147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5" name="object 8095"/>
            <p:cNvSpPr/>
            <p:nvPr/>
          </p:nvSpPr>
          <p:spPr>
            <a:xfrm>
              <a:off x="3738905" y="4277322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6" name="object 8096"/>
            <p:cNvSpPr/>
            <p:nvPr/>
          </p:nvSpPr>
          <p:spPr>
            <a:xfrm>
              <a:off x="3738905" y="4275683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7" name="object 8097"/>
            <p:cNvSpPr/>
            <p:nvPr/>
          </p:nvSpPr>
          <p:spPr>
            <a:xfrm>
              <a:off x="3738905" y="4274858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8" name="object 8098"/>
            <p:cNvSpPr/>
            <p:nvPr/>
          </p:nvSpPr>
          <p:spPr>
            <a:xfrm>
              <a:off x="3738905" y="427404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9" name="object 8099"/>
            <p:cNvSpPr/>
            <p:nvPr/>
          </p:nvSpPr>
          <p:spPr>
            <a:xfrm>
              <a:off x="3738905" y="427321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0" name="object 8100"/>
            <p:cNvSpPr/>
            <p:nvPr/>
          </p:nvSpPr>
          <p:spPr>
            <a:xfrm>
              <a:off x="3738905" y="427240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1" name="object 8101"/>
            <p:cNvSpPr/>
            <p:nvPr/>
          </p:nvSpPr>
          <p:spPr>
            <a:xfrm>
              <a:off x="3738905" y="427158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2" name="object 8102"/>
            <p:cNvSpPr/>
            <p:nvPr/>
          </p:nvSpPr>
          <p:spPr>
            <a:xfrm>
              <a:off x="3738905" y="4270756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3" name="object 8103"/>
            <p:cNvSpPr/>
            <p:nvPr/>
          </p:nvSpPr>
          <p:spPr>
            <a:xfrm>
              <a:off x="3738905" y="426994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4" name="object 8104"/>
            <p:cNvSpPr/>
            <p:nvPr/>
          </p:nvSpPr>
          <p:spPr>
            <a:xfrm>
              <a:off x="3738905" y="426911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5" name="object 8105"/>
            <p:cNvSpPr/>
            <p:nvPr/>
          </p:nvSpPr>
          <p:spPr>
            <a:xfrm>
              <a:off x="3738905" y="4267479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6" name="object 8106"/>
            <p:cNvSpPr/>
            <p:nvPr/>
          </p:nvSpPr>
          <p:spPr>
            <a:xfrm>
              <a:off x="3738905" y="4266654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7" name="object 8107"/>
            <p:cNvSpPr/>
            <p:nvPr/>
          </p:nvSpPr>
          <p:spPr>
            <a:xfrm>
              <a:off x="3738905" y="426584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8" name="object 8108"/>
            <p:cNvSpPr/>
            <p:nvPr/>
          </p:nvSpPr>
          <p:spPr>
            <a:xfrm>
              <a:off x="3738905" y="4264190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9" name="object 8109"/>
            <p:cNvSpPr/>
            <p:nvPr/>
          </p:nvSpPr>
          <p:spPr>
            <a:xfrm>
              <a:off x="3738905" y="426337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0" name="object 8110"/>
            <p:cNvSpPr/>
            <p:nvPr/>
          </p:nvSpPr>
          <p:spPr>
            <a:xfrm>
              <a:off x="3738905" y="426255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1" name="object 8111"/>
            <p:cNvSpPr/>
            <p:nvPr/>
          </p:nvSpPr>
          <p:spPr>
            <a:xfrm>
              <a:off x="3738905" y="4260913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25"/>
                  </a:lnTo>
                  <a:lnTo>
                    <a:pt x="0" y="1651"/>
                  </a:lnTo>
                  <a:lnTo>
                    <a:pt x="355523" y="1651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2" name="object 8112"/>
            <p:cNvSpPr/>
            <p:nvPr/>
          </p:nvSpPr>
          <p:spPr>
            <a:xfrm>
              <a:off x="3738905" y="4260088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3" name="object 8113"/>
            <p:cNvSpPr/>
            <p:nvPr/>
          </p:nvSpPr>
          <p:spPr>
            <a:xfrm>
              <a:off x="3738905" y="425927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4" name="object 8114"/>
            <p:cNvSpPr/>
            <p:nvPr/>
          </p:nvSpPr>
          <p:spPr>
            <a:xfrm>
              <a:off x="3738905" y="425844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5" name="object 8115"/>
            <p:cNvSpPr/>
            <p:nvPr/>
          </p:nvSpPr>
          <p:spPr>
            <a:xfrm>
              <a:off x="3738905" y="4257624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6" name="object 8116"/>
            <p:cNvSpPr/>
            <p:nvPr/>
          </p:nvSpPr>
          <p:spPr>
            <a:xfrm>
              <a:off x="3738905" y="425681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7" name="object 8117"/>
            <p:cNvSpPr/>
            <p:nvPr/>
          </p:nvSpPr>
          <p:spPr>
            <a:xfrm>
              <a:off x="3738905" y="4255986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8" name="object 8118"/>
            <p:cNvSpPr/>
            <p:nvPr/>
          </p:nvSpPr>
          <p:spPr>
            <a:xfrm>
              <a:off x="3738905" y="425517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9" name="object 8119"/>
            <p:cNvSpPr/>
            <p:nvPr/>
          </p:nvSpPr>
          <p:spPr>
            <a:xfrm>
              <a:off x="3738905" y="425434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0" name="object 8120"/>
            <p:cNvSpPr/>
            <p:nvPr/>
          </p:nvSpPr>
          <p:spPr>
            <a:xfrm>
              <a:off x="3738905" y="4253522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1" name="object 8121"/>
            <p:cNvSpPr/>
            <p:nvPr/>
          </p:nvSpPr>
          <p:spPr>
            <a:xfrm>
              <a:off x="3738905" y="425270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2" name="object 8122"/>
            <p:cNvSpPr/>
            <p:nvPr/>
          </p:nvSpPr>
          <p:spPr>
            <a:xfrm>
              <a:off x="3738905" y="425188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3" name="object 8123"/>
            <p:cNvSpPr/>
            <p:nvPr/>
          </p:nvSpPr>
          <p:spPr>
            <a:xfrm>
              <a:off x="3738905" y="425107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4" name="object 8124"/>
            <p:cNvSpPr/>
            <p:nvPr/>
          </p:nvSpPr>
          <p:spPr>
            <a:xfrm>
              <a:off x="3738905" y="425024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5" name="object 8125"/>
            <p:cNvSpPr/>
            <p:nvPr/>
          </p:nvSpPr>
          <p:spPr>
            <a:xfrm>
              <a:off x="3738905" y="424942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6" name="object 8126"/>
            <p:cNvSpPr/>
            <p:nvPr/>
          </p:nvSpPr>
          <p:spPr>
            <a:xfrm>
              <a:off x="3738905" y="424860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7" name="object 8127"/>
            <p:cNvSpPr/>
            <p:nvPr/>
          </p:nvSpPr>
          <p:spPr>
            <a:xfrm>
              <a:off x="3738905" y="424778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8" name="object 8128"/>
            <p:cNvSpPr/>
            <p:nvPr/>
          </p:nvSpPr>
          <p:spPr>
            <a:xfrm>
              <a:off x="3738905" y="4246956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9" name="object 8129"/>
            <p:cNvSpPr/>
            <p:nvPr/>
          </p:nvSpPr>
          <p:spPr>
            <a:xfrm>
              <a:off x="3738905" y="424614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0" name="object 8130"/>
            <p:cNvSpPr/>
            <p:nvPr/>
          </p:nvSpPr>
          <p:spPr>
            <a:xfrm>
              <a:off x="3738905" y="4244505"/>
              <a:ext cx="355600" cy="1905"/>
            </a:xfrm>
            <a:custGeom>
              <a:avLst/>
              <a:gdLst/>
              <a:ahLst/>
              <a:cxnLst/>
              <a:rect l="l" t="t" r="r" b="b"/>
              <a:pathLst>
                <a:path w="355600" h="1904">
                  <a:moveTo>
                    <a:pt x="355523" y="0"/>
                  </a:moveTo>
                  <a:lnTo>
                    <a:pt x="0" y="0"/>
                  </a:lnTo>
                  <a:lnTo>
                    <a:pt x="0" y="812"/>
                  </a:lnTo>
                  <a:lnTo>
                    <a:pt x="0" y="1638"/>
                  </a:lnTo>
                  <a:lnTo>
                    <a:pt x="355523" y="1638"/>
                  </a:lnTo>
                  <a:lnTo>
                    <a:pt x="355523" y="825"/>
                  </a:lnTo>
                  <a:lnTo>
                    <a:pt x="35552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1" name="object 8131"/>
            <p:cNvSpPr/>
            <p:nvPr/>
          </p:nvSpPr>
          <p:spPr>
            <a:xfrm>
              <a:off x="3738905" y="424367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2" name="object 8132"/>
            <p:cNvSpPr/>
            <p:nvPr/>
          </p:nvSpPr>
          <p:spPr>
            <a:xfrm>
              <a:off x="3738905" y="4242854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3" name="object 8133"/>
            <p:cNvSpPr/>
            <p:nvPr/>
          </p:nvSpPr>
          <p:spPr>
            <a:xfrm>
              <a:off x="3738905" y="424204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4" name="object 8134"/>
            <p:cNvSpPr/>
            <p:nvPr/>
          </p:nvSpPr>
          <p:spPr>
            <a:xfrm>
              <a:off x="3738905" y="424121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5" name="object 8135"/>
            <p:cNvSpPr/>
            <p:nvPr/>
          </p:nvSpPr>
          <p:spPr>
            <a:xfrm>
              <a:off x="3738905" y="424039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6" name="object 8136"/>
            <p:cNvSpPr/>
            <p:nvPr/>
          </p:nvSpPr>
          <p:spPr>
            <a:xfrm>
              <a:off x="3738905" y="423957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7" name="object 8137"/>
            <p:cNvSpPr/>
            <p:nvPr/>
          </p:nvSpPr>
          <p:spPr>
            <a:xfrm>
              <a:off x="3738905" y="4238752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8" name="object 8138"/>
            <p:cNvSpPr/>
            <p:nvPr/>
          </p:nvSpPr>
          <p:spPr>
            <a:xfrm>
              <a:off x="3738905" y="423793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9" name="object 8139"/>
            <p:cNvSpPr/>
            <p:nvPr/>
          </p:nvSpPr>
          <p:spPr>
            <a:xfrm>
              <a:off x="3738905" y="423711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0" name="object 8140"/>
            <p:cNvSpPr/>
            <p:nvPr/>
          </p:nvSpPr>
          <p:spPr>
            <a:xfrm>
              <a:off x="3738905" y="4236288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1" name="object 8141"/>
            <p:cNvSpPr/>
            <p:nvPr/>
          </p:nvSpPr>
          <p:spPr>
            <a:xfrm>
              <a:off x="3738905" y="423547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2" name="object 8142"/>
            <p:cNvSpPr/>
            <p:nvPr/>
          </p:nvSpPr>
          <p:spPr>
            <a:xfrm>
              <a:off x="3738905" y="423465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3" name="object 8143"/>
            <p:cNvSpPr/>
            <p:nvPr/>
          </p:nvSpPr>
          <p:spPr>
            <a:xfrm>
              <a:off x="3738905" y="423383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4" name="object 8144"/>
            <p:cNvSpPr/>
            <p:nvPr/>
          </p:nvSpPr>
          <p:spPr>
            <a:xfrm>
              <a:off x="3738905" y="423301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5" name="object 8145"/>
            <p:cNvSpPr/>
            <p:nvPr/>
          </p:nvSpPr>
          <p:spPr>
            <a:xfrm>
              <a:off x="3738905" y="4232186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6" name="object 8146"/>
            <p:cNvSpPr/>
            <p:nvPr/>
          </p:nvSpPr>
          <p:spPr>
            <a:xfrm>
              <a:off x="3738905" y="423137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7" name="object 8147"/>
            <p:cNvSpPr/>
            <p:nvPr/>
          </p:nvSpPr>
          <p:spPr>
            <a:xfrm>
              <a:off x="3738905" y="423054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8" name="object 8148"/>
            <p:cNvSpPr/>
            <p:nvPr/>
          </p:nvSpPr>
          <p:spPr>
            <a:xfrm>
              <a:off x="3738905" y="4229722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9" name="object 8149"/>
            <p:cNvSpPr/>
            <p:nvPr/>
          </p:nvSpPr>
          <p:spPr>
            <a:xfrm>
              <a:off x="3738905" y="422890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0" name="object 8150"/>
            <p:cNvSpPr/>
            <p:nvPr/>
          </p:nvSpPr>
          <p:spPr>
            <a:xfrm>
              <a:off x="3738905" y="4228084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1" name="object 8151"/>
            <p:cNvSpPr/>
            <p:nvPr/>
          </p:nvSpPr>
          <p:spPr>
            <a:xfrm>
              <a:off x="3738905" y="4227271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2" name="object 8152"/>
            <p:cNvSpPr/>
            <p:nvPr/>
          </p:nvSpPr>
          <p:spPr>
            <a:xfrm>
              <a:off x="3738905" y="4226445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3" name="object 8153"/>
            <p:cNvSpPr/>
            <p:nvPr/>
          </p:nvSpPr>
          <p:spPr>
            <a:xfrm>
              <a:off x="3738905" y="422562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4" name="object 8154"/>
            <p:cNvSpPr/>
            <p:nvPr/>
          </p:nvSpPr>
          <p:spPr>
            <a:xfrm>
              <a:off x="3738905" y="4224807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5" name="object 8155"/>
            <p:cNvSpPr/>
            <p:nvPr/>
          </p:nvSpPr>
          <p:spPr>
            <a:xfrm>
              <a:off x="3738905" y="4223982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6" name="object 8156"/>
            <p:cNvSpPr/>
            <p:nvPr/>
          </p:nvSpPr>
          <p:spPr>
            <a:xfrm>
              <a:off x="3738905" y="4223169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7" name="object 8157"/>
            <p:cNvSpPr/>
            <p:nvPr/>
          </p:nvSpPr>
          <p:spPr>
            <a:xfrm>
              <a:off x="3738905" y="4222343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8" name="object 8158"/>
            <p:cNvSpPr/>
            <p:nvPr/>
          </p:nvSpPr>
          <p:spPr>
            <a:xfrm>
              <a:off x="3738905" y="4221518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0"/>
                  </a:moveTo>
                  <a:lnTo>
                    <a:pt x="0" y="825"/>
                  </a:lnTo>
                  <a:lnTo>
                    <a:pt x="355523" y="825"/>
                  </a:lnTo>
                  <a:lnTo>
                    <a:pt x="3555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9" name="object 8159"/>
            <p:cNvSpPr/>
            <p:nvPr/>
          </p:nvSpPr>
          <p:spPr>
            <a:xfrm>
              <a:off x="3738905" y="4221530"/>
              <a:ext cx="355600" cy="210185"/>
            </a:xfrm>
            <a:custGeom>
              <a:avLst/>
              <a:gdLst/>
              <a:ahLst/>
              <a:cxnLst/>
              <a:rect l="l" t="t" r="r" b="b"/>
              <a:pathLst>
                <a:path w="355600" h="210185">
                  <a:moveTo>
                    <a:pt x="0" y="210083"/>
                  </a:moveTo>
                  <a:lnTo>
                    <a:pt x="0" y="0"/>
                  </a:lnTo>
                  <a:lnTo>
                    <a:pt x="355523" y="0"/>
                  </a:lnTo>
                  <a:lnTo>
                    <a:pt x="355523" y="210083"/>
                  </a:lnTo>
                  <a:lnTo>
                    <a:pt x="0" y="21008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0" name="object 8160"/>
            <p:cNvSpPr/>
            <p:nvPr/>
          </p:nvSpPr>
          <p:spPr>
            <a:xfrm>
              <a:off x="4149369" y="4389069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782" y="77762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1" name="object 8161"/>
            <p:cNvSpPr/>
            <p:nvPr/>
          </p:nvSpPr>
          <p:spPr>
            <a:xfrm>
              <a:off x="4149369" y="4389069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77762"/>
                  </a:moveTo>
                  <a:lnTo>
                    <a:pt x="0" y="0"/>
                  </a:lnTo>
                  <a:lnTo>
                    <a:pt x="41782" y="0"/>
                  </a:lnTo>
                  <a:lnTo>
                    <a:pt x="41782" y="77762"/>
                  </a:lnTo>
                  <a:lnTo>
                    <a:pt x="0" y="77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62" name="object 8162"/>
            <p:cNvSpPr/>
            <p:nvPr/>
          </p:nvSpPr>
          <p:spPr>
            <a:xfrm>
              <a:off x="4149369" y="4186313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782" y="77762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3" name="object 8163"/>
            <p:cNvSpPr/>
            <p:nvPr/>
          </p:nvSpPr>
          <p:spPr>
            <a:xfrm>
              <a:off x="4132732" y="4186301"/>
              <a:ext cx="75565" cy="280035"/>
            </a:xfrm>
            <a:custGeom>
              <a:avLst/>
              <a:gdLst/>
              <a:ahLst/>
              <a:cxnLst/>
              <a:rect l="l" t="t" r="r" b="b"/>
              <a:pathLst>
                <a:path w="75564" h="280035">
                  <a:moveTo>
                    <a:pt x="16636" y="77774"/>
                  </a:moveTo>
                  <a:lnTo>
                    <a:pt x="16636" y="12"/>
                  </a:lnTo>
                  <a:lnTo>
                    <a:pt x="58419" y="12"/>
                  </a:lnTo>
                  <a:lnTo>
                    <a:pt x="58419" y="77774"/>
                  </a:lnTo>
                  <a:lnTo>
                    <a:pt x="16636" y="77774"/>
                  </a:lnTo>
                  <a:close/>
                </a:path>
                <a:path w="75564" h="280035">
                  <a:moveTo>
                    <a:pt x="75069" y="279069"/>
                  </a:moveTo>
                  <a:lnTo>
                    <a:pt x="75069" y="0"/>
                  </a:lnTo>
                </a:path>
                <a:path w="75564" h="280035">
                  <a:moveTo>
                    <a:pt x="0" y="0"/>
                  </a:moveTo>
                  <a:lnTo>
                    <a:pt x="0" y="279666"/>
                  </a:lnTo>
                </a:path>
                <a:path w="75564" h="280035">
                  <a:moveTo>
                    <a:pt x="16636" y="77774"/>
                  </a:moveTo>
                  <a:lnTo>
                    <a:pt x="16636" y="202768"/>
                  </a:lnTo>
                </a:path>
                <a:path w="75564" h="280035">
                  <a:moveTo>
                    <a:pt x="58419" y="77774"/>
                  </a:moveTo>
                  <a:lnTo>
                    <a:pt x="58419" y="20276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164" name="object 8164"/>
          <p:cNvSpPr/>
          <p:nvPr/>
        </p:nvSpPr>
        <p:spPr>
          <a:xfrm>
            <a:off x="900214" y="1438173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165" name="object 8165"/>
          <p:cNvSpPr txBox="1"/>
          <p:nvPr/>
        </p:nvSpPr>
        <p:spPr>
          <a:xfrm>
            <a:off x="2482791" y="3278456"/>
            <a:ext cx="228663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29259" algn="l"/>
                <a:tab pos="770890" algn="l"/>
                <a:tab pos="1102360" algn="l"/>
                <a:tab pos="1432560" algn="l"/>
                <a:tab pos="1788160" algn="l"/>
                <a:tab pos="2083435" algn="l"/>
              </a:tabLst>
            </a:pPr>
            <a:r>
              <a:rPr dirty="0" sz="1400" spc="-25">
                <a:latin typeface="Arial"/>
                <a:cs typeface="Arial"/>
              </a:rPr>
              <a:t>14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50">
                <a:latin typeface="Arial"/>
                <a:cs typeface="Arial"/>
              </a:rPr>
              <a:t>5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50">
                <a:latin typeface="Arial"/>
                <a:cs typeface="Arial"/>
              </a:rPr>
              <a:t>4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50">
                <a:latin typeface="Arial"/>
                <a:cs typeface="Arial"/>
              </a:rPr>
              <a:t>1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50">
                <a:latin typeface="Arial"/>
                <a:cs typeface="Arial"/>
              </a:rPr>
              <a:t>2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50">
                <a:latin typeface="Arial"/>
                <a:cs typeface="Arial"/>
              </a:rPr>
              <a:t>3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25">
                <a:latin typeface="Arial"/>
                <a:cs typeface="Arial"/>
              </a:rPr>
              <a:t>12</a:t>
            </a:r>
            <a:endParaRPr sz="1400">
              <a:latin typeface="Arial"/>
              <a:cs typeface="Arial"/>
            </a:endParaRPr>
          </a:p>
        </p:txBody>
      </p:sp>
      <p:sp>
        <p:nvSpPr>
          <p:cNvPr id="8166" name="object 8166"/>
          <p:cNvSpPr txBox="1"/>
          <p:nvPr/>
        </p:nvSpPr>
        <p:spPr>
          <a:xfrm>
            <a:off x="2482791" y="4789759"/>
            <a:ext cx="228663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29259" algn="l"/>
                <a:tab pos="770890" algn="l"/>
                <a:tab pos="1102360" algn="l"/>
                <a:tab pos="1432560" algn="l"/>
                <a:tab pos="1788160" algn="l"/>
                <a:tab pos="2083435" algn="l"/>
              </a:tabLst>
            </a:pPr>
            <a:r>
              <a:rPr dirty="0" sz="1400" spc="-25">
                <a:latin typeface="Arial"/>
                <a:cs typeface="Arial"/>
              </a:rPr>
              <a:t>14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50">
                <a:latin typeface="Arial"/>
                <a:cs typeface="Arial"/>
              </a:rPr>
              <a:t>5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50">
                <a:latin typeface="Arial"/>
                <a:cs typeface="Arial"/>
              </a:rPr>
              <a:t>4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50">
                <a:latin typeface="Arial"/>
                <a:cs typeface="Arial"/>
              </a:rPr>
              <a:t>1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50">
                <a:latin typeface="Arial"/>
                <a:cs typeface="Arial"/>
              </a:rPr>
              <a:t>2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50">
                <a:latin typeface="Arial"/>
                <a:cs typeface="Arial"/>
              </a:rPr>
              <a:t>3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25">
                <a:latin typeface="Arial"/>
                <a:cs typeface="Arial"/>
              </a:rPr>
              <a:t>12</a:t>
            </a:r>
            <a:endParaRPr sz="1400">
              <a:latin typeface="Arial"/>
              <a:cs typeface="Arial"/>
            </a:endParaRPr>
          </a:p>
        </p:txBody>
      </p:sp>
      <p:sp>
        <p:nvSpPr>
          <p:cNvPr id="8167" name="object 8167"/>
          <p:cNvSpPr txBox="1"/>
          <p:nvPr/>
        </p:nvSpPr>
        <p:spPr>
          <a:xfrm>
            <a:off x="3902849" y="6313704"/>
            <a:ext cx="4762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367665" algn="l"/>
              </a:tabLst>
            </a:pPr>
            <a:r>
              <a:rPr dirty="0" sz="1400" spc="-50">
                <a:latin typeface="Arial"/>
                <a:cs typeface="Arial"/>
              </a:rPr>
              <a:t>2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8168" name="object 8168"/>
          <p:cNvSpPr txBox="1"/>
          <p:nvPr/>
        </p:nvSpPr>
        <p:spPr>
          <a:xfrm>
            <a:off x="2482791" y="6301063"/>
            <a:ext cx="53784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29259" algn="l"/>
              </a:tabLst>
            </a:pPr>
            <a:r>
              <a:rPr dirty="0" sz="1400" spc="-25">
                <a:latin typeface="Arial"/>
                <a:cs typeface="Arial"/>
              </a:rPr>
              <a:t>14</a:t>
            </a:r>
            <a:r>
              <a:rPr dirty="0" sz="1400">
                <a:latin typeface="Arial"/>
                <a:cs typeface="Arial"/>
              </a:rPr>
              <a:t>	</a:t>
            </a:r>
            <a:r>
              <a:rPr dirty="0" sz="1400" spc="-50">
                <a:latin typeface="Arial"/>
                <a:cs typeface="Arial"/>
              </a:rPr>
              <a:t>5</a:t>
            </a:r>
            <a:endParaRPr sz="1400">
              <a:latin typeface="Arial"/>
              <a:cs typeface="Arial"/>
            </a:endParaRPr>
          </a:p>
        </p:txBody>
      </p:sp>
      <p:sp>
        <p:nvSpPr>
          <p:cNvPr id="8169" name="object 8169"/>
          <p:cNvSpPr txBox="1"/>
          <p:nvPr/>
        </p:nvSpPr>
        <p:spPr>
          <a:xfrm>
            <a:off x="4553779" y="6301080"/>
            <a:ext cx="21590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latin typeface="Arial"/>
                <a:cs typeface="Arial"/>
              </a:rPr>
              <a:t>12</a:t>
            </a:r>
            <a:endParaRPr sz="1400">
              <a:latin typeface="Arial"/>
              <a:cs typeface="Arial"/>
            </a:endParaRPr>
          </a:p>
        </p:txBody>
      </p:sp>
      <p:sp>
        <p:nvSpPr>
          <p:cNvPr id="8170" name="object 8170"/>
          <p:cNvSpPr txBox="1"/>
          <p:nvPr/>
        </p:nvSpPr>
        <p:spPr>
          <a:xfrm>
            <a:off x="3241554" y="6313793"/>
            <a:ext cx="122555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4</a:t>
            </a:r>
            <a:endParaRPr sz="1400">
              <a:latin typeface="Arial"/>
              <a:cs typeface="Arial"/>
            </a:endParaRPr>
          </a:p>
        </p:txBody>
      </p:sp>
      <p:sp>
        <p:nvSpPr>
          <p:cNvPr id="8171" name="object 8171"/>
          <p:cNvSpPr txBox="1"/>
          <p:nvPr/>
        </p:nvSpPr>
        <p:spPr>
          <a:xfrm>
            <a:off x="3572646" y="6301116"/>
            <a:ext cx="1206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8172" name="object 8172"/>
          <p:cNvGrpSpPr/>
          <p:nvPr/>
        </p:nvGrpSpPr>
        <p:grpSpPr>
          <a:xfrm>
            <a:off x="1988947" y="2195995"/>
            <a:ext cx="3914775" cy="1064260"/>
            <a:chOff x="1988947" y="2195995"/>
            <a:chExt cx="3914775" cy="1064260"/>
          </a:xfrm>
        </p:grpSpPr>
        <p:sp>
          <p:nvSpPr>
            <p:cNvPr id="8173" name="object 8173"/>
            <p:cNvSpPr/>
            <p:nvPr/>
          </p:nvSpPr>
          <p:spPr>
            <a:xfrm>
              <a:off x="5730049" y="2201392"/>
              <a:ext cx="168275" cy="96520"/>
            </a:xfrm>
            <a:custGeom>
              <a:avLst/>
              <a:gdLst/>
              <a:ahLst/>
              <a:cxnLst/>
              <a:rect l="l" t="t" r="r" b="b"/>
              <a:pathLst>
                <a:path w="168275" h="96519">
                  <a:moveTo>
                    <a:pt x="0" y="0"/>
                  </a:moveTo>
                  <a:lnTo>
                    <a:pt x="0" y="96392"/>
                  </a:lnTo>
                  <a:lnTo>
                    <a:pt x="167754" y="96392"/>
                  </a:lnTo>
                  <a:lnTo>
                    <a:pt x="1677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4" name="object 8174"/>
            <p:cNvSpPr/>
            <p:nvPr/>
          </p:nvSpPr>
          <p:spPr>
            <a:xfrm>
              <a:off x="5730049" y="2201392"/>
              <a:ext cx="168275" cy="96520"/>
            </a:xfrm>
            <a:custGeom>
              <a:avLst/>
              <a:gdLst/>
              <a:ahLst/>
              <a:cxnLst/>
              <a:rect l="l" t="t" r="r" b="b"/>
              <a:pathLst>
                <a:path w="168275" h="96519">
                  <a:moveTo>
                    <a:pt x="167754" y="0"/>
                  </a:moveTo>
                  <a:lnTo>
                    <a:pt x="0" y="0"/>
                  </a:lnTo>
                  <a:lnTo>
                    <a:pt x="0" y="96392"/>
                  </a:lnTo>
                  <a:lnTo>
                    <a:pt x="42669" y="96392"/>
                  </a:lnTo>
                  <a:lnTo>
                    <a:pt x="82700" y="96392"/>
                  </a:lnTo>
                  <a:lnTo>
                    <a:pt x="123320" y="96392"/>
                  </a:lnTo>
                  <a:lnTo>
                    <a:pt x="167754" y="96392"/>
                  </a:lnTo>
                  <a:lnTo>
                    <a:pt x="16775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5" name="object 8175"/>
            <p:cNvSpPr/>
            <p:nvPr/>
          </p:nvSpPr>
          <p:spPr>
            <a:xfrm>
              <a:off x="1994344" y="2201392"/>
              <a:ext cx="168275" cy="96520"/>
            </a:xfrm>
            <a:custGeom>
              <a:avLst/>
              <a:gdLst/>
              <a:ahLst/>
              <a:cxnLst/>
              <a:rect l="l" t="t" r="r" b="b"/>
              <a:pathLst>
                <a:path w="168275" h="96519">
                  <a:moveTo>
                    <a:pt x="0" y="0"/>
                  </a:moveTo>
                  <a:lnTo>
                    <a:pt x="0" y="96392"/>
                  </a:lnTo>
                  <a:lnTo>
                    <a:pt x="167767" y="96392"/>
                  </a:lnTo>
                  <a:lnTo>
                    <a:pt x="1677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6" name="object 8176"/>
            <p:cNvSpPr/>
            <p:nvPr/>
          </p:nvSpPr>
          <p:spPr>
            <a:xfrm>
              <a:off x="1994344" y="2201392"/>
              <a:ext cx="3752215" cy="1011555"/>
            </a:xfrm>
            <a:custGeom>
              <a:avLst/>
              <a:gdLst/>
              <a:ahLst/>
              <a:cxnLst/>
              <a:rect l="l" t="t" r="r" b="b"/>
              <a:pathLst>
                <a:path w="3752215" h="1011555">
                  <a:moveTo>
                    <a:pt x="0" y="0"/>
                  </a:moveTo>
                  <a:lnTo>
                    <a:pt x="167767" y="0"/>
                  </a:lnTo>
                  <a:lnTo>
                    <a:pt x="167767" y="96392"/>
                  </a:lnTo>
                  <a:lnTo>
                    <a:pt x="125092" y="96392"/>
                  </a:lnTo>
                  <a:lnTo>
                    <a:pt x="85059" y="96392"/>
                  </a:lnTo>
                  <a:lnTo>
                    <a:pt x="44439" y="96392"/>
                  </a:lnTo>
                  <a:lnTo>
                    <a:pt x="0" y="96392"/>
                  </a:lnTo>
                  <a:lnTo>
                    <a:pt x="0" y="0"/>
                  </a:lnTo>
                  <a:close/>
                </a:path>
                <a:path w="3752215" h="1011555">
                  <a:moveTo>
                    <a:pt x="2709913" y="905611"/>
                  </a:moveTo>
                  <a:lnTo>
                    <a:pt x="3751707" y="905611"/>
                  </a:lnTo>
                </a:path>
                <a:path w="3752215" h="1011555">
                  <a:moveTo>
                    <a:pt x="127800" y="905611"/>
                  </a:moveTo>
                  <a:lnTo>
                    <a:pt x="502920" y="905611"/>
                  </a:lnTo>
                  <a:lnTo>
                    <a:pt x="502920" y="884796"/>
                  </a:lnTo>
                </a:path>
                <a:path w="3752215" h="1011555">
                  <a:moveTo>
                    <a:pt x="2792095" y="1010945"/>
                  </a:moveTo>
                  <a:lnTo>
                    <a:pt x="2792095" y="970406"/>
                  </a:lnTo>
                  <a:lnTo>
                    <a:pt x="2771190" y="970406"/>
                  </a:lnTo>
                  <a:lnTo>
                    <a:pt x="2771190" y="1010945"/>
                  </a:lnTo>
                  <a:lnTo>
                    <a:pt x="2792095" y="10109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7" name="object 8177"/>
            <p:cNvSpPr/>
            <p:nvPr/>
          </p:nvSpPr>
          <p:spPr>
            <a:xfrm>
              <a:off x="4704257" y="3213328"/>
              <a:ext cx="61594" cy="41910"/>
            </a:xfrm>
            <a:custGeom>
              <a:avLst/>
              <a:gdLst/>
              <a:ahLst/>
              <a:cxnLst/>
              <a:rect l="l" t="t" r="r" b="b"/>
              <a:pathLst>
                <a:path w="61595" h="41910">
                  <a:moveTo>
                    <a:pt x="0" y="0"/>
                  </a:moveTo>
                  <a:lnTo>
                    <a:pt x="0" y="41528"/>
                  </a:lnTo>
                  <a:lnTo>
                    <a:pt x="61290" y="41528"/>
                  </a:lnTo>
                  <a:lnTo>
                    <a:pt x="612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8" name="object 8178"/>
            <p:cNvSpPr/>
            <p:nvPr/>
          </p:nvSpPr>
          <p:spPr>
            <a:xfrm>
              <a:off x="2476627" y="3171786"/>
              <a:ext cx="2939415" cy="83185"/>
            </a:xfrm>
            <a:custGeom>
              <a:avLst/>
              <a:gdLst/>
              <a:ahLst/>
              <a:cxnLst/>
              <a:rect l="l" t="t" r="r" b="b"/>
              <a:pathLst>
                <a:path w="2939415" h="83185">
                  <a:moveTo>
                    <a:pt x="2288921" y="83070"/>
                  </a:moveTo>
                  <a:lnTo>
                    <a:pt x="2288921" y="41541"/>
                  </a:lnTo>
                  <a:lnTo>
                    <a:pt x="2227630" y="41541"/>
                  </a:lnTo>
                  <a:lnTo>
                    <a:pt x="2227630" y="83070"/>
                  </a:lnTo>
                  <a:lnTo>
                    <a:pt x="2288921" y="83070"/>
                  </a:lnTo>
                  <a:close/>
                </a:path>
                <a:path w="2939415" h="83185">
                  <a:moveTo>
                    <a:pt x="2939148" y="40551"/>
                  </a:moveTo>
                  <a:lnTo>
                    <a:pt x="2939148" y="12"/>
                  </a:lnTo>
                  <a:lnTo>
                    <a:pt x="2918244" y="12"/>
                  </a:lnTo>
                  <a:lnTo>
                    <a:pt x="2918244" y="40551"/>
                  </a:lnTo>
                  <a:lnTo>
                    <a:pt x="2939148" y="40551"/>
                  </a:lnTo>
                  <a:close/>
                </a:path>
                <a:path w="2939415" h="83185">
                  <a:moveTo>
                    <a:pt x="20904" y="40132"/>
                  </a:moveTo>
                  <a:lnTo>
                    <a:pt x="20904" y="0"/>
                  </a:lnTo>
                  <a:lnTo>
                    <a:pt x="0" y="0"/>
                  </a:lnTo>
                  <a:lnTo>
                    <a:pt x="0" y="40132"/>
                  </a:lnTo>
                  <a:lnTo>
                    <a:pt x="20904" y="4013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79" name="object 8179"/>
            <p:cNvSpPr/>
            <p:nvPr/>
          </p:nvSpPr>
          <p:spPr>
            <a:xfrm>
              <a:off x="2497531" y="3211918"/>
              <a:ext cx="61594" cy="43180"/>
            </a:xfrm>
            <a:custGeom>
              <a:avLst/>
              <a:gdLst/>
              <a:ahLst/>
              <a:cxnLst/>
              <a:rect l="l" t="t" r="r" b="b"/>
              <a:pathLst>
                <a:path w="61594" h="43179">
                  <a:moveTo>
                    <a:pt x="0" y="0"/>
                  </a:moveTo>
                  <a:lnTo>
                    <a:pt x="0" y="42938"/>
                  </a:lnTo>
                  <a:lnTo>
                    <a:pt x="61023" y="42938"/>
                  </a:lnTo>
                  <a:lnTo>
                    <a:pt x="610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0" name="object 8180"/>
            <p:cNvSpPr/>
            <p:nvPr/>
          </p:nvSpPr>
          <p:spPr>
            <a:xfrm>
              <a:off x="2497531" y="3211918"/>
              <a:ext cx="61594" cy="43180"/>
            </a:xfrm>
            <a:custGeom>
              <a:avLst/>
              <a:gdLst/>
              <a:ahLst/>
              <a:cxnLst/>
              <a:rect l="l" t="t" r="r" b="b"/>
              <a:pathLst>
                <a:path w="61594" h="43179">
                  <a:moveTo>
                    <a:pt x="61023" y="42938"/>
                  </a:moveTo>
                  <a:lnTo>
                    <a:pt x="61023" y="0"/>
                  </a:lnTo>
                  <a:lnTo>
                    <a:pt x="0" y="0"/>
                  </a:lnTo>
                  <a:lnTo>
                    <a:pt x="0" y="42938"/>
                  </a:lnTo>
                  <a:lnTo>
                    <a:pt x="61023" y="429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1" name="object 8181"/>
            <p:cNvSpPr/>
            <p:nvPr/>
          </p:nvSpPr>
          <p:spPr>
            <a:xfrm>
              <a:off x="4802403" y="2542082"/>
              <a:ext cx="35560" cy="55244"/>
            </a:xfrm>
            <a:custGeom>
              <a:avLst/>
              <a:gdLst/>
              <a:ahLst/>
              <a:cxnLst/>
              <a:rect l="l" t="t" r="r" b="b"/>
              <a:pathLst>
                <a:path w="35560" h="55244">
                  <a:moveTo>
                    <a:pt x="0" y="31038"/>
                  </a:moveTo>
                  <a:lnTo>
                    <a:pt x="2879" y="40930"/>
                  </a:lnTo>
                  <a:lnTo>
                    <a:pt x="7472" y="48453"/>
                  </a:lnTo>
                  <a:lnTo>
                    <a:pt x="13110" y="53238"/>
                  </a:lnTo>
                  <a:lnTo>
                    <a:pt x="19126" y="54914"/>
                  </a:lnTo>
                  <a:lnTo>
                    <a:pt x="25983" y="52077"/>
                  </a:lnTo>
                  <a:lnTo>
                    <a:pt x="31569" y="44762"/>
                  </a:lnTo>
                  <a:lnTo>
                    <a:pt x="34921" y="34764"/>
                  </a:lnTo>
                  <a:lnTo>
                    <a:pt x="35077" y="23875"/>
                  </a:lnTo>
                  <a:lnTo>
                    <a:pt x="32174" y="13855"/>
                  </a:lnTo>
                  <a:lnTo>
                    <a:pt x="27579" y="6346"/>
                  </a:lnTo>
                  <a:lnTo>
                    <a:pt x="21948" y="1633"/>
                  </a:lnTo>
                  <a:lnTo>
                    <a:pt x="15938" y="0"/>
                  </a:lnTo>
                  <a:lnTo>
                    <a:pt x="9076" y="2794"/>
                  </a:lnTo>
                  <a:lnTo>
                    <a:pt x="3482" y="10037"/>
                  </a:lnTo>
                  <a:lnTo>
                    <a:pt x="132" y="20022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2" name="object 8182"/>
            <p:cNvSpPr/>
            <p:nvPr/>
          </p:nvSpPr>
          <p:spPr>
            <a:xfrm>
              <a:off x="4802403" y="2542082"/>
              <a:ext cx="35560" cy="55244"/>
            </a:xfrm>
            <a:custGeom>
              <a:avLst/>
              <a:gdLst/>
              <a:ahLst/>
              <a:cxnLst/>
              <a:rect l="l" t="t" r="r" b="b"/>
              <a:pathLst>
                <a:path w="35560" h="55244">
                  <a:moveTo>
                    <a:pt x="35077" y="23875"/>
                  </a:moveTo>
                  <a:lnTo>
                    <a:pt x="32174" y="13855"/>
                  </a:lnTo>
                  <a:lnTo>
                    <a:pt x="27579" y="6346"/>
                  </a:lnTo>
                  <a:lnTo>
                    <a:pt x="21948" y="1633"/>
                  </a:lnTo>
                  <a:lnTo>
                    <a:pt x="15938" y="0"/>
                  </a:lnTo>
                  <a:lnTo>
                    <a:pt x="9076" y="2794"/>
                  </a:lnTo>
                  <a:lnTo>
                    <a:pt x="3482" y="10037"/>
                  </a:lnTo>
                  <a:lnTo>
                    <a:pt x="132" y="20022"/>
                  </a:lnTo>
                  <a:lnTo>
                    <a:pt x="0" y="31038"/>
                  </a:lnTo>
                  <a:lnTo>
                    <a:pt x="2879" y="40930"/>
                  </a:lnTo>
                  <a:lnTo>
                    <a:pt x="7472" y="48453"/>
                  </a:lnTo>
                  <a:lnTo>
                    <a:pt x="13110" y="53238"/>
                  </a:lnTo>
                  <a:lnTo>
                    <a:pt x="19126" y="54914"/>
                  </a:lnTo>
                  <a:lnTo>
                    <a:pt x="25983" y="52077"/>
                  </a:lnTo>
                  <a:lnTo>
                    <a:pt x="31569" y="44762"/>
                  </a:lnTo>
                  <a:lnTo>
                    <a:pt x="34921" y="34764"/>
                  </a:lnTo>
                  <a:lnTo>
                    <a:pt x="35077" y="238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3" name="object 8183"/>
            <p:cNvSpPr/>
            <p:nvPr/>
          </p:nvSpPr>
          <p:spPr>
            <a:xfrm>
              <a:off x="5202339" y="3026778"/>
              <a:ext cx="35560" cy="55244"/>
            </a:xfrm>
            <a:custGeom>
              <a:avLst/>
              <a:gdLst/>
              <a:ahLst/>
              <a:cxnLst/>
              <a:rect l="l" t="t" r="r" b="b"/>
              <a:pathLst>
                <a:path w="35560" h="55244">
                  <a:moveTo>
                    <a:pt x="0" y="23875"/>
                  </a:moveTo>
                  <a:lnTo>
                    <a:pt x="132" y="34887"/>
                  </a:lnTo>
                  <a:lnTo>
                    <a:pt x="3482" y="44872"/>
                  </a:lnTo>
                  <a:lnTo>
                    <a:pt x="9076" y="52118"/>
                  </a:lnTo>
                  <a:lnTo>
                    <a:pt x="15938" y="54914"/>
                  </a:lnTo>
                  <a:lnTo>
                    <a:pt x="21948" y="53279"/>
                  </a:lnTo>
                  <a:lnTo>
                    <a:pt x="27579" y="48563"/>
                  </a:lnTo>
                  <a:lnTo>
                    <a:pt x="32174" y="41054"/>
                  </a:lnTo>
                  <a:lnTo>
                    <a:pt x="35077" y="31038"/>
                  </a:lnTo>
                  <a:lnTo>
                    <a:pt x="34922" y="20145"/>
                  </a:lnTo>
                  <a:lnTo>
                    <a:pt x="31573" y="10147"/>
                  </a:lnTo>
                  <a:lnTo>
                    <a:pt x="25988" y="2835"/>
                  </a:lnTo>
                  <a:lnTo>
                    <a:pt x="19126" y="0"/>
                  </a:lnTo>
                  <a:lnTo>
                    <a:pt x="13115" y="1675"/>
                  </a:lnTo>
                  <a:lnTo>
                    <a:pt x="7477" y="6456"/>
                  </a:lnTo>
                  <a:lnTo>
                    <a:pt x="2881" y="13978"/>
                  </a:lnTo>
                  <a:lnTo>
                    <a:pt x="0" y="2387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4" name="object 8184"/>
            <p:cNvSpPr/>
            <p:nvPr/>
          </p:nvSpPr>
          <p:spPr>
            <a:xfrm>
              <a:off x="5202339" y="3026778"/>
              <a:ext cx="35560" cy="55244"/>
            </a:xfrm>
            <a:custGeom>
              <a:avLst/>
              <a:gdLst/>
              <a:ahLst/>
              <a:cxnLst/>
              <a:rect l="l" t="t" r="r" b="b"/>
              <a:pathLst>
                <a:path w="35560" h="55244">
                  <a:moveTo>
                    <a:pt x="35077" y="31038"/>
                  </a:moveTo>
                  <a:lnTo>
                    <a:pt x="32174" y="41054"/>
                  </a:lnTo>
                  <a:lnTo>
                    <a:pt x="27579" y="48563"/>
                  </a:lnTo>
                  <a:lnTo>
                    <a:pt x="21948" y="53279"/>
                  </a:lnTo>
                  <a:lnTo>
                    <a:pt x="15938" y="54914"/>
                  </a:lnTo>
                  <a:lnTo>
                    <a:pt x="9076" y="52118"/>
                  </a:lnTo>
                  <a:lnTo>
                    <a:pt x="3482" y="44872"/>
                  </a:lnTo>
                  <a:lnTo>
                    <a:pt x="132" y="34887"/>
                  </a:lnTo>
                  <a:lnTo>
                    <a:pt x="0" y="23875"/>
                  </a:lnTo>
                  <a:lnTo>
                    <a:pt x="2881" y="13978"/>
                  </a:lnTo>
                  <a:lnTo>
                    <a:pt x="7477" y="6456"/>
                  </a:lnTo>
                  <a:lnTo>
                    <a:pt x="13115" y="1675"/>
                  </a:lnTo>
                  <a:lnTo>
                    <a:pt x="19126" y="0"/>
                  </a:lnTo>
                  <a:lnTo>
                    <a:pt x="25988" y="2835"/>
                  </a:lnTo>
                  <a:lnTo>
                    <a:pt x="31573" y="10147"/>
                  </a:lnTo>
                  <a:lnTo>
                    <a:pt x="34922" y="20145"/>
                  </a:lnTo>
                  <a:lnTo>
                    <a:pt x="35077" y="310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5" name="object 8185"/>
            <p:cNvSpPr/>
            <p:nvPr/>
          </p:nvSpPr>
          <p:spPr>
            <a:xfrm>
              <a:off x="4765040" y="2332354"/>
              <a:ext cx="629920" cy="275590"/>
            </a:xfrm>
            <a:custGeom>
              <a:avLst/>
              <a:gdLst/>
              <a:ahLst/>
              <a:cxnLst/>
              <a:rect l="l" t="t" r="r" b="b"/>
              <a:pathLst>
                <a:path w="629920" h="275589">
                  <a:moveTo>
                    <a:pt x="629920" y="0"/>
                  </a:moveTo>
                  <a:lnTo>
                    <a:pt x="558800" y="0"/>
                  </a:lnTo>
                  <a:lnTo>
                    <a:pt x="509270" y="0"/>
                  </a:lnTo>
                  <a:lnTo>
                    <a:pt x="34290" y="0"/>
                  </a:lnTo>
                  <a:lnTo>
                    <a:pt x="34290" y="159156"/>
                  </a:lnTo>
                  <a:lnTo>
                    <a:pt x="0" y="159156"/>
                  </a:lnTo>
                  <a:lnTo>
                    <a:pt x="0" y="183654"/>
                  </a:lnTo>
                  <a:lnTo>
                    <a:pt x="34290" y="183654"/>
                  </a:lnTo>
                  <a:lnTo>
                    <a:pt x="509270" y="183654"/>
                  </a:lnTo>
                  <a:lnTo>
                    <a:pt x="509270" y="275348"/>
                  </a:lnTo>
                  <a:lnTo>
                    <a:pt x="558800" y="275348"/>
                  </a:lnTo>
                  <a:lnTo>
                    <a:pt x="558800" y="183654"/>
                  </a:lnTo>
                  <a:lnTo>
                    <a:pt x="629920" y="183654"/>
                  </a:lnTo>
                  <a:lnTo>
                    <a:pt x="6299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6" name="object 8186"/>
            <p:cNvSpPr/>
            <p:nvPr/>
          </p:nvSpPr>
          <p:spPr>
            <a:xfrm>
              <a:off x="4765548" y="2332354"/>
              <a:ext cx="629920" cy="275590"/>
            </a:xfrm>
            <a:custGeom>
              <a:avLst/>
              <a:gdLst/>
              <a:ahLst/>
              <a:cxnLst/>
              <a:rect l="l" t="t" r="r" b="b"/>
              <a:pathLst>
                <a:path w="629920" h="275589">
                  <a:moveTo>
                    <a:pt x="508723" y="275348"/>
                  </a:moveTo>
                  <a:lnTo>
                    <a:pt x="508723" y="183654"/>
                  </a:lnTo>
                  <a:lnTo>
                    <a:pt x="0" y="183654"/>
                  </a:lnTo>
                  <a:lnTo>
                    <a:pt x="0" y="159156"/>
                  </a:lnTo>
                  <a:lnTo>
                    <a:pt x="33362" y="159156"/>
                  </a:lnTo>
                  <a:lnTo>
                    <a:pt x="33477" y="0"/>
                  </a:lnTo>
                  <a:lnTo>
                    <a:pt x="629335" y="0"/>
                  </a:lnTo>
                  <a:lnTo>
                    <a:pt x="629221" y="183654"/>
                  </a:lnTo>
                  <a:lnTo>
                    <a:pt x="558253" y="183654"/>
                  </a:lnTo>
                  <a:lnTo>
                    <a:pt x="558253" y="275348"/>
                  </a:lnTo>
                  <a:lnTo>
                    <a:pt x="508723" y="27534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7" name="object 8187"/>
            <p:cNvSpPr/>
            <p:nvPr/>
          </p:nvSpPr>
          <p:spPr>
            <a:xfrm>
              <a:off x="5274272" y="3015094"/>
              <a:ext cx="49530" cy="92075"/>
            </a:xfrm>
            <a:custGeom>
              <a:avLst/>
              <a:gdLst/>
              <a:ahLst/>
              <a:cxnLst/>
              <a:rect l="l" t="t" r="r" b="b"/>
              <a:pathLst>
                <a:path w="49529" h="92075">
                  <a:moveTo>
                    <a:pt x="0" y="0"/>
                  </a:moveTo>
                  <a:lnTo>
                    <a:pt x="0" y="91694"/>
                  </a:lnTo>
                  <a:lnTo>
                    <a:pt x="49529" y="91694"/>
                  </a:lnTo>
                  <a:lnTo>
                    <a:pt x="495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8" name="object 8188"/>
            <p:cNvSpPr/>
            <p:nvPr/>
          </p:nvSpPr>
          <p:spPr>
            <a:xfrm>
              <a:off x="5274272" y="3015094"/>
              <a:ext cx="49530" cy="92075"/>
            </a:xfrm>
            <a:custGeom>
              <a:avLst/>
              <a:gdLst/>
              <a:ahLst/>
              <a:cxnLst/>
              <a:rect l="l" t="t" r="r" b="b"/>
              <a:pathLst>
                <a:path w="49529" h="92075">
                  <a:moveTo>
                    <a:pt x="0" y="91694"/>
                  </a:moveTo>
                  <a:lnTo>
                    <a:pt x="0" y="0"/>
                  </a:lnTo>
                  <a:lnTo>
                    <a:pt x="49529" y="0"/>
                  </a:lnTo>
                  <a:lnTo>
                    <a:pt x="49529" y="91694"/>
                  </a:lnTo>
                  <a:lnTo>
                    <a:pt x="0" y="916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89" name="object 8189"/>
            <p:cNvSpPr/>
            <p:nvPr/>
          </p:nvSpPr>
          <p:spPr>
            <a:xfrm>
              <a:off x="5229212" y="301856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4">
                  <a:moveTo>
                    <a:pt x="5397" y="10795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5" y="5397"/>
                  </a:lnTo>
                  <a:lnTo>
                    <a:pt x="9214" y="9214"/>
                  </a:lnTo>
                  <a:lnTo>
                    <a:pt x="5397" y="10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0" name="object 8190"/>
            <p:cNvSpPr/>
            <p:nvPr/>
          </p:nvSpPr>
          <p:spPr>
            <a:xfrm>
              <a:off x="4977536" y="2549436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2288" y="518343"/>
                  </a:lnTo>
                  <a:lnTo>
                    <a:pt x="6373" y="525875"/>
                  </a:lnTo>
                  <a:lnTo>
                    <a:pt x="11656" y="530720"/>
                  </a:lnTo>
                  <a:lnTo>
                    <a:pt x="17538" y="532434"/>
                  </a:lnTo>
                  <a:lnTo>
                    <a:pt x="24113" y="530720"/>
                  </a:lnTo>
                  <a:lnTo>
                    <a:pt x="29492" y="525875"/>
                  </a:lnTo>
                  <a:lnTo>
                    <a:pt x="33676" y="518343"/>
                  </a:lnTo>
                  <a:lnTo>
                    <a:pt x="36664" y="508571"/>
                  </a:lnTo>
                  <a:lnTo>
                    <a:pt x="71742" y="31038"/>
                  </a:lnTo>
                  <a:lnTo>
                    <a:pt x="70596" y="19138"/>
                  </a:lnTo>
                  <a:lnTo>
                    <a:pt x="67359" y="9251"/>
                  </a:lnTo>
                  <a:lnTo>
                    <a:pt x="62328" y="2499"/>
                  </a:lnTo>
                  <a:lnTo>
                    <a:pt x="55803" y="0"/>
                  </a:lnTo>
                  <a:lnTo>
                    <a:pt x="50121" y="1716"/>
                  </a:lnTo>
                  <a:lnTo>
                    <a:pt x="45038" y="6565"/>
                  </a:lnTo>
                  <a:lnTo>
                    <a:pt x="40553" y="14101"/>
                  </a:lnTo>
                  <a:lnTo>
                    <a:pt x="36664" y="23875"/>
                  </a:lnTo>
                  <a:lnTo>
                    <a:pt x="0" y="50857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1" name="object 8191"/>
            <p:cNvSpPr/>
            <p:nvPr/>
          </p:nvSpPr>
          <p:spPr>
            <a:xfrm>
              <a:off x="4977536" y="2549436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36664" y="23875"/>
                  </a:lnTo>
                  <a:lnTo>
                    <a:pt x="55803" y="0"/>
                  </a:lnTo>
                  <a:lnTo>
                    <a:pt x="62328" y="2499"/>
                  </a:lnTo>
                  <a:lnTo>
                    <a:pt x="67359" y="9251"/>
                  </a:lnTo>
                  <a:lnTo>
                    <a:pt x="70596" y="19138"/>
                  </a:lnTo>
                  <a:lnTo>
                    <a:pt x="71742" y="31038"/>
                  </a:lnTo>
                  <a:lnTo>
                    <a:pt x="36664" y="508571"/>
                  </a:lnTo>
                  <a:lnTo>
                    <a:pt x="33676" y="518343"/>
                  </a:lnTo>
                  <a:lnTo>
                    <a:pt x="29492" y="525875"/>
                  </a:lnTo>
                  <a:lnTo>
                    <a:pt x="24113" y="530720"/>
                  </a:lnTo>
                  <a:lnTo>
                    <a:pt x="17538" y="532434"/>
                  </a:lnTo>
                  <a:lnTo>
                    <a:pt x="11656" y="530720"/>
                  </a:lnTo>
                  <a:lnTo>
                    <a:pt x="6373" y="525875"/>
                  </a:lnTo>
                  <a:lnTo>
                    <a:pt x="2288" y="518343"/>
                  </a:lnTo>
                  <a:lnTo>
                    <a:pt x="0" y="5085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92" name="object 8192"/>
            <p:cNvSpPr/>
            <p:nvPr/>
          </p:nvSpPr>
          <p:spPr>
            <a:xfrm>
              <a:off x="4765535" y="3058337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044" y="1981"/>
                  </a:moveTo>
                  <a:lnTo>
                    <a:pt x="0" y="1993"/>
                  </a:lnTo>
                  <a:lnTo>
                    <a:pt x="0" y="3937"/>
                  </a:lnTo>
                  <a:lnTo>
                    <a:pt x="25044" y="3949"/>
                  </a:lnTo>
                  <a:lnTo>
                    <a:pt x="25044" y="1981"/>
                  </a:lnTo>
                  <a:close/>
                </a:path>
                <a:path w="25400" h="4444">
                  <a:moveTo>
                    <a:pt x="25044" y="0"/>
                  </a:moveTo>
                  <a:lnTo>
                    <a:pt x="12" y="0"/>
                  </a:lnTo>
                  <a:lnTo>
                    <a:pt x="12" y="1968"/>
                  </a:lnTo>
                  <a:lnTo>
                    <a:pt x="25044" y="1968"/>
                  </a:lnTo>
                  <a:lnTo>
                    <a:pt x="2504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3" name="object 8193"/>
            <p:cNvSpPr/>
            <p:nvPr/>
          </p:nvSpPr>
          <p:spPr>
            <a:xfrm>
              <a:off x="4765548" y="3052431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4" name="object 8194"/>
            <p:cNvSpPr/>
            <p:nvPr/>
          </p:nvSpPr>
          <p:spPr>
            <a:xfrm>
              <a:off x="4765548" y="3042589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5" name="object 8195"/>
            <p:cNvSpPr/>
            <p:nvPr/>
          </p:nvSpPr>
          <p:spPr>
            <a:xfrm>
              <a:off x="4765548" y="3038652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6" name="object 8196"/>
            <p:cNvSpPr/>
            <p:nvPr/>
          </p:nvSpPr>
          <p:spPr>
            <a:xfrm>
              <a:off x="4765548" y="3032734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25031" y="5918"/>
                  </a:lnTo>
                  <a:lnTo>
                    <a:pt x="25031" y="3949"/>
                  </a:lnTo>
                  <a:lnTo>
                    <a:pt x="25031" y="1981"/>
                  </a:lnTo>
                  <a:close/>
                </a:path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7" name="object 8197"/>
            <p:cNvSpPr/>
            <p:nvPr/>
          </p:nvSpPr>
          <p:spPr>
            <a:xfrm>
              <a:off x="4765548" y="3022891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8" name="object 8198"/>
            <p:cNvSpPr/>
            <p:nvPr/>
          </p:nvSpPr>
          <p:spPr>
            <a:xfrm>
              <a:off x="4765548" y="3018954"/>
              <a:ext cx="28575" cy="4445"/>
            </a:xfrm>
            <a:custGeom>
              <a:avLst/>
              <a:gdLst/>
              <a:ahLst/>
              <a:cxnLst/>
              <a:rect l="l" t="t" r="r" b="b"/>
              <a:pathLst>
                <a:path w="28575" h="4444">
                  <a:moveTo>
                    <a:pt x="27952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965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9" name="object 8199"/>
            <p:cNvSpPr/>
            <p:nvPr/>
          </p:nvSpPr>
          <p:spPr>
            <a:xfrm>
              <a:off x="4765548" y="3009112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7952" y="9842"/>
                  </a:lnTo>
                  <a:lnTo>
                    <a:pt x="33909" y="7874"/>
                  </a:lnTo>
                  <a:lnTo>
                    <a:pt x="39865" y="5905"/>
                  </a:lnTo>
                  <a:lnTo>
                    <a:pt x="45821" y="3937"/>
                  </a:lnTo>
                  <a:lnTo>
                    <a:pt x="51777" y="1968"/>
                  </a:lnTo>
                  <a:lnTo>
                    <a:pt x="56324" y="469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0" name="object 8200"/>
            <p:cNvSpPr/>
            <p:nvPr/>
          </p:nvSpPr>
          <p:spPr>
            <a:xfrm>
              <a:off x="4765548" y="2999257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1" name="object 8201"/>
            <p:cNvSpPr/>
            <p:nvPr/>
          </p:nvSpPr>
          <p:spPr>
            <a:xfrm>
              <a:off x="4765548" y="2993351"/>
              <a:ext cx="56515" cy="6350"/>
            </a:xfrm>
            <a:custGeom>
              <a:avLst/>
              <a:gdLst/>
              <a:ahLst/>
              <a:cxnLst/>
              <a:rect l="l" t="t" r="r" b="b"/>
              <a:pathLst>
                <a:path w="56514" h="635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2" name="object 8202"/>
            <p:cNvSpPr/>
            <p:nvPr/>
          </p:nvSpPr>
          <p:spPr>
            <a:xfrm>
              <a:off x="4765548" y="2983509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3" name="object 8203"/>
            <p:cNvSpPr/>
            <p:nvPr/>
          </p:nvSpPr>
          <p:spPr>
            <a:xfrm>
              <a:off x="4765548" y="2979559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4">
                  <a:moveTo>
                    <a:pt x="56324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56324" y="3949"/>
                  </a:lnTo>
                  <a:lnTo>
                    <a:pt x="56324" y="1981"/>
                  </a:lnTo>
                  <a:close/>
                </a:path>
                <a:path w="56514" h="4444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4" name="object 8204"/>
            <p:cNvSpPr/>
            <p:nvPr/>
          </p:nvSpPr>
          <p:spPr>
            <a:xfrm>
              <a:off x="4765040" y="2969716"/>
              <a:ext cx="205104" cy="10160"/>
            </a:xfrm>
            <a:custGeom>
              <a:avLst/>
              <a:gdLst/>
              <a:ahLst/>
              <a:cxnLst/>
              <a:rect l="l" t="t" r="r" b="b"/>
              <a:pathLst>
                <a:path w="205104" h="10160">
                  <a:moveTo>
                    <a:pt x="204939" y="0"/>
                  </a:moveTo>
                  <a:lnTo>
                    <a:pt x="508" y="0"/>
                  </a:lnTo>
                  <a:lnTo>
                    <a:pt x="508" y="1968"/>
                  </a:lnTo>
                  <a:lnTo>
                    <a:pt x="508" y="3937"/>
                  </a:lnTo>
                  <a:lnTo>
                    <a:pt x="508" y="5905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508" y="7874"/>
                  </a:lnTo>
                  <a:lnTo>
                    <a:pt x="508" y="9842"/>
                  </a:lnTo>
                  <a:lnTo>
                    <a:pt x="56832" y="9842"/>
                  </a:lnTo>
                  <a:lnTo>
                    <a:pt x="56832" y="7874"/>
                  </a:lnTo>
                  <a:lnTo>
                    <a:pt x="57150" y="7874"/>
                  </a:lnTo>
                  <a:lnTo>
                    <a:pt x="57150" y="6807"/>
                  </a:lnTo>
                  <a:lnTo>
                    <a:pt x="204470" y="6807"/>
                  </a:lnTo>
                  <a:lnTo>
                    <a:pt x="204470" y="5905"/>
                  </a:lnTo>
                  <a:lnTo>
                    <a:pt x="204939" y="5905"/>
                  </a:lnTo>
                  <a:lnTo>
                    <a:pt x="204939" y="3937"/>
                  </a:lnTo>
                  <a:lnTo>
                    <a:pt x="204939" y="1968"/>
                  </a:lnTo>
                  <a:lnTo>
                    <a:pt x="20493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5" name="object 8205"/>
            <p:cNvSpPr/>
            <p:nvPr/>
          </p:nvSpPr>
          <p:spPr>
            <a:xfrm>
              <a:off x="4765548" y="2963811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6" name="object 8206"/>
            <p:cNvSpPr/>
            <p:nvPr/>
          </p:nvSpPr>
          <p:spPr>
            <a:xfrm>
              <a:off x="4765548" y="295395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7" name="object 8207"/>
            <p:cNvSpPr/>
            <p:nvPr/>
          </p:nvSpPr>
          <p:spPr>
            <a:xfrm>
              <a:off x="4765548" y="2950019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8" name="object 8208"/>
            <p:cNvSpPr/>
            <p:nvPr/>
          </p:nvSpPr>
          <p:spPr>
            <a:xfrm>
              <a:off x="4765548" y="294017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9" name="object 8209"/>
            <p:cNvSpPr/>
            <p:nvPr/>
          </p:nvSpPr>
          <p:spPr>
            <a:xfrm>
              <a:off x="4765548" y="2930334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0" name="object 8210"/>
            <p:cNvSpPr/>
            <p:nvPr/>
          </p:nvSpPr>
          <p:spPr>
            <a:xfrm>
              <a:off x="4765548" y="2924416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1" name="object 8211"/>
            <p:cNvSpPr/>
            <p:nvPr/>
          </p:nvSpPr>
          <p:spPr>
            <a:xfrm>
              <a:off x="4765548" y="2914573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2" name="object 8212"/>
            <p:cNvSpPr/>
            <p:nvPr/>
          </p:nvSpPr>
          <p:spPr>
            <a:xfrm>
              <a:off x="4765548" y="2910636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3" name="object 8213"/>
            <p:cNvSpPr/>
            <p:nvPr/>
          </p:nvSpPr>
          <p:spPr>
            <a:xfrm>
              <a:off x="4765548" y="290078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4" name="object 8214"/>
            <p:cNvSpPr/>
            <p:nvPr/>
          </p:nvSpPr>
          <p:spPr>
            <a:xfrm>
              <a:off x="4765548" y="289093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5" name="object 8215"/>
            <p:cNvSpPr/>
            <p:nvPr/>
          </p:nvSpPr>
          <p:spPr>
            <a:xfrm>
              <a:off x="4765548" y="2885033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6" name="object 8216"/>
            <p:cNvSpPr/>
            <p:nvPr/>
          </p:nvSpPr>
          <p:spPr>
            <a:xfrm>
              <a:off x="4765548" y="287517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7" name="object 8217"/>
            <p:cNvSpPr/>
            <p:nvPr/>
          </p:nvSpPr>
          <p:spPr>
            <a:xfrm>
              <a:off x="4765548" y="2867304"/>
              <a:ext cx="204470" cy="8255"/>
            </a:xfrm>
            <a:custGeom>
              <a:avLst/>
              <a:gdLst/>
              <a:ahLst/>
              <a:cxnLst/>
              <a:rect l="l" t="t" r="r" b="b"/>
              <a:pathLst>
                <a:path w="204470" h="825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8" name="object 8218"/>
            <p:cNvSpPr/>
            <p:nvPr/>
          </p:nvSpPr>
          <p:spPr>
            <a:xfrm>
              <a:off x="4765548" y="2861398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9" name="object 8219"/>
            <p:cNvSpPr/>
            <p:nvPr/>
          </p:nvSpPr>
          <p:spPr>
            <a:xfrm>
              <a:off x="4765548" y="285155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0" name="object 8220"/>
            <p:cNvSpPr/>
            <p:nvPr/>
          </p:nvSpPr>
          <p:spPr>
            <a:xfrm>
              <a:off x="4765548" y="284170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1" name="object 8221"/>
            <p:cNvSpPr/>
            <p:nvPr/>
          </p:nvSpPr>
          <p:spPr>
            <a:xfrm>
              <a:off x="4765548" y="2837763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2" name="object 8222"/>
            <p:cNvSpPr/>
            <p:nvPr/>
          </p:nvSpPr>
          <p:spPr>
            <a:xfrm>
              <a:off x="4765548" y="282792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3" name="object 8223"/>
            <p:cNvSpPr/>
            <p:nvPr/>
          </p:nvSpPr>
          <p:spPr>
            <a:xfrm>
              <a:off x="4765548" y="281806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4" name="object 8224"/>
            <p:cNvSpPr/>
            <p:nvPr/>
          </p:nvSpPr>
          <p:spPr>
            <a:xfrm>
              <a:off x="4765548" y="2812160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5" name="object 8225"/>
            <p:cNvSpPr/>
            <p:nvPr/>
          </p:nvSpPr>
          <p:spPr>
            <a:xfrm>
              <a:off x="4765548" y="2808223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6" name="object 8226"/>
            <p:cNvSpPr/>
            <p:nvPr/>
          </p:nvSpPr>
          <p:spPr>
            <a:xfrm>
              <a:off x="4765548" y="2802318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7" name="object 8227"/>
            <p:cNvSpPr/>
            <p:nvPr/>
          </p:nvSpPr>
          <p:spPr>
            <a:xfrm>
              <a:off x="4765548" y="2792462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8" name="object 8228"/>
            <p:cNvSpPr/>
            <p:nvPr/>
          </p:nvSpPr>
          <p:spPr>
            <a:xfrm>
              <a:off x="4765548" y="278262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9" name="object 8229"/>
            <p:cNvSpPr/>
            <p:nvPr/>
          </p:nvSpPr>
          <p:spPr>
            <a:xfrm>
              <a:off x="4765548" y="2778683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0" name="object 8230"/>
            <p:cNvSpPr/>
            <p:nvPr/>
          </p:nvSpPr>
          <p:spPr>
            <a:xfrm>
              <a:off x="4765548" y="276882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1" name="object 8231"/>
            <p:cNvSpPr/>
            <p:nvPr/>
          </p:nvSpPr>
          <p:spPr>
            <a:xfrm>
              <a:off x="4765548" y="2758985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2" name="object 8232"/>
            <p:cNvSpPr/>
            <p:nvPr/>
          </p:nvSpPr>
          <p:spPr>
            <a:xfrm>
              <a:off x="4765548" y="2753080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3" name="object 8233"/>
            <p:cNvSpPr/>
            <p:nvPr/>
          </p:nvSpPr>
          <p:spPr>
            <a:xfrm>
              <a:off x="4765548" y="2745193"/>
              <a:ext cx="204470" cy="8255"/>
            </a:xfrm>
            <a:custGeom>
              <a:avLst/>
              <a:gdLst/>
              <a:ahLst/>
              <a:cxnLst/>
              <a:rect l="l" t="t" r="r" b="b"/>
              <a:pathLst>
                <a:path w="204470" h="8255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825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4" name="object 8234"/>
            <p:cNvSpPr/>
            <p:nvPr/>
          </p:nvSpPr>
          <p:spPr>
            <a:xfrm>
              <a:off x="4765548" y="273535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5" name="object 8235"/>
            <p:cNvSpPr/>
            <p:nvPr/>
          </p:nvSpPr>
          <p:spPr>
            <a:xfrm>
              <a:off x="4765548" y="2729445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6" name="object 8236"/>
            <p:cNvSpPr/>
            <p:nvPr/>
          </p:nvSpPr>
          <p:spPr>
            <a:xfrm>
              <a:off x="4765548" y="2719603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7" name="object 8237"/>
            <p:cNvSpPr/>
            <p:nvPr/>
          </p:nvSpPr>
          <p:spPr>
            <a:xfrm>
              <a:off x="4765548" y="2709747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8" name="object 8238"/>
            <p:cNvSpPr/>
            <p:nvPr/>
          </p:nvSpPr>
          <p:spPr>
            <a:xfrm>
              <a:off x="4765548" y="2705810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9" name="object 8239"/>
            <p:cNvSpPr/>
            <p:nvPr/>
          </p:nvSpPr>
          <p:spPr>
            <a:xfrm>
              <a:off x="4765548" y="269596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0" name="object 8240"/>
            <p:cNvSpPr/>
            <p:nvPr/>
          </p:nvSpPr>
          <p:spPr>
            <a:xfrm>
              <a:off x="4765548" y="2690050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1" name="object 8241"/>
            <p:cNvSpPr/>
            <p:nvPr/>
          </p:nvSpPr>
          <p:spPr>
            <a:xfrm>
              <a:off x="4765548" y="2680207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2" name="object 8242"/>
            <p:cNvSpPr/>
            <p:nvPr/>
          </p:nvSpPr>
          <p:spPr>
            <a:xfrm>
              <a:off x="4765548" y="2670365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3" name="object 8243"/>
            <p:cNvSpPr/>
            <p:nvPr/>
          </p:nvSpPr>
          <p:spPr>
            <a:xfrm>
              <a:off x="4765548" y="2666415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4" name="object 8244"/>
            <p:cNvSpPr/>
            <p:nvPr/>
          </p:nvSpPr>
          <p:spPr>
            <a:xfrm>
              <a:off x="4765548" y="2656573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5" name="object 8245"/>
            <p:cNvSpPr/>
            <p:nvPr/>
          </p:nvSpPr>
          <p:spPr>
            <a:xfrm>
              <a:off x="4765548" y="2650667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6" name="object 8246"/>
            <p:cNvSpPr/>
            <p:nvPr/>
          </p:nvSpPr>
          <p:spPr>
            <a:xfrm>
              <a:off x="4765040" y="2640824"/>
              <a:ext cx="205104" cy="10160"/>
            </a:xfrm>
            <a:custGeom>
              <a:avLst/>
              <a:gdLst/>
              <a:ahLst/>
              <a:cxnLst/>
              <a:rect l="l" t="t" r="r" b="b"/>
              <a:pathLst>
                <a:path w="205104" h="10160">
                  <a:moveTo>
                    <a:pt x="204939" y="3937"/>
                  </a:moveTo>
                  <a:lnTo>
                    <a:pt x="204470" y="3937"/>
                  </a:lnTo>
                  <a:lnTo>
                    <a:pt x="204470" y="3022"/>
                  </a:lnTo>
                  <a:lnTo>
                    <a:pt x="57150" y="3022"/>
                  </a:lnTo>
                  <a:lnTo>
                    <a:pt x="57150" y="1968"/>
                  </a:lnTo>
                  <a:lnTo>
                    <a:pt x="56832" y="1968"/>
                  </a:lnTo>
                  <a:lnTo>
                    <a:pt x="56832" y="0"/>
                  </a:lnTo>
                  <a:lnTo>
                    <a:pt x="508" y="0"/>
                  </a:lnTo>
                  <a:lnTo>
                    <a:pt x="508" y="1968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08" y="3937"/>
                  </a:lnTo>
                  <a:lnTo>
                    <a:pt x="508" y="5905"/>
                  </a:lnTo>
                  <a:lnTo>
                    <a:pt x="508" y="7874"/>
                  </a:lnTo>
                  <a:lnTo>
                    <a:pt x="508" y="9842"/>
                  </a:lnTo>
                  <a:lnTo>
                    <a:pt x="204939" y="9842"/>
                  </a:lnTo>
                  <a:lnTo>
                    <a:pt x="204939" y="7874"/>
                  </a:lnTo>
                  <a:lnTo>
                    <a:pt x="204939" y="5905"/>
                  </a:lnTo>
                  <a:lnTo>
                    <a:pt x="204939" y="3937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7" name="object 8247"/>
            <p:cNvSpPr/>
            <p:nvPr/>
          </p:nvSpPr>
          <p:spPr>
            <a:xfrm>
              <a:off x="4765548" y="2636875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4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8" name="object 8248"/>
            <p:cNvSpPr/>
            <p:nvPr/>
          </p:nvSpPr>
          <p:spPr>
            <a:xfrm>
              <a:off x="4765548" y="2627032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9" name="object 8249"/>
            <p:cNvSpPr/>
            <p:nvPr/>
          </p:nvSpPr>
          <p:spPr>
            <a:xfrm>
              <a:off x="4765548" y="2621127"/>
              <a:ext cx="56515" cy="6350"/>
            </a:xfrm>
            <a:custGeom>
              <a:avLst/>
              <a:gdLst/>
              <a:ahLst/>
              <a:cxnLst/>
              <a:rect l="l" t="t" r="r" b="b"/>
              <a:pathLst>
                <a:path w="56514" h="635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0" name="object 8250"/>
            <p:cNvSpPr/>
            <p:nvPr/>
          </p:nvSpPr>
          <p:spPr>
            <a:xfrm>
              <a:off x="4765548" y="2611272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56324" y="9855"/>
                  </a:lnTo>
                  <a:lnTo>
                    <a:pt x="56324" y="7886"/>
                  </a:lnTo>
                  <a:lnTo>
                    <a:pt x="56324" y="5918"/>
                  </a:lnTo>
                  <a:lnTo>
                    <a:pt x="56324" y="3949"/>
                  </a:lnTo>
                  <a:close/>
                </a:path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1" name="object 8251"/>
            <p:cNvSpPr/>
            <p:nvPr/>
          </p:nvSpPr>
          <p:spPr>
            <a:xfrm>
              <a:off x="4765548" y="2601429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9359"/>
                  </a:moveTo>
                  <a:lnTo>
                    <a:pt x="51816" y="7874"/>
                  </a:lnTo>
                  <a:lnTo>
                    <a:pt x="45847" y="5905"/>
                  </a:lnTo>
                  <a:lnTo>
                    <a:pt x="39878" y="3937"/>
                  </a:lnTo>
                  <a:lnTo>
                    <a:pt x="33921" y="1968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9359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2" name="object 8252"/>
            <p:cNvSpPr/>
            <p:nvPr/>
          </p:nvSpPr>
          <p:spPr>
            <a:xfrm>
              <a:off x="4765548" y="2597492"/>
              <a:ext cx="28575" cy="4445"/>
            </a:xfrm>
            <a:custGeom>
              <a:avLst/>
              <a:gdLst/>
              <a:ahLst/>
              <a:cxnLst/>
              <a:rect l="l" t="t" r="r" b="b"/>
              <a:pathLst>
                <a:path w="28575" h="4444">
                  <a:moveTo>
                    <a:pt x="27952" y="3937"/>
                  </a:moveTo>
                  <a:lnTo>
                    <a:pt x="25031" y="2971"/>
                  </a:lnTo>
                  <a:lnTo>
                    <a:pt x="25031" y="1968"/>
                  </a:lnTo>
                  <a:lnTo>
                    <a:pt x="25031" y="0"/>
                  </a:ln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7952" y="3937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3" name="object 8253"/>
            <p:cNvSpPr/>
            <p:nvPr/>
          </p:nvSpPr>
          <p:spPr>
            <a:xfrm>
              <a:off x="4765548" y="2587637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5031" y="9855"/>
                  </a:lnTo>
                  <a:lnTo>
                    <a:pt x="25031" y="7886"/>
                  </a:lnTo>
                  <a:lnTo>
                    <a:pt x="25031" y="5918"/>
                  </a:lnTo>
                  <a:lnTo>
                    <a:pt x="25031" y="3949"/>
                  </a:lnTo>
                  <a:lnTo>
                    <a:pt x="25031" y="1981"/>
                  </a:lnTo>
                  <a:close/>
                </a:path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4" name="object 8254"/>
            <p:cNvSpPr/>
            <p:nvPr/>
          </p:nvSpPr>
          <p:spPr>
            <a:xfrm>
              <a:off x="4765548" y="2581731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5" name="object 8255"/>
            <p:cNvSpPr/>
            <p:nvPr/>
          </p:nvSpPr>
          <p:spPr>
            <a:xfrm>
              <a:off x="4765548" y="2577794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6" name="object 8256"/>
            <p:cNvSpPr/>
            <p:nvPr/>
          </p:nvSpPr>
          <p:spPr>
            <a:xfrm>
              <a:off x="4765548" y="2567952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7" name="object 8257"/>
            <p:cNvSpPr/>
            <p:nvPr/>
          </p:nvSpPr>
          <p:spPr>
            <a:xfrm>
              <a:off x="4765548" y="2562034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25031" y="5918"/>
                  </a:lnTo>
                  <a:lnTo>
                    <a:pt x="25031" y="3949"/>
                  </a:lnTo>
                  <a:lnTo>
                    <a:pt x="25031" y="1981"/>
                  </a:lnTo>
                  <a:close/>
                </a:path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8" name="object 8258"/>
            <p:cNvSpPr/>
            <p:nvPr/>
          </p:nvSpPr>
          <p:spPr>
            <a:xfrm>
              <a:off x="4765548" y="2558097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9" name="object 8259"/>
            <p:cNvSpPr/>
            <p:nvPr/>
          </p:nvSpPr>
          <p:spPr>
            <a:xfrm>
              <a:off x="4765548" y="2558097"/>
              <a:ext cx="204470" cy="504190"/>
            </a:xfrm>
            <a:custGeom>
              <a:avLst/>
              <a:gdLst/>
              <a:ahLst/>
              <a:cxnLst/>
              <a:rect l="l" t="t" r="r" b="b"/>
              <a:pathLst>
                <a:path w="204470" h="504189">
                  <a:moveTo>
                    <a:pt x="204431" y="252094"/>
                  </a:moveTo>
                  <a:lnTo>
                    <a:pt x="204431" y="85750"/>
                  </a:lnTo>
                  <a:lnTo>
                    <a:pt x="56324" y="85750"/>
                  </a:lnTo>
                  <a:lnTo>
                    <a:pt x="56324" y="52692"/>
                  </a:lnTo>
                  <a:lnTo>
                    <a:pt x="25031" y="42367"/>
                  </a:lnTo>
                  <a:lnTo>
                    <a:pt x="25031" y="0"/>
                  </a:lnTo>
                  <a:lnTo>
                    <a:pt x="0" y="0"/>
                  </a:lnTo>
                  <a:lnTo>
                    <a:pt x="0" y="504177"/>
                  </a:lnTo>
                  <a:lnTo>
                    <a:pt x="25031" y="504177"/>
                  </a:lnTo>
                  <a:lnTo>
                    <a:pt x="25031" y="461822"/>
                  </a:lnTo>
                  <a:lnTo>
                    <a:pt x="56324" y="451484"/>
                  </a:lnTo>
                  <a:lnTo>
                    <a:pt x="56324" y="418426"/>
                  </a:lnTo>
                  <a:lnTo>
                    <a:pt x="204431" y="418426"/>
                  </a:lnTo>
                  <a:lnTo>
                    <a:pt x="204431" y="2520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60" name="object 8260"/>
            <p:cNvSpPr/>
            <p:nvPr/>
          </p:nvSpPr>
          <p:spPr>
            <a:xfrm>
              <a:off x="5249227" y="3058337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0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25031" y="3949"/>
                  </a:lnTo>
                  <a:lnTo>
                    <a:pt x="25031" y="1981"/>
                  </a:lnTo>
                  <a:close/>
                </a:path>
                <a:path w="25400" h="4444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1" name="object 8261"/>
            <p:cNvSpPr/>
            <p:nvPr/>
          </p:nvSpPr>
          <p:spPr>
            <a:xfrm>
              <a:off x="5249227" y="3052431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2" name="object 8262"/>
            <p:cNvSpPr/>
            <p:nvPr/>
          </p:nvSpPr>
          <p:spPr>
            <a:xfrm>
              <a:off x="5249227" y="3042589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3" name="object 8263"/>
            <p:cNvSpPr/>
            <p:nvPr/>
          </p:nvSpPr>
          <p:spPr>
            <a:xfrm>
              <a:off x="5249227" y="3038652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4" name="object 8264"/>
            <p:cNvSpPr/>
            <p:nvPr/>
          </p:nvSpPr>
          <p:spPr>
            <a:xfrm>
              <a:off x="5249227" y="3032734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25031" y="5918"/>
                  </a:lnTo>
                  <a:lnTo>
                    <a:pt x="25031" y="3949"/>
                  </a:lnTo>
                  <a:lnTo>
                    <a:pt x="25031" y="1981"/>
                  </a:lnTo>
                  <a:close/>
                </a:path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5" name="object 8265"/>
            <p:cNvSpPr/>
            <p:nvPr/>
          </p:nvSpPr>
          <p:spPr>
            <a:xfrm>
              <a:off x="5249227" y="3022891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6" name="object 8266"/>
            <p:cNvSpPr/>
            <p:nvPr/>
          </p:nvSpPr>
          <p:spPr>
            <a:xfrm>
              <a:off x="5246293" y="3018954"/>
              <a:ext cx="28575" cy="4445"/>
            </a:xfrm>
            <a:custGeom>
              <a:avLst/>
              <a:gdLst/>
              <a:ahLst/>
              <a:cxnLst/>
              <a:rect l="l" t="t" r="r" b="b"/>
              <a:pathLst>
                <a:path w="28575" h="4444">
                  <a:moveTo>
                    <a:pt x="27965" y="0"/>
                  </a:moveTo>
                  <a:lnTo>
                    <a:pt x="0" y="0"/>
                  </a:lnTo>
                  <a:lnTo>
                    <a:pt x="2933" y="965"/>
                  </a:lnTo>
                  <a:lnTo>
                    <a:pt x="2933" y="1968"/>
                  </a:lnTo>
                  <a:lnTo>
                    <a:pt x="2933" y="3937"/>
                  </a:lnTo>
                  <a:lnTo>
                    <a:pt x="27965" y="3937"/>
                  </a:lnTo>
                  <a:lnTo>
                    <a:pt x="27965" y="1968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7" name="object 8267"/>
            <p:cNvSpPr/>
            <p:nvPr/>
          </p:nvSpPr>
          <p:spPr>
            <a:xfrm>
              <a:off x="5217934" y="3009112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4533" y="1968"/>
                  </a:lnTo>
                  <a:lnTo>
                    <a:pt x="10490" y="3937"/>
                  </a:lnTo>
                  <a:lnTo>
                    <a:pt x="16446" y="5905"/>
                  </a:lnTo>
                  <a:lnTo>
                    <a:pt x="22402" y="7874"/>
                  </a:lnTo>
                  <a:lnTo>
                    <a:pt x="28359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8" name="object 8268"/>
            <p:cNvSpPr/>
            <p:nvPr/>
          </p:nvSpPr>
          <p:spPr>
            <a:xfrm>
              <a:off x="5217934" y="2999257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9" name="object 8269"/>
            <p:cNvSpPr/>
            <p:nvPr/>
          </p:nvSpPr>
          <p:spPr>
            <a:xfrm>
              <a:off x="5217934" y="2993351"/>
              <a:ext cx="56515" cy="6350"/>
            </a:xfrm>
            <a:custGeom>
              <a:avLst/>
              <a:gdLst/>
              <a:ahLst/>
              <a:cxnLst/>
              <a:rect l="l" t="t" r="r" b="b"/>
              <a:pathLst>
                <a:path w="56514" h="635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0" name="object 8270"/>
            <p:cNvSpPr/>
            <p:nvPr/>
          </p:nvSpPr>
          <p:spPr>
            <a:xfrm>
              <a:off x="5217934" y="2983509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1" name="object 8271"/>
            <p:cNvSpPr/>
            <p:nvPr/>
          </p:nvSpPr>
          <p:spPr>
            <a:xfrm>
              <a:off x="5217934" y="2979559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4">
                  <a:moveTo>
                    <a:pt x="56324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56324" y="3949"/>
                  </a:lnTo>
                  <a:lnTo>
                    <a:pt x="56324" y="1981"/>
                  </a:lnTo>
                  <a:close/>
                </a:path>
                <a:path w="56514" h="4444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2" name="object 8272"/>
            <p:cNvSpPr/>
            <p:nvPr/>
          </p:nvSpPr>
          <p:spPr>
            <a:xfrm>
              <a:off x="5069827" y="2969716"/>
              <a:ext cx="205104" cy="10160"/>
            </a:xfrm>
            <a:custGeom>
              <a:avLst/>
              <a:gdLst/>
              <a:ahLst/>
              <a:cxnLst/>
              <a:rect l="l" t="t" r="r" b="b"/>
              <a:pathLst>
                <a:path w="205104" h="10160">
                  <a:moveTo>
                    <a:pt x="204482" y="5905"/>
                  </a:move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12" y="6807"/>
                  </a:lnTo>
                  <a:lnTo>
                    <a:pt x="148602" y="6807"/>
                  </a:lnTo>
                  <a:lnTo>
                    <a:pt x="148602" y="7874"/>
                  </a:lnTo>
                  <a:lnTo>
                    <a:pt x="148107" y="7874"/>
                  </a:lnTo>
                  <a:lnTo>
                    <a:pt x="148107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82" y="5905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3" name="object 8273"/>
            <p:cNvSpPr/>
            <p:nvPr/>
          </p:nvSpPr>
          <p:spPr>
            <a:xfrm>
              <a:off x="5069827" y="2963811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4" name="object 8274"/>
            <p:cNvSpPr/>
            <p:nvPr/>
          </p:nvSpPr>
          <p:spPr>
            <a:xfrm>
              <a:off x="5069827" y="295395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5" name="object 8275"/>
            <p:cNvSpPr/>
            <p:nvPr/>
          </p:nvSpPr>
          <p:spPr>
            <a:xfrm>
              <a:off x="5069827" y="2950019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6" name="object 8276"/>
            <p:cNvSpPr/>
            <p:nvPr/>
          </p:nvSpPr>
          <p:spPr>
            <a:xfrm>
              <a:off x="5069827" y="294017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7" name="object 8277"/>
            <p:cNvSpPr/>
            <p:nvPr/>
          </p:nvSpPr>
          <p:spPr>
            <a:xfrm>
              <a:off x="5069827" y="2930334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8" name="object 8278"/>
            <p:cNvSpPr/>
            <p:nvPr/>
          </p:nvSpPr>
          <p:spPr>
            <a:xfrm>
              <a:off x="5069827" y="2924416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9" name="object 8279"/>
            <p:cNvSpPr/>
            <p:nvPr/>
          </p:nvSpPr>
          <p:spPr>
            <a:xfrm>
              <a:off x="5069827" y="2914573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0" name="object 8280"/>
            <p:cNvSpPr/>
            <p:nvPr/>
          </p:nvSpPr>
          <p:spPr>
            <a:xfrm>
              <a:off x="5069827" y="2910636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1" name="object 8281"/>
            <p:cNvSpPr/>
            <p:nvPr/>
          </p:nvSpPr>
          <p:spPr>
            <a:xfrm>
              <a:off x="5069827" y="290078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2" name="object 8282"/>
            <p:cNvSpPr/>
            <p:nvPr/>
          </p:nvSpPr>
          <p:spPr>
            <a:xfrm>
              <a:off x="5069827" y="289093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3" name="object 8283"/>
            <p:cNvSpPr/>
            <p:nvPr/>
          </p:nvSpPr>
          <p:spPr>
            <a:xfrm>
              <a:off x="5069827" y="2885033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4" name="object 8284"/>
            <p:cNvSpPr/>
            <p:nvPr/>
          </p:nvSpPr>
          <p:spPr>
            <a:xfrm>
              <a:off x="5069827" y="287517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5" name="object 8285"/>
            <p:cNvSpPr/>
            <p:nvPr/>
          </p:nvSpPr>
          <p:spPr>
            <a:xfrm>
              <a:off x="5069827" y="2867304"/>
              <a:ext cx="204470" cy="8255"/>
            </a:xfrm>
            <a:custGeom>
              <a:avLst/>
              <a:gdLst/>
              <a:ahLst/>
              <a:cxnLst/>
              <a:rect l="l" t="t" r="r" b="b"/>
              <a:pathLst>
                <a:path w="204470" h="825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6" name="object 8286"/>
            <p:cNvSpPr/>
            <p:nvPr/>
          </p:nvSpPr>
          <p:spPr>
            <a:xfrm>
              <a:off x="5069827" y="2861398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7" name="object 8287"/>
            <p:cNvSpPr/>
            <p:nvPr/>
          </p:nvSpPr>
          <p:spPr>
            <a:xfrm>
              <a:off x="5069827" y="285155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8" name="object 8288"/>
            <p:cNvSpPr/>
            <p:nvPr/>
          </p:nvSpPr>
          <p:spPr>
            <a:xfrm>
              <a:off x="5069827" y="284170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9" name="object 8289"/>
            <p:cNvSpPr/>
            <p:nvPr/>
          </p:nvSpPr>
          <p:spPr>
            <a:xfrm>
              <a:off x="5069827" y="2837763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0" name="object 8290"/>
            <p:cNvSpPr/>
            <p:nvPr/>
          </p:nvSpPr>
          <p:spPr>
            <a:xfrm>
              <a:off x="5069827" y="282792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1" name="object 8291"/>
            <p:cNvSpPr/>
            <p:nvPr/>
          </p:nvSpPr>
          <p:spPr>
            <a:xfrm>
              <a:off x="5069827" y="281806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2" name="object 8292"/>
            <p:cNvSpPr/>
            <p:nvPr/>
          </p:nvSpPr>
          <p:spPr>
            <a:xfrm>
              <a:off x="5069827" y="2812160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3" name="object 8293"/>
            <p:cNvSpPr/>
            <p:nvPr/>
          </p:nvSpPr>
          <p:spPr>
            <a:xfrm>
              <a:off x="5069827" y="2808223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4" name="object 8294"/>
            <p:cNvSpPr/>
            <p:nvPr/>
          </p:nvSpPr>
          <p:spPr>
            <a:xfrm>
              <a:off x="5069827" y="2802318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5" name="object 8295"/>
            <p:cNvSpPr/>
            <p:nvPr/>
          </p:nvSpPr>
          <p:spPr>
            <a:xfrm>
              <a:off x="5069827" y="2792462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6" name="object 8296"/>
            <p:cNvSpPr/>
            <p:nvPr/>
          </p:nvSpPr>
          <p:spPr>
            <a:xfrm>
              <a:off x="5069827" y="278262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7" name="object 8297"/>
            <p:cNvSpPr/>
            <p:nvPr/>
          </p:nvSpPr>
          <p:spPr>
            <a:xfrm>
              <a:off x="5069827" y="2778683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8" name="object 8298"/>
            <p:cNvSpPr/>
            <p:nvPr/>
          </p:nvSpPr>
          <p:spPr>
            <a:xfrm>
              <a:off x="5069827" y="276882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9" name="object 8299"/>
            <p:cNvSpPr/>
            <p:nvPr/>
          </p:nvSpPr>
          <p:spPr>
            <a:xfrm>
              <a:off x="5069827" y="2758985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0" name="object 8300"/>
            <p:cNvSpPr/>
            <p:nvPr/>
          </p:nvSpPr>
          <p:spPr>
            <a:xfrm>
              <a:off x="5069827" y="2753080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1" name="object 8301"/>
            <p:cNvSpPr/>
            <p:nvPr/>
          </p:nvSpPr>
          <p:spPr>
            <a:xfrm>
              <a:off x="5069827" y="2745193"/>
              <a:ext cx="204470" cy="8255"/>
            </a:xfrm>
            <a:custGeom>
              <a:avLst/>
              <a:gdLst/>
              <a:ahLst/>
              <a:cxnLst/>
              <a:rect l="l" t="t" r="r" b="b"/>
              <a:pathLst>
                <a:path w="204470" h="8255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825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2" name="object 8302"/>
            <p:cNvSpPr/>
            <p:nvPr/>
          </p:nvSpPr>
          <p:spPr>
            <a:xfrm>
              <a:off x="5069827" y="273535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3" name="object 8303"/>
            <p:cNvSpPr/>
            <p:nvPr/>
          </p:nvSpPr>
          <p:spPr>
            <a:xfrm>
              <a:off x="5069827" y="2729445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4" name="object 8304"/>
            <p:cNvSpPr/>
            <p:nvPr/>
          </p:nvSpPr>
          <p:spPr>
            <a:xfrm>
              <a:off x="5069827" y="2719603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5" name="object 8305"/>
            <p:cNvSpPr/>
            <p:nvPr/>
          </p:nvSpPr>
          <p:spPr>
            <a:xfrm>
              <a:off x="5069827" y="2709747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6" name="object 8306"/>
            <p:cNvSpPr/>
            <p:nvPr/>
          </p:nvSpPr>
          <p:spPr>
            <a:xfrm>
              <a:off x="5069827" y="2705810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7" name="object 8307"/>
            <p:cNvSpPr/>
            <p:nvPr/>
          </p:nvSpPr>
          <p:spPr>
            <a:xfrm>
              <a:off x="5069827" y="269596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8" name="object 8308"/>
            <p:cNvSpPr/>
            <p:nvPr/>
          </p:nvSpPr>
          <p:spPr>
            <a:xfrm>
              <a:off x="5069827" y="2690050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9" name="object 8309"/>
            <p:cNvSpPr/>
            <p:nvPr/>
          </p:nvSpPr>
          <p:spPr>
            <a:xfrm>
              <a:off x="5069827" y="2680207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0" name="object 8310"/>
            <p:cNvSpPr/>
            <p:nvPr/>
          </p:nvSpPr>
          <p:spPr>
            <a:xfrm>
              <a:off x="5069827" y="2670365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1" name="object 8311"/>
            <p:cNvSpPr/>
            <p:nvPr/>
          </p:nvSpPr>
          <p:spPr>
            <a:xfrm>
              <a:off x="5069827" y="2666415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4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444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2" name="object 8312"/>
            <p:cNvSpPr/>
            <p:nvPr/>
          </p:nvSpPr>
          <p:spPr>
            <a:xfrm>
              <a:off x="5069827" y="2656573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3" name="object 8313"/>
            <p:cNvSpPr/>
            <p:nvPr/>
          </p:nvSpPr>
          <p:spPr>
            <a:xfrm>
              <a:off x="5069827" y="2650667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4" name="object 8314"/>
            <p:cNvSpPr/>
            <p:nvPr/>
          </p:nvSpPr>
          <p:spPr>
            <a:xfrm>
              <a:off x="5069827" y="2640824"/>
              <a:ext cx="205104" cy="10160"/>
            </a:xfrm>
            <a:custGeom>
              <a:avLst/>
              <a:gdLst/>
              <a:ahLst/>
              <a:cxnLst/>
              <a:rect l="l" t="t" r="r" b="b"/>
              <a:pathLst>
                <a:path w="205104" h="10160">
                  <a:moveTo>
                    <a:pt x="204482" y="1968"/>
                  </a:moveTo>
                  <a:lnTo>
                    <a:pt x="204431" y="0"/>
                  </a:lnTo>
                  <a:lnTo>
                    <a:pt x="148107" y="0"/>
                  </a:lnTo>
                  <a:lnTo>
                    <a:pt x="148107" y="1968"/>
                  </a:lnTo>
                  <a:lnTo>
                    <a:pt x="148602" y="1968"/>
                  </a:lnTo>
                  <a:lnTo>
                    <a:pt x="148602" y="3022"/>
                  </a:lnTo>
                  <a:lnTo>
                    <a:pt x="12" y="3022"/>
                  </a:lnTo>
                  <a:lnTo>
                    <a:pt x="12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82" y="1968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5" name="object 8315"/>
            <p:cNvSpPr/>
            <p:nvPr/>
          </p:nvSpPr>
          <p:spPr>
            <a:xfrm>
              <a:off x="5217934" y="2636875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4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6" name="object 8316"/>
            <p:cNvSpPr/>
            <p:nvPr/>
          </p:nvSpPr>
          <p:spPr>
            <a:xfrm>
              <a:off x="5217934" y="2627032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7" name="object 8317"/>
            <p:cNvSpPr/>
            <p:nvPr/>
          </p:nvSpPr>
          <p:spPr>
            <a:xfrm>
              <a:off x="5217934" y="2621127"/>
              <a:ext cx="56515" cy="6350"/>
            </a:xfrm>
            <a:custGeom>
              <a:avLst/>
              <a:gdLst/>
              <a:ahLst/>
              <a:cxnLst/>
              <a:rect l="l" t="t" r="r" b="b"/>
              <a:pathLst>
                <a:path w="56514" h="635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8" name="object 8318"/>
            <p:cNvSpPr/>
            <p:nvPr/>
          </p:nvSpPr>
          <p:spPr>
            <a:xfrm>
              <a:off x="5217934" y="2611272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56324" y="9855"/>
                  </a:lnTo>
                  <a:lnTo>
                    <a:pt x="56324" y="7886"/>
                  </a:lnTo>
                  <a:lnTo>
                    <a:pt x="56324" y="5918"/>
                  </a:lnTo>
                  <a:lnTo>
                    <a:pt x="56324" y="3949"/>
                  </a:lnTo>
                  <a:close/>
                </a:path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9" name="object 8319"/>
            <p:cNvSpPr/>
            <p:nvPr/>
          </p:nvSpPr>
          <p:spPr>
            <a:xfrm>
              <a:off x="5217934" y="2601429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28359" y="0"/>
                  </a:lnTo>
                  <a:lnTo>
                    <a:pt x="22390" y="1968"/>
                  </a:lnTo>
                  <a:lnTo>
                    <a:pt x="16433" y="3937"/>
                  </a:lnTo>
                  <a:lnTo>
                    <a:pt x="10464" y="5905"/>
                  </a:lnTo>
                  <a:lnTo>
                    <a:pt x="4495" y="7874"/>
                  </a:lnTo>
                  <a:lnTo>
                    <a:pt x="0" y="9359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0" name="object 8320"/>
            <p:cNvSpPr/>
            <p:nvPr/>
          </p:nvSpPr>
          <p:spPr>
            <a:xfrm>
              <a:off x="5246293" y="2597492"/>
              <a:ext cx="28575" cy="4445"/>
            </a:xfrm>
            <a:custGeom>
              <a:avLst/>
              <a:gdLst/>
              <a:ahLst/>
              <a:cxnLst/>
              <a:rect l="l" t="t" r="r" b="b"/>
              <a:pathLst>
                <a:path w="28575" h="4444">
                  <a:moveTo>
                    <a:pt x="27965" y="0"/>
                  </a:moveTo>
                  <a:lnTo>
                    <a:pt x="2933" y="0"/>
                  </a:lnTo>
                  <a:lnTo>
                    <a:pt x="2933" y="1968"/>
                  </a:lnTo>
                  <a:lnTo>
                    <a:pt x="2933" y="2971"/>
                  </a:lnTo>
                  <a:lnTo>
                    <a:pt x="0" y="3937"/>
                  </a:lnTo>
                  <a:lnTo>
                    <a:pt x="27965" y="3937"/>
                  </a:lnTo>
                  <a:lnTo>
                    <a:pt x="27965" y="1968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1" name="object 8321"/>
            <p:cNvSpPr/>
            <p:nvPr/>
          </p:nvSpPr>
          <p:spPr>
            <a:xfrm>
              <a:off x="5249227" y="2587637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5031" y="9855"/>
                  </a:lnTo>
                  <a:lnTo>
                    <a:pt x="25031" y="7886"/>
                  </a:lnTo>
                  <a:lnTo>
                    <a:pt x="25031" y="5918"/>
                  </a:lnTo>
                  <a:lnTo>
                    <a:pt x="25031" y="3949"/>
                  </a:lnTo>
                  <a:lnTo>
                    <a:pt x="25031" y="1981"/>
                  </a:lnTo>
                  <a:close/>
                </a:path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2" name="object 8322"/>
            <p:cNvSpPr/>
            <p:nvPr/>
          </p:nvSpPr>
          <p:spPr>
            <a:xfrm>
              <a:off x="5249227" y="2581731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3" name="object 8323"/>
            <p:cNvSpPr/>
            <p:nvPr/>
          </p:nvSpPr>
          <p:spPr>
            <a:xfrm>
              <a:off x="5249227" y="2577794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4" name="object 8324"/>
            <p:cNvSpPr/>
            <p:nvPr/>
          </p:nvSpPr>
          <p:spPr>
            <a:xfrm>
              <a:off x="5249227" y="2567952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5" name="object 8325"/>
            <p:cNvSpPr/>
            <p:nvPr/>
          </p:nvSpPr>
          <p:spPr>
            <a:xfrm>
              <a:off x="5249227" y="2562034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25031" y="5918"/>
                  </a:lnTo>
                  <a:lnTo>
                    <a:pt x="25031" y="3949"/>
                  </a:lnTo>
                  <a:lnTo>
                    <a:pt x="25031" y="1981"/>
                  </a:lnTo>
                  <a:close/>
                </a:path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6" name="object 8326"/>
            <p:cNvSpPr/>
            <p:nvPr/>
          </p:nvSpPr>
          <p:spPr>
            <a:xfrm>
              <a:off x="5249227" y="2558097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4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7" name="object 8327"/>
            <p:cNvSpPr/>
            <p:nvPr/>
          </p:nvSpPr>
          <p:spPr>
            <a:xfrm>
              <a:off x="5069827" y="2558097"/>
              <a:ext cx="204470" cy="504190"/>
            </a:xfrm>
            <a:custGeom>
              <a:avLst/>
              <a:gdLst/>
              <a:ahLst/>
              <a:cxnLst/>
              <a:rect l="l" t="t" r="r" b="b"/>
              <a:pathLst>
                <a:path w="204470" h="504189">
                  <a:moveTo>
                    <a:pt x="0" y="252094"/>
                  </a:moveTo>
                  <a:lnTo>
                    <a:pt x="0" y="85750"/>
                  </a:lnTo>
                  <a:lnTo>
                    <a:pt x="148107" y="85750"/>
                  </a:lnTo>
                  <a:lnTo>
                    <a:pt x="148107" y="52692"/>
                  </a:lnTo>
                  <a:lnTo>
                    <a:pt x="179400" y="42367"/>
                  </a:lnTo>
                  <a:lnTo>
                    <a:pt x="179400" y="0"/>
                  </a:lnTo>
                  <a:lnTo>
                    <a:pt x="204431" y="0"/>
                  </a:lnTo>
                  <a:lnTo>
                    <a:pt x="204431" y="504177"/>
                  </a:lnTo>
                  <a:lnTo>
                    <a:pt x="179400" y="504177"/>
                  </a:lnTo>
                  <a:lnTo>
                    <a:pt x="179400" y="461822"/>
                  </a:lnTo>
                  <a:lnTo>
                    <a:pt x="148107" y="451485"/>
                  </a:lnTo>
                  <a:lnTo>
                    <a:pt x="148107" y="418426"/>
                  </a:lnTo>
                  <a:lnTo>
                    <a:pt x="0" y="418426"/>
                  </a:lnTo>
                  <a:lnTo>
                    <a:pt x="0" y="2520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28" name="object 8328"/>
            <p:cNvSpPr/>
            <p:nvPr/>
          </p:nvSpPr>
          <p:spPr>
            <a:xfrm>
              <a:off x="4888242" y="2549436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2288" y="518343"/>
                  </a:lnTo>
                  <a:lnTo>
                    <a:pt x="6373" y="525875"/>
                  </a:lnTo>
                  <a:lnTo>
                    <a:pt x="11656" y="530720"/>
                  </a:lnTo>
                  <a:lnTo>
                    <a:pt x="17538" y="532434"/>
                  </a:lnTo>
                  <a:lnTo>
                    <a:pt x="24113" y="530720"/>
                  </a:lnTo>
                  <a:lnTo>
                    <a:pt x="29492" y="525875"/>
                  </a:lnTo>
                  <a:lnTo>
                    <a:pt x="33676" y="518343"/>
                  </a:lnTo>
                  <a:lnTo>
                    <a:pt x="36664" y="508571"/>
                  </a:lnTo>
                  <a:lnTo>
                    <a:pt x="71742" y="31038"/>
                  </a:lnTo>
                  <a:lnTo>
                    <a:pt x="70596" y="19138"/>
                  </a:lnTo>
                  <a:lnTo>
                    <a:pt x="67359" y="9251"/>
                  </a:lnTo>
                  <a:lnTo>
                    <a:pt x="62328" y="2499"/>
                  </a:lnTo>
                  <a:lnTo>
                    <a:pt x="55803" y="0"/>
                  </a:lnTo>
                  <a:lnTo>
                    <a:pt x="50121" y="1716"/>
                  </a:lnTo>
                  <a:lnTo>
                    <a:pt x="45038" y="6565"/>
                  </a:lnTo>
                  <a:lnTo>
                    <a:pt x="40553" y="14101"/>
                  </a:lnTo>
                  <a:lnTo>
                    <a:pt x="36664" y="23875"/>
                  </a:lnTo>
                  <a:lnTo>
                    <a:pt x="0" y="50857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9" name="object 8329"/>
            <p:cNvSpPr/>
            <p:nvPr/>
          </p:nvSpPr>
          <p:spPr>
            <a:xfrm>
              <a:off x="4888242" y="2549436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36664" y="23875"/>
                  </a:lnTo>
                  <a:lnTo>
                    <a:pt x="55803" y="0"/>
                  </a:lnTo>
                  <a:lnTo>
                    <a:pt x="62328" y="2499"/>
                  </a:lnTo>
                  <a:lnTo>
                    <a:pt x="67359" y="9251"/>
                  </a:lnTo>
                  <a:lnTo>
                    <a:pt x="70596" y="19138"/>
                  </a:lnTo>
                  <a:lnTo>
                    <a:pt x="71742" y="31038"/>
                  </a:lnTo>
                  <a:lnTo>
                    <a:pt x="36664" y="508571"/>
                  </a:lnTo>
                  <a:lnTo>
                    <a:pt x="33676" y="518343"/>
                  </a:lnTo>
                  <a:lnTo>
                    <a:pt x="29492" y="525875"/>
                  </a:lnTo>
                  <a:lnTo>
                    <a:pt x="24113" y="530720"/>
                  </a:lnTo>
                  <a:lnTo>
                    <a:pt x="17538" y="532434"/>
                  </a:lnTo>
                  <a:lnTo>
                    <a:pt x="11656" y="530720"/>
                  </a:lnTo>
                  <a:lnTo>
                    <a:pt x="6373" y="525875"/>
                  </a:lnTo>
                  <a:lnTo>
                    <a:pt x="2288" y="518343"/>
                  </a:lnTo>
                  <a:lnTo>
                    <a:pt x="0" y="5085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0" name="object 8330"/>
            <p:cNvSpPr/>
            <p:nvPr/>
          </p:nvSpPr>
          <p:spPr>
            <a:xfrm>
              <a:off x="4802212" y="2549436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2295" y="518343"/>
                  </a:lnTo>
                  <a:lnTo>
                    <a:pt x="6383" y="525875"/>
                  </a:lnTo>
                  <a:lnTo>
                    <a:pt x="11663" y="530720"/>
                  </a:lnTo>
                  <a:lnTo>
                    <a:pt x="17538" y="532434"/>
                  </a:lnTo>
                  <a:lnTo>
                    <a:pt x="24120" y="530720"/>
                  </a:lnTo>
                  <a:lnTo>
                    <a:pt x="29503" y="525875"/>
                  </a:lnTo>
                  <a:lnTo>
                    <a:pt x="33688" y="518343"/>
                  </a:lnTo>
                  <a:lnTo>
                    <a:pt x="36677" y="508571"/>
                  </a:lnTo>
                  <a:lnTo>
                    <a:pt x="71754" y="31038"/>
                  </a:lnTo>
                  <a:lnTo>
                    <a:pt x="70609" y="19138"/>
                  </a:lnTo>
                  <a:lnTo>
                    <a:pt x="67371" y="9251"/>
                  </a:lnTo>
                  <a:lnTo>
                    <a:pt x="62341" y="2499"/>
                  </a:lnTo>
                  <a:lnTo>
                    <a:pt x="55816" y="0"/>
                  </a:lnTo>
                  <a:lnTo>
                    <a:pt x="50134" y="1716"/>
                  </a:lnTo>
                  <a:lnTo>
                    <a:pt x="45051" y="6565"/>
                  </a:lnTo>
                  <a:lnTo>
                    <a:pt x="40566" y="14101"/>
                  </a:lnTo>
                  <a:lnTo>
                    <a:pt x="36677" y="23875"/>
                  </a:lnTo>
                  <a:lnTo>
                    <a:pt x="0" y="50857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1" name="object 8331"/>
            <p:cNvSpPr/>
            <p:nvPr/>
          </p:nvSpPr>
          <p:spPr>
            <a:xfrm>
              <a:off x="4790579" y="2549436"/>
              <a:ext cx="459105" cy="532765"/>
            </a:xfrm>
            <a:custGeom>
              <a:avLst/>
              <a:gdLst/>
              <a:ahLst/>
              <a:cxnLst/>
              <a:rect l="l" t="t" r="r" b="b"/>
              <a:pathLst>
                <a:path w="459104" h="532764">
                  <a:moveTo>
                    <a:pt x="11633" y="508571"/>
                  </a:moveTo>
                  <a:lnTo>
                    <a:pt x="48310" y="23875"/>
                  </a:lnTo>
                  <a:lnTo>
                    <a:pt x="67449" y="0"/>
                  </a:lnTo>
                  <a:lnTo>
                    <a:pt x="73974" y="2499"/>
                  </a:lnTo>
                  <a:lnTo>
                    <a:pt x="79005" y="9251"/>
                  </a:lnTo>
                  <a:lnTo>
                    <a:pt x="82242" y="19138"/>
                  </a:lnTo>
                  <a:lnTo>
                    <a:pt x="83388" y="31038"/>
                  </a:lnTo>
                  <a:lnTo>
                    <a:pt x="48310" y="508571"/>
                  </a:lnTo>
                  <a:lnTo>
                    <a:pt x="45322" y="518343"/>
                  </a:lnTo>
                  <a:lnTo>
                    <a:pt x="41136" y="525875"/>
                  </a:lnTo>
                  <a:lnTo>
                    <a:pt x="35753" y="530720"/>
                  </a:lnTo>
                  <a:lnTo>
                    <a:pt x="29171" y="532434"/>
                  </a:lnTo>
                  <a:lnTo>
                    <a:pt x="23297" y="530720"/>
                  </a:lnTo>
                  <a:lnTo>
                    <a:pt x="18016" y="525875"/>
                  </a:lnTo>
                  <a:lnTo>
                    <a:pt x="13928" y="518343"/>
                  </a:lnTo>
                  <a:lnTo>
                    <a:pt x="11633" y="508571"/>
                  </a:lnTo>
                  <a:close/>
                </a:path>
                <a:path w="459104" h="532764">
                  <a:moveTo>
                    <a:pt x="0" y="51028"/>
                  </a:moveTo>
                  <a:lnTo>
                    <a:pt x="0" y="470484"/>
                  </a:lnTo>
                </a:path>
                <a:path w="459104" h="532764">
                  <a:moveTo>
                    <a:pt x="458647" y="51028"/>
                  </a:moveTo>
                  <a:lnTo>
                    <a:pt x="458647" y="4704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2" name="object 8332"/>
            <p:cNvSpPr/>
            <p:nvPr/>
          </p:nvSpPr>
          <p:spPr>
            <a:xfrm>
              <a:off x="5063553" y="2549436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2288" y="518343"/>
                  </a:lnTo>
                  <a:lnTo>
                    <a:pt x="6373" y="525875"/>
                  </a:lnTo>
                  <a:lnTo>
                    <a:pt x="11656" y="530720"/>
                  </a:lnTo>
                  <a:lnTo>
                    <a:pt x="17538" y="532434"/>
                  </a:lnTo>
                  <a:lnTo>
                    <a:pt x="24113" y="530720"/>
                  </a:lnTo>
                  <a:lnTo>
                    <a:pt x="29492" y="525875"/>
                  </a:lnTo>
                  <a:lnTo>
                    <a:pt x="33676" y="518343"/>
                  </a:lnTo>
                  <a:lnTo>
                    <a:pt x="36664" y="508571"/>
                  </a:lnTo>
                  <a:lnTo>
                    <a:pt x="71742" y="31038"/>
                  </a:lnTo>
                  <a:lnTo>
                    <a:pt x="70596" y="19138"/>
                  </a:lnTo>
                  <a:lnTo>
                    <a:pt x="67359" y="9251"/>
                  </a:lnTo>
                  <a:lnTo>
                    <a:pt x="62328" y="2499"/>
                  </a:lnTo>
                  <a:lnTo>
                    <a:pt x="55803" y="0"/>
                  </a:lnTo>
                  <a:lnTo>
                    <a:pt x="50121" y="1716"/>
                  </a:lnTo>
                  <a:lnTo>
                    <a:pt x="45038" y="6565"/>
                  </a:lnTo>
                  <a:lnTo>
                    <a:pt x="40553" y="14101"/>
                  </a:lnTo>
                  <a:lnTo>
                    <a:pt x="36664" y="23875"/>
                  </a:lnTo>
                  <a:lnTo>
                    <a:pt x="0" y="50857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3" name="object 8333"/>
            <p:cNvSpPr/>
            <p:nvPr/>
          </p:nvSpPr>
          <p:spPr>
            <a:xfrm>
              <a:off x="5063553" y="2549436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36664" y="23875"/>
                  </a:lnTo>
                  <a:lnTo>
                    <a:pt x="55803" y="0"/>
                  </a:lnTo>
                  <a:lnTo>
                    <a:pt x="62328" y="2499"/>
                  </a:lnTo>
                  <a:lnTo>
                    <a:pt x="67359" y="9251"/>
                  </a:lnTo>
                  <a:lnTo>
                    <a:pt x="70596" y="19138"/>
                  </a:lnTo>
                  <a:lnTo>
                    <a:pt x="71742" y="31038"/>
                  </a:lnTo>
                  <a:lnTo>
                    <a:pt x="36664" y="508571"/>
                  </a:lnTo>
                  <a:lnTo>
                    <a:pt x="33676" y="518343"/>
                  </a:lnTo>
                  <a:lnTo>
                    <a:pt x="29492" y="525875"/>
                  </a:lnTo>
                  <a:lnTo>
                    <a:pt x="24113" y="530720"/>
                  </a:lnTo>
                  <a:lnTo>
                    <a:pt x="17538" y="532434"/>
                  </a:lnTo>
                  <a:lnTo>
                    <a:pt x="11656" y="530720"/>
                  </a:lnTo>
                  <a:lnTo>
                    <a:pt x="6373" y="525875"/>
                  </a:lnTo>
                  <a:lnTo>
                    <a:pt x="2288" y="518343"/>
                  </a:lnTo>
                  <a:lnTo>
                    <a:pt x="0" y="5085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4" name="object 8334"/>
            <p:cNvSpPr/>
            <p:nvPr/>
          </p:nvSpPr>
          <p:spPr>
            <a:xfrm>
              <a:off x="5149570" y="2549436"/>
              <a:ext cx="88265" cy="532765"/>
            </a:xfrm>
            <a:custGeom>
              <a:avLst/>
              <a:gdLst/>
              <a:ahLst/>
              <a:cxnLst/>
              <a:rect l="l" t="t" r="r" b="b"/>
              <a:pathLst>
                <a:path w="88264" h="532764">
                  <a:moveTo>
                    <a:pt x="0" y="508571"/>
                  </a:moveTo>
                  <a:lnTo>
                    <a:pt x="2293" y="518343"/>
                  </a:lnTo>
                  <a:lnTo>
                    <a:pt x="6378" y="525875"/>
                  </a:lnTo>
                  <a:lnTo>
                    <a:pt x="11658" y="530720"/>
                  </a:lnTo>
                  <a:lnTo>
                    <a:pt x="17538" y="532434"/>
                  </a:lnTo>
                  <a:lnTo>
                    <a:pt x="24115" y="530720"/>
                  </a:lnTo>
                  <a:lnTo>
                    <a:pt x="29498" y="525875"/>
                  </a:lnTo>
                  <a:lnTo>
                    <a:pt x="33687" y="518343"/>
                  </a:lnTo>
                  <a:lnTo>
                    <a:pt x="36677" y="508571"/>
                  </a:lnTo>
                  <a:lnTo>
                    <a:pt x="87833" y="31038"/>
                  </a:lnTo>
                  <a:lnTo>
                    <a:pt x="87437" y="19234"/>
                  </a:lnTo>
                  <a:lnTo>
                    <a:pt x="84116" y="9337"/>
                  </a:lnTo>
                  <a:lnTo>
                    <a:pt x="78669" y="2531"/>
                  </a:lnTo>
                  <a:lnTo>
                    <a:pt x="71894" y="0"/>
                  </a:lnTo>
                  <a:lnTo>
                    <a:pt x="66212" y="1716"/>
                  </a:lnTo>
                  <a:lnTo>
                    <a:pt x="61129" y="6565"/>
                  </a:lnTo>
                  <a:lnTo>
                    <a:pt x="56644" y="14101"/>
                  </a:lnTo>
                  <a:lnTo>
                    <a:pt x="52755" y="23875"/>
                  </a:lnTo>
                  <a:lnTo>
                    <a:pt x="0" y="50857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5" name="object 8335"/>
            <p:cNvSpPr/>
            <p:nvPr/>
          </p:nvSpPr>
          <p:spPr>
            <a:xfrm>
              <a:off x="3068421" y="2549436"/>
              <a:ext cx="2169160" cy="532765"/>
            </a:xfrm>
            <a:custGeom>
              <a:avLst/>
              <a:gdLst/>
              <a:ahLst/>
              <a:cxnLst/>
              <a:rect l="l" t="t" r="r" b="b"/>
              <a:pathLst>
                <a:path w="2169160" h="532764">
                  <a:moveTo>
                    <a:pt x="2081149" y="508571"/>
                  </a:moveTo>
                  <a:lnTo>
                    <a:pt x="2133904" y="23875"/>
                  </a:lnTo>
                  <a:lnTo>
                    <a:pt x="2153043" y="0"/>
                  </a:lnTo>
                  <a:lnTo>
                    <a:pt x="2159818" y="2531"/>
                  </a:lnTo>
                  <a:lnTo>
                    <a:pt x="2165265" y="9337"/>
                  </a:lnTo>
                  <a:lnTo>
                    <a:pt x="2168586" y="19234"/>
                  </a:lnTo>
                  <a:lnTo>
                    <a:pt x="2168982" y="31038"/>
                  </a:lnTo>
                  <a:lnTo>
                    <a:pt x="2117826" y="508571"/>
                  </a:lnTo>
                  <a:lnTo>
                    <a:pt x="2114836" y="518343"/>
                  </a:lnTo>
                  <a:lnTo>
                    <a:pt x="2110647" y="525875"/>
                  </a:lnTo>
                  <a:lnTo>
                    <a:pt x="2105264" y="530720"/>
                  </a:lnTo>
                  <a:lnTo>
                    <a:pt x="2098687" y="532434"/>
                  </a:lnTo>
                  <a:lnTo>
                    <a:pt x="2092807" y="530720"/>
                  </a:lnTo>
                  <a:lnTo>
                    <a:pt x="2087527" y="525875"/>
                  </a:lnTo>
                  <a:lnTo>
                    <a:pt x="2083442" y="518343"/>
                  </a:lnTo>
                  <a:lnTo>
                    <a:pt x="2081149" y="508571"/>
                  </a:lnTo>
                  <a:close/>
                </a:path>
                <a:path w="2169160" h="532764">
                  <a:moveTo>
                    <a:pt x="0" y="194995"/>
                  </a:moveTo>
                  <a:lnTo>
                    <a:pt x="0" y="32373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336" name="object 8336"/>
          <p:cNvGrpSpPr/>
          <p:nvPr/>
        </p:nvGrpSpPr>
        <p:grpSpPr>
          <a:xfrm>
            <a:off x="1988947" y="3707993"/>
            <a:ext cx="3914775" cy="1064895"/>
            <a:chOff x="1988947" y="3707993"/>
            <a:chExt cx="3914775" cy="1064895"/>
          </a:xfrm>
        </p:grpSpPr>
        <p:sp>
          <p:nvSpPr>
            <p:cNvPr id="8337" name="object 8337"/>
            <p:cNvSpPr/>
            <p:nvPr/>
          </p:nvSpPr>
          <p:spPr>
            <a:xfrm>
              <a:off x="5730049" y="3713390"/>
              <a:ext cx="168275" cy="96520"/>
            </a:xfrm>
            <a:custGeom>
              <a:avLst/>
              <a:gdLst/>
              <a:ahLst/>
              <a:cxnLst/>
              <a:rect l="l" t="t" r="r" b="b"/>
              <a:pathLst>
                <a:path w="168275" h="96520">
                  <a:moveTo>
                    <a:pt x="0" y="0"/>
                  </a:moveTo>
                  <a:lnTo>
                    <a:pt x="0" y="96393"/>
                  </a:lnTo>
                  <a:lnTo>
                    <a:pt x="167754" y="96393"/>
                  </a:lnTo>
                  <a:lnTo>
                    <a:pt x="1677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8" name="object 8338"/>
            <p:cNvSpPr/>
            <p:nvPr/>
          </p:nvSpPr>
          <p:spPr>
            <a:xfrm>
              <a:off x="5730049" y="3713390"/>
              <a:ext cx="168275" cy="96520"/>
            </a:xfrm>
            <a:custGeom>
              <a:avLst/>
              <a:gdLst/>
              <a:ahLst/>
              <a:cxnLst/>
              <a:rect l="l" t="t" r="r" b="b"/>
              <a:pathLst>
                <a:path w="168275" h="96520">
                  <a:moveTo>
                    <a:pt x="167754" y="0"/>
                  </a:moveTo>
                  <a:lnTo>
                    <a:pt x="0" y="0"/>
                  </a:lnTo>
                  <a:lnTo>
                    <a:pt x="0" y="96393"/>
                  </a:lnTo>
                  <a:lnTo>
                    <a:pt x="42669" y="96393"/>
                  </a:lnTo>
                  <a:lnTo>
                    <a:pt x="82700" y="96393"/>
                  </a:lnTo>
                  <a:lnTo>
                    <a:pt x="123320" y="96393"/>
                  </a:lnTo>
                  <a:lnTo>
                    <a:pt x="167754" y="96393"/>
                  </a:lnTo>
                  <a:lnTo>
                    <a:pt x="16775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39" name="object 8339"/>
            <p:cNvSpPr/>
            <p:nvPr/>
          </p:nvSpPr>
          <p:spPr>
            <a:xfrm>
              <a:off x="1994344" y="3713390"/>
              <a:ext cx="168275" cy="96520"/>
            </a:xfrm>
            <a:custGeom>
              <a:avLst/>
              <a:gdLst/>
              <a:ahLst/>
              <a:cxnLst/>
              <a:rect l="l" t="t" r="r" b="b"/>
              <a:pathLst>
                <a:path w="168275" h="96520">
                  <a:moveTo>
                    <a:pt x="0" y="0"/>
                  </a:moveTo>
                  <a:lnTo>
                    <a:pt x="0" y="96393"/>
                  </a:lnTo>
                  <a:lnTo>
                    <a:pt x="167767" y="96393"/>
                  </a:lnTo>
                  <a:lnTo>
                    <a:pt x="1677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0" name="object 8340"/>
            <p:cNvSpPr/>
            <p:nvPr/>
          </p:nvSpPr>
          <p:spPr>
            <a:xfrm>
              <a:off x="1994344" y="3713390"/>
              <a:ext cx="3752215" cy="1011555"/>
            </a:xfrm>
            <a:custGeom>
              <a:avLst/>
              <a:gdLst/>
              <a:ahLst/>
              <a:cxnLst/>
              <a:rect l="l" t="t" r="r" b="b"/>
              <a:pathLst>
                <a:path w="3752215" h="1011554">
                  <a:moveTo>
                    <a:pt x="0" y="0"/>
                  </a:moveTo>
                  <a:lnTo>
                    <a:pt x="167767" y="0"/>
                  </a:lnTo>
                  <a:lnTo>
                    <a:pt x="167767" y="96393"/>
                  </a:lnTo>
                  <a:lnTo>
                    <a:pt x="125092" y="96393"/>
                  </a:lnTo>
                  <a:lnTo>
                    <a:pt x="85059" y="96393"/>
                  </a:lnTo>
                  <a:lnTo>
                    <a:pt x="44439" y="96393"/>
                  </a:lnTo>
                  <a:lnTo>
                    <a:pt x="0" y="96393"/>
                  </a:lnTo>
                  <a:lnTo>
                    <a:pt x="0" y="0"/>
                  </a:lnTo>
                  <a:close/>
                </a:path>
                <a:path w="3752215" h="1011554">
                  <a:moveTo>
                    <a:pt x="2771203" y="905611"/>
                  </a:moveTo>
                  <a:lnTo>
                    <a:pt x="3751706" y="905611"/>
                  </a:lnTo>
                </a:path>
                <a:path w="3752215" h="1011554">
                  <a:moveTo>
                    <a:pt x="127800" y="905611"/>
                  </a:moveTo>
                  <a:lnTo>
                    <a:pt x="502920" y="905611"/>
                  </a:lnTo>
                  <a:lnTo>
                    <a:pt x="502920" y="884796"/>
                  </a:lnTo>
                </a:path>
                <a:path w="3752215" h="1011554">
                  <a:moveTo>
                    <a:pt x="2792094" y="1010945"/>
                  </a:moveTo>
                  <a:lnTo>
                    <a:pt x="2792094" y="970407"/>
                  </a:lnTo>
                  <a:lnTo>
                    <a:pt x="2771190" y="970407"/>
                  </a:lnTo>
                  <a:lnTo>
                    <a:pt x="2771190" y="1010945"/>
                  </a:lnTo>
                  <a:lnTo>
                    <a:pt x="2792094" y="10109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1" name="object 8341"/>
            <p:cNvSpPr/>
            <p:nvPr/>
          </p:nvSpPr>
          <p:spPr>
            <a:xfrm>
              <a:off x="4704257" y="4725339"/>
              <a:ext cx="61594" cy="41910"/>
            </a:xfrm>
            <a:custGeom>
              <a:avLst/>
              <a:gdLst/>
              <a:ahLst/>
              <a:cxnLst/>
              <a:rect l="l" t="t" r="r" b="b"/>
              <a:pathLst>
                <a:path w="61595" h="41910">
                  <a:moveTo>
                    <a:pt x="0" y="0"/>
                  </a:moveTo>
                  <a:lnTo>
                    <a:pt x="0" y="41528"/>
                  </a:lnTo>
                  <a:lnTo>
                    <a:pt x="61290" y="41528"/>
                  </a:lnTo>
                  <a:lnTo>
                    <a:pt x="612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2" name="object 8342"/>
            <p:cNvSpPr/>
            <p:nvPr/>
          </p:nvSpPr>
          <p:spPr>
            <a:xfrm>
              <a:off x="2476360" y="4683785"/>
              <a:ext cx="2939415" cy="83185"/>
            </a:xfrm>
            <a:custGeom>
              <a:avLst/>
              <a:gdLst/>
              <a:ahLst/>
              <a:cxnLst/>
              <a:rect l="l" t="t" r="r" b="b"/>
              <a:pathLst>
                <a:path w="2939415" h="83185">
                  <a:moveTo>
                    <a:pt x="2289187" y="83083"/>
                  </a:moveTo>
                  <a:lnTo>
                    <a:pt x="2289187" y="41554"/>
                  </a:lnTo>
                  <a:lnTo>
                    <a:pt x="2227897" y="41554"/>
                  </a:lnTo>
                  <a:lnTo>
                    <a:pt x="2227897" y="83083"/>
                  </a:lnTo>
                  <a:lnTo>
                    <a:pt x="2289187" y="83083"/>
                  </a:lnTo>
                  <a:close/>
                </a:path>
                <a:path w="2939415" h="83185">
                  <a:moveTo>
                    <a:pt x="2939414" y="40551"/>
                  </a:moveTo>
                  <a:lnTo>
                    <a:pt x="2939414" y="12"/>
                  </a:lnTo>
                  <a:lnTo>
                    <a:pt x="2918510" y="12"/>
                  </a:lnTo>
                  <a:lnTo>
                    <a:pt x="2918510" y="40551"/>
                  </a:lnTo>
                  <a:lnTo>
                    <a:pt x="2939414" y="40551"/>
                  </a:lnTo>
                  <a:close/>
                </a:path>
                <a:path w="2939415" h="83185">
                  <a:moveTo>
                    <a:pt x="20904" y="40131"/>
                  </a:moveTo>
                  <a:lnTo>
                    <a:pt x="20904" y="0"/>
                  </a:lnTo>
                  <a:lnTo>
                    <a:pt x="0" y="0"/>
                  </a:lnTo>
                  <a:lnTo>
                    <a:pt x="0" y="40131"/>
                  </a:lnTo>
                  <a:lnTo>
                    <a:pt x="20904" y="401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3" name="object 8343"/>
            <p:cNvSpPr/>
            <p:nvPr/>
          </p:nvSpPr>
          <p:spPr>
            <a:xfrm>
              <a:off x="2497264" y="4723929"/>
              <a:ext cx="61594" cy="43180"/>
            </a:xfrm>
            <a:custGeom>
              <a:avLst/>
              <a:gdLst/>
              <a:ahLst/>
              <a:cxnLst/>
              <a:rect l="l" t="t" r="r" b="b"/>
              <a:pathLst>
                <a:path w="61594" h="43179">
                  <a:moveTo>
                    <a:pt x="0" y="0"/>
                  </a:moveTo>
                  <a:lnTo>
                    <a:pt x="0" y="42938"/>
                  </a:lnTo>
                  <a:lnTo>
                    <a:pt x="61290" y="42938"/>
                  </a:lnTo>
                  <a:lnTo>
                    <a:pt x="612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4" name="object 8344"/>
            <p:cNvSpPr/>
            <p:nvPr/>
          </p:nvSpPr>
          <p:spPr>
            <a:xfrm>
              <a:off x="2497264" y="4723929"/>
              <a:ext cx="61594" cy="43180"/>
            </a:xfrm>
            <a:custGeom>
              <a:avLst/>
              <a:gdLst/>
              <a:ahLst/>
              <a:cxnLst/>
              <a:rect l="l" t="t" r="r" b="b"/>
              <a:pathLst>
                <a:path w="61594" h="43179">
                  <a:moveTo>
                    <a:pt x="61290" y="42938"/>
                  </a:moveTo>
                  <a:lnTo>
                    <a:pt x="61290" y="0"/>
                  </a:lnTo>
                  <a:lnTo>
                    <a:pt x="0" y="0"/>
                  </a:lnTo>
                  <a:lnTo>
                    <a:pt x="0" y="42938"/>
                  </a:lnTo>
                  <a:lnTo>
                    <a:pt x="61290" y="4293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5" name="object 8345"/>
            <p:cNvSpPr/>
            <p:nvPr/>
          </p:nvSpPr>
          <p:spPr>
            <a:xfrm>
              <a:off x="4802403" y="4054081"/>
              <a:ext cx="35560" cy="55244"/>
            </a:xfrm>
            <a:custGeom>
              <a:avLst/>
              <a:gdLst/>
              <a:ahLst/>
              <a:cxnLst/>
              <a:rect l="l" t="t" r="r" b="b"/>
              <a:pathLst>
                <a:path w="35560" h="55245">
                  <a:moveTo>
                    <a:pt x="0" y="31038"/>
                  </a:moveTo>
                  <a:lnTo>
                    <a:pt x="2879" y="40930"/>
                  </a:lnTo>
                  <a:lnTo>
                    <a:pt x="7472" y="48453"/>
                  </a:lnTo>
                  <a:lnTo>
                    <a:pt x="13110" y="53238"/>
                  </a:lnTo>
                  <a:lnTo>
                    <a:pt x="19126" y="54914"/>
                  </a:lnTo>
                  <a:lnTo>
                    <a:pt x="25983" y="52077"/>
                  </a:lnTo>
                  <a:lnTo>
                    <a:pt x="31569" y="44762"/>
                  </a:lnTo>
                  <a:lnTo>
                    <a:pt x="34921" y="34764"/>
                  </a:lnTo>
                  <a:lnTo>
                    <a:pt x="35077" y="23875"/>
                  </a:lnTo>
                  <a:lnTo>
                    <a:pt x="32174" y="13855"/>
                  </a:lnTo>
                  <a:lnTo>
                    <a:pt x="27579" y="6346"/>
                  </a:lnTo>
                  <a:lnTo>
                    <a:pt x="21948" y="1633"/>
                  </a:lnTo>
                  <a:lnTo>
                    <a:pt x="15938" y="0"/>
                  </a:lnTo>
                  <a:lnTo>
                    <a:pt x="9076" y="2794"/>
                  </a:lnTo>
                  <a:lnTo>
                    <a:pt x="3482" y="10037"/>
                  </a:lnTo>
                  <a:lnTo>
                    <a:pt x="132" y="20022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6" name="object 8346"/>
            <p:cNvSpPr/>
            <p:nvPr/>
          </p:nvSpPr>
          <p:spPr>
            <a:xfrm>
              <a:off x="4802403" y="4054081"/>
              <a:ext cx="35560" cy="55244"/>
            </a:xfrm>
            <a:custGeom>
              <a:avLst/>
              <a:gdLst/>
              <a:ahLst/>
              <a:cxnLst/>
              <a:rect l="l" t="t" r="r" b="b"/>
              <a:pathLst>
                <a:path w="35560" h="55245">
                  <a:moveTo>
                    <a:pt x="35077" y="23875"/>
                  </a:moveTo>
                  <a:lnTo>
                    <a:pt x="32174" y="13855"/>
                  </a:lnTo>
                  <a:lnTo>
                    <a:pt x="27579" y="6346"/>
                  </a:lnTo>
                  <a:lnTo>
                    <a:pt x="21948" y="1633"/>
                  </a:lnTo>
                  <a:lnTo>
                    <a:pt x="15938" y="0"/>
                  </a:lnTo>
                  <a:lnTo>
                    <a:pt x="9076" y="2794"/>
                  </a:lnTo>
                  <a:lnTo>
                    <a:pt x="3482" y="10037"/>
                  </a:lnTo>
                  <a:lnTo>
                    <a:pt x="132" y="20022"/>
                  </a:lnTo>
                  <a:lnTo>
                    <a:pt x="0" y="31038"/>
                  </a:lnTo>
                  <a:lnTo>
                    <a:pt x="2879" y="40930"/>
                  </a:lnTo>
                  <a:lnTo>
                    <a:pt x="7472" y="48453"/>
                  </a:lnTo>
                  <a:lnTo>
                    <a:pt x="13110" y="53238"/>
                  </a:lnTo>
                  <a:lnTo>
                    <a:pt x="19126" y="54914"/>
                  </a:lnTo>
                  <a:lnTo>
                    <a:pt x="25983" y="52077"/>
                  </a:lnTo>
                  <a:lnTo>
                    <a:pt x="31569" y="44762"/>
                  </a:lnTo>
                  <a:lnTo>
                    <a:pt x="34921" y="34764"/>
                  </a:lnTo>
                  <a:lnTo>
                    <a:pt x="35077" y="238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7" name="object 8347"/>
            <p:cNvSpPr/>
            <p:nvPr/>
          </p:nvSpPr>
          <p:spPr>
            <a:xfrm>
              <a:off x="5202339" y="4538776"/>
              <a:ext cx="35560" cy="55244"/>
            </a:xfrm>
            <a:custGeom>
              <a:avLst/>
              <a:gdLst/>
              <a:ahLst/>
              <a:cxnLst/>
              <a:rect l="l" t="t" r="r" b="b"/>
              <a:pathLst>
                <a:path w="35560" h="55245">
                  <a:moveTo>
                    <a:pt x="0" y="23876"/>
                  </a:moveTo>
                  <a:lnTo>
                    <a:pt x="132" y="34887"/>
                  </a:lnTo>
                  <a:lnTo>
                    <a:pt x="3482" y="44872"/>
                  </a:lnTo>
                  <a:lnTo>
                    <a:pt x="9076" y="52118"/>
                  </a:lnTo>
                  <a:lnTo>
                    <a:pt x="15938" y="54914"/>
                  </a:lnTo>
                  <a:lnTo>
                    <a:pt x="21948" y="53279"/>
                  </a:lnTo>
                  <a:lnTo>
                    <a:pt x="27579" y="48563"/>
                  </a:lnTo>
                  <a:lnTo>
                    <a:pt x="32174" y="41054"/>
                  </a:lnTo>
                  <a:lnTo>
                    <a:pt x="35077" y="31038"/>
                  </a:lnTo>
                  <a:lnTo>
                    <a:pt x="34922" y="20145"/>
                  </a:lnTo>
                  <a:lnTo>
                    <a:pt x="31573" y="10147"/>
                  </a:lnTo>
                  <a:lnTo>
                    <a:pt x="25988" y="2835"/>
                  </a:lnTo>
                  <a:lnTo>
                    <a:pt x="19126" y="0"/>
                  </a:lnTo>
                  <a:lnTo>
                    <a:pt x="13115" y="1675"/>
                  </a:lnTo>
                  <a:lnTo>
                    <a:pt x="7477" y="6456"/>
                  </a:lnTo>
                  <a:lnTo>
                    <a:pt x="2881" y="13978"/>
                  </a:lnTo>
                  <a:lnTo>
                    <a:pt x="0" y="23876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8" name="object 8348"/>
            <p:cNvSpPr/>
            <p:nvPr/>
          </p:nvSpPr>
          <p:spPr>
            <a:xfrm>
              <a:off x="5202339" y="4538776"/>
              <a:ext cx="35560" cy="55244"/>
            </a:xfrm>
            <a:custGeom>
              <a:avLst/>
              <a:gdLst/>
              <a:ahLst/>
              <a:cxnLst/>
              <a:rect l="l" t="t" r="r" b="b"/>
              <a:pathLst>
                <a:path w="35560" h="55245">
                  <a:moveTo>
                    <a:pt x="35077" y="31038"/>
                  </a:moveTo>
                  <a:lnTo>
                    <a:pt x="32174" y="41054"/>
                  </a:lnTo>
                  <a:lnTo>
                    <a:pt x="27579" y="48563"/>
                  </a:lnTo>
                  <a:lnTo>
                    <a:pt x="21948" y="53279"/>
                  </a:lnTo>
                  <a:lnTo>
                    <a:pt x="15938" y="54914"/>
                  </a:lnTo>
                  <a:lnTo>
                    <a:pt x="9076" y="52118"/>
                  </a:lnTo>
                  <a:lnTo>
                    <a:pt x="3482" y="44872"/>
                  </a:lnTo>
                  <a:lnTo>
                    <a:pt x="132" y="34887"/>
                  </a:lnTo>
                  <a:lnTo>
                    <a:pt x="0" y="23876"/>
                  </a:lnTo>
                  <a:lnTo>
                    <a:pt x="2881" y="13978"/>
                  </a:lnTo>
                  <a:lnTo>
                    <a:pt x="7477" y="6456"/>
                  </a:lnTo>
                  <a:lnTo>
                    <a:pt x="13115" y="1675"/>
                  </a:lnTo>
                  <a:lnTo>
                    <a:pt x="19126" y="0"/>
                  </a:lnTo>
                  <a:lnTo>
                    <a:pt x="25988" y="2835"/>
                  </a:lnTo>
                  <a:lnTo>
                    <a:pt x="31573" y="10147"/>
                  </a:lnTo>
                  <a:lnTo>
                    <a:pt x="34922" y="20145"/>
                  </a:lnTo>
                  <a:lnTo>
                    <a:pt x="35077" y="310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49" name="object 8349"/>
            <p:cNvSpPr/>
            <p:nvPr/>
          </p:nvSpPr>
          <p:spPr>
            <a:xfrm>
              <a:off x="4765040" y="3844353"/>
              <a:ext cx="629920" cy="275590"/>
            </a:xfrm>
            <a:custGeom>
              <a:avLst/>
              <a:gdLst/>
              <a:ahLst/>
              <a:cxnLst/>
              <a:rect l="l" t="t" r="r" b="b"/>
              <a:pathLst>
                <a:path w="629920" h="275589">
                  <a:moveTo>
                    <a:pt x="629920" y="0"/>
                  </a:moveTo>
                  <a:lnTo>
                    <a:pt x="558800" y="0"/>
                  </a:lnTo>
                  <a:lnTo>
                    <a:pt x="509270" y="0"/>
                  </a:lnTo>
                  <a:lnTo>
                    <a:pt x="34290" y="0"/>
                  </a:lnTo>
                  <a:lnTo>
                    <a:pt x="34290" y="159156"/>
                  </a:lnTo>
                  <a:lnTo>
                    <a:pt x="0" y="159156"/>
                  </a:lnTo>
                  <a:lnTo>
                    <a:pt x="0" y="183654"/>
                  </a:lnTo>
                  <a:lnTo>
                    <a:pt x="34290" y="183654"/>
                  </a:lnTo>
                  <a:lnTo>
                    <a:pt x="509270" y="183654"/>
                  </a:lnTo>
                  <a:lnTo>
                    <a:pt x="509270" y="275348"/>
                  </a:lnTo>
                  <a:lnTo>
                    <a:pt x="558800" y="275348"/>
                  </a:lnTo>
                  <a:lnTo>
                    <a:pt x="558800" y="183654"/>
                  </a:lnTo>
                  <a:lnTo>
                    <a:pt x="629920" y="183654"/>
                  </a:lnTo>
                  <a:lnTo>
                    <a:pt x="6299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0" name="object 8350"/>
            <p:cNvSpPr/>
            <p:nvPr/>
          </p:nvSpPr>
          <p:spPr>
            <a:xfrm>
              <a:off x="4765548" y="3844353"/>
              <a:ext cx="629920" cy="275590"/>
            </a:xfrm>
            <a:custGeom>
              <a:avLst/>
              <a:gdLst/>
              <a:ahLst/>
              <a:cxnLst/>
              <a:rect l="l" t="t" r="r" b="b"/>
              <a:pathLst>
                <a:path w="629920" h="275589">
                  <a:moveTo>
                    <a:pt x="508723" y="275348"/>
                  </a:moveTo>
                  <a:lnTo>
                    <a:pt x="508723" y="183654"/>
                  </a:lnTo>
                  <a:lnTo>
                    <a:pt x="0" y="183654"/>
                  </a:lnTo>
                  <a:lnTo>
                    <a:pt x="0" y="159156"/>
                  </a:lnTo>
                  <a:lnTo>
                    <a:pt x="33362" y="159156"/>
                  </a:lnTo>
                  <a:lnTo>
                    <a:pt x="33477" y="0"/>
                  </a:lnTo>
                  <a:lnTo>
                    <a:pt x="629335" y="0"/>
                  </a:lnTo>
                  <a:lnTo>
                    <a:pt x="629221" y="183654"/>
                  </a:lnTo>
                  <a:lnTo>
                    <a:pt x="558253" y="183654"/>
                  </a:lnTo>
                  <a:lnTo>
                    <a:pt x="558253" y="275348"/>
                  </a:lnTo>
                  <a:lnTo>
                    <a:pt x="508723" y="27534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51" name="object 8351"/>
            <p:cNvSpPr/>
            <p:nvPr/>
          </p:nvSpPr>
          <p:spPr>
            <a:xfrm>
              <a:off x="5274272" y="4527092"/>
              <a:ext cx="49530" cy="92075"/>
            </a:xfrm>
            <a:custGeom>
              <a:avLst/>
              <a:gdLst/>
              <a:ahLst/>
              <a:cxnLst/>
              <a:rect l="l" t="t" r="r" b="b"/>
              <a:pathLst>
                <a:path w="49529" h="92075">
                  <a:moveTo>
                    <a:pt x="0" y="0"/>
                  </a:moveTo>
                  <a:lnTo>
                    <a:pt x="0" y="91693"/>
                  </a:lnTo>
                  <a:lnTo>
                    <a:pt x="49529" y="91693"/>
                  </a:lnTo>
                  <a:lnTo>
                    <a:pt x="495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2" name="object 8352"/>
            <p:cNvSpPr/>
            <p:nvPr/>
          </p:nvSpPr>
          <p:spPr>
            <a:xfrm>
              <a:off x="5274272" y="4527092"/>
              <a:ext cx="49530" cy="92075"/>
            </a:xfrm>
            <a:custGeom>
              <a:avLst/>
              <a:gdLst/>
              <a:ahLst/>
              <a:cxnLst/>
              <a:rect l="l" t="t" r="r" b="b"/>
              <a:pathLst>
                <a:path w="49529" h="92075">
                  <a:moveTo>
                    <a:pt x="0" y="91693"/>
                  </a:moveTo>
                  <a:lnTo>
                    <a:pt x="0" y="0"/>
                  </a:lnTo>
                  <a:lnTo>
                    <a:pt x="49529" y="0"/>
                  </a:lnTo>
                  <a:lnTo>
                    <a:pt x="49529" y="91693"/>
                  </a:lnTo>
                  <a:lnTo>
                    <a:pt x="0" y="916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53" name="object 8353"/>
            <p:cNvSpPr/>
            <p:nvPr/>
          </p:nvSpPr>
          <p:spPr>
            <a:xfrm>
              <a:off x="5229212" y="4530559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397" y="10794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5" y="5397"/>
                  </a:lnTo>
                  <a:lnTo>
                    <a:pt x="9214" y="9214"/>
                  </a:lnTo>
                  <a:lnTo>
                    <a:pt x="5397" y="1079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4" name="object 8354"/>
            <p:cNvSpPr/>
            <p:nvPr/>
          </p:nvSpPr>
          <p:spPr>
            <a:xfrm>
              <a:off x="4977536" y="4061434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2288" y="518345"/>
                  </a:lnTo>
                  <a:lnTo>
                    <a:pt x="6373" y="525881"/>
                  </a:lnTo>
                  <a:lnTo>
                    <a:pt x="11656" y="530731"/>
                  </a:lnTo>
                  <a:lnTo>
                    <a:pt x="17538" y="532447"/>
                  </a:lnTo>
                  <a:lnTo>
                    <a:pt x="24113" y="530731"/>
                  </a:lnTo>
                  <a:lnTo>
                    <a:pt x="29492" y="525881"/>
                  </a:lnTo>
                  <a:lnTo>
                    <a:pt x="33676" y="518345"/>
                  </a:lnTo>
                  <a:lnTo>
                    <a:pt x="36664" y="508571"/>
                  </a:lnTo>
                  <a:lnTo>
                    <a:pt x="71742" y="31038"/>
                  </a:lnTo>
                  <a:lnTo>
                    <a:pt x="70596" y="19138"/>
                  </a:lnTo>
                  <a:lnTo>
                    <a:pt x="67359" y="9251"/>
                  </a:lnTo>
                  <a:lnTo>
                    <a:pt x="62328" y="2499"/>
                  </a:lnTo>
                  <a:lnTo>
                    <a:pt x="55803" y="0"/>
                  </a:lnTo>
                  <a:lnTo>
                    <a:pt x="50121" y="1716"/>
                  </a:lnTo>
                  <a:lnTo>
                    <a:pt x="45038" y="6565"/>
                  </a:lnTo>
                  <a:lnTo>
                    <a:pt x="40553" y="14101"/>
                  </a:lnTo>
                  <a:lnTo>
                    <a:pt x="36664" y="23875"/>
                  </a:lnTo>
                  <a:lnTo>
                    <a:pt x="0" y="50857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5" name="object 8355"/>
            <p:cNvSpPr/>
            <p:nvPr/>
          </p:nvSpPr>
          <p:spPr>
            <a:xfrm>
              <a:off x="4977536" y="4061434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36664" y="23875"/>
                  </a:lnTo>
                  <a:lnTo>
                    <a:pt x="55803" y="0"/>
                  </a:lnTo>
                  <a:lnTo>
                    <a:pt x="62328" y="2499"/>
                  </a:lnTo>
                  <a:lnTo>
                    <a:pt x="67359" y="9251"/>
                  </a:lnTo>
                  <a:lnTo>
                    <a:pt x="70596" y="19138"/>
                  </a:lnTo>
                  <a:lnTo>
                    <a:pt x="71742" y="31038"/>
                  </a:lnTo>
                  <a:lnTo>
                    <a:pt x="36664" y="508571"/>
                  </a:lnTo>
                  <a:lnTo>
                    <a:pt x="33676" y="518345"/>
                  </a:lnTo>
                  <a:lnTo>
                    <a:pt x="29492" y="525881"/>
                  </a:lnTo>
                  <a:lnTo>
                    <a:pt x="24113" y="530731"/>
                  </a:lnTo>
                  <a:lnTo>
                    <a:pt x="17538" y="532447"/>
                  </a:lnTo>
                  <a:lnTo>
                    <a:pt x="11656" y="530731"/>
                  </a:lnTo>
                  <a:lnTo>
                    <a:pt x="6373" y="525881"/>
                  </a:lnTo>
                  <a:lnTo>
                    <a:pt x="2288" y="518345"/>
                  </a:lnTo>
                  <a:lnTo>
                    <a:pt x="0" y="50857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56" name="object 8356"/>
            <p:cNvSpPr/>
            <p:nvPr/>
          </p:nvSpPr>
          <p:spPr>
            <a:xfrm>
              <a:off x="4765535" y="4570335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44" y="1968"/>
                  </a:moveTo>
                  <a:lnTo>
                    <a:pt x="0" y="1981"/>
                  </a:lnTo>
                  <a:lnTo>
                    <a:pt x="0" y="3937"/>
                  </a:lnTo>
                  <a:lnTo>
                    <a:pt x="25044" y="3937"/>
                  </a:lnTo>
                  <a:lnTo>
                    <a:pt x="25044" y="1968"/>
                  </a:lnTo>
                  <a:close/>
                </a:path>
                <a:path w="25400" h="4445">
                  <a:moveTo>
                    <a:pt x="25044" y="0"/>
                  </a:moveTo>
                  <a:lnTo>
                    <a:pt x="12" y="0"/>
                  </a:lnTo>
                  <a:lnTo>
                    <a:pt x="12" y="1968"/>
                  </a:lnTo>
                  <a:lnTo>
                    <a:pt x="25044" y="1968"/>
                  </a:lnTo>
                  <a:lnTo>
                    <a:pt x="2504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7" name="object 8357"/>
            <p:cNvSpPr/>
            <p:nvPr/>
          </p:nvSpPr>
          <p:spPr>
            <a:xfrm>
              <a:off x="4765548" y="4564430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8" name="object 8358"/>
            <p:cNvSpPr/>
            <p:nvPr/>
          </p:nvSpPr>
          <p:spPr>
            <a:xfrm>
              <a:off x="4765548" y="4554587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9" name="object 8359"/>
            <p:cNvSpPr/>
            <p:nvPr/>
          </p:nvSpPr>
          <p:spPr>
            <a:xfrm>
              <a:off x="4765548" y="4550651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0" name="object 8360"/>
            <p:cNvSpPr/>
            <p:nvPr/>
          </p:nvSpPr>
          <p:spPr>
            <a:xfrm>
              <a:off x="4765548" y="4544732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1" name="object 8361"/>
            <p:cNvSpPr/>
            <p:nvPr/>
          </p:nvSpPr>
          <p:spPr>
            <a:xfrm>
              <a:off x="4765548" y="4534890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2" name="object 8362"/>
            <p:cNvSpPr/>
            <p:nvPr/>
          </p:nvSpPr>
          <p:spPr>
            <a:xfrm>
              <a:off x="4765548" y="4530953"/>
              <a:ext cx="28575" cy="4445"/>
            </a:xfrm>
            <a:custGeom>
              <a:avLst/>
              <a:gdLst/>
              <a:ahLst/>
              <a:cxnLst/>
              <a:rect l="l" t="t" r="r" b="b"/>
              <a:pathLst>
                <a:path w="28575" h="4445">
                  <a:moveTo>
                    <a:pt x="27952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965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3" name="object 8363"/>
            <p:cNvSpPr/>
            <p:nvPr/>
          </p:nvSpPr>
          <p:spPr>
            <a:xfrm>
              <a:off x="4765548" y="4521098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4582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7952" y="9855"/>
                  </a:lnTo>
                  <a:lnTo>
                    <a:pt x="33909" y="7886"/>
                  </a:lnTo>
                  <a:lnTo>
                    <a:pt x="39865" y="5918"/>
                  </a:lnTo>
                  <a:lnTo>
                    <a:pt x="45821" y="3949"/>
                  </a:lnTo>
                  <a:close/>
                </a:path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45859" y="3937"/>
                  </a:lnTo>
                  <a:lnTo>
                    <a:pt x="51816" y="1968"/>
                  </a:lnTo>
                  <a:lnTo>
                    <a:pt x="56324" y="482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4" name="object 8364"/>
            <p:cNvSpPr/>
            <p:nvPr/>
          </p:nvSpPr>
          <p:spPr>
            <a:xfrm>
              <a:off x="4765548" y="4511255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5" name="object 8365"/>
            <p:cNvSpPr/>
            <p:nvPr/>
          </p:nvSpPr>
          <p:spPr>
            <a:xfrm>
              <a:off x="4765548" y="4505350"/>
              <a:ext cx="56515" cy="6350"/>
            </a:xfrm>
            <a:custGeom>
              <a:avLst/>
              <a:gdLst/>
              <a:ahLst/>
              <a:cxnLst/>
              <a:rect l="l" t="t" r="r" b="b"/>
              <a:pathLst>
                <a:path w="56514" h="635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6" name="object 8366"/>
            <p:cNvSpPr/>
            <p:nvPr/>
          </p:nvSpPr>
          <p:spPr>
            <a:xfrm>
              <a:off x="4765548" y="4495494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56324" y="9855"/>
                  </a:lnTo>
                  <a:lnTo>
                    <a:pt x="56324" y="7886"/>
                  </a:lnTo>
                  <a:lnTo>
                    <a:pt x="56324" y="5918"/>
                  </a:lnTo>
                  <a:lnTo>
                    <a:pt x="56324" y="3949"/>
                  </a:lnTo>
                  <a:close/>
                </a:path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7" name="object 8367"/>
            <p:cNvSpPr/>
            <p:nvPr/>
          </p:nvSpPr>
          <p:spPr>
            <a:xfrm>
              <a:off x="4765548" y="4491557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5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8" name="object 8368"/>
            <p:cNvSpPr/>
            <p:nvPr/>
          </p:nvSpPr>
          <p:spPr>
            <a:xfrm>
              <a:off x="4765040" y="4481715"/>
              <a:ext cx="205104" cy="10160"/>
            </a:xfrm>
            <a:custGeom>
              <a:avLst/>
              <a:gdLst/>
              <a:ahLst/>
              <a:cxnLst/>
              <a:rect l="l" t="t" r="r" b="b"/>
              <a:pathLst>
                <a:path w="205104" h="10160">
                  <a:moveTo>
                    <a:pt x="204939" y="0"/>
                  </a:moveTo>
                  <a:lnTo>
                    <a:pt x="508" y="0"/>
                  </a:lnTo>
                  <a:lnTo>
                    <a:pt x="508" y="1968"/>
                  </a:lnTo>
                  <a:lnTo>
                    <a:pt x="508" y="3937"/>
                  </a:lnTo>
                  <a:lnTo>
                    <a:pt x="508" y="5905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508" y="7874"/>
                  </a:lnTo>
                  <a:lnTo>
                    <a:pt x="508" y="9842"/>
                  </a:lnTo>
                  <a:lnTo>
                    <a:pt x="56832" y="9842"/>
                  </a:lnTo>
                  <a:lnTo>
                    <a:pt x="56832" y="7874"/>
                  </a:lnTo>
                  <a:lnTo>
                    <a:pt x="57150" y="7874"/>
                  </a:lnTo>
                  <a:lnTo>
                    <a:pt x="57150" y="6807"/>
                  </a:lnTo>
                  <a:lnTo>
                    <a:pt x="204470" y="6807"/>
                  </a:lnTo>
                  <a:lnTo>
                    <a:pt x="204470" y="5905"/>
                  </a:lnTo>
                  <a:lnTo>
                    <a:pt x="204939" y="5905"/>
                  </a:lnTo>
                  <a:lnTo>
                    <a:pt x="204939" y="3937"/>
                  </a:lnTo>
                  <a:lnTo>
                    <a:pt x="204939" y="1968"/>
                  </a:lnTo>
                  <a:lnTo>
                    <a:pt x="20493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9" name="object 8369"/>
            <p:cNvSpPr/>
            <p:nvPr/>
          </p:nvSpPr>
          <p:spPr>
            <a:xfrm>
              <a:off x="4765548" y="4475809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0" name="object 8370"/>
            <p:cNvSpPr/>
            <p:nvPr/>
          </p:nvSpPr>
          <p:spPr>
            <a:xfrm>
              <a:off x="4765548" y="4465954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1" name="object 8371"/>
            <p:cNvSpPr/>
            <p:nvPr/>
          </p:nvSpPr>
          <p:spPr>
            <a:xfrm>
              <a:off x="4765548" y="4462017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2" name="object 8372"/>
            <p:cNvSpPr/>
            <p:nvPr/>
          </p:nvSpPr>
          <p:spPr>
            <a:xfrm>
              <a:off x="4765548" y="4452175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3" name="object 8373"/>
            <p:cNvSpPr/>
            <p:nvPr/>
          </p:nvSpPr>
          <p:spPr>
            <a:xfrm>
              <a:off x="4765548" y="4442319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4" name="object 8374"/>
            <p:cNvSpPr/>
            <p:nvPr/>
          </p:nvSpPr>
          <p:spPr>
            <a:xfrm>
              <a:off x="4765548" y="4436414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5" name="object 8375"/>
            <p:cNvSpPr/>
            <p:nvPr/>
          </p:nvSpPr>
          <p:spPr>
            <a:xfrm>
              <a:off x="4765548" y="4426572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6" name="object 8376"/>
            <p:cNvSpPr/>
            <p:nvPr/>
          </p:nvSpPr>
          <p:spPr>
            <a:xfrm>
              <a:off x="4765548" y="4422634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7" name="object 8377"/>
            <p:cNvSpPr/>
            <p:nvPr/>
          </p:nvSpPr>
          <p:spPr>
            <a:xfrm>
              <a:off x="4765548" y="4412779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8" name="object 8378"/>
            <p:cNvSpPr/>
            <p:nvPr/>
          </p:nvSpPr>
          <p:spPr>
            <a:xfrm>
              <a:off x="4765548" y="4402937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9" name="object 8379"/>
            <p:cNvSpPr/>
            <p:nvPr/>
          </p:nvSpPr>
          <p:spPr>
            <a:xfrm>
              <a:off x="4765548" y="4397031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0" name="object 8380"/>
            <p:cNvSpPr/>
            <p:nvPr/>
          </p:nvSpPr>
          <p:spPr>
            <a:xfrm>
              <a:off x="4765548" y="438717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1" name="object 8381"/>
            <p:cNvSpPr/>
            <p:nvPr/>
          </p:nvSpPr>
          <p:spPr>
            <a:xfrm>
              <a:off x="4765548" y="4379302"/>
              <a:ext cx="204470" cy="8255"/>
            </a:xfrm>
            <a:custGeom>
              <a:avLst/>
              <a:gdLst/>
              <a:ahLst/>
              <a:cxnLst/>
              <a:rect l="l" t="t" r="r" b="b"/>
              <a:pathLst>
                <a:path w="204470" h="825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2" name="object 8382"/>
            <p:cNvSpPr/>
            <p:nvPr/>
          </p:nvSpPr>
          <p:spPr>
            <a:xfrm>
              <a:off x="4765548" y="4373397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3" name="object 8383"/>
            <p:cNvSpPr/>
            <p:nvPr/>
          </p:nvSpPr>
          <p:spPr>
            <a:xfrm>
              <a:off x="4765548" y="436354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4" name="object 8384"/>
            <p:cNvSpPr/>
            <p:nvPr/>
          </p:nvSpPr>
          <p:spPr>
            <a:xfrm>
              <a:off x="4765548" y="4353699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5" name="object 8385"/>
            <p:cNvSpPr/>
            <p:nvPr/>
          </p:nvSpPr>
          <p:spPr>
            <a:xfrm>
              <a:off x="4765548" y="4349762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6" name="object 8386"/>
            <p:cNvSpPr/>
            <p:nvPr/>
          </p:nvSpPr>
          <p:spPr>
            <a:xfrm>
              <a:off x="4765548" y="4339907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7" name="object 8387"/>
            <p:cNvSpPr/>
            <p:nvPr/>
          </p:nvSpPr>
          <p:spPr>
            <a:xfrm>
              <a:off x="4765548" y="4330064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8" name="object 8388"/>
            <p:cNvSpPr/>
            <p:nvPr/>
          </p:nvSpPr>
          <p:spPr>
            <a:xfrm>
              <a:off x="4765548" y="4324159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9" name="object 8389"/>
            <p:cNvSpPr/>
            <p:nvPr/>
          </p:nvSpPr>
          <p:spPr>
            <a:xfrm>
              <a:off x="4765548" y="4320222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0" name="object 8390"/>
            <p:cNvSpPr/>
            <p:nvPr/>
          </p:nvSpPr>
          <p:spPr>
            <a:xfrm>
              <a:off x="4765548" y="4314316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1" name="object 8391"/>
            <p:cNvSpPr/>
            <p:nvPr/>
          </p:nvSpPr>
          <p:spPr>
            <a:xfrm>
              <a:off x="4765548" y="430446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2" name="object 8392"/>
            <p:cNvSpPr/>
            <p:nvPr/>
          </p:nvSpPr>
          <p:spPr>
            <a:xfrm>
              <a:off x="4765548" y="429461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3" name="object 8393"/>
            <p:cNvSpPr/>
            <p:nvPr/>
          </p:nvSpPr>
          <p:spPr>
            <a:xfrm>
              <a:off x="4765548" y="4290681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12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4" name="object 8394"/>
            <p:cNvSpPr/>
            <p:nvPr/>
          </p:nvSpPr>
          <p:spPr>
            <a:xfrm>
              <a:off x="4765548" y="428082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12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5" name="object 8395"/>
            <p:cNvSpPr/>
            <p:nvPr/>
          </p:nvSpPr>
          <p:spPr>
            <a:xfrm>
              <a:off x="4765548" y="4270984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6" name="object 8396"/>
            <p:cNvSpPr/>
            <p:nvPr/>
          </p:nvSpPr>
          <p:spPr>
            <a:xfrm>
              <a:off x="4765548" y="4265078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7" name="object 8397"/>
            <p:cNvSpPr/>
            <p:nvPr/>
          </p:nvSpPr>
          <p:spPr>
            <a:xfrm>
              <a:off x="4765548" y="4257192"/>
              <a:ext cx="204470" cy="8255"/>
            </a:xfrm>
            <a:custGeom>
              <a:avLst/>
              <a:gdLst/>
              <a:ahLst/>
              <a:cxnLst/>
              <a:rect l="l" t="t" r="r" b="b"/>
              <a:pathLst>
                <a:path w="204470" h="8254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825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8" name="object 8398"/>
            <p:cNvSpPr/>
            <p:nvPr/>
          </p:nvSpPr>
          <p:spPr>
            <a:xfrm>
              <a:off x="4765548" y="4247349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9" name="object 8399"/>
            <p:cNvSpPr/>
            <p:nvPr/>
          </p:nvSpPr>
          <p:spPr>
            <a:xfrm>
              <a:off x="4765548" y="4241444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0" name="object 8400"/>
            <p:cNvSpPr/>
            <p:nvPr/>
          </p:nvSpPr>
          <p:spPr>
            <a:xfrm>
              <a:off x="4765548" y="423158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5918"/>
                  </a:moveTo>
                  <a:lnTo>
                    <a:pt x="0" y="5930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close/>
                </a:path>
                <a:path w="204470" h="1016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1" name="object 8401"/>
            <p:cNvSpPr/>
            <p:nvPr/>
          </p:nvSpPr>
          <p:spPr>
            <a:xfrm>
              <a:off x="4765548" y="422174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2" name="object 8402"/>
            <p:cNvSpPr/>
            <p:nvPr/>
          </p:nvSpPr>
          <p:spPr>
            <a:xfrm>
              <a:off x="4765548" y="4217809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3" name="object 8403"/>
            <p:cNvSpPr/>
            <p:nvPr/>
          </p:nvSpPr>
          <p:spPr>
            <a:xfrm>
              <a:off x="4765548" y="4207954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4" name="object 8404"/>
            <p:cNvSpPr/>
            <p:nvPr/>
          </p:nvSpPr>
          <p:spPr>
            <a:xfrm>
              <a:off x="4765548" y="4202048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5" name="object 8405"/>
            <p:cNvSpPr/>
            <p:nvPr/>
          </p:nvSpPr>
          <p:spPr>
            <a:xfrm>
              <a:off x="4765548" y="419220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6" name="object 8406"/>
            <p:cNvSpPr/>
            <p:nvPr/>
          </p:nvSpPr>
          <p:spPr>
            <a:xfrm>
              <a:off x="4765548" y="418235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7" name="object 8407"/>
            <p:cNvSpPr/>
            <p:nvPr/>
          </p:nvSpPr>
          <p:spPr>
            <a:xfrm>
              <a:off x="4765548" y="4178413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8" name="object 8408"/>
            <p:cNvSpPr/>
            <p:nvPr/>
          </p:nvSpPr>
          <p:spPr>
            <a:xfrm>
              <a:off x="4765548" y="416857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9" name="object 8409"/>
            <p:cNvSpPr/>
            <p:nvPr/>
          </p:nvSpPr>
          <p:spPr>
            <a:xfrm>
              <a:off x="4765548" y="4162665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0" name="object 8410"/>
            <p:cNvSpPr/>
            <p:nvPr/>
          </p:nvSpPr>
          <p:spPr>
            <a:xfrm>
              <a:off x="4765040" y="4152810"/>
              <a:ext cx="205104" cy="10160"/>
            </a:xfrm>
            <a:custGeom>
              <a:avLst/>
              <a:gdLst/>
              <a:ahLst/>
              <a:cxnLst/>
              <a:rect l="l" t="t" r="r" b="b"/>
              <a:pathLst>
                <a:path w="205104" h="10160">
                  <a:moveTo>
                    <a:pt x="204939" y="5918"/>
                  </a:moveTo>
                  <a:lnTo>
                    <a:pt x="508" y="5918"/>
                  </a:lnTo>
                  <a:lnTo>
                    <a:pt x="508" y="7886"/>
                  </a:lnTo>
                  <a:lnTo>
                    <a:pt x="508" y="9855"/>
                  </a:lnTo>
                  <a:lnTo>
                    <a:pt x="204939" y="9855"/>
                  </a:lnTo>
                  <a:lnTo>
                    <a:pt x="204939" y="7886"/>
                  </a:lnTo>
                  <a:lnTo>
                    <a:pt x="204939" y="5918"/>
                  </a:lnTo>
                  <a:close/>
                </a:path>
                <a:path w="205104" h="10160">
                  <a:moveTo>
                    <a:pt x="204939" y="3937"/>
                  </a:moveTo>
                  <a:lnTo>
                    <a:pt x="204470" y="3937"/>
                  </a:lnTo>
                  <a:lnTo>
                    <a:pt x="204470" y="3035"/>
                  </a:lnTo>
                  <a:lnTo>
                    <a:pt x="57150" y="3035"/>
                  </a:lnTo>
                  <a:lnTo>
                    <a:pt x="57150" y="1968"/>
                  </a:lnTo>
                  <a:lnTo>
                    <a:pt x="56832" y="1968"/>
                  </a:lnTo>
                  <a:lnTo>
                    <a:pt x="56832" y="0"/>
                  </a:lnTo>
                  <a:lnTo>
                    <a:pt x="508" y="0"/>
                  </a:lnTo>
                  <a:lnTo>
                    <a:pt x="508" y="1968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08" y="3937"/>
                  </a:lnTo>
                  <a:lnTo>
                    <a:pt x="508" y="5905"/>
                  </a:lnTo>
                  <a:lnTo>
                    <a:pt x="204939" y="5905"/>
                  </a:lnTo>
                  <a:lnTo>
                    <a:pt x="204939" y="3937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1" name="object 8411"/>
            <p:cNvSpPr/>
            <p:nvPr/>
          </p:nvSpPr>
          <p:spPr>
            <a:xfrm>
              <a:off x="4765548" y="4148873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5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2" name="object 8412"/>
            <p:cNvSpPr/>
            <p:nvPr/>
          </p:nvSpPr>
          <p:spPr>
            <a:xfrm>
              <a:off x="4765548" y="4139031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3" name="object 8413"/>
            <p:cNvSpPr/>
            <p:nvPr/>
          </p:nvSpPr>
          <p:spPr>
            <a:xfrm>
              <a:off x="4765548" y="4133125"/>
              <a:ext cx="56515" cy="6350"/>
            </a:xfrm>
            <a:custGeom>
              <a:avLst/>
              <a:gdLst/>
              <a:ahLst/>
              <a:cxnLst/>
              <a:rect l="l" t="t" r="r" b="b"/>
              <a:pathLst>
                <a:path w="56514" h="635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4" name="object 8414"/>
            <p:cNvSpPr/>
            <p:nvPr/>
          </p:nvSpPr>
          <p:spPr>
            <a:xfrm>
              <a:off x="4765548" y="4123270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56324" y="9855"/>
                  </a:lnTo>
                  <a:lnTo>
                    <a:pt x="56324" y="7886"/>
                  </a:lnTo>
                  <a:close/>
                </a:path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5" name="object 8415"/>
            <p:cNvSpPr/>
            <p:nvPr/>
          </p:nvSpPr>
          <p:spPr>
            <a:xfrm>
              <a:off x="4765548" y="4113428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9359"/>
                  </a:moveTo>
                  <a:lnTo>
                    <a:pt x="51816" y="7874"/>
                  </a:lnTo>
                  <a:lnTo>
                    <a:pt x="45847" y="5905"/>
                  </a:lnTo>
                  <a:lnTo>
                    <a:pt x="39878" y="3937"/>
                  </a:lnTo>
                  <a:lnTo>
                    <a:pt x="33921" y="1968"/>
                  </a:lnTo>
                  <a:lnTo>
                    <a:pt x="27952" y="0"/>
                  </a:ln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9359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6" name="object 8416"/>
            <p:cNvSpPr/>
            <p:nvPr/>
          </p:nvSpPr>
          <p:spPr>
            <a:xfrm>
              <a:off x="4765548" y="4109491"/>
              <a:ext cx="28575" cy="4445"/>
            </a:xfrm>
            <a:custGeom>
              <a:avLst/>
              <a:gdLst/>
              <a:ahLst/>
              <a:cxnLst/>
              <a:rect l="l" t="t" r="r" b="b"/>
              <a:pathLst>
                <a:path w="28575" h="4445">
                  <a:moveTo>
                    <a:pt x="27952" y="3937"/>
                  </a:moveTo>
                  <a:lnTo>
                    <a:pt x="25031" y="2971"/>
                  </a:lnTo>
                  <a:lnTo>
                    <a:pt x="25031" y="1968"/>
                  </a:lnTo>
                  <a:lnTo>
                    <a:pt x="25031" y="0"/>
                  </a:ln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7952" y="3937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7" name="object 8417"/>
            <p:cNvSpPr/>
            <p:nvPr/>
          </p:nvSpPr>
          <p:spPr>
            <a:xfrm>
              <a:off x="4765548" y="4099635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5031" y="9855"/>
                  </a:lnTo>
                  <a:lnTo>
                    <a:pt x="25031" y="7886"/>
                  </a:lnTo>
                  <a:lnTo>
                    <a:pt x="25031" y="5918"/>
                  </a:lnTo>
                  <a:close/>
                </a:path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8" name="object 8418"/>
            <p:cNvSpPr/>
            <p:nvPr/>
          </p:nvSpPr>
          <p:spPr>
            <a:xfrm>
              <a:off x="4765548" y="4093730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9" name="object 8419"/>
            <p:cNvSpPr/>
            <p:nvPr/>
          </p:nvSpPr>
          <p:spPr>
            <a:xfrm>
              <a:off x="4765548" y="4089793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0" name="object 8420"/>
            <p:cNvSpPr/>
            <p:nvPr/>
          </p:nvSpPr>
          <p:spPr>
            <a:xfrm>
              <a:off x="4765548" y="4079950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1" name="object 8421"/>
            <p:cNvSpPr/>
            <p:nvPr/>
          </p:nvSpPr>
          <p:spPr>
            <a:xfrm>
              <a:off x="4765548" y="4074032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2" name="object 8422"/>
            <p:cNvSpPr/>
            <p:nvPr/>
          </p:nvSpPr>
          <p:spPr>
            <a:xfrm>
              <a:off x="4765548" y="4070095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3" name="object 8423"/>
            <p:cNvSpPr/>
            <p:nvPr/>
          </p:nvSpPr>
          <p:spPr>
            <a:xfrm>
              <a:off x="4765548" y="4070095"/>
              <a:ext cx="204470" cy="504190"/>
            </a:xfrm>
            <a:custGeom>
              <a:avLst/>
              <a:gdLst/>
              <a:ahLst/>
              <a:cxnLst/>
              <a:rect l="l" t="t" r="r" b="b"/>
              <a:pathLst>
                <a:path w="204470" h="504189">
                  <a:moveTo>
                    <a:pt x="204431" y="252094"/>
                  </a:moveTo>
                  <a:lnTo>
                    <a:pt x="204431" y="85750"/>
                  </a:lnTo>
                  <a:lnTo>
                    <a:pt x="56324" y="85750"/>
                  </a:lnTo>
                  <a:lnTo>
                    <a:pt x="56324" y="52692"/>
                  </a:lnTo>
                  <a:lnTo>
                    <a:pt x="25031" y="42367"/>
                  </a:lnTo>
                  <a:lnTo>
                    <a:pt x="25031" y="0"/>
                  </a:lnTo>
                  <a:lnTo>
                    <a:pt x="0" y="0"/>
                  </a:lnTo>
                  <a:lnTo>
                    <a:pt x="0" y="504177"/>
                  </a:lnTo>
                  <a:lnTo>
                    <a:pt x="25031" y="504177"/>
                  </a:lnTo>
                  <a:lnTo>
                    <a:pt x="25031" y="461822"/>
                  </a:lnTo>
                  <a:lnTo>
                    <a:pt x="56324" y="451484"/>
                  </a:lnTo>
                  <a:lnTo>
                    <a:pt x="56324" y="418426"/>
                  </a:lnTo>
                  <a:lnTo>
                    <a:pt x="204431" y="418426"/>
                  </a:lnTo>
                  <a:lnTo>
                    <a:pt x="204431" y="2520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24" name="object 8424"/>
            <p:cNvSpPr/>
            <p:nvPr/>
          </p:nvSpPr>
          <p:spPr>
            <a:xfrm>
              <a:off x="5249227" y="4570335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5" name="object 8425"/>
            <p:cNvSpPr/>
            <p:nvPr/>
          </p:nvSpPr>
          <p:spPr>
            <a:xfrm>
              <a:off x="5249227" y="4564430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6" name="object 8426"/>
            <p:cNvSpPr/>
            <p:nvPr/>
          </p:nvSpPr>
          <p:spPr>
            <a:xfrm>
              <a:off x="5249227" y="4554587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7" name="object 8427"/>
            <p:cNvSpPr/>
            <p:nvPr/>
          </p:nvSpPr>
          <p:spPr>
            <a:xfrm>
              <a:off x="5249227" y="4550651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8" name="object 8428"/>
            <p:cNvSpPr/>
            <p:nvPr/>
          </p:nvSpPr>
          <p:spPr>
            <a:xfrm>
              <a:off x="5249227" y="4544732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9" name="object 8429"/>
            <p:cNvSpPr/>
            <p:nvPr/>
          </p:nvSpPr>
          <p:spPr>
            <a:xfrm>
              <a:off x="5249227" y="4534890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0" name="object 8430"/>
            <p:cNvSpPr/>
            <p:nvPr/>
          </p:nvSpPr>
          <p:spPr>
            <a:xfrm>
              <a:off x="5246293" y="4530953"/>
              <a:ext cx="28575" cy="4445"/>
            </a:xfrm>
            <a:custGeom>
              <a:avLst/>
              <a:gdLst/>
              <a:ahLst/>
              <a:cxnLst/>
              <a:rect l="l" t="t" r="r" b="b"/>
              <a:pathLst>
                <a:path w="28575" h="4445">
                  <a:moveTo>
                    <a:pt x="27965" y="0"/>
                  </a:moveTo>
                  <a:lnTo>
                    <a:pt x="0" y="0"/>
                  </a:lnTo>
                  <a:lnTo>
                    <a:pt x="2933" y="965"/>
                  </a:lnTo>
                  <a:lnTo>
                    <a:pt x="2933" y="1968"/>
                  </a:lnTo>
                  <a:lnTo>
                    <a:pt x="2933" y="3937"/>
                  </a:lnTo>
                  <a:lnTo>
                    <a:pt x="27965" y="3937"/>
                  </a:lnTo>
                  <a:lnTo>
                    <a:pt x="27965" y="1968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1" name="object 8431"/>
            <p:cNvSpPr/>
            <p:nvPr/>
          </p:nvSpPr>
          <p:spPr>
            <a:xfrm>
              <a:off x="5217934" y="4521098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3949"/>
                  </a:moveTo>
                  <a:lnTo>
                    <a:pt x="10490" y="3949"/>
                  </a:lnTo>
                  <a:lnTo>
                    <a:pt x="16446" y="5918"/>
                  </a:lnTo>
                  <a:lnTo>
                    <a:pt x="22402" y="7886"/>
                  </a:lnTo>
                  <a:lnTo>
                    <a:pt x="28359" y="9855"/>
                  </a:lnTo>
                  <a:lnTo>
                    <a:pt x="56324" y="9855"/>
                  </a:lnTo>
                  <a:lnTo>
                    <a:pt x="56324" y="7886"/>
                  </a:lnTo>
                  <a:lnTo>
                    <a:pt x="56324" y="5918"/>
                  </a:lnTo>
                  <a:lnTo>
                    <a:pt x="56324" y="3949"/>
                  </a:lnTo>
                  <a:close/>
                </a:path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4495" y="1968"/>
                  </a:lnTo>
                  <a:lnTo>
                    <a:pt x="10452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2" name="object 8432"/>
            <p:cNvSpPr/>
            <p:nvPr/>
          </p:nvSpPr>
          <p:spPr>
            <a:xfrm>
              <a:off x="5217934" y="4511255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3" name="object 8433"/>
            <p:cNvSpPr/>
            <p:nvPr/>
          </p:nvSpPr>
          <p:spPr>
            <a:xfrm>
              <a:off x="5217934" y="4505350"/>
              <a:ext cx="56515" cy="6350"/>
            </a:xfrm>
            <a:custGeom>
              <a:avLst/>
              <a:gdLst/>
              <a:ahLst/>
              <a:cxnLst/>
              <a:rect l="l" t="t" r="r" b="b"/>
              <a:pathLst>
                <a:path w="56514" h="635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4" name="object 8434"/>
            <p:cNvSpPr/>
            <p:nvPr/>
          </p:nvSpPr>
          <p:spPr>
            <a:xfrm>
              <a:off x="5217934" y="4495494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56324" y="9855"/>
                  </a:lnTo>
                  <a:lnTo>
                    <a:pt x="56324" y="7886"/>
                  </a:lnTo>
                  <a:lnTo>
                    <a:pt x="56324" y="5918"/>
                  </a:lnTo>
                  <a:lnTo>
                    <a:pt x="56324" y="3949"/>
                  </a:lnTo>
                  <a:close/>
                </a:path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5" name="object 8435"/>
            <p:cNvSpPr/>
            <p:nvPr/>
          </p:nvSpPr>
          <p:spPr>
            <a:xfrm>
              <a:off x="5217934" y="4491557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5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6" name="object 8436"/>
            <p:cNvSpPr/>
            <p:nvPr/>
          </p:nvSpPr>
          <p:spPr>
            <a:xfrm>
              <a:off x="5069827" y="4481715"/>
              <a:ext cx="205104" cy="10160"/>
            </a:xfrm>
            <a:custGeom>
              <a:avLst/>
              <a:gdLst/>
              <a:ahLst/>
              <a:cxnLst/>
              <a:rect l="l" t="t" r="r" b="b"/>
              <a:pathLst>
                <a:path w="205104" h="10160">
                  <a:moveTo>
                    <a:pt x="204482" y="5905"/>
                  </a:move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12" y="6807"/>
                  </a:lnTo>
                  <a:lnTo>
                    <a:pt x="148602" y="6807"/>
                  </a:lnTo>
                  <a:lnTo>
                    <a:pt x="148602" y="7874"/>
                  </a:lnTo>
                  <a:lnTo>
                    <a:pt x="148107" y="7874"/>
                  </a:lnTo>
                  <a:lnTo>
                    <a:pt x="148107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82" y="5905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7" name="object 8437"/>
            <p:cNvSpPr/>
            <p:nvPr/>
          </p:nvSpPr>
          <p:spPr>
            <a:xfrm>
              <a:off x="5069827" y="4475809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8" name="object 8438"/>
            <p:cNvSpPr/>
            <p:nvPr/>
          </p:nvSpPr>
          <p:spPr>
            <a:xfrm>
              <a:off x="5069827" y="4465954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9" name="object 8439"/>
            <p:cNvSpPr/>
            <p:nvPr/>
          </p:nvSpPr>
          <p:spPr>
            <a:xfrm>
              <a:off x="5069827" y="4462017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0" name="object 8440"/>
            <p:cNvSpPr/>
            <p:nvPr/>
          </p:nvSpPr>
          <p:spPr>
            <a:xfrm>
              <a:off x="5069827" y="4452175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1" name="object 8441"/>
            <p:cNvSpPr/>
            <p:nvPr/>
          </p:nvSpPr>
          <p:spPr>
            <a:xfrm>
              <a:off x="5069827" y="4442319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2" name="object 8442"/>
            <p:cNvSpPr/>
            <p:nvPr/>
          </p:nvSpPr>
          <p:spPr>
            <a:xfrm>
              <a:off x="5069827" y="4436414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3" name="object 8443"/>
            <p:cNvSpPr/>
            <p:nvPr/>
          </p:nvSpPr>
          <p:spPr>
            <a:xfrm>
              <a:off x="5069827" y="4426572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4" name="object 8444"/>
            <p:cNvSpPr/>
            <p:nvPr/>
          </p:nvSpPr>
          <p:spPr>
            <a:xfrm>
              <a:off x="5069827" y="4422634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5" name="object 8445"/>
            <p:cNvSpPr/>
            <p:nvPr/>
          </p:nvSpPr>
          <p:spPr>
            <a:xfrm>
              <a:off x="5069827" y="4412779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6" name="object 8446"/>
            <p:cNvSpPr/>
            <p:nvPr/>
          </p:nvSpPr>
          <p:spPr>
            <a:xfrm>
              <a:off x="5069827" y="4402937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7" name="object 8447"/>
            <p:cNvSpPr/>
            <p:nvPr/>
          </p:nvSpPr>
          <p:spPr>
            <a:xfrm>
              <a:off x="5069827" y="4397031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8" name="object 8448"/>
            <p:cNvSpPr/>
            <p:nvPr/>
          </p:nvSpPr>
          <p:spPr>
            <a:xfrm>
              <a:off x="5069827" y="438717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9" name="object 8449"/>
            <p:cNvSpPr/>
            <p:nvPr/>
          </p:nvSpPr>
          <p:spPr>
            <a:xfrm>
              <a:off x="5069827" y="4379302"/>
              <a:ext cx="204470" cy="8255"/>
            </a:xfrm>
            <a:custGeom>
              <a:avLst/>
              <a:gdLst/>
              <a:ahLst/>
              <a:cxnLst/>
              <a:rect l="l" t="t" r="r" b="b"/>
              <a:pathLst>
                <a:path w="204470" h="825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0" name="object 8450"/>
            <p:cNvSpPr/>
            <p:nvPr/>
          </p:nvSpPr>
          <p:spPr>
            <a:xfrm>
              <a:off x="5069827" y="4373397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1" name="object 8451"/>
            <p:cNvSpPr/>
            <p:nvPr/>
          </p:nvSpPr>
          <p:spPr>
            <a:xfrm>
              <a:off x="5069827" y="436354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2" name="object 8452"/>
            <p:cNvSpPr/>
            <p:nvPr/>
          </p:nvSpPr>
          <p:spPr>
            <a:xfrm>
              <a:off x="5069827" y="4353699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3" name="object 8453"/>
            <p:cNvSpPr/>
            <p:nvPr/>
          </p:nvSpPr>
          <p:spPr>
            <a:xfrm>
              <a:off x="5069827" y="4349762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4" name="object 8454"/>
            <p:cNvSpPr/>
            <p:nvPr/>
          </p:nvSpPr>
          <p:spPr>
            <a:xfrm>
              <a:off x="5069827" y="4339907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5" name="object 8455"/>
            <p:cNvSpPr/>
            <p:nvPr/>
          </p:nvSpPr>
          <p:spPr>
            <a:xfrm>
              <a:off x="5069827" y="4330064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6" name="object 8456"/>
            <p:cNvSpPr/>
            <p:nvPr/>
          </p:nvSpPr>
          <p:spPr>
            <a:xfrm>
              <a:off x="5069827" y="4324159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7" name="object 8457"/>
            <p:cNvSpPr/>
            <p:nvPr/>
          </p:nvSpPr>
          <p:spPr>
            <a:xfrm>
              <a:off x="5069827" y="4320222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8" name="object 8458"/>
            <p:cNvSpPr/>
            <p:nvPr/>
          </p:nvSpPr>
          <p:spPr>
            <a:xfrm>
              <a:off x="5069827" y="4314316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9" name="object 8459"/>
            <p:cNvSpPr/>
            <p:nvPr/>
          </p:nvSpPr>
          <p:spPr>
            <a:xfrm>
              <a:off x="5069827" y="430446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0" name="object 8460"/>
            <p:cNvSpPr/>
            <p:nvPr/>
          </p:nvSpPr>
          <p:spPr>
            <a:xfrm>
              <a:off x="5069827" y="429461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1" name="object 8461"/>
            <p:cNvSpPr/>
            <p:nvPr/>
          </p:nvSpPr>
          <p:spPr>
            <a:xfrm>
              <a:off x="5069827" y="4290681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2" name="object 8462"/>
            <p:cNvSpPr/>
            <p:nvPr/>
          </p:nvSpPr>
          <p:spPr>
            <a:xfrm>
              <a:off x="5069827" y="428082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3" name="object 8463"/>
            <p:cNvSpPr/>
            <p:nvPr/>
          </p:nvSpPr>
          <p:spPr>
            <a:xfrm>
              <a:off x="5069827" y="4270984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4" name="object 8464"/>
            <p:cNvSpPr/>
            <p:nvPr/>
          </p:nvSpPr>
          <p:spPr>
            <a:xfrm>
              <a:off x="5069827" y="4265078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5" name="object 8465"/>
            <p:cNvSpPr/>
            <p:nvPr/>
          </p:nvSpPr>
          <p:spPr>
            <a:xfrm>
              <a:off x="5069827" y="4257192"/>
              <a:ext cx="204470" cy="8255"/>
            </a:xfrm>
            <a:custGeom>
              <a:avLst/>
              <a:gdLst/>
              <a:ahLst/>
              <a:cxnLst/>
              <a:rect l="l" t="t" r="r" b="b"/>
              <a:pathLst>
                <a:path w="204470" h="8254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825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6" name="object 8466"/>
            <p:cNvSpPr/>
            <p:nvPr/>
          </p:nvSpPr>
          <p:spPr>
            <a:xfrm>
              <a:off x="5069827" y="4247349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7" name="object 8467"/>
            <p:cNvSpPr/>
            <p:nvPr/>
          </p:nvSpPr>
          <p:spPr>
            <a:xfrm>
              <a:off x="5069827" y="4241444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8" name="object 8468"/>
            <p:cNvSpPr/>
            <p:nvPr/>
          </p:nvSpPr>
          <p:spPr>
            <a:xfrm>
              <a:off x="5069827" y="423158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9" name="object 8469"/>
            <p:cNvSpPr/>
            <p:nvPr/>
          </p:nvSpPr>
          <p:spPr>
            <a:xfrm>
              <a:off x="5069827" y="422174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0" name="object 8470"/>
            <p:cNvSpPr/>
            <p:nvPr/>
          </p:nvSpPr>
          <p:spPr>
            <a:xfrm>
              <a:off x="5069827" y="4217809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1" name="object 8471"/>
            <p:cNvSpPr/>
            <p:nvPr/>
          </p:nvSpPr>
          <p:spPr>
            <a:xfrm>
              <a:off x="5069827" y="4207954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2" name="object 8472"/>
            <p:cNvSpPr/>
            <p:nvPr/>
          </p:nvSpPr>
          <p:spPr>
            <a:xfrm>
              <a:off x="5069827" y="4202048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3" name="object 8473"/>
            <p:cNvSpPr/>
            <p:nvPr/>
          </p:nvSpPr>
          <p:spPr>
            <a:xfrm>
              <a:off x="5069827" y="419220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4" name="object 8474"/>
            <p:cNvSpPr/>
            <p:nvPr/>
          </p:nvSpPr>
          <p:spPr>
            <a:xfrm>
              <a:off x="5069827" y="418235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5" name="object 8475"/>
            <p:cNvSpPr/>
            <p:nvPr/>
          </p:nvSpPr>
          <p:spPr>
            <a:xfrm>
              <a:off x="5069827" y="4178413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6" name="object 8476"/>
            <p:cNvSpPr/>
            <p:nvPr/>
          </p:nvSpPr>
          <p:spPr>
            <a:xfrm>
              <a:off x="5069827" y="416857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7" name="object 8477"/>
            <p:cNvSpPr/>
            <p:nvPr/>
          </p:nvSpPr>
          <p:spPr>
            <a:xfrm>
              <a:off x="5069827" y="4162665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8" name="object 8478"/>
            <p:cNvSpPr/>
            <p:nvPr/>
          </p:nvSpPr>
          <p:spPr>
            <a:xfrm>
              <a:off x="5069827" y="4152810"/>
              <a:ext cx="205104" cy="10160"/>
            </a:xfrm>
            <a:custGeom>
              <a:avLst/>
              <a:gdLst/>
              <a:ahLst/>
              <a:cxnLst/>
              <a:rect l="l" t="t" r="r" b="b"/>
              <a:pathLst>
                <a:path w="205104" h="10160">
                  <a:moveTo>
                    <a:pt x="2044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close/>
                </a:path>
                <a:path w="205104" h="10160">
                  <a:moveTo>
                    <a:pt x="204482" y="1968"/>
                  </a:moveTo>
                  <a:lnTo>
                    <a:pt x="204431" y="0"/>
                  </a:lnTo>
                  <a:lnTo>
                    <a:pt x="148107" y="0"/>
                  </a:lnTo>
                  <a:lnTo>
                    <a:pt x="148107" y="1968"/>
                  </a:lnTo>
                  <a:lnTo>
                    <a:pt x="148602" y="1968"/>
                  </a:lnTo>
                  <a:lnTo>
                    <a:pt x="148602" y="3035"/>
                  </a:lnTo>
                  <a:lnTo>
                    <a:pt x="12" y="3035"/>
                  </a:lnTo>
                  <a:lnTo>
                    <a:pt x="12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82" y="1968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9" name="object 8479"/>
            <p:cNvSpPr/>
            <p:nvPr/>
          </p:nvSpPr>
          <p:spPr>
            <a:xfrm>
              <a:off x="5217934" y="4148873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5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0" name="object 8480"/>
            <p:cNvSpPr/>
            <p:nvPr/>
          </p:nvSpPr>
          <p:spPr>
            <a:xfrm>
              <a:off x="5217934" y="4139031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1" name="object 8481"/>
            <p:cNvSpPr/>
            <p:nvPr/>
          </p:nvSpPr>
          <p:spPr>
            <a:xfrm>
              <a:off x="5217934" y="4133125"/>
              <a:ext cx="56515" cy="6350"/>
            </a:xfrm>
            <a:custGeom>
              <a:avLst/>
              <a:gdLst/>
              <a:ahLst/>
              <a:cxnLst/>
              <a:rect l="l" t="t" r="r" b="b"/>
              <a:pathLst>
                <a:path w="56514" h="635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2" name="object 8482"/>
            <p:cNvSpPr/>
            <p:nvPr/>
          </p:nvSpPr>
          <p:spPr>
            <a:xfrm>
              <a:off x="5217934" y="4123270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56324" y="9855"/>
                  </a:lnTo>
                  <a:lnTo>
                    <a:pt x="56324" y="7886"/>
                  </a:lnTo>
                  <a:close/>
                </a:path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3" name="object 8483"/>
            <p:cNvSpPr/>
            <p:nvPr/>
          </p:nvSpPr>
          <p:spPr>
            <a:xfrm>
              <a:off x="5217934" y="4113428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28359" y="0"/>
                  </a:lnTo>
                  <a:lnTo>
                    <a:pt x="22390" y="1968"/>
                  </a:lnTo>
                  <a:lnTo>
                    <a:pt x="16433" y="3937"/>
                  </a:lnTo>
                  <a:lnTo>
                    <a:pt x="10464" y="5905"/>
                  </a:lnTo>
                  <a:lnTo>
                    <a:pt x="4495" y="7874"/>
                  </a:lnTo>
                  <a:lnTo>
                    <a:pt x="0" y="9359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4" name="object 8484"/>
            <p:cNvSpPr/>
            <p:nvPr/>
          </p:nvSpPr>
          <p:spPr>
            <a:xfrm>
              <a:off x="5246293" y="4109491"/>
              <a:ext cx="28575" cy="4445"/>
            </a:xfrm>
            <a:custGeom>
              <a:avLst/>
              <a:gdLst/>
              <a:ahLst/>
              <a:cxnLst/>
              <a:rect l="l" t="t" r="r" b="b"/>
              <a:pathLst>
                <a:path w="28575" h="4445">
                  <a:moveTo>
                    <a:pt x="27965" y="0"/>
                  </a:moveTo>
                  <a:lnTo>
                    <a:pt x="2933" y="0"/>
                  </a:lnTo>
                  <a:lnTo>
                    <a:pt x="2933" y="1968"/>
                  </a:lnTo>
                  <a:lnTo>
                    <a:pt x="2933" y="2971"/>
                  </a:lnTo>
                  <a:lnTo>
                    <a:pt x="0" y="3937"/>
                  </a:lnTo>
                  <a:lnTo>
                    <a:pt x="27965" y="3937"/>
                  </a:lnTo>
                  <a:lnTo>
                    <a:pt x="27965" y="1968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5" name="object 8485"/>
            <p:cNvSpPr/>
            <p:nvPr/>
          </p:nvSpPr>
          <p:spPr>
            <a:xfrm>
              <a:off x="5249227" y="4099635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5031" y="9855"/>
                  </a:lnTo>
                  <a:lnTo>
                    <a:pt x="25031" y="7886"/>
                  </a:lnTo>
                  <a:lnTo>
                    <a:pt x="25031" y="5918"/>
                  </a:lnTo>
                  <a:close/>
                </a:path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6" name="object 8486"/>
            <p:cNvSpPr/>
            <p:nvPr/>
          </p:nvSpPr>
          <p:spPr>
            <a:xfrm>
              <a:off x="5249227" y="4093730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7" name="object 8487"/>
            <p:cNvSpPr/>
            <p:nvPr/>
          </p:nvSpPr>
          <p:spPr>
            <a:xfrm>
              <a:off x="5249227" y="4089793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8" name="object 8488"/>
            <p:cNvSpPr/>
            <p:nvPr/>
          </p:nvSpPr>
          <p:spPr>
            <a:xfrm>
              <a:off x="5249227" y="4079950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9" name="object 8489"/>
            <p:cNvSpPr/>
            <p:nvPr/>
          </p:nvSpPr>
          <p:spPr>
            <a:xfrm>
              <a:off x="5249227" y="4074032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0" name="object 8490"/>
            <p:cNvSpPr/>
            <p:nvPr/>
          </p:nvSpPr>
          <p:spPr>
            <a:xfrm>
              <a:off x="5249227" y="4070095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1" name="object 8491"/>
            <p:cNvSpPr/>
            <p:nvPr/>
          </p:nvSpPr>
          <p:spPr>
            <a:xfrm>
              <a:off x="5069827" y="4070095"/>
              <a:ext cx="204470" cy="504190"/>
            </a:xfrm>
            <a:custGeom>
              <a:avLst/>
              <a:gdLst/>
              <a:ahLst/>
              <a:cxnLst/>
              <a:rect l="l" t="t" r="r" b="b"/>
              <a:pathLst>
                <a:path w="204470" h="504189">
                  <a:moveTo>
                    <a:pt x="0" y="252095"/>
                  </a:moveTo>
                  <a:lnTo>
                    <a:pt x="0" y="85750"/>
                  </a:lnTo>
                  <a:lnTo>
                    <a:pt x="148107" y="85750"/>
                  </a:lnTo>
                  <a:lnTo>
                    <a:pt x="148107" y="52692"/>
                  </a:lnTo>
                  <a:lnTo>
                    <a:pt x="179400" y="42367"/>
                  </a:lnTo>
                  <a:lnTo>
                    <a:pt x="179400" y="0"/>
                  </a:lnTo>
                  <a:lnTo>
                    <a:pt x="204431" y="0"/>
                  </a:lnTo>
                  <a:lnTo>
                    <a:pt x="204431" y="504177"/>
                  </a:lnTo>
                  <a:lnTo>
                    <a:pt x="179400" y="504177"/>
                  </a:lnTo>
                  <a:lnTo>
                    <a:pt x="179400" y="461822"/>
                  </a:lnTo>
                  <a:lnTo>
                    <a:pt x="148107" y="451485"/>
                  </a:lnTo>
                  <a:lnTo>
                    <a:pt x="148107" y="418426"/>
                  </a:lnTo>
                  <a:lnTo>
                    <a:pt x="0" y="418426"/>
                  </a:lnTo>
                  <a:lnTo>
                    <a:pt x="0" y="25209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92" name="object 8492"/>
            <p:cNvSpPr/>
            <p:nvPr/>
          </p:nvSpPr>
          <p:spPr>
            <a:xfrm>
              <a:off x="4888242" y="4061434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2288" y="518345"/>
                  </a:lnTo>
                  <a:lnTo>
                    <a:pt x="6373" y="525881"/>
                  </a:lnTo>
                  <a:lnTo>
                    <a:pt x="11656" y="530731"/>
                  </a:lnTo>
                  <a:lnTo>
                    <a:pt x="17538" y="532447"/>
                  </a:lnTo>
                  <a:lnTo>
                    <a:pt x="24113" y="530731"/>
                  </a:lnTo>
                  <a:lnTo>
                    <a:pt x="29492" y="525881"/>
                  </a:lnTo>
                  <a:lnTo>
                    <a:pt x="33676" y="518345"/>
                  </a:lnTo>
                  <a:lnTo>
                    <a:pt x="36664" y="508571"/>
                  </a:lnTo>
                  <a:lnTo>
                    <a:pt x="71742" y="31038"/>
                  </a:lnTo>
                  <a:lnTo>
                    <a:pt x="70596" y="19138"/>
                  </a:lnTo>
                  <a:lnTo>
                    <a:pt x="67359" y="9251"/>
                  </a:lnTo>
                  <a:lnTo>
                    <a:pt x="62328" y="2499"/>
                  </a:lnTo>
                  <a:lnTo>
                    <a:pt x="55803" y="0"/>
                  </a:lnTo>
                  <a:lnTo>
                    <a:pt x="50121" y="1716"/>
                  </a:lnTo>
                  <a:lnTo>
                    <a:pt x="45038" y="6565"/>
                  </a:lnTo>
                  <a:lnTo>
                    <a:pt x="40553" y="14101"/>
                  </a:lnTo>
                  <a:lnTo>
                    <a:pt x="36664" y="23875"/>
                  </a:lnTo>
                  <a:lnTo>
                    <a:pt x="0" y="50857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3" name="object 8493"/>
            <p:cNvSpPr/>
            <p:nvPr/>
          </p:nvSpPr>
          <p:spPr>
            <a:xfrm>
              <a:off x="4888242" y="4061434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36664" y="23875"/>
                  </a:lnTo>
                  <a:lnTo>
                    <a:pt x="55803" y="0"/>
                  </a:lnTo>
                  <a:lnTo>
                    <a:pt x="62328" y="2499"/>
                  </a:lnTo>
                  <a:lnTo>
                    <a:pt x="67359" y="9251"/>
                  </a:lnTo>
                  <a:lnTo>
                    <a:pt x="70596" y="19138"/>
                  </a:lnTo>
                  <a:lnTo>
                    <a:pt x="71742" y="31038"/>
                  </a:lnTo>
                  <a:lnTo>
                    <a:pt x="36664" y="508571"/>
                  </a:lnTo>
                  <a:lnTo>
                    <a:pt x="33676" y="518345"/>
                  </a:lnTo>
                  <a:lnTo>
                    <a:pt x="29492" y="525881"/>
                  </a:lnTo>
                  <a:lnTo>
                    <a:pt x="24113" y="530731"/>
                  </a:lnTo>
                  <a:lnTo>
                    <a:pt x="17538" y="532447"/>
                  </a:lnTo>
                  <a:lnTo>
                    <a:pt x="11656" y="530731"/>
                  </a:lnTo>
                  <a:lnTo>
                    <a:pt x="6373" y="525881"/>
                  </a:lnTo>
                  <a:lnTo>
                    <a:pt x="2288" y="518345"/>
                  </a:lnTo>
                  <a:lnTo>
                    <a:pt x="0" y="50857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94" name="object 8494"/>
            <p:cNvSpPr/>
            <p:nvPr/>
          </p:nvSpPr>
          <p:spPr>
            <a:xfrm>
              <a:off x="4802212" y="4061434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2295" y="518345"/>
                  </a:lnTo>
                  <a:lnTo>
                    <a:pt x="6383" y="525881"/>
                  </a:lnTo>
                  <a:lnTo>
                    <a:pt x="11663" y="530731"/>
                  </a:lnTo>
                  <a:lnTo>
                    <a:pt x="17538" y="532447"/>
                  </a:lnTo>
                  <a:lnTo>
                    <a:pt x="24120" y="530731"/>
                  </a:lnTo>
                  <a:lnTo>
                    <a:pt x="29503" y="525881"/>
                  </a:lnTo>
                  <a:lnTo>
                    <a:pt x="33688" y="518345"/>
                  </a:lnTo>
                  <a:lnTo>
                    <a:pt x="36677" y="508571"/>
                  </a:lnTo>
                  <a:lnTo>
                    <a:pt x="71754" y="31038"/>
                  </a:lnTo>
                  <a:lnTo>
                    <a:pt x="70609" y="19138"/>
                  </a:lnTo>
                  <a:lnTo>
                    <a:pt x="67371" y="9251"/>
                  </a:lnTo>
                  <a:lnTo>
                    <a:pt x="62341" y="2499"/>
                  </a:lnTo>
                  <a:lnTo>
                    <a:pt x="55816" y="0"/>
                  </a:lnTo>
                  <a:lnTo>
                    <a:pt x="50134" y="1716"/>
                  </a:lnTo>
                  <a:lnTo>
                    <a:pt x="45051" y="6565"/>
                  </a:lnTo>
                  <a:lnTo>
                    <a:pt x="40566" y="14101"/>
                  </a:lnTo>
                  <a:lnTo>
                    <a:pt x="36677" y="23875"/>
                  </a:lnTo>
                  <a:lnTo>
                    <a:pt x="0" y="50857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5" name="object 8495"/>
            <p:cNvSpPr/>
            <p:nvPr/>
          </p:nvSpPr>
          <p:spPr>
            <a:xfrm>
              <a:off x="4790579" y="4061434"/>
              <a:ext cx="459105" cy="532765"/>
            </a:xfrm>
            <a:custGeom>
              <a:avLst/>
              <a:gdLst/>
              <a:ahLst/>
              <a:cxnLst/>
              <a:rect l="l" t="t" r="r" b="b"/>
              <a:pathLst>
                <a:path w="459104" h="532764">
                  <a:moveTo>
                    <a:pt x="11633" y="508571"/>
                  </a:moveTo>
                  <a:lnTo>
                    <a:pt x="48310" y="23875"/>
                  </a:lnTo>
                  <a:lnTo>
                    <a:pt x="67449" y="0"/>
                  </a:lnTo>
                  <a:lnTo>
                    <a:pt x="73974" y="2499"/>
                  </a:lnTo>
                  <a:lnTo>
                    <a:pt x="79005" y="9251"/>
                  </a:lnTo>
                  <a:lnTo>
                    <a:pt x="82242" y="19138"/>
                  </a:lnTo>
                  <a:lnTo>
                    <a:pt x="83388" y="31038"/>
                  </a:lnTo>
                  <a:lnTo>
                    <a:pt x="48310" y="508571"/>
                  </a:lnTo>
                  <a:lnTo>
                    <a:pt x="45322" y="518345"/>
                  </a:lnTo>
                  <a:lnTo>
                    <a:pt x="41136" y="525881"/>
                  </a:lnTo>
                  <a:lnTo>
                    <a:pt x="35753" y="530731"/>
                  </a:lnTo>
                  <a:lnTo>
                    <a:pt x="29171" y="532447"/>
                  </a:lnTo>
                  <a:lnTo>
                    <a:pt x="23297" y="530731"/>
                  </a:lnTo>
                  <a:lnTo>
                    <a:pt x="18016" y="525881"/>
                  </a:lnTo>
                  <a:lnTo>
                    <a:pt x="13928" y="518345"/>
                  </a:lnTo>
                  <a:lnTo>
                    <a:pt x="11633" y="508571"/>
                  </a:lnTo>
                  <a:close/>
                </a:path>
                <a:path w="459104" h="532764">
                  <a:moveTo>
                    <a:pt x="0" y="51028"/>
                  </a:moveTo>
                  <a:lnTo>
                    <a:pt x="0" y="470484"/>
                  </a:lnTo>
                </a:path>
                <a:path w="459104" h="532764">
                  <a:moveTo>
                    <a:pt x="458647" y="51028"/>
                  </a:moveTo>
                  <a:lnTo>
                    <a:pt x="458647" y="4704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96" name="object 8496"/>
            <p:cNvSpPr/>
            <p:nvPr/>
          </p:nvSpPr>
          <p:spPr>
            <a:xfrm>
              <a:off x="5063553" y="4061434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2288" y="518345"/>
                  </a:lnTo>
                  <a:lnTo>
                    <a:pt x="6373" y="525881"/>
                  </a:lnTo>
                  <a:lnTo>
                    <a:pt x="11656" y="530731"/>
                  </a:lnTo>
                  <a:lnTo>
                    <a:pt x="17538" y="532447"/>
                  </a:lnTo>
                  <a:lnTo>
                    <a:pt x="24113" y="530731"/>
                  </a:lnTo>
                  <a:lnTo>
                    <a:pt x="29492" y="525881"/>
                  </a:lnTo>
                  <a:lnTo>
                    <a:pt x="33676" y="518345"/>
                  </a:lnTo>
                  <a:lnTo>
                    <a:pt x="36664" y="508571"/>
                  </a:lnTo>
                  <a:lnTo>
                    <a:pt x="71742" y="31038"/>
                  </a:lnTo>
                  <a:lnTo>
                    <a:pt x="70596" y="19138"/>
                  </a:lnTo>
                  <a:lnTo>
                    <a:pt x="67359" y="9251"/>
                  </a:lnTo>
                  <a:lnTo>
                    <a:pt x="62328" y="2499"/>
                  </a:lnTo>
                  <a:lnTo>
                    <a:pt x="55803" y="0"/>
                  </a:lnTo>
                  <a:lnTo>
                    <a:pt x="50121" y="1716"/>
                  </a:lnTo>
                  <a:lnTo>
                    <a:pt x="45038" y="6565"/>
                  </a:lnTo>
                  <a:lnTo>
                    <a:pt x="40553" y="14101"/>
                  </a:lnTo>
                  <a:lnTo>
                    <a:pt x="36664" y="23875"/>
                  </a:lnTo>
                  <a:lnTo>
                    <a:pt x="0" y="50857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7" name="object 8497"/>
            <p:cNvSpPr/>
            <p:nvPr/>
          </p:nvSpPr>
          <p:spPr>
            <a:xfrm>
              <a:off x="5063553" y="4061434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71"/>
                  </a:moveTo>
                  <a:lnTo>
                    <a:pt x="36664" y="23875"/>
                  </a:lnTo>
                  <a:lnTo>
                    <a:pt x="55803" y="0"/>
                  </a:lnTo>
                  <a:lnTo>
                    <a:pt x="62328" y="2499"/>
                  </a:lnTo>
                  <a:lnTo>
                    <a:pt x="67359" y="9251"/>
                  </a:lnTo>
                  <a:lnTo>
                    <a:pt x="70596" y="19138"/>
                  </a:lnTo>
                  <a:lnTo>
                    <a:pt x="71742" y="31038"/>
                  </a:lnTo>
                  <a:lnTo>
                    <a:pt x="36664" y="508571"/>
                  </a:lnTo>
                  <a:lnTo>
                    <a:pt x="33676" y="518345"/>
                  </a:lnTo>
                  <a:lnTo>
                    <a:pt x="29492" y="525881"/>
                  </a:lnTo>
                  <a:lnTo>
                    <a:pt x="24113" y="530731"/>
                  </a:lnTo>
                  <a:lnTo>
                    <a:pt x="17538" y="532447"/>
                  </a:lnTo>
                  <a:lnTo>
                    <a:pt x="11656" y="530731"/>
                  </a:lnTo>
                  <a:lnTo>
                    <a:pt x="6373" y="525881"/>
                  </a:lnTo>
                  <a:lnTo>
                    <a:pt x="2288" y="518345"/>
                  </a:lnTo>
                  <a:lnTo>
                    <a:pt x="0" y="50857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98" name="object 8498"/>
            <p:cNvSpPr/>
            <p:nvPr/>
          </p:nvSpPr>
          <p:spPr>
            <a:xfrm>
              <a:off x="5149570" y="4061434"/>
              <a:ext cx="88265" cy="532765"/>
            </a:xfrm>
            <a:custGeom>
              <a:avLst/>
              <a:gdLst/>
              <a:ahLst/>
              <a:cxnLst/>
              <a:rect l="l" t="t" r="r" b="b"/>
              <a:pathLst>
                <a:path w="88264" h="532764">
                  <a:moveTo>
                    <a:pt x="0" y="508571"/>
                  </a:moveTo>
                  <a:lnTo>
                    <a:pt x="2293" y="518345"/>
                  </a:lnTo>
                  <a:lnTo>
                    <a:pt x="6378" y="525881"/>
                  </a:lnTo>
                  <a:lnTo>
                    <a:pt x="11658" y="530731"/>
                  </a:lnTo>
                  <a:lnTo>
                    <a:pt x="17538" y="532447"/>
                  </a:lnTo>
                  <a:lnTo>
                    <a:pt x="24115" y="530731"/>
                  </a:lnTo>
                  <a:lnTo>
                    <a:pt x="29498" y="525881"/>
                  </a:lnTo>
                  <a:lnTo>
                    <a:pt x="33687" y="518345"/>
                  </a:lnTo>
                  <a:lnTo>
                    <a:pt x="36677" y="508571"/>
                  </a:lnTo>
                  <a:lnTo>
                    <a:pt x="87833" y="31038"/>
                  </a:lnTo>
                  <a:lnTo>
                    <a:pt x="87437" y="19234"/>
                  </a:lnTo>
                  <a:lnTo>
                    <a:pt x="84116" y="9337"/>
                  </a:lnTo>
                  <a:lnTo>
                    <a:pt x="78669" y="2531"/>
                  </a:lnTo>
                  <a:lnTo>
                    <a:pt x="71894" y="0"/>
                  </a:lnTo>
                  <a:lnTo>
                    <a:pt x="66212" y="1716"/>
                  </a:lnTo>
                  <a:lnTo>
                    <a:pt x="61129" y="6565"/>
                  </a:lnTo>
                  <a:lnTo>
                    <a:pt x="56644" y="14101"/>
                  </a:lnTo>
                  <a:lnTo>
                    <a:pt x="52755" y="23875"/>
                  </a:lnTo>
                  <a:lnTo>
                    <a:pt x="0" y="50857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9" name="object 8499"/>
            <p:cNvSpPr/>
            <p:nvPr/>
          </p:nvSpPr>
          <p:spPr>
            <a:xfrm>
              <a:off x="3068421" y="4061434"/>
              <a:ext cx="2169160" cy="532765"/>
            </a:xfrm>
            <a:custGeom>
              <a:avLst/>
              <a:gdLst/>
              <a:ahLst/>
              <a:cxnLst/>
              <a:rect l="l" t="t" r="r" b="b"/>
              <a:pathLst>
                <a:path w="2169160" h="532764">
                  <a:moveTo>
                    <a:pt x="2081149" y="508571"/>
                  </a:moveTo>
                  <a:lnTo>
                    <a:pt x="2133904" y="23875"/>
                  </a:lnTo>
                  <a:lnTo>
                    <a:pt x="2153043" y="0"/>
                  </a:lnTo>
                  <a:lnTo>
                    <a:pt x="2159818" y="2531"/>
                  </a:lnTo>
                  <a:lnTo>
                    <a:pt x="2165265" y="9337"/>
                  </a:lnTo>
                  <a:lnTo>
                    <a:pt x="2168586" y="19234"/>
                  </a:lnTo>
                  <a:lnTo>
                    <a:pt x="2168982" y="31038"/>
                  </a:lnTo>
                  <a:lnTo>
                    <a:pt x="2117826" y="508571"/>
                  </a:lnTo>
                  <a:lnTo>
                    <a:pt x="2114836" y="518345"/>
                  </a:lnTo>
                  <a:lnTo>
                    <a:pt x="2110647" y="525881"/>
                  </a:lnTo>
                  <a:lnTo>
                    <a:pt x="2105264" y="530731"/>
                  </a:lnTo>
                  <a:lnTo>
                    <a:pt x="2098687" y="532447"/>
                  </a:lnTo>
                  <a:lnTo>
                    <a:pt x="2092807" y="530731"/>
                  </a:lnTo>
                  <a:lnTo>
                    <a:pt x="2087527" y="525881"/>
                  </a:lnTo>
                  <a:lnTo>
                    <a:pt x="2083442" y="518345"/>
                  </a:lnTo>
                  <a:lnTo>
                    <a:pt x="2081149" y="508571"/>
                  </a:lnTo>
                  <a:close/>
                </a:path>
                <a:path w="2169160" h="532764">
                  <a:moveTo>
                    <a:pt x="0" y="202641"/>
                  </a:moveTo>
                  <a:lnTo>
                    <a:pt x="0" y="32763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0" name="object 8500"/>
            <p:cNvSpPr/>
            <p:nvPr/>
          </p:nvSpPr>
          <p:spPr>
            <a:xfrm>
              <a:off x="3584816" y="4175391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11937"/>
                  </a:moveTo>
                  <a:lnTo>
                    <a:pt x="0" y="88925"/>
                  </a:lnTo>
                  <a:lnTo>
                    <a:pt x="41782" y="88925"/>
                  </a:lnTo>
                  <a:lnTo>
                    <a:pt x="41782" y="11937"/>
                  </a:lnTo>
                  <a:lnTo>
                    <a:pt x="38798" y="5372"/>
                  </a:lnTo>
                  <a:lnTo>
                    <a:pt x="29845" y="0"/>
                  </a:lnTo>
                  <a:lnTo>
                    <a:pt x="11937" y="0"/>
                  </a:lnTo>
                  <a:lnTo>
                    <a:pt x="2387" y="5372"/>
                  </a:lnTo>
                  <a:lnTo>
                    <a:pt x="0" y="119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1" name="object 8501"/>
            <p:cNvSpPr/>
            <p:nvPr/>
          </p:nvSpPr>
          <p:spPr>
            <a:xfrm>
              <a:off x="3584816" y="4175391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11937"/>
                  </a:moveTo>
                  <a:lnTo>
                    <a:pt x="2387" y="5372"/>
                  </a:lnTo>
                  <a:lnTo>
                    <a:pt x="11937" y="0"/>
                  </a:lnTo>
                  <a:lnTo>
                    <a:pt x="20891" y="0"/>
                  </a:lnTo>
                  <a:lnTo>
                    <a:pt x="29845" y="0"/>
                  </a:lnTo>
                  <a:lnTo>
                    <a:pt x="38798" y="5372"/>
                  </a:lnTo>
                  <a:lnTo>
                    <a:pt x="41782" y="11937"/>
                  </a:lnTo>
                  <a:lnTo>
                    <a:pt x="41782" y="88925"/>
                  </a:lnTo>
                  <a:lnTo>
                    <a:pt x="0" y="88925"/>
                  </a:lnTo>
                  <a:lnTo>
                    <a:pt x="0" y="119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2" name="object 8502"/>
            <p:cNvSpPr/>
            <p:nvPr/>
          </p:nvSpPr>
          <p:spPr>
            <a:xfrm>
              <a:off x="3642309" y="4175391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11937"/>
                  </a:moveTo>
                  <a:lnTo>
                    <a:pt x="0" y="88925"/>
                  </a:lnTo>
                  <a:lnTo>
                    <a:pt x="41795" y="88925"/>
                  </a:lnTo>
                  <a:lnTo>
                    <a:pt x="41795" y="11937"/>
                  </a:lnTo>
                  <a:lnTo>
                    <a:pt x="38811" y="5372"/>
                  </a:lnTo>
                  <a:lnTo>
                    <a:pt x="29857" y="0"/>
                  </a:lnTo>
                  <a:lnTo>
                    <a:pt x="11950" y="0"/>
                  </a:lnTo>
                  <a:lnTo>
                    <a:pt x="2387" y="5372"/>
                  </a:lnTo>
                  <a:lnTo>
                    <a:pt x="0" y="119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3" name="object 8503"/>
            <p:cNvSpPr/>
            <p:nvPr/>
          </p:nvSpPr>
          <p:spPr>
            <a:xfrm>
              <a:off x="3642309" y="4175391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11937"/>
                  </a:moveTo>
                  <a:lnTo>
                    <a:pt x="2387" y="5372"/>
                  </a:lnTo>
                  <a:lnTo>
                    <a:pt x="11950" y="0"/>
                  </a:lnTo>
                  <a:lnTo>
                    <a:pt x="20904" y="0"/>
                  </a:lnTo>
                  <a:lnTo>
                    <a:pt x="29857" y="0"/>
                  </a:lnTo>
                  <a:lnTo>
                    <a:pt x="38811" y="5372"/>
                  </a:lnTo>
                  <a:lnTo>
                    <a:pt x="41795" y="11937"/>
                  </a:lnTo>
                  <a:lnTo>
                    <a:pt x="41795" y="88925"/>
                  </a:lnTo>
                  <a:lnTo>
                    <a:pt x="0" y="88925"/>
                  </a:lnTo>
                  <a:lnTo>
                    <a:pt x="0" y="119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4" name="object 8504"/>
            <p:cNvSpPr/>
            <p:nvPr/>
          </p:nvSpPr>
          <p:spPr>
            <a:xfrm>
              <a:off x="3584816" y="4389069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0"/>
                  </a:moveTo>
                  <a:lnTo>
                    <a:pt x="0" y="77000"/>
                  </a:lnTo>
                  <a:lnTo>
                    <a:pt x="2387" y="83553"/>
                  </a:lnTo>
                  <a:lnTo>
                    <a:pt x="11937" y="88938"/>
                  </a:lnTo>
                  <a:lnTo>
                    <a:pt x="29845" y="88938"/>
                  </a:lnTo>
                  <a:lnTo>
                    <a:pt x="38798" y="83553"/>
                  </a:lnTo>
                  <a:lnTo>
                    <a:pt x="41782" y="77000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5" name="object 8505"/>
            <p:cNvSpPr/>
            <p:nvPr/>
          </p:nvSpPr>
          <p:spPr>
            <a:xfrm>
              <a:off x="3584816" y="4389069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77000"/>
                  </a:moveTo>
                  <a:lnTo>
                    <a:pt x="2387" y="83553"/>
                  </a:lnTo>
                  <a:lnTo>
                    <a:pt x="11937" y="88938"/>
                  </a:lnTo>
                  <a:lnTo>
                    <a:pt x="20891" y="88938"/>
                  </a:lnTo>
                  <a:lnTo>
                    <a:pt x="29845" y="88938"/>
                  </a:lnTo>
                  <a:lnTo>
                    <a:pt x="38798" y="83553"/>
                  </a:lnTo>
                  <a:lnTo>
                    <a:pt x="41782" y="77000"/>
                  </a:lnTo>
                  <a:lnTo>
                    <a:pt x="41782" y="0"/>
                  </a:lnTo>
                  <a:lnTo>
                    <a:pt x="0" y="0"/>
                  </a:lnTo>
                  <a:lnTo>
                    <a:pt x="0" y="770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6" name="object 8506"/>
            <p:cNvSpPr/>
            <p:nvPr/>
          </p:nvSpPr>
          <p:spPr>
            <a:xfrm>
              <a:off x="3642309" y="4389069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0"/>
                  </a:moveTo>
                  <a:lnTo>
                    <a:pt x="0" y="77000"/>
                  </a:lnTo>
                  <a:lnTo>
                    <a:pt x="2387" y="83553"/>
                  </a:lnTo>
                  <a:lnTo>
                    <a:pt x="11950" y="88938"/>
                  </a:lnTo>
                  <a:lnTo>
                    <a:pt x="29857" y="88938"/>
                  </a:lnTo>
                  <a:lnTo>
                    <a:pt x="38811" y="83553"/>
                  </a:lnTo>
                  <a:lnTo>
                    <a:pt x="41795" y="77000"/>
                  </a:lnTo>
                  <a:lnTo>
                    <a:pt x="417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7" name="object 8507"/>
            <p:cNvSpPr/>
            <p:nvPr/>
          </p:nvSpPr>
          <p:spPr>
            <a:xfrm>
              <a:off x="3584816" y="4186300"/>
              <a:ext cx="116839" cy="292100"/>
            </a:xfrm>
            <a:custGeom>
              <a:avLst/>
              <a:gdLst/>
              <a:ahLst/>
              <a:cxnLst/>
              <a:rect l="l" t="t" r="r" b="b"/>
              <a:pathLst>
                <a:path w="116839" h="292100">
                  <a:moveTo>
                    <a:pt x="57492" y="279768"/>
                  </a:moveTo>
                  <a:lnTo>
                    <a:pt x="59880" y="286321"/>
                  </a:lnTo>
                  <a:lnTo>
                    <a:pt x="69443" y="291706"/>
                  </a:lnTo>
                  <a:lnTo>
                    <a:pt x="78397" y="291706"/>
                  </a:lnTo>
                  <a:lnTo>
                    <a:pt x="87350" y="291706"/>
                  </a:lnTo>
                  <a:lnTo>
                    <a:pt x="96304" y="286321"/>
                  </a:lnTo>
                  <a:lnTo>
                    <a:pt x="99288" y="279768"/>
                  </a:lnTo>
                  <a:lnTo>
                    <a:pt x="99288" y="202768"/>
                  </a:lnTo>
                  <a:lnTo>
                    <a:pt x="57492" y="202768"/>
                  </a:lnTo>
                  <a:lnTo>
                    <a:pt x="57492" y="279768"/>
                  </a:lnTo>
                  <a:close/>
                </a:path>
                <a:path w="116839" h="292100">
                  <a:moveTo>
                    <a:pt x="0" y="78016"/>
                  </a:moveTo>
                  <a:lnTo>
                    <a:pt x="0" y="202755"/>
                  </a:lnTo>
                </a:path>
                <a:path w="116839" h="292100">
                  <a:moveTo>
                    <a:pt x="116293" y="0"/>
                  </a:moveTo>
                  <a:lnTo>
                    <a:pt x="116293" y="280441"/>
                  </a:lnTo>
                </a:path>
                <a:path w="116839" h="292100">
                  <a:moveTo>
                    <a:pt x="57492" y="78016"/>
                  </a:moveTo>
                  <a:lnTo>
                    <a:pt x="57492" y="202768"/>
                  </a:lnTo>
                </a:path>
                <a:path w="116839" h="292100">
                  <a:moveTo>
                    <a:pt x="99288" y="78016"/>
                  </a:moveTo>
                  <a:lnTo>
                    <a:pt x="99288" y="20275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508" name="object 8508"/>
            <p:cNvSpPr/>
            <p:nvPr/>
          </p:nvSpPr>
          <p:spPr>
            <a:xfrm>
              <a:off x="2423147" y="4465726"/>
              <a:ext cx="339725" cy="1270"/>
            </a:xfrm>
            <a:custGeom>
              <a:avLst/>
              <a:gdLst/>
              <a:ahLst/>
              <a:cxnLst/>
              <a:rect l="l" t="t" r="r" b="b"/>
              <a:pathLst>
                <a:path w="339725" h="1270">
                  <a:moveTo>
                    <a:pt x="339318" y="0"/>
                  </a:moveTo>
                  <a:lnTo>
                    <a:pt x="0" y="0"/>
                  </a:lnTo>
                  <a:lnTo>
                    <a:pt x="1206" y="1117"/>
                  </a:lnTo>
                  <a:lnTo>
                    <a:pt x="338112" y="1117"/>
                  </a:lnTo>
                  <a:lnTo>
                    <a:pt x="339318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9" name="object 8509"/>
            <p:cNvSpPr/>
            <p:nvPr/>
          </p:nvSpPr>
          <p:spPr>
            <a:xfrm>
              <a:off x="2421959" y="4464608"/>
              <a:ext cx="342265" cy="1270"/>
            </a:xfrm>
            <a:custGeom>
              <a:avLst/>
              <a:gdLst/>
              <a:ahLst/>
              <a:cxnLst/>
              <a:rect l="l" t="t" r="r" b="b"/>
              <a:pathLst>
                <a:path w="342264" h="1270">
                  <a:moveTo>
                    <a:pt x="1197" y="1117"/>
                  </a:moveTo>
                  <a:lnTo>
                    <a:pt x="0" y="0"/>
                  </a:lnTo>
                  <a:lnTo>
                    <a:pt x="341730" y="0"/>
                  </a:lnTo>
                  <a:lnTo>
                    <a:pt x="340515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0" name="object 8510"/>
            <p:cNvSpPr/>
            <p:nvPr/>
          </p:nvSpPr>
          <p:spPr>
            <a:xfrm>
              <a:off x="2420762" y="4463491"/>
              <a:ext cx="344170" cy="1270"/>
            </a:xfrm>
            <a:custGeom>
              <a:avLst/>
              <a:gdLst/>
              <a:ahLst/>
              <a:cxnLst/>
              <a:rect l="l" t="t" r="r" b="b"/>
              <a:pathLst>
                <a:path w="344169" h="1270">
                  <a:moveTo>
                    <a:pt x="1197" y="1117"/>
                  </a:moveTo>
                  <a:lnTo>
                    <a:pt x="0" y="0"/>
                  </a:lnTo>
                  <a:lnTo>
                    <a:pt x="344143" y="0"/>
                  </a:lnTo>
                  <a:lnTo>
                    <a:pt x="342927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1" name="object 8511"/>
            <p:cNvSpPr/>
            <p:nvPr/>
          </p:nvSpPr>
          <p:spPr>
            <a:xfrm>
              <a:off x="2419565" y="4462373"/>
              <a:ext cx="346710" cy="1270"/>
            </a:xfrm>
            <a:custGeom>
              <a:avLst/>
              <a:gdLst/>
              <a:ahLst/>
              <a:cxnLst/>
              <a:rect l="l" t="t" r="r" b="b"/>
              <a:pathLst>
                <a:path w="346710" h="1270">
                  <a:moveTo>
                    <a:pt x="1197" y="1117"/>
                  </a:moveTo>
                  <a:lnTo>
                    <a:pt x="0" y="0"/>
                  </a:lnTo>
                  <a:lnTo>
                    <a:pt x="346555" y="0"/>
                  </a:lnTo>
                  <a:lnTo>
                    <a:pt x="345340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2" name="object 8512"/>
            <p:cNvSpPr/>
            <p:nvPr/>
          </p:nvSpPr>
          <p:spPr>
            <a:xfrm>
              <a:off x="2418382" y="4461268"/>
              <a:ext cx="349250" cy="1270"/>
            </a:xfrm>
            <a:custGeom>
              <a:avLst/>
              <a:gdLst/>
              <a:ahLst/>
              <a:cxnLst/>
              <a:rect l="l" t="t" r="r" b="b"/>
              <a:pathLst>
                <a:path w="349250" h="1270">
                  <a:moveTo>
                    <a:pt x="1197" y="1117"/>
                  </a:moveTo>
                  <a:lnTo>
                    <a:pt x="0" y="0"/>
                  </a:lnTo>
                  <a:lnTo>
                    <a:pt x="348940" y="0"/>
                  </a:lnTo>
                  <a:lnTo>
                    <a:pt x="347725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3" name="object 8513"/>
            <p:cNvSpPr/>
            <p:nvPr/>
          </p:nvSpPr>
          <p:spPr>
            <a:xfrm>
              <a:off x="2417185" y="4460150"/>
              <a:ext cx="351790" cy="1270"/>
            </a:xfrm>
            <a:custGeom>
              <a:avLst/>
              <a:gdLst/>
              <a:ahLst/>
              <a:cxnLst/>
              <a:rect l="l" t="t" r="r" b="b"/>
              <a:pathLst>
                <a:path w="351789" h="1270">
                  <a:moveTo>
                    <a:pt x="1197" y="1117"/>
                  </a:moveTo>
                  <a:lnTo>
                    <a:pt x="0" y="0"/>
                  </a:lnTo>
                  <a:lnTo>
                    <a:pt x="351353" y="0"/>
                  </a:lnTo>
                  <a:lnTo>
                    <a:pt x="350138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4" name="object 8514"/>
            <p:cNvSpPr/>
            <p:nvPr/>
          </p:nvSpPr>
          <p:spPr>
            <a:xfrm>
              <a:off x="2415988" y="4459033"/>
              <a:ext cx="354330" cy="1270"/>
            </a:xfrm>
            <a:custGeom>
              <a:avLst/>
              <a:gdLst/>
              <a:ahLst/>
              <a:cxnLst/>
              <a:rect l="l" t="t" r="r" b="b"/>
              <a:pathLst>
                <a:path w="354330" h="1270">
                  <a:moveTo>
                    <a:pt x="1197" y="1117"/>
                  </a:moveTo>
                  <a:lnTo>
                    <a:pt x="0" y="0"/>
                  </a:lnTo>
                  <a:lnTo>
                    <a:pt x="353766" y="0"/>
                  </a:lnTo>
                  <a:lnTo>
                    <a:pt x="352550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5" name="object 8515"/>
            <p:cNvSpPr/>
            <p:nvPr/>
          </p:nvSpPr>
          <p:spPr>
            <a:xfrm>
              <a:off x="2414790" y="4457915"/>
              <a:ext cx="356235" cy="1270"/>
            </a:xfrm>
            <a:custGeom>
              <a:avLst/>
              <a:gdLst/>
              <a:ahLst/>
              <a:cxnLst/>
              <a:rect l="l" t="t" r="r" b="b"/>
              <a:pathLst>
                <a:path w="356235" h="1270">
                  <a:moveTo>
                    <a:pt x="1197" y="1117"/>
                  </a:moveTo>
                  <a:lnTo>
                    <a:pt x="0" y="0"/>
                  </a:lnTo>
                  <a:lnTo>
                    <a:pt x="356178" y="0"/>
                  </a:lnTo>
                  <a:lnTo>
                    <a:pt x="354963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6" name="object 8516"/>
            <p:cNvSpPr/>
            <p:nvPr/>
          </p:nvSpPr>
          <p:spPr>
            <a:xfrm>
              <a:off x="2413593" y="4456798"/>
              <a:ext cx="358775" cy="1270"/>
            </a:xfrm>
            <a:custGeom>
              <a:avLst/>
              <a:gdLst/>
              <a:ahLst/>
              <a:cxnLst/>
              <a:rect l="l" t="t" r="r" b="b"/>
              <a:pathLst>
                <a:path w="358775" h="1270">
                  <a:moveTo>
                    <a:pt x="1197" y="1117"/>
                  </a:moveTo>
                  <a:lnTo>
                    <a:pt x="0" y="0"/>
                  </a:lnTo>
                  <a:lnTo>
                    <a:pt x="358591" y="0"/>
                  </a:lnTo>
                  <a:lnTo>
                    <a:pt x="357375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7" name="object 8517"/>
            <p:cNvSpPr/>
            <p:nvPr/>
          </p:nvSpPr>
          <p:spPr>
            <a:xfrm>
              <a:off x="2412410" y="4455693"/>
              <a:ext cx="361315" cy="1270"/>
            </a:xfrm>
            <a:custGeom>
              <a:avLst/>
              <a:gdLst/>
              <a:ahLst/>
              <a:cxnLst/>
              <a:rect l="l" t="t" r="r" b="b"/>
              <a:pathLst>
                <a:path w="361314" h="1270">
                  <a:moveTo>
                    <a:pt x="1197" y="1117"/>
                  </a:moveTo>
                  <a:lnTo>
                    <a:pt x="0" y="0"/>
                  </a:lnTo>
                  <a:lnTo>
                    <a:pt x="360976" y="0"/>
                  </a:lnTo>
                  <a:lnTo>
                    <a:pt x="359760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8" name="object 8518"/>
            <p:cNvSpPr/>
            <p:nvPr/>
          </p:nvSpPr>
          <p:spPr>
            <a:xfrm>
              <a:off x="2411213" y="4454575"/>
              <a:ext cx="363855" cy="1270"/>
            </a:xfrm>
            <a:custGeom>
              <a:avLst/>
              <a:gdLst/>
              <a:ahLst/>
              <a:cxnLst/>
              <a:rect l="l" t="t" r="r" b="b"/>
              <a:pathLst>
                <a:path w="363855" h="1270">
                  <a:moveTo>
                    <a:pt x="1197" y="1117"/>
                  </a:moveTo>
                  <a:lnTo>
                    <a:pt x="0" y="0"/>
                  </a:lnTo>
                  <a:lnTo>
                    <a:pt x="363388" y="0"/>
                  </a:lnTo>
                  <a:lnTo>
                    <a:pt x="362173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9" name="object 8519"/>
            <p:cNvSpPr/>
            <p:nvPr/>
          </p:nvSpPr>
          <p:spPr>
            <a:xfrm>
              <a:off x="2410016" y="4453458"/>
              <a:ext cx="366395" cy="1270"/>
            </a:xfrm>
            <a:custGeom>
              <a:avLst/>
              <a:gdLst/>
              <a:ahLst/>
              <a:cxnLst/>
              <a:rect l="l" t="t" r="r" b="b"/>
              <a:pathLst>
                <a:path w="366394" h="1270">
                  <a:moveTo>
                    <a:pt x="1197" y="1117"/>
                  </a:moveTo>
                  <a:lnTo>
                    <a:pt x="0" y="0"/>
                  </a:lnTo>
                  <a:lnTo>
                    <a:pt x="365801" y="0"/>
                  </a:lnTo>
                  <a:lnTo>
                    <a:pt x="364585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0" name="object 8520"/>
            <p:cNvSpPr/>
            <p:nvPr/>
          </p:nvSpPr>
          <p:spPr>
            <a:xfrm>
              <a:off x="2408819" y="4452340"/>
              <a:ext cx="368300" cy="1270"/>
            </a:xfrm>
            <a:custGeom>
              <a:avLst/>
              <a:gdLst/>
              <a:ahLst/>
              <a:cxnLst/>
              <a:rect l="l" t="t" r="r" b="b"/>
              <a:pathLst>
                <a:path w="368300" h="1270">
                  <a:moveTo>
                    <a:pt x="1197" y="1117"/>
                  </a:moveTo>
                  <a:lnTo>
                    <a:pt x="0" y="0"/>
                  </a:lnTo>
                  <a:lnTo>
                    <a:pt x="368213" y="0"/>
                  </a:lnTo>
                  <a:lnTo>
                    <a:pt x="366998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1" name="object 8521"/>
            <p:cNvSpPr/>
            <p:nvPr/>
          </p:nvSpPr>
          <p:spPr>
            <a:xfrm>
              <a:off x="2407622" y="4451222"/>
              <a:ext cx="370840" cy="1270"/>
            </a:xfrm>
            <a:custGeom>
              <a:avLst/>
              <a:gdLst/>
              <a:ahLst/>
              <a:cxnLst/>
              <a:rect l="l" t="t" r="r" b="b"/>
              <a:pathLst>
                <a:path w="370839" h="1270">
                  <a:moveTo>
                    <a:pt x="1197" y="1117"/>
                  </a:moveTo>
                  <a:lnTo>
                    <a:pt x="0" y="0"/>
                  </a:lnTo>
                  <a:lnTo>
                    <a:pt x="370626" y="0"/>
                  </a:lnTo>
                  <a:lnTo>
                    <a:pt x="369411" y="1117"/>
                  </a:lnTo>
                  <a:lnTo>
                    <a:pt x="1197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2" name="object 8522"/>
            <p:cNvSpPr/>
            <p:nvPr/>
          </p:nvSpPr>
          <p:spPr>
            <a:xfrm>
              <a:off x="2406942" y="4450105"/>
              <a:ext cx="371475" cy="1270"/>
            </a:xfrm>
            <a:custGeom>
              <a:avLst/>
              <a:gdLst/>
              <a:ahLst/>
              <a:cxnLst/>
              <a:rect l="l" t="t" r="r" b="b"/>
              <a:pathLst>
                <a:path w="371475" h="1270">
                  <a:moveTo>
                    <a:pt x="0" y="0"/>
                  </a:moveTo>
                  <a:lnTo>
                    <a:pt x="680" y="1117"/>
                  </a:lnTo>
                  <a:lnTo>
                    <a:pt x="371306" y="1117"/>
                  </a:lnTo>
                  <a:lnTo>
                    <a:pt x="3713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3" name="object 8523"/>
            <p:cNvSpPr/>
            <p:nvPr/>
          </p:nvSpPr>
          <p:spPr>
            <a:xfrm>
              <a:off x="2406942" y="4449000"/>
              <a:ext cx="374015" cy="1270"/>
            </a:xfrm>
            <a:custGeom>
              <a:avLst/>
              <a:gdLst/>
              <a:ahLst/>
              <a:cxnLst/>
              <a:rect l="l" t="t" r="r" b="b"/>
              <a:pathLst>
                <a:path w="374014" h="1270">
                  <a:moveTo>
                    <a:pt x="0" y="1117"/>
                  </a:moveTo>
                  <a:lnTo>
                    <a:pt x="0" y="0"/>
                  </a:lnTo>
                  <a:lnTo>
                    <a:pt x="373723" y="0"/>
                  </a:lnTo>
                  <a:lnTo>
                    <a:pt x="37250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4" name="object 8524"/>
            <p:cNvSpPr/>
            <p:nvPr/>
          </p:nvSpPr>
          <p:spPr>
            <a:xfrm>
              <a:off x="2406942" y="4447882"/>
              <a:ext cx="375285" cy="1270"/>
            </a:xfrm>
            <a:custGeom>
              <a:avLst/>
              <a:gdLst/>
              <a:ahLst/>
              <a:cxnLst/>
              <a:rect l="l" t="t" r="r" b="b"/>
              <a:pathLst>
                <a:path w="375285" h="1270">
                  <a:moveTo>
                    <a:pt x="0" y="1117"/>
                  </a:moveTo>
                  <a:lnTo>
                    <a:pt x="0" y="0"/>
                  </a:lnTo>
                  <a:lnTo>
                    <a:pt x="374939" y="0"/>
                  </a:lnTo>
                  <a:lnTo>
                    <a:pt x="37372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5" name="object 8525"/>
            <p:cNvSpPr/>
            <p:nvPr/>
          </p:nvSpPr>
          <p:spPr>
            <a:xfrm>
              <a:off x="2406942" y="4446765"/>
              <a:ext cx="376555" cy="1270"/>
            </a:xfrm>
            <a:custGeom>
              <a:avLst/>
              <a:gdLst/>
              <a:ahLst/>
              <a:cxnLst/>
              <a:rect l="l" t="t" r="r" b="b"/>
              <a:pathLst>
                <a:path w="376555" h="1270">
                  <a:moveTo>
                    <a:pt x="0" y="1117"/>
                  </a:moveTo>
                  <a:lnTo>
                    <a:pt x="0" y="0"/>
                  </a:lnTo>
                  <a:lnTo>
                    <a:pt x="376154" y="0"/>
                  </a:lnTo>
                  <a:lnTo>
                    <a:pt x="37493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6" name="object 8526"/>
            <p:cNvSpPr/>
            <p:nvPr/>
          </p:nvSpPr>
          <p:spPr>
            <a:xfrm>
              <a:off x="2406942" y="4445647"/>
              <a:ext cx="377825" cy="1270"/>
            </a:xfrm>
            <a:custGeom>
              <a:avLst/>
              <a:gdLst/>
              <a:ahLst/>
              <a:cxnLst/>
              <a:rect l="l" t="t" r="r" b="b"/>
              <a:pathLst>
                <a:path w="377825" h="1270">
                  <a:moveTo>
                    <a:pt x="0" y="1117"/>
                  </a:moveTo>
                  <a:lnTo>
                    <a:pt x="0" y="0"/>
                  </a:lnTo>
                  <a:lnTo>
                    <a:pt x="377370" y="0"/>
                  </a:lnTo>
                  <a:lnTo>
                    <a:pt x="37615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7" name="object 8527"/>
            <p:cNvSpPr/>
            <p:nvPr/>
          </p:nvSpPr>
          <p:spPr>
            <a:xfrm>
              <a:off x="2406942" y="4444529"/>
              <a:ext cx="379095" cy="1270"/>
            </a:xfrm>
            <a:custGeom>
              <a:avLst/>
              <a:gdLst/>
              <a:ahLst/>
              <a:cxnLst/>
              <a:rect l="l" t="t" r="r" b="b"/>
              <a:pathLst>
                <a:path w="379094" h="1270">
                  <a:moveTo>
                    <a:pt x="0" y="1117"/>
                  </a:moveTo>
                  <a:lnTo>
                    <a:pt x="0" y="0"/>
                  </a:lnTo>
                  <a:lnTo>
                    <a:pt x="378585" y="0"/>
                  </a:lnTo>
                  <a:lnTo>
                    <a:pt x="37737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8" name="object 8528"/>
            <p:cNvSpPr/>
            <p:nvPr/>
          </p:nvSpPr>
          <p:spPr>
            <a:xfrm>
              <a:off x="2406942" y="4443425"/>
              <a:ext cx="380365" cy="1270"/>
            </a:xfrm>
            <a:custGeom>
              <a:avLst/>
              <a:gdLst/>
              <a:ahLst/>
              <a:cxnLst/>
              <a:rect l="l" t="t" r="r" b="b"/>
              <a:pathLst>
                <a:path w="380364" h="1270">
                  <a:moveTo>
                    <a:pt x="0" y="1117"/>
                  </a:moveTo>
                  <a:lnTo>
                    <a:pt x="0" y="0"/>
                  </a:lnTo>
                  <a:lnTo>
                    <a:pt x="379787" y="0"/>
                  </a:lnTo>
                  <a:lnTo>
                    <a:pt x="37857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9" name="object 8529"/>
            <p:cNvSpPr/>
            <p:nvPr/>
          </p:nvSpPr>
          <p:spPr>
            <a:xfrm>
              <a:off x="2406942" y="4442307"/>
              <a:ext cx="381000" cy="1270"/>
            </a:xfrm>
            <a:custGeom>
              <a:avLst/>
              <a:gdLst/>
              <a:ahLst/>
              <a:cxnLst/>
              <a:rect l="l" t="t" r="r" b="b"/>
              <a:pathLst>
                <a:path w="381000" h="1270">
                  <a:moveTo>
                    <a:pt x="0" y="1117"/>
                  </a:moveTo>
                  <a:lnTo>
                    <a:pt x="0" y="0"/>
                  </a:lnTo>
                  <a:lnTo>
                    <a:pt x="381003" y="0"/>
                  </a:lnTo>
                  <a:lnTo>
                    <a:pt x="37978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0" name="object 8530"/>
            <p:cNvSpPr/>
            <p:nvPr/>
          </p:nvSpPr>
          <p:spPr>
            <a:xfrm>
              <a:off x="2406942" y="4441189"/>
              <a:ext cx="382270" cy="1270"/>
            </a:xfrm>
            <a:custGeom>
              <a:avLst/>
              <a:gdLst/>
              <a:ahLst/>
              <a:cxnLst/>
              <a:rect l="l" t="t" r="r" b="b"/>
              <a:pathLst>
                <a:path w="382269" h="1270">
                  <a:moveTo>
                    <a:pt x="0" y="1117"/>
                  </a:moveTo>
                  <a:lnTo>
                    <a:pt x="0" y="0"/>
                  </a:lnTo>
                  <a:lnTo>
                    <a:pt x="382218" y="0"/>
                  </a:lnTo>
                  <a:lnTo>
                    <a:pt x="38100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1" name="object 8531"/>
            <p:cNvSpPr/>
            <p:nvPr/>
          </p:nvSpPr>
          <p:spPr>
            <a:xfrm>
              <a:off x="2406942" y="4440072"/>
              <a:ext cx="383540" cy="1270"/>
            </a:xfrm>
            <a:custGeom>
              <a:avLst/>
              <a:gdLst/>
              <a:ahLst/>
              <a:cxnLst/>
              <a:rect l="l" t="t" r="r" b="b"/>
              <a:pathLst>
                <a:path w="383539" h="1270">
                  <a:moveTo>
                    <a:pt x="0" y="1117"/>
                  </a:moveTo>
                  <a:lnTo>
                    <a:pt x="0" y="0"/>
                  </a:lnTo>
                  <a:lnTo>
                    <a:pt x="383434" y="0"/>
                  </a:lnTo>
                  <a:lnTo>
                    <a:pt x="38221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2" name="object 8532"/>
            <p:cNvSpPr/>
            <p:nvPr/>
          </p:nvSpPr>
          <p:spPr>
            <a:xfrm>
              <a:off x="2406942" y="4438954"/>
              <a:ext cx="384810" cy="1270"/>
            </a:xfrm>
            <a:custGeom>
              <a:avLst/>
              <a:gdLst/>
              <a:ahLst/>
              <a:cxnLst/>
              <a:rect l="l" t="t" r="r" b="b"/>
              <a:pathLst>
                <a:path w="384810" h="1270">
                  <a:moveTo>
                    <a:pt x="0" y="1117"/>
                  </a:moveTo>
                  <a:lnTo>
                    <a:pt x="0" y="0"/>
                  </a:lnTo>
                  <a:lnTo>
                    <a:pt x="384649" y="0"/>
                  </a:lnTo>
                  <a:lnTo>
                    <a:pt x="38343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3" name="object 8533"/>
            <p:cNvSpPr/>
            <p:nvPr/>
          </p:nvSpPr>
          <p:spPr>
            <a:xfrm>
              <a:off x="2406942" y="4437837"/>
              <a:ext cx="386080" cy="1270"/>
            </a:xfrm>
            <a:custGeom>
              <a:avLst/>
              <a:gdLst/>
              <a:ahLst/>
              <a:cxnLst/>
              <a:rect l="l" t="t" r="r" b="b"/>
              <a:pathLst>
                <a:path w="386080" h="1270">
                  <a:moveTo>
                    <a:pt x="0" y="1117"/>
                  </a:moveTo>
                  <a:lnTo>
                    <a:pt x="0" y="0"/>
                  </a:lnTo>
                  <a:lnTo>
                    <a:pt x="385865" y="0"/>
                  </a:lnTo>
                  <a:lnTo>
                    <a:pt x="38464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4" name="object 8534"/>
            <p:cNvSpPr/>
            <p:nvPr/>
          </p:nvSpPr>
          <p:spPr>
            <a:xfrm>
              <a:off x="2406942" y="4436732"/>
              <a:ext cx="387350" cy="1270"/>
            </a:xfrm>
            <a:custGeom>
              <a:avLst/>
              <a:gdLst/>
              <a:ahLst/>
              <a:cxnLst/>
              <a:rect l="l" t="t" r="r" b="b"/>
              <a:pathLst>
                <a:path w="387350" h="1270">
                  <a:moveTo>
                    <a:pt x="0" y="1117"/>
                  </a:moveTo>
                  <a:lnTo>
                    <a:pt x="0" y="0"/>
                  </a:lnTo>
                  <a:lnTo>
                    <a:pt x="387066" y="0"/>
                  </a:lnTo>
                  <a:lnTo>
                    <a:pt x="38585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5" name="object 8535"/>
            <p:cNvSpPr/>
            <p:nvPr/>
          </p:nvSpPr>
          <p:spPr>
            <a:xfrm>
              <a:off x="2406942" y="4435614"/>
              <a:ext cx="388620" cy="1270"/>
            </a:xfrm>
            <a:custGeom>
              <a:avLst/>
              <a:gdLst/>
              <a:ahLst/>
              <a:cxnLst/>
              <a:rect l="l" t="t" r="r" b="b"/>
              <a:pathLst>
                <a:path w="388619" h="1270">
                  <a:moveTo>
                    <a:pt x="0" y="1117"/>
                  </a:moveTo>
                  <a:lnTo>
                    <a:pt x="0" y="0"/>
                  </a:lnTo>
                  <a:lnTo>
                    <a:pt x="388282" y="0"/>
                  </a:lnTo>
                  <a:lnTo>
                    <a:pt x="38706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6" name="object 8536"/>
            <p:cNvSpPr/>
            <p:nvPr/>
          </p:nvSpPr>
          <p:spPr>
            <a:xfrm>
              <a:off x="2406942" y="4433379"/>
              <a:ext cx="391160" cy="2540"/>
            </a:xfrm>
            <a:custGeom>
              <a:avLst/>
              <a:gdLst/>
              <a:ahLst/>
              <a:cxnLst/>
              <a:rect l="l" t="t" r="r" b="b"/>
              <a:pathLst>
                <a:path w="391160" h="2539">
                  <a:moveTo>
                    <a:pt x="390702" y="0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35"/>
                  </a:lnTo>
                  <a:lnTo>
                    <a:pt x="388277" y="2235"/>
                  </a:lnTo>
                  <a:lnTo>
                    <a:pt x="389496" y="1117"/>
                  </a:lnTo>
                  <a:lnTo>
                    <a:pt x="39070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7" name="object 8537"/>
            <p:cNvSpPr/>
            <p:nvPr/>
          </p:nvSpPr>
          <p:spPr>
            <a:xfrm>
              <a:off x="2406942" y="4432261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30" h="1270">
                  <a:moveTo>
                    <a:pt x="0" y="1117"/>
                  </a:moveTo>
                  <a:lnTo>
                    <a:pt x="0" y="0"/>
                  </a:lnTo>
                  <a:lnTo>
                    <a:pt x="391928" y="0"/>
                  </a:lnTo>
                  <a:lnTo>
                    <a:pt x="39071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8" name="object 8538"/>
            <p:cNvSpPr/>
            <p:nvPr/>
          </p:nvSpPr>
          <p:spPr>
            <a:xfrm>
              <a:off x="2406942" y="4431144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30" h="1270">
                  <a:moveTo>
                    <a:pt x="0" y="0"/>
                  </a:moveTo>
                  <a:lnTo>
                    <a:pt x="0" y="1117"/>
                  </a:lnTo>
                  <a:lnTo>
                    <a:pt x="391928" y="1117"/>
                  </a:lnTo>
                  <a:lnTo>
                    <a:pt x="391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9" name="object 8539"/>
            <p:cNvSpPr/>
            <p:nvPr/>
          </p:nvSpPr>
          <p:spPr>
            <a:xfrm>
              <a:off x="2406942" y="443003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3" y="1117"/>
                  </a:lnTo>
                  <a:lnTo>
                    <a:pt x="3926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0" name="object 8540"/>
            <p:cNvSpPr/>
            <p:nvPr/>
          </p:nvSpPr>
          <p:spPr>
            <a:xfrm>
              <a:off x="2406942" y="442892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3" y="1117"/>
                  </a:lnTo>
                  <a:lnTo>
                    <a:pt x="3926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1" name="object 8541"/>
            <p:cNvSpPr/>
            <p:nvPr/>
          </p:nvSpPr>
          <p:spPr>
            <a:xfrm>
              <a:off x="2406942" y="442780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3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2" name="object 8542"/>
            <p:cNvSpPr/>
            <p:nvPr/>
          </p:nvSpPr>
          <p:spPr>
            <a:xfrm>
              <a:off x="2406942" y="442668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3" name="object 8543"/>
            <p:cNvSpPr/>
            <p:nvPr/>
          </p:nvSpPr>
          <p:spPr>
            <a:xfrm>
              <a:off x="2406942" y="442556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4" name="object 8544"/>
            <p:cNvSpPr/>
            <p:nvPr/>
          </p:nvSpPr>
          <p:spPr>
            <a:xfrm>
              <a:off x="2406942" y="442446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5" name="object 8545"/>
            <p:cNvSpPr/>
            <p:nvPr/>
          </p:nvSpPr>
          <p:spPr>
            <a:xfrm>
              <a:off x="2406942" y="442334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6" name="object 8546"/>
            <p:cNvSpPr/>
            <p:nvPr/>
          </p:nvSpPr>
          <p:spPr>
            <a:xfrm>
              <a:off x="2406942" y="442222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7" name="object 8547"/>
            <p:cNvSpPr/>
            <p:nvPr/>
          </p:nvSpPr>
          <p:spPr>
            <a:xfrm>
              <a:off x="2406942" y="442111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8" name="object 8548"/>
            <p:cNvSpPr/>
            <p:nvPr/>
          </p:nvSpPr>
          <p:spPr>
            <a:xfrm>
              <a:off x="2406942" y="441999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9" name="object 8549"/>
            <p:cNvSpPr/>
            <p:nvPr/>
          </p:nvSpPr>
          <p:spPr>
            <a:xfrm>
              <a:off x="2406942" y="441887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0" name="object 8550"/>
            <p:cNvSpPr/>
            <p:nvPr/>
          </p:nvSpPr>
          <p:spPr>
            <a:xfrm>
              <a:off x="2406942" y="441777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1" name="object 8551"/>
            <p:cNvSpPr/>
            <p:nvPr/>
          </p:nvSpPr>
          <p:spPr>
            <a:xfrm>
              <a:off x="2406942" y="441665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2" name="object 8552"/>
            <p:cNvSpPr/>
            <p:nvPr/>
          </p:nvSpPr>
          <p:spPr>
            <a:xfrm>
              <a:off x="2406942" y="441553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3" name="object 8553"/>
            <p:cNvSpPr/>
            <p:nvPr/>
          </p:nvSpPr>
          <p:spPr>
            <a:xfrm>
              <a:off x="2406942" y="441441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4" name="object 8554"/>
            <p:cNvSpPr/>
            <p:nvPr/>
          </p:nvSpPr>
          <p:spPr>
            <a:xfrm>
              <a:off x="2406942" y="441330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2" y="1117"/>
                  </a:lnTo>
                  <a:lnTo>
                    <a:pt x="3926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5" name="object 8555"/>
            <p:cNvSpPr/>
            <p:nvPr/>
          </p:nvSpPr>
          <p:spPr>
            <a:xfrm>
              <a:off x="2406942" y="4411077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6" name="object 8556"/>
            <p:cNvSpPr/>
            <p:nvPr/>
          </p:nvSpPr>
          <p:spPr>
            <a:xfrm>
              <a:off x="2406942" y="440996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1" y="1117"/>
                  </a:lnTo>
                  <a:lnTo>
                    <a:pt x="392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7" name="object 8557"/>
            <p:cNvSpPr/>
            <p:nvPr/>
          </p:nvSpPr>
          <p:spPr>
            <a:xfrm>
              <a:off x="2406942" y="440884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1" y="1117"/>
                  </a:lnTo>
                  <a:lnTo>
                    <a:pt x="392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8" name="object 8558"/>
            <p:cNvSpPr/>
            <p:nvPr/>
          </p:nvSpPr>
          <p:spPr>
            <a:xfrm>
              <a:off x="2406942" y="4406607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9" name="object 8559"/>
            <p:cNvSpPr/>
            <p:nvPr/>
          </p:nvSpPr>
          <p:spPr>
            <a:xfrm>
              <a:off x="2406942" y="440550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1" y="1117"/>
                  </a:lnTo>
                  <a:lnTo>
                    <a:pt x="392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0" name="object 8560"/>
            <p:cNvSpPr/>
            <p:nvPr/>
          </p:nvSpPr>
          <p:spPr>
            <a:xfrm>
              <a:off x="2406942" y="440438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1" y="1117"/>
                  </a:lnTo>
                  <a:lnTo>
                    <a:pt x="392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1" name="object 8561"/>
            <p:cNvSpPr/>
            <p:nvPr/>
          </p:nvSpPr>
          <p:spPr>
            <a:xfrm>
              <a:off x="2406942" y="440214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2" name="object 8562"/>
            <p:cNvSpPr/>
            <p:nvPr/>
          </p:nvSpPr>
          <p:spPr>
            <a:xfrm>
              <a:off x="2406942" y="440103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1" y="1117"/>
                  </a:lnTo>
                  <a:lnTo>
                    <a:pt x="392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3" name="object 8563"/>
            <p:cNvSpPr/>
            <p:nvPr/>
          </p:nvSpPr>
          <p:spPr>
            <a:xfrm>
              <a:off x="2406942" y="439991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1" y="1117"/>
                  </a:lnTo>
                  <a:lnTo>
                    <a:pt x="392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4" name="object 8564"/>
            <p:cNvSpPr/>
            <p:nvPr/>
          </p:nvSpPr>
          <p:spPr>
            <a:xfrm>
              <a:off x="2406942" y="439880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1" y="1117"/>
                  </a:lnTo>
                  <a:lnTo>
                    <a:pt x="392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5" name="object 8565"/>
            <p:cNvSpPr/>
            <p:nvPr/>
          </p:nvSpPr>
          <p:spPr>
            <a:xfrm>
              <a:off x="2406942" y="439769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1" y="1117"/>
                  </a:lnTo>
                  <a:lnTo>
                    <a:pt x="392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6" name="object 8566"/>
            <p:cNvSpPr/>
            <p:nvPr/>
          </p:nvSpPr>
          <p:spPr>
            <a:xfrm>
              <a:off x="2406942" y="439657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1" y="1117"/>
                  </a:lnTo>
                  <a:lnTo>
                    <a:pt x="392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7" name="object 8567"/>
            <p:cNvSpPr/>
            <p:nvPr/>
          </p:nvSpPr>
          <p:spPr>
            <a:xfrm>
              <a:off x="2406942" y="439545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1" y="1117"/>
                  </a:lnTo>
                  <a:lnTo>
                    <a:pt x="3926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8" name="object 8568"/>
            <p:cNvSpPr/>
            <p:nvPr/>
          </p:nvSpPr>
          <p:spPr>
            <a:xfrm>
              <a:off x="2406942" y="439433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1" y="1117"/>
                  </a:lnTo>
                  <a:lnTo>
                    <a:pt x="3926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9" name="object 8569"/>
            <p:cNvSpPr/>
            <p:nvPr/>
          </p:nvSpPr>
          <p:spPr>
            <a:xfrm>
              <a:off x="2406942" y="439323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0" y="1117"/>
                  </a:lnTo>
                  <a:lnTo>
                    <a:pt x="3926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0" name="object 8570"/>
            <p:cNvSpPr/>
            <p:nvPr/>
          </p:nvSpPr>
          <p:spPr>
            <a:xfrm>
              <a:off x="2406942" y="439099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1" name="object 8571"/>
            <p:cNvSpPr/>
            <p:nvPr/>
          </p:nvSpPr>
          <p:spPr>
            <a:xfrm>
              <a:off x="2406942" y="438988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0" y="1117"/>
                  </a:lnTo>
                  <a:lnTo>
                    <a:pt x="3926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2" name="object 8572"/>
            <p:cNvSpPr/>
            <p:nvPr/>
          </p:nvSpPr>
          <p:spPr>
            <a:xfrm>
              <a:off x="2406942" y="4387646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3" name="object 8573"/>
            <p:cNvSpPr/>
            <p:nvPr/>
          </p:nvSpPr>
          <p:spPr>
            <a:xfrm>
              <a:off x="2406942" y="438654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0" y="1117"/>
                  </a:lnTo>
                  <a:lnTo>
                    <a:pt x="3926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4" name="object 8574"/>
            <p:cNvSpPr/>
            <p:nvPr/>
          </p:nvSpPr>
          <p:spPr>
            <a:xfrm>
              <a:off x="2406942" y="4384306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5" name="object 8575"/>
            <p:cNvSpPr/>
            <p:nvPr/>
          </p:nvSpPr>
          <p:spPr>
            <a:xfrm>
              <a:off x="2406942" y="438318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0" y="1117"/>
                  </a:lnTo>
                  <a:lnTo>
                    <a:pt x="3926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6" name="object 8576"/>
            <p:cNvSpPr/>
            <p:nvPr/>
          </p:nvSpPr>
          <p:spPr>
            <a:xfrm>
              <a:off x="2406942" y="4380966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7" name="object 8577"/>
            <p:cNvSpPr/>
            <p:nvPr/>
          </p:nvSpPr>
          <p:spPr>
            <a:xfrm>
              <a:off x="2406942" y="437984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0" y="1117"/>
                  </a:lnTo>
                  <a:lnTo>
                    <a:pt x="3926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8" name="object 8578"/>
            <p:cNvSpPr/>
            <p:nvPr/>
          </p:nvSpPr>
          <p:spPr>
            <a:xfrm>
              <a:off x="2406942" y="437873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0" y="1117"/>
                  </a:lnTo>
                  <a:lnTo>
                    <a:pt x="3926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9" name="object 8579"/>
            <p:cNvSpPr/>
            <p:nvPr/>
          </p:nvSpPr>
          <p:spPr>
            <a:xfrm>
              <a:off x="2406942" y="437761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0" y="1117"/>
                  </a:lnTo>
                  <a:lnTo>
                    <a:pt x="392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0" name="object 8580"/>
            <p:cNvSpPr/>
            <p:nvPr/>
          </p:nvSpPr>
          <p:spPr>
            <a:xfrm>
              <a:off x="2406942" y="437649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9" y="1117"/>
                  </a:lnTo>
                  <a:lnTo>
                    <a:pt x="392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1" name="object 8581"/>
            <p:cNvSpPr/>
            <p:nvPr/>
          </p:nvSpPr>
          <p:spPr>
            <a:xfrm>
              <a:off x="2406942" y="437537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9" y="1117"/>
                  </a:lnTo>
                  <a:lnTo>
                    <a:pt x="392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2" name="object 8582"/>
            <p:cNvSpPr/>
            <p:nvPr/>
          </p:nvSpPr>
          <p:spPr>
            <a:xfrm>
              <a:off x="2406942" y="437427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9" y="1117"/>
                  </a:lnTo>
                  <a:lnTo>
                    <a:pt x="392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3" name="object 8583"/>
            <p:cNvSpPr/>
            <p:nvPr/>
          </p:nvSpPr>
          <p:spPr>
            <a:xfrm>
              <a:off x="2406942" y="437315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9" y="1117"/>
                  </a:lnTo>
                  <a:lnTo>
                    <a:pt x="392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4" name="object 8584"/>
            <p:cNvSpPr/>
            <p:nvPr/>
          </p:nvSpPr>
          <p:spPr>
            <a:xfrm>
              <a:off x="2406942" y="437203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9" y="1117"/>
                  </a:lnTo>
                  <a:lnTo>
                    <a:pt x="392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5" name="object 8585"/>
            <p:cNvSpPr/>
            <p:nvPr/>
          </p:nvSpPr>
          <p:spPr>
            <a:xfrm>
              <a:off x="2406942" y="4369802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6" name="object 8586"/>
            <p:cNvSpPr/>
            <p:nvPr/>
          </p:nvSpPr>
          <p:spPr>
            <a:xfrm>
              <a:off x="2406942" y="4367580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7" name="object 8587"/>
            <p:cNvSpPr/>
            <p:nvPr/>
          </p:nvSpPr>
          <p:spPr>
            <a:xfrm>
              <a:off x="2406942" y="436646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9" y="1117"/>
                  </a:lnTo>
                  <a:lnTo>
                    <a:pt x="392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8" name="object 8588"/>
            <p:cNvSpPr/>
            <p:nvPr/>
          </p:nvSpPr>
          <p:spPr>
            <a:xfrm>
              <a:off x="2406942" y="436534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9" y="1117"/>
                  </a:lnTo>
                  <a:lnTo>
                    <a:pt x="392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9" name="object 8589"/>
            <p:cNvSpPr/>
            <p:nvPr/>
          </p:nvSpPr>
          <p:spPr>
            <a:xfrm>
              <a:off x="2406942" y="436422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9" y="1117"/>
                  </a:lnTo>
                  <a:lnTo>
                    <a:pt x="392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0" name="object 8590"/>
            <p:cNvSpPr/>
            <p:nvPr/>
          </p:nvSpPr>
          <p:spPr>
            <a:xfrm>
              <a:off x="2406942" y="436311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9" y="1117"/>
                  </a:lnTo>
                  <a:lnTo>
                    <a:pt x="392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1" name="object 8591"/>
            <p:cNvSpPr/>
            <p:nvPr/>
          </p:nvSpPr>
          <p:spPr>
            <a:xfrm>
              <a:off x="2406942" y="436200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9" y="1117"/>
                  </a:lnTo>
                  <a:lnTo>
                    <a:pt x="3926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2" name="object 8592"/>
            <p:cNvSpPr/>
            <p:nvPr/>
          </p:nvSpPr>
          <p:spPr>
            <a:xfrm>
              <a:off x="2406942" y="436088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8" y="1117"/>
                  </a:lnTo>
                  <a:lnTo>
                    <a:pt x="3926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3" name="object 8593"/>
            <p:cNvSpPr/>
            <p:nvPr/>
          </p:nvSpPr>
          <p:spPr>
            <a:xfrm>
              <a:off x="2406942" y="4358652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4" name="object 8594"/>
            <p:cNvSpPr/>
            <p:nvPr/>
          </p:nvSpPr>
          <p:spPr>
            <a:xfrm>
              <a:off x="2406942" y="435753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8" y="1117"/>
                  </a:lnTo>
                  <a:lnTo>
                    <a:pt x="3926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5" name="object 8595"/>
            <p:cNvSpPr/>
            <p:nvPr/>
          </p:nvSpPr>
          <p:spPr>
            <a:xfrm>
              <a:off x="2406942" y="435641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8" y="1117"/>
                  </a:lnTo>
                  <a:lnTo>
                    <a:pt x="3926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6" name="object 8596"/>
            <p:cNvSpPr/>
            <p:nvPr/>
          </p:nvSpPr>
          <p:spPr>
            <a:xfrm>
              <a:off x="2406942" y="435531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8" y="1117"/>
                  </a:lnTo>
                  <a:lnTo>
                    <a:pt x="3926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7" name="object 8597"/>
            <p:cNvSpPr/>
            <p:nvPr/>
          </p:nvSpPr>
          <p:spPr>
            <a:xfrm>
              <a:off x="2406942" y="435419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8" y="1117"/>
                  </a:lnTo>
                  <a:lnTo>
                    <a:pt x="3926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8" name="object 8598"/>
            <p:cNvSpPr/>
            <p:nvPr/>
          </p:nvSpPr>
          <p:spPr>
            <a:xfrm>
              <a:off x="2406942" y="435195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9" name="object 8599"/>
            <p:cNvSpPr/>
            <p:nvPr/>
          </p:nvSpPr>
          <p:spPr>
            <a:xfrm>
              <a:off x="2406942" y="435084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8" y="1117"/>
                  </a:lnTo>
                  <a:lnTo>
                    <a:pt x="3926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0" name="object 8600"/>
            <p:cNvSpPr/>
            <p:nvPr/>
          </p:nvSpPr>
          <p:spPr>
            <a:xfrm>
              <a:off x="2406942" y="434973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8" y="1117"/>
                  </a:lnTo>
                  <a:lnTo>
                    <a:pt x="3926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1" name="object 8601"/>
            <p:cNvSpPr/>
            <p:nvPr/>
          </p:nvSpPr>
          <p:spPr>
            <a:xfrm>
              <a:off x="2406942" y="434861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8" y="1117"/>
                  </a:lnTo>
                  <a:lnTo>
                    <a:pt x="3926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2" name="object 8602"/>
            <p:cNvSpPr/>
            <p:nvPr/>
          </p:nvSpPr>
          <p:spPr>
            <a:xfrm>
              <a:off x="2406942" y="434750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8" y="1117"/>
                  </a:lnTo>
                  <a:lnTo>
                    <a:pt x="3926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3" name="object 8603"/>
            <p:cNvSpPr/>
            <p:nvPr/>
          </p:nvSpPr>
          <p:spPr>
            <a:xfrm>
              <a:off x="2406942" y="4345266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4" name="object 8604"/>
            <p:cNvSpPr/>
            <p:nvPr/>
          </p:nvSpPr>
          <p:spPr>
            <a:xfrm>
              <a:off x="2406942" y="434414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7" y="1117"/>
                  </a:lnTo>
                  <a:lnTo>
                    <a:pt x="3926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5" name="object 8605"/>
            <p:cNvSpPr/>
            <p:nvPr/>
          </p:nvSpPr>
          <p:spPr>
            <a:xfrm>
              <a:off x="2406942" y="434304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7" y="1117"/>
                  </a:lnTo>
                  <a:lnTo>
                    <a:pt x="3926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6" name="object 8606"/>
            <p:cNvSpPr/>
            <p:nvPr/>
          </p:nvSpPr>
          <p:spPr>
            <a:xfrm>
              <a:off x="2406942" y="434192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7" y="1117"/>
                  </a:lnTo>
                  <a:lnTo>
                    <a:pt x="3926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7" name="object 8607"/>
            <p:cNvSpPr/>
            <p:nvPr/>
          </p:nvSpPr>
          <p:spPr>
            <a:xfrm>
              <a:off x="2406942" y="433969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8" name="object 8608"/>
            <p:cNvSpPr/>
            <p:nvPr/>
          </p:nvSpPr>
          <p:spPr>
            <a:xfrm>
              <a:off x="2406942" y="433857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7" y="1117"/>
                  </a:lnTo>
                  <a:lnTo>
                    <a:pt x="3926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9" name="object 8609"/>
            <p:cNvSpPr/>
            <p:nvPr/>
          </p:nvSpPr>
          <p:spPr>
            <a:xfrm>
              <a:off x="2406942" y="433746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7" y="1117"/>
                  </a:lnTo>
                  <a:lnTo>
                    <a:pt x="3926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0" name="object 8610"/>
            <p:cNvSpPr/>
            <p:nvPr/>
          </p:nvSpPr>
          <p:spPr>
            <a:xfrm>
              <a:off x="2406942" y="433635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7" y="1117"/>
                  </a:lnTo>
                  <a:lnTo>
                    <a:pt x="3926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1" name="object 8611"/>
            <p:cNvSpPr/>
            <p:nvPr/>
          </p:nvSpPr>
          <p:spPr>
            <a:xfrm>
              <a:off x="2406942" y="4334115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2" name="object 8612"/>
            <p:cNvSpPr/>
            <p:nvPr/>
          </p:nvSpPr>
          <p:spPr>
            <a:xfrm>
              <a:off x="2406942" y="433299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7" y="1117"/>
                  </a:lnTo>
                  <a:lnTo>
                    <a:pt x="3926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3" name="object 8613"/>
            <p:cNvSpPr/>
            <p:nvPr/>
          </p:nvSpPr>
          <p:spPr>
            <a:xfrm>
              <a:off x="2406942" y="433188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7" y="1117"/>
                  </a:lnTo>
                  <a:lnTo>
                    <a:pt x="3926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4" name="object 8614"/>
            <p:cNvSpPr/>
            <p:nvPr/>
          </p:nvSpPr>
          <p:spPr>
            <a:xfrm>
              <a:off x="2406942" y="4329658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5" name="object 8615"/>
            <p:cNvSpPr/>
            <p:nvPr/>
          </p:nvSpPr>
          <p:spPr>
            <a:xfrm>
              <a:off x="2406942" y="4327423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6" name="object 8616"/>
            <p:cNvSpPr/>
            <p:nvPr/>
          </p:nvSpPr>
          <p:spPr>
            <a:xfrm>
              <a:off x="2406942" y="4325187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7" name="object 8617"/>
            <p:cNvSpPr/>
            <p:nvPr/>
          </p:nvSpPr>
          <p:spPr>
            <a:xfrm>
              <a:off x="2406942" y="4322965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8" name="object 8618"/>
            <p:cNvSpPr/>
            <p:nvPr/>
          </p:nvSpPr>
          <p:spPr>
            <a:xfrm>
              <a:off x="2406942" y="4320730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9" name="object 8619"/>
            <p:cNvSpPr/>
            <p:nvPr/>
          </p:nvSpPr>
          <p:spPr>
            <a:xfrm>
              <a:off x="2406942" y="4318507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0" name="object 8620"/>
            <p:cNvSpPr/>
            <p:nvPr/>
          </p:nvSpPr>
          <p:spPr>
            <a:xfrm>
              <a:off x="2406942" y="4316272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1" name="object 8621"/>
            <p:cNvSpPr/>
            <p:nvPr/>
          </p:nvSpPr>
          <p:spPr>
            <a:xfrm>
              <a:off x="2406942" y="431515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6" y="1117"/>
                  </a:lnTo>
                  <a:lnTo>
                    <a:pt x="392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2" name="object 8622"/>
            <p:cNvSpPr/>
            <p:nvPr/>
          </p:nvSpPr>
          <p:spPr>
            <a:xfrm>
              <a:off x="2406942" y="431403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6" y="1117"/>
                  </a:lnTo>
                  <a:lnTo>
                    <a:pt x="392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3" name="object 8623"/>
            <p:cNvSpPr/>
            <p:nvPr/>
          </p:nvSpPr>
          <p:spPr>
            <a:xfrm>
              <a:off x="2406942" y="4311814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4" name="object 8624"/>
            <p:cNvSpPr/>
            <p:nvPr/>
          </p:nvSpPr>
          <p:spPr>
            <a:xfrm>
              <a:off x="2406942" y="431069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5" y="1117"/>
                  </a:lnTo>
                  <a:lnTo>
                    <a:pt x="3926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5" name="object 8625"/>
            <p:cNvSpPr/>
            <p:nvPr/>
          </p:nvSpPr>
          <p:spPr>
            <a:xfrm>
              <a:off x="2406942" y="430957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5" y="1117"/>
                  </a:lnTo>
                  <a:lnTo>
                    <a:pt x="3926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6" name="object 8626"/>
            <p:cNvSpPr/>
            <p:nvPr/>
          </p:nvSpPr>
          <p:spPr>
            <a:xfrm>
              <a:off x="2406942" y="430846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5" y="1117"/>
                  </a:lnTo>
                  <a:lnTo>
                    <a:pt x="3926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7" name="object 8627"/>
            <p:cNvSpPr/>
            <p:nvPr/>
          </p:nvSpPr>
          <p:spPr>
            <a:xfrm>
              <a:off x="2406942" y="4306239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8" name="object 8628"/>
            <p:cNvSpPr/>
            <p:nvPr/>
          </p:nvSpPr>
          <p:spPr>
            <a:xfrm>
              <a:off x="2406942" y="430512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5" y="1117"/>
                  </a:lnTo>
                  <a:lnTo>
                    <a:pt x="3926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9" name="object 8629"/>
            <p:cNvSpPr/>
            <p:nvPr/>
          </p:nvSpPr>
          <p:spPr>
            <a:xfrm>
              <a:off x="2406942" y="430400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5" y="1117"/>
                  </a:lnTo>
                  <a:lnTo>
                    <a:pt x="3926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0" name="object 8630"/>
            <p:cNvSpPr/>
            <p:nvPr/>
          </p:nvSpPr>
          <p:spPr>
            <a:xfrm>
              <a:off x="2406942" y="430288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5" y="1117"/>
                  </a:lnTo>
                  <a:lnTo>
                    <a:pt x="3926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1" name="object 8631"/>
            <p:cNvSpPr/>
            <p:nvPr/>
          </p:nvSpPr>
          <p:spPr>
            <a:xfrm>
              <a:off x="2406942" y="430065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2" name="object 8632"/>
            <p:cNvSpPr/>
            <p:nvPr/>
          </p:nvSpPr>
          <p:spPr>
            <a:xfrm>
              <a:off x="2406942" y="429954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5" y="1117"/>
                  </a:lnTo>
                  <a:lnTo>
                    <a:pt x="3926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3" name="object 8633"/>
            <p:cNvSpPr/>
            <p:nvPr/>
          </p:nvSpPr>
          <p:spPr>
            <a:xfrm>
              <a:off x="2406942" y="429842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5" y="1117"/>
                  </a:lnTo>
                  <a:lnTo>
                    <a:pt x="3926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4" name="object 8634"/>
            <p:cNvSpPr/>
            <p:nvPr/>
          </p:nvSpPr>
          <p:spPr>
            <a:xfrm>
              <a:off x="2406942" y="429731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5" y="1117"/>
                  </a:lnTo>
                  <a:lnTo>
                    <a:pt x="3926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5" name="object 8635"/>
            <p:cNvSpPr/>
            <p:nvPr/>
          </p:nvSpPr>
          <p:spPr>
            <a:xfrm>
              <a:off x="2406942" y="429619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5" y="1117"/>
                  </a:lnTo>
                  <a:lnTo>
                    <a:pt x="3926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6" name="object 8636"/>
            <p:cNvSpPr/>
            <p:nvPr/>
          </p:nvSpPr>
          <p:spPr>
            <a:xfrm>
              <a:off x="2406942" y="429397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7" name="object 8637"/>
            <p:cNvSpPr/>
            <p:nvPr/>
          </p:nvSpPr>
          <p:spPr>
            <a:xfrm>
              <a:off x="2406942" y="429285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4" y="1117"/>
                  </a:lnTo>
                  <a:lnTo>
                    <a:pt x="3926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8" name="object 8638"/>
            <p:cNvSpPr/>
            <p:nvPr/>
          </p:nvSpPr>
          <p:spPr>
            <a:xfrm>
              <a:off x="2406942" y="429173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4" y="1117"/>
                  </a:lnTo>
                  <a:lnTo>
                    <a:pt x="3926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9" name="object 8639"/>
            <p:cNvSpPr/>
            <p:nvPr/>
          </p:nvSpPr>
          <p:spPr>
            <a:xfrm>
              <a:off x="2406942" y="429061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4" y="1117"/>
                  </a:lnTo>
                  <a:lnTo>
                    <a:pt x="3926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0" name="object 8640"/>
            <p:cNvSpPr/>
            <p:nvPr/>
          </p:nvSpPr>
          <p:spPr>
            <a:xfrm>
              <a:off x="2406942" y="428950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4" y="1117"/>
                  </a:lnTo>
                  <a:lnTo>
                    <a:pt x="3926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1" name="object 8641"/>
            <p:cNvSpPr/>
            <p:nvPr/>
          </p:nvSpPr>
          <p:spPr>
            <a:xfrm>
              <a:off x="2406942" y="4287278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2" name="object 8642"/>
            <p:cNvSpPr/>
            <p:nvPr/>
          </p:nvSpPr>
          <p:spPr>
            <a:xfrm>
              <a:off x="2406942" y="428616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4" y="1117"/>
                  </a:lnTo>
                  <a:lnTo>
                    <a:pt x="3926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3" name="object 8643"/>
            <p:cNvSpPr/>
            <p:nvPr/>
          </p:nvSpPr>
          <p:spPr>
            <a:xfrm>
              <a:off x="2406942" y="428504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4" y="1117"/>
                  </a:lnTo>
                  <a:lnTo>
                    <a:pt x="3926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4" name="object 8644"/>
            <p:cNvSpPr/>
            <p:nvPr/>
          </p:nvSpPr>
          <p:spPr>
            <a:xfrm>
              <a:off x="2406942" y="428392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4" y="1117"/>
                  </a:lnTo>
                  <a:lnTo>
                    <a:pt x="3926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5" name="object 8645"/>
            <p:cNvSpPr/>
            <p:nvPr/>
          </p:nvSpPr>
          <p:spPr>
            <a:xfrm>
              <a:off x="2406942" y="428280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4" y="1117"/>
                  </a:lnTo>
                  <a:lnTo>
                    <a:pt x="3926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6" name="object 8646"/>
            <p:cNvSpPr/>
            <p:nvPr/>
          </p:nvSpPr>
          <p:spPr>
            <a:xfrm>
              <a:off x="2406942" y="428169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4" y="1117"/>
                  </a:lnTo>
                  <a:lnTo>
                    <a:pt x="3926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7" name="object 8647"/>
            <p:cNvSpPr/>
            <p:nvPr/>
          </p:nvSpPr>
          <p:spPr>
            <a:xfrm>
              <a:off x="2406942" y="428058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4" y="1117"/>
                  </a:lnTo>
                  <a:lnTo>
                    <a:pt x="3926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8" name="object 8648"/>
            <p:cNvSpPr/>
            <p:nvPr/>
          </p:nvSpPr>
          <p:spPr>
            <a:xfrm>
              <a:off x="2406942" y="4278350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9" name="object 8649"/>
            <p:cNvSpPr/>
            <p:nvPr/>
          </p:nvSpPr>
          <p:spPr>
            <a:xfrm>
              <a:off x="2406942" y="4276115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0" name="object 8650"/>
            <p:cNvSpPr/>
            <p:nvPr/>
          </p:nvSpPr>
          <p:spPr>
            <a:xfrm>
              <a:off x="2406942" y="427501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3" y="1117"/>
                  </a:lnTo>
                  <a:lnTo>
                    <a:pt x="39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1" name="object 8651"/>
            <p:cNvSpPr/>
            <p:nvPr/>
          </p:nvSpPr>
          <p:spPr>
            <a:xfrm>
              <a:off x="2406942" y="427389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3" y="1117"/>
                  </a:lnTo>
                  <a:lnTo>
                    <a:pt x="39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2" name="object 8652"/>
            <p:cNvSpPr/>
            <p:nvPr/>
          </p:nvSpPr>
          <p:spPr>
            <a:xfrm>
              <a:off x="2406942" y="427277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3" y="1117"/>
                  </a:lnTo>
                  <a:lnTo>
                    <a:pt x="39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3" name="object 8653"/>
            <p:cNvSpPr/>
            <p:nvPr/>
          </p:nvSpPr>
          <p:spPr>
            <a:xfrm>
              <a:off x="2406942" y="427165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3" y="1117"/>
                  </a:lnTo>
                  <a:lnTo>
                    <a:pt x="39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4" name="object 8654"/>
            <p:cNvSpPr/>
            <p:nvPr/>
          </p:nvSpPr>
          <p:spPr>
            <a:xfrm>
              <a:off x="2406942" y="427053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3" y="1117"/>
                  </a:lnTo>
                  <a:lnTo>
                    <a:pt x="39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5" name="object 8655"/>
            <p:cNvSpPr/>
            <p:nvPr/>
          </p:nvSpPr>
          <p:spPr>
            <a:xfrm>
              <a:off x="2406942" y="426942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3" y="1117"/>
                  </a:lnTo>
                  <a:lnTo>
                    <a:pt x="39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6" name="object 8656"/>
            <p:cNvSpPr/>
            <p:nvPr/>
          </p:nvSpPr>
          <p:spPr>
            <a:xfrm>
              <a:off x="2406942" y="426831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3" y="1117"/>
                  </a:lnTo>
                  <a:lnTo>
                    <a:pt x="39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7" name="object 8657"/>
            <p:cNvSpPr/>
            <p:nvPr/>
          </p:nvSpPr>
          <p:spPr>
            <a:xfrm>
              <a:off x="2406942" y="426719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3" y="1117"/>
                  </a:lnTo>
                  <a:lnTo>
                    <a:pt x="39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8" name="object 8658"/>
            <p:cNvSpPr/>
            <p:nvPr/>
          </p:nvSpPr>
          <p:spPr>
            <a:xfrm>
              <a:off x="2406942" y="4264964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9" name="object 8659"/>
            <p:cNvSpPr/>
            <p:nvPr/>
          </p:nvSpPr>
          <p:spPr>
            <a:xfrm>
              <a:off x="2406942" y="426384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3" y="1117"/>
                  </a:lnTo>
                  <a:lnTo>
                    <a:pt x="39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0" name="object 8660"/>
            <p:cNvSpPr/>
            <p:nvPr/>
          </p:nvSpPr>
          <p:spPr>
            <a:xfrm>
              <a:off x="2406942" y="4261624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1" name="object 8661"/>
            <p:cNvSpPr/>
            <p:nvPr/>
          </p:nvSpPr>
          <p:spPr>
            <a:xfrm>
              <a:off x="2406942" y="426050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2" y="1117"/>
                  </a:lnTo>
                  <a:lnTo>
                    <a:pt x="392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2" name="object 8662"/>
            <p:cNvSpPr/>
            <p:nvPr/>
          </p:nvSpPr>
          <p:spPr>
            <a:xfrm>
              <a:off x="2406942" y="425827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3" name="object 8663"/>
            <p:cNvSpPr/>
            <p:nvPr/>
          </p:nvSpPr>
          <p:spPr>
            <a:xfrm>
              <a:off x="2406942" y="425715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2" y="1117"/>
                  </a:lnTo>
                  <a:lnTo>
                    <a:pt x="392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4" name="object 8664"/>
            <p:cNvSpPr/>
            <p:nvPr/>
          </p:nvSpPr>
          <p:spPr>
            <a:xfrm>
              <a:off x="2406942" y="4254931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5" name="object 8665"/>
            <p:cNvSpPr/>
            <p:nvPr/>
          </p:nvSpPr>
          <p:spPr>
            <a:xfrm>
              <a:off x="2406942" y="425381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2" y="1117"/>
                  </a:lnTo>
                  <a:lnTo>
                    <a:pt x="392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6" name="object 8666"/>
            <p:cNvSpPr/>
            <p:nvPr/>
          </p:nvSpPr>
          <p:spPr>
            <a:xfrm>
              <a:off x="2406942" y="425269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2" y="1117"/>
                  </a:lnTo>
                  <a:lnTo>
                    <a:pt x="392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7" name="object 8667"/>
            <p:cNvSpPr/>
            <p:nvPr/>
          </p:nvSpPr>
          <p:spPr>
            <a:xfrm>
              <a:off x="2406942" y="425157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2" y="1117"/>
                  </a:lnTo>
                  <a:lnTo>
                    <a:pt x="392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8" name="object 8668"/>
            <p:cNvSpPr/>
            <p:nvPr/>
          </p:nvSpPr>
          <p:spPr>
            <a:xfrm>
              <a:off x="2406942" y="425047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2" y="1117"/>
                  </a:lnTo>
                  <a:lnTo>
                    <a:pt x="392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9" name="object 8669"/>
            <p:cNvSpPr/>
            <p:nvPr/>
          </p:nvSpPr>
          <p:spPr>
            <a:xfrm>
              <a:off x="2406942" y="4249356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2" y="1117"/>
                  </a:lnTo>
                  <a:lnTo>
                    <a:pt x="392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0" name="object 8670"/>
            <p:cNvSpPr/>
            <p:nvPr/>
          </p:nvSpPr>
          <p:spPr>
            <a:xfrm>
              <a:off x="2406942" y="424823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2" y="1117"/>
                  </a:lnTo>
                  <a:lnTo>
                    <a:pt x="392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1" name="object 8671"/>
            <p:cNvSpPr/>
            <p:nvPr/>
          </p:nvSpPr>
          <p:spPr>
            <a:xfrm>
              <a:off x="2406942" y="424712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2" y="1117"/>
                  </a:lnTo>
                  <a:lnTo>
                    <a:pt x="3926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2" name="object 8672"/>
            <p:cNvSpPr/>
            <p:nvPr/>
          </p:nvSpPr>
          <p:spPr>
            <a:xfrm>
              <a:off x="2406942" y="424600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2" y="1117"/>
                  </a:lnTo>
                  <a:lnTo>
                    <a:pt x="3926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3" name="object 8673"/>
            <p:cNvSpPr/>
            <p:nvPr/>
          </p:nvSpPr>
          <p:spPr>
            <a:xfrm>
              <a:off x="2406942" y="4243780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35"/>
                  </a:lnTo>
                  <a:lnTo>
                    <a:pt x="392620" y="2235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4" name="object 8674"/>
            <p:cNvSpPr/>
            <p:nvPr/>
          </p:nvSpPr>
          <p:spPr>
            <a:xfrm>
              <a:off x="2406942" y="424266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1" y="1117"/>
                  </a:lnTo>
                  <a:lnTo>
                    <a:pt x="3926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5" name="object 8675"/>
            <p:cNvSpPr/>
            <p:nvPr/>
          </p:nvSpPr>
          <p:spPr>
            <a:xfrm>
              <a:off x="2406942" y="424154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1" y="1117"/>
                  </a:lnTo>
                  <a:lnTo>
                    <a:pt x="3926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6" name="object 8676"/>
            <p:cNvSpPr/>
            <p:nvPr/>
          </p:nvSpPr>
          <p:spPr>
            <a:xfrm>
              <a:off x="2406942" y="4239310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7" name="object 8677"/>
            <p:cNvSpPr/>
            <p:nvPr/>
          </p:nvSpPr>
          <p:spPr>
            <a:xfrm>
              <a:off x="2406942" y="4238193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1" y="1117"/>
                  </a:lnTo>
                  <a:lnTo>
                    <a:pt x="3926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8" name="object 8678"/>
            <p:cNvSpPr/>
            <p:nvPr/>
          </p:nvSpPr>
          <p:spPr>
            <a:xfrm>
              <a:off x="2406942" y="4237088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1" y="1117"/>
                  </a:lnTo>
                  <a:lnTo>
                    <a:pt x="3926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9" name="object 8679"/>
            <p:cNvSpPr/>
            <p:nvPr/>
          </p:nvSpPr>
          <p:spPr>
            <a:xfrm>
              <a:off x="2406942" y="4234852"/>
              <a:ext cx="393065" cy="2540"/>
            </a:xfrm>
            <a:custGeom>
              <a:avLst/>
              <a:gdLst/>
              <a:ahLst/>
              <a:cxnLst/>
              <a:rect l="l" t="t" r="r" b="b"/>
              <a:pathLst>
                <a:path w="393064" h="2539">
                  <a:moveTo>
                    <a:pt x="392620" y="12"/>
                  </a:moveTo>
                  <a:lnTo>
                    <a:pt x="0" y="0"/>
                  </a:lnTo>
                  <a:lnTo>
                    <a:pt x="0" y="1117"/>
                  </a:lnTo>
                  <a:lnTo>
                    <a:pt x="0" y="2247"/>
                  </a:lnTo>
                  <a:lnTo>
                    <a:pt x="392620" y="2247"/>
                  </a:lnTo>
                  <a:lnTo>
                    <a:pt x="392620" y="1130"/>
                  </a:lnTo>
                  <a:lnTo>
                    <a:pt x="392620" y="12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0" name="object 8680"/>
            <p:cNvSpPr/>
            <p:nvPr/>
          </p:nvSpPr>
          <p:spPr>
            <a:xfrm>
              <a:off x="2406942" y="423373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1" y="1117"/>
                  </a:lnTo>
                  <a:lnTo>
                    <a:pt x="3926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1" name="object 8681"/>
            <p:cNvSpPr/>
            <p:nvPr/>
          </p:nvSpPr>
          <p:spPr>
            <a:xfrm>
              <a:off x="2406942" y="423261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1" y="1117"/>
                  </a:lnTo>
                  <a:lnTo>
                    <a:pt x="3926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2" name="object 8682"/>
            <p:cNvSpPr/>
            <p:nvPr/>
          </p:nvSpPr>
          <p:spPr>
            <a:xfrm>
              <a:off x="2406942" y="423151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1" y="1117"/>
                  </a:lnTo>
                  <a:lnTo>
                    <a:pt x="3926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3" name="object 8683"/>
            <p:cNvSpPr/>
            <p:nvPr/>
          </p:nvSpPr>
          <p:spPr>
            <a:xfrm>
              <a:off x="2406942" y="4230395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1" y="1117"/>
                  </a:lnTo>
                  <a:lnTo>
                    <a:pt x="3926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4" name="object 8684"/>
            <p:cNvSpPr/>
            <p:nvPr/>
          </p:nvSpPr>
          <p:spPr>
            <a:xfrm>
              <a:off x="2406942" y="422927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1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5" name="object 8685"/>
            <p:cNvSpPr/>
            <p:nvPr/>
          </p:nvSpPr>
          <p:spPr>
            <a:xfrm>
              <a:off x="2406942" y="4228160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6" name="object 8686"/>
            <p:cNvSpPr/>
            <p:nvPr/>
          </p:nvSpPr>
          <p:spPr>
            <a:xfrm>
              <a:off x="2406942" y="422704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7" name="object 8687"/>
            <p:cNvSpPr/>
            <p:nvPr/>
          </p:nvSpPr>
          <p:spPr>
            <a:xfrm>
              <a:off x="2406942" y="422592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8" name="object 8688"/>
            <p:cNvSpPr/>
            <p:nvPr/>
          </p:nvSpPr>
          <p:spPr>
            <a:xfrm>
              <a:off x="2406942" y="4224819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9" name="object 8689"/>
            <p:cNvSpPr/>
            <p:nvPr/>
          </p:nvSpPr>
          <p:spPr>
            <a:xfrm>
              <a:off x="2406942" y="4223702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0" name="object 8690"/>
            <p:cNvSpPr/>
            <p:nvPr/>
          </p:nvSpPr>
          <p:spPr>
            <a:xfrm>
              <a:off x="2406942" y="4222584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20" y="1117"/>
                  </a:lnTo>
                  <a:lnTo>
                    <a:pt x="392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1" name="object 8691"/>
            <p:cNvSpPr/>
            <p:nvPr/>
          </p:nvSpPr>
          <p:spPr>
            <a:xfrm>
              <a:off x="2406942" y="4221467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0" y="0"/>
                  </a:moveTo>
                  <a:lnTo>
                    <a:pt x="0" y="1117"/>
                  </a:lnTo>
                  <a:lnTo>
                    <a:pt x="392633" y="1117"/>
                  </a:lnTo>
                  <a:lnTo>
                    <a:pt x="392595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2" name="object 8692"/>
            <p:cNvSpPr/>
            <p:nvPr/>
          </p:nvSpPr>
          <p:spPr>
            <a:xfrm>
              <a:off x="2406942" y="4220349"/>
              <a:ext cx="391795" cy="1270"/>
            </a:xfrm>
            <a:custGeom>
              <a:avLst/>
              <a:gdLst/>
              <a:ahLst/>
              <a:cxnLst/>
              <a:rect l="l" t="t" r="r" b="b"/>
              <a:pathLst>
                <a:path w="391794" h="1270">
                  <a:moveTo>
                    <a:pt x="0" y="0"/>
                  </a:moveTo>
                  <a:lnTo>
                    <a:pt x="0" y="1119"/>
                  </a:lnTo>
                  <a:lnTo>
                    <a:pt x="391336" y="1158"/>
                  </a:lnTo>
                  <a:lnTo>
                    <a:pt x="391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3" name="object 8693"/>
            <p:cNvSpPr/>
            <p:nvPr/>
          </p:nvSpPr>
          <p:spPr>
            <a:xfrm>
              <a:off x="2406942" y="4219244"/>
              <a:ext cx="391795" cy="1270"/>
            </a:xfrm>
            <a:custGeom>
              <a:avLst/>
              <a:gdLst/>
              <a:ahLst/>
              <a:cxnLst/>
              <a:rect l="l" t="t" r="r" b="b"/>
              <a:pathLst>
                <a:path w="391794" h="1270">
                  <a:moveTo>
                    <a:pt x="0" y="1117"/>
                  </a:moveTo>
                  <a:lnTo>
                    <a:pt x="0" y="0"/>
                  </a:lnTo>
                  <a:lnTo>
                    <a:pt x="390135" y="0"/>
                  </a:lnTo>
                  <a:lnTo>
                    <a:pt x="39135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4" name="object 8694"/>
            <p:cNvSpPr/>
            <p:nvPr/>
          </p:nvSpPr>
          <p:spPr>
            <a:xfrm>
              <a:off x="2406942" y="4218127"/>
              <a:ext cx="390525" cy="1270"/>
            </a:xfrm>
            <a:custGeom>
              <a:avLst/>
              <a:gdLst/>
              <a:ahLst/>
              <a:cxnLst/>
              <a:rect l="l" t="t" r="r" b="b"/>
              <a:pathLst>
                <a:path w="390525" h="1270">
                  <a:moveTo>
                    <a:pt x="0" y="1117"/>
                  </a:moveTo>
                  <a:lnTo>
                    <a:pt x="0" y="0"/>
                  </a:lnTo>
                  <a:lnTo>
                    <a:pt x="388919" y="0"/>
                  </a:lnTo>
                  <a:lnTo>
                    <a:pt x="39013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5" name="object 8695"/>
            <p:cNvSpPr/>
            <p:nvPr/>
          </p:nvSpPr>
          <p:spPr>
            <a:xfrm>
              <a:off x="2406942" y="4217009"/>
              <a:ext cx="389255" cy="1270"/>
            </a:xfrm>
            <a:custGeom>
              <a:avLst/>
              <a:gdLst/>
              <a:ahLst/>
              <a:cxnLst/>
              <a:rect l="l" t="t" r="r" b="b"/>
              <a:pathLst>
                <a:path w="389255" h="1270">
                  <a:moveTo>
                    <a:pt x="0" y="1117"/>
                  </a:moveTo>
                  <a:lnTo>
                    <a:pt x="0" y="0"/>
                  </a:lnTo>
                  <a:lnTo>
                    <a:pt x="387704" y="0"/>
                  </a:lnTo>
                  <a:lnTo>
                    <a:pt x="38891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6" name="object 8696"/>
            <p:cNvSpPr/>
            <p:nvPr/>
          </p:nvSpPr>
          <p:spPr>
            <a:xfrm>
              <a:off x="2406942" y="4215891"/>
              <a:ext cx="387985" cy="1270"/>
            </a:xfrm>
            <a:custGeom>
              <a:avLst/>
              <a:gdLst/>
              <a:ahLst/>
              <a:cxnLst/>
              <a:rect l="l" t="t" r="r" b="b"/>
              <a:pathLst>
                <a:path w="387985" h="1270">
                  <a:moveTo>
                    <a:pt x="0" y="1117"/>
                  </a:moveTo>
                  <a:lnTo>
                    <a:pt x="0" y="0"/>
                  </a:lnTo>
                  <a:lnTo>
                    <a:pt x="386489" y="0"/>
                  </a:lnTo>
                  <a:lnTo>
                    <a:pt x="38770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7" name="object 8697"/>
            <p:cNvSpPr/>
            <p:nvPr/>
          </p:nvSpPr>
          <p:spPr>
            <a:xfrm>
              <a:off x="2406942" y="4214774"/>
              <a:ext cx="386715" cy="1270"/>
            </a:xfrm>
            <a:custGeom>
              <a:avLst/>
              <a:gdLst/>
              <a:ahLst/>
              <a:cxnLst/>
              <a:rect l="l" t="t" r="r" b="b"/>
              <a:pathLst>
                <a:path w="386714" h="1270">
                  <a:moveTo>
                    <a:pt x="0" y="1117"/>
                  </a:moveTo>
                  <a:lnTo>
                    <a:pt x="0" y="0"/>
                  </a:lnTo>
                  <a:lnTo>
                    <a:pt x="385274" y="0"/>
                  </a:lnTo>
                  <a:lnTo>
                    <a:pt x="38648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8" name="object 8698"/>
            <p:cNvSpPr/>
            <p:nvPr/>
          </p:nvSpPr>
          <p:spPr>
            <a:xfrm>
              <a:off x="2406942" y="4212551"/>
              <a:ext cx="385445" cy="2540"/>
            </a:xfrm>
            <a:custGeom>
              <a:avLst/>
              <a:gdLst/>
              <a:ahLst/>
              <a:cxnLst/>
              <a:rect l="l" t="t" r="r" b="b"/>
              <a:pathLst>
                <a:path w="385444" h="2539">
                  <a:moveTo>
                    <a:pt x="385267" y="2222"/>
                  </a:moveTo>
                  <a:lnTo>
                    <a:pt x="384060" y="1117"/>
                  </a:lnTo>
                  <a:lnTo>
                    <a:pt x="382854" y="0"/>
                  </a:lnTo>
                  <a:lnTo>
                    <a:pt x="0" y="0"/>
                  </a:lnTo>
                  <a:lnTo>
                    <a:pt x="0" y="1104"/>
                  </a:lnTo>
                  <a:lnTo>
                    <a:pt x="0" y="2222"/>
                  </a:lnTo>
                  <a:lnTo>
                    <a:pt x="385267" y="222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9" name="object 8699"/>
            <p:cNvSpPr/>
            <p:nvPr/>
          </p:nvSpPr>
          <p:spPr>
            <a:xfrm>
              <a:off x="2406942" y="4211434"/>
              <a:ext cx="382905" cy="1270"/>
            </a:xfrm>
            <a:custGeom>
              <a:avLst/>
              <a:gdLst/>
              <a:ahLst/>
              <a:cxnLst/>
              <a:rect l="l" t="t" r="r" b="b"/>
              <a:pathLst>
                <a:path w="382905" h="1270">
                  <a:moveTo>
                    <a:pt x="0" y="1117"/>
                  </a:moveTo>
                  <a:lnTo>
                    <a:pt x="0" y="0"/>
                  </a:lnTo>
                  <a:lnTo>
                    <a:pt x="381643" y="0"/>
                  </a:lnTo>
                  <a:lnTo>
                    <a:pt x="38285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0" name="object 8700"/>
            <p:cNvSpPr/>
            <p:nvPr/>
          </p:nvSpPr>
          <p:spPr>
            <a:xfrm>
              <a:off x="2406942" y="4210316"/>
              <a:ext cx="382270" cy="1270"/>
            </a:xfrm>
            <a:custGeom>
              <a:avLst/>
              <a:gdLst/>
              <a:ahLst/>
              <a:cxnLst/>
              <a:rect l="l" t="t" r="r" b="b"/>
              <a:pathLst>
                <a:path w="382269" h="1270">
                  <a:moveTo>
                    <a:pt x="0" y="1117"/>
                  </a:moveTo>
                  <a:lnTo>
                    <a:pt x="0" y="0"/>
                  </a:lnTo>
                  <a:lnTo>
                    <a:pt x="380428" y="0"/>
                  </a:lnTo>
                  <a:lnTo>
                    <a:pt x="381643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1" name="object 8701"/>
            <p:cNvSpPr/>
            <p:nvPr/>
          </p:nvSpPr>
          <p:spPr>
            <a:xfrm>
              <a:off x="2406942" y="4209198"/>
              <a:ext cx="381000" cy="1270"/>
            </a:xfrm>
            <a:custGeom>
              <a:avLst/>
              <a:gdLst/>
              <a:ahLst/>
              <a:cxnLst/>
              <a:rect l="l" t="t" r="r" b="b"/>
              <a:pathLst>
                <a:path w="381000" h="1270">
                  <a:moveTo>
                    <a:pt x="0" y="1117"/>
                  </a:moveTo>
                  <a:lnTo>
                    <a:pt x="0" y="0"/>
                  </a:lnTo>
                  <a:lnTo>
                    <a:pt x="379212" y="0"/>
                  </a:lnTo>
                  <a:lnTo>
                    <a:pt x="38042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2" name="object 8702"/>
            <p:cNvSpPr/>
            <p:nvPr/>
          </p:nvSpPr>
          <p:spPr>
            <a:xfrm>
              <a:off x="2406942" y="4208081"/>
              <a:ext cx="379730" cy="1270"/>
            </a:xfrm>
            <a:custGeom>
              <a:avLst/>
              <a:gdLst/>
              <a:ahLst/>
              <a:cxnLst/>
              <a:rect l="l" t="t" r="r" b="b"/>
              <a:pathLst>
                <a:path w="379730" h="1270">
                  <a:moveTo>
                    <a:pt x="0" y="1117"/>
                  </a:moveTo>
                  <a:lnTo>
                    <a:pt x="0" y="0"/>
                  </a:lnTo>
                  <a:lnTo>
                    <a:pt x="377997" y="0"/>
                  </a:lnTo>
                  <a:lnTo>
                    <a:pt x="37921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3" name="object 8703"/>
            <p:cNvSpPr/>
            <p:nvPr/>
          </p:nvSpPr>
          <p:spPr>
            <a:xfrm>
              <a:off x="2406942" y="4206963"/>
              <a:ext cx="378460" cy="1270"/>
            </a:xfrm>
            <a:custGeom>
              <a:avLst/>
              <a:gdLst/>
              <a:ahLst/>
              <a:cxnLst/>
              <a:rect l="l" t="t" r="r" b="b"/>
              <a:pathLst>
                <a:path w="378460" h="1270">
                  <a:moveTo>
                    <a:pt x="0" y="1117"/>
                  </a:moveTo>
                  <a:lnTo>
                    <a:pt x="0" y="0"/>
                  </a:lnTo>
                  <a:lnTo>
                    <a:pt x="376782" y="0"/>
                  </a:lnTo>
                  <a:lnTo>
                    <a:pt x="37799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4" name="object 8704"/>
            <p:cNvSpPr/>
            <p:nvPr/>
          </p:nvSpPr>
          <p:spPr>
            <a:xfrm>
              <a:off x="2406942" y="4205858"/>
              <a:ext cx="377190" cy="1270"/>
            </a:xfrm>
            <a:custGeom>
              <a:avLst/>
              <a:gdLst/>
              <a:ahLst/>
              <a:cxnLst/>
              <a:rect l="l" t="t" r="r" b="b"/>
              <a:pathLst>
                <a:path w="377189" h="1270">
                  <a:moveTo>
                    <a:pt x="0" y="1117"/>
                  </a:moveTo>
                  <a:lnTo>
                    <a:pt x="0" y="0"/>
                  </a:lnTo>
                  <a:lnTo>
                    <a:pt x="375581" y="0"/>
                  </a:lnTo>
                  <a:lnTo>
                    <a:pt x="37679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5" name="object 8705"/>
            <p:cNvSpPr/>
            <p:nvPr/>
          </p:nvSpPr>
          <p:spPr>
            <a:xfrm>
              <a:off x="2406942" y="4204741"/>
              <a:ext cx="375920" cy="1270"/>
            </a:xfrm>
            <a:custGeom>
              <a:avLst/>
              <a:gdLst/>
              <a:ahLst/>
              <a:cxnLst/>
              <a:rect l="l" t="t" r="r" b="b"/>
              <a:pathLst>
                <a:path w="375919" h="1270">
                  <a:moveTo>
                    <a:pt x="0" y="1117"/>
                  </a:moveTo>
                  <a:lnTo>
                    <a:pt x="0" y="0"/>
                  </a:lnTo>
                  <a:lnTo>
                    <a:pt x="374366" y="0"/>
                  </a:lnTo>
                  <a:lnTo>
                    <a:pt x="37558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6" name="object 8706"/>
            <p:cNvSpPr/>
            <p:nvPr/>
          </p:nvSpPr>
          <p:spPr>
            <a:xfrm>
              <a:off x="2406942" y="4203623"/>
              <a:ext cx="374650" cy="1270"/>
            </a:xfrm>
            <a:custGeom>
              <a:avLst/>
              <a:gdLst/>
              <a:ahLst/>
              <a:cxnLst/>
              <a:rect l="l" t="t" r="r" b="b"/>
              <a:pathLst>
                <a:path w="374650" h="1270">
                  <a:moveTo>
                    <a:pt x="0" y="1117"/>
                  </a:moveTo>
                  <a:lnTo>
                    <a:pt x="0" y="0"/>
                  </a:lnTo>
                  <a:lnTo>
                    <a:pt x="373151" y="0"/>
                  </a:lnTo>
                  <a:lnTo>
                    <a:pt x="37436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7" name="object 8707"/>
            <p:cNvSpPr/>
            <p:nvPr/>
          </p:nvSpPr>
          <p:spPr>
            <a:xfrm>
              <a:off x="2406942" y="4202506"/>
              <a:ext cx="373380" cy="1270"/>
            </a:xfrm>
            <a:custGeom>
              <a:avLst/>
              <a:gdLst/>
              <a:ahLst/>
              <a:cxnLst/>
              <a:rect l="l" t="t" r="r" b="b"/>
              <a:pathLst>
                <a:path w="373380" h="1270">
                  <a:moveTo>
                    <a:pt x="0" y="1117"/>
                  </a:moveTo>
                  <a:lnTo>
                    <a:pt x="0" y="0"/>
                  </a:lnTo>
                  <a:lnTo>
                    <a:pt x="371936" y="0"/>
                  </a:lnTo>
                  <a:lnTo>
                    <a:pt x="37315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8" name="object 8708"/>
            <p:cNvSpPr/>
            <p:nvPr/>
          </p:nvSpPr>
          <p:spPr>
            <a:xfrm>
              <a:off x="2406942" y="4201388"/>
              <a:ext cx="372110" cy="1270"/>
            </a:xfrm>
            <a:custGeom>
              <a:avLst/>
              <a:gdLst/>
              <a:ahLst/>
              <a:cxnLst/>
              <a:rect l="l" t="t" r="r" b="b"/>
              <a:pathLst>
                <a:path w="372110" h="1270">
                  <a:moveTo>
                    <a:pt x="0" y="1117"/>
                  </a:moveTo>
                  <a:lnTo>
                    <a:pt x="1251" y="0"/>
                  </a:lnTo>
                  <a:lnTo>
                    <a:pt x="370721" y="0"/>
                  </a:lnTo>
                  <a:lnTo>
                    <a:pt x="37193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9" name="object 8709"/>
            <p:cNvSpPr/>
            <p:nvPr/>
          </p:nvSpPr>
          <p:spPr>
            <a:xfrm>
              <a:off x="2408179" y="4200283"/>
              <a:ext cx="369570" cy="1270"/>
            </a:xfrm>
            <a:custGeom>
              <a:avLst/>
              <a:gdLst/>
              <a:ahLst/>
              <a:cxnLst/>
              <a:rect l="l" t="t" r="r" b="b"/>
              <a:pathLst>
                <a:path w="369569" h="1270">
                  <a:moveTo>
                    <a:pt x="0" y="1117"/>
                  </a:moveTo>
                  <a:lnTo>
                    <a:pt x="1197" y="0"/>
                  </a:lnTo>
                  <a:lnTo>
                    <a:pt x="368281" y="0"/>
                  </a:lnTo>
                  <a:lnTo>
                    <a:pt x="36949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0" name="object 8710"/>
            <p:cNvSpPr/>
            <p:nvPr/>
          </p:nvSpPr>
          <p:spPr>
            <a:xfrm>
              <a:off x="2409377" y="4199165"/>
              <a:ext cx="367665" cy="1270"/>
            </a:xfrm>
            <a:custGeom>
              <a:avLst/>
              <a:gdLst/>
              <a:ahLst/>
              <a:cxnLst/>
              <a:rect l="l" t="t" r="r" b="b"/>
              <a:pathLst>
                <a:path w="367664" h="1270">
                  <a:moveTo>
                    <a:pt x="0" y="1117"/>
                  </a:moveTo>
                  <a:lnTo>
                    <a:pt x="1197" y="0"/>
                  </a:lnTo>
                  <a:lnTo>
                    <a:pt x="365869" y="0"/>
                  </a:lnTo>
                  <a:lnTo>
                    <a:pt x="367084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1" name="object 8711"/>
            <p:cNvSpPr/>
            <p:nvPr/>
          </p:nvSpPr>
          <p:spPr>
            <a:xfrm>
              <a:off x="2410574" y="4198048"/>
              <a:ext cx="365125" cy="1270"/>
            </a:xfrm>
            <a:custGeom>
              <a:avLst/>
              <a:gdLst/>
              <a:ahLst/>
              <a:cxnLst/>
              <a:rect l="l" t="t" r="r" b="b"/>
              <a:pathLst>
                <a:path w="365125" h="1270">
                  <a:moveTo>
                    <a:pt x="0" y="1117"/>
                  </a:moveTo>
                  <a:lnTo>
                    <a:pt x="1197" y="0"/>
                  </a:lnTo>
                  <a:lnTo>
                    <a:pt x="363457" y="0"/>
                  </a:lnTo>
                  <a:lnTo>
                    <a:pt x="36467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2" name="object 8712"/>
            <p:cNvSpPr/>
            <p:nvPr/>
          </p:nvSpPr>
          <p:spPr>
            <a:xfrm>
              <a:off x="2411771" y="4196930"/>
              <a:ext cx="362585" cy="1270"/>
            </a:xfrm>
            <a:custGeom>
              <a:avLst/>
              <a:gdLst/>
              <a:ahLst/>
              <a:cxnLst/>
              <a:rect l="l" t="t" r="r" b="b"/>
              <a:pathLst>
                <a:path w="362585" h="1270">
                  <a:moveTo>
                    <a:pt x="0" y="1117"/>
                  </a:moveTo>
                  <a:lnTo>
                    <a:pt x="1197" y="0"/>
                  </a:lnTo>
                  <a:lnTo>
                    <a:pt x="361045" y="0"/>
                  </a:lnTo>
                  <a:lnTo>
                    <a:pt x="362260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3" name="object 8713"/>
            <p:cNvSpPr/>
            <p:nvPr/>
          </p:nvSpPr>
          <p:spPr>
            <a:xfrm>
              <a:off x="2412968" y="4195813"/>
              <a:ext cx="360045" cy="1270"/>
            </a:xfrm>
            <a:custGeom>
              <a:avLst/>
              <a:gdLst/>
              <a:ahLst/>
              <a:cxnLst/>
              <a:rect l="l" t="t" r="r" b="b"/>
              <a:pathLst>
                <a:path w="360044" h="1270">
                  <a:moveTo>
                    <a:pt x="0" y="1117"/>
                  </a:moveTo>
                  <a:lnTo>
                    <a:pt x="1197" y="0"/>
                  </a:lnTo>
                  <a:lnTo>
                    <a:pt x="358633" y="0"/>
                  </a:lnTo>
                  <a:lnTo>
                    <a:pt x="35984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4" name="object 8714"/>
            <p:cNvSpPr/>
            <p:nvPr/>
          </p:nvSpPr>
          <p:spPr>
            <a:xfrm>
              <a:off x="2414165" y="4194695"/>
              <a:ext cx="357505" cy="1270"/>
            </a:xfrm>
            <a:custGeom>
              <a:avLst/>
              <a:gdLst/>
              <a:ahLst/>
              <a:cxnLst/>
              <a:rect l="l" t="t" r="r" b="b"/>
              <a:pathLst>
                <a:path w="357505" h="1270">
                  <a:moveTo>
                    <a:pt x="0" y="1117"/>
                  </a:moveTo>
                  <a:lnTo>
                    <a:pt x="1197" y="0"/>
                  </a:lnTo>
                  <a:lnTo>
                    <a:pt x="356221" y="0"/>
                  </a:lnTo>
                  <a:lnTo>
                    <a:pt x="35743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5" name="object 8715"/>
            <p:cNvSpPr/>
            <p:nvPr/>
          </p:nvSpPr>
          <p:spPr>
            <a:xfrm>
              <a:off x="2415348" y="4193590"/>
              <a:ext cx="355600" cy="1270"/>
            </a:xfrm>
            <a:custGeom>
              <a:avLst/>
              <a:gdLst/>
              <a:ahLst/>
              <a:cxnLst/>
              <a:rect l="l" t="t" r="r" b="b"/>
              <a:pathLst>
                <a:path w="355600" h="1270">
                  <a:moveTo>
                    <a:pt x="0" y="1117"/>
                  </a:moveTo>
                  <a:lnTo>
                    <a:pt x="1197" y="0"/>
                  </a:lnTo>
                  <a:lnTo>
                    <a:pt x="353836" y="0"/>
                  </a:lnTo>
                  <a:lnTo>
                    <a:pt x="355051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6" name="object 8716"/>
            <p:cNvSpPr/>
            <p:nvPr/>
          </p:nvSpPr>
          <p:spPr>
            <a:xfrm>
              <a:off x="2416545" y="4192473"/>
              <a:ext cx="353060" cy="1270"/>
            </a:xfrm>
            <a:custGeom>
              <a:avLst/>
              <a:gdLst/>
              <a:ahLst/>
              <a:cxnLst/>
              <a:rect l="l" t="t" r="r" b="b"/>
              <a:pathLst>
                <a:path w="353060" h="1270">
                  <a:moveTo>
                    <a:pt x="0" y="1117"/>
                  </a:moveTo>
                  <a:lnTo>
                    <a:pt x="1197" y="0"/>
                  </a:lnTo>
                  <a:lnTo>
                    <a:pt x="351424" y="0"/>
                  </a:lnTo>
                  <a:lnTo>
                    <a:pt x="352639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7" name="object 8717"/>
            <p:cNvSpPr/>
            <p:nvPr/>
          </p:nvSpPr>
          <p:spPr>
            <a:xfrm>
              <a:off x="2417742" y="4191355"/>
              <a:ext cx="350520" cy="1270"/>
            </a:xfrm>
            <a:custGeom>
              <a:avLst/>
              <a:gdLst/>
              <a:ahLst/>
              <a:cxnLst/>
              <a:rect l="l" t="t" r="r" b="b"/>
              <a:pathLst>
                <a:path w="350519" h="1270">
                  <a:moveTo>
                    <a:pt x="0" y="1117"/>
                  </a:moveTo>
                  <a:lnTo>
                    <a:pt x="1197" y="0"/>
                  </a:lnTo>
                  <a:lnTo>
                    <a:pt x="349012" y="0"/>
                  </a:lnTo>
                  <a:lnTo>
                    <a:pt x="350227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8" name="object 8718"/>
            <p:cNvSpPr/>
            <p:nvPr/>
          </p:nvSpPr>
          <p:spPr>
            <a:xfrm>
              <a:off x="2418939" y="4190237"/>
              <a:ext cx="347980" cy="1270"/>
            </a:xfrm>
            <a:custGeom>
              <a:avLst/>
              <a:gdLst/>
              <a:ahLst/>
              <a:cxnLst/>
              <a:rect l="l" t="t" r="r" b="b"/>
              <a:pathLst>
                <a:path w="347980" h="1270">
                  <a:moveTo>
                    <a:pt x="0" y="1117"/>
                  </a:moveTo>
                  <a:lnTo>
                    <a:pt x="1197" y="0"/>
                  </a:lnTo>
                  <a:lnTo>
                    <a:pt x="346600" y="0"/>
                  </a:lnTo>
                  <a:lnTo>
                    <a:pt x="347815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9" name="object 8719"/>
            <p:cNvSpPr/>
            <p:nvPr/>
          </p:nvSpPr>
          <p:spPr>
            <a:xfrm>
              <a:off x="2420136" y="4189120"/>
              <a:ext cx="345440" cy="1270"/>
            </a:xfrm>
            <a:custGeom>
              <a:avLst/>
              <a:gdLst/>
              <a:ahLst/>
              <a:cxnLst/>
              <a:rect l="l" t="t" r="r" b="b"/>
              <a:pathLst>
                <a:path w="345439" h="1270">
                  <a:moveTo>
                    <a:pt x="0" y="1117"/>
                  </a:moveTo>
                  <a:lnTo>
                    <a:pt x="1197" y="0"/>
                  </a:lnTo>
                  <a:lnTo>
                    <a:pt x="344187" y="0"/>
                  </a:lnTo>
                  <a:lnTo>
                    <a:pt x="345402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0" name="object 8720"/>
            <p:cNvSpPr/>
            <p:nvPr/>
          </p:nvSpPr>
          <p:spPr>
            <a:xfrm>
              <a:off x="2421320" y="4188015"/>
              <a:ext cx="343535" cy="1270"/>
            </a:xfrm>
            <a:custGeom>
              <a:avLst/>
              <a:gdLst/>
              <a:ahLst/>
              <a:cxnLst/>
              <a:rect l="l" t="t" r="r" b="b"/>
              <a:pathLst>
                <a:path w="343535" h="1270">
                  <a:moveTo>
                    <a:pt x="0" y="1117"/>
                  </a:moveTo>
                  <a:lnTo>
                    <a:pt x="1197" y="0"/>
                  </a:lnTo>
                  <a:lnTo>
                    <a:pt x="341803" y="0"/>
                  </a:lnTo>
                  <a:lnTo>
                    <a:pt x="343018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1" name="object 8721"/>
            <p:cNvSpPr/>
            <p:nvPr/>
          </p:nvSpPr>
          <p:spPr>
            <a:xfrm>
              <a:off x="2422517" y="4186897"/>
              <a:ext cx="340995" cy="1270"/>
            </a:xfrm>
            <a:custGeom>
              <a:avLst/>
              <a:gdLst/>
              <a:ahLst/>
              <a:cxnLst/>
              <a:rect l="l" t="t" r="r" b="b"/>
              <a:pathLst>
                <a:path w="340994" h="1270">
                  <a:moveTo>
                    <a:pt x="0" y="1117"/>
                  </a:moveTo>
                  <a:lnTo>
                    <a:pt x="1197" y="0"/>
                  </a:lnTo>
                  <a:lnTo>
                    <a:pt x="339390" y="0"/>
                  </a:lnTo>
                  <a:lnTo>
                    <a:pt x="340606" y="1117"/>
                  </a:lnTo>
                  <a:lnTo>
                    <a:pt x="0" y="11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2" name="object 8722"/>
            <p:cNvSpPr/>
            <p:nvPr/>
          </p:nvSpPr>
          <p:spPr>
            <a:xfrm>
              <a:off x="2423714" y="4186300"/>
              <a:ext cx="338455" cy="635"/>
            </a:xfrm>
            <a:custGeom>
              <a:avLst/>
              <a:gdLst/>
              <a:ahLst/>
              <a:cxnLst/>
              <a:rect l="l" t="t" r="r" b="b"/>
              <a:pathLst>
                <a:path w="338455" h="635">
                  <a:moveTo>
                    <a:pt x="338193" y="596"/>
                  </a:moveTo>
                  <a:lnTo>
                    <a:pt x="0" y="596"/>
                  </a:lnTo>
                  <a:lnTo>
                    <a:pt x="639" y="0"/>
                  </a:lnTo>
                  <a:lnTo>
                    <a:pt x="337544" y="0"/>
                  </a:lnTo>
                  <a:lnTo>
                    <a:pt x="338193" y="596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3" name="object 8723"/>
            <p:cNvSpPr/>
            <p:nvPr/>
          </p:nvSpPr>
          <p:spPr>
            <a:xfrm>
              <a:off x="2406942" y="4186300"/>
              <a:ext cx="393065" cy="280670"/>
            </a:xfrm>
            <a:custGeom>
              <a:avLst/>
              <a:gdLst/>
              <a:ahLst/>
              <a:cxnLst/>
              <a:rect l="l" t="t" r="r" b="b"/>
              <a:pathLst>
                <a:path w="393064" h="280670">
                  <a:moveTo>
                    <a:pt x="354317" y="280543"/>
                  </a:moveTo>
                  <a:lnTo>
                    <a:pt x="17411" y="280543"/>
                  </a:lnTo>
                  <a:lnTo>
                    <a:pt x="0" y="264287"/>
                  </a:lnTo>
                  <a:lnTo>
                    <a:pt x="0" y="16256"/>
                  </a:lnTo>
                  <a:lnTo>
                    <a:pt x="17411" y="0"/>
                  </a:lnTo>
                  <a:lnTo>
                    <a:pt x="354317" y="0"/>
                  </a:lnTo>
                  <a:lnTo>
                    <a:pt x="392620" y="35229"/>
                  </a:lnTo>
                  <a:lnTo>
                    <a:pt x="392633" y="245313"/>
                  </a:lnTo>
                  <a:lnTo>
                    <a:pt x="354317" y="2805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24" name="object 8724"/>
            <p:cNvSpPr/>
            <p:nvPr/>
          </p:nvSpPr>
          <p:spPr>
            <a:xfrm>
              <a:off x="2702991" y="4186313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782" y="77762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5" name="object 8725"/>
            <p:cNvSpPr/>
            <p:nvPr/>
          </p:nvSpPr>
          <p:spPr>
            <a:xfrm>
              <a:off x="2702991" y="4186313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77762"/>
                  </a:moveTo>
                  <a:lnTo>
                    <a:pt x="0" y="0"/>
                  </a:lnTo>
                  <a:lnTo>
                    <a:pt x="41782" y="0"/>
                  </a:lnTo>
                  <a:lnTo>
                    <a:pt x="41782" y="77762"/>
                  </a:lnTo>
                  <a:lnTo>
                    <a:pt x="0" y="777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26" name="object 8726"/>
            <p:cNvSpPr/>
            <p:nvPr/>
          </p:nvSpPr>
          <p:spPr>
            <a:xfrm>
              <a:off x="2702991" y="4389069"/>
              <a:ext cx="41910" cy="78105"/>
            </a:xfrm>
            <a:custGeom>
              <a:avLst/>
              <a:gdLst/>
              <a:ahLst/>
              <a:cxnLst/>
              <a:rect l="l" t="t" r="r" b="b"/>
              <a:pathLst>
                <a:path w="41910" h="78104">
                  <a:moveTo>
                    <a:pt x="0" y="0"/>
                  </a:moveTo>
                  <a:lnTo>
                    <a:pt x="0" y="77762"/>
                  </a:lnTo>
                  <a:lnTo>
                    <a:pt x="41782" y="77762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7" name="object 8727"/>
            <p:cNvSpPr/>
            <p:nvPr/>
          </p:nvSpPr>
          <p:spPr>
            <a:xfrm>
              <a:off x="2423845" y="4186300"/>
              <a:ext cx="337820" cy="280670"/>
            </a:xfrm>
            <a:custGeom>
              <a:avLst/>
              <a:gdLst/>
              <a:ahLst/>
              <a:cxnLst/>
              <a:rect l="l" t="t" r="r" b="b"/>
              <a:pathLst>
                <a:path w="337819" h="280670">
                  <a:moveTo>
                    <a:pt x="279145" y="280530"/>
                  </a:moveTo>
                  <a:lnTo>
                    <a:pt x="279145" y="202768"/>
                  </a:lnTo>
                  <a:lnTo>
                    <a:pt x="320928" y="202768"/>
                  </a:lnTo>
                  <a:lnTo>
                    <a:pt x="320928" y="280530"/>
                  </a:lnTo>
                  <a:lnTo>
                    <a:pt x="279145" y="280530"/>
                  </a:lnTo>
                  <a:close/>
                </a:path>
                <a:path w="337819" h="280670">
                  <a:moveTo>
                    <a:pt x="320928" y="77774"/>
                  </a:moveTo>
                  <a:lnTo>
                    <a:pt x="320928" y="202768"/>
                  </a:lnTo>
                </a:path>
                <a:path w="337819" h="280670">
                  <a:moveTo>
                    <a:pt x="337413" y="279666"/>
                  </a:moveTo>
                  <a:lnTo>
                    <a:pt x="337413" y="0"/>
                  </a:lnTo>
                </a:path>
                <a:path w="337819" h="280670">
                  <a:moveTo>
                    <a:pt x="279158" y="72809"/>
                  </a:moveTo>
                  <a:lnTo>
                    <a:pt x="279158" y="202768"/>
                  </a:lnTo>
                </a:path>
                <a:path w="337819" h="280670">
                  <a:moveTo>
                    <a:pt x="0" y="279666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728" name="object 8728"/>
          <p:cNvGrpSpPr/>
          <p:nvPr/>
        </p:nvGrpSpPr>
        <p:grpSpPr>
          <a:xfrm>
            <a:off x="1988947" y="5219992"/>
            <a:ext cx="3914775" cy="1064895"/>
            <a:chOff x="1988947" y="5219992"/>
            <a:chExt cx="3914775" cy="1064895"/>
          </a:xfrm>
        </p:grpSpPr>
        <p:sp>
          <p:nvSpPr>
            <p:cNvPr id="8729" name="object 8729"/>
            <p:cNvSpPr/>
            <p:nvPr/>
          </p:nvSpPr>
          <p:spPr>
            <a:xfrm>
              <a:off x="5730049" y="5225389"/>
              <a:ext cx="168275" cy="96520"/>
            </a:xfrm>
            <a:custGeom>
              <a:avLst/>
              <a:gdLst/>
              <a:ahLst/>
              <a:cxnLst/>
              <a:rect l="l" t="t" r="r" b="b"/>
              <a:pathLst>
                <a:path w="168275" h="96520">
                  <a:moveTo>
                    <a:pt x="0" y="0"/>
                  </a:moveTo>
                  <a:lnTo>
                    <a:pt x="0" y="96393"/>
                  </a:lnTo>
                  <a:lnTo>
                    <a:pt x="167754" y="96393"/>
                  </a:lnTo>
                  <a:lnTo>
                    <a:pt x="1677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0" name="object 8730"/>
            <p:cNvSpPr/>
            <p:nvPr/>
          </p:nvSpPr>
          <p:spPr>
            <a:xfrm>
              <a:off x="5730049" y="5225389"/>
              <a:ext cx="168275" cy="96520"/>
            </a:xfrm>
            <a:custGeom>
              <a:avLst/>
              <a:gdLst/>
              <a:ahLst/>
              <a:cxnLst/>
              <a:rect l="l" t="t" r="r" b="b"/>
              <a:pathLst>
                <a:path w="168275" h="96520">
                  <a:moveTo>
                    <a:pt x="167754" y="0"/>
                  </a:moveTo>
                  <a:lnTo>
                    <a:pt x="0" y="0"/>
                  </a:lnTo>
                  <a:lnTo>
                    <a:pt x="0" y="96393"/>
                  </a:lnTo>
                  <a:lnTo>
                    <a:pt x="42669" y="96393"/>
                  </a:lnTo>
                  <a:lnTo>
                    <a:pt x="82700" y="96393"/>
                  </a:lnTo>
                  <a:lnTo>
                    <a:pt x="123320" y="96393"/>
                  </a:lnTo>
                  <a:lnTo>
                    <a:pt x="167754" y="96393"/>
                  </a:lnTo>
                  <a:lnTo>
                    <a:pt x="16775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1" name="object 8731"/>
            <p:cNvSpPr/>
            <p:nvPr/>
          </p:nvSpPr>
          <p:spPr>
            <a:xfrm>
              <a:off x="1994344" y="5225389"/>
              <a:ext cx="168275" cy="96520"/>
            </a:xfrm>
            <a:custGeom>
              <a:avLst/>
              <a:gdLst/>
              <a:ahLst/>
              <a:cxnLst/>
              <a:rect l="l" t="t" r="r" b="b"/>
              <a:pathLst>
                <a:path w="168275" h="96520">
                  <a:moveTo>
                    <a:pt x="0" y="0"/>
                  </a:moveTo>
                  <a:lnTo>
                    <a:pt x="0" y="96393"/>
                  </a:lnTo>
                  <a:lnTo>
                    <a:pt x="167767" y="96393"/>
                  </a:lnTo>
                  <a:lnTo>
                    <a:pt x="1677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2" name="object 8732"/>
            <p:cNvSpPr/>
            <p:nvPr/>
          </p:nvSpPr>
          <p:spPr>
            <a:xfrm>
              <a:off x="1994344" y="5225389"/>
              <a:ext cx="3752215" cy="1011555"/>
            </a:xfrm>
            <a:custGeom>
              <a:avLst/>
              <a:gdLst/>
              <a:ahLst/>
              <a:cxnLst/>
              <a:rect l="l" t="t" r="r" b="b"/>
              <a:pathLst>
                <a:path w="3752215" h="1011554">
                  <a:moveTo>
                    <a:pt x="0" y="0"/>
                  </a:moveTo>
                  <a:lnTo>
                    <a:pt x="167767" y="0"/>
                  </a:lnTo>
                  <a:lnTo>
                    <a:pt x="167767" y="96393"/>
                  </a:lnTo>
                  <a:lnTo>
                    <a:pt x="125092" y="96393"/>
                  </a:lnTo>
                  <a:lnTo>
                    <a:pt x="85059" y="96393"/>
                  </a:lnTo>
                  <a:lnTo>
                    <a:pt x="44439" y="96393"/>
                  </a:lnTo>
                  <a:lnTo>
                    <a:pt x="0" y="96393"/>
                  </a:lnTo>
                  <a:lnTo>
                    <a:pt x="0" y="0"/>
                  </a:lnTo>
                  <a:close/>
                </a:path>
                <a:path w="3752215" h="1011554">
                  <a:moveTo>
                    <a:pt x="2771203" y="905611"/>
                  </a:moveTo>
                  <a:lnTo>
                    <a:pt x="3751707" y="905611"/>
                  </a:lnTo>
                </a:path>
                <a:path w="3752215" h="1011554">
                  <a:moveTo>
                    <a:pt x="127800" y="905611"/>
                  </a:moveTo>
                  <a:lnTo>
                    <a:pt x="502920" y="905611"/>
                  </a:lnTo>
                  <a:lnTo>
                    <a:pt x="502920" y="884796"/>
                  </a:lnTo>
                </a:path>
                <a:path w="3752215" h="1011554">
                  <a:moveTo>
                    <a:pt x="2792095" y="1010945"/>
                  </a:moveTo>
                  <a:lnTo>
                    <a:pt x="2792095" y="970406"/>
                  </a:lnTo>
                  <a:lnTo>
                    <a:pt x="2771190" y="970406"/>
                  </a:lnTo>
                  <a:lnTo>
                    <a:pt x="2771190" y="1010945"/>
                  </a:lnTo>
                  <a:lnTo>
                    <a:pt x="2792095" y="10109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3" name="object 8733"/>
            <p:cNvSpPr/>
            <p:nvPr/>
          </p:nvSpPr>
          <p:spPr>
            <a:xfrm>
              <a:off x="4704257" y="6237338"/>
              <a:ext cx="61594" cy="41910"/>
            </a:xfrm>
            <a:custGeom>
              <a:avLst/>
              <a:gdLst/>
              <a:ahLst/>
              <a:cxnLst/>
              <a:rect l="l" t="t" r="r" b="b"/>
              <a:pathLst>
                <a:path w="61595" h="41910">
                  <a:moveTo>
                    <a:pt x="0" y="0"/>
                  </a:moveTo>
                  <a:lnTo>
                    <a:pt x="0" y="41529"/>
                  </a:lnTo>
                  <a:lnTo>
                    <a:pt x="61290" y="41529"/>
                  </a:lnTo>
                  <a:lnTo>
                    <a:pt x="612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4" name="object 8734"/>
            <p:cNvSpPr/>
            <p:nvPr/>
          </p:nvSpPr>
          <p:spPr>
            <a:xfrm>
              <a:off x="2476627" y="6195784"/>
              <a:ext cx="2939415" cy="83185"/>
            </a:xfrm>
            <a:custGeom>
              <a:avLst/>
              <a:gdLst/>
              <a:ahLst/>
              <a:cxnLst/>
              <a:rect l="l" t="t" r="r" b="b"/>
              <a:pathLst>
                <a:path w="2939415" h="83185">
                  <a:moveTo>
                    <a:pt x="2288921" y="83083"/>
                  </a:moveTo>
                  <a:lnTo>
                    <a:pt x="2288921" y="41554"/>
                  </a:lnTo>
                  <a:lnTo>
                    <a:pt x="2227630" y="41554"/>
                  </a:lnTo>
                  <a:lnTo>
                    <a:pt x="2227630" y="83083"/>
                  </a:lnTo>
                  <a:lnTo>
                    <a:pt x="2288921" y="83083"/>
                  </a:lnTo>
                  <a:close/>
                </a:path>
                <a:path w="2939415" h="83185">
                  <a:moveTo>
                    <a:pt x="2939148" y="40551"/>
                  </a:moveTo>
                  <a:lnTo>
                    <a:pt x="2939148" y="12"/>
                  </a:lnTo>
                  <a:lnTo>
                    <a:pt x="2918244" y="12"/>
                  </a:lnTo>
                  <a:lnTo>
                    <a:pt x="2918244" y="40551"/>
                  </a:lnTo>
                  <a:lnTo>
                    <a:pt x="2939148" y="40551"/>
                  </a:lnTo>
                  <a:close/>
                </a:path>
                <a:path w="2939415" h="83185">
                  <a:moveTo>
                    <a:pt x="20904" y="40131"/>
                  </a:moveTo>
                  <a:lnTo>
                    <a:pt x="20904" y="0"/>
                  </a:lnTo>
                  <a:lnTo>
                    <a:pt x="0" y="0"/>
                  </a:lnTo>
                  <a:lnTo>
                    <a:pt x="0" y="40131"/>
                  </a:lnTo>
                  <a:lnTo>
                    <a:pt x="20904" y="401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5" name="object 8735"/>
            <p:cNvSpPr/>
            <p:nvPr/>
          </p:nvSpPr>
          <p:spPr>
            <a:xfrm>
              <a:off x="2497264" y="6236335"/>
              <a:ext cx="61594" cy="42545"/>
            </a:xfrm>
            <a:custGeom>
              <a:avLst/>
              <a:gdLst/>
              <a:ahLst/>
              <a:cxnLst/>
              <a:rect l="l" t="t" r="r" b="b"/>
              <a:pathLst>
                <a:path w="61594" h="42545">
                  <a:moveTo>
                    <a:pt x="0" y="0"/>
                  </a:moveTo>
                  <a:lnTo>
                    <a:pt x="0" y="42532"/>
                  </a:lnTo>
                  <a:lnTo>
                    <a:pt x="61290" y="42532"/>
                  </a:lnTo>
                  <a:lnTo>
                    <a:pt x="612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6" name="object 8736"/>
            <p:cNvSpPr/>
            <p:nvPr/>
          </p:nvSpPr>
          <p:spPr>
            <a:xfrm>
              <a:off x="2497264" y="6236335"/>
              <a:ext cx="61594" cy="42545"/>
            </a:xfrm>
            <a:custGeom>
              <a:avLst/>
              <a:gdLst/>
              <a:ahLst/>
              <a:cxnLst/>
              <a:rect l="l" t="t" r="r" b="b"/>
              <a:pathLst>
                <a:path w="61594" h="42545">
                  <a:moveTo>
                    <a:pt x="61290" y="42532"/>
                  </a:moveTo>
                  <a:lnTo>
                    <a:pt x="61290" y="0"/>
                  </a:lnTo>
                  <a:lnTo>
                    <a:pt x="0" y="0"/>
                  </a:lnTo>
                  <a:lnTo>
                    <a:pt x="0" y="42532"/>
                  </a:lnTo>
                  <a:lnTo>
                    <a:pt x="61290" y="4253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7" name="object 8737"/>
            <p:cNvSpPr/>
            <p:nvPr/>
          </p:nvSpPr>
          <p:spPr>
            <a:xfrm>
              <a:off x="4802403" y="5566079"/>
              <a:ext cx="35560" cy="55244"/>
            </a:xfrm>
            <a:custGeom>
              <a:avLst/>
              <a:gdLst/>
              <a:ahLst/>
              <a:cxnLst/>
              <a:rect l="l" t="t" r="r" b="b"/>
              <a:pathLst>
                <a:path w="35560" h="55245">
                  <a:moveTo>
                    <a:pt x="0" y="31038"/>
                  </a:moveTo>
                  <a:lnTo>
                    <a:pt x="2879" y="40930"/>
                  </a:lnTo>
                  <a:lnTo>
                    <a:pt x="7472" y="48453"/>
                  </a:lnTo>
                  <a:lnTo>
                    <a:pt x="13110" y="53238"/>
                  </a:lnTo>
                  <a:lnTo>
                    <a:pt x="19126" y="54914"/>
                  </a:lnTo>
                  <a:lnTo>
                    <a:pt x="25983" y="52077"/>
                  </a:lnTo>
                  <a:lnTo>
                    <a:pt x="31569" y="44762"/>
                  </a:lnTo>
                  <a:lnTo>
                    <a:pt x="34921" y="34764"/>
                  </a:lnTo>
                  <a:lnTo>
                    <a:pt x="35077" y="23875"/>
                  </a:lnTo>
                  <a:lnTo>
                    <a:pt x="32174" y="13855"/>
                  </a:lnTo>
                  <a:lnTo>
                    <a:pt x="27579" y="6346"/>
                  </a:lnTo>
                  <a:lnTo>
                    <a:pt x="21948" y="1633"/>
                  </a:lnTo>
                  <a:lnTo>
                    <a:pt x="15938" y="0"/>
                  </a:lnTo>
                  <a:lnTo>
                    <a:pt x="9076" y="2795"/>
                  </a:lnTo>
                  <a:lnTo>
                    <a:pt x="3482" y="10042"/>
                  </a:lnTo>
                  <a:lnTo>
                    <a:pt x="132" y="20027"/>
                  </a:lnTo>
                  <a:lnTo>
                    <a:pt x="0" y="3103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8" name="object 8738"/>
            <p:cNvSpPr/>
            <p:nvPr/>
          </p:nvSpPr>
          <p:spPr>
            <a:xfrm>
              <a:off x="4802403" y="5566079"/>
              <a:ext cx="35560" cy="55244"/>
            </a:xfrm>
            <a:custGeom>
              <a:avLst/>
              <a:gdLst/>
              <a:ahLst/>
              <a:cxnLst/>
              <a:rect l="l" t="t" r="r" b="b"/>
              <a:pathLst>
                <a:path w="35560" h="55245">
                  <a:moveTo>
                    <a:pt x="35077" y="23875"/>
                  </a:moveTo>
                  <a:lnTo>
                    <a:pt x="32174" y="13855"/>
                  </a:lnTo>
                  <a:lnTo>
                    <a:pt x="27579" y="6346"/>
                  </a:lnTo>
                  <a:lnTo>
                    <a:pt x="21948" y="1633"/>
                  </a:lnTo>
                  <a:lnTo>
                    <a:pt x="15938" y="0"/>
                  </a:lnTo>
                  <a:lnTo>
                    <a:pt x="9076" y="2795"/>
                  </a:lnTo>
                  <a:lnTo>
                    <a:pt x="3482" y="10042"/>
                  </a:lnTo>
                  <a:lnTo>
                    <a:pt x="132" y="20027"/>
                  </a:lnTo>
                  <a:lnTo>
                    <a:pt x="0" y="31038"/>
                  </a:lnTo>
                  <a:lnTo>
                    <a:pt x="2879" y="40930"/>
                  </a:lnTo>
                  <a:lnTo>
                    <a:pt x="7472" y="48453"/>
                  </a:lnTo>
                  <a:lnTo>
                    <a:pt x="13110" y="53238"/>
                  </a:lnTo>
                  <a:lnTo>
                    <a:pt x="19126" y="54914"/>
                  </a:lnTo>
                  <a:lnTo>
                    <a:pt x="25983" y="52077"/>
                  </a:lnTo>
                  <a:lnTo>
                    <a:pt x="31569" y="44762"/>
                  </a:lnTo>
                  <a:lnTo>
                    <a:pt x="34921" y="34764"/>
                  </a:lnTo>
                  <a:lnTo>
                    <a:pt x="35077" y="238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39" name="object 8739"/>
            <p:cNvSpPr/>
            <p:nvPr/>
          </p:nvSpPr>
          <p:spPr>
            <a:xfrm>
              <a:off x="5202339" y="6050775"/>
              <a:ext cx="35560" cy="55244"/>
            </a:xfrm>
            <a:custGeom>
              <a:avLst/>
              <a:gdLst/>
              <a:ahLst/>
              <a:cxnLst/>
              <a:rect l="l" t="t" r="r" b="b"/>
              <a:pathLst>
                <a:path w="35560" h="55245">
                  <a:moveTo>
                    <a:pt x="0" y="23876"/>
                  </a:moveTo>
                  <a:lnTo>
                    <a:pt x="132" y="34887"/>
                  </a:lnTo>
                  <a:lnTo>
                    <a:pt x="3482" y="44872"/>
                  </a:lnTo>
                  <a:lnTo>
                    <a:pt x="9076" y="52118"/>
                  </a:lnTo>
                  <a:lnTo>
                    <a:pt x="15938" y="54914"/>
                  </a:lnTo>
                  <a:lnTo>
                    <a:pt x="21948" y="53280"/>
                  </a:lnTo>
                  <a:lnTo>
                    <a:pt x="27579" y="48567"/>
                  </a:lnTo>
                  <a:lnTo>
                    <a:pt x="32174" y="41059"/>
                  </a:lnTo>
                  <a:lnTo>
                    <a:pt x="35077" y="31038"/>
                  </a:lnTo>
                  <a:lnTo>
                    <a:pt x="34922" y="20145"/>
                  </a:lnTo>
                  <a:lnTo>
                    <a:pt x="31573" y="10147"/>
                  </a:lnTo>
                  <a:lnTo>
                    <a:pt x="25988" y="2835"/>
                  </a:lnTo>
                  <a:lnTo>
                    <a:pt x="19126" y="0"/>
                  </a:lnTo>
                  <a:lnTo>
                    <a:pt x="13115" y="1676"/>
                  </a:lnTo>
                  <a:lnTo>
                    <a:pt x="7477" y="6461"/>
                  </a:lnTo>
                  <a:lnTo>
                    <a:pt x="2881" y="13983"/>
                  </a:lnTo>
                  <a:lnTo>
                    <a:pt x="0" y="23876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0" name="object 8740"/>
            <p:cNvSpPr/>
            <p:nvPr/>
          </p:nvSpPr>
          <p:spPr>
            <a:xfrm>
              <a:off x="5202339" y="6050775"/>
              <a:ext cx="35560" cy="55244"/>
            </a:xfrm>
            <a:custGeom>
              <a:avLst/>
              <a:gdLst/>
              <a:ahLst/>
              <a:cxnLst/>
              <a:rect l="l" t="t" r="r" b="b"/>
              <a:pathLst>
                <a:path w="35560" h="55245">
                  <a:moveTo>
                    <a:pt x="35077" y="31038"/>
                  </a:moveTo>
                  <a:lnTo>
                    <a:pt x="32174" y="41059"/>
                  </a:lnTo>
                  <a:lnTo>
                    <a:pt x="27579" y="48567"/>
                  </a:lnTo>
                  <a:lnTo>
                    <a:pt x="21948" y="53280"/>
                  </a:lnTo>
                  <a:lnTo>
                    <a:pt x="15938" y="54914"/>
                  </a:lnTo>
                  <a:lnTo>
                    <a:pt x="9076" y="52118"/>
                  </a:lnTo>
                  <a:lnTo>
                    <a:pt x="3482" y="44872"/>
                  </a:lnTo>
                  <a:lnTo>
                    <a:pt x="132" y="34887"/>
                  </a:lnTo>
                  <a:lnTo>
                    <a:pt x="0" y="23876"/>
                  </a:lnTo>
                  <a:lnTo>
                    <a:pt x="2881" y="13983"/>
                  </a:lnTo>
                  <a:lnTo>
                    <a:pt x="7477" y="6461"/>
                  </a:lnTo>
                  <a:lnTo>
                    <a:pt x="13115" y="1676"/>
                  </a:lnTo>
                  <a:lnTo>
                    <a:pt x="19126" y="0"/>
                  </a:lnTo>
                  <a:lnTo>
                    <a:pt x="25988" y="2835"/>
                  </a:lnTo>
                  <a:lnTo>
                    <a:pt x="31573" y="10147"/>
                  </a:lnTo>
                  <a:lnTo>
                    <a:pt x="34922" y="20145"/>
                  </a:lnTo>
                  <a:lnTo>
                    <a:pt x="35077" y="310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41" name="object 8741"/>
            <p:cNvSpPr/>
            <p:nvPr/>
          </p:nvSpPr>
          <p:spPr>
            <a:xfrm>
              <a:off x="4765040" y="5356352"/>
              <a:ext cx="629920" cy="275590"/>
            </a:xfrm>
            <a:custGeom>
              <a:avLst/>
              <a:gdLst/>
              <a:ahLst/>
              <a:cxnLst/>
              <a:rect l="l" t="t" r="r" b="b"/>
              <a:pathLst>
                <a:path w="629920" h="275589">
                  <a:moveTo>
                    <a:pt x="629920" y="0"/>
                  </a:moveTo>
                  <a:lnTo>
                    <a:pt x="558800" y="0"/>
                  </a:lnTo>
                  <a:lnTo>
                    <a:pt x="509270" y="0"/>
                  </a:lnTo>
                  <a:lnTo>
                    <a:pt x="34290" y="0"/>
                  </a:lnTo>
                  <a:lnTo>
                    <a:pt x="34290" y="159156"/>
                  </a:lnTo>
                  <a:lnTo>
                    <a:pt x="0" y="159156"/>
                  </a:lnTo>
                  <a:lnTo>
                    <a:pt x="0" y="183654"/>
                  </a:lnTo>
                  <a:lnTo>
                    <a:pt x="34290" y="183654"/>
                  </a:lnTo>
                  <a:lnTo>
                    <a:pt x="509270" y="183654"/>
                  </a:lnTo>
                  <a:lnTo>
                    <a:pt x="509270" y="275348"/>
                  </a:lnTo>
                  <a:lnTo>
                    <a:pt x="558800" y="275348"/>
                  </a:lnTo>
                  <a:lnTo>
                    <a:pt x="558800" y="183654"/>
                  </a:lnTo>
                  <a:lnTo>
                    <a:pt x="629920" y="183654"/>
                  </a:lnTo>
                  <a:lnTo>
                    <a:pt x="6299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2" name="object 8742"/>
            <p:cNvSpPr/>
            <p:nvPr/>
          </p:nvSpPr>
          <p:spPr>
            <a:xfrm>
              <a:off x="4765548" y="5356352"/>
              <a:ext cx="629920" cy="275590"/>
            </a:xfrm>
            <a:custGeom>
              <a:avLst/>
              <a:gdLst/>
              <a:ahLst/>
              <a:cxnLst/>
              <a:rect l="l" t="t" r="r" b="b"/>
              <a:pathLst>
                <a:path w="629920" h="275589">
                  <a:moveTo>
                    <a:pt x="508723" y="275348"/>
                  </a:moveTo>
                  <a:lnTo>
                    <a:pt x="508723" y="183654"/>
                  </a:lnTo>
                  <a:lnTo>
                    <a:pt x="0" y="183654"/>
                  </a:lnTo>
                  <a:lnTo>
                    <a:pt x="0" y="159156"/>
                  </a:lnTo>
                  <a:lnTo>
                    <a:pt x="33362" y="159156"/>
                  </a:lnTo>
                  <a:lnTo>
                    <a:pt x="33477" y="0"/>
                  </a:lnTo>
                  <a:lnTo>
                    <a:pt x="629335" y="0"/>
                  </a:lnTo>
                  <a:lnTo>
                    <a:pt x="629221" y="183654"/>
                  </a:lnTo>
                  <a:lnTo>
                    <a:pt x="558253" y="183654"/>
                  </a:lnTo>
                  <a:lnTo>
                    <a:pt x="558253" y="275348"/>
                  </a:lnTo>
                  <a:lnTo>
                    <a:pt x="508723" y="27534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43" name="object 8743"/>
            <p:cNvSpPr/>
            <p:nvPr/>
          </p:nvSpPr>
          <p:spPr>
            <a:xfrm>
              <a:off x="5274272" y="6039091"/>
              <a:ext cx="49530" cy="92075"/>
            </a:xfrm>
            <a:custGeom>
              <a:avLst/>
              <a:gdLst/>
              <a:ahLst/>
              <a:cxnLst/>
              <a:rect l="l" t="t" r="r" b="b"/>
              <a:pathLst>
                <a:path w="49529" h="92075">
                  <a:moveTo>
                    <a:pt x="0" y="0"/>
                  </a:moveTo>
                  <a:lnTo>
                    <a:pt x="0" y="91694"/>
                  </a:lnTo>
                  <a:lnTo>
                    <a:pt x="49529" y="91694"/>
                  </a:lnTo>
                  <a:lnTo>
                    <a:pt x="495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4" name="object 8744"/>
            <p:cNvSpPr/>
            <p:nvPr/>
          </p:nvSpPr>
          <p:spPr>
            <a:xfrm>
              <a:off x="5274272" y="6039091"/>
              <a:ext cx="49530" cy="92075"/>
            </a:xfrm>
            <a:custGeom>
              <a:avLst/>
              <a:gdLst/>
              <a:ahLst/>
              <a:cxnLst/>
              <a:rect l="l" t="t" r="r" b="b"/>
              <a:pathLst>
                <a:path w="49529" h="92075">
                  <a:moveTo>
                    <a:pt x="0" y="91694"/>
                  </a:moveTo>
                  <a:lnTo>
                    <a:pt x="0" y="0"/>
                  </a:lnTo>
                  <a:lnTo>
                    <a:pt x="49529" y="0"/>
                  </a:lnTo>
                  <a:lnTo>
                    <a:pt x="49529" y="91694"/>
                  </a:lnTo>
                  <a:lnTo>
                    <a:pt x="0" y="916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45" name="object 8745"/>
            <p:cNvSpPr/>
            <p:nvPr/>
          </p:nvSpPr>
          <p:spPr>
            <a:xfrm>
              <a:off x="5229212" y="6042558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5397" y="10795"/>
                  </a:moveTo>
                  <a:lnTo>
                    <a:pt x="1580" y="9214"/>
                  </a:lnTo>
                  <a:lnTo>
                    <a:pt x="0" y="5397"/>
                  </a:ln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5" y="5397"/>
                  </a:lnTo>
                  <a:lnTo>
                    <a:pt x="9214" y="9214"/>
                  </a:lnTo>
                  <a:lnTo>
                    <a:pt x="5397" y="1079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6" name="object 8746"/>
            <p:cNvSpPr/>
            <p:nvPr/>
          </p:nvSpPr>
          <p:spPr>
            <a:xfrm>
              <a:off x="4977536" y="5573445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58"/>
                  </a:moveTo>
                  <a:lnTo>
                    <a:pt x="2288" y="518333"/>
                  </a:lnTo>
                  <a:lnTo>
                    <a:pt x="6373" y="525868"/>
                  </a:lnTo>
                  <a:lnTo>
                    <a:pt x="11656" y="530718"/>
                  </a:lnTo>
                  <a:lnTo>
                    <a:pt x="17538" y="532434"/>
                  </a:lnTo>
                  <a:lnTo>
                    <a:pt x="24113" y="530718"/>
                  </a:lnTo>
                  <a:lnTo>
                    <a:pt x="29492" y="525868"/>
                  </a:lnTo>
                  <a:lnTo>
                    <a:pt x="33676" y="518333"/>
                  </a:lnTo>
                  <a:lnTo>
                    <a:pt x="36664" y="508558"/>
                  </a:lnTo>
                  <a:lnTo>
                    <a:pt x="71742" y="31038"/>
                  </a:lnTo>
                  <a:lnTo>
                    <a:pt x="70596" y="19132"/>
                  </a:lnTo>
                  <a:lnTo>
                    <a:pt x="67359" y="9247"/>
                  </a:lnTo>
                  <a:lnTo>
                    <a:pt x="62328" y="2497"/>
                  </a:lnTo>
                  <a:lnTo>
                    <a:pt x="55803" y="0"/>
                  </a:lnTo>
                  <a:lnTo>
                    <a:pt x="50121" y="1715"/>
                  </a:lnTo>
                  <a:lnTo>
                    <a:pt x="45038" y="6564"/>
                  </a:lnTo>
                  <a:lnTo>
                    <a:pt x="40553" y="14096"/>
                  </a:lnTo>
                  <a:lnTo>
                    <a:pt x="36664" y="23863"/>
                  </a:lnTo>
                  <a:lnTo>
                    <a:pt x="0" y="50855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7" name="object 8747"/>
            <p:cNvSpPr/>
            <p:nvPr/>
          </p:nvSpPr>
          <p:spPr>
            <a:xfrm>
              <a:off x="4977536" y="5573445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58"/>
                  </a:moveTo>
                  <a:lnTo>
                    <a:pt x="36664" y="23863"/>
                  </a:lnTo>
                  <a:lnTo>
                    <a:pt x="55803" y="0"/>
                  </a:lnTo>
                  <a:lnTo>
                    <a:pt x="62328" y="2497"/>
                  </a:lnTo>
                  <a:lnTo>
                    <a:pt x="67359" y="9247"/>
                  </a:lnTo>
                  <a:lnTo>
                    <a:pt x="70596" y="19132"/>
                  </a:lnTo>
                  <a:lnTo>
                    <a:pt x="71742" y="31038"/>
                  </a:lnTo>
                  <a:lnTo>
                    <a:pt x="36664" y="508558"/>
                  </a:lnTo>
                  <a:lnTo>
                    <a:pt x="33676" y="518333"/>
                  </a:lnTo>
                  <a:lnTo>
                    <a:pt x="29492" y="525868"/>
                  </a:lnTo>
                  <a:lnTo>
                    <a:pt x="24113" y="530718"/>
                  </a:lnTo>
                  <a:lnTo>
                    <a:pt x="17538" y="532434"/>
                  </a:lnTo>
                  <a:lnTo>
                    <a:pt x="11656" y="530718"/>
                  </a:lnTo>
                  <a:lnTo>
                    <a:pt x="6373" y="525868"/>
                  </a:lnTo>
                  <a:lnTo>
                    <a:pt x="2288" y="518333"/>
                  </a:lnTo>
                  <a:lnTo>
                    <a:pt x="0" y="5085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748" name="object 8748"/>
            <p:cNvSpPr/>
            <p:nvPr/>
          </p:nvSpPr>
          <p:spPr>
            <a:xfrm>
              <a:off x="4765535" y="6082334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44" y="1981"/>
                  </a:moveTo>
                  <a:lnTo>
                    <a:pt x="0" y="1993"/>
                  </a:lnTo>
                  <a:lnTo>
                    <a:pt x="0" y="3949"/>
                  </a:lnTo>
                  <a:lnTo>
                    <a:pt x="25044" y="3949"/>
                  </a:lnTo>
                  <a:lnTo>
                    <a:pt x="25044" y="1981"/>
                  </a:lnTo>
                  <a:close/>
                </a:path>
                <a:path w="25400" h="4445">
                  <a:moveTo>
                    <a:pt x="25044" y="0"/>
                  </a:moveTo>
                  <a:lnTo>
                    <a:pt x="12" y="0"/>
                  </a:lnTo>
                  <a:lnTo>
                    <a:pt x="12" y="1968"/>
                  </a:lnTo>
                  <a:lnTo>
                    <a:pt x="25044" y="1968"/>
                  </a:lnTo>
                  <a:lnTo>
                    <a:pt x="2504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9" name="object 8749"/>
            <p:cNvSpPr/>
            <p:nvPr/>
          </p:nvSpPr>
          <p:spPr>
            <a:xfrm>
              <a:off x="4765548" y="6076429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0" name="object 8750"/>
            <p:cNvSpPr/>
            <p:nvPr/>
          </p:nvSpPr>
          <p:spPr>
            <a:xfrm>
              <a:off x="4765548" y="6066586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1" name="object 8751"/>
            <p:cNvSpPr/>
            <p:nvPr/>
          </p:nvSpPr>
          <p:spPr>
            <a:xfrm>
              <a:off x="4765548" y="6062649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2" name="object 8752"/>
            <p:cNvSpPr/>
            <p:nvPr/>
          </p:nvSpPr>
          <p:spPr>
            <a:xfrm>
              <a:off x="4765548" y="6056744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3" name="object 8753"/>
            <p:cNvSpPr/>
            <p:nvPr/>
          </p:nvSpPr>
          <p:spPr>
            <a:xfrm>
              <a:off x="4765548" y="6046889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4" name="object 8754"/>
            <p:cNvSpPr/>
            <p:nvPr/>
          </p:nvSpPr>
          <p:spPr>
            <a:xfrm>
              <a:off x="4765548" y="6042952"/>
              <a:ext cx="28575" cy="4445"/>
            </a:xfrm>
            <a:custGeom>
              <a:avLst/>
              <a:gdLst/>
              <a:ahLst/>
              <a:cxnLst/>
              <a:rect l="l" t="t" r="r" b="b"/>
              <a:pathLst>
                <a:path w="28575" h="4445">
                  <a:moveTo>
                    <a:pt x="27952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965"/>
                  </a:lnTo>
                  <a:lnTo>
                    <a:pt x="27952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5" name="object 8755"/>
            <p:cNvSpPr/>
            <p:nvPr/>
          </p:nvSpPr>
          <p:spPr>
            <a:xfrm>
              <a:off x="4765548" y="6033109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7952" y="9842"/>
                  </a:lnTo>
                  <a:lnTo>
                    <a:pt x="33909" y="7874"/>
                  </a:lnTo>
                  <a:lnTo>
                    <a:pt x="39865" y="5905"/>
                  </a:lnTo>
                  <a:lnTo>
                    <a:pt x="45821" y="3937"/>
                  </a:lnTo>
                  <a:lnTo>
                    <a:pt x="51777" y="1968"/>
                  </a:lnTo>
                  <a:lnTo>
                    <a:pt x="56324" y="469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6" name="object 8756"/>
            <p:cNvSpPr/>
            <p:nvPr/>
          </p:nvSpPr>
          <p:spPr>
            <a:xfrm>
              <a:off x="4765548" y="6023254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56324" y="9855"/>
                  </a:lnTo>
                  <a:lnTo>
                    <a:pt x="56324" y="7886"/>
                  </a:lnTo>
                  <a:lnTo>
                    <a:pt x="56324" y="5918"/>
                  </a:lnTo>
                  <a:lnTo>
                    <a:pt x="56324" y="3949"/>
                  </a:lnTo>
                  <a:close/>
                </a:path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7" name="object 8757"/>
            <p:cNvSpPr/>
            <p:nvPr/>
          </p:nvSpPr>
          <p:spPr>
            <a:xfrm>
              <a:off x="4765548" y="6017348"/>
              <a:ext cx="56515" cy="6350"/>
            </a:xfrm>
            <a:custGeom>
              <a:avLst/>
              <a:gdLst/>
              <a:ahLst/>
              <a:cxnLst/>
              <a:rect l="l" t="t" r="r" b="b"/>
              <a:pathLst>
                <a:path w="56514" h="635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8" name="object 8758"/>
            <p:cNvSpPr/>
            <p:nvPr/>
          </p:nvSpPr>
          <p:spPr>
            <a:xfrm>
              <a:off x="4765548" y="6007506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9" name="object 8759"/>
            <p:cNvSpPr/>
            <p:nvPr/>
          </p:nvSpPr>
          <p:spPr>
            <a:xfrm>
              <a:off x="4765548" y="6003569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5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0" name="object 8760"/>
            <p:cNvSpPr/>
            <p:nvPr/>
          </p:nvSpPr>
          <p:spPr>
            <a:xfrm>
              <a:off x="4765040" y="5993714"/>
              <a:ext cx="205104" cy="10160"/>
            </a:xfrm>
            <a:custGeom>
              <a:avLst/>
              <a:gdLst/>
              <a:ahLst/>
              <a:cxnLst/>
              <a:rect l="l" t="t" r="r" b="b"/>
              <a:pathLst>
                <a:path w="205104" h="10160">
                  <a:moveTo>
                    <a:pt x="204470" y="5918"/>
                  </a:moveTo>
                  <a:lnTo>
                    <a:pt x="57150" y="5918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508" y="7886"/>
                  </a:lnTo>
                  <a:lnTo>
                    <a:pt x="508" y="9855"/>
                  </a:lnTo>
                  <a:lnTo>
                    <a:pt x="56832" y="9855"/>
                  </a:lnTo>
                  <a:lnTo>
                    <a:pt x="56832" y="7886"/>
                  </a:lnTo>
                  <a:lnTo>
                    <a:pt x="57150" y="7886"/>
                  </a:lnTo>
                  <a:lnTo>
                    <a:pt x="57150" y="6807"/>
                  </a:lnTo>
                  <a:lnTo>
                    <a:pt x="204470" y="6807"/>
                  </a:lnTo>
                  <a:lnTo>
                    <a:pt x="204470" y="5918"/>
                  </a:lnTo>
                  <a:close/>
                </a:path>
                <a:path w="205104" h="10160">
                  <a:moveTo>
                    <a:pt x="204939" y="0"/>
                  </a:moveTo>
                  <a:lnTo>
                    <a:pt x="508" y="0"/>
                  </a:lnTo>
                  <a:lnTo>
                    <a:pt x="508" y="1968"/>
                  </a:lnTo>
                  <a:lnTo>
                    <a:pt x="508" y="3937"/>
                  </a:lnTo>
                  <a:lnTo>
                    <a:pt x="508" y="5905"/>
                  </a:lnTo>
                  <a:lnTo>
                    <a:pt x="204939" y="5905"/>
                  </a:lnTo>
                  <a:lnTo>
                    <a:pt x="204939" y="3937"/>
                  </a:lnTo>
                  <a:lnTo>
                    <a:pt x="204939" y="1968"/>
                  </a:lnTo>
                  <a:lnTo>
                    <a:pt x="20493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1" name="object 8761"/>
            <p:cNvSpPr/>
            <p:nvPr/>
          </p:nvSpPr>
          <p:spPr>
            <a:xfrm>
              <a:off x="4765548" y="5987808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2" name="object 8762"/>
            <p:cNvSpPr/>
            <p:nvPr/>
          </p:nvSpPr>
          <p:spPr>
            <a:xfrm>
              <a:off x="4765548" y="597796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3" name="object 8763"/>
            <p:cNvSpPr/>
            <p:nvPr/>
          </p:nvSpPr>
          <p:spPr>
            <a:xfrm>
              <a:off x="4765548" y="5974029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4" name="object 8764"/>
            <p:cNvSpPr/>
            <p:nvPr/>
          </p:nvSpPr>
          <p:spPr>
            <a:xfrm>
              <a:off x="4765548" y="5964174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5" name="object 8765"/>
            <p:cNvSpPr/>
            <p:nvPr/>
          </p:nvSpPr>
          <p:spPr>
            <a:xfrm>
              <a:off x="4765548" y="595433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6" name="object 8766"/>
            <p:cNvSpPr/>
            <p:nvPr/>
          </p:nvSpPr>
          <p:spPr>
            <a:xfrm>
              <a:off x="4765548" y="5948426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7" name="object 8767"/>
            <p:cNvSpPr/>
            <p:nvPr/>
          </p:nvSpPr>
          <p:spPr>
            <a:xfrm>
              <a:off x="4765548" y="593857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8" name="object 8768"/>
            <p:cNvSpPr/>
            <p:nvPr/>
          </p:nvSpPr>
          <p:spPr>
            <a:xfrm>
              <a:off x="4765548" y="5934633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9" name="object 8769"/>
            <p:cNvSpPr/>
            <p:nvPr/>
          </p:nvSpPr>
          <p:spPr>
            <a:xfrm>
              <a:off x="4765548" y="592479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0" name="object 8770"/>
            <p:cNvSpPr/>
            <p:nvPr/>
          </p:nvSpPr>
          <p:spPr>
            <a:xfrm>
              <a:off x="4765548" y="591494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1" name="object 8771"/>
            <p:cNvSpPr/>
            <p:nvPr/>
          </p:nvSpPr>
          <p:spPr>
            <a:xfrm>
              <a:off x="4765548" y="5909030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2" name="object 8772"/>
            <p:cNvSpPr/>
            <p:nvPr/>
          </p:nvSpPr>
          <p:spPr>
            <a:xfrm>
              <a:off x="4765548" y="589918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3" name="object 8773"/>
            <p:cNvSpPr/>
            <p:nvPr/>
          </p:nvSpPr>
          <p:spPr>
            <a:xfrm>
              <a:off x="4765548" y="5891314"/>
              <a:ext cx="204470" cy="8255"/>
            </a:xfrm>
            <a:custGeom>
              <a:avLst/>
              <a:gdLst/>
              <a:ahLst/>
              <a:cxnLst/>
              <a:rect l="l" t="t" r="r" b="b"/>
              <a:pathLst>
                <a:path w="204470" h="825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4" name="object 8774"/>
            <p:cNvSpPr/>
            <p:nvPr/>
          </p:nvSpPr>
          <p:spPr>
            <a:xfrm>
              <a:off x="4765548" y="5885408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5" name="object 8775"/>
            <p:cNvSpPr/>
            <p:nvPr/>
          </p:nvSpPr>
          <p:spPr>
            <a:xfrm>
              <a:off x="4765548" y="5875553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6" name="object 8776"/>
            <p:cNvSpPr/>
            <p:nvPr/>
          </p:nvSpPr>
          <p:spPr>
            <a:xfrm>
              <a:off x="4765548" y="586571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7" name="object 8777"/>
            <p:cNvSpPr/>
            <p:nvPr/>
          </p:nvSpPr>
          <p:spPr>
            <a:xfrm>
              <a:off x="4765548" y="5861773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8" name="object 8778"/>
            <p:cNvSpPr/>
            <p:nvPr/>
          </p:nvSpPr>
          <p:spPr>
            <a:xfrm>
              <a:off x="4765548" y="585191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9" name="object 8779"/>
            <p:cNvSpPr/>
            <p:nvPr/>
          </p:nvSpPr>
          <p:spPr>
            <a:xfrm>
              <a:off x="4765548" y="584207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0" name="object 8780"/>
            <p:cNvSpPr/>
            <p:nvPr/>
          </p:nvSpPr>
          <p:spPr>
            <a:xfrm>
              <a:off x="4765548" y="5836170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1" name="object 8781"/>
            <p:cNvSpPr/>
            <p:nvPr/>
          </p:nvSpPr>
          <p:spPr>
            <a:xfrm>
              <a:off x="4765548" y="5832221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2" name="object 8782"/>
            <p:cNvSpPr/>
            <p:nvPr/>
          </p:nvSpPr>
          <p:spPr>
            <a:xfrm>
              <a:off x="4765548" y="5826315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3" name="object 8783"/>
            <p:cNvSpPr/>
            <p:nvPr/>
          </p:nvSpPr>
          <p:spPr>
            <a:xfrm>
              <a:off x="4765548" y="581646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4" name="object 8784"/>
            <p:cNvSpPr/>
            <p:nvPr/>
          </p:nvSpPr>
          <p:spPr>
            <a:xfrm>
              <a:off x="4765548" y="5806617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5" name="object 8785"/>
            <p:cNvSpPr/>
            <p:nvPr/>
          </p:nvSpPr>
          <p:spPr>
            <a:xfrm>
              <a:off x="4765548" y="5802680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6" name="object 8786"/>
            <p:cNvSpPr/>
            <p:nvPr/>
          </p:nvSpPr>
          <p:spPr>
            <a:xfrm>
              <a:off x="4765548" y="579283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7" name="object 8787"/>
            <p:cNvSpPr/>
            <p:nvPr/>
          </p:nvSpPr>
          <p:spPr>
            <a:xfrm>
              <a:off x="4765548" y="5782983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8" name="object 8788"/>
            <p:cNvSpPr/>
            <p:nvPr/>
          </p:nvSpPr>
          <p:spPr>
            <a:xfrm>
              <a:off x="4765548" y="5777077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9" name="object 8789"/>
            <p:cNvSpPr/>
            <p:nvPr/>
          </p:nvSpPr>
          <p:spPr>
            <a:xfrm>
              <a:off x="4765548" y="5769203"/>
              <a:ext cx="204470" cy="8255"/>
            </a:xfrm>
            <a:custGeom>
              <a:avLst/>
              <a:gdLst/>
              <a:ahLst/>
              <a:cxnLst/>
              <a:rect l="l" t="t" r="r" b="b"/>
              <a:pathLst>
                <a:path w="204470" h="825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0" name="object 8790"/>
            <p:cNvSpPr/>
            <p:nvPr/>
          </p:nvSpPr>
          <p:spPr>
            <a:xfrm>
              <a:off x="4765548" y="575934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1" name="object 8791"/>
            <p:cNvSpPr/>
            <p:nvPr/>
          </p:nvSpPr>
          <p:spPr>
            <a:xfrm>
              <a:off x="4765548" y="5753442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2" name="object 8792"/>
            <p:cNvSpPr/>
            <p:nvPr/>
          </p:nvSpPr>
          <p:spPr>
            <a:xfrm>
              <a:off x="4765548" y="574360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3" name="object 8793"/>
            <p:cNvSpPr/>
            <p:nvPr/>
          </p:nvSpPr>
          <p:spPr>
            <a:xfrm>
              <a:off x="4765548" y="5733745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4" name="object 8794"/>
            <p:cNvSpPr/>
            <p:nvPr/>
          </p:nvSpPr>
          <p:spPr>
            <a:xfrm>
              <a:off x="4765548" y="5729808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5" name="object 8795"/>
            <p:cNvSpPr/>
            <p:nvPr/>
          </p:nvSpPr>
          <p:spPr>
            <a:xfrm>
              <a:off x="4765548" y="5719965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6" name="object 8796"/>
            <p:cNvSpPr/>
            <p:nvPr/>
          </p:nvSpPr>
          <p:spPr>
            <a:xfrm>
              <a:off x="4765548" y="5714060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7" name="object 8797"/>
            <p:cNvSpPr/>
            <p:nvPr/>
          </p:nvSpPr>
          <p:spPr>
            <a:xfrm>
              <a:off x="4765548" y="5704205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8" name="object 8798"/>
            <p:cNvSpPr/>
            <p:nvPr/>
          </p:nvSpPr>
          <p:spPr>
            <a:xfrm>
              <a:off x="4765548" y="5694362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9" name="object 8799"/>
            <p:cNvSpPr/>
            <p:nvPr/>
          </p:nvSpPr>
          <p:spPr>
            <a:xfrm>
              <a:off x="4765548" y="5690425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0" name="object 8800"/>
            <p:cNvSpPr/>
            <p:nvPr/>
          </p:nvSpPr>
          <p:spPr>
            <a:xfrm>
              <a:off x="4765548" y="5680583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1" name="object 8801"/>
            <p:cNvSpPr/>
            <p:nvPr/>
          </p:nvSpPr>
          <p:spPr>
            <a:xfrm>
              <a:off x="4765548" y="5674664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2" name="object 8802"/>
            <p:cNvSpPr/>
            <p:nvPr/>
          </p:nvSpPr>
          <p:spPr>
            <a:xfrm>
              <a:off x="4765040" y="5664822"/>
              <a:ext cx="205104" cy="10160"/>
            </a:xfrm>
            <a:custGeom>
              <a:avLst/>
              <a:gdLst/>
              <a:ahLst/>
              <a:cxnLst/>
              <a:rect l="l" t="t" r="r" b="b"/>
              <a:pathLst>
                <a:path w="205104" h="10160">
                  <a:moveTo>
                    <a:pt x="204939" y="3937"/>
                  </a:moveTo>
                  <a:lnTo>
                    <a:pt x="204470" y="3937"/>
                  </a:lnTo>
                  <a:lnTo>
                    <a:pt x="204470" y="3022"/>
                  </a:lnTo>
                  <a:lnTo>
                    <a:pt x="57150" y="3022"/>
                  </a:lnTo>
                  <a:lnTo>
                    <a:pt x="57150" y="1968"/>
                  </a:lnTo>
                  <a:lnTo>
                    <a:pt x="56832" y="1968"/>
                  </a:lnTo>
                  <a:lnTo>
                    <a:pt x="56832" y="0"/>
                  </a:lnTo>
                  <a:lnTo>
                    <a:pt x="508" y="0"/>
                  </a:lnTo>
                  <a:lnTo>
                    <a:pt x="508" y="1968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08" y="3937"/>
                  </a:lnTo>
                  <a:lnTo>
                    <a:pt x="508" y="5905"/>
                  </a:lnTo>
                  <a:lnTo>
                    <a:pt x="508" y="7874"/>
                  </a:lnTo>
                  <a:lnTo>
                    <a:pt x="508" y="9842"/>
                  </a:lnTo>
                  <a:lnTo>
                    <a:pt x="204939" y="9842"/>
                  </a:lnTo>
                  <a:lnTo>
                    <a:pt x="204939" y="7874"/>
                  </a:lnTo>
                  <a:lnTo>
                    <a:pt x="204939" y="5905"/>
                  </a:lnTo>
                  <a:lnTo>
                    <a:pt x="204939" y="3937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3" name="object 8803"/>
            <p:cNvSpPr/>
            <p:nvPr/>
          </p:nvSpPr>
          <p:spPr>
            <a:xfrm>
              <a:off x="4765548" y="5660885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5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4" name="object 8804"/>
            <p:cNvSpPr/>
            <p:nvPr/>
          </p:nvSpPr>
          <p:spPr>
            <a:xfrm>
              <a:off x="4765548" y="5651042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5" name="object 8805"/>
            <p:cNvSpPr/>
            <p:nvPr/>
          </p:nvSpPr>
          <p:spPr>
            <a:xfrm>
              <a:off x="4765548" y="5645124"/>
              <a:ext cx="56515" cy="6350"/>
            </a:xfrm>
            <a:custGeom>
              <a:avLst/>
              <a:gdLst/>
              <a:ahLst/>
              <a:cxnLst/>
              <a:rect l="l" t="t" r="r" b="b"/>
              <a:pathLst>
                <a:path w="56514" h="6350">
                  <a:moveTo>
                    <a:pt x="56324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56324" y="5918"/>
                  </a:lnTo>
                  <a:lnTo>
                    <a:pt x="56324" y="3949"/>
                  </a:lnTo>
                  <a:close/>
                </a:path>
                <a:path w="56514" h="635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6" name="object 8806"/>
            <p:cNvSpPr/>
            <p:nvPr/>
          </p:nvSpPr>
          <p:spPr>
            <a:xfrm>
              <a:off x="4765548" y="5635282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7" name="object 8807"/>
            <p:cNvSpPr/>
            <p:nvPr/>
          </p:nvSpPr>
          <p:spPr>
            <a:xfrm>
              <a:off x="4765548" y="5625439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9347"/>
                  </a:moveTo>
                  <a:lnTo>
                    <a:pt x="51854" y="7874"/>
                  </a:lnTo>
                  <a:lnTo>
                    <a:pt x="45885" y="5905"/>
                  </a:lnTo>
                  <a:lnTo>
                    <a:pt x="39916" y="3937"/>
                  </a:lnTo>
                  <a:lnTo>
                    <a:pt x="33959" y="1968"/>
                  </a:lnTo>
                  <a:lnTo>
                    <a:pt x="27990" y="0"/>
                  </a:ln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9347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8" name="object 8808"/>
            <p:cNvSpPr/>
            <p:nvPr/>
          </p:nvSpPr>
          <p:spPr>
            <a:xfrm>
              <a:off x="4765548" y="5621502"/>
              <a:ext cx="28575" cy="4445"/>
            </a:xfrm>
            <a:custGeom>
              <a:avLst/>
              <a:gdLst/>
              <a:ahLst/>
              <a:cxnLst/>
              <a:rect l="l" t="t" r="r" b="b"/>
              <a:pathLst>
                <a:path w="28575" h="4445">
                  <a:moveTo>
                    <a:pt x="27990" y="3937"/>
                  </a:moveTo>
                  <a:lnTo>
                    <a:pt x="25031" y="2959"/>
                  </a:lnTo>
                  <a:lnTo>
                    <a:pt x="25031" y="1968"/>
                  </a:lnTo>
                  <a:lnTo>
                    <a:pt x="25031" y="0"/>
                  </a:ln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7990" y="3937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9" name="object 8809"/>
            <p:cNvSpPr/>
            <p:nvPr/>
          </p:nvSpPr>
          <p:spPr>
            <a:xfrm>
              <a:off x="4765548" y="5611647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25031" y="9855"/>
                  </a:lnTo>
                  <a:lnTo>
                    <a:pt x="25031" y="7886"/>
                  </a:lnTo>
                  <a:close/>
                </a:path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0" name="object 8810"/>
            <p:cNvSpPr/>
            <p:nvPr/>
          </p:nvSpPr>
          <p:spPr>
            <a:xfrm>
              <a:off x="4765548" y="5605741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1" name="object 8811"/>
            <p:cNvSpPr/>
            <p:nvPr/>
          </p:nvSpPr>
          <p:spPr>
            <a:xfrm>
              <a:off x="4765548" y="5601804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2" name="object 8812"/>
            <p:cNvSpPr/>
            <p:nvPr/>
          </p:nvSpPr>
          <p:spPr>
            <a:xfrm>
              <a:off x="4765548" y="5591962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3" name="object 8813"/>
            <p:cNvSpPr/>
            <p:nvPr/>
          </p:nvSpPr>
          <p:spPr>
            <a:xfrm>
              <a:off x="4765548" y="5586044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4" name="object 8814"/>
            <p:cNvSpPr/>
            <p:nvPr/>
          </p:nvSpPr>
          <p:spPr>
            <a:xfrm>
              <a:off x="4765548" y="5582107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5" name="object 8815"/>
            <p:cNvSpPr/>
            <p:nvPr/>
          </p:nvSpPr>
          <p:spPr>
            <a:xfrm>
              <a:off x="4765548" y="5582107"/>
              <a:ext cx="204470" cy="504190"/>
            </a:xfrm>
            <a:custGeom>
              <a:avLst/>
              <a:gdLst/>
              <a:ahLst/>
              <a:cxnLst/>
              <a:rect l="l" t="t" r="r" b="b"/>
              <a:pathLst>
                <a:path w="204470" h="504189">
                  <a:moveTo>
                    <a:pt x="204431" y="252082"/>
                  </a:moveTo>
                  <a:lnTo>
                    <a:pt x="204431" y="85737"/>
                  </a:lnTo>
                  <a:lnTo>
                    <a:pt x="56324" y="85737"/>
                  </a:lnTo>
                  <a:lnTo>
                    <a:pt x="56324" y="52679"/>
                  </a:lnTo>
                  <a:lnTo>
                    <a:pt x="25031" y="42354"/>
                  </a:lnTo>
                  <a:lnTo>
                    <a:pt x="25031" y="0"/>
                  </a:lnTo>
                  <a:lnTo>
                    <a:pt x="0" y="0"/>
                  </a:lnTo>
                  <a:lnTo>
                    <a:pt x="0" y="504177"/>
                  </a:lnTo>
                  <a:lnTo>
                    <a:pt x="25031" y="504177"/>
                  </a:lnTo>
                  <a:lnTo>
                    <a:pt x="25031" y="461810"/>
                  </a:lnTo>
                  <a:lnTo>
                    <a:pt x="56324" y="451472"/>
                  </a:lnTo>
                  <a:lnTo>
                    <a:pt x="56324" y="418414"/>
                  </a:lnTo>
                  <a:lnTo>
                    <a:pt x="204431" y="418414"/>
                  </a:lnTo>
                  <a:lnTo>
                    <a:pt x="204431" y="25208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16" name="object 8816"/>
            <p:cNvSpPr/>
            <p:nvPr/>
          </p:nvSpPr>
          <p:spPr>
            <a:xfrm>
              <a:off x="5249227" y="6082334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25031" y="3949"/>
                  </a:lnTo>
                  <a:lnTo>
                    <a:pt x="25031" y="1981"/>
                  </a:lnTo>
                  <a:close/>
                </a:path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7" name="object 8817"/>
            <p:cNvSpPr/>
            <p:nvPr/>
          </p:nvSpPr>
          <p:spPr>
            <a:xfrm>
              <a:off x="5249227" y="6076429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8" name="object 8818"/>
            <p:cNvSpPr/>
            <p:nvPr/>
          </p:nvSpPr>
          <p:spPr>
            <a:xfrm>
              <a:off x="5249227" y="6066586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9" name="object 8819"/>
            <p:cNvSpPr/>
            <p:nvPr/>
          </p:nvSpPr>
          <p:spPr>
            <a:xfrm>
              <a:off x="5249227" y="6062649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0" name="object 8820"/>
            <p:cNvSpPr/>
            <p:nvPr/>
          </p:nvSpPr>
          <p:spPr>
            <a:xfrm>
              <a:off x="5249227" y="6056744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1" name="object 8821"/>
            <p:cNvSpPr/>
            <p:nvPr/>
          </p:nvSpPr>
          <p:spPr>
            <a:xfrm>
              <a:off x="5249227" y="6046889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2" name="object 8822"/>
            <p:cNvSpPr/>
            <p:nvPr/>
          </p:nvSpPr>
          <p:spPr>
            <a:xfrm>
              <a:off x="5246293" y="6042952"/>
              <a:ext cx="28575" cy="4445"/>
            </a:xfrm>
            <a:custGeom>
              <a:avLst/>
              <a:gdLst/>
              <a:ahLst/>
              <a:cxnLst/>
              <a:rect l="l" t="t" r="r" b="b"/>
              <a:pathLst>
                <a:path w="28575" h="4445">
                  <a:moveTo>
                    <a:pt x="27965" y="0"/>
                  </a:moveTo>
                  <a:lnTo>
                    <a:pt x="0" y="0"/>
                  </a:lnTo>
                  <a:lnTo>
                    <a:pt x="2933" y="965"/>
                  </a:lnTo>
                  <a:lnTo>
                    <a:pt x="2933" y="1968"/>
                  </a:lnTo>
                  <a:lnTo>
                    <a:pt x="2933" y="3937"/>
                  </a:lnTo>
                  <a:lnTo>
                    <a:pt x="27965" y="3937"/>
                  </a:lnTo>
                  <a:lnTo>
                    <a:pt x="27965" y="1968"/>
                  </a:lnTo>
                  <a:lnTo>
                    <a:pt x="27965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3" name="object 8823"/>
            <p:cNvSpPr/>
            <p:nvPr/>
          </p:nvSpPr>
          <p:spPr>
            <a:xfrm>
              <a:off x="5217934" y="6033109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4533" y="1968"/>
                  </a:lnTo>
                  <a:lnTo>
                    <a:pt x="10490" y="3937"/>
                  </a:lnTo>
                  <a:lnTo>
                    <a:pt x="16446" y="5905"/>
                  </a:lnTo>
                  <a:lnTo>
                    <a:pt x="22402" y="7874"/>
                  </a:lnTo>
                  <a:lnTo>
                    <a:pt x="28359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4" name="object 8824"/>
            <p:cNvSpPr/>
            <p:nvPr/>
          </p:nvSpPr>
          <p:spPr>
            <a:xfrm>
              <a:off x="5217934" y="6023254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56324" y="9855"/>
                  </a:lnTo>
                  <a:lnTo>
                    <a:pt x="56324" y="7886"/>
                  </a:lnTo>
                  <a:lnTo>
                    <a:pt x="56324" y="5918"/>
                  </a:lnTo>
                  <a:lnTo>
                    <a:pt x="56324" y="3949"/>
                  </a:lnTo>
                  <a:close/>
                </a:path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5" name="object 8825"/>
            <p:cNvSpPr/>
            <p:nvPr/>
          </p:nvSpPr>
          <p:spPr>
            <a:xfrm>
              <a:off x="5217934" y="6017348"/>
              <a:ext cx="56515" cy="6350"/>
            </a:xfrm>
            <a:custGeom>
              <a:avLst/>
              <a:gdLst/>
              <a:ahLst/>
              <a:cxnLst/>
              <a:rect l="l" t="t" r="r" b="b"/>
              <a:pathLst>
                <a:path w="56514" h="635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6" name="object 8826"/>
            <p:cNvSpPr/>
            <p:nvPr/>
          </p:nvSpPr>
          <p:spPr>
            <a:xfrm>
              <a:off x="5217934" y="6007506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7" name="object 8827"/>
            <p:cNvSpPr/>
            <p:nvPr/>
          </p:nvSpPr>
          <p:spPr>
            <a:xfrm>
              <a:off x="5217934" y="6003569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5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8" name="object 8828"/>
            <p:cNvSpPr/>
            <p:nvPr/>
          </p:nvSpPr>
          <p:spPr>
            <a:xfrm>
              <a:off x="5069827" y="5993714"/>
              <a:ext cx="205104" cy="10160"/>
            </a:xfrm>
            <a:custGeom>
              <a:avLst/>
              <a:gdLst/>
              <a:ahLst/>
              <a:cxnLst/>
              <a:rect l="l" t="t" r="r" b="b"/>
              <a:pathLst>
                <a:path w="205104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  <a:path w="205104" h="10160">
                  <a:moveTo>
                    <a:pt x="204482" y="5918"/>
                  </a:moveTo>
                  <a:lnTo>
                    <a:pt x="148602" y="5918"/>
                  </a:lnTo>
                  <a:lnTo>
                    <a:pt x="12" y="5918"/>
                  </a:lnTo>
                  <a:lnTo>
                    <a:pt x="12" y="6807"/>
                  </a:lnTo>
                  <a:lnTo>
                    <a:pt x="148602" y="6807"/>
                  </a:lnTo>
                  <a:lnTo>
                    <a:pt x="148602" y="7886"/>
                  </a:lnTo>
                  <a:lnTo>
                    <a:pt x="148107" y="7886"/>
                  </a:lnTo>
                  <a:lnTo>
                    <a:pt x="148107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82" y="5918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9" name="object 8829"/>
            <p:cNvSpPr/>
            <p:nvPr/>
          </p:nvSpPr>
          <p:spPr>
            <a:xfrm>
              <a:off x="5069827" y="5987808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0" name="object 8830"/>
            <p:cNvSpPr/>
            <p:nvPr/>
          </p:nvSpPr>
          <p:spPr>
            <a:xfrm>
              <a:off x="5069827" y="597796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1" name="object 8831"/>
            <p:cNvSpPr/>
            <p:nvPr/>
          </p:nvSpPr>
          <p:spPr>
            <a:xfrm>
              <a:off x="5069827" y="5974029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2" name="object 8832"/>
            <p:cNvSpPr/>
            <p:nvPr/>
          </p:nvSpPr>
          <p:spPr>
            <a:xfrm>
              <a:off x="5069827" y="5964174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3" name="object 8833"/>
            <p:cNvSpPr/>
            <p:nvPr/>
          </p:nvSpPr>
          <p:spPr>
            <a:xfrm>
              <a:off x="5069827" y="595433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4" name="object 8834"/>
            <p:cNvSpPr/>
            <p:nvPr/>
          </p:nvSpPr>
          <p:spPr>
            <a:xfrm>
              <a:off x="5069827" y="5948426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5" name="object 8835"/>
            <p:cNvSpPr/>
            <p:nvPr/>
          </p:nvSpPr>
          <p:spPr>
            <a:xfrm>
              <a:off x="5069827" y="593857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6" name="object 8836"/>
            <p:cNvSpPr/>
            <p:nvPr/>
          </p:nvSpPr>
          <p:spPr>
            <a:xfrm>
              <a:off x="5069827" y="5934633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7" name="object 8837"/>
            <p:cNvSpPr/>
            <p:nvPr/>
          </p:nvSpPr>
          <p:spPr>
            <a:xfrm>
              <a:off x="5069827" y="5924791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8" name="object 8838"/>
            <p:cNvSpPr/>
            <p:nvPr/>
          </p:nvSpPr>
          <p:spPr>
            <a:xfrm>
              <a:off x="5069827" y="591494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9" name="object 8839"/>
            <p:cNvSpPr/>
            <p:nvPr/>
          </p:nvSpPr>
          <p:spPr>
            <a:xfrm>
              <a:off x="5069827" y="5909030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0" name="object 8840"/>
            <p:cNvSpPr/>
            <p:nvPr/>
          </p:nvSpPr>
          <p:spPr>
            <a:xfrm>
              <a:off x="5069827" y="589918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1" name="object 8841"/>
            <p:cNvSpPr/>
            <p:nvPr/>
          </p:nvSpPr>
          <p:spPr>
            <a:xfrm>
              <a:off x="5069827" y="5891314"/>
              <a:ext cx="204470" cy="8255"/>
            </a:xfrm>
            <a:custGeom>
              <a:avLst/>
              <a:gdLst/>
              <a:ahLst/>
              <a:cxnLst/>
              <a:rect l="l" t="t" r="r" b="b"/>
              <a:pathLst>
                <a:path w="204470" h="825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2" name="object 8842"/>
            <p:cNvSpPr/>
            <p:nvPr/>
          </p:nvSpPr>
          <p:spPr>
            <a:xfrm>
              <a:off x="5069827" y="5885408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3" name="object 8843"/>
            <p:cNvSpPr/>
            <p:nvPr/>
          </p:nvSpPr>
          <p:spPr>
            <a:xfrm>
              <a:off x="5069827" y="5875553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4" name="object 8844"/>
            <p:cNvSpPr/>
            <p:nvPr/>
          </p:nvSpPr>
          <p:spPr>
            <a:xfrm>
              <a:off x="5069827" y="586571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5" name="object 8845"/>
            <p:cNvSpPr/>
            <p:nvPr/>
          </p:nvSpPr>
          <p:spPr>
            <a:xfrm>
              <a:off x="5069827" y="5861773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6" name="object 8846"/>
            <p:cNvSpPr/>
            <p:nvPr/>
          </p:nvSpPr>
          <p:spPr>
            <a:xfrm>
              <a:off x="5069827" y="585191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7" name="object 8847"/>
            <p:cNvSpPr/>
            <p:nvPr/>
          </p:nvSpPr>
          <p:spPr>
            <a:xfrm>
              <a:off x="5069827" y="5842076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8" name="object 8848"/>
            <p:cNvSpPr/>
            <p:nvPr/>
          </p:nvSpPr>
          <p:spPr>
            <a:xfrm>
              <a:off x="5069827" y="5836170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9" name="object 8849"/>
            <p:cNvSpPr/>
            <p:nvPr/>
          </p:nvSpPr>
          <p:spPr>
            <a:xfrm>
              <a:off x="5069827" y="5832221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0" name="object 8850"/>
            <p:cNvSpPr/>
            <p:nvPr/>
          </p:nvSpPr>
          <p:spPr>
            <a:xfrm>
              <a:off x="5069827" y="5826315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1" name="object 8851"/>
            <p:cNvSpPr/>
            <p:nvPr/>
          </p:nvSpPr>
          <p:spPr>
            <a:xfrm>
              <a:off x="5069827" y="581646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5918"/>
                  </a:move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2" name="object 8852"/>
            <p:cNvSpPr/>
            <p:nvPr/>
          </p:nvSpPr>
          <p:spPr>
            <a:xfrm>
              <a:off x="5069827" y="5806617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3" name="object 8853"/>
            <p:cNvSpPr/>
            <p:nvPr/>
          </p:nvSpPr>
          <p:spPr>
            <a:xfrm>
              <a:off x="5069827" y="5802680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4" name="object 8854"/>
            <p:cNvSpPr/>
            <p:nvPr/>
          </p:nvSpPr>
          <p:spPr>
            <a:xfrm>
              <a:off x="5069827" y="579283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5" name="object 8855"/>
            <p:cNvSpPr/>
            <p:nvPr/>
          </p:nvSpPr>
          <p:spPr>
            <a:xfrm>
              <a:off x="5069827" y="5782983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6" name="object 8856"/>
            <p:cNvSpPr/>
            <p:nvPr/>
          </p:nvSpPr>
          <p:spPr>
            <a:xfrm>
              <a:off x="5069827" y="5777077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7" name="object 8857"/>
            <p:cNvSpPr/>
            <p:nvPr/>
          </p:nvSpPr>
          <p:spPr>
            <a:xfrm>
              <a:off x="5069827" y="5769203"/>
              <a:ext cx="204470" cy="8255"/>
            </a:xfrm>
            <a:custGeom>
              <a:avLst/>
              <a:gdLst/>
              <a:ahLst/>
              <a:cxnLst/>
              <a:rect l="l" t="t" r="r" b="b"/>
              <a:pathLst>
                <a:path w="204470" h="8254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8" name="object 8858"/>
            <p:cNvSpPr/>
            <p:nvPr/>
          </p:nvSpPr>
          <p:spPr>
            <a:xfrm>
              <a:off x="5069827" y="5759348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9" name="object 8859"/>
            <p:cNvSpPr/>
            <p:nvPr/>
          </p:nvSpPr>
          <p:spPr>
            <a:xfrm>
              <a:off x="5069827" y="5753442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0" name="object 8860"/>
            <p:cNvSpPr/>
            <p:nvPr/>
          </p:nvSpPr>
          <p:spPr>
            <a:xfrm>
              <a:off x="5069827" y="5743600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1" name="object 8861"/>
            <p:cNvSpPr/>
            <p:nvPr/>
          </p:nvSpPr>
          <p:spPr>
            <a:xfrm>
              <a:off x="5069827" y="5733745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2" name="object 8862"/>
            <p:cNvSpPr/>
            <p:nvPr/>
          </p:nvSpPr>
          <p:spPr>
            <a:xfrm>
              <a:off x="5069827" y="5729808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3" name="object 8863"/>
            <p:cNvSpPr/>
            <p:nvPr/>
          </p:nvSpPr>
          <p:spPr>
            <a:xfrm>
              <a:off x="5069827" y="5719965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4" name="object 8864"/>
            <p:cNvSpPr/>
            <p:nvPr/>
          </p:nvSpPr>
          <p:spPr>
            <a:xfrm>
              <a:off x="5069827" y="5714060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5" name="object 8865"/>
            <p:cNvSpPr/>
            <p:nvPr/>
          </p:nvSpPr>
          <p:spPr>
            <a:xfrm>
              <a:off x="5069827" y="5704205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1981"/>
                  </a:moveTo>
                  <a:lnTo>
                    <a:pt x="0" y="1981"/>
                  </a:lnTo>
                  <a:lnTo>
                    <a:pt x="0" y="3949"/>
                  </a:lnTo>
                  <a:lnTo>
                    <a:pt x="0" y="5918"/>
                  </a:lnTo>
                  <a:lnTo>
                    <a:pt x="0" y="7886"/>
                  </a:lnTo>
                  <a:lnTo>
                    <a:pt x="0" y="9855"/>
                  </a:lnTo>
                  <a:lnTo>
                    <a:pt x="204431" y="9855"/>
                  </a:lnTo>
                  <a:lnTo>
                    <a:pt x="204431" y="7886"/>
                  </a:lnTo>
                  <a:lnTo>
                    <a:pt x="204431" y="5918"/>
                  </a:lnTo>
                  <a:lnTo>
                    <a:pt x="204431" y="3949"/>
                  </a:lnTo>
                  <a:lnTo>
                    <a:pt x="204431" y="1981"/>
                  </a:lnTo>
                  <a:close/>
                </a:path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6" name="object 8866"/>
            <p:cNvSpPr/>
            <p:nvPr/>
          </p:nvSpPr>
          <p:spPr>
            <a:xfrm>
              <a:off x="5069827" y="5694362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7" name="object 8867"/>
            <p:cNvSpPr/>
            <p:nvPr/>
          </p:nvSpPr>
          <p:spPr>
            <a:xfrm>
              <a:off x="5069827" y="5690425"/>
              <a:ext cx="204470" cy="4445"/>
            </a:xfrm>
            <a:custGeom>
              <a:avLst/>
              <a:gdLst/>
              <a:ahLst/>
              <a:cxnLst/>
              <a:rect l="l" t="t" r="r" b="b"/>
              <a:pathLst>
                <a:path w="204470" h="4445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8" name="object 8868"/>
            <p:cNvSpPr/>
            <p:nvPr/>
          </p:nvSpPr>
          <p:spPr>
            <a:xfrm>
              <a:off x="5069827" y="5680583"/>
              <a:ext cx="204470" cy="10160"/>
            </a:xfrm>
            <a:custGeom>
              <a:avLst/>
              <a:gdLst/>
              <a:ahLst/>
              <a:cxnLst/>
              <a:rect l="l" t="t" r="r" b="b"/>
              <a:pathLst>
                <a:path w="204470" h="1016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9" name="object 8869"/>
            <p:cNvSpPr/>
            <p:nvPr/>
          </p:nvSpPr>
          <p:spPr>
            <a:xfrm>
              <a:off x="5069827" y="5674664"/>
              <a:ext cx="204470" cy="6350"/>
            </a:xfrm>
            <a:custGeom>
              <a:avLst/>
              <a:gdLst/>
              <a:ahLst/>
              <a:cxnLst/>
              <a:rect l="l" t="t" r="r" b="b"/>
              <a:pathLst>
                <a:path w="204470" h="6350">
                  <a:moveTo>
                    <a:pt x="204431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204431" y="5918"/>
                  </a:lnTo>
                  <a:lnTo>
                    <a:pt x="204431" y="3949"/>
                  </a:lnTo>
                  <a:close/>
                </a:path>
                <a:path w="204470" h="6350">
                  <a:moveTo>
                    <a:pt x="2044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04431" y="3937"/>
                  </a:lnTo>
                  <a:lnTo>
                    <a:pt x="204431" y="1968"/>
                  </a:lnTo>
                  <a:lnTo>
                    <a:pt x="204431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0" name="object 8870"/>
            <p:cNvSpPr/>
            <p:nvPr/>
          </p:nvSpPr>
          <p:spPr>
            <a:xfrm>
              <a:off x="5069827" y="5664822"/>
              <a:ext cx="205104" cy="10160"/>
            </a:xfrm>
            <a:custGeom>
              <a:avLst/>
              <a:gdLst/>
              <a:ahLst/>
              <a:cxnLst/>
              <a:rect l="l" t="t" r="r" b="b"/>
              <a:pathLst>
                <a:path w="205104" h="10160">
                  <a:moveTo>
                    <a:pt x="204482" y="1968"/>
                  </a:moveTo>
                  <a:lnTo>
                    <a:pt x="204431" y="0"/>
                  </a:lnTo>
                  <a:lnTo>
                    <a:pt x="148107" y="0"/>
                  </a:lnTo>
                  <a:lnTo>
                    <a:pt x="148107" y="1968"/>
                  </a:lnTo>
                  <a:lnTo>
                    <a:pt x="148602" y="1968"/>
                  </a:lnTo>
                  <a:lnTo>
                    <a:pt x="148602" y="3022"/>
                  </a:lnTo>
                  <a:lnTo>
                    <a:pt x="12" y="3022"/>
                  </a:lnTo>
                  <a:lnTo>
                    <a:pt x="12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04431" y="9842"/>
                  </a:lnTo>
                  <a:lnTo>
                    <a:pt x="204431" y="7874"/>
                  </a:lnTo>
                  <a:lnTo>
                    <a:pt x="204431" y="5905"/>
                  </a:lnTo>
                  <a:lnTo>
                    <a:pt x="204431" y="3937"/>
                  </a:lnTo>
                  <a:lnTo>
                    <a:pt x="204482" y="1968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1" name="object 8871"/>
            <p:cNvSpPr/>
            <p:nvPr/>
          </p:nvSpPr>
          <p:spPr>
            <a:xfrm>
              <a:off x="5217934" y="5660885"/>
              <a:ext cx="56515" cy="4445"/>
            </a:xfrm>
            <a:custGeom>
              <a:avLst/>
              <a:gdLst/>
              <a:ahLst/>
              <a:cxnLst/>
              <a:rect l="l" t="t" r="r" b="b"/>
              <a:pathLst>
                <a:path w="56514" h="4445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2" name="object 8872"/>
            <p:cNvSpPr/>
            <p:nvPr/>
          </p:nvSpPr>
          <p:spPr>
            <a:xfrm>
              <a:off x="5217934" y="5651042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3" name="object 8873"/>
            <p:cNvSpPr/>
            <p:nvPr/>
          </p:nvSpPr>
          <p:spPr>
            <a:xfrm>
              <a:off x="5217934" y="5645124"/>
              <a:ext cx="56515" cy="6350"/>
            </a:xfrm>
            <a:custGeom>
              <a:avLst/>
              <a:gdLst/>
              <a:ahLst/>
              <a:cxnLst/>
              <a:rect l="l" t="t" r="r" b="b"/>
              <a:pathLst>
                <a:path w="56514" h="6350">
                  <a:moveTo>
                    <a:pt x="56324" y="3949"/>
                  </a:moveTo>
                  <a:lnTo>
                    <a:pt x="0" y="3949"/>
                  </a:lnTo>
                  <a:lnTo>
                    <a:pt x="0" y="5918"/>
                  </a:lnTo>
                  <a:lnTo>
                    <a:pt x="56324" y="5918"/>
                  </a:lnTo>
                  <a:lnTo>
                    <a:pt x="56324" y="3949"/>
                  </a:lnTo>
                  <a:close/>
                </a:path>
                <a:path w="56514" h="635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4" name="object 8874"/>
            <p:cNvSpPr/>
            <p:nvPr/>
          </p:nvSpPr>
          <p:spPr>
            <a:xfrm>
              <a:off x="5217934" y="5635282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5" name="object 8875"/>
            <p:cNvSpPr/>
            <p:nvPr/>
          </p:nvSpPr>
          <p:spPr>
            <a:xfrm>
              <a:off x="5217934" y="5625439"/>
              <a:ext cx="56515" cy="10160"/>
            </a:xfrm>
            <a:custGeom>
              <a:avLst/>
              <a:gdLst/>
              <a:ahLst/>
              <a:cxnLst/>
              <a:rect l="l" t="t" r="r" b="b"/>
              <a:pathLst>
                <a:path w="56514" h="10160">
                  <a:moveTo>
                    <a:pt x="56324" y="0"/>
                  </a:moveTo>
                  <a:lnTo>
                    <a:pt x="28321" y="0"/>
                  </a:lnTo>
                  <a:lnTo>
                    <a:pt x="22352" y="1968"/>
                  </a:lnTo>
                  <a:lnTo>
                    <a:pt x="16395" y="3937"/>
                  </a:lnTo>
                  <a:lnTo>
                    <a:pt x="10426" y="5905"/>
                  </a:lnTo>
                  <a:lnTo>
                    <a:pt x="4457" y="7874"/>
                  </a:lnTo>
                  <a:lnTo>
                    <a:pt x="0" y="9347"/>
                  </a:lnTo>
                  <a:lnTo>
                    <a:pt x="0" y="9842"/>
                  </a:lnTo>
                  <a:lnTo>
                    <a:pt x="56324" y="9842"/>
                  </a:lnTo>
                  <a:lnTo>
                    <a:pt x="56324" y="7874"/>
                  </a:lnTo>
                  <a:lnTo>
                    <a:pt x="56324" y="5905"/>
                  </a:lnTo>
                  <a:lnTo>
                    <a:pt x="56324" y="3937"/>
                  </a:lnTo>
                  <a:lnTo>
                    <a:pt x="56324" y="1968"/>
                  </a:lnTo>
                  <a:lnTo>
                    <a:pt x="563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6" name="object 8876"/>
            <p:cNvSpPr/>
            <p:nvPr/>
          </p:nvSpPr>
          <p:spPr>
            <a:xfrm>
              <a:off x="5246255" y="5621502"/>
              <a:ext cx="28575" cy="4445"/>
            </a:xfrm>
            <a:custGeom>
              <a:avLst/>
              <a:gdLst/>
              <a:ahLst/>
              <a:cxnLst/>
              <a:rect l="l" t="t" r="r" b="b"/>
              <a:pathLst>
                <a:path w="28575" h="4445">
                  <a:moveTo>
                    <a:pt x="28003" y="0"/>
                  </a:moveTo>
                  <a:lnTo>
                    <a:pt x="2971" y="0"/>
                  </a:lnTo>
                  <a:lnTo>
                    <a:pt x="2971" y="1968"/>
                  </a:lnTo>
                  <a:lnTo>
                    <a:pt x="2971" y="2959"/>
                  </a:lnTo>
                  <a:lnTo>
                    <a:pt x="0" y="3937"/>
                  </a:lnTo>
                  <a:lnTo>
                    <a:pt x="28003" y="3937"/>
                  </a:lnTo>
                  <a:lnTo>
                    <a:pt x="28003" y="1968"/>
                  </a:lnTo>
                  <a:lnTo>
                    <a:pt x="28003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7" name="object 8877"/>
            <p:cNvSpPr/>
            <p:nvPr/>
          </p:nvSpPr>
          <p:spPr>
            <a:xfrm>
              <a:off x="5249227" y="5611647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7886"/>
                  </a:moveTo>
                  <a:lnTo>
                    <a:pt x="0" y="7886"/>
                  </a:lnTo>
                  <a:lnTo>
                    <a:pt x="0" y="9855"/>
                  </a:lnTo>
                  <a:lnTo>
                    <a:pt x="25031" y="9855"/>
                  </a:lnTo>
                  <a:lnTo>
                    <a:pt x="25031" y="7886"/>
                  </a:lnTo>
                  <a:close/>
                </a:path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8" name="object 8878"/>
            <p:cNvSpPr/>
            <p:nvPr/>
          </p:nvSpPr>
          <p:spPr>
            <a:xfrm>
              <a:off x="5249227" y="5605741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9" name="object 8879"/>
            <p:cNvSpPr/>
            <p:nvPr/>
          </p:nvSpPr>
          <p:spPr>
            <a:xfrm>
              <a:off x="5249227" y="5601804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0" name="object 8880"/>
            <p:cNvSpPr/>
            <p:nvPr/>
          </p:nvSpPr>
          <p:spPr>
            <a:xfrm>
              <a:off x="5249227" y="5591962"/>
              <a:ext cx="25400" cy="10160"/>
            </a:xfrm>
            <a:custGeom>
              <a:avLst/>
              <a:gdLst/>
              <a:ahLst/>
              <a:cxnLst/>
              <a:rect l="l" t="t" r="r" b="b"/>
              <a:pathLst>
                <a:path w="25400" h="1016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0" y="7874"/>
                  </a:lnTo>
                  <a:lnTo>
                    <a:pt x="0" y="9842"/>
                  </a:lnTo>
                  <a:lnTo>
                    <a:pt x="25031" y="9842"/>
                  </a:lnTo>
                  <a:lnTo>
                    <a:pt x="25031" y="7874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1" name="object 8881"/>
            <p:cNvSpPr/>
            <p:nvPr/>
          </p:nvSpPr>
          <p:spPr>
            <a:xfrm>
              <a:off x="5249227" y="5586044"/>
              <a:ext cx="25400" cy="6350"/>
            </a:xfrm>
            <a:custGeom>
              <a:avLst/>
              <a:gdLst/>
              <a:ahLst/>
              <a:cxnLst/>
              <a:rect l="l" t="t" r="r" b="b"/>
              <a:pathLst>
                <a:path w="25400" h="6350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0" y="5905"/>
                  </a:lnTo>
                  <a:lnTo>
                    <a:pt x="25031" y="5905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2" name="object 8882"/>
            <p:cNvSpPr/>
            <p:nvPr/>
          </p:nvSpPr>
          <p:spPr>
            <a:xfrm>
              <a:off x="5249227" y="5582107"/>
              <a:ext cx="25400" cy="4445"/>
            </a:xfrm>
            <a:custGeom>
              <a:avLst/>
              <a:gdLst/>
              <a:ahLst/>
              <a:cxnLst/>
              <a:rect l="l" t="t" r="r" b="b"/>
              <a:pathLst>
                <a:path w="25400" h="4445">
                  <a:moveTo>
                    <a:pt x="25031" y="0"/>
                  </a:moveTo>
                  <a:lnTo>
                    <a:pt x="0" y="0"/>
                  </a:lnTo>
                  <a:lnTo>
                    <a:pt x="0" y="1968"/>
                  </a:lnTo>
                  <a:lnTo>
                    <a:pt x="0" y="3937"/>
                  </a:lnTo>
                  <a:lnTo>
                    <a:pt x="25031" y="3937"/>
                  </a:lnTo>
                  <a:lnTo>
                    <a:pt x="25031" y="1968"/>
                  </a:lnTo>
                  <a:lnTo>
                    <a:pt x="2503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3" name="object 8883"/>
            <p:cNvSpPr/>
            <p:nvPr/>
          </p:nvSpPr>
          <p:spPr>
            <a:xfrm>
              <a:off x="5069827" y="5582107"/>
              <a:ext cx="204470" cy="504190"/>
            </a:xfrm>
            <a:custGeom>
              <a:avLst/>
              <a:gdLst/>
              <a:ahLst/>
              <a:cxnLst/>
              <a:rect l="l" t="t" r="r" b="b"/>
              <a:pathLst>
                <a:path w="204470" h="504189">
                  <a:moveTo>
                    <a:pt x="0" y="252082"/>
                  </a:moveTo>
                  <a:lnTo>
                    <a:pt x="0" y="85737"/>
                  </a:lnTo>
                  <a:lnTo>
                    <a:pt x="148107" y="85737"/>
                  </a:lnTo>
                  <a:lnTo>
                    <a:pt x="148107" y="52679"/>
                  </a:lnTo>
                  <a:lnTo>
                    <a:pt x="179400" y="42354"/>
                  </a:lnTo>
                  <a:lnTo>
                    <a:pt x="179400" y="0"/>
                  </a:lnTo>
                  <a:lnTo>
                    <a:pt x="204431" y="0"/>
                  </a:lnTo>
                  <a:lnTo>
                    <a:pt x="204431" y="504177"/>
                  </a:lnTo>
                  <a:lnTo>
                    <a:pt x="179400" y="504177"/>
                  </a:lnTo>
                  <a:lnTo>
                    <a:pt x="179400" y="461810"/>
                  </a:lnTo>
                  <a:lnTo>
                    <a:pt x="148107" y="451472"/>
                  </a:lnTo>
                  <a:lnTo>
                    <a:pt x="148107" y="418414"/>
                  </a:lnTo>
                  <a:lnTo>
                    <a:pt x="0" y="418414"/>
                  </a:lnTo>
                  <a:lnTo>
                    <a:pt x="0" y="25208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4" name="object 8884"/>
            <p:cNvSpPr/>
            <p:nvPr/>
          </p:nvSpPr>
          <p:spPr>
            <a:xfrm>
              <a:off x="4888242" y="5573445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58"/>
                  </a:moveTo>
                  <a:lnTo>
                    <a:pt x="2288" y="518333"/>
                  </a:lnTo>
                  <a:lnTo>
                    <a:pt x="6373" y="525868"/>
                  </a:lnTo>
                  <a:lnTo>
                    <a:pt x="11656" y="530718"/>
                  </a:lnTo>
                  <a:lnTo>
                    <a:pt x="17538" y="532434"/>
                  </a:lnTo>
                  <a:lnTo>
                    <a:pt x="24113" y="530718"/>
                  </a:lnTo>
                  <a:lnTo>
                    <a:pt x="29492" y="525868"/>
                  </a:lnTo>
                  <a:lnTo>
                    <a:pt x="33676" y="518333"/>
                  </a:lnTo>
                  <a:lnTo>
                    <a:pt x="36664" y="508558"/>
                  </a:lnTo>
                  <a:lnTo>
                    <a:pt x="71742" y="31038"/>
                  </a:lnTo>
                  <a:lnTo>
                    <a:pt x="70596" y="19132"/>
                  </a:lnTo>
                  <a:lnTo>
                    <a:pt x="67359" y="9247"/>
                  </a:lnTo>
                  <a:lnTo>
                    <a:pt x="62328" y="2497"/>
                  </a:lnTo>
                  <a:lnTo>
                    <a:pt x="55803" y="0"/>
                  </a:lnTo>
                  <a:lnTo>
                    <a:pt x="50121" y="1715"/>
                  </a:lnTo>
                  <a:lnTo>
                    <a:pt x="45038" y="6564"/>
                  </a:lnTo>
                  <a:lnTo>
                    <a:pt x="40553" y="14096"/>
                  </a:lnTo>
                  <a:lnTo>
                    <a:pt x="36664" y="23863"/>
                  </a:lnTo>
                  <a:lnTo>
                    <a:pt x="0" y="50855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5" name="object 8885"/>
            <p:cNvSpPr/>
            <p:nvPr/>
          </p:nvSpPr>
          <p:spPr>
            <a:xfrm>
              <a:off x="4888242" y="5573445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58"/>
                  </a:moveTo>
                  <a:lnTo>
                    <a:pt x="36664" y="23863"/>
                  </a:lnTo>
                  <a:lnTo>
                    <a:pt x="55803" y="0"/>
                  </a:lnTo>
                  <a:lnTo>
                    <a:pt x="62328" y="2497"/>
                  </a:lnTo>
                  <a:lnTo>
                    <a:pt x="67359" y="9247"/>
                  </a:lnTo>
                  <a:lnTo>
                    <a:pt x="70596" y="19132"/>
                  </a:lnTo>
                  <a:lnTo>
                    <a:pt x="71742" y="31038"/>
                  </a:lnTo>
                  <a:lnTo>
                    <a:pt x="36664" y="508558"/>
                  </a:lnTo>
                  <a:lnTo>
                    <a:pt x="33676" y="518333"/>
                  </a:lnTo>
                  <a:lnTo>
                    <a:pt x="29492" y="525868"/>
                  </a:lnTo>
                  <a:lnTo>
                    <a:pt x="24113" y="530718"/>
                  </a:lnTo>
                  <a:lnTo>
                    <a:pt x="17538" y="532434"/>
                  </a:lnTo>
                  <a:lnTo>
                    <a:pt x="11656" y="530718"/>
                  </a:lnTo>
                  <a:lnTo>
                    <a:pt x="6373" y="525868"/>
                  </a:lnTo>
                  <a:lnTo>
                    <a:pt x="2288" y="518333"/>
                  </a:lnTo>
                  <a:lnTo>
                    <a:pt x="0" y="5085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6" name="object 8886"/>
            <p:cNvSpPr/>
            <p:nvPr/>
          </p:nvSpPr>
          <p:spPr>
            <a:xfrm>
              <a:off x="4802212" y="5573445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58"/>
                  </a:moveTo>
                  <a:lnTo>
                    <a:pt x="2295" y="518333"/>
                  </a:lnTo>
                  <a:lnTo>
                    <a:pt x="6383" y="525868"/>
                  </a:lnTo>
                  <a:lnTo>
                    <a:pt x="11663" y="530718"/>
                  </a:lnTo>
                  <a:lnTo>
                    <a:pt x="17538" y="532434"/>
                  </a:lnTo>
                  <a:lnTo>
                    <a:pt x="24120" y="530718"/>
                  </a:lnTo>
                  <a:lnTo>
                    <a:pt x="29503" y="525868"/>
                  </a:lnTo>
                  <a:lnTo>
                    <a:pt x="33688" y="518333"/>
                  </a:lnTo>
                  <a:lnTo>
                    <a:pt x="36677" y="508558"/>
                  </a:lnTo>
                  <a:lnTo>
                    <a:pt x="71754" y="31038"/>
                  </a:lnTo>
                  <a:lnTo>
                    <a:pt x="70609" y="19132"/>
                  </a:lnTo>
                  <a:lnTo>
                    <a:pt x="67371" y="9247"/>
                  </a:lnTo>
                  <a:lnTo>
                    <a:pt x="62341" y="2497"/>
                  </a:lnTo>
                  <a:lnTo>
                    <a:pt x="55816" y="0"/>
                  </a:lnTo>
                  <a:lnTo>
                    <a:pt x="50134" y="1715"/>
                  </a:lnTo>
                  <a:lnTo>
                    <a:pt x="45051" y="6564"/>
                  </a:lnTo>
                  <a:lnTo>
                    <a:pt x="40566" y="14096"/>
                  </a:lnTo>
                  <a:lnTo>
                    <a:pt x="36677" y="23863"/>
                  </a:lnTo>
                  <a:lnTo>
                    <a:pt x="0" y="50855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7" name="object 8887"/>
            <p:cNvSpPr/>
            <p:nvPr/>
          </p:nvSpPr>
          <p:spPr>
            <a:xfrm>
              <a:off x="4790579" y="5573445"/>
              <a:ext cx="459105" cy="532765"/>
            </a:xfrm>
            <a:custGeom>
              <a:avLst/>
              <a:gdLst/>
              <a:ahLst/>
              <a:cxnLst/>
              <a:rect l="l" t="t" r="r" b="b"/>
              <a:pathLst>
                <a:path w="459104" h="532764">
                  <a:moveTo>
                    <a:pt x="11633" y="508558"/>
                  </a:moveTo>
                  <a:lnTo>
                    <a:pt x="48310" y="23863"/>
                  </a:lnTo>
                  <a:lnTo>
                    <a:pt x="67449" y="0"/>
                  </a:lnTo>
                  <a:lnTo>
                    <a:pt x="73974" y="2497"/>
                  </a:lnTo>
                  <a:lnTo>
                    <a:pt x="79005" y="9247"/>
                  </a:lnTo>
                  <a:lnTo>
                    <a:pt x="82242" y="19132"/>
                  </a:lnTo>
                  <a:lnTo>
                    <a:pt x="83388" y="31038"/>
                  </a:lnTo>
                  <a:lnTo>
                    <a:pt x="48310" y="508558"/>
                  </a:lnTo>
                  <a:lnTo>
                    <a:pt x="45322" y="518333"/>
                  </a:lnTo>
                  <a:lnTo>
                    <a:pt x="41136" y="525868"/>
                  </a:lnTo>
                  <a:lnTo>
                    <a:pt x="35753" y="530718"/>
                  </a:lnTo>
                  <a:lnTo>
                    <a:pt x="29171" y="532434"/>
                  </a:lnTo>
                  <a:lnTo>
                    <a:pt x="23297" y="530718"/>
                  </a:lnTo>
                  <a:lnTo>
                    <a:pt x="18016" y="525868"/>
                  </a:lnTo>
                  <a:lnTo>
                    <a:pt x="13928" y="518333"/>
                  </a:lnTo>
                  <a:lnTo>
                    <a:pt x="11633" y="508558"/>
                  </a:lnTo>
                  <a:close/>
                </a:path>
                <a:path w="459104" h="532764">
                  <a:moveTo>
                    <a:pt x="0" y="51015"/>
                  </a:moveTo>
                  <a:lnTo>
                    <a:pt x="0" y="470471"/>
                  </a:lnTo>
                </a:path>
                <a:path w="459104" h="532764">
                  <a:moveTo>
                    <a:pt x="458647" y="51015"/>
                  </a:moveTo>
                  <a:lnTo>
                    <a:pt x="458647" y="4704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88" name="object 8888"/>
            <p:cNvSpPr/>
            <p:nvPr/>
          </p:nvSpPr>
          <p:spPr>
            <a:xfrm>
              <a:off x="5063553" y="5573445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58"/>
                  </a:moveTo>
                  <a:lnTo>
                    <a:pt x="2288" y="518333"/>
                  </a:lnTo>
                  <a:lnTo>
                    <a:pt x="6373" y="525868"/>
                  </a:lnTo>
                  <a:lnTo>
                    <a:pt x="11656" y="530718"/>
                  </a:lnTo>
                  <a:lnTo>
                    <a:pt x="17538" y="532434"/>
                  </a:lnTo>
                  <a:lnTo>
                    <a:pt x="24113" y="530718"/>
                  </a:lnTo>
                  <a:lnTo>
                    <a:pt x="29492" y="525868"/>
                  </a:lnTo>
                  <a:lnTo>
                    <a:pt x="33676" y="518333"/>
                  </a:lnTo>
                  <a:lnTo>
                    <a:pt x="36664" y="508558"/>
                  </a:lnTo>
                  <a:lnTo>
                    <a:pt x="71742" y="31038"/>
                  </a:lnTo>
                  <a:lnTo>
                    <a:pt x="70596" y="19132"/>
                  </a:lnTo>
                  <a:lnTo>
                    <a:pt x="67359" y="9247"/>
                  </a:lnTo>
                  <a:lnTo>
                    <a:pt x="62328" y="2497"/>
                  </a:lnTo>
                  <a:lnTo>
                    <a:pt x="55803" y="0"/>
                  </a:lnTo>
                  <a:lnTo>
                    <a:pt x="50121" y="1715"/>
                  </a:lnTo>
                  <a:lnTo>
                    <a:pt x="45038" y="6564"/>
                  </a:lnTo>
                  <a:lnTo>
                    <a:pt x="40553" y="14096"/>
                  </a:lnTo>
                  <a:lnTo>
                    <a:pt x="36664" y="23863"/>
                  </a:lnTo>
                  <a:lnTo>
                    <a:pt x="0" y="50855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9" name="object 8889"/>
            <p:cNvSpPr/>
            <p:nvPr/>
          </p:nvSpPr>
          <p:spPr>
            <a:xfrm>
              <a:off x="5063553" y="5573445"/>
              <a:ext cx="71755" cy="532765"/>
            </a:xfrm>
            <a:custGeom>
              <a:avLst/>
              <a:gdLst/>
              <a:ahLst/>
              <a:cxnLst/>
              <a:rect l="l" t="t" r="r" b="b"/>
              <a:pathLst>
                <a:path w="71754" h="532764">
                  <a:moveTo>
                    <a:pt x="0" y="508558"/>
                  </a:moveTo>
                  <a:lnTo>
                    <a:pt x="36664" y="23863"/>
                  </a:lnTo>
                  <a:lnTo>
                    <a:pt x="55803" y="0"/>
                  </a:lnTo>
                  <a:lnTo>
                    <a:pt x="62328" y="2497"/>
                  </a:lnTo>
                  <a:lnTo>
                    <a:pt x="67359" y="9247"/>
                  </a:lnTo>
                  <a:lnTo>
                    <a:pt x="70596" y="19132"/>
                  </a:lnTo>
                  <a:lnTo>
                    <a:pt x="71742" y="31038"/>
                  </a:lnTo>
                  <a:lnTo>
                    <a:pt x="36664" y="508558"/>
                  </a:lnTo>
                  <a:lnTo>
                    <a:pt x="33676" y="518333"/>
                  </a:lnTo>
                  <a:lnTo>
                    <a:pt x="29492" y="525868"/>
                  </a:lnTo>
                  <a:lnTo>
                    <a:pt x="24113" y="530718"/>
                  </a:lnTo>
                  <a:lnTo>
                    <a:pt x="17538" y="532434"/>
                  </a:lnTo>
                  <a:lnTo>
                    <a:pt x="11656" y="530718"/>
                  </a:lnTo>
                  <a:lnTo>
                    <a:pt x="6373" y="525868"/>
                  </a:lnTo>
                  <a:lnTo>
                    <a:pt x="2288" y="518333"/>
                  </a:lnTo>
                  <a:lnTo>
                    <a:pt x="0" y="5085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90" name="object 8890"/>
            <p:cNvSpPr/>
            <p:nvPr/>
          </p:nvSpPr>
          <p:spPr>
            <a:xfrm>
              <a:off x="5149570" y="5573445"/>
              <a:ext cx="88265" cy="532765"/>
            </a:xfrm>
            <a:custGeom>
              <a:avLst/>
              <a:gdLst/>
              <a:ahLst/>
              <a:cxnLst/>
              <a:rect l="l" t="t" r="r" b="b"/>
              <a:pathLst>
                <a:path w="88264" h="532764">
                  <a:moveTo>
                    <a:pt x="0" y="508558"/>
                  </a:moveTo>
                  <a:lnTo>
                    <a:pt x="2293" y="518333"/>
                  </a:lnTo>
                  <a:lnTo>
                    <a:pt x="6378" y="525868"/>
                  </a:lnTo>
                  <a:lnTo>
                    <a:pt x="11658" y="530718"/>
                  </a:lnTo>
                  <a:lnTo>
                    <a:pt x="17538" y="532434"/>
                  </a:lnTo>
                  <a:lnTo>
                    <a:pt x="24115" y="530718"/>
                  </a:lnTo>
                  <a:lnTo>
                    <a:pt x="29498" y="525868"/>
                  </a:lnTo>
                  <a:lnTo>
                    <a:pt x="33687" y="518333"/>
                  </a:lnTo>
                  <a:lnTo>
                    <a:pt x="36677" y="508558"/>
                  </a:lnTo>
                  <a:lnTo>
                    <a:pt x="87833" y="31038"/>
                  </a:lnTo>
                  <a:lnTo>
                    <a:pt x="87437" y="19229"/>
                  </a:lnTo>
                  <a:lnTo>
                    <a:pt x="84116" y="9332"/>
                  </a:lnTo>
                  <a:lnTo>
                    <a:pt x="78669" y="2529"/>
                  </a:lnTo>
                  <a:lnTo>
                    <a:pt x="71894" y="0"/>
                  </a:lnTo>
                  <a:lnTo>
                    <a:pt x="66212" y="1715"/>
                  </a:lnTo>
                  <a:lnTo>
                    <a:pt x="61129" y="6564"/>
                  </a:lnTo>
                  <a:lnTo>
                    <a:pt x="56644" y="14096"/>
                  </a:lnTo>
                  <a:lnTo>
                    <a:pt x="52755" y="23863"/>
                  </a:lnTo>
                  <a:lnTo>
                    <a:pt x="0" y="50855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1" name="object 8891"/>
            <p:cNvSpPr/>
            <p:nvPr/>
          </p:nvSpPr>
          <p:spPr>
            <a:xfrm>
              <a:off x="2963062" y="5573445"/>
              <a:ext cx="2274570" cy="532765"/>
            </a:xfrm>
            <a:custGeom>
              <a:avLst/>
              <a:gdLst/>
              <a:ahLst/>
              <a:cxnLst/>
              <a:rect l="l" t="t" r="r" b="b"/>
              <a:pathLst>
                <a:path w="2274570" h="532764">
                  <a:moveTo>
                    <a:pt x="2186508" y="508558"/>
                  </a:moveTo>
                  <a:lnTo>
                    <a:pt x="2239264" y="23863"/>
                  </a:lnTo>
                  <a:lnTo>
                    <a:pt x="2258402" y="0"/>
                  </a:lnTo>
                  <a:lnTo>
                    <a:pt x="2265177" y="2529"/>
                  </a:lnTo>
                  <a:lnTo>
                    <a:pt x="2270625" y="9332"/>
                  </a:lnTo>
                  <a:lnTo>
                    <a:pt x="2273945" y="19229"/>
                  </a:lnTo>
                  <a:lnTo>
                    <a:pt x="2274341" y="31038"/>
                  </a:lnTo>
                  <a:lnTo>
                    <a:pt x="2223185" y="508558"/>
                  </a:lnTo>
                  <a:lnTo>
                    <a:pt x="2220195" y="518333"/>
                  </a:lnTo>
                  <a:lnTo>
                    <a:pt x="2216007" y="525868"/>
                  </a:lnTo>
                  <a:lnTo>
                    <a:pt x="2210623" y="530718"/>
                  </a:lnTo>
                  <a:lnTo>
                    <a:pt x="2204046" y="532434"/>
                  </a:lnTo>
                  <a:lnTo>
                    <a:pt x="2198166" y="530718"/>
                  </a:lnTo>
                  <a:lnTo>
                    <a:pt x="2192886" y="525868"/>
                  </a:lnTo>
                  <a:lnTo>
                    <a:pt x="2188802" y="518333"/>
                  </a:lnTo>
                  <a:lnTo>
                    <a:pt x="2186508" y="508558"/>
                  </a:lnTo>
                  <a:close/>
                </a:path>
                <a:path w="2274570" h="532764">
                  <a:moveTo>
                    <a:pt x="0" y="199453"/>
                  </a:moveTo>
                  <a:lnTo>
                    <a:pt x="0" y="32372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92" name="object 8892"/>
            <p:cNvSpPr/>
            <p:nvPr/>
          </p:nvSpPr>
          <p:spPr>
            <a:xfrm>
              <a:off x="2963062" y="5684050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11937"/>
                  </a:moveTo>
                  <a:lnTo>
                    <a:pt x="0" y="88925"/>
                  </a:lnTo>
                  <a:lnTo>
                    <a:pt x="41782" y="88925"/>
                  </a:lnTo>
                  <a:lnTo>
                    <a:pt x="41782" y="11937"/>
                  </a:lnTo>
                  <a:lnTo>
                    <a:pt x="38798" y="5372"/>
                  </a:lnTo>
                  <a:lnTo>
                    <a:pt x="29845" y="0"/>
                  </a:lnTo>
                  <a:lnTo>
                    <a:pt x="11937" y="0"/>
                  </a:lnTo>
                  <a:lnTo>
                    <a:pt x="2387" y="5372"/>
                  </a:lnTo>
                  <a:lnTo>
                    <a:pt x="0" y="119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3" name="object 8893"/>
            <p:cNvSpPr/>
            <p:nvPr/>
          </p:nvSpPr>
          <p:spPr>
            <a:xfrm>
              <a:off x="2963062" y="5684050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11937"/>
                  </a:moveTo>
                  <a:lnTo>
                    <a:pt x="2387" y="5372"/>
                  </a:lnTo>
                  <a:lnTo>
                    <a:pt x="11937" y="0"/>
                  </a:lnTo>
                  <a:lnTo>
                    <a:pt x="20891" y="0"/>
                  </a:lnTo>
                  <a:lnTo>
                    <a:pt x="29845" y="0"/>
                  </a:lnTo>
                  <a:lnTo>
                    <a:pt x="38798" y="5372"/>
                  </a:lnTo>
                  <a:lnTo>
                    <a:pt x="41782" y="11937"/>
                  </a:lnTo>
                  <a:lnTo>
                    <a:pt x="41782" y="88925"/>
                  </a:lnTo>
                  <a:lnTo>
                    <a:pt x="0" y="88925"/>
                  </a:lnTo>
                  <a:lnTo>
                    <a:pt x="0" y="119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94" name="object 8894"/>
            <p:cNvSpPr/>
            <p:nvPr/>
          </p:nvSpPr>
          <p:spPr>
            <a:xfrm>
              <a:off x="2963062" y="5897727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0"/>
                  </a:moveTo>
                  <a:lnTo>
                    <a:pt x="0" y="77000"/>
                  </a:lnTo>
                  <a:lnTo>
                    <a:pt x="2387" y="83565"/>
                  </a:lnTo>
                  <a:lnTo>
                    <a:pt x="11937" y="88938"/>
                  </a:lnTo>
                  <a:lnTo>
                    <a:pt x="29845" y="88938"/>
                  </a:lnTo>
                  <a:lnTo>
                    <a:pt x="38798" y="83565"/>
                  </a:lnTo>
                  <a:lnTo>
                    <a:pt x="41782" y="77000"/>
                  </a:lnTo>
                  <a:lnTo>
                    <a:pt x="417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5" name="object 8895"/>
            <p:cNvSpPr/>
            <p:nvPr/>
          </p:nvSpPr>
          <p:spPr>
            <a:xfrm>
              <a:off x="2963062" y="5897727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77000"/>
                  </a:moveTo>
                  <a:lnTo>
                    <a:pt x="2387" y="83565"/>
                  </a:lnTo>
                  <a:lnTo>
                    <a:pt x="11937" y="88938"/>
                  </a:lnTo>
                  <a:lnTo>
                    <a:pt x="20891" y="88938"/>
                  </a:lnTo>
                  <a:lnTo>
                    <a:pt x="29845" y="88938"/>
                  </a:lnTo>
                  <a:lnTo>
                    <a:pt x="38798" y="83565"/>
                  </a:lnTo>
                  <a:lnTo>
                    <a:pt x="41782" y="77000"/>
                  </a:lnTo>
                  <a:lnTo>
                    <a:pt x="41782" y="0"/>
                  </a:lnTo>
                  <a:lnTo>
                    <a:pt x="0" y="0"/>
                  </a:lnTo>
                  <a:lnTo>
                    <a:pt x="0" y="770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96" name="object 8896"/>
            <p:cNvSpPr/>
            <p:nvPr/>
          </p:nvSpPr>
          <p:spPr>
            <a:xfrm>
              <a:off x="4258500" y="5684050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11937"/>
                  </a:moveTo>
                  <a:lnTo>
                    <a:pt x="0" y="88925"/>
                  </a:lnTo>
                  <a:lnTo>
                    <a:pt x="41783" y="88925"/>
                  </a:lnTo>
                  <a:lnTo>
                    <a:pt x="41783" y="11937"/>
                  </a:lnTo>
                  <a:lnTo>
                    <a:pt x="38798" y="5372"/>
                  </a:lnTo>
                  <a:lnTo>
                    <a:pt x="29845" y="0"/>
                  </a:lnTo>
                  <a:lnTo>
                    <a:pt x="11937" y="0"/>
                  </a:lnTo>
                  <a:lnTo>
                    <a:pt x="2387" y="5372"/>
                  </a:lnTo>
                  <a:lnTo>
                    <a:pt x="0" y="1193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7" name="object 8897"/>
            <p:cNvSpPr/>
            <p:nvPr/>
          </p:nvSpPr>
          <p:spPr>
            <a:xfrm>
              <a:off x="4258500" y="5684050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11937"/>
                  </a:moveTo>
                  <a:lnTo>
                    <a:pt x="2387" y="5372"/>
                  </a:lnTo>
                  <a:lnTo>
                    <a:pt x="11937" y="0"/>
                  </a:lnTo>
                  <a:lnTo>
                    <a:pt x="20891" y="0"/>
                  </a:lnTo>
                  <a:lnTo>
                    <a:pt x="29845" y="0"/>
                  </a:lnTo>
                  <a:lnTo>
                    <a:pt x="38798" y="5372"/>
                  </a:lnTo>
                  <a:lnTo>
                    <a:pt x="41783" y="11937"/>
                  </a:lnTo>
                  <a:lnTo>
                    <a:pt x="41783" y="88925"/>
                  </a:lnTo>
                  <a:lnTo>
                    <a:pt x="0" y="88925"/>
                  </a:lnTo>
                  <a:lnTo>
                    <a:pt x="0" y="119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98" name="object 8898"/>
            <p:cNvSpPr/>
            <p:nvPr/>
          </p:nvSpPr>
          <p:spPr>
            <a:xfrm>
              <a:off x="4258500" y="5897727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0"/>
                  </a:moveTo>
                  <a:lnTo>
                    <a:pt x="0" y="77000"/>
                  </a:lnTo>
                  <a:lnTo>
                    <a:pt x="2387" y="83566"/>
                  </a:lnTo>
                  <a:lnTo>
                    <a:pt x="11937" y="88938"/>
                  </a:lnTo>
                  <a:lnTo>
                    <a:pt x="29845" y="88938"/>
                  </a:lnTo>
                  <a:lnTo>
                    <a:pt x="38798" y="83566"/>
                  </a:lnTo>
                  <a:lnTo>
                    <a:pt x="41783" y="77000"/>
                  </a:lnTo>
                  <a:lnTo>
                    <a:pt x="417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9" name="object 8899"/>
            <p:cNvSpPr/>
            <p:nvPr/>
          </p:nvSpPr>
          <p:spPr>
            <a:xfrm>
              <a:off x="4258500" y="5897727"/>
              <a:ext cx="41910" cy="89535"/>
            </a:xfrm>
            <a:custGeom>
              <a:avLst/>
              <a:gdLst/>
              <a:ahLst/>
              <a:cxnLst/>
              <a:rect l="l" t="t" r="r" b="b"/>
              <a:pathLst>
                <a:path w="41910" h="89535">
                  <a:moveTo>
                    <a:pt x="0" y="77000"/>
                  </a:moveTo>
                  <a:lnTo>
                    <a:pt x="2387" y="83566"/>
                  </a:lnTo>
                  <a:lnTo>
                    <a:pt x="11937" y="88938"/>
                  </a:lnTo>
                  <a:lnTo>
                    <a:pt x="20891" y="88938"/>
                  </a:lnTo>
                  <a:lnTo>
                    <a:pt x="29845" y="88938"/>
                  </a:lnTo>
                  <a:lnTo>
                    <a:pt x="38798" y="83566"/>
                  </a:lnTo>
                  <a:lnTo>
                    <a:pt x="41783" y="77000"/>
                  </a:lnTo>
                  <a:lnTo>
                    <a:pt x="41783" y="0"/>
                  </a:lnTo>
                  <a:lnTo>
                    <a:pt x="0" y="0"/>
                  </a:lnTo>
                  <a:lnTo>
                    <a:pt x="0" y="770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00" name="object 8900"/>
          <p:cNvGrpSpPr/>
          <p:nvPr/>
        </p:nvGrpSpPr>
        <p:grpSpPr>
          <a:xfrm>
            <a:off x="7536218" y="2070595"/>
            <a:ext cx="1733550" cy="637540"/>
            <a:chOff x="7536218" y="2070595"/>
            <a:chExt cx="1733550" cy="637540"/>
          </a:xfrm>
        </p:grpSpPr>
        <p:sp>
          <p:nvSpPr>
            <p:cNvPr id="8901" name="object 8901"/>
            <p:cNvSpPr/>
            <p:nvPr/>
          </p:nvSpPr>
          <p:spPr>
            <a:xfrm>
              <a:off x="7862481" y="2070595"/>
              <a:ext cx="1080770" cy="637540"/>
            </a:xfrm>
            <a:custGeom>
              <a:avLst/>
              <a:gdLst/>
              <a:ahLst/>
              <a:cxnLst/>
              <a:rect l="l" t="t" r="r" b="b"/>
              <a:pathLst>
                <a:path w="1080770" h="637539">
                  <a:moveTo>
                    <a:pt x="578192" y="450088"/>
                  </a:moveTo>
                  <a:lnTo>
                    <a:pt x="685749" y="450088"/>
                  </a:lnTo>
                  <a:lnTo>
                    <a:pt x="631964" y="540334"/>
                  </a:lnTo>
                  <a:lnTo>
                    <a:pt x="578192" y="450088"/>
                  </a:lnTo>
                  <a:close/>
                </a:path>
                <a:path w="1080770" h="637539">
                  <a:moveTo>
                    <a:pt x="504062" y="450088"/>
                  </a:moveTo>
                  <a:lnTo>
                    <a:pt x="396493" y="450088"/>
                  </a:lnTo>
                  <a:lnTo>
                    <a:pt x="450278" y="540334"/>
                  </a:lnTo>
                  <a:lnTo>
                    <a:pt x="504062" y="450088"/>
                  </a:lnTo>
                  <a:close/>
                </a:path>
                <a:path w="1080770" h="637539">
                  <a:moveTo>
                    <a:pt x="451396" y="89331"/>
                  </a:moveTo>
                  <a:lnTo>
                    <a:pt x="451396" y="0"/>
                  </a:lnTo>
                </a:path>
                <a:path w="1080770" h="637539">
                  <a:moveTo>
                    <a:pt x="629208" y="89357"/>
                  </a:moveTo>
                  <a:lnTo>
                    <a:pt x="629208" y="12"/>
                  </a:lnTo>
                </a:path>
                <a:path w="1080770" h="637539">
                  <a:moveTo>
                    <a:pt x="539775" y="450316"/>
                  </a:moveTo>
                  <a:lnTo>
                    <a:pt x="539775" y="637197"/>
                  </a:lnTo>
                </a:path>
                <a:path w="1080770" h="637539">
                  <a:moveTo>
                    <a:pt x="720585" y="450075"/>
                  </a:moveTo>
                  <a:lnTo>
                    <a:pt x="720585" y="89319"/>
                  </a:lnTo>
                  <a:lnTo>
                    <a:pt x="1080427" y="89319"/>
                  </a:lnTo>
                  <a:lnTo>
                    <a:pt x="1080427" y="450075"/>
                  </a:lnTo>
                  <a:lnTo>
                    <a:pt x="720585" y="450075"/>
                  </a:lnTo>
                  <a:close/>
                </a:path>
                <a:path w="1080770" h="637539">
                  <a:moveTo>
                    <a:pt x="360756" y="450075"/>
                  </a:moveTo>
                  <a:lnTo>
                    <a:pt x="360756" y="89319"/>
                  </a:lnTo>
                  <a:lnTo>
                    <a:pt x="720597" y="89319"/>
                  </a:lnTo>
                  <a:lnTo>
                    <a:pt x="720597" y="450075"/>
                  </a:lnTo>
                  <a:lnTo>
                    <a:pt x="360756" y="450075"/>
                  </a:lnTo>
                  <a:close/>
                </a:path>
                <a:path w="1080770" h="637539">
                  <a:moveTo>
                    <a:pt x="0" y="450075"/>
                  </a:moveTo>
                  <a:lnTo>
                    <a:pt x="0" y="89319"/>
                  </a:lnTo>
                  <a:lnTo>
                    <a:pt x="360756" y="89319"/>
                  </a:lnTo>
                  <a:lnTo>
                    <a:pt x="360756" y="450075"/>
                  </a:lnTo>
                  <a:lnTo>
                    <a:pt x="0" y="450075"/>
                  </a:lnTo>
                  <a:close/>
                </a:path>
                <a:path w="1080770" h="637539">
                  <a:moveTo>
                    <a:pt x="270103" y="89319"/>
                  </a:moveTo>
                  <a:lnTo>
                    <a:pt x="270103" y="450075"/>
                  </a:lnTo>
                </a:path>
                <a:path w="1080770" h="637539">
                  <a:moveTo>
                    <a:pt x="811237" y="89319"/>
                  </a:moveTo>
                  <a:lnTo>
                    <a:pt x="811237" y="45007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2" name="object 8902"/>
            <p:cNvSpPr/>
            <p:nvPr/>
          </p:nvSpPr>
          <p:spPr>
            <a:xfrm>
              <a:off x="7953883" y="2160168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19">
                  <a:moveTo>
                    <a:pt x="0" y="0"/>
                  </a:moveTo>
                  <a:lnTo>
                    <a:pt x="8216" y="108648"/>
                  </a:lnTo>
                  <a:lnTo>
                    <a:pt x="42862" y="9999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3" name="object 8903"/>
            <p:cNvSpPr/>
            <p:nvPr/>
          </p:nvSpPr>
          <p:spPr>
            <a:xfrm>
              <a:off x="7953883" y="2160168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19">
                  <a:moveTo>
                    <a:pt x="0" y="0"/>
                  </a:moveTo>
                  <a:lnTo>
                    <a:pt x="8216" y="108648"/>
                  </a:lnTo>
                  <a:lnTo>
                    <a:pt x="42862" y="99999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4" name="object 8904"/>
            <p:cNvSpPr/>
            <p:nvPr/>
          </p:nvSpPr>
          <p:spPr>
            <a:xfrm>
              <a:off x="8762098" y="2412263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19">
                  <a:moveTo>
                    <a:pt x="0" y="108648"/>
                  </a:moveTo>
                  <a:lnTo>
                    <a:pt x="42862" y="8636"/>
                  </a:lnTo>
                  <a:lnTo>
                    <a:pt x="8216" y="0"/>
                  </a:lnTo>
                  <a:lnTo>
                    <a:pt x="0" y="1086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5" name="object 8905"/>
            <p:cNvSpPr/>
            <p:nvPr/>
          </p:nvSpPr>
          <p:spPr>
            <a:xfrm>
              <a:off x="8762098" y="2412263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19">
                  <a:moveTo>
                    <a:pt x="0" y="108648"/>
                  </a:moveTo>
                  <a:lnTo>
                    <a:pt x="8216" y="0"/>
                  </a:lnTo>
                  <a:lnTo>
                    <a:pt x="42862" y="8636"/>
                  </a:lnTo>
                  <a:lnTo>
                    <a:pt x="0" y="10864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6" name="object 8906"/>
            <p:cNvSpPr/>
            <p:nvPr/>
          </p:nvSpPr>
          <p:spPr>
            <a:xfrm>
              <a:off x="8808669" y="2159939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19">
                  <a:moveTo>
                    <a:pt x="0" y="100012"/>
                  </a:moveTo>
                  <a:lnTo>
                    <a:pt x="34645" y="108648"/>
                  </a:lnTo>
                  <a:lnTo>
                    <a:pt x="42849" y="0"/>
                  </a:lnTo>
                  <a:lnTo>
                    <a:pt x="0" y="1000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7" name="object 8907"/>
            <p:cNvSpPr/>
            <p:nvPr/>
          </p:nvSpPr>
          <p:spPr>
            <a:xfrm>
              <a:off x="8808669" y="2159939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19">
                  <a:moveTo>
                    <a:pt x="42849" y="0"/>
                  </a:moveTo>
                  <a:lnTo>
                    <a:pt x="34645" y="108648"/>
                  </a:lnTo>
                  <a:lnTo>
                    <a:pt x="0" y="100012"/>
                  </a:lnTo>
                  <a:lnTo>
                    <a:pt x="4284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8" name="object 8908"/>
            <p:cNvSpPr/>
            <p:nvPr/>
          </p:nvSpPr>
          <p:spPr>
            <a:xfrm>
              <a:off x="8001330" y="2412263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19">
                  <a:moveTo>
                    <a:pt x="0" y="8636"/>
                  </a:moveTo>
                  <a:lnTo>
                    <a:pt x="42862" y="108648"/>
                  </a:lnTo>
                  <a:lnTo>
                    <a:pt x="34645" y="0"/>
                  </a:lnTo>
                  <a:lnTo>
                    <a:pt x="0" y="86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9" name="object 8909"/>
            <p:cNvSpPr/>
            <p:nvPr/>
          </p:nvSpPr>
          <p:spPr>
            <a:xfrm>
              <a:off x="7917408" y="2159622"/>
              <a:ext cx="971550" cy="361315"/>
            </a:xfrm>
            <a:custGeom>
              <a:avLst/>
              <a:gdLst/>
              <a:ahLst/>
              <a:cxnLst/>
              <a:rect l="l" t="t" r="r" b="b"/>
              <a:pathLst>
                <a:path w="971550" h="361314">
                  <a:moveTo>
                    <a:pt x="126784" y="361289"/>
                  </a:moveTo>
                  <a:lnTo>
                    <a:pt x="118567" y="252641"/>
                  </a:lnTo>
                  <a:lnTo>
                    <a:pt x="83921" y="261277"/>
                  </a:lnTo>
                  <a:lnTo>
                    <a:pt x="126784" y="361289"/>
                  </a:lnTo>
                  <a:close/>
                </a:path>
                <a:path w="971550" h="361314">
                  <a:moveTo>
                    <a:pt x="36271" y="0"/>
                  </a:moveTo>
                  <a:lnTo>
                    <a:pt x="126796" y="361289"/>
                  </a:lnTo>
                </a:path>
                <a:path w="971550" h="361314">
                  <a:moveTo>
                    <a:pt x="935215" y="0"/>
                  </a:moveTo>
                  <a:lnTo>
                    <a:pt x="844702" y="361289"/>
                  </a:lnTo>
                </a:path>
                <a:path w="971550" h="361314">
                  <a:moveTo>
                    <a:pt x="0" y="288721"/>
                  </a:moveTo>
                  <a:lnTo>
                    <a:pt x="72339" y="288721"/>
                  </a:lnTo>
                </a:path>
                <a:path w="971550" h="361314">
                  <a:moveTo>
                    <a:pt x="35712" y="361048"/>
                  </a:moveTo>
                  <a:lnTo>
                    <a:pt x="35712" y="288721"/>
                  </a:lnTo>
                </a:path>
                <a:path w="971550" h="361314">
                  <a:moveTo>
                    <a:pt x="971486" y="288721"/>
                  </a:moveTo>
                  <a:lnTo>
                    <a:pt x="899147" y="288721"/>
                  </a:lnTo>
                </a:path>
                <a:path w="971550" h="361314">
                  <a:moveTo>
                    <a:pt x="935774" y="361048"/>
                  </a:moveTo>
                  <a:lnTo>
                    <a:pt x="935774" y="288721"/>
                  </a:lnTo>
                </a:path>
                <a:path w="971550" h="361314">
                  <a:moveTo>
                    <a:pt x="611644" y="288721"/>
                  </a:moveTo>
                  <a:lnTo>
                    <a:pt x="539305" y="288721"/>
                  </a:lnTo>
                </a:path>
                <a:path w="971550" h="361314">
                  <a:moveTo>
                    <a:pt x="575932" y="361048"/>
                  </a:moveTo>
                  <a:lnTo>
                    <a:pt x="575932" y="288721"/>
                  </a:lnTo>
                </a:path>
                <a:path w="971550" h="361314">
                  <a:moveTo>
                    <a:pt x="520560" y="288721"/>
                  </a:moveTo>
                  <a:lnTo>
                    <a:pt x="448233" y="288721"/>
                  </a:lnTo>
                </a:path>
                <a:path w="971550" h="361314">
                  <a:moveTo>
                    <a:pt x="484847" y="361048"/>
                  </a:moveTo>
                  <a:lnTo>
                    <a:pt x="484847" y="288721"/>
                  </a:lnTo>
                </a:path>
                <a:path w="971550" h="361314">
                  <a:moveTo>
                    <a:pt x="432181" y="72631"/>
                  </a:moveTo>
                  <a:lnTo>
                    <a:pt x="359841" y="72631"/>
                  </a:lnTo>
                </a:path>
                <a:path w="971550" h="361314">
                  <a:moveTo>
                    <a:pt x="396468" y="304"/>
                  </a:moveTo>
                  <a:lnTo>
                    <a:pt x="396468" y="72631"/>
                  </a:lnTo>
                </a:path>
                <a:path w="971550" h="361314">
                  <a:moveTo>
                    <a:pt x="609993" y="72656"/>
                  </a:moveTo>
                  <a:lnTo>
                    <a:pt x="537654" y="72656"/>
                  </a:lnTo>
                </a:path>
                <a:path w="971550" h="361314">
                  <a:moveTo>
                    <a:pt x="574281" y="317"/>
                  </a:moveTo>
                  <a:lnTo>
                    <a:pt x="574281" y="72656"/>
                  </a:lnTo>
                </a:path>
                <a:path w="971550" h="361314">
                  <a:moveTo>
                    <a:pt x="432181" y="288721"/>
                  </a:moveTo>
                  <a:lnTo>
                    <a:pt x="359841" y="288721"/>
                  </a:lnTo>
                </a:path>
                <a:path w="971550" h="361314">
                  <a:moveTo>
                    <a:pt x="396468" y="361048"/>
                  </a:moveTo>
                  <a:lnTo>
                    <a:pt x="396468" y="2887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10" name="object 8910"/>
            <p:cNvSpPr/>
            <p:nvPr/>
          </p:nvSpPr>
          <p:spPr>
            <a:xfrm>
              <a:off x="8114271" y="2159927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80">
                  <a:moveTo>
                    <a:pt x="0" y="106184"/>
                  </a:moveTo>
                  <a:lnTo>
                    <a:pt x="35712" y="106184"/>
                  </a:lnTo>
                  <a:lnTo>
                    <a:pt x="18313" y="0"/>
                  </a:lnTo>
                  <a:lnTo>
                    <a:pt x="0" y="10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1" name="object 8911"/>
            <p:cNvSpPr/>
            <p:nvPr/>
          </p:nvSpPr>
          <p:spPr>
            <a:xfrm>
              <a:off x="8114271" y="2159927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80">
                  <a:moveTo>
                    <a:pt x="18313" y="0"/>
                  </a:moveTo>
                  <a:lnTo>
                    <a:pt x="0" y="106184"/>
                  </a:lnTo>
                  <a:lnTo>
                    <a:pt x="35712" y="106184"/>
                  </a:lnTo>
                  <a:lnTo>
                    <a:pt x="1831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12" name="object 8912"/>
            <p:cNvSpPr/>
            <p:nvPr/>
          </p:nvSpPr>
          <p:spPr>
            <a:xfrm>
              <a:off x="8114271" y="2414485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80">
                  <a:moveTo>
                    <a:pt x="0" y="0"/>
                  </a:moveTo>
                  <a:lnTo>
                    <a:pt x="18313" y="106184"/>
                  </a:lnTo>
                  <a:lnTo>
                    <a:pt x="357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3" name="object 8913"/>
            <p:cNvSpPr/>
            <p:nvPr/>
          </p:nvSpPr>
          <p:spPr>
            <a:xfrm>
              <a:off x="8114271" y="2414485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80">
                  <a:moveTo>
                    <a:pt x="18313" y="106184"/>
                  </a:moveTo>
                  <a:lnTo>
                    <a:pt x="0" y="0"/>
                  </a:lnTo>
                  <a:lnTo>
                    <a:pt x="35712" y="0"/>
                  </a:lnTo>
                  <a:lnTo>
                    <a:pt x="18313" y="1061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14" name="object 8914"/>
            <p:cNvSpPr/>
            <p:nvPr/>
          </p:nvSpPr>
          <p:spPr>
            <a:xfrm>
              <a:off x="8656320" y="2159914"/>
              <a:ext cx="36195" cy="122555"/>
            </a:xfrm>
            <a:custGeom>
              <a:avLst/>
              <a:gdLst/>
              <a:ahLst/>
              <a:cxnLst/>
              <a:rect l="l" t="t" r="r" b="b"/>
              <a:pathLst>
                <a:path w="36195" h="122555">
                  <a:moveTo>
                    <a:pt x="0" y="122478"/>
                  </a:moveTo>
                  <a:lnTo>
                    <a:pt x="35712" y="122478"/>
                  </a:lnTo>
                  <a:lnTo>
                    <a:pt x="17399" y="0"/>
                  </a:lnTo>
                  <a:lnTo>
                    <a:pt x="0" y="1224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5" name="object 8915"/>
            <p:cNvSpPr/>
            <p:nvPr/>
          </p:nvSpPr>
          <p:spPr>
            <a:xfrm>
              <a:off x="8656320" y="2159914"/>
              <a:ext cx="36195" cy="122555"/>
            </a:xfrm>
            <a:custGeom>
              <a:avLst/>
              <a:gdLst/>
              <a:ahLst/>
              <a:cxnLst/>
              <a:rect l="l" t="t" r="r" b="b"/>
              <a:pathLst>
                <a:path w="36195" h="122555">
                  <a:moveTo>
                    <a:pt x="17399" y="0"/>
                  </a:moveTo>
                  <a:lnTo>
                    <a:pt x="35712" y="122478"/>
                  </a:lnTo>
                  <a:lnTo>
                    <a:pt x="0" y="122478"/>
                  </a:lnTo>
                  <a:lnTo>
                    <a:pt x="1739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16" name="object 8916"/>
            <p:cNvSpPr/>
            <p:nvPr/>
          </p:nvSpPr>
          <p:spPr>
            <a:xfrm>
              <a:off x="8656320" y="2414485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80">
                  <a:moveTo>
                    <a:pt x="0" y="0"/>
                  </a:moveTo>
                  <a:lnTo>
                    <a:pt x="17399" y="106184"/>
                  </a:lnTo>
                  <a:lnTo>
                    <a:pt x="357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7" name="object 8917"/>
            <p:cNvSpPr/>
            <p:nvPr/>
          </p:nvSpPr>
          <p:spPr>
            <a:xfrm>
              <a:off x="7541615" y="2159927"/>
              <a:ext cx="1722755" cy="361315"/>
            </a:xfrm>
            <a:custGeom>
              <a:avLst/>
              <a:gdLst/>
              <a:ahLst/>
              <a:cxnLst/>
              <a:rect l="l" t="t" r="r" b="b"/>
              <a:pathLst>
                <a:path w="1722754" h="361314">
                  <a:moveTo>
                    <a:pt x="1132103" y="360743"/>
                  </a:moveTo>
                  <a:lnTo>
                    <a:pt x="1150416" y="254558"/>
                  </a:lnTo>
                  <a:lnTo>
                    <a:pt x="1114704" y="254558"/>
                  </a:lnTo>
                  <a:lnTo>
                    <a:pt x="1132103" y="360743"/>
                  </a:lnTo>
                  <a:close/>
                </a:path>
                <a:path w="1722754" h="361314">
                  <a:moveTo>
                    <a:pt x="102946" y="216814"/>
                  </a:moveTo>
                  <a:lnTo>
                    <a:pt x="102946" y="325412"/>
                  </a:lnTo>
                  <a:lnTo>
                    <a:pt x="230225" y="270294"/>
                  </a:lnTo>
                  <a:lnTo>
                    <a:pt x="102946" y="216814"/>
                  </a:lnTo>
                  <a:close/>
                </a:path>
                <a:path w="1722754" h="361314">
                  <a:moveTo>
                    <a:pt x="232041" y="270103"/>
                  </a:moveTo>
                  <a:lnTo>
                    <a:pt x="320865" y="270103"/>
                  </a:lnTo>
                </a:path>
                <a:path w="1722754" h="361314">
                  <a:moveTo>
                    <a:pt x="13208" y="270103"/>
                  </a:moveTo>
                  <a:lnTo>
                    <a:pt x="102031" y="270103"/>
                  </a:lnTo>
                </a:path>
                <a:path w="1722754" h="361314">
                  <a:moveTo>
                    <a:pt x="1619008" y="217182"/>
                  </a:moveTo>
                  <a:lnTo>
                    <a:pt x="1619008" y="325780"/>
                  </a:lnTo>
                  <a:lnTo>
                    <a:pt x="1491729" y="270649"/>
                  </a:lnTo>
                  <a:lnTo>
                    <a:pt x="1619008" y="217182"/>
                  </a:lnTo>
                  <a:close/>
                </a:path>
                <a:path w="1722754" h="361314">
                  <a:moveTo>
                    <a:pt x="1490116" y="270103"/>
                  </a:moveTo>
                  <a:lnTo>
                    <a:pt x="1401292" y="270103"/>
                  </a:lnTo>
                </a:path>
                <a:path w="1722754" h="361314">
                  <a:moveTo>
                    <a:pt x="1708023" y="270103"/>
                  </a:moveTo>
                  <a:lnTo>
                    <a:pt x="1619211" y="270103"/>
                  </a:lnTo>
                </a:path>
                <a:path w="1722754" h="361314">
                  <a:moveTo>
                    <a:pt x="1722247" y="88823"/>
                  </a:moveTo>
                  <a:lnTo>
                    <a:pt x="1695056" y="177647"/>
                  </a:lnTo>
                  <a:lnTo>
                    <a:pt x="1641576" y="0"/>
                  </a:lnTo>
                  <a:lnTo>
                    <a:pt x="1588096" y="177647"/>
                  </a:lnTo>
                  <a:lnTo>
                    <a:pt x="1534629" y="0"/>
                  </a:lnTo>
                  <a:lnTo>
                    <a:pt x="1481150" y="177647"/>
                  </a:lnTo>
                  <a:lnTo>
                    <a:pt x="1427670" y="0"/>
                  </a:lnTo>
                  <a:lnTo>
                    <a:pt x="1401394" y="88823"/>
                  </a:lnTo>
                </a:path>
                <a:path w="1722754" h="361314">
                  <a:moveTo>
                    <a:pt x="320865" y="88823"/>
                  </a:moveTo>
                  <a:lnTo>
                    <a:pt x="293674" y="177647"/>
                  </a:lnTo>
                  <a:lnTo>
                    <a:pt x="240195" y="0"/>
                  </a:lnTo>
                  <a:lnTo>
                    <a:pt x="186715" y="177647"/>
                  </a:lnTo>
                  <a:lnTo>
                    <a:pt x="133235" y="0"/>
                  </a:lnTo>
                  <a:lnTo>
                    <a:pt x="79768" y="177647"/>
                  </a:lnTo>
                  <a:lnTo>
                    <a:pt x="26289" y="0"/>
                  </a:lnTo>
                  <a:lnTo>
                    <a:pt x="0" y="8882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18" name="object 8918"/>
          <p:cNvGrpSpPr/>
          <p:nvPr/>
        </p:nvGrpSpPr>
        <p:grpSpPr>
          <a:xfrm>
            <a:off x="7536218" y="5094592"/>
            <a:ext cx="1733550" cy="637540"/>
            <a:chOff x="7536218" y="5094592"/>
            <a:chExt cx="1733550" cy="637540"/>
          </a:xfrm>
        </p:grpSpPr>
        <p:sp>
          <p:nvSpPr>
            <p:cNvPr id="8919" name="object 8919"/>
            <p:cNvSpPr/>
            <p:nvPr/>
          </p:nvSpPr>
          <p:spPr>
            <a:xfrm>
              <a:off x="7862481" y="5094592"/>
              <a:ext cx="1080770" cy="637540"/>
            </a:xfrm>
            <a:custGeom>
              <a:avLst/>
              <a:gdLst/>
              <a:ahLst/>
              <a:cxnLst/>
              <a:rect l="l" t="t" r="r" b="b"/>
              <a:pathLst>
                <a:path w="1080770" h="637539">
                  <a:moveTo>
                    <a:pt x="578192" y="450088"/>
                  </a:moveTo>
                  <a:lnTo>
                    <a:pt x="685749" y="450088"/>
                  </a:lnTo>
                  <a:lnTo>
                    <a:pt x="631964" y="540334"/>
                  </a:lnTo>
                  <a:lnTo>
                    <a:pt x="578192" y="450088"/>
                  </a:lnTo>
                  <a:close/>
                </a:path>
                <a:path w="1080770" h="637539">
                  <a:moveTo>
                    <a:pt x="504063" y="450088"/>
                  </a:moveTo>
                  <a:lnTo>
                    <a:pt x="396494" y="450088"/>
                  </a:lnTo>
                  <a:lnTo>
                    <a:pt x="450278" y="540334"/>
                  </a:lnTo>
                  <a:lnTo>
                    <a:pt x="504063" y="450088"/>
                  </a:lnTo>
                  <a:close/>
                </a:path>
                <a:path w="1080770" h="637539">
                  <a:moveTo>
                    <a:pt x="451396" y="89331"/>
                  </a:moveTo>
                  <a:lnTo>
                    <a:pt x="451396" y="0"/>
                  </a:lnTo>
                </a:path>
                <a:path w="1080770" h="637539">
                  <a:moveTo>
                    <a:pt x="629208" y="89357"/>
                  </a:moveTo>
                  <a:lnTo>
                    <a:pt x="629208" y="12"/>
                  </a:lnTo>
                </a:path>
                <a:path w="1080770" h="637539">
                  <a:moveTo>
                    <a:pt x="539775" y="450316"/>
                  </a:moveTo>
                  <a:lnTo>
                    <a:pt x="539775" y="637209"/>
                  </a:lnTo>
                </a:path>
                <a:path w="1080770" h="637539">
                  <a:moveTo>
                    <a:pt x="720585" y="450088"/>
                  </a:moveTo>
                  <a:lnTo>
                    <a:pt x="720585" y="89331"/>
                  </a:lnTo>
                  <a:lnTo>
                    <a:pt x="1080427" y="89331"/>
                  </a:lnTo>
                  <a:lnTo>
                    <a:pt x="1080427" y="450088"/>
                  </a:lnTo>
                  <a:lnTo>
                    <a:pt x="720585" y="450088"/>
                  </a:lnTo>
                  <a:close/>
                </a:path>
                <a:path w="1080770" h="637539">
                  <a:moveTo>
                    <a:pt x="360756" y="450088"/>
                  </a:moveTo>
                  <a:lnTo>
                    <a:pt x="360756" y="89331"/>
                  </a:lnTo>
                  <a:lnTo>
                    <a:pt x="720598" y="89331"/>
                  </a:lnTo>
                  <a:lnTo>
                    <a:pt x="720598" y="450088"/>
                  </a:lnTo>
                  <a:lnTo>
                    <a:pt x="360756" y="450088"/>
                  </a:lnTo>
                  <a:close/>
                </a:path>
                <a:path w="1080770" h="637539">
                  <a:moveTo>
                    <a:pt x="0" y="450088"/>
                  </a:moveTo>
                  <a:lnTo>
                    <a:pt x="0" y="89331"/>
                  </a:lnTo>
                  <a:lnTo>
                    <a:pt x="360756" y="89331"/>
                  </a:lnTo>
                  <a:lnTo>
                    <a:pt x="360756" y="450088"/>
                  </a:lnTo>
                  <a:lnTo>
                    <a:pt x="0" y="450088"/>
                  </a:lnTo>
                  <a:close/>
                </a:path>
                <a:path w="1080770" h="637539">
                  <a:moveTo>
                    <a:pt x="270103" y="89331"/>
                  </a:moveTo>
                  <a:lnTo>
                    <a:pt x="270103" y="450088"/>
                  </a:lnTo>
                </a:path>
                <a:path w="1080770" h="637539">
                  <a:moveTo>
                    <a:pt x="811237" y="89331"/>
                  </a:moveTo>
                  <a:lnTo>
                    <a:pt x="811237" y="450088"/>
                  </a:lnTo>
                </a:path>
                <a:path w="1080770" h="637539">
                  <a:moveTo>
                    <a:pt x="450278" y="89331"/>
                  </a:moveTo>
                  <a:lnTo>
                    <a:pt x="450278" y="450088"/>
                  </a:lnTo>
                </a:path>
                <a:path w="1080770" h="637539">
                  <a:moveTo>
                    <a:pt x="629221" y="89331"/>
                  </a:moveTo>
                  <a:lnTo>
                    <a:pt x="629221" y="45008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0" name="object 8920"/>
            <p:cNvSpPr/>
            <p:nvPr/>
          </p:nvSpPr>
          <p:spPr>
            <a:xfrm>
              <a:off x="7953883" y="5184165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0" y="0"/>
                  </a:moveTo>
                  <a:lnTo>
                    <a:pt x="8216" y="108648"/>
                  </a:lnTo>
                  <a:lnTo>
                    <a:pt x="42862" y="1000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1" name="object 8921"/>
            <p:cNvSpPr/>
            <p:nvPr/>
          </p:nvSpPr>
          <p:spPr>
            <a:xfrm>
              <a:off x="7953883" y="5184165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0" y="0"/>
                  </a:moveTo>
                  <a:lnTo>
                    <a:pt x="8216" y="108648"/>
                  </a:lnTo>
                  <a:lnTo>
                    <a:pt x="42862" y="100012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2" name="object 8922"/>
            <p:cNvSpPr/>
            <p:nvPr/>
          </p:nvSpPr>
          <p:spPr>
            <a:xfrm>
              <a:off x="8762098" y="5436260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0" y="108648"/>
                  </a:moveTo>
                  <a:lnTo>
                    <a:pt x="42862" y="8635"/>
                  </a:lnTo>
                  <a:lnTo>
                    <a:pt x="8216" y="0"/>
                  </a:lnTo>
                  <a:lnTo>
                    <a:pt x="0" y="1086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3" name="object 8923"/>
            <p:cNvSpPr/>
            <p:nvPr/>
          </p:nvSpPr>
          <p:spPr>
            <a:xfrm>
              <a:off x="8762098" y="5436260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0" y="108648"/>
                  </a:moveTo>
                  <a:lnTo>
                    <a:pt x="8216" y="0"/>
                  </a:lnTo>
                  <a:lnTo>
                    <a:pt x="42862" y="8635"/>
                  </a:lnTo>
                  <a:lnTo>
                    <a:pt x="0" y="10864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4" name="object 8924"/>
            <p:cNvSpPr/>
            <p:nvPr/>
          </p:nvSpPr>
          <p:spPr>
            <a:xfrm>
              <a:off x="8808669" y="5183949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0" y="99999"/>
                  </a:moveTo>
                  <a:lnTo>
                    <a:pt x="34645" y="108648"/>
                  </a:lnTo>
                  <a:lnTo>
                    <a:pt x="42849" y="0"/>
                  </a:lnTo>
                  <a:lnTo>
                    <a:pt x="0" y="999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5" name="object 8925"/>
            <p:cNvSpPr/>
            <p:nvPr/>
          </p:nvSpPr>
          <p:spPr>
            <a:xfrm>
              <a:off x="8808669" y="5183949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42849" y="0"/>
                  </a:moveTo>
                  <a:lnTo>
                    <a:pt x="34645" y="108648"/>
                  </a:lnTo>
                  <a:lnTo>
                    <a:pt x="0" y="99999"/>
                  </a:lnTo>
                  <a:lnTo>
                    <a:pt x="4284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6" name="object 8926"/>
            <p:cNvSpPr/>
            <p:nvPr/>
          </p:nvSpPr>
          <p:spPr>
            <a:xfrm>
              <a:off x="8001330" y="5436260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0" y="8635"/>
                  </a:moveTo>
                  <a:lnTo>
                    <a:pt x="42862" y="108648"/>
                  </a:lnTo>
                  <a:lnTo>
                    <a:pt x="34645" y="0"/>
                  </a:lnTo>
                  <a:lnTo>
                    <a:pt x="0" y="863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7" name="object 8927"/>
            <p:cNvSpPr/>
            <p:nvPr/>
          </p:nvSpPr>
          <p:spPr>
            <a:xfrm>
              <a:off x="7917408" y="5183619"/>
              <a:ext cx="971550" cy="361315"/>
            </a:xfrm>
            <a:custGeom>
              <a:avLst/>
              <a:gdLst/>
              <a:ahLst/>
              <a:cxnLst/>
              <a:rect l="l" t="t" r="r" b="b"/>
              <a:pathLst>
                <a:path w="971550" h="361314">
                  <a:moveTo>
                    <a:pt x="126784" y="361289"/>
                  </a:moveTo>
                  <a:lnTo>
                    <a:pt x="118567" y="252641"/>
                  </a:lnTo>
                  <a:lnTo>
                    <a:pt x="83921" y="261277"/>
                  </a:lnTo>
                  <a:lnTo>
                    <a:pt x="126784" y="361289"/>
                  </a:lnTo>
                  <a:close/>
                </a:path>
                <a:path w="971550" h="361314">
                  <a:moveTo>
                    <a:pt x="36271" y="0"/>
                  </a:moveTo>
                  <a:lnTo>
                    <a:pt x="126796" y="361289"/>
                  </a:lnTo>
                </a:path>
                <a:path w="971550" h="361314">
                  <a:moveTo>
                    <a:pt x="935215" y="0"/>
                  </a:moveTo>
                  <a:lnTo>
                    <a:pt x="844702" y="361289"/>
                  </a:lnTo>
                </a:path>
                <a:path w="971550" h="361314">
                  <a:moveTo>
                    <a:pt x="0" y="288721"/>
                  </a:moveTo>
                  <a:lnTo>
                    <a:pt x="72339" y="288721"/>
                  </a:lnTo>
                </a:path>
                <a:path w="971550" h="361314">
                  <a:moveTo>
                    <a:pt x="35712" y="361061"/>
                  </a:moveTo>
                  <a:lnTo>
                    <a:pt x="35712" y="288721"/>
                  </a:lnTo>
                </a:path>
                <a:path w="971550" h="361314">
                  <a:moveTo>
                    <a:pt x="971486" y="288721"/>
                  </a:moveTo>
                  <a:lnTo>
                    <a:pt x="899147" y="288721"/>
                  </a:lnTo>
                </a:path>
                <a:path w="971550" h="361314">
                  <a:moveTo>
                    <a:pt x="935774" y="361061"/>
                  </a:moveTo>
                  <a:lnTo>
                    <a:pt x="935774" y="288721"/>
                  </a:lnTo>
                </a:path>
                <a:path w="971550" h="361314">
                  <a:moveTo>
                    <a:pt x="520560" y="288721"/>
                  </a:moveTo>
                  <a:lnTo>
                    <a:pt x="448233" y="288721"/>
                  </a:lnTo>
                </a:path>
                <a:path w="971550" h="361314">
                  <a:moveTo>
                    <a:pt x="484847" y="361061"/>
                  </a:moveTo>
                  <a:lnTo>
                    <a:pt x="484847" y="2887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28" name="object 8928"/>
            <p:cNvSpPr/>
            <p:nvPr/>
          </p:nvSpPr>
          <p:spPr>
            <a:xfrm>
              <a:off x="8114271" y="5183923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0" y="106184"/>
                  </a:moveTo>
                  <a:lnTo>
                    <a:pt x="35712" y="106184"/>
                  </a:lnTo>
                  <a:lnTo>
                    <a:pt x="18313" y="0"/>
                  </a:lnTo>
                  <a:lnTo>
                    <a:pt x="0" y="10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9" name="object 8929"/>
            <p:cNvSpPr/>
            <p:nvPr/>
          </p:nvSpPr>
          <p:spPr>
            <a:xfrm>
              <a:off x="8114271" y="5183923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18313" y="0"/>
                  </a:moveTo>
                  <a:lnTo>
                    <a:pt x="0" y="106184"/>
                  </a:lnTo>
                  <a:lnTo>
                    <a:pt x="35712" y="106184"/>
                  </a:lnTo>
                  <a:lnTo>
                    <a:pt x="18313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30" name="object 8930"/>
            <p:cNvSpPr/>
            <p:nvPr/>
          </p:nvSpPr>
          <p:spPr>
            <a:xfrm>
              <a:off x="8114271" y="5438482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0" y="0"/>
                  </a:moveTo>
                  <a:lnTo>
                    <a:pt x="18313" y="106184"/>
                  </a:lnTo>
                  <a:lnTo>
                    <a:pt x="357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1" name="object 8931"/>
            <p:cNvSpPr/>
            <p:nvPr/>
          </p:nvSpPr>
          <p:spPr>
            <a:xfrm>
              <a:off x="8114271" y="5438482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18313" y="106184"/>
                  </a:moveTo>
                  <a:lnTo>
                    <a:pt x="0" y="0"/>
                  </a:lnTo>
                  <a:lnTo>
                    <a:pt x="35712" y="0"/>
                  </a:lnTo>
                  <a:lnTo>
                    <a:pt x="18313" y="1061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32" name="object 8932"/>
            <p:cNvSpPr/>
            <p:nvPr/>
          </p:nvSpPr>
          <p:spPr>
            <a:xfrm>
              <a:off x="8656320" y="5183923"/>
              <a:ext cx="36195" cy="122555"/>
            </a:xfrm>
            <a:custGeom>
              <a:avLst/>
              <a:gdLst/>
              <a:ahLst/>
              <a:cxnLst/>
              <a:rect l="l" t="t" r="r" b="b"/>
              <a:pathLst>
                <a:path w="36195" h="122554">
                  <a:moveTo>
                    <a:pt x="0" y="122478"/>
                  </a:moveTo>
                  <a:lnTo>
                    <a:pt x="35712" y="122478"/>
                  </a:lnTo>
                  <a:lnTo>
                    <a:pt x="17398" y="0"/>
                  </a:lnTo>
                  <a:lnTo>
                    <a:pt x="0" y="1224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3" name="object 8933"/>
            <p:cNvSpPr/>
            <p:nvPr/>
          </p:nvSpPr>
          <p:spPr>
            <a:xfrm>
              <a:off x="8656320" y="5183923"/>
              <a:ext cx="36195" cy="122555"/>
            </a:xfrm>
            <a:custGeom>
              <a:avLst/>
              <a:gdLst/>
              <a:ahLst/>
              <a:cxnLst/>
              <a:rect l="l" t="t" r="r" b="b"/>
              <a:pathLst>
                <a:path w="36195" h="122554">
                  <a:moveTo>
                    <a:pt x="17398" y="0"/>
                  </a:moveTo>
                  <a:lnTo>
                    <a:pt x="35712" y="122478"/>
                  </a:lnTo>
                  <a:lnTo>
                    <a:pt x="0" y="122478"/>
                  </a:lnTo>
                  <a:lnTo>
                    <a:pt x="1739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34" name="object 8934"/>
            <p:cNvSpPr/>
            <p:nvPr/>
          </p:nvSpPr>
          <p:spPr>
            <a:xfrm>
              <a:off x="8656320" y="5438482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0" y="0"/>
                  </a:moveTo>
                  <a:lnTo>
                    <a:pt x="17398" y="106184"/>
                  </a:lnTo>
                  <a:lnTo>
                    <a:pt x="357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5" name="object 8935"/>
            <p:cNvSpPr/>
            <p:nvPr/>
          </p:nvSpPr>
          <p:spPr>
            <a:xfrm>
              <a:off x="8656320" y="5438482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17398" y="106184"/>
                  </a:moveTo>
                  <a:lnTo>
                    <a:pt x="35712" y="0"/>
                  </a:lnTo>
                  <a:lnTo>
                    <a:pt x="0" y="0"/>
                  </a:lnTo>
                  <a:lnTo>
                    <a:pt x="17398" y="1061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36" name="object 8936"/>
            <p:cNvSpPr/>
            <p:nvPr/>
          </p:nvSpPr>
          <p:spPr>
            <a:xfrm>
              <a:off x="8295373" y="5438482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0" y="0"/>
                  </a:moveTo>
                  <a:lnTo>
                    <a:pt x="17386" y="106184"/>
                  </a:lnTo>
                  <a:lnTo>
                    <a:pt x="356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7" name="object 8937"/>
            <p:cNvSpPr/>
            <p:nvPr/>
          </p:nvSpPr>
          <p:spPr>
            <a:xfrm>
              <a:off x="8295373" y="5438482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17386" y="106184"/>
                  </a:moveTo>
                  <a:lnTo>
                    <a:pt x="35699" y="0"/>
                  </a:lnTo>
                  <a:lnTo>
                    <a:pt x="0" y="0"/>
                  </a:lnTo>
                  <a:lnTo>
                    <a:pt x="17386" y="1061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38" name="object 8938"/>
            <p:cNvSpPr/>
            <p:nvPr/>
          </p:nvSpPr>
          <p:spPr>
            <a:xfrm>
              <a:off x="8474303" y="5438482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0" y="0"/>
                  </a:moveTo>
                  <a:lnTo>
                    <a:pt x="17399" y="106184"/>
                  </a:lnTo>
                  <a:lnTo>
                    <a:pt x="357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9" name="object 8939"/>
            <p:cNvSpPr/>
            <p:nvPr/>
          </p:nvSpPr>
          <p:spPr>
            <a:xfrm>
              <a:off x="7541615" y="5183923"/>
              <a:ext cx="1722755" cy="361315"/>
            </a:xfrm>
            <a:custGeom>
              <a:avLst/>
              <a:gdLst/>
              <a:ahLst/>
              <a:cxnLst/>
              <a:rect l="l" t="t" r="r" b="b"/>
              <a:pathLst>
                <a:path w="1722754" h="361314">
                  <a:moveTo>
                    <a:pt x="950087" y="360743"/>
                  </a:moveTo>
                  <a:lnTo>
                    <a:pt x="968400" y="254558"/>
                  </a:lnTo>
                  <a:lnTo>
                    <a:pt x="932688" y="254558"/>
                  </a:lnTo>
                  <a:lnTo>
                    <a:pt x="950087" y="360743"/>
                  </a:lnTo>
                  <a:close/>
                </a:path>
                <a:path w="1722754" h="361314">
                  <a:moveTo>
                    <a:pt x="102946" y="216814"/>
                  </a:moveTo>
                  <a:lnTo>
                    <a:pt x="102946" y="325412"/>
                  </a:lnTo>
                  <a:lnTo>
                    <a:pt x="230225" y="270294"/>
                  </a:lnTo>
                  <a:lnTo>
                    <a:pt x="102946" y="216814"/>
                  </a:lnTo>
                  <a:close/>
                </a:path>
                <a:path w="1722754" h="361314">
                  <a:moveTo>
                    <a:pt x="232041" y="270103"/>
                  </a:moveTo>
                  <a:lnTo>
                    <a:pt x="320865" y="270103"/>
                  </a:lnTo>
                </a:path>
                <a:path w="1722754" h="361314">
                  <a:moveTo>
                    <a:pt x="13207" y="270103"/>
                  </a:moveTo>
                  <a:lnTo>
                    <a:pt x="102031" y="270103"/>
                  </a:lnTo>
                </a:path>
                <a:path w="1722754" h="361314">
                  <a:moveTo>
                    <a:pt x="1619008" y="217182"/>
                  </a:moveTo>
                  <a:lnTo>
                    <a:pt x="1619008" y="325780"/>
                  </a:lnTo>
                  <a:lnTo>
                    <a:pt x="1491729" y="270649"/>
                  </a:lnTo>
                  <a:lnTo>
                    <a:pt x="1619008" y="217182"/>
                  </a:lnTo>
                  <a:close/>
                </a:path>
                <a:path w="1722754" h="361314">
                  <a:moveTo>
                    <a:pt x="1490116" y="270103"/>
                  </a:moveTo>
                  <a:lnTo>
                    <a:pt x="1401292" y="270103"/>
                  </a:lnTo>
                </a:path>
                <a:path w="1722754" h="361314">
                  <a:moveTo>
                    <a:pt x="1708023" y="270103"/>
                  </a:moveTo>
                  <a:lnTo>
                    <a:pt x="1619211" y="270103"/>
                  </a:lnTo>
                </a:path>
                <a:path w="1722754" h="361314">
                  <a:moveTo>
                    <a:pt x="1722247" y="88823"/>
                  </a:moveTo>
                  <a:lnTo>
                    <a:pt x="1695056" y="177647"/>
                  </a:lnTo>
                  <a:lnTo>
                    <a:pt x="1641576" y="0"/>
                  </a:lnTo>
                  <a:lnTo>
                    <a:pt x="1588096" y="177647"/>
                  </a:lnTo>
                  <a:lnTo>
                    <a:pt x="1534629" y="0"/>
                  </a:lnTo>
                  <a:lnTo>
                    <a:pt x="1481150" y="177647"/>
                  </a:lnTo>
                  <a:lnTo>
                    <a:pt x="1427670" y="0"/>
                  </a:lnTo>
                  <a:lnTo>
                    <a:pt x="1401394" y="88823"/>
                  </a:lnTo>
                </a:path>
                <a:path w="1722754" h="361314">
                  <a:moveTo>
                    <a:pt x="320865" y="88823"/>
                  </a:moveTo>
                  <a:lnTo>
                    <a:pt x="293674" y="177647"/>
                  </a:lnTo>
                  <a:lnTo>
                    <a:pt x="240195" y="0"/>
                  </a:lnTo>
                  <a:lnTo>
                    <a:pt x="186715" y="177647"/>
                  </a:lnTo>
                  <a:lnTo>
                    <a:pt x="133235" y="0"/>
                  </a:lnTo>
                  <a:lnTo>
                    <a:pt x="79768" y="177647"/>
                  </a:lnTo>
                  <a:lnTo>
                    <a:pt x="26288" y="0"/>
                  </a:lnTo>
                  <a:lnTo>
                    <a:pt x="0" y="8882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8940" name="object 8940"/>
          <p:cNvGrpSpPr/>
          <p:nvPr/>
        </p:nvGrpSpPr>
        <p:grpSpPr>
          <a:xfrm>
            <a:off x="7536218" y="3577196"/>
            <a:ext cx="1733550" cy="648335"/>
            <a:chOff x="7536218" y="3577196"/>
            <a:chExt cx="1733550" cy="648335"/>
          </a:xfrm>
        </p:grpSpPr>
        <p:sp>
          <p:nvSpPr>
            <p:cNvPr id="8941" name="object 8941"/>
            <p:cNvSpPr/>
            <p:nvPr/>
          </p:nvSpPr>
          <p:spPr>
            <a:xfrm>
              <a:off x="7862481" y="3582593"/>
              <a:ext cx="1080770" cy="637540"/>
            </a:xfrm>
            <a:custGeom>
              <a:avLst/>
              <a:gdLst/>
              <a:ahLst/>
              <a:cxnLst/>
              <a:rect l="l" t="t" r="r" b="b"/>
              <a:pathLst>
                <a:path w="1080770" h="637539">
                  <a:moveTo>
                    <a:pt x="578192" y="450088"/>
                  </a:moveTo>
                  <a:lnTo>
                    <a:pt x="685749" y="450088"/>
                  </a:lnTo>
                  <a:lnTo>
                    <a:pt x="631964" y="540334"/>
                  </a:lnTo>
                  <a:lnTo>
                    <a:pt x="578192" y="450088"/>
                  </a:lnTo>
                  <a:close/>
                </a:path>
                <a:path w="1080770" h="637539">
                  <a:moveTo>
                    <a:pt x="504062" y="450088"/>
                  </a:moveTo>
                  <a:lnTo>
                    <a:pt x="396493" y="450088"/>
                  </a:lnTo>
                  <a:lnTo>
                    <a:pt x="450278" y="540334"/>
                  </a:lnTo>
                  <a:lnTo>
                    <a:pt x="504062" y="450088"/>
                  </a:lnTo>
                  <a:close/>
                </a:path>
                <a:path w="1080770" h="637539">
                  <a:moveTo>
                    <a:pt x="451396" y="89331"/>
                  </a:moveTo>
                  <a:lnTo>
                    <a:pt x="451396" y="0"/>
                  </a:lnTo>
                </a:path>
                <a:path w="1080770" h="637539">
                  <a:moveTo>
                    <a:pt x="629208" y="89357"/>
                  </a:moveTo>
                  <a:lnTo>
                    <a:pt x="629208" y="12"/>
                  </a:lnTo>
                </a:path>
                <a:path w="1080770" h="637539">
                  <a:moveTo>
                    <a:pt x="539775" y="450316"/>
                  </a:moveTo>
                  <a:lnTo>
                    <a:pt x="539775" y="637197"/>
                  </a:lnTo>
                </a:path>
                <a:path w="1080770" h="637539">
                  <a:moveTo>
                    <a:pt x="539775" y="266992"/>
                  </a:moveTo>
                  <a:lnTo>
                    <a:pt x="539775" y="450088"/>
                  </a:lnTo>
                </a:path>
                <a:path w="1080770" h="637539">
                  <a:moveTo>
                    <a:pt x="720585" y="450088"/>
                  </a:moveTo>
                  <a:lnTo>
                    <a:pt x="720585" y="89331"/>
                  </a:lnTo>
                  <a:lnTo>
                    <a:pt x="1080427" y="89331"/>
                  </a:lnTo>
                  <a:lnTo>
                    <a:pt x="1080427" y="450087"/>
                  </a:lnTo>
                  <a:lnTo>
                    <a:pt x="720585" y="450088"/>
                  </a:lnTo>
                  <a:close/>
                </a:path>
                <a:path w="1080770" h="637539">
                  <a:moveTo>
                    <a:pt x="360756" y="450088"/>
                  </a:moveTo>
                  <a:lnTo>
                    <a:pt x="360756" y="89331"/>
                  </a:lnTo>
                  <a:lnTo>
                    <a:pt x="720597" y="89331"/>
                  </a:lnTo>
                  <a:lnTo>
                    <a:pt x="720597" y="450088"/>
                  </a:lnTo>
                  <a:lnTo>
                    <a:pt x="360756" y="450088"/>
                  </a:lnTo>
                  <a:close/>
                </a:path>
                <a:path w="1080770" h="637539">
                  <a:moveTo>
                    <a:pt x="0" y="450088"/>
                  </a:moveTo>
                  <a:lnTo>
                    <a:pt x="0" y="89331"/>
                  </a:lnTo>
                  <a:lnTo>
                    <a:pt x="360756" y="89331"/>
                  </a:lnTo>
                  <a:lnTo>
                    <a:pt x="360756" y="450088"/>
                  </a:lnTo>
                  <a:lnTo>
                    <a:pt x="0" y="450088"/>
                  </a:lnTo>
                  <a:close/>
                </a:path>
                <a:path w="1080770" h="637539">
                  <a:moveTo>
                    <a:pt x="270103" y="89331"/>
                  </a:moveTo>
                  <a:lnTo>
                    <a:pt x="270103" y="450088"/>
                  </a:lnTo>
                </a:path>
                <a:path w="1080770" h="637539">
                  <a:moveTo>
                    <a:pt x="811237" y="89331"/>
                  </a:moveTo>
                  <a:lnTo>
                    <a:pt x="811237" y="45008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42" name="object 8942"/>
            <p:cNvSpPr/>
            <p:nvPr/>
          </p:nvSpPr>
          <p:spPr>
            <a:xfrm>
              <a:off x="7953883" y="3672166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0" y="0"/>
                  </a:moveTo>
                  <a:lnTo>
                    <a:pt x="8216" y="108648"/>
                  </a:lnTo>
                  <a:lnTo>
                    <a:pt x="42862" y="1000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3" name="object 8943"/>
            <p:cNvSpPr/>
            <p:nvPr/>
          </p:nvSpPr>
          <p:spPr>
            <a:xfrm>
              <a:off x="7953883" y="3672166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0" y="0"/>
                  </a:moveTo>
                  <a:lnTo>
                    <a:pt x="8216" y="108648"/>
                  </a:lnTo>
                  <a:lnTo>
                    <a:pt x="42862" y="100012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44" name="object 8944"/>
            <p:cNvSpPr/>
            <p:nvPr/>
          </p:nvSpPr>
          <p:spPr>
            <a:xfrm>
              <a:off x="8762098" y="3924261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0" y="108648"/>
                  </a:moveTo>
                  <a:lnTo>
                    <a:pt x="42862" y="8636"/>
                  </a:lnTo>
                  <a:lnTo>
                    <a:pt x="8216" y="0"/>
                  </a:lnTo>
                  <a:lnTo>
                    <a:pt x="0" y="10864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5" name="object 8945"/>
            <p:cNvSpPr/>
            <p:nvPr/>
          </p:nvSpPr>
          <p:spPr>
            <a:xfrm>
              <a:off x="8762098" y="3924261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0" y="108648"/>
                  </a:moveTo>
                  <a:lnTo>
                    <a:pt x="8216" y="0"/>
                  </a:lnTo>
                  <a:lnTo>
                    <a:pt x="42862" y="8636"/>
                  </a:lnTo>
                  <a:lnTo>
                    <a:pt x="0" y="10864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46" name="object 8946"/>
            <p:cNvSpPr/>
            <p:nvPr/>
          </p:nvSpPr>
          <p:spPr>
            <a:xfrm>
              <a:off x="8808669" y="3671951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0" y="99999"/>
                  </a:moveTo>
                  <a:lnTo>
                    <a:pt x="34645" y="108635"/>
                  </a:lnTo>
                  <a:lnTo>
                    <a:pt x="42849" y="0"/>
                  </a:lnTo>
                  <a:lnTo>
                    <a:pt x="0" y="999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7" name="object 8947"/>
            <p:cNvSpPr/>
            <p:nvPr/>
          </p:nvSpPr>
          <p:spPr>
            <a:xfrm>
              <a:off x="8808669" y="3671951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42849" y="0"/>
                  </a:moveTo>
                  <a:lnTo>
                    <a:pt x="34645" y="108635"/>
                  </a:lnTo>
                  <a:lnTo>
                    <a:pt x="0" y="99999"/>
                  </a:lnTo>
                  <a:lnTo>
                    <a:pt x="4284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48" name="object 8948"/>
            <p:cNvSpPr/>
            <p:nvPr/>
          </p:nvSpPr>
          <p:spPr>
            <a:xfrm>
              <a:off x="8001330" y="3924261"/>
              <a:ext cx="43180" cy="109220"/>
            </a:xfrm>
            <a:custGeom>
              <a:avLst/>
              <a:gdLst/>
              <a:ahLst/>
              <a:cxnLst/>
              <a:rect l="l" t="t" r="r" b="b"/>
              <a:pathLst>
                <a:path w="43179" h="109220">
                  <a:moveTo>
                    <a:pt x="0" y="8636"/>
                  </a:moveTo>
                  <a:lnTo>
                    <a:pt x="42862" y="108648"/>
                  </a:lnTo>
                  <a:lnTo>
                    <a:pt x="34645" y="0"/>
                  </a:lnTo>
                  <a:lnTo>
                    <a:pt x="0" y="86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9" name="object 8949"/>
            <p:cNvSpPr/>
            <p:nvPr/>
          </p:nvSpPr>
          <p:spPr>
            <a:xfrm>
              <a:off x="7917408" y="3671620"/>
              <a:ext cx="971550" cy="361315"/>
            </a:xfrm>
            <a:custGeom>
              <a:avLst/>
              <a:gdLst/>
              <a:ahLst/>
              <a:cxnLst/>
              <a:rect l="l" t="t" r="r" b="b"/>
              <a:pathLst>
                <a:path w="971550" h="361314">
                  <a:moveTo>
                    <a:pt x="126784" y="361289"/>
                  </a:moveTo>
                  <a:lnTo>
                    <a:pt x="118567" y="252641"/>
                  </a:lnTo>
                  <a:lnTo>
                    <a:pt x="83921" y="261277"/>
                  </a:lnTo>
                  <a:lnTo>
                    <a:pt x="126784" y="361289"/>
                  </a:lnTo>
                  <a:close/>
                </a:path>
                <a:path w="971550" h="361314">
                  <a:moveTo>
                    <a:pt x="36271" y="0"/>
                  </a:moveTo>
                  <a:lnTo>
                    <a:pt x="126796" y="361289"/>
                  </a:lnTo>
                </a:path>
                <a:path w="971550" h="361314">
                  <a:moveTo>
                    <a:pt x="935215" y="0"/>
                  </a:moveTo>
                  <a:lnTo>
                    <a:pt x="844702" y="361289"/>
                  </a:lnTo>
                </a:path>
                <a:path w="971550" h="361314">
                  <a:moveTo>
                    <a:pt x="0" y="288721"/>
                  </a:moveTo>
                  <a:lnTo>
                    <a:pt x="72339" y="288721"/>
                  </a:lnTo>
                </a:path>
                <a:path w="971550" h="361314">
                  <a:moveTo>
                    <a:pt x="35712" y="361061"/>
                  </a:moveTo>
                  <a:lnTo>
                    <a:pt x="35712" y="288721"/>
                  </a:lnTo>
                </a:path>
                <a:path w="971550" h="361314">
                  <a:moveTo>
                    <a:pt x="971486" y="288721"/>
                  </a:moveTo>
                  <a:lnTo>
                    <a:pt x="899147" y="288721"/>
                  </a:lnTo>
                </a:path>
                <a:path w="971550" h="361314">
                  <a:moveTo>
                    <a:pt x="935774" y="361061"/>
                  </a:moveTo>
                  <a:lnTo>
                    <a:pt x="935774" y="288721"/>
                  </a:lnTo>
                </a:path>
                <a:path w="971550" h="361314">
                  <a:moveTo>
                    <a:pt x="431520" y="288721"/>
                  </a:moveTo>
                  <a:lnTo>
                    <a:pt x="359194" y="288721"/>
                  </a:lnTo>
                </a:path>
                <a:path w="971550" h="361314">
                  <a:moveTo>
                    <a:pt x="395808" y="361061"/>
                  </a:moveTo>
                  <a:lnTo>
                    <a:pt x="395808" y="288721"/>
                  </a:lnTo>
                </a:path>
                <a:path w="971550" h="361314">
                  <a:moveTo>
                    <a:pt x="612762" y="288721"/>
                  </a:moveTo>
                  <a:lnTo>
                    <a:pt x="540423" y="288721"/>
                  </a:lnTo>
                </a:path>
                <a:path w="971550" h="361314">
                  <a:moveTo>
                    <a:pt x="577049" y="361061"/>
                  </a:moveTo>
                  <a:lnTo>
                    <a:pt x="577049" y="2887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50" name="object 8950"/>
            <p:cNvSpPr/>
            <p:nvPr/>
          </p:nvSpPr>
          <p:spPr>
            <a:xfrm>
              <a:off x="8114271" y="3671925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0" y="106184"/>
                  </a:moveTo>
                  <a:lnTo>
                    <a:pt x="35712" y="106184"/>
                  </a:lnTo>
                  <a:lnTo>
                    <a:pt x="18313" y="0"/>
                  </a:lnTo>
                  <a:lnTo>
                    <a:pt x="0" y="10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1" name="object 8951"/>
            <p:cNvSpPr/>
            <p:nvPr/>
          </p:nvSpPr>
          <p:spPr>
            <a:xfrm>
              <a:off x="8114271" y="3671925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18313" y="0"/>
                  </a:moveTo>
                  <a:lnTo>
                    <a:pt x="0" y="106184"/>
                  </a:lnTo>
                  <a:lnTo>
                    <a:pt x="35712" y="106184"/>
                  </a:lnTo>
                  <a:lnTo>
                    <a:pt x="1831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52" name="object 8952"/>
            <p:cNvSpPr/>
            <p:nvPr/>
          </p:nvSpPr>
          <p:spPr>
            <a:xfrm>
              <a:off x="8114271" y="3926484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0" y="0"/>
                  </a:moveTo>
                  <a:lnTo>
                    <a:pt x="18313" y="106184"/>
                  </a:lnTo>
                  <a:lnTo>
                    <a:pt x="357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3" name="object 8953"/>
            <p:cNvSpPr/>
            <p:nvPr/>
          </p:nvSpPr>
          <p:spPr>
            <a:xfrm>
              <a:off x="8114271" y="3926484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18313" y="106184"/>
                  </a:moveTo>
                  <a:lnTo>
                    <a:pt x="0" y="0"/>
                  </a:lnTo>
                  <a:lnTo>
                    <a:pt x="35712" y="0"/>
                  </a:lnTo>
                  <a:lnTo>
                    <a:pt x="18313" y="1061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54" name="object 8954"/>
            <p:cNvSpPr/>
            <p:nvPr/>
          </p:nvSpPr>
          <p:spPr>
            <a:xfrm>
              <a:off x="8656320" y="3671925"/>
              <a:ext cx="36195" cy="122555"/>
            </a:xfrm>
            <a:custGeom>
              <a:avLst/>
              <a:gdLst/>
              <a:ahLst/>
              <a:cxnLst/>
              <a:rect l="l" t="t" r="r" b="b"/>
              <a:pathLst>
                <a:path w="36195" h="122554">
                  <a:moveTo>
                    <a:pt x="0" y="122478"/>
                  </a:moveTo>
                  <a:lnTo>
                    <a:pt x="35712" y="122478"/>
                  </a:lnTo>
                  <a:lnTo>
                    <a:pt x="17399" y="0"/>
                  </a:lnTo>
                  <a:lnTo>
                    <a:pt x="0" y="12247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5" name="object 8955"/>
            <p:cNvSpPr/>
            <p:nvPr/>
          </p:nvSpPr>
          <p:spPr>
            <a:xfrm>
              <a:off x="8656320" y="3671925"/>
              <a:ext cx="36195" cy="122555"/>
            </a:xfrm>
            <a:custGeom>
              <a:avLst/>
              <a:gdLst/>
              <a:ahLst/>
              <a:cxnLst/>
              <a:rect l="l" t="t" r="r" b="b"/>
              <a:pathLst>
                <a:path w="36195" h="122554">
                  <a:moveTo>
                    <a:pt x="17399" y="0"/>
                  </a:moveTo>
                  <a:lnTo>
                    <a:pt x="35712" y="122478"/>
                  </a:lnTo>
                  <a:lnTo>
                    <a:pt x="0" y="122478"/>
                  </a:lnTo>
                  <a:lnTo>
                    <a:pt x="1739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56" name="object 8956"/>
            <p:cNvSpPr/>
            <p:nvPr/>
          </p:nvSpPr>
          <p:spPr>
            <a:xfrm>
              <a:off x="8656320" y="3926484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0" y="0"/>
                  </a:moveTo>
                  <a:lnTo>
                    <a:pt x="17399" y="106184"/>
                  </a:lnTo>
                  <a:lnTo>
                    <a:pt x="357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7" name="object 8957"/>
            <p:cNvSpPr/>
            <p:nvPr/>
          </p:nvSpPr>
          <p:spPr>
            <a:xfrm>
              <a:off x="8656320" y="3926484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17399" y="106184"/>
                  </a:moveTo>
                  <a:lnTo>
                    <a:pt x="35712" y="0"/>
                  </a:lnTo>
                  <a:lnTo>
                    <a:pt x="0" y="0"/>
                  </a:lnTo>
                  <a:lnTo>
                    <a:pt x="17399" y="1061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58" name="object 8958"/>
            <p:cNvSpPr/>
            <p:nvPr/>
          </p:nvSpPr>
          <p:spPr>
            <a:xfrm>
              <a:off x="8295373" y="3671925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0" y="106184"/>
                  </a:moveTo>
                  <a:lnTo>
                    <a:pt x="35699" y="106184"/>
                  </a:lnTo>
                  <a:lnTo>
                    <a:pt x="17386" y="0"/>
                  </a:lnTo>
                  <a:lnTo>
                    <a:pt x="0" y="10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9" name="object 8959"/>
            <p:cNvSpPr/>
            <p:nvPr/>
          </p:nvSpPr>
          <p:spPr>
            <a:xfrm>
              <a:off x="8295373" y="3671925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17386" y="0"/>
                  </a:moveTo>
                  <a:lnTo>
                    <a:pt x="35699" y="106184"/>
                  </a:lnTo>
                  <a:lnTo>
                    <a:pt x="0" y="106184"/>
                  </a:lnTo>
                  <a:lnTo>
                    <a:pt x="1738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60" name="object 8960"/>
            <p:cNvSpPr/>
            <p:nvPr/>
          </p:nvSpPr>
          <p:spPr>
            <a:xfrm>
              <a:off x="8474303" y="3671925"/>
              <a:ext cx="36195" cy="106680"/>
            </a:xfrm>
            <a:custGeom>
              <a:avLst/>
              <a:gdLst/>
              <a:ahLst/>
              <a:cxnLst/>
              <a:rect l="l" t="t" r="r" b="b"/>
              <a:pathLst>
                <a:path w="36195" h="106679">
                  <a:moveTo>
                    <a:pt x="0" y="106184"/>
                  </a:moveTo>
                  <a:lnTo>
                    <a:pt x="35712" y="106184"/>
                  </a:lnTo>
                  <a:lnTo>
                    <a:pt x="17399" y="0"/>
                  </a:lnTo>
                  <a:lnTo>
                    <a:pt x="0" y="10618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1" name="object 8961"/>
            <p:cNvSpPr/>
            <p:nvPr/>
          </p:nvSpPr>
          <p:spPr>
            <a:xfrm>
              <a:off x="7541615" y="3671925"/>
              <a:ext cx="1722755" cy="326390"/>
            </a:xfrm>
            <a:custGeom>
              <a:avLst/>
              <a:gdLst/>
              <a:ahLst/>
              <a:cxnLst/>
              <a:rect l="l" t="t" r="r" b="b"/>
              <a:pathLst>
                <a:path w="1722754" h="326389">
                  <a:moveTo>
                    <a:pt x="950086" y="0"/>
                  </a:moveTo>
                  <a:lnTo>
                    <a:pt x="968400" y="106184"/>
                  </a:lnTo>
                  <a:lnTo>
                    <a:pt x="932687" y="106184"/>
                  </a:lnTo>
                  <a:lnTo>
                    <a:pt x="950086" y="0"/>
                  </a:lnTo>
                  <a:close/>
                </a:path>
                <a:path w="1722754" h="326389">
                  <a:moveTo>
                    <a:pt x="102946" y="216814"/>
                  </a:moveTo>
                  <a:lnTo>
                    <a:pt x="102946" y="325412"/>
                  </a:lnTo>
                  <a:lnTo>
                    <a:pt x="230225" y="270294"/>
                  </a:lnTo>
                  <a:lnTo>
                    <a:pt x="102946" y="216814"/>
                  </a:lnTo>
                  <a:close/>
                </a:path>
                <a:path w="1722754" h="326389">
                  <a:moveTo>
                    <a:pt x="232041" y="270103"/>
                  </a:moveTo>
                  <a:lnTo>
                    <a:pt x="320865" y="270103"/>
                  </a:lnTo>
                </a:path>
                <a:path w="1722754" h="326389">
                  <a:moveTo>
                    <a:pt x="13207" y="270103"/>
                  </a:moveTo>
                  <a:lnTo>
                    <a:pt x="102031" y="270103"/>
                  </a:lnTo>
                </a:path>
                <a:path w="1722754" h="326389">
                  <a:moveTo>
                    <a:pt x="1619008" y="217182"/>
                  </a:moveTo>
                  <a:lnTo>
                    <a:pt x="1619008" y="325780"/>
                  </a:lnTo>
                  <a:lnTo>
                    <a:pt x="1491729" y="270649"/>
                  </a:lnTo>
                  <a:lnTo>
                    <a:pt x="1619008" y="217182"/>
                  </a:lnTo>
                  <a:close/>
                </a:path>
                <a:path w="1722754" h="326389">
                  <a:moveTo>
                    <a:pt x="1490116" y="270103"/>
                  </a:moveTo>
                  <a:lnTo>
                    <a:pt x="1401292" y="270103"/>
                  </a:lnTo>
                </a:path>
                <a:path w="1722754" h="326389">
                  <a:moveTo>
                    <a:pt x="1708022" y="270103"/>
                  </a:moveTo>
                  <a:lnTo>
                    <a:pt x="1619211" y="270103"/>
                  </a:lnTo>
                </a:path>
                <a:path w="1722754" h="326389">
                  <a:moveTo>
                    <a:pt x="1722246" y="88823"/>
                  </a:moveTo>
                  <a:lnTo>
                    <a:pt x="1695056" y="177647"/>
                  </a:lnTo>
                  <a:lnTo>
                    <a:pt x="1641576" y="0"/>
                  </a:lnTo>
                  <a:lnTo>
                    <a:pt x="1588096" y="177647"/>
                  </a:lnTo>
                  <a:lnTo>
                    <a:pt x="1534629" y="0"/>
                  </a:lnTo>
                  <a:lnTo>
                    <a:pt x="1481150" y="177647"/>
                  </a:lnTo>
                  <a:lnTo>
                    <a:pt x="1427670" y="0"/>
                  </a:lnTo>
                  <a:lnTo>
                    <a:pt x="1401394" y="88823"/>
                  </a:lnTo>
                </a:path>
                <a:path w="1722754" h="326389">
                  <a:moveTo>
                    <a:pt x="320865" y="88823"/>
                  </a:moveTo>
                  <a:lnTo>
                    <a:pt x="293674" y="177647"/>
                  </a:lnTo>
                  <a:lnTo>
                    <a:pt x="240195" y="0"/>
                  </a:lnTo>
                  <a:lnTo>
                    <a:pt x="186715" y="177647"/>
                  </a:lnTo>
                  <a:lnTo>
                    <a:pt x="133235" y="0"/>
                  </a:lnTo>
                  <a:lnTo>
                    <a:pt x="79768" y="177647"/>
                  </a:lnTo>
                  <a:lnTo>
                    <a:pt x="26288" y="0"/>
                  </a:lnTo>
                  <a:lnTo>
                    <a:pt x="0" y="8882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962" name="object 8962"/>
          <p:cNvSpPr txBox="1"/>
          <p:nvPr/>
        </p:nvSpPr>
        <p:spPr>
          <a:xfrm>
            <a:off x="8186500" y="1983000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63" name="object 8963"/>
          <p:cNvSpPr txBox="1"/>
          <p:nvPr/>
        </p:nvSpPr>
        <p:spPr>
          <a:xfrm>
            <a:off x="8186500" y="5005596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64" name="object 8964"/>
          <p:cNvSpPr txBox="1"/>
          <p:nvPr/>
        </p:nvSpPr>
        <p:spPr>
          <a:xfrm>
            <a:off x="8186500" y="3494298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65" name="object 8965"/>
          <p:cNvSpPr txBox="1"/>
          <p:nvPr/>
        </p:nvSpPr>
        <p:spPr>
          <a:xfrm>
            <a:off x="8509711" y="1983000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66" name="object 8966"/>
          <p:cNvSpPr txBox="1"/>
          <p:nvPr/>
        </p:nvSpPr>
        <p:spPr>
          <a:xfrm>
            <a:off x="8509711" y="5005596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67" name="object 8967"/>
          <p:cNvSpPr txBox="1"/>
          <p:nvPr/>
        </p:nvSpPr>
        <p:spPr>
          <a:xfrm>
            <a:off x="8509711" y="3494298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68" name="object 8968"/>
          <p:cNvSpPr txBox="1"/>
          <p:nvPr/>
        </p:nvSpPr>
        <p:spPr>
          <a:xfrm>
            <a:off x="7366710" y="2325897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69" name="object 8969"/>
          <p:cNvSpPr txBox="1"/>
          <p:nvPr/>
        </p:nvSpPr>
        <p:spPr>
          <a:xfrm>
            <a:off x="7366710" y="5348492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70" name="object 8970"/>
          <p:cNvSpPr txBox="1"/>
          <p:nvPr/>
        </p:nvSpPr>
        <p:spPr>
          <a:xfrm>
            <a:off x="7366710" y="3837194"/>
            <a:ext cx="1625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14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71" name="object 8971"/>
          <p:cNvSpPr txBox="1"/>
          <p:nvPr/>
        </p:nvSpPr>
        <p:spPr>
          <a:xfrm>
            <a:off x="9246304" y="2325897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72" name="object 8972"/>
          <p:cNvSpPr txBox="1"/>
          <p:nvPr/>
        </p:nvSpPr>
        <p:spPr>
          <a:xfrm>
            <a:off x="9246304" y="5348492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73" name="object 8973"/>
          <p:cNvSpPr txBox="1"/>
          <p:nvPr/>
        </p:nvSpPr>
        <p:spPr>
          <a:xfrm>
            <a:off x="9246304" y="3837194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74" name="object 8974"/>
          <p:cNvSpPr txBox="1"/>
          <p:nvPr/>
        </p:nvSpPr>
        <p:spPr>
          <a:xfrm>
            <a:off x="8136957" y="2516395"/>
            <a:ext cx="542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270510" algn="l"/>
              </a:tabLst>
            </a:pPr>
            <a:r>
              <a:rPr dirty="0" sz="1000" spc="-50">
                <a:latin typeface="Arial"/>
                <a:cs typeface="Arial"/>
              </a:rPr>
              <a:t>5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baseline="-27777" sz="1500">
                <a:latin typeface="Arial"/>
                <a:cs typeface="Arial"/>
              </a:rPr>
              <a:t>1</a:t>
            </a:r>
            <a:r>
              <a:rPr dirty="0" baseline="-27777" sz="1500" spc="540">
                <a:latin typeface="Arial"/>
                <a:cs typeface="Arial"/>
              </a:rPr>
              <a:t> </a:t>
            </a: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75" name="object 8975"/>
          <p:cNvSpPr txBox="1"/>
          <p:nvPr/>
        </p:nvSpPr>
        <p:spPr>
          <a:xfrm>
            <a:off x="8136957" y="5551690"/>
            <a:ext cx="542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270510" algn="l"/>
              </a:tabLst>
            </a:pPr>
            <a:r>
              <a:rPr dirty="0" sz="1000" spc="-50">
                <a:latin typeface="Arial"/>
                <a:cs typeface="Arial"/>
              </a:rPr>
              <a:t>5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baseline="-22222" sz="1500">
                <a:latin typeface="Arial"/>
                <a:cs typeface="Arial"/>
              </a:rPr>
              <a:t>1</a:t>
            </a:r>
            <a:r>
              <a:rPr dirty="0" baseline="-22222" sz="1500" spc="540">
                <a:latin typeface="Arial"/>
                <a:cs typeface="Arial"/>
              </a:rPr>
              <a:t> </a:t>
            </a: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8976" name="object 8976"/>
          <p:cNvSpPr txBox="1"/>
          <p:nvPr/>
        </p:nvSpPr>
        <p:spPr>
          <a:xfrm>
            <a:off x="8136957" y="4040392"/>
            <a:ext cx="542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38100">
              <a:lnSpc>
                <a:spcPct val="100000"/>
              </a:lnSpc>
              <a:spcBef>
                <a:spcPts val="100"/>
              </a:spcBef>
              <a:tabLst>
                <a:tab pos="270510" algn="l"/>
              </a:tabLst>
            </a:pPr>
            <a:r>
              <a:rPr dirty="0" sz="1000" spc="-50">
                <a:latin typeface="Arial"/>
                <a:cs typeface="Arial"/>
              </a:rPr>
              <a:t>5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baseline="-22222" sz="1500">
                <a:latin typeface="Arial"/>
                <a:cs typeface="Arial"/>
              </a:rPr>
              <a:t>1</a:t>
            </a:r>
            <a:r>
              <a:rPr dirty="0" baseline="-22222" sz="1500" spc="540">
                <a:latin typeface="Arial"/>
                <a:cs typeface="Arial"/>
              </a:rPr>
              <a:t> </a:t>
            </a: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pic>
        <p:nvPicPr>
          <p:cNvPr id="8977" name="object 8977"/>
          <p:cNvPicPr/>
          <p:nvPr/>
        </p:nvPicPr>
        <p:blipFill>
          <a:blip r:embed="rId33" cstate="print"/>
          <a:stretch>
            <a:fillRect/>
          </a:stretch>
        </p:blipFill>
        <p:spPr>
          <a:xfrm>
            <a:off x="8307361" y="3666528"/>
            <a:ext cx="189737" cy="206451"/>
          </a:xfrm>
          <a:prstGeom prst="rect">
            <a:avLst/>
          </a:prstGeom>
        </p:spPr>
      </p:pic>
      <p:sp>
        <p:nvSpPr>
          <p:cNvPr id="8978" name="object 897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8979" name="object 897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932698" y="1586782"/>
            <a:ext cx="567499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130" b="1">
                <a:solidFill>
                  <a:srgbClr val="060C0C"/>
                </a:solidFill>
                <a:latin typeface="Arial"/>
                <a:cs typeface="Arial"/>
              </a:rPr>
              <a:t>Símbolos</a:t>
            </a:r>
            <a:r>
              <a:rPr dirty="0" sz="2000" spc="-9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14" b="1">
                <a:solidFill>
                  <a:srgbClr val="060C0C"/>
                </a:solidFill>
                <a:latin typeface="Arial"/>
                <a:cs typeface="Arial"/>
              </a:rPr>
              <a:t>para</a:t>
            </a:r>
            <a:r>
              <a:rPr dirty="0" sz="2000" spc="-9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060C0C"/>
                </a:solidFill>
                <a:latin typeface="Arial"/>
                <a:cs typeface="Arial"/>
              </a:rPr>
              <a:t>la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060C0C"/>
                </a:solidFill>
                <a:latin typeface="Arial"/>
                <a:cs typeface="Arial"/>
              </a:rPr>
              <a:t>unidad</a:t>
            </a:r>
            <a:r>
              <a:rPr dirty="0" sz="2000" spc="-9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9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95" b="1">
                <a:solidFill>
                  <a:srgbClr val="060C0C"/>
                </a:solidFill>
                <a:latin typeface="Arial"/>
                <a:cs typeface="Arial"/>
              </a:rPr>
              <a:t>alimentación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9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55" b="1">
                <a:solidFill>
                  <a:srgbClr val="060C0C"/>
                </a:solidFill>
                <a:latin typeface="Arial"/>
                <a:cs typeface="Arial"/>
              </a:rPr>
              <a:t>energía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4477308" y="7259421"/>
            <a:ext cx="2268220" cy="1280795"/>
            <a:chOff x="4477308" y="7259421"/>
            <a:chExt cx="2268220" cy="1280795"/>
          </a:xfrm>
        </p:grpSpPr>
        <p:sp>
          <p:nvSpPr>
            <p:cNvPr id="4" name="object 4"/>
            <p:cNvSpPr/>
            <p:nvPr/>
          </p:nvSpPr>
          <p:spPr>
            <a:xfrm>
              <a:off x="6312839" y="7856359"/>
              <a:ext cx="0" cy="182245"/>
            </a:xfrm>
            <a:custGeom>
              <a:avLst/>
              <a:gdLst/>
              <a:ahLst/>
              <a:cxnLst/>
              <a:rect l="l" t="t" r="r" b="b"/>
              <a:pathLst>
                <a:path w="0" h="182245">
                  <a:moveTo>
                    <a:pt x="0" y="0"/>
                  </a:moveTo>
                  <a:lnTo>
                    <a:pt x="0" y="18196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567313" y="7264818"/>
              <a:ext cx="2088514" cy="1185545"/>
            </a:xfrm>
            <a:custGeom>
              <a:avLst/>
              <a:gdLst/>
              <a:ahLst/>
              <a:cxnLst/>
              <a:rect l="l" t="t" r="r" b="b"/>
              <a:pathLst>
                <a:path w="2088515" h="1185545">
                  <a:moveTo>
                    <a:pt x="0" y="0"/>
                  </a:moveTo>
                  <a:lnTo>
                    <a:pt x="2087905" y="0"/>
                  </a:lnTo>
                  <a:lnTo>
                    <a:pt x="2087905" y="1185379"/>
                  </a:lnTo>
                  <a:lnTo>
                    <a:pt x="0" y="1185379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  <a:prstDash val="lg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5161153" y="7354810"/>
              <a:ext cx="838200" cy="753745"/>
            </a:xfrm>
            <a:custGeom>
              <a:avLst/>
              <a:gdLst/>
              <a:ahLst/>
              <a:cxnLst/>
              <a:rect l="l" t="t" r="r" b="b"/>
              <a:pathLst>
                <a:path w="838200" h="753745">
                  <a:moveTo>
                    <a:pt x="702856" y="360362"/>
                  </a:moveTo>
                  <a:lnTo>
                    <a:pt x="702856" y="753554"/>
                  </a:lnTo>
                </a:path>
                <a:path w="838200" h="753745">
                  <a:moveTo>
                    <a:pt x="0" y="753097"/>
                  </a:moveTo>
                  <a:lnTo>
                    <a:pt x="179997" y="753097"/>
                  </a:lnTo>
                </a:path>
                <a:path w="838200" h="753745">
                  <a:moveTo>
                    <a:pt x="702856" y="0"/>
                  </a:moveTo>
                  <a:lnTo>
                    <a:pt x="745407" y="6895"/>
                  </a:lnTo>
                  <a:lnTo>
                    <a:pt x="782421" y="26082"/>
                  </a:lnTo>
                  <a:lnTo>
                    <a:pt x="811647" y="55308"/>
                  </a:lnTo>
                  <a:lnTo>
                    <a:pt x="830834" y="92322"/>
                  </a:lnTo>
                  <a:lnTo>
                    <a:pt x="837730" y="134873"/>
                  </a:lnTo>
                  <a:lnTo>
                    <a:pt x="830834" y="177430"/>
                  </a:lnTo>
                  <a:lnTo>
                    <a:pt x="811647" y="214445"/>
                  </a:lnTo>
                  <a:lnTo>
                    <a:pt x="782421" y="243669"/>
                  </a:lnTo>
                  <a:lnTo>
                    <a:pt x="745407" y="262853"/>
                  </a:lnTo>
                  <a:lnTo>
                    <a:pt x="702856" y="269747"/>
                  </a:lnTo>
                  <a:lnTo>
                    <a:pt x="660304" y="262853"/>
                  </a:lnTo>
                  <a:lnTo>
                    <a:pt x="623290" y="243669"/>
                  </a:lnTo>
                  <a:lnTo>
                    <a:pt x="594064" y="214445"/>
                  </a:lnTo>
                  <a:lnTo>
                    <a:pt x="574877" y="177430"/>
                  </a:lnTo>
                  <a:lnTo>
                    <a:pt x="567982" y="134873"/>
                  </a:lnTo>
                  <a:lnTo>
                    <a:pt x="574877" y="92322"/>
                  </a:lnTo>
                  <a:lnTo>
                    <a:pt x="594064" y="55308"/>
                  </a:lnTo>
                  <a:lnTo>
                    <a:pt x="623290" y="26082"/>
                  </a:lnTo>
                  <a:lnTo>
                    <a:pt x="660304" y="6895"/>
                  </a:lnTo>
                  <a:lnTo>
                    <a:pt x="70285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788964" y="7416164"/>
              <a:ext cx="150609" cy="150456"/>
            </a:xfrm>
            <a:prstGeom prst="rect">
              <a:avLst/>
            </a:prstGeom>
          </p:spPr>
        </p:pic>
        <p:sp>
          <p:nvSpPr>
            <p:cNvPr id="8" name="object 8"/>
            <p:cNvSpPr/>
            <p:nvPr/>
          </p:nvSpPr>
          <p:spPr>
            <a:xfrm>
              <a:off x="5341150" y="7625473"/>
              <a:ext cx="523240" cy="573405"/>
            </a:xfrm>
            <a:custGeom>
              <a:avLst/>
              <a:gdLst/>
              <a:ahLst/>
              <a:cxnLst/>
              <a:rect l="l" t="t" r="r" b="b"/>
              <a:pathLst>
                <a:path w="523239" h="573404">
                  <a:moveTo>
                    <a:pt x="522859" y="0"/>
                  </a:moveTo>
                  <a:lnTo>
                    <a:pt x="522859" y="89611"/>
                  </a:lnTo>
                </a:path>
                <a:path w="523239" h="573404">
                  <a:moveTo>
                    <a:pt x="0" y="572871"/>
                  </a:moveTo>
                  <a:lnTo>
                    <a:pt x="360273" y="572871"/>
                  </a:lnTo>
                  <a:lnTo>
                    <a:pt x="360273" y="213613"/>
                  </a:lnTo>
                  <a:lnTo>
                    <a:pt x="0" y="213613"/>
                  </a:lnTo>
                  <a:lnTo>
                    <a:pt x="0" y="572871"/>
                  </a:lnTo>
                  <a:close/>
                </a:path>
                <a:path w="523239" h="573404">
                  <a:moveTo>
                    <a:pt x="360273" y="483260"/>
                  </a:moveTo>
                  <a:lnTo>
                    <a:pt x="0" y="48326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5595340" y="8090445"/>
              <a:ext cx="106045" cy="36195"/>
            </a:xfrm>
            <a:custGeom>
              <a:avLst/>
              <a:gdLst/>
              <a:ahLst/>
              <a:cxnLst/>
              <a:rect l="l" t="t" r="r" b="b"/>
              <a:pathLst>
                <a:path w="106045" h="36195">
                  <a:moveTo>
                    <a:pt x="0" y="0"/>
                  </a:moveTo>
                  <a:lnTo>
                    <a:pt x="0" y="35661"/>
                  </a:lnTo>
                  <a:lnTo>
                    <a:pt x="106045" y="182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5595340" y="8090445"/>
              <a:ext cx="106045" cy="36195"/>
            </a:xfrm>
            <a:custGeom>
              <a:avLst/>
              <a:gdLst/>
              <a:ahLst/>
              <a:cxnLst/>
              <a:rect l="l" t="t" r="r" b="b"/>
              <a:pathLst>
                <a:path w="106045" h="36195">
                  <a:moveTo>
                    <a:pt x="106045" y="18287"/>
                  </a:moveTo>
                  <a:lnTo>
                    <a:pt x="0" y="0"/>
                  </a:lnTo>
                  <a:lnTo>
                    <a:pt x="0" y="35661"/>
                  </a:lnTo>
                  <a:lnTo>
                    <a:pt x="106045" y="182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5341188" y="8090445"/>
              <a:ext cx="106045" cy="36195"/>
            </a:xfrm>
            <a:custGeom>
              <a:avLst/>
              <a:gdLst/>
              <a:ahLst/>
              <a:cxnLst/>
              <a:rect l="l" t="t" r="r" b="b"/>
              <a:pathLst>
                <a:path w="106045" h="36195">
                  <a:moveTo>
                    <a:pt x="106032" y="0"/>
                  </a:moveTo>
                  <a:lnTo>
                    <a:pt x="0" y="18287"/>
                  </a:lnTo>
                  <a:lnTo>
                    <a:pt x="106032" y="35661"/>
                  </a:lnTo>
                  <a:lnTo>
                    <a:pt x="10603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5341188" y="8090445"/>
              <a:ext cx="106045" cy="36195"/>
            </a:xfrm>
            <a:custGeom>
              <a:avLst/>
              <a:gdLst/>
              <a:ahLst/>
              <a:cxnLst/>
              <a:rect l="l" t="t" r="r" b="b"/>
              <a:pathLst>
                <a:path w="106045" h="36195">
                  <a:moveTo>
                    <a:pt x="0" y="18287"/>
                  </a:moveTo>
                  <a:lnTo>
                    <a:pt x="106032" y="0"/>
                  </a:lnTo>
                  <a:lnTo>
                    <a:pt x="106032" y="35661"/>
                  </a:lnTo>
                  <a:lnTo>
                    <a:pt x="0" y="182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" name="object 13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425363" y="7617789"/>
              <a:ext cx="190931" cy="226593"/>
            </a:xfrm>
            <a:prstGeom prst="rect">
              <a:avLst/>
            </a:prstGeom>
          </p:spPr>
        </p:pic>
        <p:sp>
          <p:nvSpPr>
            <p:cNvPr id="14" name="object 14"/>
            <p:cNvSpPr/>
            <p:nvPr/>
          </p:nvSpPr>
          <p:spPr>
            <a:xfrm>
              <a:off x="5377726" y="7677136"/>
              <a:ext cx="359410" cy="72390"/>
            </a:xfrm>
            <a:custGeom>
              <a:avLst/>
              <a:gdLst/>
              <a:ahLst/>
              <a:cxnLst/>
              <a:rect l="l" t="t" r="r" b="b"/>
              <a:pathLst>
                <a:path w="359410" h="72390">
                  <a:moveTo>
                    <a:pt x="0" y="72237"/>
                  </a:moveTo>
                  <a:lnTo>
                    <a:pt x="35935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5641073" y="7677136"/>
              <a:ext cx="96520" cy="36830"/>
            </a:xfrm>
            <a:custGeom>
              <a:avLst/>
              <a:gdLst/>
              <a:ahLst/>
              <a:cxnLst/>
              <a:rect l="l" t="t" r="r" b="b"/>
              <a:pathLst>
                <a:path w="96520" h="36829">
                  <a:moveTo>
                    <a:pt x="96012" y="0"/>
                  </a:moveTo>
                  <a:lnTo>
                    <a:pt x="0" y="0"/>
                  </a:lnTo>
                  <a:lnTo>
                    <a:pt x="6400" y="36575"/>
                  </a:lnTo>
                  <a:lnTo>
                    <a:pt x="960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5641073" y="7677136"/>
              <a:ext cx="420370" cy="431800"/>
            </a:xfrm>
            <a:custGeom>
              <a:avLst/>
              <a:gdLst/>
              <a:ahLst/>
              <a:cxnLst/>
              <a:rect l="l" t="t" r="r" b="b"/>
              <a:pathLst>
                <a:path w="420370" h="431800">
                  <a:moveTo>
                    <a:pt x="6400" y="36575"/>
                  </a:moveTo>
                  <a:lnTo>
                    <a:pt x="96012" y="0"/>
                  </a:lnTo>
                  <a:lnTo>
                    <a:pt x="0" y="0"/>
                  </a:lnTo>
                  <a:lnTo>
                    <a:pt x="6400" y="36575"/>
                  </a:lnTo>
                  <a:close/>
                </a:path>
                <a:path w="420370" h="431800">
                  <a:moveTo>
                    <a:pt x="420306" y="431596"/>
                  </a:moveTo>
                  <a:lnTo>
                    <a:pt x="60312" y="43159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908778" y="7855444"/>
              <a:ext cx="972819" cy="522605"/>
            </a:xfrm>
            <a:custGeom>
              <a:avLst/>
              <a:gdLst/>
              <a:ahLst/>
              <a:cxnLst/>
              <a:rect l="l" t="t" r="r" b="b"/>
              <a:pathLst>
                <a:path w="972820" h="522604">
                  <a:moveTo>
                    <a:pt x="792645" y="253288"/>
                  </a:moveTo>
                  <a:lnTo>
                    <a:pt x="972781" y="431596"/>
                  </a:lnTo>
                  <a:lnTo>
                    <a:pt x="972781" y="522122"/>
                  </a:lnTo>
                  <a:lnTo>
                    <a:pt x="611593" y="522122"/>
                  </a:lnTo>
                  <a:lnTo>
                    <a:pt x="612508" y="342900"/>
                  </a:lnTo>
                </a:path>
                <a:path w="972820" h="522604">
                  <a:moveTo>
                    <a:pt x="0" y="0"/>
                  </a:moveTo>
                  <a:lnTo>
                    <a:pt x="0" y="360273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477308" y="7856359"/>
              <a:ext cx="2268220" cy="504190"/>
            </a:xfrm>
            <a:custGeom>
              <a:avLst/>
              <a:gdLst/>
              <a:ahLst/>
              <a:cxnLst/>
              <a:rect l="l" t="t" r="r" b="b"/>
              <a:pathLst>
                <a:path w="2268220" h="504190">
                  <a:moveTo>
                    <a:pt x="431469" y="0"/>
                  </a:moveTo>
                  <a:lnTo>
                    <a:pt x="180009" y="252374"/>
                  </a:lnTo>
                  <a:lnTo>
                    <a:pt x="431469" y="503834"/>
                  </a:lnTo>
                  <a:lnTo>
                    <a:pt x="683844" y="251460"/>
                  </a:lnTo>
                  <a:lnTo>
                    <a:pt x="431469" y="0"/>
                  </a:lnTo>
                  <a:close/>
                </a:path>
                <a:path w="2268220" h="504190">
                  <a:moveTo>
                    <a:pt x="1835531" y="0"/>
                  </a:moveTo>
                  <a:lnTo>
                    <a:pt x="1584071" y="252374"/>
                  </a:lnTo>
                  <a:lnTo>
                    <a:pt x="1835531" y="503834"/>
                  </a:lnTo>
                  <a:lnTo>
                    <a:pt x="2087905" y="251460"/>
                  </a:lnTo>
                  <a:lnTo>
                    <a:pt x="1835531" y="0"/>
                  </a:lnTo>
                  <a:close/>
                </a:path>
                <a:path w="2268220" h="504190">
                  <a:moveTo>
                    <a:pt x="287909" y="359359"/>
                  </a:moveTo>
                  <a:lnTo>
                    <a:pt x="575945" y="359359"/>
                  </a:lnTo>
                </a:path>
                <a:path w="2268220" h="504190">
                  <a:moveTo>
                    <a:pt x="2267902" y="251460"/>
                  </a:moveTo>
                  <a:lnTo>
                    <a:pt x="2087905" y="251460"/>
                  </a:lnTo>
                </a:path>
                <a:path w="2268220" h="504190">
                  <a:moveTo>
                    <a:pt x="180009" y="252374"/>
                  </a:moveTo>
                  <a:lnTo>
                    <a:pt x="0" y="25237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5168417" y="8102421"/>
              <a:ext cx="10795" cy="10795"/>
            </a:xfrm>
            <a:custGeom>
              <a:avLst/>
              <a:gdLst/>
              <a:ahLst/>
              <a:cxnLst/>
              <a:rect l="l" t="t" r="r" b="b"/>
              <a:pathLst>
                <a:path w="10795" h="10795">
                  <a:moveTo>
                    <a:pt x="0" y="5397"/>
                  </a:moveTo>
                  <a:lnTo>
                    <a:pt x="1580" y="1580"/>
                  </a:lnTo>
                  <a:lnTo>
                    <a:pt x="5397" y="0"/>
                  </a:lnTo>
                  <a:lnTo>
                    <a:pt x="9214" y="1580"/>
                  </a:lnTo>
                  <a:lnTo>
                    <a:pt x="10795" y="5397"/>
                  </a:lnTo>
                  <a:lnTo>
                    <a:pt x="9214" y="9214"/>
                  </a:lnTo>
                  <a:lnTo>
                    <a:pt x="5397" y="10795"/>
                  </a:lnTo>
                  <a:lnTo>
                    <a:pt x="1580" y="9214"/>
                  </a:lnTo>
                  <a:lnTo>
                    <a:pt x="0" y="53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908778" y="8360193"/>
              <a:ext cx="0" cy="180340"/>
            </a:xfrm>
            <a:custGeom>
              <a:avLst/>
              <a:gdLst/>
              <a:ahLst/>
              <a:cxnLst/>
              <a:rect l="l" t="t" r="r" b="b"/>
              <a:pathLst>
                <a:path w="0" h="180340">
                  <a:moveTo>
                    <a:pt x="0" y="0"/>
                  </a:moveTo>
                  <a:lnTo>
                    <a:pt x="0" y="17999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5845721" y="809090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27647" y="0"/>
                  </a:moveTo>
                  <a:lnTo>
                    <a:pt x="17830" y="0"/>
                  </a:lnTo>
                  <a:lnTo>
                    <a:pt x="8013" y="0"/>
                  </a:lnTo>
                  <a:lnTo>
                    <a:pt x="0" y="8013"/>
                  </a:lnTo>
                  <a:lnTo>
                    <a:pt x="0" y="27660"/>
                  </a:lnTo>
                  <a:lnTo>
                    <a:pt x="8013" y="35661"/>
                  </a:lnTo>
                  <a:lnTo>
                    <a:pt x="27647" y="35661"/>
                  </a:lnTo>
                  <a:lnTo>
                    <a:pt x="35661" y="27660"/>
                  </a:lnTo>
                  <a:lnTo>
                    <a:pt x="35661" y="8013"/>
                  </a:lnTo>
                  <a:lnTo>
                    <a:pt x="276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5268912" y="7884121"/>
              <a:ext cx="612775" cy="242570"/>
            </a:xfrm>
            <a:custGeom>
              <a:avLst/>
              <a:gdLst/>
              <a:ahLst/>
              <a:cxnLst/>
              <a:rect l="l" t="t" r="r" b="b"/>
              <a:pathLst>
                <a:path w="612775" h="242570">
                  <a:moveTo>
                    <a:pt x="594639" y="206781"/>
                  </a:moveTo>
                  <a:lnTo>
                    <a:pt x="604456" y="206781"/>
                  </a:lnTo>
                  <a:lnTo>
                    <a:pt x="612470" y="214795"/>
                  </a:lnTo>
                  <a:lnTo>
                    <a:pt x="612470" y="224612"/>
                  </a:lnTo>
                  <a:lnTo>
                    <a:pt x="612470" y="234441"/>
                  </a:lnTo>
                  <a:lnTo>
                    <a:pt x="604456" y="242442"/>
                  </a:lnTo>
                  <a:lnTo>
                    <a:pt x="594639" y="242442"/>
                  </a:lnTo>
                  <a:lnTo>
                    <a:pt x="584822" y="242442"/>
                  </a:lnTo>
                  <a:lnTo>
                    <a:pt x="576808" y="234441"/>
                  </a:lnTo>
                  <a:lnTo>
                    <a:pt x="576808" y="224612"/>
                  </a:lnTo>
                  <a:lnTo>
                    <a:pt x="576808" y="214795"/>
                  </a:lnTo>
                  <a:lnTo>
                    <a:pt x="584822" y="206781"/>
                  </a:lnTo>
                  <a:lnTo>
                    <a:pt x="594639" y="206781"/>
                  </a:lnTo>
                  <a:close/>
                </a:path>
                <a:path w="612775" h="242570">
                  <a:moveTo>
                    <a:pt x="0" y="41821"/>
                  </a:moveTo>
                  <a:lnTo>
                    <a:pt x="72237" y="0"/>
                  </a:lnTo>
                  <a:lnTo>
                    <a:pt x="72237" y="83223"/>
                  </a:lnTo>
                  <a:lnTo>
                    <a:pt x="0" y="418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5488762" y="4513618"/>
            <a:ext cx="689610" cy="605790"/>
            <a:chOff x="5488762" y="4513618"/>
            <a:chExt cx="689610" cy="605790"/>
          </a:xfrm>
        </p:grpSpPr>
        <p:sp>
          <p:nvSpPr>
            <p:cNvPr id="24" name="object 24"/>
            <p:cNvSpPr/>
            <p:nvPr/>
          </p:nvSpPr>
          <p:spPr>
            <a:xfrm>
              <a:off x="5488762" y="4519015"/>
              <a:ext cx="689610" cy="600075"/>
            </a:xfrm>
            <a:custGeom>
              <a:avLst/>
              <a:gdLst/>
              <a:ahLst/>
              <a:cxnLst/>
              <a:rect l="l" t="t" r="r" b="b"/>
              <a:pathLst>
                <a:path w="689610" h="600075">
                  <a:moveTo>
                    <a:pt x="90004" y="254736"/>
                  </a:moveTo>
                  <a:lnTo>
                    <a:pt x="0" y="254736"/>
                  </a:lnTo>
                </a:path>
                <a:path w="689610" h="600075">
                  <a:moveTo>
                    <a:pt x="689508" y="254736"/>
                  </a:moveTo>
                  <a:lnTo>
                    <a:pt x="599503" y="254736"/>
                  </a:lnTo>
                </a:path>
                <a:path w="689610" h="600075">
                  <a:moveTo>
                    <a:pt x="599503" y="254749"/>
                  </a:moveTo>
                  <a:lnTo>
                    <a:pt x="344754" y="509498"/>
                  </a:lnTo>
                  <a:lnTo>
                    <a:pt x="90004" y="254749"/>
                  </a:lnTo>
                  <a:lnTo>
                    <a:pt x="344754" y="0"/>
                  </a:lnTo>
                  <a:lnTo>
                    <a:pt x="599503" y="254749"/>
                  </a:lnTo>
                  <a:close/>
                </a:path>
                <a:path w="689610" h="600075">
                  <a:moveTo>
                    <a:pt x="344385" y="509866"/>
                  </a:moveTo>
                  <a:lnTo>
                    <a:pt x="344385" y="59987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5720676" y="4917325"/>
              <a:ext cx="224154" cy="0"/>
            </a:xfrm>
            <a:custGeom>
              <a:avLst/>
              <a:gdLst/>
              <a:ahLst/>
              <a:cxnLst/>
              <a:rect l="l" t="t" r="r" b="b"/>
              <a:pathLst>
                <a:path w="224154" h="0">
                  <a:moveTo>
                    <a:pt x="224027" y="0"/>
                  </a:moveTo>
                  <a:lnTo>
                    <a:pt x="0" y="0"/>
                  </a:lnTo>
                  <a:lnTo>
                    <a:pt x="224027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5720676" y="4917325"/>
              <a:ext cx="224154" cy="0"/>
            </a:xfrm>
            <a:custGeom>
              <a:avLst/>
              <a:gdLst/>
              <a:ahLst/>
              <a:cxnLst/>
              <a:rect l="l" t="t" r="r" b="b"/>
              <a:pathLst>
                <a:path w="224154" h="0">
                  <a:moveTo>
                    <a:pt x="0" y="0"/>
                  </a:moveTo>
                  <a:lnTo>
                    <a:pt x="224027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" name="object 27"/>
          <p:cNvGrpSpPr/>
          <p:nvPr/>
        </p:nvGrpSpPr>
        <p:grpSpPr>
          <a:xfrm>
            <a:off x="5488762" y="3912222"/>
            <a:ext cx="689610" cy="520700"/>
            <a:chOff x="5488762" y="3912222"/>
            <a:chExt cx="689610" cy="520700"/>
          </a:xfrm>
        </p:grpSpPr>
        <p:sp>
          <p:nvSpPr>
            <p:cNvPr id="28" name="object 28"/>
            <p:cNvSpPr/>
            <p:nvPr/>
          </p:nvSpPr>
          <p:spPr>
            <a:xfrm>
              <a:off x="5578767" y="3917619"/>
              <a:ext cx="509905" cy="509905"/>
            </a:xfrm>
            <a:custGeom>
              <a:avLst/>
              <a:gdLst/>
              <a:ahLst/>
              <a:cxnLst/>
              <a:rect l="l" t="t" r="r" b="b"/>
              <a:pathLst>
                <a:path w="509904" h="509904">
                  <a:moveTo>
                    <a:pt x="0" y="254749"/>
                  </a:moveTo>
                  <a:lnTo>
                    <a:pt x="254749" y="0"/>
                  </a:lnTo>
                  <a:lnTo>
                    <a:pt x="509498" y="254749"/>
                  </a:lnTo>
                  <a:lnTo>
                    <a:pt x="254749" y="509511"/>
                  </a:lnTo>
                  <a:lnTo>
                    <a:pt x="0" y="25474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5832970" y="3917251"/>
              <a:ext cx="0" cy="510540"/>
            </a:xfrm>
            <a:custGeom>
              <a:avLst/>
              <a:gdLst/>
              <a:ahLst/>
              <a:cxnLst/>
              <a:rect l="l" t="t" r="r" b="b"/>
              <a:pathLst>
                <a:path w="0" h="510539">
                  <a:moveTo>
                    <a:pt x="0" y="510235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5488762" y="4172369"/>
              <a:ext cx="689610" cy="0"/>
            </a:xfrm>
            <a:custGeom>
              <a:avLst/>
              <a:gdLst/>
              <a:ahLst/>
              <a:cxnLst/>
              <a:rect l="l" t="t" r="r" b="b"/>
              <a:pathLst>
                <a:path w="689610" h="0">
                  <a:moveTo>
                    <a:pt x="90004" y="0"/>
                  </a:moveTo>
                  <a:lnTo>
                    <a:pt x="0" y="0"/>
                  </a:lnTo>
                </a:path>
                <a:path w="689610" h="0">
                  <a:moveTo>
                    <a:pt x="689508" y="0"/>
                  </a:moveTo>
                  <a:lnTo>
                    <a:pt x="599503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/>
          <p:cNvGrpSpPr/>
          <p:nvPr/>
        </p:nvGrpSpPr>
        <p:grpSpPr>
          <a:xfrm>
            <a:off x="5648439" y="2290952"/>
            <a:ext cx="545465" cy="539750"/>
            <a:chOff x="5648439" y="2290952"/>
            <a:chExt cx="545465" cy="539750"/>
          </a:xfrm>
        </p:grpSpPr>
        <p:sp>
          <p:nvSpPr>
            <p:cNvPr id="32" name="object 32"/>
            <p:cNvSpPr/>
            <p:nvPr/>
          </p:nvSpPr>
          <p:spPr>
            <a:xfrm>
              <a:off x="5976620" y="2524505"/>
              <a:ext cx="217170" cy="71755"/>
            </a:xfrm>
            <a:custGeom>
              <a:avLst/>
              <a:gdLst/>
              <a:ahLst/>
              <a:cxnLst/>
              <a:rect l="l" t="t" r="r" b="b"/>
              <a:pathLst>
                <a:path w="217170" h="71755">
                  <a:moveTo>
                    <a:pt x="216966" y="71335"/>
                  </a:moveTo>
                  <a:lnTo>
                    <a:pt x="253" y="71335"/>
                  </a:lnTo>
                </a:path>
                <a:path w="217170" h="71755">
                  <a:moveTo>
                    <a:pt x="253" y="12"/>
                  </a:moveTo>
                  <a:lnTo>
                    <a:pt x="216966" y="12"/>
                  </a:lnTo>
                </a:path>
                <a:path w="217170" h="71755">
                  <a:moveTo>
                    <a:pt x="216712" y="71323"/>
                  </a:moveTo>
                  <a:lnTo>
                    <a:pt x="0" y="71323"/>
                  </a:lnTo>
                </a:path>
                <a:path w="217170" h="71755">
                  <a:moveTo>
                    <a:pt x="0" y="0"/>
                  </a:moveTo>
                  <a:lnTo>
                    <a:pt x="216712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5653836" y="2380945"/>
              <a:ext cx="359410" cy="359410"/>
            </a:xfrm>
            <a:custGeom>
              <a:avLst/>
              <a:gdLst/>
              <a:ahLst/>
              <a:cxnLst/>
              <a:rect l="l" t="t" r="r" b="b"/>
              <a:pathLst>
                <a:path w="359410" h="359410">
                  <a:moveTo>
                    <a:pt x="179679" y="0"/>
                  </a:moveTo>
                  <a:lnTo>
                    <a:pt x="132005" y="6436"/>
                  </a:lnTo>
                  <a:lnTo>
                    <a:pt x="89108" y="24590"/>
                  </a:lnTo>
                  <a:lnTo>
                    <a:pt x="52725" y="52725"/>
                  </a:lnTo>
                  <a:lnTo>
                    <a:pt x="24590" y="89108"/>
                  </a:lnTo>
                  <a:lnTo>
                    <a:pt x="6436" y="132005"/>
                  </a:lnTo>
                  <a:lnTo>
                    <a:pt x="0" y="179679"/>
                  </a:lnTo>
                  <a:lnTo>
                    <a:pt x="6436" y="227349"/>
                  </a:lnTo>
                  <a:lnTo>
                    <a:pt x="24590" y="270244"/>
                  </a:lnTo>
                  <a:lnTo>
                    <a:pt x="52725" y="306628"/>
                  </a:lnTo>
                  <a:lnTo>
                    <a:pt x="89108" y="334766"/>
                  </a:lnTo>
                  <a:lnTo>
                    <a:pt x="132005" y="352921"/>
                  </a:lnTo>
                  <a:lnTo>
                    <a:pt x="179679" y="359359"/>
                  </a:lnTo>
                  <a:lnTo>
                    <a:pt x="227349" y="352921"/>
                  </a:lnTo>
                  <a:lnTo>
                    <a:pt x="270244" y="334766"/>
                  </a:lnTo>
                  <a:lnTo>
                    <a:pt x="306628" y="306628"/>
                  </a:lnTo>
                  <a:lnTo>
                    <a:pt x="334766" y="270244"/>
                  </a:lnTo>
                  <a:lnTo>
                    <a:pt x="352921" y="227349"/>
                  </a:lnTo>
                  <a:lnTo>
                    <a:pt x="359359" y="179679"/>
                  </a:lnTo>
                  <a:lnTo>
                    <a:pt x="352921" y="132005"/>
                  </a:lnTo>
                  <a:lnTo>
                    <a:pt x="334766" y="89108"/>
                  </a:lnTo>
                  <a:lnTo>
                    <a:pt x="306628" y="52725"/>
                  </a:lnTo>
                  <a:lnTo>
                    <a:pt x="270244" y="24590"/>
                  </a:lnTo>
                  <a:lnTo>
                    <a:pt x="227349" y="6436"/>
                  </a:lnTo>
                  <a:lnTo>
                    <a:pt x="179679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5653836" y="2290952"/>
              <a:ext cx="359410" cy="539750"/>
            </a:xfrm>
            <a:custGeom>
              <a:avLst/>
              <a:gdLst/>
              <a:ahLst/>
              <a:cxnLst/>
              <a:rect l="l" t="t" r="r" b="b"/>
              <a:pathLst>
                <a:path w="359410" h="539750">
                  <a:moveTo>
                    <a:pt x="179679" y="89992"/>
                  </a:moveTo>
                  <a:lnTo>
                    <a:pt x="227349" y="96428"/>
                  </a:lnTo>
                  <a:lnTo>
                    <a:pt x="270244" y="114582"/>
                  </a:lnTo>
                  <a:lnTo>
                    <a:pt x="306628" y="142717"/>
                  </a:lnTo>
                  <a:lnTo>
                    <a:pt x="334766" y="179101"/>
                  </a:lnTo>
                  <a:lnTo>
                    <a:pt x="352921" y="221997"/>
                  </a:lnTo>
                  <a:lnTo>
                    <a:pt x="359359" y="269671"/>
                  </a:lnTo>
                  <a:lnTo>
                    <a:pt x="352921" y="317341"/>
                  </a:lnTo>
                  <a:lnTo>
                    <a:pt x="334766" y="360236"/>
                  </a:lnTo>
                  <a:lnTo>
                    <a:pt x="306628" y="396621"/>
                  </a:lnTo>
                  <a:lnTo>
                    <a:pt x="270244" y="424758"/>
                  </a:lnTo>
                  <a:lnTo>
                    <a:pt x="227349" y="442913"/>
                  </a:lnTo>
                  <a:lnTo>
                    <a:pt x="179679" y="449351"/>
                  </a:lnTo>
                  <a:lnTo>
                    <a:pt x="132005" y="442913"/>
                  </a:lnTo>
                  <a:lnTo>
                    <a:pt x="89108" y="424758"/>
                  </a:lnTo>
                  <a:lnTo>
                    <a:pt x="52725" y="396621"/>
                  </a:lnTo>
                  <a:lnTo>
                    <a:pt x="24590" y="360236"/>
                  </a:lnTo>
                  <a:lnTo>
                    <a:pt x="6436" y="317341"/>
                  </a:lnTo>
                  <a:lnTo>
                    <a:pt x="0" y="269671"/>
                  </a:lnTo>
                  <a:lnTo>
                    <a:pt x="6436" y="221997"/>
                  </a:lnTo>
                  <a:lnTo>
                    <a:pt x="24590" y="179101"/>
                  </a:lnTo>
                  <a:lnTo>
                    <a:pt x="52725" y="142717"/>
                  </a:lnTo>
                  <a:lnTo>
                    <a:pt x="89108" y="114582"/>
                  </a:lnTo>
                  <a:lnTo>
                    <a:pt x="132005" y="96428"/>
                  </a:lnTo>
                  <a:lnTo>
                    <a:pt x="179679" y="89992"/>
                  </a:lnTo>
                  <a:close/>
                </a:path>
                <a:path w="359410" h="539750">
                  <a:moveTo>
                    <a:pt x="180390" y="0"/>
                  </a:moveTo>
                  <a:lnTo>
                    <a:pt x="180390" y="90004"/>
                  </a:lnTo>
                </a:path>
                <a:path w="359410" h="539750">
                  <a:moveTo>
                    <a:pt x="179679" y="449351"/>
                  </a:moveTo>
                  <a:lnTo>
                    <a:pt x="179679" y="53934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792825" y="2380957"/>
              <a:ext cx="83820" cy="72390"/>
            </a:xfrm>
            <a:custGeom>
              <a:avLst/>
              <a:gdLst/>
              <a:ahLst/>
              <a:cxnLst/>
              <a:rect l="l" t="t" r="r" b="b"/>
              <a:pathLst>
                <a:path w="83820" h="72389">
                  <a:moveTo>
                    <a:pt x="41401" y="0"/>
                  </a:moveTo>
                  <a:lnTo>
                    <a:pt x="0" y="72237"/>
                  </a:lnTo>
                  <a:lnTo>
                    <a:pt x="83223" y="72237"/>
                  </a:lnTo>
                  <a:lnTo>
                    <a:pt x="41401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792825" y="2380957"/>
              <a:ext cx="83820" cy="72390"/>
            </a:xfrm>
            <a:custGeom>
              <a:avLst/>
              <a:gdLst/>
              <a:ahLst/>
              <a:cxnLst/>
              <a:rect l="l" t="t" r="r" b="b"/>
              <a:pathLst>
                <a:path w="83820" h="72389">
                  <a:moveTo>
                    <a:pt x="41401" y="0"/>
                  </a:moveTo>
                  <a:lnTo>
                    <a:pt x="83223" y="72237"/>
                  </a:lnTo>
                  <a:lnTo>
                    <a:pt x="0" y="72237"/>
                  </a:lnTo>
                  <a:lnTo>
                    <a:pt x="4140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7" name="object 37"/>
          <p:cNvSpPr/>
          <p:nvPr/>
        </p:nvSpPr>
        <p:spPr>
          <a:xfrm>
            <a:off x="5692927" y="3460864"/>
            <a:ext cx="336550" cy="180340"/>
          </a:xfrm>
          <a:custGeom>
            <a:avLst/>
            <a:gdLst/>
            <a:ahLst/>
            <a:cxnLst/>
            <a:rect l="l" t="t" r="r" b="b"/>
            <a:pathLst>
              <a:path w="336550" h="180339">
                <a:moveTo>
                  <a:pt x="336359" y="89611"/>
                </a:moveTo>
                <a:lnTo>
                  <a:pt x="156362" y="89611"/>
                </a:lnTo>
              </a:path>
              <a:path w="336550" h="180339">
                <a:moveTo>
                  <a:pt x="156362" y="89611"/>
                </a:moveTo>
                <a:lnTo>
                  <a:pt x="0" y="180136"/>
                </a:lnTo>
                <a:lnTo>
                  <a:pt x="0" y="0"/>
                </a:lnTo>
                <a:lnTo>
                  <a:pt x="156362" y="89611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8" name="object 38"/>
          <p:cNvSpPr txBox="1"/>
          <p:nvPr/>
        </p:nvSpPr>
        <p:spPr>
          <a:xfrm>
            <a:off x="798299" y="2112545"/>
            <a:ext cx="4016375" cy="2756535"/>
          </a:xfrm>
          <a:prstGeom prst="rect">
            <a:avLst/>
          </a:prstGeom>
        </p:spPr>
        <p:txBody>
          <a:bodyPr wrap="square" lIns="0" tIns="838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Alimentación</a:t>
            </a:r>
            <a:endParaRPr sz="1200">
              <a:latin typeface="Arial"/>
              <a:cs typeface="Arial"/>
            </a:endParaRPr>
          </a:p>
          <a:p>
            <a:pPr marL="399415" indent="-107314">
              <a:lnSpc>
                <a:spcPct val="100000"/>
              </a:lnSpc>
              <a:spcBef>
                <a:spcPts val="560"/>
              </a:spcBef>
              <a:buClr>
                <a:srgbClr val="000000"/>
              </a:buClr>
              <a:buChar char="–"/>
              <a:tabLst>
                <a:tab pos="399415" algn="l"/>
              </a:tabLst>
            </a:pPr>
            <a:r>
              <a:rPr dirty="0" sz="1200" spc="-60">
                <a:solidFill>
                  <a:srgbClr val="060C0C"/>
                </a:solidFill>
                <a:latin typeface="Arial"/>
                <a:cs typeface="Arial"/>
              </a:rPr>
              <a:t>Compresores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con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volumen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constante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desplazamiento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180"/>
              </a:spcBef>
              <a:buFont typeface="Arial"/>
              <a:buChar char="–"/>
            </a:pPr>
            <a:endParaRPr sz="1200">
              <a:latin typeface="Arial"/>
              <a:cs typeface="Arial"/>
            </a:endParaRPr>
          </a:p>
          <a:p>
            <a:pPr marL="399415" indent="-107314">
              <a:lnSpc>
                <a:spcPct val="100000"/>
              </a:lnSpc>
              <a:buClr>
                <a:srgbClr val="000000"/>
              </a:buClr>
              <a:buChar char="–"/>
              <a:tabLst>
                <a:tab pos="399415" algn="l"/>
              </a:tabLst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Acumuladores,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depósitos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980"/>
              </a:spcBef>
              <a:buFont typeface="Arial"/>
              <a:buChar char="–"/>
            </a:pPr>
            <a:endParaRPr sz="1200">
              <a:latin typeface="Arial"/>
              <a:cs typeface="Arial"/>
            </a:endParaRPr>
          </a:p>
          <a:p>
            <a:pPr marL="399415" indent="-107314">
              <a:lnSpc>
                <a:spcPct val="100000"/>
              </a:lnSpc>
              <a:buClr>
                <a:srgbClr val="000000"/>
              </a:buClr>
              <a:buChar char="–"/>
              <a:tabLst>
                <a:tab pos="399415" algn="l"/>
              </a:tabLst>
            </a:pPr>
            <a:r>
              <a:rPr dirty="0" sz="1200" spc="-60">
                <a:solidFill>
                  <a:srgbClr val="060C0C"/>
                </a:solidFill>
                <a:latin typeface="Arial"/>
                <a:cs typeface="Arial"/>
              </a:rPr>
              <a:t>Fuente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presión</a:t>
            </a:r>
            <a:endParaRPr sz="1200">
              <a:latin typeface="Arial"/>
              <a:cs typeface="Arial"/>
            </a:endParaRPr>
          </a:p>
          <a:p>
            <a:pPr algn="ctr" marR="2985770">
              <a:lnSpc>
                <a:spcPct val="100000"/>
              </a:lnSpc>
              <a:spcBef>
                <a:spcPts val="1360"/>
              </a:spcBef>
            </a:pPr>
            <a:r>
              <a:rPr dirty="0" sz="1200" spc="-45" b="1">
                <a:solidFill>
                  <a:srgbClr val="060C0C"/>
                </a:solidFill>
                <a:latin typeface="Arial"/>
                <a:cs typeface="Arial"/>
              </a:rPr>
              <a:t>Mantenimiento</a:t>
            </a:r>
            <a:endParaRPr sz="1200">
              <a:latin typeface="Arial"/>
              <a:cs typeface="Arial"/>
            </a:endParaRPr>
          </a:p>
          <a:p>
            <a:pPr algn="ctr" marL="107314" marR="2991485" indent="-107314">
              <a:lnSpc>
                <a:spcPct val="100000"/>
              </a:lnSpc>
              <a:spcBef>
                <a:spcPts val="660"/>
              </a:spcBef>
              <a:buClr>
                <a:srgbClr val="000000"/>
              </a:buClr>
              <a:buChar char="–"/>
              <a:tabLst>
                <a:tab pos="107314" algn="l"/>
              </a:tabLst>
            </a:pP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Filtro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buFont typeface="Arial"/>
              <a:buChar char="–"/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00"/>
              </a:spcBef>
              <a:buFont typeface="Arial"/>
              <a:buChar char="–"/>
            </a:pPr>
            <a:endParaRPr sz="1200">
              <a:latin typeface="Arial"/>
              <a:cs typeface="Arial"/>
            </a:endParaRPr>
          </a:p>
          <a:p>
            <a:pPr marL="399415" indent="-107314">
              <a:lnSpc>
                <a:spcPct val="100000"/>
              </a:lnSpc>
              <a:buClr>
                <a:srgbClr val="000000"/>
              </a:buClr>
              <a:buChar char="–"/>
              <a:tabLst>
                <a:tab pos="399415" algn="l"/>
              </a:tabLst>
            </a:pP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Separadores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de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agua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con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accionamiento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manual</a:t>
            </a:r>
            <a:endParaRPr sz="12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98299" y="7129047"/>
            <a:ext cx="1464310" cy="706120"/>
          </a:xfrm>
          <a:prstGeom prst="rect">
            <a:avLst/>
          </a:prstGeom>
        </p:spPr>
        <p:txBody>
          <a:bodyPr wrap="square" lIns="0" tIns="8382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660"/>
              </a:spcBef>
            </a:pPr>
            <a:r>
              <a:rPr dirty="0" sz="1200" spc="-80" b="1">
                <a:solidFill>
                  <a:srgbClr val="060C0C"/>
                </a:solidFill>
                <a:latin typeface="Arial"/>
                <a:cs typeface="Arial"/>
              </a:rPr>
              <a:t>Símbolos</a:t>
            </a:r>
            <a:r>
              <a:rPr dirty="0" sz="1200" spc="-2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85" b="1">
                <a:solidFill>
                  <a:srgbClr val="060C0C"/>
                </a:solidFill>
                <a:latin typeface="Arial"/>
                <a:cs typeface="Arial"/>
              </a:rPr>
              <a:t>combinados</a:t>
            </a:r>
            <a:endParaRPr sz="1200">
              <a:latin typeface="Arial"/>
              <a:cs typeface="Arial"/>
            </a:endParaRPr>
          </a:p>
          <a:p>
            <a:pPr marL="394970" marR="91440" indent="-102870">
              <a:lnSpc>
                <a:spcPts val="1360"/>
              </a:lnSpc>
              <a:spcBef>
                <a:spcPts val="670"/>
              </a:spcBef>
            </a:pPr>
            <a:r>
              <a:rPr dirty="0" sz="1200" spc="-95">
                <a:latin typeface="Arial"/>
                <a:cs typeface="Arial"/>
              </a:rPr>
              <a:t>–</a:t>
            </a:r>
            <a:r>
              <a:rPr dirty="0" sz="1200" spc="-50"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Unidad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mantenimiento</a:t>
            </a:r>
            <a:endParaRPr sz="12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487397" y="7454199"/>
            <a:ext cx="1960880" cy="72644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2700" marR="5080">
              <a:lnSpc>
                <a:spcPts val="1360"/>
              </a:lnSpc>
              <a:spcBef>
                <a:spcPts val="210"/>
              </a:spcBef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Consistente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en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060C0C"/>
                </a:solidFill>
                <a:latin typeface="Arial"/>
                <a:cs typeface="Arial"/>
              </a:rPr>
              <a:t>filtro</a:t>
            </a:r>
            <a:r>
              <a:rPr dirty="0" sz="1200" spc="-1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aire,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reguladora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presión,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manómetro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y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lubricador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del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65">
                <a:solidFill>
                  <a:srgbClr val="060C0C"/>
                </a:solidFill>
                <a:latin typeface="Arial"/>
                <a:cs typeface="Arial"/>
              </a:rPr>
              <a:t>a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presión</a:t>
            </a:r>
            <a:endParaRPr sz="12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487397" y="8648010"/>
            <a:ext cx="2155825" cy="111252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2700" marR="215265">
              <a:lnSpc>
                <a:spcPts val="1360"/>
              </a:lnSpc>
              <a:spcBef>
                <a:spcPts val="210"/>
              </a:spcBef>
            </a:pP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Presentación</a:t>
            </a:r>
            <a:r>
              <a:rPr dirty="0" sz="1200" spc="-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simplificada</a:t>
            </a:r>
            <a:r>
              <a:rPr dirty="0" sz="120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una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unidad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de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mantenimiento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00"/>
              </a:spcBef>
            </a:pPr>
            <a:endParaRPr sz="1200">
              <a:latin typeface="Arial"/>
              <a:cs typeface="Arial"/>
            </a:endParaRPr>
          </a:p>
          <a:p>
            <a:pPr marL="12700" marR="215265">
              <a:lnSpc>
                <a:spcPts val="1360"/>
              </a:lnSpc>
            </a:pP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Presentación</a:t>
            </a:r>
            <a:r>
              <a:rPr dirty="0" sz="1200" spc="-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simplificada</a:t>
            </a:r>
            <a:r>
              <a:rPr dirty="0" sz="120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una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unidad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de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mantenimiento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ts val="1330"/>
              </a:lnSpc>
            </a:pP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sin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aceitera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para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comprimido</a:t>
            </a:r>
            <a:endParaRPr sz="12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1077702" y="5333332"/>
            <a:ext cx="235902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95">
                <a:latin typeface="Arial"/>
                <a:cs typeface="Arial"/>
              </a:rPr>
              <a:t>–</a:t>
            </a:r>
            <a:r>
              <a:rPr dirty="0" sz="1200" spc="-45">
                <a:latin typeface="Arial"/>
                <a:cs typeface="Arial"/>
              </a:rPr>
              <a:t> 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Separadores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de agua,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automáticos</a:t>
            </a:r>
            <a:endParaRPr sz="12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1077702" y="6019130"/>
            <a:ext cx="81534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95">
                <a:latin typeface="Arial"/>
                <a:cs typeface="Arial"/>
              </a:rPr>
              <a:t>–</a:t>
            </a:r>
            <a:r>
              <a:rPr dirty="0" sz="1200" spc="-60"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Lubricador</a:t>
            </a:r>
            <a:endParaRPr sz="12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1077702" y="6590631"/>
            <a:ext cx="2973705" cy="38100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14935" marR="5080" indent="-102870">
              <a:lnSpc>
                <a:spcPts val="1360"/>
              </a:lnSpc>
              <a:spcBef>
                <a:spcPts val="210"/>
              </a:spcBef>
            </a:pPr>
            <a:r>
              <a:rPr dirty="0" sz="1200" spc="-95">
                <a:latin typeface="Arial"/>
                <a:cs typeface="Arial"/>
              </a:rPr>
              <a:t>–</a:t>
            </a:r>
            <a:r>
              <a:rPr dirty="0" sz="1200" spc="-65"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reguladora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presión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con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060C0C"/>
                </a:solidFill>
                <a:latin typeface="Arial"/>
                <a:cs typeface="Arial"/>
              </a:rPr>
              <a:t>orificio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descarga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regulable</a:t>
            </a:r>
            <a:endParaRPr sz="1200">
              <a:latin typeface="Arial"/>
              <a:cs typeface="Arial"/>
            </a:endParaRPr>
          </a:p>
        </p:txBody>
      </p:sp>
      <p:sp>
        <p:nvSpPr>
          <p:cNvPr id="45" name="object 45"/>
          <p:cNvSpPr/>
          <p:nvPr/>
        </p:nvSpPr>
        <p:spPr>
          <a:xfrm>
            <a:off x="5383644" y="2884614"/>
            <a:ext cx="901065" cy="360680"/>
          </a:xfrm>
          <a:custGeom>
            <a:avLst/>
            <a:gdLst/>
            <a:ahLst/>
            <a:cxnLst/>
            <a:rect l="l" t="t" r="r" b="b"/>
            <a:pathLst>
              <a:path w="901064" h="360680">
                <a:moveTo>
                  <a:pt x="90004" y="180136"/>
                </a:moveTo>
                <a:lnTo>
                  <a:pt x="96426" y="132185"/>
                </a:lnTo>
                <a:lnTo>
                  <a:pt x="114558" y="89137"/>
                </a:lnTo>
                <a:lnTo>
                  <a:pt x="142697" y="52692"/>
                </a:lnTo>
                <a:lnTo>
                  <a:pt x="179141" y="24553"/>
                </a:lnTo>
                <a:lnTo>
                  <a:pt x="222190" y="6421"/>
                </a:lnTo>
                <a:lnTo>
                  <a:pt x="270141" y="0"/>
                </a:lnTo>
                <a:lnTo>
                  <a:pt x="630415" y="0"/>
                </a:lnTo>
                <a:lnTo>
                  <a:pt x="678366" y="6421"/>
                </a:lnTo>
                <a:lnTo>
                  <a:pt x="721415" y="24553"/>
                </a:lnTo>
                <a:lnTo>
                  <a:pt x="757859" y="52692"/>
                </a:lnTo>
                <a:lnTo>
                  <a:pt x="785998" y="89137"/>
                </a:lnTo>
                <a:lnTo>
                  <a:pt x="804130" y="132185"/>
                </a:lnTo>
                <a:lnTo>
                  <a:pt x="810552" y="180136"/>
                </a:lnTo>
                <a:lnTo>
                  <a:pt x="804003" y="228087"/>
                </a:lnTo>
                <a:lnTo>
                  <a:pt x="785592" y="271136"/>
                </a:lnTo>
                <a:lnTo>
                  <a:pt x="757174" y="307581"/>
                </a:lnTo>
                <a:lnTo>
                  <a:pt x="720602" y="335720"/>
                </a:lnTo>
                <a:lnTo>
                  <a:pt x="677731" y="353851"/>
                </a:lnTo>
                <a:lnTo>
                  <a:pt x="630415" y="360273"/>
                </a:lnTo>
                <a:lnTo>
                  <a:pt x="270141" y="360273"/>
                </a:lnTo>
                <a:lnTo>
                  <a:pt x="222825" y="353851"/>
                </a:lnTo>
                <a:lnTo>
                  <a:pt x="179954" y="335720"/>
                </a:lnTo>
                <a:lnTo>
                  <a:pt x="143383" y="307581"/>
                </a:lnTo>
                <a:lnTo>
                  <a:pt x="114964" y="271136"/>
                </a:lnTo>
                <a:lnTo>
                  <a:pt x="96553" y="228087"/>
                </a:lnTo>
                <a:lnTo>
                  <a:pt x="90004" y="180136"/>
                </a:lnTo>
                <a:close/>
              </a:path>
              <a:path w="901064" h="360680">
                <a:moveTo>
                  <a:pt x="810552" y="180136"/>
                </a:moveTo>
                <a:lnTo>
                  <a:pt x="900557" y="180136"/>
                </a:lnTo>
              </a:path>
              <a:path w="901064" h="360680">
                <a:moveTo>
                  <a:pt x="0" y="180136"/>
                </a:moveTo>
                <a:lnTo>
                  <a:pt x="90004" y="18013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46" name="object 46"/>
          <p:cNvGrpSpPr/>
          <p:nvPr/>
        </p:nvGrpSpPr>
        <p:grpSpPr>
          <a:xfrm>
            <a:off x="5488762" y="5191315"/>
            <a:ext cx="689610" cy="605790"/>
            <a:chOff x="5488762" y="5191315"/>
            <a:chExt cx="689610" cy="605790"/>
          </a:xfrm>
        </p:grpSpPr>
        <p:sp>
          <p:nvSpPr>
            <p:cNvPr id="47" name="object 47"/>
            <p:cNvSpPr/>
            <p:nvPr/>
          </p:nvSpPr>
          <p:spPr>
            <a:xfrm>
              <a:off x="5488762" y="5196713"/>
              <a:ext cx="689610" cy="600075"/>
            </a:xfrm>
            <a:custGeom>
              <a:avLst/>
              <a:gdLst/>
              <a:ahLst/>
              <a:cxnLst/>
              <a:rect l="l" t="t" r="r" b="b"/>
              <a:pathLst>
                <a:path w="689610" h="600075">
                  <a:moveTo>
                    <a:pt x="90004" y="254736"/>
                  </a:moveTo>
                  <a:lnTo>
                    <a:pt x="0" y="254736"/>
                  </a:lnTo>
                </a:path>
                <a:path w="689610" h="600075">
                  <a:moveTo>
                    <a:pt x="689508" y="254736"/>
                  </a:moveTo>
                  <a:lnTo>
                    <a:pt x="599503" y="254736"/>
                  </a:lnTo>
                </a:path>
                <a:path w="689610" h="600075">
                  <a:moveTo>
                    <a:pt x="599503" y="254749"/>
                  </a:moveTo>
                  <a:lnTo>
                    <a:pt x="344754" y="509498"/>
                  </a:lnTo>
                  <a:lnTo>
                    <a:pt x="90004" y="254749"/>
                  </a:lnTo>
                  <a:lnTo>
                    <a:pt x="344754" y="0"/>
                  </a:lnTo>
                  <a:lnTo>
                    <a:pt x="599503" y="254749"/>
                  </a:lnTo>
                  <a:close/>
                </a:path>
                <a:path w="689610" h="600075">
                  <a:moveTo>
                    <a:pt x="344385" y="509866"/>
                  </a:moveTo>
                  <a:lnTo>
                    <a:pt x="344385" y="59985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690539" y="5553418"/>
              <a:ext cx="289026" cy="122351"/>
            </a:xfrm>
            <a:prstGeom prst="rect">
              <a:avLst/>
            </a:prstGeom>
          </p:spPr>
        </p:pic>
      </p:grpSp>
      <p:sp>
        <p:nvSpPr>
          <p:cNvPr id="49" name="object 49"/>
          <p:cNvSpPr/>
          <p:nvPr/>
        </p:nvSpPr>
        <p:spPr>
          <a:xfrm>
            <a:off x="5489308" y="5878715"/>
            <a:ext cx="689610" cy="509905"/>
          </a:xfrm>
          <a:custGeom>
            <a:avLst/>
            <a:gdLst/>
            <a:ahLst/>
            <a:cxnLst/>
            <a:rect l="l" t="t" r="r" b="b"/>
            <a:pathLst>
              <a:path w="689610" h="509904">
                <a:moveTo>
                  <a:pt x="90004" y="254749"/>
                </a:moveTo>
                <a:lnTo>
                  <a:pt x="344754" y="0"/>
                </a:lnTo>
                <a:lnTo>
                  <a:pt x="599503" y="254749"/>
                </a:lnTo>
                <a:lnTo>
                  <a:pt x="344754" y="509511"/>
                </a:lnTo>
                <a:lnTo>
                  <a:pt x="90004" y="254749"/>
                </a:lnTo>
                <a:close/>
              </a:path>
              <a:path w="689610" h="509904">
                <a:moveTo>
                  <a:pt x="90004" y="254749"/>
                </a:moveTo>
                <a:lnTo>
                  <a:pt x="0" y="254749"/>
                </a:lnTo>
              </a:path>
              <a:path w="689610" h="509904">
                <a:moveTo>
                  <a:pt x="689508" y="254749"/>
                </a:moveTo>
                <a:lnTo>
                  <a:pt x="599503" y="254749"/>
                </a:lnTo>
              </a:path>
              <a:path w="689610" h="509904">
                <a:moveTo>
                  <a:pt x="344754" y="0"/>
                </a:moveTo>
                <a:lnTo>
                  <a:pt x="344754" y="181965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0" name="object 50"/>
          <p:cNvSpPr/>
          <p:nvPr/>
        </p:nvSpPr>
        <p:spPr>
          <a:xfrm>
            <a:off x="5948705" y="6965213"/>
            <a:ext cx="83820" cy="72390"/>
          </a:xfrm>
          <a:custGeom>
            <a:avLst/>
            <a:gdLst/>
            <a:ahLst/>
            <a:cxnLst/>
            <a:rect l="l" t="t" r="r" b="b"/>
            <a:pathLst>
              <a:path w="83820" h="72390">
                <a:moveTo>
                  <a:pt x="41401" y="72237"/>
                </a:moveTo>
                <a:lnTo>
                  <a:pt x="83223" y="0"/>
                </a:lnTo>
                <a:lnTo>
                  <a:pt x="0" y="0"/>
                </a:lnTo>
                <a:lnTo>
                  <a:pt x="41401" y="72237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1" name="object 51"/>
          <p:cNvSpPr txBox="1"/>
          <p:nvPr/>
        </p:nvSpPr>
        <p:spPr>
          <a:xfrm>
            <a:off x="5827502" y="6971581"/>
            <a:ext cx="2838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>
                <a:latin typeface="Arial"/>
                <a:cs typeface="Arial"/>
              </a:rPr>
              <a:t>1</a:t>
            </a:r>
            <a:r>
              <a:rPr dirty="0" sz="1000" spc="190">
                <a:latin typeface="Arial"/>
                <a:cs typeface="Arial"/>
              </a:rPr>
              <a:t>  </a:t>
            </a: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52" name="object 52"/>
          <p:cNvSpPr txBox="1"/>
          <p:nvPr/>
        </p:nvSpPr>
        <p:spPr>
          <a:xfrm>
            <a:off x="5827502" y="6425486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53" name="object 53"/>
          <p:cNvSpPr/>
          <p:nvPr/>
        </p:nvSpPr>
        <p:spPr>
          <a:xfrm>
            <a:off x="5808141" y="6965213"/>
            <a:ext cx="0" cy="90170"/>
          </a:xfrm>
          <a:custGeom>
            <a:avLst/>
            <a:gdLst/>
            <a:ahLst/>
            <a:cxnLst/>
            <a:rect l="l" t="t" r="r" b="b"/>
            <a:pathLst>
              <a:path w="0" h="90170">
                <a:moveTo>
                  <a:pt x="0" y="89992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54" name="object 54"/>
          <p:cNvGrpSpPr/>
          <p:nvPr/>
        </p:nvGrpSpPr>
        <p:grpSpPr>
          <a:xfrm>
            <a:off x="5712307" y="6599542"/>
            <a:ext cx="370205" cy="371475"/>
            <a:chOff x="5712307" y="6599542"/>
            <a:chExt cx="370205" cy="371475"/>
          </a:xfrm>
        </p:grpSpPr>
        <p:sp>
          <p:nvSpPr>
            <p:cNvPr id="55" name="object 55"/>
            <p:cNvSpPr/>
            <p:nvPr/>
          </p:nvSpPr>
          <p:spPr>
            <a:xfrm>
              <a:off x="5717705" y="6604939"/>
              <a:ext cx="359410" cy="360680"/>
            </a:xfrm>
            <a:custGeom>
              <a:avLst/>
              <a:gdLst/>
              <a:ahLst/>
              <a:cxnLst/>
              <a:rect l="l" t="t" r="r" b="b"/>
              <a:pathLst>
                <a:path w="359410" h="360679">
                  <a:moveTo>
                    <a:pt x="0" y="0"/>
                  </a:moveTo>
                  <a:lnTo>
                    <a:pt x="359257" y="0"/>
                  </a:lnTo>
                  <a:lnTo>
                    <a:pt x="359257" y="360273"/>
                  </a:lnTo>
                  <a:lnTo>
                    <a:pt x="0" y="360273"/>
                  </a:lnTo>
                  <a:lnTo>
                    <a:pt x="0" y="0"/>
                  </a:lnTo>
                  <a:close/>
                </a:path>
                <a:path w="359410" h="360679">
                  <a:moveTo>
                    <a:pt x="89611" y="0"/>
                  </a:moveTo>
                  <a:lnTo>
                    <a:pt x="89611" y="36027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789942" y="660497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7373" y="0"/>
                  </a:moveTo>
                  <a:lnTo>
                    <a:pt x="0" y="106032"/>
                  </a:lnTo>
                  <a:lnTo>
                    <a:pt x="35661" y="106032"/>
                  </a:lnTo>
                  <a:lnTo>
                    <a:pt x="1737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789942" y="6604977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7373" y="0"/>
                  </a:moveTo>
                  <a:lnTo>
                    <a:pt x="35661" y="106032"/>
                  </a:lnTo>
                  <a:lnTo>
                    <a:pt x="0" y="106032"/>
                  </a:lnTo>
                  <a:lnTo>
                    <a:pt x="17373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5789942" y="6859130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35661" y="0"/>
                  </a:moveTo>
                  <a:lnTo>
                    <a:pt x="0" y="0"/>
                  </a:lnTo>
                  <a:lnTo>
                    <a:pt x="17373" y="106045"/>
                  </a:lnTo>
                  <a:lnTo>
                    <a:pt x="3566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5789942" y="6859130"/>
              <a:ext cx="36195" cy="106045"/>
            </a:xfrm>
            <a:custGeom>
              <a:avLst/>
              <a:gdLst/>
              <a:ahLst/>
              <a:cxnLst/>
              <a:rect l="l" t="t" r="r" b="b"/>
              <a:pathLst>
                <a:path w="36195" h="106045">
                  <a:moveTo>
                    <a:pt x="17373" y="106045"/>
                  </a:moveTo>
                  <a:lnTo>
                    <a:pt x="35661" y="0"/>
                  </a:lnTo>
                  <a:lnTo>
                    <a:pt x="0" y="0"/>
                  </a:lnTo>
                  <a:lnTo>
                    <a:pt x="17373" y="1060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" name="object 60"/>
          <p:cNvGrpSpPr/>
          <p:nvPr/>
        </p:nvGrpSpPr>
        <p:grpSpPr>
          <a:xfrm>
            <a:off x="6071666" y="6563880"/>
            <a:ext cx="226695" cy="370205"/>
            <a:chOff x="6071666" y="6563880"/>
            <a:chExt cx="226695" cy="370205"/>
          </a:xfrm>
        </p:grpSpPr>
        <p:pic>
          <p:nvPicPr>
            <p:cNvPr id="61" name="object 6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071666" y="6690067"/>
              <a:ext cx="226593" cy="190931"/>
            </a:xfrm>
            <a:prstGeom prst="rect">
              <a:avLst/>
            </a:prstGeom>
          </p:spPr>
        </p:pic>
        <p:sp>
          <p:nvSpPr>
            <p:cNvPr id="62" name="object 62"/>
            <p:cNvSpPr/>
            <p:nvPr/>
          </p:nvSpPr>
          <p:spPr>
            <a:xfrm>
              <a:off x="6166675" y="6569278"/>
              <a:ext cx="72390" cy="359410"/>
            </a:xfrm>
            <a:custGeom>
              <a:avLst/>
              <a:gdLst/>
              <a:ahLst/>
              <a:cxnLst/>
              <a:rect l="l" t="t" r="r" b="b"/>
              <a:pathLst>
                <a:path w="72389" h="359409">
                  <a:moveTo>
                    <a:pt x="0" y="359359"/>
                  </a:moveTo>
                  <a:lnTo>
                    <a:pt x="72237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202337" y="6569278"/>
              <a:ext cx="36830" cy="96520"/>
            </a:xfrm>
            <a:custGeom>
              <a:avLst/>
              <a:gdLst/>
              <a:ahLst/>
              <a:cxnLst/>
              <a:rect l="l" t="t" r="r" b="b"/>
              <a:pathLst>
                <a:path w="36829" h="96520">
                  <a:moveTo>
                    <a:pt x="36575" y="0"/>
                  </a:moveTo>
                  <a:lnTo>
                    <a:pt x="0" y="89611"/>
                  </a:lnTo>
                  <a:lnTo>
                    <a:pt x="36575" y="96011"/>
                  </a:lnTo>
                  <a:lnTo>
                    <a:pt x="3657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6202337" y="6569278"/>
              <a:ext cx="36830" cy="96520"/>
            </a:xfrm>
            <a:custGeom>
              <a:avLst/>
              <a:gdLst/>
              <a:ahLst/>
              <a:cxnLst/>
              <a:rect l="l" t="t" r="r" b="b"/>
              <a:pathLst>
                <a:path w="36829" h="96520">
                  <a:moveTo>
                    <a:pt x="0" y="89611"/>
                  </a:moveTo>
                  <a:lnTo>
                    <a:pt x="36575" y="0"/>
                  </a:lnTo>
                  <a:lnTo>
                    <a:pt x="36575" y="96011"/>
                  </a:lnTo>
                  <a:lnTo>
                    <a:pt x="0" y="8961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5" name="object 65"/>
          <p:cNvGrpSpPr/>
          <p:nvPr/>
        </p:nvGrpSpPr>
        <p:grpSpPr>
          <a:xfrm>
            <a:off x="5533085" y="6419405"/>
            <a:ext cx="280035" cy="372110"/>
            <a:chOff x="5533085" y="6419405"/>
            <a:chExt cx="280035" cy="372110"/>
          </a:xfrm>
        </p:grpSpPr>
        <p:sp>
          <p:nvSpPr>
            <p:cNvPr id="66" name="object 66"/>
            <p:cNvSpPr/>
            <p:nvPr/>
          </p:nvSpPr>
          <p:spPr>
            <a:xfrm>
              <a:off x="5807316" y="6514020"/>
              <a:ext cx="0" cy="90170"/>
            </a:xfrm>
            <a:custGeom>
              <a:avLst/>
              <a:gdLst/>
              <a:ahLst/>
              <a:cxnLst/>
              <a:rect l="l" t="t" r="r" b="b"/>
              <a:pathLst>
                <a:path w="0" h="90170">
                  <a:moveTo>
                    <a:pt x="0" y="0"/>
                  </a:moveTo>
                  <a:lnTo>
                    <a:pt x="0" y="8999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5538482" y="6424802"/>
              <a:ext cx="269240" cy="361315"/>
            </a:xfrm>
            <a:custGeom>
              <a:avLst/>
              <a:gdLst/>
              <a:ahLst/>
              <a:cxnLst/>
              <a:rect l="l" t="t" r="r" b="b"/>
              <a:pathLst>
                <a:path w="269239" h="361315">
                  <a:moveTo>
                    <a:pt x="268833" y="180136"/>
                  </a:moveTo>
                  <a:lnTo>
                    <a:pt x="90525" y="0"/>
                  </a:lnTo>
                  <a:lnTo>
                    <a:pt x="0" y="0"/>
                  </a:lnTo>
                  <a:lnTo>
                    <a:pt x="0" y="361188"/>
                  </a:lnTo>
                  <a:lnTo>
                    <a:pt x="179222" y="360273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8" name="object 68"/>
          <p:cNvGrpSpPr/>
          <p:nvPr/>
        </p:nvGrpSpPr>
        <p:grpSpPr>
          <a:xfrm>
            <a:off x="5419674" y="9310052"/>
            <a:ext cx="898525" cy="514984"/>
            <a:chOff x="5419674" y="9310052"/>
            <a:chExt cx="898525" cy="514984"/>
          </a:xfrm>
        </p:grpSpPr>
        <p:sp>
          <p:nvSpPr>
            <p:cNvPr id="69" name="object 69"/>
            <p:cNvSpPr/>
            <p:nvPr/>
          </p:nvSpPr>
          <p:spPr>
            <a:xfrm>
              <a:off x="5599226" y="9315615"/>
              <a:ext cx="0" cy="358775"/>
            </a:xfrm>
            <a:custGeom>
              <a:avLst/>
              <a:gdLst/>
              <a:ahLst/>
              <a:cxnLst/>
              <a:rect l="l" t="t" r="r" b="b"/>
              <a:pathLst>
                <a:path w="0" h="358775">
                  <a:moveTo>
                    <a:pt x="0" y="358228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5599226" y="9360230"/>
              <a:ext cx="403860" cy="386080"/>
            </a:xfrm>
            <a:custGeom>
              <a:avLst/>
              <a:gdLst/>
              <a:ahLst/>
              <a:cxnLst/>
              <a:rect l="l" t="t" r="r" b="b"/>
              <a:pathLst>
                <a:path w="403860" h="386079">
                  <a:moveTo>
                    <a:pt x="0" y="385699"/>
                  </a:moveTo>
                  <a:lnTo>
                    <a:pt x="0" y="313601"/>
                  </a:lnTo>
                </a:path>
                <a:path w="403860" h="386079">
                  <a:moveTo>
                    <a:pt x="268947" y="0"/>
                  </a:moveTo>
                  <a:lnTo>
                    <a:pt x="311424" y="6881"/>
                  </a:lnTo>
                  <a:lnTo>
                    <a:pt x="348369" y="26028"/>
                  </a:lnTo>
                  <a:lnTo>
                    <a:pt x="377538" y="55195"/>
                  </a:lnTo>
                  <a:lnTo>
                    <a:pt x="396686" y="92137"/>
                  </a:lnTo>
                  <a:lnTo>
                    <a:pt x="403567" y="134607"/>
                  </a:lnTo>
                  <a:lnTo>
                    <a:pt x="396686" y="177078"/>
                  </a:lnTo>
                  <a:lnTo>
                    <a:pt x="377538" y="214023"/>
                  </a:lnTo>
                  <a:lnTo>
                    <a:pt x="348369" y="243194"/>
                  </a:lnTo>
                  <a:lnTo>
                    <a:pt x="311424" y="262344"/>
                  </a:lnTo>
                  <a:lnTo>
                    <a:pt x="268947" y="269227"/>
                  </a:lnTo>
                  <a:lnTo>
                    <a:pt x="226477" y="262344"/>
                  </a:lnTo>
                  <a:lnTo>
                    <a:pt x="189536" y="243194"/>
                  </a:lnTo>
                  <a:lnTo>
                    <a:pt x="160369" y="214023"/>
                  </a:lnTo>
                  <a:lnTo>
                    <a:pt x="141222" y="177078"/>
                  </a:lnTo>
                  <a:lnTo>
                    <a:pt x="134340" y="134607"/>
                  </a:lnTo>
                  <a:lnTo>
                    <a:pt x="141222" y="92137"/>
                  </a:lnTo>
                  <a:lnTo>
                    <a:pt x="160369" y="55195"/>
                  </a:lnTo>
                  <a:lnTo>
                    <a:pt x="189536" y="26028"/>
                  </a:lnTo>
                  <a:lnTo>
                    <a:pt x="226477" y="6881"/>
                  </a:lnTo>
                  <a:lnTo>
                    <a:pt x="26894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" name="object 71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792673" y="9419691"/>
              <a:ext cx="150190" cy="152107"/>
            </a:xfrm>
            <a:prstGeom prst="rect">
              <a:avLst/>
            </a:prstGeom>
          </p:spPr>
        </p:pic>
        <p:sp>
          <p:nvSpPr>
            <p:cNvPr id="72" name="object 72"/>
            <p:cNvSpPr/>
            <p:nvPr/>
          </p:nvSpPr>
          <p:spPr>
            <a:xfrm>
              <a:off x="5509679" y="9315450"/>
              <a:ext cx="718820" cy="360045"/>
            </a:xfrm>
            <a:custGeom>
              <a:avLst/>
              <a:gdLst/>
              <a:ahLst/>
              <a:cxnLst/>
              <a:rect l="l" t="t" r="r" b="b"/>
              <a:pathLst>
                <a:path w="718820" h="360045">
                  <a:moveTo>
                    <a:pt x="0" y="0"/>
                  </a:moveTo>
                  <a:lnTo>
                    <a:pt x="718248" y="0"/>
                  </a:lnTo>
                  <a:lnTo>
                    <a:pt x="718248" y="359638"/>
                  </a:lnTo>
                  <a:lnTo>
                    <a:pt x="0" y="35963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5581777" y="9747288"/>
              <a:ext cx="36195" cy="72390"/>
            </a:xfrm>
            <a:custGeom>
              <a:avLst/>
              <a:gdLst/>
              <a:ahLst/>
              <a:cxnLst/>
              <a:rect l="l" t="t" r="r" b="b"/>
              <a:pathLst>
                <a:path w="36195" h="72390">
                  <a:moveTo>
                    <a:pt x="35585" y="0"/>
                  </a:moveTo>
                  <a:lnTo>
                    <a:pt x="0" y="0"/>
                  </a:lnTo>
                  <a:lnTo>
                    <a:pt x="17335" y="72059"/>
                  </a:lnTo>
                  <a:lnTo>
                    <a:pt x="355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5581777" y="9747288"/>
              <a:ext cx="36195" cy="72390"/>
            </a:xfrm>
            <a:custGeom>
              <a:avLst/>
              <a:gdLst/>
              <a:ahLst/>
              <a:cxnLst/>
              <a:rect l="l" t="t" r="r" b="b"/>
              <a:pathLst>
                <a:path w="36195" h="72390">
                  <a:moveTo>
                    <a:pt x="17335" y="72059"/>
                  </a:moveTo>
                  <a:lnTo>
                    <a:pt x="35585" y="0"/>
                  </a:lnTo>
                  <a:lnTo>
                    <a:pt x="0" y="0"/>
                  </a:lnTo>
                  <a:lnTo>
                    <a:pt x="17335" y="7205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5419674" y="9495256"/>
              <a:ext cx="898525" cy="0"/>
            </a:xfrm>
            <a:custGeom>
              <a:avLst/>
              <a:gdLst/>
              <a:ahLst/>
              <a:cxnLst/>
              <a:rect l="l" t="t" r="r" b="b"/>
              <a:pathLst>
                <a:path w="898525" h="0">
                  <a:moveTo>
                    <a:pt x="808253" y="0"/>
                  </a:moveTo>
                  <a:lnTo>
                    <a:pt x="898245" y="0"/>
                  </a:lnTo>
                </a:path>
                <a:path w="898525" h="0">
                  <a:moveTo>
                    <a:pt x="0" y="0"/>
                  </a:moveTo>
                  <a:lnTo>
                    <a:pt x="9000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" name="object 76"/>
          <p:cNvGrpSpPr/>
          <p:nvPr/>
        </p:nvGrpSpPr>
        <p:grpSpPr>
          <a:xfrm>
            <a:off x="5419674" y="8683497"/>
            <a:ext cx="898525" cy="514984"/>
            <a:chOff x="5419674" y="8683497"/>
            <a:chExt cx="898525" cy="514984"/>
          </a:xfrm>
        </p:grpSpPr>
        <p:sp>
          <p:nvSpPr>
            <p:cNvPr id="77" name="object 77"/>
            <p:cNvSpPr/>
            <p:nvPr/>
          </p:nvSpPr>
          <p:spPr>
            <a:xfrm>
              <a:off x="5599226" y="8689060"/>
              <a:ext cx="0" cy="358775"/>
            </a:xfrm>
            <a:custGeom>
              <a:avLst/>
              <a:gdLst/>
              <a:ahLst/>
              <a:cxnLst/>
              <a:rect l="l" t="t" r="r" b="b"/>
              <a:pathLst>
                <a:path w="0" h="358775">
                  <a:moveTo>
                    <a:pt x="0" y="358228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5599226" y="8733675"/>
              <a:ext cx="403860" cy="386080"/>
            </a:xfrm>
            <a:custGeom>
              <a:avLst/>
              <a:gdLst/>
              <a:ahLst/>
              <a:cxnLst/>
              <a:rect l="l" t="t" r="r" b="b"/>
              <a:pathLst>
                <a:path w="403860" h="386079">
                  <a:moveTo>
                    <a:pt x="0" y="385711"/>
                  </a:moveTo>
                  <a:lnTo>
                    <a:pt x="0" y="313613"/>
                  </a:lnTo>
                </a:path>
                <a:path w="403860" h="386079">
                  <a:moveTo>
                    <a:pt x="268947" y="0"/>
                  </a:moveTo>
                  <a:lnTo>
                    <a:pt x="311424" y="6882"/>
                  </a:lnTo>
                  <a:lnTo>
                    <a:pt x="348369" y="26033"/>
                  </a:lnTo>
                  <a:lnTo>
                    <a:pt x="377538" y="55204"/>
                  </a:lnTo>
                  <a:lnTo>
                    <a:pt x="396686" y="92148"/>
                  </a:lnTo>
                  <a:lnTo>
                    <a:pt x="403567" y="134619"/>
                  </a:lnTo>
                  <a:lnTo>
                    <a:pt x="396686" y="177089"/>
                  </a:lnTo>
                  <a:lnTo>
                    <a:pt x="377538" y="214031"/>
                  </a:lnTo>
                  <a:lnTo>
                    <a:pt x="348369" y="243198"/>
                  </a:lnTo>
                  <a:lnTo>
                    <a:pt x="311424" y="262345"/>
                  </a:lnTo>
                  <a:lnTo>
                    <a:pt x="268947" y="269227"/>
                  </a:lnTo>
                  <a:lnTo>
                    <a:pt x="226477" y="262345"/>
                  </a:lnTo>
                  <a:lnTo>
                    <a:pt x="189536" y="243198"/>
                  </a:lnTo>
                  <a:lnTo>
                    <a:pt x="160369" y="214031"/>
                  </a:lnTo>
                  <a:lnTo>
                    <a:pt x="141222" y="177089"/>
                  </a:lnTo>
                  <a:lnTo>
                    <a:pt x="134340" y="134619"/>
                  </a:lnTo>
                  <a:lnTo>
                    <a:pt x="141222" y="92148"/>
                  </a:lnTo>
                  <a:lnTo>
                    <a:pt x="160369" y="55204"/>
                  </a:lnTo>
                  <a:lnTo>
                    <a:pt x="189536" y="26033"/>
                  </a:lnTo>
                  <a:lnTo>
                    <a:pt x="226477" y="6882"/>
                  </a:lnTo>
                  <a:lnTo>
                    <a:pt x="26894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9" name="object 7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792673" y="8793136"/>
              <a:ext cx="150190" cy="152120"/>
            </a:xfrm>
            <a:prstGeom prst="rect">
              <a:avLst/>
            </a:prstGeom>
          </p:spPr>
        </p:pic>
        <p:sp>
          <p:nvSpPr>
            <p:cNvPr id="80" name="object 80"/>
            <p:cNvSpPr/>
            <p:nvPr/>
          </p:nvSpPr>
          <p:spPr>
            <a:xfrm>
              <a:off x="5509679" y="8688895"/>
              <a:ext cx="718820" cy="360045"/>
            </a:xfrm>
            <a:custGeom>
              <a:avLst/>
              <a:gdLst/>
              <a:ahLst/>
              <a:cxnLst/>
              <a:rect l="l" t="t" r="r" b="b"/>
              <a:pathLst>
                <a:path w="718820" h="360045">
                  <a:moveTo>
                    <a:pt x="0" y="0"/>
                  </a:moveTo>
                  <a:lnTo>
                    <a:pt x="718248" y="0"/>
                  </a:lnTo>
                  <a:lnTo>
                    <a:pt x="718248" y="359638"/>
                  </a:lnTo>
                  <a:lnTo>
                    <a:pt x="0" y="35963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5581777" y="9120746"/>
              <a:ext cx="36195" cy="72390"/>
            </a:xfrm>
            <a:custGeom>
              <a:avLst/>
              <a:gdLst/>
              <a:ahLst/>
              <a:cxnLst/>
              <a:rect l="l" t="t" r="r" b="b"/>
              <a:pathLst>
                <a:path w="36195" h="72390">
                  <a:moveTo>
                    <a:pt x="35585" y="0"/>
                  </a:moveTo>
                  <a:lnTo>
                    <a:pt x="0" y="0"/>
                  </a:lnTo>
                  <a:lnTo>
                    <a:pt x="17335" y="72047"/>
                  </a:lnTo>
                  <a:lnTo>
                    <a:pt x="3558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5581777" y="8690152"/>
              <a:ext cx="548005" cy="502920"/>
            </a:xfrm>
            <a:custGeom>
              <a:avLst/>
              <a:gdLst/>
              <a:ahLst/>
              <a:cxnLst/>
              <a:rect l="l" t="t" r="r" b="b"/>
              <a:pathLst>
                <a:path w="548004" h="502920">
                  <a:moveTo>
                    <a:pt x="17335" y="502640"/>
                  </a:moveTo>
                  <a:lnTo>
                    <a:pt x="35585" y="430593"/>
                  </a:lnTo>
                  <a:lnTo>
                    <a:pt x="0" y="430593"/>
                  </a:lnTo>
                  <a:lnTo>
                    <a:pt x="17335" y="502640"/>
                  </a:lnTo>
                  <a:close/>
                </a:path>
                <a:path w="548004" h="502920">
                  <a:moveTo>
                    <a:pt x="547751" y="0"/>
                  </a:moveTo>
                  <a:lnTo>
                    <a:pt x="547751" y="9052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5419674" y="8868714"/>
              <a:ext cx="898525" cy="0"/>
            </a:xfrm>
            <a:custGeom>
              <a:avLst/>
              <a:gdLst/>
              <a:ahLst/>
              <a:cxnLst/>
              <a:rect l="l" t="t" r="r" b="b"/>
              <a:pathLst>
                <a:path w="898525" h="0">
                  <a:moveTo>
                    <a:pt x="808253" y="0"/>
                  </a:moveTo>
                  <a:lnTo>
                    <a:pt x="898245" y="0"/>
                  </a:lnTo>
                </a:path>
                <a:path w="898525" h="0">
                  <a:moveTo>
                    <a:pt x="0" y="0"/>
                  </a:moveTo>
                  <a:lnTo>
                    <a:pt x="9000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4" name="object 84"/>
          <p:cNvSpPr txBox="1"/>
          <p:nvPr/>
        </p:nvSpPr>
        <p:spPr>
          <a:xfrm>
            <a:off x="696700" y="10110741"/>
            <a:ext cx="1108075" cy="114300"/>
          </a:xfrm>
          <a:prstGeom prst="rect">
            <a:avLst/>
          </a:prstGeom>
        </p:spPr>
        <p:txBody>
          <a:bodyPr wrap="square" lIns="0" tIns="10160" rIns="0" bIns="0" rtlCol="0" vert="horz">
            <a:spAutoFit/>
          </a:bodyPr>
          <a:lstStyle/>
          <a:p>
            <a:pPr marL="12700">
              <a:lnSpc>
                <a:spcPts val="819"/>
              </a:lnSpc>
              <a:spcBef>
                <a:spcPts val="80"/>
              </a:spcBef>
            </a:pPr>
            <a:r>
              <a:rPr dirty="0" sz="700">
                <a:latin typeface="Calibri"/>
                <a:cs typeface="Calibri"/>
              </a:rPr>
              <a:t>© Festo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Didactic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GmbH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&amp;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Co.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85" name="object 85"/>
          <p:cNvSpPr txBox="1"/>
          <p:nvPr/>
        </p:nvSpPr>
        <p:spPr>
          <a:xfrm>
            <a:off x="5885570" y="10127946"/>
            <a:ext cx="958215" cy="1143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z="700" spc="-90">
                <a:latin typeface="Arial"/>
                <a:cs typeface="Arial"/>
              </a:rPr>
              <a:t>TP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 spc="-20">
                <a:latin typeface="Arial"/>
                <a:cs typeface="Arial"/>
              </a:rPr>
              <a:t>101,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 spc="-35">
                <a:latin typeface="Arial"/>
                <a:cs typeface="Arial"/>
              </a:rPr>
              <a:t>Transparencia</a:t>
            </a:r>
            <a:r>
              <a:rPr dirty="0" sz="700">
                <a:latin typeface="Arial"/>
                <a:cs typeface="Arial"/>
              </a:rPr>
              <a:t> </a:t>
            </a:r>
            <a:r>
              <a:rPr dirty="0" sz="700" spc="-25">
                <a:latin typeface="Arial"/>
                <a:cs typeface="Arial"/>
              </a:rPr>
              <a:t>04</a:t>
            </a:r>
            <a:endParaRPr sz="7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462544" y="3681501"/>
            <a:ext cx="2757805" cy="2216150"/>
            <a:chOff x="1462544" y="3681501"/>
            <a:chExt cx="2757805" cy="2216150"/>
          </a:xfrm>
        </p:grpSpPr>
        <p:sp>
          <p:nvSpPr>
            <p:cNvPr id="3" name="object 3"/>
            <p:cNvSpPr/>
            <p:nvPr/>
          </p:nvSpPr>
          <p:spPr>
            <a:xfrm>
              <a:off x="1607820" y="3686898"/>
              <a:ext cx="2059939" cy="2205355"/>
            </a:xfrm>
            <a:custGeom>
              <a:avLst/>
              <a:gdLst/>
              <a:ahLst/>
              <a:cxnLst/>
              <a:rect l="l" t="t" r="r" b="b"/>
              <a:pathLst>
                <a:path w="2059939" h="2205354">
                  <a:moveTo>
                    <a:pt x="2059940" y="692111"/>
                  </a:moveTo>
                  <a:lnTo>
                    <a:pt x="1443990" y="692111"/>
                  </a:lnTo>
                  <a:lnTo>
                    <a:pt x="1443990" y="0"/>
                  </a:lnTo>
                  <a:lnTo>
                    <a:pt x="1033780" y="0"/>
                  </a:lnTo>
                  <a:lnTo>
                    <a:pt x="1033780" y="692111"/>
                  </a:lnTo>
                  <a:lnTo>
                    <a:pt x="623570" y="692111"/>
                  </a:lnTo>
                  <a:lnTo>
                    <a:pt x="548640" y="692111"/>
                  </a:lnTo>
                  <a:lnTo>
                    <a:pt x="548640" y="627075"/>
                  </a:lnTo>
                  <a:lnTo>
                    <a:pt x="623570" y="627075"/>
                  </a:lnTo>
                  <a:lnTo>
                    <a:pt x="623570" y="550354"/>
                  </a:lnTo>
                  <a:lnTo>
                    <a:pt x="548640" y="550354"/>
                  </a:lnTo>
                  <a:lnTo>
                    <a:pt x="0" y="550354"/>
                  </a:lnTo>
                  <a:lnTo>
                    <a:pt x="0" y="2204758"/>
                  </a:lnTo>
                  <a:lnTo>
                    <a:pt x="548640" y="2204758"/>
                  </a:lnTo>
                  <a:lnTo>
                    <a:pt x="548640" y="1380896"/>
                  </a:lnTo>
                  <a:lnTo>
                    <a:pt x="623570" y="1380896"/>
                  </a:lnTo>
                  <a:lnTo>
                    <a:pt x="623570" y="1304175"/>
                  </a:lnTo>
                  <a:lnTo>
                    <a:pt x="548640" y="1304175"/>
                  </a:lnTo>
                  <a:lnTo>
                    <a:pt x="548640" y="1240802"/>
                  </a:lnTo>
                  <a:lnTo>
                    <a:pt x="623570" y="1240802"/>
                  </a:lnTo>
                  <a:lnTo>
                    <a:pt x="1033780" y="1240802"/>
                  </a:lnTo>
                  <a:lnTo>
                    <a:pt x="1443990" y="1240802"/>
                  </a:lnTo>
                  <a:lnTo>
                    <a:pt x="2059940" y="1240802"/>
                  </a:lnTo>
                  <a:lnTo>
                    <a:pt x="2059940" y="692111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3460915" y="4237253"/>
              <a:ext cx="627380" cy="1654810"/>
            </a:xfrm>
            <a:custGeom>
              <a:avLst/>
              <a:gdLst/>
              <a:ahLst/>
              <a:cxnLst/>
              <a:rect l="l" t="t" r="r" b="b"/>
              <a:pathLst>
                <a:path w="627379" h="1654810">
                  <a:moveTo>
                    <a:pt x="0" y="76720"/>
                  </a:moveTo>
                  <a:lnTo>
                    <a:pt x="76707" y="76720"/>
                  </a:lnTo>
                  <a:lnTo>
                    <a:pt x="76707" y="755497"/>
                  </a:lnTo>
                  <a:lnTo>
                    <a:pt x="1663" y="753821"/>
                  </a:lnTo>
                  <a:lnTo>
                    <a:pt x="1663" y="830541"/>
                  </a:lnTo>
                  <a:lnTo>
                    <a:pt x="76707" y="830541"/>
                  </a:lnTo>
                  <a:lnTo>
                    <a:pt x="76707" y="1654403"/>
                  </a:lnTo>
                  <a:lnTo>
                    <a:pt x="627075" y="1654403"/>
                  </a:lnTo>
                  <a:lnTo>
                    <a:pt x="627075" y="0"/>
                  </a:lnTo>
                  <a:lnTo>
                    <a:pt x="1663" y="0"/>
                  </a:lnTo>
                  <a:lnTo>
                    <a:pt x="0" y="7672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3460915" y="4237253"/>
              <a:ext cx="627380" cy="1654810"/>
            </a:xfrm>
            <a:custGeom>
              <a:avLst/>
              <a:gdLst/>
              <a:ahLst/>
              <a:cxnLst/>
              <a:rect l="l" t="t" r="r" b="b"/>
              <a:pathLst>
                <a:path w="627379" h="1654810">
                  <a:moveTo>
                    <a:pt x="0" y="76720"/>
                  </a:moveTo>
                  <a:lnTo>
                    <a:pt x="76707" y="76720"/>
                  </a:lnTo>
                  <a:lnTo>
                    <a:pt x="76707" y="755497"/>
                  </a:lnTo>
                  <a:lnTo>
                    <a:pt x="1663" y="753821"/>
                  </a:lnTo>
                  <a:lnTo>
                    <a:pt x="1663" y="830541"/>
                  </a:lnTo>
                  <a:lnTo>
                    <a:pt x="76707" y="830541"/>
                  </a:lnTo>
                  <a:lnTo>
                    <a:pt x="76707" y="1654403"/>
                  </a:lnTo>
                  <a:lnTo>
                    <a:pt x="627075" y="1654403"/>
                  </a:lnTo>
                  <a:lnTo>
                    <a:pt x="627075" y="0"/>
                  </a:lnTo>
                  <a:lnTo>
                    <a:pt x="1663" y="0"/>
                  </a:lnTo>
                  <a:lnTo>
                    <a:pt x="0" y="76720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3052305" y="3686898"/>
              <a:ext cx="1162685" cy="2205355"/>
            </a:xfrm>
            <a:custGeom>
              <a:avLst/>
              <a:gdLst/>
              <a:ahLst/>
              <a:cxnLst/>
              <a:rect l="l" t="t" r="r" b="b"/>
              <a:pathLst>
                <a:path w="1162685" h="2205354">
                  <a:moveTo>
                    <a:pt x="0" y="0"/>
                  </a:moveTo>
                  <a:lnTo>
                    <a:pt x="0" y="692111"/>
                  </a:lnTo>
                  <a:lnTo>
                    <a:pt x="485317" y="692111"/>
                  </a:lnTo>
                  <a:lnTo>
                    <a:pt x="485317" y="627075"/>
                  </a:lnTo>
                  <a:lnTo>
                    <a:pt x="408609" y="627075"/>
                  </a:lnTo>
                  <a:lnTo>
                    <a:pt x="410273" y="550354"/>
                  </a:lnTo>
                  <a:lnTo>
                    <a:pt x="1035684" y="550354"/>
                  </a:lnTo>
                  <a:lnTo>
                    <a:pt x="1035684" y="1380896"/>
                  </a:lnTo>
                  <a:lnTo>
                    <a:pt x="897254" y="1380896"/>
                  </a:lnTo>
                  <a:lnTo>
                    <a:pt x="897254" y="2204758"/>
                  </a:lnTo>
                  <a:lnTo>
                    <a:pt x="1162430" y="2204758"/>
                  </a:lnTo>
                  <a:lnTo>
                    <a:pt x="11624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052305" y="3686898"/>
              <a:ext cx="1162685" cy="2205355"/>
            </a:xfrm>
            <a:custGeom>
              <a:avLst/>
              <a:gdLst/>
              <a:ahLst/>
              <a:cxnLst/>
              <a:rect l="l" t="t" r="r" b="b"/>
              <a:pathLst>
                <a:path w="1162685" h="2205354">
                  <a:moveTo>
                    <a:pt x="0" y="0"/>
                  </a:moveTo>
                  <a:lnTo>
                    <a:pt x="1162430" y="0"/>
                  </a:lnTo>
                  <a:lnTo>
                    <a:pt x="1162430" y="2204758"/>
                  </a:lnTo>
                  <a:lnTo>
                    <a:pt x="897254" y="2204758"/>
                  </a:lnTo>
                  <a:lnTo>
                    <a:pt x="897254" y="1380896"/>
                  </a:lnTo>
                  <a:lnTo>
                    <a:pt x="1035684" y="1380896"/>
                  </a:lnTo>
                  <a:lnTo>
                    <a:pt x="1035684" y="550354"/>
                  </a:lnTo>
                  <a:lnTo>
                    <a:pt x="410273" y="550354"/>
                  </a:lnTo>
                  <a:lnTo>
                    <a:pt x="408609" y="627075"/>
                  </a:lnTo>
                  <a:lnTo>
                    <a:pt x="485317" y="627075"/>
                  </a:lnTo>
                  <a:lnTo>
                    <a:pt x="485317" y="692111"/>
                  </a:lnTo>
                  <a:lnTo>
                    <a:pt x="0" y="692111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2156726" y="4927701"/>
              <a:ext cx="1381125" cy="964565"/>
            </a:xfrm>
            <a:custGeom>
              <a:avLst/>
              <a:gdLst/>
              <a:ahLst/>
              <a:cxnLst/>
              <a:rect l="l" t="t" r="r" b="b"/>
              <a:pathLst>
                <a:path w="1381125" h="964564">
                  <a:moveTo>
                    <a:pt x="0" y="0"/>
                  </a:moveTo>
                  <a:lnTo>
                    <a:pt x="0" y="63372"/>
                  </a:lnTo>
                  <a:lnTo>
                    <a:pt x="75044" y="63372"/>
                  </a:lnTo>
                  <a:lnTo>
                    <a:pt x="75044" y="140093"/>
                  </a:lnTo>
                  <a:lnTo>
                    <a:pt x="0" y="140093"/>
                  </a:lnTo>
                  <a:lnTo>
                    <a:pt x="0" y="963955"/>
                  </a:lnTo>
                  <a:lnTo>
                    <a:pt x="1380896" y="963955"/>
                  </a:lnTo>
                  <a:lnTo>
                    <a:pt x="1380896" y="140093"/>
                  </a:lnTo>
                  <a:lnTo>
                    <a:pt x="1305852" y="140093"/>
                  </a:lnTo>
                  <a:lnTo>
                    <a:pt x="1305852" y="63372"/>
                  </a:lnTo>
                  <a:lnTo>
                    <a:pt x="1380896" y="65049"/>
                  </a:lnTo>
                  <a:lnTo>
                    <a:pt x="13808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2156726" y="4927701"/>
              <a:ext cx="1381125" cy="964565"/>
            </a:xfrm>
            <a:custGeom>
              <a:avLst/>
              <a:gdLst/>
              <a:ahLst/>
              <a:cxnLst/>
              <a:rect l="l" t="t" r="r" b="b"/>
              <a:pathLst>
                <a:path w="1381125" h="964564">
                  <a:moveTo>
                    <a:pt x="1380896" y="963955"/>
                  </a:moveTo>
                  <a:lnTo>
                    <a:pt x="1380896" y="140093"/>
                  </a:lnTo>
                  <a:lnTo>
                    <a:pt x="1305852" y="140093"/>
                  </a:lnTo>
                  <a:lnTo>
                    <a:pt x="1305852" y="63372"/>
                  </a:lnTo>
                  <a:lnTo>
                    <a:pt x="1380896" y="65049"/>
                  </a:lnTo>
                  <a:lnTo>
                    <a:pt x="1380896" y="0"/>
                  </a:lnTo>
                  <a:lnTo>
                    <a:pt x="0" y="0"/>
                  </a:lnTo>
                  <a:lnTo>
                    <a:pt x="0" y="63372"/>
                  </a:lnTo>
                  <a:lnTo>
                    <a:pt x="75044" y="63372"/>
                  </a:lnTo>
                  <a:lnTo>
                    <a:pt x="75044" y="140093"/>
                  </a:lnTo>
                  <a:lnTo>
                    <a:pt x="0" y="140093"/>
                  </a:lnTo>
                  <a:lnTo>
                    <a:pt x="0" y="963955"/>
                  </a:lnTo>
                  <a:lnTo>
                    <a:pt x="1380896" y="9639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468120" y="3686898"/>
              <a:ext cx="1173480" cy="2205355"/>
            </a:xfrm>
            <a:custGeom>
              <a:avLst/>
              <a:gdLst/>
              <a:ahLst/>
              <a:cxnLst/>
              <a:rect l="l" t="t" r="r" b="b"/>
              <a:pathLst>
                <a:path w="1173480" h="2205354">
                  <a:moveTo>
                    <a:pt x="1173480" y="0"/>
                  </a:moveTo>
                  <a:lnTo>
                    <a:pt x="1173480" y="0"/>
                  </a:lnTo>
                  <a:lnTo>
                    <a:pt x="0" y="0"/>
                  </a:lnTo>
                  <a:lnTo>
                    <a:pt x="0" y="2204758"/>
                  </a:lnTo>
                  <a:lnTo>
                    <a:pt x="139700" y="2204758"/>
                  </a:lnTo>
                  <a:lnTo>
                    <a:pt x="278130" y="2204758"/>
                  </a:lnTo>
                  <a:lnTo>
                    <a:pt x="278130" y="1380896"/>
                  </a:lnTo>
                  <a:lnTo>
                    <a:pt x="139700" y="1380896"/>
                  </a:lnTo>
                  <a:lnTo>
                    <a:pt x="139700" y="550354"/>
                  </a:lnTo>
                  <a:lnTo>
                    <a:pt x="278130" y="550354"/>
                  </a:lnTo>
                  <a:lnTo>
                    <a:pt x="688340" y="550354"/>
                  </a:lnTo>
                  <a:lnTo>
                    <a:pt x="763270" y="550354"/>
                  </a:lnTo>
                  <a:lnTo>
                    <a:pt x="763270" y="627075"/>
                  </a:lnTo>
                  <a:lnTo>
                    <a:pt x="688340" y="627075"/>
                  </a:lnTo>
                  <a:lnTo>
                    <a:pt x="688340" y="692111"/>
                  </a:lnTo>
                  <a:lnTo>
                    <a:pt x="763270" y="692111"/>
                  </a:lnTo>
                  <a:lnTo>
                    <a:pt x="1173480" y="692111"/>
                  </a:lnTo>
                  <a:lnTo>
                    <a:pt x="117348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1467942" y="3686898"/>
              <a:ext cx="1174115" cy="2205355"/>
            </a:xfrm>
            <a:custGeom>
              <a:avLst/>
              <a:gdLst/>
              <a:ahLst/>
              <a:cxnLst/>
              <a:rect l="l" t="t" r="r" b="b"/>
              <a:pathLst>
                <a:path w="1174114" h="2205354">
                  <a:moveTo>
                    <a:pt x="278510" y="1380896"/>
                  </a:moveTo>
                  <a:lnTo>
                    <a:pt x="140093" y="1380896"/>
                  </a:lnTo>
                  <a:lnTo>
                    <a:pt x="140093" y="550354"/>
                  </a:lnTo>
                  <a:lnTo>
                    <a:pt x="763828" y="550354"/>
                  </a:lnTo>
                  <a:lnTo>
                    <a:pt x="763828" y="627075"/>
                  </a:lnTo>
                  <a:lnTo>
                    <a:pt x="688784" y="627075"/>
                  </a:lnTo>
                  <a:lnTo>
                    <a:pt x="688784" y="692111"/>
                  </a:lnTo>
                  <a:lnTo>
                    <a:pt x="1174102" y="692111"/>
                  </a:lnTo>
                  <a:lnTo>
                    <a:pt x="1174102" y="0"/>
                  </a:lnTo>
                  <a:lnTo>
                    <a:pt x="0" y="0"/>
                  </a:lnTo>
                  <a:lnTo>
                    <a:pt x="0" y="2204758"/>
                  </a:lnTo>
                  <a:lnTo>
                    <a:pt x="278510" y="2204758"/>
                  </a:lnTo>
                  <a:lnTo>
                    <a:pt x="278510" y="138089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888210" y="4862664"/>
              <a:ext cx="130175" cy="173990"/>
            </a:xfrm>
            <a:custGeom>
              <a:avLst/>
              <a:gdLst/>
              <a:ahLst/>
              <a:cxnLst/>
              <a:rect l="l" t="t" r="r" b="b"/>
              <a:pathLst>
                <a:path w="130175" h="173989">
                  <a:moveTo>
                    <a:pt x="0" y="0"/>
                  </a:moveTo>
                  <a:lnTo>
                    <a:pt x="0" y="173443"/>
                  </a:lnTo>
                  <a:lnTo>
                    <a:pt x="130086" y="173443"/>
                  </a:lnTo>
                  <a:lnTo>
                    <a:pt x="130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888210" y="4862664"/>
              <a:ext cx="130175" cy="173990"/>
            </a:xfrm>
            <a:custGeom>
              <a:avLst/>
              <a:gdLst/>
              <a:ahLst/>
              <a:cxnLst/>
              <a:rect l="l" t="t" r="r" b="b"/>
              <a:pathLst>
                <a:path w="130175" h="173989">
                  <a:moveTo>
                    <a:pt x="0" y="173443"/>
                  </a:moveTo>
                  <a:lnTo>
                    <a:pt x="0" y="0"/>
                  </a:lnTo>
                  <a:lnTo>
                    <a:pt x="130086" y="0"/>
                  </a:lnTo>
                  <a:lnTo>
                    <a:pt x="130086" y="173443"/>
                  </a:lnTo>
                  <a:lnTo>
                    <a:pt x="0" y="1734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888210" y="4270616"/>
              <a:ext cx="130175" cy="173990"/>
            </a:xfrm>
            <a:custGeom>
              <a:avLst/>
              <a:gdLst/>
              <a:ahLst/>
              <a:cxnLst/>
              <a:rect l="l" t="t" r="r" b="b"/>
              <a:pathLst>
                <a:path w="130175" h="173989">
                  <a:moveTo>
                    <a:pt x="0" y="0"/>
                  </a:moveTo>
                  <a:lnTo>
                    <a:pt x="0" y="173443"/>
                  </a:lnTo>
                  <a:lnTo>
                    <a:pt x="130086" y="173443"/>
                  </a:lnTo>
                  <a:lnTo>
                    <a:pt x="130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888210" y="4270616"/>
              <a:ext cx="130175" cy="173990"/>
            </a:xfrm>
            <a:custGeom>
              <a:avLst/>
              <a:gdLst/>
              <a:ahLst/>
              <a:cxnLst/>
              <a:rect l="l" t="t" r="r" b="b"/>
              <a:pathLst>
                <a:path w="130175" h="173989">
                  <a:moveTo>
                    <a:pt x="0" y="173443"/>
                  </a:moveTo>
                  <a:lnTo>
                    <a:pt x="0" y="0"/>
                  </a:lnTo>
                  <a:lnTo>
                    <a:pt x="130086" y="0"/>
                  </a:lnTo>
                  <a:lnTo>
                    <a:pt x="130086" y="173443"/>
                  </a:lnTo>
                  <a:lnTo>
                    <a:pt x="0" y="1734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1714766" y="4270616"/>
              <a:ext cx="173990" cy="2540"/>
            </a:xfrm>
            <a:custGeom>
              <a:avLst/>
              <a:gdLst/>
              <a:ahLst/>
              <a:cxnLst/>
              <a:rect l="l" t="t" r="r" b="b"/>
              <a:pathLst>
                <a:path w="173989" h="2539">
                  <a:moveTo>
                    <a:pt x="173443" y="2159"/>
                  </a:moveTo>
                  <a:lnTo>
                    <a:pt x="0" y="2159"/>
                  </a:lnTo>
                  <a:lnTo>
                    <a:pt x="0" y="0"/>
                  </a:lnTo>
                  <a:lnTo>
                    <a:pt x="173443" y="0"/>
                  </a:lnTo>
                  <a:lnTo>
                    <a:pt x="173443" y="2159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1714766" y="427277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1168"/>
                  </a:moveTo>
                  <a:lnTo>
                    <a:pt x="1952942" y="1168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1168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714766" y="427578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1714766" y="427878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714766" y="428179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1714766" y="428478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1714766" y="428779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1714766" y="429079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1714766" y="429379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3009"/>
                  </a:lnTo>
                  <a:lnTo>
                    <a:pt x="173443" y="3009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3009"/>
                  </a:lnTo>
                  <a:lnTo>
                    <a:pt x="2091372" y="3009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1714766" y="429680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1714766" y="429981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1714766" y="430281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1714766" y="430582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1714766" y="430881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714766" y="431182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1714766" y="431482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1714766" y="431783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1714766" y="432083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1714766" y="432384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1714766" y="432683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1714766" y="432984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1714766" y="433284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1714766" y="433585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1714766" y="433885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1714766" y="434186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1714766" y="434486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1714766" y="434787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1714766" y="435086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1714766" y="4353877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173443" y="5994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1952942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1714766" y="435988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1714766" y="436288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1714766" y="436587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1714766" y="436888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1714766" y="437188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1714766" y="437489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1714766" y="437789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1714766" y="438090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1714766" y="438389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1714766" y="438690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1714766" y="438990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1714766" y="439291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1714766" y="439591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1714766" y="439892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1714766" y="440192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1714766" y="440493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1714766" y="440792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1714766" y="441093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1714766" y="4413935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173443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173443" y="6007"/>
                  </a:lnTo>
                  <a:lnTo>
                    <a:pt x="173443" y="3009"/>
                  </a:lnTo>
                  <a:close/>
                </a:path>
                <a:path w="2091689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6350">
                  <a:moveTo>
                    <a:pt x="2091372" y="3009"/>
                  </a:moveTo>
                  <a:lnTo>
                    <a:pt x="1952942" y="3009"/>
                  </a:lnTo>
                  <a:lnTo>
                    <a:pt x="1952942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1714766" y="441994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1714766" y="442295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1714766" y="4425949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173443" y="3022"/>
                  </a:moveTo>
                  <a:lnTo>
                    <a:pt x="0" y="3022"/>
                  </a:lnTo>
                  <a:lnTo>
                    <a:pt x="0" y="6007"/>
                  </a:lnTo>
                  <a:lnTo>
                    <a:pt x="173443" y="6007"/>
                  </a:lnTo>
                  <a:lnTo>
                    <a:pt x="173443" y="3022"/>
                  </a:lnTo>
                  <a:close/>
                </a:path>
                <a:path w="2091689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6350">
                  <a:moveTo>
                    <a:pt x="2091372" y="3009"/>
                  </a:moveTo>
                  <a:lnTo>
                    <a:pt x="1952942" y="3009"/>
                  </a:lnTo>
                  <a:lnTo>
                    <a:pt x="1952942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1714766" y="443195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1714766" y="443496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1714766" y="4437963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173443" y="3022"/>
                  </a:moveTo>
                  <a:lnTo>
                    <a:pt x="0" y="3022"/>
                  </a:lnTo>
                  <a:lnTo>
                    <a:pt x="0" y="6007"/>
                  </a:lnTo>
                  <a:lnTo>
                    <a:pt x="173443" y="6007"/>
                  </a:lnTo>
                  <a:lnTo>
                    <a:pt x="173443" y="3022"/>
                  </a:lnTo>
                  <a:close/>
                </a:path>
                <a:path w="2091689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6350">
                  <a:moveTo>
                    <a:pt x="2091372" y="3009"/>
                  </a:moveTo>
                  <a:lnTo>
                    <a:pt x="1952942" y="3009"/>
                  </a:lnTo>
                  <a:lnTo>
                    <a:pt x="1952942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1714766" y="444397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1714766" y="444698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1714766" y="444997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1714766" y="445298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1714766" y="445598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714766" y="445898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1714766" y="446199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1714766" y="446498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1714766" y="4467999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1714766" y="447400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1714766" y="4477003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1714766" y="448301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1714766" y="4486020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1714766" y="449202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1714766" y="4495025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22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1714766" y="450103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1714766" y="450404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1714766" y="450703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1714766" y="451004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1714766" y="451304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1714766" y="451605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1714766" y="451905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1714766" y="452206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1714766" y="4525060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1714766" y="4531067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1714766" y="453707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1714766" y="454008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1714766" y="454308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1714766" y="454609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1714766" y="454908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1714766" y="455209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1714766" y="4555095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1714766" y="456110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1714766" y="456410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1714766" y="456711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1714766" y="457010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1714766" y="4573117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1714766" y="457912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1714766" y="458212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1714766" y="458513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1714766" y="458812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1714766" y="4591138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2997"/>
                  </a:moveTo>
                  <a:lnTo>
                    <a:pt x="0" y="3009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1714766" y="459714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1714766" y="460014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1714766" y="460315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1714766" y="4606150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22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1714766" y="461215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1714766" y="461516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1714766" y="461816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1714766" y="4621174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1714766" y="462718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1714766" y="463017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1714766" y="4633188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1714766" y="4639195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2997"/>
                  </a:moveTo>
                  <a:lnTo>
                    <a:pt x="0" y="3009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1714766" y="4645202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1714766" y="4651209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1714766" y="4657216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1714766" y="4663211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1714766" y="4669218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1714766" y="467522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1714766" y="467823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1714766" y="4681232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22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1714766" y="468723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1714766" y="469024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1714766" y="469324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1714766" y="4696256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1714766" y="470226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1714766" y="470526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1714766" y="470827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1714766" y="4711267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1714766" y="471727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1714766" y="472028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1714766" y="472328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1714766" y="472629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1714766" y="4729289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1714766" y="473529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1714766" y="473830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1714766" y="474130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1714766" y="474431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1714766" y="4747310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1714766" y="475331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1714766" y="475632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1714766" y="475932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1714766" y="476232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1714766" y="476533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1714766" y="476832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1714766" y="4771338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1714766" y="4777345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1714766" y="478335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1714766" y="478635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1714766" y="478936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1714766" y="479235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1714766" y="479536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1714766" y="479836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1714766" y="480137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1714766" y="480437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1714766" y="4807381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0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1714766" y="481338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1714766" y="4816385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22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1714766" y="482239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1714766" y="4825402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2997"/>
                  </a:moveTo>
                  <a:lnTo>
                    <a:pt x="0" y="3009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1714766" y="483141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1714766" y="4834407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1714766" y="484041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1714766" y="484342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1714766" y="484642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1714766" y="484943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1714766" y="485242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1714766" y="485542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1714766" y="485843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1714500" y="486143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2091690" y="0"/>
                  </a:moveTo>
                  <a:lnTo>
                    <a:pt x="173990" y="12"/>
                  </a:lnTo>
                  <a:lnTo>
                    <a:pt x="0" y="12"/>
                  </a:lnTo>
                  <a:lnTo>
                    <a:pt x="0" y="2997"/>
                  </a:lnTo>
                  <a:lnTo>
                    <a:pt x="173990" y="2997"/>
                  </a:lnTo>
                  <a:lnTo>
                    <a:pt x="173990" y="1231"/>
                  </a:lnTo>
                  <a:lnTo>
                    <a:pt x="1953209" y="1231"/>
                  </a:lnTo>
                  <a:lnTo>
                    <a:pt x="1953209" y="2997"/>
                  </a:lnTo>
                  <a:lnTo>
                    <a:pt x="2091639" y="2997"/>
                  </a:lnTo>
                  <a:lnTo>
                    <a:pt x="2091639" y="1231"/>
                  </a:lnTo>
                  <a:lnTo>
                    <a:pt x="209169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1714766" y="4864442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173443" y="5994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1952942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1714766" y="487044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1714766" y="487344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1714766" y="4876456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173443" y="5994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1952942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1714766" y="488246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1714766" y="488546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1714766" y="4888470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173443" y="5994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1952942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1714766" y="489447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1714766" y="489747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1714766" y="490048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1714766" y="490348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1714766" y="490649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1714766" y="490948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1714766" y="491249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1714766" y="491549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1714766" y="491850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1714766" y="492150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1714766" y="492451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1714766" y="492751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1714766" y="493052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1714766" y="493351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1714766" y="493652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1714766" y="493952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1714766" y="494253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1714766" y="494553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1714766" y="4948542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89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173443" y="5994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1952942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1714766" y="495453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1714766" y="495754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1714766" y="496054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1714766" y="496355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1714766" y="496655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1714766" y="496956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1714766" y="497255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1714766" y="497556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1714766" y="497856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1714766" y="498157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1714766" y="498457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1714766" y="498758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1714766" y="499057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1714766" y="499358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1714766" y="499658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1714766" y="499959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1714766" y="500259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1714766" y="500560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1714766" y="500860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1714766" y="501161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1714766" y="501460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1714766" y="501761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12"/>
                  </a:moveTo>
                  <a:lnTo>
                    <a:pt x="0" y="12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12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1714766" y="502061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1714766" y="502362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1714766" y="502662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1714766" y="502963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1714766" y="503262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89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89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1714766" y="5035638"/>
              <a:ext cx="2091689" cy="635"/>
            </a:xfrm>
            <a:custGeom>
              <a:avLst/>
              <a:gdLst/>
              <a:ahLst/>
              <a:cxnLst/>
              <a:rect l="l" t="t" r="r" b="b"/>
              <a:pathLst>
                <a:path w="2091689" h="635">
                  <a:moveTo>
                    <a:pt x="173443" y="0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173443" y="469"/>
                  </a:lnTo>
                  <a:lnTo>
                    <a:pt x="173443" y="0"/>
                  </a:lnTo>
                  <a:close/>
                </a:path>
                <a:path w="2091689" h="635">
                  <a:moveTo>
                    <a:pt x="2091372" y="0"/>
                  </a:moveTo>
                  <a:lnTo>
                    <a:pt x="1952942" y="0"/>
                  </a:lnTo>
                  <a:lnTo>
                    <a:pt x="1952942" y="469"/>
                  </a:lnTo>
                  <a:lnTo>
                    <a:pt x="2091372" y="469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1714766" y="4270616"/>
              <a:ext cx="2091689" cy="765810"/>
            </a:xfrm>
            <a:custGeom>
              <a:avLst/>
              <a:gdLst/>
              <a:ahLst/>
              <a:cxnLst/>
              <a:rect l="l" t="t" r="r" b="b"/>
              <a:pathLst>
                <a:path w="2091689" h="765810">
                  <a:moveTo>
                    <a:pt x="0" y="0"/>
                  </a:moveTo>
                  <a:lnTo>
                    <a:pt x="0" y="765492"/>
                  </a:lnTo>
                  <a:lnTo>
                    <a:pt x="173443" y="765492"/>
                  </a:lnTo>
                  <a:lnTo>
                    <a:pt x="173443" y="592048"/>
                  </a:lnTo>
                  <a:lnTo>
                    <a:pt x="1952942" y="592048"/>
                  </a:lnTo>
                  <a:lnTo>
                    <a:pt x="1952942" y="765492"/>
                  </a:lnTo>
                  <a:lnTo>
                    <a:pt x="2091372" y="765492"/>
                  </a:lnTo>
                  <a:lnTo>
                    <a:pt x="2091372" y="3327"/>
                  </a:lnTo>
                  <a:lnTo>
                    <a:pt x="1952942" y="3327"/>
                  </a:lnTo>
                  <a:lnTo>
                    <a:pt x="1952942" y="173443"/>
                  </a:lnTo>
                  <a:lnTo>
                    <a:pt x="173443" y="173443"/>
                  </a:lnTo>
                  <a:lnTo>
                    <a:pt x="173443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3537737" y="4273943"/>
              <a:ext cx="130175" cy="170180"/>
            </a:xfrm>
            <a:custGeom>
              <a:avLst/>
              <a:gdLst/>
              <a:ahLst/>
              <a:cxnLst/>
              <a:rect l="l" t="t" r="r" b="b"/>
              <a:pathLst>
                <a:path w="130175" h="170179">
                  <a:moveTo>
                    <a:pt x="0" y="0"/>
                  </a:moveTo>
                  <a:lnTo>
                    <a:pt x="0" y="170116"/>
                  </a:lnTo>
                  <a:lnTo>
                    <a:pt x="129984" y="170116"/>
                  </a:lnTo>
                  <a:lnTo>
                    <a:pt x="1299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3537737" y="4273943"/>
              <a:ext cx="130175" cy="170180"/>
            </a:xfrm>
            <a:custGeom>
              <a:avLst/>
              <a:gdLst/>
              <a:ahLst/>
              <a:cxnLst/>
              <a:rect l="l" t="t" r="r" b="b"/>
              <a:pathLst>
                <a:path w="130175" h="170179">
                  <a:moveTo>
                    <a:pt x="0" y="170116"/>
                  </a:moveTo>
                  <a:lnTo>
                    <a:pt x="0" y="0"/>
                  </a:lnTo>
                  <a:lnTo>
                    <a:pt x="129984" y="0"/>
                  </a:lnTo>
                  <a:lnTo>
                    <a:pt x="129984" y="170116"/>
                  </a:lnTo>
                  <a:lnTo>
                    <a:pt x="0" y="1701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3537623" y="4862664"/>
              <a:ext cx="130175" cy="173990"/>
            </a:xfrm>
            <a:custGeom>
              <a:avLst/>
              <a:gdLst/>
              <a:ahLst/>
              <a:cxnLst/>
              <a:rect l="l" t="t" r="r" b="b"/>
              <a:pathLst>
                <a:path w="130175" h="173989">
                  <a:moveTo>
                    <a:pt x="0" y="0"/>
                  </a:moveTo>
                  <a:lnTo>
                    <a:pt x="0" y="173443"/>
                  </a:lnTo>
                  <a:lnTo>
                    <a:pt x="130086" y="173443"/>
                  </a:lnTo>
                  <a:lnTo>
                    <a:pt x="130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1888210" y="4444060"/>
              <a:ext cx="1779905" cy="592455"/>
            </a:xfrm>
            <a:custGeom>
              <a:avLst/>
              <a:gdLst/>
              <a:ahLst/>
              <a:cxnLst/>
              <a:rect l="l" t="t" r="r" b="b"/>
              <a:pathLst>
                <a:path w="1779904" h="592454">
                  <a:moveTo>
                    <a:pt x="1649412" y="592048"/>
                  </a:moveTo>
                  <a:lnTo>
                    <a:pt x="1649412" y="418604"/>
                  </a:lnTo>
                  <a:lnTo>
                    <a:pt x="1779498" y="418604"/>
                  </a:lnTo>
                  <a:lnTo>
                    <a:pt x="1779498" y="592048"/>
                  </a:lnTo>
                  <a:lnTo>
                    <a:pt x="1649412" y="592048"/>
                  </a:lnTo>
                  <a:close/>
                </a:path>
                <a:path w="1779904" h="592454">
                  <a:moveTo>
                    <a:pt x="126758" y="0"/>
                  </a:moveTo>
                  <a:lnTo>
                    <a:pt x="0" y="0"/>
                  </a:lnTo>
                </a:path>
                <a:path w="1779904" h="592454">
                  <a:moveTo>
                    <a:pt x="126758" y="0"/>
                  </a:moveTo>
                  <a:lnTo>
                    <a:pt x="0" y="0"/>
                  </a:lnTo>
                </a:path>
                <a:path w="1779904" h="592454">
                  <a:moveTo>
                    <a:pt x="126758" y="0"/>
                  </a:moveTo>
                  <a:lnTo>
                    <a:pt x="0" y="0"/>
                  </a:lnTo>
                </a:path>
                <a:path w="1779904" h="592454">
                  <a:moveTo>
                    <a:pt x="126758" y="0"/>
                  </a:moveTo>
                  <a:lnTo>
                    <a:pt x="0" y="0"/>
                  </a:lnTo>
                </a:path>
                <a:path w="1779904" h="592454">
                  <a:moveTo>
                    <a:pt x="126758" y="0"/>
                  </a:moveTo>
                  <a:lnTo>
                    <a:pt x="0" y="0"/>
                  </a:lnTo>
                </a:path>
                <a:path w="1779904" h="592454">
                  <a:moveTo>
                    <a:pt x="126758" y="0"/>
                  </a:moveTo>
                  <a:lnTo>
                    <a:pt x="0" y="0"/>
                  </a:lnTo>
                </a:path>
                <a:path w="1779904" h="592454">
                  <a:moveTo>
                    <a:pt x="0" y="0"/>
                  </a:moveTo>
                  <a:lnTo>
                    <a:pt x="0" y="418604"/>
                  </a:lnTo>
                </a:path>
                <a:path w="1779904" h="592454">
                  <a:moveTo>
                    <a:pt x="1779498" y="0"/>
                  </a:moveTo>
                  <a:lnTo>
                    <a:pt x="1779498" y="41860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1746453" y="3686898"/>
              <a:ext cx="2203450" cy="2205355"/>
            </a:xfrm>
            <a:custGeom>
              <a:avLst/>
              <a:gdLst/>
              <a:ahLst/>
              <a:cxnLst/>
              <a:rect l="l" t="t" r="r" b="b"/>
              <a:pathLst>
                <a:path w="2203450" h="2205354">
                  <a:moveTo>
                    <a:pt x="895591" y="0"/>
                  </a:moveTo>
                  <a:lnTo>
                    <a:pt x="1305852" y="0"/>
                  </a:lnTo>
                </a:path>
                <a:path w="2203450" h="2205354">
                  <a:moveTo>
                    <a:pt x="0" y="2204758"/>
                  </a:moveTo>
                  <a:lnTo>
                    <a:pt x="410273" y="2204758"/>
                  </a:lnTo>
                </a:path>
                <a:path w="2203450" h="2205354">
                  <a:moveTo>
                    <a:pt x="1791169" y="2204758"/>
                  </a:moveTo>
                  <a:lnTo>
                    <a:pt x="2203107" y="220475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1" name="object 241"/>
          <p:cNvSpPr txBox="1"/>
          <p:nvPr/>
        </p:nvSpPr>
        <p:spPr>
          <a:xfrm>
            <a:off x="2781519" y="33293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242" name="object 242"/>
          <p:cNvSpPr txBox="1"/>
          <p:nvPr/>
        </p:nvSpPr>
        <p:spPr>
          <a:xfrm>
            <a:off x="1892509" y="5907440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243" name="object 243"/>
          <p:cNvSpPr txBox="1"/>
          <p:nvPr/>
        </p:nvSpPr>
        <p:spPr>
          <a:xfrm>
            <a:off x="3568919" y="5907440"/>
            <a:ext cx="4171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latin typeface="Arial"/>
                <a:cs typeface="Arial"/>
              </a:rPr>
              <a:t>1(3)</a:t>
            </a:r>
            <a:endParaRPr sz="1800">
              <a:latin typeface="Arial"/>
              <a:cs typeface="Arial"/>
            </a:endParaRPr>
          </a:p>
        </p:txBody>
      </p:sp>
      <p:sp>
        <p:nvSpPr>
          <p:cNvPr id="244" name="object 244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2161540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</a:t>
            </a:r>
            <a:r>
              <a:rPr dirty="0" spc="-65"/>
              <a:t> </a:t>
            </a:r>
            <a:r>
              <a:rPr dirty="0" spc="-125"/>
              <a:t>de</a:t>
            </a:r>
            <a:r>
              <a:rPr dirty="0" spc="-60"/>
              <a:t> </a:t>
            </a:r>
            <a:r>
              <a:rPr dirty="0" spc="-100"/>
              <a:t>simultaneidad</a:t>
            </a:r>
            <a:r>
              <a:rPr dirty="0" spc="-60"/>
              <a:t> </a:t>
            </a:r>
            <a:r>
              <a:rPr dirty="0" spc="-114"/>
              <a:t>(función</a:t>
            </a:r>
            <a:r>
              <a:rPr dirty="0" spc="-85"/>
              <a:t> </a:t>
            </a:r>
            <a:r>
              <a:rPr dirty="0" spc="-25"/>
              <a:t>Y)</a:t>
            </a:r>
          </a:p>
        </p:txBody>
      </p:sp>
      <p:grpSp>
        <p:nvGrpSpPr>
          <p:cNvPr id="245" name="object 245"/>
          <p:cNvGrpSpPr/>
          <p:nvPr/>
        </p:nvGrpSpPr>
        <p:grpSpPr>
          <a:xfrm>
            <a:off x="6010973" y="3681501"/>
            <a:ext cx="2757805" cy="2216150"/>
            <a:chOff x="6010973" y="3681501"/>
            <a:chExt cx="2757805" cy="2216150"/>
          </a:xfrm>
        </p:grpSpPr>
        <p:sp>
          <p:nvSpPr>
            <p:cNvPr id="246" name="object 246"/>
            <p:cNvSpPr/>
            <p:nvPr/>
          </p:nvSpPr>
          <p:spPr>
            <a:xfrm>
              <a:off x="6156960" y="4237253"/>
              <a:ext cx="623570" cy="1654810"/>
            </a:xfrm>
            <a:custGeom>
              <a:avLst/>
              <a:gdLst/>
              <a:ahLst/>
              <a:cxnLst/>
              <a:rect l="l" t="t" r="r" b="b"/>
              <a:pathLst>
                <a:path w="623570" h="1654810">
                  <a:moveTo>
                    <a:pt x="623570" y="0"/>
                  </a:moveTo>
                  <a:lnTo>
                    <a:pt x="548640" y="0"/>
                  </a:lnTo>
                  <a:lnTo>
                    <a:pt x="0" y="0"/>
                  </a:lnTo>
                  <a:lnTo>
                    <a:pt x="0" y="1654403"/>
                  </a:lnTo>
                  <a:lnTo>
                    <a:pt x="548640" y="1654403"/>
                  </a:lnTo>
                  <a:lnTo>
                    <a:pt x="548640" y="830541"/>
                  </a:lnTo>
                  <a:lnTo>
                    <a:pt x="623570" y="830541"/>
                  </a:lnTo>
                  <a:lnTo>
                    <a:pt x="623570" y="753821"/>
                  </a:lnTo>
                  <a:lnTo>
                    <a:pt x="548640" y="753821"/>
                  </a:lnTo>
                  <a:lnTo>
                    <a:pt x="548640" y="76720"/>
                  </a:lnTo>
                  <a:lnTo>
                    <a:pt x="623570" y="76720"/>
                  </a:lnTo>
                  <a:lnTo>
                    <a:pt x="62357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6705142" y="3686898"/>
              <a:ext cx="1931670" cy="2205355"/>
            </a:xfrm>
            <a:custGeom>
              <a:avLst/>
              <a:gdLst/>
              <a:ahLst/>
              <a:cxnLst/>
              <a:rect l="l" t="t" r="r" b="b"/>
              <a:pathLst>
                <a:path w="1931670" h="2205354">
                  <a:moveTo>
                    <a:pt x="0" y="692111"/>
                  </a:moveTo>
                  <a:lnTo>
                    <a:pt x="0" y="1240802"/>
                  </a:lnTo>
                  <a:lnTo>
                    <a:pt x="1380909" y="1240802"/>
                  </a:lnTo>
                  <a:lnTo>
                    <a:pt x="1380909" y="1305852"/>
                  </a:lnTo>
                  <a:lnTo>
                    <a:pt x="1305852" y="1304175"/>
                  </a:lnTo>
                  <a:lnTo>
                    <a:pt x="1305852" y="1380896"/>
                  </a:lnTo>
                  <a:lnTo>
                    <a:pt x="1380909" y="1380896"/>
                  </a:lnTo>
                  <a:lnTo>
                    <a:pt x="1380909" y="2204758"/>
                  </a:lnTo>
                  <a:lnTo>
                    <a:pt x="1931263" y="2204758"/>
                  </a:lnTo>
                  <a:lnTo>
                    <a:pt x="1931263" y="550354"/>
                  </a:lnTo>
                  <a:lnTo>
                    <a:pt x="1305852" y="550354"/>
                  </a:lnTo>
                  <a:lnTo>
                    <a:pt x="1305852" y="627075"/>
                  </a:lnTo>
                  <a:lnTo>
                    <a:pt x="1380909" y="627075"/>
                  </a:lnTo>
                  <a:lnTo>
                    <a:pt x="1380909" y="692111"/>
                  </a:lnTo>
                  <a:lnTo>
                    <a:pt x="895591" y="692111"/>
                  </a:lnTo>
                  <a:lnTo>
                    <a:pt x="895591" y="0"/>
                  </a:lnTo>
                  <a:lnTo>
                    <a:pt x="485330" y="0"/>
                  </a:lnTo>
                  <a:lnTo>
                    <a:pt x="485330" y="692111"/>
                  </a:lnTo>
                  <a:lnTo>
                    <a:pt x="0" y="692111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7600950" y="3686898"/>
              <a:ext cx="1162050" cy="2205355"/>
            </a:xfrm>
            <a:custGeom>
              <a:avLst/>
              <a:gdLst/>
              <a:ahLst/>
              <a:cxnLst/>
              <a:rect l="l" t="t" r="r" b="b"/>
              <a:pathLst>
                <a:path w="1162050" h="2205354">
                  <a:moveTo>
                    <a:pt x="1162050" y="0"/>
                  </a:moveTo>
                  <a:lnTo>
                    <a:pt x="1162050" y="0"/>
                  </a:lnTo>
                  <a:lnTo>
                    <a:pt x="0" y="0"/>
                  </a:lnTo>
                  <a:lnTo>
                    <a:pt x="0" y="692111"/>
                  </a:lnTo>
                  <a:lnTo>
                    <a:pt x="410210" y="692111"/>
                  </a:lnTo>
                  <a:lnTo>
                    <a:pt x="485140" y="692111"/>
                  </a:lnTo>
                  <a:lnTo>
                    <a:pt x="485140" y="627075"/>
                  </a:lnTo>
                  <a:lnTo>
                    <a:pt x="410210" y="627075"/>
                  </a:lnTo>
                  <a:lnTo>
                    <a:pt x="410210" y="550354"/>
                  </a:lnTo>
                  <a:lnTo>
                    <a:pt x="485140" y="550354"/>
                  </a:lnTo>
                  <a:lnTo>
                    <a:pt x="896620" y="550354"/>
                  </a:lnTo>
                  <a:lnTo>
                    <a:pt x="1035050" y="550354"/>
                  </a:lnTo>
                  <a:lnTo>
                    <a:pt x="1035050" y="1380896"/>
                  </a:lnTo>
                  <a:lnTo>
                    <a:pt x="896620" y="1380896"/>
                  </a:lnTo>
                  <a:lnTo>
                    <a:pt x="896620" y="2204758"/>
                  </a:lnTo>
                  <a:lnTo>
                    <a:pt x="1035050" y="2204758"/>
                  </a:lnTo>
                  <a:lnTo>
                    <a:pt x="1162050" y="2204758"/>
                  </a:lnTo>
                  <a:lnTo>
                    <a:pt x="11620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7600734" y="3686898"/>
              <a:ext cx="1162685" cy="2205355"/>
            </a:xfrm>
            <a:custGeom>
              <a:avLst/>
              <a:gdLst/>
              <a:ahLst/>
              <a:cxnLst/>
              <a:rect l="l" t="t" r="r" b="b"/>
              <a:pathLst>
                <a:path w="1162684" h="2205354">
                  <a:moveTo>
                    <a:pt x="0" y="0"/>
                  </a:moveTo>
                  <a:lnTo>
                    <a:pt x="1162431" y="0"/>
                  </a:lnTo>
                  <a:lnTo>
                    <a:pt x="1162431" y="2204758"/>
                  </a:lnTo>
                  <a:lnTo>
                    <a:pt x="897255" y="2204758"/>
                  </a:lnTo>
                  <a:lnTo>
                    <a:pt x="897255" y="1380896"/>
                  </a:lnTo>
                  <a:lnTo>
                    <a:pt x="1035672" y="1380896"/>
                  </a:lnTo>
                  <a:lnTo>
                    <a:pt x="1035672" y="550354"/>
                  </a:lnTo>
                  <a:lnTo>
                    <a:pt x="410260" y="550354"/>
                  </a:lnTo>
                  <a:lnTo>
                    <a:pt x="410260" y="627075"/>
                  </a:lnTo>
                  <a:lnTo>
                    <a:pt x="485317" y="627075"/>
                  </a:lnTo>
                  <a:lnTo>
                    <a:pt x="485317" y="692111"/>
                  </a:lnTo>
                  <a:lnTo>
                    <a:pt x="0" y="692111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6705142" y="4927701"/>
              <a:ext cx="1381125" cy="964565"/>
            </a:xfrm>
            <a:custGeom>
              <a:avLst/>
              <a:gdLst/>
              <a:ahLst/>
              <a:cxnLst/>
              <a:rect l="l" t="t" r="r" b="b"/>
              <a:pathLst>
                <a:path w="1381125" h="964564">
                  <a:moveTo>
                    <a:pt x="0" y="0"/>
                  </a:moveTo>
                  <a:lnTo>
                    <a:pt x="0" y="63372"/>
                  </a:lnTo>
                  <a:lnTo>
                    <a:pt x="75057" y="63372"/>
                  </a:lnTo>
                  <a:lnTo>
                    <a:pt x="75057" y="140093"/>
                  </a:lnTo>
                  <a:lnTo>
                    <a:pt x="0" y="140093"/>
                  </a:lnTo>
                  <a:lnTo>
                    <a:pt x="0" y="963955"/>
                  </a:lnTo>
                  <a:lnTo>
                    <a:pt x="1380909" y="963955"/>
                  </a:lnTo>
                  <a:lnTo>
                    <a:pt x="1380909" y="140093"/>
                  </a:lnTo>
                  <a:lnTo>
                    <a:pt x="1305852" y="140093"/>
                  </a:lnTo>
                  <a:lnTo>
                    <a:pt x="1305852" y="63372"/>
                  </a:lnTo>
                  <a:lnTo>
                    <a:pt x="1380909" y="65049"/>
                  </a:lnTo>
                  <a:lnTo>
                    <a:pt x="13809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6705142" y="4927701"/>
              <a:ext cx="1381125" cy="964565"/>
            </a:xfrm>
            <a:custGeom>
              <a:avLst/>
              <a:gdLst/>
              <a:ahLst/>
              <a:cxnLst/>
              <a:rect l="l" t="t" r="r" b="b"/>
              <a:pathLst>
                <a:path w="1381125" h="964564">
                  <a:moveTo>
                    <a:pt x="1380909" y="963955"/>
                  </a:moveTo>
                  <a:lnTo>
                    <a:pt x="1380909" y="140093"/>
                  </a:lnTo>
                  <a:lnTo>
                    <a:pt x="1305852" y="140093"/>
                  </a:lnTo>
                  <a:lnTo>
                    <a:pt x="1305852" y="63372"/>
                  </a:lnTo>
                  <a:lnTo>
                    <a:pt x="1380909" y="65049"/>
                  </a:lnTo>
                  <a:lnTo>
                    <a:pt x="1380909" y="0"/>
                  </a:lnTo>
                  <a:lnTo>
                    <a:pt x="0" y="0"/>
                  </a:lnTo>
                  <a:lnTo>
                    <a:pt x="0" y="63372"/>
                  </a:lnTo>
                  <a:lnTo>
                    <a:pt x="75057" y="63372"/>
                  </a:lnTo>
                  <a:lnTo>
                    <a:pt x="75057" y="140093"/>
                  </a:lnTo>
                  <a:lnTo>
                    <a:pt x="0" y="140093"/>
                  </a:lnTo>
                  <a:lnTo>
                    <a:pt x="0" y="963955"/>
                  </a:lnTo>
                  <a:lnTo>
                    <a:pt x="1380909" y="9639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6015990" y="3686898"/>
              <a:ext cx="1174750" cy="2205355"/>
            </a:xfrm>
            <a:custGeom>
              <a:avLst/>
              <a:gdLst/>
              <a:ahLst/>
              <a:cxnLst/>
              <a:rect l="l" t="t" r="r" b="b"/>
              <a:pathLst>
                <a:path w="1174750" h="2205354">
                  <a:moveTo>
                    <a:pt x="1174750" y="0"/>
                  </a:moveTo>
                  <a:lnTo>
                    <a:pt x="1174750" y="0"/>
                  </a:lnTo>
                  <a:lnTo>
                    <a:pt x="0" y="0"/>
                  </a:lnTo>
                  <a:lnTo>
                    <a:pt x="0" y="2204758"/>
                  </a:lnTo>
                  <a:lnTo>
                    <a:pt x="140970" y="2204758"/>
                  </a:lnTo>
                  <a:lnTo>
                    <a:pt x="279400" y="2204758"/>
                  </a:lnTo>
                  <a:lnTo>
                    <a:pt x="279400" y="1380896"/>
                  </a:lnTo>
                  <a:lnTo>
                    <a:pt x="140970" y="1380896"/>
                  </a:lnTo>
                  <a:lnTo>
                    <a:pt x="140970" y="550354"/>
                  </a:lnTo>
                  <a:lnTo>
                    <a:pt x="279400" y="550354"/>
                  </a:lnTo>
                  <a:lnTo>
                    <a:pt x="689610" y="550354"/>
                  </a:lnTo>
                  <a:lnTo>
                    <a:pt x="764540" y="550354"/>
                  </a:lnTo>
                  <a:lnTo>
                    <a:pt x="764540" y="627075"/>
                  </a:lnTo>
                  <a:lnTo>
                    <a:pt x="689610" y="627075"/>
                  </a:lnTo>
                  <a:lnTo>
                    <a:pt x="689610" y="692111"/>
                  </a:lnTo>
                  <a:lnTo>
                    <a:pt x="764540" y="692111"/>
                  </a:lnTo>
                  <a:lnTo>
                    <a:pt x="1174750" y="692111"/>
                  </a:lnTo>
                  <a:lnTo>
                    <a:pt x="11747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6016370" y="3686898"/>
              <a:ext cx="1174115" cy="2205355"/>
            </a:xfrm>
            <a:custGeom>
              <a:avLst/>
              <a:gdLst/>
              <a:ahLst/>
              <a:cxnLst/>
              <a:rect l="l" t="t" r="r" b="b"/>
              <a:pathLst>
                <a:path w="1174115" h="2205354">
                  <a:moveTo>
                    <a:pt x="278511" y="1380896"/>
                  </a:moveTo>
                  <a:lnTo>
                    <a:pt x="140080" y="1380896"/>
                  </a:lnTo>
                  <a:lnTo>
                    <a:pt x="140080" y="550354"/>
                  </a:lnTo>
                  <a:lnTo>
                    <a:pt x="763828" y="550354"/>
                  </a:lnTo>
                  <a:lnTo>
                    <a:pt x="763828" y="627075"/>
                  </a:lnTo>
                  <a:lnTo>
                    <a:pt x="688771" y="627075"/>
                  </a:lnTo>
                  <a:lnTo>
                    <a:pt x="688771" y="692111"/>
                  </a:lnTo>
                  <a:lnTo>
                    <a:pt x="1174102" y="692111"/>
                  </a:lnTo>
                  <a:lnTo>
                    <a:pt x="1174102" y="0"/>
                  </a:lnTo>
                  <a:lnTo>
                    <a:pt x="0" y="0"/>
                  </a:lnTo>
                  <a:lnTo>
                    <a:pt x="0" y="2204758"/>
                  </a:lnTo>
                  <a:lnTo>
                    <a:pt x="278511" y="2204758"/>
                  </a:lnTo>
                  <a:lnTo>
                    <a:pt x="278511" y="138089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6575056" y="4862664"/>
              <a:ext cx="130175" cy="173990"/>
            </a:xfrm>
            <a:custGeom>
              <a:avLst/>
              <a:gdLst/>
              <a:ahLst/>
              <a:cxnLst/>
              <a:rect l="l" t="t" r="r" b="b"/>
              <a:pathLst>
                <a:path w="130175" h="173989">
                  <a:moveTo>
                    <a:pt x="0" y="0"/>
                  </a:moveTo>
                  <a:lnTo>
                    <a:pt x="0" y="173443"/>
                  </a:lnTo>
                  <a:lnTo>
                    <a:pt x="130086" y="173443"/>
                  </a:lnTo>
                  <a:lnTo>
                    <a:pt x="130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6575056" y="4862664"/>
              <a:ext cx="130175" cy="173990"/>
            </a:xfrm>
            <a:custGeom>
              <a:avLst/>
              <a:gdLst/>
              <a:ahLst/>
              <a:cxnLst/>
              <a:rect l="l" t="t" r="r" b="b"/>
              <a:pathLst>
                <a:path w="130175" h="173989">
                  <a:moveTo>
                    <a:pt x="0" y="173443"/>
                  </a:moveTo>
                  <a:lnTo>
                    <a:pt x="0" y="0"/>
                  </a:lnTo>
                  <a:lnTo>
                    <a:pt x="130086" y="0"/>
                  </a:lnTo>
                  <a:lnTo>
                    <a:pt x="130086" y="173443"/>
                  </a:lnTo>
                  <a:lnTo>
                    <a:pt x="0" y="1734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6575056" y="4270616"/>
              <a:ext cx="130175" cy="173990"/>
            </a:xfrm>
            <a:custGeom>
              <a:avLst/>
              <a:gdLst/>
              <a:ahLst/>
              <a:cxnLst/>
              <a:rect l="l" t="t" r="r" b="b"/>
              <a:pathLst>
                <a:path w="130175" h="173989">
                  <a:moveTo>
                    <a:pt x="0" y="0"/>
                  </a:moveTo>
                  <a:lnTo>
                    <a:pt x="0" y="173443"/>
                  </a:lnTo>
                  <a:lnTo>
                    <a:pt x="130086" y="173443"/>
                  </a:lnTo>
                  <a:lnTo>
                    <a:pt x="130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6575056" y="4270616"/>
              <a:ext cx="130175" cy="173990"/>
            </a:xfrm>
            <a:custGeom>
              <a:avLst/>
              <a:gdLst/>
              <a:ahLst/>
              <a:cxnLst/>
              <a:rect l="l" t="t" r="r" b="b"/>
              <a:pathLst>
                <a:path w="130175" h="173989">
                  <a:moveTo>
                    <a:pt x="0" y="173443"/>
                  </a:moveTo>
                  <a:lnTo>
                    <a:pt x="0" y="0"/>
                  </a:lnTo>
                  <a:lnTo>
                    <a:pt x="130086" y="0"/>
                  </a:lnTo>
                  <a:lnTo>
                    <a:pt x="130086" y="173443"/>
                  </a:lnTo>
                  <a:lnTo>
                    <a:pt x="0" y="1734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6401612" y="4270616"/>
              <a:ext cx="173990" cy="2540"/>
            </a:xfrm>
            <a:custGeom>
              <a:avLst/>
              <a:gdLst/>
              <a:ahLst/>
              <a:cxnLst/>
              <a:rect l="l" t="t" r="r" b="b"/>
              <a:pathLst>
                <a:path w="173990" h="2539">
                  <a:moveTo>
                    <a:pt x="173443" y="2159"/>
                  </a:moveTo>
                  <a:lnTo>
                    <a:pt x="0" y="2159"/>
                  </a:lnTo>
                  <a:lnTo>
                    <a:pt x="0" y="0"/>
                  </a:lnTo>
                  <a:lnTo>
                    <a:pt x="173443" y="0"/>
                  </a:lnTo>
                  <a:lnTo>
                    <a:pt x="173443" y="2159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6401613" y="427277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1168"/>
                  </a:moveTo>
                  <a:lnTo>
                    <a:pt x="1952942" y="1168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1168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6401613" y="427578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6401613" y="427878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6401613" y="428179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6401613" y="428478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6401613" y="428779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6401613" y="429079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6401613" y="429379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3009"/>
                  </a:lnTo>
                  <a:lnTo>
                    <a:pt x="173443" y="3009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3009"/>
                  </a:lnTo>
                  <a:lnTo>
                    <a:pt x="2091372" y="3009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6401613" y="429680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6401613" y="429981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6401613" y="430281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6401613" y="430582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6401613" y="430881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6401613" y="431182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6401613" y="431482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6401613" y="431783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6401613" y="432083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6401613" y="432384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6401613" y="432683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6401613" y="432984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6401613" y="433284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6401613" y="433585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6401613" y="433885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6401613" y="434186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6401613" y="434486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6401613" y="434787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6401613" y="435086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6401613" y="4353877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173443" y="5994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1952942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6401613" y="435988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6401613" y="436288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6401613" y="436587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6401613" y="436888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6401613" y="437188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6401613" y="437489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6401613" y="437789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6401613" y="438090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6401613" y="438389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6401613" y="438690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6401613" y="438990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6401613" y="439291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6401613" y="439591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6401613" y="439892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6401613" y="440192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6401613" y="440493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6401613" y="440792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6401613" y="441093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6401613" y="4413935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173443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173443" y="6007"/>
                  </a:lnTo>
                  <a:lnTo>
                    <a:pt x="173443" y="3009"/>
                  </a:lnTo>
                  <a:close/>
                </a:path>
                <a:path w="2091690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6350">
                  <a:moveTo>
                    <a:pt x="2091372" y="3009"/>
                  </a:moveTo>
                  <a:lnTo>
                    <a:pt x="1952942" y="3009"/>
                  </a:lnTo>
                  <a:lnTo>
                    <a:pt x="1952942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6401613" y="441994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6401613" y="442295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6401613" y="4425949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173443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173443" y="6007"/>
                  </a:lnTo>
                  <a:lnTo>
                    <a:pt x="173443" y="3009"/>
                  </a:lnTo>
                  <a:close/>
                </a:path>
                <a:path w="2091690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6350">
                  <a:moveTo>
                    <a:pt x="2091372" y="3009"/>
                  </a:moveTo>
                  <a:lnTo>
                    <a:pt x="1952942" y="3009"/>
                  </a:lnTo>
                  <a:lnTo>
                    <a:pt x="1952942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6401613" y="443195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6401613" y="443496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6401613" y="4437963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173443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173443" y="6007"/>
                  </a:lnTo>
                  <a:lnTo>
                    <a:pt x="173443" y="3009"/>
                  </a:lnTo>
                  <a:close/>
                </a:path>
                <a:path w="2091690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6350">
                  <a:moveTo>
                    <a:pt x="2091372" y="3009"/>
                  </a:moveTo>
                  <a:lnTo>
                    <a:pt x="1952942" y="3009"/>
                  </a:lnTo>
                  <a:lnTo>
                    <a:pt x="1952942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6401612" y="444397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6401612" y="444698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6401612" y="444997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6401612" y="445298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6401612" y="445598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6401612" y="445898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6401612" y="446199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6401612" y="446498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6401613" y="4467999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6401612" y="447400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6401613" y="4477003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6401612" y="448301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6401613" y="4486020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6401612" y="449202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6401613" y="4495025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6401612" y="450103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6401612" y="450404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6401612" y="450703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6401612" y="451004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6401612" y="451304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6401612" y="451605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6401612" y="451905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6401612" y="452206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6401613" y="4525060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6401613" y="4531067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6401612" y="453707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6401612" y="454008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6401612" y="454308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6401612" y="454609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6401612" y="454908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6401612" y="455209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6401613" y="4555095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6401612" y="456110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6401612" y="456410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6401612" y="456711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6401612" y="457010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6401613" y="4573117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6401612" y="457912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6401612" y="458212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6401612" y="458513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6401612" y="458812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6401613" y="4591138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6401612" y="459714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6401612" y="460014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6401612" y="460315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6401613" y="4606150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6401612" y="461215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6401612" y="461516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6401612" y="461816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6401613" y="4621174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6401612" y="462718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6401612" y="463017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6401613" y="4633188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6401613" y="4639195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6401613" y="4645202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6401613" y="4651209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6401613" y="4657216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6401613" y="4663211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6401613" y="4669218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6401612" y="467522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6401612" y="467823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6401613" y="4681232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6401612" y="468723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6401612" y="469024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6401612" y="469324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6401613" y="4696256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6401612" y="470226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6401612" y="470526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6401612" y="470827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6401613" y="4711267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6401612" y="471727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6401612" y="472028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6401612" y="472328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6401612" y="472629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6401613" y="4729289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6401612" y="473529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6401612" y="473830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6401612" y="474130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6401612" y="474431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6401613" y="4747310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6401612" y="475331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6401612" y="475632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6401612" y="475932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6401612" y="476232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6401612" y="476533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6401612" y="476832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6401613" y="4771338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6401613" y="4777345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6401612" y="478335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6401612" y="478635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6401612" y="478936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6401612" y="479235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6401612" y="479536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6401612" y="479836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6401612" y="480137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6401612" y="480437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6401613" y="4807381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6401612" y="481338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6401613" y="4816385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6401612" y="482239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6401613" y="4825402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6401612" y="483141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6401613" y="4834407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2091372" y="3009"/>
                  </a:moveTo>
                  <a:lnTo>
                    <a:pt x="0" y="3009"/>
                  </a:lnTo>
                  <a:lnTo>
                    <a:pt x="0" y="6007"/>
                  </a:lnTo>
                  <a:lnTo>
                    <a:pt x="2091372" y="6007"/>
                  </a:lnTo>
                  <a:lnTo>
                    <a:pt x="2091372" y="3009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6401612" y="484041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6401612" y="484342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6401612" y="484642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6401612" y="484943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6401612" y="485242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6401612" y="485542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6401612" y="485843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0" y="0"/>
                  </a:moveTo>
                  <a:lnTo>
                    <a:pt x="0" y="2997"/>
                  </a:lnTo>
                  <a:lnTo>
                    <a:pt x="2091372" y="2997"/>
                  </a:lnTo>
                  <a:lnTo>
                    <a:pt x="2091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6402070" y="4861432"/>
              <a:ext cx="2091055" cy="3175"/>
            </a:xfrm>
            <a:custGeom>
              <a:avLst/>
              <a:gdLst/>
              <a:ahLst/>
              <a:cxnLst/>
              <a:rect l="l" t="t" r="r" b="b"/>
              <a:pathLst>
                <a:path w="2091054" h="3175">
                  <a:moveTo>
                    <a:pt x="2090915" y="1231"/>
                  </a:moveTo>
                  <a:lnTo>
                    <a:pt x="2090420" y="1231"/>
                  </a:lnTo>
                  <a:lnTo>
                    <a:pt x="2090420" y="0"/>
                  </a:lnTo>
                  <a:lnTo>
                    <a:pt x="172720" y="0"/>
                  </a:lnTo>
                  <a:lnTo>
                    <a:pt x="0" y="0"/>
                  </a:lnTo>
                  <a:lnTo>
                    <a:pt x="0" y="2997"/>
                  </a:lnTo>
                  <a:lnTo>
                    <a:pt x="172720" y="2997"/>
                  </a:lnTo>
                  <a:lnTo>
                    <a:pt x="172720" y="1231"/>
                  </a:lnTo>
                  <a:lnTo>
                    <a:pt x="1952485" y="1231"/>
                  </a:lnTo>
                  <a:lnTo>
                    <a:pt x="1952485" y="2997"/>
                  </a:lnTo>
                  <a:lnTo>
                    <a:pt x="2090915" y="2997"/>
                  </a:lnTo>
                  <a:lnTo>
                    <a:pt x="2090915" y="123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6401613" y="4864442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173443" y="5994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1952942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6401613" y="487044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6401613" y="487344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6401613" y="4876456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173443" y="5994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1952942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6401613" y="488246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6401613" y="488546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6401613" y="4888470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173443" y="5994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1952942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6401613" y="489447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6401613" y="489747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6401613" y="490048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6401613" y="490348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6401613" y="490649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6401613" y="490948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6401613" y="491249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6401613" y="491549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6401613" y="491850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6401613" y="492150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6401613" y="492451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6401613" y="492751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6401613" y="493052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6401613" y="493351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6401613" y="493652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6401613" y="493952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6401613" y="494253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6401613" y="4945532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6401613" y="4948542"/>
              <a:ext cx="2091689" cy="6350"/>
            </a:xfrm>
            <a:custGeom>
              <a:avLst/>
              <a:gdLst/>
              <a:ahLst/>
              <a:cxnLst/>
              <a:rect l="l" t="t" r="r" b="b"/>
              <a:pathLst>
                <a:path w="2091690" h="6350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0" y="5994"/>
                  </a:lnTo>
                  <a:lnTo>
                    <a:pt x="173443" y="5994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6350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1952942" y="5994"/>
                  </a:lnTo>
                  <a:lnTo>
                    <a:pt x="2091372" y="5994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6401613" y="495453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6401613" y="495754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6401613" y="496054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6401613" y="496355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6401613" y="496655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6401613" y="496956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6401613" y="497255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6401613" y="497556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6401613" y="497856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6401613" y="498157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6401613" y="498457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6401613" y="498758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6401613" y="4990579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6401613" y="499358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6401613" y="4996586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6401613" y="4999595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6401613" y="500259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6401613" y="5005603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6401613" y="500860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6401613" y="5011610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6401613" y="501460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6401613" y="5017617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6401613" y="502061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6401613" y="5023624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6401613" y="502662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6401613" y="5029631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6401613" y="5032628"/>
              <a:ext cx="2091689" cy="3175"/>
            </a:xfrm>
            <a:custGeom>
              <a:avLst/>
              <a:gdLst/>
              <a:ahLst/>
              <a:cxnLst/>
              <a:rect l="l" t="t" r="r" b="b"/>
              <a:pathLst>
                <a:path w="2091690" h="3175">
                  <a:moveTo>
                    <a:pt x="173443" y="0"/>
                  </a:moveTo>
                  <a:lnTo>
                    <a:pt x="0" y="0"/>
                  </a:lnTo>
                  <a:lnTo>
                    <a:pt x="0" y="2997"/>
                  </a:lnTo>
                  <a:lnTo>
                    <a:pt x="173443" y="2997"/>
                  </a:lnTo>
                  <a:lnTo>
                    <a:pt x="173443" y="0"/>
                  </a:lnTo>
                  <a:close/>
                </a:path>
                <a:path w="2091690" h="3175">
                  <a:moveTo>
                    <a:pt x="2091372" y="0"/>
                  </a:moveTo>
                  <a:lnTo>
                    <a:pt x="1952942" y="0"/>
                  </a:lnTo>
                  <a:lnTo>
                    <a:pt x="1952942" y="2997"/>
                  </a:lnTo>
                  <a:lnTo>
                    <a:pt x="2091372" y="2997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6401613" y="5035638"/>
              <a:ext cx="2091689" cy="635"/>
            </a:xfrm>
            <a:custGeom>
              <a:avLst/>
              <a:gdLst/>
              <a:ahLst/>
              <a:cxnLst/>
              <a:rect l="l" t="t" r="r" b="b"/>
              <a:pathLst>
                <a:path w="2091690" h="635">
                  <a:moveTo>
                    <a:pt x="173443" y="0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173443" y="469"/>
                  </a:lnTo>
                  <a:lnTo>
                    <a:pt x="173443" y="0"/>
                  </a:lnTo>
                  <a:close/>
                </a:path>
                <a:path w="2091690" h="635">
                  <a:moveTo>
                    <a:pt x="2091372" y="0"/>
                  </a:moveTo>
                  <a:lnTo>
                    <a:pt x="1952942" y="0"/>
                  </a:lnTo>
                  <a:lnTo>
                    <a:pt x="1952942" y="469"/>
                  </a:lnTo>
                  <a:lnTo>
                    <a:pt x="2091372" y="469"/>
                  </a:lnTo>
                  <a:lnTo>
                    <a:pt x="209137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6401612" y="4270616"/>
              <a:ext cx="2091689" cy="765810"/>
            </a:xfrm>
            <a:custGeom>
              <a:avLst/>
              <a:gdLst/>
              <a:ahLst/>
              <a:cxnLst/>
              <a:rect l="l" t="t" r="r" b="b"/>
              <a:pathLst>
                <a:path w="2091690" h="765810">
                  <a:moveTo>
                    <a:pt x="0" y="0"/>
                  </a:moveTo>
                  <a:lnTo>
                    <a:pt x="0" y="765492"/>
                  </a:lnTo>
                  <a:lnTo>
                    <a:pt x="173443" y="765492"/>
                  </a:lnTo>
                  <a:lnTo>
                    <a:pt x="173443" y="592048"/>
                  </a:lnTo>
                  <a:lnTo>
                    <a:pt x="1952942" y="592048"/>
                  </a:lnTo>
                  <a:lnTo>
                    <a:pt x="1952942" y="765492"/>
                  </a:lnTo>
                  <a:lnTo>
                    <a:pt x="2091372" y="765492"/>
                  </a:lnTo>
                  <a:lnTo>
                    <a:pt x="2091372" y="3327"/>
                  </a:lnTo>
                  <a:lnTo>
                    <a:pt x="1952942" y="3327"/>
                  </a:lnTo>
                  <a:lnTo>
                    <a:pt x="1952942" y="173443"/>
                  </a:lnTo>
                  <a:lnTo>
                    <a:pt x="173443" y="173443"/>
                  </a:lnTo>
                  <a:lnTo>
                    <a:pt x="173443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8224583" y="4273943"/>
              <a:ext cx="130175" cy="170180"/>
            </a:xfrm>
            <a:custGeom>
              <a:avLst/>
              <a:gdLst/>
              <a:ahLst/>
              <a:cxnLst/>
              <a:rect l="l" t="t" r="r" b="b"/>
              <a:pathLst>
                <a:path w="130175" h="170179">
                  <a:moveTo>
                    <a:pt x="0" y="0"/>
                  </a:moveTo>
                  <a:lnTo>
                    <a:pt x="0" y="170116"/>
                  </a:lnTo>
                  <a:lnTo>
                    <a:pt x="129984" y="170116"/>
                  </a:lnTo>
                  <a:lnTo>
                    <a:pt x="1299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8224583" y="4273943"/>
              <a:ext cx="130175" cy="170180"/>
            </a:xfrm>
            <a:custGeom>
              <a:avLst/>
              <a:gdLst/>
              <a:ahLst/>
              <a:cxnLst/>
              <a:rect l="l" t="t" r="r" b="b"/>
              <a:pathLst>
                <a:path w="130175" h="170179">
                  <a:moveTo>
                    <a:pt x="0" y="170116"/>
                  </a:moveTo>
                  <a:lnTo>
                    <a:pt x="0" y="0"/>
                  </a:lnTo>
                  <a:lnTo>
                    <a:pt x="129984" y="0"/>
                  </a:lnTo>
                  <a:lnTo>
                    <a:pt x="129984" y="170116"/>
                  </a:lnTo>
                  <a:lnTo>
                    <a:pt x="0" y="1701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8224469" y="4862664"/>
              <a:ext cx="130175" cy="173990"/>
            </a:xfrm>
            <a:custGeom>
              <a:avLst/>
              <a:gdLst/>
              <a:ahLst/>
              <a:cxnLst/>
              <a:rect l="l" t="t" r="r" b="b"/>
              <a:pathLst>
                <a:path w="130175" h="173989">
                  <a:moveTo>
                    <a:pt x="0" y="0"/>
                  </a:moveTo>
                  <a:lnTo>
                    <a:pt x="0" y="173443"/>
                  </a:lnTo>
                  <a:lnTo>
                    <a:pt x="130086" y="173443"/>
                  </a:lnTo>
                  <a:lnTo>
                    <a:pt x="130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6575056" y="4444060"/>
              <a:ext cx="1779905" cy="592455"/>
            </a:xfrm>
            <a:custGeom>
              <a:avLst/>
              <a:gdLst/>
              <a:ahLst/>
              <a:cxnLst/>
              <a:rect l="l" t="t" r="r" b="b"/>
              <a:pathLst>
                <a:path w="1779904" h="592454">
                  <a:moveTo>
                    <a:pt x="1649412" y="592048"/>
                  </a:moveTo>
                  <a:lnTo>
                    <a:pt x="1649412" y="418604"/>
                  </a:lnTo>
                  <a:lnTo>
                    <a:pt x="1779498" y="418604"/>
                  </a:lnTo>
                  <a:lnTo>
                    <a:pt x="1779498" y="592048"/>
                  </a:lnTo>
                  <a:lnTo>
                    <a:pt x="1649412" y="592048"/>
                  </a:lnTo>
                  <a:close/>
                </a:path>
                <a:path w="1779904" h="592454">
                  <a:moveTo>
                    <a:pt x="0" y="0"/>
                  </a:moveTo>
                  <a:lnTo>
                    <a:pt x="0" y="418604"/>
                  </a:lnTo>
                </a:path>
                <a:path w="1779904" h="592454">
                  <a:moveTo>
                    <a:pt x="1779498" y="0"/>
                  </a:moveTo>
                  <a:lnTo>
                    <a:pt x="1779498" y="41860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6294881" y="3686898"/>
              <a:ext cx="2203450" cy="2205355"/>
            </a:xfrm>
            <a:custGeom>
              <a:avLst/>
              <a:gdLst/>
              <a:ahLst/>
              <a:cxnLst/>
              <a:rect l="l" t="t" r="r" b="b"/>
              <a:pathLst>
                <a:path w="2203450" h="2205354">
                  <a:moveTo>
                    <a:pt x="0" y="2204758"/>
                  </a:moveTo>
                  <a:lnTo>
                    <a:pt x="410260" y="2204758"/>
                  </a:lnTo>
                </a:path>
                <a:path w="2203450" h="2205354">
                  <a:moveTo>
                    <a:pt x="1791169" y="2204758"/>
                  </a:moveTo>
                  <a:lnTo>
                    <a:pt x="2203107" y="2204758"/>
                  </a:lnTo>
                </a:path>
                <a:path w="2203450" h="2205354">
                  <a:moveTo>
                    <a:pt x="895591" y="0"/>
                  </a:moveTo>
                  <a:lnTo>
                    <a:pt x="1305852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83" name="object 483"/>
          <p:cNvSpPr txBox="1"/>
          <p:nvPr/>
        </p:nvSpPr>
        <p:spPr>
          <a:xfrm>
            <a:off x="7328119" y="33293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484" name="object 484"/>
          <p:cNvSpPr txBox="1"/>
          <p:nvPr/>
        </p:nvSpPr>
        <p:spPr>
          <a:xfrm>
            <a:off x="6439109" y="5907440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485" name="object 485"/>
          <p:cNvSpPr txBox="1"/>
          <p:nvPr/>
        </p:nvSpPr>
        <p:spPr>
          <a:xfrm>
            <a:off x="8128206" y="5907440"/>
            <a:ext cx="4171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latin typeface="Arial"/>
                <a:cs typeface="Arial"/>
              </a:rPr>
              <a:t>1(3)</a:t>
            </a:r>
            <a:endParaRPr sz="1800">
              <a:latin typeface="Arial"/>
              <a:cs typeface="Arial"/>
            </a:endParaRPr>
          </a:p>
        </p:txBody>
      </p:sp>
      <p:sp>
        <p:nvSpPr>
          <p:cNvPr id="486" name="object 486"/>
          <p:cNvSpPr txBox="1"/>
          <p:nvPr/>
        </p:nvSpPr>
        <p:spPr>
          <a:xfrm>
            <a:off x="8957847" y="1970436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87" name="object 487"/>
          <p:cNvSpPr/>
          <p:nvPr/>
        </p:nvSpPr>
        <p:spPr>
          <a:xfrm>
            <a:off x="8356866" y="1979701"/>
            <a:ext cx="1080135" cy="540385"/>
          </a:xfrm>
          <a:custGeom>
            <a:avLst/>
            <a:gdLst/>
            <a:ahLst/>
            <a:cxnLst/>
            <a:rect l="l" t="t" r="r" b="b"/>
            <a:pathLst>
              <a:path w="1080134" h="540385">
                <a:moveTo>
                  <a:pt x="234315" y="360006"/>
                </a:moveTo>
                <a:lnTo>
                  <a:pt x="845705" y="360006"/>
                </a:lnTo>
              </a:path>
              <a:path w="1080134" h="540385">
                <a:moveTo>
                  <a:pt x="288010" y="179997"/>
                </a:moveTo>
                <a:lnTo>
                  <a:pt x="289229" y="270459"/>
                </a:lnTo>
              </a:path>
              <a:path w="1080134" h="540385">
                <a:moveTo>
                  <a:pt x="289229" y="450456"/>
                </a:moveTo>
                <a:lnTo>
                  <a:pt x="289229" y="540004"/>
                </a:lnTo>
              </a:path>
              <a:path w="1080134" h="540385">
                <a:moveTo>
                  <a:pt x="793229" y="179997"/>
                </a:moveTo>
                <a:lnTo>
                  <a:pt x="793229" y="270459"/>
                </a:lnTo>
              </a:path>
              <a:path w="1080134" h="540385">
                <a:moveTo>
                  <a:pt x="541934" y="0"/>
                </a:moveTo>
                <a:lnTo>
                  <a:pt x="541934" y="179997"/>
                </a:lnTo>
              </a:path>
              <a:path w="1080134" h="540385">
                <a:moveTo>
                  <a:pt x="792010" y="450456"/>
                </a:moveTo>
                <a:lnTo>
                  <a:pt x="792010" y="540003"/>
                </a:lnTo>
              </a:path>
              <a:path w="1080134" h="540385">
                <a:moveTo>
                  <a:pt x="234315" y="252183"/>
                </a:moveTo>
                <a:lnTo>
                  <a:pt x="234315" y="467817"/>
                </a:lnTo>
              </a:path>
              <a:path w="1080134" h="540385">
                <a:moveTo>
                  <a:pt x="845705" y="252183"/>
                </a:moveTo>
                <a:lnTo>
                  <a:pt x="845705" y="467817"/>
                </a:lnTo>
              </a:path>
              <a:path w="1080134" h="540385">
                <a:moveTo>
                  <a:pt x="900620" y="360006"/>
                </a:moveTo>
                <a:lnTo>
                  <a:pt x="1080008" y="360006"/>
                </a:lnTo>
              </a:path>
              <a:path w="1080134" h="540385">
                <a:moveTo>
                  <a:pt x="0" y="360006"/>
                </a:moveTo>
                <a:lnTo>
                  <a:pt x="181838" y="360006"/>
                </a:lnTo>
              </a:path>
              <a:path w="1080134" h="540385">
                <a:moveTo>
                  <a:pt x="900722" y="540003"/>
                </a:moveTo>
                <a:lnTo>
                  <a:pt x="900722" y="180009"/>
                </a:lnTo>
                <a:lnTo>
                  <a:pt x="181610" y="180009"/>
                </a:lnTo>
                <a:lnTo>
                  <a:pt x="181610" y="540004"/>
                </a:lnTo>
                <a:lnTo>
                  <a:pt x="900722" y="540003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88" name="object 488"/>
          <p:cNvSpPr txBox="1"/>
          <p:nvPr/>
        </p:nvSpPr>
        <p:spPr>
          <a:xfrm>
            <a:off x="9480010" y="2237136"/>
            <a:ext cx="243204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0">
                <a:latin typeface="Arial"/>
                <a:cs typeface="Arial"/>
              </a:rPr>
              <a:t>1(3)</a:t>
            </a:r>
            <a:endParaRPr sz="1000">
              <a:latin typeface="Arial"/>
              <a:cs typeface="Arial"/>
            </a:endParaRPr>
          </a:p>
        </p:txBody>
      </p:sp>
      <p:sp>
        <p:nvSpPr>
          <p:cNvPr id="490" name="object 49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491" name="object 49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  <p:sp>
        <p:nvSpPr>
          <p:cNvPr id="489" name="object 489"/>
          <p:cNvSpPr txBox="1"/>
          <p:nvPr/>
        </p:nvSpPr>
        <p:spPr>
          <a:xfrm>
            <a:off x="8195850" y="224983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957847" y="1970436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" name="object 3"/>
          <p:cNvGrpSpPr/>
          <p:nvPr/>
        </p:nvGrpSpPr>
        <p:grpSpPr>
          <a:xfrm>
            <a:off x="8361438" y="1980374"/>
            <a:ext cx="1076325" cy="544830"/>
            <a:chOff x="8361438" y="1980374"/>
            <a:chExt cx="1076325" cy="544830"/>
          </a:xfrm>
        </p:grpSpPr>
        <p:sp>
          <p:nvSpPr>
            <p:cNvPr id="4" name="object 4"/>
            <p:cNvSpPr/>
            <p:nvPr/>
          </p:nvSpPr>
          <p:spPr>
            <a:xfrm>
              <a:off x="8361438" y="1980374"/>
              <a:ext cx="1076325" cy="539750"/>
            </a:xfrm>
            <a:custGeom>
              <a:avLst/>
              <a:gdLst/>
              <a:ahLst/>
              <a:cxnLst/>
              <a:rect l="l" t="t" r="r" b="b"/>
              <a:pathLst>
                <a:path w="1076325" h="539750">
                  <a:moveTo>
                    <a:pt x="896150" y="539330"/>
                  </a:moveTo>
                  <a:lnTo>
                    <a:pt x="896150" y="179336"/>
                  </a:lnTo>
                  <a:lnTo>
                    <a:pt x="177037" y="179336"/>
                  </a:lnTo>
                  <a:lnTo>
                    <a:pt x="177037" y="539330"/>
                  </a:lnTo>
                  <a:lnTo>
                    <a:pt x="896150" y="539330"/>
                  </a:lnTo>
                  <a:close/>
                </a:path>
                <a:path w="1076325" h="539750">
                  <a:moveTo>
                    <a:pt x="0" y="358635"/>
                  </a:moveTo>
                  <a:lnTo>
                    <a:pt x="751966" y="358635"/>
                  </a:lnTo>
                </a:path>
                <a:path w="1076325" h="539750">
                  <a:moveTo>
                    <a:pt x="896150" y="358635"/>
                  </a:moveTo>
                  <a:lnTo>
                    <a:pt x="1075931" y="358635"/>
                  </a:lnTo>
                </a:path>
                <a:path w="1076325" h="539750">
                  <a:moveTo>
                    <a:pt x="793953" y="257340"/>
                  </a:moveTo>
                  <a:lnTo>
                    <a:pt x="896150" y="359549"/>
                  </a:lnTo>
                  <a:lnTo>
                    <a:pt x="793953" y="461759"/>
                  </a:lnTo>
                  <a:lnTo>
                    <a:pt x="896150" y="359549"/>
                  </a:lnTo>
                  <a:lnTo>
                    <a:pt x="793953" y="257340"/>
                  </a:lnTo>
                </a:path>
                <a:path w="1076325" h="539750">
                  <a:moveTo>
                    <a:pt x="279247" y="460844"/>
                  </a:moveTo>
                  <a:lnTo>
                    <a:pt x="177050" y="358635"/>
                  </a:lnTo>
                  <a:lnTo>
                    <a:pt x="279247" y="256425"/>
                  </a:lnTo>
                </a:path>
                <a:path w="1076325" h="539750">
                  <a:moveTo>
                    <a:pt x="811618" y="418871"/>
                  </a:moveTo>
                  <a:lnTo>
                    <a:pt x="834792" y="414171"/>
                  </a:lnTo>
                  <a:lnTo>
                    <a:pt x="853754" y="401366"/>
                  </a:lnTo>
                  <a:lnTo>
                    <a:pt x="866557" y="382400"/>
                  </a:lnTo>
                  <a:lnTo>
                    <a:pt x="871258" y="359219"/>
                  </a:lnTo>
                  <a:lnTo>
                    <a:pt x="866557" y="336045"/>
                  </a:lnTo>
                  <a:lnTo>
                    <a:pt x="853754" y="317084"/>
                  </a:lnTo>
                  <a:lnTo>
                    <a:pt x="834792" y="304280"/>
                  </a:lnTo>
                  <a:lnTo>
                    <a:pt x="811618" y="299580"/>
                  </a:lnTo>
                  <a:lnTo>
                    <a:pt x="788437" y="304280"/>
                  </a:lnTo>
                  <a:lnTo>
                    <a:pt x="769472" y="317084"/>
                  </a:lnTo>
                  <a:lnTo>
                    <a:pt x="756667" y="336045"/>
                  </a:lnTo>
                  <a:lnTo>
                    <a:pt x="751966" y="359219"/>
                  </a:lnTo>
                  <a:lnTo>
                    <a:pt x="756667" y="382400"/>
                  </a:lnTo>
                  <a:lnTo>
                    <a:pt x="769472" y="401366"/>
                  </a:lnTo>
                  <a:lnTo>
                    <a:pt x="788437" y="414171"/>
                  </a:lnTo>
                  <a:lnTo>
                    <a:pt x="811618" y="418871"/>
                  </a:lnTo>
                  <a:close/>
                </a:path>
                <a:path w="1076325" h="539750">
                  <a:moveTo>
                    <a:pt x="536600" y="359549"/>
                  </a:moveTo>
                  <a:lnTo>
                    <a:pt x="53660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8879788" y="232167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0" y="18249"/>
                  </a:moveTo>
                  <a:lnTo>
                    <a:pt x="1437" y="25344"/>
                  </a:lnTo>
                  <a:lnTo>
                    <a:pt x="5353" y="31146"/>
                  </a:lnTo>
                  <a:lnTo>
                    <a:pt x="11154" y="35062"/>
                  </a:lnTo>
                  <a:lnTo>
                    <a:pt x="18249" y="36499"/>
                  </a:lnTo>
                  <a:lnTo>
                    <a:pt x="25344" y="35062"/>
                  </a:lnTo>
                  <a:lnTo>
                    <a:pt x="31146" y="31146"/>
                  </a:lnTo>
                  <a:lnTo>
                    <a:pt x="35062" y="25344"/>
                  </a:lnTo>
                  <a:lnTo>
                    <a:pt x="36499" y="18249"/>
                  </a:lnTo>
                  <a:lnTo>
                    <a:pt x="35062" y="11160"/>
                  </a:lnTo>
                  <a:lnTo>
                    <a:pt x="31146" y="5357"/>
                  </a:lnTo>
                  <a:lnTo>
                    <a:pt x="25344" y="1438"/>
                  </a:lnTo>
                  <a:lnTo>
                    <a:pt x="18249" y="0"/>
                  </a:lnTo>
                  <a:lnTo>
                    <a:pt x="11154" y="1438"/>
                  </a:lnTo>
                  <a:lnTo>
                    <a:pt x="5353" y="5357"/>
                  </a:lnTo>
                  <a:lnTo>
                    <a:pt x="1437" y="11160"/>
                  </a:lnTo>
                  <a:lnTo>
                    <a:pt x="0" y="1824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8879788" y="2321674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49" y="36499"/>
                  </a:moveTo>
                  <a:lnTo>
                    <a:pt x="11154" y="35062"/>
                  </a:lnTo>
                  <a:lnTo>
                    <a:pt x="5353" y="31146"/>
                  </a:lnTo>
                  <a:lnTo>
                    <a:pt x="1437" y="25344"/>
                  </a:lnTo>
                  <a:lnTo>
                    <a:pt x="0" y="18249"/>
                  </a:lnTo>
                  <a:lnTo>
                    <a:pt x="1437" y="11160"/>
                  </a:lnTo>
                  <a:lnTo>
                    <a:pt x="5353" y="5357"/>
                  </a:lnTo>
                  <a:lnTo>
                    <a:pt x="11154" y="1438"/>
                  </a:lnTo>
                  <a:lnTo>
                    <a:pt x="18249" y="0"/>
                  </a:lnTo>
                  <a:lnTo>
                    <a:pt x="25344" y="1438"/>
                  </a:lnTo>
                  <a:lnTo>
                    <a:pt x="31146" y="5357"/>
                  </a:lnTo>
                  <a:lnTo>
                    <a:pt x="35062" y="11160"/>
                  </a:lnTo>
                  <a:lnTo>
                    <a:pt x="36499" y="18249"/>
                  </a:lnTo>
                  <a:lnTo>
                    <a:pt x="35062" y="25344"/>
                  </a:lnTo>
                  <a:lnTo>
                    <a:pt x="31146" y="31146"/>
                  </a:lnTo>
                  <a:lnTo>
                    <a:pt x="25344" y="35062"/>
                  </a:lnTo>
                  <a:lnTo>
                    <a:pt x="18249" y="3649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 txBox="1"/>
          <p:nvPr/>
        </p:nvSpPr>
        <p:spPr>
          <a:xfrm>
            <a:off x="9480010" y="2237136"/>
            <a:ext cx="243204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0">
                <a:latin typeface="Arial"/>
                <a:cs typeface="Arial"/>
              </a:rPr>
              <a:t>1(3)</a:t>
            </a:r>
            <a:endParaRPr sz="10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8195850" y="224983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9" name="object 9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2756119" y="33293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7302714" y="33293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1816315" y="5907440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362910" y="5907440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441908" y="5907440"/>
            <a:ext cx="4171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latin typeface="Arial"/>
                <a:cs typeface="Arial"/>
              </a:rPr>
              <a:t>1(3)</a:t>
            </a:r>
            <a:endParaRPr sz="18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8001213" y="5907440"/>
            <a:ext cx="41719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latin typeface="Arial"/>
                <a:cs typeface="Arial"/>
              </a:rPr>
              <a:t>1(3)</a:t>
            </a:r>
            <a:endParaRPr sz="1800">
              <a:latin typeface="Arial"/>
              <a:cs typeface="Arial"/>
            </a:endParaRPr>
          </a:p>
        </p:txBody>
      </p:sp>
      <p:sp>
        <p:nvSpPr>
          <p:cNvPr id="17" name="object 17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2553335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</a:t>
            </a:r>
            <a:r>
              <a:rPr dirty="0" spc="-70"/>
              <a:t> </a:t>
            </a:r>
            <a:r>
              <a:rPr dirty="0" spc="-110"/>
              <a:t>selectora</a:t>
            </a:r>
            <a:r>
              <a:rPr dirty="0" spc="-70"/>
              <a:t> </a:t>
            </a:r>
            <a:r>
              <a:rPr dirty="0" spc="-114"/>
              <a:t>(función</a:t>
            </a:r>
            <a:r>
              <a:rPr dirty="0" spc="-65"/>
              <a:t> </a:t>
            </a:r>
            <a:r>
              <a:rPr dirty="0" spc="-25"/>
              <a:t>O)</a:t>
            </a:r>
          </a:p>
        </p:txBody>
      </p:sp>
      <p:grpSp>
        <p:nvGrpSpPr>
          <p:cNvPr id="18" name="object 18"/>
          <p:cNvGrpSpPr/>
          <p:nvPr/>
        </p:nvGrpSpPr>
        <p:grpSpPr>
          <a:xfrm>
            <a:off x="1462544" y="3683215"/>
            <a:ext cx="2698115" cy="2216150"/>
            <a:chOff x="1462544" y="3683215"/>
            <a:chExt cx="2698115" cy="2216150"/>
          </a:xfrm>
        </p:grpSpPr>
        <p:sp>
          <p:nvSpPr>
            <p:cNvPr id="19" name="object 19"/>
            <p:cNvSpPr/>
            <p:nvPr/>
          </p:nvSpPr>
          <p:spPr>
            <a:xfrm>
              <a:off x="2440940" y="3688613"/>
              <a:ext cx="1567180" cy="2205355"/>
            </a:xfrm>
            <a:custGeom>
              <a:avLst/>
              <a:gdLst/>
              <a:ahLst/>
              <a:cxnLst/>
              <a:rect l="l" t="t" r="r" b="b"/>
              <a:pathLst>
                <a:path w="1567179" h="2205354">
                  <a:moveTo>
                    <a:pt x="740410" y="1000607"/>
                  </a:moveTo>
                  <a:lnTo>
                    <a:pt x="661670" y="1000607"/>
                  </a:lnTo>
                  <a:lnTo>
                    <a:pt x="661670" y="930478"/>
                  </a:lnTo>
                  <a:lnTo>
                    <a:pt x="615950" y="930478"/>
                  </a:lnTo>
                  <a:lnTo>
                    <a:pt x="615950" y="781672"/>
                  </a:lnTo>
                  <a:lnTo>
                    <a:pt x="661670" y="781672"/>
                  </a:lnTo>
                  <a:lnTo>
                    <a:pt x="661670" y="0"/>
                  </a:lnTo>
                  <a:lnTo>
                    <a:pt x="615950" y="0"/>
                  </a:lnTo>
                  <a:lnTo>
                    <a:pt x="125730" y="0"/>
                  </a:lnTo>
                  <a:lnTo>
                    <a:pt x="73660" y="0"/>
                  </a:lnTo>
                  <a:lnTo>
                    <a:pt x="73660" y="781672"/>
                  </a:lnTo>
                  <a:lnTo>
                    <a:pt x="125730" y="781672"/>
                  </a:lnTo>
                  <a:lnTo>
                    <a:pt x="125730" y="930478"/>
                  </a:lnTo>
                  <a:lnTo>
                    <a:pt x="73660" y="930478"/>
                  </a:lnTo>
                  <a:lnTo>
                    <a:pt x="73660" y="971296"/>
                  </a:lnTo>
                  <a:lnTo>
                    <a:pt x="125730" y="971296"/>
                  </a:lnTo>
                  <a:lnTo>
                    <a:pt x="125730" y="1041666"/>
                  </a:lnTo>
                  <a:lnTo>
                    <a:pt x="73660" y="1041666"/>
                  </a:lnTo>
                  <a:lnTo>
                    <a:pt x="73660" y="1000607"/>
                  </a:lnTo>
                  <a:lnTo>
                    <a:pt x="0" y="1000607"/>
                  </a:lnTo>
                  <a:lnTo>
                    <a:pt x="0" y="1440192"/>
                  </a:lnTo>
                  <a:lnTo>
                    <a:pt x="73660" y="1440192"/>
                  </a:lnTo>
                  <a:lnTo>
                    <a:pt x="73660" y="1518869"/>
                  </a:lnTo>
                  <a:lnTo>
                    <a:pt x="125730" y="1518869"/>
                  </a:lnTo>
                  <a:lnTo>
                    <a:pt x="615950" y="1518869"/>
                  </a:lnTo>
                  <a:lnTo>
                    <a:pt x="661670" y="1518869"/>
                  </a:lnTo>
                  <a:lnTo>
                    <a:pt x="661670" y="1448739"/>
                  </a:lnTo>
                  <a:lnTo>
                    <a:pt x="740410" y="1448739"/>
                  </a:lnTo>
                  <a:lnTo>
                    <a:pt x="740410" y="1000607"/>
                  </a:lnTo>
                  <a:close/>
                </a:path>
                <a:path w="1567179" h="2205354">
                  <a:moveTo>
                    <a:pt x="1567180" y="877455"/>
                  </a:moveTo>
                  <a:lnTo>
                    <a:pt x="1521460" y="877455"/>
                  </a:lnTo>
                  <a:lnTo>
                    <a:pt x="932180" y="877455"/>
                  </a:lnTo>
                  <a:lnTo>
                    <a:pt x="882650" y="877455"/>
                  </a:lnTo>
                  <a:lnTo>
                    <a:pt x="882650" y="1563344"/>
                  </a:lnTo>
                  <a:lnTo>
                    <a:pt x="932180" y="1563344"/>
                  </a:lnTo>
                  <a:lnTo>
                    <a:pt x="932180" y="2204758"/>
                  </a:lnTo>
                  <a:lnTo>
                    <a:pt x="1521460" y="2204758"/>
                  </a:lnTo>
                  <a:lnTo>
                    <a:pt x="1521460" y="1563344"/>
                  </a:lnTo>
                  <a:lnTo>
                    <a:pt x="1567180" y="1563344"/>
                  </a:lnTo>
                  <a:lnTo>
                    <a:pt x="1567180" y="877455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615440" y="4566068"/>
              <a:ext cx="681990" cy="1327785"/>
            </a:xfrm>
            <a:custGeom>
              <a:avLst/>
              <a:gdLst/>
              <a:ahLst/>
              <a:cxnLst/>
              <a:rect l="l" t="t" r="r" b="b"/>
              <a:pathLst>
                <a:path w="681989" h="1327785">
                  <a:moveTo>
                    <a:pt x="681990" y="0"/>
                  </a:moveTo>
                  <a:lnTo>
                    <a:pt x="632460" y="0"/>
                  </a:lnTo>
                  <a:lnTo>
                    <a:pt x="44450" y="0"/>
                  </a:lnTo>
                  <a:lnTo>
                    <a:pt x="0" y="0"/>
                  </a:lnTo>
                  <a:lnTo>
                    <a:pt x="0" y="685888"/>
                  </a:lnTo>
                  <a:lnTo>
                    <a:pt x="44450" y="685888"/>
                  </a:lnTo>
                  <a:lnTo>
                    <a:pt x="44450" y="1327302"/>
                  </a:lnTo>
                  <a:lnTo>
                    <a:pt x="632460" y="1327302"/>
                  </a:lnTo>
                  <a:lnTo>
                    <a:pt x="632460" y="685888"/>
                  </a:lnTo>
                  <a:lnTo>
                    <a:pt x="681990" y="685888"/>
                  </a:lnTo>
                  <a:lnTo>
                    <a:pt x="68199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056890" y="3688613"/>
              <a:ext cx="1098550" cy="2205355"/>
            </a:xfrm>
            <a:custGeom>
              <a:avLst/>
              <a:gdLst/>
              <a:ahLst/>
              <a:cxnLst/>
              <a:rect l="l" t="t" r="r" b="b"/>
              <a:pathLst>
                <a:path w="1098550" h="2205354">
                  <a:moveTo>
                    <a:pt x="1098550" y="0"/>
                  </a:moveTo>
                  <a:lnTo>
                    <a:pt x="1098550" y="0"/>
                  </a:lnTo>
                  <a:lnTo>
                    <a:pt x="45720" y="0"/>
                  </a:lnTo>
                  <a:lnTo>
                    <a:pt x="45720" y="781672"/>
                  </a:lnTo>
                  <a:lnTo>
                    <a:pt x="0" y="781672"/>
                  </a:lnTo>
                  <a:lnTo>
                    <a:pt x="0" y="930478"/>
                  </a:lnTo>
                  <a:lnTo>
                    <a:pt x="45720" y="930478"/>
                  </a:lnTo>
                  <a:lnTo>
                    <a:pt x="45720" y="1000607"/>
                  </a:lnTo>
                  <a:lnTo>
                    <a:pt x="124460" y="1000607"/>
                  </a:lnTo>
                  <a:lnTo>
                    <a:pt x="124460" y="1026261"/>
                  </a:lnTo>
                  <a:lnTo>
                    <a:pt x="266700" y="1026261"/>
                  </a:lnTo>
                  <a:lnTo>
                    <a:pt x="266700" y="877455"/>
                  </a:lnTo>
                  <a:lnTo>
                    <a:pt x="905510" y="877455"/>
                  </a:lnTo>
                  <a:lnTo>
                    <a:pt x="951230" y="877455"/>
                  </a:lnTo>
                  <a:lnTo>
                    <a:pt x="951230" y="1563344"/>
                  </a:lnTo>
                  <a:lnTo>
                    <a:pt x="905510" y="1563344"/>
                  </a:lnTo>
                  <a:lnTo>
                    <a:pt x="905510" y="2204758"/>
                  </a:lnTo>
                  <a:lnTo>
                    <a:pt x="951230" y="2204758"/>
                  </a:lnTo>
                  <a:lnTo>
                    <a:pt x="1098550" y="2204758"/>
                  </a:lnTo>
                  <a:lnTo>
                    <a:pt x="10985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3056940" y="3688613"/>
              <a:ext cx="1098550" cy="2205355"/>
            </a:xfrm>
            <a:custGeom>
              <a:avLst/>
              <a:gdLst/>
              <a:ahLst/>
              <a:cxnLst/>
              <a:rect l="l" t="t" r="r" b="b"/>
              <a:pathLst>
                <a:path w="1098550" h="2205354">
                  <a:moveTo>
                    <a:pt x="46189" y="0"/>
                  </a:moveTo>
                  <a:lnTo>
                    <a:pt x="1098105" y="0"/>
                  </a:lnTo>
                  <a:lnTo>
                    <a:pt x="1098105" y="2204758"/>
                  </a:lnTo>
                  <a:lnTo>
                    <a:pt x="904824" y="2204758"/>
                  </a:lnTo>
                  <a:lnTo>
                    <a:pt x="904824" y="1563344"/>
                  </a:lnTo>
                  <a:lnTo>
                    <a:pt x="951014" y="1563344"/>
                  </a:lnTo>
                  <a:lnTo>
                    <a:pt x="951014" y="877455"/>
                  </a:lnTo>
                  <a:lnTo>
                    <a:pt x="266839" y="877455"/>
                  </a:lnTo>
                  <a:lnTo>
                    <a:pt x="266839" y="1026261"/>
                  </a:lnTo>
                  <a:lnTo>
                    <a:pt x="124866" y="1026261"/>
                  </a:lnTo>
                  <a:lnTo>
                    <a:pt x="124866" y="1000607"/>
                  </a:lnTo>
                  <a:lnTo>
                    <a:pt x="46189" y="1000607"/>
                  </a:lnTo>
                  <a:lnTo>
                    <a:pt x="46189" y="930478"/>
                  </a:lnTo>
                  <a:lnTo>
                    <a:pt x="0" y="930478"/>
                  </a:lnTo>
                  <a:lnTo>
                    <a:pt x="0" y="781672"/>
                  </a:lnTo>
                  <a:lnTo>
                    <a:pt x="46189" y="781672"/>
                  </a:lnTo>
                  <a:lnTo>
                    <a:pt x="4618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247900" y="5109984"/>
              <a:ext cx="1125220" cy="783590"/>
            </a:xfrm>
            <a:custGeom>
              <a:avLst/>
              <a:gdLst/>
              <a:ahLst/>
              <a:cxnLst/>
              <a:rect l="l" t="t" r="r" b="b"/>
              <a:pathLst>
                <a:path w="1125220" h="783589">
                  <a:moveTo>
                    <a:pt x="1125220" y="141973"/>
                  </a:moveTo>
                  <a:lnTo>
                    <a:pt x="1075690" y="141973"/>
                  </a:lnTo>
                  <a:lnTo>
                    <a:pt x="1075690" y="0"/>
                  </a:lnTo>
                  <a:lnTo>
                    <a:pt x="933450" y="0"/>
                  </a:lnTo>
                  <a:lnTo>
                    <a:pt x="933450" y="27368"/>
                  </a:lnTo>
                  <a:lnTo>
                    <a:pt x="854710" y="27368"/>
                  </a:lnTo>
                  <a:lnTo>
                    <a:pt x="854710" y="97497"/>
                  </a:lnTo>
                  <a:lnTo>
                    <a:pt x="266700" y="97497"/>
                  </a:lnTo>
                  <a:lnTo>
                    <a:pt x="266700" y="18821"/>
                  </a:lnTo>
                  <a:lnTo>
                    <a:pt x="193040" y="18821"/>
                  </a:lnTo>
                  <a:lnTo>
                    <a:pt x="193040" y="0"/>
                  </a:lnTo>
                  <a:lnTo>
                    <a:pt x="49530" y="0"/>
                  </a:lnTo>
                  <a:lnTo>
                    <a:pt x="49530" y="141973"/>
                  </a:lnTo>
                  <a:lnTo>
                    <a:pt x="0" y="141973"/>
                  </a:lnTo>
                  <a:lnTo>
                    <a:pt x="0" y="783386"/>
                  </a:lnTo>
                  <a:lnTo>
                    <a:pt x="49530" y="783386"/>
                  </a:lnTo>
                  <a:lnTo>
                    <a:pt x="193040" y="783386"/>
                  </a:lnTo>
                  <a:lnTo>
                    <a:pt x="1125220" y="783386"/>
                  </a:lnTo>
                  <a:lnTo>
                    <a:pt x="1125220" y="14197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247912" y="5109984"/>
              <a:ext cx="1125855" cy="783590"/>
            </a:xfrm>
            <a:custGeom>
              <a:avLst/>
              <a:gdLst/>
              <a:ahLst/>
              <a:cxnLst/>
              <a:rect l="l" t="t" r="r" b="b"/>
              <a:pathLst>
                <a:path w="1125854" h="783589">
                  <a:moveTo>
                    <a:pt x="0" y="783386"/>
                  </a:moveTo>
                  <a:lnTo>
                    <a:pt x="0" y="141973"/>
                  </a:lnTo>
                  <a:lnTo>
                    <a:pt x="49593" y="141973"/>
                  </a:lnTo>
                  <a:lnTo>
                    <a:pt x="49593" y="0"/>
                  </a:lnTo>
                  <a:lnTo>
                    <a:pt x="193281" y="0"/>
                  </a:lnTo>
                  <a:lnTo>
                    <a:pt x="193281" y="18821"/>
                  </a:lnTo>
                  <a:lnTo>
                    <a:pt x="266826" y="18821"/>
                  </a:lnTo>
                  <a:lnTo>
                    <a:pt x="266826" y="97497"/>
                  </a:lnTo>
                  <a:lnTo>
                    <a:pt x="855218" y="97497"/>
                  </a:lnTo>
                  <a:lnTo>
                    <a:pt x="855218" y="27368"/>
                  </a:lnTo>
                  <a:lnTo>
                    <a:pt x="933894" y="27368"/>
                  </a:lnTo>
                  <a:lnTo>
                    <a:pt x="933894" y="0"/>
                  </a:lnTo>
                  <a:lnTo>
                    <a:pt x="1075867" y="0"/>
                  </a:lnTo>
                  <a:lnTo>
                    <a:pt x="1075867" y="141973"/>
                  </a:lnTo>
                  <a:lnTo>
                    <a:pt x="1125461" y="141973"/>
                  </a:lnTo>
                  <a:lnTo>
                    <a:pt x="1125461" y="783386"/>
                  </a:lnTo>
                  <a:lnTo>
                    <a:pt x="0" y="78338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441194" y="468922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441194" y="469093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441194" y="469264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441194" y="469436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441194" y="469609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441194" y="469780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441194" y="469952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441194" y="470123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441194" y="470294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441194" y="470467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441194" y="470639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441194" y="470810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441194" y="470982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441194" y="471153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441194" y="471326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441181" y="471488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38"/>
                  </a:moveTo>
                  <a:lnTo>
                    <a:pt x="0" y="38"/>
                  </a:lnTo>
                  <a:lnTo>
                    <a:pt x="0" y="1803"/>
                  </a:lnTo>
                  <a:lnTo>
                    <a:pt x="73558" y="1803"/>
                  </a:lnTo>
                  <a:lnTo>
                    <a:pt x="73558" y="38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803"/>
                  </a:lnTo>
                  <a:lnTo>
                    <a:pt x="443014" y="1803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441181" y="471669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27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441181" y="471840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441181" y="472011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441181" y="472184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441181" y="472356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27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441181" y="472527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441181" y="472699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1879600" y="4728705"/>
              <a:ext cx="1005205" cy="1905"/>
            </a:xfrm>
            <a:custGeom>
              <a:avLst/>
              <a:gdLst/>
              <a:ahLst/>
              <a:cxnLst/>
              <a:rect l="l" t="t" r="r" b="b"/>
              <a:pathLst>
                <a:path w="1005205" h="1904">
                  <a:moveTo>
                    <a:pt x="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558" y="1714"/>
                  </a:lnTo>
                  <a:lnTo>
                    <a:pt x="558" y="0"/>
                  </a:lnTo>
                  <a:close/>
                </a:path>
                <a:path w="1005205" h="1904">
                  <a:moveTo>
                    <a:pt x="1004595" y="0"/>
                  </a:moveTo>
                  <a:lnTo>
                    <a:pt x="925906" y="0"/>
                  </a:lnTo>
                  <a:lnTo>
                    <a:pt x="925906" y="1562"/>
                  </a:lnTo>
                  <a:lnTo>
                    <a:pt x="635000" y="1562"/>
                  </a:lnTo>
                  <a:lnTo>
                    <a:pt x="635000" y="0"/>
                  </a:lnTo>
                  <a:lnTo>
                    <a:pt x="561581" y="0"/>
                  </a:lnTo>
                  <a:lnTo>
                    <a:pt x="561581" y="1714"/>
                  </a:lnTo>
                  <a:lnTo>
                    <a:pt x="635000" y="1714"/>
                  </a:lnTo>
                  <a:lnTo>
                    <a:pt x="1004595" y="1714"/>
                  </a:lnTo>
                  <a:lnTo>
                    <a:pt x="1004595" y="1562"/>
                  </a:lnTo>
                  <a:lnTo>
                    <a:pt x="1004595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441181" y="473043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441181" y="473214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441181" y="473386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441181" y="473557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441181" y="4737290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1727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close/>
                </a:path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441181" y="474073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441181" y="474244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441181" y="474416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441181" y="474588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441181" y="474760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441181" y="474931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441181" y="475103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2441181" y="475274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2441181" y="475447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2441181" y="475618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2441181" y="475790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2441181" y="475961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2441181" y="476133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2441181" y="476305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2441181" y="476477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2441181" y="476648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2441181" y="476820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2441181" y="476991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2441181" y="4771643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2441181" y="477507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2441181" y="477678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2441181" y="4778501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1739"/>
                  </a:moveTo>
                  <a:lnTo>
                    <a:pt x="0" y="1739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39"/>
                  </a:lnTo>
                  <a:close/>
                </a:path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2441181" y="478194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2441181" y="478365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2441181" y="4785372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2441181" y="478881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2441181" y="479052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2441181" y="479224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2441181" y="479395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2441181" y="479567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2441181" y="479739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2441181" y="479911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2441181" y="480082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2441181" y="4802555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01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01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2441181" y="480598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2441181" y="4807699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2441181" y="481112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2441181" y="4812855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441181" y="481628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441181" y="4817998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441181" y="482144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441181" y="482315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441181" y="482486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441181" y="482658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441181" y="482829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441181" y="483002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441181" y="483174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441181" y="483345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441181" y="4835169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441181" y="4838610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441181" y="484204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441181" y="484375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2441181" y="484546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441181" y="484719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441181" y="484891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441181" y="485062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441181" y="4852339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441181" y="485578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441181" y="485749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441181" y="485921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2441181" y="486092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1880158" y="4862639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004036" y="0"/>
                  </a:moveTo>
                  <a:lnTo>
                    <a:pt x="561022" y="0"/>
                  </a:lnTo>
                  <a:lnTo>
                    <a:pt x="561022" y="1714"/>
                  </a:lnTo>
                  <a:lnTo>
                    <a:pt x="1004036" y="1714"/>
                  </a:lnTo>
                  <a:lnTo>
                    <a:pt x="1004036" y="0"/>
                  </a:lnTo>
                  <a:close/>
                </a:path>
                <a:path w="1563370" h="3810">
                  <a:moveTo>
                    <a:pt x="1563344" y="1739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1563344" y="3441"/>
                  </a:lnTo>
                  <a:lnTo>
                    <a:pt x="1563344" y="1739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1880158" y="4866081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1880158" y="4867795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1880158" y="4869510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1880158" y="4871224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1880158" y="4872951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1727"/>
                  </a:moveTo>
                  <a:lnTo>
                    <a:pt x="0" y="1714"/>
                  </a:lnTo>
                  <a:lnTo>
                    <a:pt x="0" y="3429"/>
                  </a:lnTo>
                  <a:lnTo>
                    <a:pt x="1563344" y="3441"/>
                  </a:lnTo>
                  <a:lnTo>
                    <a:pt x="1563344" y="1727"/>
                  </a:lnTo>
                  <a:close/>
                </a:path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1880158" y="4876380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1880158" y="4878095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1880158" y="4879822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1880158" y="4881536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12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27"/>
                  </a:lnTo>
                  <a:lnTo>
                    <a:pt x="1563344" y="1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1880158" y="4884966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1880158" y="4886680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1880158" y="4888407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1880158" y="4890122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1880158" y="4893551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1880158" y="4895265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1880158" y="4896992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1727"/>
                  </a:moveTo>
                  <a:lnTo>
                    <a:pt x="0" y="1714"/>
                  </a:lnTo>
                  <a:lnTo>
                    <a:pt x="0" y="3429"/>
                  </a:lnTo>
                  <a:lnTo>
                    <a:pt x="1563344" y="3441"/>
                  </a:lnTo>
                  <a:lnTo>
                    <a:pt x="1563344" y="1727"/>
                  </a:lnTo>
                  <a:close/>
                </a:path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1880158" y="4900421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12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27"/>
                  </a:lnTo>
                  <a:lnTo>
                    <a:pt x="1563344" y="1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1880158" y="4903850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1739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1563344" y="3441"/>
                  </a:lnTo>
                  <a:lnTo>
                    <a:pt x="1563344" y="1739"/>
                  </a:lnTo>
                  <a:close/>
                </a:path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1880158" y="4907292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1880158" y="4910734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1727"/>
                  </a:moveTo>
                  <a:lnTo>
                    <a:pt x="0" y="1727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27"/>
                  </a:lnTo>
                  <a:close/>
                </a:path>
                <a:path w="1563370" h="3810">
                  <a:moveTo>
                    <a:pt x="1563344" y="12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1563344" y="1714"/>
                  </a:lnTo>
                  <a:lnTo>
                    <a:pt x="1563344" y="12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1880158" y="4914163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41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1880158" y="4917592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12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41"/>
                  </a:lnTo>
                  <a:lnTo>
                    <a:pt x="1563344" y="3441"/>
                  </a:lnTo>
                  <a:lnTo>
                    <a:pt x="1563344" y="1727"/>
                  </a:lnTo>
                  <a:lnTo>
                    <a:pt x="1563344" y="1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1880158" y="4921034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1880158" y="4922748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1880158" y="4924462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12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1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1880158" y="4927904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1880158" y="4929619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1880158" y="4931333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1880158" y="4933048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1727"/>
                  </a:moveTo>
                  <a:lnTo>
                    <a:pt x="0" y="1727"/>
                  </a:lnTo>
                  <a:lnTo>
                    <a:pt x="0" y="3429"/>
                  </a:lnTo>
                  <a:lnTo>
                    <a:pt x="1563344" y="3441"/>
                  </a:lnTo>
                  <a:lnTo>
                    <a:pt x="1563344" y="1727"/>
                  </a:lnTo>
                  <a:close/>
                </a:path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1880158" y="4936489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1880158" y="4938204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1880158" y="4939919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1880158" y="4941646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01"/>
                  </a:lnTo>
                  <a:lnTo>
                    <a:pt x="0" y="3416"/>
                  </a:lnTo>
                  <a:lnTo>
                    <a:pt x="1563344" y="3416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1880158" y="4945075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1880158" y="4946789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1880158" y="4948504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1880158" y="4950218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1880158" y="4951945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12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27"/>
                  </a:lnTo>
                  <a:lnTo>
                    <a:pt x="1563344" y="1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1880158" y="4955374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1880158" y="4957089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1880158" y="4958803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1880158" y="4960531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441181" y="4962245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2441181" y="496567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2441181" y="496738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441181" y="496911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2441181" y="497083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2441181" y="497254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2441181" y="497425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2441181" y="4975974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1739"/>
                  </a:moveTo>
                  <a:lnTo>
                    <a:pt x="0" y="1739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39"/>
                  </a:lnTo>
                  <a:close/>
                </a:path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2441181" y="4979415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2441181" y="498284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2441181" y="498455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2441181" y="498628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2441181" y="498800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2441181" y="498971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2441181" y="499143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2441181" y="499314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2441181" y="499487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2441181" y="4996598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01"/>
                  </a:lnTo>
                  <a:lnTo>
                    <a:pt x="0" y="3416"/>
                  </a:lnTo>
                  <a:lnTo>
                    <a:pt x="443014" y="3416"/>
                  </a:lnTo>
                  <a:lnTo>
                    <a:pt x="443014" y="1701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2441181" y="500001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2441181" y="5001729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443014" y="3454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2441181" y="500517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2441181" y="5006885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2441181" y="501031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2441181" y="5012042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2441181" y="501547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2441181" y="501718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2441181" y="501891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2441181" y="502062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2441181" y="502234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2441181" y="502405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2441181" y="502577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2441181" y="502749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2441181" y="5029212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2441181" y="503264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2441181" y="503435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2441181" y="5036083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2441181" y="503951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2441181" y="504122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2441181" y="5042954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2441181" y="504638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2441181" y="504809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2441181" y="504981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2441181" y="505152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2441181" y="505325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2441181" y="505496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2441181" y="505668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2441181" y="505839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2441181" y="506011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2441181" y="506183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2441181" y="506355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2441181" y="506526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2441181" y="506698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2441181" y="506869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2441181" y="507042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2441181" y="507213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2441181" y="507385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2441181" y="507556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2441181" y="5077282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30" h="3810">
                  <a:moveTo>
                    <a:pt x="443014" y="1727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close/>
                </a:path>
                <a:path w="443230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2441181" y="508072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2441181" y="508243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2441181" y="508415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2441181" y="508588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2441181" y="508759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2441181" y="508930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2441181" y="509102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1879600" y="5092737"/>
              <a:ext cx="1005205" cy="1905"/>
            </a:xfrm>
            <a:custGeom>
              <a:avLst/>
              <a:gdLst/>
              <a:ahLst/>
              <a:cxnLst/>
              <a:rect l="l" t="t" r="r" b="b"/>
              <a:pathLst>
                <a:path w="1005205" h="1904">
                  <a:moveTo>
                    <a:pt x="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558" y="1714"/>
                  </a:lnTo>
                  <a:lnTo>
                    <a:pt x="558" y="0"/>
                  </a:lnTo>
                  <a:close/>
                </a:path>
                <a:path w="1005205" h="1904">
                  <a:moveTo>
                    <a:pt x="1004595" y="0"/>
                  </a:moveTo>
                  <a:lnTo>
                    <a:pt x="635000" y="0"/>
                  </a:lnTo>
                  <a:lnTo>
                    <a:pt x="561581" y="0"/>
                  </a:lnTo>
                  <a:lnTo>
                    <a:pt x="561581" y="1714"/>
                  </a:lnTo>
                  <a:lnTo>
                    <a:pt x="635000" y="1714"/>
                  </a:lnTo>
                  <a:lnTo>
                    <a:pt x="635000" y="139"/>
                  </a:lnTo>
                  <a:lnTo>
                    <a:pt x="925906" y="139"/>
                  </a:lnTo>
                  <a:lnTo>
                    <a:pt x="925906" y="1727"/>
                  </a:lnTo>
                  <a:lnTo>
                    <a:pt x="1004595" y="1727"/>
                  </a:lnTo>
                  <a:lnTo>
                    <a:pt x="1004595" y="139"/>
                  </a:lnTo>
                  <a:lnTo>
                    <a:pt x="1004595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2441181" y="509446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2441181" y="509617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27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2441181" y="509789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2441181" y="509960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27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2441181" y="510132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2441181" y="510305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27"/>
                  </a:lnTo>
                  <a:lnTo>
                    <a:pt x="443014" y="1727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2441181" y="510476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2441181" y="510647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2441181" y="510819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58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73558" y="1790"/>
                  </a:lnTo>
                  <a:lnTo>
                    <a:pt x="73558" y="0"/>
                  </a:lnTo>
                  <a:close/>
                </a:path>
                <a:path w="443230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65"/>
                  </a:lnTo>
                  <a:lnTo>
                    <a:pt x="443014" y="1765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2441194" y="510990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12"/>
                  </a:moveTo>
                  <a:lnTo>
                    <a:pt x="364312" y="12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12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2441194" y="511163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2441194" y="511335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2441194" y="511506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2441194" y="511677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2441194" y="511849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2441194" y="512022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2441194" y="512193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2441194" y="512364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2441194" y="512536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2441194" y="512707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30" h="1904">
                  <a:moveTo>
                    <a:pt x="73545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45" y="1714"/>
                  </a:lnTo>
                  <a:lnTo>
                    <a:pt x="73545" y="0"/>
                  </a:lnTo>
                  <a:close/>
                </a:path>
                <a:path w="443230" h="1904">
                  <a:moveTo>
                    <a:pt x="443001" y="0"/>
                  </a:moveTo>
                  <a:lnTo>
                    <a:pt x="364312" y="0"/>
                  </a:lnTo>
                  <a:lnTo>
                    <a:pt x="364312" y="1714"/>
                  </a:lnTo>
                  <a:lnTo>
                    <a:pt x="443001" y="1714"/>
                  </a:lnTo>
                  <a:lnTo>
                    <a:pt x="44300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1880158" y="4689220"/>
              <a:ext cx="1563370" cy="440055"/>
            </a:xfrm>
            <a:custGeom>
              <a:avLst/>
              <a:gdLst/>
              <a:ahLst/>
              <a:cxnLst/>
              <a:rect l="l" t="t" r="r" b="b"/>
              <a:pathLst>
                <a:path w="1563370" h="440054">
                  <a:moveTo>
                    <a:pt x="0" y="420763"/>
                  </a:moveTo>
                  <a:lnTo>
                    <a:pt x="561035" y="420763"/>
                  </a:lnTo>
                  <a:lnTo>
                    <a:pt x="561035" y="439585"/>
                  </a:lnTo>
                  <a:lnTo>
                    <a:pt x="634580" y="439585"/>
                  </a:lnTo>
                  <a:lnTo>
                    <a:pt x="634580" y="403656"/>
                  </a:lnTo>
                  <a:lnTo>
                    <a:pt x="925347" y="403656"/>
                  </a:lnTo>
                  <a:lnTo>
                    <a:pt x="925347" y="439585"/>
                  </a:lnTo>
                  <a:lnTo>
                    <a:pt x="1004036" y="439585"/>
                  </a:lnTo>
                  <a:lnTo>
                    <a:pt x="1004036" y="420763"/>
                  </a:lnTo>
                  <a:lnTo>
                    <a:pt x="1563344" y="420763"/>
                  </a:lnTo>
                  <a:lnTo>
                    <a:pt x="1563344" y="25654"/>
                  </a:lnTo>
                  <a:lnTo>
                    <a:pt x="1004036" y="25654"/>
                  </a:lnTo>
                  <a:lnTo>
                    <a:pt x="1004036" y="0"/>
                  </a:lnTo>
                  <a:lnTo>
                    <a:pt x="925347" y="0"/>
                  </a:lnTo>
                  <a:lnTo>
                    <a:pt x="925347" y="41046"/>
                  </a:lnTo>
                  <a:lnTo>
                    <a:pt x="634580" y="41046"/>
                  </a:lnTo>
                  <a:lnTo>
                    <a:pt x="634580" y="0"/>
                  </a:lnTo>
                  <a:lnTo>
                    <a:pt x="561035" y="0"/>
                  </a:lnTo>
                  <a:lnTo>
                    <a:pt x="561035" y="25654"/>
                  </a:lnTo>
                  <a:lnTo>
                    <a:pt x="0" y="25654"/>
                  </a:lnTo>
                  <a:lnTo>
                    <a:pt x="0" y="420763"/>
                  </a:lnTo>
                  <a:close/>
                </a:path>
                <a:path w="1563370" h="440054">
                  <a:moveTo>
                    <a:pt x="634580" y="41046"/>
                  </a:moveTo>
                  <a:lnTo>
                    <a:pt x="634580" y="403656"/>
                  </a:lnTo>
                </a:path>
                <a:path w="1563370" h="440054">
                  <a:moveTo>
                    <a:pt x="925347" y="41046"/>
                  </a:moveTo>
                  <a:lnTo>
                    <a:pt x="925347" y="403656"/>
                  </a:lnTo>
                </a:path>
                <a:path w="1563370" h="440054">
                  <a:moveTo>
                    <a:pt x="561035" y="0"/>
                  </a:moveTo>
                  <a:lnTo>
                    <a:pt x="561035" y="439585"/>
                  </a:lnTo>
                </a:path>
                <a:path w="1563370" h="440054">
                  <a:moveTo>
                    <a:pt x="1004036" y="0"/>
                  </a:moveTo>
                  <a:lnTo>
                    <a:pt x="1004036" y="43958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2884195" y="4714875"/>
              <a:ext cx="559435" cy="151130"/>
            </a:xfrm>
            <a:custGeom>
              <a:avLst/>
              <a:gdLst/>
              <a:ahLst/>
              <a:cxnLst/>
              <a:rect l="l" t="t" r="r" b="b"/>
              <a:pathLst>
                <a:path w="559435" h="151129">
                  <a:moveTo>
                    <a:pt x="0" y="0"/>
                  </a:moveTo>
                  <a:lnTo>
                    <a:pt x="0" y="150520"/>
                  </a:lnTo>
                  <a:lnTo>
                    <a:pt x="559307" y="150520"/>
                  </a:lnTo>
                  <a:lnTo>
                    <a:pt x="5593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2884195" y="4714875"/>
              <a:ext cx="559435" cy="151130"/>
            </a:xfrm>
            <a:custGeom>
              <a:avLst/>
              <a:gdLst/>
              <a:ahLst/>
              <a:cxnLst/>
              <a:rect l="l" t="t" r="r" b="b"/>
              <a:pathLst>
                <a:path w="559435" h="151129">
                  <a:moveTo>
                    <a:pt x="0" y="150520"/>
                  </a:moveTo>
                  <a:lnTo>
                    <a:pt x="0" y="0"/>
                  </a:lnTo>
                  <a:lnTo>
                    <a:pt x="559307" y="0"/>
                  </a:lnTo>
                  <a:lnTo>
                    <a:pt x="559307" y="150520"/>
                  </a:lnTo>
                  <a:lnTo>
                    <a:pt x="0" y="1505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1880158" y="4714875"/>
              <a:ext cx="561340" cy="151130"/>
            </a:xfrm>
            <a:custGeom>
              <a:avLst/>
              <a:gdLst/>
              <a:ahLst/>
              <a:cxnLst/>
              <a:rect l="l" t="t" r="r" b="b"/>
              <a:pathLst>
                <a:path w="561339" h="151129">
                  <a:moveTo>
                    <a:pt x="0" y="0"/>
                  </a:moveTo>
                  <a:lnTo>
                    <a:pt x="0" y="150520"/>
                  </a:lnTo>
                  <a:lnTo>
                    <a:pt x="561022" y="150520"/>
                  </a:lnTo>
                  <a:lnTo>
                    <a:pt x="5610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1880158" y="4714875"/>
              <a:ext cx="561340" cy="151130"/>
            </a:xfrm>
            <a:custGeom>
              <a:avLst/>
              <a:gdLst/>
              <a:ahLst/>
              <a:cxnLst/>
              <a:rect l="l" t="t" r="r" b="b"/>
              <a:pathLst>
                <a:path w="561339" h="151129">
                  <a:moveTo>
                    <a:pt x="0" y="150520"/>
                  </a:moveTo>
                  <a:lnTo>
                    <a:pt x="0" y="0"/>
                  </a:lnTo>
                  <a:lnTo>
                    <a:pt x="561022" y="0"/>
                  </a:lnTo>
                  <a:lnTo>
                    <a:pt x="561022" y="150520"/>
                  </a:lnTo>
                  <a:lnTo>
                    <a:pt x="0" y="1505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2884195" y="4961178"/>
              <a:ext cx="559435" cy="149225"/>
            </a:xfrm>
            <a:custGeom>
              <a:avLst/>
              <a:gdLst/>
              <a:ahLst/>
              <a:cxnLst/>
              <a:rect l="l" t="t" r="r" b="b"/>
              <a:pathLst>
                <a:path w="559435" h="149225">
                  <a:moveTo>
                    <a:pt x="0" y="0"/>
                  </a:moveTo>
                  <a:lnTo>
                    <a:pt x="0" y="148805"/>
                  </a:lnTo>
                  <a:lnTo>
                    <a:pt x="559307" y="148805"/>
                  </a:lnTo>
                  <a:lnTo>
                    <a:pt x="5593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2884195" y="4961178"/>
              <a:ext cx="559435" cy="149225"/>
            </a:xfrm>
            <a:custGeom>
              <a:avLst/>
              <a:gdLst/>
              <a:ahLst/>
              <a:cxnLst/>
              <a:rect l="l" t="t" r="r" b="b"/>
              <a:pathLst>
                <a:path w="559435" h="149225">
                  <a:moveTo>
                    <a:pt x="0" y="148805"/>
                  </a:moveTo>
                  <a:lnTo>
                    <a:pt x="0" y="0"/>
                  </a:lnTo>
                  <a:lnTo>
                    <a:pt x="559307" y="0"/>
                  </a:lnTo>
                  <a:lnTo>
                    <a:pt x="559307" y="148805"/>
                  </a:lnTo>
                  <a:lnTo>
                    <a:pt x="0" y="14880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1880158" y="4961178"/>
              <a:ext cx="561340" cy="149225"/>
            </a:xfrm>
            <a:custGeom>
              <a:avLst/>
              <a:gdLst/>
              <a:ahLst/>
              <a:cxnLst/>
              <a:rect l="l" t="t" r="r" b="b"/>
              <a:pathLst>
                <a:path w="561339" h="149225">
                  <a:moveTo>
                    <a:pt x="0" y="0"/>
                  </a:moveTo>
                  <a:lnTo>
                    <a:pt x="0" y="148805"/>
                  </a:lnTo>
                  <a:lnTo>
                    <a:pt x="561022" y="148805"/>
                  </a:lnTo>
                  <a:lnTo>
                    <a:pt x="5610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1880158" y="4961178"/>
              <a:ext cx="561340" cy="149225"/>
            </a:xfrm>
            <a:custGeom>
              <a:avLst/>
              <a:gdLst/>
              <a:ahLst/>
              <a:cxnLst/>
              <a:rect l="l" t="t" r="r" b="b"/>
              <a:pathLst>
                <a:path w="561339" h="149225">
                  <a:moveTo>
                    <a:pt x="0" y="148805"/>
                  </a:moveTo>
                  <a:lnTo>
                    <a:pt x="0" y="0"/>
                  </a:lnTo>
                  <a:lnTo>
                    <a:pt x="561022" y="0"/>
                  </a:lnTo>
                  <a:lnTo>
                    <a:pt x="561022" y="148805"/>
                  </a:lnTo>
                  <a:lnTo>
                    <a:pt x="0" y="14880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1468120" y="3688613"/>
              <a:ext cx="1098550" cy="2205355"/>
            </a:xfrm>
            <a:custGeom>
              <a:avLst/>
              <a:gdLst/>
              <a:ahLst/>
              <a:cxnLst/>
              <a:rect l="l" t="t" r="r" b="b"/>
              <a:pathLst>
                <a:path w="1098550" h="2205354">
                  <a:moveTo>
                    <a:pt x="1098550" y="781672"/>
                  </a:moveTo>
                  <a:lnTo>
                    <a:pt x="1046480" y="781672"/>
                  </a:lnTo>
                  <a:lnTo>
                    <a:pt x="1046480" y="0"/>
                  </a:lnTo>
                  <a:lnTo>
                    <a:pt x="972820" y="0"/>
                  </a:lnTo>
                  <a:lnTo>
                    <a:pt x="829310" y="0"/>
                  </a:lnTo>
                  <a:lnTo>
                    <a:pt x="191770" y="0"/>
                  </a:lnTo>
                  <a:lnTo>
                    <a:pt x="147320" y="0"/>
                  </a:lnTo>
                  <a:lnTo>
                    <a:pt x="0" y="0"/>
                  </a:lnTo>
                  <a:lnTo>
                    <a:pt x="0" y="2204758"/>
                  </a:lnTo>
                  <a:lnTo>
                    <a:pt x="147320" y="2204758"/>
                  </a:lnTo>
                  <a:lnTo>
                    <a:pt x="191770" y="2204758"/>
                  </a:lnTo>
                  <a:lnTo>
                    <a:pt x="191770" y="1563344"/>
                  </a:lnTo>
                  <a:lnTo>
                    <a:pt x="147320" y="1563344"/>
                  </a:lnTo>
                  <a:lnTo>
                    <a:pt x="147320" y="877455"/>
                  </a:lnTo>
                  <a:lnTo>
                    <a:pt x="191770" y="877455"/>
                  </a:lnTo>
                  <a:lnTo>
                    <a:pt x="829310" y="877455"/>
                  </a:lnTo>
                  <a:lnTo>
                    <a:pt x="829310" y="1026261"/>
                  </a:lnTo>
                  <a:lnTo>
                    <a:pt x="972820" y="1026261"/>
                  </a:lnTo>
                  <a:lnTo>
                    <a:pt x="972820" y="1000607"/>
                  </a:lnTo>
                  <a:lnTo>
                    <a:pt x="1046480" y="1000607"/>
                  </a:lnTo>
                  <a:lnTo>
                    <a:pt x="1046480" y="930478"/>
                  </a:lnTo>
                  <a:lnTo>
                    <a:pt x="1098550" y="930478"/>
                  </a:lnTo>
                  <a:lnTo>
                    <a:pt x="1098550" y="78167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1467942" y="3688613"/>
              <a:ext cx="1098550" cy="2205355"/>
            </a:xfrm>
            <a:custGeom>
              <a:avLst/>
              <a:gdLst/>
              <a:ahLst/>
              <a:cxnLst/>
              <a:rect l="l" t="t" r="r" b="b"/>
              <a:pathLst>
                <a:path w="1098550" h="2205354">
                  <a:moveTo>
                    <a:pt x="0" y="0"/>
                  </a:moveTo>
                  <a:lnTo>
                    <a:pt x="1046797" y="0"/>
                  </a:lnTo>
                  <a:lnTo>
                    <a:pt x="1046797" y="781672"/>
                  </a:lnTo>
                  <a:lnTo>
                    <a:pt x="1098105" y="781672"/>
                  </a:lnTo>
                  <a:lnTo>
                    <a:pt x="1098105" y="930478"/>
                  </a:lnTo>
                  <a:lnTo>
                    <a:pt x="1046797" y="930478"/>
                  </a:lnTo>
                  <a:lnTo>
                    <a:pt x="1046797" y="1000607"/>
                  </a:lnTo>
                  <a:lnTo>
                    <a:pt x="973251" y="1000607"/>
                  </a:lnTo>
                  <a:lnTo>
                    <a:pt x="973251" y="1026261"/>
                  </a:lnTo>
                  <a:lnTo>
                    <a:pt x="829563" y="1026261"/>
                  </a:lnTo>
                  <a:lnTo>
                    <a:pt x="829563" y="877455"/>
                  </a:lnTo>
                  <a:lnTo>
                    <a:pt x="147104" y="877455"/>
                  </a:lnTo>
                  <a:lnTo>
                    <a:pt x="147104" y="1563344"/>
                  </a:lnTo>
                  <a:lnTo>
                    <a:pt x="191566" y="1563344"/>
                  </a:lnTo>
                  <a:lnTo>
                    <a:pt x="191566" y="2204758"/>
                  </a:lnTo>
                  <a:lnTo>
                    <a:pt x="0" y="220475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2514739" y="4659909"/>
              <a:ext cx="290830" cy="70485"/>
            </a:xfrm>
            <a:custGeom>
              <a:avLst/>
              <a:gdLst/>
              <a:ahLst/>
              <a:cxnLst/>
              <a:rect l="l" t="t" r="r" b="b"/>
              <a:pathLst>
                <a:path w="290830" h="70485">
                  <a:moveTo>
                    <a:pt x="0" y="0"/>
                  </a:moveTo>
                  <a:lnTo>
                    <a:pt x="0" y="70370"/>
                  </a:lnTo>
                  <a:lnTo>
                    <a:pt x="290779" y="70370"/>
                  </a:lnTo>
                  <a:lnTo>
                    <a:pt x="290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2514739" y="4659909"/>
              <a:ext cx="290830" cy="70485"/>
            </a:xfrm>
            <a:custGeom>
              <a:avLst/>
              <a:gdLst/>
              <a:ahLst/>
              <a:cxnLst/>
              <a:rect l="l" t="t" r="r" b="b"/>
              <a:pathLst>
                <a:path w="290830" h="70485">
                  <a:moveTo>
                    <a:pt x="0" y="70370"/>
                  </a:moveTo>
                  <a:lnTo>
                    <a:pt x="0" y="0"/>
                  </a:lnTo>
                  <a:lnTo>
                    <a:pt x="290779" y="0"/>
                  </a:lnTo>
                  <a:lnTo>
                    <a:pt x="290779" y="70370"/>
                  </a:lnTo>
                  <a:lnTo>
                    <a:pt x="0" y="7037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2514739" y="5092877"/>
              <a:ext cx="290830" cy="73025"/>
            </a:xfrm>
            <a:custGeom>
              <a:avLst/>
              <a:gdLst/>
              <a:ahLst/>
              <a:cxnLst/>
              <a:rect l="l" t="t" r="r" b="b"/>
              <a:pathLst>
                <a:path w="290830" h="73025">
                  <a:moveTo>
                    <a:pt x="0" y="0"/>
                  </a:moveTo>
                  <a:lnTo>
                    <a:pt x="0" y="72542"/>
                  </a:lnTo>
                  <a:lnTo>
                    <a:pt x="290779" y="72542"/>
                  </a:lnTo>
                  <a:lnTo>
                    <a:pt x="290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2514739" y="5092877"/>
              <a:ext cx="290830" cy="73025"/>
            </a:xfrm>
            <a:custGeom>
              <a:avLst/>
              <a:gdLst/>
              <a:ahLst/>
              <a:cxnLst/>
              <a:rect l="l" t="t" r="r" b="b"/>
              <a:pathLst>
                <a:path w="290830" h="73025">
                  <a:moveTo>
                    <a:pt x="0" y="72542"/>
                  </a:moveTo>
                  <a:lnTo>
                    <a:pt x="0" y="0"/>
                  </a:lnTo>
                  <a:lnTo>
                    <a:pt x="290779" y="0"/>
                  </a:lnTo>
                  <a:lnTo>
                    <a:pt x="290779" y="72542"/>
                  </a:lnTo>
                  <a:lnTo>
                    <a:pt x="0" y="725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1659509" y="3688613"/>
              <a:ext cx="2302510" cy="2205355"/>
            </a:xfrm>
            <a:custGeom>
              <a:avLst/>
              <a:gdLst/>
              <a:ahLst/>
              <a:cxnLst/>
              <a:rect l="l" t="t" r="r" b="b"/>
              <a:pathLst>
                <a:path w="2302510" h="2205354">
                  <a:moveTo>
                    <a:pt x="0" y="2204758"/>
                  </a:moveTo>
                  <a:lnTo>
                    <a:pt x="588403" y="2204758"/>
                  </a:lnTo>
                </a:path>
                <a:path w="2302510" h="2205354">
                  <a:moveTo>
                    <a:pt x="1713865" y="2204758"/>
                  </a:moveTo>
                  <a:lnTo>
                    <a:pt x="2302268" y="2204758"/>
                  </a:lnTo>
                </a:path>
                <a:path w="2302510" h="2205354">
                  <a:moveTo>
                    <a:pt x="855230" y="0"/>
                  </a:moveTo>
                  <a:lnTo>
                    <a:pt x="1443621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0" name="object 260"/>
          <p:cNvGrpSpPr/>
          <p:nvPr/>
        </p:nvGrpSpPr>
        <p:grpSpPr>
          <a:xfrm>
            <a:off x="6010973" y="3683215"/>
            <a:ext cx="2698115" cy="2216150"/>
            <a:chOff x="6010973" y="3683215"/>
            <a:chExt cx="2698115" cy="2216150"/>
          </a:xfrm>
        </p:grpSpPr>
        <p:sp>
          <p:nvSpPr>
            <p:cNvPr id="261" name="object 261"/>
            <p:cNvSpPr/>
            <p:nvPr/>
          </p:nvSpPr>
          <p:spPr>
            <a:xfrm>
              <a:off x="6990080" y="3688613"/>
              <a:ext cx="661670" cy="1518920"/>
            </a:xfrm>
            <a:custGeom>
              <a:avLst/>
              <a:gdLst/>
              <a:ahLst/>
              <a:cxnLst/>
              <a:rect l="l" t="t" r="r" b="b"/>
              <a:pathLst>
                <a:path w="661670" h="1518920">
                  <a:moveTo>
                    <a:pt x="661670" y="0"/>
                  </a:moveTo>
                  <a:lnTo>
                    <a:pt x="614680" y="0"/>
                  </a:lnTo>
                  <a:lnTo>
                    <a:pt x="124460" y="0"/>
                  </a:lnTo>
                  <a:lnTo>
                    <a:pt x="78740" y="0"/>
                  </a:lnTo>
                  <a:lnTo>
                    <a:pt x="78740" y="781672"/>
                  </a:lnTo>
                  <a:lnTo>
                    <a:pt x="124460" y="781672"/>
                  </a:lnTo>
                  <a:lnTo>
                    <a:pt x="124460" y="930478"/>
                  </a:lnTo>
                  <a:lnTo>
                    <a:pt x="78740" y="930478"/>
                  </a:lnTo>
                  <a:lnTo>
                    <a:pt x="78740" y="998893"/>
                  </a:lnTo>
                  <a:lnTo>
                    <a:pt x="0" y="998893"/>
                  </a:lnTo>
                  <a:lnTo>
                    <a:pt x="0" y="1448739"/>
                  </a:lnTo>
                  <a:lnTo>
                    <a:pt x="78740" y="1448739"/>
                  </a:lnTo>
                  <a:lnTo>
                    <a:pt x="78740" y="1518869"/>
                  </a:lnTo>
                  <a:lnTo>
                    <a:pt x="124460" y="1518869"/>
                  </a:lnTo>
                  <a:lnTo>
                    <a:pt x="614680" y="1518869"/>
                  </a:lnTo>
                  <a:lnTo>
                    <a:pt x="661670" y="1518869"/>
                  </a:lnTo>
                  <a:lnTo>
                    <a:pt x="661670" y="1476806"/>
                  </a:lnTo>
                  <a:lnTo>
                    <a:pt x="614680" y="1476806"/>
                  </a:lnTo>
                  <a:lnTo>
                    <a:pt x="614680" y="1404264"/>
                  </a:lnTo>
                  <a:lnTo>
                    <a:pt x="661670" y="1404264"/>
                  </a:lnTo>
                  <a:lnTo>
                    <a:pt x="661670" y="1041666"/>
                  </a:lnTo>
                  <a:lnTo>
                    <a:pt x="614680" y="1041666"/>
                  </a:lnTo>
                  <a:lnTo>
                    <a:pt x="614680" y="971296"/>
                  </a:lnTo>
                  <a:lnTo>
                    <a:pt x="661670" y="971296"/>
                  </a:lnTo>
                  <a:lnTo>
                    <a:pt x="661670" y="930478"/>
                  </a:lnTo>
                  <a:lnTo>
                    <a:pt x="614680" y="930478"/>
                  </a:lnTo>
                  <a:lnTo>
                    <a:pt x="614680" y="781672"/>
                  </a:lnTo>
                  <a:lnTo>
                    <a:pt x="661670" y="781672"/>
                  </a:lnTo>
                  <a:lnTo>
                    <a:pt x="66167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7872730" y="4566068"/>
              <a:ext cx="683260" cy="1327785"/>
            </a:xfrm>
            <a:custGeom>
              <a:avLst/>
              <a:gdLst/>
              <a:ahLst/>
              <a:cxnLst/>
              <a:rect l="l" t="t" r="r" b="b"/>
              <a:pathLst>
                <a:path w="683259" h="1327785">
                  <a:moveTo>
                    <a:pt x="683260" y="0"/>
                  </a:moveTo>
                  <a:lnTo>
                    <a:pt x="637540" y="0"/>
                  </a:lnTo>
                  <a:lnTo>
                    <a:pt x="49530" y="0"/>
                  </a:lnTo>
                  <a:lnTo>
                    <a:pt x="0" y="0"/>
                  </a:lnTo>
                  <a:lnTo>
                    <a:pt x="0" y="685888"/>
                  </a:lnTo>
                  <a:lnTo>
                    <a:pt x="49530" y="685888"/>
                  </a:lnTo>
                  <a:lnTo>
                    <a:pt x="49530" y="1327302"/>
                  </a:lnTo>
                  <a:lnTo>
                    <a:pt x="637540" y="1327302"/>
                  </a:lnTo>
                  <a:lnTo>
                    <a:pt x="637540" y="685888"/>
                  </a:lnTo>
                  <a:lnTo>
                    <a:pt x="683260" y="685888"/>
                  </a:lnTo>
                  <a:lnTo>
                    <a:pt x="68326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6163310" y="4566068"/>
              <a:ext cx="683260" cy="1327785"/>
            </a:xfrm>
            <a:custGeom>
              <a:avLst/>
              <a:gdLst/>
              <a:ahLst/>
              <a:cxnLst/>
              <a:rect l="l" t="t" r="r" b="b"/>
              <a:pathLst>
                <a:path w="683259" h="1327785">
                  <a:moveTo>
                    <a:pt x="683260" y="0"/>
                  </a:moveTo>
                  <a:lnTo>
                    <a:pt x="632460" y="0"/>
                  </a:lnTo>
                  <a:lnTo>
                    <a:pt x="44450" y="0"/>
                  </a:lnTo>
                  <a:lnTo>
                    <a:pt x="0" y="0"/>
                  </a:lnTo>
                  <a:lnTo>
                    <a:pt x="0" y="685888"/>
                  </a:lnTo>
                  <a:lnTo>
                    <a:pt x="44450" y="685888"/>
                  </a:lnTo>
                  <a:lnTo>
                    <a:pt x="44450" y="1327302"/>
                  </a:lnTo>
                  <a:lnTo>
                    <a:pt x="632460" y="1327302"/>
                  </a:lnTo>
                  <a:lnTo>
                    <a:pt x="632460" y="685888"/>
                  </a:lnTo>
                  <a:lnTo>
                    <a:pt x="683260" y="685888"/>
                  </a:lnTo>
                  <a:lnTo>
                    <a:pt x="68326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7604760" y="3688613"/>
              <a:ext cx="1098550" cy="2205355"/>
            </a:xfrm>
            <a:custGeom>
              <a:avLst/>
              <a:gdLst/>
              <a:ahLst/>
              <a:cxnLst/>
              <a:rect l="l" t="t" r="r" b="b"/>
              <a:pathLst>
                <a:path w="1098550" h="2205354">
                  <a:moveTo>
                    <a:pt x="1098550" y="0"/>
                  </a:moveTo>
                  <a:lnTo>
                    <a:pt x="1098550" y="0"/>
                  </a:lnTo>
                  <a:lnTo>
                    <a:pt x="46990" y="0"/>
                  </a:lnTo>
                  <a:lnTo>
                    <a:pt x="46990" y="781672"/>
                  </a:lnTo>
                  <a:lnTo>
                    <a:pt x="0" y="781672"/>
                  </a:lnTo>
                  <a:lnTo>
                    <a:pt x="0" y="930478"/>
                  </a:lnTo>
                  <a:lnTo>
                    <a:pt x="46990" y="930478"/>
                  </a:lnTo>
                  <a:lnTo>
                    <a:pt x="46990" y="1000607"/>
                  </a:lnTo>
                  <a:lnTo>
                    <a:pt x="125730" y="1000607"/>
                  </a:lnTo>
                  <a:lnTo>
                    <a:pt x="125730" y="1026261"/>
                  </a:lnTo>
                  <a:lnTo>
                    <a:pt x="267970" y="1026261"/>
                  </a:lnTo>
                  <a:lnTo>
                    <a:pt x="267970" y="877455"/>
                  </a:lnTo>
                  <a:lnTo>
                    <a:pt x="905510" y="877455"/>
                  </a:lnTo>
                  <a:lnTo>
                    <a:pt x="951230" y="877455"/>
                  </a:lnTo>
                  <a:lnTo>
                    <a:pt x="951230" y="1563344"/>
                  </a:lnTo>
                  <a:lnTo>
                    <a:pt x="905510" y="1563344"/>
                  </a:lnTo>
                  <a:lnTo>
                    <a:pt x="905510" y="2204758"/>
                  </a:lnTo>
                  <a:lnTo>
                    <a:pt x="951230" y="2204758"/>
                  </a:lnTo>
                  <a:lnTo>
                    <a:pt x="1098550" y="2204758"/>
                  </a:lnTo>
                  <a:lnTo>
                    <a:pt x="10985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7605369" y="3688613"/>
              <a:ext cx="1098550" cy="2205355"/>
            </a:xfrm>
            <a:custGeom>
              <a:avLst/>
              <a:gdLst/>
              <a:ahLst/>
              <a:cxnLst/>
              <a:rect l="l" t="t" r="r" b="b"/>
              <a:pathLst>
                <a:path w="1098550" h="2205354">
                  <a:moveTo>
                    <a:pt x="46177" y="0"/>
                  </a:moveTo>
                  <a:lnTo>
                    <a:pt x="1098105" y="0"/>
                  </a:lnTo>
                  <a:lnTo>
                    <a:pt x="1098105" y="2204758"/>
                  </a:lnTo>
                  <a:lnTo>
                    <a:pt x="904824" y="2204758"/>
                  </a:lnTo>
                  <a:lnTo>
                    <a:pt x="904824" y="1563344"/>
                  </a:lnTo>
                  <a:lnTo>
                    <a:pt x="951001" y="1563344"/>
                  </a:lnTo>
                  <a:lnTo>
                    <a:pt x="951001" y="877455"/>
                  </a:lnTo>
                  <a:lnTo>
                    <a:pt x="266826" y="877455"/>
                  </a:lnTo>
                  <a:lnTo>
                    <a:pt x="266827" y="1026261"/>
                  </a:lnTo>
                  <a:lnTo>
                    <a:pt x="124866" y="1026261"/>
                  </a:lnTo>
                  <a:lnTo>
                    <a:pt x="124866" y="1000607"/>
                  </a:lnTo>
                  <a:lnTo>
                    <a:pt x="46177" y="1000607"/>
                  </a:lnTo>
                  <a:lnTo>
                    <a:pt x="46177" y="930478"/>
                  </a:lnTo>
                  <a:lnTo>
                    <a:pt x="0" y="930478"/>
                  </a:lnTo>
                  <a:lnTo>
                    <a:pt x="0" y="781672"/>
                  </a:lnTo>
                  <a:lnTo>
                    <a:pt x="46177" y="781672"/>
                  </a:lnTo>
                  <a:lnTo>
                    <a:pt x="4617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6795770" y="5109984"/>
              <a:ext cx="1126490" cy="783590"/>
            </a:xfrm>
            <a:custGeom>
              <a:avLst/>
              <a:gdLst/>
              <a:ahLst/>
              <a:cxnLst/>
              <a:rect l="l" t="t" r="r" b="b"/>
              <a:pathLst>
                <a:path w="1126490" h="783589">
                  <a:moveTo>
                    <a:pt x="1126490" y="141973"/>
                  </a:moveTo>
                  <a:lnTo>
                    <a:pt x="1076960" y="141973"/>
                  </a:lnTo>
                  <a:lnTo>
                    <a:pt x="1076960" y="0"/>
                  </a:lnTo>
                  <a:lnTo>
                    <a:pt x="934720" y="0"/>
                  </a:lnTo>
                  <a:lnTo>
                    <a:pt x="934720" y="18821"/>
                  </a:lnTo>
                  <a:lnTo>
                    <a:pt x="855980" y="18821"/>
                  </a:lnTo>
                  <a:lnTo>
                    <a:pt x="855980" y="97497"/>
                  </a:lnTo>
                  <a:lnTo>
                    <a:pt x="273050" y="97497"/>
                  </a:lnTo>
                  <a:lnTo>
                    <a:pt x="273050" y="27368"/>
                  </a:lnTo>
                  <a:lnTo>
                    <a:pt x="194310" y="27368"/>
                  </a:lnTo>
                  <a:lnTo>
                    <a:pt x="194310" y="0"/>
                  </a:lnTo>
                  <a:lnTo>
                    <a:pt x="50800" y="0"/>
                  </a:lnTo>
                  <a:lnTo>
                    <a:pt x="50800" y="141973"/>
                  </a:lnTo>
                  <a:lnTo>
                    <a:pt x="0" y="141973"/>
                  </a:lnTo>
                  <a:lnTo>
                    <a:pt x="0" y="783386"/>
                  </a:lnTo>
                  <a:lnTo>
                    <a:pt x="50800" y="783386"/>
                  </a:lnTo>
                  <a:lnTo>
                    <a:pt x="194310" y="783386"/>
                  </a:lnTo>
                  <a:lnTo>
                    <a:pt x="1126490" y="783386"/>
                  </a:lnTo>
                  <a:lnTo>
                    <a:pt x="1126490" y="14197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6796328" y="5109984"/>
              <a:ext cx="1125855" cy="783590"/>
            </a:xfrm>
            <a:custGeom>
              <a:avLst/>
              <a:gdLst/>
              <a:ahLst/>
              <a:cxnLst/>
              <a:rect l="l" t="t" r="r" b="b"/>
              <a:pathLst>
                <a:path w="1125854" h="783589">
                  <a:moveTo>
                    <a:pt x="0" y="783386"/>
                  </a:moveTo>
                  <a:lnTo>
                    <a:pt x="0" y="141973"/>
                  </a:lnTo>
                  <a:lnTo>
                    <a:pt x="49606" y="141973"/>
                  </a:lnTo>
                  <a:lnTo>
                    <a:pt x="49606" y="0"/>
                  </a:lnTo>
                  <a:lnTo>
                    <a:pt x="193281" y="0"/>
                  </a:lnTo>
                  <a:lnTo>
                    <a:pt x="193281" y="27368"/>
                  </a:lnTo>
                  <a:lnTo>
                    <a:pt x="271957" y="27368"/>
                  </a:lnTo>
                  <a:lnTo>
                    <a:pt x="271957" y="97497"/>
                  </a:lnTo>
                  <a:lnTo>
                    <a:pt x="855218" y="97497"/>
                  </a:lnTo>
                  <a:lnTo>
                    <a:pt x="855218" y="18821"/>
                  </a:lnTo>
                  <a:lnTo>
                    <a:pt x="933907" y="18821"/>
                  </a:lnTo>
                  <a:lnTo>
                    <a:pt x="933907" y="0"/>
                  </a:lnTo>
                  <a:lnTo>
                    <a:pt x="1075867" y="0"/>
                  </a:lnTo>
                  <a:lnTo>
                    <a:pt x="1075867" y="141973"/>
                  </a:lnTo>
                  <a:lnTo>
                    <a:pt x="1125474" y="141973"/>
                  </a:lnTo>
                  <a:lnTo>
                    <a:pt x="1125474" y="783386"/>
                  </a:lnTo>
                  <a:lnTo>
                    <a:pt x="0" y="78338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7287222" y="468922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7287222" y="469093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7287222" y="469264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7287222" y="469436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7287222" y="469609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7287222" y="469780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7287222" y="469952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7287222" y="470123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7287222" y="470294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7287222" y="470467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7287222" y="470639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7287222" y="470810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7287222" y="470982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7287222" y="471153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7287222" y="471326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7287222" y="471488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38"/>
                  </a:moveTo>
                  <a:lnTo>
                    <a:pt x="0" y="38"/>
                  </a:lnTo>
                  <a:lnTo>
                    <a:pt x="0" y="1803"/>
                  </a:lnTo>
                  <a:lnTo>
                    <a:pt x="73558" y="1803"/>
                  </a:lnTo>
                  <a:lnTo>
                    <a:pt x="73558" y="38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803"/>
                  </a:lnTo>
                  <a:lnTo>
                    <a:pt x="443014" y="1803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7287222" y="471669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7287222" y="471840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7287222" y="472011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7287222" y="472184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7287222" y="472356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7287222" y="472527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7287222" y="472699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6725920" y="4728705"/>
              <a:ext cx="1004569" cy="1905"/>
            </a:xfrm>
            <a:custGeom>
              <a:avLst/>
              <a:gdLst/>
              <a:ahLst/>
              <a:cxnLst/>
              <a:rect l="l" t="t" r="r" b="b"/>
              <a:pathLst>
                <a:path w="1004570" h="1904">
                  <a:moveTo>
                    <a:pt x="279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279" y="1714"/>
                  </a:lnTo>
                  <a:lnTo>
                    <a:pt x="279" y="0"/>
                  </a:lnTo>
                  <a:close/>
                </a:path>
                <a:path w="1004570" h="1904">
                  <a:moveTo>
                    <a:pt x="1004316" y="0"/>
                  </a:moveTo>
                  <a:lnTo>
                    <a:pt x="925626" y="0"/>
                  </a:lnTo>
                  <a:lnTo>
                    <a:pt x="925626" y="1562"/>
                  </a:lnTo>
                  <a:lnTo>
                    <a:pt x="635000" y="1562"/>
                  </a:lnTo>
                  <a:lnTo>
                    <a:pt x="635000" y="0"/>
                  </a:lnTo>
                  <a:lnTo>
                    <a:pt x="561301" y="0"/>
                  </a:lnTo>
                  <a:lnTo>
                    <a:pt x="561301" y="1714"/>
                  </a:lnTo>
                  <a:lnTo>
                    <a:pt x="635000" y="1714"/>
                  </a:lnTo>
                  <a:lnTo>
                    <a:pt x="1004316" y="1714"/>
                  </a:lnTo>
                  <a:lnTo>
                    <a:pt x="1004316" y="1562"/>
                  </a:lnTo>
                  <a:lnTo>
                    <a:pt x="1004316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7287221" y="473043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7287221" y="473214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7287221" y="473386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7287221" y="473557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7287222" y="4737290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1727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close/>
                </a:path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7287221" y="474073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7287221" y="474244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7287221" y="474416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7287221" y="474588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7287221" y="474760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7287221" y="474931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7287221" y="475103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7287221" y="475274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7287221" y="475447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7287221" y="475618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7287221" y="475790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7287221" y="475961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7287221" y="476133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7287221" y="476305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7287221" y="476477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7287221" y="476648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7287221" y="476820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7287221" y="476991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7287222" y="4771643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7287221" y="477507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7287221" y="477678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7287222" y="4778501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1727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close/>
                </a:path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7287221" y="478194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7287221" y="478365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7287222" y="4785372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7287221" y="478881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7287221" y="479052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7287221" y="479224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7287221" y="479395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7287221" y="479567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7287221" y="479739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7287221" y="479911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7287221" y="480082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7287222" y="4802542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7287221" y="480598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7287222" y="4807699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7287221" y="481112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7287222" y="4812855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7287221" y="481628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7287222" y="4817998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7287221" y="482144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7287221" y="482315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7287221" y="482486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7287221" y="482658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7287221" y="482829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7287221" y="483002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7287221" y="483174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7287221" y="483345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7287222" y="4835169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7287222" y="4838610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7287221" y="484204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7287221" y="484375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7287221" y="484546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7287221" y="484719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7287221" y="484891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7287221" y="485062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7287222" y="4852339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7287221" y="485578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7287221" y="485749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7287221" y="485921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7287221" y="486092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6726199" y="4862639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004036" y="0"/>
                  </a:moveTo>
                  <a:lnTo>
                    <a:pt x="561022" y="0"/>
                  </a:lnTo>
                  <a:lnTo>
                    <a:pt x="561022" y="1714"/>
                  </a:lnTo>
                  <a:lnTo>
                    <a:pt x="1004036" y="1714"/>
                  </a:lnTo>
                  <a:lnTo>
                    <a:pt x="1004036" y="0"/>
                  </a:lnTo>
                  <a:close/>
                </a:path>
                <a:path w="1563370" h="3810">
                  <a:moveTo>
                    <a:pt x="1563344" y="1727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1563344" y="3441"/>
                  </a:lnTo>
                  <a:lnTo>
                    <a:pt x="1563344" y="1727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6726199" y="4866081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6726199" y="4867795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6726199" y="4869510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6726199" y="4871224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6726199" y="4872951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6726199" y="4876380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6726199" y="4878095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6726199" y="4879822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6726199" y="4881536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6726199" y="4884966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6726199" y="4886680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6726199" y="4888407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6726199" y="4890122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6726199" y="4893551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6726199" y="4895265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6726199" y="4896992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6726199" y="4900421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6726199" y="4903850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1727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1563344" y="3441"/>
                  </a:lnTo>
                  <a:lnTo>
                    <a:pt x="1563344" y="1727"/>
                  </a:lnTo>
                  <a:close/>
                </a:path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6726199" y="4907292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6726199" y="4910734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6726199" y="4914163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6726199" y="4917592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1727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1563344" y="3441"/>
                  </a:lnTo>
                  <a:lnTo>
                    <a:pt x="1563344" y="1727"/>
                  </a:lnTo>
                  <a:close/>
                </a:path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6726199" y="4921034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6726199" y="4922748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6726199" y="4924462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6726199" y="4927904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6726199" y="4929619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6726199" y="4931333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6726199" y="4933048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6726199" y="4936489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6726199" y="4938204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6726199" y="4939919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6726199" y="4941633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6726199" y="4945075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6726199" y="4946789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6726199" y="4948504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6726199" y="4950218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6726199" y="4951945"/>
              <a:ext cx="1563370" cy="3810"/>
            </a:xfrm>
            <a:custGeom>
              <a:avLst/>
              <a:gdLst/>
              <a:ahLst/>
              <a:cxnLst/>
              <a:rect l="l" t="t" r="r" b="b"/>
              <a:pathLst>
                <a:path w="1563370" h="3810">
                  <a:moveTo>
                    <a:pt x="156334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1563344" y="3429"/>
                  </a:lnTo>
                  <a:lnTo>
                    <a:pt x="1563344" y="1714"/>
                  </a:lnTo>
                  <a:lnTo>
                    <a:pt x="156334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6726199" y="4955374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6726199" y="4957089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6726199" y="4958803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6726199" y="4960531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0" y="1714"/>
                  </a:lnTo>
                  <a:lnTo>
                    <a:pt x="1563344" y="1714"/>
                  </a:lnTo>
                  <a:lnTo>
                    <a:pt x="1563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7287222" y="4962245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7287221" y="496567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7287221" y="496738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7287221" y="496911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7287221" y="497083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7287221" y="497254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7287221" y="497425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7287222" y="4975974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1727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close/>
                </a:path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7287222" y="4979415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7287221" y="498284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7287221" y="498455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7287221" y="498628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7287221" y="498800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7287221" y="498971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7287221" y="499143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7287221" y="499314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7287221" y="499487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7287222" y="4996586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7287221" y="500001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7287222" y="5001729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1727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close/>
                </a:path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7287221" y="500517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7287222" y="5006885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7287221" y="501031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7287222" y="5012042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7287221" y="501547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7287221" y="501718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7287221" y="501891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7287221" y="502062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7287221" y="502234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7287221" y="502405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7287221" y="502577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7287221" y="502749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7287222" y="5029212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7287221" y="503264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7287221" y="503435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7287222" y="5036083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0" y="3429"/>
                  </a:lnTo>
                  <a:lnTo>
                    <a:pt x="443014" y="3429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7287221" y="503951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7287221" y="504122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7287222" y="5042941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1727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close/>
                </a:path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7287221" y="504638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7287221" y="504809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7287221" y="504981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7287221" y="5051526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7287221" y="505325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7287221" y="505496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7287221" y="505668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7287221" y="505839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7287221" y="5060111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7287221" y="506183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7287221" y="506355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7287221" y="506526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7287221" y="506698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7287221" y="506869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7287221" y="507042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7287221" y="507213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7287221" y="507385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7287221" y="5075567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7287222" y="5077282"/>
              <a:ext cx="443230" cy="3810"/>
            </a:xfrm>
            <a:custGeom>
              <a:avLst/>
              <a:gdLst/>
              <a:ahLst/>
              <a:cxnLst/>
              <a:rect l="l" t="t" r="r" b="b"/>
              <a:pathLst>
                <a:path w="443229" h="3810">
                  <a:moveTo>
                    <a:pt x="443014" y="1727"/>
                  </a:moveTo>
                  <a:lnTo>
                    <a:pt x="0" y="1727"/>
                  </a:lnTo>
                  <a:lnTo>
                    <a:pt x="0" y="3441"/>
                  </a:lnTo>
                  <a:lnTo>
                    <a:pt x="443014" y="3441"/>
                  </a:lnTo>
                  <a:lnTo>
                    <a:pt x="443014" y="1727"/>
                  </a:lnTo>
                  <a:close/>
                </a:path>
                <a:path w="443229" h="3810">
                  <a:moveTo>
                    <a:pt x="443014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7287221" y="508072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7287221" y="508243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7287221" y="5084152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7287221" y="508588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7287221" y="508759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7287221" y="508930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7287221" y="509102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0" y="1714"/>
                  </a:moveTo>
                  <a:lnTo>
                    <a:pt x="443014" y="1714"/>
                  </a:lnTo>
                  <a:lnTo>
                    <a:pt x="443014" y="0"/>
                  </a:lnTo>
                  <a:lnTo>
                    <a:pt x="0" y="0"/>
                  </a:lnTo>
                  <a:lnTo>
                    <a:pt x="0" y="1714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6725920" y="5092737"/>
              <a:ext cx="1004569" cy="1905"/>
            </a:xfrm>
            <a:custGeom>
              <a:avLst/>
              <a:gdLst/>
              <a:ahLst/>
              <a:cxnLst/>
              <a:rect l="l" t="t" r="r" b="b"/>
              <a:pathLst>
                <a:path w="1004570" h="1904">
                  <a:moveTo>
                    <a:pt x="279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279" y="1714"/>
                  </a:lnTo>
                  <a:lnTo>
                    <a:pt x="279" y="0"/>
                  </a:lnTo>
                  <a:close/>
                </a:path>
                <a:path w="1004570" h="1904">
                  <a:moveTo>
                    <a:pt x="1004316" y="0"/>
                  </a:moveTo>
                  <a:lnTo>
                    <a:pt x="635000" y="0"/>
                  </a:lnTo>
                  <a:lnTo>
                    <a:pt x="561301" y="0"/>
                  </a:lnTo>
                  <a:lnTo>
                    <a:pt x="561301" y="1714"/>
                  </a:lnTo>
                  <a:lnTo>
                    <a:pt x="635000" y="1714"/>
                  </a:lnTo>
                  <a:lnTo>
                    <a:pt x="635000" y="139"/>
                  </a:lnTo>
                  <a:lnTo>
                    <a:pt x="925626" y="139"/>
                  </a:lnTo>
                  <a:lnTo>
                    <a:pt x="925626" y="1714"/>
                  </a:lnTo>
                  <a:lnTo>
                    <a:pt x="1004316" y="1714"/>
                  </a:lnTo>
                  <a:lnTo>
                    <a:pt x="1004316" y="139"/>
                  </a:lnTo>
                  <a:lnTo>
                    <a:pt x="1004316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7287222" y="509446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7287222" y="509617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7287222" y="509789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7287222" y="509960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7287222" y="510132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7287222" y="510305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7287222" y="510476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7287222" y="510647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7287222" y="510819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90"/>
                  </a:lnTo>
                  <a:lnTo>
                    <a:pt x="73558" y="1790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65"/>
                  </a:lnTo>
                  <a:lnTo>
                    <a:pt x="443014" y="1765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7287222" y="510990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7287222" y="511163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7287222" y="511335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7287222" y="511506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7287222" y="511677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7287222" y="5118493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7287222" y="5120220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7287222" y="5121935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7287222" y="5123649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7287222" y="5125364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7287222" y="5127078"/>
              <a:ext cx="443230" cy="1905"/>
            </a:xfrm>
            <a:custGeom>
              <a:avLst/>
              <a:gdLst/>
              <a:ahLst/>
              <a:cxnLst/>
              <a:rect l="l" t="t" r="r" b="b"/>
              <a:pathLst>
                <a:path w="443229" h="1904">
                  <a:moveTo>
                    <a:pt x="73558" y="0"/>
                  </a:moveTo>
                  <a:lnTo>
                    <a:pt x="0" y="0"/>
                  </a:lnTo>
                  <a:lnTo>
                    <a:pt x="0" y="1714"/>
                  </a:lnTo>
                  <a:lnTo>
                    <a:pt x="73558" y="1714"/>
                  </a:lnTo>
                  <a:lnTo>
                    <a:pt x="73558" y="0"/>
                  </a:lnTo>
                  <a:close/>
                </a:path>
                <a:path w="443229" h="1904">
                  <a:moveTo>
                    <a:pt x="443014" y="0"/>
                  </a:moveTo>
                  <a:lnTo>
                    <a:pt x="364324" y="0"/>
                  </a:lnTo>
                  <a:lnTo>
                    <a:pt x="364324" y="1714"/>
                  </a:lnTo>
                  <a:lnTo>
                    <a:pt x="443014" y="1714"/>
                  </a:lnTo>
                  <a:lnTo>
                    <a:pt x="44301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6726199" y="4689220"/>
              <a:ext cx="1563370" cy="440055"/>
            </a:xfrm>
            <a:custGeom>
              <a:avLst/>
              <a:gdLst/>
              <a:ahLst/>
              <a:cxnLst/>
              <a:rect l="l" t="t" r="r" b="b"/>
              <a:pathLst>
                <a:path w="1563370" h="440054">
                  <a:moveTo>
                    <a:pt x="0" y="420763"/>
                  </a:moveTo>
                  <a:lnTo>
                    <a:pt x="561022" y="420763"/>
                  </a:lnTo>
                  <a:lnTo>
                    <a:pt x="561022" y="439585"/>
                  </a:lnTo>
                  <a:lnTo>
                    <a:pt x="634580" y="439585"/>
                  </a:lnTo>
                  <a:lnTo>
                    <a:pt x="634580" y="403656"/>
                  </a:lnTo>
                  <a:lnTo>
                    <a:pt x="925347" y="403656"/>
                  </a:lnTo>
                  <a:lnTo>
                    <a:pt x="925347" y="439585"/>
                  </a:lnTo>
                  <a:lnTo>
                    <a:pt x="1004036" y="439585"/>
                  </a:lnTo>
                  <a:lnTo>
                    <a:pt x="1004036" y="420763"/>
                  </a:lnTo>
                  <a:lnTo>
                    <a:pt x="1563344" y="420763"/>
                  </a:lnTo>
                  <a:lnTo>
                    <a:pt x="1563344" y="25653"/>
                  </a:lnTo>
                  <a:lnTo>
                    <a:pt x="1004036" y="25654"/>
                  </a:lnTo>
                  <a:lnTo>
                    <a:pt x="1004036" y="0"/>
                  </a:lnTo>
                  <a:lnTo>
                    <a:pt x="925347" y="0"/>
                  </a:lnTo>
                  <a:lnTo>
                    <a:pt x="925347" y="41046"/>
                  </a:lnTo>
                  <a:lnTo>
                    <a:pt x="634580" y="41046"/>
                  </a:lnTo>
                  <a:lnTo>
                    <a:pt x="634580" y="0"/>
                  </a:lnTo>
                  <a:lnTo>
                    <a:pt x="561022" y="0"/>
                  </a:lnTo>
                  <a:lnTo>
                    <a:pt x="561022" y="25654"/>
                  </a:lnTo>
                  <a:lnTo>
                    <a:pt x="0" y="25654"/>
                  </a:lnTo>
                  <a:lnTo>
                    <a:pt x="0" y="420763"/>
                  </a:lnTo>
                  <a:close/>
                </a:path>
                <a:path w="1563370" h="440054">
                  <a:moveTo>
                    <a:pt x="925347" y="41046"/>
                  </a:moveTo>
                  <a:lnTo>
                    <a:pt x="925347" y="403656"/>
                  </a:lnTo>
                </a:path>
                <a:path w="1563370" h="440054">
                  <a:moveTo>
                    <a:pt x="634580" y="41046"/>
                  </a:moveTo>
                  <a:lnTo>
                    <a:pt x="634580" y="403656"/>
                  </a:lnTo>
                </a:path>
                <a:path w="1563370" h="440054">
                  <a:moveTo>
                    <a:pt x="561022" y="0"/>
                  </a:moveTo>
                  <a:lnTo>
                    <a:pt x="561022" y="439585"/>
                  </a:lnTo>
                </a:path>
                <a:path w="1563370" h="440054">
                  <a:moveTo>
                    <a:pt x="1004023" y="0"/>
                  </a:moveTo>
                  <a:lnTo>
                    <a:pt x="1004023" y="43958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7730235" y="4714875"/>
              <a:ext cx="559435" cy="151130"/>
            </a:xfrm>
            <a:custGeom>
              <a:avLst/>
              <a:gdLst/>
              <a:ahLst/>
              <a:cxnLst/>
              <a:rect l="l" t="t" r="r" b="b"/>
              <a:pathLst>
                <a:path w="559434" h="151129">
                  <a:moveTo>
                    <a:pt x="0" y="0"/>
                  </a:moveTo>
                  <a:lnTo>
                    <a:pt x="0" y="150520"/>
                  </a:lnTo>
                  <a:lnTo>
                    <a:pt x="559308" y="150520"/>
                  </a:lnTo>
                  <a:lnTo>
                    <a:pt x="5593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7730235" y="4714875"/>
              <a:ext cx="559435" cy="151130"/>
            </a:xfrm>
            <a:custGeom>
              <a:avLst/>
              <a:gdLst/>
              <a:ahLst/>
              <a:cxnLst/>
              <a:rect l="l" t="t" r="r" b="b"/>
              <a:pathLst>
                <a:path w="559434" h="151129">
                  <a:moveTo>
                    <a:pt x="0" y="150520"/>
                  </a:moveTo>
                  <a:lnTo>
                    <a:pt x="0" y="0"/>
                  </a:lnTo>
                  <a:lnTo>
                    <a:pt x="559308" y="0"/>
                  </a:lnTo>
                  <a:lnTo>
                    <a:pt x="559308" y="150520"/>
                  </a:lnTo>
                  <a:lnTo>
                    <a:pt x="0" y="1505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6726199" y="4714875"/>
              <a:ext cx="561340" cy="151130"/>
            </a:xfrm>
            <a:custGeom>
              <a:avLst/>
              <a:gdLst/>
              <a:ahLst/>
              <a:cxnLst/>
              <a:rect l="l" t="t" r="r" b="b"/>
              <a:pathLst>
                <a:path w="561340" h="151129">
                  <a:moveTo>
                    <a:pt x="0" y="0"/>
                  </a:moveTo>
                  <a:lnTo>
                    <a:pt x="0" y="150520"/>
                  </a:lnTo>
                  <a:lnTo>
                    <a:pt x="561022" y="150520"/>
                  </a:lnTo>
                  <a:lnTo>
                    <a:pt x="5610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6726199" y="4714875"/>
              <a:ext cx="561340" cy="151130"/>
            </a:xfrm>
            <a:custGeom>
              <a:avLst/>
              <a:gdLst/>
              <a:ahLst/>
              <a:cxnLst/>
              <a:rect l="l" t="t" r="r" b="b"/>
              <a:pathLst>
                <a:path w="561340" h="151129">
                  <a:moveTo>
                    <a:pt x="0" y="150520"/>
                  </a:moveTo>
                  <a:lnTo>
                    <a:pt x="0" y="0"/>
                  </a:lnTo>
                  <a:lnTo>
                    <a:pt x="561022" y="0"/>
                  </a:lnTo>
                  <a:lnTo>
                    <a:pt x="561022" y="150520"/>
                  </a:lnTo>
                  <a:lnTo>
                    <a:pt x="0" y="15052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7730235" y="4961178"/>
              <a:ext cx="559435" cy="149225"/>
            </a:xfrm>
            <a:custGeom>
              <a:avLst/>
              <a:gdLst/>
              <a:ahLst/>
              <a:cxnLst/>
              <a:rect l="l" t="t" r="r" b="b"/>
              <a:pathLst>
                <a:path w="559434" h="149225">
                  <a:moveTo>
                    <a:pt x="0" y="0"/>
                  </a:moveTo>
                  <a:lnTo>
                    <a:pt x="0" y="148805"/>
                  </a:lnTo>
                  <a:lnTo>
                    <a:pt x="559308" y="148805"/>
                  </a:lnTo>
                  <a:lnTo>
                    <a:pt x="5593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7730235" y="4961178"/>
              <a:ext cx="559435" cy="149225"/>
            </a:xfrm>
            <a:custGeom>
              <a:avLst/>
              <a:gdLst/>
              <a:ahLst/>
              <a:cxnLst/>
              <a:rect l="l" t="t" r="r" b="b"/>
              <a:pathLst>
                <a:path w="559434" h="149225">
                  <a:moveTo>
                    <a:pt x="0" y="148805"/>
                  </a:moveTo>
                  <a:lnTo>
                    <a:pt x="0" y="0"/>
                  </a:lnTo>
                  <a:lnTo>
                    <a:pt x="559308" y="0"/>
                  </a:lnTo>
                  <a:lnTo>
                    <a:pt x="559308" y="148805"/>
                  </a:lnTo>
                  <a:lnTo>
                    <a:pt x="0" y="14880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6726199" y="4961178"/>
              <a:ext cx="561340" cy="149225"/>
            </a:xfrm>
            <a:custGeom>
              <a:avLst/>
              <a:gdLst/>
              <a:ahLst/>
              <a:cxnLst/>
              <a:rect l="l" t="t" r="r" b="b"/>
              <a:pathLst>
                <a:path w="561340" h="149225">
                  <a:moveTo>
                    <a:pt x="0" y="0"/>
                  </a:moveTo>
                  <a:lnTo>
                    <a:pt x="0" y="148805"/>
                  </a:lnTo>
                  <a:lnTo>
                    <a:pt x="561022" y="148805"/>
                  </a:lnTo>
                  <a:lnTo>
                    <a:pt x="5610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6726199" y="4961178"/>
              <a:ext cx="561340" cy="149225"/>
            </a:xfrm>
            <a:custGeom>
              <a:avLst/>
              <a:gdLst/>
              <a:ahLst/>
              <a:cxnLst/>
              <a:rect l="l" t="t" r="r" b="b"/>
              <a:pathLst>
                <a:path w="561340" h="149225">
                  <a:moveTo>
                    <a:pt x="0" y="148805"/>
                  </a:moveTo>
                  <a:lnTo>
                    <a:pt x="0" y="0"/>
                  </a:lnTo>
                  <a:lnTo>
                    <a:pt x="561022" y="0"/>
                  </a:lnTo>
                  <a:lnTo>
                    <a:pt x="561022" y="148805"/>
                  </a:lnTo>
                  <a:lnTo>
                    <a:pt x="0" y="14880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6016370" y="3688613"/>
              <a:ext cx="1098550" cy="2205355"/>
            </a:xfrm>
            <a:custGeom>
              <a:avLst/>
              <a:gdLst/>
              <a:ahLst/>
              <a:cxnLst/>
              <a:rect l="l" t="t" r="r" b="b"/>
              <a:pathLst>
                <a:path w="1098550" h="2205354">
                  <a:moveTo>
                    <a:pt x="0" y="0"/>
                  </a:moveTo>
                  <a:lnTo>
                    <a:pt x="4749" y="2204758"/>
                  </a:lnTo>
                  <a:lnTo>
                    <a:pt x="191566" y="2204758"/>
                  </a:lnTo>
                  <a:lnTo>
                    <a:pt x="191566" y="1563344"/>
                  </a:lnTo>
                  <a:lnTo>
                    <a:pt x="147091" y="1563344"/>
                  </a:lnTo>
                  <a:lnTo>
                    <a:pt x="147091" y="877455"/>
                  </a:lnTo>
                  <a:lnTo>
                    <a:pt x="829563" y="877455"/>
                  </a:lnTo>
                  <a:lnTo>
                    <a:pt x="829563" y="1026261"/>
                  </a:lnTo>
                  <a:lnTo>
                    <a:pt x="973239" y="1026261"/>
                  </a:lnTo>
                  <a:lnTo>
                    <a:pt x="973239" y="998893"/>
                  </a:lnTo>
                  <a:lnTo>
                    <a:pt x="1051915" y="998893"/>
                  </a:lnTo>
                  <a:lnTo>
                    <a:pt x="1051915" y="930478"/>
                  </a:lnTo>
                  <a:lnTo>
                    <a:pt x="1098105" y="930478"/>
                  </a:lnTo>
                  <a:lnTo>
                    <a:pt x="1098105" y="781672"/>
                  </a:lnTo>
                  <a:lnTo>
                    <a:pt x="1051915" y="781672"/>
                  </a:lnTo>
                  <a:lnTo>
                    <a:pt x="10519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6016370" y="3688613"/>
              <a:ext cx="1098550" cy="2205355"/>
            </a:xfrm>
            <a:custGeom>
              <a:avLst/>
              <a:gdLst/>
              <a:ahLst/>
              <a:cxnLst/>
              <a:rect l="l" t="t" r="r" b="b"/>
              <a:pathLst>
                <a:path w="1098550" h="2205354">
                  <a:moveTo>
                    <a:pt x="0" y="0"/>
                  </a:moveTo>
                  <a:lnTo>
                    <a:pt x="1051915" y="0"/>
                  </a:lnTo>
                  <a:lnTo>
                    <a:pt x="1051915" y="781672"/>
                  </a:lnTo>
                  <a:lnTo>
                    <a:pt x="1098105" y="781672"/>
                  </a:lnTo>
                  <a:lnTo>
                    <a:pt x="1098105" y="930478"/>
                  </a:lnTo>
                  <a:lnTo>
                    <a:pt x="1051915" y="930478"/>
                  </a:lnTo>
                  <a:lnTo>
                    <a:pt x="1051915" y="998893"/>
                  </a:lnTo>
                  <a:lnTo>
                    <a:pt x="973239" y="998893"/>
                  </a:lnTo>
                  <a:lnTo>
                    <a:pt x="973239" y="1026261"/>
                  </a:lnTo>
                  <a:lnTo>
                    <a:pt x="829563" y="1026261"/>
                  </a:lnTo>
                  <a:lnTo>
                    <a:pt x="829563" y="877455"/>
                  </a:lnTo>
                  <a:lnTo>
                    <a:pt x="147091" y="877455"/>
                  </a:lnTo>
                  <a:lnTo>
                    <a:pt x="147091" y="1563344"/>
                  </a:lnTo>
                  <a:lnTo>
                    <a:pt x="191566" y="1563344"/>
                  </a:lnTo>
                  <a:lnTo>
                    <a:pt x="191566" y="2204758"/>
                  </a:lnTo>
                  <a:lnTo>
                    <a:pt x="4749" y="2204758"/>
                  </a:lnTo>
                  <a:lnTo>
                    <a:pt x="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7360780" y="4659909"/>
              <a:ext cx="290830" cy="70485"/>
            </a:xfrm>
            <a:custGeom>
              <a:avLst/>
              <a:gdLst/>
              <a:ahLst/>
              <a:cxnLst/>
              <a:rect l="l" t="t" r="r" b="b"/>
              <a:pathLst>
                <a:path w="290829" h="70485">
                  <a:moveTo>
                    <a:pt x="0" y="0"/>
                  </a:moveTo>
                  <a:lnTo>
                    <a:pt x="0" y="70370"/>
                  </a:lnTo>
                  <a:lnTo>
                    <a:pt x="290779" y="70370"/>
                  </a:lnTo>
                  <a:lnTo>
                    <a:pt x="290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7360780" y="4659909"/>
              <a:ext cx="290830" cy="70485"/>
            </a:xfrm>
            <a:custGeom>
              <a:avLst/>
              <a:gdLst/>
              <a:ahLst/>
              <a:cxnLst/>
              <a:rect l="l" t="t" r="r" b="b"/>
              <a:pathLst>
                <a:path w="290829" h="70485">
                  <a:moveTo>
                    <a:pt x="0" y="70370"/>
                  </a:moveTo>
                  <a:lnTo>
                    <a:pt x="0" y="0"/>
                  </a:lnTo>
                  <a:lnTo>
                    <a:pt x="290779" y="0"/>
                  </a:lnTo>
                  <a:lnTo>
                    <a:pt x="290779" y="70370"/>
                  </a:lnTo>
                  <a:lnTo>
                    <a:pt x="0" y="7037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7360780" y="5092877"/>
              <a:ext cx="290830" cy="73025"/>
            </a:xfrm>
            <a:custGeom>
              <a:avLst/>
              <a:gdLst/>
              <a:ahLst/>
              <a:cxnLst/>
              <a:rect l="l" t="t" r="r" b="b"/>
              <a:pathLst>
                <a:path w="290829" h="73025">
                  <a:moveTo>
                    <a:pt x="0" y="0"/>
                  </a:moveTo>
                  <a:lnTo>
                    <a:pt x="0" y="72542"/>
                  </a:lnTo>
                  <a:lnTo>
                    <a:pt x="290779" y="72542"/>
                  </a:lnTo>
                  <a:lnTo>
                    <a:pt x="290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7360780" y="5092877"/>
              <a:ext cx="290830" cy="73025"/>
            </a:xfrm>
            <a:custGeom>
              <a:avLst/>
              <a:gdLst/>
              <a:ahLst/>
              <a:cxnLst/>
              <a:rect l="l" t="t" r="r" b="b"/>
              <a:pathLst>
                <a:path w="290829" h="73025">
                  <a:moveTo>
                    <a:pt x="0" y="72542"/>
                  </a:moveTo>
                  <a:lnTo>
                    <a:pt x="0" y="0"/>
                  </a:lnTo>
                  <a:lnTo>
                    <a:pt x="290779" y="0"/>
                  </a:lnTo>
                  <a:lnTo>
                    <a:pt x="290779" y="72542"/>
                  </a:lnTo>
                  <a:lnTo>
                    <a:pt x="0" y="725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6207937" y="3688613"/>
              <a:ext cx="2302510" cy="2205355"/>
            </a:xfrm>
            <a:custGeom>
              <a:avLst/>
              <a:gdLst/>
              <a:ahLst/>
              <a:cxnLst/>
              <a:rect l="l" t="t" r="r" b="b"/>
              <a:pathLst>
                <a:path w="2302509" h="2205354">
                  <a:moveTo>
                    <a:pt x="0" y="2204758"/>
                  </a:moveTo>
                  <a:lnTo>
                    <a:pt x="588390" y="2204758"/>
                  </a:lnTo>
                </a:path>
                <a:path w="2302509" h="2205354">
                  <a:moveTo>
                    <a:pt x="1713864" y="2204758"/>
                  </a:moveTo>
                  <a:lnTo>
                    <a:pt x="2302255" y="2204758"/>
                  </a:lnTo>
                </a:path>
                <a:path w="2302509" h="2205354">
                  <a:moveTo>
                    <a:pt x="860348" y="0"/>
                  </a:moveTo>
                  <a:lnTo>
                    <a:pt x="144360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03" name="object 50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504" name="object 50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568012" y="2232393"/>
            <a:ext cx="705485" cy="215900"/>
            <a:chOff x="4568012" y="2232393"/>
            <a:chExt cx="705485" cy="215900"/>
          </a:xfrm>
        </p:grpSpPr>
        <p:sp>
          <p:nvSpPr>
            <p:cNvPr id="3" name="object 3"/>
            <p:cNvSpPr/>
            <p:nvPr/>
          </p:nvSpPr>
          <p:spPr>
            <a:xfrm>
              <a:off x="4568012" y="2340203"/>
              <a:ext cx="699770" cy="0"/>
            </a:xfrm>
            <a:custGeom>
              <a:avLst/>
              <a:gdLst/>
              <a:ahLst/>
              <a:cxnLst/>
              <a:rect l="l" t="t" r="r" b="b"/>
              <a:pathLst>
                <a:path w="699770" h="0">
                  <a:moveTo>
                    <a:pt x="699668" y="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4842827" y="2232393"/>
              <a:ext cx="150037" cy="21562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5007724" y="2249678"/>
              <a:ext cx="260350" cy="179705"/>
            </a:xfrm>
            <a:custGeom>
              <a:avLst/>
              <a:gdLst/>
              <a:ahLst/>
              <a:cxnLst/>
              <a:rect l="l" t="t" r="r" b="b"/>
              <a:pathLst>
                <a:path w="260350" h="179705">
                  <a:moveTo>
                    <a:pt x="259956" y="179222"/>
                  </a:moveTo>
                  <a:lnTo>
                    <a:pt x="207962" y="0"/>
                  </a:lnTo>
                  <a:lnTo>
                    <a:pt x="155968" y="179222"/>
                  </a:lnTo>
                  <a:lnTo>
                    <a:pt x="103987" y="0"/>
                  </a:lnTo>
                  <a:lnTo>
                    <a:pt x="51993" y="179222"/>
                  </a:ln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 descr="$PPTXTitle"/>
          <p:cNvSpPr txBox="1">
            <a:spLocks noGrp="1"/>
          </p:cNvSpPr>
          <p:nvPr>
            <p:ph type="title"/>
          </p:nvPr>
        </p:nvSpPr>
        <p:spPr>
          <a:xfrm>
            <a:off x="1817348" y="1538631"/>
            <a:ext cx="2538095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 </a:t>
            </a:r>
            <a:r>
              <a:rPr dirty="0" spc="-125"/>
              <a:t>de</a:t>
            </a:r>
            <a:r>
              <a:rPr dirty="0" spc="-85"/>
              <a:t> antirretorno</a:t>
            </a:r>
          </a:p>
        </p:txBody>
      </p:sp>
      <p:sp>
        <p:nvSpPr>
          <p:cNvPr id="7" name="object 7"/>
          <p:cNvSpPr txBox="1"/>
          <p:nvPr/>
        </p:nvSpPr>
        <p:spPr>
          <a:xfrm>
            <a:off x="6741139" y="1564031"/>
            <a:ext cx="274891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Válvula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40" b="1">
                <a:solidFill>
                  <a:srgbClr val="060C0C"/>
                </a:solidFill>
                <a:latin typeface="Arial"/>
                <a:cs typeface="Arial"/>
              </a:rPr>
              <a:t>escape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rápido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894168" y="3531133"/>
            <a:ext cx="4378960" cy="1673860"/>
            <a:chOff x="894168" y="3531133"/>
            <a:chExt cx="4378960" cy="1673860"/>
          </a:xfrm>
        </p:grpSpPr>
        <p:sp>
          <p:nvSpPr>
            <p:cNvPr id="9" name="object 9"/>
            <p:cNvSpPr/>
            <p:nvPr/>
          </p:nvSpPr>
          <p:spPr>
            <a:xfrm>
              <a:off x="899566" y="3859491"/>
              <a:ext cx="4368165" cy="1014730"/>
            </a:xfrm>
            <a:custGeom>
              <a:avLst/>
              <a:gdLst/>
              <a:ahLst/>
              <a:cxnLst/>
              <a:rect l="l" t="t" r="r" b="b"/>
              <a:pathLst>
                <a:path w="4368165" h="1014729">
                  <a:moveTo>
                    <a:pt x="0" y="272580"/>
                  </a:moveTo>
                  <a:lnTo>
                    <a:pt x="0" y="744448"/>
                  </a:lnTo>
                  <a:lnTo>
                    <a:pt x="1288440" y="744448"/>
                  </a:lnTo>
                  <a:lnTo>
                    <a:pt x="1288440" y="829195"/>
                  </a:lnTo>
                  <a:lnTo>
                    <a:pt x="1240332" y="829195"/>
                  </a:lnTo>
                  <a:lnTo>
                    <a:pt x="1240332" y="1014730"/>
                  </a:lnTo>
                  <a:lnTo>
                    <a:pt x="2615831" y="1014730"/>
                  </a:lnTo>
                  <a:lnTo>
                    <a:pt x="2615831" y="951738"/>
                  </a:lnTo>
                  <a:lnTo>
                    <a:pt x="2730360" y="826909"/>
                  </a:lnTo>
                  <a:lnTo>
                    <a:pt x="2991484" y="826909"/>
                  </a:lnTo>
                  <a:lnTo>
                    <a:pt x="2991472" y="744448"/>
                  </a:lnTo>
                  <a:lnTo>
                    <a:pt x="4368114" y="744448"/>
                  </a:lnTo>
                  <a:lnTo>
                    <a:pt x="4368114" y="272580"/>
                  </a:lnTo>
                  <a:lnTo>
                    <a:pt x="2991281" y="272580"/>
                  </a:lnTo>
                  <a:lnTo>
                    <a:pt x="2991484" y="190131"/>
                  </a:lnTo>
                  <a:lnTo>
                    <a:pt x="2730360" y="190131"/>
                  </a:lnTo>
                  <a:lnTo>
                    <a:pt x="2615831" y="65290"/>
                  </a:lnTo>
                  <a:lnTo>
                    <a:pt x="2615831" y="0"/>
                  </a:lnTo>
                  <a:lnTo>
                    <a:pt x="1240332" y="2298"/>
                  </a:lnTo>
                  <a:lnTo>
                    <a:pt x="1241056" y="187833"/>
                  </a:lnTo>
                  <a:lnTo>
                    <a:pt x="1286852" y="187833"/>
                  </a:lnTo>
                  <a:lnTo>
                    <a:pt x="1287741" y="272580"/>
                  </a:lnTo>
                  <a:lnTo>
                    <a:pt x="0" y="27258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3515385" y="4603940"/>
              <a:ext cx="1752600" cy="595630"/>
            </a:xfrm>
            <a:custGeom>
              <a:avLst/>
              <a:gdLst/>
              <a:ahLst/>
              <a:cxnLst/>
              <a:rect l="l" t="t" r="r" b="b"/>
              <a:pathLst>
                <a:path w="1752600" h="595629">
                  <a:moveTo>
                    <a:pt x="12" y="207289"/>
                  </a:moveTo>
                  <a:lnTo>
                    <a:pt x="0" y="344716"/>
                  </a:lnTo>
                  <a:lnTo>
                    <a:pt x="650532" y="344792"/>
                  </a:lnTo>
                  <a:lnTo>
                    <a:pt x="650532" y="595541"/>
                  </a:lnTo>
                  <a:lnTo>
                    <a:pt x="1116660" y="595541"/>
                  </a:lnTo>
                  <a:lnTo>
                    <a:pt x="1116660" y="226758"/>
                  </a:lnTo>
                  <a:lnTo>
                    <a:pt x="1752295" y="226758"/>
                  </a:lnTo>
                  <a:lnTo>
                    <a:pt x="1752295" y="0"/>
                  </a:lnTo>
                  <a:lnTo>
                    <a:pt x="375665" y="0"/>
                  </a:lnTo>
                  <a:lnTo>
                    <a:pt x="375665" y="82448"/>
                  </a:lnTo>
                  <a:lnTo>
                    <a:pt x="114541" y="82448"/>
                  </a:lnTo>
                  <a:lnTo>
                    <a:pt x="12" y="207289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3515385" y="4603940"/>
              <a:ext cx="1752600" cy="595630"/>
            </a:xfrm>
            <a:custGeom>
              <a:avLst/>
              <a:gdLst/>
              <a:ahLst/>
              <a:cxnLst/>
              <a:rect l="l" t="t" r="r" b="b"/>
              <a:pathLst>
                <a:path w="1752600" h="595629">
                  <a:moveTo>
                    <a:pt x="650532" y="344792"/>
                  </a:moveTo>
                  <a:lnTo>
                    <a:pt x="650532" y="595541"/>
                  </a:lnTo>
                  <a:lnTo>
                    <a:pt x="1116660" y="595541"/>
                  </a:lnTo>
                  <a:lnTo>
                    <a:pt x="1116660" y="226758"/>
                  </a:lnTo>
                  <a:lnTo>
                    <a:pt x="1752295" y="226758"/>
                  </a:lnTo>
                  <a:lnTo>
                    <a:pt x="1752295" y="0"/>
                  </a:lnTo>
                  <a:lnTo>
                    <a:pt x="375665" y="0"/>
                  </a:lnTo>
                  <a:lnTo>
                    <a:pt x="375665" y="82448"/>
                  </a:lnTo>
                  <a:lnTo>
                    <a:pt x="114541" y="82448"/>
                  </a:lnTo>
                  <a:lnTo>
                    <a:pt x="12" y="207289"/>
                  </a:lnTo>
                  <a:lnTo>
                    <a:pt x="0" y="344716"/>
                  </a:lnTo>
                  <a:lnTo>
                    <a:pt x="650532" y="3447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3515385" y="3536530"/>
              <a:ext cx="1752600" cy="595630"/>
            </a:xfrm>
            <a:custGeom>
              <a:avLst/>
              <a:gdLst/>
              <a:ahLst/>
              <a:cxnLst/>
              <a:rect l="l" t="t" r="r" b="b"/>
              <a:pathLst>
                <a:path w="1752600" h="595629">
                  <a:moveTo>
                    <a:pt x="0" y="250825"/>
                  </a:moveTo>
                  <a:lnTo>
                    <a:pt x="12" y="388251"/>
                  </a:lnTo>
                  <a:lnTo>
                    <a:pt x="114541" y="513092"/>
                  </a:lnTo>
                  <a:lnTo>
                    <a:pt x="375665" y="513092"/>
                  </a:lnTo>
                  <a:lnTo>
                    <a:pt x="375665" y="595541"/>
                  </a:lnTo>
                  <a:lnTo>
                    <a:pt x="1752295" y="595541"/>
                  </a:lnTo>
                  <a:lnTo>
                    <a:pt x="1752295" y="368782"/>
                  </a:lnTo>
                  <a:lnTo>
                    <a:pt x="1116660" y="368782"/>
                  </a:lnTo>
                  <a:lnTo>
                    <a:pt x="1116660" y="0"/>
                  </a:lnTo>
                  <a:lnTo>
                    <a:pt x="650532" y="0"/>
                  </a:lnTo>
                  <a:lnTo>
                    <a:pt x="650532" y="250748"/>
                  </a:lnTo>
                  <a:lnTo>
                    <a:pt x="0" y="250825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515385" y="3536530"/>
              <a:ext cx="1752600" cy="595630"/>
            </a:xfrm>
            <a:custGeom>
              <a:avLst/>
              <a:gdLst/>
              <a:ahLst/>
              <a:cxnLst/>
              <a:rect l="l" t="t" r="r" b="b"/>
              <a:pathLst>
                <a:path w="1752600" h="595629">
                  <a:moveTo>
                    <a:pt x="650532" y="250748"/>
                  </a:moveTo>
                  <a:lnTo>
                    <a:pt x="650532" y="0"/>
                  </a:lnTo>
                  <a:lnTo>
                    <a:pt x="1116660" y="0"/>
                  </a:lnTo>
                  <a:lnTo>
                    <a:pt x="1116660" y="368782"/>
                  </a:lnTo>
                  <a:lnTo>
                    <a:pt x="1752295" y="368782"/>
                  </a:lnTo>
                  <a:lnTo>
                    <a:pt x="1752295" y="595541"/>
                  </a:lnTo>
                  <a:lnTo>
                    <a:pt x="375665" y="595541"/>
                  </a:lnTo>
                  <a:lnTo>
                    <a:pt x="375665" y="513092"/>
                  </a:lnTo>
                  <a:lnTo>
                    <a:pt x="114541" y="513092"/>
                  </a:lnTo>
                  <a:lnTo>
                    <a:pt x="12" y="388251"/>
                  </a:lnTo>
                  <a:lnTo>
                    <a:pt x="0" y="250825"/>
                  </a:lnTo>
                  <a:lnTo>
                    <a:pt x="650532" y="25074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899160" y="3536530"/>
              <a:ext cx="3266440" cy="595630"/>
            </a:xfrm>
            <a:custGeom>
              <a:avLst/>
              <a:gdLst/>
              <a:ahLst/>
              <a:cxnLst/>
              <a:rect l="l" t="t" r="r" b="b"/>
              <a:pathLst>
                <a:path w="3266440" h="595629">
                  <a:moveTo>
                    <a:pt x="3266440" y="87033"/>
                  </a:moveTo>
                  <a:lnTo>
                    <a:pt x="2616200" y="87033"/>
                  </a:lnTo>
                  <a:lnTo>
                    <a:pt x="1287780" y="87033"/>
                  </a:lnTo>
                  <a:lnTo>
                    <a:pt x="1240790" y="87033"/>
                  </a:lnTo>
                  <a:lnTo>
                    <a:pt x="1103630" y="87033"/>
                  </a:lnTo>
                  <a:lnTo>
                    <a:pt x="1103630" y="0"/>
                  </a:lnTo>
                  <a:lnTo>
                    <a:pt x="647700" y="0"/>
                  </a:lnTo>
                  <a:lnTo>
                    <a:pt x="647700" y="368782"/>
                  </a:lnTo>
                  <a:lnTo>
                    <a:pt x="0" y="368782"/>
                  </a:lnTo>
                  <a:lnTo>
                    <a:pt x="0" y="595541"/>
                  </a:lnTo>
                  <a:lnTo>
                    <a:pt x="647700" y="595541"/>
                  </a:lnTo>
                  <a:lnTo>
                    <a:pt x="1103630" y="595541"/>
                  </a:lnTo>
                  <a:lnTo>
                    <a:pt x="1240790" y="595541"/>
                  </a:lnTo>
                  <a:lnTo>
                    <a:pt x="1287780" y="595541"/>
                  </a:lnTo>
                  <a:lnTo>
                    <a:pt x="1287780" y="510794"/>
                  </a:lnTo>
                  <a:lnTo>
                    <a:pt x="1240790" y="510794"/>
                  </a:lnTo>
                  <a:lnTo>
                    <a:pt x="1240790" y="325259"/>
                  </a:lnTo>
                  <a:lnTo>
                    <a:pt x="1287780" y="325259"/>
                  </a:lnTo>
                  <a:lnTo>
                    <a:pt x="2616200" y="325259"/>
                  </a:lnTo>
                  <a:lnTo>
                    <a:pt x="2616200" y="250799"/>
                  </a:lnTo>
                  <a:lnTo>
                    <a:pt x="3266440" y="250799"/>
                  </a:lnTo>
                  <a:lnTo>
                    <a:pt x="3266440" y="8703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899566" y="3536530"/>
              <a:ext cx="3266440" cy="595630"/>
            </a:xfrm>
            <a:custGeom>
              <a:avLst/>
              <a:gdLst/>
              <a:ahLst/>
              <a:cxnLst/>
              <a:rect l="l" t="t" r="r" b="b"/>
              <a:pathLst>
                <a:path w="3266440" h="595629">
                  <a:moveTo>
                    <a:pt x="0" y="368782"/>
                  </a:moveTo>
                  <a:lnTo>
                    <a:pt x="647077" y="368782"/>
                  </a:lnTo>
                  <a:lnTo>
                    <a:pt x="647077" y="0"/>
                  </a:lnTo>
                  <a:lnTo>
                    <a:pt x="1102906" y="0"/>
                  </a:lnTo>
                  <a:lnTo>
                    <a:pt x="1102906" y="87033"/>
                  </a:lnTo>
                  <a:lnTo>
                    <a:pt x="3266351" y="87033"/>
                  </a:lnTo>
                  <a:lnTo>
                    <a:pt x="3266351" y="250748"/>
                  </a:lnTo>
                  <a:lnTo>
                    <a:pt x="2615819" y="250825"/>
                  </a:lnTo>
                  <a:lnTo>
                    <a:pt x="2615831" y="325259"/>
                  </a:lnTo>
                  <a:lnTo>
                    <a:pt x="1240332" y="325259"/>
                  </a:lnTo>
                  <a:lnTo>
                    <a:pt x="1240332" y="510794"/>
                  </a:lnTo>
                  <a:lnTo>
                    <a:pt x="1287741" y="510794"/>
                  </a:lnTo>
                  <a:lnTo>
                    <a:pt x="1287741" y="595541"/>
                  </a:lnTo>
                  <a:lnTo>
                    <a:pt x="0" y="595541"/>
                  </a:lnTo>
                  <a:lnTo>
                    <a:pt x="0" y="36878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899160" y="4603940"/>
              <a:ext cx="3266440" cy="595630"/>
            </a:xfrm>
            <a:custGeom>
              <a:avLst/>
              <a:gdLst/>
              <a:ahLst/>
              <a:cxnLst/>
              <a:rect l="l" t="t" r="r" b="b"/>
              <a:pathLst>
                <a:path w="3266440" h="595629">
                  <a:moveTo>
                    <a:pt x="3266440" y="344754"/>
                  </a:moveTo>
                  <a:lnTo>
                    <a:pt x="2616200" y="344754"/>
                  </a:lnTo>
                  <a:lnTo>
                    <a:pt x="2616200" y="270281"/>
                  </a:lnTo>
                  <a:lnTo>
                    <a:pt x="1289050" y="270281"/>
                  </a:lnTo>
                  <a:lnTo>
                    <a:pt x="1240790" y="270281"/>
                  </a:lnTo>
                  <a:lnTo>
                    <a:pt x="1240790" y="84747"/>
                  </a:lnTo>
                  <a:lnTo>
                    <a:pt x="1289050" y="84747"/>
                  </a:lnTo>
                  <a:lnTo>
                    <a:pt x="1289050" y="0"/>
                  </a:lnTo>
                  <a:lnTo>
                    <a:pt x="1240790" y="0"/>
                  </a:lnTo>
                  <a:lnTo>
                    <a:pt x="1103630" y="0"/>
                  </a:lnTo>
                  <a:lnTo>
                    <a:pt x="647700" y="0"/>
                  </a:lnTo>
                  <a:lnTo>
                    <a:pt x="0" y="0"/>
                  </a:lnTo>
                  <a:lnTo>
                    <a:pt x="0" y="226758"/>
                  </a:lnTo>
                  <a:lnTo>
                    <a:pt x="647700" y="226758"/>
                  </a:lnTo>
                  <a:lnTo>
                    <a:pt x="647700" y="595541"/>
                  </a:lnTo>
                  <a:lnTo>
                    <a:pt x="1103630" y="595541"/>
                  </a:lnTo>
                  <a:lnTo>
                    <a:pt x="1103630" y="508495"/>
                  </a:lnTo>
                  <a:lnTo>
                    <a:pt x="1240790" y="508495"/>
                  </a:lnTo>
                  <a:lnTo>
                    <a:pt x="1289050" y="508495"/>
                  </a:lnTo>
                  <a:lnTo>
                    <a:pt x="2616200" y="508495"/>
                  </a:lnTo>
                  <a:lnTo>
                    <a:pt x="3266440" y="508495"/>
                  </a:lnTo>
                  <a:lnTo>
                    <a:pt x="3266440" y="34475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899566" y="4603940"/>
              <a:ext cx="3266440" cy="595630"/>
            </a:xfrm>
            <a:custGeom>
              <a:avLst/>
              <a:gdLst/>
              <a:ahLst/>
              <a:cxnLst/>
              <a:rect l="l" t="t" r="r" b="b"/>
              <a:pathLst>
                <a:path w="3266440" h="595629">
                  <a:moveTo>
                    <a:pt x="0" y="226758"/>
                  </a:moveTo>
                  <a:lnTo>
                    <a:pt x="647077" y="226758"/>
                  </a:lnTo>
                  <a:lnTo>
                    <a:pt x="647077" y="595541"/>
                  </a:lnTo>
                  <a:lnTo>
                    <a:pt x="1102906" y="595541"/>
                  </a:lnTo>
                  <a:lnTo>
                    <a:pt x="1102906" y="508495"/>
                  </a:lnTo>
                  <a:lnTo>
                    <a:pt x="3266351" y="508495"/>
                  </a:lnTo>
                  <a:lnTo>
                    <a:pt x="3266351" y="344792"/>
                  </a:lnTo>
                  <a:lnTo>
                    <a:pt x="2615819" y="344716"/>
                  </a:lnTo>
                  <a:lnTo>
                    <a:pt x="2615831" y="270281"/>
                  </a:lnTo>
                  <a:lnTo>
                    <a:pt x="1240332" y="270281"/>
                  </a:lnTo>
                  <a:lnTo>
                    <a:pt x="1240332" y="84747"/>
                  </a:lnTo>
                  <a:lnTo>
                    <a:pt x="1288440" y="84747"/>
                  </a:lnTo>
                  <a:lnTo>
                    <a:pt x="1288440" y="0"/>
                  </a:lnTo>
                  <a:lnTo>
                    <a:pt x="0" y="0"/>
                  </a:lnTo>
                  <a:lnTo>
                    <a:pt x="0" y="22675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081170" y="3787279"/>
              <a:ext cx="85090" cy="36830"/>
            </a:xfrm>
            <a:custGeom>
              <a:avLst/>
              <a:gdLst/>
              <a:ahLst/>
              <a:cxnLst/>
              <a:rect l="l" t="t" r="r" b="b"/>
              <a:pathLst>
                <a:path w="85089" h="36829">
                  <a:moveTo>
                    <a:pt x="0" y="0"/>
                  </a:moveTo>
                  <a:lnTo>
                    <a:pt x="0" y="36652"/>
                  </a:lnTo>
                  <a:lnTo>
                    <a:pt x="84747" y="36652"/>
                  </a:lnTo>
                  <a:lnTo>
                    <a:pt x="847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081170" y="3787279"/>
              <a:ext cx="85090" cy="36830"/>
            </a:xfrm>
            <a:custGeom>
              <a:avLst/>
              <a:gdLst/>
              <a:ahLst/>
              <a:cxnLst/>
              <a:rect l="l" t="t" r="r" b="b"/>
              <a:pathLst>
                <a:path w="85089" h="36829">
                  <a:moveTo>
                    <a:pt x="0" y="36652"/>
                  </a:moveTo>
                  <a:lnTo>
                    <a:pt x="0" y="0"/>
                  </a:lnTo>
                  <a:lnTo>
                    <a:pt x="84747" y="0"/>
                  </a:lnTo>
                  <a:lnTo>
                    <a:pt x="84747" y="36652"/>
                  </a:lnTo>
                  <a:lnTo>
                    <a:pt x="0" y="366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081170" y="4912080"/>
              <a:ext cx="85090" cy="36830"/>
            </a:xfrm>
            <a:custGeom>
              <a:avLst/>
              <a:gdLst/>
              <a:ahLst/>
              <a:cxnLst/>
              <a:rect l="l" t="t" r="r" b="b"/>
              <a:pathLst>
                <a:path w="85089" h="36829">
                  <a:moveTo>
                    <a:pt x="0" y="0"/>
                  </a:moveTo>
                  <a:lnTo>
                    <a:pt x="0" y="36652"/>
                  </a:lnTo>
                  <a:lnTo>
                    <a:pt x="84747" y="36652"/>
                  </a:lnTo>
                  <a:lnTo>
                    <a:pt x="847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081170" y="4912080"/>
              <a:ext cx="85090" cy="36830"/>
            </a:xfrm>
            <a:custGeom>
              <a:avLst/>
              <a:gdLst/>
              <a:ahLst/>
              <a:cxnLst/>
              <a:rect l="l" t="t" r="r" b="b"/>
              <a:pathLst>
                <a:path w="85089" h="36829">
                  <a:moveTo>
                    <a:pt x="0" y="36652"/>
                  </a:moveTo>
                  <a:lnTo>
                    <a:pt x="0" y="0"/>
                  </a:lnTo>
                  <a:lnTo>
                    <a:pt x="84747" y="0"/>
                  </a:lnTo>
                  <a:lnTo>
                    <a:pt x="84747" y="36652"/>
                  </a:lnTo>
                  <a:lnTo>
                    <a:pt x="0" y="366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363558" y="3948010"/>
              <a:ext cx="1523720" cy="845705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899566" y="4132071"/>
              <a:ext cx="4368165" cy="472440"/>
            </a:xfrm>
            <a:custGeom>
              <a:avLst/>
              <a:gdLst/>
              <a:ahLst/>
              <a:cxnLst/>
              <a:rect l="l" t="t" r="r" b="b"/>
              <a:pathLst>
                <a:path w="4368165" h="472439">
                  <a:moveTo>
                    <a:pt x="0" y="0"/>
                  </a:moveTo>
                  <a:lnTo>
                    <a:pt x="0" y="471868"/>
                  </a:lnTo>
                </a:path>
                <a:path w="4368165" h="472439">
                  <a:moveTo>
                    <a:pt x="4368114" y="0"/>
                  </a:moveTo>
                  <a:lnTo>
                    <a:pt x="4368114" y="47186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" name="object 24"/>
          <p:cNvSpPr txBox="1"/>
          <p:nvPr/>
        </p:nvSpPr>
        <p:spPr>
          <a:xfrm>
            <a:off x="1371819" y="4154835"/>
            <a:ext cx="364490" cy="406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0" spc="-50">
                <a:latin typeface="Wingdings"/>
                <a:cs typeface="Wingdings"/>
              </a:rPr>
              <a:t></a:t>
            </a:r>
            <a:endParaRPr sz="2500">
              <a:latin typeface="Wingdings"/>
              <a:cs typeface="Wingdings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4407122" y="4154835"/>
            <a:ext cx="364490" cy="406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0" spc="-50">
                <a:latin typeface="Wingdings"/>
                <a:cs typeface="Wingdings"/>
              </a:rPr>
              <a:t></a:t>
            </a:r>
            <a:endParaRPr sz="2500">
              <a:latin typeface="Wingdings"/>
              <a:cs typeface="Wingdings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9296619" y="1995577"/>
            <a:ext cx="914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9664925" y="2338482"/>
            <a:ext cx="914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8483827" y="2338482"/>
            <a:ext cx="91440" cy="1784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9" name="object 29"/>
          <p:cNvGrpSpPr/>
          <p:nvPr/>
        </p:nvGrpSpPr>
        <p:grpSpPr>
          <a:xfrm>
            <a:off x="8569376" y="1957882"/>
            <a:ext cx="1223010" cy="568325"/>
            <a:chOff x="8569376" y="1957882"/>
            <a:chExt cx="1223010" cy="568325"/>
          </a:xfrm>
        </p:grpSpPr>
        <p:sp>
          <p:nvSpPr>
            <p:cNvPr id="30" name="object 30"/>
            <p:cNvSpPr/>
            <p:nvPr/>
          </p:nvSpPr>
          <p:spPr>
            <a:xfrm>
              <a:off x="8922512" y="2159698"/>
              <a:ext cx="869950" cy="361315"/>
            </a:xfrm>
            <a:custGeom>
              <a:avLst/>
              <a:gdLst/>
              <a:ahLst/>
              <a:cxnLst/>
              <a:rect l="l" t="t" r="r" b="b"/>
              <a:pathLst>
                <a:path w="869950" h="361314">
                  <a:moveTo>
                    <a:pt x="0" y="360997"/>
                  </a:moveTo>
                  <a:lnTo>
                    <a:pt x="0" y="0"/>
                  </a:lnTo>
                  <a:lnTo>
                    <a:pt x="695756" y="0"/>
                  </a:lnTo>
                  <a:lnTo>
                    <a:pt x="695756" y="360997"/>
                  </a:lnTo>
                  <a:lnTo>
                    <a:pt x="0" y="360997"/>
                  </a:lnTo>
                  <a:close/>
                </a:path>
                <a:path w="869950" h="361314">
                  <a:moveTo>
                    <a:pt x="0" y="179590"/>
                  </a:moveTo>
                  <a:lnTo>
                    <a:pt x="869695" y="17959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9519386" y="2237587"/>
              <a:ext cx="99060" cy="205740"/>
            </a:xfrm>
            <a:custGeom>
              <a:avLst/>
              <a:gdLst/>
              <a:ahLst/>
              <a:cxnLst/>
              <a:rect l="l" t="t" r="r" b="b"/>
              <a:pathLst>
                <a:path w="99059" h="205739">
                  <a:moveTo>
                    <a:pt x="0" y="0"/>
                  </a:moveTo>
                  <a:lnTo>
                    <a:pt x="0" y="205232"/>
                  </a:lnTo>
                  <a:lnTo>
                    <a:pt x="98894" y="1026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8922512" y="2236673"/>
              <a:ext cx="695960" cy="206375"/>
            </a:xfrm>
            <a:custGeom>
              <a:avLst/>
              <a:gdLst/>
              <a:ahLst/>
              <a:cxnLst/>
              <a:rect l="l" t="t" r="r" b="b"/>
              <a:pathLst>
                <a:path w="695959" h="206375">
                  <a:moveTo>
                    <a:pt x="596874" y="206146"/>
                  </a:moveTo>
                  <a:lnTo>
                    <a:pt x="695769" y="103530"/>
                  </a:lnTo>
                  <a:lnTo>
                    <a:pt x="596874" y="914"/>
                  </a:lnTo>
                </a:path>
                <a:path w="695959" h="206375">
                  <a:moveTo>
                    <a:pt x="98894" y="205232"/>
                  </a:moveTo>
                  <a:lnTo>
                    <a:pt x="0" y="102616"/>
                  </a:lnTo>
                  <a:lnTo>
                    <a:pt x="9889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9478772" y="2279980"/>
              <a:ext cx="115570" cy="120014"/>
            </a:xfrm>
            <a:custGeom>
              <a:avLst/>
              <a:gdLst/>
              <a:ahLst/>
              <a:cxnLst/>
              <a:rect l="l" t="t" r="r" b="b"/>
              <a:pathLst>
                <a:path w="115570" h="120014">
                  <a:moveTo>
                    <a:pt x="0" y="59893"/>
                  </a:moveTo>
                  <a:lnTo>
                    <a:pt x="4546" y="83163"/>
                  </a:lnTo>
                  <a:lnTo>
                    <a:pt x="16933" y="102201"/>
                  </a:lnTo>
                  <a:lnTo>
                    <a:pt x="35281" y="115055"/>
                  </a:lnTo>
                  <a:lnTo>
                    <a:pt x="57708" y="119773"/>
                  </a:lnTo>
                  <a:lnTo>
                    <a:pt x="80136" y="115055"/>
                  </a:lnTo>
                  <a:lnTo>
                    <a:pt x="98483" y="102201"/>
                  </a:lnTo>
                  <a:lnTo>
                    <a:pt x="110870" y="83163"/>
                  </a:lnTo>
                  <a:lnTo>
                    <a:pt x="115417" y="59893"/>
                  </a:lnTo>
                  <a:lnTo>
                    <a:pt x="110870" y="36620"/>
                  </a:lnTo>
                  <a:lnTo>
                    <a:pt x="98483" y="17578"/>
                  </a:lnTo>
                  <a:lnTo>
                    <a:pt x="80136" y="4720"/>
                  </a:lnTo>
                  <a:lnTo>
                    <a:pt x="57708" y="0"/>
                  </a:lnTo>
                  <a:lnTo>
                    <a:pt x="35281" y="4720"/>
                  </a:lnTo>
                  <a:lnTo>
                    <a:pt x="16933" y="17578"/>
                  </a:lnTo>
                  <a:lnTo>
                    <a:pt x="4546" y="36620"/>
                  </a:lnTo>
                  <a:lnTo>
                    <a:pt x="0" y="59893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9270390" y="1979206"/>
              <a:ext cx="323850" cy="421005"/>
            </a:xfrm>
            <a:custGeom>
              <a:avLst/>
              <a:gdLst/>
              <a:ahLst/>
              <a:cxnLst/>
              <a:rect l="l" t="t" r="r" b="b"/>
              <a:pathLst>
                <a:path w="323850" h="421005">
                  <a:moveTo>
                    <a:pt x="266090" y="420547"/>
                  </a:moveTo>
                  <a:lnTo>
                    <a:pt x="288518" y="415829"/>
                  </a:lnTo>
                  <a:lnTo>
                    <a:pt x="306865" y="402975"/>
                  </a:lnTo>
                  <a:lnTo>
                    <a:pt x="319252" y="383937"/>
                  </a:lnTo>
                  <a:lnTo>
                    <a:pt x="323799" y="360667"/>
                  </a:lnTo>
                  <a:lnTo>
                    <a:pt x="319252" y="337394"/>
                  </a:lnTo>
                  <a:lnTo>
                    <a:pt x="306865" y="318352"/>
                  </a:lnTo>
                  <a:lnTo>
                    <a:pt x="288518" y="305494"/>
                  </a:lnTo>
                  <a:lnTo>
                    <a:pt x="266090" y="300774"/>
                  </a:lnTo>
                  <a:lnTo>
                    <a:pt x="243662" y="305494"/>
                  </a:lnTo>
                  <a:lnTo>
                    <a:pt x="225315" y="318352"/>
                  </a:lnTo>
                  <a:lnTo>
                    <a:pt x="212928" y="337394"/>
                  </a:lnTo>
                  <a:lnTo>
                    <a:pt x="208381" y="360667"/>
                  </a:lnTo>
                  <a:lnTo>
                    <a:pt x="212928" y="383937"/>
                  </a:lnTo>
                  <a:lnTo>
                    <a:pt x="225315" y="402975"/>
                  </a:lnTo>
                  <a:lnTo>
                    <a:pt x="243662" y="415829"/>
                  </a:lnTo>
                  <a:lnTo>
                    <a:pt x="266090" y="420547"/>
                  </a:lnTo>
                  <a:close/>
                </a:path>
                <a:path w="323850" h="421005">
                  <a:moveTo>
                    <a:pt x="0" y="360997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9252737" y="2321877"/>
              <a:ext cx="35560" cy="36830"/>
            </a:xfrm>
            <a:custGeom>
              <a:avLst/>
              <a:gdLst/>
              <a:ahLst/>
              <a:cxnLst/>
              <a:rect l="l" t="t" r="r" b="b"/>
              <a:pathLst>
                <a:path w="35559" h="36830">
                  <a:moveTo>
                    <a:pt x="0" y="18326"/>
                  </a:moveTo>
                  <a:lnTo>
                    <a:pt x="1392" y="25449"/>
                  </a:lnTo>
                  <a:lnTo>
                    <a:pt x="5183" y="31275"/>
                  </a:lnTo>
                  <a:lnTo>
                    <a:pt x="10795" y="35208"/>
                  </a:lnTo>
                  <a:lnTo>
                    <a:pt x="17653" y="36652"/>
                  </a:lnTo>
                  <a:lnTo>
                    <a:pt x="24517" y="35208"/>
                  </a:lnTo>
                  <a:lnTo>
                    <a:pt x="30133" y="31275"/>
                  </a:lnTo>
                  <a:lnTo>
                    <a:pt x="33926" y="25449"/>
                  </a:lnTo>
                  <a:lnTo>
                    <a:pt x="35318" y="18326"/>
                  </a:lnTo>
                  <a:lnTo>
                    <a:pt x="33926" y="11203"/>
                  </a:lnTo>
                  <a:lnTo>
                    <a:pt x="30133" y="5376"/>
                  </a:lnTo>
                  <a:lnTo>
                    <a:pt x="24517" y="1443"/>
                  </a:lnTo>
                  <a:lnTo>
                    <a:pt x="17653" y="0"/>
                  </a:lnTo>
                  <a:lnTo>
                    <a:pt x="10795" y="1443"/>
                  </a:lnTo>
                  <a:lnTo>
                    <a:pt x="5183" y="5376"/>
                  </a:lnTo>
                  <a:lnTo>
                    <a:pt x="1392" y="11203"/>
                  </a:lnTo>
                  <a:lnTo>
                    <a:pt x="0" y="183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8574773" y="2267877"/>
              <a:ext cx="713740" cy="144145"/>
            </a:xfrm>
            <a:custGeom>
              <a:avLst/>
              <a:gdLst/>
              <a:ahLst/>
              <a:cxnLst/>
              <a:rect l="l" t="t" r="r" b="b"/>
              <a:pathLst>
                <a:path w="713740" h="144144">
                  <a:moveTo>
                    <a:pt x="695617" y="90652"/>
                  </a:moveTo>
                  <a:lnTo>
                    <a:pt x="688760" y="89208"/>
                  </a:lnTo>
                  <a:lnTo>
                    <a:pt x="683147" y="85275"/>
                  </a:lnTo>
                  <a:lnTo>
                    <a:pt x="679356" y="79449"/>
                  </a:lnTo>
                  <a:lnTo>
                    <a:pt x="677964" y="72326"/>
                  </a:lnTo>
                  <a:lnTo>
                    <a:pt x="679356" y="65203"/>
                  </a:lnTo>
                  <a:lnTo>
                    <a:pt x="683147" y="59377"/>
                  </a:lnTo>
                  <a:lnTo>
                    <a:pt x="688760" y="55444"/>
                  </a:lnTo>
                  <a:lnTo>
                    <a:pt x="695617" y="54000"/>
                  </a:lnTo>
                  <a:lnTo>
                    <a:pt x="702481" y="55444"/>
                  </a:lnTo>
                  <a:lnTo>
                    <a:pt x="708098" y="59377"/>
                  </a:lnTo>
                  <a:lnTo>
                    <a:pt x="711890" y="65203"/>
                  </a:lnTo>
                  <a:lnTo>
                    <a:pt x="713282" y="72326"/>
                  </a:lnTo>
                  <a:lnTo>
                    <a:pt x="711890" y="79449"/>
                  </a:lnTo>
                  <a:lnTo>
                    <a:pt x="708098" y="85275"/>
                  </a:lnTo>
                  <a:lnTo>
                    <a:pt x="702481" y="89208"/>
                  </a:lnTo>
                  <a:lnTo>
                    <a:pt x="695617" y="90652"/>
                  </a:lnTo>
                  <a:close/>
                </a:path>
                <a:path w="713740" h="144144">
                  <a:moveTo>
                    <a:pt x="296532" y="143789"/>
                  </a:moveTo>
                  <a:lnTo>
                    <a:pt x="296532" y="72351"/>
                  </a:lnTo>
                </a:path>
                <a:path w="713740" h="144144">
                  <a:moveTo>
                    <a:pt x="122593" y="143789"/>
                  </a:moveTo>
                  <a:lnTo>
                    <a:pt x="122593" y="72351"/>
                  </a:lnTo>
                </a:path>
                <a:path w="713740" h="144144">
                  <a:moveTo>
                    <a:pt x="209118" y="72326"/>
                  </a:moveTo>
                  <a:lnTo>
                    <a:pt x="209118" y="888"/>
                  </a:lnTo>
                </a:path>
                <a:path w="713740" h="144144">
                  <a:moveTo>
                    <a:pt x="347738" y="0"/>
                  </a:moveTo>
                  <a:lnTo>
                    <a:pt x="69722" y="0"/>
                  </a:lnTo>
                  <a:lnTo>
                    <a:pt x="0" y="72351"/>
                  </a:lnTo>
                  <a:lnTo>
                    <a:pt x="69722" y="143789"/>
                  </a:lnTo>
                  <a:lnTo>
                    <a:pt x="347738" y="143789"/>
                  </a:lnTo>
                  <a:lnTo>
                    <a:pt x="34773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8800224" y="1963280"/>
              <a:ext cx="470534" cy="258445"/>
            </a:xfrm>
            <a:custGeom>
              <a:avLst/>
              <a:gdLst/>
              <a:ahLst/>
              <a:cxnLst/>
              <a:rect l="l" t="t" r="r" b="b"/>
              <a:pathLst>
                <a:path w="470534" h="258444">
                  <a:moveTo>
                    <a:pt x="121996" y="258432"/>
                  </a:moveTo>
                  <a:lnTo>
                    <a:pt x="0" y="258432"/>
                  </a:lnTo>
                  <a:lnTo>
                    <a:pt x="0" y="0"/>
                  </a:lnTo>
                  <a:lnTo>
                    <a:pt x="286905" y="0"/>
                  </a:lnTo>
                  <a:lnTo>
                    <a:pt x="470331" y="196443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" name="object 38"/>
          <p:cNvGrpSpPr/>
          <p:nvPr/>
        </p:nvGrpSpPr>
        <p:grpSpPr>
          <a:xfrm>
            <a:off x="6444869" y="3533431"/>
            <a:ext cx="3352800" cy="2525395"/>
            <a:chOff x="6444869" y="3533431"/>
            <a:chExt cx="3352800" cy="2525395"/>
          </a:xfrm>
        </p:grpSpPr>
        <p:sp>
          <p:nvSpPr>
            <p:cNvPr id="39" name="object 39"/>
            <p:cNvSpPr/>
            <p:nvPr/>
          </p:nvSpPr>
          <p:spPr>
            <a:xfrm>
              <a:off x="6450279" y="3849242"/>
              <a:ext cx="3081020" cy="2204085"/>
            </a:xfrm>
            <a:custGeom>
              <a:avLst/>
              <a:gdLst/>
              <a:ahLst/>
              <a:cxnLst/>
              <a:rect l="l" t="t" r="r" b="b"/>
              <a:pathLst>
                <a:path w="3081020" h="2204085">
                  <a:moveTo>
                    <a:pt x="2720238" y="1492364"/>
                  </a:moveTo>
                  <a:lnTo>
                    <a:pt x="2000618" y="1492364"/>
                  </a:lnTo>
                  <a:lnTo>
                    <a:pt x="2000618" y="2203691"/>
                  </a:lnTo>
                  <a:lnTo>
                    <a:pt x="2720238" y="2203691"/>
                  </a:lnTo>
                  <a:lnTo>
                    <a:pt x="2720238" y="1492364"/>
                  </a:lnTo>
                  <a:close/>
                </a:path>
                <a:path w="3081020" h="2204085">
                  <a:moveTo>
                    <a:pt x="3080499" y="0"/>
                  </a:moveTo>
                  <a:lnTo>
                    <a:pt x="2969653" y="0"/>
                  </a:lnTo>
                  <a:lnTo>
                    <a:pt x="2511463" y="440740"/>
                  </a:lnTo>
                  <a:lnTo>
                    <a:pt x="2209393" y="440740"/>
                  </a:lnTo>
                  <a:lnTo>
                    <a:pt x="1757667" y="0"/>
                  </a:lnTo>
                  <a:lnTo>
                    <a:pt x="1637576" y="12"/>
                  </a:lnTo>
                  <a:lnTo>
                    <a:pt x="2049576" y="395490"/>
                  </a:lnTo>
                  <a:lnTo>
                    <a:pt x="2114245" y="790067"/>
                  </a:lnTo>
                  <a:lnTo>
                    <a:pt x="2019096" y="790067"/>
                  </a:lnTo>
                  <a:lnTo>
                    <a:pt x="1935949" y="428066"/>
                  </a:lnTo>
                  <a:lnTo>
                    <a:pt x="1766900" y="268782"/>
                  </a:lnTo>
                  <a:lnTo>
                    <a:pt x="1637576" y="268782"/>
                  </a:lnTo>
                  <a:lnTo>
                    <a:pt x="1637576" y="314045"/>
                  </a:lnTo>
                  <a:lnTo>
                    <a:pt x="277126" y="314045"/>
                  </a:lnTo>
                  <a:lnTo>
                    <a:pt x="277126" y="265176"/>
                  </a:lnTo>
                  <a:lnTo>
                    <a:pt x="0" y="265176"/>
                  </a:lnTo>
                  <a:lnTo>
                    <a:pt x="0" y="772350"/>
                  </a:lnTo>
                  <a:lnTo>
                    <a:pt x="277126" y="772350"/>
                  </a:lnTo>
                  <a:lnTo>
                    <a:pt x="277126" y="723480"/>
                  </a:lnTo>
                  <a:lnTo>
                    <a:pt x="1674533" y="723480"/>
                  </a:lnTo>
                  <a:lnTo>
                    <a:pt x="1674533" y="1492351"/>
                  </a:lnTo>
                  <a:lnTo>
                    <a:pt x="3052788" y="1492351"/>
                  </a:lnTo>
                  <a:lnTo>
                    <a:pt x="3052788" y="726719"/>
                  </a:lnTo>
                  <a:lnTo>
                    <a:pt x="3080499" y="726719"/>
                  </a:lnTo>
                  <a:lnTo>
                    <a:pt x="3080499" y="271513"/>
                  </a:lnTo>
                  <a:lnTo>
                    <a:pt x="2953943" y="271513"/>
                  </a:lnTo>
                  <a:lnTo>
                    <a:pt x="2784894" y="431698"/>
                  </a:lnTo>
                  <a:lnTo>
                    <a:pt x="2698991" y="787361"/>
                  </a:lnTo>
                  <a:lnTo>
                    <a:pt x="2603843" y="787361"/>
                  </a:lnTo>
                  <a:lnTo>
                    <a:pt x="2668498" y="398208"/>
                  </a:lnTo>
                  <a:lnTo>
                    <a:pt x="3080499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8007489" y="3538829"/>
              <a:ext cx="1606550" cy="48895"/>
            </a:xfrm>
            <a:custGeom>
              <a:avLst/>
              <a:gdLst/>
              <a:ahLst/>
              <a:cxnLst/>
              <a:rect l="l" t="t" r="r" b="b"/>
              <a:pathLst>
                <a:path w="1606550" h="48895">
                  <a:moveTo>
                    <a:pt x="1606435" y="48869"/>
                  </a:moveTo>
                  <a:lnTo>
                    <a:pt x="1606435" y="0"/>
                  </a:lnTo>
                  <a:lnTo>
                    <a:pt x="0" y="0"/>
                  </a:lnTo>
                  <a:lnTo>
                    <a:pt x="0" y="48869"/>
                  </a:lnTo>
                  <a:lnTo>
                    <a:pt x="1606435" y="4886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7105891" y="4572723"/>
              <a:ext cx="1345565" cy="1480820"/>
            </a:xfrm>
            <a:custGeom>
              <a:avLst/>
              <a:gdLst/>
              <a:ahLst/>
              <a:cxnLst/>
              <a:rect l="l" t="t" r="r" b="b"/>
              <a:pathLst>
                <a:path w="1345565" h="1480820">
                  <a:moveTo>
                    <a:pt x="0" y="205447"/>
                  </a:moveTo>
                  <a:lnTo>
                    <a:pt x="0" y="256641"/>
                  </a:lnTo>
                  <a:lnTo>
                    <a:pt x="52654" y="361619"/>
                  </a:lnTo>
                  <a:lnTo>
                    <a:pt x="818451" y="361619"/>
                  </a:lnTo>
                  <a:lnTo>
                    <a:pt x="818451" y="720915"/>
                  </a:lnTo>
                  <a:lnTo>
                    <a:pt x="984732" y="874763"/>
                  </a:lnTo>
                  <a:lnTo>
                    <a:pt x="1116838" y="874763"/>
                  </a:lnTo>
                  <a:lnTo>
                    <a:pt x="1116838" y="1428623"/>
                  </a:lnTo>
                  <a:lnTo>
                    <a:pt x="1240612" y="1480210"/>
                  </a:lnTo>
                  <a:lnTo>
                    <a:pt x="1345006" y="1480210"/>
                  </a:lnTo>
                  <a:lnTo>
                    <a:pt x="1345006" y="768870"/>
                  </a:lnTo>
                  <a:lnTo>
                    <a:pt x="1018921" y="768870"/>
                  </a:lnTo>
                  <a:lnTo>
                    <a:pt x="1018921" y="0"/>
                  </a:lnTo>
                  <a:lnTo>
                    <a:pt x="755904" y="0"/>
                  </a:lnTo>
                  <a:lnTo>
                    <a:pt x="755904" y="167424"/>
                  </a:lnTo>
                  <a:lnTo>
                    <a:pt x="690981" y="166522"/>
                  </a:lnTo>
                  <a:lnTo>
                    <a:pt x="690981" y="205447"/>
                  </a:lnTo>
                  <a:lnTo>
                    <a:pt x="0" y="205447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7105891" y="4572723"/>
              <a:ext cx="1345565" cy="1480820"/>
            </a:xfrm>
            <a:custGeom>
              <a:avLst/>
              <a:gdLst/>
              <a:ahLst/>
              <a:cxnLst/>
              <a:rect l="l" t="t" r="r" b="b"/>
              <a:pathLst>
                <a:path w="1345565" h="1480820">
                  <a:moveTo>
                    <a:pt x="1018921" y="0"/>
                  </a:moveTo>
                  <a:lnTo>
                    <a:pt x="755904" y="0"/>
                  </a:lnTo>
                  <a:lnTo>
                    <a:pt x="755904" y="167424"/>
                  </a:lnTo>
                  <a:lnTo>
                    <a:pt x="690981" y="166522"/>
                  </a:lnTo>
                  <a:lnTo>
                    <a:pt x="690981" y="205447"/>
                  </a:lnTo>
                  <a:lnTo>
                    <a:pt x="0" y="205447"/>
                  </a:lnTo>
                  <a:lnTo>
                    <a:pt x="0" y="256641"/>
                  </a:lnTo>
                  <a:lnTo>
                    <a:pt x="52654" y="361619"/>
                  </a:lnTo>
                  <a:lnTo>
                    <a:pt x="818451" y="361619"/>
                  </a:lnTo>
                  <a:lnTo>
                    <a:pt x="818451" y="720915"/>
                  </a:lnTo>
                  <a:lnTo>
                    <a:pt x="984732" y="874763"/>
                  </a:lnTo>
                  <a:lnTo>
                    <a:pt x="1116838" y="874763"/>
                  </a:lnTo>
                  <a:lnTo>
                    <a:pt x="1116838" y="1428623"/>
                  </a:lnTo>
                  <a:lnTo>
                    <a:pt x="1240612" y="1480210"/>
                  </a:lnTo>
                  <a:lnTo>
                    <a:pt x="1345006" y="1480210"/>
                  </a:lnTo>
                  <a:lnTo>
                    <a:pt x="1345006" y="768870"/>
                  </a:lnTo>
                  <a:lnTo>
                    <a:pt x="1018921" y="768870"/>
                  </a:lnTo>
                  <a:lnTo>
                    <a:pt x="101892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8004721" y="3650144"/>
              <a:ext cx="1609725" cy="640080"/>
            </a:xfrm>
            <a:custGeom>
              <a:avLst/>
              <a:gdLst/>
              <a:ahLst/>
              <a:cxnLst/>
              <a:rect l="l" t="t" r="r" b="b"/>
              <a:pathLst>
                <a:path w="1609725" h="640079">
                  <a:moveTo>
                    <a:pt x="0" y="0"/>
                  </a:moveTo>
                  <a:lnTo>
                    <a:pt x="0" y="199097"/>
                  </a:lnTo>
                  <a:lnTo>
                    <a:pt x="203225" y="199097"/>
                  </a:lnTo>
                  <a:lnTo>
                    <a:pt x="654951" y="639838"/>
                  </a:lnTo>
                  <a:lnTo>
                    <a:pt x="957021" y="639838"/>
                  </a:lnTo>
                  <a:lnTo>
                    <a:pt x="1415211" y="199097"/>
                  </a:lnTo>
                  <a:lnTo>
                    <a:pt x="1609204" y="199097"/>
                  </a:lnTo>
                  <a:lnTo>
                    <a:pt x="1609204" y="0"/>
                  </a:lnTo>
                  <a:lnTo>
                    <a:pt x="1279410" y="0"/>
                  </a:lnTo>
                  <a:lnTo>
                    <a:pt x="802754" y="452500"/>
                  </a:lnTo>
                  <a:lnTo>
                    <a:pt x="3288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8004721" y="3650144"/>
              <a:ext cx="1609725" cy="640080"/>
            </a:xfrm>
            <a:custGeom>
              <a:avLst/>
              <a:gdLst/>
              <a:ahLst/>
              <a:cxnLst/>
              <a:rect l="l" t="t" r="r" b="b"/>
              <a:pathLst>
                <a:path w="1609725" h="640079">
                  <a:moveTo>
                    <a:pt x="203225" y="199097"/>
                  </a:moveTo>
                  <a:lnTo>
                    <a:pt x="654951" y="639838"/>
                  </a:lnTo>
                  <a:lnTo>
                    <a:pt x="957021" y="639838"/>
                  </a:lnTo>
                  <a:lnTo>
                    <a:pt x="1415211" y="199097"/>
                  </a:lnTo>
                  <a:lnTo>
                    <a:pt x="1609204" y="199097"/>
                  </a:lnTo>
                  <a:lnTo>
                    <a:pt x="1609204" y="0"/>
                  </a:lnTo>
                  <a:lnTo>
                    <a:pt x="1279410" y="0"/>
                  </a:lnTo>
                  <a:lnTo>
                    <a:pt x="802754" y="452500"/>
                  </a:lnTo>
                  <a:lnTo>
                    <a:pt x="328853" y="0"/>
                  </a:lnTo>
                  <a:lnTo>
                    <a:pt x="0" y="0"/>
                  </a:lnTo>
                  <a:lnTo>
                    <a:pt x="0" y="199097"/>
                  </a:lnTo>
                  <a:lnTo>
                    <a:pt x="203225" y="19909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8004721" y="3849242"/>
              <a:ext cx="560070" cy="790575"/>
            </a:xfrm>
            <a:custGeom>
              <a:avLst/>
              <a:gdLst/>
              <a:ahLst/>
              <a:cxnLst/>
              <a:rect l="l" t="t" r="r" b="b"/>
              <a:pathLst>
                <a:path w="560070" h="790575">
                  <a:moveTo>
                    <a:pt x="0" y="0"/>
                  </a:moveTo>
                  <a:lnTo>
                    <a:pt x="0" y="99555"/>
                  </a:lnTo>
                  <a:lnTo>
                    <a:pt x="83134" y="99555"/>
                  </a:lnTo>
                  <a:lnTo>
                    <a:pt x="83134" y="268782"/>
                  </a:lnTo>
                  <a:lnTo>
                    <a:pt x="212458" y="268782"/>
                  </a:lnTo>
                  <a:lnTo>
                    <a:pt x="381507" y="428066"/>
                  </a:lnTo>
                  <a:lnTo>
                    <a:pt x="464654" y="790067"/>
                  </a:lnTo>
                  <a:lnTo>
                    <a:pt x="559803" y="790067"/>
                  </a:lnTo>
                  <a:lnTo>
                    <a:pt x="495134" y="395490"/>
                  </a:lnTo>
                  <a:lnTo>
                    <a:pt x="831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8004721" y="3849242"/>
              <a:ext cx="560070" cy="790575"/>
            </a:xfrm>
            <a:custGeom>
              <a:avLst/>
              <a:gdLst/>
              <a:ahLst/>
              <a:cxnLst/>
              <a:rect l="l" t="t" r="r" b="b"/>
              <a:pathLst>
                <a:path w="560070" h="790575">
                  <a:moveTo>
                    <a:pt x="83134" y="268782"/>
                  </a:moveTo>
                  <a:lnTo>
                    <a:pt x="83134" y="99555"/>
                  </a:lnTo>
                  <a:lnTo>
                    <a:pt x="0" y="99555"/>
                  </a:lnTo>
                  <a:lnTo>
                    <a:pt x="0" y="0"/>
                  </a:lnTo>
                  <a:lnTo>
                    <a:pt x="83134" y="0"/>
                  </a:lnTo>
                  <a:lnTo>
                    <a:pt x="495134" y="395490"/>
                  </a:lnTo>
                  <a:lnTo>
                    <a:pt x="559803" y="790067"/>
                  </a:lnTo>
                  <a:lnTo>
                    <a:pt x="464654" y="790067"/>
                  </a:lnTo>
                  <a:lnTo>
                    <a:pt x="381507" y="428066"/>
                  </a:lnTo>
                  <a:lnTo>
                    <a:pt x="212458" y="268782"/>
                  </a:lnTo>
                  <a:lnTo>
                    <a:pt x="83134" y="26878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9054122" y="3849242"/>
              <a:ext cx="560070" cy="787400"/>
            </a:xfrm>
            <a:custGeom>
              <a:avLst/>
              <a:gdLst/>
              <a:ahLst/>
              <a:cxnLst/>
              <a:rect l="l" t="t" r="r" b="b"/>
              <a:pathLst>
                <a:path w="560070" h="787400">
                  <a:moveTo>
                    <a:pt x="0" y="787361"/>
                  </a:moveTo>
                  <a:lnTo>
                    <a:pt x="95148" y="787361"/>
                  </a:lnTo>
                  <a:lnTo>
                    <a:pt x="181051" y="431698"/>
                  </a:lnTo>
                  <a:lnTo>
                    <a:pt x="350100" y="271500"/>
                  </a:lnTo>
                  <a:lnTo>
                    <a:pt x="476656" y="271500"/>
                  </a:lnTo>
                  <a:lnTo>
                    <a:pt x="476656" y="99555"/>
                  </a:lnTo>
                  <a:lnTo>
                    <a:pt x="559803" y="99555"/>
                  </a:lnTo>
                  <a:lnTo>
                    <a:pt x="559803" y="0"/>
                  </a:lnTo>
                  <a:lnTo>
                    <a:pt x="476656" y="0"/>
                  </a:lnTo>
                  <a:lnTo>
                    <a:pt x="64655" y="398208"/>
                  </a:lnTo>
                  <a:lnTo>
                    <a:pt x="0" y="78736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9054122" y="3849242"/>
              <a:ext cx="560070" cy="787400"/>
            </a:xfrm>
            <a:custGeom>
              <a:avLst/>
              <a:gdLst/>
              <a:ahLst/>
              <a:cxnLst/>
              <a:rect l="l" t="t" r="r" b="b"/>
              <a:pathLst>
                <a:path w="560070" h="787400">
                  <a:moveTo>
                    <a:pt x="476656" y="271500"/>
                  </a:moveTo>
                  <a:lnTo>
                    <a:pt x="476656" y="99555"/>
                  </a:lnTo>
                  <a:lnTo>
                    <a:pt x="559803" y="99555"/>
                  </a:lnTo>
                  <a:lnTo>
                    <a:pt x="559803" y="0"/>
                  </a:lnTo>
                  <a:lnTo>
                    <a:pt x="476656" y="0"/>
                  </a:lnTo>
                  <a:lnTo>
                    <a:pt x="64655" y="398208"/>
                  </a:lnTo>
                  <a:lnTo>
                    <a:pt x="0" y="787361"/>
                  </a:lnTo>
                  <a:lnTo>
                    <a:pt x="95148" y="787361"/>
                  </a:lnTo>
                  <a:lnTo>
                    <a:pt x="181051" y="431698"/>
                  </a:lnTo>
                  <a:lnTo>
                    <a:pt x="350100" y="271500"/>
                  </a:lnTo>
                  <a:lnTo>
                    <a:pt x="476656" y="2715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8004721" y="3948798"/>
              <a:ext cx="83185" cy="142240"/>
            </a:xfrm>
            <a:custGeom>
              <a:avLst/>
              <a:gdLst/>
              <a:ahLst/>
              <a:cxnLst/>
              <a:rect l="l" t="t" r="r" b="b"/>
              <a:pathLst>
                <a:path w="83184" h="142239">
                  <a:moveTo>
                    <a:pt x="0" y="0"/>
                  </a:moveTo>
                  <a:lnTo>
                    <a:pt x="0" y="142087"/>
                  </a:lnTo>
                  <a:lnTo>
                    <a:pt x="83146" y="142087"/>
                  </a:lnTo>
                  <a:lnTo>
                    <a:pt x="831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8004721" y="3948798"/>
              <a:ext cx="83185" cy="142240"/>
            </a:xfrm>
            <a:custGeom>
              <a:avLst/>
              <a:gdLst/>
              <a:ahLst/>
              <a:cxnLst/>
              <a:rect l="l" t="t" r="r" b="b"/>
              <a:pathLst>
                <a:path w="83184" h="142239">
                  <a:moveTo>
                    <a:pt x="0" y="142087"/>
                  </a:moveTo>
                  <a:lnTo>
                    <a:pt x="0" y="0"/>
                  </a:lnTo>
                  <a:lnTo>
                    <a:pt x="83146" y="0"/>
                  </a:lnTo>
                  <a:lnTo>
                    <a:pt x="83146" y="142087"/>
                  </a:lnTo>
                  <a:lnTo>
                    <a:pt x="0" y="14208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9530778" y="3948798"/>
              <a:ext cx="83185" cy="142240"/>
            </a:xfrm>
            <a:custGeom>
              <a:avLst/>
              <a:gdLst/>
              <a:ahLst/>
              <a:cxnLst/>
              <a:rect l="l" t="t" r="r" b="b"/>
              <a:pathLst>
                <a:path w="83184" h="142239">
                  <a:moveTo>
                    <a:pt x="0" y="0"/>
                  </a:moveTo>
                  <a:lnTo>
                    <a:pt x="0" y="142087"/>
                  </a:lnTo>
                  <a:lnTo>
                    <a:pt x="83134" y="142087"/>
                  </a:lnTo>
                  <a:lnTo>
                    <a:pt x="831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9530778" y="3948798"/>
              <a:ext cx="83185" cy="142240"/>
            </a:xfrm>
            <a:custGeom>
              <a:avLst/>
              <a:gdLst/>
              <a:ahLst/>
              <a:cxnLst/>
              <a:rect l="l" t="t" r="r" b="b"/>
              <a:pathLst>
                <a:path w="83184" h="142239">
                  <a:moveTo>
                    <a:pt x="0" y="142087"/>
                  </a:moveTo>
                  <a:lnTo>
                    <a:pt x="0" y="0"/>
                  </a:lnTo>
                  <a:lnTo>
                    <a:pt x="83134" y="0"/>
                  </a:lnTo>
                  <a:lnTo>
                    <a:pt x="83134" y="142087"/>
                  </a:lnTo>
                  <a:lnTo>
                    <a:pt x="0" y="1420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9515081" y="3587699"/>
              <a:ext cx="166370" cy="62865"/>
            </a:xfrm>
            <a:custGeom>
              <a:avLst/>
              <a:gdLst/>
              <a:ahLst/>
              <a:cxnLst/>
              <a:rect l="l" t="t" r="r" b="b"/>
              <a:pathLst>
                <a:path w="166370" h="62864">
                  <a:moveTo>
                    <a:pt x="0" y="0"/>
                  </a:moveTo>
                  <a:lnTo>
                    <a:pt x="0" y="62445"/>
                  </a:lnTo>
                  <a:lnTo>
                    <a:pt x="166281" y="62445"/>
                  </a:lnTo>
                  <a:lnTo>
                    <a:pt x="1662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9515081" y="3587699"/>
              <a:ext cx="166370" cy="62865"/>
            </a:xfrm>
            <a:custGeom>
              <a:avLst/>
              <a:gdLst/>
              <a:ahLst/>
              <a:cxnLst/>
              <a:rect l="l" t="t" r="r" b="b"/>
              <a:pathLst>
                <a:path w="166370" h="62864">
                  <a:moveTo>
                    <a:pt x="0" y="62445"/>
                  </a:moveTo>
                  <a:lnTo>
                    <a:pt x="0" y="0"/>
                  </a:lnTo>
                  <a:lnTo>
                    <a:pt x="166281" y="0"/>
                  </a:lnTo>
                  <a:lnTo>
                    <a:pt x="166281" y="62445"/>
                  </a:lnTo>
                  <a:lnTo>
                    <a:pt x="0" y="624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7946516" y="3587699"/>
              <a:ext cx="156210" cy="62865"/>
            </a:xfrm>
            <a:custGeom>
              <a:avLst/>
              <a:gdLst/>
              <a:ahLst/>
              <a:cxnLst/>
              <a:rect l="l" t="t" r="r" b="b"/>
              <a:pathLst>
                <a:path w="156209" h="62864">
                  <a:moveTo>
                    <a:pt x="0" y="0"/>
                  </a:moveTo>
                  <a:lnTo>
                    <a:pt x="0" y="62445"/>
                  </a:lnTo>
                  <a:lnTo>
                    <a:pt x="156121" y="62445"/>
                  </a:lnTo>
                  <a:lnTo>
                    <a:pt x="156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946516" y="3587699"/>
              <a:ext cx="156210" cy="62865"/>
            </a:xfrm>
            <a:custGeom>
              <a:avLst/>
              <a:gdLst/>
              <a:ahLst/>
              <a:cxnLst/>
              <a:rect l="l" t="t" r="r" b="b"/>
              <a:pathLst>
                <a:path w="156209" h="62864">
                  <a:moveTo>
                    <a:pt x="0" y="62445"/>
                  </a:moveTo>
                  <a:lnTo>
                    <a:pt x="0" y="0"/>
                  </a:lnTo>
                  <a:lnTo>
                    <a:pt x="156121" y="0"/>
                  </a:lnTo>
                  <a:lnTo>
                    <a:pt x="156121" y="62445"/>
                  </a:lnTo>
                  <a:lnTo>
                    <a:pt x="0" y="624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8124812" y="4922583"/>
              <a:ext cx="1378585" cy="419100"/>
            </a:xfrm>
            <a:custGeom>
              <a:avLst/>
              <a:gdLst/>
              <a:ahLst/>
              <a:cxnLst/>
              <a:rect l="l" t="t" r="r" b="b"/>
              <a:pathLst>
                <a:path w="1378584" h="419100">
                  <a:moveTo>
                    <a:pt x="0" y="0"/>
                  </a:moveTo>
                  <a:lnTo>
                    <a:pt x="141325" y="419011"/>
                  </a:lnTo>
                  <a:lnTo>
                    <a:pt x="1227683" y="419011"/>
                  </a:lnTo>
                  <a:lnTo>
                    <a:pt x="1378254" y="0"/>
                  </a:lnTo>
                  <a:lnTo>
                    <a:pt x="1288656" y="0"/>
                  </a:lnTo>
                  <a:lnTo>
                    <a:pt x="1211973" y="208152"/>
                  </a:lnTo>
                  <a:lnTo>
                    <a:pt x="1209205" y="214490"/>
                  </a:lnTo>
                  <a:lnTo>
                    <a:pt x="1205509" y="219913"/>
                  </a:lnTo>
                  <a:lnTo>
                    <a:pt x="1202740" y="223532"/>
                  </a:lnTo>
                  <a:lnTo>
                    <a:pt x="1199972" y="228968"/>
                  </a:lnTo>
                  <a:lnTo>
                    <a:pt x="1193507" y="232587"/>
                  </a:lnTo>
                  <a:lnTo>
                    <a:pt x="1190739" y="232587"/>
                  </a:lnTo>
                  <a:lnTo>
                    <a:pt x="1181493" y="235305"/>
                  </a:lnTo>
                  <a:lnTo>
                    <a:pt x="1175029" y="235305"/>
                  </a:lnTo>
                  <a:lnTo>
                    <a:pt x="1163015" y="232587"/>
                  </a:lnTo>
                  <a:lnTo>
                    <a:pt x="1153782" y="223532"/>
                  </a:lnTo>
                  <a:lnTo>
                    <a:pt x="1147318" y="210858"/>
                  </a:lnTo>
                  <a:lnTo>
                    <a:pt x="1144536" y="199097"/>
                  </a:lnTo>
                  <a:lnTo>
                    <a:pt x="1144536" y="0"/>
                  </a:lnTo>
                  <a:lnTo>
                    <a:pt x="221691" y="0"/>
                  </a:lnTo>
                  <a:lnTo>
                    <a:pt x="221691" y="214490"/>
                  </a:lnTo>
                  <a:lnTo>
                    <a:pt x="215226" y="223532"/>
                  </a:lnTo>
                  <a:lnTo>
                    <a:pt x="205994" y="232587"/>
                  </a:lnTo>
                  <a:lnTo>
                    <a:pt x="193979" y="235305"/>
                  </a:lnTo>
                  <a:lnTo>
                    <a:pt x="181051" y="232587"/>
                  </a:lnTo>
                  <a:lnTo>
                    <a:pt x="171818" y="226250"/>
                  </a:lnTo>
                  <a:lnTo>
                    <a:pt x="166268" y="217195"/>
                  </a:lnTo>
                  <a:lnTo>
                    <a:pt x="159804" y="201815"/>
                  </a:lnTo>
                  <a:lnTo>
                    <a:pt x="859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8124812" y="4922583"/>
              <a:ext cx="1378585" cy="419100"/>
            </a:xfrm>
            <a:custGeom>
              <a:avLst/>
              <a:gdLst/>
              <a:ahLst/>
              <a:cxnLst/>
              <a:rect l="l" t="t" r="r" b="b"/>
              <a:pathLst>
                <a:path w="1378584" h="419100">
                  <a:moveTo>
                    <a:pt x="0" y="0"/>
                  </a:moveTo>
                  <a:lnTo>
                    <a:pt x="141325" y="419011"/>
                  </a:lnTo>
                  <a:lnTo>
                    <a:pt x="1227683" y="419011"/>
                  </a:lnTo>
                  <a:lnTo>
                    <a:pt x="1378254" y="0"/>
                  </a:lnTo>
                  <a:lnTo>
                    <a:pt x="1288656" y="0"/>
                  </a:lnTo>
                  <a:lnTo>
                    <a:pt x="1211973" y="208152"/>
                  </a:lnTo>
                  <a:lnTo>
                    <a:pt x="1209205" y="214490"/>
                  </a:lnTo>
                  <a:lnTo>
                    <a:pt x="1205509" y="219913"/>
                  </a:lnTo>
                  <a:lnTo>
                    <a:pt x="1202740" y="223532"/>
                  </a:lnTo>
                  <a:lnTo>
                    <a:pt x="1199972" y="228968"/>
                  </a:lnTo>
                  <a:lnTo>
                    <a:pt x="1193507" y="232587"/>
                  </a:lnTo>
                  <a:lnTo>
                    <a:pt x="1190739" y="232587"/>
                  </a:lnTo>
                  <a:lnTo>
                    <a:pt x="1181493" y="235305"/>
                  </a:lnTo>
                  <a:lnTo>
                    <a:pt x="1175029" y="235305"/>
                  </a:lnTo>
                  <a:lnTo>
                    <a:pt x="1163015" y="232587"/>
                  </a:lnTo>
                  <a:lnTo>
                    <a:pt x="1153782" y="223532"/>
                  </a:lnTo>
                  <a:lnTo>
                    <a:pt x="1147318" y="210858"/>
                  </a:lnTo>
                  <a:lnTo>
                    <a:pt x="1144536" y="199097"/>
                  </a:lnTo>
                  <a:lnTo>
                    <a:pt x="1144536" y="0"/>
                  </a:lnTo>
                  <a:lnTo>
                    <a:pt x="221691" y="0"/>
                  </a:lnTo>
                  <a:lnTo>
                    <a:pt x="221691" y="214490"/>
                  </a:lnTo>
                  <a:lnTo>
                    <a:pt x="215226" y="223532"/>
                  </a:lnTo>
                  <a:lnTo>
                    <a:pt x="205994" y="232587"/>
                  </a:lnTo>
                  <a:lnTo>
                    <a:pt x="193979" y="235305"/>
                  </a:lnTo>
                  <a:lnTo>
                    <a:pt x="181051" y="232587"/>
                  </a:lnTo>
                  <a:lnTo>
                    <a:pt x="171818" y="226250"/>
                  </a:lnTo>
                  <a:lnTo>
                    <a:pt x="166268" y="217195"/>
                  </a:lnTo>
                  <a:lnTo>
                    <a:pt x="159804" y="201815"/>
                  </a:lnTo>
                  <a:lnTo>
                    <a:pt x="85902" y="0"/>
                  </a:lnTo>
                  <a:lnTo>
                    <a:pt x="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7105891" y="3538829"/>
              <a:ext cx="982344" cy="624840"/>
            </a:xfrm>
            <a:custGeom>
              <a:avLst/>
              <a:gdLst/>
              <a:ahLst/>
              <a:cxnLst/>
              <a:rect l="l" t="t" r="r" b="b"/>
              <a:pathLst>
                <a:path w="982345" h="624839">
                  <a:moveTo>
                    <a:pt x="0" y="373773"/>
                  </a:moveTo>
                  <a:lnTo>
                    <a:pt x="0" y="419011"/>
                  </a:lnTo>
                  <a:lnTo>
                    <a:pt x="690981" y="419011"/>
                  </a:lnTo>
                  <a:lnTo>
                    <a:pt x="690981" y="457936"/>
                  </a:lnTo>
                  <a:lnTo>
                    <a:pt x="755904" y="457923"/>
                  </a:lnTo>
                  <a:lnTo>
                    <a:pt x="755904" y="624458"/>
                  </a:lnTo>
                  <a:lnTo>
                    <a:pt x="981964" y="624458"/>
                  </a:lnTo>
                  <a:lnTo>
                    <a:pt x="981964" y="552056"/>
                  </a:lnTo>
                  <a:lnTo>
                    <a:pt x="898829" y="552056"/>
                  </a:lnTo>
                  <a:lnTo>
                    <a:pt x="898829" y="111315"/>
                  </a:lnTo>
                  <a:lnTo>
                    <a:pt x="840625" y="111315"/>
                  </a:lnTo>
                  <a:lnTo>
                    <a:pt x="840625" y="48869"/>
                  </a:lnTo>
                  <a:lnTo>
                    <a:pt x="901598" y="48869"/>
                  </a:lnTo>
                  <a:lnTo>
                    <a:pt x="901598" y="0"/>
                  </a:lnTo>
                  <a:lnTo>
                    <a:pt x="818451" y="0"/>
                  </a:lnTo>
                  <a:lnTo>
                    <a:pt x="723303" y="90500"/>
                  </a:lnTo>
                  <a:lnTo>
                    <a:pt x="723303" y="262458"/>
                  </a:lnTo>
                  <a:lnTo>
                    <a:pt x="49872" y="262458"/>
                  </a:lnTo>
                  <a:lnTo>
                    <a:pt x="0" y="37377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7105891" y="3538829"/>
              <a:ext cx="982344" cy="624840"/>
            </a:xfrm>
            <a:custGeom>
              <a:avLst/>
              <a:gdLst/>
              <a:ahLst/>
              <a:cxnLst/>
              <a:rect l="l" t="t" r="r" b="b"/>
              <a:pathLst>
                <a:path w="982345" h="624839">
                  <a:moveTo>
                    <a:pt x="901598" y="0"/>
                  </a:moveTo>
                  <a:lnTo>
                    <a:pt x="818451" y="0"/>
                  </a:lnTo>
                  <a:lnTo>
                    <a:pt x="723303" y="90500"/>
                  </a:lnTo>
                  <a:lnTo>
                    <a:pt x="723303" y="262458"/>
                  </a:lnTo>
                  <a:lnTo>
                    <a:pt x="49872" y="262458"/>
                  </a:lnTo>
                  <a:lnTo>
                    <a:pt x="0" y="373773"/>
                  </a:lnTo>
                  <a:lnTo>
                    <a:pt x="0" y="419011"/>
                  </a:lnTo>
                  <a:lnTo>
                    <a:pt x="690981" y="419011"/>
                  </a:lnTo>
                  <a:lnTo>
                    <a:pt x="690981" y="457936"/>
                  </a:lnTo>
                  <a:lnTo>
                    <a:pt x="755904" y="457923"/>
                  </a:lnTo>
                  <a:lnTo>
                    <a:pt x="755904" y="624458"/>
                  </a:lnTo>
                  <a:lnTo>
                    <a:pt x="981964" y="624458"/>
                  </a:lnTo>
                  <a:lnTo>
                    <a:pt x="981964" y="552056"/>
                  </a:lnTo>
                  <a:lnTo>
                    <a:pt x="898829" y="552056"/>
                  </a:lnTo>
                  <a:lnTo>
                    <a:pt x="898829" y="111315"/>
                  </a:lnTo>
                  <a:lnTo>
                    <a:pt x="840625" y="111315"/>
                  </a:lnTo>
                  <a:lnTo>
                    <a:pt x="840625" y="48869"/>
                  </a:lnTo>
                  <a:lnTo>
                    <a:pt x="901598" y="48869"/>
                  </a:lnTo>
                  <a:lnTo>
                    <a:pt x="90159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9170517" y="3538829"/>
              <a:ext cx="622300" cy="2514600"/>
            </a:xfrm>
            <a:custGeom>
              <a:avLst/>
              <a:gdLst/>
              <a:ahLst/>
              <a:cxnLst/>
              <a:rect l="l" t="t" r="r" b="b"/>
              <a:pathLst>
                <a:path w="622300" h="2514600">
                  <a:moveTo>
                    <a:pt x="0" y="1802765"/>
                  </a:moveTo>
                  <a:lnTo>
                    <a:pt x="0" y="2514104"/>
                  </a:lnTo>
                  <a:lnTo>
                    <a:pt x="113614" y="2514104"/>
                  </a:lnTo>
                  <a:lnTo>
                    <a:pt x="228168" y="2462517"/>
                  </a:lnTo>
                  <a:lnTo>
                    <a:pt x="228168" y="1911375"/>
                  </a:lnTo>
                  <a:lnTo>
                    <a:pt x="360260" y="1911375"/>
                  </a:lnTo>
                  <a:lnTo>
                    <a:pt x="526542" y="1754809"/>
                  </a:lnTo>
                  <a:lnTo>
                    <a:pt x="526541" y="724001"/>
                  </a:lnTo>
                  <a:lnTo>
                    <a:pt x="621690" y="629881"/>
                  </a:lnTo>
                  <a:lnTo>
                    <a:pt x="621690" y="93217"/>
                  </a:lnTo>
                  <a:lnTo>
                    <a:pt x="526541" y="0"/>
                  </a:lnTo>
                  <a:lnTo>
                    <a:pt x="443407" y="0"/>
                  </a:lnTo>
                  <a:lnTo>
                    <a:pt x="443407" y="48869"/>
                  </a:lnTo>
                  <a:lnTo>
                    <a:pt x="510844" y="48869"/>
                  </a:lnTo>
                  <a:lnTo>
                    <a:pt x="510844" y="111315"/>
                  </a:lnTo>
                  <a:lnTo>
                    <a:pt x="443407" y="111315"/>
                  </a:lnTo>
                  <a:lnTo>
                    <a:pt x="443407" y="552056"/>
                  </a:lnTo>
                  <a:lnTo>
                    <a:pt x="360260" y="552056"/>
                  </a:lnTo>
                  <a:lnTo>
                    <a:pt x="360260" y="1037132"/>
                  </a:lnTo>
                  <a:lnTo>
                    <a:pt x="332549" y="1037132"/>
                  </a:lnTo>
                  <a:lnTo>
                    <a:pt x="332549" y="1802765"/>
                  </a:lnTo>
                  <a:lnTo>
                    <a:pt x="0" y="180276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9170517" y="3538829"/>
              <a:ext cx="622300" cy="2514600"/>
            </a:xfrm>
            <a:custGeom>
              <a:avLst/>
              <a:gdLst/>
              <a:ahLst/>
              <a:cxnLst/>
              <a:rect l="l" t="t" r="r" b="b"/>
              <a:pathLst>
                <a:path w="622300" h="2514600">
                  <a:moveTo>
                    <a:pt x="0" y="2514104"/>
                  </a:moveTo>
                  <a:lnTo>
                    <a:pt x="0" y="1802765"/>
                  </a:lnTo>
                  <a:lnTo>
                    <a:pt x="332549" y="1802765"/>
                  </a:lnTo>
                  <a:lnTo>
                    <a:pt x="332549" y="1037132"/>
                  </a:lnTo>
                  <a:lnTo>
                    <a:pt x="360260" y="1037132"/>
                  </a:lnTo>
                  <a:lnTo>
                    <a:pt x="360260" y="552056"/>
                  </a:lnTo>
                  <a:lnTo>
                    <a:pt x="443407" y="552056"/>
                  </a:lnTo>
                  <a:lnTo>
                    <a:pt x="443407" y="111315"/>
                  </a:lnTo>
                  <a:lnTo>
                    <a:pt x="510844" y="111315"/>
                  </a:lnTo>
                  <a:lnTo>
                    <a:pt x="510844" y="48869"/>
                  </a:lnTo>
                  <a:lnTo>
                    <a:pt x="443407" y="48869"/>
                  </a:lnTo>
                  <a:lnTo>
                    <a:pt x="443407" y="0"/>
                  </a:lnTo>
                  <a:lnTo>
                    <a:pt x="526541" y="0"/>
                  </a:lnTo>
                  <a:lnTo>
                    <a:pt x="621690" y="93217"/>
                  </a:lnTo>
                  <a:lnTo>
                    <a:pt x="621690" y="629881"/>
                  </a:lnTo>
                  <a:lnTo>
                    <a:pt x="526541" y="724001"/>
                  </a:lnTo>
                  <a:lnTo>
                    <a:pt x="526542" y="1754809"/>
                  </a:lnTo>
                  <a:lnTo>
                    <a:pt x="360260" y="1911375"/>
                  </a:lnTo>
                  <a:lnTo>
                    <a:pt x="228168" y="1911375"/>
                  </a:lnTo>
                  <a:lnTo>
                    <a:pt x="228168" y="2462517"/>
                  </a:lnTo>
                  <a:lnTo>
                    <a:pt x="113614" y="2514104"/>
                  </a:lnTo>
                  <a:lnTo>
                    <a:pt x="0" y="251410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450266" y="4572723"/>
              <a:ext cx="1411605" cy="205740"/>
            </a:xfrm>
            <a:custGeom>
              <a:avLst/>
              <a:gdLst/>
              <a:ahLst/>
              <a:cxnLst/>
              <a:rect l="l" t="t" r="r" b="b"/>
              <a:pathLst>
                <a:path w="1411604" h="205739">
                  <a:moveTo>
                    <a:pt x="0" y="48882"/>
                  </a:moveTo>
                  <a:lnTo>
                    <a:pt x="0" y="114947"/>
                  </a:lnTo>
                  <a:lnTo>
                    <a:pt x="96075" y="205447"/>
                  </a:lnTo>
                  <a:lnTo>
                    <a:pt x="1346606" y="205447"/>
                  </a:lnTo>
                  <a:lnTo>
                    <a:pt x="1346606" y="166522"/>
                  </a:lnTo>
                  <a:lnTo>
                    <a:pt x="1411528" y="167436"/>
                  </a:lnTo>
                  <a:lnTo>
                    <a:pt x="1411528" y="0"/>
                  </a:lnTo>
                  <a:lnTo>
                    <a:pt x="277139" y="0"/>
                  </a:lnTo>
                  <a:lnTo>
                    <a:pt x="277139" y="48882"/>
                  </a:lnTo>
                  <a:lnTo>
                    <a:pt x="0" y="4888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6450266" y="4572723"/>
              <a:ext cx="1411605" cy="205740"/>
            </a:xfrm>
            <a:custGeom>
              <a:avLst/>
              <a:gdLst/>
              <a:ahLst/>
              <a:cxnLst/>
              <a:rect l="l" t="t" r="r" b="b"/>
              <a:pathLst>
                <a:path w="1411604" h="205739">
                  <a:moveTo>
                    <a:pt x="96075" y="205447"/>
                  </a:moveTo>
                  <a:lnTo>
                    <a:pt x="0" y="114947"/>
                  </a:lnTo>
                  <a:lnTo>
                    <a:pt x="0" y="48882"/>
                  </a:lnTo>
                  <a:lnTo>
                    <a:pt x="277139" y="48882"/>
                  </a:lnTo>
                  <a:lnTo>
                    <a:pt x="277139" y="0"/>
                  </a:lnTo>
                  <a:lnTo>
                    <a:pt x="1411528" y="0"/>
                  </a:lnTo>
                  <a:lnTo>
                    <a:pt x="1411528" y="167436"/>
                  </a:lnTo>
                  <a:lnTo>
                    <a:pt x="1346606" y="166522"/>
                  </a:lnTo>
                  <a:lnTo>
                    <a:pt x="1346606" y="205447"/>
                  </a:lnTo>
                  <a:lnTo>
                    <a:pt x="96075" y="2054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6450266" y="3957840"/>
              <a:ext cx="1411605" cy="205740"/>
            </a:xfrm>
            <a:custGeom>
              <a:avLst/>
              <a:gdLst/>
              <a:ahLst/>
              <a:cxnLst/>
              <a:rect l="l" t="t" r="r" b="b"/>
              <a:pathLst>
                <a:path w="1411604" h="205739">
                  <a:moveTo>
                    <a:pt x="0" y="90500"/>
                  </a:moveTo>
                  <a:lnTo>
                    <a:pt x="0" y="156578"/>
                  </a:lnTo>
                  <a:lnTo>
                    <a:pt x="277139" y="156578"/>
                  </a:lnTo>
                  <a:lnTo>
                    <a:pt x="277139" y="205447"/>
                  </a:lnTo>
                  <a:lnTo>
                    <a:pt x="1411528" y="205447"/>
                  </a:lnTo>
                  <a:lnTo>
                    <a:pt x="1411528" y="38912"/>
                  </a:lnTo>
                  <a:lnTo>
                    <a:pt x="1346606" y="38925"/>
                  </a:lnTo>
                  <a:lnTo>
                    <a:pt x="1346606" y="0"/>
                  </a:lnTo>
                  <a:lnTo>
                    <a:pt x="96075" y="0"/>
                  </a:lnTo>
                  <a:lnTo>
                    <a:pt x="0" y="9050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6450266" y="3650487"/>
              <a:ext cx="3063875" cy="513080"/>
            </a:xfrm>
            <a:custGeom>
              <a:avLst/>
              <a:gdLst/>
              <a:ahLst/>
              <a:cxnLst/>
              <a:rect l="l" t="t" r="r" b="b"/>
              <a:pathLst>
                <a:path w="3063875" h="513079">
                  <a:moveTo>
                    <a:pt x="96075" y="307352"/>
                  </a:moveTo>
                  <a:lnTo>
                    <a:pt x="0" y="397852"/>
                  </a:lnTo>
                  <a:lnTo>
                    <a:pt x="0" y="463931"/>
                  </a:lnTo>
                  <a:lnTo>
                    <a:pt x="277139" y="463931"/>
                  </a:lnTo>
                  <a:lnTo>
                    <a:pt x="277139" y="512800"/>
                  </a:lnTo>
                  <a:lnTo>
                    <a:pt x="1411528" y="512800"/>
                  </a:lnTo>
                  <a:lnTo>
                    <a:pt x="1411528" y="346265"/>
                  </a:lnTo>
                  <a:lnTo>
                    <a:pt x="1346606" y="346278"/>
                  </a:lnTo>
                  <a:lnTo>
                    <a:pt x="1346606" y="307352"/>
                  </a:lnTo>
                  <a:lnTo>
                    <a:pt x="96075" y="307352"/>
                  </a:lnTo>
                  <a:close/>
                </a:path>
                <a:path w="3063875" h="513079">
                  <a:moveTo>
                    <a:pt x="1651647" y="0"/>
                  </a:moveTo>
                  <a:lnTo>
                    <a:pt x="3063786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6512255" y="3996766"/>
              <a:ext cx="1285240" cy="742950"/>
            </a:xfrm>
            <a:custGeom>
              <a:avLst/>
              <a:gdLst/>
              <a:ahLst/>
              <a:cxnLst/>
              <a:rect l="l" t="t" r="r" b="b"/>
              <a:pathLst>
                <a:path w="1285240" h="742950">
                  <a:moveTo>
                    <a:pt x="1284617" y="742480"/>
                  </a:moveTo>
                  <a:lnTo>
                    <a:pt x="0" y="742480"/>
                  </a:lnTo>
                </a:path>
                <a:path w="1285240" h="742950">
                  <a:moveTo>
                    <a:pt x="1284617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" name="object 68"/>
          <p:cNvSpPr txBox="1"/>
          <p:nvPr/>
        </p:nvSpPr>
        <p:spPr>
          <a:xfrm>
            <a:off x="7226519" y="4154835"/>
            <a:ext cx="364490" cy="4064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500" spc="-50">
                <a:latin typeface="Wingdings"/>
                <a:cs typeface="Wingdings"/>
              </a:rPr>
              <a:t></a:t>
            </a:r>
            <a:endParaRPr sz="2500">
              <a:latin typeface="Wingdings"/>
              <a:cs typeface="Wingdings"/>
            </a:endParaRPr>
          </a:p>
        </p:txBody>
      </p:sp>
      <p:sp>
        <p:nvSpPr>
          <p:cNvPr id="69" name="object 69"/>
          <p:cNvSpPr/>
          <p:nvPr/>
        </p:nvSpPr>
        <p:spPr>
          <a:xfrm>
            <a:off x="6450266" y="4114419"/>
            <a:ext cx="2720340" cy="1938655"/>
          </a:xfrm>
          <a:custGeom>
            <a:avLst/>
            <a:gdLst/>
            <a:ahLst/>
            <a:cxnLst/>
            <a:rect l="l" t="t" r="r" b="b"/>
            <a:pathLst>
              <a:path w="2720340" h="1938654">
                <a:moveTo>
                  <a:pt x="2000631" y="1938515"/>
                </a:moveTo>
                <a:lnTo>
                  <a:pt x="2720251" y="1938515"/>
                </a:lnTo>
              </a:path>
              <a:path w="2720340" h="1938654">
                <a:moveTo>
                  <a:pt x="0" y="0"/>
                </a:moveTo>
                <a:lnTo>
                  <a:pt x="12" y="507174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0" name="object 70"/>
          <p:cNvSpPr txBox="1"/>
          <p:nvPr/>
        </p:nvSpPr>
        <p:spPr>
          <a:xfrm>
            <a:off x="6185119" y="42056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73" name="object 7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74" name="object 7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  <p:sp>
        <p:nvSpPr>
          <p:cNvPr id="71" name="object 71"/>
          <p:cNvSpPr txBox="1"/>
          <p:nvPr/>
        </p:nvSpPr>
        <p:spPr>
          <a:xfrm>
            <a:off x="8737830" y="6110639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72" name="object 72"/>
          <p:cNvSpPr txBox="1"/>
          <p:nvPr/>
        </p:nvSpPr>
        <p:spPr>
          <a:xfrm>
            <a:off x="8737830" y="3164240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5351260" y="1538631"/>
            <a:ext cx="446214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45" b="1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2000" spc="21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11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14" b="1">
                <a:solidFill>
                  <a:srgbClr val="060C0C"/>
                </a:solidFill>
                <a:latin typeface="Arial"/>
                <a:cs typeface="Arial"/>
              </a:rPr>
              <a:t>estrangulación</a:t>
            </a:r>
            <a:r>
              <a:rPr dirty="0" sz="2000" spc="-11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30" b="1">
                <a:solidFill>
                  <a:srgbClr val="060C0C"/>
                </a:solidFill>
                <a:latin typeface="Arial"/>
                <a:cs typeface="Arial"/>
              </a:rPr>
              <a:t>y</a:t>
            </a:r>
            <a:r>
              <a:rPr dirty="0" sz="2000" spc="-11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75" b="1">
                <a:solidFill>
                  <a:srgbClr val="060C0C"/>
                </a:solidFill>
                <a:latin typeface="Arial"/>
                <a:cs typeface="Arial"/>
              </a:rPr>
              <a:t>antirretorno</a:t>
            </a:r>
            <a:endParaRPr sz="2000">
              <a:latin typeface="Arial"/>
              <a:cs typeface="Arial"/>
            </a:endParaRPr>
          </a:p>
        </p:txBody>
      </p:sp>
      <p:sp>
        <p:nvSpPr>
          <p:cNvPr id="3" name="object 3" descr="$PPTXTitle"/>
          <p:cNvSpPr txBox="1">
            <a:spLocks noGrp="1"/>
          </p:cNvSpPr>
          <p:nvPr>
            <p:ph type="title"/>
          </p:nvPr>
        </p:nvSpPr>
        <p:spPr>
          <a:xfrm>
            <a:off x="1353797" y="1538631"/>
            <a:ext cx="2855595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 </a:t>
            </a:r>
            <a:r>
              <a:rPr dirty="0" spc="-125"/>
              <a:t>de</a:t>
            </a:r>
            <a:r>
              <a:rPr dirty="0" spc="-85"/>
              <a:t> </a:t>
            </a:r>
            <a:r>
              <a:rPr dirty="0" spc="-100"/>
              <a:t>estrangulación</a:t>
            </a:r>
          </a:p>
        </p:txBody>
      </p:sp>
      <p:grpSp>
        <p:nvGrpSpPr>
          <p:cNvPr id="4" name="object 4"/>
          <p:cNvGrpSpPr/>
          <p:nvPr/>
        </p:nvGrpSpPr>
        <p:grpSpPr>
          <a:xfrm>
            <a:off x="8825356" y="2154313"/>
            <a:ext cx="665480" cy="370205"/>
            <a:chOff x="8825356" y="2154313"/>
            <a:chExt cx="665480" cy="370205"/>
          </a:xfrm>
        </p:grpSpPr>
        <p:pic>
          <p:nvPicPr>
            <p:cNvPr id="5" name="object 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038957" y="2167915"/>
              <a:ext cx="280301" cy="331304"/>
            </a:xfrm>
            <a:prstGeom prst="rect">
              <a:avLst/>
            </a:prstGeom>
          </p:spPr>
        </p:pic>
        <p:sp>
          <p:nvSpPr>
            <p:cNvPr id="6" name="object 6"/>
            <p:cNvSpPr/>
            <p:nvPr/>
          </p:nvSpPr>
          <p:spPr>
            <a:xfrm>
              <a:off x="8825356" y="2159711"/>
              <a:ext cx="665480" cy="359410"/>
            </a:xfrm>
            <a:custGeom>
              <a:avLst/>
              <a:gdLst/>
              <a:ahLst/>
              <a:cxnLst/>
              <a:rect l="l" t="t" r="r" b="b"/>
              <a:pathLst>
                <a:path w="665479" h="359410">
                  <a:moveTo>
                    <a:pt x="574408" y="358863"/>
                  </a:moveTo>
                  <a:lnTo>
                    <a:pt x="574408" y="0"/>
                  </a:lnTo>
                  <a:lnTo>
                    <a:pt x="89573" y="0"/>
                  </a:lnTo>
                  <a:lnTo>
                    <a:pt x="89573" y="358863"/>
                  </a:lnTo>
                  <a:lnTo>
                    <a:pt x="574408" y="358863"/>
                  </a:lnTo>
                  <a:close/>
                </a:path>
                <a:path w="665479" h="359410">
                  <a:moveTo>
                    <a:pt x="0" y="80937"/>
                  </a:moveTo>
                  <a:lnTo>
                    <a:pt x="665022" y="8093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974454" y="2218816"/>
              <a:ext cx="366636" cy="243344"/>
            </a:xfrm>
            <a:prstGeom prst="rect">
              <a:avLst/>
            </a:prstGeom>
          </p:spPr>
        </p:pic>
      </p:grpSp>
      <p:grpSp>
        <p:nvGrpSpPr>
          <p:cNvPr id="8" name="object 8"/>
          <p:cNvGrpSpPr/>
          <p:nvPr/>
        </p:nvGrpSpPr>
        <p:grpSpPr>
          <a:xfrm>
            <a:off x="3997032" y="2074659"/>
            <a:ext cx="738505" cy="335280"/>
            <a:chOff x="3997032" y="2074659"/>
            <a:chExt cx="738505" cy="335280"/>
          </a:xfrm>
        </p:grpSpPr>
        <p:sp>
          <p:nvSpPr>
            <p:cNvPr id="9" name="object 9"/>
            <p:cNvSpPr/>
            <p:nvPr/>
          </p:nvSpPr>
          <p:spPr>
            <a:xfrm>
              <a:off x="3997032" y="2240648"/>
              <a:ext cx="738505" cy="55244"/>
            </a:xfrm>
            <a:custGeom>
              <a:avLst/>
              <a:gdLst/>
              <a:ahLst/>
              <a:cxnLst/>
              <a:rect l="l" t="t" r="r" b="b"/>
              <a:pathLst>
                <a:path w="738504" h="55244">
                  <a:moveTo>
                    <a:pt x="0" y="0"/>
                  </a:moveTo>
                  <a:lnTo>
                    <a:pt x="737920" y="0"/>
                  </a:lnTo>
                </a:path>
                <a:path w="738504" h="55244">
                  <a:moveTo>
                    <a:pt x="486460" y="54864"/>
                  </a:moveTo>
                  <a:lnTo>
                    <a:pt x="461371" y="42719"/>
                  </a:lnTo>
                  <a:lnTo>
                    <a:pt x="434568" y="33832"/>
                  </a:lnTo>
                  <a:lnTo>
                    <a:pt x="406736" y="28374"/>
                  </a:lnTo>
                  <a:lnTo>
                    <a:pt x="378561" y="26517"/>
                  </a:lnTo>
                  <a:lnTo>
                    <a:pt x="350386" y="28374"/>
                  </a:lnTo>
                  <a:lnTo>
                    <a:pt x="322554" y="33832"/>
                  </a:lnTo>
                  <a:lnTo>
                    <a:pt x="295751" y="42719"/>
                  </a:lnTo>
                  <a:lnTo>
                    <a:pt x="270662" y="5486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262297" y="2080056"/>
              <a:ext cx="226593" cy="14130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4335309" y="2080056"/>
              <a:ext cx="80645" cy="324485"/>
            </a:xfrm>
            <a:custGeom>
              <a:avLst/>
              <a:gdLst/>
              <a:ahLst/>
              <a:cxnLst/>
              <a:rect l="l" t="t" r="r" b="b"/>
              <a:pathLst>
                <a:path w="80645" h="324485">
                  <a:moveTo>
                    <a:pt x="0" y="323900"/>
                  </a:moveTo>
                  <a:lnTo>
                    <a:pt x="80505" y="0"/>
                  </a:lnTo>
                </a:path>
                <a:path w="80645" h="324485">
                  <a:moveTo>
                    <a:pt x="37007" y="100418"/>
                  </a:moveTo>
                  <a:lnTo>
                    <a:pt x="72529" y="109143"/>
                  </a:lnTo>
                  <a:lnTo>
                    <a:pt x="80505" y="0"/>
                  </a:lnTo>
                  <a:lnTo>
                    <a:pt x="37007" y="1004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2" name="object 12"/>
          <p:cNvGrpSpPr/>
          <p:nvPr/>
        </p:nvGrpSpPr>
        <p:grpSpPr>
          <a:xfrm>
            <a:off x="6055740" y="5215001"/>
            <a:ext cx="3042920" cy="980440"/>
            <a:chOff x="6055740" y="5215001"/>
            <a:chExt cx="3042920" cy="980440"/>
          </a:xfrm>
        </p:grpSpPr>
        <p:sp>
          <p:nvSpPr>
            <p:cNvPr id="13" name="object 13"/>
            <p:cNvSpPr/>
            <p:nvPr/>
          </p:nvSpPr>
          <p:spPr>
            <a:xfrm>
              <a:off x="6055740" y="5215001"/>
              <a:ext cx="3042920" cy="980440"/>
            </a:xfrm>
            <a:custGeom>
              <a:avLst/>
              <a:gdLst/>
              <a:ahLst/>
              <a:cxnLst/>
              <a:rect l="l" t="t" r="r" b="b"/>
              <a:pathLst>
                <a:path w="3042920" h="980439">
                  <a:moveTo>
                    <a:pt x="1002322" y="761365"/>
                  </a:moveTo>
                  <a:lnTo>
                    <a:pt x="1002322" y="933475"/>
                  </a:lnTo>
                  <a:lnTo>
                    <a:pt x="1991474" y="933475"/>
                  </a:lnTo>
                  <a:lnTo>
                    <a:pt x="1991474" y="980046"/>
                  </a:lnTo>
                  <a:lnTo>
                    <a:pt x="2385314" y="980046"/>
                  </a:lnTo>
                  <a:lnTo>
                    <a:pt x="2496692" y="956767"/>
                  </a:lnTo>
                  <a:lnTo>
                    <a:pt x="3042399" y="956767"/>
                  </a:lnTo>
                  <a:lnTo>
                    <a:pt x="3042399" y="437375"/>
                  </a:lnTo>
                  <a:lnTo>
                    <a:pt x="2280018" y="437375"/>
                  </a:lnTo>
                  <a:lnTo>
                    <a:pt x="2280018" y="783640"/>
                  </a:lnTo>
                  <a:lnTo>
                    <a:pt x="2060320" y="783640"/>
                  </a:lnTo>
                  <a:lnTo>
                    <a:pt x="2060320" y="756297"/>
                  </a:lnTo>
                  <a:lnTo>
                    <a:pt x="2016785" y="756297"/>
                  </a:lnTo>
                  <a:lnTo>
                    <a:pt x="2016785" y="830211"/>
                  </a:lnTo>
                  <a:lnTo>
                    <a:pt x="1693824" y="830211"/>
                  </a:lnTo>
                  <a:lnTo>
                    <a:pt x="1693824" y="0"/>
                  </a:lnTo>
                  <a:lnTo>
                    <a:pt x="1370850" y="0"/>
                  </a:lnTo>
                  <a:lnTo>
                    <a:pt x="1370850" y="830211"/>
                  </a:lnTo>
                  <a:lnTo>
                    <a:pt x="1060030" y="830211"/>
                  </a:lnTo>
                  <a:lnTo>
                    <a:pt x="1060030" y="761365"/>
                  </a:lnTo>
                  <a:lnTo>
                    <a:pt x="1002322" y="761365"/>
                  </a:lnTo>
                  <a:close/>
                </a:path>
                <a:path w="3042920" h="980439">
                  <a:moveTo>
                    <a:pt x="1906435" y="680364"/>
                  </a:moveTo>
                  <a:lnTo>
                    <a:pt x="1959193" y="679145"/>
                  </a:lnTo>
                  <a:lnTo>
                    <a:pt x="2001983" y="673655"/>
                  </a:lnTo>
                  <a:lnTo>
                    <a:pt x="2041544" y="661140"/>
                  </a:lnTo>
                  <a:lnTo>
                    <a:pt x="2084616" y="638848"/>
                  </a:lnTo>
                  <a:lnTo>
                    <a:pt x="2086648" y="756297"/>
                  </a:lnTo>
                  <a:lnTo>
                    <a:pt x="2130183" y="756297"/>
                  </a:lnTo>
                  <a:lnTo>
                    <a:pt x="2130183" y="196418"/>
                  </a:lnTo>
                  <a:lnTo>
                    <a:pt x="2061336" y="266280"/>
                  </a:lnTo>
                  <a:lnTo>
                    <a:pt x="2038045" y="266280"/>
                  </a:lnTo>
                  <a:lnTo>
                    <a:pt x="2038045" y="565962"/>
                  </a:lnTo>
                  <a:lnTo>
                    <a:pt x="2001983" y="567012"/>
                  </a:lnTo>
                  <a:lnTo>
                    <a:pt x="1999578" y="567082"/>
                  </a:lnTo>
                  <a:lnTo>
                    <a:pt x="1967942" y="576462"/>
                  </a:lnTo>
                  <a:lnTo>
                    <a:pt x="1945796" y="598563"/>
                  </a:lnTo>
                  <a:lnTo>
                    <a:pt x="1935797" y="637844"/>
                  </a:lnTo>
                  <a:lnTo>
                    <a:pt x="1931350" y="649044"/>
                  </a:lnTo>
                  <a:lnTo>
                    <a:pt x="1924531" y="660623"/>
                  </a:lnTo>
                  <a:lnTo>
                    <a:pt x="1916003" y="671443"/>
                  </a:lnTo>
                  <a:lnTo>
                    <a:pt x="1906435" y="680364"/>
                  </a:lnTo>
                  <a:close/>
                </a:path>
                <a:path w="3042920" h="980439">
                  <a:moveTo>
                    <a:pt x="1693824" y="0"/>
                  </a:moveTo>
                  <a:lnTo>
                    <a:pt x="1693824" y="437375"/>
                  </a:lnTo>
                  <a:lnTo>
                    <a:pt x="1705965" y="369544"/>
                  </a:lnTo>
                  <a:lnTo>
                    <a:pt x="1911489" y="369544"/>
                  </a:lnTo>
                  <a:lnTo>
                    <a:pt x="1911489" y="507238"/>
                  </a:lnTo>
                  <a:lnTo>
                    <a:pt x="2038045" y="507238"/>
                  </a:lnTo>
                  <a:lnTo>
                    <a:pt x="2038045" y="266280"/>
                  </a:lnTo>
                  <a:lnTo>
                    <a:pt x="2016785" y="266280"/>
                  </a:lnTo>
                  <a:lnTo>
                    <a:pt x="2016785" y="68846"/>
                  </a:lnTo>
                  <a:lnTo>
                    <a:pt x="1865934" y="69862"/>
                  </a:lnTo>
                  <a:lnTo>
                    <a:pt x="1865934" y="0"/>
                  </a:lnTo>
                  <a:lnTo>
                    <a:pt x="1693824" y="0"/>
                  </a:lnTo>
                  <a:close/>
                </a:path>
                <a:path w="3042920" h="980439">
                  <a:moveTo>
                    <a:pt x="1036739" y="266280"/>
                  </a:moveTo>
                  <a:lnTo>
                    <a:pt x="1036739" y="507238"/>
                  </a:lnTo>
                  <a:lnTo>
                    <a:pt x="1154188" y="507238"/>
                  </a:lnTo>
                  <a:lnTo>
                    <a:pt x="1154188" y="369544"/>
                  </a:lnTo>
                  <a:lnTo>
                    <a:pt x="1345895" y="369544"/>
                  </a:lnTo>
                  <a:lnTo>
                    <a:pt x="1370850" y="438391"/>
                  </a:lnTo>
                  <a:lnTo>
                    <a:pt x="1370850" y="0"/>
                  </a:lnTo>
                  <a:lnTo>
                    <a:pt x="1210881" y="0"/>
                  </a:lnTo>
                  <a:lnTo>
                    <a:pt x="1210881" y="68846"/>
                  </a:lnTo>
                  <a:lnTo>
                    <a:pt x="1060030" y="68846"/>
                  </a:lnTo>
                  <a:lnTo>
                    <a:pt x="1060030" y="266280"/>
                  </a:lnTo>
                  <a:lnTo>
                    <a:pt x="1036739" y="266280"/>
                  </a:lnTo>
                  <a:close/>
                </a:path>
                <a:path w="3042920" h="980439">
                  <a:moveTo>
                    <a:pt x="934491" y="196418"/>
                  </a:moveTo>
                  <a:lnTo>
                    <a:pt x="934491" y="761365"/>
                  </a:lnTo>
                  <a:lnTo>
                    <a:pt x="974979" y="761365"/>
                  </a:lnTo>
                  <a:lnTo>
                    <a:pt x="974979" y="633793"/>
                  </a:lnTo>
                  <a:lnTo>
                    <a:pt x="982461" y="640418"/>
                  </a:lnTo>
                  <a:lnTo>
                    <a:pt x="1044351" y="670213"/>
                  </a:lnTo>
                  <a:lnTo>
                    <a:pt x="1087493" y="677837"/>
                  </a:lnTo>
                  <a:lnTo>
                    <a:pt x="1128496" y="680021"/>
                  </a:lnTo>
                  <a:lnTo>
                    <a:pt x="1130822" y="680145"/>
                  </a:lnTo>
                  <a:lnTo>
                    <a:pt x="1168361" y="677329"/>
                  </a:lnTo>
                  <a:lnTo>
                    <a:pt x="1149253" y="669594"/>
                  </a:lnTo>
                  <a:lnTo>
                    <a:pt x="1136977" y="656447"/>
                  </a:lnTo>
                  <a:lnTo>
                    <a:pt x="1128496" y="639313"/>
                  </a:lnTo>
                  <a:lnTo>
                    <a:pt x="1120775" y="619620"/>
                  </a:lnTo>
                  <a:lnTo>
                    <a:pt x="1111205" y="589880"/>
                  </a:lnTo>
                  <a:lnTo>
                    <a:pt x="1092806" y="573808"/>
                  </a:lnTo>
                  <a:lnTo>
                    <a:pt x="1067382" y="567228"/>
                  </a:lnTo>
                  <a:lnTo>
                    <a:pt x="1036739" y="565962"/>
                  </a:lnTo>
                  <a:lnTo>
                    <a:pt x="1036739" y="266280"/>
                  </a:lnTo>
                  <a:lnTo>
                    <a:pt x="1003338" y="266280"/>
                  </a:lnTo>
                  <a:lnTo>
                    <a:pt x="934491" y="196418"/>
                  </a:lnTo>
                  <a:close/>
                </a:path>
                <a:path w="3042920" h="980439">
                  <a:moveTo>
                    <a:pt x="0" y="437375"/>
                  </a:moveTo>
                  <a:lnTo>
                    <a:pt x="0" y="956767"/>
                  </a:lnTo>
                  <a:lnTo>
                    <a:pt x="761364" y="956767"/>
                  </a:lnTo>
                  <a:lnTo>
                    <a:pt x="761364" y="634809"/>
                  </a:lnTo>
                  <a:lnTo>
                    <a:pt x="934491" y="634809"/>
                  </a:lnTo>
                  <a:lnTo>
                    <a:pt x="934491" y="415112"/>
                  </a:lnTo>
                  <a:lnTo>
                    <a:pt x="711746" y="415112"/>
                  </a:lnTo>
                  <a:lnTo>
                    <a:pt x="567982" y="437375"/>
                  </a:lnTo>
                  <a:lnTo>
                    <a:pt x="0" y="437375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7155255" y="5306123"/>
              <a:ext cx="864235" cy="392430"/>
            </a:xfrm>
            <a:custGeom>
              <a:avLst/>
              <a:gdLst/>
              <a:ahLst/>
              <a:cxnLst/>
              <a:rect l="l" t="t" r="r" b="b"/>
              <a:pathLst>
                <a:path w="864234" h="392429">
                  <a:moveTo>
                    <a:pt x="0" y="391820"/>
                  </a:moveTo>
                  <a:lnTo>
                    <a:pt x="863612" y="347268"/>
                  </a:lnTo>
                  <a:lnTo>
                    <a:pt x="863612" y="303733"/>
                  </a:lnTo>
                  <a:lnTo>
                    <a:pt x="10121" y="347268"/>
                  </a:lnTo>
                  <a:lnTo>
                    <a:pt x="0" y="391820"/>
                  </a:lnTo>
                </a:path>
                <a:path w="864234" h="392429">
                  <a:moveTo>
                    <a:pt x="10121" y="47586"/>
                  </a:moveTo>
                  <a:lnTo>
                    <a:pt x="859561" y="47586"/>
                  </a:lnTo>
                  <a:lnTo>
                    <a:pt x="859561" y="0"/>
                  </a:lnTo>
                  <a:lnTo>
                    <a:pt x="10121" y="4051"/>
                  </a:lnTo>
                  <a:lnTo>
                    <a:pt x="10121" y="47586"/>
                  </a:lnTo>
                </a:path>
                <a:path w="864234" h="392429">
                  <a:moveTo>
                    <a:pt x="10121" y="222732"/>
                  </a:moveTo>
                  <a:lnTo>
                    <a:pt x="859561" y="175158"/>
                  </a:lnTo>
                  <a:lnTo>
                    <a:pt x="863612" y="131622"/>
                  </a:lnTo>
                  <a:lnTo>
                    <a:pt x="10121" y="179197"/>
                  </a:lnTo>
                  <a:lnTo>
                    <a:pt x="10121" y="22273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7289914" y="5584545"/>
              <a:ext cx="137160" cy="69215"/>
            </a:xfrm>
            <a:custGeom>
              <a:avLst/>
              <a:gdLst/>
              <a:ahLst/>
              <a:cxnLst/>
              <a:rect l="l" t="t" r="r" b="b"/>
              <a:pathLst>
                <a:path w="137159" h="69214">
                  <a:moveTo>
                    <a:pt x="0" y="0"/>
                  </a:moveTo>
                  <a:lnTo>
                    <a:pt x="0" y="68846"/>
                  </a:lnTo>
                  <a:lnTo>
                    <a:pt x="136677" y="68846"/>
                  </a:lnTo>
                  <a:lnTo>
                    <a:pt x="1366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7289914" y="5584545"/>
              <a:ext cx="137160" cy="69215"/>
            </a:xfrm>
            <a:custGeom>
              <a:avLst/>
              <a:gdLst/>
              <a:ahLst/>
              <a:cxnLst/>
              <a:rect l="l" t="t" r="r" b="b"/>
              <a:pathLst>
                <a:path w="137159" h="69214">
                  <a:moveTo>
                    <a:pt x="0" y="68846"/>
                  </a:moveTo>
                  <a:lnTo>
                    <a:pt x="0" y="0"/>
                  </a:lnTo>
                  <a:lnTo>
                    <a:pt x="136677" y="0"/>
                  </a:lnTo>
                  <a:lnTo>
                    <a:pt x="136677" y="68846"/>
                  </a:lnTo>
                  <a:lnTo>
                    <a:pt x="0" y="6884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7749552" y="5584545"/>
              <a:ext cx="149860" cy="69215"/>
            </a:xfrm>
            <a:custGeom>
              <a:avLst/>
              <a:gdLst/>
              <a:ahLst/>
              <a:cxnLst/>
              <a:rect l="l" t="t" r="r" b="b"/>
              <a:pathLst>
                <a:path w="149859" h="69214">
                  <a:moveTo>
                    <a:pt x="0" y="0"/>
                  </a:moveTo>
                  <a:lnTo>
                    <a:pt x="0" y="68846"/>
                  </a:lnTo>
                  <a:lnTo>
                    <a:pt x="149834" y="68846"/>
                  </a:lnTo>
                  <a:lnTo>
                    <a:pt x="149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7749552" y="5584545"/>
              <a:ext cx="149860" cy="69215"/>
            </a:xfrm>
            <a:custGeom>
              <a:avLst/>
              <a:gdLst/>
              <a:ahLst/>
              <a:cxnLst/>
              <a:rect l="l" t="t" r="r" b="b"/>
              <a:pathLst>
                <a:path w="149859" h="69214">
                  <a:moveTo>
                    <a:pt x="0" y="68846"/>
                  </a:moveTo>
                  <a:lnTo>
                    <a:pt x="0" y="0"/>
                  </a:lnTo>
                  <a:lnTo>
                    <a:pt x="149834" y="0"/>
                  </a:lnTo>
                  <a:lnTo>
                    <a:pt x="149834" y="68846"/>
                  </a:lnTo>
                  <a:lnTo>
                    <a:pt x="0" y="6884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9" name="object 19"/>
          <p:cNvSpPr txBox="1"/>
          <p:nvPr/>
        </p:nvSpPr>
        <p:spPr>
          <a:xfrm>
            <a:off x="6274019" y="5727791"/>
            <a:ext cx="325755" cy="363220"/>
          </a:xfrm>
          <a:prstGeom prst="rect">
            <a:avLst/>
          </a:prstGeom>
        </p:spPr>
        <p:txBody>
          <a:bodyPr wrap="square" lIns="0" tIns="14605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5"/>
              </a:spcBef>
            </a:pPr>
            <a:r>
              <a:rPr dirty="0" sz="2200" spc="-50">
                <a:latin typeface="Wingdings"/>
                <a:cs typeface="Wingdings"/>
              </a:rPr>
              <a:t></a:t>
            </a:r>
            <a:endParaRPr sz="2200">
              <a:latin typeface="Wingdings"/>
              <a:cs typeface="Wingdings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6050343" y="2756458"/>
            <a:ext cx="3053715" cy="3489960"/>
            <a:chOff x="6050343" y="2756458"/>
            <a:chExt cx="3053715" cy="3489960"/>
          </a:xfrm>
        </p:grpSpPr>
        <p:sp>
          <p:nvSpPr>
            <p:cNvPr id="21" name="object 21"/>
            <p:cNvSpPr/>
            <p:nvPr/>
          </p:nvSpPr>
          <p:spPr>
            <a:xfrm>
              <a:off x="7795120" y="5745518"/>
              <a:ext cx="347345" cy="226060"/>
            </a:xfrm>
            <a:custGeom>
              <a:avLst/>
              <a:gdLst/>
              <a:ahLst/>
              <a:cxnLst/>
              <a:rect l="l" t="t" r="r" b="b"/>
              <a:pathLst>
                <a:path w="347345" h="226060">
                  <a:moveTo>
                    <a:pt x="0" y="0"/>
                  </a:moveTo>
                  <a:lnTo>
                    <a:pt x="0" y="103276"/>
                  </a:lnTo>
                  <a:lnTo>
                    <a:pt x="23291" y="103276"/>
                  </a:lnTo>
                  <a:lnTo>
                    <a:pt x="30267" y="147617"/>
                  </a:lnTo>
                  <a:lnTo>
                    <a:pt x="50245" y="183892"/>
                  </a:lnTo>
                  <a:lnTo>
                    <a:pt x="81804" y="210486"/>
                  </a:lnTo>
                  <a:lnTo>
                    <a:pt x="123520" y="225780"/>
                  </a:lnTo>
                  <a:lnTo>
                    <a:pt x="347268" y="225780"/>
                  </a:lnTo>
                  <a:lnTo>
                    <a:pt x="347268" y="103276"/>
                  </a:lnTo>
                  <a:lnTo>
                    <a:pt x="311406" y="123192"/>
                  </a:lnTo>
                  <a:lnTo>
                    <a:pt x="273740" y="138077"/>
                  </a:lnTo>
                  <a:lnTo>
                    <a:pt x="234367" y="146699"/>
                  </a:lnTo>
                  <a:lnTo>
                    <a:pt x="193382" y="147827"/>
                  </a:lnTo>
                  <a:lnTo>
                    <a:pt x="165792" y="147602"/>
                  </a:lnTo>
                  <a:lnTo>
                    <a:pt x="136682" y="145291"/>
                  </a:lnTo>
                  <a:lnTo>
                    <a:pt x="113646" y="133869"/>
                  </a:lnTo>
                  <a:lnTo>
                    <a:pt x="104279" y="106311"/>
                  </a:lnTo>
                  <a:lnTo>
                    <a:pt x="104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7795120" y="5745518"/>
              <a:ext cx="347345" cy="226060"/>
            </a:xfrm>
            <a:custGeom>
              <a:avLst/>
              <a:gdLst/>
              <a:ahLst/>
              <a:cxnLst/>
              <a:rect l="l" t="t" r="r" b="b"/>
              <a:pathLst>
                <a:path w="347345" h="226060">
                  <a:moveTo>
                    <a:pt x="104279" y="0"/>
                  </a:moveTo>
                  <a:lnTo>
                    <a:pt x="0" y="0"/>
                  </a:lnTo>
                  <a:lnTo>
                    <a:pt x="0" y="103276"/>
                  </a:lnTo>
                  <a:lnTo>
                    <a:pt x="23291" y="103276"/>
                  </a:lnTo>
                  <a:lnTo>
                    <a:pt x="30267" y="147617"/>
                  </a:lnTo>
                  <a:lnTo>
                    <a:pt x="50245" y="183892"/>
                  </a:lnTo>
                  <a:lnTo>
                    <a:pt x="81804" y="210486"/>
                  </a:lnTo>
                  <a:lnTo>
                    <a:pt x="123520" y="225780"/>
                  </a:lnTo>
                  <a:lnTo>
                    <a:pt x="347268" y="225780"/>
                  </a:lnTo>
                  <a:lnTo>
                    <a:pt x="347268" y="103276"/>
                  </a:lnTo>
                  <a:lnTo>
                    <a:pt x="311406" y="123192"/>
                  </a:lnTo>
                  <a:lnTo>
                    <a:pt x="273740" y="138077"/>
                  </a:lnTo>
                  <a:lnTo>
                    <a:pt x="234367" y="146699"/>
                  </a:lnTo>
                  <a:lnTo>
                    <a:pt x="193382" y="147827"/>
                  </a:lnTo>
                  <a:lnTo>
                    <a:pt x="165792" y="147602"/>
                  </a:lnTo>
                  <a:lnTo>
                    <a:pt x="136682" y="145291"/>
                  </a:lnTo>
                  <a:lnTo>
                    <a:pt x="113646" y="133869"/>
                  </a:lnTo>
                  <a:lnTo>
                    <a:pt x="104279" y="106311"/>
                  </a:lnTo>
                  <a:lnTo>
                    <a:pt x="10427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7749565" y="5653392"/>
              <a:ext cx="321945" cy="391160"/>
            </a:xfrm>
            <a:custGeom>
              <a:avLst/>
              <a:gdLst/>
              <a:ahLst/>
              <a:cxnLst/>
              <a:rect l="l" t="t" r="r" b="b"/>
              <a:pathLst>
                <a:path w="321945" h="391160">
                  <a:moveTo>
                    <a:pt x="0" y="0"/>
                  </a:moveTo>
                  <a:lnTo>
                    <a:pt x="0" y="390804"/>
                  </a:lnTo>
                  <a:lnTo>
                    <a:pt x="321944" y="390804"/>
                  </a:lnTo>
                  <a:lnTo>
                    <a:pt x="321944" y="316890"/>
                  </a:lnTo>
                  <a:lnTo>
                    <a:pt x="274589" y="318836"/>
                  </a:lnTo>
                  <a:lnTo>
                    <a:pt x="224801" y="321152"/>
                  </a:lnTo>
                  <a:lnTo>
                    <a:pt x="175496" y="318556"/>
                  </a:lnTo>
                  <a:lnTo>
                    <a:pt x="129590" y="305765"/>
                  </a:lnTo>
                  <a:lnTo>
                    <a:pt x="85747" y="258065"/>
                  </a:lnTo>
                  <a:lnTo>
                    <a:pt x="67830" y="195402"/>
                  </a:lnTo>
                  <a:lnTo>
                    <a:pt x="45554" y="195402"/>
                  </a:lnTo>
                  <a:lnTo>
                    <a:pt x="45554" y="92125"/>
                  </a:lnTo>
                  <a:lnTo>
                    <a:pt x="149834" y="92125"/>
                  </a:lnTo>
                  <a:lnTo>
                    <a:pt x="149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7115771" y="5215001"/>
              <a:ext cx="956310" cy="829310"/>
            </a:xfrm>
            <a:custGeom>
              <a:avLst/>
              <a:gdLst/>
              <a:ahLst/>
              <a:cxnLst/>
              <a:rect l="l" t="t" r="r" b="b"/>
              <a:pathLst>
                <a:path w="956309" h="829310">
                  <a:moveTo>
                    <a:pt x="783628" y="438391"/>
                  </a:moveTo>
                  <a:lnTo>
                    <a:pt x="633793" y="438391"/>
                  </a:lnTo>
                  <a:lnTo>
                    <a:pt x="633793" y="829195"/>
                  </a:lnTo>
                  <a:lnTo>
                    <a:pt x="955738" y="829195"/>
                  </a:lnTo>
                  <a:lnTo>
                    <a:pt x="955738" y="755281"/>
                  </a:lnTo>
                  <a:lnTo>
                    <a:pt x="908382" y="757227"/>
                  </a:lnTo>
                  <a:lnTo>
                    <a:pt x="858594" y="759544"/>
                  </a:lnTo>
                  <a:lnTo>
                    <a:pt x="809289" y="756947"/>
                  </a:lnTo>
                  <a:lnTo>
                    <a:pt x="763384" y="744156"/>
                  </a:lnTo>
                  <a:lnTo>
                    <a:pt x="719540" y="696456"/>
                  </a:lnTo>
                  <a:lnTo>
                    <a:pt x="701624" y="633793"/>
                  </a:lnTo>
                  <a:lnTo>
                    <a:pt x="679348" y="633793"/>
                  </a:lnTo>
                  <a:lnTo>
                    <a:pt x="679348" y="530517"/>
                  </a:lnTo>
                  <a:lnTo>
                    <a:pt x="783628" y="530517"/>
                  </a:lnTo>
                  <a:lnTo>
                    <a:pt x="783628" y="438391"/>
                  </a:lnTo>
                  <a:close/>
                </a:path>
                <a:path w="956309" h="829310">
                  <a:moveTo>
                    <a:pt x="679348" y="0"/>
                  </a:moveTo>
                  <a:lnTo>
                    <a:pt x="805903" y="0"/>
                  </a:lnTo>
                </a:path>
                <a:path w="956309" h="829310">
                  <a:moveTo>
                    <a:pt x="850455" y="507238"/>
                  </a:moveTo>
                  <a:lnTo>
                    <a:pt x="850455" y="369544"/>
                  </a:lnTo>
                </a:path>
                <a:path w="956309" h="829310">
                  <a:moveTo>
                    <a:pt x="0" y="829195"/>
                  </a:moveTo>
                  <a:lnTo>
                    <a:pt x="310819" y="82919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6055740" y="4915319"/>
              <a:ext cx="934719" cy="737235"/>
            </a:xfrm>
            <a:custGeom>
              <a:avLst/>
              <a:gdLst/>
              <a:ahLst/>
              <a:cxnLst/>
              <a:rect l="l" t="t" r="r" b="b"/>
              <a:pathLst>
                <a:path w="934720" h="737235">
                  <a:moveTo>
                    <a:pt x="0" y="0"/>
                  </a:moveTo>
                  <a:lnTo>
                    <a:pt x="0" y="737057"/>
                  </a:lnTo>
                  <a:lnTo>
                    <a:pt x="567982" y="737057"/>
                  </a:lnTo>
                  <a:lnTo>
                    <a:pt x="711746" y="714794"/>
                  </a:lnTo>
                  <a:lnTo>
                    <a:pt x="934491" y="714794"/>
                  </a:lnTo>
                  <a:lnTo>
                    <a:pt x="9344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6055740" y="4915319"/>
              <a:ext cx="934719" cy="737235"/>
            </a:xfrm>
            <a:custGeom>
              <a:avLst/>
              <a:gdLst/>
              <a:ahLst/>
              <a:cxnLst/>
              <a:rect l="l" t="t" r="r" b="b"/>
              <a:pathLst>
                <a:path w="934720" h="737235">
                  <a:moveTo>
                    <a:pt x="0" y="0"/>
                  </a:moveTo>
                  <a:lnTo>
                    <a:pt x="934491" y="0"/>
                  </a:lnTo>
                  <a:lnTo>
                    <a:pt x="934491" y="714794"/>
                  </a:lnTo>
                  <a:lnTo>
                    <a:pt x="711746" y="714794"/>
                  </a:lnTo>
                  <a:lnTo>
                    <a:pt x="567982" y="737057"/>
                  </a:lnTo>
                  <a:lnTo>
                    <a:pt x="0" y="737057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8116570" y="4915318"/>
              <a:ext cx="981710" cy="1083945"/>
            </a:xfrm>
            <a:custGeom>
              <a:avLst/>
              <a:gdLst/>
              <a:ahLst/>
              <a:cxnLst/>
              <a:rect l="l" t="t" r="r" b="b"/>
              <a:pathLst>
                <a:path w="981709" h="1083945">
                  <a:moveTo>
                    <a:pt x="981710" y="0"/>
                  </a:moveTo>
                  <a:lnTo>
                    <a:pt x="219710" y="0"/>
                  </a:lnTo>
                  <a:lnTo>
                    <a:pt x="69850" y="0"/>
                  </a:lnTo>
                  <a:lnTo>
                    <a:pt x="69850" y="1055979"/>
                  </a:lnTo>
                  <a:lnTo>
                    <a:pt x="0" y="1055979"/>
                  </a:lnTo>
                  <a:lnTo>
                    <a:pt x="0" y="1083322"/>
                  </a:lnTo>
                  <a:lnTo>
                    <a:pt x="69850" y="1083322"/>
                  </a:lnTo>
                  <a:lnTo>
                    <a:pt x="219710" y="1083322"/>
                  </a:lnTo>
                  <a:lnTo>
                    <a:pt x="219710" y="737057"/>
                  </a:lnTo>
                  <a:lnTo>
                    <a:pt x="981710" y="737057"/>
                  </a:lnTo>
                  <a:lnTo>
                    <a:pt x="98171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8116061" y="4915319"/>
              <a:ext cx="982344" cy="1083945"/>
            </a:xfrm>
            <a:custGeom>
              <a:avLst/>
              <a:gdLst/>
              <a:ahLst/>
              <a:cxnLst/>
              <a:rect l="l" t="t" r="r" b="b"/>
              <a:pathLst>
                <a:path w="982345" h="1083945">
                  <a:moveTo>
                    <a:pt x="69862" y="0"/>
                  </a:moveTo>
                  <a:lnTo>
                    <a:pt x="982078" y="0"/>
                  </a:lnTo>
                  <a:lnTo>
                    <a:pt x="982078" y="737057"/>
                  </a:lnTo>
                  <a:lnTo>
                    <a:pt x="219697" y="737057"/>
                  </a:lnTo>
                  <a:lnTo>
                    <a:pt x="219697" y="1083322"/>
                  </a:lnTo>
                  <a:lnTo>
                    <a:pt x="0" y="1083322"/>
                  </a:lnTo>
                  <a:lnTo>
                    <a:pt x="0" y="1055979"/>
                  </a:lnTo>
                  <a:lnTo>
                    <a:pt x="69862" y="1055979"/>
                  </a:lnTo>
                  <a:lnTo>
                    <a:pt x="69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7795120" y="3937292"/>
              <a:ext cx="541020" cy="1544320"/>
            </a:xfrm>
            <a:custGeom>
              <a:avLst/>
              <a:gdLst/>
              <a:ahLst/>
              <a:cxnLst/>
              <a:rect l="l" t="t" r="r" b="b"/>
              <a:pathLst>
                <a:path w="541020" h="1544320">
                  <a:moveTo>
                    <a:pt x="0" y="714794"/>
                  </a:moveTo>
                  <a:lnTo>
                    <a:pt x="0" y="1277708"/>
                  </a:lnTo>
                  <a:lnTo>
                    <a:pt x="126555" y="1277708"/>
                  </a:lnTo>
                  <a:lnTo>
                    <a:pt x="126555" y="1347571"/>
                  </a:lnTo>
                  <a:lnTo>
                    <a:pt x="277406" y="1346555"/>
                  </a:lnTo>
                  <a:lnTo>
                    <a:pt x="277406" y="1543989"/>
                  </a:lnTo>
                  <a:lnTo>
                    <a:pt x="321957" y="1543989"/>
                  </a:lnTo>
                  <a:lnTo>
                    <a:pt x="390804" y="1474127"/>
                  </a:lnTo>
                  <a:lnTo>
                    <a:pt x="390804" y="1082306"/>
                  </a:lnTo>
                  <a:lnTo>
                    <a:pt x="298665" y="1082306"/>
                  </a:lnTo>
                  <a:lnTo>
                    <a:pt x="298665" y="978026"/>
                  </a:lnTo>
                  <a:lnTo>
                    <a:pt x="446493" y="978026"/>
                  </a:lnTo>
                  <a:lnTo>
                    <a:pt x="477272" y="973260"/>
                  </a:lnTo>
                  <a:lnTo>
                    <a:pt x="507849" y="959916"/>
                  </a:lnTo>
                  <a:lnTo>
                    <a:pt x="531284" y="939429"/>
                  </a:lnTo>
                  <a:lnTo>
                    <a:pt x="540638" y="913231"/>
                  </a:lnTo>
                  <a:lnTo>
                    <a:pt x="540638" y="732002"/>
                  </a:lnTo>
                  <a:lnTo>
                    <a:pt x="530768" y="710833"/>
                  </a:lnTo>
                  <a:lnTo>
                    <a:pt x="506472" y="697831"/>
                  </a:lnTo>
                  <a:lnTo>
                    <a:pt x="475723" y="691285"/>
                  </a:lnTo>
                  <a:lnTo>
                    <a:pt x="446493" y="689482"/>
                  </a:lnTo>
                  <a:lnTo>
                    <a:pt x="217677" y="689482"/>
                  </a:lnTo>
                  <a:lnTo>
                    <a:pt x="217677" y="610514"/>
                  </a:lnTo>
                  <a:lnTo>
                    <a:pt x="320941" y="520407"/>
                  </a:lnTo>
                  <a:lnTo>
                    <a:pt x="320941" y="103276"/>
                  </a:lnTo>
                  <a:lnTo>
                    <a:pt x="219697" y="0"/>
                  </a:lnTo>
                  <a:lnTo>
                    <a:pt x="47586" y="0"/>
                  </a:lnTo>
                  <a:lnTo>
                    <a:pt x="47586" y="668223"/>
                  </a:lnTo>
                  <a:lnTo>
                    <a:pt x="0" y="714794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7795120" y="3937292"/>
              <a:ext cx="541020" cy="1544320"/>
            </a:xfrm>
            <a:custGeom>
              <a:avLst/>
              <a:gdLst/>
              <a:ahLst/>
              <a:cxnLst/>
              <a:rect l="l" t="t" r="r" b="b"/>
              <a:pathLst>
                <a:path w="541020" h="1544320">
                  <a:moveTo>
                    <a:pt x="277406" y="1346555"/>
                  </a:moveTo>
                  <a:lnTo>
                    <a:pt x="277406" y="1543989"/>
                  </a:lnTo>
                  <a:lnTo>
                    <a:pt x="321957" y="1543989"/>
                  </a:lnTo>
                  <a:lnTo>
                    <a:pt x="390804" y="1474127"/>
                  </a:lnTo>
                  <a:lnTo>
                    <a:pt x="390804" y="1082306"/>
                  </a:lnTo>
                  <a:lnTo>
                    <a:pt x="298665" y="1082306"/>
                  </a:lnTo>
                  <a:lnTo>
                    <a:pt x="298665" y="978026"/>
                  </a:lnTo>
                  <a:lnTo>
                    <a:pt x="446493" y="978026"/>
                  </a:lnTo>
                  <a:lnTo>
                    <a:pt x="477272" y="973260"/>
                  </a:lnTo>
                  <a:lnTo>
                    <a:pt x="507849" y="959916"/>
                  </a:lnTo>
                  <a:lnTo>
                    <a:pt x="531284" y="939429"/>
                  </a:lnTo>
                  <a:lnTo>
                    <a:pt x="540638" y="913231"/>
                  </a:lnTo>
                  <a:lnTo>
                    <a:pt x="540638" y="732002"/>
                  </a:lnTo>
                  <a:lnTo>
                    <a:pt x="530768" y="710833"/>
                  </a:lnTo>
                  <a:lnTo>
                    <a:pt x="506472" y="697831"/>
                  </a:lnTo>
                  <a:lnTo>
                    <a:pt x="475723" y="691285"/>
                  </a:lnTo>
                  <a:lnTo>
                    <a:pt x="446493" y="689482"/>
                  </a:lnTo>
                  <a:lnTo>
                    <a:pt x="217677" y="689482"/>
                  </a:lnTo>
                  <a:lnTo>
                    <a:pt x="217677" y="610514"/>
                  </a:lnTo>
                  <a:lnTo>
                    <a:pt x="320941" y="520407"/>
                  </a:lnTo>
                  <a:lnTo>
                    <a:pt x="320941" y="103276"/>
                  </a:lnTo>
                  <a:lnTo>
                    <a:pt x="219697" y="0"/>
                  </a:lnTo>
                  <a:lnTo>
                    <a:pt x="47586" y="0"/>
                  </a:lnTo>
                  <a:lnTo>
                    <a:pt x="47586" y="668223"/>
                  </a:lnTo>
                  <a:lnTo>
                    <a:pt x="0" y="714794"/>
                  </a:lnTo>
                  <a:lnTo>
                    <a:pt x="0" y="1277708"/>
                  </a:lnTo>
                  <a:lnTo>
                    <a:pt x="126555" y="1277708"/>
                  </a:lnTo>
                  <a:lnTo>
                    <a:pt x="126555" y="1347571"/>
                  </a:lnTo>
                  <a:lnTo>
                    <a:pt x="277406" y="134655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6851522" y="3937292"/>
              <a:ext cx="528955" cy="1544320"/>
            </a:xfrm>
            <a:custGeom>
              <a:avLst/>
              <a:gdLst/>
              <a:ahLst/>
              <a:cxnLst/>
              <a:rect l="l" t="t" r="r" b="b"/>
              <a:pathLst>
                <a:path w="528954" h="1544320">
                  <a:moveTo>
                    <a:pt x="0" y="744156"/>
                  </a:moveTo>
                  <a:lnTo>
                    <a:pt x="0" y="913231"/>
                  </a:lnTo>
                  <a:lnTo>
                    <a:pt x="9354" y="939423"/>
                  </a:lnTo>
                  <a:lnTo>
                    <a:pt x="32791" y="959912"/>
                  </a:lnTo>
                  <a:lnTo>
                    <a:pt x="63372" y="973258"/>
                  </a:lnTo>
                  <a:lnTo>
                    <a:pt x="94157" y="978026"/>
                  </a:lnTo>
                  <a:lnTo>
                    <a:pt x="230835" y="978026"/>
                  </a:lnTo>
                  <a:lnTo>
                    <a:pt x="230835" y="1082306"/>
                  </a:lnTo>
                  <a:lnTo>
                    <a:pt x="138709" y="1082306"/>
                  </a:lnTo>
                  <a:lnTo>
                    <a:pt x="138709" y="1474127"/>
                  </a:lnTo>
                  <a:lnTo>
                    <a:pt x="206540" y="1543989"/>
                  </a:lnTo>
                  <a:lnTo>
                    <a:pt x="264248" y="1543989"/>
                  </a:lnTo>
                  <a:lnTo>
                    <a:pt x="264248" y="1346555"/>
                  </a:lnTo>
                  <a:lnTo>
                    <a:pt x="415099" y="1346555"/>
                  </a:lnTo>
                  <a:lnTo>
                    <a:pt x="415099" y="1277708"/>
                  </a:lnTo>
                  <a:lnTo>
                    <a:pt x="528497" y="1277708"/>
                  </a:lnTo>
                  <a:lnTo>
                    <a:pt x="528497" y="714794"/>
                  </a:lnTo>
                  <a:lnTo>
                    <a:pt x="481926" y="669226"/>
                  </a:lnTo>
                  <a:lnTo>
                    <a:pt x="481926" y="0"/>
                  </a:lnTo>
                  <a:lnTo>
                    <a:pt x="311835" y="0"/>
                  </a:lnTo>
                  <a:lnTo>
                    <a:pt x="206540" y="107327"/>
                  </a:lnTo>
                  <a:lnTo>
                    <a:pt x="206540" y="516356"/>
                  </a:lnTo>
                  <a:lnTo>
                    <a:pt x="311835" y="611517"/>
                  </a:lnTo>
                  <a:lnTo>
                    <a:pt x="311835" y="689482"/>
                  </a:lnTo>
                  <a:lnTo>
                    <a:pt x="94157" y="689482"/>
                  </a:lnTo>
                  <a:lnTo>
                    <a:pt x="64138" y="692923"/>
                  </a:lnTo>
                  <a:lnTo>
                    <a:pt x="33472" y="703213"/>
                  </a:lnTo>
                  <a:lnTo>
                    <a:pt x="9609" y="720306"/>
                  </a:lnTo>
                  <a:lnTo>
                    <a:pt x="0" y="744156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6851522" y="3937292"/>
              <a:ext cx="528955" cy="1544320"/>
            </a:xfrm>
            <a:custGeom>
              <a:avLst/>
              <a:gdLst/>
              <a:ahLst/>
              <a:cxnLst/>
              <a:rect l="l" t="t" r="r" b="b"/>
              <a:pathLst>
                <a:path w="528954" h="1544320">
                  <a:moveTo>
                    <a:pt x="528497" y="714794"/>
                  </a:moveTo>
                  <a:lnTo>
                    <a:pt x="481926" y="669226"/>
                  </a:lnTo>
                  <a:lnTo>
                    <a:pt x="481926" y="0"/>
                  </a:lnTo>
                  <a:lnTo>
                    <a:pt x="311835" y="0"/>
                  </a:lnTo>
                  <a:lnTo>
                    <a:pt x="206540" y="107327"/>
                  </a:lnTo>
                  <a:lnTo>
                    <a:pt x="206540" y="516356"/>
                  </a:lnTo>
                  <a:lnTo>
                    <a:pt x="311835" y="611517"/>
                  </a:lnTo>
                  <a:lnTo>
                    <a:pt x="311835" y="689482"/>
                  </a:lnTo>
                  <a:lnTo>
                    <a:pt x="94157" y="689482"/>
                  </a:lnTo>
                  <a:lnTo>
                    <a:pt x="64138" y="692923"/>
                  </a:lnTo>
                  <a:lnTo>
                    <a:pt x="33472" y="703213"/>
                  </a:lnTo>
                  <a:lnTo>
                    <a:pt x="9609" y="720306"/>
                  </a:lnTo>
                  <a:lnTo>
                    <a:pt x="0" y="744156"/>
                  </a:lnTo>
                  <a:lnTo>
                    <a:pt x="0" y="913231"/>
                  </a:lnTo>
                  <a:lnTo>
                    <a:pt x="9354" y="939423"/>
                  </a:lnTo>
                  <a:lnTo>
                    <a:pt x="32791" y="959912"/>
                  </a:lnTo>
                  <a:lnTo>
                    <a:pt x="63372" y="973258"/>
                  </a:lnTo>
                  <a:lnTo>
                    <a:pt x="94157" y="978026"/>
                  </a:lnTo>
                  <a:lnTo>
                    <a:pt x="230835" y="978026"/>
                  </a:lnTo>
                  <a:lnTo>
                    <a:pt x="230835" y="1082306"/>
                  </a:lnTo>
                  <a:lnTo>
                    <a:pt x="138709" y="1082306"/>
                  </a:lnTo>
                  <a:lnTo>
                    <a:pt x="138709" y="1474127"/>
                  </a:lnTo>
                  <a:lnTo>
                    <a:pt x="206540" y="1543989"/>
                  </a:lnTo>
                  <a:lnTo>
                    <a:pt x="264248" y="1543989"/>
                  </a:lnTo>
                  <a:lnTo>
                    <a:pt x="264248" y="1346555"/>
                  </a:lnTo>
                  <a:lnTo>
                    <a:pt x="415099" y="1346555"/>
                  </a:lnTo>
                  <a:lnTo>
                    <a:pt x="415099" y="1277708"/>
                  </a:lnTo>
                  <a:lnTo>
                    <a:pt x="528497" y="1277708"/>
                  </a:lnTo>
                  <a:lnTo>
                    <a:pt x="528497" y="7147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7312177" y="5215001"/>
              <a:ext cx="114935" cy="45720"/>
            </a:xfrm>
            <a:custGeom>
              <a:avLst/>
              <a:gdLst/>
              <a:ahLst/>
              <a:cxnLst/>
              <a:rect l="l" t="t" r="r" b="b"/>
              <a:pathLst>
                <a:path w="114934" h="45720">
                  <a:moveTo>
                    <a:pt x="0" y="0"/>
                  </a:moveTo>
                  <a:lnTo>
                    <a:pt x="0" y="45567"/>
                  </a:lnTo>
                  <a:lnTo>
                    <a:pt x="114401" y="45567"/>
                  </a:lnTo>
                  <a:lnTo>
                    <a:pt x="1144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7312177" y="5215001"/>
              <a:ext cx="114935" cy="45720"/>
            </a:xfrm>
            <a:custGeom>
              <a:avLst/>
              <a:gdLst/>
              <a:ahLst/>
              <a:cxnLst/>
              <a:rect l="l" t="t" r="r" b="b"/>
              <a:pathLst>
                <a:path w="114934" h="45720">
                  <a:moveTo>
                    <a:pt x="0" y="45567"/>
                  </a:moveTo>
                  <a:lnTo>
                    <a:pt x="0" y="0"/>
                  </a:lnTo>
                  <a:lnTo>
                    <a:pt x="114401" y="0"/>
                  </a:lnTo>
                  <a:lnTo>
                    <a:pt x="114401" y="45567"/>
                  </a:lnTo>
                  <a:lnTo>
                    <a:pt x="0" y="4556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7749565" y="5215001"/>
              <a:ext cx="127000" cy="45720"/>
            </a:xfrm>
            <a:custGeom>
              <a:avLst/>
              <a:gdLst/>
              <a:ahLst/>
              <a:cxnLst/>
              <a:rect l="l" t="t" r="r" b="b"/>
              <a:pathLst>
                <a:path w="127000" h="45720">
                  <a:moveTo>
                    <a:pt x="0" y="0"/>
                  </a:moveTo>
                  <a:lnTo>
                    <a:pt x="0" y="45567"/>
                  </a:lnTo>
                  <a:lnTo>
                    <a:pt x="126555" y="45567"/>
                  </a:lnTo>
                  <a:lnTo>
                    <a:pt x="1265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7749565" y="5215001"/>
              <a:ext cx="127000" cy="45720"/>
            </a:xfrm>
            <a:custGeom>
              <a:avLst/>
              <a:gdLst/>
              <a:ahLst/>
              <a:cxnLst/>
              <a:rect l="l" t="t" r="r" b="b"/>
              <a:pathLst>
                <a:path w="127000" h="45720">
                  <a:moveTo>
                    <a:pt x="0" y="45567"/>
                  </a:moveTo>
                  <a:lnTo>
                    <a:pt x="0" y="0"/>
                  </a:lnTo>
                  <a:lnTo>
                    <a:pt x="126555" y="0"/>
                  </a:lnTo>
                  <a:lnTo>
                    <a:pt x="126555" y="45567"/>
                  </a:lnTo>
                  <a:lnTo>
                    <a:pt x="0" y="4556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7333449" y="3172936"/>
              <a:ext cx="2540" cy="1259840"/>
            </a:xfrm>
            <a:custGeom>
              <a:avLst/>
              <a:gdLst/>
              <a:ahLst/>
              <a:cxnLst/>
              <a:rect l="l" t="t" r="r" b="b"/>
              <a:pathLst>
                <a:path w="2540" h="1259839">
                  <a:moveTo>
                    <a:pt x="0" y="1987"/>
                  </a:moveTo>
                  <a:lnTo>
                    <a:pt x="0" y="1257420"/>
                  </a:lnTo>
                  <a:lnTo>
                    <a:pt x="2031" y="1259497"/>
                  </a:lnTo>
                  <a:lnTo>
                    <a:pt x="2031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7335481" y="3170948"/>
              <a:ext cx="2540" cy="1263650"/>
            </a:xfrm>
            <a:custGeom>
              <a:avLst/>
              <a:gdLst/>
              <a:ahLst/>
              <a:cxnLst/>
              <a:rect l="l" t="t" r="r" b="b"/>
              <a:pathLst>
                <a:path w="2540" h="1263650">
                  <a:moveTo>
                    <a:pt x="0" y="1987"/>
                  </a:moveTo>
                  <a:lnTo>
                    <a:pt x="0" y="1261484"/>
                  </a:lnTo>
                  <a:lnTo>
                    <a:pt x="2032" y="1263561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7337513" y="3168960"/>
              <a:ext cx="2540" cy="1268095"/>
            </a:xfrm>
            <a:custGeom>
              <a:avLst/>
              <a:gdLst/>
              <a:ahLst/>
              <a:cxnLst/>
              <a:rect l="l" t="t" r="r" b="b"/>
              <a:pathLst>
                <a:path w="2540" h="1268095">
                  <a:moveTo>
                    <a:pt x="0" y="1987"/>
                  </a:moveTo>
                  <a:lnTo>
                    <a:pt x="0" y="1265548"/>
                  </a:lnTo>
                  <a:lnTo>
                    <a:pt x="2032" y="1267625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7339545" y="3166973"/>
              <a:ext cx="2540" cy="1271905"/>
            </a:xfrm>
            <a:custGeom>
              <a:avLst/>
              <a:gdLst/>
              <a:ahLst/>
              <a:cxnLst/>
              <a:rect l="l" t="t" r="r" b="b"/>
              <a:pathLst>
                <a:path w="2540" h="1271904">
                  <a:moveTo>
                    <a:pt x="0" y="1987"/>
                  </a:moveTo>
                  <a:lnTo>
                    <a:pt x="0" y="1269612"/>
                  </a:lnTo>
                  <a:lnTo>
                    <a:pt x="2032" y="1271689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7341577" y="3164985"/>
              <a:ext cx="2540" cy="1276350"/>
            </a:xfrm>
            <a:custGeom>
              <a:avLst/>
              <a:gdLst/>
              <a:ahLst/>
              <a:cxnLst/>
              <a:rect l="l" t="t" r="r" b="b"/>
              <a:pathLst>
                <a:path w="2540" h="1276350">
                  <a:moveTo>
                    <a:pt x="0" y="1987"/>
                  </a:moveTo>
                  <a:lnTo>
                    <a:pt x="0" y="1273676"/>
                  </a:lnTo>
                  <a:lnTo>
                    <a:pt x="2032" y="1275753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7343609" y="3162997"/>
              <a:ext cx="2540" cy="1280160"/>
            </a:xfrm>
            <a:custGeom>
              <a:avLst/>
              <a:gdLst/>
              <a:ahLst/>
              <a:cxnLst/>
              <a:rect l="l" t="t" r="r" b="b"/>
              <a:pathLst>
                <a:path w="2540" h="1280160">
                  <a:moveTo>
                    <a:pt x="0" y="1987"/>
                  </a:moveTo>
                  <a:lnTo>
                    <a:pt x="0" y="1277740"/>
                  </a:lnTo>
                  <a:lnTo>
                    <a:pt x="2032" y="1279817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7345641" y="3161010"/>
              <a:ext cx="2540" cy="1283970"/>
            </a:xfrm>
            <a:custGeom>
              <a:avLst/>
              <a:gdLst/>
              <a:ahLst/>
              <a:cxnLst/>
              <a:rect l="l" t="t" r="r" b="b"/>
              <a:pathLst>
                <a:path w="2540" h="1283970">
                  <a:moveTo>
                    <a:pt x="0" y="1987"/>
                  </a:moveTo>
                  <a:lnTo>
                    <a:pt x="0" y="1281804"/>
                  </a:lnTo>
                  <a:lnTo>
                    <a:pt x="2032" y="1283881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7347673" y="3159022"/>
              <a:ext cx="2540" cy="1288415"/>
            </a:xfrm>
            <a:custGeom>
              <a:avLst/>
              <a:gdLst/>
              <a:ahLst/>
              <a:cxnLst/>
              <a:rect l="l" t="t" r="r" b="b"/>
              <a:pathLst>
                <a:path w="2540" h="1288414">
                  <a:moveTo>
                    <a:pt x="0" y="1987"/>
                  </a:moveTo>
                  <a:lnTo>
                    <a:pt x="0" y="1285868"/>
                  </a:lnTo>
                  <a:lnTo>
                    <a:pt x="2032" y="1287945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7349705" y="3157034"/>
              <a:ext cx="2540" cy="1292225"/>
            </a:xfrm>
            <a:custGeom>
              <a:avLst/>
              <a:gdLst/>
              <a:ahLst/>
              <a:cxnLst/>
              <a:rect l="l" t="t" r="r" b="b"/>
              <a:pathLst>
                <a:path w="2540" h="1292225">
                  <a:moveTo>
                    <a:pt x="0" y="1987"/>
                  </a:moveTo>
                  <a:lnTo>
                    <a:pt x="0" y="1289932"/>
                  </a:lnTo>
                  <a:lnTo>
                    <a:pt x="2031" y="1292009"/>
                  </a:lnTo>
                  <a:lnTo>
                    <a:pt x="2031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7351737" y="3155047"/>
              <a:ext cx="2540" cy="1296670"/>
            </a:xfrm>
            <a:custGeom>
              <a:avLst/>
              <a:gdLst/>
              <a:ahLst/>
              <a:cxnLst/>
              <a:rect l="l" t="t" r="r" b="b"/>
              <a:pathLst>
                <a:path w="2540" h="1296670">
                  <a:moveTo>
                    <a:pt x="0" y="1987"/>
                  </a:moveTo>
                  <a:lnTo>
                    <a:pt x="0" y="1293996"/>
                  </a:lnTo>
                  <a:lnTo>
                    <a:pt x="2032" y="1296073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7353769" y="3153059"/>
              <a:ext cx="2540" cy="1300480"/>
            </a:xfrm>
            <a:custGeom>
              <a:avLst/>
              <a:gdLst/>
              <a:ahLst/>
              <a:cxnLst/>
              <a:rect l="l" t="t" r="r" b="b"/>
              <a:pathLst>
                <a:path w="2540" h="1300479">
                  <a:moveTo>
                    <a:pt x="0" y="1987"/>
                  </a:moveTo>
                  <a:lnTo>
                    <a:pt x="0" y="1298060"/>
                  </a:lnTo>
                  <a:lnTo>
                    <a:pt x="2032" y="1300137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7355801" y="3151071"/>
              <a:ext cx="2540" cy="1304290"/>
            </a:xfrm>
            <a:custGeom>
              <a:avLst/>
              <a:gdLst/>
              <a:ahLst/>
              <a:cxnLst/>
              <a:rect l="l" t="t" r="r" b="b"/>
              <a:pathLst>
                <a:path w="2540" h="1304289">
                  <a:moveTo>
                    <a:pt x="0" y="1987"/>
                  </a:moveTo>
                  <a:lnTo>
                    <a:pt x="0" y="1302124"/>
                  </a:lnTo>
                  <a:lnTo>
                    <a:pt x="2031" y="1304201"/>
                  </a:lnTo>
                  <a:lnTo>
                    <a:pt x="2031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7357833" y="3149084"/>
              <a:ext cx="2540" cy="1308735"/>
            </a:xfrm>
            <a:custGeom>
              <a:avLst/>
              <a:gdLst/>
              <a:ahLst/>
              <a:cxnLst/>
              <a:rect l="l" t="t" r="r" b="b"/>
              <a:pathLst>
                <a:path w="2540" h="1308735">
                  <a:moveTo>
                    <a:pt x="0" y="1987"/>
                  </a:moveTo>
                  <a:lnTo>
                    <a:pt x="0" y="1306188"/>
                  </a:lnTo>
                  <a:lnTo>
                    <a:pt x="2032" y="1308265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7359865" y="3147096"/>
              <a:ext cx="2540" cy="1312545"/>
            </a:xfrm>
            <a:custGeom>
              <a:avLst/>
              <a:gdLst/>
              <a:ahLst/>
              <a:cxnLst/>
              <a:rect l="l" t="t" r="r" b="b"/>
              <a:pathLst>
                <a:path w="2540" h="1312545">
                  <a:moveTo>
                    <a:pt x="0" y="1987"/>
                  </a:moveTo>
                  <a:lnTo>
                    <a:pt x="0" y="1310252"/>
                  </a:lnTo>
                  <a:lnTo>
                    <a:pt x="2032" y="1312329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7361897" y="3145108"/>
              <a:ext cx="2540" cy="1316990"/>
            </a:xfrm>
            <a:custGeom>
              <a:avLst/>
              <a:gdLst/>
              <a:ahLst/>
              <a:cxnLst/>
              <a:rect l="l" t="t" r="r" b="b"/>
              <a:pathLst>
                <a:path w="2540" h="1316989">
                  <a:moveTo>
                    <a:pt x="0" y="1987"/>
                  </a:moveTo>
                  <a:lnTo>
                    <a:pt x="0" y="1314316"/>
                  </a:lnTo>
                  <a:lnTo>
                    <a:pt x="2031" y="1316393"/>
                  </a:lnTo>
                  <a:lnTo>
                    <a:pt x="2031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7363942" y="3143108"/>
              <a:ext cx="2540" cy="1320800"/>
            </a:xfrm>
            <a:custGeom>
              <a:avLst/>
              <a:gdLst/>
              <a:ahLst/>
              <a:cxnLst/>
              <a:rect l="l" t="t" r="r" b="b"/>
              <a:pathLst>
                <a:path w="2540" h="1320800">
                  <a:moveTo>
                    <a:pt x="0" y="1987"/>
                  </a:moveTo>
                  <a:lnTo>
                    <a:pt x="0" y="1318406"/>
                  </a:lnTo>
                  <a:lnTo>
                    <a:pt x="2032" y="1320482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7365974" y="3141121"/>
              <a:ext cx="2540" cy="1324610"/>
            </a:xfrm>
            <a:custGeom>
              <a:avLst/>
              <a:gdLst/>
              <a:ahLst/>
              <a:cxnLst/>
              <a:rect l="l" t="t" r="r" b="b"/>
              <a:pathLst>
                <a:path w="2540" h="1324610">
                  <a:moveTo>
                    <a:pt x="0" y="1987"/>
                  </a:moveTo>
                  <a:lnTo>
                    <a:pt x="0" y="1322470"/>
                  </a:lnTo>
                  <a:lnTo>
                    <a:pt x="2032" y="1324546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7368006" y="3139133"/>
              <a:ext cx="2540" cy="1329055"/>
            </a:xfrm>
            <a:custGeom>
              <a:avLst/>
              <a:gdLst/>
              <a:ahLst/>
              <a:cxnLst/>
              <a:rect l="l" t="t" r="r" b="b"/>
              <a:pathLst>
                <a:path w="2540" h="1329054">
                  <a:moveTo>
                    <a:pt x="0" y="1987"/>
                  </a:moveTo>
                  <a:lnTo>
                    <a:pt x="0" y="1326534"/>
                  </a:lnTo>
                  <a:lnTo>
                    <a:pt x="2031" y="1328610"/>
                  </a:lnTo>
                  <a:lnTo>
                    <a:pt x="2031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7370038" y="3137145"/>
              <a:ext cx="2540" cy="1332865"/>
            </a:xfrm>
            <a:custGeom>
              <a:avLst/>
              <a:gdLst/>
              <a:ahLst/>
              <a:cxnLst/>
              <a:rect l="l" t="t" r="r" b="b"/>
              <a:pathLst>
                <a:path w="2540" h="1332864">
                  <a:moveTo>
                    <a:pt x="0" y="1987"/>
                  </a:moveTo>
                  <a:lnTo>
                    <a:pt x="0" y="1330598"/>
                  </a:lnTo>
                  <a:lnTo>
                    <a:pt x="2032" y="1332674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7372070" y="3135158"/>
              <a:ext cx="2540" cy="1337310"/>
            </a:xfrm>
            <a:custGeom>
              <a:avLst/>
              <a:gdLst/>
              <a:ahLst/>
              <a:cxnLst/>
              <a:rect l="l" t="t" r="r" b="b"/>
              <a:pathLst>
                <a:path w="2540" h="1337310">
                  <a:moveTo>
                    <a:pt x="0" y="1987"/>
                  </a:moveTo>
                  <a:lnTo>
                    <a:pt x="0" y="1334662"/>
                  </a:lnTo>
                  <a:lnTo>
                    <a:pt x="2032" y="1336738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7374102" y="3133170"/>
              <a:ext cx="2540" cy="1341120"/>
            </a:xfrm>
            <a:custGeom>
              <a:avLst/>
              <a:gdLst/>
              <a:ahLst/>
              <a:cxnLst/>
              <a:rect l="l" t="t" r="r" b="b"/>
              <a:pathLst>
                <a:path w="2540" h="1341120">
                  <a:moveTo>
                    <a:pt x="0" y="1987"/>
                  </a:moveTo>
                  <a:lnTo>
                    <a:pt x="0" y="1338726"/>
                  </a:lnTo>
                  <a:lnTo>
                    <a:pt x="2032" y="1340802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7376134" y="3131182"/>
              <a:ext cx="2540" cy="1344930"/>
            </a:xfrm>
            <a:custGeom>
              <a:avLst/>
              <a:gdLst/>
              <a:ahLst/>
              <a:cxnLst/>
              <a:rect l="l" t="t" r="r" b="b"/>
              <a:pathLst>
                <a:path w="2540" h="1344929">
                  <a:moveTo>
                    <a:pt x="0" y="1987"/>
                  </a:moveTo>
                  <a:lnTo>
                    <a:pt x="0" y="1342790"/>
                  </a:lnTo>
                  <a:lnTo>
                    <a:pt x="2032" y="1344866"/>
                  </a:lnTo>
                  <a:lnTo>
                    <a:pt x="2032" y="0"/>
                  </a:lnTo>
                  <a:lnTo>
                    <a:pt x="0" y="198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7378166" y="3084829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38"/>
                  </a:moveTo>
                  <a:lnTo>
                    <a:pt x="1854" y="2175738"/>
                  </a:lnTo>
                  <a:lnTo>
                    <a:pt x="1854" y="2223414"/>
                  </a:lnTo>
                  <a:lnTo>
                    <a:pt x="2032" y="2223414"/>
                  </a:lnTo>
                  <a:lnTo>
                    <a:pt x="2032" y="2175738"/>
                  </a:lnTo>
                  <a:close/>
                </a:path>
                <a:path w="2540" h="2223770">
                  <a:moveTo>
                    <a:pt x="2032" y="1784934"/>
                  </a:moveTo>
                  <a:lnTo>
                    <a:pt x="1854" y="1784934"/>
                  </a:lnTo>
                  <a:lnTo>
                    <a:pt x="1854" y="2130171"/>
                  </a:lnTo>
                  <a:lnTo>
                    <a:pt x="2032" y="2130171"/>
                  </a:lnTo>
                  <a:lnTo>
                    <a:pt x="2032" y="1784934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1854" y="0"/>
                  </a:lnTo>
                  <a:lnTo>
                    <a:pt x="1854" y="44538"/>
                  </a:lnTo>
                  <a:lnTo>
                    <a:pt x="0" y="46355"/>
                  </a:lnTo>
                  <a:lnTo>
                    <a:pt x="0" y="1391221"/>
                  </a:lnTo>
                  <a:lnTo>
                    <a:pt x="1854" y="1393126"/>
                  </a:lnTo>
                  <a:lnTo>
                    <a:pt x="1854" y="1715071"/>
                  </a:lnTo>
                  <a:lnTo>
                    <a:pt x="2032" y="1715071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7380198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7382230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7384262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7386294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7388326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7390358" y="3084817"/>
              <a:ext cx="4445" cy="2223770"/>
            </a:xfrm>
            <a:custGeom>
              <a:avLst/>
              <a:gdLst/>
              <a:ahLst/>
              <a:cxnLst/>
              <a:rect l="l" t="t" r="r" b="b"/>
              <a:pathLst>
                <a:path w="4445" h="2223770">
                  <a:moveTo>
                    <a:pt x="4064" y="2175751"/>
                  </a:moveTo>
                  <a:lnTo>
                    <a:pt x="2032" y="2175751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4064" y="2223427"/>
                  </a:lnTo>
                  <a:lnTo>
                    <a:pt x="4064" y="2175751"/>
                  </a:lnTo>
                  <a:close/>
                </a:path>
                <a:path w="4445" h="2223770">
                  <a:moveTo>
                    <a:pt x="4064" y="1784946"/>
                  </a:moveTo>
                  <a:lnTo>
                    <a:pt x="2032" y="1784946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4064" y="2130183"/>
                  </a:lnTo>
                  <a:lnTo>
                    <a:pt x="4064" y="1784946"/>
                  </a:lnTo>
                  <a:close/>
                </a:path>
                <a:path w="4445" h="2223770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7394435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7396467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7398499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7400531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7402563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7404595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7406627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7408659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7410691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7412723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7414755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7416787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7418819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7420851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7422883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7424915" y="3084817"/>
              <a:ext cx="2540" cy="2418080"/>
            </a:xfrm>
            <a:custGeom>
              <a:avLst/>
              <a:gdLst/>
              <a:ahLst/>
              <a:cxnLst/>
              <a:rect l="l" t="t" r="r" b="b"/>
              <a:pathLst>
                <a:path w="2540" h="2418079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1676" y="2130183"/>
                  </a:lnTo>
                  <a:lnTo>
                    <a:pt x="1676" y="2175751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1676" y="2223427"/>
                  </a:lnTo>
                  <a:lnTo>
                    <a:pt x="1676" y="2414574"/>
                  </a:lnTo>
                  <a:lnTo>
                    <a:pt x="2032" y="2417864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418079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7426960" y="3084817"/>
              <a:ext cx="2540" cy="2437130"/>
            </a:xfrm>
            <a:custGeom>
              <a:avLst/>
              <a:gdLst/>
              <a:ahLst/>
              <a:cxnLst/>
              <a:rect l="l" t="t" r="r" b="b"/>
              <a:pathLst>
                <a:path w="2540" h="2437129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417978"/>
                  </a:lnTo>
                  <a:lnTo>
                    <a:pt x="2032" y="2436749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437129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7428992" y="3084817"/>
              <a:ext cx="2540" cy="2455545"/>
            </a:xfrm>
            <a:custGeom>
              <a:avLst/>
              <a:gdLst/>
              <a:ahLst/>
              <a:cxnLst/>
              <a:rect l="l" t="t" r="r" b="b"/>
              <a:pathLst>
                <a:path w="2540" h="2455545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436749"/>
                  </a:lnTo>
                  <a:lnTo>
                    <a:pt x="2032" y="2455519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45554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7430770" y="3084817"/>
              <a:ext cx="4445" cy="2472055"/>
            </a:xfrm>
            <a:custGeom>
              <a:avLst/>
              <a:gdLst/>
              <a:ahLst/>
              <a:cxnLst/>
              <a:rect l="l" t="t" r="r" b="b"/>
              <a:pathLst>
                <a:path w="4445" h="2472054">
                  <a:moveTo>
                    <a:pt x="4318" y="1784946"/>
                  </a:moveTo>
                  <a:lnTo>
                    <a:pt x="2286" y="1784946"/>
                  </a:lnTo>
                  <a:lnTo>
                    <a:pt x="254" y="1784946"/>
                  </a:lnTo>
                  <a:lnTo>
                    <a:pt x="254" y="2130183"/>
                  </a:lnTo>
                  <a:lnTo>
                    <a:pt x="254" y="2175751"/>
                  </a:lnTo>
                  <a:lnTo>
                    <a:pt x="254" y="2223427"/>
                  </a:lnTo>
                  <a:lnTo>
                    <a:pt x="0" y="2223427"/>
                  </a:lnTo>
                  <a:lnTo>
                    <a:pt x="0" y="2460917"/>
                  </a:lnTo>
                  <a:lnTo>
                    <a:pt x="2286" y="2460917"/>
                  </a:lnTo>
                  <a:lnTo>
                    <a:pt x="2286" y="2464511"/>
                  </a:lnTo>
                  <a:lnTo>
                    <a:pt x="4318" y="2471686"/>
                  </a:lnTo>
                  <a:lnTo>
                    <a:pt x="4318" y="2223427"/>
                  </a:lnTo>
                  <a:lnTo>
                    <a:pt x="4318" y="2175751"/>
                  </a:lnTo>
                  <a:lnTo>
                    <a:pt x="4318" y="2130183"/>
                  </a:lnTo>
                  <a:lnTo>
                    <a:pt x="4318" y="1784946"/>
                  </a:lnTo>
                  <a:close/>
                </a:path>
                <a:path w="4445" h="2472054">
                  <a:moveTo>
                    <a:pt x="4318" y="0"/>
                  </a:moveTo>
                  <a:lnTo>
                    <a:pt x="2286" y="0"/>
                  </a:lnTo>
                  <a:lnTo>
                    <a:pt x="254" y="0"/>
                  </a:lnTo>
                  <a:lnTo>
                    <a:pt x="254" y="1715084"/>
                  </a:lnTo>
                  <a:lnTo>
                    <a:pt x="2286" y="1715084"/>
                  </a:lnTo>
                  <a:lnTo>
                    <a:pt x="4318" y="1715084"/>
                  </a:lnTo>
                  <a:lnTo>
                    <a:pt x="431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7435088" y="3084817"/>
              <a:ext cx="2540" cy="2479040"/>
            </a:xfrm>
            <a:custGeom>
              <a:avLst/>
              <a:gdLst/>
              <a:ahLst/>
              <a:cxnLst/>
              <a:rect l="l" t="t" r="r" b="b"/>
              <a:pathLst>
                <a:path w="2540" h="247904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471686"/>
                  </a:lnTo>
                  <a:lnTo>
                    <a:pt x="2032" y="2478862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47904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7437120" y="3084817"/>
              <a:ext cx="2540" cy="2486660"/>
            </a:xfrm>
            <a:custGeom>
              <a:avLst/>
              <a:gdLst/>
              <a:ahLst/>
              <a:cxnLst/>
              <a:rect l="l" t="t" r="r" b="b"/>
              <a:pathLst>
                <a:path w="2540" h="248666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478862"/>
                  </a:lnTo>
                  <a:lnTo>
                    <a:pt x="2032" y="2486037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48666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7439152" y="3084817"/>
              <a:ext cx="4445" cy="2500630"/>
            </a:xfrm>
            <a:custGeom>
              <a:avLst/>
              <a:gdLst/>
              <a:ahLst/>
              <a:cxnLst/>
              <a:rect l="l" t="t" r="r" b="b"/>
              <a:pathLst>
                <a:path w="4445" h="2500629">
                  <a:moveTo>
                    <a:pt x="4064" y="1784946"/>
                  </a:moveTo>
                  <a:lnTo>
                    <a:pt x="2032" y="1784946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486037"/>
                  </a:lnTo>
                  <a:lnTo>
                    <a:pt x="2032" y="2493213"/>
                  </a:lnTo>
                  <a:lnTo>
                    <a:pt x="4064" y="250038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close/>
                </a:path>
                <a:path w="4445" h="2500629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7443216" y="3084817"/>
              <a:ext cx="2540" cy="2503805"/>
            </a:xfrm>
            <a:custGeom>
              <a:avLst/>
              <a:gdLst/>
              <a:ahLst/>
              <a:cxnLst/>
              <a:rect l="l" t="t" r="r" b="b"/>
              <a:pathLst>
                <a:path w="2540" h="2503804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254" y="2223427"/>
                  </a:lnTo>
                  <a:lnTo>
                    <a:pt x="254" y="2503538"/>
                  </a:lnTo>
                  <a:lnTo>
                    <a:pt x="1524" y="2503538"/>
                  </a:lnTo>
                  <a:lnTo>
                    <a:pt x="1524" y="2223427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503804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7445248" y="3084817"/>
              <a:ext cx="2540" cy="2512060"/>
            </a:xfrm>
            <a:custGeom>
              <a:avLst/>
              <a:gdLst/>
              <a:ahLst/>
              <a:cxnLst/>
              <a:rect l="l" t="t" r="r" b="b"/>
              <a:pathLst>
                <a:path w="2540" h="251206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07284"/>
                  </a:lnTo>
                  <a:lnTo>
                    <a:pt x="2032" y="2511450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51206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7447280" y="3084817"/>
              <a:ext cx="4445" cy="2520315"/>
            </a:xfrm>
            <a:custGeom>
              <a:avLst/>
              <a:gdLst/>
              <a:ahLst/>
              <a:cxnLst/>
              <a:rect l="l" t="t" r="r" b="b"/>
              <a:pathLst>
                <a:path w="4445" h="252031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590" y="1715084"/>
                  </a:lnTo>
                  <a:lnTo>
                    <a:pt x="2590" y="1784946"/>
                  </a:lnTo>
                  <a:lnTo>
                    <a:pt x="2032" y="1784946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11450"/>
                  </a:lnTo>
                  <a:lnTo>
                    <a:pt x="2032" y="2515603"/>
                  </a:lnTo>
                  <a:lnTo>
                    <a:pt x="4064" y="2519769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7451344" y="3084817"/>
              <a:ext cx="2540" cy="2524125"/>
            </a:xfrm>
            <a:custGeom>
              <a:avLst/>
              <a:gdLst/>
              <a:ahLst/>
              <a:cxnLst/>
              <a:rect l="l" t="t" r="r" b="b"/>
              <a:pathLst>
                <a:path w="2540" h="252412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19769"/>
                  </a:lnTo>
                  <a:lnTo>
                    <a:pt x="2032" y="2523921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7453376" y="3084817"/>
              <a:ext cx="2540" cy="2528570"/>
            </a:xfrm>
            <a:custGeom>
              <a:avLst/>
              <a:gdLst/>
              <a:ahLst/>
              <a:cxnLst/>
              <a:rect l="l" t="t" r="r" b="b"/>
              <a:pathLst>
                <a:path w="2540" h="25285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23921"/>
                  </a:lnTo>
                  <a:lnTo>
                    <a:pt x="2032" y="2528087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7455408" y="3084817"/>
              <a:ext cx="2540" cy="2532380"/>
            </a:xfrm>
            <a:custGeom>
              <a:avLst/>
              <a:gdLst/>
              <a:ahLst/>
              <a:cxnLst/>
              <a:rect l="l" t="t" r="r" b="b"/>
              <a:pathLst>
                <a:path w="2540" h="2532379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28087"/>
                  </a:lnTo>
                  <a:lnTo>
                    <a:pt x="2032" y="2532240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7457440" y="3084817"/>
              <a:ext cx="2540" cy="2536825"/>
            </a:xfrm>
            <a:custGeom>
              <a:avLst/>
              <a:gdLst/>
              <a:ahLst/>
              <a:cxnLst/>
              <a:rect l="l" t="t" r="r" b="b"/>
              <a:pathLst>
                <a:path w="2540" h="253682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32240"/>
                  </a:lnTo>
                  <a:lnTo>
                    <a:pt x="2032" y="2536406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7459484" y="3084817"/>
              <a:ext cx="2540" cy="2540635"/>
            </a:xfrm>
            <a:custGeom>
              <a:avLst/>
              <a:gdLst/>
              <a:ahLst/>
              <a:cxnLst/>
              <a:rect l="l" t="t" r="r" b="b"/>
              <a:pathLst>
                <a:path w="2540" h="254063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36431"/>
                  </a:lnTo>
                  <a:lnTo>
                    <a:pt x="2032" y="25405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7461517" y="3084817"/>
              <a:ext cx="2540" cy="2545080"/>
            </a:xfrm>
            <a:custGeom>
              <a:avLst/>
              <a:gdLst/>
              <a:ahLst/>
              <a:cxnLst/>
              <a:rect l="l" t="t" r="r" b="b"/>
              <a:pathLst>
                <a:path w="2540" h="2545079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40584"/>
                  </a:lnTo>
                  <a:lnTo>
                    <a:pt x="2032" y="2544749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7463549" y="3084817"/>
              <a:ext cx="2540" cy="2549525"/>
            </a:xfrm>
            <a:custGeom>
              <a:avLst/>
              <a:gdLst/>
              <a:ahLst/>
              <a:cxnLst/>
              <a:rect l="l" t="t" r="r" b="b"/>
              <a:pathLst>
                <a:path w="2540" h="254952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44749"/>
                  </a:lnTo>
                  <a:lnTo>
                    <a:pt x="2032" y="2548902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7465060" y="3084817"/>
              <a:ext cx="3175" cy="2552065"/>
            </a:xfrm>
            <a:custGeom>
              <a:avLst/>
              <a:gdLst/>
              <a:ahLst/>
              <a:cxnLst/>
              <a:rect l="l" t="t" r="r" b="b"/>
              <a:pathLst>
                <a:path w="3175" h="2552065">
                  <a:moveTo>
                    <a:pt x="2552" y="0"/>
                  </a:moveTo>
                  <a:lnTo>
                    <a:pt x="520" y="0"/>
                  </a:lnTo>
                  <a:lnTo>
                    <a:pt x="520" y="1715084"/>
                  </a:lnTo>
                  <a:lnTo>
                    <a:pt x="520" y="1784946"/>
                  </a:lnTo>
                  <a:lnTo>
                    <a:pt x="520" y="2130183"/>
                  </a:lnTo>
                  <a:lnTo>
                    <a:pt x="520" y="2175751"/>
                  </a:lnTo>
                  <a:lnTo>
                    <a:pt x="520" y="2223427"/>
                  </a:lnTo>
                  <a:lnTo>
                    <a:pt x="0" y="2223427"/>
                  </a:lnTo>
                  <a:lnTo>
                    <a:pt x="0" y="2549144"/>
                  </a:lnTo>
                  <a:lnTo>
                    <a:pt x="1270" y="2549144"/>
                  </a:lnTo>
                  <a:lnTo>
                    <a:pt x="1270" y="2551709"/>
                  </a:lnTo>
                  <a:lnTo>
                    <a:pt x="2540" y="2551709"/>
                  </a:lnTo>
                  <a:lnTo>
                    <a:pt x="2540" y="2223427"/>
                  </a:lnTo>
                  <a:lnTo>
                    <a:pt x="2552" y="2175751"/>
                  </a:lnTo>
                  <a:lnTo>
                    <a:pt x="2552" y="2130183"/>
                  </a:lnTo>
                  <a:lnTo>
                    <a:pt x="2552" y="1784946"/>
                  </a:lnTo>
                  <a:lnTo>
                    <a:pt x="2552" y="1715084"/>
                  </a:lnTo>
                  <a:lnTo>
                    <a:pt x="2552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7467613" y="3084817"/>
              <a:ext cx="4445" cy="2557145"/>
            </a:xfrm>
            <a:custGeom>
              <a:avLst/>
              <a:gdLst/>
              <a:ahLst/>
              <a:cxnLst/>
              <a:rect l="l" t="t" r="r" b="b"/>
              <a:pathLst>
                <a:path w="4445" h="255714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52446"/>
                  </a:lnTo>
                  <a:lnTo>
                    <a:pt x="2032" y="2554732"/>
                  </a:lnTo>
                  <a:lnTo>
                    <a:pt x="4064" y="255701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7471677" y="3084817"/>
              <a:ext cx="2540" cy="2559685"/>
            </a:xfrm>
            <a:custGeom>
              <a:avLst/>
              <a:gdLst/>
              <a:ahLst/>
              <a:cxnLst/>
              <a:rect l="l" t="t" r="r" b="b"/>
              <a:pathLst>
                <a:path w="2540" h="25596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57018"/>
                  </a:lnTo>
                  <a:lnTo>
                    <a:pt x="2032" y="255930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7473709" y="3084817"/>
              <a:ext cx="4445" cy="2564130"/>
            </a:xfrm>
            <a:custGeom>
              <a:avLst/>
              <a:gdLst/>
              <a:ahLst/>
              <a:cxnLst/>
              <a:rect l="l" t="t" r="r" b="b"/>
              <a:pathLst>
                <a:path w="4445" h="2564129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59304"/>
                  </a:lnTo>
                  <a:lnTo>
                    <a:pt x="2032" y="2561590"/>
                  </a:lnTo>
                  <a:lnTo>
                    <a:pt x="4064" y="2563876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7477773" y="3084817"/>
              <a:ext cx="2540" cy="2566670"/>
            </a:xfrm>
            <a:custGeom>
              <a:avLst/>
              <a:gdLst/>
              <a:ahLst/>
              <a:cxnLst/>
              <a:rect l="l" t="t" r="r" b="b"/>
              <a:pathLst>
                <a:path w="2540" h="25666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63876"/>
                  </a:lnTo>
                  <a:lnTo>
                    <a:pt x="2032" y="2566162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7479805" y="3084817"/>
              <a:ext cx="4445" cy="2571115"/>
            </a:xfrm>
            <a:custGeom>
              <a:avLst/>
              <a:gdLst/>
              <a:ahLst/>
              <a:cxnLst/>
              <a:rect l="l" t="t" r="r" b="b"/>
              <a:pathLst>
                <a:path w="4445" h="257111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66162"/>
                  </a:lnTo>
                  <a:lnTo>
                    <a:pt x="2032" y="2568448"/>
                  </a:lnTo>
                  <a:lnTo>
                    <a:pt x="4064" y="2570734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7483869" y="3084817"/>
              <a:ext cx="2540" cy="2573020"/>
            </a:xfrm>
            <a:custGeom>
              <a:avLst/>
              <a:gdLst/>
              <a:ahLst/>
              <a:cxnLst/>
              <a:rect l="l" t="t" r="r" b="b"/>
              <a:pathLst>
                <a:path w="2540" h="257302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70734"/>
                  </a:lnTo>
                  <a:lnTo>
                    <a:pt x="2032" y="2573020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7485901" y="3084817"/>
              <a:ext cx="4445" cy="2578100"/>
            </a:xfrm>
            <a:custGeom>
              <a:avLst/>
              <a:gdLst/>
              <a:ahLst/>
              <a:cxnLst/>
              <a:rect l="l" t="t" r="r" b="b"/>
              <a:pathLst>
                <a:path w="4445" h="2578100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73020"/>
                  </a:lnTo>
                  <a:lnTo>
                    <a:pt x="2032" y="2575306"/>
                  </a:lnTo>
                  <a:lnTo>
                    <a:pt x="4064" y="2577592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7489965" y="3084817"/>
              <a:ext cx="2540" cy="2580005"/>
            </a:xfrm>
            <a:custGeom>
              <a:avLst/>
              <a:gdLst/>
              <a:ahLst/>
              <a:cxnLst/>
              <a:rect l="l" t="t" r="r" b="b"/>
              <a:pathLst>
                <a:path w="2540" h="2580004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77592"/>
                  </a:lnTo>
                  <a:lnTo>
                    <a:pt x="2032" y="25798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7492009" y="3084817"/>
              <a:ext cx="2540" cy="2582545"/>
            </a:xfrm>
            <a:custGeom>
              <a:avLst/>
              <a:gdLst/>
              <a:ahLst/>
              <a:cxnLst/>
              <a:rect l="l" t="t" r="r" b="b"/>
              <a:pathLst>
                <a:path w="2540" h="258254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79890"/>
                  </a:lnTo>
                  <a:lnTo>
                    <a:pt x="2032" y="2582176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7494041" y="3084817"/>
              <a:ext cx="2540" cy="2585085"/>
            </a:xfrm>
            <a:custGeom>
              <a:avLst/>
              <a:gdLst/>
              <a:ahLst/>
              <a:cxnLst/>
              <a:rect l="l" t="t" r="r" b="b"/>
              <a:pathLst>
                <a:path w="2540" h="25850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82176"/>
                  </a:lnTo>
                  <a:lnTo>
                    <a:pt x="2032" y="2584589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7496073" y="3084817"/>
              <a:ext cx="2540" cy="2585720"/>
            </a:xfrm>
            <a:custGeom>
              <a:avLst/>
              <a:gdLst/>
              <a:ahLst/>
              <a:cxnLst/>
              <a:rect l="l" t="t" r="r" b="b"/>
              <a:pathLst>
                <a:path w="2540" h="258572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84589"/>
                  </a:lnTo>
                  <a:lnTo>
                    <a:pt x="2032" y="2585313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7498105" y="3084817"/>
              <a:ext cx="2540" cy="2586355"/>
            </a:xfrm>
            <a:custGeom>
              <a:avLst/>
              <a:gdLst/>
              <a:ahLst/>
              <a:cxnLst/>
              <a:rect l="l" t="t" r="r" b="b"/>
              <a:pathLst>
                <a:path w="2540" h="2586354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85275"/>
                  </a:lnTo>
                  <a:lnTo>
                    <a:pt x="2032" y="2585999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7500137" y="3084817"/>
              <a:ext cx="2540" cy="2586990"/>
            </a:xfrm>
            <a:custGeom>
              <a:avLst/>
              <a:gdLst/>
              <a:ahLst/>
              <a:cxnLst/>
              <a:rect l="l" t="t" r="r" b="b"/>
              <a:pathLst>
                <a:path w="2540" h="258699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85999"/>
                  </a:lnTo>
                  <a:lnTo>
                    <a:pt x="2032" y="2586723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7502169" y="3084817"/>
              <a:ext cx="2540" cy="2587625"/>
            </a:xfrm>
            <a:custGeom>
              <a:avLst/>
              <a:gdLst/>
              <a:ahLst/>
              <a:cxnLst/>
              <a:rect l="l" t="t" r="r" b="b"/>
              <a:pathLst>
                <a:path w="2540" h="258762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86723"/>
                  </a:lnTo>
                  <a:lnTo>
                    <a:pt x="2032" y="2587447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7504201" y="3084817"/>
              <a:ext cx="2540" cy="2588260"/>
            </a:xfrm>
            <a:custGeom>
              <a:avLst/>
              <a:gdLst/>
              <a:ahLst/>
              <a:cxnLst/>
              <a:rect l="l" t="t" r="r" b="b"/>
              <a:pathLst>
                <a:path w="2540" h="258826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87447"/>
                  </a:lnTo>
                  <a:lnTo>
                    <a:pt x="2032" y="2588183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7506233" y="3084817"/>
              <a:ext cx="4445" cy="2590165"/>
            </a:xfrm>
            <a:custGeom>
              <a:avLst/>
              <a:gdLst/>
              <a:ahLst/>
              <a:cxnLst/>
              <a:rect l="l" t="t" r="r" b="b"/>
              <a:pathLst>
                <a:path w="4445" h="259016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88183"/>
                  </a:lnTo>
                  <a:lnTo>
                    <a:pt x="2032" y="2588907"/>
                  </a:lnTo>
                  <a:lnTo>
                    <a:pt x="4064" y="2589631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7510297" y="3084817"/>
              <a:ext cx="4445" cy="2591435"/>
            </a:xfrm>
            <a:custGeom>
              <a:avLst/>
              <a:gdLst/>
              <a:ahLst/>
              <a:cxnLst/>
              <a:rect l="l" t="t" r="r" b="b"/>
              <a:pathLst>
                <a:path w="4445" h="259143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89631"/>
                  </a:lnTo>
                  <a:lnTo>
                    <a:pt x="2032" y="2590355"/>
                  </a:lnTo>
                  <a:lnTo>
                    <a:pt x="4064" y="2591079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7514361" y="3084817"/>
              <a:ext cx="2540" cy="2592070"/>
            </a:xfrm>
            <a:custGeom>
              <a:avLst/>
              <a:gdLst/>
              <a:ahLst/>
              <a:cxnLst/>
              <a:rect l="l" t="t" r="r" b="b"/>
              <a:pathLst>
                <a:path w="2540" h="25920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1079"/>
                  </a:lnTo>
                  <a:lnTo>
                    <a:pt x="2032" y="2591803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7516393" y="3084817"/>
              <a:ext cx="2540" cy="2592705"/>
            </a:xfrm>
            <a:custGeom>
              <a:avLst/>
              <a:gdLst/>
              <a:ahLst/>
              <a:cxnLst/>
              <a:rect l="l" t="t" r="r" b="b"/>
              <a:pathLst>
                <a:path w="2540" h="2592704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1803"/>
                  </a:lnTo>
                  <a:lnTo>
                    <a:pt x="2032" y="2592540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7518425" y="3084817"/>
              <a:ext cx="2540" cy="2593340"/>
            </a:xfrm>
            <a:custGeom>
              <a:avLst/>
              <a:gdLst/>
              <a:ahLst/>
              <a:cxnLst/>
              <a:rect l="l" t="t" r="r" b="b"/>
              <a:pathLst>
                <a:path w="2540" h="259334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2540"/>
                  </a:lnTo>
                  <a:lnTo>
                    <a:pt x="2032" y="2593263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7520457" y="3084817"/>
              <a:ext cx="2540" cy="2594610"/>
            </a:xfrm>
            <a:custGeom>
              <a:avLst/>
              <a:gdLst/>
              <a:ahLst/>
              <a:cxnLst/>
              <a:rect l="l" t="t" r="r" b="b"/>
              <a:pathLst>
                <a:path w="2540" h="259461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3263"/>
                  </a:lnTo>
                  <a:lnTo>
                    <a:pt x="2032" y="2593987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7522502" y="3084817"/>
              <a:ext cx="2540" cy="2595245"/>
            </a:xfrm>
            <a:custGeom>
              <a:avLst/>
              <a:gdLst/>
              <a:ahLst/>
              <a:cxnLst/>
              <a:rect l="l" t="t" r="r" b="b"/>
              <a:pathLst>
                <a:path w="2540" h="259524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3987"/>
                  </a:lnTo>
                  <a:lnTo>
                    <a:pt x="2032" y="2594711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7524534" y="3084817"/>
              <a:ext cx="2540" cy="2595880"/>
            </a:xfrm>
            <a:custGeom>
              <a:avLst/>
              <a:gdLst/>
              <a:ahLst/>
              <a:cxnLst/>
              <a:rect l="l" t="t" r="r" b="b"/>
              <a:pathLst>
                <a:path w="2540" h="2595879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4711"/>
                  </a:lnTo>
                  <a:lnTo>
                    <a:pt x="2032" y="259544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7526566" y="3084817"/>
              <a:ext cx="4445" cy="2597150"/>
            </a:xfrm>
            <a:custGeom>
              <a:avLst/>
              <a:gdLst/>
              <a:ahLst/>
              <a:cxnLst/>
              <a:rect l="l" t="t" r="r" b="b"/>
              <a:pathLst>
                <a:path w="4445" h="2597150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5448"/>
                  </a:lnTo>
                  <a:lnTo>
                    <a:pt x="2032" y="2596172"/>
                  </a:lnTo>
                  <a:lnTo>
                    <a:pt x="4064" y="2596896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7530630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469" y="2223427"/>
                  </a:lnTo>
                  <a:lnTo>
                    <a:pt x="469" y="2597289"/>
                  </a:lnTo>
                  <a:lnTo>
                    <a:pt x="1739" y="2597289"/>
                  </a:lnTo>
                  <a:lnTo>
                    <a:pt x="1739" y="2223427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7532662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7534694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7536726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7538758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7542822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7544854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7546886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7548918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7550950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7555027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7557059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7559091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7561123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7565187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7567219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7569251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7571283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7575347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7577379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7579411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7583475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7587551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7591615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7595679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7599743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7603807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7607871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7609903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7611935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7615999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7618031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7620063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7622095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  <a:path w="4445" h="2597785">
                  <a:moveTo>
                    <a:pt x="4076" y="0"/>
                  </a:moveTo>
                  <a:lnTo>
                    <a:pt x="2044" y="0"/>
                  </a:lnTo>
                  <a:lnTo>
                    <a:pt x="2044" y="1715084"/>
                  </a:lnTo>
                  <a:lnTo>
                    <a:pt x="2044" y="1784946"/>
                  </a:lnTo>
                  <a:lnTo>
                    <a:pt x="2044" y="2130183"/>
                  </a:lnTo>
                  <a:lnTo>
                    <a:pt x="2044" y="2175751"/>
                  </a:lnTo>
                  <a:lnTo>
                    <a:pt x="2044" y="2223427"/>
                  </a:lnTo>
                  <a:lnTo>
                    <a:pt x="2044" y="2597378"/>
                  </a:lnTo>
                  <a:lnTo>
                    <a:pt x="4076" y="2597378"/>
                  </a:lnTo>
                  <a:lnTo>
                    <a:pt x="4076" y="1715084"/>
                  </a:lnTo>
                  <a:lnTo>
                    <a:pt x="407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7626172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7628204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7630236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7632268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4064" y="2597378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7636332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7638364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7640396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37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7642428" y="3084817"/>
              <a:ext cx="2540" cy="2597785"/>
            </a:xfrm>
            <a:custGeom>
              <a:avLst/>
              <a:gdLst/>
              <a:ahLst/>
              <a:cxnLst/>
              <a:rect l="l" t="t" r="r" b="b"/>
              <a:pathLst>
                <a:path w="2540" h="25977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7378"/>
                  </a:lnTo>
                  <a:lnTo>
                    <a:pt x="2032" y="2597277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7644460" y="3084817"/>
              <a:ext cx="4445" cy="2597785"/>
            </a:xfrm>
            <a:custGeom>
              <a:avLst/>
              <a:gdLst/>
              <a:ahLst/>
              <a:cxnLst/>
              <a:rect l="l" t="t" r="r" b="b"/>
              <a:pathLst>
                <a:path w="4445" h="259778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7277"/>
                  </a:lnTo>
                  <a:lnTo>
                    <a:pt x="2032" y="2596540"/>
                  </a:lnTo>
                  <a:lnTo>
                    <a:pt x="4064" y="2595816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7648524" y="3084817"/>
              <a:ext cx="2540" cy="2595880"/>
            </a:xfrm>
            <a:custGeom>
              <a:avLst/>
              <a:gdLst/>
              <a:ahLst/>
              <a:cxnLst/>
              <a:rect l="l" t="t" r="r" b="b"/>
              <a:pathLst>
                <a:path w="2540" h="2595879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5816"/>
                  </a:lnTo>
                  <a:lnTo>
                    <a:pt x="2032" y="2595092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7650556" y="3084817"/>
              <a:ext cx="2540" cy="2595245"/>
            </a:xfrm>
            <a:custGeom>
              <a:avLst/>
              <a:gdLst/>
              <a:ahLst/>
              <a:cxnLst/>
              <a:rect l="l" t="t" r="r" b="b"/>
              <a:pathLst>
                <a:path w="2540" h="259524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5092"/>
                  </a:lnTo>
                  <a:lnTo>
                    <a:pt x="2032" y="259436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7652588" y="3084817"/>
              <a:ext cx="2540" cy="2594610"/>
            </a:xfrm>
            <a:custGeom>
              <a:avLst/>
              <a:gdLst/>
              <a:ahLst/>
              <a:cxnLst/>
              <a:rect l="l" t="t" r="r" b="b"/>
              <a:pathLst>
                <a:path w="2540" h="259461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4368"/>
                  </a:lnTo>
                  <a:lnTo>
                    <a:pt x="2032" y="259364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7654620" y="3084817"/>
              <a:ext cx="2540" cy="2593975"/>
            </a:xfrm>
            <a:custGeom>
              <a:avLst/>
              <a:gdLst/>
              <a:ahLst/>
              <a:cxnLst/>
              <a:rect l="l" t="t" r="r" b="b"/>
              <a:pathLst>
                <a:path w="2540" h="259397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3644"/>
                  </a:lnTo>
                  <a:lnTo>
                    <a:pt x="2032" y="2592921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7656665" y="3084817"/>
              <a:ext cx="4445" cy="2593340"/>
            </a:xfrm>
            <a:custGeom>
              <a:avLst/>
              <a:gdLst/>
              <a:ahLst/>
              <a:cxnLst/>
              <a:rect l="l" t="t" r="r" b="b"/>
              <a:pathLst>
                <a:path w="4445" h="2593340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92908"/>
                  </a:lnTo>
                  <a:lnTo>
                    <a:pt x="2032" y="2592184"/>
                  </a:lnTo>
                  <a:lnTo>
                    <a:pt x="4064" y="2591460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7660729" y="3084817"/>
              <a:ext cx="2540" cy="2592070"/>
            </a:xfrm>
            <a:custGeom>
              <a:avLst/>
              <a:gdLst/>
              <a:ahLst/>
              <a:cxnLst/>
              <a:rect l="l" t="t" r="r" b="b"/>
              <a:pathLst>
                <a:path w="2540" h="25920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1460"/>
                  </a:lnTo>
                  <a:lnTo>
                    <a:pt x="2032" y="2590736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7662761" y="3084817"/>
              <a:ext cx="2540" cy="2590800"/>
            </a:xfrm>
            <a:custGeom>
              <a:avLst/>
              <a:gdLst/>
              <a:ahLst/>
              <a:cxnLst/>
              <a:rect l="l" t="t" r="r" b="b"/>
              <a:pathLst>
                <a:path w="2540" h="259080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0736"/>
                  </a:lnTo>
                  <a:lnTo>
                    <a:pt x="2032" y="2590012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7664793" y="3084817"/>
              <a:ext cx="2540" cy="2590165"/>
            </a:xfrm>
            <a:custGeom>
              <a:avLst/>
              <a:gdLst/>
              <a:ahLst/>
              <a:cxnLst/>
              <a:rect l="l" t="t" r="r" b="b"/>
              <a:pathLst>
                <a:path w="2540" h="259016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90012"/>
                  </a:lnTo>
                  <a:lnTo>
                    <a:pt x="2032" y="2589276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7666825" y="3084817"/>
              <a:ext cx="2540" cy="2589530"/>
            </a:xfrm>
            <a:custGeom>
              <a:avLst/>
              <a:gdLst/>
              <a:ahLst/>
              <a:cxnLst/>
              <a:rect l="l" t="t" r="r" b="b"/>
              <a:pathLst>
                <a:path w="2540" h="2589529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89276"/>
                  </a:lnTo>
                  <a:lnTo>
                    <a:pt x="2032" y="2588552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7668857" y="3084817"/>
              <a:ext cx="2540" cy="2588895"/>
            </a:xfrm>
            <a:custGeom>
              <a:avLst/>
              <a:gdLst/>
              <a:ahLst/>
              <a:cxnLst/>
              <a:rect l="l" t="t" r="r" b="b"/>
              <a:pathLst>
                <a:path w="2540" h="258889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88552"/>
                  </a:lnTo>
                  <a:lnTo>
                    <a:pt x="2032" y="258782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7670889" y="3084817"/>
              <a:ext cx="2540" cy="2588260"/>
            </a:xfrm>
            <a:custGeom>
              <a:avLst/>
              <a:gdLst/>
              <a:ahLst/>
              <a:cxnLst/>
              <a:rect l="l" t="t" r="r" b="b"/>
              <a:pathLst>
                <a:path w="2540" h="258826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87828"/>
                  </a:lnTo>
                  <a:lnTo>
                    <a:pt x="2032" y="258710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7672921" y="3084817"/>
              <a:ext cx="4445" cy="2587625"/>
            </a:xfrm>
            <a:custGeom>
              <a:avLst/>
              <a:gdLst/>
              <a:ahLst/>
              <a:cxnLst/>
              <a:rect l="l" t="t" r="r" b="b"/>
              <a:pathLst>
                <a:path w="4445" h="258762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87104"/>
                  </a:lnTo>
                  <a:lnTo>
                    <a:pt x="2032" y="2586380"/>
                  </a:lnTo>
                  <a:lnTo>
                    <a:pt x="4064" y="2585656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7676985" y="3084817"/>
              <a:ext cx="4445" cy="2585720"/>
            </a:xfrm>
            <a:custGeom>
              <a:avLst/>
              <a:gdLst/>
              <a:ahLst/>
              <a:cxnLst/>
              <a:rect l="l" t="t" r="r" b="b"/>
              <a:pathLst>
                <a:path w="4445" h="2585720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85656"/>
                  </a:lnTo>
                  <a:lnTo>
                    <a:pt x="2032" y="2584920"/>
                  </a:lnTo>
                  <a:lnTo>
                    <a:pt x="2705" y="2584907"/>
                  </a:lnTo>
                  <a:lnTo>
                    <a:pt x="2705" y="2584183"/>
                  </a:lnTo>
                  <a:lnTo>
                    <a:pt x="3975" y="2584183"/>
                  </a:lnTo>
                  <a:lnTo>
                    <a:pt x="3975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7681049" y="3084817"/>
              <a:ext cx="2540" cy="2583815"/>
            </a:xfrm>
            <a:custGeom>
              <a:avLst/>
              <a:gdLst/>
              <a:ahLst/>
              <a:cxnLst/>
              <a:rect l="l" t="t" r="r" b="b"/>
              <a:pathLst>
                <a:path w="2540" h="258381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83370"/>
                  </a:lnTo>
                  <a:lnTo>
                    <a:pt x="2032" y="2581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7683081" y="3084817"/>
              <a:ext cx="2540" cy="2581275"/>
            </a:xfrm>
            <a:custGeom>
              <a:avLst/>
              <a:gdLst/>
              <a:ahLst/>
              <a:cxnLst/>
              <a:rect l="l" t="t" r="r" b="b"/>
              <a:pathLst>
                <a:path w="2540" h="258127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81084"/>
                  </a:lnTo>
                  <a:lnTo>
                    <a:pt x="2032" y="257879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7685113" y="3084817"/>
              <a:ext cx="2540" cy="2579370"/>
            </a:xfrm>
            <a:custGeom>
              <a:avLst/>
              <a:gdLst/>
              <a:ahLst/>
              <a:cxnLst/>
              <a:rect l="l" t="t" r="r" b="b"/>
              <a:pathLst>
                <a:path w="2540" h="25793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78798"/>
                  </a:lnTo>
                  <a:lnTo>
                    <a:pt x="2032" y="2576512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7687157" y="3084817"/>
              <a:ext cx="2540" cy="2576830"/>
            </a:xfrm>
            <a:custGeom>
              <a:avLst/>
              <a:gdLst/>
              <a:ahLst/>
              <a:cxnLst/>
              <a:rect l="l" t="t" r="r" b="b"/>
              <a:pathLst>
                <a:path w="2540" h="2576829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76487"/>
                  </a:lnTo>
                  <a:lnTo>
                    <a:pt x="2032" y="2574201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7689189" y="3084817"/>
              <a:ext cx="2540" cy="2574290"/>
            </a:xfrm>
            <a:custGeom>
              <a:avLst/>
              <a:gdLst/>
              <a:ahLst/>
              <a:cxnLst/>
              <a:rect l="l" t="t" r="r" b="b"/>
              <a:pathLst>
                <a:path w="2540" h="257429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74201"/>
                  </a:lnTo>
                  <a:lnTo>
                    <a:pt x="2032" y="2571915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7691222" y="3084817"/>
              <a:ext cx="2540" cy="2572385"/>
            </a:xfrm>
            <a:custGeom>
              <a:avLst/>
              <a:gdLst/>
              <a:ahLst/>
              <a:cxnLst/>
              <a:rect l="l" t="t" r="r" b="b"/>
              <a:pathLst>
                <a:path w="2540" h="257238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71915"/>
                  </a:lnTo>
                  <a:lnTo>
                    <a:pt x="2032" y="2569629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7693253" y="3084817"/>
              <a:ext cx="2540" cy="2569845"/>
            </a:xfrm>
            <a:custGeom>
              <a:avLst/>
              <a:gdLst/>
              <a:ahLst/>
              <a:cxnLst/>
              <a:rect l="l" t="t" r="r" b="b"/>
              <a:pathLst>
                <a:path w="2540" h="256984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69629"/>
                  </a:lnTo>
                  <a:lnTo>
                    <a:pt x="2032" y="2567343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7695285" y="3084817"/>
              <a:ext cx="2540" cy="2567940"/>
            </a:xfrm>
            <a:custGeom>
              <a:avLst/>
              <a:gdLst/>
              <a:ahLst/>
              <a:cxnLst/>
              <a:rect l="l" t="t" r="r" b="b"/>
              <a:pathLst>
                <a:path w="2540" h="256794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67343"/>
                  </a:lnTo>
                  <a:lnTo>
                    <a:pt x="2032" y="2565057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7697317" y="3084817"/>
              <a:ext cx="4445" cy="2565400"/>
            </a:xfrm>
            <a:custGeom>
              <a:avLst/>
              <a:gdLst/>
              <a:ahLst/>
              <a:cxnLst/>
              <a:rect l="l" t="t" r="r" b="b"/>
              <a:pathLst>
                <a:path w="4445" h="2565400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65057"/>
                  </a:lnTo>
                  <a:lnTo>
                    <a:pt x="2032" y="2562771"/>
                  </a:lnTo>
                  <a:lnTo>
                    <a:pt x="4064" y="2560485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7701381" y="3084817"/>
              <a:ext cx="2540" cy="2560955"/>
            </a:xfrm>
            <a:custGeom>
              <a:avLst/>
              <a:gdLst/>
              <a:ahLst/>
              <a:cxnLst/>
              <a:rect l="l" t="t" r="r" b="b"/>
              <a:pathLst>
                <a:path w="2540" h="2560954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60485"/>
                  </a:lnTo>
                  <a:lnTo>
                    <a:pt x="2032" y="2558199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7703413" y="3084817"/>
              <a:ext cx="4445" cy="2558415"/>
            </a:xfrm>
            <a:custGeom>
              <a:avLst/>
              <a:gdLst/>
              <a:ahLst/>
              <a:cxnLst/>
              <a:rect l="l" t="t" r="r" b="b"/>
              <a:pathLst>
                <a:path w="4445" h="255841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58199"/>
                  </a:lnTo>
                  <a:lnTo>
                    <a:pt x="2032" y="2555913"/>
                  </a:lnTo>
                  <a:lnTo>
                    <a:pt x="4064" y="2553627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7707477" y="3084817"/>
              <a:ext cx="2540" cy="2553335"/>
            </a:xfrm>
            <a:custGeom>
              <a:avLst/>
              <a:gdLst/>
              <a:ahLst/>
              <a:cxnLst/>
              <a:rect l="l" t="t" r="r" b="b"/>
              <a:pathLst>
                <a:path w="2540" h="255333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152" y="2223427"/>
                  </a:lnTo>
                  <a:lnTo>
                    <a:pt x="152" y="2552750"/>
                  </a:lnTo>
                  <a:lnTo>
                    <a:pt x="1422" y="2552750"/>
                  </a:lnTo>
                  <a:lnTo>
                    <a:pt x="1422" y="2223427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7709510" y="3084817"/>
              <a:ext cx="4445" cy="2551430"/>
            </a:xfrm>
            <a:custGeom>
              <a:avLst/>
              <a:gdLst/>
              <a:ahLst/>
              <a:cxnLst/>
              <a:rect l="l" t="t" r="r" b="b"/>
              <a:pathLst>
                <a:path w="4445" h="2551429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51074"/>
                  </a:lnTo>
                  <a:lnTo>
                    <a:pt x="2032" y="2546908"/>
                  </a:lnTo>
                  <a:lnTo>
                    <a:pt x="4064" y="2542756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7713573" y="3084817"/>
              <a:ext cx="2540" cy="2543175"/>
            </a:xfrm>
            <a:custGeom>
              <a:avLst/>
              <a:gdLst/>
              <a:ahLst/>
              <a:cxnLst/>
              <a:rect l="l" t="t" r="r" b="b"/>
              <a:pathLst>
                <a:path w="2540" h="254317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42756"/>
                  </a:lnTo>
                  <a:lnTo>
                    <a:pt x="2032" y="2538590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7715605" y="3084817"/>
              <a:ext cx="4445" cy="2538730"/>
            </a:xfrm>
            <a:custGeom>
              <a:avLst/>
              <a:gdLst/>
              <a:ahLst/>
              <a:cxnLst/>
              <a:rect l="l" t="t" r="r" b="b"/>
              <a:pathLst>
                <a:path w="4445" h="2538729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0" y="2538590"/>
                  </a:lnTo>
                  <a:lnTo>
                    <a:pt x="2032" y="2534437"/>
                  </a:lnTo>
                  <a:lnTo>
                    <a:pt x="4064" y="2530271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7719682" y="3084817"/>
              <a:ext cx="2540" cy="2530475"/>
            </a:xfrm>
            <a:custGeom>
              <a:avLst/>
              <a:gdLst/>
              <a:ahLst/>
              <a:cxnLst/>
              <a:rect l="l" t="t" r="r" b="b"/>
              <a:pathLst>
                <a:path w="2540" h="253047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30246"/>
                  </a:lnTo>
                  <a:lnTo>
                    <a:pt x="2032" y="2526080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7721714" y="3084817"/>
              <a:ext cx="2540" cy="2526665"/>
            </a:xfrm>
            <a:custGeom>
              <a:avLst/>
              <a:gdLst/>
              <a:ahLst/>
              <a:cxnLst/>
              <a:rect l="l" t="t" r="r" b="b"/>
              <a:pathLst>
                <a:path w="2540" h="252666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26080"/>
                  </a:lnTo>
                  <a:lnTo>
                    <a:pt x="2032" y="2521928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7723746" y="3084817"/>
              <a:ext cx="2540" cy="2522220"/>
            </a:xfrm>
            <a:custGeom>
              <a:avLst/>
              <a:gdLst/>
              <a:ahLst/>
              <a:cxnLst/>
              <a:rect l="l" t="t" r="r" b="b"/>
              <a:pathLst>
                <a:path w="2540" h="252222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21928"/>
                  </a:lnTo>
                  <a:lnTo>
                    <a:pt x="2032" y="2517762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lnTo>
                    <a:pt x="1511" y="1784946"/>
                  </a:lnTo>
                  <a:lnTo>
                    <a:pt x="1511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7725778" y="3084817"/>
              <a:ext cx="2540" cy="2517775"/>
            </a:xfrm>
            <a:custGeom>
              <a:avLst/>
              <a:gdLst/>
              <a:ahLst/>
              <a:cxnLst/>
              <a:rect l="l" t="t" r="r" b="b"/>
              <a:pathLst>
                <a:path w="2540" h="2517775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17762"/>
                  </a:lnTo>
                  <a:lnTo>
                    <a:pt x="2032" y="2513609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51777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7727810" y="3084817"/>
              <a:ext cx="2540" cy="2513965"/>
            </a:xfrm>
            <a:custGeom>
              <a:avLst/>
              <a:gdLst/>
              <a:ahLst/>
              <a:cxnLst/>
              <a:rect l="l" t="t" r="r" b="b"/>
              <a:pathLst>
                <a:path w="2540" h="2513965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13609"/>
                  </a:lnTo>
                  <a:lnTo>
                    <a:pt x="2032" y="2509443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51396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7729220" y="3084817"/>
              <a:ext cx="3175" cy="2509520"/>
            </a:xfrm>
            <a:custGeom>
              <a:avLst/>
              <a:gdLst/>
              <a:ahLst/>
              <a:cxnLst/>
              <a:rect l="l" t="t" r="r" b="b"/>
              <a:pathLst>
                <a:path w="3175" h="2509520">
                  <a:moveTo>
                    <a:pt x="2654" y="1784946"/>
                  </a:moveTo>
                  <a:lnTo>
                    <a:pt x="622" y="1784946"/>
                  </a:lnTo>
                  <a:lnTo>
                    <a:pt x="622" y="2130183"/>
                  </a:lnTo>
                  <a:lnTo>
                    <a:pt x="622" y="2175751"/>
                  </a:lnTo>
                  <a:lnTo>
                    <a:pt x="622" y="2223427"/>
                  </a:lnTo>
                  <a:lnTo>
                    <a:pt x="0" y="2223427"/>
                  </a:lnTo>
                  <a:lnTo>
                    <a:pt x="0" y="2509443"/>
                  </a:lnTo>
                  <a:lnTo>
                    <a:pt x="1270" y="2509443"/>
                  </a:lnTo>
                  <a:lnTo>
                    <a:pt x="1270" y="2506776"/>
                  </a:lnTo>
                  <a:lnTo>
                    <a:pt x="2540" y="2506776"/>
                  </a:lnTo>
                  <a:lnTo>
                    <a:pt x="2540" y="2223427"/>
                  </a:lnTo>
                  <a:lnTo>
                    <a:pt x="2654" y="2175751"/>
                  </a:lnTo>
                  <a:lnTo>
                    <a:pt x="2654" y="2130183"/>
                  </a:lnTo>
                  <a:lnTo>
                    <a:pt x="2654" y="1784946"/>
                  </a:lnTo>
                  <a:close/>
                </a:path>
                <a:path w="3175" h="2509520">
                  <a:moveTo>
                    <a:pt x="2654" y="0"/>
                  </a:moveTo>
                  <a:lnTo>
                    <a:pt x="622" y="0"/>
                  </a:lnTo>
                  <a:lnTo>
                    <a:pt x="622" y="1715084"/>
                  </a:lnTo>
                  <a:lnTo>
                    <a:pt x="2654" y="1715084"/>
                  </a:lnTo>
                  <a:lnTo>
                    <a:pt x="2654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7731874" y="3084817"/>
              <a:ext cx="2540" cy="2504440"/>
            </a:xfrm>
            <a:custGeom>
              <a:avLst/>
              <a:gdLst/>
              <a:ahLst/>
              <a:cxnLst/>
              <a:rect l="l" t="t" r="r" b="b"/>
              <a:pathLst>
                <a:path w="2540" h="250444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504122"/>
                  </a:lnTo>
                  <a:lnTo>
                    <a:pt x="2032" y="2496947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50444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7733906" y="3084817"/>
              <a:ext cx="2540" cy="2497455"/>
            </a:xfrm>
            <a:custGeom>
              <a:avLst/>
              <a:gdLst/>
              <a:ahLst/>
              <a:cxnLst/>
              <a:rect l="l" t="t" r="r" b="b"/>
              <a:pathLst>
                <a:path w="2540" h="2497454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496947"/>
                  </a:lnTo>
                  <a:lnTo>
                    <a:pt x="2032" y="2489771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497454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7735938" y="3084817"/>
              <a:ext cx="4445" cy="2489835"/>
            </a:xfrm>
            <a:custGeom>
              <a:avLst/>
              <a:gdLst/>
              <a:ahLst/>
              <a:cxnLst/>
              <a:rect l="l" t="t" r="r" b="b"/>
              <a:pathLst>
                <a:path w="4445" h="2489835">
                  <a:moveTo>
                    <a:pt x="4064" y="1784946"/>
                  </a:moveTo>
                  <a:lnTo>
                    <a:pt x="2032" y="1784946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489771"/>
                  </a:lnTo>
                  <a:lnTo>
                    <a:pt x="2032" y="2482596"/>
                  </a:lnTo>
                  <a:lnTo>
                    <a:pt x="4064" y="2475407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close/>
                </a:path>
                <a:path w="4445" h="2489835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7740002" y="3084817"/>
              <a:ext cx="2540" cy="2475865"/>
            </a:xfrm>
            <a:custGeom>
              <a:avLst/>
              <a:gdLst/>
              <a:ahLst/>
              <a:cxnLst/>
              <a:rect l="l" t="t" r="r" b="b"/>
              <a:pathLst>
                <a:path w="2540" h="2475865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475407"/>
                  </a:lnTo>
                  <a:lnTo>
                    <a:pt x="2032" y="2468232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47586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7742034" y="3084817"/>
              <a:ext cx="2540" cy="2468245"/>
            </a:xfrm>
            <a:custGeom>
              <a:avLst/>
              <a:gdLst/>
              <a:ahLst/>
              <a:cxnLst/>
              <a:rect l="l" t="t" r="r" b="b"/>
              <a:pathLst>
                <a:path w="2540" h="2468245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468232"/>
                  </a:lnTo>
                  <a:lnTo>
                    <a:pt x="2032" y="2461056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468245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7744066" y="3084817"/>
              <a:ext cx="4445" cy="2456180"/>
            </a:xfrm>
            <a:custGeom>
              <a:avLst/>
              <a:gdLst/>
              <a:ahLst/>
              <a:cxnLst/>
              <a:rect l="l" t="t" r="r" b="b"/>
              <a:pathLst>
                <a:path w="4445" h="2456179">
                  <a:moveTo>
                    <a:pt x="4064" y="1784946"/>
                  </a:moveTo>
                  <a:lnTo>
                    <a:pt x="2032" y="1784946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393" y="2223427"/>
                  </a:lnTo>
                  <a:lnTo>
                    <a:pt x="393" y="2455761"/>
                  </a:lnTo>
                  <a:lnTo>
                    <a:pt x="1663" y="2455761"/>
                  </a:lnTo>
                  <a:lnTo>
                    <a:pt x="1663" y="2223427"/>
                  </a:lnTo>
                  <a:lnTo>
                    <a:pt x="2032" y="2223427"/>
                  </a:lnTo>
                  <a:lnTo>
                    <a:pt x="2032" y="2446490"/>
                  </a:lnTo>
                  <a:lnTo>
                    <a:pt x="4064" y="2427719"/>
                  </a:lnTo>
                  <a:lnTo>
                    <a:pt x="4064" y="2223427"/>
                  </a:lnTo>
                  <a:lnTo>
                    <a:pt x="4064" y="2175751"/>
                  </a:lnTo>
                  <a:lnTo>
                    <a:pt x="4064" y="2130183"/>
                  </a:lnTo>
                  <a:lnTo>
                    <a:pt x="4064" y="1784946"/>
                  </a:lnTo>
                  <a:close/>
                </a:path>
                <a:path w="4445" h="2456179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7748130" y="3084817"/>
              <a:ext cx="2540" cy="2428240"/>
            </a:xfrm>
            <a:custGeom>
              <a:avLst/>
              <a:gdLst/>
              <a:ahLst/>
              <a:cxnLst/>
              <a:rect l="l" t="t" r="r" b="b"/>
              <a:pathLst>
                <a:path w="2540" h="242824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0" y="2427719"/>
                  </a:lnTo>
                  <a:lnTo>
                    <a:pt x="1435" y="2414460"/>
                  </a:lnTo>
                  <a:lnTo>
                    <a:pt x="1435" y="2223427"/>
                  </a:lnTo>
                  <a:lnTo>
                    <a:pt x="2032" y="2223427"/>
                  </a:lnTo>
                  <a:lnTo>
                    <a:pt x="2032" y="2175751"/>
                  </a:lnTo>
                  <a:lnTo>
                    <a:pt x="1435" y="2175751"/>
                  </a:lnTo>
                  <a:lnTo>
                    <a:pt x="1435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42824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7750162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7752207" y="3084817"/>
              <a:ext cx="4445" cy="2223770"/>
            </a:xfrm>
            <a:custGeom>
              <a:avLst/>
              <a:gdLst/>
              <a:ahLst/>
              <a:cxnLst/>
              <a:rect l="l" t="t" r="r" b="b"/>
              <a:pathLst>
                <a:path w="4445" h="2223770">
                  <a:moveTo>
                    <a:pt x="4064" y="2175751"/>
                  </a:moveTo>
                  <a:lnTo>
                    <a:pt x="2032" y="2175751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4064" y="2223427"/>
                  </a:lnTo>
                  <a:lnTo>
                    <a:pt x="4064" y="2175751"/>
                  </a:lnTo>
                  <a:close/>
                </a:path>
                <a:path w="4445" h="2223770">
                  <a:moveTo>
                    <a:pt x="4064" y="1784946"/>
                  </a:moveTo>
                  <a:lnTo>
                    <a:pt x="2032" y="1784946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4064" y="2130183"/>
                  </a:lnTo>
                  <a:lnTo>
                    <a:pt x="4064" y="1784946"/>
                  </a:lnTo>
                  <a:close/>
                </a:path>
                <a:path w="4445" h="2223770">
                  <a:moveTo>
                    <a:pt x="4064" y="0"/>
                  </a:moveTo>
                  <a:lnTo>
                    <a:pt x="2032" y="0"/>
                  </a:ln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4064" y="1715084"/>
                  </a:lnTo>
                  <a:lnTo>
                    <a:pt x="406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7756271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7758303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7760335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7762367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7764399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7766431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7768463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7770495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7772527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7774559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7776591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7778623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7780655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7782687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7784731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7786764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7788796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7790828" y="3084817"/>
              <a:ext cx="2540" cy="2223770"/>
            </a:xfrm>
            <a:custGeom>
              <a:avLst/>
              <a:gdLst/>
              <a:ahLst/>
              <a:cxnLst/>
              <a:rect l="l" t="t" r="r" b="b"/>
              <a:pathLst>
                <a:path w="2540" h="2223770">
                  <a:moveTo>
                    <a:pt x="2032" y="2175751"/>
                  </a:move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032" y="2175751"/>
                  </a:lnTo>
                  <a:close/>
                </a:path>
                <a:path w="2540" h="2223770">
                  <a:moveTo>
                    <a:pt x="2032" y="1784946"/>
                  </a:move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032" y="1784946"/>
                  </a:lnTo>
                  <a:close/>
                </a:path>
                <a:path w="2540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7792859" y="3084817"/>
              <a:ext cx="3810" cy="2223770"/>
            </a:xfrm>
            <a:custGeom>
              <a:avLst/>
              <a:gdLst/>
              <a:ahLst/>
              <a:cxnLst/>
              <a:rect l="l" t="t" r="r" b="b"/>
              <a:pathLst>
                <a:path w="3809" h="2223770">
                  <a:moveTo>
                    <a:pt x="2032" y="0"/>
                  </a:moveTo>
                  <a:lnTo>
                    <a:pt x="0" y="0"/>
                  </a:lnTo>
                  <a:lnTo>
                    <a:pt x="0" y="1715084"/>
                  </a:lnTo>
                  <a:lnTo>
                    <a:pt x="2032" y="1715084"/>
                  </a:lnTo>
                  <a:lnTo>
                    <a:pt x="2032" y="0"/>
                  </a:lnTo>
                  <a:close/>
                </a:path>
                <a:path w="3809" h="2223770">
                  <a:moveTo>
                    <a:pt x="2260" y="2175751"/>
                  </a:moveTo>
                  <a:lnTo>
                    <a:pt x="2032" y="2175751"/>
                  </a:lnTo>
                  <a:lnTo>
                    <a:pt x="0" y="2175751"/>
                  </a:lnTo>
                  <a:lnTo>
                    <a:pt x="0" y="2223427"/>
                  </a:lnTo>
                  <a:lnTo>
                    <a:pt x="2032" y="2223427"/>
                  </a:lnTo>
                  <a:lnTo>
                    <a:pt x="2260" y="2223427"/>
                  </a:lnTo>
                  <a:lnTo>
                    <a:pt x="2260" y="2175751"/>
                  </a:lnTo>
                  <a:close/>
                </a:path>
                <a:path w="3809" h="2223770">
                  <a:moveTo>
                    <a:pt x="2260" y="1784946"/>
                  </a:moveTo>
                  <a:lnTo>
                    <a:pt x="2032" y="1784946"/>
                  </a:lnTo>
                  <a:lnTo>
                    <a:pt x="0" y="1784946"/>
                  </a:lnTo>
                  <a:lnTo>
                    <a:pt x="0" y="2130183"/>
                  </a:lnTo>
                  <a:lnTo>
                    <a:pt x="2032" y="2130183"/>
                  </a:lnTo>
                  <a:lnTo>
                    <a:pt x="2260" y="2130183"/>
                  </a:lnTo>
                  <a:lnTo>
                    <a:pt x="2260" y="1784946"/>
                  </a:lnTo>
                  <a:close/>
                </a:path>
                <a:path w="3809" h="2223770">
                  <a:moveTo>
                    <a:pt x="3670" y="45300"/>
                  </a:moveTo>
                  <a:lnTo>
                    <a:pt x="2400" y="45300"/>
                  </a:lnTo>
                  <a:lnTo>
                    <a:pt x="2400" y="1469593"/>
                  </a:lnTo>
                  <a:lnTo>
                    <a:pt x="3670" y="1469593"/>
                  </a:lnTo>
                  <a:lnTo>
                    <a:pt x="3670" y="4530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7796923" y="3131095"/>
              <a:ext cx="2540" cy="1346200"/>
            </a:xfrm>
            <a:custGeom>
              <a:avLst/>
              <a:gdLst/>
              <a:ahLst/>
              <a:cxnLst/>
              <a:rect l="l" t="t" r="r" b="b"/>
              <a:pathLst>
                <a:path w="2540" h="1346200">
                  <a:moveTo>
                    <a:pt x="0" y="0"/>
                  </a:moveTo>
                  <a:lnTo>
                    <a:pt x="0" y="1346043"/>
                  </a:lnTo>
                  <a:lnTo>
                    <a:pt x="2032" y="1343967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7798955" y="3133040"/>
              <a:ext cx="2540" cy="1342390"/>
            </a:xfrm>
            <a:custGeom>
              <a:avLst/>
              <a:gdLst/>
              <a:ahLst/>
              <a:cxnLst/>
              <a:rect l="l" t="t" r="r" b="b"/>
              <a:pathLst>
                <a:path w="2540" h="1342389">
                  <a:moveTo>
                    <a:pt x="0" y="0"/>
                  </a:moveTo>
                  <a:lnTo>
                    <a:pt x="0" y="1342022"/>
                  </a:lnTo>
                  <a:lnTo>
                    <a:pt x="2031" y="1339946"/>
                  </a:lnTo>
                  <a:lnTo>
                    <a:pt x="2031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7800987" y="3134985"/>
              <a:ext cx="2540" cy="1338580"/>
            </a:xfrm>
            <a:custGeom>
              <a:avLst/>
              <a:gdLst/>
              <a:ahLst/>
              <a:cxnLst/>
              <a:rect l="l" t="t" r="r" b="b"/>
              <a:pathLst>
                <a:path w="2540" h="1338579">
                  <a:moveTo>
                    <a:pt x="0" y="0"/>
                  </a:moveTo>
                  <a:lnTo>
                    <a:pt x="0" y="1338000"/>
                  </a:lnTo>
                  <a:lnTo>
                    <a:pt x="2032" y="1335924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7803019" y="3136931"/>
              <a:ext cx="2540" cy="1334135"/>
            </a:xfrm>
            <a:custGeom>
              <a:avLst/>
              <a:gdLst/>
              <a:ahLst/>
              <a:cxnLst/>
              <a:rect l="l" t="t" r="r" b="b"/>
              <a:pathLst>
                <a:path w="2540" h="1334135">
                  <a:moveTo>
                    <a:pt x="0" y="0"/>
                  </a:moveTo>
                  <a:lnTo>
                    <a:pt x="0" y="1333979"/>
                  </a:lnTo>
                  <a:lnTo>
                    <a:pt x="2031" y="1331902"/>
                  </a:lnTo>
                  <a:lnTo>
                    <a:pt x="2031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7805051" y="3138876"/>
              <a:ext cx="2540" cy="1330325"/>
            </a:xfrm>
            <a:custGeom>
              <a:avLst/>
              <a:gdLst/>
              <a:ahLst/>
              <a:cxnLst/>
              <a:rect l="l" t="t" r="r" b="b"/>
              <a:pathLst>
                <a:path w="2540" h="1330325">
                  <a:moveTo>
                    <a:pt x="0" y="0"/>
                  </a:moveTo>
                  <a:lnTo>
                    <a:pt x="0" y="1329957"/>
                  </a:lnTo>
                  <a:lnTo>
                    <a:pt x="2032" y="1327881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7807083" y="3140821"/>
              <a:ext cx="2540" cy="1326515"/>
            </a:xfrm>
            <a:custGeom>
              <a:avLst/>
              <a:gdLst/>
              <a:ahLst/>
              <a:cxnLst/>
              <a:rect l="l" t="t" r="r" b="b"/>
              <a:pathLst>
                <a:path w="2540" h="1326514">
                  <a:moveTo>
                    <a:pt x="0" y="0"/>
                  </a:moveTo>
                  <a:lnTo>
                    <a:pt x="0" y="1325936"/>
                  </a:lnTo>
                  <a:lnTo>
                    <a:pt x="2032" y="1323859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7809115" y="3142766"/>
              <a:ext cx="2540" cy="1322070"/>
            </a:xfrm>
            <a:custGeom>
              <a:avLst/>
              <a:gdLst/>
              <a:ahLst/>
              <a:cxnLst/>
              <a:rect l="l" t="t" r="r" b="b"/>
              <a:pathLst>
                <a:path w="2540" h="1322070">
                  <a:moveTo>
                    <a:pt x="0" y="0"/>
                  </a:moveTo>
                  <a:lnTo>
                    <a:pt x="0" y="1321914"/>
                  </a:lnTo>
                  <a:lnTo>
                    <a:pt x="2031" y="1319838"/>
                  </a:lnTo>
                  <a:lnTo>
                    <a:pt x="2031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7811147" y="3144711"/>
              <a:ext cx="2540" cy="1318260"/>
            </a:xfrm>
            <a:custGeom>
              <a:avLst/>
              <a:gdLst/>
              <a:ahLst/>
              <a:cxnLst/>
              <a:rect l="l" t="t" r="r" b="b"/>
              <a:pathLst>
                <a:path w="2540" h="1318260">
                  <a:moveTo>
                    <a:pt x="0" y="0"/>
                  </a:moveTo>
                  <a:lnTo>
                    <a:pt x="0" y="1317892"/>
                  </a:lnTo>
                  <a:lnTo>
                    <a:pt x="2032" y="1315816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7813179" y="3146657"/>
              <a:ext cx="2540" cy="1314450"/>
            </a:xfrm>
            <a:custGeom>
              <a:avLst/>
              <a:gdLst/>
              <a:ahLst/>
              <a:cxnLst/>
              <a:rect l="l" t="t" r="r" b="b"/>
              <a:pathLst>
                <a:path w="2540" h="1314450">
                  <a:moveTo>
                    <a:pt x="0" y="0"/>
                  </a:moveTo>
                  <a:lnTo>
                    <a:pt x="0" y="1313871"/>
                  </a:lnTo>
                  <a:lnTo>
                    <a:pt x="2032" y="1311795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7815224" y="3148614"/>
              <a:ext cx="2540" cy="1310005"/>
            </a:xfrm>
            <a:custGeom>
              <a:avLst/>
              <a:gdLst/>
              <a:ahLst/>
              <a:cxnLst/>
              <a:rect l="l" t="t" r="r" b="b"/>
              <a:pathLst>
                <a:path w="2540" h="1310004">
                  <a:moveTo>
                    <a:pt x="0" y="0"/>
                  </a:moveTo>
                  <a:lnTo>
                    <a:pt x="0" y="1309824"/>
                  </a:lnTo>
                  <a:lnTo>
                    <a:pt x="2031" y="1307748"/>
                  </a:lnTo>
                  <a:lnTo>
                    <a:pt x="2031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7817256" y="3150559"/>
              <a:ext cx="2540" cy="1306195"/>
            </a:xfrm>
            <a:custGeom>
              <a:avLst/>
              <a:gdLst/>
              <a:ahLst/>
              <a:cxnLst/>
              <a:rect l="l" t="t" r="r" b="b"/>
              <a:pathLst>
                <a:path w="2540" h="1306195">
                  <a:moveTo>
                    <a:pt x="0" y="0"/>
                  </a:moveTo>
                  <a:lnTo>
                    <a:pt x="0" y="1305803"/>
                  </a:lnTo>
                  <a:lnTo>
                    <a:pt x="2032" y="1303726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7819288" y="3152505"/>
              <a:ext cx="2540" cy="1302385"/>
            </a:xfrm>
            <a:custGeom>
              <a:avLst/>
              <a:gdLst/>
              <a:ahLst/>
              <a:cxnLst/>
              <a:rect l="l" t="t" r="r" b="b"/>
              <a:pathLst>
                <a:path w="2540" h="1302385">
                  <a:moveTo>
                    <a:pt x="0" y="0"/>
                  </a:moveTo>
                  <a:lnTo>
                    <a:pt x="0" y="1301781"/>
                  </a:lnTo>
                  <a:lnTo>
                    <a:pt x="2032" y="1299705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7821320" y="3154450"/>
              <a:ext cx="2540" cy="1297940"/>
            </a:xfrm>
            <a:custGeom>
              <a:avLst/>
              <a:gdLst/>
              <a:ahLst/>
              <a:cxnLst/>
              <a:rect l="l" t="t" r="r" b="b"/>
              <a:pathLst>
                <a:path w="2540" h="1297939">
                  <a:moveTo>
                    <a:pt x="0" y="0"/>
                  </a:moveTo>
                  <a:lnTo>
                    <a:pt x="0" y="1297760"/>
                  </a:lnTo>
                  <a:lnTo>
                    <a:pt x="2031" y="1295683"/>
                  </a:lnTo>
                  <a:lnTo>
                    <a:pt x="2031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7823352" y="3156395"/>
              <a:ext cx="2540" cy="1294130"/>
            </a:xfrm>
            <a:custGeom>
              <a:avLst/>
              <a:gdLst/>
              <a:ahLst/>
              <a:cxnLst/>
              <a:rect l="l" t="t" r="r" b="b"/>
              <a:pathLst>
                <a:path w="2540" h="1294129">
                  <a:moveTo>
                    <a:pt x="0" y="0"/>
                  </a:moveTo>
                  <a:lnTo>
                    <a:pt x="0" y="1293738"/>
                  </a:lnTo>
                  <a:lnTo>
                    <a:pt x="2032" y="1291662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7825384" y="3158340"/>
              <a:ext cx="2540" cy="1290320"/>
            </a:xfrm>
            <a:custGeom>
              <a:avLst/>
              <a:gdLst/>
              <a:ahLst/>
              <a:cxnLst/>
              <a:rect l="l" t="t" r="r" b="b"/>
              <a:pathLst>
                <a:path w="2540" h="1290320">
                  <a:moveTo>
                    <a:pt x="0" y="0"/>
                  </a:moveTo>
                  <a:lnTo>
                    <a:pt x="0" y="1289716"/>
                  </a:lnTo>
                  <a:lnTo>
                    <a:pt x="2032" y="1287640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7827416" y="3160285"/>
              <a:ext cx="2540" cy="1285875"/>
            </a:xfrm>
            <a:custGeom>
              <a:avLst/>
              <a:gdLst/>
              <a:ahLst/>
              <a:cxnLst/>
              <a:rect l="l" t="t" r="r" b="b"/>
              <a:pathLst>
                <a:path w="2540" h="1285875">
                  <a:moveTo>
                    <a:pt x="0" y="0"/>
                  </a:moveTo>
                  <a:lnTo>
                    <a:pt x="0" y="1285695"/>
                  </a:lnTo>
                  <a:lnTo>
                    <a:pt x="2031" y="1283619"/>
                  </a:lnTo>
                  <a:lnTo>
                    <a:pt x="2031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7829448" y="3162231"/>
              <a:ext cx="2540" cy="1282065"/>
            </a:xfrm>
            <a:custGeom>
              <a:avLst/>
              <a:gdLst/>
              <a:ahLst/>
              <a:cxnLst/>
              <a:rect l="l" t="t" r="r" b="b"/>
              <a:pathLst>
                <a:path w="2540" h="1282064">
                  <a:moveTo>
                    <a:pt x="0" y="0"/>
                  </a:moveTo>
                  <a:lnTo>
                    <a:pt x="0" y="1281673"/>
                  </a:lnTo>
                  <a:lnTo>
                    <a:pt x="2032" y="1279597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7831480" y="3164176"/>
              <a:ext cx="2540" cy="1278255"/>
            </a:xfrm>
            <a:custGeom>
              <a:avLst/>
              <a:gdLst/>
              <a:ahLst/>
              <a:cxnLst/>
              <a:rect l="l" t="t" r="r" b="b"/>
              <a:pathLst>
                <a:path w="2540" h="1278254">
                  <a:moveTo>
                    <a:pt x="0" y="0"/>
                  </a:moveTo>
                  <a:lnTo>
                    <a:pt x="0" y="1277652"/>
                  </a:lnTo>
                  <a:lnTo>
                    <a:pt x="2031" y="1275575"/>
                  </a:lnTo>
                  <a:lnTo>
                    <a:pt x="2031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7833512" y="3166121"/>
              <a:ext cx="2540" cy="1273810"/>
            </a:xfrm>
            <a:custGeom>
              <a:avLst/>
              <a:gdLst/>
              <a:ahLst/>
              <a:cxnLst/>
              <a:rect l="l" t="t" r="r" b="b"/>
              <a:pathLst>
                <a:path w="2540" h="1273810">
                  <a:moveTo>
                    <a:pt x="0" y="0"/>
                  </a:moveTo>
                  <a:lnTo>
                    <a:pt x="0" y="1273630"/>
                  </a:lnTo>
                  <a:lnTo>
                    <a:pt x="2031" y="1271554"/>
                  </a:lnTo>
                  <a:lnTo>
                    <a:pt x="2031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7835544" y="3168066"/>
              <a:ext cx="2540" cy="1270000"/>
            </a:xfrm>
            <a:custGeom>
              <a:avLst/>
              <a:gdLst/>
              <a:ahLst/>
              <a:cxnLst/>
              <a:rect l="l" t="t" r="r" b="b"/>
              <a:pathLst>
                <a:path w="2540" h="1270000">
                  <a:moveTo>
                    <a:pt x="0" y="0"/>
                  </a:moveTo>
                  <a:lnTo>
                    <a:pt x="0" y="1269609"/>
                  </a:lnTo>
                  <a:lnTo>
                    <a:pt x="2032" y="1267532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7837576" y="3170012"/>
              <a:ext cx="2540" cy="1266190"/>
            </a:xfrm>
            <a:custGeom>
              <a:avLst/>
              <a:gdLst/>
              <a:ahLst/>
              <a:cxnLst/>
              <a:rect l="l" t="t" r="r" b="b"/>
              <a:pathLst>
                <a:path w="2540" h="1266189">
                  <a:moveTo>
                    <a:pt x="0" y="0"/>
                  </a:moveTo>
                  <a:lnTo>
                    <a:pt x="0" y="1265587"/>
                  </a:lnTo>
                  <a:lnTo>
                    <a:pt x="2031" y="1263511"/>
                  </a:lnTo>
                  <a:lnTo>
                    <a:pt x="2031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7839608" y="3171957"/>
              <a:ext cx="2540" cy="1261745"/>
            </a:xfrm>
            <a:custGeom>
              <a:avLst/>
              <a:gdLst/>
              <a:ahLst/>
              <a:cxnLst/>
              <a:rect l="l" t="t" r="r" b="b"/>
              <a:pathLst>
                <a:path w="2540" h="1261745">
                  <a:moveTo>
                    <a:pt x="0" y="0"/>
                  </a:moveTo>
                  <a:lnTo>
                    <a:pt x="0" y="1261565"/>
                  </a:lnTo>
                  <a:lnTo>
                    <a:pt x="2032" y="1259489"/>
                  </a:lnTo>
                  <a:lnTo>
                    <a:pt x="2032" y="19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7841640" y="3173902"/>
              <a:ext cx="1270" cy="1257935"/>
            </a:xfrm>
            <a:custGeom>
              <a:avLst/>
              <a:gdLst/>
              <a:ahLst/>
              <a:cxnLst/>
              <a:rect l="l" t="t" r="r" b="b"/>
              <a:pathLst>
                <a:path w="1270" h="1257935">
                  <a:moveTo>
                    <a:pt x="0" y="1257544"/>
                  </a:moveTo>
                  <a:lnTo>
                    <a:pt x="0" y="0"/>
                  </a:lnTo>
                  <a:lnTo>
                    <a:pt x="1066" y="1021"/>
                  </a:lnTo>
                  <a:lnTo>
                    <a:pt x="1066" y="1256454"/>
                  </a:lnTo>
                  <a:lnTo>
                    <a:pt x="0" y="1257544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7333449" y="3084817"/>
              <a:ext cx="509270" cy="2597785"/>
            </a:xfrm>
            <a:custGeom>
              <a:avLst/>
              <a:gdLst/>
              <a:ahLst/>
              <a:cxnLst/>
              <a:rect l="l" t="t" r="r" b="b"/>
              <a:pathLst>
                <a:path w="509270" h="2597785">
                  <a:moveTo>
                    <a:pt x="461670" y="0"/>
                  </a:moveTo>
                  <a:lnTo>
                    <a:pt x="46570" y="0"/>
                  </a:lnTo>
                  <a:lnTo>
                    <a:pt x="46570" y="44551"/>
                  </a:lnTo>
                  <a:lnTo>
                    <a:pt x="0" y="90106"/>
                  </a:lnTo>
                  <a:lnTo>
                    <a:pt x="0" y="1345539"/>
                  </a:lnTo>
                  <a:lnTo>
                    <a:pt x="46570" y="1393126"/>
                  </a:lnTo>
                  <a:lnTo>
                    <a:pt x="46570" y="1715084"/>
                  </a:lnTo>
                  <a:lnTo>
                    <a:pt x="116420" y="1715084"/>
                  </a:lnTo>
                  <a:lnTo>
                    <a:pt x="116420" y="1784946"/>
                  </a:lnTo>
                  <a:lnTo>
                    <a:pt x="46570" y="1784946"/>
                  </a:lnTo>
                  <a:lnTo>
                    <a:pt x="46570" y="2130183"/>
                  </a:lnTo>
                  <a:lnTo>
                    <a:pt x="93141" y="2130183"/>
                  </a:lnTo>
                  <a:lnTo>
                    <a:pt x="93141" y="2175751"/>
                  </a:lnTo>
                  <a:lnTo>
                    <a:pt x="46570" y="2175751"/>
                  </a:lnTo>
                  <a:lnTo>
                    <a:pt x="46570" y="2223427"/>
                  </a:lnTo>
                  <a:lnTo>
                    <a:pt x="93141" y="2223427"/>
                  </a:lnTo>
                  <a:lnTo>
                    <a:pt x="93141" y="2414574"/>
                  </a:lnTo>
                  <a:lnTo>
                    <a:pt x="97890" y="2458438"/>
                  </a:lnTo>
                  <a:lnTo>
                    <a:pt x="111603" y="2506880"/>
                  </a:lnTo>
                  <a:lnTo>
                    <a:pt x="133483" y="2551670"/>
                  </a:lnTo>
                  <a:lnTo>
                    <a:pt x="162732" y="2584580"/>
                  </a:lnTo>
                  <a:lnTo>
                    <a:pt x="198551" y="2597378"/>
                  </a:lnTo>
                  <a:lnTo>
                    <a:pt x="310692" y="2597378"/>
                  </a:lnTo>
                  <a:lnTo>
                    <a:pt x="375761" y="2551674"/>
                  </a:lnTo>
                  <a:lnTo>
                    <a:pt x="397641" y="2506885"/>
                  </a:lnTo>
                  <a:lnTo>
                    <a:pt x="411354" y="2458443"/>
                  </a:lnTo>
                  <a:lnTo>
                    <a:pt x="416102" y="2414574"/>
                  </a:lnTo>
                  <a:lnTo>
                    <a:pt x="416115" y="2223427"/>
                  </a:lnTo>
                  <a:lnTo>
                    <a:pt x="461670" y="2223427"/>
                  </a:lnTo>
                  <a:lnTo>
                    <a:pt x="461670" y="2175751"/>
                  </a:lnTo>
                  <a:lnTo>
                    <a:pt x="416115" y="2175751"/>
                  </a:lnTo>
                  <a:lnTo>
                    <a:pt x="416115" y="2130183"/>
                  </a:lnTo>
                  <a:lnTo>
                    <a:pt x="461670" y="2130183"/>
                  </a:lnTo>
                  <a:lnTo>
                    <a:pt x="461670" y="1784946"/>
                  </a:lnTo>
                  <a:lnTo>
                    <a:pt x="391807" y="1784946"/>
                  </a:lnTo>
                  <a:lnTo>
                    <a:pt x="391807" y="1715084"/>
                  </a:lnTo>
                  <a:lnTo>
                    <a:pt x="461670" y="1715084"/>
                  </a:lnTo>
                  <a:lnTo>
                    <a:pt x="462686" y="1393126"/>
                  </a:lnTo>
                  <a:lnTo>
                    <a:pt x="509257" y="1345539"/>
                  </a:lnTo>
                  <a:lnTo>
                    <a:pt x="509257" y="90106"/>
                  </a:lnTo>
                  <a:lnTo>
                    <a:pt x="461670" y="44551"/>
                  </a:lnTo>
                  <a:lnTo>
                    <a:pt x="46167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7230173" y="2803792"/>
              <a:ext cx="3175" cy="236220"/>
            </a:xfrm>
            <a:custGeom>
              <a:avLst/>
              <a:gdLst/>
              <a:ahLst/>
              <a:cxnLst/>
              <a:rect l="l" t="t" r="r" b="b"/>
              <a:pathLst>
                <a:path w="3175" h="236219">
                  <a:moveTo>
                    <a:pt x="0" y="2603"/>
                  </a:moveTo>
                  <a:lnTo>
                    <a:pt x="0" y="233438"/>
                  </a:lnTo>
                  <a:lnTo>
                    <a:pt x="2781" y="236219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7232954" y="2801188"/>
              <a:ext cx="3175" cy="241935"/>
            </a:xfrm>
            <a:custGeom>
              <a:avLst/>
              <a:gdLst/>
              <a:ahLst/>
              <a:cxnLst/>
              <a:rect l="l" t="t" r="r" b="b"/>
              <a:pathLst>
                <a:path w="3175" h="241935">
                  <a:moveTo>
                    <a:pt x="0" y="2603"/>
                  </a:moveTo>
                  <a:lnTo>
                    <a:pt x="0" y="238822"/>
                  </a:lnTo>
                  <a:lnTo>
                    <a:pt x="2781" y="241604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7235736" y="2798585"/>
              <a:ext cx="3175" cy="247015"/>
            </a:xfrm>
            <a:custGeom>
              <a:avLst/>
              <a:gdLst/>
              <a:ahLst/>
              <a:cxnLst/>
              <a:rect l="l" t="t" r="r" b="b"/>
              <a:pathLst>
                <a:path w="3175" h="247014">
                  <a:moveTo>
                    <a:pt x="0" y="2603"/>
                  </a:moveTo>
                  <a:lnTo>
                    <a:pt x="0" y="244207"/>
                  </a:lnTo>
                  <a:lnTo>
                    <a:pt x="2781" y="246988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7238517" y="2795982"/>
              <a:ext cx="3175" cy="252729"/>
            </a:xfrm>
            <a:custGeom>
              <a:avLst/>
              <a:gdLst/>
              <a:ahLst/>
              <a:cxnLst/>
              <a:rect l="l" t="t" r="r" b="b"/>
              <a:pathLst>
                <a:path w="3175" h="252730">
                  <a:moveTo>
                    <a:pt x="0" y="2603"/>
                  </a:moveTo>
                  <a:lnTo>
                    <a:pt x="0" y="249591"/>
                  </a:lnTo>
                  <a:lnTo>
                    <a:pt x="2781" y="252373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7241311" y="2793367"/>
              <a:ext cx="3175" cy="257810"/>
            </a:xfrm>
            <a:custGeom>
              <a:avLst/>
              <a:gdLst/>
              <a:ahLst/>
              <a:cxnLst/>
              <a:rect l="l" t="t" r="r" b="b"/>
              <a:pathLst>
                <a:path w="3175" h="257810">
                  <a:moveTo>
                    <a:pt x="0" y="2603"/>
                  </a:moveTo>
                  <a:lnTo>
                    <a:pt x="0" y="255000"/>
                  </a:lnTo>
                  <a:lnTo>
                    <a:pt x="2781" y="257782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7244092" y="2790764"/>
              <a:ext cx="3175" cy="263525"/>
            </a:xfrm>
            <a:custGeom>
              <a:avLst/>
              <a:gdLst/>
              <a:ahLst/>
              <a:cxnLst/>
              <a:rect l="l" t="t" r="r" b="b"/>
              <a:pathLst>
                <a:path w="3175" h="263525">
                  <a:moveTo>
                    <a:pt x="0" y="2603"/>
                  </a:moveTo>
                  <a:lnTo>
                    <a:pt x="0" y="260385"/>
                  </a:lnTo>
                  <a:lnTo>
                    <a:pt x="2781" y="263166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7246873" y="2788161"/>
              <a:ext cx="3175" cy="268605"/>
            </a:xfrm>
            <a:custGeom>
              <a:avLst/>
              <a:gdLst/>
              <a:ahLst/>
              <a:cxnLst/>
              <a:rect l="l" t="t" r="r" b="b"/>
              <a:pathLst>
                <a:path w="3175" h="268605">
                  <a:moveTo>
                    <a:pt x="0" y="2603"/>
                  </a:moveTo>
                  <a:lnTo>
                    <a:pt x="0" y="265769"/>
                  </a:lnTo>
                  <a:lnTo>
                    <a:pt x="2781" y="268550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7249655" y="2785558"/>
              <a:ext cx="3175" cy="274320"/>
            </a:xfrm>
            <a:custGeom>
              <a:avLst/>
              <a:gdLst/>
              <a:ahLst/>
              <a:cxnLst/>
              <a:rect l="l" t="t" r="r" b="b"/>
              <a:pathLst>
                <a:path w="3175" h="274319">
                  <a:moveTo>
                    <a:pt x="0" y="2603"/>
                  </a:moveTo>
                  <a:lnTo>
                    <a:pt x="0" y="271154"/>
                  </a:lnTo>
                  <a:lnTo>
                    <a:pt x="2781" y="273935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7252449" y="2782943"/>
              <a:ext cx="3175" cy="279400"/>
            </a:xfrm>
            <a:custGeom>
              <a:avLst/>
              <a:gdLst/>
              <a:ahLst/>
              <a:cxnLst/>
              <a:rect l="l" t="t" r="r" b="b"/>
              <a:pathLst>
                <a:path w="3175" h="279400">
                  <a:moveTo>
                    <a:pt x="0" y="2603"/>
                  </a:moveTo>
                  <a:lnTo>
                    <a:pt x="0" y="276563"/>
                  </a:lnTo>
                  <a:lnTo>
                    <a:pt x="2781" y="279344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7255230" y="2780339"/>
              <a:ext cx="3175" cy="285115"/>
            </a:xfrm>
            <a:custGeom>
              <a:avLst/>
              <a:gdLst/>
              <a:ahLst/>
              <a:cxnLst/>
              <a:rect l="l" t="t" r="r" b="b"/>
              <a:pathLst>
                <a:path w="3175" h="285114">
                  <a:moveTo>
                    <a:pt x="0" y="2603"/>
                  </a:moveTo>
                  <a:lnTo>
                    <a:pt x="0" y="281947"/>
                  </a:lnTo>
                  <a:lnTo>
                    <a:pt x="2781" y="284728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7258011" y="2777736"/>
              <a:ext cx="3175" cy="290195"/>
            </a:xfrm>
            <a:custGeom>
              <a:avLst/>
              <a:gdLst/>
              <a:ahLst/>
              <a:cxnLst/>
              <a:rect l="l" t="t" r="r" b="b"/>
              <a:pathLst>
                <a:path w="3175" h="290194">
                  <a:moveTo>
                    <a:pt x="0" y="2603"/>
                  </a:moveTo>
                  <a:lnTo>
                    <a:pt x="0" y="287332"/>
                  </a:lnTo>
                  <a:lnTo>
                    <a:pt x="2781" y="290113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7260793" y="2775133"/>
              <a:ext cx="3175" cy="295910"/>
            </a:xfrm>
            <a:custGeom>
              <a:avLst/>
              <a:gdLst/>
              <a:ahLst/>
              <a:cxnLst/>
              <a:rect l="l" t="t" r="r" b="b"/>
              <a:pathLst>
                <a:path w="3175" h="295910">
                  <a:moveTo>
                    <a:pt x="0" y="2603"/>
                  </a:moveTo>
                  <a:lnTo>
                    <a:pt x="0" y="292716"/>
                  </a:lnTo>
                  <a:lnTo>
                    <a:pt x="2781" y="295497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7263587" y="2772518"/>
              <a:ext cx="3175" cy="300990"/>
            </a:xfrm>
            <a:custGeom>
              <a:avLst/>
              <a:gdLst/>
              <a:ahLst/>
              <a:cxnLst/>
              <a:rect l="l" t="t" r="r" b="b"/>
              <a:pathLst>
                <a:path w="3175" h="300989">
                  <a:moveTo>
                    <a:pt x="0" y="2603"/>
                  </a:moveTo>
                  <a:lnTo>
                    <a:pt x="0" y="298125"/>
                  </a:lnTo>
                  <a:lnTo>
                    <a:pt x="2781" y="300906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7266368" y="2769915"/>
              <a:ext cx="3175" cy="306705"/>
            </a:xfrm>
            <a:custGeom>
              <a:avLst/>
              <a:gdLst/>
              <a:ahLst/>
              <a:cxnLst/>
              <a:rect l="l" t="t" r="r" b="b"/>
              <a:pathLst>
                <a:path w="3175" h="306705">
                  <a:moveTo>
                    <a:pt x="0" y="2603"/>
                  </a:moveTo>
                  <a:lnTo>
                    <a:pt x="0" y="303510"/>
                  </a:lnTo>
                  <a:lnTo>
                    <a:pt x="2781" y="306291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7269149" y="2767312"/>
              <a:ext cx="3175" cy="311785"/>
            </a:xfrm>
            <a:custGeom>
              <a:avLst/>
              <a:gdLst/>
              <a:ahLst/>
              <a:cxnLst/>
              <a:rect l="l" t="t" r="r" b="b"/>
              <a:pathLst>
                <a:path w="3175" h="311785">
                  <a:moveTo>
                    <a:pt x="0" y="2603"/>
                  </a:moveTo>
                  <a:lnTo>
                    <a:pt x="0" y="308894"/>
                  </a:lnTo>
                  <a:lnTo>
                    <a:pt x="2781" y="311675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7271931" y="2764709"/>
              <a:ext cx="3175" cy="317500"/>
            </a:xfrm>
            <a:custGeom>
              <a:avLst/>
              <a:gdLst/>
              <a:ahLst/>
              <a:cxnLst/>
              <a:rect l="l" t="t" r="r" b="b"/>
              <a:pathLst>
                <a:path w="3175" h="317500">
                  <a:moveTo>
                    <a:pt x="0" y="2603"/>
                  </a:moveTo>
                  <a:lnTo>
                    <a:pt x="0" y="314278"/>
                  </a:lnTo>
                  <a:lnTo>
                    <a:pt x="2781" y="317060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7274712" y="2762105"/>
              <a:ext cx="3175" cy="322580"/>
            </a:xfrm>
            <a:custGeom>
              <a:avLst/>
              <a:gdLst/>
              <a:ahLst/>
              <a:cxnLst/>
              <a:rect l="l" t="t" r="r" b="b"/>
              <a:pathLst>
                <a:path w="3175" h="322580">
                  <a:moveTo>
                    <a:pt x="0" y="2603"/>
                  </a:moveTo>
                  <a:lnTo>
                    <a:pt x="0" y="319663"/>
                  </a:lnTo>
                  <a:lnTo>
                    <a:pt x="2781" y="322444"/>
                  </a:lnTo>
                  <a:lnTo>
                    <a:pt x="2781" y="0"/>
                  </a:lnTo>
                  <a:lnTo>
                    <a:pt x="0" y="2603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7277100" y="2761856"/>
              <a:ext cx="3810" cy="323215"/>
            </a:xfrm>
            <a:custGeom>
              <a:avLst/>
              <a:gdLst/>
              <a:ahLst/>
              <a:cxnLst/>
              <a:rect l="l" t="t" r="r" b="b"/>
              <a:pathLst>
                <a:path w="3809" h="323214">
                  <a:moveTo>
                    <a:pt x="3810" y="0"/>
                  </a:moveTo>
                  <a:lnTo>
                    <a:pt x="1270" y="0"/>
                  </a:lnTo>
                  <a:lnTo>
                    <a:pt x="0" y="12"/>
                  </a:lnTo>
                  <a:lnTo>
                    <a:pt x="0" y="322935"/>
                  </a:lnTo>
                  <a:lnTo>
                    <a:pt x="1270" y="322935"/>
                  </a:lnTo>
                  <a:lnTo>
                    <a:pt x="3810" y="322961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7280287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728306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7285850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728864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7291425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729420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729698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729978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730256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730534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7308126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731370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731648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731926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7322045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732483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7327620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733040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733318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733596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733875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734153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734432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734710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734989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7352677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735545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7358240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736103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7363815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736937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737215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7374953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738051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7383297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7386091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739165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7394435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739721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7400010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740279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740557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740835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741114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7413930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741949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7422286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742784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7430630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7436205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7438987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744454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744734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745012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745290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7455687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745848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746126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746404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7466825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7472400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747796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748074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748353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748631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748910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749188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7494676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750023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7503020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750580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7508595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7511377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751693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751973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752251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752529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7528077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753365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753643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7539215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7541996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2781" y="0"/>
                  </a:move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close/>
                </a:path>
                <a:path w="5715" h="323214">
                  <a:moveTo>
                    <a:pt x="5575" y="0"/>
                  </a:moveTo>
                  <a:lnTo>
                    <a:pt x="2794" y="0"/>
                  </a:lnTo>
                  <a:lnTo>
                    <a:pt x="2794" y="322961"/>
                  </a:lnTo>
                  <a:lnTo>
                    <a:pt x="5575" y="322961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754757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755035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755313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7555928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756149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756427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7567054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2781" y="0"/>
                  </a:move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close/>
                </a:path>
                <a:path w="5715" h="323214">
                  <a:moveTo>
                    <a:pt x="5575" y="0"/>
                  </a:moveTo>
                  <a:lnTo>
                    <a:pt x="2794" y="0"/>
                  </a:lnTo>
                  <a:lnTo>
                    <a:pt x="2794" y="322961"/>
                  </a:lnTo>
                  <a:lnTo>
                    <a:pt x="5575" y="322961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7572629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7578191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2781" y="0"/>
                  </a:move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close/>
                </a:path>
                <a:path w="5715" h="323214">
                  <a:moveTo>
                    <a:pt x="5575" y="0"/>
                  </a:moveTo>
                  <a:lnTo>
                    <a:pt x="2794" y="0"/>
                  </a:lnTo>
                  <a:lnTo>
                    <a:pt x="2794" y="322961"/>
                  </a:lnTo>
                  <a:lnTo>
                    <a:pt x="5575" y="322961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7583767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7589342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7594905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7600480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760604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760882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7611605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2781" y="0"/>
                  </a:move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close/>
                </a:path>
                <a:path w="5715" h="323214">
                  <a:moveTo>
                    <a:pt x="5575" y="0"/>
                  </a:moveTo>
                  <a:lnTo>
                    <a:pt x="2794" y="0"/>
                  </a:lnTo>
                  <a:lnTo>
                    <a:pt x="2794" y="322961"/>
                  </a:lnTo>
                  <a:lnTo>
                    <a:pt x="5575" y="322961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7617180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761996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762274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7625537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763109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763388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763666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7639456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764501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7647800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765059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7653375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7656157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766173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766451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766729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767007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7672857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2781" y="0"/>
                  </a:move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close/>
                </a:path>
                <a:path w="5715" h="323214">
                  <a:moveTo>
                    <a:pt x="5575" y="0"/>
                  </a:moveTo>
                  <a:lnTo>
                    <a:pt x="2794" y="0"/>
                  </a:lnTo>
                  <a:lnTo>
                    <a:pt x="2794" y="322961"/>
                  </a:lnTo>
                  <a:lnTo>
                    <a:pt x="5575" y="322961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767843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768121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7683995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768678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7689570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769235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7695133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2781" y="0"/>
                  </a:move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close/>
                </a:path>
                <a:path w="5715" h="323214">
                  <a:moveTo>
                    <a:pt x="5575" y="0"/>
                  </a:moveTo>
                  <a:lnTo>
                    <a:pt x="2794" y="0"/>
                  </a:lnTo>
                  <a:lnTo>
                    <a:pt x="2794" y="322961"/>
                  </a:lnTo>
                  <a:lnTo>
                    <a:pt x="5575" y="322961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7700708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770627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770905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771184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7714627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771740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7720190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772298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7725765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7728547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773410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7736903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774246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7745247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2781" y="0"/>
                  </a:move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close/>
                </a:path>
                <a:path w="5715" h="323214">
                  <a:moveTo>
                    <a:pt x="5575" y="0"/>
                  </a:moveTo>
                  <a:lnTo>
                    <a:pt x="2794" y="0"/>
                  </a:lnTo>
                  <a:lnTo>
                    <a:pt x="2794" y="322961"/>
                  </a:lnTo>
                  <a:lnTo>
                    <a:pt x="5575" y="322961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775082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7753604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775917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7761960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776474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776752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777030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777309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777587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777866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7781442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2781" y="0"/>
                  </a:move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close/>
                </a:path>
                <a:path w="5715" h="323214">
                  <a:moveTo>
                    <a:pt x="5575" y="0"/>
                  </a:moveTo>
                  <a:lnTo>
                    <a:pt x="2794" y="0"/>
                  </a:lnTo>
                  <a:lnTo>
                    <a:pt x="2794" y="322961"/>
                  </a:lnTo>
                  <a:lnTo>
                    <a:pt x="5575" y="322961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7787017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778979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7792580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2781" y="0"/>
                  </a:move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close/>
                </a:path>
                <a:path w="5715" h="323214">
                  <a:moveTo>
                    <a:pt x="5575" y="0"/>
                  </a:moveTo>
                  <a:lnTo>
                    <a:pt x="2794" y="0"/>
                  </a:lnTo>
                  <a:lnTo>
                    <a:pt x="2794" y="322961"/>
                  </a:lnTo>
                  <a:lnTo>
                    <a:pt x="5575" y="322961"/>
                  </a:lnTo>
                  <a:lnTo>
                    <a:pt x="557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7798155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780093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7803718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780929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781207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781485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7817637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782043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782321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782599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7828775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783155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7834350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783713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783991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784269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784548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784826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785105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785383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785662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7859408" y="2761856"/>
              <a:ext cx="5715" cy="323215"/>
            </a:xfrm>
            <a:custGeom>
              <a:avLst/>
              <a:gdLst/>
              <a:ahLst/>
              <a:cxnLst/>
              <a:rect l="l" t="t" r="r" b="b"/>
              <a:pathLst>
                <a:path w="5715" h="323214">
                  <a:moveTo>
                    <a:pt x="5562" y="0"/>
                  </a:moveTo>
                  <a:lnTo>
                    <a:pt x="2781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2781" y="322961"/>
                  </a:lnTo>
                  <a:lnTo>
                    <a:pt x="5562" y="322961"/>
                  </a:lnTo>
                  <a:lnTo>
                    <a:pt x="55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7864970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786775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7870545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787332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7876108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7878889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7881683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7884464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7887246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7890027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7892821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7895602" y="2761856"/>
              <a:ext cx="3175" cy="323215"/>
            </a:xfrm>
            <a:custGeom>
              <a:avLst/>
              <a:gdLst/>
              <a:ahLst/>
              <a:cxnLst/>
              <a:rect l="l" t="t" r="r" b="b"/>
              <a:pathLst>
                <a:path w="3175" h="323214">
                  <a:moveTo>
                    <a:pt x="0" y="0"/>
                  </a:moveTo>
                  <a:lnTo>
                    <a:pt x="0" y="322961"/>
                  </a:lnTo>
                  <a:lnTo>
                    <a:pt x="2781" y="322961"/>
                  </a:lnTo>
                  <a:lnTo>
                    <a:pt x="27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7898130" y="2761856"/>
              <a:ext cx="2540" cy="323215"/>
            </a:xfrm>
            <a:custGeom>
              <a:avLst/>
              <a:gdLst/>
              <a:ahLst/>
              <a:cxnLst/>
              <a:rect l="l" t="t" r="r" b="b"/>
              <a:pathLst>
                <a:path w="2540" h="323214">
                  <a:moveTo>
                    <a:pt x="2540" y="647"/>
                  </a:moveTo>
                  <a:lnTo>
                    <a:pt x="1270" y="647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322961"/>
                  </a:lnTo>
                  <a:lnTo>
                    <a:pt x="1270" y="322961"/>
                  </a:lnTo>
                  <a:lnTo>
                    <a:pt x="1270" y="322275"/>
                  </a:lnTo>
                  <a:lnTo>
                    <a:pt x="2540" y="322275"/>
                  </a:lnTo>
                  <a:lnTo>
                    <a:pt x="2540" y="64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7901165" y="2763662"/>
              <a:ext cx="3175" cy="319405"/>
            </a:xfrm>
            <a:custGeom>
              <a:avLst/>
              <a:gdLst/>
              <a:ahLst/>
              <a:cxnLst/>
              <a:rect l="l" t="t" r="r" b="b"/>
              <a:pathLst>
                <a:path w="3175" h="319405">
                  <a:moveTo>
                    <a:pt x="0" y="0"/>
                  </a:moveTo>
                  <a:lnTo>
                    <a:pt x="0" y="319225"/>
                  </a:lnTo>
                  <a:lnTo>
                    <a:pt x="2781" y="316185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7903946" y="2766507"/>
              <a:ext cx="3175" cy="313690"/>
            </a:xfrm>
            <a:custGeom>
              <a:avLst/>
              <a:gdLst/>
              <a:ahLst/>
              <a:cxnLst/>
              <a:rect l="l" t="t" r="r" b="b"/>
              <a:pathLst>
                <a:path w="3175" h="313689">
                  <a:moveTo>
                    <a:pt x="0" y="0"/>
                  </a:moveTo>
                  <a:lnTo>
                    <a:pt x="0" y="313339"/>
                  </a:lnTo>
                  <a:lnTo>
                    <a:pt x="2781" y="310299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7906740" y="2769366"/>
              <a:ext cx="3175" cy="307975"/>
            </a:xfrm>
            <a:custGeom>
              <a:avLst/>
              <a:gdLst/>
              <a:ahLst/>
              <a:cxnLst/>
              <a:rect l="l" t="t" r="r" b="b"/>
              <a:pathLst>
                <a:path w="3175" h="307975">
                  <a:moveTo>
                    <a:pt x="0" y="0"/>
                  </a:moveTo>
                  <a:lnTo>
                    <a:pt x="0" y="307427"/>
                  </a:lnTo>
                  <a:lnTo>
                    <a:pt x="2781" y="304387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7909521" y="2772211"/>
              <a:ext cx="3175" cy="301625"/>
            </a:xfrm>
            <a:custGeom>
              <a:avLst/>
              <a:gdLst/>
              <a:ahLst/>
              <a:cxnLst/>
              <a:rect l="l" t="t" r="r" b="b"/>
              <a:pathLst>
                <a:path w="3175" h="301625">
                  <a:moveTo>
                    <a:pt x="0" y="0"/>
                  </a:moveTo>
                  <a:lnTo>
                    <a:pt x="0" y="301542"/>
                  </a:lnTo>
                  <a:lnTo>
                    <a:pt x="2781" y="298501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7912303" y="2775056"/>
              <a:ext cx="3175" cy="295910"/>
            </a:xfrm>
            <a:custGeom>
              <a:avLst/>
              <a:gdLst/>
              <a:ahLst/>
              <a:cxnLst/>
              <a:rect l="l" t="t" r="r" b="b"/>
              <a:pathLst>
                <a:path w="3175" h="295910">
                  <a:moveTo>
                    <a:pt x="0" y="0"/>
                  </a:moveTo>
                  <a:lnTo>
                    <a:pt x="0" y="295656"/>
                  </a:lnTo>
                  <a:lnTo>
                    <a:pt x="2781" y="292616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7915084" y="2777902"/>
              <a:ext cx="3175" cy="290195"/>
            </a:xfrm>
            <a:custGeom>
              <a:avLst/>
              <a:gdLst/>
              <a:ahLst/>
              <a:cxnLst/>
              <a:rect l="l" t="t" r="r" b="b"/>
              <a:pathLst>
                <a:path w="3175" h="290194">
                  <a:moveTo>
                    <a:pt x="0" y="0"/>
                  </a:moveTo>
                  <a:lnTo>
                    <a:pt x="0" y="289770"/>
                  </a:lnTo>
                  <a:lnTo>
                    <a:pt x="2781" y="286730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7917878" y="2780760"/>
              <a:ext cx="3175" cy="284480"/>
            </a:xfrm>
            <a:custGeom>
              <a:avLst/>
              <a:gdLst/>
              <a:ahLst/>
              <a:cxnLst/>
              <a:rect l="l" t="t" r="r" b="b"/>
              <a:pathLst>
                <a:path w="3175" h="284480">
                  <a:moveTo>
                    <a:pt x="0" y="0"/>
                  </a:moveTo>
                  <a:lnTo>
                    <a:pt x="0" y="283858"/>
                  </a:lnTo>
                  <a:lnTo>
                    <a:pt x="2781" y="280818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7920659" y="2783606"/>
              <a:ext cx="3175" cy="278130"/>
            </a:xfrm>
            <a:custGeom>
              <a:avLst/>
              <a:gdLst/>
              <a:ahLst/>
              <a:cxnLst/>
              <a:rect l="l" t="t" r="r" b="b"/>
              <a:pathLst>
                <a:path w="3175" h="278130">
                  <a:moveTo>
                    <a:pt x="0" y="0"/>
                  </a:moveTo>
                  <a:lnTo>
                    <a:pt x="0" y="277973"/>
                  </a:lnTo>
                  <a:lnTo>
                    <a:pt x="2781" y="274932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7923441" y="2786451"/>
              <a:ext cx="3175" cy="272415"/>
            </a:xfrm>
            <a:custGeom>
              <a:avLst/>
              <a:gdLst/>
              <a:ahLst/>
              <a:cxnLst/>
              <a:rect l="l" t="t" r="r" b="b"/>
              <a:pathLst>
                <a:path w="3175" h="272414">
                  <a:moveTo>
                    <a:pt x="0" y="0"/>
                  </a:moveTo>
                  <a:lnTo>
                    <a:pt x="0" y="272087"/>
                  </a:lnTo>
                  <a:lnTo>
                    <a:pt x="2781" y="269047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7926222" y="2789296"/>
              <a:ext cx="3175" cy="266700"/>
            </a:xfrm>
            <a:custGeom>
              <a:avLst/>
              <a:gdLst/>
              <a:ahLst/>
              <a:cxnLst/>
              <a:rect l="l" t="t" r="r" b="b"/>
              <a:pathLst>
                <a:path w="3175" h="266700">
                  <a:moveTo>
                    <a:pt x="0" y="0"/>
                  </a:moveTo>
                  <a:lnTo>
                    <a:pt x="0" y="266202"/>
                  </a:lnTo>
                  <a:lnTo>
                    <a:pt x="2781" y="263161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7929003" y="2792142"/>
              <a:ext cx="3175" cy="260350"/>
            </a:xfrm>
            <a:custGeom>
              <a:avLst/>
              <a:gdLst/>
              <a:ahLst/>
              <a:cxnLst/>
              <a:rect l="l" t="t" r="r" b="b"/>
              <a:pathLst>
                <a:path w="3175" h="260350">
                  <a:moveTo>
                    <a:pt x="0" y="0"/>
                  </a:moveTo>
                  <a:lnTo>
                    <a:pt x="0" y="260316"/>
                  </a:lnTo>
                  <a:lnTo>
                    <a:pt x="2781" y="257276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7931797" y="2795000"/>
              <a:ext cx="3175" cy="254635"/>
            </a:xfrm>
            <a:custGeom>
              <a:avLst/>
              <a:gdLst/>
              <a:ahLst/>
              <a:cxnLst/>
              <a:rect l="l" t="t" r="r" b="b"/>
              <a:pathLst>
                <a:path w="3175" h="254635">
                  <a:moveTo>
                    <a:pt x="0" y="0"/>
                  </a:moveTo>
                  <a:lnTo>
                    <a:pt x="0" y="254404"/>
                  </a:lnTo>
                  <a:lnTo>
                    <a:pt x="2781" y="251364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7934579" y="2797846"/>
              <a:ext cx="3175" cy="248920"/>
            </a:xfrm>
            <a:custGeom>
              <a:avLst/>
              <a:gdLst/>
              <a:ahLst/>
              <a:cxnLst/>
              <a:rect l="l" t="t" r="r" b="b"/>
              <a:pathLst>
                <a:path w="3175" h="248919">
                  <a:moveTo>
                    <a:pt x="0" y="0"/>
                  </a:moveTo>
                  <a:lnTo>
                    <a:pt x="0" y="248518"/>
                  </a:lnTo>
                  <a:lnTo>
                    <a:pt x="2781" y="245478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7937360" y="2800691"/>
              <a:ext cx="3175" cy="243204"/>
            </a:xfrm>
            <a:custGeom>
              <a:avLst/>
              <a:gdLst/>
              <a:ahLst/>
              <a:cxnLst/>
              <a:rect l="l" t="t" r="r" b="b"/>
              <a:pathLst>
                <a:path w="3175" h="243205">
                  <a:moveTo>
                    <a:pt x="0" y="0"/>
                  </a:moveTo>
                  <a:lnTo>
                    <a:pt x="0" y="242633"/>
                  </a:lnTo>
                  <a:lnTo>
                    <a:pt x="2781" y="239592"/>
                  </a:lnTo>
                  <a:lnTo>
                    <a:pt x="2781" y="28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7940141" y="2803537"/>
              <a:ext cx="3175" cy="236854"/>
            </a:xfrm>
            <a:custGeom>
              <a:avLst/>
              <a:gdLst/>
              <a:ahLst/>
              <a:cxnLst/>
              <a:rect l="l" t="t" r="r" b="b"/>
              <a:pathLst>
                <a:path w="3175" h="236855">
                  <a:moveTo>
                    <a:pt x="2781" y="2857"/>
                  </a:moveTo>
                  <a:lnTo>
                    <a:pt x="0" y="0"/>
                  </a:lnTo>
                  <a:lnTo>
                    <a:pt x="0" y="236753"/>
                  </a:lnTo>
                  <a:lnTo>
                    <a:pt x="2781" y="233692"/>
                  </a:lnTo>
                  <a:lnTo>
                    <a:pt x="2781" y="2857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7230173" y="2761856"/>
              <a:ext cx="713105" cy="323215"/>
            </a:xfrm>
            <a:custGeom>
              <a:avLst/>
              <a:gdLst/>
              <a:ahLst/>
              <a:cxnLst/>
              <a:rect l="l" t="t" r="r" b="b"/>
              <a:pathLst>
                <a:path w="713104" h="323214">
                  <a:moveTo>
                    <a:pt x="149847" y="322961"/>
                  </a:moveTo>
                  <a:lnTo>
                    <a:pt x="669226" y="322961"/>
                  </a:lnTo>
                  <a:lnTo>
                    <a:pt x="712762" y="275374"/>
                  </a:lnTo>
                  <a:lnTo>
                    <a:pt x="712762" y="44538"/>
                  </a:lnTo>
                  <a:lnTo>
                    <a:pt x="669226" y="0"/>
                  </a:lnTo>
                  <a:lnTo>
                    <a:pt x="47586" y="0"/>
                  </a:lnTo>
                  <a:lnTo>
                    <a:pt x="0" y="44538"/>
                  </a:lnTo>
                  <a:lnTo>
                    <a:pt x="0" y="275374"/>
                  </a:lnTo>
                  <a:lnTo>
                    <a:pt x="47586" y="322961"/>
                  </a:lnTo>
                  <a:lnTo>
                    <a:pt x="149847" y="32296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7115771" y="5653392"/>
              <a:ext cx="311150" cy="391160"/>
            </a:xfrm>
            <a:custGeom>
              <a:avLst/>
              <a:gdLst/>
              <a:ahLst/>
              <a:cxnLst/>
              <a:rect l="l" t="t" r="r" b="b"/>
              <a:pathLst>
                <a:path w="311150" h="391160">
                  <a:moveTo>
                    <a:pt x="0" y="322973"/>
                  </a:moveTo>
                  <a:lnTo>
                    <a:pt x="0" y="390804"/>
                  </a:lnTo>
                  <a:lnTo>
                    <a:pt x="310819" y="390804"/>
                  </a:lnTo>
                  <a:lnTo>
                    <a:pt x="310819" y="0"/>
                  </a:lnTo>
                  <a:lnTo>
                    <a:pt x="173126" y="0"/>
                  </a:lnTo>
                  <a:lnTo>
                    <a:pt x="173126" y="92125"/>
                  </a:lnTo>
                  <a:lnTo>
                    <a:pt x="264248" y="92125"/>
                  </a:lnTo>
                  <a:lnTo>
                    <a:pt x="264248" y="195402"/>
                  </a:lnTo>
                  <a:lnTo>
                    <a:pt x="240957" y="195402"/>
                  </a:lnTo>
                  <a:lnTo>
                    <a:pt x="229063" y="246179"/>
                  </a:lnTo>
                  <a:lnTo>
                    <a:pt x="201547" y="287334"/>
                  </a:lnTo>
                  <a:lnTo>
                    <a:pt x="161084" y="314920"/>
                  </a:lnTo>
                  <a:lnTo>
                    <a:pt x="110350" y="324993"/>
                  </a:lnTo>
                  <a:lnTo>
                    <a:pt x="82767" y="324677"/>
                  </a:lnTo>
                  <a:lnTo>
                    <a:pt x="27582" y="323289"/>
                  </a:lnTo>
                  <a:lnTo>
                    <a:pt x="0" y="322973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7115771" y="5653392"/>
              <a:ext cx="311150" cy="391160"/>
            </a:xfrm>
            <a:custGeom>
              <a:avLst/>
              <a:gdLst/>
              <a:ahLst/>
              <a:cxnLst/>
              <a:rect l="l" t="t" r="r" b="b"/>
              <a:pathLst>
                <a:path w="311150" h="391160">
                  <a:moveTo>
                    <a:pt x="0" y="390804"/>
                  </a:moveTo>
                  <a:lnTo>
                    <a:pt x="310819" y="390804"/>
                  </a:lnTo>
                  <a:lnTo>
                    <a:pt x="310819" y="0"/>
                  </a:lnTo>
                  <a:lnTo>
                    <a:pt x="173126" y="0"/>
                  </a:lnTo>
                  <a:lnTo>
                    <a:pt x="173126" y="92125"/>
                  </a:lnTo>
                  <a:lnTo>
                    <a:pt x="264248" y="92125"/>
                  </a:lnTo>
                  <a:lnTo>
                    <a:pt x="264248" y="195402"/>
                  </a:lnTo>
                  <a:lnTo>
                    <a:pt x="240957" y="195402"/>
                  </a:lnTo>
                  <a:lnTo>
                    <a:pt x="229063" y="246179"/>
                  </a:lnTo>
                  <a:lnTo>
                    <a:pt x="201547" y="287334"/>
                  </a:lnTo>
                  <a:lnTo>
                    <a:pt x="161084" y="314920"/>
                  </a:lnTo>
                  <a:lnTo>
                    <a:pt x="110350" y="324993"/>
                  </a:lnTo>
                  <a:lnTo>
                    <a:pt x="82767" y="324677"/>
                  </a:lnTo>
                  <a:lnTo>
                    <a:pt x="55175" y="323983"/>
                  </a:lnTo>
                  <a:lnTo>
                    <a:pt x="27582" y="323289"/>
                  </a:lnTo>
                  <a:lnTo>
                    <a:pt x="0" y="322973"/>
                  </a:lnTo>
                  <a:lnTo>
                    <a:pt x="0" y="3908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7092480" y="5584545"/>
              <a:ext cx="196850" cy="310515"/>
            </a:xfrm>
            <a:custGeom>
              <a:avLst/>
              <a:gdLst/>
              <a:ahLst/>
              <a:cxnLst/>
              <a:rect l="l" t="t" r="r" b="b"/>
              <a:pathLst>
                <a:path w="196850" h="310514">
                  <a:moveTo>
                    <a:pt x="0" y="137693"/>
                  </a:moveTo>
                  <a:lnTo>
                    <a:pt x="0" y="196418"/>
                  </a:lnTo>
                  <a:lnTo>
                    <a:pt x="10242" y="195029"/>
                  </a:lnTo>
                  <a:lnTo>
                    <a:pt x="20554" y="195584"/>
                  </a:lnTo>
                  <a:lnTo>
                    <a:pt x="64943" y="212658"/>
                  </a:lnTo>
                  <a:lnTo>
                    <a:pt x="88988" y="260064"/>
                  </a:lnTo>
                  <a:lnTo>
                    <a:pt x="97815" y="286524"/>
                  </a:lnTo>
                  <a:lnTo>
                    <a:pt x="121907" y="306257"/>
                  </a:lnTo>
                  <a:lnTo>
                    <a:pt x="154484" y="310048"/>
                  </a:lnTo>
                  <a:lnTo>
                    <a:pt x="183377" y="300051"/>
                  </a:lnTo>
                  <a:lnTo>
                    <a:pt x="196418" y="278422"/>
                  </a:lnTo>
                  <a:lnTo>
                    <a:pt x="196418" y="0"/>
                  </a:lnTo>
                  <a:lnTo>
                    <a:pt x="114414" y="0"/>
                  </a:lnTo>
                  <a:lnTo>
                    <a:pt x="114414" y="137693"/>
                  </a:lnTo>
                  <a:lnTo>
                    <a:pt x="0" y="137693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7092480" y="5584545"/>
              <a:ext cx="196850" cy="310515"/>
            </a:xfrm>
            <a:custGeom>
              <a:avLst/>
              <a:gdLst/>
              <a:ahLst/>
              <a:cxnLst/>
              <a:rect l="l" t="t" r="r" b="b"/>
              <a:pathLst>
                <a:path w="196850" h="310514">
                  <a:moveTo>
                    <a:pt x="196418" y="0"/>
                  </a:moveTo>
                  <a:lnTo>
                    <a:pt x="196418" y="278422"/>
                  </a:lnTo>
                  <a:lnTo>
                    <a:pt x="183377" y="300051"/>
                  </a:lnTo>
                  <a:lnTo>
                    <a:pt x="154484" y="310048"/>
                  </a:lnTo>
                  <a:lnTo>
                    <a:pt x="121907" y="306257"/>
                  </a:lnTo>
                  <a:lnTo>
                    <a:pt x="97815" y="286524"/>
                  </a:lnTo>
                  <a:lnTo>
                    <a:pt x="88988" y="260064"/>
                  </a:lnTo>
                  <a:lnTo>
                    <a:pt x="79568" y="233984"/>
                  </a:lnTo>
                  <a:lnTo>
                    <a:pt x="40500" y="200456"/>
                  </a:lnTo>
                  <a:lnTo>
                    <a:pt x="10242" y="195029"/>
                  </a:lnTo>
                  <a:lnTo>
                    <a:pt x="0" y="196418"/>
                  </a:lnTo>
                  <a:lnTo>
                    <a:pt x="0" y="137693"/>
                  </a:lnTo>
                  <a:lnTo>
                    <a:pt x="114414" y="137693"/>
                  </a:lnTo>
                  <a:lnTo>
                    <a:pt x="114414" y="0"/>
                  </a:lnTo>
                  <a:lnTo>
                    <a:pt x="19641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7899400" y="5584545"/>
              <a:ext cx="193675" cy="305435"/>
            </a:xfrm>
            <a:custGeom>
              <a:avLst/>
              <a:gdLst/>
              <a:ahLst/>
              <a:cxnLst/>
              <a:rect l="l" t="t" r="r" b="b"/>
              <a:pathLst>
                <a:path w="193675" h="305435">
                  <a:moveTo>
                    <a:pt x="0" y="0"/>
                  </a:moveTo>
                  <a:lnTo>
                    <a:pt x="1015" y="267284"/>
                  </a:lnTo>
                  <a:lnTo>
                    <a:pt x="19169" y="292940"/>
                  </a:lnTo>
                  <a:lnTo>
                    <a:pt x="46148" y="305196"/>
                  </a:lnTo>
                  <a:lnTo>
                    <a:pt x="72074" y="301027"/>
                  </a:lnTo>
                  <a:lnTo>
                    <a:pt x="87071" y="277406"/>
                  </a:lnTo>
                  <a:lnTo>
                    <a:pt x="99785" y="237835"/>
                  </a:lnTo>
                  <a:lnTo>
                    <a:pt x="121681" y="209970"/>
                  </a:lnTo>
                  <a:lnTo>
                    <a:pt x="152850" y="195576"/>
                  </a:lnTo>
                  <a:lnTo>
                    <a:pt x="193382" y="196418"/>
                  </a:lnTo>
                  <a:lnTo>
                    <a:pt x="193382" y="137693"/>
                  </a:lnTo>
                  <a:lnTo>
                    <a:pt x="66827" y="137693"/>
                  </a:lnTo>
                  <a:lnTo>
                    <a:pt x="668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7899400" y="5584545"/>
              <a:ext cx="193675" cy="305435"/>
            </a:xfrm>
            <a:custGeom>
              <a:avLst/>
              <a:gdLst/>
              <a:ahLst/>
              <a:cxnLst/>
              <a:rect l="l" t="t" r="r" b="b"/>
              <a:pathLst>
                <a:path w="193675" h="305435">
                  <a:moveTo>
                    <a:pt x="0" y="0"/>
                  </a:moveTo>
                  <a:lnTo>
                    <a:pt x="1015" y="267284"/>
                  </a:lnTo>
                  <a:lnTo>
                    <a:pt x="19169" y="292940"/>
                  </a:lnTo>
                  <a:lnTo>
                    <a:pt x="46148" y="305196"/>
                  </a:lnTo>
                  <a:lnTo>
                    <a:pt x="72074" y="301027"/>
                  </a:lnTo>
                  <a:lnTo>
                    <a:pt x="87071" y="277406"/>
                  </a:lnTo>
                  <a:lnTo>
                    <a:pt x="99785" y="237835"/>
                  </a:lnTo>
                  <a:lnTo>
                    <a:pt x="121681" y="209970"/>
                  </a:lnTo>
                  <a:lnTo>
                    <a:pt x="152850" y="195576"/>
                  </a:lnTo>
                  <a:lnTo>
                    <a:pt x="193382" y="196418"/>
                  </a:lnTo>
                  <a:lnTo>
                    <a:pt x="193382" y="137693"/>
                  </a:lnTo>
                  <a:lnTo>
                    <a:pt x="66827" y="137693"/>
                  </a:lnTo>
                  <a:lnTo>
                    <a:pt x="66827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7030719" y="5745518"/>
              <a:ext cx="350520" cy="233045"/>
            </a:xfrm>
            <a:custGeom>
              <a:avLst/>
              <a:gdLst/>
              <a:ahLst/>
              <a:cxnLst/>
              <a:rect l="l" t="t" r="r" b="b"/>
              <a:pathLst>
                <a:path w="350520" h="233045">
                  <a:moveTo>
                    <a:pt x="0" y="103276"/>
                  </a:moveTo>
                  <a:lnTo>
                    <a:pt x="0" y="230847"/>
                  </a:lnTo>
                  <a:lnTo>
                    <a:pt x="224764" y="232867"/>
                  </a:lnTo>
                  <a:lnTo>
                    <a:pt x="265787" y="214467"/>
                  </a:lnTo>
                  <a:lnTo>
                    <a:pt x="297789" y="185154"/>
                  </a:lnTo>
                  <a:lnTo>
                    <a:pt x="318590" y="147301"/>
                  </a:lnTo>
                  <a:lnTo>
                    <a:pt x="326008" y="103276"/>
                  </a:lnTo>
                  <a:lnTo>
                    <a:pt x="350304" y="103276"/>
                  </a:lnTo>
                  <a:lnTo>
                    <a:pt x="350304" y="0"/>
                  </a:lnTo>
                  <a:lnTo>
                    <a:pt x="258178" y="0"/>
                  </a:lnTo>
                  <a:lnTo>
                    <a:pt x="259830" y="26853"/>
                  </a:lnTo>
                  <a:lnTo>
                    <a:pt x="261190" y="66826"/>
                  </a:lnTo>
                  <a:lnTo>
                    <a:pt x="256864" y="108256"/>
                  </a:lnTo>
                  <a:lnTo>
                    <a:pt x="241457" y="139479"/>
                  </a:lnTo>
                  <a:lnTo>
                    <a:pt x="209575" y="148831"/>
                  </a:lnTo>
                  <a:lnTo>
                    <a:pt x="155474" y="146838"/>
                  </a:lnTo>
                  <a:lnTo>
                    <a:pt x="101753" y="139722"/>
                  </a:lnTo>
                  <a:lnTo>
                    <a:pt x="49550" y="125771"/>
                  </a:lnTo>
                  <a:lnTo>
                    <a:pt x="0" y="1032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7030719" y="3129368"/>
              <a:ext cx="935990" cy="2849245"/>
            </a:xfrm>
            <a:custGeom>
              <a:avLst/>
              <a:gdLst/>
              <a:ahLst/>
              <a:cxnLst/>
              <a:rect l="l" t="t" r="r" b="b"/>
              <a:pathLst>
                <a:path w="935990" h="2849245">
                  <a:moveTo>
                    <a:pt x="0" y="2719425"/>
                  </a:moveTo>
                  <a:lnTo>
                    <a:pt x="49550" y="2741920"/>
                  </a:lnTo>
                  <a:lnTo>
                    <a:pt x="101753" y="2755871"/>
                  </a:lnTo>
                  <a:lnTo>
                    <a:pt x="155474" y="2762988"/>
                  </a:lnTo>
                  <a:lnTo>
                    <a:pt x="209575" y="2764980"/>
                  </a:lnTo>
                  <a:lnTo>
                    <a:pt x="241457" y="2755628"/>
                  </a:lnTo>
                  <a:lnTo>
                    <a:pt x="256864" y="2724405"/>
                  </a:lnTo>
                  <a:lnTo>
                    <a:pt x="261190" y="2682976"/>
                  </a:lnTo>
                  <a:lnTo>
                    <a:pt x="259830" y="2643002"/>
                  </a:lnTo>
                  <a:lnTo>
                    <a:pt x="258178" y="2616149"/>
                  </a:lnTo>
                  <a:lnTo>
                    <a:pt x="350304" y="2616149"/>
                  </a:lnTo>
                  <a:lnTo>
                    <a:pt x="350304" y="2719425"/>
                  </a:lnTo>
                  <a:lnTo>
                    <a:pt x="326008" y="2719425"/>
                  </a:lnTo>
                  <a:lnTo>
                    <a:pt x="318590" y="2763450"/>
                  </a:lnTo>
                  <a:lnTo>
                    <a:pt x="297789" y="2801304"/>
                  </a:lnTo>
                  <a:lnTo>
                    <a:pt x="265787" y="2830616"/>
                  </a:lnTo>
                  <a:lnTo>
                    <a:pt x="224764" y="2849016"/>
                  </a:lnTo>
                  <a:lnTo>
                    <a:pt x="0" y="2846997"/>
                  </a:lnTo>
                  <a:lnTo>
                    <a:pt x="0" y="2719425"/>
                  </a:lnTo>
                  <a:close/>
                </a:path>
                <a:path w="935990" h="2849245">
                  <a:moveTo>
                    <a:pt x="302729" y="1300988"/>
                  </a:moveTo>
                  <a:lnTo>
                    <a:pt x="811987" y="1300988"/>
                  </a:lnTo>
                </a:path>
                <a:path w="935990" h="2849245">
                  <a:moveTo>
                    <a:pt x="764400" y="1348574"/>
                  </a:moveTo>
                  <a:lnTo>
                    <a:pt x="349300" y="1348574"/>
                  </a:lnTo>
                </a:path>
                <a:path w="935990" h="2849245">
                  <a:moveTo>
                    <a:pt x="350304" y="0"/>
                  </a:moveTo>
                  <a:lnTo>
                    <a:pt x="764400" y="0"/>
                  </a:lnTo>
                </a:path>
                <a:path w="935990" h="2849245">
                  <a:moveTo>
                    <a:pt x="395871" y="2085632"/>
                  </a:moveTo>
                  <a:lnTo>
                    <a:pt x="718845" y="2085632"/>
                  </a:lnTo>
                </a:path>
                <a:path w="935990" h="2849245">
                  <a:moveTo>
                    <a:pt x="763384" y="1670532"/>
                  </a:moveTo>
                  <a:lnTo>
                    <a:pt x="349300" y="1670532"/>
                  </a:lnTo>
                </a:path>
                <a:path w="935990" h="2849245">
                  <a:moveTo>
                    <a:pt x="764400" y="2085632"/>
                  </a:moveTo>
                  <a:lnTo>
                    <a:pt x="890955" y="2085632"/>
                  </a:lnTo>
                </a:path>
                <a:path w="935990" h="2849245">
                  <a:moveTo>
                    <a:pt x="935507" y="2592870"/>
                  </a:moveTo>
                  <a:lnTo>
                    <a:pt x="935507" y="2455176"/>
                  </a:lnTo>
                </a:path>
                <a:path w="935990" h="2849245">
                  <a:moveTo>
                    <a:pt x="395871" y="2178875"/>
                  </a:moveTo>
                  <a:lnTo>
                    <a:pt x="723277" y="217887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7265606" y="2806395"/>
              <a:ext cx="656590" cy="231140"/>
            </a:xfrm>
            <a:custGeom>
              <a:avLst/>
              <a:gdLst/>
              <a:ahLst/>
              <a:cxnLst/>
              <a:rect l="l" t="t" r="r" b="b"/>
              <a:pathLst>
                <a:path w="656590" h="231139">
                  <a:moveTo>
                    <a:pt x="68846" y="0"/>
                  </a:moveTo>
                  <a:lnTo>
                    <a:pt x="68846" y="230835"/>
                  </a:lnTo>
                </a:path>
                <a:path w="656590" h="231139">
                  <a:moveTo>
                    <a:pt x="656069" y="0"/>
                  </a:moveTo>
                  <a:lnTo>
                    <a:pt x="656069" y="230835"/>
                  </a:lnTo>
                </a:path>
                <a:path w="656590" h="231139">
                  <a:moveTo>
                    <a:pt x="0" y="0"/>
                  </a:moveTo>
                  <a:lnTo>
                    <a:pt x="0" y="230835"/>
                  </a:lnTo>
                </a:path>
                <a:path w="656590" h="231139">
                  <a:moveTo>
                    <a:pt x="46570" y="0"/>
                  </a:moveTo>
                  <a:lnTo>
                    <a:pt x="46570" y="230835"/>
                  </a:lnTo>
                </a:path>
                <a:path w="656590" h="231139">
                  <a:moveTo>
                    <a:pt x="633793" y="0"/>
                  </a:moveTo>
                  <a:lnTo>
                    <a:pt x="633793" y="230835"/>
                  </a:lnTo>
                </a:path>
                <a:path w="656590" h="231139">
                  <a:moveTo>
                    <a:pt x="336130" y="0"/>
                  </a:moveTo>
                  <a:lnTo>
                    <a:pt x="336130" y="230835"/>
                  </a:lnTo>
                </a:path>
                <a:path w="656590" h="231139">
                  <a:moveTo>
                    <a:pt x="588238" y="0"/>
                  </a:moveTo>
                  <a:lnTo>
                    <a:pt x="588238" y="230835"/>
                  </a:lnTo>
                </a:path>
                <a:path w="656590" h="231139">
                  <a:moveTo>
                    <a:pt x="529513" y="0"/>
                  </a:moveTo>
                  <a:lnTo>
                    <a:pt x="529513" y="230835"/>
                  </a:lnTo>
                </a:path>
                <a:path w="656590" h="231139">
                  <a:moveTo>
                    <a:pt x="92138" y="0"/>
                  </a:moveTo>
                  <a:lnTo>
                    <a:pt x="92138" y="230835"/>
                  </a:lnTo>
                </a:path>
                <a:path w="656590" h="231139">
                  <a:moveTo>
                    <a:pt x="288556" y="0"/>
                  </a:moveTo>
                  <a:lnTo>
                    <a:pt x="288556" y="230835"/>
                  </a:lnTo>
                </a:path>
                <a:path w="656590" h="231139">
                  <a:moveTo>
                    <a:pt x="240969" y="0"/>
                  </a:moveTo>
                  <a:lnTo>
                    <a:pt x="240969" y="230835"/>
                  </a:lnTo>
                </a:path>
                <a:path w="656590" h="231139">
                  <a:moveTo>
                    <a:pt x="196418" y="0"/>
                  </a:moveTo>
                  <a:lnTo>
                    <a:pt x="196418" y="230835"/>
                  </a:lnTo>
                </a:path>
                <a:path w="656590" h="231139">
                  <a:moveTo>
                    <a:pt x="390804" y="0"/>
                  </a:moveTo>
                  <a:lnTo>
                    <a:pt x="390804" y="23083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7230173" y="2806395"/>
              <a:ext cx="713105" cy="0"/>
            </a:xfrm>
            <a:custGeom>
              <a:avLst/>
              <a:gdLst/>
              <a:ahLst/>
              <a:cxnLst/>
              <a:rect l="l" t="t" r="r" b="b"/>
              <a:pathLst>
                <a:path w="713104" h="0">
                  <a:moveTo>
                    <a:pt x="0" y="0"/>
                  </a:moveTo>
                  <a:lnTo>
                    <a:pt x="712762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7288898" y="2806395"/>
              <a:ext cx="587375" cy="231140"/>
            </a:xfrm>
            <a:custGeom>
              <a:avLst/>
              <a:gdLst/>
              <a:ahLst/>
              <a:cxnLst/>
              <a:rect l="l" t="t" r="r" b="b"/>
              <a:pathLst>
                <a:path w="587375" h="231139">
                  <a:moveTo>
                    <a:pt x="0" y="0"/>
                  </a:moveTo>
                  <a:lnTo>
                    <a:pt x="0" y="230835"/>
                  </a:lnTo>
                </a:path>
                <a:path w="587375" h="231139">
                  <a:moveTo>
                    <a:pt x="114401" y="0"/>
                  </a:moveTo>
                  <a:lnTo>
                    <a:pt x="114401" y="230835"/>
                  </a:lnTo>
                </a:path>
                <a:path w="587375" h="231139">
                  <a:moveTo>
                    <a:pt x="414096" y="0"/>
                  </a:moveTo>
                  <a:lnTo>
                    <a:pt x="414096" y="230835"/>
                  </a:lnTo>
                </a:path>
                <a:path w="587375" h="231139">
                  <a:moveTo>
                    <a:pt x="460667" y="0"/>
                  </a:moveTo>
                  <a:lnTo>
                    <a:pt x="460667" y="230835"/>
                  </a:lnTo>
                </a:path>
                <a:path w="587375" h="231139">
                  <a:moveTo>
                    <a:pt x="587222" y="0"/>
                  </a:moveTo>
                  <a:lnTo>
                    <a:pt x="587222" y="23083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6055740" y="3037230"/>
              <a:ext cx="3042920" cy="3134995"/>
            </a:xfrm>
            <a:custGeom>
              <a:avLst/>
              <a:gdLst/>
              <a:ahLst/>
              <a:cxnLst/>
              <a:rect l="l" t="t" r="r" b="b"/>
              <a:pathLst>
                <a:path w="3042920" h="3134995">
                  <a:moveTo>
                    <a:pt x="1887194" y="0"/>
                  </a:moveTo>
                  <a:lnTo>
                    <a:pt x="1174432" y="0"/>
                  </a:lnTo>
                </a:path>
                <a:path w="3042920" h="3134995">
                  <a:moveTo>
                    <a:pt x="1406283" y="1832533"/>
                  </a:moveTo>
                  <a:lnTo>
                    <a:pt x="1670532" y="1832533"/>
                  </a:lnTo>
                </a:path>
                <a:path w="3042920" h="3134995">
                  <a:moveTo>
                    <a:pt x="0" y="2615145"/>
                  </a:moveTo>
                  <a:lnTo>
                    <a:pt x="0" y="3134537"/>
                  </a:lnTo>
                </a:path>
                <a:path w="3042920" h="3134995">
                  <a:moveTo>
                    <a:pt x="3042399" y="2615145"/>
                  </a:moveTo>
                  <a:lnTo>
                    <a:pt x="3042399" y="313453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4" name="object 48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8088388" y="4909921"/>
              <a:ext cx="102933" cy="115074"/>
            </a:xfrm>
            <a:prstGeom prst="rect">
              <a:avLst/>
            </a:prstGeom>
          </p:spPr>
        </p:pic>
        <p:pic>
          <p:nvPicPr>
            <p:cNvPr id="485" name="object 485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6984834" y="4909921"/>
              <a:ext cx="102920" cy="115074"/>
            </a:xfrm>
            <a:prstGeom prst="rect">
              <a:avLst/>
            </a:prstGeom>
          </p:spPr>
        </p:pic>
        <p:sp>
          <p:nvSpPr>
            <p:cNvPr id="486" name="object 486"/>
            <p:cNvSpPr/>
            <p:nvPr/>
          </p:nvSpPr>
          <p:spPr>
            <a:xfrm>
              <a:off x="7197775" y="3738854"/>
              <a:ext cx="791845" cy="198755"/>
            </a:xfrm>
            <a:custGeom>
              <a:avLst/>
              <a:gdLst/>
              <a:ahLst/>
              <a:cxnLst/>
              <a:rect l="l" t="t" r="r" b="b"/>
              <a:pathLst>
                <a:path w="791845" h="198754">
                  <a:moveTo>
                    <a:pt x="644931" y="0"/>
                  </a:moveTo>
                  <a:lnTo>
                    <a:pt x="644931" y="198437"/>
                  </a:lnTo>
                  <a:lnTo>
                    <a:pt x="752246" y="198437"/>
                  </a:lnTo>
                  <a:lnTo>
                    <a:pt x="767577" y="195323"/>
                  </a:lnTo>
                  <a:lnTo>
                    <a:pt x="780132" y="186843"/>
                  </a:lnTo>
                  <a:lnTo>
                    <a:pt x="788615" y="174289"/>
                  </a:lnTo>
                  <a:lnTo>
                    <a:pt x="791730" y="158953"/>
                  </a:lnTo>
                  <a:lnTo>
                    <a:pt x="791730" y="39484"/>
                  </a:lnTo>
                  <a:lnTo>
                    <a:pt x="788615" y="24153"/>
                  </a:lnTo>
                  <a:lnTo>
                    <a:pt x="780132" y="11598"/>
                  </a:lnTo>
                  <a:lnTo>
                    <a:pt x="767577" y="3115"/>
                  </a:lnTo>
                  <a:lnTo>
                    <a:pt x="752246" y="0"/>
                  </a:lnTo>
                  <a:lnTo>
                    <a:pt x="644931" y="0"/>
                  </a:lnTo>
                  <a:close/>
                </a:path>
                <a:path w="791845" h="198754">
                  <a:moveTo>
                    <a:pt x="0" y="39484"/>
                  </a:moveTo>
                  <a:lnTo>
                    <a:pt x="0" y="158953"/>
                  </a:lnTo>
                  <a:lnTo>
                    <a:pt x="3117" y="174287"/>
                  </a:lnTo>
                  <a:lnTo>
                    <a:pt x="11603" y="186842"/>
                  </a:lnTo>
                  <a:lnTo>
                    <a:pt x="24158" y="195323"/>
                  </a:lnTo>
                  <a:lnTo>
                    <a:pt x="39484" y="198437"/>
                  </a:lnTo>
                  <a:lnTo>
                    <a:pt x="135674" y="198437"/>
                  </a:lnTo>
                  <a:lnTo>
                    <a:pt x="135674" y="0"/>
                  </a:lnTo>
                  <a:lnTo>
                    <a:pt x="39484" y="0"/>
                  </a:lnTo>
                  <a:lnTo>
                    <a:pt x="24158" y="3117"/>
                  </a:lnTo>
                  <a:lnTo>
                    <a:pt x="11603" y="11603"/>
                  </a:lnTo>
                  <a:lnTo>
                    <a:pt x="3117" y="24158"/>
                  </a:lnTo>
                  <a:lnTo>
                    <a:pt x="0" y="39484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487" name="object 487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192378" y="3733457"/>
              <a:ext cx="146469" cy="209232"/>
            </a:xfrm>
            <a:prstGeom prst="rect">
              <a:avLst/>
            </a:prstGeom>
          </p:spPr>
        </p:pic>
        <p:pic>
          <p:nvPicPr>
            <p:cNvPr id="488" name="object 488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837309" y="3733457"/>
              <a:ext cx="157594" cy="209232"/>
            </a:xfrm>
            <a:prstGeom prst="rect">
              <a:avLst/>
            </a:prstGeom>
          </p:spPr>
        </p:pic>
        <p:pic>
          <p:nvPicPr>
            <p:cNvPr id="489" name="object 48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719859" y="4794504"/>
              <a:ext cx="80657" cy="80657"/>
            </a:xfrm>
            <a:prstGeom prst="rect">
              <a:avLst/>
            </a:prstGeom>
          </p:spPr>
        </p:pic>
        <p:pic>
          <p:nvPicPr>
            <p:cNvPr id="490" name="object 49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374623" y="4794504"/>
              <a:ext cx="80644" cy="80657"/>
            </a:xfrm>
            <a:prstGeom prst="rect">
              <a:avLst/>
            </a:prstGeom>
          </p:spPr>
        </p:pic>
        <p:sp>
          <p:nvSpPr>
            <p:cNvPr id="491" name="object 491"/>
            <p:cNvSpPr/>
            <p:nvPr/>
          </p:nvSpPr>
          <p:spPr>
            <a:xfrm>
              <a:off x="7333449" y="3174923"/>
              <a:ext cx="509270" cy="0"/>
            </a:xfrm>
            <a:custGeom>
              <a:avLst/>
              <a:gdLst/>
              <a:ahLst/>
              <a:cxnLst/>
              <a:rect l="l" t="t" r="r" b="b"/>
              <a:pathLst>
                <a:path w="509270" h="0">
                  <a:moveTo>
                    <a:pt x="0" y="0"/>
                  </a:moveTo>
                  <a:lnTo>
                    <a:pt x="509257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7380020" y="3129368"/>
              <a:ext cx="415290" cy="1348740"/>
            </a:xfrm>
            <a:custGeom>
              <a:avLst/>
              <a:gdLst/>
              <a:ahLst/>
              <a:cxnLst/>
              <a:rect l="l" t="t" r="r" b="b"/>
              <a:pathLst>
                <a:path w="415290" h="1348739">
                  <a:moveTo>
                    <a:pt x="0" y="1348574"/>
                  </a:moveTo>
                  <a:lnTo>
                    <a:pt x="0" y="0"/>
                  </a:lnTo>
                </a:path>
                <a:path w="415290" h="1348739">
                  <a:moveTo>
                    <a:pt x="415099" y="1348574"/>
                  </a:moveTo>
                  <a:lnTo>
                    <a:pt x="415099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7996148" y="543753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0" y="21882"/>
                  </a:moveTo>
                  <a:lnTo>
                    <a:pt x="1724" y="30378"/>
                  </a:lnTo>
                  <a:lnTo>
                    <a:pt x="6419" y="37331"/>
                  </a:lnTo>
                  <a:lnTo>
                    <a:pt x="13373" y="42027"/>
                  </a:lnTo>
                  <a:lnTo>
                    <a:pt x="21869" y="43751"/>
                  </a:lnTo>
                  <a:lnTo>
                    <a:pt x="30373" y="42027"/>
                  </a:lnTo>
                  <a:lnTo>
                    <a:pt x="37330" y="37331"/>
                  </a:lnTo>
                  <a:lnTo>
                    <a:pt x="42027" y="30378"/>
                  </a:lnTo>
                  <a:lnTo>
                    <a:pt x="43751" y="21882"/>
                  </a:lnTo>
                  <a:lnTo>
                    <a:pt x="42027" y="13378"/>
                  </a:lnTo>
                  <a:lnTo>
                    <a:pt x="37330" y="6421"/>
                  </a:lnTo>
                  <a:lnTo>
                    <a:pt x="30373" y="1724"/>
                  </a:lnTo>
                  <a:lnTo>
                    <a:pt x="21869" y="0"/>
                  </a:lnTo>
                  <a:lnTo>
                    <a:pt x="13373" y="1724"/>
                  </a:lnTo>
                  <a:lnTo>
                    <a:pt x="6419" y="6421"/>
                  </a:lnTo>
                  <a:lnTo>
                    <a:pt x="1724" y="13378"/>
                  </a:lnTo>
                  <a:lnTo>
                    <a:pt x="0" y="218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7996148" y="543753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21869" y="0"/>
                  </a:moveTo>
                  <a:lnTo>
                    <a:pt x="30373" y="1724"/>
                  </a:lnTo>
                  <a:lnTo>
                    <a:pt x="37330" y="6421"/>
                  </a:lnTo>
                  <a:lnTo>
                    <a:pt x="42027" y="13378"/>
                  </a:lnTo>
                  <a:lnTo>
                    <a:pt x="43751" y="21882"/>
                  </a:lnTo>
                  <a:lnTo>
                    <a:pt x="42027" y="30378"/>
                  </a:lnTo>
                  <a:lnTo>
                    <a:pt x="37330" y="37331"/>
                  </a:lnTo>
                  <a:lnTo>
                    <a:pt x="30373" y="42027"/>
                  </a:lnTo>
                  <a:lnTo>
                    <a:pt x="21869" y="43751"/>
                  </a:lnTo>
                  <a:lnTo>
                    <a:pt x="13373" y="42027"/>
                  </a:lnTo>
                  <a:lnTo>
                    <a:pt x="6419" y="37331"/>
                  </a:lnTo>
                  <a:lnTo>
                    <a:pt x="1724" y="30378"/>
                  </a:lnTo>
                  <a:lnTo>
                    <a:pt x="0" y="21882"/>
                  </a:lnTo>
                  <a:lnTo>
                    <a:pt x="1724" y="13378"/>
                  </a:lnTo>
                  <a:lnTo>
                    <a:pt x="6419" y="6421"/>
                  </a:lnTo>
                  <a:lnTo>
                    <a:pt x="13373" y="1724"/>
                  </a:lnTo>
                  <a:lnTo>
                    <a:pt x="21869" y="0"/>
                  </a:lnTo>
                  <a:close/>
                </a:path>
              </a:pathLst>
            </a:custGeom>
            <a:ln w="73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7143419" y="5653189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0" y="21869"/>
                  </a:moveTo>
                  <a:lnTo>
                    <a:pt x="1722" y="30365"/>
                  </a:lnTo>
                  <a:lnTo>
                    <a:pt x="6415" y="37318"/>
                  </a:lnTo>
                  <a:lnTo>
                    <a:pt x="13367" y="42014"/>
                  </a:lnTo>
                  <a:lnTo>
                    <a:pt x="21869" y="43738"/>
                  </a:lnTo>
                  <a:lnTo>
                    <a:pt x="30365" y="42014"/>
                  </a:lnTo>
                  <a:lnTo>
                    <a:pt x="37318" y="37318"/>
                  </a:lnTo>
                  <a:lnTo>
                    <a:pt x="42014" y="30365"/>
                  </a:lnTo>
                  <a:lnTo>
                    <a:pt x="43738" y="21869"/>
                  </a:lnTo>
                  <a:lnTo>
                    <a:pt x="42014" y="13367"/>
                  </a:lnTo>
                  <a:lnTo>
                    <a:pt x="37318" y="6415"/>
                  </a:lnTo>
                  <a:lnTo>
                    <a:pt x="30365" y="1722"/>
                  </a:lnTo>
                  <a:lnTo>
                    <a:pt x="21869" y="0"/>
                  </a:lnTo>
                  <a:lnTo>
                    <a:pt x="13367" y="1722"/>
                  </a:lnTo>
                  <a:lnTo>
                    <a:pt x="6415" y="6415"/>
                  </a:lnTo>
                  <a:lnTo>
                    <a:pt x="1722" y="13367"/>
                  </a:lnTo>
                  <a:lnTo>
                    <a:pt x="0" y="218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7143419" y="5653189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21869" y="0"/>
                  </a:moveTo>
                  <a:lnTo>
                    <a:pt x="30365" y="1722"/>
                  </a:lnTo>
                  <a:lnTo>
                    <a:pt x="37318" y="6415"/>
                  </a:lnTo>
                  <a:lnTo>
                    <a:pt x="42014" y="13367"/>
                  </a:lnTo>
                  <a:lnTo>
                    <a:pt x="43738" y="21869"/>
                  </a:lnTo>
                  <a:lnTo>
                    <a:pt x="42014" y="30365"/>
                  </a:lnTo>
                  <a:lnTo>
                    <a:pt x="37318" y="37318"/>
                  </a:lnTo>
                  <a:lnTo>
                    <a:pt x="30365" y="42014"/>
                  </a:lnTo>
                  <a:lnTo>
                    <a:pt x="21869" y="43738"/>
                  </a:lnTo>
                  <a:lnTo>
                    <a:pt x="13367" y="42014"/>
                  </a:lnTo>
                  <a:lnTo>
                    <a:pt x="6415" y="37318"/>
                  </a:lnTo>
                  <a:lnTo>
                    <a:pt x="1722" y="30365"/>
                  </a:lnTo>
                  <a:lnTo>
                    <a:pt x="0" y="21869"/>
                  </a:lnTo>
                  <a:lnTo>
                    <a:pt x="1722" y="13367"/>
                  </a:lnTo>
                  <a:lnTo>
                    <a:pt x="6415" y="6415"/>
                  </a:lnTo>
                  <a:lnTo>
                    <a:pt x="13367" y="1722"/>
                  </a:lnTo>
                  <a:lnTo>
                    <a:pt x="21869" y="0"/>
                  </a:lnTo>
                  <a:close/>
                </a:path>
              </a:pathLst>
            </a:custGeom>
            <a:ln w="73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7143419" y="5485117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0" y="21882"/>
                  </a:moveTo>
                  <a:lnTo>
                    <a:pt x="1722" y="30376"/>
                  </a:lnTo>
                  <a:lnTo>
                    <a:pt x="6415" y="37325"/>
                  </a:lnTo>
                  <a:lnTo>
                    <a:pt x="13367" y="42016"/>
                  </a:lnTo>
                  <a:lnTo>
                    <a:pt x="21869" y="43738"/>
                  </a:lnTo>
                  <a:lnTo>
                    <a:pt x="30365" y="42016"/>
                  </a:lnTo>
                  <a:lnTo>
                    <a:pt x="37318" y="37325"/>
                  </a:lnTo>
                  <a:lnTo>
                    <a:pt x="42014" y="30376"/>
                  </a:lnTo>
                  <a:lnTo>
                    <a:pt x="43738" y="21882"/>
                  </a:lnTo>
                  <a:lnTo>
                    <a:pt x="42014" y="13378"/>
                  </a:lnTo>
                  <a:lnTo>
                    <a:pt x="37318" y="6421"/>
                  </a:lnTo>
                  <a:lnTo>
                    <a:pt x="30365" y="1724"/>
                  </a:lnTo>
                  <a:lnTo>
                    <a:pt x="21869" y="0"/>
                  </a:lnTo>
                  <a:lnTo>
                    <a:pt x="13367" y="1724"/>
                  </a:lnTo>
                  <a:lnTo>
                    <a:pt x="6415" y="6421"/>
                  </a:lnTo>
                  <a:lnTo>
                    <a:pt x="1722" y="13378"/>
                  </a:lnTo>
                  <a:lnTo>
                    <a:pt x="0" y="2188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7143419" y="5485117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21869" y="0"/>
                  </a:moveTo>
                  <a:lnTo>
                    <a:pt x="30365" y="1724"/>
                  </a:lnTo>
                  <a:lnTo>
                    <a:pt x="37318" y="6421"/>
                  </a:lnTo>
                  <a:lnTo>
                    <a:pt x="42014" y="13378"/>
                  </a:lnTo>
                  <a:lnTo>
                    <a:pt x="43738" y="21882"/>
                  </a:lnTo>
                  <a:lnTo>
                    <a:pt x="42014" y="30376"/>
                  </a:lnTo>
                  <a:lnTo>
                    <a:pt x="37318" y="37325"/>
                  </a:lnTo>
                  <a:lnTo>
                    <a:pt x="30365" y="42016"/>
                  </a:lnTo>
                  <a:lnTo>
                    <a:pt x="21869" y="43738"/>
                  </a:lnTo>
                  <a:lnTo>
                    <a:pt x="13367" y="42016"/>
                  </a:lnTo>
                  <a:lnTo>
                    <a:pt x="6415" y="37325"/>
                  </a:lnTo>
                  <a:lnTo>
                    <a:pt x="1722" y="30376"/>
                  </a:lnTo>
                  <a:lnTo>
                    <a:pt x="0" y="21882"/>
                  </a:lnTo>
                  <a:lnTo>
                    <a:pt x="1722" y="13378"/>
                  </a:lnTo>
                  <a:lnTo>
                    <a:pt x="6415" y="6421"/>
                  </a:lnTo>
                  <a:lnTo>
                    <a:pt x="13367" y="1724"/>
                  </a:lnTo>
                  <a:lnTo>
                    <a:pt x="21869" y="0"/>
                  </a:lnTo>
                  <a:close/>
                </a:path>
              </a:pathLst>
            </a:custGeom>
            <a:ln w="73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7143419" y="5309971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0" y="21869"/>
                  </a:moveTo>
                  <a:lnTo>
                    <a:pt x="1722" y="30365"/>
                  </a:lnTo>
                  <a:lnTo>
                    <a:pt x="6415" y="37318"/>
                  </a:lnTo>
                  <a:lnTo>
                    <a:pt x="13367" y="42014"/>
                  </a:lnTo>
                  <a:lnTo>
                    <a:pt x="21869" y="43738"/>
                  </a:lnTo>
                  <a:lnTo>
                    <a:pt x="30365" y="42014"/>
                  </a:lnTo>
                  <a:lnTo>
                    <a:pt x="37318" y="37318"/>
                  </a:lnTo>
                  <a:lnTo>
                    <a:pt x="42014" y="30365"/>
                  </a:lnTo>
                  <a:lnTo>
                    <a:pt x="43738" y="21869"/>
                  </a:lnTo>
                  <a:lnTo>
                    <a:pt x="42014" y="13367"/>
                  </a:lnTo>
                  <a:lnTo>
                    <a:pt x="37318" y="6415"/>
                  </a:lnTo>
                  <a:lnTo>
                    <a:pt x="30365" y="1722"/>
                  </a:lnTo>
                  <a:lnTo>
                    <a:pt x="21869" y="0"/>
                  </a:lnTo>
                  <a:lnTo>
                    <a:pt x="13367" y="1722"/>
                  </a:lnTo>
                  <a:lnTo>
                    <a:pt x="6415" y="6415"/>
                  </a:lnTo>
                  <a:lnTo>
                    <a:pt x="1722" y="13367"/>
                  </a:lnTo>
                  <a:lnTo>
                    <a:pt x="0" y="218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7143419" y="5309971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21869" y="0"/>
                  </a:moveTo>
                  <a:lnTo>
                    <a:pt x="30365" y="1722"/>
                  </a:lnTo>
                  <a:lnTo>
                    <a:pt x="37318" y="6415"/>
                  </a:lnTo>
                  <a:lnTo>
                    <a:pt x="42014" y="13367"/>
                  </a:lnTo>
                  <a:lnTo>
                    <a:pt x="43738" y="21869"/>
                  </a:lnTo>
                  <a:lnTo>
                    <a:pt x="42014" y="30365"/>
                  </a:lnTo>
                  <a:lnTo>
                    <a:pt x="37318" y="37318"/>
                  </a:lnTo>
                  <a:lnTo>
                    <a:pt x="30365" y="42014"/>
                  </a:lnTo>
                  <a:lnTo>
                    <a:pt x="21869" y="43738"/>
                  </a:lnTo>
                  <a:lnTo>
                    <a:pt x="13367" y="42014"/>
                  </a:lnTo>
                  <a:lnTo>
                    <a:pt x="6415" y="37318"/>
                  </a:lnTo>
                  <a:lnTo>
                    <a:pt x="1722" y="30365"/>
                  </a:lnTo>
                  <a:lnTo>
                    <a:pt x="0" y="21869"/>
                  </a:lnTo>
                  <a:lnTo>
                    <a:pt x="1722" y="13367"/>
                  </a:lnTo>
                  <a:lnTo>
                    <a:pt x="6415" y="6415"/>
                  </a:lnTo>
                  <a:lnTo>
                    <a:pt x="13367" y="1722"/>
                  </a:lnTo>
                  <a:lnTo>
                    <a:pt x="21869" y="0"/>
                  </a:lnTo>
                  <a:close/>
                </a:path>
              </a:pathLst>
            </a:custGeom>
            <a:ln w="73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7996148" y="5609653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0" y="21869"/>
                  </a:moveTo>
                  <a:lnTo>
                    <a:pt x="1724" y="30365"/>
                  </a:lnTo>
                  <a:lnTo>
                    <a:pt x="6419" y="37318"/>
                  </a:lnTo>
                  <a:lnTo>
                    <a:pt x="13373" y="42014"/>
                  </a:lnTo>
                  <a:lnTo>
                    <a:pt x="21869" y="43738"/>
                  </a:lnTo>
                  <a:lnTo>
                    <a:pt x="30373" y="42014"/>
                  </a:lnTo>
                  <a:lnTo>
                    <a:pt x="37330" y="37318"/>
                  </a:lnTo>
                  <a:lnTo>
                    <a:pt x="42027" y="30365"/>
                  </a:lnTo>
                  <a:lnTo>
                    <a:pt x="43751" y="21869"/>
                  </a:lnTo>
                  <a:lnTo>
                    <a:pt x="42027" y="13367"/>
                  </a:lnTo>
                  <a:lnTo>
                    <a:pt x="37330" y="6415"/>
                  </a:lnTo>
                  <a:lnTo>
                    <a:pt x="30373" y="1722"/>
                  </a:lnTo>
                  <a:lnTo>
                    <a:pt x="21869" y="0"/>
                  </a:lnTo>
                  <a:lnTo>
                    <a:pt x="13373" y="1722"/>
                  </a:lnTo>
                  <a:lnTo>
                    <a:pt x="6419" y="6415"/>
                  </a:lnTo>
                  <a:lnTo>
                    <a:pt x="1724" y="13367"/>
                  </a:lnTo>
                  <a:lnTo>
                    <a:pt x="0" y="218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7996148" y="5609653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21869" y="0"/>
                  </a:moveTo>
                  <a:lnTo>
                    <a:pt x="30373" y="1722"/>
                  </a:lnTo>
                  <a:lnTo>
                    <a:pt x="37330" y="6415"/>
                  </a:lnTo>
                  <a:lnTo>
                    <a:pt x="42027" y="13367"/>
                  </a:lnTo>
                  <a:lnTo>
                    <a:pt x="43751" y="21869"/>
                  </a:lnTo>
                  <a:lnTo>
                    <a:pt x="42027" y="30365"/>
                  </a:lnTo>
                  <a:lnTo>
                    <a:pt x="37330" y="37318"/>
                  </a:lnTo>
                  <a:lnTo>
                    <a:pt x="30373" y="42014"/>
                  </a:lnTo>
                  <a:lnTo>
                    <a:pt x="21869" y="43738"/>
                  </a:lnTo>
                  <a:lnTo>
                    <a:pt x="13373" y="42014"/>
                  </a:lnTo>
                  <a:lnTo>
                    <a:pt x="6419" y="37318"/>
                  </a:lnTo>
                  <a:lnTo>
                    <a:pt x="1724" y="30365"/>
                  </a:lnTo>
                  <a:lnTo>
                    <a:pt x="0" y="21869"/>
                  </a:lnTo>
                  <a:lnTo>
                    <a:pt x="1724" y="13367"/>
                  </a:lnTo>
                  <a:lnTo>
                    <a:pt x="6419" y="6415"/>
                  </a:lnTo>
                  <a:lnTo>
                    <a:pt x="13373" y="1722"/>
                  </a:lnTo>
                  <a:lnTo>
                    <a:pt x="21869" y="0"/>
                  </a:lnTo>
                  <a:close/>
                </a:path>
              </a:pathLst>
            </a:custGeom>
            <a:ln w="73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7996148" y="530592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0" y="21869"/>
                  </a:moveTo>
                  <a:lnTo>
                    <a:pt x="1724" y="30365"/>
                  </a:lnTo>
                  <a:lnTo>
                    <a:pt x="6419" y="37318"/>
                  </a:lnTo>
                  <a:lnTo>
                    <a:pt x="13373" y="42014"/>
                  </a:lnTo>
                  <a:lnTo>
                    <a:pt x="21869" y="43738"/>
                  </a:lnTo>
                  <a:lnTo>
                    <a:pt x="30373" y="42014"/>
                  </a:lnTo>
                  <a:lnTo>
                    <a:pt x="37330" y="37318"/>
                  </a:lnTo>
                  <a:lnTo>
                    <a:pt x="42027" y="30365"/>
                  </a:lnTo>
                  <a:lnTo>
                    <a:pt x="43751" y="21869"/>
                  </a:lnTo>
                  <a:lnTo>
                    <a:pt x="42027" y="13373"/>
                  </a:lnTo>
                  <a:lnTo>
                    <a:pt x="37330" y="6419"/>
                  </a:lnTo>
                  <a:lnTo>
                    <a:pt x="30373" y="1724"/>
                  </a:lnTo>
                  <a:lnTo>
                    <a:pt x="21869" y="0"/>
                  </a:lnTo>
                  <a:lnTo>
                    <a:pt x="13373" y="1724"/>
                  </a:lnTo>
                  <a:lnTo>
                    <a:pt x="6419" y="6419"/>
                  </a:lnTo>
                  <a:lnTo>
                    <a:pt x="1724" y="13373"/>
                  </a:lnTo>
                  <a:lnTo>
                    <a:pt x="0" y="2186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7996148" y="5305920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21869" y="0"/>
                  </a:moveTo>
                  <a:lnTo>
                    <a:pt x="30373" y="1724"/>
                  </a:lnTo>
                  <a:lnTo>
                    <a:pt x="37330" y="6419"/>
                  </a:lnTo>
                  <a:lnTo>
                    <a:pt x="42027" y="13373"/>
                  </a:lnTo>
                  <a:lnTo>
                    <a:pt x="43751" y="21869"/>
                  </a:lnTo>
                  <a:lnTo>
                    <a:pt x="42027" y="30365"/>
                  </a:lnTo>
                  <a:lnTo>
                    <a:pt x="37330" y="37318"/>
                  </a:lnTo>
                  <a:lnTo>
                    <a:pt x="30373" y="42014"/>
                  </a:lnTo>
                  <a:lnTo>
                    <a:pt x="21869" y="43738"/>
                  </a:lnTo>
                  <a:lnTo>
                    <a:pt x="13373" y="42014"/>
                  </a:lnTo>
                  <a:lnTo>
                    <a:pt x="6419" y="37318"/>
                  </a:lnTo>
                  <a:lnTo>
                    <a:pt x="1724" y="30365"/>
                  </a:lnTo>
                  <a:lnTo>
                    <a:pt x="0" y="21869"/>
                  </a:lnTo>
                  <a:lnTo>
                    <a:pt x="1724" y="13373"/>
                  </a:lnTo>
                  <a:lnTo>
                    <a:pt x="6419" y="6419"/>
                  </a:lnTo>
                  <a:lnTo>
                    <a:pt x="13373" y="1724"/>
                  </a:lnTo>
                  <a:lnTo>
                    <a:pt x="21869" y="0"/>
                  </a:lnTo>
                  <a:close/>
                </a:path>
              </a:pathLst>
            </a:custGeom>
            <a:ln w="731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6055740" y="5849810"/>
              <a:ext cx="3042920" cy="391160"/>
            </a:xfrm>
            <a:custGeom>
              <a:avLst/>
              <a:gdLst/>
              <a:ahLst/>
              <a:cxnLst/>
              <a:rect l="l" t="t" r="r" b="b"/>
              <a:pathLst>
                <a:path w="3042920" h="391160">
                  <a:moveTo>
                    <a:pt x="0" y="321957"/>
                  </a:moveTo>
                  <a:lnTo>
                    <a:pt x="0" y="390804"/>
                  </a:lnTo>
                  <a:lnTo>
                    <a:pt x="3042399" y="390804"/>
                  </a:lnTo>
                  <a:lnTo>
                    <a:pt x="3042399" y="322960"/>
                  </a:lnTo>
                  <a:lnTo>
                    <a:pt x="2496692" y="321957"/>
                  </a:lnTo>
                  <a:lnTo>
                    <a:pt x="2387346" y="347268"/>
                  </a:lnTo>
                  <a:lnTo>
                    <a:pt x="1991474" y="345236"/>
                  </a:lnTo>
                  <a:lnTo>
                    <a:pt x="1991474" y="298665"/>
                  </a:lnTo>
                  <a:lnTo>
                    <a:pt x="1002322" y="298665"/>
                  </a:lnTo>
                  <a:lnTo>
                    <a:pt x="1002322" y="126555"/>
                  </a:lnTo>
                  <a:lnTo>
                    <a:pt x="934491" y="126555"/>
                  </a:lnTo>
                  <a:lnTo>
                    <a:pt x="934491" y="0"/>
                  </a:lnTo>
                  <a:lnTo>
                    <a:pt x="761364" y="0"/>
                  </a:lnTo>
                  <a:lnTo>
                    <a:pt x="761364" y="321957"/>
                  </a:lnTo>
                  <a:lnTo>
                    <a:pt x="0" y="321957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6055740" y="5849810"/>
              <a:ext cx="3042920" cy="391160"/>
            </a:xfrm>
            <a:custGeom>
              <a:avLst/>
              <a:gdLst/>
              <a:ahLst/>
              <a:cxnLst/>
              <a:rect l="l" t="t" r="r" b="b"/>
              <a:pathLst>
                <a:path w="3042920" h="391160">
                  <a:moveTo>
                    <a:pt x="0" y="390804"/>
                  </a:moveTo>
                  <a:lnTo>
                    <a:pt x="3042399" y="390804"/>
                  </a:lnTo>
                  <a:lnTo>
                    <a:pt x="3042399" y="322960"/>
                  </a:lnTo>
                  <a:lnTo>
                    <a:pt x="2496692" y="321957"/>
                  </a:lnTo>
                  <a:lnTo>
                    <a:pt x="2387346" y="347268"/>
                  </a:lnTo>
                  <a:lnTo>
                    <a:pt x="1991474" y="345236"/>
                  </a:lnTo>
                  <a:lnTo>
                    <a:pt x="1991474" y="298665"/>
                  </a:lnTo>
                  <a:lnTo>
                    <a:pt x="1002322" y="298665"/>
                  </a:lnTo>
                  <a:lnTo>
                    <a:pt x="1002322" y="126555"/>
                  </a:lnTo>
                  <a:lnTo>
                    <a:pt x="934491" y="126555"/>
                  </a:lnTo>
                  <a:lnTo>
                    <a:pt x="934491" y="0"/>
                  </a:lnTo>
                  <a:lnTo>
                    <a:pt x="761364" y="0"/>
                  </a:lnTo>
                  <a:lnTo>
                    <a:pt x="761364" y="321957"/>
                  </a:lnTo>
                  <a:lnTo>
                    <a:pt x="0" y="321957"/>
                  </a:lnTo>
                  <a:lnTo>
                    <a:pt x="0" y="3908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07" name="object 507"/>
          <p:cNvGrpSpPr/>
          <p:nvPr/>
        </p:nvGrpSpPr>
        <p:grpSpPr>
          <a:xfrm>
            <a:off x="1229728" y="4001617"/>
            <a:ext cx="3094990" cy="2244725"/>
            <a:chOff x="1229728" y="4001617"/>
            <a:chExt cx="3094990" cy="2244725"/>
          </a:xfrm>
        </p:grpSpPr>
        <p:sp>
          <p:nvSpPr>
            <p:cNvPr id="508" name="object 508"/>
            <p:cNvSpPr/>
            <p:nvPr/>
          </p:nvSpPr>
          <p:spPr>
            <a:xfrm>
              <a:off x="1235125" y="5220170"/>
              <a:ext cx="3084195" cy="631825"/>
            </a:xfrm>
            <a:custGeom>
              <a:avLst/>
              <a:gdLst/>
              <a:ahLst/>
              <a:cxnLst/>
              <a:rect l="l" t="t" r="r" b="b"/>
              <a:pathLst>
                <a:path w="3084195" h="631825">
                  <a:moveTo>
                    <a:pt x="0" y="2628"/>
                  </a:moveTo>
                  <a:lnTo>
                    <a:pt x="0" y="631532"/>
                  </a:lnTo>
                  <a:lnTo>
                    <a:pt x="28028" y="601751"/>
                  </a:lnTo>
                  <a:lnTo>
                    <a:pt x="980147" y="601751"/>
                  </a:lnTo>
                  <a:lnTo>
                    <a:pt x="980147" y="211963"/>
                  </a:lnTo>
                  <a:lnTo>
                    <a:pt x="1578394" y="211963"/>
                  </a:lnTo>
                  <a:lnTo>
                    <a:pt x="1578394" y="280289"/>
                  </a:lnTo>
                  <a:lnTo>
                    <a:pt x="1689646" y="280289"/>
                  </a:lnTo>
                  <a:lnTo>
                    <a:pt x="1689646" y="419557"/>
                  </a:lnTo>
                  <a:lnTo>
                    <a:pt x="1534604" y="419557"/>
                  </a:lnTo>
                  <a:lnTo>
                    <a:pt x="1508328" y="511530"/>
                  </a:lnTo>
                  <a:lnTo>
                    <a:pt x="1545983" y="599998"/>
                  </a:lnTo>
                  <a:lnTo>
                    <a:pt x="3055200" y="599998"/>
                  </a:lnTo>
                  <a:lnTo>
                    <a:pt x="3084106" y="630656"/>
                  </a:lnTo>
                  <a:lnTo>
                    <a:pt x="3084106" y="0"/>
                  </a:lnTo>
                  <a:lnTo>
                    <a:pt x="3058706" y="42913"/>
                  </a:lnTo>
                  <a:lnTo>
                    <a:pt x="2135479" y="42913"/>
                  </a:lnTo>
                  <a:lnTo>
                    <a:pt x="2135479" y="419557"/>
                  </a:lnTo>
                  <a:lnTo>
                    <a:pt x="1869198" y="419557"/>
                  </a:lnTo>
                  <a:lnTo>
                    <a:pt x="1869198" y="280289"/>
                  </a:lnTo>
                  <a:lnTo>
                    <a:pt x="1981327" y="280289"/>
                  </a:lnTo>
                  <a:lnTo>
                    <a:pt x="1981327" y="0"/>
                  </a:lnTo>
                  <a:lnTo>
                    <a:pt x="1897240" y="0"/>
                  </a:lnTo>
                  <a:lnTo>
                    <a:pt x="1895475" y="49047"/>
                  </a:lnTo>
                  <a:lnTo>
                    <a:pt x="1891106" y="93713"/>
                  </a:lnTo>
                  <a:lnTo>
                    <a:pt x="1884095" y="135763"/>
                  </a:lnTo>
                  <a:lnTo>
                    <a:pt x="1872703" y="176936"/>
                  </a:lnTo>
                  <a:lnTo>
                    <a:pt x="1866582" y="190068"/>
                  </a:lnTo>
                  <a:lnTo>
                    <a:pt x="1861324" y="203212"/>
                  </a:lnTo>
                  <a:lnTo>
                    <a:pt x="1848180" y="231241"/>
                  </a:lnTo>
                  <a:lnTo>
                    <a:pt x="1843798" y="241744"/>
                  </a:lnTo>
                  <a:lnTo>
                    <a:pt x="1840306" y="251383"/>
                  </a:lnTo>
                  <a:lnTo>
                    <a:pt x="1835048" y="261023"/>
                  </a:lnTo>
                  <a:lnTo>
                    <a:pt x="1830666" y="270649"/>
                  </a:lnTo>
                  <a:lnTo>
                    <a:pt x="1825409" y="279412"/>
                  </a:lnTo>
                  <a:lnTo>
                    <a:pt x="1821027" y="289052"/>
                  </a:lnTo>
                  <a:lnTo>
                    <a:pt x="1814893" y="298678"/>
                  </a:lnTo>
                  <a:lnTo>
                    <a:pt x="1809635" y="308317"/>
                  </a:lnTo>
                  <a:lnTo>
                    <a:pt x="1750961" y="308317"/>
                  </a:lnTo>
                  <a:lnTo>
                    <a:pt x="1726425" y="268897"/>
                  </a:lnTo>
                  <a:lnTo>
                    <a:pt x="1701025" y="213715"/>
                  </a:lnTo>
                  <a:lnTo>
                    <a:pt x="1687893" y="172554"/>
                  </a:lnTo>
                  <a:lnTo>
                    <a:pt x="1671243" y="111239"/>
                  </a:lnTo>
                  <a:lnTo>
                    <a:pt x="1660740" y="40284"/>
                  </a:lnTo>
                  <a:lnTo>
                    <a:pt x="1659864" y="0"/>
                  </a:lnTo>
                  <a:lnTo>
                    <a:pt x="1578394" y="0"/>
                  </a:lnTo>
                  <a:lnTo>
                    <a:pt x="1578394" y="42913"/>
                  </a:lnTo>
                  <a:lnTo>
                    <a:pt x="29768" y="42913"/>
                  </a:lnTo>
                  <a:lnTo>
                    <a:pt x="0" y="2628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2575267" y="4030360"/>
              <a:ext cx="3810" cy="104139"/>
            </a:xfrm>
            <a:custGeom>
              <a:avLst/>
              <a:gdLst/>
              <a:ahLst/>
              <a:cxnLst/>
              <a:rect l="l" t="t" r="r" b="b"/>
              <a:pathLst>
                <a:path w="3810" h="104139">
                  <a:moveTo>
                    <a:pt x="0" y="2931"/>
                  </a:moveTo>
                  <a:lnTo>
                    <a:pt x="0" y="101038"/>
                  </a:lnTo>
                  <a:lnTo>
                    <a:pt x="3225" y="104080"/>
                  </a:lnTo>
                  <a:lnTo>
                    <a:pt x="3225" y="0"/>
                  </a:lnTo>
                  <a:lnTo>
                    <a:pt x="0" y="2931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2578493" y="4027002"/>
              <a:ext cx="3810" cy="111125"/>
            </a:xfrm>
            <a:custGeom>
              <a:avLst/>
              <a:gdLst/>
              <a:ahLst/>
              <a:cxnLst/>
              <a:rect l="l" t="t" r="r" b="b"/>
              <a:pathLst>
                <a:path w="3810" h="111125">
                  <a:moveTo>
                    <a:pt x="0" y="3358"/>
                  </a:moveTo>
                  <a:lnTo>
                    <a:pt x="0" y="107438"/>
                  </a:lnTo>
                  <a:lnTo>
                    <a:pt x="3695" y="110922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2582202" y="4023632"/>
              <a:ext cx="3810" cy="118110"/>
            </a:xfrm>
            <a:custGeom>
              <a:avLst/>
              <a:gdLst/>
              <a:ahLst/>
              <a:cxnLst/>
              <a:rect l="l" t="t" r="r" b="b"/>
              <a:pathLst>
                <a:path w="3810" h="118110">
                  <a:moveTo>
                    <a:pt x="0" y="3358"/>
                  </a:moveTo>
                  <a:lnTo>
                    <a:pt x="0" y="114304"/>
                  </a:lnTo>
                  <a:lnTo>
                    <a:pt x="3695" y="117788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2585897" y="4020274"/>
              <a:ext cx="3810" cy="125095"/>
            </a:xfrm>
            <a:custGeom>
              <a:avLst/>
              <a:gdLst/>
              <a:ahLst/>
              <a:cxnLst/>
              <a:rect l="l" t="t" r="r" b="b"/>
              <a:pathLst>
                <a:path w="3810" h="125095">
                  <a:moveTo>
                    <a:pt x="0" y="3358"/>
                  </a:moveTo>
                  <a:lnTo>
                    <a:pt x="0" y="121146"/>
                  </a:lnTo>
                  <a:lnTo>
                    <a:pt x="3695" y="124631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2589593" y="4016916"/>
              <a:ext cx="3810" cy="132080"/>
            </a:xfrm>
            <a:custGeom>
              <a:avLst/>
              <a:gdLst/>
              <a:ahLst/>
              <a:cxnLst/>
              <a:rect l="l" t="t" r="r" b="b"/>
              <a:pathLst>
                <a:path w="3810" h="132079">
                  <a:moveTo>
                    <a:pt x="0" y="3358"/>
                  </a:moveTo>
                  <a:lnTo>
                    <a:pt x="0" y="127989"/>
                  </a:lnTo>
                  <a:lnTo>
                    <a:pt x="3695" y="131473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2593289" y="4013558"/>
              <a:ext cx="3810" cy="138430"/>
            </a:xfrm>
            <a:custGeom>
              <a:avLst/>
              <a:gdLst/>
              <a:ahLst/>
              <a:cxnLst/>
              <a:rect l="l" t="t" r="r" b="b"/>
              <a:pathLst>
                <a:path w="3810" h="138429">
                  <a:moveTo>
                    <a:pt x="0" y="3358"/>
                  </a:moveTo>
                  <a:lnTo>
                    <a:pt x="0" y="134831"/>
                  </a:lnTo>
                  <a:lnTo>
                    <a:pt x="3695" y="138316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2596984" y="4010200"/>
              <a:ext cx="3810" cy="145415"/>
            </a:xfrm>
            <a:custGeom>
              <a:avLst/>
              <a:gdLst/>
              <a:ahLst/>
              <a:cxnLst/>
              <a:rect l="l" t="t" r="r" b="b"/>
              <a:pathLst>
                <a:path w="3810" h="145414">
                  <a:moveTo>
                    <a:pt x="0" y="3358"/>
                  </a:moveTo>
                  <a:lnTo>
                    <a:pt x="0" y="141674"/>
                  </a:lnTo>
                  <a:lnTo>
                    <a:pt x="3695" y="145158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2600693" y="4006830"/>
              <a:ext cx="3810" cy="152400"/>
            </a:xfrm>
            <a:custGeom>
              <a:avLst/>
              <a:gdLst/>
              <a:ahLst/>
              <a:cxnLst/>
              <a:rect l="l" t="t" r="r" b="b"/>
              <a:pathLst>
                <a:path w="3810" h="152400">
                  <a:moveTo>
                    <a:pt x="0" y="3358"/>
                  </a:moveTo>
                  <a:lnTo>
                    <a:pt x="0" y="148540"/>
                  </a:lnTo>
                  <a:lnTo>
                    <a:pt x="3695" y="152024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260477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3810" y="0"/>
                  </a:moveTo>
                  <a:lnTo>
                    <a:pt x="1270" y="0"/>
                  </a:lnTo>
                  <a:lnTo>
                    <a:pt x="0" y="0"/>
                  </a:lnTo>
                  <a:lnTo>
                    <a:pt x="0" y="152806"/>
                  </a:lnTo>
                  <a:lnTo>
                    <a:pt x="1270" y="152806"/>
                  </a:lnTo>
                  <a:lnTo>
                    <a:pt x="1270" y="153289"/>
                  </a:lnTo>
                  <a:lnTo>
                    <a:pt x="3810" y="1532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260808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261178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261548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261918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262288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262657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263028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263398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2637675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264507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264877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265247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265616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265987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266357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266726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267096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267467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267836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268206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268575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268945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269316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269685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270055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270424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270795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2711653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271904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272275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2726448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273384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273754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2741244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274863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275234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275603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275973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276343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276713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2770835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647" y="153289"/>
                  </a:lnTo>
                  <a:lnTo>
                    <a:pt x="647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2774531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2778226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2785630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2789326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2796717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2800426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2807817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2811513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39116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3708" y="390664"/>
                  </a:lnTo>
                  <a:lnTo>
                    <a:pt x="7404" y="390664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2818917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2822613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2826308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2830017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2833713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2837408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2841104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2844812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2848508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2855900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39116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3708" y="390664"/>
                  </a:lnTo>
                  <a:lnTo>
                    <a:pt x="7404" y="390664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2863304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2866999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2870695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2874391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2878099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2881795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2885491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2892895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2896590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2900286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2903982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2907690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2915082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2918777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2922486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2926181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2929877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2937281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2940977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2944672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2948368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39116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3708" y="390664"/>
                  </a:lnTo>
                  <a:lnTo>
                    <a:pt x="7404" y="390664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2955772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2959468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2963164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2966859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39116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3708" y="390664"/>
                  </a:lnTo>
                  <a:lnTo>
                    <a:pt x="7404" y="390664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2974263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2977959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2981655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39116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3708" y="390664"/>
                  </a:lnTo>
                  <a:lnTo>
                    <a:pt x="7404" y="390664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2989059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2996450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39116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3708" y="390664"/>
                  </a:lnTo>
                  <a:lnTo>
                    <a:pt x="7404" y="390664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3003854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3011246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3018637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3026041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3033433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3037129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3040837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3048228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3051924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3055632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3059328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3066719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3070428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3074124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3077819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3085223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3088919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3092615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3096310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3100019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3107410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3111106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3114802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3118510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3122206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3129597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3133306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3137001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3140697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3144393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3148101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3151797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3159188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39116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3708" y="390664"/>
                  </a:lnTo>
                  <a:lnTo>
                    <a:pt x="7404" y="390664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3166592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3170288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3173984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3177692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3181388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3185083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3188779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3192488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3196183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3203575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3207283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3214675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3218370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3225774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3229470" y="4007015"/>
              <a:ext cx="7620" cy="391160"/>
            </a:xfrm>
            <a:custGeom>
              <a:avLst/>
              <a:gdLst/>
              <a:ahLst/>
              <a:cxnLst/>
              <a:rect l="l" t="t" r="r" b="b"/>
              <a:pathLst>
                <a:path w="7619" h="39116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7391" y="390664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3236861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3240570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3695" y="390664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3244266" y="4007015"/>
              <a:ext cx="3810" cy="391160"/>
            </a:xfrm>
            <a:custGeom>
              <a:avLst/>
              <a:gdLst/>
              <a:ahLst/>
              <a:cxnLst/>
              <a:rect l="l" t="t" r="r" b="b"/>
              <a:pathLst>
                <a:path w="3810" h="39116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0" y="390664"/>
                  </a:lnTo>
                  <a:lnTo>
                    <a:pt x="215" y="390664"/>
                  </a:lnTo>
                  <a:lnTo>
                    <a:pt x="215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324796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325165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325536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325906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326275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3266452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20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20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327385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327755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3281248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20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20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328865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329234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3296043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20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20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330344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330714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331083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331453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331824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332193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332563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332933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333303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333673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334043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334412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334783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335153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335522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335892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336262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336632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3370021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20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337742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338112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338481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338851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339222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339591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339961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340330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340700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341071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341440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341810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342138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3810" y="546"/>
                  </a:moveTo>
                  <a:lnTo>
                    <a:pt x="2540" y="546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2540" y="153289"/>
                  </a:lnTo>
                  <a:lnTo>
                    <a:pt x="3810" y="153289"/>
                  </a:lnTo>
                  <a:lnTo>
                    <a:pt x="3810" y="546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3425507" y="4008532"/>
              <a:ext cx="3810" cy="152400"/>
            </a:xfrm>
            <a:custGeom>
              <a:avLst/>
              <a:gdLst/>
              <a:ahLst/>
              <a:cxnLst/>
              <a:rect l="l" t="t" r="r" b="b"/>
              <a:pathLst>
                <a:path w="3810" h="152400">
                  <a:moveTo>
                    <a:pt x="0" y="0"/>
                  </a:moveTo>
                  <a:lnTo>
                    <a:pt x="0" y="151771"/>
                  </a:lnTo>
                  <a:lnTo>
                    <a:pt x="279" y="151771"/>
                  </a:lnTo>
                  <a:lnTo>
                    <a:pt x="3695" y="148136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3429203" y="4012338"/>
              <a:ext cx="3810" cy="144780"/>
            </a:xfrm>
            <a:custGeom>
              <a:avLst/>
              <a:gdLst/>
              <a:ahLst/>
              <a:cxnLst/>
              <a:rect l="l" t="t" r="r" b="b"/>
              <a:pathLst>
                <a:path w="3810" h="144779">
                  <a:moveTo>
                    <a:pt x="0" y="0"/>
                  </a:moveTo>
                  <a:lnTo>
                    <a:pt x="0" y="144330"/>
                  </a:lnTo>
                  <a:lnTo>
                    <a:pt x="3695" y="140398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3432898" y="4016144"/>
              <a:ext cx="3810" cy="137160"/>
            </a:xfrm>
            <a:custGeom>
              <a:avLst/>
              <a:gdLst/>
              <a:ahLst/>
              <a:cxnLst/>
              <a:rect l="l" t="t" r="r" b="b"/>
              <a:pathLst>
                <a:path w="3810" h="137160">
                  <a:moveTo>
                    <a:pt x="0" y="0"/>
                  </a:moveTo>
                  <a:lnTo>
                    <a:pt x="0" y="136592"/>
                  </a:lnTo>
                  <a:lnTo>
                    <a:pt x="3695" y="132659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3436594" y="4019950"/>
              <a:ext cx="3810" cy="128905"/>
            </a:xfrm>
            <a:custGeom>
              <a:avLst/>
              <a:gdLst/>
              <a:ahLst/>
              <a:cxnLst/>
              <a:rect l="l" t="t" r="r" b="b"/>
              <a:pathLst>
                <a:path w="3810" h="128904">
                  <a:moveTo>
                    <a:pt x="0" y="0"/>
                  </a:moveTo>
                  <a:lnTo>
                    <a:pt x="0" y="128853"/>
                  </a:lnTo>
                  <a:lnTo>
                    <a:pt x="3695" y="124921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3440303" y="4023769"/>
              <a:ext cx="3810" cy="121285"/>
            </a:xfrm>
            <a:custGeom>
              <a:avLst/>
              <a:gdLst/>
              <a:ahLst/>
              <a:cxnLst/>
              <a:rect l="l" t="t" r="r" b="b"/>
              <a:pathLst>
                <a:path w="3810" h="121285">
                  <a:moveTo>
                    <a:pt x="0" y="0"/>
                  </a:moveTo>
                  <a:lnTo>
                    <a:pt x="0" y="121088"/>
                  </a:lnTo>
                  <a:lnTo>
                    <a:pt x="3695" y="117156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3443998" y="4027575"/>
              <a:ext cx="3810" cy="113664"/>
            </a:xfrm>
            <a:custGeom>
              <a:avLst/>
              <a:gdLst/>
              <a:ahLst/>
              <a:cxnLst/>
              <a:rect l="l" t="t" r="r" b="b"/>
              <a:pathLst>
                <a:path w="3810" h="113664">
                  <a:moveTo>
                    <a:pt x="0" y="0"/>
                  </a:moveTo>
                  <a:lnTo>
                    <a:pt x="0" y="113350"/>
                  </a:lnTo>
                  <a:lnTo>
                    <a:pt x="3695" y="109417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3447694" y="4031381"/>
              <a:ext cx="3810" cy="106045"/>
            </a:xfrm>
            <a:custGeom>
              <a:avLst/>
              <a:gdLst/>
              <a:ahLst/>
              <a:cxnLst/>
              <a:rect l="l" t="t" r="r" b="b"/>
              <a:pathLst>
                <a:path w="3810" h="106045">
                  <a:moveTo>
                    <a:pt x="0" y="0"/>
                  </a:moveTo>
                  <a:lnTo>
                    <a:pt x="0" y="105611"/>
                  </a:lnTo>
                  <a:lnTo>
                    <a:pt x="3695" y="101679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3451390" y="4035188"/>
              <a:ext cx="1905" cy="98425"/>
            </a:xfrm>
            <a:custGeom>
              <a:avLst/>
              <a:gdLst/>
              <a:ahLst/>
              <a:cxnLst/>
              <a:rect l="l" t="t" r="r" b="b"/>
              <a:pathLst>
                <a:path w="1904" h="98425">
                  <a:moveTo>
                    <a:pt x="0" y="0"/>
                  </a:moveTo>
                  <a:lnTo>
                    <a:pt x="0" y="97873"/>
                  </a:lnTo>
                  <a:lnTo>
                    <a:pt x="1562" y="96211"/>
                  </a:lnTo>
                  <a:lnTo>
                    <a:pt x="1562" y="16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2575267" y="4007015"/>
              <a:ext cx="878205" cy="391160"/>
            </a:xfrm>
            <a:custGeom>
              <a:avLst/>
              <a:gdLst/>
              <a:ahLst/>
              <a:cxnLst/>
              <a:rect l="l" t="t" r="r" b="b"/>
              <a:pathLst>
                <a:path w="878204" h="391160">
                  <a:moveTo>
                    <a:pt x="669213" y="390664"/>
                  </a:moveTo>
                  <a:lnTo>
                    <a:pt x="669213" y="153289"/>
                  </a:lnTo>
                  <a:lnTo>
                    <a:pt x="850518" y="153289"/>
                  </a:lnTo>
                  <a:lnTo>
                    <a:pt x="877684" y="124383"/>
                  </a:lnTo>
                  <a:lnTo>
                    <a:pt x="877684" y="29781"/>
                  </a:lnTo>
                  <a:lnTo>
                    <a:pt x="848766" y="0"/>
                  </a:lnTo>
                  <a:lnTo>
                    <a:pt x="28917" y="0"/>
                  </a:lnTo>
                  <a:lnTo>
                    <a:pt x="0" y="26276"/>
                  </a:lnTo>
                  <a:lnTo>
                    <a:pt x="0" y="124383"/>
                  </a:lnTo>
                  <a:lnTo>
                    <a:pt x="30657" y="153289"/>
                  </a:lnTo>
                  <a:lnTo>
                    <a:pt x="196214" y="153289"/>
                  </a:lnTo>
                  <a:lnTo>
                    <a:pt x="196214" y="390664"/>
                  </a:lnTo>
                  <a:lnTo>
                    <a:pt x="669213" y="39066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11" name="object 711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239084" y="4700600"/>
              <a:ext cx="122034" cy="121170"/>
            </a:xfrm>
            <a:prstGeom prst="rect">
              <a:avLst/>
            </a:prstGeom>
          </p:spPr>
        </p:pic>
        <p:pic>
          <p:nvPicPr>
            <p:cNvPr id="712" name="object 712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667101" y="4700600"/>
              <a:ext cx="109778" cy="121170"/>
            </a:xfrm>
            <a:prstGeom prst="rect">
              <a:avLst/>
            </a:prstGeom>
          </p:spPr>
        </p:pic>
        <p:sp>
          <p:nvSpPr>
            <p:cNvPr id="713" name="object 713"/>
            <p:cNvSpPr/>
            <p:nvPr/>
          </p:nvSpPr>
          <p:spPr>
            <a:xfrm>
              <a:off x="1235125" y="4816373"/>
              <a:ext cx="1578610" cy="447040"/>
            </a:xfrm>
            <a:custGeom>
              <a:avLst/>
              <a:gdLst/>
              <a:ahLst/>
              <a:cxnLst/>
              <a:rect l="l" t="t" r="r" b="b"/>
              <a:pathLst>
                <a:path w="1578610" h="447039">
                  <a:moveTo>
                    <a:pt x="0" y="138391"/>
                  </a:moveTo>
                  <a:lnTo>
                    <a:pt x="0" y="406425"/>
                  </a:lnTo>
                  <a:lnTo>
                    <a:pt x="29768" y="446709"/>
                  </a:lnTo>
                  <a:lnTo>
                    <a:pt x="1578394" y="446709"/>
                  </a:lnTo>
                  <a:lnTo>
                    <a:pt x="1578394" y="403796"/>
                  </a:lnTo>
                  <a:lnTo>
                    <a:pt x="1536357" y="374002"/>
                  </a:lnTo>
                  <a:lnTo>
                    <a:pt x="1536357" y="0"/>
                  </a:lnTo>
                  <a:lnTo>
                    <a:pt x="84962" y="0"/>
                  </a:lnTo>
                  <a:lnTo>
                    <a:pt x="0" y="13839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1235125" y="4816373"/>
              <a:ext cx="1578610" cy="447040"/>
            </a:xfrm>
            <a:custGeom>
              <a:avLst/>
              <a:gdLst/>
              <a:ahLst/>
              <a:cxnLst/>
              <a:rect l="l" t="t" r="r" b="b"/>
              <a:pathLst>
                <a:path w="1578610" h="447039">
                  <a:moveTo>
                    <a:pt x="29768" y="446709"/>
                  </a:moveTo>
                  <a:lnTo>
                    <a:pt x="1578394" y="446709"/>
                  </a:lnTo>
                  <a:lnTo>
                    <a:pt x="1578394" y="403796"/>
                  </a:lnTo>
                  <a:lnTo>
                    <a:pt x="1536357" y="374002"/>
                  </a:lnTo>
                  <a:lnTo>
                    <a:pt x="1536357" y="0"/>
                  </a:lnTo>
                  <a:lnTo>
                    <a:pt x="84962" y="0"/>
                  </a:lnTo>
                  <a:lnTo>
                    <a:pt x="0" y="138391"/>
                  </a:lnTo>
                  <a:lnTo>
                    <a:pt x="0" y="406425"/>
                  </a:lnTo>
                  <a:lnTo>
                    <a:pt x="29768" y="44670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1235125" y="5432133"/>
              <a:ext cx="3084195" cy="808990"/>
            </a:xfrm>
            <a:custGeom>
              <a:avLst/>
              <a:gdLst/>
              <a:ahLst/>
              <a:cxnLst/>
              <a:rect l="l" t="t" r="r" b="b"/>
              <a:pathLst>
                <a:path w="3084195" h="808989">
                  <a:moveTo>
                    <a:pt x="0" y="419569"/>
                  </a:moveTo>
                  <a:lnTo>
                    <a:pt x="0" y="655193"/>
                  </a:lnTo>
                  <a:lnTo>
                    <a:pt x="84962" y="808482"/>
                  </a:lnTo>
                  <a:lnTo>
                    <a:pt x="3000019" y="808481"/>
                  </a:lnTo>
                  <a:lnTo>
                    <a:pt x="3084106" y="655192"/>
                  </a:lnTo>
                  <a:lnTo>
                    <a:pt x="3084106" y="418693"/>
                  </a:lnTo>
                  <a:lnTo>
                    <a:pt x="3055200" y="388035"/>
                  </a:lnTo>
                  <a:lnTo>
                    <a:pt x="1545983" y="388035"/>
                  </a:lnTo>
                  <a:lnTo>
                    <a:pt x="1508328" y="299567"/>
                  </a:lnTo>
                  <a:lnTo>
                    <a:pt x="1534604" y="207594"/>
                  </a:lnTo>
                  <a:lnTo>
                    <a:pt x="1689646" y="207594"/>
                  </a:lnTo>
                  <a:lnTo>
                    <a:pt x="1689646" y="68325"/>
                  </a:lnTo>
                  <a:lnTo>
                    <a:pt x="1578394" y="68325"/>
                  </a:lnTo>
                  <a:lnTo>
                    <a:pt x="1578394" y="0"/>
                  </a:lnTo>
                  <a:lnTo>
                    <a:pt x="980147" y="0"/>
                  </a:lnTo>
                  <a:lnTo>
                    <a:pt x="980147" y="389788"/>
                  </a:lnTo>
                  <a:lnTo>
                    <a:pt x="28028" y="389788"/>
                  </a:lnTo>
                  <a:lnTo>
                    <a:pt x="0" y="419569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1235125" y="5432133"/>
              <a:ext cx="3084195" cy="808990"/>
            </a:xfrm>
            <a:custGeom>
              <a:avLst/>
              <a:gdLst/>
              <a:ahLst/>
              <a:cxnLst/>
              <a:rect l="l" t="t" r="r" b="b"/>
              <a:pathLst>
                <a:path w="3084195" h="808989">
                  <a:moveTo>
                    <a:pt x="980147" y="0"/>
                  </a:moveTo>
                  <a:lnTo>
                    <a:pt x="1578394" y="0"/>
                  </a:lnTo>
                  <a:lnTo>
                    <a:pt x="1578394" y="68325"/>
                  </a:lnTo>
                  <a:lnTo>
                    <a:pt x="1689646" y="68325"/>
                  </a:lnTo>
                  <a:lnTo>
                    <a:pt x="1689646" y="207594"/>
                  </a:lnTo>
                  <a:lnTo>
                    <a:pt x="1534604" y="207594"/>
                  </a:lnTo>
                  <a:lnTo>
                    <a:pt x="1508328" y="299567"/>
                  </a:lnTo>
                  <a:lnTo>
                    <a:pt x="1545983" y="388035"/>
                  </a:lnTo>
                  <a:lnTo>
                    <a:pt x="3055200" y="388035"/>
                  </a:lnTo>
                  <a:lnTo>
                    <a:pt x="3084106" y="418693"/>
                  </a:lnTo>
                  <a:lnTo>
                    <a:pt x="3084106" y="655192"/>
                  </a:lnTo>
                  <a:lnTo>
                    <a:pt x="3000019" y="808481"/>
                  </a:lnTo>
                  <a:lnTo>
                    <a:pt x="84962" y="808482"/>
                  </a:lnTo>
                  <a:lnTo>
                    <a:pt x="0" y="655193"/>
                  </a:lnTo>
                  <a:lnTo>
                    <a:pt x="0" y="419569"/>
                  </a:lnTo>
                  <a:lnTo>
                    <a:pt x="28028" y="389788"/>
                  </a:lnTo>
                  <a:lnTo>
                    <a:pt x="980147" y="389788"/>
                  </a:lnTo>
                  <a:lnTo>
                    <a:pt x="98014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3104324" y="4816373"/>
              <a:ext cx="1215390" cy="823594"/>
            </a:xfrm>
            <a:custGeom>
              <a:avLst/>
              <a:gdLst/>
              <a:ahLst/>
              <a:cxnLst/>
              <a:rect l="l" t="t" r="r" b="b"/>
              <a:pathLst>
                <a:path w="1215389" h="823595">
                  <a:moveTo>
                    <a:pt x="0" y="684085"/>
                  </a:moveTo>
                  <a:lnTo>
                    <a:pt x="0" y="823353"/>
                  </a:lnTo>
                  <a:lnTo>
                    <a:pt x="266280" y="823353"/>
                  </a:lnTo>
                  <a:lnTo>
                    <a:pt x="266280" y="446709"/>
                  </a:lnTo>
                  <a:lnTo>
                    <a:pt x="1189507" y="446709"/>
                  </a:lnTo>
                  <a:lnTo>
                    <a:pt x="1214907" y="403796"/>
                  </a:lnTo>
                  <a:lnTo>
                    <a:pt x="1214907" y="140144"/>
                  </a:lnTo>
                  <a:lnTo>
                    <a:pt x="1130820" y="0"/>
                  </a:lnTo>
                  <a:lnTo>
                    <a:pt x="140157" y="0"/>
                  </a:lnTo>
                  <a:lnTo>
                    <a:pt x="140157" y="377520"/>
                  </a:lnTo>
                  <a:lnTo>
                    <a:pt x="112128" y="403796"/>
                  </a:lnTo>
                  <a:lnTo>
                    <a:pt x="112128" y="684085"/>
                  </a:lnTo>
                  <a:lnTo>
                    <a:pt x="0" y="68408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3104324" y="4816373"/>
              <a:ext cx="1215390" cy="823594"/>
            </a:xfrm>
            <a:custGeom>
              <a:avLst/>
              <a:gdLst/>
              <a:ahLst/>
              <a:cxnLst/>
              <a:rect l="l" t="t" r="r" b="b"/>
              <a:pathLst>
                <a:path w="1215389" h="823595">
                  <a:moveTo>
                    <a:pt x="140157" y="0"/>
                  </a:moveTo>
                  <a:lnTo>
                    <a:pt x="1130820" y="0"/>
                  </a:lnTo>
                  <a:lnTo>
                    <a:pt x="1214907" y="140144"/>
                  </a:lnTo>
                  <a:lnTo>
                    <a:pt x="1214907" y="403796"/>
                  </a:lnTo>
                  <a:lnTo>
                    <a:pt x="1189507" y="446709"/>
                  </a:lnTo>
                  <a:lnTo>
                    <a:pt x="266280" y="446709"/>
                  </a:lnTo>
                  <a:lnTo>
                    <a:pt x="266280" y="823353"/>
                  </a:lnTo>
                  <a:lnTo>
                    <a:pt x="0" y="823353"/>
                  </a:lnTo>
                  <a:lnTo>
                    <a:pt x="0" y="684085"/>
                  </a:lnTo>
                  <a:lnTo>
                    <a:pt x="112128" y="684085"/>
                  </a:lnTo>
                  <a:lnTo>
                    <a:pt x="112128" y="403796"/>
                  </a:lnTo>
                  <a:lnTo>
                    <a:pt x="140157" y="377520"/>
                  </a:lnTo>
                  <a:lnTo>
                    <a:pt x="14015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2575267" y="4030360"/>
              <a:ext cx="3810" cy="104139"/>
            </a:xfrm>
            <a:custGeom>
              <a:avLst/>
              <a:gdLst/>
              <a:ahLst/>
              <a:cxnLst/>
              <a:rect l="l" t="t" r="r" b="b"/>
              <a:pathLst>
                <a:path w="3810" h="104139">
                  <a:moveTo>
                    <a:pt x="0" y="2931"/>
                  </a:moveTo>
                  <a:lnTo>
                    <a:pt x="0" y="101038"/>
                  </a:lnTo>
                  <a:lnTo>
                    <a:pt x="3225" y="104080"/>
                  </a:lnTo>
                  <a:lnTo>
                    <a:pt x="3225" y="0"/>
                  </a:lnTo>
                  <a:lnTo>
                    <a:pt x="0" y="2931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2578493" y="4027002"/>
              <a:ext cx="3810" cy="111125"/>
            </a:xfrm>
            <a:custGeom>
              <a:avLst/>
              <a:gdLst/>
              <a:ahLst/>
              <a:cxnLst/>
              <a:rect l="l" t="t" r="r" b="b"/>
              <a:pathLst>
                <a:path w="3810" h="111125">
                  <a:moveTo>
                    <a:pt x="0" y="3358"/>
                  </a:moveTo>
                  <a:lnTo>
                    <a:pt x="0" y="107438"/>
                  </a:lnTo>
                  <a:lnTo>
                    <a:pt x="3695" y="110922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2582202" y="4023632"/>
              <a:ext cx="3810" cy="118110"/>
            </a:xfrm>
            <a:custGeom>
              <a:avLst/>
              <a:gdLst/>
              <a:ahLst/>
              <a:cxnLst/>
              <a:rect l="l" t="t" r="r" b="b"/>
              <a:pathLst>
                <a:path w="3810" h="118110">
                  <a:moveTo>
                    <a:pt x="0" y="3358"/>
                  </a:moveTo>
                  <a:lnTo>
                    <a:pt x="0" y="114304"/>
                  </a:lnTo>
                  <a:lnTo>
                    <a:pt x="3695" y="117788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2585897" y="4020274"/>
              <a:ext cx="3810" cy="125095"/>
            </a:xfrm>
            <a:custGeom>
              <a:avLst/>
              <a:gdLst/>
              <a:ahLst/>
              <a:cxnLst/>
              <a:rect l="l" t="t" r="r" b="b"/>
              <a:pathLst>
                <a:path w="3810" h="125095">
                  <a:moveTo>
                    <a:pt x="0" y="3358"/>
                  </a:moveTo>
                  <a:lnTo>
                    <a:pt x="0" y="121146"/>
                  </a:lnTo>
                  <a:lnTo>
                    <a:pt x="3695" y="124631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2589593" y="4016916"/>
              <a:ext cx="3810" cy="132080"/>
            </a:xfrm>
            <a:custGeom>
              <a:avLst/>
              <a:gdLst/>
              <a:ahLst/>
              <a:cxnLst/>
              <a:rect l="l" t="t" r="r" b="b"/>
              <a:pathLst>
                <a:path w="3810" h="132079">
                  <a:moveTo>
                    <a:pt x="0" y="3358"/>
                  </a:moveTo>
                  <a:lnTo>
                    <a:pt x="0" y="127989"/>
                  </a:lnTo>
                  <a:lnTo>
                    <a:pt x="3695" y="131473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2593289" y="4013558"/>
              <a:ext cx="3810" cy="138430"/>
            </a:xfrm>
            <a:custGeom>
              <a:avLst/>
              <a:gdLst/>
              <a:ahLst/>
              <a:cxnLst/>
              <a:rect l="l" t="t" r="r" b="b"/>
              <a:pathLst>
                <a:path w="3810" h="138429">
                  <a:moveTo>
                    <a:pt x="0" y="3358"/>
                  </a:moveTo>
                  <a:lnTo>
                    <a:pt x="0" y="134831"/>
                  </a:lnTo>
                  <a:lnTo>
                    <a:pt x="3695" y="138316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2596984" y="4010200"/>
              <a:ext cx="3810" cy="145415"/>
            </a:xfrm>
            <a:custGeom>
              <a:avLst/>
              <a:gdLst/>
              <a:ahLst/>
              <a:cxnLst/>
              <a:rect l="l" t="t" r="r" b="b"/>
              <a:pathLst>
                <a:path w="3810" h="145414">
                  <a:moveTo>
                    <a:pt x="0" y="3358"/>
                  </a:moveTo>
                  <a:lnTo>
                    <a:pt x="0" y="141674"/>
                  </a:lnTo>
                  <a:lnTo>
                    <a:pt x="3695" y="145158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2600693" y="4006830"/>
              <a:ext cx="3810" cy="152400"/>
            </a:xfrm>
            <a:custGeom>
              <a:avLst/>
              <a:gdLst/>
              <a:ahLst/>
              <a:cxnLst/>
              <a:rect l="l" t="t" r="r" b="b"/>
              <a:pathLst>
                <a:path w="3810" h="152400">
                  <a:moveTo>
                    <a:pt x="0" y="3358"/>
                  </a:moveTo>
                  <a:lnTo>
                    <a:pt x="0" y="148540"/>
                  </a:lnTo>
                  <a:lnTo>
                    <a:pt x="3695" y="152024"/>
                  </a:lnTo>
                  <a:lnTo>
                    <a:pt x="3695" y="0"/>
                  </a:lnTo>
                  <a:lnTo>
                    <a:pt x="0" y="3358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260477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3810" y="0"/>
                  </a:moveTo>
                  <a:lnTo>
                    <a:pt x="1270" y="0"/>
                  </a:lnTo>
                  <a:lnTo>
                    <a:pt x="0" y="0"/>
                  </a:lnTo>
                  <a:lnTo>
                    <a:pt x="0" y="152806"/>
                  </a:lnTo>
                  <a:lnTo>
                    <a:pt x="1270" y="152806"/>
                  </a:lnTo>
                  <a:lnTo>
                    <a:pt x="1270" y="153289"/>
                  </a:lnTo>
                  <a:lnTo>
                    <a:pt x="3810" y="153289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260808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261178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261548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261918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262288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262657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263028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263398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2637675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264507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264877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265247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265616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265987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266357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266726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267096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267467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267836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268206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268575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268945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269316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269685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270055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270424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270795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2711653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271904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272275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2726448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273384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273754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2741244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274863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275234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275603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275973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276343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276713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277083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277453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2778226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278563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2789326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279671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2800426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280781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2811513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281891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282261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282630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283001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283371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283740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284110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284481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2848508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2855900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286330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286699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287069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287439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287809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288179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2885491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289289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289659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290028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290398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2907690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291508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291877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292248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292618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2929877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293728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294097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294467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2948368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295577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295946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296316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2966859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297426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297795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2981655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2989059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2996450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3003854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3011246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3018637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3026041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303343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303712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3040837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304822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305192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305563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3059328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306671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307042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307412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3077819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308522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308891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309261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309631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3100019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310741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311110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311480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311851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3122206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312959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313330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313700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314069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314439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314810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3151797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3159188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19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316659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317028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317398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317769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318138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318508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318877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319248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3196183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320357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3207283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321467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3218370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322577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3229470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19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323686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324057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324426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324796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325165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325536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325906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326275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3266452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20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20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327385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327755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3281248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20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20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328865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329234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3296043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20" h="153670">
                  <a:moveTo>
                    <a:pt x="3695" y="0"/>
                  </a:move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close/>
                </a:path>
                <a:path w="7620" h="153670">
                  <a:moveTo>
                    <a:pt x="7404" y="0"/>
                  </a:moveTo>
                  <a:lnTo>
                    <a:pt x="3708" y="0"/>
                  </a:lnTo>
                  <a:lnTo>
                    <a:pt x="3708" y="153289"/>
                  </a:lnTo>
                  <a:lnTo>
                    <a:pt x="7404" y="153289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330344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330714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331083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331453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331824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332193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332563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332933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3333038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333673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334043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334412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3347834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335153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335522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335892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3362629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336632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3370021" y="4007015"/>
              <a:ext cx="7620" cy="153670"/>
            </a:xfrm>
            <a:custGeom>
              <a:avLst/>
              <a:gdLst/>
              <a:ahLst/>
              <a:cxnLst/>
              <a:rect l="l" t="t" r="r" b="b"/>
              <a:pathLst>
                <a:path w="7620" h="1536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3695" y="153289"/>
                  </a:lnTo>
                  <a:lnTo>
                    <a:pt x="7391" y="15328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3377425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3381121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338481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338851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339222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3395916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339961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340330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340700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3410712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3414407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3418103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0" y="0"/>
                  </a:moveTo>
                  <a:lnTo>
                    <a:pt x="0" y="153289"/>
                  </a:lnTo>
                  <a:lnTo>
                    <a:pt x="3695" y="153289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3421380" y="4007015"/>
              <a:ext cx="3810" cy="153670"/>
            </a:xfrm>
            <a:custGeom>
              <a:avLst/>
              <a:gdLst/>
              <a:ahLst/>
              <a:cxnLst/>
              <a:rect l="l" t="t" r="r" b="b"/>
              <a:pathLst>
                <a:path w="3810" h="153670">
                  <a:moveTo>
                    <a:pt x="3810" y="546"/>
                  </a:moveTo>
                  <a:lnTo>
                    <a:pt x="2540" y="546"/>
                  </a:lnTo>
                  <a:lnTo>
                    <a:pt x="2540" y="0"/>
                  </a:lnTo>
                  <a:lnTo>
                    <a:pt x="0" y="0"/>
                  </a:lnTo>
                  <a:lnTo>
                    <a:pt x="0" y="153289"/>
                  </a:lnTo>
                  <a:lnTo>
                    <a:pt x="2540" y="153289"/>
                  </a:lnTo>
                  <a:lnTo>
                    <a:pt x="3810" y="153289"/>
                  </a:lnTo>
                  <a:lnTo>
                    <a:pt x="3810" y="546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3425507" y="4008532"/>
              <a:ext cx="3810" cy="152400"/>
            </a:xfrm>
            <a:custGeom>
              <a:avLst/>
              <a:gdLst/>
              <a:ahLst/>
              <a:cxnLst/>
              <a:rect l="l" t="t" r="r" b="b"/>
              <a:pathLst>
                <a:path w="3810" h="152400">
                  <a:moveTo>
                    <a:pt x="0" y="0"/>
                  </a:moveTo>
                  <a:lnTo>
                    <a:pt x="0" y="151771"/>
                  </a:lnTo>
                  <a:lnTo>
                    <a:pt x="279" y="151771"/>
                  </a:lnTo>
                  <a:lnTo>
                    <a:pt x="3695" y="148136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3429203" y="4012338"/>
              <a:ext cx="3810" cy="144780"/>
            </a:xfrm>
            <a:custGeom>
              <a:avLst/>
              <a:gdLst/>
              <a:ahLst/>
              <a:cxnLst/>
              <a:rect l="l" t="t" r="r" b="b"/>
              <a:pathLst>
                <a:path w="3810" h="144779">
                  <a:moveTo>
                    <a:pt x="0" y="0"/>
                  </a:moveTo>
                  <a:lnTo>
                    <a:pt x="0" y="144330"/>
                  </a:lnTo>
                  <a:lnTo>
                    <a:pt x="3695" y="140398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3432898" y="4016144"/>
              <a:ext cx="3810" cy="137160"/>
            </a:xfrm>
            <a:custGeom>
              <a:avLst/>
              <a:gdLst/>
              <a:ahLst/>
              <a:cxnLst/>
              <a:rect l="l" t="t" r="r" b="b"/>
              <a:pathLst>
                <a:path w="3810" h="137160">
                  <a:moveTo>
                    <a:pt x="0" y="0"/>
                  </a:moveTo>
                  <a:lnTo>
                    <a:pt x="0" y="136592"/>
                  </a:lnTo>
                  <a:lnTo>
                    <a:pt x="3695" y="132659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3436594" y="4019950"/>
              <a:ext cx="3810" cy="128905"/>
            </a:xfrm>
            <a:custGeom>
              <a:avLst/>
              <a:gdLst/>
              <a:ahLst/>
              <a:cxnLst/>
              <a:rect l="l" t="t" r="r" b="b"/>
              <a:pathLst>
                <a:path w="3810" h="128904">
                  <a:moveTo>
                    <a:pt x="0" y="0"/>
                  </a:moveTo>
                  <a:lnTo>
                    <a:pt x="0" y="128853"/>
                  </a:lnTo>
                  <a:lnTo>
                    <a:pt x="3695" y="124921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3440303" y="4023769"/>
              <a:ext cx="3810" cy="121285"/>
            </a:xfrm>
            <a:custGeom>
              <a:avLst/>
              <a:gdLst/>
              <a:ahLst/>
              <a:cxnLst/>
              <a:rect l="l" t="t" r="r" b="b"/>
              <a:pathLst>
                <a:path w="3810" h="121285">
                  <a:moveTo>
                    <a:pt x="0" y="0"/>
                  </a:moveTo>
                  <a:lnTo>
                    <a:pt x="0" y="121088"/>
                  </a:lnTo>
                  <a:lnTo>
                    <a:pt x="3695" y="117156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3443998" y="4027575"/>
              <a:ext cx="3810" cy="113664"/>
            </a:xfrm>
            <a:custGeom>
              <a:avLst/>
              <a:gdLst/>
              <a:ahLst/>
              <a:cxnLst/>
              <a:rect l="l" t="t" r="r" b="b"/>
              <a:pathLst>
                <a:path w="3810" h="113664">
                  <a:moveTo>
                    <a:pt x="0" y="0"/>
                  </a:moveTo>
                  <a:lnTo>
                    <a:pt x="0" y="113350"/>
                  </a:lnTo>
                  <a:lnTo>
                    <a:pt x="3695" y="109417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3447694" y="4031381"/>
              <a:ext cx="3810" cy="106045"/>
            </a:xfrm>
            <a:custGeom>
              <a:avLst/>
              <a:gdLst/>
              <a:ahLst/>
              <a:cxnLst/>
              <a:rect l="l" t="t" r="r" b="b"/>
              <a:pathLst>
                <a:path w="3810" h="106045">
                  <a:moveTo>
                    <a:pt x="0" y="0"/>
                  </a:moveTo>
                  <a:lnTo>
                    <a:pt x="0" y="105611"/>
                  </a:lnTo>
                  <a:lnTo>
                    <a:pt x="3695" y="101679"/>
                  </a:lnTo>
                  <a:lnTo>
                    <a:pt x="3695" y="38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3451390" y="4035188"/>
              <a:ext cx="1905" cy="98425"/>
            </a:xfrm>
            <a:custGeom>
              <a:avLst/>
              <a:gdLst/>
              <a:ahLst/>
              <a:cxnLst/>
              <a:rect l="l" t="t" r="r" b="b"/>
              <a:pathLst>
                <a:path w="1904" h="98425">
                  <a:moveTo>
                    <a:pt x="0" y="0"/>
                  </a:moveTo>
                  <a:lnTo>
                    <a:pt x="0" y="97873"/>
                  </a:lnTo>
                  <a:lnTo>
                    <a:pt x="1562" y="96211"/>
                  </a:lnTo>
                  <a:lnTo>
                    <a:pt x="1562" y="16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2575267" y="4007015"/>
              <a:ext cx="878205" cy="153670"/>
            </a:xfrm>
            <a:custGeom>
              <a:avLst/>
              <a:gdLst/>
              <a:ahLst/>
              <a:cxnLst/>
              <a:rect l="l" t="t" r="r" b="b"/>
              <a:pathLst>
                <a:path w="878204" h="153670">
                  <a:moveTo>
                    <a:pt x="850518" y="153289"/>
                  </a:moveTo>
                  <a:lnTo>
                    <a:pt x="877684" y="124383"/>
                  </a:lnTo>
                  <a:lnTo>
                    <a:pt x="877684" y="29781"/>
                  </a:lnTo>
                  <a:lnTo>
                    <a:pt x="848766" y="0"/>
                  </a:lnTo>
                  <a:lnTo>
                    <a:pt x="28917" y="0"/>
                  </a:lnTo>
                  <a:lnTo>
                    <a:pt x="0" y="26276"/>
                  </a:lnTo>
                  <a:lnTo>
                    <a:pt x="0" y="124383"/>
                  </a:lnTo>
                  <a:lnTo>
                    <a:pt x="30657" y="153289"/>
                  </a:lnTo>
                  <a:lnTo>
                    <a:pt x="82175" y="153289"/>
                  </a:lnTo>
                  <a:lnTo>
                    <a:pt x="128691" y="153289"/>
                  </a:lnTo>
                  <a:lnTo>
                    <a:pt x="797054" y="153289"/>
                  </a:lnTo>
                  <a:lnTo>
                    <a:pt x="850518" y="15328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2534107" y="4423194"/>
              <a:ext cx="3810" cy="186055"/>
            </a:xfrm>
            <a:custGeom>
              <a:avLst/>
              <a:gdLst/>
              <a:ahLst/>
              <a:cxnLst/>
              <a:rect l="l" t="t" r="r" b="b"/>
              <a:pathLst>
                <a:path w="3810" h="186054">
                  <a:moveTo>
                    <a:pt x="3695" y="0"/>
                  </a:moveTo>
                  <a:lnTo>
                    <a:pt x="0" y="2514"/>
                  </a:lnTo>
                  <a:lnTo>
                    <a:pt x="0" y="182956"/>
                  </a:lnTo>
                  <a:lnTo>
                    <a:pt x="3695" y="185559"/>
                  </a:lnTo>
                  <a:lnTo>
                    <a:pt x="369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2537802" y="4420675"/>
              <a:ext cx="3810" cy="191135"/>
            </a:xfrm>
            <a:custGeom>
              <a:avLst/>
              <a:gdLst/>
              <a:ahLst/>
              <a:cxnLst/>
              <a:rect l="l" t="t" r="r" b="b"/>
              <a:pathLst>
                <a:path w="3810" h="191135">
                  <a:moveTo>
                    <a:pt x="0" y="2516"/>
                  </a:moveTo>
                  <a:lnTo>
                    <a:pt x="0" y="188070"/>
                  </a:lnTo>
                  <a:lnTo>
                    <a:pt x="3695" y="190665"/>
                  </a:lnTo>
                  <a:lnTo>
                    <a:pt x="3695" y="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2541511" y="4418150"/>
              <a:ext cx="3810" cy="196215"/>
            </a:xfrm>
            <a:custGeom>
              <a:avLst/>
              <a:gdLst/>
              <a:ahLst/>
              <a:cxnLst/>
              <a:rect l="l" t="t" r="r" b="b"/>
              <a:pathLst>
                <a:path w="3810" h="196214">
                  <a:moveTo>
                    <a:pt x="0" y="2516"/>
                  </a:moveTo>
                  <a:lnTo>
                    <a:pt x="0" y="193199"/>
                  </a:lnTo>
                  <a:lnTo>
                    <a:pt x="3695" y="195795"/>
                  </a:lnTo>
                  <a:lnTo>
                    <a:pt x="3695" y="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2545207" y="4415633"/>
              <a:ext cx="3810" cy="201295"/>
            </a:xfrm>
            <a:custGeom>
              <a:avLst/>
              <a:gdLst/>
              <a:ahLst/>
              <a:cxnLst/>
              <a:rect l="l" t="t" r="r" b="b"/>
              <a:pathLst>
                <a:path w="3810" h="201295">
                  <a:moveTo>
                    <a:pt x="0" y="2516"/>
                  </a:moveTo>
                  <a:lnTo>
                    <a:pt x="0" y="198311"/>
                  </a:lnTo>
                  <a:lnTo>
                    <a:pt x="3695" y="200906"/>
                  </a:lnTo>
                  <a:lnTo>
                    <a:pt x="3695" y="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2548902" y="4413117"/>
              <a:ext cx="3810" cy="206375"/>
            </a:xfrm>
            <a:custGeom>
              <a:avLst/>
              <a:gdLst/>
              <a:ahLst/>
              <a:cxnLst/>
              <a:rect l="l" t="t" r="r" b="b"/>
              <a:pathLst>
                <a:path w="3810" h="206375">
                  <a:moveTo>
                    <a:pt x="0" y="2516"/>
                  </a:moveTo>
                  <a:lnTo>
                    <a:pt x="0" y="203423"/>
                  </a:lnTo>
                  <a:lnTo>
                    <a:pt x="3695" y="206018"/>
                  </a:lnTo>
                  <a:lnTo>
                    <a:pt x="3695" y="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2552598" y="4410600"/>
              <a:ext cx="3810" cy="211454"/>
            </a:xfrm>
            <a:custGeom>
              <a:avLst/>
              <a:gdLst/>
              <a:ahLst/>
              <a:cxnLst/>
              <a:rect l="l" t="t" r="r" b="b"/>
              <a:pathLst>
                <a:path w="3810" h="211454">
                  <a:moveTo>
                    <a:pt x="0" y="2516"/>
                  </a:moveTo>
                  <a:lnTo>
                    <a:pt x="0" y="208535"/>
                  </a:lnTo>
                  <a:lnTo>
                    <a:pt x="3695" y="211130"/>
                  </a:lnTo>
                  <a:lnTo>
                    <a:pt x="3695" y="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2556306" y="4408075"/>
              <a:ext cx="3810" cy="216535"/>
            </a:xfrm>
            <a:custGeom>
              <a:avLst/>
              <a:gdLst/>
              <a:ahLst/>
              <a:cxnLst/>
              <a:rect l="l" t="t" r="r" b="b"/>
              <a:pathLst>
                <a:path w="3810" h="216535">
                  <a:moveTo>
                    <a:pt x="0" y="2516"/>
                  </a:moveTo>
                  <a:lnTo>
                    <a:pt x="0" y="213665"/>
                  </a:lnTo>
                  <a:lnTo>
                    <a:pt x="3695" y="216260"/>
                  </a:lnTo>
                  <a:lnTo>
                    <a:pt x="3695" y="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2560002" y="4405558"/>
              <a:ext cx="3810" cy="221615"/>
            </a:xfrm>
            <a:custGeom>
              <a:avLst/>
              <a:gdLst/>
              <a:ahLst/>
              <a:cxnLst/>
              <a:rect l="l" t="t" r="r" b="b"/>
              <a:pathLst>
                <a:path w="3810" h="221614">
                  <a:moveTo>
                    <a:pt x="0" y="2516"/>
                  </a:moveTo>
                  <a:lnTo>
                    <a:pt x="0" y="218777"/>
                  </a:lnTo>
                  <a:lnTo>
                    <a:pt x="3695" y="221372"/>
                  </a:lnTo>
                  <a:lnTo>
                    <a:pt x="3695" y="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2563698" y="4403041"/>
              <a:ext cx="3810" cy="226695"/>
            </a:xfrm>
            <a:custGeom>
              <a:avLst/>
              <a:gdLst/>
              <a:ahLst/>
              <a:cxnLst/>
              <a:rect l="l" t="t" r="r" b="b"/>
              <a:pathLst>
                <a:path w="3810" h="226695">
                  <a:moveTo>
                    <a:pt x="0" y="2516"/>
                  </a:moveTo>
                  <a:lnTo>
                    <a:pt x="0" y="223888"/>
                  </a:lnTo>
                  <a:lnTo>
                    <a:pt x="3695" y="226484"/>
                  </a:lnTo>
                  <a:lnTo>
                    <a:pt x="3695" y="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2567393" y="4400525"/>
              <a:ext cx="3810" cy="231775"/>
            </a:xfrm>
            <a:custGeom>
              <a:avLst/>
              <a:gdLst/>
              <a:ahLst/>
              <a:cxnLst/>
              <a:rect l="l" t="t" r="r" b="b"/>
              <a:pathLst>
                <a:path w="3810" h="231775">
                  <a:moveTo>
                    <a:pt x="0" y="2516"/>
                  </a:moveTo>
                  <a:lnTo>
                    <a:pt x="0" y="229000"/>
                  </a:lnTo>
                  <a:lnTo>
                    <a:pt x="3695" y="231596"/>
                  </a:lnTo>
                  <a:lnTo>
                    <a:pt x="3695" y="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2571089" y="4398008"/>
              <a:ext cx="3810" cy="236854"/>
            </a:xfrm>
            <a:custGeom>
              <a:avLst/>
              <a:gdLst/>
              <a:ahLst/>
              <a:cxnLst/>
              <a:rect l="l" t="t" r="r" b="b"/>
              <a:pathLst>
                <a:path w="3810" h="236854">
                  <a:moveTo>
                    <a:pt x="0" y="2516"/>
                  </a:moveTo>
                  <a:lnTo>
                    <a:pt x="0" y="234112"/>
                  </a:lnTo>
                  <a:lnTo>
                    <a:pt x="3695" y="236708"/>
                  </a:lnTo>
                  <a:lnTo>
                    <a:pt x="3695" y="0"/>
                  </a:lnTo>
                  <a:lnTo>
                    <a:pt x="0" y="2516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257429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3810" y="0"/>
                  </a:moveTo>
                  <a:lnTo>
                    <a:pt x="1270" y="0"/>
                  </a:lnTo>
                  <a:lnTo>
                    <a:pt x="1270" y="241"/>
                  </a:lnTo>
                  <a:lnTo>
                    <a:pt x="0" y="241"/>
                  </a:lnTo>
                  <a:lnTo>
                    <a:pt x="0" y="237147"/>
                  </a:lnTo>
                  <a:lnTo>
                    <a:pt x="1270" y="237147"/>
                  </a:lnTo>
                  <a:lnTo>
                    <a:pt x="1270" y="237375"/>
                  </a:lnTo>
                  <a:lnTo>
                    <a:pt x="3810" y="237375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257849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258218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258588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258959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259328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259698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260068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260438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260808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261178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261547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261918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262288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262657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263027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263398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2637675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264506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264877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265247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265616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265986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266355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266726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267096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267465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267835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268206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268575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268945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269314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269685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270055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270424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270794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2711653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271904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272274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2726448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273384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273753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2741244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274863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275233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275602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275973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276343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276712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277082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277453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2778226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278561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2789326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279671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2800413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3695" y="0"/>
                  </a:move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close/>
                </a:path>
                <a:path w="7619" h="237489">
                  <a:moveTo>
                    <a:pt x="7404" y="0"/>
                  </a:moveTo>
                  <a:lnTo>
                    <a:pt x="3708" y="0"/>
                  </a:lnTo>
                  <a:lnTo>
                    <a:pt x="3708" y="237375"/>
                  </a:lnTo>
                  <a:lnTo>
                    <a:pt x="7404" y="237375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280781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2811513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281891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282261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282630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283000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283371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283740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284110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284480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2848508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2855900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286329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286699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287069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287439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287808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288179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2885491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289288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289659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290028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290398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2907677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3695" y="0"/>
                  </a:move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close/>
                </a:path>
                <a:path w="7619" h="237489">
                  <a:moveTo>
                    <a:pt x="7404" y="0"/>
                  </a:moveTo>
                  <a:lnTo>
                    <a:pt x="3708" y="0"/>
                  </a:lnTo>
                  <a:lnTo>
                    <a:pt x="3708" y="237375"/>
                  </a:lnTo>
                  <a:lnTo>
                    <a:pt x="7404" y="237375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291508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291877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292247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292618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2929877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293726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294097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294467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2948368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295575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295946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296316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2966859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297426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297795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2981655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2989059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2996450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3003854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78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83" y="237375"/>
                  </a:lnTo>
                  <a:lnTo>
                    <a:pt x="7378" y="237375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3011246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3018637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3026041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303343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303712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3040837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304822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305192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305561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3059328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306671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307041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307412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3077819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308521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308891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309261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309631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3100006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3695" y="0"/>
                  </a:move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close/>
                </a:path>
                <a:path w="7619" h="237489">
                  <a:moveTo>
                    <a:pt x="7404" y="0"/>
                  </a:moveTo>
                  <a:lnTo>
                    <a:pt x="3708" y="0"/>
                  </a:lnTo>
                  <a:lnTo>
                    <a:pt x="3708" y="237375"/>
                  </a:lnTo>
                  <a:lnTo>
                    <a:pt x="7404" y="237375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310741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311110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311480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311851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3122206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312959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313330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313700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314069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314439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314808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3151797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3159188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316659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317028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317398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317767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318138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318508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318877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319247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3196183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320357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3207270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3695" y="0"/>
                  </a:move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close/>
                </a:path>
                <a:path w="7619" h="237489">
                  <a:moveTo>
                    <a:pt x="7404" y="0"/>
                  </a:moveTo>
                  <a:lnTo>
                    <a:pt x="3708" y="0"/>
                  </a:lnTo>
                  <a:lnTo>
                    <a:pt x="3708" y="237375"/>
                  </a:lnTo>
                  <a:lnTo>
                    <a:pt x="7404" y="237375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321467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3218370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322577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3229470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19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323686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324055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324426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324796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325165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325535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325906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326275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3266452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20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327385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327755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3281248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20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328865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329234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3296043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20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330344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330714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331083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331453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331824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332193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332563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332933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333302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333673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334043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334412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334782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335153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335522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335892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336261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3366325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3370021" y="4397679"/>
              <a:ext cx="7620" cy="237490"/>
            </a:xfrm>
            <a:custGeom>
              <a:avLst/>
              <a:gdLst/>
              <a:ahLst/>
              <a:cxnLst/>
              <a:rect l="l" t="t" r="r" b="b"/>
              <a:pathLst>
                <a:path w="7620" h="237489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3695" y="237375"/>
                  </a:lnTo>
                  <a:lnTo>
                    <a:pt x="7391" y="23737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337741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3381121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338481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338851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339220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3395916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339961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340330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340700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3410712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3414407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341810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3421799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342549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3429203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343289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3436594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344029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3443998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0" y="0"/>
                  </a:moveTo>
                  <a:lnTo>
                    <a:pt x="0" y="237375"/>
                  </a:lnTo>
                  <a:lnTo>
                    <a:pt x="3695" y="23737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3448050" y="4397679"/>
              <a:ext cx="3810" cy="237490"/>
            </a:xfrm>
            <a:custGeom>
              <a:avLst/>
              <a:gdLst/>
              <a:ahLst/>
              <a:cxnLst/>
              <a:rect l="l" t="t" r="r" b="b"/>
              <a:pathLst>
                <a:path w="3810" h="237489">
                  <a:moveTo>
                    <a:pt x="381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237375"/>
                  </a:lnTo>
                  <a:lnTo>
                    <a:pt x="2540" y="237375"/>
                  </a:lnTo>
                  <a:lnTo>
                    <a:pt x="2540" y="236537"/>
                  </a:lnTo>
                  <a:lnTo>
                    <a:pt x="3810" y="236537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3451860" y="4397679"/>
              <a:ext cx="3810" cy="235585"/>
            </a:xfrm>
            <a:custGeom>
              <a:avLst/>
              <a:gdLst/>
              <a:ahLst/>
              <a:cxnLst/>
              <a:rect l="l" t="t" r="r" b="b"/>
              <a:pathLst>
                <a:path w="3810" h="235585">
                  <a:moveTo>
                    <a:pt x="3810" y="1447"/>
                  </a:moveTo>
                  <a:lnTo>
                    <a:pt x="1270" y="1447"/>
                  </a:lnTo>
                  <a:lnTo>
                    <a:pt x="1270" y="0"/>
                  </a:lnTo>
                  <a:lnTo>
                    <a:pt x="0" y="0"/>
                  </a:lnTo>
                  <a:lnTo>
                    <a:pt x="0" y="235331"/>
                  </a:lnTo>
                  <a:lnTo>
                    <a:pt x="1270" y="235331"/>
                  </a:lnTo>
                  <a:lnTo>
                    <a:pt x="1270" y="233540"/>
                  </a:lnTo>
                  <a:lnTo>
                    <a:pt x="3810" y="233540"/>
                  </a:lnTo>
                  <a:lnTo>
                    <a:pt x="3810" y="144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3455085" y="4399813"/>
              <a:ext cx="3810" cy="231140"/>
            </a:xfrm>
            <a:custGeom>
              <a:avLst/>
              <a:gdLst/>
              <a:ahLst/>
              <a:cxnLst/>
              <a:rect l="l" t="t" r="r" b="b"/>
              <a:pathLst>
                <a:path w="3810" h="231139">
                  <a:moveTo>
                    <a:pt x="0" y="0"/>
                  </a:moveTo>
                  <a:lnTo>
                    <a:pt x="0" y="230751"/>
                  </a:lnTo>
                  <a:lnTo>
                    <a:pt x="3695" y="227267"/>
                  </a:lnTo>
                  <a:lnTo>
                    <a:pt x="3695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3458794" y="4403521"/>
              <a:ext cx="3810" cy="224154"/>
            </a:xfrm>
            <a:custGeom>
              <a:avLst/>
              <a:gdLst/>
              <a:ahLst/>
              <a:cxnLst/>
              <a:rect l="l" t="t" r="r" b="b"/>
              <a:pathLst>
                <a:path w="3810" h="224154">
                  <a:moveTo>
                    <a:pt x="0" y="0"/>
                  </a:moveTo>
                  <a:lnTo>
                    <a:pt x="0" y="223547"/>
                  </a:lnTo>
                  <a:lnTo>
                    <a:pt x="3695" y="220062"/>
                  </a:lnTo>
                  <a:lnTo>
                    <a:pt x="3695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3462489" y="4407217"/>
              <a:ext cx="3810" cy="216535"/>
            </a:xfrm>
            <a:custGeom>
              <a:avLst/>
              <a:gdLst/>
              <a:ahLst/>
              <a:cxnLst/>
              <a:rect l="l" t="t" r="r" b="b"/>
              <a:pathLst>
                <a:path w="3810" h="216535">
                  <a:moveTo>
                    <a:pt x="0" y="0"/>
                  </a:moveTo>
                  <a:lnTo>
                    <a:pt x="0" y="216366"/>
                  </a:lnTo>
                  <a:lnTo>
                    <a:pt x="3695" y="212882"/>
                  </a:lnTo>
                  <a:lnTo>
                    <a:pt x="3695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3466185" y="4410913"/>
              <a:ext cx="3810" cy="209550"/>
            </a:xfrm>
            <a:custGeom>
              <a:avLst/>
              <a:gdLst/>
              <a:ahLst/>
              <a:cxnLst/>
              <a:rect l="l" t="t" r="r" b="b"/>
              <a:pathLst>
                <a:path w="3810" h="209550">
                  <a:moveTo>
                    <a:pt x="0" y="0"/>
                  </a:moveTo>
                  <a:lnTo>
                    <a:pt x="0" y="209186"/>
                  </a:lnTo>
                  <a:lnTo>
                    <a:pt x="3695" y="205702"/>
                  </a:lnTo>
                  <a:lnTo>
                    <a:pt x="3695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3469881" y="4414609"/>
              <a:ext cx="3810" cy="202565"/>
            </a:xfrm>
            <a:custGeom>
              <a:avLst/>
              <a:gdLst/>
              <a:ahLst/>
              <a:cxnLst/>
              <a:rect l="l" t="t" r="r" b="b"/>
              <a:pathLst>
                <a:path w="3810" h="202564">
                  <a:moveTo>
                    <a:pt x="0" y="0"/>
                  </a:moveTo>
                  <a:lnTo>
                    <a:pt x="0" y="202006"/>
                  </a:lnTo>
                  <a:lnTo>
                    <a:pt x="3695" y="198522"/>
                  </a:lnTo>
                  <a:lnTo>
                    <a:pt x="3695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3473589" y="4418317"/>
              <a:ext cx="3810" cy="194945"/>
            </a:xfrm>
            <a:custGeom>
              <a:avLst/>
              <a:gdLst/>
              <a:ahLst/>
              <a:cxnLst/>
              <a:rect l="l" t="t" r="r" b="b"/>
              <a:pathLst>
                <a:path w="3810" h="194945">
                  <a:moveTo>
                    <a:pt x="0" y="0"/>
                  </a:moveTo>
                  <a:lnTo>
                    <a:pt x="0" y="194801"/>
                  </a:lnTo>
                  <a:lnTo>
                    <a:pt x="3695" y="191317"/>
                  </a:lnTo>
                  <a:lnTo>
                    <a:pt x="3695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3477285" y="4422013"/>
              <a:ext cx="3810" cy="187960"/>
            </a:xfrm>
            <a:custGeom>
              <a:avLst/>
              <a:gdLst/>
              <a:ahLst/>
              <a:cxnLst/>
              <a:rect l="l" t="t" r="r" b="b"/>
              <a:pathLst>
                <a:path w="3810" h="187960">
                  <a:moveTo>
                    <a:pt x="0" y="0"/>
                  </a:moveTo>
                  <a:lnTo>
                    <a:pt x="0" y="187621"/>
                  </a:lnTo>
                  <a:lnTo>
                    <a:pt x="3695" y="184137"/>
                  </a:lnTo>
                  <a:lnTo>
                    <a:pt x="3695" y="36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2534107" y="4397679"/>
              <a:ext cx="947419" cy="237490"/>
            </a:xfrm>
            <a:custGeom>
              <a:avLst/>
              <a:gdLst/>
              <a:ahLst/>
              <a:cxnLst/>
              <a:rect l="l" t="t" r="r" b="b"/>
              <a:pathLst>
                <a:path w="947420" h="237489">
                  <a:moveTo>
                    <a:pt x="916216" y="237375"/>
                  </a:moveTo>
                  <a:lnTo>
                    <a:pt x="946873" y="208470"/>
                  </a:lnTo>
                  <a:lnTo>
                    <a:pt x="946873" y="28028"/>
                  </a:lnTo>
                  <a:lnTo>
                    <a:pt x="918845" y="0"/>
                  </a:lnTo>
                  <a:lnTo>
                    <a:pt x="857657" y="0"/>
                  </a:lnTo>
                  <a:lnTo>
                    <a:pt x="802971" y="0"/>
                  </a:lnTo>
                  <a:lnTo>
                    <a:pt x="41160" y="0"/>
                  </a:lnTo>
                  <a:lnTo>
                    <a:pt x="0" y="28028"/>
                  </a:lnTo>
                  <a:lnTo>
                    <a:pt x="0" y="208470"/>
                  </a:lnTo>
                  <a:lnTo>
                    <a:pt x="41160" y="237375"/>
                  </a:lnTo>
                  <a:lnTo>
                    <a:pt x="97507" y="237375"/>
                  </a:lnTo>
                  <a:lnTo>
                    <a:pt x="148200" y="237375"/>
                  </a:lnTo>
                  <a:lnTo>
                    <a:pt x="859416" y="237375"/>
                  </a:lnTo>
                  <a:lnTo>
                    <a:pt x="916216" y="2373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2771482" y="4635055"/>
              <a:ext cx="3175" cy="559435"/>
            </a:xfrm>
            <a:custGeom>
              <a:avLst/>
              <a:gdLst/>
              <a:ahLst/>
              <a:cxnLst/>
              <a:rect l="l" t="t" r="r" b="b"/>
              <a:pathLst>
                <a:path w="3175" h="559435">
                  <a:moveTo>
                    <a:pt x="0" y="0"/>
                  </a:moveTo>
                  <a:lnTo>
                    <a:pt x="0" y="557085"/>
                  </a:lnTo>
                  <a:lnTo>
                    <a:pt x="3048" y="558961"/>
                  </a:lnTo>
                  <a:lnTo>
                    <a:pt x="30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2774530" y="4635055"/>
              <a:ext cx="3810" cy="561340"/>
            </a:xfrm>
            <a:custGeom>
              <a:avLst/>
              <a:gdLst/>
              <a:ahLst/>
              <a:cxnLst/>
              <a:rect l="l" t="t" r="r" b="b"/>
              <a:pathLst>
                <a:path w="3810" h="561339">
                  <a:moveTo>
                    <a:pt x="0" y="0"/>
                  </a:moveTo>
                  <a:lnTo>
                    <a:pt x="0" y="558961"/>
                  </a:lnTo>
                  <a:lnTo>
                    <a:pt x="3695" y="56123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2778226" y="4635055"/>
              <a:ext cx="7620" cy="565785"/>
            </a:xfrm>
            <a:custGeom>
              <a:avLst/>
              <a:gdLst/>
              <a:ahLst/>
              <a:cxnLst/>
              <a:rect l="l" t="t" r="r" b="b"/>
              <a:pathLst>
                <a:path w="7619" h="565785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61238"/>
                  </a:lnTo>
                  <a:lnTo>
                    <a:pt x="3695" y="563511"/>
                  </a:lnTo>
                  <a:lnTo>
                    <a:pt x="7391" y="565785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2785630" y="4635055"/>
              <a:ext cx="3810" cy="568325"/>
            </a:xfrm>
            <a:custGeom>
              <a:avLst/>
              <a:gdLst/>
              <a:ahLst/>
              <a:cxnLst/>
              <a:rect l="l" t="t" r="r" b="b"/>
              <a:pathLst>
                <a:path w="3810" h="568325">
                  <a:moveTo>
                    <a:pt x="0" y="0"/>
                  </a:moveTo>
                  <a:lnTo>
                    <a:pt x="0" y="565792"/>
                  </a:lnTo>
                  <a:lnTo>
                    <a:pt x="3695" y="568067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2789326" y="4635055"/>
              <a:ext cx="7620" cy="572770"/>
            </a:xfrm>
            <a:custGeom>
              <a:avLst/>
              <a:gdLst/>
              <a:ahLst/>
              <a:cxnLst/>
              <a:rect l="l" t="t" r="r" b="b"/>
              <a:pathLst>
                <a:path w="7619" h="5727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68071"/>
                  </a:lnTo>
                  <a:lnTo>
                    <a:pt x="3695" y="570344"/>
                  </a:lnTo>
                  <a:lnTo>
                    <a:pt x="7391" y="572617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2796717" y="4635055"/>
              <a:ext cx="3810" cy="575310"/>
            </a:xfrm>
            <a:custGeom>
              <a:avLst/>
              <a:gdLst/>
              <a:ahLst/>
              <a:cxnLst/>
              <a:rect l="l" t="t" r="r" b="b"/>
              <a:pathLst>
                <a:path w="3810" h="575310">
                  <a:moveTo>
                    <a:pt x="0" y="0"/>
                  </a:moveTo>
                  <a:lnTo>
                    <a:pt x="0" y="572616"/>
                  </a:lnTo>
                  <a:lnTo>
                    <a:pt x="3695" y="574890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2800426" y="4635055"/>
              <a:ext cx="7620" cy="579755"/>
            </a:xfrm>
            <a:custGeom>
              <a:avLst/>
              <a:gdLst/>
              <a:ahLst/>
              <a:cxnLst/>
              <a:rect l="l" t="t" r="r" b="b"/>
              <a:pathLst>
                <a:path w="7619" h="579754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74903"/>
                  </a:lnTo>
                  <a:lnTo>
                    <a:pt x="3695" y="577176"/>
                  </a:lnTo>
                  <a:lnTo>
                    <a:pt x="7391" y="579450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2807817" y="4635055"/>
              <a:ext cx="3810" cy="582295"/>
            </a:xfrm>
            <a:custGeom>
              <a:avLst/>
              <a:gdLst/>
              <a:ahLst/>
              <a:cxnLst/>
              <a:rect l="l" t="t" r="r" b="b"/>
              <a:pathLst>
                <a:path w="3810" h="582295">
                  <a:moveTo>
                    <a:pt x="0" y="0"/>
                  </a:moveTo>
                  <a:lnTo>
                    <a:pt x="0" y="579447"/>
                  </a:lnTo>
                  <a:lnTo>
                    <a:pt x="3695" y="581722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2811513" y="4635055"/>
              <a:ext cx="8255" cy="585470"/>
            </a:xfrm>
            <a:custGeom>
              <a:avLst/>
              <a:gdLst/>
              <a:ahLst/>
              <a:cxnLst/>
              <a:rect l="l" t="t" r="r" b="b"/>
              <a:pathLst>
                <a:path w="8255" h="585470">
                  <a:moveTo>
                    <a:pt x="3695" y="0"/>
                  </a:moveTo>
                  <a:lnTo>
                    <a:pt x="0" y="0"/>
                  </a:lnTo>
                  <a:lnTo>
                    <a:pt x="0" y="581723"/>
                  </a:lnTo>
                  <a:lnTo>
                    <a:pt x="3695" y="583996"/>
                  </a:lnTo>
                  <a:lnTo>
                    <a:pt x="3695" y="0"/>
                  </a:lnTo>
                  <a:close/>
                </a:path>
                <a:path w="8255" h="585470">
                  <a:moveTo>
                    <a:pt x="7886" y="0"/>
                  </a:moveTo>
                  <a:lnTo>
                    <a:pt x="5346" y="0"/>
                  </a:lnTo>
                  <a:lnTo>
                    <a:pt x="4076" y="0"/>
                  </a:lnTo>
                  <a:lnTo>
                    <a:pt x="4076" y="584631"/>
                  </a:lnTo>
                  <a:lnTo>
                    <a:pt x="5346" y="584631"/>
                  </a:lnTo>
                  <a:lnTo>
                    <a:pt x="5346" y="585114"/>
                  </a:lnTo>
                  <a:lnTo>
                    <a:pt x="7886" y="585114"/>
                  </a:lnTo>
                  <a:lnTo>
                    <a:pt x="78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2818917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2822613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2826308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2830017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2833712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2837408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2841104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2844812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2848508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2855900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3695" y="0"/>
                  </a:move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close/>
                </a:path>
                <a:path w="7619" h="585470">
                  <a:moveTo>
                    <a:pt x="7404" y="0"/>
                  </a:moveTo>
                  <a:lnTo>
                    <a:pt x="3708" y="0"/>
                  </a:lnTo>
                  <a:lnTo>
                    <a:pt x="3708" y="585114"/>
                  </a:lnTo>
                  <a:lnTo>
                    <a:pt x="7404" y="585114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2863304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2866999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2870695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2874391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2878099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2881795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2885491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2892894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2896590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2900286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2903981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2907690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2915081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2918777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2922485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2926181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2929877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2937281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2940977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2944672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2948368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3695" y="0"/>
                  </a:move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close/>
                </a:path>
                <a:path w="7619" h="585470">
                  <a:moveTo>
                    <a:pt x="7404" y="0"/>
                  </a:moveTo>
                  <a:lnTo>
                    <a:pt x="3708" y="0"/>
                  </a:lnTo>
                  <a:lnTo>
                    <a:pt x="3708" y="585114"/>
                  </a:lnTo>
                  <a:lnTo>
                    <a:pt x="7404" y="585114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2955772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2959468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2963163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2966859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3695" y="0"/>
                  </a:move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close/>
                </a:path>
                <a:path w="7619" h="585470">
                  <a:moveTo>
                    <a:pt x="7404" y="0"/>
                  </a:moveTo>
                  <a:lnTo>
                    <a:pt x="3708" y="0"/>
                  </a:lnTo>
                  <a:lnTo>
                    <a:pt x="3708" y="585114"/>
                  </a:lnTo>
                  <a:lnTo>
                    <a:pt x="7404" y="585114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2974263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2977959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2981655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3695" y="0"/>
                  </a:move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close/>
                </a:path>
                <a:path w="7619" h="585470">
                  <a:moveTo>
                    <a:pt x="7404" y="0"/>
                  </a:moveTo>
                  <a:lnTo>
                    <a:pt x="3708" y="0"/>
                  </a:lnTo>
                  <a:lnTo>
                    <a:pt x="3708" y="585114"/>
                  </a:lnTo>
                  <a:lnTo>
                    <a:pt x="7404" y="585114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2989059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2996450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3695" y="0"/>
                  </a:move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close/>
                </a:path>
                <a:path w="7619" h="585470">
                  <a:moveTo>
                    <a:pt x="7404" y="0"/>
                  </a:moveTo>
                  <a:lnTo>
                    <a:pt x="3708" y="0"/>
                  </a:lnTo>
                  <a:lnTo>
                    <a:pt x="3708" y="585114"/>
                  </a:lnTo>
                  <a:lnTo>
                    <a:pt x="7404" y="585114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3003854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3011246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3018637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3026041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3033433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3037128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3040837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3048228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3051924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3055632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3059328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3066719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3070428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3074123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3077819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3085223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3088919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3092615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3096310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3100019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3107410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3111106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3114802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3118510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3122206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3129597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3133305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3137001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3140697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3144393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3148101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3151797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3159188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3695" y="0"/>
                  </a:move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close/>
                </a:path>
                <a:path w="7619" h="585470">
                  <a:moveTo>
                    <a:pt x="7404" y="0"/>
                  </a:moveTo>
                  <a:lnTo>
                    <a:pt x="3708" y="0"/>
                  </a:lnTo>
                  <a:lnTo>
                    <a:pt x="3708" y="585114"/>
                  </a:lnTo>
                  <a:lnTo>
                    <a:pt x="7404" y="585114"/>
                  </a:lnTo>
                  <a:lnTo>
                    <a:pt x="740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3166592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3170288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3173984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3177692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3181388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3185083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3188779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3192487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3196183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3203575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95" y="585114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3207283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5114"/>
                  </a:lnTo>
                  <a:lnTo>
                    <a:pt x="3695" y="585114"/>
                  </a:lnTo>
                  <a:lnTo>
                    <a:pt x="7391" y="585114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3214674" y="4635055"/>
              <a:ext cx="3810" cy="585470"/>
            </a:xfrm>
            <a:custGeom>
              <a:avLst/>
              <a:gdLst/>
              <a:ahLst/>
              <a:cxnLst/>
              <a:rect l="l" t="t" r="r" b="b"/>
              <a:pathLst>
                <a:path w="3810" h="585470">
                  <a:moveTo>
                    <a:pt x="0" y="0"/>
                  </a:moveTo>
                  <a:lnTo>
                    <a:pt x="0" y="585114"/>
                  </a:lnTo>
                  <a:lnTo>
                    <a:pt x="3609" y="58502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3218370" y="4635055"/>
              <a:ext cx="7620" cy="585470"/>
            </a:xfrm>
            <a:custGeom>
              <a:avLst/>
              <a:gdLst/>
              <a:ahLst/>
              <a:cxnLst/>
              <a:rect l="l" t="t" r="r" b="b"/>
              <a:pathLst>
                <a:path w="7619" h="585470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84949"/>
                  </a:lnTo>
                  <a:lnTo>
                    <a:pt x="3695" y="581380"/>
                  </a:lnTo>
                  <a:lnTo>
                    <a:pt x="7391" y="577799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3225774" y="4635055"/>
              <a:ext cx="3810" cy="577850"/>
            </a:xfrm>
            <a:custGeom>
              <a:avLst/>
              <a:gdLst/>
              <a:ahLst/>
              <a:cxnLst/>
              <a:rect l="l" t="t" r="r" b="b"/>
              <a:pathLst>
                <a:path w="3810" h="577850">
                  <a:moveTo>
                    <a:pt x="0" y="0"/>
                  </a:moveTo>
                  <a:lnTo>
                    <a:pt x="0" y="577785"/>
                  </a:lnTo>
                  <a:lnTo>
                    <a:pt x="3695" y="574212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3229470" y="4635055"/>
              <a:ext cx="7620" cy="574675"/>
            </a:xfrm>
            <a:custGeom>
              <a:avLst/>
              <a:gdLst/>
              <a:ahLst/>
              <a:cxnLst/>
              <a:rect l="l" t="t" r="r" b="b"/>
              <a:pathLst>
                <a:path w="7619" h="574675">
                  <a:moveTo>
                    <a:pt x="7391" y="0"/>
                  </a:moveTo>
                  <a:lnTo>
                    <a:pt x="3695" y="0"/>
                  </a:lnTo>
                  <a:lnTo>
                    <a:pt x="0" y="0"/>
                  </a:lnTo>
                  <a:lnTo>
                    <a:pt x="0" y="574217"/>
                  </a:lnTo>
                  <a:lnTo>
                    <a:pt x="3695" y="570649"/>
                  </a:lnTo>
                  <a:lnTo>
                    <a:pt x="7391" y="567067"/>
                  </a:lnTo>
                  <a:lnTo>
                    <a:pt x="739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3236861" y="4635055"/>
              <a:ext cx="3810" cy="567690"/>
            </a:xfrm>
            <a:custGeom>
              <a:avLst/>
              <a:gdLst/>
              <a:ahLst/>
              <a:cxnLst/>
              <a:rect l="l" t="t" r="r" b="b"/>
              <a:pathLst>
                <a:path w="3810" h="567689">
                  <a:moveTo>
                    <a:pt x="0" y="0"/>
                  </a:moveTo>
                  <a:lnTo>
                    <a:pt x="0" y="567067"/>
                  </a:lnTo>
                  <a:lnTo>
                    <a:pt x="3695" y="563495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3240570" y="4635055"/>
              <a:ext cx="3810" cy="563880"/>
            </a:xfrm>
            <a:custGeom>
              <a:avLst/>
              <a:gdLst/>
              <a:ahLst/>
              <a:cxnLst/>
              <a:rect l="l" t="t" r="r" b="b"/>
              <a:pathLst>
                <a:path w="3810" h="563879">
                  <a:moveTo>
                    <a:pt x="0" y="0"/>
                  </a:moveTo>
                  <a:lnTo>
                    <a:pt x="0" y="563482"/>
                  </a:lnTo>
                  <a:lnTo>
                    <a:pt x="3695" y="559910"/>
                  </a:lnTo>
                  <a:lnTo>
                    <a:pt x="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3244265" y="4635055"/>
              <a:ext cx="635" cy="560070"/>
            </a:xfrm>
            <a:custGeom>
              <a:avLst/>
              <a:gdLst/>
              <a:ahLst/>
              <a:cxnLst/>
              <a:rect l="l" t="t" r="r" b="b"/>
              <a:pathLst>
                <a:path w="635" h="560070">
                  <a:moveTo>
                    <a:pt x="0" y="559910"/>
                  </a:moveTo>
                  <a:lnTo>
                    <a:pt x="0" y="0"/>
                  </a:lnTo>
                  <a:lnTo>
                    <a:pt x="215" y="0"/>
                  </a:lnTo>
                  <a:lnTo>
                    <a:pt x="215" y="559701"/>
                  </a:lnTo>
                  <a:lnTo>
                    <a:pt x="0" y="55991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2771482" y="4635055"/>
              <a:ext cx="473075" cy="585470"/>
            </a:xfrm>
            <a:custGeom>
              <a:avLst/>
              <a:gdLst/>
              <a:ahLst/>
              <a:cxnLst/>
              <a:rect l="l" t="t" r="r" b="b"/>
              <a:pathLst>
                <a:path w="473075" h="585470">
                  <a:moveTo>
                    <a:pt x="45542" y="585114"/>
                  </a:moveTo>
                  <a:lnTo>
                    <a:pt x="446709" y="585114"/>
                  </a:lnTo>
                  <a:lnTo>
                    <a:pt x="472998" y="559701"/>
                  </a:lnTo>
                  <a:lnTo>
                    <a:pt x="472998" y="0"/>
                  </a:lnTo>
                  <a:lnTo>
                    <a:pt x="0" y="0"/>
                  </a:lnTo>
                  <a:lnTo>
                    <a:pt x="0" y="557085"/>
                  </a:lnTo>
                  <a:lnTo>
                    <a:pt x="45542" y="5851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2" name="object 1242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598788" y="4629658"/>
              <a:ext cx="178092" cy="191223"/>
            </a:xfrm>
            <a:prstGeom prst="rect">
              <a:avLst/>
            </a:prstGeom>
          </p:spPr>
        </p:pic>
        <p:pic>
          <p:nvPicPr>
            <p:cNvPr id="1243" name="object 1243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3239084" y="4629658"/>
              <a:ext cx="192100" cy="191223"/>
            </a:xfrm>
            <a:prstGeom prst="rect">
              <a:avLst/>
            </a:prstGeom>
          </p:spPr>
        </p:pic>
        <p:sp>
          <p:nvSpPr>
            <p:cNvPr id="1244" name="object 1244"/>
            <p:cNvSpPr/>
            <p:nvPr/>
          </p:nvSpPr>
          <p:spPr>
            <a:xfrm>
              <a:off x="2894990" y="5220157"/>
              <a:ext cx="1270" cy="40640"/>
            </a:xfrm>
            <a:custGeom>
              <a:avLst/>
              <a:gdLst/>
              <a:ahLst/>
              <a:cxnLst/>
              <a:rect l="l" t="t" r="r" b="b"/>
              <a:pathLst>
                <a:path w="1269" h="40639">
                  <a:moveTo>
                    <a:pt x="0" y="0"/>
                  </a:moveTo>
                  <a:lnTo>
                    <a:pt x="927" y="4029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2895917" y="5220170"/>
              <a:ext cx="1270" cy="48260"/>
            </a:xfrm>
            <a:custGeom>
              <a:avLst/>
              <a:gdLst/>
              <a:ahLst/>
              <a:cxnLst/>
              <a:rect l="l" t="t" r="r" b="b"/>
              <a:pathLst>
                <a:path w="1269" h="48260">
                  <a:moveTo>
                    <a:pt x="0" y="0"/>
                  </a:moveTo>
                  <a:lnTo>
                    <a:pt x="0" y="40284"/>
                  </a:lnTo>
                  <a:lnTo>
                    <a:pt x="927" y="4797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2896844" y="5220170"/>
              <a:ext cx="1270" cy="56515"/>
            </a:xfrm>
            <a:custGeom>
              <a:avLst/>
              <a:gdLst/>
              <a:ahLst/>
              <a:cxnLst/>
              <a:rect l="l" t="t" r="r" b="b"/>
              <a:pathLst>
                <a:path w="1269" h="56514">
                  <a:moveTo>
                    <a:pt x="0" y="0"/>
                  </a:moveTo>
                  <a:lnTo>
                    <a:pt x="0" y="48300"/>
                  </a:lnTo>
                  <a:lnTo>
                    <a:pt x="927" y="5589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2897771" y="5220170"/>
              <a:ext cx="1270" cy="63500"/>
            </a:xfrm>
            <a:custGeom>
              <a:avLst/>
              <a:gdLst/>
              <a:ahLst/>
              <a:cxnLst/>
              <a:rect l="l" t="t" r="r" b="b"/>
              <a:pathLst>
                <a:path w="1269" h="63500">
                  <a:moveTo>
                    <a:pt x="0" y="0"/>
                  </a:moveTo>
                  <a:lnTo>
                    <a:pt x="0" y="55899"/>
                  </a:lnTo>
                  <a:lnTo>
                    <a:pt x="927" y="6349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2898698" y="5220170"/>
              <a:ext cx="1270" cy="71120"/>
            </a:xfrm>
            <a:custGeom>
              <a:avLst/>
              <a:gdLst/>
              <a:ahLst/>
              <a:cxnLst/>
              <a:rect l="l" t="t" r="r" b="b"/>
              <a:pathLst>
                <a:path w="1269" h="71120">
                  <a:moveTo>
                    <a:pt x="0" y="0"/>
                  </a:moveTo>
                  <a:lnTo>
                    <a:pt x="0" y="63499"/>
                  </a:lnTo>
                  <a:lnTo>
                    <a:pt x="927" y="7109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2899626" y="5220170"/>
              <a:ext cx="1270" cy="78105"/>
            </a:xfrm>
            <a:custGeom>
              <a:avLst/>
              <a:gdLst/>
              <a:ahLst/>
              <a:cxnLst/>
              <a:rect l="l" t="t" r="r" b="b"/>
              <a:pathLst>
                <a:path w="1269" h="78104">
                  <a:moveTo>
                    <a:pt x="0" y="0"/>
                  </a:moveTo>
                  <a:lnTo>
                    <a:pt x="0" y="71098"/>
                  </a:lnTo>
                  <a:lnTo>
                    <a:pt x="622" y="76200"/>
                  </a:lnTo>
                  <a:lnTo>
                    <a:pt x="927" y="77944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2900553" y="5220170"/>
              <a:ext cx="1270" cy="83820"/>
            </a:xfrm>
            <a:custGeom>
              <a:avLst/>
              <a:gdLst/>
              <a:ahLst/>
              <a:cxnLst/>
              <a:rect l="l" t="t" r="r" b="b"/>
              <a:pathLst>
                <a:path w="1269" h="83820">
                  <a:moveTo>
                    <a:pt x="0" y="0"/>
                  </a:moveTo>
                  <a:lnTo>
                    <a:pt x="0" y="77944"/>
                  </a:lnTo>
                  <a:lnTo>
                    <a:pt x="927" y="8325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2901480" y="5220170"/>
              <a:ext cx="1270" cy="88900"/>
            </a:xfrm>
            <a:custGeom>
              <a:avLst/>
              <a:gdLst/>
              <a:ahLst/>
              <a:cxnLst/>
              <a:rect l="l" t="t" r="r" b="b"/>
              <a:pathLst>
                <a:path w="1269" h="88900">
                  <a:moveTo>
                    <a:pt x="0" y="0"/>
                  </a:moveTo>
                  <a:lnTo>
                    <a:pt x="0" y="83251"/>
                  </a:lnTo>
                  <a:lnTo>
                    <a:pt x="927" y="8855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2902407" y="5220170"/>
              <a:ext cx="1270" cy="93980"/>
            </a:xfrm>
            <a:custGeom>
              <a:avLst/>
              <a:gdLst/>
              <a:ahLst/>
              <a:cxnLst/>
              <a:rect l="l" t="t" r="r" b="b"/>
              <a:pathLst>
                <a:path w="1269" h="93979">
                  <a:moveTo>
                    <a:pt x="0" y="0"/>
                  </a:moveTo>
                  <a:lnTo>
                    <a:pt x="0" y="88558"/>
                  </a:lnTo>
                  <a:lnTo>
                    <a:pt x="927" y="9386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2903334" y="5220170"/>
              <a:ext cx="1270" cy="99695"/>
            </a:xfrm>
            <a:custGeom>
              <a:avLst/>
              <a:gdLst/>
              <a:ahLst/>
              <a:cxnLst/>
              <a:rect l="l" t="t" r="r" b="b"/>
              <a:pathLst>
                <a:path w="1269" h="99695">
                  <a:moveTo>
                    <a:pt x="0" y="0"/>
                  </a:moveTo>
                  <a:lnTo>
                    <a:pt x="0" y="93865"/>
                  </a:lnTo>
                  <a:lnTo>
                    <a:pt x="927" y="9917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2904261" y="5220170"/>
              <a:ext cx="1270" cy="104775"/>
            </a:xfrm>
            <a:custGeom>
              <a:avLst/>
              <a:gdLst/>
              <a:ahLst/>
              <a:cxnLst/>
              <a:rect l="l" t="t" r="r" b="b"/>
              <a:pathLst>
                <a:path w="1269" h="104775">
                  <a:moveTo>
                    <a:pt x="0" y="0"/>
                  </a:moveTo>
                  <a:lnTo>
                    <a:pt x="0" y="99171"/>
                  </a:lnTo>
                  <a:lnTo>
                    <a:pt x="927" y="10447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2905188" y="5220170"/>
              <a:ext cx="1270" cy="109855"/>
            </a:xfrm>
            <a:custGeom>
              <a:avLst/>
              <a:gdLst/>
              <a:ahLst/>
              <a:cxnLst/>
              <a:rect l="l" t="t" r="r" b="b"/>
              <a:pathLst>
                <a:path w="1269" h="109854">
                  <a:moveTo>
                    <a:pt x="0" y="0"/>
                  </a:moveTo>
                  <a:lnTo>
                    <a:pt x="0" y="104478"/>
                  </a:lnTo>
                  <a:lnTo>
                    <a:pt x="927" y="10978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2906115" y="5220170"/>
              <a:ext cx="1270" cy="114300"/>
            </a:xfrm>
            <a:custGeom>
              <a:avLst/>
              <a:gdLst/>
              <a:ahLst/>
              <a:cxnLst/>
              <a:rect l="l" t="t" r="r" b="b"/>
              <a:pathLst>
                <a:path w="1269" h="114300">
                  <a:moveTo>
                    <a:pt x="0" y="0"/>
                  </a:moveTo>
                  <a:lnTo>
                    <a:pt x="0" y="109785"/>
                  </a:lnTo>
                  <a:lnTo>
                    <a:pt x="253" y="111239"/>
                  </a:lnTo>
                  <a:lnTo>
                    <a:pt x="927" y="11370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2907042" y="5220170"/>
              <a:ext cx="1270" cy="117475"/>
            </a:xfrm>
            <a:custGeom>
              <a:avLst/>
              <a:gdLst/>
              <a:ahLst/>
              <a:cxnLst/>
              <a:rect l="l" t="t" r="r" b="b"/>
              <a:pathLst>
                <a:path w="1269" h="117475">
                  <a:moveTo>
                    <a:pt x="0" y="0"/>
                  </a:moveTo>
                  <a:lnTo>
                    <a:pt x="0" y="113705"/>
                  </a:lnTo>
                  <a:lnTo>
                    <a:pt x="927" y="11710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2907969" y="5220170"/>
              <a:ext cx="1270" cy="120650"/>
            </a:xfrm>
            <a:custGeom>
              <a:avLst/>
              <a:gdLst/>
              <a:ahLst/>
              <a:cxnLst/>
              <a:rect l="l" t="t" r="r" b="b"/>
              <a:pathLst>
                <a:path w="1269" h="120650">
                  <a:moveTo>
                    <a:pt x="0" y="0"/>
                  </a:moveTo>
                  <a:lnTo>
                    <a:pt x="0" y="117102"/>
                  </a:lnTo>
                  <a:lnTo>
                    <a:pt x="927" y="12049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2908896" y="5220170"/>
              <a:ext cx="1270" cy="124460"/>
            </a:xfrm>
            <a:custGeom>
              <a:avLst/>
              <a:gdLst/>
              <a:ahLst/>
              <a:cxnLst/>
              <a:rect l="l" t="t" r="r" b="b"/>
              <a:pathLst>
                <a:path w="1269" h="124460">
                  <a:moveTo>
                    <a:pt x="0" y="0"/>
                  </a:moveTo>
                  <a:lnTo>
                    <a:pt x="0" y="120499"/>
                  </a:lnTo>
                  <a:lnTo>
                    <a:pt x="927" y="12389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2909824" y="5220170"/>
              <a:ext cx="1270" cy="127635"/>
            </a:xfrm>
            <a:custGeom>
              <a:avLst/>
              <a:gdLst/>
              <a:ahLst/>
              <a:cxnLst/>
              <a:rect l="l" t="t" r="r" b="b"/>
              <a:pathLst>
                <a:path w="1269" h="127635">
                  <a:moveTo>
                    <a:pt x="0" y="0"/>
                  </a:moveTo>
                  <a:lnTo>
                    <a:pt x="0" y="123897"/>
                  </a:lnTo>
                  <a:lnTo>
                    <a:pt x="927" y="127294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2910751" y="5220170"/>
              <a:ext cx="1270" cy="130810"/>
            </a:xfrm>
            <a:custGeom>
              <a:avLst/>
              <a:gdLst/>
              <a:ahLst/>
              <a:cxnLst/>
              <a:rect l="l" t="t" r="r" b="b"/>
              <a:pathLst>
                <a:path w="1269" h="130810">
                  <a:moveTo>
                    <a:pt x="0" y="0"/>
                  </a:moveTo>
                  <a:lnTo>
                    <a:pt x="0" y="127294"/>
                  </a:lnTo>
                  <a:lnTo>
                    <a:pt x="927" y="13069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2911678" y="5220170"/>
              <a:ext cx="1270" cy="134620"/>
            </a:xfrm>
            <a:custGeom>
              <a:avLst/>
              <a:gdLst/>
              <a:ahLst/>
              <a:cxnLst/>
              <a:rect l="l" t="t" r="r" b="b"/>
              <a:pathLst>
                <a:path w="1269" h="134620">
                  <a:moveTo>
                    <a:pt x="0" y="0"/>
                  </a:moveTo>
                  <a:lnTo>
                    <a:pt x="0" y="130691"/>
                  </a:lnTo>
                  <a:lnTo>
                    <a:pt x="927" y="13408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2912605" y="5220170"/>
              <a:ext cx="1270" cy="137795"/>
            </a:xfrm>
            <a:custGeom>
              <a:avLst/>
              <a:gdLst/>
              <a:ahLst/>
              <a:cxnLst/>
              <a:rect l="l" t="t" r="r" b="b"/>
              <a:pathLst>
                <a:path w="1269" h="137795">
                  <a:moveTo>
                    <a:pt x="0" y="0"/>
                  </a:moveTo>
                  <a:lnTo>
                    <a:pt x="0" y="134088"/>
                  </a:lnTo>
                  <a:lnTo>
                    <a:pt x="927" y="13748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2913532" y="5220170"/>
              <a:ext cx="1270" cy="140970"/>
            </a:xfrm>
            <a:custGeom>
              <a:avLst/>
              <a:gdLst/>
              <a:ahLst/>
              <a:cxnLst/>
              <a:rect l="l" t="t" r="r" b="b"/>
              <a:pathLst>
                <a:path w="1269" h="140970">
                  <a:moveTo>
                    <a:pt x="0" y="0"/>
                  </a:moveTo>
                  <a:lnTo>
                    <a:pt x="0" y="137485"/>
                  </a:lnTo>
                  <a:lnTo>
                    <a:pt x="927" y="14088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2914459" y="5220170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69" h="144779">
                  <a:moveTo>
                    <a:pt x="0" y="0"/>
                  </a:moveTo>
                  <a:lnTo>
                    <a:pt x="0" y="140882"/>
                  </a:lnTo>
                  <a:lnTo>
                    <a:pt x="927" y="14427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2915386" y="5220170"/>
              <a:ext cx="1270" cy="147955"/>
            </a:xfrm>
            <a:custGeom>
              <a:avLst/>
              <a:gdLst/>
              <a:ahLst/>
              <a:cxnLst/>
              <a:rect l="l" t="t" r="r" b="b"/>
              <a:pathLst>
                <a:path w="1269" h="147954">
                  <a:moveTo>
                    <a:pt x="0" y="0"/>
                  </a:moveTo>
                  <a:lnTo>
                    <a:pt x="0" y="144279"/>
                  </a:lnTo>
                  <a:lnTo>
                    <a:pt x="927" y="14767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2916313" y="5220170"/>
              <a:ext cx="1270" cy="151130"/>
            </a:xfrm>
            <a:custGeom>
              <a:avLst/>
              <a:gdLst/>
              <a:ahLst/>
              <a:cxnLst/>
              <a:rect l="l" t="t" r="r" b="b"/>
              <a:pathLst>
                <a:path w="1269" h="151129">
                  <a:moveTo>
                    <a:pt x="0" y="0"/>
                  </a:moveTo>
                  <a:lnTo>
                    <a:pt x="0" y="147676"/>
                  </a:lnTo>
                  <a:lnTo>
                    <a:pt x="927" y="15109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2917240" y="5220170"/>
              <a:ext cx="1270" cy="154940"/>
            </a:xfrm>
            <a:custGeom>
              <a:avLst/>
              <a:gdLst/>
              <a:ahLst/>
              <a:cxnLst/>
              <a:rect l="l" t="t" r="r" b="b"/>
              <a:pathLst>
                <a:path w="1269" h="154939">
                  <a:moveTo>
                    <a:pt x="0" y="0"/>
                  </a:moveTo>
                  <a:lnTo>
                    <a:pt x="0" y="151091"/>
                  </a:lnTo>
                  <a:lnTo>
                    <a:pt x="927" y="15453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2918167" y="5220170"/>
              <a:ext cx="1270" cy="158115"/>
            </a:xfrm>
            <a:custGeom>
              <a:avLst/>
              <a:gdLst/>
              <a:ahLst/>
              <a:cxnLst/>
              <a:rect l="l" t="t" r="r" b="b"/>
              <a:pathLst>
                <a:path w="1269" h="158114">
                  <a:moveTo>
                    <a:pt x="0" y="0"/>
                  </a:moveTo>
                  <a:lnTo>
                    <a:pt x="0" y="154535"/>
                  </a:lnTo>
                  <a:lnTo>
                    <a:pt x="927" y="15797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2919094" y="5220170"/>
              <a:ext cx="1270" cy="161925"/>
            </a:xfrm>
            <a:custGeom>
              <a:avLst/>
              <a:gdLst/>
              <a:ahLst/>
              <a:cxnLst/>
              <a:rect l="l" t="t" r="r" b="b"/>
              <a:pathLst>
                <a:path w="1269" h="161925">
                  <a:moveTo>
                    <a:pt x="0" y="0"/>
                  </a:moveTo>
                  <a:lnTo>
                    <a:pt x="0" y="157978"/>
                  </a:lnTo>
                  <a:lnTo>
                    <a:pt x="927" y="16142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2920022" y="5220170"/>
              <a:ext cx="1270" cy="165100"/>
            </a:xfrm>
            <a:custGeom>
              <a:avLst/>
              <a:gdLst/>
              <a:ahLst/>
              <a:cxnLst/>
              <a:rect l="l" t="t" r="r" b="b"/>
              <a:pathLst>
                <a:path w="1269" h="165100">
                  <a:moveTo>
                    <a:pt x="0" y="0"/>
                  </a:moveTo>
                  <a:lnTo>
                    <a:pt x="0" y="161422"/>
                  </a:lnTo>
                  <a:lnTo>
                    <a:pt x="927" y="16486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2920949" y="5220169"/>
              <a:ext cx="1905" cy="172085"/>
            </a:xfrm>
            <a:custGeom>
              <a:avLst/>
              <a:gdLst/>
              <a:ahLst/>
              <a:cxnLst/>
              <a:rect l="l" t="t" r="r" b="b"/>
              <a:pathLst>
                <a:path w="1905" h="172085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164871"/>
                  </a:lnTo>
                  <a:lnTo>
                    <a:pt x="927" y="168313"/>
                  </a:lnTo>
                  <a:lnTo>
                    <a:pt x="1854" y="171754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2922803" y="5220170"/>
              <a:ext cx="1270" cy="175260"/>
            </a:xfrm>
            <a:custGeom>
              <a:avLst/>
              <a:gdLst/>
              <a:ahLst/>
              <a:cxnLst/>
              <a:rect l="l" t="t" r="r" b="b"/>
              <a:pathLst>
                <a:path w="1269" h="175260">
                  <a:moveTo>
                    <a:pt x="0" y="0"/>
                  </a:moveTo>
                  <a:lnTo>
                    <a:pt x="0" y="171752"/>
                  </a:lnTo>
                  <a:lnTo>
                    <a:pt x="215" y="172554"/>
                  </a:lnTo>
                  <a:lnTo>
                    <a:pt x="927" y="17499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2923730" y="5220170"/>
              <a:ext cx="1270" cy="178435"/>
            </a:xfrm>
            <a:custGeom>
              <a:avLst/>
              <a:gdLst/>
              <a:ahLst/>
              <a:cxnLst/>
              <a:rect l="l" t="t" r="r" b="b"/>
              <a:pathLst>
                <a:path w="1269" h="178435">
                  <a:moveTo>
                    <a:pt x="0" y="0"/>
                  </a:moveTo>
                  <a:lnTo>
                    <a:pt x="0" y="174996"/>
                  </a:lnTo>
                  <a:lnTo>
                    <a:pt x="927" y="17818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2924657" y="5220170"/>
              <a:ext cx="1270" cy="181610"/>
            </a:xfrm>
            <a:custGeom>
              <a:avLst/>
              <a:gdLst/>
              <a:ahLst/>
              <a:cxnLst/>
              <a:rect l="l" t="t" r="r" b="b"/>
              <a:pathLst>
                <a:path w="1269" h="181610">
                  <a:moveTo>
                    <a:pt x="0" y="0"/>
                  </a:moveTo>
                  <a:lnTo>
                    <a:pt x="0" y="178180"/>
                  </a:lnTo>
                  <a:lnTo>
                    <a:pt x="927" y="18136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2925584" y="5220170"/>
              <a:ext cx="1270" cy="184785"/>
            </a:xfrm>
            <a:custGeom>
              <a:avLst/>
              <a:gdLst/>
              <a:ahLst/>
              <a:cxnLst/>
              <a:rect l="l" t="t" r="r" b="b"/>
              <a:pathLst>
                <a:path w="1269" h="184785">
                  <a:moveTo>
                    <a:pt x="0" y="0"/>
                  </a:moveTo>
                  <a:lnTo>
                    <a:pt x="0" y="181363"/>
                  </a:lnTo>
                  <a:lnTo>
                    <a:pt x="927" y="18454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2926511" y="5220170"/>
              <a:ext cx="1270" cy="187960"/>
            </a:xfrm>
            <a:custGeom>
              <a:avLst/>
              <a:gdLst/>
              <a:ahLst/>
              <a:cxnLst/>
              <a:rect l="l" t="t" r="r" b="b"/>
              <a:pathLst>
                <a:path w="1269" h="187960">
                  <a:moveTo>
                    <a:pt x="0" y="0"/>
                  </a:moveTo>
                  <a:lnTo>
                    <a:pt x="0" y="184546"/>
                  </a:lnTo>
                  <a:lnTo>
                    <a:pt x="927" y="18773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2927438" y="5220170"/>
              <a:ext cx="1270" cy="191135"/>
            </a:xfrm>
            <a:custGeom>
              <a:avLst/>
              <a:gdLst/>
              <a:ahLst/>
              <a:cxnLst/>
              <a:rect l="l" t="t" r="r" b="b"/>
              <a:pathLst>
                <a:path w="1269" h="191135">
                  <a:moveTo>
                    <a:pt x="0" y="0"/>
                  </a:moveTo>
                  <a:lnTo>
                    <a:pt x="0" y="187730"/>
                  </a:lnTo>
                  <a:lnTo>
                    <a:pt x="927" y="19091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2928366" y="5220170"/>
              <a:ext cx="1270" cy="194310"/>
            </a:xfrm>
            <a:custGeom>
              <a:avLst/>
              <a:gdLst/>
              <a:ahLst/>
              <a:cxnLst/>
              <a:rect l="l" t="t" r="r" b="b"/>
              <a:pathLst>
                <a:path w="1269" h="194310">
                  <a:moveTo>
                    <a:pt x="0" y="0"/>
                  </a:moveTo>
                  <a:lnTo>
                    <a:pt x="0" y="190913"/>
                  </a:lnTo>
                  <a:lnTo>
                    <a:pt x="774" y="193573"/>
                  </a:lnTo>
                  <a:lnTo>
                    <a:pt x="927" y="19401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2929293" y="5220170"/>
              <a:ext cx="1270" cy="196850"/>
            </a:xfrm>
            <a:custGeom>
              <a:avLst/>
              <a:gdLst/>
              <a:ahLst/>
              <a:cxnLst/>
              <a:rect l="l" t="t" r="r" b="b"/>
              <a:pathLst>
                <a:path w="1269" h="196850">
                  <a:moveTo>
                    <a:pt x="0" y="0"/>
                  </a:moveTo>
                  <a:lnTo>
                    <a:pt x="0" y="194011"/>
                  </a:lnTo>
                  <a:lnTo>
                    <a:pt x="927" y="19667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2930220" y="5220170"/>
              <a:ext cx="1270" cy="199390"/>
            </a:xfrm>
            <a:custGeom>
              <a:avLst/>
              <a:gdLst/>
              <a:ahLst/>
              <a:cxnLst/>
              <a:rect l="l" t="t" r="r" b="b"/>
              <a:pathLst>
                <a:path w="1269" h="199389">
                  <a:moveTo>
                    <a:pt x="0" y="0"/>
                  </a:moveTo>
                  <a:lnTo>
                    <a:pt x="0" y="196675"/>
                  </a:lnTo>
                  <a:lnTo>
                    <a:pt x="927" y="19933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2931147" y="5220170"/>
              <a:ext cx="1270" cy="202565"/>
            </a:xfrm>
            <a:custGeom>
              <a:avLst/>
              <a:gdLst/>
              <a:ahLst/>
              <a:cxnLst/>
              <a:rect l="l" t="t" r="r" b="b"/>
              <a:pathLst>
                <a:path w="1269" h="202564">
                  <a:moveTo>
                    <a:pt x="0" y="0"/>
                  </a:moveTo>
                  <a:lnTo>
                    <a:pt x="0" y="199338"/>
                  </a:lnTo>
                  <a:lnTo>
                    <a:pt x="927" y="20200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2932074" y="5220170"/>
              <a:ext cx="1270" cy="205104"/>
            </a:xfrm>
            <a:custGeom>
              <a:avLst/>
              <a:gdLst/>
              <a:ahLst/>
              <a:cxnLst/>
              <a:rect l="l" t="t" r="r" b="b"/>
              <a:pathLst>
                <a:path w="1269" h="205104">
                  <a:moveTo>
                    <a:pt x="0" y="0"/>
                  </a:moveTo>
                  <a:lnTo>
                    <a:pt x="0" y="202002"/>
                  </a:lnTo>
                  <a:lnTo>
                    <a:pt x="927" y="20466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2933001" y="5220170"/>
              <a:ext cx="1270" cy="207645"/>
            </a:xfrm>
            <a:custGeom>
              <a:avLst/>
              <a:gdLst/>
              <a:ahLst/>
              <a:cxnLst/>
              <a:rect l="l" t="t" r="r" b="b"/>
              <a:pathLst>
                <a:path w="1269" h="207645">
                  <a:moveTo>
                    <a:pt x="0" y="0"/>
                  </a:moveTo>
                  <a:lnTo>
                    <a:pt x="0" y="204666"/>
                  </a:lnTo>
                  <a:lnTo>
                    <a:pt x="927" y="20732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2933928" y="5220170"/>
              <a:ext cx="1270" cy="210185"/>
            </a:xfrm>
            <a:custGeom>
              <a:avLst/>
              <a:gdLst/>
              <a:ahLst/>
              <a:cxnLst/>
              <a:rect l="l" t="t" r="r" b="b"/>
              <a:pathLst>
                <a:path w="1269" h="210185">
                  <a:moveTo>
                    <a:pt x="0" y="0"/>
                  </a:moveTo>
                  <a:lnTo>
                    <a:pt x="0" y="207329"/>
                  </a:lnTo>
                  <a:lnTo>
                    <a:pt x="927" y="20999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2934855" y="5220170"/>
              <a:ext cx="1270" cy="212725"/>
            </a:xfrm>
            <a:custGeom>
              <a:avLst/>
              <a:gdLst/>
              <a:ahLst/>
              <a:cxnLst/>
              <a:rect l="l" t="t" r="r" b="b"/>
              <a:pathLst>
                <a:path w="1269" h="212725">
                  <a:moveTo>
                    <a:pt x="0" y="0"/>
                  </a:moveTo>
                  <a:lnTo>
                    <a:pt x="0" y="209993"/>
                  </a:lnTo>
                  <a:lnTo>
                    <a:pt x="927" y="21265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2935782" y="5220170"/>
              <a:ext cx="1270" cy="215265"/>
            </a:xfrm>
            <a:custGeom>
              <a:avLst/>
              <a:gdLst/>
              <a:ahLst/>
              <a:cxnLst/>
              <a:rect l="l" t="t" r="r" b="b"/>
              <a:pathLst>
                <a:path w="1269" h="215264">
                  <a:moveTo>
                    <a:pt x="0" y="0"/>
                  </a:moveTo>
                  <a:lnTo>
                    <a:pt x="0" y="212657"/>
                  </a:lnTo>
                  <a:lnTo>
                    <a:pt x="368" y="213715"/>
                  </a:lnTo>
                  <a:lnTo>
                    <a:pt x="927" y="21501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2936709" y="5220170"/>
              <a:ext cx="1270" cy="217804"/>
            </a:xfrm>
            <a:custGeom>
              <a:avLst/>
              <a:gdLst/>
              <a:ahLst/>
              <a:cxnLst/>
              <a:rect l="l" t="t" r="r" b="b"/>
              <a:pathLst>
                <a:path w="1269" h="217804">
                  <a:moveTo>
                    <a:pt x="0" y="0"/>
                  </a:moveTo>
                  <a:lnTo>
                    <a:pt x="0" y="215019"/>
                  </a:lnTo>
                  <a:lnTo>
                    <a:pt x="927" y="21718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2937637" y="5220170"/>
              <a:ext cx="1270" cy="219710"/>
            </a:xfrm>
            <a:custGeom>
              <a:avLst/>
              <a:gdLst/>
              <a:ahLst/>
              <a:cxnLst/>
              <a:rect l="l" t="t" r="r" b="b"/>
              <a:pathLst>
                <a:path w="1269" h="219710">
                  <a:moveTo>
                    <a:pt x="0" y="0"/>
                  </a:moveTo>
                  <a:lnTo>
                    <a:pt x="0" y="217181"/>
                  </a:lnTo>
                  <a:lnTo>
                    <a:pt x="927" y="21934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2938564" y="5220170"/>
              <a:ext cx="1270" cy="221615"/>
            </a:xfrm>
            <a:custGeom>
              <a:avLst/>
              <a:gdLst/>
              <a:ahLst/>
              <a:cxnLst/>
              <a:rect l="l" t="t" r="r" b="b"/>
              <a:pathLst>
                <a:path w="1269" h="221614">
                  <a:moveTo>
                    <a:pt x="0" y="0"/>
                  </a:moveTo>
                  <a:lnTo>
                    <a:pt x="0" y="219343"/>
                  </a:lnTo>
                  <a:lnTo>
                    <a:pt x="927" y="22150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2939491" y="5220169"/>
              <a:ext cx="1905" cy="226060"/>
            </a:xfrm>
            <a:custGeom>
              <a:avLst/>
              <a:gdLst/>
              <a:ahLst/>
              <a:cxnLst/>
              <a:rect l="l" t="t" r="r" b="b"/>
              <a:pathLst>
                <a:path w="1905" h="22606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21513"/>
                  </a:lnTo>
                  <a:lnTo>
                    <a:pt x="927" y="223672"/>
                  </a:lnTo>
                  <a:lnTo>
                    <a:pt x="1854" y="225844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2941345" y="5220170"/>
              <a:ext cx="1270" cy="228600"/>
            </a:xfrm>
            <a:custGeom>
              <a:avLst/>
              <a:gdLst/>
              <a:ahLst/>
              <a:cxnLst/>
              <a:rect l="l" t="t" r="r" b="b"/>
              <a:pathLst>
                <a:path w="1269" h="228600">
                  <a:moveTo>
                    <a:pt x="0" y="0"/>
                  </a:moveTo>
                  <a:lnTo>
                    <a:pt x="0" y="225831"/>
                  </a:lnTo>
                  <a:lnTo>
                    <a:pt x="927" y="22799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2942272" y="5220170"/>
              <a:ext cx="1270" cy="230504"/>
            </a:xfrm>
            <a:custGeom>
              <a:avLst/>
              <a:gdLst/>
              <a:ahLst/>
              <a:cxnLst/>
              <a:rect l="l" t="t" r="r" b="b"/>
              <a:pathLst>
                <a:path w="1269" h="230504">
                  <a:moveTo>
                    <a:pt x="0" y="0"/>
                  </a:moveTo>
                  <a:lnTo>
                    <a:pt x="0" y="227993"/>
                  </a:lnTo>
                  <a:lnTo>
                    <a:pt x="927" y="23015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2943199" y="5220169"/>
              <a:ext cx="1905" cy="234950"/>
            </a:xfrm>
            <a:custGeom>
              <a:avLst/>
              <a:gdLst/>
              <a:ahLst/>
              <a:cxnLst/>
              <a:rect l="l" t="t" r="r" b="b"/>
              <a:pathLst>
                <a:path w="1905" h="23495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30162"/>
                  </a:lnTo>
                  <a:lnTo>
                    <a:pt x="927" y="232321"/>
                  </a:lnTo>
                  <a:lnTo>
                    <a:pt x="1854" y="234492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2945053" y="5220170"/>
              <a:ext cx="1270" cy="236854"/>
            </a:xfrm>
            <a:custGeom>
              <a:avLst/>
              <a:gdLst/>
              <a:ahLst/>
              <a:cxnLst/>
              <a:rect l="l" t="t" r="r" b="b"/>
              <a:pathLst>
                <a:path w="1269" h="236854">
                  <a:moveTo>
                    <a:pt x="0" y="0"/>
                  </a:moveTo>
                  <a:lnTo>
                    <a:pt x="0" y="234481"/>
                  </a:lnTo>
                  <a:lnTo>
                    <a:pt x="927" y="23664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2945980" y="5220170"/>
              <a:ext cx="1270" cy="239395"/>
            </a:xfrm>
            <a:custGeom>
              <a:avLst/>
              <a:gdLst/>
              <a:ahLst/>
              <a:cxnLst/>
              <a:rect l="l" t="t" r="r" b="b"/>
              <a:pathLst>
                <a:path w="1269" h="239395">
                  <a:moveTo>
                    <a:pt x="0" y="0"/>
                  </a:moveTo>
                  <a:lnTo>
                    <a:pt x="0" y="236643"/>
                  </a:lnTo>
                  <a:lnTo>
                    <a:pt x="927" y="23880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2946908" y="5220169"/>
              <a:ext cx="1905" cy="243204"/>
            </a:xfrm>
            <a:custGeom>
              <a:avLst/>
              <a:gdLst/>
              <a:ahLst/>
              <a:cxnLst/>
              <a:rect l="l" t="t" r="r" b="b"/>
              <a:pathLst>
                <a:path w="1905" h="243204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38810"/>
                  </a:lnTo>
                  <a:lnTo>
                    <a:pt x="927" y="240969"/>
                  </a:lnTo>
                  <a:lnTo>
                    <a:pt x="1854" y="243141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2948762" y="5220170"/>
              <a:ext cx="1270" cy="245745"/>
            </a:xfrm>
            <a:custGeom>
              <a:avLst/>
              <a:gdLst/>
              <a:ahLst/>
              <a:cxnLst/>
              <a:rect l="l" t="t" r="r" b="b"/>
              <a:pathLst>
                <a:path w="1269" h="245745">
                  <a:moveTo>
                    <a:pt x="0" y="0"/>
                  </a:moveTo>
                  <a:lnTo>
                    <a:pt x="0" y="243131"/>
                  </a:lnTo>
                  <a:lnTo>
                    <a:pt x="927" y="24529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2949689" y="5220170"/>
              <a:ext cx="1270" cy="247650"/>
            </a:xfrm>
            <a:custGeom>
              <a:avLst/>
              <a:gdLst/>
              <a:ahLst/>
              <a:cxnLst/>
              <a:rect l="l" t="t" r="r" b="b"/>
              <a:pathLst>
                <a:path w="1269" h="247650">
                  <a:moveTo>
                    <a:pt x="0" y="0"/>
                  </a:moveTo>
                  <a:lnTo>
                    <a:pt x="0" y="245293"/>
                  </a:lnTo>
                  <a:lnTo>
                    <a:pt x="927" y="24745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2950616" y="5220170"/>
              <a:ext cx="1270" cy="250190"/>
            </a:xfrm>
            <a:custGeom>
              <a:avLst/>
              <a:gdLst/>
              <a:ahLst/>
              <a:cxnLst/>
              <a:rect l="l" t="t" r="r" b="b"/>
              <a:pathLst>
                <a:path w="1269" h="250189">
                  <a:moveTo>
                    <a:pt x="0" y="0"/>
                  </a:moveTo>
                  <a:lnTo>
                    <a:pt x="0" y="247456"/>
                  </a:lnTo>
                  <a:lnTo>
                    <a:pt x="927" y="24961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2951543" y="5220170"/>
              <a:ext cx="1270" cy="252095"/>
            </a:xfrm>
            <a:custGeom>
              <a:avLst/>
              <a:gdLst/>
              <a:ahLst/>
              <a:cxnLst/>
              <a:rect l="l" t="t" r="r" b="b"/>
              <a:pathLst>
                <a:path w="1269" h="252095">
                  <a:moveTo>
                    <a:pt x="0" y="0"/>
                  </a:moveTo>
                  <a:lnTo>
                    <a:pt x="0" y="249618"/>
                  </a:lnTo>
                  <a:lnTo>
                    <a:pt x="380" y="250507"/>
                  </a:lnTo>
                  <a:lnTo>
                    <a:pt x="927" y="25155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2952470" y="5220170"/>
              <a:ext cx="1270" cy="253365"/>
            </a:xfrm>
            <a:custGeom>
              <a:avLst/>
              <a:gdLst/>
              <a:ahLst/>
              <a:cxnLst/>
              <a:rect l="l" t="t" r="r" b="b"/>
              <a:pathLst>
                <a:path w="1269" h="253364">
                  <a:moveTo>
                    <a:pt x="0" y="0"/>
                  </a:moveTo>
                  <a:lnTo>
                    <a:pt x="0" y="251550"/>
                  </a:lnTo>
                  <a:lnTo>
                    <a:pt x="927" y="25332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2953397" y="5220170"/>
              <a:ext cx="1270" cy="255270"/>
            </a:xfrm>
            <a:custGeom>
              <a:avLst/>
              <a:gdLst/>
              <a:ahLst/>
              <a:cxnLst/>
              <a:rect l="l" t="t" r="r" b="b"/>
              <a:pathLst>
                <a:path w="1269" h="255270">
                  <a:moveTo>
                    <a:pt x="0" y="0"/>
                  </a:moveTo>
                  <a:lnTo>
                    <a:pt x="0" y="253321"/>
                  </a:lnTo>
                  <a:lnTo>
                    <a:pt x="927" y="25509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2954324" y="5220170"/>
              <a:ext cx="1270" cy="257175"/>
            </a:xfrm>
            <a:custGeom>
              <a:avLst/>
              <a:gdLst/>
              <a:ahLst/>
              <a:cxnLst/>
              <a:rect l="l" t="t" r="r" b="b"/>
              <a:pathLst>
                <a:path w="1269" h="257175">
                  <a:moveTo>
                    <a:pt x="0" y="0"/>
                  </a:moveTo>
                  <a:lnTo>
                    <a:pt x="0" y="255092"/>
                  </a:lnTo>
                  <a:lnTo>
                    <a:pt x="927" y="25686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2955251" y="5220170"/>
              <a:ext cx="1270" cy="259079"/>
            </a:xfrm>
            <a:custGeom>
              <a:avLst/>
              <a:gdLst/>
              <a:ahLst/>
              <a:cxnLst/>
              <a:rect l="l" t="t" r="r" b="b"/>
              <a:pathLst>
                <a:path w="1269" h="259079">
                  <a:moveTo>
                    <a:pt x="0" y="0"/>
                  </a:moveTo>
                  <a:lnTo>
                    <a:pt x="0" y="256863"/>
                  </a:lnTo>
                  <a:lnTo>
                    <a:pt x="927" y="258634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2956179" y="5220169"/>
              <a:ext cx="1905" cy="262255"/>
            </a:xfrm>
            <a:custGeom>
              <a:avLst/>
              <a:gdLst/>
              <a:ahLst/>
              <a:cxnLst/>
              <a:rect l="l" t="t" r="r" b="b"/>
              <a:pathLst>
                <a:path w="1905" h="262254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58635"/>
                  </a:lnTo>
                  <a:lnTo>
                    <a:pt x="927" y="260413"/>
                  </a:lnTo>
                  <a:lnTo>
                    <a:pt x="1854" y="26217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2958033" y="5220170"/>
              <a:ext cx="1270" cy="264160"/>
            </a:xfrm>
            <a:custGeom>
              <a:avLst/>
              <a:gdLst/>
              <a:ahLst/>
              <a:cxnLst/>
              <a:rect l="l" t="t" r="r" b="b"/>
              <a:pathLst>
                <a:path w="1269" h="264160">
                  <a:moveTo>
                    <a:pt x="0" y="0"/>
                  </a:moveTo>
                  <a:lnTo>
                    <a:pt x="0" y="262176"/>
                  </a:lnTo>
                  <a:lnTo>
                    <a:pt x="927" y="26394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2958960" y="5220169"/>
              <a:ext cx="1905" cy="267970"/>
            </a:xfrm>
            <a:custGeom>
              <a:avLst/>
              <a:gdLst/>
              <a:ahLst/>
              <a:cxnLst/>
              <a:rect l="l" t="t" r="r" b="b"/>
              <a:pathLst>
                <a:path w="1905" h="26797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63956"/>
                  </a:lnTo>
                  <a:lnTo>
                    <a:pt x="927" y="265722"/>
                  </a:lnTo>
                  <a:lnTo>
                    <a:pt x="1854" y="267500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2960814" y="5220170"/>
              <a:ext cx="1270" cy="269240"/>
            </a:xfrm>
            <a:custGeom>
              <a:avLst/>
              <a:gdLst/>
              <a:ahLst/>
              <a:cxnLst/>
              <a:rect l="l" t="t" r="r" b="b"/>
              <a:pathLst>
                <a:path w="1269" h="269239">
                  <a:moveTo>
                    <a:pt x="0" y="0"/>
                  </a:moveTo>
                  <a:lnTo>
                    <a:pt x="0" y="267489"/>
                  </a:lnTo>
                  <a:lnTo>
                    <a:pt x="736" y="268897"/>
                  </a:lnTo>
                  <a:lnTo>
                    <a:pt x="927" y="26921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2961741" y="5220169"/>
              <a:ext cx="1905" cy="272415"/>
            </a:xfrm>
            <a:custGeom>
              <a:avLst/>
              <a:gdLst/>
              <a:ahLst/>
              <a:cxnLst/>
              <a:rect l="l" t="t" r="r" b="b"/>
              <a:pathLst>
                <a:path w="1905" h="272414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69227"/>
                  </a:lnTo>
                  <a:lnTo>
                    <a:pt x="927" y="270789"/>
                  </a:lnTo>
                  <a:lnTo>
                    <a:pt x="1854" y="272364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2963595" y="5220170"/>
              <a:ext cx="1270" cy="274320"/>
            </a:xfrm>
            <a:custGeom>
              <a:avLst/>
              <a:gdLst/>
              <a:ahLst/>
              <a:cxnLst/>
              <a:rect l="l" t="t" r="r" b="b"/>
              <a:pathLst>
                <a:path w="1269" h="274320">
                  <a:moveTo>
                    <a:pt x="0" y="0"/>
                  </a:moveTo>
                  <a:lnTo>
                    <a:pt x="0" y="272357"/>
                  </a:lnTo>
                  <a:lnTo>
                    <a:pt x="927" y="27392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2964523" y="5220169"/>
              <a:ext cx="1905" cy="277495"/>
            </a:xfrm>
            <a:custGeom>
              <a:avLst/>
              <a:gdLst/>
              <a:ahLst/>
              <a:cxnLst/>
              <a:rect l="l" t="t" r="r" b="b"/>
              <a:pathLst>
                <a:path w="1905" h="277495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73939"/>
                  </a:lnTo>
                  <a:lnTo>
                    <a:pt x="927" y="275501"/>
                  </a:lnTo>
                  <a:lnTo>
                    <a:pt x="1854" y="277075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2966377" y="5220170"/>
              <a:ext cx="1270" cy="278765"/>
            </a:xfrm>
            <a:custGeom>
              <a:avLst/>
              <a:gdLst/>
              <a:ahLst/>
              <a:cxnLst/>
              <a:rect l="l" t="t" r="r" b="b"/>
              <a:pathLst>
                <a:path w="1269" h="278764">
                  <a:moveTo>
                    <a:pt x="0" y="0"/>
                  </a:moveTo>
                  <a:lnTo>
                    <a:pt x="0" y="277064"/>
                  </a:lnTo>
                  <a:lnTo>
                    <a:pt x="927" y="27863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2967304" y="5220170"/>
              <a:ext cx="1270" cy="280670"/>
            </a:xfrm>
            <a:custGeom>
              <a:avLst/>
              <a:gdLst/>
              <a:ahLst/>
              <a:cxnLst/>
              <a:rect l="l" t="t" r="r" b="b"/>
              <a:pathLst>
                <a:path w="1269" h="280670">
                  <a:moveTo>
                    <a:pt x="0" y="0"/>
                  </a:moveTo>
                  <a:lnTo>
                    <a:pt x="0" y="278633"/>
                  </a:lnTo>
                  <a:lnTo>
                    <a:pt x="927" y="28020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2968231" y="5220170"/>
              <a:ext cx="1270" cy="281940"/>
            </a:xfrm>
            <a:custGeom>
              <a:avLst/>
              <a:gdLst/>
              <a:ahLst/>
              <a:cxnLst/>
              <a:rect l="l" t="t" r="r" b="b"/>
              <a:pathLst>
                <a:path w="1269" h="281939">
                  <a:moveTo>
                    <a:pt x="0" y="0"/>
                  </a:moveTo>
                  <a:lnTo>
                    <a:pt x="0" y="280202"/>
                  </a:lnTo>
                  <a:lnTo>
                    <a:pt x="927" y="28177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2969158" y="5220170"/>
              <a:ext cx="1270" cy="283845"/>
            </a:xfrm>
            <a:custGeom>
              <a:avLst/>
              <a:gdLst/>
              <a:ahLst/>
              <a:cxnLst/>
              <a:rect l="l" t="t" r="r" b="b"/>
              <a:pathLst>
                <a:path w="1269" h="283845">
                  <a:moveTo>
                    <a:pt x="0" y="0"/>
                  </a:moveTo>
                  <a:lnTo>
                    <a:pt x="0" y="281770"/>
                  </a:lnTo>
                  <a:lnTo>
                    <a:pt x="927" y="28333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2970085" y="5220170"/>
              <a:ext cx="1270" cy="285115"/>
            </a:xfrm>
            <a:custGeom>
              <a:avLst/>
              <a:gdLst/>
              <a:ahLst/>
              <a:cxnLst/>
              <a:rect l="l" t="t" r="r" b="b"/>
              <a:pathLst>
                <a:path w="1269" h="285114">
                  <a:moveTo>
                    <a:pt x="0" y="0"/>
                  </a:moveTo>
                  <a:lnTo>
                    <a:pt x="0" y="283339"/>
                  </a:lnTo>
                  <a:lnTo>
                    <a:pt x="927" y="28490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2971012" y="5220170"/>
              <a:ext cx="1270" cy="287020"/>
            </a:xfrm>
            <a:custGeom>
              <a:avLst/>
              <a:gdLst/>
              <a:ahLst/>
              <a:cxnLst/>
              <a:rect l="l" t="t" r="r" b="b"/>
              <a:pathLst>
                <a:path w="1269" h="287020">
                  <a:moveTo>
                    <a:pt x="0" y="0"/>
                  </a:moveTo>
                  <a:lnTo>
                    <a:pt x="0" y="284908"/>
                  </a:lnTo>
                  <a:lnTo>
                    <a:pt x="927" y="28647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2971939" y="5220170"/>
              <a:ext cx="1270" cy="288290"/>
            </a:xfrm>
            <a:custGeom>
              <a:avLst/>
              <a:gdLst/>
              <a:ahLst/>
              <a:cxnLst/>
              <a:rect l="l" t="t" r="r" b="b"/>
              <a:pathLst>
                <a:path w="1269" h="288289">
                  <a:moveTo>
                    <a:pt x="0" y="0"/>
                  </a:moveTo>
                  <a:lnTo>
                    <a:pt x="0" y="286477"/>
                  </a:lnTo>
                  <a:lnTo>
                    <a:pt x="927" y="28817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2972866" y="5220170"/>
              <a:ext cx="1270" cy="290195"/>
            </a:xfrm>
            <a:custGeom>
              <a:avLst/>
              <a:gdLst/>
              <a:ahLst/>
              <a:cxnLst/>
              <a:rect l="l" t="t" r="r" b="b"/>
              <a:pathLst>
                <a:path w="1269" h="290195">
                  <a:moveTo>
                    <a:pt x="0" y="0"/>
                  </a:moveTo>
                  <a:lnTo>
                    <a:pt x="0" y="288175"/>
                  </a:lnTo>
                  <a:lnTo>
                    <a:pt x="927" y="28958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2973794" y="5220169"/>
              <a:ext cx="1905" cy="292735"/>
            </a:xfrm>
            <a:custGeom>
              <a:avLst/>
              <a:gdLst/>
              <a:ahLst/>
              <a:cxnLst/>
              <a:rect l="l" t="t" r="r" b="b"/>
              <a:pathLst>
                <a:path w="1905" h="292735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89483"/>
                  </a:lnTo>
                  <a:lnTo>
                    <a:pt x="927" y="290906"/>
                  </a:lnTo>
                  <a:lnTo>
                    <a:pt x="1854" y="29232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2975648" y="5220169"/>
              <a:ext cx="1905" cy="295275"/>
            </a:xfrm>
            <a:custGeom>
              <a:avLst/>
              <a:gdLst/>
              <a:ahLst/>
              <a:cxnLst/>
              <a:rect l="l" t="t" r="r" b="b"/>
              <a:pathLst>
                <a:path w="1905" h="295275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92328"/>
                  </a:lnTo>
                  <a:lnTo>
                    <a:pt x="927" y="293751"/>
                  </a:lnTo>
                  <a:lnTo>
                    <a:pt x="1854" y="295173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2977502" y="5220170"/>
              <a:ext cx="1270" cy="297180"/>
            </a:xfrm>
            <a:custGeom>
              <a:avLst/>
              <a:gdLst/>
              <a:ahLst/>
              <a:cxnLst/>
              <a:rect l="l" t="t" r="r" b="b"/>
              <a:pathLst>
                <a:path w="1269" h="297179">
                  <a:moveTo>
                    <a:pt x="0" y="0"/>
                  </a:moveTo>
                  <a:lnTo>
                    <a:pt x="0" y="295162"/>
                  </a:lnTo>
                  <a:lnTo>
                    <a:pt x="927" y="29658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2978429" y="5220170"/>
              <a:ext cx="1270" cy="298450"/>
            </a:xfrm>
            <a:custGeom>
              <a:avLst/>
              <a:gdLst/>
              <a:ahLst/>
              <a:cxnLst/>
              <a:rect l="l" t="t" r="r" b="b"/>
              <a:pathLst>
                <a:path w="1269" h="298450">
                  <a:moveTo>
                    <a:pt x="0" y="0"/>
                  </a:moveTo>
                  <a:lnTo>
                    <a:pt x="0" y="296582"/>
                  </a:lnTo>
                  <a:lnTo>
                    <a:pt x="927" y="29800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2979356" y="5220170"/>
              <a:ext cx="1270" cy="299720"/>
            </a:xfrm>
            <a:custGeom>
              <a:avLst/>
              <a:gdLst/>
              <a:ahLst/>
              <a:cxnLst/>
              <a:rect l="l" t="t" r="r" b="b"/>
              <a:pathLst>
                <a:path w="1269" h="299720">
                  <a:moveTo>
                    <a:pt x="0" y="0"/>
                  </a:moveTo>
                  <a:lnTo>
                    <a:pt x="0" y="298003"/>
                  </a:lnTo>
                  <a:lnTo>
                    <a:pt x="927" y="299424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2980283" y="5220170"/>
              <a:ext cx="1270" cy="300990"/>
            </a:xfrm>
            <a:custGeom>
              <a:avLst/>
              <a:gdLst/>
              <a:ahLst/>
              <a:cxnLst/>
              <a:rect l="l" t="t" r="r" b="b"/>
              <a:pathLst>
                <a:path w="1269" h="300989">
                  <a:moveTo>
                    <a:pt x="0" y="0"/>
                  </a:moveTo>
                  <a:lnTo>
                    <a:pt x="0" y="299424"/>
                  </a:lnTo>
                  <a:lnTo>
                    <a:pt x="927" y="300844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2981210" y="5220170"/>
              <a:ext cx="1270" cy="302260"/>
            </a:xfrm>
            <a:custGeom>
              <a:avLst/>
              <a:gdLst/>
              <a:ahLst/>
              <a:cxnLst/>
              <a:rect l="l" t="t" r="r" b="b"/>
              <a:pathLst>
                <a:path w="1269" h="302260">
                  <a:moveTo>
                    <a:pt x="0" y="0"/>
                  </a:moveTo>
                  <a:lnTo>
                    <a:pt x="0" y="300844"/>
                  </a:lnTo>
                  <a:lnTo>
                    <a:pt x="927" y="30226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2982137" y="5220170"/>
              <a:ext cx="1270" cy="304165"/>
            </a:xfrm>
            <a:custGeom>
              <a:avLst/>
              <a:gdLst/>
              <a:ahLst/>
              <a:cxnLst/>
              <a:rect l="l" t="t" r="r" b="b"/>
              <a:pathLst>
                <a:path w="1269" h="304164">
                  <a:moveTo>
                    <a:pt x="0" y="0"/>
                  </a:moveTo>
                  <a:lnTo>
                    <a:pt x="0" y="302265"/>
                  </a:lnTo>
                  <a:lnTo>
                    <a:pt x="927" y="30368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2983065" y="5220169"/>
              <a:ext cx="1905" cy="306705"/>
            </a:xfrm>
            <a:custGeom>
              <a:avLst/>
              <a:gdLst/>
              <a:ahLst/>
              <a:cxnLst/>
              <a:rect l="l" t="t" r="r" b="b"/>
              <a:pathLst>
                <a:path w="1905" h="306704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3695"/>
                  </a:lnTo>
                  <a:lnTo>
                    <a:pt x="927" y="305117"/>
                  </a:lnTo>
                  <a:lnTo>
                    <a:pt x="1854" y="306539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2984919" y="5220170"/>
              <a:ext cx="1270" cy="307975"/>
            </a:xfrm>
            <a:custGeom>
              <a:avLst/>
              <a:gdLst/>
              <a:ahLst/>
              <a:cxnLst/>
              <a:rect l="l" t="t" r="r" b="b"/>
              <a:pathLst>
                <a:path w="1269" h="307975">
                  <a:moveTo>
                    <a:pt x="0" y="0"/>
                  </a:moveTo>
                  <a:lnTo>
                    <a:pt x="0" y="306527"/>
                  </a:lnTo>
                  <a:lnTo>
                    <a:pt x="927" y="30794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2985846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7948"/>
                  </a:lnTo>
                  <a:lnTo>
                    <a:pt x="241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2986773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2987700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2988627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2990481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2991408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2992335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2993262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2994202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2996056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2996984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2997911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2998838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3000692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3001619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3002546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3003473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3005328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3006255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3007182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3009036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3010890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3012744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3014599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3016453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3018307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3020161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3021088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3022016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3023869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3024797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3025724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3026651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3028505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3029432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3030359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3031286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3033141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3034068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3034995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3035922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3036849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3038703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3039630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3040557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3041484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927" y="30831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3042412" y="5220169"/>
              <a:ext cx="1905" cy="308610"/>
            </a:xfrm>
            <a:custGeom>
              <a:avLst/>
              <a:gdLst/>
              <a:ahLst/>
              <a:cxnLst/>
              <a:rect l="l" t="t" r="r" b="b"/>
              <a:pathLst>
                <a:path w="1905" h="30861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308317"/>
                  </a:lnTo>
                  <a:lnTo>
                    <a:pt x="927" y="308317"/>
                  </a:lnTo>
                  <a:lnTo>
                    <a:pt x="1854" y="30831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3044266" y="5220170"/>
              <a:ext cx="1270" cy="308610"/>
            </a:xfrm>
            <a:custGeom>
              <a:avLst/>
              <a:gdLst/>
              <a:ahLst/>
              <a:cxnLst/>
              <a:rect l="l" t="t" r="r" b="b"/>
              <a:pathLst>
                <a:path w="1269" h="308610">
                  <a:moveTo>
                    <a:pt x="0" y="0"/>
                  </a:moveTo>
                  <a:lnTo>
                    <a:pt x="0" y="308317"/>
                  </a:lnTo>
                  <a:lnTo>
                    <a:pt x="495" y="308317"/>
                  </a:lnTo>
                  <a:lnTo>
                    <a:pt x="927" y="30752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3045193" y="5220170"/>
              <a:ext cx="1270" cy="307975"/>
            </a:xfrm>
            <a:custGeom>
              <a:avLst/>
              <a:gdLst/>
              <a:ahLst/>
              <a:cxnLst/>
              <a:rect l="l" t="t" r="r" b="b"/>
              <a:pathLst>
                <a:path w="1269" h="307975">
                  <a:moveTo>
                    <a:pt x="0" y="0"/>
                  </a:moveTo>
                  <a:lnTo>
                    <a:pt x="0" y="307526"/>
                  </a:lnTo>
                  <a:lnTo>
                    <a:pt x="927" y="30582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3046120" y="5220170"/>
              <a:ext cx="1270" cy="306070"/>
            </a:xfrm>
            <a:custGeom>
              <a:avLst/>
              <a:gdLst/>
              <a:ahLst/>
              <a:cxnLst/>
              <a:rect l="l" t="t" r="r" b="b"/>
              <a:pathLst>
                <a:path w="1269" h="306070">
                  <a:moveTo>
                    <a:pt x="0" y="0"/>
                  </a:moveTo>
                  <a:lnTo>
                    <a:pt x="0" y="305826"/>
                  </a:lnTo>
                  <a:lnTo>
                    <a:pt x="927" y="30412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3047047" y="5220170"/>
              <a:ext cx="1270" cy="304165"/>
            </a:xfrm>
            <a:custGeom>
              <a:avLst/>
              <a:gdLst/>
              <a:ahLst/>
              <a:cxnLst/>
              <a:rect l="l" t="t" r="r" b="b"/>
              <a:pathLst>
                <a:path w="1269" h="304164">
                  <a:moveTo>
                    <a:pt x="0" y="0"/>
                  </a:moveTo>
                  <a:lnTo>
                    <a:pt x="0" y="304126"/>
                  </a:lnTo>
                  <a:lnTo>
                    <a:pt x="927" y="30242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3047987" y="5220170"/>
              <a:ext cx="1270" cy="302895"/>
            </a:xfrm>
            <a:custGeom>
              <a:avLst/>
              <a:gdLst/>
              <a:ahLst/>
              <a:cxnLst/>
              <a:rect l="l" t="t" r="r" b="b"/>
              <a:pathLst>
                <a:path w="1269" h="302895">
                  <a:moveTo>
                    <a:pt x="0" y="0"/>
                  </a:moveTo>
                  <a:lnTo>
                    <a:pt x="0" y="302403"/>
                  </a:lnTo>
                  <a:lnTo>
                    <a:pt x="927" y="300704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3048914" y="5220170"/>
              <a:ext cx="1270" cy="300990"/>
            </a:xfrm>
            <a:custGeom>
              <a:avLst/>
              <a:gdLst/>
              <a:ahLst/>
              <a:cxnLst/>
              <a:rect l="l" t="t" r="r" b="b"/>
              <a:pathLst>
                <a:path w="1269" h="300989">
                  <a:moveTo>
                    <a:pt x="0" y="0"/>
                  </a:moveTo>
                  <a:lnTo>
                    <a:pt x="0" y="300704"/>
                  </a:lnTo>
                  <a:lnTo>
                    <a:pt x="927" y="299004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3049841" y="5220169"/>
              <a:ext cx="1905" cy="299085"/>
            </a:xfrm>
            <a:custGeom>
              <a:avLst/>
              <a:gdLst/>
              <a:ahLst/>
              <a:cxnLst/>
              <a:rect l="l" t="t" r="r" b="b"/>
              <a:pathLst>
                <a:path w="1905" h="299085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99008"/>
                  </a:lnTo>
                  <a:lnTo>
                    <a:pt x="177" y="298678"/>
                  </a:lnTo>
                  <a:lnTo>
                    <a:pt x="927" y="297510"/>
                  </a:lnTo>
                  <a:lnTo>
                    <a:pt x="1854" y="296049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3051695" y="5220169"/>
              <a:ext cx="1905" cy="296545"/>
            </a:xfrm>
            <a:custGeom>
              <a:avLst/>
              <a:gdLst/>
              <a:ahLst/>
              <a:cxnLst/>
              <a:rect l="l" t="t" r="r" b="b"/>
              <a:pathLst>
                <a:path w="1905" h="296545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96049"/>
                  </a:lnTo>
                  <a:lnTo>
                    <a:pt x="927" y="294601"/>
                  </a:lnTo>
                  <a:lnTo>
                    <a:pt x="1854" y="293141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3053549" y="5220170"/>
              <a:ext cx="1270" cy="293370"/>
            </a:xfrm>
            <a:custGeom>
              <a:avLst/>
              <a:gdLst/>
              <a:ahLst/>
              <a:cxnLst/>
              <a:rect l="l" t="t" r="r" b="b"/>
              <a:pathLst>
                <a:path w="1269" h="293370">
                  <a:moveTo>
                    <a:pt x="0" y="0"/>
                  </a:moveTo>
                  <a:lnTo>
                    <a:pt x="0" y="293137"/>
                  </a:lnTo>
                  <a:lnTo>
                    <a:pt x="927" y="29168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3054477" y="5220170"/>
              <a:ext cx="1270" cy="292100"/>
            </a:xfrm>
            <a:custGeom>
              <a:avLst/>
              <a:gdLst/>
              <a:ahLst/>
              <a:cxnLst/>
              <a:rect l="l" t="t" r="r" b="b"/>
              <a:pathLst>
                <a:path w="1269" h="292100">
                  <a:moveTo>
                    <a:pt x="0" y="0"/>
                  </a:moveTo>
                  <a:lnTo>
                    <a:pt x="0" y="291682"/>
                  </a:lnTo>
                  <a:lnTo>
                    <a:pt x="927" y="29022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3055404" y="5220170"/>
              <a:ext cx="1270" cy="290830"/>
            </a:xfrm>
            <a:custGeom>
              <a:avLst/>
              <a:gdLst/>
              <a:ahLst/>
              <a:cxnLst/>
              <a:rect l="l" t="t" r="r" b="b"/>
              <a:pathLst>
                <a:path w="1269" h="290829">
                  <a:moveTo>
                    <a:pt x="0" y="0"/>
                  </a:moveTo>
                  <a:lnTo>
                    <a:pt x="0" y="290227"/>
                  </a:lnTo>
                  <a:lnTo>
                    <a:pt x="749" y="289051"/>
                  </a:lnTo>
                  <a:lnTo>
                    <a:pt x="927" y="28866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3056331" y="5220170"/>
              <a:ext cx="1270" cy="288925"/>
            </a:xfrm>
            <a:custGeom>
              <a:avLst/>
              <a:gdLst/>
              <a:ahLst/>
              <a:cxnLst/>
              <a:rect l="l" t="t" r="r" b="b"/>
              <a:pathLst>
                <a:path w="1269" h="288925">
                  <a:moveTo>
                    <a:pt x="0" y="0"/>
                  </a:moveTo>
                  <a:lnTo>
                    <a:pt x="0" y="288660"/>
                  </a:lnTo>
                  <a:lnTo>
                    <a:pt x="927" y="28662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3057258" y="5220170"/>
              <a:ext cx="1270" cy="287020"/>
            </a:xfrm>
            <a:custGeom>
              <a:avLst/>
              <a:gdLst/>
              <a:ahLst/>
              <a:cxnLst/>
              <a:rect l="l" t="t" r="r" b="b"/>
              <a:pathLst>
                <a:path w="1269" h="287020">
                  <a:moveTo>
                    <a:pt x="0" y="0"/>
                  </a:moveTo>
                  <a:lnTo>
                    <a:pt x="0" y="286621"/>
                  </a:lnTo>
                  <a:lnTo>
                    <a:pt x="927" y="28458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3058185" y="5220170"/>
              <a:ext cx="1270" cy="285115"/>
            </a:xfrm>
            <a:custGeom>
              <a:avLst/>
              <a:gdLst/>
              <a:ahLst/>
              <a:cxnLst/>
              <a:rect l="l" t="t" r="r" b="b"/>
              <a:pathLst>
                <a:path w="1269" h="285114">
                  <a:moveTo>
                    <a:pt x="0" y="0"/>
                  </a:moveTo>
                  <a:lnTo>
                    <a:pt x="0" y="284581"/>
                  </a:lnTo>
                  <a:lnTo>
                    <a:pt x="927" y="28254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3059112" y="5220170"/>
              <a:ext cx="1270" cy="282575"/>
            </a:xfrm>
            <a:custGeom>
              <a:avLst/>
              <a:gdLst/>
              <a:ahLst/>
              <a:cxnLst/>
              <a:rect l="l" t="t" r="r" b="b"/>
              <a:pathLst>
                <a:path w="1269" h="282575">
                  <a:moveTo>
                    <a:pt x="0" y="0"/>
                  </a:moveTo>
                  <a:lnTo>
                    <a:pt x="0" y="282541"/>
                  </a:lnTo>
                  <a:lnTo>
                    <a:pt x="927" y="28050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3060039" y="5220170"/>
              <a:ext cx="1270" cy="280670"/>
            </a:xfrm>
            <a:custGeom>
              <a:avLst/>
              <a:gdLst/>
              <a:ahLst/>
              <a:cxnLst/>
              <a:rect l="l" t="t" r="r" b="b"/>
              <a:pathLst>
                <a:path w="1269" h="280670">
                  <a:moveTo>
                    <a:pt x="0" y="0"/>
                  </a:moveTo>
                  <a:lnTo>
                    <a:pt x="0" y="280502"/>
                  </a:lnTo>
                  <a:lnTo>
                    <a:pt x="495" y="279412"/>
                  </a:lnTo>
                  <a:lnTo>
                    <a:pt x="927" y="27869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3060966" y="5220169"/>
              <a:ext cx="1905" cy="278765"/>
            </a:xfrm>
            <a:custGeom>
              <a:avLst/>
              <a:gdLst/>
              <a:ahLst/>
              <a:cxnLst/>
              <a:rect l="l" t="t" r="r" b="b"/>
              <a:pathLst>
                <a:path w="1905" h="278764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78701"/>
                  </a:lnTo>
                  <a:lnTo>
                    <a:pt x="927" y="277152"/>
                  </a:lnTo>
                  <a:lnTo>
                    <a:pt x="1854" y="275602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3062820" y="5220170"/>
              <a:ext cx="1270" cy="276225"/>
            </a:xfrm>
            <a:custGeom>
              <a:avLst/>
              <a:gdLst/>
              <a:ahLst/>
              <a:cxnLst/>
              <a:rect l="l" t="t" r="r" b="b"/>
              <a:pathLst>
                <a:path w="1269" h="276225">
                  <a:moveTo>
                    <a:pt x="0" y="0"/>
                  </a:moveTo>
                  <a:lnTo>
                    <a:pt x="0" y="275602"/>
                  </a:lnTo>
                  <a:lnTo>
                    <a:pt x="927" y="27405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3063748" y="5220169"/>
              <a:ext cx="1905" cy="274320"/>
            </a:xfrm>
            <a:custGeom>
              <a:avLst/>
              <a:gdLst/>
              <a:ahLst/>
              <a:cxnLst/>
              <a:rect l="l" t="t" r="r" b="b"/>
              <a:pathLst>
                <a:path w="1905" h="27432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74066"/>
                  </a:lnTo>
                  <a:lnTo>
                    <a:pt x="927" y="272516"/>
                  </a:lnTo>
                  <a:lnTo>
                    <a:pt x="1854" y="270967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3065602" y="5220170"/>
              <a:ext cx="1270" cy="271145"/>
            </a:xfrm>
            <a:custGeom>
              <a:avLst/>
              <a:gdLst/>
              <a:ahLst/>
              <a:cxnLst/>
              <a:rect l="l" t="t" r="r" b="b"/>
              <a:pathLst>
                <a:path w="1269" h="271145">
                  <a:moveTo>
                    <a:pt x="0" y="0"/>
                  </a:moveTo>
                  <a:lnTo>
                    <a:pt x="0" y="270967"/>
                  </a:lnTo>
                  <a:lnTo>
                    <a:pt x="190" y="270649"/>
                  </a:lnTo>
                  <a:lnTo>
                    <a:pt x="927" y="26903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3066529" y="5220169"/>
              <a:ext cx="1905" cy="269240"/>
            </a:xfrm>
            <a:custGeom>
              <a:avLst/>
              <a:gdLst/>
              <a:ahLst/>
              <a:cxnLst/>
              <a:rect l="l" t="t" r="r" b="b"/>
              <a:pathLst>
                <a:path w="1905" h="269239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69036"/>
                  </a:lnTo>
                  <a:lnTo>
                    <a:pt x="927" y="267004"/>
                  </a:lnTo>
                  <a:lnTo>
                    <a:pt x="1854" y="264960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3068383" y="5220170"/>
              <a:ext cx="1270" cy="265430"/>
            </a:xfrm>
            <a:custGeom>
              <a:avLst/>
              <a:gdLst/>
              <a:ahLst/>
              <a:cxnLst/>
              <a:rect l="l" t="t" r="r" b="b"/>
              <a:pathLst>
                <a:path w="1269" h="265429">
                  <a:moveTo>
                    <a:pt x="0" y="0"/>
                  </a:moveTo>
                  <a:lnTo>
                    <a:pt x="0" y="264957"/>
                  </a:lnTo>
                  <a:lnTo>
                    <a:pt x="927" y="26292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3069310" y="5220169"/>
              <a:ext cx="1905" cy="263525"/>
            </a:xfrm>
            <a:custGeom>
              <a:avLst/>
              <a:gdLst/>
              <a:ahLst/>
              <a:cxnLst/>
              <a:rect l="l" t="t" r="r" b="b"/>
              <a:pathLst>
                <a:path w="1905" h="263525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62928"/>
                  </a:lnTo>
                  <a:lnTo>
                    <a:pt x="927" y="261023"/>
                  </a:lnTo>
                  <a:lnTo>
                    <a:pt x="1854" y="25930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3071164" y="5220170"/>
              <a:ext cx="1270" cy="259715"/>
            </a:xfrm>
            <a:custGeom>
              <a:avLst/>
              <a:gdLst/>
              <a:ahLst/>
              <a:cxnLst/>
              <a:rect l="l" t="t" r="r" b="b"/>
              <a:pathLst>
                <a:path w="1269" h="259714">
                  <a:moveTo>
                    <a:pt x="0" y="0"/>
                  </a:moveTo>
                  <a:lnTo>
                    <a:pt x="0" y="259206"/>
                  </a:lnTo>
                  <a:lnTo>
                    <a:pt x="927" y="25750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3072091" y="5220170"/>
              <a:ext cx="1270" cy="257810"/>
            </a:xfrm>
            <a:custGeom>
              <a:avLst/>
              <a:gdLst/>
              <a:ahLst/>
              <a:cxnLst/>
              <a:rect l="l" t="t" r="r" b="b"/>
              <a:pathLst>
                <a:path w="1269" h="257810">
                  <a:moveTo>
                    <a:pt x="0" y="0"/>
                  </a:moveTo>
                  <a:lnTo>
                    <a:pt x="0" y="257507"/>
                  </a:lnTo>
                  <a:lnTo>
                    <a:pt x="927" y="25580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3073019" y="5220170"/>
              <a:ext cx="1270" cy="255904"/>
            </a:xfrm>
            <a:custGeom>
              <a:avLst/>
              <a:gdLst/>
              <a:ahLst/>
              <a:cxnLst/>
              <a:rect l="l" t="t" r="r" b="b"/>
              <a:pathLst>
                <a:path w="1269" h="255904">
                  <a:moveTo>
                    <a:pt x="0" y="0"/>
                  </a:moveTo>
                  <a:lnTo>
                    <a:pt x="0" y="255807"/>
                  </a:lnTo>
                  <a:lnTo>
                    <a:pt x="927" y="25410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3073946" y="5220170"/>
              <a:ext cx="1270" cy="254635"/>
            </a:xfrm>
            <a:custGeom>
              <a:avLst/>
              <a:gdLst/>
              <a:ahLst/>
              <a:cxnLst/>
              <a:rect l="l" t="t" r="r" b="b"/>
              <a:pathLst>
                <a:path w="1269" h="254635">
                  <a:moveTo>
                    <a:pt x="0" y="0"/>
                  </a:moveTo>
                  <a:lnTo>
                    <a:pt x="0" y="254107"/>
                  </a:lnTo>
                  <a:lnTo>
                    <a:pt x="927" y="25240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3074873" y="5220170"/>
              <a:ext cx="1270" cy="252729"/>
            </a:xfrm>
            <a:custGeom>
              <a:avLst/>
              <a:gdLst/>
              <a:ahLst/>
              <a:cxnLst/>
              <a:rect l="l" t="t" r="r" b="b"/>
              <a:pathLst>
                <a:path w="1269" h="252729">
                  <a:moveTo>
                    <a:pt x="0" y="0"/>
                  </a:moveTo>
                  <a:lnTo>
                    <a:pt x="0" y="252408"/>
                  </a:lnTo>
                  <a:lnTo>
                    <a:pt x="558" y="251383"/>
                  </a:lnTo>
                  <a:lnTo>
                    <a:pt x="927" y="25036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3075800" y="5220170"/>
              <a:ext cx="1270" cy="250825"/>
            </a:xfrm>
            <a:custGeom>
              <a:avLst/>
              <a:gdLst/>
              <a:ahLst/>
              <a:cxnLst/>
              <a:rect l="l" t="t" r="r" b="b"/>
              <a:pathLst>
                <a:path w="1269" h="250825">
                  <a:moveTo>
                    <a:pt x="0" y="0"/>
                  </a:moveTo>
                  <a:lnTo>
                    <a:pt x="0" y="250367"/>
                  </a:lnTo>
                  <a:lnTo>
                    <a:pt x="927" y="24780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3076727" y="5220170"/>
              <a:ext cx="1270" cy="248285"/>
            </a:xfrm>
            <a:custGeom>
              <a:avLst/>
              <a:gdLst/>
              <a:ahLst/>
              <a:cxnLst/>
              <a:rect l="l" t="t" r="r" b="b"/>
              <a:pathLst>
                <a:path w="1269" h="248285">
                  <a:moveTo>
                    <a:pt x="0" y="0"/>
                  </a:moveTo>
                  <a:lnTo>
                    <a:pt x="0" y="247808"/>
                  </a:lnTo>
                  <a:lnTo>
                    <a:pt x="927" y="24524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3077654" y="5220170"/>
              <a:ext cx="1270" cy="245745"/>
            </a:xfrm>
            <a:custGeom>
              <a:avLst/>
              <a:gdLst/>
              <a:ahLst/>
              <a:cxnLst/>
              <a:rect l="l" t="t" r="r" b="b"/>
              <a:pathLst>
                <a:path w="1269" h="245745">
                  <a:moveTo>
                    <a:pt x="0" y="0"/>
                  </a:moveTo>
                  <a:lnTo>
                    <a:pt x="0" y="245249"/>
                  </a:lnTo>
                  <a:lnTo>
                    <a:pt x="927" y="24269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3078581" y="5220169"/>
              <a:ext cx="1905" cy="243204"/>
            </a:xfrm>
            <a:custGeom>
              <a:avLst/>
              <a:gdLst/>
              <a:ahLst/>
              <a:cxnLst/>
              <a:rect l="l" t="t" r="r" b="b"/>
              <a:pathLst>
                <a:path w="1905" h="243204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42697"/>
                  </a:lnTo>
                  <a:lnTo>
                    <a:pt x="342" y="241744"/>
                  </a:lnTo>
                  <a:lnTo>
                    <a:pt x="927" y="240347"/>
                  </a:lnTo>
                  <a:lnTo>
                    <a:pt x="1854" y="238125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3080435" y="5220170"/>
              <a:ext cx="1270" cy="238125"/>
            </a:xfrm>
            <a:custGeom>
              <a:avLst/>
              <a:gdLst/>
              <a:ahLst/>
              <a:cxnLst/>
              <a:rect l="l" t="t" r="r" b="b"/>
              <a:pathLst>
                <a:path w="1269" h="238125">
                  <a:moveTo>
                    <a:pt x="0" y="0"/>
                  </a:moveTo>
                  <a:lnTo>
                    <a:pt x="0" y="238121"/>
                  </a:lnTo>
                  <a:lnTo>
                    <a:pt x="927" y="23589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3081362" y="5220170"/>
              <a:ext cx="1270" cy="236220"/>
            </a:xfrm>
            <a:custGeom>
              <a:avLst/>
              <a:gdLst/>
              <a:ahLst/>
              <a:cxnLst/>
              <a:rect l="l" t="t" r="r" b="b"/>
              <a:pathLst>
                <a:path w="1269" h="236220">
                  <a:moveTo>
                    <a:pt x="0" y="0"/>
                  </a:moveTo>
                  <a:lnTo>
                    <a:pt x="0" y="235899"/>
                  </a:lnTo>
                  <a:lnTo>
                    <a:pt x="927" y="23367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3082290" y="5220169"/>
              <a:ext cx="1905" cy="233679"/>
            </a:xfrm>
            <a:custGeom>
              <a:avLst/>
              <a:gdLst/>
              <a:ahLst/>
              <a:cxnLst/>
              <a:rect l="l" t="t" r="r" b="b"/>
              <a:pathLst>
                <a:path w="1905" h="233679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33680"/>
                  </a:lnTo>
                  <a:lnTo>
                    <a:pt x="927" y="231241"/>
                  </a:lnTo>
                  <a:lnTo>
                    <a:pt x="1854" y="229298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3084144" y="5220170"/>
              <a:ext cx="1270" cy="229870"/>
            </a:xfrm>
            <a:custGeom>
              <a:avLst/>
              <a:gdLst/>
              <a:ahLst/>
              <a:cxnLst/>
              <a:rect l="l" t="t" r="r" b="b"/>
              <a:pathLst>
                <a:path w="1269" h="229870">
                  <a:moveTo>
                    <a:pt x="0" y="0"/>
                  </a:moveTo>
                  <a:lnTo>
                    <a:pt x="0" y="229460"/>
                  </a:lnTo>
                  <a:lnTo>
                    <a:pt x="927" y="22749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3085071" y="5220170"/>
              <a:ext cx="1270" cy="227965"/>
            </a:xfrm>
            <a:custGeom>
              <a:avLst/>
              <a:gdLst/>
              <a:ahLst/>
              <a:cxnLst/>
              <a:rect l="l" t="t" r="r" b="b"/>
              <a:pathLst>
                <a:path w="1269" h="227964">
                  <a:moveTo>
                    <a:pt x="0" y="0"/>
                  </a:moveTo>
                  <a:lnTo>
                    <a:pt x="0" y="227490"/>
                  </a:lnTo>
                  <a:lnTo>
                    <a:pt x="927" y="22552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3085998" y="5220169"/>
              <a:ext cx="1905" cy="226060"/>
            </a:xfrm>
            <a:custGeom>
              <a:avLst/>
              <a:gdLst/>
              <a:ahLst/>
              <a:cxnLst/>
              <a:rect l="l" t="t" r="r" b="b"/>
              <a:pathLst>
                <a:path w="1905" h="22606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225526"/>
                  </a:lnTo>
                  <a:lnTo>
                    <a:pt x="927" y="223558"/>
                  </a:lnTo>
                  <a:lnTo>
                    <a:pt x="1854" y="221589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3087852" y="5220170"/>
              <a:ext cx="1270" cy="221615"/>
            </a:xfrm>
            <a:custGeom>
              <a:avLst/>
              <a:gdLst/>
              <a:ahLst/>
              <a:cxnLst/>
              <a:rect l="l" t="t" r="r" b="b"/>
              <a:pathLst>
                <a:path w="1269" h="221614">
                  <a:moveTo>
                    <a:pt x="0" y="0"/>
                  </a:moveTo>
                  <a:lnTo>
                    <a:pt x="0" y="221580"/>
                  </a:lnTo>
                  <a:lnTo>
                    <a:pt x="927" y="21960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3088779" y="5220170"/>
              <a:ext cx="1270" cy="219710"/>
            </a:xfrm>
            <a:custGeom>
              <a:avLst/>
              <a:gdLst/>
              <a:ahLst/>
              <a:cxnLst/>
              <a:rect l="l" t="t" r="r" b="b"/>
              <a:pathLst>
                <a:path w="1269" h="219710">
                  <a:moveTo>
                    <a:pt x="0" y="0"/>
                  </a:moveTo>
                  <a:lnTo>
                    <a:pt x="0" y="219609"/>
                  </a:lnTo>
                  <a:lnTo>
                    <a:pt x="927" y="21763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3089706" y="5220170"/>
              <a:ext cx="1270" cy="217804"/>
            </a:xfrm>
            <a:custGeom>
              <a:avLst/>
              <a:gdLst/>
              <a:ahLst/>
              <a:cxnLst/>
              <a:rect l="l" t="t" r="r" b="b"/>
              <a:pathLst>
                <a:path w="1269" h="217804">
                  <a:moveTo>
                    <a:pt x="0" y="0"/>
                  </a:moveTo>
                  <a:lnTo>
                    <a:pt x="0" y="217639"/>
                  </a:lnTo>
                  <a:lnTo>
                    <a:pt x="927" y="215664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3090633" y="5220170"/>
              <a:ext cx="1270" cy="215900"/>
            </a:xfrm>
            <a:custGeom>
              <a:avLst/>
              <a:gdLst/>
              <a:ahLst/>
              <a:cxnLst/>
              <a:rect l="l" t="t" r="r" b="b"/>
              <a:pathLst>
                <a:path w="1269" h="215900">
                  <a:moveTo>
                    <a:pt x="0" y="0"/>
                  </a:moveTo>
                  <a:lnTo>
                    <a:pt x="0" y="215664"/>
                  </a:lnTo>
                  <a:lnTo>
                    <a:pt x="927" y="21368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3091561" y="5220170"/>
              <a:ext cx="1270" cy="213995"/>
            </a:xfrm>
            <a:custGeom>
              <a:avLst/>
              <a:gdLst/>
              <a:ahLst/>
              <a:cxnLst/>
              <a:rect l="l" t="t" r="r" b="b"/>
              <a:pathLst>
                <a:path w="1269" h="213995">
                  <a:moveTo>
                    <a:pt x="0" y="0"/>
                  </a:moveTo>
                  <a:lnTo>
                    <a:pt x="0" y="213680"/>
                  </a:lnTo>
                  <a:lnTo>
                    <a:pt x="927" y="21169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3092488" y="5220170"/>
              <a:ext cx="1270" cy="212090"/>
            </a:xfrm>
            <a:custGeom>
              <a:avLst/>
              <a:gdLst/>
              <a:ahLst/>
              <a:cxnLst/>
              <a:rect l="l" t="t" r="r" b="b"/>
              <a:pathLst>
                <a:path w="1269" h="212089">
                  <a:moveTo>
                    <a:pt x="0" y="0"/>
                  </a:moveTo>
                  <a:lnTo>
                    <a:pt x="0" y="211695"/>
                  </a:lnTo>
                  <a:lnTo>
                    <a:pt x="927" y="20971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3093415" y="5220170"/>
              <a:ext cx="1270" cy="210185"/>
            </a:xfrm>
            <a:custGeom>
              <a:avLst/>
              <a:gdLst/>
              <a:ahLst/>
              <a:cxnLst/>
              <a:rect l="l" t="t" r="r" b="b"/>
              <a:pathLst>
                <a:path w="1269" h="210185">
                  <a:moveTo>
                    <a:pt x="0" y="0"/>
                  </a:moveTo>
                  <a:lnTo>
                    <a:pt x="0" y="209710"/>
                  </a:lnTo>
                  <a:lnTo>
                    <a:pt x="927" y="20772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3094342" y="5220170"/>
              <a:ext cx="1270" cy="208279"/>
            </a:xfrm>
            <a:custGeom>
              <a:avLst/>
              <a:gdLst/>
              <a:ahLst/>
              <a:cxnLst/>
              <a:rect l="l" t="t" r="r" b="b"/>
              <a:pathLst>
                <a:path w="1269" h="208279">
                  <a:moveTo>
                    <a:pt x="0" y="0"/>
                  </a:moveTo>
                  <a:lnTo>
                    <a:pt x="0" y="207725"/>
                  </a:lnTo>
                  <a:lnTo>
                    <a:pt x="927" y="20574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3095269" y="5220170"/>
              <a:ext cx="1270" cy="205740"/>
            </a:xfrm>
            <a:custGeom>
              <a:avLst/>
              <a:gdLst/>
              <a:ahLst/>
              <a:cxnLst/>
              <a:rect l="l" t="t" r="r" b="b"/>
              <a:pathLst>
                <a:path w="1269" h="205739">
                  <a:moveTo>
                    <a:pt x="0" y="0"/>
                  </a:moveTo>
                  <a:lnTo>
                    <a:pt x="0" y="205741"/>
                  </a:lnTo>
                  <a:lnTo>
                    <a:pt x="927" y="20375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3096196" y="5220170"/>
              <a:ext cx="1270" cy="203835"/>
            </a:xfrm>
            <a:custGeom>
              <a:avLst/>
              <a:gdLst/>
              <a:ahLst/>
              <a:cxnLst/>
              <a:rect l="l" t="t" r="r" b="b"/>
              <a:pathLst>
                <a:path w="1269" h="203835">
                  <a:moveTo>
                    <a:pt x="0" y="0"/>
                  </a:moveTo>
                  <a:lnTo>
                    <a:pt x="0" y="203756"/>
                  </a:lnTo>
                  <a:lnTo>
                    <a:pt x="254" y="203212"/>
                  </a:lnTo>
                  <a:lnTo>
                    <a:pt x="927" y="20152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3097123" y="5220170"/>
              <a:ext cx="1270" cy="201930"/>
            </a:xfrm>
            <a:custGeom>
              <a:avLst/>
              <a:gdLst/>
              <a:ahLst/>
              <a:cxnLst/>
              <a:rect l="l" t="t" r="r" b="b"/>
              <a:pathLst>
                <a:path w="1269" h="201929">
                  <a:moveTo>
                    <a:pt x="0" y="0"/>
                  </a:moveTo>
                  <a:lnTo>
                    <a:pt x="0" y="201529"/>
                  </a:lnTo>
                  <a:lnTo>
                    <a:pt x="927" y="19921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3098050" y="5220170"/>
              <a:ext cx="1270" cy="199390"/>
            </a:xfrm>
            <a:custGeom>
              <a:avLst/>
              <a:gdLst/>
              <a:ahLst/>
              <a:cxnLst/>
              <a:rect l="l" t="t" r="r" b="b"/>
              <a:pathLst>
                <a:path w="1269" h="199389">
                  <a:moveTo>
                    <a:pt x="0" y="0"/>
                  </a:moveTo>
                  <a:lnTo>
                    <a:pt x="0" y="199212"/>
                  </a:lnTo>
                  <a:lnTo>
                    <a:pt x="927" y="196894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3098977" y="5220170"/>
              <a:ext cx="1270" cy="197485"/>
            </a:xfrm>
            <a:custGeom>
              <a:avLst/>
              <a:gdLst/>
              <a:ahLst/>
              <a:cxnLst/>
              <a:rect l="l" t="t" r="r" b="b"/>
              <a:pathLst>
                <a:path w="1269" h="197485">
                  <a:moveTo>
                    <a:pt x="0" y="0"/>
                  </a:moveTo>
                  <a:lnTo>
                    <a:pt x="0" y="196894"/>
                  </a:lnTo>
                  <a:lnTo>
                    <a:pt x="927" y="19457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3099904" y="5220170"/>
              <a:ext cx="1270" cy="194945"/>
            </a:xfrm>
            <a:custGeom>
              <a:avLst/>
              <a:gdLst/>
              <a:ahLst/>
              <a:cxnLst/>
              <a:rect l="l" t="t" r="r" b="b"/>
              <a:pathLst>
                <a:path w="1269" h="194945">
                  <a:moveTo>
                    <a:pt x="0" y="0"/>
                  </a:moveTo>
                  <a:lnTo>
                    <a:pt x="0" y="194576"/>
                  </a:lnTo>
                  <a:lnTo>
                    <a:pt x="927" y="19225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3100831" y="5220170"/>
              <a:ext cx="1270" cy="192405"/>
            </a:xfrm>
            <a:custGeom>
              <a:avLst/>
              <a:gdLst/>
              <a:ahLst/>
              <a:cxnLst/>
              <a:rect l="l" t="t" r="r" b="b"/>
              <a:pathLst>
                <a:path w="1269" h="192404">
                  <a:moveTo>
                    <a:pt x="0" y="0"/>
                  </a:moveTo>
                  <a:lnTo>
                    <a:pt x="0" y="192258"/>
                  </a:lnTo>
                  <a:lnTo>
                    <a:pt x="927" y="19006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3101759" y="5220170"/>
              <a:ext cx="1270" cy="190500"/>
            </a:xfrm>
            <a:custGeom>
              <a:avLst/>
              <a:gdLst/>
              <a:ahLst/>
              <a:cxnLst/>
              <a:rect l="l" t="t" r="r" b="b"/>
              <a:pathLst>
                <a:path w="1269" h="190500">
                  <a:moveTo>
                    <a:pt x="0" y="0"/>
                  </a:moveTo>
                  <a:lnTo>
                    <a:pt x="0" y="190068"/>
                  </a:lnTo>
                  <a:lnTo>
                    <a:pt x="927" y="18806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3102686" y="5220170"/>
              <a:ext cx="1270" cy="188595"/>
            </a:xfrm>
            <a:custGeom>
              <a:avLst/>
              <a:gdLst/>
              <a:ahLst/>
              <a:cxnLst/>
              <a:rect l="l" t="t" r="r" b="b"/>
              <a:pathLst>
                <a:path w="1269" h="188595">
                  <a:moveTo>
                    <a:pt x="0" y="0"/>
                  </a:moveTo>
                  <a:lnTo>
                    <a:pt x="0" y="187970"/>
                  </a:lnTo>
                  <a:lnTo>
                    <a:pt x="927" y="18598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3103613" y="5220170"/>
              <a:ext cx="1270" cy="186055"/>
            </a:xfrm>
            <a:custGeom>
              <a:avLst/>
              <a:gdLst/>
              <a:ahLst/>
              <a:cxnLst/>
              <a:rect l="l" t="t" r="r" b="b"/>
              <a:pathLst>
                <a:path w="1269" h="186054">
                  <a:moveTo>
                    <a:pt x="0" y="0"/>
                  </a:moveTo>
                  <a:lnTo>
                    <a:pt x="0" y="185981"/>
                  </a:lnTo>
                  <a:lnTo>
                    <a:pt x="927" y="18399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3104540" y="5220169"/>
              <a:ext cx="1905" cy="184150"/>
            </a:xfrm>
            <a:custGeom>
              <a:avLst/>
              <a:gdLst/>
              <a:ahLst/>
              <a:cxnLst/>
              <a:rect l="l" t="t" r="r" b="b"/>
              <a:pathLst>
                <a:path w="1905" h="184150">
                  <a:moveTo>
                    <a:pt x="1854" y="0"/>
                  </a:moveTo>
                  <a:lnTo>
                    <a:pt x="927" y="0"/>
                  </a:lnTo>
                  <a:lnTo>
                    <a:pt x="0" y="0"/>
                  </a:lnTo>
                  <a:lnTo>
                    <a:pt x="0" y="183997"/>
                  </a:lnTo>
                  <a:lnTo>
                    <a:pt x="927" y="182016"/>
                  </a:lnTo>
                  <a:lnTo>
                    <a:pt x="1854" y="180022"/>
                  </a:lnTo>
                  <a:lnTo>
                    <a:pt x="185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3106394" y="5220170"/>
              <a:ext cx="1270" cy="180340"/>
            </a:xfrm>
            <a:custGeom>
              <a:avLst/>
              <a:gdLst/>
              <a:ahLst/>
              <a:cxnLst/>
              <a:rect l="l" t="t" r="r" b="b"/>
              <a:pathLst>
                <a:path w="1269" h="180339">
                  <a:moveTo>
                    <a:pt x="0" y="0"/>
                  </a:moveTo>
                  <a:lnTo>
                    <a:pt x="0" y="180015"/>
                  </a:lnTo>
                  <a:lnTo>
                    <a:pt x="927" y="17802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3107321" y="5220170"/>
              <a:ext cx="1270" cy="178435"/>
            </a:xfrm>
            <a:custGeom>
              <a:avLst/>
              <a:gdLst/>
              <a:ahLst/>
              <a:cxnLst/>
              <a:rect l="l" t="t" r="r" b="b"/>
              <a:pathLst>
                <a:path w="1269" h="178435">
                  <a:moveTo>
                    <a:pt x="0" y="0"/>
                  </a:moveTo>
                  <a:lnTo>
                    <a:pt x="0" y="178026"/>
                  </a:lnTo>
                  <a:lnTo>
                    <a:pt x="507" y="176936"/>
                  </a:lnTo>
                  <a:lnTo>
                    <a:pt x="927" y="17542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3108248" y="5220170"/>
              <a:ext cx="1270" cy="175895"/>
            </a:xfrm>
            <a:custGeom>
              <a:avLst/>
              <a:gdLst/>
              <a:ahLst/>
              <a:cxnLst/>
              <a:rect l="l" t="t" r="r" b="b"/>
              <a:pathLst>
                <a:path w="1269" h="175895">
                  <a:moveTo>
                    <a:pt x="0" y="0"/>
                  </a:moveTo>
                  <a:lnTo>
                    <a:pt x="0" y="175421"/>
                  </a:lnTo>
                  <a:lnTo>
                    <a:pt x="927" y="17207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3109176" y="5220170"/>
              <a:ext cx="1270" cy="172085"/>
            </a:xfrm>
            <a:custGeom>
              <a:avLst/>
              <a:gdLst/>
              <a:ahLst/>
              <a:cxnLst/>
              <a:rect l="l" t="t" r="r" b="b"/>
              <a:pathLst>
                <a:path w="1269" h="172085">
                  <a:moveTo>
                    <a:pt x="0" y="0"/>
                  </a:moveTo>
                  <a:lnTo>
                    <a:pt x="0" y="172070"/>
                  </a:lnTo>
                  <a:lnTo>
                    <a:pt x="927" y="16872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3110103" y="5220170"/>
              <a:ext cx="1270" cy="168910"/>
            </a:xfrm>
            <a:custGeom>
              <a:avLst/>
              <a:gdLst/>
              <a:ahLst/>
              <a:cxnLst/>
              <a:rect l="l" t="t" r="r" b="b"/>
              <a:pathLst>
                <a:path w="1269" h="168910">
                  <a:moveTo>
                    <a:pt x="0" y="0"/>
                  </a:moveTo>
                  <a:lnTo>
                    <a:pt x="0" y="168720"/>
                  </a:lnTo>
                  <a:lnTo>
                    <a:pt x="927" y="165369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3111030" y="5220170"/>
              <a:ext cx="1270" cy="165735"/>
            </a:xfrm>
            <a:custGeom>
              <a:avLst/>
              <a:gdLst/>
              <a:ahLst/>
              <a:cxnLst/>
              <a:rect l="l" t="t" r="r" b="b"/>
              <a:pathLst>
                <a:path w="1269" h="165735">
                  <a:moveTo>
                    <a:pt x="0" y="0"/>
                  </a:moveTo>
                  <a:lnTo>
                    <a:pt x="0" y="165369"/>
                  </a:lnTo>
                  <a:lnTo>
                    <a:pt x="927" y="16201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3111957" y="5220170"/>
              <a:ext cx="1270" cy="162560"/>
            </a:xfrm>
            <a:custGeom>
              <a:avLst/>
              <a:gdLst/>
              <a:ahLst/>
              <a:cxnLst/>
              <a:rect l="l" t="t" r="r" b="b"/>
              <a:pathLst>
                <a:path w="1269" h="162560">
                  <a:moveTo>
                    <a:pt x="0" y="0"/>
                  </a:moveTo>
                  <a:lnTo>
                    <a:pt x="0" y="162018"/>
                  </a:lnTo>
                  <a:lnTo>
                    <a:pt x="927" y="15866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3112884" y="5220170"/>
              <a:ext cx="1270" cy="158750"/>
            </a:xfrm>
            <a:custGeom>
              <a:avLst/>
              <a:gdLst/>
              <a:ahLst/>
              <a:cxnLst/>
              <a:rect l="l" t="t" r="r" b="b"/>
              <a:pathLst>
                <a:path w="1269" h="158750">
                  <a:moveTo>
                    <a:pt x="0" y="0"/>
                  </a:moveTo>
                  <a:lnTo>
                    <a:pt x="0" y="158667"/>
                  </a:lnTo>
                  <a:lnTo>
                    <a:pt x="927" y="15531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3113811" y="5220170"/>
              <a:ext cx="1270" cy="155575"/>
            </a:xfrm>
            <a:custGeom>
              <a:avLst/>
              <a:gdLst/>
              <a:ahLst/>
              <a:cxnLst/>
              <a:rect l="l" t="t" r="r" b="b"/>
              <a:pathLst>
                <a:path w="1269" h="155575">
                  <a:moveTo>
                    <a:pt x="0" y="0"/>
                  </a:moveTo>
                  <a:lnTo>
                    <a:pt x="0" y="155316"/>
                  </a:lnTo>
                  <a:lnTo>
                    <a:pt x="927" y="15196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3114738" y="5220170"/>
              <a:ext cx="1270" cy="152400"/>
            </a:xfrm>
            <a:custGeom>
              <a:avLst/>
              <a:gdLst/>
              <a:ahLst/>
              <a:cxnLst/>
              <a:rect l="l" t="t" r="r" b="b"/>
              <a:pathLst>
                <a:path w="1269" h="152400">
                  <a:moveTo>
                    <a:pt x="0" y="0"/>
                  </a:moveTo>
                  <a:lnTo>
                    <a:pt x="0" y="151966"/>
                  </a:lnTo>
                  <a:lnTo>
                    <a:pt x="927" y="14861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3115665" y="5220170"/>
              <a:ext cx="1270" cy="149225"/>
            </a:xfrm>
            <a:custGeom>
              <a:avLst/>
              <a:gdLst/>
              <a:ahLst/>
              <a:cxnLst/>
              <a:rect l="l" t="t" r="r" b="b"/>
              <a:pathLst>
                <a:path w="1269" h="149225">
                  <a:moveTo>
                    <a:pt x="0" y="0"/>
                  </a:moveTo>
                  <a:lnTo>
                    <a:pt x="0" y="148615"/>
                  </a:lnTo>
                  <a:lnTo>
                    <a:pt x="927" y="145264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3116592" y="5220170"/>
              <a:ext cx="1270" cy="145415"/>
            </a:xfrm>
            <a:custGeom>
              <a:avLst/>
              <a:gdLst/>
              <a:ahLst/>
              <a:cxnLst/>
              <a:rect l="l" t="t" r="r" b="b"/>
              <a:pathLst>
                <a:path w="1269" h="145414">
                  <a:moveTo>
                    <a:pt x="0" y="0"/>
                  </a:moveTo>
                  <a:lnTo>
                    <a:pt x="0" y="145264"/>
                  </a:lnTo>
                  <a:lnTo>
                    <a:pt x="927" y="14191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3117519" y="5220170"/>
              <a:ext cx="1270" cy="142240"/>
            </a:xfrm>
            <a:custGeom>
              <a:avLst/>
              <a:gdLst/>
              <a:ahLst/>
              <a:cxnLst/>
              <a:rect l="l" t="t" r="r" b="b"/>
              <a:pathLst>
                <a:path w="1269" h="142239">
                  <a:moveTo>
                    <a:pt x="0" y="0"/>
                  </a:moveTo>
                  <a:lnTo>
                    <a:pt x="0" y="141913"/>
                  </a:lnTo>
                  <a:lnTo>
                    <a:pt x="927" y="13856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3118446" y="5220170"/>
              <a:ext cx="1270" cy="139065"/>
            </a:xfrm>
            <a:custGeom>
              <a:avLst/>
              <a:gdLst/>
              <a:ahLst/>
              <a:cxnLst/>
              <a:rect l="l" t="t" r="r" b="b"/>
              <a:pathLst>
                <a:path w="1269" h="139064">
                  <a:moveTo>
                    <a:pt x="0" y="0"/>
                  </a:moveTo>
                  <a:lnTo>
                    <a:pt x="0" y="138562"/>
                  </a:lnTo>
                  <a:lnTo>
                    <a:pt x="774" y="135762"/>
                  </a:lnTo>
                  <a:lnTo>
                    <a:pt x="927" y="134848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3119374" y="5220170"/>
              <a:ext cx="1270" cy="135255"/>
            </a:xfrm>
            <a:custGeom>
              <a:avLst/>
              <a:gdLst/>
              <a:ahLst/>
              <a:cxnLst/>
              <a:rect l="l" t="t" r="r" b="b"/>
              <a:pathLst>
                <a:path w="1269" h="135254">
                  <a:moveTo>
                    <a:pt x="0" y="0"/>
                  </a:moveTo>
                  <a:lnTo>
                    <a:pt x="0" y="134848"/>
                  </a:lnTo>
                  <a:lnTo>
                    <a:pt x="927" y="12928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3120301" y="5220170"/>
              <a:ext cx="1270" cy="129539"/>
            </a:xfrm>
            <a:custGeom>
              <a:avLst/>
              <a:gdLst/>
              <a:ahLst/>
              <a:cxnLst/>
              <a:rect l="l" t="t" r="r" b="b"/>
              <a:pathLst>
                <a:path w="1269" h="129539">
                  <a:moveTo>
                    <a:pt x="0" y="0"/>
                  </a:moveTo>
                  <a:lnTo>
                    <a:pt x="0" y="129287"/>
                  </a:lnTo>
                  <a:lnTo>
                    <a:pt x="927" y="12372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3121228" y="5220170"/>
              <a:ext cx="1270" cy="123825"/>
            </a:xfrm>
            <a:custGeom>
              <a:avLst/>
              <a:gdLst/>
              <a:ahLst/>
              <a:cxnLst/>
              <a:rect l="l" t="t" r="r" b="b"/>
              <a:pathLst>
                <a:path w="1269" h="123825">
                  <a:moveTo>
                    <a:pt x="0" y="0"/>
                  </a:moveTo>
                  <a:lnTo>
                    <a:pt x="0" y="123727"/>
                  </a:lnTo>
                  <a:lnTo>
                    <a:pt x="927" y="118166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3122155" y="5220170"/>
              <a:ext cx="1270" cy="118745"/>
            </a:xfrm>
            <a:custGeom>
              <a:avLst/>
              <a:gdLst/>
              <a:ahLst/>
              <a:cxnLst/>
              <a:rect l="l" t="t" r="r" b="b"/>
              <a:pathLst>
                <a:path w="1269" h="118745">
                  <a:moveTo>
                    <a:pt x="0" y="0"/>
                  </a:moveTo>
                  <a:lnTo>
                    <a:pt x="0" y="118166"/>
                  </a:lnTo>
                  <a:lnTo>
                    <a:pt x="927" y="112605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3123082" y="5220170"/>
              <a:ext cx="1270" cy="113030"/>
            </a:xfrm>
            <a:custGeom>
              <a:avLst/>
              <a:gdLst/>
              <a:ahLst/>
              <a:cxnLst/>
              <a:rect l="l" t="t" r="r" b="b"/>
              <a:pathLst>
                <a:path w="1269" h="113029">
                  <a:moveTo>
                    <a:pt x="0" y="0"/>
                  </a:moveTo>
                  <a:lnTo>
                    <a:pt x="0" y="112605"/>
                  </a:lnTo>
                  <a:lnTo>
                    <a:pt x="927" y="107044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3124009" y="5220170"/>
              <a:ext cx="1270" cy="107314"/>
            </a:xfrm>
            <a:custGeom>
              <a:avLst/>
              <a:gdLst/>
              <a:ahLst/>
              <a:cxnLst/>
              <a:rect l="l" t="t" r="r" b="b"/>
              <a:pathLst>
                <a:path w="1269" h="107314">
                  <a:moveTo>
                    <a:pt x="0" y="0"/>
                  </a:moveTo>
                  <a:lnTo>
                    <a:pt x="0" y="107044"/>
                  </a:lnTo>
                  <a:lnTo>
                    <a:pt x="927" y="10148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3124936" y="5220170"/>
              <a:ext cx="1270" cy="101600"/>
            </a:xfrm>
            <a:custGeom>
              <a:avLst/>
              <a:gdLst/>
              <a:ahLst/>
              <a:cxnLst/>
              <a:rect l="l" t="t" r="r" b="b"/>
              <a:pathLst>
                <a:path w="1269" h="101600">
                  <a:moveTo>
                    <a:pt x="0" y="0"/>
                  </a:moveTo>
                  <a:lnTo>
                    <a:pt x="0" y="101483"/>
                  </a:lnTo>
                  <a:lnTo>
                    <a:pt x="927" y="95922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3125863" y="5220170"/>
              <a:ext cx="1270" cy="96520"/>
            </a:xfrm>
            <a:custGeom>
              <a:avLst/>
              <a:gdLst/>
              <a:ahLst/>
              <a:cxnLst/>
              <a:rect l="l" t="t" r="r" b="b"/>
              <a:pathLst>
                <a:path w="1269" h="96520">
                  <a:moveTo>
                    <a:pt x="0" y="0"/>
                  </a:moveTo>
                  <a:lnTo>
                    <a:pt x="0" y="95922"/>
                  </a:lnTo>
                  <a:lnTo>
                    <a:pt x="368" y="93713"/>
                  </a:lnTo>
                  <a:lnTo>
                    <a:pt x="927" y="8800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3126790" y="5220170"/>
              <a:ext cx="1270" cy="88265"/>
            </a:xfrm>
            <a:custGeom>
              <a:avLst/>
              <a:gdLst/>
              <a:ahLst/>
              <a:cxnLst/>
              <a:rect l="l" t="t" r="r" b="b"/>
              <a:pathLst>
                <a:path w="1269" h="88264">
                  <a:moveTo>
                    <a:pt x="0" y="0"/>
                  </a:moveTo>
                  <a:lnTo>
                    <a:pt x="0" y="88000"/>
                  </a:lnTo>
                  <a:lnTo>
                    <a:pt x="927" y="78521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3127717" y="5220170"/>
              <a:ext cx="1270" cy="78740"/>
            </a:xfrm>
            <a:custGeom>
              <a:avLst/>
              <a:gdLst/>
              <a:ahLst/>
              <a:cxnLst/>
              <a:rect l="l" t="t" r="r" b="b"/>
              <a:pathLst>
                <a:path w="1269" h="78739">
                  <a:moveTo>
                    <a:pt x="0" y="0"/>
                  </a:moveTo>
                  <a:lnTo>
                    <a:pt x="0" y="78521"/>
                  </a:lnTo>
                  <a:lnTo>
                    <a:pt x="927" y="69043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3128644" y="5220170"/>
              <a:ext cx="1270" cy="69215"/>
            </a:xfrm>
            <a:custGeom>
              <a:avLst/>
              <a:gdLst/>
              <a:ahLst/>
              <a:cxnLst/>
              <a:rect l="l" t="t" r="r" b="b"/>
              <a:pathLst>
                <a:path w="1269" h="69214">
                  <a:moveTo>
                    <a:pt x="0" y="0"/>
                  </a:moveTo>
                  <a:lnTo>
                    <a:pt x="0" y="69043"/>
                  </a:lnTo>
                  <a:lnTo>
                    <a:pt x="927" y="59564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3129572" y="5220170"/>
              <a:ext cx="1270" cy="59690"/>
            </a:xfrm>
            <a:custGeom>
              <a:avLst/>
              <a:gdLst/>
              <a:ahLst/>
              <a:cxnLst/>
              <a:rect l="l" t="t" r="r" b="b"/>
              <a:pathLst>
                <a:path w="1269" h="59689">
                  <a:moveTo>
                    <a:pt x="0" y="0"/>
                  </a:moveTo>
                  <a:lnTo>
                    <a:pt x="0" y="59564"/>
                  </a:lnTo>
                  <a:lnTo>
                    <a:pt x="927" y="49047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3130499" y="5220170"/>
              <a:ext cx="1270" cy="49530"/>
            </a:xfrm>
            <a:custGeom>
              <a:avLst/>
              <a:gdLst/>
              <a:ahLst/>
              <a:cxnLst/>
              <a:rect l="l" t="t" r="r" b="b"/>
              <a:pathLst>
                <a:path w="1269" h="49529">
                  <a:moveTo>
                    <a:pt x="0" y="0"/>
                  </a:moveTo>
                  <a:lnTo>
                    <a:pt x="0" y="49047"/>
                  </a:lnTo>
                  <a:lnTo>
                    <a:pt x="927" y="24690"/>
                  </a:lnTo>
                  <a:lnTo>
                    <a:pt x="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3131426" y="5220157"/>
              <a:ext cx="1270" cy="26670"/>
            </a:xfrm>
            <a:custGeom>
              <a:avLst/>
              <a:gdLst/>
              <a:ahLst/>
              <a:cxnLst/>
              <a:rect l="l" t="t" r="r" b="b"/>
              <a:pathLst>
                <a:path w="1269" h="26670">
                  <a:moveTo>
                    <a:pt x="0" y="12"/>
                  </a:moveTo>
                  <a:lnTo>
                    <a:pt x="0" y="26124"/>
                  </a:lnTo>
                  <a:lnTo>
                    <a:pt x="939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2894990" y="5220170"/>
              <a:ext cx="237490" cy="308610"/>
            </a:xfrm>
            <a:custGeom>
              <a:avLst/>
              <a:gdLst/>
              <a:ahLst/>
              <a:cxnLst/>
              <a:rect l="l" t="t" r="r" b="b"/>
              <a:pathLst>
                <a:path w="237489" h="308610">
                  <a:moveTo>
                    <a:pt x="0" y="0"/>
                  </a:moveTo>
                  <a:lnTo>
                    <a:pt x="237375" y="0"/>
                  </a:lnTo>
                  <a:lnTo>
                    <a:pt x="235610" y="49047"/>
                  </a:lnTo>
                  <a:lnTo>
                    <a:pt x="231241" y="93713"/>
                  </a:lnTo>
                  <a:lnTo>
                    <a:pt x="224231" y="135762"/>
                  </a:lnTo>
                  <a:lnTo>
                    <a:pt x="212839" y="176936"/>
                  </a:lnTo>
                  <a:lnTo>
                    <a:pt x="206717" y="190068"/>
                  </a:lnTo>
                  <a:lnTo>
                    <a:pt x="201460" y="203212"/>
                  </a:lnTo>
                  <a:lnTo>
                    <a:pt x="195325" y="216344"/>
                  </a:lnTo>
                  <a:lnTo>
                    <a:pt x="188315" y="231241"/>
                  </a:lnTo>
                  <a:lnTo>
                    <a:pt x="183934" y="241744"/>
                  </a:lnTo>
                  <a:lnTo>
                    <a:pt x="180441" y="251383"/>
                  </a:lnTo>
                  <a:lnTo>
                    <a:pt x="175183" y="261023"/>
                  </a:lnTo>
                  <a:lnTo>
                    <a:pt x="170802" y="270649"/>
                  </a:lnTo>
                  <a:lnTo>
                    <a:pt x="165544" y="279412"/>
                  </a:lnTo>
                  <a:lnTo>
                    <a:pt x="161163" y="289051"/>
                  </a:lnTo>
                  <a:lnTo>
                    <a:pt x="155028" y="298678"/>
                  </a:lnTo>
                  <a:lnTo>
                    <a:pt x="149771" y="308317"/>
                  </a:lnTo>
                  <a:lnTo>
                    <a:pt x="91097" y="308317"/>
                  </a:lnTo>
                  <a:lnTo>
                    <a:pt x="66560" y="268897"/>
                  </a:lnTo>
                  <a:lnTo>
                    <a:pt x="41160" y="213715"/>
                  </a:lnTo>
                  <a:lnTo>
                    <a:pt x="28028" y="172554"/>
                  </a:lnTo>
                  <a:lnTo>
                    <a:pt x="21894" y="149771"/>
                  </a:lnTo>
                  <a:lnTo>
                    <a:pt x="11379" y="111239"/>
                  </a:lnTo>
                  <a:lnTo>
                    <a:pt x="5257" y="76200"/>
                  </a:lnTo>
                  <a:lnTo>
                    <a:pt x="876" y="40284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2575267" y="4035044"/>
              <a:ext cx="878205" cy="572135"/>
            </a:xfrm>
            <a:custGeom>
              <a:avLst/>
              <a:gdLst/>
              <a:ahLst/>
              <a:cxnLst/>
              <a:rect l="l" t="t" r="r" b="b"/>
              <a:pathLst>
                <a:path w="878204" h="572135">
                  <a:moveTo>
                    <a:pt x="375780" y="98107"/>
                  </a:moveTo>
                  <a:lnTo>
                    <a:pt x="375780" y="0"/>
                  </a:lnTo>
                </a:path>
                <a:path w="878204" h="572135">
                  <a:moveTo>
                    <a:pt x="319722" y="98107"/>
                  </a:moveTo>
                  <a:lnTo>
                    <a:pt x="319722" y="0"/>
                  </a:lnTo>
                </a:path>
                <a:path w="878204" h="572135">
                  <a:moveTo>
                    <a:pt x="265417" y="98107"/>
                  </a:moveTo>
                  <a:lnTo>
                    <a:pt x="265417" y="0"/>
                  </a:lnTo>
                </a:path>
                <a:path w="878204" h="572135">
                  <a:moveTo>
                    <a:pt x="196214" y="98107"/>
                  </a:moveTo>
                  <a:lnTo>
                    <a:pt x="196214" y="0"/>
                  </a:lnTo>
                </a:path>
                <a:path w="878204" h="572135">
                  <a:moveTo>
                    <a:pt x="141033" y="98107"/>
                  </a:moveTo>
                  <a:lnTo>
                    <a:pt x="141033" y="0"/>
                  </a:lnTo>
                </a:path>
                <a:path w="878204" h="572135">
                  <a:moveTo>
                    <a:pt x="112128" y="98107"/>
                  </a:moveTo>
                  <a:lnTo>
                    <a:pt x="112128" y="0"/>
                  </a:lnTo>
                </a:path>
                <a:path w="878204" h="572135">
                  <a:moveTo>
                    <a:pt x="84099" y="98107"/>
                  </a:moveTo>
                  <a:lnTo>
                    <a:pt x="84099" y="0"/>
                  </a:lnTo>
                </a:path>
                <a:path w="878204" h="572135">
                  <a:moveTo>
                    <a:pt x="56946" y="98107"/>
                  </a:moveTo>
                  <a:lnTo>
                    <a:pt x="56946" y="0"/>
                  </a:lnTo>
                </a:path>
                <a:path w="878204" h="572135">
                  <a:moveTo>
                    <a:pt x="28917" y="98107"/>
                  </a:moveTo>
                  <a:lnTo>
                    <a:pt x="28917" y="0"/>
                  </a:lnTo>
                </a:path>
                <a:path w="878204" h="572135">
                  <a:moveTo>
                    <a:pt x="850518" y="98107"/>
                  </a:moveTo>
                  <a:lnTo>
                    <a:pt x="850518" y="0"/>
                  </a:lnTo>
                </a:path>
                <a:path w="878204" h="572135">
                  <a:moveTo>
                    <a:pt x="823366" y="98107"/>
                  </a:moveTo>
                  <a:lnTo>
                    <a:pt x="823366" y="0"/>
                  </a:lnTo>
                </a:path>
                <a:path w="878204" h="572135">
                  <a:moveTo>
                    <a:pt x="795337" y="98107"/>
                  </a:moveTo>
                  <a:lnTo>
                    <a:pt x="795337" y="0"/>
                  </a:lnTo>
                </a:path>
                <a:path w="878204" h="572135">
                  <a:moveTo>
                    <a:pt x="766432" y="98107"/>
                  </a:moveTo>
                  <a:lnTo>
                    <a:pt x="766432" y="0"/>
                  </a:lnTo>
                </a:path>
                <a:path w="878204" h="572135">
                  <a:moveTo>
                    <a:pt x="738403" y="98107"/>
                  </a:moveTo>
                  <a:lnTo>
                    <a:pt x="738403" y="0"/>
                  </a:lnTo>
                </a:path>
                <a:path w="878204" h="572135">
                  <a:moveTo>
                    <a:pt x="669213" y="98107"/>
                  </a:moveTo>
                  <a:lnTo>
                    <a:pt x="669213" y="0"/>
                  </a:lnTo>
                </a:path>
                <a:path w="878204" h="572135">
                  <a:moveTo>
                    <a:pt x="614019" y="98107"/>
                  </a:moveTo>
                  <a:lnTo>
                    <a:pt x="614019" y="0"/>
                  </a:lnTo>
                </a:path>
                <a:path w="878204" h="572135">
                  <a:moveTo>
                    <a:pt x="557098" y="98107"/>
                  </a:moveTo>
                  <a:lnTo>
                    <a:pt x="557098" y="0"/>
                  </a:lnTo>
                </a:path>
                <a:path w="878204" h="572135">
                  <a:moveTo>
                    <a:pt x="501903" y="98107"/>
                  </a:moveTo>
                  <a:lnTo>
                    <a:pt x="501903" y="0"/>
                  </a:lnTo>
                </a:path>
                <a:path w="878204" h="572135">
                  <a:moveTo>
                    <a:pt x="375780" y="390664"/>
                  </a:moveTo>
                  <a:lnTo>
                    <a:pt x="375780" y="571969"/>
                  </a:lnTo>
                </a:path>
                <a:path w="878204" h="572135">
                  <a:moveTo>
                    <a:pt x="319722" y="390664"/>
                  </a:moveTo>
                  <a:lnTo>
                    <a:pt x="319722" y="571969"/>
                  </a:lnTo>
                </a:path>
                <a:path w="878204" h="572135">
                  <a:moveTo>
                    <a:pt x="265417" y="390664"/>
                  </a:moveTo>
                  <a:lnTo>
                    <a:pt x="265417" y="571969"/>
                  </a:lnTo>
                </a:path>
                <a:path w="878204" h="572135">
                  <a:moveTo>
                    <a:pt x="196214" y="390664"/>
                  </a:moveTo>
                  <a:lnTo>
                    <a:pt x="196214" y="571969"/>
                  </a:lnTo>
                </a:path>
                <a:path w="878204" h="572135">
                  <a:moveTo>
                    <a:pt x="141033" y="390664"/>
                  </a:moveTo>
                  <a:lnTo>
                    <a:pt x="141033" y="571969"/>
                  </a:lnTo>
                </a:path>
                <a:path w="878204" h="572135">
                  <a:moveTo>
                    <a:pt x="84099" y="390664"/>
                  </a:moveTo>
                  <a:lnTo>
                    <a:pt x="84099" y="571969"/>
                  </a:lnTo>
                </a:path>
                <a:path w="878204" h="572135">
                  <a:moveTo>
                    <a:pt x="56946" y="390664"/>
                  </a:moveTo>
                  <a:lnTo>
                    <a:pt x="56946" y="571969"/>
                  </a:lnTo>
                </a:path>
                <a:path w="878204" h="572135">
                  <a:moveTo>
                    <a:pt x="28917" y="390664"/>
                  </a:moveTo>
                  <a:lnTo>
                    <a:pt x="28917" y="571969"/>
                  </a:lnTo>
                </a:path>
                <a:path w="878204" h="572135">
                  <a:moveTo>
                    <a:pt x="0" y="390664"/>
                  </a:moveTo>
                  <a:lnTo>
                    <a:pt x="0" y="571969"/>
                  </a:lnTo>
                </a:path>
                <a:path w="878204" h="572135">
                  <a:moveTo>
                    <a:pt x="877684" y="390664"/>
                  </a:moveTo>
                  <a:lnTo>
                    <a:pt x="877684" y="571969"/>
                  </a:lnTo>
                </a:path>
                <a:path w="878204" h="572135">
                  <a:moveTo>
                    <a:pt x="850518" y="390664"/>
                  </a:moveTo>
                  <a:lnTo>
                    <a:pt x="850518" y="571969"/>
                  </a:lnTo>
                </a:path>
                <a:path w="878204" h="572135">
                  <a:moveTo>
                    <a:pt x="823366" y="390664"/>
                  </a:moveTo>
                  <a:lnTo>
                    <a:pt x="823366" y="571969"/>
                  </a:lnTo>
                </a:path>
                <a:path w="878204" h="572135">
                  <a:moveTo>
                    <a:pt x="795337" y="390664"/>
                  </a:moveTo>
                  <a:lnTo>
                    <a:pt x="795337" y="571969"/>
                  </a:lnTo>
                </a:path>
                <a:path w="878204" h="572135">
                  <a:moveTo>
                    <a:pt x="738403" y="390664"/>
                  </a:moveTo>
                  <a:lnTo>
                    <a:pt x="738403" y="571969"/>
                  </a:lnTo>
                </a:path>
                <a:path w="878204" h="572135">
                  <a:moveTo>
                    <a:pt x="669213" y="390664"/>
                  </a:moveTo>
                  <a:lnTo>
                    <a:pt x="669213" y="571969"/>
                  </a:lnTo>
                </a:path>
                <a:path w="878204" h="572135">
                  <a:moveTo>
                    <a:pt x="614019" y="390664"/>
                  </a:moveTo>
                  <a:lnTo>
                    <a:pt x="614019" y="571969"/>
                  </a:lnTo>
                </a:path>
                <a:path w="878204" h="572135">
                  <a:moveTo>
                    <a:pt x="557098" y="390664"/>
                  </a:moveTo>
                  <a:lnTo>
                    <a:pt x="557098" y="571969"/>
                  </a:lnTo>
                </a:path>
                <a:path w="878204" h="572135">
                  <a:moveTo>
                    <a:pt x="501903" y="390664"/>
                  </a:moveTo>
                  <a:lnTo>
                    <a:pt x="501903" y="571969"/>
                  </a:lnTo>
                </a:path>
                <a:path w="878204" h="572135">
                  <a:moveTo>
                    <a:pt x="431838" y="390664"/>
                  </a:moveTo>
                  <a:lnTo>
                    <a:pt x="431838" y="571969"/>
                  </a:lnTo>
                </a:path>
                <a:path w="878204" h="572135">
                  <a:moveTo>
                    <a:pt x="431838" y="98107"/>
                  </a:moveTo>
                  <a:lnTo>
                    <a:pt x="431838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2771482" y="5193893"/>
              <a:ext cx="473075" cy="0"/>
            </a:xfrm>
            <a:custGeom>
              <a:avLst/>
              <a:gdLst/>
              <a:ahLst/>
              <a:cxnLst/>
              <a:rect l="l" t="t" r="r" b="b"/>
              <a:pathLst>
                <a:path w="473075" h="0">
                  <a:moveTo>
                    <a:pt x="0" y="0"/>
                  </a:moveTo>
                  <a:lnTo>
                    <a:pt x="47299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2604185" y="4160304"/>
              <a:ext cx="821690" cy="474980"/>
            </a:xfrm>
            <a:custGeom>
              <a:avLst/>
              <a:gdLst/>
              <a:ahLst/>
              <a:cxnLst/>
              <a:rect l="l" t="t" r="r" b="b"/>
              <a:pathLst>
                <a:path w="821689" h="474979">
                  <a:moveTo>
                    <a:pt x="209334" y="0"/>
                  </a:moveTo>
                  <a:lnTo>
                    <a:pt x="209334" y="237375"/>
                  </a:lnTo>
                </a:path>
                <a:path w="821689" h="474979">
                  <a:moveTo>
                    <a:pt x="612267" y="0"/>
                  </a:moveTo>
                  <a:lnTo>
                    <a:pt x="612267" y="237375"/>
                  </a:lnTo>
                </a:path>
                <a:path w="821689" h="474979">
                  <a:moveTo>
                    <a:pt x="821601" y="474751"/>
                  </a:moveTo>
                  <a:lnTo>
                    <a:pt x="640295" y="474751"/>
                  </a:lnTo>
                </a:path>
                <a:path w="821689" h="474979">
                  <a:moveTo>
                    <a:pt x="0" y="474751"/>
                  </a:moveTo>
                  <a:lnTo>
                    <a:pt x="167297" y="47475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1235125" y="4035044"/>
              <a:ext cx="3084195" cy="1816735"/>
            </a:xfrm>
            <a:custGeom>
              <a:avLst/>
              <a:gdLst/>
              <a:ahLst/>
              <a:cxnLst/>
              <a:rect l="l" t="t" r="r" b="b"/>
              <a:pathLst>
                <a:path w="3084195" h="1816735">
                  <a:moveTo>
                    <a:pt x="1340142" y="0"/>
                  </a:moveTo>
                  <a:lnTo>
                    <a:pt x="2217826" y="0"/>
                  </a:lnTo>
                </a:path>
                <a:path w="3084195" h="1816735">
                  <a:moveTo>
                    <a:pt x="2217826" y="98107"/>
                  </a:moveTo>
                  <a:lnTo>
                    <a:pt x="1340142" y="98107"/>
                  </a:lnTo>
                </a:path>
                <a:path w="3084195" h="1816735">
                  <a:moveTo>
                    <a:pt x="1536357" y="125260"/>
                  </a:moveTo>
                  <a:lnTo>
                    <a:pt x="2009355" y="125260"/>
                  </a:lnTo>
                </a:path>
                <a:path w="3084195" h="1816735">
                  <a:moveTo>
                    <a:pt x="2245855" y="390664"/>
                  </a:moveTo>
                  <a:lnTo>
                    <a:pt x="1298981" y="390664"/>
                  </a:lnTo>
                </a:path>
                <a:path w="3084195" h="1816735">
                  <a:moveTo>
                    <a:pt x="1298981" y="571969"/>
                  </a:moveTo>
                  <a:lnTo>
                    <a:pt x="2245855" y="571969"/>
                  </a:lnTo>
                </a:path>
                <a:path w="3084195" h="1816735">
                  <a:moveTo>
                    <a:pt x="2009355" y="362635"/>
                  </a:moveTo>
                  <a:lnTo>
                    <a:pt x="1536357" y="362635"/>
                  </a:lnTo>
                </a:path>
                <a:path w="3084195" h="1816735">
                  <a:moveTo>
                    <a:pt x="1369059" y="600011"/>
                  </a:moveTo>
                  <a:lnTo>
                    <a:pt x="2190661" y="600011"/>
                  </a:lnTo>
                </a:path>
                <a:path w="3084195" h="1816735">
                  <a:moveTo>
                    <a:pt x="0" y="1187754"/>
                  </a:moveTo>
                  <a:lnTo>
                    <a:pt x="0" y="1816658"/>
                  </a:lnTo>
                </a:path>
                <a:path w="3084195" h="1816735">
                  <a:moveTo>
                    <a:pt x="3084106" y="1185125"/>
                  </a:moveTo>
                  <a:lnTo>
                    <a:pt x="3084106" y="181578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468" name="object 1468"/>
          <p:cNvSpPr txBox="1"/>
          <p:nvPr/>
        </p:nvSpPr>
        <p:spPr>
          <a:xfrm>
            <a:off x="1460719" y="5384712"/>
            <a:ext cx="544830" cy="3175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900" spc="-25">
                <a:latin typeface="Wingdings"/>
                <a:cs typeface="Wingdings"/>
              </a:rPr>
              <a:t></a:t>
            </a:r>
            <a:endParaRPr sz="1900">
              <a:latin typeface="Wingdings"/>
              <a:cs typeface="Wingdings"/>
            </a:endParaRPr>
          </a:p>
        </p:txBody>
      </p:sp>
      <p:sp>
        <p:nvSpPr>
          <p:cNvPr id="1470" name="object 1470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1471" name="object 1471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  <p:sp>
        <p:nvSpPr>
          <p:cNvPr id="1469" name="object 1469"/>
          <p:cNvSpPr txBox="1"/>
          <p:nvPr/>
        </p:nvSpPr>
        <p:spPr>
          <a:xfrm>
            <a:off x="3581614" y="5384712"/>
            <a:ext cx="544830" cy="317500"/>
          </a:xfrm>
          <a:prstGeom prst="rect">
            <a:avLst/>
          </a:prstGeom>
        </p:spPr>
        <p:txBody>
          <a:bodyPr wrap="square" lIns="0" tIns="14604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14"/>
              </a:spcBef>
            </a:pPr>
            <a:r>
              <a:rPr dirty="0" sz="1900" spc="-25">
                <a:latin typeface="Wingdings"/>
                <a:cs typeface="Wingdings"/>
              </a:rPr>
              <a:t></a:t>
            </a:r>
            <a:endParaRPr sz="1900">
              <a:latin typeface="Wingdings"/>
              <a:cs typeface="Wingdings"/>
            </a:endParaRPr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064260">
              <a:lnSpc>
                <a:spcPct val="100000"/>
              </a:lnSpc>
              <a:spcBef>
                <a:spcPts val="100"/>
              </a:spcBef>
            </a:pPr>
            <a:r>
              <a:rPr dirty="0" spc="-65"/>
              <a:t>Estrangulación</a:t>
            </a:r>
            <a:r>
              <a:rPr dirty="0" spc="-80"/>
              <a:t> </a:t>
            </a:r>
            <a:r>
              <a:rPr dirty="0"/>
              <a:t>del</a:t>
            </a:r>
            <a:r>
              <a:rPr dirty="0" spc="-95"/>
              <a:t> </a:t>
            </a:r>
            <a:r>
              <a:rPr dirty="0" spc="-10"/>
              <a:t>aire</a:t>
            </a:r>
            <a:r>
              <a:rPr dirty="0" spc="-85"/>
              <a:t> </a:t>
            </a:r>
            <a:r>
              <a:rPr dirty="0" spc="-45"/>
              <a:t>de</a:t>
            </a:r>
            <a:r>
              <a:rPr dirty="0" spc="-85"/>
              <a:t> </a:t>
            </a:r>
            <a:r>
              <a:rPr dirty="0" spc="-35"/>
              <a:t>entrada</a:t>
            </a:r>
            <a:r>
              <a:rPr dirty="0" spc="-85"/>
              <a:t> </a:t>
            </a:r>
            <a:r>
              <a:rPr dirty="0" spc="-70"/>
              <a:t>y</a:t>
            </a:r>
            <a:r>
              <a:rPr dirty="0" spc="-80"/>
              <a:t> </a:t>
            </a:r>
            <a:r>
              <a:rPr dirty="0"/>
              <a:t>del</a:t>
            </a:r>
            <a:r>
              <a:rPr dirty="0" spc="-85"/>
              <a:t> </a:t>
            </a:r>
            <a:r>
              <a:rPr dirty="0" spc="-10"/>
              <a:t>aire</a:t>
            </a:r>
            <a:r>
              <a:rPr dirty="0" spc="-85"/>
              <a:t> </a:t>
            </a:r>
            <a:r>
              <a:rPr dirty="0" spc="-45"/>
              <a:t>de</a:t>
            </a:r>
            <a:r>
              <a:rPr dirty="0" spc="-85"/>
              <a:t> </a:t>
            </a:r>
            <a:r>
              <a:rPr dirty="0" spc="-10"/>
              <a:t>salida</a:t>
            </a:r>
          </a:p>
        </p:txBody>
      </p:sp>
      <p:grpSp>
        <p:nvGrpSpPr>
          <p:cNvPr id="3" name="object 3"/>
          <p:cNvGrpSpPr/>
          <p:nvPr/>
        </p:nvGrpSpPr>
        <p:grpSpPr>
          <a:xfrm>
            <a:off x="7276871" y="2806966"/>
            <a:ext cx="1331595" cy="3517265"/>
            <a:chOff x="7276871" y="2806966"/>
            <a:chExt cx="1331595" cy="3517265"/>
          </a:xfrm>
        </p:grpSpPr>
        <p:sp>
          <p:nvSpPr>
            <p:cNvPr id="4" name="object 4"/>
            <p:cNvSpPr/>
            <p:nvPr/>
          </p:nvSpPr>
          <p:spPr>
            <a:xfrm>
              <a:off x="7282268" y="2812364"/>
              <a:ext cx="1082675" cy="541655"/>
            </a:xfrm>
            <a:custGeom>
              <a:avLst/>
              <a:gdLst/>
              <a:ahLst/>
              <a:cxnLst/>
              <a:rect l="l" t="t" r="r" b="b"/>
              <a:pathLst>
                <a:path w="1082675" h="541654">
                  <a:moveTo>
                    <a:pt x="0" y="541324"/>
                  </a:moveTo>
                  <a:lnTo>
                    <a:pt x="0" y="0"/>
                  </a:lnTo>
                  <a:lnTo>
                    <a:pt x="1082649" y="0"/>
                  </a:lnTo>
                  <a:lnTo>
                    <a:pt x="1082649" y="541324"/>
                  </a:lnTo>
                  <a:lnTo>
                    <a:pt x="0" y="54132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7525346" y="3027959"/>
              <a:ext cx="1082675" cy="108585"/>
            </a:xfrm>
            <a:custGeom>
              <a:avLst/>
              <a:gdLst/>
              <a:ahLst/>
              <a:cxnLst/>
              <a:rect l="l" t="t" r="r" b="b"/>
              <a:pathLst>
                <a:path w="1082675" h="108585">
                  <a:moveTo>
                    <a:pt x="0" y="0"/>
                  </a:moveTo>
                  <a:lnTo>
                    <a:pt x="0" y="108534"/>
                  </a:lnTo>
                  <a:lnTo>
                    <a:pt x="1082649" y="108534"/>
                  </a:lnTo>
                  <a:lnTo>
                    <a:pt x="10826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7954568" y="6182740"/>
              <a:ext cx="434975" cy="135890"/>
            </a:xfrm>
            <a:custGeom>
              <a:avLst/>
              <a:gdLst/>
              <a:ahLst/>
              <a:cxnLst/>
              <a:rect l="l" t="t" r="r" b="b"/>
              <a:pathLst>
                <a:path w="434975" h="135889">
                  <a:moveTo>
                    <a:pt x="272732" y="0"/>
                  </a:moveTo>
                  <a:lnTo>
                    <a:pt x="434365" y="0"/>
                  </a:lnTo>
                  <a:lnTo>
                    <a:pt x="353542" y="135597"/>
                  </a:lnTo>
                  <a:lnTo>
                    <a:pt x="272732" y="0"/>
                  </a:lnTo>
                  <a:close/>
                </a:path>
                <a:path w="434975" h="135889">
                  <a:moveTo>
                    <a:pt x="161632" y="0"/>
                  </a:moveTo>
                  <a:lnTo>
                    <a:pt x="0" y="0"/>
                  </a:lnTo>
                  <a:lnTo>
                    <a:pt x="80822" y="135597"/>
                  </a:lnTo>
                  <a:lnTo>
                    <a:pt x="16163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" name="object 7"/>
          <p:cNvSpPr/>
          <p:nvPr/>
        </p:nvSpPr>
        <p:spPr>
          <a:xfrm>
            <a:off x="2993796" y="6182740"/>
            <a:ext cx="434975" cy="135890"/>
          </a:xfrm>
          <a:custGeom>
            <a:avLst/>
            <a:gdLst/>
            <a:ahLst/>
            <a:cxnLst/>
            <a:rect l="l" t="t" r="r" b="b"/>
            <a:pathLst>
              <a:path w="434975" h="135889">
                <a:moveTo>
                  <a:pt x="272732" y="0"/>
                </a:moveTo>
                <a:lnTo>
                  <a:pt x="434365" y="0"/>
                </a:lnTo>
                <a:lnTo>
                  <a:pt x="353542" y="135597"/>
                </a:lnTo>
                <a:lnTo>
                  <a:pt x="272732" y="0"/>
                </a:lnTo>
                <a:close/>
              </a:path>
              <a:path w="434975" h="135889">
                <a:moveTo>
                  <a:pt x="161632" y="0"/>
                </a:moveTo>
                <a:lnTo>
                  <a:pt x="0" y="0"/>
                </a:lnTo>
                <a:lnTo>
                  <a:pt x="80822" y="135597"/>
                </a:lnTo>
                <a:lnTo>
                  <a:pt x="161632" y="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8" name="object 8"/>
          <p:cNvSpPr txBox="1"/>
          <p:nvPr/>
        </p:nvSpPr>
        <p:spPr>
          <a:xfrm>
            <a:off x="3454619" y="6199509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8420323" y="6199509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2845020" y="6199509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5</a:t>
            </a:r>
            <a:endParaRPr sz="14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7798027" y="6199509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5</a:t>
            </a:r>
            <a:endParaRPr sz="140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3103194" y="6182740"/>
            <a:ext cx="213995" cy="546735"/>
          </a:xfrm>
          <a:custGeom>
            <a:avLst/>
            <a:gdLst/>
            <a:ahLst/>
            <a:cxnLst/>
            <a:rect l="l" t="t" r="r" b="b"/>
            <a:pathLst>
              <a:path w="213995" h="546734">
                <a:moveTo>
                  <a:pt x="0" y="546608"/>
                </a:moveTo>
                <a:lnTo>
                  <a:pt x="213652" y="546608"/>
                </a:lnTo>
                <a:lnTo>
                  <a:pt x="107505" y="358813"/>
                </a:lnTo>
                <a:lnTo>
                  <a:pt x="0" y="546608"/>
                </a:lnTo>
                <a:close/>
              </a:path>
              <a:path w="213995" h="546734">
                <a:moveTo>
                  <a:pt x="107505" y="358813"/>
                </a:moveTo>
                <a:lnTo>
                  <a:pt x="10750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8063966" y="6182740"/>
            <a:ext cx="213995" cy="546735"/>
          </a:xfrm>
          <a:custGeom>
            <a:avLst/>
            <a:gdLst/>
            <a:ahLst/>
            <a:cxnLst/>
            <a:rect l="l" t="t" r="r" b="b"/>
            <a:pathLst>
              <a:path w="213995" h="546734">
                <a:moveTo>
                  <a:pt x="0" y="546608"/>
                </a:moveTo>
                <a:lnTo>
                  <a:pt x="213652" y="546608"/>
                </a:lnTo>
                <a:lnTo>
                  <a:pt x="107505" y="358813"/>
                </a:lnTo>
                <a:lnTo>
                  <a:pt x="0" y="546608"/>
                </a:lnTo>
                <a:close/>
              </a:path>
              <a:path w="213995" h="546734">
                <a:moveTo>
                  <a:pt x="107505" y="358813"/>
                </a:moveTo>
                <a:lnTo>
                  <a:pt x="10750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 txBox="1"/>
          <p:nvPr/>
        </p:nvSpPr>
        <p:spPr>
          <a:xfrm>
            <a:off x="2637078" y="2434145"/>
            <a:ext cx="448945" cy="27051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100965">
              <a:lnSpc>
                <a:spcPts val="1989"/>
              </a:lnSpc>
            </a:pPr>
            <a:r>
              <a:rPr dirty="0" sz="1700" spc="-25">
                <a:latin typeface="Arial"/>
                <a:cs typeface="Arial"/>
              </a:rPr>
              <a:t>1A</a:t>
            </a:r>
            <a:endParaRPr sz="17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7597850" y="2434145"/>
            <a:ext cx="448945" cy="27051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93345">
              <a:lnSpc>
                <a:spcPts val="1989"/>
              </a:lnSpc>
            </a:pPr>
            <a:r>
              <a:rPr dirty="0" sz="1700" spc="-25">
                <a:latin typeface="Arial"/>
                <a:cs typeface="Arial"/>
              </a:rPr>
              <a:t>1A</a:t>
            </a:r>
            <a:endParaRPr sz="17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1911857" y="5227942"/>
            <a:ext cx="448945" cy="27051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102870">
              <a:lnSpc>
                <a:spcPts val="1989"/>
              </a:lnSpc>
            </a:pPr>
            <a:r>
              <a:rPr dirty="0" sz="1700" spc="-25">
                <a:latin typeface="Arial"/>
                <a:cs typeface="Arial"/>
              </a:rPr>
              <a:t>1S</a:t>
            </a:r>
            <a:endParaRPr sz="17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6872617" y="5227942"/>
            <a:ext cx="448945" cy="27051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0" rIns="0" bIns="0" rtlCol="0" vert="horz">
            <a:spAutoFit/>
          </a:bodyPr>
          <a:lstStyle/>
          <a:p>
            <a:pPr marL="107950">
              <a:lnSpc>
                <a:spcPts val="1989"/>
              </a:lnSpc>
            </a:pPr>
            <a:r>
              <a:rPr dirty="0" sz="1700" spc="-25">
                <a:latin typeface="Arial"/>
                <a:cs typeface="Arial"/>
              </a:rPr>
              <a:t>1S</a:t>
            </a:r>
            <a:endParaRPr sz="17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2913214" y="5386720"/>
            <a:ext cx="12255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4</a:t>
            </a:r>
            <a:endParaRPr sz="14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866205" y="5386720"/>
            <a:ext cx="12255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4</a:t>
            </a:r>
            <a:endParaRPr sz="14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3378416" y="5386720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8344103" y="5386720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3086311" y="6339224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8051998" y="6339224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24" name="object 24"/>
          <p:cNvGrpSpPr/>
          <p:nvPr/>
        </p:nvGrpSpPr>
        <p:grpSpPr>
          <a:xfrm>
            <a:off x="1857209" y="2806966"/>
            <a:ext cx="2110740" cy="3382645"/>
            <a:chOff x="1857209" y="2806966"/>
            <a:chExt cx="2110740" cy="3382645"/>
          </a:xfrm>
        </p:grpSpPr>
        <p:sp>
          <p:nvSpPr>
            <p:cNvPr id="25" name="object 25"/>
            <p:cNvSpPr/>
            <p:nvPr/>
          </p:nvSpPr>
          <p:spPr>
            <a:xfrm>
              <a:off x="1862607" y="5644095"/>
              <a:ext cx="944244" cy="539115"/>
            </a:xfrm>
            <a:custGeom>
              <a:avLst/>
              <a:gdLst/>
              <a:ahLst/>
              <a:cxnLst/>
              <a:rect l="l" t="t" r="r" b="b"/>
              <a:pathLst>
                <a:path w="944244" h="539114">
                  <a:moveTo>
                    <a:pt x="56184" y="402717"/>
                  </a:moveTo>
                  <a:lnTo>
                    <a:pt x="32371" y="374215"/>
                  </a:lnTo>
                  <a:lnTo>
                    <a:pt x="14728" y="341218"/>
                  </a:lnTo>
                  <a:lnTo>
                    <a:pt x="3767" y="305395"/>
                  </a:lnTo>
                  <a:lnTo>
                    <a:pt x="0" y="268414"/>
                  </a:lnTo>
                  <a:lnTo>
                    <a:pt x="3767" y="231425"/>
                  </a:lnTo>
                  <a:lnTo>
                    <a:pt x="14728" y="195599"/>
                  </a:lnTo>
                  <a:lnTo>
                    <a:pt x="32371" y="162601"/>
                  </a:lnTo>
                  <a:lnTo>
                    <a:pt x="56184" y="134099"/>
                  </a:lnTo>
                  <a:lnTo>
                    <a:pt x="56184" y="402717"/>
                  </a:lnTo>
                  <a:close/>
                </a:path>
                <a:path w="944244" h="539114">
                  <a:moveTo>
                    <a:pt x="56184" y="321856"/>
                  </a:moveTo>
                  <a:lnTo>
                    <a:pt x="56184" y="214960"/>
                  </a:lnTo>
                  <a:lnTo>
                    <a:pt x="539978" y="214960"/>
                  </a:lnTo>
                  <a:lnTo>
                    <a:pt x="539978" y="321856"/>
                  </a:lnTo>
                  <a:lnTo>
                    <a:pt x="56184" y="321856"/>
                  </a:lnTo>
                  <a:close/>
                </a:path>
                <a:path w="944244" h="539114">
                  <a:moveTo>
                    <a:pt x="943876" y="0"/>
                  </a:moveTo>
                  <a:lnTo>
                    <a:pt x="943876" y="53864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" name="object 2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775775" y="6018072"/>
              <a:ext cx="64122" cy="169341"/>
            </a:xfrm>
            <a:prstGeom prst="rect">
              <a:avLst/>
            </a:prstGeom>
          </p:spPr>
        </p:pic>
        <p:sp>
          <p:nvSpPr>
            <p:cNvPr id="27" name="object 27"/>
            <p:cNvSpPr/>
            <p:nvPr/>
          </p:nvSpPr>
          <p:spPr>
            <a:xfrm>
              <a:off x="2403754" y="5644095"/>
              <a:ext cx="1076325" cy="539115"/>
            </a:xfrm>
            <a:custGeom>
              <a:avLst/>
              <a:gdLst/>
              <a:ahLst/>
              <a:cxnLst/>
              <a:rect l="l" t="t" r="r" b="b"/>
              <a:pathLst>
                <a:path w="1076325" h="539114">
                  <a:moveTo>
                    <a:pt x="126504" y="4216"/>
                  </a:moveTo>
                  <a:lnTo>
                    <a:pt x="267195" y="538797"/>
                  </a:lnTo>
                </a:path>
                <a:path w="1076325" h="539114">
                  <a:moveTo>
                    <a:pt x="940396" y="4216"/>
                  </a:moveTo>
                  <a:lnTo>
                    <a:pt x="799718" y="538797"/>
                  </a:lnTo>
                </a:path>
                <a:path w="1076325" h="539114">
                  <a:moveTo>
                    <a:pt x="942505" y="537667"/>
                  </a:moveTo>
                  <a:lnTo>
                    <a:pt x="942505" y="429666"/>
                  </a:lnTo>
                </a:path>
                <a:path w="1076325" h="539114">
                  <a:moveTo>
                    <a:pt x="0" y="538645"/>
                  </a:moveTo>
                  <a:lnTo>
                    <a:pt x="0" y="0"/>
                  </a:lnTo>
                  <a:lnTo>
                    <a:pt x="536473" y="0"/>
                  </a:lnTo>
                  <a:lnTo>
                    <a:pt x="536473" y="538645"/>
                  </a:lnTo>
                  <a:lnTo>
                    <a:pt x="0" y="538645"/>
                  </a:lnTo>
                  <a:close/>
                </a:path>
                <a:path w="1076325" h="539114">
                  <a:moveTo>
                    <a:pt x="536460" y="538645"/>
                  </a:moveTo>
                  <a:lnTo>
                    <a:pt x="536460" y="0"/>
                  </a:lnTo>
                  <a:lnTo>
                    <a:pt x="1076210" y="0"/>
                  </a:lnTo>
                  <a:lnTo>
                    <a:pt x="1076210" y="538645"/>
                  </a:lnTo>
                  <a:lnTo>
                    <a:pt x="536460" y="538645"/>
                  </a:lnTo>
                  <a:close/>
                </a:path>
                <a:path w="1076325" h="539114">
                  <a:moveTo>
                    <a:pt x="134937" y="537667"/>
                  </a:moveTo>
                  <a:lnTo>
                    <a:pt x="134937" y="429666"/>
                  </a:lnTo>
                </a:path>
                <a:path w="1076325" h="539114">
                  <a:moveTo>
                    <a:pt x="80124" y="430136"/>
                  </a:moveTo>
                  <a:lnTo>
                    <a:pt x="188125" y="430136"/>
                  </a:lnTo>
                </a:path>
                <a:path w="1076325" h="539114">
                  <a:moveTo>
                    <a:pt x="995222" y="430136"/>
                  </a:moveTo>
                  <a:lnTo>
                    <a:pt x="887209" y="430136"/>
                  </a:lnTo>
                </a:path>
                <a:path w="1076325" h="539114">
                  <a:moveTo>
                    <a:pt x="672617" y="0"/>
                  </a:moveTo>
                  <a:lnTo>
                    <a:pt x="672617" y="53864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042958" y="6020180"/>
              <a:ext cx="64109" cy="169341"/>
            </a:xfrm>
            <a:prstGeom prst="rect">
              <a:avLst/>
            </a:prstGeom>
          </p:spPr>
        </p:pic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272612" y="5642800"/>
              <a:ext cx="76644" cy="172631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523045" y="5642800"/>
              <a:ext cx="76644" cy="172631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2321496" y="2812364"/>
              <a:ext cx="1641475" cy="3235325"/>
            </a:xfrm>
            <a:custGeom>
              <a:avLst/>
              <a:gdLst/>
              <a:ahLst/>
              <a:cxnLst/>
              <a:rect l="l" t="t" r="r" b="b"/>
              <a:pathLst>
                <a:path w="1641475" h="3235325">
                  <a:moveTo>
                    <a:pt x="1640979" y="3100984"/>
                  </a:moveTo>
                  <a:lnTo>
                    <a:pt x="1599857" y="3235299"/>
                  </a:lnTo>
                  <a:lnTo>
                    <a:pt x="1518996" y="2966669"/>
                  </a:lnTo>
                  <a:lnTo>
                    <a:pt x="1438135" y="3235299"/>
                  </a:lnTo>
                  <a:lnTo>
                    <a:pt x="1357274" y="2966669"/>
                  </a:lnTo>
                  <a:lnTo>
                    <a:pt x="1276413" y="3235299"/>
                  </a:lnTo>
                  <a:lnTo>
                    <a:pt x="1195552" y="2966669"/>
                  </a:lnTo>
                  <a:lnTo>
                    <a:pt x="1155814" y="3100984"/>
                  </a:lnTo>
                </a:path>
                <a:path w="1641475" h="3235325">
                  <a:moveTo>
                    <a:pt x="0" y="541324"/>
                  </a:moveTo>
                  <a:lnTo>
                    <a:pt x="0" y="0"/>
                  </a:lnTo>
                  <a:lnTo>
                    <a:pt x="1082649" y="0"/>
                  </a:lnTo>
                  <a:lnTo>
                    <a:pt x="1082649" y="541324"/>
                  </a:lnTo>
                  <a:lnTo>
                    <a:pt x="0" y="5413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565311" y="3027959"/>
              <a:ext cx="1082040" cy="108585"/>
            </a:xfrm>
            <a:custGeom>
              <a:avLst/>
              <a:gdLst/>
              <a:ahLst/>
              <a:cxnLst/>
              <a:rect l="l" t="t" r="r" b="b"/>
              <a:pathLst>
                <a:path w="1082039" h="108585">
                  <a:moveTo>
                    <a:pt x="0" y="0"/>
                  </a:moveTo>
                  <a:lnTo>
                    <a:pt x="0" y="108534"/>
                  </a:lnTo>
                  <a:lnTo>
                    <a:pt x="1081912" y="108534"/>
                  </a:lnTo>
                  <a:lnTo>
                    <a:pt x="10819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429294" y="2812364"/>
              <a:ext cx="1217930" cy="541655"/>
            </a:xfrm>
            <a:custGeom>
              <a:avLst/>
              <a:gdLst/>
              <a:ahLst/>
              <a:cxnLst/>
              <a:rect l="l" t="t" r="r" b="b"/>
              <a:pathLst>
                <a:path w="1217929" h="541654">
                  <a:moveTo>
                    <a:pt x="1217929" y="324129"/>
                  </a:moveTo>
                  <a:lnTo>
                    <a:pt x="135267" y="324129"/>
                  </a:lnTo>
                  <a:lnTo>
                    <a:pt x="135267" y="215595"/>
                  </a:lnTo>
                  <a:lnTo>
                    <a:pt x="1217929" y="215595"/>
                  </a:lnTo>
                </a:path>
                <a:path w="1217929" h="541654">
                  <a:moveTo>
                    <a:pt x="0" y="541324"/>
                  </a:moveTo>
                  <a:lnTo>
                    <a:pt x="0" y="0"/>
                  </a:lnTo>
                  <a:lnTo>
                    <a:pt x="136017" y="0"/>
                  </a:lnTo>
                  <a:lnTo>
                    <a:pt x="136017" y="541324"/>
                  </a:lnTo>
                  <a:lnTo>
                    <a:pt x="0" y="5413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374290" y="3357473"/>
              <a:ext cx="1389380" cy="2291080"/>
            </a:xfrm>
            <a:custGeom>
              <a:avLst/>
              <a:gdLst/>
              <a:ahLst/>
              <a:cxnLst/>
              <a:rect l="l" t="t" r="r" b="b"/>
              <a:pathLst>
                <a:path w="1389379" h="2291079">
                  <a:moveTo>
                    <a:pt x="0" y="426643"/>
                  </a:moveTo>
                  <a:lnTo>
                    <a:pt x="0" y="0"/>
                  </a:lnTo>
                </a:path>
                <a:path w="1389379" h="2291079">
                  <a:moveTo>
                    <a:pt x="969568" y="12"/>
                  </a:moveTo>
                  <a:lnTo>
                    <a:pt x="969568" y="426631"/>
                  </a:lnTo>
                </a:path>
                <a:path w="1389379" h="2291079">
                  <a:moveTo>
                    <a:pt x="969568" y="2290826"/>
                  </a:moveTo>
                  <a:lnTo>
                    <a:pt x="969568" y="1229474"/>
                  </a:lnTo>
                </a:path>
                <a:path w="1389379" h="2291079">
                  <a:moveTo>
                    <a:pt x="702081" y="2286622"/>
                  </a:moveTo>
                  <a:lnTo>
                    <a:pt x="702081" y="1697507"/>
                  </a:lnTo>
                  <a:lnTo>
                    <a:pt x="0" y="1697507"/>
                  </a:lnTo>
                  <a:lnTo>
                    <a:pt x="0" y="1229474"/>
                  </a:lnTo>
                </a:path>
                <a:path w="1389379" h="2291079">
                  <a:moveTo>
                    <a:pt x="419747" y="896289"/>
                  </a:moveTo>
                  <a:lnTo>
                    <a:pt x="270395" y="746950"/>
                  </a:lnTo>
                  <a:lnTo>
                    <a:pt x="121056" y="896289"/>
                  </a:lnTo>
                </a:path>
                <a:path w="1389379" h="2291079">
                  <a:moveTo>
                    <a:pt x="1389316" y="896289"/>
                  </a:moveTo>
                  <a:lnTo>
                    <a:pt x="1239964" y="746950"/>
                  </a:lnTo>
                  <a:lnTo>
                    <a:pt x="1090625" y="896289"/>
                  </a:lnTo>
                </a:path>
                <a:path w="1389379" h="2291079">
                  <a:moveTo>
                    <a:pt x="673" y="802449"/>
                  </a:moveTo>
                  <a:lnTo>
                    <a:pt x="673" y="560235"/>
                  </a:lnTo>
                </a:path>
                <a:path w="1389379" h="2291079">
                  <a:moveTo>
                    <a:pt x="970254" y="802449"/>
                  </a:moveTo>
                  <a:lnTo>
                    <a:pt x="970254" y="56023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263508" y="4071734"/>
              <a:ext cx="113664" cy="114935"/>
            </a:xfrm>
            <a:custGeom>
              <a:avLst/>
              <a:gdLst/>
              <a:ahLst/>
              <a:cxnLst/>
              <a:rect l="l" t="t" r="r" b="b"/>
              <a:pathLst>
                <a:path w="113664" h="114935">
                  <a:moveTo>
                    <a:pt x="0" y="0"/>
                  </a:moveTo>
                  <a:lnTo>
                    <a:pt x="76034" y="114515"/>
                  </a:lnTo>
                  <a:lnTo>
                    <a:pt x="113563" y="76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263508" y="4071734"/>
              <a:ext cx="113664" cy="114935"/>
            </a:xfrm>
            <a:custGeom>
              <a:avLst/>
              <a:gdLst/>
              <a:ahLst/>
              <a:cxnLst/>
              <a:rect l="l" t="t" r="r" b="b"/>
              <a:pathLst>
                <a:path w="113664" h="114935">
                  <a:moveTo>
                    <a:pt x="0" y="0"/>
                  </a:moveTo>
                  <a:lnTo>
                    <a:pt x="76034" y="114515"/>
                  </a:lnTo>
                  <a:lnTo>
                    <a:pt x="113563" y="76987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3233077" y="4071734"/>
              <a:ext cx="113664" cy="114935"/>
            </a:xfrm>
            <a:custGeom>
              <a:avLst/>
              <a:gdLst/>
              <a:ahLst/>
              <a:cxnLst/>
              <a:rect l="l" t="t" r="r" b="b"/>
              <a:pathLst>
                <a:path w="113664" h="114935">
                  <a:moveTo>
                    <a:pt x="0" y="0"/>
                  </a:moveTo>
                  <a:lnTo>
                    <a:pt x="76034" y="114515"/>
                  </a:lnTo>
                  <a:lnTo>
                    <a:pt x="113563" y="76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240991" y="3783418"/>
              <a:ext cx="1564005" cy="803910"/>
            </a:xfrm>
            <a:custGeom>
              <a:avLst/>
              <a:gdLst/>
              <a:ahLst/>
              <a:cxnLst/>
              <a:rect l="l" t="t" r="r" b="b"/>
              <a:pathLst>
                <a:path w="1564004" h="803910">
                  <a:moveTo>
                    <a:pt x="992085" y="288315"/>
                  </a:moveTo>
                  <a:lnTo>
                    <a:pt x="1068120" y="402831"/>
                  </a:lnTo>
                  <a:lnTo>
                    <a:pt x="1105649" y="365302"/>
                  </a:lnTo>
                  <a:lnTo>
                    <a:pt x="992085" y="288315"/>
                  </a:lnTo>
                  <a:close/>
                </a:path>
                <a:path w="1564004" h="803910">
                  <a:moveTo>
                    <a:pt x="214261" y="589305"/>
                  </a:moveTo>
                  <a:lnTo>
                    <a:pt x="183578" y="541208"/>
                  </a:lnTo>
                  <a:lnTo>
                    <a:pt x="167822" y="505615"/>
                  </a:lnTo>
                  <a:lnTo>
                    <a:pt x="162017" y="464921"/>
                  </a:lnTo>
                  <a:lnTo>
                    <a:pt x="161188" y="401523"/>
                  </a:lnTo>
                  <a:lnTo>
                    <a:pt x="169481" y="326828"/>
                  </a:lnTo>
                  <a:lnTo>
                    <a:pt x="187725" y="267317"/>
                  </a:lnTo>
                  <a:lnTo>
                    <a:pt x="205968" y="227964"/>
                  </a:lnTo>
                  <a:lnTo>
                    <a:pt x="214261" y="213741"/>
                  </a:lnTo>
                </a:path>
                <a:path w="1564004" h="803910">
                  <a:moveTo>
                    <a:pt x="1183830" y="589305"/>
                  </a:moveTo>
                  <a:lnTo>
                    <a:pt x="1153154" y="541208"/>
                  </a:lnTo>
                  <a:lnTo>
                    <a:pt x="1137402" y="505615"/>
                  </a:lnTo>
                  <a:lnTo>
                    <a:pt x="1131598" y="464921"/>
                  </a:lnTo>
                  <a:lnTo>
                    <a:pt x="1130769" y="401523"/>
                  </a:lnTo>
                  <a:lnTo>
                    <a:pt x="1139060" y="326828"/>
                  </a:lnTo>
                  <a:lnTo>
                    <a:pt x="1157300" y="267317"/>
                  </a:lnTo>
                  <a:lnTo>
                    <a:pt x="1175539" y="227964"/>
                  </a:lnTo>
                  <a:lnTo>
                    <a:pt x="1183830" y="213741"/>
                  </a:lnTo>
                </a:path>
                <a:path w="1564004" h="803910">
                  <a:moveTo>
                    <a:pt x="55791" y="589305"/>
                  </a:moveTo>
                  <a:lnTo>
                    <a:pt x="86474" y="541208"/>
                  </a:lnTo>
                  <a:lnTo>
                    <a:pt x="102230" y="505615"/>
                  </a:lnTo>
                  <a:lnTo>
                    <a:pt x="108035" y="464921"/>
                  </a:lnTo>
                  <a:lnTo>
                    <a:pt x="108864" y="401523"/>
                  </a:lnTo>
                  <a:lnTo>
                    <a:pt x="100571" y="326828"/>
                  </a:lnTo>
                  <a:lnTo>
                    <a:pt x="82327" y="267317"/>
                  </a:lnTo>
                  <a:lnTo>
                    <a:pt x="64083" y="227964"/>
                  </a:lnTo>
                  <a:lnTo>
                    <a:pt x="55791" y="213741"/>
                  </a:lnTo>
                </a:path>
                <a:path w="1564004" h="803910">
                  <a:moveTo>
                    <a:pt x="1025359" y="589305"/>
                  </a:moveTo>
                  <a:lnTo>
                    <a:pt x="1056042" y="541208"/>
                  </a:lnTo>
                  <a:lnTo>
                    <a:pt x="1071799" y="505615"/>
                  </a:lnTo>
                  <a:lnTo>
                    <a:pt x="1077603" y="464921"/>
                  </a:lnTo>
                  <a:lnTo>
                    <a:pt x="1078433" y="401523"/>
                  </a:lnTo>
                  <a:lnTo>
                    <a:pt x="1070140" y="326828"/>
                  </a:lnTo>
                  <a:lnTo>
                    <a:pt x="1051896" y="267317"/>
                  </a:lnTo>
                  <a:lnTo>
                    <a:pt x="1033652" y="227964"/>
                  </a:lnTo>
                  <a:lnTo>
                    <a:pt x="1025359" y="213741"/>
                  </a:lnTo>
                </a:path>
                <a:path w="1564004" h="803910">
                  <a:moveTo>
                    <a:pt x="27216" y="296227"/>
                  </a:moveTo>
                  <a:lnTo>
                    <a:pt x="242214" y="509866"/>
                  </a:lnTo>
                </a:path>
                <a:path w="1564004" h="803910">
                  <a:moveTo>
                    <a:pt x="996784" y="296227"/>
                  </a:moveTo>
                  <a:lnTo>
                    <a:pt x="1211783" y="509866"/>
                  </a:lnTo>
                </a:path>
                <a:path w="1564004" h="803910">
                  <a:moveTo>
                    <a:pt x="593991" y="803529"/>
                  </a:moveTo>
                  <a:lnTo>
                    <a:pt x="593991" y="1028"/>
                  </a:lnTo>
                  <a:lnTo>
                    <a:pt x="0" y="1028"/>
                  </a:lnTo>
                  <a:lnTo>
                    <a:pt x="0" y="803529"/>
                  </a:lnTo>
                  <a:lnTo>
                    <a:pt x="593991" y="803529"/>
                  </a:lnTo>
                  <a:close/>
                </a:path>
                <a:path w="1564004" h="803910">
                  <a:moveTo>
                    <a:pt x="1563573" y="803529"/>
                  </a:moveTo>
                  <a:lnTo>
                    <a:pt x="1563573" y="1028"/>
                  </a:lnTo>
                  <a:lnTo>
                    <a:pt x="969581" y="1028"/>
                  </a:lnTo>
                  <a:lnTo>
                    <a:pt x="969581" y="803529"/>
                  </a:lnTo>
                  <a:lnTo>
                    <a:pt x="1563573" y="803529"/>
                  </a:lnTo>
                  <a:close/>
                </a:path>
                <a:path w="1564004" h="803910">
                  <a:moveTo>
                    <a:pt x="133972" y="802843"/>
                  </a:moveTo>
                  <a:lnTo>
                    <a:pt x="133972" y="0"/>
                  </a:lnTo>
                </a:path>
                <a:path w="1564004" h="803910">
                  <a:moveTo>
                    <a:pt x="1103553" y="802843"/>
                  </a:moveTo>
                  <a:lnTo>
                    <a:pt x="1103553" y="0"/>
                  </a:lnTo>
                </a:path>
                <a:path w="1564004" h="803910">
                  <a:moveTo>
                    <a:pt x="404139" y="455434"/>
                  </a:moveTo>
                  <a:lnTo>
                    <a:pt x="404139" y="669061"/>
                  </a:lnTo>
                  <a:lnTo>
                    <a:pt x="137426" y="669061"/>
                  </a:lnTo>
                </a:path>
                <a:path w="1564004" h="803910">
                  <a:moveTo>
                    <a:pt x="1373708" y="455434"/>
                  </a:moveTo>
                  <a:lnTo>
                    <a:pt x="1373708" y="669061"/>
                  </a:lnTo>
                  <a:lnTo>
                    <a:pt x="1107008" y="669061"/>
                  </a:lnTo>
                </a:path>
                <a:path w="1564004" h="803910">
                  <a:moveTo>
                    <a:pt x="404139" y="322605"/>
                  </a:moveTo>
                  <a:lnTo>
                    <a:pt x="404139" y="134810"/>
                  </a:lnTo>
                  <a:lnTo>
                    <a:pt x="136080" y="134810"/>
                  </a:lnTo>
                </a:path>
                <a:path w="1564004" h="803910">
                  <a:moveTo>
                    <a:pt x="1373708" y="322605"/>
                  </a:moveTo>
                  <a:lnTo>
                    <a:pt x="1373708" y="134810"/>
                  </a:lnTo>
                  <a:lnTo>
                    <a:pt x="1105649" y="13481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9" name="object 3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342362" y="4421022"/>
              <a:ext cx="63855" cy="63868"/>
            </a:xfrm>
            <a:prstGeom prst="rect">
              <a:avLst/>
            </a:prstGeom>
          </p:spPr>
        </p:pic>
        <p:pic>
          <p:nvPicPr>
            <p:cNvPr id="40" name="object 40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3311931" y="4421022"/>
              <a:ext cx="63868" cy="63868"/>
            </a:xfrm>
            <a:prstGeom prst="rect">
              <a:avLst/>
            </a:prstGeom>
          </p:spPr>
        </p:pic>
        <p:pic>
          <p:nvPicPr>
            <p:cNvPr id="41" name="object 41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342362" y="3885095"/>
              <a:ext cx="63855" cy="63868"/>
            </a:xfrm>
            <a:prstGeom prst="rect">
              <a:avLst/>
            </a:prstGeom>
          </p:spPr>
        </p:pic>
        <p:pic>
          <p:nvPicPr>
            <p:cNvPr id="42" name="object 4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3311931" y="3885095"/>
              <a:ext cx="63868" cy="63868"/>
            </a:xfrm>
            <a:prstGeom prst="rect">
              <a:avLst/>
            </a:prstGeom>
          </p:spPr>
        </p:pic>
        <p:pic>
          <p:nvPicPr>
            <p:cNvPr id="43" name="object 4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552992" y="4135399"/>
              <a:ext cx="185102" cy="185102"/>
            </a:xfrm>
            <a:prstGeom prst="rect">
              <a:avLst/>
            </a:prstGeom>
          </p:spPr>
        </p:pic>
        <p:pic>
          <p:nvPicPr>
            <p:cNvPr id="44" name="object 4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522560" y="4135399"/>
              <a:ext cx="185102" cy="185102"/>
            </a:xfrm>
            <a:prstGeom prst="rect">
              <a:avLst/>
            </a:prstGeom>
          </p:spPr>
        </p:pic>
      </p:grpSp>
      <p:grpSp>
        <p:nvGrpSpPr>
          <p:cNvPr id="45" name="object 45"/>
          <p:cNvGrpSpPr/>
          <p:nvPr/>
        </p:nvGrpSpPr>
        <p:grpSpPr>
          <a:xfrm>
            <a:off x="6817982" y="2806966"/>
            <a:ext cx="2110740" cy="3382645"/>
            <a:chOff x="6817982" y="2806966"/>
            <a:chExt cx="2110740" cy="3382645"/>
          </a:xfrm>
        </p:grpSpPr>
        <p:sp>
          <p:nvSpPr>
            <p:cNvPr id="46" name="object 46"/>
            <p:cNvSpPr/>
            <p:nvPr/>
          </p:nvSpPr>
          <p:spPr>
            <a:xfrm>
              <a:off x="6823379" y="5644095"/>
              <a:ext cx="944244" cy="539115"/>
            </a:xfrm>
            <a:custGeom>
              <a:avLst/>
              <a:gdLst/>
              <a:ahLst/>
              <a:cxnLst/>
              <a:rect l="l" t="t" r="r" b="b"/>
              <a:pathLst>
                <a:path w="944245" h="539114">
                  <a:moveTo>
                    <a:pt x="56184" y="402716"/>
                  </a:moveTo>
                  <a:lnTo>
                    <a:pt x="32371" y="374215"/>
                  </a:lnTo>
                  <a:lnTo>
                    <a:pt x="14728" y="341218"/>
                  </a:lnTo>
                  <a:lnTo>
                    <a:pt x="3767" y="305395"/>
                  </a:lnTo>
                  <a:lnTo>
                    <a:pt x="0" y="268414"/>
                  </a:lnTo>
                  <a:lnTo>
                    <a:pt x="3767" y="231425"/>
                  </a:lnTo>
                  <a:lnTo>
                    <a:pt x="14728" y="195599"/>
                  </a:lnTo>
                  <a:lnTo>
                    <a:pt x="32371" y="162601"/>
                  </a:lnTo>
                  <a:lnTo>
                    <a:pt x="56184" y="134099"/>
                  </a:lnTo>
                  <a:lnTo>
                    <a:pt x="56184" y="402716"/>
                  </a:lnTo>
                  <a:close/>
                </a:path>
                <a:path w="944245" h="539114">
                  <a:moveTo>
                    <a:pt x="56184" y="321856"/>
                  </a:moveTo>
                  <a:lnTo>
                    <a:pt x="56184" y="214960"/>
                  </a:lnTo>
                  <a:lnTo>
                    <a:pt x="539978" y="214960"/>
                  </a:lnTo>
                  <a:lnTo>
                    <a:pt x="539978" y="321856"/>
                  </a:lnTo>
                  <a:lnTo>
                    <a:pt x="56184" y="321856"/>
                  </a:lnTo>
                  <a:close/>
                </a:path>
                <a:path w="944245" h="539114">
                  <a:moveTo>
                    <a:pt x="943876" y="0"/>
                  </a:moveTo>
                  <a:lnTo>
                    <a:pt x="943876" y="53864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7" name="object 47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7736547" y="6018072"/>
              <a:ext cx="64122" cy="169341"/>
            </a:xfrm>
            <a:prstGeom prst="rect">
              <a:avLst/>
            </a:prstGeom>
          </p:spPr>
        </p:pic>
        <p:sp>
          <p:nvSpPr>
            <p:cNvPr id="48" name="object 48"/>
            <p:cNvSpPr/>
            <p:nvPr/>
          </p:nvSpPr>
          <p:spPr>
            <a:xfrm>
              <a:off x="7364526" y="5644095"/>
              <a:ext cx="1076325" cy="539115"/>
            </a:xfrm>
            <a:custGeom>
              <a:avLst/>
              <a:gdLst/>
              <a:ahLst/>
              <a:cxnLst/>
              <a:rect l="l" t="t" r="r" b="b"/>
              <a:pathLst>
                <a:path w="1076325" h="539114">
                  <a:moveTo>
                    <a:pt x="126504" y="4216"/>
                  </a:moveTo>
                  <a:lnTo>
                    <a:pt x="267195" y="538797"/>
                  </a:lnTo>
                </a:path>
                <a:path w="1076325" h="539114">
                  <a:moveTo>
                    <a:pt x="940396" y="4216"/>
                  </a:moveTo>
                  <a:lnTo>
                    <a:pt x="799718" y="538797"/>
                  </a:lnTo>
                </a:path>
                <a:path w="1076325" h="539114">
                  <a:moveTo>
                    <a:pt x="942505" y="537667"/>
                  </a:moveTo>
                  <a:lnTo>
                    <a:pt x="942505" y="429666"/>
                  </a:lnTo>
                </a:path>
                <a:path w="1076325" h="539114">
                  <a:moveTo>
                    <a:pt x="0" y="538645"/>
                  </a:moveTo>
                  <a:lnTo>
                    <a:pt x="0" y="0"/>
                  </a:lnTo>
                  <a:lnTo>
                    <a:pt x="536473" y="0"/>
                  </a:lnTo>
                  <a:lnTo>
                    <a:pt x="536473" y="538645"/>
                  </a:lnTo>
                  <a:lnTo>
                    <a:pt x="0" y="538645"/>
                  </a:lnTo>
                  <a:close/>
                </a:path>
                <a:path w="1076325" h="539114">
                  <a:moveTo>
                    <a:pt x="536460" y="538645"/>
                  </a:moveTo>
                  <a:lnTo>
                    <a:pt x="536460" y="0"/>
                  </a:lnTo>
                  <a:lnTo>
                    <a:pt x="1076210" y="0"/>
                  </a:lnTo>
                  <a:lnTo>
                    <a:pt x="1076210" y="538645"/>
                  </a:lnTo>
                  <a:lnTo>
                    <a:pt x="536460" y="538645"/>
                  </a:lnTo>
                  <a:close/>
                </a:path>
                <a:path w="1076325" h="539114">
                  <a:moveTo>
                    <a:pt x="134937" y="537667"/>
                  </a:moveTo>
                  <a:lnTo>
                    <a:pt x="134937" y="429666"/>
                  </a:lnTo>
                </a:path>
                <a:path w="1076325" h="539114">
                  <a:moveTo>
                    <a:pt x="80124" y="430136"/>
                  </a:moveTo>
                  <a:lnTo>
                    <a:pt x="188125" y="430136"/>
                  </a:lnTo>
                </a:path>
                <a:path w="1076325" h="539114">
                  <a:moveTo>
                    <a:pt x="995210" y="430136"/>
                  </a:moveTo>
                  <a:lnTo>
                    <a:pt x="887209" y="430136"/>
                  </a:lnTo>
                </a:path>
                <a:path w="1076325" h="539114">
                  <a:moveTo>
                    <a:pt x="672617" y="0"/>
                  </a:moveTo>
                  <a:lnTo>
                    <a:pt x="672617" y="53864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003730" y="6020180"/>
              <a:ext cx="64109" cy="169341"/>
            </a:xfrm>
            <a:prstGeom prst="rect">
              <a:avLst/>
            </a:prstGeom>
          </p:spPr>
        </p:pic>
        <p:pic>
          <p:nvPicPr>
            <p:cNvPr id="50" name="object 5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233384" y="5642800"/>
              <a:ext cx="76644" cy="172631"/>
            </a:xfrm>
            <a:prstGeom prst="rect">
              <a:avLst/>
            </a:prstGeom>
          </p:spPr>
        </p:pic>
        <p:pic>
          <p:nvPicPr>
            <p:cNvPr id="51" name="object 5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483817" y="5642800"/>
              <a:ext cx="76644" cy="172631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7390066" y="2812364"/>
              <a:ext cx="1533525" cy="3235325"/>
            </a:xfrm>
            <a:custGeom>
              <a:avLst/>
              <a:gdLst/>
              <a:ahLst/>
              <a:cxnLst/>
              <a:rect l="l" t="t" r="r" b="b"/>
              <a:pathLst>
                <a:path w="1533525" h="3235325">
                  <a:moveTo>
                    <a:pt x="1533182" y="3100984"/>
                  </a:moveTo>
                  <a:lnTo>
                    <a:pt x="1492059" y="3235299"/>
                  </a:lnTo>
                  <a:lnTo>
                    <a:pt x="1411198" y="2966669"/>
                  </a:lnTo>
                  <a:lnTo>
                    <a:pt x="1330337" y="3235299"/>
                  </a:lnTo>
                  <a:lnTo>
                    <a:pt x="1249476" y="2966669"/>
                  </a:lnTo>
                  <a:lnTo>
                    <a:pt x="1168615" y="3235299"/>
                  </a:lnTo>
                  <a:lnTo>
                    <a:pt x="1087755" y="2966669"/>
                  </a:lnTo>
                  <a:lnTo>
                    <a:pt x="1048004" y="3100984"/>
                  </a:lnTo>
                </a:path>
                <a:path w="1533525" h="3235325">
                  <a:moveTo>
                    <a:pt x="916965" y="2835948"/>
                  </a:moveTo>
                  <a:lnTo>
                    <a:pt x="916965" y="2696781"/>
                  </a:lnTo>
                </a:path>
                <a:path w="1533525" h="3235325">
                  <a:moveTo>
                    <a:pt x="649185" y="2835948"/>
                  </a:moveTo>
                  <a:lnTo>
                    <a:pt x="649185" y="2696781"/>
                  </a:lnTo>
                </a:path>
                <a:path w="1533525" h="3235325">
                  <a:moveTo>
                    <a:pt x="1217930" y="324129"/>
                  </a:moveTo>
                  <a:lnTo>
                    <a:pt x="135280" y="324129"/>
                  </a:lnTo>
                  <a:lnTo>
                    <a:pt x="135280" y="215595"/>
                  </a:lnTo>
                  <a:lnTo>
                    <a:pt x="1217930" y="215595"/>
                  </a:lnTo>
                </a:path>
                <a:path w="1533525" h="3235325">
                  <a:moveTo>
                    <a:pt x="0" y="541324"/>
                  </a:moveTo>
                  <a:lnTo>
                    <a:pt x="0" y="0"/>
                  </a:lnTo>
                  <a:lnTo>
                    <a:pt x="136017" y="0"/>
                  </a:lnTo>
                  <a:lnTo>
                    <a:pt x="136017" y="541324"/>
                  </a:lnTo>
                  <a:lnTo>
                    <a:pt x="0" y="5413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7337221" y="3357473"/>
              <a:ext cx="969644" cy="2291080"/>
            </a:xfrm>
            <a:custGeom>
              <a:avLst/>
              <a:gdLst/>
              <a:ahLst/>
              <a:cxnLst/>
              <a:rect l="l" t="t" r="r" b="b"/>
              <a:pathLst>
                <a:path w="969645" h="2291079">
                  <a:moveTo>
                    <a:pt x="0" y="426643"/>
                  </a:moveTo>
                  <a:lnTo>
                    <a:pt x="0" y="0"/>
                  </a:lnTo>
                </a:path>
                <a:path w="969645" h="2291079">
                  <a:moveTo>
                    <a:pt x="969568" y="12"/>
                  </a:moveTo>
                  <a:lnTo>
                    <a:pt x="969568" y="426631"/>
                  </a:lnTo>
                </a:path>
                <a:path w="969645" h="2291079">
                  <a:moveTo>
                    <a:pt x="969568" y="2290825"/>
                  </a:moveTo>
                  <a:lnTo>
                    <a:pt x="969568" y="1229474"/>
                  </a:lnTo>
                </a:path>
                <a:path w="969645" h="2291079">
                  <a:moveTo>
                    <a:pt x="702081" y="2286622"/>
                  </a:moveTo>
                  <a:lnTo>
                    <a:pt x="702081" y="1697507"/>
                  </a:lnTo>
                  <a:lnTo>
                    <a:pt x="0" y="1697507"/>
                  </a:lnTo>
                  <a:lnTo>
                    <a:pt x="0" y="122947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4" name="object 54"/>
          <p:cNvSpPr txBox="1"/>
          <p:nvPr/>
        </p:nvSpPr>
        <p:spPr>
          <a:xfrm>
            <a:off x="3953471" y="3789984"/>
            <a:ext cx="448945" cy="270510"/>
          </a:xfrm>
          <a:prstGeom prst="rect">
            <a:avLst/>
          </a:prstGeom>
          <a:ln w="10795">
            <a:solidFill>
              <a:srgbClr val="000000"/>
            </a:solidFill>
          </a:ln>
        </p:spPr>
        <p:txBody>
          <a:bodyPr wrap="square" lIns="0" tIns="8890" rIns="0" bIns="0" rtlCol="0" vert="horz">
            <a:spAutoFit/>
          </a:bodyPr>
          <a:lstStyle/>
          <a:p>
            <a:pPr marL="34925">
              <a:lnSpc>
                <a:spcPct val="100000"/>
              </a:lnSpc>
              <a:spcBef>
                <a:spcPts val="70"/>
              </a:spcBef>
            </a:pPr>
            <a:r>
              <a:rPr dirty="0" sz="1700" spc="-25">
                <a:latin typeface="Arial"/>
                <a:cs typeface="Arial"/>
              </a:rPr>
              <a:t>1V2</a:t>
            </a:r>
            <a:endParaRPr sz="1700">
              <a:latin typeface="Arial"/>
              <a:cs typeface="Arial"/>
            </a:endParaRPr>
          </a:p>
        </p:txBody>
      </p:sp>
      <p:sp>
        <p:nvSpPr>
          <p:cNvPr id="55" name="object 55"/>
          <p:cNvSpPr txBox="1"/>
          <p:nvPr/>
        </p:nvSpPr>
        <p:spPr>
          <a:xfrm>
            <a:off x="8611683" y="3786525"/>
            <a:ext cx="379730" cy="284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700" spc="-75">
                <a:latin typeface="Arial"/>
                <a:cs typeface="Arial"/>
              </a:rPr>
              <a:t>1V2</a:t>
            </a:r>
            <a:endParaRPr sz="1700">
              <a:latin typeface="Arial"/>
              <a:cs typeface="Arial"/>
            </a:endParaRPr>
          </a:p>
        </p:txBody>
      </p:sp>
      <p:sp>
        <p:nvSpPr>
          <p:cNvPr id="56" name="object 56"/>
          <p:cNvSpPr txBox="1"/>
          <p:nvPr/>
        </p:nvSpPr>
        <p:spPr>
          <a:xfrm>
            <a:off x="1690196" y="3786525"/>
            <a:ext cx="379730" cy="2844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700" spc="-75">
                <a:latin typeface="Arial"/>
                <a:cs typeface="Arial"/>
              </a:rPr>
              <a:t>1V1</a:t>
            </a:r>
            <a:endParaRPr sz="1700">
              <a:latin typeface="Arial"/>
              <a:cs typeface="Arial"/>
            </a:endParaRPr>
          </a:p>
        </p:txBody>
      </p:sp>
      <p:sp>
        <p:nvSpPr>
          <p:cNvPr id="57" name="object 57"/>
          <p:cNvSpPr txBox="1"/>
          <p:nvPr/>
        </p:nvSpPr>
        <p:spPr>
          <a:xfrm>
            <a:off x="6290106" y="3789984"/>
            <a:ext cx="448945" cy="270510"/>
          </a:xfrm>
          <a:prstGeom prst="rect">
            <a:avLst/>
          </a:prstGeom>
          <a:ln w="10794">
            <a:solidFill>
              <a:srgbClr val="000000"/>
            </a:solidFill>
          </a:ln>
        </p:spPr>
        <p:txBody>
          <a:bodyPr wrap="square" lIns="0" tIns="8890" rIns="0" bIns="0" rtlCol="0" vert="horz">
            <a:spAutoFit/>
          </a:bodyPr>
          <a:lstStyle/>
          <a:p>
            <a:pPr marL="48260">
              <a:lnSpc>
                <a:spcPct val="100000"/>
              </a:lnSpc>
              <a:spcBef>
                <a:spcPts val="70"/>
              </a:spcBef>
            </a:pPr>
            <a:r>
              <a:rPr dirty="0" sz="1700" spc="-25">
                <a:latin typeface="Arial"/>
                <a:cs typeface="Arial"/>
              </a:rPr>
              <a:t>1V1</a:t>
            </a:r>
            <a:endParaRPr sz="1700">
              <a:latin typeface="Arial"/>
              <a:cs typeface="Arial"/>
            </a:endParaRPr>
          </a:p>
        </p:txBody>
      </p:sp>
      <p:grpSp>
        <p:nvGrpSpPr>
          <p:cNvPr id="58" name="object 58"/>
          <p:cNvGrpSpPr/>
          <p:nvPr/>
        </p:nvGrpSpPr>
        <p:grpSpPr>
          <a:xfrm>
            <a:off x="6871817" y="3778008"/>
            <a:ext cx="2172335" cy="813435"/>
            <a:chOff x="6871817" y="3778008"/>
            <a:chExt cx="2172335" cy="813435"/>
          </a:xfrm>
        </p:grpSpPr>
        <p:sp>
          <p:nvSpPr>
            <p:cNvPr id="59" name="object 59"/>
            <p:cNvSpPr/>
            <p:nvPr/>
          </p:nvSpPr>
          <p:spPr>
            <a:xfrm>
              <a:off x="8589683" y="3789984"/>
              <a:ext cx="448945" cy="270510"/>
            </a:xfrm>
            <a:custGeom>
              <a:avLst/>
              <a:gdLst/>
              <a:ahLst/>
              <a:cxnLst/>
              <a:rect l="l" t="t" r="r" b="b"/>
              <a:pathLst>
                <a:path w="448945" h="270510">
                  <a:moveTo>
                    <a:pt x="0" y="270002"/>
                  </a:moveTo>
                  <a:lnTo>
                    <a:pt x="0" y="0"/>
                  </a:lnTo>
                  <a:lnTo>
                    <a:pt x="448856" y="0"/>
                  </a:lnTo>
                  <a:lnTo>
                    <a:pt x="448856" y="270001"/>
                  </a:lnTo>
                  <a:lnTo>
                    <a:pt x="0" y="27000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918160" y="4116603"/>
              <a:ext cx="1388745" cy="336550"/>
            </a:xfrm>
            <a:custGeom>
              <a:avLst/>
              <a:gdLst/>
              <a:ahLst/>
              <a:cxnLst/>
              <a:rect l="l" t="t" r="r" b="b"/>
              <a:pathLst>
                <a:path w="1388745" h="336550">
                  <a:moveTo>
                    <a:pt x="0" y="0"/>
                  </a:moveTo>
                  <a:lnTo>
                    <a:pt x="149339" y="149339"/>
                  </a:lnTo>
                  <a:lnTo>
                    <a:pt x="298691" y="0"/>
                  </a:lnTo>
                </a:path>
                <a:path w="1388745" h="336550">
                  <a:moveTo>
                    <a:pt x="969568" y="0"/>
                  </a:moveTo>
                  <a:lnTo>
                    <a:pt x="1118920" y="149339"/>
                  </a:lnTo>
                  <a:lnTo>
                    <a:pt x="1268260" y="0"/>
                  </a:lnTo>
                </a:path>
                <a:path w="1388745" h="336550">
                  <a:moveTo>
                    <a:pt x="419061" y="93840"/>
                  </a:moveTo>
                  <a:lnTo>
                    <a:pt x="419061" y="336054"/>
                  </a:lnTo>
                </a:path>
                <a:path w="1388745" h="336550">
                  <a:moveTo>
                    <a:pt x="1388630" y="93840"/>
                  </a:moveTo>
                  <a:lnTo>
                    <a:pt x="1388630" y="33605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7335126" y="4184116"/>
              <a:ext cx="113664" cy="114935"/>
            </a:xfrm>
            <a:custGeom>
              <a:avLst/>
              <a:gdLst/>
              <a:ahLst/>
              <a:cxnLst/>
              <a:rect l="l" t="t" r="r" b="b"/>
              <a:pathLst>
                <a:path w="113665" h="114935">
                  <a:moveTo>
                    <a:pt x="0" y="37528"/>
                  </a:moveTo>
                  <a:lnTo>
                    <a:pt x="113563" y="114515"/>
                  </a:lnTo>
                  <a:lnTo>
                    <a:pt x="37528" y="0"/>
                  </a:lnTo>
                  <a:lnTo>
                    <a:pt x="0" y="37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7335126" y="4184116"/>
              <a:ext cx="113664" cy="114935"/>
            </a:xfrm>
            <a:custGeom>
              <a:avLst/>
              <a:gdLst/>
              <a:ahLst/>
              <a:cxnLst/>
              <a:rect l="l" t="t" r="r" b="b"/>
              <a:pathLst>
                <a:path w="113665" h="114935">
                  <a:moveTo>
                    <a:pt x="113563" y="114515"/>
                  </a:moveTo>
                  <a:lnTo>
                    <a:pt x="37528" y="0"/>
                  </a:lnTo>
                  <a:lnTo>
                    <a:pt x="0" y="37528"/>
                  </a:lnTo>
                  <a:lnTo>
                    <a:pt x="113563" y="1145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8304695" y="4184116"/>
              <a:ext cx="113664" cy="114935"/>
            </a:xfrm>
            <a:custGeom>
              <a:avLst/>
              <a:gdLst/>
              <a:ahLst/>
              <a:cxnLst/>
              <a:rect l="l" t="t" r="r" b="b"/>
              <a:pathLst>
                <a:path w="113665" h="114935">
                  <a:moveTo>
                    <a:pt x="0" y="37528"/>
                  </a:moveTo>
                  <a:lnTo>
                    <a:pt x="113563" y="114515"/>
                  </a:lnTo>
                  <a:lnTo>
                    <a:pt x="37528" y="0"/>
                  </a:lnTo>
                  <a:lnTo>
                    <a:pt x="0" y="375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6877215" y="3783406"/>
              <a:ext cx="1564005" cy="803910"/>
            </a:xfrm>
            <a:custGeom>
              <a:avLst/>
              <a:gdLst/>
              <a:ahLst/>
              <a:cxnLst/>
              <a:rect l="l" t="t" r="r" b="b"/>
              <a:pathLst>
                <a:path w="1564004" h="803910">
                  <a:moveTo>
                    <a:pt x="1541043" y="515226"/>
                  </a:moveTo>
                  <a:lnTo>
                    <a:pt x="1465008" y="400710"/>
                  </a:lnTo>
                  <a:lnTo>
                    <a:pt x="1427480" y="438238"/>
                  </a:lnTo>
                  <a:lnTo>
                    <a:pt x="1541043" y="515226"/>
                  </a:lnTo>
                  <a:close/>
                </a:path>
                <a:path w="1564004" h="803910">
                  <a:moveTo>
                    <a:pt x="379717" y="214236"/>
                  </a:moveTo>
                  <a:lnTo>
                    <a:pt x="410400" y="262326"/>
                  </a:lnTo>
                  <a:lnTo>
                    <a:pt x="426156" y="297916"/>
                  </a:lnTo>
                  <a:lnTo>
                    <a:pt x="431961" y="338612"/>
                  </a:lnTo>
                  <a:lnTo>
                    <a:pt x="432790" y="402018"/>
                  </a:lnTo>
                  <a:lnTo>
                    <a:pt x="424497" y="476707"/>
                  </a:lnTo>
                  <a:lnTo>
                    <a:pt x="406253" y="536219"/>
                  </a:lnTo>
                  <a:lnTo>
                    <a:pt x="388010" y="575575"/>
                  </a:lnTo>
                  <a:lnTo>
                    <a:pt x="379717" y="589800"/>
                  </a:lnTo>
                </a:path>
                <a:path w="1564004" h="803910">
                  <a:moveTo>
                    <a:pt x="1349298" y="214236"/>
                  </a:moveTo>
                  <a:lnTo>
                    <a:pt x="1379974" y="262326"/>
                  </a:lnTo>
                  <a:lnTo>
                    <a:pt x="1395726" y="297916"/>
                  </a:lnTo>
                  <a:lnTo>
                    <a:pt x="1401530" y="338612"/>
                  </a:lnTo>
                  <a:lnTo>
                    <a:pt x="1402359" y="402018"/>
                  </a:lnTo>
                  <a:lnTo>
                    <a:pt x="1394068" y="476707"/>
                  </a:lnTo>
                  <a:lnTo>
                    <a:pt x="1375829" y="536219"/>
                  </a:lnTo>
                  <a:lnTo>
                    <a:pt x="1357589" y="575575"/>
                  </a:lnTo>
                  <a:lnTo>
                    <a:pt x="1349298" y="589800"/>
                  </a:lnTo>
                </a:path>
                <a:path w="1564004" h="803910">
                  <a:moveTo>
                    <a:pt x="538200" y="214236"/>
                  </a:moveTo>
                  <a:lnTo>
                    <a:pt x="507517" y="262326"/>
                  </a:lnTo>
                  <a:lnTo>
                    <a:pt x="491761" y="297916"/>
                  </a:lnTo>
                  <a:lnTo>
                    <a:pt x="485956" y="338612"/>
                  </a:lnTo>
                  <a:lnTo>
                    <a:pt x="485127" y="402018"/>
                  </a:lnTo>
                  <a:lnTo>
                    <a:pt x="493420" y="476707"/>
                  </a:lnTo>
                  <a:lnTo>
                    <a:pt x="511663" y="536219"/>
                  </a:lnTo>
                  <a:lnTo>
                    <a:pt x="529907" y="575575"/>
                  </a:lnTo>
                  <a:lnTo>
                    <a:pt x="538200" y="589800"/>
                  </a:lnTo>
                </a:path>
                <a:path w="1564004" h="803910">
                  <a:moveTo>
                    <a:pt x="1507769" y="214236"/>
                  </a:moveTo>
                  <a:lnTo>
                    <a:pt x="1477086" y="262326"/>
                  </a:lnTo>
                  <a:lnTo>
                    <a:pt x="1461330" y="297916"/>
                  </a:lnTo>
                  <a:lnTo>
                    <a:pt x="1455525" y="338612"/>
                  </a:lnTo>
                  <a:lnTo>
                    <a:pt x="1454696" y="402018"/>
                  </a:lnTo>
                  <a:lnTo>
                    <a:pt x="1462988" y="476707"/>
                  </a:lnTo>
                  <a:lnTo>
                    <a:pt x="1481232" y="536219"/>
                  </a:lnTo>
                  <a:lnTo>
                    <a:pt x="1499476" y="575575"/>
                  </a:lnTo>
                  <a:lnTo>
                    <a:pt x="1507769" y="589800"/>
                  </a:lnTo>
                </a:path>
                <a:path w="1564004" h="803910">
                  <a:moveTo>
                    <a:pt x="566775" y="507314"/>
                  </a:moveTo>
                  <a:lnTo>
                    <a:pt x="351777" y="293674"/>
                  </a:lnTo>
                </a:path>
                <a:path w="1564004" h="803910">
                  <a:moveTo>
                    <a:pt x="1536344" y="507314"/>
                  </a:moveTo>
                  <a:lnTo>
                    <a:pt x="1321346" y="293674"/>
                  </a:lnTo>
                </a:path>
                <a:path w="1564004" h="803910">
                  <a:moveTo>
                    <a:pt x="593991" y="802500"/>
                  </a:moveTo>
                  <a:lnTo>
                    <a:pt x="593991" y="0"/>
                  </a:lnTo>
                  <a:lnTo>
                    <a:pt x="0" y="0"/>
                  </a:lnTo>
                  <a:lnTo>
                    <a:pt x="0" y="802500"/>
                  </a:lnTo>
                  <a:lnTo>
                    <a:pt x="593991" y="802500"/>
                  </a:lnTo>
                  <a:close/>
                </a:path>
                <a:path w="1564004" h="803910">
                  <a:moveTo>
                    <a:pt x="1563560" y="802500"/>
                  </a:moveTo>
                  <a:lnTo>
                    <a:pt x="1563560" y="0"/>
                  </a:lnTo>
                  <a:lnTo>
                    <a:pt x="969568" y="0"/>
                  </a:lnTo>
                  <a:lnTo>
                    <a:pt x="969568" y="802500"/>
                  </a:lnTo>
                  <a:lnTo>
                    <a:pt x="1563560" y="802500"/>
                  </a:lnTo>
                  <a:close/>
                </a:path>
                <a:path w="1564004" h="803910">
                  <a:moveTo>
                    <a:pt x="460006" y="698"/>
                  </a:moveTo>
                  <a:lnTo>
                    <a:pt x="460006" y="803541"/>
                  </a:lnTo>
                </a:path>
                <a:path w="1564004" h="803910">
                  <a:moveTo>
                    <a:pt x="1429575" y="698"/>
                  </a:moveTo>
                  <a:lnTo>
                    <a:pt x="1429575" y="803541"/>
                  </a:lnTo>
                </a:path>
                <a:path w="1564004" h="803910">
                  <a:moveTo>
                    <a:pt x="189839" y="348106"/>
                  </a:moveTo>
                  <a:lnTo>
                    <a:pt x="189839" y="134467"/>
                  </a:lnTo>
                  <a:lnTo>
                    <a:pt x="456552" y="134467"/>
                  </a:lnTo>
                </a:path>
                <a:path w="1564004" h="803910">
                  <a:moveTo>
                    <a:pt x="1159421" y="348106"/>
                  </a:moveTo>
                  <a:lnTo>
                    <a:pt x="1159421" y="134467"/>
                  </a:lnTo>
                  <a:lnTo>
                    <a:pt x="1426121" y="134467"/>
                  </a:lnTo>
                </a:path>
                <a:path w="1564004" h="803910">
                  <a:moveTo>
                    <a:pt x="189839" y="480936"/>
                  </a:moveTo>
                  <a:lnTo>
                    <a:pt x="189839" y="668718"/>
                  </a:lnTo>
                  <a:lnTo>
                    <a:pt x="457911" y="668718"/>
                  </a:lnTo>
                </a:path>
                <a:path w="1564004" h="803910">
                  <a:moveTo>
                    <a:pt x="1159421" y="480936"/>
                  </a:moveTo>
                  <a:lnTo>
                    <a:pt x="1159421" y="668718"/>
                  </a:lnTo>
                  <a:lnTo>
                    <a:pt x="1427480" y="66871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5" name="object 6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7305967" y="3885475"/>
              <a:ext cx="63868" cy="63868"/>
            </a:xfrm>
            <a:prstGeom prst="rect">
              <a:avLst/>
            </a:prstGeom>
          </p:spPr>
        </p:pic>
        <p:pic>
          <p:nvPicPr>
            <p:cNvPr id="66" name="object 66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275536" y="3885475"/>
              <a:ext cx="63868" cy="63868"/>
            </a:xfrm>
            <a:prstGeom prst="rect">
              <a:avLst/>
            </a:prstGeom>
          </p:spPr>
        </p:pic>
        <p:pic>
          <p:nvPicPr>
            <p:cNvPr id="67" name="object 67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7305967" y="4421403"/>
              <a:ext cx="63868" cy="63855"/>
            </a:xfrm>
            <a:prstGeom prst="rect">
              <a:avLst/>
            </a:prstGeom>
          </p:spPr>
        </p:pic>
        <p:pic>
          <p:nvPicPr>
            <p:cNvPr id="68" name="object 68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8275536" y="4421403"/>
              <a:ext cx="63868" cy="63855"/>
            </a:xfrm>
            <a:prstGeom prst="rect">
              <a:avLst/>
            </a:prstGeom>
          </p:spPr>
        </p:pic>
        <p:pic>
          <p:nvPicPr>
            <p:cNvPr id="69" name="object 69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6974103" y="4049864"/>
              <a:ext cx="185102" cy="185102"/>
            </a:xfrm>
            <a:prstGeom prst="rect">
              <a:avLst/>
            </a:prstGeom>
          </p:spPr>
        </p:pic>
        <p:pic>
          <p:nvPicPr>
            <p:cNvPr id="70" name="object 70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7943672" y="4049864"/>
              <a:ext cx="185102" cy="185102"/>
            </a:xfrm>
            <a:prstGeom prst="rect">
              <a:avLst/>
            </a:prstGeom>
          </p:spPr>
        </p:pic>
      </p:grpSp>
      <p:sp>
        <p:nvSpPr>
          <p:cNvPr id="71" name="object 71"/>
          <p:cNvSpPr/>
          <p:nvPr/>
        </p:nvSpPr>
        <p:spPr>
          <a:xfrm>
            <a:off x="1653882" y="3789984"/>
            <a:ext cx="448945" cy="270510"/>
          </a:xfrm>
          <a:custGeom>
            <a:avLst/>
            <a:gdLst/>
            <a:ahLst/>
            <a:cxnLst/>
            <a:rect l="l" t="t" r="r" b="b"/>
            <a:pathLst>
              <a:path w="448944" h="270510">
                <a:moveTo>
                  <a:pt x="448856" y="270001"/>
                </a:moveTo>
                <a:lnTo>
                  <a:pt x="448856" y="0"/>
                </a:lnTo>
                <a:lnTo>
                  <a:pt x="0" y="0"/>
                </a:lnTo>
                <a:lnTo>
                  <a:pt x="0" y="270001"/>
                </a:lnTo>
                <a:lnTo>
                  <a:pt x="448856" y="270001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2" name="object 7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73" name="object 7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1686801" y="4616589"/>
            <a:ext cx="3004820" cy="1865630"/>
            <a:chOff x="1686801" y="4616589"/>
            <a:chExt cx="3004820" cy="1865630"/>
          </a:xfrm>
        </p:grpSpPr>
        <p:sp>
          <p:nvSpPr>
            <p:cNvPr id="3" name="object 3"/>
            <p:cNvSpPr/>
            <p:nvPr/>
          </p:nvSpPr>
          <p:spPr>
            <a:xfrm>
              <a:off x="3367887" y="4621987"/>
              <a:ext cx="1318260" cy="1647825"/>
            </a:xfrm>
            <a:custGeom>
              <a:avLst/>
              <a:gdLst/>
              <a:ahLst/>
              <a:cxnLst/>
              <a:rect l="l" t="t" r="r" b="b"/>
              <a:pathLst>
                <a:path w="1318260" h="1647825">
                  <a:moveTo>
                    <a:pt x="88" y="0"/>
                  </a:moveTo>
                  <a:lnTo>
                    <a:pt x="88" y="61379"/>
                  </a:lnTo>
                  <a:lnTo>
                    <a:pt x="112052" y="61379"/>
                  </a:lnTo>
                  <a:lnTo>
                    <a:pt x="112052" y="90297"/>
                  </a:lnTo>
                  <a:lnTo>
                    <a:pt x="135343" y="90297"/>
                  </a:lnTo>
                  <a:lnTo>
                    <a:pt x="135343" y="133159"/>
                  </a:lnTo>
                  <a:lnTo>
                    <a:pt x="298335" y="225132"/>
                  </a:lnTo>
                  <a:lnTo>
                    <a:pt x="298335" y="1413344"/>
                  </a:lnTo>
                  <a:lnTo>
                    <a:pt x="135343" y="1505318"/>
                  </a:lnTo>
                  <a:lnTo>
                    <a:pt x="135343" y="1548168"/>
                  </a:lnTo>
                  <a:lnTo>
                    <a:pt x="112052" y="1548168"/>
                  </a:lnTo>
                  <a:lnTo>
                    <a:pt x="112052" y="1577086"/>
                  </a:lnTo>
                  <a:lnTo>
                    <a:pt x="88" y="1577086"/>
                  </a:lnTo>
                  <a:lnTo>
                    <a:pt x="0" y="1647621"/>
                  </a:lnTo>
                  <a:lnTo>
                    <a:pt x="464629" y="1647621"/>
                  </a:lnTo>
                  <a:lnTo>
                    <a:pt x="464629" y="1552079"/>
                  </a:lnTo>
                  <a:lnTo>
                    <a:pt x="491617" y="1552079"/>
                  </a:lnTo>
                  <a:lnTo>
                    <a:pt x="491629" y="1445399"/>
                  </a:lnTo>
                  <a:lnTo>
                    <a:pt x="528789" y="1445399"/>
                  </a:lnTo>
                  <a:lnTo>
                    <a:pt x="528802" y="1422107"/>
                  </a:lnTo>
                  <a:lnTo>
                    <a:pt x="673849" y="1358582"/>
                  </a:lnTo>
                  <a:lnTo>
                    <a:pt x="673849" y="1272476"/>
                  </a:lnTo>
                  <a:lnTo>
                    <a:pt x="796213" y="1272476"/>
                  </a:lnTo>
                  <a:lnTo>
                    <a:pt x="796213" y="732243"/>
                  </a:lnTo>
                  <a:lnTo>
                    <a:pt x="1279156" y="732243"/>
                  </a:lnTo>
                  <a:lnTo>
                    <a:pt x="1279156" y="1272476"/>
                  </a:lnTo>
                  <a:lnTo>
                    <a:pt x="1317777" y="1272476"/>
                  </a:lnTo>
                  <a:lnTo>
                    <a:pt x="1317777" y="509206"/>
                  </a:lnTo>
                  <a:lnTo>
                    <a:pt x="555967" y="509206"/>
                  </a:lnTo>
                  <a:lnTo>
                    <a:pt x="555967" y="363499"/>
                  </a:lnTo>
                  <a:lnTo>
                    <a:pt x="522922" y="322097"/>
                  </a:lnTo>
                  <a:lnTo>
                    <a:pt x="522922" y="155587"/>
                  </a:lnTo>
                  <a:lnTo>
                    <a:pt x="555967" y="134175"/>
                  </a:lnTo>
                  <a:lnTo>
                    <a:pt x="556005" y="0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3367887" y="4621987"/>
              <a:ext cx="1318260" cy="1647825"/>
            </a:xfrm>
            <a:custGeom>
              <a:avLst/>
              <a:gdLst/>
              <a:ahLst/>
              <a:cxnLst/>
              <a:rect l="l" t="t" r="r" b="b"/>
              <a:pathLst>
                <a:path w="1318260" h="1647825">
                  <a:moveTo>
                    <a:pt x="112052" y="61379"/>
                  </a:moveTo>
                  <a:lnTo>
                    <a:pt x="112052" y="90297"/>
                  </a:lnTo>
                  <a:lnTo>
                    <a:pt x="135343" y="90297"/>
                  </a:lnTo>
                  <a:lnTo>
                    <a:pt x="135343" y="133159"/>
                  </a:lnTo>
                  <a:lnTo>
                    <a:pt x="298335" y="225132"/>
                  </a:lnTo>
                  <a:lnTo>
                    <a:pt x="298335" y="1413344"/>
                  </a:lnTo>
                  <a:lnTo>
                    <a:pt x="135343" y="1505318"/>
                  </a:lnTo>
                  <a:lnTo>
                    <a:pt x="135343" y="1548168"/>
                  </a:lnTo>
                  <a:lnTo>
                    <a:pt x="112052" y="1548168"/>
                  </a:lnTo>
                  <a:lnTo>
                    <a:pt x="112052" y="1577086"/>
                  </a:lnTo>
                  <a:lnTo>
                    <a:pt x="88" y="1577086"/>
                  </a:lnTo>
                  <a:lnTo>
                    <a:pt x="0" y="1647621"/>
                  </a:lnTo>
                  <a:lnTo>
                    <a:pt x="464629" y="1647621"/>
                  </a:lnTo>
                  <a:lnTo>
                    <a:pt x="464629" y="1552079"/>
                  </a:lnTo>
                  <a:lnTo>
                    <a:pt x="491617" y="1552079"/>
                  </a:lnTo>
                  <a:lnTo>
                    <a:pt x="491629" y="1445399"/>
                  </a:lnTo>
                  <a:lnTo>
                    <a:pt x="528789" y="1445399"/>
                  </a:lnTo>
                  <a:lnTo>
                    <a:pt x="528802" y="1422107"/>
                  </a:lnTo>
                  <a:lnTo>
                    <a:pt x="673849" y="1358582"/>
                  </a:lnTo>
                  <a:lnTo>
                    <a:pt x="673849" y="1272476"/>
                  </a:lnTo>
                  <a:lnTo>
                    <a:pt x="796213" y="1272476"/>
                  </a:lnTo>
                  <a:lnTo>
                    <a:pt x="796213" y="732243"/>
                  </a:lnTo>
                  <a:lnTo>
                    <a:pt x="1279156" y="732243"/>
                  </a:lnTo>
                  <a:lnTo>
                    <a:pt x="1279156" y="1272476"/>
                  </a:lnTo>
                  <a:lnTo>
                    <a:pt x="1317777" y="1272476"/>
                  </a:lnTo>
                  <a:lnTo>
                    <a:pt x="1317777" y="509206"/>
                  </a:lnTo>
                  <a:lnTo>
                    <a:pt x="555967" y="509206"/>
                  </a:lnTo>
                  <a:lnTo>
                    <a:pt x="555967" y="363499"/>
                  </a:lnTo>
                  <a:lnTo>
                    <a:pt x="522922" y="322097"/>
                  </a:lnTo>
                  <a:lnTo>
                    <a:pt x="522922" y="155587"/>
                  </a:lnTo>
                  <a:lnTo>
                    <a:pt x="555967" y="134175"/>
                  </a:lnTo>
                  <a:lnTo>
                    <a:pt x="556005" y="0"/>
                  </a:lnTo>
                  <a:lnTo>
                    <a:pt x="88" y="0"/>
                  </a:lnTo>
                  <a:lnTo>
                    <a:pt x="88" y="61379"/>
                  </a:lnTo>
                  <a:lnTo>
                    <a:pt x="112052" y="6137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164101" y="5354230"/>
              <a:ext cx="483234" cy="540385"/>
            </a:xfrm>
            <a:custGeom>
              <a:avLst/>
              <a:gdLst/>
              <a:ahLst/>
              <a:cxnLst/>
              <a:rect l="l" t="t" r="r" b="b"/>
              <a:pathLst>
                <a:path w="483235" h="540385">
                  <a:moveTo>
                    <a:pt x="0" y="0"/>
                  </a:moveTo>
                  <a:lnTo>
                    <a:pt x="0" y="540232"/>
                  </a:lnTo>
                  <a:lnTo>
                    <a:pt x="482930" y="540232"/>
                  </a:lnTo>
                  <a:lnTo>
                    <a:pt x="4829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164101" y="5354230"/>
              <a:ext cx="483234" cy="540385"/>
            </a:xfrm>
            <a:custGeom>
              <a:avLst/>
              <a:gdLst/>
              <a:ahLst/>
              <a:cxnLst/>
              <a:rect l="l" t="t" r="r" b="b"/>
              <a:pathLst>
                <a:path w="483235" h="540385">
                  <a:moveTo>
                    <a:pt x="0" y="540232"/>
                  </a:moveTo>
                  <a:lnTo>
                    <a:pt x="0" y="0"/>
                  </a:lnTo>
                  <a:lnTo>
                    <a:pt x="482930" y="0"/>
                  </a:lnTo>
                  <a:lnTo>
                    <a:pt x="482930" y="540232"/>
                  </a:lnTo>
                  <a:lnTo>
                    <a:pt x="0" y="54023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3503231" y="4755146"/>
              <a:ext cx="1183005" cy="1372235"/>
            </a:xfrm>
            <a:custGeom>
              <a:avLst/>
              <a:gdLst/>
              <a:ahLst/>
              <a:cxnLst/>
              <a:rect l="l" t="t" r="r" b="b"/>
              <a:pathLst>
                <a:path w="1183004" h="1372235">
                  <a:moveTo>
                    <a:pt x="0" y="0"/>
                  </a:moveTo>
                  <a:lnTo>
                    <a:pt x="0" y="37134"/>
                  </a:lnTo>
                  <a:lnTo>
                    <a:pt x="60959" y="100431"/>
                  </a:lnTo>
                  <a:lnTo>
                    <a:pt x="83807" y="264642"/>
                  </a:lnTo>
                  <a:lnTo>
                    <a:pt x="83807" y="1107516"/>
                  </a:lnTo>
                  <a:lnTo>
                    <a:pt x="60959" y="1271727"/>
                  </a:lnTo>
                  <a:lnTo>
                    <a:pt x="0" y="1335024"/>
                  </a:lnTo>
                  <a:lnTo>
                    <a:pt x="0" y="1372158"/>
                  </a:lnTo>
                  <a:lnTo>
                    <a:pt x="162991" y="1280185"/>
                  </a:lnTo>
                  <a:lnTo>
                    <a:pt x="162991" y="941628"/>
                  </a:lnTo>
                  <a:lnTo>
                    <a:pt x="660869" y="941628"/>
                  </a:lnTo>
                  <a:lnTo>
                    <a:pt x="660869" y="967155"/>
                  </a:lnTo>
                  <a:lnTo>
                    <a:pt x="706729" y="967155"/>
                  </a:lnTo>
                  <a:lnTo>
                    <a:pt x="706716" y="951471"/>
                  </a:lnTo>
                  <a:lnTo>
                    <a:pt x="829017" y="951471"/>
                  </a:lnTo>
                  <a:lnTo>
                    <a:pt x="829017" y="992492"/>
                  </a:lnTo>
                  <a:lnTo>
                    <a:pt x="799795" y="992492"/>
                  </a:lnTo>
                  <a:lnTo>
                    <a:pt x="799795" y="1060386"/>
                  </a:lnTo>
                  <a:lnTo>
                    <a:pt x="818578" y="1060386"/>
                  </a:lnTo>
                  <a:lnTo>
                    <a:pt x="818578" y="1139317"/>
                  </a:lnTo>
                  <a:lnTo>
                    <a:pt x="622249" y="1139317"/>
                  </a:lnTo>
                  <a:lnTo>
                    <a:pt x="622249" y="1225423"/>
                  </a:lnTo>
                  <a:lnTo>
                    <a:pt x="1182433" y="1225423"/>
                  </a:lnTo>
                  <a:lnTo>
                    <a:pt x="1182433" y="1139317"/>
                  </a:lnTo>
                  <a:lnTo>
                    <a:pt x="986104" y="1139317"/>
                  </a:lnTo>
                  <a:lnTo>
                    <a:pt x="986104" y="1060386"/>
                  </a:lnTo>
                  <a:lnTo>
                    <a:pt x="1004887" y="1060386"/>
                  </a:lnTo>
                  <a:lnTo>
                    <a:pt x="1004887" y="992492"/>
                  </a:lnTo>
                  <a:lnTo>
                    <a:pt x="975677" y="992492"/>
                  </a:lnTo>
                  <a:lnTo>
                    <a:pt x="975677" y="951471"/>
                  </a:lnTo>
                  <a:lnTo>
                    <a:pt x="1097965" y="951471"/>
                  </a:lnTo>
                  <a:lnTo>
                    <a:pt x="1097965" y="967155"/>
                  </a:lnTo>
                  <a:lnTo>
                    <a:pt x="1143812" y="967155"/>
                  </a:lnTo>
                  <a:lnTo>
                    <a:pt x="1143812" y="869200"/>
                  </a:lnTo>
                  <a:lnTo>
                    <a:pt x="1097965" y="869200"/>
                  </a:lnTo>
                  <a:lnTo>
                    <a:pt x="1097965" y="881265"/>
                  </a:lnTo>
                  <a:lnTo>
                    <a:pt x="958672" y="881265"/>
                  </a:lnTo>
                  <a:lnTo>
                    <a:pt x="958672" y="796645"/>
                  </a:lnTo>
                  <a:lnTo>
                    <a:pt x="846010" y="796645"/>
                  </a:lnTo>
                  <a:lnTo>
                    <a:pt x="846010" y="881265"/>
                  </a:lnTo>
                  <a:lnTo>
                    <a:pt x="706729" y="881265"/>
                  </a:lnTo>
                  <a:lnTo>
                    <a:pt x="706729" y="869200"/>
                  </a:lnTo>
                  <a:lnTo>
                    <a:pt x="660869" y="869200"/>
                  </a:lnTo>
                  <a:lnTo>
                    <a:pt x="660869" y="855522"/>
                  </a:lnTo>
                  <a:lnTo>
                    <a:pt x="162991" y="855522"/>
                  </a:lnTo>
                  <a:lnTo>
                    <a:pt x="162991" y="9197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3503231" y="4755146"/>
              <a:ext cx="1183005" cy="1372235"/>
            </a:xfrm>
            <a:custGeom>
              <a:avLst/>
              <a:gdLst/>
              <a:ahLst/>
              <a:cxnLst/>
              <a:rect l="l" t="t" r="r" b="b"/>
              <a:pathLst>
                <a:path w="1183004" h="1372235">
                  <a:moveTo>
                    <a:pt x="958672" y="881265"/>
                  </a:moveTo>
                  <a:lnTo>
                    <a:pt x="1097965" y="881265"/>
                  </a:lnTo>
                  <a:lnTo>
                    <a:pt x="1097965" y="869200"/>
                  </a:lnTo>
                  <a:lnTo>
                    <a:pt x="1143812" y="869200"/>
                  </a:lnTo>
                  <a:lnTo>
                    <a:pt x="1143812" y="967155"/>
                  </a:lnTo>
                  <a:lnTo>
                    <a:pt x="1097965" y="967155"/>
                  </a:lnTo>
                  <a:lnTo>
                    <a:pt x="1097965" y="951471"/>
                  </a:lnTo>
                  <a:lnTo>
                    <a:pt x="975677" y="951471"/>
                  </a:lnTo>
                  <a:lnTo>
                    <a:pt x="975677" y="992492"/>
                  </a:lnTo>
                  <a:lnTo>
                    <a:pt x="1004887" y="992492"/>
                  </a:lnTo>
                  <a:lnTo>
                    <a:pt x="1004887" y="1060386"/>
                  </a:lnTo>
                  <a:lnTo>
                    <a:pt x="986104" y="1060386"/>
                  </a:lnTo>
                  <a:lnTo>
                    <a:pt x="986104" y="1139317"/>
                  </a:lnTo>
                  <a:lnTo>
                    <a:pt x="1182433" y="1139317"/>
                  </a:lnTo>
                  <a:lnTo>
                    <a:pt x="1182433" y="1225423"/>
                  </a:lnTo>
                  <a:lnTo>
                    <a:pt x="622249" y="1225423"/>
                  </a:lnTo>
                  <a:lnTo>
                    <a:pt x="622249" y="1139317"/>
                  </a:lnTo>
                  <a:lnTo>
                    <a:pt x="818578" y="1139317"/>
                  </a:lnTo>
                  <a:lnTo>
                    <a:pt x="818578" y="1060386"/>
                  </a:lnTo>
                  <a:lnTo>
                    <a:pt x="799795" y="1060386"/>
                  </a:lnTo>
                  <a:lnTo>
                    <a:pt x="799795" y="992492"/>
                  </a:lnTo>
                  <a:lnTo>
                    <a:pt x="829017" y="992492"/>
                  </a:lnTo>
                  <a:lnTo>
                    <a:pt x="829017" y="951471"/>
                  </a:lnTo>
                  <a:lnTo>
                    <a:pt x="706716" y="951471"/>
                  </a:lnTo>
                  <a:lnTo>
                    <a:pt x="706729" y="967155"/>
                  </a:lnTo>
                  <a:lnTo>
                    <a:pt x="660869" y="967155"/>
                  </a:lnTo>
                  <a:lnTo>
                    <a:pt x="660869" y="941628"/>
                  </a:lnTo>
                  <a:lnTo>
                    <a:pt x="162991" y="941628"/>
                  </a:lnTo>
                  <a:lnTo>
                    <a:pt x="162991" y="1280185"/>
                  </a:lnTo>
                  <a:lnTo>
                    <a:pt x="0" y="1372158"/>
                  </a:lnTo>
                  <a:lnTo>
                    <a:pt x="0" y="1335024"/>
                  </a:lnTo>
                  <a:lnTo>
                    <a:pt x="60959" y="1271727"/>
                  </a:lnTo>
                  <a:lnTo>
                    <a:pt x="83807" y="1107516"/>
                  </a:lnTo>
                  <a:lnTo>
                    <a:pt x="83807" y="264642"/>
                  </a:lnTo>
                  <a:lnTo>
                    <a:pt x="60959" y="100431"/>
                  </a:lnTo>
                  <a:lnTo>
                    <a:pt x="0" y="37134"/>
                  </a:lnTo>
                  <a:lnTo>
                    <a:pt x="0" y="0"/>
                  </a:lnTo>
                  <a:lnTo>
                    <a:pt x="162991" y="91973"/>
                  </a:lnTo>
                  <a:lnTo>
                    <a:pt x="162991" y="855522"/>
                  </a:lnTo>
                  <a:lnTo>
                    <a:pt x="660869" y="855522"/>
                  </a:lnTo>
                  <a:lnTo>
                    <a:pt x="660869" y="869200"/>
                  </a:lnTo>
                  <a:lnTo>
                    <a:pt x="706729" y="869200"/>
                  </a:lnTo>
                  <a:lnTo>
                    <a:pt x="706729" y="881265"/>
                  </a:lnTo>
                  <a:lnTo>
                    <a:pt x="846010" y="881265"/>
                  </a:lnTo>
                  <a:lnTo>
                    <a:pt x="846010" y="796645"/>
                  </a:lnTo>
                  <a:lnTo>
                    <a:pt x="958672" y="796645"/>
                  </a:lnTo>
                  <a:lnTo>
                    <a:pt x="958672" y="88126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692198" y="4621987"/>
              <a:ext cx="1788160" cy="1770380"/>
            </a:xfrm>
            <a:custGeom>
              <a:avLst/>
              <a:gdLst/>
              <a:ahLst/>
              <a:cxnLst/>
              <a:rect l="l" t="t" r="r" b="b"/>
              <a:pathLst>
                <a:path w="1788160" h="1770379">
                  <a:moveTo>
                    <a:pt x="0" y="88"/>
                  </a:moveTo>
                  <a:lnTo>
                    <a:pt x="0" y="1770087"/>
                  </a:lnTo>
                  <a:lnTo>
                    <a:pt x="201422" y="1770087"/>
                  </a:lnTo>
                  <a:lnTo>
                    <a:pt x="201422" y="1647634"/>
                  </a:lnTo>
                  <a:lnTo>
                    <a:pt x="803516" y="1647634"/>
                  </a:lnTo>
                  <a:lnTo>
                    <a:pt x="803516" y="982573"/>
                  </a:lnTo>
                  <a:lnTo>
                    <a:pt x="592696" y="982573"/>
                  </a:lnTo>
                  <a:lnTo>
                    <a:pt x="592696" y="1550581"/>
                  </a:lnTo>
                  <a:lnTo>
                    <a:pt x="416598" y="1526857"/>
                  </a:lnTo>
                  <a:lnTo>
                    <a:pt x="416598" y="912876"/>
                  </a:lnTo>
                  <a:lnTo>
                    <a:pt x="321017" y="912876"/>
                  </a:lnTo>
                  <a:lnTo>
                    <a:pt x="321017" y="725589"/>
                  </a:lnTo>
                  <a:lnTo>
                    <a:pt x="499313" y="725589"/>
                  </a:lnTo>
                  <a:lnTo>
                    <a:pt x="499313" y="657034"/>
                  </a:lnTo>
                  <a:lnTo>
                    <a:pt x="808393" y="657034"/>
                  </a:lnTo>
                  <a:lnTo>
                    <a:pt x="808393" y="528980"/>
                  </a:lnTo>
                  <a:lnTo>
                    <a:pt x="979589" y="528980"/>
                  </a:lnTo>
                  <a:lnTo>
                    <a:pt x="979589" y="645934"/>
                  </a:lnTo>
                  <a:lnTo>
                    <a:pt x="1118958" y="645934"/>
                  </a:lnTo>
                  <a:lnTo>
                    <a:pt x="1118958" y="528472"/>
                  </a:lnTo>
                  <a:lnTo>
                    <a:pt x="1634858" y="528485"/>
                  </a:lnTo>
                  <a:lnTo>
                    <a:pt x="1634858" y="478777"/>
                  </a:lnTo>
                  <a:lnTo>
                    <a:pt x="1593684" y="407479"/>
                  </a:lnTo>
                  <a:lnTo>
                    <a:pt x="1443608" y="407479"/>
                  </a:lnTo>
                  <a:lnTo>
                    <a:pt x="1443608" y="235851"/>
                  </a:lnTo>
                  <a:lnTo>
                    <a:pt x="1692770" y="235851"/>
                  </a:lnTo>
                  <a:lnTo>
                    <a:pt x="1787740" y="133159"/>
                  </a:lnTo>
                  <a:lnTo>
                    <a:pt x="1787740" y="61379"/>
                  </a:lnTo>
                  <a:lnTo>
                    <a:pt x="1675777" y="61379"/>
                  </a:lnTo>
                  <a:lnTo>
                    <a:pt x="1675777" y="0"/>
                  </a:lnTo>
                  <a:lnTo>
                    <a:pt x="0" y="8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1692198" y="4621987"/>
              <a:ext cx="1788160" cy="1770380"/>
            </a:xfrm>
            <a:custGeom>
              <a:avLst/>
              <a:gdLst/>
              <a:ahLst/>
              <a:cxnLst/>
              <a:rect l="l" t="t" r="r" b="b"/>
              <a:pathLst>
                <a:path w="1788160" h="1770379">
                  <a:moveTo>
                    <a:pt x="1118958" y="528472"/>
                  </a:moveTo>
                  <a:lnTo>
                    <a:pt x="1634858" y="528485"/>
                  </a:lnTo>
                  <a:lnTo>
                    <a:pt x="1634858" y="478777"/>
                  </a:lnTo>
                  <a:lnTo>
                    <a:pt x="1593684" y="407479"/>
                  </a:lnTo>
                  <a:lnTo>
                    <a:pt x="1443608" y="407479"/>
                  </a:lnTo>
                  <a:lnTo>
                    <a:pt x="1443608" y="235851"/>
                  </a:lnTo>
                  <a:lnTo>
                    <a:pt x="1692770" y="235851"/>
                  </a:lnTo>
                  <a:lnTo>
                    <a:pt x="1787740" y="133159"/>
                  </a:lnTo>
                  <a:lnTo>
                    <a:pt x="1787740" y="61379"/>
                  </a:lnTo>
                  <a:lnTo>
                    <a:pt x="1675777" y="61379"/>
                  </a:lnTo>
                  <a:lnTo>
                    <a:pt x="1675777" y="0"/>
                  </a:lnTo>
                  <a:lnTo>
                    <a:pt x="0" y="88"/>
                  </a:lnTo>
                  <a:lnTo>
                    <a:pt x="0" y="1770087"/>
                  </a:lnTo>
                  <a:lnTo>
                    <a:pt x="201422" y="1770087"/>
                  </a:lnTo>
                  <a:lnTo>
                    <a:pt x="201422" y="1647634"/>
                  </a:lnTo>
                  <a:lnTo>
                    <a:pt x="803516" y="1647634"/>
                  </a:lnTo>
                  <a:lnTo>
                    <a:pt x="803516" y="982573"/>
                  </a:lnTo>
                  <a:lnTo>
                    <a:pt x="592696" y="982573"/>
                  </a:lnTo>
                  <a:lnTo>
                    <a:pt x="592696" y="1550581"/>
                  </a:lnTo>
                  <a:lnTo>
                    <a:pt x="416598" y="1526857"/>
                  </a:lnTo>
                  <a:lnTo>
                    <a:pt x="416598" y="912876"/>
                  </a:lnTo>
                  <a:lnTo>
                    <a:pt x="321017" y="912876"/>
                  </a:lnTo>
                  <a:lnTo>
                    <a:pt x="321017" y="725589"/>
                  </a:lnTo>
                  <a:lnTo>
                    <a:pt x="499313" y="725589"/>
                  </a:lnTo>
                  <a:lnTo>
                    <a:pt x="499313" y="657034"/>
                  </a:lnTo>
                  <a:lnTo>
                    <a:pt x="808393" y="657034"/>
                  </a:lnTo>
                  <a:lnTo>
                    <a:pt x="808393" y="528980"/>
                  </a:lnTo>
                  <a:lnTo>
                    <a:pt x="979589" y="528980"/>
                  </a:lnTo>
                  <a:lnTo>
                    <a:pt x="979589" y="645934"/>
                  </a:lnTo>
                  <a:lnTo>
                    <a:pt x="1118958" y="645934"/>
                  </a:lnTo>
                  <a:lnTo>
                    <a:pt x="1118958" y="5284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013216" y="5150967"/>
              <a:ext cx="677545" cy="1325880"/>
            </a:xfrm>
            <a:custGeom>
              <a:avLst/>
              <a:gdLst/>
              <a:ahLst/>
              <a:cxnLst/>
              <a:rect l="l" t="t" r="r" b="b"/>
              <a:pathLst>
                <a:path w="677544" h="1325879">
                  <a:moveTo>
                    <a:pt x="0" y="196608"/>
                  </a:moveTo>
                  <a:lnTo>
                    <a:pt x="0" y="383895"/>
                  </a:lnTo>
                  <a:lnTo>
                    <a:pt x="95580" y="383895"/>
                  </a:lnTo>
                  <a:lnTo>
                    <a:pt x="95580" y="1241107"/>
                  </a:lnTo>
                  <a:lnTo>
                    <a:pt x="76949" y="1241107"/>
                  </a:lnTo>
                  <a:lnTo>
                    <a:pt x="76949" y="1325435"/>
                  </a:lnTo>
                  <a:lnTo>
                    <a:pt x="290309" y="1325435"/>
                  </a:lnTo>
                  <a:lnTo>
                    <a:pt x="290309" y="1241107"/>
                  </a:lnTo>
                  <a:lnTo>
                    <a:pt x="271678" y="1241120"/>
                  </a:lnTo>
                  <a:lnTo>
                    <a:pt x="271678" y="453593"/>
                  </a:lnTo>
                  <a:lnTo>
                    <a:pt x="482498" y="453593"/>
                  </a:lnTo>
                  <a:lnTo>
                    <a:pt x="482498" y="1241107"/>
                  </a:lnTo>
                  <a:lnTo>
                    <a:pt x="463867" y="1241107"/>
                  </a:lnTo>
                  <a:lnTo>
                    <a:pt x="463867" y="1325448"/>
                  </a:lnTo>
                  <a:lnTo>
                    <a:pt x="677227" y="1325435"/>
                  </a:lnTo>
                  <a:lnTo>
                    <a:pt x="677227" y="1241107"/>
                  </a:lnTo>
                  <a:lnTo>
                    <a:pt x="658596" y="1241107"/>
                  </a:lnTo>
                  <a:lnTo>
                    <a:pt x="658596" y="540867"/>
                  </a:lnTo>
                  <a:lnTo>
                    <a:pt x="635279" y="540867"/>
                  </a:lnTo>
                  <a:lnTo>
                    <a:pt x="635279" y="702005"/>
                  </a:lnTo>
                  <a:lnTo>
                    <a:pt x="578993" y="702005"/>
                  </a:lnTo>
                  <a:lnTo>
                    <a:pt x="578993" y="540867"/>
                  </a:lnTo>
                  <a:lnTo>
                    <a:pt x="658571" y="39636"/>
                  </a:lnTo>
                  <a:lnTo>
                    <a:pt x="658571" y="0"/>
                  </a:lnTo>
                  <a:lnTo>
                    <a:pt x="487375" y="0"/>
                  </a:lnTo>
                  <a:lnTo>
                    <a:pt x="487375" y="128054"/>
                  </a:lnTo>
                  <a:lnTo>
                    <a:pt x="178295" y="128054"/>
                  </a:lnTo>
                  <a:lnTo>
                    <a:pt x="178295" y="196608"/>
                  </a:lnTo>
                  <a:lnTo>
                    <a:pt x="0" y="196608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013216" y="5150967"/>
              <a:ext cx="677545" cy="1325880"/>
            </a:xfrm>
            <a:custGeom>
              <a:avLst/>
              <a:gdLst/>
              <a:ahLst/>
              <a:cxnLst/>
              <a:rect l="l" t="t" r="r" b="b"/>
              <a:pathLst>
                <a:path w="677544" h="1325879">
                  <a:moveTo>
                    <a:pt x="271678" y="1241120"/>
                  </a:moveTo>
                  <a:lnTo>
                    <a:pt x="290309" y="1241107"/>
                  </a:lnTo>
                  <a:lnTo>
                    <a:pt x="290309" y="1325435"/>
                  </a:lnTo>
                  <a:lnTo>
                    <a:pt x="76949" y="1325435"/>
                  </a:lnTo>
                  <a:lnTo>
                    <a:pt x="76949" y="1241107"/>
                  </a:lnTo>
                  <a:lnTo>
                    <a:pt x="95580" y="1241107"/>
                  </a:lnTo>
                  <a:lnTo>
                    <a:pt x="95580" y="383895"/>
                  </a:lnTo>
                  <a:lnTo>
                    <a:pt x="0" y="383895"/>
                  </a:lnTo>
                  <a:lnTo>
                    <a:pt x="0" y="196608"/>
                  </a:lnTo>
                  <a:lnTo>
                    <a:pt x="178295" y="196608"/>
                  </a:lnTo>
                  <a:lnTo>
                    <a:pt x="178295" y="128054"/>
                  </a:lnTo>
                  <a:lnTo>
                    <a:pt x="487375" y="128054"/>
                  </a:lnTo>
                  <a:lnTo>
                    <a:pt x="487375" y="0"/>
                  </a:lnTo>
                  <a:lnTo>
                    <a:pt x="658571" y="0"/>
                  </a:lnTo>
                  <a:lnTo>
                    <a:pt x="658571" y="39636"/>
                  </a:lnTo>
                  <a:lnTo>
                    <a:pt x="578993" y="540867"/>
                  </a:lnTo>
                  <a:lnTo>
                    <a:pt x="578993" y="702005"/>
                  </a:lnTo>
                  <a:lnTo>
                    <a:pt x="635279" y="702005"/>
                  </a:lnTo>
                  <a:lnTo>
                    <a:pt x="635279" y="540867"/>
                  </a:lnTo>
                  <a:lnTo>
                    <a:pt x="658596" y="540867"/>
                  </a:lnTo>
                  <a:lnTo>
                    <a:pt x="658596" y="1241107"/>
                  </a:lnTo>
                  <a:lnTo>
                    <a:pt x="677227" y="1241107"/>
                  </a:lnTo>
                  <a:lnTo>
                    <a:pt x="677227" y="1325435"/>
                  </a:lnTo>
                  <a:lnTo>
                    <a:pt x="669785" y="1325435"/>
                  </a:lnTo>
                  <a:lnTo>
                    <a:pt x="463867" y="1325448"/>
                  </a:lnTo>
                  <a:lnTo>
                    <a:pt x="463867" y="1241107"/>
                  </a:lnTo>
                  <a:lnTo>
                    <a:pt x="482498" y="1241107"/>
                  </a:lnTo>
                  <a:lnTo>
                    <a:pt x="482498" y="453593"/>
                  </a:lnTo>
                  <a:lnTo>
                    <a:pt x="271678" y="453593"/>
                  </a:lnTo>
                  <a:lnTo>
                    <a:pt x="271678" y="12411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3894785" y="5215953"/>
              <a:ext cx="661035" cy="360680"/>
            </a:xfrm>
            <a:custGeom>
              <a:avLst/>
              <a:gdLst/>
              <a:ahLst/>
              <a:cxnLst/>
              <a:rect l="l" t="t" r="r" b="b"/>
              <a:pathLst>
                <a:path w="661035" h="360679">
                  <a:moveTo>
                    <a:pt x="0" y="339242"/>
                  </a:moveTo>
                  <a:lnTo>
                    <a:pt x="10286" y="336757"/>
                  </a:lnTo>
                  <a:lnTo>
                    <a:pt x="19391" y="333624"/>
                  </a:lnTo>
                  <a:lnTo>
                    <a:pt x="28512" y="331207"/>
                  </a:lnTo>
                  <a:lnTo>
                    <a:pt x="38849" y="330873"/>
                  </a:lnTo>
                  <a:lnTo>
                    <a:pt x="47229" y="333542"/>
                  </a:lnTo>
                  <a:lnTo>
                    <a:pt x="55519" y="338254"/>
                  </a:lnTo>
                  <a:lnTo>
                    <a:pt x="63822" y="342667"/>
                  </a:lnTo>
                  <a:lnTo>
                    <a:pt x="72237" y="344436"/>
                  </a:lnTo>
                  <a:lnTo>
                    <a:pt x="79458" y="342727"/>
                  </a:lnTo>
                  <a:lnTo>
                    <a:pt x="94747" y="335798"/>
                  </a:lnTo>
                  <a:lnTo>
                    <a:pt x="101968" y="334010"/>
                  </a:lnTo>
                  <a:lnTo>
                    <a:pt x="109872" y="334665"/>
                  </a:lnTo>
                  <a:lnTo>
                    <a:pt x="116574" y="337081"/>
                  </a:lnTo>
                  <a:lnTo>
                    <a:pt x="130505" y="344068"/>
                  </a:lnTo>
                  <a:lnTo>
                    <a:pt x="234137" y="87477"/>
                  </a:lnTo>
                  <a:lnTo>
                    <a:pt x="474611" y="87477"/>
                  </a:lnTo>
                  <a:lnTo>
                    <a:pt x="474611" y="138277"/>
                  </a:lnTo>
                  <a:lnTo>
                    <a:pt x="353580" y="138277"/>
                  </a:lnTo>
                  <a:lnTo>
                    <a:pt x="353593" y="360070"/>
                  </a:lnTo>
                  <a:lnTo>
                    <a:pt x="407873" y="360070"/>
                  </a:lnTo>
                  <a:lnTo>
                    <a:pt x="454456" y="327698"/>
                  </a:lnTo>
                  <a:lnTo>
                    <a:pt x="395427" y="327698"/>
                  </a:lnTo>
                  <a:lnTo>
                    <a:pt x="395427" y="196900"/>
                  </a:lnTo>
                  <a:lnTo>
                    <a:pt x="618769" y="196900"/>
                  </a:lnTo>
                  <a:lnTo>
                    <a:pt x="618769" y="328295"/>
                  </a:lnTo>
                  <a:lnTo>
                    <a:pt x="567118" y="328295"/>
                  </a:lnTo>
                  <a:lnTo>
                    <a:pt x="613702" y="360070"/>
                  </a:lnTo>
                  <a:lnTo>
                    <a:pt x="660615" y="360070"/>
                  </a:lnTo>
                  <a:lnTo>
                    <a:pt x="660615" y="138277"/>
                  </a:lnTo>
                  <a:lnTo>
                    <a:pt x="537590" y="138277"/>
                  </a:lnTo>
                  <a:lnTo>
                    <a:pt x="537590" y="87477"/>
                  </a:lnTo>
                  <a:lnTo>
                    <a:pt x="599605" y="87477"/>
                  </a:lnTo>
                  <a:lnTo>
                    <a:pt x="599605" y="0"/>
                  </a:lnTo>
                  <a:lnTo>
                    <a:pt x="161124" y="0"/>
                  </a:lnTo>
                  <a:lnTo>
                    <a:pt x="138107" y="52395"/>
                  </a:lnTo>
                  <a:lnTo>
                    <a:pt x="115089" y="100858"/>
                  </a:lnTo>
                  <a:lnTo>
                    <a:pt x="92071" y="146962"/>
                  </a:lnTo>
                  <a:lnTo>
                    <a:pt x="69053" y="192279"/>
                  </a:lnTo>
                  <a:lnTo>
                    <a:pt x="46035" y="238383"/>
                  </a:lnTo>
                  <a:lnTo>
                    <a:pt x="23017" y="286847"/>
                  </a:lnTo>
                  <a:lnTo>
                    <a:pt x="0" y="339242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3894785" y="5215953"/>
              <a:ext cx="661035" cy="360680"/>
            </a:xfrm>
            <a:custGeom>
              <a:avLst/>
              <a:gdLst/>
              <a:ahLst/>
              <a:cxnLst/>
              <a:rect l="l" t="t" r="r" b="b"/>
              <a:pathLst>
                <a:path w="661035" h="360679">
                  <a:moveTo>
                    <a:pt x="130505" y="344068"/>
                  </a:moveTo>
                  <a:lnTo>
                    <a:pt x="234137" y="87477"/>
                  </a:lnTo>
                  <a:lnTo>
                    <a:pt x="474611" y="87477"/>
                  </a:lnTo>
                  <a:lnTo>
                    <a:pt x="474611" y="138277"/>
                  </a:lnTo>
                  <a:lnTo>
                    <a:pt x="353580" y="138277"/>
                  </a:lnTo>
                  <a:lnTo>
                    <a:pt x="353593" y="360070"/>
                  </a:lnTo>
                  <a:lnTo>
                    <a:pt x="407873" y="360070"/>
                  </a:lnTo>
                  <a:lnTo>
                    <a:pt x="454456" y="327698"/>
                  </a:lnTo>
                  <a:lnTo>
                    <a:pt x="395427" y="327698"/>
                  </a:lnTo>
                  <a:lnTo>
                    <a:pt x="395427" y="196900"/>
                  </a:lnTo>
                  <a:lnTo>
                    <a:pt x="618769" y="196900"/>
                  </a:lnTo>
                  <a:lnTo>
                    <a:pt x="618769" y="328295"/>
                  </a:lnTo>
                  <a:lnTo>
                    <a:pt x="567118" y="328295"/>
                  </a:lnTo>
                  <a:lnTo>
                    <a:pt x="613702" y="360070"/>
                  </a:lnTo>
                  <a:lnTo>
                    <a:pt x="660615" y="360070"/>
                  </a:lnTo>
                  <a:lnTo>
                    <a:pt x="660615" y="138277"/>
                  </a:lnTo>
                  <a:lnTo>
                    <a:pt x="537590" y="138277"/>
                  </a:lnTo>
                  <a:lnTo>
                    <a:pt x="537590" y="87477"/>
                  </a:lnTo>
                  <a:lnTo>
                    <a:pt x="599605" y="87477"/>
                  </a:lnTo>
                  <a:lnTo>
                    <a:pt x="599605" y="0"/>
                  </a:lnTo>
                  <a:lnTo>
                    <a:pt x="161124" y="0"/>
                  </a:lnTo>
                  <a:lnTo>
                    <a:pt x="138107" y="52395"/>
                  </a:lnTo>
                  <a:lnTo>
                    <a:pt x="115089" y="100858"/>
                  </a:lnTo>
                  <a:lnTo>
                    <a:pt x="92071" y="146962"/>
                  </a:lnTo>
                  <a:lnTo>
                    <a:pt x="69053" y="192279"/>
                  </a:lnTo>
                  <a:lnTo>
                    <a:pt x="46035" y="238383"/>
                  </a:lnTo>
                  <a:lnTo>
                    <a:pt x="23017" y="286847"/>
                  </a:lnTo>
                  <a:lnTo>
                    <a:pt x="0" y="339242"/>
                  </a:lnTo>
                  <a:lnTo>
                    <a:pt x="10286" y="336757"/>
                  </a:lnTo>
                  <a:lnTo>
                    <a:pt x="19391" y="333624"/>
                  </a:lnTo>
                  <a:lnTo>
                    <a:pt x="28512" y="331207"/>
                  </a:lnTo>
                  <a:lnTo>
                    <a:pt x="38849" y="330873"/>
                  </a:lnTo>
                  <a:lnTo>
                    <a:pt x="47229" y="333542"/>
                  </a:lnTo>
                  <a:lnTo>
                    <a:pt x="55519" y="338254"/>
                  </a:lnTo>
                  <a:lnTo>
                    <a:pt x="63822" y="342667"/>
                  </a:lnTo>
                  <a:lnTo>
                    <a:pt x="72237" y="344436"/>
                  </a:lnTo>
                  <a:lnTo>
                    <a:pt x="79458" y="342727"/>
                  </a:lnTo>
                  <a:lnTo>
                    <a:pt x="87102" y="339275"/>
                  </a:lnTo>
                  <a:lnTo>
                    <a:pt x="94747" y="335798"/>
                  </a:lnTo>
                  <a:lnTo>
                    <a:pt x="101968" y="334010"/>
                  </a:lnTo>
                  <a:lnTo>
                    <a:pt x="109872" y="334665"/>
                  </a:lnTo>
                  <a:lnTo>
                    <a:pt x="116574" y="337081"/>
                  </a:lnTo>
                  <a:lnTo>
                    <a:pt x="123108" y="340476"/>
                  </a:lnTo>
                  <a:lnTo>
                    <a:pt x="130505" y="34406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1686801" y="2195395"/>
            <a:ext cx="3910965" cy="4286885"/>
            <a:chOff x="1686801" y="2195395"/>
            <a:chExt cx="3910965" cy="4286885"/>
          </a:xfrm>
        </p:grpSpPr>
        <p:sp>
          <p:nvSpPr>
            <p:cNvPr id="16" name="object 16"/>
            <p:cNvSpPr/>
            <p:nvPr/>
          </p:nvSpPr>
          <p:spPr>
            <a:xfrm>
              <a:off x="4769421" y="4621987"/>
              <a:ext cx="822960" cy="1770380"/>
            </a:xfrm>
            <a:custGeom>
              <a:avLst/>
              <a:gdLst/>
              <a:ahLst/>
              <a:cxnLst/>
              <a:rect l="l" t="t" r="r" b="b"/>
              <a:pathLst>
                <a:path w="822960" h="1770379">
                  <a:moveTo>
                    <a:pt x="0" y="509206"/>
                  </a:moveTo>
                  <a:lnTo>
                    <a:pt x="0" y="1358582"/>
                  </a:lnTo>
                  <a:lnTo>
                    <a:pt x="145034" y="1422107"/>
                  </a:lnTo>
                  <a:lnTo>
                    <a:pt x="145046" y="1445399"/>
                  </a:lnTo>
                  <a:lnTo>
                    <a:pt x="182206" y="1445399"/>
                  </a:lnTo>
                  <a:lnTo>
                    <a:pt x="182219" y="1552079"/>
                  </a:lnTo>
                  <a:lnTo>
                    <a:pt x="209207" y="1552079"/>
                  </a:lnTo>
                  <a:lnTo>
                    <a:pt x="209207" y="1647621"/>
                  </a:lnTo>
                  <a:lnTo>
                    <a:pt x="415226" y="1647621"/>
                  </a:lnTo>
                  <a:lnTo>
                    <a:pt x="415226" y="1770100"/>
                  </a:lnTo>
                  <a:lnTo>
                    <a:pt x="822731" y="1770100"/>
                  </a:lnTo>
                  <a:lnTo>
                    <a:pt x="822731" y="0"/>
                  </a:lnTo>
                  <a:lnTo>
                    <a:pt x="117868" y="0"/>
                  </a:lnTo>
                  <a:lnTo>
                    <a:pt x="117868" y="134175"/>
                  </a:lnTo>
                  <a:lnTo>
                    <a:pt x="150914" y="155587"/>
                  </a:lnTo>
                  <a:lnTo>
                    <a:pt x="150914" y="322097"/>
                  </a:lnTo>
                  <a:lnTo>
                    <a:pt x="117868" y="363499"/>
                  </a:lnTo>
                  <a:lnTo>
                    <a:pt x="117868" y="509206"/>
                  </a:lnTo>
                  <a:lnTo>
                    <a:pt x="0" y="509206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769421" y="4621987"/>
              <a:ext cx="822960" cy="1770380"/>
            </a:xfrm>
            <a:custGeom>
              <a:avLst/>
              <a:gdLst/>
              <a:ahLst/>
              <a:cxnLst/>
              <a:rect l="l" t="t" r="r" b="b"/>
              <a:pathLst>
                <a:path w="822960" h="1770379">
                  <a:moveTo>
                    <a:pt x="117868" y="0"/>
                  </a:moveTo>
                  <a:lnTo>
                    <a:pt x="822731" y="0"/>
                  </a:lnTo>
                  <a:lnTo>
                    <a:pt x="822731" y="1770100"/>
                  </a:lnTo>
                  <a:lnTo>
                    <a:pt x="415226" y="1770100"/>
                  </a:lnTo>
                  <a:lnTo>
                    <a:pt x="415226" y="1647621"/>
                  </a:lnTo>
                  <a:lnTo>
                    <a:pt x="209207" y="1647621"/>
                  </a:lnTo>
                  <a:lnTo>
                    <a:pt x="209207" y="1552079"/>
                  </a:lnTo>
                  <a:lnTo>
                    <a:pt x="182219" y="1552079"/>
                  </a:lnTo>
                  <a:lnTo>
                    <a:pt x="182206" y="1445399"/>
                  </a:lnTo>
                  <a:lnTo>
                    <a:pt x="145046" y="1445399"/>
                  </a:lnTo>
                  <a:lnTo>
                    <a:pt x="145034" y="1422107"/>
                  </a:lnTo>
                  <a:lnTo>
                    <a:pt x="0" y="1358582"/>
                  </a:lnTo>
                  <a:lnTo>
                    <a:pt x="0" y="509206"/>
                  </a:lnTo>
                  <a:lnTo>
                    <a:pt x="117868" y="509206"/>
                  </a:lnTo>
                  <a:lnTo>
                    <a:pt x="117868" y="363499"/>
                  </a:lnTo>
                  <a:lnTo>
                    <a:pt x="150914" y="322097"/>
                  </a:lnTo>
                  <a:lnTo>
                    <a:pt x="150914" y="155587"/>
                  </a:lnTo>
                  <a:lnTo>
                    <a:pt x="117868" y="134175"/>
                  </a:lnTo>
                  <a:lnTo>
                    <a:pt x="11786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749179" y="6090666"/>
              <a:ext cx="1127760" cy="386080"/>
            </a:xfrm>
            <a:custGeom>
              <a:avLst/>
              <a:gdLst/>
              <a:ahLst/>
              <a:cxnLst/>
              <a:rect l="l" t="t" r="r" b="b"/>
              <a:pathLst>
                <a:path w="1127760" h="386079">
                  <a:moveTo>
                    <a:pt x="0" y="301409"/>
                  </a:moveTo>
                  <a:lnTo>
                    <a:pt x="0" y="385737"/>
                  </a:lnTo>
                  <a:lnTo>
                    <a:pt x="213372" y="385737"/>
                  </a:lnTo>
                  <a:lnTo>
                    <a:pt x="213372" y="301409"/>
                  </a:lnTo>
                  <a:lnTo>
                    <a:pt x="194729" y="301409"/>
                  </a:lnTo>
                  <a:lnTo>
                    <a:pt x="194729" y="237058"/>
                  </a:lnTo>
                  <a:lnTo>
                    <a:pt x="488505" y="237058"/>
                  </a:lnTo>
                  <a:lnTo>
                    <a:pt x="488505" y="178943"/>
                  </a:lnTo>
                  <a:lnTo>
                    <a:pt x="1065720" y="178943"/>
                  </a:lnTo>
                  <a:lnTo>
                    <a:pt x="1065720" y="90944"/>
                  </a:lnTo>
                  <a:lnTo>
                    <a:pt x="1127734" y="57556"/>
                  </a:lnTo>
                  <a:lnTo>
                    <a:pt x="1127734" y="12"/>
                  </a:lnTo>
                  <a:lnTo>
                    <a:pt x="1085545" y="0"/>
                  </a:lnTo>
                  <a:lnTo>
                    <a:pt x="990142" y="52666"/>
                  </a:lnTo>
                  <a:lnTo>
                    <a:pt x="798702" y="52654"/>
                  </a:lnTo>
                  <a:lnTo>
                    <a:pt x="798702" y="140665"/>
                  </a:lnTo>
                  <a:lnTo>
                    <a:pt x="514083" y="140665"/>
                  </a:lnTo>
                  <a:lnTo>
                    <a:pt x="514083" y="52654"/>
                  </a:lnTo>
                  <a:lnTo>
                    <a:pt x="322643" y="52666"/>
                  </a:lnTo>
                  <a:lnTo>
                    <a:pt x="227241" y="0"/>
                  </a:lnTo>
                  <a:lnTo>
                    <a:pt x="185051" y="12"/>
                  </a:lnTo>
                  <a:lnTo>
                    <a:pt x="185051" y="57556"/>
                  </a:lnTo>
                  <a:lnTo>
                    <a:pt x="247065" y="90944"/>
                  </a:lnTo>
                  <a:lnTo>
                    <a:pt x="247065" y="178943"/>
                  </a:lnTo>
                  <a:lnTo>
                    <a:pt x="18630" y="178943"/>
                  </a:lnTo>
                  <a:lnTo>
                    <a:pt x="18643" y="301409"/>
                  </a:lnTo>
                  <a:lnTo>
                    <a:pt x="0" y="301409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749179" y="6090666"/>
              <a:ext cx="1127760" cy="386080"/>
            </a:xfrm>
            <a:custGeom>
              <a:avLst/>
              <a:gdLst/>
              <a:ahLst/>
              <a:cxnLst/>
              <a:rect l="l" t="t" r="r" b="b"/>
              <a:pathLst>
                <a:path w="1127760" h="386079">
                  <a:moveTo>
                    <a:pt x="194729" y="301409"/>
                  </a:moveTo>
                  <a:lnTo>
                    <a:pt x="194729" y="237058"/>
                  </a:lnTo>
                  <a:lnTo>
                    <a:pt x="488505" y="237058"/>
                  </a:lnTo>
                  <a:lnTo>
                    <a:pt x="488505" y="178943"/>
                  </a:lnTo>
                  <a:lnTo>
                    <a:pt x="1065720" y="178943"/>
                  </a:lnTo>
                  <a:lnTo>
                    <a:pt x="1065720" y="90944"/>
                  </a:lnTo>
                  <a:lnTo>
                    <a:pt x="1127734" y="57556"/>
                  </a:lnTo>
                  <a:lnTo>
                    <a:pt x="1127734" y="12"/>
                  </a:lnTo>
                  <a:lnTo>
                    <a:pt x="1085545" y="0"/>
                  </a:lnTo>
                  <a:lnTo>
                    <a:pt x="990142" y="52666"/>
                  </a:lnTo>
                  <a:lnTo>
                    <a:pt x="798702" y="52654"/>
                  </a:lnTo>
                  <a:lnTo>
                    <a:pt x="798702" y="140665"/>
                  </a:lnTo>
                  <a:lnTo>
                    <a:pt x="514083" y="140665"/>
                  </a:lnTo>
                  <a:lnTo>
                    <a:pt x="514083" y="52654"/>
                  </a:lnTo>
                  <a:lnTo>
                    <a:pt x="322643" y="52666"/>
                  </a:lnTo>
                  <a:lnTo>
                    <a:pt x="227241" y="0"/>
                  </a:lnTo>
                  <a:lnTo>
                    <a:pt x="185051" y="12"/>
                  </a:lnTo>
                  <a:lnTo>
                    <a:pt x="185051" y="57556"/>
                  </a:lnTo>
                  <a:lnTo>
                    <a:pt x="247065" y="90944"/>
                  </a:lnTo>
                  <a:lnTo>
                    <a:pt x="247065" y="178943"/>
                  </a:lnTo>
                  <a:lnTo>
                    <a:pt x="18630" y="178943"/>
                  </a:lnTo>
                  <a:lnTo>
                    <a:pt x="18643" y="301409"/>
                  </a:lnTo>
                  <a:lnTo>
                    <a:pt x="0" y="301409"/>
                  </a:lnTo>
                  <a:lnTo>
                    <a:pt x="0" y="385737"/>
                  </a:lnTo>
                  <a:lnTo>
                    <a:pt x="213372" y="385737"/>
                  </a:lnTo>
                  <a:lnTo>
                    <a:pt x="213372" y="301409"/>
                  </a:lnTo>
                  <a:lnTo>
                    <a:pt x="194729" y="30140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010660" y="2867355"/>
              <a:ext cx="788670" cy="2005964"/>
            </a:xfrm>
            <a:custGeom>
              <a:avLst/>
              <a:gdLst/>
              <a:ahLst/>
              <a:cxnLst/>
              <a:rect l="l" t="t" r="r" b="b"/>
              <a:pathLst>
                <a:path w="788670" h="2005964">
                  <a:moveTo>
                    <a:pt x="788670" y="2005711"/>
                  </a:moveTo>
                  <a:lnTo>
                    <a:pt x="788670" y="0"/>
                  </a:lnTo>
                  <a:lnTo>
                    <a:pt x="0" y="0"/>
                  </a:lnTo>
                  <a:lnTo>
                    <a:pt x="0" y="2005711"/>
                  </a:lnTo>
                  <a:lnTo>
                    <a:pt x="788670" y="2005711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933482" y="2867355"/>
              <a:ext cx="906780" cy="2005964"/>
            </a:xfrm>
            <a:custGeom>
              <a:avLst/>
              <a:gdLst/>
              <a:ahLst/>
              <a:cxnLst/>
              <a:rect l="l" t="t" r="r" b="b"/>
              <a:pathLst>
                <a:path w="906779" h="2005964">
                  <a:moveTo>
                    <a:pt x="0" y="0"/>
                  </a:moveTo>
                  <a:lnTo>
                    <a:pt x="906183" y="0"/>
                  </a:lnTo>
                  <a:lnTo>
                    <a:pt x="906183" y="1481607"/>
                  </a:lnTo>
                  <a:lnTo>
                    <a:pt x="866457" y="1481607"/>
                  </a:lnTo>
                  <a:lnTo>
                    <a:pt x="866457" y="2005711"/>
                  </a:lnTo>
                  <a:lnTo>
                    <a:pt x="77724" y="2005711"/>
                  </a:lnTo>
                  <a:lnTo>
                    <a:pt x="77724" y="1481607"/>
                  </a:lnTo>
                  <a:lnTo>
                    <a:pt x="0" y="1481607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035285" y="3820109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0" y="39725"/>
                  </a:moveTo>
                  <a:lnTo>
                    <a:pt x="3131" y="55164"/>
                  </a:lnTo>
                  <a:lnTo>
                    <a:pt x="11663" y="67794"/>
                  </a:lnTo>
                  <a:lnTo>
                    <a:pt x="24297" y="76321"/>
                  </a:lnTo>
                  <a:lnTo>
                    <a:pt x="39738" y="79451"/>
                  </a:lnTo>
                  <a:lnTo>
                    <a:pt x="700836" y="79451"/>
                  </a:lnTo>
                  <a:lnTo>
                    <a:pt x="716277" y="76321"/>
                  </a:lnTo>
                  <a:lnTo>
                    <a:pt x="728911" y="67794"/>
                  </a:lnTo>
                  <a:lnTo>
                    <a:pt x="737443" y="55164"/>
                  </a:lnTo>
                  <a:lnTo>
                    <a:pt x="740575" y="39725"/>
                  </a:lnTo>
                  <a:lnTo>
                    <a:pt x="737443" y="24286"/>
                  </a:lnTo>
                  <a:lnTo>
                    <a:pt x="728911" y="11657"/>
                  </a:lnTo>
                  <a:lnTo>
                    <a:pt x="716277" y="3129"/>
                  </a:lnTo>
                  <a:lnTo>
                    <a:pt x="700836" y="0"/>
                  </a:lnTo>
                  <a:lnTo>
                    <a:pt x="39738" y="0"/>
                  </a:lnTo>
                  <a:lnTo>
                    <a:pt x="24297" y="3129"/>
                  </a:lnTo>
                  <a:lnTo>
                    <a:pt x="11663" y="11657"/>
                  </a:lnTo>
                  <a:lnTo>
                    <a:pt x="3131" y="24286"/>
                  </a:lnTo>
                  <a:lnTo>
                    <a:pt x="0" y="3972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035285" y="3820109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39738" y="79451"/>
                  </a:moveTo>
                  <a:lnTo>
                    <a:pt x="24297" y="76321"/>
                  </a:lnTo>
                  <a:lnTo>
                    <a:pt x="11663" y="67794"/>
                  </a:lnTo>
                  <a:lnTo>
                    <a:pt x="3131" y="55164"/>
                  </a:lnTo>
                  <a:lnTo>
                    <a:pt x="0" y="39725"/>
                  </a:lnTo>
                  <a:lnTo>
                    <a:pt x="3131" y="24286"/>
                  </a:lnTo>
                  <a:lnTo>
                    <a:pt x="11663" y="11657"/>
                  </a:lnTo>
                  <a:lnTo>
                    <a:pt x="24297" y="3129"/>
                  </a:lnTo>
                  <a:lnTo>
                    <a:pt x="39738" y="0"/>
                  </a:lnTo>
                  <a:lnTo>
                    <a:pt x="700836" y="0"/>
                  </a:lnTo>
                  <a:lnTo>
                    <a:pt x="716277" y="3129"/>
                  </a:lnTo>
                  <a:lnTo>
                    <a:pt x="728911" y="11657"/>
                  </a:lnTo>
                  <a:lnTo>
                    <a:pt x="737443" y="24286"/>
                  </a:lnTo>
                  <a:lnTo>
                    <a:pt x="740575" y="39725"/>
                  </a:lnTo>
                  <a:lnTo>
                    <a:pt x="737443" y="55164"/>
                  </a:lnTo>
                  <a:lnTo>
                    <a:pt x="728911" y="67794"/>
                  </a:lnTo>
                  <a:lnTo>
                    <a:pt x="716277" y="76321"/>
                  </a:lnTo>
                  <a:lnTo>
                    <a:pt x="700836" y="79451"/>
                  </a:lnTo>
                  <a:lnTo>
                    <a:pt x="39738" y="7945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035285" y="3678047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0" y="39738"/>
                  </a:moveTo>
                  <a:lnTo>
                    <a:pt x="3131" y="55176"/>
                  </a:lnTo>
                  <a:lnTo>
                    <a:pt x="11663" y="67806"/>
                  </a:lnTo>
                  <a:lnTo>
                    <a:pt x="24297" y="76333"/>
                  </a:lnTo>
                  <a:lnTo>
                    <a:pt x="39738" y="79463"/>
                  </a:lnTo>
                  <a:lnTo>
                    <a:pt x="700836" y="79463"/>
                  </a:lnTo>
                  <a:lnTo>
                    <a:pt x="716277" y="76333"/>
                  </a:lnTo>
                  <a:lnTo>
                    <a:pt x="728911" y="67806"/>
                  </a:lnTo>
                  <a:lnTo>
                    <a:pt x="737443" y="55176"/>
                  </a:lnTo>
                  <a:lnTo>
                    <a:pt x="740575" y="39738"/>
                  </a:lnTo>
                  <a:lnTo>
                    <a:pt x="737443" y="24292"/>
                  </a:lnTo>
                  <a:lnTo>
                    <a:pt x="728911" y="11658"/>
                  </a:lnTo>
                  <a:lnTo>
                    <a:pt x="716277" y="3130"/>
                  </a:lnTo>
                  <a:lnTo>
                    <a:pt x="700836" y="0"/>
                  </a:lnTo>
                  <a:lnTo>
                    <a:pt x="39738" y="0"/>
                  </a:lnTo>
                  <a:lnTo>
                    <a:pt x="24297" y="3131"/>
                  </a:lnTo>
                  <a:lnTo>
                    <a:pt x="11663" y="11663"/>
                  </a:lnTo>
                  <a:lnTo>
                    <a:pt x="3131" y="24297"/>
                  </a:lnTo>
                  <a:lnTo>
                    <a:pt x="0" y="397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035285" y="3678047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39738" y="79463"/>
                  </a:moveTo>
                  <a:lnTo>
                    <a:pt x="24297" y="76333"/>
                  </a:lnTo>
                  <a:lnTo>
                    <a:pt x="11663" y="67806"/>
                  </a:lnTo>
                  <a:lnTo>
                    <a:pt x="3131" y="55176"/>
                  </a:lnTo>
                  <a:lnTo>
                    <a:pt x="0" y="39738"/>
                  </a:lnTo>
                  <a:lnTo>
                    <a:pt x="3131" y="24297"/>
                  </a:lnTo>
                  <a:lnTo>
                    <a:pt x="11663" y="11663"/>
                  </a:lnTo>
                  <a:lnTo>
                    <a:pt x="24297" y="3131"/>
                  </a:lnTo>
                  <a:lnTo>
                    <a:pt x="39738" y="0"/>
                  </a:lnTo>
                  <a:lnTo>
                    <a:pt x="700836" y="0"/>
                  </a:lnTo>
                  <a:lnTo>
                    <a:pt x="716277" y="3130"/>
                  </a:lnTo>
                  <a:lnTo>
                    <a:pt x="728911" y="11658"/>
                  </a:lnTo>
                  <a:lnTo>
                    <a:pt x="737443" y="24292"/>
                  </a:lnTo>
                  <a:lnTo>
                    <a:pt x="740575" y="39738"/>
                  </a:lnTo>
                  <a:lnTo>
                    <a:pt x="737443" y="55176"/>
                  </a:lnTo>
                  <a:lnTo>
                    <a:pt x="728911" y="67806"/>
                  </a:lnTo>
                  <a:lnTo>
                    <a:pt x="716277" y="76333"/>
                  </a:lnTo>
                  <a:lnTo>
                    <a:pt x="700836" y="79463"/>
                  </a:lnTo>
                  <a:lnTo>
                    <a:pt x="39738" y="794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035285" y="3962158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0" y="39738"/>
                  </a:moveTo>
                  <a:lnTo>
                    <a:pt x="3131" y="55176"/>
                  </a:lnTo>
                  <a:lnTo>
                    <a:pt x="11663" y="67806"/>
                  </a:lnTo>
                  <a:lnTo>
                    <a:pt x="24297" y="76333"/>
                  </a:lnTo>
                  <a:lnTo>
                    <a:pt x="39738" y="79463"/>
                  </a:lnTo>
                  <a:lnTo>
                    <a:pt x="700836" y="79463"/>
                  </a:lnTo>
                  <a:lnTo>
                    <a:pt x="716277" y="76333"/>
                  </a:lnTo>
                  <a:lnTo>
                    <a:pt x="728911" y="67806"/>
                  </a:lnTo>
                  <a:lnTo>
                    <a:pt x="737443" y="55176"/>
                  </a:lnTo>
                  <a:lnTo>
                    <a:pt x="740575" y="39738"/>
                  </a:lnTo>
                  <a:lnTo>
                    <a:pt x="737443" y="24292"/>
                  </a:lnTo>
                  <a:lnTo>
                    <a:pt x="728911" y="11658"/>
                  </a:lnTo>
                  <a:lnTo>
                    <a:pt x="716277" y="3130"/>
                  </a:lnTo>
                  <a:lnTo>
                    <a:pt x="700836" y="0"/>
                  </a:lnTo>
                  <a:lnTo>
                    <a:pt x="39738" y="0"/>
                  </a:lnTo>
                  <a:lnTo>
                    <a:pt x="24297" y="3131"/>
                  </a:lnTo>
                  <a:lnTo>
                    <a:pt x="11663" y="11663"/>
                  </a:lnTo>
                  <a:lnTo>
                    <a:pt x="3131" y="24297"/>
                  </a:lnTo>
                  <a:lnTo>
                    <a:pt x="0" y="397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035285" y="3962158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39738" y="79463"/>
                  </a:moveTo>
                  <a:lnTo>
                    <a:pt x="24297" y="76333"/>
                  </a:lnTo>
                  <a:lnTo>
                    <a:pt x="11663" y="67806"/>
                  </a:lnTo>
                  <a:lnTo>
                    <a:pt x="3131" y="55176"/>
                  </a:lnTo>
                  <a:lnTo>
                    <a:pt x="0" y="39738"/>
                  </a:lnTo>
                  <a:lnTo>
                    <a:pt x="3131" y="24297"/>
                  </a:lnTo>
                  <a:lnTo>
                    <a:pt x="11663" y="11663"/>
                  </a:lnTo>
                  <a:lnTo>
                    <a:pt x="24297" y="3131"/>
                  </a:lnTo>
                  <a:lnTo>
                    <a:pt x="39738" y="0"/>
                  </a:lnTo>
                  <a:lnTo>
                    <a:pt x="700836" y="0"/>
                  </a:lnTo>
                  <a:lnTo>
                    <a:pt x="716277" y="3130"/>
                  </a:lnTo>
                  <a:lnTo>
                    <a:pt x="728911" y="11658"/>
                  </a:lnTo>
                  <a:lnTo>
                    <a:pt x="737443" y="24292"/>
                  </a:lnTo>
                  <a:lnTo>
                    <a:pt x="740575" y="39738"/>
                  </a:lnTo>
                  <a:lnTo>
                    <a:pt x="737443" y="55176"/>
                  </a:lnTo>
                  <a:lnTo>
                    <a:pt x="728911" y="67806"/>
                  </a:lnTo>
                  <a:lnTo>
                    <a:pt x="716277" y="76333"/>
                  </a:lnTo>
                  <a:lnTo>
                    <a:pt x="700836" y="79463"/>
                  </a:lnTo>
                  <a:lnTo>
                    <a:pt x="39738" y="794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035285" y="4104220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0" y="39725"/>
                  </a:moveTo>
                  <a:lnTo>
                    <a:pt x="3131" y="55164"/>
                  </a:lnTo>
                  <a:lnTo>
                    <a:pt x="11663" y="67794"/>
                  </a:lnTo>
                  <a:lnTo>
                    <a:pt x="24297" y="76321"/>
                  </a:lnTo>
                  <a:lnTo>
                    <a:pt x="39738" y="79451"/>
                  </a:lnTo>
                  <a:lnTo>
                    <a:pt x="700836" y="79451"/>
                  </a:lnTo>
                  <a:lnTo>
                    <a:pt x="716277" y="76321"/>
                  </a:lnTo>
                  <a:lnTo>
                    <a:pt x="728911" y="67794"/>
                  </a:lnTo>
                  <a:lnTo>
                    <a:pt x="737443" y="55164"/>
                  </a:lnTo>
                  <a:lnTo>
                    <a:pt x="740575" y="39725"/>
                  </a:lnTo>
                  <a:lnTo>
                    <a:pt x="737443" y="24286"/>
                  </a:lnTo>
                  <a:lnTo>
                    <a:pt x="728911" y="11657"/>
                  </a:lnTo>
                  <a:lnTo>
                    <a:pt x="716277" y="3129"/>
                  </a:lnTo>
                  <a:lnTo>
                    <a:pt x="700836" y="0"/>
                  </a:lnTo>
                  <a:lnTo>
                    <a:pt x="39738" y="0"/>
                  </a:lnTo>
                  <a:lnTo>
                    <a:pt x="24297" y="3129"/>
                  </a:lnTo>
                  <a:lnTo>
                    <a:pt x="11663" y="11657"/>
                  </a:lnTo>
                  <a:lnTo>
                    <a:pt x="3131" y="24286"/>
                  </a:lnTo>
                  <a:lnTo>
                    <a:pt x="0" y="3972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035285" y="4104220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39738" y="79451"/>
                  </a:moveTo>
                  <a:lnTo>
                    <a:pt x="24297" y="76321"/>
                  </a:lnTo>
                  <a:lnTo>
                    <a:pt x="11663" y="67794"/>
                  </a:lnTo>
                  <a:lnTo>
                    <a:pt x="3131" y="55164"/>
                  </a:lnTo>
                  <a:lnTo>
                    <a:pt x="0" y="39725"/>
                  </a:lnTo>
                  <a:lnTo>
                    <a:pt x="3131" y="24286"/>
                  </a:lnTo>
                  <a:lnTo>
                    <a:pt x="11663" y="11657"/>
                  </a:lnTo>
                  <a:lnTo>
                    <a:pt x="24297" y="3129"/>
                  </a:lnTo>
                  <a:lnTo>
                    <a:pt x="39738" y="0"/>
                  </a:lnTo>
                  <a:lnTo>
                    <a:pt x="700836" y="0"/>
                  </a:lnTo>
                  <a:lnTo>
                    <a:pt x="716277" y="3129"/>
                  </a:lnTo>
                  <a:lnTo>
                    <a:pt x="728911" y="11657"/>
                  </a:lnTo>
                  <a:lnTo>
                    <a:pt x="737443" y="24286"/>
                  </a:lnTo>
                  <a:lnTo>
                    <a:pt x="740575" y="39725"/>
                  </a:lnTo>
                  <a:lnTo>
                    <a:pt x="737443" y="55164"/>
                  </a:lnTo>
                  <a:lnTo>
                    <a:pt x="728911" y="67794"/>
                  </a:lnTo>
                  <a:lnTo>
                    <a:pt x="716277" y="76321"/>
                  </a:lnTo>
                  <a:lnTo>
                    <a:pt x="700836" y="79451"/>
                  </a:lnTo>
                  <a:lnTo>
                    <a:pt x="39738" y="7945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035285" y="4249890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0" y="39725"/>
                  </a:moveTo>
                  <a:lnTo>
                    <a:pt x="3131" y="55164"/>
                  </a:lnTo>
                  <a:lnTo>
                    <a:pt x="11663" y="67794"/>
                  </a:lnTo>
                  <a:lnTo>
                    <a:pt x="24297" y="76321"/>
                  </a:lnTo>
                  <a:lnTo>
                    <a:pt x="39738" y="79451"/>
                  </a:lnTo>
                  <a:lnTo>
                    <a:pt x="700836" y="79451"/>
                  </a:lnTo>
                  <a:lnTo>
                    <a:pt x="716277" y="76321"/>
                  </a:lnTo>
                  <a:lnTo>
                    <a:pt x="728911" y="67794"/>
                  </a:lnTo>
                  <a:lnTo>
                    <a:pt x="737443" y="55164"/>
                  </a:lnTo>
                  <a:lnTo>
                    <a:pt x="740575" y="39725"/>
                  </a:lnTo>
                  <a:lnTo>
                    <a:pt x="737443" y="24286"/>
                  </a:lnTo>
                  <a:lnTo>
                    <a:pt x="728911" y="11657"/>
                  </a:lnTo>
                  <a:lnTo>
                    <a:pt x="716277" y="3129"/>
                  </a:lnTo>
                  <a:lnTo>
                    <a:pt x="700836" y="0"/>
                  </a:lnTo>
                  <a:lnTo>
                    <a:pt x="39738" y="0"/>
                  </a:lnTo>
                  <a:lnTo>
                    <a:pt x="24297" y="3129"/>
                  </a:lnTo>
                  <a:lnTo>
                    <a:pt x="11663" y="11657"/>
                  </a:lnTo>
                  <a:lnTo>
                    <a:pt x="3131" y="24286"/>
                  </a:lnTo>
                  <a:lnTo>
                    <a:pt x="0" y="3972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035285" y="4249890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39738" y="79451"/>
                  </a:moveTo>
                  <a:lnTo>
                    <a:pt x="24297" y="76321"/>
                  </a:lnTo>
                  <a:lnTo>
                    <a:pt x="11663" y="67794"/>
                  </a:lnTo>
                  <a:lnTo>
                    <a:pt x="3131" y="55164"/>
                  </a:lnTo>
                  <a:lnTo>
                    <a:pt x="0" y="39725"/>
                  </a:lnTo>
                  <a:lnTo>
                    <a:pt x="3131" y="24286"/>
                  </a:lnTo>
                  <a:lnTo>
                    <a:pt x="11663" y="11657"/>
                  </a:lnTo>
                  <a:lnTo>
                    <a:pt x="24297" y="3129"/>
                  </a:lnTo>
                  <a:lnTo>
                    <a:pt x="39738" y="0"/>
                  </a:lnTo>
                  <a:lnTo>
                    <a:pt x="700836" y="0"/>
                  </a:lnTo>
                  <a:lnTo>
                    <a:pt x="716277" y="3129"/>
                  </a:lnTo>
                  <a:lnTo>
                    <a:pt x="728911" y="11657"/>
                  </a:lnTo>
                  <a:lnTo>
                    <a:pt x="737443" y="24286"/>
                  </a:lnTo>
                  <a:lnTo>
                    <a:pt x="740575" y="39725"/>
                  </a:lnTo>
                  <a:lnTo>
                    <a:pt x="737443" y="55164"/>
                  </a:lnTo>
                  <a:lnTo>
                    <a:pt x="728911" y="67794"/>
                  </a:lnTo>
                  <a:lnTo>
                    <a:pt x="716277" y="76321"/>
                  </a:lnTo>
                  <a:lnTo>
                    <a:pt x="700836" y="79451"/>
                  </a:lnTo>
                  <a:lnTo>
                    <a:pt x="39738" y="7945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035285" y="4388726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0" y="39738"/>
                  </a:moveTo>
                  <a:lnTo>
                    <a:pt x="3131" y="55176"/>
                  </a:lnTo>
                  <a:lnTo>
                    <a:pt x="11663" y="67806"/>
                  </a:lnTo>
                  <a:lnTo>
                    <a:pt x="24297" y="76333"/>
                  </a:lnTo>
                  <a:lnTo>
                    <a:pt x="39738" y="79463"/>
                  </a:lnTo>
                  <a:lnTo>
                    <a:pt x="700836" y="79463"/>
                  </a:lnTo>
                  <a:lnTo>
                    <a:pt x="716277" y="76333"/>
                  </a:lnTo>
                  <a:lnTo>
                    <a:pt x="728911" y="67806"/>
                  </a:lnTo>
                  <a:lnTo>
                    <a:pt x="737443" y="55176"/>
                  </a:lnTo>
                  <a:lnTo>
                    <a:pt x="740575" y="39738"/>
                  </a:lnTo>
                  <a:lnTo>
                    <a:pt x="737443" y="24297"/>
                  </a:lnTo>
                  <a:lnTo>
                    <a:pt x="728911" y="11663"/>
                  </a:lnTo>
                  <a:lnTo>
                    <a:pt x="716277" y="3131"/>
                  </a:lnTo>
                  <a:lnTo>
                    <a:pt x="700836" y="0"/>
                  </a:lnTo>
                  <a:lnTo>
                    <a:pt x="39738" y="0"/>
                  </a:lnTo>
                  <a:lnTo>
                    <a:pt x="24297" y="3131"/>
                  </a:lnTo>
                  <a:lnTo>
                    <a:pt x="11663" y="11663"/>
                  </a:lnTo>
                  <a:lnTo>
                    <a:pt x="3131" y="24297"/>
                  </a:lnTo>
                  <a:lnTo>
                    <a:pt x="0" y="397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035285" y="4388726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39738" y="79463"/>
                  </a:moveTo>
                  <a:lnTo>
                    <a:pt x="24297" y="76333"/>
                  </a:lnTo>
                  <a:lnTo>
                    <a:pt x="11663" y="67806"/>
                  </a:lnTo>
                  <a:lnTo>
                    <a:pt x="3131" y="55176"/>
                  </a:lnTo>
                  <a:lnTo>
                    <a:pt x="0" y="39738"/>
                  </a:lnTo>
                  <a:lnTo>
                    <a:pt x="3131" y="24297"/>
                  </a:lnTo>
                  <a:lnTo>
                    <a:pt x="11663" y="11663"/>
                  </a:lnTo>
                  <a:lnTo>
                    <a:pt x="24297" y="3131"/>
                  </a:lnTo>
                  <a:lnTo>
                    <a:pt x="39738" y="0"/>
                  </a:lnTo>
                  <a:lnTo>
                    <a:pt x="700836" y="0"/>
                  </a:lnTo>
                  <a:lnTo>
                    <a:pt x="716277" y="3131"/>
                  </a:lnTo>
                  <a:lnTo>
                    <a:pt x="728911" y="11663"/>
                  </a:lnTo>
                  <a:lnTo>
                    <a:pt x="737443" y="24297"/>
                  </a:lnTo>
                  <a:lnTo>
                    <a:pt x="740575" y="39738"/>
                  </a:lnTo>
                  <a:lnTo>
                    <a:pt x="737443" y="55176"/>
                  </a:lnTo>
                  <a:lnTo>
                    <a:pt x="728911" y="67806"/>
                  </a:lnTo>
                  <a:lnTo>
                    <a:pt x="716277" y="76333"/>
                  </a:lnTo>
                  <a:lnTo>
                    <a:pt x="700836" y="79463"/>
                  </a:lnTo>
                  <a:lnTo>
                    <a:pt x="39738" y="794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035285" y="4529175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0" y="39738"/>
                  </a:moveTo>
                  <a:lnTo>
                    <a:pt x="3131" y="55176"/>
                  </a:lnTo>
                  <a:lnTo>
                    <a:pt x="11663" y="67806"/>
                  </a:lnTo>
                  <a:lnTo>
                    <a:pt x="24297" y="76333"/>
                  </a:lnTo>
                  <a:lnTo>
                    <a:pt x="39738" y="79463"/>
                  </a:lnTo>
                  <a:lnTo>
                    <a:pt x="700836" y="79463"/>
                  </a:lnTo>
                  <a:lnTo>
                    <a:pt x="716277" y="76333"/>
                  </a:lnTo>
                  <a:lnTo>
                    <a:pt x="728911" y="67806"/>
                  </a:lnTo>
                  <a:lnTo>
                    <a:pt x="737443" y="55176"/>
                  </a:lnTo>
                  <a:lnTo>
                    <a:pt x="740575" y="39738"/>
                  </a:lnTo>
                  <a:lnTo>
                    <a:pt x="737443" y="24297"/>
                  </a:lnTo>
                  <a:lnTo>
                    <a:pt x="728911" y="11663"/>
                  </a:lnTo>
                  <a:lnTo>
                    <a:pt x="716277" y="3131"/>
                  </a:lnTo>
                  <a:lnTo>
                    <a:pt x="700836" y="0"/>
                  </a:lnTo>
                  <a:lnTo>
                    <a:pt x="39738" y="0"/>
                  </a:lnTo>
                  <a:lnTo>
                    <a:pt x="24297" y="3131"/>
                  </a:lnTo>
                  <a:lnTo>
                    <a:pt x="11663" y="11663"/>
                  </a:lnTo>
                  <a:lnTo>
                    <a:pt x="3131" y="24297"/>
                  </a:lnTo>
                  <a:lnTo>
                    <a:pt x="0" y="3973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035285" y="4529175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39738" y="79463"/>
                  </a:moveTo>
                  <a:lnTo>
                    <a:pt x="24297" y="76333"/>
                  </a:lnTo>
                  <a:lnTo>
                    <a:pt x="11663" y="67806"/>
                  </a:lnTo>
                  <a:lnTo>
                    <a:pt x="3131" y="55176"/>
                  </a:lnTo>
                  <a:lnTo>
                    <a:pt x="0" y="39738"/>
                  </a:lnTo>
                  <a:lnTo>
                    <a:pt x="3131" y="24297"/>
                  </a:lnTo>
                  <a:lnTo>
                    <a:pt x="11663" y="11663"/>
                  </a:lnTo>
                  <a:lnTo>
                    <a:pt x="24297" y="3131"/>
                  </a:lnTo>
                  <a:lnTo>
                    <a:pt x="39738" y="0"/>
                  </a:lnTo>
                  <a:lnTo>
                    <a:pt x="700836" y="0"/>
                  </a:lnTo>
                  <a:lnTo>
                    <a:pt x="716277" y="3131"/>
                  </a:lnTo>
                  <a:lnTo>
                    <a:pt x="728911" y="11663"/>
                  </a:lnTo>
                  <a:lnTo>
                    <a:pt x="737443" y="24297"/>
                  </a:lnTo>
                  <a:lnTo>
                    <a:pt x="740575" y="39738"/>
                  </a:lnTo>
                  <a:lnTo>
                    <a:pt x="737443" y="55176"/>
                  </a:lnTo>
                  <a:lnTo>
                    <a:pt x="728911" y="67806"/>
                  </a:lnTo>
                  <a:lnTo>
                    <a:pt x="716277" y="76333"/>
                  </a:lnTo>
                  <a:lnTo>
                    <a:pt x="700836" y="79463"/>
                  </a:lnTo>
                  <a:lnTo>
                    <a:pt x="39738" y="794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035285" y="4795215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0" y="39725"/>
                  </a:moveTo>
                  <a:lnTo>
                    <a:pt x="3131" y="55166"/>
                  </a:lnTo>
                  <a:lnTo>
                    <a:pt x="11663" y="67800"/>
                  </a:lnTo>
                  <a:lnTo>
                    <a:pt x="24297" y="76331"/>
                  </a:lnTo>
                  <a:lnTo>
                    <a:pt x="39738" y="79463"/>
                  </a:lnTo>
                  <a:lnTo>
                    <a:pt x="700836" y="79463"/>
                  </a:lnTo>
                  <a:lnTo>
                    <a:pt x="716277" y="76331"/>
                  </a:lnTo>
                  <a:lnTo>
                    <a:pt x="728911" y="67800"/>
                  </a:lnTo>
                  <a:lnTo>
                    <a:pt x="737443" y="55166"/>
                  </a:lnTo>
                  <a:lnTo>
                    <a:pt x="740575" y="39725"/>
                  </a:lnTo>
                  <a:lnTo>
                    <a:pt x="737443" y="24286"/>
                  </a:lnTo>
                  <a:lnTo>
                    <a:pt x="728911" y="11657"/>
                  </a:lnTo>
                  <a:lnTo>
                    <a:pt x="716277" y="3129"/>
                  </a:lnTo>
                  <a:lnTo>
                    <a:pt x="700836" y="0"/>
                  </a:lnTo>
                  <a:lnTo>
                    <a:pt x="39738" y="0"/>
                  </a:lnTo>
                  <a:lnTo>
                    <a:pt x="24297" y="3131"/>
                  </a:lnTo>
                  <a:lnTo>
                    <a:pt x="11663" y="11661"/>
                  </a:lnTo>
                  <a:lnTo>
                    <a:pt x="3131" y="24292"/>
                  </a:lnTo>
                  <a:lnTo>
                    <a:pt x="0" y="3972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035285" y="4795215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39738" y="79463"/>
                  </a:moveTo>
                  <a:lnTo>
                    <a:pt x="24297" y="76331"/>
                  </a:lnTo>
                  <a:lnTo>
                    <a:pt x="11663" y="67800"/>
                  </a:lnTo>
                  <a:lnTo>
                    <a:pt x="3131" y="55166"/>
                  </a:lnTo>
                  <a:lnTo>
                    <a:pt x="0" y="39725"/>
                  </a:lnTo>
                  <a:lnTo>
                    <a:pt x="3131" y="24292"/>
                  </a:lnTo>
                  <a:lnTo>
                    <a:pt x="11663" y="11661"/>
                  </a:lnTo>
                  <a:lnTo>
                    <a:pt x="24297" y="3131"/>
                  </a:lnTo>
                  <a:lnTo>
                    <a:pt x="39738" y="0"/>
                  </a:lnTo>
                  <a:lnTo>
                    <a:pt x="700836" y="0"/>
                  </a:lnTo>
                  <a:lnTo>
                    <a:pt x="716277" y="3129"/>
                  </a:lnTo>
                  <a:lnTo>
                    <a:pt x="728911" y="11657"/>
                  </a:lnTo>
                  <a:lnTo>
                    <a:pt x="737443" y="24286"/>
                  </a:lnTo>
                  <a:lnTo>
                    <a:pt x="740575" y="39725"/>
                  </a:lnTo>
                  <a:lnTo>
                    <a:pt x="737443" y="55166"/>
                  </a:lnTo>
                  <a:lnTo>
                    <a:pt x="728911" y="67800"/>
                  </a:lnTo>
                  <a:lnTo>
                    <a:pt x="716277" y="76331"/>
                  </a:lnTo>
                  <a:lnTo>
                    <a:pt x="700836" y="79463"/>
                  </a:lnTo>
                  <a:lnTo>
                    <a:pt x="39738" y="794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035285" y="4676825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0" y="39725"/>
                  </a:moveTo>
                  <a:lnTo>
                    <a:pt x="3131" y="55164"/>
                  </a:lnTo>
                  <a:lnTo>
                    <a:pt x="11663" y="67794"/>
                  </a:lnTo>
                  <a:lnTo>
                    <a:pt x="24297" y="76321"/>
                  </a:lnTo>
                  <a:lnTo>
                    <a:pt x="39738" y="79451"/>
                  </a:lnTo>
                  <a:lnTo>
                    <a:pt x="700836" y="79451"/>
                  </a:lnTo>
                  <a:lnTo>
                    <a:pt x="716277" y="76321"/>
                  </a:lnTo>
                  <a:lnTo>
                    <a:pt x="728911" y="67794"/>
                  </a:lnTo>
                  <a:lnTo>
                    <a:pt x="737443" y="55164"/>
                  </a:lnTo>
                  <a:lnTo>
                    <a:pt x="740575" y="39725"/>
                  </a:lnTo>
                  <a:lnTo>
                    <a:pt x="737443" y="24286"/>
                  </a:lnTo>
                  <a:lnTo>
                    <a:pt x="728911" y="11657"/>
                  </a:lnTo>
                  <a:lnTo>
                    <a:pt x="716277" y="3129"/>
                  </a:lnTo>
                  <a:lnTo>
                    <a:pt x="700836" y="0"/>
                  </a:lnTo>
                  <a:lnTo>
                    <a:pt x="39738" y="0"/>
                  </a:lnTo>
                  <a:lnTo>
                    <a:pt x="24297" y="3131"/>
                  </a:lnTo>
                  <a:lnTo>
                    <a:pt x="11663" y="11661"/>
                  </a:lnTo>
                  <a:lnTo>
                    <a:pt x="3131" y="24292"/>
                  </a:lnTo>
                  <a:lnTo>
                    <a:pt x="0" y="3972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035285" y="4676825"/>
              <a:ext cx="741045" cy="80010"/>
            </a:xfrm>
            <a:custGeom>
              <a:avLst/>
              <a:gdLst/>
              <a:ahLst/>
              <a:cxnLst/>
              <a:rect l="l" t="t" r="r" b="b"/>
              <a:pathLst>
                <a:path w="741045" h="80010">
                  <a:moveTo>
                    <a:pt x="39738" y="79451"/>
                  </a:moveTo>
                  <a:lnTo>
                    <a:pt x="24297" y="76321"/>
                  </a:lnTo>
                  <a:lnTo>
                    <a:pt x="11663" y="67794"/>
                  </a:lnTo>
                  <a:lnTo>
                    <a:pt x="3131" y="55164"/>
                  </a:lnTo>
                  <a:lnTo>
                    <a:pt x="0" y="39725"/>
                  </a:lnTo>
                  <a:lnTo>
                    <a:pt x="3131" y="24292"/>
                  </a:lnTo>
                  <a:lnTo>
                    <a:pt x="11663" y="11661"/>
                  </a:lnTo>
                  <a:lnTo>
                    <a:pt x="24297" y="3131"/>
                  </a:lnTo>
                  <a:lnTo>
                    <a:pt x="39738" y="0"/>
                  </a:lnTo>
                  <a:lnTo>
                    <a:pt x="700836" y="0"/>
                  </a:lnTo>
                  <a:lnTo>
                    <a:pt x="716277" y="3129"/>
                  </a:lnTo>
                  <a:lnTo>
                    <a:pt x="728911" y="11657"/>
                  </a:lnTo>
                  <a:lnTo>
                    <a:pt x="737443" y="24286"/>
                  </a:lnTo>
                  <a:lnTo>
                    <a:pt x="740575" y="39725"/>
                  </a:lnTo>
                  <a:lnTo>
                    <a:pt x="737443" y="55164"/>
                  </a:lnTo>
                  <a:lnTo>
                    <a:pt x="728911" y="67794"/>
                  </a:lnTo>
                  <a:lnTo>
                    <a:pt x="716277" y="76321"/>
                  </a:lnTo>
                  <a:lnTo>
                    <a:pt x="700836" y="79451"/>
                  </a:lnTo>
                  <a:lnTo>
                    <a:pt x="39738" y="7945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3757968" y="2867355"/>
              <a:ext cx="253365" cy="2118360"/>
            </a:xfrm>
            <a:custGeom>
              <a:avLst/>
              <a:gdLst/>
              <a:ahLst/>
              <a:cxnLst/>
              <a:rect l="l" t="t" r="r" b="b"/>
              <a:pathLst>
                <a:path w="253364" h="2118360">
                  <a:moveTo>
                    <a:pt x="0" y="74726"/>
                  </a:moveTo>
                  <a:lnTo>
                    <a:pt x="0" y="1754632"/>
                  </a:lnTo>
                  <a:lnTo>
                    <a:pt x="165887" y="1754631"/>
                  </a:lnTo>
                  <a:lnTo>
                    <a:pt x="165887" y="1888807"/>
                  </a:lnTo>
                  <a:lnTo>
                    <a:pt x="132842" y="1910232"/>
                  </a:lnTo>
                  <a:lnTo>
                    <a:pt x="132842" y="2076729"/>
                  </a:lnTo>
                  <a:lnTo>
                    <a:pt x="165887" y="2118131"/>
                  </a:lnTo>
                  <a:lnTo>
                    <a:pt x="253225" y="2118131"/>
                  </a:lnTo>
                  <a:lnTo>
                    <a:pt x="253225" y="1481607"/>
                  </a:lnTo>
                  <a:lnTo>
                    <a:pt x="213512" y="1481607"/>
                  </a:lnTo>
                  <a:lnTo>
                    <a:pt x="213512" y="0"/>
                  </a:lnTo>
                  <a:lnTo>
                    <a:pt x="132842" y="0"/>
                  </a:lnTo>
                  <a:lnTo>
                    <a:pt x="0" y="74726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3757968" y="2867355"/>
              <a:ext cx="253365" cy="2118360"/>
            </a:xfrm>
            <a:custGeom>
              <a:avLst/>
              <a:gdLst/>
              <a:ahLst/>
              <a:cxnLst/>
              <a:rect l="l" t="t" r="r" b="b"/>
              <a:pathLst>
                <a:path w="253364" h="2118360">
                  <a:moveTo>
                    <a:pt x="213512" y="0"/>
                  </a:moveTo>
                  <a:lnTo>
                    <a:pt x="132842" y="0"/>
                  </a:lnTo>
                  <a:lnTo>
                    <a:pt x="0" y="74726"/>
                  </a:lnTo>
                  <a:lnTo>
                    <a:pt x="0" y="1754632"/>
                  </a:lnTo>
                  <a:lnTo>
                    <a:pt x="165887" y="1754631"/>
                  </a:lnTo>
                  <a:lnTo>
                    <a:pt x="165887" y="1888807"/>
                  </a:lnTo>
                  <a:lnTo>
                    <a:pt x="132842" y="1910232"/>
                  </a:lnTo>
                  <a:lnTo>
                    <a:pt x="132842" y="2076729"/>
                  </a:lnTo>
                  <a:lnTo>
                    <a:pt x="165887" y="2118131"/>
                  </a:lnTo>
                  <a:lnTo>
                    <a:pt x="253225" y="2118131"/>
                  </a:lnTo>
                  <a:lnTo>
                    <a:pt x="253225" y="1481607"/>
                  </a:lnTo>
                  <a:lnTo>
                    <a:pt x="213512" y="1481607"/>
                  </a:lnTo>
                  <a:lnTo>
                    <a:pt x="21351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799952" y="2867355"/>
              <a:ext cx="253365" cy="2118360"/>
            </a:xfrm>
            <a:custGeom>
              <a:avLst/>
              <a:gdLst/>
              <a:ahLst/>
              <a:cxnLst/>
              <a:rect l="l" t="t" r="r" b="b"/>
              <a:pathLst>
                <a:path w="253364" h="2118360">
                  <a:moveTo>
                    <a:pt x="0" y="1481607"/>
                  </a:moveTo>
                  <a:lnTo>
                    <a:pt x="0" y="2118131"/>
                  </a:lnTo>
                  <a:lnTo>
                    <a:pt x="87337" y="2118131"/>
                  </a:lnTo>
                  <a:lnTo>
                    <a:pt x="120383" y="2076729"/>
                  </a:lnTo>
                  <a:lnTo>
                    <a:pt x="120383" y="1910232"/>
                  </a:lnTo>
                  <a:lnTo>
                    <a:pt x="87337" y="1888807"/>
                  </a:lnTo>
                  <a:lnTo>
                    <a:pt x="87337" y="1754632"/>
                  </a:lnTo>
                  <a:lnTo>
                    <a:pt x="253225" y="1754632"/>
                  </a:lnTo>
                  <a:lnTo>
                    <a:pt x="253225" y="74726"/>
                  </a:lnTo>
                  <a:lnTo>
                    <a:pt x="120383" y="0"/>
                  </a:lnTo>
                  <a:lnTo>
                    <a:pt x="39712" y="0"/>
                  </a:lnTo>
                  <a:lnTo>
                    <a:pt x="39712" y="1481607"/>
                  </a:lnTo>
                  <a:lnTo>
                    <a:pt x="0" y="1481607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799952" y="2867355"/>
              <a:ext cx="253365" cy="2118360"/>
            </a:xfrm>
            <a:custGeom>
              <a:avLst/>
              <a:gdLst/>
              <a:ahLst/>
              <a:cxnLst/>
              <a:rect l="l" t="t" r="r" b="b"/>
              <a:pathLst>
                <a:path w="253364" h="2118360">
                  <a:moveTo>
                    <a:pt x="39712" y="0"/>
                  </a:moveTo>
                  <a:lnTo>
                    <a:pt x="120383" y="0"/>
                  </a:lnTo>
                  <a:lnTo>
                    <a:pt x="253225" y="74726"/>
                  </a:lnTo>
                  <a:lnTo>
                    <a:pt x="253225" y="1754632"/>
                  </a:lnTo>
                  <a:lnTo>
                    <a:pt x="87337" y="1754632"/>
                  </a:lnTo>
                  <a:lnTo>
                    <a:pt x="87337" y="1888807"/>
                  </a:lnTo>
                  <a:lnTo>
                    <a:pt x="120383" y="1910232"/>
                  </a:lnTo>
                  <a:lnTo>
                    <a:pt x="120383" y="2076729"/>
                  </a:lnTo>
                  <a:lnTo>
                    <a:pt x="87337" y="2118131"/>
                  </a:lnTo>
                  <a:lnTo>
                    <a:pt x="0" y="2118131"/>
                  </a:lnTo>
                  <a:lnTo>
                    <a:pt x="0" y="1481607"/>
                  </a:lnTo>
                  <a:lnTo>
                    <a:pt x="39712" y="1481607"/>
                  </a:lnTo>
                  <a:lnTo>
                    <a:pt x="3971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877409" y="2867355"/>
              <a:ext cx="10160" cy="2118360"/>
            </a:xfrm>
            <a:custGeom>
              <a:avLst/>
              <a:gdLst/>
              <a:ahLst/>
              <a:cxnLst/>
              <a:rect l="l" t="t" r="r" b="b"/>
              <a:pathLst>
                <a:path w="10160" h="2118360">
                  <a:moveTo>
                    <a:pt x="253" y="0"/>
                  </a:moveTo>
                  <a:lnTo>
                    <a:pt x="0" y="1222692"/>
                  </a:lnTo>
                </a:path>
                <a:path w="10160" h="2118360">
                  <a:moveTo>
                    <a:pt x="10134" y="1888807"/>
                  </a:moveTo>
                  <a:lnTo>
                    <a:pt x="9880" y="211813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840325" y="4090060"/>
              <a:ext cx="37465" cy="0"/>
            </a:xfrm>
            <a:custGeom>
              <a:avLst/>
              <a:gdLst/>
              <a:ahLst/>
              <a:cxnLst/>
              <a:rect l="l" t="t" r="r" b="b"/>
              <a:pathLst>
                <a:path w="37464" h="0">
                  <a:moveTo>
                    <a:pt x="37084" y="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3943350" y="6269609"/>
              <a:ext cx="1240790" cy="122555"/>
            </a:xfrm>
            <a:custGeom>
              <a:avLst/>
              <a:gdLst/>
              <a:ahLst/>
              <a:cxnLst/>
              <a:rect l="l" t="t" r="r" b="b"/>
              <a:pathLst>
                <a:path w="1240789" h="122554">
                  <a:moveTo>
                    <a:pt x="1240790" y="0"/>
                  </a:moveTo>
                  <a:lnTo>
                    <a:pt x="294640" y="0"/>
                  </a:lnTo>
                  <a:lnTo>
                    <a:pt x="294640" y="58115"/>
                  </a:lnTo>
                  <a:lnTo>
                    <a:pt x="0" y="58115"/>
                  </a:lnTo>
                  <a:lnTo>
                    <a:pt x="0" y="122466"/>
                  </a:lnTo>
                  <a:lnTo>
                    <a:pt x="294640" y="122466"/>
                  </a:lnTo>
                  <a:lnTo>
                    <a:pt x="1240790" y="122466"/>
                  </a:lnTo>
                  <a:lnTo>
                    <a:pt x="124079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3943908" y="6269609"/>
              <a:ext cx="1240790" cy="122555"/>
            </a:xfrm>
            <a:custGeom>
              <a:avLst/>
              <a:gdLst/>
              <a:ahLst/>
              <a:cxnLst/>
              <a:rect l="l" t="t" r="r" b="b"/>
              <a:pathLst>
                <a:path w="1240789" h="122554">
                  <a:moveTo>
                    <a:pt x="0" y="58115"/>
                  </a:moveTo>
                  <a:lnTo>
                    <a:pt x="0" y="122466"/>
                  </a:lnTo>
                  <a:lnTo>
                    <a:pt x="1240739" y="122466"/>
                  </a:lnTo>
                  <a:lnTo>
                    <a:pt x="1240739" y="0"/>
                  </a:lnTo>
                  <a:lnTo>
                    <a:pt x="293776" y="0"/>
                  </a:lnTo>
                  <a:lnTo>
                    <a:pt x="293776" y="58115"/>
                  </a:lnTo>
                  <a:lnTo>
                    <a:pt x="0" y="581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" name="object 4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27119" y="6085281"/>
              <a:ext cx="174523" cy="189725"/>
            </a:xfrm>
            <a:prstGeom prst="rect">
              <a:avLst/>
            </a:prstGeom>
          </p:spPr>
        </p:pic>
        <p:pic>
          <p:nvPicPr>
            <p:cNvPr id="49" name="object 4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09502" y="6085281"/>
              <a:ext cx="174523" cy="189725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3933736" y="3267506"/>
              <a:ext cx="3810" cy="325755"/>
            </a:xfrm>
            <a:custGeom>
              <a:avLst/>
              <a:gdLst/>
              <a:ahLst/>
              <a:cxnLst/>
              <a:rect l="l" t="t" r="r" b="b"/>
              <a:pathLst>
                <a:path w="3810" h="325754">
                  <a:moveTo>
                    <a:pt x="3683" y="0"/>
                  </a:moveTo>
                  <a:lnTo>
                    <a:pt x="0" y="2806"/>
                  </a:lnTo>
                  <a:lnTo>
                    <a:pt x="0" y="322440"/>
                  </a:lnTo>
                  <a:lnTo>
                    <a:pt x="3683" y="325729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3937431" y="3264669"/>
              <a:ext cx="3810" cy="332105"/>
            </a:xfrm>
            <a:custGeom>
              <a:avLst/>
              <a:gdLst/>
              <a:ahLst/>
              <a:cxnLst/>
              <a:rect l="l" t="t" r="r" b="b"/>
              <a:pathLst>
                <a:path w="3810" h="332104">
                  <a:moveTo>
                    <a:pt x="0" y="2817"/>
                  </a:moveTo>
                  <a:lnTo>
                    <a:pt x="0" y="328569"/>
                  </a:lnTo>
                  <a:lnTo>
                    <a:pt x="3682" y="331849"/>
                  </a:lnTo>
                  <a:lnTo>
                    <a:pt x="3682" y="0"/>
                  </a:lnTo>
                  <a:lnTo>
                    <a:pt x="0" y="28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3941114" y="3261851"/>
              <a:ext cx="3810" cy="338455"/>
            </a:xfrm>
            <a:custGeom>
              <a:avLst/>
              <a:gdLst/>
              <a:ahLst/>
              <a:cxnLst/>
              <a:rect l="l" t="t" r="r" b="b"/>
              <a:pathLst>
                <a:path w="3810" h="338454">
                  <a:moveTo>
                    <a:pt x="0" y="2817"/>
                  </a:moveTo>
                  <a:lnTo>
                    <a:pt x="0" y="334666"/>
                  </a:lnTo>
                  <a:lnTo>
                    <a:pt x="3682" y="337947"/>
                  </a:lnTo>
                  <a:lnTo>
                    <a:pt x="3682" y="0"/>
                  </a:lnTo>
                  <a:lnTo>
                    <a:pt x="0" y="28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3944797" y="3259034"/>
              <a:ext cx="3810" cy="344170"/>
            </a:xfrm>
            <a:custGeom>
              <a:avLst/>
              <a:gdLst/>
              <a:ahLst/>
              <a:cxnLst/>
              <a:rect l="l" t="t" r="r" b="b"/>
              <a:pathLst>
                <a:path w="3810" h="344170">
                  <a:moveTo>
                    <a:pt x="0" y="2817"/>
                  </a:moveTo>
                  <a:lnTo>
                    <a:pt x="0" y="340764"/>
                  </a:lnTo>
                  <a:lnTo>
                    <a:pt x="3682" y="344044"/>
                  </a:lnTo>
                  <a:lnTo>
                    <a:pt x="3682" y="0"/>
                  </a:lnTo>
                  <a:lnTo>
                    <a:pt x="0" y="28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948480" y="3256216"/>
              <a:ext cx="3810" cy="350520"/>
            </a:xfrm>
            <a:custGeom>
              <a:avLst/>
              <a:gdLst/>
              <a:ahLst/>
              <a:cxnLst/>
              <a:rect l="l" t="t" r="r" b="b"/>
              <a:pathLst>
                <a:path w="3810" h="350520">
                  <a:moveTo>
                    <a:pt x="0" y="2817"/>
                  </a:moveTo>
                  <a:lnTo>
                    <a:pt x="0" y="346861"/>
                  </a:lnTo>
                  <a:lnTo>
                    <a:pt x="3682" y="350142"/>
                  </a:lnTo>
                  <a:lnTo>
                    <a:pt x="3682" y="0"/>
                  </a:lnTo>
                  <a:lnTo>
                    <a:pt x="0" y="28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952176" y="3253389"/>
              <a:ext cx="3810" cy="356870"/>
            </a:xfrm>
            <a:custGeom>
              <a:avLst/>
              <a:gdLst/>
              <a:ahLst/>
              <a:cxnLst/>
              <a:rect l="l" t="t" r="r" b="b"/>
              <a:pathLst>
                <a:path w="3810" h="356870">
                  <a:moveTo>
                    <a:pt x="0" y="2817"/>
                  </a:moveTo>
                  <a:lnTo>
                    <a:pt x="0" y="352980"/>
                  </a:lnTo>
                  <a:lnTo>
                    <a:pt x="3682" y="356260"/>
                  </a:lnTo>
                  <a:lnTo>
                    <a:pt x="3682" y="0"/>
                  </a:lnTo>
                  <a:lnTo>
                    <a:pt x="0" y="28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955859" y="3250572"/>
              <a:ext cx="3810" cy="362585"/>
            </a:xfrm>
            <a:custGeom>
              <a:avLst/>
              <a:gdLst/>
              <a:ahLst/>
              <a:cxnLst/>
              <a:rect l="l" t="t" r="r" b="b"/>
              <a:pathLst>
                <a:path w="3810" h="362585">
                  <a:moveTo>
                    <a:pt x="0" y="2817"/>
                  </a:moveTo>
                  <a:lnTo>
                    <a:pt x="0" y="359077"/>
                  </a:lnTo>
                  <a:lnTo>
                    <a:pt x="3682" y="362358"/>
                  </a:lnTo>
                  <a:lnTo>
                    <a:pt x="3682" y="0"/>
                  </a:lnTo>
                  <a:lnTo>
                    <a:pt x="0" y="28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959542" y="3247754"/>
              <a:ext cx="3810" cy="368935"/>
            </a:xfrm>
            <a:custGeom>
              <a:avLst/>
              <a:gdLst/>
              <a:ahLst/>
              <a:cxnLst/>
              <a:rect l="l" t="t" r="r" b="b"/>
              <a:pathLst>
                <a:path w="3810" h="368935">
                  <a:moveTo>
                    <a:pt x="0" y="2817"/>
                  </a:moveTo>
                  <a:lnTo>
                    <a:pt x="0" y="365175"/>
                  </a:lnTo>
                  <a:lnTo>
                    <a:pt x="3682" y="368455"/>
                  </a:lnTo>
                  <a:lnTo>
                    <a:pt x="3682" y="0"/>
                  </a:lnTo>
                  <a:lnTo>
                    <a:pt x="0" y="281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963225" y="3244937"/>
              <a:ext cx="3810" cy="374650"/>
            </a:xfrm>
            <a:custGeom>
              <a:avLst/>
              <a:gdLst/>
              <a:ahLst/>
              <a:cxnLst/>
              <a:rect l="l" t="t" r="r" b="b"/>
              <a:pathLst>
                <a:path w="3810" h="374650">
                  <a:moveTo>
                    <a:pt x="0" y="2817"/>
                  </a:moveTo>
                  <a:lnTo>
                    <a:pt x="0" y="371272"/>
                  </a:lnTo>
                  <a:lnTo>
                    <a:pt x="3682" y="374552"/>
                  </a:lnTo>
                  <a:lnTo>
                    <a:pt x="3682" y="0"/>
                  </a:lnTo>
                  <a:lnTo>
                    <a:pt x="0" y="281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966921" y="3242110"/>
              <a:ext cx="3810" cy="381000"/>
            </a:xfrm>
            <a:custGeom>
              <a:avLst/>
              <a:gdLst/>
              <a:ahLst/>
              <a:cxnLst/>
              <a:rect l="l" t="t" r="r" b="b"/>
              <a:pathLst>
                <a:path w="3810" h="381000">
                  <a:moveTo>
                    <a:pt x="0" y="2817"/>
                  </a:moveTo>
                  <a:lnTo>
                    <a:pt x="0" y="377391"/>
                  </a:lnTo>
                  <a:lnTo>
                    <a:pt x="3682" y="380671"/>
                  </a:lnTo>
                  <a:lnTo>
                    <a:pt x="3682" y="0"/>
                  </a:lnTo>
                  <a:lnTo>
                    <a:pt x="0" y="281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970604" y="3239292"/>
              <a:ext cx="3810" cy="387350"/>
            </a:xfrm>
            <a:custGeom>
              <a:avLst/>
              <a:gdLst/>
              <a:ahLst/>
              <a:cxnLst/>
              <a:rect l="l" t="t" r="r" b="b"/>
              <a:pathLst>
                <a:path w="3810" h="387350">
                  <a:moveTo>
                    <a:pt x="0" y="2817"/>
                  </a:moveTo>
                  <a:lnTo>
                    <a:pt x="0" y="383488"/>
                  </a:lnTo>
                  <a:lnTo>
                    <a:pt x="3682" y="386768"/>
                  </a:lnTo>
                  <a:lnTo>
                    <a:pt x="3682" y="0"/>
                  </a:lnTo>
                  <a:lnTo>
                    <a:pt x="0" y="281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974287" y="3236417"/>
              <a:ext cx="3810" cy="393065"/>
            </a:xfrm>
            <a:custGeom>
              <a:avLst/>
              <a:gdLst/>
              <a:ahLst/>
              <a:cxnLst/>
              <a:rect l="l" t="t" r="r" b="b"/>
              <a:pathLst>
                <a:path w="3810" h="393064">
                  <a:moveTo>
                    <a:pt x="0" y="2875"/>
                  </a:moveTo>
                  <a:lnTo>
                    <a:pt x="0" y="389644"/>
                  </a:lnTo>
                  <a:lnTo>
                    <a:pt x="3683" y="392924"/>
                  </a:lnTo>
                  <a:lnTo>
                    <a:pt x="3682" y="0"/>
                  </a:lnTo>
                  <a:lnTo>
                    <a:pt x="0" y="2875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977627" y="3236416"/>
              <a:ext cx="4445" cy="393700"/>
            </a:xfrm>
            <a:custGeom>
              <a:avLst/>
              <a:gdLst/>
              <a:ahLst/>
              <a:cxnLst/>
              <a:rect l="l" t="t" r="r" b="b"/>
              <a:pathLst>
                <a:path w="4445" h="393700">
                  <a:moveTo>
                    <a:pt x="3822" y="0"/>
                  </a:moveTo>
                  <a:lnTo>
                    <a:pt x="1282" y="0"/>
                  </a:lnTo>
                  <a:lnTo>
                    <a:pt x="0" y="0"/>
                  </a:lnTo>
                  <a:lnTo>
                    <a:pt x="12" y="393204"/>
                  </a:lnTo>
                  <a:lnTo>
                    <a:pt x="1282" y="393204"/>
                  </a:lnTo>
                  <a:lnTo>
                    <a:pt x="3822" y="393230"/>
                  </a:lnTo>
                  <a:lnTo>
                    <a:pt x="3822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981665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985348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989031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992714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996410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000093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003776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007459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2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011155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38" y="12"/>
                  </a:lnTo>
                  <a:lnTo>
                    <a:pt x="38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014838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018521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022204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025900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029583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033266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036949" y="2477299"/>
              <a:ext cx="7620" cy="1152525"/>
            </a:xfrm>
            <a:custGeom>
              <a:avLst/>
              <a:gdLst/>
              <a:ahLst/>
              <a:cxnLst/>
              <a:rect l="l" t="t" r="r" b="b"/>
              <a:pathLst>
                <a:path w="762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152525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044327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048010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051693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055389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059072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062755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066438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070134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073817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077500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081183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084878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088562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4092244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095928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099623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103306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4106989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110672" y="2477299"/>
              <a:ext cx="7620" cy="1152525"/>
            </a:xfrm>
            <a:custGeom>
              <a:avLst/>
              <a:gdLst/>
              <a:ahLst/>
              <a:cxnLst/>
              <a:rect l="l" t="t" r="r" b="b"/>
              <a:pathLst>
                <a:path w="762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152525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4118051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4121734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125417" y="2477299"/>
              <a:ext cx="7620" cy="1152525"/>
            </a:xfrm>
            <a:custGeom>
              <a:avLst/>
              <a:gdLst/>
              <a:ahLst/>
              <a:cxnLst/>
              <a:rect l="l" t="t" r="r" b="b"/>
              <a:pathLst>
                <a:path w="762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152525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132796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4136479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4140162" y="2477299"/>
              <a:ext cx="7620" cy="1275715"/>
            </a:xfrm>
            <a:custGeom>
              <a:avLst/>
              <a:gdLst/>
              <a:ahLst/>
              <a:cxnLst/>
              <a:rect l="l" t="t" r="r" b="b"/>
              <a:pathLst>
                <a:path w="7620" h="1275714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275714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5956" y="1152347"/>
                  </a:lnTo>
                  <a:lnTo>
                    <a:pt x="5956" y="1273873"/>
                  </a:lnTo>
                  <a:lnTo>
                    <a:pt x="7378" y="1275283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147540" y="2477299"/>
              <a:ext cx="3810" cy="1279525"/>
            </a:xfrm>
            <a:custGeom>
              <a:avLst/>
              <a:gdLst/>
              <a:ahLst/>
              <a:cxnLst/>
              <a:rect l="l" t="t" r="r" b="b"/>
              <a:pathLst>
                <a:path w="3810" h="1279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75283"/>
                  </a:lnTo>
                  <a:lnTo>
                    <a:pt x="3683" y="1278928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151223" y="2477299"/>
              <a:ext cx="3810" cy="1282700"/>
            </a:xfrm>
            <a:custGeom>
              <a:avLst/>
              <a:gdLst/>
              <a:ahLst/>
              <a:cxnLst/>
              <a:rect l="l" t="t" r="r" b="b"/>
              <a:pathLst>
                <a:path w="3810" h="1282700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78928"/>
                  </a:lnTo>
                  <a:lnTo>
                    <a:pt x="3683" y="1282573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4154919" y="2477299"/>
              <a:ext cx="3810" cy="1286510"/>
            </a:xfrm>
            <a:custGeom>
              <a:avLst/>
              <a:gdLst/>
              <a:ahLst/>
              <a:cxnLst/>
              <a:rect l="l" t="t" r="r" b="b"/>
              <a:pathLst>
                <a:path w="3810" h="1286510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82585"/>
                  </a:lnTo>
                  <a:lnTo>
                    <a:pt x="3683" y="128621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158602" y="2477299"/>
              <a:ext cx="3810" cy="1290320"/>
            </a:xfrm>
            <a:custGeom>
              <a:avLst/>
              <a:gdLst/>
              <a:ahLst/>
              <a:cxnLst/>
              <a:rect l="l" t="t" r="r" b="b"/>
              <a:pathLst>
                <a:path w="3810" h="1290320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86217"/>
                  </a:lnTo>
                  <a:lnTo>
                    <a:pt x="3683" y="1289862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4162285" y="2477299"/>
              <a:ext cx="3810" cy="1294130"/>
            </a:xfrm>
            <a:custGeom>
              <a:avLst/>
              <a:gdLst/>
              <a:ahLst/>
              <a:cxnLst/>
              <a:rect l="l" t="t" r="r" b="b"/>
              <a:pathLst>
                <a:path w="3810" h="129412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89862"/>
                  </a:lnTo>
                  <a:lnTo>
                    <a:pt x="3683" y="129350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4165968" y="2477299"/>
              <a:ext cx="3810" cy="1297305"/>
            </a:xfrm>
            <a:custGeom>
              <a:avLst/>
              <a:gdLst/>
              <a:ahLst/>
              <a:cxnLst/>
              <a:rect l="l" t="t" r="r" b="b"/>
              <a:pathLst>
                <a:path w="3810" h="1297304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93507"/>
                  </a:lnTo>
                  <a:lnTo>
                    <a:pt x="3683" y="1297139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4169664" y="2477299"/>
              <a:ext cx="3810" cy="1301115"/>
            </a:xfrm>
            <a:custGeom>
              <a:avLst/>
              <a:gdLst/>
              <a:ahLst/>
              <a:cxnLst/>
              <a:rect l="l" t="t" r="r" b="b"/>
              <a:pathLst>
                <a:path w="3810" h="1301114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97152"/>
                  </a:lnTo>
                  <a:lnTo>
                    <a:pt x="3683" y="130079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173347" y="2477299"/>
              <a:ext cx="3810" cy="1304925"/>
            </a:xfrm>
            <a:custGeom>
              <a:avLst/>
              <a:gdLst/>
              <a:ahLst/>
              <a:cxnLst/>
              <a:rect l="l" t="t" r="r" b="b"/>
              <a:pathLst>
                <a:path w="3810" h="13049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00797"/>
                  </a:lnTo>
                  <a:lnTo>
                    <a:pt x="3683" y="1304442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177030" y="2477299"/>
              <a:ext cx="7620" cy="1311910"/>
            </a:xfrm>
            <a:custGeom>
              <a:avLst/>
              <a:gdLst/>
              <a:ahLst/>
              <a:cxnLst/>
              <a:rect l="l" t="t" r="r" b="b"/>
              <a:pathLst>
                <a:path w="7620" h="1311910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04442"/>
                  </a:lnTo>
                  <a:lnTo>
                    <a:pt x="3683" y="1308087"/>
                  </a:lnTo>
                  <a:lnTo>
                    <a:pt x="7366" y="1311719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4184408" y="2477299"/>
              <a:ext cx="3810" cy="1315720"/>
            </a:xfrm>
            <a:custGeom>
              <a:avLst/>
              <a:gdLst/>
              <a:ahLst/>
              <a:cxnLst/>
              <a:rect l="l" t="t" r="r" b="b"/>
              <a:pathLst>
                <a:path w="3810" h="1315720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1732"/>
                  </a:lnTo>
                  <a:lnTo>
                    <a:pt x="3683" y="131537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4188091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" y="1152347"/>
                  </a:lnTo>
                  <a:lnTo>
                    <a:pt x="368" y="1316367"/>
                  </a:lnTo>
                  <a:lnTo>
                    <a:pt x="1638" y="1316367"/>
                  </a:lnTo>
                  <a:lnTo>
                    <a:pt x="1638" y="1316964"/>
                  </a:lnTo>
                  <a:lnTo>
                    <a:pt x="3683" y="1316964"/>
                  </a:lnTo>
                  <a:lnTo>
                    <a:pt x="4178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195457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199153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4206519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210202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316989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3695" y="1316964"/>
                  </a:lnTo>
                  <a:lnTo>
                    <a:pt x="7378" y="1316964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4217581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4221264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4224947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4228643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4232325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4236009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4239691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4243387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4247070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4254436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316989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3695" y="1316964"/>
                  </a:lnTo>
                  <a:lnTo>
                    <a:pt x="7378" y="1316964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4261815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4265498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4269181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4272877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276560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280243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4283926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316989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3695" y="1316964"/>
                  </a:lnTo>
                  <a:lnTo>
                    <a:pt x="7378" y="1316964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4291304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4294987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4298670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4302366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4306049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4313415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4317111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4320794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4324477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4328160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316989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3695" y="1316964"/>
                  </a:lnTo>
                  <a:lnTo>
                    <a:pt x="7378" y="1316964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4335538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4339221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4342904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4346600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4353966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4357649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4361345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4365028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4372394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4376090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4379772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4387138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316989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3695" y="1316964"/>
                  </a:lnTo>
                  <a:lnTo>
                    <a:pt x="7378" y="1316964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4394517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4401883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316989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3695" y="1316964"/>
                  </a:lnTo>
                  <a:lnTo>
                    <a:pt x="7378" y="1316964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4409262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4416628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316989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3695" y="1316964"/>
                  </a:lnTo>
                  <a:lnTo>
                    <a:pt x="7378" y="1316964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4424007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4431373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4435068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4438751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4446117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4449813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4453496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4457179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4464558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4468241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4471924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4475607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316989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3695" y="1316964"/>
                  </a:lnTo>
                  <a:lnTo>
                    <a:pt x="7378" y="1316964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4482985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4486668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4490351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4494047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4497730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4505096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4508792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4512475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4516158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4519841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316989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3695" y="1316964"/>
                  </a:lnTo>
                  <a:lnTo>
                    <a:pt x="7378" y="1316964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4527219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4530903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4534598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4538281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4541964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4545647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4549330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316989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3695" y="1316964"/>
                  </a:lnTo>
                  <a:lnTo>
                    <a:pt x="7378" y="1316964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4556709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4564075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4567771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4571454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4575137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4578832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4582515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4586198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4589881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4593577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7366" y="1316964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4600943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4604626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316989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3695" y="1316964"/>
                  </a:lnTo>
                  <a:lnTo>
                    <a:pt x="7378" y="1316964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4612005" y="2477299"/>
              <a:ext cx="3810" cy="1316990"/>
            </a:xfrm>
            <a:custGeom>
              <a:avLst/>
              <a:gdLst/>
              <a:ahLst/>
              <a:cxnLst/>
              <a:rect l="l" t="t" r="r" b="b"/>
              <a:pathLst>
                <a:path w="3810" h="131698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683" y="1316964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4615688" y="2477299"/>
              <a:ext cx="7620" cy="1316990"/>
            </a:xfrm>
            <a:custGeom>
              <a:avLst/>
              <a:gdLst/>
              <a:ahLst/>
              <a:cxnLst/>
              <a:rect l="l" t="t" r="r" b="b"/>
              <a:pathLst>
                <a:path w="7620" h="1316989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6964"/>
                  </a:lnTo>
                  <a:lnTo>
                    <a:pt x="3302" y="1316964"/>
                  </a:lnTo>
                  <a:lnTo>
                    <a:pt x="3683" y="1316964"/>
                  </a:lnTo>
                  <a:lnTo>
                    <a:pt x="5842" y="1316964"/>
                  </a:lnTo>
                  <a:lnTo>
                    <a:pt x="5842" y="1316253"/>
                  </a:lnTo>
                  <a:lnTo>
                    <a:pt x="7112" y="1316253"/>
                  </a:lnTo>
                  <a:lnTo>
                    <a:pt x="7112" y="1152347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4623066" y="2477299"/>
              <a:ext cx="3810" cy="1315720"/>
            </a:xfrm>
            <a:custGeom>
              <a:avLst/>
              <a:gdLst/>
              <a:ahLst/>
              <a:cxnLst/>
              <a:rect l="l" t="t" r="r" b="b"/>
              <a:pathLst>
                <a:path w="3810" h="1315720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5364"/>
                  </a:lnTo>
                  <a:lnTo>
                    <a:pt x="3683" y="1311719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4626749" y="2477299"/>
              <a:ext cx="7620" cy="1311910"/>
            </a:xfrm>
            <a:custGeom>
              <a:avLst/>
              <a:gdLst/>
              <a:ahLst/>
              <a:cxnLst/>
              <a:rect l="l" t="t" r="r" b="b"/>
              <a:pathLst>
                <a:path w="7620" h="1311910">
                  <a:moveTo>
                    <a:pt x="7366" y="0"/>
                  </a:moveTo>
                  <a:lnTo>
                    <a:pt x="3683" y="0"/>
                  </a:ln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11719"/>
                  </a:lnTo>
                  <a:lnTo>
                    <a:pt x="3683" y="1308087"/>
                  </a:lnTo>
                  <a:lnTo>
                    <a:pt x="7366" y="1304442"/>
                  </a:lnTo>
                  <a:lnTo>
                    <a:pt x="7366" y="1152347"/>
                  </a:lnTo>
                  <a:lnTo>
                    <a:pt x="7366" y="759117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4634115" y="2477299"/>
              <a:ext cx="3810" cy="1304925"/>
            </a:xfrm>
            <a:custGeom>
              <a:avLst/>
              <a:gdLst/>
              <a:ahLst/>
              <a:cxnLst/>
              <a:rect l="l" t="t" r="r" b="b"/>
              <a:pathLst>
                <a:path w="3810" h="13049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04442"/>
                  </a:lnTo>
                  <a:lnTo>
                    <a:pt x="3683" y="130079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637811" y="2477299"/>
              <a:ext cx="3810" cy="1301115"/>
            </a:xfrm>
            <a:custGeom>
              <a:avLst/>
              <a:gdLst/>
              <a:ahLst/>
              <a:cxnLst/>
              <a:rect l="l" t="t" r="r" b="b"/>
              <a:pathLst>
                <a:path w="3810" h="1301114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300784"/>
                  </a:lnTo>
                  <a:lnTo>
                    <a:pt x="3683" y="1297139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4641494" y="2477299"/>
              <a:ext cx="3810" cy="1297305"/>
            </a:xfrm>
            <a:custGeom>
              <a:avLst/>
              <a:gdLst/>
              <a:ahLst/>
              <a:cxnLst/>
              <a:rect l="l" t="t" r="r" b="b"/>
              <a:pathLst>
                <a:path w="3810" h="1297304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97139"/>
                  </a:lnTo>
                  <a:lnTo>
                    <a:pt x="3683" y="129350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4645177" y="2477299"/>
              <a:ext cx="3810" cy="1294130"/>
            </a:xfrm>
            <a:custGeom>
              <a:avLst/>
              <a:gdLst/>
              <a:ahLst/>
              <a:cxnLst/>
              <a:rect l="l" t="t" r="r" b="b"/>
              <a:pathLst>
                <a:path w="3810" h="1294129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93507"/>
                  </a:lnTo>
                  <a:lnTo>
                    <a:pt x="3683" y="1289862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4648860" y="2477299"/>
              <a:ext cx="3810" cy="1290320"/>
            </a:xfrm>
            <a:custGeom>
              <a:avLst/>
              <a:gdLst/>
              <a:ahLst/>
              <a:cxnLst/>
              <a:rect l="l" t="t" r="r" b="b"/>
              <a:pathLst>
                <a:path w="3810" h="1290320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89862"/>
                  </a:lnTo>
                  <a:lnTo>
                    <a:pt x="3683" y="128621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4652556" y="2477299"/>
              <a:ext cx="3810" cy="1286510"/>
            </a:xfrm>
            <a:custGeom>
              <a:avLst/>
              <a:gdLst/>
              <a:ahLst/>
              <a:cxnLst/>
              <a:rect l="l" t="t" r="r" b="b"/>
              <a:pathLst>
                <a:path w="3810" h="1286510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86205"/>
                  </a:lnTo>
                  <a:lnTo>
                    <a:pt x="3683" y="1282573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4656239" y="2477299"/>
              <a:ext cx="3810" cy="1282700"/>
            </a:xfrm>
            <a:custGeom>
              <a:avLst/>
              <a:gdLst/>
              <a:ahLst/>
              <a:cxnLst/>
              <a:rect l="l" t="t" r="r" b="b"/>
              <a:pathLst>
                <a:path w="3810" h="1282700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82573"/>
                  </a:lnTo>
                  <a:lnTo>
                    <a:pt x="3683" y="1278928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659922" y="2477299"/>
              <a:ext cx="3810" cy="1279525"/>
            </a:xfrm>
            <a:custGeom>
              <a:avLst/>
              <a:gdLst/>
              <a:ahLst/>
              <a:cxnLst/>
              <a:rect l="l" t="t" r="r" b="b"/>
              <a:pathLst>
                <a:path w="3810" h="1279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78928"/>
                  </a:lnTo>
                  <a:lnTo>
                    <a:pt x="3683" y="1275283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4663605" y="2477299"/>
              <a:ext cx="7620" cy="1275715"/>
            </a:xfrm>
            <a:custGeom>
              <a:avLst/>
              <a:gdLst/>
              <a:ahLst/>
              <a:cxnLst/>
              <a:rect l="l" t="t" r="r" b="b"/>
              <a:pathLst>
                <a:path w="7620" h="1275714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0" y="1275283"/>
                  </a:lnTo>
                  <a:lnTo>
                    <a:pt x="1422" y="1273873"/>
                  </a:lnTo>
                  <a:lnTo>
                    <a:pt x="1422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275714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4670984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4674666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4678350" y="2477299"/>
              <a:ext cx="7620" cy="1152525"/>
            </a:xfrm>
            <a:custGeom>
              <a:avLst/>
              <a:gdLst/>
              <a:ahLst/>
              <a:cxnLst/>
              <a:rect l="l" t="t" r="r" b="b"/>
              <a:pathLst>
                <a:path w="762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152525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4685728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4689411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4693094" y="2477299"/>
              <a:ext cx="7620" cy="1152525"/>
            </a:xfrm>
            <a:custGeom>
              <a:avLst/>
              <a:gdLst/>
              <a:ahLst/>
              <a:cxnLst/>
              <a:rect l="l" t="t" r="r" b="b"/>
              <a:pathLst>
                <a:path w="762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152525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4700473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4704156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4707839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4711535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4715218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4718901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4722584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4726279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729962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4733645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4737328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4741024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4744707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4748390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4752073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4755769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4759452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4763135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4766818" y="2477299"/>
              <a:ext cx="7620" cy="1152525"/>
            </a:xfrm>
            <a:custGeom>
              <a:avLst/>
              <a:gdLst/>
              <a:ahLst/>
              <a:cxnLst/>
              <a:rect l="l" t="t" r="r" b="b"/>
              <a:pathLst>
                <a:path w="762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  <a:path w="7620" h="1152525">
                  <a:moveTo>
                    <a:pt x="7378" y="0"/>
                  </a:moveTo>
                  <a:lnTo>
                    <a:pt x="3695" y="0"/>
                  </a:lnTo>
                  <a:lnTo>
                    <a:pt x="3695" y="759117"/>
                  </a:lnTo>
                  <a:lnTo>
                    <a:pt x="3695" y="1152347"/>
                  </a:lnTo>
                  <a:lnTo>
                    <a:pt x="7378" y="1152347"/>
                  </a:lnTo>
                  <a:lnTo>
                    <a:pt x="7378" y="759117"/>
                  </a:lnTo>
                  <a:lnTo>
                    <a:pt x="737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4774196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4777879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4781562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4785258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4788941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4792624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4796307" y="2477299"/>
              <a:ext cx="3810" cy="1152525"/>
            </a:xfrm>
            <a:custGeom>
              <a:avLst/>
              <a:gdLst/>
              <a:ahLst/>
              <a:cxnLst/>
              <a:rect l="l" t="t" r="r" b="b"/>
              <a:pathLst>
                <a:path w="3810" h="1152525">
                  <a:moveTo>
                    <a:pt x="3683" y="759129"/>
                  </a:moveTo>
                  <a:lnTo>
                    <a:pt x="0" y="759117"/>
                  </a:lnTo>
                  <a:lnTo>
                    <a:pt x="0" y="1152347"/>
                  </a:lnTo>
                  <a:lnTo>
                    <a:pt x="3683" y="1152347"/>
                  </a:lnTo>
                  <a:lnTo>
                    <a:pt x="3683" y="759129"/>
                  </a:lnTo>
                  <a:close/>
                </a:path>
                <a:path w="3810" h="1152525">
                  <a:moveTo>
                    <a:pt x="3683" y="0"/>
                  </a:moveTo>
                  <a:lnTo>
                    <a:pt x="0" y="0"/>
                  </a:lnTo>
                  <a:lnTo>
                    <a:pt x="0" y="759117"/>
                  </a:lnTo>
                  <a:lnTo>
                    <a:pt x="3683" y="759117"/>
                  </a:lnTo>
                  <a:lnTo>
                    <a:pt x="3683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4800003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3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4803686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3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4807369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3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4811052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3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4814747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3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4818430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3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4822113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3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4825796" y="3236417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683" y="393230"/>
                  </a:moveTo>
                  <a:lnTo>
                    <a:pt x="0" y="393230"/>
                  </a:lnTo>
                  <a:lnTo>
                    <a:pt x="0" y="0"/>
                  </a:lnTo>
                  <a:lnTo>
                    <a:pt x="3683" y="0"/>
                  </a:lnTo>
                  <a:lnTo>
                    <a:pt x="3683" y="39323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4829810" y="3236416"/>
              <a:ext cx="3810" cy="393700"/>
            </a:xfrm>
            <a:custGeom>
              <a:avLst/>
              <a:gdLst/>
              <a:ahLst/>
              <a:cxnLst/>
              <a:rect l="l" t="t" r="r" b="b"/>
              <a:pathLst>
                <a:path w="3810" h="393700">
                  <a:moveTo>
                    <a:pt x="3810" y="0"/>
                  </a:moveTo>
                  <a:lnTo>
                    <a:pt x="2540" y="0"/>
                  </a:lnTo>
                  <a:lnTo>
                    <a:pt x="0" y="0"/>
                  </a:lnTo>
                  <a:lnTo>
                    <a:pt x="0" y="393230"/>
                  </a:lnTo>
                  <a:lnTo>
                    <a:pt x="2540" y="393230"/>
                  </a:lnTo>
                  <a:lnTo>
                    <a:pt x="2540" y="393103"/>
                  </a:lnTo>
                  <a:lnTo>
                    <a:pt x="3810" y="393103"/>
                  </a:lnTo>
                  <a:lnTo>
                    <a:pt x="381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4833175" y="3236417"/>
              <a:ext cx="3810" cy="393065"/>
            </a:xfrm>
            <a:custGeom>
              <a:avLst/>
              <a:gdLst/>
              <a:ahLst/>
              <a:cxnLst/>
              <a:rect l="l" t="t" r="r" b="b"/>
              <a:pathLst>
                <a:path w="3810" h="393064">
                  <a:moveTo>
                    <a:pt x="0" y="0"/>
                  </a:moveTo>
                  <a:lnTo>
                    <a:pt x="0" y="392924"/>
                  </a:lnTo>
                  <a:lnTo>
                    <a:pt x="3683" y="389644"/>
                  </a:lnTo>
                  <a:lnTo>
                    <a:pt x="3683" y="28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4836858" y="3239292"/>
              <a:ext cx="3810" cy="387350"/>
            </a:xfrm>
            <a:custGeom>
              <a:avLst/>
              <a:gdLst/>
              <a:ahLst/>
              <a:cxnLst/>
              <a:rect l="l" t="t" r="r" b="b"/>
              <a:pathLst>
                <a:path w="3810" h="387350">
                  <a:moveTo>
                    <a:pt x="0" y="0"/>
                  </a:moveTo>
                  <a:lnTo>
                    <a:pt x="0" y="386768"/>
                  </a:lnTo>
                  <a:lnTo>
                    <a:pt x="3683" y="383488"/>
                  </a:lnTo>
                  <a:lnTo>
                    <a:pt x="3683" y="2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4840541" y="3242110"/>
              <a:ext cx="3810" cy="381000"/>
            </a:xfrm>
            <a:custGeom>
              <a:avLst/>
              <a:gdLst/>
              <a:ahLst/>
              <a:cxnLst/>
              <a:rect l="l" t="t" r="r" b="b"/>
              <a:pathLst>
                <a:path w="3810" h="381000">
                  <a:moveTo>
                    <a:pt x="0" y="0"/>
                  </a:moveTo>
                  <a:lnTo>
                    <a:pt x="0" y="380671"/>
                  </a:lnTo>
                  <a:lnTo>
                    <a:pt x="3683" y="377391"/>
                  </a:lnTo>
                  <a:lnTo>
                    <a:pt x="3683" y="2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4844237" y="3244937"/>
              <a:ext cx="3810" cy="374650"/>
            </a:xfrm>
            <a:custGeom>
              <a:avLst/>
              <a:gdLst/>
              <a:ahLst/>
              <a:cxnLst/>
              <a:rect l="l" t="t" r="r" b="b"/>
              <a:pathLst>
                <a:path w="3810" h="374650">
                  <a:moveTo>
                    <a:pt x="0" y="0"/>
                  </a:moveTo>
                  <a:lnTo>
                    <a:pt x="0" y="374552"/>
                  </a:lnTo>
                  <a:lnTo>
                    <a:pt x="3683" y="371272"/>
                  </a:lnTo>
                  <a:lnTo>
                    <a:pt x="3683" y="2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4847920" y="3247754"/>
              <a:ext cx="3810" cy="368935"/>
            </a:xfrm>
            <a:custGeom>
              <a:avLst/>
              <a:gdLst/>
              <a:ahLst/>
              <a:cxnLst/>
              <a:rect l="l" t="t" r="r" b="b"/>
              <a:pathLst>
                <a:path w="3810" h="368935">
                  <a:moveTo>
                    <a:pt x="0" y="0"/>
                  </a:moveTo>
                  <a:lnTo>
                    <a:pt x="0" y="368455"/>
                  </a:lnTo>
                  <a:lnTo>
                    <a:pt x="3683" y="365175"/>
                  </a:lnTo>
                  <a:lnTo>
                    <a:pt x="3683" y="2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4851603" y="3250572"/>
              <a:ext cx="3810" cy="362585"/>
            </a:xfrm>
            <a:custGeom>
              <a:avLst/>
              <a:gdLst/>
              <a:ahLst/>
              <a:cxnLst/>
              <a:rect l="l" t="t" r="r" b="b"/>
              <a:pathLst>
                <a:path w="3810" h="362585">
                  <a:moveTo>
                    <a:pt x="0" y="0"/>
                  </a:moveTo>
                  <a:lnTo>
                    <a:pt x="0" y="362358"/>
                  </a:lnTo>
                  <a:lnTo>
                    <a:pt x="3683" y="359077"/>
                  </a:lnTo>
                  <a:lnTo>
                    <a:pt x="3683" y="2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4855286" y="3253389"/>
              <a:ext cx="3810" cy="356870"/>
            </a:xfrm>
            <a:custGeom>
              <a:avLst/>
              <a:gdLst/>
              <a:ahLst/>
              <a:cxnLst/>
              <a:rect l="l" t="t" r="r" b="b"/>
              <a:pathLst>
                <a:path w="3810" h="356870">
                  <a:moveTo>
                    <a:pt x="0" y="0"/>
                  </a:moveTo>
                  <a:lnTo>
                    <a:pt x="0" y="356260"/>
                  </a:lnTo>
                  <a:lnTo>
                    <a:pt x="3683" y="352980"/>
                  </a:lnTo>
                  <a:lnTo>
                    <a:pt x="3683" y="2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4858981" y="3256216"/>
              <a:ext cx="3810" cy="350520"/>
            </a:xfrm>
            <a:custGeom>
              <a:avLst/>
              <a:gdLst/>
              <a:ahLst/>
              <a:cxnLst/>
              <a:rect l="l" t="t" r="r" b="b"/>
              <a:pathLst>
                <a:path w="3810" h="350520">
                  <a:moveTo>
                    <a:pt x="0" y="0"/>
                  </a:moveTo>
                  <a:lnTo>
                    <a:pt x="0" y="350142"/>
                  </a:lnTo>
                  <a:lnTo>
                    <a:pt x="3683" y="346861"/>
                  </a:lnTo>
                  <a:lnTo>
                    <a:pt x="3683" y="2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4862664" y="3259034"/>
              <a:ext cx="3810" cy="344170"/>
            </a:xfrm>
            <a:custGeom>
              <a:avLst/>
              <a:gdLst/>
              <a:ahLst/>
              <a:cxnLst/>
              <a:rect l="l" t="t" r="r" b="b"/>
              <a:pathLst>
                <a:path w="3810" h="344170">
                  <a:moveTo>
                    <a:pt x="0" y="0"/>
                  </a:moveTo>
                  <a:lnTo>
                    <a:pt x="0" y="344044"/>
                  </a:lnTo>
                  <a:lnTo>
                    <a:pt x="3683" y="340764"/>
                  </a:lnTo>
                  <a:lnTo>
                    <a:pt x="3683" y="2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4866347" y="3261851"/>
              <a:ext cx="3810" cy="338455"/>
            </a:xfrm>
            <a:custGeom>
              <a:avLst/>
              <a:gdLst/>
              <a:ahLst/>
              <a:cxnLst/>
              <a:rect l="l" t="t" r="r" b="b"/>
              <a:pathLst>
                <a:path w="3810" h="338454">
                  <a:moveTo>
                    <a:pt x="0" y="0"/>
                  </a:moveTo>
                  <a:lnTo>
                    <a:pt x="0" y="337947"/>
                  </a:lnTo>
                  <a:lnTo>
                    <a:pt x="3683" y="334666"/>
                  </a:lnTo>
                  <a:lnTo>
                    <a:pt x="3683" y="2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4870030" y="3264669"/>
              <a:ext cx="3810" cy="332105"/>
            </a:xfrm>
            <a:custGeom>
              <a:avLst/>
              <a:gdLst/>
              <a:ahLst/>
              <a:cxnLst/>
              <a:rect l="l" t="t" r="r" b="b"/>
              <a:pathLst>
                <a:path w="3810" h="332104">
                  <a:moveTo>
                    <a:pt x="0" y="0"/>
                  </a:moveTo>
                  <a:lnTo>
                    <a:pt x="0" y="331849"/>
                  </a:lnTo>
                  <a:lnTo>
                    <a:pt x="3683" y="328569"/>
                  </a:lnTo>
                  <a:lnTo>
                    <a:pt x="3683" y="2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4873726" y="3267496"/>
              <a:ext cx="3810" cy="325755"/>
            </a:xfrm>
            <a:custGeom>
              <a:avLst/>
              <a:gdLst/>
              <a:ahLst/>
              <a:cxnLst/>
              <a:rect l="l" t="t" r="r" b="b"/>
              <a:pathLst>
                <a:path w="3810" h="325754">
                  <a:moveTo>
                    <a:pt x="0" y="0"/>
                  </a:moveTo>
                  <a:lnTo>
                    <a:pt x="0" y="325731"/>
                  </a:lnTo>
                  <a:lnTo>
                    <a:pt x="3683" y="322451"/>
                  </a:lnTo>
                  <a:lnTo>
                    <a:pt x="3683" y="28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3933736" y="2477300"/>
              <a:ext cx="944244" cy="1316990"/>
            </a:xfrm>
            <a:custGeom>
              <a:avLst/>
              <a:gdLst/>
              <a:ahLst/>
              <a:cxnLst/>
              <a:rect l="l" t="t" r="r" b="b"/>
              <a:pathLst>
                <a:path w="944245" h="1316989">
                  <a:moveTo>
                    <a:pt x="471830" y="1316964"/>
                  </a:moveTo>
                  <a:lnTo>
                    <a:pt x="255968" y="1316964"/>
                  </a:lnTo>
                  <a:lnTo>
                    <a:pt x="212382" y="1273873"/>
                  </a:lnTo>
                  <a:lnTo>
                    <a:pt x="212382" y="1152347"/>
                  </a:lnTo>
                  <a:lnTo>
                    <a:pt x="44577" y="1152347"/>
                  </a:lnTo>
                  <a:lnTo>
                    <a:pt x="0" y="1112647"/>
                  </a:lnTo>
                  <a:lnTo>
                    <a:pt x="0" y="793013"/>
                  </a:lnTo>
                  <a:lnTo>
                    <a:pt x="44310" y="759117"/>
                  </a:lnTo>
                  <a:lnTo>
                    <a:pt x="77469" y="759117"/>
                  </a:lnTo>
                  <a:lnTo>
                    <a:pt x="77469" y="0"/>
                  </a:lnTo>
                  <a:lnTo>
                    <a:pt x="866203" y="0"/>
                  </a:lnTo>
                  <a:lnTo>
                    <a:pt x="866203" y="759117"/>
                  </a:lnTo>
                  <a:lnTo>
                    <a:pt x="899363" y="759117"/>
                  </a:lnTo>
                  <a:lnTo>
                    <a:pt x="943673" y="793013"/>
                  </a:lnTo>
                  <a:lnTo>
                    <a:pt x="943673" y="1112647"/>
                  </a:lnTo>
                  <a:lnTo>
                    <a:pt x="899096" y="1152347"/>
                  </a:lnTo>
                  <a:lnTo>
                    <a:pt x="731291" y="1152347"/>
                  </a:lnTo>
                  <a:lnTo>
                    <a:pt x="731291" y="1273873"/>
                  </a:lnTo>
                  <a:lnTo>
                    <a:pt x="687704" y="1316964"/>
                  </a:lnTo>
                  <a:lnTo>
                    <a:pt x="471830" y="1316964"/>
                  </a:lnTo>
                  <a:close/>
                </a:path>
                <a:path w="944245" h="1316989">
                  <a:moveTo>
                    <a:pt x="77469" y="759117"/>
                  </a:moveTo>
                  <a:lnTo>
                    <a:pt x="866203" y="759117"/>
                  </a:lnTo>
                </a:path>
                <a:path w="944245" h="1316989">
                  <a:moveTo>
                    <a:pt x="0" y="793013"/>
                  </a:moveTo>
                  <a:lnTo>
                    <a:pt x="943673" y="793013"/>
                  </a:lnTo>
                </a:path>
                <a:path w="944245" h="1316989">
                  <a:moveTo>
                    <a:pt x="2578" y="1112647"/>
                  </a:moveTo>
                  <a:lnTo>
                    <a:pt x="941095" y="1112647"/>
                  </a:lnTo>
                </a:path>
                <a:path w="944245" h="1316989">
                  <a:moveTo>
                    <a:pt x="212382" y="1152347"/>
                  </a:moveTo>
                  <a:lnTo>
                    <a:pt x="731291" y="1152347"/>
                  </a:lnTo>
                </a:path>
                <a:path w="944245" h="1316989">
                  <a:moveTo>
                    <a:pt x="212382" y="1273873"/>
                  </a:moveTo>
                  <a:lnTo>
                    <a:pt x="731291" y="127387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3890556" y="2867355"/>
              <a:ext cx="1029969" cy="2118360"/>
            </a:xfrm>
            <a:custGeom>
              <a:avLst/>
              <a:gdLst/>
              <a:ahLst/>
              <a:cxnLst/>
              <a:rect l="l" t="t" r="r" b="b"/>
              <a:pathLst>
                <a:path w="1029970" h="2118360">
                  <a:moveTo>
                    <a:pt x="42925" y="0"/>
                  </a:moveTo>
                  <a:lnTo>
                    <a:pt x="43180" y="1222692"/>
                  </a:lnTo>
                </a:path>
                <a:path w="1029970" h="2118360">
                  <a:moveTo>
                    <a:pt x="33045" y="1888807"/>
                  </a:moveTo>
                  <a:lnTo>
                    <a:pt x="33299" y="2118131"/>
                  </a:lnTo>
                </a:path>
                <a:path w="1029970" h="2118360">
                  <a:moveTo>
                    <a:pt x="0" y="1754631"/>
                  </a:moveTo>
                  <a:lnTo>
                    <a:pt x="254" y="1910219"/>
                  </a:lnTo>
                </a:path>
                <a:path w="1029970" h="2118360">
                  <a:moveTo>
                    <a:pt x="1029512" y="1754631"/>
                  </a:moveTo>
                  <a:lnTo>
                    <a:pt x="1029779" y="191021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4024109" y="2201392"/>
              <a:ext cx="763270" cy="276225"/>
            </a:xfrm>
            <a:custGeom>
              <a:avLst/>
              <a:gdLst/>
              <a:ahLst/>
              <a:cxnLst/>
              <a:rect l="l" t="t" r="r" b="b"/>
              <a:pathLst>
                <a:path w="763270" h="276225">
                  <a:moveTo>
                    <a:pt x="0" y="275907"/>
                  </a:moveTo>
                  <a:lnTo>
                    <a:pt x="0" y="0"/>
                  </a:lnTo>
                  <a:lnTo>
                    <a:pt x="763193" y="0"/>
                  </a:lnTo>
                  <a:lnTo>
                    <a:pt x="763193" y="275907"/>
                  </a:lnTo>
                  <a:lnTo>
                    <a:pt x="0" y="2759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3899585" y="2200792"/>
              <a:ext cx="254635" cy="280035"/>
            </a:xfrm>
            <a:custGeom>
              <a:avLst/>
              <a:gdLst/>
              <a:ahLst/>
              <a:cxnLst/>
              <a:rect l="l" t="t" r="r" b="b"/>
              <a:pathLst>
                <a:path w="254635" h="280035">
                  <a:moveTo>
                    <a:pt x="0" y="56530"/>
                  </a:moveTo>
                  <a:lnTo>
                    <a:pt x="0" y="218671"/>
                  </a:lnTo>
                  <a:lnTo>
                    <a:pt x="39723" y="252448"/>
                  </a:lnTo>
                  <a:lnTo>
                    <a:pt x="82690" y="272714"/>
                  </a:lnTo>
                  <a:lnTo>
                    <a:pt x="127279" y="279469"/>
                  </a:lnTo>
                  <a:lnTo>
                    <a:pt x="171868" y="272714"/>
                  </a:lnTo>
                  <a:lnTo>
                    <a:pt x="214835" y="252448"/>
                  </a:lnTo>
                  <a:lnTo>
                    <a:pt x="254558" y="218671"/>
                  </a:lnTo>
                  <a:lnTo>
                    <a:pt x="254558" y="60798"/>
                  </a:lnTo>
                  <a:lnTo>
                    <a:pt x="215201" y="27495"/>
                  </a:lnTo>
                  <a:lnTo>
                    <a:pt x="172337" y="7229"/>
                  </a:lnTo>
                  <a:lnTo>
                    <a:pt x="127674" y="0"/>
                  </a:lnTo>
                  <a:lnTo>
                    <a:pt x="82924" y="5807"/>
                  </a:lnTo>
                  <a:lnTo>
                    <a:pt x="39796" y="24650"/>
                  </a:lnTo>
                  <a:lnTo>
                    <a:pt x="0" y="5653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3899585" y="2200792"/>
              <a:ext cx="254635" cy="280035"/>
            </a:xfrm>
            <a:custGeom>
              <a:avLst/>
              <a:gdLst/>
              <a:ahLst/>
              <a:cxnLst/>
              <a:rect l="l" t="t" r="r" b="b"/>
              <a:pathLst>
                <a:path w="254635" h="280035">
                  <a:moveTo>
                    <a:pt x="254558" y="218671"/>
                  </a:moveTo>
                  <a:lnTo>
                    <a:pt x="214835" y="252448"/>
                  </a:lnTo>
                  <a:lnTo>
                    <a:pt x="171868" y="272714"/>
                  </a:lnTo>
                  <a:lnTo>
                    <a:pt x="127279" y="279469"/>
                  </a:lnTo>
                  <a:lnTo>
                    <a:pt x="82690" y="272714"/>
                  </a:lnTo>
                  <a:lnTo>
                    <a:pt x="39723" y="252448"/>
                  </a:lnTo>
                  <a:lnTo>
                    <a:pt x="0" y="218671"/>
                  </a:lnTo>
                  <a:lnTo>
                    <a:pt x="0" y="56530"/>
                  </a:lnTo>
                  <a:lnTo>
                    <a:pt x="39796" y="24650"/>
                  </a:lnTo>
                  <a:lnTo>
                    <a:pt x="82924" y="5807"/>
                  </a:lnTo>
                  <a:lnTo>
                    <a:pt x="127674" y="0"/>
                  </a:lnTo>
                  <a:lnTo>
                    <a:pt x="172337" y="7229"/>
                  </a:lnTo>
                  <a:lnTo>
                    <a:pt x="215201" y="27495"/>
                  </a:lnTo>
                  <a:lnTo>
                    <a:pt x="254558" y="60798"/>
                  </a:lnTo>
                  <a:lnTo>
                    <a:pt x="254558" y="2186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4653864" y="2201859"/>
              <a:ext cx="257810" cy="276860"/>
            </a:xfrm>
            <a:custGeom>
              <a:avLst/>
              <a:gdLst/>
              <a:ahLst/>
              <a:cxnLst/>
              <a:rect l="l" t="t" r="r" b="b"/>
              <a:pathLst>
                <a:path w="257810" h="276860">
                  <a:moveTo>
                    <a:pt x="0" y="59731"/>
                  </a:moveTo>
                  <a:lnTo>
                    <a:pt x="0" y="214760"/>
                  </a:lnTo>
                  <a:lnTo>
                    <a:pt x="34094" y="245583"/>
                  </a:lnTo>
                  <a:lnTo>
                    <a:pt x="71163" y="266132"/>
                  </a:lnTo>
                  <a:lnTo>
                    <a:pt x="109964" y="276407"/>
                  </a:lnTo>
                  <a:lnTo>
                    <a:pt x="149257" y="276407"/>
                  </a:lnTo>
                  <a:lnTo>
                    <a:pt x="187802" y="266132"/>
                  </a:lnTo>
                  <a:lnTo>
                    <a:pt x="224357" y="245583"/>
                  </a:lnTo>
                  <a:lnTo>
                    <a:pt x="257682" y="214760"/>
                  </a:lnTo>
                  <a:lnTo>
                    <a:pt x="257682" y="59731"/>
                  </a:lnTo>
                  <a:lnTo>
                    <a:pt x="217732" y="26547"/>
                  </a:lnTo>
                  <a:lnTo>
                    <a:pt x="174188" y="6636"/>
                  </a:lnTo>
                  <a:lnTo>
                    <a:pt x="128846" y="0"/>
                  </a:lnTo>
                  <a:lnTo>
                    <a:pt x="83502" y="6636"/>
                  </a:lnTo>
                  <a:lnTo>
                    <a:pt x="39955" y="26547"/>
                  </a:lnTo>
                  <a:lnTo>
                    <a:pt x="0" y="59731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3933736" y="2201859"/>
              <a:ext cx="977900" cy="1888489"/>
            </a:xfrm>
            <a:custGeom>
              <a:avLst/>
              <a:gdLst/>
              <a:ahLst/>
              <a:cxnLst/>
              <a:rect l="l" t="t" r="r" b="b"/>
              <a:pathLst>
                <a:path w="977900" h="1888489">
                  <a:moveTo>
                    <a:pt x="977811" y="59731"/>
                  </a:moveTo>
                  <a:lnTo>
                    <a:pt x="937861" y="26547"/>
                  </a:lnTo>
                  <a:lnTo>
                    <a:pt x="894316" y="6636"/>
                  </a:lnTo>
                  <a:lnTo>
                    <a:pt x="848974" y="0"/>
                  </a:lnTo>
                  <a:lnTo>
                    <a:pt x="803631" y="6636"/>
                  </a:lnTo>
                  <a:lnTo>
                    <a:pt x="760083" y="26547"/>
                  </a:lnTo>
                  <a:lnTo>
                    <a:pt x="720128" y="59731"/>
                  </a:lnTo>
                  <a:lnTo>
                    <a:pt x="720128" y="214760"/>
                  </a:lnTo>
                  <a:lnTo>
                    <a:pt x="754222" y="245583"/>
                  </a:lnTo>
                  <a:lnTo>
                    <a:pt x="791291" y="266132"/>
                  </a:lnTo>
                  <a:lnTo>
                    <a:pt x="830092" y="276407"/>
                  </a:lnTo>
                  <a:lnTo>
                    <a:pt x="869386" y="276407"/>
                  </a:lnTo>
                  <a:lnTo>
                    <a:pt x="907930" y="266132"/>
                  </a:lnTo>
                  <a:lnTo>
                    <a:pt x="944486" y="245583"/>
                  </a:lnTo>
                  <a:lnTo>
                    <a:pt x="977811" y="214760"/>
                  </a:lnTo>
                  <a:lnTo>
                    <a:pt x="977811" y="59731"/>
                  </a:lnTo>
                  <a:close/>
                </a:path>
                <a:path w="977900" h="1888489">
                  <a:moveTo>
                    <a:pt x="720128" y="61153"/>
                  </a:moveTo>
                  <a:lnTo>
                    <a:pt x="675946" y="41055"/>
                  </a:lnTo>
                  <a:lnTo>
                    <a:pt x="631120" y="24976"/>
                  </a:lnTo>
                  <a:lnTo>
                    <a:pt x="585781" y="12917"/>
                  </a:lnTo>
                  <a:lnTo>
                    <a:pt x="540061" y="4877"/>
                  </a:lnTo>
                  <a:lnTo>
                    <a:pt x="494091" y="858"/>
                  </a:lnTo>
                  <a:lnTo>
                    <a:pt x="448003" y="858"/>
                  </a:lnTo>
                  <a:lnTo>
                    <a:pt x="401929" y="4877"/>
                  </a:lnTo>
                  <a:lnTo>
                    <a:pt x="356001" y="12917"/>
                  </a:lnTo>
                  <a:lnTo>
                    <a:pt x="310351" y="24976"/>
                  </a:lnTo>
                  <a:lnTo>
                    <a:pt x="265109" y="41055"/>
                  </a:lnTo>
                  <a:lnTo>
                    <a:pt x="220408" y="61153"/>
                  </a:lnTo>
                  <a:lnTo>
                    <a:pt x="220408" y="214760"/>
                  </a:lnTo>
                  <a:lnTo>
                    <a:pt x="264472" y="233899"/>
                  </a:lnTo>
                  <a:lnTo>
                    <a:pt x="309459" y="249396"/>
                  </a:lnTo>
                  <a:lnTo>
                    <a:pt x="355151" y="261207"/>
                  </a:lnTo>
                  <a:lnTo>
                    <a:pt x="401332" y="269287"/>
                  </a:lnTo>
                  <a:lnTo>
                    <a:pt x="447787" y="273591"/>
                  </a:lnTo>
                  <a:lnTo>
                    <a:pt x="494298" y="274074"/>
                  </a:lnTo>
                  <a:lnTo>
                    <a:pt x="540649" y="270691"/>
                  </a:lnTo>
                  <a:lnTo>
                    <a:pt x="586624" y="263398"/>
                  </a:lnTo>
                  <a:lnTo>
                    <a:pt x="632007" y="252149"/>
                  </a:lnTo>
                  <a:lnTo>
                    <a:pt x="676580" y="236899"/>
                  </a:lnTo>
                  <a:lnTo>
                    <a:pt x="720128" y="217604"/>
                  </a:lnTo>
                  <a:lnTo>
                    <a:pt x="720128" y="61153"/>
                  </a:lnTo>
                  <a:close/>
                </a:path>
                <a:path w="977900" h="1888489">
                  <a:moveTo>
                    <a:pt x="0" y="1888201"/>
                  </a:moveTo>
                  <a:lnTo>
                    <a:pt x="37083" y="188820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401120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3086" y="0"/>
                  </a:move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401427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401736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402043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402352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402661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402968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403277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403585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403893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404201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404508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404817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405126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405433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405742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406049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406358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406666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406974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407282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407589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407898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408207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408514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408823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409130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409439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4097464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410363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410671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410979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411288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411595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411904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412211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412520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412828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413136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413444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413752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414060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414369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414676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414985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415292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415601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4159097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59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73" y="258114"/>
                  </a:lnTo>
                  <a:lnTo>
                    <a:pt x="6159" y="25811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416525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416833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4171416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417757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418066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4183735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418990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419298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419606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419914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420222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420531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420838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421147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4214546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422071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4223791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422995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4233037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423919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4242282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59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73" y="258114"/>
                  </a:lnTo>
                  <a:lnTo>
                    <a:pt x="6159" y="25811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424844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425152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425460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425768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426076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426384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426693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427000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4273093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59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73" y="258114"/>
                  </a:lnTo>
                  <a:lnTo>
                    <a:pt x="6159" y="25811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4279252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428541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428849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429157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429465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429774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430081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4303903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59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73" y="258114"/>
                  </a:lnTo>
                  <a:lnTo>
                    <a:pt x="6159" y="25811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431006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431314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431622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431930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4322381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432855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433162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433471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433778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4340872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434703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435011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435319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4356278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436243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436552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436859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4371683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437784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438092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4384002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4390174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59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73" y="258114"/>
                  </a:lnTo>
                  <a:lnTo>
                    <a:pt x="6159" y="25811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4396333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59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73" y="258114"/>
                  </a:lnTo>
                  <a:lnTo>
                    <a:pt x="6159" y="25811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4402493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4408652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4414812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4420984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59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73" y="258114"/>
                  </a:lnTo>
                  <a:lnTo>
                    <a:pt x="6159" y="25811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442714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443021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4433303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443946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444254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444562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4448708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445486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445795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446102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4464113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447027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447335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447643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447951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4482604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59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73" y="258114"/>
                  </a:lnTo>
                  <a:lnTo>
                    <a:pt x="6159" y="25811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448876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449183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449492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449800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4501083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450724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451032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451341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451648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451957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452264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4525734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4531893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4538052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454113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454422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454729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455038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4553457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455654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455963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4562703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456886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4571949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457810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4581194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59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73" y="258114"/>
                  </a:lnTo>
                  <a:lnTo>
                    <a:pt x="6159" y="25811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458735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4590440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59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73" y="258114"/>
                  </a:lnTo>
                  <a:lnTo>
                    <a:pt x="6159" y="25811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459659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459967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460275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460584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460891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461200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461507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461816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4621250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59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73" y="258114"/>
                  </a:lnTo>
                  <a:lnTo>
                    <a:pt x="6159" y="258114"/>
                  </a:lnTo>
                  <a:lnTo>
                    <a:pt x="615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462741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463048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4633569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463972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464281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4645888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465206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465513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465822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466129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466437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466746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467053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467362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4676698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467978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468287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468594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468903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4692103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469518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469827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470134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470443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4707509" y="4873078"/>
              <a:ext cx="6350" cy="258445"/>
            </a:xfrm>
            <a:custGeom>
              <a:avLst/>
              <a:gdLst/>
              <a:ahLst/>
              <a:cxnLst/>
              <a:rect l="l" t="t" r="r" b="b"/>
              <a:pathLst>
                <a:path w="6350" h="258445">
                  <a:moveTo>
                    <a:pt x="6172" y="0"/>
                  </a:moveTo>
                  <a:lnTo>
                    <a:pt x="3086" y="0"/>
                  </a:ln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6172" y="258114"/>
                  </a:lnTo>
                  <a:lnTo>
                    <a:pt x="6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471368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471675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471984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472291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472600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472908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473215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473524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473831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474140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474449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474756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475065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475372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475681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475989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476296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476605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4769129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477221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477530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4778375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4781461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4784534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478762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479070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4793780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0" y="0"/>
                  </a:move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4796866" y="4873078"/>
              <a:ext cx="3175" cy="258445"/>
            </a:xfrm>
            <a:custGeom>
              <a:avLst/>
              <a:gdLst/>
              <a:ahLst/>
              <a:cxnLst/>
              <a:rect l="l" t="t" r="r" b="b"/>
              <a:pathLst>
                <a:path w="3175" h="258445">
                  <a:moveTo>
                    <a:pt x="3086" y="0"/>
                  </a:moveTo>
                  <a:lnTo>
                    <a:pt x="0" y="0"/>
                  </a:lnTo>
                  <a:lnTo>
                    <a:pt x="0" y="258114"/>
                  </a:lnTo>
                  <a:lnTo>
                    <a:pt x="3086" y="258114"/>
                  </a:lnTo>
                  <a:lnTo>
                    <a:pt x="308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4011206" y="4873078"/>
              <a:ext cx="789305" cy="258445"/>
            </a:xfrm>
            <a:custGeom>
              <a:avLst/>
              <a:gdLst/>
              <a:ahLst/>
              <a:cxnLst/>
              <a:rect l="l" t="t" r="r" b="b"/>
              <a:pathLst>
                <a:path w="789304" h="258445">
                  <a:moveTo>
                    <a:pt x="0" y="258114"/>
                  </a:moveTo>
                  <a:lnTo>
                    <a:pt x="0" y="0"/>
                  </a:lnTo>
                  <a:lnTo>
                    <a:pt x="788746" y="0"/>
                  </a:lnTo>
                  <a:lnTo>
                    <a:pt x="788746" y="258114"/>
                  </a:lnTo>
                  <a:lnTo>
                    <a:pt x="0" y="2581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413862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2082" y="0"/>
                  </a:move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414070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414279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414487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414696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414905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415113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415321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415530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415739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415947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416156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416364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416572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416782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416990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417198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417407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417616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417824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418033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418241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418449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418659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418867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419075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419284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419493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4197019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420118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420326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420536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420744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420952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421161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421369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421579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421787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421995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422203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422413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422621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422829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423038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423246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423456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423664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4238726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424289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424498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4247070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425123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425333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4255414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425957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426166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426375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426584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426792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427000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427208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427418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4276268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428043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4282529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428669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4288777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429295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4295038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429920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430129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430338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430546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430754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430963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431172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431380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4315891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4320057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2082" y="0"/>
                  </a:move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close/>
                </a:path>
                <a:path w="4445" h="231775">
                  <a:moveTo>
                    <a:pt x="4178" y="0"/>
                  </a:moveTo>
                  <a:lnTo>
                    <a:pt x="2095" y="0"/>
                  </a:lnTo>
                  <a:lnTo>
                    <a:pt x="2095" y="231152"/>
                  </a:lnTo>
                  <a:lnTo>
                    <a:pt x="4178" y="231152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432423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432631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432840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433049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433257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433466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4336745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434092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434300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434508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434717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4349267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435343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435551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435759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435969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4361777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436594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436802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437012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4372203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437636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437846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438054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4382630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438679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438889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4390974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4395140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4399318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4403483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2082" y="0"/>
                  </a:move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close/>
                </a:path>
                <a:path w="4445" h="231775">
                  <a:moveTo>
                    <a:pt x="4178" y="0"/>
                  </a:moveTo>
                  <a:lnTo>
                    <a:pt x="2095" y="0"/>
                  </a:lnTo>
                  <a:lnTo>
                    <a:pt x="2095" y="231152"/>
                  </a:lnTo>
                  <a:lnTo>
                    <a:pt x="4178" y="231152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4407662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4411827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2082" y="0"/>
                  </a:move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close/>
                </a:path>
                <a:path w="4445" h="231775">
                  <a:moveTo>
                    <a:pt x="4178" y="0"/>
                  </a:moveTo>
                  <a:lnTo>
                    <a:pt x="2095" y="0"/>
                  </a:lnTo>
                  <a:lnTo>
                    <a:pt x="2095" y="231152"/>
                  </a:lnTo>
                  <a:lnTo>
                    <a:pt x="4178" y="231152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4416006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442017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442225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4424350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442851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443059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443269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4434776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443894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444102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444312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4445203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444936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445145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445354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445562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4457712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446189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446397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446605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446813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4470222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2082" y="0"/>
                  </a:move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close/>
                </a:path>
                <a:path w="4445" h="231775">
                  <a:moveTo>
                    <a:pt x="4178" y="0"/>
                  </a:moveTo>
                  <a:lnTo>
                    <a:pt x="2095" y="0"/>
                  </a:lnTo>
                  <a:lnTo>
                    <a:pt x="2095" y="231152"/>
                  </a:lnTo>
                  <a:lnTo>
                    <a:pt x="4178" y="231152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447440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447648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447856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448064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448274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448482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4486910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4491088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449525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449733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449941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450151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450359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450568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450776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450985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4511941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451610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4518190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2082" y="0"/>
                  </a:move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close/>
                </a:path>
                <a:path w="4445" h="231775">
                  <a:moveTo>
                    <a:pt x="4178" y="0"/>
                  </a:moveTo>
                  <a:lnTo>
                    <a:pt x="2095" y="0"/>
                  </a:lnTo>
                  <a:lnTo>
                    <a:pt x="2095" y="231152"/>
                  </a:lnTo>
                  <a:lnTo>
                    <a:pt x="4178" y="231152"/>
                  </a:lnTo>
                  <a:lnTo>
                    <a:pt x="417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452236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4524451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452861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4530712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453487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453696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453905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454113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454322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454530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454738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454948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4551565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455573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455781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4559909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456407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456615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4568253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457241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457450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457658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457868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458076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458284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458492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458702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458910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459118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459327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459535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459745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459953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460161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460369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460579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460787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4609960" y="4641913"/>
              <a:ext cx="4445" cy="231775"/>
            </a:xfrm>
            <a:custGeom>
              <a:avLst/>
              <a:gdLst/>
              <a:ahLst/>
              <a:cxnLst/>
              <a:rect l="l" t="t" r="r" b="b"/>
              <a:pathLst>
                <a:path w="4445" h="231775">
                  <a:moveTo>
                    <a:pt x="4165" y="0"/>
                  </a:moveTo>
                  <a:lnTo>
                    <a:pt x="2082" y="0"/>
                  </a:lnTo>
                  <a:lnTo>
                    <a:pt x="0" y="0"/>
                  </a:lnTo>
                  <a:lnTo>
                    <a:pt x="0" y="231152"/>
                  </a:lnTo>
                  <a:lnTo>
                    <a:pt x="2082" y="231152"/>
                  </a:lnTo>
                  <a:lnTo>
                    <a:pt x="4165" y="231152"/>
                  </a:lnTo>
                  <a:lnTo>
                    <a:pt x="41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461412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461622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461830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462038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462246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462456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462664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462873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463081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4632896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463499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463707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463915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464124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464333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464541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4647501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464958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465166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465376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4655845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4657928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4660010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4662093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4664189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4666272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4668354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4670437" y="4641913"/>
              <a:ext cx="2540" cy="231775"/>
            </a:xfrm>
            <a:custGeom>
              <a:avLst/>
              <a:gdLst/>
              <a:ahLst/>
              <a:cxnLst/>
              <a:rect l="l" t="t" r="r" b="b"/>
              <a:pathLst>
                <a:path w="2539" h="231775">
                  <a:moveTo>
                    <a:pt x="0" y="0"/>
                  </a:moveTo>
                  <a:lnTo>
                    <a:pt x="0" y="231152"/>
                  </a:lnTo>
                  <a:lnTo>
                    <a:pt x="2082" y="231152"/>
                  </a:lnTo>
                  <a:lnTo>
                    <a:pt x="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4138625" y="4641913"/>
              <a:ext cx="534035" cy="231775"/>
            </a:xfrm>
            <a:custGeom>
              <a:avLst/>
              <a:gdLst/>
              <a:ahLst/>
              <a:cxnLst/>
              <a:rect l="l" t="t" r="r" b="b"/>
              <a:pathLst>
                <a:path w="534035" h="231775">
                  <a:moveTo>
                    <a:pt x="0" y="231152"/>
                  </a:moveTo>
                  <a:lnTo>
                    <a:pt x="0" y="0"/>
                  </a:lnTo>
                  <a:lnTo>
                    <a:pt x="533907" y="0"/>
                  </a:lnTo>
                  <a:lnTo>
                    <a:pt x="533907" y="231152"/>
                  </a:lnTo>
                  <a:lnTo>
                    <a:pt x="0" y="2311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3923855" y="4985486"/>
              <a:ext cx="87630" cy="146050"/>
            </a:xfrm>
            <a:custGeom>
              <a:avLst/>
              <a:gdLst/>
              <a:ahLst/>
              <a:cxnLst/>
              <a:rect l="l" t="t" r="r" b="b"/>
              <a:pathLst>
                <a:path w="87629" h="146050">
                  <a:moveTo>
                    <a:pt x="0" y="0"/>
                  </a:moveTo>
                  <a:lnTo>
                    <a:pt x="0" y="145707"/>
                  </a:lnTo>
                  <a:lnTo>
                    <a:pt x="87337" y="145707"/>
                  </a:lnTo>
                  <a:lnTo>
                    <a:pt x="873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3923855" y="4985486"/>
              <a:ext cx="87630" cy="146050"/>
            </a:xfrm>
            <a:custGeom>
              <a:avLst/>
              <a:gdLst/>
              <a:ahLst/>
              <a:cxnLst/>
              <a:rect l="l" t="t" r="r" b="b"/>
              <a:pathLst>
                <a:path w="87629" h="146050">
                  <a:moveTo>
                    <a:pt x="0" y="145707"/>
                  </a:moveTo>
                  <a:lnTo>
                    <a:pt x="0" y="0"/>
                  </a:lnTo>
                  <a:lnTo>
                    <a:pt x="87337" y="0"/>
                  </a:lnTo>
                  <a:lnTo>
                    <a:pt x="87337" y="145707"/>
                  </a:lnTo>
                  <a:lnTo>
                    <a:pt x="0" y="1457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4799939" y="4985486"/>
              <a:ext cx="87630" cy="146050"/>
            </a:xfrm>
            <a:custGeom>
              <a:avLst/>
              <a:gdLst/>
              <a:ahLst/>
              <a:cxnLst/>
              <a:rect l="l" t="t" r="r" b="b"/>
              <a:pathLst>
                <a:path w="87629" h="146050">
                  <a:moveTo>
                    <a:pt x="0" y="0"/>
                  </a:moveTo>
                  <a:lnTo>
                    <a:pt x="0" y="145707"/>
                  </a:lnTo>
                  <a:lnTo>
                    <a:pt x="87337" y="145707"/>
                  </a:lnTo>
                  <a:lnTo>
                    <a:pt x="873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4799939" y="4985486"/>
              <a:ext cx="87630" cy="146050"/>
            </a:xfrm>
            <a:custGeom>
              <a:avLst/>
              <a:gdLst/>
              <a:ahLst/>
              <a:cxnLst/>
              <a:rect l="l" t="t" r="r" b="b"/>
              <a:pathLst>
                <a:path w="87629" h="146050">
                  <a:moveTo>
                    <a:pt x="0" y="145707"/>
                  </a:moveTo>
                  <a:lnTo>
                    <a:pt x="0" y="0"/>
                  </a:lnTo>
                  <a:lnTo>
                    <a:pt x="87337" y="0"/>
                  </a:lnTo>
                  <a:lnTo>
                    <a:pt x="87337" y="145707"/>
                  </a:lnTo>
                  <a:lnTo>
                    <a:pt x="0" y="1457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20" name="object 72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4690998" y="3672649"/>
              <a:ext cx="90258" cy="90258"/>
            </a:xfrm>
            <a:prstGeom prst="rect">
              <a:avLst/>
            </a:prstGeom>
          </p:spPr>
        </p:pic>
        <p:pic>
          <p:nvPicPr>
            <p:cNvPr id="721" name="object 72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4029887" y="4788217"/>
              <a:ext cx="90258" cy="90246"/>
            </a:xfrm>
            <a:prstGeom prst="rect">
              <a:avLst/>
            </a:prstGeom>
          </p:spPr>
        </p:pic>
        <p:sp>
          <p:nvSpPr>
            <p:cNvPr id="722" name="object 722"/>
            <p:cNvSpPr/>
            <p:nvPr/>
          </p:nvSpPr>
          <p:spPr>
            <a:xfrm>
              <a:off x="4035285" y="3820109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0" y="39725"/>
                  </a:moveTo>
                  <a:lnTo>
                    <a:pt x="3131" y="55164"/>
                  </a:lnTo>
                  <a:lnTo>
                    <a:pt x="11663" y="67794"/>
                  </a:lnTo>
                  <a:lnTo>
                    <a:pt x="24297" y="76321"/>
                  </a:lnTo>
                  <a:lnTo>
                    <a:pt x="39738" y="79451"/>
                  </a:lnTo>
                  <a:lnTo>
                    <a:pt x="700836" y="221513"/>
                  </a:lnTo>
                  <a:lnTo>
                    <a:pt x="716277" y="218383"/>
                  </a:lnTo>
                  <a:lnTo>
                    <a:pt x="728911" y="209856"/>
                  </a:lnTo>
                  <a:lnTo>
                    <a:pt x="737443" y="197226"/>
                  </a:lnTo>
                  <a:lnTo>
                    <a:pt x="740575" y="181787"/>
                  </a:lnTo>
                  <a:lnTo>
                    <a:pt x="737443" y="166341"/>
                  </a:lnTo>
                  <a:lnTo>
                    <a:pt x="728911" y="153708"/>
                  </a:lnTo>
                  <a:lnTo>
                    <a:pt x="716277" y="145179"/>
                  </a:lnTo>
                  <a:lnTo>
                    <a:pt x="700836" y="142049"/>
                  </a:lnTo>
                  <a:lnTo>
                    <a:pt x="39738" y="0"/>
                  </a:lnTo>
                  <a:lnTo>
                    <a:pt x="24297" y="3129"/>
                  </a:lnTo>
                  <a:lnTo>
                    <a:pt x="11663" y="11657"/>
                  </a:lnTo>
                  <a:lnTo>
                    <a:pt x="3131" y="24286"/>
                  </a:lnTo>
                  <a:lnTo>
                    <a:pt x="0" y="3972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4035285" y="3820109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39738" y="79451"/>
                  </a:moveTo>
                  <a:lnTo>
                    <a:pt x="24297" y="76321"/>
                  </a:lnTo>
                  <a:lnTo>
                    <a:pt x="11663" y="67794"/>
                  </a:lnTo>
                  <a:lnTo>
                    <a:pt x="3131" y="55164"/>
                  </a:lnTo>
                  <a:lnTo>
                    <a:pt x="0" y="39725"/>
                  </a:lnTo>
                  <a:lnTo>
                    <a:pt x="3131" y="24286"/>
                  </a:lnTo>
                  <a:lnTo>
                    <a:pt x="11663" y="11657"/>
                  </a:lnTo>
                  <a:lnTo>
                    <a:pt x="24297" y="3129"/>
                  </a:lnTo>
                  <a:lnTo>
                    <a:pt x="39738" y="0"/>
                  </a:lnTo>
                  <a:lnTo>
                    <a:pt x="700836" y="142049"/>
                  </a:lnTo>
                  <a:lnTo>
                    <a:pt x="716277" y="145179"/>
                  </a:lnTo>
                  <a:lnTo>
                    <a:pt x="728911" y="153708"/>
                  </a:lnTo>
                  <a:lnTo>
                    <a:pt x="737443" y="166341"/>
                  </a:lnTo>
                  <a:lnTo>
                    <a:pt x="740575" y="181787"/>
                  </a:lnTo>
                  <a:lnTo>
                    <a:pt x="737443" y="197226"/>
                  </a:lnTo>
                  <a:lnTo>
                    <a:pt x="728911" y="209856"/>
                  </a:lnTo>
                  <a:lnTo>
                    <a:pt x="716277" y="218383"/>
                  </a:lnTo>
                  <a:lnTo>
                    <a:pt x="700836" y="221513"/>
                  </a:lnTo>
                  <a:lnTo>
                    <a:pt x="39738" y="7945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4035285" y="3820109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0" y="39725"/>
                  </a:moveTo>
                  <a:lnTo>
                    <a:pt x="3131" y="55164"/>
                  </a:lnTo>
                  <a:lnTo>
                    <a:pt x="11663" y="67794"/>
                  </a:lnTo>
                  <a:lnTo>
                    <a:pt x="24297" y="76321"/>
                  </a:lnTo>
                  <a:lnTo>
                    <a:pt x="39738" y="79451"/>
                  </a:lnTo>
                  <a:lnTo>
                    <a:pt x="700836" y="221513"/>
                  </a:lnTo>
                  <a:lnTo>
                    <a:pt x="716277" y="218383"/>
                  </a:lnTo>
                  <a:lnTo>
                    <a:pt x="728911" y="209856"/>
                  </a:lnTo>
                  <a:lnTo>
                    <a:pt x="737443" y="197226"/>
                  </a:lnTo>
                  <a:lnTo>
                    <a:pt x="740575" y="181787"/>
                  </a:lnTo>
                  <a:lnTo>
                    <a:pt x="737443" y="166341"/>
                  </a:lnTo>
                  <a:lnTo>
                    <a:pt x="728911" y="153708"/>
                  </a:lnTo>
                  <a:lnTo>
                    <a:pt x="716277" y="145179"/>
                  </a:lnTo>
                  <a:lnTo>
                    <a:pt x="700836" y="142049"/>
                  </a:lnTo>
                  <a:lnTo>
                    <a:pt x="39738" y="0"/>
                  </a:lnTo>
                  <a:lnTo>
                    <a:pt x="24297" y="3129"/>
                  </a:lnTo>
                  <a:lnTo>
                    <a:pt x="11663" y="11657"/>
                  </a:lnTo>
                  <a:lnTo>
                    <a:pt x="3131" y="24286"/>
                  </a:lnTo>
                  <a:lnTo>
                    <a:pt x="0" y="3972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4035285" y="3820109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39738" y="79451"/>
                  </a:moveTo>
                  <a:lnTo>
                    <a:pt x="24297" y="76321"/>
                  </a:lnTo>
                  <a:lnTo>
                    <a:pt x="11663" y="67794"/>
                  </a:lnTo>
                  <a:lnTo>
                    <a:pt x="3131" y="55164"/>
                  </a:lnTo>
                  <a:lnTo>
                    <a:pt x="0" y="39725"/>
                  </a:lnTo>
                  <a:lnTo>
                    <a:pt x="3131" y="24286"/>
                  </a:lnTo>
                  <a:lnTo>
                    <a:pt x="11663" y="11657"/>
                  </a:lnTo>
                  <a:lnTo>
                    <a:pt x="24297" y="3129"/>
                  </a:lnTo>
                  <a:lnTo>
                    <a:pt x="39738" y="0"/>
                  </a:lnTo>
                  <a:lnTo>
                    <a:pt x="700836" y="142049"/>
                  </a:lnTo>
                  <a:lnTo>
                    <a:pt x="716277" y="145179"/>
                  </a:lnTo>
                  <a:lnTo>
                    <a:pt x="728911" y="153708"/>
                  </a:lnTo>
                  <a:lnTo>
                    <a:pt x="737443" y="166341"/>
                  </a:lnTo>
                  <a:lnTo>
                    <a:pt x="740575" y="181787"/>
                  </a:lnTo>
                  <a:lnTo>
                    <a:pt x="737443" y="197226"/>
                  </a:lnTo>
                  <a:lnTo>
                    <a:pt x="728911" y="209856"/>
                  </a:lnTo>
                  <a:lnTo>
                    <a:pt x="716277" y="218383"/>
                  </a:lnTo>
                  <a:lnTo>
                    <a:pt x="700836" y="221513"/>
                  </a:lnTo>
                  <a:lnTo>
                    <a:pt x="39738" y="7945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4035285" y="3678047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0" y="39738"/>
                  </a:moveTo>
                  <a:lnTo>
                    <a:pt x="3131" y="55176"/>
                  </a:lnTo>
                  <a:lnTo>
                    <a:pt x="11663" y="67806"/>
                  </a:lnTo>
                  <a:lnTo>
                    <a:pt x="24297" y="76333"/>
                  </a:lnTo>
                  <a:lnTo>
                    <a:pt x="39738" y="79463"/>
                  </a:lnTo>
                  <a:lnTo>
                    <a:pt x="700836" y="221513"/>
                  </a:lnTo>
                  <a:lnTo>
                    <a:pt x="716277" y="218383"/>
                  </a:lnTo>
                  <a:lnTo>
                    <a:pt x="728911" y="209856"/>
                  </a:lnTo>
                  <a:lnTo>
                    <a:pt x="737443" y="197226"/>
                  </a:lnTo>
                  <a:lnTo>
                    <a:pt x="740575" y="181787"/>
                  </a:lnTo>
                  <a:lnTo>
                    <a:pt x="737443" y="166349"/>
                  </a:lnTo>
                  <a:lnTo>
                    <a:pt x="728911" y="153719"/>
                  </a:lnTo>
                  <a:lnTo>
                    <a:pt x="716277" y="145192"/>
                  </a:lnTo>
                  <a:lnTo>
                    <a:pt x="700836" y="142062"/>
                  </a:lnTo>
                  <a:lnTo>
                    <a:pt x="39738" y="0"/>
                  </a:lnTo>
                  <a:lnTo>
                    <a:pt x="24297" y="3130"/>
                  </a:lnTo>
                  <a:lnTo>
                    <a:pt x="11663" y="11658"/>
                  </a:lnTo>
                  <a:lnTo>
                    <a:pt x="3131" y="24292"/>
                  </a:lnTo>
                  <a:lnTo>
                    <a:pt x="0" y="3973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4035285" y="3678047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39738" y="79463"/>
                  </a:moveTo>
                  <a:lnTo>
                    <a:pt x="24297" y="76333"/>
                  </a:lnTo>
                  <a:lnTo>
                    <a:pt x="11663" y="67806"/>
                  </a:lnTo>
                  <a:lnTo>
                    <a:pt x="3131" y="55176"/>
                  </a:lnTo>
                  <a:lnTo>
                    <a:pt x="0" y="39738"/>
                  </a:lnTo>
                  <a:lnTo>
                    <a:pt x="3131" y="24292"/>
                  </a:lnTo>
                  <a:lnTo>
                    <a:pt x="11663" y="11658"/>
                  </a:lnTo>
                  <a:lnTo>
                    <a:pt x="24297" y="3130"/>
                  </a:lnTo>
                  <a:lnTo>
                    <a:pt x="39738" y="0"/>
                  </a:lnTo>
                  <a:lnTo>
                    <a:pt x="700836" y="142062"/>
                  </a:lnTo>
                  <a:lnTo>
                    <a:pt x="716277" y="145192"/>
                  </a:lnTo>
                  <a:lnTo>
                    <a:pt x="728911" y="153719"/>
                  </a:lnTo>
                  <a:lnTo>
                    <a:pt x="737443" y="166349"/>
                  </a:lnTo>
                  <a:lnTo>
                    <a:pt x="740575" y="181787"/>
                  </a:lnTo>
                  <a:lnTo>
                    <a:pt x="737443" y="197226"/>
                  </a:lnTo>
                  <a:lnTo>
                    <a:pt x="728911" y="209856"/>
                  </a:lnTo>
                  <a:lnTo>
                    <a:pt x="716277" y="218383"/>
                  </a:lnTo>
                  <a:lnTo>
                    <a:pt x="700836" y="221513"/>
                  </a:lnTo>
                  <a:lnTo>
                    <a:pt x="39738" y="794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4035285" y="3962158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0" y="39738"/>
                  </a:moveTo>
                  <a:lnTo>
                    <a:pt x="3131" y="55176"/>
                  </a:lnTo>
                  <a:lnTo>
                    <a:pt x="11663" y="67806"/>
                  </a:lnTo>
                  <a:lnTo>
                    <a:pt x="24297" y="76333"/>
                  </a:lnTo>
                  <a:lnTo>
                    <a:pt x="39738" y="79463"/>
                  </a:lnTo>
                  <a:lnTo>
                    <a:pt x="700836" y="221513"/>
                  </a:lnTo>
                  <a:lnTo>
                    <a:pt x="716277" y="218383"/>
                  </a:lnTo>
                  <a:lnTo>
                    <a:pt x="728911" y="209856"/>
                  </a:lnTo>
                  <a:lnTo>
                    <a:pt x="737443" y="197226"/>
                  </a:lnTo>
                  <a:lnTo>
                    <a:pt x="740575" y="181787"/>
                  </a:lnTo>
                  <a:lnTo>
                    <a:pt x="737443" y="166349"/>
                  </a:lnTo>
                  <a:lnTo>
                    <a:pt x="728911" y="153719"/>
                  </a:lnTo>
                  <a:lnTo>
                    <a:pt x="716277" y="145192"/>
                  </a:lnTo>
                  <a:lnTo>
                    <a:pt x="700836" y="142062"/>
                  </a:lnTo>
                  <a:lnTo>
                    <a:pt x="39738" y="0"/>
                  </a:lnTo>
                  <a:lnTo>
                    <a:pt x="24297" y="3130"/>
                  </a:lnTo>
                  <a:lnTo>
                    <a:pt x="11663" y="11658"/>
                  </a:lnTo>
                  <a:lnTo>
                    <a:pt x="3131" y="24292"/>
                  </a:lnTo>
                  <a:lnTo>
                    <a:pt x="0" y="3973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4035285" y="3962158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39738" y="79463"/>
                  </a:moveTo>
                  <a:lnTo>
                    <a:pt x="24297" y="76333"/>
                  </a:lnTo>
                  <a:lnTo>
                    <a:pt x="11663" y="67806"/>
                  </a:lnTo>
                  <a:lnTo>
                    <a:pt x="3131" y="55176"/>
                  </a:lnTo>
                  <a:lnTo>
                    <a:pt x="0" y="39738"/>
                  </a:lnTo>
                  <a:lnTo>
                    <a:pt x="3131" y="24292"/>
                  </a:lnTo>
                  <a:lnTo>
                    <a:pt x="11663" y="11658"/>
                  </a:lnTo>
                  <a:lnTo>
                    <a:pt x="24297" y="3130"/>
                  </a:lnTo>
                  <a:lnTo>
                    <a:pt x="39738" y="0"/>
                  </a:lnTo>
                  <a:lnTo>
                    <a:pt x="700836" y="142062"/>
                  </a:lnTo>
                  <a:lnTo>
                    <a:pt x="716277" y="145192"/>
                  </a:lnTo>
                  <a:lnTo>
                    <a:pt x="728911" y="153719"/>
                  </a:lnTo>
                  <a:lnTo>
                    <a:pt x="737443" y="166349"/>
                  </a:lnTo>
                  <a:lnTo>
                    <a:pt x="740575" y="181787"/>
                  </a:lnTo>
                  <a:lnTo>
                    <a:pt x="737443" y="197226"/>
                  </a:lnTo>
                  <a:lnTo>
                    <a:pt x="728911" y="209856"/>
                  </a:lnTo>
                  <a:lnTo>
                    <a:pt x="716277" y="218383"/>
                  </a:lnTo>
                  <a:lnTo>
                    <a:pt x="700836" y="221513"/>
                  </a:lnTo>
                  <a:lnTo>
                    <a:pt x="39738" y="794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4035285" y="4104220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0" y="39725"/>
                  </a:moveTo>
                  <a:lnTo>
                    <a:pt x="3131" y="55164"/>
                  </a:lnTo>
                  <a:lnTo>
                    <a:pt x="11663" y="67794"/>
                  </a:lnTo>
                  <a:lnTo>
                    <a:pt x="24297" y="76321"/>
                  </a:lnTo>
                  <a:lnTo>
                    <a:pt x="39738" y="79451"/>
                  </a:lnTo>
                  <a:lnTo>
                    <a:pt x="700836" y="221513"/>
                  </a:lnTo>
                  <a:lnTo>
                    <a:pt x="716277" y="218383"/>
                  </a:lnTo>
                  <a:lnTo>
                    <a:pt x="728911" y="209856"/>
                  </a:lnTo>
                  <a:lnTo>
                    <a:pt x="737443" y="197226"/>
                  </a:lnTo>
                  <a:lnTo>
                    <a:pt x="740575" y="181787"/>
                  </a:lnTo>
                  <a:lnTo>
                    <a:pt x="737443" y="166341"/>
                  </a:lnTo>
                  <a:lnTo>
                    <a:pt x="728911" y="153708"/>
                  </a:lnTo>
                  <a:lnTo>
                    <a:pt x="716277" y="145179"/>
                  </a:lnTo>
                  <a:lnTo>
                    <a:pt x="700836" y="142049"/>
                  </a:lnTo>
                  <a:lnTo>
                    <a:pt x="39738" y="0"/>
                  </a:lnTo>
                  <a:lnTo>
                    <a:pt x="24297" y="3129"/>
                  </a:lnTo>
                  <a:lnTo>
                    <a:pt x="11663" y="11657"/>
                  </a:lnTo>
                  <a:lnTo>
                    <a:pt x="3131" y="24286"/>
                  </a:lnTo>
                  <a:lnTo>
                    <a:pt x="0" y="3972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4035285" y="4104220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39738" y="79451"/>
                  </a:moveTo>
                  <a:lnTo>
                    <a:pt x="24297" y="76321"/>
                  </a:lnTo>
                  <a:lnTo>
                    <a:pt x="11663" y="67794"/>
                  </a:lnTo>
                  <a:lnTo>
                    <a:pt x="3131" y="55164"/>
                  </a:lnTo>
                  <a:lnTo>
                    <a:pt x="0" y="39725"/>
                  </a:lnTo>
                  <a:lnTo>
                    <a:pt x="3131" y="24286"/>
                  </a:lnTo>
                  <a:lnTo>
                    <a:pt x="11663" y="11657"/>
                  </a:lnTo>
                  <a:lnTo>
                    <a:pt x="24297" y="3129"/>
                  </a:lnTo>
                  <a:lnTo>
                    <a:pt x="39738" y="0"/>
                  </a:lnTo>
                  <a:lnTo>
                    <a:pt x="700836" y="142049"/>
                  </a:lnTo>
                  <a:lnTo>
                    <a:pt x="716277" y="145179"/>
                  </a:lnTo>
                  <a:lnTo>
                    <a:pt x="728911" y="153708"/>
                  </a:lnTo>
                  <a:lnTo>
                    <a:pt x="737443" y="166341"/>
                  </a:lnTo>
                  <a:lnTo>
                    <a:pt x="740575" y="181787"/>
                  </a:lnTo>
                  <a:lnTo>
                    <a:pt x="737443" y="197226"/>
                  </a:lnTo>
                  <a:lnTo>
                    <a:pt x="728911" y="209856"/>
                  </a:lnTo>
                  <a:lnTo>
                    <a:pt x="716277" y="218383"/>
                  </a:lnTo>
                  <a:lnTo>
                    <a:pt x="700836" y="221513"/>
                  </a:lnTo>
                  <a:lnTo>
                    <a:pt x="39738" y="7945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4035285" y="4388332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0" y="39725"/>
                  </a:moveTo>
                  <a:lnTo>
                    <a:pt x="3131" y="55164"/>
                  </a:lnTo>
                  <a:lnTo>
                    <a:pt x="11663" y="67794"/>
                  </a:lnTo>
                  <a:lnTo>
                    <a:pt x="24297" y="76321"/>
                  </a:lnTo>
                  <a:lnTo>
                    <a:pt x="39738" y="79451"/>
                  </a:lnTo>
                  <a:lnTo>
                    <a:pt x="700836" y="221500"/>
                  </a:lnTo>
                  <a:lnTo>
                    <a:pt x="716277" y="218370"/>
                  </a:lnTo>
                  <a:lnTo>
                    <a:pt x="728911" y="209843"/>
                  </a:lnTo>
                  <a:lnTo>
                    <a:pt x="737443" y="197213"/>
                  </a:lnTo>
                  <a:lnTo>
                    <a:pt x="740575" y="181775"/>
                  </a:lnTo>
                  <a:lnTo>
                    <a:pt x="737443" y="166336"/>
                  </a:lnTo>
                  <a:lnTo>
                    <a:pt x="728911" y="153706"/>
                  </a:lnTo>
                  <a:lnTo>
                    <a:pt x="716277" y="145179"/>
                  </a:lnTo>
                  <a:lnTo>
                    <a:pt x="700836" y="142049"/>
                  </a:lnTo>
                  <a:lnTo>
                    <a:pt x="39738" y="0"/>
                  </a:lnTo>
                  <a:lnTo>
                    <a:pt x="24297" y="3129"/>
                  </a:lnTo>
                  <a:lnTo>
                    <a:pt x="11663" y="11657"/>
                  </a:lnTo>
                  <a:lnTo>
                    <a:pt x="3131" y="24286"/>
                  </a:lnTo>
                  <a:lnTo>
                    <a:pt x="0" y="3972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4035285" y="4388332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39738" y="79451"/>
                  </a:moveTo>
                  <a:lnTo>
                    <a:pt x="24297" y="76321"/>
                  </a:lnTo>
                  <a:lnTo>
                    <a:pt x="11663" y="67794"/>
                  </a:lnTo>
                  <a:lnTo>
                    <a:pt x="3131" y="55164"/>
                  </a:lnTo>
                  <a:lnTo>
                    <a:pt x="0" y="39725"/>
                  </a:lnTo>
                  <a:lnTo>
                    <a:pt x="3131" y="24286"/>
                  </a:lnTo>
                  <a:lnTo>
                    <a:pt x="11663" y="11657"/>
                  </a:lnTo>
                  <a:lnTo>
                    <a:pt x="24297" y="3129"/>
                  </a:lnTo>
                  <a:lnTo>
                    <a:pt x="39738" y="0"/>
                  </a:lnTo>
                  <a:lnTo>
                    <a:pt x="700836" y="142049"/>
                  </a:lnTo>
                  <a:lnTo>
                    <a:pt x="716277" y="145179"/>
                  </a:lnTo>
                  <a:lnTo>
                    <a:pt x="728911" y="153706"/>
                  </a:lnTo>
                  <a:lnTo>
                    <a:pt x="737443" y="166336"/>
                  </a:lnTo>
                  <a:lnTo>
                    <a:pt x="740575" y="181775"/>
                  </a:lnTo>
                  <a:lnTo>
                    <a:pt x="737443" y="197213"/>
                  </a:lnTo>
                  <a:lnTo>
                    <a:pt x="728911" y="209843"/>
                  </a:lnTo>
                  <a:lnTo>
                    <a:pt x="716277" y="218370"/>
                  </a:lnTo>
                  <a:lnTo>
                    <a:pt x="700836" y="221500"/>
                  </a:lnTo>
                  <a:lnTo>
                    <a:pt x="39738" y="7945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4035285" y="4530382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0" y="39725"/>
                  </a:moveTo>
                  <a:lnTo>
                    <a:pt x="3131" y="55164"/>
                  </a:lnTo>
                  <a:lnTo>
                    <a:pt x="11663" y="67794"/>
                  </a:lnTo>
                  <a:lnTo>
                    <a:pt x="24297" y="76321"/>
                  </a:lnTo>
                  <a:lnTo>
                    <a:pt x="39738" y="79451"/>
                  </a:lnTo>
                  <a:lnTo>
                    <a:pt x="700836" y="221513"/>
                  </a:lnTo>
                  <a:lnTo>
                    <a:pt x="716277" y="218383"/>
                  </a:lnTo>
                  <a:lnTo>
                    <a:pt x="728911" y="209856"/>
                  </a:lnTo>
                  <a:lnTo>
                    <a:pt x="737443" y="197226"/>
                  </a:lnTo>
                  <a:lnTo>
                    <a:pt x="740575" y="181787"/>
                  </a:lnTo>
                  <a:lnTo>
                    <a:pt x="737443" y="166341"/>
                  </a:lnTo>
                  <a:lnTo>
                    <a:pt x="728911" y="153708"/>
                  </a:lnTo>
                  <a:lnTo>
                    <a:pt x="716277" y="145179"/>
                  </a:lnTo>
                  <a:lnTo>
                    <a:pt x="700836" y="142049"/>
                  </a:lnTo>
                  <a:lnTo>
                    <a:pt x="39738" y="0"/>
                  </a:lnTo>
                  <a:lnTo>
                    <a:pt x="24297" y="3129"/>
                  </a:lnTo>
                  <a:lnTo>
                    <a:pt x="11663" y="11657"/>
                  </a:lnTo>
                  <a:lnTo>
                    <a:pt x="3131" y="24286"/>
                  </a:lnTo>
                  <a:lnTo>
                    <a:pt x="0" y="39725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4035285" y="4530382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39738" y="79451"/>
                  </a:moveTo>
                  <a:lnTo>
                    <a:pt x="24297" y="76321"/>
                  </a:lnTo>
                  <a:lnTo>
                    <a:pt x="11663" y="67794"/>
                  </a:lnTo>
                  <a:lnTo>
                    <a:pt x="3131" y="55164"/>
                  </a:lnTo>
                  <a:lnTo>
                    <a:pt x="0" y="39725"/>
                  </a:lnTo>
                  <a:lnTo>
                    <a:pt x="3131" y="24286"/>
                  </a:lnTo>
                  <a:lnTo>
                    <a:pt x="11663" y="11657"/>
                  </a:lnTo>
                  <a:lnTo>
                    <a:pt x="24297" y="3129"/>
                  </a:lnTo>
                  <a:lnTo>
                    <a:pt x="39738" y="0"/>
                  </a:lnTo>
                  <a:lnTo>
                    <a:pt x="700836" y="142049"/>
                  </a:lnTo>
                  <a:lnTo>
                    <a:pt x="716277" y="145179"/>
                  </a:lnTo>
                  <a:lnTo>
                    <a:pt x="728911" y="153708"/>
                  </a:lnTo>
                  <a:lnTo>
                    <a:pt x="737443" y="166341"/>
                  </a:lnTo>
                  <a:lnTo>
                    <a:pt x="740575" y="181787"/>
                  </a:lnTo>
                  <a:lnTo>
                    <a:pt x="737443" y="197226"/>
                  </a:lnTo>
                  <a:lnTo>
                    <a:pt x="728911" y="209856"/>
                  </a:lnTo>
                  <a:lnTo>
                    <a:pt x="716277" y="218383"/>
                  </a:lnTo>
                  <a:lnTo>
                    <a:pt x="700836" y="221513"/>
                  </a:lnTo>
                  <a:lnTo>
                    <a:pt x="39738" y="7945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4035285" y="4672431"/>
              <a:ext cx="741045" cy="200660"/>
            </a:xfrm>
            <a:custGeom>
              <a:avLst/>
              <a:gdLst/>
              <a:ahLst/>
              <a:cxnLst/>
              <a:rect l="l" t="t" r="r" b="b"/>
              <a:pathLst>
                <a:path w="741045" h="200660">
                  <a:moveTo>
                    <a:pt x="0" y="39738"/>
                  </a:moveTo>
                  <a:lnTo>
                    <a:pt x="24297" y="76333"/>
                  </a:lnTo>
                  <a:lnTo>
                    <a:pt x="700836" y="200634"/>
                  </a:lnTo>
                  <a:lnTo>
                    <a:pt x="716277" y="197504"/>
                  </a:lnTo>
                  <a:lnTo>
                    <a:pt x="728911" y="188977"/>
                  </a:lnTo>
                  <a:lnTo>
                    <a:pt x="737443" y="176347"/>
                  </a:lnTo>
                  <a:lnTo>
                    <a:pt x="740575" y="160909"/>
                  </a:lnTo>
                  <a:lnTo>
                    <a:pt x="737443" y="145470"/>
                  </a:lnTo>
                  <a:lnTo>
                    <a:pt x="728911" y="132840"/>
                  </a:lnTo>
                  <a:lnTo>
                    <a:pt x="716277" y="124313"/>
                  </a:lnTo>
                  <a:lnTo>
                    <a:pt x="700836" y="121183"/>
                  </a:lnTo>
                  <a:lnTo>
                    <a:pt x="39738" y="0"/>
                  </a:lnTo>
                  <a:lnTo>
                    <a:pt x="24297" y="3131"/>
                  </a:lnTo>
                  <a:lnTo>
                    <a:pt x="11663" y="11663"/>
                  </a:lnTo>
                  <a:lnTo>
                    <a:pt x="3131" y="24297"/>
                  </a:lnTo>
                  <a:lnTo>
                    <a:pt x="0" y="3973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4035285" y="4672431"/>
              <a:ext cx="741045" cy="200660"/>
            </a:xfrm>
            <a:custGeom>
              <a:avLst/>
              <a:gdLst/>
              <a:ahLst/>
              <a:cxnLst/>
              <a:rect l="l" t="t" r="r" b="b"/>
              <a:pathLst>
                <a:path w="741045" h="200660">
                  <a:moveTo>
                    <a:pt x="39738" y="79463"/>
                  </a:moveTo>
                  <a:lnTo>
                    <a:pt x="24297" y="76333"/>
                  </a:lnTo>
                  <a:lnTo>
                    <a:pt x="11663" y="67806"/>
                  </a:lnTo>
                  <a:lnTo>
                    <a:pt x="3131" y="55176"/>
                  </a:lnTo>
                  <a:lnTo>
                    <a:pt x="0" y="39738"/>
                  </a:lnTo>
                  <a:lnTo>
                    <a:pt x="3131" y="24297"/>
                  </a:lnTo>
                  <a:lnTo>
                    <a:pt x="11663" y="11663"/>
                  </a:lnTo>
                  <a:lnTo>
                    <a:pt x="24297" y="3131"/>
                  </a:lnTo>
                  <a:lnTo>
                    <a:pt x="39738" y="0"/>
                  </a:lnTo>
                  <a:lnTo>
                    <a:pt x="700836" y="121183"/>
                  </a:lnTo>
                  <a:lnTo>
                    <a:pt x="716277" y="124313"/>
                  </a:lnTo>
                  <a:lnTo>
                    <a:pt x="728911" y="132840"/>
                  </a:lnTo>
                  <a:lnTo>
                    <a:pt x="737443" y="145470"/>
                  </a:lnTo>
                  <a:lnTo>
                    <a:pt x="740575" y="160909"/>
                  </a:lnTo>
                  <a:lnTo>
                    <a:pt x="737443" y="176347"/>
                  </a:lnTo>
                  <a:lnTo>
                    <a:pt x="728911" y="188977"/>
                  </a:lnTo>
                  <a:lnTo>
                    <a:pt x="716277" y="197504"/>
                  </a:lnTo>
                  <a:lnTo>
                    <a:pt x="700836" y="200634"/>
                  </a:lnTo>
                  <a:lnTo>
                    <a:pt x="39738" y="794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4035285" y="4246270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0" y="39738"/>
                  </a:moveTo>
                  <a:lnTo>
                    <a:pt x="3131" y="55176"/>
                  </a:lnTo>
                  <a:lnTo>
                    <a:pt x="11663" y="67806"/>
                  </a:lnTo>
                  <a:lnTo>
                    <a:pt x="24297" y="76333"/>
                  </a:lnTo>
                  <a:lnTo>
                    <a:pt x="39738" y="79463"/>
                  </a:lnTo>
                  <a:lnTo>
                    <a:pt x="700836" y="221513"/>
                  </a:lnTo>
                  <a:lnTo>
                    <a:pt x="716277" y="218383"/>
                  </a:lnTo>
                  <a:lnTo>
                    <a:pt x="728911" y="209856"/>
                  </a:lnTo>
                  <a:lnTo>
                    <a:pt x="737443" y="197226"/>
                  </a:lnTo>
                  <a:lnTo>
                    <a:pt x="740575" y="181787"/>
                  </a:lnTo>
                  <a:lnTo>
                    <a:pt x="737443" y="166349"/>
                  </a:lnTo>
                  <a:lnTo>
                    <a:pt x="728911" y="153719"/>
                  </a:lnTo>
                  <a:lnTo>
                    <a:pt x="716277" y="145192"/>
                  </a:lnTo>
                  <a:lnTo>
                    <a:pt x="700836" y="142062"/>
                  </a:lnTo>
                  <a:lnTo>
                    <a:pt x="39738" y="0"/>
                  </a:lnTo>
                  <a:lnTo>
                    <a:pt x="24297" y="3130"/>
                  </a:lnTo>
                  <a:lnTo>
                    <a:pt x="11663" y="11658"/>
                  </a:lnTo>
                  <a:lnTo>
                    <a:pt x="3131" y="24292"/>
                  </a:lnTo>
                  <a:lnTo>
                    <a:pt x="0" y="39738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4035285" y="4246270"/>
              <a:ext cx="741045" cy="221615"/>
            </a:xfrm>
            <a:custGeom>
              <a:avLst/>
              <a:gdLst/>
              <a:ahLst/>
              <a:cxnLst/>
              <a:rect l="l" t="t" r="r" b="b"/>
              <a:pathLst>
                <a:path w="741045" h="221614">
                  <a:moveTo>
                    <a:pt x="39738" y="79463"/>
                  </a:moveTo>
                  <a:lnTo>
                    <a:pt x="24297" y="76333"/>
                  </a:lnTo>
                  <a:lnTo>
                    <a:pt x="11663" y="67806"/>
                  </a:lnTo>
                  <a:lnTo>
                    <a:pt x="3131" y="55176"/>
                  </a:lnTo>
                  <a:lnTo>
                    <a:pt x="0" y="39738"/>
                  </a:lnTo>
                  <a:lnTo>
                    <a:pt x="3131" y="24292"/>
                  </a:lnTo>
                  <a:lnTo>
                    <a:pt x="11663" y="11658"/>
                  </a:lnTo>
                  <a:lnTo>
                    <a:pt x="24297" y="3130"/>
                  </a:lnTo>
                  <a:lnTo>
                    <a:pt x="39738" y="0"/>
                  </a:lnTo>
                  <a:lnTo>
                    <a:pt x="700836" y="142062"/>
                  </a:lnTo>
                  <a:lnTo>
                    <a:pt x="716277" y="145192"/>
                  </a:lnTo>
                  <a:lnTo>
                    <a:pt x="728911" y="153719"/>
                  </a:lnTo>
                  <a:lnTo>
                    <a:pt x="737443" y="166349"/>
                  </a:lnTo>
                  <a:lnTo>
                    <a:pt x="740575" y="181787"/>
                  </a:lnTo>
                  <a:lnTo>
                    <a:pt x="737443" y="197226"/>
                  </a:lnTo>
                  <a:lnTo>
                    <a:pt x="728911" y="209856"/>
                  </a:lnTo>
                  <a:lnTo>
                    <a:pt x="716277" y="218383"/>
                  </a:lnTo>
                  <a:lnTo>
                    <a:pt x="700836" y="221513"/>
                  </a:lnTo>
                  <a:lnTo>
                    <a:pt x="39738" y="794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40" name="object 740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372775" y="5610174"/>
              <a:ext cx="65608" cy="206641"/>
            </a:xfrm>
            <a:prstGeom prst="rect">
              <a:avLst/>
            </a:prstGeom>
          </p:spPr>
        </p:pic>
        <p:pic>
          <p:nvPicPr>
            <p:cNvPr id="741" name="object 74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344949" y="5841631"/>
              <a:ext cx="121259" cy="144335"/>
            </a:xfrm>
            <a:prstGeom prst="rect">
              <a:avLst/>
            </a:prstGeom>
          </p:spPr>
        </p:pic>
        <p:sp>
          <p:nvSpPr>
            <p:cNvPr id="742" name="object 742"/>
            <p:cNvSpPr/>
            <p:nvPr/>
          </p:nvSpPr>
          <p:spPr>
            <a:xfrm>
              <a:off x="2712046" y="558158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2712046" y="558048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2712046" y="557937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2712046" y="557827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2712046" y="557716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2712046" y="557606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2712046" y="557495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2712046" y="557385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2712046" y="557274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2712046" y="557164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2712046" y="557053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2712046" y="556943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2712046" y="556832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2712046" y="556722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2712046" y="556611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2712046" y="556501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2712046" y="556390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2712046" y="556280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2712046" y="556169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2712046" y="556059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2712046" y="555948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2712046" y="555838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2712046" y="555727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2712046" y="555617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2712046" y="555506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2712046" y="555396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2712046" y="555285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2712046" y="555175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2712047" y="5549544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2712046" y="554843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2712046" y="554733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2712046" y="554621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2712046" y="554511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2712046" y="554400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2712046" y="554290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2712046" y="554179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2712046" y="554069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2712046" y="553958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2712046" y="553848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2712046" y="553737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2712046" y="553627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2712046" y="553516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2712046" y="553406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2712046" y="553295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2712046" y="553185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2712046" y="553074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2712046" y="552964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2712047" y="5527433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2712046" y="552632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2712046" y="552522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2712047" y="5523014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2712046" y="552190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2712046" y="552080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2712047" y="5518594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2712046" y="551748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2712046" y="551638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2712046" y="551528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2712046" y="551417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2712046" y="551307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2712046" y="551196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2712046" y="551086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2712046" y="550975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2712047" y="5507545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2712046" y="550644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2712047" y="5504217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1117"/>
                  </a:moveTo>
                  <a:lnTo>
                    <a:pt x="0" y="1117"/>
                  </a:lnTo>
                  <a:lnTo>
                    <a:pt x="0" y="2222"/>
                  </a:lnTo>
                  <a:lnTo>
                    <a:pt x="351066" y="2222"/>
                  </a:lnTo>
                  <a:lnTo>
                    <a:pt x="351066" y="1117"/>
                  </a:lnTo>
                  <a:close/>
                </a:path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2712046" y="550311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2712047" y="5500903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2712046" y="549979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2712047" y="5497588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2712046" y="549648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2712046" y="549537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2712046" y="549427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2712046" y="549316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2712046" y="549206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2712046" y="549095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2712046" y="548985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2712046" y="548874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2712047" y="5486539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2712047" y="5484329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2712046" y="548322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2712046" y="548212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2712046" y="548101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2712046" y="547991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2712046" y="547880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2712046" y="547770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2712047" y="5475490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2712046" y="547438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2712046" y="547328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2712046" y="547217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2712046" y="547107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2712047" y="5468861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2712046" y="546775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2712046" y="546665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2712046" y="546554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2712046" y="546444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2712047" y="5462219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1117"/>
                  </a:moveTo>
                  <a:lnTo>
                    <a:pt x="0" y="1117"/>
                  </a:lnTo>
                  <a:lnTo>
                    <a:pt x="0" y="2222"/>
                  </a:lnTo>
                  <a:lnTo>
                    <a:pt x="351066" y="2222"/>
                  </a:lnTo>
                  <a:lnTo>
                    <a:pt x="351066" y="1117"/>
                  </a:lnTo>
                  <a:close/>
                </a:path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2712046" y="546111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2712046" y="546000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2712046" y="545890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2712047" y="5456694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2712046" y="545558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2712046" y="545448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2712046" y="545337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2712047" y="5451169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2712046" y="545006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2712046" y="544896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2712047" y="5446750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2712047" y="5444540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2712047" y="5442330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2712047" y="5440121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2712047" y="5437911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2712047" y="5435701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2712047" y="5433491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2712046" y="543238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2712046" y="543128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2712047" y="5429059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1117"/>
                  </a:moveTo>
                  <a:lnTo>
                    <a:pt x="0" y="1117"/>
                  </a:lnTo>
                  <a:lnTo>
                    <a:pt x="0" y="2222"/>
                  </a:lnTo>
                  <a:lnTo>
                    <a:pt x="351066" y="2222"/>
                  </a:lnTo>
                  <a:lnTo>
                    <a:pt x="351066" y="1117"/>
                  </a:lnTo>
                  <a:close/>
                </a:path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2712046" y="542795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2712046" y="542684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2712046" y="542574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2712047" y="5423534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2712046" y="542243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2712046" y="542132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2712046" y="542022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2712047" y="5418010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2712046" y="541690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2712046" y="541580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2712046" y="541469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2712046" y="541359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2712047" y="5411381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2712046" y="541027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2712046" y="540917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2712046" y="540806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2712046" y="540696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2712047" y="5404751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2712046" y="540364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2712046" y="540254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2712046" y="540143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2712046" y="540033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2712046" y="539922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2712046" y="539812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2712047" y="5395912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2712047" y="5393702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2712046" y="539259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2712046" y="539149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2712046" y="539038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2712046" y="538928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2712046" y="538817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2712046" y="538706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2712046" y="538595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2712046" y="538485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2712047" y="5382641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2712046" y="538153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2712047" y="5379326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2712046" y="537822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2712047" y="5376011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2712046" y="537490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2712047" y="5372696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2712046" y="537159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2712046" y="537048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2712046" y="536938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2712046" y="536827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2712046" y="536717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2712046" y="536606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2712046" y="536496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2712046" y="536385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2712047" y="5361647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2712046" y="536054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2712046" y="535943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2712047" y="5357228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2712046" y="535612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2712046" y="535501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2712047" y="5352808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2712046" y="535170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2712046" y="535059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2712046" y="534949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2712046" y="534838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2712046" y="534728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2712046" y="534617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2712046" y="534506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2712046" y="5343956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2712046" y="5342851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2712046" y="534174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2712046" y="534064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2712046" y="533953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2712046" y="533843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2712046" y="533732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2712046" y="533622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2712046" y="533511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2712046" y="533401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2712046" y="533290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2712047" y="5330697"/>
              <a:ext cx="351155" cy="2540"/>
            </a:xfrm>
            <a:custGeom>
              <a:avLst/>
              <a:gdLst/>
              <a:ahLst/>
              <a:cxnLst/>
              <a:rect l="l" t="t" r="r" b="b"/>
              <a:pathLst>
                <a:path w="351155" h="2539">
                  <a:moveTo>
                    <a:pt x="351066" y="0"/>
                  </a:moveTo>
                  <a:lnTo>
                    <a:pt x="0" y="0"/>
                  </a:lnTo>
                  <a:lnTo>
                    <a:pt x="0" y="1104"/>
                  </a:lnTo>
                  <a:lnTo>
                    <a:pt x="0" y="2209"/>
                  </a:lnTo>
                  <a:lnTo>
                    <a:pt x="351066" y="2209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2712046" y="532959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2712046" y="532848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2712046" y="532738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2712046" y="532627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2712046" y="532517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2712046" y="532406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2712046" y="532296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2712046" y="532185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2712046" y="5320753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2712046" y="531964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2712046" y="531854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2712046" y="531743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2712046" y="531633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2712046" y="531522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2712046" y="531412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2712046" y="531301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2712046" y="531191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2712046" y="5310809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2712046" y="5309704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2712046" y="530860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2712046" y="530749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2712046" y="5306390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2712046" y="5305285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2712046" y="530416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2712046" y="530306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2712046" y="5301957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2712046" y="5300852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0" y="0"/>
                  </a:move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2712047" y="5299748"/>
              <a:ext cx="351155" cy="1270"/>
            </a:xfrm>
            <a:custGeom>
              <a:avLst/>
              <a:gdLst/>
              <a:ahLst/>
              <a:cxnLst/>
              <a:rect l="l" t="t" r="r" b="b"/>
              <a:pathLst>
                <a:path w="351155" h="1270">
                  <a:moveTo>
                    <a:pt x="351066" y="0"/>
                  </a:moveTo>
                  <a:lnTo>
                    <a:pt x="99733" y="0"/>
                  </a:lnTo>
                  <a:lnTo>
                    <a:pt x="0" y="0"/>
                  </a:lnTo>
                  <a:lnTo>
                    <a:pt x="0" y="1104"/>
                  </a:lnTo>
                  <a:lnTo>
                    <a:pt x="351066" y="1104"/>
                  </a:lnTo>
                  <a:lnTo>
                    <a:pt x="35106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2712046" y="5299748"/>
              <a:ext cx="351155" cy="283210"/>
            </a:xfrm>
            <a:custGeom>
              <a:avLst/>
              <a:gdLst/>
              <a:ahLst/>
              <a:cxnLst/>
              <a:rect l="l" t="t" r="r" b="b"/>
              <a:pathLst>
                <a:path w="351155" h="283210">
                  <a:moveTo>
                    <a:pt x="0" y="282943"/>
                  </a:moveTo>
                  <a:lnTo>
                    <a:pt x="0" y="0"/>
                  </a:lnTo>
                  <a:lnTo>
                    <a:pt x="351066" y="0"/>
                  </a:lnTo>
                  <a:lnTo>
                    <a:pt x="351066" y="282943"/>
                  </a:lnTo>
                  <a:lnTo>
                    <a:pt x="0" y="2829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3129699" y="560665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3129699" y="560534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3129699" y="560405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3129699" y="560274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3129699" y="560143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3129699" y="560014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3129699" y="559883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3129699" y="559753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3129699" y="559622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3129699" y="559493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3129699" y="559362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3129699" y="559231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3129699" y="559102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3129699" y="558971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3129699" y="558841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3129699" y="558711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3129699" y="558581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3129699" y="558450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3129699" y="558319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3129699" y="558190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3129699" y="558059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3129699" y="557930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3129699" y="557799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3129699" y="557669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3129699" y="557538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3129699" y="557408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3129699" y="557278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3129699" y="557147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3129699" y="5568873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3129699" y="556757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3129699" y="556627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3129699" y="556496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3129699" y="556366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3129699" y="556235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3129699" y="556106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3129699" y="555975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3129699" y="555845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3129699" y="555715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3129699" y="555585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3129699" y="555454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3129699" y="555324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3129699" y="555194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3129699" y="555063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3129699" y="554934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3129699" y="554803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3129699" y="554673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3129699" y="554542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3129699" y="5542826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3129699" y="554151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3129699" y="554022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3129699" y="5537618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3129699" y="553631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3129699" y="553500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3129699" y="5532399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3129699" y="553110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3129699" y="552979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3129699" y="552850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3129699" y="552719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3129699" y="552588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3129699" y="552458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3129699" y="552328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3129699" y="552198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3129699" y="5519381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3129699" y="551807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3129699" y="5515470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3129699" y="551416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3129699" y="5511558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3129699" y="551026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3129699" y="5507647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3129699" y="550635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3129699" y="550504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3129699" y="550374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3129699" y="550244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3129699" y="550114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3129699" y="549983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3129699" y="549854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3129699" y="549723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3129699" y="5494629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3129699" y="5492026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3129699" y="549071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3129699" y="548942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3129699" y="548811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3129699" y="548680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3129699" y="548551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3129699" y="548420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3129699" y="5481599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3129699" y="548030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3129699" y="547899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3129699" y="547768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3129699" y="547639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3129699" y="5473788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3129699" y="547248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3129699" y="547118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3129699" y="546987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3129699" y="546856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3129699" y="5465965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3129699" y="546467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3129699" y="546336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3129699" y="546206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3129699" y="5459450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3129699" y="545815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3129699" y="545684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3129699" y="545555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3129699" y="5452948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3129699" y="545164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3129699" y="545033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3129699" y="5447728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3129699" y="5445125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3129699" y="5442521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3129699" y="5439917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3129699" y="5437301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3129699" y="5434698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3129699" y="5432094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3129699" y="543079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3129699" y="542949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3129699" y="5426887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3129699" y="542557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3129699" y="542428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3129699" y="542297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3129699" y="5420372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3129699" y="541906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3129699" y="541776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3129699" y="541646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3129699" y="5413857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3129699" y="541256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3129699" y="541125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3129699" y="540995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3129699" y="540865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3129699" y="5406046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3129699" y="540473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3129699" y="540344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3129699" y="540213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3129699" y="540084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3129699" y="5398223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3129699" y="539692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3129699" y="539562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3129699" y="539432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3129699" y="539301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3129699" y="539172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3129699" y="539041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3129699" y="5387809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3129699" y="5385206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3129699" y="538389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3129699" y="538260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3129699" y="538129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3129699" y="537998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3129699" y="537869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3129699" y="537738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3129699" y="537608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3129699" y="537477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3129699" y="5372176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3129699" y="537086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3129699" y="5368264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3129699" y="536696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3129699" y="5364365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3129699" y="536305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3129699" y="5360454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3129699" y="535914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3129699" y="535785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3129699" y="535654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3129699" y="535524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3129699" y="535393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3129699" y="535264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3129699" y="535133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3129699" y="535002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3129699" y="5347423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3129699" y="534612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3129699" y="534482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3129699" y="5342216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3129699" y="534090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3129699" y="533961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3129699" y="5337009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128612" y="2603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3129699" y="533570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3129699" y="533440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3129699" y="533309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3129699" y="533179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3129699" y="533049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3129699" y="532918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3129699" y="532789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3129699" y="532658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3129699" y="532528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3129699" y="532397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3129699" y="532267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3129699" y="532137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3129699" y="532006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3129699" y="531877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3129699" y="531746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3129699" y="531616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3129699" y="531486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3129699" y="531355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3129699" y="5310949"/>
              <a:ext cx="128905" cy="3175"/>
            </a:xfrm>
            <a:custGeom>
              <a:avLst/>
              <a:gdLst/>
              <a:ahLst/>
              <a:cxnLst/>
              <a:rect l="l" t="t" r="r" b="b"/>
              <a:pathLst>
                <a:path w="128904" h="3175">
                  <a:moveTo>
                    <a:pt x="128612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128612" y="2616"/>
                  </a:lnTo>
                  <a:lnTo>
                    <a:pt x="128612" y="1308"/>
                  </a:lnTo>
                  <a:lnTo>
                    <a:pt x="12861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3129699" y="530965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3129699" y="530834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3129699" y="530705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3129699" y="530574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3129699" y="530443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3129699" y="530313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3129699" y="530183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3129699" y="530053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3129699" y="5299227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3129699" y="529793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3129699" y="529662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3129699" y="529531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3129699" y="529402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3129699" y="5292712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3129699" y="529141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3129699" y="529010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3129699" y="528881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3129699" y="528750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3129699" y="5286209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3129699" y="528490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3129699" y="528359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3129699" y="5282298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3129699" y="5280990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3129699" y="5279694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3129699" y="5278386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3129699" y="5277091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3129699" y="5275783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3129699" y="5274475"/>
              <a:ext cx="128905" cy="1905"/>
            </a:xfrm>
            <a:custGeom>
              <a:avLst/>
              <a:gdLst/>
              <a:ahLst/>
              <a:cxnLst/>
              <a:rect l="l" t="t" r="r" b="b"/>
              <a:pathLst>
                <a:path w="128904" h="1904">
                  <a:moveTo>
                    <a:pt x="0" y="0"/>
                  </a:moveTo>
                  <a:lnTo>
                    <a:pt x="0" y="1308"/>
                  </a:lnTo>
                  <a:lnTo>
                    <a:pt x="128612" y="1308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3129699" y="5274475"/>
              <a:ext cx="128905" cy="334010"/>
            </a:xfrm>
            <a:custGeom>
              <a:avLst/>
              <a:gdLst/>
              <a:ahLst/>
              <a:cxnLst/>
              <a:rect l="l" t="t" r="r" b="b"/>
              <a:pathLst>
                <a:path w="128904" h="334010">
                  <a:moveTo>
                    <a:pt x="0" y="333476"/>
                  </a:moveTo>
                  <a:lnTo>
                    <a:pt x="0" y="0"/>
                  </a:lnTo>
                  <a:lnTo>
                    <a:pt x="128612" y="0"/>
                  </a:lnTo>
                  <a:lnTo>
                    <a:pt x="128612" y="333476"/>
                  </a:lnTo>
                  <a:lnTo>
                    <a:pt x="0" y="3334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3129699" y="5150472"/>
              <a:ext cx="128905" cy="124460"/>
            </a:xfrm>
            <a:custGeom>
              <a:avLst/>
              <a:gdLst/>
              <a:ahLst/>
              <a:cxnLst/>
              <a:rect l="l" t="t" r="r" b="b"/>
              <a:pathLst>
                <a:path w="128904" h="124460">
                  <a:moveTo>
                    <a:pt x="0" y="0"/>
                  </a:moveTo>
                  <a:lnTo>
                    <a:pt x="0" y="124015"/>
                  </a:lnTo>
                  <a:lnTo>
                    <a:pt x="128612" y="124015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3129699" y="5150472"/>
              <a:ext cx="128905" cy="124460"/>
            </a:xfrm>
            <a:custGeom>
              <a:avLst/>
              <a:gdLst/>
              <a:ahLst/>
              <a:cxnLst/>
              <a:rect l="l" t="t" r="r" b="b"/>
              <a:pathLst>
                <a:path w="128904" h="124460">
                  <a:moveTo>
                    <a:pt x="0" y="124015"/>
                  </a:moveTo>
                  <a:lnTo>
                    <a:pt x="0" y="0"/>
                  </a:lnTo>
                  <a:lnTo>
                    <a:pt x="128612" y="0"/>
                  </a:lnTo>
                  <a:lnTo>
                    <a:pt x="128612" y="124015"/>
                  </a:lnTo>
                  <a:lnTo>
                    <a:pt x="0" y="1240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3129699" y="5607951"/>
              <a:ext cx="128905" cy="124460"/>
            </a:xfrm>
            <a:custGeom>
              <a:avLst/>
              <a:gdLst/>
              <a:ahLst/>
              <a:cxnLst/>
              <a:rect l="l" t="t" r="r" b="b"/>
              <a:pathLst>
                <a:path w="128904" h="124460">
                  <a:moveTo>
                    <a:pt x="0" y="0"/>
                  </a:moveTo>
                  <a:lnTo>
                    <a:pt x="0" y="124015"/>
                  </a:lnTo>
                  <a:lnTo>
                    <a:pt x="128612" y="124015"/>
                  </a:lnTo>
                  <a:lnTo>
                    <a:pt x="1286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3129699" y="5607951"/>
              <a:ext cx="128905" cy="124460"/>
            </a:xfrm>
            <a:custGeom>
              <a:avLst/>
              <a:gdLst/>
              <a:ahLst/>
              <a:cxnLst/>
              <a:rect l="l" t="t" r="r" b="b"/>
              <a:pathLst>
                <a:path w="128904" h="124460">
                  <a:moveTo>
                    <a:pt x="0" y="124015"/>
                  </a:moveTo>
                  <a:lnTo>
                    <a:pt x="0" y="0"/>
                  </a:lnTo>
                  <a:lnTo>
                    <a:pt x="128612" y="0"/>
                  </a:lnTo>
                  <a:lnTo>
                    <a:pt x="128612" y="124015"/>
                  </a:lnTo>
                  <a:lnTo>
                    <a:pt x="0" y="1240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3063100" y="572969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3063100" y="572743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3063100" y="572516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3063100" y="572288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3063100" y="572061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3063100" y="571834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3063100" y="571606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3063100" y="571379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3063100" y="571153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3063100" y="570925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3063100" y="570698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3063100" y="570471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3063100" y="570243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3063100" y="570016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3063100" y="569789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3063100" y="569563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3063100" y="569335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3063100" y="569108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3063100" y="568881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3063100" y="568653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3063100" y="568426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3063100" y="568199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3063100" y="567973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3063100" y="567745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3063100" y="567518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3063100" y="567291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3063100" y="567063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3063100" y="566836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3063100" y="5663831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0" y="4533"/>
                  </a:lnTo>
                  <a:lnTo>
                    <a:pt x="66611" y="4533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3063100" y="566155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3063100" y="565928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3063100" y="565701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3063100" y="565473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3063100" y="565246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3063100" y="565019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3063100" y="564793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3063100" y="564565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3063100" y="564338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3063100" y="564111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3063100" y="563883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3063100" y="563656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3063100" y="563429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3063100" y="563203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3063100" y="562975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3063100" y="562748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3063100" y="562521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3063100" y="562293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3063100" y="5618391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3063100" y="561613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3063100" y="561385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3063100" y="5609310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3063100" y="560703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3063100" y="560476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3063100" y="5600229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0" y="4533"/>
                  </a:lnTo>
                  <a:lnTo>
                    <a:pt x="66611" y="4533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3063100" y="559795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3063100" y="559568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3063100" y="559341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3063100" y="559113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3063100" y="558886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3063100" y="558659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3063100" y="558432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3063100" y="558205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3063100" y="5577509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3063100" y="557523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3063100" y="5570689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3063100" y="556842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3063100" y="5563882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3063100" y="556160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3063100" y="5557062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3063100" y="555478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3063100" y="555252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3063100" y="555025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3063100" y="554798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3063100" y="554570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3063100" y="554343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3063100" y="554116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3063100" y="553888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3063100" y="5534355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3063100" y="5529808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3063100" y="552753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3063100" y="552526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3063100" y="552298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3063100" y="552072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3063100" y="551845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3063100" y="551618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3063100" y="5511634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3063100" y="550936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3063100" y="550708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3063100" y="550482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3063100" y="550255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3063100" y="5498007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3063100" y="549573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3063100" y="549346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3063100" y="549118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3063100" y="548892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3063100" y="5484380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3063100" y="548210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3063100" y="547983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3063100" y="547756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3063100" y="5473026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0" y="4533"/>
                  </a:lnTo>
                  <a:lnTo>
                    <a:pt x="66611" y="4533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3063100" y="547075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3063100" y="546848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3063100" y="546620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3063100" y="5461660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3063100" y="545938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3063100" y="545712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3063100" y="5452579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3063100" y="5448033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3063100" y="5443486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3063100" y="5438952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3063100" y="5434406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3063100" y="5429859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3063100" y="5425313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3063100" y="542305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3063100" y="542077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3063100" y="5416232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3063100" y="541395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3063100" y="541168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3063100" y="540941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3063100" y="5404878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3063100" y="540260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3063100" y="540033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3063100" y="539805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3063100" y="5393512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3063100" y="539125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3063100" y="538897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3063100" y="538670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3063100" y="538443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3063100" y="5379884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3063100" y="537761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3063100" y="537535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3063100" y="537307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3063100" y="537080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3063100" y="5366257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3063100" y="536398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3063100" y="536171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3063100" y="535945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3063100" y="535717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3063100" y="535490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3063100" y="535263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3063100" y="5348084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3063100" y="5343550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0" y="4533"/>
                  </a:lnTo>
                  <a:lnTo>
                    <a:pt x="66611" y="4533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3063100" y="534127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3063100" y="533900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3063100" y="533673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3063100" y="533445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3063100" y="533218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3063100" y="532991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3063100" y="532765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3063100" y="532537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3063100" y="5320830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3063100" y="531855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3063100" y="5314010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3063100" y="531174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3063100" y="5307202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3063100" y="530492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3063100" y="5300383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3063100" y="529810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3063100" y="529584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3063100" y="529357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3063100" y="529130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3063100" y="528902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3063100" y="528675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3063100" y="528448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3063100" y="528220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3063100" y="5277675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3063100" y="527540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3063100" y="527312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3063100" y="5268582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3063100" y="526630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3063100" y="526404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3063100" y="5259501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3063100" y="525722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3063100" y="525495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3063100" y="525268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3063100" y="525040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3063100" y="524814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3063100" y="524587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3063100" y="524360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3063100" y="524132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3063100" y="523905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3063100" y="523678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3063100" y="5234508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3063100" y="523224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3063100" y="522997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3063100" y="522770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3063100" y="522542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3063100" y="522315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3063100" y="5220881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3063100" y="521860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3063100" y="5214073"/>
              <a:ext cx="66675" cy="5080"/>
            </a:xfrm>
            <a:custGeom>
              <a:avLst/>
              <a:gdLst/>
              <a:ahLst/>
              <a:cxnLst/>
              <a:rect l="l" t="t" r="r" b="b"/>
              <a:pathLst>
                <a:path w="66675" h="507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66611" y="4546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3063100" y="521180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3063100" y="520952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3063100" y="5207254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3063100" y="520498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3063100" y="520270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3063100" y="520044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3063100" y="519817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3063100" y="519590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3063100" y="519362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3063100" y="519135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3063100" y="5189080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3063100" y="5186807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3063100" y="518454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3063100" y="518227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3063100" y="517999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3063100" y="517772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3063100" y="5175453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3063100" y="517317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3063100" y="517090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3063100" y="516864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3063100" y="516637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3063100" y="516409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3063100" y="516182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3063100" y="515955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3063100" y="5157279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3063100" y="5155006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3063100" y="5152745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0" y="0"/>
                  </a:move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3063100" y="5150472"/>
              <a:ext cx="66675" cy="2540"/>
            </a:xfrm>
            <a:custGeom>
              <a:avLst/>
              <a:gdLst/>
              <a:ahLst/>
              <a:cxnLst/>
              <a:rect l="l" t="t" r="r" b="b"/>
              <a:pathLst>
                <a:path w="66675" h="2539">
                  <a:moveTo>
                    <a:pt x="66611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66611" y="2273"/>
                  </a:lnTo>
                  <a:lnTo>
                    <a:pt x="6661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3063100" y="5150459"/>
              <a:ext cx="66675" cy="581660"/>
            </a:xfrm>
            <a:custGeom>
              <a:avLst/>
              <a:gdLst/>
              <a:ahLst/>
              <a:cxnLst/>
              <a:rect l="l" t="t" r="r" b="b"/>
              <a:pathLst>
                <a:path w="66675" h="581660">
                  <a:moveTo>
                    <a:pt x="0" y="581507"/>
                  </a:moveTo>
                  <a:lnTo>
                    <a:pt x="0" y="0"/>
                  </a:lnTo>
                  <a:lnTo>
                    <a:pt x="66598" y="0"/>
                  </a:lnTo>
                  <a:lnTo>
                    <a:pt x="66598" y="581507"/>
                  </a:lnTo>
                  <a:lnTo>
                    <a:pt x="0" y="5815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3425964" y="584977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3425964" y="584654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3425964" y="584333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3425964" y="584012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3425964" y="583689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3425964" y="583368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3425964" y="583046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3425964" y="582724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3425964" y="582402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3425964" y="582081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3425964" y="581760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3425964" y="581437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3425964" y="581116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3425964" y="580795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3425964" y="580472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3425964" y="580151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3425964" y="579829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3425964" y="579507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3425964" y="579186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3425964" y="578864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3425964" y="578543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3425964" y="578220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3425964" y="577899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3425964" y="577578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3425964" y="577255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3425964" y="576934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3425964" y="576613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3425964" y="576290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3425964" y="5756478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3425964" y="575326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3425964" y="575003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3425964" y="574682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3425964" y="574361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3425964" y="574038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3425964" y="573717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3425964" y="573396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3425964" y="573073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3425964" y="572752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3425964" y="572430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3425964" y="572109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3425964" y="571787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3425964" y="571465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3425964" y="571144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3425964" y="570821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3425964" y="570500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3425964" y="570179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3425964" y="569856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3425964" y="5692139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3425964" y="568892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3425964" y="568570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3425964" y="5679274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3425964" y="567604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3425964" y="567283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3425964" y="5666397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3225"/>
                  </a:moveTo>
                  <a:lnTo>
                    <a:pt x="0" y="3225"/>
                  </a:lnTo>
                  <a:lnTo>
                    <a:pt x="0" y="6438"/>
                  </a:lnTo>
                  <a:lnTo>
                    <a:pt x="44805" y="6438"/>
                  </a:lnTo>
                  <a:lnTo>
                    <a:pt x="44805" y="3225"/>
                  </a:lnTo>
                  <a:close/>
                </a:path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3425964" y="566318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3425964" y="565997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3425964" y="565675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3425964" y="565353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3425964" y="565031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3425964" y="564710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3425964" y="564387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3425964" y="564066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3425964" y="5634227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3225"/>
                  </a:moveTo>
                  <a:lnTo>
                    <a:pt x="0" y="3225"/>
                  </a:lnTo>
                  <a:lnTo>
                    <a:pt x="0" y="6438"/>
                  </a:lnTo>
                  <a:lnTo>
                    <a:pt x="44805" y="6438"/>
                  </a:lnTo>
                  <a:lnTo>
                    <a:pt x="44805" y="3225"/>
                  </a:lnTo>
                  <a:close/>
                </a:path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3425964" y="563101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3425964" y="5624576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3225"/>
                  </a:moveTo>
                  <a:lnTo>
                    <a:pt x="0" y="3225"/>
                  </a:lnTo>
                  <a:lnTo>
                    <a:pt x="0" y="6438"/>
                  </a:lnTo>
                  <a:lnTo>
                    <a:pt x="44805" y="6438"/>
                  </a:lnTo>
                  <a:lnTo>
                    <a:pt x="44805" y="3225"/>
                  </a:lnTo>
                  <a:close/>
                </a:path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3425964" y="562136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3425964" y="5614936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3425964" y="561171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3425964" y="5605284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3425964" y="560205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3425964" y="559884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3425964" y="559563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3425964" y="559240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3425964" y="558919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3425964" y="558598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3425964" y="558276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3425964" y="557954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3425964" y="5573115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3425964" y="5566676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3425964" y="556346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3425964" y="556023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3425964" y="555702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3425964" y="555381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3425964" y="555059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3425964" y="554737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3425964" y="5540946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3425964" y="553772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3425964" y="553450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3425964" y="553129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3425964" y="552806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3425964" y="5521642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3425964" y="551842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3425964" y="551520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3425964" y="551199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3425964" y="550877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3425964" y="5502338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3425964" y="549912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3425964" y="549589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3425964" y="549268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3425964" y="5486260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3425964" y="548303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3425964" y="547982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3425964" y="547660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3425964" y="5470169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3425964" y="546695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3425964" y="546373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3425964" y="5457304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3425964" y="5450865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3225"/>
                  </a:moveTo>
                  <a:lnTo>
                    <a:pt x="0" y="3225"/>
                  </a:lnTo>
                  <a:lnTo>
                    <a:pt x="0" y="6438"/>
                  </a:lnTo>
                  <a:lnTo>
                    <a:pt x="44805" y="6438"/>
                  </a:lnTo>
                  <a:lnTo>
                    <a:pt x="44805" y="3225"/>
                  </a:lnTo>
                  <a:close/>
                </a:path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3425964" y="5444439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3425964" y="5438013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00"/>
                  </a:lnTo>
                  <a:lnTo>
                    <a:pt x="0" y="6413"/>
                  </a:lnTo>
                  <a:lnTo>
                    <a:pt x="44805" y="6413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3425964" y="5431574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3425964" y="5425135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3225"/>
                  </a:moveTo>
                  <a:lnTo>
                    <a:pt x="0" y="3225"/>
                  </a:lnTo>
                  <a:lnTo>
                    <a:pt x="0" y="6438"/>
                  </a:lnTo>
                  <a:lnTo>
                    <a:pt x="44805" y="6438"/>
                  </a:lnTo>
                  <a:lnTo>
                    <a:pt x="44805" y="3225"/>
                  </a:lnTo>
                  <a:close/>
                </a:path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3425964" y="5418708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3425964" y="541548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3425964" y="541227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3425964" y="5405843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3425964" y="540261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3425964" y="539940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3425964" y="539619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3425964" y="5389752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3425964" y="538654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3425964" y="538331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3425964" y="538010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3425964" y="5373674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3425964" y="537044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3425964" y="536723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3425964" y="536402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3425964" y="536079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3425964" y="5354370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3425964" y="535114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3425964" y="534793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3425964" y="534471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3425964" y="534150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3425964" y="5335066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3425964" y="533185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3425964" y="532862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3425964" y="532541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3425964" y="532220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3425964" y="531897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3425964" y="531576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3425964" y="5309336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3425964" y="5302897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3425964" y="529968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3425964" y="529645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3425964" y="529324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3425964" y="529003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3425964" y="528681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3425964" y="528359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3425964" y="528038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3425964" y="527716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3425964" y="5270728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3425964" y="526751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3425964" y="5261076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3425964" y="525786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3425964" y="5251424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3225"/>
                  </a:moveTo>
                  <a:lnTo>
                    <a:pt x="0" y="3225"/>
                  </a:lnTo>
                  <a:lnTo>
                    <a:pt x="0" y="6438"/>
                  </a:lnTo>
                  <a:lnTo>
                    <a:pt x="44805" y="6438"/>
                  </a:lnTo>
                  <a:lnTo>
                    <a:pt x="44805" y="3225"/>
                  </a:lnTo>
                  <a:close/>
                </a:path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3425964" y="524821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3425964" y="5241772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3225"/>
                  </a:moveTo>
                  <a:lnTo>
                    <a:pt x="0" y="3225"/>
                  </a:lnTo>
                  <a:lnTo>
                    <a:pt x="0" y="6438"/>
                  </a:lnTo>
                  <a:lnTo>
                    <a:pt x="44805" y="6438"/>
                  </a:lnTo>
                  <a:lnTo>
                    <a:pt x="44805" y="3225"/>
                  </a:lnTo>
                  <a:close/>
                </a:path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3425964" y="523855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3425964" y="523534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3425964" y="523213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3425964" y="522890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3425964" y="522569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3425964" y="522248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3425964" y="521925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3425964" y="521604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3425964" y="5209616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3425964" y="520639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3425964" y="520317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3425964" y="5196738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3225"/>
                  </a:moveTo>
                  <a:lnTo>
                    <a:pt x="0" y="3225"/>
                  </a:lnTo>
                  <a:lnTo>
                    <a:pt x="0" y="6438"/>
                  </a:lnTo>
                  <a:lnTo>
                    <a:pt x="44805" y="6438"/>
                  </a:lnTo>
                  <a:lnTo>
                    <a:pt x="44805" y="3225"/>
                  </a:lnTo>
                  <a:close/>
                </a:path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3425964" y="519352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3425964" y="519031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3425964" y="5183873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0" y="6426"/>
                  </a:lnTo>
                  <a:lnTo>
                    <a:pt x="44805" y="6426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3425964" y="518066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3425964" y="517744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3425964" y="517422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3425964" y="517100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3425964" y="516779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3425964" y="516456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3425964" y="516135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3425964" y="515814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3425964" y="515493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3425964" y="515170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3425964" y="514849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3425964" y="514527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3425964" y="514205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3425964" y="513883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3425964" y="513562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3425964" y="513240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3425964" y="512918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3425964" y="512597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3425964" y="5119534"/>
              <a:ext cx="45085" cy="6985"/>
            </a:xfrm>
            <a:custGeom>
              <a:avLst/>
              <a:gdLst/>
              <a:ahLst/>
              <a:cxnLst/>
              <a:rect l="l" t="t" r="r" b="b"/>
              <a:pathLst>
                <a:path w="45085" h="6985">
                  <a:moveTo>
                    <a:pt x="44805" y="3225"/>
                  </a:moveTo>
                  <a:lnTo>
                    <a:pt x="0" y="3225"/>
                  </a:lnTo>
                  <a:lnTo>
                    <a:pt x="0" y="6438"/>
                  </a:lnTo>
                  <a:lnTo>
                    <a:pt x="44805" y="6438"/>
                  </a:lnTo>
                  <a:lnTo>
                    <a:pt x="44805" y="3225"/>
                  </a:lnTo>
                  <a:close/>
                </a:path>
                <a:path w="45085" h="6985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3425964" y="511632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3425964" y="511310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3425964" y="510988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3425964" y="510667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3425964" y="510345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3425964" y="510024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3425964" y="509701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3425964" y="509380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3425964" y="509059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3425964" y="508736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3425964" y="508415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3425964" y="508093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3425964" y="507771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3425964" y="507450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3425964" y="507128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3425964" y="5068074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3425964" y="506484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3425964" y="506163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3425964" y="5058422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3425964" y="505519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3425964" y="5051983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3425964" y="5048770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3425964" y="5045557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3425964" y="5042331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3425964" y="5039118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3425964" y="5035905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3425964" y="5032679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0" y="0"/>
                  </a:move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3425964" y="5029466"/>
              <a:ext cx="45085" cy="3810"/>
            </a:xfrm>
            <a:custGeom>
              <a:avLst/>
              <a:gdLst/>
              <a:ahLst/>
              <a:cxnLst/>
              <a:rect l="l" t="t" r="r" b="b"/>
              <a:pathLst>
                <a:path w="45085" h="3810">
                  <a:moveTo>
                    <a:pt x="44805" y="0"/>
                  </a:moveTo>
                  <a:lnTo>
                    <a:pt x="0" y="0"/>
                  </a:lnTo>
                  <a:lnTo>
                    <a:pt x="0" y="3213"/>
                  </a:lnTo>
                  <a:lnTo>
                    <a:pt x="44805" y="3213"/>
                  </a:lnTo>
                  <a:lnTo>
                    <a:pt x="4480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3425964" y="5029466"/>
              <a:ext cx="45085" cy="823594"/>
            </a:xfrm>
            <a:custGeom>
              <a:avLst/>
              <a:gdLst/>
              <a:ahLst/>
              <a:cxnLst/>
              <a:rect l="l" t="t" r="r" b="b"/>
              <a:pathLst>
                <a:path w="45085" h="823595">
                  <a:moveTo>
                    <a:pt x="0" y="823518"/>
                  </a:moveTo>
                  <a:lnTo>
                    <a:pt x="0" y="0"/>
                  </a:lnTo>
                  <a:lnTo>
                    <a:pt x="44805" y="0"/>
                  </a:lnTo>
                  <a:lnTo>
                    <a:pt x="44805" y="823518"/>
                  </a:lnTo>
                  <a:lnTo>
                    <a:pt x="0" y="8235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3470770" y="6004928"/>
              <a:ext cx="55880" cy="4445"/>
            </a:xfrm>
            <a:custGeom>
              <a:avLst/>
              <a:gdLst/>
              <a:ahLst/>
              <a:cxnLst/>
              <a:rect l="l" t="t" r="r" b="b"/>
              <a:pathLst>
                <a:path w="55879" h="4445">
                  <a:moveTo>
                    <a:pt x="55765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54635" y="4445"/>
                  </a:lnTo>
                  <a:lnTo>
                    <a:pt x="5576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3470770" y="6000483"/>
              <a:ext cx="57150" cy="4445"/>
            </a:xfrm>
            <a:custGeom>
              <a:avLst/>
              <a:gdLst/>
              <a:ahLst/>
              <a:cxnLst/>
              <a:rect l="l" t="t" r="r" b="b"/>
              <a:pathLst>
                <a:path w="57150" h="4445">
                  <a:moveTo>
                    <a:pt x="0" y="0"/>
                  </a:moveTo>
                  <a:lnTo>
                    <a:pt x="0" y="4445"/>
                  </a:lnTo>
                  <a:lnTo>
                    <a:pt x="55775" y="4445"/>
                  </a:lnTo>
                  <a:lnTo>
                    <a:pt x="569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3470770" y="5996063"/>
              <a:ext cx="58419" cy="4445"/>
            </a:xfrm>
            <a:custGeom>
              <a:avLst/>
              <a:gdLst/>
              <a:ahLst/>
              <a:cxnLst/>
              <a:rect l="l" t="t" r="r" b="b"/>
              <a:pathLst>
                <a:path w="58420" h="4445">
                  <a:moveTo>
                    <a:pt x="0" y="0"/>
                  </a:moveTo>
                  <a:lnTo>
                    <a:pt x="0" y="4432"/>
                  </a:lnTo>
                  <a:lnTo>
                    <a:pt x="56912" y="4432"/>
                  </a:lnTo>
                  <a:lnTo>
                    <a:pt x="580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3470770" y="5991605"/>
              <a:ext cx="59690" cy="4445"/>
            </a:xfrm>
            <a:custGeom>
              <a:avLst/>
              <a:gdLst/>
              <a:ahLst/>
              <a:cxnLst/>
              <a:rect l="l" t="t" r="r" b="b"/>
              <a:pathLst>
                <a:path w="59689" h="4445">
                  <a:moveTo>
                    <a:pt x="0" y="0"/>
                  </a:moveTo>
                  <a:lnTo>
                    <a:pt x="0" y="4445"/>
                  </a:lnTo>
                  <a:lnTo>
                    <a:pt x="58051" y="4445"/>
                  </a:lnTo>
                  <a:lnTo>
                    <a:pt x="591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3470770" y="5987173"/>
              <a:ext cx="60325" cy="4445"/>
            </a:xfrm>
            <a:custGeom>
              <a:avLst/>
              <a:gdLst/>
              <a:ahLst/>
              <a:cxnLst/>
              <a:rect l="l" t="t" r="r" b="b"/>
              <a:pathLst>
                <a:path w="60325" h="4445">
                  <a:moveTo>
                    <a:pt x="0" y="0"/>
                  </a:moveTo>
                  <a:lnTo>
                    <a:pt x="0" y="4445"/>
                  </a:lnTo>
                  <a:lnTo>
                    <a:pt x="59188" y="4445"/>
                  </a:lnTo>
                  <a:lnTo>
                    <a:pt x="603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3470770" y="5982741"/>
              <a:ext cx="61594" cy="4445"/>
            </a:xfrm>
            <a:custGeom>
              <a:avLst/>
              <a:gdLst/>
              <a:ahLst/>
              <a:cxnLst/>
              <a:rect l="l" t="t" r="r" b="b"/>
              <a:pathLst>
                <a:path w="61595" h="4445">
                  <a:moveTo>
                    <a:pt x="0" y="0"/>
                  </a:moveTo>
                  <a:lnTo>
                    <a:pt x="0" y="4432"/>
                  </a:lnTo>
                  <a:lnTo>
                    <a:pt x="60328" y="4432"/>
                  </a:lnTo>
                  <a:lnTo>
                    <a:pt x="614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3470770" y="5978296"/>
              <a:ext cx="62865" cy="4445"/>
            </a:xfrm>
            <a:custGeom>
              <a:avLst/>
              <a:gdLst/>
              <a:ahLst/>
              <a:cxnLst/>
              <a:rect l="l" t="t" r="r" b="b"/>
              <a:pathLst>
                <a:path w="62864" h="4445">
                  <a:moveTo>
                    <a:pt x="0" y="0"/>
                  </a:moveTo>
                  <a:lnTo>
                    <a:pt x="0" y="4445"/>
                  </a:lnTo>
                  <a:lnTo>
                    <a:pt x="61465" y="4445"/>
                  </a:lnTo>
                  <a:lnTo>
                    <a:pt x="626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3470770" y="5973851"/>
              <a:ext cx="64135" cy="4445"/>
            </a:xfrm>
            <a:custGeom>
              <a:avLst/>
              <a:gdLst/>
              <a:ahLst/>
              <a:cxnLst/>
              <a:rect l="l" t="t" r="r" b="b"/>
              <a:pathLst>
                <a:path w="64135" h="4445">
                  <a:moveTo>
                    <a:pt x="0" y="0"/>
                  </a:moveTo>
                  <a:lnTo>
                    <a:pt x="0" y="4444"/>
                  </a:lnTo>
                  <a:lnTo>
                    <a:pt x="62605" y="4444"/>
                  </a:lnTo>
                  <a:lnTo>
                    <a:pt x="637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3470770" y="5969431"/>
              <a:ext cx="65405" cy="4445"/>
            </a:xfrm>
            <a:custGeom>
              <a:avLst/>
              <a:gdLst/>
              <a:ahLst/>
              <a:cxnLst/>
              <a:rect l="l" t="t" r="r" b="b"/>
              <a:pathLst>
                <a:path w="65404" h="4445">
                  <a:moveTo>
                    <a:pt x="0" y="0"/>
                  </a:moveTo>
                  <a:lnTo>
                    <a:pt x="0" y="4432"/>
                  </a:lnTo>
                  <a:lnTo>
                    <a:pt x="63741" y="4432"/>
                  </a:lnTo>
                  <a:lnTo>
                    <a:pt x="648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3470770" y="5964974"/>
              <a:ext cx="66040" cy="4445"/>
            </a:xfrm>
            <a:custGeom>
              <a:avLst/>
              <a:gdLst/>
              <a:ahLst/>
              <a:cxnLst/>
              <a:rect l="l" t="t" r="r" b="b"/>
              <a:pathLst>
                <a:path w="66039" h="4445">
                  <a:moveTo>
                    <a:pt x="0" y="0"/>
                  </a:moveTo>
                  <a:lnTo>
                    <a:pt x="0" y="4444"/>
                  </a:lnTo>
                  <a:lnTo>
                    <a:pt x="64881" y="4445"/>
                  </a:lnTo>
                  <a:lnTo>
                    <a:pt x="660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3470770" y="5960554"/>
              <a:ext cx="67310" cy="4445"/>
            </a:xfrm>
            <a:custGeom>
              <a:avLst/>
              <a:gdLst/>
              <a:ahLst/>
              <a:cxnLst/>
              <a:rect l="l" t="t" r="r" b="b"/>
              <a:pathLst>
                <a:path w="67310" h="4445">
                  <a:moveTo>
                    <a:pt x="0" y="0"/>
                  </a:moveTo>
                  <a:lnTo>
                    <a:pt x="0" y="4432"/>
                  </a:lnTo>
                  <a:lnTo>
                    <a:pt x="66018" y="4432"/>
                  </a:lnTo>
                  <a:lnTo>
                    <a:pt x="671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3470770" y="5956096"/>
              <a:ext cx="68580" cy="4445"/>
            </a:xfrm>
            <a:custGeom>
              <a:avLst/>
              <a:gdLst/>
              <a:ahLst/>
              <a:cxnLst/>
              <a:rect l="l" t="t" r="r" b="b"/>
              <a:pathLst>
                <a:path w="68579" h="4445">
                  <a:moveTo>
                    <a:pt x="0" y="0"/>
                  </a:moveTo>
                  <a:lnTo>
                    <a:pt x="0" y="4445"/>
                  </a:lnTo>
                  <a:lnTo>
                    <a:pt x="67158" y="4445"/>
                  </a:lnTo>
                  <a:lnTo>
                    <a:pt x="682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3470770" y="5951664"/>
              <a:ext cx="69850" cy="4445"/>
            </a:xfrm>
            <a:custGeom>
              <a:avLst/>
              <a:gdLst/>
              <a:ahLst/>
              <a:cxnLst/>
              <a:rect l="l" t="t" r="r" b="b"/>
              <a:pathLst>
                <a:path w="69850" h="4445">
                  <a:moveTo>
                    <a:pt x="0" y="0"/>
                  </a:moveTo>
                  <a:lnTo>
                    <a:pt x="0" y="4444"/>
                  </a:lnTo>
                  <a:lnTo>
                    <a:pt x="68295" y="4445"/>
                  </a:lnTo>
                  <a:lnTo>
                    <a:pt x="694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3470770" y="5947232"/>
              <a:ext cx="71120" cy="4445"/>
            </a:xfrm>
            <a:custGeom>
              <a:avLst/>
              <a:gdLst/>
              <a:ahLst/>
              <a:cxnLst/>
              <a:rect l="l" t="t" r="r" b="b"/>
              <a:pathLst>
                <a:path w="71120" h="4445">
                  <a:moveTo>
                    <a:pt x="0" y="0"/>
                  </a:moveTo>
                  <a:lnTo>
                    <a:pt x="0" y="4432"/>
                  </a:lnTo>
                  <a:lnTo>
                    <a:pt x="69435" y="4432"/>
                  </a:lnTo>
                  <a:lnTo>
                    <a:pt x="705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3470770" y="5942787"/>
              <a:ext cx="71755" cy="4445"/>
            </a:xfrm>
            <a:custGeom>
              <a:avLst/>
              <a:gdLst/>
              <a:ahLst/>
              <a:cxnLst/>
              <a:rect l="l" t="t" r="r" b="b"/>
              <a:pathLst>
                <a:path w="71754" h="4445">
                  <a:moveTo>
                    <a:pt x="0" y="0"/>
                  </a:moveTo>
                  <a:lnTo>
                    <a:pt x="0" y="4445"/>
                  </a:lnTo>
                  <a:lnTo>
                    <a:pt x="70571" y="4445"/>
                  </a:lnTo>
                  <a:lnTo>
                    <a:pt x="71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3470770" y="5938342"/>
              <a:ext cx="73025" cy="4445"/>
            </a:xfrm>
            <a:custGeom>
              <a:avLst/>
              <a:gdLst/>
              <a:ahLst/>
              <a:cxnLst/>
              <a:rect l="l" t="t" r="r" b="b"/>
              <a:pathLst>
                <a:path w="73025" h="4445">
                  <a:moveTo>
                    <a:pt x="0" y="0"/>
                  </a:moveTo>
                  <a:lnTo>
                    <a:pt x="0" y="4444"/>
                  </a:lnTo>
                  <a:lnTo>
                    <a:pt x="71711" y="4444"/>
                  </a:lnTo>
                  <a:lnTo>
                    <a:pt x="728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3470770" y="5933922"/>
              <a:ext cx="74295" cy="4445"/>
            </a:xfrm>
            <a:custGeom>
              <a:avLst/>
              <a:gdLst/>
              <a:ahLst/>
              <a:cxnLst/>
              <a:rect l="l" t="t" r="r" b="b"/>
              <a:pathLst>
                <a:path w="74295" h="4445">
                  <a:moveTo>
                    <a:pt x="0" y="0"/>
                  </a:moveTo>
                  <a:lnTo>
                    <a:pt x="0" y="4432"/>
                  </a:lnTo>
                  <a:lnTo>
                    <a:pt x="72848" y="4432"/>
                  </a:lnTo>
                  <a:lnTo>
                    <a:pt x="739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3470770" y="5929464"/>
              <a:ext cx="75565" cy="4445"/>
            </a:xfrm>
            <a:custGeom>
              <a:avLst/>
              <a:gdLst/>
              <a:ahLst/>
              <a:cxnLst/>
              <a:rect l="l" t="t" r="r" b="b"/>
              <a:pathLst>
                <a:path w="75564" h="4445">
                  <a:moveTo>
                    <a:pt x="0" y="0"/>
                  </a:moveTo>
                  <a:lnTo>
                    <a:pt x="0" y="4444"/>
                  </a:lnTo>
                  <a:lnTo>
                    <a:pt x="73988" y="4444"/>
                  </a:lnTo>
                  <a:lnTo>
                    <a:pt x="751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3470770" y="5925032"/>
              <a:ext cx="76835" cy="4445"/>
            </a:xfrm>
            <a:custGeom>
              <a:avLst/>
              <a:gdLst/>
              <a:ahLst/>
              <a:cxnLst/>
              <a:rect l="l" t="t" r="r" b="b"/>
              <a:pathLst>
                <a:path w="76835" h="4445">
                  <a:moveTo>
                    <a:pt x="0" y="0"/>
                  </a:moveTo>
                  <a:lnTo>
                    <a:pt x="0" y="4444"/>
                  </a:lnTo>
                  <a:lnTo>
                    <a:pt x="75125" y="4444"/>
                  </a:lnTo>
                  <a:lnTo>
                    <a:pt x="762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3470770" y="5920600"/>
              <a:ext cx="77470" cy="4445"/>
            </a:xfrm>
            <a:custGeom>
              <a:avLst/>
              <a:gdLst/>
              <a:ahLst/>
              <a:cxnLst/>
              <a:rect l="l" t="t" r="r" b="b"/>
              <a:pathLst>
                <a:path w="77470" h="4445">
                  <a:moveTo>
                    <a:pt x="0" y="0"/>
                  </a:moveTo>
                  <a:lnTo>
                    <a:pt x="0" y="4432"/>
                  </a:lnTo>
                  <a:lnTo>
                    <a:pt x="76265" y="4432"/>
                  </a:lnTo>
                  <a:lnTo>
                    <a:pt x="774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3470770" y="5916155"/>
              <a:ext cx="78740" cy="4445"/>
            </a:xfrm>
            <a:custGeom>
              <a:avLst/>
              <a:gdLst/>
              <a:ahLst/>
              <a:cxnLst/>
              <a:rect l="l" t="t" r="r" b="b"/>
              <a:pathLst>
                <a:path w="78739" h="4445">
                  <a:moveTo>
                    <a:pt x="0" y="0"/>
                  </a:moveTo>
                  <a:lnTo>
                    <a:pt x="0" y="4445"/>
                  </a:lnTo>
                  <a:lnTo>
                    <a:pt x="77401" y="4445"/>
                  </a:lnTo>
                  <a:lnTo>
                    <a:pt x="785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3470770" y="5911710"/>
              <a:ext cx="80010" cy="4445"/>
            </a:xfrm>
            <a:custGeom>
              <a:avLst/>
              <a:gdLst/>
              <a:ahLst/>
              <a:cxnLst/>
              <a:rect l="l" t="t" r="r" b="b"/>
              <a:pathLst>
                <a:path w="80010" h="4445">
                  <a:moveTo>
                    <a:pt x="0" y="0"/>
                  </a:moveTo>
                  <a:lnTo>
                    <a:pt x="0" y="4444"/>
                  </a:lnTo>
                  <a:lnTo>
                    <a:pt x="78541" y="4444"/>
                  </a:lnTo>
                  <a:lnTo>
                    <a:pt x="796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3470770" y="5907290"/>
              <a:ext cx="81280" cy="4445"/>
            </a:xfrm>
            <a:custGeom>
              <a:avLst/>
              <a:gdLst/>
              <a:ahLst/>
              <a:cxnLst/>
              <a:rect l="l" t="t" r="r" b="b"/>
              <a:pathLst>
                <a:path w="81279" h="4445">
                  <a:moveTo>
                    <a:pt x="0" y="0"/>
                  </a:moveTo>
                  <a:lnTo>
                    <a:pt x="0" y="4432"/>
                  </a:lnTo>
                  <a:lnTo>
                    <a:pt x="79678" y="4432"/>
                  </a:lnTo>
                  <a:lnTo>
                    <a:pt x="80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3470770" y="5902833"/>
              <a:ext cx="82550" cy="4445"/>
            </a:xfrm>
            <a:custGeom>
              <a:avLst/>
              <a:gdLst/>
              <a:ahLst/>
              <a:cxnLst/>
              <a:rect l="l" t="t" r="r" b="b"/>
              <a:pathLst>
                <a:path w="82550" h="4445">
                  <a:moveTo>
                    <a:pt x="0" y="0"/>
                  </a:moveTo>
                  <a:lnTo>
                    <a:pt x="0" y="4445"/>
                  </a:lnTo>
                  <a:lnTo>
                    <a:pt x="80818" y="4445"/>
                  </a:lnTo>
                  <a:lnTo>
                    <a:pt x="819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3470770" y="5898413"/>
              <a:ext cx="83185" cy="4445"/>
            </a:xfrm>
            <a:custGeom>
              <a:avLst/>
              <a:gdLst/>
              <a:ahLst/>
              <a:cxnLst/>
              <a:rect l="l" t="t" r="r" b="b"/>
              <a:pathLst>
                <a:path w="83185" h="4445">
                  <a:moveTo>
                    <a:pt x="0" y="0"/>
                  </a:moveTo>
                  <a:lnTo>
                    <a:pt x="0" y="4432"/>
                  </a:lnTo>
                  <a:lnTo>
                    <a:pt x="81955" y="4432"/>
                  </a:lnTo>
                  <a:lnTo>
                    <a:pt x="830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3470770" y="5893955"/>
              <a:ext cx="84455" cy="4445"/>
            </a:xfrm>
            <a:custGeom>
              <a:avLst/>
              <a:gdLst/>
              <a:ahLst/>
              <a:cxnLst/>
              <a:rect l="l" t="t" r="r" b="b"/>
              <a:pathLst>
                <a:path w="84454" h="4445">
                  <a:moveTo>
                    <a:pt x="0" y="0"/>
                  </a:moveTo>
                  <a:lnTo>
                    <a:pt x="0" y="4444"/>
                  </a:lnTo>
                  <a:lnTo>
                    <a:pt x="83094" y="4444"/>
                  </a:lnTo>
                  <a:lnTo>
                    <a:pt x="842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3470770" y="588952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0" y="4444"/>
                  </a:lnTo>
                  <a:lnTo>
                    <a:pt x="84231" y="4444"/>
                  </a:lnTo>
                  <a:lnTo>
                    <a:pt x="85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3470770" y="5885091"/>
              <a:ext cx="86995" cy="4445"/>
            </a:xfrm>
            <a:custGeom>
              <a:avLst/>
              <a:gdLst/>
              <a:ahLst/>
              <a:cxnLst/>
              <a:rect l="l" t="t" r="r" b="b"/>
              <a:pathLst>
                <a:path w="86995" h="4445">
                  <a:moveTo>
                    <a:pt x="0" y="0"/>
                  </a:moveTo>
                  <a:lnTo>
                    <a:pt x="0" y="4432"/>
                  </a:lnTo>
                  <a:lnTo>
                    <a:pt x="85371" y="4432"/>
                  </a:lnTo>
                  <a:lnTo>
                    <a:pt x="865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3470770" y="5876201"/>
              <a:ext cx="88900" cy="8890"/>
            </a:xfrm>
            <a:custGeom>
              <a:avLst/>
              <a:gdLst/>
              <a:ahLst/>
              <a:cxnLst/>
              <a:rect l="l" t="t" r="r" b="b"/>
              <a:pathLst>
                <a:path w="88900" h="8889">
                  <a:moveTo>
                    <a:pt x="88785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0" y="8890"/>
                  </a:lnTo>
                  <a:lnTo>
                    <a:pt x="86499" y="8890"/>
                  </a:lnTo>
                  <a:lnTo>
                    <a:pt x="87642" y="4445"/>
                  </a:lnTo>
                  <a:lnTo>
                    <a:pt x="887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3470770" y="5871781"/>
              <a:ext cx="90170" cy="4445"/>
            </a:xfrm>
            <a:custGeom>
              <a:avLst/>
              <a:gdLst/>
              <a:ahLst/>
              <a:cxnLst/>
              <a:rect l="l" t="t" r="r" b="b"/>
              <a:pathLst>
                <a:path w="90170" h="4445">
                  <a:moveTo>
                    <a:pt x="0" y="0"/>
                  </a:moveTo>
                  <a:lnTo>
                    <a:pt x="0" y="4432"/>
                  </a:lnTo>
                  <a:lnTo>
                    <a:pt x="88784" y="4432"/>
                  </a:lnTo>
                  <a:lnTo>
                    <a:pt x="899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3470770" y="5867323"/>
              <a:ext cx="91440" cy="4445"/>
            </a:xfrm>
            <a:custGeom>
              <a:avLst/>
              <a:gdLst/>
              <a:ahLst/>
              <a:cxnLst/>
              <a:rect l="l" t="t" r="r" b="b"/>
              <a:pathLst>
                <a:path w="91439" h="4445">
                  <a:moveTo>
                    <a:pt x="0" y="0"/>
                  </a:moveTo>
                  <a:lnTo>
                    <a:pt x="0" y="4444"/>
                  </a:lnTo>
                  <a:lnTo>
                    <a:pt x="89924" y="4444"/>
                  </a:lnTo>
                  <a:lnTo>
                    <a:pt x="910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3470770" y="5862891"/>
              <a:ext cx="92710" cy="4445"/>
            </a:xfrm>
            <a:custGeom>
              <a:avLst/>
              <a:gdLst/>
              <a:ahLst/>
              <a:cxnLst/>
              <a:rect l="l" t="t" r="r" b="b"/>
              <a:pathLst>
                <a:path w="92710" h="4445">
                  <a:moveTo>
                    <a:pt x="0" y="0"/>
                  </a:moveTo>
                  <a:lnTo>
                    <a:pt x="0" y="4445"/>
                  </a:lnTo>
                  <a:lnTo>
                    <a:pt x="91061" y="4445"/>
                  </a:lnTo>
                  <a:lnTo>
                    <a:pt x="922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3470910" y="5858471"/>
              <a:ext cx="92710" cy="4445"/>
            </a:xfrm>
            <a:custGeom>
              <a:avLst/>
              <a:gdLst/>
              <a:ahLst/>
              <a:cxnLst/>
              <a:rect l="l" t="t" r="r" b="b"/>
              <a:pathLst>
                <a:path w="92710" h="4445">
                  <a:moveTo>
                    <a:pt x="92710" y="0"/>
                  </a:moveTo>
                  <a:lnTo>
                    <a:pt x="91440" y="0"/>
                  </a:lnTo>
                  <a:lnTo>
                    <a:pt x="0" y="0"/>
                  </a:lnTo>
                  <a:lnTo>
                    <a:pt x="0" y="4419"/>
                  </a:lnTo>
                  <a:lnTo>
                    <a:pt x="91440" y="4419"/>
                  </a:lnTo>
                  <a:lnTo>
                    <a:pt x="92710" y="4419"/>
                  </a:lnTo>
                  <a:lnTo>
                    <a:pt x="9271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3470770" y="585401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3470770" y="584958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3470770" y="584513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3470770" y="5840691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3470770" y="583627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3470770" y="583181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3470770" y="582738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3470770" y="582295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3470770" y="581850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3470770" y="581406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3470770" y="580964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3470770" y="580518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3470770" y="580075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3470770" y="5796318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3470770" y="5787440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32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3470770" y="5782995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3470770" y="577855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3470770" y="5769673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4457"/>
                  </a:moveTo>
                  <a:lnTo>
                    <a:pt x="0" y="4457"/>
                  </a:lnTo>
                  <a:lnTo>
                    <a:pt x="0" y="8890"/>
                  </a:lnTo>
                  <a:lnTo>
                    <a:pt x="92976" y="8890"/>
                  </a:lnTo>
                  <a:lnTo>
                    <a:pt x="92976" y="4457"/>
                  </a:lnTo>
                  <a:close/>
                </a:path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3470770" y="5765241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3470770" y="5760808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3470770" y="5751918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0" y="8890"/>
                  </a:lnTo>
                  <a:lnTo>
                    <a:pt x="92976" y="8890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3470770" y="574749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3470770" y="5743041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3470770" y="573860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3470770" y="573417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3470770" y="572973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3470770" y="572529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3470770" y="572085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3470770" y="571640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3470770" y="5707532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4457"/>
                  </a:moveTo>
                  <a:lnTo>
                    <a:pt x="0" y="4457"/>
                  </a:lnTo>
                  <a:lnTo>
                    <a:pt x="0" y="8890"/>
                  </a:lnTo>
                  <a:lnTo>
                    <a:pt x="92976" y="8890"/>
                  </a:lnTo>
                  <a:lnTo>
                    <a:pt x="92976" y="4457"/>
                  </a:lnTo>
                  <a:close/>
                </a:path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3470770" y="570309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3470770" y="5694222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3470770" y="568977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3470770" y="5680900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4457"/>
                  </a:moveTo>
                  <a:lnTo>
                    <a:pt x="0" y="4457"/>
                  </a:lnTo>
                  <a:lnTo>
                    <a:pt x="0" y="8890"/>
                  </a:lnTo>
                  <a:lnTo>
                    <a:pt x="92976" y="8890"/>
                  </a:lnTo>
                  <a:lnTo>
                    <a:pt x="92976" y="4457"/>
                  </a:lnTo>
                  <a:close/>
                </a:path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3470770" y="5676481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3470770" y="5667590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3470770" y="5663158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3470770" y="5658713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3470770" y="5654268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3470770" y="5649848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3470770" y="5645391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3470770" y="564095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3470770" y="5636526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3470770" y="5632081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3470770" y="5623217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12"/>
                  </a:lnTo>
                  <a:lnTo>
                    <a:pt x="0" y="4419"/>
                  </a:lnTo>
                  <a:lnTo>
                    <a:pt x="0" y="8864"/>
                  </a:lnTo>
                  <a:lnTo>
                    <a:pt x="92976" y="8864"/>
                  </a:lnTo>
                  <a:lnTo>
                    <a:pt x="92976" y="4432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3470770" y="5614339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0" y="8864"/>
                  </a:lnTo>
                  <a:lnTo>
                    <a:pt x="92976" y="8864"/>
                  </a:lnTo>
                  <a:lnTo>
                    <a:pt x="92976" y="4432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3470770" y="5609881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3470770" y="560544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3470770" y="560101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3470770" y="559657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3470770" y="559212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3470770" y="558770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3470770" y="5578830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0" y="8864"/>
                  </a:lnTo>
                  <a:lnTo>
                    <a:pt x="92976" y="8864"/>
                  </a:lnTo>
                  <a:lnTo>
                    <a:pt x="92976" y="4432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3470770" y="5574385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3470770" y="556994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3470770" y="5565495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3470770" y="5561076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3470770" y="5552198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0" y="8864"/>
                  </a:lnTo>
                  <a:lnTo>
                    <a:pt x="92976" y="8864"/>
                  </a:lnTo>
                  <a:lnTo>
                    <a:pt x="92976" y="4432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3470770" y="5547741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3470770" y="5543308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3470770" y="5538876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3470770" y="5534431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3470770" y="5525566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0" y="8864"/>
                  </a:lnTo>
                  <a:lnTo>
                    <a:pt x="92976" y="8864"/>
                  </a:lnTo>
                  <a:lnTo>
                    <a:pt x="92976" y="4432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3470770" y="552110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3470770" y="5516676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3470770" y="551224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3470770" y="5503367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32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3470770" y="549892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3470770" y="549447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3470770" y="549005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3470770" y="5481167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3470770" y="5476735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3470770" y="547229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3470770" y="5463425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0" y="8864"/>
                  </a:lnTo>
                  <a:lnTo>
                    <a:pt x="92976" y="8864"/>
                  </a:lnTo>
                  <a:lnTo>
                    <a:pt x="92976" y="4432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3470770" y="5454535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3470770" y="5445658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4445"/>
                  </a:moveTo>
                  <a:lnTo>
                    <a:pt x="0" y="4457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45"/>
                  </a:lnTo>
                  <a:close/>
                </a:path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3470770" y="5436768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4457"/>
                  </a:moveTo>
                  <a:lnTo>
                    <a:pt x="0" y="4457"/>
                  </a:lnTo>
                  <a:lnTo>
                    <a:pt x="0" y="8890"/>
                  </a:lnTo>
                  <a:lnTo>
                    <a:pt x="92976" y="8890"/>
                  </a:lnTo>
                  <a:lnTo>
                    <a:pt x="92976" y="4457"/>
                  </a:lnTo>
                  <a:close/>
                </a:path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3470770" y="5427890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4457"/>
                  </a:moveTo>
                  <a:lnTo>
                    <a:pt x="0" y="4457"/>
                  </a:lnTo>
                  <a:lnTo>
                    <a:pt x="0" y="8890"/>
                  </a:lnTo>
                  <a:lnTo>
                    <a:pt x="92976" y="8890"/>
                  </a:lnTo>
                  <a:lnTo>
                    <a:pt x="92976" y="4457"/>
                  </a:lnTo>
                  <a:close/>
                </a:path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3470770" y="5419039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19"/>
                  </a:lnTo>
                  <a:lnTo>
                    <a:pt x="0" y="8864"/>
                  </a:lnTo>
                  <a:lnTo>
                    <a:pt x="92976" y="8864"/>
                  </a:lnTo>
                  <a:lnTo>
                    <a:pt x="92976" y="4419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3470770" y="5410136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0" y="8890"/>
                  </a:lnTo>
                  <a:lnTo>
                    <a:pt x="92976" y="8890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3470770" y="5405716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3470770" y="540125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3470770" y="5392394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32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3470770" y="538794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3470770" y="538350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3470770" y="5379085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3470770" y="5370194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3470770" y="536576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3470770" y="536133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3470770" y="5356885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3470770" y="5348020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0" y="8864"/>
                  </a:lnTo>
                  <a:lnTo>
                    <a:pt x="92976" y="8864"/>
                  </a:lnTo>
                  <a:lnTo>
                    <a:pt x="92976" y="4432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3470770" y="5343563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3470770" y="5339143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3470770" y="5334685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3470770" y="5330253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3470770" y="5321376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4445"/>
                  </a:moveTo>
                  <a:lnTo>
                    <a:pt x="0" y="4445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45"/>
                  </a:lnTo>
                  <a:close/>
                </a:path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3470770" y="5316931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3470770" y="5312498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3470770" y="5308053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3470770" y="530360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3470770" y="5294731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0" y="8890"/>
                  </a:lnTo>
                  <a:lnTo>
                    <a:pt x="92976" y="8890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3470770" y="529029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3470770" y="528585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3470770" y="528143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3470770" y="527697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3470770" y="527255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3470770" y="526809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3470770" y="5259222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4457"/>
                  </a:moveTo>
                  <a:lnTo>
                    <a:pt x="0" y="4457"/>
                  </a:lnTo>
                  <a:lnTo>
                    <a:pt x="0" y="8890"/>
                  </a:lnTo>
                  <a:lnTo>
                    <a:pt x="92976" y="8890"/>
                  </a:lnTo>
                  <a:lnTo>
                    <a:pt x="92976" y="4457"/>
                  </a:lnTo>
                  <a:close/>
                </a:path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3470770" y="5250345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0" y="8890"/>
                  </a:lnTo>
                  <a:lnTo>
                    <a:pt x="92976" y="8890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3470770" y="524591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3470770" y="524148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3470770" y="5237035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3470770" y="523259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3470770" y="5228158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3470770" y="5223713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3470770" y="5219281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3470770" y="5214835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3470770" y="5205958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4457"/>
                  </a:moveTo>
                  <a:lnTo>
                    <a:pt x="0" y="4457"/>
                  </a:lnTo>
                  <a:lnTo>
                    <a:pt x="0" y="8890"/>
                  </a:lnTo>
                  <a:lnTo>
                    <a:pt x="92976" y="8890"/>
                  </a:lnTo>
                  <a:lnTo>
                    <a:pt x="92976" y="4457"/>
                  </a:lnTo>
                  <a:close/>
                </a:path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3470770" y="520153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3470770" y="5192648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3470770" y="518820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3470770" y="5179326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0" y="8890"/>
                  </a:lnTo>
                  <a:lnTo>
                    <a:pt x="92976" y="8890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3470770" y="517489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3470770" y="5166017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4457"/>
                  </a:moveTo>
                  <a:lnTo>
                    <a:pt x="0" y="4445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57"/>
                  </a:lnTo>
                  <a:close/>
                </a:path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3470770" y="516157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3470770" y="515713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3470770" y="515269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3470770" y="514826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3470770" y="514381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3470770" y="5139385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3470770" y="513494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3470770" y="513052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3470770" y="5121630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3470770" y="5117185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3470770" y="5112753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3470770" y="5103875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32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3470770" y="5099443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3470770" y="5094998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3470770" y="5086121"/>
              <a:ext cx="93345" cy="8890"/>
            </a:xfrm>
            <a:custGeom>
              <a:avLst/>
              <a:gdLst/>
              <a:ahLst/>
              <a:cxnLst/>
              <a:rect l="l" t="t" r="r" b="b"/>
              <a:pathLst>
                <a:path w="93345" h="8889">
                  <a:moveTo>
                    <a:pt x="92976" y="4457"/>
                  </a:moveTo>
                  <a:lnTo>
                    <a:pt x="0" y="4445"/>
                  </a:lnTo>
                  <a:lnTo>
                    <a:pt x="0" y="8877"/>
                  </a:lnTo>
                  <a:lnTo>
                    <a:pt x="92976" y="8877"/>
                  </a:lnTo>
                  <a:lnTo>
                    <a:pt x="92976" y="4457"/>
                  </a:lnTo>
                  <a:close/>
                </a:path>
                <a:path w="93345" h="8889">
                  <a:moveTo>
                    <a:pt x="92976" y="0"/>
                  </a:moveTo>
                  <a:lnTo>
                    <a:pt x="0" y="0"/>
                  </a:ln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3470770" y="5081676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3470770" y="507724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3470770" y="5072799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3470770" y="5068366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3470770" y="5063921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3470770" y="505950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3470770" y="505504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3470770" y="5050612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3470770" y="504616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3470770" y="5041734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3470770" y="503729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3470770" y="5032857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4"/>
                  </a:lnTo>
                  <a:lnTo>
                    <a:pt x="92976" y="4444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3470770" y="5028425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32"/>
                  </a:lnTo>
                  <a:lnTo>
                    <a:pt x="92976" y="4432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3470770" y="5023980"/>
              <a:ext cx="93345" cy="4445"/>
            </a:xfrm>
            <a:custGeom>
              <a:avLst/>
              <a:gdLst/>
              <a:ahLst/>
              <a:cxnLst/>
              <a:rect l="l" t="t" r="r" b="b"/>
              <a:pathLst>
                <a:path w="93345" h="4445">
                  <a:moveTo>
                    <a:pt x="0" y="0"/>
                  </a:moveTo>
                  <a:lnTo>
                    <a:pt x="0" y="4445"/>
                  </a:lnTo>
                  <a:lnTo>
                    <a:pt x="92976" y="4445"/>
                  </a:lnTo>
                  <a:lnTo>
                    <a:pt x="92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3470910" y="5019547"/>
              <a:ext cx="92710" cy="4445"/>
            </a:xfrm>
            <a:custGeom>
              <a:avLst/>
              <a:gdLst/>
              <a:ahLst/>
              <a:cxnLst/>
              <a:rect l="l" t="t" r="r" b="b"/>
              <a:pathLst>
                <a:path w="92710" h="4445">
                  <a:moveTo>
                    <a:pt x="92710" y="50"/>
                  </a:moveTo>
                  <a:lnTo>
                    <a:pt x="91440" y="50"/>
                  </a:lnTo>
                  <a:lnTo>
                    <a:pt x="0" y="0"/>
                  </a:lnTo>
                  <a:lnTo>
                    <a:pt x="0" y="4432"/>
                  </a:lnTo>
                  <a:lnTo>
                    <a:pt x="91440" y="4432"/>
                  </a:lnTo>
                  <a:lnTo>
                    <a:pt x="92710" y="4432"/>
                  </a:lnTo>
                  <a:lnTo>
                    <a:pt x="92710" y="5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3470770" y="5015102"/>
              <a:ext cx="92710" cy="4445"/>
            </a:xfrm>
            <a:custGeom>
              <a:avLst/>
              <a:gdLst/>
              <a:ahLst/>
              <a:cxnLst/>
              <a:rect l="l" t="t" r="r" b="b"/>
              <a:pathLst>
                <a:path w="92710" h="4445">
                  <a:moveTo>
                    <a:pt x="0" y="0"/>
                  </a:moveTo>
                  <a:lnTo>
                    <a:pt x="0" y="4444"/>
                  </a:lnTo>
                  <a:lnTo>
                    <a:pt x="92201" y="4445"/>
                  </a:lnTo>
                  <a:lnTo>
                    <a:pt x="910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3470770" y="5010658"/>
              <a:ext cx="91440" cy="4445"/>
            </a:xfrm>
            <a:custGeom>
              <a:avLst/>
              <a:gdLst/>
              <a:ahLst/>
              <a:cxnLst/>
              <a:rect l="l" t="t" r="r" b="b"/>
              <a:pathLst>
                <a:path w="91439" h="4445">
                  <a:moveTo>
                    <a:pt x="0" y="0"/>
                  </a:moveTo>
                  <a:lnTo>
                    <a:pt x="0" y="4444"/>
                  </a:lnTo>
                  <a:lnTo>
                    <a:pt x="91061" y="4445"/>
                  </a:lnTo>
                  <a:lnTo>
                    <a:pt x="899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3470770" y="5006225"/>
              <a:ext cx="90170" cy="4445"/>
            </a:xfrm>
            <a:custGeom>
              <a:avLst/>
              <a:gdLst/>
              <a:ahLst/>
              <a:cxnLst/>
              <a:rect l="l" t="t" r="r" b="b"/>
              <a:pathLst>
                <a:path w="90170" h="4445">
                  <a:moveTo>
                    <a:pt x="0" y="0"/>
                  </a:moveTo>
                  <a:lnTo>
                    <a:pt x="0" y="4444"/>
                  </a:lnTo>
                  <a:lnTo>
                    <a:pt x="89924" y="4445"/>
                  </a:lnTo>
                  <a:lnTo>
                    <a:pt x="887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3470770" y="4997348"/>
              <a:ext cx="88900" cy="8890"/>
            </a:xfrm>
            <a:custGeom>
              <a:avLst/>
              <a:gdLst/>
              <a:ahLst/>
              <a:cxnLst/>
              <a:rect l="l" t="t" r="r" b="b"/>
              <a:pathLst>
                <a:path w="88900" h="8889">
                  <a:moveTo>
                    <a:pt x="88773" y="8877"/>
                  </a:moveTo>
                  <a:lnTo>
                    <a:pt x="87642" y="4445"/>
                  </a:lnTo>
                  <a:lnTo>
                    <a:pt x="86499" y="12"/>
                  </a:lnTo>
                  <a:lnTo>
                    <a:pt x="0" y="0"/>
                  </a:lnTo>
                  <a:lnTo>
                    <a:pt x="0" y="4432"/>
                  </a:lnTo>
                  <a:lnTo>
                    <a:pt x="0" y="8877"/>
                  </a:lnTo>
                  <a:lnTo>
                    <a:pt x="88773" y="8877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3470770" y="4992903"/>
              <a:ext cx="86995" cy="4445"/>
            </a:xfrm>
            <a:custGeom>
              <a:avLst/>
              <a:gdLst/>
              <a:ahLst/>
              <a:cxnLst/>
              <a:rect l="l" t="t" r="r" b="b"/>
              <a:pathLst>
                <a:path w="86995" h="4445">
                  <a:moveTo>
                    <a:pt x="0" y="0"/>
                  </a:moveTo>
                  <a:lnTo>
                    <a:pt x="0" y="4444"/>
                  </a:lnTo>
                  <a:lnTo>
                    <a:pt x="86508" y="4444"/>
                  </a:lnTo>
                  <a:lnTo>
                    <a:pt x="853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3470770" y="4988483"/>
              <a:ext cx="85725" cy="4445"/>
            </a:xfrm>
            <a:custGeom>
              <a:avLst/>
              <a:gdLst/>
              <a:ahLst/>
              <a:cxnLst/>
              <a:rect l="l" t="t" r="r" b="b"/>
              <a:pathLst>
                <a:path w="85725" h="4445">
                  <a:moveTo>
                    <a:pt x="0" y="0"/>
                  </a:moveTo>
                  <a:lnTo>
                    <a:pt x="0" y="4432"/>
                  </a:lnTo>
                  <a:lnTo>
                    <a:pt x="85371" y="4432"/>
                  </a:lnTo>
                  <a:lnTo>
                    <a:pt x="842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3470770" y="4984026"/>
              <a:ext cx="84455" cy="4445"/>
            </a:xfrm>
            <a:custGeom>
              <a:avLst/>
              <a:gdLst/>
              <a:ahLst/>
              <a:cxnLst/>
              <a:rect l="l" t="t" r="r" b="b"/>
              <a:pathLst>
                <a:path w="84454" h="4445">
                  <a:moveTo>
                    <a:pt x="0" y="0"/>
                  </a:moveTo>
                  <a:lnTo>
                    <a:pt x="0" y="4445"/>
                  </a:lnTo>
                  <a:lnTo>
                    <a:pt x="84231" y="4445"/>
                  </a:lnTo>
                  <a:lnTo>
                    <a:pt x="830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3470770" y="4979606"/>
              <a:ext cx="83185" cy="4445"/>
            </a:xfrm>
            <a:custGeom>
              <a:avLst/>
              <a:gdLst/>
              <a:ahLst/>
              <a:cxnLst/>
              <a:rect l="l" t="t" r="r" b="b"/>
              <a:pathLst>
                <a:path w="83185" h="4445">
                  <a:moveTo>
                    <a:pt x="0" y="0"/>
                  </a:moveTo>
                  <a:lnTo>
                    <a:pt x="0" y="4432"/>
                  </a:lnTo>
                  <a:lnTo>
                    <a:pt x="83094" y="4432"/>
                  </a:lnTo>
                  <a:lnTo>
                    <a:pt x="819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3470770" y="4975148"/>
              <a:ext cx="82550" cy="4445"/>
            </a:xfrm>
            <a:custGeom>
              <a:avLst/>
              <a:gdLst/>
              <a:ahLst/>
              <a:cxnLst/>
              <a:rect l="l" t="t" r="r" b="b"/>
              <a:pathLst>
                <a:path w="82550" h="4445">
                  <a:moveTo>
                    <a:pt x="0" y="0"/>
                  </a:moveTo>
                  <a:lnTo>
                    <a:pt x="0" y="4444"/>
                  </a:lnTo>
                  <a:lnTo>
                    <a:pt x="81955" y="4444"/>
                  </a:lnTo>
                  <a:lnTo>
                    <a:pt x="80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3470770" y="4970716"/>
              <a:ext cx="81280" cy="4445"/>
            </a:xfrm>
            <a:custGeom>
              <a:avLst/>
              <a:gdLst/>
              <a:ahLst/>
              <a:cxnLst/>
              <a:rect l="l" t="t" r="r" b="b"/>
              <a:pathLst>
                <a:path w="81279" h="4445">
                  <a:moveTo>
                    <a:pt x="0" y="0"/>
                  </a:moveTo>
                  <a:lnTo>
                    <a:pt x="0" y="4444"/>
                  </a:lnTo>
                  <a:lnTo>
                    <a:pt x="80818" y="4445"/>
                  </a:lnTo>
                  <a:lnTo>
                    <a:pt x="796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3470770" y="4966271"/>
              <a:ext cx="80010" cy="4445"/>
            </a:xfrm>
            <a:custGeom>
              <a:avLst/>
              <a:gdLst/>
              <a:ahLst/>
              <a:cxnLst/>
              <a:rect l="l" t="t" r="r" b="b"/>
              <a:pathLst>
                <a:path w="80010" h="4445">
                  <a:moveTo>
                    <a:pt x="0" y="0"/>
                  </a:moveTo>
                  <a:lnTo>
                    <a:pt x="0" y="4445"/>
                  </a:lnTo>
                  <a:lnTo>
                    <a:pt x="79678" y="4445"/>
                  </a:lnTo>
                  <a:lnTo>
                    <a:pt x="785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3470770" y="4961839"/>
              <a:ext cx="78740" cy="4445"/>
            </a:xfrm>
            <a:custGeom>
              <a:avLst/>
              <a:gdLst/>
              <a:ahLst/>
              <a:cxnLst/>
              <a:rect l="l" t="t" r="r" b="b"/>
              <a:pathLst>
                <a:path w="78739" h="4445">
                  <a:moveTo>
                    <a:pt x="0" y="0"/>
                  </a:moveTo>
                  <a:lnTo>
                    <a:pt x="0" y="4444"/>
                  </a:lnTo>
                  <a:lnTo>
                    <a:pt x="78541" y="4444"/>
                  </a:lnTo>
                  <a:lnTo>
                    <a:pt x="774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3470770" y="4957394"/>
              <a:ext cx="77470" cy="4445"/>
            </a:xfrm>
            <a:custGeom>
              <a:avLst/>
              <a:gdLst/>
              <a:ahLst/>
              <a:cxnLst/>
              <a:rect l="l" t="t" r="r" b="b"/>
              <a:pathLst>
                <a:path w="77470" h="4445">
                  <a:moveTo>
                    <a:pt x="0" y="0"/>
                  </a:moveTo>
                  <a:lnTo>
                    <a:pt x="0" y="4444"/>
                  </a:lnTo>
                  <a:lnTo>
                    <a:pt x="77401" y="4444"/>
                  </a:lnTo>
                  <a:lnTo>
                    <a:pt x="762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3470770" y="4952962"/>
              <a:ext cx="76835" cy="4445"/>
            </a:xfrm>
            <a:custGeom>
              <a:avLst/>
              <a:gdLst/>
              <a:ahLst/>
              <a:cxnLst/>
              <a:rect l="l" t="t" r="r" b="b"/>
              <a:pathLst>
                <a:path w="76835" h="4445">
                  <a:moveTo>
                    <a:pt x="0" y="0"/>
                  </a:moveTo>
                  <a:lnTo>
                    <a:pt x="0" y="4444"/>
                  </a:lnTo>
                  <a:lnTo>
                    <a:pt x="76265" y="4444"/>
                  </a:lnTo>
                  <a:lnTo>
                    <a:pt x="7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3470770" y="4948529"/>
              <a:ext cx="75565" cy="4445"/>
            </a:xfrm>
            <a:custGeom>
              <a:avLst/>
              <a:gdLst/>
              <a:ahLst/>
              <a:cxnLst/>
              <a:rect l="l" t="t" r="r" b="b"/>
              <a:pathLst>
                <a:path w="75564" h="4445">
                  <a:moveTo>
                    <a:pt x="0" y="0"/>
                  </a:moveTo>
                  <a:lnTo>
                    <a:pt x="0" y="4432"/>
                  </a:lnTo>
                  <a:lnTo>
                    <a:pt x="75125" y="4432"/>
                  </a:lnTo>
                  <a:lnTo>
                    <a:pt x="73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3470770" y="4944084"/>
              <a:ext cx="74295" cy="4445"/>
            </a:xfrm>
            <a:custGeom>
              <a:avLst/>
              <a:gdLst/>
              <a:ahLst/>
              <a:cxnLst/>
              <a:rect l="l" t="t" r="r" b="b"/>
              <a:pathLst>
                <a:path w="74295" h="4445">
                  <a:moveTo>
                    <a:pt x="0" y="0"/>
                  </a:moveTo>
                  <a:lnTo>
                    <a:pt x="0" y="4444"/>
                  </a:lnTo>
                  <a:lnTo>
                    <a:pt x="73988" y="4444"/>
                  </a:lnTo>
                  <a:lnTo>
                    <a:pt x="728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3470770" y="4939639"/>
              <a:ext cx="73025" cy="4445"/>
            </a:xfrm>
            <a:custGeom>
              <a:avLst/>
              <a:gdLst/>
              <a:ahLst/>
              <a:cxnLst/>
              <a:rect l="l" t="t" r="r" b="b"/>
              <a:pathLst>
                <a:path w="73025" h="4445">
                  <a:moveTo>
                    <a:pt x="0" y="0"/>
                  </a:moveTo>
                  <a:lnTo>
                    <a:pt x="0" y="4445"/>
                  </a:lnTo>
                  <a:lnTo>
                    <a:pt x="72848" y="4445"/>
                  </a:lnTo>
                  <a:lnTo>
                    <a:pt x="717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3470770" y="4935207"/>
              <a:ext cx="71755" cy="4445"/>
            </a:xfrm>
            <a:custGeom>
              <a:avLst/>
              <a:gdLst/>
              <a:ahLst/>
              <a:cxnLst/>
              <a:rect l="l" t="t" r="r" b="b"/>
              <a:pathLst>
                <a:path w="71754" h="4445">
                  <a:moveTo>
                    <a:pt x="0" y="0"/>
                  </a:moveTo>
                  <a:lnTo>
                    <a:pt x="0" y="4444"/>
                  </a:lnTo>
                  <a:lnTo>
                    <a:pt x="71711" y="4444"/>
                  </a:lnTo>
                  <a:lnTo>
                    <a:pt x="705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3470770" y="4930762"/>
              <a:ext cx="71120" cy="4445"/>
            </a:xfrm>
            <a:custGeom>
              <a:avLst/>
              <a:gdLst/>
              <a:ahLst/>
              <a:cxnLst/>
              <a:rect l="l" t="t" r="r" b="b"/>
              <a:pathLst>
                <a:path w="71120" h="4445">
                  <a:moveTo>
                    <a:pt x="0" y="0"/>
                  </a:moveTo>
                  <a:lnTo>
                    <a:pt x="0" y="4444"/>
                  </a:lnTo>
                  <a:lnTo>
                    <a:pt x="70571" y="4445"/>
                  </a:lnTo>
                  <a:lnTo>
                    <a:pt x="69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3470770" y="4926330"/>
              <a:ext cx="69850" cy="4445"/>
            </a:xfrm>
            <a:custGeom>
              <a:avLst/>
              <a:gdLst/>
              <a:ahLst/>
              <a:cxnLst/>
              <a:rect l="l" t="t" r="r" b="b"/>
              <a:pathLst>
                <a:path w="69850" h="4445">
                  <a:moveTo>
                    <a:pt x="0" y="0"/>
                  </a:moveTo>
                  <a:lnTo>
                    <a:pt x="0" y="4444"/>
                  </a:lnTo>
                  <a:lnTo>
                    <a:pt x="69435" y="4445"/>
                  </a:lnTo>
                  <a:lnTo>
                    <a:pt x="68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3470770" y="4921885"/>
              <a:ext cx="68580" cy="4445"/>
            </a:xfrm>
            <a:custGeom>
              <a:avLst/>
              <a:gdLst/>
              <a:ahLst/>
              <a:cxnLst/>
              <a:rect l="l" t="t" r="r" b="b"/>
              <a:pathLst>
                <a:path w="68579" h="4445">
                  <a:moveTo>
                    <a:pt x="0" y="0"/>
                  </a:moveTo>
                  <a:lnTo>
                    <a:pt x="0" y="4445"/>
                  </a:lnTo>
                  <a:lnTo>
                    <a:pt x="68295" y="4445"/>
                  </a:lnTo>
                  <a:lnTo>
                    <a:pt x="671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3470770" y="4917465"/>
              <a:ext cx="67310" cy="4445"/>
            </a:xfrm>
            <a:custGeom>
              <a:avLst/>
              <a:gdLst/>
              <a:ahLst/>
              <a:cxnLst/>
              <a:rect l="l" t="t" r="r" b="b"/>
              <a:pathLst>
                <a:path w="67310" h="4445">
                  <a:moveTo>
                    <a:pt x="0" y="0"/>
                  </a:moveTo>
                  <a:lnTo>
                    <a:pt x="0" y="4432"/>
                  </a:lnTo>
                  <a:lnTo>
                    <a:pt x="67158" y="4432"/>
                  </a:lnTo>
                  <a:lnTo>
                    <a:pt x="660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3470770" y="4913007"/>
              <a:ext cx="66040" cy="4445"/>
            </a:xfrm>
            <a:custGeom>
              <a:avLst/>
              <a:gdLst/>
              <a:ahLst/>
              <a:cxnLst/>
              <a:rect l="l" t="t" r="r" b="b"/>
              <a:pathLst>
                <a:path w="66039" h="4445">
                  <a:moveTo>
                    <a:pt x="0" y="0"/>
                  </a:moveTo>
                  <a:lnTo>
                    <a:pt x="0" y="4444"/>
                  </a:lnTo>
                  <a:lnTo>
                    <a:pt x="66018" y="4444"/>
                  </a:lnTo>
                  <a:lnTo>
                    <a:pt x="648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3470770" y="4908588"/>
              <a:ext cx="65405" cy="4445"/>
            </a:xfrm>
            <a:custGeom>
              <a:avLst/>
              <a:gdLst/>
              <a:ahLst/>
              <a:cxnLst/>
              <a:rect l="l" t="t" r="r" b="b"/>
              <a:pathLst>
                <a:path w="65404" h="4445">
                  <a:moveTo>
                    <a:pt x="0" y="0"/>
                  </a:moveTo>
                  <a:lnTo>
                    <a:pt x="0" y="4432"/>
                  </a:lnTo>
                  <a:lnTo>
                    <a:pt x="64881" y="4432"/>
                  </a:lnTo>
                  <a:lnTo>
                    <a:pt x="637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3470770" y="4904130"/>
              <a:ext cx="64135" cy="4445"/>
            </a:xfrm>
            <a:custGeom>
              <a:avLst/>
              <a:gdLst/>
              <a:ahLst/>
              <a:cxnLst/>
              <a:rect l="l" t="t" r="r" b="b"/>
              <a:pathLst>
                <a:path w="64135" h="4445">
                  <a:moveTo>
                    <a:pt x="0" y="0"/>
                  </a:moveTo>
                  <a:lnTo>
                    <a:pt x="0" y="4444"/>
                  </a:lnTo>
                  <a:lnTo>
                    <a:pt x="63741" y="4444"/>
                  </a:lnTo>
                  <a:lnTo>
                    <a:pt x="62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3470770" y="4899698"/>
              <a:ext cx="62865" cy="4445"/>
            </a:xfrm>
            <a:custGeom>
              <a:avLst/>
              <a:gdLst/>
              <a:ahLst/>
              <a:cxnLst/>
              <a:rect l="l" t="t" r="r" b="b"/>
              <a:pathLst>
                <a:path w="62864" h="4445">
                  <a:moveTo>
                    <a:pt x="0" y="0"/>
                  </a:moveTo>
                  <a:lnTo>
                    <a:pt x="0" y="4444"/>
                  </a:lnTo>
                  <a:lnTo>
                    <a:pt x="62605" y="4444"/>
                  </a:lnTo>
                  <a:lnTo>
                    <a:pt x="614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3470770" y="4895253"/>
              <a:ext cx="61594" cy="4445"/>
            </a:xfrm>
            <a:custGeom>
              <a:avLst/>
              <a:gdLst/>
              <a:ahLst/>
              <a:cxnLst/>
              <a:rect l="l" t="t" r="r" b="b"/>
              <a:pathLst>
                <a:path w="61595" h="4445">
                  <a:moveTo>
                    <a:pt x="0" y="0"/>
                  </a:moveTo>
                  <a:lnTo>
                    <a:pt x="0" y="4444"/>
                  </a:lnTo>
                  <a:lnTo>
                    <a:pt x="61465" y="4445"/>
                  </a:lnTo>
                  <a:lnTo>
                    <a:pt x="60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3470770" y="4890820"/>
              <a:ext cx="60325" cy="4445"/>
            </a:xfrm>
            <a:custGeom>
              <a:avLst/>
              <a:gdLst/>
              <a:ahLst/>
              <a:cxnLst/>
              <a:rect l="l" t="t" r="r" b="b"/>
              <a:pathLst>
                <a:path w="60325" h="4445">
                  <a:moveTo>
                    <a:pt x="0" y="0"/>
                  </a:moveTo>
                  <a:lnTo>
                    <a:pt x="0" y="4444"/>
                  </a:lnTo>
                  <a:lnTo>
                    <a:pt x="60328" y="4444"/>
                  </a:lnTo>
                  <a:lnTo>
                    <a:pt x="591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3470770" y="4886375"/>
              <a:ext cx="59690" cy="4445"/>
            </a:xfrm>
            <a:custGeom>
              <a:avLst/>
              <a:gdLst/>
              <a:ahLst/>
              <a:cxnLst/>
              <a:rect l="l" t="t" r="r" b="b"/>
              <a:pathLst>
                <a:path w="59689" h="4445">
                  <a:moveTo>
                    <a:pt x="0" y="0"/>
                  </a:moveTo>
                  <a:lnTo>
                    <a:pt x="0" y="4444"/>
                  </a:lnTo>
                  <a:lnTo>
                    <a:pt x="59188" y="4444"/>
                  </a:lnTo>
                  <a:lnTo>
                    <a:pt x="580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3470770" y="4881943"/>
              <a:ext cx="58419" cy="4445"/>
            </a:xfrm>
            <a:custGeom>
              <a:avLst/>
              <a:gdLst/>
              <a:ahLst/>
              <a:cxnLst/>
              <a:rect l="l" t="t" r="r" b="b"/>
              <a:pathLst>
                <a:path w="58420" h="4445">
                  <a:moveTo>
                    <a:pt x="0" y="0"/>
                  </a:moveTo>
                  <a:lnTo>
                    <a:pt x="0" y="4444"/>
                  </a:lnTo>
                  <a:lnTo>
                    <a:pt x="58051" y="4445"/>
                  </a:lnTo>
                  <a:lnTo>
                    <a:pt x="569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3470770" y="4877511"/>
              <a:ext cx="57150" cy="4445"/>
            </a:xfrm>
            <a:custGeom>
              <a:avLst/>
              <a:gdLst/>
              <a:ahLst/>
              <a:cxnLst/>
              <a:rect l="l" t="t" r="r" b="b"/>
              <a:pathLst>
                <a:path w="57150" h="4445">
                  <a:moveTo>
                    <a:pt x="0" y="0"/>
                  </a:moveTo>
                  <a:lnTo>
                    <a:pt x="0" y="4432"/>
                  </a:lnTo>
                  <a:lnTo>
                    <a:pt x="56912" y="4432"/>
                  </a:lnTo>
                  <a:lnTo>
                    <a:pt x="55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3470770" y="4873066"/>
              <a:ext cx="55880" cy="4445"/>
            </a:xfrm>
            <a:custGeom>
              <a:avLst/>
              <a:gdLst/>
              <a:ahLst/>
              <a:cxnLst/>
              <a:rect l="l" t="t" r="r" b="b"/>
              <a:pathLst>
                <a:path w="55879" h="4445">
                  <a:moveTo>
                    <a:pt x="0" y="0"/>
                  </a:moveTo>
                  <a:lnTo>
                    <a:pt x="0" y="4444"/>
                  </a:lnTo>
                  <a:lnTo>
                    <a:pt x="55775" y="4444"/>
                  </a:lnTo>
                  <a:lnTo>
                    <a:pt x="54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3470770" y="4873066"/>
              <a:ext cx="93345" cy="1136650"/>
            </a:xfrm>
            <a:custGeom>
              <a:avLst/>
              <a:gdLst/>
              <a:ahLst/>
              <a:cxnLst/>
              <a:rect l="l" t="t" r="r" b="b"/>
              <a:pathLst>
                <a:path w="93345" h="1136650">
                  <a:moveTo>
                    <a:pt x="0" y="1136307"/>
                  </a:moveTo>
                  <a:lnTo>
                    <a:pt x="0" y="0"/>
                  </a:lnTo>
                  <a:lnTo>
                    <a:pt x="54635" y="0"/>
                  </a:lnTo>
                  <a:lnTo>
                    <a:pt x="92976" y="149504"/>
                  </a:lnTo>
                  <a:lnTo>
                    <a:pt x="92976" y="986802"/>
                  </a:lnTo>
                  <a:lnTo>
                    <a:pt x="54635" y="1136307"/>
                  </a:lnTo>
                  <a:lnTo>
                    <a:pt x="0" y="11363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3258312" y="572969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3258311" y="572743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3258311" y="572516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3258311" y="572288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3258311" y="572061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3258311" y="571834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3258311" y="571606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3258311" y="571379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3258311" y="571153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3258311" y="570925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3258311" y="570698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3258311" y="570471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3258311" y="570243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3258311" y="570016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3258311" y="569789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3258311" y="569563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3258311" y="569335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3258311" y="569108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3258311" y="568881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3258311" y="568653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3258311" y="568426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3258311" y="568199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3258311" y="567973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3258311" y="567745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3258311" y="567518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3258311" y="567291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3258311" y="567063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3258311" y="566836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3258312" y="5663831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0" y="4533"/>
                  </a:lnTo>
                  <a:lnTo>
                    <a:pt x="167652" y="4533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3258311" y="566155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3258311" y="565928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3258311" y="565701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3258311" y="565473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3258311" y="565246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3258311" y="565019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3258311" y="564793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3258311" y="564565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3258311" y="564338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3258311" y="564111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3258311" y="563883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3258311" y="563656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3258311" y="563429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3258311" y="563203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3258311" y="562975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3258311" y="562748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3258311" y="562521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3258311" y="562293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3258312" y="5618391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3258311" y="561613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3258311" y="561385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3258312" y="5609310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3258311" y="560703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3258311" y="560476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3258312" y="5600229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0" y="4533"/>
                  </a:lnTo>
                  <a:lnTo>
                    <a:pt x="167652" y="4533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3258311" y="559795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3258311" y="559568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3258311" y="559341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3258311" y="559113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3258311" y="558886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3258311" y="558659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3258311" y="558432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3258311" y="558205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3258312" y="5577509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3258311" y="557523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3258312" y="5570689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3258311" y="556842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3258312" y="5563882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3258311" y="556160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3258312" y="5557062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3258311" y="555478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3258311" y="555252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3258311" y="555025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3258311" y="554798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3258311" y="554570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3258311" y="554343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3258311" y="554116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3258311" y="553888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3258312" y="5534355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3258312" y="5529808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3258311" y="552753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3258311" y="552526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3258311" y="552298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3258311" y="552072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3258311" y="551845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3258311" y="551618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3258312" y="5511634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3258311" y="550936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3258311" y="550708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3258311" y="550482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3258311" y="550255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3258312" y="5498007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3258311" y="549573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3258311" y="549346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3258311" y="549118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3258311" y="548892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3258312" y="5484380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3258311" y="548210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3258311" y="547983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3258311" y="547756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3258312" y="5473026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0" y="4533"/>
                  </a:lnTo>
                  <a:lnTo>
                    <a:pt x="167652" y="4533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3258311" y="547075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3258311" y="546848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3258311" y="546620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3258312" y="5461660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3258311" y="545938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3258311" y="545712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3258312" y="5452579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3258312" y="5448033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3258312" y="5443486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3258312" y="5438952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3258312" y="5434406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3258312" y="5429859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3258312" y="5425313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3258311" y="542305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3258311" y="542077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3258312" y="5416232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3258311" y="541395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3258311" y="541168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3258311" y="540941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3258312" y="5404878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3258311" y="540260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3258311" y="540033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3258311" y="539805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3258312" y="5393512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3258311" y="539125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3258311" y="538897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3258311" y="538670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3258311" y="538443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3258312" y="5379884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3258311" y="537761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3258311" y="537535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3258311" y="537307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3258311" y="537080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3258312" y="5366257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3258311" y="536398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3258311" y="536171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3258311" y="535945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/>
            <p:cNvSpPr/>
            <p:nvPr/>
          </p:nvSpPr>
          <p:spPr>
            <a:xfrm>
              <a:off x="3258311" y="535717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/>
            <p:cNvSpPr/>
            <p:nvPr/>
          </p:nvSpPr>
          <p:spPr>
            <a:xfrm>
              <a:off x="3258311" y="535490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3258311" y="535263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3258312" y="5348084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3258312" y="5343550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60"/>
                  </a:lnTo>
                  <a:lnTo>
                    <a:pt x="0" y="4533"/>
                  </a:lnTo>
                  <a:lnTo>
                    <a:pt x="167652" y="4533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3258311" y="534127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3258311" y="533900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3258311" y="533673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3258311" y="533445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3258311" y="533218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3258311" y="532991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3258311" y="532765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3258311" y="532537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3258312" y="5320830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3258311" y="531855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3258312" y="5314010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3258311" y="531174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3258312" y="5307202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3258311" y="530492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3258312" y="5300383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3258311" y="529810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3258311" y="529584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3258311" y="529357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3258311" y="529130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3258311" y="528902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3258311" y="528675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3258311" y="528448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3258311" y="528220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3258312" y="5277675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3258311" y="527540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3258311" y="527312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3258312" y="5268582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3258311" y="526630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3258311" y="526404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3258312" y="5259501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3258311" y="525722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3258311" y="525495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3258311" y="525268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3258311" y="525040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3258311" y="524814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3258311" y="524587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3258311" y="524360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3258311" y="524132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3258311" y="523905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3258311" y="523678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3258311" y="5234508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3258311" y="523224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3258311" y="522997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3258311" y="522770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3258311" y="522542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3258311" y="522315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3258311" y="5220881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3258311" y="521860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3258312" y="5214073"/>
              <a:ext cx="168275" cy="5080"/>
            </a:xfrm>
            <a:custGeom>
              <a:avLst/>
              <a:gdLst/>
              <a:ahLst/>
              <a:cxnLst/>
              <a:rect l="l" t="t" r="r" b="b"/>
              <a:pathLst>
                <a:path w="168275" h="507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0" y="4546"/>
                  </a:lnTo>
                  <a:lnTo>
                    <a:pt x="167652" y="4546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3258311" y="521180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3258311" y="520952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3258311" y="5207254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3258311" y="520498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3258311" y="520270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3258311" y="520044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3258311" y="519817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3258311" y="519590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3258311" y="519362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3258311" y="519135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3258311" y="5189080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3258311" y="5186807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3258311" y="518454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3258311" y="518227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3258311" y="517999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3258311" y="517772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3258311" y="5175453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3258311" y="517317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3258311" y="517090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3258311" y="516864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3258311" y="516637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3258311" y="516409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3258311" y="516182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3258311" y="515955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3258311" y="5157279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3258311" y="5155006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3258311" y="5152745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0" y="0"/>
                  </a:move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3258312" y="5150472"/>
              <a:ext cx="168275" cy="2540"/>
            </a:xfrm>
            <a:custGeom>
              <a:avLst/>
              <a:gdLst/>
              <a:ahLst/>
              <a:cxnLst/>
              <a:rect l="l" t="t" r="r" b="b"/>
              <a:pathLst>
                <a:path w="168275" h="2539">
                  <a:moveTo>
                    <a:pt x="167652" y="0"/>
                  </a:moveTo>
                  <a:lnTo>
                    <a:pt x="0" y="0"/>
                  </a:lnTo>
                  <a:lnTo>
                    <a:pt x="0" y="2273"/>
                  </a:lnTo>
                  <a:lnTo>
                    <a:pt x="167652" y="2273"/>
                  </a:lnTo>
                  <a:lnTo>
                    <a:pt x="16765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3258311" y="5150459"/>
              <a:ext cx="168275" cy="581660"/>
            </a:xfrm>
            <a:custGeom>
              <a:avLst/>
              <a:gdLst/>
              <a:ahLst/>
              <a:cxnLst/>
              <a:rect l="l" t="t" r="r" b="b"/>
              <a:pathLst>
                <a:path w="168275" h="581660">
                  <a:moveTo>
                    <a:pt x="0" y="581507"/>
                  </a:moveTo>
                  <a:lnTo>
                    <a:pt x="0" y="0"/>
                  </a:lnTo>
                  <a:lnTo>
                    <a:pt x="167652" y="0"/>
                  </a:lnTo>
                  <a:lnTo>
                    <a:pt x="167652" y="581507"/>
                  </a:lnTo>
                  <a:lnTo>
                    <a:pt x="0" y="5815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066" name="object 206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4281157" y="6114618"/>
              <a:ext cx="248831" cy="122110"/>
            </a:xfrm>
            <a:prstGeom prst="rect">
              <a:avLst/>
            </a:prstGeom>
          </p:spPr>
        </p:pic>
        <p:sp>
          <p:nvSpPr>
            <p:cNvPr id="2067" name="object 2067"/>
            <p:cNvSpPr/>
            <p:nvPr/>
          </p:nvSpPr>
          <p:spPr>
            <a:xfrm>
              <a:off x="476909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476876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476844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476811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476778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476745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476713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476680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476647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476614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476582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476549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476516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476483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476450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476418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476385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476352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476319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476288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476255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476222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476189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476157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476124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476091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476058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476026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4759604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475927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475894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475862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475829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475796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475763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475731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475698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475665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475632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475601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475568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475534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475501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475470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475437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475404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475371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4753064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475273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475240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4751756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17" y="779665"/>
                  </a:lnTo>
                  <a:lnTo>
                    <a:pt x="647" y="779665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475142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475109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4750448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17" y="779665"/>
                  </a:lnTo>
                  <a:lnTo>
                    <a:pt x="647" y="779665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475011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474978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474945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474913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474880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474847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474814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474783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4747171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474684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4746193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17" y="779665"/>
                  </a:lnTo>
                  <a:lnTo>
                    <a:pt x="647" y="779665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474586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4745202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474488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4744224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474389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474357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474324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474291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474258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474226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474193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474160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4740961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17" y="779665"/>
                  </a:lnTo>
                  <a:lnTo>
                    <a:pt x="647" y="779665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4740300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473997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473963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473932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473899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473866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/>
            <p:cNvSpPr/>
            <p:nvPr/>
          </p:nvSpPr>
          <p:spPr>
            <a:xfrm>
              <a:off x="473833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4737684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473735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473702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473670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473637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4735715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473539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473506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473473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473440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4733760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17" y="779665"/>
                  </a:lnTo>
                  <a:lnTo>
                    <a:pt x="647" y="779665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473342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473309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473276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4732121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473179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473146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473114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/>
            <p:cNvSpPr/>
            <p:nvPr/>
          </p:nvSpPr>
          <p:spPr>
            <a:xfrm>
              <a:off x="4730483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473015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472983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4729175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4728527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17" y="779665"/>
                  </a:lnTo>
                  <a:lnTo>
                    <a:pt x="647" y="779665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4727867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4727219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17" y="779665"/>
                  </a:lnTo>
                  <a:lnTo>
                    <a:pt x="647" y="779665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/>
            <p:cNvSpPr/>
            <p:nvPr/>
          </p:nvSpPr>
          <p:spPr>
            <a:xfrm>
              <a:off x="4726559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4725911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17" y="779665"/>
                  </a:lnTo>
                  <a:lnTo>
                    <a:pt x="647" y="779665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4725251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472492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/>
            <p:cNvSpPr/>
            <p:nvPr/>
          </p:nvSpPr>
          <p:spPr>
            <a:xfrm>
              <a:off x="472459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/>
            <p:cNvSpPr/>
            <p:nvPr/>
          </p:nvSpPr>
          <p:spPr>
            <a:xfrm>
              <a:off x="4723943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472361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472328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/>
            <p:cNvSpPr/>
            <p:nvPr/>
          </p:nvSpPr>
          <p:spPr>
            <a:xfrm>
              <a:off x="472296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/>
            <p:cNvSpPr/>
            <p:nvPr/>
          </p:nvSpPr>
          <p:spPr>
            <a:xfrm>
              <a:off x="4722304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472197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472165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472132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4720666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472034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472001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471968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471935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4718710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17" y="779665"/>
                  </a:lnTo>
                  <a:lnTo>
                    <a:pt x="647" y="779665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471838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471805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471771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471740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4716742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471641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471609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471576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471543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471510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471478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4714126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4713478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17" y="779665"/>
                  </a:lnTo>
                  <a:lnTo>
                    <a:pt x="647" y="779665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471314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471281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471248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471215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471183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471150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471117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471084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4710201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470987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4709223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17" y="779665"/>
                  </a:lnTo>
                  <a:lnTo>
                    <a:pt x="647" y="779665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470889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4708233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470791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4707255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470692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470660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470627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470594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470561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470528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470496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470463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4703978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470366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470333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4702670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470235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470202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4701362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470104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470071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470038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470005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469972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469940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469907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469874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469841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469809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469776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469743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469710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469679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469646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469612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469579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469548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4694821" y="5166042"/>
              <a:ext cx="1270" cy="779780"/>
            </a:xfrm>
            <a:custGeom>
              <a:avLst/>
              <a:gdLst/>
              <a:ahLst/>
              <a:cxnLst/>
              <a:rect l="l" t="t" r="r" b="b"/>
              <a:pathLst>
                <a:path w="1270" h="779779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330" y="779665"/>
                  </a:lnTo>
                  <a:lnTo>
                    <a:pt x="660" y="77966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469449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469417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469384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469351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469318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469285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469253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469220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469187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4691545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469122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469089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4690567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4690236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468991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468958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4689259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4688928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468861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468828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4687951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468762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4687290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4686973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468664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468631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4685982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4685664" y="5166042"/>
              <a:ext cx="635" cy="779780"/>
            </a:xfrm>
            <a:custGeom>
              <a:avLst/>
              <a:gdLst/>
              <a:ahLst/>
              <a:cxnLst/>
              <a:rect l="l" t="t" r="r" b="b"/>
              <a:pathLst>
                <a:path w="635" h="779779">
                  <a:moveTo>
                    <a:pt x="0" y="0"/>
                  </a:moveTo>
                  <a:lnTo>
                    <a:pt x="0" y="779665"/>
                  </a:lnTo>
                  <a:lnTo>
                    <a:pt x="330" y="7796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4685664" y="5166042"/>
              <a:ext cx="83820" cy="779780"/>
            </a:xfrm>
            <a:custGeom>
              <a:avLst/>
              <a:gdLst/>
              <a:ahLst/>
              <a:cxnLst/>
              <a:rect l="l" t="t" r="r" b="b"/>
              <a:pathLst>
                <a:path w="83820" h="779779">
                  <a:moveTo>
                    <a:pt x="83756" y="779665"/>
                  </a:moveTo>
                  <a:lnTo>
                    <a:pt x="83756" y="0"/>
                  </a:lnTo>
                  <a:lnTo>
                    <a:pt x="0" y="0"/>
                  </a:lnTo>
                  <a:lnTo>
                    <a:pt x="0" y="779665"/>
                  </a:lnTo>
                  <a:lnTo>
                    <a:pt x="83756" y="77966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404173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330" y="0"/>
                  </a:move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404205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404238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404271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404304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404336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404369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404402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404435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404467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404500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404533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404566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404597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404630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404663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404696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404728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404761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404794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404827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404859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404892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404925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404958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404991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405023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405056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4050893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405154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405187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405220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405253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405284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405317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405350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405383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405415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405448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405481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405514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405546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405579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405612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405645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405677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405710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4057434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405808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405841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4058742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405940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405972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4060050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406071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406102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406135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/>
            <p:cNvSpPr/>
            <p:nvPr/>
          </p:nvSpPr>
          <p:spPr>
            <a:xfrm>
              <a:off x="406168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/>
            <p:cNvSpPr/>
            <p:nvPr/>
          </p:nvSpPr>
          <p:spPr>
            <a:xfrm>
              <a:off x="406201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406233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406266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406299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4063327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17" y="51244"/>
                  </a:lnTo>
                  <a:lnTo>
                    <a:pt x="647" y="51244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406397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4064305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406495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4065282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406594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4066260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406692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406725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/>
            <p:cNvSpPr/>
            <p:nvPr/>
          </p:nvSpPr>
          <p:spPr>
            <a:xfrm>
              <a:off x="406756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406789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406822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406855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406888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406920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4069537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4070197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17" y="51244"/>
                  </a:lnTo>
                  <a:lnTo>
                    <a:pt x="647" y="51244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407084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407117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407150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407182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407215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407248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4072813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17" y="51244"/>
                  </a:lnTo>
                  <a:lnTo>
                    <a:pt x="647" y="51244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407346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407379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407412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407443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4074769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407542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407574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407607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407640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4076738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407738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407771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407804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/>
            <p:cNvSpPr/>
            <p:nvPr/>
          </p:nvSpPr>
          <p:spPr>
            <a:xfrm>
              <a:off x="4078376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17" y="51244"/>
                  </a:lnTo>
                  <a:lnTo>
                    <a:pt x="647" y="51244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407902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407935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407968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4080002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408066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408099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4081310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4081970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4082618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4083278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4083939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17" y="51244"/>
                  </a:lnTo>
                  <a:lnTo>
                    <a:pt x="647" y="51244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4084586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4085247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17" y="51244"/>
                  </a:lnTo>
                  <a:lnTo>
                    <a:pt x="647" y="51244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408589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408622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4086555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408720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408753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408786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4088193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17" y="51244"/>
                  </a:lnTo>
                  <a:lnTo>
                    <a:pt x="647" y="51244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408884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408917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408950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4089819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409047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409080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409112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409145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4091787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409243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409276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409309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409342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4093743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409440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409473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409505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409538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409571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409604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4096372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17" y="51244"/>
                  </a:lnTo>
                  <a:lnTo>
                    <a:pt x="647" y="51244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4097020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409768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409799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409832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409865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409898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409930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409963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409996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4100296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17" y="51244"/>
                  </a:lnTo>
                  <a:lnTo>
                    <a:pt x="647" y="51244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410094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4101274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410192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4102252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410291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4103230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410389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410422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410455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410486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410519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410552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410585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410617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4106507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410716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410748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4107815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410847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410879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4109123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410978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411010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411043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411076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411109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411140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411173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411206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411239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411271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411304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411337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411370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411403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411435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411468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411501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411534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4115663" y="5894463"/>
              <a:ext cx="1270" cy="51435"/>
            </a:xfrm>
            <a:custGeom>
              <a:avLst/>
              <a:gdLst/>
              <a:ahLst/>
              <a:cxnLst/>
              <a:rect l="l" t="t" r="r" b="b"/>
              <a:pathLst>
                <a:path w="1270" h="5143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660" y="5124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4116323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411665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411697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4117301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411763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411796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4118279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411861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411894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411927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4119587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411991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412024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4120578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4120895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412122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412155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4121886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412220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412253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412286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412319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4123524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412384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412417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412450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4124832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0" y="0"/>
                  </a:move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4125150" y="5894463"/>
              <a:ext cx="635" cy="51435"/>
            </a:xfrm>
            <a:custGeom>
              <a:avLst/>
              <a:gdLst/>
              <a:ahLst/>
              <a:cxnLst/>
              <a:rect l="l" t="t" r="r" b="b"/>
              <a:pathLst>
                <a:path w="635" h="51435">
                  <a:moveTo>
                    <a:pt x="330" y="0"/>
                  </a:moveTo>
                  <a:lnTo>
                    <a:pt x="0" y="0"/>
                  </a:lnTo>
                  <a:lnTo>
                    <a:pt x="0" y="51244"/>
                  </a:lnTo>
                  <a:lnTo>
                    <a:pt x="330" y="51244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4041736" y="5894463"/>
              <a:ext cx="83820" cy="51435"/>
            </a:xfrm>
            <a:custGeom>
              <a:avLst/>
              <a:gdLst/>
              <a:ahLst/>
              <a:cxnLst/>
              <a:rect l="l" t="t" r="r" b="b"/>
              <a:pathLst>
                <a:path w="83820" h="51435">
                  <a:moveTo>
                    <a:pt x="0" y="51244"/>
                  </a:moveTo>
                  <a:lnTo>
                    <a:pt x="0" y="0"/>
                  </a:lnTo>
                  <a:lnTo>
                    <a:pt x="83756" y="0"/>
                  </a:lnTo>
                  <a:lnTo>
                    <a:pt x="83756" y="51244"/>
                  </a:lnTo>
                  <a:lnTo>
                    <a:pt x="0" y="5124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4350346" y="584647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552"/>
                  </a:moveTo>
                  <a:lnTo>
                    <a:pt x="431" y="552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4350778" y="5845924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552"/>
                  </a:moveTo>
                  <a:lnTo>
                    <a:pt x="0" y="1105"/>
                  </a:lnTo>
                  <a:lnTo>
                    <a:pt x="431" y="1105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4351210" y="5845371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0" y="552"/>
                  </a:moveTo>
                  <a:lnTo>
                    <a:pt x="0" y="1657"/>
                  </a:lnTo>
                  <a:lnTo>
                    <a:pt x="431" y="1657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4351642" y="584481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552"/>
                  </a:moveTo>
                  <a:lnTo>
                    <a:pt x="0" y="2210"/>
                  </a:lnTo>
                  <a:lnTo>
                    <a:pt x="431" y="2210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4352074" y="5844266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552"/>
                  </a:moveTo>
                  <a:lnTo>
                    <a:pt x="0" y="2763"/>
                  </a:lnTo>
                  <a:lnTo>
                    <a:pt x="431" y="2763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4352505" y="5843713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552"/>
                  </a:moveTo>
                  <a:lnTo>
                    <a:pt x="0" y="3315"/>
                  </a:lnTo>
                  <a:lnTo>
                    <a:pt x="431" y="3315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4352937" y="5843160"/>
              <a:ext cx="635" cy="4445"/>
            </a:xfrm>
            <a:custGeom>
              <a:avLst/>
              <a:gdLst/>
              <a:ahLst/>
              <a:cxnLst/>
              <a:rect l="l" t="t" r="r" b="b"/>
              <a:pathLst>
                <a:path w="635" h="4445">
                  <a:moveTo>
                    <a:pt x="0" y="552"/>
                  </a:moveTo>
                  <a:lnTo>
                    <a:pt x="0" y="3868"/>
                  </a:lnTo>
                  <a:lnTo>
                    <a:pt x="431" y="3868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4353369" y="5842608"/>
              <a:ext cx="635" cy="4445"/>
            </a:xfrm>
            <a:custGeom>
              <a:avLst/>
              <a:gdLst/>
              <a:ahLst/>
              <a:cxnLst/>
              <a:rect l="l" t="t" r="r" b="b"/>
              <a:pathLst>
                <a:path w="635" h="4445">
                  <a:moveTo>
                    <a:pt x="0" y="552"/>
                  </a:moveTo>
                  <a:lnTo>
                    <a:pt x="0" y="4420"/>
                  </a:lnTo>
                  <a:lnTo>
                    <a:pt x="431" y="4420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4353801" y="5842055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79">
                  <a:moveTo>
                    <a:pt x="0" y="552"/>
                  </a:moveTo>
                  <a:lnTo>
                    <a:pt x="0" y="4973"/>
                  </a:lnTo>
                  <a:lnTo>
                    <a:pt x="431" y="4973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4354233" y="5841503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5" h="5714">
                  <a:moveTo>
                    <a:pt x="0" y="552"/>
                  </a:moveTo>
                  <a:lnTo>
                    <a:pt x="0" y="5526"/>
                  </a:lnTo>
                  <a:lnTo>
                    <a:pt x="431" y="5526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4354664" y="5840950"/>
              <a:ext cx="635" cy="6350"/>
            </a:xfrm>
            <a:custGeom>
              <a:avLst/>
              <a:gdLst/>
              <a:ahLst/>
              <a:cxnLst/>
              <a:rect l="l" t="t" r="r" b="b"/>
              <a:pathLst>
                <a:path w="635" h="6350">
                  <a:moveTo>
                    <a:pt x="0" y="552"/>
                  </a:moveTo>
                  <a:lnTo>
                    <a:pt x="0" y="6078"/>
                  </a:lnTo>
                  <a:lnTo>
                    <a:pt x="431" y="6078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4355096" y="5840397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552"/>
                  </a:moveTo>
                  <a:lnTo>
                    <a:pt x="0" y="6631"/>
                  </a:lnTo>
                  <a:lnTo>
                    <a:pt x="431" y="6631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4355528" y="5839845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552"/>
                  </a:moveTo>
                  <a:lnTo>
                    <a:pt x="0" y="7183"/>
                  </a:lnTo>
                  <a:lnTo>
                    <a:pt x="431" y="7183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4355947" y="5839309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0" y="552"/>
                  </a:moveTo>
                  <a:lnTo>
                    <a:pt x="0" y="7720"/>
                  </a:lnTo>
                  <a:lnTo>
                    <a:pt x="431" y="7720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4356379" y="5838756"/>
              <a:ext cx="635" cy="8890"/>
            </a:xfrm>
            <a:custGeom>
              <a:avLst/>
              <a:gdLst/>
              <a:ahLst/>
              <a:cxnLst/>
              <a:rect l="l" t="t" r="r" b="b"/>
              <a:pathLst>
                <a:path w="635" h="8889">
                  <a:moveTo>
                    <a:pt x="0" y="552"/>
                  </a:moveTo>
                  <a:lnTo>
                    <a:pt x="0" y="8272"/>
                  </a:lnTo>
                  <a:lnTo>
                    <a:pt x="431" y="8272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4356811" y="5838203"/>
              <a:ext cx="635" cy="8890"/>
            </a:xfrm>
            <a:custGeom>
              <a:avLst/>
              <a:gdLst/>
              <a:ahLst/>
              <a:cxnLst/>
              <a:rect l="l" t="t" r="r" b="b"/>
              <a:pathLst>
                <a:path w="635" h="8889">
                  <a:moveTo>
                    <a:pt x="0" y="552"/>
                  </a:moveTo>
                  <a:lnTo>
                    <a:pt x="0" y="8825"/>
                  </a:lnTo>
                  <a:lnTo>
                    <a:pt x="431" y="8825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4357242" y="5837651"/>
              <a:ext cx="635" cy="9525"/>
            </a:xfrm>
            <a:custGeom>
              <a:avLst/>
              <a:gdLst/>
              <a:ahLst/>
              <a:cxnLst/>
              <a:rect l="l" t="t" r="r" b="b"/>
              <a:pathLst>
                <a:path w="635" h="9525">
                  <a:moveTo>
                    <a:pt x="0" y="552"/>
                  </a:moveTo>
                  <a:lnTo>
                    <a:pt x="0" y="9378"/>
                  </a:lnTo>
                  <a:lnTo>
                    <a:pt x="431" y="9378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4357674" y="5837098"/>
              <a:ext cx="635" cy="10160"/>
            </a:xfrm>
            <a:custGeom>
              <a:avLst/>
              <a:gdLst/>
              <a:ahLst/>
              <a:cxnLst/>
              <a:rect l="l" t="t" r="r" b="b"/>
              <a:pathLst>
                <a:path w="635" h="10160">
                  <a:moveTo>
                    <a:pt x="0" y="552"/>
                  </a:moveTo>
                  <a:lnTo>
                    <a:pt x="0" y="9930"/>
                  </a:lnTo>
                  <a:lnTo>
                    <a:pt x="431" y="9930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4358106" y="5836546"/>
              <a:ext cx="635" cy="10795"/>
            </a:xfrm>
            <a:custGeom>
              <a:avLst/>
              <a:gdLst/>
              <a:ahLst/>
              <a:cxnLst/>
              <a:rect l="l" t="t" r="r" b="b"/>
              <a:pathLst>
                <a:path w="635" h="10795">
                  <a:moveTo>
                    <a:pt x="0" y="552"/>
                  </a:moveTo>
                  <a:lnTo>
                    <a:pt x="0" y="10483"/>
                  </a:lnTo>
                  <a:lnTo>
                    <a:pt x="431" y="10483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4358538" y="5835993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552"/>
                  </a:moveTo>
                  <a:lnTo>
                    <a:pt x="0" y="11035"/>
                  </a:lnTo>
                  <a:lnTo>
                    <a:pt x="431" y="11035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4358970" y="5835440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4">
                  <a:moveTo>
                    <a:pt x="0" y="552"/>
                  </a:moveTo>
                  <a:lnTo>
                    <a:pt x="0" y="11588"/>
                  </a:lnTo>
                  <a:lnTo>
                    <a:pt x="431" y="11588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4359401" y="5834888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0" y="552"/>
                  </a:moveTo>
                  <a:lnTo>
                    <a:pt x="0" y="12141"/>
                  </a:lnTo>
                  <a:lnTo>
                    <a:pt x="431" y="12141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4359833" y="5834335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0" y="552"/>
                  </a:moveTo>
                  <a:lnTo>
                    <a:pt x="0" y="12693"/>
                  </a:lnTo>
                  <a:lnTo>
                    <a:pt x="431" y="12693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4360265" y="5833783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5" h="13335">
                  <a:moveTo>
                    <a:pt x="0" y="552"/>
                  </a:moveTo>
                  <a:lnTo>
                    <a:pt x="0" y="13246"/>
                  </a:lnTo>
                  <a:lnTo>
                    <a:pt x="431" y="13246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4360697" y="5833230"/>
              <a:ext cx="635" cy="13970"/>
            </a:xfrm>
            <a:custGeom>
              <a:avLst/>
              <a:gdLst/>
              <a:ahLst/>
              <a:cxnLst/>
              <a:rect l="l" t="t" r="r" b="b"/>
              <a:pathLst>
                <a:path w="635" h="13970">
                  <a:moveTo>
                    <a:pt x="0" y="552"/>
                  </a:moveTo>
                  <a:lnTo>
                    <a:pt x="0" y="13798"/>
                  </a:lnTo>
                  <a:lnTo>
                    <a:pt x="431" y="13798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4361129" y="5832677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552"/>
                  </a:moveTo>
                  <a:lnTo>
                    <a:pt x="0" y="14351"/>
                  </a:lnTo>
                  <a:lnTo>
                    <a:pt x="431" y="14351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4361560" y="5832125"/>
              <a:ext cx="635" cy="15240"/>
            </a:xfrm>
            <a:custGeom>
              <a:avLst/>
              <a:gdLst/>
              <a:ahLst/>
              <a:cxnLst/>
              <a:rect l="l" t="t" r="r" b="b"/>
              <a:pathLst>
                <a:path w="635" h="15239">
                  <a:moveTo>
                    <a:pt x="0" y="552"/>
                  </a:moveTo>
                  <a:lnTo>
                    <a:pt x="0" y="14904"/>
                  </a:lnTo>
                  <a:lnTo>
                    <a:pt x="431" y="14904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4361992" y="5831572"/>
              <a:ext cx="635" cy="15875"/>
            </a:xfrm>
            <a:custGeom>
              <a:avLst/>
              <a:gdLst/>
              <a:ahLst/>
              <a:cxnLst/>
              <a:rect l="l" t="t" r="r" b="b"/>
              <a:pathLst>
                <a:path w="635" h="15875">
                  <a:moveTo>
                    <a:pt x="0" y="552"/>
                  </a:moveTo>
                  <a:lnTo>
                    <a:pt x="0" y="15456"/>
                  </a:lnTo>
                  <a:lnTo>
                    <a:pt x="431" y="15456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4362424" y="5830468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863" y="0"/>
                  </a:moveTo>
                  <a:lnTo>
                    <a:pt x="431" y="558"/>
                  </a:lnTo>
                  <a:lnTo>
                    <a:pt x="0" y="1104"/>
                  </a:lnTo>
                  <a:lnTo>
                    <a:pt x="0" y="16560"/>
                  </a:lnTo>
                  <a:lnTo>
                    <a:pt x="431" y="16560"/>
                  </a:lnTo>
                  <a:lnTo>
                    <a:pt x="863" y="1656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4363288" y="5829914"/>
              <a:ext cx="635" cy="17145"/>
            </a:xfrm>
            <a:custGeom>
              <a:avLst/>
              <a:gdLst/>
              <a:ahLst/>
              <a:cxnLst/>
              <a:rect l="l" t="t" r="r" b="b"/>
              <a:pathLst>
                <a:path w="635" h="17145">
                  <a:moveTo>
                    <a:pt x="0" y="552"/>
                  </a:moveTo>
                  <a:lnTo>
                    <a:pt x="0" y="17114"/>
                  </a:lnTo>
                  <a:lnTo>
                    <a:pt x="431" y="17114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4363720" y="5829362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0" y="552"/>
                  </a:moveTo>
                  <a:lnTo>
                    <a:pt x="0" y="17667"/>
                  </a:lnTo>
                  <a:lnTo>
                    <a:pt x="431" y="17667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4364151" y="5828809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552"/>
                  </a:moveTo>
                  <a:lnTo>
                    <a:pt x="0" y="18219"/>
                  </a:lnTo>
                  <a:lnTo>
                    <a:pt x="431" y="18219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4364583" y="5828256"/>
              <a:ext cx="635" cy="19050"/>
            </a:xfrm>
            <a:custGeom>
              <a:avLst/>
              <a:gdLst/>
              <a:ahLst/>
              <a:cxnLst/>
              <a:rect l="l" t="t" r="r" b="b"/>
              <a:pathLst>
                <a:path w="635" h="19050">
                  <a:moveTo>
                    <a:pt x="0" y="552"/>
                  </a:moveTo>
                  <a:lnTo>
                    <a:pt x="0" y="18772"/>
                  </a:lnTo>
                  <a:lnTo>
                    <a:pt x="431" y="18772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4365015" y="5827703"/>
              <a:ext cx="635" cy="19685"/>
            </a:xfrm>
            <a:custGeom>
              <a:avLst/>
              <a:gdLst/>
              <a:ahLst/>
              <a:cxnLst/>
              <a:rect l="l" t="t" r="r" b="b"/>
              <a:pathLst>
                <a:path w="635" h="19685">
                  <a:moveTo>
                    <a:pt x="0" y="552"/>
                  </a:moveTo>
                  <a:lnTo>
                    <a:pt x="0" y="19325"/>
                  </a:lnTo>
                  <a:lnTo>
                    <a:pt x="431" y="19325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4365447" y="5827151"/>
              <a:ext cx="635" cy="20320"/>
            </a:xfrm>
            <a:custGeom>
              <a:avLst/>
              <a:gdLst/>
              <a:ahLst/>
              <a:cxnLst/>
              <a:rect l="l" t="t" r="r" b="b"/>
              <a:pathLst>
                <a:path w="635" h="20320">
                  <a:moveTo>
                    <a:pt x="0" y="552"/>
                  </a:moveTo>
                  <a:lnTo>
                    <a:pt x="0" y="19877"/>
                  </a:lnTo>
                  <a:lnTo>
                    <a:pt x="431" y="19877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4365879" y="582659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4">
                  <a:moveTo>
                    <a:pt x="0" y="552"/>
                  </a:moveTo>
                  <a:lnTo>
                    <a:pt x="0" y="20430"/>
                  </a:lnTo>
                  <a:lnTo>
                    <a:pt x="431" y="20430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4366310" y="5826046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0" y="552"/>
                  </a:moveTo>
                  <a:lnTo>
                    <a:pt x="0" y="20982"/>
                  </a:lnTo>
                  <a:lnTo>
                    <a:pt x="431" y="20982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4366742" y="5825493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0" y="552"/>
                  </a:moveTo>
                  <a:lnTo>
                    <a:pt x="0" y="21535"/>
                  </a:lnTo>
                  <a:lnTo>
                    <a:pt x="431" y="21535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4367174" y="5824940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552"/>
                  </a:moveTo>
                  <a:lnTo>
                    <a:pt x="0" y="22088"/>
                  </a:lnTo>
                  <a:lnTo>
                    <a:pt x="431" y="22088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4367606" y="5824388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552"/>
                  </a:moveTo>
                  <a:lnTo>
                    <a:pt x="0" y="22640"/>
                  </a:lnTo>
                  <a:lnTo>
                    <a:pt x="431" y="22640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4368038" y="5823835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552"/>
                  </a:moveTo>
                  <a:lnTo>
                    <a:pt x="0" y="23193"/>
                  </a:lnTo>
                  <a:lnTo>
                    <a:pt x="431" y="23193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4368469" y="5823283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552"/>
                  </a:moveTo>
                  <a:lnTo>
                    <a:pt x="0" y="23745"/>
                  </a:lnTo>
                  <a:lnTo>
                    <a:pt x="431" y="23745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4368901" y="5822730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552"/>
                  </a:moveTo>
                  <a:lnTo>
                    <a:pt x="0" y="24298"/>
                  </a:lnTo>
                  <a:lnTo>
                    <a:pt x="431" y="24298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4369333" y="5822177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552"/>
                  </a:moveTo>
                  <a:lnTo>
                    <a:pt x="0" y="24851"/>
                  </a:lnTo>
                  <a:lnTo>
                    <a:pt x="431" y="24851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4369765" y="5821625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552"/>
                  </a:moveTo>
                  <a:lnTo>
                    <a:pt x="0" y="25403"/>
                  </a:lnTo>
                  <a:lnTo>
                    <a:pt x="431" y="25403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4370197" y="5821072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552"/>
                  </a:moveTo>
                  <a:lnTo>
                    <a:pt x="0" y="25956"/>
                  </a:lnTo>
                  <a:lnTo>
                    <a:pt x="431" y="25956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4370628" y="5820520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5" h="26670">
                  <a:moveTo>
                    <a:pt x="0" y="552"/>
                  </a:moveTo>
                  <a:lnTo>
                    <a:pt x="0" y="26508"/>
                  </a:lnTo>
                  <a:lnTo>
                    <a:pt x="431" y="26508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4371060" y="5819419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863" y="0"/>
                  </a:moveTo>
                  <a:lnTo>
                    <a:pt x="431" y="558"/>
                  </a:lnTo>
                  <a:lnTo>
                    <a:pt x="0" y="1104"/>
                  </a:lnTo>
                  <a:lnTo>
                    <a:pt x="0" y="27609"/>
                  </a:lnTo>
                  <a:lnTo>
                    <a:pt x="431" y="27609"/>
                  </a:lnTo>
                  <a:lnTo>
                    <a:pt x="863" y="27609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4371924" y="5818862"/>
              <a:ext cx="635" cy="28575"/>
            </a:xfrm>
            <a:custGeom>
              <a:avLst/>
              <a:gdLst/>
              <a:ahLst/>
              <a:cxnLst/>
              <a:rect l="l" t="t" r="r" b="b"/>
              <a:pathLst>
                <a:path w="635" h="28575">
                  <a:moveTo>
                    <a:pt x="0" y="552"/>
                  </a:moveTo>
                  <a:lnTo>
                    <a:pt x="0" y="28166"/>
                  </a:lnTo>
                  <a:lnTo>
                    <a:pt x="431" y="28166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4372355" y="5818309"/>
              <a:ext cx="635" cy="29209"/>
            </a:xfrm>
            <a:custGeom>
              <a:avLst/>
              <a:gdLst/>
              <a:ahLst/>
              <a:cxnLst/>
              <a:rect l="l" t="t" r="r" b="b"/>
              <a:pathLst>
                <a:path w="635" h="29210">
                  <a:moveTo>
                    <a:pt x="0" y="552"/>
                  </a:moveTo>
                  <a:lnTo>
                    <a:pt x="0" y="28719"/>
                  </a:lnTo>
                  <a:lnTo>
                    <a:pt x="431" y="28719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4372787" y="5817209"/>
              <a:ext cx="1270" cy="29845"/>
            </a:xfrm>
            <a:custGeom>
              <a:avLst/>
              <a:gdLst/>
              <a:ahLst/>
              <a:cxnLst/>
              <a:rect l="l" t="t" r="r" b="b"/>
              <a:pathLst>
                <a:path w="1270" h="29845">
                  <a:moveTo>
                    <a:pt x="863" y="0"/>
                  </a:moveTo>
                  <a:lnTo>
                    <a:pt x="431" y="558"/>
                  </a:lnTo>
                  <a:lnTo>
                    <a:pt x="0" y="1104"/>
                  </a:lnTo>
                  <a:lnTo>
                    <a:pt x="0" y="29819"/>
                  </a:lnTo>
                  <a:lnTo>
                    <a:pt x="431" y="29819"/>
                  </a:lnTo>
                  <a:lnTo>
                    <a:pt x="863" y="29819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4373651" y="5816651"/>
              <a:ext cx="635" cy="30480"/>
            </a:xfrm>
            <a:custGeom>
              <a:avLst/>
              <a:gdLst/>
              <a:ahLst/>
              <a:cxnLst/>
              <a:rect l="l" t="t" r="r" b="b"/>
              <a:pathLst>
                <a:path w="635" h="30479">
                  <a:moveTo>
                    <a:pt x="0" y="552"/>
                  </a:moveTo>
                  <a:lnTo>
                    <a:pt x="0" y="30377"/>
                  </a:lnTo>
                  <a:lnTo>
                    <a:pt x="431" y="30377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4374083" y="5816099"/>
              <a:ext cx="635" cy="31115"/>
            </a:xfrm>
            <a:custGeom>
              <a:avLst/>
              <a:gdLst/>
              <a:ahLst/>
              <a:cxnLst/>
              <a:rect l="l" t="t" r="r" b="b"/>
              <a:pathLst>
                <a:path w="635" h="31114">
                  <a:moveTo>
                    <a:pt x="0" y="552"/>
                  </a:moveTo>
                  <a:lnTo>
                    <a:pt x="0" y="30929"/>
                  </a:lnTo>
                  <a:lnTo>
                    <a:pt x="431" y="30929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4374515" y="5815012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70" h="32385">
                  <a:moveTo>
                    <a:pt x="850" y="0"/>
                  </a:moveTo>
                  <a:lnTo>
                    <a:pt x="431" y="546"/>
                  </a:lnTo>
                  <a:lnTo>
                    <a:pt x="0" y="1092"/>
                  </a:lnTo>
                  <a:lnTo>
                    <a:pt x="0" y="32016"/>
                  </a:lnTo>
                  <a:lnTo>
                    <a:pt x="419" y="32016"/>
                  </a:lnTo>
                  <a:lnTo>
                    <a:pt x="850" y="32016"/>
                  </a:lnTo>
                  <a:lnTo>
                    <a:pt x="85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4375365" y="5814457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552"/>
                  </a:moveTo>
                  <a:lnTo>
                    <a:pt x="0" y="32571"/>
                  </a:lnTo>
                  <a:lnTo>
                    <a:pt x="431" y="32571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4375797" y="5813905"/>
              <a:ext cx="635" cy="33655"/>
            </a:xfrm>
            <a:custGeom>
              <a:avLst/>
              <a:gdLst/>
              <a:ahLst/>
              <a:cxnLst/>
              <a:rect l="l" t="t" r="r" b="b"/>
              <a:pathLst>
                <a:path w="635" h="33654">
                  <a:moveTo>
                    <a:pt x="0" y="552"/>
                  </a:moveTo>
                  <a:lnTo>
                    <a:pt x="0" y="33124"/>
                  </a:lnTo>
                  <a:lnTo>
                    <a:pt x="431" y="33124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4376229" y="5813352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552"/>
                  </a:moveTo>
                  <a:lnTo>
                    <a:pt x="0" y="33676"/>
                  </a:lnTo>
                  <a:lnTo>
                    <a:pt x="431" y="33676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4376661" y="5812799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552"/>
                  </a:moveTo>
                  <a:lnTo>
                    <a:pt x="0" y="34229"/>
                  </a:lnTo>
                  <a:lnTo>
                    <a:pt x="431" y="34229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4377093" y="5812247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552"/>
                  </a:moveTo>
                  <a:lnTo>
                    <a:pt x="0" y="34781"/>
                  </a:lnTo>
                  <a:lnTo>
                    <a:pt x="431" y="34781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4377524" y="5811694"/>
              <a:ext cx="635" cy="35560"/>
            </a:xfrm>
            <a:custGeom>
              <a:avLst/>
              <a:gdLst/>
              <a:ahLst/>
              <a:cxnLst/>
              <a:rect l="l" t="t" r="r" b="b"/>
              <a:pathLst>
                <a:path w="635" h="35560">
                  <a:moveTo>
                    <a:pt x="0" y="552"/>
                  </a:moveTo>
                  <a:lnTo>
                    <a:pt x="0" y="35334"/>
                  </a:lnTo>
                  <a:lnTo>
                    <a:pt x="431" y="35334"/>
                  </a:lnTo>
                  <a:lnTo>
                    <a:pt x="431" y="0"/>
                  </a:lnTo>
                  <a:lnTo>
                    <a:pt x="0" y="552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4377956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276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215" y="0"/>
                  </a:lnTo>
                  <a:lnTo>
                    <a:pt x="0" y="276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4378388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4378820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4379683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4380115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4380979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4381411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4382274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4382706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4383570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4384001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4384433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4384865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4385297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4385729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4386160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4386592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4387024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/>
            <p:cNvSpPr/>
            <p:nvPr/>
          </p:nvSpPr>
          <p:spPr>
            <a:xfrm>
              <a:off x="4387888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4388751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4389183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4389615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/>
            <p:cNvSpPr/>
            <p:nvPr/>
          </p:nvSpPr>
          <p:spPr>
            <a:xfrm>
              <a:off x="4390047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4390478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4390910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4391342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4392206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/>
            <p:cNvSpPr/>
            <p:nvPr/>
          </p:nvSpPr>
          <p:spPr>
            <a:xfrm>
              <a:off x="4392637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/>
            <p:cNvSpPr/>
            <p:nvPr/>
          </p:nvSpPr>
          <p:spPr>
            <a:xfrm>
              <a:off x="4393069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4393488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/>
            <p:cNvSpPr/>
            <p:nvPr/>
          </p:nvSpPr>
          <p:spPr>
            <a:xfrm>
              <a:off x="4393920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/>
            <p:cNvSpPr/>
            <p:nvPr/>
          </p:nvSpPr>
          <p:spPr>
            <a:xfrm>
              <a:off x="4394784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4395216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4395647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/>
            <p:cNvSpPr/>
            <p:nvPr/>
          </p:nvSpPr>
          <p:spPr>
            <a:xfrm>
              <a:off x="4396079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4396511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/>
            <p:cNvSpPr/>
            <p:nvPr/>
          </p:nvSpPr>
          <p:spPr>
            <a:xfrm>
              <a:off x="4397375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4397806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4398238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/>
            <p:cNvSpPr/>
            <p:nvPr/>
          </p:nvSpPr>
          <p:spPr>
            <a:xfrm>
              <a:off x="4398670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4399533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4399965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/>
            <p:cNvSpPr/>
            <p:nvPr/>
          </p:nvSpPr>
          <p:spPr>
            <a:xfrm>
              <a:off x="4400397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4400829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4401692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/>
            <p:cNvSpPr/>
            <p:nvPr/>
          </p:nvSpPr>
          <p:spPr>
            <a:xfrm>
              <a:off x="4402124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4402556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4403420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/>
            <p:cNvSpPr/>
            <p:nvPr/>
          </p:nvSpPr>
          <p:spPr>
            <a:xfrm>
              <a:off x="4404284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4405147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4406011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/>
            <p:cNvSpPr/>
            <p:nvPr/>
          </p:nvSpPr>
          <p:spPr>
            <a:xfrm>
              <a:off x="4406862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4407725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4408589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/>
            <p:cNvSpPr/>
            <p:nvPr/>
          </p:nvSpPr>
          <p:spPr>
            <a:xfrm>
              <a:off x="4409020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4409452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/>
            <p:cNvSpPr/>
            <p:nvPr/>
          </p:nvSpPr>
          <p:spPr>
            <a:xfrm>
              <a:off x="4410316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4410748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4411179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4411611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/>
            <p:cNvSpPr/>
            <p:nvPr/>
          </p:nvSpPr>
          <p:spPr>
            <a:xfrm>
              <a:off x="4412475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4412907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4413338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4413770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4414634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4415066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4415497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4415929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4416361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4417225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4417656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4418088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4418520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4418952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4419815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4420247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4420679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4421111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4421543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4421974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4422406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4423270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4424133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4424565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4424997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4425416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4425848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4426280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4426711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4427143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4427575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4428439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4428871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4429734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4430166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4431029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4431462" y="5811418"/>
              <a:ext cx="1270" cy="36195"/>
            </a:xfrm>
            <a:custGeom>
              <a:avLst/>
              <a:gdLst/>
              <a:ahLst/>
              <a:cxnLst/>
              <a:rect l="l" t="t" r="r" b="b"/>
              <a:pathLst>
                <a:path w="1270" h="36195">
                  <a:moveTo>
                    <a:pt x="863" y="0"/>
                  </a:moveTo>
                  <a:lnTo>
                    <a:pt x="431" y="0"/>
                  </a:lnTo>
                  <a:lnTo>
                    <a:pt x="0" y="0"/>
                  </a:lnTo>
                  <a:lnTo>
                    <a:pt x="0" y="35610"/>
                  </a:lnTo>
                  <a:lnTo>
                    <a:pt x="431" y="35610"/>
                  </a:lnTo>
                  <a:lnTo>
                    <a:pt x="863" y="35610"/>
                  </a:lnTo>
                  <a:lnTo>
                    <a:pt x="86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4432325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4432757" y="5811418"/>
              <a:ext cx="635" cy="36195"/>
            </a:xfrm>
            <a:custGeom>
              <a:avLst/>
              <a:gdLst/>
              <a:ahLst/>
              <a:cxnLst/>
              <a:rect l="l" t="t" r="r" b="b"/>
              <a:pathLst>
                <a:path w="635" h="36195">
                  <a:moveTo>
                    <a:pt x="0" y="0"/>
                  </a:moveTo>
                  <a:lnTo>
                    <a:pt x="0" y="35610"/>
                  </a:lnTo>
                  <a:lnTo>
                    <a:pt x="431" y="35610"/>
                  </a:lnTo>
                  <a:lnTo>
                    <a:pt x="431" y="276"/>
                  </a:lnTo>
                  <a:lnTo>
                    <a:pt x="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4433189" y="5811694"/>
              <a:ext cx="635" cy="35560"/>
            </a:xfrm>
            <a:custGeom>
              <a:avLst/>
              <a:gdLst/>
              <a:ahLst/>
              <a:cxnLst/>
              <a:rect l="l" t="t" r="r" b="b"/>
              <a:pathLst>
                <a:path w="635" h="35560">
                  <a:moveTo>
                    <a:pt x="0" y="0"/>
                  </a:moveTo>
                  <a:lnTo>
                    <a:pt x="0" y="35334"/>
                  </a:lnTo>
                  <a:lnTo>
                    <a:pt x="431" y="35334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4433620" y="5812247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781"/>
                  </a:lnTo>
                  <a:lnTo>
                    <a:pt x="431" y="34781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4434052" y="5812799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0" y="34229"/>
                  </a:lnTo>
                  <a:lnTo>
                    <a:pt x="431" y="34229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4434484" y="5813352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0" y="33676"/>
                  </a:lnTo>
                  <a:lnTo>
                    <a:pt x="431" y="33676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4434916" y="5813905"/>
              <a:ext cx="635" cy="33655"/>
            </a:xfrm>
            <a:custGeom>
              <a:avLst/>
              <a:gdLst/>
              <a:ahLst/>
              <a:cxnLst/>
              <a:rect l="l" t="t" r="r" b="b"/>
              <a:pathLst>
                <a:path w="635" h="33654">
                  <a:moveTo>
                    <a:pt x="0" y="0"/>
                  </a:moveTo>
                  <a:lnTo>
                    <a:pt x="0" y="33124"/>
                  </a:lnTo>
                  <a:lnTo>
                    <a:pt x="431" y="33124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4435348" y="5814457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0"/>
                  </a:moveTo>
                  <a:lnTo>
                    <a:pt x="0" y="32571"/>
                  </a:lnTo>
                  <a:lnTo>
                    <a:pt x="431" y="32571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4435780" y="5815012"/>
              <a:ext cx="1270" cy="32384"/>
            </a:xfrm>
            <a:custGeom>
              <a:avLst/>
              <a:gdLst/>
              <a:ahLst/>
              <a:cxnLst/>
              <a:rect l="l" t="t" r="r" b="b"/>
              <a:pathLst>
                <a:path w="1270" h="32385">
                  <a:moveTo>
                    <a:pt x="863" y="1104"/>
                  </a:moveTo>
                  <a:lnTo>
                    <a:pt x="431" y="558"/>
                  </a:lnTo>
                  <a:lnTo>
                    <a:pt x="0" y="0"/>
                  </a:lnTo>
                  <a:lnTo>
                    <a:pt x="0" y="32016"/>
                  </a:lnTo>
                  <a:lnTo>
                    <a:pt x="431" y="32016"/>
                  </a:lnTo>
                  <a:lnTo>
                    <a:pt x="863" y="32016"/>
                  </a:lnTo>
                  <a:lnTo>
                    <a:pt x="863" y="1104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4436643" y="5816115"/>
              <a:ext cx="635" cy="31115"/>
            </a:xfrm>
            <a:custGeom>
              <a:avLst/>
              <a:gdLst/>
              <a:ahLst/>
              <a:cxnLst/>
              <a:rect l="l" t="t" r="r" b="b"/>
              <a:pathLst>
                <a:path w="635" h="31114">
                  <a:moveTo>
                    <a:pt x="0" y="0"/>
                  </a:moveTo>
                  <a:lnTo>
                    <a:pt x="0" y="30913"/>
                  </a:lnTo>
                  <a:lnTo>
                    <a:pt x="431" y="30913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4437075" y="5816668"/>
              <a:ext cx="635" cy="30480"/>
            </a:xfrm>
            <a:custGeom>
              <a:avLst/>
              <a:gdLst/>
              <a:ahLst/>
              <a:cxnLst/>
              <a:rect l="l" t="t" r="r" b="b"/>
              <a:pathLst>
                <a:path w="635" h="30479">
                  <a:moveTo>
                    <a:pt x="0" y="0"/>
                  </a:moveTo>
                  <a:lnTo>
                    <a:pt x="0" y="30361"/>
                  </a:lnTo>
                  <a:lnTo>
                    <a:pt x="431" y="30361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4437507" y="5817222"/>
              <a:ext cx="1270" cy="29845"/>
            </a:xfrm>
            <a:custGeom>
              <a:avLst/>
              <a:gdLst/>
              <a:ahLst/>
              <a:cxnLst/>
              <a:rect l="l" t="t" r="r" b="b"/>
              <a:pathLst>
                <a:path w="1270" h="29845">
                  <a:moveTo>
                    <a:pt x="863" y="1104"/>
                  </a:moveTo>
                  <a:lnTo>
                    <a:pt x="431" y="558"/>
                  </a:lnTo>
                  <a:lnTo>
                    <a:pt x="0" y="0"/>
                  </a:lnTo>
                  <a:lnTo>
                    <a:pt x="0" y="29806"/>
                  </a:lnTo>
                  <a:lnTo>
                    <a:pt x="431" y="29806"/>
                  </a:lnTo>
                  <a:lnTo>
                    <a:pt x="863" y="29806"/>
                  </a:lnTo>
                  <a:lnTo>
                    <a:pt x="863" y="1104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/>
            <p:cNvSpPr/>
            <p:nvPr/>
          </p:nvSpPr>
          <p:spPr>
            <a:xfrm>
              <a:off x="4438370" y="5818326"/>
              <a:ext cx="635" cy="29209"/>
            </a:xfrm>
            <a:custGeom>
              <a:avLst/>
              <a:gdLst/>
              <a:ahLst/>
              <a:cxnLst/>
              <a:rect l="l" t="t" r="r" b="b"/>
              <a:pathLst>
                <a:path w="635" h="29210">
                  <a:moveTo>
                    <a:pt x="0" y="0"/>
                  </a:moveTo>
                  <a:lnTo>
                    <a:pt x="0" y="28703"/>
                  </a:lnTo>
                  <a:lnTo>
                    <a:pt x="431" y="28703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4438802" y="5818878"/>
              <a:ext cx="635" cy="28575"/>
            </a:xfrm>
            <a:custGeom>
              <a:avLst/>
              <a:gdLst/>
              <a:ahLst/>
              <a:cxnLst/>
              <a:rect l="l" t="t" r="r" b="b"/>
              <a:pathLst>
                <a:path w="635" h="28575">
                  <a:moveTo>
                    <a:pt x="0" y="0"/>
                  </a:moveTo>
                  <a:lnTo>
                    <a:pt x="0" y="28150"/>
                  </a:lnTo>
                  <a:lnTo>
                    <a:pt x="431" y="28150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/>
            <p:cNvSpPr/>
            <p:nvPr/>
          </p:nvSpPr>
          <p:spPr>
            <a:xfrm>
              <a:off x="4439234" y="5819431"/>
              <a:ext cx="1270" cy="27940"/>
            </a:xfrm>
            <a:custGeom>
              <a:avLst/>
              <a:gdLst/>
              <a:ahLst/>
              <a:cxnLst/>
              <a:rect l="l" t="t" r="r" b="b"/>
              <a:pathLst>
                <a:path w="1270" h="27939">
                  <a:moveTo>
                    <a:pt x="863" y="1104"/>
                  </a:moveTo>
                  <a:lnTo>
                    <a:pt x="431" y="558"/>
                  </a:lnTo>
                  <a:lnTo>
                    <a:pt x="0" y="0"/>
                  </a:lnTo>
                  <a:lnTo>
                    <a:pt x="0" y="27597"/>
                  </a:lnTo>
                  <a:lnTo>
                    <a:pt x="431" y="27597"/>
                  </a:lnTo>
                  <a:lnTo>
                    <a:pt x="863" y="27597"/>
                  </a:lnTo>
                  <a:lnTo>
                    <a:pt x="863" y="1104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4440097" y="5820536"/>
              <a:ext cx="635" cy="26670"/>
            </a:xfrm>
            <a:custGeom>
              <a:avLst/>
              <a:gdLst/>
              <a:ahLst/>
              <a:cxnLst/>
              <a:rect l="l" t="t" r="r" b="b"/>
              <a:pathLst>
                <a:path w="635" h="26670">
                  <a:moveTo>
                    <a:pt x="0" y="0"/>
                  </a:moveTo>
                  <a:lnTo>
                    <a:pt x="0" y="26492"/>
                  </a:lnTo>
                  <a:lnTo>
                    <a:pt x="431" y="26492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4440529" y="5821089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0"/>
                  </a:moveTo>
                  <a:lnTo>
                    <a:pt x="0" y="25940"/>
                  </a:lnTo>
                  <a:lnTo>
                    <a:pt x="431" y="25940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1" name="object 2681"/>
            <p:cNvSpPr/>
            <p:nvPr/>
          </p:nvSpPr>
          <p:spPr>
            <a:xfrm>
              <a:off x="4440961" y="5821641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0"/>
                  </a:moveTo>
                  <a:lnTo>
                    <a:pt x="0" y="25387"/>
                  </a:lnTo>
                  <a:lnTo>
                    <a:pt x="431" y="25387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2" name="object 2682"/>
            <p:cNvSpPr/>
            <p:nvPr/>
          </p:nvSpPr>
          <p:spPr>
            <a:xfrm>
              <a:off x="4441393" y="5822194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0"/>
                  </a:moveTo>
                  <a:lnTo>
                    <a:pt x="0" y="24834"/>
                  </a:lnTo>
                  <a:lnTo>
                    <a:pt x="431" y="24834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4441825" y="5822746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0"/>
                  </a:moveTo>
                  <a:lnTo>
                    <a:pt x="0" y="24282"/>
                  </a:lnTo>
                  <a:lnTo>
                    <a:pt x="431" y="24282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/>
            <p:cNvSpPr/>
            <p:nvPr/>
          </p:nvSpPr>
          <p:spPr>
            <a:xfrm>
              <a:off x="4442256" y="5823299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0"/>
                  </a:moveTo>
                  <a:lnTo>
                    <a:pt x="0" y="23729"/>
                  </a:lnTo>
                  <a:lnTo>
                    <a:pt x="431" y="23729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5" name="object 2685"/>
            <p:cNvSpPr/>
            <p:nvPr/>
          </p:nvSpPr>
          <p:spPr>
            <a:xfrm>
              <a:off x="4442688" y="5823852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0"/>
                  </a:moveTo>
                  <a:lnTo>
                    <a:pt x="0" y="23177"/>
                  </a:lnTo>
                  <a:lnTo>
                    <a:pt x="431" y="23177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4443120" y="5824404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0"/>
                  </a:moveTo>
                  <a:lnTo>
                    <a:pt x="0" y="22624"/>
                  </a:lnTo>
                  <a:lnTo>
                    <a:pt x="431" y="22624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/>
            <p:cNvSpPr/>
            <p:nvPr/>
          </p:nvSpPr>
          <p:spPr>
            <a:xfrm>
              <a:off x="4443552" y="5824957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2071"/>
                  </a:lnTo>
                  <a:lnTo>
                    <a:pt x="431" y="22071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/>
            <p:cNvSpPr/>
            <p:nvPr/>
          </p:nvSpPr>
          <p:spPr>
            <a:xfrm>
              <a:off x="4443983" y="5825509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0" y="0"/>
                  </a:moveTo>
                  <a:lnTo>
                    <a:pt x="0" y="21519"/>
                  </a:lnTo>
                  <a:lnTo>
                    <a:pt x="431" y="21519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4444403" y="5826046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0" y="0"/>
                  </a:moveTo>
                  <a:lnTo>
                    <a:pt x="0" y="20982"/>
                  </a:lnTo>
                  <a:lnTo>
                    <a:pt x="431" y="20982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/>
            <p:cNvSpPr/>
            <p:nvPr/>
          </p:nvSpPr>
          <p:spPr>
            <a:xfrm>
              <a:off x="4444834" y="5826599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4">
                  <a:moveTo>
                    <a:pt x="0" y="0"/>
                  </a:moveTo>
                  <a:lnTo>
                    <a:pt x="0" y="20430"/>
                  </a:lnTo>
                  <a:lnTo>
                    <a:pt x="431" y="20430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/>
            <p:cNvSpPr/>
            <p:nvPr/>
          </p:nvSpPr>
          <p:spPr>
            <a:xfrm>
              <a:off x="4445266" y="5827151"/>
              <a:ext cx="635" cy="20320"/>
            </a:xfrm>
            <a:custGeom>
              <a:avLst/>
              <a:gdLst/>
              <a:ahLst/>
              <a:cxnLst/>
              <a:rect l="l" t="t" r="r" b="b"/>
              <a:pathLst>
                <a:path w="635" h="20320">
                  <a:moveTo>
                    <a:pt x="0" y="0"/>
                  </a:moveTo>
                  <a:lnTo>
                    <a:pt x="0" y="19877"/>
                  </a:lnTo>
                  <a:lnTo>
                    <a:pt x="431" y="19877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4445698" y="5827703"/>
              <a:ext cx="635" cy="19685"/>
            </a:xfrm>
            <a:custGeom>
              <a:avLst/>
              <a:gdLst/>
              <a:ahLst/>
              <a:cxnLst/>
              <a:rect l="l" t="t" r="r" b="b"/>
              <a:pathLst>
                <a:path w="635" h="19685">
                  <a:moveTo>
                    <a:pt x="0" y="0"/>
                  </a:moveTo>
                  <a:lnTo>
                    <a:pt x="0" y="19325"/>
                  </a:lnTo>
                  <a:lnTo>
                    <a:pt x="431" y="19325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4446130" y="5828256"/>
              <a:ext cx="635" cy="19050"/>
            </a:xfrm>
            <a:custGeom>
              <a:avLst/>
              <a:gdLst/>
              <a:ahLst/>
              <a:cxnLst/>
              <a:rect l="l" t="t" r="r" b="b"/>
              <a:pathLst>
                <a:path w="635" h="19050">
                  <a:moveTo>
                    <a:pt x="0" y="0"/>
                  </a:moveTo>
                  <a:lnTo>
                    <a:pt x="0" y="18772"/>
                  </a:lnTo>
                  <a:lnTo>
                    <a:pt x="431" y="18772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/>
            <p:cNvSpPr/>
            <p:nvPr/>
          </p:nvSpPr>
          <p:spPr>
            <a:xfrm>
              <a:off x="4446562" y="5828809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8219"/>
                  </a:lnTo>
                  <a:lnTo>
                    <a:pt x="431" y="18219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/>
            <p:cNvSpPr/>
            <p:nvPr/>
          </p:nvSpPr>
          <p:spPr>
            <a:xfrm>
              <a:off x="4446993" y="5829362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0" y="0"/>
                  </a:moveTo>
                  <a:lnTo>
                    <a:pt x="0" y="17667"/>
                  </a:lnTo>
                  <a:lnTo>
                    <a:pt x="431" y="17667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/>
            <p:cNvSpPr/>
            <p:nvPr/>
          </p:nvSpPr>
          <p:spPr>
            <a:xfrm>
              <a:off x="4447425" y="5829914"/>
              <a:ext cx="635" cy="17145"/>
            </a:xfrm>
            <a:custGeom>
              <a:avLst/>
              <a:gdLst/>
              <a:ahLst/>
              <a:cxnLst/>
              <a:rect l="l" t="t" r="r" b="b"/>
              <a:pathLst>
                <a:path w="635" h="17145">
                  <a:moveTo>
                    <a:pt x="0" y="0"/>
                  </a:moveTo>
                  <a:lnTo>
                    <a:pt x="0" y="17114"/>
                  </a:lnTo>
                  <a:lnTo>
                    <a:pt x="431" y="17114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/>
            <p:cNvSpPr/>
            <p:nvPr/>
          </p:nvSpPr>
          <p:spPr>
            <a:xfrm>
              <a:off x="4447857" y="5830468"/>
              <a:ext cx="1270" cy="17145"/>
            </a:xfrm>
            <a:custGeom>
              <a:avLst/>
              <a:gdLst/>
              <a:ahLst/>
              <a:cxnLst/>
              <a:rect l="l" t="t" r="r" b="b"/>
              <a:pathLst>
                <a:path w="1270" h="17145">
                  <a:moveTo>
                    <a:pt x="863" y="1104"/>
                  </a:moveTo>
                  <a:lnTo>
                    <a:pt x="431" y="558"/>
                  </a:lnTo>
                  <a:lnTo>
                    <a:pt x="0" y="0"/>
                  </a:lnTo>
                  <a:lnTo>
                    <a:pt x="0" y="16560"/>
                  </a:lnTo>
                  <a:lnTo>
                    <a:pt x="431" y="16560"/>
                  </a:lnTo>
                  <a:lnTo>
                    <a:pt x="863" y="16560"/>
                  </a:lnTo>
                  <a:lnTo>
                    <a:pt x="863" y="1104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/>
            <p:cNvSpPr/>
            <p:nvPr/>
          </p:nvSpPr>
          <p:spPr>
            <a:xfrm>
              <a:off x="4448721" y="5831572"/>
              <a:ext cx="635" cy="15875"/>
            </a:xfrm>
            <a:custGeom>
              <a:avLst/>
              <a:gdLst/>
              <a:ahLst/>
              <a:cxnLst/>
              <a:rect l="l" t="t" r="r" b="b"/>
              <a:pathLst>
                <a:path w="635" h="15875">
                  <a:moveTo>
                    <a:pt x="0" y="0"/>
                  </a:moveTo>
                  <a:lnTo>
                    <a:pt x="0" y="15456"/>
                  </a:lnTo>
                  <a:lnTo>
                    <a:pt x="431" y="15456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/>
            <p:cNvSpPr/>
            <p:nvPr/>
          </p:nvSpPr>
          <p:spPr>
            <a:xfrm>
              <a:off x="4449152" y="5832125"/>
              <a:ext cx="635" cy="15240"/>
            </a:xfrm>
            <a:custGeom>
              <a:avLst/>
              <a:gdLst/>
              <a:ahLst/>
              <a:cxnLst/>
              <a:rect l="l" t="t" r="r" b="b"/>
              <a:pathLst>
                <a:path w="635" h="15239">
                  <a:moveTo>
                    <a:pt x="0" y="0"/>
                  </a:moveTo>
                  <a:lnTo>
                    <a:pt x="0" y="14904"/>
                  </a:lnTo>
                  <a:lnTo>
                    <a:pt x="431" y="14904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/>
            <p:cNvSpPr/>
            <p:nvPr/>
          </p:nvSpPr>
          <p:spPr>
            <a:xfrm>
              <a:off x="4449584" y="5832677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0"/>
                  </a:moveTo>
                  <a:lnTo>
                    <a:pt x="0" y="14351"/>
                  </a:lnTo>
                  <a:lnTo>
                    <a:pt x="431" y="14351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1" name="object 2701"/>
            <p:cNvSpPr/>
            <p:nvPr/>
          </p:nvSpPr>
          <p:spPr>
            <a:xfrm>
              <a:off x="4450016" y="5833230"/>
              <a:ext cx="635" cy="13970"/>
            </a:xfrm>
            <a:custGeom>
              <a:avLst/>
              <a:gdLst/>
              <a:ahLst/>
              <a:cxnLst/>
              <a:rect l="l" t="t" r="r" b="b"/>
              <a:pathLst>
                <a:path w="635" h="13970">
                  <a:moveTo>
                    <a:pt x="0" y="0"/>
                  </a:moveTo>
                  <a:lnTo>
                    <a:pt x="0" y="13798"/>
                  </a:lnTo>
                  <a:lnTo>
                    <a:pt x="431" y="13798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2" name="object 2702"/>
            <p:cNvSpPr/>
            <p:nvPr/>
          </p:nvSpPr>
          <p:spPr>
            <a:xfrm>
              <a:off x="4450448" y="5833783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5" h="13335">
                  <a:moveTo>
                    <a:pt x="0" y="0"/>
                  </a:moveTo>
                  <a:lnTo>
                    <a:pt x="0" y="13246"/>
                  </a:lnTo>
                  <a:lnTo>
                    <a:pt x="431" y="13246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3" name="object 2703"/>
            <p:cNvSpPr/>
            <p:nvPr/>
          </p:nvSpPr>
          <p:spPr>
            <a:xfrm>
              <a:off x="4450880" y="5834335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0" y="0"/>
                  </a:moveTo>
                  <a:lnTo>
                    <a:pt x="0" y="12693"/>
                  </a:lnTo>
                  <a:lnTo>
                    <a:pt x="431" y="12693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4" name="object 2704"/>
            <p:cNvSpPr/>
            <p:nvPr/>
          </p:nvSpPr>
          <p:spPr>
            <a:xfrm>
              <a:off x="4451311" y="5834888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0" y="0"/>
                  </a:moveTo>
                  <a:lnTo>
                    <a:pt x="0" y="12141"/>
                  </a:lnTo>
                  <a:lnTo>
                    <a:pt x="431" y="12141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4451743" y="5835440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4">
                  <a:moveTo>
                    <a:pt x="0" y="0"/>
                  </a:moveTo>
                  <a:lnTo>
                    <a:pt x="0" y="11588"/>
                  </a:lnTo>
                  <a:lnTo>
                    <a:pt x="431" y="11588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/>
            <p:cNvSpPr/>
            <p:nvPr/>
          </p:nvSpPr>
          <p:spPr>
            <a:xfrm>
              <a:off x="4452175" y="5835993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0"/>
                  </a:moveTo>
                  <a:lnTo>
                    <a:pt x="0" y="11035"/>
                  </a:lnTo>
                  <a:lnTo>
                    <a:pt x="431" y="11035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/>
            <p:cNvSpPr/>
            <p:nvPr/>
          </p:nvSpPr>
          <p:spPr>
            <a:xfrm>
              <a:off x="4452607" y="5836546"/>
              <a:ext cx="635" cy="10795"/>
            </a:xfrm>
            <a:custGeom>
              <a:avLst/>
              <a:gdLst/>
              <a:ahLst/>
              <a:cxnLst/>
              <a:rect l="l" t="t" r="r" b="b"/>
              <a:pathLst>
                <a:path w="635" h="10795">
                  <a:moveTo>
                    <a:pt x="0" y="0"/>
                  </a:moveTo>
                  <a:lnTo>
                    <a:pt x="0" y="10483"/>
                  </a:lnTo>
                  <a:lnTo>
                    <a:pt x="431" y="10483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/>
            <p:cNvSpPr/>
            <p:nvPr/>
          </p:nvSpPr>
          <p:spPr>
            <a:xfrm>
              <a:off x="4453039" y="5837098"/>
              <a:ext cx="635" cy="10160"/>
            </a:xfrm>
            <a:custGeom>
              <a:avLst/>
              <a:gdLst/>
              <a:ahLst/>
              <a:cxnLst/>
              <a:rect l="l" t="t" r="r" b="b"/>
              <a:pathLst>
                <a:path w="635" h="10160">
                  <a:moveTo>
                    <a:pt x="0" y="0"/>
                  </a:moveTo>
                  <a:lnTo>
                    <a:pt x="0" y="9930"/>
                  </a:lnTo>
                  <a:lnTo>
                    <a:pt x="431" y="9930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/>
            <p:cNvSpPr/>
            <p:nvPr/>
          </p:nvSpPr>
          <p:spPr>
            <a:xfrm>
              <a:off x="4453470" y="5837651"/>
              <a:ext cx="635" cy="9525"/>
            </a:xfrm>
            <a:custGeom>
              <a:avLst/>
              <a:gdLst/>
              <a:ahLst/>
              <a:cxnLst/>
              <a:rect l="l" t="t" r="r" b="b"/>
              <a:pathLst>
                <a:path w="635" h="9525">
                  <a:moveTo>
                    <a:pt x="0" y="0"/>
                  </a:moveTo>
                  <a:lnTo>
                    <a:pt x="0" y="9378"/>
                  </a:lnTo>
                  <a:lnTo>
                    <a:pt x="431" y="9378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/>
            <p:cNvSpPr/>
            <p:nvPr/>
          </p:nvSpPr>
          <p:spPr>
            <a:xfrm>
              <a:off x="4453902" y="5838203"/>
              <a:ext cx="635" cy="8890"/>
            </a:xfrm>
            <a:custGeom>
              <a:avLst/>
              <a:gdLst/>
              <a:ahLst/>
              <a:cxnLst/>
              <a:rect l="l" t="t" r="r" b="b"/>
              <a:pathLst>
                <a:path w="635" h="8889">
                  <a:moveTo>
                    <a:pt x="0" y="0"/>
                  </a:moveTo>
                  <a:lnTo>
                    <a:pt x="0" y="8825"/>
                  </a:lnTo>
                  <a:lnTo>
                    <a:pt x="431" y="8825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4454334" y="5838756"/>
              <a:ext cx="635" cy="8890"/>
            </a:xfrm>
            <a:custGeom>
              <a:avLst/>
              <a:gdLst/>
              <a:ahLst/>
              <a:cxnLst/>
              <a:rect l="l" t="t" r="r" b="b"/>
              <a:pathLst>
                <a:path w="635" h="8889">
                  <a:moveTo>
                    <a:pt x="0" y="0"/>
                  </a:moveTo>
                  <a:lnTo>
                    <a:pt x="0" y="8272"/>
                  </a:lnTo>
                  <a:lnTo>
                    <a:pt x="431" y="8272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/>
            <p:cNvSpPr/>
            <p:nvPr/>
          </p:nvSpPr>
          <p:spPr>
            <a:xfrm>
              <a:off x="4454766" y="5839309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0" y="0"/>
                  </a:moveTo>
                  <a:lnTo>
                    <a:pt x="0" y="7720"/>
                  </a:lnTo>
                  <a:lnTo>
                    <a:pt x="431" y="7720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/>
            <p:cNvSpPr/>
            <p:nvPr/>
          </p:nvSpPr>
          <p:spPr>
            <a:xfrm>
              <a:off x="4455198" y="5839861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0"/>
                  </a:moveTo>
                  <a:lnTo>
                    <a:pt x="0" y="7167"/>
                  </a:lnTo>
                  <a:lnTo>
                    <a:pt x="431" y="7167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/>
            <p:cNvSpPr/>
            <p:nvPr/>
          </p:nvSpPr>
          <p:spPr>
            <a:xfrm>
              <a:off x="4455629" y="5840414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0"/>
                  </a:moveTo>
                  <a:lnTo>
                    <a:pt x="0" y="6615"/>
                  </a:lnTo>
                  <a:lnTo>
                    <a:pt x="431" y="6615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4456061" y="5840966"/>
              <a:ext cx="635" cy="6350"/>
            </a:xfrm>
            <a:custGeom>
              <a:avLst/>
              <a:gdLst/>
              <a:ahLst/>
              <a:cxnLst/>
              <a:rect l="l" t="t" r="r" b="b"/>
              <a:pathLst>
                <a:path w="635" h="6350">
                  <a:moveTo>
                    <a:pt x="0" y="0"/>
                  </a:moveTo>
                  <a:lnTo>
                    <a:pt x="0" y="6062"/>
                  </a:lnTo>
                  <a:lnTo>
                    <a:pt x="431" y="6062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/>
            <p:cNvSpPr/>
            <p:nvPr/>
          </p:nvSpPr>
          <p:spPr>
            <a:xfrm>
              <a:off x="4456493" y="5841519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5" h="5714">
                  <a:moveTo>
                    <a:pt x="0" y="0"/>
                  </a:moveTo>
                  <a:lnTo>
                    <a:pt x="0" y="5509"/>
                  </a:lnTo>
                  <a:lnTo>
                    <a:pt x="431" y="5509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/>
            <p:cNvSpPr/>
            <p:nvPr/>
          </p:nvSpPr>
          <p:spPr>
            <a:xfrm>
              <a:off x="4456925" y="5842072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79">
                  <a:moveTo>
                    <a:pt x="0" y="0"/>
                  </a:moveTo>
                  <a:lnTo>
                    <a:pt x="0" y="4957"/>
                  </a:lnTo>
                  <a:lnTo>
                    <a:pt x="431" y="4957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/>
            <p:cNvSpPr/>
            <p:nvPr/>
          </p:nvSpPr>
          <p:spPr>
            <a:xfrm>
              <a:off x="4457357" y="5842624"/>
              <a:ext cx="635" cy="4445"/>
            </a:xfrm>
            <a:custGeom>
              <a:avLst/>
              <a:gdLst/>
              <a:ahLst/>
              <a:cxnLst/>
              <a:rect l="l" t="t" r="r" b="b"/>
              <a:pathLst>
                <a:path w="635" h="4445">
                  <a:moveTo>
                    <a:pt x="0" y="0"/>
                  </a:moveTo>
                  <a:lnTo>
                    <a:pt x="0" y="4404"/>
                  </a:lnTo>
                  <a:lnTo>
                    <a:pt x="431" y="4404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4457788" y="5843177"/>
              <a:ext cx="635" cy="4445"/>
            </a:xfrm>
            <a:custGeom>
              <a:avLst/>
              <a:gdLst/>
              <a:ahLst/>
              <a:cxnLst/>
              <a:rect l="l" t="t" r="r" b="b"/>
              <a:pathLst>
                <a:path w="635" h="4445">
                  <a:moveTo>
                    <a:pt x="0" y="0"/>
                  </a:moveTo>
                  <a:lnTo>
                    <a:pt x="0" y="3852"/>
                  </a:lnTo>
                  <a:lnTo>
                    <a:pt x="431" y="3852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4458220" y="5843729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299"/>
                  </a:lnTo>
                  <a:lnTo>
                    <a:pt x="431" y="3299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4458652" y="5844282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0"/>
                  </a:moveTo>
                  <a:lnTo>
                    <a:pt x="0" y="2746"/>
                  </a:lnTo>
                  <a:lnTo>
                    <a:pt x="431" y="2746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/>
            <p:cNvSpPr/>
            <p:nvPr/>
          </p:nvSpPr>
          <p:spPr>
            <a:xfrm>
              <a:off x="4459084" y="5844835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0"/>
                  </a:moveTo>
                  <a:lnTo>
                    <a:pt x="0" y="2194"/>
                  </a:lnTo>
                  <a:lnTo>
                    <a:pt x="431" y="2194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/>
            <p:cNvSpPr/>
            <p:nvPr/>
          </p:nvSpPr>
          <p:spPr>
            <a:xfrm>
              <a:off x="4459516" y="5845387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0" y="0"/>
                  </a:moveTo>
                  <a:lnTo>
                    <a:pt x="0" y="1641"/>
                  </a:lnTo>
                  <a:lnTo>
                    <a:pt x="431" y="1641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/>
            <p:cNvSpPr/>
            <p:nvPr/>
          </p:nvSpPr>
          <p:spPr>
            <a:xfrm>
              <a:off x="4459947" y="5845940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1088"/>
                  </a:lnTo>
                  <a:lnTo>
                    <a:pt x="431" y="1088"/>
                  </a:lnTo>
                  <a:lnTo>
                    <a:pt x="431" y="5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/>
            <p:cNvSpPr/>
            <p:nvPr/>
          </p:nvSpPr>
          <p:spPr>
            <a:xfrm>
              <a:off x="4350346" y="5811418"/>
              <a:ext cx="110489" cy="36195"/>
            </a:xfrm>
            <a:custGeom>
              <a:avLst/>
              <a:gdLst/>
              <a:ahLst/>
              <a:cxnLst/>
              <a:rect l="l" t="t" r="r" b="b"/>
              <a:pathLst>
                <a:path w="110489" h="36195">
                  <a:moveTo>
                    <a:pt x="27825" y="0"/>
                  </a:moveTo>
                  <a:lnTo>
                    <a:pt x="0" y="35610"/>
                  </a:lnTo>
                  <a:lnTo>
                    <a:pt x="110451" y="35610"/>
                  </a:lnTo>
                  <a:lnTo>
                    <a:pt x="82626" y="0"/>
                  </a:lnTo>
                  <a:lnTo>
                    <a:pt x="2782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/>
            <p:cNvSpPr/>
            <p:nvPr/>
          </p:nvSpPr>
          <p:spPr>
            <a:xfrm>
              <a:off x="4125163" y="59457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524"/>
                  </a:lnTo>
                  <a:lnTo>
                    <a:pt x="3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7" name="object 2727"/>
            <p:cNvSpPr/>
            <p:nvPr/>
          </p:nvSpPr>
          <p:spPr>
            <a:xfrm>
              <a:off x="4124832" y="5945708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1070"/>
                  </a:lnTo>
                  <a:lnTo>
                    <a:pt x="330" y="52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8" name="object 2728"/>
            <p:cNvSpPr/>
            <p:nvPr/>
          </p:nvSpPr>
          <p:spPr>
            <a:xfrm>
              <a:off x="4124502" y="5945708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0" y="0"/>
                  </a:moveTo>
                  <a:lnTo>
                    <a:pt x="0" y="1616"/>
                  </a:lnTo>
                  <a:lnTo>
                    <a:pt x="330" y="107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9" name="object 2729"/>
            <p:cNvSpPr/>
            <p:nvPr/>
          </p:nvSpPr>
          <p:spPr>
            <a:xfrm>
              <a:off x="4124172" y="594570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0"/>
                  </a:moveTo>
                  <a:lnTo>
                    <a:pt x="0" y="2161"/>
                  </a:lnTo>
                  <a:lnTo>
                    <a:pt x="330" y="161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4123855" y="5945708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0"/>
                  </a:moveTo>
                  <a:lnTo>
                    <a:pt x="0" y="2686"/>
                  </a:lnTo>
                  <a:lnTo>
                    <a:pt x="330" y="214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/>
            <p:cNvSpPr/>
            <p:nvPr/>
          </p:nvSpPr>
          <p:spPr>
            <a:xfrm>
              <a:off x="4123524" y="59457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232"/>
                  </a:lnTo>
                  <a:lnTo>
                    <a:pt x="330" y="268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2" name="object 2732"/>
            <p:cNvSpPr/>
            <p:nvPr/>
          </p:nvSpPr>
          <p:spPr>
            <a:xfrm>
              <a:off x="4123194" y="59457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777"/>
                  </a:lnTo>
                  <a:lnTo>
                    <a:pt x="330" y="323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3" name="object 2733"/>
            <p:cNvSpPr/>
            <p:nvPr/>
          </p:nvSpPr>
          <p:spPr>
            <a:xfrm>
              <a:off x="4122864" y="5945708"/>
              <a:ext cx="635" cy="4445"/>
            </a:xfrm>
            <a:custGeom>
              <a:avLst/>
              <a:gdLst/>
              <a:ahLst/>
              <a:cxnLst/>
              <a:rect l="l" t="t" r="r" b="b"/>
              <a:pathLst>
                <a:path w="635" h="4445">
                  <a:moveTo>
                    <a:pt x="0" y="0"/>
                  </a:moveTo>
                  <a:lnTo>
                    <a:pt x="0" y="4323"/>
                  </a:lnTo>
                  <a:lnTo>
                    <a:pt x="330" y="377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/>
            <p:cNvSpPr/>
            <p:nvPr/>
          </p:nvSpPr>
          <p:spPr>
            <a:xfrm>
              <a:off x="4122534" y="594570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79">
                  <a:moveTo>
                    <a:pt x="0" y="0"/>
                  </a:moveTo>
                  <a:lnTo>
                    <a:pt x="0" y="4869"/>
                  </a:lnTo>
                  <a:lnTo>
                    <a:pt x="330" y="432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5" name="object 2735"/>
            <p:cNvSpPr/>
            <p:nvPr/>
          </p:nvSpPr>
          <p:spPr>
            <a:xfrm>
              <a:off x="4122216" y="5945708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5" h="5714">
                  <a:moveTo>
                    <a:pt x="0" y="0"/>
                  </a:moveTo>
                  <a:lnTo>
                    <a:pt x="0" y="5393"/>
                  </a:lnTo>
                  <a:lnTo>
                    <a:pt x="330" y="484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6" name="object 2736"/>
            <p:cNvSpPr/>
            <p:nvPr/>
          </p:nvSpPr>
          <p:spPr>
            <a:xfrm>
              <a:off x="4121886" y="5945708"/>
              <a:ext cx="635" cy="6350"/>
            </a:xfrm>
            <a:custGeom>
              <a:avLst/>
              <a:gdLst/>
              <a:ahLst/>
              <a:cxnLst/>
              <a:rect l="l" t="t" r="r" b="b"/>
              <a:pathLst>
                <a:path w="635" h="6350">
                  <a:moveTo>
                    <a:pt x="0" y="0"/>
                  </a:moveTo>
                  <a:lnTo>
                    <a:pt x="0" y="5939"/>
                  </a:lnTo>
                  <a:lnTo>
                    <a:pt x="330" y="539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7" name="object 2737"/>
            <p:cNvSpPr/>
            <p:nvPr/>
          </p:nvSpPr>
          <p:spPr>
            <a:xfrm>
              <a:off x="4121556" y="5945708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0"/>
                  </a:moveTo>
                  <a:lnTo>
                    <a:pt x="0" y="6485"/>
                  </a:lnTo>
                  <a:lnTo>
                    <a:pt x="330" y="593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8" name="object 2738"/>
            <p:cNvSpPr/>
            <p:nvPr/>
          </p:nvSpPr>
          <p:spPr>
            <a:xfrm>
              <a:off x="4121226" y="5945708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0"/>
                  </a:moveTo>
                  <a:lnTo>
                    <a:pt x="0" y="7031"/>
                  </a:lnTo>
                  <a:lnTo>
                    <a:pt x="330" y="648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9" name="object 2739"/>
            <p:cNvSpPr/>
            <p:nvPr/>
          </p:nvSpPr>
          <p:spPr>
            <a:xfrm>
              <a:off x="4120908" y="5945708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0"/>
                  </a:moveTo>
                  <a:lnTo>
                    <a:pt x="0" y="7555"/>
                  </a:lnTo>
                  <a:lnTo>
                    <a:pt x="330" y="701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0" name="object 2740"/>
            <p:cNvSpPr/>
            <p:nvPr/>
          </p:nvSpPr>
          <p:spPr>
            <a:xfrm>
              <a:off x="4120578" y="5945708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0" y="0"/>
                  </a:moveTo>
                  <a:lnTo>
                    <a:pt x="0" y="8101"/>
                  </a:lnTo>
                  <a:lnTo>
                    <a:pt x="330" y="755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1" name="object 2741"/>
            <p:cNvSpPr/>
            <p:nvPr/>
          </p:nvSpPr>
          <p:spPr>
            <a:xfrm>
              <a:off x="4120248" y="5945708"/>
              <a:ext cx="635" cy="8890"/>
            </a:xfrm>
            <a:custGeom>
              <a:avLst/>
              <a:gdLst/>
              <a:ahLst/>
              <a:cxnLst/>
              <a:rect l="l" t="t" r="r" b="b"/>
              <a:pathLst>
                <a:path w="635" h="8889">
                  <a:moveTo>
                    <a:pt x="0" y="0"/>
                  </a:moveTo>
                  <a:lnTo>
                    <a:pt x="0" y="8647"/>
                  </a:lnTo>
                  <a:lnTo>
                    <a:pt x="330" y="810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/>
            <p:cNvSpPr/>
            <p:nvPr/>
          </p:nvSpPr>
          <p:spPr>
            <a:xfrm>
              <a:off x="4119918" y="5945708"/>
              <a:ext cx="635" cy="9525"/>
            </a:xfrm>
            <a:custGeom>
              <a:avLst/>
              <a:gdLst/>
              <a:ahLst/>
              <a:cxnLst/>
              <a:rect l="l" t="t" r="r" b="b"/>
              <a:pathLst>
                <a:path w="635" h="9525">
                  <a:moveTo>
                    <a:pt x="0" y="0"/>
                  </a:moveTo>
                  <a:lnTo>
                    <a:pt x="0" y="9192"/>
                  </a:lnTo>
                  <a:lnTo>
                    <a:pt x="330" y="864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/>
            <p:cNvSpPr/>
            <p:nvPr/>
          </p:nvSpPr>
          <p:spPr>
            <a:xfrm>
              <a:off x="4119600" y="5945708"/>
              <a:ext cx="635" cy="10160"/>
            </a:xfrm>
            <a:custGeom>
              <a:avLst/>
              <a:gdLst/>
              <a:ahLst/>
              <a:cxnLst/>
              <a:rect l="l" t="t" r="r" b="b"/>
              <a:pathLst>
                <a:path w="635" h="10160">
                  <a:moveTo>
                    <a:pt x="0" y="0"/>
                  </a:moveTo>
                  <a:lnTo>
                    <a:pt x="0" y="9717"/>
                  </a:lnTo>
                  <a:lnTo>
                    <a:pt x="330" y="917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/>
            <p:cNvSpPr/>
            <p:nvPr/>
          </p:nvSpPr>
          <p:spPr>
            <a:xfrm>
              <a:off x="4119270" y="5945708"/>
              <a:ext cx="635" cy="10795"/>
            </a:xfrm>
            <a:custGeom>
              <a:avLst/>
              <a:gdLst/>
              <a:ahLst/>
              <a:cxnLst/>
              <a:rect l="l" t="t" r="r" b="b"/>
              <a:pathLst>
                <a:path w="635" h="10795">
                  <a:moveTo>
                    <a:pt x="0" y="0"/>
                  </a:moveTo>
                  <a:lnTo>
                    <a:pt x="0" y="10263"/>
                  </a:lnTo>
                  <a:lnTo>
                    <a:pt x="330" y="971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4118940" y="5945708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0"/>
                  </a:moveTo>
                  <a:lnTo>
                    <a:pt x="0" y="10808"/>
                  </a:lnTo>
                  <a:lnTo>
                    <a:pt x="330" y="1026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/>
            <p:cNvSpPr/>
            <p:nvPr/>
          </p:nvSpPr>
          <p:spPr>
            <a:xfrm>
              <a:off x="4118610" y="5945708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0"/>
                  </a:moveTo>
                  <a:lnTo>
                    <a:pt x="0" y="11354"/>
                  </a:lnTo>
                  <a:lnTo>
                    <a:pt x="330" y="1080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/>
            <p:cNvSpPr/>
            <p:nvPr/>
          </p:nvSpPr>
          <p:spPr>
            <a:xfrm>
              <a:off x="4118292" y="5945708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4">
                  <a:moveTo>
                    <a:pt x="0" y="0"/>
                  </a:moveTo>
                  <a:lnTo>
                    <a:pt x="0" y="11879"/>
                  </a:lnTo>
                  <a:lnTo>
                    <a:pt x="330" y="1133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/>
            <p:cNvSpPr/>
            <p:nvPr/>
          </p:nvSpPr>
          <p:spPr>
            <a:xfrm>
              <a:off x="4117962" y="5945708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0" y="0"/>
                  </a:moveTo>
                  <a:lnTo>
                    <a:pt x="0" y="12425"/>
                  </a:lnTo>
                  <a:lnTo>
                    <a:pt x="330" y="1187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/>
            <p:cNvSpPr/>
            <p:nvPr/>
          </p:nvSpPr>
          <p:spPr>
            <a:xfrm>
              <a:off x="4117632" y="5945708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5" h="13335">
                  <a:moveTo>
                    <a:pt x="0" y="0"/>
                  </a:moveTo>
                  <a:lnTo>
                    <a:pt x="0" y="12970"/>
                  </a:lnTo>
                  <a:lnTo>
                    <a:pt x="330" y="1242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0" name="object 2750"/>
            <p:cNvSpPr/>
            <p:nvPr/>
          </p:nvSpPr>
          <p:spPr>
            <a:xfrm>
              <a:off x="4117301" y="5945708"/>
              <a:ext cx="635" cy="13970"/>
            </a:xfrm>
            <a:custGeom>
              <a:avLst/>
              <a:gdLst/>
              <a:ahLst/>
              <a:cxnLst/>
              <a:rect l="l" t="t" r="r" b="b"/>
              <a:pathLst>
                <a:path w="635" h="13970">
                  <a:moveTo>
                    <a:pt x="0" y="0"/>
                  </a:moveTo>
                  <a:lnTo>
                    <a:pt x="0" y="13516"/>
                  </a:lnTo>
                  <a:lnTo>
                    <a:pt x="330" y="1297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1" name="object 2751"/>
            <p:cNvSpPr/>
            <p:nvPr/>
          </p:nvSpPr>
          <p:spPr>
            <a:xfrm>
              <a:off x="4116984" y="5945708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0"/>
                  </a:moveTo>
                  <a:lnTo>
                    <a:pt x="0" y="14041"/>
                  </a:lnTo>
                  <a:lnTo>
                    <a:pt x="330" y="1349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/>
            <p:cNvSpPr/>
            <p:nvPr/>
          </p:nvSpPr>
          <p:spPr>
            <a:xfrm>
              <a:off x="4116654" y="5945708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0"/>
                  </a:moveTo>
                  <a:lnTo>
                    <a:pt x="0" y="14586"/>
                  </a:lnTo>
                  <a:lnTo>
                    <a:pt x="330" y="1404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/>
            <p:cNvSpPr/>
            <p:nvPr/>
          </p:nvSpPr>
          <p:spPr>
            <a:xfrm>
              <a:off x="4116323" y="5945708"/>
              <a:ext cx="635" cy="15240"/>
            </a:xfrm>
            <a:custGeom>
              <a:avLst/>
              <a:gdLst/>
              <a:ahLst/>
              <a:cxnLst/>
              <a:rect l="l" t="t" r="r" b="b"/>
              <a:pathLst>
                <a:path w="635" h="15239">
                  <a:moveTo>
                    <a:pt x="0" y="0"/>
                  </a:moveTo>
                  <a:lnTo>
                    <a:pt x="0" y="15132"/>
                  </a:lnTo>
                  <a:lnTo>
                    <a:pt x="330" y="1458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4" name="object 2754"/>
            <p:cNvSpPr/>
            <p:nvPr/>
          </p:nvSpPr>
          <p:spPr>
            <a:xfrm>
              <a:off x="4115676" y="594570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16205"/>
                  </a:lnTo>
                  <a:lnTo>
                    <a:pt x="317" y="15684"/>
                  </a:lnTo>
                  <a:lnTo>
                    <a:pt x="647" y="15138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5" name="object 2755"/>
            <p:cNvSpPr/>
            <p:nvPr/>
          </p:nvSpPr>
          <p:spPr>
            <a:xfrm>
              <a:off x="4115346" y="5945708"/>
              <a:ext cx="635" cy="17145"/>
            </a:xfrm>
            <a:custGeom>
              <a:avLst/>
              <a:gdLst/>
              <a:ahLst/>
              <a:cxnLst/>
              <a:rect l="l" t="t" r="r" b="b"/>
              <a:pathLst>
                <a:path w="635" h="17145">
                  <a:moveTo>
                    <a:pt x="0" y="0"/>
                  </a:moveTo>
                  <a:lnTo>
                    <a:pt x="0" y="16748"/>
                  </a:lnTo>
                  <a:lnTo>
                    <a:pt x="330" y="1620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/>
            <p:cNvSpPr/>
            <p:nvPr/>
          </p:nvSpPr>
          <p:spPr>
            <a:xfrm>
              <a:off x="4115015" y="5945708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0" y="0"/>
                  </a:moveTo>
                  <a:lnTo>
                    <a:pt x="0" y="17294"/>
                  </a:lnTo>
                  <a:lnTo>
                    <a:pt x="330" y="1674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/>
            <p:cNvSpPr/>
            <p:nvPr/>
          </p:nvSpPr>
          <p:spPr>
            <a:xfrm>
              <a:off x="4114685" y="5945708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7840"/>
                  </a:lnTo>
                  <a:lnTo>
                    <a:pt x="330" y="1729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4114368" y="5945708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8364"/>
                  </a:lnTo>
                  <a:lnTo>
                    <a:pt x="330" y="1781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/>
            <p:cNvSpPr/>
            <p:nvPr/>
          </p:nvSpPr>
          <p:spPr>
            <a:xfrm>
              <a:off x="4114038" y="5945708"/>
              <a:ext cx="635" cy="19050"/>
            </a:xfrm>
            <a:custGeom>
              <a:avLst/>
              <a:gdLst/>
              <a:ahLst/>
              <a:cxnLst/>
              <a:rect l="l" t="t" r="r" b="b"/>
              <a:pathLst>
                <a:path w="635" h="19050">
                  <a:moveTo>
                    <a:pt x="0" y="0"/>
                  </a:moveTo>
                  <a:lnTo>
                    <a:pt x="0" y="18910"/>
                  </a:lnTo>
                  <a:lnTo>
                    <a:pt x="330" y="1836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/>
            <p:cNvSpPr/>
            <p:nvPr/>
          </p:nvSpPr>
          <p:spPr>
            <a:xfrm>
              <a:off x="4113707" y="5945708"/>
              <a:ext cx="635" cy="19685"/>
            </a:xfrm>
            <a:custGeom>
              <a:avLst/>
              <a:gdLst/>
              <a:ahLst/>
              <a:cxnLst/>
              <a:rect l="l" t="t" r="r" b="b"/>
              <a:pathLst>
                <a:path w="635" h="19685">
                  <a:moveTo>
                    <a:pt x="0" y="0"/>
                  </a:moveTo>
                  <a:lnTo>
                    <a:pt x="0" y="19456"/>
                  </a:lnTo>
                  <a:lnTo>
                    <a:pt x="330" y="1891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/>
            <p:cNvSpPr/>
            <p:nvPr/>
          </p:nvSpPr>
          <p:spPr>
            <a:xfrm>
              <a:off x="4113377" y="5945708"/>
              <a:ext cx="635" cy="20320"/>
            </a:xfrm>
            <a:custGeom>
              <a:avLst/>
              <a:gdLst/>
              <a:ahLst/>
              <a:cxnLst/>
              <a:rect l="l" t="t" r="r" b="b"/>
              <a:pathLst>
                <a:path w="635" h="20320">
                  <a:moveTo>
                    <a:pt x="0" y="0"/>
                  </a:moveTo>
                  <a:lnTo>
                    <a:pt x="0" y="20001"/>
                  </a:lnTo>
                  <a:lnTo>
                    <a:pt x="330" y="1945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2" name="object 2762"/>
            <p:cNvSpPr/>
            <p:nvPr/>
          </p:nvSpPr>
          <p:spPr>
            <a:xfrm>
              <a:off x="4113047" y="594570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4">
                  <a:moveTo>
                    <a:pt x="0" y="0"/>
                  </a:moveTo>
                  <a:lnTo>
                    <a:pt x="0" y="20547"/>
                  </a:lnTo>
                  <a:lnTo>
                    <a:pt x="330" y="2000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/>
            <p:cNvSpPr/>
            <p:nvPr/>
          </p:nvSpPr>
          <p:spPr>
            <a:xfrm>
              <a:off x="4112729" y="5945708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0" y="0"/>
                  </a:moveTo>
                  <a:lnTo>
                    <a:pt x="0" y="21072"/>
                  </a:lnTo>
                  <a:lnTo>
                    <a:pt x="330" y="2052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4112399" y="5945708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1617"/>
                  </a:lnTo>
                  <a:lnTo>
                    <a:pt x="330" y="2107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5" name="object 2765"/>
            <p:cNvSpPr/>
            <p:nvPr/>
          </p:nvSpPr>
          <p:spPr>
            <a:xfrm>
              <a:off x="4112069" y="5945708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2163"/>
                  </a:lnTo>
                  <a:lnTo>
                    <a:pt x="330" y="2161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6" name="object 2766"/>
            <p:cNvSpPr/>
            <p:nvPr/>
          </p:nvSpPr>
          <p:spPr>
            <a:xfrm>
              <a:off x="4111739" y="5945708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0"/>
                  </a:moveTo>
                  <a:lnTo>
                    <a:pt x="0" y="22709"/>
                  </a:lnTo>
                  <a:lnTo>
                    <a:pt x="330" y="2216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/>
            <p:cNvSpPr/>
            <p:nvPr/>
          </p:nvSpPr>
          <p:spPr>
            <a:xfrm>
              <a:off x="4111421" y="5945708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0"/>
                  </a:moveTo>
                  <a:lnTo>
                    <a:pt x="0" y="23234"/>
                  </a:lnTo>
                  <a:lnTo>
                    <a:pt x="330" y="2268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8" name="object 2768"/>
            <p:cNvSpPr/>
            <p:nvPr/>
          </p:nvSpPr>
          <p:spPr>
            <a:xfrm>
              <a:off x="4111091" y="5945708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0"/>
                  </a:moveTo>
                  <a:lnTo>
                    <a:pt x="0" y="23779"/>
                  </a:lnTo>
                  <a:lnTo>
                    <a:pt x="330" y="2323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9" name="object 2769"/>
            <p:cNvSpPr/>
            <p:nvPr/>
          </p:nvSpPr>
          <p:spPr>
            <a:xfrm>
              <a:off x="4110761" y="5945708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0"/>
                  </a:moveTo>
                  <a:lnTo>
                    <a:pt x="0" y="24325"/>
                  </a:lnTo>
                  <a:lnTo>
                    <a:pt x="330" y="2377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0" name="object 2770"/>
            <p:cNvSpPr/>
            <p:nvPr/>
          </p:nvSpPr>
          <p:spPr>
            <a:xfrm>
              <a:off x="4110431" y="5945708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0"/>
                  </a:moveTo>
                  <a:lnTo>
                    <a:pt x="0" y="24871"/>
                  </a:lnTo>
                  <a:lnTo>
                    <a:pt x="330" y="2432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1" name="object 2771"/>
            <p:cNvSpPr/>
            <p:nvPr/>
          </p:nvSpPr>
          <p:spPr>
            <a:xfrm>
              <a:off x="4110113" y="5945708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0"/>
                  </a:moveTo>
                  <a:lnTo>
                    <a:pt x="0" y="25395"/>
                  </a:lnTo>
                  <a:lnTo>
                    <a:pt x="330" y="2485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2" name="object 2772"/>
            <p:cNvSpPr/>
            <p:nvPr/>
          </p:nvSpPr>
          <p:spPr>
            <a:xfrm>
              <a:off x="4109783" y="5945708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0"/>
                  </a:moveTo>
                  <a:lnTo>
                    <a:pt x="0" y="25941"/>
                  </a:lnTo>
                  <a:lnTo>
                    <a:pt x="330" y="2539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3" name="object 2773"/>
            <p:cNvSpPr/>
            <p:nvPr/>
          </p:nvSpPr>
          <p:spPr>
            <a:xfrm>
              <a:off x="4109123" y="5945708"/>
              <a:ext cx="1270" cy="27305"/>
            </a:xfrm>
            <a:custGeom>
              <a:avLst/>
              <a:gdLst/>
              <a:ahLst/>
              <a:cxnLst/>
              <a:rect l="l" t="t" r="r" b="b"/>
              <a:pathLst>
                <a:path w="1270" h="27304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27038"/>
                  </a:lnTo>
                  <a:lnTo>
                    <a:pt x="330" y="26492"/>
                  </a:lnTo>
                  <a:lnTo>
                    <a:pt x="660" y="25946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4" name="object 2774"/>
            <p:cNvSpPr/>
            <p:nvPr/>
          </p:nvSpPr>
          <p:spPr>
            <a:xfrm>
              <a:off x="4108805" y="5945708"/>
              <a:ext cx="635" cy="27940"/>
            </a:xfrm>
            <a:custGeom>
              <a:avLst/>
              <a:gdLst/>
              <a:ahLst/>
              <a:cxnLst/>
              <a:rect l="l" t="t" r="r" b="b"/>
              <a:pathLst>
                <a:path w="635" h="27939">
                  <a:moveTo>
                    <a:pt x="0" y="0"/>
                  </a:moveTo>
                  <a:lnTo>
                    <a:pt x="0" y="27557"/>
                  </a:lnTo>
                  <a:lnTo>
                    <a:pt x="330" y="2701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5" name="object 2775"/>
            <p:cNvSpPr/>
            <p:nvPr/>
          </p:nvSpPr>
          <p:spPr>
            <a:xfrm>
              <a:off x="4108475" y="5945708"/>
              <a:ext cx="635" cy="28575"/>
            </a:xfrm>
            <a:custGeom>
              <a:avLst/>
              <a:gdLst/>
              <a:ahLst/>
              <a:cxnLst/>
              <a:rect l="l" t="t" r="r" b="b"/>
              <a:pathLst>
                <a:path w="635" h="28575">
                  <a:moveTo>
                    <a:pt x="0" y="0"/>
                  </a:moveTo>
                  <a:lnTo>
                    <a:pt x="0" y="28103"/>
                  </a:lnTo>
                  <a:lnTo>
                    <a:pt x="330" y="2755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/>
            <p:cNvSpPr/>
            <p:nvPr/>
          </p:nvSpPr>
          <p:spPr>
            <a:xfrm>
              <a:off x="4107815" y="5945708"/>
              <a:ext cx="1270" cy="29209"/>
            </a:xfrm>
            <a:custGeom>
              <a:avLst/>
              <a:gdLst/>
              <a:ahLst/>
              <a:cxnLst/>
              <a:rect l="l" t="t" r="r" b="b"/>
              <a:pathLst>
                <a:path w="1270" h="29210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29197"/>
                  </a:lnTo>
                  <a:lnTo>
                    <a:pt x="330" y="28651"/>
                  </a:lnTo>
                  <a:lnTo>
                    <a:pt x="660" y="2810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/>
            <p:cNvSpPr/>
            <p:nvPr/>
          </p:nvSpPr>
          <p:spPr>
            <a:xfrm>
              <a:off x="4107497" y="5945708"/>
              <a:ext cx="635" cy="29845"/>
            </a:xfrm>
            <a:custGeom>
              <a:avLst/>
              <a:gdLst/>
              <a:ahLst/>
              <a:cxnLst/>
              <a:rect l="l" t="t" r="r" b="b"/>
              <a:pathLst>
                <a:path w="635" h="29845">
                  <a:moveTo>
                    <a:pt x="0" y="0"/>
                  </a:moveTo>
                  <a:lnTo>
                    <a:pt x="0" y="29719"/>
                  </a:lnTo>
                  <a:lnTo>
                    <a:pt x="330" y="2917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/>
            <p:cNvSpPr/>
            <p:nvPr/>
          </p:nvSpPr>
          <p:spPr>
            <a:xfrm>
              <a:off x="4107167" y="5945708"/>
              <a:ext cx="635" cy="30480"/>
            </a:xfrm>
            <a:custGeom>
              <a:avLst/>
              <a:gdLst/>
              <a:ahLst/>
              <a:cxnLst/>
              <a:rect l="l" t="t" r="r" b="b"/>
              <a:pathLst>
                <a:path w="635" h="30479">
                  <a:moveTo>
                    <a:pt x="0" y="0"/>
                  </a:moveTo>
                  <a:lnTo>
                    <a:pt x="0" y="30265"/>
                  </a:lnTo>
                  <a:lnTo>
                    <a:pt x="330" y="2971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/>
            <p:cNvSpPr/>
            <p:nvPr/>
          </p:nvSpPr>
          <p:spPr>
            <a:xfrm>
              <a:off x="4106507" y="5945708"/>
              <a:ext cx="1270" cy="31750"/>
            </a:xfrm>
            <a:custGeom>
              <a:avLst/>
              <a:gdLst/>
              <a:ahLst/>
              <a:cxnLst/>
              <a:rect l="l" t="t" r="r" b="b"/>
              <a:pathLst>
                <a:path w="1270" h="31750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1369"/>
                  </a:lnTo>
                  <a:lnTo>
                    <a:pt x="330" y="30822"/>
                  </a:lnTo>
                  <a:lnTo>
                    <a:pt x="660" y="30276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/>
            <p:cNvSpPr/>
            <p:nvPr/>
          </p:nvSpPr>
          <p:spPr>
            <a:xfrm>
              <a:off x="4106189" y="5945708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0" y="0"/>
                  </a:moveTo>
                  <a:lnTo>
                    <a:pt x="0" y="31881"/>
                  </a:lnTo>
                  <a:lnTo>
                    <a:pt x="330" y="3133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1" name="object 2781"/>
            <p:cNvSpPr/>
            <p:nvPr/>
          </p:nvSpPr>
          <p:spPr>
            <a:xfrm>
              <a:off x="4105859" y="5945708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0"/>
                  </a:moveTo>
                  <a:lnTo>
                    <a:pt x="0" y="32426"/>
                  </a:lnTo>
                  <a:lnTo>
                    <a:pt x="330" y="3188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2" name="object 2782"/>
            <p:cNvSpPr/>
            <p:nvPr/>
          </p:nvSpPr>
          <p:spPr>
            <a:xfrm>
              <a:off x="4105529" y="5945708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0"/>
                  </a:moveTo>
                  <a:lnTo>
                    <a:pt x="0" y="32972"/>
                  </a:lnTo>
                  <a:lnTo>
                    <a:pt x="330" y="3242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3" name="object 2783"/>
            <p:cNvSpPr/>
            <p:nvPr/>
          </p:nvSpPr>
          <p:spPr>
            <a:xfrm>
              <a:off x="4105198" y="5945708"/>
              <a:ext cx="635" cy="33655"/>
            </a:xfrm>
            <a:custGeom>
              <a:avLst/>
              <a:gdLst/>
              <a:ahLst/>
              <a:cxnLst/>
              <a:rect l="l" t="t" r="r" b="b"/>
              <a:pathLst>
                <a:path w="635" h="33654">
                  <a:moveTo>
                    <a:pt x="0" y="0"/>
                  </a:moveTo>
                  <a:lnTo>
                    <a:pt x="0" y="33518"/>
                  </a:lnTo>
                  <a:lnTo>
                    <a:pt x="330" y="3297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4" name="object 2784"/>
            <p:cNvSpPr/>
            <p:nvPr/>
          </p:nvSpPr>
          <p:spPr>
            <a:xfrm>
              <a:off x="4104881" y="5945708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0" y="34042"/>
                  </a:lnTo>
                  <a:lnTo>
                    <a:pt x="330" y="3349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5" name="object 2785"/>
            <p:cNvSpPr/>
            <p:nvPr/>
          </p:nvSpPr>
          <p:spPr>
            <a:xfrm>
              <a:off x="4104430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34788"/>
                  </a:moveTo>
                  <a:lnTo>
                    <a:pt x="451" y="34042"/>
                  </a:lnTo>
                  <a:lnTo>
                    <a:pt x="451" y="0"/>
                  </a:lnTo>
                  <a:lnTo>
                    <a:pt x="120" y="0"/>
                  </a:lnTo>
                  <a:lnTo>
                    <a:pt x="0" y="34788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6" name="object 2786"/>
            <p:cNvSpPr/>
            <p:nvPr/>
          </p:nvSpPr>
          <p:spPr>
            <a:xfrm>
              <a:off x="4104220" y="5945708"/>
              <a:ext cx="635" cy="35560"/>
            </a:xfrm>
            <a:custGeom>
              <a:avLst/>
              <a:gdLst/>
              <a:ahLst/>
              <a:cxnLst/>
              <a:rect l="l" t="t" r="r" b="b"/>
              <a:pathLst>
                <a:path w="635" h="35560">
                  <a:moveTo>
                    <a:pt x="0" y="0"/>
                  </a:moveTo>
                  <a:lnTo>
                    <a:pt x="330" y="0"/>
                  </a:lnTo>
                  <a:lnTo>
                    <a:pt x="209" y="34788"/>
                  </a:lnTo>
                  <a:lnTo>
                    <a:pt x="120" y="34934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/>
            <p:cNvSpPr/>
            <p:nvPr/>
          </p:nvSpPr>
          <p:spPr>
            <a:xfrm>
              <a:off x="4103890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/>
            <p:cNvSpPr/>
            <p:nvPr/>
          </p:nvSpPr>
          <p:spPr>
            <a:xfrm>
              <a:off x="4103243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/>
            <p:cNvSpPr/>
            <p:nvPr/>
          </p:nvSpPr>
          <p:spPr>
            <a:xfrm>
              <a:off x="4102912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/>
            <p:cNvSpPr/>
            <p:nvPr/>
          </p:nvSpPr>
          <p:spPr>
            <a:xfrm>
              <a:off x="4102252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/>
            <p:cNvSpPr/>
            <p:nvPr/>
          </p:nvSpPr>
          <p:spPr>
            <a:xfrm>
              <a:off x="410193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/>
            <p:cNvSpPr/>
            <p:nvPr/>
          </p:nvSpPr>
          <p:spPr>
            <a:xfrm>
              <a:off x="4101274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/>
            <p:cNvSpPr/>
            <p:nvPr/>
          </p:nvSpPr>
          <p:spPr>
            <a:xfrm>
              <a:off x="410094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/>
            <p:cNvSpPr/>
            <p:nvPr/>
          </p:nvSpPr>
          <p:spPr>
            <a:xfrm>
              <a:off x="4100296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/>
            <p:cNvSpPr/>
            <p:nvPr/>
          </p:nvSpPr>
          <p:spPr>
            <a:xfrm>
              <a:off x="409996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/>
            <p:cNvSpPr/>
            <p:nvPr/>
          </p:nvSpPr>
          <p:spPr>
            <a:xfrm>
              <a:off x="409963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/>
            <p:cNvSpPr/>
            <p:nvPr/>
          </p:nvSpPr>
          <p:spPr>
            <a:xfrm>
              <a:off x="409931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/>
            <p:cNvSpPr/>
            <p:nvPr/>
          </p:nvSpPr>
          <p:spPr>
            <a:xfrm>
              <a:off x="409898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/>
            <p:cNvSpPr/>
            <p:nvPr/>
          </p:nvSpPr>
          <p:spPr>
            <a:xfrm>
              <a:off x="409865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/>
            <p:cNvSpPr/>
            <p:nvPr/>
          </p:nvSpPr>
          <p:spPr>
            <a:xfrm>
              <a:off x="409832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/>
            <p:cNvSpPr/>
            <p:nvPr/>
          </p:nvSpPr>
          <p:spPr>
            <a:xfrm>
              <a:off x="4098010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/>
            <p:cNvSpPr/>
            <p:nvPr/>
          </p:nvSpPr>
          <p:spPr>
            <a:xfrm>
              <a:off x="4097680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/>
            <p:cNvSpPr/>
            <p:nvPr/>
          </p:nvSpPr>
          <p:spPr>
            <a:xfrm>
              <a:off x="4097020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/>
            <p:cNvSpPr/>
            <p:nvPr/>
          </p:nvSpPr>
          <p:spPr>
            <a:xfrm>
              <a:off x="4096372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/>
            <p:cNvSpPr/>
            <p:nvPr/>
          </p:nvSpPr>
          <p:spPr>
            <a:xfrm>
              <a:off x="4096042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/>
            <p:cNvSpPr/>
            <p:nvPr/>
          </p:nvSpPr>
          <p:spPr>
            <a:xfrm>
              <a:off x="409571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/>
            <p:cNvSpPr/>
            <p:nvPr/>
          </p:nvSpPr>
          <p:spPr>
            <a:xfrm>
              <a:off x="409538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/>
            <p:cNvSpPr/>
            <p:nvPr/>
          </p:nvSpPr>
          <p:spPr>
            <a:xfrm>
              <a:off x="409506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/>
            <p:cNvSpPr/>
            <p:nvPr/>
          </p:nvSpPr>
          <p:spPr>
            <a:xfrm>
              <a:off x="409473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/>
            <p:cNvSpPr/>
            <p:nvPr/>
          </p:nvSpPr>
          <p:spPr>
            <a:xfrm>
              <a:off x="409440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/>
            <p:cNvSpPr/>
            <p:nvPr/>
          </p:nvSpPr>
          <p:spPr>
            <a:xfrm>
              <a:off x="4093756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/>
            <p:cNvSpPr/>
            <p:nvPr/>
          </p:nvSpPr>
          <p:spPr>
            <a:xfrm>
              <a:off x="4093425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/>
            <p:cNvSpPr/>
            <p:nvPr/>
          </p:nvSpPr>
          <p:spPr>
            <a:xfrm>
              <a:off x="4093095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/>
            <p:cNvSpPr/>
            <p:nvPr/>
          </p:nvSpPr>
          <p:spPr>
            <a:xfrm>
              <a:off x="4092765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/>
            <p:cNvSpPr/>
            <p:nvPr/>
          </p:nvSpPr>
          <p:spPr>
            <a:xfrm>
              <a:off x="409244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/>
            <p:cNvSpPr/>
            <p:nvPr/>
          </p:nvSpPr>
          <p:spPr>
            <a:xfrm>
              <a:off x="4091787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/>
            <p:cNvSpPr/>
            <p:nvPr/>
          </p:nvSpPr>
          <p:spPr>
            <a:xfrm>
              <a:off x="409145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/>
            <p:cNvSpPr/>
            <p:nvPr/>
          </p:nvSpPr>
          <p:spPr>
            <a:xfrm>
              <a:off x="409113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/>
            <p:cNvSpPr/>
            <p:nvPr/>
          </p:nvSpPr>
          <p:spPr>
            <a:xfrm>
              <a:off x="409080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/>
            <p:cNvSpPr/>
            <p:nvPr/>
          </p:nvSpPr>
          <p:spPr>
            <a:xfrm>
              <a:off x="409047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/>
            <p:cNvSpPr/>
            <p:nvPr/>
          </p:nvSpPr>
          <p:spPr>
            <a:xfrm>
              <a:off x="4089831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/>
            <p:cNvSpPr/>
            <p:nvPr/>
          </p:nvSpPr>
          <p:spPr>
            <a:xfrm>
              <a:off x="408950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/>
            <p:cNvSpPr/>
            <p:nvPr/>
          </p:nvSpPr>
          <p:spPr>
            <a:xfrm>
              <a:off x="408917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/>
            <p:cNvSpPr/>
            <p:nvPr/>
          </p:nvSpPr>
          <p:spPr>
            <a:xfrm>
              <a:off x="408884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/>
            <p:cNvSpPr/>
            <p:nvPr/>
          </p:nvSpPr>
          <p:spPr>
            <a:xfrm>
              <a:off x="4088193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/>
            <p:cNvSpPr/>
            <p:nvPr/>
          </p:nvSpPr>
          <p:spPr>
            <a:xfrm>
              <a:off x="408786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/>
            <p:cNvSpPr/>
            <p:nvPr/>
          </p:nvSpPr>
          <p:spPr>
            <a:xfrm>
              <a:off x="408753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/>
            <p:cNvSpPr/>
            <p:nvPr/>
          </p:nvSpPr>
          <p:spPr>
            <a:xfrm>
              <a:off x="4087202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/>
            <p:cNvSpPr/>
            <p:nvPr/>
          </p:nvSpPr>
          <p:spPr>
            <a:xfrm>
              <a:off x="4086555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/>
            <p:cNvSpPr/>
            <p:nvPr/>
          </p:nvSpPr>
          <p:spPr>
            <a:xfrm>
              <a:off x="4086225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/>
            <p:cNvSpPr/>
            <p:nvPr/>
          </p:nvSpPr>
          <p:spPr>
            <a:xfrm>
              <a:off x="408589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2" name="object 2832"/>
            <p:cNvSpPr/>
            <p:nvPr/>
          </p:nvSpPr>
          <p:spPr>
            <a:xfrm>
              <a:off x="4085247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3" name="object 2833"/>
            <p:cNvSpPr/>
            <p:nvPr/>
          </p:nvSpPr>
          <p:spPr>
            <a:xfrm>
              <a:off x="4084586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4" name="object 2834"/>
            <p:cNvSpPr/>
            <p:nvPr/>
          </p:nvSpPr>
          <p:spPr>
            <a:xfrm>
              <a:off x="4083939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5" name="object 2835"/>
            <p:cNvSpPr/>
            <p:nvPr/>
          </p:nvSpPr>
          <p:spPr>
            <a:xfrm>
              <a:off x="4083278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6" name="object 2836"/>
            <p:cNvSpPr/>
            <p:nvPr/>
          </p:nvSpPr>
          <p:spPr>
            <a:xfrm>
              <a:off x="4082631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7" name="object 2837"/>
            <p:cNvSpPr/>
            <p:nvPr/>
          </p:nvSpPr>
          <p:spPr>
            <a:xfrm>
              <a:off x="4081970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8" name="object 2838"/>
            <p:cNvSpPr/>
            <p:nvPr/>
          </p:nvSpPr>
          <p:spPr>
            <a:xfrm>
              <a:off x="4081322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9" name="object 2839"/>
            <p:cNvSpPr/>
            <p:nvPr/>
          </p:nvSpPr>
          <p:spPr>
            <a:xfrm>
              <a:off x="4080992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0" name="object 2840"/>
            <p:cNvSpPr/>
            <p:nvPr/>
          </p:nvSpPr>
          <p:spPr>
            <a:xfrm>
              <a:off x="4080662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/>
            <p:cNvSpPr/>
            <p:nvPr/>
          </p:nvSpPr>
          <p:spPr>
            <a:xfrm>
              <a:off x="4080014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/>
            <p:cNvSpPr/>
            <p:nvPr/>
          </p:nvSpPr>
          <p:spPr>
            <a:xfrm>
              <a:off x="407968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3" name="object 2843"/>
            <p:cNvSpPr/>
            <p:nvPr/>
          </p:nvSpPr>
          <p:spPr>
            <a:xfrm>
              <a:off x="407935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4" name="object 2844"/>
            <p:cNvSpPr/>
            <p:nvPr/>
          </p:nvSpPr>
          <p:spPr>
            <a:xfrm>
              <a:off x="407902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5" name="object 2845"/>
            <p:cNvSpPr/>
            <p:nvPr/>
          </p:nvSpPr>
          <p:spPr>
            <a:xfrm>
              <a:off x="4078376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6" name="object 2846"/>
            <p:cNvSpPr/>
            <p:nvPr/>
          </p:nvSpPr>
          <p:spPr>
            <a:xfrm>
              <a:off x="407804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7" name="object 2847"/>
            <p:cNvSpPr/>
            <p:nvPr/>
          </p:nvSpPr>
          <p:spPr>
            <a:xfrm>
              <a:off x="407771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8" name="object 2848"/>
            <p:cNvSpPr/>
            <p:nvPr/>
          </p:nvSpPr>
          <p:spPr>
            <a:xfrm>
              <a:off x="407739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9" name="object 2849"/>
            <p:cNvSpPr/>
            <p:nvPr/>
          </p:nvSpPr>
          <p:spPr>
            <a:xfrm>
              <a:off x="4076738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0" name="object 2850"/>
            <p:cNvSpPr/>
            <p:nvPr/>
          </p:nvSpPr>
          <p:spPr>
            <a:xfrm>
              <a:off x="407640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1" name="object 2851"/>
            <p:cNvSpPr/>
            <p:nvPr/>
          </p:nvSpPr>
          <p:spPr>
            <a:xfrm>
              <a:off x="407607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2" name="object 2852"/>
            <p:cNvSpPr/>
            <p:nvPr/>
          </p:nvSpPr>
          <p:spPr>
            <a:xfrm>
              <a:off x="4075760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3" name="object 2853"/>
            <p:cNvSpPr/>
            <p:nvPr/>
          </p:nvSpPr>
          <p:spPr>
            <a:xfrm>
              <a:off x="407542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4" name="object 2854"/>
            <p:cNvSpPr/>
            <p:nvPr/>
          </p:nvSpPr>
          <p:spPr>
            <a:xfrm>
              <a:off x="4074769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5" name="object 2855"/>
            <p:cNvSpPr/>
            <p:nvPr/>
          </p:nvSpPr>
          <p:spPr>
            <a:xfrm>
              <a:off x="4074452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6" name="object 2856"/>
            <p:cNvSpPr/>
            <p:nvPr/>
          </p:nvSpPr>
          <p:spPr>
            <a:xfrm>
              <a:off x="407412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7" name="object 2857"/>
            <p:cNvSpPr/>
            <p:nvPr/>
          </p:nvSpPr>
          <p:spPr>
            <a:xfrm>
              <a:off x="407379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8" name="object 2858"/>
            <p:cNvSpPr/>
            <p:nvPr/>
          </p:nvSpPr>
          <p:spPr>
            <a:xfrm>
              <a:off x="407346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9" name="object 2859"/>
            <p:cNvSpPr/>
            <p:nvPr/>
          </p:nvSpPr>
          <p:spPr>
            <a:xfrm>
              <a:off x="4072813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0" name="object 2860"/>
            <p:cNvSpPr/>
            <p:nvPr/>
          </p:nvSpPr>
          <p:spPr>
            <a:xfrm>
              <a:off x="407248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1" name="object 2861"/>
            <p:cNvSpPr/>
            <p:nvPr/>
          </p:nvSpPr>
          <p:spPr>
            <a:xfrm>
              <a:off x="407215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2" name="object 2862"/>
            <p:cNvSpPr/>
            <p:nvPr/>
          </p:nvSpPr>
          <p:spPr>
            <a:xfrm>
              <a:off x="4071835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3" name="object 2863"/>
            <p:cNvSpPr/>
            <p:nvPr/>
          </p:nvSpPr>
          <p:spPr>
            <a:xfrm>
              <a:off x="4071505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4" name="object 2864"/>
            <p:cNvSpPr/>
            <p:nvPr/>
          </p:nvSpPr>
          <p:spPr>
            <a:xfrm>
              <a:off x="4071175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5" name="object 2865"/>
            <p:cNvSpPr/>
            <p:nvPr/>
          </p:nvSpPr>
          <p:spPr>
            <a:xfrm>
              <a:off x="4070845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6" name="object 2866"/>
            <p:cNvSpPr/>
            <p:nvPr/>
          </p:nvSpPr>
          <p:spPr>
            <a:xfrm>
              <a:off x="4070197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7" name="object 2867"/>
            <p:cNvSpPr/>
            <p:nvPr/>
          </p:nvSpPr>
          <p:spPr>
            <a:xfrm>
              <a:off x="4069537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8" name="object 2868"/>
            <p:cNvSpPr/>
            <p:nvPr/>
          </p:nvSpPr>
          <p:spPr>
            <a:xfrm>
              <a:off x="406921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9" name="object 2869"/>
            <p:cNvSpPr/>
            <p:nvPr/>
          </p:nvSpPr>
          <p:spPr>
            <a:xfrm>
              <a:off x="406888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0" name="object 2870"/>
            <p:cNvSpPr/>
            <p:nvPr/>
          </p:nvSpPr>
          <p:spPr>
            <a:xfrm>
              <a:off x="406855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1" name="object 2871"/>
            <p:cNvSpPr/>
            <p:nvPr/>
          </p:nvSpPr>
          <p:spPr>
            <a:xfrm>
              <a:off x="406822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2" name="object 2872"/>
            <p:cNvSpPr/>
            <p:nvPr/>
          </p:nvSpPr>
          <p:spPr>
            <a:xfrm>
              <a:off x="406789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3" name="object 2873"/>
            <p:cNvSpPr/>
            <p:nvPr/>
          </p:nvSpPr>
          <p:spPr>
            <a:xfrm>
              <a:off x="406758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4" name="object 2874"/>
            <p:cNvSpPr/>
            <p:nvPr/>
          </p:nvSpPr>
          <p:spPr>
            <a:xfrm>
              <a:off x="406725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5" name="object 2875"/>
            <p:cNvSpPr/>
            <p:nvPr/>
          </p:nvSpPr>
          <p:spPr>
            <a:xfrm>
              <a:off x="4066920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6" name="object 2876"/>
            <p:cNvSpPr/>
            <p:nvPr/>
          </p:nvSpPr>
          <p:spPr>
            <a:xfrm>
              <a:off x="4066273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7" name="object 2877"/>
            <p:cNvSpPr/>
            <p:nvPr/>
          </p:nvSpPr>
          <p:spPr>
            <a:xfrm>
              <a:off x="406594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8" name="object 2878"/>
            <p:cNvSpPr/>
            <p:nvPr/>
          </p:nvSpPr>
          <p:spPr>
            <a:xfrm>
              <a:off x="4065282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9" name="object 2879"/>
            <p:cNvSpPr/>
            <p:nvPr/>
          </p:nvSpPr>
          <p:spPr>
            <a:xfrm>
              <a:off x="4064965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0" name="object 2880"/>
            <p:cNvSpPr/>
            <p:nvPr/>
          </p:nvSpPr>
          <p:spPr>
            <a:xfrm>
              <a:off x="4064305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1" name="object 2881"/>
            <p:cNvSpPr/>
            <p:nvPr/>
          </p:nvSpPr>
          <p:spPr>
            <a:xfrm>
              <a:off x="406397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2" name="object 2882"/>
            <p:cNvSpPr/>
            <p:nvPr/>
          </p:nvSpPr>
          <p:spPr>
            <a:xfrm>
              <a:off x="4063327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3" name="object 2883"/>
            <p:cNvSpPr/>
            <p:nvPr/>
          </p:nvSpPr>
          <p:spPr>
            <a:xfrm>
              <a:off x="406299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4" name="object 2884"/>
            <p:cNvSpPr/>
            <p:nvPr/>
          </p:nvSpPr>
          <p:spPr>
            <a:xfrm>
              <a:off x="406266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330" y="0"/>
                  </a:lnTo>
                  <a:lnTo>
                    <a:pt x="330" y="34861"/>
                  </a:lnTo>
                  <a:lnTo>
                    <a:pt x="0" y="34861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5" name="object 2885"/>
            <p:cNvSpPr/>
            <p:nvPr/>
          </p:nvSpPr>
          <p:spPr>
            <a:xfrm>
              <a:off x="406234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063"/>
                  </a:lnTo>
                  <a:lnTo>
                    <a:pt x="441" y="3479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6" name="object 2886"/>
            <p:cNvSpPr/>
            <p:nvPr/>
          </p:nvSpPr>
          <p:spPr>
            <a:xfrm>
              <a:off x="4062018" y="5945708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0" y="33518"/>
                  </a:lnTo>
                  <a:lnTo>
                    <a:pt x="330" y="3406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7" name="object 2887"/>
            <p:cNvSpPr/>
            <p:nvPr/>
          </p:nvSpPr>
          <p:spPr>
            <a:xfrm>
              <a:off x="4061688" y="5945708"/>
              <a:ext cx="635" cy="33655"/>
            </a:xfrm>
            <a:custGeom>
              <a:avLst/>
              <a:gdLst/>
              <a:ahLst/>
              <a:cxnLst/>
              <a:rect l="l" t="t" r="r" b="b"/>
              <a:pathLst>
                <a:path w="635" h="33654">
                  <a:moveTo>
                    <a:pt x="0" y="0"/>
                  </a:moveTo>
                  <a:lnTo>
                    <a:pt x="0" y="32972"/>
                  </a:lnTo>
                  <a:lnTo>
                    <a:pt x="330" y="3351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8" name="object 2888"/>
            <p:cNvSpPr/>
            <p:nvPr/>
          </p:nvSpPr>
          <p:spPr>
            <a:xfrm>
              <a:off x="4061358" y="5945708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0"/>
                  </a:moveTo>
                  <a:lnTo>
                    <a:pt x="0" y="32426"/>
                  </a:lnTo>
                  <a:lnTo>
                    <a:pt x="330" y="3297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9" name="object 2889"/>
            <p:cNvSpPr/>
            <p:nvPr/>
          </p:nvSpPr>
          <p:spPr>
            <a:xfrm>
              <a:off x="4061040" y="5945708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0"/>
                  </a:moveTo>
                  <a:lnTo>
                    <a:pt x="0" y="31902"/>
                  </a:lnTo>
                  <a:lnTo>
                    <a:pt x="330" y="3244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0" name="object 2890"/>
            <p:cNvSpPr/>
            <p:nvPr/>
          </p:nvSpPr>
          <p:spPr>
            <a:xfrm>
              <a:off x="4060710" y="5945708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0" y="0"/>
                  </a:moveTo>
                  <a:lnTo>
                    <a:pt x="0" y="31356"/>
                  </a:lnTo>
                  <a:lnTo>
                    <a:pt x="330" y="3190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1" name="object 2891"/>
            <p:cNvSpPr/>
            <p:nvPr/>
          </p:nvSpPr>
          <p:spPr>
            <a:xfrm>
              <a:off x="4060050" y="5945708"/>
              <a:ext cx="1270" cy="31750"/>
            </a:xfrm>
            <a:custGeom>
              <a:avLst/>
              <a:gdLst/>
              <a:ahLst/>
              <a:cxnLst/>
              <a:rect l="l" t="t" r="r" b="b"/>
              <a:pathLst>
                <a:path w="1270" h="31750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0276"/>
                  </a:lnTo>
                  <a:lnTo>
                    <a:pt x="330" y="30822"/>
                  </a:lnTo>
                  <a:lnTo>
                    <a:pt x="660" y="31369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2" name="object 2892"/>
            <p:cNvSpPr/>
            <p:nvPr/>
          </p:nvSpPr>
          <p:spPr>
            <a:xfrm>
              <a:off x="4059720" y="5945708"/>
              <a:ext cx="635" cy="30480"/>
            </a:xfrm>
            <a:custGeom>
              <a:avLst/>
              <a:gdLst/>
              <a:ahLst/>
              <a:cxnLst/>
              <a:rect l="l" t="t" r="r" b="b"/>
              <a:pathLst>
                <a:path w="635" h="30479">
                  <a:moveTo>
                    <a:pt x="0" y="0"/>
                  </a:moveTo>
                  <a:lnTo>
                    <a:pt x="0" y="29719"/>
                  </a:lnTo>
                  <a:lnTo>
                    <a:pt x="330" y="3026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3" name="object 2893"/>
            <p:cNvSpPr/>
            <p:nvPr/>
          </p:nvSpPr>
          <p:spPr>
            <a:xfrm>
              <a:off x="4059402" y="5945708"/>
              <a:ext cx="635" cy="29845"/>
            </a:xfrm>
            <a:custGeom>
              <a:avLst/>
              <a:gdLst/>
              <a:ahLst/>
              <a:cxnLst/>
              <a:rect l="l" t="t" r="r" b="b"/>
              <a:pathLst>
                <a:path w="635" h="29845">
                  <a:moveTo>
                    <a:pt x="0" y="0"/>
                  </a:moveTo>
                  <a:lnTo>
                    <a:pt x="0" y="29194"/>
                  </a:lnTo>
                  <a:lnTo>
                    <a:pt x="330" y="2974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4" name="object 2894"/>
            <p:cNvSpPr/>
            <p:nvPr/>
          </p:nvSpPr>
          <p:spPr>
            <a:xfrm>
              <a:off x="4058742" y="5945708"/>
              <a:ext cx="1270" cy="29209"/>
            </a:xfrm>
            <a:custGeom>
              <a:avLst/>
              <a:gdLst/>
              <a:ahLst/>
              <a:cxnLst/>
              <a:rect l="l" t="t" r="r" b="b"/>
              <a:pathLst>
                <a:path w="1270" h="29210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28105"/>
                  </a:lnTo>
                  <a:lnTo>
                    <a:pt x="330" y="28651"/>
                  </a:lnTo>
                  <a:lnTo>
                    <a:pt x="660" y="29197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5" name="object 2895"/>
            <p:cNvSpPr/>
            <p:nvPr/>
          </p:nvSpPr>
          <p:spPr>
            <a:xfrm>
              <a:off x="4058411" y="5945708"/>
              <a:ext cx="635" cy="28575"/>
            </a:xfrm>
            <a:custGeom>
              <a:avLst/>
              <a:gdLst/>
              <a:ahLst/>
              <a:cxnLst/>
              <a:rect l="l" t="t" r="r" b="b"/>
              <a:pathLst>
                <a:path w="635" h="28575">
                  <a:moveTo>
                    <a:pt x="0" y="0"/>
                  </a:moveTo>
                  <a:lnTo>
                    <a:pt x="0" y="27557"/>
                  </a:lnTo>
                  <a:lnTo>
                    <a:pt x="330" y="2810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6" name="object 2896"/>
            <p:cNvSpPr/>
            <p:nvPr/>
          </p:nvSpPr>
          <p:spPr>
            <a:xfrm>
              <a:off x="4058094" y="5945708"/>
              <a:ext cx="635" cy="27940"/>
            </a:xfrm>
            <a:custGeom>
              <a:avLst/>
              <a:gdLst/>
              <a:ahLst/>
              <a:cxnLst/>
              <a:rect l="l" t="t" r="r" b="b"/>
              <a:pathLst>
                <a:path w="635" h="27939">
                  <a:moveTo>
                    <a:pt x="0" y="0"/>
                  </a:moveTo>
                  <a:lnTo>
                    <a:pt x="0" y="27032"/>
                  </a:lnTo>
                  <a:lnTo>
                    <a:pt x="330" y="2757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7" name="object 2897"/>
            <p:cNvSpPr/>
            <p:nvPr/>
          </p:nvSpPr>
          <p:spPr>
            <a:xfrm>
              <a:off x="4057434" y="5945708"/>
              <a:ext cx="1270" cy="27305"/>
            </a:xfrm>
            <a:custGeom>
              <a:avLst/>
              <a:gdLst/>
              <a:ahLst/>
              <a:cxnLst/>
              <a:rect l="l" t="t" r="r" b="b"/>
              <a:pathLst>
                <a:path w="1270" h="27304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25946"/>
                  </a:lnTo>
                  <a:lnTo>
                    <a:pt x="330" y="26492"/>
                  </a:lnTo>
                  <a:lnTo>
                    <a:pt x="660" y="27038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8" name="object 2898"/>
            <p:cNvSpPr/>
            <p:nvPr/>
          </p:nvSpPr>
          <p:spPr>
            <a:xfrm>
              <a:off x="4057103" y="5945708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0"/>
                  </a:moveTo>
                  <a:lnTo>
                    <a:pt x="0" y="25395"/>
                  </a:lnTo>
                  <a:lnTo>
                    <a:pt x="330" y="2594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9" name="object 2899"/>
            <p:cNvSpPr/>
            <p:nvPr/>
          </p:nvSpPr>
          <p:spPr>
            <a:xfrm>
              <a:off x="4056786" y="5945708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0"/>
                  </a:moveTo>
                  <a:lnTo>
                    <a:pt x="0" y="24871"/>
                  </a:lnTo>
                  <a:lnTo>
                    <a:pt x="330" y="2541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0" name="object 2900"/>
            <p:cNvSpPr/>
            <p:nvPr/>
          </p:nvSpPr>
          <p:spPr>
            <a:xfrm>
              <a:off x="4056456" y="5945708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0"/>
                  </a:moveTo>
                  <a:lnTo>
                    <a:pt x="0" y="24325"/>
                  </a:lnTo>
                  <a:lnTo>
                    <a:pt x="330" y="2487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1" name="object 2901"/>
            <p:cNvSpPr/>
            <p:nvPr/>
          </p:nvSpPr>
          <p:spPr>
            <a:xfrm>
              <a:off x="4056126" y="5945708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0"/>
                  </a:moveTo>
                  <a:lnTo>
                    <a:pt x="0" y="23779"/>
                  </a:lnTo>
                  <a:lnTo>
                    <a:pt x="330" y="2432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2" name="object 2902"/>
            <p:cNvSpPr/>
            <p:nvPr/>
          </p:nvSpPr>
          <p:spPr>
            <a:xfrm>
              <a:off x="4055795" y="5945708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0"/>
                  </a:moveTo>
                  <a:lnTo>
                    <a:pt x="0" y="23234"/>
                  </a:lnTo>
                  <a:lnTo>
                    <a:pt x="330" y="2377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3" name="object 2903"/>
            <p:cNvSpPr/>
            <p:nvPr/>
          </p:nvSpPr>
          <p:spPr>
            <a:xfrm>
              <a:off x="4055478" y="5945708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0"/>
                  </a:moveTo>
                  <a:lnTo>
                    <a:pt x="0" y="22709"/>
                  </a:lnTo>
                  <a:lnTo>
                    <a:pt x="330" y="2325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4" name="object 2904"/>
            <p:cNvSpPr/>
            <p:nvPr/>
          </p:nvSpPr>
          <p:spPr>
            <a:xfrm>
              <a:off x="4055148" y="5945708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0"/>
                  </a:moveTo>
                  <a:lnTo>
                    <a:pt x="0" y="22163"/>
                  </a:lnTo>
                  <a:lnTo>
                    <a:pt x="330" y="2270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5" name="object 2905"/>
            <p:cNvSpPr/>
            <p:nvPr/>
          </p:nvSpPr>
          <p:spPr>
            <a:xfrm>
              <a:off x="4054817" y="5945708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1617"/>
                  </a:lnTo>
                  <a:lnTo>
                    <a:pt x="330" y="2216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6" name="object 2906"/>
            <p:cNvSpPr/>
            <p:nvPr/>
          </p:nvSpPr>
          <p:spPr>
            <a:xfrm>
              <a:off x="4054487" y="5945708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1072"/>
                  </a:lnTo>
                  <a:lnTo>
                    <a:pt x="330" y="2161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7" name="object 2907"/>
            <p:cNvSpPr/>
            <p:nvPr/>
          </p:nvSpPr>
          <p:spPr>
            <a:xfrm>
              <a:off x="4054170" y="5945708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0" y="0"/>
                  </a:moveTo>
                  <a:lnTo>
                    <a:pt x="0" y="20547"/>
                  </a:lnTo>
                  <a:lnTo>
                    <a:pt x="330" y="2109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8" name="object 2908"/>
            <p:cNvSpPr/>
            <p:nvPr/>
          </p:nvSpPr>
          <p:spPr>
            <a:xfrm>
              <a:off x="4053839" y="594570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4">
                  <a:moveTo>
                    <a:pt x="0" y="0"/>
                  </a:moveTo>
                  <a:lnTo>
                    <a:pt x="0" y="20001"/>
                  </a:lnTo>
                  <a:lnTo>
                    <a:pt x="330" y="2054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9" name="object 2909"/>
            <p:cNvSpPr/>
            <p:nvPr/>
          </p:nvSpPr>
          <p:spPr>
            <a:xfrm>
              <a:off x="4053509" y="5945708"/>
              <a:ext cx="635" cy="20320"/>
            </a:xfrm>
            <a:custGeom>
              <a:avLst/>
              <a:gdLst/>
              <a:ahLst/>
              <a:cxnLst/>
              <a:rect l="l" t="t" r="r" b="b"/>
              <a:pathLst>
                <a:path w="635" h="20320">
                  <a:moveTo>
                    <a:pt x="0" y="0"/>
                  </a:moveTo>
                  <a:lnTo>
                    <a:pt x="0" y="19456"/>
                  </a:lnTo>
                  <a:lnTo>
                    <a:pt x="330" y="2000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0" name="object 2910"/>
            <p:cNvSpPr/>
            <p:nvPr/>
          </p:nvSpPr>
          <p:spPr>
            <a:xfrm>
              <a:off x="4053179" y="5945708"/>
              <a:ext cx="635" cy="19685"/>
            </a:xfrm>
            <a:custGeom>
              <a:avLst/>
              <a:gdLst/>
              <a:ahLst/>
              <a:cxnLst/>
              <a:rect l="l" t="t" r="r" b="b"/>
              <a:pathLst>
                <a:path w="635" h="19685">
                  <a:moveTo>
                    <a:pt x="0" y="0"/>
                  </a:moveTo>
                  <a:lnTo>
                    <a:pt x="0" y="18910"/>
                  </a:lnTo>
                  <a:lnTo>
                    <a:pt x="330" y="1945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1" name="object 2911"/>
            <p:cNvSpPr/>
            <p:nvPr/>
          </p:nvSpPr>
          <p:spPr>
            <a:xfrm>
              <a:off x="4052862" y="5945708"/>
              <a:ext cx="635" cy="19050"/>
            </a:xfrm>
            <a:custGeom>
              <a:avLst/>
              <a:gdLst/>
              <a:ahLst/>
              <a:cxnLst/>
              <a:rect l="l" t="t" r="r" b="b"/>
              <a:pathLst>
                <a:path w="635" h="19050">
                  <a:moveTo>
                    <a:pt x="0" y="0"/>
                  </a:moveTo>
                  <a:lnTo>
                    <a:pt x="0" y="18385"/>
                  </a:lnTo>
                  <a:lnTo>
                    <a:pt x="330" y="1893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2" name="object 2912"/>
            <p:cNvSpPr/>
            <p:nvPr/>
          </p:nvSpPr>
          <p:spPr>
            <a:xfrm>
              <a:off x="4052531" y="5945708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7840"/>
                  </a:lnTo>
                  <a:lnTo>
                    <a:pt x="330" y="1838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3" name="object 2913"/>
            <p:cNvSpPr/>
            <p:nvPr/>
          </p:nvSpPr>
          <p:spPr>
            <a:xfrm>
              <a:off x="4052201" y="5945708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7294"/>
                  </a:lnTo>
                  <a:lnTo>
                    <a:pt x="330" y="1784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4" name="object 2914"/>
            <p:cNvSpPr/>
            <p:nvPr/>
          </p:nvSpPr>
          <p:spPr>
            <a:xfrm>
              <a:off x="4051871" y="5945708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0" y="0"/>
                  </a:moveTo>
                  <a:lnTo>
                    <a:pt x="0" y="16748"/>
                  </a:lnTo>
                  <a:lnTo>
                    <a:pt x="330" y="1729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5" name="object 2915"/>
            <p:cNvSpPr/>
            <p:nvPr/>
          </p:nvSpPr>
          <p:spPr>
            <a:xfrm>
              <a:off x="4051554" y="5945708"/>
              <a:ext cx="635" cy="17145"/>
            </a:xfrm>
            <a:custGeom>
              <a:avLst/>
              <a:gdLst/>
              <a:ahLst/>
              <a:cxnLst/>
              <a:rect l="l" t="t" r="r" b="b"/>
              <a:pathLst>
                <a:path w="635" h="17145">
                  <a:moveTo>
                    <a:pt x="0" y="0"/>
                  </a:moveTo>
                  <a:lnTo>
                    <a:pt x="0" y="16223"/>
                  </a:lnTo>
                  <a:lnTo>
                    <a:pt x="330" y="1676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6" name="object 2916"/>
            <p:cNvSpPr/>
            <p:nvPr/>
          </p:nvSpPr>
          <p:spPr>
            <a:xfrm>
              <a:off x="4050893" y="594570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15138"/>
                  </a:lnTo>
                  <a:lnTo>
                    <a:pt x="330" y="15684"/>
                  </a:lnTo>
                  <a:lnTo>
                    <a:pt x="660" y="16230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7" name="object 2917"/>
            <p:cNvSpPr/>
            <p:nvPr/>
          </p:nvSpPr>
          <p:spPr>
            <a:xfrm>
              <a:off x="4050563" y="5945708"/>
              <a:ext cx="635" cy="15240"/>
            </a:xfrm>
            <a:custGeom>
              <a:avLst/>
              <a:gdLst/>
              <a:ahLst/>
              <a:cxnLst/>
              <a:rect l="l" t="t" r="r" b="b"/>
              <a:pathLst>
                <a:path w="635" h="15239">
                  <a:moveTo>
                    <a:pt x="0" y="0"/>
                  </a:moveTo>
                  <a:lnTo>
                    <a:pt x="0" y="14586"/>
                  </a:lnTo>
                  <a:lnTo>
                    <a:pt x="330" y="1513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8" name="object 2918"/>
            <p:cNvSpPr/>
            <p:nvPr/>
          </p:nvSpPr>
          <p:spPr>
            <a:xfrm>
              <a:off x="4050233" y="5945708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0"/>
                  </a:moveTo>
                  <a:lnTo>
                    <a:pt x="0" y="14041"/>
                  </a:lnTo>
                  <a:lnTo>
                    <a:pt x="330" y="1458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9" name="object 2919"/>
            <p:cNvSpPr/>
            <p:nvPr/>
          </p:nvSpPr>
          <p:spPr>
            <a:xfrm>
              <a:off x="4049915" y="5945708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0"/>
                  </a:moveTo>
                  <a:lnTo>
                    <a:pt x="0" y="13516"/>
                  </a:lnTo>
                  <a:lnTo>
                    <a:pt x="330" y="1406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0" name="object 2920"/>
            <p:cNvSpPr/>
            <p:nvPr/>
          </p:nvSpPr>
          <p:spPr>
            <a:xfrm>
              <a:off x="4049585" y="5945708"/>
              <a:ext cx="635" cy="13970"/>
            </a:xfrm>
            <a:custGeom>
              <a:avLst/>
              <a:gdLst/>
              <a:ahLst/>
              <a:cxnLst/>
              <a:rect l="l" t="t" r="r" b="b"/>
              <a:pathLst>
                <a:path w="635" h="13970">
                  <a:moveTo>
                    <a:pt x="0" y="0"/>
                  </a:moveTo>
                  <a:lnTo>
                    <a:pt x="0" y="12970"/>
                  </a:lnTo>
                  <a:lnTo>
                    <a:pt x="330" y="1351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1" name="object 2921"/>
            <p:cNvSpPr/>
            <p:nvPr/>
          </p:nvSpPr>
          <p:spPr>
            <a:xfrm>
              <a:off x="4049255" y="5945708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5" h="13335">
                  <a:moveTo>
                    <a:pt x="0" y="0"/>
                  </a:moveTo>
                  <a:lnTo>
                    <a:pt x="0" y="12425"/>
                  </a:lnTo>
                  <a:lnTo>
                    <a:pt x="330" y="1297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2" name="object 2922"/>
            <p:cNvSpPr/>
            <p:nvPr/>
          </p:nvSpPr>
          <p:spPr>
            <a:xfrm>
              <a:off x="4048925" y="5945708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0" y="0"/>
                  </a:moveTo>
                  <a:lnTo>
                    <a:pt x="0" y="11879"/>
                  </a:lnTo>
                  <a:lnTo>
                    <a:pt x="330" y="1242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3" name="object 2923"/>
            <p:cNvSpPr/>
            <p:nvPr/>
          </p:nvSpPr>
          <p:spPr>
            <a:xfrm>
              <a:off x="4048607" y="5945708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4">
                  <a:moveTo>
                    <a:pt x="0" y="0"/>
                  </a:moveTo>
                  <a:lnTo>
                    <a:pt x="0" y="11354"/>
                  </a:lnTo>
                  <a:lnTo>
                    <a:pt x="330" y="1190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4" name="object 2924"/>
            <p:cNvSpPr/>
            <p:nvPr/>
          </p:nvSpPr>
          <p:spPr>
            <a:xfrm>
              <a:off x="4048277" y="5945708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0"/>
                  </a:moveTo>
                  <a:lnTo>
                    <a:pt x="0" y="10808"/>
                  </a:lnTo>
                  <a:lnTo>
                    <a:pt x="330" y="1135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5" name="object 2925"/>
            <p:cNvSpPr/>
            <p:nvPr/>
          </p:nvSpPr>
          <p:spPr>
            <a:xfrm>
              <a:off x="4047947" y="5945708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0"/>
                  </a:moveTo>
                  <a:lnTo>
                    <a:pt x="0" y="10263"/>
                  </a:lnTo>
                  <a:lnTo>
                    <a:pt x="330" y="1080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6" name="object 2926"/>
            <p:cNvSpPr/>
            <p:nvPr/>
          </p:nvSpPr>
          <p:spPr>
            <a:xfrm>
              <a:off x="4047617" y="5945708"/>
              <a:ext cx="635" cy="10795"/>
            </a:xfrm>
            <a:custGeom>
              <a:avLst/>
              <a:gdLst/>
              <a:ahLst/>
              <a:cxnLst/>
              <a:rect l="l" t="t" r="r" b="b"/>
              <a:pathLst>
                <a:path w="635" h="10795">
                  <a:moveTo>
                    <a:pt x="0" y="0"/>
                  </a:moveTo>
                  <a:lnTo>
                    <a:pt x="0" y="9717"/>
                  </a:lnTo>
                  <a:lnTo>
                    <a:pt x="330" y="1026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7" name="object 2927"/>
            <p:cNvSpPr/>
            <p:nvPr/>
          </p:nvSpPr>
          <p:spPr>
            <a:xfrm>
              <a:off x="4047299" y="5945708"/>
              <a:ext cx="635" cy="10160"/>
            </a:xfrm>
            <a:custGeom>
              <a:avLst/>
              <a:gdLst/>
              <a:ahLst/>
              <a:cxnLst/>
              <a:rect l="l" t="t" r="r" b="b"/>
              <a:pathLst>
                <a:path w="635" h="10160">
                  <a:moveTo>
                    <a:pt x="0" y="0"/>
                  </a:moveTo>
                  <a:lnTo>
                    <a:pt x="0" y="9192"/>
                  </a:lnTo>
                  <a:lnTo>
                    <a:pt x="330" y="973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8" name="object 2928"/>
            <p:cNvSpPr/>
            <p:nvPr/>
          </p:nvSpPr>
          <p:spPr>
            <a:xfrm>
              <a:off x="4046969" y="5945708"/>
              <a:ext cx="635" cy="9525"/>
            </a:xfrm>
            <a:custGeom>
              <a:avLst/>
              <a:gdLst/>
              <a:ahLst/>
              <a:cxnLst/>
              <a:rect l="l" t="t" r="r" b="b"/>
              <a:pathLst>
                <a:path w="635" h="9525">
                  <a:moveTo>
                    <a:pt x="0" y="0"/>
                  </a:moveTo>
                  <a:lnTo>
                    <a:pt x="0" y="8647"/>
                  </a:lnTo>
                  <a:lnTo>
                    <a:pt x="330" y="919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9" name="object 2929"/>
            <p:cNvSpPr/>
            <p:nvPr/>
          </p:nvSpPr>
          <p:spPr>
            <a:xfrm>
              <a:off x="4046639" y="5945708"/>
              <a:ext cx="635" cy="8890"/>
            </a:xfrm>
            <a:custGeom>
              <a:avLst/>
              <a:gdLst/>
              <a:ahLst/>
              <a:cxnLst/>
              <a:rect l="l" t="t" r="r" b="b"/>
              <a:pathLst>
                <a:path w="635" h="8889">
                  <a:moveTo>
                    <a:pt x="0" y="0"/>
                  </a:moveTo>
                  <a:lnTo>
                    <a:pt x="0" y="8101"/>
                  </a:lnTo>
                  <a:lnTo>
                    <a:pt x="330" y="864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0" name="object 2930"/>
            <p:cNvSpPr/>
            <p:nvPr/>
          </p:nvSpPr>
          <p:spPr>
            <a:xfrm>
              <a:off x="4046308" y="5945708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0" y="0"/>
                  </a:moveTo>
                  <a:lnTo>
                    <a:pt x="0" y="7555"/>
                  </a:lnTo>
                  <a:lnTo>
                    <a:pt x="330" y="810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1" name="object 2931"/>
            <p:cNvSpPr/>
            <p:nvPr/>
          </p:nvSpPr>
          <p:spPr>
            <a:xfrm>
              <a:off x="4045991" y="5945708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0"/>
                  </a:moveTo>
                  <a:lnTo>
                    <a:pt x="0" y="7031"/>
                  </a:lnTo>
                  <a:lnTo>
                    <a:pt x="330" y="757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2" name="object 2932"/>
            <p:cNvSpPr/>
            <p:nvPr/>
          </p:nvSpPr>
          <p:spPr>
            <a:xfrm>
              <a:off x="4045661" y="5945708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0"/>
                  </a:moveTo>
                  <a:lnTo>
                    <a:pt x="0" y="6485"/>
                  </a:lnTo>
                  <a:lnTo>
                    <a:pt x="330" y="703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3" name="object 2933"/>
            <p:cNvSpPr/>
            <p:nvPr/>
          </p:nvSpPr>
          <p:spPr>
            <a:xfrm>
              <a:off x="4045330" y="5945708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0"/>
                  </a:moveTo>
                  <a:lnTo>
                    <a:pt x="0" y="5939"/>
                  </a:lnTo>
                  <a:lnTo>
                    <a:pt x="330" y="648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4" name="object 2934"/>
            <p:cNvSpPr/>
            <p:nvPr/>
          </p:nvSpPr>
          <p:spPr>
            <a:xfrm>
              <a:off x="4045000" y="5945708"/>
              <a:ext cx="635" cy="6350"/>
            </a:xfrm>
            <a:custGeom>
              <a:avLst/>
              <a:gdLst/>
              <a:ahLst/>
              <a:cxnLst/>
              <a:rect l="l" t="t" r="r" b="b"/>
              <a:pathLst>
                <a:path w="635" h="6350">
                  <a:moveTo>
                    <a:pt x="0" y="0"/>
                  </a:moveTo>
                  <a:lnTo>
                    <a:pt x="0" y="5393"/>
                  </a:lnTo>
                  <a:lnTo>
                    <a:pt x="330" y="593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5" name="object 2935"/>
            <p:cNvSpPr/>
            <p:nvPr/>
          </p:nvSpPr>
          <p:spPr>
            <a:xfrm>
              <a:off x="4044683" y="5945708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5" h="5714">
                  <a:moveTo>
                    <a:pt x="0" y="0"/>
                  </a:moveTo>
                  <a:lnTo>
                    <a:pt x="0" y="4869"/>
                  </a:lnTo>
                  <a:lnTo>
                    <a:pt x="330" y="541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6" name="object 2936"/>
            <p:cNvSpPr/>
            <p:nvPr/>
          </p:nvSpPr>
          <p:spPr>
            <a:xfrm>
              <a:off x="4044353" y="594570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79">
                  <a:moveTo>
                    <a:pt x="0" y="0"/>
                  </a:moveTo>
                  <a:lnTo>
                    <a:pt x="0" y="4323"/>
                  </a:lnTo>
                  <a:lnTo>
                    <a:pt x="330" y="486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7" name="object 2937"/>
            <p:cNvSpPr/>
            <p:nvPr/>
          </p:nvSpPr>
          <p:spPr>
            <a:xfrm>
              <a:off x="4044022" y="5945708"/>
              <a:ext cx="635" cy="4445"/>
            </a:xfrm>
            <a:custGeom>
              <a:avLst/>
              <a:gdLst/>
              <a:ahLst/>
              <a:cxnLst/>
              <a:rect l="l" t="t" r="r" b="b"/>
              <a:pathLst>
                <a:path w="635" h="4445">
                  <a:moveTo>
                    <a:pt x="0" y="0"/>
                  </a:moveTo>
                  <a:lnTo>
                    <a:pt x="0" y="3777"/>
                  </a:lnTo>
                  <a:lnTo>
                    <a:pt x="330" y="432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8" name="object 2938"/>
            <p:cNvSpPr/>
            <p:nvPr/>
          </p:nvSpPr>
          <p:spPr>
            <a:xfrm>
              <a:off x="4043692" y="59457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232"/>
                  </a:lnTo>
                  <a:lnTo>
                    <a:pt x="330" y="377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9" name="object 2939"/>
            <p:cNvSpPr/>
            <p:nvPr/>
          </p:nvSpPr>
          <p:spPr>
            <a:xfrm>
              <a:off x="4043362" y="59457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2686"/>
                  </a:lnTo>
                  <a:lnTo>
                    <a:pt x="330" y="323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0" name="object 2940"/>
            <p:cNvSpPr/>
            <p:nvPr/>
          </p:nvSpPr>
          <p:spPr>
            <a:xfrm>
              <a:off x="4043045" y="5945708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0"/>
                  </a:moveTo>
                  <a:lnTo>
                    <a:pt x="0" y="2161"/>
                  </a:lnTo>
                  <a:lnTo>
                    <a:pt x="330" y="270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1" name="object 2941"/>
            <p:cNvSpPr/>
            <p:nvPr/>
          </p:nvSpPr>
          <p:spPr>
            <a:xfrm>
              <a:off x="4042714" y="594570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0"/>
                  </a:moveTo>
                  <a:lnTo>
                    <a:pt x="0" y="1616"/>
                  </a:lnTo>
                  <a:lnTo>
                    <a:pt x="330" y="21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2" name="object 2942"/>
            <p:cNvSpPr/>
            <p:nvPr/>
          </p:nvSpPr>
          <p:spPr>
            <a:xfrm>
              <a:off x="4042384" y="5945708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0" y="0"/>
                  </a:moveTo>
                  <a:lnTo>
                    <a:pt x="0" y="1070"/>
                  </a:lnTo>
                  <a:lnTo>
                    <a:pt x="330" y="161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3" name="object 2943"/>
            <p:cNvSpPr/>
            <p:nvPr/>
          </p:nvSpPr>
          <p:spPr>
            <a:xfrm>
              <a:off x="4042054" y="5945708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524"/>
                  </a:lnTo>
                  <a:lnTo>
                    <a:pt x="330" y="107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4" name="object 2944"/>
            <p:cNvSpPr/>
            <p:nvPr/>
          </p:nvSpPr>
          <p:spPr>
            <a:xfrm>
              <a:off x="4041736" y="5945708"/>
              <a:ext cx="83820" cy="34925"/>
            </a:xfrm>
            <a:custGeom>
              <a:avLst/>
              <a:gdLst/>
              <a:ahLst/>
              <a:cxnLst/>
              <a:rect l="l" t="t" r="r" b="b"/>
              <a:pathLst>
                <a:path w="83820" h="34925">
                  <a:moveTo>
                    <a:pt x="62649" y="34861"/>
                  </a:moveTo>
                  <a:lnTo>
                    <a:pt x="83743" y="0"/>
                  </a:lnTo>
                  <a:lnTo>
                    <a:pt x="0" y="0"/>
                  </a:lnTo>
                  <a:lnTo>
                    <a:pt x="21094" y="34861"/>
                  </a:lnTo>
                  <a:lnTo>
                    <a:pt x="62649" y="3486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5" name="object 2945"/>
            <p:cNvSpPr/>
            <p:nvPr/>
          </p:nvSpPr>
          <p:spPr>
            <a:xfrm>
              <a:off x="4769091" y="5945708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0" y="54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6" name="object 2946"/>
            <p:cNvSpPr/>
            <p:nvPr/>
          </p:nvSpPr>
          <p:spPr>
            <a:xfrm>
              <a:off x="4768761" y="5945708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1091"/>
                  </a:lnTo>
                  <a:lnTo>
                    <a:pt x="330" y="54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7" name="object 2947"/>
            <p:cNvSpPr/>
            <p:nvPr/>
          </p:nvSpPr>
          <p:spPr>
            <a:xfrm>
              <a:off x="4768443" y="5945708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0" y="0"/>
                  </a:moveTo>
                  <a:lnTo>
                    <a:pt x="0" y="1616"/>
                  </a:lnTo>
                  <a:lnTo>
                    <a:pt x="330" y="107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8" name="object 2948"/>
            <p:cNvSpPr/>
            <p:nvPr/>
          </p:nvSpPr>
          <p:spPr>
            <a:xfrm>
              <a:off x="4768113" y="594570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0"/>
                  </a:moveTo>
                  <a:lnTo>
                    <a:pt x="0" y="2161"/>
                  </a:lnTo>
                  <a:lnTo>
                    <a:pt x="330" y="161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9" name="object 2949"/>
            <p:cNvSpPr/>
            <p:nvPr/>
          </p:nvSpPr>
          <p:spPr>
            <a:xfrm>
              <a:off x="4767783" y="5945708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0"/>
                  </a:moveTo>
                  <a:lnTo>
                    <a:pt x="0" y="2707"/>
                  </a:lnTo>
                  <a:lnTo>
                    <a:pt x="330" y="21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0" name="object 2950"/>
            <p:cNvSpPr/>
            <p:nvPr/>
          </p:nvSpPr>
          <p:spPr>
            <a:xfrm>
              <a:off x="4767452" y="59457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253"/>
                  </a:lnTo>
                  <a:lnTo>
                    <a:pt x="330" y="270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1" name="object 2951"/>
            <p:cNvSpPr/>
            <p:nvPr/>
          </p:nvSpPr>
          <p:spPr>
            <a:xfrm>
              <a:off x="4767135" y="59457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777"/>
                  </a:lnTo>
                  <a:lnTo>
                    <a:pt x="330" y="323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2" name="object 2952"/>
            <p:cNvSpPr/>
            <p:nvPr/>
          </p:nvSpPr>
          <p:spPr>
            <a:xfrm>
              <a:off x="4766805" y="5945708"/>
              <a:ext cx="635" cy="4445"/>
            </a:xfrm>
            <a:custGeom>
              <a:avLst/>
              <a:gdLst/>
              <a:ahLst/>
              <a:cxnLst/>
              <a:rect l="l" t="t" r="r" b="b"/>
              <a:pathLst>
                <a:path w="635" h="4445">
                  <a:moveTo>
                    <a:pt x="0" y="0"/>
                  </a:moveTo>
                  <a:lnTo>
                    <a:pt x="0" y="4323"/>
                  </a:lnTo>
                  <a:lnTo>
                    <a:pt x="330" y="377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3" name="object 2953"/>
            <p:cNvSpPr/>
            <p:nvPr/>
          </p:nvSpPr>
          <p:spPr>
            <a:xfrm>
              <a:off x="4766475" y="594570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79">
                  <a:moveTo>
                    <a:pt x="0" y="0"/>
                  </a:moveTo>
                  <a:lnTo>
                    <a:pt x="0" y="4869"/>
                  </a:lnTo>
                  <a:lnTo>
                    <a:pt x="330" y="432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4" name="object 2954"/>
            <p:cNvSpPr/>
            <p:nvPr/>
          </p:nvSpPr>
          <p:spPr>
            <a:xfrm>
              <a:off x="4766144" y="5945708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5" h="5714">
                  <a:moveTo>
                    <a:pt x="0" y="0"/>
                  </a:moveTo>
                  <a:lnTo>
                    <a:pt x="0" y="5414"/>
                  </a:lnTo>
                  <a:lnTo>
                    <a:pt x="330" y="486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5" name="object 2955"/>
            <p:cNvSpPr/>
            <p:nvPr/>
          </p:nvSpPr>
          <p:spPr>
            <a:xfrm>
              <a:off x="4765827" y="5945708"/>
              <a:ext cx="635" cy="6350"/>
            </a:xfrm>
            <a:custGeom>
              <a:avLst/>
              <a:gdLst/>
              <a:ahLst/>
              <a:cxnLst/>
              <a:rect l="l" t="t" r="r" b="b"/>
              <a:pathLst>
                <a:path w="635" h="6350">
                  <a:moveTo>
                    <a:pt x="0" y="0"/>
                  </a:moveTo>
                  <a:lnTo>
                    <a:pt x="0" y="5939"/>
                  </a:lnTo>
                  <a:lnTo>
                    <a:pt x="330" y="539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6" name="object 2956"/>
            <p:cNvSpPr/>
            <p:nvPr/>
          </p:nvSpPr>
          <p:spPr>
            <a:xfrm>
              <a:off x="4765497" y="5945708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0"/>
                  </a:moveTo>
                  <a:lnTo>
                    <a:pt x="0" y="6485"/>
                  </a:lnTo>
                  <a:lnTo>
                    <a:pt x="330" y="593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7" name="object 2957"/>
            <p:cNvSpPr/>
            <p:nvPr/>
          </p:nvSpPr>
          <p:spPr>
            <a:xfrm>
              <a:off x="4765167" y="5945708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0"/>
                  </a:moveTo>
                  <a:lnTo>
                    <a:pt x="0" y="7031"/>
                  </a:lnTo>
                  <a:lnTo>
                    <a:pt x="330" y="648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8" name="object 2958"/>
            <p:cNvSpPr/>
            <p:nvPr/>
          </p:nvSpPr>
          <p:spPr>
            <a:xfrm>
              <a:off x="4764836" y="5945708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0"/>
                  </a:moveTo>
                  <a:lnTo>
                    <a:pt x="0" y="7576"/>
                  </a:lnTo>
                  <a:lnTo>
                    <a:pt x="330" y="703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9" name="object 2959"/>
            <p:cNvSpPr/>
            <p:nvPr/>
          </p:nvSpPr>
          <p:spPr>
            <a:xfrm>
              <a:off x="4764506" y="5945708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0" y="0"/>
                  </a:moveTo>
                  <a:lnTo>
                    <a:pt x="0" y="8122"/>
                  </a:lnTo>
                  <a:lnTo>
                    <a:pt x="330" y="757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0" name="object 2960"/>
            <p:cNvSpPr/>
            <p:nvPr/>
          </p:nvSpPr>
          <p:spPr>
            <a:xfrm>
              <a:off x="4764189" y="5945708"/>
              <a:ext cx="635" cy="8890"/>
            </a:xfrm>
            <a:custGeom>
              <a:avLst/>
              <a:gdLst/>
              <a:ahLst/>
              <a:cxnLst/>
              <a:rect l="l" t="t" r="r" b="b"/>
              <a:pathLst>
                <a:path w="635" h="8889">
                  <a:moveTo>
                    <a:pt x="0" y="0"/>
                  </a:moveTo>
                  <a:lnTo>
                    <a:pt x="0" y="8647"/>
                  </a:lnTo>
                  <a:lnTo>
                    <a:pt x="330" y="810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1" name="object 2961"/>
            <p:cNvSpPr/>
            <p:nvPr/>
          </p:nvSpPr>
          <p:spPr>
            <a:xfrm>
              <a:off x="4763858" y="5945708"/>
              <a:ext cx="635" cy="9525"/>
            </a:xfrm>
            <a:custGeom>
              <a:avLst/>
              <a:gdLst/>
              <a:ahLst/>
              <a:cxnLst/>
              <a:rect l="l" t="t" r="r" b="b"/>
              <a:pathLst>
                <a:path w="635" h="9525">
                  <a:moveTo>
                    <a:pt x="0" y="0"/>
                  </a:moveTo>
                  <a:lnTo>
                    <a:pt x="0" y="9192"/>
                  </a:lnTo>
                  <a:lnTo>
                    <a:pt x="330" y="864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2" name="object 2962"/>
            <p:cNvSpPr/>
            <p:nvPr/>
          </p:nvSpPr>
          <p:spPr>
            <a:xfrm>
              <a:off x="4763528" y="5945708"/>
              <a:ext cx="635" cy="10160"/>
            </a:xfrm>
            <a:custGeom>
              <a:avLst/>
              <a:gdLst/>
              <a:ahLst/>
              <a:cxnLst/>
              <a:rect l="l" t="t" r="r" b="b"/>
              <a:pathLst>
                <a:path w="635" h="10160">
                  <a:moveTo>
                    <a:pt x="0" y="0"/>
                  </a:moveTo>
                  <a:lnTo>
                    <a:pt x="0" y="9738"/>
                  </a:lnTo>
                  <a:lnTo>
                    <a:pt x="330" y="919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3" name="object 2963"/>
            <p:cNvSpPr/>
            <p:nvPr/>
          </p:nvSpPr>
          <p:spPr>
            <a:xfrm>
              <a:off x="4763198" y="5945708"/>
              <a:ext cx="635" cy="10795"/>
            </a:xfrm>
            <a:custGeom>
              <a:avLst/>
              <a:gdLst/>
              <a:ahLst/>
              <a:cxnLst/>
              <a:rect l="l" t="t" r="r" b="b"/>
              <a:pathLst>
                <a:path w="635" h="10795">
                  <a:moveTo>
                    <a:pt x="0" y="0"/>
                  </a:moveTo>
                  <a:lnTo>
                    <a:pt x="0" y="10284"/>
                  </a:lnTo>
                  <a:lnTo>
                    <a:pt x="330" y="973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4" name="object 2964"/>
            <p:cNvSpPr/>
            <p:nvPr/>
          </p:nvSpPr>
          <p:spPr>
            <a:xfrm>
              <a:off x="4762880" y="5945708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0"/>
                  </a:moveTo>
                  <a:lnTo>
                    <a:pt x="0" y="10808"/>
                  </a:lnTo>
                  <a:lnTo>
                    <a:pt x="330" y="1026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5" name="object 2965"/>
            <p:cNvSpPr/>
            <p:nvPr/>
          </p:nvSpPr>
          <p:spPr>
            <a:xfrm>
              <a:off x="4762550" y="5945708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0"/>
                  </a:moveTo>
                  <a:lnTo>
                    <a:pt x="0" y="11354"/>
                  </a:lnTo>
                  <a:lnTo>
                    <a:pt x="330" y="1080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6" name="object 2966"/>
            <p:cNvSpPr/>
            <p:nvPr/>
          </p:nvSpPr>
          <p:spPr>
            <a:xfrm>
              <a:off x="4762220" y="5945708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4">
                  <a:moveTo>
                    <a:pt x="0" y="0"/>
                  </a:moveTo>
                  <a:lnTo>
                    <a:pt x="0" y="11900"/>
                  </a:lnTo>
                  <a:lnTo>
                    <a:pt x="330" y="1135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7" name="object 2967"/>
            <p:cNvSpPr/>
            <p:nvPr/>
          </p:nvSpPr>
          <p:spPr>
            <a:xfrm>
              <a:off x="4761890" y="5945708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0" y="0"/>
                  </a:moveTo>
                  <a:lnTo>
                    <a:pt x="0" y="12446"/>
                  </a:lnTo>
                  <a:lnTo>
                    <a:pt x="330" y="1190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8" name="object 2968"/>
            <p:cNvSpPr/>
            <p:nvPr/>
          </p:nvSpPr>
          <p:spPr>
            <a:xfrm>
              <a:off x="4761572" y="5945708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5" h="13335">
                  <a:moveTo>
                    <a:pt x="0" y="0"/>
                  </a:moveTo>
                  <a:lnTo>
                    <a:pt x="0" y="12970"/>
                  </a:lnTo>
                  <a:lnTo>
                    <a:pt x="330" y="1242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9" name="object 2969"/>
            <p:cNvSpPr/>
            <p:nvPr/>
          </p:nvSpPr>
          <p:spPr>
            <a:xfrm>
              <a:off x="4761242" y="5945708"/>
              <a:ext cx="635" cy="13970"/>
            </a:xfrm>
            <a:custGeom>
              <a:avLst/>
              <a:gdLst/>
              <a:ahLst/>
              <a:cxnLst/>
              <a:rect l="l" t="t" r="r" b="b"/>
              <a:pathLst>
                <a:path w="635" h="13970">
                  <a:moveTo>
                    <a:pt x="0" y="0"/>
                  </a:moveTo>
                  <a:lnTo>
                    <a:pt x="0" y="13516"/>
                  </a:lnTo>
                  <a:lnTo>
                    <a:pt x="330" y="1297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0" name="object 2970"/>
            <p:cNvSpPr/>
            <p:nvPr/>
          </p:nvSpPr>
          <p:spPr>
            <a:xfrm>
              <a:off x="4760912" y="5945708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0"/>
                  </a:moveTo>
                  <a:lnTo>
                    <a:pt x="0" y="14062"/>
                  </a:lnTo>
                  <a:lnTo>
                    <a:pt x="330" y="1351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1" name="object 2971"/>
            <p:cNvSpPr/>
            <p:nvPr/>
          </p:nvSpPr>
          <p:spPr>
            <a:xfrm>
              <a:off x="4760582" y="5945708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0"/>
                  </a:moveTo>
                  <a:lnTo>
                    <a:pt x="0" y="14607"/>
                  </a:lnTo>
                  <a:lnTo>
                    <a:pt x="330" y="1406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2" name="object 2972"/>
            <p:cNvSpPr/>
            <p:nvPr/>
          </p:nvSpPr>
          <p:spPr>
            <a:xfrm>
              <a:off x="4760264" y="5945708"/>
              <a:ext cx="635" cy="15240"/>
            </a:xfrm>
            <a:custGeom>
              <a:avLst/>
              <a:gdLst/>
              <a:ahLst/>
              <a:cxnLst/>
              <a:rect l="l" t="t" r="r" b="b"/>
              <a:pathLst>
                <a:path w="635" h="15239">
                  <a:moveTo>
                    <a:pt x="0" y="0"/>
                  </a:moveTo>
                  <a:lnTo>
                    <a:pt x="0" y="15132"/>
                  </a:lnTo>
                  <a:lnTo>
                    <a:pt x="330" y="1458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3" name="object 2973"/>
            <p:cNvSpPr/>
            <p:nvPr/>
          </p:nvSpPr>
          <p:spPr>
            <a:xfrm>
              <a:off x="4759604" y="594570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16230"/>
                  </a:lnTo>
                  <a:lnTo>
                    <a:pt x="330" y="15684"/>
                  </a:lnTo>
                  <a:lnTo>
                    <a:pt x="660" y="15138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4" name="object 2974"/>
            <p:cNvSpPr/>
            <p:nvPr/>
          </p:nvSpPr>
          <p:spPr>
            <a:xfrm>
              <a:off x="4759274" y="5945708"/>
              <a:ext cx="635" cy="17145"/>
            </a:xfrm>
            <a:custGeom>
              <a:avLst/>
              <a:gdLst/>
              <a:ahLst/>
              <a:cxnLst/>
              <a:rect l="l" t="t" r="r" b="b"/>
              <a:pathLst>
                <a:path w="635" h="17145">
                  <a:moveTo>
                    <a:pt x="0" y="0"/>
                  </a:moveTo>
                  <a:lnTo>
                    <a:pt x="0" y="16769"/>
                  </a:lnTo>
                  <a:lnTo>
                    <a:pt x="330" y="1622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5" name="object 2975"/>
            <p:cNvSpPr/>
            <p:nvPr/>
          </p:nvSpPr>
          <p:spPr>
            <a:xfrm>
              <a:off x="4758944" y="5945708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0" y="0"/>
                  </a:moveTo>
                  <a:lnTo>
                    <a:pt x="0" y="17315"/>
                  </a:lnTo>
                  <a:lnTo>
                    <a:pt x="330" y="1676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6" name="object 2976"/>
            <p:cNvSpPr/>
            <p:nvPr/>
          </p:nvSpPr>
          <p:spPr>
            <a:xfrm>
              <a:off x="4758626" y="5945708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7840"/>
                  </a:lnTo>
                  <a:lnTo>
                    <a:pt x="330" y="1729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7" name="object 2977"/>
            <p:cNvSpPr/>
            <p:nvPr/>
          </p:nvSpPr>
          <p:spPr>
            <a:xfrm>
              <a:off x="4758296" y="5945708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8385"/>
                  </a:lnTo>
                  <a:lnTo>
                    <a:pt x="330" y="1784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8" name="object 2978"/>
            <p:cNvSpPr/>
            <p:nvPr/>
          </p:nvSpPr>
          <p:spPr>
            <a:xfrm>
              <a:off x="4757966" y="5945708"/>
              <a:ext cx="635" cy="19050"/>
            </a:xfrm>
            <a:custGeom>
              <a:avLst/>
              <a:gdLst/>
              <a:ahLst/>
              <a:cxnLst/>
              <a:rect l="l" t="t" r="r" b="b"/>
              <a:pathLst>
                <a:path w="635" h="19050">
                  <a:moveTo>
                    <a:pt x="0" y="0"/>
                  </a:moveTo>
                  <a:lnTo>
                    <a:pt x="0" y="18931"/>
                  </a:lnTo>
                  <a:lnTo>
                    <a:pt x="330" y="1838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9" name="object 2979"/>
            <p:cNvSpPr/>
            <p:nvPr/>
          </p:nvSpPr>
          <p:spPr>
            <a:xfrm>
              <a:off x="4757635" y="5945708"/>
              <a:ext cx="635" cy="19685"/>
            </a:xfrm>
            <a:custGeom>
              <a:avLst/>
              <a:gdLst/>
              <a:ahLst/>
              <a:cxnLst/>
              <a:rect l="l" t="t" r="r" b="b"/>
              <a:pathLst>
                <a:path w="635" h="19685">
                  <a:moveTo>
                    <a:pt x="0" y="0"/>
                  </a:moveTo>
                  <a:lnTo>
                    <a:pt x="0" y="19477"/>
                  </a:lnTo>
                  <a:lnTo>
                    <a:pt x="330" y="1893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0" name="object 2980"/>
            <p:cNvSpPr/>
            <p:nvPr/>
          </p:nvSpPr>
          <p:spPr>
            <a:xfrm>
              <a:off x="4757318" y="5945708"/>
              <a:ext cx="635" cy="20320"/>
            </a:xfrm>
            <a:custGeom>
              <a:avLst/>
              <a:gdLst/>
              <a:ahLst/>
              <a:cxnLst/>
              <a:rect l="l" t="t" r="r" b="b"/>
              <a:pathLst>
                <a:path w="635" h="20320">
                  <a:moveTo>
                    <a:pt x="0" y="0"/>
                  </a:moveTo>
                  <a:lnTo>
                    <a:pt x="0" y="20001"/>
                  </a:lnTo>
                  <a:lnTo>
                    <a:pt x="330" y="1945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1" name="object 2981"/>
            <p:cNvSpPr/>
            <p:nvPr/>
          </p:nvSpPr>
          <p:spPr>
            <a:xfrm>
              <a:off x="4756988" y="594570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4">
                  <a:moveTo>
                    <a:pt x="0" y="0"/>
                  </a:moveTo>
                  <a:lnTo>
                    <a:pt x="0" y="20547"/>
                  </a:lnTo>
                  <a:lnTo>
                    <a:pt x="330" y="2000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2" name="object 2982"/>
            <p:cNvSpPr/>
            <p:nvPr/>
          </p:nvSpPr>
          <p:spPr>
            <a:xfrm>
              <a:off x="4756657" y="5945708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0" y="0"/>
                  </a:moveTo>
                  <a:lnTo>
                    <a:pt x="0" y="21093"/>
                  </a:lnTo>
                  <a:lnTo>
                    <a:pt x="330" y="2054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3" name="object 2983"/>
            <p:cNvSpPr/>
            <p:nvPr/>
          </p:nvSpPr>
          <p:spPr>
            <a:xfrm>
              <a:off x="4756327" y="5945708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1638"/>
                  </a:lnTo>
                  <a:lnTo>
                    <a:pt x="330" y="2109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4" name="object 2984"/>
            <p:cNvSpPr/>
            <p:nvPr/>
          </p:nvSpPr>
          <p:spPr>
            <a:xfrm>
              <a:off x="4756010" y="5945708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2163"/>
                  </a:lnTo>
                  <a:lnTo>
                    <a:pt x="330" y="2161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5" name="object 2985"/>
            <p:cNvSpPr/>
            <p:nvPr/>
          </p:nvSpPr>
          <p:spPr>
            <a:xfrm>
              <a:off x="4755680" y="5945708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0"/>
                  </a:moveTo>
                  <a:lnTo>
                    <a:pt x="0" y="22709"/>
                  </a:lnTo>
                  <a:lnTo>
                    <a:pt x="330" y="2216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6" name="object 2986"/>
            <p:cNvSpPr/>
            <p:nvPr/>
          </p:nvSpPr>
          <p:spPr>
            <a:xfrm>
              <a:off x="4755349" y="5945708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0"/>
                  </a:moveTo>
                  <a:lnTo>
                    <a:pt x="0" y="23254"/>
                  </a:lnTo>
                  <a:lnTo>
                    <a:pt x="330" y="2270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7" name="object 2987"/>
            <p:cNvSpPr/>
            <p:nvPr/>
          </p:nvSpPr>
          <p:spPr>
            <a:xfrm>
              <a:off x="4755019" y="5945708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0"/>
                  </a:moveTo>
                  <a:lnTo>
                    <a:pt x="0" y="23800"/>
                  </a:lnTo>
                  <a:lnTo>
                    <a:pt x="330" y="2325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8" name="object 2988"/>
            <p:cNvSpPr/>
            <p:nvPr/>
          </p:nvSpPr>
          <p:spPr>
            <a:xfrm>
              <a:off x="4754702" y="5945708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0"/>
                  </a:moveTo>
                  <a:lnTo>
                    <a:pt x="0" y="24325"/>
                  </a:lnTo>
                  <a:lnTo>
                    <a:pt x="330" y="2377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9" name="object 2989"/>
            <p:cNvSpPr/>
            <p:nvPr/>
          </p:nvSpPr>
          <p:spPr>
            <a:xfrm>
              <a:off x="4754372" y="5945708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0"/>
                  </a:moveTo>
                  <a:lnTo>
                    <a:pt x="0" y="24871"/>
                  </a:lnTo>
                  <a:lnTo>
                    <a:pt x="330" y="2432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0" name="object 2990"/>
            <p:cNvSpPr/>
            <p:nvPr/>
          </p:nvSpPr>
          <p:spPr>
            <a:xfrm>
              <a:off x="4754041" y="5945708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0"/>
                  </a:moveTo>
                  <a:lnTo>
                    <a:pt x="0" y="25416"/>
                  </a:lnTo>
                  <a:lnTo>
                    <a:pt x="330" y="2487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1" name="object 2991"/>
            <p:cNvSpPr/>
            <p:nvPr/>
          </p:nvSpPr>
          <p:spPr>
            <a:xfrm>
              <a:off x="4753711" y="5945708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0"/>
                  </a:moveTo>
                  <a:lnTo>
                    <a:pt x="0" y="25962"/>
                  </a:lnTo>
                  <a:lnTo>
                    <a:pt x="330" y="2541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2" name="object 2992"/>
            <p:cNvSpPr/>
            <p:nvPr/>
          </p:nvSpPr>
          <p:spPr>
            <a:xfrm>
              <a:off x="4753064" y="5945708"/>
              <a:ext cx="1270" cy="27305"/>
            </a:xfrm>
            <a:custGeom>
              <a:avLst/>
              <a:gdLst/>
              <a:ahLst/>
              <a:cxnLst/>
              <a:rect l="l" t="t" r="r" b="b"/>
              <a:pathLst>
                <a:path w="1270" h="27304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27038"/>
                  </a:lnTo>
                  <a:lnTo>
                    <a:pt x="330" y="26492"/>
                  </a:lnTo>
                  <a:lnTo>
                    <a:pt x="660" y="25946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3" name="object 2993"/>
            <p:cNvSpPr/>
            <p:nvPr/>
          </p:nvSpPr>
          <p:spPr>
            <a:xfrm>
              <a:off x="4752733" y="5945708"/>
              <a:ext cx="635" cy="27940"/>
            </a:xfrm>
            <a:custGeom>
              <a:avLst/>
              <a:gdLst/>
              <a:ahLst/>
              <a:cxnLst/>
              <a:rect l="l" t="t" r="r" b="b"/>
              <a:pathLst>
                <a:path w="635" h="27939">
                  <a:moveTo>
                    <a:pt x="0" y="0"/>
                  </a:moveTo>
                  <a:lnTo>
                    <a:pt x="0" y="27578"/>
                  </a:lnTo>
                  <a:lnTo>
                    <a:pt x="330" y="2703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4" name="object 2994"/>
            <p:cNvSpPr/>
            <p:nvPr/>
          </p:nvSpPr>
          <p:spPr>
            <a:xfrm>
              <a:off x="4752403" y="5945708"/>
              <a:ext cx="635" cy="28575"/>
            </a:xfrm>
            <a:custGeom>
              <a:avLst/>
              <a:gdLst/>
              <a:ahLst/>
              <a:cxnLst/>
              <a:rect l="l" t="t" r="r" b="b"/>
              <a:pathLst>
                <a:path w="635" h="28575">
                  <a:moveTo>
                    <a:pt x="0" y="0"/>
                  </a:moveTo>
                  <a:lnTo>
                    <a:pt x="0" y="28124"/>
                  </a:lnTo>
                  <a:lnTo>
                    <a:pt x="330" y="2757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5" name="object 2995"/>
            <p:cNvSpPr/>
            <p:nvPr/>
          </p:nvSpPr>
          <p:spPr>
            <a:xfrm>
              <a:off x="4751756" y="5945708"/>
              <a:ext cx="1270" cy="29209"/>
            </a:xfrm>
            <a:custGeom>
              <a:avLst/>
              <a:gdLst/>
              <a:ahLst/>
              <a:cxnLst/>
              <a:rect l="l" t="t" r="r" b="b"/>
              <a:pathLst>
                <a:path w="1270" h="29210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29197"/>
                  </a:lnTo>
                  <a:lnTo>
                    <a:pt x="317" y="28676"/>
                  </a:lnTo>
                  <a:lnTo>
                    <a:pt x="647" y="28130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6" name="object 2996"/>
            <p:cNvSpPr/>
            <p:nvPr/>
          </p:nvSpPr>
          <p:spPr>
            <a:xfrm>
              <a:off x="4751425" y="5945708"/>
              <a:ext cx="635" cy="29845"/>
            </a:xfrm>
            <a:custGeom>
              <a:avLst/>
              <a:gdLst/>
              <a:ahLst/>
              <a:cxnLst/>
              <a:rect l="l" t="t" r="r" b="b"/>
              <a:pathLst>
                <a:path w="635" h="29845">
                  <a:moveTo>
                    <a:pt x="0" y="0"/>
                  </a:moveTo>
                  <a:lnTo>
                    <a:pt x="0" y="29740"/>
                  </a:lnTo>
                  <a:lnTo>
                    <a:pt x="330" y="2919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7" name="object 2997"/>
            <p:cNvSpPr/>
            <p:nvPr/>
          </p:nvSpPr>
          <p:spPr>
            <a:xfrm>
              <a:off x="4751095" y="5945708"/>
              <a:ext cx="635" cy="30480"/>
            </a:xfrm>
            <a:custGeom>
              <a:avLst/>
              <a:gdLst/>
              <a:ahLst/>
              <a:cxnLst/>
              <a:rect l="l" t="t" r="r" b="b"/>
              <a:pathLst>
                <a:path w="635" h="30479">
                  <a:moveTo>
                    <a:pt x="0" y="0"/>
                  </a:moveTo>
                  <a:lnTo>
                    <a:pt x="0" y="30286"/>
                  </a:lnTo>
                  <a:lnTo>
                    <a:pt x="330" y="2974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8" name="object 2998"/>
            <p:cNvSpPr/>
            <p:nvPr/>
          </p:nvSpPr>
          <p:spPr>
            <a:xfrm>
              <a:off x="4750448" y="5945708"/>
              <a:ext cx="1270" cy="31750"/>
            </a:xfrm>
            <a:custGeom>
              <a:avLst/>
              <a:gdLst/>
              <a:ahLst/>
              <a:cxnLst/>
              <a:rect l="l" t="t" r="r" b="b"/>
              <a:pathLst>
                <a:path w="1270" h="31750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1369"/>
                  </a:lnTo>
                  <a:lnTo>
                    <a:pt x="317" y="30835"/>
                  </a:lnTo>
                  <a:lnTo>
                    <a:pt x="647" y="30289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9" name="object 2999"/>
            <p:cNvSpPr/>
            <p:nvPr/>
          </p:nvSpPr>
          <p:spPr>
            <a:xfrm>
              <a:off x="4750117" y="5945708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0" y="0"/>
                  </a:moveTo>
                  <a:lnTo>
                    <a:pt x="0" y="31902"/>
                  </a:lnTo>
                  <a:lnTo>
                    <a:pt x="330" y="3135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0" name="object 3000"/>
            <p:cNvSpPr/>
            <p:nvPr/>
          </p:nvSpPr>
          <p:spPr>
            <a:xfrm>
              <a:off x="4749787" y="5945708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0"/>
                  </a:moveTo>
                  <a:lnTo>
                    <a:pt x="0" y="32447"/>
                  </a:lnTo>
                  <a:lnTo>
                    <a:pt x="330" y="3190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1" name="object 3001"/>
            <p:cNvSpPr/>
            <p:nvPr/>
          </p:nvSpPr>
          <p:spPr>
            <a:xfrm>
              <a:off x="4749457" y="5945708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0"/>
                  </a:moveTo>
                  <a:lnTo>
                    <a:pt x="0" y="32993"/>
                  </a:lnTo>
                  <a:lnTo>
                    <a:pt x="330" y="3244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2" name="object 3002"/>
            <p:cNvSpPr/>
            <p:nvPr/>
          </p:nvSpPr>
          <p:spPr>
            <a:xfrm>
              <a:off x="4749139" y="5945708"/>
              <a:ext cx="635" cy="33655"/>
            </a:xfrm>
            <a:custGeom>
              <a:avLst/>
              <a:gdLst/>
              <a:ahLst/>
              <a:cxnLst/>
              <a:rect l="l" t="t" r="r" b="b"/>
              <a:pathLst>
                <a:path w="635" h="33654">
                  <a:moveTo>
                    <a:pt x="0" y="0"/>
                  </a:moveTo>
                  <a:lnTo>
                    <a:pt x="0" y="33518"/>
                  </a:lnTo>
                  <a:lnTo>
                    <a:pt x="330" y="3297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3" name="object 3003"/>
            <p:cNvSpPr/>
            <p:nvPr/>
          </p:nvSpPr>
          <p:spPr>
            <a:xfrm>
              <a:off x="4748809" y="5945708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0" y="34063"/>
                  </a:lnTo>
                  <a:lnTo>
                    <a:pt x="330" y="3351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4" name="object 3004"/>
            <p:cNvSpPr/>
            <p:nvPr/>
          </p:nvSpPr>
          <p:spPr>
            <a:xfrm>
              <a:off x="474836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34793"/>
                  </a:moveTo>
                  <a:lnTo>
                    <a:pt x="441" y="34063"/>
                  </a:lnTo>
                  <a:lnTo>
                    <a:pt x="441" y="0"/>
                  </a:lnTo>
                  <a:lnTo>
                    <a:pt x="111" y="0"/>
                  </a:lnTo>
                  <a:lnTo>
                    <a:pt x="0" y="34793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5" name="object 3005"/>
            <p:cNvSpPr/>
            <p:nvPr/>
          </p:nvSpPr>
          <p:spPr>
            <a:xfrm>
              <a:off x="474814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218" y="3479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6" name="object 3006"/>
            <p:cNvSpPr/>
            <p:nvPr/>
          </p:nvSpPr>
          <p:spPr>
            <a:xfrm>
              <a:off x="474783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7" name="object 3007"/>
            <p:cNvSpPr/>
            <p:nvPr/>
          </p:nvSpPr>
          <p:spPr>
            <a:xfrm>
              <a:off x="4747171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8" name="object 3008"/>
            <p:cNvSpPr/>
            <p:nvPr/>
          </p:nvSpPr>
          <p:spPr>
            <a:xfrm>
              <a:off x="4746840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9" name="object 3009"/>
            <p:cNvSpPr/>
            <p:nvPr/>
          </p:nvSpPr>
          <p:spPr>
            <a:xfrm>
              <a:off x="4746193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0" name="object 3010"/>
            <p:cNvSpPr/>
            <p:nvPr/>
          </p:nvSpPr>
          <p:spPr>
            <a:xfrm>
              <a:off x="474586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1" name="object 3011"/>
            <p:cNvSpPr/>
            <p:nvPr/>
          </p:nvSpPr>
          <p:spPr>
            <a:xfrm>
              <a:off x="4745202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2" name="object 3012"/>
            <p:cNvSpPr/>
            <p:nvPr/>
          </p:nvSpPr>
          <p:spPr>
            <a:xfrm>
              <a:off x="4744885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3" name="object 3013"/>
            <p:cNvSpPr/>
            <p:nvPr/>
          </p:nvSpPr>
          <p:spPr>
            <a:xfrm>
              <a:off x="4744224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4" name="object 3014"/>
            <p:cNvSpPr/>
            <p:nvPr/>
          </p:nvSpPr>
          <p:spPr>
            <a:xfrm>
              <a:off x="474389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5" name="object 3015"/>
            <p:cNvSpPr/>
            <p:nvPr/>
          </p:nvSpPr>
          <p:spPr>
            <a:xfrm>
              <a:off x="474357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6" name="object 3016"/>
            <p:cNvSpPr/>
            <p:nvPr/>
          </p:nvSpPr>
          <p:spPr>
            <a:xfrm>
              <a:off x="474324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7" name="object 3017"/>
            <p:cNvSpPr/>
            <p:nvPr/>
          </p:nvSpPr>
          <p:spPr>
            <a:xfrm>
              <a:off x="474291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8" name="object 3018"/>
            <p:cNvSpPr/>
            <p:nvPr/>
          </p:nvSpPr>
          <p:spPr>
            <a:xfrm>
              <a:off x="474258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9" name="object 3019"/>
            <p:cNvSpPr/>
            <p:nvPr/>
          </p:nvSpPr>
          <p:spPr>
            <a:xfrm>
              <a:off x="474226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0" name="object 3020"/>
            <p:cNvSpPr/>
            <p:nvPr/>
          </p:nvSpPr>
          <p:spPr>
            <a:xfrm>
              <a:off x="474193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1" name="object 3021"/>
            <p:cNvSpPr/>
            <p:nvPr/>
          </p:nvSpPr>
          <p:spPr>
            <a:xfrm>
              <a:off x="474160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2" name="object 3022"/>
            <p:cNvSpPr/>
            <p:nvPr/>
          </p:nvSpPr>
          <p:spPr>
            <a:xfrm>
              <a:off x="4740961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3" name="object 3023"/>
            <p:cNvSpPr/>
            <p:nvPr/>
          </p:nvSpPr>
          <p:spPr>
            <a:xfrm>
              <a:off x="4740300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4" name="object 3024"/>
            <p:cNvSpPr/>
            <p:nvPr/>
          </p:nvSpPr>
          <p:spPr>
            <a:xfrm>
              <a:off x="4739970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5" name="object 3025"/>
            <p:cNvSpPr/>
            <p:nvPr/>
          </p:nvSpPr>
          <p:spPr>
            <a:xfrm>
              <a:off x="473963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6" name="object 3026"/>
            <p:cNvSpPr/>
            <p:nvPr/>
          </p:nvSpPr>
          <p:spPr>
            <a:xfrm>
              <a:off x="4739322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7" name="object 3027"/>
            <p:cNvSpPr/>
            <p:nvPr/>
          </p:nvSpPr>
          <p:spPr>
            <a:xfrm>
              <a:off x="4738992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8" name="object 3028"/>
            <p:cNvSpPr/>
            <p:nvPr/>
          </p:nvSpPr>
          <p:spPr>
            <a:xfrm>
              <a:off x="4738662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9" name="object 3029"/>
            <p:cNvSpPr/>
            <p:nvPr/>
          </p:nvSpPr>
          <p:spPr>
            <a:xfrm>
              <a:off x="473833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0" name="object 3030"/>
            <p:cNvSpPr/>
            <p:nvPr/>
          </p:nvSpPr>
          <p:spPr>
            <a:xfrm>
              <a:off x="4737684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1" name="object 3031"/>
            <p:cNvSpPr/>
            <p:nvPr/>
          </p:nvSpPr>
          <p:spPr>
            <a:xfrm>
              <a:off x="473735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2" name="object 3032"/>
            <p:cNvSpPr/>
            <p:nvPr/>
          </p:nvSpPr>
          <p:spPr>
            <a:xfrm>
              <a:off x="473702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3" name="object 3033"/>
            <p:cNvSpPr/>
            <p:nvPr/>
          </p:nvSpPr>
          <p:spPr>
            <a:xfrm>
              <a:off x="473670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4" name="object 3034"/>
            <p:cNvSpPr/>
            <p:nvPr/>
          </p:nvSpPr>
          <p:spPr>
            <a:xfrm>
              <a:off x="473637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5" name="object 3035"/>
            <p:cNvSpPr/>
            <p:nvPr/>
          </p:nvSpPr>
          <p:spPr>
            <a:xfrm>
              <a:off x="4735715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6" name="object 3036"/>
            <p:cNvSpPr/>
            <p:nvPr/>
          </p:nvSpPr>
          <p:spPr>
            <a:xfrm>
              <a:off x="473539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7" name="object 3037"/>
            <p:cNvSpPr/>
            <p:nvPr/>
          </p:nvSpPr>
          <p:spPr>
            <a:xfrm>
              <a:off x="473506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8" name="object 3038"/>
            <p:cNvSpPr/>
            <p:nvPr/>
          </p:nvSpPr>
          <p:spPr>
            <a:xfrm>
              <a:off x="473473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9" name="object 3039"/>
            <p:cNvSpPr/>
            <p:nvPr/>
          </p:nvSpPr>
          <p:spPr>
            <a:xfrm>
              <a:off x="473440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0" name="object 3040"/>
            <p:cNvSpPr/>
            <p:nvPr/>
          </p:nvSpPr>
          <p:spPr>
            <a:xfrm>
              <a:off x="4733760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1" name="object 3041"/>
            <p:cNvSpPr/>
            <p:nvPr/>
          </p:nvSpPr>
          <p:spPr>
            <a:xfrm>
              <a:off x="473342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2" name="object 3042"/>
            <p:cNvSpPr/>
            <p:nvPr/>
          </p:nvSpPr>
          <p:spPr>
            <a:xfrm>
              <a:off x="473309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3" name="object 3043"/>
            <p:cNvSpPr/>
            <p:nvPr/>
          </p:nvSpPr>
          <p:spPr>
            <a:xfrm>
              <a:off x="473276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4" name="object 3044"/>
            <p:cNvSpPr/>
            <p:nvPr/>
          </p:nvSpPr>
          <p:spPr>
            <a:xfrm>
              <a:off x="4732121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5" name="object 3045"/>
            <p:cNvSpPr/>
            <p:nvPr/>
          </p:nvSpPr>
          <p:spPr>
            <a:xfrm>
              <a:off x="473179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6" name="object 3046"/>
            <p:cNvSpPr/>
            <p:nvPr/>
          </p:nvSpPr>
          <p:spPr>
            <a:xfrm>
              <a:off x="473146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7" name="object 3047"/>
            <p:cNvSpPr/>
            <p:nvPr/>
          </p:nvSpPr>
          <p:spPr>
            <a:xfrm>
              <a:off x="473114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8" name="object 3048"/>
            <p:cNvSpPr/>
            <p:nvPr/>
          </p:nvSpPr>
          <p:spPr>
            <a:xfrm>
              <a:off x="4730483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9" name="object 3049"/>
            <p:cNvSpPr/>
            <p:nvPr/>
          </p:nvSpPr>
          <p:spPr>
            <a:xfrm>
              <a:off x="473015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0" name="object 3050"/>
            <p:cNvSpPr/>
            <p:nvPr/>
          </p:nvSpPr>
          <p:spPr>
            <a:xfrm>
              <a:off x="4729835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1" name="object 3051"/>
            <p:cNvSpPr/>
            <p:nvPr/>
          </p:nvSpPr>
          <p:spPr>
            <a:xfrm>
              <a:off x="4729175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2" name="object 3052"/>
            <p:cNvSpPr/>
            <p:nvPr/>
          </p:nvSpPr>
          <p:spPr>
            <a:xfrm>
              <a:off x="4728527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3" name="object 3053"/>
            <p:cNvSpPr/>
            <p:nvPr/>
          </p:nvSpPr>
          <p:spPr>
            <a:xfrm>
              <a:off x="4727867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4" name="object 3054"/>
            <p:cNvSpPr/>
            <p:nvPr/>
          </p:nvSpPr>
          <p:spPr>
            <a:xfrm>
              <a:off x="4727219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5" name="object 3055"/>
            <p:cNvSpPr/>
            <p:nvPr/>
          </p:nvSpPr>
          <p:spPr>
            <a:xfrm>
              <a:off x="4726559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6" name="object 3056"/>
            <p:cNvSpPr/>
            <p:nvPr/>
          </p:nvSpPr>
          <p:spPr>
            <a:xfrm>
              <a:off x="4725911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7" name="object 3057"/>
            <p:cNvSpPr/>
            <p:nvPr/>
          </p:nvSpPr>
          <p:spPr>
            <a:xfrm>
              <a:off x="4725251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8" name="object 3058"/>
            <p:cNvSpPr/>
            <p:nvPr/>
          </p:nvSpPr>
          <p:spPr>
            <a:xfrm>
              <a:off x="4724920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9" name="object 3059"/>
            <p:cNvSpPr/>
            <p:nvPr/>
          </p:nvSpPr>
          <p:spPr>
            <a:xfrm>
              <a:off x="4724590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0" name="object 3060"/>
            <p:cNvSpPr/>
            <p:nvPr/>
          </p:nvSpPr>
          <p:spPr>
            <a:xfrm>
              <a:off x="4723943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1" name="object 3061"/>
            <p:cNvSpPr/>
            <p:nvPr/>
          </p:nvSpPr>
          <p:spPr>
            <a:xfrm>
              <a:off x="4723612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2" name="object 3062"/>
            <p:cNvSpPr/>
            <p:nvPr/>
          </p:nvSpPr>
          <p:spPr>
            <a:xfrm>
              <a:off x="4723282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3" name="object 3063"/>
            <p:cNvSpPr/>
            <p:nvPr/>
          </p:nvSpPr>
          <p:spPr>
            <a:xfrm>
              <a:off x="472296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4" name="object 3064"/>
            <p:cNvSpPr/>
            <p:nvPr/>
          </p:nvSpPr>
          <p:spPr>
            <a:xfrm>
              <a:off x="4722304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5" name="object 3065"/>
            <p:cNvSpPr/>
            <p:nvPr/>
          </p:nvSpPr>
          <p:spPr>
            <a:xfrm>
              <a:off x="472197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6" name="object 3066"/>
            <p:cNvSpPr/>
            <p:nvPr/>
          </p:nvSpPr>
          <p:spPr>
            <a:xfrm>
              <a:off x="472165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7" name="object 3067"/>
            <p:cNvSpPr/>
            <p:nvPr/>
          </p:nvSpPr>
          <p:spPr>
            <a:xfrm>
              <a:off x="472132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8" name="object 3068"/>
            <p:cNvSpPr/>
            <p:nvPr/>
          </p:nvSpPr>
          <p:spPr>
            <a:xfrm>
              <a:off x="4720666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9" name="object 3069"/>
            <p:cNvSpPr/>
            <p:nvPr/>
          </p:nvSpPr>
          <p:spPr>
            <a:xfrm>
              <a:off x="472034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0" name="object 3070"/>
            <p:cNvSpPr/>
            <p:nvPr/>
          </p:nvSpPr>
          <p:spPr>
            <a:xfrm>
              <a:off x="472001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1" name="object 3071"/>
            <p:cNvSpPr/>
            <p:nvPr/>
          </p:nvSpPr>
          <p:spPr>
            <a:xfrm>
              <a:off x="471968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2" name="object 3072"/>
            <p:cNvSpPr/>
            <p:nvPr/>
          </p:nvSpPr>
          <p:spPr>
            <a:xfrm>
              <a:off x="4719358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3" name="object 3073"/>
            <p:cNvSpPr/>
            <p:nvPr/>
          </p:nvSpPr>
          <p:spPr>
            <a:xfrm>
              <a:off x="4718710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4" name="object 3074"/>
            <p:cNvSpPr/>
            <p:nvPr/>
          </p:nvSpPr>
          <p:spPr>
            <a:xfrm>
              <a:off x="4718380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5" name="object 3075"/>
            <p:cNvSpPr/>
            <p:nvPr/>
          </p:nvSpPr>
          <p:spPr>
            <a:xfrm>
              <a:off x="4718050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6" name="object 3076"/>
            <p:cNvSpPr/>
            <p:nvPr/>
          </p:nvSpPr>
          <p:spPr>
            <a:xfrm>
              <a:off x="471771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7" name="object 3077"/>
            <p:cNvSpPr/>
            <p:nvPr/>
          </p:nvSpPr>
          <p:spPr>
            <a:xfrm>
              <a:off x="4717402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8" name="object 3078"/>
            <p:cNvSpPr/>
            <p:nvPr/>
          </p:nvSpPr>
          <p:spPr>
            <a:xfrm>
              <a:off x="4716742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9" name="object 3079"/>
            <p:cNvSpPr/>
            <p:nvPr/>
          </p:nvSpPr>
          <p:spPr>
            <a:xfrm>
              <a:off x="471641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0" name="object 3080"/>
            <p:cNvSpPr/>
            <p:nvPr/>
          </p:nvSpPr>
          <p:spPr>
            <a:xfrm>
              <a:off x="471609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1" name="object 3081"/>
            <p:cNvSpPr/>
            <p:nvPr/>
          </p:nvSpPr>
          <p:spPr>
            <a:xfrm>
              <a:off x="471576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2" name="object 3082"/>
            <p:cNvSpPr/>
            <p:nvPr/>
          </p:nvSpPr>
          <p:spPr>
            <a:xfrm>
              <a:off x="471543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3" name="object 3083"/>
            <p:cNvSpPr/>
            <p:nvPr/>
          </p:nvSpPr>
          <p:spPr>
            <a:xfrm>
              <a:off x="471510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4" name="object 3084"/>
            <p:cNvSpPr/>
            <p:nvPr/>
          </p:nvSpPr>
          <p:spPr>
            <a:xfrm>
              <a:off x="4714786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5" name="object 3085"/>
            <p:cNvSpPr/>
            <p:nvPr/>
          </p:nvSpPr>
          <p:spPr>
            <a:xfrm>
              <a:off x="4714126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6" name="object 3086"/>
            <p:cNvSpPr/>
            <p:nvPr/>
          </p:nvSpPr>
          <p:spPr>
            <a:xfrm>
              <a:off x="4713478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7" name="object 3087"/>
            <p:cNvSpPr/>
            <p:nvPr/>
          </p:nvSpPr>
          <p:spPr>
            <a:xfrm>
              <a:off x="471314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8" name="object 3088"/>
            <p:cNvSpPr/>
            <p:nvPr/>
          </p:nvSpPr>
          <p:spPr>
            <a:xfrm>
              <a:off x="471281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9" name="object 3089"/>
            <p:cNvSpPr/>
            <p:nvPr/>
          </p:nvSpPr>
          <p:spPr>
            <a:xfrm>
              <a:off x="471248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0" name="object 3090"/>
            <p:cNvSpPr/>
            <p:nvPr/>
          </p:nvSpPr>
          <p:spPr>
            <a:xfrm>
              <a:off x="471215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1" name="object 3091"/>
            <p:cNvSpPr/>
            <p:nvPr/>
          </p:nvSpPr>
          <p:spPr>
            <a:xfrm>
              <a:off x="471183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2" name="object 3092"/>
            <p:cNvSpPr/>
            <p:nvPr/>
          </p:nvSpPr>
          <p:spPr>
            <a:xfrm>
              <a:off x="471150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3" name="object 3093"/>
            <p:cNvSpPr/>
            <p:nvPr/>
          </p:nvSpPr>
          <p:spPr>
            <a:xfrm>
              <a:off x="471117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4" name="object 3094"/>
            <p:cNvSpPr/>
            <p:nvPr/>
          </p:nvSpPr>
          <p:spPr>
            <a:xfrm>
              <a:off x="4710849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5" name="object 3095"/>
            <p:cNvSpPr/>
            <p:nvPr/>
          </p:nvSpPr>
          <p:spPr>
            <a:xfrm>
              <a:off x="4710201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6" name="object 3096"/>
            <p:cNvSpPr/>
            <p:nvPr/>
          </p:nvSpPr>
          <p:spPr>
            <a:xfrm>
              <a:off x="4709871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7" name="object 3097"/>
            <p:cNvSpPr/>
            <p:nvPr/>
          </p:nvSpPr>
          <p:spPr>
            <a:xfrm>
              <a:off x="4709223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8" name="object 3098"/>
            <p:cNvSpPr/>
            <p:nvPr/>
          </p:nvSpPr>
          <p:spPr>
            <a:xfrm>
              <a:off x="4708893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9" name="object 3099"/>
            <p:cNvSpPr/>
            <p:nvPr/>
          </p:nvSpPr>
          <p:spPr>
            <a:xfrm>
              <a:off x="4708233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0" name="object 3100"/>
            <p:cNvSpPr/>
            <p:nvPr/>
          </p:nvSpPr>
          <p:spPr>
            <a:xfrm>
              <a:off x="4707915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1" name="object 3101"/>
            <p:cNvSpPr/>
            <p:nvPr/>
          </p:nvSpPr>
          <p:spPr>
            <a:xfrm>
              <a:off x="4707255" y="5945708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2" name="object 3102"/>
            <p:cNvSpPr/>
            <p:nvPr/>
          </p:nvSpPr>
          <p:spPr>
            <a:xfrm>
              <a:off x="4706924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3" name="object 3103"/>
            <p:cNvSpPr/>
            <p:nvPr/>
          </p:nvSpPr>
          <p:spPr>
            <a:xfrm>
              <a:off x="470660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330" y="0"/>
                  </a:lnTo>
                  <a:lnTo>
                    <a:pt x="330" y="34861"/>
                  </a:lnTo>
                  <a:lnTo>
                    <a:pt x="0" y="34861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4" name="object 3104"/>
            <p:cNvSpPr/>
            <p:nvPr/>
          </p:nvSpPr>
          <p:spPr>
            <a:xfrm>
              <a:off x="4706277" y="594570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063"/>
                  </a:lnTo>
                  <a:lnTo>
                    <a:pt x="441" y="3479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5" name="object 3105"/>
            <p:cNvSpPr/>
            <p:nvPr/>
          </p:nvSpPr>
          <p:spPr>
            <a:xfrm>
              <a:off x="4705946" y="5945708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0" y="33518"/>
                  </a:lnTo>
                  <a:lnTo>
                    <a:pt x="330" y="3406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6" name="object 3106"/>
            <p:cNvSpPr/>
            <p:nvPr/>
          </p:nvSpPr>
          <p:spPr>
            <a:xfrm>
              <a:off x="4705616" y="5945708"/>
              <a:ext cx="635" cy="33655"/>
            </a:xfrm>
            <a:custGeom>
              <a:avLst/>
              <a:gdLst/>
              <a:ahLst/>
              <a:cxnLst/>
              <a:rect l="l" t="t" r="r" b="b"/>
              <a:pathLst>
                <a:path w="635" h="33654">
                  <a:moveTo>
                    <a:pt x="0" y="0"/>
                  </a:moveTo>
                  <a:lnTo>
                    <a:pt x="0" y="32972"/>
                  </a:lnTo>
                  <a:lnTo>
                    <a:pt x="330" y="3351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7" name="object 3107"/>
            <p:cNvSpPr/>
            <p:nvPr/>
          </p:nvSpPr>
          <p:spPr>
            <a:xfrm>
              <a:off x="4705286" y="5945708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0"/>
                  </a:moveTo>
                  <a:lnTo>
                    <a:pt x="0" y="32426"/>
                  </a:lnTo>
                  <a:lnTo>
                    <a:pt x="330" y="3297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8" name="object 3108"/>
            <p:cNvSpPr/>
            <p:nvPr/>
          </p:nvSpPr>
          <p:spPr>
            <a:xfrm>
              <a:off x="4704969" y="5945708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0"/>
                  </a:moveTo>
                  <a:lnTo>
                    <a:pt x="0" y="31902"/>
                  </a:lnTo>
                  <a:lnTo>
                    <a:pt x="330" y="3244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9" name="object 3109"/>
            <p:cNvSpPr/>
            <p:nvPr/>
          </p:nvSpPr>
          <p:spPr>
            <a:xfrm>
              <a:off x="4704638" y="5945708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0" y="0"/>
                  </a:moveTo>
                  <a:lnTo>
                    <a:pt x="0" y="31356"/>
                  </a:lnTo>
                  <a:lnTo>
                    <a:pt x="330" y="3190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0" name="object 3110"/>
            <p:cNvSpPr/>
            <p:nvPr/>
          </p:nvSpPr>
          <p:spPr>
            <a:xfrm>
              <a:off x="4703978" y="5945708"/>
              <a:ext cx="1270" cy="31750"/>
            </a:xfrm>
            <a:custGeom>
              <a:avLst/>
              <a:gdLst/>
              <a:ahLst/>
              <a:cxnLst/>
              <a:rect l="l" t="t" r="r" b="b"/>
              <a:pathLst>
                <a:path w="1270" h="31750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0276"/>
                  </a:lnTo>
                  <a:lnTo>
                    <a:pt x="330" y="30822"/>
                  </a:lnTo>
                  <a:lnTo>
                    <a:pt x="660" y="31369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1" name="object 3111"/>
            <p:cNvSpPr/>
            <p:nvPr/>
          </p:nvSpPr>
          <p:spPr>
            <a:xfrm>
              <a:off x="4703660" y="5945708"/>
              <a:ext cx="635" cy="30480"/>
            </a:xfrm>
            <a:custGeom>
              <a:avLst/>
              <a:gdLst/>
              <a:ahLst/>
              <a:cxnLst/>
              <a:rect l="l" t="t" r="r" b="b"/>
              <a:pathLst>
                <a:path w="635" h="30479">
                  <a:moveTo>
                    <a:pt x="0" y="0"/>
                  </a:moveTo>
                  <a:lnTo>
                    <a:pt x="0" y="29740"/>
                  </a:lnTo>
                  <a:lnTo>
                    <a:pt x="330" y="3028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2" name="object 3112"/>
            <p:cNvSpPr/>
            <p:nvPr/>
          </p:nvSpPr>
          <p:spPr>
            <a:xfrm>
              <a:off x="4703330" y="5945708"/>
              <a:ext cx="635" cy="29845"/>
            </a:xfrm>
            <a:custGeom>
              <a:avLst/>
              <a:gdLst/>
              <a:ahLst/>
              <a:cxnLst/>
              <a:rect l="l" t="t" r="r" b="b"/>
              <a:pathLst>
                <a:path w="635" h="29845">
                  <a:moveTo>
                    <a:pt x="0" y="0"/>
                  </a:moveTo>
                  <a:lnTo>
                    <a:pt x="0" y="29194"/>
                  </a:lnTo>
                  <a:lnTo>
                    <a:pt x="330" y="2974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3" name="object 3113"/>
            <p:cNvSpPr/>
            <p:nvPr/>
          </p:nvSpPr>
          <p:spPr>
            <a:xfrm>
              <a:off x="4702670" y="5945708"/>
              <a:ext cx="1270" cy="29209"/>
            </a:xfrm>
            <a:custGeom>
              <a:avLst/>
              <a:gdLst/>
              <a:ahLst/>
              <a:cxnLst/>
              <a:rect l="l" t="t" r="r" b="b"/>
              <a:pathLst>
                <a:path w="1270" h="29210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28105"/>
                  </a:lnTo>
                  <a:lnTo>
                    <a:pt x="330" y="28651"/>
                  </a:lnTo>
                  <a:lnTo>
                    <a:pt x="660" y="29197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4" name="object 3114"/>
            <p:cNvSpPr/>
            <p:nvPr/>
          </p:nvSpPr>
          <p:spPr>
            <a:xfrm>
              <a:off x="4702352" y="5945708"/>
              <a:ext cx="635" cy="28575"/>
            </a:xfrm>
            <a:custGeom>
              <a:avLst/>
              <a:gdLst/>
              <a:ahLst/>
              <a:cxnLst/>
              <a:rect l="l" t="t" r="r" b="b"/>
              <a:pathLst>
                <a:path w="635" h="28575">
                  <a:moveTo>
                    <a:pt x="0" y="0"/>
                  </a:moveTo>
                  <a:lnTo>
                    <a:pt x="0" y="27578"/>
                  </a:lnTo>
                  <a:lnTo>
                    <a:pt x="330" y="2812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5" name="object 3115"/>
            <p:cNvSpPr/>
            <p:nvPr/>
          </p:nvSpPr>
          <p:spPr>
            <a:xfrm>
              <a:off x="4702022" y="5945708"/>
              <a:ext cx="635" cy="27940"/>
            </a:xfrm>
            <a:custGeom>
              <a:avLst/>
              <a:gdLst/>
              <a:ahLst/>
              <a:cxnLst/>
              <a:rect l="l" t="t" r="r" b="b"/>
              <a:pathLst>
                <a:path w="635" h="27939">
                  <a:moveTo>
                    <a:pt x="0" y="0"/>
                  </a:moveTo>
                  <a:lnTo>
                    <a:pt x="0" y="27032"/>
                  </a:lnTo>
                  <a:lnTo>
                    <a:pt x="330" y="2757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6" name="object 3116"/>
            <p:cNvSpPr/>
            <p:nvPr/>
          </p:nvSpPr>
          <p:spPr>
            <a:xfrm>
              <a:off x="4701362" y="5945708"/>
              <a:ext cx="1270" cy="27305"/>
            </a:xfrm>
            <a:custGeom>
              <a:avLst/>
              <a:gdLst/>
              <a:ahLst/>
              <a:cxnLst/>
              <a:rect l="l" t="t" r="r" b="b"/>
              <a:pathLst>
                <a:path w="1270" h="27304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25946"/>
                  </a:lnTo>
                  <a:lnTo>
                    <a:pt x="330" y="26492"/>
                  </a:lnTo>
                  <a:lnTo>
                    <a:pt x="660" y="27038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7" name="object 3117"/>
            <p:cNvSpPr/>
            <p:nvPr/>
          </p:nvSpPr>
          <p:spPr>
            <a:xfrm>
              <a:off x="4701044" y="5945708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0"/>
                  </a:moveTo>
                  <a:lnTo>
                    <a:pt x="0" y="25416"/>
                  </a:lnTo>
                  <a:lnTo>
                    <a:pt x="330" y="2596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8" name="object 3118"/>
            <p:cNvSpPr/>
            <p:nvPr/>
          </p:nvSpPr>
          <p:spPr>
            <a:xfrm>
              <a:off x="4700714" y="5945708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0"/>
                  </a:moveTo>
                  <a:lnTo>
                    <a:pt x="0" y="24871"/>
                  </a:lnTo>
                  <a:lnTo>
                    <a:pt x="330" y="2541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9" name="object 3119"/>
            <p:cNvSpPr/>
            <p:nvPr/>
          </p:nvSpPr>
          <p:spPr>
            <a:xfrm>
              <a:off x="4700384" y="5945708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0"/>
                  </a:moveTo>
                  <a:lnTo>
                    <a:pt x="0" y="24325"/>
                  </a:lnTo>
                  <a:lnTo>
                    <a:pt x="330" y="2487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0" name="object 3120"/>
            <p:cNvSpPr/>
            <p:nvPr/>
          </p:nvSpPr>
          <p:spPr>
            <a:xfrm>
              <a:off x="4700054" y="5945708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0"/>
                  </a:moveTo>
                  <a:lnTo>
                    <a:pt x="0" y="23779"/>
                  </a:lnTo>
                  <a:lnTo>
                    <a:pt x="330" y="2432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1" name="object 3121"/>
            <p:cNvSpPr/>
            <p:nvPr/>
          </p:nvSpPr>
          <p:spPr>
            <a:xfrm>
              <a:off x="4699723" y="5945708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0"/>
                  </a:moveTo>
                  <a:lnTo>
                    <a:pt x="0" y="23234"/>
                  </a:lnTo>
                  <a:lnTo>
                    <a:pt x="330" y="2377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2" name="object 3122"/>
            <p:cNvSpPr/>
            <p:nvPr/>
          </p:nvSpPr>
          <p:spPr>
            <a:xfrm>
              <a:off x="4699406" y="5945708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0"/>
                  </a:moveTo>
                  <a:lnTo>
                    <a:pt x="0" y="22709"/>
                  </a:lnTo>
                  <a:lnTo>
                    <a:pt x="330" y="2325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3" name="object 3123"/>
            <p:cNvSpPr/>
            <p:nvPr/>
          </p:nvSpPr>
          <p:spPr>
            <a:xfrm>
              <a:off x="4699076" y="5945708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0"/>
                  </a:moveTo>
                  <a:lnTo>
                    <a:pt x="0" y="22163"/>
                  </a:lnTo>
                  <a:lnTo>
                    <a:pt x="330" y="2270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4" name="object 3124"/>
            <p:cNvSpPr/>
            <p:nvPr/>
          </p:nvSpPr>
          <p:spPr>
            <a:xfrm>
              <a:off x="4698745" y="5945708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1617"/>
                  </a:lnTo>
                  <a:lnTo>
                    <a:pt x="330" y="2216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5" name="object 3125"/>
            <p:cNvSpPr/>
            <p:nvPr/>
          </p:nvSpPr>
          <p:spPr>
            <a:xfrm>
              <a:off x="4698415" y="5945708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1072"/>
                  </a:lnTo>
                  <a:lnTo>
                    <a:pt x="330" y="2161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6" name="object 3126"/>
            <p:cNvSpPr/>
            <p:nvPr/>
          </p:nvSpPr>
          <p:spPr>
            <a:xfrm>
              <a:off x="4698098" y="5945708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0" y="0"/>
                  </a:moveTo>
                  <a:lnTo>
                    <a:pt x="0" y="20547"/>
                  </a:lnTo>
                  <a:lnTo>
                    <a:pt x="330" y="2109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7" name="object 3127"/>
            <p:cNvSpPr/>
            <p:nvPr/>
          </p:nvSpPr>
          <p:spPr>
            <a:xfrm>
              <a:off x="4697768" y="5945708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4">
                  <a:moveTo>
                    <a:pt x="0" y="0"/>
                  </a:moveTo>
                  <a:lnTo>
                    <a:pt x="0" y="20001"/>
                  </a:lnTo>
                  <a:lnTo>
                    <a:pt x="330" y="2054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8" name="object 3128"/>
            <p:cNvSpPr/>
            <p:nvPr/>
          </p:nvSpPr>
          <p:spPr>
            <a:xfrm>
              <a:off x="4697437" y="5945708"/>
              <a:ext cx="635" cy="20320"/>
            </a:xfrm>
            <a:custGeom>
              <a:avLst/>
              <a:gdLst/>
              <a:ahLst/>
              <a:cxnLst/>
              <a:rect l="l" t="t" r="r" b="b"/>
              <a:pathLst>
                <a:path w="635" h="20320">
                  <a:moveTo>
                    <a:pt x="0" y="0"/>
                  </a:moveTo>
                  <a:lnTo>
                    <a:pt x="0" y="19456"/>
                  </a:lnTo>
                  <a:lnTo>
                    <a:pt x="330" y="2000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9" name="object 3129"/>
            <p:cNvSpPr/>
            <p:nvPr/>
          </p:nvSpPr>
          <p:spPr>
            <a:xfrm>
              <a:off x="4697107" y="5945708"/>
              <a:ext cx="635" cy="19685"/>
            </a:xfrm>
            <a:custGeom>
              <a:avLst/>
              <a:gdLst/>
              <a:ahLst/>
              <a:cxnLst/>
              <a:rect l="l" t="t" r="r" b="b"/>
              <a:pathLst>
                <a:path w="635" h="19685">
                  <a:moveTo>
                    <a:pt x="0" y="0"/>
                  </a:moveTo>
                  <a:lnTo>
                    <a:pt x="0" y="18910"/>
                  </a:lnTo>
                  <a:lnTo>
                    <a:pt x="330" y="1945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0" name="object 3130"/>
            <p:cNvSpPr/>
            <p:nvPr/>
          </p:nvSpPr>
          <p:spPr>
            <a:xfrm>
              <a:off x="4696790" y="5945708"/>
              <a:ext cx="635" cy="19050"/>
            </a:xfrm>
            <a:custGeom>
              <a:avLst/>
              <a:gdLst/>
              <a:ahLst/>
              <a:cxnLst/>
              <a:rect l="l" t="t" r="r" b="b"/>
              <a:pathLst>
                <a:path w="635" h="19050">
                  <a:moveTo>
                    <a:pt x="0" y="0"/>
                  </a:moveTo>
                  <a:lnTo>
                    <a:pt x="0" y="18385"/>
                  </a:lnTo>
                  <a:lnTo>
                    <a:pt x="330" y="1893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1" name="object 3131"/>
            <p:cNvSpPr/>
            <p:nvPr/>
          </p:nvSpPr>
          <p:spPr>
            <a:xfrm>
              <a:off x="4696460" y="5945708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7840"/>
                  </a:lnTo>
                  <a:lnTo>
                    <a:pt x="330" y="1838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2" name="object 3132"/>
            <p:cNvSpPr/>
            <p:nvPr/>
          </p:nvSpPr>
          <p:spPr>
            <a:xfrm>
              <a:off x="4696129" y="5945708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7294"/>
                  </a:lnTo>
                  <a:lnTo>
                    <a:pt x="330" y="1784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3" name="object 3133"/>
            <p:cNvSpPr/>
            <p:nvPr/>
          </p:nvSpPr>
          <p:spPr>
            <a:xfrm>
              <a:off x="4695799" y="5945708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0" y="0"/>
                  </a:moveTo>
                  <a:lnTo>
                    <a:pt x="0" y="16748"/>
                  </a:lnTo>
                  <a:lnTo>
                    <a:pt x="330" y="1729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4" name="object 3134"/>
            <p:cNvSpPr/>
            <p:nvPr/>
          </p:nvSpPr>
          <p:spPr>
            <a:xfrm>
              <a:off x="4695482" y="5945708"/>
              <a:ext cx="635" cy="17145"/>
            </a:xfrm>
            <a:custGeom>
              <a:avLst/>
              <a:gdLst/>
              <a:ahLst/>
              <a:cxnLst/>
              <a:rect l="l" t="t" r="r" b="b"/>
              <a:pathLst>
                <a:path w="635" h="17145">
                  <a:moveTo>
                    <a:pt x="0" y="0"/>
                  </a:moveTo>
                  <a:lnTo>
                    <a:pt x="0" y="16223"/>
                  </a:lnTo>
                  <a:lnTo>
                    <a:pt x="330" y="1676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5" name="object 3135"/>
            <p:cNvSpPr/>
            <p:nvPr/>
          </p:nvSpPr>
          <p:spPr>
            <a:xfrm>
              <a:off x="4694821" y="5945708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15138"/>
                  </a:lnTo>
                  <a:lnTo>
                    <a:pt x="330" y="15684"/>
                  </a:lnTo>
                  <a:lnTo>
                    <a:pt x="660" y="16230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6" name="object 3136"/>
            <p:cNvSpPr/>
            <p:nvPr/>
          </p:nvSpPr>
          <p:spPr>
            <a:xfrm>
              <a:off x="4694491" y="5945708"/>
              <a:ext cx="635" cy="15240"/>
            </a:xfrm>
            <a:custGeom>
              <a:avLst/>
              <a:gdLst/>
              <a:ahLst/>
              <a:cxnLst/>
              <a:rect l="l" t="t" r="r" b="b"/>
              <a:pathLst>
                <a:path w="635" h="15239">
                  <a:moveTo>
                    <a:pt x="0" y="0"/>
                  </a:moveTo>
                  <a:lnTo>
                    <a:pt x="0" y="14586"/>
                  </a:lnTo>
                  <a:lnTo>
                    <a:pt x="330" y="1513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7" name="object 3137"/>
            <p:cNvSpPr/>
            <p:nvPr/>
          </p:nvSpPr>
          <p:spPr>
            <a:xfrm>
              <a:off x="4694173" y="5945708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0"/>
                  </a:moveTo>
                  <a:lnTo>
                    <a:pt x="0" y="14062"/>
                  </a:lnTo>
                  <a:lnTo>
                    <a:pt x="330" y="1460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8" name="object 3138"/>
            <p:cNvSpPr/>
            <p:nvPr/>
          </p:nvSpPr>
          <p:spPr>
            <a:xfrm>
              <a:off x="4693843" y="5945708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0"/>
                  </a:moveTo>
                  <a:lnTo>
                    <a:pt x="0" y="13516"/>
                  </a:lnTo>
                  <a:lnTo>
                    <a:pt x="330" y="1406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9" name="object 3139"/>
            <p:cNvSpPr/>
            <p:nvPr/>
          </p:nvSpPr>
          <p:spPr>
            <a:xfrm>
              <a:off x="4693513" y="5945708"/>
              <a:ext cx="635" cy="13970"/>
            </a:xfrm>
            <a:custGeom>
              <a:avLst/>
              <a:gdLst/>
              <a:ahLst/>
              <a:cxnLst/>
              <a:rect l="l" t="t" r="r" b="b"/>
              <a:pathLst>
                <a:path w="635" h="13970">
                  <a:moveTo>
                    <a:pt x="0" y="0"/>
                  </a:moveTo>
                  <a:lnTo>
                    <a:pt x="0" y="12970"/>
                  </a:lnTo>
                  <a:lnTo>
                    <a:pt x="330" y="1351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0" name="object 3140"/>
            <p:cNvSpPr/>
            <p:nvPr/>
          </p:nvSpPr>
          <p:spPr>
            <a:xfrm>
              <a:off x="4693183" y="5945708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5" h="13335">
                  <a:moveTo>
                    <a:pt x="0" y="0"/>
                  </a:moveTo>
                  <a:lnTo>
                    <a:pt x="0" y="12425"/>
                  </a:lnTo>
                  <a:lnTo>
                    <a:pt x="330" y="1297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1" name="object 3141"/>
            <p:cNvSpPr/>
            <p:nvPr/>
          </p:nvSpPr>
          <p:spPr>
            <a:xfrm>
              <a:off x="4692853" y="5945708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0" y="0"/>
                  </a:moveTo>
                  <a:lnTo>
                    <a:pt x="0" y="11879"/>
                  </a:lnTo>
                  <a:lnTo>
                    <a:pt x="330" y="1242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2" name="object 3142"/>
            <p:cNvSpPr/>
            <p:nvPr/>
          </p:nvSpPr>
          <p:spPr>
            <a:xfrm>
              <a:off x="4692535" y="5945708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4">
                  <a:moveTo>
                    <a:pt x="0" y="0"/>
                  </a:moveTo>
                  <a:lnTo>
                    <a:pt x="0" y="11354"/>
                  </a:lnTo>
                  <a:lnTo>
                    <a:pt x="330" y="1190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3" name="object 3143"/>
            <p:cNvSpPr/>
            <p:nvPr/>
          </p:nvSpPr>
          <p:spPr>
            <a:xfrm>
              <a:off x="4692205" y="5945708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0"/>
                  </a:moveTo>
                  <a:lnTo>
                    <a:pt x="0" y="10808"/>
                  </a:lnTo>
                  <a:lnTo>
                    <a:pt x="330" y="1135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4" name="object 3144"/>
            <p:cNvSpPr/>
            <p:nvPr/>
          </p:nvSpPr>
          <p:spPr>
            <a:xfrm>
              <a:off x="4691875" y="5945708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0"/>
                  </a:moveTo>
                  <a:lnTo>
                    <a:pt x="0" y="10263"/>
                  </a:lnTo>
                  <a:lnTo>
                    <a:pt x="330" y="1080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5" name="object 3145"/>
            <p:cNvSpPr/>
            <p:nvPr/>
          </p:nvSpPr>
          <p:spPr>
            <a:xfrm>
              <a:off x="4691545" y="5945708"/>
              <a:ext cx="635" cy="10795"/>
            </a:xfrm>
            <a:custGeom>
              <a:avLst/>
              <a:gdLst/>
              <a:ahLst/>
              <a:cxnLst/>
              <a:rect l="l" t="t" r="r" b="b"/>
              <a:pathLst>
                <a:path w="635" h="10795">
                  <a:moveTo>
                    <a:pt x="0" y="0"/>
                  </a:moveTo>
                  <a:lnTo>
                    <a:pt x="0" y="9717"/>
                  </a:lnTo>
                  <a:lnTo>
                    <a:pt x="330" y="1026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6" name="object 3146"/>
            <p:cNvSpPr/>
            <p:nvPr/>
          </p:nvSpPr>
          <p:spPr>
            <a:xfrm>
              <a:off x="4691227" y="5945708"/>
              <a:ext cx="635" cy="10160"/>
            </a:xfrm>
            <a:custGeom>
              <a:avLst/>
              <a:gdLst/>
              <a:ahLst/>
              <a:cxnLst/>
              <a:rect l="l" t="t" r="r" b="b"/>
              <a:pathLst>
                <a:path w="635" h="10160">
                  <a:moveTo>
                    <a:pt x="0" y="0"/>
                  </a:moveTo>
                  <a:lnTo>
                    <a:pt x="0" y="9192"/>
                  </a:lnTo>
                  <a:lnTo>
                    <a:pt x="330" y="9738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7" name="object 3147"/>
            <p:cNvSpPr/>
            <p:nvPr/>
          </p:nvSpPr>
          <p:spPr>
            <a:xfrm>
              <a:off x="4690897" y="5945708"/>
              <a:ext cx="635" cy="9525"/>
            </a:xfrm>
            <a:custGeom>
              <a:avLst/>
              <a:gdLst/>
              <a:ahLst/>
              <a:cxnLst/>
              <a:rect l="l" t="t" r="r" b="b"/>
              <a:pathLst>
                <a:path w="635" h="9525">
                  <a:moveTo>
                    <a:pt x="0" y="0"/>
                  </a:moveTo>
                  <a:lnTo>
                    <a:pt x="0" y="8647"/>
                  </a:lnTo>
                  <a:lnTo>
                    <a:pt x="330" y="919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8" name="object 3148"/>
            <p:cNvSpPr/>
            <p:nvPr/>
          </p:nvSpPr>
          <p:spPr>
            <a:xfrm>
              <a:off x="4690567" y="5945708"/>
              <a:ext cx="635" cy="8890"/>
            </a:xfrm>
            <a:custGeom>
              <a:avLst/>
              <a:gdLst/>
              <a:ahLst/>
              <a:cxnLst/>
              <a:rect l="l" t="t" r="r" b="b"/>
              <a:pathLst>
                <a:path w="635" h="8889">
                  <a:moveTo>
                    <a:pt x="0" y="0"/>
                  </a:moveTo>
                  <a:lnTo>
                    <a:pt x="0" y="8101"/>
                  </a:lnTo>
                  <a:lnTo>
                    <a:pt x="330" y="864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9" name="object 3149"/>
            <p:cNvSpPr/>
            <p:nvPr/>
          </p:nvSpPr>
          <p:spPr>
            <a:xfrm>
              <a:off x="4690236" y="5945708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0" y="0"/>
                  </a:moveTo>
                  <a:lnTo>
                    <a:pt x="0" y="7555"/>
                  </a:lnTo>
                  <a:lnTo>
                    <a:pt x="330" y="810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0" name="object 3150"/>
            <p:cNvSpPr/>
            <p:nvPr/>
          </p:nvSpPr>
          <p:spPr>
            <a:xfrm>
              <a:off x="4689919" y="5945708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0"/>
                  </a:moveTo>
                  <a:lnTo>
                    <a:pt x="0" y="7031"/>
                  </a:lnTo>
                  <a:lnTo>
                    <a:pt x="330" y="757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1" name="object 3151"/>
            <p:cNvSpPr/>
            <p:nvPr/>
          </p:nvSpPr>
          <p:spPr>
            <a:xfrm>
              <a:off x="4689589" y="5945708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0"/>
                  </a:moveTo>
                  <a:lnTo>
                    <a:pt x="0" y="6485"/>
                  </a:lnTo>
                  <a:lnTo>
                    <a:pt x="330" y="703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2" name="object 3152"/>
            <p:cNvSpPr/>
            <p:nvPr/>
          </p:nvSpPr>
          <p:spPr>
            <a:xfrm>
              <a:off x="4689259" y="5945708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0"/>
                  </a:moveTo>
                  <a:lnTo>
                    <a:pt x="0" y="5939"/>
                  </a:lnTo>
                  <a:lnTo>
                    <a:pt x="330" y="6485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3" name="object 3153"/>
            <p:cNvSpPr/>
            <p:nvPr/>
          </p:nvSpPr>
          <p:spPr>
            <a:xfrm>
              <a:off x="4688928" y="5945708"/>
              <a:ext cx="635" cy="6350"/>
            </a:xfrm>
            <a:custGeom>
              <a:avLst/>
              <a:gdLst/>
              <a:ahLst/>
              <a:cxnLst/>
              <a:rect l="l" t="t" r="r" b="b"/>
              <a:pathLst>
                <a:path w="635" h="6350">
                  <a:moveTo>
                    <a:pt x="0" y="0"/>
                  </a:moveTo>
                  <a:lnTo>
                    <a:pt x="0" y="5393"/>
                  </a:lnTo>
                  <a:lnTo>
                    <a:pt x="330" y="593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4" name="object 3154"/>
            <p:cNvSpPr/>
            <p:nvPr/>
          </p:nvSpPr>
          <p:spPr>
            <a:xfrm>
              <a:off x="4688611" y="5945708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5" h="5714">
                  <a:moveTo>
                    <a:pt x="0" y="0"/>
                  </a:moveTo>
                  <a:lnTo>
                    <a:pt x="0" y="4869"/>
                  </a:lnTo>
                  <a:lnTo>
                    <a:pt x="330" y="5414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5" name="object 3155"/>
            <p:cNvSpPr/>
            <p:nvPr/>
          </p:nvSpPr>
          <p:spPr>
            <a:xfrm>
              <a:off x="4688281" y="5945708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79">
                  <a:moveTo>
                    <a:pt x="0" y="0"/>
                  </a:moveTo>
                  <a:lnTo>
                    <a:pt x="0" y="4323"/>
                  </a:lnTo>
                  <a:lnTo>
                    <a:pt x="330" y="4869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6" name="object 3156"/>
            <p:cNvSpPr/>
            <p:nvPr/>
          </p:nvSpPr>
          <p:spPr>
            <a:xfrm>
              <a:off x="4687951" y="5945708"/>
              <a:ext cx="635" cy="4445"/>
            </a:xfrm>
            <a:custGeom>
              <a:avLst/>
              <a:gdLst/>
              <a:ahLst/>
              <a:cxnLst/>
              <a:rect l="l" t="t" r="r" b="b"/>
              <a:pathLst>
                <a:path w="635" h="4445">
                  <a:moveTo>
                    <a:pt x="0" y="0"/>
                  </a:moveTo>
                  <a:lnTo>
                    <a:pt x="0" y="3777"/>
                  </a:lnTo>
                  <a:lnTo>
                    <a:pt x="330" y="4323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7" name="object 3157"/>
            <p:cNvSpPr/>
            <p:nvPr/>
          </p:nvSpPr>
          <p:spPr>
            <a:xfrm>
              <a:off x="4687620" y="59457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232"/>
                  </a:lnTo>
                  <a:lnTo>
                    <a:pt x="330" y="377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8" name="object 3158"/>
            <p:cNvSpPr/>
            <p:nvPr/>
          </p:nvSpPr>
          <p:spPr>
            <a:xfrm>
              <a:off x="4687290" y="5945708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2686"/>
                  </a:lnTo>
                  <a:lnTo>
                    <a:pt x="330" y="3232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9" name="object 3159"/>
            <p:cNvSpPr/>
            <p:nvPr/>
          </p:nvSpPr>
          <p:spPr>
            <a:xfrm>
              <a:off x="4686973" y="5945708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0"/>
                  </a:moveTo>
                  <a:lnTo>
                    <a:pt x="0" y="2161"/>
                  </a:lnTo>
                  <a:lnTo>
                    <a:pt x="330" y="2707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0" name="object 3160"/>
            <p:cNvSpPr/>
            <p:nvPr/>
          </p:nvSpPr>
          <p:spPr>
            <a:xfrm>
              <a:off x="4686642" y="5945708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0"/>
                  </a:moveTo>
                  <a:lnTo>
                    <a:pt x="0" y="1616"/>
                  </a:lnTo>
                  <a:lnTo>
                    <a:pt x="330" y="21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1" name="object 3161"/>
            <p:cNvSpPr/>
            <p:nvPr/>
          </p:nvSpPr>
          <p:spPr>
            <a:xfrm>
              <a:off x="4686312" y="5945708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0" y="0"/>
                  </a:moveTo>
                  <a:lnTo>
                    <a:pt x="0" y="1070"/>
                  </a:lnTo>
                  <a:lnTo>
                    <a:pt x="330" y="1616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2" name="object 3162"/>
            <p:cNvSpPr/>
            <p:nvPr/>
          </p:nvSpPr>
          <p:spPr>
            <a:xfrm>
              <a:off x="4685982" y="5945708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524"/>
                  </a:lnTo>
                  <a:lnTo>
                    <a:pt x="330" y="1070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3" name="object 3163"/>
            <p:cNvSpPr/>
            <p:nvPr/>
          </p:nvSpPr>
          <p:spPr>
            <a:xfrm>
              <a:off x="4685664" y="5945708"/>
              <a:ext cx="83820" cy="34925"/>
            </a:xfrm>
            <a:custGeom>
              <a:avLst/>
              <a:gdLst/>
              <a:ahLst/>
              <a:cxnLst/>
              <a:rect l="l" t="t" r="r" b="b"/>
              <a:pathLst>
                <a:path w="83820" h="34925">
                  <a:moveTo>
                    <a:pt x="62661" y="34861"/>
                  </a:moveTo>
                  <a:lnTo>
                    <a:pt x="83756" y="0"/>
                  </a:lnTo>
                  <a:lnTo>
                    <a:pt x="0" y="0"/>
                  </a:lnTo>
                  <a:lnTo>
                    <a:pt x="21094" y="34861"/>
                  </a:lnTo>
                  <a:lnTo>
                    <a:pt x="62661" y="3486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4" name="object 3164"/>
            <p:cNvSpPr/>
            <p:nvPr/>
          </p:nvSpPr>
          <p:spPr>
            <a:xfrm>
              <a:off x="4685664" y="5165496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545"/>
                  </a:moveTo>
                  <a:lnTo>
                    <a:pt x="330" y="545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5" name="object 3165"/>
            <p:cNvSpPr/>
            <p:nvPr/>
          </p:nvSpPr>
          <p:spPr>
            <a:xfrm>
              <a:off x="4685982" y="5164972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545"/>
                  </a:moveTo>
                  <a:lnTo>
                    <a:pt x="0" y="1070"/>
                  </a:lnTo>
                  <a:lnTo>
                    <a:pt x="330" y="1070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6" name="object 3166"/>
            <p:cNvSpPr/>
            <p:nvPr/>
          </p:nvSpPr>
          <p:spPr>
            <a:xfrm>
              <a:off x="4686312" y="5164426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0" y="545"/>
                  </a:moveTo>
                  <a:lnTo>
                    <a:pt x="0" y="1616"/>
                  </a:lnTo>
                  <a:lnTo>
                    <a:pt x="330" y="1616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7" name="object 3167"/>
            <p:cNvSpPr/>
            <p:nvPr/>
          </p:nvSpPr>
          <p:spPr>
            <a:xfrm>
              <a:off x="4686642" y="5163880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545"/>
                  </a:moveTo>
                  <a:lnTo>
                    <a:pt x="0" y="2161"/>
                  </a:lnTo>
                  <a:lnTo>
                    <a:pt x="330" y="2161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8" name="object 3168"/>
            <p:cNvSpPr/>
            <p:nvPr/>
          </p:nvSpPr>
          <p:spPr>
            <a:xfrm>
              <a:off x="4686973" y="5163335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545"/>
                  </a:moveTo>
                  <a:lnTo>
                    <a:pt x="0" y="2707"/>
                  </a:lnTo>
                  <a:lnTo>
                    <a:pt x="330" y="2707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9" name="object 3169"/>
            <p:cNvSpPr/>
            <p:nvPr/>
          </p:nvSpPr>
          <p:spPr>
            <a:xfrm>
              <a:off x="4687290" y="5162810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545"/>
                  </a:moveTo>
                  <a:lnTo>
                    <a:pt x="0" y="3232"/>
                  </a:lnTo>
                  <a:lnTo>
                    <a:pt x="330" y="3232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0" name="object 3170"/>
            <p:cNvSpPr/>
            <p:nvPr/>
          </p:nvSpPr>
          <p:spPr>
            <a:xfrm>
              <a:off x="4687620" y="5162264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545"/>
                  </a:moveTo>
                  <a:lnTo>
                    <a:pt x="0" y="3777"/>
                  </a:lnTo>
                  <a:lnTo>
                    <a:pt x="330" y="3777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1" name="object 3171"/>
            <p:cNvSpPr/>
            <p:nvPr/>
          </p:nvSpPr>
          <p:spPr>
            <a:xfrm>
              <a:off x="4687951" y="5161719"/>
              <a:ext cx="635" cy="4445"/>
            </a:xfrm>
            <a:custGeom>
              <a:avLst/>
              <a:gdLst/>
              <a:ahLst/>
              <a:cxnLst/>
              <a:rect l="l" t="t" r="r" b="b"/>
              <a:pathLst>
                <a:path w="635" h="4445">
                  <a:moveTo>
                    <a:pt x="0" y="545"/>
                  </a:moveTo>
                  <a:lnTo>
                    <a:pt x="0" y="4323"/>
                  </a:lnTo>
                  <a:lnTo>
                    <a:pt x="330" y="4323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2" name="object 3172"/>
            <p:cNvSpPr/>
            <p:nvPr/>
          </p:nvSpPr>
          <p:spPr>
            <a:xfrm>
              <a:off x="4688281" y="5161173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79">
                  <a:moveTo>
                    <a:pt x="0" y="545"/>
                  </a:moveTo>
                  <a:lnTo>
                    <a:pt x="0" y="4869"/>
                  </a:lnTo>
                  <a:lnTo>
                    <a:pt x="330" y="4869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3" name="object 3173"/>
            <p:cNvSpPr/>
            <p:nvPr/>
          </p:nvSpPr>
          <p:spPr>
            <a:xfrm>
              <a:off x="4688598" y="5160648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5" h="5714">
                  <a:moveTo>
                    <a:pt x="0" y="545"/>
                  </a:moveTo>
                  <a:lnTo>
                    <a:pt x="0" y="5393"/>
                  </a:lnTo>
                  <a:lnTo>
                    <a:pt x="330" y="5393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4" name="object 3174"/>
            <p:cNvSpPr/>
            <p:nvPr/>
          </p:nvSpPr>
          <p:spPr>
            <a:xfrm>
              <a:off x="4688928" y="5160102"/>
              <a:ext cx="635" cy="6350"/>
            </a:xfrm>
            <a:custGeom>
              <a:avLst/>
              <a:gdLst/>
              <a:ahLst/>
              <a:cxnLst/>
              <a:rect l="l" t="t" r="r" b="b"/>
              <a:pathLst>
                <a:path w="635" h="6350">
                  <a:moveTo>
                    <a:pt x="0" y="545"/>
                  </a:moveTo>
                  <a:lnTo>
                    <a:pt x="0" y="5939"/>
                  </a:lnTo>
                  <a:lnTo>
                    <a:pt x="330" y="5939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5" name="object 3175"/>
            <p:cNvSpPr/>
            <p:nvPr/>
          </p:nvSpPr>
          <p:spPr>
            <a:xfrm>
              <a:off x="4689259" y="5159557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545"/>
                  </a:moveTo>
                  <a:lnTo>
                    <a:pt x="0" y="6485"/>
                  </a:lnTo>
                  <a:lnTo>
                    <a:pt x="330" y="6485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6" name="object 3176"/>
            <p:cNvSpPr/>
            <p:nvPr/>
          </p:nvSpPr>
          <p:spPr>
            <a:xfrm>
              <a:off x="4689589" y="5159011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545"/>
                  </a:moveTo>
                  <a:lnTo>
                    <a:pt x="0" y="7031"/>
                  </a:lnTo>
                  <a:lnTo>
                    <a:pt x="330" y="7031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7" name="object 3177"/>
            <p:cNvSpPr/>
            <p:nvPr/>
          </p:nvSpPr>
          <p:spPr>
            <a:xfrm>
              <a:off x="4689906" y="5158486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545"/>
                  </a:moveTo>
                  <a:lnTo>
                    <a:pt x="0" y="7555"/>
                  </a:lnTo>
                  <a:lnTo>
                    <a:pt x="330" y="7555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8" name="object 3178"/>
            <p:cNvSpPr/>
            <p:nvPr/>
          </p:nvSpPr>
          <p:spPr>
            <a:xfrm>
              <a:off x="4690236" y="5157940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0" y="545"/>
                  </a:moveTo>
                  <a:lnTo>
                    <a:pt x="0" y="8101"/>
                  </a:lnTo>
                  <a:lnTo>
                    <a:pt x="330" y="8101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9" name="object 3179"/>
            <p:cNvSpPr/>
            <p:nvPr/>
          </p:nvSpPr>
          <p:spPr>
            <a:xfrm>
              <a:off x="4690567" y="5157395"/>
              <a:ext cx="635" cy="8890"/>
            </a:xfrm>
            <a:custGeom>
              <a:avLst/>
              <a:gdLst/>
              <a:ahLst/>
              <a:cxnLst/>
              <a:rect l="l" t="t" r="r" b="b"/>
              <a:pathLst>
                <a:path w="635" h="8889">
                  <a:moveTo>
                    <a:pt x="0" y="545"/>
                  </a:moveTo>
                  <a:lnTo>
                    <a:pt x="0" y="8647"/>
                  </a:lnTo>
                  <a:lnTo>
                    <a:pt x="330" y="8647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0" name="object 3180"/>
            <p:cNvSpPr/>
            <p:nvPr/>
          </p:nvSpPr>
          <p:spPr>
            <a:xfrm>
              <a:off x="4690897" y="5156849"/>
              <a:ext cx="635" cy="9525"/>
            </a:xfrm>
            <a:custGeom>
              <a:avLst/>
              <a:gdLst/>
              <a:ahLst/>
              <a:cxnLst/>
              <a:rect l="l" t="t" r="r" b="b"/>
              <a:pathLst>
                <a:path w="635" h="9525">
                  <a:moveTo>
                    <a:pt x="0" y="545"/>
                  </a:moveTo>
                  <a:lnTo>
                    <a:pt x="0" y="9192"/>
                  </a:lnTo>
                  <a:lnTo>
                    <a:pt x="330" y="9192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1" name="object 3181"/>
            <p:cNvSpPr/>
            <p:nvPr/>
          </p:nvSpPr>
          <p:spPr>
            <a:xfrm>
              <a:off x="4691214" y="5156324"/>
              <a:ext cx="635" cy="10160"/>
            </a:xfrm>
            <a:custGeom>
              <a:avLst/>
              <a:gdLst/>
              <a:ahLst/>
              <a:cxnLst/>
              <a:rect l="l" t="t" r="r" b="b"/>
              <a:pathLst>
                <a:path w="635" h="10160">
                  <a:moveTo>
                    <a:pt x="0" y="545"/>
                  </a:moveTo>
                  <a:lnTo>
                    <a:pt x="0" y="9717"/>
                  </a:lnTo>
                  <a:lnTo>
                    <a:pt x="330" y="9717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2" name="object 3182"/>
            <p:cNvSpPr/>
            <p:nvPr/>
          </p:nvSpPr>
          <p:spPr>
            <a:xfrm>
              <a:off x="4691545" y="5155779"/>
              <a:ext cx="635" cy="10795"/>
            </a:xfrm>
            <a:custGeom>
              <a:avLst/>
              <a:gdLst/>
              <a:ahLst/>
              <a:cxnLst/>
              <a:rect l="l" t="t" r="r" b="b"/>
              <a:pathLst>
                <a:path w="635" h="10795">
                  <a:moveTo>
                    <a:pt x="0" y="545"/>
                  </a:moveTo>
                  <a:lnTo>
                    <a:pt x="0" y="10263"/>
                  </a:lnTo>
                  <a:lnTo>
                    <a:pt x="330" y="10263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3" name="object 3183"/>
            <p:cNvSpPr/>
            <p:nvPr/>
          </p:nvSpPr>
          <p:spPr>
            <a:xfrm>
              <a:off x="4691875" y="5155233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545"/>
                  </a:moveTo>
                  <a:lnTo>
                    <a:pt x="0" y="10808"/>
                  </a:lnTo>
                  <a:lnTo>
                    <a:pt x="330" y="10808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4" name="object 3184"/>
            <p:cNvSpPr/>
            <p:nvPr/>
          </p:nvSpPr>
          <p:spPr>
            <a:xfrm>
              <a:off x="4692205" y="5154687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545"/>
                  </a:moveTo>
                  <a:lnTo>
                    <a:pt x="0" y="11354"/>
                  </a:lnTo>
                  <a:lnTo>
                    <a:pt x="330" y="11354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5" name="object 3185"/>
            <p:cNvSpPr/>
            <p:nvPr/>
          </p:nvSpPr>
          <p:spPr>
            <a:xfrm>
              <a:off x="4692535" y="5154142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4">
                  <a:moveTo>
                    <a:pt x="0" y="545"/>
                  </a:moveTo>
                  <a:lnTo>
                    <a:pt x="0" y="11900"/>
                  </a:lnTo>
                  <a:lnTo>
                    <a:pt x="330" y="11900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6" name="object 3186"/>
            <p:cNvSpPr/>
            <p:nvPr/>
          </p:nvSpPr>
          <p:spPr>
            <a:xfrm>
              <a:off x="4692853" y="5153617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0" y="545"/>
                  </a:moveTo>
                  <a:lnTo>
                    <a:pt x="0" y="12425"/>
                  </a:lnTo>
                  <a:lnTo>
                    <a:pt x="330" y="12425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7" name="object 3187"/>
            <p:cNvSpPr/>
            <p:nvPr/>
          </p:nvSpPr>
          <p:spPr>
            <a:xfrm>
              <a:off x="4693183" y="5153071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5" h="13335">
                  <a:moveTo>
                    <a:pt x="0" y="545"/>
                  </a:moveTo>
                  <a:lnTo>
                    <a:pt x="0" y="12970"/>
                  </a:lnTo>
                  <a:lnTo>
                    <a:pt x="330" y="12970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8" name="object 3188"/>
            <p:cNvSpPr/>
            <p:nvPr/>
          </p:nvSpPr>
          <p:spPr>
            <a:xfrm>
              <a:off x="4693513" y="5152526"/>
              <a:ext cx="635" cy="13970"/>
            </a:xfrm>
            <a:custGeom>
              <a:avLst/>
              <a:gdLst/>
              <a:ahLst/>
              <a:cxnLst/>
              <a:rect l="l" t="t" r="r" b="b"/>
              <a:pathLst>
                <a:path w="635" h="13970">
                  <a:moveTo>
                    <a:pt x="0" y="545"/>
                  </a:moveTo>
                  <a:lnTo>
                    <a:pt x="0" y="13516"/>
                  </a:lnTo>
                  <a:lnTo>
                    <a:pt x="330" y="13516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9" name="object 3189"/>
            <p:cNvSpPr/>
            <p:nvPr/>
          </p:nvSpPr>
          <p:spPr>
            <a:xfrm>
              <a:off x="4693843" y="5151980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545"/>
                  </a:moveTo>
                  <a:lnTo>
                    <a:pt x="0" y="14062"/>
                  </a:lnTo>
                  <a:lnTo>
                    <a:pt x="330" y="14062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0" name="object 3190"/>
            <p:cNvSpPr/>
            <p:nvPr/>
          </p:nvSpPr>
          <p:spPr>
            <a:xfrm>
              <a:off x="4694161" y="5151455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545"/>
                  </a:moveTo>
                  <a:lnTo>
                    <a:pt x="0" y="14586"/>
                  </a:lnTo>
                  <a:lnTo>
                    <a:pt x="330" y="14586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1" name="object 3191"/>
            <p:cNvSpPr/>
            <p:nvPr/>
          </p:nvSpPr>
          <p:spPr>
            <a:xfrm>
              <a:off x="4694491" y="5150910"/>
              <a:ext cx="635" cy="15240"/>
            </a:xfrm>
            <a:custGeom>
              <a:avLst/>
              <a:gdLst/>
              <a:ahLst/>
              <a:cxnLst/>
              <a:rect l="l" t="t" r="r" b="b"/>
              <a:pathLst>
                <a:path w="635" h="15239">
                  <a:moveTo>
                    <a:pt x="0" y="545"/>
                  </a:moveTo>
                  <a:lnTo>
                    <a:pt x="0" y="15132"/>
                  </a:lnTo>
                  <a:lnTo>
                    <a:pt x="330" y="15132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2" name="object 3192"/>
            <p:cNvSpPr/>
            <p:nvPr/>
          </p:nvSpPr>
          <p:spPr>
            <a:xfrm>
              <a:off x="4694821" y="5149824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660" y="0"/>
                  </a:moveTo>
                  <a:lnTo>
                    <a:pt x="330" y="546"/>
                  </a:lnTo>
                  <a:lnTo>
                    <a:pt x="0" y="1092"/>
                  </a:lnTo>
                  <a:lnTo>
                    <a:pt x="0" y="16217"/>
                  </a:lnTo>
                  <a:lnTo>
                    <a:pt x="330" y="16217"/>
                  </a:lnTo>
                  <a:lnTo>
                    <a:pt x="660" y="16217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3" name="object 3193"/>
            <p:cNvSpPr/>
            <p:nvPr/>
          </p:nvSpPr>
          <p:spPr>
            <a:xfrm>
              <a:off x="4695469" y="5149293"/>
              <a:ext cx="635" cy="17145"/>
            </a:xfrm>
            <a:custGeom>
              <a:avLst/>
              <a:gdLst/>
              <a:ahLst/>
              <a:cxnLst/>
              <a:rect l="l" t="t" r="r" b="b"/>
              <a:pathLst>
                <a:path w="635" h="17145">
                  <a:moveTo>
                    <a:pt x="0" y="545"/>
                  </a:moveTo>
                  <a:lnTo>
                    <a:pt x="0" y="16748"/>
                  </a:lnTo>
                  <a:lnTo>
                    <a:pt x="330" y="16748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4" name="object 3194"/>
            <p:cNvSpPr/>
            <p:nvPr/>
          </p:nvSpPr>
          <p:spPr>
            <a:xfrm>
              <a:off x="4695799" y="5148748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0" y="545"/>
                  </a:moveTo>
                  <a:lnTo>
                    <a:pt x="0" y="17294"/>
                  </a:lnTo>
                  <a:lnTo>
                    <a:pt x="330" y="17294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5" name="object 3195"/>
            <p:cNvSpPr/>
            <p:nvPr/>
          </p:nvSpPr>
          <p:spPr>
            <a:xfrm>
              <a:off x="4696129" y="5148202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545"/>
                  </a:moveTo>
                  <a:lnTo>
                    <a:pt x="0" y="17840"/>
                  </a:lnTo>
                  <a:lnTo>
                    <a:pt x="330" y="17840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6" name="object 3196"/>
            <p:cNvSpPr/>
            <p:nvPr/>
          </p:nvSpPr>
          <p:spPr>
            <a:xfrm>
              <a:off x="4696460" y="5147656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545"/>
                  </a:moveTo>
                  <a:lnTo>
                    <a:pt x="0" y="18385"/>
                  </a:lnTo>
                  <a:lnTo>
                    <a:pt x="330" y="18385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7" name="object 3197"/>
            <p:cNvSpPr/>
            <p:nvPr/>
          </p:nvSpPr>
          <p:spPr>
            <a:xfrm>
              <a:off x="4696777" y="5147132"/>
              <a:ext cx="635" cy="19050"/>
            </a:xfrm>
            <a:custGeom>
              <a:avLst/>
              <a:gdLst/>
              <a:ahLst/>
              <a:cxnLst/>
              <a:rect l="l" t="t" r="r" b="b"/>
              <a:pathLst>
                <a:path w="635" h="19050">
                  <a:moveTo>
                    <a:pt x="0" y="545"/>
                  </a:moveTo>
                  <a:lnTo>
                    <a:pt x="0" y="18910"/>
                  </a:lnTo>
                  <a:lnTo>
                    <a:pt x="330" y="18910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8" name="object 3198"/>
            <p:cNvSpPr/>
            <p:nvPr/>
          </p:nvSpPr>
          <p:spPr>
            <a:xfrm>
              <a:off x="4697107" y="5146586"/>
              <a:ext cx="635" cy="19685"/>
            </a:xfrm>
            <a:custGeom>
              <a:avLst/>
              <a:gdLst/>
              <a:ahLst/>
              <a:cxnLst/>
              <a:rect l="l" t="t" r="r" b="b"/>
              <a:pathLst>
                <a:path w="635" h="19685">
                  <a:moveTo>
                    <a:pt x="0" y="545"/>
                  </a:moveTo>
                  <a:lnTo>
                    <a:pt x="0" y="19456"/>
                  </a:lnTo>
                  <a:lnTo>
                    <a:pt x="330" y="19456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9" name="object 3199"/>
            <p:cNvSpPr/>
            <p:nvPr/>
          </p:nvSpPr>
          <p:spPr>
            <a:xfrm>
              <a:off x="4697437" y="5146040"/>
              <a:ext cx="635" cy="20320"/>
            </a:xfrm>
            <a:custGeom>
              <a:avLst/>
              <a:gdLst/>
              <a:ahLst/>
              <a:cxnLst/>
              <a:rect l="l" t="t" r="r" b="b"/>
              <a:pathLst>
                <a:path w="635" h="20320">
                  <a:moveTo>
                    <a:pt x="0" y="545"/>
                  </a:moveTo>
                  <a:lnTo>
                    <a:pt x="0" y="20001"/>
                  </a:lnTo>
                  <a:lnTo>
                    <a:pt x="330" y="20001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0" name="object 3200"/>
            <p:cNvSpPr/>
            <p:nvPr/>
          </p:nvSpPr>
          <p:spPr>
            <a:xfrm>
              <a:off x="4697768" y="5145495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4">
                  <a:moveTo>
                    <a:pt x="0" y="545"/>
                  </a:moveTo>
                  <a:lnTo>
                    <a:pt x="0" y="20547"/>
                  </a:lnTo>
                  <a:lnTo>
                    <a:pt x="330" y="20547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1" name="object 3201"/>
            <p:cNvSpPr/>
            <p:nvPr/>
          </p:nvSpPr>
          <p:spPr>
            <a:xfrm>
              <a:off x="4698098" y="5144949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0" y="545"/>
                  </a:moveTo>
                  <a:lnTo>
                    <a:pt x="0" y="21093"/>
                  </a:lnTo>
                  <a:lnTo>
                    <a:pt x="330" y="21093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2" name="object 3202"/>
            <p:cNvSpPr/>
            <p:nvPr/>
          </p:nvSpPr>
          <p:spPr>
            <a:xfrm>
              <a:off x="4698415" y="5144424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545"/>
                  </a:moveTo>
                  <a:lnTo>
                    <a:pt x="0" y="21617"/>
                  </a:lnTo>
                  <a:lnTo>
                    <a:pt x="330" y="21617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3" name="object 3203"/>
            <p:cNvSpPr/>
            <p:nvPr/>
          </p:nvSpPr>
          <p:spPr>
            <a:xfrm>
              <a:off x="4698745" y="5143878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545"/>
                  </a:moveTo>
                  <a:lnTo>
                    <a:pt x="0" y="22163"/>
                  </a:lnTo>
                  <a:lnTo>
                    <a:pt x="330" y="22163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4" name="object 3204"/>
            <p:cNvSpPr/>
            <p:nvPr/>
          </p:nvSpPr>
          <p:spPr>
            <a:xfrm>
              <a:off x="4699076" y="5143333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545"/>
                  </a:moveTo>
                  <a:lnTo>
                    <a:pt x="0" y="22709"/>
                  </a:lnTo>
                  <a:lnTo>
                    <a:pt x="330" y="22709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5" name="object 3205"/>
            <p:cNvSpPr/>
            <p:nvPr/>
          </p:nvSpPr>
          <p:spPr>
            <a:xfrm>
              <a:off x="4699406" y="5142787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545"/>
                  </a:moveTo>
                  <a:lnTo>
                    <a:pt x="0" y="23254"/>
                  </a:lnTo>
                  <a:lnTo>
                    <a:pt x="330" y="23254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6" name="object 3206"/>
            <p:cNvSpPr/>
            <p:nvPr/>
          </p:nvSpPr>
          <p:spPr>
            <a:xfrm>
              <a:off x="4699723" y="5142262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545"/>
                  </a:moveTo>
                  <a:lnTo>
                    <a:pt x="0" y="23779"/>
                  </a:lnTo>
                  <a:lnTo>
                    <a:pt x="330" y="23779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7" name="object 3207"/>
            <p:cNvSpPr/>
            <p:nvPr/>
          </p:nvSpPr>
          <p:spPr>
            <a:xfrm>
              <a:off x="4700054" y="5141717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545"/>
                  </a:moveTo>
                  <a:lnTo>
                    <a:pt x="0" y="24325"/>
                  </a:lnTo>
                  <a:lnTo>
                    <a:pt x="330" y="24325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8" name="object 3208"/>
            <p:cNvSpPr/>
            <p:nvPr/>
          </p:nvSpPr>
          <p:spPr>
            <a:xfrm>
              <a:off x="4700384" y="5141171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545"/>
                  </a:moveTo>
                  <a:lnTo>
                    <a:pt x="0" y="24871"/>
                  </a:lnTo>
                  <a:lnTo>
                    <a:pt x="330" y="24871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9" name="object 3209"/>
            <p:cNvSpPr/>
            <p:nvPr/>
          </p:nvSpPr>
          <p:spPr>
            <a:xfrm>
              <a:off x="4700714" y="5140625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545"/>
                  </a:moveTo>
                  <a:lnTo>
                    <a:pt x="0" y="25416"/>
                  </a:lnTo>
                  <a:lnTo>
                    <a:pt x="330" y="25416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0" name="object 3210"/>
            <p:cNvSpPr/>
            <p:nvPr/>
          </p:nvSpPr>
          <p:spPr>
            <a:xfrm>
              <a:off x="4701032" y="5140100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545"/>
                  </a:moveTo>
                  <a:lnTo>
                    <a:pt x="0" y="25941"/>
                  </a:lnTo>
                  <a:lnTo>
                    <a:pt x="330" y="25941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1" name="object 3211"/>
            <p:cNvSpPr/>
            <p:nvPr/>
          </p:nvSpPr>
          <p:spPr>
            <a:xfrm>
              <a:off x="4701362" y="5139016"/>
              <a:ext cx="1270" cy="27305"/>
            </a:xfrm>
            <a:custGeom>
              <a:avLst/>
              <a:gdLst/>
              <a:ahLst/>
              <a:cxnLst/>
              <a:rect l="l" t="t" r="r" b="b"/>
              <a:pathLst>
                <a:path w="1270" h="27304">
                  <a:moveTo>
                    <a:pt x="660" y="0"/>
                  </a:moveTo>
                  <a:lnTo>
                    <a:pt x="330" y="546"/>
                  </a:lnTo>
                  <a:lnTo>
                    <a:pt x="0" y="1092"/>
                  </a:lnTo>
                  <a:lnTo>
                    <a:pt x="0" y="27025"/>
                  </a:lnTo>
                  <a:lnTo>
                    <a:pt x="330" y="27025"/>
                  </a:lnTo>
                  <a:lnTo>
                    <a:pt x="660" y="27025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2" name="object 3212"/>
            <p:cNvSpPr/>
            <p:nvPr/>
          </p:nvSpPr>
          <p:spPr>
            <a:xfrm>
              <a:off x="4702022" y="5138463"/>
              <a:ext cx="635" cy="27940"/>
            </a:xfrm>
            <a:custGeom>
              <a:avLst/>
              <a:gdLst/>
              <a:ahLst/>
              <a:cxnLst/>
              <a:rect l="l" t="t" r="r" b="b"/>
              <a:pathLst>
                <a:path w="635" h="27939">
                  <a:moveTo>
                    <a:pt x="0" y="545"/>
                  </a:moveTo>
                  <a:lnTo>
                    <a:pt x="0" y="27578"/>
                  </a:lnTo>
                  <a:lnTo>
                    <a:pt x="330" y="27578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3" name="object 3213"/>
            <p:cNvSpPr/>
            <p:nvPr/>
          </p:nvSpPr>
          <p:spPr>
            <a:xfrm>
              <a:off x="4702340" y="5137939"/>
              <a:ext cx="635" cy="28575"/>
            </a:xfrm>
            <a:custGeom>
              <a:avLst/>
              <a:gdLst/>
              <a:ahLst/>
              <a:cxnLst/>
              <a:rect l="l" t="t" r="r" b="b"/>
              <a:pathLst>
                <a:path w="635" h="28575">
                  <a:moveTo>
                    <a:pt x="0" y="545"/>
                  </a:moveTo>
                  <a:lnTo>
                    <a:pt x="0" y="28103"/>
                  </a:lnTo>
                  <a:lnTo>
                    <a:pt x="330" y="28103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4" name="object 3214"/>
            <p:cNvSpPr/>
            <p:nvPr/>
          </p:nvSpPr>
          <p:spPr>
            <a:xfrm>
              <a:off x="4702670" y="5136857"/>
              <a:ext cx="1270" cy="29209"/>
            </a:xfrm>
            <a:custGeom>
              <a:avLst/>
              <a:gdLst/>
              <a:ahLst/>
              <a:cxnLst/>
              <a:rect l="l" t="t" r="r" b="b"/>
              <a:pathLst>
                <a:path w="1270" h="29210">
                  <a:moveTo>
                    <a:pt x="660" y="0"/>
                  </a:moveTo>
                  <a:lnTo>
                    <a:pt x="330" y="546"/>
                  </a:lnTo>
                  <a:lnTo>
                    <a:pt x="0" y="1092"/>
                  </a:lnTo>
                  <a:lnTo>
                    <a:pt x="0" y="29184"/>
                  </a:lnTo>
                  <a:lnTo>
                    <a:pt x="330" y="29184"/>
                  </a:lnTo>
                  <a:lnTo>
                    <a:pt x="660" y="29184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5" name="object 3215"/>
            <p:cNvSpPr/>
            <p:nvPr/>
          </p:nvSpPr>
          <p:spPr>
            <a:xfrm>
              <a:off x="4703330" y="5136302"/>
              <a:ext cx="635" cy="29845"/>
            </a:xfrm>
            <a:custGeom>
              <a:avLst/>
              <a:gdLst/>
              <a:ahLst/>
              <a:cxnLst/>
              <a:rect l="l" t="t" r="r" b="b"/>
              <a:pathLst>
                <a:path w="635" h="29845">
                  <a:moveTo>
                    <a:pt x="0" y="545"/>
                  </a:moveTo>
                  <a:lnTo>
                    <a:pt x="0" y="29740"/>
                  </a:lnTo>
                  <a:lnTo>
                    <a:pt x="330" y="29740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6" name="object 3216"/>
            <p:cNvSpPr/>
            <p:nvPr/>
          </p:nvSpPr>
          <p:spPr>
            <a:xfrm>
              <a:off x="4703648" y="5135777"/>
              <a:ext cx="635" cy="30480"/>
            </a:xfrm>
            <a:custGeom>
              <a:avLst/>
              <a:gdLst/>
              <a:ahLst/>
              <a:cxnLst/>
              <a:rect l="l" t="t" r="r" b="b"/>
              <a:pathLst>
                <a:path w="635" h="30479">
                  <a:moveTo>
                    <a:pt x="0" y="545"/>
                  </a:moveTo>
                  <a:lnTo>
                    <a:pt x="0" y="30265"/>
                  </a:lnTo>
                  <a:lnTo>
                    <a:pt x="330" y="30265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7" name="object 3217"/>
            <p:cNvSpPr/>
            <p:nvPr/>
          </p:nvSpPr>
          <p:spPr>
            <a:xfrm>
              <a:off x="4703978" y="5134686"/>
              <a:ext cx="1270" cy="31750"/>
            </a:xfrm>
            <a:custGeom>
              <a:avLst/>
              <a:gdLst/>
              <a:ahLst/>
              <a:cxnLst/>
              <a:rect l="l" t="t" r="r" b="b"/>
              <a:pathLst>
                <a:path w="1270" h="31750">
                  <a:moveTo>
                    <a:pt x="660" y="0"/>
                  </a:moveTo>
                  <a:lnTo>
                    <a:pt x="330" y="546"/>
                  </a:lnTo>
                  <a:lnTo>
                    <a:pt x="0" y="1092"/>
                  </a:lnTo>
                  <a:lnTo>
                    <a:pt x="0" y="31356"/>
                  </a:lnTo>
                  <a:lnTo>
                    <a:pt x="330" y="31356"/>
                  </a:lnTo>
                  <a:lnTo>
                    <a:pt x="660" y="31356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8" name="object 3218"/>
            <p:cNvSpPr/>
            <p:nvPr/>
          </p:nvSpPr>
          <p:spPr>
            <a:xfrm>
              <a:off x="4704638" y="5134140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0" y="545"/>
                  </a:moveTo>
                  <a:lnTo>
                    <a:pt x="0" y="31902"/>
                  </a:lnTo>
                  <a:lnTo>
                    <a:pt x="330" y="31902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9" name="object 3219"/>
            <p:cNvSpPr/>
            <p:nvPr/>
          </p:nvSpPr>
          <p:spPr>
            <a:xfrm>
              <a:off x="4704969" y="5133594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545"/>
                  </a:moveTo>
                  <a:lnTo>
                    <a:pt x="0" y="32447"/>
                  </a:lnTo>
                  <a:lnTo>
                    <a:pt x="330" y="32447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0" name="object 3220"/>
            <p:cNvSpPr/>
            <p:nvPr/>
          </p:nvSpPr>
          <p:spPr>
            <a:xfrm>
              <a:off x="4705286" y="5133070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545"/>
                  </a:moveTo>
                  <a:lnTo>
                    <a:pt x="0" y="32972"/>
                  </a:lnTo>
                  <a:lnTo>
                    <a:pt x="330" y="32972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1" name="object 3221"/>
            <p:cNvSpPr/>
            <p:nvPr/>
          </p:nvSpPr>
          <p:spPr>
            <a:xfrm>
              <a:off x="4705616" y="5132524"/>
              <a:ext cx="635" cy="33655"/>
            </a:xfrm>
            <a:custGeom>
              <a:avLst/>
              <a:gdLst/>
              <a:ahLst/>
              <a:cxnLst/>
              <a:rect l="l" t="t" r="r" b="b"/>
              <a:pathLst>
                <a:path w="635" h="33654">
                  <a:moveTo>
                    <a:pt x="0" y="545"/>
                  </a:moveTo>
                  <a:lnTo>
                    <a:pt x="0" y="33518"/>
                  </a:lnTo>
                  <a:lnTo>
                    <a:pt x="330" y="33518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2" name="object 3222"/>
            <p:cNvSpPr/>
            <p:nvPr/>
          </p:nvSpPr>
          <p:spPr>
            <a:xfrm>
              <a:off x="4705946" y="5131978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545"/>
                  </a:moveTo>
                  <a:lnTo>
                    <a:pt x="0" y="34063"/>
                  </a:lnTo>
                  <a:lnTo>
                    <a:pt x="330" y="34063"/>
                  </a:lnTo>
                  <a:lnTo>
                    <a:pt x="330" y="0"/>
                  </a:lnTo>
                  <a:lnTo>
                    <a:pt x="0" y="545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3" name="object 3223"/>
            <p:cNvSpPr/>
            <p:nvPr/>
          </p:nvSpPr>
          <p:spPr>
            <a:xfrm>
              <a:off x="4706277" y="5131248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730"/>
                  </a:moveTo>
                  <a:lnTo>
                    <a:pt x="0" y="34793"/>
                  </a:lnTo>
                  <a:lnTo>
                    <a:pt x="330" y="34793"/>
                  </a:lnTo>
                  <a:lnTo>
                    <a:pt x="441" y="0"/>
                  </a:lnTo>
                  <a:lnTo>
                    <a:pt x="0" y="73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4" name="object 3224"/>
            <p:cNvSpPr/>
            <p:nvPr/>
          </p:nvSpPr>
          <p:spPr>
            <a:xfrm>
              <a:off x="4706594" y="5131107"/>
              <a:ext cx="635" cy="35560"/>
            </a:xfrm>
            <a:custGeom>
              <a:avLst/>
              <a:gdLst/>
              <a:ahLst/>
              <a:cxnLst/>
              <a:rect l="l" t="t" r="r" b="b"/>
              <a:pathLst>
                <a:path w="635" h="35560">
                  <a:moveTo>
                    <a:pt x="0" y="34934"/>
                  </a:moveTo>
                  <a:lnTo>
                    <a:pt x="330" y="34934"/>
                  </a:lnTo>
                  <a:lnTo>
                    <a:pt x="209" y="0"/>
                  </a:lnTo>
                  <a:lnTo>
                    <a:pt x="120" y="146"/>
                  </a:lnTo>
                  <a:lnTo>
                    <a:pt x="0" y="34934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5" name="object 3225"/>
            <p:cNvSpPr/>
            <p:nvPr/>
          </p:nvSpPr>
          <p:spPr>
            <a:xfrm>
              <a:off x="4706924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6" name="object 3226"/>
            <p:cNvSpPr/>
            <p:nvPr/>
          </p:nvSpPr>
          <p:spPr>
            <a:xfrm>
              <a:off x="4707255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7" name="object 3227"/>
            <p:cNvSpPr/>
            <p:nvPr/>
          </p:nvSpPr>
          <p:spPr>
            <a:xfrm>
              <a:off x="4707902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8" name="object 3228"/>
            <p:cNvSpPr/>
            <p:nvPr/>
          </p:nvSpPr>
          <p:spPr>
            <a:xfrm>
              <a:off x="4708233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9" name="object 3229"/>
            <p:cNvSpPr/>
            <p:nvPr/>
          </p:nvSpPr>
          <p:spPr>
            <a:xfrm>
              <a:off x="4708893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0" name="object 3230"/>
            <p:cNvSpPr/>
            <p:nvPr/>
          </p:nvSpPr>
          <p:spPr>
            <a:xfrm>
              <a:off x="4709211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1" name="object 3231"/>
            <p:cNvSpPr/>
            <p:nvPr/>
          </p:nvSpPr>
          <p:spPr>
            <a:xfrm>
              <a:off x="4709871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2" name="object 3232"/>
            <p:cNvSpPr/>
            <p:nvPr/>
          </p:nvSpPr>
          <p:spPr>
            <a:xfrm>
              <a:off x="4710201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3" name="object 3233"/>
            <p:cNvSpPr/>
            <p:nvPr/>
          </p:nvSpPr>
          <p:spPr>
            <a:xfrm>
              <a:off x="4710849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4" name="object 3234"/>
            <p:cNvSpPr/>
            <p:nvPr/>
          </p:nvSpPr>
          <p:spPr>
            <a:xfrm>
              <a:off x="4711179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5" name="object 3235"/>
            <p:cNvSpPr/>
            <p:nvPr/>
          </p:nvSpPr>
          <p:spPr>
            <a:xfrm>
              <a:off x="4711509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6" name="object 3236"/>
            <p:cNvSpPr/>
            <p:nvPr/>
          </p:nvSpPr>
          <p:spPr>
            <a:xfrm>
              <a:off x="4711839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7" name="object 3237"/>
            <p:cNvSpPr/>
            <p:nvPr/>
          </p:nvSpPr>
          <p:spPr>
            <a:xfrm>
              <a:off x="4712157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8" name="object 3238"/>
            <p:cNvSpPr/>
            <p:nvPr/>
          </p:nvSpPr>
          <p:spPr>
            <a:xfrm>
              <a:off x="4712487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9" name="object 3239"/>
            <p:cNvSpPr/>
            <p:nvPr/>
          </p:nvSpPr>
          <p:spPr>
            <a:xfrm>
              <a:off x="4712817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0" name="object 3240"/>
            <p:cNvSpPr/>
            <p:nvPr/>
          </p:nvSpPr>
          <p:spPr>
            <a:xfrm>
              <a:off x="4713147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1" name="object 3241"/>
            <p:cNvSpPr/>
            <p:nvPr/>
          </p:nvSpPr>
          <p:spPr>
            <a:xfrm>
              <a:off x="4713465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2" name="object 3242"/>
            <p:cNvSpPr/>
            <p:nvPr/>
          </p:nvSpPr>
          <p:spPr>
            <a:xfrm>
              <a:off x="4714126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3" name="object 3243"/>
            <p:cNvSpPr/>
            <p:nvPr/>
          </p:nvSpPr>
          <p:spPr>
            <a:xfrm>
              <a:off x="4714773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4" name="object 3244"/>
            <p:cNvSpPr/>
            <p:nvPr/>
          </p:nvSpPr>
          <p:spPr>
            <a:xfrm>
              <a:off x="4715103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5" name="object 3245"/>
            <p:cNvSpPr/>
            <p:nvPr/>
          </p:nvSpPr>
          <p:spPr>
            <a:xfrm>
              <a:off x="4715433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6" name="object 3246"/>
            <p:cNvSpPr/>
            <p:nvPr/>
          </p:nvSpPr>
          <p:spPr>
            <a:xfrm>
              <a:off x="4715764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7" name="object 3247"/>
            <p:cNvSpPr/>
            <p:nvPr/>
          </p:nvSpPr>
          <p:spPr>
            <a:xfrm>
              <a:off x="4716081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8" name="object 3248"/>
            <p:cNvSpPr/>
            <p:nvPr/>
          </p:nvSpPr>
          <p:spPr>
            <a:xfrm>
              <a:off x="4716411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9" name="object 3249"/>
            <p:cNvSpPr/>
            <p:nvPr/>
          </p:nvSpPr>
          <p:spPr>
            <a:xfrm>
              <a:off x="4716742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0" name="object 3250"/>
            <p:cNvSpPr/>
            <p:nvPr/>
          </p:nvSpPr>
          <p:spPr>
            <a:xfrm>
              <a:off x="4717402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1" name="object 3251"/>
            <p:cNvSpPr/>
            <p:nvPr/>
          </p:nvSpPr>
          <p:spPr>
            <a:xfrm>
              <a:off x="4717719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2" name="object 3252"/>
            <p:cNvSpPr/>
            <p:nvPr/>
          </p:nvSpPr>
          <p:spPr>
            <a:xfrm>
              <a:off x="4718050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3" name="object 3253"/>
            <p:cNvSpPr/>
            <p:nvPr/>
          </p:nvSpPr>
          <p:spPr>
            <a:xfrm>
              <a:off x="4718380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4" name="object 3254"/>
            <p:cNvSpPr/>
            <p:nvPr/>
          </p:nvSpPr>
          <p:spPr>
            <a:xfrm>
              <a:off x="4718710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5" name="object 3255"/>
            <p:cNvSpPr/>
            <p:nvPr/>
          </p:nvSpPr>
          <p:spPr>
            <a:xfrm>
              <a:off x="4719358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6" name="object 3256"/>
            <p:cNvSpPr/>
            <p:nvPr/>
          </p:nvSpPr>
          <p:spPr>
            <a:xfrm>
              <a:off x="4719688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7" name="object 3257"/>
            <p:cNvSpPr/>
            <p:nvPr/>
          </p:nvSpPr>
          <p:spPr>
            <a:xfrm>
              <a:off x="4720018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8" name="object 3258"/>
            <p:cNvSpPr/>
            <p:nvPr/>
          </p:nvSpPr>
          <p:spPr>
            <a:xfrm>
              <a:off x="4720335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9" name="object 3259"/>
            <p:cNvSpPr/>
            <p:nvPr/>
          </p:nvSpPr>
          <p:spPr>
            <a:xfrm>
              <a:off x="4720666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0" name="object 3260"/>
            <p:cNvSpPr/>
            <p:nvPr/>
          </p:nvSpPr>
          <p:spPr>
            <a:xfrm>
              <a:off x="4721326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1" name="object 3261"/>
            <p:cNvSpPr/>
            <p:nvPr/>
          </p:nvSpPr>
          <p:spPr>
            <a:xfrm>
              <a:off x="4721644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2" name="object 3262"/>
            <p:cNvSpPr/>
            <p:nvPr/>
          </p:nvSpPr>
          <p:spPr>
            <a:xfrm>
              <a:off x="4721974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3" name="object 3263"/>
            <p:cNvSpPr/>
            <p:nvPr/>
          </p:nvSpPr>
          <p:spPr>
            <a:xfrm>
              <a:off x="4722304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4" name="object 3264"/>
            <p:cNvSpPr/>
            <p:nvPr/>
          </p:nvSpPr>
          <p:spPr>
            <a:xfrm>
              <a:off x="4722964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5" name="object 3265"/>
            <p:cNvSpPr/>
            <p:nvPr/>
          </p:nvSpPr>
          <p:spPr>
            <a:xfrm>
              <a:off x="4723282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6" name="object 3266"/>
            <p:cNvSpPr/>
            <p:nvPr/>
          </p:nvSpPr>
          <p:spPr>
            <a:xfrm>
              <a:off x="4723612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7" name="object 3267"/>
            <p:cNvSpPr/>
            <p:nvPr/>
          </p:nvSpPr>
          <p:spPr>
            <a:xfrm>
              <a:off x="4723943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8" name="object 3268"/>
            <p:cNvSpPr/>
            <p:nvPr/>
          </p:nvSpPr>
          <p:spPr>
            <a:xfrm>
              <a:off x="4724590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9" name="object 3269"/>
            <p:cNvSpPr/>
            <p:nvPr/>
          </p:nvSpPr>
          <p:spPr>
            <a:xfrm>
              <a:off x="4724920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0" name="object 3270"/>
            <p:cNvSpPr/>
            <p:nvPr/>
          </p:nvSpPr>
          <p:spPr>
            <a:xfrm>
              <a:off x="4725251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1" name="object 3271"/>
            <p:cNvSpPr/>
            <p:nvPr/>
          </p:nvSpPr>
          <p:spPr>
            <a:xfrm>
              <a:off x="4725898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2" name="object 3272"/>
            <p:cNvSpPr/>
            <p:nvPr/>
          </p:nvSpPr>
          <p:spPr>
            <a:xfrm>
              <a:off x="4726559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3" name="object 3273"/>
            <p:cNvSpPr/>
            <p:nvPr/>
          </p:nvSpPr>
          <p:spPr>
            <a:xfrm>
              <a:off x="4727206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4" name="object 3274"/>
            <p:cNvSpPr/>
            <p:nvPr/>
          </p:nvSpPr>
          <p:spPr>
            <a:xfrm>
              <a:off x="4727867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5" name="object 3275"/>
            <p:cNvSpPr/>
            <p:nvPr/>
          </p:nvSpPr>
          <p:spPr>
            <a:xfrm>
              <a:off x="4728515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6" name="object 3276"/>
            <p:cNvSpPr/>
            <p:nvPr/>
          </p:nvSpPr>
          <p:spPr>
            <a:xfrm>
              <a:off x="4729175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7" name="object 3277"/>
            <p:cNvSpPr/>
            <p:nvPr/>
          </p:nvSpPr>
          <p:spPr>
            <a:xfrm>
              <a:off x="4729822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8" name="object 3278"/>
            <p:cNvSpPr/>
            <p:nvPr/>
          </p:nvSpPr>
          <p:spPr>
            <a:xfrm>
              <a:off x="4730153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9" name="object 3279"/>
            <p:cNvSpPr/>
            <p:nvPr/>
          </p:nvSpPr>
          <p:spPr>
            <a:xfrm>
              <a:off x="4730483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0" name="object 3280"/>
            <p:cNvSpPr/>
            <p:nvPr/>
          </p:nvSpPr>
          <p:spPr>
            <a:xfrm>
              <a:off x="4731130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1" name="object 3281"/>
            <p:cNvSpPr/>
            <p:nvPr/>
          </p:nvSpPr>
          <p:spPr>
            <a:xfrm>
              <a:off x="4731461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2" name="object 3282"/>
            <p:cNvSpPr/>
            <p:nvPr/>
          </p:nvSpPr>
          <p:spPr>
            <a:xfrm>
              <a:off x="4731791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3" name="object 3283"/>
            <p:cNvSpPr/>
            <p:nvPr/>
          </p:nvSpPr>
          <p:spPr>
            <a:xfrm>
              <a:off x="4732121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4" name="object 3284"/>
            <p:cNvSpPr/>
            <p:nvPr/>
          </p:nvSpPr>
          <p:spPr>
            <a:xfrm>
              <a:off x="4732769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5" name="object 3285"/>
            <p:cNvSpPr/>
            <p:nvPr/>
          </p:nvSpPr>
          <p:spPr>
            <a:xfrm>
              <a:off x="4733099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6" name="object 3286"/>
            <p:cNvSpPr/>
            <p:nvPr/>
          </p:nvSpPr>
          <p:spPr>
            <a:xfrm>
              <a:off x="4733429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7" name="object 3287"/>
            <p:cNvSpPr/>
            <p:nvPr/>
          </p:nvSpPr>
          <p:spPr>
            <a:xfrm>
              <a:off x="4733760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8" name="object 3288"/>
            <p:cNvSpPr/>
            <p:nvPr/>
          </p:nvSpPr>
          <p:spPr>
            <a:xfrm>
              <a:off x="4734407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9" name="object 3289"/>
            <p:cNvSpPr/>
            <p:nvPr/>
          </p:nvSpPr>
          <p:spPr>
            <a:xfrm>
              <a:off x="4734737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0" name="object 3290"/>
            <p:cNvSpPr/>
            <p:nvPr/>
          </p:nvSpPr>
          <p:spPr>
            <a:xfrm>
              <a:off x="4735067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1" name="object 3291"/>
            <p:cNvSpPr/>
            <p:nvPr/>
          </p:nvSpPr>
          <p:spPr>
            <a:xfrm>
              <a:off x="4735385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2" name="object 3292"/>
            <p:cNvSpPr/>
            <p:nvPr/>
          </p:nvSpPr>
          <p:spPr>
            <a:xfrm>
              <a:off x="4735715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3" name="object 3293"/>
            <p:cNvSpPr/>
            <p:nvPr/>
          </p:nvSpPr>
          <p:spPr>
            <a:xfrm>
              <a:off x="4736376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4" name="object 3294"/>
            <p:cNvSpPr/>
            <p:nvPr/>
          </p:nvSpPr>
          <p:spPr>
            <a:xfrm>
              <a:off x="4736693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5" name="object 3295"/>
            <p:cNvSpPr/>
            <p:nvPr/>
          </p:nvSpPr>
          <p:spPr>
            <a:xfrm>
              <a:off x="4737023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6" name="object 3296"/>
            <p:cNvSpPr/>
            <p:nvPr/>
          </p:nvSpPr>
          <p:spPr>
            <a:xfrm>
              <a:off x="4737354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7" name="object 3297"/>
            <p:cNvSpPr/>
            <p:nvPr/>
          </p:nvSpPr>
          <p:spPr>
            <a:xfrm>
              <a:off x="4737684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8" name="object 3298"/>
            <p:cNvSpPr/>
            <p:nvPr/>
          </p:nvSpPr>
          <p:spPr>
            <a:xfrm>
              <a:off x="4738331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9" name="object 3299"/>
            <p:cNvSpPr/>
            <p:nvPr/>
          </p:nvSpPr>
          <p:spPr>
            <a:xfrm>
              <a:off x="4738662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0" name="object 3300"/>
            <p:cNvSpPr/>
            <p:nvPr/>
          </p:nvSpPr>
          <p:spPr>
            <a:xfrm>
              <a:off x="4738992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1" name="object 3301"/>
            <p:cNvSpPr/>
            <p:nvPr/>
          </p:nvSpPr>
          <p:spPr>
            <a:xfrm>
              <a:off x="4739322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2" name="object 3302"/>
            <p:cNvSpPr/>
            <p:nvPr/>
          </p:nvSpPr>
          <p:spPr>
            <a:xfrm>
              <a:off x="4739639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3" name="object 3303"/>
            <p:cNvSpPr/>
            <p:nvPr/>
          </p:nvSpPr>
          <p:spPr>
            <a:xfrm>
              <a:off x="4739970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4" name="object 3304"/>
            <p:cNvSpPr/>
            <p:nvPr/>
          </p:nvSpPr>
          <p:spPr>
            <a:xfrm>
              <a:off x="4740300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5" name="object 3305"/>
            <p:cNvSpPr/>
            <p:nvPr/>
          </p:nvSpPr>
          <p:spPr>
            <a:xfrm>
              <a:off x="4740948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6" name="object 3306"/>
            <p:cNvSpPr/>
            <p:nvPr/>
          </p:nvSpPr>
          <p:spPr>
            <a:xfrm>
              <a:off x="4741608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7" name="object 3307"/>
            <p:cNvSpPr/>
            <p:nvPr/>
          </p:nvSpPr>
          <p:spPr>
            <a:xfrm>
              <a:off x="4741938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8" name="object 3308"/>
            <p:cNvSpPr/>
            <p:nvPr/>
          </p:nvSpPr>
          <p:spPr>
            <a:xfrm>
              <a:off x="4742256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9" name="object 3309"/>
            <p:cNvSpPr/>
            <p:nvPr/>
          </p:nvSpPr>
          <p:spPr>
            <a:xfrm>
              <a:off x="4742586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0" name="object 3310"/>
            <p:cNvSpPr/>
            <p:nvPr/>
          </p:nvSpPr>
          <p:spPr>
            <a:xfrm>
              <a:off x="4742916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1" name="object 3311"/>
            <p:cNvSpPr/>
            <p:nvPr/>
          </p:nvSpPr>
          <p:spPr>
            <a:xfrm>
              <a:off x="4743246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2" name="object 3312"/>
            <p:cNvSpPr/>
            <p:nvPr/>
          </p:nvSpPr>
          <p:spPr>
            <a:xfrm>
              <a:off x="4743564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3" name="object 3313"/>
            <p:cNvSpPr/>
            <p:nvPr/>
          </p:nvSpPr>
          <p:spPr>
            <a:xfrm>
              <a:off x="4743894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4" name="object 3314"/>
            <p:cNvSpPr/>
            <p:nvPr/>
          </p:nvSpPr>
          <p:spPr>
            <a:xfrm>
              <a:off x="4744224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5" name="object 3315"/>
            <p:cNvSpPr/>
            <p:nvPr/>
          </p:nvSpPr>
          <p:spPr>
            <a:xfrm>
              <a:off x="4744872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6" name="object 3316"/>
            <p:cNvSpPr/>
            <p:nvPr/>
          </p:nvSpPr>
          <p:spPr>
            <a:xfrm>
              <a:off x="4745202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7" name="object 3317"/>
            <p:cNvSpPr/>
            <p:nvPr/>
          </p:nvSpPr>
          <p:spPr>
            <a:xfrm>
              <a:off x="4745863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8" name="object 3318"/>
            <p:cNvSpPr/>
            <p:nvPr/>
          </p:nvSpPr>
          <p:spPr>
            <a:xfrm>
              <a:off x="4746193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47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17" y="34861"/>
                  </a:lnTo>
                  <a:lnTo>
                    <a:pt x="647" y="34861"/>
                  </a:lnTo>
                  <a:lnTo>
                    <a:pt x="64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9" name="object 3319"/>
            <p:cNvSpPr/>
            <p:nvPr/>
          </p:nvSpPr>
          <p:spPr>
            <a:xfrm>
              <a:off x="4746840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0" name="object 3320"/>
            <p:cNvSpPr/>
            <p:nvPr/>
          </p:nvSpPr>
          <p:spPr>
            <a:xfrm>
              <a:off x="4747171" y="5131180"/>
              <a:ext cx="1270" cy="34925"/>
            </a:xfrm>
            <a:custGeom>
              <a:avLst/>
              <a:gdLst/>
              <a:ahLst/>
              <a:cxnLst/>
              <a:rect l="l" t="t" r="r" b="b"/>
              <a:pathLst>
                <a:path w="1270" h="34925">
                  <a:moveTo>
                    <a:pt x="660" y="0"/>
                  </a:moveTo>
                  <a:lnTo>
                    <a:pt x="330" y="0"/>
                  </a:lnTo>
                  <a:lnTo>
                    <a:pt x="0" y="0"/>
                  </a:lnTo>
                  <a:lnTo>
                    <a:pt x="0" y="34861"/>
                  </a:lnTo>
                  <a:lnTo>
                    <a:pt x="330" y="34861"/>
                  </a:lnTo>
                  <a:lnTo>
                    <a:pt x="660" y="34861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1" name="object 3321"/>
            <p:cNvSpPr/>
            <p:nvPr/>
          </p:nvSpPr>
          <p:spPr>
            <a:xfrm>
              <a:off x="4747818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2" name="object 3322"/>
            <p:cNvSpPr/>
            <p:nvPr/>
          </p:nvSpPr>
          <p:spPr>
            <a:xfrm>
              <a:off x="4748148" y="5131180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0" y="34861"/>
                  </a:lnTo>
                  <a:lnTo>
                    <a:pt x="330" y="34861"/>
                  </a:lnTo>
                  <a:lnTo>
                    <a:pt x="1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3" name="object 3323"/>
            <p:cNvSpPr/>
            <p:nvPr/>
          </p:nvSpPr>
          <p:spPr>
            <a:xfrm>
              <a:off x="4748358" y="5131254"/>
              <a:ext cx="635" cy="34925"/>
            </a:xfrm>
            <a:custGeom>
              <a:avLst/>
              <a:gdLst/>
              <a:ahLst/>
              <a:cxnLst/>
              <a:rect l="l" t="t" r="r" b="b"/>
              <a:pathLst>
                <a:path w="635" h="34925">
                  <a:moveTo>
                    <a:pt x="0" y="0"/>
                  </a:moveTo>
                  <a:lnTo>
                    <a:pt x="120" y="34788"/>
                  </a:lnTo>
                  <a:lnTo>
                    <a:pt x="451" y="34788"/>
                  </a:lnTo>
                  <a:lnTo>
                    <a:pt x="451" y="7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4" name="object 3324"/>
            <p:cNvSpPr/>
            <p:nvPr/>
          </p:nvSpPr>
          <p:spPr>
            <a:xfrm>
              <a:off x="4748809" y="5131999"/>
              <a:ext cx="635" cy="34290"/>
            </a:xfrm>
            <a:custGeom>
              <a:avLst/>
              <a:gdLst/>
              <a:ahLst/>
              <a:cxnLst/>
              <a:rect l="l" t="t" r="r" b="b"/>
              <a:pathLst>
                <a:path w="635" h="34289">
                  <a:moveTo>
                    <a:pt x="0" y="0"/>
                  </a:moveTo>
                  <a:lnTo>
                    <a:pt x="0" y="34042"/>
                  </a:lnTo>
                  <a:lnTo>
                    <a:pt x="330" y="34042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5" name="object 3325"/>
            <p:cNvSpPr/>
            <p:nvPr/>
          </p:nvSpPr>
          <p:spPr>
            <a:xfrm>
              <a:off x="4749126" y="5132524"/>
              <a:ext cx="635" cy="33655"/>
            </a:xfrm>
            <a:custGeom>
              <a:avLst/>
              <a:gdLst/>
              <a:ahLst/>
              <a:cxnLst/>
              <a:rect l="l" t="t" r="r" b="b"/>
              <a:pathLst>
                <a:path w="635" h="33654">
                  <a:moveTo>
                    <a:pt x="0" y="0"/>
                  </a:moveTo>
                  <a:lnTo>
                    <a:pt x="0" y="33518"/>
                  </a:lnTo>
                  <a:lnTo>
                    <a:pt x="330" y="33518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6" name="object 3326"/>
            <p:cNvSpPr/>
            <p:nvPr/>
          </p:nvSpPr>
          <p:spPr>
            <a:xfrm>
              <a:off x="4749457" y="5133070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0"/>
                  </a:moveTo>
                  <a:lnTo>
                    <a:pt x="0" y="32972"/>
                  </a:lnTo>
                  <a:lnTo>
                    <a:pt x="330" y="32972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7" name="object 3327"/>
            <p:cNvSpPr/>
            <p:nvPr/>
          </p:nvSpPr>
          <p:spPr>
            <a:xfrm>
              <a:off x="4749787" y="5133615"/>
              <a:ext cx="635" cy="33020"/>
            </a:xfrm>
            <a:custGeom>
              <a:avLst/>
              <a:gdLst/>
              <a:ahLst/>
              <a:cxnLst/>
              <a:rect l="l" t="t" r="r" b="b"/>
              <a:pathLst>
                <a:path w="635" h="33020">
                  <a:moveTo>
                    <a:pt x="0" y="0"/>
                  </a:moveTo>
                  <a:lnTo>
                    <a:pt x="0" y="32426"/>
                  </a:lnTo>
                  <a:lnTo>
                    <a:pt x="330" y="32426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8" name="object 3328"/>
            <p:cNvSpPr/>
            <p:nvPr/>
          </p:nvSpPr>
          <p:spPr>
            <a:xfrm>
              <a:off x="4750117" y="5134161"/>
              <a:ext cx="635" cy="32384"/>
            </a:xfrm>
            <a:custGeom>
              <a:avLst/>
              <a:gdLst/>
              <a:ahLst/>
              <a:cxnLst/>
              <a:rect l="l" t="t" r="r" b="b"/>
              <a:pathLst>
                <a:path w="635" h="32385">
                  <a:moveTo>
                    <a:pt x="0" y="0"/>
                  </a:moveTo>
                  <a:lnTo>
                    <a:pt x="0" y="31881"/>
                  </a:lnTo>
                  <a:lnTo>
                    <a:pt x="330" y="31881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9" name="object 3329"/>
            <p:cNvSpPr/>
            <p:nvPr/>
          </p:nvSpPr>
          <p:spPr>
            <a:xfrm>
              <a:off x="4750435" y="5134686"/>
              <a:ext cx="1270" cy="31750"/>
            </a:xfrm>
            <a:custGeom>
              <a:avLst/>
              <a:gdLst/>
              <a:ahLst/>
              <a:cxnLst/>
              <a:rect l="l" t="t" r="r" b="b"/>
              <a:pathLst>
                <a:path w="1270" h="31750">
                  <a:moveTo>
                    <a:pt x="660" y="1092"/>
                  </a:moveTo>
                  <a:lnTo>
                    <a:pt x="330" y="546"/>
                  </a:lnTo>
                  <a:lnTo>
                    <a:pt x="0" y="0"/>
                  </a:lnTo>
                  <a:lnTo>
                    <a:pt x="0" y="31356"/>
                  </a:lnTo>
                  <a:lnTo>
                    <a:pt x="330" y="31356"/>
                  </a:lnTo>
                  <a:lnTo>
                    <a:pt x="660" y="31356"/>
                  </a:lnTo>
                  <a:lnTo>
                    <a:pt x="660" y="1092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0" name="object 3330"/>
            <p:cNvSpPr/>
            <p:nvPr/>
          </p:nvSpPr>
          <p:spPr>
            <a:xfrm>
              <a:off x="4751095" y="5135777"/>
              <a:ext cx="635" cy="30480"/>
            </a:xfrm>
            <a:custGeom>
              <a:avLst/>
              <a:gdLst/>
              <a:ahLst/>
              <a:cxnLst/>
              <a:rect l="l" t="t" r="r" b="b"/>
              <a:pathLst>
                <a:path w="635" h="30479">
                  <a:moveTo>
                    <a:pt x="0" y="0"/>
                  </a:moveTo>
                  <a:lnTo>
                    <a:pt x="0" y="30265"/>
                  </a:lnTo>
                  <a:lnTo>
                    <a:pt x="330" y="30265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1" name="object 3331"/>
            <p:cNvSpPr/>
            <p:nvPr/>
          </p:nvSpPr>
          <p:spPr>
            <a:xfrm>
              <a:off x="4751425" y="5136323"/>
              <a:ext cx="635" cy="29845"/>
            </a:xfrm>
            <a:custGeom>
              <a:avLst/>
              <a:gdLst/>
              <a:ahLst/>
              <a:cxnLst/>
              <a:rect l="l" t="t" r="r" b="b"/>
              <a:pathLst>
                <a:path w="635" h="29845">
                  <a:moveTo>
                    <a:pt x="0" y="0"/>
                  </a:moveTo>
                  <a:lnTo>
                    <a:pt x="0" y="29719"/>
                  </a:lnTo>
                  <a:lnTo>
                    <a:pt x="330" y="29719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2" name="object 3332"/>
            <p:cNvSpPr/>
            <p:nvPr/>
          </p:nvSpPr>
          <p:spPr>
            <a:xfrm>
              <a:off x="4751756" y="5136870"/>
              <a:ext cx="1270" cy="29209"/>
            </a:xfrm>
            <a:custGeom>
              <a:avLst/>
              <a:gdLst/>
              <a:ahLst/>
              <a:cxnLst/>
              <a:rect l="l" t="t" r="r" b="b"/>
              <a:pathLst>
                <a:path w="1270" h="29210">
                  <a:moveTo>
                    <a:pt x="647" y="1079"/>
                  </a:moveTo>
                  <a:lnTo>
                    <a:pt x="330" y="558"/>
                  </a:lnTo>
                  <a:lnTo>
                    <a:pt x="0" y="0"/>
                  </a:lnTo>
                  <a:lnTo>
                    <a:pt x="0" y="29171"/>
                  </a:lnTo>
                  <a:lnTo>
                    <a:pt x="317" y="29171"/>
                  </a:lnTo>
                  <a:lnTo>
                    <a:pt x="647" y="29171"/>
                  </a:lnTo>
                  <a:lnTo>
                    <a:pt x="647" y="1079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3" name="object 3333"/>
            <p:cNvSpPr/>
            <p:nvPr/>
          </p:nvSpPr>
          <p:spPr>
            <a:xfrm>
              <a:off x="4752403" y="5137939"/>
              <a:ext cx="635" cy="28575"/>
            </a:xfrm>
            <a:custGeom>
              <a:avLst/>
              <a:gdLst/>
              <a:ahLst/>
              <a:cxnLst/>
              <a:rect l="l" t="t" r="r" b="b"/>
              <a:pathLst>
                <a:path w="635" h="28575">
                  <a:moveTo>
                    <a:pt x="0" y="0"/>
                  </a:moveTo>
                  <a:lnTo>
                    <a:pt x="0" y="28103"/>
                  </a:lnTo>
                  <a:lnTo>
                    <a:pt x="330" y="28103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4" name="object 3334"/>
            <p:cNvSpPr/>
            <p:nvPr/>
          </p:nvSpPr>
          <p:spPr>
            <a:xfrm>
              <a:off x="4752733" y="5138484"/>
              <a:ext cx="635" cy="27940"/>
            </a:xfrm>
            <a:custGeom>
              <a:avLst/>
              <a:gdLst/>
              <a:ahLst/>
              <a:cxnLst/>
              <a:rect l="l" t="t" r="r" b="b"/>
              <a:pathLst>
                <a:path w="635" h="27939">
                  <a:moveTo>
                    <a:pt x="0" y="0"/>
                  </a:moveTo>
                  <a:lnTo>
                    <a:pt x="0" y="27557"/>
                  </a:lnTo>
                  <a:lnTo>
                    <a:pt x="330" y="27557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5" name="object 3335"/>
            <p:cNvSpPr/>
            <p:nvPr/>
          </p:nvSpPr>
          <p:spPr>
            <a:xfrm>
              <a:off x="4753064" y="5139042"/>
              <a:ext cx="1270" cy="27305"/>
            </a:xfrm>
            <a:custGeom>
              <a:avLst/>
              <a:gdLst/>
              <a:ahLst/>
              <a:cxnLst/>
              <a:rect l="l" t="t" r="r" b="b"/>
              <a:pathLst>
                <a:path w="1270" h="27304">
                  <a:moveTo>
                    <a:pt x="647" y="1066"/>
                  </a:moveTo>
                  <a:lnTo>
                    <a:pt x="330" y="546"/>
                  </a:lnTo>
                  <a:lnTo>
                    <a:pt x="0" y="0"/>
                  </a:lnTo>
                  <a:lnTo>
                    <a:pt x="0" y="27000"/>
                  </a:lnTo>
                  <a:lnTo>
                    <a:pt x="317" y="27000"/>
                  </a:lnTo>
                  <a:lnTo>
                    <a:pt x="647" y="27000"/>
                  </a:lnTo>
                  <a:lnTo>
                    <a:pt x="647" y="1066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6" name="object 3336"/>
            <p:cNvSpPr/>
            <p:nvPr/>
          </p:nvSpPr>
          <p:spPr>
            <a:xfrm>
              <a:off x="4753711" y="5140100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0"/>
                  </a:moveTo>
                  <a:lnTo>
                    <a:pt x="0" y="25941"/>
                  </a:lnTo>
                  <a:lnTo>
                    <a:pt x="330" y="25941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7" name="object 3337"/>
            <p:cNvSpPr/>
            <p:nvPr/>
          </p:nvSpPr>
          <p:spPr>
            <a:xfrm>
              <a:off x="4754041" y="5140646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0"/>
                  </a:moveTo>
                  <a:lnTo>
                    <a:pt x="0" y="25395"/>
                  </a:lnTo>
                  <a:lnTo>
                    <a:pt x="330" y="25395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8" name="object 3338"/>
            <p:cNvSpPr/>
            <p:nvPr/>
          </p:nvSpPr>
          <p:spPr>
            <a:xfrm>
              <a:off x="4754372" y="5141192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0"/>
                  </a:moveTo>
                  <a:lnTo>
                    <a:pt x="0" y="24850"/>
                  </a:lnTo>
                  <a:lnTo>
                    <a:pt x="330" y="24850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9" name="object 3339"/>
            <p:cNvSpPr/>
            <p:nvPr/>
          </p:nvSpPr>
          <p:spPr>
            <a:xfrm>
              <a:off x="4754689" y="5141717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0"/>
                  </a:moveTo>
                  <a:lnTo>
                    <a:pt x="0" y="24325"/>
                  </a:lnTo>
                  <a:lnTo>
                    <a:pt x="330" y="24325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0" name="object 3340"/>
            <p:cNvSpPr/>
            <p:nvPr/>
          </p:nvSpPr>
          <p:spPr>
            <a:xfrm>
              <a:off x="4755019" y="5142262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0"/>
                  </a:moveTo>
                  <a:lnTo>
                    <a:pt x="0" y="23779"/>
                  </a:lnTo>
                  <a:lnTo>
                    <a:pt x="330" y="23779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1" name="object 3341"/>
            <p:cNvSpPr/>
            <p:nvPr/>
          </p:nvSpPr>
          <p:spPr>
            <a:xfrm>
              <a:off x="4755349" y="5142808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0"/>
                  </a:moveTo>
                  <a:lnTo>
                    <a:pt x="0" y="23234"/>
                  </a:lnTo>
                  <a:lnTo>
                    <a:pt x="330" y="23234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2" name="object 3342"/>
            <p:cNvSpPr/>
            <p:nvPr/>
          </p:nvSpPr>
          <p:spPr>
            <a:xfrm>
              <a:off x="4755680" y="5143354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0"/>
                  </a:moveTo>
                  <a:lnTo>
                    <a:pt x="0" y="22688"/>
                  </a:lnTo>
                  <a:lnTo>
                    <a:pt x="330" y="22688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3" name="object 3343"/>
            <p:cNvSpPr/>
            <p:nvPr/>
          </p:nvSpPr>
          <p:spPr>
            <a:xfrm>
              <a:off x="4755997" y="5143878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2163"/>
                  </a:lnTo>
                  <a:lnTo>
                    <a:pt x="330" y="22163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4" name="object 3344"/>
            <p:cNvSpPr/>
            <p:nvPr/>
          </p:nvSpPr>
          <p:spPr>
            <a:xfrm>
              <a:off x="4756327" y="5144424"/>
              <a:ext cx="635" cy="22225"/>
            </a:xfrm>
            <a:custGeom>
              <a:avLst/>
              <a:gdLst/>
              <a:ahLst/>
              <a:cxnLst/>
              <a:rect l="l" t="t" r="r" b="b"/>
              <a:pathLst>
                <a:path w="635" h="22225">
                  <a:moveTo>
                    <a:pt x="0" y="0"/>
                  </a:moveTo>
                  <a:lnTo>
                    <a:pt x="0" y="21617"/>
                  </a:lnTo>
                  <a:lnTo>
                    <a:pt x="330" y="21617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5" name="object 3345"/>
            <p:cNvSpPr/>
            <p:nvPr/>
          </p:nvSpPr>
          <p:spPr>
            <a:xfrm>
              <a:off x="4756657" y="5144970"/>
              <a:ext cx="635" cy="21590"/>
            </a:xfrm>
            <a:custGeom>
              <a:avLst/>
              <a:gdLst/>
              <a:ahLst/>
              <a:cxnLst/>
              <a:rect l="l" t="t" r="r" b="b"/>
              <a:pathLst>
                <a:path w="635" h="21589">
                  <a:moveTo>
                    <a:pt x="0" y="0"/>
                  </a:moveTo>
                  <a:lnTo>
                    <a:pt x="0" y="21072"/>
                  </a:lnTo>
                  <a:lnTo>
                    <a:pt x="330" y="21072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6" name="object 3346"/>
            <p:cNvSpPr/>
            <p:nvPr/>
          </p:nvSpPr>
          <p:spPr>
            <a:xfrm>
              <a:off x="4756988" y="5145515"/>
              <a:ext cx="635" cy="20955"/>
            </a:xfrm>
            <a:custGeom>
              <a:avLst/>
              <a:gdLst/>
              <a:ahLst/>
              <a:cxnLst/>
              <a:rect l="l" t="t" r="r" b="b"/>
              <a:pathLst>
                <a:path w="635" h="20954">
                  <a:moveTo>
                    <a:pt x="0" y="0"/>
                  </a:moveTo>
                  <a:lnTo>
                    <a:pt x="0" y="20526"/>
                  </a:lnTo>
                  <a:lnTo>
                    <a:pt x="330" y="20526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7" name="object 3347"/>
            <p:cNvSpPr/>
            <p:nvPr/>
          </p:nvSpPr>
          <p:spPr>
            <a:xfrm>
              <a:off x="4757305" y="5146040"/>
              <a:ext cx="635" cy="20320"/>
            </a:xfrm>
            <a:custGeom>
              <a:avLst/>
              <a:gdLst/>
              <a:ahLst/>
              <a:cxnLst/>
              <a:rect l="l" t="t" r="r" b="b"/>
              <a:pathLst>
                <a:path w="635" h="20320">
                  <a:moveTo>
                    <a:pt x="0" y="0"/>
                  </a:moveTo>
                  <a:lnTo>
                    <a:pt x="0" y="20001"/>
                  </a:lnTo>
                  <a:lnTo>
                    <a:pt x="330" y="20001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8" name="object 3348"/>
            <p:cNvSpPr/>
            <p:nvPr/>
          </p:nvSpPr>
          <p:spPr>
            <a:xfrm>
              <a:off x="4757635" y="5146586"/>
              <a:ext cx="635" cy="19685"/>
            </a:xfrm>
            <a:custGeom>
              <a:avLst/>
              <a:gdLst/>
              <a:ahLst/>
              <a:cxnLst/>
              <a:rect l="l" t="t" r="r" b="b"/>
              <a:pathLst>
                <a:path w="635" h="19685">
                  <a:moveTo>
                    <a:pt x="0" y="0"/>
                  </a:moveTo>
                  <a:lnTo>
                    <a:pt x="0" y="19456"/>
                  </a:lnTo>
                  <a:lnTo>
                    <a:pt x="330" y="19456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9" name="object 3349"/>
            <p:cNvSpPr/>
            <p:nvPr/>
          </p:nvSpPr>
          <p:spPr>
            <a:xfrm>
              <a:off x="4757966" y="5147132"/>
              <a:ext cx="635" cy="19050"/>
            </a:xfrm>
            <a:custGeom>
              <a:avLst/>
              <a:gdLst/>
              <a:ahLst/>
              <a:cxnLst/>
              <a:rect l="l" t="t" r="r" b="b"/>
              <a:pathLst>
                <a:path w="635" h="19050">
                  <a:moveTo>
                    <a:pt x="0" y="0"/>
                  </a:moveTo>
                  <a:lnTo>
                    <a:pt x="0" y="18910"/>
                  </a:lnTo>
                  <a:lnTo>
                    <a:pt x="330" y="18910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0" name="object 3350"/>
            <p:cNvSpPr/>
            <p:nvPr/>
          </p:nvSpPr>
          <p:spPr>
            <a:xfrm>
              <a:off x="4758296" y="5147677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8364"/>
                  </a:lnTo>
                  <a:lnTo>
                    <a:pt x="330" y="18364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1" name="object 3351"/>
            <p:cNvSpPr/>
            <p:nvPr/>
          </p:nvSpPr>
          <p:spPr>
            <a:xfrm>
              <a:off x="4758626" y="5148223"/>
              <a:ext cx="635" cy="18415"/>
            </a:xfrm>
            <a:custGeom>
              <a:avLst/>
              <a:gdLst/>
              <a:ahLst/>
              <a:cxnLst/>
              <a:rect l="l" t="t" r="r" b="b"/>
              <a:pathLst>
                <a:path w="635" h="18414">
                  <a:moveTo>
                    <a:pt x="0" y="0"/>
                  </a:moveTo>
                  <a:lnTo>
                    <a:pt x="0" y="17819"/>
                  </a:lnTo>
                  <a:lnTo>
                    <a:pt x="330" y="17819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2" name="object 3352"/>
            <p:cNvSpPr/>
            <p:nvPr/>
          </p:nvSpPr>
          <p:spPr>
            <a:xfrm>
              <a:off x="4758944" y="5148748"/>
              <a:ext cx="635" cy="17780"/>
            </a:xfrm>
            <a:custGeom>
              <a:avLst/>
              <a:gdLst/>
              <a:ahLst/>
              <a:cxnLst/>
              <a:rect l="l" t="t" r="r" b="b"/>
              <a:pathLst>
                <a:path w="635" h="17779">
                  <a:moveTo>
                    <a:pt x="0" y="0"/>
                  </a:moveTo>
                  <a:lnTo>
                    <a:pt x="0" y="17294"/>
                  </a:lnTo>
                  <a:lnTo>
                    <a:pt x="330" y="17294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3" name="object 3353"/>
            <p:cNvSpPr/>
            <p:nvPr/>
          </p:nvSpPr>
          <p:spPr>
            <a:xfrm>
              <a:off x="4759274" y="5149293"/>
              <a:ext cx="635" cy="17145"/>
            </a:xfrm>
            <a:custGeom>
              <a:avLst/>
              <a:gdLst/>
              <a:ahLst/>
              <a:cxnLst/>
              <a:rect l="l" t="t" r="r" b="b"/>
              <a:pathLst>
                <a:path w="635" h="17145">
                  <a:moveTo>
                    <a:pt x="0" y="0"/>
                  </a:moveTo>
                  <a:lnTo>
                    <a:pt x="0" y="16748"/>
                  </a:lnTo>
                  <a:lnTo>
                    <a:pt x="330" y="16748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4" name="object 3354"/>
            <p:cNvSpPr/>
            <p:nvPr/>
          </p:nvSpPr>
          <p:spPr>
            <a:xfrm>
              <a:off x="4759604" y="5149850"/>
              <a:ext cx="1270" cy="16510"/>
            </a:xfrm>
            <a:custGeom>
              <a:avLst/>
              <a:gdLst/>
              <a:ahLst/>
              <a:cxnLst/>
              <a:rect l="l" t="t" r="r" b="b"/>
              <a:pathLst>
                <a:path w="1270" h="16510">
                  <a:moveTo>
                    <a:pt x="660" y="1092"/>
                  </a:moveTo>
                  <a:lnTo>
                    <a:pt x="330" y="546"/>
                  </a:lnTo>
                  <a:lnTo>
                    <a:pt x="0" y="0"/>
                  </a:lnTo>
                  <a:lnTo>
                    <a:pt x="0" y="16192"/>
                  </a:lnTo>
                  <a:lnTo>
                    <a:pt x="330" y="16192"/>
                  </a:lnTo>
                  <a:lnTo>
                    <a:pt x="660" y="16192"/>
                  </a:lnTo>
                  <a:lnTo>
                    <a:pt x="660" y="109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5" name="object 3355"/>
            <p:cNvSpPr/>
            <p:nvPr/>
          </p:nvSpPr>
          <p:spPr>
            <a:xfrm>
              <a:off x="4760252" y="5150910"/>
              <a:ext cx="635" cy="15240"/>
            </a:xfrm>
            <a:custGeom>
              <a:avLst/>
              <a:gdLst/>
              <a:ahLst/>
              <a:cxnLst/>
              <a:rect l="l" t="t" r="r" b="b"/>
              <a:pathLst>
                <a:path w="635" h="15239">
                  <a:moveTo>
                    <a:pt x="0" y="0"/>
                  </a:moveTo>
                  <a:lnTo>
                    <a:pt x="0" y="15132"/>
                  </a:lnTo>
                  <a:lnTo>
                    <a:pt x="330" y="15132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6" name="object 3356"/>
            <p:cNvSpPr/>
            <p:nvPr/>
          </p:nvSpPr>
          <p:spPr>
            <a:xfrm>
              <a:off x="4760582" y="5151455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0"/>
                  </a:moveTo>
                  <a:lnTo>
                    <a:pt x="0" y="14586"/>
                  </a:lnTo>
                  <a:lnTo>
                    <a:pt x="330" y="14586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7" name="object 3357"/>
            <p:cNvSpPr/>
            <p:nvPr/>
          </p:nvSpPr>
          <p:spPr>
            <a:xfrm>
              <a:off x="4760912" y="5152001"/>
              <a:ext cx="635" cy="14604"/>
            </a:xfrm>
            <a:custGeom>
              <a:avLst/>
              <a:gdLst/>
              <a:ahLst/>
              <a:cxnLst/>
              <a:rect l="l" t="t" r="r" b="b"/>
              <a:pathLst>
                <a:path w="635" h="14604">
                  <a:moveTo>
                    <a:pt x="0" y="0"/>
                  </a:moveTo>
                  <a:lnTo>
                    <a:pt x="0" y="14041"/>
                  </a:lnTo>
                  <a:lnTo>
                    <a:pt x="330" y="14041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8" name="object 3358"/>
            <p:cNvSpPr/>
            <p:nvPr/>
          </p:nvSpPr>
          <p:spPr>
            <a:xfrm>
              <a:off x="4761242" y="5152547"/>
              <a:ext cx="635" cy="13970"/>
            </a:xfrm>
            <a:custGeom>
              <a:avLst/>
              <a:gdLst/>
              <a:ahLst/>
              <a:cxnLst/>
              <a:rect l="l" t="t" r="r" b="b"/>
              <a:pathLst>
                <a:path w="635" h="13970">
                  <a:moveTo>
                    <a:pt x="0" y="0"/>
                  </a:moveTo>
                  <a:lnTo>
                    <a:pt x="0" y="13495"/>
                  </a:lnTo>
                  <a:lnTo>
                    <a:pt x="330" y="13495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9" name="object 3359"/>
            <p:cNvSpPr/>
            <p:nvPr/>
          </p:nvSpPr>
          <p:spPr>
            <a:xfrm>
              <a:off x="4761560" y="5153071"/>
              <a:ext cx="635" cy="13335"/>
            </a:xfrm>
            <a:custGeom>
              <a:avLst/>
              <a:gdLst/>
              <a:ahLst/>
              <a:cxnLst/>
              <a:rect l="l" t="t" r="r" b="b"/>
              <a:pathLst>
                <a:path w="635" h="13335">
                  <a:moveTo>
                    <a:pt x="0" y="0"/>
                  </a:moveTo>
                  <a:lnTo>
                    <a:pt x="0" y="12970"/>
                  </a:lnTo>
                  <a:lnTo>
                    <a:pt x="330" y="12970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0" name="object 3360"/>
            <p:cNvSpPr/>
            <p:nvPr/>
          </p:nvSpPr>
          <p:spPr>
            <a:xfrm>
              <a:off x="4761890" y="5153617"/>
              <a:ext cx="635" cy="12700"/>
            </a:xfrm>
            <a:custGeom>
              <a:avLst/>
              <a:gdLst/>
              <a:ahLst/>
              <a:cxnLst/>
              <a:rect l="l" t="t" r="r" b="b"/>
              <a:pathLst>
                <a:path w="635" h="12700">
                  <a:moveTo>
                    <a:pt x="0" y="0"/>
                  </a:moveTo>
                  <a:lnTo>
                    <a:pt x="0" y="12425"/>
                  </a:lnTo>
                  <a:lnTo>
                    <a:pt x="330" y="12425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1" name="object 3361"/>
            <p:cNvSpPr/>
            <p:nvPr/>
          </p:nvSpPr>
          <p:spPr>
            <a:xfrm>
              <a:off x="4762220" y="5154163"/>
              <a:ext cx="635" cy="12065"/>
            </a:xfrm>
            <a:custGeom>
              <a:avLst/>
              <a:gdLst/>
              <a:ahLst/>
              <a:cxnLst/>
              <a:rect l="l" t="t" r="r" b="b"/>
              <a:pathLst>
                <a:path w="635" h="12064">
                  <a:moveTo>
                    <a:pt x="0" y="0"/>
                  </a:moveTo>
                  <a:lnTo>
                    <a:pt x="0" y="11879"/>
                  </a:lnTo>
                  <a:lnTo>
                    <a:pt x="330" y="11879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2" name="object 3362"/>
            <p:cNvSpPr/>
            <p:nvPr/>
          </p:nvSpPr>
          <p:spPr>
            <a:xfrm>
              <a:off x="4762550" y="5154708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0"/>
                  </a:moveTo>
                  <a:lnTo>
                    <a:pt x="0" y="11333"/>
                  </a:lnTo>
                  <a:lnTo>
                    <a:pt x="330" y="11333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3" name="object 3363"/>
            <p:cNvSpPr/>
            <p:nvPr/>
          </p:nvSpPr>
          <p:spPr>
            <a:xfrm>
              <a:off x="4762868" y="5155233"/>
              <a:ext cx="635" cy="11430"/>
            </a:xfrm>
            <a:custGeom>
              <a:avLst/>
              <a:gdLst/>
              <a:ahLst/>
              <a:cxnLst/>
              <a:rect l="l" t="t" r="r" b="b"/>
              <a:pathLst>
                <a:path w="635" h="11429">
                  <a:moveTo>
                    <a:pt x="0" y="0"/>
                  </a:moveTo>
                  <a:lnTo>
                    <a:pt x="0" y="10808"/>
                  </a:lnTo>
                  <a:lnTo>
                    <a:pt x="330" y="10808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4" name="object 3364"/>
            <p:cNvSpPr/>
            <p:nvPr/>
          </p:nvSpPr>
          <p:spPr>
            <a:xfrm>
              <a:off x="4763198" y="5155779"/>
              <a:ext cx="635" cy="10795"/>
            </a:xfrm>
            <a:custGeom>
              <a:avLst/>
              <a:gdLst/>
              <a:ahLst/>
              <a:cxnLst/>
              <a:rect l="l" t="t" r="r" b="b"/>
              <a:pathLst>
                <a:path w="635" h="10795">
                  <a:moveTo>
                    <a:pt x="0" y="0"/>
                  </a:moveTo>
                  <a:lnTo>
                    <a:pt x="0" y="10263"/>
                  </a:lnTo>
                  <a:lnTo>
                    <a:pt x="330" y="10263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5" name="object 3365"/>
            <p:cNvSpPr/>
            <p:nvPr/>
          </p:nvSpPr>
          <p:spPr>
            <a:xfrm>
              <a:off x="4763528" y="5156324"/>
              <a:ext cx="635" cy="10160"/>
            </a:xfrm>
            <a:custGeom>
              <a:avLst/>
              <a:gdLst/>
              <a:ahLst/>
              <a:cxnLst/>
              <a:rect l="l" t="t" r="r" b="b"/>
              <a:pathLst>
                <a:path w="635" h="10160">
                  <a:moveTo>
                    <a:pt x="0" y="0"/>
                  </a:moveTo>
                  <a:lnTo>
                    <a:pt x="0" y="9717"/>
                  </a:lnTo>
                  <a:lnTo>
                    <a:pt x="330" y="9717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6" name="object 3366"/>
            <p:cNvSpPr/>
            <p:nvPr/>
          </p:nvSpPr>
          <p:spPr>
            <a:xfrm>
              <a:off x="4763858" y="5156870"/>
              <a:ext cx="635" cy="9525"/>
            </a:xfrm>
            <a:custGeom>
              <a:avLst/>
              <a:gdLst/>
              <a:ahLst/>
              <a:cxnLst/>
              <a:rect l="l" t="t" r="r" b="b"/>
              <a:pathLst>
                <a:path w="635" h="9525">
                  <a:moveTo>
                    <a:pt x="0" y="0"/>
                  </a:moveTo>
                  <a:lnTo>
                    <a:pt x="0" y="9171"/>
                  </a:lnTo>
                  <a:lnTo>
                    <a:pt x="330" y="9171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7" name="object 3367"/>
            <p:cNvSpPr/>
            <p:nvPr/>
          </p:nvSpPr>
          <p:spPr>
            <a:xfrm>
              <a:off x="4764189" y="5157416"/>
              <a:ext cx="635" cy="8890"/>
            </a:xfrm>
            <a:custGeom>
              <a:avLst/>
              <a:gdLst/>
              <a:ahLst/>
              <a:cxnLst/>
              <a:rect l="l" t="t" r="r" b="b"/>
              <a:pathLst>
                <a:path w="635" h="8889">
                  <a:moveTo>
                    <a:pt x="0" y="0"/>
                  </a:moveTo>
                  <a:lnTo>
                    <a:pt x="0" y="8626"/>
                  </a:lnTo>
                  <a:lnTo>
                    <a:pt x="330" y="8626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8" name="object 3368"/>
            <p:cNvSpPr/>
            <p:nvPr/>
          </p:nvSpPr>
          <p:spPr>
            <a:xfrm>
              <a:off x="4764506" y="5157940"/>
              <a:ext cx="635" cy="8255"/>
            </a:xfrm>
            <a:custGeom>
              <a:avLst/>
              <a:gdLst/>
              <a:ahLst/>
              <a:cxnLst/>
              <a:rect l="l" t="t" r="r" b="b"/>
              <a:pathLst>
                <a:path w="635" h="8254">
                  <a:moveTo>
                    <a:pt x="0" y="0"/>
                  </a:moveTo>
                  <a:lnTo>
                    <a:pt x="0" y="8101"/>
                  </a:lnTo>
                  <a:lnTo>
                    <a:pt x="330" y="8101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9" name="object 3369"/>
            <p:cNvSpPr/>
            <p:nvPr/>
          </p:nvSpPr>
          <p:spPr>
            <a:xfrm>
              <a:off x="4764836" y="5158486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0"/>
                  </a:moveTo>
                  <a:lnTo>
                    <a:pt x="0" y="7555"/>
                  </a:lnTo>
                  <a:lnTo>
                    <a:pt x="330" y="7555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0" name="object 3370"/>
            <p:cNvSpPr/>
            <p:nvPr/>
          </p:nvSpPr>
          <p:spPr>
            <a:xfrm>
              <a:off x="4765167" y="5159032"/>
              <a:ext cx="635" cy="7620"/>
            </a:xfrm>
            <a:custGeom>
              <a:avLst/>
              <a:gdLst/>
              <a:ahLst/>
              <a:cxnLst/>
              <a:rect l="l" t="t" r="r" b="b"/>
              <a:pathLst>
                <a:path w="635" h="7620">
                  <a:moveTo>
                    <a:pt x="0" y="0"/>
                  </a:moveTo>
                  <a:lnTo>
                    <a:pt x="0" y="7010"/>
                  </a:lnTo>
                  <a:lnTo>
                    <a:pt x="330" y="7010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1" name="object 3371"/>
            <p:cNvSpPr/>
            <p:nvPr/>
          </p:nvSpPr>
          <p:spPr>
            <a:xfrm>
              <a:off x="4765497" y="5159578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0"/>
                  </a:moveTo>
                  <a:lnTo>
                    <a:pt x="0" y="6464"/>
                  </a:lnTo>
                  <a:lnTo>
                    <a:pt x="330" y="6464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2" name="object 3372"/>
            <p:cNvSpPr/>
            <p:nvPr/>
          </p:nvSpPr>
          <p:spPr>
            <a:xfrm>
              <a:off x="4765814" y="5160102"/>
              <a:ext cx="635" cy="6350"/>
            </a:xfrm>
            <a:custGeom>
              <a:avLst/>
              <a:gdLst/>
              <a:ahLst/>
              <a:cxnLst/>
              <a:rect l="l" t="t" r="r" b="b"/>
              <a:pathLst>
                <a:path w="635" h="6350">
                  <a:moveTo>
                    <a:pt x="0" y="0"/>
                  </a:moveTo>
                  <a:lnTo>
                    <a:pt x="0" y="5939"/>
                  </a:lnTo>
                  <a:lnTo>
                    <a:pt x="330" y="5939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3" name="object 3373"/>
            <p:cNvSpPr/>
            <p:nvPr/>
          </p:nvSpPr>
          <p:spPr>
            <a:xfrm>
              <a:off x="4766144" y="5160648"/>
              <a:ext cx="635" cy="5715"/>
            </a:xfrm>
            <a:custGeom>
              <a:avLst/>
              <a:gdLst/>
              <a:ahLst/>
              <a:cxnLst/>
              <a:rect l="l" t="t" r="r" b="b"/>
              <a:pathLst>
                <a:path w="635" h="5714">
                  <a:moveTo>
                    <a:pt x="0" y="0"/>
                  </a:moveTo>
                  <a:lnTo>
                    <a:pt x="0" y="5393"/>
                  </a:lnTo>
                  <a:lnTo>
                    <a:pt x="330" y="5393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4" name="object 3374"/>
            <p:cNvSpPr/>
            <p:nvPr/>
          </p:nvSpPr>
          <p:spPr>
            <a:xfrm>
              <a:off x="4766475" y="5161194"/>
              <a:ext cx="635" cy="5080"/>
            </a:xfrm>
            <a:custGeom>
              <a:avLst/>
              <a:gdLst/>
              <a:ahLst/>
              <a:cxnLst/>
              <a:rect l="l" t="t" r="r" b="b"/>
              <a:pathLst>
                <a:path w="635" h="5079">
                  <a:moveTo>
                    <a:pt x="0" y="0"/>
                  </a:moveTo>
                  <a:lnTo>
                    <a:pt x="0" y="4848"/>
                  </a:lnTo>
                  <a:lnTo>
                    <a:pt x="330" y="4848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5" name="object 3375"/>
            <p:cNvSpPr/>
            <p:nvPr/>
          </p:nvSpPr>
          <p:spPr>
            <a:xfrm>
              <a:off x="4766805" y="5161739"/>
              <a:ext cx="635" cy="4445"/>
            </a:xfrm>
            <a:custGeom>
              <a:avLst/>
              <a:gdLst/>
              <a:ahLst/>
              <a:cxnLst/>
              <a:rect l="l" t="t" r="r" b="b"/>
              <a:pathLst>
                <a:path w="635" h="4445">
                  <a:moveTo>
                    <a:pt x="0" y="0"/>
                  </a:moveTo>
                  <a:lnTo>
                    <a:pt x="0" y="4302"/>
                  </a:lnTo>
                  <a:lnTo>
                    <a:pt x="330" y="4302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6" name="object 3376"/>
            <p:cNvSpPr/>
            <p:nvPr/>
          </p:nvSpPr>
          <p:spPr>
            <a:xfrm>
              <a:off x="4767122" y="5162264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777"/>
                  </a:lnTo>
                  <a:lnTo>
                    <a:pt x="330" y="3777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7" name="object 3377"/>
            <p:cNvSpPr/>
            <p:nvPr/>
          </p:nvSpPr>
          <p:spPr>
            <a:xfrm>
              <a:off x="4767452" y="5162810"/>
              <a:ext cx="635" cy="3810"/>
            </a:xfrm>
            <a:custGeom>
              <a:avLst/>
              <a:gdLst/>
              <a:ahLst/>
              <a:cxnLst/>
              <a:rect l="l" t="t" r="r" b="b"/>
              <a:pathLst>
                <a:path w="635" h="3810">
                  <a:moveTo>
                    <a:pt x="0" y="0"/>
                  </a:moveTo>
                  <a:lnTo>
                    <a:pt x="0" y="3232"/>
                  </a:lnTo>
                  <a:lnTo>
                    <a:pt x="330" y="3232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8" name="object 3378"/>
            <p:cNvSpPr/>
            <p:nvPr/>
          </p:nvSpPr>
          <p:spPr>
            <a:xfrm>
              <a:off x="4767783" y="5163355"/>
              <a:ext cx="635" cy="3175"/>
            </a:xfrm>
            <a:custGeom>
              <a:avLst/>
              <a:gdLst/>
              <a:ahLst/>
              <a:cxnLst/>
              <a:rect l="l" t="t" r="r" b="b"/>
              <a:pathLst>
                <a:path w="635" h="3175">
                  <a:moveTo>
                    <a:pt x="0" y="0"/>
                  </a:moveTo>
                  <a:lnTo>
                    <a:pt x="0" y="2686"/>
                  </a:lnTo>
                  <a:lnTo>
                    <a:pt x="330" y="2686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9" name="object 3379"/>
            <p:cNvSpPr/>
            <p:nvPr/>
          </p:nvSpPr>
          <p:spPr>
            <a:xfrm>
              <a:off x="4768113" y="5163901"/>
              <a:ext cx="635" cy="2540"/>
            </a:xfrm>
            <a:custGeom>
              <a:avLst/>
              <a:gdLst/>
              <a:ahLst/>
              <a:cxnLst/>
              <a:rect l="l" t="t" r="r" b="b"/>
              <a:pathLst>
                <a:path w="635" h="2539">
                  <a:moveTo>
                    <a:pt x="0" y="0"/>
                  </a:moveTo>
                  <a:lnTo>
                    <a:pt x="0" y="2140"/>
                  </a:lnTo>
                  <a:lnTo>
                    <a:pt x="330" y="2140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0" name="object 3380"/>
            <p:cNvSpPr/>
            <p:nvPr/>
          </p:nvSpPr>
          <p:spPr>
            <a:xfrm>
              <a:off x="4768430" y="5164426"/>
              <a:ext cx="635" cy="1905"/>
            </a:xfrm>
            <a:custGeom>
              <a:avLst/>
              <a:gdLst/>
              <a:ahLst/>
              <a:cxnLst/>
              <a:rect l="l" t="t" r="r" b="b"/>
              <a:pathLst>
                <a:path w="635" h="1904">
                  <a:moveTo>
                    <a:pt x="0" y="0"/>
                  </a:moveTo>
                  <a:lnTo>
                    <a:pt x="0" y="1616"/>
                  </a:lnTo>
                  <a:lnTo>
                    <a:pt x="330" y="1616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1" name="object 3381"/>
            <p:cNvSpPr/>
            <p:nvPr/>
          </p:nvSpPr>
          <p:spPr>
            <a:xfrm>
              <a:off x="4768761" y="5164972"/>
              <a:ext cx="635" cy="1270"/>
            </a:xfrm>
            <a:custGeom>
              <a:avLst/>
              <a:gdLst/>
              <a:ahLst/>
              <a:cxnLst/>
              <a:rect l="l" t="t" r="r" b="b"/>
              <a:pathLst>
                <a:path w="635" h="1270">
                  <a:moveTo>
                    <a:pt x="0" y="0"/>
                  </a:moveTo>
                  <a:lnTo>
                    <a:pt x="0" y="1070"/>
                  </a:lnTo>
                  <a:lnTo>
                    <a:pt x="330" y="1070"/>
                  </a:lnTo>
                  <a:lnTo>
                    <a:pt x="330" y="5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2" name="object 3382"/>
            <p:cNvSpPr/>
            <p:nvPr/>
          </p:nvSpPr>
          <p:spPr>
            <a:xfrm>
              <a:off x="4685664" y="5131180"/>
              <a:ext cx="83820" cy="34925"/>
            </a:xfrm>
            <a:custGeom>
              <a:avLst/>
              <a:gdLst/>
              <a:ahLst/>
              <a:cxnLst/>
              <a:rect l="l" t="t" r="r" b="b"/>
              <a:pathLst>
                <a:path w="83820" h="34925">
                  <a:moveTo>
                    <a:pt x="21094" y="0"/>
                  </a:moveTo>
                  <a:lnTo>
                    <a:pt x="0" y="34861"/>
                  </a:lnTo>
                  <a:lnTo>
                    <a:pt x="83743" y="34861"/>
                  </a:lnTo>
                  <a:lnTo>
                    <a:pt x="62649" y="0"/>
                  </a:lnTo>
                  <a:lnTo>
                    <a:pt x="2109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83" name="object 3383"/>
            <p:cNvSpPr/>
            <p:nvPr/>
          </p:nvSpPr>
          <p:spPr>
            <a:xfrm>
              <a:off x="4041737" y="5980569"/>
              <a:ext cx="3175" cy="109855"/>
            </a:xfrm>
            <a:custGeom>
              <a:avLst/>
              <a:gdLst/>
              <a:ahLst/>
              <a:cxnLst/>
              <a:rect l="l" t="t" r="r" b="b"/>
              <a:pathLst>
                <a:path w="3175" h="109854">
                  <a:moveTo>
                    <a:pt x="2844" y="0"/>
                  </a:moveTo>
                  <a:lnTo>
                    <a:pt x="0" y="0"/>
                  </a:lnTo>
                  <a:lnTo>
                    <a:pt x="0" y="105575"/>
                  </a:lnTo>
                  <a:lnTo>
                    <a:pt x="2844" y="109296"/>
                  </a:lnTo>
                  <a:lnTo>
                    <a:pt x="284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4" name="object 3384"/>
            <p:cNvSpPr/>
            <p:nvPr/>
          </p:nvSpPr>
          <p:spPr>
            <a:xfrm>
              <a:off x="4044569" y="5980569"/>
              <a:ext cx="3175" cy="113030"/>
            </a:xfrm>
            <a:custGeom>
              <a:avLst/>
              <a:gdLst/>
              <a:ahLst/>
              <a:cxnLst/>
              <a:rect l="l" t="t" r="r" b="b"/>
              <a:pathLst>
                <a:path w="3175" h="113029">
                  <a:moveTo>
                    <a:pt x="0" y="0"/>
                  </a:moveTo>
                  <a:lnTo>
                    <a:pt x="0" y="109271"/>
                  </a:lnTo>
                  <a:lnTo>
                    <a:pt x="2844" y="112985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5" name="object 3385"/>
            <p:cNvSpPr/>
            <p:nvPr/>
          </p:nvSpPr>
          <p:spPr>
            <a:xfrm>
              <a:off x="4047413" y="5980569"/>
              <a:ext cx="3175" cy="116839"/>
            </a:xfrm>
            <a:custGeom>
              <a:avLst/>
              <a:gdLst/>
              <a:ahLst/>
              <a:cxnLst/>
              <a:rect l="l" t="t" r="r" b="b"/>
              <a:pathLst>
                <a:path w="3175" h="116839">
                  <a:moveTo>
                    <a:pt x="0" y="0"/>
                  </a:moveTo>
                  <a:lnTo>
                    <a:pt x="0" y="112985"/>
                  </a:lnTo>
                  <a:lnTo>
                    <a:pt x="2844" y="11669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6" name="object 3386"/>
            <p:cNvSpPr/>
            <p:nvPr/>
          </p:nvSpPr>
          <p:spPr>
            <a:xfrm>
              <a:off x="4050258" y="5980569"/>
              <a:ext cx="3175" cy="120650"/>
            </a:xfrm>
            <a:custGeom>
              <a:avLst/>
              <a:gdLst/>
              <a:ahLst/>
              <a:cxnLst/>
              <a:rect l="l" t="t" r="r" b="b"/>
              <a:pathLst>
                <a:path w="3175" h="120650">
                  <a:moveTo>
                    <a:pt x="0" y="0"/>
                  </a:moveTo>
                  <a:lnTo>
                    <a:pt x="0" y="116698"/>
                  </a:lnTo>
                  <a:lnTo>
                    <a:pt x="2844" y="120411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7" name="object 3387"/>
            <p:cNvSpPr/>
            <p:nvPr/>
          </p:nvSpPr>
          <p:spPr>
            <a:xfrm>
              <a:off x="4053103" y="5980569"/>
              <a:ext cx="3175" cy="124460"/>
            </a:xfrm>
            <a:custGeom>
              <a:avLst/>
              <a:gdLst/>
              <a:ahLst/>
              <a:cxnLst/>
              <a:rect l="l" t="t" r="r" b="b"/>
              <a:pathLst>
                <a:path w="3175" h="124460">
                  <a:moveTo>
                    <a:pt x="0" y="0"/>
                  </a:moveTo>
                  <a:lnTo>
                    <a:pt x="0" y="120411"/>
                  </a:lnTo>
                  <a:lnTo>
                    <a:pt x="2844" y="124124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8" name="object 3388"/>
            <p:cNvSpPr/>
            <p:nvPr/>
          </p:nvSpPr>
          <p:spPr>
            <a:xfrm>
              <a:off x="4055948" y="5980569"/>
              <a:ext cx="3175" cy="128270"/>
            </a:xfrm>
            <a:custGeom>
              <a:avLst/>
              <a:gdLst/>
              <a:ahLst/>
              <a:cxnLst/>
              <a:rect l="l" t="t" r="r" b="b"/>
              <a:pathLst>
                <a:path w="3175" h="128270">
                  <a:moveTo>
                    <a:pt x="0" y="0"/>
                  </a:moveTo>
                  <a:lnTo>
                    <a:pt x="0" y="124124"/>
                  </a:lnTo>
                  <a:lnTo>
                    <a:pt x="2844" y="12783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9" name="object 3389"/>
            <p:cNvSpPr/>
            <p:nvPr/>
          </p:nvSpPr>
          <p:spPr>
            <a:xfrm>
              <a:off x="4058780" y="5980569"/>
              <a:ext cx="3175" cy="132080"/>
            </a:xfrm>
            <a:custGeom>
              <a:avLst/>
              <a:gdLst/>
              <a:ahLst/>
              <a:cxnLst/>
              <a:rect l="l" t="t" r="r" b="b"/>
              <a:pathLst>
                <a:path w="3175" h="132079">
                  <a:moveTo>
                    <a:pt x="0" y="0"/>
                  </a:moveTo>
                  <a:lnTo>
                    <a:pt x="0" y="127821"/>
                  </a:lnTo>
                  <a:lnTo>
                    <a:pt x="2844" y="131534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0" name="object 3390"/>
            <p:cNvSpPr/>
            <p:nvPr/>
          </p:nvSpPr>
          <p:spPr>
            <a:xfrm>
              <a:off x="4061625" y="5980569"/>
              <a:ext cx="3175" cy="135255"/>
            </a:xfrm>
            <a:custGeom>
              <a:avLst/>
              <a:gdLst/>
              <a:ahLst/>
              <a:cxnLst/>
              <a:rect l="l" t="t" r="r" b="b"/>
              <a:pathLst>
                <a:path w="3175" h="135254">
                  <a:moveTo>
                    <a:pt x="0" y="0"/>
                  </a:moveTo>
                  <a:lnTo>
                    <a:pt x="0" y="131534"/>
                  </a:lnTo>
                  <a:lnTo>
                    <a:pt x="2844" y="13524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1" name="object 3391"/>
            <p:cNvSpPr/>
            <p:nvPr/>
          </p:nvSpPr>
          <p:spPr>
            <a:xfrm>
              <a:off x="4064469" y="5980569"/>
              <a:ext cx="3175" cy="139065"/>
            </a:xfrm>
            <a:custGeom>
              <a:avLst/>
              <a:gdLst/>
              <a:ahLst/>
              <a:cxnLst/>
              <a:rect l="l" t="t" r="r" b="b"/>
              <a:pathLst>
                <a:path w="3175" h="139064">
                  <a:moveTo>
                    <a:pt x="0" y="0"/>
                  </a:moveTo>
                  <a:lnTo>
                    <a:pt x="0" y="135248"/>
                  </a:lnTo>
                  <a:lnTo>
                    <a:pt x="2844" y="138961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2" name="object 3392"/>
            <p:cNvSpPr/>
            <p:nvPr/>
          </p:nvSpPr>
          <p:spPr>
            <a:xfrm>
              <a:off x="406731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8961"/>
                  </a:lnTo>
                  <a:lnTo>
                    <a:pt x="381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3" name="object 3393"/>
            <p:cNvSpPr/>
            <p:nvPr/>
          </p:nvSpPr>
          <p:spPr>
            <a:xfrm>
              <a:off x="407015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4" name="object 3394"/>
            <p:cNvSpPr/>
            <p:nvPr/>
          </p:nvSpPr>
          <p:spPr>
            <a:xfrm>
              <a:off x="407299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5" name="object 3395"/>
            <p:cNvSpPr/>
            <p:nvPr/>
          </p:nvSpPr>
          <p:spPr>
            <a:xfrm>
              <a:off x="407583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6" name="object 3396"/>
            <p:cNvSpPr/>
            <p:nvPr/>
          </p:nvSpPr>
          <p:spPr>
            <a:xfrm>
              <a:off x="407868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7" name="object 3397"/>
            <p:cNvSpPr/>
            <p:nvPr/>
          </p:nvSpPr>
          <p:spPr>
            <a:xfrm>
              <a:off x="408152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8" name="object 3398"/>
            <p:cNvSpPr/>
            <p:nvPr/>
          </p:nvSpPr>
          <p:spPr>
            <a:xfrm>
              <a:off x="408437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9" name="object 3399"/>
            <p:cNvSpPr/>
            <p:nvPr/>
          </p:nvSpPr>
          <p:spPr>
            <a:xfrm>
              <a:off x="408721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0" name="object 3400"/>
            <p:cNvSpPr/>
            <p:nvPr/>
          </p:nvSpPr>
          <p:spPr>
            <a:xfrm>
              <a:off x="409004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1" name="object 3401"/>
            <p:cNvSpPr/>
            <p:nvPr/>
          </p:nvSpPr>
          <p:spPr>
            <a:xfrm>
              <a:off x="409289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2" name="object 3402"/>
            <p:cNvSpPr/>
            <p:nvPr/>
          </p:nvSpPr>
          <p:spPr>
            <a:xfrm>
              <a:off x="409573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3" name="object 3403"/>
            <p:cNvSpPr/>
            <p:nvPr/>
          </p:nvSpPr>
          <p:spPr>
            <a:xfrm>
              <a:off x="409858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4" name="object 3404"/>
            <p:cNvSpPr/>
            <p:nvPr/>
          </p:nvSpPr>
          <p:spPr>
            <a:xfrm>
              <a:off x="410142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5" name="object 3405"/>
            <p:cNvSpPr/>
            <p:nvPr/>
          </p:nvSpPr>
          <p:spPr>
            <a:xfrm>
              <a:off x="410427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6" name="object 3406"/>
            <p:cNvSpPr/>
            <p:nvPr/>
          </p:nvSpPr>
          <p:spPr>
            <a:xfrm>
              <a:off x="410710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7" name="object 3407"/>
            <p:cNvSpPr/>
            <p:nvPr/>
          </p:nvSpPr>
          <p:spPr>
            <a:xfrm>
              <a:off x="410994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8" name="object 3408"/>
            <p:cNvSpPr/>
            <p:nvPr/>
          </p:nvSpPr>
          <p:spPr>
            <a:xfrm>
              <a:off x="411279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9" name="object 3409"/>
            <p:cNvSpPr/>
            <p:nvPr/>
          </p:nvSpPr>
          <p:spPr>
            <a:xfrm>
              <a:off x="411563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0" name="object 3410"/>
            <p:cNvSpPr/>
            <p:nvPr/>
          </p:nvSpPr>
          <p:spPr>
            <a:xfrm>
              <a:off x="411848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1" name="object 3411"/>
            <p:cNvSpPr/>
            <p:nvPr/>
          </p:nvSpPr>
          <p:spPr>
            <a:xfrm>
              <a:off x="4121315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2" name="object 3412"/>
            <p:cNvSpPr/>
            <p:nvPr/>
          </p:nvSpPr>
          <p:spPr>
            <a:xfrm>
              <a:off x="412700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3" name="object 3413"/>
            <p:cNvSpPr/>
            <p:nvPr/>
          </p:nvSpPr>
          <p:spPr>
            <a:xfrm>
              <a:off x="412984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4" name="object 3414"/>
            <p:cNvSpPr/>
            <p:nvPr/>
          </p:nvSpPr>
          <p:spPr>
            <a:xfrm>
              <a:off x="413269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5" name="object 3415"/>
            <p:cNvSpPr/>
            <p:nvPr/>
          </p:nvSpPr>
          <p:spPr>
            <a:xfrm>
              <a:off x="413553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6" name="object 3416"/>
            <p:cNvSpPr/>
            <p:nvPr/>
          </p:nvSpPr>
          <p:spPr>
            <a:xfrm>
              <a:off x="413837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7" name="object 3417"/>
            <p:cNvSpPr/>
            <p:nvPr/>
          </p:nvSpPr>
          <p:spPr>
            <a:xfrm>
              <a:off x="414121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8" name="object 3418"/>
            <p:cNvSpPr/>
            <p:nvPr/>
          </p:nvSpPr>
          <p:spPr>
            <a:xfrm>
              <a:off x="414406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9" name="object 3419"/>
            <p:cNvSpPr/>
            <p:nvPr/>
          </p:nvSpPr>
          <p:spPr>
            <a:xfrm>
              <a:off x="414690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0" name="object 3420"/>
            <p:cNvSpPr/>
            <p:nvPr/>
          </p:nvSpPr>
          <p:spPr>
            <a:xfrm>
              <a:off x="414975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1" name="object 3421"/>
            <p:cNvSpPr/>
            <p:nvPr/>
          </p:nvSpPr>
          <p:spPr>
            <a:xfrm>
              <a:off x="415259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2" name="object 3422"/>
            <p:cNvSpPr/>
            <p:nvPr/>
          </p:nvSpPr>
          <p:spPr>
            <a:xfrm>
              <a:off x="415542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3" name="object 3423"/>
            <p:cNvSpPr/>
            <p:nvPr/>
          </p:nvSpPr>
          <p:spPr>
            <a:xfrm>
              <a:off x="415827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4" name="object 3424"/>
            <p:cNvSpPr/>
            <p:nvPr/>
          </p:nvSpPr>
          <p:spPr>
            <a:xfrm>
              <a:off x="416111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5" name="object 3425"/>
            <p:cNvSpPr/>
            <p:nvPr/>
          </p:nvSpPr>
          <p:spPr>
            <a:xfrm>
              <a:off x="416396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6" name="object 3426"/>
            <p:cNvSpPr/>
            <p:nvPr/>
          </p:nvSpPr>
          <p:spPr>
            <a:xfrm>
              <a:off x="416680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7" name="object 3427"/>
            <p:cNvSpPr/>
            <p:nvPr/>
          </p:nvSpPr>
          <p:spPr>
            <a:xfrm>
              <a:off x="416963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8" name="object 3428"/>
            <p:cNvSpPr/>
            <p:nvPr/>
          </p:nvSpPr>
          <p:spPr>
            <a:xfrm>
              <a:off x="417248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9" name="object 3429"/>
            <p:cNvSpPr/>
            <p:nvPr/>
          </p:nvSpPr>
          <p:spPr>
            <a:xfrm>
              <a:off x="417532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0" name="object 3430"/>
            <p:cNvSpPr/>
            <p:nvPr/>
          </p:nvSpPr>
          <p:spPr>
            <a:xfrm>
              <a:off x="4178173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1" name="object 3431"/>
            <p:cNvSpPr/>
            <p:nvPr/>
          </p:nvSpPr>
          <p:spPr>
            <a:xfrm>
              <a:off x="418386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2" name="object 3432"/>
            <p:cNvSpPr/>
            <p:nvPr/>
          </p:nvSpPr>
          <p:spPr>
            <a:xfrm>
              <a:off x="418669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3" name="object 3433"/>
            <p:cNvSpPr/>
            <p:nvPr/>
          </p:nvSpPr>
          <p:spPr>
            <a:xfrm>
              <a:off x="4189539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4" name="object 3434"/>
            <p:cNvSpPr/>
            <p:nvPr/>
          </p:nvSpPr>
          <p:spPr>
            <a:xfrm>
              <a:off x="419522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5" name="object 3435"/>
            <p:cNvSpPr/>
            <p:nvPr/>
          </p:nvSpPr>
          <p:spPr>
            <a:xfrm>
              <a:off x="419807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6" name="object 3436"/>
            <p:cNvSpPr/>
            <p:nvPr/>
          </p:nvSpPr>
          <p:spPr>
            <a:xfrm>
              <a:off x="4200906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7" name="object 3437"/>
            <p:cNvSpPr/>
            <p:nvPr/>
          </p:nvSpPr>
          <p:spPr>
            <a:xfrm>
              <a:off x="420659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8" name="object 3438"/>
            <p:cNvSpPr/>
            <p:nvPr/>
          </p:nvSpPr>
          <p:spPr>
            <a:xfrm>
              <a:off x="420944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9" name="object 3439"/>
            <p:cNvSpPr/>
            <p:nvPr/>
          </p:nvSpPr>
          <p:spPr>
            <a:xfrm>
              <a:off x="421228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0" name="object 3440"/>
            <p:cNvSpPr/>
            <p:nvPr/>
          </p:nvSpPr>
          <p:spPr>
            <a:xfrm>
              <a:off x="421512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1" name="object 3441"/>
            <p:cNvSpPr/>
            <p:nvPr/>
          </p:nvSpPr>
          <p:spPr>
            <a:xfrm>
              <a:off x="421796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2" name="object 3442"/>
            <p:cNvSpPr/>
            <p:nvPr/>
          </p:nvSpPr>
          <p:spPr>
            <a:xfrm>
              <a:off x="422080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3" name="object 3443"/>
            <p:cNvSpPr/>
            <p:nvPr/>
          </p:nvSpPr>
          <p:spPr>
            <a:xfrm>
              <a:off x="422365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4" name="object 3444"/>
            <p:cNvSpPr/>
            <p:nvPr/>
          </p:nvSpPr>
          <p:spPr>
            <a:xfrm>
              <a:off x="422649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5" name="object 3445"/>
            <p:cNvSpPr/>
            <p:nvPr/>
          </p:nvSpPr>
          <p:spPr>
            <a:xfrm>
              <a:off x="4229341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76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32" y="139458"/>
                  </a:lnTo>
                  <a:lnTo>
                    <a:pt x="5676" y="139458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6" name="object 3446"/>
            <p:cNvSpPr/>
            <p:nvPr/>
          </p:nvSpPr>
          <p:spPr>
            <a:xfrm>
              <a:off x="423501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7" name="object 3447"/>
            <p:cNvSpPr/>
            <p:nvPr/>
          </p:nvSpPr>
          <p:spPr>
            <a:xfrm>
              <a:off x="4237863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8" name="object 3448"/>
            <p:cNvSpPr/>
            <p:nvPr/>
          </p:nvSpPr>
          <p:spPr>
            <a:xfrm>
              <a:off x="424355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9" name="object 3449"/>
            <p:cNvSpPr/>
            <p:nvPr/>
          </p:nvSpPr>
          <p:spPr>
            <a:xfrm>
              <a:off x="4246397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76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32" y="139458"/>
                  </a:lnTo>
                  <a:lnTo>
                    <a:pt x="5676" y="139458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0" name="object 3450"/>
            <p:cNvSpPr/>
            <p:nvPr/>
          </p:nvSpPr>
          <p:spPr>
            <a:xfrm>
              <a:off x="425207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1" name="object 3451"/>
            <p:cNvSpPr/>
            <p:nvPr/>
          </p:nvSpPr>
          <p:spPr>
            <a:xfrm>
              <a:off x="4254919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2" name="object 3452"/>
            <p:cNvSpPr/>
            <p:nvPr/>
          </p:nvSpPr>
          <p:spPr>
            <a:xfrm>
              <a:off x="426060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3" name="object 3453"/>
            <p:cNvSpPr/>
            <p:nvPr/>
          </p:nvSpPr>
          <p:spPr>
            <a:xfrm>
              <a:off x="426345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4" name="object 3454"/>
            <p:cNvSpPr/>
            <p:nvPr/>
          </p:nvSpPr>
          <p:spPr>
            <a:xfrm>
              <a:off x="426628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5" name="object 3455"/>
            <p:cNvSpPr/>
            <p:nvPr/>
          </p:nvSpPr>
          <p:spPr>
            <a:xfrm>
              <a:off x="426913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6" name="object 3456"/>
            <p:cNvSpPr/>
            <p:nvPr/>
          </p:nvSpPr>
          <p:spPr>
            <a:xfrm>
              <a:off x="427197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7" name="object 3457"/>
            <p:cNvSpPr/>
            <p:nvPr/>
          </p:nvSpPr>
          <p:spPr>
            <a:xfrm>
              <a:off x="427482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8" name="object 3458"/>
            <p:cNvSpPr/>
            <p:nvPr/>
          </p:nvSpPr>
          <p:spPr>
            <a:xfrm>
              <a:off x="427766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9" name="object 3459"/>
            <p:cNvSpPr/>
            <p:nvPr/>
          </p:nvSpPr>
          <p:spPr>
            <a:xfrm>
              <a:off x="428049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0" name="object 3460"/>
            <p:cNvSpPr/>
            <p:nvPr/>
          </p:nvSpPr>
          <p:spPr>
            <a:xfrm>
              <a:off x="4283341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1" name="object 3461"/>
            <p:cNvSpPr/>
            <p:nvPr/>
          </p:nvSpPr>
          <p:spPr>
            <a:xfrm>
              <a:off x="4289031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2" name="object 3462"/>
            <p:cNvSpPr/>
            <p:nvPr/>
          </p:nvSpPr>
          <p:spPr>
            <a:xfrm>
              <a:off x="429472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3" name="object 3463"/>
            <p:cNvSpPr/>
            <p:nvPr/>
          </p:nvSpPr>
          <p:spPr>
            <a:xfrm>
              <a:off x="429755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4" name="object 3464"/>
            <p:cNvSpPr/>
            <p:nvPr/>
          </p:nvSpPr>
          <p:spPr>
            <a:xfrm>
              <a:off x="430039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5" name="object 3465"/>
            <p:cNvSpPr/>
            <p:nvPr/>
          </p:nvSpPr>
          <p:spPr>
            <a:xfrm>
              <a:off x="430324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6" name="object 3466"/>
            <p:cNvSpPr/>
            <p:nvPr/>
          </p:nvSpPr>
          <p:spPr>
            <a:xfrm>
              <a:off x="430608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7" name="object 3467"/>
            <p:cNvSpPr/>
            <p:nvPr/>
          </p:nvSpPr>
          <p:spPr>
            <a:xfrm>
              <a:off x="430893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8" name="object 3468"/>
            <p:cNvSpPr/>
            <p:nvPr/>
          </p:nvSpPr>
          <p:spPr>
            <a:xfrm>
              <a:off x="4311764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9" name="object 3469"/>
            <p:cNvSpPr/>
            <p:nvPr/>
          </p:nvSpPr>
          <p:spPr>
            <a:xfrm>
              <a:off x="431745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0" name="object 3470"/>
            <p:cNvSpPr/>
            <p:nvPr/>
          </p:nvSpPr>
          <p:spPr>
            <a:xfrm>
              <a:off x="432029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1" name="object 3471"/>
            <p:cNvSpPr/>
            <p:nvPr/>
          </p:nvSpPr>
          <p:spPr>
            <a:xfrm>
              <a:off x="432314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2" name="object 3472"/>
            <p:cNvSpPr/>
            <p:nvPr/>
          </p:nvSpPr>
          <p:spPr>
            <a:xfrm>
              <a:off x="432598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3" name="object 3473"/>
            <p:cNvSpPr/>
            <p:nvPr/>
          </p:nvSpPr>
          <p:spPr>
            <a:xfrm>
              <a:off x="4328820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4" name="object 3474"/>
            <p:cNvSpPr/>
            <p:nvPr/>
          </p:nvSpPr>
          <p:spPr>
            <a:xfrm>
              <a:off x="433451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5" name="object 3475"/>
            <p:cNvSpPr/>
            <p:nvPr/>
          </p:nvSpPr>
          <p:spPr>
            <a:xfrm>
              <a:off x="433735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6" name="object 3476"/>
            <p:cNvSpPr/>
            <p:nvPr/>
          </p:nvSpPr>
          <p:spPr>
            <a:xfrm>
              <a:off x="434019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7" name="object 3477"/>
            <p:cNvSpPr/>
            <p:nvPr/>
          </p:nvSpPr>
          <p:spPr>
            <a:xfrm>
              <a:off x="434303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8" name="object 3478"/>
            <p:cNvSpPr/>
            <p:nvPr/>
          </p:nvSpPr>
          <p:spPr>
            <a:xfrm>
              <a:off x="4345876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9" name="object 3479"/>
            <p:cNvSpPr/>
            <p:nvPr/>
          </p:nvSpPr>
          <p:spPr>
            <a:xfrm>
              <a:off x="435156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0" name="object 3480"/>
            <p:cNvSpPr/>
            <p:nvPr/>
          </p:nvSpPr>
          <p:spPr>
            <a:xfrm>
              <a:off x="435441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1" name="object 3481"/>
            <p:cNvSpPr/>
            <p:nvPr/>
          </p:nvSpPr>
          <p:spPr>
            <a:xfrm>
              <a:off x="435725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2" name="object 3482"/>
            <p:cNvSpPr/>
            <p:nvPr/>
          </p:nvSpPr>
          <p:spPr>
            <a:xfrm>
              <a:off x="4360087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3" name="object 3483"/>
            <p:cNvSpPr/>
            <p:nvPr/>
          </p:nvSpPr>
          <p:spPr>
            <a:xfrm>
              <a:off x="436577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4" name="object 3484"/>
            <p:cNvSpPr/>
            <p:nvPr/>
          </p:nvSpPr>
          <p:spPr>
            <a:xfrm>
              <a:off x="436862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5" name="object 3485"/>
            <p:cNvSpPr/>
            <p:nvPr/>
          </p:nvSpPr>
          <p:spPr>
            <a:xfrm>
              <a:off x="437146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6" name="object 3486"/>
            <p:cNvSpPr/>
            <p:nvPr/>
          </p:nvSpPr>
          <p:spPr>
            <a:xfrm>
              <a:off x="4374312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76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32" y="139458"/>
                  </a:lnTo>
                  <a:lnTo>
                    <a:pt x="5676" y="139458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7" name="object 3487"/>
            <p:cNvSpPr/>
            <p:nvPr/>
          </p:nvSpPr>
          <p:spPr>
            <a:xfrm>
              <a:off x="437998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8" name="object 3488"/>
            <p:cNvSpPr/>
            <p:nvPr/>
          </p:nvSpPr>
          <p:spPr>
            <a:xfrm>
              <a:off x="438283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9" name="object 3489"/>
            <p:cNvSpPr/>
            <p:nvPr/>
          </p:nvSpPr>
          <p:spPr>
            <a:xfrm>
              <a:off x="4385678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0" name="object 3490"/>
            <p:cNvSpPr/>
            <p:nvPr/>
          </p:nvSpPr>
          <p:spPr>
            <a:xfrm>
              <a:off x="4391355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1" name="object 3491"/>
            <p:cNvSpPr/>
            <p:nvPr/>
          </p:nvSpPr>
          <p:spPr>
            <a:xfrm>
              <a:off x="4397044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2" name="object 3492"/>
            <p:cNvSpPr/>
            <p:nvPr/>
          </p:nvSpPr>
          <p:spPr>
            <a:xfrm>
              <a:off x="4402734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3" name="object 3493"/>
            <p:cNvSpPr/>
            <p:nvPr/>
          </p:nvSpPr>
          <p:spPr>
            <a:xfrm>
              <a:off x="4408424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76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32" y="139458"/>
                  </a:lnTo>
                  <a:lnTo>
                    <a:pt x="5676" y="139458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4" name="object 3494"/>
            <p:cNvSpPr/>
            <p:nvPr/>
          </p:nvSpPr>
          <p:spPr>
            <a:xfrm>
              <a:off x="4414101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5" name="object 3495"/>
            <p:cNvSpPr/>
            <p:nvPr/>
          </p:nvSpPr>
          <p:spPr>
            <a:xfrm>
              <a:off x="4419790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6" name="object 3496"/>
            <p:cNvSpPr/>
            <p:nvPr/>
          </p:nvSpPr>
          <p:spPr>
            <a:xfrm>
              <a:off x="442546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7" name="object 3497"/>
            <p:cNvSpPr/>
            <p:nvPr/>
          </p:nvSpPr>
          <p:spPr>
            <a:xfrm>
              <a:off x="442831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8" name="object 3498"/>
            <p:cNvSpPr/>
            <p:nvPr/>
          </p:nvSpPr>
          <p:spPr>
            <a:xfrm>
              <a:off x="4431157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9" name="object 3499"/>
            <p:cNvSpPr/>
            <p:nvPr/>
          </p:nvSpPr>
          <p:spPr>
            <a:xfrm>
              <a:off x="443684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0" name="object 3500"/>
            <p:cNvSpPr/>
            <p:nvPr/>
          </p:nvSpPr>
          <p:spPr>
            <a:xfrm>
              <a:off x="443969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1" name="object 3501"/>
            <p:cNvSpPr/>
            <p:nvPr/>
          </p:nvSpPr>
          <p:spPr>
            <a:xfrm>
              <a:off x="444252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2" name="object 3502"/>
            <p:cNvSpPr/>
            <p:nvPr/>
          </p:nvSpPr>
          <p:spPr>
            <a:xfrm>
              <a:off x="4445368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3" name="object 3503"/>
            <p:cNvSpPr/>
            <p:nvPr/>
          </p:nvSpPr>
          <p:spPr>
            <a:xfrm>
              <a:off x="445105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4" name="object 3504"/>
            <p:cNvSpPr/>
            <p:nvPr/>
          </p:nvSpPr>
          <p:spPr>
            <a:xfrm>
              <a:off x="445390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5" name="object 3505"/>
            <p:cNvSpPr/>
            <p:nvPr/>
          </p:nvSpPr>
          <p:spPr>
            <a:xfrm>
              <a:off x="445673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6" name="object 3506"/>
            <p:cNvSpPr/>
            <p:nvPr/>
          </p:nvSpPr>
          <p:spPr>
            <a:xfrm>
              <a:off x="4459579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7" name="object 3507"/>
            <p:cNvSpPr/>
            <p:nvPr/>
          </p:nvSpPr>
          <p:spPr>
            <a:xfrm>
              <a:off x="446526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8" name="object 3508"/>
            <p:cNvSpPr/>
            <p:nvPr/>
          </p:nvSpPr>
          <p:spPr>
            <a:xfrm>
              <a:off x="446811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9" name="object 3509"/>
            <p:cNvSpPr/>
            <p:nvPr/>
          </p:nvSpPr>
          <p:spPr>
            <a:xfrm>
              <a:off x="447095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0" name="object 3510"/>
            <p:cNvSpPr/>
            <p:nvPr/>
          </p:nvSpPr>
          <p:spPr>
            <a:xfrm>
              <a:off x="447379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1" name="object 3511"/>
            <p:cNvSpPr/>
            <p:nvPr/>
          </p:nvSpPr>
          <p:spPr>
            <a:xfrm>
              <a:off x="4476635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2" name="object 3512"/>
            <p:cNvSpPr/>
            <p:nvPr/>
          </p:nvSpPr>
          <p:spPr>
            <a:xfrm>
              <a:off x="448232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3" name="object 3513"/>
            <p:cNvSpPr/>
            <p:nvPr/>
          </p:nvSpPr>
          <p:spPr>
            <a:xfrm>
              <a:off x="448517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4" name="object 3514"/>
            <p:cNvSpPr/>
            <p:nvPr/>
          </p:nvSpPr>
          <p:spPr>
            <a:xfrm>
              <a:off x="448801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5" name="object 3515"/>
            <p:cNvSpPr/>
            <p:nvPr/>
          </p:nvSpPr>
          <p:spPr>
            <a:xfrm>
              <a:off x="449084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6" name="object 3516"/>
            <p:cNvSpPr/>
            <p:nvPr/>
          </p:nvSpPr>
          <p:spPr>
            <a:xfrm>
              <a:off x="4493691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7" name="object 3517"/>
            <p:cNvSpPr/>
            <p:nvPr/>
          </p:nvSpPr>
          <p:spPr>
            <a:xfrm>
              <a:off x="449938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8" name="object 3518"/>
            <p:cNvSpPr/>
            <p:nvPr/>
          </p:nvSpPr>
          <p:spPr>
            <a:xfrm>
              <a:off x="450222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9" name="object 3519"/>
            <p:cNvSpPr/>
            <p:nvPr/>
          </p:nvSpPr>
          <p:spPr>
            <a:xfrm>
              <a:off x="450505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0" name="object 3520"/>
            <p:cNvSpPr/>
            <p:nvPr/>
          </p:nvSpPr>
          <p:spPr>
            <a:xfrm>
              <a:off x="450790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1" name="object 3521"/>
            <p:cNvSpPr/>
            <p:nvPr/>
          </p:nvSpPr>
          <p:spPr>
            <a:xfrm>
              <a:off x="451074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2" name="object 3522"/>
            <p:cNvSpPr/>
            <p:nvPr/>
          </p:nvSpPr>
          <p:spPr>
            <a:xfrm>
              <a:off x="451359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3" name="object 3523"/>
            <p:cNvSpPr/>
            <p:nvPr/>
          </p:nvSpPr>
          <p:spPr>
            <a:xfrm>
              <a:off x="4516437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4" name="object 3524"/>
            <p:cNvSpPr/>
            <p:nvPr/>
          </p:nvSpPr>
          <p:spPr>
            <a:xfrm>
              <a:off x="4522114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5" name="object 3525"/>
            <p:cNvSpPr/>
            <p:nvPr/>
          </p:nvSpPr>
          <p:spPr>
            <a:xfrm>
              <a:off x="452780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6" name="object 3526"/>
            <p:cNvSpPr/>
            <p:nvPr/>
          </p:nvSpPr>
          <p:spPr>
            <a:xfrm>
              <a:off x="453064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7" name="object 3527"/>
            <p:cNvSpPr/>
            <p:nvPr/>
          </p:nvSpPr>
          <p:spPr>
            <a:xfrm>
              <a:off x="453349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8" name="object 3528"/>
            <p:cNvSpPr/>
            <p:nvPr/>
          </p:nvSpPr>
          <p:spPr>
            <a:xfrm>
              <a:off x="453632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9" name="object 3529"/>
            <p:cNvSpPr/>
            <p:nvPr/>
          </p:nvSpPr>
          <p:spPr>
            <a:xfrm>
              <a:off x="453917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0" name="object 3530"/>
            <p:cNvSpPr/>
            <p:nvPr/>
          </p:nvSpPr>
          <p:spPr>
            <a:xfrm>
              <a:off x="454201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1" name="object 3531"/>
            <p:cNvSpPr/>
            <p:nvPr/>
          </p:nvSpPr>
          <p:spPr>
            <a:xfrm>
              <a:off x="454486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2" name="object 3532"/>
            <p:cNvSpPr/>
            <p:nvPr/>
          </p:nvSpPr>
          <p:spPr>
            <a:xfrm>
              <a:off x="454770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3" name="object 3533"/>
            <p:cNvSpPr/>
            <p:nvPr/>
          </p:nvSpPr>
          <p:spPr>
            <a:xfrm>
              <a:off x="4550549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76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32" y="139458"/>
                  </a:lnTo>
                  <a:lnTo>
                    <a:pt x="5676" y="139458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4" name="object 3534"/>
            <p:cNvSpPr/>
            <p:nvPr/>
          </p:nvSpPr>
          <p:spPr>
            <a:xfrm>
              <a:off x="455622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5" name="object 3535"/>
            <p:cNvSpPr/>
            <p:nvPr/>
          </p:nvSpPr>
          <p:spPr>
            <a:xfrm>
              <a:off x="4559071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6" name="object 3536"/>
            <p:cNvSpPr/>
            <p:nvPr/>
          </p:nvSpPr>
          <p:spPr>
            <a:xfrm>
              <a:off x="456476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7" name="object 3537"/>
            <p:cNvSpPr/>
            <p:nvPr/>
          </p:nvSpPr>
          <p:spPr>
            <a:xfrm>
              <a:off x="4567606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76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32" y="139458"/>
                  </a:lnTo>
                  <a:lnTo>
                    <a:pt x="5676" y="139458"/>
                  </a:lnTo>
                  <a:lnTo>
                    <a:pt x="567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8" name="object 3538"/>
            <p:cNvSpPr/>
            <p:nvPr/>
          </p:nvSpPr>
          <p:spPr>
            <a:xfrm>
              <a:off x="457328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9" name="object 3539"/>
            <p:cNvSpPr/>
            <p:nvPr/>
          </p:nvSpPr>
          <p:spPr>
            <a:xfrm>
              <a:off x="4576127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0" name="object 3540"/>
            <p:cNvSpPr/>
            <p:nvPr/>
          </p:nvSpPr>
          <p:spPr>
            <a:xfrm>
              <a:off x="458181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1" name="object 3541"/>
            <p:cNvSpPr/>
            <p:nvPr/>
          </p:nvSpPr>
          <p:spPr>
            <a:xfrm>
              <a:off x="458464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2" name="object 3542"/>
            <p:cNvSpPr/>
            <p:nvPr/>
          </p:nvSpPr>
          <p:spPr>
            <a:xfrm>
              <a:off x="458749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3" name="object 3543"/>
            <p:cNvSpPr/>
            <p:nvPr/>
          </p:nvSpPr>
          <p:spPr>
            <a:xfrm>
              <a:off x="459033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4" name="object 3544"/>
            <p:cNvSpPr/>
            <p:nvPr/>
          </p:nvSpPr>
          <p:spPr>
            <a:xfrm>
              <a:off x="459318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5" name="object 3545"/>
            <p:cNvSpPr/>
            <p:nvPr/>
          </p:nvSpPr>
          <p:spPr>
            <a:xfrm>
              <a:off x="459602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6" name="object 3546"/>
            <p:cNvSpPr/>
            <p:nvPr/>
          </p:nvSpPr>
          <p:spPr>
            <a:xfrm>
              <a:off x="459887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7" name="object 3547"/>
            <p:cNvSpPr/>
            <p:nvPr/>
          </p:nvSpPr>
          <p:spPr>
            <a:xfrm>
              <a:off x="460170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8" name="object 3548"/>
            <p:cNvSpPr/>
            <p:nvPr/>
          </p:nvSpPr>
          <p:spPr>
            <a:xfrm>
              <a:off x="4604550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9" name="object 3549"/>
            <p:cNvSpPr/>
            <p:nvPr/>
          </p:nvSpPr>
          <p:spPr>
            <a:xfrm>
              <a:off x="461023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0" name="object 3550"/>
            <p:cNvSpPr/>
            <p:nvPr/>
          </p:nvSpPr>
          <p:spPr>
            <a:xfrm>
              <a:off x="461308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1" name="object 3551"/>
            <p:cNvSpPr/>
            <p:nvPr/>
          </p:nvSpPr>
          <p:spPr>
            <a:xfrm>
              <a:off x="4615916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2" name="object 3552"/>
            <p:cNvSpPr/>
            <p:nvPr/>
          </p:nvSpPr>
          <p:spPr>
            <a:xfrm>
              <a:off x="462160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3" name="object 3553"/>
            <p:cNvSpPr/>
            <p:nvPr/>
          </p:nvSpPr>
          <p:spPr>
            <a:xfrm>
              <a:off x="462445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4" name="object 3554"/>
            <p:cNvSpPr/>
            <p:nvPr/>
          </p:nvSpPr>
          <p:spPr>
            <a:xfrm>
              <a:off x="4627296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5" name="object 3555"/>
            <p:cNvSpPr/>
            <p:nvPr/>
          </p:nvSpPr>
          <p:spPr>
            <a:xfrm>
              <a:off x="463297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6" name="object 3556"/>
            <p:cNvSpPr/>
            <p:nvPr/>
          </p:nvSpPr>
          <p:spPr>
            <a:xfrm>
              <a:off x="463581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7" name="object 3557"/>
            <p:cNvSpPr/>
            <p:nvPr/>
          </p:nvSpPr>
          <p:spPr>
            <a:xfrm>
              <a:off x="463866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8" name="object 3558"/>
            <p:cNvSpPr/>
            <p:nvPr/>
          </p:nvSpPr>
          <p:spPr>
            <a:xfrm>
              <a:off x="464150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9" name="object 3559"/>
            <p:cNvSpPr/>
            <p:nvPr/>
          </p:nvSpPr>
          <p:spPr>
            <a:xfrm>
              <a:off x="464435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0" name="object 3560"/>
            <p:cNvSpPr/>
            <p:nvPr/>
          </p:nvSpPr>
          <p:spPr>
            <a:xfrm>
              <a:off x="464718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1" name="object 3561"/>
            <p:cNvSpPr/>
            <p:nvPr/>
          </p:nvSpPr>
          <p:spPr>
            <a:xfrm>
              <a:off x="465002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2" name="object 3562"/>
            <p:cNvSpPr/>
            <p:nvPr/>
          </p:nvSpPr>
          <p:spPr>
            <a:xfrm>
              <a:off x="465287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3" name="object 3563"/>
            <p:cNvSpPr/>
            <p:nvPr/>
          </p:nvSpPr>
          <p:spPr>
            <a:xfrm>
              <a:off x="465571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4" name="object 3564"/>
            <p:cNvSpPr/>
            <p:nvPr/>
          </p:nvSpPr>
          <p:spPr>
            <a:xfrm>
              <a:off x="465856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5" name="object 3565"/>
            <p:cNvSpPr/>
            <p:nvPr/>
          </p:nvSpPr>
          <p:spPr>
            <a:xfrm>
              <a:off x="466140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6" name="object 3566"/>
            <p:cNvSpPr/>
            <p:nvPr/>
          </p:nvSpPr>
          <p:spPr>
            <a:xfrm>
              <a:off x="466424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7" name="object 3567"/>
            <p:cNvSpPr/>
            <p:nvPr/>
          </p:nvSpPr>
          <p:spPr>
            <a:xfrm>
              <a:off x="466708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8" name="object 3568"/>
            <p:cNvSpPr/>
            <p:nvPr/>
          </p:nvSpPr>
          <p:spPr>
            <a:xfrm>
              <a:off x="466992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9" name="object 3569"/>
            <p:cNvSpPr/>
            <p:nvPr/>
          </p:nvSpPr>
          <p:spPr>
            <a:xfrm>
              <a:off x="467277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0" name="object 3570"/>
            <p:cNvSpPr/>
            <p:nvPr/>
          </p:nvSpPr>
          <p:spPr>
            <a:xfrm>
              <a:off x="467561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1" name="object 3571"/>
            <p:cNvSpPr/>
            <p:nvPr/>
          </p:nvSpPr>
          <p:spPr>
            <a:xfrm>
              <a:off x="467846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2" name="object 3572"/>
            <p:cNvSpPr/>
            <p:nvPr/>
          </p:nvSpPr>
          <p:spPr>
            <a:xfrm>
              <a:off x="468129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3" name="object 3573"/>
            <p:cNvSpPr/>
            <p:nvPr/>
          </p:nvSpPr>
          <p:spPr>
            <a:xfrm>
              <a:off x="4684141" y="5980569"/>
              <a:ext cx="5715" cy="139700"/>
            </a:xfrm>
            <a:custGeom>
              <a:avLst/>
              <a:gdLst/>
              <a:ahLst/>
              <a:cxnLst/>
              <a:rect l="l" t="t" r="r" b="b"/>
              <a:pathLst>
                <a:path w="5714" h="139700">
                  <a:moveTo>
                    <a:pt x="5689" y="0"/>
                  </a:moveTo>
                  <a:lnTo>
                    <a:pt x="2844" y="0"/>
                  </a:lnTo>
                  <a:lnTo>
                    <a:pt x="0" y="0"/>
                  </a:lnTo>
                  <a:lnTo>
                    <a:pt x="0" y="139458"/>
                  </a:lnTo>
                  <a:lnTo>
                    <a:pt x="2844" y="139458"/>
                  </a:lnTo>
                  <a:lnTo>
                    <a:pt x="5689" y="139458"/>
                  </a:lnTo>
                  <a:lnTo>
                    <a:pt x="56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4" name="object 3574"/>
            <p:cNvSpPr/>
            <p:nvPr/>
          </p:nvSpPr>
          <p:spPr>
            <a:xfrm>
              <a:off x="4689830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5" name="object 3575"/>
            <p:cNvSpPr/>
            <p:nvPr/>
          </p:nvSpPr>
          <p:spPr>
            <a:xfrm>
              <a:off x="4692675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6" name="object 3576"/>
            <p:cNvSpPr/>
            <p:nvPr/>
          </p:nvSpPr>
          <p:spPr>
            <a:xfrm>
              <a:off x="469550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7" name="object 3577"/>
            <p:cNvSpPr/>
            <p:nvPr/>
          </p:nvSpPr>
          <p:spPr>
            <a:xfrm>
              <a:off x="469835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8" name="object 3578"/>
            <p:cNvSpPr/>
            <p:nvPr/>
          </p:nvSpPr>
          <p:spPr>
            <a:xfrm>
              <a:off x="4701197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9" name="object 3579"/>
            <p:cNvSpPr/>
            <p:nvPr/>
          </p:nvSpPr>
          <p:spPr>
            <a:xfrm>
              <a:off x="470404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0" name="object 3580"/>
            <p:cNvSpPr/>
            <p:nvPr/>
          </p:nvSpPr>
          <p:spPr>
            <a:xfrm>
              <a:off x="4706886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1" name="object 3581"/>
            <p:cNvSpPr/>
            <p:nvPr/>
          </p:nvSpPr>
          <p:spPr>
            <a:xfrm>
              <a:off x="4709731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2" name="object 3582"/>
            <p:cNvSpPr/>
            <p:nvPr/>
          </p:nvSpPr>
          <p:spPr>
            <a:xfrm>
              <a:off x="471256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3" name="object 3583"/>
            <p:cNvSpPr/>
            <p:nvPr/>
          </p:nvSpPr>
          <p:spPr>
            <a:xfrm>
              <a:off x="471540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4" name="object 3584"/>
            <p:cNvSpPr/>
            <p:nvPr/>
          </p:nvSpPr>
          <p:spPr>
            <a:xfrm>
              <a:off x="4718253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5" name="object 3585"/>
            <p:cNvSpPr/>
            <p:nvPr/>
          </p:nvSpPr>
          <p:spPr>
            <a:xfrm>
              <a:off x="472109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6" name="object 3586"/>
            <p:cNvSpPr/>
            <p:nvPr/>
          </p:nvSpPr>
          <p:spPr>
            <a:xfrm>
              <a:off x="4723942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7" name="object 3587"/>
            <p:cNvSpPr/>
            <p:nvPr/>
          </p:nvSpPr>
          <p:spPr>
            <a:xfrm>
              <a:off x="472677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8" name="object 3588"/>
            <p:cNvSpPr/>
            <p:nvPr/>
          </p:nvSpPr>
          <p:spPr>
            <a:xfrm>
              <a:off x="472961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9" name="object 3589"/>
            <p:cNvSpPr/>
            <p:nvPr/>
          </p:nvSpPr>
          <p:spPr>
            <a:xfrm>
              <a:off x="473246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0" name="object 3590"/>
            <p:cNvSpPr/>
            <p:nvPr/>
          </p:nvSpPr>
          <p:spPr>
            <a:xfrm>
              <a:off x="4735309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1" name="object 3591"/>
            <p:cNvSpPr/>
            <p:nvPr/>
          </p:nvSpPr>
          <p:spPr>
            <a:xfrm>
              <a:off x="4738154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844" y="13945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2" name="object 3592"/>
            <p:cNvSpPr/>
            <p:nvPr/>
          </p:nvSpPr>
          <p:spPr>
            <a:xfrm>
              <a:off x="4740998" y="5980569"/>
              <a:ext cx="3175" cy="139700"/>
            </a:xfrm>
            <a:custGeom>
              <a:avLst/>
              <a:gdLst/>
              <a:ahLst/>
              <a:cxnLst/>
              <a:rect l="l" t="t" r="r" b="b"/>
              <a:pathLst>
                <a:path w="3175" h="139700">
                  <a:moveTo>
                    <a:pt x="0" y="0"/>
                  </a:moveTo>
                  <a:lnTo>
                    <a:pt x="0" y="139458"/>
                  </a:lnTo>
                  <a:lnTo>
                    <a:pt x="2451" y="139458"/>
                  </a:lnTo>
                  <a:lnTo>
                    <a:pt x="2844" y="138945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3" name="object 3593"/>
            <p:cNvSpPr/>
            <p:nvPr/>
          </p:nvSpPr>
          <p:spPr>
            <a:xfrm>
              <a:off x="4743830" y="5980569"/>
              <a:ext cx="3175" cy="139065"/>
            </a:xfrm>
            <a:custGeom>
              <a:avLst/>
              <a:gdLst/>
              <a:ahLst/>
              <a:cxnLst/>
              <a:rect l="l" t="t" r="r" b="b"/>
              <a:pathLst>
                <a:path w="3175" h="139064">
                  <a:moveTo>
                    <a:pt x="0" y="0"/>
                  </a:moveTo>
                  <a:lnTo>
                    <a:pt x="0" y="138961"/>
                  </a:lnTo>
                  <a:lnTo>
                    <a:pt x="2844" y="135250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4" name="object 3594"/>
            <p:cNvSpPr/>
            <p:nvPr/>
          </p:nvSpPr>
          <p:spPr>
            <a:xfrm>
              <a:off x="4746675" y="5980569"/>
              <a:ext cx="3175" cy="135255"/>
            </a:xfrm>
            <a:custGeom>
              <a:avLst/>
              <a:gdLst/>
              <a:ahLst/>
              <a:cxnLst/>
              <a:rect l="l" t="t" r="r" b="b"/>
              <a:pathLst>
                <a:path w="3175" h="135254">
                  <a:moveTo>
                    <a:pt x="0" y="0"/>
                  </a:moveTo>
                  <a:lnTo>
                    <a:pt x="0" y="135250"/>
                  </a:lnTo>
                  <a:lnTo>
                    <a:pt x="2844" y="13153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5" name="object 3595"/>
            <p:cNvSpPr/>
            <p:nvPr/>
          </p:nvSpPr>
          <p:spPr>
            <a:xfrm>
              <a:off x="4749520" y="5980569"/>
              <a:ext cx="3175" cy="132080"/>
            </a:xfrm>
            <a:custGeom>
              <a:avLst/>
              <a:gdLst/>
              <a:ahLst/>
              <a:cxnLst/>
              <a:rect l="l" t="t" r="r" b="b"/>
              <a:pathLst>
                <a:path w="3175" h="132079">
                  <a:moveTo>
                    <a:pt x="0" y="0"/>
                  </a:moveTo>
                  <a:lnTo>
                    <a:pt x="0" y="131538"/>
                  </a:lnTo>
                  <a:lnTo>
                    <a:pt x="2844" y="127827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6" name="object 3596"/>
            <p:cNvSpPr/>
            <p:nvPr/>
          </p:nvSpPr>
          <p:spPr>
            <a:xfrm>
              <a:off x="4752365" y="5980569"/>
              <a:ext cx="3175" cy="128270"/>
            </a:xfrm>
            <a:custGeom>
              <a:avLst/>
              <a:gdLst/>
              <a:ahLst/>
              <a:cxnLst/>
              <a:rect l="l" t="t" r="r" b="b"/>
              <a:pathLst>
                <a:path w="3175" h="128270">
                  <a:moveTo>
                    <a:pt x="0" y="0"/>
                  </a:moveTo>
                  <a:lnTo>
                    <a:pt x="0" y="127827"/>
                  </a:lnTo>
                  <a:lnTo>
                    <a:pt x="2844" y="124115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7" name="object 3597"/>
            <p:cNvSpPr/>
            <p:nvPr/>
          </p:nvSpPr>
          <p:spPr>
            <a:xfrm>
              <a:off x="4755210" y="5980569"/>
              <a:ext cx="3175" cy="124460"/>
            </a:xfrm>
            <a:custGeom>
              <a:avLst/>
              <a:gdLst/>
              <a:ahLst/>
              <a:cxnLst/>
              <a:rect l="l" t="t" r="r" b="b"/>
              <a:pathLst>
                <a:path w="3175" h="124460">
                  <a:moveTo>
                    <a:pt x="0" y="0"/>
                  </a:moveTo>
                  <a:lnTo>
                    <a:pt x="0" y="124115"/>
                  </a:lnTo>
                  <a:lnTo>
                    <a:pt x="2844" y="120404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8" name="object 3598"/>
            <p:cNvSpPr/>
            <p:nvPr/>
          </p:nvSpPr>
          <p:spPr>
            <a:xfrm>
              <a:off x="4758042" y="5980569"/>
              <a:ext cx="3175" cy="120650"/>
            </a:xfrm>
            <a:custGeom>
              <a:avLst/>
              <a:gdLst/>
              <a:ahLst/>
              <a:cxnLst/>
              <a:rect l="l" t="t" r="r" b="b"/>
              <a:pathLst>
                <a:path w="3175" h="120650">
                  <a:moveTo>
                    <a:pt x="0" y="0"/>
                  </a:moveTo>
                  <a:lnTo>
                    <a:pt x="0" y="120420"/>
                  </a:lnTo>
                  <a:lnTo>
                    <a:pt x="2844" y="116709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9" name="object 3599"/>
            <p:cNvSpPr/>
            <p:nvPr/>
          </p:nvSpPr>
          <p:spPr>
            <a:xfrm>
              <a:off x="4760887" y="5980569"/>
              <a:ext cx="3175" cy="116839"/>
            </a:xfrm>
            <a:custGeom>
              <a:avLst/>
              <a:gdLst/>
              <a:ahLst/>
              <a:cxnLst/>
              <a:rect l="l" t="t" r="r" b="b"/>
              <a:pathLst>
                <a:path w="3175" h="116839">
                  <a:moveTo>
                    <a:pt x="0" y="0"/>
                  </a:moveTo>
                  <a:lnTo>
                    <a:pt x="0" y="116709"/>
                  </a:lnTo>
                  <a:lnTo>
                    <a:pt x="2844" y="112998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0" name="object 3600"/>
            <p:cNvSpPr/>
            <p:nvPr/>
          </p:nvSpPr>
          <p:spPr>
            <a:xfrm>
              <a:off x="4763731" y="5980569"/>
              <a:ext cx="3175" cy="113030"/>
            </a:xfrm>
            <a:custGeom>
              <a:avLst/>
              <a:gdLst/>
              <a:ahLst/>
              <a:cxnLst/>
              <a:rect l="l" t="t" r="r" b="b"/>
              <a:pathLst>
                <a:path w="3175" h="113029">
                  <a:moveTo>
                    <a:pt x="0" y="0"/>
                  </a:moveTo>
                  <a:lnTo>
                    <a:pt x="0" y="112998"/>
                  </a:lnTo>
                  <a:lnTo>
                    <a:pt x="2844" y="109286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1" name="object 3601"/>
            <p:cNvSpPr/>
            <p:nvPr/>
          </p:nvSpPr>
          <p:spPr>
            <a:xfrm>
              <a:off x="4766576" y="5980569"/>
              <a:ext cx="3175" cy="109855"/>
            </a:xfrm>
            <a:custGeom>
              <a:avLst/>
              <a:gdLst/>
              <a:ahLst/>
              <a:cxnLst/>
              <a:rect l="l" t="t" r="r" b="b"/>
              <a:pathLst>
                <a:path w="3175" h="109854">
                  <a:moveTo>
                    <a:pt x="0" y="0"/>
                  </a:moveTo>
                  <a:lnTo>
                    <a:pt x="0" y="109286"/>
                  </a:lnTo>
                  <a:lnTo>
                    <a:pt x="2844" y="105575"/>
                  </a:lnTo>
                  <a:lnTo>
                    <a:pt x="2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2" name="object 3602"/>
            <p:cNvSpPr/>
            <p:nvPr/>
          </p:nvSpPr>
          <p:spPr>
            <a:xfrm>
              <a:off x="4041736" y="5980569"/>
              <a:ext cx="727710" cy="139700"/>
            </a:xfrm>
            <a:custGeom>
              <a:avLst/>
              <a:gdLst/>
              <a:ahLst/>
              <a:cxnLst/>
              <a:rect l="l" t="t" r="r" b="b"/>
              <a:pathLst>
                <a:path w="727710" h="139700">
                  <a:moveTo>
                    <a:pt x="363829" y="139458"/>
                  </a:moveTo>
                  <a:lnTo>
                    <a:pt x="701713" y="139458"/>
                  </a:lnTo>
                  <a:lnTo>
                    <a:pt x="727684" y="105575"/>
                  </a:lnTo>
                  <a:lnTo>
                    <a:pt x="727684" y="0"/>
                  </a:lnTo>
                  <a:lnTo>
                    <a:pt x="0" y="0"/>
                  </a:lnTo>
                  <a:lnTo>
                    <a:pt x="0" y="105575"/>
                  </a:lnTo>
                  <a:lnTo>
                    <a:pt x="25958" y="139458"/>
                  </a:lnTo>
                  <a:lnTo>
                    <a:pt x="363829" y="139458"/>
                  </a:lnTo>
                  <a:close/>
                </a:path>
                <a:path w="727710" h="139700">
                  <a:moveTo>
                    <a:pt x="0" y="105575"/>
                  </a:moveTo>
                  <a:lnTo>
                    <a:pt x="727684" y="10557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3" name="object 3603"/>
            <p:cNvSpPr/>
            <p:nvPr/>
          </p:nvSpPr>
          <p:spPr>
            <a:xfrm>
              <a:off x="4524590" y="6067374"/>
              <a:ext cx="427355" cy="164465"/>
            </a:xfrm>
            <a:custGeom>
              <a:avLst/>
              <a:gdLst/>
              <a:ahLst/>
              <a:cxnLst/>
              <a:rect l="l" t="t" r="r" b="b"/>
              <a:pathLst>
                <a:path w="427354" h="164464">
                  <a:moveTo>
                    <a:pt x="0" y="52654"/>
                  </a:moveTo>
                  <a:lnTo>
                    <a:pt x="0" y="163957"/>
                  </a:lnTo>
                  <a:lnTo>
                    <a:pt x="23291" y="163957"/>
                  </a:lnTo>
                  <a:lnTo>
                    <a:pt x="23291" y="75946"/>
                  </a:lnTo>
                  <a:lnTo>
                    <a:pt x="214731" y="75958"/>
                  </a:lnTo>
                  <a:lnTo>
                    <a:pt x="310134" y="23291"/>
                  </a:lnTo>
                  <a:lnTo>
                    <a:pt x="427050" y="23304"/>
                  </a:lnTo>
                  <a:lnTo>
                    <a:pt x="427037" y="12"/>
                  </a:lnTo>
                  <a:lnTo>
                    <a:pt x="306412" y="0"/>
                  </a:lnTo>
                  <a:lnTo>
                    <a:pt x="210997" y="52666"/>
                  </a:lnTo>
                  <a:lnTo>
                    <a:pt x="0" y="52654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4" name="object 3604"/>
            <p:cNvSpPr/>
            <p:nvPr/>
          </p:nvSpPr>
          <p:spPr>
            <a:xfrm>
              <a:off x="4524590" y="6067374"/>
              <a:ext cx="427355" cy="164465"/>
            </a:xfrm>
            <a:custGeom>
              <a:avLst/>
              <a:gdLst/>
              <a:ahLst/>
              <a:cxnLst/>
              <a:rect l="l" t="t" r="r" b="b"/>
              <a:pathLst>
                <a:path w="427354" h="164464">
                  <a:moveTo>
                    <a:pt x="306412" y="0"/>
                  </a:moveTo>
                  <a:lnTo>
                    <a:pt x="427037" y="12"/>
                  </a:lnTo>
                  <a:lnTo>
                    <a:pt x="427050" y="23304"/>
                  </a:lnTo>
                  <a:lnTo>
                    <a:pt x="310134" y="23291"/>
                  </a:lnTo>
                  <a:lnTo>
                    <a:pt x="214731" y="75958"/>
                  </a:lnTo>
                  <a:lnTo>
                    <a:pt x="23291" y="75946"/>
                  </a:lnTo>
                  <a:lnTo>
                    <a:pt x="23291" y="163957"/>
                  </a:lnTo>
                  <a:lnTo>
                    <a:pt x="0" y="163957"/>
                  </a:lnTo>
                  <a:lnTo>
                    <a:pt x="0" y="52654"/>
                  </a:lnTo>
                  <a:lnTo>
                    <a:pt x="23291" y="52654"/>
                  </a:lnTo>
                  <a:lnTo>
                    <a:pt x="210997" y="52666"/>
                  </a:lnTo>
                  <a:lnTo>
                    <a:pt x="30641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5" name="object 3605"/>
            <p:cNvSpPr/>
            <p:nvPr/>
          </p:nvSpPr>
          <p:spPr>
            <a:xfrm>
              <a:off x="3859504" y="6067374"/>
              <a:ext cx="427355" cy="164465"/>
            </a:xfrm>
            <a:custGeom>
              <a:avLst/>
              <a:gdLst/>
              <a:ahLst/>
              <a:cxnLst/>
              <a:rect l="l" t="t" r="r" b="b"/>
              <a:pathLst>
                <a:path w="427354" h="164464">
                  <a:moveTo>
                    <a:pt x="12" y="12"/>
                  </a:moveTo>
                  <a:lnTo>
                    <a:pt x="0" y="23304"/>
                  </a:lnTo>
                  <a:lnTo>
                    <a:pt x="116916" y="23291"/>
                  </a:lnTo>
                  <a:lnTo>
                    <a:pt x="212318" y="75958"/>
                  </a:lnTo>
                  <a:lnTo>
                    <a:pt x="403758" y="75946"/>
                  </a:lnTo>
                  <a:lnTo>
                    <a:pt x="403758" y="163957"/>
                  </a:lnTo>
                  <a:lnTo>
                    <a:pt x="427050" y="163957"/>
                  </a:lnTo>
                  <a:lnTo>
                    <a:pt x="427050" y="52654"/>
                  </a:lnTo>
                  <a:lnTo>
                    <a:pt x="216052" y="52666"/>
                  </a:lnTo>
                  <a:lnTo>
                    <a:pt x="120637" y="0"/>
                  </a:lnTo>
                  <a:lnTo>
                    <a:pt x="12" y="1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6" name="object 3606"/>
            <p:cNvSpPr/>
            <p:nvPr/>
          </p:nvSpPr>
          <p:spPr>
            <a:xfrm>
              <a:off x="3859504" y="6067374"/>
              <a:ext cx="427355" cy="164465"/>
            </a:xfrm>
            <a:custGeom>
              <a:avLst/>
              <a:gdLst/>
              <a:ahLst/>
              <a:cxnLst/>
              <a:rect l="l" t="t" r="r" b="b"/>
              <a:pathLst>
                <a:path w="427354" h="164464">
                  <a:moveTo>
                    <a:pt x="120637" y="0"/>
                  </a:moveTo>
                  <a:lnTo>
                    <a:pt x="12" y="12"/>
                  </a:lnTo>
                  <a:lnTo>
                    <a:pt x="0" y="23304"/>
                  </a:lnTo>
                  <a:lnTo>
                    <a:pt x="116916" y="23291"/>
                  </a:lnTo>
                  <a:lnTo>
                    <a:pt x="212318" y="75958"/>
                  </a:lnTo>
                  <a:lnTo>
                    <a:pt x="403758" y="75946"/>
                  </a:lnTo>
                  <a:lnTo>
                    <a:pt x="403758" y="163957"/>
                  </a:lnTo>
                  <a:lnTo>
                    <a:pt x="427050" y="163957"/>
                  </a:lnTo>
                  <a:lnTo>
                    <a:pt x="427050" y="52654"/>
                  </a:lnTo>
                  <a:lnTo>
                    <a:pt x="403758" y="52654"/>
                  </a:lnTo>
                  <a:lnTo>
                    <a:pt x="216052" y="52666"/>
                  </a:lnTo>
                  <a:lnTo>
                    <a:pt x="12063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7" name="object 3607"/>
            <p:cNvSpPr/>
            <p:nvPr/>
          </p:nvSpPr>
          <p:spPr>
            <a:xfrm>
              <a:off x="4769421" y="5894463"/>
              <a:ext cx="822960" cy="86360"/>
            </a:xfrm>
            <a:custGeom>
              <a:avLst/>
              <a:gdLst/>
              <a:ahLst/>
              <a:cxnLst/>
              <a:rect l="l" t="t" r="r" b="b"/>
              <a:pathLst>
                <a:path w="822960" h="86360">
                  <a:moveTo>
                    <a:pt x="0" y="0"/>
                  </a:moveTo>
                  <a:lnTo>
                    <a:pt x="0" y="86105"/>
                  </a:lnTo>
                  <a:lnTo>
                    <a:pt x="822731" y="86105"/>
                  </a:lnTo>
                  <a:lnTo>
                    <a:pt x="8227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8" name="object 3608"/>
            <p:cNvSpPr/>
            <p:nvPr/>
          </p:nvSpPr>
          <p:spPr>
            <a:xfrm>
              <a:off x="4769421" y="5894463"/>
              <a:ext cx="822960" cy="86360"/>
            </a:xfrm>
            <a:custGeom>
              <a:avLst/>
              <a:gdLst/>
              <a:ahLst/>
              <a:cxnLst/>
              <a:rect l="l" t="t" r="r" b="b"/>
              <a:pathLst>
                <a:path w="822960" h="86360">
                  <a:moveTo>
                    <a:pt x="822731" y="86105"/>
                  </a:moveTo>
                  <a:lnTo>
                    <a:pt x="822731" y="0"/>
                  </a:lnTo>
                  <a:lnTo>
                    <a:pt x="0" y="0"/>
                  </a:lnTo>
                  <a:lnTo>
                    <a:pt x="0" y="86105"/>
                  </a:lnTo>
                  <a:lnTo>
                    <a:pt x="822731" y="8610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09" name="object 3609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4764023" y="5975172"/>
              <a:ext cx="155841" cy="131610"/>
            </a:xfrm>
            <a:prstGeom prst="rect">
              <a:avLst/>
            </a:prstGeom>
          </p:spPr>
        </p:pic>
        <p:pic>
          <p:nvPicPr>
            <p:cNvPr id="3610" name="object 361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3891279" y="5975172"/>
              <a:ext cx="155854" cy="131610"/>
            </a:xfrm>
            <a:prstGeom prst="rect">
              <a:avLst/>
            </a:prstGeom>
          </p:spPr>
        </p:pic>
        <p:sp>
          <p:nvSpPr>
            <p:cNvPr id="3611" name="object 3611"/>
            <p:cNvSpPr/>
            <p:nvPr/>
          </p:nvSpPr>
          <p:spPr>
            <a:xfrm>
              <a:off x="3479939" y="4712284"/>
              <a:ext cx="107314" cy="1457960"/>
            </a:xfrm>
            <a:custGeom>
              <a:avLst/>
              <a:gdLst/>
              <a:ahLst/>
              <a:cxnLst/>
              <a:rect l="l" t="t" r="r" b="b"/>
              <a:pathLst>
                <a:path w="107314" h="1457960">
                  <a:moveTo>
                    <a:pt x="0" y="0"/>
                  </a:moveTo>
                  <a:lnTo>
                    <a:pt x="0" y="89357"/>
                  </a:lnTo>
                  <a:lnTo>
                    <a:pt x="62242" y="153987"/>
                  </a:lnTo>
                  <a:lnTo>
                    <a:pt x="83807" y="310286"/>
                  </a:lnTo>
                  <a:lnTo>
                    <a:pt x="83807" y="1147584"/>
                  </a:lnTo>
                  <a:lnTo>
                    <a:pt x="62242" y="1303883"/>
                  </a:lnTo>
                  <a:lnTo>
                    <a:pt x="0" y="1368513"/>
                  </a:lnTo>
                  <a:lnTo>
                    <a:pt x="0" y="1457871"/>
                  </a:lnTo>
                  <a:lnTo>
                    <a:pt x="23291" y="1457871"/>
                  </a:lnTo>
                  <a:lnTo>
                    <a:pt x="23291" y="1377873"/>
                  </a:lnTo>
                  <a:lnTo>
                    <a:pt x="84264" y="1314564"/>
                  </a:lnTo>
                  <a:lnTo>
                    <a:pt x="106921" y="1150378"/>
                  </a:lnTo>
                  <a:lnTo>
                    <a:pt x="95453" y="1148321"/>
                  </a:lnTo>
                  <a:lnTo>
                    <a:pt x="107099" y="1148321"/>
                  </a:lnTo>
                  <a:lnTo>
                    <a:pt x="107099" y="728941"/>
                  </a:lnTo>
                  <a:lnTo>
                    <a:pt x="107099" y="309562"/>
                  </a:lnTo>
                  <a:lnTo>
                    <a:pt x="95453" y="309562"/>
                  </a:lnTo>
                  <a:lnTo>
                    <a:pt x="106921" y="307505"/>
                  </a:lnTo>
                  <a:lnTo>
                    <a:pt x="84251" y="143294"/>
                  </a:lnTo>
                  <a:lnTo>
                    <a:pt x="23291" y="79997"/>
                  </a:lnTo>
                  <a:lnTo>
                    <a:pt x="232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2" name="object 3612"/>
            <p:cNvSpPr/>
            <p:nvPr/>
          </p:nvSpPr>
          <p:spPr>
            <a:xfrm>
              <a:off x="3479939" y="4712284"/>
              <a:ext cx="107314" cy="1457960"/>
            </a:xfrm>
            <a:custGeom>
              <a:avLst/>
              <a:gdLst/>
              <a:ahLst/>
              <a:cxnLst/>
              <a:rect l="l" t="t" r="r" b="b"/>
              <a:pathLst>
                <a:path w="107314" h="1457960">
                  <a:moveTo>
                    <a:pt x="107099" y="728941"/>
                  </a:moveTo>
                  <a:lnTo>
                    <a:pt x="107099" y="309562"/>
                  </a:lnTo>
                  <a:lnTo>
                    <a:pt x="95453" y="309562"/>
                  </a:lnTo>
                  <a:lnTo>
                    <a:pt x="106921" y="307505"/>
                  </a:lnTo>
                  <a:lnTo>
                    <a:pt x="84264" y="143306"/>
                  </a:lnTo>
                  <a:lnTo>
                    <a:pt x="23291" y="79997"/>
                  </a:lnTo>
                  <a:lnTo>
                    <a:pt x="23291" y="0"/>
                  </a:lnTo>
                  <a:lnTo>
                    <a:pt x="0" y="0"/>
                  </a:lnTo>
                  <a:lnTo>
                    <a:pt x="0" y="89357"/>
                  </a:lnTo>
                  <a:lnTo>
                    <a:pt x="62242" y="153987"/>
                  </a:lnTo>
                  <a:lnTo>
                    <a:pt x="83807" y="310286"/>
                  </a:lnTo>
                  <a:lnTo>
                    <a:pt x="83807" y="1147584"/>
                  </a:lnTo>
                  <a:lnTo>
                    <a:pt x="62242" y="1303883"/>
                  </a:lnTo>
                  <a:lnTo>
                    <a:pt x="0" y="1368513"/>
                  </a:lnTo>
                  <a:lnTo>
                    <a:pt x="0" y="1457871"/>
                  </a:lnTo>
                  <a:lnTo>
                    <a:pt x="23291" y="1457871"/>
                  </a:lnTo>
                  <a:lnTo>
                    <a:pt x="23291" y="1377873"/>
                  </a:lnTo>
                  <a:lnTo>
                    <a:pt x="84251" y="1314589"/>
                  </a:lnTo>
                  <a:lnTo>
                    <a:pt x="106921" y="1150378"/>
                  </a:lnTo>
                  <a:lnTo>
                    <a:pt x="95453" y="1148321"/>
                  </a:lnTo>
                  <a:lnTo>
                    <a:pt x="107099" y="1148321"/>
                  </a:lnTo>
                  <a:lnTo>
                    <a:pt x="107099" y="72894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3" name="object 3613"/>
            <p:cNvSpPr/>
            <p:nvPr/>
          </p:nvSpPr>
          <p:spPr>
            <a:xfrm>
              <a:off x="3135807" y="4755146"/>
              <a:ext cx="406400" cy="395605"/>
            </a:xfrm>
            <a:custGeom>
              <a:avLst/>
              <a:gdLst/>
              <a:ahLst/>
              <a:cxnLst/>
              <a:rect l="l" t="t" r="r" b="b"/>
              <a:pathLst>
                <a:path w="406400" h="395604">
                  <a:moveTo>
                    <a:pt x="0" y="102692"/>
                  </a:moveTo>
                  <a:lnTo>
                    <a:pt x="0" y="274320"/>
                  </a:lnTo>
                  <a:lnTo>
                    <a:pt x="150075" y="274320"/>
                  </a:lnTo>
                  <a:lnTo>
                    <a:pt x="191249" y="345617"/>
                  </a:lnTo>
                  <a:lnTo>
                    <a:pt x="191249" y="395325"/>
                  </a:lnTo>
                  <a:lnTo>
                    <a:pt x="290156" y="395325"/>
                  </a:lnTo>
                  <a:lnTo>
                    <a:pt x="290156" y="274320"/>
                  </a:lnTo>
                  <a:lnTo>
                    <a:pt x="334962" y="274320"/>
                  </a:lnTo>
                  <a:lnTo>
                    <a:pt x="334962" y="117919"/>
                  </a:lnTo>
                  <a:lnTo>
                    <a:pt x="406374" y="117919"/>
                  </a:lnTo>
                  <a:lnTo>
                    <a:pt x="344131" y="46494"/>
                  </a:lnTo>
                  <a:lnTo>
                    <a:pt x="344131" y="0"/>
                  </a:lnTo>
                  <a:lnTo>
                    <a:pt x="249161" y="102692"/>
                  </a:lnTo>
                  <a:lnTo>
                    <a:pt x="0" y="102692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4" name="object 3614"/>
            <p:cNvSpPr/>
            <p:nvPr/>
          </p:nvSpPr>
          <p:spPr>
            <a:xfrm>
              <a:off x="3135807" y="4755146"/>
              <a:ext cx="406400" cy="395605"/>
            </a:xfrm>
            <a:custGeom>
              <a:avLst/>
              <a:gdLst/>
              <a:ahLst/>
              <a:cxnLst/>
              <a:rect l="l" t="t" r="r" b="b"/>
              <a:pathLst>
                <a:path w="406400" h="395604">
                  <a:moveTo>
                    <a:pt x="344131" y="0"/>
                  </a:moveTo>
                  <a:lnTo>
                    <a:pt x="249161" y="102692"/>
                  </a:lnTo>
                  <a:lnTo>
                    <a:pt x="0" y="102692"/>
                  </a:lnTo>
                  <a:lnTo>
                    <a:pt x="0" y="274320"/>
                  </a:lnTo>
                  <a:lnTo>
                    <a:pt x="150075" y="274320"/>
                  </a:lnTo>
                  <a:lnTo>
                    <a:pt x="191249" y="345617"/>
                  </a:lnTo>
                  <a:lnTo>
                    <a:pt x="191249" y="395325"/>
                  </a:lnTo>
                  <a:lnTo>
                    <a:pt x="290156" y="395325"/>
                  </a:lnTo>
                  <a:lnTo>
                    <a:pt x="290156" y="274320"/>
                  </a:lnTo>
                  <a:lnTo>
                    <a:pt x="334962" y="274320"/>
                  </a:lnTo>
                  <a:lnTo>
                    <a:pt x="334962" y="117919"/>
                  </a:lnTo>
                  <a:lnTo>
                    <a:pt x="406374" y="117919"/>
                  </a:lnTo>
                  <a:lnTo>
                    <a:pt x="344131" y="46494"/>
                  </a:lnTo>
                  <a:lnTo>
                    <a:pt x="34413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5" name="object 3615"/>
            <p:cNvSpPr/>
            <p:nvPr/>
          </p:nvSpPr>
          <p:spPr>
            <a:xfrm>
              <a:off x="3135807" y="5731967"/>
              <a:ext cx="406400" cy="395605"/>
            </a:xfrm>
            <a:custGeom>
              <a:avLst/>
              <a:gdLst/>
              <a:ahLst/>
              <a:cxnLst/>
              <a:rect l="l" t="t" r="r" b="b"/>
              <a:pathLst>
                <a:path w="406400" h="395604">
                  <a:moveTo>
                    <a:pt x="0" y="121005"/>
                  </a:moveTo>
                  <a:lnTo>
                    <a:pt x="0" y="292633"/>
                  </a:lnTo>
                  <a:lnTo>
                    <a:pt x="249161" y="292633"/>
                  </a:lnTo>
                  <a:lnTo>
                    <a:pt x="344131" y="395325"/>
                  </a:lnTo>
                  <a:lnTo>
                    <a:pt x="344131" y="348818"/>
                  </a:lnTo>
                  <a:lnTo>
                    <a:pt x="406374" y="277406"/>
                  </a:lnTo>
                  <a:lnTo>
                    <a:pt x="334962" y="277406"/>
                  </a:lnTo>
                  <a:lnTo>
                    <a:pt x="334962" y="121005"/>
                  </a:lnTo>
                  <a:lnTo>
                    <a:pt x="290156" y="121005"/>
                  </a:lnTo>
                  <a:lnTo>
                    <a:pt x="290156" y="0"/>
                  </a:lnTo>
                  <a:lnTo>
                    <a:pt x="191249" y="0"/>
                  </a:lnTo>
                  <a:lnTo>
                    <a:pt x="191249" y="49695"/>
                  </a:lnTo>
                  <a:lnTo>
                    <a:pt x="150075" y="121005"/>
                  </a:lnTo>
                  <a:lnTo>
                    <a:pt x="0" y="121005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6" name="object 3616"/>
            <p:cNvSpPr/>
            <p:nvPr/>
          </p:nvSpPr>
          <p:spPr>
            <a:xfrm>
              <a:off x="3135807" y="5731967"/>
              <a:ext cx="406400" cy="395605"/>
            </a:xfrm>
            <a:custGeom>
              <a:avLst/>
              <a:gdLst/>
              <a:ahLst/>
              <a:cxnLst/>
              <a:rect l="l" t="t" r="r" b="b"/>
              <a:pathLst>
                <a:path w="406400" h="395604">
                  <a:moveTo>
                    <a:pt x="344131" y="395325"/>
                  </a:moveTo>
                  <a:lnTo>
                    <a:pt x="249161" y="292633"/>
                  </a:lnTo>
                  <a:lnTo>
                    <a:pt x="0" y="292633"/>
                  </a:lnTo>
                  <a:lnTo>
                    <a:pt x="0" y="121005"/>
                  </a:lnTo>
                  <a:lnTo>
                    <a:pt x="150075" y="121005"/>
                  </a:lnTo>
                  <a:lnTo>
                    <a:pt x="191249" y="49695"/>
                  </a:lnTo>
                  <a:lnTo>
                    <a:pt x="191249" y="0"/>
                  </a:lnTo>
                  <a:lnTo>
                    <a:pt x="290156" y="0"/>
                  </a:lnTo>
                  <a:lnTo>
                    <a:pt x="290156" y="121005"/>
                  </a:lnTo>
                  <a:lnTo>
                    <a:pt x="334962" y="121005"/>
                  </a:lnTo>
                  <a:lnTo>
                    <a:pt x="334962" y="277406"/>
                  </a:lnTo>
                  <a:lnTo>
                    <a:pt x="406374" y="277406"/>
                  </a:lnTo>
                  <a:lnTo>
                    <a:pt x="344131" y="348818"/>
                  </a:lnTo>
                  <a:lnTo>
                    <a:pt x="344131" y="39532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17" name="object 361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130524" y="4969357"/>
              <a:ext cx="65493" cy="65493"/>
            </a:xfrm>
            <a:prstGeom prst="rect">
              <a:avLst/>
            </a:prstGeom>
          </p:spPr>
        </p:pic>
        <p:pic>
          <p:nvPicPr>
            <p:cNvPr id="3618" name="object 3618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410673" y="5731636"/>
              <a:ext cx="65493" cy="181457"/>
            </a:xfrm>
            <a:prstGeom prst="rect">
              <a:avLst/>
            </a:prstGeom>
          </p:spPr>
        </p:pic>
        <p:sp>
          <p:nvSpPr>
            <p:cNvPr id="3619" name="object 3619"/>
            <p:cNvSpPr/>
            <p:nvPr/>
          </p:nvSpPr>
          <p:spPr>
            <a:xfrm>
              <a:off x="2672080" y="5150472"/>
              <a:ext cx="391160" cy="149860"/>
            </a:xfrm>
            <a:custGeom>
              <a:avLst/>
              <a:gdLst/>
              <a:ahLst/>
              <a:cxnLst/>
              <a:rect l="l" t="t" r="r" b="b"/>
              <a:pathLst>
                <a:path w="391160" h="149860">
                  <a:moveTo>
                    <a:pt x="391160" y="0"/>
                  </a:moveTo>
                  <a:lnTo>
                    <a:pt x="139700" y="0"/>
                  </a:lnTo>
                  <a:lnTo>
                    <a:pt x="139700" y="117449"/>
                  </a:lnTo>
                  <a:lnTo>
                    <a:pt x="0" y="117449"/>
                  </a:lnTo>
                  <a:lnTo>
                    <a:pt x="0" y="149275"/>
                  </a:lnTo>
                  <a:lnTo>
                    <a:pt x="139700" y="149275"/>
                  </a:lnTo>
                  <a:lnTo>
                    <a:pt x="391160" y="149275"/>
                  </a:lnTo>
                  <a:lnTo>
                    <a:pt x="39116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0" name="object 3620"/>
            <p:cNvSpPr/>
            <p:nvPr/>
          </p:nvSpPr>
          <p:spPr>
            <a:xfrm>
              <a:off x="2671787" y="5150472"/>
              <a:ext cx="1160780" cy="1119505"/>
            </a:xfrm>
            <a:custGeom>
              <a:avLst/>
              <a:gdLst/>
              <a:ahLst/>
              <a:cxnLst/>
              <a:rect l="l" t="t" r="r" b="b"/>
              <a:pathLst>
                <a:path w="1160779" h="1119504">
                  <a:moveTo>
                    <a:pt x="391312" y="0"/>
                  </a:moveTo>
                  <a:lnTo>
                    <a:pt x="391312" y="149275"/>
                  </a:lnTo>
                  <a:lnTo>
                    <a:pt x="0" y="149275"/>
                  </a:lnTo>
                  <a:lnTo>
                    <a:pt x="0" y="117449"/>
                  </a:lnTo>
                  <a:lnTo>
                    <a:pt x="139369" y="117449"/>
                  </a:lnTo>
                  <a:lnTo>
                    <a:pt x="139369" y="0"/>
                  </a:lnTo>
                  <a:lnTo>
                    <a:pt x="391312" y="0"/>
                  </a:lnTo>
                  <a:close/>
                </a:path>
                <a:path w="1160779" h="1119504">
                  <a:moveTo>
                    <a:pt x="1096022" y="1119136"/>
                  </a:moveTo>
                  <a:lnTo>
                    <a:pt x="1160729" y="111913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1" name="object 3621"/>
            <p:cNvSpPr/>
            <p:nvPr/>
          </p:nvSpPr>
          <p:spPr>
            <a:xfrm>
              <a:off x="2993567" y="5731967"/>
              <a:ext cx="486409" cy="537845"/>
            </a:xfrm>
            <a:custGeom>
              <a:avLst/>
              <a:gdLst/>
              <a:ahLst/>
              <a:cxnLst/>
              <a:rect l="l" t="t" r="r" b="b"/>
              <a:pathLst>
                <a:path w="486410" h="537845">
                  <a:moveTo>
                    <a:pt x="0" y="0"/>
                  </a:moveTo>
                  <a:lnTo>
                    <a:pt x="0" y="537641"/>
                  </a:lnTo>
                  <a:lnTo>
                    <a:pt x="374408" y="537730"/>
                  </a:lnTo>
                  <a:lnTo>
                    <a:pt x="374408" y="467105"/>
                  </a:lnTo>
                  <a:lnTo>
                    <a:pt x="486371" y="467105"/>
                  </a:lnTo>
                  <a:lnTo>
                    <a:pt x="486371" y="395325"/>
                  </a:lnTo>
                  <a:lnTo>
                    <a:pt x="391401" y="292633"/>
                  </a:lnTo>
                  <a:lnTo>
                    <a:pt x="142239" y="292633"/>
                  </a:lnTo>
                  <a:lnTo>
                    <a:pt x="142239" y="121005"/>
                  </a:lnTo>
                  <a:lnTo>
                    <a:pt x="292315" y="121005"/>
                  </a:lnTo>
                  <a:lnTo>
                    <a:pt x="333489" y="49695"/>
                  </a:lnTo>
                  <a:lnTo>
                    <a:pt x="3334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2" name="object 3622"/>
            <p:cNvSpPr/>
            <p:nvPr/>
          </p:nvSpPr>
          <p:spPr>
            <a:xfrm>
              <a:off x="2993567" y="5731967"/>
              <a:ext cx="486409" cy="537845"/>
            </a:xfrm>
            <a:custGeom>
              <a:avLst/>
              <a:gdLst/>
              <a:ahLst/>
              <a:cxnLst/>
              <a:rect l="l" t="t" r="r" b="b"/>
              <a:pathLst>
                <a:path w="486410" h="537845">
                  <a:moveTo>
                    <a:pt x="0" y="0"/>
                  </a:moveTo>
                  <a:lnTo>
                    <a:pt x="333489" y="0"/>
                  </a:lnTo>
                  <a:lnTo>
                    <a:pt x="333489" y="49695"/>
                  </a:lnTo>
                  <a:lnTo>
                    <a:pt x="292315" y="121005"/>
                  </a:lnTo>
                  <a:lnTo>
                    <a:pt x="142239" y="121005"/>
                  </a:lnTo>
                  <a:lnTo>
                    <a:pt x="142239" y="292633"/>
                  </a:lnTo>
                  <a:lnTo>
                    <a:pt x="391401" y="292633"/>
                  </a:lnTo>
                  <a:lnTo>
                    <a:pt x="486371" y="395325"/>
                  </a:lnTo>
                  <a:lnTo>
                    <a:pt x="486371" y="467105"/>
                  </a:lnTo>
                  <a:lnTo>
                    <a:pt x="374408" y="467105"/>
                  </a:lnTo>
                  <a:lnTo>
                    <a:pt x="374408" y="537730"/>
                  </a:lnTo>
                  <a:lnTo>
                    <a:pt x="0" y="537641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3" name="object 3623"/>
            <p:cNvSpPr/>
            <p:nvPr/>
          </p:nvSpPr>
          <p:spPr>
            <a:xfrm>
              <a:off x="3219348" y="4974755"/>
              <a:ext cx="153035" cy="933450"/>
            </a:xfrm>
            <a:custGeom>
              <a:avLst/>
              <a:gdLst/>
              <a:ahLst/>
              <a:cxnLst/>
              <a:rect l="l" t="t" r="r" b="b"/>
              <a:pathLst>
                <a:path w="153035" h="933450">
                  <a:moveTo>
                    <a:pt x="0" y="905586"/>
                  </a:moveTo>
                  <a:lnTo>
                    <a:pt x="2156" y="916214"/>
                  </a:lnTo>
                  <a:lnTo>
                    <a:pt x="8029" y="924912"/>
                  </a:lnTo>
                  <a:lnTo>
                    <a:pt x="16727" y="930785"/>
                  </a:lnTo>
                  <a:lnTo>
                    <a:pt x="27355" y="932942"/>
                  </a:lnTo>
                  <a:lnTo>
                    <a:pt x="37984" y="930785"/>
                  </a:lnTo>
                  <a:lnTo>
                    <a:pt x="46682" y="924912"/>
                  </a:lnTo>
                  <a:lnTo>
                    <a:pt x="52555" y="916214"/>
                  </a:lnTo>
                  <a:lnTo>
                    <a:pt x="54711" y="905586"/>
                  </a:lnTo>
                  <a:lnTo>
                    <a:pt x="152514" y="27355"/>
                  </a:lnTo>
                  <a:lnTo>
                    <a:pt x="150358" y="16721"/>
                  </a:lnTo>
                  <a:lnTo>
                    <a:pt x="144484" y="8024"/>
                  </a:lnTo>
                  <a:lnTo>
                    <a:pt x="135787" y="2154"/>
                  </a:lnTo>
                  <a:lnTo>
                    <a:pt x="125158" y="0"/>
                  </a:lnTo>
                  <a:lnTo>
                    <a:pt x="114529" y="2154"/>
                  </a:lnTo>
                  <a:lnTo>
                    <a:pt x="105832" y="8024"/>
                  </a:lnTo>
                  <a:lnTo>
                    <a:pt x="99958" y="16721"/>
                  </a:lnTo>
                  <a:lnTo>
                    <a:pt x="97802" y="27355"/>
                  </a:lnTo>
                  <a:lnTo>
                    <a:pt x="0" y="905586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4" name="object 3624"/>
            <p:cNvSpPr/>
            <p:nvPr/>
          </p:nvSpPr>
          <p:spPr>
            <a:xfrm>
              <a:off x="3219348" y="4974755"/>
              <a:ext cx="153035" cy="933450"/>
            </a:xfrm>
            <a:custGeom>
              <a:avLst/>
              <a:gdLst/>
              <a:ahLst/>
              <a:cxnLst/>
              <a:rect l="l" t="t" r="r" b="b"/>
              <a:pathLst>
                <a:path w="153035" h="933450">
                  <a:moveTo>
                    <a:pt x="97802" y="27355"/>
                  </a:moveTo>
                  <a:lnTo>
                    <a:pt x="99958" y="16721"/>
                  </a:lnTo>
                  <a:lnTo>
                    <a:pt x="105832" y="8024"/>
                  </a:lnTo>
                  <a:lnTo>
                    <a:pt x="114529" y="2154"/>
                  </a:lnTo>
                  <a:lnTo>
                    <a:pt x="125158" y="0"/>
                  </a:lnTo>
                  <a:lnTo>
                    <a:pt x="135787" y="2154"/>
                  </a:lnTo>
                  <a:lnTo>
                    <a:pt x="144484" y="8024"/>
                  </a:lnTo>
                  <a:lnTo>
                    <a:pt x="150358" y="16721"/>
                  </a:lnTo>
                  <a:lnTo>
                    <a:pt x="152514" y="27355"/>
                  </a:lnTo>
                  <a:lnTo>
                    <a:pt x="54711" y="905586"/>
                  </a:lnTo>
                  <a:lnTo>
                    <a:pt x="52555" y="916214"/>
                  </a:lnTo>
                  <a:lnTo>
                    <a:pt x="46682" y="924912"/>
                  </a:lnTo>
                  <a:lnTo>
                    <a:pt x="37984" y="930785"/>
                  </a:lnTo>
                  <a:lnTo>
                    <a:pt x="27355" y="932942"/>
                  </a:lnTo>
                  <a:lnTo>
                    <a:pt x="16727" y="930785"/>
                  </a:lnTo>
                  <a:lnTo>
                    <a:pt x="8029" y="924912"/>
                  </a:lnTo>
                  <a:lnTo>
                    <a:pt x="2156" y="916214"/>
                  </a:lnTo>
                  <a:lnTo>
                    <a:pt x="0" y="905586"/>
                  </a:lnTo>
                  <a:lnTo>
                    <a:pt x="97802" y="2735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5" name="object 3625"/>
            <p:cNvSpPr/>
            <p:nvPr/>
          </p:nvSpPr>
          <p:spPr>
            <a:xfrm>
              <a:off x="3317151" y="4974755"/>
              <a:ext cx="153035" cy="933450"/>
            </a:xfrm>
            <a:custGeom>
              <a:avLst/>
              <a:gdLst/>
              <a:ahLst/>
              <a:cxnLst/>
              <a:rect l="l" t="t" r="r" b="b"/>
              <a:pathLst>
                <a:path w="153035" h="933450">
                  <a:moveTo>
                    <a:pt x="0" y="905586"/>
                  </a:moveTo>
                  <a:lnTo>
                    <a:pt x="2156" y="916214"/>
                  </a:lnTo>
                  <a:lnTo>
                    <a:pt x="8029" y="924912"/>
                  </a:lnTo>
                  <a:lnTo>
                    <a:pt x="16727" y="930785"/>
                  </a:lnTo>
                  <a:lnTo>
                    <a:pt x="27355" y="932942"/>
                  </a:lnTo>
                  <a:lnTo>
                    <a:pt x="37984" y="930785"/>
                  </a:lnTo>
                  <a:lnTo>
                    <a:pt x="46682" y="924912"/>
                  </a:lnTo>
                  <a:lnTo>
                    <a:pt x="52555" y="916214"/>
                  </a:lnTo>
                  <a:lnTo>
                    <a:pt x="54711" y="905586"/>
                  </a:lnTo>
                  <a:lnTo>
                    <a:pt x="152514" y="27355"/>
                  </a:lnTo>
                  <a:lnTo>
                    <a:pt x="150358" y="16721"/>
                  </a:lnTo>
                  <a:lnTo>
                    <a:pt x="144484" y="8024"/>
                  </a:lnTo>
                  <a:lnTo>
                    <a:pt x="135787" y="2154"/>
                  </a:lnTo>
                  <a:lnTo>
                    <a:pt x="125158" y="0"/>
                  </a:lnTo>
                  <a:lnTo>
                    <a:pt x="114529" y="2154"/>
                  </a:lnTo>
                  <a:lnTo>
                    <a:pt x="105832" y="8024"/>
                  </a:lnTo>
                  <a:lnTo>
                    <a:pt x="99958" y="16721"/>
                  </a:lnTo>
                  <a:lnTo>
                    <a:pt x="97802" y="27355"/>
                  </a:lnTo>
                  <a:lnTo>
                    <a:pt x="0" y="905586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6" name="object 3626"/>
            <p:cNvSpPr/>
            <p:nvPr/>
          </p:nvSpPr>
          <p:spPr>
            <a:xfrm>
              <a:off x="3317151" y="4974755"/>
              <a:ext cx="153035" cy="933450"/>
            </a:xfrm>
            <a:custGeom>
              <a:avLst/>
              <a:gdLst/>
              <a:ahLst/>
              <a:cxnLst/>
              <a:rect l="l" t="t" r="r" b="b"/>
              <a:pathLst>
                <a:path w="153035" h="933450">
                  <a:moveTo>
                    <a:pt x="97802" y="27355"/>
                  </a:moveTo>
                  <a:lnTo>
                    <a:pt x="99958" y="16721"/>
                  </a:lnTo>
                  <a:lnTo>
                    <a:pt x="105832" y="8024"/>
                  </a:lnTo>
                  <a:lnTo>
                    <a:pt x="114529" y="2154"/>
                  </a:lnTo>
                  <a:lnTo>
                    <a:pt x="125158" y="0"/>
                  </a:lnTo>
                  <a:lnTo>
                    <a:pt x="135787" y="2154"/>
                  </a:lnTo>
                  <a:lnTo>
                    <a:pt x="144484" y="8024"/>
                  </a:lnTo>
                  <a:lnTo>
                    <a:pt x="150358" y="16721"/>
                  </a:lnTo>
                  <a:lnTo>
                    <a:pt x="152514" y="27355"/>
                  </a:lnTo>
                  <a:lnTo>
                    <a:pt x="54711" y="905586"/>
                  </a:lnTo>
                  <a:lnTo>
                    <a:pt x="52555" y="916214"/>
                  </a:lnTo>
                  <a:lnTo>
                    <a:pt x="46682" y="924912"/>
                  </a:lnTo>
                  <a:lnTo>
                    <a:pt x="37984" y="930785"/>
                  </a:lnTo>
                  <a:lnTo>
                    <a:pt x="27355" y="932942"/>
                  </a:lnTo>
                  <a:lnTo>
                    <a:pt x="16727" y="930785"/>
                  </a:lnTo>
                  <a:lnTo>
                    <a:pt x="8029" y="924912"/>
                  </a:lnTo>
                  <a:lnTo>
                    <a:pt x="2156" y="916214"/>
                  </a:lnTo>
                  <a:lnTo>
                    <a:pt x="0" y="905586"/>
                  </a:lnTo>
                  <a:lnTo>
                    <a:pt x="97802" y="2735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7" name="object 3627"/>
            <p:cNvSpPr/>
            <p:nvPr/>
          </p:nvSpPr>
          <p:spPr>
            <a:xfrm>
              <a:off x="3135922" y="4974755"/>
              <a:ext cx="138430" cy="933450"/>
            </a:xfrm>
            <a:custGeom>
              <a:avLst/>
              <a:gdLst/>
              <a:ahLst/>
              <a:cxnLst/>
              <a:rect l="l" t="t" r="r" b="b"/>
              <a:pathLst>
                <a:path w="138429" h="933450">
                  <a:moveTo>
                    <a:pt x="0" y="905573"/>
                  </a:moveTo>
                  <a:lnTo>
                    <a:pt x="2154" y="916207"/>
                  </a:lnTo>
                  <a:lnTo>
                    <a:pt x="8024" y="924904"/>
                  </a:lnTo>
                  <a:lnTo>
                    <a:pt x="16721" y="930774"/>
                  </a:lnTo>
                  <a:lnTo>
                    <a:pt x="27355" y="932929"/>
                  </a:lnTo>
                  <a:lnTo>
                    <a:pt x="37982" y="930774"/>
                  </a:lnTo>
                  <a:lnTo>
                    <a:pt x="46675" y="924904"/>
                  </a:lnTo>
                  <a:lnTo>
                    <a:pt x="52544" y="916207"/>
                  </a:lnTo>
                  <a:lnTo>
                    <a:pt x="54698" y="905573"/>
                  </a:lnTo>
                  <a:lnTo>
                    <a:pt x="138137" y="27355"/>
                  </a:lnTo>
                  <a:lnTo>
                    <a:pt x="135981" y="16721"/>
                  </a:lnTo>
                  <a:lnTo>
                    <a:pt x="130108" y="8024"/>
                  </a:lnTo>
                  <a:lnTo>
                    <a:pt x="121410" y="2154"/>
                  </a:lnTo>
                  <a:lnTo>
                    <a:pt x="110782" y="0"/>
                  </a:lnTo>
                  <a:lnTo>
                    <a:pt x="100153" y="2154"/>
                  </a:lnTo>
                  <a:lnTo>
                    <a:pt x="91455" y="8024"/>
                  </a:lnTo>
                  <a:lnTo>
                    <a:pt x="85582" y="16721"/>
                  </a:lnTo>
                  <a:lnTo>
                    <a:pt x="83426" y="27355"/>
                  </a:lnTo>
                  <a:lnTo>
                    <a:pt x="0" y="905573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8" name="object 3628"/>
            <p:cNvSpPr/>
            <p:nvPr/>
          </p:nvSpPr>
          <p:spPr>
            <a:xfrm>
              <a:off x="3135922" y="4974755"/>
              <a:ext cx="138430" cy="933450"/>
            </a:xfrm>
            <a:custGeom>
              <a:avLst/>
              <a:gdLst/>
              <a:ahLst/>
              <a:cxnLst/>
              <a:rect l="l" t="t" r="r" b="b"/>
              <a:pathLst>
                <a:path w="138429" h="933450">
                  <a:moveTo>
                    <a:pt x="83426" y="27355"/>
                  </a:moveTo>
                  <a:lnTo>
                    <a:pt x="85582" y="16721"/>
                  </a:lnTo>
                  <a:lnTo>
                    <a:pt x="91455" y="8024"/>
                  </a:lnTo>
                  <a:lnTo>
                    <a:pt x="100153" y="2154"/>
                  </a:lnTo>
                  <a:lnTo>
                    <a:pt x="110782" y="0"/>
                  </a:lnTo>
                  <a:lnTo>
                    <a:pt x="121410" y="2154"/>
                  </a:lnTo>
                  <a:lnTo>
                    <a:pt x="130108" y="8024"/>
                  </a:lnTo>
                  <a:lnTo>
                    <a:pt x="135981" y="16721"/>
                  </a:lnTo>
                  <a:lnTo>
                    <a:pt x="138137" y="27355"/>
                  </a:lnTo>
                  <a:lnTo>
                    <a:pt x="54698" y="905573"/>
                  </a:lnTo>
                  <a:lnTo>
                    <a:pt x="52544" y="916207"/>
                  </a:lnTo>
                  <a:lnTo>
                    <a:pt x="46675" y="924904"/>
                  </a:lnTo>
                  <a:lnTo>
                    <a:pt x="37982" y="930774"/>
                  </a:lnTo>
                  <a:lnTo>
                    <a:pt x="27355" y="932929"/>
                  </a:lnTo>
                  <a:lnTo>
                    <a:pt x="16721" y="930774"/>
                  </a:lnTo>
                  <a:lnTo>
                    <a:pt x="8024" y="924904"/>
                  </a:lnTo>
                  <a:lnTo>
                    <a:pt x="2154" y="916207"/>
                  </a:lnTo>
                  <a:lnTo>
                    <a:pt x="0" y="905573"/>
                  </a:lnTo>
                  <a:lnTo>
                    <a:pt x="83426" y="273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29" name="object 3629"/>
            <p:cNvSpPr/>
            <p:nvPr/>
          </p:nvSpPr>
          <p:spPr>
            <a:xfrm>
              <a:off x="2993567" y="6269609"/>
              <a:ext cx="607695" cy="58419"/>
            </a:xfrm>
            <a:custGeom>
              <a:avLst/>
              <a:gdLst/>
              <a:ahLst/>
              <a:cxnLst/>
              <a:rect l="l" t="t" r="r" b="b"/>
              <a:pathLst>
                <a:path w="607695" h="58420">
                  <a:moveTo>
                    <a:pt x="0" y="0"/>
                  </a:moveTo>
                  <a:lnTo>
                    <a:pt x="0" y="58115"/>
                  </a:lnTo>
                  <a:lnTo>
                    <a:pt x="607415" y="58115"/>
                  </a:lnTo>
                  <a:lnTo>
                    <a:pt x="6074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0" name="object 3630"/>
            <p:cNvSpPr/>
            <p:nvPr/>
          </p:nvSpPr>
          <p:spPr>
            <a:xfrm>
              <a:off x="2993567" y="6269609"/>
              <a:ext cx="607695" cy="58419"/>
            </a:xfrm>
            <a:custGeom>
              <a:avLst/>
              <a:gdLst/>
              <a:ahLst/>
              <a:cxnLst/>
              <a:rect l="l" t="t" r="r" b="b"/>
              <a:pathLst>
                <a:path w="607695" h="58420">
                  <a:moveTo>
                    <a:pt x="607415" y="58115"/>
                  </a:moveTo>
                  <a:lnTo>
                    <a:pt x="607415" y="0"/>
                  </a:lnTo>
                  <a:lnTo>
                    <a:pt x="0" y="0"/>
                  </a:lnTo>
                  <a:lnTo>
                    <a:pt x="0" y="58115"/>
                  </a:lnTo>
                  <a:lnTo>
                    <a:pt x="607415" y="581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1" name="object 3631"/>
            <p:cNvSpPr/>
            <p:nvPr/>
          </p:nvSpPr>
          <p:spPr>
            <a:xfrm>
              <a:off x="2284895" y="6269621"/>
              <a:ext cx="210820" cy="122555"/>
            </a:xfrm>
            <a:custGeom>
              <a:avLst/>
              <a:gdLst/>
              <a:ahLst/>
              <a:cxnLst/>
              <a:rect l="l" t="t" r="r" b="b"/>
              <a:pathLst>
                <a:path w="210819" h="122554">
                  <a:moveTo>
                    <a:pt x="0" y="0"/>
                  </a:moveTo>
                  <a:lnTo>
                    <a:pt x="0" y="122466"/>
                  </a:lnTo>
                  <a:lnTo>
                    <a:pt x="210820" y="122466"/>
                  </a:lnTo>
                  <a:lnTo>
                    <a:pt x="2108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2" name="object 3632"/>
            <p:cNvSpPr/>
            <p:nvPr/>
          </p:nvSpPr>
          <p:spPr>
            <a:xfrm>
              <a:off x="2284895" y="6269621"/>
              <a:ext cx="210820" cy="122555"/>
            </a:xfrm>
            <a:custGeom>
              <a:avLst/>
              <a:gdLst/>
              <a:ahLst/>
              <a:cxnLst/>
              <a:rect l="l" t="t" r="r" b="b"/>
              <a:pathLst>
                <a:path w="210819" h="122554">
                  <a:moveTo>
                    <a:pt x="210820" y="122466"/>
                  </a:moveTo>
                  <a:lnTo>
                    <a:pt x="210820" y="0"/>
                  </a:lnTo>
                  <a:lnTo>
                    <a:pt x="0" y="0"/>
                  </a:lnTo>
                  <a:lnTo>
                    <a:pt x="0" y="122466"/>
                  </a:lnTo>
                  <a:lnTo>
                    <a:pt x="210820" y="12246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3" name="object 3633"/>
            <p:cNvSpPr/>
            <p:nvPr/>
          </p:nvSpPr>
          <p:spPr>
            <a:xfrm>
              <a:off x="1893620" y="6269609"/>
              <a:ext cx="215265" cy="122555"/>
            </a:xfrm>
            <a:custGeom>
              <a:avLst/>
              <a:gdLst/>
              <a:ahLst/>
              <a:cxnLst/>
              <a:rect l="l" t="t" r="r" b="b"/>
              <a:pathLst>
                <a:path w="215264" h="122554">
                  <a:moveTo>
                    <a:pt x="0" y="0"/>
                  </a:moveTo>
                  <a:lnTo>
                    <a:pt x="0" y="122466"/>
                  </a:lnTo>
                  <a:lnTo>
                    <a:pt x="215176" y="122466"/>
                  </a:lnTo>
                  <a:lnTo>
                    <a:pt x="2151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4" name="object 3634"/>
            <p:cNvSpPr/>
            <p:nvPr/>
          </p:nvSpPr>
          <p:spPr>
            <a:xfrm>
              <a:off x="1893620" y="6269609"/>
              <a:ext cx="215265" cy="122555"/>
            </a:xfrm>
            <a:custGeom>
              <a:avLst/>
              <a:gdLst/>
              <a:ahLst/>
              <a:cxnLst/>
              <a:rect l="l" t="t" r="r" b="b"/>
              <a:pathLst>
                <a:path w="215264" h="122554">
                  <a:moveTo>
                    <a:pt x="215176" y="122466"/>
                  </a:moveTo>
                  <a:lnTo>
                    <a:pt x="215176" y="0"/>
                  </a:lnTo>
                  <a:lnTo>
                    <a:pt x="0" y="0"/>
                  </a:lnTo>
                  <a:lnTo>
                    <a:pt x="0" y="122466"/>
                  </a:lnTo>
                  <a:lnTo>
                    <a:pt x="215176" y="1224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35" name="object 363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543124" y="5216652"/>
              <a:ext cx="174320" cy="136474"/>
            </a:xfrm>
            <a:prstGeom prst="rect">
              <a:avLst/>
            </a:prstGeom>
          </p:spPr>
        </p:pic>
        <p:sp>
          <p:nvSpPr>
            <p:cNvPr id="3636" name="object 3636"/>
            <p:cNvSpPr/>
            <p:nvPr/>
          </p:nvSpPr>
          <p:spPr>
            <a:xfrm>
              <a:off x="2548890" y="5534723"/>
              <a:ext cx="162560" cy="318770"/>
            </a:xfrm>
            <a:custGeom>
              <a:avLst/>
              <a:gdLst/>
              <a:ahLst/>
              <a:cxnLst/>
              <a:rect l="l" t="t" r="r" b="b"/>
              <a:pathLst>
                <a:path w="162560" h="318770">
                  <a:moveTo>
                    <a:pt x="162560" y="0"/>
                  </a:moveTo>
                  <a:lnTo>
                    <a:pt x="99060" y="0"/>
                  </a:lnTo>
                  <a:lnTo>
                    <a:pt x="43180" y="0"/>
                  </a:lnTo>
                  <a:lnTo>
                    <a:pt x="0" y="0"/>
                  </a:lnTo>
                  <a:lnTo>
                    <a:pt x="0" y="83629"/>
                  </a:lnTo>
                  <a:lnTo>
                    <a:pt x="43180" y="83629"/>
                  </a:lnTo>
                  <a:lnTo>
                    <a:pt x="43180" y="318249"/>
                  </a:lnTo>
                  <a:lnTo>
                    <a:pt x="99060" y="318249"/>
                  </a:lnTo>
                  <a:lnTo>
                    <a:pt x="99060" y="47980"/>
                  </a:lnTo>
                  <a:lnTo>
                    <a:pt x="162560" y="47980"/>
                  </a:lnTo>
                  <a:lnTo>
                    <a:pt x="16256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7" name="object 3637"/>
            <p:cNvSpPr/>
            <p:nvPr/>
          </p:nvSpPr>
          <p:spPr>
            <a:xfrm>
              <a:off x="2548521" y="5534723"/>
              <a:ext cx="163830" cy="318770"/>
            </a:xfrm>
            <a:custGeom>
              <a:avLst/>
              <a:gdLst/>
              <a:ahLst/>
              <a:cxnLst/>
              <a:rect l="l" t="t" r="r" b="b"/>
              <a:pathLst>
                <a:path w="163830" h="318770">
                  <a:moveTo>
                    <a:pt x="99974" y="47980"/>
                  </a:moveTo>
                  <a:lnTo>
                    <a:pt x="99974" y="318249"/>
                  </a:lnTo>
                  <a:lnTo>
                    <a:pt x="43687" y="318249"/>
                  </a:lnTo>
                  <a:lnTo>
                    <a:pt x="43687" y="83629"/>
                  </a:lnTo>
                  <a:lnTo>
                    <a:pt x="0" y="83629"/>
                  </a:lnTo>
                  <a:lnTo>
                    <a:pt x="0" y="0"/>
                  </a:lnTo>
                  <a:lnTo>
                    <a:pt x="163525" y="0"/>
                  </a:lnTo>
                  <a:lnTo>
                    <a:pt x="163525" y="47980"/>
                  </a:lnTo>
                  <a:lnTo>
                    <a:pt x="99974" y="479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38" name="object 3638"/>
            <p:cNvSpPr/>
            <p:nvPr/>
          </p:nvSpPr>
          <p:spPr>
            <a:xfrm>
              <a:off x="2548890" y="5190604"/>
              <a:ext cx="123189" cy="109220"/>
            </a:xfrm>
            <a:custGeom>
              <a:avLst/>
              <a:gdLst/>
              <a:ahLst/>
              <a:cxnLst/>
              <a:rect l="l" t="t" r="r" b="b"/>
              <a:pathLst>
                <a:path w="123189" h="109220">
                  <a:moveTo>
                    <a:pt x="123190" y="0"/>
                  </a:moveTo>
                  <a:lnTo>
                    <a:pt x="99060" y="0"/>
                  </a:lnTo>
                  <a:lnTo>
                    <a:pt x="43180" y="0"/>
                  </a:lnTo>
                  <a:lnTo>
                    <a:pt x="0" y="0"/>
                  </a:lnTo>
                  <a:lnTo>
                    <a:pt x="0" y="73494"/>
                  </a:lnTo>
                  <a:lnTo>
                    <a:pt x="43180" y="73494"/>
                  </a:lnTo>
                  <a:lnTo>
                    <a:pt x="43180" y="31445"/>
                  </a:lnTo>
                  <a:lnTo>
                    <a:pt x="99060" y="31445"/>
                  </a:lnTo>
                  <a:lnTo>
                    <a:pt x="99060" y="109143"/>
                  </a:lnTo>
                  <a:lnTo>
                    <a:pt x="123190" y="109143"/>
                  </a:lnTo>
                  <a:lnTo>
                    <a:pt x="12319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9" name="object 3639"/>
            <p:cNvSpPr/>
            <p:nvPr/>
          </p:nvSpPr>
          <p:spPr>
            <a:xfrm>
              <a:off x="2548508" y="5190604"/>
              <a:ext cx="123825" cy="109220"/>
            </a:xfrm>
            <a:custGeom>
              <a:avLst/>
              <a:gdLst/>
              <a:ahLst/>
              <a:cxnLst/>
              <a:rect l="l" t="t" r="r" b="b"/>
              <a:pathLst>
                <a:path w="123825" h="109220">
                  <a:moveTo>
                    <a:pt x="123278" y="109143"/>
                  </a:moveTo>
                  <a:lnTo>
                    <a:pt x="123278" y="0"/>
                  </a:lnTo>
                  <a:lnTo>
                    <a:pt x="0" y="0"/>
                  </a:lnTo>
                  <a:lnTo>
                    <a:pt x="12" y="73494"/>
                  </a:lnTo>
                  <a:lnTo>
                    <a:pt x="43700" y="73494"/>
                  </a:lnTo>
                  <a:lnTo>
                    <a:pt x="43700" y="31445"/>
                  </a:lnTo>
                  <a:lnTo>
                    <a:pt x="99987" y="31445"/>
                  </a:lnTo>
                  <a:lnTo>
                    <a:pt x="99987" y="109143"/>
                  </a:lnTo>
                  <a:lnTo>
                    <a:pt x="123278" y="10914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0" name="object 3640"/>
            <p:cNvSpPr/>
            <p:nvPr/>
          </p:nvSpPr>
          <p:spPr>
            <a:xfrm>
              <a:off x="2548508" y="5618353"/>
              <a:ext cx="43815" cy="73660"/>
            </a:xfrm>
            <a:custGeom>
              <a:avLst/>
              <a:gdLst/>
              <a:ahLst/>
              <a:cxnLst/>
              <a:rect l="l" t="t" r="r" b="b"/>
              <a:pathLst>
                <a:path w="43814" h="73660">
                  <a:moveTo>
                    <a:pt x="0" y="0"/>
                  </a:moveTo>
                  <a:lnTo>
                    <a:pt x="0" y="73482"/>
                  </a:lnTo>
                  <a:lnTo>
                    <a:pt x="43700" y="73482"/>
                  </a:lnTo>
                  <a:lnTo>
                    <a:pt x="43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1" name="object 3641"/>
            <p:cNvSpPr/>
            <p:nvPr/>
          </p:nvSpPr>
          <p:spPr>
            <a:xfrm>
              <a:off x="2548508" y="5618353"/>
              <a:ext cx="43815" cy="73660"/>
            </a:xfrm>
            <a:custGeom>
              <a:avLst/>
              <a:gdLst/>
              <a:ahLst/>
              <a:cxnLst/>
              <a:rect l="l" t="t" r="r" b="b"/>
              <a:pathLst>
                <a:path w="43814" h="73660">
                  <a:moveTo>
                    <a:pt x="0" y="73482"/>
                  </a:moveTo>
                  <a:lnTo>
                    <a:pt x="0" y="0"/>
                  </a:lnTo>
                  <a:lnTo>
                    <a:pt x="43700" y="0"/>
                  </a:lnTo>
                  <a:lnTo>
                    <a:pt x="43700" y="73482"/>
                  </a:lnTo>
                  <a:lnTo>
                    <a:pt x="0" y="7348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42" name="object 3642"/>
            <p:cNvSpPr/>
            <p:nvPr/>
          </p:nvSpPr>
          <p:spPr>
            <a:xfrm>
              <a:off x="2648496" y="5582691"/>
              <a:ext cx="23495" cy="109220"/>
            </a:xfrm>
            <a:custGeom>
              <a:avLst/>
              <a:gdLst/>
              <a:ahLst/>
              <a:cxnLst/>
              <a:rect l="l" t="t" r="r" b="b"/>
              <a:pathLst>
                <a:path w="23494" h="109220">
                  <a:moveTo>
                    <a:pt x="0" y="0"/>
                  </a:moveTo>
                  <a:lnTo>
                    <a:pt x="0" y="109143"/>
                  </a:lnTo>
                  <a:lnTo>
                    <a:pt x="23317" y="109143"/>
                  </a:lnTo>
                  <a:lnTo>
                    <a:pt x="233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3" name="object 3643"/>
            <p:cNvSpPr/>
            <p:nvPr/>
          </p:nvSpPr>
          <p:spPr>
            <a:xfrm>
              <a:off x="2648496" y="5582691"/>
              <a:ext cx="23495" cy="109220"/>
            </a:xfrm>
            <a:custGeom>
              <a:avLst/>
              <a:gdLst/>
              <a:ahLst/>
              <a:cxnLst/>
              <a:rect l="l" t="t" r="r" b="b"/>
              <a:pathLst>
                <a:path w="23494" h="109220">
                  <a:moveTo>
                    <a:pt x="0" y="109143"/>
                  </a:moveTo>
                  <a:lnTo>
                    <a:pt x="0" y="0"/>
                  </a:lnTo>
                  <a:lnTo>
                    <a:pt x="23317" y="0"/>
                  </a:lnTo>
                  <a:lnTo>
                    <a:pt x="23317" y="109143"/>
                  </a:lnTo>
                  <a:lnTo>
                    <a:pt x="0" y="1091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644" name="object 364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543124" y="5342331"/>
              <a:ext cx="174320" cy="197777"/>
            </a:xfrm>
            <a:prstGeom prst="rect">
              <a:avLst/>
            </a:prstGeom>
          </p:spPr>
        </p:pic>
        <p:sp>
          <p:nvSpPr>
            <p:cNvPr id="3645" name="object 3645"/>
            <p:cNvSpPr/>
            <p:nvPr/>
          </p:nvSpPr>
          <p:spPr>
            <a:xfrm>
              <a:off x="2192007" y="550290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6" name="object 3646"/>
            <p:cNvSpPr/>
            <p:nvPr/>
          </p:nvSpPr>
          <p:spPr>
            <a:xfrm>
              <a:off x="2192007" y="550242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7" name="object 3647"/>
            <p:cNvSpPr/>
            <p:nvPr/>
          </p:nvSpPr>
          <p:spPr>
            <a:xfrm>
              <a:off x="2192007" y="550193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8" name="object 3648"/>
            <p:cNvSpPr/>
            <p:nvPr/>
          </p:nvSpPr>
          <p:spPr>
            <a:xfrm>
              <a:off x="2192007" y="550144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9" name="object 3649"/>
            <p:cNvSpPr/>
            <p:nvPr/>
          </p:nvSpPr>
          <p:spPr>
            <a:xfrm>
              <a:off x="2192007" y="550096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0" name="object 3650"/>
            <p:cNvSpPr/>
            <p:nvPr/>
          </p:nvSpPr>
          <p:spPr>
            <a:xfrm>
              <a:off x="2192007" y="550048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1" name="object 3651"/>
            <p:cNvSpPr/>
            <p:nvPr/>
          </p:nvSpPr>
          <p:spPr>
            <a:xfrm>
              <a:off x="2192007" y="549998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2" name="object 3652"/>
            <p:cNvSpPr/>
            <p:nvPr/>
          </p:nvSpPr>
          <p:spPr>
            <a:xfrm>
              <a:off x="2192007" y="549950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3" name="object 3653"/>
            <p:cNvSpPr/>
            <p:nvPr/>
          </p:nvSpPr>
          <p:spPr>
            <a:xfrm>
              <a:off x="2192007" y="549902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4" name="object 3654"/>
            <p:cNvSpPr/>
            <p:nvPr/>
          </p:nvSpPr>
          <p:spPr>
            <a:xfrm>
              <a:off x="2192007" y="549854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5" name="object 3655"/>
            <p:cNvSpPr/>
            <p:nvPr/>
          </p:nvSpPr>
          <p:spPr>
            <a:xfrm>
              <a:off x="2192007" y="549804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6" name="object 3656"/>
            <p:cNvSpPr/>
            <p:nvPr/>
          </p:nvSpPr>
          <p:spPr>
            <a:xfrm>
              <a:off x="2192007" y="549756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7" name="object 3657"/>
            <p:cNvSpPr/>
            <p:nvPr/>
          </p:nvSpPr>
          <p:spPr>
            <a:xfrm>
              <a:off x="2192007" y="549708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8" name="object 3658"/>
            <p:cNvSpPr/>
            <p:nvPr/>
          </p:nvSpPr>
          <p:spPr>
            <a:xfrm>
              <a:off x="2192007" y="549659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9" name="object 3659"/>
            <p:cNvSpPr/>
            <p:nvPr/>
          </p:nvSpPr>
          <p:spPr>
            <a:xfrm>
              <a:off x="2192007" y="549610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0" name="object 3660"/>
            <p:cNvSpPr/>
            <p:nvPr/>
          </p:nvSpPr>
          <p:spPr>
            <a:xfrm>
              <a:off x="2192007" y="549562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1" name="object 3661"/>
            <p:cNvSpPr/>
            <p:nvPr/>
          </p:nvSpPr>
          <p:spPr>
            <a:xfrm>
              <a:off x="2192007" y="549513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2" name="object 3662"/>
            <p:cNvSpPr/>
            <p:nvPr/>
          </p:nvSpPr>
          <p:spPr>
            <a:xfrm>
              <a:off x="2192007" y="549465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3" name="object 3663"/>
            <p:cNvSpPr/>
            <p:nvPr/>
          </p:nvSpPr>
          <p:spPr>
            <a:xfrm>
              <a:off x="2192007" y="549415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4" name="object 3664"/>
            <p:cNvSpPr/>
            <p:nvPr/>
          </p:nvSpPr>
          <p:spPr>
            <a:xfrm>
              <a:off x="2192007" y="549367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5" name="object 3665"/>
            <p:cNvSpPr/>
            <p:nvPr/>
          </p:nvSpPr>
          <p:spPr>
            <a:xfrm>
              <a:off x="2192007" y="549319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6" name="object 3666"/>
            <p:cNvSpPr/>
            <p:nvPr/>
          </p:nvSpPr>
          <p:spPr>
            <a:xfrm>
              <a:off x="2192007" y="549271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7" name="object 3667"/>
            <p:cNvSpPr/>
            <p:nvPr/>
          </p:nvSpPr>
          <p:spPr>
            <a:xfrm>
              <a:off x="2192007" y="549221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8" name="object 3668"/>
            <p:cNvSpPr/>
            <p:nvPr/>
          </p:nvSpPr>
          <p:spPr>
            <a:xfrm>
              <a:off x="2192007" y="549173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9" name="object 3669"/>
            <p:cNvSpPr/>
            <p:nvPr/>
          </p:nvSpPr>
          <p:spPr>
            <a:xfrm>
              <a:off x="2192007" y="549125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0" name="object 3670"/>
            <p:cNvSpPr/>
            <p:nvPr/>
          </p:nvSpPr>
          <p:spPr>
            <a:xfrm>
              <a:off x="2192007" y="549076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1" name="object 3671"/>
            <p:cNvSpPr/>
            <p:nvPr/>
          </p:nvSpPr>
          <p:spPr>
            <a:xfrm>
              <a:off x="2192007" y="549027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2" name="object 3672"/>
            <p:cNvSpPr/>
            <p:nvPr/>
          </p:nvSpPr>
          <p:spPr>
            <a:xfrm>
              <a:off x="2192007" y="548979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3" name="object 3673"/>
            <p:cNvSpPr/>
            <p:nvPr/>
          </p:nvSpPr>
          <p:spPr>
            <a:xfrm>
              <a:off x="2192007" y="5488825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4" name="object 3674"/>
            <p:cNvSpPr/>
            <p:nvPr/>
          </p:nvSpPr>
          <p:spPr>
            <a:xfrm>
              <a:off x="2192007" y="548833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5" name="object 3675"/>
            <p:cNvSpPr/>
            <p:nvPr/>
          </p:nvSpPr>
          <p:spPr>
            <a:xfrm>
              <a:off x="2192007" y="548784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6" name="object 3676"/>
            <p:cNvSpPr/>
            <p:nvPr/>
          </p:nvSpPr>
          <p:spPr>
            <a:xfrm>
              <a:off x="2192007" y="548736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7" name="object 3677"/>
            <p:cNvSpPr/>
            <p:nvPr/>
          </p:nvSpPr>
          <p:spPr>
            <a:xfrm>
              <a:off x="2192007" y="548688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8" name="object 3678"/>
            <p:cNvSpPr/>
            <p:nvPr/>
          </p:nvSpPr>
          <p:spPr>
            <a:xfrm>
              <a:off x="2192007" y="548638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9" name="object 3679"/>
            <p:cNvSpPr/>
            <p:nvPr/>
          </p:nvSpPr>
          <p:spPr>
            <a:xfrm>
              <a:off x="2192007" y="548590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0" name="object 3680"/>
            <p:cNvSpPr/>
            <p:nvPr/>
          </p:nvSpPr>
          <p:spPr>
            <a:xfrm>
              <a:off x="2192007" y="548542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1" name="object 3681"/>
            <p:cNvSpPr/>
            <p:nvPr/>
          </p:nvSpPr>
          <p:spPr>
            <a:xfrm>
              <a:off x="2192007" y="548493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2" name="object 3682"/>
            <p:cNvSpPr/>
            <p:nvPr/>
          </p:nvSpPr>
          <p:spPr>
            <a:xfrm>
              <a:off x="2192007" y="548444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3" name="object 3683"/>
            <p:cNvSpPr/>
            <p:nvPr/>
          </p:nvSpPr>
          <p:spPr>
            <a:xfrm>
              <a:off x="2192007" y="548396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4" name="object 3684"/>
            <p:cNvSpPr/>
            <p:nvPr/>
          </p:nvSpPr>
          <p:spPr>
            <a:xfrm>
              <a:off x="2192007" y="548347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5" name="object 3685"/>
            <p:cNvSpPr/>
            <p:nvPr/>
          </p:nvSpPr>
          <p:spPr>
            <a:xfrm>
              <a:off x="2192007" y="548299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6" name="object 3686"/>
            <p:cNvSpPr/>
            <p:nvPr/>
          </p:nvSpPr>
          <p:spPr>
            <a:xfrm>
              <a:off x="2192007" y="548250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7" name="object 3687"/>
            <p:cNvSpPr/>
            <p:nvPr/>
          </p:nvSpPr>
          <p:spPr>
            <a:xfrm>
              <a:off x="2192007" y="548201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8" name="object 3688"/>
            <p:cNvSpPr/>
            <p:nvPr/>
          </p:nvSpPr>
          <p:spPr>
            <a:xfrm>
              <a:off x="2192007" y="548153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9" name="object 3689"/>
            <p:cNvSpPr/>
            <p:nvPr/>
          </p:nvSpPr>
          <p:spPr>
            <a:xfrm>
              <a:off x="2192007" y="548105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0" name="object 3690"/>
            <p:cNvSpPr/>
            <p:nvPr/>
          </p:nvSpPr>
          <p:spPr>
            <a:xfrm>
              <a:off x="2192007" y="548055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1" name="object 3691"/>
            <p:cNvSpPr/>
            <p:nvPr/>
          </p:nvSpPr>
          <p:spPr>
            <a:xfrm>
              <a:off x="2192007" y="548007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2" name="object 3692"/>
            <p:cNvSpPr/>
            <p:nvPr/>
          </p:nvSpPr>
          <p:spPr>
            <a:xfrm>
              <a:off x="2192007" y="5479110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3" name="object 3693"/>
            <p:cNvSpPr/>
            <p:nvPr/>
          </p:nvSpPr>
          <p:spPr>
            <a:xfrm>
              <a:off x="2192007" y="547862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4" name="object 3694"/>
            <p:cNvSpPr/>
            <p:nvPr/>
          </p:nvSpPr>
          <p:spPr>
            <a:xfrm>
              <a:off x="2192007" y="547813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5" name="object 3695"/>
            <p:cNvSpPr/>
            <p:nvPr/>
          </p:nvSpPr>
          <p:spPr>
            <a:xfrm>
              <a:off x="2192007" y="5477167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6" name="object 3696"/>
            <p:cNvSpPr/>
            <p:nvPr/>
          </p:nvSpPr>
          <p:spPr>
            <a:xfrm>
              <a:off x="2192007" y="547668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7" name="object 3697"/>
            <p:cNvSpPr/>
            <p:nvPr/>
          </p:nvSpPr>
          <p:spPr>
            <a:xfrm>
              <a:off x="2192007" y="547618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8" name="object 3698"/>
            <p:cNvSpPr/>
            <p:nvPr/>
          </p:nvSpPr>
          <p:spPr>
            <a:xfrm>
              <a:off x="2192007" y="5475223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9" name="object 3699"/>
            <p:cNvSpPr/>
            <p:nvPr/>
          </p:nvSpPr>
          <p:spPr>
            <a:xfrm>
              <a:off x="2192007" y="547474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0" name="object 3700"/>
            <p:cNvSpPr/>
            <p:nvPr/>
          </p:nvSpPr>
          <p:spPr>
            <a:xfrm>
              <a:off x="2192007" y="547424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1" name="object 3701"/>
            <p:cNvSpPr/>
            <p:nvPr/>
          </p:nvSpPr>
          <p:spPr>
            <a:xfrm>
              <a:off x="2192007" y="547376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2" name="object 3702"/>
            <p:cNvSpPr/>
            <p:nvPr/>
          </p:nvSpPr>
          <p:spPr>
            <a:xfrm>
              <a:off x="2192007" y="547328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3" name="object 3703"/>
            <p:cNvSpPr/>
            <p:nvPr/>
          </p:nvSpPr>
          <p:spPr>
            <a:xfrm>
              <a:off x="2192007" y="547279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4" name="object 3704"/>
            <p:cNvSpPr/>
            <p:nvPr/>
          </p:nvSpPr>
          <p:spPr>
            <a:xfrm>
              <a:off x="2192007" y="547230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5" name="object 3705"/>
            <p:cNvSpPr/>
            <p:nvPr/>
          </p:nvSpPr>
          <p:spPr>
            <a:xfrm>
              <a:off x="2192007" y="547182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6" name="object 3706"/>
            <p:cNvSpPr/>
            <p:nvPr/>
          </p:nvSpPr>
          <p:spPr>
            <a:xfrm>
              <a:off x="2192007" y="547133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7" name="object 3707"/>
            <p:cNvSpPr/>
            <p:nvPr/>
          </p:nvSpPr>
          <p:spPr>
            <a:xfrm>
              <a:off x="2192007" y="5470359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495"/>
                  </a:moveTo>
                  <a:lnTo>
                    <a:pt x="0" y="495"/>
                  </a:lnTo>
                  <a:lnTo>
                    <a:pt x="0" y="977"/>
                  </a:lnTo>
                  <a:lnTo>
                    <a:pt x="327050" y="977"/>
                  </a:lnTo>
                  <a:lnTo>
                    <a:pt x="327050" y="495"/>
                  </a:lnTo>
                  <a:close/>
                </a:path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8" name="object 3708"/>
            <p:cNvSpPr/>
            <p:nvPr/>
          </p:nvSpPr>
          <p:spPr>
            <a:xfrm>
              <a:off x="2192007" y="546987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9" name="object 3709"/>
            <p:cNvSpPr/>
            <p:nvPr/>
          </p:nvSpPr>
          <p:spPr>
            <a:xfrm>
              <a:off x="2192007" y="5468911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0" name="object 3710"/>
            <p:cNvSpPr/>
            <p:nvPr/>
          </p:nvSpPr>
          <p:spPr>
            <a:xfrm>
              <a:off x="2192007" y="546841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1" name="object 3711"/>
            <p:cNvSpPr/>
            <p:nvPr/>
          </p:nvSpPr>
          <p:spPr>
            <a:xfrm>
              <a:off x="2192007" y="5467451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2" name="object 3712"/>
            <p:cNvSpPr/>
            <p:nvPr/>
          </p:nvSpPr>
          <p:spPr>
            <a:xfrm>
              <a:off x="2192007" y="546696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3" name="object 3713"/>
            <p:cNvSpPr/>
            <p:nvPr/>
          </p:nvSpPr>
          <p:spPr>
            <a:xfrm>
              <a:off x="2192007" y="5465991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4" name="object 3714"/>
            <p:cNvSpPr/>
            <p:nvPr/>
          </p:nvSpPr>
          <p:spPr>
            <a:xfrm>
              <a:off x="2192007" y="546550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5" name="object 3715"/>
            <p:cNvSpPr/>
            <p:nvPr/>
          </p:nvSpPr>
          <p:spPr>
            <a:xfrm>
              <a:off x="2192007" y="546502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6" name="object 3716"/>
            <p:cNvSpPr/>
            <p:nvPr/>
          </p:nvSpPr>
          <p:spPr>
            <a:xfrm>
              <a:off x="2192007" y="546453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7" name="object 3717"/>
            <p:cNvSpPr/>
            <p:nvPr/>
          </p:nvSpPr>
          <p:spPr>
            <a:xfrm>
              <a:off x="2192007" y="546404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8" name="object 3718"/>
            <p:cNvSpPr/>
            <p:nvPr/>
          </p:nvSpPr>
          <p:spPr>
            <a:xfrm>
              <a:off x="2192007" y="546356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9" name="object 3719"/>
            <p:cNvSpPr/>
            <p:nvPr/>
          </p:nvSpPr>
          <p:spPr>
            <a:xfrm>
              <a:off x="2192007" y="546308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0" name="object 3720"/>
            <p:cNvSpPr/>
            <p:nvPr/>
          </p:nvSpPr>
          <p:spPr>
            <a:xfrm>
              <a:off x="2192007" y="546258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1" name="object 3721"/>
            <p:cNvSpPr/>
            <p:nvPr/>
          </p:nvSpPr>
          <p:spPr>
            <a:xfrm>
              <a:off x="2192007" y="546210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2" name="object 3722"/>
            <p:cNvSpPr/>
            <p:nvPr/>
          </p:nvSpPr>
          <p:spPr>
            <a:xfrm>
              <a:off x="2192007" y="5461139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3" name="object 3723"/>
            <p:cNvSpPr/>
            <p:nvPr/>
          </p:nvSpPr>
          <p:spPr>
            <a:xfrm>
              <a:off x="2192007" y="5460161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4" name="object 3724"/>
            <p:cNvSpPr/>
            <p:nvPr/>
          </p:nvSpPr>
          <p:spPr>
            <a:xfrm>
              <a:off x="2192007" y="545967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5" name="object 3725"/>
            <p:cNvSpPr/>
            <p:nvPr/>
          </p:nvSpPr>
          <p:spPr>
            <a:xfrm>
              <a:off x="2192007" y="545919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6" name="object 3726"/>
            <p:cNvSpPr/>
            <p:nvPr/>
          </p:nvSpPr>
          <p:spPr>
            <a:xfrm>
              <a:off x="2192007" y="545870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7" name="object 3727"/>
            <p:cNvSpPr/>
            <p:nvPr/>
          </p:nvSpPr>
          <p:spPr>
            <a:xfrm>
              <a:off x="2192007" y="545821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8" name="object 3728"/>
            <p:cNvSpPr/>
            <p:nvPr/>
          </p:nvSpPr>
          <p:spPr>
            <a:xfrm>
              <a:off x="2192007" y="545773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9" name="object 3729"/>
            <p:cNvSpPr/>
            <p:nvPr/>
          </p:nvSpPr>
          <p:spPr>
            <a:xfrm>
              <a:off x="2192007" y="545725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0" name="object 3730"/>
            <p:cNvSpPr/>
            <p:nvPr/>
          </p:nvSpPr>
          <p:spPr>
            <a:xfrm>
              <a:off x="2192007" y="5456275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1" name="object 3731"/>
            <p:cNvSpPr/>
            <p:nvPr/>
          </p:nvSpPr>
          <p:spPr>
            <a:xfrm>
              <a:off x="2192007" y="545579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2" name="object 3732"/>
            <p:cNvSpPr/>
            <p:nvPr/>
          </p:nvSpPr>
          <p:spPr>
            <a:xfrm>
              <a:off x="2192007" y="545531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3" name="object 3733"/>
            <p:cNvSpPr/>
            <p:nvPr/>
          </p:nvSpPr>
          <p:spPr>
            <a:xfrm>
              <a:off x="2192007" y="545481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4" name="object 3734"/>
            <p:cNvSpPr/>
            <p:nvPr/>
          </p:nvSpPr>
          <p:spPr>
            <a:xfrm>
              <a:off x="2192007" y="545433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5" name="object 3735"/>
            <p:cNvSpPr/>
            <p:nvPr/>
          </p:nvSpPr>
          <p:spPr>
            <a:xfrm>
              <a:off x="2192007" y="5453367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6" name="object 3736"/>
            <p:cNvSpPr/>
            <p:nvPr/>
          </p:nvSpPr>
          <p:spPr>
            <a:xfrm>
              <a:off x="2192007" y="545287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7" name="object 3737"/>
            <p:cNvSpPr/>
            <p:nvPr/>
          </p:nvSpPr>
          <p:spPr>
            <a:xfrm>
              <a:off x="2192007" y="545238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8" name="object 3738"/>
            <p:cNvSpPr/>
            <p:nvPr/>
          </p:nvSpPr>
          <p:spPr>
            <a:xfrm>
              <a:off x="2192007" y="545190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9" name="object 3739"/>
            <p:cNvSpPr/>
            <p:nvPr/>
          </p:nvSpPr>
          <p:spPr>
            <a:xfrm>
              <a:off x="2192007" y="545142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0" name="object 3740"/>
            <p:cNvSpPr/>
            <p:nvPr/>
          </p:nvSpPr>
          <p:spPr>
            <a:xfrm>
              <a:off x="2192007" y="5450446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1" name="object 3741"/>
            <p:cNvSpPr/>
            <p:nvPr/>
          </p:nvSpPr>
          <p:spPr>
            <a:xfrm>
              <a:off x="2192007" y="544996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2" name="object 3742"/>
            <p:cNvSpPr/>
            <p:nvPr/>
          </p:nvSpPr>
          <p:spPr>
            <a:xfrm>
              <a:off x="2192007" y="544948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3" name="object 3743"/>
            <p:cNvSpPr/>
            <p:nvPr/>
          </p:nvSpPr>
          <p:spPr>
            <a:xfrm>
              <a:off x="2192007" y="544898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4" name="object 3744"/>
            <p:cNvSpPr/>
            <p:nvPr/>
          </p:nvSpPr>
          <p:spPr>
            <a:xfrm>
              <a:off x="2192007" y="5448020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5" name="object 3745"/>
            <p:cNvSpPr/>
            <p:nvPr/>
          </p:nvSpPr>
          <p:spPr>
            <a:xfrm>
              <a:off x="2192007" y="544753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6" name="object 3746"/>
            <p:cNvSpPr/>
            <p:nvPr/>
          </p:nvSpPr>
          <p:spPr>
            <a:xfrm>
              <a:off x="2192007" y="544704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7" name="object 3747"/>
            <p:cNvSpPr/>
            <p:nvPr/>
          </p:nvSpPr>
          <p:spPr>
            <a:xfrm>
              <a:off x="2192007" y="544656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8" name="object 3748"/>
            <p:cNvSpPr/>
            <p:nvPr/>
          </p:nvSpPr>
          <p:spPr>
            <a:xfrm>
              <a:off x="2192007" y="5445594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9" name="object 3749"/>
            <p:cNvSpPr/>
            <p:nvPr/>
          </p:nvSpPr>
          <p:spPr>
            <a:xfrm>
              <a:off x="2192007" y="544509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0" name="object 3750"/>
            <p:cNvSpPr/>
            <p:nvPr/>
          </p:nvSpPr>
          <p:spPr>
            <a:xfrm>
              <a:off x="2192007" y="544461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1" name="object 3751"/>
            <p:cNvSpPr/>
            <p:nvPr/>
          </p:nvSpPr>
          <p:spPr>
            <a:xfrm>
              <a:off x="2192007" y="5443651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2" name="object 3752"/>
            <p:cNvSpPr/>
            <p:nvPr/>
          </p:nvSpPr>
          <p:spPr>
            <a:xfrm>
              <a:off x="2192007" y="5442673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3" name="object 3753"/>
            <p:cNvSpPr/>
            <p:nvPr/>
          </p:nvSpPr>
          <p:spPr>
            <a:xfrm>
              <a:off x="2192007" y="5441708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4" name="object 3754"/>
            <p:cNvSpPr/>
            <p:nvPr/>
          </p:nvSpPr>
          <p:spPr>
            <a:xfrm>
              <a:off x="2192007" y="5440743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69"/>
                  </a:lnTo>
                  <a:lnTo>
                    <a:pt x="0" y="952"/>
                  </a:lnTo>
                  <a:lnTo>
                    <a:pt x="327050" y="952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5" name="object 3755"/>
            <p:cNvSpPr/>
            <p:nvPr/>
          </p:nvSpPr>
          <p:spPr>
            <a:xfrm>
              <a:off x="2192007" y="5439765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6" name="object 3756"/>
            <p:cNvSpPr/>
            <p:nvPr/>
          </p:nvSpPr>
          <p:spPr>
            <a:xfrm>
              <a:off x="2192007" y="5438800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7" name="object 3757"/>
            <p:cNvSpPr/>
            <p:nvPr/>
          </p:nvSpPr>
          <p:spPr>
            <a:xfrm>
              <a:off x="2192007" y="5437822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8" name="object 3758"/>
            <p:cNvSpPr/>
            <p:nvPr/>
          </p:nvSpPr>
          <p:spPr>
            <a:xfrm>
              <a:off x="2192007" y="543734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9" name="object 3759"/>
            <p:cNvSpPr/>
            <p:nvPr/>
          </p:nvSpPr>
          <p:spPr>
            <a:xfrm>
              <a:off x="2192007" y="543685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0" name="object 3760"/>
            <p:cNvSpPr/>
            <p:nvPr/>
          </p:nvSpPr>
          <p:spPr>
            <a:xfrm>
              <a:off x="2192007" y="5435879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1" name="object 3761"/>
            <p:cNvSpPr/>
            <p:nvPr/>
          </p:nvSpPr>
          <p:spPr>
            <a:xfrm>
              <a:off x="2192007" y="543539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2" name="object 3762"/>
            <p:cNvSpPr/>
            <p:nvPr/>
          </p:nvSpPr>
          <p:spPr>
            <a:xfrm>
              <a:off x="2192007" y="543491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3" name="object 3763"/>
            <p:cNvSpPr/>
            <p:nvPr/>
          </p:nvSpPr>
          <p:spPr>
            <a:xfrm>
              <a:off x="2192007" y="543441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4" name="object 3764"/>
            <p:cNvSpPr/>
            <p:nvPr/>
          </p:nvSpPr>
          <p:spPr>
            <a:xfrm>
              <a:off x="2192007" y="5433453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5" name="object 3765"/>
            <p:cNvSpPr/>
            <p:nvPr/>
          </p:nvSpPr>
          <p:spPr>
            <a:xfrm>
              <a:off x="2192007" y="543297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6" name="object 3766"/>
            <p:cNvSpPr/>
            <p:nvPr/>
          </p:nvSpPr>
          <p:spPr>
            <a:xfrm>
              <a:off x="2192007" y="543247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7" name="object 3767"/>
            <p:cNvSpPr/>
            <p:nvPr/>
          </p:nvSpPr>
          <p:spPr>
            <a:xfrm>
              <a:off x="2192007" y="543199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8" name="object 3768"/>
            <p:cNvSpPr/>
            <p:nvPr/>
          </p:nvSpPr>
          <p:spPr>
            <a:xfrm>
              <a:off x="2192007" y="5431027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9" name="object 3769"/>
            <p:cNvSpPr/>
            <p:nvPr/>
          </p:nvSpPr>
          <p:spPr>
            <a:xfrm>
              <a:off x="2192007" y="543053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0" name="object 3770"/>
            <p:cNvSpPr/>
            <p:nvPr/>
          </p:nvSpPr>
          <p:spPr>
            <a:xfrm>
              <a:off x="2192007" y="543005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1" name="object 3771"/>
            <p:cNvSpPr/>
            <p:nvPr/>
          </p:nvSpPr>
          <p:spPr>
            <a:xfrm>
              <a:off x="2192007" y="542956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2" name="object 3772"/>
            <p:cNvSpPr/>
            <p:nvPr/>
          </p:nvSpPr>
          <p:spPr>
            <a:xfrm>
              <a:off x="2192007" y="542908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3" name="object 3773"/>
            <p:cNvSpPr/>
            <p:nvPr/>
          </p:nvSpPr>
          <p:spPr>
            <a:xfrm>
              <a:off x="2192007" y="5428106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4" name="object 3774"/>
            <p:cNvSpPr/>
            <p:nvPr/>
          </p:nvSpPr>
          <p:spPr>
            <a:xfrm>
              <a:off x="2192007" y="542762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5" name="object 3775"/>
            <p:cNvSpPr/>
            <p:nvPr/>
          </p:nvSpPr>
          <p:spPr>
            <a:xfrm>
              <a:off x="2192007" y="542714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6" name="object 3776"/>
            <p:cNvSpPr/>
            <p:nvPr/>
          </p:nvSpPr>
          <p:spPr>
            <a:xfrm>
              <a:off x="2192007" y="542664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7" name="object 3777"/>
            <p:cNvSpPr/>
            <p:nvPr/>
          </p:nvSpPr>
          <p:spPr>
            <a:xfrm>
              <a:off x="2192007" y="542616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8" name="object 3778"/>
            <p:cNvSpPr/>
            <p:nvPr/>
          </p:nvSpPr>
          <p:spPr>
            <a:xfrm>
              <a:off x="2192007" y="5425198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9" name="object 3779"/>
            <p:cNvSpPr/>
            <p:nvPr/>
          </p:nvSpPr>
          <p:spPr>
            <a:xfrm>
              <a:off x="2192007" y="542470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0" name="object 3780"/>
            <p:cNvSpPr/>
            <p:nvPr/>
          </p:nvSpPr>
          <p:spPr>
            <a:xfrm>
              <a:off x="2192007" y="542422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1" name="object 3781"/>
            <p:cNvSpPr/>
            <p:nvPr/>
          </p:nvSpPr>
          <p:spPr>
            <a:xfrm>
              <a:off x="2192007" y="542373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2" name="object 3782"/>
            <p:cNvSpPr/>
            <p:nvPr/>
          </p:nvSpPr>
          <p:spPr>
            <a:xfrm>
              <a:off x="2192007" y="542325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3" name="object 3783"/>
            <p:cNvSpPr/>
            <p:nvPr/>
          </p:nvSpPr>
          <p:spPr>
            <a:xfrm>
              <a:off x="2192007" y="542276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4" name="object 3784"/>
            <p:cNvSpPr/>
            <p:nvPr/>
          </p:nvSpPr>
          <p:spPr>
            <a:xfrm>
              <a:off x="2192007" y="542227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5" name="object 3785"/>
            <p:cNvSpPr/>
            <p:nvPr/>
          </p:nvSpPr>
          <p:spPr>
            <a:xfrm>
              <a:off x="2192007" y="5421312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6" name="object 3786"/>
            <p:cNvSpPr/>
            <p:nvPr/>
          </p:nvSpPr>
          <p:spPr>
            <a:xfrm>
              <a:off x="2192007" y="5420334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7" name="object 3787"/>
            <p:cNvSpPr/>
            <p:nvPr/>
          </p:nvSpPr>
          <p:spPr>
            <a:xfrm>
              <a:off x="2192007" y="541985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8" name="object 3788"/>
            <p:cNvSpPr/>
            <p:nvPr/>
          </p:nvSpPr>
          <p:spPr>
            <a:xfrm>
              <a:off x="2192007" y="541936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9" name="object 3789"/>
            <p:cNvSpPr/>
            <p:nvPr/>
          </p:nvSpPr>
          <p:spPr>
            <a:xfrm>
              <a:off x="2192007" y="541887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0" name="object 3790"/>
            <p:cNvSpPr/>
            <p:nvPr/>
          </p:nvSpPr>
          <p:spPr>
            <a:xfrm>
              <a:off x="2192007" y="541839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1" name="object 3791"/>
            <p:cNvSpPr/>
            <p:nvPr/>
          </p:nvSpPr>
          <p:spPr>
            <a:xfrm>
              <a:off x="2192007" y="541790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2" name="object 3792"/>
            <p:cNvSpPr/>
            <p:nvPr/>
          </p:nvSpPr>
          <p:spPr>
            <a:xfrm>
              <a:off x="2192007" y="541742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3" name="object 3793"/>
            <p:cNvSpPr/>
            <p:nvPr/>
          </p:nvSpPr>
          <p:spPr>
            <a:xfrm>
              <a:off x="2192007" y="541693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4" name="object 3794"/>
            <p:cNvSpPr/>
            <p:nvPr/>
          </p:nvSpPr>
          <p:spPr>
            <a:xfrm>
              <a:off x="2192007" y="541644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5" name="object 3795"/>
            <p:cNvSpPr/>
            <p:nvPr/>
          </p:nvSpPr>
          <p:spPr>
            <a:xfrm>
              <a:off x="2192007" y="5415483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6" name="object 3796"/>
            <p:cNvSpPr/>
            <p:nvPr/>
          </p:nvSpPr>
          <p:spPr>
            <a:xfrm>
              <a:off x="2192007" y="541498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7" name="object 3797"/>
            <p:cNvSpPr/>
            <p:nvPr/>
          </p:nvSpPr>
          <p:spPr>
            <a:xfrm>
              <a:off x="2192007" y="5414022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8" name="object 3798"/>
            <p:cNvSpPr/>
            <p:nvPr/>
          </p:nvSpPr>
          <p:spPr>
            <a:xfrm>
              <a:off x="2192007" y="541354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9" name="object 3799"/>
            <p:cNvSpPr/>
            <p:nvPr/>
          </p:nvSpPr>
          <p:spPr>
            <a:xfrm>
              <a:off x="2192007" y="5412562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0" name="object 3800"/>
            <p:cNvSpPr/>
            <p:nvPr/>
          </p:nvSpPr>
          <p:spPr>
            <a:xfrm>
              <a:off x="2192007" y="541207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1" name="object 3801"/>
            <p:cNvSpPr/>
            <p:nvPr/>
          </p:nvSpPr>
          <p:spPr>
            <a:xfrm>
              <a:off x="2192007" y="5411101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495"/>
                  </a:moveTo>
                  <a:lnTo>
                    <a:pt x="0" y="495"/>
                  </a:lnTo>
                  <a:lnTo>
                    <a:pt x="0" y="977"/>
                  </a:lnTo>
                  <a:lnTo>
                    <a:pt x="327050" y="977"/>
                  </a:lnTo>
                  <a:lnTo>
                    <a:pt x="327050" y="495"/>
                  </a:lnTo>
                  <a:close/>
                </a:path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2" name="object 3802"/>
            <p:cNvSpPr/>
            <p:nvPr/>
          </p:nvSpPr>
          <p:spPr>
            <a:xfrm>
              <a:off x="2192007" y="541061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3" name="object 3803"/>
            <p:cNvSpPr/>
            <p:nvPr/>
          </p:nvSpPr>
          <p:spPr>
            <a:xfrm>
              <a:off x="2192007" y="541013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4" name="object 3804"/>
            <p:cNvSpPr/>
            <p:nvPr/>
          </p:nvSpPr>
          <p:spPr>
            <a:xfrm>
              <a:off x="2192007" y="540965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5" name="object 3805"/>
            <p:cNvSpPr/>
            <p:nvPr/>
          </p:nvSpPr>
          <p:spPr>
            <a:xfrm>
              <a:off x="2192007" y="540917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6" name="object 3806"/>
            <p:cNvSpPr/>
            <p:nvPr/>
          </p:nvSpPr>
          <p:spPr>
            <a:xfrm>
              <a:off x="2192007" y="540867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7" name="object 3807"/>
            <p:cNvSpPr/>
            <p:nvPr/>
          </p:nvSpPr>
          <p:spPr>
            <a:xfrm>
              <a:off x="2192007" y="540819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8" name="object 3808"/>
            <p:cNvSpPr/>
            <p:nvPr/>
          </p:nvSpPr>
          <p:spPr>
            <a:xfrm>
              <a:off x="2192007" y="540771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9" name="object 3809"/>
            <p:cNvSpPr/>
            <p:nvPr/>
          </p:nvSpPr>
          <p:spPr>
            <a:xfrm>
              <a:off x="2192007" y="540722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0" name="object 3810"/>
            <p:cNvSpPr/>
            <p:nvPr/>
          </p:nvSpPr>
          <p:spPr>
            <a:xfrm>
              <a:off x="2192007" y="5406250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1" name="object 3811"/>
            <p:cNvSpPr/>
            <p:nvPr/>
          </p:nvSpPr>
          <p:spPr>
            <a:xfrm>
              <a:off x="2192007" y="540576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2" name="object 3812"/>
            <p:cNvSpPr/>
            <p:nvPr/>
          </p:nvSpPr>
          <p:spPr>
            <a:xfrm>
              <a:off x="2192007" y="540528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3" name="object 3813"/>
            <p:cNvSpPr/>
            <p:nvPr/>
          </p:nvSpPr>
          <p:spPr>
            <a:xfrm>
              <a:off x="2192007" y="5404307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4" name="object 3814"/>
            <p:cNvSpPr/>
            <p:nvPr/>
          </p:nvSpPr>
          <p:spPr>
            <a:xfrm>
              <a:off x="2192007" y="540382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5" name="object 3815"/>
            <p:cNvSpPr/>
            <p:nvPr/>
          </p:nvSpPr>
          <p:spPr>
            <a:xfrm>
              <a:off x="2192007" y="540334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6" name="object 3816"/>
            <p:cNvSpPr/>
            <p:nvPr/>
          </p:nvSpPr>
          <p:spPr>
            <a:xfrm>
              <a:off x="2192007" y="5402364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7" name="object 3817"/>
            <p:cNvSpPr/>
            <p:nvPr/>
          </p:nvSpPr>
          <p:spPr>
            <a:xfrm>
              <a:off x="2192007" y="540188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8" name="object 3818"/>
            <p:cNvSpPr/>
            <p:nvPr/>
          </p:nvSpPr>
          <p:spPr>
            <a:xfrm>
              <a:off x="2192007" y="540139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9" name="object 3819"/>
            <p:cNvSpPr/>
            <p:nvPr/>
          </p:nvSpPr>
          <p:spPr>
            <a:xfrm>
              <a:off x="2192007" y="540090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0" name="object 3820"/>
            <p:cNvSpPr/>
            <p:nvPr/>
          </p:nvSpPr>
          <p:spPr>
            <a:xfrm>
              <a:off x="2192007" y="540042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1" name="object 3821"/>
            <p:cNvSpPr/>
            <p:nvPr/>
          </p:nvSpPr>
          <p:spPr>
            <a:xfrm>
              <a:off x="2192007" y="539993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2" name="object 3822"/>
            <p:cNvSpPr/>
            <p:nvPr/>
          </p:nvSpPr>
          <p:spPr>
            <a:xfrm>
              <a:off x="2192007" y="539945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3" name="object 3823"/>
            <p:cNvSpPr/>
            <p:nvPr/>
          </p:nvSpPr>
          <p:spPr>
            <a:xfrm>
              <a:off x="2192007" y="539896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4" name="object 3824"/>
            <p:cNvSpPr/>
            <p:nvPr/>
          </p:nvSpPr>
          <p:spPr>
            <a:xfrm>
              <a:off x="2192007" y="539847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5" name="object 3825"/>
            <p:cNvSpPr/>
            <p:nvPr/>
          </p:nvSpPr>
          <p:spPr>
            <a:xfrm>
              <a:off x="2192007" y="539799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6" name="object 3826"/>
            <p:cNvSpPr/>
            <p:nvPr/>
          </p:nvSpPr>
          <p:spPr>
            <a:xfrm>
              <a:off x="2192007" y="539751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7" name="object 3827"/>
            <p:cNvSpPr/>
            <p:nvPr/>
          </p:nvSpPr>
          <p:spPr>
            <a:xfrm>
              <a:off x="2192007" y="539701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8" name="object 3828"/>
            <p:cNvSpPr/>
            <p:nvPr/>
          </p:nvSpPr>
          <p:spPr>
            <a:xfrm>
              <a:off x="2192007" y="539653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9" name="object 3829"/>
            <p:cNvSpPr/>
            <p:nvPr/>
          </p:nvSpPr>
          <p:spPr>
            <a:xfrm>
              <a:off x="2192007" y="539605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0" name="object 3830"/>
            <p:cNvSpPr/>
            <p:nvPr/>
          </p:nvSpPr>
          <p:spPr>
            <a:xfrm>
              <a:off x="2192007" y="539556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1" name="object 3831"/>
            <p:cNvSpPr/>
            <p:nvPr/>
          </p:nvSpPr>
          <p:spPr>
            <a:xfrm>
              <a:off x="2192007" y="539507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2" name="object 3832"/>
            <p:cNvSpPr/>
            <p:nvPr/>
          </p:nvSpPr>
          <p:spPr>
            <a:xfrm>
              <a:off x="2192007" y="539459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3" name="object 3833"/>
            <p:cNvSpPr/>
            <p:nvPr/>
          </p:nvSpPr>
          <p:spPr>
            <a:xfrm>
              <a:off x="2192007" y="539410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4" name="object 3834"/>
            <p:cNvSpPr/>
            <p:nvPr/>
          </p:nvSpPr>
          <p:spPr>
            <a:xfrm>
              <a:off x="2192007" y="539362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5" name="object 3835"/>
            <p:cNvSpPr/>
            <p:nvPr/>
          </p:nvSpPr>
          <p:spPr>
            <a:xfrm>
              <a:off x="2192007" y="5392648"/>
              <a:ext cx="327660" cy="1270"/>
            </a:xfrm>
            <a:custGeom>
              <a:avLst/>
              <a:gdLst/>
              <a:ahLst/>
              <a:cxnLst/>
              <a:rect l="l" t="t" r="r" b="b"/>
              <a:pathLst>
                <a:path w="327660" h="1270">
                  <a:moveTo>
                    <a:pt x="327050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327050" y="965"/>
                  </a:lnTo>
                  <a:lnTo>
                    <a:pt x="327050" y="482"/>
                  </a:lnTo>
                  <a:lnTo>
                    <a:pt x="32705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6" name="object 3836"/>
            <p:cNvSpPr/>
            <p:nvPr/>
          </p:nvSpPr>
          <p:spPr>
            <a:xfrm>
              <a:off x="2192007" y="539216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7" name="object 3837"/>
            <p:cNvSpPr/>
            <p:nvPr/>
          </p:nvSpPr>
          <p:spPr>
            <a:xfrm>
              <a:off x="2192007" y="539168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8" name="object 3838"/>
            <p:cNvSpPr/>
            <p:nvPr/>
          </p:nvSpPr>
          <p:spPr>
            <a:xfrm>
              <a:off x="2192007" y="539118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9" name="object 3839"/>
            <p:cNvSpPr/>
            <p:nvPr/>
          </p:nvSpPr>
          <p:spPr>
            <a:xfrm>
              <a:off x="2192007" y="539070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0" name="object 3840"/>
            <p:cNvSpPr/>
            <p:nvPr/>
          </p:nvSpPr>
          <p:spPr>
            <a:xfrm>
              <a:off x="2192007" y="539022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1" name="object 3841"/>
            <p:cNvSpPr/>
            <p:nvPr/>
          </p:nvSpPr>
          <p:spPr>
            <a:xfrm>
              <a:off x="2192007" y="538974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2" name="object 3842"/>
            <p:cNvSpPr/>
            <p:nvPr/>
          </p:nvSpPr>
          <p:spPr>
            <a:xfrm>
              <a:off x="2192007" y="538924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3" name="object 3843"/>
            <p:cNvSpPr/>
            <p:nvPr/>
          </p:nvSpPr>
          <p:spPr>
            <a:xfrm>
              <a:off x="2192007" y="538876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4" name="object 3844"/>
            <p:cNvSpPr/>
            <p:nvPr/>
          </p:nvSpPr>
          <p:spPr>
            <a:xfrm>
              <a:off x="2192007" y="538827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5" name="object 3845"/>
            <p:cNvSpPr/>
            <p:nvPr/>
          </p:nvSpPr>
          <p:spPr>
            <a:xfrm>
              <a:off x="2192007" y="538779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6" name="object 3846"/>
            <p:cNvSpPr/>
            <p:nvPr/>
          </p:nvSpPr>
          <p:spPr>
            <a:xfrm>
              <a:off x="2192007" y="538730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7" name="object 3847"/>
            <p:cNvSpPr/>
            <p:nvPr/>
          </p:nvSpPr>
          <p:spPr>
            <a:xfrm>
              <a:off x="2192007" y="538681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8" name="object 3848"/>
            <p:cNvSpPr/>
            <p:nvPr/>
          </p:nvSpPr>
          <p:spPr>
            <a:xfrm>
              <a:off x="2192007" y="538633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9" name="object 3849"/>
            <p:cNvSpPr/>
            <p:nvPr/>
          </p:nvSpPr>
          <p:spPr>
            <a:xfrm>
              <a:off x="2192007" y="538585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0" name="object 3850"/>
            <p:cNvSpPr/>
            <p:nvPr/>
          </p:nvSpPr>
          <p:spPr>
            <a:xfrm>
              <a:off x="2192007" y="538535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1" name="object 3851"/>
            <p:cNvSpPr/>
            <p:nvPr/>
          </p:nvSpPr>
          <p:spPr>
            <a:xfrm>
              <a:off x="2192007" y="538487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2" name="object 3852"/>
            <p:cNvSpPr/>
            <p:nvPr/>
          </p:nvSpPr>
          <p:spPr>
            <a:xfrm>
              <a:off x="2192007" y="538439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3" name="object 3853"/>
            <p:cNvSpPr/>
            <p:nvPr/>
          </p:nvSpPr>
          <p:spPr>
            <a:xfrm>
              <a:off x="2192007" y="5383911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4" name="object 3854"/>
            <p:cNvSpPr/>
            <p:nvPr/>
          </p:nvSpPr>
          <p:spPr>
            <a:xfrm>
              <a:off x="2192007" y="5383415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5" name="object 3855"/>
            <p:cNvSpPr/>
            <p:nvPr/>
          </p:nvSpPr>
          <p:spPr>
            <a:xfrm>
              <a:off x="2192007" y="5382933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6" name="object 3856"/>
            <p:cNvSpPr/>
            <p:nvPr/>
          </p:nvSpPr>
          <p:spPr>
            <a:xfrm>
              <a:off x="2192007" y="5382450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7" name="object 3857"/>
            <p:cNvSpPr/>
            <p:nvPr/>
          </p:nvSpPr>
          <p:spPr>
            <a:xfrm>
              <a:off x="2192007" y="5381968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8" name="object 3858"/>
            <p:cNvSpPr/>
            <p:nvPr/>
          </p:nvSpPr>
          <p:spPr>
            <a:xfrm>
              <a:off x="2192007" y="5381472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9" name="object 3859"/>
            <p:cNvSpPr/>
            <p:nvPr/>
          </p:nvSpPr>
          <p:spPr>
            <a:xfrm>
              <a:off x="2192007" y="538098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0" name="object 3860"/>
            <p:cNvSpPr/>
            <p:nvPr/>
          </p:nvSpPr>
          <p:spPr>
            <a:xfrm>
              <a:off x="2192007" y="5380507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1" name="object 3861"/>
            <p:cNvSpPr/>
            <p:nvPr/>
          </p:nvSpPr>
          <p:spPr>
            <a:xfrm>
              <a:off x="2192007" y="5380024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2" name="object 3862"/>
            <p:cNvSpPr/>
            <p:nvPr/>
          </p:nvSpPr>
          <p:spPr>
            <a:xfrm>
              <a:off x="2192007" y="5379529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3" name="object 3863"/>
            <p:cNvSpPr/>
            <p:nvPr/>
          </p:nvSpPr>
          <p:spPr>
            <a:xfrm>
              <a:off x="2192007" y="5379046"/>
              <a:ext cx="327660" cy="635"/>
            </a:xfrm>
            <a:custGeom>
              <a:avLst/>
              <a:gdLst/>
              <a:ahLst/>
              <a:cxnLst/>
              <a:rect l="l" t="t" r="r" b="b"/>
              <a:pathLst>
                <a:path w="327660" h="635">
                  <a:moveTo>
                    <a:pt x="0" y="0"/>
                  </a:moveTo>
                  <a:lnTo>
                    <a:pt x="0" y="482"/>
                  </a:lnTo>
                  <a:lnTo>
                    <a:pt x="327050" y="482"/>
                  </a:lnTo>
                  <a:lnTo>
                    <a:pt x="327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4" name="object 3864"/>
            <p:cNvSpPr/>
            <p:nvPr/>
          </p:nvSpPr>
          <p:spPr>
            <a:xfrm>
              <a:off x="2192007" y="5379059"/>
              <a:ext cx="327660" cy="124460"/>
            </a:xfrm>
            <a:custGeom>
              <a:avLst/>
              <a:gdLst/>
              <a:ahLst/>
              <a:cxnLst/>
              <a:rect l="l" t="t" r="r" b="b"/>
              <a:pathLst>
                <a:path w="327660" h="124460">
                  <a:moveTo>
                    <a:pt x="0" y="124332"/>
                  </a:moveTo>
                  <a:lnTo>
                    <a:pt x="0" y="0"/>
                  </a:lnTo>
                  <a:lnTo>
                    <a:pt x="327050" y="0"/>
                  </a:lnTo>
                  <a:lnTo>
                    <a:pt x="327050" y="124332"/>
                  </a:lnTo>
                  <a:lnTo>
                    <a:pt x="0" y="12433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65" name="object 3865"/>
            <p:cNvSpPr/>
            <p:nvPr/>
          </p:nvSpPr>
          <p:spPr>
            <a:xfrm>
              <a:off x="2547841" y="553398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693" y="736"/>
                  </a:lnTo>
                  <a:lnTo>
                    <a:pt x="6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6" name="object 3866"/>
            <p:cNvSpPr/>
            <p:nvPr/>
          </p:nvSpPr>
          <p:spPr>
            <a:xfrm>
              <a:off x="2547160" y="553326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0"/>
                  </a:moveTo>
                  <a:lnTo>
                    <a:pt x="693" y="736"/>
                  </a:lnTo>
                  <a:lnTo>
                    <a:pt x="1374" y="736"/>
                  </a:lnTo>
                  <a:lnTo>
                    <a:pt x="13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7" name="object 3867"/>
            <p:cNvSpPr/>
            <p:nvPr/>
          </p:nvSpPr>
          <p:spPr>
            <a:xfrm>
              <a:off x="2546467" y="5532526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693" y="736"/>
                  </a:lnTo>
                  <a:lnTo>
                    <a:pt x="2066" y="736"/>
                  </a:lnTo>
                  <a:lnTo>
                    <a:pt x="20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8" name="object 3868"/>
            <p:cNvSpPr/>
            <p:nvPr/>
          </p:nvSpPr>
          <p:spPr>
            <a:xfrm>
              <a:off x="2545786" y="553180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693" y="736"/>
                  </a:lnTo>
                  <a:lnTo>
                    <a:pt x="2747" y="736"/>
                  </a:lnTo>
                  <a:lnTo>
                    <a:pt x="27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9" name="object 3869"/>
            <p:cNvSpPr/>
            <p:nvPr/>
          </p:nvSpPr>
          <p:spPr>
            <a:xfrm>
              <a:off x="2545093" y="553106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693" y="736"/>
                  </a:lnTo>
                  <a:lnTo>
                    <a:pt x="3440" y="736"/>
                  </a:lnTo>
                  <a:lnTo>
                    <a:pt x="34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0" name="object 3870"/>
            <p:cNvSpPr/>
            <p:nvPr/>
          </p:nvSpPr>
          <p:spPr>
            <a:xfrm>
              <a:off x="2544412" y="5530341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693" y="736"/>
                  </a:lnTo>
                  <a:lnTo>
                    <a:pt x="4121" y="736"/>
                  </a:lnTo>
                  <a:lnTo>
                    <a:pt x="41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1" name="object 3871"/>
            <p:cNvSpPr/>
            <p:nvPr/>
          </p:nvSpPr>
          <p:spPr>
            <a:xfrm>
              <a:off x="2543719" y="5529605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693" y="736"/>
                  </a:lnTo>
                  <a:lnTo>
                    <a:pt x="4814" y="736"/>
                  </a:lnTo>
                  <a:lnTo>
                    <a:pt x="48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2" name="object 3872"/>
            <p:cNvSpPr/>
            <p:nvPr/>
          </p:nvSpPr>
          <p:spPr>
            <a:xfrm>
              <a:off x="2543038" y="5528881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693" y="736"/>
                  </a:lnTo>
                  <a:lnTo>
                    <a:pt x="5495" y="736"/>
                  </a:lnTo>
                  <a:lnTo>
                    <a:pt x="54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3" name="object 3873"/>
            <p:cNvSpPr/>
            <p:nvPr/>
          </p:nvSpPr>
          <p:spPr>
            <a:xfrm>
              <a:off x="2542345" y="552814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693" y="736"/>
                  </a:lnTo>
                  <a:lnTo>
                    <a:pt x="6188" y="736"/>
                  </a:lnTo>
                  <a:lnTo>
                    <a:pt x="61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4" name="object 3874"/>
            <p:cNvSpPr/>
            <p:nvPr/>
          </p:nvSpPr>
          <p:spPr>
            <a:xfrm>
              <a:off x="2541664" y="5527421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693" y="736"/>
                  </a:lnTo>
                  <a:lnTo>
                    <a:pt x="6869" y="736"/>
                  </a:lnTo>
                  <a:lnTo>
                    <a:pt x="68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5" name="object 3875"/>
            <p:cNvSpPr/>
            <p:nvPr/>
          </p:nvSpPr>
          <p:spPr>
            <a:xfrm>
              <a:off x="2540971" y="5526684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19" h="1270">
                  <a:moveTo>
                    <a:pt x="0" y="0"/>
                  </a:moveTo>
                  <a:lnTo>
                    <a:pt x="693" y="736"/>
                  </a:lnTo>
                  <a:lnTo>
                    <a:pt x="7562" y="736"/>
                  </a:lnTo>
                  <a:lnTo>
                    <a:pt x="75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6" name="object 3876"/>
            <p:cNvSpPr/>
            <p:nvPr/>
          </p:nvSpPr>
          <p:spPr>
            <a:xfrm>
              <a:off x="2540290" y="5525960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693" y="736"/>
                  </a:lnTo>
                  <a:lnTo>
                    <a:pt x="8243" y="736"/>
                  </a:lnTo>
                  <a:lnTo>
                    <a:pt x="82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7" name="object 3877"/>
            <p:cNvSpPr/>
            <p:nvPr/>
          </p:nvSpPr>
          <p:spPr>
            <a:xfrm>
              <a:off x="2539597" y="5525223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693" y="736"/>
                  </a:lnTo>
                  <a:lnTo>
                    <a:pt x="8936" y="736"/>
                  </a:lnTo>
                  <a:lnTo>
                    <a:pt x="89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8" name="object 3878"/>
            <p:cNvSpPr/>
            <p:nvPr/>
          </p:nvSpPr>
          <p:spPr>
            <a:xfrm>
              <a:off x="2538915" y="5524500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693" y="736"/>
                  </a:lnTo>
                  <a:lnTo>
                    <a:pt x="9617" y="736"/>
                  </a:lnTo>
                  <a:lnTo>
                    <a:pt x="9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9" name="object 3879"/>
            <p:cNvSpPr/>
            <p:nvPr/>
          </p:nvSpPr>
          <p:spPr>
            <a:xfrm>
              <a:off x="2538222" y="55237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693" y="736"/>
                  </a:lnTo>
                  <a:lnTo>
                    <a:pt x="10310" y="736"/>
                  </a:lnTo>
                  <a:lnTo>
                    <a:pt x="103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0" name="object 3880"/>
            <p:cNvSpPr/>
            <p:nvPr/>
          </p:nvSpPr>
          <p:spPr>
            <a:xfrm>
              <a:off x="2537529" y="5523026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0" y="0"/>
                  </a:moveTo>
                  <a:lnTo>
                    <a:pt x="693" y="736"/>
                  </a:lnTo>
                  <a:lnTo>
                    <a:pt x="11003" y="736"/>
                  </a:lnTo>
                  <a:lnTo>
                    <a:pt x="11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1" name="object 3881"/>
            <p:cNvSpPr/>
            <p:nvPr/>
          </p:nvSpPr>
          <p:spPr>
            <a:xfrm>
              <a:off x="2536848" y="5522302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693" y="736"/>
                  </a:lnTo>
                  <a:lnTo>
                    <a:pt x="11684" y="736"/>
                  </a:lnTo>
                  <a:lnTo>
                    <a:pt x="116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2" name="object 3882"/>
            <p:cNvSpPr/>
            <p:nvPr/>
          </p:nvSpPr>
          <p:spPr>
            <a:xfrm>
              <a:off x="2536167" y="552157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681" y="723"/>
                  </a:lnTo>
                  <a:lnTo>
                    <a:pt x="12365" y="723"/>
                  </a:lnTo>
                  <a:lnTo>
                    <a:pt x="123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3" name="object 3883"/>
            <p:cNvSpPr/>
            <p:nvPr/>
          </p:nvSpPr>
          <p:spPr>
            <a:xfrm>
              <a:off x="2535474" y="5520842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0"/>
                  </a:moveTo>
                  <a:lnTo>
                    <a:pt x="693" y="736"/>
                  </a:lnTo>
                  <a:lnTo>
                    <a:pt x="13058" y="736"/>
                  </a:lnTo>
                  <a:lnTo>
                    <a:pt x="130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4" name="object 3884"/>
            <p:cNvSpPr/>
            <p:nvPr/>
          </p:nvSpPr>
          <p:spPr>
            <a:xfrm>
              <a:off x="2534781" y="5520105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69" h="1270">
                  <a:moveTo>
                    <a:pt x="0" y="0"/>
                  </a:moveTo>
                  <a:lnTo>
                    <a:pt x="693" y="736"/>
                  </a:lnTo>
                  <a:lnTo>
                    <a:pt x="13751" y="736"/>
                  </a:lnTo>
                  <a:lnTo>
                    <a:pt x="137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5" name="object 3885"/>
            <p:cNvSpPr/>
            <p:nvPr/>
          </p:nvSpPr>
          <p:spPr>
            <a:xfrm>
              <a:off x="2534100" y="5519382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5" h="1270">
                  <a:moveTo>
                    <a:pt x="0" y="0"/>
                  </a:moveTo>
                  <a:lnTo>
                    <a:pt x="693" y="736"/>
                  </a:lnTo>
                  <a:lnTo>
                    <a:pt x="14432" y="736"/>
                  </a:lnTo>
                  <a:lnTo>
                    <a:pt x="14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6" name="object 3886"/>
            <p:cNvSpPr/>
            <p:nvPr/>
          </p:nvSpPr>
          <p:spPr>
            <a:xfrm>
              <a:off x="2533407" y="5518645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0"/>
                  </a:moveTo>
                  <a:lnTo>
                    <a:pt x="693" y="736"/>
                  </a:lnTo>
                  <a:lnTo>
                    <a:pt x="15125" y="736"/>
                  </a:lnTo>
                  <a:lnTo>
                    <a:pt x="15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7" name="object 3887"/>
            <p:cNvSpPr/>
            <p:nvPr/>
          </p:nvSpPr>
          <p:spPr>
            <a:xfrm>
              <a:off x="2532726" y="5517921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0"/>
                  </a:moveTo>
                  <a:lnTo>
                    <a:pt x="693" y="736"/>
                  </a:lnTo>
                  <a:lnTo>
                    <a:pt x="15806" y="736"/>
                  </a:lnTo>
                  <a:lnTo>
                    <a:pt x="158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8" name="object 3888"/>
            <p:cNvSpPr/>
            <p:nvPr/>
          </p:nvSpPr>
          <p:spPr>
            <a:xfrm>
              <a:off x="2532033" y="5517184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0"/>
                  </a:moveTo>
                  <a:lnTo>
                    <a:pt x="693" y="736"/>
                  </a:lnTo>
                  <a:lnTo>
                    <a:pt x="16499" y="736"/>
                  </a:lnTo>
                  <a:lnTo>
                    <a:pt x="164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9" name="object 3889"/>
            <p:cNvSpPr/>
            <p:nvPr/>
          </p:nvSpPr>
          <p:spPr>
            <a:xfrm>
              <a:off x="2531352" y="5516460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80" h="1270">
                  <a:moveTo>
                    <a:pt x="0" y="0"/>
                  </a:moveTo>
                  <a:lnTo>
                    <a:pt x="693" y="736"/>
                  </a:lnTo>
                  <a:lnTo>
                    <a:pt x="17180" y="736"/>
                  </a:lnTo>
                  <a:lnTo>
                    <a:pt x="17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0" name="object 3890"/>
            <p:cNvSpPr/>
            <p:nvPr/>
          </p:nvSpPr>
          <p:spPr>
            <a:xfrm>
              <a:off x="2530659" y="551572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0"/>
                  </a:moveTo>
                  <a:lnTo>
                    <a:pt x="693" y="736"/>
                  </a:lnTo>
                  <a:lnTo>
                    <a:pt x="17873" y="736"/>
                  </a:lnTo>
                  <a:lnTo>
                    <a:pt x="17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1" name="object 3891"/>
            <p:cNvSpPr/>
            <p:nvPr/>
          </p:nvSpPr>
          <p:spPr>
            <a:xfrm>
              <a:off x="2529978" y="5515000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0"/>
                  </a:moveTo>
                  <a:lnTo>
                    <a:pt x="693" y="736"/>
                  </a:lnTo>
                  <a:lnTo>
                    <a:pt x="18554" y="736"/>
                  </a:lnTo>
                  <a:lnTo>
                    <a:pt x="185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2" name="object 3892"/>
            <p:cNvSpPr/>
            <p:nvPr/>
          </p:nvSpPr>
          <p:spPr>
            <a:xfrm>
              <a:off x="2529285" y="5514263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0"/>
                  </a:moveTo>
                  <a:lnTo>
                    <a:pt x="693" y="736"/>
                  </a:lnTo>
                  <a:lnTo>
                    <a:pt x="19247" y="736"/>
                  </a:lnTo>
                  <a:lnTo>
                    <a:pt x="192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3" name="object 3893"/>
            <p:cNvSpPr/>
            <p:nvPr/>
          </p:nvSpPr>
          <p:spPr>
            <a:xfrm>
              <a:off x="2527909" y="5512803"/>
              <a:ext cx="20955" cy="1905"/>
            </a:xfrm>
            <a:custGeom>
              <a:avLst/>
              <a:gdLst/>
              <a:ahLst/>
              <a:cxnLst/>
              <a:rect l="l" t="t" r="r" b="b"/>
              <a:pathLst>
                <a:path w="20955" h="1904">
                  <a:moveTo>
                    <a:pt x="20612" y="12"/>
                  </a:moveTo>
                  <a:lnTo>
                    <a:pt x="0" y="0"/>
                  </a:lnTo>
                  <a:lnTo>
                    <a:pt x="685" y="749"/>
                  </a:lnTo>
                  <a:lnTo>
                    <a:pt x="1384" y="1485"/>
                  </a:lnTo>
                  <a:lnTo>
                    <a:pt x="20612" y="1485"/>
                  </a:lnTo>
                  <a:lnTo>
                    <a:pt x="20612" y="749"/>
                  </a:lnTo>
                  <a:lnTo>
                    <a:pt x="20612" y="1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4" name="object 3894"/>
            <p:cNvSpPr/>
            <p:nvPr/>
          </p:nvSpPr>
          <p:spPr>
            <a:xfrm>
              <a:off x="2527230" y="5512079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0" y="0"/>
                  </a:moveTo>
                  <a:lnTo>
                    <a:pt x="693" y="736"/>
                  </a:lnTo>
                  <a:lnTo>
                    <a:pt x="21302" y="736"/>
                  </a:lnTo>
                  <a:lnTo>
                    <a:pt x="213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5" name="object 3895"/>
            <p:cNvSpPr/>
            <p:nvPr/>
          </p:nvSpPr>
          <p:spPr>
            <a:xfrm>
              <a:off x="2526537" y="551134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0"/>
                  </a:moveTo>
                  <a:lnTo>
                    <a:pt x="693" y="736"/>
                  </a:lnTo>
                  <a:lnTo>
                    <a:pt x="21995" y="736"/>
                  </a:lnTo>
                  <a:lnTo>
                    <a:pt x="219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6" name="object 3896"/>
            <p:cNvSpPr/>
            <p:nvPr/>
          </p:nvSpPr>
          <p:spPr>
            <a:xfrm>
              <a:off x="2525856" y="551061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0"/>
                  </a:moveTo>
                  <a:lnTo>
                    <a:pt x="693" y="736"/>
                  </a:lnTo>
                  <a:lnTo>
                    <a:pt x="22676" y="736"/>
                  </a:lnTo>
                  <a:lnTo>
                    <a:pt x="226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7" name="object 3897"/>
            <p:cNvSpPr/>
            <p:nvPr/>
          </p:nvSpPr>
          <p:spPr>
            <a:xfrm>
              <a:off x="2525163" y="5509882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4" h="1270">
                  <a:moveTo>
                    <a:pt x="0" y="0"/>
                  </a:moveTo>
                  <a:lnTo>
                    <a:pt x="693" y="736"/>
                  </a:lnTo>
                  <a:lnTo>
                    <a:pt x="23369" y="736"/>
                  </a:lnTo>
                  <a:lnTo>
                    <a:pt x="233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8" name="object 3898"/>
            <p:cNvSpPr/>
            <p:nvPr/>
          </p:nvSpPr>
          <p:spPr>
            <a:xfrm>
              <a:off x="2524482" y="5509158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30" h="1270">
                  <a:moveTo>
                    <a:pt x="0" y="0"/>
                  </a:moveTo>
                  <a:lnTo>
                    <a:pt x="693" y="736"/>
                  </a:lnTo>
                  <a:lnTo>
                    <a:pt x="24050" y="736"/>
                  </a:lnTo>
                  <a:lnTo>
                    <a:pt x="240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9" name="object 3899"/>
            <p:cNvSpPr/>
            <p:nvPr/>
          </p:nvSpPr>
          <p:spPr>
            <a:xfrm>
              <a:off x="2523789" y="5508421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0" y="0"/>
                  </a:moveTo>
                  <a:lnTo>
                    <a:pt x="693" y="736"/>
                  </a:lnTo>
                  <a:lnTo>
                    <a:pt x="24743" y="736"/>
                  </a:lnTo>
                  <a:lnTo>
                    <a:pt x="247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0" name="object 3900"/>
            <p:cNvSpPr/>
            <p:nvPr/>
          </p:nvSpPr>
          <p:spPr>
            <a:xfrm>
              <a:off x="2523108" y="5507697"/>
              <a:ext cx="26034" cy="1270"/>
            </a:xfrm>
            <a:custGeom>
              <a:avLst/>
              <a:gdLst/>
              <a:ahLst/>
              <a:cxnLst/>
              <a:rect l="l" t="t" r="r" b="b"/>
              <a:pathLst>
                <a:path w="26035" h="1270">
                  <a:moveTo>
                    <a:pt x="0" y="0"/>
                  </a:moveTo>
                  <a:lnTo>
                    <a:pt x="693" y="736"/>
                  </a:lnTo>
                  <a:lnTo>
                    <a:pt x="25424" y="736"/>
                  </a:lnTo>
                  <a:lnTo>
                    <a:pt x="254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1" name="object 3901"/>
            <p:cNvSpPr/>
            <p:nvPr/>
          </p:nvSpPr>
          <p:spPr>
            <a:xfrm>
              <a:off x="2522415" y="5506961"/>
              <a:ext cx="26670" cy="1270"/>
            </a:xfrm>
            <a:custGeom>
              <a:avLst/>
              <a:gdLst/>
              <a:ahLst/>
              <a:cxnLst/>
              <a:rect l="l" t="t" r="r" b="b"/>
              <a:pathLst>
                <a:path w="26669" h="1270">
                  <a:moveTo>
                    <a:pt x="0" y="0"/>
                  </a:moveTo>
                  <a:lnTo>
                    <a:pt x="693" y="736"/>
                  </a:lnTo>
                  <a:lnTo>
                    <a:pt x="26117" y="736"/>
                  </a:lnTo>
                  <a:lnTo>
                    <a:pt x="261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2" name="object 3902"/>
            <p:cNvSpPr/>
            <p:nvPr/>
          </p:nvSpPr>
          <p:spPr>
            <a:xfrm>
              <a:off x="2521734" y="5506237"/>
              <a:ext cx="27305" cy="1270"/>
            </a:xfrm>
            <a:custGeom>
              <a:avLst/>
              <a:gdLst/>
              <a:ahLst/>
              <a:cxnLst/>
              <a:rect l="l" t="t" r="r" b="b"/>
              <a:pathLst>
                <a:path w="27305" h="1270">
                  <a:moveTo>
                    <a:pt x="0" y="0"/>
                  </a:moveTo>
                  <a:lnTo>
                    <a:pt x="693" y="736"/>
                  </a:lnTo>
                  <a:lnTo>
                    <a:pt x="26798" y="736"/>
                  </a:lnTo>
                  <a:lnTo>
                    <a:pt x="267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3" name="object 3903"/>
            <p:cNvSpPr/>
            <p:nvPr/>
          </p:nvSpPr>
          <p:spPr>
            <a:xfrm>
              <a:off x="2521041" y="5505500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39" h="1270">
                  <a:moveTo>
                    <a:pt x="0" y="0"/>
                  </a:moveTo>
                  <a:lnTo>
                    <a:pt x="693" y="736"/>
                  </a:lnTo>
                  <a:lnTo>
                    <a:pt x="27491" y="736"/>
                  </a:lnTo>
                  <a:lnTo>
                    <a:pt x="274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4" name="object 3904"/>
            <p:cNvSpPr/>
            <p:nvPr/>
          </p:nvSpPr>
          <p:spPr>
            <a:xfrm>
              <a:off x="2520360" y="5504776"/>
              <a:ext cx="28575" cy="1270"/>
            </a:xfrm>
            <a:custGeom>
              <a:avLst/>
              <a:gdLst/>
              <a:ahLst/>
              <a:cxnLst/>
              <a:rect l="l" t="t" r="r" b="b"/>
              <a:pathLst>
                <a:path w="28575" h="1270">
                  <a:moveTo>
                    <a:pt x="0" y="0"/>
                  </a:moveTo>
                  <a:lnTo>
                    <a:pt x="693" y="736"/>
                  </a:lnTo>
                  <a:lnTo>
                    <a:pt x="28172" y="736"/>
                  </a:lnTo>
                  <a:lnTo>
                    <a:pt x="28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5" name="object 3905"/>
            <p:cNvSpPr/>
            <p:nvPr/>
          </p:nvSpPr>
          <p:spPr>
            <a:xfrm>
              <a:off x="2519667" y="5504040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70">
                  <a:moveTo>
                    <a:pt x="0" y="0"/>
                  </a:moveTo>
                  <a:lnTo>
                    <a:pt x="693" y="736"/>
                  </a:lnTo>
                  <a:lnTo>
                    <a:pt x="28865" y="736"/>
                  </a:lnTo>
                  <a:lnTo>
                    <a:pt x="288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6" name="object 3906"/>
            <p:cNvSpPr/>
            <p:nvPr/>
          </p:nvSpPr>
          <p:spPr>
            <a:xfrm>
              <a:off x="2519020" y="550332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23"/>
                  </a:moveTo>
                  <a:lnTo>
                    <a:pt x="658" y="723"/>
                  </a:lnTo>
                  <a:lnTo>
                    <a:pt x="29512" y="723"/>
                  </a:lnTo>
                  <a:lnTo>
                    <a:pt x="29512" y="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7" name="object 3907"/>
            <p:cNvSpPr/>
            <p:nvPr/>
          </p:nvSpPr>
          <p:spPr>
            <a:xfrm>
              <a:off x="2519013" y="550258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66"/>
                  </a:lnTo>
                  <a:lnTo>
                    <a:pt x="29518" y="736"/>
                  </a:lnTo>
                  <a:lnTo>
                    <a:pt x="295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8" name="object 3908"/>
            <p:cNvSpPr/>
            <p:nvPr/>
          </p:nvSpPr>
          <p:spPr>
            <a:xfrm>
              <a:off x="2519057" y="550185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4" y="736"/>
                  </a:lnTo>
                  <a:lnTo>
                    <a:pt x="29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9" name="object 3909"/>
            <p:cNvSpPr/>
            <p:nvPr/>
          </p:nvSpPr>
          <p:spPr>
            <a:xfrm>
              <a:off x="2519057" y="550111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4" y="736"/>
                  </a:lnTo>
                  <a:lnTo>
                    <a:pt x="29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0" name="object 3910"/>
            <p:cNvSpPr/>
            <p:nvPr/>
          </p:nvSpPr>
          <p:spPr>
            <a:xfrm>
              <a:off x="2519057" y="550039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4" y="736"/>
                  </a:lnTo>
                  <a:lnTo>
                    <a:pt x="29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1" name="object 3911"/>
            <p:cNvSpPr/>
            <p:nvPr/>
          </p:nvSpPr>
          <p:spPr>
            <a:xfrm>
              <a:off x="2519057" y="549965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4" y="736"/>
                  </a:lnTo>
                  <a:lnTo>
                    <a:pt x="29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2" name="object 3912"/>
            <p:cNvSpPr/>
            <p:nvPr/>
          </p:nvSpPr>
          <p:spPr>
            <a:xfrm>
              <a:off x="2519045" y="5498198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73"/>
                  </a:lnTo>
                  <a:lnTo>
                    <a:pt x="29476" y="1485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3" name="object 3913"/>
            <p:cNvSpPr/>
            <p:nvPr/>
          </p:nvSpPr>
          <p:spPr>
            <a:xfrm>
              <a:off x="2519057" y="549747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4" y="736"/>
                  </a:lnTo>
                  <a:lnTo>
                    <a:pt x="29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4" name="object 3914"/>
            <p:cNvSpPr/>
            <p:nvPr/>
          </p:nvSpPr>
          <p:spPr>
            <a:xfrm>
              <a:off x="2519056" y="549673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4" y="736"/>
                  </a:lnTo>
                  <a:lnTo>
                    <a:pt x="29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5" name="object 3915"/>
            <p:cNvSpPr/>
            <p:nvPr/>
          </p:nvSpPr>
          <p:spPr>
            <a:xfrm>
              <a:off x="2519045" y="5495277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73"/>
                  </a:lnTo>
                  <a:lnTo>
                    <a:pt x="29476" y="1485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6" name="object 3916"/>
            <p:cNvSpPr/>
            <p:nvPr/>
          </p:nvSpPr>
          <p:spPr>
            <a:xfrm>
              <a:off x="2519056" y="549455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4" y="736"/>
                  </a:lnTo>
                  <a:lnTo>
                    <a:pt x="29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7" name="object 3917"/>
            <p:cNvSpPr/>
            <p:nvPr/>
          </p:nvSpPr>
          <p:spPr>
            <a:xfrm>
              <a:off x="2519056" y="549381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4" y="736"/>
                  </a:lnTo>
                  <a:lnTo>
                    <a:pt x="29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8" name="object 3918"/>
            <p:cNvSpPr/>
            <p:nvPr/>
          </p:nvSpPr>
          <p:spPr>
            <a:xfrm>
              <a:off x="2519045" y="5492356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73"/>
                  </a:lnTo>
                  <a:lnTo>
                    <a:pt x="29476" y="1485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9" name="object 3919"/>
            <p:cNvSpPr/>
            <p:nvPr/>
          </p:nvSpPr>
          <p:spPr>
            <a:xfrm>
              <a:off x="2519056" y="549163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0" name="object 3920"/>
            <p:cNvSpPr/>
            <p:nvPr/>
          </p:nvSpPr>
          <p:spPr>
            <a:xfrm>
              <a:off x="2519056" y="549089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1" name="object 3921"/>
            <p:cNvSpPr/>
            <p:nvPr/>
          </p:nvSpPr>
          <p:spPr>
            <a:xfrm>
              <a:off x="2519056" y="549017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2" name="object 3922"/>
            <p:cNvSpPr/>
            <p:nvPr/>
          </p:nvSpPr>
          <p:spPr>
            <a:xfrm>
              <a:off x="2519056" y="548943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3" name="object 3923"/>
            <p:cNvSpPr/>
            <p:nvPr/>
          </p:nvSpPr>
          <p:spPr>
            <a:xfrm>
              <a:off x="2519056" y="548871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4" name="object 3924"/>
            <p:cNvSpPr/>
            <p:nvPr/>
          </p:nvSpPr>
          <p:spPr>
            <a:xfrm>
              <a:off x="2519056" y="548797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5" name="object 3925"/>
            <p:cNvSpPr/>
            <p:nvPr/>
          </p:nvSpPr>
          <p:spPr>
            <a:xfrm>
              <a:off x="2519056" y="548725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6" name="object 3926"/>
            <p:cNvSpPr/>
            <p:nvPr/>
          </p:nvSpPr>
          <p:spPr>
            <a:xfrm>
              <a:off x="2519056" y="548651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7" name="object 3927"/>
            <p:cNvSpPr/>
            <p:nvPr/>
          </p:nvSpPr>
          <p:spPr>
            <a:xfrm>
              <a:off x="2519045" y="5485066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11"/>
                  </a:lnTo>
                  <a:lnTo>
                    <a:pt x="0" y="1447"/>
                  </a:lnTo>
                  <a:lnTo>
                    <a:pt x="29476" y="1460"/>
                  </a:lnTo>
                  <a:lnTo>
                    <a:pt x="29476" y="736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8" name="object 3928"/>
            <p:cNvSpPr/>
            <p:nvPr/>
          </p:nvSpPr>
          <p:spPr>
            <a:xfrm>
              <a:off x="2519055" y="548431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9" name="object 3929"/>
            <p:cNvSpPr/>
            <p:nvPr/>
          </p:nvSpPr>
          <p:spPr>
            <a:xfrm>
              <a:off x="2519045" y="5482856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73"/>
                  </a:lnTo>
                  <a:lnTo>
                    <a:pt x="29476" y="1485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0" name="object 3930"/>
            <p:cNvSpPr/>
            <p:nvPr/>
          </p:nvSpPr>
          <p:spPr>
            <a:xfrm>
              <a:off x="2519055" y="548213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1" name="object 3931"/>
            <p:cNvSpPr/>
            <p:nvPr/>
          </p:nvSpPr>
          <p:spPr>
            <a:xfrm>
              <a:off x="2519045" y="5480672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2" name="object 3932"/>
            <p:cNvSpPr/>
            <p:nvPr/>
          </p:nvSpPr>
          <p:spPr>
            <a:xfrm>
              <a:off x="2519055" y="547993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3" name="object 3933"/>
            <p:cNvSpPr/>
            <p:nvPr/>
          </p:nvSpPr>
          <p:spPr>
            <a:xfrm>
              <a:off x="2519045" y="5478475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73"/>
                  </a:lnTo>
                  <a:lnTo>
                    <a:pt x="29476" y="1485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4" name="object 3934"/>
            <p:cNvSpPr/>
            <p:nvPr/>
          </p:nvSpPr>
          <p:spPr>
            <a:xfrm>
              <a:off x="2519055" y="547775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5" name="object 3935"/>
            <p:cNvSpPr/>
            <p:nvPr/>
          </p:nvSpPr>
          <p:spPr>
            <a:xfrm>
              <a:off x="2519054" y="547701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6" name="object 3936"/>
            <p:cNvSpPr/>
            <p:nvPr/>
          </p:nvSpPr>
          <p:spPr>
            <a:xfrm>
              <a:off x="2519054" y="547629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7" name="object 3937"/>
            <p:cNvSpPr/>
            <p:nvPr/>
          </p:nvSpPr>
          <p:spPr>
            <a:xfrm>
              <a:off x="2519054" y="547555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8" name="object 3938"/>
            <p:cNvSpPr/>
            <p:nvPr/>
          </p:nvSpPr>
          <p:spPr>
            <a:xfrm>
              <a:off x="2519054" y="547483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9" name="object 3939"/>
            <p:cNvSpPr/>
            <p:nvPr/>
          </p:nvSpPr>
          <p:spPr>
            <a:xfrm>
              <a:off x="2519054" y="547409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0" name="object 3940"/>
            <p:cNvSpPr/>
            <p:nvPr/>
          </p:nvSpPr>
          <p:spPr>
            <a:xfrm>
              <a:off x="2519054" y="547336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1" name="object 3941"/>
            <p:cNvSpPr/>
            <p:nvPr/>
          </p:nvSpPr>
          <p:spPr>
            <a:xfrm>
              <a:off x="2519054" y="547263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2" name="object 3942"/>
            <p:cNvSpPr/>
            <p:nvPr/>
          </p:nvSpPr>
          <p:spPr>
            <a:xfrm>
              <a:off x="2519045" y="5471172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73"/>
                  </a:lnTo>
                  <a:lnTo>
                    <a:pt x="29476" y="1485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3" name="object 3943"/>
            <p:cNvSpPr/>
            <p:nvPr/>
          </p:nvSpPr>
          <p:spPr>
            <a:xfrm>
              <a:off x="2519045" y="5469712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73"/>
                  </a:lnTo>
                  <a:lnTo>
                    <a:pt x="29476" y="1485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4" name="object 3944"/>
            <p:cNvSpPr/>
            <p:nvPr/>
          </p:nvSpPr>
          <p:spPr>
            <a:xfrm>
              <a:off x="2519054" y="546898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5" name="object 3945"/>
            <p:cNvSpPr/>
            <p:nvPr/>
          </p:nvSpPr>
          <p:spPr>
            <a:xfrm>
              <a:off x="2519054" y="546825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6" name="object 3946"/>
            <p:cNvSpPr/>
            <p:nvPr/>
          </p:nvSpPr>
          <p:spPr>
            <a:xfrm>
              <a:off x="2519053" y="546752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7" name="object 3947"/>
            <p:cNvSpPr/>
            <p:nvPr/>
          </p:nvSpPr>
          <p:spPr>
            <a:xfrm>
              <a:off x="2519053" y="546680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23"/>
                  </a:lnTo>
                  <a:lnTo>
                    <a:pt x="29475" y="723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8" name="object 3948"/>
            <p:cNvSpPr/>
            <p:nvPr/>
          </p:nvSpPr>
          <p:spPr>
            <a:xfrm>
              <a:off x="2519053" y="546606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9" name="object 3949"/>
            <p:cNvSpPr/>
            <p:nvPr/>
          </p:nvSpPr>
          <p:spPr>
            <a:xfrm>
              <a:off x="2519053" y="546533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0" name="object 3950"/>
            <p:cNvSpPr/>
            <p:nvPr/>
          </p:nvSpPr>
          <p:spPr>
            <a:xfrm>
              <a:off x="2519045" y="5463869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73"/>
                  </a:lnTo>
                  <a:lnTo>
                    <a:pt x="29476" y="1485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1" name="object 3951"/>
            <p:cNvSpPr/>
            <p:nvPr/>
          </p:nvSpPr>
          <p:spPr>
            <a:xfrm>
              <a:off x="2519053" y="546314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5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2" name="object 3952"/>
            <p:cNvSpPr/>
            <p:nvPr/>
          </p:nvSpPr>
          <p:spPr>
            <a:xfrm>
              <a:off x="2519053" y="546240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3" name="object 3953"/>
            <p:cNvSpPr/>
            <p:nvPr/>
          </p:nvSpPr>
          <p:spPr>
            <a:xfrm>
              <a:off x="2519053" y="546168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4" name="object 3954"/>
            <p:cNvSpPr/>
            <p:nvPr/>
          </p:nvSpPr>
          <p:spPr>
            <a:xfrm>
              <a:off x="2519053" y="546094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5" name="object 3955"/>
            <p:cNvSpPr/>
            <p:nvPr/>
          </p:nvSpPr>
          <p:spPr>
            <a:xfrm>
              <a:off x="2519045" y="5459488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73"/>
                  </a:lnTo>
                  <a:lnTo>
                    <a:pt x="29476" y="1485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6" name="object 3956"/>
            <p:cNvSpPr/>
            <p:nvPr/>
          </p:nvSpPr>
          <p:spPr>
            <a:xfrm>
              <a:off x="2519053" y="545876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7" name="object 3957"/>
            <p:cNvSpPr/>
            <p:nvPr/>
          </p:nvSpPr>
          <p:spPr>
            <a:xfrm>
              <a:off x="2519053" y="545802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8" name="object 3958"/>
            <p:cNvSpPr/>
            <p:nvPr/>
          </p:nvSpPr>
          <p:spPr>
            <a:xfrm>
              <a:off x="2519053" y="545730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9" name="object 3959"/>
            <p:cNvSpPr/>
            <p:nvPr/>
          </p:nvSpPr>
          <p:spPr>
            <a:xfrm>
              <a:off x="2519052" y="545656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0" name="object 3960"/>
            <p:cNvSpPr/>
            <p:nvPr/>
          </p:nvSpPr>
          <p:spPr>
            <a:xfrm>
              <a:off x="2519045" y="5455106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73"/>
                  </a:lnTo>
                  <a:lnTo>
                    <a:pt x="29476" y="1485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1" name="object 3961"/>
            <p:cNvSpPr/>
            <p:nvPr/>
          </p:nvSpPr>
          <p:spPr>
            <a:xfrm>
              <a:off x="2519052" y="545438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2" name="object 3962"/>
            <p:cNvSpPr/>
            <p:nvPr/>
          </p:nvSpPr>
          <p:spPr>
            <a:xfrm>
              <a:off x="2519052" y="545364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3" name="object 3963"/>
            <p:cNvSpPr/>
            <p:nvPr/>
          </p:nvSpPr>
          <p:spPr>
            <a:xfrm>
              <a:off x="2519052" y="545292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4" name="object 3964"/>
            <p:cNvSpPr/>
            <p:nvPr/>
          </p:nvSpPr>
          <p:spPr>
            <a:xfrm>
              <a:off x="2519045" y="5451462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5" name="object 3965"/>
            <p:cNvSpPr/>
            <p:nvPr/>
          </p:nvSpPr>
          <p:spPr>
            <a:xfrm>
              <a:off x="2519052" y="545072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6" name="object 3966"/>
            <p:cNvSpPr/>
            <p:nvPr/>
          </p:nvSpPr>
          <p:spPr>
            <a:xfrm>
              <a:off x="2519052" y="545000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7" name="object 3967"/>
            <p:cNvSpPr/>
            <p:nvPr/>
          </p:nvSpPr>
          <p:spPr>
            <a:xfrm>
              <a:off x="2519052" y="544926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8" name="object 3968"/>
            <p:cNvSpPr/>
            <p:nvPr/>
          </p:nvSpPr>
          <p:spPr>
            <a:xfrm>
              <a:off x="2519045" y="5447804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9" name="object 3969"/>
            <p:cNvSpPr/>
            <p:nvPr/>
          </p:nvSpPr>
          <p:spPr>
            <a:xfrm>
              <a:off x="2519051" y="544706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0" name="object 3970"/>
            <p:cNvSpPr/>
            <p:nvPr/>
          </p:nvSpPr>
          <p:spPr>
            <a:xfrm>
              <a:off x="2519051" y="544634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1" name="object 3971"/>
            <p:cNvSpPr/>
            <p:nvPr/>
          </p:nvSpPr>
          <p:spPr>
            <a:xfrm>
              <a:off x="2519045" y="5444883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2" name="object 3972"/>
            <p:cNvSpPr/>
            <p:nvPr/>
          </p:nvSpPr>
          <p:spPr>
            <a:xfrm>
              <a:off x="2519045" y="5443423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3" name="object 3973"/>
            <p:cNvSpPr/>
            <p:nvPr/>
          </p:nvSpPr>
          <p:spPr>
            <a:xfrm>
              <a:off x="2519045" y="5441962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4" name="object 3974"/>
            <p:cNvSpPr/>
            <p:nvPr/>
          </p:nvSpPr>
          <p:spPr>
            <a:xfrm>
              <a:off x="2519045" y="5440489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73"/>
                  </a:lnTo>
                  <a:lnTo>
                    <a:pt x="29476" y="1485"/>
                  </a:lnTo>
                  <a:lnTo>
                    <a:pt x="29476" y="762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5" name="object 3975"/>
            <p:cNvSpPr/>
            <p:nvPr/>
          </p:nvSpPr>
          <p:spPr>
            <a:xfrm>
              <a:off x="2519045" y="5439028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6" name="object 3976"/>
            <p:cNvSpPr/>
            <p:nvPr/>
          </p:nvSpPr>
          <p:spPr>
            <a:xfrm>
              <a:off x="2519045" y="5437568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7" name="object 3977"/>
            <p:cNvSpPr/>
            <p:nvPr/>
          </p:nvSpPr>
          <p:spPr>
            <a:xfrm>
              <a:off x="2519045" y="5436107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8" name="object 3978"/>
            <p:cNvSpPr/>
            <p:nvPr/>
          </p:nvSpPr>
          <p:spPr>
            <a:xfrm>
              <a:off x="2519050" y="543537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9" name="object 3979"/>
            <p:cNvSpPr/>
            <p:nvPr/>
          </p:nvSpPr>
          <p:spPr>
            <a:xfrm>
              <a:off x="2519050" y="543464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6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0" name="object 3980"/>
            <p:cNvSpPr/>
            <p:nvPr/>
          </p:nvSpPr>
          <p:spPr>
            <a:xfrm>
              <a:off x="2519045" y="5433186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1" name="object 3981"/>
            <p:cNvSpPr/>
            <p:nvPr/>
          </p:nvSpPr>
          <p:spPr>
            <a:xfrm>
              <a:off x="2519050" y="543245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2" name="object 3982"/>
            <p:cNvSpPr/>
            <p:nvPr/>
          </p:nvSpPr>
          <p:spPr>
            <a:xfrm>
              <a:off x="2519050" y="543172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3" name="object 3983"/>
            <p:cNvSpPr/>
            <p:nvPr/>
          </p:nvSpPr>
          <p:spPr>
            <a:xfrm>
              <a:off x="2519050" y="543099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4" name="object 3984"/>
            <p:cNvSpPr/>
            <p:nvPr/>
          </p:nvSpPr>
          <p:spPr>
            <a:xfrm>
              <a:off x="2519045" y="5429529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73"/>
                  </a:lnTo>
                  <a:lnTo>
                    <a:pt x="29476" y="1485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5" name="object 3985"/>
            <p:cNvSpPr/>
            <p:nvPr/>
          </p:nvSpPr>
          <p:spPr>
            <a:xfrm>
              <a:off x="2519050" y="542880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6" name="object 3986"/>
            <p:cNvSpPr/>
            <p:nvPr/>
          </p:nvSpPr>
          <p:spPr>
            <a:xfrm>
              <a:off x="2519050" y="542806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7" name="object 3987"/>
            <p:cNvSpPr/>
            <p:nvPr/>
          </p:nvSpPr>
          <p:spPr>
            <a:xfrm>
              <a:off x="2519049" y="542734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8" name="object 3988"/>
            <p:cNvSpPr/>
            <p:nvPr/>
          </p:nvSpPr>
          <p:spPr>
            <a:xfrm>
              <a:off x="2519045" y="5425884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9" name="object 3989"/>
            <p:cNvSpPr/>
            <p:nvPr/>
          </p:nvSpPr>
          <p:spPr>
            <a:xfrm>
              <a:off x="2519049" y="542514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0" name="object 3990"/>
            <p:cNvSpPr/>
            <p:nvPr/>
          </p:nvSpPr>
          <p:spPr>
            <a:xfrm>
              <a:off x="2519049" y="542442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1" name="object 3991"/>
            <p:cNvSpPr/>
            <p:nvPr/>
          </p:nvSpPr>
          <p:spPr>
            <a:xfrm>
              <a:off x="2519049" y="542368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2" name="object 3992"/>
            <p:cNvSpPr/>
            <p:nvPr/>
          </p:nvSpPr>
          <p:spPr>
            <a:xfrm>
              <a:off x="2519049" y="542296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3" name="object 3993"/>
            <p:cNvSpPr/>
            <p:nvPr/>
          </p:nvSpPr>
          <p:spPr>
            <a:xfrm>
              <a:off x="2519045" y="5421502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4" name="object 3994"/>
            <p:cNvSpPr/>
            <p:nvPr/>
          </p:nvSpPr>
          <p:spPr>
            <a:xfrm>
              <a:off x="2519049" y="542076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5" name="object 3995"/>
            <p:cNvSpPr/>
            <p:nvPr/>
          </p:nvSpPr>
          <p:spPr>
            <a:xfrm>
              <a:off x="2519049" y="542004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6" name="object 3996"/>
            <p:cNvSpPr/>
            <p:nvPr/>
          </p:nvSpPr>
          <p:spPr>
            <a:xfrm>
              <a:off x="2519049" y="541931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23"/>
                  </a:lnTo>
                  <a:lnTo>
                    <a:pt x="29477" y="723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7" name="object 3997"/>
            <p:cNvSpPr/>
            <p:nvPr/>
          </p:nvSpPr>
          <p:spPr>
            <a:xfrm>
              <a:off x="2519049" y="541858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8" name="object 3998"/>
            <p:cNvSpPr/>
            <p:nvPr/>
          </p:nvSpPr>
          <p:spPr>
            <a:xfrm>
              <a:off x="2519045" y="5417121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9" name="object 3999"/>
            <p:cNvSpPr/>
            <p:nvPr/>
          </p:nvSpPr>
          <p:spPr>
            <a:xfrm>
              <a:off x="2519048" y="541638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0" name="object 4000"/>
            <p:cNvSpPr/>
            <p:nvPr/>
          </p:nvSpPr>
          <p:spPr>
            <a:xfrm>
              <a:off x="2519048" y="541566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1" name="object 4001"/>
            <p:cNvSpPr/>
            <p:nvPr/>
          </p:nvSpPr>
          <p:spPr>
            <a:xfrm>
              <a:off x="2519048" y="541492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2" name="object 4002"/>
            <p:cNvSpPr/>
            <p:nvPr/>
          </p:nvSpPr>
          <p:spPr>
            <a:xfrm>
              <a:off x="2519048" y="541420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3" name="object 4003"/>
            <p:cNvSpPr/>
            <p:nvPr/>
          </p:nvSpPr>
          <p:spPr>
            <a:xfrm>
              <a:off x="2519048" y="541346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4" name="object 4004"/>
            <p:cNvSpPr/>
            <p:nvPr/>
          </p:nvSpPr>
          <p:spPr>
            <a:xfrm>
              <a:off x="2519048" y="541273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5" name="object 4005"/>
            <p:cNvSpPr/>
            <p:nvPr/>
          </p:nvSpPr>
          <p:spPr>
            <a:xfrm>
              <a:off x="2519045" y="5411279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6" name="object 4006"/>
            <p:cNvSpPr/>
            <p:nvPr/>
          </p:nvSpPr>
          <p:spPr>
            <a:xfrm>
              <a:off x="2519045" y="5409819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7" name="object 4007"/>
            <p:cNvSpPr/>
            <p:nvPr/>
          </p:nvSpPr>
          <p:spPr>
            <a:xfrm>
              <a:off x="2519048" y="540908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8" name="object 4008"/>
            <p:cNvSpPr/>
            <p:nvPr/>
          </p:nvSpPr>
          <p:spPr>
            <a:xfrm>
              <a:off x="2519047" y="540835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9" name="object 4009"/>
            <p:cNvSpPr/>
            <p:nvPr/>
          </p:nvSpPr>
          <p:spPr>
            <a:xfrm>
              <a:off x="2519047" y="540762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0" name="object 4010"/>
            <p:cNvSpPr/>
            <p:nvPr/>
          </p:nvSpPr>
          <p:spPr>
            <a:xfrm>
              <a:off x="2519047" y="540689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1" name="object 4011"/>
            <p:cNvSpPr/>
            <p:nvPr/>
          </p:nvSpPr>
          <p:spPr>
            <a:xfrm>
              <a:off x="2519047" y="540616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2" name="object 4012"/>
            <p:cNvSpPr/>
            <p:nvPr/>
          </p:nvSpPr>
          <p:spPr>
            <a:xfrm>
              <a:off x="2519047" y="540543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3" name="object 4013"/>
            <p:cNvSpPr/>
            <p:nvPr/>
          </p:nvSpPr>
          <p:spPr>
            <a:xfrm>
              <a:off x="2519047" y="540470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7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4" name="object 4014"/>
            <p:cNvSpPr/>
            <p:nvPr/>
          </p:nvSpPr>
          <p:spPr>
            <a:xfrm>
              <a:off x="2519047" y="540397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5" name="object 4015"/>
            <p:cNvSpPr/>
            <p:nvPr/>
          </p:nvSpPr>
          <p:spPr>
            <a:xfrm>
              <a:off x="2519045" y="5402516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36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6" name="object 4016"/>
            <p:cNvSpPr/>
            <p:nvPr/>
          </p:nvSpPr>
          <p:spPr>
            <a:xfrm>
              <a:off x="2519047" y="540177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7" name="object 4017"/>
            <p:cNvSpPr/>
            <p:nvPr/>
          </p:nvSpPr>
          <p:spPr>
            <a:xfrm>
              <a:off x="2519045" y="5400319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8" name="object 4018"/>
            <p:cNvSpPr/>
            <p:nvPr/>
          </p:nvSpPr>
          <p:spPr>
            <a:xfrm>
              <a:off x="2519047" y="539959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23"/>
                  </a:lnTo>
                  <a:lnTo>
                    <a:pt x="29478" y="723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9" name="object 4019"/>
            <p:cNvSpPr/>
            <p:nvPr/>
          </p:nvSpPr>
          <p:spPr>
            <a:xfrm>
              <a:off x="2519045" y="5398134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36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0" name="object 4020"/>
            <p:cNvSpPr/>
            <p:nvPr/>
          </p:nvSpPr>
          <p:spPr>
            <a:xfrm>
              <a:off x="2519046" y="539739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1" name="object 4021"/>
            <p:cNvSpPr/>
            <p:nvPr/>
          </p:nvSpPr>
          <p:spPr>
            <a:xfrm>
              <a:off x="2519045" y="5395937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36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2" name="object 4022"/>
            <p:cNvSpPr/>
            <p:nvPr/>
          </p:nvSpPr>
          <p:spPr>
            <a:xfrm>
              <a:off x="2519046" y="539520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3" name="object 4023"/>
            <p:cNvSpPr/>
            <p:nvPr/>
          </p:nvSpPr>
          <p:spPr>
            <a:xfrm>
              <a:off x="2519046" y="539447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4" name="object 4024"/>
            <p:cNvSpPr/>
            <p:nvPr/>
          </p:nvSpPr>
          <p:spPr>
            <a:xfrm>
              <a:off x="2519046" y="539374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5" name="object 4025"/>
            <p:cNvSpPr/>
            <p:nvPr/>
          </p:nvSpPr>
          <p:spPr>
            <a:xfrm>
              <a:off x="2519046" y="539301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6" name="object 4026"/>
            <p:cNvSpPr/>
            <p:nvPr/>
          </p:nvSpPr>
          <p:spPr>
            <a:xfrm>
              <a:off x="2519046" y="539228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7" name="object 4027"/>
            <p:cNvSpPr/>
            <p:nvPr/>
          </p:nvSpPr>
          <p:spPr>
            <a:xfrm>
              <a:off x="2519046" y="539155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8" name="object 4028"/>
            <p:cNvSpPr/>
            <p:nvPr/>
          </p:nvSpPr>
          <p:spPr>
            <a:xfrm>
              <a:off x="2519046" y="539081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9" name="object 4029"/>
            <p:cNvSpPr/>
            <p:nvPr/>
          </p:nvSpPr>
          <p:spPr>
            <a:xfrm>
              <a:off x="2519046" y="539009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0" name="object 4030"/>
            <p:cNvSpPr/>
            <p:nvPr/>
          </p:nvSpPr>
          <p:spPr>
            <a:xfrm>
              <a:off x="2519045" y="5388635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23"/>
                  </a:lnTo>
                  <a:lnTo>
                    <a:pt x="0" y="1460"/>
                  </a:lnTo>
                  <a:lnTo>
                    <a:pt x="29476" y="1473"/>
                  </a:lnTo>
                  <a:lnTo>
                    <a:pt x="29476" y="749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1" name="object 4031"/>
            <p:cNvSpPr/>
            <p:nvPr/>
          </p:nvSpPr>
          <p:spPr>
            <a:xfrm>
              <a:off x="2519045" y="538789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2" name="object 4032"/>
            <p:cNvSpPr/>
            <p:nvPr/>
          </p:nvSpPr>
          <p:spPr>
            <a:xfrm>
              <a:off x="2519045" y="538718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23"/>
                  </a:lnTo>
                  <a:lnTo>
                    <a:pt x="29478" y="723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3" name="object 4033"/>
            <p:cNvSpPr/>
            <p:nvPr/>
          </p:nvSpPr>
          <p:spPr>
            <a:xfrm>
              <a:off x="2519045" y="5385727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11"/>
                  </a:lnTo>
                  <a:lnTo>
                    <a:pt x="0" y="1447"/>
                  </a:lnTo>
                  <a:lnTo>
                    <a:pt x="29476" y="1460"/>
                  </a:lnTo>
                  <a:lnTo>
                    <a:pt x="29476" y="736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4" name="object 4034"/>
            <p:cNvSpPr/>
            <p:nvPr/>
          </p:nvSpPr>
          <p:spPr>
            <a:xfrm>
              <a:off x="2519045" y="538497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5" name="object 4035"/>
            <p:cNvSpPr/>
            <p:nvPr/>
          </p:nvSpPr>
          <p:spPr>
            <a:xfrm>
              <a:off x="2519045" y="538426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23"/>
                  </a:lnTo>
                  <a:lnTo>
                    <a:pt x="29478" y="723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6" name="object 4036"/>
            <p:cNvSpPr/>
            <p:nvPr/>
          </p:nvSpPr>
          <p:spPr>
            <a:xfrm>
              <a:off x="2519045" y="5382806"/>
              <a:ext cx="29845" cy="1905"/>
            </a:xfrm>
            <a:custGeom>
              <a:avLst/>
              <a:gdLst/>
              <a:ahLst/>
              <a:cxnLst/>
              <a:rect l="l" t="t" r="r" b="b"/>
              <a:pathLst>
                <a:path w="29844" h="1904">
                  <a:moveTo>
                    <a:pt x="29476" y="12"/>
                  </a:moveTo>
                  <a:lnTo>
                    <a:pt x="0" y="0"/>
                  </a:lnTo>
                  <a:lnTo>
                    <a:pt x="0" y="711"/>
                  </a:lnTo>
                  <a:lnTo>
                    <a:pt x="0" y="1447"/>
                  </a:lnTo>
                  <a:lnTo>
                    <a:pt x="29476" y="1460"/>
                  </a:lnTo>
                  <a:lnTo>
                    <a:pt x="29476" y="736"/>
                  </a:lnTo>
                  <a:lnTo>
                    <a:pt x="29476" y="12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7" name="object 4037"/>
            <p:cNvSpPr/>
            <p:nvPr/>
          </p:nvSpPr>
          <p:spPr>
            <a:xfrm>
              <a:off x="2519045" y="538205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8" name="object 4038"/>
            <p:cNvSpPr/>
            <p:nvPr/>
          </p:nvSpPr>
          <p:spPr>
            <a:xfrm>
              <a:off x="2519045" y="538134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23"/>
                  </a:lnTo>
                  <a:lnTo>
                    <a:pt x="29478" y="723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9" name="object 4039"/>
            <p:cNvSpPr/>
            <p:nvPr/>
          </p:nvSpPr>
          <p:spPr>
            <a:xfrm>
              <a:off x="2519045" y="538059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0" name="object 4040"/>
            <p:cNvSpPr/>
            <p:nvPr/>
          </p:nvSpPr>
          <p:spPr>
            <a:xfrm>
              <a:off x="2519045" y="537988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23"/>
                  </a:lnTo>
                  <a:lnTo>
                    <a:pt x="29478" y="723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1" name="object 4041"/>
            <p:cNvSpPr/>
            <p:nvPr/>
          </p:nvSpPr>
          <p:spPr>
            <a:xfrm>
              <a:off x="2519044" y="537913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0"/>
                  </a:moveTo>
                  <a:lnTo>
                    <a:pt x="0" y="736"/>
                  </a:lnTo>
                  <a:lnTo>
                    <a:pt x="29478" y="736"/>
                  </a:lnTo>
                  <a:lnTo>
                    <a:pt x="29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2" name="object 4042"/>
            <p:cNvSpPr/>
            <p:nvPr/>
          </p:nvSpPr>
          <p:spPr>
            <a:xfrm>
              <a:off x="2518994" y="537842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4" h="1270">
                  <a:moveTo>
                    <a:pt x="0" y="723"/>
                  </a:moveTo>
                  <a:lnTo>
                    <a:pt x="29529" y="723"/>
                  </a:lnTo>
                  <a:lnTo>
                    <a:pt x="29529" y="0"/>
                  </a:lnTo>
                  <a:lnTo>
                    <a:pt x="636" y="0"/>
                  </a:lnTo>
                  <a:lnTo>
                    <a:pt x="50" y="723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3" name="object 4043"/>
            <p:cNvSpPr/>
            <p:nvPr/>
          </p:nvSpPr>
          <p:spPr>
            <a:xfrm>
              <a:off x="2519642" y="5377675"/>
              <a:ext cx="29209" cy="1270"/>
            </a:xfrm>
            <a:custGeom>
              <a:avLst/>
              <a:gdLst/>
              <a:ahLst/>
              <a:cxnLst/>
              <a:rect l="l" t="t" r="r" b="b"/>
              <a:pathLst>
                <a:path w="29210" h="1270">
                  <a:moveTo>
                    <a:pt x="0" y="736"/>
                  </a:moveTo>
                  <a:lnTo>
                    <a:pt x="28881" y="736"/>
                  </a:lnTo>
                  <a:lnTo>
                    <a:pt x="28881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4" name="object 4044"/>
            <p:cNvSpPr/>
            <p:nvPr/>
          </p:nvSpPr>
          <p:spPr>
            <a:xfrm>
              <a:off x="2520323" y="5376951"/>
              <a:ext cx="28575" cy="1270"/>
            </a:xfrm>
            <a:custGeom>
              <a:avLst/>
              <a:gdLst/>
              <a:ahLst/>
              <a:cxnLst/>
              <a:rect l="l" t="t" r="r" b="b"/>
              <a:pathLst>
                <a:path w="28575" h="1270">
                  <a:moveTo>
                    <a:pt x="0" y="736"/>
                  </a:moveTo>
                  <a:lnTo>
                    <a:pt x="28199" y="736"/>
                  </a:lnTo>
                  <a:lnTo>
                    <a:pt x="28199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5" name="object 4045"/>
            <p:cNvSpPr/>
            <p:nvPr/>
          </p:nvSpPr>
          <p:spPr>
            <a:xfrm>
              <a:off x="2521017" y="5376214"/>
              <a:ext cx="27940" cy="1270"/>
            </a:xfrm>
            <a:custGeom>
              <a:avLst/>
              <a:gdLst/>
              <a:ahLst/>
              <a:cxnLst/>
              <a:rect l="l" t="t" r="r" b="b"/>
              <a:pathLst>
                <a:path w="27939" h="1270">
                  <a:moveTo>
                    <a:pt x="0" y="736"/>
                  </a:moveTo>
                  <a:lnTo>
                    <a:pt x="27506" y="736"/>
                  </a:lnTo>
                  <a:lnTo>
                    <a:pt x="27506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6" name="object 4046"/>
            <p:cNvSpPr/>
            <p:nvPr/>
          </p:nvSpPr>
          <p:spPr>
            <a:xfrm>
              <a:off x="2521698" y="5375490"/>
              <a:ext cx="27305" cy="1270"/>
            </a:xfrm>
            <a:custGeom>
              <a:avLst/>
              <a:gdLst/>
              <a:ahLst/>
              <a:cxnLst/>
              <a:rect l="l" t="t" r="r" b="b"/>
              <a:pathLst>
                <a:path w="27305" h="1270">
                  <a:moveTo>
                    <a:pt x="0" y="736"/>
                  </a:moveTo>
                  <a:lnTo>
                    <a:pt x="26825" y="736"/>
                  </a:lnTo>
                  <a:lnTo>
                    <a:pt x="26824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7" name="object 4047"/>
            <p:cNvSpPr/>
            <p:nvPr/>
          </p:nvSpPr>
          <p:spPr>
            <a:xfrm>
              <a:off x="2522391" y="5374754"/>
              <a:ext cx="26670" cy="1270"/>
            </a:xfrm>
            <a:custGeom>
              <a:avLst/>
              <a:gdLst/>
              <a:ahLst/>
              <a:cxnLst/>
              <a:rect l="l" t="t" r="r" b="b"/>
              <a:pathLst>
                <a:path w="26669" h="1270">
                  <a:moveTo>
                    <a:pt x="0" y="736"/>
                  </a:moveTo>
                  <a:lnTo>
                    <a:pt x="26131" y="736"/>
                  </a:lnTo>
                  <a:lnTo>
                    <a:pt x="26131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8" name="object 4048"/>
            <p:cNvSpPr/>
            <p:nvPr/>
          </p:nvSpPr>
          <p:spPr>
            <a:xfrm>
              <a:off x="2523073" y="5374030"/>
              <a:ext cx="26034" cy="1270"/>
            </a:xfrm>
            <a:custGeom>
              <a:avLst/>
              <a:gdLst/>
              <a:ahLst/>
              <a:cxnLst/>
              <a:rect l="l" t="t" r="r" b="b"/>
              <a:pathLst>
                <a:path w="26035" h="1270">
                  <a:moveTo>
                    <a:pt x="0" y="736"/>
                  </a:moveTo>
                  <a:lnTo>
                    <a:pt x="25450" y="736"/>
                  </a:lnTo>
                  <a:lnTo>
                    <a:pt x="25450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9" name="object 4049"/>
            <p:cNvSpPr/>
            <p:nvPr/>
          </p:nvSpPr>
          <p:spPr>
            <a:xfrm>
              <a:off x="2523766" y="5373293"/>
              <a:ext cx="24765" cy="1270"/>
            </a:xfrm>
            <a:custGeom>
              <a:avLst/>
              <a:gdLst/>
              <a:ahLst/>
              <a:cxnLst/>
              <a:rect l="l" t="t" r="r" b="b"/>
              <a:pathLst>
                <a:path w="24764" h="1270">
                  <a:moveTo>
                    <a:pt x="0" y="736"/>
                  </a:moveTo>
                  <a:lnTo>
                    <a:pt x="24756" y="736"/>
                  </a:lnTo>
                  <a:lnTo>
                    <a:pt x="24756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0" name="object 4050"/>
            <p:cNvSpPr/>
            <p:nvPr/>
          </p:nvSpPr>
          <p:spPr>
            <a:xfrm>
              <a:off x="2524447" y="5372569"/>
              <a:ext cx="24130" cy="1270"/>
            </a:xfrm>
            <a:custGeom>
              <a:avLst/>
              <a:gdLst/>
              <a:ahLst/>
              <a:cxnLst/>
              <a:rect l="l" t="t" r="r" b="b"/>
              <a:pathLst>
                <a:path w="24130" h="1270">
                  <a:moveTo>
                    <a:pt x="0" y="736"/>
                  </a:moveTo>
                  <a:lnTo>
                    <a:pt x="24075" y="736"/>
                  </a:lnTo>
                  <a:lnTo>
                    <a:pt x="24075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1" name="object 4051"/>
            <p:cNvSpPr/>
            <p:nvPr/>
          </p:nvSpPr>
          <p:spPr>
            <a:xfrm>
              <a:off x="2525141" y="5371833"/>
              <a:ext cx="23495" cy="1270"/>
            </a:xfrm>
            <a:custGeom>
              <a:avLst/>
              <a:gdLst/>
              <a:ahLst/>
              <a:cxnLst/>
              <a:rect l="l" t="t" r="r" b="b"/>
              <a:pathLst>
                <a:path w="23494" h="1270">
                  <a:moveTo>
                    <a:pt x="0" y="736"/>
                  </a:moveTo>
                  <a:lnTo>
                    <a:pt x="23382" y="736"/>
                  </a:lnTo>
                  <a:lnTo>
                    <a:pt x="23382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2" name="object 4052"/>
            <p:cNvSpPr/>
            <p:nvPr/>
          </p:nvSpPr>
          <p:spPr>
            <a:xfrm>
              <a:off x="2525822" y="5371109"/>
              <a:ext cx="22860" cy="1270"/>
            </a:xfrm>
            <a:custGeom>
              <a:avLst/>
              <a:gdLst/>
              <a:ahLst/>
              <a:cxnLst/>
              <a:rect l="l" t="t" r="r" b="b"/>
              <a:pathLst>
                <a:path w="22860" h="1270">
                  <a:moveTo>
                    <a:pt x="0" y="736"/>
                  </a:moveTo>
                  <a:lnTo>
                    <a:pt x="22700" y="736"/>
                  </a:lnTo>
                  <a:lnTo>
                    <a:pt x="22700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3" name="object 4053"/>
            <p:cNvSpPr/>
            <p:nvPr/>
          </p:nvSpPr>
          <p:spPr>
            <a:xfrm>
              <a:off x="2526515" y="5370372"/>
              <a:ext cx="22225" cy="1270"/>
            </a:xfrm>
            <a:custGeom>
              <a:avLst/>
              <a:gdLst/>
              <a:ahLst/>
              <a:cxnLst/>
              <a:rect l="l" t="t" r="r" b="b"/>
              <a:pathLst>
                <a:path w="22225" h="1270">
                  <a:moveTo>
                    <a:pt x="0" y="736"/>
                  </a:moveTo>
                  <a:lnTo>
                    <a:pt x="22007" y="736"/>
                  </a:lnTo>
                  <a:lnTo>
                    <a:pt x="22007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4" name="object 4054"/>
            <p:cNvSpPr/>
            <p:nvPr/>
          </p:nvSpPr>
          <p:spPr>
            <a:xfrm>
              <a:off x="2527197" y="5369648"/>
              <a:ext cx="21590" cy="1270"/>
            </a:xfrm>
            <a:custGeom>
              <a:avLst/>
              <a:gdLst/>
              <a:ahLst/>
              <a:cxnLst/>
              <a:rect l="l" t="t" r="r" b="b"/>
              <a:pathLst>
                <a:path w="21589" h="1270">
                  <a:moveTo>
                    <a:pt x="0" y="736"/>
                  </a:moveTo>
                  <a:lnTo>
                    <a:pt x="21326" y="736"/>
                  </a:lnTo>
                  <a:lnTo>
                    <a:pt x="21326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5" name="object 4055"/>
            <p:cNvSpPr/>
            <p:nvPr/>
          </p:nvSpPr>
          <p:spPr>
            <a:xfrm>
              <a:off x="2527884" y="5368188"/>
              <a:ext cx="20955" cy="1905"/>
            </a:xfrm>
            <a:custGeom>
              <a:avLst/>
              <a:gdLst/>
              <a:ahLst/>
              <a:cxnLst/>
              <a:rect l="l" t="t" r="r" b="b"/>
              <a:pathLst>
                <a:path w="20955" h="1904">
                  <a:moveTo>
                    <a:pt x="20637" y="12"/>
                  </a:moveTo>
                  <a:lnTo>
                    <a:pt x="1371" y="0"/>
                  </a:lnTo>
                  <a:lnTo>
                    <a:pt x="685" y="736"/>
                  </a:lnTo>
                  <a:lnTo>
                    <a:pt x="0" y="1473"/>
                  </a:lnTo>
                  <a:lnTo>
                    <a:pt x="20637" y="1473"/>
                  </a:lnTo>
                  <a:lnTo>
                    <a:pt x="20637" y="749"/>
                  </a:lnTo>
                  <a:lnTo>
                    <a:pt x="20637" y="1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6" name="object 4056"/>
            <p:cNvSpPr/>
            <p:nvPr/>
          </p:nvSpPr>
          <p:spPr>
            <a:xfrm>
              <a:off x="2529264" y="5367464"/>
              <a:ext cx="19685" cy="1270"/>
            </a:xfrm>
            <a:custGeom>
              <a:avLst/>
              <a:gdLst/>
              <a:ahLst/>
              <a:cxnLst/>
              <a:rect l="l" t="t" r="r" b="b"/>
              <a:pathLst>
                <a:path w="19685" h="1270">
                  <a:moveTo>
                    <a:pt x="0" y="723"/>
                  </a:moveTo>
                  <a:lnTo>
                    <a:pt x="19258" y="723"/>
                  </a:lnTo>
                  <a:lnTo>
                    <a:pt x="19258" y="0"/>
                  </a:lnTo>
                  <a:lnTo>
                    <a:pt x="681" y="0"/>
                  </a:lnTo>
                  <a:lnTo>
                    <a:pt x="0" y="723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7" name="object 4057"/>
            <p:cNvSpPr/>
            <p:nvPr/>
          </p:nvSpPr>
          <p:spPr>
            <a:xfrm>
              <a:off x="2529946" y="5366727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0" y="736"/>
                  </a:moveTo>
                  <a:lnTo>
                    <a:pt x="18576" y="736"/>
                  </a:lnTo>
                  <a:lnTo>
                    <a:pt x="18576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8" name="object 4058"/>
            <p:cNvSpPr/>
            <p:nvPr/>
          </p:nvSpPr>
          <p:spPr>
            <a:xfrm>
              <a:off x="2530639" y="5366004"/>
              <a:ext cx="18415" cy="1270"/>
            </a:xfrm>
            <a:custGeom>
              <a:avLst/>
              <a:gdLst/>
              <a:ahLst/>
              <a:cxnLst/>
              <a:rect l="l" t="t" r="r" b="b"/>
              <a:pathLst>
                <a:path w="18414" h="1270">
                  <a:moveTo>
                    <a:pt x="0" y="723"/>
                  </a:moveTo>
                  <a:lnTo>
                    <a:pt x="17883" y="723"/>
                  </a:lnTo>
                  <a:lnTo>
                    <a:pt x="17883" y="0"/>
                  </a:lnTo>
                  <a:lnTo>
                    <a:pt x="681" y="0"/>
                  </a:lnTo>
                  <a:lnTo>
                    <a:pt x="0" y="723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9" name="object 4059"/>
            <p:cNvSpPr/>
            <p:nvPr/>
          </p:nvSpPr>
          <p:spPr>
            <a:xfrm>
              <a:off x="2531320" y="5365267"/>
              <a:ext cx="17780" cy="1270"/>
            </a:xfrm>
            <a:custGeom>
              <a:avLst/>
              <a:gdLst/>
              <a:ahLst/>
              <a:cxnLst/>
              <a:rect l="l" t="t" r="r" b="b"/>
              <a:pathLst>
                <a:path w="17780" h="1270">
                  <a:moveTo>
                    <a:pt x="0" y="736"/>
                  </a:moveTo>
                  <a:lnTo>
                    <a:pt x="17201" y="736"/>
                  </a:lnTo>
                  <a:lnTo>
                    <a:pt x="17201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0" name="object 4060"/>
            <p:cNvSpPr/>
            <p:nvPr/>
          </p:nvSpPr>
          <p:spPr>
            <a:xfrm>
              <a:off x="2532014" y="5364543"/>
              <a:ext cx="16510" cy="1270"/>
            </a:xfrm>
            <a:custGeom>
              <a:avLst/>
              <a:gdLst/>
              <a:ahLst/>
              <a:cxnLst/>
              <a:rect l="l" t="t" r="r" b="b"/>
              <a:pathLst>
                <a:path w="16510" h="1270">
                  <a:moveTo>
                    <a:pt x="0" y="723"/>
                  </a:moveTo>
                  <a:lnTo>
                    <a:pt x="16508" y="723"/>
                  </a:lnTo>
                  <a:lnTo>
                    <a:pt x="16508" y="0"/>
                  </a:lnTo>
                  <a:lnTo>
                    <a:pt x="681" y="0"/>
                  </a:lnTo>
                  <a:lnTo>
                    <a:pt x="0" y="723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1" name="object 4061"/>
            <p:cNvSpPr/>
            <p:nvPr/>
          </p:nvSpPr>
          <p:spPr>
            <a:xfrm>
              <a:off x="2532707" y="5363794"/>
              <a:ext cx="15875" cy="1270"/>
            </a:xfrm>
            <a:custGeom>
              <a:avLst/>
              <a:gdLst/>
              <a:ahLst/>
              <a:cxnLst/>
              <a:rect l="l" t="t" r="r" b="b"/>
              <a:pathLst>
                <a:path w="15875" h="1270">
                  <a:moveTo>
                    <a:pt x="0" y="736"/>
                  </a:moveTo>
                  <a:lnTo>
                    <a:pt x="15815" y="736"/>
                  </a:lnTo>
                  <a:lnTo>
                    <a:pt x="15815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2" name="object 4062"/>
            <p:cNvSpPr/>
            <p:nvPr/>
          </p:nvSpPr>
          <p:spPr>
            <a:xfrm>
              <a:off x="2533388" y="5363083"/>
              <a:ext cx="15240" cy="1270"/>
            </a:xfrm>
            <a:custGeom>
              <a:avLst/>
              <a:gdLst/>
              <a:ahLst/>
              <a:cxnLst/>
              <a:rect l="l" t="t" r="r" b="b"/>
              <a:pathLst>
                <a:path w="15239" h="1270">
                  <a:moveTo>
                    <a:pt x="0" y="723"/>
                  </a:moveTo>
                  <a:lnTo>
                    <a:pt x="15133" y="723"/>
                  </a:lnTo>
                  <a:lnTo>
                    <a:pt x="15133" y="0"/>
                  </a:lnTo>
                  <a:lnTo>
                    <a:pt x="681" y="0"/>
                  </a:lnTo>
                  <a:lnTo>
                    <a:pt x="0" y="723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3" name="object 4063"/>
            <p:cNvSpPr/>
            <p:nvPr/>
          </p:nvSpPr>
          <p:spPr>
            <a:xfrm>
              <a:off x="2534082" y="5362333"/>
              <a:ext cx="14604" cy="1270"/>
            </a:xfrm>
            <a:custGeom>
              <a:avLst/>
              <a:gdLst/>
              <a:ahLst/>
              <a:cxnLst/>
              <a:rect l="l" t="t" r="r" b="b"/>
              <a:pathLst>
                <a:path w="14605" h="1270">
                  <a:moveTo>
                    <a:pt x="0" y="736"/>
                  </a:moveTo>
                  <a:lnTo>
                    <a:pt x="14440" y="736"/>
                  </a:lnTo>
                  <a:lnTo>
                    <a:pt x="14440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4" name="object 4064"/>
            <p:cNvSpPr/>
            <p:nvPr/>
          </p:nvSpPr>
          <p:spPr>
            <a:xfrm>
              <a:off x="2534763" y="5361622"/>
              <a:ext cx="13970" cy="1270"/>
            </a:xfrm>
            <a:custGeom>
              <a:avLst/>
              <a:gdLst/>
              <a:ahLst/>
              <a:cxnLst/>
              <a:rect l="l" t="t" r="r" b="b"/>
              <a:pathLst>
                <a:path w="13969" h="1270">
                  <a:moveTo>
                    <a:pt x="0" y="723"/>
                  </a:moveTo>
                  <a:lnTo>
                    <a:pt x="13759" y="723"/>
                  </a:lnTo>
                  <a:lnTo>
                    <a:pt x="13759" y="0"/>
                  </a:lnTo>
                  <a:lnTo>
                    <a:pt x="681" y="0"/>
                  </a:lnTo>
                  <a:lnTo>
                    <a:pt x="0" y="723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5" name="object 4065"/>
            <p:cNvSpPr/>
            <p:nvPr/>
          </p:nvSpPr>
          <p:spPr>
            <a:xfrm>
              <a:off x="2535456" y="5360873"/>
              <a:ext cx="13335" cy="1270"/>
            </a:xfrm>
            <a:custGeom>
              <a:avLst/>
              <a:gdLst/>
              <a:ahLst/>
              <a:cxnLst/>
              <a:rect l="l" t="t" r="r" b="b"/>
              <a:pathLst>
                <a:path w="13335" h="1270">
                  <a:moveTo>
                    <a:pt x="0" y="736"/>
                  </a:moveTo>
                  <a:lnTo>
                    <a:pt x="13065" y="736"/>
                  </a:lnTo>
                  <a:lnTo>
                    <a:pt x="13065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6" name="object 4066"/>
            <p:cNvSpPr/>
            <p:nvPr/>
          </p:nvSpPr>
          <p:spPr>
            <a:xfrm>
              <a:off x="2536138" y="536016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723"/>
                  </a:moveTo>
                  <a:lnTo>
                    <a:pt x="12384" y="723"/>
                  </a:lnTo>
                  <a:lnTo>
                    <a:pt x="12384" y="0"/>
                  </a:lnTo>
                  <a:lnTo>
                    <a:pt x="681" y="0"/>
                  </a:lnTo>
                  <a:lnTo>
                    <a:pt x="0" y="723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7" name="object 4067"/>
            <p:cNvSpPr/>
            <p:nvPr/>
          </p:nvSpPr>
          <p:spPr>
            <a:xfrm>
              <a:off x="2536831" y="5359412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736"/>
                  </a:moveTo>
                  <a:lnTo>
                    <a:pt x="11691" y="736"/>
                  </a:lnTo>
                  <a:lnTo>
                    <a:pt x="11691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8" name="object 4068"/>
            <p:cNvSpPr/>
            <p:nvPr/>
          </p:nvSpPr>
          <p:spPr>
            <a:xfrm>
              <a:off x="2537512" y="5358688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0" y="736"/>
                  </a:moveTo>
                  <a:lnTo>
                    <a:pt x="11009" y="736"/>
                  </a:lnTo>
                  <a:lnTo>
                    <a:pt x="11009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9" name="object 4069"/>
            <p:cNvSpPr/>
            <p:nvPr/>
          </p:nvSpPr>
          <p:spPr>
            <a:xfrm>
              <a:off x="2538206" y="535795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736"/>
                  </a:moveTo>
                  <a:lnTo>
                    <a:pt x="10316" y="736"/>
                  </a:lnTo>
                  <a:lnTo>
                    <a:pt x="10316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0" name="object 4070"/>
            <p:cNvSpPr/>
            <p:nvPr/>
          </p:nvSpPr>
          <p:spPr>
            <a:xfrm>
              <a:off x="2538887" y="5357228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736"/>
                  </a:moveTo>
                  <a:lnTo>
                    <a:pt x="9635" y="736"/>
                  </a:lnTo>
                  <a:lnTo>
                    <a:pt x="9634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1" name="object 4071"/>
            <p:cNvSpPr/>
            <p:nvPr/>
          </p:nvSpPr>
          <p:spPr>
            <a:xfrm>
              <a:off x="2539580" y="5356491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736"/>
                  </a:moveTo>
                  <a:lnTo>
                    <a:pt x="8941" y="736"/>
                  </a:lnTo>
                  <a:lnTo>
                    <a:pt x="8941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2" name="object 4072"/>
            <p:cNvSpPr/>
            <p:nvPr/>
          </p:nvSpPr>
          <p:spPr>
            <a:xfrm>
              <a:off x="2540261" y="5355767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736"/>
                  </a:moveTo>
                  <a:lnTo>
                    <a:pt x="8260" y="736"/>
                  </a:lnTo>
                  <a:lnTo>
                    <a:pt x="8260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3" name="object 4073"/>
            <p:cNvSpPr/>
            <p:nvPr/>
          </p:nvSpPr>
          <p:spPr>
            <a:xfrm>
              <a:off x="2540955" y="5355031"/>
              <a:ext cx="7620" cy="1270"/>
            </a:xfrm>
            <a:custGeom>
              <a:avLst/>
              <a:gdLst/>
              <a:ahLst/>
              <a:cxnLst/>
              <a:rect l="l" t="t" r="r" b="b"/>
              <a:pathLst>
                <a:path w="7619" h="1270">
                  <a:moveTo>
                    <a:pt x="0" y="736"/>
                  </a:moveTo>
                  <a:lnTo>
                    <a:pt x="7566" y="736"/>
                  </a:lnTo>
                  <a:lnTo>
                    <a:pt x="7566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4" name="object 4074"/>
            <p:cNvSpPr/>
            <p:nvPr/>
          </p:nvSpPr>
          <p:spPr>
            <a:xfrm>
              <a:off x="2541636" y="5354307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736"/>
                  </a:moveTo>
                  <a:lnTo>
                    <a:pt x="6885" y="736"/>
                  </a:lnTo>
                  <a:lnTo>
                    <a:pt x="6885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5" name="object 4075"/>
            <p:cNvSpPr/>
            <p:nvPr/>
          </p:nvSpPr>
          <p:spPr>
            <a:xfrm>
              <a:off x="2542329" y="5353570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736"/>
                  </a:moveTo>
                  <a:lnTo>
                    <a:pt x="6192" y="736"/>
                  </a:lnTo>
                  <a:lnTo>
                    <a:pt x="6192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6" name="object 4076"/>
            <p:cNvSpPr/>
            <p:nvPr/>
          </p:nvSpPr>
          <p:spPr>
            <a:xfrm>
              <a:off x="2543011" y="5352846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736"/>
                  </a:moveTo>
                  <a:lnTo>
                    <a:pt x="5510" y="736"/>
                  </a:lnTo>
                  <a:lnTo>
                    <a:pt x="5510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7" name="object 4077"/>
            <p:cNvSpPr/>
            <p:nvPr/>
          </p:nvSpPr>
          <p:spPr>
            <a:xfrm>
              <a:off x="2543704" y="535211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736"/>
                  </a:moveTo>
                  <a:lnTo>
                    <a:pt x="4817" y="736"/>
                  </a:lnTo>
                  <a:lnTo>
                    <a:pt x="4817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8" name="object 4078"/>
            <p:cNvSpPr/>
            <p:nvPr/>
          </p:nvSpPr>
          <p:spPr>
            <a:xfrm>
              <a:off x="2544385" y="5351386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736"/>
                  </a:moveTo>
                  <a:lnTo>
                    <a:pt x="4136" y="736"/>
                  </a:lnTo>
                  <a:lnTo>
                    <a:pt x="4136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9" name="object 4079"/>
            <p:cNvSpPr/>
            <p:nvPr/>
          </p:nvSpPr>
          <p:spPr>
            <a:xfrm>
              <a:off x="2545079" y="535066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723"/>
                  </a:moveTo>
                  <a:lnTo>
                    <a:pt x="3442" y="723"/>
                  </a:lnTo>
                  <a:lnTo>
                    <a:pt x="3442" y="0"/>
                  </a:lnTo>
                  <a:lnTo>
                    <a:pt x="681" y="0"/>
                  </a:lnTo>
                  <a:lnTo>
                    <a:pt x="0" y="72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0" name="object 4080"/>
            <p:cNvSpPr/>
            <p:nvPr/>
          </p:nvSpPr>
          <p:spPr>
            <a:xfrm>
              <a:off x="2545760" y="5349925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736"/>
                  </a:moveTo>
                  <a:lnTo>
                    <a:pt x="2761" y="736"/>
                  </a:lnTo>
                  <a:lnTo>
                    <a:pt x="2761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1" name="object 4081"/>
            <p:cNvSpPr/>
            <p:nvPr/>
          </p:nvSpPr>
          <p:spPr>
            <a:xfrm>
              <a:off x="2546453" y="5349201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723"/>
                  </a:moveTo>
                  <a:lnTo>
                    <a:pt x="2068" y="723"/>
                  </a:lnTo>
                  <a:lnTo>
                    <a:pt x="2068" y="0"/>
                  </a:lnTo>
                  <a:lnTo>
                    <a:pt x="681" y="0"/>
                  </a:lnTo>
                  <a:lnTo>
                    <a:pt x="0" y="723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2" name="object 4082"/>
            <p:cNvSpPr/>
            <p:nvPr/>
          </p:nvSpPr>
          <p:spPr>
            <a:xfrm>
              <a:off x="2547135" y="534846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736"/>
                  </a:moveTo>
                  <a:lnTo>
                    <a:pt x="1386" y="736"/>
                  </a:lnTo>
                  <a:lnTo>
                    <a:pt x="1386" y="0"/>
                  </a:lnTo>
                  <a:lnTo>
                    <a:pt x="693" y="0"/>
                  </a:lnTo>
                  <a:lnTo>
                    <a:pt x="0" y="736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3" name="object 4083"/>
            <p:cNvSpPr/>
            <p:nvPr/>
          </p:nvSpPr>
          <p:spPr>
            <a:xfrm>
              <a:off x="2519044" y="5347728"/>
              <a:ext cx="29845" cy="187325"/>
            </a:xfrm>
            <a:custGeom>
              <a:avLst/>
              <a:gdLst/>
              <a:ahLst/>
              <a:cxnLst/>
              <a:rect l="l" t="t" r="r" b="b"/>
              <a:pathLst>
                <a:path w="29844" h="187325">
                  <a:moveTo>
                    <a:pt x="12" y="155663"/>
                  </a:moveTo>
                  <a:lnTo>
                    <a:pt x="29489" y="186994"/>
                  </a:lnTo>
                  <a:lnTo>
                    <a:pt x="29476" y="0"/>
                  </a:lnTo>
                  <a:lnTo>
                    <a:pt x="0" y="31318"/>
                  </a:lnTo>
                  <a:lnTo>
                    <a:pt x="12" y="15566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84" name="object 4084"/>
            <p:cNvSpPr/>
            <p:nvPr/>
          </p:nvSpPr>
          <p:spPr>
            <a:xfrm>
              <a:off x="2191389" y="5502910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5" h="635">
                  <a:moveTo>
                    <a:pt x="0" y="0"/>
                  </a:moveTo>
                  <a:lnTo>
                    <a:pt x="617" y="482"/>
                  </a:lnTo>
                  <a:lnTo>
                    <a:pt x="6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5" name="object 4085"/>
            <p:cNvSpPr/>
            <p:nvPr/>
          </p:nvSpPr>
          <p:spPr>
            <a:xfrm>
              <a:off x="2190772" y="550242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69" h="635">
                  <a:moveTo>
                    <a:pt x="0" y="0"/>
                  </a:moveTo>
                  <a:lnTo>
                    <a:pt x="617" y="482"/>
                  </a:lnTo>
                  <a:lnTo>
                    <a:pt x="1235" y="482"/>
                  </a:lnTo>
                  <a:lnTo>
                    <a:pt x="12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6" name="object 4086"/>
            <p:cNvSpPr/>
            <p:nvPr/>
          </p:nvSpPr>
          <p:spPr>
            <a:xfrm>
              <a:off x="2190154" y="5501944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5" h="635">
                  <a:moveTo>
                    <a:pt x="0" y="0"/>
                  </a:moveTo>
                  <a:lnTo>
                    <a:pt x="617" y="482"/>
                  </a:lnTo>
                  <a:lnTo>
                    <a:pt x="1852" y="482"/>
                  </a:lnTo>
                  <a:lnTo>
                    <a:pt x="1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7" name="object 4087"/>
            <p:cNvSpPr/>
            <p:nvPr/>
          </p:nvSpPr>
          <p:spPr>
            <a:xfrm>
              <a:off x="2189520" y="5501449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0" y="0"/>
                  </a:moveTo>
                  <a:lnTo>
                    <a:pt x="617" y="482"/>
                  </a:lnTo>
                  <a:lnTo>
                    <a:pt x="2486" y="482"/>
                  </a:lnTo>
                  <a:lnTo>
                    <a:pt x="2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8" name="object 4088"/>
            <p:cNvSpPr/>
            <p:nvPr/>
          </p:nvSpPr>
          <p:spPr>
            <a:xfrm>
              <a:off x="2188902" y="5500966"/>
              <a:ext cx="3175" cy="635"/>
            </a:xfrm>
            <a:custGeom>
              <a:avLst/>
              <a:gdLst/>
              <a:ahLst/>
              <a:cxnLst/>
              <a:rect l="l" t="t" r="r" b="b"/>
              <a:pathLst>
                <a:path w="3175" h="635">
                  <a:moveTo>
                    <a:pt x="0" y="0"/>
                  </a:moveTo>
                  <a:lnTo>
                    <a:pt x="617" y="482"/>
                  </a:lnTo>
                  <a:lnTo>
                    <a:pt x="3104" y="482"/>
                  </a:lnTo>
                  <a:lnTo>
                    <a:pt x="31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9" name="object 4089"/>
            <p:cNvSpPr/>
            <p:nvPr/>
          </p:nvSpPr>
          <p:spPr>
            <a:xfrm>
              <a:off x="2188285" y="5500484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0" y="0"/>
                  </a:moveTo>
                  <a:lnTo>
                    <a:pt x="617" y="482"/>
                  </a:lnTo>
                  <a:lnTo>
                    <a:pt x="3722" y="482"/>
                  </a:lnTo>
                  <a:lnTo>
                    <a:pt x="37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0" name="object 4090"/>
            <p:cNvSpPr/>
            <p:nvPr/>
          </p:nvSpPr>
          <p:spPr>
            <a:xfrm>
              <a:off x="2187667" y="5500001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4" h="635">
                  <a:moveTo>
                    <a:pt x="0" y="0"/>
                  </a:moveTo>
                  <a:lnTo>
                    <a:pt x="617" y="482"/>
                  </a:lnTo>
                  <a:lnTo>
                    <a:pt x="4339" y="482"/>
                  </a:lnTo>
                  <a:lnTo>
                    <a:pt x="43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1" name="object 4091"/>
            <p:cNvSpPr/>
            <p:nvPr/>
          </p:nvSpPr>
          <p:spPr>
            <a:xfrm>
              <a:off x="2187033" y="5499506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0" y="0"/>
                  </a:moveTo>
                  <a:lnTo>
                    <a:pt x="617" y="482"/>
                  </a:lnTo>
                  <a:lnTo>
                    <a:pt x="4973" y="482"/>
                  </a:lnTo>
                  <a:lnTo>
                    <a:pt x="49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2" name="object 4092"/>
            <p:cNvSpPr/>
            <p:nvPr/>
          </p:nvSpPr>
          <p:spPr>
            <a:xfrm>
              <a:off x="2186416" y="5499023"/>
              <a:ext cx="5715" cy="635"/>
            </a:xfrm>
            <a:custGeom>
              <a:avLst/>
              <a:gdLst/>
              <a:ahLst/>
              <a:cxnLst/>
              <a:rect l="l" t="t" r="r" b="b"/>
              <a:pathLst>
                <a:path w="5714" h="635">
                  <a:moveTo>
                    <a:pt x="0" y="0"/>
                  </a:moveTo>
                  <a:lnTo>
                    <a:pt x="617" y="482"/>
                  </a:lnTo>
                  <a:lnTo>
                    <a:pt x="5591" y="482"/>
                  </a:lnTo>
                  <a:lnTo>
                    <a:pt x="5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3" name="object 4093"/>
            <p:cNvSpPr/>
            <p:nvPr/>
          </p:nvSpPr>
          <p:spPr>
            <a:xfrm>
              <a:off x="2185798" y="5498541"/>
              <a:ext cx="6350" cy="635"/>
            </a:xfrm>
            <a:custGeom>
              <a:avLst/>
              <a:gdLst/>
              <a:ahLst/>
              <a:cxnLst/>
              <a:rect l="l" t="t" r="r" b="b"/>
              <a:pathLst>
                <a:path w="6350" h="635">
                  <a:moveTo>
                    <a:pt x="0" y="0"/>
                  </a:moveTo>
                  <a:lnTo>
                    <a:pt x="617" y="482"/>
                  </a:lnTo>
                  <a:lnTo>
                    <a:pt x="6208" y="482"/>
                  </a:lnTo>
                  <a:lnTo>
                    <a:pt x="62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4" name="object 4094"/>
            <p:cNvSpPr/>
            <p:nvPr/>
          </p:nvSpPr>
          <p:spPr>
            <a:xfrm>
              <a:off x="2185180" y="5498058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5" h="635">
                  <a:moveTo>
                    <a:pt x="0" y="0"/>
                  </a:moveTo>
                  <a:lnTo>
                    <a:pt x="617" y="482"/>
                  </a:lnTo>
                  <a:lnTo>
                    <a:pt x="6826" y="482"/>
                  </a:lnTo>
                  <a:lnTo>
                    <a:pt x="68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5" name="object 4095"/>
            <p:cNvSpPr/>
            <p:nvPr/>
          </p:nvSpPr>
          <p:spPr>
            <a:xfrm>
              <a:off x="2184546" y="5497563"/>
              <a:ext cx="7620" cy="635"/>
            </a:xfrm>
            <a:custGeom>
              <a:avLst/>
              <a:gdLst/>
              <a:ahLst/>
              <a:cxnLst/>
              <a:rect l="l" t="t" r="r" b="b"/>
              <a:pathLst>
                <a:path w="7619" h="635">
                  <a:moveTo>
                    <a:pt x="0" y="0"/>
                  </a:moveTo>
                  <a:lnTo>
                    <a:pt x="617" y="482"/>
                  </a:lnTo>
                  <a:lnTo>
                    <a:pt x="7460" y="482"/>
                  </a:lnTo>
                  <a:lnTo>
                    <a:pt x="7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6" name="object 4096"/>
            <p:cNvSpPr/>
            <p:nvPr/>
          </p:nvSpPr>
          <p:spPr>
            <a:xfrm>
              <a:off x="2183929" y="5497080"/>
              <a:ext cx="8255" cy="635"/>
            </a:xfrm>
            <a:custGeom>
              <a:avLst/>
              <a:gdLst/>
              <a:ahLst/>
              <a:cxnLst/>
              <a:rect l="l" t="t" r="r" b="b"/>
              <a:pathLst>
                <a:path w="8255" h="635">
                  <a:moveTo>
                    <a:pt x="0" y="0"/>
                  </a:moveTo>
                  <a:lnTo>
                    <a:pt x="617" y="482"/>
                  </a:lnTo>
                  <a:lnTo>
                    <a:pt x="8078" y="482"/>
                  </a:lnTo>
                  <a:lnTo>
                    <a:pt x="80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7" name="object 4097"/>
            <p:cNvSpPr/>
            <p:nvPr/>
          </p:nvSpPr>
          <p:spPr>
            <a:xfrm>
              <a:off x="2183311" y="5496598"/>
              <a:ext cx="8890" cy="635"/>
            </a:xfrm>
            <a:custGeom>
              <a:avLst/>
              <a:gdLst/>
              <a:ahLst/>
              <a:cxnLst/>
              <a:rect l="l" t="t" r="r" b="b"/>
              <a:pathLst>
                <a:path w="8889" h="635">
                  <a:moveTo>
                    <a:pt x="0" y="0"/>
                  </a:moveTo>
                  <a:lnTo>
                    <a:pt x="617" y="482"/>
                  </a:lnTo>
                  <a:lnTo>
                    <a:pt x="8695" y="482"/>
                  </a:lnTo>
                  <a:lnTo>
                    <a:pt x="8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8" name="object 4098"/>
            <p:cNvSpPr/>
            <p:nvPr/>
          </p:nvSpPr>
          <p:spPr>
            <a:xfrm>
              <a:off x="2182694" y="5496115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5">
                  <a:moveTo>
                    <a:pt x="0" y="0"/>
                  </a:moveTo>
                  <a:lnTo>
                    <a:pt x="617" y="482"/>
                  </a:lnTo>
                  <a:lnTo>
                    <a:pt x="9313" y="482"/>
                  </a:lnTo>
                  <a:lnTo>
                    <a:pt x="93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9" name="object 4099"/>
            <p:cNvSpPr/>
            <p:nvPr/>
          </p:nvSpPr>
          <p:spPr>
            <a:xfrm>
              <a:off x="2182060" y="5495620"/>
              <a:ext cx="10160" cy="635"/>
            </a:xfrm>
            <a:custGeom>
              <a:avLst/>
              <a:gdLst/>
              <a:ahLst/>
              <a:cxnLst/>
              <a:rect l="l" t="t" r="r" b="b"/>
              <a:pathLst>
                <a:path w="10160" h="635">
                  <a:moveTo>
                    <a:pt x="0" y="0"/>
                  </a:moveTo>
                  <a:lnTo>
                    <a:pt x="617" y="482"/>
                  </a:lnTo>
                  <a:lnTo>
                    <a:pt x="9947" y="482"/>
                  </a:lnTo>
                  <a:lnTo>
                    <a:pt x="99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0" name="object 4100"/>
            <p:cNvSpPr/>
            <p:nvPr/>
          </p:nvSpPr>
          <p:spPr>
            <a:xfrm>
              <a:off x="2181442" y="5495137"/>
              <a:ext cx="10795" cy="635"/>
            </a:xfrm>
            <a:custGeom>
              <a:avLst/>
              <a:gdLst/>
              <a:ahLst/>
              <a:cxnLst/>
              <a:rect l="l" t="t" r="r" b="b"/>
              <a:pathLst>
                <a:path w="10794" h="635">
                  <a:moveTo>
                    <a:pt x="0" y="0"/>
                  </a:moveTo>
                  <a:lnTo>
                    <a:pt x="617" y="482"/>
                  </a:lnTo>
                  <a:lnTo>
                    <a:pt x="10564" y="482"/>
                  </a:lnTo>
                  <a:lnTo>
                    <a:pt x="105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1" name="object 4101"/>
            <p:cNvSpPr/>
            <p:nvPr/>
          </p:nvSpPr>
          <p:spPr>
            <a:xfrm>
              <a:off x="2180824" y="5494654"/>
              <a:ext cx="11430" cy="635"/>
            </a:xfrm>
            <a:custGeom>
              <a:avLst/>
              <a:gdLst/>
              <a:ahLst/>
              <a:cxnLst/>
              <a:rect l="l" t="t" r="r" b="b"/>
              <a:pathLst>
                <a:path w="11430" h="635">
                  <a:moveTo>
                    <a:pt x="0" y="0"/>
                  </a:moveTo>
                  <a:lnTo>
                    <a:pt x="617" y="482"/>
                  </a:lnTo>
                  <a:lnTo>
                    <a:pt x="11182" y="482"/>
                  </a:lnTo>
                  <a:lnTo>
                    <a:pt x="111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2" name="object 4102"/>
            <p:cNvSpPr/>
            <p:nvPr/>
          </p:nvSpPr>
          <p:spPr>
            <a:xfrm>
              <a:off x="2180207" y="5494172"/>
              <a:ext cx="12065" cy="635"/>
            </a:xfrm>
            <a:custGeom>
              <a:avLst/>
              <a:gdLst/>
              <a:ahLst/>
              <a:cxnLst/>
              <a:rect l="l" t="t" r="r" b="b"/>
              <a:pathLst>
                <a:path w="12064" h="635">
                  <a:moveTo>
                    <a:pt x="0" y="0"/>
                  </a:moveTo>
                  <a:lnTo>
                    <a:pt x="617" y="482"/>
                  </a:lnTo>
                  <a:lnTo>
                    <a:pt x="11800" y="482"/>
                  </a:lnTo>
                  <a:lnTo>
                    <a:pt x="118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3" name="object 4103"/>
            <p:cNvSpPr/>
            <p:nvPr/>
          </p:nvSpPr>
          <p:spPr>
            <a:xfrm>
              <a:off x="2179573" y="549367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617" y="482"/>
                  </a:lnTo>
                  <a:lnTo>
                    <a:pt x="12433" y="482"/>
                  </a:lnTo>
                  <a:lnTo>
                    <a:pt x="124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4" name="object 4104"/>
            <p:cNvSpPr/>
            <p:nvPr/>
          </p:nvSpPr>
          <p:spPr>
            <a:xfrm>
              <a:off x="2178955" y="5493194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0" y="0"/>
                  </a:moveTo>
                  <a:lnTo>
                    <a:pt x="617" y="482"/>
                  </a:lnTo>
                  <a:lnTo>
                    <a:pt x="13051" y="482"/>
                  </a:lnTo>
                  <a:lnTo>
                    <a:pt x="130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5" name="object 4105"/>
            <p:cNvSpPr/>
            <p:nvPr/>
          </p:nvSpPr>
          <p:spPr>
            <a:xfrm>
              <a:off x="2178338" y="5492712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69" h="635">
                  <a:moveTo>
                    <a:pt x="0" y="0"/>
                  </a:moveTo>
                  <a:lnTo>
                    <a:pt x="617" y="482"/>
                  </a:lnTo>
                  <a:lnTo>
                    <a:pt x="13669" y="482"/>
                  </a:lnTo>
                  <a:lnTo>
                    <a:pt x="136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6" name="object 4106"/>
            <p:cNvSpPr/>
            <p:nvPr/>
          </p:nvSpPr>
          <p:spPr>
            <a:xfrm>
              <a:off x="2177720" y="5492229"/>
              <a:ext cx="14604" cy="635"/>
            </a:xfrm>
            <a:custGeom>
              <a:avLst/>
              <a:gdLst/>
              <a:ahLst/>
              <a:cxnLst/>
              <a:rect l="l" t="t" r="r" b="b"/>
              <a:pathLst>
                <a:path w="14605" h="635">
                  <a:moveTo>
                    <a:pt x="0" y="0"/>
                  </a:moveTo>
                  <a:lnTo>
                    <a:pt x="617" y="482"/>
                  </a:lnTo>
                  <a:lnTo>
                    <a:pt x="14286" y="482"/>
                  </a:lnTo>
                  <a:lnTo>
                    <a:pt x="142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7" name="object 4107"/>
            <p:cNvSpPr/>
            <p:nvPr/>
          </p:nvSpPr>
          <p:spPr>
            <a:xfrm>
              <a:off x="2177086" y="5491734"/>
              <a:ext cx="15240" cy="635"/>
            </a:xfrm>
            <a:custGeom>
              <a:avLst/>
              <a:gdLst/>
              <a:ahLst/>
              <a:cxnLst/>
              <a:rect l="l" t="t" r="r" b="b"/>
              <a:pathLst>
                <a:path w="15239" h="635">
                  <a:moveTo>
                    <a:pt x="0" y="0"/>
                  </a:moveTo>
                  <a:lnTo>
                    <a:pt x="617" y="482"/>
                  </a:lnTo>
                  <a:lnTo>
                    <a:pt x="14920" y="482"/>
                  </a:lnTo>
                  <a:lnTo>
                    <a:pt x="149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8" name="object 4108"/>
            <p:cNvSpPr/>
            <p:nvPr/>
          </p:nvSpPr>
          <p:spPr>
            <a:xfrm>
              <a:off x="2176468" y="5491251"/>
              <a:ext cx="15875" cy="635"/>
            </a:xfrm>
            <a:custGeom>
              <a:avLst/>
              <a:gdLst/>
              <a:ahLst/>
              <a:cxnLst/>
              <a:rect l="l" t="t" r="r" b="b"/>
              <a:pathLst>
                <a:path w="15875" h="635">
                  <a:moveTo>
                    <a:pt x="0" y="0"/>
                  </a:moveTo>
                  <a:lnTo>
                    <a:pt x="617" y="482"/>
                  </a:lnTo>
                  <a:lnTo>
                    <a:pt x="15538" y="482"/>
                  </a:lnTo>
                  <a:lnTo>
                    <a:pt x="155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9" name="object 4109"/>
            <p:cNvSpPr/>
            <p:nvPr/>
          </p:nvSpPr>
          <p:spPr>
            <a:xfrm>
              <a:off x="2175851" y="5490768"/>
              <a:ext cx="16510" cy="635"/>
            </a:xfrm>
            <a:custGeom>
              <a:avLst/>
              <a:gdLst/>
              <a:ahLst/>
              <a:cxnLst/>
              <a:rect l="l" t="t" r="r" b="b"/>
              <a:pathLst>
                <a:path w="16510" h="635">
                  <a:moveTo>
                    <a:pt x="0" y="0"/>
                  </a:moveTo>
                  <a:lnTo>
                    <a:pt x="617" y="482"/>
                  </a:lnTo>
                  <a:lnTo>
                    <a:pt x="16156" y="482"/>
                  </a:lnTo>
                  <a:lnTo>
                    <a:pt x="161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0" name="object 4110"/>
            <p:cNvSpPr/>
            <p:nvPr/>
          </p:nvSpPr>
          <p:spPr>
            <a:xfrm>
              <a:off x="2175233" y="5490286"/>
              <a:ext cx="17145" cy="635"/>
            </a:xfrm>
            <a:custGeom>
              <a:avLst/>
              <a:gdLst/>
              <a:ahLst/>
              <a:cxnLst/>
              <a:rect l="l" t="t" r="r" b="b"/>
              <a:pathLst>
                <a:path w="17144" h="635">
                  <a:moveTo>
                    <a:pt x="0" y="0"/>
                  </a:moveTo>
                  <a:lnTo>
                    <a:pt x="617" y="482"/>
                  </a:lnTo>
                  <a:lnTo>
                    <a:pt x="16773" y="482"/>
                  </a:lnTo>
                  <a:lnTo>
                    <a:pt x="167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1" name="object 4111"/>
            <p:cNvSpPr/>
            <p:nvPr/>
          </p:nvSpPr>
          <p:spPr>
            <a:xfrm>
              <a:off x="2174599" y="5489790"/>
              <a:ext cx="17780" cy="635"/>
            </a:xfrm>
            <a:custGeom>
              <a:avLst/>
              <a:gdLst/>
              <a:ahLst/>
              <a:cxnLst/>
              <a:rect l="l" t="t" r="r" b="b"/>
              <a:pathLst>
                <a:path w="17780" h="635">
                  <a:moveTo>
                    <a:pt x="0" y="0"/>
                  </a:moveTo>
                  <a:lnTo>
                    <a:pt x="617" y="482"/>
                  </a:lnTo>
                  <a:lnTo>
                    <a:pt x="17407" y="482"/>
                  </a:lnTo>
                  <a:lnTo>
                    <a:pt x="174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2" name="object 4112"/>
            <p:cNvSpPr/>
            <p:nvPr/>
          </p:nvSpPr>
          <p:spPr>
            <a:xfrm>
              <a:off x="2173363" y="5488825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18643" y="0"/>
                  </a:moveTo>
                  <a:lnTo>
                    <a:pt x="0" y="0"/>
                  </a:lnTo>
                  <a:lnTo>
                    <a:pt x="609" y="482"/>
                  </a:lnTo>
                  <a:lnTo>
                    <a:pt x="1231" y="965"/>
                  </a:lnTo>
                  <a:lnTo>
                    <a:pt x="18643" y="965"/>
                  </a:lnTo>
                  <a:lnTo>
                    <a:pt x="18643" y="482"/>
                  </a:lnTo>
                  <a:lnTo>
                    <a:pt x="1864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3" name="object 4113"/>
            <p:cNvSpPr/>
            <p:nvPr/>
          </p:nvSpPr>
          <p:spPr>
            <a:xfrm>
              <a:off x="2172746" y="5488343"/>
              <a:ext cx="19685" cy="635"/>
            </a:xfrm>
            <a:custGeom>
              <a:avLst/>
              <a:gdLst/>
              <a:ahLst/>
              <a:cxnLst/>
              <a:rect l="l" t="t" r="r" b="b"/>
              <a:pathLst>
                <a:path w="19685" h="635">
                  <a:moveTo>
                    <a:pt x="0" y="0"/>
                  </a:moveTo>
                  <a:lnTo>
                    <a:pt x="617" y="482"/>
                  </a:lnTo>
                  <a:lnTo>
                    <a:pt x="19260" y="482"/>
                  </a:lnTo>
                  <a:lnTo>
                    <a:pt x="192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4" name="object 4114"/>
            <p:cNvSpPr/>
            <p:nvPr/>
          </p:nvSpPr>
          <p:spPr>
            <a:xfrm>
              <a:off x="2172113" y="5487847"/>
              <a:ext cx="20320" cy="635"/>
            </a:xfrm>
            <a:custGeom>
              <a:avLst/>
              <a:gdLst/>
              <a:ahLst/>
              <a:cxnLst/>
              <a:rect l="l" t="t" r="r" b="b"/>
              <a:pathLst>
                <a:path w="20319" h="635">
                  <a:moveTo>
                    <a:pt x="0" y="0"/>
                  </a:moveTo>
                  <a:lnTo>
                    <a:pt x="617" y="482"/>
                  </a:lnTo>
                  <a:lnTo>
                    <a:pt x="19894" y="482"/>
                  </a:lnTo>
                  <a:lnTo>
                    <a:pt x="198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5" name="object 4115"/>
            <p:cNvSpPr/>
            <p:nvPr/>
          </p:nvSpPr>
          <p:spPr>
            <a:xfrm>
              <a:off x="2171495" y="5487365"/>
              <a:ext cx="20955" cy="635"/>
            </a:xfrm>
            <a:custGeom>
              <a:avLst/>
              <a:gdLst/>
              <a:ahLst/>
              <a:cxnLst/>
              <a:rect l="l" t="t" r="r" b="b"/>
              <a:pathLst>
                <a:path w="20955" h="635">
                  <a:moveTo>
                    <a:pt x="0" y="0"/>
                  </a:moveTo>
                  <a:lnTo>
                    <a:pt x="617" y="482"/>
                  </a:lnTo>
                  <a:lnTo>
                    <a:pt x="20511" y="482"/>
                  </a:lnTo>
                  <a:lnTo>
                    <a:pt x="205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6" name="object 4116"/>
            <p:cNvSpPr/>
            <p:nvPr/>
          </p:nvSpPr>
          <p:spPr>
            <a:xfrm>
              <a:off x="2170877" y="5486882"/>
              <a:ext cx="21590" cy="635"/>
            </a:xfrm>
            <a:custGeom>
              <a:avLst/>
              <a:gdLst/>
              <a:ahLst/>
              <a:cxnLst/>
              <a:rect l="l" t="t" r="r" b="b"/>
              <a:pathLst>
                <a:path w="21589" h="635">
                  <a:moveTo>
                    <a:pt x="0" y="0"/>
                  </a:moveTo>
                  <a:lnTo>
                    <a:pt x="617" y="482"/>
                  </a:lnTo>
                  <a:lnTo>
                    <a:pt x="21129" y="482"/>
                  </a:lnTo>
                  <a:lnTo>
                    <a:pt x="211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7" name="object 4117"/>
            <p:cNvSpPr/>
            <p:nvPr/>
          </p:nvSpPr>
          <p:spPr>
            <a:xfrm>
              <a:off x="2170260" y="5486400"/>
              <a:ext cx="22225" cy="635"/>
            </a:xfrm>
            <a:custGeom>
              <a:avLst/>
              <a:gdLst/>
              <a:ahLst/>
              <a:cxnLst/>
              <a:rect l="l" t="t" r="r" b="b"/>
              <a:pathLst>
                <a:path w="22225" h="635">
                  <a:moveTo>
                    <a:pt x="0" y="0"/>
                  </a:moveTo>
                  <a:lnTo>
                    <a:pt x="617" y="482"/>
                  </a:lnTo>
                  <a:lnTo>
                    <a:pt x="21747" y="482"/>
                  </a:lnTo>
                  <a:lnTo>
                    <a:pt x="217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8" name="object 4118"/>
            <p:cNvSpPr/>
            <p:nvPr/>
          </p:nvSpPr>
          <p:spPr>
            <a:xfrm>
              <a:off x="2169642" y="5485917"/>
              <a:ext cx="22860" cy="635"/>
            </a:xfrm>
            <a:custGeom>
              <a:avLst/>
              <a:gdLst/>
              <a:ahLst/>
              <a:cxnLst/>
              <a:rect l="l" t="t" r="r" b="b"/>
              <a:pathLst>
                <a:path w="22860" h="635">
                  <a:moveTo>
                    <a:pt x="0" y="0"/>
                  </a:moveTo>
                  <a:lnTo>
                    <a:pt x="617" y="482"/>
                  </a:lnTo>
                  <a:lnTo>
                    <a:pt x="22364" y="482"/>
                  </a:lnTo>
                  <a:lnTo>
                    <a:pt x="223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9" name="object 4119"/>
            <p:cNvSpPr/>
            <p:nvPr/>
          </p:nvSpPr>
          <p:spPr>
            <a:xfrm>
              <a:off x="2169008" y="5485422"/>
              <a:ext cx="23495" cy="635"/>
            </a:xfrm>
            <a:custGeom>
              <a:avLst/>
              <a:gdLst/>
              <a:ahLst/>
              <a:cxnLst/>
              <a:rect l="l" t="t" r="r" b="b"/>
              <a:pathLst>
                <a:path w="23494" h="635">
                  <a:moveTo>
                    <a:pt x="0" y="0"/>
                  </a:moveTo>
                  <a:lnTo>
                    <a:pt x="617" y="482"/>
                  </a:lnTo>
                  <a:lnTo>
                    <a:pt x="22998" y="482"/>
                  </a:lnTo>
                  <a:lnTo>
                    <a:pt x="229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0" name="object 4120"/>
            <p:cNvSpPr/>
            <p:nvPr/>
          </p:nvSpPr>
          <p:spPr>
            <a:xfrm>
              <a:off x="2168390" y="5484939"/>
              <a:ext cx="24130" cy="635"/>
            </a:xfrm>
            <a:custGeom>
              <a:avLst/>
              <a:gdLst/>
              <a:ahLst/>
              <a:cxnLst/>
              <a:rect l="l" t="t" r="r" b="b"/>
              <a:pathLst>
                <a:path w="24130" h="635">
                  <a:moveTo>
                    <a:pt x="0" y="0"/>
                  </a:moveTo>
                  <a:lnTo>
                    <a:pt x="617" y="482"/>
                  </a:lnTo>
                  <a:lnTo>
                    <a:pt x="23616" y="482"/>
                  </a:lnTo>
                  <a:lnTo>
                    <a:pt x="236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1" name="object 4121"/>
            <p:cNvSpPr/>
            <p:nvPr/>
          </p:nvSpPr>
          <p:spPr>
            <a:xfrm>
              <a:off x="2167773" y="5484457"/>
              <a:ext cx="24765" cy="635"/>
            </a:xfrm>
            <a:custGeom>
              <a:avLst/>
              <a:gdLst/>
              <a:ahLst/>
              <a:cxnLst/>
              <a:rect l="l" t="t" r="r" b="b"/>
              <a:pathLst>
                <a:path w="24764" h="635">
                  <a:moveTo>
                    <a:pt x="0" y="0"/>
                  </a:moveTo>
                  <a:lnTo>
                    <a:pt x="617" y="482"/>
                  </a:lnTo>
                  <a:lnTo>
                    <a:pt x="24234" y="482"/>
                  </a:lnTo>
                  <a:lnTo>
                    <a:pt x="242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2" name="object 4122"/>
            <p:cNvSpPr/>
            <p:nvPr/>
          </p:nvSpPr>
          <p:spPr>
            <a:xfrm>
              <a:off x="2167155" y="5483974"/>
              <a:ext cx="25400" cy="635"/>
            </a:xfrm>
            <a:custGeom>
              <a:avLst/>
              <a:gdLst/>
              <a:ahLst/>
              <a:cxnLst/>
              <a:rect l="l" t="t" r="r" b="b"/>
              <a:pathLst>
                <a:path w="25400" h="635">
                  <a:moveTo>
                    <a:pt x="0" y="0"/>
                  </a:moveTo>
                  <a:lnTo>
                    <a:pt x="617" y="482"/>
                  </a:lnTo>
                  <a:lnTo>
                    <a:pt x="24851" y="482"/>
                  </a:lnTo>
                  <a:lnTo>
                    <a:pt x="248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3" name="object 4123"/>
            <p:cNvSpPr/>
            <p:nvPr/>
          </p:nvSpPr>
          <p:spPr>
            <a:xfrm>
              <a:off x="2166521" y="5483478"/>
              <a:ext cx="26034" cy="635"/>
            </a:xfrm>
            <a:custGeom>
              <a:avLst/>
              <a:gdLst/>
              <a:ahLst/>
              <a:cxnLst/>
              <a:rect l="l" t="t" r="r" b="b"/>
              <a:pathLst>
                <a:path w="26035" h="635">
                  <a:moveTo>
                    <a:pt x="0" y="0"/>
                  </a:moveTo>
                  <a:lnTo>
                    <a:pt x="617" y="482"/>
                  </a:lnTo>
                  <a:lnTo>
                    <a:pt x="25485" y="482"/>
                  </a:lnTo>
                  <a:lnTo>
                    <a:pt x="25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4" name="object 4124"/>
            <p:cNvSpPr/>
            <p:nvPr/>
          </p:nvSpPr>
          <p:spPr>
            <a:xfrm>
              <a:off x="2165904" y="5482996"/>
              <a:ext cx="26670" cy="635"/>
            </a:xfrm>
            <a:custGeom>
              <a:avLst/>
              <a:gdLst/>
              <a:ahLst/>
              <a:cxnLst/>
              <a:rect l="l" t="t" r="r" b="b"/>
              <a:pathLst>
                <a:path w="26669" h="635">
                  <a:moveTo>
                    <a:pt x="0" y="0"/>
                  </a:moveTo>
                  <a:lnTo>
                    <a:pt x="617" y="482"/>
                  </a:lnTo>
                  <a:lnTo>
                    <a:pt x="26103" y="482"/>
                  </a:lnTo>
                  <a:lnTo>
                    <a:pt x="261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5" name="object 4125"/>
            <p:cNvSpPr/>
            <p:nvPr/>
          </p:nvSpPr>
          <p:spPr>
            <a:xfrm>
              <a:off x="2165286" y="5482513"/>
              <a:ext cx="27305" cy="635"/>
            </a:xfrm>
            <a:custGeom>
              <a:avLst/>
              <a:gdLst/>
              <a:ahLst/>
              <a:cxnLst/>
              <a:rect l="l" t="t" r="r" b="b"/>
              <a:pathLst>
                <a:path w="27305" h="635">
                  <a:moveTo>
                    <a:pt x="0" y="0"/>
                  </a:moveTo>
                  <a:lnTo>
                    <a:pt x="617" y="482"/>
                  </a:lnTo>
                  <a:lnTo>
                    <a:pt x="26720" y="482"/>
                  </a:lnTo>
                  <a:lnTo>
                    <a:pt x="267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6" name="object 4126"/>
            <p:cNvSpPr/>
            <p:nvPr/>
          </p:nvSpPr>
          <p:spPr>
            <a:xfrm>
              <a:off x="2164668" y="5482031"/>
              <a:ext cx="27940" cy="635"/>
            </a:xfrm>
            <a:custGeom>
              <a:avLst/>
              <a:gdLst/>
              <a:ahLst/>
              <a:cxnLst/>
              <a:rect l="l" t="t" r="r" b="b"/>
              <a:pathLst>
                <a:path w="27939" h="635">
                  <a:moveTo>
                    <a:pt x="0" y="0"/>
                  </a:moveTo>
                  <a:lnTo>
                    <a:pt x="617" y="482"/>
                  </a:lnTo>
                  <a:lnTo>
                    <a:pt x="27338" y="482"/>
                  </a:lnTo>
                  <a:lnTo>
                    <a:pt x="273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7" name="object 4127"/>
            <p:cNvSpPr/>
            <p:nvPr/>
          </p:nvSpPr>
          <p:spPr>
            <a:xfrm>
              <a:off x="2164034" y="5481535"/>
              <a:ext cx="28575" cy="635"/>
            </a:xfrm>
            <a:custGeom>
              <a:avLst/>
              <a:gdLst/>
              <a:ahLst/>
              <a:cxnLst/>
              <a:rect l="l" t="t" r="r" b="b"/>
              <a:pathLst>
                <a:path w="28575" h="635">
                  <a:moveTo>
                    <a:pt x="0" y="0"/>
                  </a:moveTo>
                  <a:lnTo>
                    <a:pt x="617" y="482"/>
                  </a:lnTo>
                  <a:lnTo>
                    <a:pt x="27972" y="482"/>
                  </a:lnTo>
                  <a:lnTo>
                    <a:pt x="279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8" name="object 4128"/>
            <p:cNvSpPr/>
            <p:nvPr/>
          </p:nvSpPr>
          <p:spPr>
            <a:xfrm>
              <a:off x="2163417" y="5481053"/>
              <a:ext cx="29209" cy="635"/>
            </a:xfrm>
            <a:custGeom>
              <a:avLst/>
              <a:gdLst/>
              <a:ahLst/>
              <a:cxnLst/>
              <a:rect l="l" t="t" r="r" b="b"/>
              <a:pathLst>
                <a:path w="29210" h="635">
                  <a:moveTo>
                    <a:pt x="0" y="0"/>
                  </a:moveTo>
                  <a:lnTo>
                    <a:pt x="617" y="482"/>
                  </a:lnTo>
                  <a:lnTo>
                    <a:pt x="28589" y="482"/>
                  </a:lnTo>
                  <a:lnTo>
                    <a:pt x="285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9" name="object 4129"/>
            <p:cNvSpPr/>
            <p:nvPr/>
          </p:nvSpPr>
          <p:spPr>
            <a:xfrm>
              <a:off x="2162799" y="5480570"/>
              <a:ext cx="29209" cy="635"/>
            </a:xfrm>
            <a:custGeom>
              <a:avLst/>
              <a:gdLst/>
              <a:ahLst/>
              <a:cxnLst/>
              <a:rect l="l" t="t" r="r" b="b"/>
              <a:pathLst>
                <a:path w="29210" h="635">
                  <a:moveTo>
                    <a:pt x="0" y="0"/>
                  </a:moveTo>
                  <a:lnTo>
                    <a:pt x="617" y="482"/>
                  </a:lnTo>
                  <a:lnTo>
                    <a:pt x="29207" y="482"/>
                  </a:lnTo>
                  <a:lnTo>
                    <a:pt x="292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0" name="object 4130"/>
            <p:cNvSpPr/>
            <p:nvPr/>
          </p:nvSpPr>
          <p:spPr>
            <a:xfrm>
              <a:off x="2162182" y="548008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4" h="635">
                  <a:moveTo>
                    <a:pt x="0" y="0"/>
                  </a:moveTo>
                  <a:lnTo>
                    <a:pt x="617" y="482"/>
                  </a:lnTo>
                  <a:lnTo>
                    <a:pt x="29825" y="482"/>
                  </a:lnTo>
                  <a:lnTo>
                    <a:pt x="298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1" name="object 4131"/>
            <p:cNvSpPr/>
            <p:nvPr/>
          </p:nvSpPr>
          <p:spPr>
            <a:xfrm>
              <a:off x="2160930" y="5479110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31076" y="0"/>
                  </a:moveTo>
                  <a:lnTo>
                    <a:pt x="0" y="0"/>
                  </a:lnTo>
                  <a:lnTo>
                    <a:pt x="609" y="482"/>
                  </a:lnTo>
                  <a:lnTo>
                    <a:pt x="1231" y="965"/>
                  </a:lnTo>
                  <a:lnTo>
                    <a:pt x="31076" y="965"/>
                  </a:lnTo>
                  <a:lnTo>
                    <a:pt x="31076" y="482"/>
                  </a:lnTo>
                  <a:lnTo>
                    <a:pt x="3107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2" name="object 4132"/>
            <p:cNvSpPr/>
            <p:nvPr/>
          </p:nvSpPr>
          <p:spPr>
            <a:xfrm>
              <a:off x="2160312" y="5478627"/>
              <a:ext cx="31750" cy="635"/>
            </a:xfrm>
            <a:custGeom>
              <a:avLst/>
              <a:gdLst/>
              <a:ahLst/>
              <a:cxnLst/>
              <a:rect l="l" t="t" r="r" b="b"/>
              <a:pathLst>
                <a:path w="31750" h="635">
                  <a:moveTo>
                    <a:pt x="0" y="0"/>
                  </a:moveTo>
                  <a:lnTo>
                    <a:pt x="617" y="482"/>
                  </a:lnTo>
                  <a:lnTo>
                    <a:pt x="31694" y="482"/>
                  </a:lnTo>
                  <a:lnTo>
                    <a:pt x="31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3" name="object 4133"/>
            <p:cNvSpPr/>
            <p:nvPr/>
          </p:nvSpPr>
          <p:spPr>
            <a:xfrm>
              <a:off x="2159695" y="5478145"/>
              <a:ext cx="32384" cy="635"/>
            </a:xfrm>
            <a:custGeom>
              <a:avLst/>
              <a:gdLst/>
              <a:ahLst/>
              <a:cxnLst/>
              <a:rect l="l" t="t" r="r" b="b"/>
              <a:pathLst>
                <a:path w="32385" h="635">
                  <a:moveTo>
                    <a:pt x="0" y="0"/>
                  </a:moveTo>
                  <a:lnTo>
                    <a:pt x="617" y="482"/>
                  </a:lnTo>
                  <a:lnTo>
                    <a:pt x="32312" y="482"/>
                  </a:lnTo>
                  <a:lnTo>
                    <a:pt x="323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4" name="object 4134"/>
            <p:cNvSpPr/>
            <p:nvPr/>
          </p:nvSpPr>
          <p:spPr>
            <a:xfrm>
              <a:off x="2158441" y="5477167"/>
              <a:ext cx="33655" cy="1270"/>
            </a:xfrm>
            <a:custGeom>
              <a:avLst/>
              <a:gdLst/>
              <a:ahLst/>
              <a:cxnLst/>
              <a:rect l="l" t="t" r="r" b="b"/>
              <a:pathLst>
                <a:path w="33655" h="1270">
                  <a:moveTo>
                    <a:pt x="33566" y="0"/>
                  </a:moveTo>
                  <a:lnTo>
                    <a:pt x="0" y="0"/>
                  </a:lnTo>
                  <a:lnTo>
                    <a:pt x="609" y="482"/>
                  </a:lnTo>
                  <a:lnTo>
                    <a:pt x="1231" y="965"/>
                  </a:lnTo>
                  <a:lnTo>
                    <a:pt x="33566" y="965"/>
                  </a:lnTo>
                  <a:lnTo>
                    <a:pt x="33566" y="482"/>
                  </a:lnTo>
                  <a:lnTo>
                    <a:pt x="3356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5" name="object 4135"/>
            <p:cNvSpPr/>
            <p:nvPr/>
          </p:nvSpPr>
          <p:spPr>
            <a:xfrm>
              <a:off x="2157826" y="547668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89" h="635">
                  <a:moveTo>
                    <a:pt x="0" y="0"/>
                  </a:moveTo>
                  <a:lnTo>
                    <a:pt x="617" y="482"/>
                  </a:lnTo>
                  <a:lnTo>
                    <a:pt x="34181" y="482"/>
                  </a:lnTo>
                  <a:lnTo>
                    <a:pt x="341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6" name="object 4136"/>
            <p:cNvSpPr/>
            <p:nvPr/>
          </p:nvSpPr>
          <p:spPr>
            <a:xfrm>
              <a:off x="2157208" y="5476201"/>
              <a:ext cx="34925" cy="635"/>
            </a:xfrm>
            <a:custGeom>
              <a:avLst/>
              <a:gdLst/>
              <a:ahLst/>
              <a:cxnLst/>
              <a:rect l="l" t="t" r="r" b="b"/>
              <a:pathLst>
                <a:path w="34925" h="635">
                  <a:moveTo>
                    <a:pt x="0" y="0"/>
                  </a:moveTo>
                  <a:lnTo>
                    <a:pt x="617" y="482"/>
                  </a:lnTo>
                  <a:lnTo>
                    <a:pt x="34798" y="482"/>
                  </a:lnTo>
                  <a:lnTo>
                    <a:pt x="347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7" name="object 4137"/>
            <p:cNvSpPr/>
            <p:nvPr/>
          </p:nvSpPr>
          <p:spPr>
            <a:xfrm>
              <a:off x="2155952" y="5475223"/>
              <a:ext cx="36195" cy="1270"/>
            </a:xfrm>
            <a:custGeom>
              <a:avLst/>
              <a:gdLst/>
              <a:ahLst/>
              <a:cxnLst/>
              <a:rect l="l" t="t" r="r" b="b"/>
              <a:pathLst>
                <a:path w="36194" h="1270">
                  <a:moveTo>
                    <a:pt x="36055" y="0"/>
                  </a:moveTo>
                  <a:lnTo>
                    <a:pt x="0" y="0"/>
                  </a:lnTo>
                  <a:lnTo>
                    <a:pt x="622" y="482"/>
                  </a:lnTo>
                  <a:lnTo>
                    <a:pt x="1231" y="965"/>
                  </a:lnTo>
                  <a:lnTo>
                    <a:pt x="36055" y="965"/>
                  </a:lnTo>
                  <a:lnTo>
                    <a:pt x="36055" y="482"/>
                  </a:lnTo>
                  <a:lnTo>
                    <a:pt x="3605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8" name="object 4138"/>
            <p:cNvSpPr/>
            <p:nvPr/>
          </p:nvSpPr>
          <p:spPr>
            <a:xfrm>
              <a:off x="2155339" y="5474741"/>
              <a:ext cx="36830" cy="635"/>
            </a:xfrm>
            <a:custGeom>
              <a:avLst/>
              <a:gdLst/>
              <a:ahLst/>
              <a:cxnLst/>
              <a:rect l="l" t="t" r="r" b="b"/>
              <a:pathLst>
                <a:path w="36830" h="635">
                  <a:moveTo>
                    <a:pt x="0" y="0"/>
                  </a:moveTo>
                  <a:lnTo>
                    <a:pt x="617" y="482"/>
                  </a:lnTo>
                  <a:lnTo>
                    <a:pt x="36667" y="482"/>
                  </a:lnTo>
                  <a:lnTo>
                    <a:pt x="366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9" name="object 4139"/>
            <p:cNvSpPr/>
            <p:nvPr/>
          </p:nvSpPr>
          <p:spPr>
            <a:xfrm>
              <a:off x="2154721" y="5474258"/>
              <a:ext cx="37465" cy="635"/>
            </a:xfrm>
            <a:custGeom>
              <a:avLst/>
              <a:gdLst/>
              <a:ahLst/>
              <a:cxnLst/>
              <a:rect l="l" t="t" r="r" b="b"/>
              <a:pathLst>
                <a:path w="37464" h="635">
                  <a:moveTo>
                    <a:pt x="0" y="0"/>
                  </a:moveTo>
                  <a:lnTo>
                    <a:pt x="617" y="482"/>
                  </a:lnTo>
                  <a:lnTo>
                    <a:pt x="37285" y="482"/>
                  </a:lnTo>
                  <a:lnTo>
                    <a:pt x="372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0" name="object 4140"/>
            <p:cNvSpPr/>
            <p:nvPr/>
          </p:nvSpPr>
          <p:spPr>
            <a:xfrm>
              <a:off x="2154087" y="5473763"/>
              <a:ext cx="38100" cy="635"/>
            </a:xfrm>
            <a:custGeom>
              <a:avLst/>
              <a:gdLst/>
              <a:ahLst/>
              <a:cxnLst/>
              <a:rect l="l" t="t" r="r" b="b"/>
              <a:pathLst>
                <a:path w="38100" h="635">
                  <a:moveTo>
                    <a:pt x="0" y="0"/>
                  </a:moveTo>
                  <a:lnTo>
                    <a:pt x="617" y="482"/>
                  </a:lnTo>
                  <a:lnTo>
                    <a:pt x="37919" y="482"/>
                  </a:lnTo>
                  <a:lnTo>
                    <a:pt x="379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1" name="object 4141"/>
            <p:cNvSpPr/>
            <p:nvPr/>
          </p:nvSpPr>
          <p:spPr>
            <a:xfrm>
              <a:off x="2153470" y="5473281"/>
              <a:ext cx="38735" cy="635"/>
            </a:xfrm>
            <a:custGeom>
              <a:avLst/>
              <a:gdLst/>
              <a:ahLst/>
              <a:cxnLst/>
              <a:rect l="l" t="t" r="r" b="b"/>
              <a:pathLst>
                <a:path w="38735" h="635">
                  <a:moveTo>
                    <a:pt x="0" y="0"/>
                  </a:moveTo>
                  <a:lnTo>
                    <a:pt x="617" y="482"/>
                  </a:lnTo>
                  <a:lnTo>
                    <a:pt x="38537" y="482"/>
                  </a:lnTo>
                  <a:lnTo>
                    <a:pt x="385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2" name="object 4142"/>
            <p:cNvSpPr/>
            <p:nvPr/>
          </p:nvSpPr>
          <p:spPr>
            <a:xfrm>
              <a:off x="2152852" y="5472798"/>
              <a:ext cx="39370" cy="635"/>
            </a:xfrm>
            <a:custGeom>
              <a:avLst/>
              <a:gdLst/>
              <a:ahLst/>
              <a:cxnLst/>
              <a:rect l="l" t="t" r="r" b="b"/>
              <a:pathLst>
                <a:path w="39369" h="635">
                  <a:moveTo>
                    <a:pt x="0" y="0"/>
                  </a:moveTo>
                  <a:lnTo>
                    <a:pt x="617" y="482"/>
                  </a:lnTo>
                  <a:lnTo>
                    <a:pt x="39154" y="482"/>
                  </a:lnTo>
                  <a:lnTo>
                    <a:pt x="39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3" name="object 4143"/>
            <p:cNvSpPr/>
            <p:nvPr/>
          </p:nvSpPr>
          <p:spPr>
            <a:xfrm>
              <a:off x="2152234" y="5472315"/>
              <a:ext cx="40005" cy="635"/>
            </a:xfrm>
            <a:custGeom>
              <a:avLst/>
              <a:gdLst/>
              <a:ahLst/>
              <a:cxnLst/>
              <a:rect l="l" t="t" r="r" b="b"/>
              <a:pathLst>
                <a:path w="40005" h="635">
                  <a:moveTo>
                    <a:pt x="0" y="0"/>
                  </a:moveTo>
                  <a:lnTo>
                    <a:pt x="617" y="482"/>
                  </a:lnTo>
                  <a:lnTo>
                    <a:pt x="39772" y="482"/>
                  </a:lnTo>
                  <a:lnTo>
                    <a:pt x="397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4" name="object 4144"/>
            <p:cNvSpPr/>
            <p:nvPr/>
          </p:nvSpPr>
          <p:spPr>
            <a:xfrm>
              <a:off x="2152218" y="5471820"/>
              <a:ext cx="40005" cy="635"/>
            </a:xfrm>
            <a:custGeom>
              <a:avLst/>
              <a:gdLst/>
              <a:ahLst/>
              <a:cxnLst/>
              <a:rect l="l" t="t" r="r" b="b"/>
              <a:pathLst>
                <a:path w="40005" h="635">
                  <a:moveTo>
                    <a:pt x="0" y="0"/>
                  </a:moveTo>
                  <a:lnTo>
                    <a:pt x="0" y="482"/>
                  </a:lnTo>
                  <a:lnTo>
                    <a:pt x="39788" y="482"/>
                  </a:lnTo>
                  <a:lnTo>
                    <a:pt x="397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5" name="object 4145"/>
            <p:cNvSpPr/>
            <p:nvPr/>
          </p:nvSpPr>
          <p:spPr>
            <a:xfrm>
              <a:off x="2151926" y="5471337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6" name="object 4146"/>
            <p:cNvSpPr/>
            <p:nvPr/>
          </p:nvSpPr>
          <p:spPr>
            <a:xfrm>
              <a:off x="2151926" y="5470372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7" name="object 4147"/>
            <p:cNvSpPr/>
            <p:nvPr/>
          </p:nvSpPr>
          <p:spPr>
            <a:xfrm>
              <a:off x="2151926" y="5469877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8" name="object 4148"/>
            <p:cNvSpPr/>
            <p:nvPr/>
          </p:nvSpPr>
          <p:spPr>
            <a:xfrm>
              <a:off x="2151926" y="5468911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9" name="object 4149"/>
            <p:cNvSpPr/>
            <p:nvPr/>
          </p:nvSpPr>
          <p:spPr>
            <a:xfrm>
              <a:off x="2151926" y="5468429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0" name="object 4150"/>
            <p:cNvSpPr/>
            <p:nvPr/>
          </p:nvSpPr>
          <p:spPr>
            <a:xfrm>
              <a:off x="2151926" y="5467451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1" name="object 4151"/>
            <p:cNvSpPr/>
            <p:nvPr/>
          </p:nvSpPr>
          <p:spPr>
            <a:xfrm>
              <a:off x="2151926" y="5466969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2" name="object 4152"/>
            <p:cNvSpPr/>
            <p:nvPr/>
          </p:nvSpPr>
          <p:spPr>
            <a:xfrm>
              <a:off x="2151926" y="5465991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495"/>
                  </a:moveTo>
                  <a:lnTo>
                    <a:pt x="0" y="495"/>
                  </a:lnTo>
                  <a:lnTo>
                    <a:pt x="0" y="977"/>
                  </a:lnTo>
                  <a:lnTo>
                    <a:pt x="40081" y="977"/>
                  </a:lnTo>
                  <a:lnTo>
                    <a:pt x="40081" y="495"/>
                  </a:lnTo>
                  <a:close/>
                </a:path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3" name="object 4153"/>
            <p:cNvSpPr/>
            <p:nvPr/>
          </p:nvSpPr>
          <p:spPr>
            <a:xfrm>
              <a:off x="2151926" y="5465508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4" name="object 4154"/>
            <p:cNvSpPr/>
            <p:nvPr/>
          </p:nvSpPr>
          <p:spPr>
            <a:xfrm>
              <a:off x="2151926" y="5465026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5" name="object 4155"/>
            <p:cNvSpPr/>
            <p:nvPr/>
          </p:nvSpPr>
          <p:spPr>
            <a:xfrm>
              <a:off x="2151926" y="5464543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6" name="object 4156"/>
            <p:cNvSpPr/>
            <p:nvPr/>
          </p:nvSpPr>
          <p:spPr>
            <a:xfrm>
              <a:off x="2151926" y="5464047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7" name="object 4157"/>
            <p:cNvSpPr/>
            <p:nvPr/>
          </p:nvSpPr>
          <p:spPr>
            <a:xfrm>
              <a:off x="2151926" y="5463565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8" name="object 4158"/>
            <p:cNvSpPr/>
            <p:nvPr/>
          </p:nvSpPr>
          <p:spPr>
            <a:xfrm>
              <a:off x="2151926" y="5463082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9" name="object 4159"/>
            <p:cNvSpPr/>
            <p:nvPr/>
          </p:nvSpPr>
          <p:spPr>
            <a:xfrm>
              <a:off x="2151926" y="5462600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0" name="object 4160"/>
            <p:cNvSpPr/>
            <p:nvPr/>
          </p:nvSpPr>
          <p:spPr>
            <a:xfrm>
              <a:off x="2151926" y="5462104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1" name="object 4161"/>
            <p:cNvSpPr/>
            <p:nvPr/>
          </p:nvSpPr>
          <p:spPr>
            <a:xfrm>
              <a:off x="2151926" y="5461139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2" name="object 4162"/>
            <p:cNvSpPr/>
            <p:nvPr/>
          </p:nvSpPr>
          <p:spPr>
            <a:xfrm>
              <a:off x="2151926" y="5460161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495"/>
                  </a:moveTo>
                  <a:lnTo>
                    <a:pt x="0" y="495"/>
                  </a:lnTo>
                  <a:lnTo>
                    <a:pt x="0" y="977"/>
                  </a:lnTo>
                  <a:lnTo>
                    <a:pt x="40081" y="977"/>
                  </a:lnTo>
                  <a:lnTo>
                    <a:pt x="40081" y="495"/>
                  </a:lnTo>
                  <a:close/>
                </a:path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3" name="object 4163"/>
            <p:cNvSpPr/>
            <p:nvPr/>
          </p:nvSpPr>
          <p:spPr>
            <a:xfrm>
              <a:off x="2151926" y="5459679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4" name="object 4164"/>
            <p:cNvSpPr/>
            <p:nvPr/>
          </p:nvSpPr>
          <p:spPr>
            <a:xfrm>
              <a:off x="2151926" y="5459196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5" name="object 4165"/>
            <p:cNvSpPr/>
            <p:nvPr/>
          </p:nvSpPr>
          <p:spPr>
            <a:xfrm>
              <a:off x="2151926" y="5458714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6" name="object 4166"/>
            <p:cNvSpPr/>
            <p:nvPr/>
          </p:nvSpPr>
          <p:spPr>
            <a:xfrm>
              <a:off x="2151926" y="5458218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7" name="object 4167"/>
            <p:cNvSpPr/>
            <p:nvPr/>
          </p:nvSpPr>
          <p:spPr>
            <a:xfrm>
              <a:off x="2151926" y="5457736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8" name="object 4168"/>
            <p:cNvSpPr/>
            <p:nvPr/>
          </p:nvSpPr>
          <p:spPr>
            <a:xfrm>
              <a:off x="2151926" y="5457253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9" name="object 4169"/>
            <p:cNvSpPr/>
            <p:nvPr/>
          </p:nvSpPr>
          <p:spPr>
            <a:xfrm>
              <a:off x="2151926" y="5456275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495"/>
                  </a:moveTo>
                  <a:lnTo>
                    <a:pt x="0" y="495"/>
                  </a:lnTo>
                  <a:lnTo>
                    <a:pt x="0" y="977"/>
                  </a:lnTo>
                  <a:lnTo>
                    <a:pt x="40081" y="977"/>
                  </a:lnTo>
                  <a:lnTo>
                    <a:pt x="40081" y="495"/>
                  </a:lnTo>
                  <a:close/>
                </a:path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0" name="object 4170"/>
            <p:cNvSpPr/>
            <p:nvPr/>
          </p:nvSpPr>
          <p:spPr>
            <a:xfrm>
              <a:off x="2151926" y="5455792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1" name="object 4171"/>
            <p:cNvSpPr/>
            <p:nvPr/>
          </p:nvSpPr>
          <p:spPr>
            <a:xfrm>
              <a:off x="2151926" y="5455310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2" name="object 4172"/>
            <p:cNvSpPr/>
            <p:nvPr/>
          </p:nvSpPr>
          <p:spPr>
            <a:xfrm>
              <a:off x="2151926" y="5454827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3" name="object 4173"/>
            <p:cNvSpPr/>
            <p:nvPr/>
          </p:nvSpPr>
          <p:spPr>
            <a:xfrm>
              <a:off x="2151926" y="5454332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4" name="object 4174"/>
            <p:cNvSpPr/>
            <p:nvPr/>
          </p:nvSpPr>
          <p:spPr>
            <a:xfrm>
              <a:off x="2151926" y="5453367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5" name="object 4175"/>
            <p:cNvSpPr/>
            <p:nvPr/>
          </p:nvSpPr>
          <p:spPr>
            <a:xfrm>
              <a:off x="2151926" y="5452884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6" name="object 4176"/>
            <p:cNvSpPr/>
            <p:nvPr/>
          </p:nvSpPr>
          <p:spPr>
            <a:xfrm>
              <a:off x="2151926" y="5452389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7" name="object 4177"/>
            <p:cNvSpPr/>
            <p:nvPr/>
          </p:nvSpPr>
          <p:spPr>
            <a:xfrm>
              <a:off x="2151926" y="5451906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8" name="object 4178"/>
            <p:cNvSpPr/>
            <p:nvPr/>
          </p:nvSpPr>
          <p:spPr>
            <a:xfrm>
              <a:off x="2151926" y="5451424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9" name="object 4179"/>
            <p:cNvSpPr/>
            <p:nvPr/>
          </p:nvSpPr>
          <p:spPr>
            <a:xfrm>
              <a:off x="2151926" y="5450446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495"/>
                  </a:moveTo>
                  <a:lnTo>
                    <a:pt x="0" y="495"/>
                  </a:lnTo>
                  <a:lnTo>
                    <a:pt x="0" y="977"/>
                  </a:lnTo>
                  <a:lnTo>
                    <a:pt x="40081" y="977"/>
                  </a:lnTo>
                  <a:lnTo>
                    <a:pt x="40081" y="495"/>
                  </a:lnTo>
                  <a:close/>
                </a:path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0" name="object 4180"/>
            <p:cNvSpPr/>
            <p:nvPr/>
          </p:nvSpPr>
          <p:spPr>
            <a:xfrm>
              <a:off x="2151926" y="5449963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1" name="object 4181"/>
            <p:cNvSpPr/>
            <p:nvPr/>
          </p:nvSpPr>
          <p:spPr>
            <a:xfrm>
              <a:off x="2151926" y="5449481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2" name="object 4182"/>
            <p:cNvSpPr/>
            <p:nvPr/>
          </p:nvSpPr>
          <p:spPr>
            <a:xfrm>
              <a:off x="2151926" y="5448998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3" name="object 4183"/>
            <p:cNvSpPr/>
            <p:nvPr/>
          </p:nvSpPr>
          <p:spPr>
            <a:xfrm>
              <a:off x="2151926" y="5448020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4" name="object 4184"/>
            <p:cNvSpPr/>
            <p:nvPr/>
          </p:nvSpPr>
          <p:spPr>
            <a:xfrm>
              <a:off x="2151926" y="5447538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5" name="object 4185"/>
            <p:cNvSpPr/>
            <p:nvPr/>
          </p:nvSpPr>
          <p:spPr>
            <a:xfrm>
              <a:off x="2151926" y="5447055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6" name="object 4186"/>
            <p:cNvSpPr/>
            <p:nvPr/>
          </p:nvSpPr>
          <p:spPr>
            <a:xfrm>
              <a:off x="2151926" y="5446560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7" name="object 4187"/>
            <p:cNvSpPr/>
            <p:nvPr/>
          </p:nvSpPr>
          <p:spPr>
            <a:xfrm>
              <a:off x="2151926" y="5445594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8" name="object 4188"/>
            <p:cNvSpPr/>
            <p:nvPr/>
          </p:nvSpPr>
          <p:spPr>
            <a:xfrm>
              <a:off x="2151926" y="5445112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9" name="object 4189"/>
            <p:cNvSpPr/>
            <p:nvPr/>
          </p:nvSpPr>
          <p:spPr>
            <a:xfrm>
              <a:off x="2151926" y="5444629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0" name="object 4190"/>
            <p:cNvSpPr/>
            <p:nvPr/>
          </p:nvSpPr>
          <p:spPr>
            <a:xfrm>
              <a:off x="2151926" y="5443651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1" name="object 4191"/>
            <p:cNvSpPr/>
            <p:nvPr/>
          </p:nvSpPr>
          <p:spPr>
            <a:xfrm>
              <a:off x="2151926" y="5442686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2" name="object 4192"/>
            <p:cNvSpPr/>
            <p:nvPr/>
          </p:nvSpPr>
          <p:spPr>
            <a:xfrm>
              <a:off x="2151926" y="5441708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3" name="object 4193"/>
            <p:cNvSpPr/>
            <p:nvPr/>
          </p:nvSpPr>
          <p:spPr>
            <a:xfrm>
              <a:off x="2151926" y="5440743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4" name="object 4194"/>
            <p:cNvSpPr/>
            <p:nvPr/>
          </p:nvSpPr>
          <p:spPr>
            <a:xfrm>
              <a:off x="2151926" y="5439765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5" name="object 4195"/>
            <p:cNvSpPr/>
            <p:nvPr/>
          </p:nvSpPr>
          <p:spPr>
            <a:xfrm>
              <a:off x="2151926" y="5438800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6" name="object 4196"/>
            <p:cNvSpPr/>
            <p:nvPr/>
          </p:nvSpPr>
          <p:spPr>
            <a:xfrm>
              <a:off x="2151926" y="5437822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7" name="object 4197"/>
            <p:cNvSpPr/>
            <p:nvPr/>
          </p:nvSpPr>
          <p:spPr>
            <a:xfrm>
              <a:off x="2151926" y="5437340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8" name="object 4198"/>
            <p:cNvSpPr/>
            <p:nvPr/>
          </p:nvSpPr>
          <p:spPr>
            <a:xfrm>
              <a:off x="2151926" y="5436857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9" name="object 4199"/>
            <p:cNvSpPr/>
            <p:nvPr/>
          </p:nvSpPr>
          <p:spPr>
            <a:xfrm>
              <a:off x="2151926" y="5435879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0" name="object 4200"/>
            <p:cNvSpPr/>
            <p:nvPr/>
          </p:nvSpPr>
          <p:spPr>
            <a:xfrm>
              <a:off x="2151926" y="5435396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1" name="object 4201"/>
            <p:cNvSpPr/>
            <p:nvPr/>
          </p:nvSpPr>
          <p:spPr>
            <a:xfrm>
              <a:off x="2151926" y="5434914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2" name="object 4202"/>
            <p:cNvSpPr/>
            <p:nvPr/>
          </p:nvSpPr>
          <p:spPr>
            <a:xfrm>
              <a:off x="2151926" y="5434431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3" name="object 4203"/>
            <p:cNvSpPr/>
            <p:nvPr/>
          </p:nvSpPr>
          <p:spPr>
            <a:xfrm>
              <a:off x="2151926" y="5433453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4" name="object 4204"/>
            <p:cNvSpPr/>
            <p:nvPr/>
          </p:nvSpPr>
          <p:spPr>
            <a:xfrm>
              <a:off x="2151926" y="5432971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5" name="object 4205"/>
            <p:cNvSpPr/>
            <p:nvPr/>
          </p:nvSpPr>
          <p:spPr>
            <a:xfrm>
              <a:off x="2151926" y="5432488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6" name="object 4206"/>
            <p:cNvSpPr/>
            <p:nvPr/>
          </p:nvSpPr>
          <p:spPr>
            <a:xfrm>
              <a:off x="2151926" y="5431993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7" name="object 4207"/>
            <p:cNvSpPr/>
            <p:nvPr/>
          </p:nvSpPr>
          <p:spPr>
            <a:xfrm>
              <a:off x="2151926" y="5431027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8" name="object 4208"/>
            <p:cNvSpPr/>
            <p:nvPr/>
          </p:nvSpPr>
          <p:spPr>
            <a:xfrm>
              <a:off x="2151926" y="5430545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9" name="object 4209"/>
            <p:cNvSpPr/>
            <p:nvPr/>
          </p:nvSpPr>
          <p:spPr>
            <a:xfrm>
              <a:off x="2151926" y="5430050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0" name="object 4210"/>
            <p:cNvSpPr/>
            <p:nvPr/>
          </p:nvSpPr>
          <p:spPr>
            <a:xfrm>
              <a:off x="2151926" y="5429567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1" name="object 4211"/>
            <p:cNvSpPr/>
            <p:nvPr/>
          </p:nvSpPr>
          <p:spPr>
            <a:xfrm>
              <a:off x="2151926" y="5429084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2" name="object 4212"/>
            <p:cNvSpPr/>
            <p:nvPr/>
          </p:nvSpPr>
          <p:spPr>
            <a:xfrm>
              <a:off x="2151926" y="5428106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495"/>
                  </a:moveTo>
                  <a:lnTo>
                    <a:pt x="0" y="495"/>
                  </a:lnTo>
                  <a:lnTo>
                    <a:pt x="0" y="977"/>
                  </a:lnTo>
                  <a:lnTo>
                    <a:pt x="40081" y="977"/>
                  </a:lnTo>
                  <a:lnTo>
                    <a:pt x="40081" y="495"/>
                  </a:lnTo>
                  <a:close/>
                </a:path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3" name="object 4213"/>
            <p:cNvSpPr/>
            <p:nvPr/>
          </p:nvSpPr>
          <p:spPr>
            <a:xfrm>
              <a:off x="2151926" y="5427624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4" name="object 4214"/>
            <p:cNvSpPr/>
            <p:nvPr/>
          </p:nvSpPr>
          <p:spPr>
            <a:xfrm>
              <a:off x="2151926" y="5427141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5" name="object 4215"/>
            <p:cNvSpPr/>
            <p:nvPr/>
          </p:nvSpPr>
          <p:spPr>
            <a:xfrm>
              <a:off x="2151926" y="5426659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6" name="object 4216"/>
            <p:cNvSpPr/>
            <p:nvPr/>
          </p:nvSpPr>
          <p:spPr>
            <a:xfrm>
              <a:off x="2151926" y="5426163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7" name="object 4217"/>
            <p:cNvSpPr/>
            <p:nvPr/>
          </p:nvSpPr>
          <p:spPr>
            <a:xfrm>
              <a:off x="2151926" y="5425198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8" name="object 4218"/>
            <p:cNvSpPr/>
            <p:nvPr/>
          </p:nvSpPr>
          <p:spPr>
            <a:xfrm>
              <a:off x="2151926" y="5424716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9" name="object 4219"/>
            <p:cNvSpPr/>
            <p:nvPr/>
          </p:nvSpPr>
          <p:spPr>
            <a:xfrm>
              <a:off x="2151926" y="5424220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0" name="object 4220"/>
            <p:cNvSpPr/>
            <p:nvPr/>
          </p:nvSpPr>
          <p:spPr>
            <a:xfrm>
              <a:off x="2151926" y="5423738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1" name="object 4221"/>
            <p:cNvSpPr/>
            <p:nvPr/>
          </p:nvSpPr>
          <p:spPr>
            <a:xfrm>
              <a:off x="2151926" y="5423255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2" name="object 4222"/>
            <p:cNvSpPr/>
            <p:nvPr/>
          </p:nvSpPr>
          <p:spPr>
            <a:xfrm>
              <a:off x="2151926" y="5422773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3" name="object 4223"/>
            <p:cNvSpPr/>
            <p:nvPr/>
          </p:nvSpPr>
          <p:spPr>
            <a:xfrm>
              <a:off x="2151926" y="5422277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4" name="object 4224"/>
            <p:cNvSpPr/>
            <p:nvPr/>
          </p:nvSpPr>
          <p:spPr>
            <a:xfrm>
              <a:off x="2151926" y="5421312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5" name="object 4225"/>
            <p:cNvSpPr/>
            <p:nvPr/>
          </p:nvSpPr>
          <p:spPr>
            <a:xfrm>
              <a:off x="2151926" y="5420334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495"/>
                  </a:moveTo>
                  <a:lnTo>
                    <a:pt x="0" y="495"/>
                  </a:lnTo>
                  <a:lnTo>
                    <a:pt x="0" y="977"/>
                  </a:lnTo>
                  <a:lnTo>
                    <a:pt x="40081" y="977"/>
                  </a:lnTo>
                  <a:lnTo>
                    <a:pt x="40081" y="495"/>
                  </a:lnTo>
                  <a:close/>
                </a:path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6" name="object 4226"/>
            <p:cNvSpPr/>
            <p:nvPr/>
          </p:nvSpPr>
          <p:spPr>
            <a:xfrm>
              <a:off x="2151926" y="5419852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7" name="object 4227"/>
            <p:cNvSpPr/>
            <p:nvPr/>
          </p:nvSpPr>
          <p:spPr>
            <a:xfrm>
              <a:off x="2151926" y="5419369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8" name="object 4228"/>
            <p:cNvSpPr/>
            <p:nvPr/>
          </p:nvSpPr>
          <p:spPr>
            <a:xfrm>
              <a:off x="2151926" y="5418886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9" name="object 4229"/>
            <p:cNvSpPr/>
            <p:nvPr/>
          </p:nvSpPr>
          <p:spPr>
            <a:xfrm>
              <a:off x="2151926" y="5418391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0" name="object 4230"/>
            <p:cNvSpPr/>
            <p:nvPr/>
          </p:nvSpPr>
          <p:spPr>
            <a:xfrm>
              <a:off x="2151926" y="5417909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1" name="object 4231"/>
            <p:cNvSpPr/>
            <p:nvPr/>
          </p:nvSpPr>
          <p:spPr>
            <a:xfrm>
              <a:off x="2151926" y="5417426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2" name="object 4232"/>
            <p:cNvSpPr/>
            <p:nvPr/>
          </p:nvSpPr>
          <p:spPr>
            <a:xfrm>
              <a:off x="2151926" y="5416943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3" name="object 4233"/>
            <p:cNvSpPr/>
            <p:nvPr/>
          </p:nvSpPr>
          <p:spPr>
            <a:xfrm>
              <a:off x="2151926" y="5416448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4" name="object 4234"/>
            <p:cNvSpPr/>
            <p:nvPr/>
          </p:nvSpPr>
          <p:spPr>
            <a:xfrm>
              <a:off x="2151926" y="5415483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5" name="object 4235"/>
            <p:cNvSpPr/>
            <p:nvPr/>
          </p:nvSpPr>
          <p:spPr>
            <a:xfrm>
              <a:off x="2151926" y="5415000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6" name="object 4236"/>
            <p:cNvSpPr/>
            <p:nvPr/>
          </p:nvSpPr>
          <p:spPr>
            <a:xfrm>
              <a:off x="2151926" y="5414022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7" name="object 4237"/>
            <p:cNvSpPr/>
            <p:nvPr/>
          </p:nvSpPr>
          <p:spPr>
            <a:xfrm>
              <a:off x="2151926" y="5413540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8" name="object 4238"/>
            <p:cNvSpPr/>
            <p:nvPr/>
          </p:nvSpPr>
          <p:spPr>
            <a:xfrm>
              <a:off x="2151926" y="5412562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495"/>
                  </a:moveTo>
                  <a:lnTo>
                    <a:pt x="0" y="495"/>
                  </a:lnTo>
                  <a:lnTo>
                    <a:pt x="0" y="977"/>
                  </a:lnTo>
                  <a:lnTo>
                    <a:pt x="40081" y="977"/>
                  </a:lnTo>
                  <a:lnTo>
                    <a:pt x="40081" y="495"/>
                  </a:lnTo>
                  <a:close/>
                </a:path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9" name="object 4239"/>
            <p:cNvSpPr/>
            <p:nvPr/>
          </p:nvSpPr>
          <p:spPr>
            <a:xfrm>
              <a:off x="2151926" y="5412079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0" name="object 4240"/>
            <p:cNvSpPr/>
            <p:nvPr/>
          </p:nvSpPr>
          <p:spPr>
            <a:xfrm>
              <a:off x="2151926" y="5411114"/>
              <a:ext cx="40640" cy="1270"/>
            </a:xfrm>
            <a:custGeom>
              <a:avLst/>
              <a:gdLst/>
              <a:ahLst/>
              <a:cxnLst/>
              <a:rect l="l" t="t" r="r" b="b"/>
              <a:pathLst>
                <a:path w="40639" h="1270">
                  <a:moveTo>
                    <a:pt x="40081" y="0"/>
                  </a:moveTo>
                  <a:lnTo>
                    <a:pt x="0" y="0"/>
                  </a:lnTo>
                  <a:lnTo>
                    <a:pt x="0" y="482"/>
                  </a:lnTo>
                  <a:lnTo>
                    <a:pt x="0" y="965"/>
                  </a:lnTo>
                  <a:lnTo>
                    <a:pt x="40081" y="965"/>
                  </a:lnTo>
                  <a:lnTo>
                    <a:pt x="40081" y="482"/>
                  </a:lnTo>
                  <a:lnTo>
                    <a:pt x="4008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1" name="object 4241"/>
            <p:cNvSpPr/>
            <p:nvPr/>
          </p:nvSpPr>
          <p:spPr>
            <a:xfrm>
              <a:off x="2151926" y="5410619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0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2" name="object 4242"/>
            <p:cNvSpPr/>
            <p:nvPr/>
          </p:nvSpPr>
          <p:spPr>
            <a:xfrm>
              <a:off x="2151926" y="5410136"/>
              <a:ext cx="40640" cy="635"/>
            </a:xfrm>
            <a:custGeom>
              <a:avLst/>
              <a:gdLst/>
              <a:ahLst/>
              <a:cxnLst/>
              <a:rect l="l" t="t" r="r" b="b"/>
              <a:pathLst>
                <a:path w="40639" h="635">
                  <a:moveTo>
                    <a:pt x="0" y="241"/>
                  </a:moveTo>
                  <a:lnTo>
                    <a:pt x="0" y="482"/>
                  </a:lnTo>
                  <a:lnTo>
                    <a:pt x="40081" y="482"/>
                  </a:lnTo>
                  <a:lnTo>
                    <a:pt x="40081" y="0"/>
                  </a:lnTo>
                  <a:lnTo>
                    <a:pt x="308" y="0"/>
                  </a:lnTo>
                  <a:lnTo>
                    <a:pt x="0" y="241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3" name="object 4243"/>
            <p:cNvSpPr/>
            <p:nvPr/>
          </p:nvSpPr>
          <p:spPr>
            <a:xfrm>
              <a:off x="2152234" y="5409653"/>
              <a:ext cx="40005" cy="635"/>
            </a:xfrm>
            <a:custGeom>
              <a:avLst/>
              <a:gdLst/>
              <a:ahLst/>
              <a:cxnLst/>
              <a:rect l="l" t="t" r="r" b="b"/>
              <a:pathLst>
                <a:path w="40005" h="635">
                  <a:moveTo>
                    <a:pt x="0" y="482"/>
                  </a:moveTo>
                  <a:lnTo>
                    <a:pt x="39772" y="482"/>
                  </a:lnTo>
                  <a:lnTo>
                    <a:pt x="39772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4" name="object 4244"/>
            <p:cNvSpPr/>
            <p:nvPr/>
          </p:nvSpPr>
          <p:spPr>
            <a:xfrm>
              <a:off x="2152852" y="5409171"/>
              <a:ext cx="39370" cy="635"/>
            </a:xfrm>
            <a:custGeom>
              <a:avLst/>
              <a:gdLst/>
              <a:ahLst/>
              <a:cxnLst/>
              <a:rect l="l" t="t" r="r" b="b"/>
              <a:pathLst>
                <a:path w="39369" h="635">
                  <a:moveTo>
                    <a:pt x="0" y="482"/>
                  </a:moveTo>
                  <a:lnTo>
                    <a:pt x="39154" y="482"/>
                  </a:lnTo>
                  <a:lnTo>
                    <a:pt x="39154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5" name="object 4245"/>
            <p:cNvSpPr/>
            <p:nvPr/>
          </p:nvSpPr>
          <p:spPr>
            <a:xfrm>
              <a:off x="2153486" y="5408676"/>
              <a:ext cx="38735" cy="635"/>
            </a:xfrm>
            <a:custGeom>
              <a:avLst/>
              <a:gdLst/>
              <a:ahLst/>
              <a:cxnLst/>
              <a:rect l="l" t="t" r="r" b="b"/>
              <a:pathLst>
                <a:path w="38735" h="635">
                  <a:moveTo>
                    <a:pt x="0" y="482"/>
                  </a:moveTo>
                  <a:lnTo>
                    <a:pt x="38520" y="482"/>
                  </a:lnTo>
                  <a:lnTo>
                    <a:pt x="38520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6" name="object 4246"/>
            <p:cNvSpPr/>
            <p:nvPr/>
          </p:nvSpPr>
          <p:spPr>
            <a:xfrm>
              <a:off x="2154104" y="5408193"/>
              <a:ext cx="38100" cy="635"/>
            </a:xfrm>
            <a:custGeom>
              <a:avLst/>
              <a:gdLst/>
              <a:ahLst/>
              <a:cxnLst/>
              <a:rect l="l" t="t" r="r" b="b"/>
              <a:pathLst>
                <a:path w="38100" h="635">
                  <a:moveTo>
                    <a:pt x="0" y="482"/>
                  </a:moveTo>
                  <a:lnTo>
                    <a:pt x="37903" y="482"/>
                  </a:lnTo>
                  <a:lnTo>
                    <a:pt x="37903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7" name="object 4247"/>
            <p:cNvSpPr/>
            <p:nvPr/>
          </p:nvSpPr>
          <p:spPr>
            <a:xfrm>
              <a:off x="2154721" y="5407710"/>
              <a:ext cx="37465" cy="635"/>
            </a:xfrm>
            <a:custGeom>
              <a:avLst/>
              <a:gdLst/>
              <a:ahLst/>
              <a:cxnLst/>
              <a:rect l="l" t="t" r="r" b="b"/>
              <a:pathLst>
                <a:path w="37464" h="635">
                  <a:moveTo>
                    <a:pt x="0" y="482"/>
                  </a:moveTo>
                  <a:lnTo>
                    <a:pt x="37285" y="482"/>
                  </a:lnTo>
                  <a:lnTo>
                    <a:pt x="37285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8" name="object 4248"/>
            <p:cNvSpPr/>
            <p:nvPr/>
          </p:nvSpPr>
          <p:spPr>
            <a:xfrm>
              <a:off x="2155339" y="5407228"/>
              <a:ext cx="36830" cy="635"/>
            </a:xfrm>
            <a:custGeom>
              <a:avLst/>
              <a:gdLst/>
              <a:ahLst/>
              <a:cxnLst/>
              <a:rect l="l" t="t" r="r" b="b"/>
              <a:pathLst>
                <a:path w="36830" h="635">
                  <a:moveTo>
                    <a:pt x="0" y="482"/>
                  </a:moveTo>
                  <a:lnTo>
                    <a:pt x="36667" y="482"/>
                  </a:lnTo>
                  <a:lnTo>
                    <a:pt x="36667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9" name="object 4249"/>
            <p:cNvSpPr/>
            <p:nvPr/>
          </p:nvSpPr>
          <p:spPr>
            <a:xfrm>
              <a:off x="2155964" y="5406250"/>
              <a:ext cx="36195" cy="1270"/>
            </a:xfrm>
            <a:custGeom>
              <a:avLst/>
              <a:gdLst/>
              <a:ahLst/>
              <a:cxnLst/>
              <a:rect l="l" t="t" r="r" b="b"/>
              <a:pathLst>
                <a:path w="36194" h="1270">
                  <a:moveTo>
                    <a:pt x="36042" y="0"/>
                  </a:moveTo>
                  <a:lnTo>
                    <a:pt x="1231" y="0"/>
                  </a:lnTo>
                  <a:lnTo>
                    <a:pt x="622" y="482"/>
                  </a:lnTo>
                  <a:lnTo>
                    <a:pt x="0" y="965"/>
                  </a:lnTo>
                  <a:lnTo>
                    <a:pt x="36042" y="965"/>
                  </a:lnTo>
                  <a:lnTo>
                    <a:pt x="36042" y="482"/>
                  </a:lnTo>
                  <a:lnTo>
                    <a:pt x="3604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0" name="object 4250"/>
            <p:cNvSpPr/>
            <p:nvPr/>
          </p:nvSpPr>
          <p:spPr>
            <a:xfrm>
              <a:off x="2157208" y="5405767"/>
              <a:ext cx="34925" cy="635"/>
            </a:xfrm>
            <a:custGeom>
              <a:avLst/>
              <a:gdLst/>
              <a:ahLst/>
              <a:cxnLst/>
              <a:rect l="l" t="t" r="r" b="b"/>
              <a:pathLst>
                <a:path w="34925" h="635">
                  <a:moveTo>
                    <a:pt x="0" y="482"/>
                  </a:moveTo>
                  <a:lnTo>
                    <a:pt x="34798" y="482"/>
                  </a:lnTo>
                  <a:lnTo>
                    <a:pt x="34798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1" name="object 4251"/>
            <p:cNvSpPr/>
            <p:nvPr/>
          </p:nvSpPr>
          <p:spPr>
            <a:xfrm>
              <a:off x="2157826" y="540528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89" h="635">
                  <a:moveTo>
                    <a:pt x="0" y="482"/>
                  </a:moveTo>
                  <a:lnTo>
                    <a:pt x="34181" y="482"/>
                  </a:lnTo>
                  <a:lnTo>
                    <a:pt x="34181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2" name="object 4252"/>
            <p:cNvSpPr/>
            <p:nvPr/>
          </p:nvSpPr>
          <p:spPr>
            <a:xfrm>
              <a:off x="2158454" y="5404307"/>
              <a:ext cx="33655" cy="1270"/>
            </a:xfrm>
            <a:custGeom>
              <a:avLst/>
              <a:gdLst/>
              <a:ahLst/>
              <a:cxnLst/>
              <a:rect l="l" t="t" r="r" b="b"/>
              <a:pathLst>
                <a:path w="33655" h="1270">
                  <a:moveTo>
                    <a:pt x="33553" y="0"/>
                  </a:moveTo>
                  <a:lnTo>
                    <a:pt x="1231" y="0"/>
                  </a:lnTo>
                  <a:lnTo>
                    <a:pt x="622" y="482"/>
                  </a:lnTo>
                  <a:lnTo>
                    <a:pt x="0" y="965"/>
                  </a:lnTo>
                  <a:lnTo>
                    <a:pt x="33553" y="965"/>
                  </a:lnTo>
                  <a:lnTo>
                    <a:pt x="33553" y="482"/>
                  </a:lnTo>
                  <a:lnTo>
                    <a:pt x="3355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3" name="object 4253"/>
            <p:cNvSpPr/>
            <p:nvPr/>
          </p:nvSpPr>
          <p:spPr>
            <a:xfrm>
              <a:off x="2159695" y="5403824"/>
              <a:ext cx="32384" cy="635"/>
            </a:xfrm>
            <a:custGeom>
              <a:avLst/>
              <a:gdLst/>
              <a:ahLst/>
              <a:cxnLst/>
              <a:rect l="l" t="t" r="r" b="b"/>
              <a:pathLst>
                <a:path w="32385" h="635">
                  <a:moveTo>
                    <a:pt x="0" y="482"/>
                  </a:moveTo>
                  <a:lnTo>
                    <a:pt x="32312" y="482"/>
                  </a:lnTo>
                  <a:lnTo>
                    <a:pt x="32312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4" name="object 4254"/>
            <p:cNvSpPr/>
            <p:nvPr/>
          </p:nvSpPr>
          <p:spPr>
            <a:xfrm>
              <a:off x="2160312" y="5403342"/>
              <a:ext cx="31750" cy="635"/>
            </a:xfrm>
            <a:custGeom>
              <a:avLst/>
              <a:gdLst/>
              <a:ahLst/>
              <a:cxnLst/>
              <a:rect l="l" t="t" r="r" b="b"/>
              <a:pathLst>
                <a:path w="31750" h="635">
                  <a:moveTo>
                    <a:pt x="0" y="482"/>
                  </a:moveTo>
                  <a:lnTo>
                    <a:pt x="31694" y="482"/>
                  </a:lnTo>
                  <a:lnTo>
                    <a:pt x="31694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5" name="object 4255"/>
            <p:cNvSpPr/>
            <p:nvPr/>
          </p:nvSpPr>
          <p:spPr>
            <a:xfrm>
              <a:off x="2160943" y="5402364"/>
              <a:ext cx="31115" cy="1270"/>
            </a:xfrm>
            <a:custGeom>
              <a:avLst/>
              <a:gdLst/>
              <a:ahLst/>
              <a:cxnLst/>
              <a:rect l="l" t="t" r="r" b="b"/>
              <a:pathLst>
                <a:path w="31114" h="1270">
                  <a:moveTo>
                    <a:pt x="31064" y="0"/>
                  </a:moveTo>
                  <a:lnTo>
                    <a:pt x="1231" y="0"/>
                  </a:lnTo>
                  <a:lnTo>
                    <a:pt x="609" y="482"/>
                  </a:lnTo>
                  <a:lnTo>
                    <a:pt x="0" y="965"/>
                  </a:lnTo>
                  <a:lnTo>
                    <a:pt x="31064" y="965"/>
                  </a:lnTo>
                  <a:lnTo>
                    <a:pt x="31064" y="482"/>
                  </a:lnTo>
                  <a:lnTo>
                    <a:pt x="3106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6" name="object 4256"/>
            <p:cNvSpPr/>
            <p:nvPr/>
          </p:nvSpPr>
          <p:spPr>
            <a:xfrm>
              <a:off x="2162182" y="540188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4" h="635">
                  <a:moveTo>
                    <a:pt x="0" y="482"/>
                  </a:moveTo>
                  <a:lnTo>
                    <a:pt x="29825" y="482"/>
                  </a:lnTo>
                  <a:lnTo>
                    <a:pt x="29825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7" name="object 4257"/>
            <p:cNvSpPr/>
            <p:nvPr/>
          </p:nvSpPr>
          <p:spPr>
            <a:xfrm>
              <a:off x="2162799" y="5401398"/>
              <a:ext cx="29209" cy="635"/>
            </a:xfrm>
            <a:custGeom>
              <a:avLst/>
              <a:gdLst/>
              <a:ahLst/>
              <a:cxnLst/>
              <a:rect l="l" t="t" r="r" b="b"/>
              <a:pathLst>
                <a:path w="29210" h="635">
                  <a:moveTo>
                    <a:pt x="0" y="482"/>
                  </a:moveTo>
                  <a:lnTo>
                    <a:pt x="29207" y="482"/>
                  </a:lnTo>
                  <a:lnTo>
                    <a:pt x="29207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8" name="object 4258"/>
            <p:cNvSpPr/>
            <p:nvPr/>
          </p:nvSpPr>
          <p:spPr>
            <a:xfrm>
              <a:off x="2163433" y="5400903"/>
              <a:ext cx="28575" cy="635"/>
            </a:xfrm>
            <a:custGeom>
              <a:avLst/>
              <a:gdLst/>
              <a:ahLst/>
              <a:cxnLst/>
              <a:rect l="l" t="t" r="r" b="b"/>
              <a:pathLst>
                <a:path w="28575" h="635">
                  <a:moveTo>
                    <a:pt x="0" y="482"/>
                  </a:moveTo>
                  <a:lnTo>
                    <a:pt x="28573" y="482"/>
                  </a:lnTo>
                  <a:lnTo>
                    <a:pt x="28573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9" name="object 4259"/>
            <p:cNvSpPr/>
            <p:nvPr/>
          </p:nvSpPr>
          <p:spPr>
            <a:xfrm>
              <a:off x="2164051" y="5400420"/>
              <a:ext cx="28575" cy="635"/>
            </a:xfrm>
            <a:custGeom>
              <a:avLst/>
              <a:gdLst/>
              <a:ahLst/>
              <a:cxnLst/>
              <a:rect l="l" t="t" r="r" b="b"/>
              <a:pathLst>
                <a:path w="28575" h="635">
                  <a:moveTo>
                    <a:pt x="0" y="482"/>
                  </a:moveTo>
                  <a:lnTo>
                    <a:pt x="27956" y="482"/>
                  </a:lnTo>
                  <a:lnTo>
                    <a:pt x="27956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0" name="object 4260"/>
            <p:cNvSpPr/>
            <p:nvPr/>
          </p:nvSpPr>
          <p:spPr>
            <a:xfrm>
              <a:off x="2164668" y="5399938"/>
              <a:ext cx="27940" cy="635"/>
            </a:xfrm>
            <a:custGeom>
              <a:avLst/>
              <a:gdLst/>
              <a:ahLst/>
              <a:cxnLst/>
              <a:rect l="l" t="t" r="r" b="b"/>
              <a:pathLst>
                <a:path w="27939" h="635">
                  <a:moveTo>
                    <a:pt x="0" y="482"/>
                  </a:moveTo>
                  <a:lnTo>
                    <a:pt x="27338" y="482"/>
                  </a:lnTo>
                  <a:lnTo>
                    <a:pt x="27338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1" name="object 4261"/>
            <p:cNvSpPr/>
            <p:nvPr/>
          </p:nvSpPr>
          <p:spPr>
            <a:xfrm>
              <a:off x="2165286" y="5399455"/>
              <a:ext cx="27305" cy="635"/>
            </a:xfrm>
            <a:custGeom>
              <a:avLst/>
              <a:gdLst/>
              <a:ahLst/>
              <a:cxnLst/>
              <a:rect l="l" t="t" r="r" b="b"/>
              <a:pathLst>
                <a:path w="27305" h="635">
                  <a:moveTo>
                    <a:pt x="0" y="482"/>
                  </a:moveTo>
                  <a:lnTo>
                    <a:pt x="26720" y="482"/>
                  </a:lnTo>
                  <a:lnTo>
                    <a:pt x="26720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2" name="object 4262"/>
            <p:cNvSpPr/>
            <p:nvPr/>
          </p:nvSpPr>
          <p:spPr>
            <a:xfrm>
              <a:off x="2165920" y="5398960"/>
              <a:ext cx="26670" cy="635"/>
            </a:xfrm>
            <a:custGeom>
              <a:avLst/>
              <a:gdLst/>
              <a:ahLst/>
              <a:cxnLst/>
              <a:rect l="l" t="t" r="r" b="b"/>
              <a:pathLst>
                <a:path w="26669" h="635">
                  <a:moveTo>
                    <a:pt x="0" y="482"/>
                  </a:moveTo>
                  <a:lnTo>
                    <a:pt x="26086" y="482"/>
                  </a:lnTo>
                  <a:lnTo>
                    <a:pt x="26086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3" name="object 4263"/>
            <p:cNvSpPr/>
            <p:nvPr/>
          </p:nvSpPr>
          <p:spPr>
            <a:xfrm>
              <a:off x="2166538" y="5398477"/>
              <a:ext cx="26034" cy="635"/>
            </a:xfrm>
            <a:custGeom>
              <a:avLst/>
              <a:gdLst/>
              <a:ahLst/>
              <a:cxnLst/>
              <a:rect l="l" t="t" r="r" b="b"/>
              <a:pathLst>
                <a:path w="26035" h="635">
                  <a:moveTo>
                    <a:pt x="0" y="482"/>
                  </a:moveTo>
                  <a:lnTo>
                    <a:pt x="25469" y="482"/>
                  </a:lnTo>
                  <a:lnTo>
                    <a:pt x="25469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4" name="object 4264"/>
            <p:cNvSpPr/>
            <p:nvPr/>
          </p:nvSpPr>
          <p:spPr>
            <a:xfrm>
              <a:off x="2167155" y="5397995"/>
              <a:ext cx="25400" cy="635"/>
            </a:xfrm>
            <a:custGeom>
              <a:avLst/>
              <a:gdLst/>
              <a:ahLst/>
              <a:cxnLst/>
              <a:rect l="l" t="t" r="r" b="b"/>
              <a:pathLst>
                <a:path w="25400" h="635">
                  <a:moveTo>
                    <a:pt x="0" y="482"/>
                  </a:moveTo>
                  <a:lnTo>
                    <a:pt x="24851" y="482"/>
                  </a:lnTo>
                  <a:lnTo>
                    <a:pt x="24851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5" name="object 4265"/>
            <p:cNvSpPr/>
            <p:nvPr/>
          </p:nvSpPr>
          <p:spPr>
            <a:xfrm>
              <a:off x="2167773" y="5397512"/>
              <a:ext cx="24765" cy="635"/>
            </a:xfrm>
            <a:custGeom>
              <a:avLst/>
              <a:gdLst/>
              <a:ahLst/>
              <a:cxnLst/>
              <a:rect l="l" t="t" r="r" b="b"/>
              <a:pathLst>
                <a:path w="24764" h="635">
                  <a:moveTo>
                    <a:pt x="0" y="482"/>
                  </a:moveTo>
                  <a:lnTo>
                    <a:pt x="24234" y="482"/>
                  </a:lnTo>
                  <a:lnTo>
                    <a:pt x="24234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6" name="object 4266"/>
            <p:cNvSpPr/>
            <p:nvPr/>
          </p:nvSpPr>
          <p:spPr>
            <a:xfrm>
              <a:off x="2168407" y="5397017"/>
              <a:ext cx="24130" cy="635"/>
            </a:xfrm>
            <a:custGeom>
              <a:avLst/>
              <a:gdLst/>
              <a:ahLst/>
              <a:cxnLst/>
              <a:rect l="l" t="t" r="r" b="b"/>
              <a:pathLst>
                <a:path w="24130" h="635">
                  <a:moveTo>
                    <a:pt x="0" y="482"/>
                  </a:moveTo>
                  <a:lnTo>
                    <a:pt x="23600" y="482"/>
                  </a:lnTo>
                  <a:lnTo>
                    <a:pt x="23600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7" name="object 4267"/>
            <p:cNvSpPr/>
            <p:nvPr/>
          </p:nvSpPr>
          <p:spPr>
            <a:xfrm>
              <a:off x="2169024" y="5396534"/>
              <a:ext cx="23495" cy="635"/>
            </a:xfrm>
            <a:custGeom>
              <a:avLst/>
              <a:gdLst/>
              <a:ahLst/>
              <a:cxnLst/>
              <a:rect l="l" t="t" r="r" b="b"/>
              <a:pathLst>
                <a:path w="23494" h="635">
                  <a:moveTo>
                    <a:pt x="0" y="482"/>
                  </a:moveTo>
                  <a:lnTo>
                    <a:pt x="22982" y="482"/>
                  </a:lnTo>
                  <a:lnTo>
                    <a:pt x="22982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8" name="object 4268"/>
            <p:cNvSpPr/>
            <p:nvPr/>
          </p:nvSpPr>
          <p:spPr>
            <a:xfrm>
              <a:off x="2169642" y="5396052"/>
              <a:ext cx="22860" cy="635"/>
            </a:xfrm>
            <a:custGeom>
              <a:avLst/>
              <a:gdLst/>
              <a:ahLst/>
              <a:cxnLst/>
              <a:rect l="l" t="t" r="r" b="b"/>
              <a:pathLst>
                <a:path w="22860" h="635">
                  <a:moveTo>
                    <a:pt x="0" y="482"/>
                  </a:moveTo>
                  <a:lnTo>
                    <a:pt x="22364" y="482"/>
                  </a:lnTo>
                  <a:lnTo>
                    <a:pt x="22364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9" name="object 4269"/>
            <p:cNvSpPr/>
            <p:nvPr/>
          </p:nvSpPr>
          <p:spPr>
            <a:xfrm>
              <a:off x="2170260" y="5395569"/>
              <a:ext cx="22225" cy="635"/>
            </a:xfrm>
            <a:custGeom>
              <a:avLst/>
              <a:gdLst/>
              <a:ahLst/>
              <a:cxnLst/>
              <a:rect l="l" t="t" r="r" b="b"/>
              <a:pathLst>
                <a:path w="22225" h="635">
                  <a:moveTo>
                    <a:pt x="0" y="482"/>
                  </a:moveTo>
                  <a:lnTo>
                    <a:pt x="21747" y="482"/>
                  </a:lnTo>
                  <a:lnTo>
                    <a:pt x="21747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0" name="object 4270"/>
            <p:cNvSpPr/>
            <p:nvPr/>
          </p:nvSpPr>
          <p:spPr>
            <a:xfrm>
              <a:off x="2170877" y="5395086"/>
              <a:ext cx="21590" cy="635"/>
            </a:xfrm>
            <a:custGeom>
              <a:avLst/>
              <a:gdLst/>
              <a:ahLst/>
              <a:cxnLst/>
              <a:rect l="l" t="t" r="r" b="b"/>
              <a:pathLst>
                <a:path w="21589" h="635">
                  <a:moveTo>
                    <a:pt x="0" y="482"/>
                  </a:moveTo>
                  <a:lnTo>
                    <a:pt x="21129" y="482"/>
                  </a:lnTo>
                  <a:lnTo>
                    <a:pt x="21129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1" name="object 4271"/>
            <p:cNvSpPr/>
            <p:nvPr/>
          </p:nvSpPr>
          <p:spPr>
            <a:xfrm>
              <a:off x="2171511" y="5394591"/>
              <a:ext cx="20955" cy="635"/>
            </a:xfrm>
            <a:custGeom>
              <a:avLst/>
              <a:gdLst/>
              <a:ahLst/>
              <a:cxnLst/>
              <a:rect l="l" t="t" r="r" b="b"/>
              <a:pathLst>
                <a:path w="20955" h="635">
                  <a:moveTo>
                    <a:pt x="0" y="482"/>
                  </a:moveTo>
                  <a:lnTo>
                    <a:pt x="20495" y="482"/>
                  </a:lnTo>
                  <a:lnTo>
                    <a:pt x="20495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2" name="object 4272"/>
            <p:cNvSpPr/>
            <p:nvPr/>
          </p:nvSpPr>
          <p:spPr>
            <a:xfrm>
              <a:off x="2172129" y="5394109"/>
              <a:ext cx="20320" cy="635"/>
            </a:xfrm>
            <a:custGeom>
              <a:avLst/>
              <a:gdLst/>
              <a:ahLst/>
              <a:cxnLst/>
              <a:rect l="l" t="t" r="r" b="b"/>
              <a:pathLst>
                <a:path w="20319" h="635">
                  <a:moveTo>
                    <a:pt x="0" y="482"/>
                  </a:moveTo>
                  <a:lnTo>
                    <a:pt x="19878" y="482"/>
                  </a:lnTo>
                  <a:lnTo>
                    <a:pt x="19878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3" name="object 4273"/>
            <p:cNvSpPr/>
            <p:nvPr/>
          </p:nvSpPr>
          <p:spPr>
            <a:xfrm>
              <a:off x="2172746" y="5393626"/>
              <a:ext cx="19685" cy="635"/>
            </a:xfrm>
            <a:custGeom>
              <a:avLst/>
              <a:gdLst/>
              <a:ahLst/>
              <a:cxnLst/>
              <a:rect l="l" t="t" r="r" b="b"/>
              <a:pathLst>
                <a:path w="19685" h="635">
                  <a:moveTo>
                    <a:pt x="0" y="482"/>
                  </a:moveTo>
                  <a:lnTo>
                    <a:pt x="19260" y="482"/>
                  </a:lnTo>
                  <a:lnTo>
                    <a:pt x="19260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4" name="object 4274"/>
            <p:cNvSpPr/>
            <p:nvPr/>
          </p:nvSpPr>
          <p:spPr>
            <a:xfrm>
              <a:off x="2173363" y="5392648"/>
              <a:ext cx="19050" cy="1270"/>
            </a:xfrm>
            <a:custGeom>
              <a:avLst/>
              <a:gdLst/>
              <a:ahLst/>
              <a:cxnLst/>
              <a:rect l="l" t="t" r="r" b="b"/>
              <a:pathLst>
                <a:path w="19050" h="1270">
                  <a:moveTo>
                    <a:pt x="18643" y="495"/>
                  </a:moveTo>
                  <a:lnTo>
                    <a:pt x="609" y="495"/>
                  </a:lnTo>
                  <a:lnTo>
                    <a:pt x="0" y="977"/>
                  </a:lnTo>
                  <a:lnTo>
                    <a:pt x="18643" y="977"/>
                  </a:lnTo>
                  <a:lnTo>
                    <a:pt x="18643" y="495"/>
                  </a:lnTo>
                  <a:close/>
                </a:path>
                <a:path w="19050" h="1270">
                  <a:moveTo>
                    <a:pt x="18643" y="0"/>
                  </a:moveTo>
                  <a:lnTo>
                    <a:pt x="1244" y="0"/>
                  </a:lnTo>
                  <a:lnTo>
                    <a:pt x="622" y="482"/>
                  </a:lnTo>
                  <a:lnTo>
                    <a:pt x="18643" y="482"/>
                  </a:lnTo>
                  <a:lnTo>
                    <a:pt x="1864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5" name="object 4275"/>
            <p:cNvSpPr/>
            <p:nvPr/>
          </p:nvSpPr>
          <p:spPr>
            <a:xfrm>
              <a:off x="2174616" y="5392166"/>
              <a:ext cx="17780" cy="635"/>
            </a:xfrm>
            <a:custGeom>
              <a:avLst/>
              <a:gdLst/>
              <a:ahLst/>
              <a:cxnLst/>
              <a:rect l="l" t="t" r="r" b="b"/>
              <a:pathLst>
                <a:path w="17780" h="635">
                  <a:moveTo>
                    <a:pt x="0" y="482"/>
                  </a:moveTo>
                  <a:lnTo>
                    <a:pt x="17391" y="482"/>
                  </a:lnTo>
                  <a:lnTo>
                    <a:pt x="17391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6" name="object 4276"/>
            <p:cNvSpPr/>
            <p:nvPr/>
          </p:nvSpPr>
          <p:spPr>
            <a:xfrm>
              <a:off x="2175233" y="5391683"/>
              <a:ext cx="17145" cy="635"/>
            </a:xfrm>
            <a:custGeom>
              <a:avLst/>
              <a:gdLst/>
              <a:ahLst/>
              <a:cxnLst/>
              <a:rect l="l" t="t" r="r" b="b"/>
              <a:pathLst>
                <a:path w="17144" h="635">
                  <a:moveTo>
                    <a:pt x="0" y="482"/>
                  </a:moveTo>
                  <a:lnTo>
                    <a:pt x="16773" y="482"/>
                  </a:lnTo>
                  <a:lnTo>
                    <a:pt x="16773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7" name="object 4277"/>
            <p:cNvSpPr/>
            <p:nvPr/>
          </p:nvSpPr>
          <p:spPr>
            <a:xfrm>
              <a:off x="2175851" y="5391200"/>
              <a:ext cx="16510" cy="635"/>
            </a:xfrm>
            <a:custGeom>
              <a:avLst/>
              <a:gdLst/>
              <a:ahLst/>
              <a:cxnLst/>
              <a:rect l="l" t="t" r="r" b="b"/>
              <a:pathLst>
                <a:path w="16510" h="635">
                  <a:moveTo>
                    <a:pt x="0" y="482"/>
                  </a:moveTo>
                  <a:lnTo>
                    <a:pt x="16156" y="482"/>
                  </a:lnTo>
                  <a:lnTo>
                    <a:pt x="16156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8" name="object 4278"/>
            <p:cNvSpPr/>
            <p:nvPr/>
          </p:nvSpPr>
          <p:spPr>
            <a:xfrm>
              <a:off x="2176485" y="5390705"/>
              <a:ext cx="15875" cy="635"/>
            </a:xfrm>
            <a:custGeom>
              <a:avLst/>
              <a:gdLst/>
              <a:ahLst/>
              <a:cxnLst/>
              <a:rect l="l" t="t" r="r" b="b"/>
              <a:pathLst>
                <a:path w="15875" h="635">
                  <a:moveTo>
                    <a:pt x="0" y="482"/>
                  </a:moveTo>
                  <a:lnTo>
                    <a:pt x="15522" y="482"/>
                  </a:lnTo>
                  <a:lnTo>
                    <a:pt x="15522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9" name="object 4279"/>
            <p:cNvSpPr/>
            <p:nvPr/>
          </p:nvSpPr>
          <p:spPr>
            <a:xfrm>
              <a:off x="2177102" y="5390222"/>
              <a:ext cx="15240" cy="635"/>
            </a:xfrm>
            <a:custGeom>
              <a:avLst/>
              <a:gdLst/>
              <a:ahLst/>
              <a:cxnLst/>
              <a:rect l="l" t="t" r="r" b="b"/>
              <a:pathLst>
                <a:path w="15239" h="635">
                  <a:moveTo>
                    <a:pt x="0" y="482"/>
                  </a:moveTo>
                  <a:lnTo>
                    <a:pt x="14904" y="482"/>
                  </a:lnTo>
                  <a:lnTo>
                    <a:pt x="14904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0" name="object 4280"/>
            <p:cNvSpPr/>
            <p:nvPr/>
          </p:nvSpPr>
          <p:spPr>
            <a:xfrm>
              <a:off x="2177720" y="5389740"/>
              <a:ext cx="14604" cy="635"/>
            </a:xfrm>
            <a:custGeom>
              <a:avLst/>
              <a:gdLst/>
              <a:ahLst/>
              <a:cxnLst/>
              <a:rect l="l" t="t" r="r" b="b"/>
              <a:pathLst>
                <a:path w="14605" h="635">
                  <a:moveTo>
                    <a:pt x="0" y="482"/>
                  </a:moveTo>
                  <a:lnTo>
                    <a:pt x="14286" y="482"/>
                  </a:lnTo>
                  <a:lnTo>
                    <a:pt x="14286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1" name="object 4281"/>
            <p:cNvSpPr/>
            <p:nvPr/>
          </p:nvSpPr>
          <p:spPr>
            <a:xfrm>
              <a:off x="2178338" y="5389257"/>
              <a:ext cx="13970" cy="635"/>
            </a:xfrm>
            <a:custGeom>
              <a:avLst/>
              <a:gdLst/>
              <a:ahLst/>
              <a:cxnLst/>
              <a:rect l="l" t="t" r="r" b="b"/>
              <a:pathLst>
                <a:path w="13969" h="635">
                  <a:moveTo>
                    <a:pt x="0" y="482"/>
                  </a:moveTo>
                  <a:lnTo>
                    <a:pt x="13669" y="482"/>
                  </a:lnTo>
                  <a:lnTo>
                    <a:pt x="13669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2" name="object 4282"/>
            <p:cNvSpPr/>
            <p:nvPr/>
          </p:nvSpPr>
          <p:spPr>
            <a:xfrm>
              <a:off x="2178971" y="5388762"/>
              <a:ext cx="13335" cy="635"/>
            </a:xfrm>
            <a:custGeom>
              <a:avLst/>
              <a:gdLst/>
              <a:ahLst/>
              <a:cxnLst/>
              <a:rect l="l" t="t" r="r" b="b"/>
              <a:pathLst>
                <a:path w="13335" h="635">
                  <a:moveTo>
                    <a:pt x="0" y="482"/>
                  </a:moveTo>
                  <a:lnTo>
                    <a:pt x="13035" y="482"/>
                  </a:lnTo>
                  <a:lnTo>
                    <a:pt x="13035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3" name="object 4283"/>
            <p:cNvSpPr/>
            <p:nvPr/>
          </p:nvSpPr>
          <p:spPr>
            <a:xfrm>
              <a:off x="2179589" y="538827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482"/>
                  </a:moveTo>
                  <a:lnTo>
                    <a:pt x="12417" y="482"/>
                  </a:lnTo>
                  <a:lnTo>
                    <a:pt x="12417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4" name="object 4284"/>
            <p:cNvSpPr/>
            <p:nvPr/>
          </p:nvSpPr>
          <p:spPr>
            <a:xfrm>
              <a:off x="2180207" y="5387797"/>
              <a:ext cx="12065" cy="635"/>
            </a:xfrm>
            <a:custGeom>
              <a:avLst/>
              <a:gdLst/>
              <a:ahLst/>
              <a:cxnLst/>
              <a:rect l="l" t="t" r="r" b="b"/>
              <a:pathLst>
                <a:path w="12064" h="635">
                  <a:moveTo>
                    <a:pt x="0" y="482"/>
                  </a:moveTo>
                  <a:lnTo>
                    <a:pt x="11800" y="482"/>
                  </a:lnTo>
                  <a:lnTo>
                    <a:pt x="11800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5" name="object 4285"/>
            <p:cNvSpPr/>
            <p:nvPr/>
          </p:nvSpPr>
          <p:spPr>
            <a:xfrm>
              <a:off x="2180824" y="5387314"/>
              <a:ext cx="11430" cy="635"/>
            </a:xfrm>
            <a:custGeom>
              <a:avLst/>
              <a:gdLst/>
              <a:ahLst/>
              <a:cxnLst/>
              <a:rect l="l" t="t" r="r" b="b"/>
              <a:pathLst>
                <a:path w="11430" h="635">
                  <a:moveTo>
                    <a:pt x="0" y="482"/>
                  </a:moveTo>
                  <a:lnTo>
                    <a:pt x="11182" y="482"/>
                  </a:lnTo>
                  <a:lnTo>
                    <a:pt x="11182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6" name="object 4286"/>
            <p:cNvSpPr/>
            <p:nvPr/>
          </p:nvSpPr>
          <p:spPr>
            <a:xfrm>
              <a:off x="2181458" y="5386819"/>
              <a:ext cx="10795" cy="635"/>
            </a:xfrm>
            <a:custGeom>
              <a:avLst/>
              <a:gdLst/>
              <a:ahLst/>
              <a:cxnLst/>
              <a:rect l="l" t="t" r="r" b="b"/>
              <a:pathLst>
                <a:path w="10794" h="635">
                  <a:moveTo>
                    <a:pt x="0" y="482"/>
                  </a:moveTo>
                  <a:lnTo>
                    <a:pt x="10548" y="482"/>
                  </a:lnTo>
                  <a:lnTo>
                    <a:pt x="10548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7" name="object 4287"/>
            <p:cNvSpPr/>
            <p:nvPr/>
          </p:nvSpPr>
          <p:spPr>
            <a:xfrm>
              <a:off x="2182076" y="5386336"/>
              <a:ext cx="10160" cy="635"/>
            </a:xfrm>
            <a:custGeom>
              <a:avLst/>
              <a:gdLst/>
              <a:ahLst/>
              <a:cxnLst/>
              <a:rect l="l" t="t" r="r" b="b"/>
              <a:pathLst>
                <a:path w="10160" h="635">
                  <a:moveTo>
                    <a:pt x="0" y="482"/>
                  </a:moveTo>
                  <a:lnTo>
                    <a:pt x="9930" y="482"/>
                  </a:lnTo>
                  <a:lnTo>
                    <a:pt x="9930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8" name="object 4288"/>
            <p:cNvSpPr/>
            <p:nvPr/>
          </p:nvSpPr>
          <p:spPr>
            <a:xfrm>
              <a:off x="2182694" y="5385854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5">
                  <a:moveTo>
                    <a:pt x="0" y="482"/>
                  </a:moveTo>
                  <a:lnTo>
                    <a:pt x="9313" y="482"/>
                  </a:lnTo>
                  <a:lnTo>
                    <a:pt x="9313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9" name="object 4289"/>
            <p:cNvSpPr/>
            <p:nvPr/>
          </p:nvSpPr>
          <p:spPr>
            <a:xfrm>
              <a:off x="2183311" y="5385371"/>
              <a:ext cx="8890" cy="635"/>
            </a:xfrm>
            <a:custGeom>
              <a:avLst/>
              <a:gdLst/>
              <a:ahLst/>
              <a:cxnLst/>
              <a:rect l="l" t="t" r="r" b="b"/>
              <a:pathLst>
                <a:path w="8889" h="635">
                  <a:moveTo>
                    <a:pt x="0" y="482"/>
                  </a:moveTo>
                  <a:lnTo>
                    <a:pt x="8695" y="482"/>
                  </a:lnTo>
                  <a:lnTo>
                    <a:pt x="8695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0" name="object 4290"/>
            <p:cNvSpPr/>
            <p:nvPr/>
          </p:nvSpPr>
          <p:spPr>
            <a:xfrm>
              <a:off x="2183945" y="5384876"/>
              <a:ext cx="8255" cy="635"/>
            </a:xfrm>
            <a:custGeom>
              <a:avLst/>
              <a:gdLst/>
              <a:ahLst/>
              <a:cxnLst/>
              <a:rect l="l" t="t" r="r" b="b"/>
              <a:pathLst>
                <a:path w="8255" h="635">
                  <a:moveTo>
                    <a:pt x="0" y="482"/>
                  </a:moveTo>
                  <a:lnTo>
                    <a:pt x="8061" y="482"/>
                  </a:lnTo>
                  <a:lnTo>
                    <a:pt x="8061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1" name="object 4291"/>
            <p:cNvSpPr/>
            <p:nvPr/>
          </p:nvSpPr>
          <p:spPr>
            <a:xfrm>
              <a:off x="2184563" y="5384393"/>
              <a:ext cx="7620" cy="635"/>
            </a:xfrm>
            <a:custGeom>
              <a:avLst/>
              <a:gdLst/>
              <a:ahLst/>
              <a:cxnLst/>
              <a:rect l="l" t="t" r="r" b="b"/>
              <a:pathLst>
                <a:path w="7619" h="635">
                  <a:moveTo>
                    <a:pt x="0" y="482"/>
                  </a:moveTo>
                  <a:lnTo>
                    <a:pt x="7444" y="482"/>
                  </a:lnTo>
                  <a:lnTo>
                    <a:pt x="7444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2" name="object 4292"/>
            <p:cNvSpPr/>
            <p:nvPr/>
          </p:nvSpPr>
          <p:spPr>
            <a:xfrm>
              <a:off x="2185180" y="5383911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5" h="635">
                  <a:moveTo>
                    <a:pt x="0" y="482"/>
                  </a:moveTo>
                  <a:lnTo>
                    <a:pt x="6826" y="482"/>
                  </a:lnTo>
                  <a:lnTo>
                    <a:pt x="6826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3" name="object 4293"/>
            <p:cNvSpPr/>
            <p:nvPr/>
          </p:nvSpPr>
          <p:spPr>
            <a:xfrm>
              <a:off x="2185798" y="5383428"/>
              <a:ext cx="6350" cy="635"/>
            </a:xfrm>
            <a:custGeom>
              <a:avLst/>
              <a:gdLst/>
              <a:ahLst/>
              <a:cxnLst/>
              <a:rect l="l" t="t" r="r" b="b"/>
              <a:pathLst>
                <a:path w="6350" h="635">
                  <a:moveTo>
                    <a:pt x="0" y="482"/>
                  </a:moveTo>
                  <a:lnTo>
                    <a:pt x="6208" y="482"/>
                  </a:lnTo>
                  <a:lnTo>
                    <a:pt x="6208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4" name="object 4294"/>
            <p:cNvSpPr/>
            <p:nvPr/>
          </p:nvSpPr>
          <p:spPr>
            <a:xfrm>
              <a:off x="2186432" y="5382933"/>
              <a:ext cx="5715" cy="635"/>
            </a:xfrm>
            <a:custGeom>
              <a:avLst/>
              <a:gdLst/>
              <a:ahLst/>
              <a:cxnLst/>
              <a:rect l="l" t="t" r="r" b="b"/>
              <a:pathLst>
                <a:path w="5714" h="635">
                  <a:moveTo>
                    <a:pt x="0" y="482"/>
                  </a:moveTo>
                  <a:lnTo>
                    <a:pt x="5574" y="482"/>
                  </a:lnTo>
                  <a:lnTo>
                    <a:pt x="5574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5" name="object 4295"/>
            <p:cNvSpPr/>
            <p:nvPr/>
          </p:nvSpPr>
          <p:spPr>
            <a:xfrm>
              <a:off x="2187049" y="5382450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80" h="635">
                  <a:moveTo>
                    <a:pt x="0" y="482"/>
                  </a:moveTo>
                  <a:lnTo>
                    <a:pt x="4957" y="482"/>
                  </a:lnTo>
                  <a:lnTo>
                    <a:pt x="4957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6" name="object 4296"/>
            <p:cNvSpPr/>
            <p:nvPr/>
          </p:nvSpPr>
          <p:spPr>
            <a:xfrm>
              <a:off x="2187667" y="5381968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4" h="635">
                  <a:moveTo>
                    <a:pt x="0" y="482"/>
                  </a:moveTo>
                  <a:lnTo>
                    <a:pt x="4339" y="482"/>
                  </a:lnTo>
                  <a:lnTo>
                    <a:pt x="4339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7" name="object 4297"/>
            <p:cNvSpPr/>
            <p:nvPr/>
          </p:nvSpPr>
          <p:spPr>
            <a:xfrm>
              <a:off x="2188285" y="5381485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10" h="635">
                  <a:moveTo>
                    <a:pt x="0" y="482"/>
                  </a:moveTo>
                  <a:lnTo>
                    <a:pt x="3722" y="482"/>
                  </a:lnTo>
                  <a:lnTo>
                    <a:pt x="3722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8" name="object 4298"/>
            <p:cNvSpPr/>
            <p:nvPr/>
          </p:nvSpPr>
          <p:spPr>
            <a:xfrm>
              <a:off x="2188919" y="5380989"/>
              <a:ext cx="3175" cy="635"/>
            </a:xfrm>
            <a:custGeom>
              <a:avLst/>
              <a:gdLst/>
              <a:ahLst/>
              <a:cxnLst/>
              <a:rect l="l" t="t" r="r" b="b"/>
              <a:pathLst>
                <a:path w="3175" h="635">
                  <a:moveTo>
                    <a:pt x="0" y="482"/>
                  </a:moveTo>
                  <a:lnTo>
                    <a:pt x="3088" y="482"/>
                  </a:lnTo>
                  <a:lnTo>
                    <a:pt x="3088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9" name="object 4299"/>
            <p:cNvSpPr/>
            <p:nvPr/>
          </p:nvSpPr>
          <p:spPr>
            <a:xfrm>
              <a:off x="2189536" y="5380507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39" h="635">
                  <a:moveTo>
                    <a:pt x="0" y="482"/>
                  </a:moveTo>
                  <a:lnTo>
                    <a:pt x="2470" y="482"/>
                  </a:lnTo>
                  <a:lnTo>
                    <a:pt x="2470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0" name="object 4300"/>
            <p:cNvSpPr/>
            <p:nvPr/>
          </p:nvSpPr>
          <p:spPr>
            <a:xfrm>
              <a:off x="2190154" y="5380024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5" h="635">
                  <a:moveTo>
                    <a:pt x="0" y="482"/>
                  </a:moveTo>
                  <a:lnTo>
                    <a:pt x="1852" y="482"/>
                  </a:lnTo>
                  <a:lnTo>
                    <a:pt x="1852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1" name="object 4301"/>
            <p:cNvSpPr/>
            <p:nvPr/>
          </p:nvSpPr>
          <p:spPr>
            <a:xfrm>
              <a:off x="2190772" y="537954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69" h="635">
                  <a:moveTo>
                    <a:pt x="0" y="482"/>
                  </a:moveTo>
                  <a:lnTo>
                    <a:pt x="1235" y="482"/>
                  </a:lnTo>
                  <a:lnTo>
                    <a:pt x="1235" y="0"/>
                  </a:lnTo>
                  <a:lnTo>
                    <a:pt x="617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2" name="object 4302"/>
            <p:cNvSpPr/>
            <p:nvPr/>
          </p:nvSpPr>
          <p:spPr>
            <a:xfrm>
              <a:off x="2151926" y="5379059"/>
              <a:ext cx="40640" cy="124460"/>
            </a:xfrm>
            <a:custGeom>
              <a:avLst/>
              <a:gdLst/>
              <a:ahLst/>
              <a:cxnLst/>
              <a:rect l="l" t="t" r="r" b="b"/>
              <a:pathLst>
                <a:path w="40639" h="124460">
                  <a:moveTo>
                    <a:pt x="0" y="93014"/>
                  </a:moveTo>
                  <a:lnTo>
                    <a:pt x="40081" y="124332"/>
                  </a:lnTo>
                  <a:lnTo>
                    <a:pt x="40081" y="0"/>
                  </a:lnTo>
                  <a:lnTo>
                    <a:pt x="0" y="31318"/>
                  </a:lnTo>
                  <a:lnTo>
                    <a:pt x="0" y="930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3" name="object 4303"/>
            <p:cNvSpPr/>
            <p:nvPr/>
          </p:nvSpPr>
          <p:spPr>
            <a:xfrm>
              <a:off x="2671787" y="5582691"/>
              <a:ext cx="1268730" cy="894080"/>
            </a:xfrm>
            <a:custGeom>
              <a:avLst/>
              <a:gdLst/>
              <a:ahLst/>
              <a:cxnLst/>
              <a:rect l="l" t="t" r="r" b="b"/>
              <a:pathLst>
                <a:path w="1268729" h="894079">
                  <a:moveTo>
                    <a:pt x="0" y="0"/>
                  </a:moveTo>
                  <a:lnTo>
                    <a:pt x="0" y="31838"/>
                  </a:lnTo>
                  <a:lnTo>
                    <a:pt x="145681" y="31838"/>
                  </a:lnTo>
                  <a:lnTo>
                    <a:pt x="145681" y="809383"/>
                  </a:lnTo>
                  <a:lnTo>
                    <a:pt x="127050" y="809383"/>
                  </a:lnTo>
                  <a:lnTo>
                    <a:pt x="127050" y="893711"/>
                  </a:lnTo>
                  <a:lnTo>
                    <a:pt x="340410" y="893711"/>
                  </a:lnTo>
                  <a:lnTo>
                    <a:pt x="340410" y="809383"/>
                  </a:lnTo>
                  <a:lnTo>
                    <a:pt x="1037742" y="809383"/>
                  </a:lnTo>
                  <a:lnTo>
                    <a:pt x="1037742" y="686917"/>
                  </a:lnTo>
                  <a:lnTo>
                    <a:pt x="1066927" y="686917"/>
                  </a:lnTo>
                  <a:lnTo>
                    <a:pt x="1268234" y="188455"/>
                  </a:lnTo>
                  <a:lnTo>
                    <a:pt x="1259855" y="191579"/>
                  </a:lnTo>
                  <a:lnTo>
                    <a:pt x="1252570" y="196011"/>
                  </a:lnTo>
                  <a:lnTo>
                    <a:pt x="1245297" y="199938"/>
                  </a:lnTo>
                  <a:lnTo>
                    <a:pt x="1236954" y="201548"/>
                  </a:lnTo>
                  <a:lnTo>
                    <a:pt x="1233512" y="196354"/>
                  </a:lnTo>
                  <a:lnTo>
                    <a:pt x="1223733" y="188366"/>
                  </a:lnTo>
                  <a:lnTo>
                    <a:pt x="1220292" y="183172"/>
                  </a:lnTo>
                  <a:lnTo>
                    <a:pt x="1211322" y="182310"/>
                  </a:lnTo>
                  <a:lnTo>
                    <a:pt x="1189783" y="178153"/>
                  </a:lnTo>
                  <a:lnTo>
                    <a:pt x="1180820" y="177291"/>
                  </a:lnTo>
                  <a:lnTo>
                    <a:pt x="1173902" y="172246"/>
                  </a:lnTo>
                  <a:lnTo>
                    <a:pt x="1173746" y="167430"/>
                  </a:lnTo>
                  <a:lnTo>
                    <a:pt x="1169476" y="162718"/>
                  </a:lnTo>
                  <a:lnTo>
                    <a:pt x="1150213" y="157987"/>
                  </a:lnTo>
                  <a:lnTo>
                    <a:pt x="935012" y="677633"/>
                  </a:lnTo>
                  <a:lnTo>
                    <a:pt x="929195" y="686917"/>
                  </a:lnTo>
                  <a:lnTo>
                    <a:pt x="929195" y="745032"/>
                  </a:lnTo>
                  <a:lnTo>
                    <a:pt x="321779" y="745032"/>
                  </a:lnTo>
                  <a:lnTo>
                    <a:pt x="321779" y="149275"/>
                  </a:lnTo>
                  <a:lnTo>
                    <a:pt x="391312" y="149275"/>
                  </a:lnTo>
                  <a:lnTo>
                    <a:pt x="3913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4" name="object 4304"/>
            <p:cNvSpPr/>
            <p:nvPr/>
          </p:nvSpPr>
          <p:spPr>
            <a:xfrm>
              <a:off x="2671787" y="5582691"/>
              <a:ext cx="1268730" cy="894080"/>
            </a:xfrm>
            <a:custGeom>
              <a:avLst/>
              <a:gdLst/>
              <a:ahLst/>
              <a:cxnLst/>
              <a:rect l="l" t="t" r="r" b="b"/>
              <a:pathLst>
                <a:path w="1268729" h="894079">
                  <a:moveTo>
                    <a:pt x="1268234" y="188455"/>
                  </a:moveTo>
                  <a:lnTo>
                    <a:pt x="1259855" y="191579"/>
                  </a:lnTo>
                  <a:lnTo>
                    <a:pt x="1252570" y="196011"/>
                  </a:lnTo>
                  <a:lnTo>
                    <a:pt x="1245297" y="199938"/>
                  </a:lnTo>
                  <a:lnTo>
                    <a:pt x="1236954" y="201548"/>
                  </a:lnTo>
                  <a:lnTo>
                    <a:pt x="1233512" y="196354"/>
                  </a:lnTo>
                  <a:lnTo>
                    <a:pt x="1223733" y="188366"/>
                  </a:lnTo>
                  <a:lnTo>
                    <a:pt x="1220292" y="183172"/>
                  </a:lnTo>
                  <a:lnTo>
                    <a:pt x="1211322" y="182310"/>
                  </a:lnTo>
                  <a:lnTo>
                    <a:pt x="1200551" y="180232"/>
                  </a:lnTo>
                  <a:lnTo>
                    <a:pt x="1189783" y="178153"/>
                  </a:lnTo>
                  <a:lnTo>
                    <a:pt x="1180820" y="177291"/>
                  </a:lnTo>
                  <a:lnTo>
                    <a:pt x="1173902" y="172246"/>
                  </a:lnTo>
                  <a:lnTo>
                    <a:pt x="1173746" y="167430"/>
                  </a:lnTo>
                  <a:lnTo>
                    <a:pt x="1169476" y="162718"/>
                  </a:lnTo>
                  <a:lnTo>
                    <a:pt x="1150213" y="157987"/>
                  </a:lnTo>
                  <a:lnTo>
                    <a:pt x="935012" y="677633"/>
                  </a:lnTo>
                  <a:lnTo>
                    <a:pt x="929195" y="686917"/>
                  </a:lnTo>
                  <a:lnTo>
                    <a:pt x="929195" y="745032"/>
                  </a:lnTo>
                  <a:lnTo>
                    <a:pt x="321779" y="745032"/>
                  </a:lnTo>
                  <a:lnTo>
                    <a:pt x="321779" y="149275"/>
                  </a:lnTo>
                  <a:lnTo>
                    <a:pt x="391312" y="149275"/>
                  </a:lnTo>
                  <a:lnTo>
                    <a:pt x="391312" y="0"/>
                  </a:lnTo>
                  <a:lnTo>
                    <a:pt x="0" y="0"/>
                  </a:lnTo>
                  <a:lnTo>
                    <a:pt x="0" y="31838"/>
                  </a:lnTo>
                  <a:lnTo>
                    <a:pt x="145681" y="31838"/>
                  </a:lnTo>
                  <a:lnTo>
                    <a:pt x="145681" y="809383"/>
                  </a:lnTo>
                  <a:lnTo>
                    <a:pt x="127050" y="809383"/>
                  </a:lnTo>
                  <a:lnTo>
                    <a:pt x="127050" y="893711"/>
                  </a:lnTo>
                  <a:lnTo>
                    <a:pt x="340410" y="893711"/>
                  </a:lnTo>
                  <a:lnTo>
                    <a:pt x="340410" y="809383"/>
                  </a:lnTo>
                  <a:lnTo>
                    <a:pt x="1037742" y="809383"/>
                  </a:lnTo>
                  <a:lnTo>
                    <a:pt x="1037742" y="686917"/>
                  </a:lnTo>
                  <a:lnTo>
                    <a:pt x="1066927" y="686917"/>
                  </a:lnTo>
                  <a:lnTo>
                    <a:pt x="1268234" y="188455"/>
                  </a:lnTo>
                  <a:close/>
                </a:path>
                <a:path w="1268729" h="894079">
                  <a:moveTo>
                    <a:pt x="935012" y="677633"/>
                  </a:moveTo>
                  <a:lnTo>
                    <a:pt x="1150213" y="157987"/>
                  </a:lnTo>
                </a:path>
                <a:path w="1268729" h="894079">
                  <a:moveTo>
                    <a:pt x="1066927" y="686917"/>
                  </a:moveTo>
                  <a:lnTo>
                    <a:pt x="1268234" y="18845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05" name="object 4305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4288510" y="5407456"/>
              <a:ext cx="234124" cy="141592"/>
            </a:xfrm>
            <a:prstGeom prst="rect">
              <a:avLst/>
            </a:prstGeom>
          </p:spPr>
        </p:pic>
        <p:sp>
          <p:nvSpPr>
            <p:cNvPr id="4306" name="object 4306"/>
            <p:cNvSpPr/>
            <p:nvPr/>
          </p:nvSpPr>
          <p:spPr>
            <a:xfrm>
              <a:off x="3894785" y="5215953"/>
              <a:ext cx="668020" cy="360680"/>
            </a:xfrm>
            <a:custGeom>
              <a:avLst/>
              <a:gdLst/>
              <a:ahLst/>
              <a:cxnLst/>
              <a:rect l="l" t="t" r="r" b="b"/>
              <a:pathLst>
                <a:path w="668020" h="360679">
                  <a:moveTo>
                    <a:pt x="0" y="339242"/>
                  </a:moveTo>
                  <a:lnTo>
                    <a:pt x="161124" y="0"/>
                  </a:lnTo>
                  <a:lnTo>
                    <a:pt x="599605" y="0"/>
                  </a:lnTo>
                  <a:lnTo>
                    <a:pt x="599605" y="87477"/>
                  </a:lnTo>
                  <a:lnTo>
                    <a:pt x="538187" y="87477"/>
                  </a:lnTo>
                  <a:lnTo>
                    <a:pt x="538187" y="138277"/>
                  </a:lnTo>
                  <a:lnTo>
                    <a:pt x="667994" y="138277"/>
                  </a:lnTo>
                  <a:lnTo>
                    <a:pt x="667994" y="360070"/>
                  </a:lnTo>
                  <a:lnTo>
                    <a:pt x="613702" y="360070"/>
                  </a:lnTo>
                  <a:lnTo>
                    <a:pt x="567118" y="327698"/>
                  </a:lnTo>
                  <a:lnTo>
                    <a:pt x="618769" y="327698"/>
                  </a:lnTo>
                  <a:lnTo>
                    <a:pt x="618769" y="196900"/>
                  </a:lnTo>
                  <a:lnTo>
                    <a:pt x="395427" y="196900"/>
                  </a:lnTo>
                  <a:lnTo>
                    <a:pt x="395427" y="327698"/>
                  </a:lnTo>
                  <a:lnTo>
                    <a:pt x="454456" y="327698"/>
                  </a:lnTo>
                  <a:lnTo>
                    <a:pt x="407873" y="360070"/>
                  </a:lnTo>
                  <a:lnTo>
                    <a:pt x="353593" y="360070"/>
                  </a:lnTo>
                  <a:lnTo>
                    <a:pt x="353580" y="138277"/>
                  </a:lnTo>
                  <a:lnTo>
                    <a:pt x="483387" y="138277"/>
                  </a:lnTo>
                  <a:lnTo>
                    <a:pt x="483387" y="87477"/>
                  </a:lnTo>
                  <a:lnTo>
                    <a:pt x="234137" y="87477"/>
                  </a:lnTo>
                  <a:lnTo>
                    <a:pt x="130505" y="34406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7" name="object 4307"/>
            <p:cNvSpPr/>
            <p:nvPr/>
          </p:nvSpPr>
          <p:spPr>
            <a:xfrm>
              <a:off x="4608868" y="5354231"/>
              <a:ext cx="38735" cy="86995"/>
            </a:xfrm>
            <a:custGeom>
              <a:avLst/>
              <a:gdLst/>
              <a:ahLst/>
              <a:cxnLst/>
              <a:rect l="l" t="t" r="r" b="b"/>
              <a:pathLst>
                <a:path w="38735" h="86995">
                  <a:moveTo>
                    <a:pt x="0" y="0"/>
                  </a:moveTo>
                  <a:lnTo>
                    <a:pt x="0" y="86994"/>
                  </a:lnTo>
                  <a:lnTo>
                    <a:pt x="38176" y="86994"/>
                  </a:lnTo>
                  <a:lnTo>
                    <a:pt x="381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8" name="object 4308"/>
            <p:cNvSpPr/>
            <p:nvPr/>
          </p:nvSpPr>
          <p:spPr>
            <a:xfrm>
              <a:off x="4608868" y="5354231"/>
              <a:ext cx="38735" cy="86995"/>
            </a:xfrm>
            <a:custGeom>
              <a:avLst/>
              <a:gdLst/>
              <a:ahLst/>
              <a:cxnLst/>
              <a:rect l="l" t="t" r="r" b="b"/>
              <a:pathLst>
                <a:path w="38735" h="86995">
                  <a:moveTo>
                    <a:pt x="0" y="86994"/>
                  </a:moveTo>
                  <a:lnTo>
                    <a:pt x="0" y="0"/>
                  </a:lnTo>
                  <a:lnTo>
                    <a:pt x="38176" y="0"/>
                  </a:lnTo>
                  <a:lnTo>
                    <a:pt x="38176" y="86994"/>
                  </a:lnTo>
                  <a:lnTo>
                    <a:pt x="0" y="8699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09" name="object 4309"/>
            <p:cNvSpPr/>
            <p:nvPr/>
          </p:nvSpPr>
          <p:spPr>
            <a:xfrm>
              <a:off x="4608868" y="5765977"/>
              <a:ext cx="38735" cy="86995"/>
            </a:xfrm>
            <a:custGeom>
              <a:avLst/>
              <a:gdLst/>
              <a:ahLst/>
              <a:cxnLst/>
              <a:rect l="l" t="t" r="r" b="b"/>
              <a:pathLst>
                <a:path w="38735" h="86995">
                  <a:moveTo>
                    <a:pt x="0" y="0"/>
                  </a:moveTo>
                  <a:lnTo>
                    <a:pt x="0" y="86994"/>
                  </a:lnTo>
                  <a:lnTo>
                    <a:pt x="38176" y="86994"/>
                  </a:lnTo>
                  <a:lnTo>
                    <a:pt x="381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0" name="object 4310"/>
            <p:cNvSpPr/>
            <p:nvPr/>
          </p:nvSpPr>
          <p:spPr>
            <a:xfrm>
              <a:off x="4608868" y="5765977"/>
              <a:ext cx="38735" cy="86995"/>
            </a:xfrm>
            <a:custGeom>
              <a:avLst/>
              <a:gdLst/>
              <a:ahLst/>
              <a:cxnLst/>
              <a:rect l="l" t="t" r="r" b="b"/>
              <a:pathLst>
                <a:path w="38735" h="86995">
                  <a:moveTo>
                    <a:pt x="0" y="86994"/>
                  </a:moveTo>
                  <a:lnTo>
                    <a:pt x="0" y="0"/>
                  </a:lnTo>
                  <a:lnTo>
                    <a:pt x="38176" y="0"/>
                  </a:lnTo>
                  <a:lnTo>
                    <a:pt x="38176" y="86994"/>
                  </a:lnTo>
                  <a:lnTo>
                    <a:pt x="0" y="8699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1" name="object 4311"/>
            <p:cNvSpPr/>
            <p:nvPr/>
          </p:nvSpPr>
          <p:spPr>
            <a:xfrm>
              <a:off x="4164101" y="5354231"/>
              <a:ext cx="38735" cy="86995"/>
            </a:xfrm>
            <a:custGeom>
              <a:avLst/>
              <a:gdLst/>
              <a:ahLst/>
              <a:cxnLst/>
              <a:rect l="l" t="t" r="r" b="b"/>
              <a:pathLst>
                <a:path w="38735" h="86995">
                  <a:moveTo>
                    <a:pt x="0" y="0"/>
                  </a:moveTo>
                  <a:lnTo>
                    <a:pt x="0" y="86994"/>
                  </a:lnTo>
                  <a:lnTo>
                    <a:pt x="38176" y="86994"/>
                  </a:lnTo>
                  <a:lnTo>
                    <a:pt x="381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2" name="object 4312"/>
            <p:cNvSpPr/>
            <p:nvPr/>
          </p:nvSpPr>
          <p:spPr>
            <a:xfrm>
              <a:off x="4164101" y="5354231"/>
              <a:ext cx="38735" cy="86995"/>
            </a:xfrm>
            <a:custGeom>
              <a:avLst/>
              <a:gdLst/>
              <a:ahLst/>
              <a:cxnLst/>
              <a:rect l="l" t="t" r="r" b="b"/>
              <a:pathLst>
                <a:path w="38735" h="86995">
                  <a:moveTo>
                    <a:pt x="0" y="86994"/>
                  </a:moveTo>
                  <a:lnTo>
                    <a:pt x="0" y="0"/>
                  </a:lnTo>
                  <a:lnTo>
                    <a:pt x="38176" y="0"/>
                  </a:lnTo>
                  <a:lnTo>
                    <a:pt x="38176" y="86994"/>
                  </a:lnTo>
                  <a:lnTo>
                    <a:pt x="0" y="8699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3" name="object 4313"/>
            <p:cNvSpPr/>
            <p:nvPr/>
          </p:nvSpPr>
          <p:spPr>
            <a:xfrm>
              <a:off x="4164101" y="5765977"/>
              <a:ext cx="38735" cy="86995"/>
            </a:xfrm>
            <a:custGeom>
              <a:avLst/>
              <a:gdLst/>
              <a:ahLst/>
              <a:cxnLst/>
              <a:rect l="l" t="t" r="r" b="b"/>
              <a:pathLst>
                <a:path w="38735" h="86995">
                  <a:moveTo>
                    <a:pt x="0" y="0"/>
                  </a:moveTo>
                  <a:lnTo>
                    <a:pt x="0" y="86994"/>
                  </a:lnTo>
                  <a:lnTo>
                    <a:pt x="38176" y="86994"/>
                  </a:lnTo>
                  <a:lnTo>
                    <a:pt x="381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4" name="object 4314"/>
            <p:cNvSpPr/>
            <p:nvPr/>
          </p:nvSpPr>
          <p:spPr>
            <a:xfrm>
              <a:off x="4164101" y="5765977"/>
              <a:ext cx="38735" cy="86995"/>
            </a:xfrm>
            <a:custGeom>
              <a:avLst/>
              <a:gdLst/>
              <a:ahLst/>
              <a:cxnLst/>
              <a:rect l="l" t="t" r="r" b="b"/>
              <a:pathLst>
                <a:path w="38735" h="86995">
                  <a:moveTo>
                    <a:pt x="0" y="86994"/>
                  </a:moveTo>
                  <a:lnTo>
                    <a:pt x="0" y="0"/>
                  </a:lnTo>
                  <a:lnTo>
                    <a:pt x="38176" y="0"/>
                  </a:lnTo>
                  <a:lnTo>
                    <a:pt x="38176" y="86994"/>
                  </a:lnTo>
                  <a:lnTo>
                    <a:pt x="0" y="8699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5" name="object 4315"/>
            <p:cNvSpPr/>
            <p:nvPr/>
          </p:nvSpPr>
          <p:spPr>
            <a:xfrm>
              <a:off x="4271276" y="5815533"/>
              <a:ext cx="50800" cy="79375"/>
            </a:xfrm>
            <a:custGeom>
              <a:avLst/>
              <a:gdLst/>
              <a:ahLst/>
              <a:cxnLst/>
              <a:rect l="l" t="t" r="r" b="b"/>
              <a:pathLst>
                <a:path w="50800" h="79375">
                  <a:moveTo>
                    <a:pt x="0" y="0"/>
                  </a:moveTo>
                  <a:lnTo>
                    <a:pt x="0" y="78930"/>
                  </a:lnTo>
                  <a:lnTo>
                    <a:pt x="50533" y="78930"/>
                  </a:lnTo>
                  <a:lnTo>
                    <a:pt x="50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6" name="object 4316"/>
            <p:cNvSpPr/>
            <p:nvPr/>
          </p:nvSpPr>
          <p:spPr>
            <a:xfrm>
              <a:off x="4271276" y="5815533"/>
              <a:ext cx="50800" cy="79375"/>
            </a:xfrm>
            <a:custGeom>
              <a:avLst/>
              <a:gdLst/>
              <a:ahLst/>
              <a:cxnLst/>
              <a:rect l="l" t="t" r="r" b="b"/>
              <a:pathLst>
                <a:path w="50800" h="79375">
                  <a:moveTo>
                    <a:pt x="50533" y="78930"/>
                  </a:moveTo>
                  <a:lnTo>
                    <a:pt x="50533" y="0"/>
                  </a:lnTo>
                  <a:lnTo>
                    <a:pt x="0" y="0"/>
                  </a:lnTo>
                  <a:lnTo>
                    <a:pt x="0" y="78930"/>
                  </a:lnTo>
                  <a:lnTo>
                    <a:pt x="50533" y="789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7" name="object 4317"/>
            <p:cNvSpPr/>
            <p:nvPr/>
          </p:nvSpPr>
          <p:spPr>
            <a:xfrm>
              <a:off x="4489335" y="5815533"/>
              <a:ext cx="50800" cy="79375"/>
            </a:xfrm>
            <a:custGeom>
              <a:avLst/>
              <a:gdLst/>
              <a:ahLst/>
              <a:cxnLst/>
              <a:rect l="l" t="t" r="r" b="b"/>
              <a:pathLst>
                <a:path w="50800" h="79375">
                  <a:moveTo>
                    <a:pt x="0" y="0"/>
                  </a:moveTo>
                  <a:lnTo>
                    <a:pt x="0" y="78930"/>
                  </a:lnTo>
                  <a:lnTo>
                    <a:pt x="50533" y="78930"/>
                  </a:lnTo>
                  <a:lnTo>
                    <a:pt x="505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8" name="object 4318"/>
            <p:cNvSpPr/>
            <p:nvPr/>
          </p:nvSpPr>
          <p:spPr>
            <a:xfrm>
              <a:off x="4489335" y="5815533"/>
              <a:ext cx="50800" cy="79375"/>
            </a:xfrm>
            <a:custGeom>
              <a:avLst/>
              <a:gdLst/>
              <a:ahLst/>
              <a:cxnLst/>
              <a:rect l="l" t="t" r="r" b="b"/>
              <a:pathLst>
                <a:path w="50800" h="79375">
                  <a:moveTo>
                    <a:pt x="50533" y="78930"/>
                  </a:moveTo>
                  <a:lnTo>
                    <a:pt x="50533" y="0"/>
                  </a:lnTo>
                  <a:lnTo>
                    <a:pt x="0" y="0"/>
                  </a:lnTo>
                  <a:lnTo>
                    <a:pt x="0" y="78930"/>
                  </a:lnTo>
                  <a:lnTo>
                    <a:pt x="50533" y="789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19" name="object 4319"/>
            <p:cNvSpPr/>
            <p:nvPr/>
          </p:nvSpPr>
          <p:spPr>
            <a:xfrm>
              <a:off x="4303039" y="5747639"/>
              <a:ext cx="46355" cy="67945"/>
            </a:xfrm>
            <a:custGeom>
              <a:avLst/>
              <a:gdLst/>
              <a:ahLst/>
              <a:cxnLst/>
              <a:rect l="l" t="t" r="r" b="b"/>
              <a:pathLst>
                <a:path w="46354" h="67945">
                  <a:moveTo>
                    <a:pt x="0" y="33947"/>
                  </a:moveTo>
                  <a:lnTo>
                    <a:pt x="1818" y="47138"/>
                  </a:lnTo>
                  <a:lnTo>
                    <a:pt x="6772" y="57931"/>
                  </a:lnTo>
                  <a:lnTo>
                    <a:pt x="14112" y="65218"/>
                  </a:lnTo>
                  <a:lnTo>
                    <a:pt x="23088" y="67894"/>
                  </a:lnTo>
                  <a:lnTo>
                    <a:pt x="32057" y="65218"/>
                  </a:lnTo>
                  <a:lnTo>
                    <a:pt x="39393" y="57931"/>
                  </a:lnTo>
                  <a:lnTo>
                    <a:pt x="44346" y="47138"/>
                  </a:lnTo>
                  <a:lnTo>
                    <a:pt x="46164" y="33947"/>
                  </a:lnTo>
                  <a:lnTo>
                    <a:pt x="44346" y="20750"/>
                  </a:lnTo>
                  <a:lnTo>
                    <a:pt x="39393" y="9958"/>
                  </a:lnTo>
                  <a:lnTo>
                    <a:pt x="32057" y="2673"/>
                  </a:lnTo>
                  <a:lnTo>
                    <a:pt x="23088" y="0"/>
                  </a:lnTo>
                  <a:lnTo>
                    <a:pt x="14112" y="2673"/>
                  </a:lnTo>
                  <a:lnTo>
                    <a:pt x="6772" y="9958"/>
                  </a:lnTo>
                  <a:lnTo>
                    <a:pt x="1818" y="20750"/>
                  </a:lnTo>
                  <a:lnTo>
                    <a:pt x="0" y="339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0" name="object 4320"/>
            <p:cNvSpPr/>
            <p:nvPr/>
          </p:nvSpPr>
          <p:spPr>
            <a:xfrm>
              <a:off x="4303039" y="5747639"/>
              <a:ext cx="46355" cy="67945"/>
            </a:xfrm>
            <a:custGeom>
              <a:avLst/>
              <a:gdLst/>
              <a:ahLst/>
              <a:cxnLst/>
              <a:rect l="l" t="t" r="r" b="b"/>
              <a:pathLst>
                <a:path w="46354" h="67945">
                  <a:moveTo>
                    <a:pt x="23088" y="0"/>
                  </a:moveTo>
                  <a:lnTo>
                    <a:pt x="32057" y="2673"/>
                  </a:lnTo>
                  <a:lnTo>
                    <a:pt x="39393" y="9958"/>
                  </a:lnTo>
                  <a:lnTo>
                    <a:pt x="44346" y="20750"/>
                  </a:lnTo>
                  <a:lnTo>
                    <a:pt x="46164" y="33947"/>
                  </a:lnTo>
                  <a:lnTo>
                    <a:pt x="44346" y="47138"/>
                  </a:lnTo>
                  <a:lnTo>
                    <a:pt x="39393" y="57931"/>
                  </a:lnTo>
                  <a:lnTo>
                    <a:pt x="32057" y="65218"/>
                  </a:lnTo>
                  <a:lnTo>
                    <a:pt x="23088" y="67894"/>
                  </a:lnTo>
                  <a:lnTo>
                    <a:pt x="14112" y="65218"/>
                  </a:lnTo>
                  <a:lnTo>
                    <a:pt x="6772" y="57931"/>
                  </a:lnTo>
                  <a:lnTo>
                    <a:pt x="1818" y="47138"/>
                  </a:lnTo>
                  <a:lnTo>
                    <a:pt x="0" y="33947"/>
                  </a:lnTo>
                  <a:lnTo>
                    <a:pt x="1818" y="20750"/>
                  </a:lnTo>
                  <a:lnTo>
                    <a:pt x="6772" y="9958"/>
                  </a:lnTo>
                  <a:lnTo>
                    <a:pt x="14112" y="2673"/>
                  </a:lnTo>
                  <a:lnTo>
                    <a:pt x="2308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1" name="object 4321"/>
            <p:cNvSpPr/>
            <p:nvPr/>
          </p:nvSpPr>
          <p:spPr>
            <a:xfrm>
              <a:off x="4461941" y="5747639"/>
              <a:ext cx="46355" cy="67945"/>
            </a:xfrm>
            <a:custGeom>
              <a:avLst/>
              <a:gdLst/>
              <a:ahLst/>
              <a:cxnLst/>
              <a:rect l="l" t="t" r="r" b="b"/>
              <a:pathLst>
                <a:path w="46354" h="67945">
                  <a:moveTo>
                    <a:pt x="0" y="33947"/>
                  </a:moveTo>
                  <a:lnTo>
                    <a:pt x="1817" y="47138"/>
                  </a:lnTo>
                  <a:lnTo>
                    <a:pt x="6770" y="57931"/>
                  </a:lnTo>
                  <a:lnTo>
                    <a:pt x="14107" y="65218"/>
                  </a:lnTo>
                  <a:lnTo>
                    <a:pt x="23075" y="67894"/>
                  </a:lnTo>
                  <a:lnTo>
                    <a:pt x="32046" y="65218"/>
                  </a:lnTo>
                  <a:lnTo>
                    <a:pt x="39387" y="57931"/>
                  </a:lnTo>
                  <a:lnTo>
                    <a:pt x="44344" y="47138"/>
                  </a:lnTo>
                  <a:lnTo>
                    <a:pt x="46164" y="33947"/>
                  </a:lnTo>
                  <a:lnTo>
                    <a:pt x="44344" y="20750"/>
                  </a:lnTo>
                  <a:lnTo>
                    <a:pt x="39387" y="9958"/>
                  </a:lnTo>
                  <a:lnTo>
                    <a:pt x="32046" y="2673"/>
                  </a:lnTo>
                  <a:lnTo>
                    <a:pt x="23075" y="0"/>
                  </a:lnTo>
                  <a:lnTo>
                    <a:pt x="14107" y="2673"/>
                  </a:lnTo>
                  <a:lnTo>
                    <a:pt x="6770" y="9958"/>
                  </a:lnTo>
                  <a:lnTo>
                    <a:pt x="1817" y="20750"/>
                  </a:lnTo>
                  <a:lnTo>
                    <a:pt x="0" y="339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2" name="object 4322"/>
            <p:cNvSpPr/>
            <p:nvPr/>
          </p:nvSpPr>
          <p:spPr>
            <a:xfrm>
              <a:off x="4461941" y="5747639"/>
              <a:ext cx="46355" cy="67945"/>
            </a:xfrm>
            <a:custGeom>
              <a:avLst/>
              <a:gdLst/>
              <a:ahLst/>
              <a:cxnLst/>
              <a:rect l="l" t="t" r="r" b="b"/>
              <a:pathLst>
                <a:path w="46354" h="67945">
                  <a:moveTo>
                    <a:pt x="23075" y="0"/>
                  </a:moveTo>
                  <a:lnTo>
                    <a:pt x="14107" y="2673"/>
                  </a:lnTo>
                  <a:lnTo>
                    <a:pt x="6770" y="9958"/>
                  </a:lnTo>
                  <a:lnTo>
                    <a:pt x="1817" y="20750"/>
                  </a:lnTo>
                  <a:lnTo>
                    <a:pt x="0" y="33947"/>
                  </a:lnTo>
                  <a:lnTo>
                    <a:pt x="1817" y="47138"/>
                  </a:lnTo>
                  <a:lnTo>
                    <a:pt x="6770" y="57931"/>
                  </a:lnTo>
                  <a:lnTo>
                    <a:pt x="14107" y="65218"/>
                  </a:lnTo>
                  <a:lnTo>
                    <a:pt x="23075" y="67894"/>
                  </a:lnTo>
                  <a:lnTo>
                    <a:pt x="32046" y="65218"/>
                  </a:lnTo>
                  <a:lnTo>
                    <a:pt x="39387" y="57931"/>
                  </a:lnTo>
                  <a:lnTo>
                    <a:pt x="44344" y="47138"/>
                  </a:lnTo>
                  <a:lnTo>
                    <a:pt x="46164" y="33947"/>
                  </a:lnTo>
                  <a:lnTo>
                    <a:pt x="44344" y="20750"/>
                  </a:lnTo>
                  <a:lnTo>
                    <a:pt x="39387" y="9958"/>
                  </a:lnTo>
                  <a:lnTo>
                    <a:pt x="32046" y="2673"/>
                  </a:lnTo>
                  <a:lnTo>
                    <a:pt x="2307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3" name="object 4323"/>
            <p:cNvSpPr/>
            <p:nvPr/>
          </p:nvSpPr>
          <p:spPr>
            <a:xfrm>
              <a:off x="3709530" y="6269609"/>
              <a:ext cx="58419" cy="122555"/>
            </a:xfrm>
            <a:custGeom>
              <a:avLst/>
              <a:gdLst/>
              <a:ahLst/>
              <a:cxnLst/>
              <a:rect l="l" t="t" r="r" b="b"/>
              <a:pathLst>
                <a:path w="58420" h="122554">
                  <a:moveTo>
                    <a:pt x="0" y="0"/>
                  </a:moveTo>
                  <a:lnTo>
                    <a:pt x="0" y="122466"/>
                  </a:lnTo>
                  <a:lnTo>
                    <a:pt x="58293" y="122466"/>
                  </a:lnTo>
                  <a:lnTo>
                    <a:pt x="582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4" name="object 4324"/>
            <p:cNvSpPr/>
            <p:nvPr/>
          </p:nvSpPr>
          <p:spPr>
            <a:xfrm>
              <a:off x="2062556" y="6269609"/>
              <a:ext cx="1705610" cy="207010"/>
            </a:xfrm>
            <a:custGeom>
              <a:avLst/>
              <a:gdLst/>
              <a:ahLst/>
              <a:cxnLst/>
              <a:rect l="l" t="t" r="r" b="b"/>
              <a:pathLst>
                <a:path w="1705610" h="207010">
                  <a:moveTo>
                    <a:pt x="1705267" y="122466"/>
                  </a:moveTo>
                  <a:lnTo>
                    <a:pt x="1705267" y="0"/>
                  </a:lnTo>
                  <a:lnTo>
                    <a:pt x="1646974" y="0"/>
                  </a:lnTo>
                  <a:lnTo>
                    <a:pt x="1646974" y="122466"/>
                  </a:lnTo>
                  <a:lnTo>
                    <a:pt x="1705267" y="122466"/>
                  </a:lnTo>
                  <a:close/>
                </a:path>
                <a:path w="1705610" h="207010">
                  <a:moveTo>
                    <a:pt x="268566" y="206794"/>
                  </a:moveTo>
                  <a:lnTo>
                    <a:pt x="0" y="20679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5" name="object 4325"/>
            <p:cNvSpPr/>
            <p:nvPr/>
          </p:nvSpPr>
          <p:spPr>
            <a:xfrm>
              <a:off x="3962552" y="6392074"/>
              <a:ext cx="1630045" cy="84455"/>
            </a:xfrm>
            <a:custGeom>
              <a:avLst/>
              <a:gdLst/>
              <a:ahLst/>
              <a:cxnLst/>
              <a:rect l="l" t="t" r="r" b="b"/>
              <a:pathLst>
                <a:path w="1630045" h="84454">
                  <a:moveTo>
                    <a:pt x="0" y="0"/>
                  </a:moveTo>
                  <a:lnTo>
                    <a:pt x="0" y="56730"/>
                  </a:lnTo>
                  <a:lnTo>
                    <a:pt x="2154" y="67509"/>
                  </a:lnTo>
                  <a:lnTo>
                    <a:pt x="8045" y="76277"/>
                  </a:lnTo>
                  <a:lnTo>
                    <a:pt x="16812" y="82171"/>
                  </a:lnTo>
                  <a:lnTo>
                    <a:pt x="27597" y="84328"/>
                  </a:lnTo>
                  <a:lnTo>
                    <a:pt x="39264" y="82171"/>
                  </a:lnTo>
                  <a:lnTo>
                    <a:pt x="48488" y="76277"/>
                  </a:lnTo>
                  <a:lnTo>
                    <a:pt x="54550" y="67509"/>
                  </a:lnTo>
                  <a:lnTo>
                    <a:pt x="56730" y="56730"/>
                  </a:lnTo>
                  <a:lnTo>
                    <a:pt x="1629587" y="56730"/>
                  </a:lnTo>
                  <a:lnTo>
                    <a:pt x="1629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6" name="object 4326"/>
            <p:cNvSpPr/>
            <p:nvPr/>
          </p:nvSpPr>
          <p:spPr>
            <a:xfrm>
              <a:off x="3962552" y="6392074"/>
              <a:ext cx="1630045" cy="84455"/>
            </a:xfrm>
            <a:custGeom>
              <a:avLst/>
              <a:gdLst/>
              <a:ahLst/>
              <a:cxnLst/>
              <a:rect l="l" t="t" r="r" b="b"/>
              <a:pathLst>
                <a:path w="1630045" h="84454">
                  <a:moveTo>
                    <a:pt x="1629587" y="0"/>
                  </a:moveTo>
                  <a:lnTo>
                    <a:pt x="1629587" y="56730"/>
                  </a:lnTo>
                  <a:lnTo>
                    <a:pt x="58254" y="56730"/>
                  </a:lnTo>
                  <a:lnTo>
                    <a:pt x="56730" y="56730"/>
                  </a:lnTo>
                  <a:lnTo>
                    <a:pt x="54550" y="67509"/>
                  </a:lnTo>
                  <a:lnTo>
                    <a:pt x="48488" y="76277"/>
                  </a:lnTo>
                  <a:lnTo>
                    <a:pt x="39264" y="82171"/>
                  </a:lnTo>
                  <a:lnTo>
                    <a:pt x="27597" y="84328"/>
                  </a:lnTo>
                  <a:lnTo>
                    <a:pt x="16812" y="82171"/>
                  </a:lnTo>
                  <a:lnTo>
                    <a:pt x="8045" y="76277"/>
                  </a:lnTo>
                  <a:lnTo>
                    <a:pt x="2154" y="67509"/>
                  </a:lnTo>
                  <a:lnTo>
                    <a:pt x="0" y="56730"/>
                  </a:lnTo>
                  <a:lnTo>
                    <a:pt x="0" y="0"/>
                  </a:lnTo>
                  <a:lnTo>
                    <a:pt x="162958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7" name="object 4327"/>
            <p:cNvSpPr/>
            <p:nvPr/>
          </p:nvSpPr>
          <p:spPr>
            <a:xfrm>
              <a:off x="3012198" y="6392074"/>
              <a:ext cx="737235" cy="84455"/>
            </a:xfrm>
            <a:custGeom>
              <a:avLst/>
              <a:gdLst/>
              <a:ahLst/>
              <a:cxnLst/>
              <a:rect l="l" t="t" r="r" b="b"/>
              <a:pathLst>
                <a:path w="737235" h="84454">
                  <a:moveTo>
                    <a:pt x="0" y="0"/>
                  </a:moveTo>
                  <a:lnTo>
                    <a:pt x="0" y="56730"/>
                  </a:lnTo>
                  <a:lnTo>
                    <a:pt x="2156" y="67509"/>
                  </a:lnTo>
                  <a:lnTo>
                    <a:pt x="8050" y="76277"/>
                  </a:lnTo>
                  <a:lnTo>
                    <a:pt x="16818" y="82171"/>
                  </a:lnTo>
                  <a:lnTo>
                    <a:pt x="27597" y="84328"/>
                  </a:lnTo>
                  <a:lnTo>
                    <a:pt x="39264" y="82171"/>
                  </a:lnTo>
                  <a:lnTo>
                    <a:pt x="48488" y="76277"/>
                  </a:lnTo>
                  <a:lnTo>
                    <a:pt x="54550" y="67509"/>
                  </a:lnTo>
                  <a:lnTo>
                    <a:pt x="56730" y="56730"/>
                  </a:lnTo>
                  <a:lnTo>
                    <a:pt x="680250" y="56730"/>
                  </a:lnTo>
                  <a:lnTo>
                    <a:pt x="682430" y="67509"/>
                  </a:lnTo>
                  <a:lnTo>
                    <a:pt x="688492" y="76277"/>
                  </a:lnTo>
                  <a:lnTo>
                    <a:pt x="697716" y="82171"/>
                  </a:lnTo>
                  <a:lnTo>
                    <a:pt x="709383" y="84328"/>
                  </a:lnTo>
                  <a:lnTo>
                    <a:pt x="720162" y="82171"/>
                  </a:lnTo>
                  <a:lnTo>
                    <a:pt x="728930" y="76277"/>
                  </a:lnTo>
                  <a:lnTo>
                    <a:pt x="734824" y="67509"/>
                  </a:lnTo>
                  <a:lnTo>
                    <a:pt x="736980" y="56730"/>
                  </a:lnTo>
                  <a:lnTo>
                    <a:pt x="7369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8" name="object 4328"/>
            <p:cNvSpPr/>
            <p:nvPr/>
          </p:nvSpPr>
          <p:spPr>
            <a:xfrm>
              <a:off x="3012198" y="6392074"/>
              <a:ext cx="737235" cy="84455"/>
            </a:xfrm>
            <a:custGeom>
              <a:avLst/>
              <a:gdLst/>
              <a:ahLst/>
              <a:cxnLst/>
              <a:rect l="l" t="t" r="r" b="b"/>
              <a:pathLst>
                <a:path w="737235" h="84454">
                  <a:moveTo>
                    <a:pt x="736980" y="0"/>
                  </a:moveTo>
                  <a:lnTo>
                    <a:pt x="736980" y="56730"/>
                  </a:lnTo>
                  <a:lnTo>
                    <a:pt x="734824" y="67509"/>
                  </a:lnTo>
                  <a:lnTo>
                    <a:pt x="728930" y="76277"/>
                  </a:lnTo>
                  <a:lnTo>
                    <a:pt x="720162" y="82171"/>
                  </a:lnTo>
                  <a:lnTo>
                    <a:pt x="709383" y="84328"/>
                  </a:lnTo>
                  <a:lnTo>
                    <a:pt x="697716" y="82171"/>
                  </a:lnTo>
                  <a:lnTo>
                    <a:pt x="688492" y="76277"/>
                  </a:lnTo>
                  <a:lnTo>
                    <a:pt x="682430" y="67509"/>
                  </a:lnTo>
                  <a:lnTo>
                    <a:pt x="680250" y="56730"/>
                  </a:lnTo>
                  <a:lnTo>
                    <a:pt x="678713" y="56730"/>
                  </a:lnTo>
                  <a:lnTo>
                    <a:pt x="58267" y="56730"/>
                  </a:lnTo>
                  <a:lnTo>
                    <a:pt x="56730" y="56730"/>
                  </a:lnTo>
                  <a:lnTo>
                    <a:pt x="54550" y="67509"/>
                  </a:lnTo>
                  <a:lnTo>
                    <a:pt x="48488" y="76277"/>
                  </a:lnTo>
                  <a:lnTo>
                    <a:pt x="39264" y="82171"/>
                  </a:lnTo>
                  <a:lnTo>
                    <a:pt x="27597" y="84328"/>
                  </a:lnTo>
                  <a:lnTo>
                    <a:pt x="16818" y="82171"/>
                  </a:lnTo>
                  <a:lnTo>
                    <a:pt x="8050" y="76277"/>
                  </a:lnTo>
                  <a:lnTo>
                    <a:pt x="2156" y="67509"/>
                  </a:lnTo>
                  <a:lnTo>
                    <a:pt x="0" y="56730"/>
                  </a:lnTo>
                  <a:lnTo>
                    <a:pt x="0" y="0"/>
                  </a:lnTo>
                  <a:lnTo>
                    <a:pt x="73698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29" name="object 4329"/>
            <p:cNvSpPr/>
            <p:nvPr/>
          </p:nvSpPr>
          <p:spPr>
            <a:xfrm>
              <a:off x="1692198" y="6392074"/>
              <a:ext cx="398145" cy="84455"/>
            </a:xfrm>
            <a:custGeom>
              <a:avLst/>
              <a:gdLst/>
              <a:ahLst/>
              <a:cxnLst/>
              <a:rect l="l" t="t" r="r" b="b"/>
              <a:pathLst>
                <a:path w="398144" h="84454">
                  <a:moveTo>
                    <a:pt x="0" y="0"/>
                  </a:moveTo>
                  <a:lnTo>
                    <a:pt x="0" y="56730"/>
                  </a:lnTo>
                  <a:lnTo>
                    <a:pt x="341236" y="56730"/>
                  </a:lnTo>
                  <a:lnTo>
                    <a:pt x="343416" y="67509"/>
                  </a:lnTo>
                  <a:lnTo>
                    <a:pt x="349478" y="76277"/>
                  </a:lnTo>
                  <a:lnTo>
                    <a:pt x="358702" y="82171"/>
                  </a:lnTo>
                  <a:lnTo>
                    <a:pt x="370370" y="84327"/>
                  </a:lnTo>
                  <a:lnTo>
                    <a:pt x="381149" y="82171"/>
                  </a:lnTo>
                  <a:lnTo>
                    <a:pt x="389916" y="76277"/>
                  </a:lnTo>
                  <a:lnTo>
                    <a:pt x="395810" y="67509"/>
                  </a:lnTo>
                  <a:lnTo>
                    <a:pt x="397967" y="56730"/>
                  </a:lnTo>
                  <a:lnTo>
                    <a:pt x="3979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0" name="object 4330"/>
            <p:cNvSpPr/>
            <p:nvPr/>
          </p:nvSpPr>
          <p:spPr>
            <a:xfrm>
              <a:off x="1692198" y="6392074"/>
              <a:ext cx="398145" cy="84455"/>
            </a:xfrm>
            <a:custGeom>
              <a:avLst/>
              <a:gdLst/>
              <a:ahLst/>
              <a:cxnLst/>
              <a:rect l="l" t="t" r="r" b="b"/>
              <a:pathLst>
                <a:path w="398144" h="84454">
                  <a:moveTo>
                    <a:pt x="397967" y="0"/>
                  </a:moveTo>
                  <a:lnTo>
                    <a:pt x="397967" y="56730"/>
                  </a:lnTo>
                  <a:lnTo>
                    <a:pt x="395810" y="67509"/>
                  </a:lnTo>
                  <a:lnTo>
                    <a:pt x="389916" y="76277"/>
                  </a:lnTo>
                  <a:lnTo>
                    <a:pt x="381149" y="82171"/>
                  </a:lnTo>
                  <a:lnTo>
                    <a:pt x="370370" y="84327"/>
                  </a:lnTo>
                  <a:lnTo>
                    <a:pt x="358702" y="82171"/>
                  </a:lnTo>
                  <a:lnTo>
                    <a:pt x="349478" y="76277"/>
                  </a:lnTo>
                  <a:lnTo>
                    <a:pt x="343416" y="67509"/>
                  </a:lnTo>
                  <a:lnTo>
                    <a:pt x="341236" y="56730"/>
                  </a:lnTo>
                  <a:lnTo>
                    <a:pt x="339699" y="56730"/>
                  </a:lnTo>
                  <a:lnTo>
                    <a:pt x="0" y="56730"/>
                  </a:lnTo>
                  <a:lnTo>
                    <a:pt x="0" y="0"/>
                  </a:lnTo>
                  <a:lnTo>
                    <a:pt x="39796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1" name="object 4331"/>
            <p:cNvSpPr/>
            <p:nvPr/>
          </p:nvSpPr>
          <p:spPr>
            <a:xfrm>
              <a:off x="2671813" y="6269609"/>
              <a:ext cx="146050" cy="122555"/>
            </a:xfrm>
            <a:custGeom>
              <a:avLst/>
              <a:gdLst/>
              <a:ahLst/>
              <a:cxnLst/>
              <a:rect l="l" t="t" r="r" b="b"/>
              <a:pathLst>
                <a:path w="146050" h="122554">
                  <a:moveTo>
                    <a:pt x="0" y="0"/>
                  </a:moveTo>
                  <a:lnTo>
                    <a:pt x="0" y="122466"/>
                  </a:lnTo>
                  <a:lnTo>
                    <a:pt x="145656" y="122466"/>
                  </a:lnTo>
                  <a:lnTo>
                    <a:pt x="1456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2" name="object 4332"/>
            <p:cNvSpPr/>
            <p:nvPr/>
          </p:nvSpPr>
          <p:spPr>
            <a:xfrm>
              <a:off x="2671813" y="6269609"/>
              <a:ext cx="146050" cy="122555"/>
            </a:xfrm>
            <a:custGeom>
              <a:avLst/>
              <a:gdLst/>
              <a:ahLst/>
              <a:cxnLst/>
              <a:rect l="l" t="t" r="r" b="b"/>
              <a:pathLst>
                <a:path w="146050" h="122554">
                  <a:moveTo>
                    <a:pt x="145656" y="0"/>
                  </a:moveTo>
                  <a:lnTo>
                    <a:pt x="0" y="0"/>
                  </a:lnTo>
                  <a:lnTo>
                    <a:pt x="0" y="122466"/>
                  </a:lnTo>
                  <a:lnTo>
                    <a:pt x="145656" y="122466"/>
                  </a:lnTo>
                  <a:lnTo>
                    <a:pt x="145656" y="91836"/>
                  </a:lnTo>
                  <a:lnTo>
                    <a:pt x="145656" y="61213"/>
                  </a:lnTo>
                  <a:lnTo>
                    <a:pt x="145656" y="30601"/>
                  </a:lnTo>
                  <a:lnTo>
                    <a:pt x="145656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3" name="object 4333"/>
            <p:cNvSpPr/>
            <p:nvPr/>
          </p:nvSpPr>
          <p:spPr>
            <a:xfrm>
              <a:off x="2671813" y="5614530"/>
              <a:ext cx="146050" cy="655320"/>
            </a:xfrm>
            <a:custGeom>
              <a:avLst/>
              <a:gdLst/>
              <a:ahLst/>
              <a:cxnLst/>
              <a:rect l="l" t="t" r="r" b="b"/>
              <a:pathLst>
                <a:path w="146050" h="655320">
                  <a:moveTo>
                    <a:pt x="0" y="0"/>
                  </a:moveTo>
                  <a:lnTo>
                    <a:pt x="0" y="655078"/>
                  </a:lnTo>
                  <a:lnTo>
                    <a:pt x="145656" y="655078"/>
                  </a:lnTo>
                  <a:lnTo>
                    <a:pt x="1456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4" name="object 4334"/>
            <p:cNvSpPr/>
            <p:nvPr/>
          </p:nvSpPr>
          <p:spPr>
            <a:xfrm>
              <a:off x="2449474" y="5614530"/>
              <a:ext cx="590550" cy="862330"/>
            </a:xfrm>
            <a:custGeom>
              <a:avLst/>
              <a:gdLst/>
              <a:ahLst/>
              <a:cxnLst/>
              <a:rect l="l" t="t" r="r" b="b"/>
              <a:pathLst>
                <a:path w="590550" h="862329">
                  <a:moveTo>
                    <a:pt x="222338" y="655078"/>
                  </a:moveTo>
                  <a:lnTo>
                    <a:pt x="222338" y="0"/>
                  </a:lnTo>
                  <a:lnTo>
                    <a:pt x="367995" y="0"/>
                  </a:lnTo>
                  <a:lnTo>
                    <a:pt x="367995" y="655078"/>
                  </a:lnTo>
                  <a:lnTo>
                    <a:pt x="222338" y="655078"/>
                  </a:lnTo>
                  <a:close/>
                </a:path>
                <a:path w="590550" h="862329">
                  <a:moveTo>
                    <a:pt x="590321" y="861872"/>
                  </a:moveTo>
                  <a:lnTo>
                    <a:pt x="321754" y="861872"/>
                  </a:lnTo>
                </a:path>
                <a:path w="590550" h="862329">
                  <a:moveTo>
                    <a:pt x="268566" y="861872"/>
                  </a:moveTo>
                  <a:lnTo>
                    <a:pt x="0" y="86187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35" name="object 4335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685046" y="6386677"/>
              <a:ext cx="119189" cy="95122"/>
            </a:xfrm>
            <a:prstGeom prst="rect">
              <a:avLst/>
            </a:prstGeom>
          </p:spPr>
        </p:pic>
        <p:pic>
          <p:nvPicPr>
            <p:cNvPr id="4336" name="object 4336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298128" y="6386677"/>
              <a:ext cx="184353" cy="95123"/>
            </a:xfrm>
            <a:prstGeom prst="rect">
              <a:avLst/>
            </a:prstGeom>
          </p:spPr>
        </p:pic>
        <p:sp>
          <p:nvSpPr>
            <p:cNvPr id="4337" name="object 4337"/>
            <p:cNvSpPr/>
            <p:nvPr/>
          </p:nvSpPr>
          <p:spPr>
            <a:xfrm>
              <a:off x="3721582" y="6476403"/>
              <a:ext cx="268605" cy="0"/>
            </a:xfrm>
            <a:custGeom>
              <a:avLst/>
              <a:gdLst/>
              <a:ahLst/>
              <a:cxnLst/>
              <a:rect l="l" t="t" r="r" b="b"/>
              <a:pathLst>
                <a:path w="268604" h="0">
                  <a:moveTo>
                    <a:pt x="268566" y="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38" name="object 4338"/>
            <p:cNvSpPr/>
            <p:nvPr/>
          </p:nvSpPr>
          <p:spPr>
            <a:xfrm>
              <a:off x="3971467" y="3242487"/>
              <a:ext cx="868680" cy="381000"/>
            </a:xfrm>
            <a:custGeom>
              <a:avLst/>
              <a:gdLst/>
              <a:ahLst/>
              <a:cxnLst/>
              <a:rect l="l" t="t" r="r" b="b"/>
              <a:pathLst>
                <a:path w="868679" h="381000">
                  <a:moveTo>
                    <a:pt x="0" y="0"/>
                  </a:moveTo>
                  <a:lnTo>
                    <a:pt x="0" y="380530"/>
                  </a:lnTo>
                </a:path>
                <a:path w="868679" h="381000">
                  <a:moveTo>
                    <a:pt x="868197" y="0"/>
                  </a:moveTo>
                  <a:lnTo>
                    <a:pt x="868197" y="38053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39" name="object 4339"/>
          <p:cNvSpPr txBox="1"/>
          <p:nvPr/>
        </p:nvSpPr>
        <p:spPr>
          <a:xfrm>
            <a:off x="2098074" y="6542417"/>
            <a:ext cx="541655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  <a:tabLst>
                <a:tab pos="405765" algn="l"/>
              </a:tabLst>
            </a:pPr>
            <a:r>
              <a:rPr dirty="0" sz="1800" spc="-50">
                <a:latin typeface="Arial"/>
                <a:cs typeface="Arial"/>
              </a:rPr>
              <a:t>3</a:t>
            </a:r>
            <a:r>
              <a:rPr dirty="0" sz="1800">
                <a:latin typeface="Arial"/>
                <a:cs typeface="Arial"/>
              </a:rPr>
              <a:t>	</a:t>
            </a:r>
            <a:r>
              <a:rPr dirty="0" sz="1800" spc="-50"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4340" name="object 4340"/>
          <p:cNvSpPr txBox="1"/>
          <p:nvPr/>
        </p:nvSpPr>
        <p:spPr>
          <a:xfrm>
            <a:off x="2821973" y="6529706"/>
            <a:ext cx="147955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4341" name="object 4341"/>
          <p:cNvSpPr txBox="1"/>
          <p:nvPr/>
        </p:nvSpPr>
        <p:spPr>
          <a:xfrm>
            <a:off x="3713329" y="6542417"/>
            <a:ext cx="270510" cy="30035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latin typeface="Arial"/>
                <a:cs typeface="Arial"/>
              </a:rPr>
              <a:t>12</a:t>
            </a:r>
            <a:endParaRPr sz="1800">
              <a:latin typeface="Arial"/>
              <a:cs typeface="Arial"/>
            </a:endParaRPr>
          </a:p>
        </p:txBody>
      </p:sp>
      <p:sp>
        <p:nvSpPr>
          <p:cNvPr id="4342" name="object 4342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3" name="object 4343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44" name="object 4344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349375">
              <a:lnSpc>
                <a:spcPct val="100000"/>
              </a:lnSpc>
              <a:spcBef>
                <a:spcPts val="100"/>
              </a:spcBef>
            </a:pPr>
            <a:r>
              <a:rPr dirty="0" spc="-85"/>
              <a:t>Válvula</a:t>
            </a:r>
            <a:r>
              <a:rPr dirty="0" spc="-90"/>
              <a:t> </a:t>
            </a:r>
            <a:r>
              <a:rPr dirty="0" spc="-125"/>
              <a:t>de</a:t>
            </a:r>
            <a:r>
              <a:rPr dirty="0" spc="-90"/>
              <a:t> </a:t>
            </a:r>
            <a:r>
              <a:rPr dirty="0" spc="-145"/>
              <a:t>mando</a:t>
            </a:r>
            <a:r>
              <a:rPr dirty="0" spc="-95"/>
              <a:t> </a:t>
            </a:r>
            <a:r>
              <a:rPr dirty="0" spc="-125"/>
              <a:t>de</a:t>
            </a:r>
            <a:r>
              <a:rPr dirty="0" spc="-90"/>
              <a:t> </a:t>
            </a:r>
            <a:r>
              <a:rPr dirty="0" spc="-125"/>
              <a:t>presión</a:t>
            </a:r>
            <a:r>
              <a:rPr dirty="0" spc="-90"/>
              <a:t> </a:t>
            </a:r>
            <a:r>
              <a:rPr dirty="0" spc="-80"/>
              <a:t>(válvula</a:t>
            </a:r>
            <a:r>
              <a:rPr dirty="0" spc="-90"/>
              <a:t> </a:t>
            </a:r>
            <a:r>
              <a:rPr dirty="0" spc="-125"/>
              <a:t>de</a:t>
            </a:r>
            <a:r>
              <a:rPr dirty="0" spc="-90"/>
              <a:t> secuencia)</a:t>
            </a:r>
          </a:p>
        </p:txBody>
      </p:sp>
      <p:grpSp>
        <p:nvGrpSpPr>
          <p:cNvPr id="4345" name="object 4345"/>
          <p:cNvGrpSpPr/>
          <p:nvPr/>
        </p:nvGrpSpPr>
        <p:grpSpPr>
          <a:xfrm>
            <a:off x="6911835" y="1978456"/>
            <a:ext cx="2094230" cy="1672589"/>
            <a:chOff x="6911835" y="1978456"/>
            <a:chExt cx="2094230" cy="1672589"/>
          </a:xfrm>
        </p:grpSpPr>
        <p:sp>
          <p:nvSpPr>
            <p:cNvPr id="4346" name="object 4346"/>
            <p:cNvSpPr/>
            <p:nvPr/>
          </p:nvSpPr>
          <p:spPr>
            <a:xfrm>
              <a:off x="6917232" y="2159698"/>
              <a:ext cx="2083435" cy="1097280"/>
            </a:xfrm>
            <a:custGeom>
              <a:avLst/>
              <a:gdLst/>
              <a:ahLst/>
              <a:cxnLst/>
              <a:rect l="l" t="t" r="r" b="b"/>
              <a:pathLst>
                <a:path w="2083434" h="1097279">
                  <a:moveTo>
                    <a:pt x="2082990" y="1097051"/>
                  </a:moveTo>
                  <a:lnTo>
                    <a:pt x="2082990" y="0"/>
                  </a:lnTo>
                  <a:lnTo>
                    <a:pt x="0" y="0"/>
                  </a:lnTo>
                  <a:lnTo>
                    <a:pt x="0" y="1097051"/>
                  </a:lnTo>
                  <a:lnTo>
                    <a:pt x="2082990" y="109705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  <a:prstDash val="lg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7" name="object 4347"/>
            <p:cNvSpPr/>
            <p:nvPr/>
          </p:nvSpPr>
          <p:spPr>
            <a:xfrm>
              <a:off x="7149515" y="2540266"/>
              <a:ext cx="360045" cy="360045"/>
            </a:xfrm>
            <a:custGeom>
              <a:avLst/>
              <a:gdLst/>
              <a:ahLst/>
              <a:cxnLst/>
              <a:rect l="l" t="t" r="r" b="b"/>
              <a:pathLst>
                <a:path w="360045" h="360044">
                  <a:moveTo>
                    <a:pt x="0" y="359994"/>
                  </a:moveTo>
                  <a:lnTo>
                    <a:pt x="0" y="0"/>
                  </a:lnTo>
                  <a:lnTo>
                    <a:pt x="359994" y="0"/>
                  </a:lnTo>
                  <a:lnTo>
                    <a:pt x="359994" y="359994"/>
                  </a:lnTo>
                  <a:lnTo>
                    <a:pt x="0" y="3599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48" name="object 4348"/>
            <p:cNvSpPr/>
            <p:nvPr/>
          </p:nvSpPr>
          <p:spPr>
            <a:xfrm>
              <a:off x="7401687" y="2792450"/>
              <a:ext cx="107950" cy="36830"/>
            </a:xfrm>
            <a:custGeom>
              <a:avLst/>
              <a:gdLst/>
              <a:ahLst/>
              <a:cxnLst/>
              <a:rect l="l" t="t" r="r" b="b"/>
              <a:pathLst>
                <a:path w="107950" h="36830">
                  <a:moveTo>
                    <a:pt x="0" y="0"/>
                  </a:moveTo>
                  <a:lnTo>
                    <a:pt x="0" y="36537"/>
                  </a:lnTo>
                  <a:lnTo>
                    <a:pt x="107823" y="182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9" name="object 4349"/>
            <p:cNvSpPr/>
            <p:nvPr/>
          </p:nvSpPr>
          <p:spPr>
            <a:xfrm>
              <a:off x="7149515" y="2792450"/>
              <a:ext cx="360045" cy="36830"/>
            </a:xfrm>
            <a:custGeom>
              <a:avLst/>
              <a:gdLst/>
              <a:ahLst/>
              <a:cxnLst/>
              <a:rect l="l" t="t" r="r" b="b"/>
              <a:pathLst>
                <a:path w="360045" h="36830">
                  <a:moveTo>
                    <a:pt x="252171" y="0"/>
                  </a:moveTo>
                  <a:lnTo>
                    <a:pt x="252171" y="36537"/>
                  </a:lnTo>
                  <a:lnTo>
                    <a:pt x="359994" y="18275"/>
                  </a:lnTo>
                  <a:lnTo>
                    <a:pt x="252171" y="0"/>
                  </a:lnTo>
                  <a:close/>
                </a:path>
                <a:path w="360045" h="36830">
                  <a:moveTo>
                    <a:pt x="0" y="18275"/>
                  </a:moveTo>
                  <a:lnTo>
                    <a:pt x="359994" y="1827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0" name="object 4350"/>
            <p:cNvSpPr/>
            <p:nvPr/>
          </p:nvSpPr>
          <p:spPr>
            <a:xfrm>
              <a:off x="7149515" y="2792450"/>
              <a:ext cx="107950" cy="36830"/>
            </a:xfrm>
            <a:custGeom>
              <a:avLst/>
              <a:gdLst/>
              <a:ahLst/>
              <a:cxnLst/>
              <a:rect l="l" t="t" r="r" b="b"/>
              <a:pathLst>
                <a:path w="107950" h="36830">
                  <a:moveTo>
                    <a:pt x="0" y="18275"/>
                  </a:moveTo>
                  <a:lnTo>
                    <a:pt x="107810" y="36537"/>
                  </a:lnTo>
                  <a:lnTo>
                    <a:pt x="107810" y="18275"/>
                  </a:lnTo>
                  <a:lnTo>
                    <a:pt x="0" y="18275"/>
                  </a:lnTo>
                  <a:close/>
                </a:path>
                <a:path w="107950" h="36830">
                  <a:moveTo>
                    <a:pt x="0" y="18275"/>
                  </a:moveTo>
                  <a:lnTo>
                    <a:pt x="107810" y="18275"/>
                  </a:lnTo>
                  <a:lnTo>
                    <a:pt x="107810" y="0"/>
                  </a:lnTo>
                  <a:lnTo>
                    <a:pt x="0" y="182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1" name="object 4351"/>
            <p:cNvSpPr/>
            <p:nvPr/>
          </p:nvSpPr>
          <p:spPr>
            <a:xfrm>
              <a:off x="7149515" y="2792450"/>
              <a:ext cx="360045" cy="36830"/>
            </a:xfrm>
            <a:custGeom>
              <a:avLst/>
              <a:gdLst/>
              <a:ahLst/>
              <a:cxnLst/>
              <a:rect l="l" t="t" r="r" b="b"/>
              <a:pathLst>
                <a:path w="360045" h="36830">
                  <a:moveTo>
                    <a:pt x="359994" y="18275"/>
                  </a:moveTo>
                  <a:lnTo>
                    <a:pt x="0" y="18275"/>
                  </a:lnTo>
                </a:path>
                <a:path w="360045" h="36830">
                  <a:moveTo>
                    <a:pt x="107810" y="0"/>
                  </a:moveTo>
                  <a:lnTo>
                    <a:pt x="107810" y="36537"/>
                  </a:lnTo>
                  <a:lnTo>
                    <a:pt x="0" y="18275"/>
                  </a:lnTo>
                  <a:lnTo>
                    <a:pt x="10781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2" name="object 4352"/>
            <p:cNvSpPr/>
            <p:nvPr/>
          </p:nvSpPr>
          <p:spPr>
            <a:xfrm>
              <a:off x="7418387" y="2332875"/>
              <a:ext cx="109220" cy="43815"/>
            </a:xfrm>
            <a:custGeom>
              <a:avLst/>
              <a:gdLst/>
              <a:ahLst/>
              <a:cxnLst/>
              <a:rect l="l" t="t" r="r" b="b"/>
              <a:pathLst>
                <a:path w="109220" h="43814">
                  <a:moveTo>
                    <a:pt x="0" y="7962"/>
                  </a:moveTo>
                  <a:lnTo>
                    <a:pt x="8712" y="43459"/>
                  </a:lnTo>
                  <a:lnTo>
                    <a:pt x="109054" y="0"/>
                  </a:lnTo>
                  <a:lnTo>
                    <a:pt x="0" y="79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3" name="object 4353"/>
            <p:cNvSpPr/>
            <p:nvPr/>
          </p:nvSpPr>
          <p:spPr>
            <a:xfrm>
              <a:off x="7077341" y="2216810"/>
              <a:ext cx="450215" cy="635635"/>
            </a:xfrm>
            <a:custGeom>
              <a:avLst/>
              <a:gdLst/>
              <a:ahLst/>
              <a:cxnLst/>
              <a:rect l="l" t="t" r="r" b="b"/>
              <a:pathLst>
                <a:path w="450215" h="635635">
                  <a:moveTo>
                    <a:pt x="349757" y="159524"/>
                  </a:moveTo>
                  <a:lnTo>
                    <a:pt x="341045" y="124028"/>
                  </a:lnTo>
                  <a:lnTo>
                    <a:pt x="450100" y="116065"/>
                  </a:lnTo>
                  <a:lnTo>
                    <a:pt x="349757" y="159524"/>
                  </a:lnTo>
                  <a:close/>
                </a:path>
                <a:path w="450215" h="635635">
                  <a:moveTo>
                    <a:pt x="90957" y="205219"/>
                  </a:moveTo>
                  <a:lnTo>
                    <a:pt x="450100" y="116065"/>
                  </a:lnTo>
                </a:path>
                <a:path w="450215" h="635635">
                  <a:moveTo>
                    <a:pt x="0" y="593699"/>
                  </a:moveTo>
                  <a:lnTo>
                    <a:pt x="72174" y="635482"/>
                  </a:lnTo>
                  <a:lnTo>
                    <a:pt x="72174" y="552335"/>
                  </a:lnTo>
                  <a:lnTo>
                    <a:pt x="0" y="593699"/>
                  </a:lnTo>
                  <a:close/>
                </a:path>
                <a:path w="450215" h="635635">
                  <a:moveTo>
                    <a:pt x="252171" y="0"/>
                  </a:moveTo>
                  <a:lnTo>
                    <a:pt x="162623" y="27419"/>
                  </a:lnTo>
                  <a:lnTo>
                    <a:pt x="341718" y="81318"/>
                  </a:lnTo>
                  <a:lnTo>
                    <a:pt x="162623" y="135229"/>
                  </a:lnTo>
                  <a:lnTo>
                    <a:pt x="341718" y="189141"/>
                  </a:lnTo>
                  <a:lnTo>
                    <a:pt x="162623" y="243052"/>
                  </a:lnTo>
                  <a:lnTo>
                    <a:pt x="341718" y="296951"/>
                  </a:lnTo>
                  <a:lnTo>
                    <a:pt x="252171" y="32345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4" name="object 4354"/>
            <p:cNvSpPr/>
            <p:nvPr/>
          </p:nvSpPr>
          <p:spPr>
            <a:xfrm>
              <a:off x="7016559" y="2720263"/>
              <a:ext cx="1304925" cy="426084"/>
            </a:xfrm>
            <a:custGeom>
              <a:avLst/>
              <a:gdLst/>
              <a:ahLst/>
              <a:cxnLst/>
              <a:rect l="l" t="t" r="r" b="b"/>
              <a:pathLst>
                <a:path w="1304925" h="426085">
                  <a:moveTo>
                    <a:pt x="132943" y="0"/>
                  </a:moveTo>
                  <a:lnTo>
                    <a:pt x="0" y="0"/>
                  </a:lnTo>
                  <a:lnTo>
                    <a:pt x="0" y="425932"/>
                  </a:lnTo>
                  <a:lnTo>
                    <a:pt x="1304493" y="425932"/>
                  </a:lnTo>
                </a:path>
              </a:pathLst>
            </a:custGeom>
            <a:ln w="10794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5" name="object 4355"/>
            <p:cNvSpPr/>
            <p:nvPr/>
          </p:nvSpPr>
          <p:spPr>
            <a:xfrm>
              <a:off x="7876146" y="2541549"/>
              <a:ext cx="711200" cy="356870"/>
            </a:xfrm>
            <a:custGeom>
              <a:avLst/>
              <a:gdLst/>
              <a:ahLst/>
              <a:cxnLst/>
              <a:rect l="l" t="t" r="r" b="b"/>
              <a:pathLst>
                <a:path w="711200" h="356869">
                  <a:moveTo>
                    <a:pt x="0" y="356857"/>
                  </a:moveTo>
                  <a:lnTo>
                    <a:pt x="0" y="584"/>
                  </a:lnTo>
                  <a:lnTo>
                    <a:pt x="355282" y="584"/>
                  </a:lnTo>
                  <a:lnTo>
                    <a:pt x="355282" y="356857"/>
                  </a:lnTo>
                  <a:lnTo>
                    <a:pt x="0" y="356857"/>
                  </a:lnTo>
                  <a:close/>
                </a:path>
                <a:path w="711200" h="356869">
                  <a:moveTo>
                    <a:pt x="355384" y="356857"/>
                  </a:moveTo>
                  <a:lnTo>
                    <a:pt x="355384" y="584"/>
                  </a:lnTo>
                  <a:lnTo>
                    <a:pt x="710666" y="584"/>
                  </a:lnTo>
                  <a:lnTo>
                    <a:pt x="710666" y="356857"/>
                  </a:lnTo>
                  <a:lnTo>
                    <a:pt x="355384" y="356857"/>
                  </a:lnTo>
                  <a:close/>
                </a:path>
                <a:path w="711200" h="356869">
                  <a:moveTo>
                    <a:pt x="265861" y="285419"/>
                  </a:moveTo>
                  <a:lnTo>
                    <a:pt x="265861" y="356857"/>
                  </a:lnTo>
                </a:path>
                <a:path w="711200" h="356869">
                  <a:moveTo>
                    <a:pt x="230593" y="285419"/>
                  </a:moveTo>
                  <a:lnTo>
                    <a:pt x="302031" y="285419"/>
                  </a:lnTo>
                </a:path>
                <a:path w="711200" h="356869">
                  <a:moveTo>
                    <a:pt x="87718" y="356857"/>
                  </a:moveTo>
                  <a:lnTo>
                    <a:pt x="87718" y="584"/>
                  </a:lnTo>
                </a:path>
                <a:path w="711200" h="356869">
                  <a:moveTo>
                    <a:pt x="445173" y="0"/>
                  </a:moveTo>
                  <a:lnTo>
                    <a:pt x="622820" y="35666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56" name="object 4356"/>
            <p:cNvSpPr/>
            <p:nvPr/>
          </p:nvSpPr>
          <p:spPr>
            <a:xfrm>
              <a:off x="7946682" y="2542463"/>
              <a:ext cx="35560" cy="106680"/>
            </a:xfrm>
            <a:custGeom>
              <a:avLst/>
              <a:gdLst/>
              <a:ahLst/>
              <a:cxnLst/>
              <a:rect l="l" t="t" r="r" b="b"/>
              <a:pathLst>
                <a:path w="35559" h="106680">
                  <a:moveTo>
                    <a:pt x="0" y="106070"/>
                  </a:moveTo>
                  <a:lnTo>
                    <a:pt x="35267" y="106070"/>
                  </a:lnTo>
                  <a:lnTo>
                    <a:pt x="17183" y="0"/>
                  </a:lnTo>
                  <a:lnTo>
                    <a:pt x="0" y="10607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7" name="object 4357"/>
            <p:cNvSpPr/>
            <p:nvPr/>
          </p:nvSpPr>
          <p:spPr>
            <a:xfrm>
              <a:off x="7946682" y="2542463"/>
              <a:ext cx="35560" cy="106680"/>
            </a:xfrm>
            <a:custGeom>
              <a:avLst/>
              <a:gdLst/>
              <a:ahLst/>
              <a:cxnLst/>
              <a:rect l="l" t="t" r="r" b="b"/>
              <a:pathLst>
                <a:path w="35559" h="106680">
                  <a:moveTo>
                    <a:pt x="17183" y="0"/>
                  </a:moveTo>
                  <a:lnTo>
                    <a:pt x="35267" y="106070"/>
                  </a:lnTo>
                  <a:lnTo>
                    <a:pt x="0" y="106070"/>
                  </a:lnTo>
                  <a:lnTo>
                    <a:pt x="1718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358" name="object 4358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8429447" y="2791713"/>
              <a:ext cx="75971" cy="112750"/>
            </a:xfrm>
            <a:prstGeom prst="rect">
              <a:avLst/>
            </a:prstGeom>
          </p:spPr>
        </p:pic>
        <p:sp>
          <p:nvSpPr>
            <p:cNvPr id="4359" name="object 4359"/>
            <p:cNvSpPr/>
            <p:nvPr/>
          </p:nvSpPr>
          <p:spPr>
            <a:xfrm>
              <a:off x="8285784" y="2159698"/>
              <a:ext cx="621665" cy="1273175"/>
            </a:xfrm>
            <a:custGeom>
              <a:avLst/>
              <a:gdLst/>
              <a:ahLst/>
              <a:cxnLst/>
              <a:rect l="l" t="t" r="r" b="b"/>
              <a:pathLst>
                <a:path w="621665" h="1273175">
                  <a:moveTo>
                    <a:pt x="0" y="667270"/>
                  </a:moveTo>
                  <a:lnTo>
                    <a:pt x="71437" y="667270"/>
                  </a:lnTo>
                </a:path>
                <a:path w="621665" h="1273175">
                  <a:moveTo>
                    <a:pt x="35267" y="667270"/>
                  </a:moveTo>
                  <a:lnTo>
                    <a:pt x="35267" y="738708"/>
                  </a:lnTo>
                </a:path>
                <a:path w="621665" h="1273175">
                  <a:moveTo>
                    <a:pt x="621220" y="560565"/>
                  </a:moveTo>
                  <a:lnTo>
                    <a:pt x="594093" y="649185"/>
                  </a:lnTo>
                  <a:lnTo>
                    <a:pt x="540740" y="471944"/>
                  </a:lnTo>
                  <a:lnTo>
                    <a:pt x="487387" y="649185"/>
                  </a:lnTo>
                  <a:lnTo>
                    <a:pt x="434035" y="471944"/>
                  </a:lnTo>
                  <a:lnTo>
                    <a:pt x="380695" y="649185"/>
                  </a:lnTo>
                  <a:lnTo>
                    <a:pt x="327342" y="471944"/>
                  </a:lnTo>
                  <a:lnTo>
                    <a:pt x="301116" y="560565"/>
                  </a:lnTo>
                </a:path>
                <a:path w="621665" h="1273175">
                  <a:moveTo>
                    <a:pt x="34848" y="1272895"/>
                  </a:moveTo>
                  <a:lnTo>
                    <a:pt x="34848" y="739368"/>
                  </a:lnTo>
                </a:path>
                <a:path w="621665" h="1273175">
                  <a:moveTo>
                    <a:pt x="34848" y="382435"/>
                  </a:moveTo>
                  <a:lnTo>
                    <a:pt x="3484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60" name="object 4360"/>
            <p:cNvSpPr/>
            <p:nvPr/>
          </p:nvSpPr>
          <p:spPr>
            <a:xfrm>
              <a:off x="8293557" y="3124193"/>
              <a:ext cx="45720" cy="44450"/>
            </a:xfrm>
            <a:custGeom>
              <a:avLst/>
              <a:gdLst/>
              <a:ahLst/>
              <a:cxnLst/>
              <a:rect l="l" t="t" r="r" b="b"/>
              <a:pathLst>
                <a:path w="45720" h="44450">
                  <a:moveTo>
                    <a:pt x="0" y="22002"/>
                  </a:moveTo>
                  <a:lnTo>
                    <a:pt x="7052" y="38504"/>
                  </a:lnTo>
                  <a:lnTo>
                    <a:pt x="22567" y="44005"/>
                  </a:lnTo>
                  <a:lnTo>
                    <a:pt x="38083" y="38504"/>
                  </a:lnTo>
                  <a:lnTo>
                    <a:pt x="45135" y="22002"/>
                  </a:lnTo>
                  <a:lnTo>
                    <a:pt x="38083" y="5500"/>
                  </a:lnTo>
                  <a:lnTo>
                    <a:pt x="22567" y="0"/>
                  </a:lnTo>
                  <a:lnTo>
                    <a:pt x="7052" y="5500"/>
                  </a:lnTo>
                  <a:lnTo>
                    <a:pt x="0" y="22002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1" name="object 4361"/>
            <p:cNvSpPr/>
            <p:nvPr/>
          </p:nvSpPr>
          <p:spPr>
            <a:xfrm>
              <a:off x="7273709" y="1983854"/>
              <a:ext cx="1221105" cy="1661795"/>
            </a:xfrm>
            <a:custGeom>
              <a:avLst/>
              <a:gdLst/>
              <a:ahLst/>
              <a:cxnLst/>
              <a:rect l="l" t="t" r="r" b="b"/>
              <a:pathLst>
                <a:path w="1221104" h="1661795">
                  <a:moveTo>
                    <a:pt x="1064983" y="1162342"/>
                  </a:moveTo>
                  <a:lnTo>
                    <a:pt x="1057931" y="1178844"/>
                  </a:lnTo>
                  <a:lnTo>
                    <a:pt x="1042415" y="1184344"/>
                  </a:lnTo>
                  <a:lnTo>
                    <a:pt x="1026900" y="1178844"/>
                  </a:lnTo>
                  <a:lnTo>
                    <a:pt x="1019848" y="1162342"/>
                  </a:lnTo>
                  <a:lnTo>
                    <a:pt x="1026900" y="1145840"/>
                  </a:lnTo>
                  <a:lnTo>
                    <a:pt x="1042416" y="1140339"/>
                  </a:lnTo>
                  <a:lnTo>
                    <a:pt x="1057931" y="1145840"/>
                  </a:lnTo>
                  <a:lnTo>
                    <a:pt x="1064983" y="1162342"/>
                  </a:lnTo>
                  <a:close/>
                </a:path>
                <a:path w="1221104" h="1661795">
                  <a:moveTo>
                    <a:pt x="1046924" y="175844"/>
                  </a:moveTo>
                  <a:lnTo>
                    <a:pt x="1046924" y="0"/>
                  </a:lnTo>
                </a:path>
                <a:path w="1221104" h="1661795">
                  <a:moveTo>
                    <a:pt x="1220660" y="1404264"/>
                  </a:moveTo>
                  <a:lnTo>
                    <a:pt x="1220660" y="915212"/>
                  </a:lnTo>
                </a:path>
                <a:path w="1221104" h="1661795">
                  <a:moveTo>
                    <a:pt x="54178" y="1661629"/>
                  </a:moveTo>
                  <a:lnTo>
                    <a:pt x="54178" y="1530248"/>
                  </a:lnTo>
                </a:path>
                <a:path w="1221104" h="1661795">
                  <a:moveTo>
                    <a:pt x="54178" y="1403261"/>
                  </a:moveTo>
                  <a:lnTo>
                    <a:pt x="54178" y="916406"/>
                  </a:lnTo>
                </a:path>
                <a:path w="1221104" h="1661795">
                  <a:moveTo>
                    <a:pt x="385038" y="683069"/>
                  </a:moveTo>
                  <a:lnTo>
                    <a:pt x="385038" y="791400"/>
                  </a:lnTo>
                  <a:lnTo>
                    <a:pt x="512025" y="736409"/>
                  </a:lnTo>
                  <a:lnTo>
                    <a:pt x="385038" y="683069"/>
                  </a:lnTo>
                  <a:close/>
                </a:path>
                <a:path w="1221104" h="1661795">
                  <a:moveTo>
                    <a:pt x="513842" y="736409"/>
                  </a:moveTo>
                  <a:lnTo>
                    <a:pt x="602449" y="736409"/>
                  </a:lnTo>
                </a:path>
                <a:path w="1221104" h="1661795">
                  <a:moveTo>
                    <a:pt x="235800" y="736409"/>
                  </a:moveTo>
                  <a:lnTo>
                    <a:pt x="385038" y="736409"/>
                  </a:lnTo>
                </a:path>
                <a:path w="1221104" h="1661795">
                  <a:moveTo>
                    <a:pt x="108343" y="1530248"/>
                  </a:moveTo>
                  <a:lnTo>
                    <a:pt x="0" y="1530248"/>
                  </a:lnTo>
                  <a:lnTo>
                    <a:pt x="55003" y="1403261"/>
                  </a:lnTo>
                  <a:lnTo>
                    <a:pt x="108343" y="153024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362" name="object 4362"/>
          <p:cNvSpPr txBox="1"/>
          <p:nvPr/>
        </p:nvSpPr>
        <p:spPr>
          <a:xfrm>
            <a:off x="8572719" y="3253128"/>
            <a:ext cx="1206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4363" name="object 4363"/>
          <p:cNvSpPr txBox="1"/>
          <p:nvPr/>
        </p:nvSpPr>
        <p:spPr>
          <a:xfrm>
            <a:off x="8147404" y="3253128"/>
            <a:ext cx="1206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4364" name="object 4364"/>
          <p:cNvSpPr txBox="1"/>
          <p:nvPr/>
        </p:nvSpPr>
        <p:spPr>
          <a:xfrm>
            <a:off x="8401395" y="1919631"/>
            <a:ext cx="12065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4365" name="object 4365"/>
          <p:cNvSpPr txBox="1"/>
          <p:nvPr/>
        </p:nvSpPr>
        <p:spPr>
          <a:xfrm>
            <a:off x="7048979" y="3278537"/>
            <a:ext cx="215900" cy="23876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latin typeface="Arial"/>
                <a:cs typeface="Arial"/>
              </a:rPr>
              <a:t>12</a:t>
            </a:r>
            <a:endParaRPr sz="1400">
              <a:latin typeface="Arial"/>
              <a:cs typeface="Arial"/>
            </a:endParaRPr>
          </a:p>
        </p:txBody>
      </p:sp>
      <p:sp>
        <p:nvSpPr>
          <p:cNvPr id="4366" name="object 4366"/>
          <p:cNvSpPr/>
          <p:nvPr/>
        </p:nvSpPr>
        <p:spPr>
          <a:xfrm>
            <a:off x="8441817" y="3387115"/>
            <a:ext cx="107950" cy="90170"/>
          </a:xfrm>
          <a:custGeom>
            <a:avLst/>
            <a:gdLst/>
            <a:ahLst/>
            <a:cxnLst/>
            <a:rect l="l" t="t" r="r" b="b"/>
            <a:pathLst>
              <a:path w="107950" h="90170">
                <a:moveTo>
                  <a:pt x="0" y="0"/>
                </a:moveTo>
                <a:lnTo>
                  <a:pt x="107327" y="0"/>
                </a:lnTo>
                <a:lnTo>
                  <a:pt x="53670" y="90030"/>
                </a:lnTo>
                <a:lnTo>
                  <a:pt x="0" y="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367" name="object 4367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4368" name="object 4368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5318404" y="4318228"/>
            <a:ext cx="360680" cy="1257935"/>
          </a:xfrm>
          <a:custGeom>
            <a:avLst/>
            <a:gdLst/>
            <a:ahLst/>
            <a:cxnLst/>
            <a:rect l="l" t="t" r="r" b="b"/>
            <a:pathLst>
              <a:path w="360679" h="1257935">
                <a:moveTo>
                  <a:pt x="0" y="0"/>
                </a:moveTo>
                <a:lnTo>
                  <a:pt x="0" y="650417"/>
                </a:lnTo>
                <a:lnTo>
                  <a:pt x="164414" y="650417"/>
                </a:lnTo>
                <a:lnTo>
                  <a:pt x="164414" y="1173911"/>
                </a:lnTo>
                <a:lnTo>
                  <a:pt x="261035" y="1173911"/>
                </a:lnTo>
                <a:lnTo>
                  <a:pt x="360540" y="1257554"/>
                </a:lnTo>
                <a:lnTo>
                  <a:pt x="360540" y="784529"/>
                </a:lnTo>
                <a:lnTo>
                  <a:pt x="328815" y="755688"/>
                </a:lnTo>
                <a:lnTo>
                  <a:pt x="328815" y="454279"/>
                </a:lnTo>
                <a:lnTo>
                  <a:pt x="210553" y="454279"/>
                </a:lnTo>
                <a:lnTo>
                  <a:pt x="210553" y="506196"/>
                </a:lnTo>
                <a:lnTo>
                  <a:pt x="85089" y="506196"/>
                </a:lnTo>
                <a:lnTo>
                  <a:pt x="85089" y="0"/>
                </a:lnTo>
                <a:lnTo>
                  <a:pt x="0" y="0"/>
                </a:lnTo>
                <a:close/>
              </a:path>
              <a:path w="360679" h="1257935">
                <a:moveTo>
                  <a:pt x="144221" y="424002"/>
                </a:moveTo>
                <a:lnTo>
                  <a:pt x="144221" y="454279"/>
                </a:lnTo>
                <a:lnTo>
                  <a:pt x="180276" y="454279"/>
                </a:lnTo>
                <a:lnTo>
                  <a:pt x="180276" y="424002"/>
                </a:lnTo>
                <a:lnTo>
                  <a:pt x="144221" y="424002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9224009" y="1989454"/>
            <a:ext cx="0" cy="772795"/>
          </a:xfrm>
          <a:custGeom>
            <a:avLst/>
            <a:gdLst/>
            <a:ahLst/>
            <a:cxnLst/>
            <a:rect l="l" t="t" r="r" b="b"/>
            <a:pathLst>
              <a:path w="0" h="772794">
                <a:moveTo>
                  <a:pt x="0" y="772731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9223832" y="3123996"/>
            <a:ext cx="0" cy="393700"/>
          </a:xfrm>
          <a:custGeom>
            <a:avLst/>
            <a:gdLst/>
            <a:ahLst/>
            <a:cxnLst/>
            <a:rect l="l" t="t" r="r" b="b"/>
            <a:pathLst>
              <a:path w="0" h="393700">
                <a:moveTo>
                  <a:pt x="0" y="0"/>
                </a:moveTo>
                <a:lnTo>
                  <a:pt x="0" y="393458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9349270" y="3123183"/>
            <a:ext cx="108585" cy="394335"/>
          </a:xfrm>
          <a:custGeom>
            <a:avLst/>
            <a:gdLst/>
            <a:ahLst/>
            <a:cxnLst/>
            <a:rect l="l" t="t" r="r" b="b"/>
            <a:pathLst>
              <a:path w="108584" h="394335">
                <a:moveTo>
                  <a:pt x="55054" y="0"/>
                </a:moveTo>
                <a:lnTo>
                  <a:pt x="55054" y="303568"/>
                </a:lnTo>
              </a:path>
              <a:path w="108584" h="394335">
                <a:moveTo>
                  <a:pt x="0" y="303568"/>
                </a:moveTo>
                <a:lnTo>
                  <a:pt x="108115" y="303568"/>
                </a:lnTo>
                <a:lnTo>
                  <a:pt x="54051" y="394271"/>
                </a:lnTo>
                <a:lnTo>
                  <a:pt x="0" y="303568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9076272" y="336742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487117" y="336742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8" name="object 8"/>
          <p:cNvGrpSpPr/>
          <p:nvPr/>
        </p:nvGrpSpPr>
        <p:grpSpPr>
          <a:xfrm>
            <a:off x="7161580" y="2153500"/>
            <a:ext cx="2636520" cy="1167130"/>
            <a:chOff x="7161580" y="2153500"/>
            <a:chExt cx="2636520" cy="1167130"/>
          </a:xfrm>
        </p:grpSpPr>
        <p:sp>
          <p:nvSpPr>
            <p:cNvPr id="9" name="object 9"/>
            <p:cNvSpPr/>
            <p:nvPr/>
          </p:nvSpPr>
          <p:spPr>
            <a:xfrm>
              <a:off x="7347483" y="2158898"/>
              <a:ext cx="2444750" cy="1156335"/>
            </a:xfrm>
            <a:custGeom>
              <a:avLst/>
              <a:gdLst/>
              <a:ahLst/>
              <a:cxnLst/>
              <a:rect l="l" t="t" r="r" b="b"/>
              <a:pathLst>
                <a:path w="2444750" h="1156335">
                  <a:moveTo>
                    <a:pt x="0" y="1156335"/>
                  </a:moveTo>
                  <a:lnTo>
                    <a:pt x="0" y="0"/>
                  </a:lnTo>
                  <a:lnTo>
                    <a:pt x="2444724" y="0"/>
                  </a:lnTo>
                  <a:lnTo>
                    <a:pt x="2444724" y="1156335"/>
                  </a:lnTo>
                  <a:lnTo>
                    <a:pt x="0" y="115633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  <a:prstDash val="lg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8392045" y="2925368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4">
                  <a:moveTo>
                    <a:pt x="0" y="8026"/>
                  </a:moveTo>
                  <a:lnTo>
                    <a:pt x="0" y="27711"/>
                  </a:lnTo>
                  <a:lnTo>
                    <a:pt x="8026" y="35725"/>
                  </a:lnTo>
                  <a:lnTo>
                    <a:pt x="27711" y="35725"/>
                  </a:lnTo>
                  <a:lnTo>
                    <a:pt x="35737" y="27711"/>
                  </a:lnTo>
                  <a:lnTo>
                    <a:pt x="35737" y="8026"/>
                  </a:lnTo>
                  <a:lnTo>
                    <a:pt x="27711" y="0"/>
                  </a:lnTo>
                  <a:lnTo>
                    <a:pt x="17868" y="0"/>
                  </a:lnTo>
                  <a:lnTo>
                    <a:pt x="8026" y="0"/>
                  </a:lnTo>
                  <a:lnTo>
                    <a:pt x="0" y="80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8392045" y="2762008"/>
              <a:ext cx="1100455" cy="362585"/>
            </a:xfrm>
            <a:custGeom>
              <a:avLst/>
              <a:gdLst/>
              <a:ahLst/>
              <a:cxnLst/>
              <a:rect l="l" t="t" r="r" b="b"/>
              <a:pathLst>
                <a:path w="1100454" h="362585">
                  <a:moveTo>
                    <a:pt x="17868" y="163360"/>
                  </a:moveTo>
                  <a:lnTo>
                    <a:pt x="27711" y="163360"/>
                  </a:lnTo>
                  <a:lnTo>
                    <a:pt x="35737" y="171386"/>
                  </a:lnTo>
                  <a:lnTo>
                    <a:pt x="35737" y="181229"/>
                  </a:lnTo>
                  <a:lnTo>
                    <a:pt x="35737" y="191071"/>
                  </a:lnTo>
                  <a:lnTo>
                    <a:pt x="27711" y="199085"/>
                  </a:lnTo>
                  <a:lnTo>
                    <a:pt x="17868" y="199085"/>
                  </a:lnTo>
                  <a:lnTo>
                    <a:pt x="8026" y="199085"/>
                  </a:lnTo>
                  <a:lnTo>
                    <a:pt x="0" y="191071"/>
                  </a:lnTo>
                  <a:lnTo>
                    <a:pt x="0" y="181229"/>
                  </a:lnTo>
                  <a:lnTo>
                    <a:pt x="0" y="171386"/>
                  </a:lnTo>
                  <a:lnTo>
                    <a:pt x="8026" y="163360"/>
                  </a:lnTo>
                  <a:lnTo>
                    <a:pt x="17868" y="163360"/>
                  </a:lnTo>
                  <a:close/>
                </a:path>
                <a:path w="1100454" h="362585">
                  <a:moveTo>
                    <a:pt x="380352" y="361188"/>
                  </a:moveTo>
                  <a:lnTo>
                    <a:pt x="380352" y="177"/>
                  </a:lnTo>
                  <a:lnTo>
                    <a:pt x="740346" y="177"/>
                  </a:lnTo>
                  <a:lnTo>
                    <a:pt x="740346" y="361188"/>
                  </a:lnTo>
                  <a:lnTo>
                    <a:pt x="380352" y="361188"/>
                  </a:lnTo>
                  <a:close/>
                </a:path>
                <a:path w="1100454" h="362585">
                  <a:moveTo>
                    <a:pt x="740029" y="361188"/>
                  </a:moveTo>
                  <a:lnTo>
                    <a:pt x="740029" y="177"/>
                  </a:lnTo>
                  <a:lnTo>
                    <a:pt x="1100023" y="177"/>
                  </a:lnTo>
                  <a:lnTo>
                    <a:pt x="1100023" y="361188"/>
                  </a:lnTo>
                  <a:lnTo>
                    <a:pt x="740029" y="361188"/>
                  </a:lnTo>
                  <a:close/>
                </a:path>
                <a:path w="1100454" h="362585">
                  <a:moveTo>
                    <a:pt x="649249" y="288798"/>
                  </a:moveTo>
                  <a:lnTo>
                    <a:pt x="649249" y="361188"/>
                  </a:lnTo>
                </a:path>
                <a:path w="1100454" h="362585">
                  <a:moveTo>
                    <a:pt x="469988" y="361010"/>
                  </a:moveTo>
                  <a:lnTo>
                    <a:pt x="469988" y="0"/>
                  </a:lnTo>
                </a:path>
                <a:path w="1100454" h="362585">
                  <a:moveTo>
                    <a:pt x="831837" y="1003"/>
                  </a:moveTo>
                  <a:lnTo>
                    <a:pt x="1010589" y="36206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8844800" y="2762935"/>
              <a:ext cx="36195" cy="104139"/>
            </a:xfrm>
            <a:custGeom>
              <a:avLst/>
              <a:gdLst/>
              <a:ahLst/>
              <a:cxnLst/>
              <a:rect l="l" t="t" r="r" b="b"/>
              <a:pathLst>
                <a:path w="36195" h="104139">
                  <a:moveTo>
                    <a:pt x="0" y="103809"/>
                  </a:moveTo>
                  <a:lnTo>
                    <a:pt x="35737" y="103809"/>
                  </a:lnTo>
                  <a:lnTo>
                    <a:pt x="17411" y="0"/>
                  </a:lnTo>
                  <a:lnTo>
                    <a:pt x="0" y="10380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8844800" y="2762935"/>
              <a:ext cx="36195" cy="104139"/>
            </a:xfrm>
            <a:custGeom>
              <a:avLst/>
              <a:gdLst/>
              <a:ahLst/>
              <a:cxnLst/>
              <a:rect l="l" t="t" r="r" b="b"/>
              <a:pathLst>
                <a:path w="36195" h="104139">
                  <a:moveTo>
                    <a:pt x="17411" y="0"/>
                  </a:moveTo>
                  <a:lnTo>
                    <a:pt x="35737" y="103809"/>
                  </a:lnTo>
                  <a:lnTo>
                    <a:pt x="0" y="103809"/>
                  </a:lnTo>
                  <a:lnTo>
                    <a:pt x="174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" name="object 1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9337992" y="3016415"/>
              <a:ext cx="70675" cy="112433"/>
            </a:xfrm>
            <a:prstGeom prst="rect">
              <a:avLst/>
            </a:prstGeom>
          </p:spPr>
        </p:pic>
        <p:sp>
          <p:nvSpPr>
            <p:cNvPr id="15" name="object 15"/>
            <p:cNvSpPr/>
            <p:nvPr/>
          </p:nvSpPr>
          <p:spPr>
            <a:xfrm>
              <a:off x="9005671" y="3050616"/>
              <a:ext cx="254000" cy="73025"/>
            </a:xfrm>
            <a:custGeom>
              <a:avLst/>
              <a:gdLst/>
              <a:ahLst/>
              <a:cxnLst/>
              <a:rect l="l" t="t" r="r" b="b"/>
              <a:pathLst>
                <a:path w="254000" h="73025">
                  <a:moveTo>
                    <a:pt x="0" y="0"/>
                  </a:moveTo>
                  <a:lnTo>
                    <a:pt x="72389" y="0"/>
                  </a:lnTo>
                </a:path>
                <a:path w="254000" h="73025">
                  <a:moveTo>
                    <a:pt x="181101" y="355"/>
                  </a:moveTo>
                  <a:lnTo>
                    <a:pt x="253479" y="355"/>
                  </a:lnTo>
                </a:path>
                <a:path w="254000" h="73025">
                  <a:moveTo>
                    <a:pt x="216839" y="355"/>
                  </a:moveTo>
                  <a:lnTo>
                    <a:pt x="216839" y="7274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6" name="object 16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9488665" y="2846260"/>
              <a:ext cx="227025" cy="191300"/>
            </a:xfrm>
            <a:prstGeom prst="rect">
              <a:avLst/>
            </a:prstGeom>
          </p:spPr>
        </p:pic>
        <p:sp>
          <p:nvSpPr>
            <p:cNvPr id="17" name="object 17"/>
            <p:cNvSpPr/>
            <p:nvPr/>
          </p:nvSpPr>
          <p:spPr>
            <a:xfrm>
              <a:off x="7166978" y="2423401"/>
              <a:ext cx="1605280" cy="574040"/>
            </a:xfrm>
            <a:custGeom>
              <a:avLst/>
              <a:gdLst/>
              <a:ahLst/>
              <a:cxnLst/>
              <a:rect l="l" t="t" r="r" b="b"/>
              <a:pathLst>
                <a:path w="1605279" h="574039">
                  <a:moveTo>
                    <a:pt x="1384795" y="465200"/>
                  </a:moveTo>
                  <a:lnTo>
                    <a:pt x="1384795" y="573862"/>
                  </a:lnTo>
                  <a:lnTo>
                    <a:pt x="1512163" y="518693"/>
                  </a:lnTo>
                  <a:lnTo>
                    <a:pt x="1384795" y="465200"/>
                  </a:lnTo>
                  <a:close/>
                </a:path>
                <a:path w="1605279" h="574039">
                  <a:moveTo>
                    <a:pt x="1384795" y="519201"/>
                  </a:moveTo>
                  <a:lnTo>
                    <a:pt x="1032649" y="519201"/>
                  </a:lnTo>
                </a:path>
                <a:path w="1605279" h="574039">
                  <a:moveTo>
                    <a:pt x="1512341" y="519201"/>
                  </a:moveTo>
                  <a:lnTo>
                    <a:pt x="1604886" y="519201"/>
                  </a:lnTo>
                </a:path>
                <a:path w="1605279" h="574039">
                  <a:moveTo>
                    <a:pt x="1242301" y="501192"/>
                  </a:moveTo>
                  <a:lnTo>
                    <a:pt x="1242301" y="0"/>
                  </a:lnTo>
                  <a:lnTo>
                    <a:pt x="1051725" y="0"/>
                  </a:lnTo>
                </a:path>
                <a:path w="1605279" h="574039">
                  <a:moveTo>
                    <a:pt x="0" y="519201"/>
                  </a:moveTo>
                  <a:lnTo>
                    <a:pt x="367639" y="51920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8" name="object 18"/>
          <p:cNvSpPr txBox="1"/>
          <p:nvPr/>
        </p:nvSpPr>
        <p:spPr>
          <a:xfrm>
            <a:off x="9101673" y="197042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7154120" y="2757823"/>
            <a:ext cx="1612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20" name="object 20"/>
          <p:cNvGrpSpPr/>
          <p:nvPr/>
        </p:nvGrpSpPr>
        <p:grpSpPr>
          <a:xfrm>
            <a:off x="7489634" y="2237384"/>
            <a:ext cx="735330" cy="988694"/>
            <a:chOff x="7489634" y="2237384"/>
            <a:chExt cx="735330" cy="988694"/>
          </a:xfrm>
        </p:grpSpPr>
        <p:sp>
          <p:nvSpPr>
            <p:cNvPr id="21" name="object 21"/>
            <p:cNvSpPr/>
            <p:nvPr/>
          </p:nvSpPr>
          <p:spPr>
            <a:xfrm>
              <a:off x="7495031" y="2242781"/>
              <a:ext cx="724535" cy="362585"/>
            </a:xfrm>
            <a:custGeom>
              <a:avLst/>
              <a:gdLst/>
              <a:ahLst/>
              <a:cxnLst/>
              <a:rect l="l" t="t" r="r" b="b"/>
              <a:pathLst>
                <a:path w="724534" h="362585">
                  <a:moveTo>
                    <a:pt x="0" y="181102"/>
                  </a:moveTo>
                  <a:lnTo>
                    <a:pt x="6456" y="132894"/>
                  </a:lnTo>
                  <a:lnTo>
                    <a:pt x="24685" y="89614"/>
                  </a:lnTo>
                  <a:lnTo>
                    <a:pt x="52974" y="52974"/>
                  </a:lnTo>
                  <a:lnTo>
                    <a:pt x="89614" y="24685"/>
                  </a:lnTo>
                  <a:lnTo>
                    <a:pt x="132894" y="6456"/>
                  </a:lnTo>
                  <a:lnTo>
                    <a:pt x="181101" y="0"/>
                  </a:lnTo>
                  <a:lnTo>
                    <a:pt x="543305" y="0"/>
                  </a:lnTo>
                  <a:lnTo>
                    <a:pt x="591513" y="6456"/>
                  </a:lnTo>
                  <a:lnTo>
                    <a:pt x="634793" y="24685"/>
                  </a:lnTo>
                  <a:lnTo>
                    <a:pt x="671433" y="52974"/>
                  </a:lnTo>
                  <a:lnTo>
                    <a:pt x="699722" y="89614"/>
                  </a:lnTo>
                  <a:lnTo>
                    <a:pt x="717951" y="132894"/>
                  </a:lnTo>
                  <a:lnTo>
                    <a:pt x="724407" y="181102"/>
                  </a:lnTo>
                  <a:lnTo>
                    <a:pt x="717824" y="229309"/>
                  </a:lnTo>
                  <a:lnTo>
                    <a:pt x="699316" y="272589"/>
                  </a:lnTo>
                  <a:lnTo>
                    <a:pt x="670747" y="309229"/>
                  </a:lnTo>
                  <a:lnTo>
                    <a:pt x="633980" y="337518"/>
                  </a:lnTo>
                  <a:lnTo>
                    <a:pt x="590878" y="355747"/>
                  </a:lnTo>
                  <a:lnTo>
                    <a:pt x="543305" y="362204"/>
                  </a:lnTo>
                  <a:lnTo>
                    <a:pt x="181101" y="362204"/>
                  </a:lnTo>
                  <a:lnTo>
                    <a:pt x="133533" y="355747"/>
                  </a:lnTo>
                  <a:lnTo>
                    <a:pt x="90433" y="337518"/>
                  </a:lnTo>
                  <a:lnTo>
                    <a:pt x="53665" y="309229"/>
                  </a:lnTo>
                  <a:lnTo>
                    <a:pt x="25094" y="272589"/>
                  </a:lnTo>
                  <a:lnTo>
                    <a:pt x="6584" y="229309"/>
                  </a:lnTo>
                  <a:lnTo>
                    <a:pt x="0" y="18110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2" name="object 22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748219" y="2869869"/>
              <a:ext cx="280288" cy="331304"/>
            </a:xfrm>
            <a:prstGeom prst="rect">
              <a:avLst/>
            </a:prstGeom>
          </p:spPr>
        </p:pic>
        <p:sp>
          <p:nvSpPr>
            <p:cNvPr id="23" name="object 23"/>
            <p:cNvSpPr/>
            <p:nvPr/>
          </p:nvSpPr>
          <p:spPr>
            <a:xfrm>
              <a:off x="7534617" y="2861665"/>
              <a:ext cx="665480" cy="359410"/>
            </a:xfrm>
            <a:custGeom>
              <a:avLst/>
              <a:gdLst/>
              <a:ahLst/>
              <a:cxnLst/>
              <a:rect l="l" t="t" r="r" b="b"/>
              <a:pathLst>
                <a:path w="665479" h="359410">
                  <a:moveTo>
                    <a:pt x="574395" y="358863"/>
                  </a:moveTo>
                  <a:lnTo>
                    <a:pt x="574395" y="0"/>
                  </a:lnTo>
                  <a:lnTo>
                    <a:pt x="89560" y="0"/>
                  </a:lnTo>
                  <a:lnTo>
                    <a:pt x="89560" y="358863"/>
                  </a:lnTo>
                  <a:lnTo>
                    <a:pt x="574395" y="358863"/>
                  </a:lnTo>
                  <a:close/>
                </a:path>
                <a:path w="665479" h="359410">
                  <a:moveTo>
                    <a:pt x="0" y="80937"/>
                  </a:moveTo>
                  <a:lnTo>
                    <a:pt x="665022" y="8093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683715" y="2920758"/>
              <a:ext cx="366636" cy="243357"/>
            </a:xfrm>
            <a:prstGeom prst="rect">
              <a:avLst/>
            </a:prstGeom>
          </p:spPr>
        </p:pic>
      </p:grpSp>
      <p:grpSp>
        <p:nvGrpSpPr>
          <p:cNvPr id="25" name="object 25"/>
          <p:cNvGrpSpPr/>
          <p:nvPr/>
        </p:nvGrpSpPr>
        <p:grpSpPr>
          <a:xfrm>
            <a:off x="4117466" y="3004807"/>
            <a:ext cx="2562225" cy="3476625"/>
            <a:chOff x="4117466" y="3004807"/>
            <a:chExt cx="2562225" cy="3476625"/>
          </a:xfrm>
        </p:grpSpPr>
        <p:sp>
          <p:nvSpPr>
            <p:cNvPr id="26" name="object 26"/>
            <p:cNvSpPr/>
            <p:nvPr/>
          </p:nvSpPr>
          <p:spPr>
            <a:xfrm>
              <a:off x="5709234" y="4233151"/>
              <a:ext cx="965200" cy="1863725"/>
            </a:xfrm>
            <a:custGeom>
              <a:avLst/>
              <a:gdLst/>
              <a:ahLst/>
              <a:cxnLst/>
              <a:rect l="l" t="t" r="r" b="b"/>
              <a:pathLst>
                <a:path w="965200" h="1863725">
                  <a:moveTo>
                    <a:pt x="357949" y="1299375"/>
                  </a:moveTo>
                  <a:lnTo>
                    <a:pt x="357936" y="1100353"/>
                  </a:lnTo>
                  <a:lnTo>
                    <a:pt x="328803" y="1132078"/>
                  </a:lnTo>
                  <a:lnTo>
                    <a:pt x="328803" y="1345514"/>
                  </a:lnTo>
                  <a:lnTo>
                    <a:pt x="357949" y="1299375"/>
                  </a:lnTo>
                  <a:close/>
                </a:path>
                <a:path w="965200" h="1863725">
                  <a:moveTo>
                    <a:pt x="964793" y="0"/>
                  </a:moveTo>
                  <a:lnTo>
                    <a:pt x="933069" y="31724"/>
                  </a:lnTo>
                  <a:lnTo>
                    <a:pt x="722515" y="31724"/>
                  </a:lnTo>
                  <a:lnTo>
                    <a:pt x="673481" y="85077"/>
                  </a:lnTo>
                  <a:lnTo>
                    <a:pt x="605701" y="85077"/>
                  </a:lnTo>
                  <a:lnTo>
                    <a:pt x="605701" y="591273"/>
                  </a:lnTo>
                  <a:lnTo>
                    <a:pt x="477354" y="591273"/>
                  </a:lnTo>
                  <a:lnTo>
                    <a:pt x="477354" y="539356"/>
                  </a:lnTo>
                  <a:lnTo>
                    <a:pt x="537921" y="539356"/>
                  </a:lnTo>
                  <a:lnTo>
                    <a:pt x="537921" y="509079"/>
                  </a:lnTo>
                  <a:lnTo>
                    <a:pt x="510514" y="509066"/>
                  </a:lnTo>
                  <a:lnTo>
                    <a:pt x="359092" y="539356"/>
                  </a:lnTo>
                  <a:lnTo>
                    <a:pt x="359092" y="852309"/>
                  </a:lnTo>
                  <a:lnTo>
                    <a:pt x="299961" y="852309"/>
                  </a:lnTo>
                  <a:lnTo>
                    <a:pt x="299961" y="800379"/>
                  </a:lnTo>
                  <a:lnTo>
                    <a:pt x="0" y="800379"/>
                  </a:lnTo>
                  <a:lnTo>
                    <a:pt x="0" y="1863255"/>
                  </a:lnTo>
                  <a:lnTo>
                    <a:pt x="298526" y="1863255"/>
                  </a:lnTo>
                  <a:lnTo>
                    <a:pt x="298526" y="997953"/>
                  </a:lnTo>
                  <a:lnTo>
                    <a:pt x="357936" y="997953"/>
                  </a:lnTo>
                  <a:lnTo>
                    <a:pt x="357949" y="905662"/>
                  </a:lnTo>
                  <a:lnTo>
                    <a:pt x="507936" y="905662"/>
                  </a:lnTo>
                  <a:lnTo>
                    <a:pt x="507936" y="744143"/>
                  </a:lnTo>
                  <a:lnTo>
                    <a:pt x="670890" y="744143"/>
                  </a:lnTo>
                  <a:lnTo>
                    <a:pt x="670890" y="353326"/>
                  </a:lnTo>
                  <a:lnTo>
                    <a:pt x="722807" y="399465"/>
                  </a:lnTo>
                  <a:lnTo>
                    <a:pt x="933361" y="399465"/>
                  </a:lnTo>
                  <a:lnTo>
                    <a:pt x="964793" y="435521"/>
                  </a:lnTo>
                  <a:lnTo>
                    <a:pt x="964793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612130" y="5287352"/>
              <a:ext cx="1062355" cy="1151255"/>
            </a:xfrm>
            <a:custGeom>
              <a:avLst/>
              <a:gdLst/>
              <a:ahLst/>
              <a:cxnLst/>
              <a:rect l="l" t="t" r="r" b="b"/>
              <a:pathLst>
                <a:path w="1062354" h="1151254">
                  <a:moveTo>
                    <a:pt x="67310" y="385064"/>
                  </a:moveTo>
                  <a:lnTo>
                    <a:pt x="0" y="385064"/>
                  </a:lnTo>
                  <a:lnTo>
                    <a:pt x="0" y="809053"/>
                  </a:lnTo>
                  <a:lnTo>
                    <a:pt x="67310" y="809053"/>
                  </a:lnTo>
                  <a:lnTo>
                    <a:pt x="67310" y="385064"/>
                  </a:lnTo>
                  <a:close/>
                </a:path>
                <a:path w="1062354" h="1151254">
                  <a:moveTo>
                    <a:pt x="1061897" y="0"/>
                  </a:moveTo>
                  <a:lnTo>
                    <a:pt x="1030465" y="31724"/>
                  </a:lnTo>
                  <a:lnTo>
                    <a:pt x="767994" y="31724"/>
                  </a:lnTo>
                  <a:lnTo>
                    <a:pt x="767994" y="164401"/>
                  </a:lnTo>
                  <a:lnTo>
                    <a:pt x="425907" y="343230"/>
                  </a:lnTo>
                  <a:lnTo>
                    <a:pt x="425907" y="809040"/>
                  </a:lnTo>
                  <a:lnTo>
                    <a:pt x="561479" y="809040"/>
                  </a:lnTo>
                  <a:lnTo>
                    <a:pt x="561479" y="924420"/>
                  </a:lnTo>
                  <a:lnTo>
                    <a:pt x="508114" y="927303"/>
                  </a:lnTo>
                  <a:lnTo>
                    <a:pt x="772020" y="989317"/>
                  </a:lnTo>
                  <a:lnTo>
                    <a:pt x="772020" y="1123442"/>
                  </a:lnTo>
                  <a:lnTo>
                    <a:pt x="1033056" y="1123442"/>
                  </a:lnTo>
                  <a:lnTo>
                    <a:pt x="1061897" y="1150835"/>
                  </a:lnTo>
                  <a:lnTo>
                    <a:pt x="1061897" y="745604"/>
                  </a:lnTo>
                  <a:lnTo>
                    <a:pt x="1030185" y="778764"/>
                  </a:lnTo>
                  <a:lnTo>
                    <a:pt x="864323" y="778764"/>
                  </a:lnTo>
                  <a:lnTo>
                    <a:pt x="508114" y="680707"/>
                  </a:lnTo>
                  <a:lnTo>
                    <a:pt x="508114" y="713867"/>
                  </a:lnTo>
                  <a:lnTo>
                    <a:pt x="477824" y="713867"/>
                  </a:lnTo>
                  <a:lnTo>
                    <a:pt x="477837" y="582625"/>
                  </a:lnTo>
                  <a:lnTo>
                    <a:pt x="864323" y="385064"/>
                  </a:lnTo>
                  <a:lnTo>
                    <a:pt x="1028725" y="385051"/>
                  </a:lnTo>
                  <a:lnTo>
                    <a:pt x="1061897" y="412457"/>
                  </a:lnTo>
                  <a:lnTo>
                    <a:pt x="1061897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28" name="object 2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514339" y="5968060"/>
              <a:ext cx="97789" cy="243712"/>
            </a:xfrm>
            <a:prstGeom prst="rect">
              <a:avLst/>
            </a:prstGeom>
          </p:spPr>
        </p:pic>
        <p:sp>
          <p:nvSpPr>
            <p:cNvPr id="29" name="object 29"/>
            <p:cNvSpPr/>
            <p:nvPr/>
          </p:nvSpPr>
          <p:spPr>
            <a:xfrm>
              <a:off x="5087658" y="3010204"/>
              <a:ext cx="1524635" cy="3401060"/>
            </a:xfrm>
            <a:custGeom>
              <a:avLst/>
              <a:gdLst/>
              <a:ahLst/>
              <a:cxnLst/>
              <a:rect l="l" t="t" r="r" b="b"/>
              <a:pathLst>
                <a:path w="1524634" h="3401060">
                  <a:moveTo>
                    <a:pt x="1032471" y="3201568"/>
                  </a:moveTo>
                  <a:lnTo>
                    <a:pt x="966431" y="3201568"/>
                  </a:lnTo>
                  <a:lnTo>
                    <a:pt x="966431" y="3250603"/>
                  </a:lnTo>
                  <a:lnTo>
                    <a:pt x="560031" y="3250603"/>
                  </a:lnTo>
                  <a:lnTo>
                    <a:pt x="560031" y="3201568"/>
                  </a:lnTo>
                  <a:lnTo>
                    <a:pt x="492721" y="3201568"/>
                  </a:lnTo>
                  <a:lnTo>
                    <a:pt x="492721" y="3400590"/>
                  </a:lnTo>
                  <a:lnTo>
                    <a:pt x="560031" y="3400590"/>
                  </a:lnTo>
                  <a:lnTo>
                    <a:pt x="966431" y="3400590"/>
                  </a:lnTo>
                  <a:lnTo>
                    <a:pt x="1032471" y="3400590"/>
                  </a:lnTo>
                  <a:lnTo>
                    <a:pt x="1032471" y="3201568"/>
                  </a:lnTo>
                  <a:close/>
                </a:path>
                <a:path w="1524634" h="3401060">
                  <a:moveTo>
                    <a:pt x="1524368" y="387934"/>
                  </a:moveTo>
                  <a:lnTo>
                    <a:pt x="496112" y="387934"/>
                  </a:lnTo>
                  <a:lnTo>
                    <a:pt x="496112" y="602818"/>
                  </a:lnTo>
                  <a:lnTo>
                    <a:pt x="315836" y="602818"/>
                  </a:lnTo>
                  <a:lnTo>
                    <a:pt x="315836" y="634542"/>
                  </a:lnTo>
                  <a:lnTo>
                    <a:pt x="496100" y="634542"/>
                  </a:lnTo>
                  <a:lnTo>
                    <a:pt x="496100" y="666267"/>
                  </a:lnTo>
                  <a:lnTo>
                    <a:pt x="426885" y="666267"/>
                  </a:lnTo>
                  <a:lnTo>
                    <a:pt x="426885" y="732612"/>
                  </a:lnTo>
                  <a:lnTo>
                    <a:pt x="230746" y="732612"/>
                  </a:lnTo>
                  <a:lnTo>
                    <a:pt x="194703" y="716749"/>
                  </a:lnTo>
                  <a:lnTo>
                    <a:pt x="194703" y="702322"/>
                  </a:lnTo>
                  <a:lnTo>
                    <a:pt x="263918" y="702322"/>
                  </a:lnTo>
                  <a:lnTo>
                    <a:pt x="263918" y="576859"/>
                  </a:lnTo>
                  <a:lnTo>
                    <a:pt x="315836" y="576859"/>
                  </a:lnTo>
                  <a:lnTo>
                    <a:pt x="315836" y="552335"/>
                  </a:lnTo>
                  <a:lnTo>
                    <a:pt x="261035" y="552335"/>
                  </a:lnTo>
                  <a:lnTo>
                    <a:pt x="295643" y="445617"/>
                  </a:lnTo>
                  <a:lnTo>
                    <a:pt x="295643" y="387934"/>
                  </a:lnTo>
                  <a:lnTo>
                    <a:pt x="441299" y="341782"/>
                  </a:lnTo>
                  <a:lnTo>
                    <a:pt x="441299" y="28841"/>
                  </a:lnTo>
                  <a:lnTo>
                    <a:pt x="477354" y="0"/>
                  </a:lnTo>
                  <a:lnTo>
                    <a:pt x="69227" y="0"/>
                  </a:lnTo>
                  <a:lnTo>
                    <a:pt x="98069" y="37490"/>
                  </a:lnTo>
                  <a:lnTo>
                    <a:pt x="98069" y="341782"/>
                  </a:lnTo>
                  <a:lnTo>
                    <a:pt x="246608" y="387934"/>
                  </a:lnTo>
                  <a:lnTo>
                    <a:pt x="246608" y="442734"/>
                  </a:lnTo>
                  <a:lnTo>
                    <a:pt x="216331" y="552335"/>
                  </a:lnTo>
                  <a:lnTo>
                    <a:pt x="164414" y="552335"/>
                  </a:lnTo>
                  <a:lnTo>
                    <a:pt x="112496" y="666267"/>
                  </a:lnTo>
                  <a:lnTo>
                    <a:pt x="0" y="666267"/>
                  </a:lnTo>
                  <a:lnTo>
                    <a:pt x="53365" y="716749"/>
                  </a:lnTo>
                  <a:lnTo>
                    <a:pt x="164414" y="716749"/>
                  </a:lnTo>
                  <a:lnTo>
                    <a:pt x="230746" y="748474"/>
                  </a:lnTo>
                  <a:lnTo>
                    <a:pt x="164414" y="783082"/>
                  </a:lnTo>
                  <a:lnTo>
                    <a:pt x="53365" y="783082"/>
                  </a:lnTo>
                  <a:lnTo>
                    <a:pt x="0" y="830668"/>
                  </a:lnTo>
                  <a:lnTo>
                    <a:pt x="112496" y="830668"/>
                  </a:lnTo>
                  <a:lnTo>
                    <a:pt x="164414" y="948931"/>
                  </a:lnTo>
                  <a:lnTo>
                    <a:pt x="315836" y="948931"/>
                  </a:lnTo>
                  <a:lnTo>
                    <a:pt x="315836" y="925855"/>
                  </a:lnTo>
                  <a:lnTo>
                    <a:pt x="263918" y="925855"/>
                  </a:lnTo>
                  <a:lnTo>
                    <a:pt x="263918" y="797509"/>
                  </a:lnTo>
                  <a:lnTo>
                    <a:pt x="194703" y="798944"/>
                  </a:lnTo>
                  <a:lnTo>
                    <a:pt x="194703" y="784529"/>
                  </a:lnTo>
                  <a:lnTo>
                    <a:pt x="233629" y="768654"/>
                  </a:lnTo>
                  <a:lnTo>
                    <a:pt x="426885" y="768654"/>
                  </a:lnTo>
                  <a:lnTo>
                    <a:pt x="426885" y="830668"/>
                  </a:lnTo>
                  <a:lnTo>
                    <a:pt x="496100" y="830668"/>
                  </a:lnTo>
                  <a:lnTo>
                    <a:pt x="496112" y="866724"/>
                  </a:lnTo>
                  <a:lnTo>
                    <a:pt x="315836" y="866724"/>
                  </a:lnTo>
                  <a:lnTo>
                    <a:pt x="315836" y="897013"/>
                  </a:lnTo>
                  <a:lnTo>
                    <a:pt x="496100" y="897013"/>
                  </a:lnTo>
                  <a:lnTo>
                    <a:pt x="496112" y="1113332"/>
                  </a:lnTo>
                  <a:lnTo>
                    <a:pt x="705218" y="1113332"/>
                  </a:lnTo>
                  <a:lnTo>
                    <a:pt x="705218" y="1241691"/>
                  </a:lnTo>
                  <a:lnTo>
                    <a:pt x="374967" y="1241691"/>
                  </a:lnTo>
                  <a:lnTo>
                    <a:pt x="374967" y="1567611"/>
                  </a:lnTo>
                  <a:lnTo>
                    <a:pt x="411022" y="1567611"/>
                  </a:lnTo>
                  <a:lnTo>
                    <a:pt x="411022" y="1531556"/>
                  </a:lnTo>
                  <a:lnTo>
                    <a:pt x="1132103" y="1531556"/>
                  </a:lnTo>
                  <a:lnTo>
                    <a:pt x="1132103" y="1567611"/>
                  </a:lnTo>
                  <a:lnTo>
                    <a:pt x="1159497" y="1567611"/>
                  </a:lnTo>
                  <a:lnTo>
                    <a:pt x="1160945" y="1241691"/>
                  </a:lnTo>
                  <a:lnTo>
                    <a:pt x="837895" y="1241691"/>
                  </a:lnTo>
                  <a:lnTo>
                    <a:pt x="837895" y="1113332"/>
                  </a:lnTo>
                  <a:lnTo>
                    <a:pt x="1524368" y="1113332"/>
                  </a:lnTo>
                  <a:lnTo>
                    <a:pt x="1524368" y="387934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5611164" y="6343015"/>
              <a:ext cx="487680" cy="65405"/>
            </a:xfrm>
            <a:custGeom>
              <a:avLst/>
              <a:gdLst/>
              <a:ahLst/>
              <a:cxnLst/>
              <a:rect l="l" t="t" r="r" b="b"/>
              <a:pathLst>
                <a:path w="487679" h="65404">
                  <a:moveTo>
                    <a:pt x="0" y="0"/>
                  </a:moveTo>
                  <a:lnTo>
                    <a:pt x="487451" y="64884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1" name="object 3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575490" y="6209258"/>
              <a:ext cx="77127" cy="72809"/>
            </a:xfrm>
            <a:prstGeom prst="rect">
              <a:avLst/>
            </a:prstGeom>
          </p:spPr>
        </p:pic>
        <p:sp>
          <p:nvSpPr>
            <p:cNvPr id="32" name="object 32"/>
            <p:cNvSpPr/>
            <p:nvPr/>
          </p:nvSpPr>
          <p:spPr>
            <a:xfrm>
              <a:off x="5615495" y="6214656"/>
              <a:ext cx="470534" cy="72390"/>
            </a:xfrm>
            <a:custGeom>
              <a:avLst/>
              <a:gdLst/>
              <a:ahLst/>
              <a:cxnLst/>
              <a:rect l="l" t="t" r="r" b="b"/>
              <a:pathLst>
                <a:path w="470535" h="72389">
                  <a:moveTo>
                    <a:pt x="0" y="0"/>
                  </a:moveTo>
                  <a:lnTo>
                    <a:pt x="470141" y="7211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48514" y="6343383"/>
              <a:ext cx="77127" cy="72809"/>
            </a:xfrm>
            <a:prstGeom prst="rect">
              <a:avLst/>
            </a:prstGeom>
          </p:spPr>
        </p:pic>
        <p:pic>
          <p:nvPicPr>
            <p:cNvPr id="34" name="object 34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343296" y="3392741"/>
              <a:ext cx="245872" cy="225679"/>
            </a:xfrm>
            <a:prstGeom prst="rect">
              <a:avLst/>
            </a:prstGeom>
          </p:spPr>
        </p:pic>
        <p:sp>
          <p:nvSpPr>
            <p:cNvPr id="35" name="object 35"/>
            <p:cNvSpPr/>
            <p:nvPr/>
          </p:nvSpPr>
          <p:spPr>
            <a:xfrm>
              <a:off x="5529580" y="6096406"/>
              <a:ext cx="643890" cy="164465"/>
            </a:xfrm>
            <a:custGeom>
              <a:avLst/>
              <a:gdLst/>
              <a:ahLst/>
              <a:cxnLst/>
              <a:rect l="l" t="t" r="r" b="b"/>
              <a:pathLst>
                <a:path w="643889" h="164464">
                  <a:moveTo>
                    <a:pt x="643890" y="0"/>
                  </a:moveTo>
                  <a:lnTo>
                    <a:pt x="607060" y="0"/>
                  </a:lnTo>
                  <a:lnTo>
                    <a:pt x="607060" y="64884"/>
                  </a:lnTo>
                  <a:lnTo>
                    <a:pt x="524510" y="64884"/>
                  </a:lnTo>
                  <a:lnTo>
                    <a:pt x="118110" y="64884"/>
                  </a:lnTo>
                  <a:lnTo>
                    <a:pt x="36830" y="64884"/>
                  </a:lnTo>
                  <a:lnTo>
                    <a:pt x="36830" y="0"/>
                  </a:lnTo>
                  <a:lnTo>
                    <a:pt x="0" y="0"/>
                  </a:lnTo>
                  <a:lnTo>
                    <a:pt x="0" y="115366"/>
                  </a:lnTo>
                  <a:lnTo>
                    <a:pt x="36830" y="115366"/>
                  </a:lnTo>
                  <a:lnTo>
                    <a:pt x="118110" y="115366"/>
                  </a:lnTo>
                  <a:lnTo>
                    <a:pt x="118110" y="164401"/>
                  </a:lnTo>
                  <a:lnTo>
                    <a:pt x="524510" y="164401"/>
                  </a:lnTo>
                  <a:lnTo>
                    <a:pt x="524510" y="115366"/>
                  </a:lnTo>
                  <a:lnTo>
                    <a:pt x="607060" y="115366"/>
                  </a:lnTo>
                  <a:lnTo>
                    <a:pt x="643890" y="115366"/>
                  </a:lnTo>
                  <a:lnTo>
                    <a:pt x="64389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528957" y="6096393"/>
              <a:ext cx="645160" cy="164465"/>
            </a:xfrm>
            <a:custGeom>
              <a:avLst/>
              <a:gdLst/>
              <a:ahLst/>
              <a:cxnLst/>
              <a:rect l="l" t="t" r="r" b="b"/>
              <a:pathLst>
                <a:path w="645160" h="164464">
                  <a:moveTo>
                    <a:pt x="37503" y="12"/>
                  </a:moveTo>
                  <a:lnTo>
                    <a:pt x="0" y="12"/>
                  </a:lnTo>
                  <a:lnTo>
                    <a:pt x="0" y="115379"/>
                  </a:lnTo>
                  <a:lnTo>
                    <a:pt x="118262" y="115379"/>
                  </a:lnTo>
                  <a:lnTo>
                    <a:pt x="118262" y="164414"/>
                  </a:lnTo>
                  <a:lnTo>
                    <a:pt x="524954" y="164414"/>
                  </a:lnTo>
                  <a:lnTo>
                    <a:pt x="524954" y="115379"/>
                  </a:lnTo>
                  <a:lnTo>
                    <a:pt x="644651" y="115379"/>
                  </a:lnTo>
                  <a:lnTo>
                    <a:pt x="644651" y="12"/>
                  </a:lnTo>
                  <a:lnTo>
                    <a:pt x="607148" y="0"/>
                  </a:lnTo>
                  <a:lnTo>
                    <a:pt x="607161" y="64896"/>
                  </a:lnTo>
                  <a:lnTo>
                    <a:pt x="37503" y="64896"/>
                  </a:lnTo>
                  <a:lnTo>
                    <a:pt x="37503" y="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383301" y="3010204"/>
              <a:ext cx="1290955" cy="1308100"/>
            </a:xfrm>
            <a:custGeom>
              <a:avLst/>
              <a:gdLst/>
              <a:ahLst/>
              <a:cxnLst/>
              <a:rect l="l" t="t" r="r" b="b"/>
              <a:pathLst>
                <a:path w="1290954" h="1308100">
                  <a:moveTo>
                    <a:pt x="0" y="387934"/>
                  </a:moveTo>
                  <a:lnTo>
                    <a:pt x="1228725" y="387934"/>
                  </a:lnTo>
                  <a:lnTo>
                    <a:pt x="1228725" y="1113332"/>
                  </a:lnTo>
                  <a:lnTo>
                    <a:pt x="542251" y="1113332"/>
                  </a:lnTo>
                  <a:lnTo>
                    <a:pt x="542251" y="1241691"/>
                  </a:lnTo>
                  <a:lnTo>
                    <a:pt x="865301" y="1241691"/>
                  </a:lnTo>
                  <a:lnTo>
                    <a:pt x="865301" y="1173899"/>
                  </a:lnTo>
                  <a:lnTo>
                    <a:pt x="931633" y="1173899"/>
                  </a:lnTo>
                  <a:lnTo>
                    <a:pt x="931633" y="1308023"/>
                  </a:lnTo>
                  <a:lnTo>
                    <a:pt x="999413" y="1308023"/>
                  </a:lnTo>
                  <a:lnTo>
                    <a:pt x="1048448" y="1254671"/>
                  </a:lnTo>
                  <a:lnTo>
                    <a:pt x="1259001" y="1254671"/>
                  </a:lnTo>
                  <a:lnTo>
                    <a:pt x="1290726" y="1222946"/>
                  </a:lnTo>
                  <a:lnTo>
                    <a:pt x="1290726" y="0"/>
                  </a:lnTo>
                  <a:lnTo>
                    <a:pt x="181711" y="0"/>
                  </a:lnTo>
                  <a:lnTo>
                    <a:pt x="145656" y="28841"/>
                  </a:lnTo>
                  <a:lnTo>
                    <a:pt x="145656" y="341782"/>
                  </a:lnTo>
                  <a:lnTo>
                    <a:pt x="0" y="38793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383301" y="3010204"/>
              <a:ext cx="1290955" cy="1308100"/>
            </a:xfrm>
            <a:custGeom>
              <a:avLst/>
              <a:gdLst/>
              <a:ahLst/>
              <a:cxnLst/>
              <a:rect l="l" t="t" r="r" b="b"/>
              <a:pathLst>
                <a:path w="1290954" h="1308100">
                  <a:moveTo>
                    <a:pt x="181711" y="0"/>
                  </a:moveTo>
                  <a:lnTo>
                    <a:pt x="1290726" y="0"/>
                  </a:lnTo>
                  <a:lnTo>
                    <a:pt x="1290726" y="1222946"/>
                  </a:lnTo>
                  <a:lnTo>
                    <a:pt x="1259001" y="1254671"/>
                  </a:lnTo>
                  <a:lnTo>
                    <a:pt x="1048448" y="1254671"/>
                  </a:lnTo>
                  <a:lnTo>
                    <a:pt x="999413" y="1308023"/>
                  </a:lnTo>
                  <a:lnTo>
                    <a:pt x="931633" y="1308023"/>
                  </a:lnTo>
                  <a:lnTo>
                    <a:pt x="931633" y="1173899"/>
                  </a:lnTo>
                  <a:lnTo>
                    <a:pt x="865301" y="1173899"/>
                  </a:lnTo>
                  <a:lnTo>
                    <a:pt x="865301" y="1241691"/>
                  </a:lnTo>
                  <a:lnTo>
                    <a:pt x="542251" y="1241691"/>
                  </a:lnTo>
                  <a:lnTo>
                    <a:pt x="542251" y="1113332"/>
                  </a:lnTo>
                  <a:lnTo>
                    <a:pt x="1228725" y="1113332"/>
                  </a:lnTo>
                  <a:lnTo>
                    <a:pt x="1228725" y="387934"/>
                  </a:lnTo>
                  <a:lnTo>
                    <a:pt x="0" y="387934"/>
                  </a:lnTo>
                  <a:lnTo>
                    <a:pt x="145656" y="341782"/>
                  </a:lnTo>
                  <a:lnTo>
                    <a:pt x="145656" y="28841"/>
                  </a:lnTo>
                  <a:lnTo>
                    <a:pt x="18171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6089967" y="5672416"/>
              <a:ext cx="584200" cy="393700"/>
            </a:xfrm>
            <a:custGeom>
              <a:avLst/>
              <a:gdLst/>
              <a:ahLst/>
              <a:cxnLst/>
              <a:rect l="l" t="t" r="r" b="b"/>
              <a:pathLst>
                <a:path w="584200" h="393700">
                  <a:moveTo>
                    <a:pt x="0" y="197573"/>
                  </a:moveTo>
                  <a:lnTo>
                    <a:pt x="0" y="328803"/>
                  </a:lnTo>
                  <a:lnTo>
                    <a:pt x="30276" y="328803"/>
                  </a:lnTo>
                  <a:lnTo>
                    <a:pt x="30276" y="295643"/>
                  </a:lnTo>
                  <a:lnTo>
                    <a:pt x="386486" y="393699"/>
                  </a:lnTo>
                  <a:lnTo>
                    <a:pt x="552335" y="393699"/>
                  </a:lnTo>
                  <a:lnTo>
                    <a:pt x="584060" y="360540"/>
                  </a:lnTo>
                  <a:lnTo>
                    <a:pt x="584060" y="27393"/>
                  </a:lnTo>
                  <a:lnTo>
                    <a:pt x="550900" y="0"/>
                  </a:lnTo>
                  <a:lnTo>
                    <a:pt x="386486" y="0"/>
                  </a:lnTo>
                  <a:lnTo>
                    <a:pt x="0" y="19757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6089967" y="5672416"/>
              <a:ext cx="584200" cy="393700"/>
            </a:xfrm>
            <a:custGeom>
              <a:avLst/>
              <a:gdLst/>
              <a:ahLst/>
              <a:cxnLst/>
              <a:rect l="l" t="t" r="r" b="b"/>
              <a:pathLst>
                <a:path w="584200" h="393700">
                  <a:moveTo>
                    <a:pt x="584060" y="27393"/>
                  </a:moveTo>
                  <a:lnTo>
                    <a:pt x="550900" y="0"/>
                  </a:lnTo>
                  <a:lnTo>
                    <a:pt x="386486" y="0"/>
                  </a:lnTo>
                  <a:lnTo>
                    <a:pt x="0" y="197573"/>
                  </a:lnTo>
                  <a:lnTo>
                    <a:pt x="0" y="328803"/>
                  </a:lnTo>
                  <a:lnTo>
                    <a:pt x="30276" y="328803"/>
                  </a:lnTo>
                  <a:lnTo>
                    <a:pt x="30276" y="295643"/>
                  </a:lnTo>
                  <a:lnTo>
                    <a:pt x="386486" y="393699"/>
                  </a:lnTo>
                  <a:lnTo>
                    <a:pt x="552335" y="393699"/>
                  </a:lnTo>
                  <a:lnTo>
                    <a:pt x="584060" y="360540"/>
                  </a:lnTo>
                  <a:lnTo>
                    <a:pt x="584060" y="273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5042954" y="4968646"/>
              <a:ext cx="1631314" cy="1507490"/>
            </a:xfrm>
            <a:custGeom>
              <a:avLst/>
              <a:gdLst/>
              <a:ahLst/>
              <a:cxnLst/>
              <a:rect l="l" t="t" r="r" b="b"/>
              <a:pathLst>
                <a:path w="1631315" h="1507489">
                  <a:moveTo>
                    <a:pt x="0" y="0"/>
                  </a:moveTo>
                  <a:lnTo>
                    <a:pt x="0" y="1505597"/>
                  </a:lnTo>
                  <a:lnTo>
                    <a:pt x="1631073" y="1507045"/>
                  </a:lnTo>
                  <a:lnTo>
                    <a:pt x="1631073" y="1469555"/>
                  </a:lnTo>
                  <a:lnTo>
                    <a:pt x="1602232" y="1442148"/>
                  </a:lnTo>
                  <a:lnTo>
                    <a:pt x="1341208" y="1442148"/>
                  </a:lnTo>
                  <a:lnTo>
                    <a:pt x="1341196" y="1308023"/>
                  </a:lnTo>
                  <a:lnTo>
                    <a:pt x="1077290" y="1246009"/>
                  </a:lnTo>
                  <a:lnTo>
                    <a:pt x="1077290" y="1442148"/>
                  </a:lnTo>
                  <a:lnTo>
                    <a:pt x="537933" y="1442148"/>
                  </a:lnTo>
                  <a:lnTo>
                    <a:pt x="537933" y="1243126"/>
                  </a:lnTo>
                  <a:lnTo>
                    <a:pt x="471589" y="1243126"/>
                  </a:lnTo>
                  <a:lnTo>
                    <a:pt x="471589" y="999413"/>
                  </a:lnTo>
                  <a:lnTo>
                    <a:pt x="537933" y="999413"/>
                  </a:lnTo>
                  <a:lnTo>
                    <a:pt x="537933" y="1032573"/>
                  </a:lnTo>
                  <a:lnTo>
                    <a:pt x="569658" y="1032573"/>
                  </a:lnTo>
                  <a:lnTo>
                    <a:pt x="569658" y="703770"/>
                  </a:lnTo>
                  <a:lnTo>
                    <a:pt x="635990" y="703770"/>
                  </a:lnTo>
                  <a:lnTo>
                    <a:pt x="635990" y="607136"/>
                  </a:lnTo>
                  <a:lnTo>
                    <a:pt x="536486" y="523493"/>
                  </a:lnTo>
                  <a:lnTo>
                    <a:pt x="439864" y="523493"/>
                  </a:lnTo>
                  <a:lnTo>
                    <a:pt x="439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5042954" y="4968646"/>
              <a:ext cx="1631314" cy="1507490"/>
            </a:xfrm>
            <a:custGeom>
              <a:avLst/>
              <a:gdLst/>
              <a:ahLst/>
              <a:cxnLst/>
              <a:rect l="l" t="t" r="r" b="b"/>
              <a:pathLst>
                <a:path w="1631315" h="1507489">
                  <a:moveTo>
                    <a:pt x="569658" y="703770"/>
                  </a:moveTo>
                  <a:lnTo>
                    <a:pt x="569658" y="1032573"/>
                  </a:lnTo>
                  <a:lnTo>
                    <a:pt x="537933" y="1032573"/>
                  </a:lnTo>
                  <a:lnTo>
                    <a:pt x="537933" y="999413"/>
                  </a:lnTo>
                  <a:lnTo>
                    <a:pt x="471589" y="999413"/>
                  </a:lnTo>
                  <a:lnTo>
                    <a:pt x="471589" y="1243126"/>
                  </a:lnTo>
                  <a:lnTo>
                    <a:pt x="537933" y="1243126"/>
                  </a:lnTo>
                  <a:lnTo>
                    <a:pt x="537933" y="1442148"/>
                  </a:lnTo>
                  <a:lnTo>
                    <a:pt x="1077290" y="1442148"/>
                  </a:lnTo>
                  <a:lnTo>
                    <a:pt x="1077290" y="1246009"/>
                  </a:lnTo>
                  <a:lnTo>
                    <a:pt x="1341196" y="1308023"/>
                  </a:lnTo>
                  <a:lnTo>
                    <a:pt x="1341208" y="1442148"/>
                  </a:lnTo>
                  <a:lnTo>
                    <a:pt x="1602232" y="1442148"/>
                  </a:lnTo>
                  <a:lnTo>
                    <a:pt x="1631073" y="1469555"/>
                  </a:lnTo>
                  <a:lnTo>
                    <a:pt x="1631073" y="1507045"/>
                  </a:lnTo>
                  <a:lnTo>
                    <a:pt x="0" y="1505597"/>
                  </a:lnTo>
                  <a:lnTo>
                    <a:pt x="0" y="0"/>
                  </a:lnTo>
                  <a:lnTo>
                    <a:pt x="439864" y="0"/>
                  </a:lnTo>
                  <a:lnTo>
                    <a:pt x="439864" y="523493"/>
                  </a:lnTo>
                  <a:lnTo>
                    <a:pt x="536486" y="523493"/>
                  </a:lnTo>
                  <a:lnTo>
                    <a:pt x="635990" y="607136"/>
                  </a:lnTo>
                  <a:lnTo>
                    <a:pt x="635990" y="703770"/>
                  </a:lnTo>
                  <a:lnTo>
                    <a:pt x="569658" y="70377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122864" y="3840873"/>
              <a:ext cx="1670050" cy="1128395"/>
            </a:xfrm>
            <a:custGeom>
              <a:avLst/>
              <a:gdLst/>
              <a:ahLst/>
              <a:cxnLst/>
              <a:rect l="l" t="t" r="r" b="b"/>
              <a:pathLst>
                <a:path w="1670050" h="1128395">
                  <a:moveTo>
                    <a:pt x="0" y="118262"/>
                  </a:moveTo>
                  <a:lnTo>
                    <a:pt x="0" y="282663"/>
                  </a:lnTo>
                  <a:lnTo>
                    <a:pt x="920089" y="282663"/>
                  </a:lnTo>
                  <a:lnTo>
                    <a:pt x="920089" y="1127772"/>
                  </a:lnTo>
                  <a:lnTo>
                    <a:pt x="1195539" y="1127772"/>
                  </a:lnTo>
                  <a:lnTo>
                    <a:pt x="1195539" y="477354"/>
                  </a:lnTo>
                  <a:lnTo>
                    <a:pt x="1280629" y="477354"/>
                  </a:lnTo>
                  <a:lnTo>
                    <a:pt x="1280629" y="343230"/>
                  </a:lnTo>
                  <a:lnTo>
                    <a:pt x="1339761" y="343230"/>
                  </a:lnTo>
                  <a:lnTo>
                    <a:pt x="1339761" y="411022"/>
                  </a:lnTo>
                  <a:lnTo>
                    <a:pt x="1670011" y="411022"/>
                  </a:lnTo>
                  <a:lnTo>
                    <a:pt x="1670011" y="282663"/>
                  </a:lnTo>
                  <a:lnTo>
                    <a:pt x="1460906" y="282663"/>
                  </a:lnTo>
                  <a:lnTo>
                    <a:pt x="1460893" y="66344"/>
                  </a:lnTo>
                  <a:lnTo>
                    <a:pt x="1280629" y="66344"/>
                  </a:lnTo>
                  <a:lnTo>
                    <a:pt x="1280629" y="118262"/>
                  </a:lnTo>
                  <a:lnTo>
                    <a:pt x="1129207" y="118262"/>
                  </a:lnTo>
                  <a:lnTo>
                    <a:pt x="1077290" y="0"/>
                  </a:lnTo>
                  <a:lnTo>
                    <a:pt x="817702" y="0"/>
                  </a:lnTo>
                  <a:lnTo>
                    <a:pt x="817702" y="118262"/>
                  </a:lnTo>
                  <a:lnTo>
                    <a:pt x="0" y="11826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122864" y="3840873"/>
              <a:ext cx="1670050" cy="1128395"/>
            </a:xfrm>
            <a:custGeom>
              <a:avLst/>
              <a:gdLst/>
              <a:ahLst/>
              <a:cxnLst/>
              <a:rect l="l" t="t" r="r" b="b"/>
              <a:pathLst>
                <a:path w="1670050" h="1128395">
                  <a:moveTo>
                    <a:pt x="0" y="282663"/>
                  </a:moveTo>
                  <a:lnTo>
                    <a:pt x="0" y="118262"/>
                  </a:lnTo>
                  <a:lnTo>
                    <a:pt x="817702" y="118262"/>
                  </a:lnTo>
                  <a:lnTo>
                    <a:pt x="817702" y="0"/>
                  </a:lnTo>
                  <a:lnTo>
                    <a:pt x="1077290" y="0"/>
                  </a:lnTo>
                  <a:lnTo>
                    <a:pt x="1129207" y="118262"/>
                  </a:lnTo>
                  <a:lnTo>
                    <a:pt x="1280629" y="118262"/>
                  </a:lnTo>
                  <a:lnTo>
                    <a:pt x="1280629" y="66344"/>
                  </a:lnTo>
                  <a:lnTo>
                    <a:pt x="1460893" y="66344"/>
                  </a:lnTo>
                  <a:lnTo>
                    <a:pt x="1460906" y="282663"/>
                  </a:lnTo>
                  <a:lnTo>
                    <a:pt x="1670011" y="282663"/>
                  </a:lnTo>
                  <a:lnTo>
                    <a:pt x="1670011" y="411022"/>
                  </a:lnTo>
                  <a:lnTo>
                    <a:pt x="1339761" y="411022"/>
                  </a:lnTo>
                  <a:lnTo>
                    <a:pt x="1339761" y="343230"/>
                  </a:lnTo>
                  <a:lnTo>
                    <a:pt x="1280629" y="343230"/>
                  </a:lnTo>
                  <a:lnTo>
                    <a:pt x="1280629" y="477354"/>
                  </a:lnTo>
                  <a:lnTo>
                    <a:pt x="1195539" y="477354"/>
                  </a:lnTo>
                  <a:lnTo>
                    <a:pt x="1195539" y="1127772"/>
                  </a:lnTo>
                  <a:lnTo>
                    <a:pt x="920089" y="1127772"/>
                  </a:lnTo>
                  <a:lnTo>
                    <a:pt x="920089" y="282663"/>
                  </a:lnTo>
                  <a:lnTo>
                    <a:pt x="0" y="2826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122864" y="3010204"/>
              <a:ext cx="1211580" cy="666750"/>
            </a:xfrm>
            <a:custGeom>
              <a:avLst/>
              <a:gdLst/>
              <a:ahLst/>
              <a:cxnLst/>
              <a:rect l="l" t="t" r="r" b="b"/>
              <a:pathLst>
                <a:path w="1211579" h="666750">
                  <a:moveTo>
                    <a:pt x="0" y="387934"/>
                  </a:moveTo>
                  <a:lnTo>
                    <a:pt x="0" y="552335"/>
                  </a:lnTo>
                  <a:lnTo>
                    <a:pt x="817702" y="552335"/>
                  </a:lnTo>
                  <a:lnTo>
                    <a:pt x="817702" y="666267"/>
                  </a:lnTo>
                  <a:lnTo>
                    <a:pt x="1077290" y="666267"/>
                  </a:lnTo>
                  <a:lnTo>
                    <a:pt x="1129207" y="552335"/>
                  </a:lnTo>
                  <a:lnTo>
                    <a:pt x="1181125" y="552335"/>
                  </a:lnTo>
                  <a:lnTo>
                    <a:pt x="1211402" y="442734"/>
                  </a:lnTo>
                  <a:lnTo>
                    <a:pt x="1211402" y="387934"/>
                  </a:lnTo>
                  <a:lnTo>
                    <a:pt x="1062863" y="341782"/>
                  </a:lnTo>
                  <a:lnTo>
                    <a:pt x="1062863" y="37490"/>
                  </a:lnTo>
                  <a:lnTo>
                    <a:pt x="1034021" y="0"/>
                  </a:lnTo>
                  <a:lnTo>
                    <a:pt x="920089" y="0"/>
                  </a:lnTo>
                  <a:lnTo>
                    <a:pt x="920089" y="387934"/>
                  </a:lnTo>
                  <a:lnTo>
                    <a:pt x="0" y="38793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122864" y="3010204"/>
              <a:ext cx="1211580" cy="666750"/>
            </a:xfrm>
            <a:custGeom>
              <a:avLst/>
              <a:gdLst/>
              <a:ahLst/>
              <a:cxnLst/>
              <a:rect l="l" t="t" r="r" b="b"/>
              <a:pathLst>
                <a:path w="1211579" h="666750">
                  <a:moveTo>
                    <a:pt x="1034021" y="0"/>
                  </a:moveTo>
                  <a:lnTo>
                    <a:pt x="920089" y="0"/>
                  </a:lnTo>
                  <a:lnTo>
                    <a:pt x="920089" y="387934"/>
                  </a:lnTo>
                  <a:lnTo>
                    <a:pt x="0" y="387934"/>
                  </a:lnTo>
                  <a:lnTo>
                    <a:pt x="0" y="552335"/>
                  </a:lnTo>
                  <a:lnTo>
                    <a:pt x="817702" y="552335"/>
                  </a:lnTo>
                  <a:lnTo>
                    <a:pt x="817702" y="666267"/>
                  </a:lnTo>
                  <a:lnTo>
                    <a:pt x="1077290" y="666267"/>
                  </a:lnTo>
                  <a:lnTo>
                    <a:pt x="1129207" y="552335"/>
                  </a:lnTo>
                  <a:lnTo>
                    <a:pt x="1181125" y="552335"/>
                  </a:lnTo>
                  <a:lnTo>
                    <a:pt x="1211402" y="442734"/>
                  </a:lnTo>
                  <a:lnTo>
                    <a:pt x="1211402" y="387934"/>
                  </a:lnTo>
                  <a:lnTo>
                    <a:pt x="1062863" y="341782"/>
                  </a:lnTo>
                  <a:lnTo>
                    <a:pt x="1062863" y="37490"/>
                  </a:lnTo>
                  <a:lnTo>
                    <a:pt x="103402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5197271" y="3398138"/>
              <a:ext cx="75565" cy="76835"/>
            </a:xfrm>
            <a:custGeom>
              <a:avLst/>
              <a:gdLst/>
              <a:ahLst/>
              <a:cxnLst/>
              <a:rect l="l" t="t" r="r" b="b"/>
              <a:pathLst>
                <a:path w="75564" h="76835">
                  <a:moveTo>
                    <a:pt x="0" y="0"/>
                  </a:moveTo>
                  <a:lnTo>
                    <a:pt x="0" y="76428"/>
                  </a:lnTo>
                  <a:lnTo>
                    <a:pt x="74993" y="76428"/>
                  </a:lnTo>
                  <a:lnTo>
                    <a:pt x="749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197271" y="3398138"/>
              <a:ext cx="75565" cy="76835"/>
            </a:xfrm>
            <a:custGeom>
              <a:avLst/>
              <a:gdLst/>
              <a:ahLst/>
              <a:cxnLst/>
              <a:rect l="l" t="t" r="r" b="b"/>
              <a:pathLst>
                <a:path w="75564" h="76835">
                  <a:moveTo>
                    <a:pt x="0" y="76428"/>
                  </a:moveTo>
                  <a:lnTo>
                    <a:pt x="0" y="0"/>
                  </a:lnTo>
                  <a:lnTo>
                    <a:pt x="74993" y="0"/>
                  </a:lnTo>
                  <a:lnTo>
                    <a:pt x="74993" y="76428"/>
                  </a:lnTo>
                  <a:lnTo>
                    <a:pt x="0" y="7642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351576" y="3587064"/>
              <a:ext cx="52069" cy="125730"/>
            </a:xfrm>
            <a:custGeom>
              <a:avLst/>
              <a:gdLst/>
              <a:ahLst/>
              <a:cxnLst/>
              <a:rect l="l" t="t" r="r" b="b"/>
              <a:pathLst>
                <a:path w="52070" h="125729">
                  <a:moveTo>
                    <a:pt x="0" y="0"/>
                  </a:moveTo>
                  <a:lnTo>
                    <a:pt x="0" y="125463"/>
                  </a:lnTo>
                  <a:lnTo>
                    <a:pt x="51917" y="125463"/>
                  </a:lnTo>
                  <a:lnTo>
                    <a:pt x="51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351576" y="3587064"/>
              <a:ext cx="52069" cy="125730"/>
            </a:xfrm>
            <a:custGeom>
              <a:avLst/>
              <a:gdLst/>
              <a:ahLst/>
              <a:cxnLst/>
              <a:rect l="l" t="t" r="r" b="b"/>
              <a:pathLst>
                <a:path w="52070" h="125729">
                  <a:moveTo>
                    <a:pt x="0" y="125463"/>
                  </a:moveTo>
                  <a:lnTo>
                    <a:pt x="0" y="0"/>
                  </a:lnTo>
                  <a:lnTo>
                    <a:pt x="51917" y="0"/>
                  </a:lnTo>
                  <a:lnTo>
                    <a:pt x="51917" y="125463"/>
                  </a:lnTo>
                  <a:lnTo>
                    <a:pt x="0" y="1254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351576" y="3807701"/>
              <a:ext cx="52069" cy="128905"/>
            </a:xfrm>
            <a:custGeom>
              <a:avLst/>
              <a:gdLst/>
              <a:ahLst/>
              <a:cxnLst/>
              <a:rect l="l" t="t" r="r" b="b"/>
              <a:pathLst>
                <a:path w="52070" h="128904">
                  <a:moveTo>
                    <a:pt x="0" y="0"/>
                  </a:moveTo>
                  <a:lnTo>
                    <a:pt x="0" y="128358"/>
                  </a:lnTo>
                  <a:lnTo>
                    <a:pt x="51917" y="128358"/>
                  </a:lnTo>
                  <a:lnTo>
                    <a:pt x="51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5351576" y="3807701"/>
              <a:ext cx="52069" cy="128905"/>
            </a:xfrm>
            <a:custGeom>
              <a:avLst/>
              <a:gdLst/>
              <a:ahLst/>
              <a:cxnLst/>
              <a:rect l="l" t="t" r="r" b="b"/>
              <a:pathLst>
                <a:path w="52070" h="128904">
                  <a:moveTo>
                    <a:pt x="0" y="128358"/>
                  </a:moveTo>
                  <a:lnTo>
                    <a:pt x="0" y="0"/>
                  </a:lnTo>
                  <a:lnTo>
                    <a:pt x="51917" y="0"/>
                  </a:lnTo>
                  <a:lnTo>
                    <a:pt x="51917" y="128358"/>
                  </a:lnTo>
                  <a:lnTo>
                    <a:pt x="0" y="1283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5282361" y="3644747"/>
              <a:ext cx="301625" cy="98425"/>
            </a:xfrm>
            <a:custGeom>
              <a:avLst/>
              <a:gdLst/>
              <a:ahLst/>
              <a:cxnLst/>
              <a:rect l="l" t="t" r="r" b="b"/>
              <a:pathLst>
                <a:path w="301625" h="98425">
                  <a:moveTo>
                    <a:pt x="0" y="67779"/>
                  </a:moveTo>
                  <a:lnTo>
                    <a:pt x="0" y="82207"/>
                  </a:lnTo>
                  <a:lnTo>
                    <a:pt x="36042" y="98069"/>
                  </a:lnTo>
                  <a:lnTo>
                    <a:pt x="232181" y="98069"/>
                  </a:lnTo>
                  <a:lnTo>
                    <a:pt x="232181" y="31724"/>
                  </a:lnTo>
                  <a:lnTo>
                    <a:pt x="301396" y="31724"/>
                  </a:lnTo>
                  <a:lnTo>
                    <a:pt x="301396" y="0"/>
                  </a:lnTo>
                  <a:lnTo>
                    <a:pt x="121132" y="0"/>
                  </a:lnTo>
                  <a:lnTo>
                    <a:pt x="121132" y="67779"/>
                  </a:lnTo>
                  <a:lnTo>
                    <a:pt x="0" y="67779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282361" y="3644747"/>
              <a:ext cx="301625" cy="98425"/>
            </a:xfrm>
            <a:custGeom>
              <a:avLst/>
              <a:gdLst/>
              <a:ahLst/>
              <a:cxnLst/>
              <a:rect l="l" t="t" r="r" b="b"/>
              <a:pathLst>
                <a:path w="301625" h="98425">
                  <a:moveTo>
                    <a:pt x="0" y="67779"/>
                  </a:moveTo>
                  <a:lnTo>
                    <a:pt x="121132" y="67779"/>
                  </a:lnTo>
                  <a:lnTo>
                    <a:pt x="121132" y="0"/>
                  </a:lnTo>
                  <a:lnTo>
                    <a:pt x="301396" y="0"/>
                  </a:lnTo>
                  <a:lnTo>
                    <a:pt x="301396" y="31724"/>
                  </a:lnTo>
                  <a:lnTo>
                    <a:pt x="232181" y="31724"/>
                  </a:lnTo>
                  <a:lnTo>
                    <a:pt x="232181" y="98069"/>
                  </a:lnTo>
                  <a:lnTo>
                    <a:pt x="36042" y="98069"/>
                  </a:lnTo>
                  <a:lnTo>
                    <a:pt x="0" y="82207"/>
                  </a:lnTo>
                  <a:lnTo>
                    <a:pt x="0" y="6777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5282361" y="3778859"/>
              <a:ext cx="301625" cy="98425"/>
            </a:xfrm>
            <a:custGeom>
              <a:avLst/>
              <a:gdLst/>
              <a:ahLst/>
              <a:cxnLst/>
              <a:rect l="l" t="t" r="r" b="b"/>
              <a:pathLst>
                <a:path w="301625" h="98425">
                  <a:moveTo>
                    <a:pt x="0" y="15875"/>
                  </a:moveTo>
                  <a:lnTo>
                    <a:pt x="0" y="30289"/>
                  </a:lnTo>
                  <a:lnTo>
                    <a:pt x="121132" y="30289"/>
                  </a:lnTo>
                  <a:lnTo>
                    <a:pt x="121132" y="98069"/>
                  </a:lnTo>
                  <a:lnTo>
                    <a:pt x="301409" y="98069"/>
                  </a:lnTo>
                  <a:lnTo>
                    <a:pt x="301396" y="62014"/>
                  </a:lnTo>
                  <a:lnTo>
                    <a:pt x="232181" y="62014"/>
                  </a:lnTo>
                  <a:lnTo>
                    <a:pt x="232181" y="0"/>
                  </a:lnTo>
                  <a:lnTo>
                    <a:pt x="38925" y="0"/>
                  </a:lnTo>
                  <a:lnTo>
                    <a:pt x="0" y="1587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5282361" y="3778859"/>
              <a:ext cx="301625" cy="98425"/>
            </a:xfrm>
            <a:custGeom>
              <a:avLst/>
              <a:gdLst/>
              <a:ahLst/>
              <a:cxnLst/>
              <a:rect l="l" t="t" r="r" b="b"/>
              <a:pathLst>
                <a:path w="301625" h="98425">
                  <a:moveTo>
                    <a:pt x="0" y="15875"/>
                  </a:moveTo>
                  <a:lnTo>
                    <a:pt x="0" y="30289"/>
                  </a:lnTo>
                  <a:lnTo>
                    <a:pt x="121132" y="30289"/>
                  </a:lnTo>
                  <a:lnTo>
                    <a:pt x="121132" y="98069"/>
                  </a:lnTo>
                  <a:lnTo>
                    <a:pt x="301409" y="98069"/>
                  </a:lnTo>
                  <a:lnTo>
                    <a:pt x="301396" y="62014"/>
                  </a:lnTo>
                  <a:lnTo>
                    <a:pt x="232181" y="62014"/>
                  </a:lnTo>
                  <a:lnTo>
                    <a:pt x="232181" y="0"/>
                  </a:lnTo>
                  <a:lnTo>
                    <a:pt x="38925" y="0"/>
                  </a:lnTo>
                  <a:lnTo>
                    <a:pt x="0" y="158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697464" y="3840225"/>
              <a:ext cx="391160" cy="1270"/>
            </a:xfrm>
            <a:custGeom>
              <a:avLst/>
              <a:gdLst/>
              <a:ahLst/>
              <a:cxnLst/>
              <a:rect l="l" t="t" r="r" b="b"/>
              <a:pathLst>
                <a:path w="391160" h="1270">
                  <a:moveTo>
                    <a:pt x="0" y="0"/>
                  </a:moveTo>
                  <a:lnTo>
                    <a:pt x="390920" y="0"/>
                  </a:lnTo>
                  <a:lnTo>
                    <a:pt x="390193" y="647"/>
                  </a:lnTo>
                  <a:lnTo>
                    <a:pt x="824" y="6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696655" y="383959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824" y="647"/>
                  </a:moveTo>
                  <a:lnTo>
                    <a:pt x="0" y="0"/>
                  </a:lnTo>
                  <a:lnTo>
                    <a:pt x="392440" y="0"/>
                  </a:lnTo>
                  <a:lnTo>
                    <a:pt x="391714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695831" y="3838943"/>
              <a:ext cx="394335" cy="1270"/>
            </a:xfrm>
            <a:custGeom>
              <a:avLst/>
              <a:gdLst/>
              <a:ahLst/>
              <a:cxnLst/>
              <a:rect l="l" t="t" r="r" b="b"/>
              <a:pathLst>
                <a:path w="394335" h="1270">
                  <a:moveTo>
                    <a:pt x="824" y="647"/>
                  </a:moveTo>
                  <a:lnTo>
                    <a:pt x="0" y="0"/>
                  </a:lnTo>
                  <a:lnTo>
                    <a:pt x="393991" y="0"/>
                  </a:lnTo>
                  <a:lnTo>
                    <a:pt x="393265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695022" y="3838308"/>
              <a:ext cx="395605" cy="1270"/>
            </a:xfrm>
            <a:custGeom>
              <a:avLst/>
              <a:gdLst/>
              <a:ahLst/>
              <a:cxnLst/>
              <a:rect l="l" t="t" r="r" b="b"/>
              <a:pathLst>
                <a:path w="395604" h="1270">
                  <a:moveTo>
                    <a:pt x="824" y="647"/>
                  </a:moveTo>
                  <a:lnTo>
                    <a:pt x="0" y="0"/>
                  </a:lnTo>
                  <a:lnTo>
                    <a:pt x="395512" y="0"/>
                  </a:lnTo>
                  <a:lnTo>
                    <a:pt x="394785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694198" y="3837660"/>
              <a:ext cx="397510" cy="1270"/>
            </a:xfrm>
            <a:custGeom>
              <a:avLst/>
              <a:gdLst/>
              <a:ahLst/>
              <a:cxnLst/>
              <a:rect l="l" t="t" r="r" b="b"/>
              <a:pathLst>
                <a:path w="397510" h="1270">
                  <a:moveTo>
                    <a:pt x="824" y="647"/>
                  </a:moveTo>
                  <a:lnTo>
                    <a:pt x="0" y="0"/>
                  </a:lnTo>
                  <a:lnTo>
                    <a:pt x="397062" y="0"/>
                  </a:lnTo>
                  <a:lnTo>
                    <a:pt x="396336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693373" y="3837012"/>
              <a:ext cx="398780" cy="1270"/>
            </a:xfrm>
            <a:custGeom>
              <a:avLst/>
              <a:gdLst/>
              <a:ahLst/>
              <a:cxnLst/>
              <a:rect l="l" t="t" r="r" b="b"/>
              <a:pathLst>
                <a:path w="398779" h="1270">
                  <a:moveTo>
                    <a:pt x="824" y="647"/>
                  </a:moveTo>
                  <a:lnTo>
                    <a:pt x="0" y="0"/>
                  </a:lnTo>
                  <a:lnTo>
                    <a:pt x="398613" y="0"/>
                  </a:lnTo>
                  <a:lnTo>
                    <a:pt x="397887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692565" y="3836377"/>
              <a:ext cx="400685" cy="1270"/>
            </a:xfrm>
            <a:custGeom>
              <a:avLst/>
              <a:gdLst/>
              <a:ahLst/>
              <a:cxnLst/>
              <a:rect l="l" t="t" r="r" b="b"/>
              <a:pathLst>
                <a:path w="400685" h="1270">
                  <a:moveTo>
                    <a:pt x="824" y="647"/>
                  </a:moveTo>
                  <a:lnTo>
                    <a:pt x="0" y="0"/>
                  </a:lnTo>
                  <a:lnTo>
                    <a:pt x="400134" y="0"/>
                  </a:lnTo>
                  <a:lnTo>
                    <a:pt x="399407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691740" y="3835730"/>
              <a:ext cx="401955" cy="1270"/>
            </a:xfrm>
            <a:custGeom>
              <a:avLst/>
              <a:gdLst/>
              <a:ahLst/>
              <a:cxnLst/>
              <a:rect l="l" t="t" r="r" b="b"/>
              <a:pathLst>
                <a:path w="401954" h="1270">
                  <a:moveTo>
                    <a:pt x="824" y="647"/>
                  </a:moveTo>
                  <a:lnTo>
                    <a:pt x="0" y="0"/>
                  </a:lnTo>
                  <a:lnTo>
                    <a:pt x="401685" y="0"/>
                  </a:lnTo>
                  <a:lnTo>
                    <a:pt x="400958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690932" y="3835095"/>
              <a:ext cx="403225" cy="1270"/>
            </a:xfrm>
            <a:custGeom>
              <a:avLst/>
              <a:gdLst/>
              <a:ahLst/>
              <a:cxnLst/>
              <a:rect l="l" t="t" r="r" b="b"/>
              <a:pathLst>
                <a:path w="403225" h="1270">
                  <a:moveTo>
                    <a:pt x="824" y="647"/>
                  </a:moveTo>
                  <a:lnTo>
                    <a:pt x="0" y="0"/>
                  </a:lnTo>
                  <a:lnTo>
                    <a:pt x="403205" y="0"/>
                  </a:lnTo>
                  <a:lnTo>
                    <a:pt x="402479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690108" y="3834447"/>
              <a:ext cx="405130" cy="1270"/>
            </a:xfrm>
            <a:custGeom>
              <a:avLst/>
              <a:gdLst/>
              <a:ahLst/>
              <a:cxnLst/>
              <a:rect l="l" t="t" r="r" b="b"/>
              <a:pathLst>
                <a:path w="405129" h="1270">
                  <a:moveTo>
                    <a:pt x="824" y="647"/>
                  </a:moveTo>
                  <a:lnTo>
                    <a:pt x="0" y="0"/>
                  </a:lnTo>
                  <a:lnTo>
                    <a:pt x="404756" y="0"/>
                  </a:lnTo>
                  <a:lnTo>
                    <a:pt x="404030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689299" y="3833812"/>
              <a:ext cx="406400" cy="1270"/>
            </a:xfrm>
            <a:custGeom>
              <a:avLst/>
              <a:gdLst/>
              <a:ahLst/>
              <a:cxnLst/>
              <a:rect l="l" t="t" r="r" b="b"/>
              <a:pathLst>
                <a:path w="406400" h="1270">
                  <a:moveTo>
                    <a:pt x="824" y="647"/>
                  </a:moveTo>
                  <a:lnTo>
                    <a:pt x="0" y="0"/>
                  </a:lnTo>
                  <a:lnTo>
                    <a:pt x="406276" y="0"/>
                  </a:lnTo>
                  <a:lnTo>
                    <a:pt x="405550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688475" y="3833164"/>
              <a:ext cx="408305" cy="1270"/>
            </a:xfrm>
            <a:custGeom>
              <a:avLst/>
              <a:gdLst/>
              <a:ahLst/>
              <a:cxnLst/>
              <a:rect l="l" t="t" r="r" b="b"/>
              <a:pathLst>
                <a:path w="408304" h="1270">
                  <a:moveTo>
                    <a:pt x="824" y="647"/>
                  </a:moveTo>
                  <a:lnTo>
                    <a:pt x="0" y="0"/>
                  </a:lnTo>
                  <a:lnTo>
                    <a:pt x="407827" y="0"/>
                  </a:lnTo>
                  <a:lnTo>
                    <a:pt x="407101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687666" y="3832529"/>
              <a:ext cx="409575" cy="1270"/>
            </a:xfrm>
            <a:custGeom>
              <a:avLst/>
              <a:gdLst/>
              <a:ahLst/>
              <a:cxnLst/>
              <a:rect l="l" t="t" r="r" b="b"/>
              <a:pathLst>
                <a:path w="409575" h="1270">
                  <a:moveTo>
                    <a:pt x="824" y="647"/>
                  </a:moveTo>
                  <a:lnTo>
                    <a:pt x="0" y="0"/>
                  </a:lnTo>
                  <a:lnTo>
                    <a:pt x="409348" y="0"/>
                  </a:lnTo>
                  <a:lnTo>
                    <a:pt x="408621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686842" y="3831882"/>
              <a:ext cx="411480" cy="1270"/>
            </a:xfrm>
            <a:custGeom>
              <a:avLst/>
              <a:gdLst/>
              <a:ahLst/>
              <a:cxnLst/>
              <a:rect l="l" t="t" r="r" b="b"/>
              <a:pathLst>
                <a:path w="411479" h="1270">
                  <a:moveTo>
                    <a:pt x="824" y="647"/>
                  </a:moveTo>
                  <a:lnTo>
                    <a:pt x="0" y="0"/>
                  </a:lnTo>
                  <a:lnTo>
                    <a:pt x="410899" y="0"/>
                  </a:lnTo>
                  <a:lnTo>
                    <a:pt x="410172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686017" y="3831234"/>
              <a:ext cx="412750" cy="1270"/>
            </a:xfrm>
            <a:custGeom>
              <a:avLst/>
              <a:gdLst/>
              <a:ahLst/>
              <a:cxnLst/>
              <a:rect l="l" t="t" r="r" b="b"/>
              <a:pathLst>
                <a:path w="412750" h="1270">
                  <a:moveTo>
                    <a:pt x="824" y="647"/>
                  </a:moveTo>
                  <a:lnTo>
                    <a:pt x="0" y="0"/>
                  </a:lnTo>
                  <a:lnTo>
                    <a:pt x="412450" y="0"/>
                  </a:lnTo>
                  <a:lnTo>
                    <a:pt x="411723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685209" y="3830599"/>
              <a:ext cx="414020" cy="1270"/>
            </a:xfrm>
            <a:custGeom>
              <a:avLst/>
              <a:gdLst/>
              <a:ahLst/>
              <a:cxnLst/>
              <a:rect l="l" t="t" r="r" b="b"/>
              <a:pathLst>
                <a:path w="414020" h="1270">
                  <a:moveTo>
                    <a:pt x="824" y="647"/>
                  </a:moveTo>
                  <a:lnTo>
                    <a:pt x="0" y="0"/>
                  </a:lnTo>
                  <a:lnTo>
                    <a:pt x="413970" y="0"/>
                  </a:lnTo>
                  <a:lnTo>
                    <a:pt x="413244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684384" y="3829951"/>
              <a:ext cx="415925" cy="1270"/>
            </a:xfrm>
            <a:custGeom>
              <a:avLst/>
              <a:gdLst/>
              <a:ahLst/>
              <a:cxnLst/>
              <a:rect l="l" t="t" r="r" b="b"/>
              <a:pathLst>
                <a:path w="415925" h="1270">
                  <a:moveTo>
                    <a:pt x="824" y="647"/>
                  </a:moveTo>
                  <a:lnTo>
                    <a:pt x="0" y="0"/>
                  </a:lnTo>
                  <a:lnTo>
                    <a:pt x="415521" y="0"/>
                  </a:lnTo>
                  <a:lnTo>
                    <a:pt x="414795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683576" y="3829316"/>
              <a:ext cx="417195" cy="1270"/>
            </a:xfrm>
            <a:custGeom>
              <a:avLst/>
              <a:gdLst/>
              <a:ahLst/>
              <a:cxnLst/>
              <a:rect l="l" t="t" r="r" b="b"/>
              <a:pathLst>
                <a:path w="417195" h="1270">
                  <a:moveTo>
                    <a:pt x="824" y="647"/>
                  </a:moveTo>
                  <a:lnTo>
                    <a:pt x="0" y="0"/>
                  </a:lnTo>
                  <a:lnTo>
                    <a:pt x="417041" y="0"/>
                  </a:lnTo>
                  <a:lnTo>
                    <a:pt x="416315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682751" y="3828669"/>
              <a:ext cx="419100" cy="1270"/>
            </a:xfrm>
            <a:custGeom>
              <a:avLst/>
              <a:gdLst/>
              <a:ahLst/>
              <a:cxnLst/>
              <a:rect l="l" t="t" r="r" b="b"/>
              <a:pathLst>
                <a:path w="419100" h="1270">
                  <a:moveTo>
                    <a:pt x="824" y="647"/>
                  </a:moveTo>
                  <a:lnTo>
                    <a:pt x="0" y="0"/>
                  </a:lnTo>
                  <a:lnTo>
                    <a:pt x="418592" y="0"/>
                  </a:lnTo>
                  <a:lnTo>
                    <a:pt x="417866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681943" y="3828033"/>
              <a:ext cx="420370" cy="1270"/>
            </a:xfrm>
            <a:custGeom>
              <a:avLst/>
              <a:gdLst/>
              <a:ahLst/>
              <a:cxnLst/>
              <a:rect l="l" t="t" r="r" b="b"/>
              <a:pathLst>
                <a:path w="420370" h="1270">
                  <a:moveTo>
                    <a:pt x="824" y="647"/>
                  </a:moveTo>
                  <a:lnTo>
                    <a:pt x="0" y="0"/>
                  </a:lnTo>
                  <a:lnTo>
                    <a:pt x="420113" y="0"/>
                  </a:lnTo>
                  <a:lnTo>
                    <a:pt x="419386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681118" y="3827386"/>
              <a:ext cx="422275" cy="1270"/>
            </a:xfrm>
            <a:custGeom>
              <a:avLst/>
              <a:gdLst/>
              <a:ahLst/>
              <a:cxnLst/>
              <a:rect l="l" t="t" r="r" b="b"/>
              <a:pathLst>
                <a:path w="422275" h="1270">
                  <a:moveTo>
                    <a:pt x="824" y="647"/>
                  </a:moveTo>
                  <a:lnTo>
                    <a:pt x="0" y="0"/>
                  </a:lnTo>
                  <a:lnTo>
                    <a:pt x="421664" y="0"/>
                  </a:lnTo>
                  <a:lnTo>
                    <a:pt x="420937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680294" y="3826738"/>
              <a:ext cx="423545" cy="1270"/>
            </a:xfrm>
            <a:custGeom>
              <a:avLst/>
              <a:gdLst/>
              <a:ahLst/>
              <a:cxnLst/>
              <a:rect l="l" t="t" r="r" b="b"/>
              <a:pathLst>
                <a:path w="423545" h="1270">
                  <a:moveTo>
                    <a:pt x="824" y="647"/>
                  </a:moveTo>
                  <a:lnTo>
                    <a:pt x="0" y="0"/>
                  </a:lnTo>
                  <a:lnTo>
                    <a:pt x="423215" y="0"/>
                  </a:lnTo>
                  <a:lnTo>
                    <a:pt x="422488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679486" y="3826103"/>
              <a:ext cx="424815" cy="1270"/>
            </a:xfrm>
            <a:custGeom>
              <a:avLst/>
              <a:gdLst/>
              <a:ahLst/>
              <a:cxnLst/>
              <a:rect l="l" t="t" r="r" b="b"/>
              <a:pathLst>
                <a:path w="424814" h="1270">
                  <a:moveTo>
                    <a:pt x="824" y="647"/>
                  </a:moveTo>
                  <a:lnTo>
                    <a:pt x="0" y="0"/>
                  </a:lnTo>
                  <a:lnTo>
                    <a:pt x="424735" y="0"/>
                  </a:lnTo>
                  <a:lnTo>
                    <a:pt x="424009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678661" y="3825455"/>
              <a:ext cx="426720" cy="1270"/>
            </a:xfrm>
            <a:custGeom>
              <a:avLst/>
              <a:gdLst/>
              <a:ahLst/>
              <a:cxnLst/>
              <a:rect l="l" t="t" r="r" b="b"/>
              <a:pathLst>
                <a:path w="426720" h="1270">
                  <a:moveTo>
                    <a:pt x="824" y="647"/>
                  </a:moveTo>
                  <a:lnTo>
                    <a:pt x="0" y="0"/>
                  </a:lnTo>
                  <a:lnTo>
                    <a:pt x="426286" y="0"/>
                  </a:lnTo>
                  <a:lnTo>
                    <a:pt x="425560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678003" y="3824821"/>
              <a:ext cx="427355" cy="1270"/>
            </a:xfrm>
            <a:custGeom>
              <a:avLst/>
              <a:gdLst/>
              <a:ahLst/>
              <a:cxnLst/>
              <a:rect l="l" t="t" r="r" b="b"/>
              <a:pathLst>
                <a:path w="427354" h="1270">
                  <a:moveTo>
                    <a:pt x="0" y="117"/>
                  </a:moveTo>
                  <a:lnTo>
                    <a:pt x="764" y="647"/>
                  </a:lnTo>
                  <a:lnTo>
                    <a:pt x="426930" y="647"/>
                  </a:lnTo>
                  <a:lnTo>
                    <a:pt x="426930" y="0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678095" y="3824173"/>
              <a:ext cx="428625" cy="1270"/>
            </a:xfrm>
            <a:custGeom>
              <a:avLst/>
              <a:gdLst/>
              <a:ahLst/>
              <a:cxnLst/>
              <a:rect l="l" t="t" r="r" b="b"/>
              <a:pathLst>
                <a:path w="428625" h="1270">
                  <a:moveTo>
                    <a:pt x="0" y="0"/>
                  </a:moveTo>
                  <a:lnTo>
                    <a:pt x="0" y="647"/>
                  </a:lnTo>
                  <a:lnTo>
                    <a:pt x="427564" y="647"/>
                  </a:lnTo>
                  <a:lnTo>
                    <a:pt x="4282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678095" y="3823538"/>
              <a:ext cx="429259" cy="1270"/>
            </a:xfrm>
            <a:custGeom>
              <a:avLst/>
              <a:gdLst/>
              <a:ahLst/>
              <a:cxnLst/>
              <a:rect l="l" t="t" r="r" b="b"/>
              <a:pathLst>
                <a:path w="429260" h="1270">
                  <a:moveTo>
                    <a:pt x="0" y="0"/>
                  </a:moveTo>
                  <a:lnTo>
                    <a:pt x="0" y="647"/>
                  </a:lnTo>
                  <a:lnTo>
                    <a:pt x="428276" y="647"/>
                  </a:lnTo>
                  <a:lnTo>
                    <a:pt x="4290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678095" y="3822890"/>
              <a:ext cx="429895" cy="1270"/>
            </a:xfrm>
            <a:custGeom>
              <a:avLst/>
              <a:gdLst/>
              <a:ahLst/>
              <a:cxnLst/>
              <a:rect l="l" t="t" r="r" b="b"/>
              <a:pathLst>
                <a:path w="429895" h="1270">
                  <a:moveTo>
                    <a:pt x="0" y="0"/>
                  </a:moveTo>
                  <a:lnTo>
                    <a:pt x="0" y="647"/>
                  </a:lnTo>
                  <a:lnTo>
                    <a:pt x="429002" y="647"/>
                  </a:lnTo>
                  <a:lnTo>
                    <a:pt x="4297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678095" y="3821607"/>
              <a:ext cx="431165" cy="1905"/>
            </a:xfrm>
            <a:custGeom>
              <a:avLst/>
              <a:gdLst/>
              <a:ahLst/>
              <a:cxnLst/>
              <a:rect l="l" t="t" r="r" b="b"/>
              <a:pathLst>
                <a:path w="431164" h="1904">
                  <a:moveTo>
                    <a:pt x="431165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29717" y="1282"/>
                  </a:lnTo>
                  <a:lnTo>
                    <a:pt x="430428" y="647"/>
                  </a:lnTo>
                  <a:lnTo>
                    <a:pt x="4311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678095" y="3820960"/>
              <a:ext cx="432434" cy="1270"/>
            </a:xfrm>
            <a:custGeom>
              <a:avLst/>
              <a:gdLst/>
              <a:ahLst/>
              <a:cxnLst/>
              <a:rect l="l" t="t" r="r" b="b"/>
              <a:pathLst>
                <a:path w="432435" h="1270">
                  <a:moveTo>
                    <a:pt x="0" y="0"/>
                  </a:moveTo>
                  <a:lnTo>
                    <a:pt x="0" y="647"/>
                  </a:lnTo>
                  <a:lnTo>
                    <a:pt x="431167" y="647"/>
                  </a:lnTo>
                  <a:lnTo>
                    <a:pt x="4318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678095" y="3820325"/>
              <a:ext cx="433070" cy="1270"/>
            </a:xfrm>
            <a:custGeom>
              <a:avLst/>
              <a:gdLst/>
              <a:ahLst/>
              <a:cxnLst/>
              <a:rect l="l" t="t" r="r" b="b"/>
              <a:pathLst>
                <a:path w="433070" h="1270">
                  <a:moveTo>
                    <a:pt x="0" y="0"/>
                  </a:moveTo>
                  <a:lnTo>
                    <a:pt x="0" y="647"/>
                  </a:lnTo>
                  <a:lnTo>
                    <a:pt x="431879" y="647"/>
                  </a:lnTo>
                  <a:lnTo>
                    <a:pt x="4326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678095" y="3819677"/>
              <a:ext cx="433705" cy="1270"/>
            </a:xfrm>
            <a:custGeom>
              <a:avLst/>
              <a:gdLst/>
              <a:ahLst/>
              <a:cxnLst/>
              <a:rect l="l" t="t" r="r" b="b"/>
              <a:pathLst>
                <a:path w="433704" h="1270">
                  <a:moveTo>
                    <a:pt x="0" y="0"/>
                  </a:moveTo>
                  <a:lnTo>
                    <a:pt x="0" y="647"/>
                  </a:lnTo>
                  <a:lnTo>
                    <a:pt x="432606" y="647"/>
                  </a:lnTo>
                  <a:lnTo>
                    <a:pt x="4333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678095" y="3819042"/>
              <a:ext cx="434340" cy="1270"/>
            </a:xfrm>
            <a:custGeom>
              <a:avLst/>
              <a:gdLst/>
              <a:ahLst/>
              <a:cxnLst/>
              <a:rect l="l" t="t" r="r" b="b"/>
              <a:pathLst>
                <a:path w="434339" h="1270">
                  <a:moveTo>
                    <a:pt x="0" y="0"/>
                  </a:moveTo>
                  <a:lnTo>
                    <a:pt x="0" y="647"/>
                  </a:lnTo>
                  <a:lnTo>
                    <a:pt x="433318" y="647"/>
                  </a:lnTo>
                  <a:lnTo>
                    <a:pt x="4340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678095" y="3818394"/>
              <a:ext cx="434975" cy="1270"/>
            </a:xfrm>
            <a:custGeom>
              <a:avLst/>
              <a:gdLst/>
              <a:ahLst/>
              <a:cxnLst/>
              <a:rect l="l" t="t" r="r" b="b"/>
              <a:pathLst>
                <a:path w="434975" h="1270">
                  <a:moveTo>
                    <a:pt x="0" y="0"/>
                  </a:moveTo>
                  <a:lnTo>
                    <a:pt x="0" y="647"/>
                  </a:lnTo>
                  <a:lnTo>
                    <a:pt x="434044" y="647"/>
                  </a:lnTo>
                  <a:lnTo>
                    <a:pt x="4347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678095" y="3817747"/>
              <a:ext cx="435609" cy="1270"/>
            </a:xfrm>
            <a:custGeom>
              <a:avLst/>
              <a:gdLst/>
              <a:ahLst/>
              <a:cxnLst/>
              <a:rect l="l" t="t" r="r" b="b"/>
              <a:pathLst>
                <a:path w="435610" h="1270">
                  <a:moveTo>
                    <a:pt x="0" y="0"/>
                  </a:moveTo>
                  <a:lnTo>
                    <a:pt x="0" y="647"/>
                  </a:lnTo>
                  <a:lnTo>
                    <a:pt x="434770" y="647"/>
                  </a:lnTo>
                  <a:lnTo>
                    <a:pt x="435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4678095" y="3817111"/>
              <a:ext cx="436245" cy="1270"/>
            </a:xfrm>
            <a:custGeom>
              <a:avLst/>
              <a:gdLst/>
              <a:ahLst/>
              <a:cxnLst/>
              <a:rect l="l" t="t" r="r" b="b"/>
              <a:pathLst>
                <a:path w="436245" h="1270">
                  <a:moveTo>
                    <a:pt x="0" y="0"/>
                  </a:moveTo>
                  <a:lnTo>
                    <a:pt x="0" y="647"/>
                  </a:lnTo>
                  <a:lnTo>
                    <a:pt x="435483" y="647"/>
                  </a:lnTo>
                  <a:lnTo>
                    <a:pt x="4362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678095" y="3816464"/>
              <a:ext cx="437515" cy="1270"/>
            </a:xfrm>
            <a:custGeom>
              <a:avLst/>
              <a:gdLst/>
              <a:ahLst/>
              <a:cxnLst/>
              <a:rect l="l" t="t" r="r" b="b"/>
              <a:pathLst>
                <a:path w="437514" h="1270">
                  <a:moveTo>
                    <a:pt x="0" y="0"/>
                  </a:moveTo>
                  <a:lnTo>
                    <a:pt x="0" y="647"/>
                  </a:lnTo>
                  <a:lnTo>
                    <a:pt x="436209" y="647"/>
                  </a:lnTo>
                  <a:lnTo>
                    <a:pt x="4369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678095" y="3815829"/>
              <a:ext cx="438150" cy="1270"/>
            </a:xfrm>
            <a:custGeom>
              <a:avLst/>
              <a:gdLst/>
              <a:ahLst/>
              <a:cxnLst/>
              <a:rect l="l" t="t" r="r" b="b"/>
              <a:pathLst>
                <a:path w="438150" h="1270">
                  <a:moveTo>
                    <a:pt x="0" y="0"/>
                  </a:moveTo>
                  <a:lnTo>
                    <a:pt x="0" y="647"/>
                  </a:lnTo>
                  <a:lnTo>
                    <a:pt x="436921" y="647"/>
                  </a:lnTo>
                  <a:lnTo>
                    <a:pt x="4376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678095" y="3815181"/>
              <a:ext cx="438784" cy="1270"/>
            </a:xfrm>
            <a:custGeom>
              <a:avLst/>
              <a:gdLst/>
              <a:ahLst/>
              <a:cxnLst/>
              <a:rect l="l" t="t" r="r" b="b"/>
              <a:pathLst>
                <a:path w="438785" h="1270">
                  <a:moveTo>
                    <a:pt x="0" y="0"/>
                  </a:moveTo>
                  <a:lnTo>
                    <a:pt x="0" y="647"/>
                  </a:lnTo>
                  <a:lnTo>
                    <a:pt x="437647" y="647"/>
                  </a:lnTo>
                  <a:lnTo>
                    <a:pt x="4383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4678095" y="3814546"/>
              <a:ext cx="439420" cy="1270"/>
            </a:xfrm>
            <a:custGeom>
              <a:avLst/>
              <a:gdLst/>
              <a:ahLst/>
              <a:cxnLst/>
              <a:rect l="l" t="t" r="r" b="b"/>
              <a:pathLst>
                <a:path w="439420" h="1270">
                  <a:moveTo>
                    <a:pt x="0" y="0"/>
                  </a:moveTo>
                  <a:lnTo>
                    <a:pt x="0" y="647"/>
                  </a:lnTo>
                  <a:lnTo>
                    <a:pt x="438359" y="647"/>
                  </a:lnTo>
                  <a:lnTo>
                    <a:pt x="439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678095" y="3813898"/>
              <a:ext cx="440055" cy="1270"/>
            </a:xfrm>
            <a:custGeom>
              <a:avLst/>
              <a:gdLst/>
              <a:ahLst/>
              <a:cxnLst/>
              <a:rect l="l" t="t" r="r" b="b"/>
              <a:pathLst>
                <a:path w="440054" h="1270">
                  <a:moveTo>
                    <a:pt x="0" y="0"/>
                  </a:moveTo>
                  <a:lnTo>
                    <a:pt x="0" y="647"/>
                  </a:lnTo>
                  <a:lnTo>
                    <a:pt x="439086" y="647"/>
                  </a:lnTo>
                  <a:lnTo>
                    <a:pt x="4398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4678095" y="3813263"/>
              <a:ext cx="440690" cy="1270"/>
            </a:xfrm>
            <a:custGeom>
              <a:avLst/>
              <a:gdLst/>
              <a:ahLst/>
              <a:cxnLst/>
              <a:rect l="l" t="t" r="r" b="b"/>
              <a:pathLst>
                <a:path w="440689" h="1270">
                  <a:moveTo>
                    <a:pt x="0" y="0"/>
                  </a:moveTo>
                  <a:lnTo>
                    <a:pt x="0" y="647"/>
                  </a:lnTo>
                  <a:lnTo>
                    <a:pt x="439798" y="647"/>
                  </a:lnTo>
                  <a:lnTo>
                    <a:pt x="4405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4678095" y="3812616"/>
              <a:ext cx="441325" cy="1270"/>
            </a:xfrm>
            <a:custGeom>
              <a:avLst/>
              <a:gdLst/>
              <a:ahLst/>
              <a:cxnLst/>
              <a:rect l="l" t="t" r="r" b="b"/>
              <a:pathLst>
                <a:path w="441325" h="1270">
                  <a:moveTo>
                    <a:pt x="0" y="0"/>
                  </a:moveTo>
                  <a:lnTo>
                    <a:pt x="0" y="647"/>
                  </a:lnTo>
                  <a:lnTo>
                    <a:pt x="440524" y="647"/>
                  </a:lnTo>
                  <a:lnTo>
                    <a:pt x="4412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678095" y="3811968"/>
              <a:ext cx="442595" cy="1270"/>
            </a:xfrm>
            <a:custGeom>
              <a:avLst/>
              <a:gdLst/>
              <a:ahLst/>
              <a:cxnLst/>
              <a:rect l="l" t="t" r="r" b="b"/>
              <a:pathLst>
                <a:path w="442595" h="1270">
                  <a:moveTo>
                    <a:pt x="0" y="0"/>
                  </a:moveTo>
                  <a:lnTo>
                    <a:pt x="0" y="647"/>
                  </a:lnTo>
                  <a:lnTo>
                    <a:pt x="441251" y="647"/>
                  </a:lnTo>
                  <a:lnTo>
                    <a:pt x="4419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678095" y="3811333"/>
              <a:ext cx="443230" cy="1270"/>
            </a:xfrm>
            <a:custGeom>
              <a:avLst/>
              <a:gdLst/>
              <a:ahLst/>
              <a:cxnLst/>
              <a:rect l="l" t="t" r="r" b="b"/>
              <a:pathLst>
                <a:path w="443229" h="1270">
                  <a:moveTo>
                    <a:pt x="0" y="0"/>
                  </a:moveTo>
                  <a:lnTo>
                    <a:pt x="0" y="647"/>
                  </a:lnTo>
                  <a:lnTo>
                    <a:pt x="441963" y="647"/>
                  </a:lnTo>
                  <a:lnTo>
                    <a:pt x="4426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4678095" y="3810685"/>
              <a:ext cx="443865" cy="1270"/>
            </a:xfrm>
            <a:custGeom>
              <a:avLst/>
              <a:gdLst/>
              <a:ahLst/>
              <a:cxnLst/>
              <a:rect l="l" t="t" r="r" b="b"/>
              <a:pathLst>
                <a:path w="443864" h="1270">
                  <a:moveTo>
                    <a:pt x="0" y="0"/>
                  </a:moveTo>
                  <a:lnTo>
                    <a:pt x="0" y="647"/>
                  </a:lnTo>
                  <a:lnTo>
                    <a:pt x="442689" y="647"/>
                  </a:lnTo>
                  <a:lnTo>
                    <a:pt x="4434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4678095" y="3810050"/>
              <a:ext cx="444500" cy="1270"/>
            </a:xfrm>
            <a:custGeom>
              <a:avLst/>
              <a:gdLst/>
              <a:ahLst/>
              <a:cxnLst/>
              <a:rect l="l" t="t" r="r" b="b"/>
              <a:pathLst>
                <a:path w="444500" h="1270">
                  <a:moveTo>
                    <a:pt x="0" y="0"/>
                  </a:moveTo>
                  <a:lnTo>
                    <a:pt x="0" y="647"/>
                  </a:lnTo>
                  <a:lnTo>
                    <a:pt x="443401" y="647"/>
                  </a:lnTo>
                  <a:lnTo>
                    <a:pt x="4441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678095" y="3808767"/>
              <a:ext cx="445770" cy="1905"/>
            </a:xfrm>
            <a:custGeom>
              <a:avLst/>
              <a:gdLst/>
              <a:ahLst/>
              <a:cxnLst/>
              <a:rect l="l" t="t" r="r" b="b"/>
              <a:pathLst>
                <a:path w="445770" h="1904">
                  <a:moveTo>
                    <a:pt x="445554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44119" y="1282"/>
                  </a:lnTo>
                  <a:lnTo>
                    <a:pt x="444817" y="647"/>
                  </a:lnTo>
                  <a:lnTo>
                    <a:pt x="44555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678095" y="3808120"/>
              <a:ext cx="446405" cy="1270"/>
            </a:xfrm>
            <a:custGeom>
              <a:avLst/>
              <a:gdLst/>
              <a:ahLst/>
              <a:cxnLst/>
              <a:rect l="l" t="t" r="r" b="b"/>
              <a:pathLst>
                <a:path w="446404" h="1270">
                  <a:moveTo>
                    <a:pt x="0" y="0"/>
                  </a:moveTo>
                  <a:lnTo>
                    <a:pt x="0" y="647"/>
                  </a:lnTo>
                  <a:lnTo>
                    <a:pt x="445566" y="647"/>
                  </a:lnTo>
                  <a:lnTo>
                    <a:pt x="4462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4678095" y="3807472"/>
              <a:ext cx="447040" cy="1270"/>
            </a:xfrm>
            <a:custGeom>
              <a:avLst/>
              <a:gdLst/>
              <a:ahLst/>
              <a:cxnLst/>
              <a:rect l="l" t="t" r="r" b="b"/>
              <a:pathLst>
                <a:path w="447039" h="1270">
                  <a:moveTo>
                    <a:pt x="0" y="0"/>
                  </a:moveTo>
                  <a:lnTo>
                    <a:pt x="0" y="647"/>
                  </a:lnTo>
                  <a:lnTo>
                    <a:pt x="446292" y="647"/>
                  </a:lnTo>
                  <a:lnTo>
                    <a:pt x="4470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678095" y="3806189"/>
              <a:ext cx="448945" cy="1905"/>
            </a:xfrm>
            <a:custGeom>
              <a:avLst/>
              <a:gdLst/>
              <a:ahLst/>
              <a:cxnLst/>
              <a:rect l="l" t="t" r="r" b="b"/>
              <a:pathLst>
                <a:path w="448945" h="1904">
                  <a:moveTo>
                    <a:pt x="448449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47001" y="1295"/>
                  </a:lnTo>
                  <a:lnTo>
                    <a:pt x="447725" y="647"/>
                  </a:lnTo>
                  <a:lnTo>
                    <a:pt x="44844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4678095" y="3805554"/>
              <a:ext cx="449580" cy="1270"/>
            </a:xfrm>
            <a:custGeom>
              <a:avLst/>
              <a:gdLst/>
              <a:ahLst/>
              <a:cxnLst/>
              <a:rect l="l" t="t" r="r" b="b"/>
              <a:pathLst>
                <a:path w="449579" h="1270">
                  <a:moveTo>
                    <a:pt x="0" y="0"/>
                  </a:moveTo>
                  <a:lnTo>
                    <a:pt x="0" y="647"/>
                  </a:lnTo>
                  <a:lnTo>
                    <a:pt x="448443" y="647"/>
                  </a:lnTo>
                  <a:lnTo>
                    <a:pt x="4491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4678095" y="3804907"/>
              <a:ext cx="450215" cy="1270"/>
            </a:xfrm>
            <a:custGeom>
              <a:avLst/>
              <a:gdLst/>
              <a:ahLst/>
              <a:cxnLst/>
              <a:rect l="l" t="t" r="r" b="b"/>
              <a:pathLst>
                <a:path w="450214" h="1270">
                  <a:moveTo>
                    <a:pt x="0" y="0"/>
                  </a:moveTo>
                  <a:lnTo>
                    <a:pt x="0" y="647"/>
                  </a:lnTo>
                  <a:lnTo>
                    <a:pt x="449169" y="647"/>
                  </a:lnTo>
                  <a:lnTo>
                    <a:pt x="4498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4678095" y="3803624"/>
              <a:ext cx="451484" cy="1905"/>
            </a:xfrm>
            <a:custGeom>
              <a:avLst/>
              <a:gdLst/>
              <a:ahLst/>
              <a:cxnLst/>
              <a:rect l="l" t="t" r="r" b="b"/>
              <a:pathLst>
                <a:path w="451485" h="1904">
                  <a:moveTo>
                    <a:pt x="4513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49872" y="1295"/>
                  </a:lnTo>
                  <a:lnTo>
                    <a:pt x="450596" y="647"/>
                  </a:lnTo>
                  <a:lnTo>
                    <a:pt x="45133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678095" y="3802976"/>
              <a:ext cx="452120" cy="1270"/>
            </a:xfrm>
            <a:custGeom>
              <a:avLst/>
              <a:gdLst/>
              <a:ahLst/>
              <a:cxnLst/>
              <a:rect l="l" t="t" r="r" b="b"/>
              <a:pathLst>
                <a:path w="452120" h="1270">
                  <a:moveTo>
                    <a:pt x="0" y="0"/>
                  </a:moveTo>
                  <a:lnTo>
                    <a:pt x="0" y="647"/>
                  </a:lnTo>
                  <a:lnTo>
                    <a:pt x="451334" y="647"/>
                  </a:lnTo>
                  <a:lnTo>
                    <a:pt x="4520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678095" y="380234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0" y="0"/>
                  </a:moveTo>
                  <a:lnTo>
                    <a:pt x="0" y="647"/>
                  </a:lnTo>
                  <a:lnTo>
                    <a:pt x="452046" y="647"/>
                  </a:lnTo>
                  <a:lnTo>
                    <a:pt x="4527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4678095" y="3801694"/>
              <a:ext cx="454025" cy="1270"/>
            </a:xfrm>
            <a:custGeom>
              <a:avLst/>
              <a:gdLst/>
              <a:ahLst/>
              <a:cxnLst/>
              <a:rect l="l" t="t" r="r" b="b"/>
              <a:pathLst>
                <a:path w="454025" h="1270">
                  <a:moveTo>
                    <a:pt x="0" y="0"/>
                  </a:moveTo>
                  <a:lnTo>
                    <a:pt x="0" y="647"/>
                  </a:lnTo>
                  <a:lnTo>
                    <a:pt x="452773" y="647"/>
                  </a:lnTo>
                  <a:lnTo>
                    <a:pt x="4534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4678095" y="3801059"/>
              <a:ext cx="454659" cy="1270"/>
            </a:xfrm>
            <a:custGeom>
              <a:avLst/>
              <a:gdLst/>
              <a:ahLst/>
              <a:cxnLst/>
              <a:rect l="l" t="t" r="r" b="b"/>
              <a:pathLst>
                <a:path w="454660" h="1270">
                  <a:moveTo>
                    <a:pt x="0" y="0"/>
                  </a:moveTo>
                  <a:lnTo>
                    <a:pt x="0" y="647"/>
                  </a:lnTo>
                  <a:lnTo>
                    <a:pt x="453485" y="647"/>
                  </a:lnTo>
                  <a:lnTo>
                    <a:pt x="4542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678095" y="3800411"/>
              <a:ext cx="455295" cy="1270"/>
            </a:xfrm>
            <a:custGeom>
              <a:avLst/>
              <a:gdLst/>
              <a:ahLst/>
              <a:cxnLst/>
              <a:rect l="l" t="t" r="r" b="b"/>
              <a:pathLst>
                <a:path w="455295" h="1270">
                  <a:moveTo>
                    <a:pt x="0" y="0"/>
                  </a:moveTo>
                  <a:lnTo>
                    <a:pt x="0" y="647"/>
                  </a:lnTo>
                  <a:lnTo>
                    <a:pt x="454211" y="647"/>
                  </a:lnTo>
                  <a:lnTo>
                    <a:pt x="4549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678095" y="3799776"/>
              <a:ext cx="455930" cy="1270"/>
            </a:xfrm>
            <a:custGeom>
              <a:avLst/>
              <a:gdLst/>
              <a:ahLst/>
              <a:cxnLst/>
              <a:rect l="l" t="t" r="r" b="b"/>
              <a:pathLst>
                <a:path w="455929" h="1270">
                  <a:moveTo>
                    <a:pt x="0" y="0"/>
                  </a:moveTo>
                  <a:lnTo>
                    <a:pt x="0" y="647"/>
                  </a:lnTo>
                  <a:lnTo>
                    <a:pt x="454923" y="647"/>
                  </a:lnTo>
                  <a:lnTo>
                    <a:pt x="4556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4678095" y="3799128"/>
              <a:ext cx="456565" cy="1270"/>
            </a:xfrm>
            <a:custGeom>
              <a:avLst/>
              <a:gdLst/>
              <a:ahLst/>
              <a:cxnLst/>
              <a:rect l="l" t="t" r="r" b="b"/>
              <a:pathLst>
                <a:path w="456564" h="1270">
                  <a:moveTo>
                    <a:pt x="0" y="0"/>
                  </a:moveTo>
                  <a:lnTo>
                    <a:pt x="0" y="647"/>
                  </a:lnTo>
                  <a:lnTo>
                    <a:pt x="455649" y="647"/>
                  </a:lnTo>
                  <a:lnTo>
                    <a:pt x="4563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678095" y="3798481"/>
              <a:ext cx="457200" cy="1270"/>
            </a:xfrm>
            <a:custGeom>
              <a:avLst/>
              <a:gdLst/>
              <a:ahLst/>
              <a:cxnLst/>
              <a:rect l="l" t="t" r="r" b="b"/>
              <a:pathLst>
                <a:path w="457200" h="1270">
                  <a:moveTo>
                    <a:pt x="0" y="0"/>
                  </a:moveTo>
                  <a:lnTo>
                    <a:pt x="0" y="647"/>
                  </a:lnTo>
                  <a:lnTo>
                    <a:pt x="456376" y="647"/>
                  </a:lnTo>
                  <a:lnTo>
                    <a:pt x="4571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4678095" y="379719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458533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57085" y="1295"/>
                  </a:lnTo>
                  <a:lnTo>
                    <a:pt x="457809" y="647"/>
                  </a:lnTo>
                  <a:lnTo>
                    <a:pt x="45853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4678095" y="3796563"/>
              <a:ext cx="459740" cy="1270"/>
            </a:xfrm>
            <a:custGeom>
              <a:avLst/>
              <a:gdLst/>
              <a:ahLst/>
              <a:cxnLst/>
              <a:rect l="l" t="t" r="r" b="b"/>
              <a:pathLst>
                <a:path w="459739" h="1270">
                  <a:moveTo>
                    <a:pt x="0" y="0"/>
                  </a:moveTo>
                  <a:lnTo>
                    <a:pt x="0" y="647"/>
                  </a:lnTo>
                  <a:lnTo>
                    <a:pt x="458526" y="647"/>
                  </a:lnTo>
                  <a:lnTo>
                    <a:pt x="4592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4678095" y="3795280"/>
              <a:ext cx="461009" cy="1905"/>
            </a:xfrm>
            <a:custGeom>
              <a:avLst/>
              <a:gdLst/>
              <a:ahLst/>
              <a:cxnLst/>
              <a:rect l="l" t="t" r="r" b="b"/>
              <a:pathLst>
                <a:path w="461010" h="1904">
                  <a:moveTo>
                    <a:pt x="460679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59244" y="1282"/>
                  </a:lnTo>
                  <a:lnTo>
                    <a:pt x="459943" y="647"/>
                  </a:lnTo>
                  <a:lnTo>
                    <a:pt x="46067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4678095" y="3794633"/>
              <a:ext cx="461645" cy="1270"/>
            </a:xfrm>
            <a:custGeom>
              <a:avLst/>
              <a:gdLst/>
              <a:ahLst/>
              <a:cxnLst/>
              <a:rect l="l" t="t" r="r" b="b"/>
              <a:pathLst>
                <a:path w="461645" h="1270">
                  <a:moveTo>
                    <a:pt x="0" y="0"/>
                  </a:moveTo>
                  <a:lnTo>
                    <a:pt x="0" y="647"/>
                  </a:lnTo>
                  <a:lnTo>
                    <a:pt x="460691" y="647"/>
                  </a:lnTo>
                  <a:lnTo>
                    <a:pt x="4614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4678095" y="3793350"/>
              <a:ext cx="462280" cy="1905"/>
            </a:xfrm>
            <a:custGeom>
              <a:avLst/>
              <a:gdLst/>
              <a:ahLst/>
              <a:cxnLst/>
              <a:rect l="l" t="t" r="r" b="b"/>
              <a:pathLst>
                <a:path w="462279" h="1904">
                  <a:moveTo>
                    <a:pt x="462191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61416" y="1282"/>
                  </a:lnTo>
                  <a:lnTo>
                    <a:pt x="462114" y="647"/>
                  </a:lnTo>
                  <a:lnTo>
                    <a:pt x="4621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4678095" y="3792702"/>
              <a:ext cx="574040" cy="1270"/>
            </a:xfrm>
            <a:custGeom>
              <a:avLst/>
              <a:gdLst/>
              <a:ahLst/>
              <a:cxnLst/>
              <a:rect l="l" t="t" r="r" b="b"/>
              <a:pathLst>
                <a:path w="574039" h="1270">
                  <a:moveTo>
                    <a:pt x="0" y="0"/>
                  </a:moveTo>
                  <a:lnTo>
                    <a:pt x="0" y="647"/>
                  </a:lnTo>
                  <a:lnTo>
                    <a:pt x="573976" y="647"/>
                  </a:lnTo>
                  <a:lnTo>
                    <a:pt x="573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4678095" y="3791419"/>
              <a:ext cx="577850" cy="1905"/>
            </a:xfrm>
            <a:custGeom>
              <a:avLst/>
              <a:gdLst/>
              <a:ahLst/>
              <a:cxnLst/>
              <a:rect l="l" t="t" r="r" b="b"/>
              <a:pathLst>
                <a:path w="577850" h="1904">
                  <a:moveTo>
                    <a:pt x="577545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75068" y="1295"/>
                  </a:lnTo>
                  <a:lnTo>
                    <a:pt x="576313" y="647"/>
                  </a:lnTo>
                  <a:lnTo>
                    <a:pt x="57754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4678095" y="3790784"/>
              <a:ext cx="579120" cy="1270"/>
            </a:xfrm>
            <a:custGeom>
              <a:avLst/>
              <a:gdLst/>
              <a:ahLst/>
              <a:cxnLst/>
              <a:rect l="l" t="t" r="r" b="b"/>
              <a:pathLst>
                <a:path w="579120" h="1270">
                  <a:moveTo>
                    <a:pt x="0" y="0"/>
                  </a:moveTo>
                  <a:lnTo>
                    <a:pt x="0" y="647"/>
                  </a:lnTo>
                  <a:lnTo>
                    <a:pt x="577530" y="647"/>
                  </a:lnTo>
                  <a:lnTo>
                    <a:pt x="5787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4678095" y="3790137"/>
              <a:ext cx="580390" cy="1270"/>
            </a:xfrm>
            <a:custGeom>
              <a:avLst/>
              <a:gdLst/>
              <a:ahLst/>
              <a:cxnLst/>
              <a:rect l="l" t="t" r="r" b="b"/>
              <a:pathLst>
                <a:path w="580389" h="1270">
                  <a:moveTo>
                    <a:pt x="0" y="0"/>
                  </a:moveTo>
                  <a:lnTo>
                    <a:pt x="0" y="647"/>
                  </a:lnTo>
                  <a:lnTo>
                    <a:pt x="578771" y="647"/>
                  </a:lnTo>
                  <a:lnTo>
                    <a:pt x="580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4678095" y="3789502"/>
              <a:ext cx="581660" cy="1270"/>
            </a:xfrm>
            <a:custGeom>
              <a:avLst/>
              <a:gdLst/>
              <a:ahLst/>
              <a:cxnLst/>
              <a:rect l="l" t="t" r="r" b="b"/>
              <a:pathLst>
                <a:path w="581660" h="1270">
                  <a:moveTo>
                    <a:pt x="0" y="0"/>
                  </a:moveTo>
                  <a:lnTo>
                    <a:pt x="0" y="647"/>
                  </a:lnTo>
                  <a:lnTo>
                    <a:pt x="579988" y="647"/>
                  </a:lnTo>
                  <a:lnTo>
                    <a:pt x="5812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4678095" y="3788854"/>
              <a:ext cx="582930" cy="1270"/>
            </a:xfrm>
            <a:custGeom>
              <a:avLst/>
              <a:gdLst/>
              <a:ahLst/>
              <a:cxnLst/>
              <a:rect l="l" t="t" r="r" b="b"/>
              <a:pathLst>
                <a:path w="582929" h="1270">
                  <a:moveTo>
                    <a:pt x="0" y="0"/>
                  </a:moveTo>
                  <a:lnTo>
                    <a:pt x="0" y="647"/>
                  </a:lnTo>
                  <a:lnTo>
                    <a:pt x="581230" y="647"/>
                  </a:lnTo>
                  <a:lnTo>
                    <a:pt x="5824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4678095" y="3788206"/>
              <a:ext cx="584200" cy="1270"/>
            </a:xfrm>
            <a:custGeom>
              <a:avLst/>
              <a:gdLst/>
              <a:ahLst/>
              <a:cxnLst/>
              <a:rect l="l" t="t" r="r" b="b"/>
              <a:pathLst>
                <a:path w="584200" h="1270">
                  <a:moveTo>
                    <a:pt x="0" y="0"/>
                  </a:moveTo>
                  <a:lnTo>
                    <a:pt x="0" y="647"/>
                  </a:lnTo>
                  <a:lnTo>
                    <a:pt x="582471" y="647"/>
                  </a:lnTo>
                  <a:lnTo>
                    <a:pt x="5837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4678095" y="3787571"/>
              <a:ext cx="585470" cy="1270"/>
            </a:xfrm>
            <a:custGeom>
              <a:avLst/>
              <a:gdLst/>
              <a:ahLst/>
              <a:cxnLst/>
              <a:rect l="l" t="t" r="r" b="b"/>
              <a:pathLst>
                <a:path w="585470" h="1270">
                  <a:moveTo>
                    <a:pt x="0" y="0"/>
                  </a:moveTo>
                  <a:lnTo>
                    <a:pt x="0" y="647"/>
                  </a:lnTo>
                  <a:lnTo>
                    <a:pt x="583688" y="647"/>
                  </a:lnTo>
                  <a:lnTo>
                    <a:pt x="5849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4678095" y="3786924"/>
              <a:ext cx="586740" cy="1270"/>
            </a:xfrm>
            <a:custGeom>
              <a:avLst/>
              <a:gdLst/>
              <a:ahLst/>
              <a:cxnLst/>
              <a:rect l="l" t="t" r="r" b="b"/>
              <a:pathLst>
                <a:path w="586739" h="1270">
                  <a:moveTo>
                    <a:pt x="0" y="0"/>
                  </a:moveTo>
                  <a:lnTo>
                    <a:pt x="0" y="647"/>
                  </a:lnTo>
                  <a:lnTo>
                    <a:pt x="584930" y="647"/>
                  </a:lnTo>
                  <a:lnTo>
                    <a:pt x="5861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678095" y="3786289"/>
              <a:ext cx="588010" cy="1270"/>
            </a:xfrm>
            <a:custGeom>
              <a:avLst/>
              <a:gdLst/>
              <a:ahLst/>
              <a:cxnLst/>
              <a:rect l="l" t="t" r="r" b="b"/>
              <a:pathLst>
                <a:path w="588010" h="1270">
                  <a:moveTo>
                    <a:pt x="0" y="0"/>
                  </a:moveTo>
                  <a:lnTo>
                    <a:pt x="0" y="647"/>
                  </a:lnTo>
                  <a:lnTo>
                    <a:pt x="586147" y="647"/>
                  </a:lnTo>
                  <a:lnTo>
                    <a:pt x="587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678095" y="3785006"/>
              <a:ext cx="589915" cy="1905"/>
            </a:xfrm>
            <a:custGeom>
              <a:avLst/>
              <a:gdLst/>
              <a:ahLst/>
              <a:cxnLst/>
              <a:rect l="l" t="t" r="r" b="b"/>
              <a:pathLst>
                <a:path w="589914" h="1904">
                  <a:moveTo>
                    <a:pt x="589838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587387" y="1282"/>
                  </a:lnTo>
                  <a:lnTo>
                    <a:pt x="588594" y="647"/>
                  </a:lnTo>
                  <a:lnTo>
                    <a:pt x="58983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4678095" y="3783710"/>
              <a:ext cx="592455" cy="1905"/>
            </a:xfrm>
            <a:custGeom>
              <a:avLst/>
              <a:gdLst/>
              <a:ahLst/>
              <a:cxnLst/>
              <a:rect l="l" t="t" r="r" b="b"/>
              <a:pathLst>
                <a:path w="592454" h="1904">
                  <a:moveTo>
                    <a:pt x="592328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89838" y="1295"/>
                  </a:lnTo>
                  <a:lnTo>
                    <a:pt x="591083" y="647"/>
                  </a:lnTo>
                  <a:lnTo>
                    <a:pt x="59232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4678095" y="3783075"/>
              <a:ext cx="593725" cy="1270"/>
            </a:xfrm>
            <a:custGeom>
              <a:avLst/>
              <a:gdLst/>
              <a:ahLst/>
              <a:cxnLst/>
              <a:rect l="l" t="t" r="r" b="b"/>
              <a:pathLst>
                <a:path w="593725" h="1270">
                  <a:moveTo>
                    <a:pt x="0" y="0"/>
                  </a:moveTo>
                  <a:lnTo>
                    <a:pt x="0" y="647"/>
                  </a:lnTo>
                  <a:lnTo>
                    <a:pt x="592306" y="647"/>
                  </a:lnTo>
                  <a:lnTo>
                    <a:pt x="5935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4678095" y="3782428"/>
              <a:ext cx="594995" cy="1270"/>
            </a:xfrm>
            <a:custGeom>
              <a:avLst/>
              <a:gdLst/>
              <a:ahLst/>
              <a:cxnLst/>
              <a:rect l="l" t="t" r="r" b="b"/>
              <a:pathLst>
                <a:path w="594995" h="1270">
                  <a:moveTo>
                    <a:pt x="0" y="0"/>
                  </a:moveTo>
                  <a:lnTo>
                    <a:pt x="0" y="647"/>
                  </a:lnTo>
                  <a:lnTo>
                    <a:pt x="593547" y="647"/>
                  </a:lnTo>
                  <a:lnTo>
                    <a:pt x="5947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4678095" y="3781793"/>
              <a:ext cx="596265" cy="1270"/>
            </a:xfrm>
            <a:custGeom>
              <a:avLst/>
              <a:gdLst/>
              <a:ahLst/>
              <a:cxnLst/>
              <a:rect l="l" t="t" r="r" b="b"/>
              <a:pathLst>
                <a:path w="596264" h="1270">
                  <a:moveTo>
                    <a:pt x="0" y="0"/>
                  </a:moveTo>
                  <a:lnTo>
                    <a:pt x="0" y="647"/>
                  </a:lnTo>
                  <a:lnTo>
                    <a:pt x="594764" y="647"/>
                  </a:lnTo>
                  <a:lnTo>
                    <a:pt x="596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4678095" y="3781145"/>
              <a:ext cx="597535" cy="1270"/>
            </a:xfrm>
            <a:custGeom>
              <a:avLst/>
              <a:gdLst/>
              <a:ahLst/>
              <a:cxnLst/>
              <a:rect l="l" t="t" r="r" b="b"/>
              <a:pathLst>
                <a:path w="597535" h="1270">
                  <a:moveTo>
                    <a:pt x="0" y="0"/>
                  </a:moveTo>
                  <a:lnTo>
                    <a:pt x="0" y="647"/>
                  </a:lnTo>
                  <a:lnTo>
                    <a:pt x="596006" y="647"/>
                  </a:lnTo>
                  <a:lnTo>
                    <a:pt x="5972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4678095" y="3780510"/>
              <a:ext cx="598805" cy="1270"/>
            </a:xfrm>
            <a:custGeom>
              <a:avLst/>
              <a:gdLst/>
              <a:ahLst/>
              <a:cxnLst/>
              <a:rect l="l" t="t" r="r" b="b"/>
              <a:pathLst>
                <a:path w="598804" h="1270">
                  <a:moveTo>
                    <a:pt x="0" y="0"/>
                  </a:moveTo>
                  <a:lnTo>
                    <a:pt x="0" y="647"/>
                  </a:lnTo>
                  <a:lnTo>
                    <a:pt x="597223" y="647"/>
                  </a:lnTo>
                  <a:lnTo>
                    <a:pt x="5984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4678095" y="3779862"/>
              <a:ext cx="600075" cy="1270"/>
            </a:xfrm>
            <a:custGeom>
              <a:avLst/>
              <a:gdLst/>
              <a:ahLst/>
              <a:cxnLst/>
              <a:rect l="l" t="t" r="r" b="b"/>
              <a:pathLst>
                <a:path w="600075" h="1270">
                  <a:moveTo>
                    <a:pt x="0" y="0"/>
                  </a:moveTo>
                  <a:lnTo>
                    <a:pt x="0" y="647"/>
                  </a:lnTo>
                  <a:lnTo>
                    <a:pt x="598464" y="647"/>
                  </a:lnTo>
                  <a:lnTo>
                    <a:pt x="5997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4678095" y="3778580"/>
              <a:ext cx="601345" cy="1905"/>
            </a:xfrm>
            <a:custGeom>
              <a:avLst/>
              <a:gdLst/>
              <a:ahLst/>
              <a:cxnLst/>
              <a:rect l="l" t="t" r="r" b="b"/>
              <a:pathLst>
                <a:path w="601345" h="1904">
                  <a:moveTo>
                    <a:pt x="601294" y="0"/>
                  </a:moveTo>
                  <a:lnTo>
                    <a:pt x="51384" y="0"/>
                  </a:lnTo>
                  <a:lnTo>
                    <a:pt x="51384" y="279"/>
                  </a:lnTo>
                  <a:lnTo>
                    <a:pt x="584" y="279"/>
                  </a:lnTo>
                  <a:lnTo>
                    <a:pt x="584" y="635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599694" y="1282"/>
                  </a:lnTo>
                  <a:lnTo>
                    <a:pt x="600913" y="647"/>
                  </a:lnTo>
                  <a:lnTo>
                    <a:pt x="601294" y="647"/>
                  </a:lnTo>
                  <a:lnTo>
                    <a:pt x="60129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4730013" y="3777932"/>
              <a:ext cx="551815" cy="1270"/>
            </a:xfrm>
            <a:custGeom>
              <a:avLst/>
              <a:gdLst/>
              <a:ahLst/>
              <a:cxnLst/>
              <a:rect l="l" t="t" r="r" b="b"/>
              <a:pathLst>
                <a:path w="551814" h="1270">
                  <a:moveTo>
                    <a:pt x="0" y="647"/>
                  </a:moveTo>
                  <a:lnTo>
                    <a:pt x="0" y="0"/>
                  </a:lnTo>
                  <a:lnTo>
                    <a:pt x="551488" y="0"/>
                  </a:lnTo>
                  <a:lnTo>
                    <a:pt x="55024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4730013" y="3777297"/>
              <a:ext cx="553085" cy="1270"/>
            </a:xfrm>
            <a:custGeom>
              <a:avLst/>
              <a:gdLst/>
              <a:ahLst/>
              <a:cxnLst/>
              <a:rect l="l" t="t" r="r" b="b"/>
              <a:pathLst>
                <a:path w="553085" h="1270">
                  <a:moveTo>
                    <a:pt x="0" y="647"/>
                  </a:moveTo>
                  <a:lnTo>
                    <a:pt x="0" y="0"/>
                  </a:lnTo>
                  <a:lnTo>
                    <a:pt x="552705" y="0"/>
                  </a:lnTo>
                  <a:lnTo>
                    <a:pt x="551464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4730013" y="3776649"/>
              <a:ext cx="554355" cy="1270"/>
            </a:xfrm>
            <a:custGeom>
              <a:avLst/>
              <a:gdLst/>
              <a:ahLst/>
              <a:cxnLst/>
              <a:rect l="l" t="t" r="r" b="b"/>
              <a:pathLst>
                <a:path w="554354" h="1270">
                  <a:moveTo>
                    <a:pt x="0" y="647"/>
                  </a:moveTo>
                  <a:lnTo>
                    <a:pt x="0" y="0"/>
                  </a:lnTo>
                  <a:lnTo>
                    <a:pt x="553946" y="0"/>
                  </a:lnTo>
                  <a:lnTo>
                    <a:pt x="552705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4730013" y="3776014"/>
              <a:ext cx="555625" cy="1270"/>
            </a:xfrm>
            <a:custGeom>
              <a:avLst/>
              <a:gdLst/>
              <a:ahLst/>
              <a:cxnLst/>
              <a:rect l="l" t="t" r="r" b="b"/>
              <a:pathLst>
                <a:path w="555625" h="1270">
                  <a:moveTo>
                    <a:pt x="0" y="647"/>
                  </a:moveTo>
                  <a:lnTo>
                    <a:pt x="0" y="0"/>
                  </a:lnTo>
                  <a:lnTo>
                    <a:pt x="555164" y="0"/>
                  </a:lnTo>
                  <a:lnTo>
                    <a:pt x="553922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4730013" y="3774719"/>
              <a:ext cx="558165" cy="1905"/>
            </a:xfrm>
            <a:custGeom>
              <a:avLst/>
              <a:gdLst/>
              <a:ahLst/>
              <a:cxnLst/>
              <a:rect l="l" t="t" r="r" b="b"/>
              <a:pathLst>
                <a:path w="558164" h="1904">
                  <a:moveTo>
                    <a:pt x="557644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55155" y="1295"/>
                  </a:lnTo>
                  <a:lnTo>
                    <a:pt x="556399" y="647"/>
                  </a:lnTo>
                  <a:lnTo>
                    <a:pt x="55764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4730013" y="3774084"/>
              <a:ext cx="559435" cy="1270"/>
            </a:xfrm>
            <a:custGeom>
              <a:avLst/>
              <a:gdLst/>
              <a:ahLst/>
              <a:cxnLst/>
              <a:rect l="l" t="t" r="r" b="b"/>
              <a:pathLst>
                <a:path w="559435" h="1270">
                  <a:moveTo>
                    <a:pt x="0" y="647"/>
                  </a:moveTo>
                  <a:lnTo>
                    <a:pt x="0" y="0"/>
                  </a:lnTo>
                  <a:lnTo>
                    <a:pt x="558864" y="0"/>
                  </a:lnTo>
                  <a:lnTo>
                    <a:pt x="557622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4730013" y="3773436"/>
              <a:ext cx="560705" cy="1270"/>
            </a:xfrm>
            <a:custGeom>
              <a:avLst/>
              <a:gdLst/>
              <a:ahLst/>
              <a:cxnLst/>
              <a:rect l="l" t="t" r="r" b="b"/>
              <a:pathLst>
                <a:path w="560704" h="1270">
                  <a:moveTo>
                    <a:pt x="0" y="647"/>
                  </a:moveTo>
                  <a:lnTo>
                    <a:pt x="0" y="0"/>
                  </a:lnTo>
                  <a:lnTo>
                    <a:pt x="560105" y="0"/>
                  </a:lnTo>
                  <a:lnTo>
                    <a:pt x="558864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4730013" y="3772801"/>
              <a:ext cx="561340" cy="1270"/>
            </a:xfrm>
            <a:custGeom>
              <a:avLst/>
              <a:gdLst/>
              <a:ahLst/>
              <a:cxnLst/>
              <a:rect l="l" t="t" r="r" b="b"/>
              <a:pathLst>
                <a:path w="561339" h="1270">
                  <a:moveTo>
                    <a:pt x="0" y="647"/>
                  </a:moveTo>
                  <a:lnTo>
                    <a:pt x="0" y="0"/>
                  </a:lnTo>
                  <a:lnTo>
                    <a:pt x="561322" y="0"/>
                  </a:lnTo>
                  <a:lnTo>
                    <a:pt x="560081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4730013" y="3772154"/>
              <a:ext cx="562610" cy="1270"/>
            </a:xfrm>
            <a:custGeom>
              <a:avLst/>
              <a:gdLst/>
              <a:ahLst/>
              <a:cxnLst/>
              <a:rect l="l" t="t" r="r" b="b"/>
              <a:pathLst>
                <a:path w="562610" h="1270">
                  <a:moveTo>
                    <a:pt x="0" y="647"/>
                  </a:moveTo>
                  <a:lnTo>
                    <a:pt x="0" y="0"/>
                  </a:lnTo>
                  <a:lnTo>
                    <a:pt x="562564" y="0"/>
                  </a:lnTo>
                  <a:lnTo>
                    <a:pt x="561322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4730013" y="3770871"/>
              <a:ext cx="565150" cy="1905"/>
            </a:xfrm>
            <a:custGeom>
              <a:avLst/>
              <a:gdLst/>
              <a:ahLst/>
              <a:cxnLst/>
              <a:rect l="l" t="t" r="r" b="b"/>
              <a:pathLst>
                <a:path w="565150" h="1904">
                  <a:moveTo>
                    <a:pt x="56501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62533" y="1295"/>
                  </a:lnTo>
                  <a:lnTo>
                    <a:pt x="563778" y="647"/>
                  </a:lnTo>
                  <a:lnTo>
                    <a:pt x="56501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4730013" y="3770236"/>
              <a:ext cx="566420" cy="1270"/>
            </a:xfrm>
            <a:custGeom>
              <a:avLst/>
              <a:gdLst/>
              <a:ahLst/>
              <a:cxnLst/>
              <a:rect l="l" t="t" r="r" b="b"/>
              <a:pathLst>
                <a:path w="566420" h="1270">
                  <a:moveTo>
                    <a:pt x="0" y="647"/>
                  </a:moveTo>
                  <a:lnTo>
                    <a:pt x="0" y="0"/>
                  </a:lnTo>
                  <a:lnTo>
                    <a:pt x="566239" y="0"/>
                  </a:lnTo>
                  <a:lnTo>
                    <a:pt x="56499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4730013" y="3769588"/>
              <a:ext cx="567690" cy="1270"/>
            </a:xfrm>
            <a:custGeom>
              <a:avLst/>
              <a:gdLst/>
              <a:ahLst/>
              <a:cxnLst/>
              <a:rect l="l" t="t" r="r" b="b"/>
              <a:pathLst>
                <a:path w="567689" h="1270">
                  <a:moveTo>
                    <a:pt x="0" y="647"/>
                  </a:moveTo>
                  <a:lnTo>
                    <a:pt x="0" y="0"/>
                  </a:lnTo>
                  <a:lnTo>
                    <a:pt x="567481" y="0"/>
                  </a:lnTo>
                  <a:lnTo>
                    <a:pt x="566239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4730013" y="3768940"/>
              <a:ext cx="568960" cy="1270"/>
            </a:xfrm>
            <a:custGeom>
              <a:avLst/>
              <a:gdLst/>
              <a:ahLst/>
              <a:cxnLst/>
              <a:rect l="l" t="t" r="r" b="b"/>
              <a:pathLst>
                <a:path w="568960" h="1270">
                  <a:moveTo>
                    <a:pt x="0" y="647"/>
                  </a:moveTo>
                  <a:lnTo>
                    <a:pt x="0" y="0"/>
                  </a:lnTo>
                  <a:lnTo>
                    <a:pt x="568722" y="0"/>
                  </a:lnTo>
                  <a:lnTo>
                    <a:pt x="567481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4730013" y="3767658"/>
              <a:ext cx="571500" cy="1905"/>
            </a:xfrm>
            <a:custGeom>
              <a:avLst/>
              <a:gdLst/>
              <a:ahLst/>
              <a:cxnLst/>
              <a:rect l="l" t="t" r="r" b="b"/>
              <a:pathLst>
                <a:path w="571500" h="1904">
                  <a:moveTo>
                    <a:pt x="571169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68693" y="1295"/>
                  </a:lnTo>
                  <a:lnTo>
                    <a:pt x="569937" y="647"/>
                  </a:lnTo>
                  <a:lnTo>
                    <a:pt x="5711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4730013" y="3767023"/>
              <a:ext cx="572770" cy="1270"/>
            </a:xfrm>
            <a:custGeom>
              <a:avLst/>
              <a:gdLst/>
              <a:ahLst/>
              <a:cxnLst/>
              <a:rect l="l" t="t" r="r" b="b"/>
              <a:pathLst>
                <a:path w="572770" h="1270">
                  <a:moveTo>
                    <a:pt x="0" y="647"/>
                  </a:moveTo>
                  <a:lnTo>
                    <a:pt x="0" y="0"/>
                  </a:lnTo>
                  <a:lnTo>
                    <a:pt x="572398" y="0"/>
                  </a:lnTo>
                  <a:lnTo>
                    <a:pt x="57115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4730013" y="3766375"/>
              <a:ext cx="574040" cy="1270"/>
            </a:xfrm>
            <a:custGeom>
              <a:avLst/>
              <a:gdLst/>
              <a:ahLst/>
              <a:cxnLst/>
              <a:rect l="l" t="t" r="r" b="b"/>
              <a:pathLst>
                <a:path w="574039" h="1270">
                  <a:moveTo>
                    <a:pt x="0" y="647"/>
                  </a:moveTo>
                  <a:lnTo>
                    <a:pt x="0" y="0"/>
                  </a:lnTo>
                  <a:lnTo>
                    <a:pt x="573639" y="0"/>
                  </a:lnTo>
                  <a:lnTo>
                    <a:pt x="57239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4730013" y="3765740"/>
              <a:ext cx="575310" cy="1270"/>
            </a:xfrm>
            <a:custGeom>
              <a:avLst/>
              <a:gdLst/>
              <a:ahLst/>
              <a:cxnLst/>
              <a:rect l="l" t="t" r="r" b="b"/>
              <a:pathLst>
                <a:path w="575310" h="1270">
                  <a:moveTo>
                    <a:pt x="0" y="647"/>
                  </a:moveTo>
                  <a:lnTo>
                    <a:pt x="0" y="0"/>
                  </a:lnTo>
                  <a:lnTo>
                    <a:pt x="574856" y="0"/>
                  </a:lnTo>
                  <a:lnTo>
                    <a:pt x="573615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4730013" y="3764444"/>
              <a:ext cx="577850" cy="1905"/>
            </a:xfrm>
            <a:custGeom>
              <a:avLst/>
              <a:gdLst/>
              <a:ahLst/>
              <a:cxnLst/>
              <a:rect l="l" t="t" r="r" b="b"/>
              <a:pathLst>
                <a:path w="577850" h="1904">
                  <a:moveTo>
                    <a:pt x="577329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74852" y="1295"/>
                  </a:lnTo>
                  <a:lnTo>
                    <a:pt x="576097" y="647"/>
                  </a:lnTo>
                  <a:lnTo>
                    <a:pt x="577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4730013" y="3763810"/>
              <a:ext cx="579120" cy="1270"/>
            </a:xfrm>
            <a:custGeom>
              <a:avLst/>
              <a:gdLst/>
              <a:ahLst/>
              <a:cxnLst/>
              <a:rect l="l" t="t" r="r" b="b"/>
              <a:pathLst>
                <a:path w="579120" h="1270">
                  <a:moveTo>
                    <a:pt x="0" y="647"/>
                  </a:moveTo>
                  <a:lnTo>
                    <a:pt x="0" y="0"/>
                  </a:lnTo>
                  <a:lnTo>
                    <a:pt x="578556" y="0"/>
                  </a:lnTo>
                  <a:lnTo>
                    <a:pt x="577315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4730013" y="3763162"/>
              <a:ext cx="580390" cy="1270"/>
            </a:xfrm>
            <a:custGeom>
              <a:avLst/>
              <a:gdLst/>
              <a:ahLst/>
              <a:cxnLst/>
              <a:rect l="l" t="t" r="r" b="b"/>
              <a:pathLst>
                <a:path w="580389" h="1270">
                  <a:moveTo>
                    <a:pt x="0" y="647"/>
                  </a:moveTo>
                  <a:lnTo>
                    <a:pt x="0" y="0"/>
                  </a:lnTo>
                  <a:lnTo>
                    <a:pt x="579798" y="0"/>
                  </a:lnTo>
                  <a:lnTo>
                    <a:pt x="57855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4730013" y="3761879"/>
              <a:ext cx="582295" cy="1905"/>
            </a:xfrm>
            <a:custGeom>
              <a:avLst/>
              <a:gdLst/>
              <a:ahLst/>
              <a:cxnLst/>
              <a:rect l="l" t="t" r="r" b="b"/>
              <a:pathLst>
                <a:path w="582295" h="1904">
                  <a:moveTo>
                    <a:pt x="582244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79767" y="1295"/>
                  </a:lnTo>
                  <a:lnTo>
                    <a:pt x="581012" y="647"/>
                  </a:lnTo>
                  <a:lnTo>
                    <a:pt x="58224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4730013" y="3760596"/>
              <a:ext cx="584835" cy="1905"/>
            </a:xfrm>
            <a:custGeom>
              <a:avLst/>
              <a:gdLst/>
              <a:ahLst/>
              <a:cxnLst/>
              <a:rect l="l" t="t" r="r" b="b"/>
              <a:pathLst>
                <a:path w="584835" h="1904">
                  <a:moveTo>
                    <a:pt x="584708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82231" y="1295"/>
                  </a:lnTo>
                  <a:lnTo>
                    <a:pt x="583463" y="647"/>
                  </a:lnTo>
                  <a:lnTo>
                    <a:pt x="58470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4730013" y="3759314"/>
              <a:ext cx="587375" cy="1905"/>
            </a:xfrm>
            <a:custGeom>
              <a:avLst/>
              <a:gdLst/>
              <a:ahLst/>
              <a:cxnLst/>
              <a:rect l="l" t="t" r="r" b="b"/>
              <a:pathLst>
                <a:path w="587375" h="1904">
                  <a:moveTo>
                    <a:pt x="587171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584708" y="1282"/>
                  </a:lnTo>
                  <a:lnTo>
                    <a:pt x="585927" y="647"/>
                  </a:lnTo>
                  <a:lnTo>
                    <a:pt x="58717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4730013" y="3758031"/>
              <a:ext cx="587375" cy="1905"/>
            </a:xfrm>
            <a:custGeom>
              <a:avLst/>
              <a:gdLst/>
              <a:ahLst/>
              <a:cxnLst/>
              <a:rect l="l" t="t" r="r" b="b"/>
              <a:pathLst>
                <a:path w="587375" h="1904">
                  <a:moveTo>
                    <a:pt x="587159" y="660"/>
                  </a:moveTo>
                  <a:lnTo>
                    <a:pt x="587032" y="660"/>
                  </a:lnTo>
                  <a:lnTo>
                    <a:pt x="587032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82"/>
                  </a:lnTo>
                  <a:lnTo>
                    <a:pt x="587159" y="1282"/>
                  </a:lnTo>
                  <a:lnTo>
                    <a:pt x="587159" y="66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4730013" y="3756748"/>
              <a:ext cx="587375" cy="1905"/>
            </a:xfrm>
            <a:custGeom>
              <a:avLst/>
              <a:gdLst/>
              <a:ahLst/>
              <a:cxnLst/>
              <a:rect l="l" t="t" r="r" b="b"/>
              <a:pathLst>
                <a:path w="587375" h="1904">
                  <a:moveTo>
                    <a:pt x="587032" y="1282"/>
                  </a:moveTo>
                  <a:lnTo>
                    <a:pt x="585698" y="647"/>
                  </a:lnTo>
                  <a:lnTo>
                    <a:pt x="584352" y="0"/>
                  </a:ln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587032" y="1282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4730013" y="3755453"/>
              <a:ext cx="584835" cy="1905"/>
            </a:xfrm>
            <a:custGeom>
              <a:avLst/>
              <a:gdLst/>
              <a:ahLst/>
              <a:cxnLst/>
              <a:rect l="l" t="t" r="r" b="b"/>
              <a:pathLst>
                <a:path w="584835" h="1904">
                  <a:moveTo>
                    <a:pt x="584352" y="1295"/>
                  </a:moveTo>
                  <a:lnTo>
                    <a:pt x="582993" y="647"/>
                  </a:lnTo>
                  <a:lnTo>
                    <a:pt x="581634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84352" y="1295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4730013" y="3754170"/>
              <a:ext cx="582295" cy="1905"/>
            </a:xfrm>
            <a:custGeom>
              <a:avLst/>
              <a:gdLst/>
              <a:ahLst/>
              <a:cxnLst/>
              <a:rect l="l" t="t" r="r" b="b"/>
              <a:pathLst>
                <a:path w="582295" h="1904">
                  <a:moveTo>
                    <a:pt x="581672" y="1295"/>
                  </a:moveTo>
                  <a:lnTo>
                    <a:pt x="580313" y="647"/>
                  </a:lnTo>
                  <a:lnTo>
                    <a:pt x="578954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81672" y="1295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4730013" y="3753535"/>
              <a:ext cx="579120" cy="1270"/>
            </a:xfrm>
            <a:custGeom>
              <a:avLst/>
              <a:gdLst/>
              <a:ahLst/>
              <a:cxnLst/>
              <a:rect l="l" t="t" r="r" b="b"/>
              <a:pathLst>
                <a:path w="579120" h="1270">
                  <a:moveTo>
                    <a:pt x="0" y="647"/>
                  </a:moveTo>
                  <a:lnTo>
                    <a:pt x="0" y="0"/>
                  </a:lnTo>
                  <a:lnTo>
                    <a:pt x="577636" y="0"/>
                  </a:lnTo>
                  <a:lnTo>
                    <a:pt x="578990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4730013" y="3752888"/>
              <a:ext cx="577850" cy="1270"/>
            </a:xfrm>
            <a:custGeom>
              <a:avLst/>
              <a:gdLst/>
              <a:ahLst/>
              <a:cxnLst/>
              <a:rect l="l" t="t" r="r" b="b"/>
              <a:pathLst>
                <a:path w="577850" h="1270">
                  <a:moveTo>
                    <a:pt x="0" y="647"/>
                  </a:moveTo>
                  <a:lnTo>
                    <a:pt x="0" y="0"/>
                  </a:lnTo>
                  <a:lnTo>
                    <a:pt x="576282" y="0"/>
                  </a:lnTo>
                  <a:lnTo>
                    <a:pt x="57763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4730013" y="3751605"/>
              <a:ext cx="576580" cy="1905"/>
            </a:xfrm>
            <a:custGeom>
              <a:avLst/>
              <a:gdLst/>
              <a:ahLst/>
              <a:cxnLst/>
              <a:rect l="l" t="t" r="r" b="b"/>
              <a:pathLst>
                <a:path w="576579" h="1904">
                  <a:moveTo>
                    <a:pt x="576300" y="1295"/>
                  </a:moveTo>
                  <a:lnTo>
                    <a:pt x="574954" y="647"/>
                  </a:lnTo>
                  <a:lnTo>
                    <a:pt x="573595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76300" y="1295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4730013" y="3750957"/>
              <a:ext cx="574040" cy="1270"/>
            </a:xfrm>
            <a:custGeom>
              <a:avLst/>
              <a:gdLst/>
              <a:ahLst/>
              <a:cxnLst/>
              <a:rect l="l" t="t" r="r" b="b"/>
              <a:pathLst>
                <a:path w="574039" h="1270">
                  <a:moveTo>
                    <a:pt x="0" y="647"/>
                  </a:moveTo>
                  <a:lnTo>
                    <a:pt x="0" y="0"/>
                  </a:lnTo>
                  <a:lnTo>
                    <a:pt x="572246" y="0"/>
                  </a:lnTo>
                  <a:lnTo>
                    <a:pt x="573600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4730013" y="3750322"/>
              <a:ext cx="572770" cy="1270"/>
            </a:xfrm>
            <a:custGeom>
              <a:avLst/>
              <a:gdLst/>
              <a:ahLst/>
              <a:cxnLst/>
              <a:rect l="l" t="t" r="r" b="b"/>
              <a:pathLst>
                <a:path w="572770" h="1270">
                  <a:moveTo>
                    <a:pt x="0" y="647"/>
                  </a:moveTo>
                  <a:lnTo>
                    <a:pt x="0" y="0"/>
                  </a:lnTo>
                  <a:lnTo>
                    <a:pt x="570918" y="0"/>
                  </a:lnTo>
                  <a:lnTo>
                    <a:pt x="572272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4730013" y="3749675"/>
              <a:ext cx="571500" cy="1270"/>
            </a:xfrm>
            <a:custGeom>
              <a:avLst/>
              <a:gdLst/>
              <a:ahLst/>
              <a:cxnLst/>
              <a:rect l="l" t="t" r="r" b="b"/>
              <a:pathLst>
                <a:path w="571500" h="1270">
                  <a:moveTo>
                    <a:pt x="0" y="647"/>
                  </a:moveTo>
                  <a:lnTo>
                    <a:pt x="0" y="0"/>
                  </a:lnTo>
                  <a:lnTo>
                    <a:pt x="569564" y="0"/>
                  </a:lnTo>
                  <a:lnTo>
                    <a:pt x="57091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4730013" y="3748392"/>
              <a:ext cx="569595" cy="1905"/>
            </a:xfrm>
            <a:custGeom>
              <a:avLst/>
              <a:gdLst/>
              <a:ahLst/>
              <a:cxnLst/>
              <a:rect l="l" t="t" r="r" b="b"/>
              <a:pathLst>
                <a:path w="569595" h="1904">
                  <a:moveTo>
                    <a:pt x="569582" y="1295"/>
                  </a:moveTo>
                  <a:lnTo>
                    <a:pt x="568236" y="647"/>
                  </a:lnTo>
                  <a:lnTo>
                    <a:pt x="566877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69582" y="1295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4730013" y="3747757"/>
              <a:ext cx="567055" cy="1270"/>
            </a:xfrm>
            <a:custGeom>
              <a:avLst/>
              <a:gdLst/>
              <a:ahLst/>
              <a:cxnLst/>
              <a:rect l="l" t="t" r="r" b="b"/>
              <a:pathLst>
                <a:path w="567054" h="1270">
                  <a:moveTo>
                    <a:pt x="0" y="647"/>
                  </a:moveTo>
                  <a:lnTo>
                    <a:pt x="0" y="0"/>
                  </a:lnTo>
                  <a:lnTo>
                    <a:pt x="565554" y="0"/>
                  </a:lnTo>
                  <a:lnTo>
                    <a:pt x="56690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4730013" y="3747109"/>
              <a:ext cx="565785" cy="1270"/>
            </a:xfrm>
            <a:custGeom>
              <a:avLst/>
              <a:gdLst/>
              <a:ahLst/>
              <a:cxnLst/>
              <a:rect l="l" t="t" r="r" b="b"/>
              <a:pathLst>
                <a:path w="565785" h="1270">
                  <a:moveTo>
                    <a:pt x="0" y="647"/>
                  </a:moveTo>
                  <a:lnTo>
                    <a:pt x="0" y="0"/>
                  </a:lnTo>
                  <a:lnTo>
                    <a:pt x="564200" y="0"/>
                  </a:lnTo>
                  <a:lnTo>
                    <a:pt x="565554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4730013" y="3746474"/>
              <a:ext cx="564515" cy="1270"/>
            </a:xfrm>
            <a:custGeom>
              <a:avLst/>
              <a:gdLst/>
              <a:ahLst/>
              <a:cxnLst/>
              <a:rect l="l" t="t" r="r" b="b"/>
              <a:pathLst>
                <a:path w="564514" h="1270">
                  <a:moveTo>
                    <a:pt x="0" y="647"/>
                  </a:moveTo>
                  <a:lnTo>
                    <a:pt x="0" y="0"/>
                  </a:lnTo>
                  <a:lnTo>
                    <a:pt x="562872" y="0"/>
                  </a:lnTo>
                  <a:lnTo>
                    <a:pt x="56422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4730013" y="3745179"/>
              <a:ext cx="563245" cy="1905"/>
            </a:xfrm>
            <a:custGeom>
              <a:avLst/>
              <a:gdLst/>
              <a:ahLst/>
              <a:cxnLst/>
              <a:rect l="l" t="t" r="r" b="b"/>
              <a:pathLst>
                <a:path w="563245" h="1904">
                  <a:moveTo>
                    <a:pt x="562864" y="1295"/>
                  </a:moveTo>
                  <a:lnTo>
                    <a:pt x="561517" y="647"/>
                  </a:lnTo>
                  <a:lnTo>
                    <a:pt x="560158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62864" y="1295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4730013" y="3744544"/>
              <a:ext cx="560705" cy="1270"/>
            </a:xfrm>
            <a:custGeom>
              <a:avLst/>
              <a:gdLst/>
              <a:ahLst/>
              <a:cxnLst/>
              <a:rect l="l" t="t" r="r" b="b"/>
              <a:pathLst>
                <a:path w="560704" h="1270">
                  <a:moveTo>
                    <a:pt x="0" y="647"/>
                  </a:moveTo>
                  <a:lnTo>
                    <a:pt x="0" y="0"/>
                  </a:lnTo>
                  <a:lnTo>
                    <a:pt x="558836" y="0"/>
                  </a:lnTo>
                  <a:lnTo>
                    <a:pt x="560190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4730013" y="3743896"/>
              <a:ext cx="559435" cy="1270"/>
            </a:xfrm>
            <a:custGeom>
              <a:avLst/>
              <a:gdLst/>
              <a:ahLst/>
              <a:cxnLst/>
              <a:rect l="l" t="t" r="r" b="b"/>
              <a:pathLst>
                <a:path w="559435" h="1270">
                  <a:moveTo>
                    <a:pt x="0" y="647"/>
                  </a:moveTo>
                  <a:lnTo>
                    <a:pt x="0" y="0"/>
                  </a:lnTo>
                  <a:lnTo>
                    <a:pt x="557482" y="0"/>
                  </a:lnTo>
                  <a:lnTo>
                    <a:pt x="55883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4730013" y="3743261"/>
              <a:ext cx="557530" cy="1270"/>
            </a:xfrm>
            <a:custGeom>
              <a:avLst/>
              <a:gdLst/>
              <a:ahLst/>
              <a:cxnLst/>
              <a:rect l="l" t="t" r="r" b="b"/>
              <a:pathLst>
                <a:path w="557529" h="1270">
                  <a:moveTo>
                    <a:pt x="0" y="647"/>
                  </a:moveTo>
                  <a:lnTo>
                    <a:pt x="0" y="0"/>
                  </a:lnTo>
                  <a:lnTo>
                    <a:pt x="556154" y="0"/>
                  </a:lnTo>
                  <a:lnTo>
                    <a:pt x="55750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4678680" y="3742613"/>
              <a:ext cx="605790" cy="1270"/>
            </a:xfrm>
            <a:custGeom>
              <a:avLst/>
              <a:gdLst/>
              <a:ahLst/>
              <a:cxnLst/>
              <a:rect l="l" t="t" r="r" b="b"/>
              <a:pathLst>
                <a:path w="605789" h="1270">
                  <a:moveTo>
                    <a:pt x="605790" y="0"/>
                  </a:moveTo>
                  <a:lnTo>
                    <a:pt x="50800" y="0"/>
                  </a:lnTo>
                  <a:lnTo>
                    <a:pt x="0" y="0"/>
                  </a:lnTo>
                  <a:lnTo>
                    <a:pt x="0" y="203"/>
                  </a:lnTo>
                  <a:lnTo>
                    <a:pt x="50800" y="203"/>
                  </a:lnTo>
                  <a:lnTo>
                    <a:pt x="50800" y="647"/>
                  </a:lnTo>
                  <a:lnTo>
                    <a:pt x="605790" y="647"/>
                  </a:lnTo>
                  <a:lnTo>
                    <a:pt x="60579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4678095" y="3741330"/>
              <a:ext cx="607060" cy="1905"/>
            </a:xfrm>
            <a:custGeom>
              <a:avLst/>
              <a:gdLst/>
              <a:ahLst/>
              <a:cxnLst/>
              <a:rect l="l" t="t" r="r" b="b"/>
              <a:pathLst>
                <a:path w="607060" h="1904">
                  <a:moveTo>
                    <a:pt x="606742" y="1295"/>
                  </a:moveTo>
                  <a:lnTo>
                    <a:pt x="605383" y="647"/>
                  </a:lnTo>
                  <a:lnTo>
                    <a:pt x="604024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606742" y="1295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4678095" y="3740683"/>
              <a:ext cx="604520" cy="1270"/>
            </a:xfrm>
            <a:custGeom>
              <a:avLst/>
              <a:gdLst/>
              <a:ahLst/>
              <a:cxnLst/>
              <a:rect l="l" t="t" r="r" b="b"/>
              <a:pathLst>
                <a:path w="604520" h="1270">
                  <a:moveTo>
                    <a:pt x="0" y="0"/>
                  </a:moveTo>
                  <a:lnTo>
                    <a:pt x="0" y="647"/>
                  </a:lnTo>
                  <a:lnTo>
                    <a:pt x="604035" y="647"/>
                  </a:lnTo>
                  <a:lnTo>
                    <a:pt x="6026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4678095" y="3740048"/>
              <a:ext cx="603250" cy="1270"/>
            </a:xfrm>
            <a:custGeom>
              <a:avLst/>
              <a:gdLst/>
              <a:ahLst/>
              <a:cxnLst/>
              <a:rect l="l" t="t" r="r" b="b"/>
              <a:pathLst>
                <a:path w="603250" h="1270">
                  <a:moveTo>
                    <a:pt x="0" y="0"/>
                  </a:moveTo>
                  <a:lnTo>
                    <a:pt x="0" y="647"/>
                  </a:lnTo>
                  <a:lnTo>
                    <a:pt x="602708" y="647"/>
                  </a:lnTo>
                  <a:lnTo>
                    <a:pt x="6013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4678095" y="3739400"/>
              <a:ext cx="601980" cy="1270"/>
            </a:xfrm>
            <a:custGeom>
              <a:avLst/>
              <a:gdLst/>
              <a:ahLst/>
              <a:cxnLst/>
              <a:rect l="l" t="t" r="r" b="b"/>
              <a:pathLst>
                <a:path w="601979" h="1270">
                  <a:moveTo>
                    <a:pt x="0" y="0"/>
                  </a:moveTo>
                  <a:lnTo>
                    <a:pt x="0" y="647"/>
                  </a:lnTo>
                  <a:lnTo>
                    <a:pt x="601353" y="647"/>
                  </a:lnTo>
                  <a:lnTo>
                    <a:pt x="5999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4678095" y="3738765"/>
              <a:ext cx="600075" cy="1270"/>
            </a:xfrm>
            <a:custGeom>
              <a:avLst/>
              <a:gdLst/>
              <a:ahLst/>
              <a:cxnLst/>
              <a:rect l="l" t="t" r="r" b="b"/>
              <a:pathLst>
                <a:path w="600075" h="1270">
                  <a:moveTo>
                    <a:pt x="0" y="0"/>
                  </a:moveTo>
                  <a:lnTo>
                    <a:pt x="0" y="647"/>
                  </a:lnTo>
                  <a:lnTo>
                    <a:pt x="600026" y="647"/>
                  </a:lnTo>
                  <a:lnTo>
                    <a:pt x="5986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4678095" y="3737482"/>
              <a:ext cx="598805" cy="1905"/>
            </a:xfrm>
            <a:custGeom>
              <a:avLst/>
              <a:gdLst/>
              <a:ahLst/>
              <a:cxnLst/>
              <a:rect l="l" t="t" r="r" b="b"/>
              <a:pathLst>
                <a:path w="598804" h="1904">
                  <a:moveTo>
                    <a:pt x="598665" y="1282"/>
                  </a:moveTo>
                  <a:lnTo>
                    <a:pt x="597331" y="647"/>
                  </a:lnTo>
                  <a:lnTo>
                    <a:pt x="595985" y="0"/>
                  </a:ln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598665" y="128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4678095" y="3736835"/>
              <a:ext cx="596265" cy="1270"/>
            </a:xfrm>
            <a:custGeom>
              <a:avLst/>
              <a:gdLst/>
              <a:ahLst/>
              <a:cxnLst/>
              <a:rect l="l" t="t" r="r" b="b"/>
              <a:pathLst>
                <a:path w="596264" h="1270">
                  <a:moveTo>
                    <a:pt x="0" y="0"/>
                  </a:moveTo>
                  <a:lnTo>
                    <a:pt x="0" y="647"/>
                  </a:lnTo>
                  <a:lnTo>
                    <a:pt x="595989" y="647"/>
                  </a:lnTo>
                  <a:lnTo>
                    <a:pt x="5946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4678095" y="3736187"/>
              <a:ext cx="594995" cy="1270"/>
            </a:xfrm>
            <a:custGeom>
              <a:avLst/>
              <a:gdLst/>
              <a:ahLst/>
              <a:cxnLst/>
              <a:rect l="l" t="t" r="r" b="b"/>
              <a:pathLst>
                <a:path w="594995" h="1270">
                  <a:moveTo>
                    <a:pt x="0" y="0"/>
                  </a:moveTo>
                  <a:lnTo>
                    <a:pt x="0" y="647"/>
                  </a:lnTo>
                  <a:lnTo>
                    <a:pt x="594635" y="647"/>
                  </a:lnTo>
                  <a:lnTo>
                    <a:pt x="5932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4678095" y="3735552"/>
              <a:ext cx="593725" cy="1270"/>
            </a:xfrm>
            <a:custGeom>
              <a:avLst/>
              <a:gdLst/>
              <a:ahLst/>
              <a:cxnLst/>
              <a:rect l="l" t="t" r="r" b="b"/>
              <a:pathLst>
                <a:path w="593725" h="1270">
                  <a:moveTo>
                    <a:pt x="0" y="0"/>
                  </a:moveTo>
                  <a:lnTo>
                    <a:pt x="0" y="647"/>
                  </a:lnTo>
                  <a:lnTo>
                    <a:pt x="593307" y="647"/>
                  </a:lnTo>
                  <a:lnTo>
                    <a:pt x="5919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4678095" y="3734904"/>
              <a:ext cx="592455" cy="1270"/>
            </a:xfrm>
            <a:custGeom>
              <a:avLst/>
              <a:gdLst/>
              <a:ahLst/>
              <a:cxnLst/>
              <a:rect l="l" t="t" r="r" b="b"/>
              <a:pathLst>
                <a:path w="592454" h="1270">
                  <a:moveTo>
                    <a:pt x="0" y="0"/>
                  </a:moveTo>
                  <a:lnTo>
                    <a:pt x="0" y="647"/>
                  </a:lnTo>
                  <a:lnTo>
                    <a:pt x="591953" y="647"/>
                  </a:lnTo>
                  <a:lnTo>
                    <a:pt x="5905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4678095" y="3734269"/>
              <a:ext cx="591185" cy="1270"/>
            </a:xfrm>
            <a:custGeom>
              <a:avLst/>
              <a:gdLst/>
              <a:ahLst/>
              <a:cxnLst/>
              <a:rect l="l" t="t" r="r" b="b"/>
              <a:pathLst>
                <a:path w="591185" h="1270">
                  <a:moveTo>
                    <a:pt x="0" y="0"/>
                  </a:moveTo>
                  <a:lnTo>
                    <a:pt x="0" y="647"/>
                  </a:lnTo>
                  <a:lnTo>
                    <a:pt x="590625" y="647"/>
                  </a:lnTo>
                  <a:lnTo>
                    <a:pt x="5892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4678095" y="3733622"/>
              <a:ext cx="589280" cy="1270"/>
            </a:xfrm>
            <a:custGeom>
              <a:avLst/>
              <a:gdLst/>
              <a:ahLst/>
              <a:cxnLst/>
              <a:rect l="l" t="t" r="r" b="b"/>
              <a:pathLst>
                <a:path w="589279" h="1270">
                  <a:moveTo>
                    <a:pt x="0" y="0"/>
                  </a:moveTo>
                  <a:lnTo>
                    <a:pt x="0" y="647"/>
                  </a:lnTo>
                  <a:lnTo>
                    <a:pt x="589271" y="647"/>
                  </a:lnTo>
                  <a:lnTo>
                    <a:pt x="587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4678095" y="3732339"/>
              <a:ext cx="588010" cy="1905"/>
            </a:xfrm>
            <a:custGeom>
              <a:avLst/>
              <a:gdLst/>
              <a:ahLst/>
              <a:cxnLst/>
              <a:rect l="l" t="t" r="r" b="b"/>
              <a:pathLst>
                <a:path w="588010" h="1904">
                  <a:moveTo>
                    <a:pt x="587933" y="1295"/>
                  </a:moveTo>
                  <a:lnTo>
                    <a:pt x="586587" y="647"/>
                  </a:lnTo>
                  <a:lnTo>
                    <a:pt x="585228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87933" y="129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4678095" y="3731056"/>
              <a:ext cx="585470" cy="1905"/>
            </a:xfrm>
            <a:custGeom>
              <a:avLst/>
              <a:gdLst/>
              <a:ahLst/>
              <a:cxnLst/>
              <a:rect l="l" t="t" r="r" b="b"/>
              <a:pathLst>
                <a:path w="585470" h="1904">
                  <a:moveTo>
                    <a:pt x="585228" y="1282"/>
                  </a:moveTo>
                  <a:lnTo>
                    <a:pt x="583895" y="647"/>
                  </a:lnTo>
                  <a:lnTo>
                    <a:pt x="582549" y="0"/>
                  </a:ln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585228" y="128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4678095" y="3730409"/>
              <a:ext cx="582930" cy="1270"/>
            </a:xfrm>
            <a:custGeom>
              <a:avLst/>
              <a:gdLst/>
              <a:ahLst/>
              <a:cxnLst/>
              <a:rect l="l" t="t" r="r" b="b"/>
              <a:pathLst>
                <a:path w="582929" h="1270">
                  <a:moveTo>
                    <a:pt x="0" y="0"/>
                  </a:moveTo>
                  <a:lnTo>
                    <a:pt x="0" y="647"/>
                  </a:lnTo>
                  <a:lnTo>
                    <a:pt x="582553" y="647"/>
                  </a:lnTo>
                  <a:lnTo>
                    <a:pt x="5811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4678095" y="3729774"/>
              <a:ext cx="581660" cy="1270"/>
            </a:xfrm>
            <a:custGeom>
              <a:avLst/>
              <a:gdLst/>
              <a:ahLst/>
              <a:cxnLst/>
              <a:rect l="l" t="t" r="r" b="b"/>
              <a:pathLst>
                <a:path w="581660" h="1270">
                  <a:moveTo>
                    <a:pt x="0" y="0"/>
                  </a:moveTo>
                  <a:lnTo>
                    <a:pt x="0" y="647"/>
                  </a:lnTo>
                  <a:lnTo>
                    <a:pt x="581225" y="647"/>
                  </a:lnTo>
                  <a:lnTo>
                    <a:pt x="5798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4678095" y="3729126"/>
              <a:ext cx="580390" cy="1270"/>
            </a:xfrm>
            <a:custGeom>
              <a:avLst/>
              <a:gdLst/>
              <a:ahLst/>
              <a:cxnLst/>
              <a:rect l="l" t="t" r="r" b="b"/>
              <a:pathLst>
                <a:path w="580389" h="1270">
                  <a:moveTo>
                    <a:pt x="0" y="0"/>
                  </a:moveTo>
                  <a:lnTo>
                    <a:pt x="0" y="647"/>
                  </a:lnTo>
                  <a:lnTo>
                    <a:pt x="579871" y="647"/>
                  </a:lnTo>
                  <a:lnTo>
                    <a:pt x="5785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4678095" y="3728491"/>
              <a:ext cx="579120" cy="1270"/>
            </a:xfrm>
            <a:custGeom>
              <a:avLst/>
              <a:gdLst/>
              <a:ahLst/>
              <a:cxnLst/>
              <a:rect l="l" t="t" r="r" b="b"/>
              <a:pathLst>
                <a:path w="579120" h="1270">
                  <a:moveTo>
                    <a:pt x="0" y="0"/>
                  </a:moveTo>
                  <a:lnTo>
                    <a:pt x="0" y="647"/>
                  </a:lnTo>
                  <a:lnTo>
                    <a:pt x="578543" y="647"/>
                  </a:lnTo>
                  <a:lnTo>
                    <a:pt x="5771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4678095" y="3727843"/>
              <a:ext cx="577215" cy="1270"/>
            </a:xfrm>
            <a:custGeom>
              <a:avLst/>
              <a:gdLst/>
              <a:ahLst/>
              <a:cxnLst/>
              <a:rect l="l" t="t" r="r" b="b"/>
              <a:pathLst>
                <a:path w="577214" h="1270">
                  <a:moveTo>
                    <a:pt x="0" y="0"/>
                  </a:moveTo>
                  <a:lnTo>
                    <a:pt x="0" y="647"/>
                  </a:lnTo>
                  <a:lnTo>
                    <a:pt x="577189" y="647"/>
                  </a:lnTo>
                  <a:lnTo>
                    <a:pt x="575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4678095" y="3727195"/>
              <a:ext cx="575945" cy="1270"/>
            </a:xfrm>
            <a:custGeom>
              <a:avLst/>
              <a:gdLst/>
              <a:ahLst/>
              <a:cxnLst/>
              <a:rect l="l" t="t" r="r" b="b"/>
              <a:pathLst>
                <a:path w="575945" h="1270">
                  <a:moveTo>
                    <a:pt x="0" y="0"/>
                  </a:moveTo>
                  <a:lnTo>
                    <a:pt x="0" y="647"/>
                  </a:lnTo>
                  <a:lnTo>
                    <a:pt x="575835" y="647"/>
                  </a:lnTo>
                  <a:lnTo>
                    <a:pt x="5744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4678095" y="3726560"/>
              <a:ext cx="574040" cy="1270"/>
            </a:xfrm>
            <a:custGeom>
              <a:avLst/>
              <a:gdLst/>
              <a:ahLst/>
              <a:cxnLst/>
              <a:rect l="l" t="t" r="r" b="b"/>
              <a:pathLst>
                <a:path w="574039" h="1270">
                  <a:moveTo>
                    <a:pt x="462508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462508" y="647"/>
                  </a:lnTo>
                  <a:lnTo>
                    <a:pt x="462508" y="0"/>
                  </a:lnTo>
                  <a:close/>
                </a:path>
                <a:path w="574039" h="1270">
                  <a:moveTo>
                    <a:pt x="573976" y="393"/>
                  </a:moveTo>
                  <a:lnTo>
                    <a:pt x="462927" y="393"/>
                  </a:lnTo>
                  <a:lnTo>
                    <a:pt x="462927" y="647"/>
                  </a:lnTo>
                  <a:lnTo>
                    <a:pt x="573976" y="647"/>
                  </a:lnTo>
                  <a:lnTo>
                    <a:pt x="573976" y="393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4678095" y="3725913"/>
              <a:ext cx="462915" cy="1270"/>
            </a:xfrm>
            <a:custGeom>
              <a:avLst/>
              <a:gdLst/>
              <a:ahLst/>
              <a:cxnLst/>
              <a:rect l="l" t="t" r="r" b="b"/>
              <a:pathLst>
                <a:path w="462914" h="1270">
                  <a:moveTo>
                    <a:pt x="0" y="0"/>
                  </a:moveTo>
                  <a:lnTo>
                    <a:pt x="0" y="647"/>
                  </a:lnTo>
                  <a:lnTo>
                    <a:pt x="462511" y="647"/>
                  </a:lnTo>
                  <a:lnTo>
                    <a:pt x="4618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4678095" y="3724630"/>
              <a:ext cx="462280" cy="1905"/>
            </a:xfrm>
            <a:custGeom>
              <a:avLst/>
              <a:gdLst/>
              <a:ahLst/>
              <a:cxnLst/>
              <a:rect l="l" t="t" r="r" b="b"/>
              <a:pathLst>
                <a:path w="462279" h="1904">
                  <a:moveTo>
                    <a:pt x="461835" y="1295"/>
                  </a:moveTo>
                  <a:lnTo>
                    <a:pt x="461149" y="647"/>
                  </a:lnTo>
                  <a:lnTo>
                    <a:pt x="460463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61835" y="1295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678095" y="3723995"/>
              <a:ext cx="461009" cy="1270"/>
            </a:xfrm>
            <a:custGeom>
              <a:avLst/>
              <a:gdLst/>
              <a:ahLst/>
              <a:cxnLst/>
              <a:rect l="l" t="t" r="r" b="b"/>
              <a:pathLst>
                <a:path w="461010" h="1270">
                  <a:moveTo>
                    <a:pt x="0" y="0"/>
                  </a:moveTo>
                  <a:lnTo>
                    <a:pt x="0" y="647"/>
                  </a:lnTo>
                  <a:lnTo>
                    <a:pt x="460484" y="647"/>
                  </a:lnTo>
                  <a:lnTo>
                    <a:pt x="4597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4678095" y="3722712"/>
              <a:ext cx="460375" cy="1905"/>
            </a:xfrm>
            <a:custGeom>
              <a:avLst/>
              <a:gdLst/>
              <a:ahLst/>
              <a:cxnLst/>
              <a:rect l="l" t="t" r="r" b="b"/>
              <a:pathLst>
                <a:path w="460375" h="1904">
                  <a:moveTo>
                    <a:pt x="459790" y="1282"/>
                  </a:moveTo>
                  <a:lnTo>
                    <a:pt x="459117" y="647"/>
                  </a:lnTo>
                  <a:lnTo>
                    <a:pt x="458431" y="0"/>
                  </a:ln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59790" y="128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4678095" y="3722065"/>
              <a:ext cx="458470" cy="1270"/>
            </a:xfrm>
            <a:custGeom>
              <a:avLst/>
              <a:gdLst/>
              <a:ahLst/>
              <a:cxnLst/>
              <a:rect l="l" t="t" r="r" b="b"/>
              <a:pathLst>
                <a:path w="458470" h="1270">
                  <a:moveTo>
                    <a:pt x="0" y="0"/>
                  </a:moveTo>
                  <a:lnTo>
                    <a:pt x="0" y="647"/>
                  </a:lnTo>
                  <a:lnTo>
                    <a:pt x="458443" y="647"/>
                  </a:lnTo>
                  <a:lnTo>
                    <a:pt x="4577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4678095" y="3720782"/>
              <a:ext cx="457834" cy="1905"/>
            </a:xfrm>
            <a:custGeom>
              <a:avLst/>
              <a:gdLst/>
              <a:ahLst/>
              <a:cxnLst/>
              <a:rect l="l" t="t" r="r" b="b"/>
              <a:pathLst>
                <a:path w="457835" h="1904">
                  <a:moveTo>
                    <a:pt x="457758" y="1282"/>
                  </a:moveTo>
                  <a:lnTo>
                    <a:pt x="457085" y="647"/>
                  </a:lnTo>
                  <a:lnTo>
                    <a:pt x="456399" y="0"/>
                  </a:ln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57758" y="128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4678095" y="3720134"/>
              <a:ext cx="456565" cy="1270"/>
            </a:xfrm>
            <a:custGeom>
              <a:avLst/>
              <a:gdLst/>
              <a:ahLst/>
              <a:cxnLst/>
              <a:rect l="l" t="t" r="r" b="b"/>
              <a:pathLst>
                <a:path w="456564" h="1270">
                  <a:moveTo>
                    <a:pt x="0" y="0"/>
                  </a:moveTo>
                  <a:lnTo>
                    <a:pt x="0" y="647"/>
                  </a:lnTo>
                  <a:lnTo>
                    <a:pt x="456403" y="647"/>
                  </a:lnTo>
                  <a:lnTo>
                    <a:pt x="4557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4678095" y="3718851"/>
              <a:ext cx="455930" cy="1905"/>
            </a:xfrm>
            <a:custGeom>
              <a:avLst/>
              <a:gdLst/>
              <a:ahLst/>
              <a:cxnLst/>
              <a:rect l="l" t="t" r="r" b="b"/>
              <a:pathLst>
                <a:path w="455929" h="1904">
                  <a:moveTo>
                    <a:pt x="455726" y="1295"/>
                  </a:moveTo>
                  <a:lnTo>
                    <a:pt x="455041" y="647"/>
                  </a:lnTo>
                  <a:lnTo>
                    <a:pt x="454355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55726" y="1295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678095" y="3718217"/>
              <a:ext cx="454659" cy="1270"/>
            </a:xfrm>
            <a:custGeom>
              <a:avLst/>
              <a:gdLst/>
              <a:ahLst/>
              <a:cxnLst/>
              <a:rect l="l" t="t" r="r" b="b"/>
              <a:pathLst>
                <a:path w="454660" h="1270">
                  <a:moveTo>
                    <a:pt x="0" y="0"/>
                  </a:moveTo>
                  <a:lnTo>
                    <a:pt x="0" y="647"/>
                  </a:lnTo>
                  <a:lnTo>
                    <a:pt x="454375" y="647"/>
                  </a:lnTo>
                  <a:lnTo>
                    <a:pt x="4536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4678095" y="3717569"/>
              <a:ext cx="454025" cy="1270"/>
            </a:xfrm>
            <a:custGeom>
              <a:avLst/>
              <a:gdLst/>
              <a:ahLst/>
              <a:cxnLst/>
              <a:rect l="l" t="t" r="r" b="b"/>
              <a:pathLst>
                <a:path w="454025" h="1270">
                  <a:moveTo>
                    <a:pt x="0" y="0"/>
                  </a:moveTo>
                  <a:lnTo>
                    <a:pt x="0" y="647"/>
                  </a:lnTo>
                  <a:lnTo>
                    <a:pt x="453691" y="647"/>
                  </a:lnTo>
                  <a:lnTo>
                    <a:pt x="4530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4678095" y="371692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0" y="0"/>
                  </a:moveTo>
                  <a:lnTo>
                    <a:pt x="0" y="647"/>
                  </a:lnTo>
                  <a:lnTo>
                    <a:pt x="453006" y="647"/>
                  </a:lnTo>
                  <a:lnTo>
                    <a:pt x="4523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4678095" y="3716286"/>
              <a:ext cx="452755" cy="1270"/>
            </a:xfrm>
            <a:custGeom>
              <a:avLst/>
              <a:gdLst/>
              <a:ahLst/>
              <a:cxnLst/>
              <a:rect l="l" t="t" r="r" b="b"/>
              <a:pathLst>
                <a:path w="452754" h="1270">
                  <a:moveTo>
                    <a:pt x="0" y="0"/>
                  </a:moveTo>
                  <a:lnTo>
                    <a:pt x="0" y="647"/>
                  </a:lnTo>
                  <a:lnTo>
                    <a:pt x="452335" y="647"/>
                  </a:lnTo>
                  <a:lnTo>
                    <a:pt x="4516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4678095" y="3715638"/>
              <a:ext cx="452120" cy="1270"/>
            </a:xfrm>
            <a:custGeom>
              <a:avLst/>
              <a:gdLst/>
              <a:ahLst/>
              <a:cxnLst/>
              <a:rect l="l" t="t" r="r" b="b"/>
              <a:pathLst>
                <a:path w="452120" h="1270">
                  <a:moveTo>
                    <a:pt x="0" y="0"/>
                  </a:moveTo>
                  <a:lnTo>
                    <a:pt x="0" y="647"/>
                  </a:lnTo>
                  <a:lnTo>
                    <a:pt x="451650" y="647"/>
                  </a:lnTo>
                  <a:lnTo>
                    <a:pt x="4509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4678095" y="3715004"/>
              <a:ext cx="451484" cy="1270"/>
            </a:xfrm>
            <a:custGeom>
              <a:avLst/>
              <a:gdLst/>
              <a:ahLst/>
              <a:cxnLst/>
              <a:rect l="l" t="t" r="r" b="b"/>
              <a:pathLst>
                <a:path w="451485" h="1270">
                  <a:moveTo>
                    <a:pt x="0" y="0"/>
                  </a:moveTo>
                  <a:lnTo>
                    <a:pt x="0" y="647"/>
                  </a:lnTo>
                  <a:lnTo>
                    <a:pt x="450979" y="647"/>
                  </a:lnTo>
                  <a:lnTo>
                    <a:pt x="4502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4678095" y="3714356"/>
              <a:ext cx="450850" cy="1270"/>
            </a:xfrm>
            <a:custGeom>
              <a:avLst/>
              <a:gdLst/>
              <a:ahLst/>
              <a:cxnLst/>
              <a:rect l="l" t="t" r="r" b="b"/>
              <a:pathLst>
                <a:path w="450850" h="1270">
                  <a:moveTo>
                    <a:pt x="0" y="0"/>
                  </a:moveTo>
                  <a:lnTo>
                    <a:pt x="0" y="647"/>
                  </a:lnTo>
                  <a:lnTo>
                    <a:pt x="450294" y="647"/>
                  </a:lnTo>
                  <a:lnTo>
                    <a:pt x="4496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4678095" y="3713721"/>
              <a:ext cx="450215" cy="1270"/>
            </a:xfrm>
            <a:custGeom>
              <a:avLst/>
              <a:gdLst/>
              <a:ahLst/>
              <a:cxnLst/>
              <a:rect l="l" t="t" r="r" b="b"/>
              <a:pathLst>
                <a:path w="450214" h="1270">
                  <a:moveTo>
                    <a:pt x="0" y="0"/>
                  </a:moveTo>
                  <a:lnTo>
                    <a:pt x="0" y="647"/>
                  </a:lnTo>
                  <a:lnTo>
                    <a:pt x="449623" y="647"/>
                  </a:lnTo>
                  <a:lnTo>
                    <a:pt x="448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4678095" y="3712425"/>
              <a:ext cx="448945" cy="1905"/>
            </a:xfrm>
            <a:custGeom>
              <a:avLst/>
              <a:gdLst/>
              <a:ahLst/>
              <a:cxnLst/>
              <a:rect l="l" t="t" r="r" b="b"/>
              <a:pathLst>
                <a:path w="448945" h="1904">
                  <a:moveTo>
                    <a:pt x="448932" y="1295"/>
                  </a:moveTo>
                  <a:lnTo>
                    <a:pt x="448246" y="647"/>
                  </a:lnTo>
                  <a:lnTo>
                    <a:pt x="447560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48932" y="1295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4678095" y="3711790"/>
              <a:ext cx="447675" cy="1270"/>
            </a:xfrm>
            <a:custGeom>
              <a:avLst/>
              <a:gdLst/>
              <a:ahLst/>
              <a:cxnLst/>
              <a:rect l="l" t="t" r="r" b="b"/>
              <a:pathLst>
                <a:path w="447675" h="1270">
                  <a:moveTo>
                    <a:pt x="0" y="0"/>
                  </a:moveTo>
                  <a:lnTo>
                    <a:pt x="0" y="647"/>
                  </a:lnTo>
                  <a:lnTo>
                    <a:pt x="447582" y="647"/>
                  </a:lnTo>
                  <a:lnTo>
                    <a:pt x="4468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4678095" y="3711143"/>
              <a:ext cx="447040" cy="1270"/>
            </a:xfrm>
            <a:custGeom>
              <a:avLst/>
              <a:gdLst/>
              <a:ahLst/>
              <a:cxnLst/>
              <a:rect l="l" t="t" r="r" b="b"/>
              <a:pathLst>
                <a:path w="447039" h="1270">
                  <a:moveTo>
                    <a:pt x="0" y="0"/>
                  </a:moveTo>
                  <a:lnTo>
                    <a:pt x="0" y="647"/>
                  </a:lnTo>
                  <a:lnTo>
                    <a:pt x="446897" y="647"/>
                  </a:lnTo>
                  <a:lnTo>
                    <a:pt x="4462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4678095" y="3709860"/>
              <a:ext cx="446405" cy="1905"/>
            </a:xfrm>
            <a:custGeom>
              <a:avLst/>
              <a:gdLst/>
              <a:ahLst/>
              <a:cxnLst/>
              <a:rect l="l" t="t" r="r" b="b"/>
              <a:pathLst>
                <a:path w="446404" h="1904">
                  <a:moveTo>
                    <a:pt x="446214" y="1295"/>
                  </a:moveTo>
                  <a:lnTo>
                    <a:pt x="445541" y="647"/>
                  </a:lnTo>
                  <a:lnTo>
                    <a:pt x="444855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46214" y="1295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4678095" y="3709225"/>
              <a:ext cx="445134" cy="1270"/>
            </a:xfrm>
            <a:custGeom>
              <a:avLst/>
              <a:gdLst/>
              <a:ahLst/>
              <a:cxnLst/>
              <a:rect l="l" t="t" r="r" b="b"/>
              <a:pathLst>
                <a:path w="445135" h="1270">
                  <a:moveTo>
                    <a:pt x="0" y="0"/>
                  </a:moveTo>
                  <a:lnTo>
                    <a:pt x="0" y="647"/>
                  </a:lnTo>
                  <a:lnTo>
                    <a:pt x="444870" y="647"/>
                  </a:lnTo>
                  <a:lnTo>
                    <a:pt x="4441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4678095" y="3708577"/>
              <a:ext cx="444500" cy="1270"/>
            </a:xfrm>
            <a:custGeom>
              <a:avLst/>
              <a:gdLst/>
              <a:ahLst/>
              <a:cxnLst/>
              <a:rect l="l" t="t" r="r" b="b"/>
              <a:pathLst>
                <a:path w="444500" h="1270">
                  <a:moveTo>
                    <a:pt x="0" y="0"/>
                  </a:moveTo>
                  <a:lnTo>
                    <a:pt x="0" y="647"/>
                  </a:lnTo>
                  <a:lnTo>
                    <a:pt x="444186" y="647"/>
                  </a:lnTo>
                  <a:lnTo>
                    <a:pt x="4435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4678095" y="3707294"/>
              <a:ext cx="443865" cy="1905"/>
            </a:xfrm>
            <a:custGeom>
              <a:avLst/>
              <a:gdLst/>
              <a:ahLst/>
              <a:cxnLst/>
              <a:rect l="l" t="t" r="r" b="b"/>
              <a:pathLst>
                <a:path w="443864" h="1904">
                  <a:moveTo>
                    <a:pt x="443496" y="1282"/>
                  </a:moveTo>
                  <a:lnTo>
                    <a:pt x="442823" y="647"/>
                  </a:lnTo>
                  <a:lnTo>
                    <a:pt x="442137" y="0"/>
                  </a:ln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43496" y="1282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4678095" y="3706647"/>
              <a:ext cx="442595" cy="1270"/>
            </a:xfrm>
            <a:custGeom>
              <a:avLst/>
              <a:gdLst/>
              <a:ahLst/>
              <a:cxnLst/>
              <a:rect l="l" t="t" r="r" b="b"/>
              <a:pathLst>
                <a:path w="442595" h="1270">
                  <a:moveTo>
                    <a:pt x="0" y="0"/>
                  </a:moveTo>
                  <a:lnTo>
                    <a:pt x="0" y="647"/>
                  </a:lnTo>
                  <a:lnTo>
                    <a:pt x="442145" y="647"/>
                  </a:lnTo>
                  <a:lnTo>
                    <a:pt x="4414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678095" y="3706012"/>
              <a:ext cx="441959" cy="1270"/>
            </a:xfrm>
            <a:custGeom>
              <a:avLst/>
              <a:gdLst/>
              <a:ahLst/>
              <a:cxnLst/>
              <a:rect l="l" t="t" r="r" b="b"/>
              <a:pathLst>
                <a:path w="441960" h="1270">
                  <a:moveTo>
                    <a:pt x="0" y="0"/>
                  </a:moveTo>
                  <a:lnTo>
                    <a:pt x="0" y="647"/>
                  </a:lnTo>
                  <a:lnTo>
                    <a:pt x="441474" y="647"/>
                  </a:lnTo>
                  <a:lnTo>
                    <a:pt x="44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4678095" y="3705364"/>
              <a:ext cx="441325" cy="1270"/>
            </a:xfrm>
            <a:custGeom>
              <a:avLst/>
              <a:gdLst/>
              <a:ahLst/>
              <a:cxnLst/>
              <a:rect l="l" t="t" r="r" b="b"/>
              <a:pathLst>
                <a:path w="441325" h="1270">
                  <a:moveTo>
                    <a:pt x="0" y="0"/>
                  </a:moveTo>
                  <a:lnTo>
                    <a:pt x="0" y="647"/>
                  </a:lnTo>
                  <a:lnTo>
                    <a:pt x="440789" y="647"/>
                  </a:lnTo>
                  <a:lnTo>
                    <a:pt x="4401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4678095" y="3704729"/>
              <a:ext cx="440690" cy="1270"/>
            </a:xfrm>
            <a:custGeom>
              <a:avLst/>
              <a:gdLst/>
              <a:ahLst/>
              <a:cxnLst/>
              <a:rect l="l" t="t" r="r" b="b"/>
              <a:pathLst>
                <a:path w="440689" h="1270">
                  <a:moveTo>
                    <a:pt x="0" y="0"/>
                  </a:moveTo>
                  <a:lnTo>
                    <a:pt x="0" y="647"/>
                  </a:lnTo>
                  <a:lnTo>
                    <a:pt x="440118" y="647"/>
                  </a:lnTo>
                  <a:lnTo>
                    <a:pt x="4394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4678095" y="3704081"/>
              <a:ext cx="440055" cy="1270"/>
            </a:xfrm>
            <a:custGeom>
              <a:avLst/>
              <a:gdLst/>
              <a:ahLst/>
              <a:cxnLst/>
              <a:rect l="l" t="t" r="r" b="b"/>
              <a:pathLst>
                <a:path w="440054" h="1270">
                  <a:moveTo>
                    <a:pt x="0" y="0"/>
                  </a:moveTo>
                  <a:lnTo>
                    <a:pt x="0" y="647"/>
                  </a:lnTo>
                  <a:lnTo>
                    <a:pt x="439433" y="647"/>
                  </a:lnTo>
                  <a:lnTo>
                    <a:pt x="4387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4678095" y="3703447"/>
              <a:ext cx="438784" cy="1270"/>
            </a:xfrm>
            <a:custGeom>
              <a:avLst/>
              <a:gdLst/>
              <a:ahLst/>
              <a:cxnLst/>
              <a:rect l="l" t="t" r="r" b="b"/>
              <a:pathLst>
                <a:path w="438785" h="1270">
                  <a:moveTo>
                    <a:pt x="0" y="0"/>
                  </a:moveTo>
                  <a:lnTo>
                    <a:pt x="0" y="647"/>
                  </a:lnTo>
                  <a:lnTo>
                    <a:pt x="438762" y="647"/>
                  </a:lnTo>
                  <a:lnTo>
                    <a:pt x="4380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4678095" y="3702799"/>
              <a:ext cx="438150" cy="1270"/>
            </a:xfrm>
            <a:custGeom>
              <a:avLst/>
              <a:gdLst/>
              <a:ahLst/>
              <a:cxnLst/>
              <a:rect l="l" t="t" r="r" b="b"/>
              <a:pathLst>
                <a:path w="438150" h="1270">
                  <a:moveTo>
                    <a:pt x="0" y="0"/>
                  </a:moveTo>
                  <a:lnTo>
                    <a:pt x="0" y="647"/>
                  </a:lnTo>
                  <a:lnTo>
                    <a:pt x="438077" y="647"/>
                  </a:lnTo>
                  <a:lnTo>
                    <a:pt x="4373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4678095" y="3702151"/>
              <a:ext cx="437515" cy="1270"/>
            </a:xfrm>
            <a:custGeom>
              <a:avLst/>
              <a:gdLst/>
              <a:ahLst/>
              <a:cxnLst/>
              <a:rect l="l" t="t" r="r" b="b"/>
              <a:pathLst>
                <a:path w="437514" h="1270">
                  <a:moveTo>
                    <a:pt x="0" y="0"/>
                  </a:moveTo>
                  <a:lnTo>
                    <a:pt x="0" y="647"/>
                  </a:lnTo>
                  <a:lnTo>
                    <a:pt x="437392" y="647"/>
                  </a:lnTo>
                  <a:lnTo>
                    <a:pt x="4367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4678095" y="3701516"/>
              <a:ext cx="436880" cy="1270"/>
            </a:xfrm>
            <a:custGeom>
              <a:avLst/>
              <a:gdLst/>
              <a:ahLst/>
              <a:cxnLst/>
              <a:rect l="l" t="t" r="r" b="b"/>
              <a:pathLst>
                <a:path w="436879" h="1270">
                  <a:moveTo>
                    <a:pt x="0" y="0"/>
                  </a:moveTo>
                  <a:lnTo>
                    <a:pt x="0" y="647"/>
                  </a:lnTo>
                  <a:lnTo>
                    <a:pt x="436721" y="647"/>
                  </a:lnTo>
                  <a:lnTo>
                    <a:pt x="4360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4678095" y="3700868"/>
              <a:ext cx="436245" cy="1270"/>
            </a:xfrm>
            <a:custGeom>
              <a:avLst/>
              <a:gdLst/>
              <a:ahLst/>
              <a:cxnLst/>
              <a:rect l="l" t="t" r="r" b="b"/>
              <a:pathLst>
                <a:path w="436245" h="1270">
                  <a:moveTo>
                    <a:pt x="0" y="0"/>
                  </a:moveTo>
                  <a:lnTo>
                    <a:pt x="0" y="647"/>
                  </a:lnTo>
                  <a:lnTo>
                    <a:pt x="436036" y="647"/>
                  </a:lnTo>
                  <a:lnTo>
                    <a:pt x="4353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4678095" y="3700233"/>
              <a:ext cx="435609" cy="1270"/>
            </a:xfrm>
            <a:custGeom>
              <a:avLst/>
              <a:gdLst/>
              <a:ahLst/>
              <a:cxnLst/>
              <a:rect l="l" t="t" r="r" b="b"/>
              <a:pathLst>
                <a:path w="435610" h="1270">
                  <a:moveTo>
                    <a:pt x="0" y="0"/>
                  </a:moveTo>
                  <a:lnTo>
                    <a:pt x="0" y="647"/>
                  </a:lnTo>
                  <a:lnTo>
                    <a:pt x="435365" y="647"/>
                  </a:lnTo>
                  <a:lnTo>
                    <a:pt x="434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4678095" y="3699586"/>
              <a:ext cx="434975" cy="1270"/>
            </a:xfrm>
            <a:custGeom>
              <a:avLst/>
              <a:gdLst/>
              <a:ahLst/>
              <a:cxnLst/>
              <a:rect l="l" t="t" r="r" b="b"/>
              <a:pathLst>
                <a:path w="434975" h="1270">
                  <a:moveTo>
                    <a:pt x="0" y="0"/>
                  </a:moveTo>
                  <a:lnTo>
                    <a:pt x="0" y="647"/>
                  </a:lnTo>
                  <a:lnTo>
                    <a:pt x="434680" y="647"/>
                  </a:lnTo>
                  <a:lnTo>
                    <a:pt x="4339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4678095" y="3698951"/>
              <a:ext cx="434340" cy="1270"/>
            </a:xfrm>
            <a:custGeom>
              <a:avLst/>
              <a:gdLst/>
              <a:ahLst/>
              <a:cxnLst/>
              <a:rect l="l" t="t" r="r" b="b"/>
              <a:pathLst>
                <a:path w="434339" h="1270">
                  <a:moveTo>
                    <a:pt x="0" y="0"/>
                  </a:moveTo>
                  <a:lnTo>
                    <a:pt x="0" y="647"/>
                  </a:lnTo>
                  <a:lnTo>
                    <a:pt x="434009" y="647"/>
                  </a:lnTo>
                  <a:lnTo>
                    <a:pt x="4333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4678095" y="3698303"/>
              <a:ext cx="433705" cy="1270"/>
            </a:xfrm>
            <a:custGeom>
              <a:avLst/>
              <a:gdLst/>
              <a:ahLst/>
              <a:cxnLst/>
              <a:rect l="l" t="t" r="r" b="b"/>
              <a:pathLst>
                <a:path w="433704" h="1270">
                  <a:moveTo>
                    <a:pt x="0" y="0"/>
                  </a:moveTo>
                  <a:lnTo>
                    <a:pt x="0" y="647"/>
                  </a:lnTo>
                  <a:lnTo>
                    <a:pt x="433325" y="647"/>
                  </a:lnTo>
                  <a:lnTo>
                    <a:pt x="432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4678095" y="3697655"/>
              <a:ext cx="433070" cy="1270"/>
            </a:xfrm>
            <a:custGeom>
              <a:avLst/>
              <a:gdLst/>
              <a:ahLst/>
              <a:cxnLst/>
              <a:rect l="l" t="t" r="r" b="b"/>
              <a:pathLst>
                <a:path w="433070" h="1270">
                  <a:moveTo>
                    <a:pt x="0" y="0"/>
                  </a:moveTo>
                  <a:lnTo>
                    <a:pt x="0" y="647"/>
                  </a:lnTo>
                  <a:lnTo>
                    <a:pt x="432640" y="647"/>
                  </a:lnTo>
                  <a:lnTo>
                    <a:pt x="4319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4678095" y="3697020"/>
              <a:ext cx="432434" cy="1270"/>
            </a:xfrm>
            <a:custGeom>
              <a:avLst/>
              <a:gdLst/>
              <a:ahLst/>
              <a:cxnLst/>
              <a:rect l="l" t="t" r="r" b="b"/>
              <a:pathLst>
                <a:path w="432435" h="1270">
                  <a:moveTo>
                    <a:pt x="0" y="0"/>
                  </a:moveTo>
                  <a:lnTo>
                    <a:pt x="0" y="647"/>
                  </a:lnTo>
                  <a:lnTo>
                    <a:pt x="431969" y="647"/>
                  </a:lnTo>
                  <a:lnTo>
                    <a:pt x="4312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4678387" y="3696373"/>
              <a:ext cx="430530" cy="1270"/>
            </a:xfrm>
            <a:custGeom>
              <a:avLst/>
              <a:gdLst/>
              <a:ahLst/>
              <a:cxnLst/>
              <a:rect l="l" t="t" r="r" b="b"/>
              <a:pathLst>
                <a:path w="430529" h="1270">
                  <a:moveTo>
                    <a:pt x="0" y="0"/>
                  </a:moveTo>
                  <a:lnTo>
                    <a:pt x="0" y="647"/>
                  </a:lnTo>
                  <a:lnTo>
                    <a:pt x="430307" y="647"/>
                  </a:lnTo>
                  <a:lnTo>
                    <a:pt x="4303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4678375" y="3695738"/>
              <a:ext cx="430530" cy="1270"/>
            </a:xfrm>
            <a:custGeom>
              <a:avLst/>
              <a:gdLst/>
              <a:ahLst/>
              <a:cxnLst/>
              <a:rect l="l" t="t" r="r" b="b"/>
              <a:pathLst>
                <a:path w="430529" h="1270">
                  <a:moveTo>
                    <a:pt x="0" y="647"/>
                  </a:moveTo>
                  <a:lnTo>
                    <a:pt x="647" y="0"/>
                  </a:lnTo>
                  <a:lnTo>
                    <a:pt x="429649" y="0"/>
                  </a:lnTo>
                  <a:lnTo>
                    <a:pt x="430333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4679023" y="3694455"/>
              <a:ext cx="429259" cy="1905"/>
            </a:xfrm>
            <a:custGeom>
              <a:avLst/>
              <a:gdLst/>
              <a:ahLst/>
              <a:cxnLst/>
              <a:rect l="l" t="t" r="r" b="b"/>
              <a:pathLst>
                <a:path w="429260" h="1904">
                  <a:moveTo>
                    <a:pt x="428993" y="1282"/>
                  </a:moveTo>
                  <a:lnTo>
                    <a:pt x="428320" y="647"/>
                  </a:lnTo>
                  <a:lnTo>
                    <a:pt x="427634" y="0"/>
                  </a:lnTo>
                  <a:lnTo>
                    <a:pt x="1282" y="0"/>
                  </a:lnTo>
                  <a:lnTo>
                    <a:pt x="647" y="635"/>
                  </a:lnTo>
                  <a:lnTo>
                    <a:pt x="0" y="1282"/>
                  </a:lnTo>
                  <a:lnTo>
                    <a:pt x="428993" y="128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4680305" y="3693807"/>
              <a:ext cx="426720" cy="1270"/>
            </a:xfrm>
            <a:custGeom>
              <a:avLst/>
              <a:gdLst/>
              <a:ahLst/>
              <a:cxnLst/>
              <a:rect l="l" t="t" r="r" b="b"/>
              <a:pathLst>
                <a:path w="426720" h="1270">
                  <a:moveTo>
                    <a:pt x="0" y="647"/>
                  </a:moveTo>
                  <a:lnTo>
                    <a:pt x="647" y="0"/>
                  </a:lnTo>
                  <a:lnTo>
                    <a:pt x="425677" y="0"/>
                  </a:lnTo>
                  <a:lnTo>
                    <a:pt x="426362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4680953" y="3693159"/>
              <a:ext cx="425450" cy="1270"/>
            </a:xfrm>
            <a:custGeom>
              <a:avLst/>
              <a:gdLst/>
              <a:ahLst/>
              <a:cxnLst/>
              <a:rect l="l" t="t" r="r" b="b"/>
              <a:pathLst>
                <a:path w="425450" h="1270">
                  <a:moveTo>
                    <a:pt x="0" y="647"/>
                  </a:moveTo>
                  <a:lnTo>
                    <a:pt x="647" y="0"/>
                  </a:lnTo>
                  <a:lnTo>
                    <a:pt x="424345" y="0"/>
                  </a:lnTo>
                  <a:lnTo>
                    <a:pt x="425030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4681588" y="3692525"/>
              <a:ext cx="424180" cy="1270"/>
            </a:xfrm>
            <a:custGeom>
              <a:avLst/>
              <a:gdLst/>
              <a:ahLst/>
              <a:cxnLst/>
              <a:rect l="l" t="t" r="r" b="b"/>
              <a:pathLst>
                <a:path w="424179" h="1270">
                  <a:moveTo>
                    <a:pt x="0" y="647"/>
                  </a:moveTo>
                  <a:lnTo>
                    <a:pt x="647" y="0"/>
                  </a:lnTo>
                  <a:lnTo>
                    <a:pt x="423039" y="0"/>
                  </a:lnTo>
                  <a:lnTo>
                    <a:pt x="423724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4682235" y="3691877"/>
              <a:ext cx="422909" cy="1270"/>
            </a:xfrm>
            <a:custGeom>
              <a:avLst/>
              <a:gdLst/>
              <a:ahLst/>
              <a:cxnLst/>
              <a:rect l="l" t="t" r="r" b="b"/>
              <a:pathLst>
                <a:path w="422910" h="1270">
                  <a:moveTo>
                    <a:pt x="0" y="647"/>
                  </a:moveTo>
                  <a:lnTo>
                    <a:pt x="647" y="0"/>
                  </a:lnTo>
                  <a:lnTo>
                    <a:pt x="421706" y="0"/>
                  </a:lnTo>
                  <a:lnTo>
                    <a:pt x="422391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4682870" y="3691242"/>
              <a:ext cx="421640" cy="1270"/>
            </a:xfrm>
            <a:custGeom>
              <a:avLst/>
              <a:gdLst/>
              <a:ahLst/>
              <a:cxnLst/>
              <a:rect l="l" t="t" r="r" b="b"/>
              <a:pathLst>
                <a:path w="421639" h="1270">
                  <a:moveTo>
                    <a:pt x="0" y="647"/>
                  </a:moveTo>
                  <a:lnTo>
                    <a:pt x="647" y="0"/>
                  </a:lnTo>
                  <a:lnTo>
                    <a:pt x="420400" y="0"/>
                  </a:lnTo>
                  <a:lnTo>
                    <a:pt x="421085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4683518" y="3690594"/>
              <a:ext cx="420370" cy="1270"/>
            </a:xfrm>
            <a:custGeom>
              <a:avLst/>
              <a:gdLst/>
              <a:ahLst/>
              <a:cxnLst/>
              <a:rect l="l" t="t" r="r" b="b"/>
              <a:pathLst>
                <a:path w="420370" h="1270">
                  <a:moveTo>
                    <a:pt x="0" y="647"/>
                  </a:moveTo>
                  <a:lnTo>
                    <a:pt x="647" y="0"/>
                  </a:lnTo>
                  <a:lnTo>
                    <a:pt x="419068" y="0"/>
                  </a:lnTo>
                  <a:lnTo>
                    <a:pt x="419752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4684153" y="3689959"/>
              <a:ext cx="418465" cy="1270"/>
            </a:xfrm>
            <a:custGeom>
              <a:avLst/>
              <a:gdLst/>
              <a:ahLst/>
              <a:cxnLst/>
              <a:rect l="l" t="t" r="r" b="b"/>
              <a:pathLst>
                <a:path w="418464" h="1270">
                  <a:moveTo>
                    <a:pt x="0" y="647"/>
                  </a:moveTo>
                  <a:lnTo>
                    <a:pt x="647" y="0"/>
                  </a:lnTo>
                  <a:lnTo>
                    <a:pt x="417762" y="0"/>
                  </a:lnTo>
                  <a:lnTo>
                    <a:pt x="41844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4684801" y="3689311"/>
              <a:ext cx="417195" cy="1270"/>
            </a:xfrm>
            <a:custGeom>
              <a:avLst/>
              <a:gdLst/>
              <a:ahLst/>
              <a:cxnLst/>
              <a:rect l="l" t="t" r="r" b="b"/>
              <a:pathLst>
                <a:path w="417195" h="1270">
                  <a:moveTo>
                    <a:pt x="0" y="647"/>
                  </a:moveTo>
                  <a:lnTo>
                    <a:pt x="647" y="0"/>
                  </a:lnTo>
                  <a:lnTo>
                    <a:pt x="416429" y="0"/>
                  </a:lnTo>
                  <a:lnTo>
                    <a:pt x="417114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4685448" y="3688664"/>
              <a:ext cx="415925" cy="1270"/>
            </a:xfrm>
            <a:custGeom>
              <a:avLst/>
              <a:gdLst/>
              <a:ahLst/>
              <a:cxnLst/>
              <a:rect l="l" t="t" r="r" b="b"/>
              <a:pathLst>
                <a:path w="415925" h="1270">
                  <a:moveTo>
                    <a:pt x="0" y="647"/>
                  </a:moveTo>
                  <a:lnTo>
                    <a:pt x="647" y="0"/>
                  </a:lnTo>
                  <a:lnTo>
                    <a:pt x="415097" y="0"/>
                  </a:lnTo>
                  <a:lnTo>
                    <a:pt x="415781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4686083" y="3688029"/>
              <a:ext cx="414655" cy="1270"/>
            </a:xfrm>
            <a:custGeom>
              <a:avLst/>
              <a:gdLst/>
              <a:ahLst/>
              <a:cxnLst/>
              <a:rect l="l" t="t" r="r" b="b"/>
              <a:pathLst>
                <a:path w="414654" h="1270">
                  <a:moveTo>
                    <a:pt x="0" y="647"/>
                  </a:moveTo>
                  <a:lnTo>
                    <a:pt x="647" y="0"/>
                  </a:lnTo>
                  <a:lnTo>
                    <a:pt x="413790" y="0"/>
                  </a:lnTo>
                  <a:lnTo>
                    <a:pt x="414475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4686731" y="3687381"/>
              <a:ext cx="413384" cy="1270"/>
            </a:xfrm>
            <a:custGeom>
              <a:avLst/>
              <a:gdLst/>
              <a:ahLst/>
              <a:cxnLst/>
              <a:rect l="l" t="t" r="r" b="b"/>
              <a:pathLst>
                <a:path w="413385" h="1270">
                  <a:moveTo>
                    <a:pt x="0" y="647"/>
                  </a:moveTo>
                  <a:lnTo>
                    <a:pt x="647" y="0"/>
                  </a:lnTo>
                  <a:lnTo>
                    <a:pt x="412458" y="0"/>
                  </a:lnTo>
                  <a:lnTo>
                    <a:pt x="413143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4687366" y="3686746"/>
              <a:ext cx="412115" cy="1270"/>
            </a:xfrm>
            <a:custGeom>
              <a:avLst/>
              <a:gdLst/>
              <a:ahLst/>
              <a:cxnLst/>
              <a:rect l="l" t="t" r="r" b="b"/>
              <a:pathLst>
                <a:path w="412114" h="1270">
                  <a:moveTo>
                    <a:pt x="0" y="647"/>
                  </a:moveTo>
                  <a:lnTo>
                    <a:pt x="647" y="0"/>
                  </a:lnTo>
                  <a:lnTo>
                    <a:pt x="411152" y="0"/>
                  </a:lnTo>
                  <a:lnTo>
                    <a:pt x="411837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4688014" y="3686098"/>
              <a:ext cx="410845" cy="1270"/>
            </a:xfrm>
            <a:custGeom>
              <a:avLst/>
              <a:gdLst/>
              <a:ahLst/>
              <a:cxnLst/>
              <a:rect l="l" t="t" r="r" b="b"/>
              <a:pathLst>
                <a:path w="410845" h="1270">
                  <a:moveTo>
                    <a:pt x="0" y="647"/>
                  </a:moveTo>
                  <a:lnTo>
                    <a:pt x="647" y="0"/>
                  </a:lnTo>
                  <a:lnTo>
                    <a:pt x="409819" y="0"/>
                  </a:lnTo>
                  <a:lnTo>
                    <a:pt x="410504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4688649" y="3685463"/>
              <a:ext cx="409575" cy="1270"/>
            </a:xfrm>
            <a:custGeom>
              <a:avLst/>
              <a:gdLst/>
              <a:ahLst/>
              <a:cxnLst/>
              <a:rect l="l" t="t" r="r" b="b"/>
              <a:pathLst>
                <a:path w="409575" h="1270">
                  <a:moveTo>
                    <a:pt x="0" y="647"/>
                  </a:moveTo>
                  <a:lnTo>
                    <a:pt x="647" y="0"/>
                  </a:lnTo>
                  <a:lnTo>
                    <a:pt x="408513" y="0"/>
                  </a:lnTo>
                  <a:lnTo>
                    <a:pt x="40919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4689297" y="3684816"/>
              <a:ext cx="408305" cy="1270"/>
            </a:xfrm>
            <a:custGeom>
              <a:avLst/>
              <a:gdLst/>
              <a:ahLst/>
              <a:cxnLst/>
              <a:rect l="l" t="t" r="r" b="b"/>
              <a:pathLst>
                <a:path w="408304" h="1270">
                  <a:moveTo>
                    <a:pt x="0" y="647"/>
                  </a:moveTo>
                  <a:lnTo>
                    <a:pt x="647" y="0"/>
                  </a:lnTo>
                  <a:lnTo>
                    <a:pt x="407181" y="0"/>
                  </a:lnTo>
                  <a:lnTo>
                    <a:pt x="407865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4689944" y="3684168"/>
              <a:ext cx="407034" cy="1270"/>
            </a:xfrm>
            <a:custGeom>
              <a:avLst/>
              <a:gdLst/>
              <a:ahLst/>
              <a:cxnLst/>
              <a:rect l="l" t="t" r="r" b="b"/>
              <a:pathLst>
                <a:path w="407035" h="1270">
                  <a:moveTo>
                    <a:pt x="0" y="647"/>
                  </a:moveTo>
                  <a:lnTo>
                    <a:pt x="647" y="0"/>
                  </a:lnTo>
                  <a:lnTo>
                    <a:pt x="405848" y="0"/>
                  </a:lnTo>
                  <a:lnTo>
                    <a:pt x="406533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4690579" y="3683533"/>
              <a:ext cx="405765" cy="1270"/>
            </a:xfrm>
            <a:custGeom>
              <a:avLst/>
              <a:gdLst/>
              <a:ahLst/>
              <a:cxnLst/>
              <a:rect l="l" t="t" r="r" b="b"/>
              <a:pathLst>
                <a:path w="405764" h="1270">
                  <a:moveTo>
                    <a:pt x="0" y="647"/>
                  </a:moveTo>
                  <a:lnTo>
                    <a:pt x="647" y="0"/>
                  </a:lnTo>
                  <a:lnTo>
                    <a:pt x="404542" y="0"/>
                  </a:lnTo>
                  <a:lnTo>
                    <a:pt x="405227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4691227" y="3682885"/>
              <a:ext cx="404495" cy="1270"/>
            </a:xfrm>
            <a:custGeom>
              <a:avLst/>
              <a:gdLst/>
              <a:ahLst/>
              <a:cxnLst/>
              <a:rect l="l" t="t" r="r" b="b"/>
              <a:pathLst>
                <a:path w="404495" h="1270">
                  <a:moveTo>
                    <a:pt x="0" y="647"/>
                  </a:moveTo>
                  <a:lnTo>
                    <a:pt x="647" y="0"/>
                  </a:lnTo>
                  <a:lnTo>
                    <a:pt x="403210" y="0"/>
                  </a:lnTo>
                  <a:lnTo>
                    <a:pt x="403894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4691862" y="3682250"/>
              <a:ext cx="402590" cy="1270"/>
            </a:xfrm>
            <a:custGeom>
              <a:avLst/>
              <a:gdLst/>
              <a:ahLst/>
              <a:cxnLst/>
              <a:rect l="l" t="t" r="r" b="b"/>
              <a:pathLst>
                <a:path w="402589" h="1270">
                  <a:moveTo>
                    <a:pt x="0" y="647"/>
                  </a:moveTo>
                  <a:lnTo>
                    <a:pt x="647" y="0"/>
                  </a:lnTo>
                  <a:lnTo>
                    <a:pt x="401903" y="0"/>
                  </a:lnTo>
                  <a:lnTo>
                    <a:pt x="40258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4692510" y="3681602"/>
              <a:ext cx="401320" cy="1270"/>
            </a:xfrm>
            <a:custGeom>
              <a:avLst/>
              <a:gdLst/>
              <a:ahLst/>
              <a:cxnLst/>
              <a:rect l="l" t="t" r="r" b="b"/>
              <a:pathLst>
                <a:path w="401320" h="1270">
                  <a:moveTo>
                    <a:pt x="0" y="647"/>
                  </a:moveTo>
                  <a:lnTo>
                    <a:pt x="647" y="0"/>
                  </a:lnTo>
                  <a:lnTo>
                    <a:pt x="400571" y="0"/>
                  </a:lnTo>
                  <a:lnTo>
                    <a:pt x="40125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4693145" y="3680968"/>
              <a:ext cx="400050" cy="1270"/>
            </a:xfrm>
            <a:custGeom>
              <a:avLst/>
              <a:gdLst/>
              <a:ahLst/>
              <a:cxnLst/>
              <a:rect l="l" t="t" r="r" b="b"/>
              <a:pathLst>
                <a:path w="400050" h="1270">
                  <a:moveTo>
                    <a:pt x="0" y="647"/>
                  </a:moveTo>
                  <a:lnTo>
                    <a:pt x="647" y="0"/>
                  </a:lnTo>
                  <a:lnTo>
                    <a:pt x="399265" y="0"/>
                  </a:lnTo>
                  <a:lnTo>
                    <a:pt x="399950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4693792" y="3680320"/>
              <a:ext cx="398780" cy="1270"/>
            </a:xfrm>
            <a:custGeom>
              <a:avLst/>
              <a:gdLst/>
              <a:ahLst/>
              <a:cxnLst/>
              <a:rect l="l" t="t" r="r" b="b"/>
              <a:pathLst>
                <a:path w="398779" h="1270">
                  <a:moveTo>
                    <a:pt x="0" y="647"/>
                  </a:moveTo>
                  <a:lnTo>
                    <a:pt x="647" y="0"/>
                  </a:lnTo>
                  <a:lnTo>
                    <a:pt x="397932" y="0"/>
                  </a:lnTo>
                  <a:lnTo>
                    <a:pt x="398617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4694427" y="3679685"/>
              <a:ext cx="397510" cy="1270"/>
            </a:xfrm>
            <a:custGeom>
              <a:avLst/>
              <a:gdLst/>
              <a:ahLst/>
              <a:cxnLst/>
              <a:rect l="l" t="t" r="r" b="b"/>
              <a:pathLst>
                <a:path w="397510" h="1270">
                  <a:moveTo>
                    <a:pt x="0" y="647"/>
                  </a:moveTo>
                  <a:lnTo>
                    <a:pt x="647" y="0"/>
                  </a:lnTo>
                  <a:lnTo>
                    <a:pt x="396626" y="0"/>
                  </a:lnTo>
                  <a:lnTo>
                    <a:pt x="397311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4695075" y="3679037"/>
              <a:ext cx="396240" cy="1270"/>
            </a:xfrm>
            <a:custGeom>
              <a:avLst/>
              <a:gdLst/>
              <a:ahLst/>
              <a:cxnLst/>
              <a:rect l="l" t="t" r="r" b="b"/>
              <a:pathLst>
                <a:path w="396239" h="1270">
                  <a:moveTo>
                    <a:pt x="0" y="647"/>
                  </a:moveTo>
                  <a:lnTo>
                    <a:pt x="647" y="0"/>
                  </a:lnTo>
                  <a:lnTo>
                    <a:pt x="395294" y="0"/>
                  </a:lnTo>
                  <a:lnTo>
                    <a:pt x="39597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4695723" y="3678389"/>
              <a:ext cx="394970" cy="1270"/>
            </a:xfrm>
            <a:custGeom>
              <a:avLst/>
              <a:gdLst/>
              <a:ahLst/>
              <a:cxnLst/>
              <a:rect l="l" t="t" r="r" b="b"/>
              <a:pathLst>
                <a:path w="394970" h="1270">
                  <a:moveTo>
                    <a:pt x="0" y="647"/>
                  </a:moveTo>
                  <a:lnTo>
                    <a:pt x="647" y="0"/>
                  </a:lnTo>
                  <a:lnTo>
                    <a:pt x="393961" y="0"/>
                  </a:lnTo>
                  <a:lnTo>
                    <a:pt x="39464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4696358" y="3677754"/>
              <a:ext cx="393700" cy="1270"/>
            </a:xfrm>
            <a:custGeom>
              <a:avLst/>
              <a:gdLst/>
              <a:ahLst/>
              <a:cxnLst/>
              <a:rect l="l" t="t" r="r" b="b"/>
              <a:pathLst>
                <a:path w="393700" h="1270">
                  <a:moveTo>
                    <a:pt x="0" y="647"/>
                  </a:moveTo>
                  <a:lnTo>
                    <a:pt x="647" y="0"/>
                  </a:lnTo>
                  <a:lnTo>
                    <a:pt x="392655" y="0"/>
                  </a:lnTo>
                  <a:lnTo>
                    <a:pt x="393340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4697005" y="3677107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29" h="1270">
                  <a:moveTo>
                    <a:pt x="0" y="647"/>
                  </a:moveTo>
                  <a:lnTo>
                    <a:pt x="647" y="0"/>
                  </a:lnTo>
                  <a:lnTo>
                    <a:pt x="391323" y="0"/>
                  </a:lnTo>
                  <a:lnTo>
                    <a:pt x="392007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4697640" y="3676472"/>
              <a:ext cx="391160" cy="1270"/>
            </a:xfrm>
            <a:custGeom>
              <a:avLst/>
              <a:gdLst/>
              <a:ahLst/>
              <a:cxnLst/>
              <a:rect l="l" t="t" r="r" b="b"/>
              <a:pathLst>
                <a:path w="391160" h="1270">
                  <a:moveTo>
                    <a:pt x="390017" y="0"/>
                  </a:moveTo>
                  <a:lnTo>
                    <a:pt x="390701" y="647"/>
                  </a:lnTo>
                  <a:lnTo>
                    <a:pt x="0" y="647"/>
                  </a:lnTo>
                  <a:lnTo>
                    <a:pt x="647" y="0"/>
                  </a:lnTo>
                  <a:lnTo>
                    <a:pt x="39001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4678095" y="3676472"/>
              <a:ext cx="640715" cy="164465"/>
            </a:xfrm>
            <a:custGeom>
              <a:avLst/>
              <a:gdLst/>
              <a:ahLst/>
              <a:cxnLst/>
              <a:rect l="l" t="t" r="r" b="b"/>
              <a:pathLst>
                <a:path w="640714" h="164464">
                  <a:moveTo>
                    <a:pt x="0" y="20193"/>
                  </a:moveTo>
                  <a:lnTo>
                    <a:pt x="0" y="66344"/>
                  </a:lnTo>
                  <a:lnTo>
                    <a:pt x="51917" y="66344"/>
                  </a:lnTo>
                  <a:lnTo>
                    <a:pt x="51917" y="102387"/>
                  </a:lnTo>
                  <a:lnTo>
                    <a:pt x="0" y="102387"/>
                  </a:lnTo>
                  <a:lnTo>
                    <a:pt x="0" y="148539"/>
                  </a:lnTo>
                  <a:lnTo>
                    <a:pt x="20193" y="164401"/>
                  </a:lnTo>
                  <a:lnTo>
                    <a:pt x="409562" y="164401"/>
                  </a:lnTo>
                  <a:lnTo>
                    <a:pt x="462927" y="116814"/>
                  </a:lnTo>
                  <a:lnTo>
                    <a:pt x="573976" y="116814"/>
                  </a:lnTo>
                  <a:lnTo>
                    <a:pt x="640308" y="82207"/>
                  </a:lnTo>
                  <a:lnTo>
                    <a:pt x="573976" y="50482"/>
                  </a:lnTo>
                  <a:lnTo>
                    <a:pt x="462927" y="50482"/>
                  </a:lnTo>
                  <a:lnTo>
                    <a:pt x="409562" y="0"/>
                  </a:lnTo>
                  <a:lnTo>
                    <a:pt x="20193" y="0"/>
                  </a:lnTo>
                  <a:lnTo>
                    <a:pt x="0" y="2019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5197271" y="4044213"/>
              <a:ext cx="72390" cy="79375"/>
            </a:xfrm>
            <a:custGeom>
              <a:avLst/>
              <a:gdLst/>
              <a:ahLst/>
              <a:cxnLst/>
              <a:rect l="l" t="t" r="r" b="b"/>
              <a:pathLst>
                <a:path w="72389" h="79375">
                  <a:moveTo>
                    <a:pt x="0" y="0"/>
                  </a:moveTo>
                  <a:lnTo>
                    <a:pt x="0" y="79324"/>
                  </a:lnTo>
                  <a:lnTo>
                    <a:pt x="72110" y="79324"/>
                  </a:lnTo>
                  <a:lnTo>
                    <a:pt x="721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5197271" y="4044213"/>
              <a:ext cx="72390" cy="79375"/>
            </a:xfrm>
            <a:custGeom>
              <a:avLst/>
              <a:gdLst/>
              <a:ahLst/>
              <a:cxnLst/>
              <a:rect l="l" t="t" r="r" b="b"/>
              <a:pathLst>
                <a:path w="72389" h="79375">
                  <a:moveTo>
                    <a:pt x="0" y="79324"/>
                  </a:moveTo>
                  <a:lnTo>
                    <a:pt x="0" y="0"/>
                  </a:lnTo>
                  <a:lnTo>
                    <a:pt x="72110" y="0"/>
                  </a:lnTo>
                  <a:lnTo>
                    <a:pt x="72110" y="79324"/>
                  </a:lnTo>
                  <a:lnTo>
                    <a:pt x="0" y="793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5459742" y="4044213"/>
              <a:ext cx="69215" cy="79375"/>
            </a:xfrm>
            <a:custGeom>
              <a:avLst/>
              <a:gdLst/>
              <a:ahLst/>
              <a:cxnLst/>
              <a:rect l="l" t="t" r="r" b="b"/>
              <a:pathLst>
                <a:path w="69214" h="79375">
                  <a:moveTo>
                    <a:pt x="0" y="0"/>
                  </a:moveTo>
                  <a:lnTo>
                    <a:pt x="0" y="79324"/>
                  </a:lnTo>
                  <a:lnTo>
                    <a:pt x="69214" y="79324"/>
                  </a:lnTo>
                  <a:lnTo>
                    <a:pt x="692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5459742" y="4044213"/>
              <a:ext cx="69215" cy="79375"/>
            </a:xfrm>
            <a:custGeom>
              <a:avLst/>
              <a:gdLst/>
              <a:ahLst/>
              <a:cxnLst/>
              <a:rect l="l" t="t" r="r" b="b"/>
              <a:pathLst>
                <a:path w="69214" h="79375">
                  <a:moveTo>
                    <a:pt x="0" y="79324"/>
                  </a:moveTo>
                  <a:lnTo>
                    <a:pt x="0" y="0"/>
                  </a:lnTo>
                  <a:lnTo>
                    <a:pt x="69214" y="0"/>
                  </a:lnTo>
                  <a:lnTo>
                    <a:pt x="69214" y="79324"/>
                  </a:lnTo>
                  <a:lnTo>
                    <a:pt x="0" y="793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5403494" y="4184116"/>
              <a:ext cx="59690" cy="65405"/>
            </a:xfrm>
            <a:custGeom>
              <a:avLst/>
              <a:gdLst/>
              <a:ahLst/>
              <a:cxnLst/>
              <a:rect l="l" t="t" r="r" b="b"/>
              <a:pathLst>
                <a:path w="59689" h="65404">
                  <a:moveTo>
                    <a:pt x="0" y="0"/>
                  </a:moveTo>
                  <a:lnTo>
                    <a:pt x="0" y="64897"/>
                  </a:lnTo>
                  <a:lnTo>
                    <a:pt x="59131" y="64897"/>
                  </a:lnTo>
                  <a:lnTo>
                    <a:pt x="591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5403494" y="4184116"/>
              <a:ext cx="59690" cy="65405"/>
            </a:xfrm>
            <a:custGeom>
              <a:avLst/>
              <a:gdLst/>
              <a:ahLst/>
              <a:cxnLst/>
              <a:rect l="l" t="t" r="r" b="b"/>
              <a:pathLst>
                <a:path w="59689" h="65404">
                  <a:moveTo>
                    <a:pt x="0" y="64897"/>
                  </a:moveTo>
                  <a:lnTo>
                    <a:pt x="0" y="0"/>
                  </a:lnTo>
                  <a:lnTo>
                    <a:pt x="59131" y="0"/>
                  </a:lnTo>
                  <a:lnTo>
                    <a:pt x="59131" y="64897"/>
                  </a:lnTo>
                  <a:lnTo>
                    <a:pt x="0" y="6489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6247155" y="4184116"/>
              <a:ext cx="67945" cy="65405"/>
            </a:xfrm>
            <a:custGeom>
              <a:avLst/>
              <a:gdLst/>
              <a:ahLst/>
              <a:cxnLst/>
              <a:rect l="l" t="t" r="r" b="b"/>
              <a:pathLst>
                <a:path w="67945" h="65404">
                  <a:moveTo>
                    <a:pt x="0" y="0"/>
                  </a:moveTo>
                  <a:lnTo>
                    <a:pt x="0" y="64897"/>
                  </a:lnTo>
                  <a:lnTo>
                    <a:pt x="67779" y="64897"/>
                  </a:lnTo>
                  <a:lnTo>
                    <a:pt x="67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6247155" y="4184116"/>
              <a:ext cx="67945" cy="65405"/>
            </a:xfrm>
            <a:custGeom>
              <a:avLst/>
              <a:gdLst/>
              <a:ahLst/>
              <a:cxnLst/>
              <a:rect l="l" t="t" r="r" b="b"/>
              <a:pathLst>
                <a:path w="67945" h="65404">
                  <a:moveTo>
                    <a:pt x="0" y="64897"/>
                  </a:moveTo>
                  <a:lnTo>
                    <a:pt x="0" y="0"/>
                  </a:lnTo>
                  <a:lnTo>
                    <a:pt x="67779" y="0"/>
                  </a:lnTo>
                  <a:lnTo>
                    <a:pt x="67779" y="64897"/>
                  </a:lnTo>
                  <a:lnTo>
                    <a:pt x="0" y="648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5462625" y="4577816"/>
              <a:ext cx="784860" cy="164465"/>
            </a:xfrm>
            <a:custGeom>
              <a:avLst/>
              <a:gdLst/>
              <a:ahLst/>
              <a:cxnLst/>
              <a:rect l="l" t="t" r="r" b="b"/>
              <a:pathLst>
                <a:path w="784860" h="164464">
                  <a:moveTo>
                    <a:pt x="0" y="0"/>
                  </a:moveTo>
                  <a:lnTo>
                    <a:pt x="0" y="164414"/>
                  </a:lnTo>
                  <a:lnTo>
                    <a:pt x="784529" y="164414"/>
                  </a:lnTo>
                  <a:lnTo>
                    <a:pt x="7845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5462625" y="4577816"/>
              <a:ext cx="784860" cy="164465"/>
            </a:xfrm>
            <a:custGeom>
              <a:avLst/>
              <a:gdLst/>
              <a:ahLst/>
              <a:cxnLst/>
              <a:rect l="l" t="t" r="r" b="b"/>
              <a:pathLst>
                <a:path w="784860" h="164464">
                  <a:moveTo>
                    <a:pt x="0" y="164414"/>
                  </a:moveTo>
                  <a:lnTo>
                    <a:pt x="0" y="0"/>
                  </a:lnTo>
                  <a:lnTo>
                    <a:pt x="784529" y="0"/>
                  </a:lnTo>
                  <a:lnTo>
                    <a:pt x="784529" y="164414"/>
                  </a:lnTo>
                  <a:lnTo>
                    <a:pt x="0" y="1644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5498680" y="4541761"/>
              <a:ext cx="721360" cy="36195"/>
            </a:xfrm>
            <a:custGeom>
              <a:avLst/>
              <a:gdLst/>
              <a:ahLst/>
              <a:cxnLst/>
              <a:rect l="l" t="t" r="r" b="b"/>
              <a:pathLst>
                <a:path w="721360" h="36195">
                  <a:moveTo>
                    <a:pt x="0" y="0"/>
                  </a:moveTo>
                  <a:lnTo>
                    <a:pt x="0" y="36055"/>
                  </a:lnTo>
                  <a:lnTo>
                    <a:pt x="721080" y="36055"/>
                  </a:lnTo>
                  <a:lnTo>
                    <a:pt x="7210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5498680" y="4541761"/>
              <a:ext cx="721360" cy="36195"/>
            </a:xfrm>
            <a:custGeom>
              <a:avLst/>
              <a:gdLst/>
              <a:ahLst/>
              <a:cxnLst/>
              <a:rect l="l" t="t" r="r" b="b"/>
              <a:pathLst>
                <a:path w="721360" h="36195">
                  <a:moveTo>
                    <a:pt x="0" y="36055"/>
                  </a:moveTo>
                  <a:lnTo>
                    <a:pt x="0" y="0"/>
                  </a:lnTo>
                  <a:lnTo>
                    <a:pt x="721080" y="0"/>
                  </a:lnTo>
                  <a:lnTo>
                    <a:pt x="721080" y="36055"/>
                  </a:lnTo>
                  <a:lnTo>
                    <a:pt x="0" y="360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5403494" y="4249000"/>
              <a:ext cx="59690" cy="575945"/>
            </a:xfrm>
            <a:custGeom>
              <a:avLst/>
              <a:gdLst/>
              <a:ahLst/>
              <a:cxnLst/>
              <a:rect l="l" t="t" r="r" b="b"/>
              <a:pathLst>
                <a:path w="59689" h="575945">
                  <a:moveTo>
                    <a:pt x="0" y="0"/>
                  </a:moveTo>
                  <a:lnTo>
                    <a:pt x="0" y="575424"/>
                  </a:lnTo>
                  <a:lnTo>
                    <a:pt x="59131" y="575424"/>
                  </a:lnTo>
                  <a:lnTo>
                    <a:pt x="591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5403494" y="4249000"/>
              <a:ext cx="59690" cy="575945"/>
            </a:xfrm>
            <a:custGeom>
              <a:avLst/>
              <a:gdLst/>
              <a:ahLst/>
              <a:cxnLst/>
              <a:rect l="l" t="t" r="r" b="b"/>
              <a:pathLst>
                <a:path w="59689" h="575945">
                  <a:moveTo>
                    <a:pt x="0" y="575424"/>
                  </a:moveTo>
                  <a:lnTo>
                    <a:pt x="0" y="0"/>
                  </a:lnTo>
                  <a:lnTo>
                    <a:pt x="59131" y="0"/>
                  </a:lnTo>
                  <a:lnTo>
                    <a:pt x="59131" y="575424"/>
                  </a:lnTo>
                  <a:lnTo>
                    <a:pt x="0" y="5754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6247155" y="4249000"/>
              <a:ext cx="67945" cy="575945"/>
            </a:xfrm>
            <a:custGeom>
              <a:avLst/>
              <a:gdLst/>
              <a:ahLst/>
              <a:cxnLst/>
              <a:rect l="l" t="t" r="r" b="b"/>
              <a:pathLst>
                <a:path w="67945" h="575945">
                  <a:moveTo>
                    <a:pt x="0" y="0"/>
                  </a:moveTo>
                  <a:lnTo>
                    <a:pt x="0" y="575424"/>
                  </a:lnTo>
                  <a:lnTo>
                    <a:pt x="67779" y="575424"/>
                  </a:lnTo>
                  <a:lnTo>
                    <a:pt x="67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6247155" y="4249000"/>
              <a:ext cx="67945" cy="575945"/>
            </a:xfrm>
            <a:custGeom>
              <a:avLst/>
              <a:gdLst/>
              <a:ahLst/>
              <a:cxnLst/>
              <a:rect l="l" t="t" r="r" b="b"/>
              <a:pathLst>
                <a:path w="67945" h="575945">
                  <a:moveTo>
                    <a:pt x="0" y="575424"/>
                  </a:moveTo>
                  <a:lnTo>
                    <a:pt x="0" y="0"/>
                  </a:lnTo>
                  <a:lnTo>
                    <a:pt x="67779" y="0"/>
                  </a:lnTo>
                  <a:lnTo>
                    <a:pt x="67779" y="575424"/>
                  </a:lnTo>
                  <a:lnTo>
                    <a:pt x="0" y="5754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6186589" y="4772507"/>
              <a:ext cx="114300" cy="52069"/>
            </a:xfrm>
            <a:custGeom>
              <a:avLst/>
              <a:gdLst/>
              <a:ahLst/>
              <a:cxnLst/>
              <a:rect l="l" t="t" r="r" b="b"/>
              <a:pathLst>
                <a:path w="114300" h="52070">
                  <a:moveTo>
                    <a:pt x="0" y="0"/>
                  </a:moveTo>
                  <a:lnTo>
                    <a:pt x="0" y="51917"/>
                  </a:lnTo>
                  <a:lnTo>
                    <a:pt x="113931" y="51917"/>
                  </a:lnTo>
                  <a:lnTo>
                    <a:pt x="1139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6186589" y="4772507"/>
              <a:ext cx="114300" cy="52069"/>
            </a:xfrm>
            <a:custGeom>
              <a:avLst/>
              <a:gdLst/>
              <a:ahLst/>
              <a:cxnLst/>
              <a:rect l="l" t="t" r="r" b="b"/>
              <a:pathLst>
                <a:path w="114300" h="52070">
                  <a:moveTo>
                    <a:pt x="0" y="51917"/>
                  </a:moveTo>
                  <a:lnTo>
                    <a:pt x="0" y="0"/>
                  </a:lnTo>
                  <a:lnTo>
                    <a:pt x="113931" y="0"/>
                  </a:lnTo>
                  <a:lnTo>
                    <a:pt x="113931" y="51917"/>
                  </a:lnTo>
                  <a:lnTo>
                    <a:pt x="0" y="5191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5417921" y="4772507"/>
              <a:ext cx="111125" cy="52069"/>
            </a:xfrm>
            <a:custGeom>
              <a:avLst/>
              <a:gdLst/>
              <a:ahLst/>
              <a:cxnLst/>
              <a:rect l="l" t="t" r="r" b="b"/>
              <a:pathLst>
                <a:path w="111125" h="52070">
                  <a:moveTo>
                    <a:pt x="0" y="0"/>
                  </a:moveTo>
                  <a:lnTo>
                    <a:pt x="0" y="51917"/>
                  </a:lnTo>
                  <a:lnTo>
                    <a:pt x="111048" y="51917"/>
                  </a:lnTo>
                  <a:lnTo>
                    <a:pt x="1110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5417921" y="4772507"/>
              <a:ext cx="111125" cy="52069"/>
            </a:xfrm>
            <a:custGeom>
              <a:avLst/>
              <a:gdLst/>
              <a:ahLst/>
              <a:cxnLst/>
              <a:rect l="l" t="t" r="r" b="b"/>
              <a:pathLst>
                <a:path w="111125" h="52070">
                  <a:moveTo>
                    <a:pt x="0" y="51917"/>
                  </a:moveTo>
                  <a:lnTo>
                    <a:pt x="0" y="0"/>
                  </a:lnTo>
                  <a:lnTo>
                    <a:pt x="111048" y="0"/>
                  </a:lnTo>
                  <a:lnTo>
                    <a:pt x="111048" y="51917"/>
                  </a:lnTo>
                  <a:lnTo>
                    <a:pt x="0" y="519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5498680" y="4742230"/>
              <a:ext cx="721360" cy="30480"/>
            </a:xfrm>
            <a:custGeom>
              <a:avLst/>
              <a:gdLst/>
              <a:ahLst/>
              <a:cxnLst/>
              <a:rect l="l" t="t" r="r" b="b"/>
              <a:pathLst>
                <a:path w="721360" h="30479">
                  <a:moveTo>
                    <a:pt x="0" y="0"/>
                  </a:moveTo>
                  <a:lnTo>
                    <a:pt x="0" y="30276"/>
                  </a:lnTo>
                  <a:lnTo>
                    <a:pt x="721080" y="30276"/>
                  </a:lnTo>
                  <a:lnTo>
                    <a:pt x="7210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5498680" y="4742230"/>
              <a:ext cx="721360" cy="30480"/>
            </a:xfrm>
            <a:custGeom>
              <a:avLst/>
              <a:gdLst/>
              <a:ahLst/>
              <a:cxnLst/>
              <a:rect l="l" t="t" r="r" b="b"/>
              <a:pathLst>
                <a:path w="721360" h="30479">
                  <a:moveTo>
                    <a:pt x="0" y="30276"/>
                  </a:moveTo>
                  <a:lnTo>
                    <a:pt x="0" y="0"/>
                  </a:lnTo>
                  <a:lnTo>
                    <a:pt x="721080" y="0"/>
                  </a:lnTo>
                  <a:lnTo>
                    <a:pt x="721080" y="30276"/>
                  </a:lnTo>
                  <a:lnTo>
                    <a:pt x="0" y="302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5647220" y="4772520"/>
              <a:ext cx="421640" cy="261620"/>
            </a:xfrm>
            <a:custGeom>
              <a:avLst/>
              <a:gdLst/>
              <a:ahLst/>
              <a:cxnLst/>
              <a:rect l="l" t="t" r="r" b="b"/>
              <a:pathLst>
                <a:path w="421639" h="261620">
                  <a:moveTo>
                    <a:pt x="0" y="0"/>
                  </a:moveTo>
                  <a:lnTo>
                    <a:pt x="0" y="261023"/>
                  </a:lnTo>
                  <a:lnTo>
                    <a:pt x="421106" y="261023"/>
                  </a:lnTo>
                  <a:lnTo>
                    <a:pt x="4211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5647220" y="4772520"/>
              <a:ext cx="421640" cy="261620"/>
            </a:xfrm>
            <a:custGeom>
              <a:avLst/>
              <a:gdLst/>
              <a:ahLst/>
              <a:cxnLst/>
              <a:rect l="l" t="t" r="r" b="b"/>
              <a:pathLst>
                <a:path w="421639" h="261620">
                  <a:moveTo>
                    <a:pt x="0" y="261023"/>
                  </a:moveTo>
                  <a:lnTo>
                    <a:pt x="0" y="0"/>
                  </a:lnTo>
                  <a:lnTo>
                    <a:pt x="421106" y="0"/>
                  </a:lnTo>
                  <a:lnTo>
                    <a:pt x="421106" y="261023"/>
                  </a:lnTo>
                  <a:lnTo>
                    <a:pt x="0" y="26102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6009195" y="5033543"/>
              <a:ext cx="59690" cy="52069"/>
            </a:xfrm>
            <a:custGeom>
              <a:avLst/>
              <a:gdLst/>
              <a:ahLst/>
              <a:cxnLst/>
              <a:rect l="l" t="t" r="r" b="b"/>
              <a:pathLst>
                <a:path w="59689" h="52070">
                  <a:moveTo>
                    <a:pt x="0" y="0"/>
                  </a:moveTo>
                  <a:lnTo>
                    <a:pt x="0" y="51917"/>
                  </a:lnTo>
                  <a:lnTo>
                    <a:pt x="59131" y="51917"/>
                  </a:lnTo>
                  <a:lnTo>
                    <a:pt x="591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6009195" y="5033543"/>
              <a:ext cx="59690" cy="52069"/>
            </a:xfrm>
            <a:custGeom>
              <a:avLst/>
              <a:gdLst/>
              <a:ahLst/>
              <a:cxnLst/>
              <a:rect l="l" t="t" r="r" b="b"/>
              <a:pathLst>
                <a:path w="59689" h="52070">
                  <a:moveTo>
                    <a:pt x="0" y="51917"/>
                  </a:moveTo>
                  <a:lnTo>
                    <a:pt x="0" y="0"/>
                  </a:lnTo>
                  <a:lnTo>
                    <a:pt x="59131" y="0"/>
                  </a:lnTo>
                  <a:lnTo>
                    <a:pt x="59131" y="51917"/>
                  </a:lnTo>
                  <a:lnTo>
                    <a:pt x="0" y="519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5647220" y="5033543"/>
              <a:ext cx="62230" cy="301625"/>
            </a:xfrm>
            <a:custGeom>
              <a:avLst/>
              <a:gdLst/>
              <a:ahLst/>
              <a:cxnLst/>
              <a:rect l="l" t="t" r="r" b="b"/>
              <a:pathLst>
                <a:path w="62229" h="301625">
                  <a:moveTo>
                    <a:pt x="0" y="0"/>
                  </a:moveTo>
                  <a:lnTo>
                    <a:pt x="0" y="301409"/>
                  </a:lnTo>
                  <a:lnTo>
                    <a:pt x="62014" y="301409"/>
                  </a:lnTo>
                  <a:lnTo>
                    <a:pt x="620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5647220" y="5033543"/>
              <a:ext cx="62230" cy="301625"/>
            </a:xfrm>
            <a:custGeom>
              <a:avLst/>
              <a:gdLst/>
              <a:ahLst/>
              <a:cxnLst/>
              <a:rect l="l" t="t" r="r" b="b"/>
              <a:pathLst>
                <a:path w="62229" h="301625">
                  <a:moveTo>
                    <a:pt x="0" y="301409"/>
                  </a:moveTo>
                  <a:lnTo>
                    <a:pt x="0" y="0"/>
                  </a:lnTo>
                  <a:lnTo>
                    <a:pt x="62014" y="0"/>
                  </a:lnTo>
                  <a:lnTo>
                    <a:pt x="62014" y="301409"/>
                  </a:lnTo>
                  <a:lnTo>
                    <a:pt x="0" y="30140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5648667" y="5334952"/>
              <a:ext cx="60960" cy="30480"/>
            </a:xfrm>
            <a:custGeom>
              <a:avLst/>
              <a:gdLst/>
              <a:ahLst/>
              <a:cxnLst/>
              <a:rect l="l" t="t" r="r" b="b"/>
              <a:pathLst>
                <a:path w="60960" h="30479">
                  <a:moveTo>
                    <a:pt x="0" y="0"/>
                  </a:moveTo>
                  <a:lnTo>
                    <a:pt x="30276" y="30289"/>
                  </a:lnTo>
                  <a:lnTo>
                    <a:pt x="60566" y="30289"/>
                  </a:lnTo>
                  <a:lnTo>
                    <a:pt x="605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5648667" y="5334952"/>
              <a:ext cx="60960" cy="30480"/>
            </a:xfrm>
            <a:custGeom>
              <a:avLst/>
              <a:gdLst/>
              <a:ahLst/>
              <a:cxnLst/>
              <a:rect l="l" t="t" r="r" b="b"/>
              <a:pathLst>
                <a:path w="60960" h="30479">
                  <a:moveTo>
                    <a:pt x="0" y="0"/>
                  </a:moveTo>
                  <a:lnTo>
                    <a:pt x="30276" y="30289"/>
                  </a:lnTo>
                  <a:lnTo>
                    <a:pt x="60566" y="30289"/>
                  </a:lnTo>
                  <a:lnTo>
                    <a:pt x="60566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6007760" y="5231117"/>
              <a:ext cx="59690" cy="865505"/>
            </a:xfrm>
            <a:custGeom>
              <a:avLst/>
              <a:gdLst/>
              <a:ahLst/>
              <a:cxnLst/>
              <a:rect l="l" t="t" r="r" b="b"/>
              <a:pathLst>
                <a:path w="59689" h="865504">
                  <a:moveTo>
                    <a:pt x="0" y="0"/>
                  </a:moveTo>
                  <a:lnTo>
                    <a:pt x="0" y="865276"/>
                  </a:lnTo>
                  <a:lnTo>
                    <a:pt x="30276" y="865276"/>
                  </a:lnTo>
                  <a:lnTo>
                    <a:pt x="30276" y="134112"/>
                  </a:lnTo>
                  <a:lnTo>
                    <a:pt x="59410" y="102387"/>
                  </a:lnTo>
                  <a:lnTo>
                    <a:pt x="594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6007760" y="5231117"/>
              <a:ext cx="59690" cy="865505"/>
            </a:xfrm>
            <a:custGeom>
              <a:avLst/>
              <a:gdLst/>
              <a:ahLst/>
              <a:cxnLst/>
              <a:rect l="l" t="t" r="r" b="b"/>
              <a:pathLst>
                <a:path w="59689" h="865504">
                  <a:moveTo>
                    <a:pt x="0" y="0"/>
                  </a:moveTo>
                  <a:lnTo>
                    <a:pt x="59410" y="0"/>
                  </a:lnTo>
                  <a:lnTo>
                    <a:pt x="59410" y="102387"/>
                  </a:lnTo>
                  <a:lnTo>
                    <a:pt x="30276" y="134112"/>
                  </a:lnTo>
                  <a:lnTo>
                    <a:pt x="30276" y="865276"/>
                  </a:lnTo>
                  <a:lnTo>
                    <a:pt x="0" y="865276"/>
                  </a:lnTo>
                  <a:lnTo>
                    <a:pt x="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5678944" y="5365241"/>
              <a:ext cx="30480" cy="731520"/>
            </a:xfrm>
            <a:custGeom>
              <a:avLst/>
              <a:gdLst/>
              <a:ahLst/>
              <a:cxnLst/>
              <a:rect l="l" t="t" r="r" b="b"/>
              <a:pathLst>
                <a:path w="30479" h="731520">
                  <a:moveTo>
                    <a:pt x="0" y="0"/>
                  </a:moveTo>
                  <a:lnTo>
                    <a:pt x="0" y="731164"/>
                  </a:lnTo>
                  <a:lnTo>
                    <a:pt x="30289" y="731164"/>
                  </a:lnTo>
                  <a:lnTo>
                    <a:pt x="302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5678944" y="5365241"/>
              <a:ext cx="30480" cy="731520"/>
            </a:xfrm>
            <a:custGeom>
              <a:avLst/>
              <a:gdLst/>
              <a:ahLst/>
              <a:cxnLst/>
              <a:rect l="l" t="t" r="r" b="b"/>
              <a:pathLst>
                <a:path w="30479" h="731520">
                  <a:moveTo>
                    <a:pt x="30289" y="731164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731164"/>
                  </a:lnTo>
                  <a:lnTo>
                    <a:pt x="30289" y="73116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5566460" y="6096406"/>
              <a:ext cx="570230" cy="65405"/>
            </a:xfrm>
            <a:custGeom>
              <a:avLst/>
              <a:gdLst/>
              <a:ahLst/>
              <a:cxnLst/>
              <a:rect l="l" t="t" r="r" b="b"/>
              <a:pathLst>
                <a:path w="570229" h="65404">
                  <a:moveTo>
                    <a:pt x="0" y="0"/>
                  </a:moveTo>
                  <a:lnTo>
                    <a:pt x="0" y="64896"/>
                  </a:lnTo>
                  <a:lnTo>
                    <a:pt x="569658" y="64896"/>
                  </a:lnTo>
                  <a:lnTo>
                    <a:pt x="5696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5566460" y="6096406"/>
              <a:ext cx="570230" cy="65405"/>
            </a:xfrm>
            <a:custGeom>
              <a:avLst/>
              <a:gdLst/>
              <a:ahLst/>
              <a:cxnLst/>
              <a:rect l="l" t="t" r="r" b="b"/>
              <a:pathLst>
                <a:path w="570229" h="65404">
                  <a:moveTo>
                    <a:pt x="0" y="64896"/>
                  </a:moveTo>
                  <a:lnTo>
                    <a:pt x="0" y="0"/>
                  </a:lnTo>
                  <a:lnTo>
                    <a:pt x="569658" y="0"/>
                  </a:lnTo>
                  <a:lnTo>
                    <a:pt x="569658" y="64896"/>
                  </a:lnTo>
                  <a:lnTo>
                    <a:pt x="0" y="6489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5725096" y="6063233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5" h="33654">
                  <a:moveTo>
                    <a:pt x="0" y="17310"/>
                  </a:moveTo>
                  <a:lnTo>
                    <a:pt x="1435" y="23075"/>
                  </a:lnTo>
                  <a:lnTo>
                    <a:pt x="5765" y="27393"/>
                  </a:lnTo>
                  <a:lnTo>
                    <a:pt x="11531" y="31724"/>
                  </a:lnTo>
                  <a:lnTo>
                    <a:pt x="18745" y="33172"/>
                  </a:lnTo>
                  <a:lnTo>
                    <a:pt x="25958" y="31724"/>
                  </a:lnTo>
                  <a:lnTo>
                    <a:pt x="31724" y="27393"/>
                  </a:lnTo>
                  <a:lnTo>
                    <a:pt x="34607" y="23075"/>
                  </a:lnTo>
                  <a:lnTo>
                    <a:pt x="36055" y="17310"/>
                  </a:lnTo>
                  <a:lnTo>
                    <a:pt x="34607" y="11544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lnTo>
                    <a:pt x="11531" y="1435"/>
                  </a:lnTo>
                  <a:lnTo>
                    <a:pt x="5765" y="5765"/>
                  </a:lnTo>
                  <a:lnTo>
                    <a:pt x="1435" y="11544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5725096" y="6063233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5" h="33654">
                  <a:moveTo>
                    <a:pt x="18745" y="0"/>
                  </a:moveTo>
                  <a:lnTo>
                    <a:pt x="11531" y="1435"/>
                  </a:lnTo>
                  <a:lnTo>
                    <a:pt x="5765" y="5765"/>
                  </a:lnTo>
                  <a:lnTo>
                    <a:pt x="1435" y="11544"/>
                  </a:lnTo>
                  <a:lnTo>
                    <a:pt x="0" y="17310"/>
                  </a:lnTo>
                  <a:lnTo>
                    <a:pt x="1435" y="23075"/>
                  </a:lnTo>
                  <a:lnTo>
                    <a:pt x="5765" y="27393"/>
                  </a:lnTo>
                  <a:lnTo>
                    <a:pt x="11531" y="31724"/>
                  </a:lnTo>
                  <a:lnTo>
                    <a:pt x="18745" y="33172"/>
                  </a:lnTo>
                  <a:lnTo>
                    <a:pt x="25958" y="31724"/>
                  </a:lnTo>
                  <a:lnTo>
                    <a:pt x="31724" y="27393"/>
                  </a:lnTo>
                  <a:lnTo>
                    <a:pt x="34607" y="23075"/>
                  </a:lnTo>
                  <a:lnTo>
                    <a:pt x="36055" y="17310"/>
                  </a:lnTo>
                  <a:lnTo>
                    <a:pt x="34607" y="11544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5725096" y="5950000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5" h="33654">
                  <a:moveTo>
                    <a:pt x="0" y="17310"/>
                  </a:moveTo>
                  <a:lnTo>
                    <a:pt x="1435" y="23075"/>
                  </a:lnTo>
                  <a:lnTo>
                    <a:pt x="5765" y="28841"/>
                  </a:lnTo>
                  <a:lnTo>
                    <a:pt x="11531" y="31724"/>
                  </a:lnTo>
                  <a:lnTo>
                    <a:pt x="18745" y="33159"/>
                  </a:lnTo>
                  <a:lnTo>
                    <a:pt x="25958" y="31724"/>
                  </a:lnTo>
                  <a:lnTo>
                    <a:pt x="31724" y="28841"/>
                  </a:lnTo>
                  <a:lnTo>
                    <a:pt x="34607" y="23075"/>
                  </a:lnTo>
                  <a:lnTo>
                    <a:pt x="36055" y="17310"/>
                  </a:lnTo>
                  <a:lnTo>
                    <a:pt x="34607" y="10096"/>
                  </a:lnTo>
                  <a:lnTo>
                    <a:pt x="31724" y="4318"/>
                  </a:lnTo>
                  <a:lnTo>
                    <a:pt x="25958" y="1435"/>
                  </a:lnTo>
                  <a:lnTo>
                    <a:pt x="18745" y="0"/>
                  </a:lnTo>
                  <a:lnTo>
                    <a:pt x="11531" y="1435"/>
                  </a:lnTo>
                  <a:lnTo>
                    <a:pt x="5765" y="4318"/>
                  </a:lnTo>
                  <a:lnTo>
                    <a:pt x="1435" y="10096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5725096" y="5950000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5" h="33654">
                  <a:moveTo>
                    <a:pt x="18745" y="0"/>
                  </a:moveTo>
                  <a:lnTo>
                    <a:pt x="11531" y="1435"/>
                  </a:lnTo>
                  <a:lnTo>
                    <a:pt x="5765" y="4318"/>
                  </a:lnTo>
                  <a:lnTo>
                    <a:pt x="1435" y="10096"/>
                  </a:lnTo>
                  <a:lnTo>
                    <a:pt x="0" y="17310"/>
                  </a:lnTo>
                  <a:lnTo>
                    <a:pt x="1435" y="23075"/>
                  </a:lnTo>
                  <a:lnTo>
                    <a:pt x="5765" y="28841"/>
                  </a:lnTo>
                  <a:lnTo>
                    <a:pt x="11531" y="31724"/>
                  </a:lnTo>
                  <a:lnTo>
                    <a:pt x="18745" y="33159"/>
                  </a:lnTo>
                  <a:lnTo>
                    <a:pt x="25958" y="31724"/>
                  </a:lnTo>
                  <a:lnTo>
                    <a:pt x="31724" y="28841"/>
                  </a:lnTo>
                  <a:lnTo>
                    <a:pt x="34607" y="23075"/>
                  </a:lnTo>
                  <a:lnTo>
                    <a:pt x="36055" y="17310"/>
                  </a:lnTo>
                  <a:lnTo>
                    <a:pt x="34607" y="10096"/>
                  </a:lnTo>
                  <a:lnTo>
                    <a:pt x="31724" y="4318"/>
                  </a:lnTo>
                  <a:lnTo>
                    <a:pt x="25958" y="1435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5955842" y="5999035"/>
              <a:ext cx="30480" cy="33655"/>
            </a:xfrm>
            <a:custGeom>
              <a:avLst/>
              <a:gdLst/>
              <a:ahLst/>
              <a:cxnLst/>
              <a:rect l="l" t="t" r="r" b="b"/>
              <a:pathLst>
                <a:path w="30479" h="33654">
                  <a:moveTo>
                    <a:pt x="0" y="17297"/>
                  </a:moveTo>
                  <a:lnTo>
                    <a:pt x="1435" y="23063"/>
                  </a:lnTo>
                  <a:lnTo>
                    <a:pt x="4317" y="27393"/>
                  </a:lnTo>
                  <a:lnTo>
                    <a:pt x="10096" y="31724"/>
                  </a:lnTo>
                  <a:lnTo>
                    <a:pt x="15862" y="33172"/>
                  </a:lnTo>
                  <a:lnTo>
                    <a:pt x="21628" y="31724"/>
                  </a:lnTo>
                  <a:lnTo>
                    <a:pt x="25958" y="27393"/>
                  </a:lnTo>
                  <a:lnTo>
                    <a:pt x="28841" y="23063"/>
                  </a:lnTo>
                  <a:lnTo>
                    <a:pt x="30289" y="17297"/>
                  </a:lnTo>
                  <a:lnTo>
                    <a:pt x="28841" y="11531"/>
                  </a:lnTo>
                  <a:lnTo>
                    <a:pt x="25958" y="5765"/>
                  </a:lnTo>
                  <a:lnTo>
                    <a:pt x="21628" y="1435"/>
                  </a:lnTo>
                  <a:lnTo>
                    <a:pt x="15862" y="0"/>
                  </a:lnTo>
                  <a:lnTo>
                    <a:pt x="10096" y="1435"/>
                  </a:lnTo>
                  <a:lnTo>
                    <a:pt x="4317" y="5765"/>
                  </a:lnTo>
                  <a:lnTo>
                    <a:pt x="1435" y="11531"/>
                  </a:lnTo>
                  <a:lnTo>
                    <a:pt x="0" y="172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5955842" y="5999035"/>
              <a:ext cx="30480" cy="33655"/>
            </a:xfrm>
            <a:custGeom>
              <a:avLst/>
              <a:gdLst/>
              <a:ahLst/>
              <a:cxnLst/>
              <a:rect l="l" t="t" r="r" b="b"/>
              <a:pathLst>
                <a:path w="30479" h="33654">
                  <a:moveTo>
                    <a:pt x="15862" y="0"/>
                  </a:moveTo>
                  <a:lnTo>
                    <a:pt x="10096" y="1435"/>
                  </a:lnTo>
                  <a:lnTo>
                    <a:pt x="4317" y="5765"/>
                  </a:lnTo>
                  <a:lnTo>
                    <a:pt x="1435" y="11531"/>
                  </a:lnTo>
                  <a:lnTo>
                    <a:pt x="0" y="17297"/>
                  </a:lnTo>
                  <a:lnTo>
                    <a:pt x="1435" y="23063"/>
                  </a:lnTo>
                  <a:lnTo>
                    <a:pt x="4317" y="27393"/>
                  </a:lnTo>
                  <a:lnTo>
                    <a:pt x="10096" y="31724"/>
                  </a:lnTo>
                  <a:lnTo>
                    <a:pt x="15862" y="33172"/>
                  </a:lnTo>
                  <a:lnTo>
                    <a:pt x="21628" y="31724"/>
                  </a:lnTo>
                  <a:lnTo>
                    <a:pt x="25958" y="27393"/>
                  </a:lnTo>
                  <a:lnTo>
                    <a:pt x="28841" y="23063"/>
                  </a:lnTo>
                  <a:lnTo>
                    <a:pt x="30289" y="17297"/>
                  </a:lnTo>
                  <a:lnTo>
                    <a:pt x="28841" y="11531"/>
                  </a:lnTo>
                  <a:lnTo>
                    <a:pt x="25958" y="5765"/>
                  </a:lnTo>
                  <a:lnTo>
                    <a:pt x="21628" y="1435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5725096" y="5836767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5" h="33654">
                  <a:moveTo>
                    <a:pt x="0" y="17297"/>
                  </a:moveTo>
                  <a:lnTo>
                    <a:pt x="1435" y="23075"/>
                  </a:lnTo>
                  <a:lnTo>
                    <a:pt x="5765" y="27393"/>
                  </a:lnTo>
                  <a:lnTo>
                    <a:pt x="11531" y="31724"/>
                  </a:lnTo>
                  <a:lnTo>
                    <a:pt x="18745" y="33159"/>
                  </a:lnTo>
                  <a:lnTo>
                    <a:pt x="25958" y="31724"/>
                  </a:lnTo>
                  <a:lnTo>
                    <a:pt x="31724" y="27393"/>
                  </a:lnTo>
                  <a:lnTo>
                    <a:pt x="34607" y="23075"/>
                  </a:lnTo>
                  <a:lnTo>
                    <a:pt x="36055" y="17297"/>
                  </a:lnTo>
                  <a:lnTo>
                    <a:pt x="34607" y="11531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lnTo>
                    <a:pt x="11531" y="1435"/>
                  </a:lnTo>
                  <a:lnTo>
                    <a:pt x="5765" y="5765"/>
                  </a:lnTo>
                  <a:lnTo>
                    <a:pt x="1435" y="11531"/>
                  </a:lnTo>
                  <a:lnTo>
                    <a:pt x="0" y="172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5725096" y="5836767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5" h="33654">
                  <a:moveTo>
                    <a:pt x="18745" y="0"/>
                  </a:moveTo>
                  <a:lnTo>
                    <a:pt x="11531" y="1435"/>
                  </a:lnTo>
                  <a:lnTo>
                    <a:pt x="5765" y="5765"/>
                  </a:lnTo>
                  <a:lnTo>
                    <a:pt x="1435" y="11531"/>
                  </a:lnTo>
                  <a:lnTo>
                    <a:pt x="0" y="17297"/>
                  </a:lnTo>
                  <a:lnTo>
                    <a:pt x="1435" y="23075"/>
                  </a:lnTo>
                  <a:lnTo>
                    <a:pt x="5765" y="27393"/>
                  </a:lnTo>
                  <a:lnTo>
                    <a:pt x="11531" y="31724"/>
                  </a:lnTo>
                  <a:lnTo>
                    <a:pt x="18745" y="33159"/>
                  </a:lnTo>
                  <a:lnTo>
                    <a:pt x="25958" y="31724"/>
                  </a:lnTo>
                  <a:lnTo>
                    <a:pt x="31724" y="27393"/>
                  </a:lnTo>
                  <a:lnTo>
                    <a:pt x="34607" y="23075"/>
                  </a:lnTo>
                  <a:lnTo>
                    <a:pt x="36055" y="17297"/>
                  </a:lnTo>
                  <a:lnTo>
                    <a:pt x="34607" y="11531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5955842" y="5885789"/>
              <a:ext cx="30480" cy="33655"/>
            </a:xfrm>
            <a:custGeom>
              <a:avLst/>
              <a:gdLst/>
              <a:ahLst/>
              <a:cxnLst/>
              <a:rect l="l" t="t" r="r" b="b"/>
              <a:pathLst>
                <a:path w="30479" h="33654">
                  <a:moveTo>
                    <a:pt x="0" y="17310"/>
                  </a:moveTo>
                  <a:lnTo>
                    <a:pt x="1435" y="23075"/>
                  </a:lnTo>
                  <a:lnTo>
                    <a:pt x="4317" y="28841"/>
                  </a:lnTo>
                  <a:lnTo>
                    <a:pt x="10096" y="31737"/>
                  </a:lnTo>
                  <a:lnTo>
                    <a:pt x="15862" y="33172"/>
                  </a:lnTo>
                  <a:lnTo>
                    <a:pt x="21628" y="31737"/>
                  </a:lnTo>
                  <a:lnTo>
                    <a:pt x="25958" y="28841"/>
                  </a:lnTo>
                  <a:lnTo>
                    <a:pt x="28841" y="23075"/>
                  </a:lnTo>
                  <a:lnTo>
                    <a:pt x="30289" y="17310"/>
                  </a:lnTo>
                  <a:lnTo>
                    <a:pt x="28841" y="10096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17" y="4330"/>
                  </a:lnTo>
                  <a:lnTo>
                    <a:pt x="1435" y="10096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5955842" y="5885789"/>
              <a:ext cx="30480" cy="33655"/>
            </a:xfrm>
            <a:custGeom>
              <a:avLst/>
              <a:gdLst/>
              <a:ahLst/>
              <a:cxnLst/>
              <a:rect l="l" t="t" r="r" b="b"/>
              <a:pathLst>
                <a:path w="30479" h="33654">
                  <a:moveTo>
                    <a:pt x="15862" y="0"/>
                  </a:moveTo>
                  <a:lnTo>
                    <a:pt x="10096" y="1447"/>
                  </a:lnTo>
                  <a:lnTo>
                    <a:pt x="4317" y="4330"/>
                  </a:lnTo>
                  <a:lnTo>
                    <a:pt x="1435" y="10096"/>
                  </a:lnTo>
                  <a:lnTo>
                    <a:pt x="0" y="17310"/>
                  </a:lnTo>
                  <a:lnTo>
                    <a:pt x="1435" y="23075"/>
                  </a:lnTo>
                  <a:lnTo>
                    <a:pt x="4317" y="28841"/>
                  </a:lnTo>
                  <a:lnTo>
                    <a:pt x="10096" y="31737"/>
                  </a:lnTo>
                  <a:lnTo>
                    <a:pt x="15862" y="33172"/>
                  </a:lnTo>
                  <a:lnTo>
                    <a:pt x="21628" y="31737"/>
                  </a:lnTo>
                  <a:lnTo>
                    <a:pt x="25958" y="28841"/>
                  </a:lnTo>
                  <a:lnTo>
                    <a:pt x="28841" y="23075"/>
                  </a:lnTo>
                  <a:lnTo>
                    <a:pt x="30289" y="17310"/>
                  </a:lnTo>
                  <a:lnTo>
                    <a:pt x="28841" y="10096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5725096" y="572352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17310"/>
                  </a:moveTo>
                  <a:lnTo>
                    <a:pt x="1435" y="24523"/>
                  </a:lnTo>
                  <a:lnTo>
                    <a:pt x="5765" y="30289"/>
                  </a:lnTo>
                  <a:lnTo>
                    <a:pt x="11531" y="34620"/>
                  </a:lnTo>
                  <a:lnTo>
                    <a:pt x="18745" y="36055"/>
                  </a:lnTo>
                  <a:lnTo>
                    <a:pt x="25958" y="34620"/>
                  </a:lnTo>
                  <a:lnTo>
                    <a:pt x="31724" y="30289"/>
                  </a:lnTo>
                  <a:lnTo>
                    <a:pt x="34607" y="24523"/>
                  </a:lnTo>
                  <a:lnTo>
                    <a:pt x="36055" y="17310"/>
                  </a:lnTo>
                  <a:lnTo>
                    <a:pt x="34607" y="10096"/>
                  </a:lnTo>
                  <a:lnTo>
                    <a:pt x="31724" y="4330"/>
                  </a:lnTo>
                  <a:lnTo>
                    <a:pt x="25958" y="1447"/>
                  </a:lnTo>
                  <a:lnTo>
                    <a:pt x="18745" y="0"/>
                  </a:lnTo>
                  <a:lnTo>
                    <a:pt x="11531" y="1447"/>
                  </a:lnTo>
                  <a:lnTo>
                    <a:pt x="5765" y="4330"/>
                  </a:lnTo>
                  <a:lnTo>
                    <a:pt x="1435" y="10096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5725096" y="572352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8745" y="0"/>
                  </a:moveTo>
                  <a:lnTo>
                    <a:pt x="11531" y="1447"/>
                  </a:lnTo>
                  <a:lnTo>
                    <a:pt x="5765" y="4330"/>
                  </a:lnTo>
                  <a:lnTo>
                    <a:pt x="1435" y="10096"/>
                  </a:lnTo>
                  <a:lnTo>
                    <a:pt x="0" y="17310"/>
                  </a:lnTo>
                  <a:lnTo>
                    <a:pt x="1435" y="24523"/>
                  </a:lnTo>
                  <a:lnTo>
                    <a:pt x="5765" y="30289"/>
                  </a:lnTo>
                  <a:lnTo>
                    <a:pt x="11531" y="34620"/>
                  </a:lnTo>
                  <a:lnTo>
                    <a:pt x="18745" y="36055"/>
                  </a:lnTo>
                  <a:lnTo>
                    <a:pt x="25958" y="34620"/>
                  </a:lnTo>
                  <a:lnTo>
                    <a:pt x="31724" y="30289"/>
                  </a:lnTo>
                  <a:lnTo>
                    <a:pt x="34607" y="24523"/>
                  </a:lnTo>
                  <a:lnTo>
                    <a:pt x="36055" y="17310"/>
                  </a:lnTo>
                  <a:lnTo>
                    <a:pt x="34607" y="10096"/>
                  </a:lnTo>
                  <a:lnTo>
                    <a:pt x="31724" y="4330"/>
                  </a:lnTo>
                  <a:lnTo>
                    <a:pt x="25958" y="1447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5955842" y="5774004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79" h="31750">
                  <a:moveTo>
                    <a:pt x="0" y="15862"/>
                  </a:moveTo>
                  <a:lnTo>
                    <a:pt x="1435" y="21628"/>
                  </a:lnTo>
                  <a:lnTo>
                    <a:pt x="4317" y="25958"/>
                  </a:lnTo>
                  <a:lnTo>
                    <a:pt x="10096" y="30276"/>
                  </a:lnTo>
                  <a:lnTo>
                    <a:pt x="15862" y="31724"/>
                  </a:lnTo>
                  <a:lnTo>
                    <a:pt x="21628" y="30276"/>
                  </a:lnTo>
                  <a:lnTo>
                    <a:pt x="25958" y="25958"/>
                  </a:lnTo>
                  <a:lnTo>
                    <a:pt x="28841" y="21628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4318"/>
                  </a:lnTo>
                  <a:lnTo>
                    <a:pt x="21628" y="1435"/>
                  </a:lnTo>
                  <a:lnTo>
                    <a:pt x="15862" y="0"/>
                  </a:lnTo>
                  <a:lnTo>
                    <a:pt x="10096" y="1435"/>
                  </a:lnTo>
                  <a:lnTo>
                    <a:pt x="4317" y="4318"/>
                  </a:lnTo>
                  <a:lnTo>
                    <a:pt x="1435" y="10096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5955842" y="5774004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79" h="31750">
                  <a:moveTo>
                    <a:pt x="15862" y="0"/>
                  </a:moveTo>
                  <a:lnTo>
                    <a:pt x="10096" y="1435"/>
                  </a:lnTo>
                  <a:lnTo>
                    <a:pt x="4317" y="4318"/>
                  </a:lnTo>
                  <a:lnTo>
                    <a:pt x="1435" y="10096"/>
                  </a:lnTo>
                  <a:lnTo>
                    <a:pt x="0" y="15862"/>
                  </a:lnTo>
                  <a:lnTo>
                    <a:pt x="1435" y="21628"/>
                  </a:lnTo>
                  <a:lnTo>
                    <a:pt x="4317" y="25958"/>
                  </a:lnTo>
                  <a:lnTo>
                    <a:pt x="10096" y="30276"/>
                  </a:lnTo>
                  <a:lnTo>
                    <a:pt x="15862" y="31724"/>
                  </a:lnTo>
                  <a:lnTo>
                    <a:pt x="21628" y="30276"/>
                  </a:lnTo>
                  <a:lnTo>
                    <a:pt x="25958" y="25958"/>
                  </a:lnTo>
                  <a:lnTo>
                    <a:pt x="28841" y="21628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4318"/>
                  </a:lnTo>
                  <a:lnTo>
                    <a:pt x="21628" y="1435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5725096" y="5614619"/>
              <a:ext cx="36195" cy="30480"/>
            </a:xfrm>
            <a:custGeom>
              <a:avLst/>
              <a:gdLst/>
              <a:ahLst/>
              <a:cxnLst/>
              <a:rect l="l" t="t" r="r" b="b"/>
              <a:pathLst>
                <a:path w="36195" h="30479">
                  <a:moveTo>
                    <a:pt x="0" y="15862"/>
                  </a:moveTo>
                  <a:lnTo>
                    <a:pt x="1435" y="21628"/>
                  </a:lnTo>
                  <a:lnTo>
                    <a:pt x="5765" y="25958"/>
                  </a:lnTo>
                  <a:lnTo>
                    <a:pt x="11531" y="28841"/>
                  </a:lnTo>
                  <a:lnTo>
                    <a:pt x="18745" y="30289"/>
                  </a:lnTo>
                  <a:lnTo>
                    <a:pt x="25958" y="28841"/>
                  </a:lnTo>
                  <a:lnTo>
                    <a:pt x="31724" y="25958"/>
                  </a:lnTo>
                  <a:lnTo>
                    <a:pt x="34607" y="21628"/>
                  </a:lnTo>
                  <a:lnTo>
                    <a:pt x="36055" y="15862"/>
                  </a:lnTo>
                  <a:lnTo>
                    <a:pt x="34607" y="8648"/>
                  </a:lnTo>
                  <a:lnTo>
                    <a:pt x="31724" y="4330"/>
                  </a:lnTo>
                  <a:lnTo>
                    <a:pt x="25958" y="1435"/>
                  </a:lnTo>
                  <a:lnTo>
                    <a:pt x="18745" y="0"/>
                  </a:lnTo>
                  <a:lnTo>
                    <a:pt x="11531" y="1435"/>
                  </a:lnTo>
                  <a:lnTo>
                    <a:pt x="5765" y="4330"/>
                  </a:lnTo>
                  <a:lnTo>
                    <a:pt x="1435" y="8648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5725096" y="5614619"/>
              <a:ext cx="36195" cy="30480"/>
            </a:xfrm>
            <a:custGeom>
              <a:avLst/>
              <a:gdLst/>
              <a:ahLst/>
              <a:cxnLst/>
              <a:rect l="l" t="t" r="r" b="b"/>
              <a:pathLst>
                <a:path w="36195" h="30479">
                  <a:moveTo>
                    <a:pt x="18745" y="0"/>
                  </a:moveTo>
                  <a:lnTo>
                    <a:pt x="11531" y="1435"/>
                  </a:lnTo>
                  <a:lnTo>
                    <a:pt x="5765" y="4330"/>
                  </a:lnTo>
                  <a:lnTo>
                    <a:pt x="1435" y="8648"/>
                  </a:lnTo>
                  <a:lnTo>
                    <a:pt x="0" y="15862"/>
                  </a:lnTo>
                  <a:lnTo>
                    <a:pt x="1435" y="21628"/>
                  </a:lnTo>
                  <a:lnTo>
                    <a:pt x="5765" y="25958"/>
                  </a:lnTo>
                  <a:lnTo>
                    <a:pt x="11531" y="28841"/>
                  </a:lnTo>
                  <a:lnTo>
                    <a:pt x="18745" y="30289"/>
                  </a:lnTo>
                  <a:lnTo>
                    <a:pt x="25958" y="28841"/>
                  </a:lnTo>
                  <a:lnTo>
                    <a:pt x="31724" y="25958"/>
                  </a:lnTo>
                  <a:lnTo>
                    <a:pt x="34607" y="21628"/>
                  </a:lnTo>
                  <a:lnTo>
                    <a:pt x="36055" y="15862"/>
                  </a:lnTo>
                  <a:lnTo>
                    <a:pt x="34607" y="8648"/>
                  </a:lnTo>
                  <a:lnTo>
                    <a:pt x="31724" y="4330"/>
                  </a:lnTo>
                  <a:lnTo>
                    <a:pt x="25958" y="1435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5955842" y="5659323"/>
              <a:ext cx="30480" cy="36195"/>
            </a:xfrm>
            <a:custGeom>
              <a:avLst/>
              <a:gdLst/>
              <a:ahLst/>
              <a:cxnLst/>
              <a:rect l="l" t="t" r="r" b="b"/>
              <a:pathLst>
                <a:path w="30479" h="36195">
                  <a:moveTo>
                    <a:pt x="0" y="17310"/>
                  </a:moveTo>
                  <a:lnTo>
                    <a:pt x="1435" y="24523"/>
                  </a:lnTo>
                  <a:lnTo>
                    <a:pt x="4317" y="30289"/>
                  </a:lnTo>
                  <a:lnTo>
                    <a:pt x="10096" y="34607"/>
                  </a:lnTo>
                  <a:lnTo>
                    <a:pt x="15862" y="36055"/>
                  </a:lnTo>
                  <a:lnTo>
                    <a:pt x="21628" y="34607"/>
                  </a:lnTo>
                  <a:lnTo>
                    <a:pt x="25958" y="30289"/>
                  </a:lnTo>
                  <a:lnTo>
                    <a:pt x="28841" y="24523"/>
                  </a:lnTo>
                  <a:lnTo>
                    <a:pt x="30289" y="17310"/>
                  </a:lnTo>
                  <a:lnTo>
                    <a:pt x="28841" y="10096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17" y="4330"/>
                  </a:lnTo>
                  <a:lnTo>
                    <a:pt x="1435" y="10096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5955842" y="5659323"/>
              <a:ext cx="30480" cy="36195"/>
            </a:xfrm>
            <a:custGeom>
              <a:avLst/>
              <a:gdLst/>
              <a:ahLst/>
              <a:cxnLst/>
              <a:rect l="l" t="t" r="r" b="b"/>
              <a:pathLst>
                <a:path w="30479" h="36195">
                  <a:moveTo>
                    <a:pt x="15862" y="0"/>
                  </a:moveTo>
                  <a:lnTo>
                    <a:pt x="10096" y="1447"/>
                  </a:lnTo>
                  <a:lnTo>
                    <a:pt x="4317" y="4330"/>
                  </a:lnTo>
                  <a:lnTo>
                    <a:pt x="1435" y="10096"/>
                  </a:lnTo>
                  <a:lnTo>
                    <a:pt x="0" y="17310"/>
                  </a:lnTo>
                  <a:lnTo>
                    <a:pt x="1435" y="24523"/>
                  </a:lnTo>
                  <a:lnTo>
                    <a:pt x="4317" y="30289"/>
                  </a:lnTo>
                  <a:lnTo>
                    <a:pt x="10096" y="34607"/>
                  </a:lnTo>
                  <a:lnTo>
                    <a:pt x="15862" y="36055"/>
                  </a:lnTo>
                  <a:lnTo>
                    <a:pt x="21628" y="34607"/>
                  </a:lnTo>
                  <a:lnTo>
                    <a:pt x="25958" y="30289"/>
                  </a:lnTo>
                  <a:lnTo>
                    <a:pt x="28841" y="24523"/>
                  </a:lnTo>
                  <a:lnTo>
                    <a:pt x="30289" y="17310"/>
                  </a:lnTo>
                  <a:lnTo>
                    <a:pt x="28841" y="10096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5725096" y="549849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17310"/>
                  </a:moveTo>
                  <a:lnTo>
                    <a:pt x="1435" y="24523"/>
                  </a:lnTo>
                  <a:lnTo>
                    <a:pt x="5765" y="30289"/>
                  </a:lnTo>
                  <a:lnTo>
                    <a:pt x="11531" y="34620"/>
                  </a:lnTo>
                  <a:lnTo>
                    <a:pt x="18745" y="36055"/>
                  </a:lnTo>
                  <a:lnTo>
                    <a:pt x="25958" y="34620"/>
                  </a:lnTo>
                  <a:lnTo>
                    <a:pt x="31724" y="30289"/>
                  </a:lnTo>
                  <a:lnTo>
                    <a:pt x="34607" y="24523"/>
                  </a:lnTo>
                  <a:lnTo>
                    <a:pt x="36055" y="17310"/>
                  </a:lnTo>
                  <a:lnTo>
                    <a:pt x="34607" y="10109"/>
                  </a:lnTo>
                  <a:lnTo>
                    <a:pt x="31724" y="4330"/>
                  </a:lnTo>
                  <a:lnTo>
                    <a:pt x="25958" y="1447"/>
                  </a:lnTo>
                  <a:lnTo>
                    <a:pt x="18745" y="0"/>
                  </a:lnTo>
                  <a:lnTo>
                    <a:pt x="11531" y="1447"/>
                  </a:lnTo>
                  <a:lnTo>
                    <a:pt x="5765" y="4330"/>
                  </a:lnTo>
                  <a:lnTo>
                    <a:pt x="1435" y="10109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5725096" y="5498490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8745" y="0"/>
                  </a:moveTo>
                  <a:lnTo>
                    <a:pt x="11531" y="1447"/>
                  </a:lnTo>
                  <a:lnTo>
                    <a:pt x="5765" y="4330"/>
                  </a:lnTo>
                  <a:lnTo>
                    <a:pt x="1435" y="10109"/>
                  </a:lnTo>
                  <a:lnTo>
                    <a:pt x="0" y="17310"/>
                  </a:lnTo>
                  <a:lnTo>
                    <a:pt x="1435" y="24523"/>
                  </a:lnTo>
                  <a:lnTo>
                    <a:pt x="5765" y="30289"/>
                  </a:lnTo>
                  <a:lnTo>
                    <a:pt x="11531" y="34620"/>
                  </a:lnTo>
                  <a:lnTo>
                    <a:pt x="18745" y="36055"/>
                  </a:lnTo>
                  <a:lnTo>
                    <a:pt x="25958" y="34620"/>
                  </a:lnTo>
                  <a:lnTo>
                    <a:pt x="31724" y="30289"/>
                  </a:lnTo>
                  <a:lnTo>
                    <a:pt x="34607" y="24523"/>
                  </a:lnTo>
                  <a:lnTo>
                    <a:pt x="36055" y="17310"/>
                  </a:lnTo>
                  <a:lnTo>
                    <a:pt x="34607" y="10109"/>
                  </a:lnTo>
                  <a:lnTo>
                    <a:pt x="31724" y="4330"/>
                  </a:lnTo>
                  <a:lnTo>
                    <a:pt x="25958" y="1447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5955842" y="555040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0" y="15875"/>
                  </a:moveTo>
                  <a:lnTo>
                    <a:pt x="1435" y="21640"/>
                  </a:lnTo>
                  <a:lnTo>
                    <a:pt x="4317" y="25971"/>
                  </a:lnTo>
                  <a:lnTo>
                    <a:pt x="10096" y="28854"/>
                  </a:lnTo>
                  <a:lnTo>
                    <a:pt x="15862" y="30289"/>
                  </a:lnTo>
                  <a:lnTo>
                    <a:pt x="21628" y="28854"/>
                  </a:lnTo>
                  <a:lnTo>
                    <a:pt x="25958" y="25971"/>
                  </a:lnTo>
                  <a:lnTo>
                    <a:pt x="28841" y="21640"/>
                  </a:lnTo>
                  <a:lnTo>
                    <a:pt x="30289" y="15875"/>
                  </a:lnTo>
                  <a:lnTo>
                    <a:pt x="28841" y="8661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17" y="4330"/>
                  </a:lnTo>
                  <a:lnTo>
                    <a:pt x="1435" y="8661"/>
                  </a:lnTo>
                  <a:lnTo>
                    <a:pt x="0" y="158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5955842" y="5550407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79" h="30479">
                  <a:moveTo>
                    <a:pt x="15862" y="0"/>
                  </a:moveTo>
                  <a:lnTo>
                    <a:pt x="10096" y="1447"/>
                  </a:lnTo>
                  <a:lnTo>
                    <a:pt x="4317" y="4330"/>
                  </a:lnTo>
                  <a:lnTo>
                    <a:pt x="1435" y="8661"/>
                  </a:lnTo>
                  <a:lnTo>
                    <a:pt x="0" y="15875"/>
                  </a:lnTo>
                  <a:lnTo>
                    <a:pt x="1435" y="21640"/>
                  </a:lnTo>
                  <a:lnTo>
                    <a:pt x="4317" y="25971"/>
                  </a:lnTo>
                  <a:lnTo>
                    <a:pt x="10096" y="28854"/>
                  </a:lnTo>
                  <a:lnTo>
                    <a:pt x="15862" y="30289"/>
                  </a:lnTo>
                  <a:lnTo>
                    <a:pt x="21628" y="28854"/>
                  </a:lnTo>
                  <a:lnTo>
                    <a:pt x="25958" y="25971"/>
                  </a:lnTo>
                  <a:lnTo>
                    <a:pt x="28841" y="21640"/>
                  </a:lnTo>
                  <a:lnTo>
                    <a:pt x="30289" y="15875"/>
                  </a:lnTo>
                  <a:lnTo>
                    <a:pt x="28841" y="8661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5725096" y="5388140"/>
              <a:ext cx="36195" cy="31750"/>
            </a:xfrm>
            <a:custGeom>
              <a:avLst/>
              <a:gdLst/>
              <a:ahLst/>
              <a:cxnLst/>
              <a:rect l="l" t="t" r="r" b="b"/>
              <a:pathLst>
                <a:path w="36195" h="31750">
                  <a:moveTo>
                    <a:pt x="0" y="15875"/>
                  </a:moveTo>
                  <a:lnTo>
                    <a:pt x="1435" y="21640"/>
                  </a:lnTo>
                  <a:lnTo>
                    <a:pt x="5765" y="27406"/>
                  </a:lnTo>
                  <a:lnTo>
                    <a:pt x="11531" y="30289"/>
                  </a:lnTo>
                  <a:lnTo>
                    <a:pt x="18745" y="31737"/>
                  </a:lnTo>
                  <a:lnTo>
                    <a:pt x="25958" y="30289"/>
                  </a:lnTo>
                  <a:lnTo>
                    <a:pt x="31724" y="27406"/>
                  </a:lnTo>
                  <a:lnTo>
                    <a:pt x="34607" y="21640"/>
                  </a:lnTo>
                  <a:lnTo>
                    <a:pt x="36055" y="15875"/>
                  </a:lnTo>
                  <a:lnTo>
                    <a:pt x="34607" y="10096"/>
                  </a:lnTo>
                  <a:lnTo>
                    <a:pt x="31724" y="5778"/>
                  </a:lnTo>
                  <a:lnTo>
                    <a:pt x="25958" y="1447"/>
                  </a:lnTo>
                  <a:lnTo>
                    <a:pt x="18745" y="0"/>
                  </a:lnTo>
                  <a:lnTo>
                    <a:pt x="11531" y="1447"/>
                  </a:lnTo>
                  <a:lnTo>
                    <a:pt x="5765" y="5778"/>
                  </a:lnTo>
                  <a:lnTo>
                    <a:pt x="1435" y="10096"/>
                  </a:lnTo>
                  <a:lnTo>
                    <a:pt x="0" y="158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5725096" y="5388140"/>
              <a:ext cx="36195" cy="31750"/>
            </a:xfrm>
            <a:custGeom>
              <a:avLst/>
              <a:gdLst/>
              <a:ahLst/>
              <a:cxnLst/>
              <a:rect l="l" t="t" r="r" b="b"/>
              <a:pathLst>
                <a:path w="36195" h="31750">
                  <a:moveTo>
                    <a:pt x="18745" y="0"/>
                  </a:moveTo>
                  <a:lnTo>
                    <a:pt x="11531" y="1447"/>
                  </a:lnTo>
                  <a:lnTo>
                    <a:pt x="5765" y="5778"/>
                  </a:lnTo>
                  <a:lnTo>
                    <a:pt x="1435" y="10096"/>
                  </a:lnTo>
                  <a:lnTo>
                    <a:pt x="0" y="15875"/>
                  </a:lnTo>
                  <a:lnTo>
                    <a:pt x="1435" y="21640"/>
                  </a:lnTo>
                  <a:lnTo>
                    <a:pt x="5765" y="27406"/>
                  </a:lnTo>
                  <a:lnTo>
                    <a:pt x="11531" y="30289"/>
                  </a:lnTo>
                  <a:lnTo>
                    <a:pt x="18745" y="31737"/>
                  </a:lnTo>
                  <a:lnTo>
                    <a:pt x="25958" y="30289"/>
                  </a:lnTo>
                  <a:lnTo>
                    <a:pt x="31724" y="27406"/>
                  </a:lnTo>
                  <a:lnTo>
                    <a:pt x="34607" y="21640"/>
                  </a:lnTo>
                  <a:lnTo>
                    <a:pt x="36055" y="15875"/>
                  </a:lnTo>
                  <a:lnTo>
                    <a:pt x="34607" y="10096"/>
                  </a:lnTo>
                  <a:lnTo>
                    <a:pt x="31724" y="5778"/>
                  </a:lnTo>
                  <a:lnTo>
                    <a:pt x="25958" y="1447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5955842" y="5434291"/>
              <a:ext cx="30480" cy="36195"/>
            </a:xfrm>
            <a:custGeom>
              <a:avLst/>
              <a:gdLst/>
              <a:ahLst/>
              <a:cxnLst/>
              <a:rect l="l" t="t" r="r" b="b"/>
              <a:pathLst>
                <a:path w="30479" h="36195">
                  <a:moveTo>
                    <a:pt x="0" y="17310"/>
                  </a:moveTo>
                  <a:lnTo>
                    <a:pt x="1435" y="24523"/>
                  </a:lnTo>
                  <a:lnTo>
                    <a:pt x="4317" y="30289"/>
                  </a:lnTo>
                  <a:lnTo>
                    <a:pt x="10096" y="34620"/>
                  </a:lnTo>
                  <a:lnTo>
                    <a:pt x="15862" y="36055"/>
                  </a:lnTo>
                  <a:lnTo>
                    <a:pt x="21628" y="34620"/>
                  </a:lnTo>
                  <a:lnTo>
                    <a:pt x="25958" y="30289"/>
                  </a:lnTo>
                  <a:lnTo>
                    <a:pt x="28841" y="24523"/>
                  </a:lnTo>
                  <a:lnTo>
                    <a:pt x="30289" y="17310"/>
                  </a:lnTo>
                  <a:lnTo>
                    <a:pt x="28841" y="10096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17" y="4330"/>
                  </a:lnTo>
                  <a:lnTo>
                    <a:pt x="1435" y="10096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5955842" y="5434291"/>
              <a:ext cx="30480" cy="36195"/>
            </a:xfrm>
            <a:custGeom>
              <a:avLst/>
              <a:gdLst/>
              <a:ahLst/>
              <a:cxnLst/>
              <a:rect l="l" t="t" r="r" b="b"/>
              <a:pathLst>
                <a:path w="30479" h="36195">
                  <a:moveTo>
                    <a:pt x="15862" y="0"/>
                  </a:moveTo>
                  <a:lnTo>
                    <a:pt x="10096" y="1447"/>
                  </a:lnTo>
                  <a:lnTo>
                    <a:pt x="4317" y="4330"/>
                  </a:lnTo>
                  <a:lnTo>
                    <a:pt x="1435" y="10096"/>
                  </a:lnTo>
                  <a:lnTo>
                    <a:pt x="0" y="17310"/>
                  </a:lnTo>
                  <a:lnTo>
                    <a:pt x="1435" y="24523"/>
                  </a:lnTo>
                  <a:lnTo>
                    <a:pt x="4317" y="30289"/>
                  </a:lnTo>
                  <a:lnTo>
                    <a:pt x="10096" y="34620"/>
                  </a:lnTo>
                  <a:lnTo>
                    <a:pt x="15862" y="36055"/>
                  </a:lnTo>
                  <a:lnTo>
                    <a:pt x="21628" y="34620"/>
                  </a:lnTo>
                  <a:lnTo>
                    <a:pt x="25958" y="30289"/>
                  </a:lnTo>
                  <a:lnTo>
                    <a:pt x="28841" y="24523"/>
                  </a:lnTo>
                  <a:lnTo>
                    <a:pt x="30289" y="17310"/>
                  </a:lnTo>
                  <a:lnTo>
                    <a:pt x="28841" y="10096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5725096" y="5273471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0" y="15862"/>
                  </a:moveTo>
                  <a:lnTo>
                    <a:pt x="1435" y="23075"/>
                  </a:lnTo>
                  <a:lnTo>
                    <a:pt x="5765" y="28841"/>
                  </a:lnTo>
                  <a:lnTo>
                    <a:pt x="11531" y="33159"/>
                  </a:lnTo>
                  <a:lnTo>
                    <a:pt x="18745" y="34607"/>
                  </a:lnTo>
                  <a:lnTo>
                    <a:pt x="25958" y="33159"/>
                  </a:lnTo>
                  <a:lnTo>
                    <a:pt x="31724" y="28841"/>
                  </a:lnTo>
                  <a:lnTo>
                    <a:pt x="34607" y="23075"/>
                  </a:lnTo>
                  <a:lnTo>
                    <a:pt x="36055" y="15862"/>
                  </a:lnTo>
                  <a:lnTo>
                    <a:pt x="34607" y="10083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lnTo>
                    <a:pt x="11531" y="1435"/>
                  </a:lnTo>
                  <a:lnTo>
                    <a:pt x="5765" y="5765"/>
                  </a:lnTo>
                  <a:lnTo>
                    <a:pt x="1435" y="10083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5725096" y="5273471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5" h="34925">
                  <a:moveTo>
                    <a:pt x="18745" y="0"/>
                  </a:moveTo>
                  <a:lnTo>
                    <a:pt x="11531" y="1435"/>
                  </a:lnTo>
                  <a:lnTo>
                    <a:pt x="5765" y="5765"/>
                  </a:lnTo>
                  <a:lnTo>
                    <a:pt x="1435" y="10083"/>
                  </a:lnTo>
                  <a:lnTo>
                    <a:pt x="0" y="15862"/>
                  </a:lnTo>
                  <a:lnTo>
                    <a:pt x="1435" y="23075"/>
                  </a:lnTo>
                  <a:lnTo>
                    <a:pt x="5765" y="28841"/>
                  </a:lnTo>
                  <a:lnTo>
                    <a:pt x="11531" y="33159"/>
                  </a:lnTo>
                  <a:lnTo>
                    <a:pt x="18745" y="34607"/>
                  </a:lnTo>
                  <a:lnTo>
                    <a:pt x="25958" y="33159"/>
                  </a:lnTo>
                  <a:lnTo>
                    <a:pt x="31724" y="28841"/>
                  </a:lnTo>
                  <a:lnTo>
                    <a:pt x="34607" y="23075"/>
                  </a:lnTo>
                  <a:lnTo>
                    <a:pt x="36055" y="15862"/>
                  </a:lnTo>
                  <a:lnTo>
                    <a:pt x="34607" y="10083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5955842" y="5323941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79" h="31750">
                  <a:moveTo>
                    <a:pt x="0" y="15862"/>
                  </a:moveTo>
                  <a:lnTo>
                    <a:pt x="1435" y="21628"/>
                  </a:lnTo>
                  <a:lnTo>
                    <a:pt x="4317" y="27406"/>
                  </a:lnTo>
                  <a:lnTo>
                    <a:pt x="10096" y="30289"/>
                  </a:lnTo>
                  <a:lnTo>
                    <a:pt x="15862" y="31724"/>
                  </a:lnTo>
                  <a:lnTo>
                    <a:pt x="21628" y="30289"/>
                  </a:lnTo>
                  <a:lnTo>
                    <a:pt x="25958" y="27406"/>
                  </a:lnTo>
                  <a:lnTo>
                    <a:pt x="28841" y="21628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5765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17" y="5765"/>
                  </a:lnTo>
                  <a:lnTo>
                    <a:pt x="1435" y="10096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5955842" y="5323941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79" h="31750">
                  <a:moveTo>
                    <a:pt x="15862" y="0"/>
                  </a:moveTo>
                  <a:lnTo>
                    <a:pt x="10096" y="1447"/>
                  </a:lnTo>
                  <a:lnTo>
                    <a:pt x="4317" y="5765"/>
                  </a:lnTo>
                  <a:lnTo>
                    <a:pt x="1435" y="10096"/>
                  </a:lnTo>
                  <a:lnTo>
                    <a:pt x="0" y="15862"/>
                  </a:lnTo>
                  <a:lnTo>
                    <a:pt x="1435" y="21628"/>
                  </a:lnTo>
                  <a:lnTo>
                    <a:pt x="4317" y="27406"/>
                  </a:lnTo>
                  <a:lnTo>
                    <a:pt x="10096" y="30289"/>
                  </a:lnTo>
                  <a:lnTo>
                    <a:pt x="15862" y="31724"/>
                  </a:lnTo>
                  <a:lnTo>
                    <a:pt x="21628" y="30289"/>
                  </a:lnTo>
                  <a:lnTo>
                    <a:pt x="25958" y="27406"/>
                  </a:lnTo>
                  <a:lnTo>
                    <a:pt x="28841" y="21628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5765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5725096" y="5161673"/>
              <a:ext cx="36195" cy="31750"/>
            </a:xfrm>
            <a:custGeom>
              <a:avLst/>
              <a:gdLst/>
              <a:ahLst/>
              <a:cxnLst/>
              <a:rect l="l" t="t" r="r" b="b"/>
              <a:pathLst>
                <a:path w="36195" h="31750">
                  <a:moveTo>
                    <a:pt x="0" y="15862"/>
                  </a:moveTo>
                  <a:lnTo>
                    <a:pt x="1435" y="21628"/>
                  </a:lnTo>
                  <a:lnTo>
                    <a:pt x="5765" y="27406"/>
                  </a:lnTo>
                  <a:lnTo>
                    <a:pt x="11531" y="30289"/>
                  </a:lnTo>
                  <a:lnTo>
                    <a:pt x="18745" y="31724"/>
                  </a:lnTo>
                  <a:lnTo>
                    <a:pt x="25958" y="30289"/>
                  </a:lnTo>
                  <a:lnTo>
                    <a:pt x="31724" y="27406"/>
                  </a:lnTo>
                  <a:lnTo>
                    <a:pt x="34607" y="21628"/>
                  </a:lnTo>
                  <a:lnTo>
                    <a:pt x="36055" y="15862"/>
                  </a:lnTo>
                  <a:lnTo>
                    <a:pt x="34607" y="10096"/>
                  </a:lnTo>
                  <a:lnTo>
                    <a:pt x="31724" y="5765"/>
                  </a:lnTo>
                  <a:lnTo>
                    <a:pt x="25958" y="1447"/>
                  </a:lnTo>
                  <a:lnTo>
                    <a:pt x="18745" y="0"/>
                  </a:lnTo>
                  <a:lnTo>
                    <a:pt x="11531" y="1447"/>
                  </a:lnTo>
                  <a:lnTo>
                    <a:pt x="5765" y="5765"/>
                  </a:lnTo>
                  <a:lnTo>
                    <a:pt x="1435" y="10096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5725096" y="5161673"/>
              <a:ext cx="36195" cy="31750"/>
            </a:xfrm>
            <a:custGeom>
              <a:avLst/>
              <a:gdLst/>
              <a:ahLst/>
              <a:cxnLst/>
              <a:rect l="l" t="t" r="r" b="b"/>
              <a:pathLst>
                <a:path w="36195" h="31750">
                  <a:moveTo>
                    <a:pt x="18745" y="0"/>
                  </a:moveTo>
                  <a:lnTo>
                    <a:pt x="11531" y="1447"/>
                  </a:lnTo>
                  <a:lnTo>
                    <a:pt x="5765" y="5765"/>
                  </a:lnTo>
                  <a:lnTo>
                    <a:pt x="1435" y="10096"/>
                  </a:lnTo>
                  <a:lnTo>
                    <a:pt x="0" y="15862"/>
                  </a:lnTo>
                  <a:lnTo>
                    <a:pt x="1435" y="21628"/>
                  </a:lnTo>
                  <a:lnTo>
                    <a:pt x="5765" y="27406"/>
                  </a:lnTo>
                  <a:lnTo>
                    <a:pt x="11531" y="30289"/>
                  </a:lnTo>
                  <a:lnTo>
                    <a:pt x="18745" y="31724"/>
                  </a:lnTo>
                  <a:lnTo>
                    <a:pt x="25958" y="30289"/>
                  </a:lnTo>
                  <a:lnTo>
                    <a:pt x="31724" y="27406"/>
                  </a:lnTo>
                  <a:lnTo>
                    <a:pt x="34607" y="21628"/>
                  </a:lnTo>
                  <a:lnTo>
                    <a:pt x="36055" y="15862"/>
                  </a:lnTo>
                  <a:lnTo>
                    <a:pt x="34607" y="10096"/>
                  </a:lnTo>
                  <a:lnTo>
                    <a:pt x="31724" y="5765"/>
                  </a:lnTo>
                  <a:lnTo>
                    <a:pt x="25958" y="1447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5955842" y="5209260"/>
              <a:ext cx="30480" cy="34925"/>
            </a:xfrm>
            <a:custGeom>
              <a:avLst/>
              <a:gdLst/>
              <a:ahLst/>
              <a:cxnLst/>
              <a:rect l="l" t="t" r="r" b="b"/>
              <a:pathLst>
                <a:path w="30479" h="34925">
                  <a:moveTo>
                    <a:pt x="0" y="15862"/>
                  </a:moveTo>
                  <a:lnTo>
                    <a:pt x="1435" y="23075"/>
                  </a:lnTo>
                  <a:lnTo>
                    <a:pt x="4317" y="28841"/>
                  </a:lnTo>
                  <a:lnTo>
                    <a:pt x="10096" y="33172"/>
                  </a:lnTo>
                  <a:lnTo>
                    <a:pt x="15862" y="34620"/>
                  </a:lnTo>
                  <a:lnTo>
                    <a:pt x="21628" y="33172"/>
                  </a:lnTo>
                  <a:lnTo>
                    <a:pt x="25958" y="28841"/>
                  </a:lnTo>
                  <a:lnTo>
                    <a:pt x="28841" y="23075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5778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17" y="5778"/>
                  </a:lnTo>
                  <a:lnTo>
                    <a:pt x="1435" y="10096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5955842" y="5209260"/>
              <a:ext cx="30480" cy="34925"/>
            </a:xfrm>
            <a:custGeom>
              <a:avLst/>
              <a:gdLst/>
              <a:ahLst/>
              <a:cxnLst/>
              <a:rect l="l" t="t" r="r" b="b"/>
              <a:pathLst>
                <a:path w="30479" h="34925">
                  <a:moveTo>
                    <a:pt x="15862" y="0"/>
                  </a:moveTo>
                  <a:lnTo>
                    <a:pt x="10096" y="1447"/>
                  </a:lnTo>
                  <a:lnTo>
                    <a:pt x="4317" y="5778"/>
                  </a:lnTo>
                  <a:lnTo>
                    <a:pt x="1435" y="10096"/>
                  </a:lnTo>
                  <a:lnTo>
                    <a:pt x="0" y="15862"/>
                  </a:lnTo>
                  <a:lnTo>
                    <a:pt x="1435" y="23075"/>
                  </a:lnTo>
                  <a:lnTo>
                    <a:pt x="4317" y="28841"/>
                  </a:lnTo>
                  <a:lnTo>
                    <a:pt x="10096" y="33172"/>
                  </a:lnTo>
                  <a:lnTo>
                    <a:pt x="15862" y="34620"/>
                  </a:lnTo>
                  <a:lnTo>
                    <a:pt x="21628" y="33172"/>
                  </a:lnTo>
                  <a:lnTo>
                    <a:pt x="25958" y="28841"/>
                  </a:lnTo>
                  <a:lnTo>
                    <a:pt x="28841" y="23075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5778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5955842" y="5097475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79" h="31750">
                  <a:moveTo>
                    <a:pt x="0" y="15862"/>
                  </a:moveTo>
                  <a:lnTo>
                    <a:pt x="1435" y="21628"/>
                  </a:lnTo>
                  <a:lnTo>
                    <a:pt x="4317" y="27393"/>
                  </a:lnTo>
                  <a:lnTo>
                    <a:pt x="10096" y="30276"/>
                  </a:lnTo>
                  <a:lnTo>
                    <a:pt x="15862" y="31724"/>
                  </a:lnTo>
                  <a:lnTo>
                    <a:pt x="21628" y="30276"/>
                  </a:lnTo>
                  <a:lnTo>
                    <a:pt x="25958" y="27393"/>
                  </a:lnTo>
                  <a:lnTo>
                    <a:pt x="28841" y="21628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5765"/>
                  </a:lnTo>
                  <a:lnTo>
                    <a:pt x="21628" y="1435"/>
                  </a:lnTo>
                  <a:lnTo>
                    <a:pt x="15862" y="0"/>
                  </a:lnTo>
                  <a:lnTo>
                    <a:pt x="10096" y="1435"/>
                  </a:lnTo>
                  <a:lnTo>
                    <a:pt x="4317" y="5765"/>
                  </a:lnTo>
                  <a:lnTo>
                    <a:pt x="1435" y="10096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5955842" y="5097475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79" h="31750">
                  <a:moveTo>
                    <a:pt x="15862" y="0"/>
                  </a:moveTo>
                  <a:lnTo>
                    <a:pt x="10096" y="1435"/>
                  </a:lnTo>
                  <a:lnTo>
                    <a:pt x="4317" y="5765"/>
                  </a:lnTo>
                  <a:lnTo>
                    <a:pt x="1435" y="10096"/>
                  </a:lnTo>
                  <a:lnTo>
                    <a:pt x="0" y="15862"/>
                  </a:lnTo>
                  <a:lnTo>
                    <a:pt x="1435" y="21628"/>
                  </a:lnTo>
                  <a:lnTo>
                    <a:pt x="4317" y="27393"/>
                  </a:lnTo>
                  <a:lnTo>
                    <a:pt x="10096" y="30276"/>
                  </a:lnTo>
                  <a:lnTo>
                    <a:pt x="15862" y="31724"/>
                  </a:lnTo>
                  <a:lnTo>
                    <a:pt x="21628" y="30276"/>
                  </a:lnTo>
                  <a:lnTo>
                    <a:pt x="25958" y="27393"/>
                  </a:lnTo>
                  <a:lnTo>
                    <a:pt x="28841" y="21628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5765"/>
                  </a:lnTo>
                  <a:lnTo>
                    <a:pt x="21628" y="1435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5725096" y="504699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0" y="18745"/>
                  </a:moveTo>
                  <a:lnTo>
                    <a:pt x="1435" y="25958"/>
                  </a:lnTo>
                  <a:lnTo>
                    <a:pt x="5765" y="31737"/>
                  </a:lnTo>
                  <a:lnTo>
                    <a:pt x="11531" y="34620"/>
                  </a:lnTo>
                  <a:lnTo>
                    <a:pt x="18745" y="36055"/>
                  </a:lnTo>
                  <a:lnTo>
                    <a:pt x="25958" y="34620"/>
                  </a:lnTo>
                  <a:lnTo>
                    <a:pt x="31724" y="31737"/>
                  </a:lnTo>
                  <a:lnTo>
                    <a:pt x="34607" y="25958"/>
                  </a:lnTo>
                  <a:lnTo>
                    <a:pt x="36055" y="18745"/>
                  </a:lnTo>
                  <a:lnTo>
                    <a:pt x="34607" y="11544"/>
                  </a:lnTo>
                  <a:lnTo>
                    <a:pt x="31724" y="5765"/>
                  </a:lnTo>
                  <a:lnTo>
                    <a:pt x="25958" y="1447"/>
                  </a:lnTo>
                  <a:lnTo>
                    <a:pt x="18745" y="0"/>
                  </a:lnTo>
                  <a:lnTo>
                    <a:pt x="11531" y="1447"/>
                  </a:lnTo>
                  <a:lnTo>
                    <a:pt x="5765" y="5765"/>
                  </a:lnTo>
                  <a:lnTo>
                    <a:pt x="1435" y="11544"/>
                  </a:lnTo>
                  <a:lnTo>
                    <a:pt x="0" y="1874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5725096" y="5046992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5" h="36195">
                  <a:moveTo>
                    <a:pt x="18745" y="0"/>
                  </a:moveTo>
                  <a:lnTo>
                    <a:pt x="11531" y="1447"/>
                  </a:lnTo>
                  <a:lnTo>
                    <a:pt x="5765" y="5765"/>
                  </a:lnTo>
                  <a:lnTo>
                    <a:pt x="1435" y="11544"/>
                  </a:lnTo>
                  <a:lnTo>
                    <a:pt x="0" y="18745"/>
                  </a:lnTo>
                  <a:lnTo>
                    <a:pt x="1435" y="25958"/>
                  </a:lnTo>
                  <a:lnTo>
                    <a:pt x="5765" y="31737"/>
                  </a:lnTo>
                  <a:lnTo>
                    <a:pt x="11531" y="34620"/>
                  </a:lnTo>
                  <a:lnTo>
                    <a:pt x="18745" y="36055"/>
                  </a:lnTo>
                  <a:lnTo>
                    <a:pt x="25958" y="34620"/>
                  </a:lnTo>
                  <a:lnTo>
                    <a:pt x="31724" y="31737"/>
                  </a:lnTo>
                  <a:lnTo>
                    <a:pt x="34607" y="25958"/>
                  </a:lnTo>
                  <a:lnTo>
                    <a:pt x="36055" y="18745"/>
                  </a:lnTo>
                  <a:lnTo>
                    <a:pt x="34607" y="11544"/>
                  </a:lnTo>
                  <a:lnTo>
                    <a:pt x="31724" y="5765"/>
                  </a:lnTo>
                  <a:lnTo>
                    <a:pt x="25958" y="1447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51" name="object 351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575490" y="6271272"/>
              <a:ext cx="77127" cy="144919"/>
            </a:xfrm>
            <a:prstGeom prst="rect">
              <a:avLst/>
            </a:prstGeom>
          </p:spPr>
        </p:pic>
        <p:pic>
          <p:nvPicPr>
            <p:cNvPr id="352" name="object 35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048514" y="6281369"/>
              <a:ext cx="77127" cy="72809"/>
            </a:xfrm>
            <a:prstGeom prst="rect">
              <a:avLst/>
            </a:prstGeom>
          </p:spPr>
        </p:pic>
        <p:sp>
          <p:nvSpPr>
            <p:cNvPr id="353" name="object 353"/>
            <p:cNvSpPr/>
            <p:nvPr/>
          </p:nvSpPr>
          <p:spPr>
            <a:xfrm>
              <a:off x="4122864" y="3398138"/>
              <a:ext cx="1962785" cy="2950845"/>
            </a:xfrm>
            <a:custGeom>
              <a:avLst/>
              <a:gdLst/>
              <a:ahLst/>
              <a:cxnLst/>
              <a:rect l="l" t="t" r="r" b="b"/>
              <a:pathLst>
                <a:path w="1962785" h="2950845">
                  <a:moveTo>
                    <a:pt x="0" y="164401"/>
                  </a:moveTo>
                  <a:lnTo>
                    <a:pt x="0" y="560997"/>
                  </a:lnTo>
                </a:path>
                <a:path w="1962785" h="2950845">
                  <a:moveTo>
                    <a:pt x="1622425" y="2551861"/>
                  </a:moveTo>
                  <a:lnTo>
                    <a:pt x="1848840" y="2600896"/>
                  </a:lnTo>
                </a:path>
                <a:path w="1962785" h="2950845">
                  <a:moveTo>
                    <a:pt x="1848840" y="2520823"/>
                  </a:moveTo>
                  <a:lnTo>
                    <a:pt x="1622425" y="2471788"/>
                  </a:lnTo>
                </a:path>
                <a:path w="1962785" h="2950845">
                  <a:moveTo>
                    <a:pt x="1622425" y="2216480"/>
                  </a:moveTo>
                  <a:lnTo>
                    <a:pt x="1848840" y="2261184"/>
                  </a:lnTo>
                </a:path>
                <a:path w="1962785" h="2950845">
                  <a:moveTo>
                    <a:pt x="1622425" y="1763534"/>
                  </a:moveTo>
                  <a:lnTo>
                    <a:pt x="1848840" y="1811121"/>
                  </a:lnTo>
                </a:path>
                <a:path w="1962785" h="2950845">
                  <a:moveTo>
                    <a:pt x="1848840" y="1731060"/>
                  </a:moveTo>
                  <a:lnTo>
                    <a:pt x="1622425" y="1684909"/>
                  </a:lnTo>
                </a:path>
                <a:path w="1962785" h="2950845">
                  <a:moveTo>
                    <a:pt x="1622425" y="1648853"/>
                  </a:moveTo>
                  <a:lnTo>
                    <a:pt x="1848840" y="1699336"/>
                  </a:lnTo>
                </a:path>
                <a:path w="1962785" h="2950845">
                  <a:moveTo>
                    <a:pt x="1622425" y="2665095"/>
                  </a:moveTo>
                  <a:lnTo>
                    <a:pt x="1770964" y="2698267"/>
                  </a:lnTo>
                </a:path>
                <a:path w="1962785" h="2950845">
                  <a:moveTo>
                    <a:pt x="1848840" y="2072208"/>
                  </a:moveTo>
                  <a:lnTo>
                    <a:pt x="1622425" y="2021738"/>
                  </a:lnTo>
                </a:path>
                <a:path w="1962785" h="2950845">
                  <a:moveTo>
                    <a:pt x="1622425" y="1875332"/>
                  </a:moveTo>
                  <a:lnTo>
                    <a:pt x="1848840" y="1925802"/>
                  </a:lnTo>
                </a:path>
                <a:path w="1962785" h="2950845">
                  <a:moveTo>
                    <a:pt x="1962772" y="2950641"/>
                  </a:moveTo>
                  <a:lnTo>
                    <a:pt x="1492631" y="2878531"/>
                  </a:lnTo>
                </a:path>
                <a:path w="1962785" h="2950845">
                  <a:moveTo>
                    <a:pt x="1211402" y="0"/>
                  </a:moveTo>
                  <a:lnTo>
                    <a:pt x="920089" y="0"/>
                  </a:lnTo>
                </a:path>
                <a:path w="1962785" h="2950845">
                  <a:moveTo>
                    <a:pt x="1848840" y="2634068"/>
                  </a:moveTo>
                  <a:lnTo>
                    <a:pt x="1622425" y="2585021"/>
                  </a:lnTo>
                </a:path>
                <a:path w="1962785" h="2950845">
                  <a:moveTo>
                    <a:pt x="1622425" y="2438628"/>
                  </a:moveTo>
                  <a:lnTo>
                    <a:pt x="1848840" y="2487650"/>
                  </a:lnTo>
                </a:path>
                <a:path w="1962785" h="2950845">
                  <a:moveTo>
                    <a:pt x="1622425" y="2325382"/>
                  </a:moveTo>
                  <a:lnTo>
                    <a:pt x="1848840" y="2375865"/>
                  </a:lnTo>
                </a:path>
                <a:path w="1962785" h="2950845">
                  <a:moveTo>
                    <a:pt x="1848840" y="2407589"/>
                  </a:moveTo>
                  <a:lnTo>
                    <a:pt x="1622425" y="2361438"/>
                  </a:lnTo>
                </a:path>
                <a:path w="1962785" h="2950845">
                  <a:moveTo>
                    <a:pt x="1848840" y="2297239"/>
                  </a:moveTo>
                  <a:lnTo>
                    <a:pt x="1622425" y="2246769"/>
                  </a:lnTo>
                </a:path>
                <a:path w="1962785" h="2950845">
                  <a:moveTo>
                    <a:pt x="1622425" y="2100351"/>
                  </a:moveTo>
                  <a:lnTo>
                    <a:pt x="1848840" y="2152269"/>
                  </a:lnTo>
                </a:path>
                <a:path w="1962785" h="2950845">
                  <a:moveTo>
                    <a:pt x="1848840" y="2182558"/>
                  </a:moveTo>
                  <a:lnTo>
                    <a:pt x="1622425" y="2136406"/>
                  </a:lnTo>
                </a:path>
                <a:path w="1962785" h="2950845">
                  <a:moveTo>
                    <a:pt x="1622425" y="1990001"/>
                  </a:moveTo>
                  <a:lnTo>
                    <a:pt x="1848840" y="2036152"/>
                  </a:lnTo>
                </a:path>
                <a:path w="1962785" h="2950845">
                  <a:moveTo>
                    <a:pt x="1848840" y="1957527"/>
                  </a:moveTo>
                  <a:lnTo>
                    <a:pt x="1622425" y="1909940"/>
                  </a:lnTo>
                </a:path>
                <a:path w="1962785" h="2950845">
                  <a:moveTo>
                    <a:pt x="1848840" y="1845741"/>
                  </a:moveTo>
                  <a:lnTo>
                    <a:pt x="1622425" y="1795259"/>
                  </a:lnTo>
                </a:path>
                <a:path w="1962785" h="2950845">
                  <a:moveTo>
                    <a:pt x="575424" y="380720"/>
                  </a:moveTo>
                  <a:lnTo>
                    <a:pt x="575424" y="442734"/>
                  </a:lnTo>
                </a:path>
                <a:path w="1962785" h="2950845">
                  <a:moveTo>
                    <a:pt x="575424" y="278333"/>
                  </a:moveTo>
                  <a:lnTo>
                    <a:pt x="575424" y="344678"/>
                  </a:lnTo>
                </a:path>
                <a:path w="1962785" h="2950845">
                  <a:moveTo>
                    <a:pt x="964793" y="278333"/>
                  </a:moveTo>
                  <a:lnTo>
                    <a:pt x="964793" y="442734"/>
                  </a:lnTo>
                </a:path>
                <a:path w="1962785" h="2950845">
                  <a:moveTo>
                    <a:pt x="1018159" y="396595"/>
                  </a:moveTo>
                  <a:lnTo>
                    <a:pt x="1018159" y="32881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6038037" y="4586465"/>
              <a:ext cx="636270" cy="1044575"/>
            </a:xfrm>
            <a:custGeom>
              <a:avLst/>
              <a:gdLst/>
              <a:ahLst/>
              <a:cxnLst/>
              <a:rect l="l" t="t" r="r" b="b"/>
              <a:pathLst>
                <a:path w="636270" h="1044575">
                  <a:moveTo>
                    <a:pt x="0" y="992200"/>
                  </a:moveTo>
                  <a:lnTo>
                    <a:pt x="0" y="1044130"/>
                  </a:lnTo>
                  <a:lnTo>
                    <a:pt x="342087" y="865301"/>
                  </a:lnTo>
                  <a:lnTo>
                    <a:pt x="342087" y="732624"/>
                  </a:lnTo>
                  <a:lnTo>
                    <a:pt x="604558" y="732624"/>
                  </a:lnTo>
                  <a:lnTo>
                    <a:pt x="635990" y="700887"/>
                  </a:lnTo>
                  <a:lnTo>
                    <a:pt x="635990" y="390829"/>
                  </a:lnTo>
                  <a:lnTo>
                    <a:pt x="179133" y="390829"/>
                  </a:lnTo>
                  <a:lnTo>
                    <a:pt x="179133" y="552348"/>
                  </a:lnTo>
                  <a:lnTo>
                    <a:pt x="29146" y="552348"/>
                  </a:lnTo>
                  <a:lnTo>
                    <a:pt x="29146" y="946061"/>
                  </a:lnTo>
                  <a:lnTo>
                    <a:pt x="0" y="992200"/>
                  </a:lnTo>
                  <a:close/>
                </a:path>
                <a:path w="636270" h="1044575">
                  <a:moveTo>
                    <a:pt x="342087" y="0"/>
                  </a:moveTo>
                  <a:lnTo>
                    <a:pt x="342087" y="390829"/>
                  </a:lnTo>
                  <a:lnTo>
                    <a:pt x="635990" y="390829"/>
                  </a:lnTo>
                  <a:lnTo>
                    <a:pt x="635990" y="82207"/>
                  </a:lnTo>
                  <a:lnTo>
                    <a:pt x="604558" y="46151"/>
                  </a:lnTo>
                  <a:lnTo>
                    <a:pt x="394004" y="46151"/>
                  </a:lnTo>
                  <a:lnTo>
                    <a:pt x="34208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5041518" y="3010204"/>
              <a:ext cx="1632585" cy="3428365"/>
            </a:xfrm>
            <a:custGeom>
              <a:avLst/>
              <a:gdLst/>
              <a:ahLst/>
              <a:cxnLst/>
              <a:rect l="l" t="t" r="r" b="b"/>
              <a:pathLst>
                <a:path w="1632584" h="3428365">
                  <a:moveTo>
                    <a:pt x="1338605" y="1967090"/>
                  </a:moveTo>
                  <a:lnTo>
                    <a:pt x="1338605" y="1576260"/>
                  </a:lnTo>
                  <a:lnTo>
                    <a:pt x="1390522" y="1622412"/>
                  </a:lnTo>
                  <a:lnTo>
                    <a:pt x="1601076" y="1622412"/>
                  </a:lnTo>
                  <a:lnTo>
                    <a:pt x="1632508" y="1658467"/>
                  </a:lnTo>
                  <a:lnTo>
                    <a:pt x="1632508" y="1967090"/>
                  </a:lnTo>
                  <a:lnTo>
                    <a:pt x="1175651" y="1967090"/>
                  </a:lnTo>
                  <a:lnTo>
                    <a:pt x="1175651" y="2128608"/>
                  </a:lnTo>
                  <a:lnTo>
                    <a:pt x="1025664" y="2128608"/>
                  </a:lnTo>
                  <a:lnTo>
                    <a:pt x="1025664" y="2522321"/>
                  </a:lnTo>
                  <a:lnTo>
                    <a:pt x="996518" y="2568460"/>
                  </a:lnTo>
                  <a:lnTo>
                    <a:pt x="996518" y="2620391"/>
                  </a:lnTo>
                  <a:lnTo>
                    <a:pt x="1338605" y="2441562"/>
                  </a:lnTo>
                  <a:lnTo>
                    <a:pt x="1338605" y="2308885"/>
                  </a:lnTo>
                  <a:lnTo>
                    <a:pt x="1601076" y="2308885"/>
                  </a:lnTo>
                  <a:lnTo>
                    <a:pt x="1632508" y="2277148"/>
                  </a:lnTo>
                  <a:lnTo>
                    <a:pt x="1632508" y="1967090"/>
                  </a:lnTo>
                  <a:lnTo>
                    <a:pt x="1338605" y="1967090"/>
                  </a:lnTo>
                  <a:close/>
                </a:path>
                <a:path w="1632584" h="3428365">
                  <a:moveTo>
                    <a:pt x="745591" y="1114780"/>
                  </a:moveTo>
                  <a:lnTo>
                    <a:pt x="0" y="1114780"/>
                  </a:lnTo>
                </a:path>
                <a:path w="1632584" h="3428365">
                  <a:moveTo>
                    <a:pt x="115366" y="0"/>
                  </a:moveTo>
                  <a:lnTo>
                    <a:pt x="523493" y="0"/>
                  </a:lnTo>
                </a:path>
                <a:path w="1632584" h="3428365">
                  <a:moveTo>
                    <a:pt x="1632508" y="1222946"/>
                  </a:moveTo>
                  <a:lnTo>
                    <a:pt x="1632508" y="1658467"/>
                  </a:lnTo>
                </a:path>
                <a:path w="1632584" h="3428365">
                  <a:moveTo>
                    <a:pt x="1632508" y="2277148"/>
                  </a:moveTo>
                  <a:lnTo>
                    <a:pt x="1632508" y="2689606"/>
                  </a:lnTo>
                </a:path>
                <a:path w="1632584" h="3428365">
                  <a:moveTo>
                    <a:pt x="1632508" y="3022752"/>
                  </a:moveTo>
                  <a:lnTo>
                    <a:pt x="1632508" y="34279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6" name="object 356"/>
          <p:cNvGrpSpPr/>
          <p:nvPr/>
        </p:nvGrpSpPr>
        <p:grpSpPr>
          <a:xfrm>
            <a:off x="5454345" y="3392741"/>
            <a:ext cx="86360" cy="87630"/>
            <a:chOff x="5454345" y="3392741"/>
            <a:chExt cx="86360" cy="87630"/>
          </a:xfrm>
        </p:grpSpPr>
        <p:sp>
          <p:nvSpPr>
            <p:cNvPr id="357" name="object 357"/>
            <p:cNvSpPr/>
            <p:nvPr/>
          </p:nvSpPr>
          <p:spPr>
            <a:xfrm>
              <a:off x="5459742" y="3398138"/>
              <a:ext cx="75565" cy="76835"/>
            </a:xfrm>
            <a:custGeom>
              <a:avLst/>
              <a:gdLst/>
              <a:ahLst/>
              <a:cxnLst/>
              <a:rect l="l" t="t" r="r" b="b"/>
              <a:pathLst>
                <a:path w="75564" h="76835">
                  <a:moveTo>
                    <a:pt x="0" y="0"/>
                  </a:moveTo>
                  <a:lnTo>
                    <a:pt x="0" y="76428"/>
                  </a:lnTo>
                  <a:lnTo>
                    <a:pt x="74993" y="76428"/>
                  </a:lnTo>
                  <a:lnTo>
                    <a:pt x="749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5459742" y="3398138"/>
              <a:ext cx="75565" cy="76835"/>
            </a:xfrm>
            <a:custGeom>
              <a:avLst/>
              <a:gdLst/>
              <a:ahLst/>
              <a:cxnLst/>
              <a:rect l="l" t="t" r="r" b="b"/>
              <a:pathLst>
                <a:path w="75564" h="76835">
                  <a:moveTo>
                    <a:pt x="0" y="76428"/>
                  </a:moveTo>
                  <a:lnTo>
                    <a:pt x="0" y="0"/>
                  </a:lnTo>
                  <a:lnTo>
                    <a:pt x="74993" y="0"/>
                  </a:lnTo>
                  <a:lnTo>
                    <a:pt x="74993" y="76428"/>
                  </a:lnTo>
                  <a:lnTo>
                    <a:pt x="0" y="7642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59" name="object 359"/>
          <p:cNvGrpSpPr/>
          <p:nvPr/>
        </p:nvGrpSpPr>
        <p:grpSpPr>
          <a:xfrm>
            <a:off x="894816" y="3004807"/>
            <a:ext cx="2562225" cy="3476625"/>
            <a:chOff x="894816" y="3004807"/>
            <a:chExt cx="2562225" cy="3476625"/>
          </a:xfrm>
        </p:grpSpPr>
        <p:sp>
          <p:nvSpPr>
            <p:cNvPr id="360" name="object 360"/>
            <p:cNvSpPr/>
            <p:nvPr/>
          </p:nvSpPr>
          <p:spPr>
            <a:xfrm>
              <a:off x="1865020" y="3010204"/>
              <a:ext cx="1586865" cy="2991485"/>
            </a:xfrm>
            <a:custGeom>
              <a:avLst/>
              <a:gdLst/>
              <a:ahLst/>
              <a:cxnLst/>
              <a:rect l="l" t="t" r="r" b="b"/>
              <a:pathLst>
                <a:path w="1586864" h="2991485">
                  <a:moveTo>
                    <a:pt x="591273" y="2092553"/>
                  </a:moveTo>
                  <a:lnTo>
                    <a:pt x="559549" y="2063711"/>
                  </a:lnTo>
                  <a:lnTo>
                    <a:pt x="559549" y="1501279"/>
                  </a:lnTo>
                  <a:lnTo>
                    <a:pt x="411010" y="1501279"/>
                  </a:lnTo>
                  <a:lnTo>
                    <a:pt x="411010" y="1470990"/>
                  </a:lnTo>
                  <a:lnTo>
                    <a:pt x="374954" y="1470990"/>
                  </a:lnTo>
                  <a:lnTo>
                    <a:pt x="374954" y="1762302"/>
                  </a:lnTo>
                  <a:lnTo>
                    <a:pt x="441299" y="1762302"/>
                  </a:lnTo>
                  <a:lnTo>
                    <a:pt x="441299" y="1814220"/>
                  </a:lnTo>
                  <a:lnTo>
                    <a:pt x="315823" y="1814220"/>
                  </a:lnTo>
                  <a:lnTo>
                    <a:pt x="315823" y="1308023"/>
                  </a:lnTo>
                  <a:lnTo>
                    <a:pt x="230746" y="1308023"/>
                  </a:lnTo>
                  <a:lnTo>
                    <a:pt x="230746" y="1958441"/>
                  </a:lnTo>
                  <a:lnTo>
                    <a:pt x="395147" y="1958441"/>
                  </a:lnTo>
                  <a:lnTo>
                    <a:pt x="395147" y="2481935"/>
                  </a:lnTo>
                  <a:lnTo>
                    <a:pt x="491769" y="2481935"/>
                  </a:lnTo>
                  <a:lnTo>
                    <a:pt x="591273" y="2565577"/>
                  </a:lnTo>
                  <a:lnTo>
                    <a:pt x="591273" y="2092553"/>
                  </a:lnTo>
                  <a:close/>
                </a:path>
                <a:path w="1586864" h="2991485">
                  <a:moveTo>
                    <a:pt x="1524355" y="387934"/>
                  </a:moveTo>
                  <a:lnTo>
                    <a:pt x="496100" y="387934"/>
                  </a:lnTo>
                  <a:lnTo>
                    <a:pt x="496100" y="602818"/>
                  </a:lnTo>
                  <a:lnTo>
                    <a:pt x="315823" y="602818"/>
                  </a:lnTo>
                  <a:lnTo>
                    <a:pt x="315823" y="634542"/>
                  </a:lnTo>
                  <a:lnTo>
                    <a:pt x="496087" y="634542"/>
                  </a:lnTo>
                  <a:lnTo>
                    <a:pt x="496087" y="666267"/>
                  </a:lnTo>
                  <a:lnTo>
                    <a:pt x="426872" y="666267"/>
                  </a:lnTo>
                  <a:lnTo>
                    <a:pt x="426872" y="732612"/>
                  </a:lnTo>
                  <a:lnTo>
                    <a:pt x="230746" y="732612"/>
                  </a:lnTo>
                  <a:lnTo>
                    <a:pt x="194691" y="716749"/>
                  </a:lnTo>
                  <a:lnTo>
                    <a:pt x="194691" y="702322"/>
                  </a:lnTo>
                  <a:lnTo>
                    <a:pt x="263906" y="702322"/>
                  </a:lnTo>
                  <a:lnTo>
                    <a:pt x="263906" y="576859"/>
                  </a:lnTo>
                  <a:lnTo>
                    <a:pt x="315823" y="576859"/>
                  </a:lnTo>
                  <a:lnTo>
                    <a:pt x="315823" y="552335"/>
                  </a:lnTo>
                  <a:lnTo>
                    <a:pt x="261023" y="552335"/>
                  </a:lnTo>
                  <a:lnTo>
                    <a:pt x="295643" y="445617"/>
                  </a:lnTo>
                  <a:lnTo>
                    <a:pt x="295643" y="387934"/>
                  </a:lnTo>
                  <a:lnTo>
                    <a:pt x="441299" y="341782"/>
                  </a:lnTo>
                  <a:lnTo>
                    <a:pt x="441299" y="28841"/>
                  </a:lnTo>
                  <a:lnTo>
                    <a:pt x="477342" y="0"/>
                  </a:lnTo>
                  <a:lnTo>
                    <a:pt x="69215" y="0"/>
                  </a:lnTo>
                  <a:lnTo>
                    <a:pt x="98056" y="37490"/>
                  </a:lnTo>
                  <a:lnTo>
                    <a:pt x="98056" y="341782"/>
                  </a:lnTo>
                  <a:lnTo>
                    <a:pt x="246595" y="387934"/>
                  </a:lnTo>
                  <a:lnTo>
                    <a:pt x="246608" y="442734"/>
                  </a:lnTo>
                  <a:lnTo>
                    <a:pt x="216319" y="552335"/>
                  </a:lnTo>
                  <a:lnTo>
                    <a:pt x="164401" y="552335"/>
                  </a:lnTo>
                  <a:lnTo>
                    <a:pt x="112483" y="666267"/>
                  </a:lnTo>
                  <a:lnTo>
                    <a:pt x="0" y="666267"/>
                  </a:lnTo>
                  <a:lnTo>
                    <a:pt x="53352" y="716749"/>
                  </a:lnTo>
                  <a:lnTo>
                    <a:pt x="164401" y="716749"/>
                  </a:lnTo>
                  <a:lnTo>
                    <a:pt x="230746" y="748474"/>
                  </a:lnTo>
                  <a:lnTo>
                    <a:pt x="164401" y="783082"/>
                  </a:lnTo>
                  <a:lnTo>
                    <a:pt x="53352" y="783082"/>
                  </a:lnTo>
                  <a:lnTo>
                    <a:pt x="0" y="830668"/>
                  </a:lnTo>
                  <a:lnTo>
                    <a:pt x="112483" y="830668"/>
                  </a:lnTo>
                  <a:lnTo>
                    <a:pt x="164401" y="948931"/>
                  </a:lnTo>
                  <a:lnTo>
                    <a:pt x="315823" y="948931"/>
                  </a:lnTo>
                  <a:lnTo>
                    <a:pt x="315823" y="925855"/>
                  </a:lnTo>
                  <a:lnTo>
                    <a:pt x="263906" y="925855"/>
                  </a:lnTo>
                  <a:lnTo>
                    <a:pt x="263906" y="797509"/>
                  </a:lnTo>
                  <a:lnTo>
                    <a:pt x="194691" y="798944"/>
                  </a:lnTo>
                  <a:lnTo>
                    <a:pt x="194691" y="784529"/>
                  </a:lnTo>
                  <a:lnTo>
                    <a:pt x="233629" y="768654"/>
                  </a:lnTo>
                  <a:lnTo>
                    <a:pt x="426872" y="768654"/>
                  </a:lnTo>
                  <a:lnTo>
                    <a:pt x="426872" y="830668"/>
                  </a:lnTo>
                  <a:lnTo>
                    <a:pt x="496087" y="830668"/>
                  </a:lnTo>
                  <a:lnTo>
                    <a:pt x="496100" y="866724"/>
                  </a:lnTo>
                  <a:lnTo>
                    <a:pt x="315823" y="866724"/>
                  </a:lnTo>
                  <a:lnTo>
                    <a:pt x="315823" y="897013"/>
                  </a:lnTo>
                  <a:lnTo>
                    <a:pt x="496087" y="897013"/>
                  </a:lnTo>
                  <a:lnTo>
                    <a:pt x="496100" y="1113332"/>
                  </a:lnTo>
                  <a:lnTo>
                    <a:pt x="705205" y="1113332"/>
                  </a:lnTo>
                  <a:lnTo>
                    <a:pt x="705205" y="1241691"/>
                  </a:lnTo>
                  <a:lnTo>
                    <a:pt x="374954" y="1241691"/>
                  </a:lnTo>
                  <a:lnTo>
                    <a:pt x="374954" y="1306588"/>
                  </a:lnTo>
                  <a:lnTo>
                    <a:pt x="411010" y="1306588"/>
                  </a:lnTo>
                  <a:lnTo>
                    <a:pt x="411010" y="1270533"/>
                  </a:lnTo>
                  <a:lnTo>
                    <a:pt x="1132090" y="1270533"/>
                  </a:lnTo>
                  <a:lnTo>
                    <a:pt x="1132090" y="1306588"/>
                  </a:lnTo>
                  <a:lnTo>
                    <a:pt x="1159484" y="1306588"/>
                  </a:lnTo>
                  <a:lnTo>
                    <a:pt x="1160932" y="1241691"/>
                  </a:lnTo>
                  <a:lnTo>
                    <a:pt x="837882" y="1241691"/>
                  </a:lnTo>
                  <a:lnTo>
                    <a:pt x="837882" y="1113332"/>
                  </a:lnTo>
                  <a:lnTo>
                    <a:pt x="1524355" y="1113332"/>
                  </a:lnTo>
                  <a:lnTo>
                    <a:pt x="1524355" y="387934"/>
                  </a:lnTo>
                  <a:close/>
                </a:path>
                <a:path w="1586864" h="2991485">
                  <a:moveTo>
                    <a:pt x="1586369" y="1222946"/>
                  </a:moveTo>
                  <a:lnTo>
                    <a:pt x="1554632" y="1254671"/>
                  </a:lnTo>
                  <a:lnTo>
                    <a:pt x="1344079" y="1254671"/>
                  </a:lnTo>
                  <a:lnTo>
                    <a:pt x="1295044" y="1308023"/>
                  </a:lnTo>
                  <a:lnTo>
                    <a:pt x="1227264" y="1308023"/>
                  </a:lnTo>
                  <a:lnTo>
                    <a:pt x="1227264" y="1814220"/>
                  </a:lnTo>
                  <a:lnTo>
                    <a:pt x="1098918" y="1814220"/>
                  </a:lnTo>
                  <a:lnTo>
                    <a:pt x="1098918" y="1762302"/>
                  </a:lnTo>
                  <a:lnTo>
                    <a:pt x="1159484" y="1762302"/>
                  </a:lnTo>
                  <a:lnTo>
                    <a:pt x="1159484" y="1470990"/>
                  </a:lnTo>
                  <a:lnTo>
                    <a:pt x="1132090" y="1470990"/>
                  </a:lnTo>
                  <a:lnTo>
                    <a:pt x="1132090" y="1501279"/>
                  </a:lnTo>
                  <a:lnTo>
                    <a:pt x="980655" y="1501279"/>
                  </a:lnTo>
                  <a:lnTo>
                    <a:pt x="980655" y="1814220"/>
                  </a:lnTo>
                  <a:lnTo>
                    <a:pt x="921524" y="1814220"/>
                  </a:lnTo>
                  <a:lnTo>
                    <a:pt x="921524" y="1762302"/>
                  </a:lnTo>
                  <a:lnTo>
                    <a:pt x="621563" y="1762302"/>
                  </a:lnTo>
                  <a:lnTo>
                    <a:pt x="621563" y="2810751"/>
                  </a:lnTo>
                  <a:lnTo>
                    <a:pt x="591273" y="2810751"/>
                  </a:lnTo>
                  <a:lnTo>
                    <a:pt x="591273" y="2662212"/>
                  </a:lnTo>
                  <a:lnTo>
                    <a:pt x="524941" y="2662212"/>
                  </a:lnTo>
                  <a:lnTo>
                    <a:pt x="524941" y="2991015"/>
                  </a:lnTo>
                  <a:lnTo>
                    <a:pt x="1002296" y="2991015"/>
                  </a:lnTo>
                  <a:lnTo>
                    <a:pt x="1002296" y="2859786"/>
                  </a:lnTo>
                  <a:lnTo>
                    <a:pt x="1388783" y="2662212"/>
                  </a:lnTo>
                  <a:lnTo>
                    <a:pt x="1553184" y="2662212"/>
                  </a:lnTo>
                  <a:lnTo>
                    <a:pt x="1586369" y="2689606"/>
                  </a:lnTo>
                  <a:lnTo>
                    <a:pt x="1586369" y="2277148"/>
                  </a:lnTo>
                  <a:lnTo>
                    <a:pt x="1554937" y="2308885"/>
                  </a:lnTo>
                  <a:lnTo>
                    <a:pt x="1292453" y="2308885"/>
                  </a:lnTo>
                  <a:lnTo>
                    <a:pt x="1292453" y="2441562"/>
                  </a:lnTo>
                  <a:lnTo>
                    <a:pt x="950379" y="2620391"/>
                  </a:lnTo>
                  <a:lnTo>
                    <a:pt x="950379" y="2810751"/>
                  </a:lnTo>
                  <a:lnTo>
                    <a:pt x="920089" y="2810751"/>
                  </a:lnTo>
                  <a:lnTo>
                    <a:pt x="920089" y="1959876"/>
                  </a:lnTo>
                  <a:lnTo>
                    <a:pt x="980655" y="1959876"/>
                  </a:lnTo>
                  <a:lnTo>
                    <a:pt x="980655" y="2062276"/>
                  </a:lnTo>
                  <a:lnTo>
                    <a:pt x="950379" y="2094001"/>
                  </a:lnTo>
                  <a:lnTo>
                    <a:pt x="950379" y="2568473"/>
                  </a:lnTo>
                  <a:lnTo>
                    <a:pt x="979512" y="2522309"/>
                  </a:lnTo>
                  <a:lnTo>
                    <a:pt x="979512" y="2128609"/>
                  </a:lnTo>
                  <a:lnTo>
                    <a:pt x="1129499" y="2128609"/>
                  </a:lnTo>
                  <a:lnTo>
                    <a:pt x="1129499" y="1967090"/>
                  </a:lnTo>
                  <a:lnTo>
                    <a:pt x="1292453" y="1967090"/>
                  </a:lnTo>
                  <a:lnTo>
                    <a:pt x="1292453" y="1576273"/>
                  </a:lnTo>
                  <a:lnTo>
                    <a:pt x="1344383" y="1622412"/>
                  </a:lnTo>
                  <a:lnTo>
                    <a:pt x="1554937" y="1622412"/>
                  </a:lnTo>
                  <a:lnTo>
                    <a:pt x="1586369" y="1658467"/>
                  </a:lnTo>
                  <a:lnTo>
                    <a:pt x="1586369" y="1222946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2291892" y="5968060"/>
              <a:ext cx="1159510" cy="470534"/>
            </a:xfrm>
            <a:custGeom>
              <a:avLst/>
              <a:gdLst/>
              <a:ahLst/>
              <a:cxnLst/>
              <a:rect l="l" t="t" r="r" b="b"/>
              <a:pathLst>
                <a:path w="1159510" h="470535">
                  <a:moveTo>
                    <a:pt x="0" y="0"/>
                  </a:moveTo>
                  <a:lnTo>
                    <a:pt x="0" y="243713"/>
                  </a:lnTo>
                  <a:lnTo>
                    <a:pt x="66344" y="243713"/>
                  </a:lnTo>
                  <a:lnTo>
                    <a:pt x="66344" y="442734"/>
                  </a:lnTo>
                  <a:lnTo>
                    <a:pt x="605701" y="442734"/>
                  </a:lnTo>
                  <a:lnTo>
                    <a:pt x="605701" y="246595"/>
                  </a:lnTo>
                  <a:lnTo>
                    <a:pt x="869607" y="308610"/>
                  </a:lnTo>
                  <a:lnTo>
                    <a:pt x="869607" y="442734"/>
                  </a:lnTo>
                  <a:lnTo>
                    <a:pt x="1130642" y="442734"/>
                  </a:lnTo>
                  <a:lnTo>
                    <a:pt x="1159497" y="470128"/>
                  </a:lnTo>
                  <a:lnTo>
                    <a:pt x="1159497" y="64897"/>
                  </a:lnTo>
                  <a:lnTo>
                    <a:pt x="1127772" y="98056"/>
                  </a:lnTo>
                  <a:lnTo>
                    <a:pt x="961910" y="98056"/>
                  </a:lnTo>
                  <a:lnTo>
                    <a:pt x="605701" y="0"/>
                  </a:lnTo>
                  <a:lnTo>
                    <a:pt x="605701" y="33159"/>
                  </a:lnTo>
                  <a:lnTo>
                    <a:pt x="659066" y="33159"/>
                  </a:lnTo>
                  <a:lnTo>
                    <a:pt x="657618" y="148526"/>
                  </a:lnTo>
                  <a:lnTo>
                    <a:pt x="539368" y="148526"/>
                  </a:lnTo>
                  <a:lnTo>
                    <a:pt x="539368" y="197573"/>
                  </a:lnTo>
                  <a:lnTo>
                    <a:pt x="132676" y="197573"/>
                  </a:lnTo>
                  <a:lnTo>
                    <a:pt x="132676" y="148526"/>
                  </a:lnTo>
                  <a:lnTo>
                    <a:pt x="14427" y="148526"/>
                  </a:lnTo>
                  <a:lnTo>
                    <a:pt x="14427" y="33159"/>
                  </a:lnTo>
                  <a:lnTo>
                    <a:pt x="66344" y="33159"/>
                  </a:lnTo>
                  <a:lnTo>
                    <a:pt x="66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pic>
          <p:nvPicPr>
            <p:cNvPr id="362" name="object 362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120646" y="3392741"/>
              <a:ext cx="245872" cy="225679"/>
            </a:xfrm>
            <a:prstGeom prst="rect">
              <a:avLst/>
            </a:prstGeom>
          </p:spPr>
        </p:pic>
        <p:sp>
          <p:nvSpPr>
            <p:cNvPr id="363" name="object 363"/>
            <p:cNvSpPr/>
            <p:nvPr/>
          </p:nvSpPr>
          <p:spPr>
            <a:xfrm>
              <a:off x="2306319" y="6001219"/>
              <a:ext cx="645160" cy="164465"/>
            </a:xfrm>
            <a:custGeom>
              <a:avLst/>
              <a:gdLst/>
              <a:ahLst/>
              <a:cxnLst/>
              <a:rect l="l" t="t" r="r" b="b"/>
              <a:pathLst>
                <a:path w="645160" h="164464">
                  <a:moveTo>
                    <a:pt x="0" y="0"/>
                  </a:moveTo>
                  <a:lnTo>
                    <a:pt x="0" y="115379"/>
                  </a:lnTo>
                  <a:lnTo>
                    <a:pt x="118249" y="115379"/>
                  </a:lnTo>
                  <a:lnTo>
                    <a:pt x="118249" y="164414"/>
                  </a:lnTo>
                  <a:lnTo>
                    <a:pt x="524941" y="164414"/>
                  </a:lnTo>
                  <a:lnTo>
                    <a:pt x="524941" y="115379"/>
                  </a:lnTo>
                  <a:lnTo>
                    <a:pt x="643191" y="115379"/>
                  </a:lnTo>
                  <a:lnTo>
                    <a:pt x="644639" y="0"/>
                  </a:lnTo>
                  <a:lnTo>
                    <a:pt x="607136" y="0"/>
                  </a:lnTo>
                  <a:lnTo>
                    <a:pt x="607148" y="64896"/>
                  </a:lnTo>
                  <a:lnTo>
                    <a:pt x="37490" y="64896"/>
                  </a:lnTo>
                  <a:lnTo>
                    <a:pt x="374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2306319" y="6001219"/>
              <a:ext cx="645160" cy="164465"/>
            </a:xfrm>
            <a:custGeom>
              <a:avLst/>
              <a:gdLst/>
              <a:ahLst/>
              <a:cxnLst/>
              <a:rect l="l" t="t" r="r" b="b"/>
              <a:pathLst>
                <a:path w="645160" h="164464">
                  <a:moveTo>
                    <a:pt x="37490" y="0"/>
                  </a:moveTo>
                  <a:lnTo>
                    <a:pt x="0" y="0"/>
                  </a:lnTo>
                  <a:lnTo>
                    <a:pt x="0" y="115379"/>
                  </a:lnTo>
                  <a:lnTo>
                    <a:pt x="118249" y="115379"/>
                  </a:lnTo>
                  <a:lnTo>
                    <a:pt x="118249" y="164414"/>
                  </a:lnTo>
                  <a:lnTo>
                    <a:pt x="524941" y="164414"/>
                  </a:lnTo>
                  <a:lnTo>
                    <a:pt x="524941" y="115379"/>
                  </a:lnTo>
                  <a:lnTo>
                    <a:pt x="643191" y="115379"/>
                  </a:lnTo>
                  <a:lnTo>
                    <a:pt x="644639" y="0"/>
                  </a:lnTo>
                  <a:lnTo>
                    <a:pt x="607136" y="0"/>
                  </a:lnTo>
                  <a:lnTo>
                    <a:pt x="607148" y="64896"/>
                  </a:lnTo>
                  <a:lnTo>
                    <a:pt x="37490" y="64896"/>
                  </a:lnTo>
                  <a:lnTo>
                    <a:pt x="3749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2160663" y="3010204"/>
              <a:ext cx="1290955" cy="1308100"/>
            </a:xfrm>
            <a:custGeom>
              <a:avLst/>
              <a:gdLst/>
              <a:ahLst/>
              <a:cxnLst/>
              <a:rect l="l" t="t" r="r" b="b"/>
              <a:pathLst>
                <a:path w="1290954" h="1308100">
                  <a:moveTo>
                    <a:pt x="0" y="387934"/>
                  </a:moveTo>
                  <a:lnTo>
                    <a:pt x="1228712" y="387934"/>
                  </a:lnTo>
                  <a:lnTo>
                    <a:pt x="1228712" y="1113332"/>
                  </a:lnTo>
                  <a:lnTo>
                    <a:pt x="542239" y="1113332"/>
                  </a:lnTo>
                  <a:lnTo>
                    <a:pt x="542239" y="1241691"/>
                  </a:lnTo>
                  <a:lnTo>
                    <a:pt x="865289" y="1241691"/>
                  </a:lnTo>
                  <a:lnTo>
                    <a:pt x="865289" y="1173899"/>
                  </a:lnTo>
                  <a:lnTo>
                    <a:pt x="931621" y="1173899"/>
                  </a:lnTo>
                  <a:lnTo>
                    <a:pt x="931621" y="1308023"/>
                  </a:lnTo>
                  <a:lnTo>
                    <a:pt x="999401" y="1308023"/>
                  </a:lnTo>
                  <a:lnTo>
                    <a:pt x="1048435" y="1254671"/>
                  </a:lnTo>
                  <a:lnTo>
                    <a:pt x="1258989" y="1254671"/>
                  </a:lnTo>
                  <a:lnTo>
                    <a:pt x="1290726" y="1222946"/>
                  </a:lnTo>
                  <a:lnTo>
                    <a:pt x="1290726" y="0"/>
                  </a:lnTo>
                  <a:lnTo>
                    <a:pt x="181698" y="0"/>
                  </a:lnTo>
                  <a:lnTo>
                    <a:pt x="145656" y="28841"/>
                  </a:lnTo>
                  <a:lnTo>
                    <a:pt x="145656" y="341782"/>
                  </a:lnTo>
                  <a:lnTo>
                    <a:pt x="0" y="38793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2160663" y="3010204"/>
              <a:ext cx="1290955" cy="1308100"/>
            </a:xfrm>
            <a:custGeom>
              <a:avLst/>
              <a:gdLst/>
              <a:ahLst/>
              <a:cxnLst/>
              <a:rect l="l" t="t" r="r" b="b"/>
              <a:pathLst>
                <a:path w="1290954" h="1308100">
                  <a:moveTo>
                    <a:pt x="181698" y="0"/>
                  </a:moveTo>
                  <a:lnTo>
                    <a:pt x="1290726" y="0"/>
                  </a:lnTo>
                  <a:lnTo>
                    <a:pt x="1290726" y="1222946"/>
                  </a:lnTo>
                  <a:lnTo>
                    <a:pt x="1258989" y="1254671"/>
                  </a:lnTo>
                  <a:lnTo>
                    <a:pt x="1048435" y="1254671"/>
                  </a:lnTo>
                  <a:lnTo>
                    <a:pt x="999401" y="1308023"/>
                  </a:lnTo>
                  <a:lnTo>
                    <a:pt x="931621" y="1308023"/>
                  </a:lnTo>
                  <a:lnTo>
                    <a:pt x="931621" y="1173899"/>
                  </a:lnTo>
                  <a:lnTo>
                    <a:pt x="865289" y="1173899"/>
                  </a:lnTo>
                  <a:lnTo>
                    <a:pt x="865289" y="1241691"/>
                  </a:lnTo>
                  <a:lnTo>
                    <a:pt x="542239" y="1241691"/>
                  </a:lnTo>
                  <a:lnTo>
                    <a:pt x="542239" y="1113332"/>
                  </a:lnTo>
                  <a:lnTo>
                    <a:pt x="1228712" y="1113332"/>
                  </a:lnTo>
                  <a:lnTo>
                    <a:pt x="1228712" y="387934"/>
                  </a:lnTo>
                  <a:lnTo>
                    <a:pt x="0" y="387934"/>
                  </a:lnTo>
                  <a:lnTo>
                    <a:pt x="145656" y="341782"/>
                  </a:lnTo>
                  <a:lnTo>
                    <a:pt x="145656" y="28841"/>
                  </a:lnTo>
                  <a:lnTo>
                    <a:pt x="18169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2867317" y="5672416"/>
              <a:ext cx="584200" cy="393700"/>
            </a:xfrm>
            <a:custGeom>
              <a:avLst/>
              <a:gdLst/>
              <a:ahLst/>
              <a:cxnLst/>
              <a:rect l="l" t="t" r="r" b="b"/>
              <a:pathLst>
                <a:path w="584200" h="393700">
                  <a:moveTo>
                    <a:pt x="0" y="197573"/>
                  </a:moveTo>
                  <a:lnTo>
                    <a:pt x="0" y="328803"/>
                  </a:lnTo>
                  <a:lnTo>
                    <a:pt x="30276" y="328803"/>
                  </a:lnTo>
                  <a:lnTo>
                    <a:pt x="30276" y="295643"/>
                  </a:lnTo>
                  <a:lnTo>
                    <a:pt x="386486" y="393700"/>
                  </a:lnTo>
                  <a:lnTo>
                    <a:pt x="552335" y="393700"/>
                  </a:lnTo>
                  <a:lnTo>
                    <a:pt x="584073" y="360540"/>
                  </a:lnTo>
                  <a:lnTo>
                    <a:pt x="584073" y="27393"/>
                  </a:lnTo>
                  <a:lnTo>
                    <a:pt x="550900" y="0"/>
                  </a:lnTo>
                  <a:lnTo>
                    <a:pt x="386486" y="0"/>
                  </a:lnTo>
                  <a:lnTo>
                    <a:pt x="0" y="19757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2867317" y="5672416"/>
              <a:ext cx="584200" cy="393700"/>
            </a:xfrm>
            <a:custGeom>
              <a:avLst/>
              <a:gdLst/>
              <a:ahLst/>
              <a:cxnLst/>
              <a:rect l="l" t="t" r="r" b="b"/>
              <a:pathLst>
                <a:path w="584200" h="393700">
                  <a:moveTo>
                    <a:pt x="584073" y="27393"/>
                  </a:moveTo>
                  <a:lnTo>
                    <a:pt x="550900" y="0"/>
                  </a:lnTo>
                  <a:lnTo>
                    <a:pt x="386486" y="0"/>
                  </a:lnTo>
                  <a:lnTo>
                    <a:pt x="0" y="197573"/>
                  </a:lnTo>
                  <a:lnTo>
                    <a:pt x="0" y="328803"/>
                  </a:lnTo>
                  <a:lnTo>
                    <a:pt x="30276" y="328803"/>
                  </a:lnTo>
                  <a:lnTo>
                    <a:pt x="30276" y="295643"/>
                  </a:lnTo>
                  <a:lnTo>
                    <a:pt x="386486" y="393700"/>
                  </a:lnTo>
                  <a:lnTo>
                    <a:pt x="552335" y="393700"/>
                  </a:lnTo>
                  <a:lnTo>
                    <a:pt x="584073" y="360540"/>
                  </a:lnTo>
                  <a:lnTo>
                    <a:pt x="584073" y="273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1820316" y="4968646"/>
              <a:ext cx="1631314" cy="1507490"/>
            </a:xfrm>
            <a:custGeom>
              <a:avLst/>
              <a:gdLst/>
              <a:ahLst/>
              <a:cxnLst/>
              <a:rect l="l" t="t" r="r" b="b"/>
              <a:pathLst>
                <a:path w="1631314" h="1507489">
                  <a:moveTo>
                    <a:pt x="0" y="0"/>
                  </a:moveTo>
                  <a:lnTo>
                    <a:pt x="0" y="1505597"/>
                  </a:lnTo>
                  <a:lnTo>
                    <a:pt x="1631073" y="1507045"/>
                  </a:lnTo>
                  <a:lnTo>
                    <a:pt x="1631073" y="1469555"/>
                  </a:lnTo>
                  <a:lnTo>
                    <a:pt x="1602219" y="1442148"/>
                  </a:lnTo>
                  <a:lnTo>
                    <a:pt x="1341196" y="1442148"/>
                  </a:lnTo>
                  <a:lnTo>
                    <a:pt x="1341183" y="1308023"/>
                  </a:lnTo>
                  <a:lnTo>
                    <a:pt x="1077277" y="1246009"/>
                  </a:lnTo>
                  <a:lnTo>
                    <a:pt x="1077277" y="1442148"/>
                  </a:lnTo>
                  <a:lnTo>
                    <a:pt x="537921" y="1442148"/>
                  </a:lnTo>
                  <a:lnTo>
                    <a:pt x="537921" y="1243126"/>
                  </a:lnTo>
                  <a:lnTo>
                    <a:pt x="471576" y="1243126"/>
                  </a:lnTo>
                  <a:lnTo>
                    <a:pt x="471576" y="999413"/>
                  </a:lnTo>
                  <a:lnTo>
                    <a:pt x="537921" y="999413"/>
                  </a:lnTo>
                  <a:lnTo>
                    <a:pt x="537921" y="1032573"/>
                  </a:lnTo>
                  <a:lnTo>
                    <a:pt x="569645" y="1032573"/>
                  </a:lnTo>
                  <a:lnTo>
                    <a:pt x="569645" y="703770"/>
                  </a:lnTo>
                  <a:lnTo>
                    <a:pt x="635977" y="703770"/>
                  </a:lnTo>
                  <a:lnTo>
                    <a:pt x="635977" y="607136"/>
                  </a:lnTo>
                  <a:lnTo>
                    <a:pt x="536473" y="523494"/>
                  </a:lnTo>
                  <a:lnTo>
                    <a:pt x="439851" y="523494"/>
                  </a:lnTo>
                  <a:lnTo>
                    <a:pt x="4398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1820316" y="4968646"/>
              <a:ext cx="1631314" cy="1507490"/>
            </a:xfrm>
            <a:custGeom>
              <a:avLst/>
              <a:gdLst/>
              <a:ahLst/>
              <a:cxnLst/>
              <a:rect l="l" t="t" r="r" b="b"/>
              <a:pathLst>
                <a:path w="1631314" h="1507489">
                  <a:moveTo>
                    <a:pt x="569645" y="703770"/>
                  </a:moveTo>
                  <a:lnTo>
                    <a:pt x="569645" y="1032573"/>
                  </a:lnTo>
                  <a:lnTo>
                    <a:pt x="537921" y="1032573"/>
                  </a:lnTo>
                  <a:lnTo>
                    <a:pt x="537921" y="999413"/>
                  </a:lnTo>
                  <a:lnTo>
                    <a:pt x="471576" y="999413"/>
                  </a:lnTo>
                  <a:lnTo>
                    <a:pt x="471576" y="1243126"/>
                  </a:lnTo>
                  <a:lnTo>
                    <a:pt x="537921" y="1243126"/>
                  </a:lnTo>
                  <a:lnTo>
                    <a:pt x="537921" y="1442148"/>
                  </a:lnTo>
                  <a:lnTo>
                    <a:pt x="1077277" y="1442148"/>
                  </a:lnTo>
                  <a:lnTo>
                    <a:pt x="1077277" y="1246009"/>
                  </a:lnTo>
                  <a:lnTo>
                    <a:pt x="1341183" y="1308023"/>
                  </a:lnTo>
                  <a:lnTo>
                    <a:pt x="1341196" y="1442148"/>
                  </a:lnTo>
                  <a:lnTo>
                    <a:pt x="1602219" y="1442148"/>
                  </a:lnTo>
                  <a:lnTo>
                    <a:pt x="1631073" y="1469555"/>
                  </a:lnTo>
                  <a:lnTo>
                    <a:pt x="1631073" y="1507045"/>
                  </a:lnTo>
                  <a:lnTo>
                    <a:pt x="0" y="1505597"/>
                  </a:lnTo>
                  <a:lnTo>
                    <a:pt x="0" y="0"/>
                  </a:lnTo>
                  <a:lnTo>
                    <a:pt x="439851" y="0"/>
                  </a:lnTo>
                  <a:lnTo>
                    <a:pt x="439851" y="523494"/>
                  </a:lnTo>
                  <a:lnTo>
                    <a:pt x="536473" y="523494"/>
                  </a:lnTo>
                  <a:lnTo>
                    <a:pt x="635977" y="607136"/>
                  </a:lnTo>
                  <a:lnTo>
                    <a:pt x="635977" y="703770"/>
                  </a:lnTo>
                  <a:lnTo>
                    <a:pt x="569645" y="70377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900214" y="3840873"/>
              <a:ext cx="1670050" cy="1128395"/>
            </a:xfrm>
            <a:custGeom>
              <a:avLst/>
              <a:gdLst/>
              <a:ahLst/>
              <a:cxnLst/>
              <a:rect l="l" t="t" r="r" b="b"/>
              <a:pathLst>
                <a:path w="1670050" h="1128395">
                  <a:moveTo>
                    <a:pt x="0" y="118262"/>
                  </a:moveTo>
                  <a:lnTo>
                    <a:pt x="0" y="282663"/>
                  </a:lnTo>
                  <a:lnTo>
                    <a:pt x="920102" y="282663"/>
                  </a:lnTo>
                  <a:lnTo>
                    <a:pt x="920102" y="1127772"/>
                  </a:lnTo>
                  <a:lnTo>
                    <a:pt x="1195552" y="1127772"/>
                  </a:lnTo>
                  <a:lnTo>
                    <a:pt x="1195552" y="477354"/>
                  </a:lnTo>
                  <a:lnTo>
                    <a:pt x="1280629" y="477354"/>
                  </a:lnTo>
                  <a:lnTo>
                    <a:pt x="1280629" y="343230"/>
                  </a:lnTo>
                  <a:lnTo>
                    <a:pt x="1339761" y="343230"/>
                  </a:lnTo>
                  <a:lnTo>
                    <a:pt x="1339761" y="411022"/>
                  </a:lnTo>
                  <a:lnTo>
                    <a:pt x="1670011" y="411022"/>
                  </a:lnTo>
                  <a:lnTo>
                    <a:pt x="1670011" y="282663"/>
                  </a:lnTo>
                  <a:lnTo>
                    <a:pt x="1460906" y="282663"/>
                  </a:lnTo>
                  <a:lnTo>
                    <a:pt x="1460893" y="66344"/>
                  </a:lnTo>
                  <a:lnTo>
                    <a:pt x="1280629" y="66344"/>
                  </a:lnTo>
                  <a:lnTo>
                    <a:pt x="1280629" y="118262"/>
                  </a:lnTo>
                  <a:lnTo>
                    <a:pt x="1129207" y="118262"/>
                  </a:lnTo>
                  <a:lnTo>
                    <a:pt x="1077290" y="0"/>
                  </a:lnTo>
                  <a:lnTo>
                    <a:pt x="817702" y="0"/>
                  </a:lnTo>
                  <a:lnTo>
                    <a:pt x="817702" y="118262"/>
                  </a:lnTo>
                  <a:lnTo>
                    <a:pt x="0" y="11826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900214" y="3840873"/>
              <a:ext cx="1670050" cy="1128395"/>
            </a:xfrm>
            <a:custGeom>
              <a:avLst/>
              <a:gdLst/>
              <a:ahLst/>
              <a:cxnLst/>
              <a:rect l="l" t="t" r="r" b="b"/>
              <a:pathLst>
                <a:path w="1670050" h="1128395">
                  <a:moveTo>
                    <a:pt x="0" y="282663"/>
                  </a:moveTo>
                  <a:lnTo>
                    <a:pt x="0" y="118262"/>
                  </a:lnTo>
                  <a:lnTo>
                    <a:pt x="817702" y="118262"/>
                  </a:lnTo>
                  <a:lnTo>
                    <a:pt x="817702" y="0"/>
                  </a:lnTo>
                  <a:lnTo>
                    <a:pt x="1077290" y="0"/>
                  </a:lnTo>
                  <a:lnTo>
                    <a:pt x="1129207" y="118262"/>
                  </a:lnTo>
                  <a:lnTo>
                    <a:pt x="1280629" y="118262"/>
                  </a:lnTo>
                  <a:lnTo>
                    <a:pt x="1280629" y="66344"/>
                  </a:lnTo>
                  <a:lnTo>
                    <a:pt x="1460893" y="66344"/>
                  </a:lnTo>
                  <a:lnTo>
                    <a:pt x="1460906" y="282663"/>
                  </a:lnTo>
                  <a:lnTo>
                    <a:pt x="1670011" y="282663"/>
                  </a:lnTo>
                  <a:lnTo>
                    <a:pt x="1670011" y="411022"/>
                  </a:lnTo>
                  <a:lnTo>
                    <a:pt x="1339761" y="411022"/>
                  </a:lnTo>
                  <a:lnTo>
                    <a:pt x="1339761" y="343230"/>
                  </a:lnTo>
                  <a:lnTo>
                    <a:pt x="1280629" y="343230"/>
                  </a:lnTo>
                  <a:lnTo>
                    <a:pt x="1280629" y="477354"/>
                  </a:lnTo>
                  <a:lnTo>
                    <a:pt x="1195552" y="477354"/>
                  </a:lnTo>
                  <a:lnTo>
                    <a:pt x="1195552" y="1127772"/>
                  </a:lnTo>
                  <a:lnTo>
                    <a:pt x="920102" y="1127772"/>
                  </a:lnTo>
                  <a:lnTo>
                    <a:pt x="920102" y="282663"/>
                  </a:lnTo>
                  <a:lnTo>
                    <a:pt x="0" y="2826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900214" y="3010204"/>
              <a:ext cx="1211580" cy="666750"/>
            </a:xfrm>
            <a:custGeom>
              <a:avLst/>
              <a:gdLst/>
              <a:ahLst/>
              <a:cxnLst/>
              <a:rect l="l" t="t" r="r" b="b"/>
              <a:pathLst>
                <a:path w="1211580" h="666750">
                  <a:moveTo>
                    <a:pt x="0" y="387934"/>
                  </a:moveTo>
                  <a:lnTo>
                    <a:pt x="0" y="552335"/>
                  </a:lnTo>
                  <a:lnTo>
                    <a:pt x="817702" y="552335"/>
                  </a:lnTo>
                  <a:lnTo>
                    <a:pt x="817702" y="666267"/>
                  </a:lnTo>
                  <a:lnTo>
                    <a:pt x="1077290" y="666267"/>
                  </a:lnTo>
                  <a:lnTo>
                    <a:pt x="1129207" y="552335"/>
                  </a:lnTo>
                  <a:lnTo>
                    <a:pt x="1181125" y="552335"/>
                  </a:lnTo>
                  <a:lnTo>
                    <a:pt x="1211414" y="442734"/>
                  </a:lnTo>
                  <a:lnTo>
                    <a:pt x="1211414" y="387934"/>
                  </a:lnTo>
                  <a:lnTo>
                    <a:pt x="1062862" y="341782"/>
                  </a:lnTo>
                  <a:lnTo>
                    <a:pt x="1062862" y="37490"/>
                  </a:lnTo>
                  <a:lnTo>
                    <a:pt x="1034021" y="0"/>
                  </a:lnTo>
                  <a:lnTo>
                    <a:pt x="920102" y="0"/>
                  </a:lnTo>
                  <a:lnTo>
                    <a:pt x="920102" y="387934"/>
                  </a:lnTo>
                  <a:lnTo>
                    <a:pt x="0" y="38793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900214" y="3010204"/>
              <a:ext cx="1211580" cy="666750"/>
            </a:xfrm>
            <a:custGeom>
              <a:avLst/>
              <a:gdLst/>
              <a:ahLst/>
              <a:cxnLst/>
              <a:rect l="l" t="t" r="r" b="b"/>
              <a:pathLst>
                <a:path w="1211580" h="666750">
                  <a:moveTo>
                    <a:pt x="1034021" y="0"/>
                  </a:moveTo>
                  <a:lnTo>
                    <a:pt x="920102" y="0"/>
                  </a:lnTo>
                  <a:lnTo>
                    <a:pt x="920102" y="387934"/>
                  </a:lnTo>
                  <a:lnTo>
                    <a:pt x="0" y="387934"/>
                  </a:lnTo>
                  <a:lnTo>
                    <a:pt x="0" y="552335"/>
                  </a:lnTo>
                  <a:lnTo>
                    <a:pt x="817702" y="552335"/>
                  </a:lnTo>
                  <a:lnTo>
                    <a:pt x="817702" y="666267"/>
                  </a:lnTo>
                  <a:lnTo>
                    <a:pt x="1077290" y="666267"/>
                  </a:lnTo>
                  <a:lnTo>
                    <a:pt x="1129207" y="552335"/>
                  </a:lnTo>
                  <a:lnTo>
                    <a:pt x="1181125" y="552335"/>
                  </a:lnTo>
                  <a:lnTo>
                    <a:pt x="1211414" y="442734"/>
                  </a:lnTo>
                  <a:lnTo>
                    <a:pt x="1211414" y="387934"/>
                  </a:lnTo>
                  <a:lnTo>
                    <a:pt x="1062862" y="341782"/>
                  </a:lnTo>
                  <a:lnTo>
                    <a:pt x="1062862" y="37490"/>
                  </a:lnTo>
                  <a:lnTo>
                    <a:pt x="103402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1974621" y="3398138"/>
              <a:ext cx="75565" cy="76835"/>
            </a:xfrm>
            <a:custGeom>
              <a:avLst/>
              <a:gdLst/>
              <a:ahLst/>
              <a:cxnLst/>
              <a:rect l="l" t="t" r="r" b="b"/>
              <a:pathLst>
                <a:path w="75564" h="76835">
                  <a:moveTo>
                    <a:pt x="0" y="0"/>
                  </a:moveTo>
                  <a:lnTo>
                    <a:pt x="0" y="76428"/>
                  </a:lnTo>
                  <a:lnTo>
                    <a:pt x="74993" y="76428"/>
                  </a:lnTo>
                  <a:lnTo>
                    <a:pt x="749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1974621" y="3398138"/>
              <a:ext cx="75565" cy="76835"/>
            </a:xfrm>
            <a:custGeom>
              <a:avLst/>
              <a:gdLst/>
              <a:ahLst/>
              <a:cxnLst/>
              <a:rect l="l" t="t" r="r" b="b"/>
              <a:pathLst>
                <a:path w="75564" h="76835">
                  <a:moveTo>
                    <a:pt x="0" y="76428"/>
                  </a:moveTo>
                  <a:lnTo>
                    <a:pt x="0" y="0"/>
                  </a:lnTo>
                  <a:lnTo>
                    <a:pt x="74993" y="0"/>
                  </a:lnTo>
                  <a:lnTo>
                    <a:pt x="74993" y="76428"/>
                  </a:lnTo>
                  <a:lnTo>
                    <a:pt x="0" y="7642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2128926" y="3587064"/>
              <a:ext cx="52069" cy="125730"/>
            </a:xfrm>
            <a:custGeom>
              <a:avLst/>
              <a:gdLst/>
              <a:ahLst/>
              <a:cxnLst/>
              <a:rect l="l" t="t" r="r" b="b"/>
              <a:pathLst>
                <a:path w="52069" h="125729">
                  <a:moveTo>
                    <a:pt x="0" y="0"/>
                  </a:moveTo>
                  <a:lnTo>
                    <a:pt x="0" y="125463"/>
                  </a:lnTo>
                  <a:lnTo>
                    <a:pt x="51917" y="125463"/>
                  </a:lnTo>
                  <a:lnTo>
                    <a:pt x="51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2128926" y="3587064"/>
              <a:ext cx="52069" cy="125730"/>
            </a:xfrm>
            <a:custGeom>
              <a:avLst/>
              <a:gdLst/>
              <a:ahLst/>
              <a:cxnLst/>
              <a:rect l="l" t="t" r="r" b="b"/>
              <a:pathLst>
                <a:path w="52069" h="125729">
                  <a:moveTo>
                    <a:pt x="0" y="125463"/>
                  </a:moveTo>
                  <a:lnTo>
                    <a:pt x="0" y="0"/>
                  </a:lnTo>
                  <a:lnTo>
                    <a:pt x="51917" y="0"/>
                  </a:lnTo>
                  <a:lnTo>
                    <a:pt x="51917" y="125463"/>
                  </a:lnTo>
                  <a:lnTo>
                    <a:pt x="0" y="1254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2128926" y="3807701"/>
              <a:ext cx="52069" cy="128905"/>
            </a:xfrm>
            <a:custGeom>
              <a:avLst/>
              <a:gdLst/>
              <a:ahLst/>
              <a:cxnLst/>
              <a:rect l="l" t="t" r="r" b="b"/>
              <a:pathLst>
                <a:path w="52069" h="128904">
                  <a:moveTo>
                    <a:pt x="0" y="0"/>
                  </a:moveTo>
                  <a:lnTo>
                    <a:pt x="0" y="128358"/>
                  </a:lnTo>
                  <a:lnTo>
                    <a:pt x="51917" y="128358"/>
                  </a:lnTo>
                  <a:lnTo>
                    <a:pt x="51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2128926" y="3807701"/>
              <a:ext cx="52069" cy="128905"/>
            </a:xfrm>
            <a:custGeom>
              <a:avLst/>
              <a:gdLst/>
              <a:ahLst/>
              <a:cxnLst/>
              <a:rect l="l" t="t" r="r" b="b"/>
              <a:pathLst>
                <a:path w="52069" h="128904">
                  <a:moveTo>
                    <a:pt x="0" y="128358"/>
                  </a:moveTo>
                  <a:lnTo>
                    <a:pt x="0" y="0"/>
                  </a:lnTo>
                  <a:lnTo>
                    <a:pt x="51917" y="0"/>
                  </a:lnTo>
                  <a:lnTo>
                    <a:pt x="51917" y="128358"/>
                  </a:lnTo>
                  <a:lnTo>
                    <a:pt x="0" y="1283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2059711" y="3644747"/>
              <a:ext cx="301625" cy="98425"/>
            </a:xfrm>
            <a:custGeom>
              <a:avLst/>
              <a:gdLst/>
              <a:ahLst/>
              <a:cxnLst/>
              <a:rect l="l" t="t" r="r" b="b"/>
              <a:pathLst>
                <a:path w="301625" h="98425">
                  <a:moveTo>
                    <a:pt x="0" y="67779"/>
                  </a:moveTo>
                  <a:lnTo>
                    <a:pt x="0" y="82207"/>
                  </a:lnTo>
                  <a:lnTo>
                    <a:pt x="36055" y="98069"/>
                  </a:lnTo>
                  <a:lnTo>
                    <a:pt x="232181" y="98069"/>
                  </a:lnTo>
                  <a:lnTo>
                    <a:pt x="232181" y="31724"/>
                  </a:lnTo>
                  <a:lnTo>
                    <a:pt x="301396" y="31724"/>
                  </a:lnTo>
                  <a:lnTo>
                    <a:pt x="301396" y="0"/>
                  </a:lnTo>
                  <a:lnTo>
                    <a:pt x="121132" y="0"/>
                  </a:lnTo>
                  <a:lnTo>
                    <a:pt x="121132" y="67779"/>
                  </a:lnTo>
                  <a:lnTo>
                    <a:pt x="0" y="67779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2059711" y="3644747"/>
              <a:ext cx="301625" cy="98425"/>
            </a:xfrm>
            <a:custGeom>
              <a:avLst/>
              <a:gdLst/>
              <a:ahLst/>
              <a:cxnLst/>
              <a:rect l="l" t="t" r="r" b="b"/>
              <a:pathLst>
                <a:path w="301625" h="98425">
                  <a:moveTo>
                    <a:pt x="0" y="67779"/>
                  </a:moveTo>
                  <a:lnTo>
                    <a:pt x="121132" y="67779"/>
                  </a:lnTo>
                  <a:lnTo>
                    <a:pt x="121132" y="0"/>
                  </a:lnTo>
                  <a:lnTo>
                    <a:pt x="301396" y="0"/>
                  </a:lnTo>
                  <a:lnTo>
                    <a:pt x="301396" y="31724"/>
                  </a:lnTo>
                  <a:lnTo>
                    <a:pt x="232181" y="31724"/>
                  </a:lnTo>
                  <a:lnTo>
                    <a:pt x="232181" y="98069"/>
                  </a:lnTo>
                  <a:lnTo>
                    <a:pt x="36055" y="98069"/>
                  </a:lnTo>
                  <a:lnTo>
                    <a:pt x="0" y="82207"/>
                  </a:lnTo>
                  <a:lnTo>
                    <a:pt x="0" y="6777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2059711" y="3778859"/>
              <a:ext cx="301625" cy="98425"/>
            </a:xfrm>
            <a:custGeom>
              <a:avLst/>
              <a:gdLst/>
              <a:ahLst/>
              <a:cxnLst/>
              <a:rect l="l" t="t" r="r" b="b"/>
              <a:pathLst>
                <a:path w="301625" h="98425">
                  <a:moveTo>
                    <a:pt x="0" y="15875"/>
                  </a:moveTo>
                  <a:lnTo>
                    <a:pt x="0" y="30289"/>
                  </a:lnTo>
                  <a:lnTo>
                    <a:pt x="121132" y="30289"/>
                  </a:lnTo>
                  <a:lnTo>
                    <a:pt x="121132" y="98069"/>
                  </a:lnTo>
                  <a:lnTo>
                    <a:pt x="301409" y="98069"/>
                  </a:lnTo>
                  <a:lnTo>
                    <a:pt x="301396" y="62014"/>
                  </a:lnTo>
                  <a:lnTo>
                    <a:pt x="232181" y="62014"/>
                  </a:lnTo>
                  <a:lnTo>
                    <a:pt x="232181" y="0"/>
                  </a:lnTo>
                  <a:lnTo>
                    <a:pt x="38938" y="0"/>
                  </a:lnTo>
                  <a:lnTo>
                    <a:pt x="0" y="1587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2059711" y="3778859"/>
              <a:ext cx="301625" cy="98425"/>
            </a:xfrm>
            <a:custGeom>
              <a:avLst/>
              <a:gdLst/>
              <a:ahLst/>
              <a:cxnLst/>
              <a:rect l="l" t="t" r="r" b="b"/>
              <a:pathLst>
                <a:path w="301625" h="98425">
                  <a:moveTo>
                    <a:pt x="0" y="15875"/>
                  </a:moveTo>
                  <a:lnTo>
                    <a:pt x="0" y="30289"/>
                  </a:lnTo>
                  <a:lnTo>
                    <a:pt x="121132" y="30289"/>
                  </a:lnTo>
                  <a:lnTo>
                    <a:pt x="121132" y="98069"/>
                  </a:lnTo>
                  <a:lnTo>
                    <a:pt x="301409" y="98069"/>
                  </a:lnTo>
                  <a:lnTo>
                    <a:pt x="301396" y="62014"/>
                  </a:lnTo>
                  <a:lnTo>
                    <a:pt x="232181" y="62014"/>
                  </a:lnTo>
                  <a:lnTo>
                    <a:pt x="232181" y="0"/>
                  </a:lnTo>
                  <a:lnTo>
                    <a:pt x="38938" y="0"/>
                  </a:lnTo>
                  <a:lnTo>
                    <a:pt x="0" y="158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1474812" y="3840225"/>
              <a:ext cx="391160" cy="1270"/>
            </a:xfrm>
            <a:custGeom>
              <a:avLst/>
              <a:gdLst/>
              <a:ahLst/>
              <a:cxnLst/>
              <a:rect l="l" t="t" r="r" b="b"/>
              <a:pathLst>
                <a:path w="391160" h="1270">
                  <a:moveTo>
                    <a:pt x="390931" y="0"/>
                  </a:moveTo>
                  <a:lnTo>
                    <a:pt x="0" y="0"/>
                  </a:lnTo>
                  <a:lnTo>
                    <a:pt x="825" y="647"/>
                  </a:lnTo>
                  <a:lnTo>
                    <a:pt x="390207" y="647"/>
                  </a:lnTo>
                  <a:lnTo>
                    <a:pt x="39093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1474005" y="3839591"/>
              <a:ext cx="393065" cy="1270"/>
            </a:xfrm>
            <a:custGeom>
              <a:avLst/>
              <a:gdLst/>
              <a:ahLst/>
              <a:cxnLst/>
              <a:rect l="l" t="t" r="r" b="b"/>
              <a:pathLst>
                <a:path w="393064" h="1270">
                  <a:moveTo>
                    <a:pt x="824" y="647"/>
                  </a:moveTo>
                  <a:lnTo>
                    <a:pt x="0" y="0"/>
                  </a:lnTo>
                  <a:lnTo>
                    <a:pt x="392453" y="0"/>
                  </a:lnTo>
                  <a:lnTo>
                    <a:pt x="391726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1473180" y="3838943"/>
              <a:ext cx="394335" cy="1270"/>
            </a:xfrm>
            <a:custGeom>
              <a:avLst/>
              <a:gdLst/>
              <a:ahLst/>
              <a:cxnLst/>
              <a:rect l="l" t="t" r="r" b="b"/>
              <a:pathLst>
                <a:path w="394335" h="1270">
                  <a:moveTo>
                    <a:pt x="824" y="647"/>
                  </a:moveTo>
                  <a:lnTo>
                    <a:pt x="0" y="0"/>
                  </a:lnTo>
                  <a:lnTo>
                    <a:pt x="394003" y="0"/>
                  </a:lnTo>
                  <a:lnTo>
                    <a:pt x="393277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1472372" y="3838308"/>
              <a:ext cx="395605" cy="1270"/>
            </a:xfrm>
            <a:custGeom>
              <a:avLst/>
              <a:gdLst/>
              <a:ahLst/>
              <a:cxnLst/>
              <a:rect l="l" t="t" r="r" b="b"/>
              <a:pathLst>
                <a:path w="395605" h="1270">
                  <a:moveTo>
                    <a:pt x="824" y="647"/>
                  </a:moveTo>
                  <a:lnTo>
                    <a:pt x="0" y="0"/>
                  </a:lnTo>
                  <a:lnTo>
                    <a:pt x="395524" y="0"/>
                  </a:lnTo>
                  <a:lnTo>
                    <a:pt x="394797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1471548" y="3837660"/>
              <a:ext cx="397510" cy="1270"/>
            </a:xfrm>
            <a:custGeom>
              <a:avLst/>
              <a:gdLst/>
              <a:ahLst/>
              <a:cxnLst/>
              <a:rect l="l" t="t" r="r" b="b"/>
              <a:pathLst>
                <a:path w="397510" h="1270">
                  <a:moveTo>
                    <a:pt x="824" y="647"/>
                  </a:moveTo>
                  <a:lnTo>
                    <a:pt x="0" y="0"/>
                  </a:lnTo>
                  <a:lnTo>
                    <a:pt x="397074" y="0"/>
                  </a:lnTo>
                  <a:lnTo>
                    <a:pt x="396348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1470723" y="3837012"/>
              <a:ext cx="398780" cy="1270"/>
            </a:xfrm>
            <a:custGeom>
              <a:avLst/>
              <a:gdLst/>
              <a:ahLst/>
              <a:cxnLst/>
              <a:rect l="l" t="t" r="r" b="b"/>
              <a:pathLst>
                <a:path w="398780" h="1270">
                  <a:moveTo>
                    <a:pt x="824" y="647"/>
                  </a:moveTo>
                  <a:lnTo>
                    <a:pt x="0" y="0"/>
                  </a:lnTo>
                  <a:lnTo>
                    <a:pt x="398625" y="0"/>
                  </a:lnTo>
                  <a:lnTo>
                    <a:pt x="397899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1469915" y="3836377"/>
              <a:ext cx="400685" cy="1270"/>
            </a:xfrm>
            <a:custGeom>
              <a:avLst/>
              <a:gdLst/>
              <a:ahLst/>
              <a:cxnLst/>
              <a:rect l="l" t="t" r="r" b="b"/>
              <a:pathLst>
                <a:path w="400685" h="1270">
                  <a:moveTo>
                    <a:pt x="824" y="647"/>
                  </a:moveTo>
                  <a:lnTo>
                    <a:pt x="0" y="0"/>
                  </a:lnTo>
                  <a:lnTo>
                    <a:pt x="400145" y="0"/>
                  </a:lnTo>
                  <a:lnTo>
                    <a:pt x="399419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1469090" y="3835730"/>
              <a:ext cx="401955" cy="1270"/>
            </a:xfrm>
            <a:custGeom>
              <a:avLst/>
              <a:gdLst/>
              <a:ahLst/>
              <a:cxnLst/>
              <a:rect l="l" t="t" r="r" b="b"/>
              <a:pathLst>
                <a:path w="401955" h="1270">
                  <a:moveTo>
                    <a:pt x="824" y="647"/>
                  </a:moveTo>
                  <a:lnTo>
                    <a:pt x="0" y="0"/>
                  </a:lnTo>
                  <a:lnTo>
                    <a:pt x="401696" y="0"/>
                  </a:lnTo>
                  <a:lnTo>
                    <a:pt x="400970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1468282" y="3835095"/>
              <a:ext cx="403225" cy="1270"/>
            </a:xfrm>
            <a:custGeom>
              <a:avLst/>
              <a:gdLst/>
              <a:ahLst/>
              <a:cxnLst/>
              <a:rect l="l" t="t" r="r" b="b"/>
              <a:pathLst>
                <a:path w="403225" h="1270">
                  <a:moveTo>
                    <a:pt x="824" y="647"/>
                  </a:moveTo>
                  <a:lnTo>
                    <a:pt x="0" y="0"/>
                  </a:lnTo>
                  <a:lnTo>
                    <a:pt x="403216" y="0"/>
                  </a:lnTo>
                  <a:lnTo>
                    <a:pt x="402490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1467457" y="3834447"/>
              <a:ext cx="405130" cy="1270"/>
            </a:xfrm>
            <a:custGeom>
              <a:avLst/>
              <a:gdLst/>
              <a:ahLst/>
              <a:cxnLst/>
              <a:rect l="l" t="t" r="r" b="b"/>
              <a:pathLst>
                <a:path w="405130" h="1270">
                  <a:moveTo>
                    <a:pt x="824" y="647"/>
                  </a:moveTo>
                  <a:lnTo>
                    <a:pt x="0" y="0"/>
                  </a:lnTo>
                  <a:lnTo>
                    <a:pt x="404767" y="0"/>
                  </a:lnTo>
                  <a:lnTo>
                    <a:pt x="404041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1466649" y="3833812"/>
              <a:ext cx="406400" cy="1270"/>
            </a:xfrm>
            <a:custGeom>
              <a:avLst/>
              <a:gdLst/>
              <a:ahLst/>
              <a:cxnLst/>
              <a:rect l="l" t="t" r="r" b="b"/>
              <a:pathLst>
                <a:path w="406400" h="1270">
                  <a:moveTo>
                    <a:pt x="824" y="647"/>
                  </a:moveTo>
                  <a:lnTo>
                    <a:pt x="0" y="0"/>
                  </a:lnTo>
                  <a:lnTo>
                    <a:pt x="406287" y="0"/>
                  </a:lnTo>
                  <a:lnTo>
                    <a:pt x="405561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1465824" y="3833164"/>
              <a:ext cx="408305" cy="1270"/>
            </a:xfrm>
            <a:custGeom>
              <a:avLst/>
              <a:gdLst/>
              <a:ahLst/>
              <a:cxnLst/>
              <a:rect l="l" t="t" r="r" b="b"/>
              <a:pathLst>
                <a:path w="408305" h="1270">
                  <a:moveTo>
                    <a:pt x="824" y="647"/>
                  </a:moveTo>
                  <a:lnTo>
                    <a:pt x="0" y="0"/>
                  </a:lnTo>
                  <a:lnTo>
                    <a:pt x="407838" y="0"/>
                  </a:lnTo>
                  <a:lnTo>
                    <a:pt x="407112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1465016" y="3832529"/>
              <a:ext cx="409575" cy="1270"/>
            </a:xfrm>
            <a:custGeom>
              <a:avLst/>
              <a:gdLst/>
              <a:ahLst/>
              <a:cxnLst/>
              <a:rect l="l" t="t" r="r" b="b"/>
              <a:pathLst>
                <a:path w="409575" h="1270">
                  <a:moveTo>
                    <a:pt x="824" y="647"/>
                  </a:moveTo>
                  <a:lnTo>
                    <a:pt x="0" y="0"/>
                  </a:lnTo>
                  <a:lnTo>
                    <a:pt x="409358" y="0"/>
                  </a:lnTo>
                  <a:lnTo>
                    <a:pt x="408632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1464191" y="3831882"/>
              <a:ext cx="411480" cy="1270"/>
            </a:xfrm>
            <a:custGeom>
              <a:avLst/>
              <a:gdLst/>
              <a:ahLst/>
              <a:cxnLst/>
              <a:rect l="l" t="t" r="r" b="b"/>
              <a:pathLst>
                <a:path w="411480" h="1270">
                  <a:moveTo>
                    <a:pt x="824" y="647"/>
                  </a:moveTo>
                  <a:lnTo>
                    <a:pt x="0" y="0"/>
                  </a:lnTo>
                  <a:lnTo>
                    <a:pt x="410909" y="0"/>
                  </a:lnTo>
                  <a:lnTo>
                    <a:pt x="410183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1463367" y="3831234"/>
              <a:ext cx="412750" cy="1270"/>
            </a:xfrm>
            <a:custGeom>
              <a:avLst/>
              <a:gdLst/>
              <a:ahLst/>
              <a:cxnLst/>
              <a:rect l="l" t="t" r="r" b="b"/>
              <a:pathLst>
                <a:path w="412750" h="1270">
                  <a:moveTo>
                    <a:pt x="824" y="647"/>
                  </a:moveTo>
                  <a:lnTo>
                    <a:pt x="0" y="0"/>
                  </a:lnTo>
                  <a:lnTo>
                    <a:pt x="412460" y="0"/>
                  </a:lnTo>
                  <a:lnTo>
                    <a:pt x="411734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1462559" y="3830599"/>
              <a:ext cx="414020" cy="1270"/>
            </a:xfrm>
            <a:custGeom>
              <a:avLst/>
              <a:gdLst/>
              <a:ahLst/>
              <a:cxnLst/>
              <a:rect l="l" t="t" r="r" b="b"/>
              <a:pathLst>
                <a:path w="414019" h="1270">
                  <a:moveTo>
                    <a:pt x="824" y="647"/>
                  </a:moveTo>
                  <a:lnTo>
                    <a:pt x="0" y="0"/>
                  </a:lnTo>
                  <a:lnTo>
                    <a:pt x="413980" y="0"/>
                  </a:lnTo>
                  <a:lnTo>
                    <a:pt x="413254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1461734" y="3829951"/>
              <a:ext cx="415925" cy="1270"/>
            </a:xfrm>
            <a:custGeom>
              <a:avLst/>
              <a:gdLst/>
              <a:ahLst/>
              <a:cxnLst/>
              <a:rect l="l" t="t" r="r" b="b"/>
              <a:pathLst>
                <a:path w="415925" h="1270">
                  <a:moveTo>
                    <a:pt x="824" y="647"/>
                  </a:moveTo>
                  <a:lnTo>
                    <a:pt x="0" y="0"/>
                  </a:lnTo>
                  <a:lnTo>
                    <a:pt x="415531" y="0"/>
                  </a:lnTo>
                  <a:lnTo>
                    <a:pt x="414805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1460926" y="3829316"/>
              <a:ext cx="417195" cy="1270"/>
            </a:xfrm>
            <a:custGeom>
              <a:avLst/>
              <a:gdLst/>
              <a:ahLst/>
              <a:cxnLst/>
              <a:rect l="l" t="t" r="r" b="b"/>
              <a:pathLst>
                <a:path w="417194" h="1270">
                  <a:moveTo>
                    <a:pt x="824" y="647"/>
                  </a:moveTo>
                  <a:lnTo>
                    <a:pt x="0" y="0"/>
                  </a:lnTo>
                  <a:lnTo>
                    <a:pt x="417051" y="0"/>
                  </a:lnTo>
                  <a:lnTo>
                    <a:pt x="416325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1460101" y="3828669"/>
              <a:ext cx="419100" cy="1270"/>
            </a:xfrm>
            <a:custGeom>
              <a:avLst/>
              <a:gdLst/>
              <a:ahLst/>
              <a:cxnLst/>
              <a:rect l="l" t="t" r="r" b="b"/>
              <a:pathLst>
                <a:path w="419100" h="1270">
                  <a:moveTo>
                    <a:pt x="824" y="647"/>
                  </a:moveTo>
                  <a:lnTo>
                    <a:pt x="0" y="0"/>
                  </a:lnTo>
                  <a:lnTo>
                    <a:pt x="418602" y="0"/>
                  </a:lnTo>
                  <a:lnTo>
                    <a:pt x="417876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1459293" y="3828033"/>
              <a:ext cx="420370" cy="1270"/>
            </a:xfrm>
            <a:custGeom>
              <a:avLst/>
              <a:gdLst/>
              <a:ahLst/>
              <a:cxnLst/>
              <a:rect l="l" t="t" r="r" b="b"/>
              <a:pathLst>
                <a:path w="420369" h="1270">
                  <a:moveTo>
                    <a:pt x="824" y="647"/>
                  </a:moveTo>
                  <a:lnTo>
                    <a:pt x="0" y="0"/>
                  </a:lnTo>
                  <a:lnTo>
                    <a:pt x="420122" y="0"/>
                  </a:lnTo>
                  <a:lnTo>
                    <a:pt x="419396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1458468" y="3827386"/>
              <a:ext cx="422275" cy="1270"/>
            </a:xfrm>
            <a:custGeom>
              <a:avLst/>
              <a:gdLst/>
              <a:ahLst/>
              <a:cxnLst/>
              <a:rect l="l" t="t" r="r" b="b"/>
              <a:pathLst>
                <a:path w="422275" h="1270">
                  <a:moveTo>
                    <a:pt x="824" y="647"/>
                  </a:moveTo>
                  <a:lnTo>
                    <a:pt x="0" y="0"/>
                  </a:lnTo>
                  <a:lnTo>
                    <a:pt x="421673" y="0"/>
                  </a:lnTo>
                  <a:lnTo>
                    <a:pt x="420947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1457644" y="3826738"/>
              <a:ext cx="423545" cy="1270"/>
            </a:xfrm>
            <a:custGeom>
              <a:avLst/>
              <a:gdLst/>
              <a:ahLst/>
              <a:cxnLst/>
              <a:rect l="l" t="t" r="r" b="b"/>
              <a:pathLst>
                <a:path w="423544" h="1270">
                  <a:moveTo>
                    <a:pt x="824" y="647"/>
                  </a:moveTo>
                  <a:lnTo>
                    <a:pt x="0" y="0"/>
                  </a:lnTo>
                  <a:lnTo>
                    <a:pt x="423224" y="0"/>
                  </a:lnTo>
                  <a:lnTo>
                    <a:pt x="422497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1456835" y="3826103"/>
              <a:ext cx="424815" cy="1270"/>
            </a:xfrm>
            <a:custGeom>
              <a:avLst/>
              <a:gdLst/>
              <a:ahLst/>
              <a:cxnLst/>
              <a:rect l="l" t="t" r="r" b="b"/>
              <a:pathLst>
                <a:path w="424814" h="1270">
                  <a:moveTo>
                    <a:pt x="824" y="647"/>
                  </a:moveTo>
                  <a:lnTo>
                    <a:pt x="0" y="0"/>
                  </a:lnTo>
                  <a:lnTo>
                    <a:pt x="424744" y="0"/>
                  </a:lnTo>
                  <a:lnTo>
                    <a:pt x="424018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1456011" y="3825455"/>
              <a:ext cx="426720" cy="1270"/>
            </a:xfrm>
            <a:custGeom>
              <a:avLst/>
              <a:gdLst/>
              <a:ahLst/>
              <a:cxnLst/>
              <a:rect l="l" t="t" r="r" b="b"/>
              <a:pathLst>
                <a:path w="426719" h="1270">
                  <a:moveTo>
                    <a:pt x="824" y="647"/>
                  </a:moveTo>
                  <a:lnTo>
                    <a:pt x="0" y="0"/>
                  </a:lnTo>
                  <a:lnTo>
                    <a:pt x="426295" y="0"/>
                  </a:lnTo>
                  <a:lnTo>
                    <a:pt x="425568" y="647"/>
                  </a:lnTo>
                  <a:lnTo>
                    <a:pt x="824" y="64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1455352" y="3824821"/>
              <a:ext cx="427355" cy="1270"/>
            </a:xfrm>
            <a:custGeom>
              <a:avLst/>
              <a:gdLst/>
              <a:ahLst/>
              <a:cxnLst/>
              <a:rect l="l" t="t" r="r" b="b"/>
              <a:pathLst>
                <a:path w="427355" h="1270">
                  <a:moveTo>
                    <a:pt x="0" y="117"/>
                  </a:moveTo>
                  <a:lnTo>
                    <a:pt x="764" y="647"/>
                  </a:lnTo>
                  <a:lnTo>
                    <a:pt x="426939" y="647"/>
                  </a:lnTo>
                  <a:lnTo>
                    <a:pt x="426939" y="0"/>
                  </a:lnTo>
                  <a:lnTo>
                    <a:pt x="0" y="11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1455445" y="3824173"/>
              <a:ext cx="428625" cy="1270"/>
            </a:xfrm>
            <a:custGeom>
              <a:avLst/>
              <a:gdLst/>
              <a:ahLst/>
              <a:cxnLst/>
              <a:rect l="l" t="t" r="r" b="b"/>
              <a:pathLst>
                <a:path w="428625" h="1270">
                  <a:moveTo>
                    <a:pt x="0" y="0"/>
                  </a:moveTo>
                  <a:lnTo>
                    <a:pt x="0" y="647"/>
                  </a:lnTo>
                  <a:lnTo>
                    <a:pt x="427572" y="647"/>
                  </a:lnTo>
                  <a:lnTo>
                    <a:pt x="4282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1455445" y="3823538"/>
              <a:ext cx="429259" cy="1270"/>
            </a:xfrm>
            <a:custGeom>
              <a:avLst/>
              <a:gdLst/>
              <a:ahLst/>
              <a:cxnLst/>
              <a:rect l="l" t="t" r="r" b="b"/>
              <a:pathLst>
                <a:path w="429260" h="1270">
                  <a:moveTo>
                    <a:pt x="0" y="0"/>
                  </a:moveTo>
                  <a:lnTo>
                    <a:pt x="0" y="647"/>
                  </a:lnTo>
                  <a:lnTo>
                    <a:pt x="428284" y="647"/>
                  </a:lnTo>
                  <a:lnTo>
                    <a:pt x="4290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1455445" y="3822890"/>
              <a:ext cx="429895" cy="1270"/>
            </a:xfrm>
            <a:custGeom>
              <a:avLst/>
              <a:gdLst/>
              <a:ahLst/>
              <a:cxnLst/>
              <a:rect l="l" t="t" r="r" b="b"/>
              <a:pathLst>
                <a:path w="429894" h="1270">
                  <a:moveTo>
                    <a:pt x="0" y="0"/>
                  </a:moveTo>
                  <a:lnTo>
                    <a:pt x="0" y="647"/>
                  </a:lnTo>
                  <a:lnTo>
                    <a:pt x="429010" y="647"/>
                  </a:lnTo>
                  <a:lnTo>
                    <a:pt x="4297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1455445" y="3821607"/>
              <a:ext cx="431165" cy="1905"/>
            </a:xfrm>
            <a:custGeom>
              <a:avLst/>
              <a:gdLst/>
              <a:ahLst/>
              <a:cxnLst/>
              <a:rect l="l" t="t" r="r" b="b"/>
              <a:pathLst>
                <a:path w="431164" h="1904">
                  <a:moveTo>
                    <a:pt x="431165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29729" y="1282"/>
                  </a:lnTo>
                  <a:lnTo>
                    <a:pt x="430428" y="647"/>
                  </a:lnTo>
                  <a:lnTo>
                    <a:pt x="43116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1455445" y="3820960"/>
              <a:ext cx="432434" cy="1270"/>
            </a:xfrm>
            <a:custGeom>
              <a:avLst/>
              <a:gdLst/>
              <a:ahLst/>
              <a:cxnLst/>
              <a:rect l="l" t="t" r="r" b="b"/>
              <a:pathLst>
                <a:path w="432435" h="1270">
                  <a:moveTo>
                    <a:pt x="0" y="0"/>
                  </a:moveTo>
                  <a:lnTo>
                    <a:pt x="0" y="647"/>
                  </a:lnTo>
                  <a:lnTo>
                    <a:pt x="431175" y="647"/>
                  </a:lnTo>
                  <a:lnTo>
                    <a:pt x="431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1455445" y="3820325"/>
              <a:ext cx="433070" cy="1270"/>
            </a:xfrm>
            <a:custGeom>
              <a:avLst/>
              <a:gdLst/>
              <a:ahLst/>
              <a:cxnLst/>
              <a:rect l="l" t="t" r="r" b="b"/>
              <a:pathLst>
                <a:path w="433069" h="1270">
                  <a:moveTo>
                    <a:pt x="0" y="0"/>
                  </a:moveTo>
                  <a:lnTo>
                    <a:pt x="0" y="647"/>
                  </a:lnTo>
                  <a:lnTo>
                    <a:pt x="431887" y="647"/>
                  </a:lnTo>
                  <a:lnTo>
                    <a:pt x="4326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1455445" y="3819677"/>
              <a:ext cx="433705" cy="1270"/>
            </a:xfrm>
            <a:custGeom>
              <a:avLst/>
              <a:gdLst/>
              <a:ahLst/>
              <a:cxnLst/>
              <a:rect l="l" t="t" r="r" b="b"/>
              <a:pathLst>
                <a:path w="433705" h="1270">
                  <a:moveTo>
                    <a:pt x="0" y="0"/>
                  </a:moveTo>
                  <a:lnTo>
                    <a:pt x="0" y="647"/>
                  </a:lnTo>
                  <a:lnTo>
                    <a:pt x="432613" y="647"/>
                  </a:lnTo>
                  <a:lnTo>
                    <a:pt x="4333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1455445" y="3819042"/>
              <a:ext cx="434340" cy="1270"/>
            </a:xfrm>
            <a:custGeom>
              <a:avLst/>
              <a:gdLst/>
              <a:ahLst/>
              <a:cxnLst/>
              <a:rect l="l" t="t" r="r" b="b"/>
              <a:pathLst>
                <a:path w="434339" h="1270">
                  <a:moveTo>
                    <a:pt x="0" y="0"/>
                  </a:moveTo>
                  <a:lnTo>
                    <a:pt x="0" y="647"/>
                  </a:lnTo>
                  <a:lnTo>
                    <a:pt x="433325" y="647"/>
                  </a:lnTo>
                  <a:lnTo>
                    <a:pt x="4340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1455445" y="3818394"/>
              <a:ext cx="434975" cy="1270"/>
            </a:xfrm>
            <a:custGeom>
              <a:avLst/>
              <a:gdLst/>
              <a:ahLst/>
              <a:cxnLst/>
              <a:rect l="l" t="t" r="r" b="b"/>
              <a:pathLst>
                <a:path w="434975" h="1270">
                  <a:moveTo>
                    <a:pt x="0" y="0"/>
                  </a:moveTo>
                  <a:lnTo>
                    <a:pt x="0" y="647"/>
                  </a:lnTo>
                  <a:lnTo>
                    <a:pt x="434051" y="647"/>
                  </a:lnTo>
                  <a:lnTo>
                    <a:pt x="4347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1455445" y="3817747"/>
              <a:ext cx="435609" cy="1270"/>
            </a:xfrm>
            <a:custGeom>
              <a:avLst/>
              <a:gdLst/>
              <a:ahLst/>
              <a:cxnLst/>
              <a:rect l="l" t="t" r="r" b="b"/>
              <a:pathLst>
                <a:path w="435610" h="1270">
                  <a:moveTo>
                    <a:pt x="0" y="0"/>
                  </a:moveTo>
                  <a:lnTo>
                    <a:pt x="0" y="647"/>
                  </a:lnTo>
                  <a:lnTo>
                    <a:pt x="434777" y="647"/>
                  </a:lnTo>
                  <a:lnTo>
                    <a:pt x="4355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1455445" y="3817111"/>
              <a:ext cx="436245" cy="1270"/>
            </a:xfrm>
            <a:custGeom>
              <a:avLst/>
              <a:gdLst/>
              <a:ahLst/>
              <a:cxnLst/>
              <a:rect l="l" t="t" r="r" b="b"/>
              <a:pathLst>
                <a:path w="436244" h="1270">
                  <a:moveTo>
                    <a:pt x="0" y="0"/>
                  </a:moveTo>
                  <a:lnTo>
                    <a:pt x="0" y="647"/>
                  </a:lnTo>
                  <a:lnTo>
                    <a:pt x="435489" y="647"/>
                  </a:lnTo>
                  <a:lnTo>
                    <a:pt x="436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1455445" y="3816464"/>
              <a:ext cx="437515" cy="1270"/>
            </a:xfrm>
            <a:custGeom>
              <a:avLst/>
              <a:gdLst/>
              <a:ahLst/>
              <a:cxnLst/>
              <a:rect l="l" t="t" r="r" b="b"/>
              <a:pathLst>
                <a:path w="437514" h="1270">
                  <a:moveTo>
                    <a:pt x="0" y="0"/>
                  </a:moveTo>
                  <a:lnTo>
                    <a:pt x="0" y="647"/>
                  </a:lnTo>
                  <a:lnTo>
                    <a:pt x="436215" y="647"/>
                  </a:lnTo>
                  <a:lnTo>
                    <a:pt x="4369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1455445" y="3815829"/>
              <a:ext cx="438150" cy="1270"/>
            </a:xfrm>
            <a:custGeom>
              <a:avLst/>
              <a:gdLst/>
              <a:ahLst/>
              <a:cxnLst/>
              <a:rect l="l" t="t" r="r" b="b"/>
              <a:pathLst>
                <a:path w="438150" h="1270">
                  <a:moveTo>
                    <a:pt x="0" y="0"/>
                  </a:moveTo>
                  <a:lnTo>
                    <a:pt x="0" y="647"/>
                  </a:lnTo>
                  <a:lnTo>
                    <a:pt x="436927" y="647"/>
                  </a:lnTo>
                  <a:lnTo>
                    <a:pt x="4376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1455445" y="3815181"/>
              <a:ext cx="438784" cy="1270"/>
            </a:xfrm>
            <a:custGeom>
              <a:avLst/>
              <a:gdLst/>
              <a:ahLst/>
              <a:cxnLst/>
              <a:rect l="l" t="t" r="r" b="b"/>
              <a:pathLst>
                <a:path w="438785" h="1270">
                  <a:moveTo>
                    <a:pt x="0" y="0"/>
                  </a:moveTo>
                  <a:lnTo>
                    <a:pt x="0" y="647"/>
                  </a:lnTo>
                  <a:lnTo>
                    <a:pt x="437653" y="647"/>
                  </a:lnTo>
                  <a:lnTo>
                    <a:pt x="438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1455445" y="3814546"/>
              <a:ext cx="439420" cy="1270"/>
            </a:xfrm>
            <a:custGeom>
              <a:avLst/>
              <a:gdLst/>
              <a:ahLst/>
              <a:cxnLst/>
              <a:rect l="l" t="t" r="r" b="b"/>
              <a:pathLst>
                <a:path w="439419" h="1270">
                  <a:moveTo>
                    <a:pt x="0" y="0"/>
                  </a:moveTo>
                  <a:lnTo>
                    <a:pt x="0" y="647"/>
                  </a:lnTo>
                  <a:lnTo>
                    <a:pt x="438365" y="647"/>
                  </a:lnTo>
                  <a:lnTo>
                    <a:pt x="4390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1455445" y="3813898"/>
              <a:ext cx="440055" cy="1270"/>
            </a:xfrm>
            <a:custGeom>
              <a:avLst/>
              <a:gdLst/>
              <a:ahLst/>
              <a:cxnLst/>
              <a:rect l="l" t="t" r="r" b="b"/>
              <a:pathLst>
                <a:path w="440055" h="1270">
                  <a:moveTo>
                    <a:pt x="0" y="0"/>
                  </a:moveTo>
                  <a:lnTo>
                    <a:pt x="0" y="647"/>
                  </a:lnTo>
                  <a:lnTo>
                    <a:pt x="439091" y="647"/>
                  </a:lnTo>
                  <a:lnTo>
                    <a:pt x="4398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1455445" y="3813263"/>
              <a:ext cx="440690" cy="1270"/>
            </a:xfrm>
            <a:custGeom>
              <a:avLst/>
              <a:gdLst/>
              <a:ahLst/>
              <a:cxnLst/>
              <a:rect l="l" t="t" r="r" b="b"/>
              <a:pathLst>
                <a:path w="440689" h="1270">
                  <a:moveTo>
                    <a:pt x="0" y="0"/>
                  </a:moveTo>
                  <a:lnTo>
                    <a:pt x="0" y="647"/>
                  </a:lnTo>
                  <a:lnTo>
                    <a:pt x="439803" y="647"/>
                  </a:lnTo>
                  <a:lnTo>
                    <a:pt x="4405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1455445" y="3812616"/>
              <a:ext cx="441325" cy="1270"/>
            </a:xfrm>
            <a:custGeom>
              <a:avLst/>
              <a:gdLst/>
              <a:ahLst/>
              <a:cxnLst/>
              <a:rect l="l" t="t" r="r" b="b"/>
              <a:pathLst>
                <a:path w="441325" h="1270">
                  <a:moveTo>
                    <a:pt x="0" y="0"/>
                  </a:moveTo>
                  <a:lnTo>
                    <a:pt x="0" y="647"/>
                  </a:lnTo>
                  <a:lnTo>
                    <a:pt x="440530" y="647"/>
                  </a:lnTo>
                  <a:lnTo>
                    <a:pt x="4412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1455445" y="3811968"/>
              <a:ext cx="442595" cy="1270"/>
            </a:xfrm>
            <a:custGeom>
              <a:avLst/>
              <a:gdLst/>
              <a:ahLst/>
              <a:cxnLst/>
              <a:rect l="l" t="t" r="r" b="b"/>
              <a:pathLst>
                <a:path w="442594" h="1270">
                  <a:moveTo>
                    <a:pt x="0" y="0"/>
                  </a:moveTo>
                  <a:lnTo>
                    <a:pt x="0" y="647"/>
                  </a:lnTo>
                  <a:lnTo>
                    <a:pt x="441256" y="647"/>
                  </a:lnTo>
                  <a:lnTo>
                    <a:pt x="4419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1455445" y="3811333"/>
              <a:ext cx="443230" cy="1270"/>
            </a:xfrm>
            <a:custGeom>
              <a:avLst/>
              <a:gdLst/>
              <a:ahLst/>
              <a:cxnLst/>
              <a:rect l="l" t="t" r="r" b="b"/>
              <a:pathLst>
                <a:path w="443230" h="1270">
                  <a:moveTo>
                    <a:pt x="0" y="0"/>
                  </a:moveTo>
                  <a:lnTo>
                    <a:pt x="0" y="647"/>
                  </a:lnTo>
                  <a:lnTo>
                    <a:pt x="441968" y="647"/>
                  </a:lnTo>
                  <a:lnTo>
                    <a:pt x="4426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1455445" y="3810685"/>
              <a:ext cx="443865" cy="1270"/>
            </a:xfrm>
            <a:custGeom>
              <a:avLst/>
              <a:gdLst/>
              <a:ahLst/>
              <a:cxnLst/>
              <a:rect l="l" t="t" r="r" b="b"/>
              <a:pathLst>
                <a:path w="443864" h="1270">
                  <a:moveTo>
                    <a:pt x="0" y="0"/>
                  </a:moveTo>
                  <a:lnTo>
                    <a:pt x="0" y="647"/>
                  </a:lnTo>
                  <a:lnTo>
                    <a:pt x="442694" y="647"/>
                  </a:lnTo>
                  <a:lnTo>
                    <a:pt x="4434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1455445" y="3810050"/>
              <a:ext cx="444500" cy="1270"/>
            </a:xfrm>
            <a:custGeom>
              <a:avLst/>
              <a:gdLst/>
              <a:ahLst/>
              <a:cxnLst/>
              <a:rect l="l" t="t" r="r" b="b"/>
              <a:pathLst>
                <a:path w="444500" h="1270">
                  <a:moveTo>
                    <a:pt x="0" y="0"/>
                  </a:moveTo>
                  <a:lnTo>
                    <a:pt x="0" y="647"/>
                  </a:lnTo>
                  <a:lnTo>
                    <a:pt x="443406" y="647"/>
                  </a:lnTo>
                  <a:lnTo>
                    <a:pt x="4441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1455445" y="3808767"/>
              <a:ext cx="445770" cy="1905"/>
            </a:xfrm>
            <a:custGeom>
              <a:avLst/>
              <a:gdLst/>
              <a:ahLst/>
              <a:cxnLst/>
              <a:rect l="l" t="t" r="r" b="b"/>
              <a:pathLst>
                <a:path w="445769" h="1904">
                  <a:moveTo>
                    <a:pt x="445566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44131" y="1282"/>
                  </a:lnTo>
                  <a:lnTo>
                    <a:pt x="444830" y="647"/>
                  </a:lnTo>
                  <a:lnTo>
                    <a:pt x="44556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1455445" y="3808120"/>
              <a:ext cx="446405" cy="1270"/>
            </a:xfrm>
            <a:custGeom>
              <a:avLst/>
              <a:gdLst/>
              <a:ahLst/>
              <a:cxnLst/>
              <a:rect l="l" t="t" r="r" b="b"/>
              <a:pathLst>
                <a:path w="446405" h="1270">
                  <a:moveTo>
                    <a:pt x="0" y="0"/>
                  </a:moveTo>
                  <a:lnTo>
                    <a:pt x="0" y="647"/>
                  </a:lnTo>
                  <a:lnTo>
                    <a:pt x="445570" y="647"/>
                  </a:lnTo>
                  <a:lnTo>
                    <a:pt x="4462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1455445" y="3807472"/>
              <a:ext cx="447040" cy="1270"/>
            </a:xfrm>
            <a:custGeom>
              <a:avLst/>
              <a:gdLst/>
              <a:ahLst/>
              <a:cxnLst/>
              <a:rect l="l" t="t" r="r" b="b"/>
              <a:pathLst>
                <a:path w="447039" h="1270">
                  <a:moveTo>
                    <a:pt x="0" y="0"/>
                  </a:moveTo>
                  <a:lnTo>
                    <a:pt x="0" y="647"/>
                  </a:lnTo>
                  <a:lnTo>
                    <a:pt x="446296" y="647"/>
                  </a:lnTo>
                  <a:lnTo>
                    <a:pt x="4470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1455445" y="3806189"/>
              <a:ext cx="448945" cy="1905"/>
            </a:xfrm>
            <a:custGeom>
              <a:avLst/>
              <a:gdLst/>
              <a:ahLst/>
              <a:cxnLst/>
              <a:rect l="l" t="t" r="r" b="b"/>
              <a:pathLst>
                <a:path w="448944" h="1904">
                  <a:moveTo>
                    <a:pt x="448449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47001" y="1295"/>
                  </a:lnTo>
                  <a:lnTo>
                    <a:pt x="447725" y="647"/>
                  </a:lnTo>
                  <a:lnTo>
                    <a:pt x="44844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1455445" y="3805554"/>
              <a:ext cx="449580" cy="1270"/>
            </a:xfrm>
            <a:custGeom>
              <a:avLst/>
              <a:gdLst/>
              <a:ahLst/>
              <a:cxnLst/>
              <a:rect l="l" t="t" r="r" b="b"/>
              <a:pathLst>
                <a:path w="449580" h="1270">
                  <a:moveTo>
                    <a:pt x="0" y="0"/>
                  </a:moveTo>
                  <a:lnTo>
                    <a:pt x="0" y="647"/>
                  </a:lnTo>
                  <a:lnTo>
                    <a:pt x="448446" y="647"/>
                  </a:lnTo>
                  <a:lnTo>
                    <a:pt x="4491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1455445" y="3804907"/>
              <a:ext cx="450215" cy="1270"/>
            </a:xfrm>
            <a:custGeom>
              <a:avLst/>
              <a:gdLst/>
              <a:ahLst/>
              <a:cxnLst/>
              <a:rect l="l" t="t" r="r" b="b"/>
              <a:pathLst>
                <a:path w="450214" h="1270">
                  <a:moveTo>
                    <a:pt x="0" y="0"/>
                  </a:moveTo>
                  <a:lnTo>
                    <a:pt x="0" y="647"/>
                  </a:lnTo>
                  <a:lnTo>
                    <a:pt x="449173" y="647"/>
                  </a:lnTo>
                  <a:lnTo>
                    <a:pt x="4498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1455445" y="3803624"/>
              <a:ext cx="451484" cy="1905"/>
            </a:xfrm>
            <a:custGeom>
              <a:avLst/>
              <a:gdLst/>
              <a:ahLst/>
              <a:cxnLst/>
              <a:rect l="l" t="t" r="r" b="b"/>
              <a:pathLst>
                <a:path w="451485" h="1904">
                  <a:moveTo>
                    <a:pt x="4513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49884" y="1295"/>
                  </a:lnTo>
                  <a:lnTo>
                    <a:pt x="450608" y="647"/>
                  </a:lnTo>
                  <a:lnTo>
                    <a:pt x="45133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1455445" y="3802976"/>
              <a:ext cx="452120" cy="1270"/>
            </a:xfrm>
            <a:custGeom>
              <a:avLst/>
              <a:gdLst/>
              <a:ahLst/>
              <a:cxnLst/>
              <a:rect l="l" t="t" r="r" b="b"/>
              <a:pathLst>
                <a:path w="452119" h="1270">
                  <a:moveTo>
                    <a:pt x="0" y="0"/>
                  </a:moveTo>
                  <a:lnTo>
                    <a:pt x="0" y="647"/>
                  </a:lnTo>
                  <a:lnTo>
                    <a:pt x="451337" y="647"/>
                  </a:lnTo>
                  <a:lnTo>
                    <a:pt x="4520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1455445" y="380234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0" y="0"/>
                  </a:moveTo>
                  <a:lnTo>
                    <a:pt x="0" y="647"/>
                  </a:lnTo>
                  <a:lnTo>
                    <a:pt x="452049" y="647"/>
                  </a:lnTo>
                  <a:lnTo>
                    <a:pt x="452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1455445" y="3801694"/>
              <a:ext cx="454025" cy="1270"/>
            </a:xfrm>
            <a:custGeom>
              <a:avLst/>
              <a:gdLst/>
              <a:ahLst/>
              <a:cxnLst/>
              <a:rect l="l" t="t" r="r" b="b"/>
              <a:pathLst>
                <a:path w="454025" h="1270">
                  <a:moveTo>
                    <a:pt x="0" y="0"/>
                  </a:moveTo>
                  <a:lnTo>
                    <a:pt x="0" y="647"/>
                  </a:lnTo>
                  <a:lnTo>
                    <a:pt x="452775" y="647"/>
                  </a:lnTo>
                  <a:lnTo>
                    <a:pt x="4535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1455445" y="3801059"/>
              <a:ext cx="454659" cy="1270"/>
            </a:xfrm>
            <a:custGeom>
              <a:avLst/>
              <a:gdLst/>
              <a:ahLst/>
              <a:cxnLst/>
              <a:rect l="l" t="t" r="r" b="b"/>
              <a:pathLst>
                <a:path w="454660" h="1270">
                  <a:moveTo>
                    <a:pt x="0" y="0"/>
                  </a:moveTo>
                  <a:lnTo>
                    <a:pt x="0" y="647"/>
                  </a:lnTo>
                  <a:lnTo>
                    <a:pt x="453487" y="647"/>
                  </a:lnTo>
                  <a:lnTo>
                    <a:pt x="4542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1455445" y="3800411"/>
              <a:ext cx="455295" cy="1270"/>
            </a:xfrm>
            <a:custGeom>
              <a:avLst/>
              <a:gdLst/>
              <a:ahLst/>
              <a:cxnLst/>
              <a:rect l="l" t="t" r="r" b="b"/>
              <a:pathLst>
                <a:path w="455294" h="1270">
                  <a:moveTo>
                    <a:pt x="0" y="0"/>
                  </a:moveTo>
                  <a:lnTo>
                    <a:pt x="0" y="647"/>
                  </a:lnTo>
                  <a:lnTo>
                    <a:pt x="454213" y="647"/>
                  </a:lnTo>
                  <a:lnTo>
                    <a:pt x="4549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1455445" y="3799776"/>
              <a:ext cx="455930" cy="1270"/>
            </a:xfrm>
            <a:custGeom>
              <a:avLst/>
              <a:gdLst/>
              <a:ahLst/>
              <a:cxnLst/>
              <a:rect l="l" t="t" r="r" b="b"/>
              <a:pathLst>
                <a:path w="455930" h="1270">
                  <a:moveTo>
                    <a:pt x="0" y="0"/>
                  </a:moveTo>
                  <a:lnTo>
                    <a:pt x="0" y="647"/>
                  </a:lnTo>
                  <a:lnTo>
                    <a:pt x="454925" y="647"/>
                  </a:lnTo>
                  <a:lnTo>
                    <a:pt x="4556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1455445" y="3799128"/>
              <a:ext cx="456565" cy="1270"/>
            </a:xfrm>
            <a:custGeom>
              <a:avLst/>
              <a:gdLst/>
              <a:ahLst/>
              <a:cxnLst/>
              <a:rect l="l" t="t" r="r" b="b"/>
              <a:pathLst>
                <a:path w="456564" h="1270">
                  <a:moveTo>
                    <a:pt x="0" y="0"/>
                  </a:moveTo>
                  <a:lnTo>
                    <a:pt x="0" y="647"/>
                  </a:lnTo>
                  <a:lnTo>
                    <a:pt x="455651" y="647"/>
                  </a:lnTo>
                  <a:lnTo>
                    <a:pt x="4563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1455445" y="3798481"/>
              <a:ext cx="457200" cy="1270"/>
            </a:xfrm>
            <a:custGeom>
              <a:avLst/>
              <a:gdLst/>
              <a:ahLst/>
              <a:cxnLst/>
              <a:rect l="l" t="t" r="r" b="b"/>
              <a:pathLst>
                <a:path w="457200" h="1270">
                  <a:moveTo>
                    <a:pt x="0" y="0"/>
                  </a:moveTo>
                  <a:lnTo>
                    <a:pt x="0" y="647"/>
                  </a:lnTo>
                  <a:lnTo>
                    <a:pt x="456377" y="647"/>
                  </a:lnTo>
                  <a:lnTo>
                    <a:pt x="4571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1455445" y="379719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5" h="1904">
                  <a:moveTo>
                    <a:pt x="458533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57085" y="1295"/>
                  </a:lnTo>
                  <a:lnTo>
                    <a:pt x="457809" y="647"/>
                  </a:lnTo>
                  <a:lnTo>
                    <a:pt x="45853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1455445" y="3796563"/>
              <a:ext cx="459740" cy="1270"/>
            </a:xfrm>
            <a:custGeom>
              <a:avLst/>
              <a:gdLst/>
              <a:ahLst/>
              <a:cxnLst/>
              <a:rect l="l" t="t" r="r" b="b"/>
              <a:pathLst>
                <a:path w="459739" h="1270">
                  <a:moveTo>
                    <a:pt x="0" y="0"/>
                  </a:moveTo>
                  <a:lnTo>
                    <a:pt x="0" y="647"/>
                  </a:lnTo>
                  <a:lnTo>
                    <a:pt x="458527" y="647"/>
                  </a:lnTo>
                  <a:lnTo>
                    <a:pt x="4592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1455445" y="3795280"/>
              <a:ext cx="461009" cy="1905"/>
            </a:xfrm>
            <a:custGeom>
              <a:avLst/>
              <a:gdLst/>
              <a:ahLst/>
              <a:cxnLst/>
              <a:rect l="l" t="t" r="r" b="b"/>
              <a:pathLst>
                <a:path w="461010" h="1904">
                  <a:moveTo>
                    <a:pt x="460679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59244" y="1282"/>
                  </a:lnTo>
                  <a:lnTo>
                    <a:pt x="459943" y="647"/>
                  </a:lnTo>
                  <a:lnTo>
                    <a:pt x="46067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1455445" y="3794633"/>
              <a:ext cx="461645" cy="1270"/>
            </a:xfrm>
            <a:custGeom>
              <a:avLst/>
              <a:gdLst/>
              <a:ahLst/>
              <a:cxnLst/>
              <a:rect l="l" t="t" r="r" b="b"/>
              <a:pathLst>
                <a:path w="461644" h="1270">
                  <a:moveTo>
                    <a:pt x="0" y="0"/>
                  </a:moveTo>
                  <a:lnTo>
                    <a:pt x="0" y="647"/>
                  </a:lnTo>
                  <a:lnTo>
                    <a:pt x="460692" y="647"/>
                  </a:lnTo>
                  <a:lnTo>
                    <a:pt x="4614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1455445" y="3793350"/>
              <a:ext cx="462280" cy="1905"/>
            </a:xfrm>
            <a:custGeom>
              <a:avLst/>
              <a:gdLst/>
              <a:ahLst/>
              <a:cxnLst/>
              <a:rect l="l" t="t" r="r" b="b"/>
              <a:pathLst>
                <a:path w="462280" h="1904">
                  <a:moveTo>
                    <a:pt x="462191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61416" y="1282"/>
                  </a:lnTo>
                  <a:lnTo>
                    <a:pt x="462114" y="647"/>
                  </a:lnTo>
                  <a:lnTo>
                    <a:pt x="46219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1455445" y="3792702"/>
              <a:ext cx="574040" cy="1270"/>
            </a:xfrm>
            <a:custGeom>
              <a:avLst/>
              <a:gdLst/>
              <a:ahLst/>
              <a:cxnLst/>
              <a:rect l="l" t="t" r="r" b="b"/>
              <a:pathLst>
                <a:path w="574039" h="1270">
                  <a:moveTo>
                    <a:pt x="0" y="0"/>
                  </a:moveTo>
                  <a:lnTo>
                    <a:pt x="0" y="647"/>
                  </a:lnTo>
                  <a:lnTo>
                    <a:pt x="573976" y="647"/>
                  </a:lnTo>
                  <a:lnTo>
                    <a:pt x="5739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1455445" y="3791419"/>
              <a:ext cx="577850" cy="1905"/>
            </a:xfrm>
            <a:custGeom>
              <a:avLst/>
              <a:gdLst/>
              <a:ahLst/>
              <a:cxnLst/>
              <a:rect l="l" t="t" r="r" b="b"/>
              <a:pathLst>
                <a:path w="577850" h="1904">
                  <a:moveTo>
                    <a:pt x="577545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75068" y="1295"/>
                  </a:lnTo>
                  <a:lnTo>
                    <a:pt x="576313" y="647"/>
                  </a:lnTo>
                  <a:lnTo>
                    <a:pt x="57754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1455445" y="3790784"/>
              <a:ext cx="579120" cy="1270"/>
            </a:xfrm>
            <a:custGeom>
              <a:avLst/>
              <a:gdLst/>
              <a:ahLst/>
              <a:cxnLst/>
              <a:rect l="l" t="t" r="r" b="b"/>
              <a:pathLst>
                <a:path w="579119" h="1270">
                  <a:moveTo>
                    <a:pt x="0" y="0"/>
                  </a:moveTo>
                  <a:lnTo>
                    <a:pt x="0" y="647"/>
                  </a:lnTo>
                  <a:lnTo>
                    <a:pt x="577531" y="647"/>
                  </a:lnTo>
                  <a:lnTo>
                    <a:pt x="5787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1455445" y="3790137"/>
              <a:ext cx="580390" cy="1270"/>
            </a:xfrm>
            <a:custGeom>
              <a:avLst/>
              <a:gdLst/>
              <a:ahLst/>
              <a:cxnLst/>
              <a:rect l="l" t="t" r="r" b="b"/>
              <a:pathLst>
                <a:path w="580389" h="1270">
                  <a:moveTo>
                    <a:pt x="0" y="0"/>
                  </a:moveTo>
                  <a:lnTo>
                    <a:pt x="0" y="647"/>
                  </a:lnTo>
                  <a:lnTo>
                    <a:pt x="578772" y="647"/>
                  </a:lnTo>
                  <a:lnTo>
                    <a:pt x="5800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1455445" y="3789502"/>
              <a:ext cx="581660" cy="1270"/>
            </a:xfrm>
            <a:custGeom>
              <a:avLst/>
              <a:gdLst/>
              <a:ahLst/>
              <a:cxnLst/>
              <a:rect l="l" t="t" r="r" b="b"/>
              <a:pathLst>
                <a:path w="581660" h="1270">
                  <a:moveTo>
                    <a:pt x="0" y="0"/>
                  </a:moveTo>
                  <a:lnTo>
                    <a:pt x="0" y="647"/>
                  </a:lnTo>
                  <a:lnTo>
                    <a:pt x="579990" y="647"/>
                  </a:lnTo>
                  <a:lnTo>
                    <a:pt x="5812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1455445" y="3788854"/>
              <a:ext cx="582930" cy="1270"/>
            </a:xfrm>
            <a:custGeom>
              <a:avLst/>
              <a:gdLst/>
              <a:ahLst/>
              <a:cxnLst/>
              <a:rect l="l" t="t" r="r" b="b"/>
              <a:pathLst>
                <a:path w="582930" h="1270">
                  <a:moveTo>
                    <a:pt x="0" y="0"/>
                  </a:moveTo>
                  <a:lnTo>
                    <a:pt x="0" y="647"/>
                  </a:lnTo>
                  <a:lnTo>
                    <a:pt x="581231" y="647"/>
                  </a:lnTo>
                  <a:lnTo>
                    <a:pt x="5824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1455445" y="3788206"/>
              <a:ext cx="584200" cy="1270"/>
            </a:xfrm>
            <a:custGeom>
              <a:avLst/>
              <a:gdLst/>
              <a:ahLst/>
              <a:cxnLst/>
              <a:rect l="l" t="t" r="r" b="b"/>
              <a:pathLst>
                <a:path w="584200" h="1270">
                  <a:moveTo>
                    <a:pt x="0" y="0"/>
                  </a:moveTo>
                  <a:lnTo>
                    <a:pt x="0" y="647"/>
                  </a:lnTo>
                  <a:lnTo>
                    <a:pt x="582473" y="647"/>
                  </a:lnTo>
                  <a:lnTo>
                    <a:pt x="5837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1455445" y="3787571"/>
              <a:ext cx="585470" cy="1270"/>
            </a:xfrm>
            <a:custGeom>
              <a:avLst/>
              <a:gdLst/>
              <a:ahLst/>
              <a:cxnLst/>
              <a:rect l="l" t="t" r="r" b="b"/>
              <a:pathLst>
                <a:path w="585469" h="1270">
                  <a:moveTo>
                    <a:pt x="0" y="0"/>
                  </a:moveTo>
                  <a:lnTo>
                    <a:pt x="0" y="647"/>
                  </a:lnTo>
                  <a:lnTo>
                    <a:pt x="583690" y="647"/>
                  </a:lnTo>
                  <a:lnTo>
                    <a:pt x="584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1455445" y="3786924"/>
              <a:ext cx="586740" cy="1270"/>
            </a:xfrm>
            <a:custGeom>
              <a:avLst/>
              <a:gdLst/>
              <a:ahLst/>
              <a:cxnLst/>
              <a:rect l="l" t="t" r="r" b="b"/>
              <a:pathLst>
                <a:path w="586739" h="1270">
                  <a:moveTo>
                    <a:pt x="0" y="0"/>
                  </a:moveTo>
                  <a:lnTo>
                    <a:pt x="0" y="647"/>
                  </a:lnTo>
                  <a:lnTo>
                    <a:pt x="584932" y="647"/>
                  </a:lnTo>
                  <a:lnTo>
                    <a:pt x="586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1455445" y="3786289"/>
              <a:ext cx="588010" cy="1270"/>
            </a:xfrm>
            <a:custGeom>
              <a:avLst/>
              <a:gdLst/>
              <a:ahLst/>
              <a:cxnLst/>
              <a:rect l="l" t="t" r="r" b="b"/>
              <a:pathLst>
                <a:path w="588010" h="1270">
                  <a:moveTo>
                    <a:pt x="0" y="0"/>
                  </a:moveTo>
                  <a:lnTo>
                    <a:pt x="0" y="647"/>
                  </a:lnTo>
                  <a:lnTo>
                    <a:pt x="586149" y="647"/>
                  </a:lnTo>
                  <a:lnTo>
                    <a:pt x="5873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1455445" y="3785006"/>
              <a:ext cx="589915" cy="1905"/>
            </a:xfrm>
            <a:custGeom>
              <a:avLst/>
              <a:gdLst/>
              <a:ahLst/>
              <a:cxnLst/>
              <a:rect l="l" t="t" r="r" b="b"/>
              <a:pathLst>
                <a:path w="589914" h="1904">
                  <a:moveTo>
                    <a:pt x="589838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587387" y="1282"/>
                  </a:lnTo>
                  <a:lnTo>
                    <a:pt x="588606" y="647"/>
                  </a:lnTo>
                  <a:lnTo>
                    <a:pt x="58983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1455445" y="3783710"/>
              <a:ext cx="592455" cy="1905"/>
            </a:xfrm>
            <a:custGeom>
              <a:avLst/>
              <a:gdLst/>
              <a:ahLst/>
              <a:cxnLst/>
              <a:rect l="l" t="t" r="r" b="b"/>
              <a:pathLst>
                <a:path w="592455" h="1904">
                  <a:moveTo>
                    <a:pt x="592328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89838" y="1295"/>
                  </a:lnTo>
                  <a:lnTo>
                    <a:pt x="591083" y="647"/>
                  </a:lnTo>
                  <a:lnTo>
                    <a:pt x="59232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1455445" y="3783075"/>
              <a:ext cx="593725" cy="1270"/>
            </a:xfrm>
            <a:custGeom>
              <a:avLst/>
              <a:gdLst/>
              <a:ahLst/>
              <a:cxnLst/>
              <a:rect l="l" t="t" r="r" b="b"/>
              <a:pathLst>
                <a:path w="593725" h="1270">
                  <a:moveTo>
                    <a:pt x="0" y="0"/>
                  </a:moveTo>
                  <a:lnTo>
                    <a:pt x="0" y="647"/>
                  </a:lnTo>
                  <a:lnTo>
                    <a:pt x="592309" y="647"/>
                  </a:lnTo>
                  <a:lnTo>
                    <a:pt x="5935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1455445" y="3782428"/>
              <a:ext cx="594995" cy="1270"/>
            </a:xfrm>
            <a:custGeom>
              <a:avLst/>
              <a:gdLst/>
              <a:ahLst/>
              <a:cxnLst/>
              <a:rect l="l" t="t" r="r" b="b"/>
              <a:pathLst>
                <a:path w="594994" h="1270">
                  <a:moveTo>
                    <a:pt x="0" y="0"/>
                  </a:moveTo>
                  <a:lnTo>
                    <a:pt x="0" y="647"/>
                  </a:lnTo>
                  <a:lnTo>
                    <a:pt x="593551" y="647"/>
                  </a:lnTo>
                  <a:lnTo>
                    <a:pt x="5947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1455445" y="3781793"/>
              <a:ext cx="596265" cy="1270"/>
            </a:xfrm>
            <a:custGeom>
              <a:avLst/>
              <a:gdLst/>
              <a:ahLst/>
              <a:cxnLst/>
              <a:rect l="l" t="t" r="r" b="b"/>
              <a:pathLst>
                <a:path w="596264" h="1270">
                  <a:moveTo>
                    <a:pt x="0" y="0"/>
                  </a:moveTo>
                  <a:lnTo>
                    <a:pt x="0" y="647"/>
                  </a:lnTo>
                  <a:lnTo>
                    <a:pt x="594768" y="647"/>
                  </a:lnTo>
                  <a:lnTo>
                    <a:pt x="5960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1455445" y="3781145"/>
              <a:ext cx="597535" cy="1270"/>
            </a:xfrm>
            <a:custGeom>
              <a:avLst/>
              <a:gdLst/>
              <a:ahLst/>
              <a:cxnLst/>
              <a:rect l="l" t="t" r="r" b="b"/>
              <a:pathLst>
                <a:path w="597535" h="1270">
                  <a:moveTo>
                    <a:pt x="0" y="0"/>
                  </a:moveTo>
                  <a:lnTo>
                    <a:pt x="0" y="647"/>
                  </a:lnTo>
                  <a:lnTo>
                    <a:pt x="596010" y="647"/>
                  </a:lnTo>
                  <a:lnTo>
                    <a:pt x="5972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1455445" y="3780510"/>
              <a:ext cx="598805" cy="1270"/>
            </a:xfrm>
            <a:custGeom>
              <a:avLst/>
              <a:gdLst/>
              <a:ahLst/>
              <a:cxnLst/>
              <a:rect l="l" t="t" r="r" b="b"/>
              <a:pathLst>
                <a:path w="598805" h="1270">
                  <a:moveTo>
                    <a:pt x="0" y="0"/>
                  </a:moveTo>
                  <a:lnTo>
                    <a:pt x="0" y="647"/>
                  </a:lnTo>
                  <a:lnTo>
                    <a:pt x="597227" y="647"/>
                  </a:lnTo>
                  <a:lnTo>
                    <a:pt x="598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1455445" y="3779862"/>
              <a:ext cx="600075" cy="1270"/>
            </a:xfrm>
            <a:custGeom>
              <a:avLst/>
              <a:gdLst/>
              <a:ahLst/>
              <a:cxnLst/>
              <a:rect l="l" t="t" r="r" b="b"/>
              <a:pathLst>
                <a:path w="600075" h="1270">
                  <a:moveTo>
                    <a:pt x="0" y="0"/>
                  </a:moveTo>
                  <a:lnTo>
                    <a:pt x="0" y="647"/>
                  </a:lnTo>
                  <a:lnTo>
                    <a:pt x="598469" y="647"/>
                  </a:lnTo>
                  <a:lnTo>
                    <a:pt x="5997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1455420" y="3778580"/>
              <a:ext cx="601345" cy="1905"/>
            </a:xfrm>
            <a:custGeom>
              <a:avLst/>
              <a:gdLst/>
              <a:ahLst/>
              <a:cxnLst/>
              <a:rect l="l" t="t" r="r" b="b"/>
              <a:pathLst>
                <a:path w="601344" h="1904">
                  <a:moveTo>
                    <a:pt x="600976" y="635"/>
                  </a:moveTo>
                  <a:lnTo>
                    <a:pt x="600710" y="635"/>
                  </a:lnTo>
                  <a:lnTo>
                    <a:pt x="600710" y="0"/>
                  </a:lnTo>
                  <a:lnTo>
                    <a:pt x="52070" y="0"/>
                  </a:lnTo>
                  <a:lnTo>
                    <a:pt x="52070" y="279"/>
                  </a:lnTo>
                  <a:lnTo>
                    <a:pt x="0" y="279"/>
                  </a:lnTo>
                  <a:lnTo>
                    <a:pt x="0" y="647"/>
                  </a:lnTo>
                  <a:lnTo>
                    <a:pt x="25" y="1282"/>
                  </a:lnTo>
                  <a:lnTo>
                    <a:pt x="599732" y="1282"/>
                  </a:lnTo>
                  <a:lnTo>
                    <a:pt x="600976" y="635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1507362" y="3777932"/>
              <a:ext cx="551815" cy="1270"/>
            </a:xfrm>
            <a:custGeom>
              <a:avLst/>
              <a:gdLst/>
              <a:ahLst/>
              <a:cxnLst/>
              <a:rect l="l" t="t" r="r" b="b"/>
              <a:pathLst>
                <a:path w="551814" h="1270">
                  <a:moveTo>
                    <a:pt x="0" y="647"/>
                  </a:moveTo>
                  <a:lnTo>
                    <a:pt x="0" y="0"/>
                  </a:lnTo>
                  <a:lnTo>
                    <a:pt x="551494" y="0"/>
                  </a:lnTo>
                  <a:lnTo>
                    <a:pt x="550252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1507362" y="3777297"/>
              <a:ext cx="553085" cy="1270"/>
            </a:xfrm>
            <a:custGeom>
              <a:avLst/>
              <a:gdLst/>
              <a:ahLst/>
              <a:cxnLst/>
              <a:rect l="l" t="t" r="r" b="b"/>
              <a:pathLst>
                <a:path w="553085" h="1270">
                  <a:moveTo>
                    <a:pt x="0" y="647"/>
                  </a:moveTo>
                  <a:lnTo>
                    <a:pt x="0" y="0"/>
                  </a:lnTo>
                  <a:lnTo>
                    <a:pt x="552711" y="0"/>
                  </a:lnTo>
                  <a:lnTo>
                    <a:pt x="551469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1507362" y="3776649"/>
              <a:ext cx="554355" cy="1270"/>
            </a:xfrm>
            <a:custGeom>
              <a:avLst/>
              <a:gdLst/>
              <a:ahLst/>
              <a:cxnLst/>
              <a:rect l="l" t="t" r="r" b="b"/>
              <a:pathLst>
                <a:path w="554355" h="1270">
                  <a:moveTo>
                    <a:pt x="0" y="647"/>
                  </a:moveTo>
                  <a:lnTo>
                    <a:pt x="0" y="0"/>
                  </a:lnTo>
                  <a:lnTo>
                    <a:pt x="553953" y="0"/>
                  </a:lnTo>
                  <a:lnTo>
                    <a:pt x="552711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1507362" y="3776014"/>
              <a:ext cx="555625" cy="1270"/>
            </a:xfrm>
            <a:custGeom>
              <a:avLst/>
              <a:gdLst/>
              <a:ahLst/>
              <a:cxnLst/>
              <a:rect l="l" t="t" r="r" b="b"/>
              <a:pathLst>
                <a:path w="555625" h="1270">
                  <a:moveTo>
                    <a:pt x="0" y="647"/>
                  </a:moveTo>
                  <a:lnTo>
                    <a:pt x="0" y="0"/>
                  </a:lnTo>
                  <a:lnTo>
                    <a:pt x="555170" y="0"/>
                  </a:lnTo>
                  <a:lnTo>
                    <a:pt x="55392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1507363" y="3774719"/>
              <a:ext cx="558165" cy="1905"/>
            </a:xfrm>
            <a:custGeom>
              <a:avLst/>
              <a:gdLst/>
              <a:ahLst/>
              <a:cxnLst/>
              <a:rect l="l" t="t" r="r" b="b"/>
              <a:pathLst>
                <a:path w="558164" h="1904">
                  <a:moveTo>
                    <a:pt x="557644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55167" y="1295"/>
                  </a:lnTo>
                  <a:lnTo>
                    <a:pt x="556399" y="647"/>
                  </a:lnTo>
                  <a:lnTo>
                    <a:pt x="55764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1507362" y="3774084"/>
              <a:ext cx="559435" cy="1270"/>
            </a:xfrm>
            <a:custGeom>
              <a:avLst/>
              <a:gdLst/>
              <a:ahLst/>
              <a:cxnLst/>
              <a:rect l="l" t="t" r="r" b="b"/>
              <a:pathLst>
                <a:path w="559435" h="1270">
                  <a:moveTo>
                    <a:pt x="0" y="647"/>
                  </a:moveTo>
                  <a:lnTo>
                    <a:pt x="0" y="0"/>
                  </a:lnTo>
                  <a:lnTo>
                    <a:pt x="558871" y="0"/>
                  </a:lnTo>
                  <a:lnTo>
                    <a:pt x="557629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1507362" y="3773436"/>
              <a:ext cx="560705" cy="1270"/>
            </a:xfrm>
            <a:custGeom>
              <a:avLst/>
              <a:gdLst/>
              <a:ahLst/>
              <a:cxnLst/>
              <a:rect l="l" t="t" r="r" b="b"/>
              <a:pathLst>
                <a:path w="560705" h="1270">
                  <a:moveTo>
                    <a:pt x="0" y="647"/>
                  </a:moveTo>
                  <a:lnTo>
                    <a:pt x="0" y="0"/>
                  </a:lnTo>
                  <a:lnTo>
                    <a:pt x="560112" y="0"/>
                  </a:lnTo>
                  <a:lnTo>
                    <a:pt x="558871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1507362" y="3772801"/>
              <a:ext cx="561340" cy="1270"/>
            </a:xfrm>
            <a:custGeom>
              <a:avLst/>
              <a:gdLst/>
              <a:ahLst/>
              <a:cxnLst/>
              <a:rect l="l" t="t" r="r" b="b"/>
              <a:pathLst>
                <a:path w="561339" h="1270">
                  <a:moveTo>
                    <a:pt x="0" y="647"/>
                  </a:moveTo>
                  <a:lnTo>
                    <a:pt x="0" y="0"/>
                  </a:lnTo>
                  <a:lnTo>
                    <a:pt x="561330" y="0"/>
                  </a:lnTo>
                  <a:lnTo>
                    <a:pt x="56008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1507362" y="3772154"/>
              <a:ext cx="562610" cy="1270"/>
            </a:xfrm>
            <a:custGeom>
              <a:avLst/>
              <a:gdLst/>
              <a:ahLst/>
              <a:cxnLst/>
              <a:rect l="l" t="t" r="r" b="b"/>
              <a:pathLst>
                <a:path w="562610" h="1270">
                  <a:moveTo>
                    <a:pt x="0" y="647"/>
                  </a:moveTo>
                  <a:lnTo>
                    <a:pt x="0" y="0"/>
                  </a:lnTo>
                  <a:lnTo>
                    <a:pt x="562571" y="0"/>
                  </a:lnTo>
                  <a:lnTo>
                    <a:pt x="561330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1507363" y="3770871"/>
              <a:ext cx="565150" cy="1905"/>
            </a:xfrm>
            <a:custGeom>
              <a:avLst/>
              <a:gdLst/>
              <a:ahLst/>
              <a:cxnLst/>
              <a:rect l="l" t="t" r="r" b="b"/>
              <a:pathLst>
                <a:path w="565150" h="1904">
                  <a:moveTo>
                    <a:pt x="565023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62546" y="1295"/>
                  </a:lnTo>
                  <a:lnTo>
                    <a:pt x="563778" y="647"/>
                  </a:lnTo>
                  <a:lnTo>
                    <a:pt x="56502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1507362" y="3770236"/>
              <a:ext cx="566420" cy="1270"/>
            </a:xfrm>
            <a:custGeom>
              <a:avLst/>
              <a:gdLst/>
              <a:ahLst/>
              <a:cxnLst/>
              <a:rect l="l" t="t" r="r" b="b"/>
              <a:pathLst>
                <a:path w="566419" h="1270">
                  <a:moveTo>
                    <a:pt x="0" y="647"/>
                  </a:moveTo>
                  <a:lnTo>
                    <a:pt x="0" y="0"/>
                  </a:lnTo>
                  <a:lnTo>
                    <a:pt x="566248" y="0"/>
                  </a:lnTo>
                  <a:lnTo>
                    <a:pt x="56500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1507362" y="3769588"/>
              <a:ext cx="567690" cy="1270"/>
            </a:xfrm>
            <a:custGeom>
              <a:avLst/>
              <a:gdLst/>
              <a:ahLst/>
              <a:cxnLst/>
              <a:rect l="l" t="t" r="r" b="b"/>
              <a:pathLst>
                <a:path w="567689" h="1270">
                  <a:moveTo>
                    <a:pt x="0" y="647"/>
                  </a:moveTo>
                  <a:lnTo>
                    <a:pt x="0" y="0"/>
                  </a:lnTo>
                  <a:lnTo>
                    <a:pt x="567489" y="0"/>
                  </a:lnTo>
                  <a:lnTo>
                    <a:pt x="56624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1507362" y="3768940"/>
              <a:ext cx="568960" cy="1270"/>
            </a:xfrm>
            <a:custGeom>
              <a:avLst/>
              <a:gdLst/>
              <a:ahLst/>
              <a:cxnLst/>
              <a:rect l="l" t="t" r="r" b="b"/>
              <a:pathLst>
                <a:path w="568960" h="1270">
                  <a:moveTo>
                    <a:pt x="0" y="647"/>
                  </a:moveTo>
                  <a:lnTo>
                    <a:pt x="0" y="0"/>
                  </a:lnTo>
                  <a:lnTo>
                    <a:pt x="568731" y="0"/>
                  </a:lnTo>
                  <a:lnTo>
                    <a:pt x="567489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1507363" y="3767658"/>
              <a:ext cx="571500" cy="1905"/>
            </a:xfrm>
            <a:custGeom>
              <a:avLst/>
              <a:gdLst/>
              <a:ahLst/>
              <a:cxnLst/>
              <a:rect l="l" t="t" r="r" b="b"/>
              <a:pathLst>
                <a:path w="571500" h="1904">
                  <a:moveTo>
                    <a:pt x="57118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68706" y="1295"/>
                  </a:lnTo>
                  <a:lnTo>
                    <a:pt x="569937" y="647"/>
                  </a:lnTo>
                  <a:lnTo>
                    <a:pt x="57118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1507362" y="3767023"/>
              <a:ext cx="572770" cy="1270"/>
            </a:xfrm>
            <a:custGeom>
              <a:avLst/>
              <a:gdLst/>
              <a:ahLst/>
              <a:cxnLst/>
              <a:rect l="l" t="t" r="r" b="b"/>
              <a:pathLst>
                <a:path w="572769" h="1270">
                  <a:moveTo>
                    <a:pt x="0" y="647"/>
                  </a:moveTo>
                  <a:lnTo>
                    <a:pt x="0" y="0"/>
                  </a:lnTo>
                  <a:lnTo>
                    <a:pt x="572407" y="0"/>
                  </a:lnTo>
                  <a:lnTo>
                    <a:pt x="57116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1507362" y="3766375"/>
              <a:ext cx="574040" cy="1270"/>
            </a:xfrm>
            <a:custGeom>
              <a:avLst/>
              <a:gdLst/>
              <a:ahLst/>
              <a:cxnLst/>
              <a:rect l="l" t="t" r="r" b="b"/>
              <a:pathLst>
                <a:path w="574039" h="1270">
                  <a:moveTo>
                    <a:pt x="0" y="647"/>
                  </a:moveTo>
                  <a:lnTo>
                    <a:pt x="0" y="0"/>
                  </a:lnTo>
                  <a:lnTo>
                    <a:pt x="573649" y="0"/>
                  </a:lnTo>
                  <a:lnTo>
                    <a:pt x="572407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1507362" y="3765740"/>
              <a:ext cx="575310" cy="1270"/>
            </a:xfrm>
            <a:custGeom>
              <a:avLst/>
              <a:gdLst/>
              <a:ahLst/>
              <a:cxnLst/>
              <a:rect l="l" t="t" r="r" b="b"/>
              <a:pathLst>
                <a:path w="575310" h="1270">
                  <a:moveTo>
                    <a:pt x="0" y="647"/>
                  </a:moveTo>
                  <a:lnTo>
                    <a:pt x="0" y="0"/>
                  </a:lnTo>
                  <a:lnTo>
                    <a:pt x="574866" y="0"/>
                  </a:lnTo>
                  <a:lnTo>
                    <a:pt x="573625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1507363" y="3764444"/>
              <a:ext cx="577850" cy="1905"/>
            </a:xfrm>
            <a:custGeom>
              <a:avLst/>
              <a:gdLst/>
              <a:ahLst/>
              <a:cxnLst/>
              <a:rect l="l" t="t" r="r" b="b"/>
              <a:pathLst>
                <a:path w="577850" h="1904">
                  <a:moveTo>
                    <a:pt x="57734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74865" y="1295"/>
                  </a:lnTo>
                  <a:lnTo>
                    <a:pt x="576097" y="647"/>
                  </a:lnTo>
                  <a:lnTo>
                    <a:pt x="57734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1507362" y="3763810"/>
              <a:ext cx="579120" cy="1270"/>
            </a:xfrm>
            <a:custGeom>
              <a:avLst/>
              <a:gdLst/>
              <a:ahLst/>
              <a:cxnLst/>
              <a:rect l="l" t="t" r="r" b="b"/>
              <a:pathLst>
                <a:path w="579119" h="1270">
                  <a:moveTo>
                    <a:pt x="0" y="647"/>
                  </a:moveTo>
                  <a:lnTo>
                    <a:pt x="0" y="0"/>
                  </a:lnTo>
                  <a:lnTo>
                    <a:pt x="578567" y="0"/>
                  </a:lnTo>
                  <a:lnTo>
                    <a:pt x="577325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1507362" y="3763162"/>
              <a:ext cx="580390" cy="1270"/>
            </a:xfrm>
            <a:custGeom>
              <a:avLst/>
              <a:gdLst/>
              <a:ahLst/>
              <a:cxnLst/>
              <a:rect l="l" t="t" r="r" b="b"/>
              <a:pathLst>
                <a:path w="580389" h="1270">
                  <a:moveTo>
                    <a:pt x="0" y="647"/>
                  </a:moveTo>
                  <a:lnTo>
                    <a:pt x="0" y="0"/>
                  </a:lnTo>
                  <a:lnTo>
                    <a:pt x="579809" y="0"/>
                  </a:lnTo>
                  <a:lnTo>
                    <a:pt x="578567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1507363" y="3761879"/>
              <a:ext cx="582295" cy="1905"/>
            </a:xfrm>
            <a:custGeom>
              <a:avLst/>
              <a:gdLst/>
              <a:ahLst/>
              <a:cxnLst/>
              <a:rect l="l" t="t" r="r" b="b"/>
              <a:pathLst>
                <a:path w="582294" h="1904">
                  <a:moveTo>
                    <a:pt x="582256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79780" y="1295"/>
                  </a:lnTo>
                  <a:lnTo>
                    <a:pt x="581025" y="647"/>
                  </a:lnTo>
                  <a:lnTo>
                    <a:pt x="58225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1507363" y="3760596"/>
              <a:ext cx="584835" cy="1905"/>
            </a:xfrm>
            <a:custGeom>
              <a:avLst/>
              <a:gdLst/>
              <a:ahLst/>
              <a:cxnLst/>
              <a:rect l="l" t="t" r="r" b="b"/>
              <a:pathLst>
                <a:path w="584835" h="1904">
                  <a:moveTo>
                    <a:pt x="58472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82231" y="1295"/>
                  </a:lnTo>
                  <a:lnTo>
                    <a:pt x="583476" y="647"/>
                  </a:lnTo>
                  <a:lnTo>
                    <a:pt x="5847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1507363" y="3759314"/>
              <a:ext cx="587375" cy="1905"/>
            </a:xfrm>
            <a:custGeom>
              <a:avLst/>
              <a:gdLst/>
              <a:ahLst/>
              <a:cxnLst/>
              <a:rect l="l" t="t" r="r" b="b"/>
              <a:pathLst>
                <a:path w="587375" h="1904">
                  <a:moveTo>
                    <a:pt x="587184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584720" y="1282"/>
                  </a:lnTo>
                  <a:lnTo>
                    <a:pt x="585939" y="647"/>
                  </a:lnTo>
                  <a:lnTo>
                    <a:pt x="58718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1507363" y="3758031"/>
              <a:ext cx="588645" cy="1905"/>
            </a:xfrm>
            <a:custGeom>
              <a:avLst/>
              <a:gdLst/>
              <a:ahLst/>
              <a:cxnLst/>
              <a:rect l="l" t="t" r="r" b="b"/>
              <a:pathLst>
                <a:path w="588644" h="1904">
                  <a:moveTo>
                    <a:pt x="588403" y="647"/>
                  </a:moveTo>
                  <a:lnTo>
                    <a:pt x="587044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82"/>
                  </a:lnTo>
                  <a:lnTo>
                    <a:pt x="587159" y="1282"/>
                  </a:lnTo>
                  <a:lnTo>
                    <a:pt x="587159" y="647"/>
                  </a:lnTo>
                  <a:lnTo>
                    <a:pt x="588403" y="647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1507363" y="3756748"/>
              <a:ext cx="587375" cy="1905"/>
            </a:xfrm>
            <a:custGeom>
              <a:avLst/>
              <a:gdLst/>
              <a:ahLst/>
              <a:cxnLst/>
              <a:rect l="l" t="t" r="r" b="b"/>
              <a:pathLst>
                <a:path w="587375" h="1904">
                  <a:moveTo>
                    <a:pt x="587044" y="1282"/>
                  </a:moveTo>
                  <a:lnTo>
                    <a:pt x="585711" y="647"/>
                  </a:lnTo>
                  <a:lnTo>
                    <a:pt x="584365" y="0"/>
                  </a:ln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587044" y="1282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1507363" y="3755453"/>
              <a:ext cx="584835" cy="1905"/>
            </a:xfrm>
            <a:custGeom>
              <a:avLst/>
              <a:gdLst/>
              <a:ahLst/>
              <a:cxnLst/>
              <a:rect l="l" t="t" r="r" b="b"/>
              <a:pathLst>
                <a:path w="584835" h="1904">
                  <a:moveTo>
                    <a:pt x="584365" y="1295"/>
                  </a:moveTo>
                  <a:lnTo>
                    <a:pt x="583006" y="647"/>
                  </a:lnTo>
                  <a:lnTo>
                    <a:pt x="581647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84365" y="1295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1507363" y="3754170"/>
              <a:ext cx="582295" cy="1905"/>
            </a:xfrm>
            <a:custGeom>
              <a:avLst/>
              <a:gdLst/>
              <a:ahLst/>
              <a:cxnLst/>
              <a:rect l="l" t="t" r="r" b="b"/>
              <a:pathLst>
                <a:path w="582294" h="1904">
                  <a:moveTo>
                    <a:pt x="581672" y="1295"/>
                  </a:moveTo>
                  <a:lnTo>
                    <a:pt x="580326" y="647"/>
                  </a:lnTo>
                  <a:lnTo>
                    <a:pt x="578967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81672" y="1295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1507362" y="3753535"/>
              <a:ext cx="579120" cy="1270"/>
            </a:xfrm>
            <a:custGeom>
              <a:avLst/>
              <a:gdLst/>
              <a:ahLst/>
              <a:cxnLst/>
              <a:rect l="l" t="t" r="r" b="b"/>
              <a:pathLst>
                <a:path w="579119" h="1270">
                  <a:moveTo>
                    <a:pt x="0" y="647"/>
                  </a:moveTo>
                  <a:lnTo>
                    <a:pt x="0" y="0"/>
                  </a:lnTo>
                  <a:lnTo>
                    <a:pt x="577647" y="0"/>
                  </a:lnTo>
                  <a:lnTo>
                    <a:pt x="579001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1507362" y="3752888"/>
              <a:ext cx="577850" cy="1270"/>
            </a:xfrm>
            <a:custGeom>
              <a:avLst/>
              <a:gdLst/>
              <a:ahLst/>
              <a:cxnLst/>
              <a:rect l="l" t="t" r="r" b="b"/>
              <a:pathLst>
                <a:path w="577850" h="1270">
                  <a:moveTo>
                    <a:pt x="0" y="647"/>
                  </a:moveTo>
                  <a:lnTo>
                    <a:pt x="0" y="0"/>
                  </a:lnTo>
                  <a:lnTo>
                    <a:pt x="576292" y="0"/>
                  </a:lnTo>
                  <a:lnTo>
                    <a:pt x="577647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1507363" y="3751605"/>
              <a:ext cx="576580" cy="1905"/>
            </a:xfrm>
            <a:custGeom>
              <a:avLst/>
              <a:gdLst/>
              <a:ahLst/>
              <a:cxnLst/>
              <a:rect l="l" t="t" r="r" b="b"/>
              <a:pathLst>
                <a:path w="576580" h="1904">
                  <a:moveTo>
                    <a:pt x="576313" y="1295"/>
                  </a:moveTo>
                  <a:lnTo>
                    <a:pt x="574954" y="647"/>
                  </a:lnTo>
                  <a:lnTo>
                    <a:pt x="573608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76313" y="1295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1507362" y="3750957"/>
              <a:ext cx="574040" cy="1270"/>
            </a:xfrm>
            <a:custGeom>
              <a:avLst/>
              <a:gdLst/>
              <a:ahLst/>
              <a:cxnLst/>
              <a:rect l="l" t="t" r="r" b="b"/>
              <a:pathLst>
                <a:path w="574039" h="1270">
                  <a:moveTo>
                    <a:pt x="0" y="647"/>
                  </a:moveTo>
                  <a:lnTo>
                    <a:pt x="0" y="0"/>
                  </a:lnTo>
                  <a:lnTo>
                    <a:pt x="572255" y="0"/>
                  </a:lnTo>
                  <a:lnTo>
                    <a:pt x="573610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1507362" y="3750322"/>
              <a:ext cx="572770" cy="1270"/>
            </a:xfrm>
            <a:custGeom>
              <a:avLst/>
              <a:gdLst/>
              <a:ahLst/>
              <a:cxnLst/>
              <a:rect l="l" t="t" r="r" b="b"/>
              <a:pathLst>
                <a:path w="572769" h="1270">
                  <a:moveTo>
                    <a:pt x="0" y="647"/>
                  </a:moveTo>
                  <a:lnTo>
                    <a:pt x="0" y="0"/>
                  </a:lnTo>
                  <a:lnTo>
                    <a:pt x="570927" y="0"/>
                  </a:lnTo>
                  <a:lnTo>
                    <a:pt x="572282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1507362" y="3749675"/>
              <a:ext cx="571500" cy="1270"/>
            </a:xfrm>
            <a:custGeom>
              <a:avLst/>
              <a:gdLst/>
              <a:ahLst/>
              <a:cxnLst/>
              <a:rect l="l" t="t" r="r" b="b"/>
              <a:pathLst>
                <a:path w="571500" h="1270">
                  <a:moveTo>
                    <a:pt x="0" y="647"/>
                  </a:moveTo>
                  <a:lnTo>
                    <a:pt x="0" y="0"/>
                  </a:lnTo>
                  <a:lnTo>
                    <a:pt x="569573" y="0"/>
                  </a:lnTo>
                  <a:lnTo>
                    <a:pt x="570927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1507363" y="3748392"/>
              <a:ext cx="569595" cy="1905"/>
            </a:xfrm>
            <a:custGeom>
              <a:avLst/>
              <a:gdLst/>
              <a:ahLst/>
              <a:cxnLst/>
              <a:rect l="l" t="t" r="r" b="b"/>
              <a:pathLst>
                <a:path w="569594" h="1904">
                  <a:moveTo>
                    <a:pt x="569595" y="1295"/>
                  </a:moveTo>
                  <a:lnTo>
                    <a:pt x="568236" y="647"/>
                  </a:lnTo>
                  <a:lnTo>
                    <a:pt x="566889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69595" y="1295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1507362" y="3747757"/>
              <a:ext cx="567055" cy="1270"/>
            </a:xfrm>
            <a:custGeom>
              <a:avLst/>
              <a:gdLst/>
              <a:ahLst/>
              <a:cxnLst/>
              <a:rect l="l" t="t" r="r" b="b"/>
              <a:pathLst>
                <a:path w="567055" h="1270">
                  <a:moveTo>
                    <a:pt x="0" y="647"/>
                  </a:moveTo>
                  <a:lnTo>
                    <a:pt x="0" y="0"/>
                  </a:lnTo>
                  <a:lnTo>
                    <a:pt x="565562" y="0"/>
                  </a:lnTo>
                  <a:lnTo>
                    <a:pt x="566917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1507362" y="3747109"/>
              <a:ext cx="565785" cy="1270"/>
            </a:xfrm>
            <a:custGeom>
              <a:avLst/>
              <a:gdLst/>
              <a:ahLst/>
              <a:cxnLst/>
              <a:rect l="l" t="t" r="r" b="b"/>
              <a:pathLst>
                <a:path w="565785" h="1270">
                  <a:moveTo>
                    <a:pt x="0" y="647"/>
                  </a:moveTo>
                  <a:lnTo>
                    <a:pt x="0" y="0"/>
                  </a:lnTo>
                  <a:lnTo>
                    <a:pt x="564208" y="0"/>
                  </a:lnTo>
                  <a:lnTo>
                    <a:pt x="565562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1507362" y="3746474"/>
              <a:ext cx="564515" cy="1270"/>
            </a:xfrm>
            <a:custGeom>
              <a:avLst/>
              <a:gdLst/>
              <a:ahLst/>
              <a:cxnLst/>
              <a:rect l="l" t="t" r="r" b="b"/>
              <a:pathLst>
                <a:path w="564514" h="1270">
                  <a:moveTo>
                    <a:pt x="0" y="647"/>
                  </a:moveTo>
                  <a:lnTo>
                    <a:pt x="0" y="0"/>
                  </a:lnTo>
                  <a:lnTo>
                    <a:pt x="562880" y="0"/>
                  </a:lnTo>
                  <a:lnTo>
                    <a:pt x="564234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1507363" y="3745179"/>
              <a:ext cx="563245" cy="1905"/>
            </a:xfrm>
            <a:custGeom>
              <a:avLst/>
              <a:gdLst/>
              <a:ahLst/>
              <a:cxnLst/>
              <a:rect l="l" t="t" r="r" b="b"/>
              <a:pathLst>
                <a:path w="563244" h="1904">
                  <a:moveTo>
                    <a:pt x="562876" y="1295"/>
                  </a:moveTo>
                  <a:lnTo>
                    <a:pt x="561517" y="647"/>
                  </a:lnTo>
                  <a:lnTo>
                    <a:pt x="560158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62876" y="1295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1507362" y="3744544"/>
              <a:ext cx="560705" cy="1270"/>
            </a:xfrm>
            <a:custGeom>
              <a:avLst/>
              <a:gdLst/>
              <a:ahLst/>
              <a:cxnLst/>
              <a:rect l="l" t="t" r="r" b="b"/>
              <a:pathLst>
                <a:path w="560705" h="1270">
                  <a:moveTo>
                    <a:pt x="0" y="647"/>
                  </a:moveTo>
                  <a:lnTo>
                    <a:pt x="0" y="0"/>
                  </a:lnTo>
                  <a:lnTo>
                    <a:pt x="558843" y="0"/>
                  </a:lnTo>
                  <a:lnTo>
                    <a:pt x="560197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1507362" y="3743896"/>
              <a:ext cx="559435" cy="1270"/>
            </a:xfrm>
            <a:custGeom>
              <a:avLst/>
              <a:gdLst/>
              <a:ahLst/>
              <a:cxnLst/>
              <a:rect l="l" t="t" r="r" b="b"/>
              <a:pathLst>
                <a:path w="559435" h="1270">
                  <a:moveTo>
                    <a:pt x="0" y="647"/>
                  </a:moveTo>
                  <a:lnTo>
                    <a:pt x="0" y="0"/>
                  </a:lnTo>
                  <a:lnTo>
                    <a:pt x="557488" y="0"/>
                  </a:lnTo>
                  <a:lnTo>
                    <a:pt x="558843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1507362" y="3743261"/>
              <a:ext cx="557530" cy="1270"/>
            </a:xfrm>
            <a:custGeom>
              <a:avLst/>
              <a:gdLst/>
              <a:ahLst/>
              <a:cxnLst/>
              <a:rect l="l" t="t" r="r" b="b"/>
              <a:pathLst>
                <a:path w="557530" h="1270">
                  <a:moveTo>
                    <a:pt x="0" y="647"/>
                  </a:moveTo>
                  <a:lnTo>
                    <a:pt x="0" y="0"/>
                  </a:lnTo>
                  <a:lnTo>
                    <a:pt x="556160" y="0"/>
                  </a:lnTo>
                  <a:lnTo>
                    <a:pt x="557515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1455420" y="3742613"/>
              <a:ext cx="607060" cy="1270"/>
            </a:xfrm>
            <a:custGeom>
              <a:avLst/>
              <a:gdLst/>
              <a:ahLst/>
              <a:cxnLst/>
              <a:rect l="l" t="t" r="r" b="b"/>
              <a:pathLst>
                <a:path w="607060" h="1270">
                  <a:moveTo>
                    <a:pt x="607060" y="0"/>
                  </a:moveTo>
                  <a:lnTo>
                    <a:pt x="52070" y="0"/>
                  </a:lnTo>
                  <a:lnTo>
                    <a:pt x="0" y="0"/>
                  </a:lnTo>
                  <a:lnTo>
                    <a:pt x="0" y="203"/>
                  </a:lnTo>
                  <a:lnTo>
                    <a:pt x="52070" y="203"/>
                  </a:lnTo>
                  <a:lnTo>
                    <a:pt x="52070" y="647"/>
                  </a:lnTo>
                  <a:lnTo>
                    <a:pt x="607060" y="647"/>
                  </a:lnTo>
                  <a:lnTo>
                    <a:pt x="60706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1455445" y="3741330"/>
              <a:ext cx="607060" cy="1905"/>
            </a:xfrm>
            <a:custGeom>
              <a:avLst/>
              <a:gdLst/>
              <a:ahLst/>
              <a:cxnLst/>
              <a:rect l="l" t="t" r="r" b="b"/>
              <a:pathLst>
                <a:path w="607060" h="1904">
                  <a:moveTo>
                    <a:pt x="606742" y="1295"/>
                  </a:moveTo>
                  <a:lnTo>
                    <a:pt x="605383" y="647"/>
                  </a:lnTo>
                  <a:lnTo>
                    <a:pt x="604037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606742" y="1295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1455445" y="3740683"/>
              <a:ext cx="604520" cy="1270"/>
            </a:xfrm>
            <a:custGeom>
              <a:avLst/>
              <a:gdLst/>
              <a:ahLst/>
              <a:cxnLst/>
              <a:rect l="l" t="t" r="r" b="b"/>
              <a:pathLst>
                <a:path w="604519" h="1270">
                  <a:moveTo>
                    <a:pt x="0" y="0"/>
                  </a:moveTo>
                  <a:lnTo>
                    <a:pt x="0" y="647"/>
                  </a:lnTo>
                  <a:lnTo>
                    <a:pt x="604041" y="647"/>
                  </a:lnTo>
                  <a:lnTo>
                    <a:pt x="6026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1455445" y="3740048"/>
              <a:ext cx="603250" cy="1270"/>
            </a:xfrm>
            <a:custGeom>
              <a:avLst/>
              <a:gdLst/>
              <a:ahLst/>
              <a:cxnLst/>
              <a:rect l="l" t="t" r="r" b="b"/>
              <a:pathLst>
                <a:path w="603250" h="1270">
                  <a:moveTo>
                    <a:pt x="0" y="0"/>
                  </a:moveTo>
                  <a:lnTo>
                    <a:pt x="0" y="647"/>
                  </a:lnTo>
                  <a:lnTo>
                    <a:pt x="602713" y="647"/>
                  </a:lnTo>
                  <a:lnTo>
                    <a:pt x="6013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1455445" y="3739400"/>
              <a:ext cx="601980" cy="1270"/>
            </a:xfrm>
            <a:custGeom>
              <a:avLst/>
              <a:gdLst/>
              <a:ahLst/>
              <a:cxnLst/>
              <a:rect l="l" t="t" r="r" b="b"/>
              <a:pathLst>
                <a:path w="601980" h="1270">
                  <a:moveTo>
                    <a:pt x="0" y="0"/>
                  </a:moveTo>
                  <a:lnTo>
                    <a:pt x="0" y="647"/>
                  </a:lnTo>
                  <a:lnTo>
                    <a:pt x="601359" y="647"/>
                  </a:lnTo>
                  <a:lnTo>
                    <a:pt x="6000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1455445" y="3738765"/>
              <a:ext cx="600075" cy="1270"/>
            </a:xfrm>
            <a:custGeom>
              <a:avLst/>
              <a:gdLst/>
              <a:ahLst/>
              <a:cxnLst/>
              <a:rect l="l" t="t" r="r" b="b"/>
              <a:pathLst>
                <a:path w="600075" h="1270">
                  <a:moveTo>
                    <a:pt x="0" y="0"/>
                  </a:moveTo>
                  <a:lnTo>
                    <a:pt x="0" y="647"/>
                  </a:lnTo>
                  <a:lnTo>
                    <a:pt x="600031" y="647"/>
                  </a:lnTo>
                  <a:lnTo>
                    <a:pt x="5986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1455445" y="3737482"/>
              <a:ext cx="598805" cy="1905"/>
            </a:xfrm>
            <a:custGeom>
              <a:avLst/>
              <a:gdLst/>
              <a:ahLst/>
              <a:cxnLst/>
              <a:rect l="l" t="t" r="r" b="b"/>
              <a:pathLst>
                <a:path w="598805" h="1904">
                  <a:moveTo>
                    <a:pt x="598665" y="1282"/>
                  </a:moveTo>
                  <a:lnTo>
                    <a:pt x="597344" y="647"/>
                  </a:lnTo>
                  <a:lnTo>
                    <a:pt x="595985" y="0"/>
                  </a:ln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598665" y="128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1455445" y="3736835"/>
              <a:ext cx="596265" cy="1270"/>
            </a:xfrm>
            <a:custGeom>
              <a:avLst/>
              <a:gdLst/>
              <a:ahLst/>
              <a:cxnLst/>
              <a:rect l="l" t="t" r="r" b="b"/>
              <a:pathLst>
                <a:path w="596264" h="1270">
                  <a:moveTo>
                    <a:pt x="0" y="0"/>
                  </a:moveTo>
                  <a:lnTo>
                    <a:pt x="0" y="647"/>
                  </a:lnTo>
                  <a:lnTo>
                    <a:pt x="595994" y="647"/>
                  </a:lnTo>
                  <a:lnTo>
                    <a:pt x="5946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1455445" y="3736187"/>
              <a:ext cx="594995" cy="1270"/>
            </a:xfrm>
            <a:custGeom>
              <a:avLst/>
              <a:gdLst/>
              <a:ahLst/>
              <a:cxnLst/>
              <a:rect l="l" t="t" r="r" b="b"/>
              <a:pathLst>
                <a:path w="594994" h="1270">
                  <a:moveTo>
                    <a:pt x="0" y="0"/>
                  </a:moveTo>
                  <a:lnTo>
                    <a:pt x="0" y="647"/>
                  </a:lnTo>
                  <a:lnTo>
                    <a:pt x="594639" y="647"/>
                  </a:lnTo>
                  <a:lnTo>
                    <a:pt x="5932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1455445" y="3735552"/>
              <a:ext cx="593725" cy="1270"/>
            </a:xfrm>
            <a:custGeom>
              <a:avLst/>
              <a:gdLst/>
              <a:ahLst/>
              <a:cxnLst/>
              <a:rect l="l" t="t" r="r" b="b"/>
              <a:pathLst>
                <a:path w="593725" h="1270">
                  <a:moveTo>
                    <a:pt x="0" y="0"/>
                  </a:moveTo>
                  <a:lnTo>
                    <a:pt x="0" y="647"/>
                  </a:lnTo>
                  <a:lnTo>
                    <a:pt x="593311" y="647"/>
                  </a:lnTo>
                  <a:lnTo>
                    <a:pt x="591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1455445" y="3734904"/>
              <a:ext cx="592455" cy="1270"/>
            </a:xfrm>
            <a:custGeom>
              <a:avLst/>
              <a:gdLst/>
              <a:ahLst/>
              <a:cxnLst/>
              <a:rect l="l" t="t" r="r" b="b"/>
              <a:pathLst>
                <a:path w="592455" h="1270">
                  <a:moveTo>
                    <a:pt x="0" y="0"/>
                  </a:moveTo>
                  <a:lnTo>
                    <a:pt x="0" y="647"/>
                  </a:lnTo>
                  <a:lnTo>
                    <a:pt x="591957" y="647"/>
                  </a:lnTo>
                  <a:lnTo>
                    <a:pt x="590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1455445" y="3734269"/>
              <a:ext cx="591185" cy="1270"/>
            </a:xfrm>
            <a:custGeom>
              <a:avLst/>
              <a:gdLst/>
              <a:ahLst/>
              <a:cxnLst/>
              <a:rect l="l" t="t" r="r" b="b"/>
              <a:pathLst>
                <a:path w="591185" h="1270">
                  <a:moveTo>
                    <a:pt x="0" y="0"/>
                  </a:moveTo>
                  <a:lnTo>
                    <a:pt x="0" y="647"/>
                  </a:lnTo>
                  <a:lnTo>
                    <a:pt x="590629" y="647"/>
                  </a:lnTo>
                  <a:lnTo>
                    <a:pt x="5892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1455445" y="3733622"/>
              <a:ext cx="589280" cy="1270"/>
            </a:xfrm>
            <a:custGeom>
              <a:avLst/>
              <a:gdLst/>
              <a:ahLst/>
              <a:cxnLst/>
              <a:rect l="l" t="t" r="r" b="b"/>
              <a:pathLst>
                <a:path w="589280" h="1270">
                  <a:moveTo>
                    <a:pt x="0" y="0"/>
                  </a:moveTo>
                  <a:lnTo>
                    <a:pt x="0" y="647"/>
                  </a:lnTo>
                  <a:lnTo>
                    <a:pt x="589274" y="647"/>
                  </a:lnTo>
                  <a:lnTo>
                    <a:pt x="5879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1455445" y="3732339"/>
              <a:ext cx="588010" cy="1905"/>
            </a:xfrm>
            <a:custGeom>
              <a:avLst/>
              <a:gdLst/>
              <a:ahLst/>
              <a:cxnLst/>
              <a:rect l="l" t="t" r="r" b="b"/>
              <a:pathLst>
                <a:path w="588010" h="1904">
                  <a:moveTo>
                    <a:pt x="587946" y="1295"/>
                  </a:moveTo>
                  <a:lnTo>
                    <a:pt x="586587" y="647"/>
                  </a:lnTo>
                  <a:lnTo>
                    <a:pt x="585228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587946" y="129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1455445" y="3731056"/>
              <a:ext cx="585470" cy="1905"/>
            </a:xfrm>
            <a:custGeom>
              <a:avLst/>
              <a:gdLst/>
              <a:ahLst/>
              <a:cxnLst/>
              <a:rect l="l" t="t" r="r" b="b"/>
              <a:pathLst>
                <a:path w="585469" h="1904">
                  <a:moveTo>
                    <a:pt x="585228" y="1282"/>
                  </a:moveTo>
                  <a:lnTo>
                    <a:pt x="583907" y="647"/>
                  </a:lnTo>
                  <a:lnTo>
                    <a:pt x="582549" y="0"/>
                  </a:ln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585228" y="128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1455445" y="3730409"/>
              <a:ext cx="582930" cy="1270"/>
            </a:xfrm>
            <a:custGeom>
              <a:avLst/>
              <a:gdLst/>
              <a:ahLst/>
              <a:cxnLst/>
              <a:rect l="l" t="t" r="r" b="b"/>
              <a:pathLst>
                <a:path w="582930" h="1270">
                  <a:moveTo>
                    <a:pt x="0" y="0"/>
                  </a:moveTo>
                  <a:lnTo>
                    <a:pt x="0" y="647"/>
                  </a:lnTo>
                  <a:lnTo>
                    <a:pt x="582555" y="647"/>
                  </a:lnTo>
                  <a:lnTo>
                    <a:pt x="5812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1455445" y="3729774"/>
              <a:ext cx="581660" cy="1270"/>
            </a:xfrm>
            <a:custGeom>
              <a:avLst/>
              <a:gdLst/>
              <a:ahLst/>
              <a:cxnLst/>
              <a:rect l="l" t="t" r="r" b="b"/>
              <a:pathLst>
                <a:path w="581660" h="1270">
                  <a:moveTo>
                    <a:pt x="0" y="0"/>
                  </a:moveTo>
                  <a:lnTo>
                    <a:pt x="0" y="647"/>
                  </a:lnTo>
                  <a:lnTo>
                    <a:pt x="581227" y="647"/>
                  </a:lnTo>
                  <a:lnTo>
                    <a:pt x="5798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1455445" y="3729126"/>
              <a:ext cx="580390" cy="1270"/>
            </a:xfrm>
            <a:custGeom>
              <a:avLst/>
              <a:gdLst/>
              <a:ahLst/>
              <a:cxnLst/>
              <a:rect l="l" t="t" r="r" b="b"/>
              <a:pathLst>
                <a:path w="580389" h="1270">
                  <a:moveTo>
                    <a:pt x="0" y="0"/>
                  </a:moveTo>
                  <a:lnTo>
                    <a:pt x="0" y="647"/>
                  </a:lnTo>
                  <a:lnTo>
                    <a:pt x="579872" y="647"/>
                  </a:lnTo>
                  <a:lnTo>
                    <a:pt x="5785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1455445" y="3728491"/>
              <a:ext cx="579120" cy="1270"/>
            </a:xfrm>
            <a:custGeom>
              <a:avLst/>
              <a:gdLst/>
              <a:ahLst/>
              <a:cxnLst/>
              <a:rect l="l" t="t" r="r" b="b"/>
              <a:pathLst>
                <a:path w="579119" h="1270">
                  <a:moveTo>
                    <a:pt x="0" y="0"/>
                  </a:moveTo>
                  <a:lnTo>
                    <a:pt x="0" y="647"/>
                  </a:lnTo>
                  <a:lnTo>
                    <a:pt x="578544" y="647"/>
                  </a:lnTo>
                  <a:lnTo>
                    <a:pt x="5771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1455445" y="3727843"/>
              <a:ext cx="577215" cy="1270"/>
            </a:xfrm>
            <a:custGeom>
              <a:avLst/>
              <a:gdLst/>
              <a:ahLst/>
              <a:cxnLst/>
              <a:rect l="l" t="t" r="r" b="b"/>
              <a:pathLst>
                <a:path w="577214" h="1270">
                  <a:moveTo>
                    <a:pt x="0" y="0"/>
                  </a:moveTo>
                  <a:lnTo>
                    <a:pt x="0" y="647"/>
                  </a:lnTo>
                  <a:lnTo>
                    <a:pt x="577190" y="647"/>
                  </a:lnTo>
                  <a:lnTo>
                    <a:pt x="5758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1455445" y="3727195"/>
              <a:ext cx="575945" cy="1270"/>
            </a:xfrm>
            <a:custGeom>
              <a:avLst/>
              <a:gdLst/>
              <a:ahLst/>
              <a:cxnLst/>
              <a:rect l="l" t="t" r="r" b="b"/>
              <a:pathLst>
                <a:path w="575944" h="1270">
                  <a:moveTo>
                    <a:pt x="0" y="0"/>
                  </a:moveTo>
                  <a:lnTo>
                    <a:pt x="0" y="647"/>
                  </a:lnTo>
                  <a:lnTo>
                    <a:pt x="575835" y="647"/>
                  </a:lnTo>
                  <a:lnTo>
                    <a:pt x="5744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1455445" y="3726560"/>
              <a:ext cx="574040" cy="1270"/>
            </a:xfrm>
            <a:custGeom>
              <a:avLst/>
              <a:gdLst/>
              <a:ahLst/>
              <a:cxnLst/>
              <a:rect l="l" t="t" r="r" b="b"/>
              <a:pathLst>
                <a:path w="574039" h="1270">
                  <a:moveTo>
                    <a:pt x="462508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462508" y="647"/>
                  </a:lnTo>
                  <a:lnTo>
                    <a:pt x="462508" y="0"/>
                  </a:lnTo>
                  <a:close/>
                </a:path>
                <a:path w="574039" h="1270">
                  <a:moveTo>
                    <a:pt x="573976" y="393"/>
                  </a:moveTo>
                  <a:lnTo>
                    <a:pt x="462927" y="393"/>
                  </a:lnTo>
                  <a:lnTo>
                    <a:pt x="462927" y="647"/>
                  </a:lnTo>
                  <a:lnTo>
                    <a:pt x="573976" y="647"/>
                  </a:lnTo>
                  <a:lnTo>
                    <a:pt x="573976" y="393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1455445" y="3725913"/>
              <a:ext cx="462915" cy="1270"/>
            </a:xfrm>
            <a:custGeom>
              <a:avLst/>
              <a:gdLst/>
              <a:ahLst/>
              <a:cxnLst/>
              <a:rect l="l" t="t" r="r" b="b"/>
              <a:pathLst>
                <a:path w="462914" h="1270">
                  <a:moveTo>
                    <a:pt x="0" y="0"/>
                  </a:moveTo>
                  <a:lnTo>
                    <a:pt x="0" y="647"/>
                  </a:lnTo>
                  <a:lnTo>
                    <a:pt x="462511" y="647"/>
                  </a:lnTo>
                  <a:lnTo>
                    <a:pt x="4618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1455445" y="3724630"/>
              <a:ext cx="462280" cy="1905"/>
            </a:xfrm>
            <a:custGeom>
              <a:avLst/>
              <a:gdLst/>
              <a:ahLst/>
              <a:cxnLst/>
              <a:rect l="l" t="t" r="r" b="b"/>
              <a:pathLst>
                <a:path w="462280" h="1904">
                  <a:moveTo>
                    <a:pt x="461835" y="1295"/>
                  </a:moveTo>
                  <a:lnTo>
                    <a:pt x="461149" y="647"/>
                  </a:lnTo>
                  <a:lnTo>
                    <a:pt x="460463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61835" y="1295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1455445" y="3723995"/>
              <a:ext cx="461009" cy="1270"/>
            </a:xfrm>
            <a:custGeom>
              <a:avLst/>
              <a:gdLst/>
              <a:ahLst/>
              <a:cxnLst/>
              <a:rect l="l" t="t" r="r" b="b"/>
              <a:pathLst>
                <a:path w="461010" h="1270">
                  <a:moveTo>
                    <a:pt x="0" y="0"/>
                  </a:moveTo>
                  <a:lnTo>
                    <a:pt x="0" y="647"/>
                  </a:lnTo>
                  <a:lnTo>
                    <a:pt x="460484" y="647"/>
                  </a:lnTo>
                  <a:lnTo>
                    <a:pt x="4598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1455445" y="3722712"/>
              <a:ext cx="460375" cy="1905"/>
            </a:xfrm>
            <a:custGeom>
              <a:avLst/>
              <a:gdLst/>
              <a:ahLst/>
              <a:cxnLst/>
              <a:rect l="l" t="t" r="r" b="b"/>
              <a:pathLst>
                <a:path w="460375" h="1904">
                  <a:moveTo>
                    <a:pt x="459790" y="1282"/>
                  </a:moveTo>
                  <a:lnTo>
                    <a:pt x="459117" y="647"/>
                  </a:lnTo>
                  <a:lnTo>
                    <a:pt x="458444" y="0"/>
                  </a:ln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59790" y="128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1455445" y="3722065"/>
              <a:ext cx="458470" cy="1270"/>
            </a:xfrm>
            <a:custGeom>
              <a:avLst/>
              <a:gdLst/>
              <a:ahLst/>
              <a:cxnLst/>
              <a:rect l="l" t="t" r="r" b="b"/>
              <a:pathLst>
                <a:path w="458469" h="1270">
                  <a:moveTo>
                    <a:pt x="0" y="0"/>
                  </a:moveTo>
                  <a:lnTo>
                    <a:pt x="0" y="647"/>
                  </a:lnTo>
                  <a:lnTo>
                    <a:pt x="458444" y="647"/>
                  </a:lnTo>
                  <a:lnTo>
                    <a:pt x="4577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1455445" y="3720782"/>
              <a:ext cx="457834" cy="1905"/>
            </a:xfrm>
            <a:custGeom>
              <a:avLst/>
              <a:gdLst/>
              <a:ahLst/>
              <a:cxnLst/>
              <a:rect l="l" t="t" r="r" b="b"/>
              <a:pathLst>
                <a:path w="457835" h="1904">
                  <a:moveTo>
                    <a:pt x="457758" y="1282"/>
                  </a:moveTo>
                  <a:lnTo>
                    <a:pt x="457085" y="647"/>
                  </a:lnTo>
                  <a:lnTo>
                    <a:pt x="456399" y="0"/>
                  </a:ln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57758" y="128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1455445" y="3720134"/>
              <a:ext cx="456565" cy="1270"/>
            </a:xfrm>
            <a:custGeom>
              <a:avLst/>
              <a:gdLst/>
              <a:ahLst/>
              <a:cxnLst/>
              <a:rect l="l" t="t" r="r" b="b"/>
              <a:pathLst>
                <a:path w="456564" h="1270">
                  <a:moveTo>
                    <a:pt x="0" y="0"/>
                  </a:moveTo>
                  <a:lnTo>
                    <a:pt x="0" y="647"/>
                  </a:lnTo>
                  <a:lnTo>
                    <a:pt x="456404" y="647"/>
                  </a:lnTo>
                  <a:lnTo>
                    <a:pt x="4557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1455445" y="3718851"/>
              <a:ext cx="455930" cy="1905"/>
            </a:xfrm>
            <a:custGeom>
              <a:avLst/>
              <a:gdLst/>
              <a:ahLst/>
              <a:cxnLst/>
              <a:rect l="l" t="t" r="r" b="b"/>
              <a:pathLst>
                <a:path w="455930" h="1904">
                  <a:moveTo>
                    <a:pt x="455726" y="1295"/>
                  </a:moveTo>
                  <a:lnTo>
                    <a:pt x="455041" y="647"/>
                  </a:lnTo>
                  <a:lnTo>
                    <a:pt x="454355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55726" y="1295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1455445" y="3718217"/>
              <a:ext cx="454659" cy="1270"/>
            </a:xfrm>
            <a:custGeom>
              <a:avLst/>
              <a:gdLst/>
              <a:ahLst/>
              <a:cxnLst/>
              <a:rect l="l" t="t" r="r" b="b"/>
              <a:pathLst>
                <a:path w="454660" h="1270">
                  <a:moveTo>
                    <a:pt x="0" y="0"/>
                  </a:moveTo>
                  <a:lnTo>
                    <a:pt x="0" y="647"/>
                  </a:lnTo>
                  <a:lnTo>
                    <a:pt x="454377" y="647"/>
                  </a:lnTo>
                  <a:lnTo>
                    <a:pt x="4536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1455445" y="3717569"/>
              <a:ext cx="454025" cy="1270"/>
            </a:xfrm>
            <a:custGeom>
              <a:avLst/>
              <a:gdLst/>
              <a:ahLst/>
              <a:cxnLst/>
              <a:rect l="l" t="t" r="r" b="b"/>
              <a:pathLst>
                <a:path w="454025" h="1270">
                  <a:moveTo>
                    <a:pt x="0" y="0"/>
                  </a:moveTo>
                  <a:lnTo>
                    <a:pt x="0" y="647"/>
                  </a:lnTo>
                  <a:lnTo>
                    <a:pt x="453693" y="647"/>
                  </a:lnTo>
                  <a:lnTo>
                    <a:pt x="4530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1455445" y="3716921"/>
              <a:ext cx="453390" cy="1270"/>
            </a:xfrm>
            <a:custGeom>
              <a:avLst/>
              <a:gdLst/>
              <a:ahLst/>
              <a:cxnLst/>
              <a:rect l="l" t="t" r="r" b="b"/>
              <a:pathLst>
                <a:path w="453389" h="1270">
                  <a:moveTo>
                    <a:pt x="0" y="0"/>
                  </a:moveTo>
                  <a:lnTo>
                    <a:pt x="0" y="647"/>
                  </a:lnTo>
                  <a:lnTo>
                    <a:pt x="453008" y="647"/>
                  </a:lnTo>
                  <a:lnTo>
                    <a:pt x="4523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1455445" y="3716286"/>
              <a:ext cx="452755" cy="1270"/>
            </a:xfrm>
            <a:custGeom>
              <a:avLst/>
              <a:gdLst/>
              <a:ahLst/>
              <a:cxnLst/>
              <a:rect l="l" t="t" r="r" b="b"/>
              <a:pathLst>
                <a:path w="452755" h="1270">
                  <a:moveTo>
                    <a:pt x="0" y="0"/>
                  </a:moveTo>
                  <a:lnTo>
                    <a:pt x="0" y="647"/>
                  </a:lnTo>
                  <a:lnTo>
                    <a:pt x="452337" y="647"/>
                  </a:lnTo>
                  <a:lnTo>
                    <a:pt x="4516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1455445" y="3715638"/>
              <a:ext cx="452120" cy="1270"/>
            </a:xfrm>
            <a:custGeom>
              <a:avLst/>
              <a:gdLst/>
              <a:ahLst/>
              <a:cxnLst/>
              <a:rect l="l" t="t" r="r" b="b"/>
              <a:pathLst>
                <a:path w="452119" h="1270">
                  <a:moveTo>
                    <a:pt x="0" y="0"/>
                  </a:moveTo>
                  <a:lnTo>
                    <a:pt x="0" y="647"/>
                  </a:lnTo>
                  <a:lnTo>
                    <a:pt x="451653" y="647"/>
                  </a:lnTo>
                  <a:lnTo>
                    <a:pt x="4509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1455445" y="3715004"/>
              <a:ext cx="451484" cy="1270"/>
            </a:xfrm>
            <a:custGeom>
              <a:avLst/>
              <a:gdLst/>
              <a:ahLst/>
              <a:cxnLst/>
              <a:rect l="l" t="t" r="r" b="b"/>
              <a:pathLst>
                <a:path w="451485" h="1270">
                  <a:moveTo>
                    <a:pt x="0" y="0"/>
                  </a:moveTo>
                  <a:lnTo>
                    <a:pt x="0" y="647"/>
                  </a:lnTo>
                  <a:lnTo>
                    <a:pt x="450982" y="647"/>
                  </a:lnTo>
                  <a:lnTo>
                    <a:pt x="4502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1455445" y="3714356"/>
              <a:ext cx="450850" cy="1270"/>
            </a:xfrm>
            <a:custGeom>
              <a:avLst/>
              <a:gdLst/>
              <a:ahLst/>
              <a:cxnLst/>
              <a:rect l="l" t="t" r="r" b="b"/>
              <a:pathLst>
                <a:path w="450850" h="1270">
                  <a:moveTo>
                    <a:pt x="0" y="0"/>
                  </a:moveTo>
                  <a:lnTo>
                    <a:pt x="0" y="647"/>
                  </a:lnTo>
                  <a:lnTo>
                    <a:pt x="450297" y="647"/>
                  </a:lnTo>
                  <a:lnTo>
                    <a:pt x="4496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1455445" y="3713721"/>
              <a:ext cx="450215" cy="1270"/>
            </a:xfrm>
            <a:custGeom>
              <a:avLst/>
              <a:gdLst/>
              <a:ahLst/>
              <a:cxnLst/>
              <a:rect l="l" t="t" r="r" b="b"/>
              <a:pathLst>
                <a:path w="450214" h="1270">
                  <a:moveTo>
                    <a:pt x="0" y="0"/>
                  </a:moveTo>
                  <a:lnTo>
                    <a:pt x="0" y="647"/>
                  </a:lnTo>
                  <a:lnTo>
                    <a:pt x="449626" y="647"/>
                  </a:lnTo>
                  <a:lnTo>
                    <a:pt x="4489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1455445" y="3712425"/>
              <a:ext cx="448945" cy="1905"/>
            </a:xfrm>
            <a:custGeom>
              <a:avLst/>
              <a:gdLst/>
              <a:ahLst/>
              <a:cxnLst/>
              <a:rect l="l" t="t" r="r" b="b"/>
              <a:pathLst>
                <a:path w="448944" h="1904">
                  <a:moveTo>
                    <a:pt x="448932" y="1295"/>
                  </a:moveTo>
                  <a:lnTo>
                    <a:pt x="448246" y="647"/>
                  </a:lnTo>
                  <a:lnTo>
                    <a:pt x="447560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48932" y="1295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1455445" y="3711790"/>
              <a:ext cx="447675" cy="1270"/>
            </a:xfrm>
            <a:custGeom>
              <a:avLst/>
              <a:gdLst/>
              <a:ahLst/>
              <a:cxnLst/>
              <a:rect l="l" t="t" r="r" b="b"/>
              <a:pathLst>
                <a:path w="447675" h="1270">
                  <a:moveTo>
                    <a:pt x="0" y="0"/>
                  </a:moveTo>
                  <a:lnTo>
                    <a:pt x="0" y="647"/>
                  </a:lnTo>
                  <a:lnTo>
                    <a:pt x="447586" y="647"/>
                  </a:lnTo>
                  <a:lnTo>
                    <a:pt x="446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1455445" y="3711143"/>
              <a:ext cx="447040" cy="1270"/>
            </a:xfrm>
            <a:custGeom>
              <a:avLst/>
              <a:gdLst/>
              <a:ahLst/>
              <a:cxnLst/>
              <a:rect l="l" t="t" r="r" b="b"/>
              <a:pathLst>
                <a:path w="447039" h="1270">
                  <a:moveTo>
                    <a:pt x="0" y="0"/>
                  </a:moveTo>
                  <a:lnTo>
                    <a:pt x="0" y="647"/>
                  </a:lnTo>
                  <a:lnTo>
                    <a:pt x="446901" y="647"/>
                  </a:lnTo>
                  <a:lnTo>
                    <a:pt x="4462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1455445" y="3709860"/>
              <a:ext cx="446405" cy="1905"/>
            </a:xfrm>
            <a:custGeom>
              <a:avLst/>
              <a:gdLst/>
              <a:ahLst/>
              <a:cxnLst/>
              <a:rect l="l" t="t" r="r" b="b"/>
              <a:pathLst>
                <a:path w="446405" h="1904">
                  <a:moveTo>
                    <a:pt x="446227" y="1295"/>
                  </a:moveTo>
                  <a:lnTo>
                    <a:pt x="445541" y="647"/>
                  </a:lnTo>
                  <a:lnTo>
                    <a:pt x="444855" y="0"/>
                  </a:ln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446227" y="1295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1455445" y="3709225"/>
              <a:ext cx="445134" cy="1270"/>
            </a:xfrm>
            <a:custGeom>
              <a:avLst/>
              <a:gdLst/>
              <a:ahLst/>
              <a:cxnLst/>
              <a:rect l="l" t="t" r="r" b="b"/>
              <a:pathLst>
                <a:path w="445135" h="1270">
                  <a:moveTo>
                    <a:pt x="0" y="0"/>
                  </a:moveTo>
                  <a:lnTo>
                    <a:pt x="0" y="647"/>
                  </a:lnTo>
                  <a:lnTo>
                    <a:pt x="444875" y="647"/>
                  </a:lnTo>
                  <a:lnTo>
                    <a:pt x="4441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1455445" y="3708577"/>
              <a:ext cx="444500" cy="1270"/>
            </a:xfrm>
            <a:custGeom>
              <a:avLst/>
              <a:gdLst/>
              <a:ahLst/>
              <a:cxnLst/>
              <a:rect l="l" t="t" r="r" b="b"/>
              <a:pathLst>
                <a:path w="444500" h="1270">
                  <a:moveTo>
                    <a:pt x="0" y="0"/>
                  </a:moveTo>
                  <a:lnTo>
                    <a:pt x="0" y="647"/>
                  </a:lnTo>
                  <a:lnTo>
                    <a:pt x="444190" y="647"/>
                  </a:lnTo>
                  <a:lnTo>
                    <a:pt x="443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1455445" y="3707294"/>
              <a:ext cx="443865" cy="1905"/>
            </a:xfrm>
            <a:custGeom>
              <a:avLst/>
              <a:gdLst/>
              <a:ahLst/>
              <a:cxnLst/>
              <a:rect l="l" t="t" r="r" b="b"/>
              <a:pathLst>
                <a:path w="443864" h="1904">
                  <a:moveTo>
                    <a:pt x="443496" y="1282"/>
                  </a:moveTo>
                  <a:lnTo>
                    <a:pt x="442823" y="647"/>
                  </a:lnTo>
                  <a:lnTo>
                    <a:pt x="442137" y="0"/>
                  </a:lnTo>
                  <a:lnTo>
                    <a:pt x="0" y="0"/>
                  </a:lnTo>
                  <a:lnTo>
                    <a:pt x="0" y="635"/>
                  </a:lnTo>
                  <a:lnTo>
                    <a:pt x="0" y="1282"/>
                  </a:lnTo>
                  <a:lnTo>
                    <a:pt x="443496" y="1282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1455445" y="3706647"/>
              <a:ext cx="442595" cy="1270"/>
            </a:xfrm>
            <a:custGeom>
              <a:avLst/>
              <a:gdLst/>
              <a:ahLst/>
              <a:cxnLst/>
              <a:rect l="l" t="t" r="r" b="b"/>
              <a:pathLst>
                <a:path w="442594" h="1270">
                  <a:moveTo>
                    <a:pt x="0" y="0"/>
                  </a:moveTo>
                  <a:lnTo>
                    <a:pt x="0" y="647"/>
                  </a:lnTo>
                  <a:lnTo>
                    <a:pt x="442150" y="647"/>
                  </a:lnTo>
                  <a:lnTo>
                    <a:pt x="4414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1455445" y="3706012"/>
              <a:ext cx="441959" cy="1270"/>
            </a:xfrm>
            <a:custGeom>
              <a:avLst/>
              <a:gdLst/>
              <a:ahLst/>
              <a:cxnLst/>
              <a:rect l="l" t="t" r="r" b="b"/>
              <a:pathLst>
                <a:path w="441960" h="1270">
                  <a:moveTo>
                    <a:pt x="0" y="0"/>
                  </a:moveTo>
                  <a:lnTo>
                    <a:pt x="0" y="647"/>
                  </a:lnTo>
                  <a:lnTo>
                    <a:pt x="441479" y="647"/>
                  </a:lnTo>
                  <a:lnTo>
                    <a:pt x="440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1455445" y="3705364"/>
              <a:ext cx="441325" cy="1270"/>
            </a:xfrm>
            <a:custGeom>
              <a:avLst/>
              <a:gdLst/>
              <a:ahLst/>
              <a:cxnLst/>
              <a:rect l="l" t="t" r="r" b="b"/>
              <a:pathLst>
                <a:path w="441325" h="1270">
                  <a:moveTo>
                    <a:pt x="0" y="0"/>
                  </a:moveTo>
                  <a:lnTo>
                    <a:pt x="0" y="647"/>
                  </a:lnTo>
                  <a:lnTo>
                    <a:pt x="440794" y="647"/>
                  </a:lnTo>
                  <a:lnTo>
                    <a:pt x="4401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1455445" y="3704729"/>
              <a:ext cx="440690" cy="1270"/>
            </a:xfrm>
            <a:custGeom>
              <a:avLst/>
              <a:gdLst/>
              <a:ahLst/>
              <a:cxnLst/>
              <a:rect l="l" t="t" r="r" b="b"/>
              <a:pathLst>
                <a:path w="440689" h="1270">
                  <a:moveTo>
                    <a:pt x="0" y="0"/>
                  </a:moveTo>
                  <a:lnTo>
                    <a:pt x="0" y="647"/>
                  </a:lnTo>
                  <a:lnTo>
                    <a:pt x="440123" y="647"/>
                  </a:lnTo>
                  <a:lnTo>
                    <a:pt x="4394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1455445" y="3704081"/>
              <a:ext cx="440055" cy="1270"/>
            </a:xfrm>
            <a:custGeom>
              <a:avLst/>
              <a:gdLst/>
              <a:ahLst/>
              <a:cxnLst/>
              <a:rect l="l" t="t" r="r" b="b"/>
              <a:pathLst>
                <a:path w="440055" h="1270">
                  <a:moveTo>
                    <a:pt x="0" y="0"/>
                  </a:moveTo>
                  <a:lnTo>
                    <a:pt x="0" y="647"/>
                  </a:lnTo>
                  <a:lnTo>
                    <a:pt x="439439" y="647"/>
                  </a:lnTo>
                  <a:lnTo>
                    <a:pt x="4387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1455445" y="3703447"/>
              <a:ext cx="438784" cy="1270"/>
            </a:xfrm>
            <a:custGeom>
              <a:avLst/>
              <a:gdLst/>
              <a:ahLst/>
              <a:cxnLst/>
              <a:rect l="l" t="t" r="r" b="b"/>
              <a:pathLst>
                <a:path w="438785" h="1270">
                  <a:moveTo>
                    <a:pt x="0" y="0"/>
                  </a:moveTo>
                  <a:lnTo>
                    <a:pt x="0" y="647"/>
                  </a:lnTo>
                  <a:lnTo>
                    <a:pt x="438767" y="647"/>
                  </a:lnTo>
                  <a:lnTo>
                    <a:pt x="4380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1455445" y="3702799"/>
              <a:ext cx="438150" cy="1270"/>
            </a:xfrm>
            <a:custGeom>
              <a:avLst/>
              <a:gdLst/>
              <a:ahLst/>
              <a:cxnLst/>
              <a:rect l="l" t="t" r="r" b="b"/>
              <a:pathLst>
                <a:path w="438150" h="1270">
                  <a:moveTo>
                    <a:pt x="0" y="0"/>
                  </a:moveTo>
                  <a:lnTo>
                    <a:pt x="0" y="647"/>
                  </a:lnTo>
                  <a:lnTo>
                    <a:pt x="438083" y="647"/>
                  </a:lnTo>
                  <a:lnTo>
                    <a:pt x="4373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1455445" y="3702151"/>
              <a:ext cx="437515" cy="1270"/>
            </a:xfrm>
            <a:custGeom>
              <a:avLst/>
              <a:gdLst/>
              <a:ahLst/>
              <a:cxnLst/>
              <a:rect l="l" t="t" r="r" b="b"/>
              <a:pathLst>
                <a:path w="437514" h="1270">
                  <a:moveTo>
                    <a:pt x="0" y="0"/>
                  </a:moveTo>
                  <a:lnTo>
                    <a:pt x="0" y="647"/>
                  </a:lnTo>
                  <a:lnTo>
                    <a:pt x="437398" y="647"/>
                  </a:lnTo>
                  <a:lnTo>
                    <a:pt x="4367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1455445" y="3701516"/>
              <a:ext cx="436880" cy="1270"/>
            </a:xfrm>
            <a:custGeom>
              <a:avLst/>
              <a:gdLst/>
              <a:ahLst/>
              <a:cxnLst/>
              <a:rect l="l" t="t" r="r" b="b"/>
              <a:pathLst>
                <a:path w="436880" h="1270">
                  <a:moveTo>
                    <a:pt x="0" y="0"/>
                  </a:moveTo>
                  <a:lnTo>
                    <a:pt x="0" y="647"/>
                  </a:lnTo>
                  <a:lnTo>
                    <a:pt x="436727" y="647"/>
                  </a:lnTo>
                  <a:lnTo>
                    <a:pt x="436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1455445" y="3700868"/>
              <a:ext cx="436245" cy="1270"/>
            </a:xfrm>
            <a:custGeom>
              <a:avLst/>
              <a:gdLst/>
              <a:ahLst/>
              <a:cxnLst/>
              <a:rect l="l" t="t" r="r" b="b"/>
              <a:pathLst>
                <a:path w="436244" h="1270">
                  <a:moveTo>
                    <a:pt x="0" y="0"/>
                  </a:moveTo>
                  <a:lnTo>
                    <a:pt x="0" y="647"/>
                  </a:lnTo>
                  <a:lnTo>
                    <a:pt x="436043" y="647"/>
                  </a:lnTo>
                  <a:lnTo>
                    <a:pt x="4353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1455445" y="3700233"/>
              <a:ext cx="435609" cy="1270"/>
            </a:xfrm>
            <a:custGeom>
              <a:avLst/>
              <a:gdLst/>
              <a:ahLst/>
              <a:cxnLst/>
              <a:rect l="l" t="t" r="r" b="b"/>
              <a:pathLst>
                <a:path w="435610" h="1270">
                  <a:moveTo>
                    <a:pt x="0" y="0"/>
                  </a:moveTo>
                  <a:lnTo>
                    <a:pt x="0" y="647"/>
                  </a:lnTo>
                  <a:lnTo>
                    <a:pt x="435372" y="647"/>
                  </a:lnTo>
                  <a:lnTo>
                    <a:pt x="4346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1455445" y="3699586"/>
              <a:ext cx="434975" cy="1270"/>
            </a:xfrm>
            <a:custGeom>
              <a:avLst/>
              <a:gdLst/>
              <a:ahLst/>
              <a:cxnLst/>
              <a:rect l="l" t="t" r="r" b="b"/>
              <a:pathLst>
                <a:path w="434975" h="1270">
                  <a:moveTo>
                    <a:pt x="0" y="0"/>
                  </a:moveTo>
                  <a:lnTo>
                    <a:pt x="0" y="647"/>
                  </a:lnTo>
                  <a:lnTo>
                    <a:pt x="434687" y="647"/>
                  </a:lnTo>
                  <a:lnTo>
                    <a:pt x="4340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1455445" y="3698951"/>
              <a:ext cx="434340" cy="1270"/>
            </a:xfrm>
            <a:custGeom>
              <a:avLst/>
              <a:gdLst/>
              <a:ahLst/>
              <a:cxnLst/>
              <a:rect l="l" t="t" r="r" b="b"/>
              <a:pathLst>
                <a:path w="434339" h="1270">
                  <a:moveTo>
                    <a:pt x="0" y="0"/>
                  </a:moveTo>
                  <a:lnTo>
                    <a:pt x="0" y="647"/>
                  </a:lnTo>
                  <a:lnTo>
                    <a:pt x="434016" y="647"/>
                  </a:lnTo>
                  <a:lnTo>
                    <a:pt x="4333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1455445" y="3698303"/>
              <a:ext cx="433705" cy="1270"/>
            </a:xfrm>
            <a:custGeom>
              <a:avLst/>
              <a:gdLst/>
              <a:ahLst/>
              <a:cxnLst/>
              <a:rect l="l" t="t" r="r" b="b"/>
              <a:pathLst>
                <a:path w="433705" h="1270">
                  <a:moveTo>
                    <a:pt x="0" y="0"/>
                  </a:moveTo>
                  <a:lnTo>
                    <a:pt x="0" y="647"/>
                  </a:lnTo>
                  <a:lnTo>
                    <a:pt x="433332" y="647"/>
                  </a:lnTo>
                  <a:lnTo>
                    <a:pt x="4326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1455445" y="3697655"/>
              <a:ext cx="433070" cy="1270"/>
            </a:xfrm>
            <a:custGeom>
              <a:avLst/>
              <a:gdLst/>
              <a:ahLst/>
              <a:cxnLst/>
              <a:rect l="l" t="t" r="r" b="b"/>
              <a:pathLst>
                <a:path w="433069" h="1270">
                  <a:moveTo>
                    <a:pt x="0" y="0"/>
                  </a:moveTo>
                  <a:lnTo>
                    <a:pt x="0" y="647"/>
                  </a:lnTo>
                  <a:lnTo>
                    <a:pt x="432647" y="647"/>
                  </a:lnTo>
                  <a:lnTo>
                    <a:pt x="4319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1455445" y="3697020"/>
              <a:ext cx="432434" cy="1270"/>
            </a:xfrm>
            <a:custGeom>
              <a:avLst/>
              <a:gdLst/>
              <a:ahLst/>
              <a:cxnLst/>
              <a:rect l="l" t="t" r="r" b="b"/>
              <a:pathLst>
                <a:path w="432435" h="1270">
                  <a:moveTo>
                    <a:pt x="0" y="0"/>
                  </a:moveTo>
                  <a:lnTo>
                    <a:pt x="0" y="647"/>
                  </a:lnTo>
                  <a:lnTo>
                    <a:pt x="431976" y="647"/>
                  </a:lnTo>
                  <a:lnTo>
                    <a:pt x="4312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1455737" y="3696373"/>
              <a:ext cx="430530" cy="1270"/>
            </a:xfrm>
            <a:custGeom>
              <a:avLst/>
              <a:gdLst/>
              <a:ahLst/>
              <a:cxnLst/>
              <a:rect l="l" t="t" r="r" b="b"/>
              <a:pathLst>
                <a:path w="430530" h="1270">
                  <a:moveTo>
                    <a:pt x="0" y="0"/>
                  </a:moveTo>
                  <a:lnTo>
                    <a:pt x="0" y="647"/>
                  </a:lnTo>
                  <a:lnTo>
                    <a:pt x="430315" y="647"/>
                  </a:lnTo>
                  <a:lnTo>
                    <a:pt x="4303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1455724" y="3695738"/>
              <a:ext cx="430530" cy="1270"/>
            </a:xfrm>
            <a:custGeom>
              <a:avLst/>
              <a:gdLst/>
              <a:ahLst/>
              <a:cxnLst/>
              <a:rect l="l" t="t" r="r" b="b"/>
              <a:pathLst>
                <a:path w="430530" h="1270">
                  <a:moveTo>
                    <a:pt x="0" y="647"/>
                  </a:moveTo>
                  <a:lnTo>
                    <a:pt x="647" y="0"/>
                  </a:lnTo>
                  <a:lnTo>
                    <a:pt x="429656" y="0"/>
                  </a:lnTo>
                  <a:lnTo>
                    <a:pt x="430341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1456372" y="3694455"/>
              <a:ext cx="429259" cy="1905"/>
            </a:xfrm>
            <a:custGeom>
              <a:avLst/>
              <a:gdLst/>
              <a:ahLst/>
              <a:cxnLst/>
              <a:rect l="l" t="t" r="r" b="b"/>
              <a:pathLst>
                <a:path w="429260" h="1904">
                  <a:moveTo>
                    <a:pt x="429006" y="1282"/>
                  </a:moveTo>
                  <a:lnTo>
                    <a:pt x="428332" y="647"/>
                  </a:lnTo>
                  <a:lnTo>
                    <a:pt x="427647" y="0"/>
                  </a:lnTo>
                  <a:lnTo>
                    <a:pt x="1282" y="0"/>
                  </a:lnTo>
                  <a:lnTo>
                    <a:pt x="647" y="635"/>
                  </a:lnTo>
                  <a:lnTo>
                    <a:pt x="0" y="1282"/>
                  </a:lnTo>
                  <a:lnTo>
                    <a:pt x="429006" y="128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1457655" y="3693807"/>
              <a:ext cx="426720" cy="1270"/>
            </a:xfrm>
            <a:custGeom>
              <a:avLst/>
              <a:gdLst/>
              <a:ahLst/>
              <a:cxnLst/>
              <a:rect l="l" t="t" r="r" b="b"/>
              <a:pathLst>
                <a:path w="426719" h="1270">
                  <a:moveTo>
                    <a:pt x="0" y="647"/>
                  </a:moveTo>
                  <a:lnTo>
                    <a:pt x="647" y="0"/>
                  </a:lnTo>
                  <a:lnTo>
                    <a:pt x="425686" y="0"/>
                  </a:lnTo>
                  <a:lnTo>
                    <a:pt x="426370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1458302" y="3693159"/>
              <a:ext cx="425450" cy="1270"/>
            </a:xfrm>
            <a:custGeom>
              <a:avLst/>
              <a:gdLst/>
              <a:ahLst/>
              <a:cxnLst/>
              <a:rect l="l" t="t" r="r" b="b"/>
              <a:pathLst>
                <a:path w="425450" h="1270">
                  <a:moveTo>
                    <a:pt x="0" y="647"/>
                  </a:moveTo>
                  <a:lnTo>
                    <a:pt x="647" y="0"/>
                  </a:lnTo>
                  <a:lnTo>
                    <a:pt x="424354" y="0"/>
                  </a:lnTo>
                  <a:lnTo>
                    <a:pt x="42503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1458937" y="3692525"/>
              <a:ext cx="424180" cy="1270"/>
            </a:xfrm>
            <a:custGeom>
              <a:avLst/>
              <a:gdLst/>
              <a:ahLst/>
              <a:cxnLst/>
              <a:rect l="l" t="t" r="r" b="b"/>
              <a:pathLst>
                <a:path w="424180" h="1270">
                  <a:moveTo>
                    <a:pt x="0" y="647"/>
                  </a:moveTo>
                  <a:lnTo>
                    <a:pt x="647" y="0"/>
                  </a:lnTo>
                  <a:lnTo>
                    <a:pt x="423047" y="0"/>
                  </a:lnTo>
                  <a:lnTo>
                    <a:pt x="423732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1459585" y="3691877"/>
              <a:ext cx="422909" cy="1270"/>
            </a:xfrm>
            <a:custGeom>
              <a:avLst/>
              <a:gdLst/>
              <a:ahLst/>
              <a:cxnLst/>
              <a:rect l="l" t="t" r="r" b="b"/>
              <a:pathLst>
                <a:path w="422910" h="1270">
                  <a:moveTo>
                    <a:pt x="0" y="647"/>
                  </a:moveTo>
                  <a:lnTo>
                    <a:pt x="647" y="0"/>
                  </a:lnTo>
                  <a:lnTo>
                    <a:pt x="421715" y="0"/>
                  </a:lnTo>
                  <a:lnTo>
                    <a:pt x="422400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1460220" y="3691242"/>
              <a:ext cx="421640" cy="1270"/>
            </a:xfrm>
            <a:custGeom>
              <a:avLst/>
              <a:gdLst/>
              <a:ahLst/>
              <a:cxnLst/>
              <a:rect l="l" t="t" r="r" b="b"/>
              <a:pathLst>
                <a:path w="421639" h="1270">
                  <a:moveTo>
                    <a:pt x="0" y="647"/>
                  </a:moveTo>
                  <a:lnTo>
                    <a:pt x="647" y="0"/>
                  </a:lnTo>
                  <a:lnTo>
                    <a:pt x="420409" y="0"/>
                  </a:lnTo>
                  <a:lnTo>
                    <a:pt x="421094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1460868" y="3690594"/>
              <a:ext cx="420370" cy="1270"/>
            </a:xfrm>
            <a:custGeom>
              <a:avLst/>
              <a:gdLst/>
              <a:ahLst/>
              <a:cxnLst/>
              <a:rect l="l" t="t" r="r" b="b"/>
              <a:pathLst>
                <a:path w="420369" h="1270">
                  <a:moveTo>
                    <a:pt x="0" y="647"/>
                  </a:moveTo>
                  <a:lnTo>
                    <a:pt x="647" y="0"/>
                  </a:lnTo>
                  <a:lnTo>
                    <a:pt x="419077" y="0"/>
                  </a:lnTo>
                  <a:lnTo>
                    <a:pt x="419761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1461503" y="3689959"/>
              <a:ext cx="418465" cy="1270"/>
            </a:xfrm>
            <a:custGeom>
              <a:avLst/>
              <a:gdLst/>
              <a:ahLst/>
              <a:cxnLst/>
              <a:rect l="l" t="t" r="r" b="b"/>
              <a:pathLst>
                <a:path w="418464" h="1270">
                  <a:moveTo>
                    <a:pt x="0" y="647"/>
                  </a:moveTo>
                  <a:lnTo>
                    <a:pt x="647" y="0"/>
                  </a:lnTo>
                  <a:lnTo>
                    <a:pt x="417771" y="0"/>
                  </a:lnTo>
                  <a:lnTo>
                    <a:pt x="418455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1462151" y="3689311"/>
              <a:ext cx="417195" cy="1270"/>
            </a:xfrm>
            <a:custGeom>
              <a:avLst/>
              <a:gdLst/>
              <a:ahLst/>
              <a:cxnLst/>
              <a:rect l="l" t="t" r="r" b="b"/>
              <a:pathLst>
                <a:path w="417194" h="1270">
                  <a:moveTo>
                    <a:pt x="0" y="647"/>
                  </a:moveTo>
                  <a:lnTo>
                    <a:pt x="647" y="0"/>
                  </a:lnTo>
                  <a:lnTo>
                    <a:pt x="416439" y="0"/>
                  </a:lnTo>
                  <a:lnTo>
                    <a:pt x="417123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1462798" y="3688664"/>
              <a:ext cx="415925" cy="1270"/>
            </a:xfrm>
            <a:custGeom>
              <a:avLst/>
              <a:gdLst/>
              <a:ahLst/>
              <a:cxnLst/>
              <a:rect l="l" t="t" r="r" b="b"/>
              <a:pathLst>
                <a:path w="415925" h="1270">
                  <a:moveTo>
                    <a:pt x="0" y="647"/>
                  </a:moveTo>
                  <a:lnTo>
                    <a:pt x="647" y="0"/>
                  </a:lnTo>
                  <a:lnTo>
                    <a:pt x="415106" y="0"/>
                  </a:lnTo>
                  <a:lnTo>
                    <a:pt x="415791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1463433" y="3688029"/>
              <a:ext cx="414655" cy="1270"/>
            </a:xfrm>
            <a:custGeom>
              <a:avLst/>
              <a:gdLst/>
              <a:ahLst/>
              <a:cxnLst/>
              <a:rect l="l" t="t" r="r" b="b"/>
              <a:pathLst>
                <a:path w="414655" h="1270">
                  <a:moveTo>
                    <a:pt x="0" y="647"/>
                  </a:moveTo>
                  <a:lnTo>
                    <a:pt x="647" y="0"/>
                  </a:lnTo>
                  <a:lnTo>
                    <a:pt x="413800" y="0"/>
                  </a:lnTo>
                  <a:lnTo>
                    <a:pt x="414485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1464081" y="3687381"/>
              <a:ext cx="413384" cy="1270"/>
            </a:xfrm>
            <a:custGeom>
              <a:avLst/>
              <a:gdLst/>
              <a:ahLst/>
              <a:cxnLst/>
              <a:rect l="l" t="t" r="r" b="b"/>
              <a:pathLst>
                <a:path w="413385" h="1270">
                  <a:moveTo>
                    <a:pt x="0" y="647"/>
                  </a:moveTo>
                  <a:lnTo>
                    <a:pt x="647" y="0"/>
                  </a:lnTo>
                  <a:lnTo>
                    <a:pt x="412468" y="0"/>
                  </a:lnTo>
                  <a:lnTo>
                    <a:pt x="413153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1464716" y="3686746"/>
              <a:ext cx="412115" cy="1270"/>
            </a:xfrm>
            <a:custGeom>
              <a:avLst/>
              <a:gdLst/>
              <a:ahLst/>
              <a:cxnLst/>
              <a:rect l="l" t="t" r="r" b="b"/>
              <a:pathLst>
                <a:path w="412114" h="1270">
                  <a:moveTo>
                    <a:pt x="0" y="647"/>
                  </a:moveTo>
                  <a:lnTo>
                    <a:pt x="647" y="0"/>
                  </a:lnTo>
                  <a:lnTo>
                    <a:pt x="411162" y="0"/>
                  </a:lnTo>
                  <a:lnTo>
                    <a:pt x="41184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1465364" y="3686098"/>
              <a:ext cx="410845" cy="1270"/>
            </a:xfrm>
            <a:custGeom>
              <a:avLst/>
              <a:gdLst/>
              <a:ahLst/>
              <a:cxnLst/>
              <a:rect l="l" t="t" r="r" b="b"/>
              <a:pathLst>
                <a:path w="410844" h="1270">
                  <a:moveTo>
                    <a:pt x="0" y="647"/>
                  </a:moveTo>
                  <a:lnTo>
                    <a:pt x="647" y="0"/>
                  </a:lnTo>
                  <a:lnTo>
                    <a:pt x="409830" y="0"/>
                  </a:lnTo>
                  <a:lnTo>
                    <a:pt x="410514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1465999" y="3685463"/>
              <a:ext cx="409575" cy="1270"/>
            </a:xfrm>
            <a:custGeom>
              <a:avLst/>
              <a:gdLst/>
              <a:ahLst/>
              <a:cxnLst/>
              <a:rect l="l" t="t" r="r" b="b"/>
              <a:pathLst>
                <a:path w="409575" h="1270">
                  <a:moveTo>
                    <a:pt x="0" y="647"/>
                  </a:moveTo>
                  <a:lnTo>
                    <a:pt x="647" y="0"/>
                  </a:lnTo>
                  <a:lnTo>
                    <a:pt x="408524" y="0"/>
                  </a:lnTo>
                  <a:lnTo>
                    <a:pt x="40920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1466646" y="3684816"/>
              <a:ext cx="408305" cy="1270"/>
            </a:xfrm>
            <a:custGeom>
              <a:avLst/>
              <a:gdLst/>
              <a:ahLst/>
              <a:cxnLst/>
              <a:rect l="l" t="t" r="r" b="b"/>
              <a:pathLst>
                <a:path w="408305" h="1270">
                  <a:moveTo>
                    <a:pt x="0" y="647"/>
                  </a:moveTo>
                  <a:lnTo>
                    <a:pt x="647" y="0"/>
                  </a:lnTo>
                  <a:lnTo>
                    <a:pt x="407191" y="0"/>
                  </a:lnTo>
                  <a:lnTo>
                    <a:pt x="407876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1467294" y="3684168"/>
              <a:ext cx="407034" cy="1270"/>
            </a:xfrm>
            <a:custGeom>
              <a:avLst/>
              <a:gdLst/>
              <a:ahLst/>
              <a:cxnLst/>
              <a:rect l="l" t="t" r="r" b="b"/>
              <a:pathLst>
                <a:path w="407035" h="1270">
                  <a:moveTo>
                    <a:pt x="0" y="647"/>
                  </a:moveTo>
                  <a:lnTo>
                    <a:pt x="647" y="0"/>
                  </a:lnTo>
                  <a:lnTo>
                    <a:pt x="405859" y="0"/>
                  </a:lnTo>
                  <a:lnTo>
                    <a:pt x="406544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1467929" y="3683533"/>
              <a:ext cx="405765" cy="1270"/>
            </a:xfrm>
            <a:custGeom>
              <a:avLst/>
              <a:gdLst/>
              <a:ahLst/>
              <a:cxnLst/>
              <a:rect l="l" t="t" r="r" b="b"/>
              <a:pathLst>
                <a:path w="405764" h="1270">
                  <a:moveTo>
                    <a:pt x="0" y="647"/>
                  </a:moveTo>
                  <a:lnTo>
                    <a:pt x="647" y="0"/>
                  </a:lnTo>
                  <a:lnTo>
                    <a:pt x="404553" y="0"/>
                  </a:lnTo>
                  <a:lnTo>
                    <a:pt x="40523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1468577" y="3682885"/>
              <a:ext cx="404495" cy="1270"/>
            </a:xfrm>
            <a:custGeom>
              <a:avLst/>
              <a:gdLst/>
              <a:ahLst/>
              <a:cxnLst/>
              <a:rect l="l" t="t" r="r" b="b"/>
              <a:pathLst>
                <a:path w="404494" h="1270">
                  <a:moveTo>
                    <a:pt x="0" y="647"/>
                  </a:moveTo>
                  <a:lnTo>
                    <a:pt x="647" y="0"/>
                  </a:lnTo>
                  <a:lnTo>
                    <a:pt x="403221" y="0"/>
                  </a:lnTo>
                  <a:lnTo>
                    <a:pt x="403905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1469212" y="3682250"/>
              <a:ext cx="403225" cy="1270"/>
            </a:xfrm>
            <a:custGeom>
              <a:avLst/>
              <a:gdLst/>
              <a:ahLst/>
              <a:cxnLst/>
              <a:rect l="l" t="t" r="r" b="b"/>
              <a:pathLst>
                <a:path w="403225" h="1270">
                  <a:moveTo>
                    <a:pt x="0" y="647"/>
                  </a:moveTo>
                  <a:lnTo>
                    <a:pt x="647" y="0"/>
                  </a:lnTo>
                  <a:lnTo>
                    <a:pt x="401915" y="0"/>
                  </a:lnTo>
                  <a:lnTo>
                    <a:pt x="402599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1469859" y="3681602"/>
              <a:ext cx="401320" cy="1270"/>
            </a:xfrm>
            <a:custGeom>
              <a:avLst/>
              <a:gdLst/>
              <a:ahLst/>
              <a:cxnLst/>
              <a:rect l="l" t="t" r="r" b="b"/>
              <a:pathLst>
                <a:path w="401319" h="1270">
                  <a:moveTo>
                    <a:pt x="0" y="647"/>
                  </a:moveTo>
                  <a:lnTo>
                    <a:pt x="647" y="0"/>
                  </a:lnTo>
                  <a:lnTo>
                    <a:pt x="400583" y="0"/>
                  </a:lnTo>
                  <a:lnTo>
                    <a:pt x="401267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1470494" y="3680968"/>
              <a:ext cx="400050" cy="1270"/>
            </a:xfrm>
            <a:custGeom>
              <a:avLst/>
              <a:gdLst/>
              <a:ahLst/>
              <a:cxnLst/>
              <a:rect l="l" t="t" r="r" b="b"/>
              <a:pathLst>
                <a:path w="400050" h="1270">
                  <a:moveTo>
                    <a:pt x="0" y="647"/>
                  </a:moveTo>
                  <a:lnTo>
                    <a:pt x="647" y="0"/>
                  </a:lnTo>
                  <a:lnTo>
                    <a:pt x="399276" y="0"/>
                  </a:lnTo>
                  <a:lnTo>
                    <a:pt x="399961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1471142" y="3680320"/>
              <a:ext cx="398780" cy="1270"/>
            </a:xfrm>
            <a:custGeom>
              <a:avLst/>
              <a:gdLst/>
              <a:ahLst/>
              <a:cxnLst/>
              <a:rect l="l" t="t" r="r" b="b"/>
              <a:pathLst>
                <a:path w="398780" h="1270">
                  <a:moveTo>
                    <a:pt x="0" y="647"/>
                  </a:moveTo>
                  <a:lnTo>
                    <a:pt x="647" y="0"/>
                  </a:lnTo>
                  <a:lnTo>
                    <a:pt x="397944" y="0"/>
                  </a:lnTo>
                  <a:lnTo>
                    <a:pt x="398629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1471777" y="3679685"/>
              <a:ext cx="397510" cy="1270"/>
            </a:xfrm>
            <a:custGeom>
              <a:avLst/>
              <a:gdLst/>
              <a:ahLst/>
              <a:cxnLst/>
              <a:rect l="l" t="t" r="r" b="b"/>
              <a:pathLst>
                <a:path w="397510" h="1270">
                  <a:moveTo>
                    <a:pt x="0" y="647"/>
                  </a:moveTo>
                  <a:lnTo>
                    <a:pt x="647" y="0"/>
                  </a:lnTo>
                  <a:lnTo>
                    <a:pt x="396638" y="0"/>
                  </a:lnTo>
                  <a:lnTo>
                    <a:pt x="397323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1472425" y="3679037"/>
              <a:ext cx="396240" cy="1270"/>
            </a:xfrm>
            <a:custGeom>
              <a:avLst/>
              <a:gdLst/>
              <a:ahLst/>
              <a:cxnLst/>
              <a:rect l="l" t="t" r="r" b="b"/>
              <a:pathLst>
                <a:path w="396239" h="1270">
                  <a:moveTo>
                    <a:pt x="0" y="647"/>
                  </a:moveTo>
                  <a:lnTo>
                    <a:pt x="647" y="0"/>
                  </a:lnTo>
                  <a:lnTo>
                    <a:pt x="395306" y="0"/>
                  </a:lnTo>
                  <a:lnTo>
                    <a:pt x="395990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1473073" y="3678389"/>
              <a:ext cx="394970" cy="1270"/>
            </a:xfrm>
            <a:custGeom>
              <a:avLst/>
              <a:gdLst/>
              <a:ahLst/>
              <a:cxnLst/>
              <a:rect l="l" t="t" r="r" b="b"/>
              <a:pathLst>
                <a:path w="394969" h="1270">
                  <a:moveTo>
                    <a:pt x="0" y="647"/>
                  </a:moveTo>
                  <a:lnTo>
                    <a:pt x="647" y="0"/>
                  </a:lnTo>
                  <a:lnTo>
                    <a:pt x="393974" y="0"/>
                  </a:lnTo>
                  <a:lnTo>
                    <a:pt x="394658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1473708" y="3677754"/>
              <a:ext cx="393700" cy="1270"/>
            </a:xfrm>
            <a:custGeom>
              <a:avLst/>
              <a:gdLst/>
              <a:ahLst/>
              <a:cxnLst/>
              <a:rect l="l" t="t" r="r" b="b"/>
              <a:pathLst>
                <a:path w="393700" h="1270">
                  <a:moveTo>
                    <a:pt x="0" y="647"/>
                  </a:moveTo>
                  <a:lnTo>
                    <a:pt x="647" y="0"/>
                  </a:lnTo>
                  <a:lnTo>
                    <a:pt x="392668" y="0"/>
                  </a:lnTo>
                  <a:lnTo>
                    <a:pt x="393352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1474355" y="3677107"/>
              <a:ext cx="392430" cy="1270"/>
            </a:xfrm>
            <a:custGeom>
              <a:avLst/>
              <a:gdLst/>
              <a:ahLst/>
              <a:cxnLst/>
              <a:rect l="l" t="t" r="r" b="b"/>
              <a:pathLst>
                <a:path w="392430" h="1270">
                  <a:moveTo>
                    <a:pt x="0" y="647"/>
                  </a:moveTo>
                  <a:lnTo>
                    <a:pt x="647" y="0"/>
                  </a:lnTo>
                  <a:lnTo>
                    <a:pt x="391335" y="0"/>
                  </a:lnTo>
                  <a:lnTo>
                    <a:pt x="392020" y="647"/>
                  </a:lnTo>
                  <a:lnTo>
                    <a:pt x="0" y="64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1474990" y="3676472"/>
              <a:ext cx="391160" cy="1270"/>
            </a:xfrm>
            <a:custGeom>
              <a:avLst/>
              <a:gdLst/>
              <a:ahLst/>
              <a:cxnLst/>
              <a:rect l="l" t="t" r="r" b="b"/>
              <a:pathLst>
                <a:path w="391160" h="1270">
                  <a:moveTo>
                    <a:pt x="390029" y="0"/>
                  </a:moveTo>
                  <a:lnTo>
                    <a:pt x="390714" y="647"/>
                  </a:lnTo>
                  <a:lnTo>
                    <a:pt x="0" y="647"/>
                  </a:lnTo>
                  <a:lnTo>
                    <a:pt x="647" y="0"/>
                  </a:lnTo>
                  <a:lnTo>
                    <a:pt x="3900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1455445" y="3676472"/>
              <a:ext cx="640715" cy="164465"/>
            </a:xfrm>
            <a:custGeom>
              <a:avLst/>
              <a:gdLst/>
              <a:ahLst/>
              <a:cxnLst/>
              <a:rect l="l" t="t" r="r" b="b"/>
              <a:pathLst>
                <a:path w="640714" h="164464">
                  <a:moveTo>
                    <a:pt x="0" y="20193"/>
                  </a:moveTo>
                  <a:lnTo>
                    <a:pt x="0" y="66344"/>
                  </a:lnTo>
                  <a:lnTo>
                    <a:pt x="51917" y="66344"/>
                  </a:lnTo>
                  <a:lnTo>
                    <a:pt x="51917" y="102387"/>
                  </a:lnTo>
                  <a:lnTo>
                    <a:pt x="0" y="102387"/>
                  </a:lnTo>
                  <a:lnTo>
                    <a:pt x="0" y="148539"/>
                  </a:lnTo>
                  <a:lnTo>
                    <a:pt x="20193" y="164401"/>
                  </a:lnTo>
                  <a:lnTo>
                    <a:pt x="409575" y="164401"/>
                  </a:lnTo>
                  <a:lnTo>
                    <a:pt x="462927" y="116814"/>
                  </a:lnTo>
                  <a:lnTo>
                    <a:pt x="573976" y="116814"/>
                  </a:lnTo>
                  <a:lnTo>
                    <a:pt x="640321" y="82207"/>
                  </a:lnTo>
                  <a:lnTo>
                    <a:pt x="573976" y="50482"/>
                  </a:lnTo>
                  <a:lnTo>
                    <a:pt x="462927" y="50482"/>
                  </a:lnTo>
                  <a:lnTo>
                    <a:pt x="409575" y="0"/>
                  </a:lnTo>
                  <a:lnTo>
                    <a:pt x="20193" y="0"/>
                  </a:lnTo>
                  <a:lnTo>
                    <a:pt x="0" y="201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1974621" y="4044213"/>
              <a:ext cx="72390" cy="79375"/>
            </a:xfrm>
            <a:custGeom>
              <a:avLst/>
              <a:gdLst/>
              <a:ahLst/>
              <a:cxnLst/>
              <a:rect l="l" t="t" r="r" b="b"/>
              <a:pathLst>
                <a:path w="72389" h="79375">
                  <a:moveTo>
                    <a:pt x="0" y="0"/>
                  </a:moveTo>
                  <a:lnTo>
                    <a:pt x="0" y="79324"/>
                  </a:lnTo>
                  <a:lnTo>
                    <a:pt x="72110" y="79324"/>
                  </a:lnTo>
                  <a:lnTo>
                    <a:pt x="721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1974621" y="4044213"/>
              <a:ext cx="72390" cy="79375"/>
            </a:xfrm>
            <a:custGeom>
              <a:avLst/>
              <a:gdLst/>
              <a:ahLst/>
              <a:cxnLst/>
              <a:rect l="l" t="t" r="r" b="b"/>
              <a:pathLst>
                <a:path w="72389" h="79375">
                  <a:moveTo>
                    <a:pt x="0" y="79324"/>
                  </a:moveTo>
                  <a:lnTo>
                    <a:pt x="0" y="0"/>
                  </a:lnTo>
                  <a:lnTo>
                    <a:pt x="72110" y="0"/>
                  </a:lnTo>
                  <a:lnTo>
                    <a:pt x="72110" y="79324"/>
                  </a:lnTo>
                  <a:lnTo>
                    <a:pt x="0" y="793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2237092" y="4044213"/>
              <a:ext cx="69215" cy="79375"/>
            </a:xfrm>
            <a:custGeom>
              <a:avLst/>
              <a:gdLst/>
              <a:ahLst/>
              <a:cxnLst/>
              <a:rect l="l" t="t" r="r" b="b"/>
              <a:pathLst>
                <a:path w="69214" h="79375">
                  <a:moveTo>
                    <a:pt x="0" y="0"/>
                  </a:moveTo>
                  <a:lnTo>
                    <a:pt x="0" y="79324"/>
                  </a:lnTo>
                  <a:lnTo>
                    <a:pt x="69215" y="79324"/>
                  </a:lnTo>
                  <a:lnTo>
                    <a:pt x="692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2237092" y="4044213"/>
              <a:ext cx="69215" cy="79375"/>
            </a:xfrm>
            <a:custGeom>
              <a:avLst/>
              <a:gdLst/>
              <a:ahLst/>
              <a:cxnLst/>
              <a:rect l="l" t="t" r="r" b="b"/>
              <a:pathLst>
                <a:path w="69214" h="79375">
                  <a:moveTo>
                    <a:pt x="0" y="79324"/>
                  </a:moveTo>
                  <a:lnTo>
                    <a:pt x="0" y="0"/>
                  </a:lnTo>
                  <a:lnTo>
                    <a:pt x="69215" y="0"/>
                  </a:lnTo>
                  <a:lnTo>
                    <a:pt x="69215" y="79324"/>
                  </a:lnTo>
                  <a:lnTo>
                    <a:pt x="0" y="793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2180844" y="4184116"/>
              <a:ext cx="59690" cy="65405"/>
            </a:xfrm>
            <a:custGeom>
              <a:avLst/>
              <a:gdLst/>
              <a:ahLst/>
              <a:cxnLst/>
              <a:rect l="l" t="t" r="r" b="b"/>
              <a:pathLst>
                <a:path w="59689" h="65404">
                  <a:moveTo>
                    <a:pt x="0" y="0"/>
                  </a:moveTo>
                  <a:lnTo>
                    <a:pt x="0" y="64897"/>
                  </a:lnTo>
                  <a:lnTo>
                    <a:pt x="59131" y="64897"/>
                  </a:lnTo>
                  <a:lnTo>
                    <a:pt x="591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2180844" y="4184116"/>
              <a:ext cx="59690" cy="65405"/>
            </a:xfrm>
            <a:custGeom>
              <a:avLst/>
              <a:gdLst/>
              <a:ahLst/>
              <a:cxnLst/>
              <a:rect l="l" t="t" r="r" b="b"/>
              <a:pathLst>
                <a:path w="59689" h="65404">
                  <a:moveTo>
                    <a:pt x="0" y="64897"/>
                  </a:moveTo>
                  <a:lnTo>
                    <a:pt x="0" y="0"/>
                  </a:lnTo>
                  <a:lnTo>
                    <a:pt x="59131" y="0"/>
                  </a:lnTo>
                  <a:lnTo>
                    <a:pt x="59131" y="64897"/>
                  </a:lnTo>
                  <a:lnTo>
                    <a:pt x="0" y="648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3024505" y="4184116"/>
              <a:ext cx="67945" cy="65405"/>
            </a:xfrm>
            <a:custGeom>
              <a:avLst/>
              <a:gdLst/>
              <a:ahLst/>
              <a:cxnLst/>
              <a:rect l="l" t="t" r="r" b="b"/>
              <a:pathLst>
                <a:path w="67944" h="65404">
                  <a:moveTo>
                    <a:pt x="0" y="0"/>
                  </a:moveTo>
                  <a:lnTo>
                    <a:pt x="0" y="64897"/>
                  </a:lnTo>
                  <a:lnTo>
                    <a:pt x="67779" y="64897"/>
                  </a:lnTo>
                  <a:lnTo>
                    <a:pt x="67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3024505" y="4184116"/>
              <a:ext cx="67945" cy="65405"/>
            </a:xfrm>
            <a:custGeom>
              <a:avLst/>
              <a:gdLst/>
              <a:ahLst/>
              <a:cxnLst/>
              <a:rect l="l" t="t" r="r" b="b"/>
              <a:pathLst>
                <a:path w="67944" h="65404">
                  <a:moveTo>
                    <a:pt x="0" y="64897"/>
                  </a:moveTo>
                  <a:lnTo>
                    <a:pt x="0" y="0"/>
                  </a:lnTo>
                  <a:lnTo>
                    <a:pt x="67779" y="0"/>
                  </a:lnTo>
                  <a:lnTo>
                    <a:pt x="67779" y="64897"/>
                  </a:lnTo>
                  <a:lnTo>
                    <a:pt x="0" y="648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2239975" y="4316780"/>
              <a:ext cx="784860" cy="164465"/>
            </a:xfrm>
            <a:custGeom>
              <a:avLst/>
              <a:gdLst/>
              <a:ahLst/>
              <a:cxnLst/>
              <a:rect l="l" t="t" r="r" b="b"/>
              <a:pathLst>
                <a:path w="784860" h="164464">
                  <a:moveTo>
                    <a:pt x="0" y="0"/>
                  </a:moveTo>
                  <a:lnTo>
                    <a:pt x="0" y="164414"/>
                  </a:lnTo>
                  <a:lnTo>
                    <a:pt x="784529" y="164414"/>
                  </a:lnTo>
                  <a:lnTo>
                    <a:pt x="7845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2239975" y="4316780"/>
              <a:ext cx="784860" cy="164465"/>
            </a:xfrm>
            <a:custGeom>
              <a:avLst/>
              <a:gdLst/>
              <a:ahLst/>
              <a:cxnLst/>
              <a:rect l="l" t="t" r="r" b="b"/>
              <a:pathLst>
                <a:path w="784860" h="164464">
                  <a:moveTo>
                    <a:pt x="0" y="164414"/>
                  </a:moveTo>
                  <a:lnTo>
                    <a:pt x="0" y="0"/>
                  </a:lnTo>
                  <a:lnTo>
                    <a:pt x="784529" y="0"/>
                  </a:lnTo>
                  <a:lnTo>
                    <a:pt x="784529" y="164414"/>
                  </a:lnTo>
                  <a:lnTo>
                    <a:pt x="0" y="1644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2276030" y="4280738"/>
              <a:ext cx="721360" cy="36195"/>
            </a:xfrm>
            <a:custGeom>
              <a:avLst/>
              <a:gdLst/>
              <a:ahLst/>
              <a:cxnLst/>
              <a:rect l="l" t="t" r="r" b="b"/>
              <a:pathLst>
                <a:path w="721360" h="36195">
                  <a:moveTo>
                    <a:pt x="0" y="0"/>
                  </a:moveTo>
                  <a:lnTo>
                    <a:pt x="0" y="36055"/>
                  </a:lnTo>
                  <a:lnTo>
                    <a:pt x="721080" y="36055"/>
                  </a:lnTo>
                  <a:lnTo>
                    <a:pt x="7210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2276030" y="4280738"/>
              <a:ext cx="721360" cy="36195"/>
            </a:xfrm>
            <a:custGeom>
              <a:avLst/>
              <a:gdLst/>
              <a:ahLst/>
              <a:cxnLst/>
              <a:rect l="l" t="t" r="r" b="b"/>
              <a:pathLst>
                <a:path w="721360" h="36195">
                  <a:moveTo>
                    <a:pt x="0" y="36055"/>
                  </a:moveTo>
                  <a:lnTo>
                    <a:pt x="0" y="0"/>
                  </a:lnTo>
                  <a:lnTo>
                    <a:pt x="721080" y="0"/>
                  </a:lnTo>
                  <a:lnTo>
                    <a:pt x="721080" y="36055"/>
                  </a:lnTo>
                  <a:lnTo>
                    <a:pt x="0" y="360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2180844" y="4249000"/>
              <a:ext cx="59690" cy="575945"/>
            </a:xfrm>
            <a:custGeom>
              <a:avLst/>
              <a:gdLst/>
              <a:ahLst/>
              <a:cxnLst/>
              <a:rect l="l" t="t" r="r" b="b"/>
              <a:pathLst>
                <a:path w="59689" h="575945">
                  <a:moveTo>
                    <a:pt x="0" y="0"/>
                  </a:moveTo>
                  <a:lnTo>
                    <a:pt x="0" y="575424"/>
                  </a:lnTo>
                  <a:lnTo>
                    <a:pt x="59131" y="575424"/>
                  </a:lnTo>
                  <a:lnTo>
                    <a:pt x="591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2180844" y="4249000"/>
              <a:ext cx="59690" cy="575945"/>
            </a:xfrm>
            <a:custGeom>
              <a:avLst/>
              <a:gdLst/>
              <a:ahLst/>
              <a:cxnLst/>
              <a:rect l="l" t="t" r="r" b="b"/>
              <a:pathLst>
                <a:path w="59689" h="575945">
                  <a:moveTo>
                    <a:pt x="0" y="575424"/>
                  </a:moveTo>
                  <a:lnTo>
                    <a:pt x="0" y="0"/>
                  </a:lnTo>
                  <a:lnTo>
                    <a:pt x="59131" y="0"/>
                  </a:lnTo>
                  <a:lnTo>
                    <a:pt x="59131" y="575424"/>
                  </a:lnTo>
                  <a:lnTo>
                    <a:pt x="0" y="5754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3024505" y="4249000"/>
              <a:ext cx="67945" cy="575945"/>
            </a:xfrm>
            <a:custGeom>
              <a:avLst/>
              <a:gdLst/>
              <a:ahLst/>
              <a:cxnLst/>
              <a:rect l="l" t="t" r="r" b="b"/>
              <a:pathLst>
                <a:path w="67944" h="575945">
                  <a:moveTo>
                    <a:pt x="0" y="0"/>
                  </a:moveTo>
                  <a:lnTo>
                    <a:pt x="0" y="575424"/>
                  </a:lnTo>
                  <a:lnTo>
                    <a:pt x="67779" y="575424"/>
                  </a:lnTo>
                  <a:lnTo>
                    <a:pt x="67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3024505" y="4249000"/>
              <a:ext cx="67945" cy="575945"/>
            </a:xfrm>
            <a:custGeom>
              <a:avLst/>
              <a:gdLst/>
              <a:ahLst/>
              <a:cxnLst/>
              <a:rect l="l" t="t" r="r" b="b"/>
              <a:pathLst>
                <a:path w="67944" h="575945">
                  <a:moveTo>
                    <a:pt x="0" y="575424"/>
                  </a:moveTo>
                  <a:lnTo>
                    <a:pt x="0" y="0"/>
                  </a:lnTo>
                  <a:lnTo>
                    <a:pt x="67779" y="0"/>
                  </a:lnTo>
                  <a:lnTo>
                    <a:pt x="67779" y="575424"/>
                  </a:lnTo>
                  <a:lnTo>
                    <a:pt x="0" y="5754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2963938" y="4772507"/>
              <a:ext cx="114300" cy="52069"/>
            </a:xfrm>
            <a:custGeom>
              <a:avLst/>
              <a:gdLst/>
              <a:ahLst/>
              <a:cxnLst/>
              <a:rect l="l" t="t" r="r" b="b"/>
              <a:pathLst>
                <a:path w="114300" h="52070">
                  <a:moveTo>
                    <a:pt x="0" y="0"/>
                  </a:moveTo>
                  <a:lnTo>
                    <a:pt x="0" y="51917"/>
                  </a:lnTo>
                  <a:lnTo>
                    <a:pt x="113931" y="51917"/>
                  </a:lnTo>
                  <a:lnTo>
                    <a:pt x="1139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2963938" y="4772507"/>
              <a:ext cx="114300" cy="52069"/>
            </a:xfrm>
            <a:custGeom>
              <a:avLst/>
              <a:gdLst/>
              <a:ahLst/>
              <a:cxnLst/>
              <a:rect l="l" t="t" r="r" b="b"/>
              <a:pathLst>
                <a:path w="114300" h="52070">
                  <a:moveTo>
                    <a:pt x="0" y="51917"/>
                  </a:moveTo>
                  <a:lnTo>
                    <a:pt x="0" y="0"/>
                  </a:lnTo>
                  <a:lnTo>
                    <a:pt x="113931" y="0"/>
                  </a:lnTo>
                  <a:lnTo>
                    <a:pt x="113931" y="51917"/>
                  </a:lnTo>
                  <a:lnTo>
                    <a:pt x="0" y="5191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2195271" y="4772507"/>
              <a:ext cx="111125" cy="52069"/>
            </a:xfrm>
            <a:custGeom>
              <a:avLst/>
              <a:gdLst/>
              <a:ahLst/>
              <a:cxnLst/>
              <a:rect l="l" t="t" r="r" b="b"/>
              <a:pathLst>
                <a:path w="111125" h="52070">
                  <a:moveTo>
                    <a:pt x="0" y="0"/>
                  </a:moveTo>
                  <a:lnTo>
                    <a:pt x="0" y="51917"/>
                  </a:lnTo>
                  <a:lnTo>
                    <a:pt x="111048" y="51917"/>
                  </a:lnTo>
                  <a:lnTo>
                    <a:pt x="1110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2195271" y="4772507"/>
              <a:ext cx="111125" cy="52069"/>
            </a:xfrm>
            <a:custGeom>
              <a:avLst/>
              <a:gdLst/>
              <a:ahLst/>
              <a:cxnLst/>
              <a:rect l="l" t="t" r="r" b="b"/>
              <a:pathLst>
                <a:path w="111125" h="52070">
                  <a:moveTo>
                    <a:pt x="0" y="51917"/>
                  </a:moveTo>
                  <a:lnTo>
                    <a:pt x="0" y="0"/>
                  </a:lnTo>
                  <a:lnTo>
                    <a:pt x="111048" y="0"/>
                  </a:lnTo>
                  <a:lnTo>
                    <a:pt x="111048" y="51917"/>
                  </a:lnTo>
                  <a:lnTo>
                    <a:pt x="0" y="5191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2276030" y="4481194"/>
              <a:ext cx="721360" cy="30480"/>
            </a:xfrm>
            <a:custGeom>
              <a:avLst/>
              <a:gdLst/>
              <a:ahLst/>
              <a:cxnLst/>
              <a:rect l="l" t="t" r="r" b="b"/>
              <a:pathLst>
                <a:path w="721360" h="30479">
                  <a:moveTo>
                    <a:pt x="0" y="0"/>
                  </a:moveTo>
                  <a:lnTo>
                    <a:pt x="0" y="30289"/>
                  </a:lnTo>
                  <a:lnTo>
                    <a:pt x="721080" y="30289"/>
                  </a:lnTo>
                  <a:lnTo>
                    <a:pt x="7210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2276030" y="4481194"/>
              <a:ext cx="721360" cy="30480"/>
            </a:xfrm>
            <a:custGeom>
              <a:avLst/>
              <a:gdLst/>
              <a:ahLst/>
              <a:cxnLst/>
              <a:rect l="l" t="t" r="r" b="b"/>
              <a:pathLst>
                <a:path w="721360" h="30479">
                  <a:moveTo>
                    <a:pt x="0" y="30289"/>
                  </a:moveTo>
                  <a:lnTo>
                    <a:pt x="0" y="0"/>
                  </a:lnTo>
                  <a:lnTo>
                    <a:pt x="721080" y="0"/>
                  </a:lnTo>
                  <a:lnTo>
                    <a:pt x="721080" y="30289"/>
                  </a:lnTo>
                  <a:lnTo>
                    <a:pt x="0" y="3028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2424569" y="4511484"/>
              <a:ext cx="421640" cy="261620"/>
            </a:xfrm>
            <a:custGeom>
              <a:avLst/>
              <a:gdLst/>
              <a:ahLst/>
              <a:cxnLst/>
              <a:rect l="l" t="t" r="r" b="b"/>
              <a:pathLst>
                <a:path w="421639" h="261620">
                  <a:moveTo>
                    <a:pt x="0" y="0"/>
                  </a:moveTo>
                  <a:lnTo>
                    <a:pt x="0" y="261023"/>
                  </a:lnTo>
                  <a:lnTo>
                    <a:pt x="421106" y="261023"/>
                  </a:lnTo>
                  <a:lnTo>
                    <a:pt x="4211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2424569" y="4511484"/>
              <a:ext cx="421640" cy="261620"/>
            </a:xfrm>
            <a:custGeom>
              <a:avLst/>
              <a:gdLst/>
              <a:ahLst/>
              <a:cxnLst/>
              <a:rect l="l" t="t" r="r" b="b"/>
              <a:pathLst>
                <a:path w="421639" h="261620">
                  <a:moveTo>
                    <a:pt x="0" y="261023"/>
                  </a:moveTo>
                  <a:lnTo>
                    <a:pt x="0" y="0"/>
                  </a:lnTo>
                  <a:lnTo>
                    <a:pt x="421106" y="0"/>
                  </a:lnTo>
                  <a:lnTo>
                    <a:pt x="421106" y="261023"/>
                  </a:lnTo>
                  <a:lnTo>
                    <a:pt x="0" y="26102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2786545" y="4772507"/>
              <a:ext cx="59690" cy="52069"/>
            </a:xfrm>
            <a:custGeom>
              <a:avLst/>
              <a:gdLst/>
              <a:ahLst/>
              <a:cxnLst/>
              <a:rect l="l" t="t" r="r" b="b"/>
              <a:pathLst>
                <a:path w="59689" h="52070">
                  <a:moveTo>
                    <a:pt x="0" y="0"/>
                  </a:moveTo>
                  <a:lnTo>
                    <a:pt x="0" y="51917"/>
                  </a:lnTo>
                  <a:lnTo>
                    <a:pt x="59131" y="51917"/>
                  </a:lnTo>
                  <a:lnTo>
                    <a:pt x="591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2786545" y="4772507"/>
              <a:ext cx="59690" cy="52069"/>
            </a:xfrm>
            <a:custGeom>
              <a:avLst/>
              <a:gdLst/>
              <a:ahLst/>
              <a:cxnLst/>
              <a:rect l="l" t="t" r="r" b="b"/>
              <a:pathLst>
                <a:path w="59689" h="52070">
                  <a:moveTo>
                    <a:pt x="0" y="51917"/>
                  </a:moveTo>
                  <a:lnTo>
                    <a:pt x="0" y="0"/>
                  </a:lnTo>
                  <a:lnTo>
                    <a:pt x="59131" y="0"/>
                  </a:lnTo>
                  <a:lnTo>
                    <a:pt x="59131" y="51917"/>
                  </a:lnTo>
                  <a:lnTo>
                    <a:pt x="0" y="519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2424569" y="4772507"/>
              <a:ext cx="62230" cy="301625"/>
            </a:xfrm>
            <a:custGeom>
              <a:avLst/>
              <a:gdLst/>
              <a:ahLst/>
              <a:cxnLst/>
              <a:rect l="l" t="t" r="r" b="b"/>
              <a:pathLst>
                <a:path w="62230" h="301625">
                  <a:moveTo>
                    <a:pt x="0" y="0"/>
                  </a:moveTo>
                  <a:lnTo>
                    <a:pt x="0" y="301409"/>
                  </a:lnTo>
                  <a:lnTo>
                    <a:pt x="62014" y="301409"/>
                  </a:lnTo>
                  <a:lnTo>
                    <a:pt x="620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2424569" y="4772507"/>
              <a:ext cx="62230" cy="301625"/>
            </a:xfrm>
            <a:custGeom>
              <a:avLst/>
              <a:gdLst/>
              <a:ahLst/>
              <a:cxnLst/>
              <a:rect l="l" t="t" r="r" b="b"/>
              <a:pathLst>
                <a:path w="62230" h="301625">
                  <a:moveTo>
                    <a:pt x="0" y="301409"/>
                  </a:moveTo>
                  <a:lnTo>
                    <a:pt x="0" y="0"/>
                  </a:lnTo>
                  <a:lnTo>
                    <a:pt x="62014" y="0"/>
                  </a:lnTo>
                  <a:lnTo>
                    <a:pt x="62014" y="301409"/>
                  </a:lnTo>
                  <a:lnTo>
                    <a:pt x="0" y="30140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2426017" y="5073916"/>
              <a:ext cx="60960" cy="30480"/>
            </a:xfrm>
            <a:custGeom>
              <a:avLst/>
              <a:gdLst/>
              <a:ahLst/>
              <a:cxnLst/>
              <a:rect l="l" t="t" r="r" b="b"/>
              <a:pathLst>
                <a:path w="60960" h="30479">
                  <a:moveTo>
                    <a:pt x="0" y="0"/>
                  </a:moveTo>
                  <a:lnTo>
                    <a:pt x="30276" y="30289"/>
                  </a:lnTo>
                  <a:lnTo>
                    <a:pt x="60566" y="30289"/>
                  </a:lnTo>
                  <a:lnTo>
                    <a:pt x="605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2426017" y="5073916"/>
              <a:ext cx="60960" cy="30480"/>
            </a:xfrm>
            <a:custGeom>
              <a:avLst/>
              <a:gdLst/>
              <a:ahLst/>
              <a:cxnLst/>
              <a:rect l="l" t="t" r="r" b="b"/>
              <a:pathLst>
                <a:path w="60960" h="30479">
                  <a:moveTo>
                    <a:pt x="0" y="0"/>
                  </a:moveTo>
                  <a:lnTo>
                    <a:pt x="30276" y="30289"/>
                  </a:lnTo>
                  <a:lnTo>
                    <a:pt x="60566" y="30289"/>
                  </a:lnTo>
                  <a:lnTo>
                    <a:pt x="60566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2785109" y="4970081"/>
              <a:ext cx="60960" cy="865505"/>
            </a:xfrm>
            <a:custGeom>
              <a:avLst/>
              <a:gdLst/>
              <a:ahLst/>
              <a:cxnLst/>
              <a:rect l="l" t="t" r="r" b="b"/>
              <a:pathLst>
                <a:path w="60960" h="865504">
                  <a:moveTo>
                    <a:pt x="0" y="0"/>
                  </a:moveTo>
                  <a:lnTo>
                    <a:pt x="0" y="865289"/>
                  </a:lnTo>
                  <a:lnTo>
                    <a:pt x="30289" y="865289"/>
                  </a:lnTo>
                  <a:lnTo>
                    <a:pt x="30289" y="134124"/>
                  </a:lnTo>
                  <a:lnTo>
                    <a:pt x="60566" y="102400"/>
                  </a:lnTo>
                  <a:lnTo>
                    <a:pt x="605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2785109" y="4970081"/>
              <a:ext cx="60960" cy="865505"/>
            </a:xfrm>
            <a:custGeom>
              <a:avLst/>
              <a:gdLst/>
              <a:ahLst/>
              <a:cxnLst/>
              <a:rect l="l" t="t" r="r" b="b"/>
              <a:pathLst>
                <a:path w="60960" h="865504">
                  <a:moveTo>
                    <a:pt x="0" y="0"/>
                  </a:moveTo>
                  <a:lnTo>
                    <a:pt x="60566" y="0"/>
                  </a:lnTo>
                  <a:lnTo>
                    <a:pt x="60566" y="102400"/>
                  </a:lnTo>
                  <a:lnTo>
                    <a:pt x="30289" y="134124"/>
                  </a:lnTo>
                  <a:lnTo>
                    <a:pt x="30289" y="865289"/>
                  </a:lnTo>
                  <a:lnTo>
                    <a:pt x="0" y="865289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2456294" y="5104193"/>
              <a:ext cx="30480" cy="731520"/>
            </a:xfrm>
            <a:custGeom>
              <a:avLst/>
              <a:gdLst/>
              <a:ahLst/>
              <a:cxnLst/>
              <a:rect l="l" t="t" r="r" b="b"/>
              <a:pathLst>
                <a:path w="30480" h="731520">
                  <a:moveTo>
                    <a:pt x="0" y="0"/>
                  </a:moveTo>
                  <a:lnTo>
                    <a:pt x="0" y="731177"/>
                  </a:lnTo>
                  <a:lnTo>
                    <a:pt x="30289" y="731177"/>
                  </a:lnTo>
                  <a:lnTo>
                    <a:pt x="302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2456294" y="5104193"/>
              <a:ext cx="30480" cy="731520"/>
            </a:xfrm>
            <a:custGeom>
              <a:avLst/>
              <a:gdLst/>
              <a:ahLst/>
              <a:cxnLst/>
              <a:rect l="l" t="t" r="r" b="b"/>
              <a:pathLst>
                <a:path w="30480" h="731520">
                  <a:moveTo>
                    <a:pt x="30289" y="731177"/>
                  </a:moveTo>
                  <a:lnTo>
                    <a:pt x="30289" y="0"/>
                  </a:lnTo>
                  <a:lnTo>
                    <a:pt x="0" y="0"/>
                  </a:lnTo>
                  <a:lnTo>
                    <a:pt x="0" y="731177"/>
                  </a:lnTo>
                  <a:lnTo>
                    <a:pt x="30289" y="73117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2343810" y="6001219"/>
              <a:ext cx="570230" cy="65405"/>
            </a:xfrm>
            <a:custGeom>
              <a:avLst/>
              <a:gdLst/>
              <a:ahLst/>
              <a:cxnLst/>
              <a:rect l="l" t="t" r="r" b="b"/>
              <a:pathLst>
                <a:path w="570230" h="65404">
                  <a:moveTo>
                    <a:pt x="0" y="0"/>
                  </a:moveTo>
                  <a:lnTo>
                    <a:pt x="0" y="64896"/>
                  </a:lnTo>
                  <a:lnTo>
                    <a:pt x="569658" y="64896"/>
                  </a:lnTo>
                  <a:lnTo>
                    <a:pt x="5696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2343810" y="6001219"/>
              <a:ext cx="570230" cy="65405"/>
            </a:xfrm>
            <a:custGeom>
              <a:avLst/>
              <a:gdLst/>
              <a:ahLst/>
              <a:cxnLst/>
              <a:rect l="l" t="t" r="r" b="b"/>
              <a:pathLst>
                <a:path w="570230" h="65404">
                  <a:moveTo>
                    <a:pt x="0" y="64896"/>
                  </a:moveTo>
                  <a:lnTo>
                    <a:pt x="0" y="0"/>
                  </a:lnTo>
                  <a:lnTo>
                    <a:pt x="569658" y="0"/>
                  </a:lnTo>
                  <a:lnTo>
                    <a:pt x="569658" y="64896"/>
                  </a:lnTo>
                  <a:lnTo>
                    <a:pt x="0" y="6489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2502446" y="5968060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4" h="33654">
                  <a:moveTo>
                    <a:pt x="0" y="17297"/>
                  </a:moveTo>
                  <a:lnTo>
                    <a:pt x="1447" y="23063"/>
                  </a:lnTo>
                  <a:lnTo>
                    <a:pt x="5765" y="27393"/>
                  </a:lnTo>
                  <a:lnTo>
                    <a:pt x="11544" y="31724"/>
                  </a:lnTo>
                  <a:lnTo>
                    <a:pt x="18745" y="33159"/>
                  </a:lnTo>
                  <a:lnTo>
                    <a:pt x="25958" y="31724"/>
                  </a:lnTo>
                  <a:lnTo>
                    <a:pt x="31724" y="27393"/>
                  </a:lnTo>
                  <a:lnTo>
                    <a:pt x="34607" y="23063"/>
                  </a:lnTo>
                  <a:lnTo>
                    <a:pt x="36055" y="17297"/>
                  </a:lnTo>
                  <a:lnTo>
                    <a:pt x="34607" y="11531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lnTo>
                    <a:pt x="11544" y="1435"/>
                  </a:lnTo>
                  <a:lnTo>
                    <a:pt x="5765" y="5765"/>
                  </a:lnTo>
                  <a:lnTo>
                    <a:pt x="1447" y="11531"/>
                  </a:lnTo>
                  <a:lnTo>
                    <a:pt x="0" y="172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2502446" y="5968060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4" h="33654">
                  <a:moveTo>
                    <a:pt x="18745" y="0"/>
                  </a:moveTo>
                  <a:lnTo>
                    <a:pt x="11544" y="1435"/>
                  </a:lnTo>
                  <a:lnTo>
                    <a:pt x="5765" y="5765"/>
                  </a:lnTo>
                  <a:lnTo>
                    <a:pt x="1447" y="11531"/>
                  </a:lnTo>
                  <a:lnTo>
                    <a:pt x="0" y="17297"/>
                  </a:lnTo>
                  <a:lnTo>
                    <a:pt x="1447" y="23063"/>
                  </a:lnTo>
                  <a:lnTo>
                    <a:pt x="5765" y="27393"/>
                  </a:lnTo>
                  <a:lnTo>
                    <a:pt x="11544" y="31724"/>
                  </a:lnTo>
                  <a:lnTo>
                    <a:pt x="18745" y="33159"/>
                  </a:lnTo>
                  <a:lnTo>
                    <a:pt x="25958" y="31724"/>
                  </a:lnTo>
                  <a:lnTo>
                    <a:pt x="31724" y="27393"/>
                  </a:lnTo>
                  <a:lnTo>
                    <a:pt x="34607" y="23063"/>
                  </a:lnTo>
                  <a:lnTo>
                    <a:pt x="36055" y="17297"/>
                  </a:lnTo>
                  <a:lnTo>
                    <a:pt x="34607" y="11531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2502446" y="5836818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4" h="33654">
                  <a:moveTo>
                    <a:pt x="0" y="17310"/>
                  </a:moveTo>
                  <a:lnTo>
                    <a:pt x="1447" y="23075"/>
                  </a:lnTo>
                  <a:lnTo>
                    <a:pt x="5765" y="28841"/>
                  </a:lnTo>
                  <a:lnTo>
                    <a:pt x="11544" y="31724"/>
                  </a:lnTo>
                  <a:lnTo>
                    <a:pt x="18745" y="33172"/>
                  </a:lnTo>
                  <a:lnTo>
                    <a:pt x="25958" y="31724"/>
                  </a:lnTo>
                  <a:lnTo>
                    <a:pt x="31724" y="28841"/>
                  </a:lnTo>
                  <a:lnTo>
                    <a:pt x="34607" y="23075"/>
                  </a:lnTo>
                  <a:lnTo>
                    <a:pt x="36055" y="17310"/>
                  </a:lnTo>
                  <a:lnTo>
                    <a:pt x="34607" y="10096"/>
                  </a:lnTo>
                  <a:lnTo>
                    <a:pt x="31724" y="4330"/>
                  </a:lnTo>
                  <a:lnTo>
                    <a:pt x="25958" y="1435"/>
                  </a:lnTo>
                  <a:lnTo>
                    <a:pt x="18745" y="0"/>
                  </a:lnTo>
                  <a:lnTo>
                    <a:pt x="11544" y="1435"/>
                  </a:lnTo>
                  <a:lnTo>
                    <a:pt x="5765" y="4330"/>
                  </a:lnTo>
                  <a:lnTo>
                    <a:pt x="1447" y="10096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2502446" y="5836818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4" h="33654">
                  <a:moveTo>
                    <a:pt x="18745" y="0"/>
                  </a:moveTo>
                  <a:lnTo>
                    <a:pt x="11544" y="1435"/>
                  </a:lnTo>
                  <a:lnTo>
                    <a:pt x="5765" y="4330"/>
                  </a:lnTo>
                  <a:lnTo>
                    <a:pt x="1447" y="10096"/>
                  </a:lnTo>
                  <a:lnTo>
                    <a:pt x="0" y="17310"/>
                  </a:lnTo>
                  <a:lnTo>
                    <a:pt x="1447" y="23075"/>
                  </a:lnTo>
                  <a:lnTo>
                    <a:pt x="5765" y="28841"/>
                  </a:lnTo>
                  <a:lnTo>
                    <a:pt x="11544" y="31724"/>
                  </a:lnTo>
                  <a:lnTo>
                    <a:pt x="18745" y="33172"/>
                  </a:lnTo>
                  <a:lnTo>
                    <a:pt x="25958" y="31724"/>
                  </a:lnTo>
                  <a:lnTo>
                    <a:pt x="31724" y="28841"/>
                  </a:lnTo>
                  <a:lnTo>
                    <a:pt x="34607" y="23075"/>
                  </a:lnTo>
                  <a:lnTo>
                    <a:pt x="36055" y="17310"/>
                  </a:lnTo>
                  <a:lnTo>
                    <a:pt x="34607" y="10096"/>
                  </a:lnTo>
                  <a:lnTo>
                    <a:pt x="31724" y="4330"/>
                  </a:lnTo>
                  <a:lnTo>
                    <a:pt x="25958" y="1435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2733192" y="5885853"/>
              <a:ext cx="30480" cy="33655"/>
            </a:xfrm>
            <a:custGeom>
              <a:avLst/>
              <a:gdLst/>
              <a:ahLst/>
              <a:cxnLst/>
              <a:rect l="l" t="t" r="r" b="b"/>
              <a:pathLst>
                <a:path w="30480" h="33654">
                  <a:moveTo>
                    <a:pt x="0" y="17297"/>
                  </a:moveTo>
                  <a:lnTo>
                    <a:pt x="1447" y="23075"/>
                  </a:lnTo>
                  <a:lnTo>
                    <a:pt x="4330" y="27393"/>
                  </a:lnTo>
                  <a:lnTo>
                    <a:pt x="10096" y="31724"/>
                  </a:lnTo>
                  <a:lnTo>
                    <a:pt x="15862" y="33172"/>
                  </a:lnTo>
                  <a:lnTo>
                    <a:pt x="21628" y="31724"/>
                  </a:lnTo>
                  <a:lnTo>
                    <a:pt x="25958" y="27393"/>
                  </a:lnTo>
                  <a:lnTo>
                    <a:pt x="28841" y="23075"/>
                  </a:lnTo>
                  <a:lnTo>
                    <a:pt x="30289" y="17297"/>
                  </a:lnTo>
                  <a:lnTo>
                    <a:pt x="28841" y="11531"/>
                  </a:lnTo>
                  <a:lnTo>
                    <a:pt x="25958" y="5765"/>
                  </a:lnTo>
                  <a:lnTo>
                    <a:pt x="21628" y="1435"/>
                  </a:lnTo>
                  <a:lnTo>
                    <a:pt x="15862" y="0"/>
                  </a:lnTo>
                  <a:lnTo>
                    <a:pt x="10096" y="1435"/>
                  </a:lnTo>
                  <a:lnTo>
                    <a:pt x="4330" y="5765"/>
                  </a:lnTo>
                  <a:lnTo>
                    <a:pt x="1447" y="11531"/>
                  </a:lnTo>
                  <a:lnTo>
                    <a:pt x="0" y="1729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2733192" y="5885853"/>
              <a:ext cx="30480" cy="33655"/>
            </a:xfrm>
            <a:custGeom>
              <a:avLst/>
              <a:gdLst/>
              <a:ahLst/>
              <a:cxnLst/>
              <a:rect l="l" t="t" r="r" b="b"/>
              <a:pathLst>
                <a:path w="30480" h="33654">
                  <a:moveTo>
                    <a:pt x="15862" y="0"/>
                  </a:moveTo>
                  <a:lnTo>
                    <a:pt x="10096" y="1435"/>
                  </a:lnTo>
                  <a:lnTo>
                    <a:pt x="4330" y="5765"/>
                  </a:lnTo>
                  <a:lnTo>
                    <a:pt x="1447" y="11531"/>
                  </a:lnTo>
                  <a:lnTo>
                    <a:pt x="0" y="17297"/>
                  </a:lnTo>
                  <a:lnTo>
                    <a:pt x="1447" y="23075"/>
                  </a:lnTo>
                  <a:lnTo>
                    <a:pt x="4330" y="27393"/>
                  </a:lnTo>
                  <a:lnTo>
                    <a:pt x="10096" y="31724"/>
                  </a:lnTo>
                  <a:lnTo>
                    <a:pt x="15862" y="33172"/>
                  </a:lnTo>
                  <a:lnTo>
                    <a:pt x="21628" y="31724"/>
                  </a:lnTo>
                  <a:lnTo>
                    <a:pt x="25958" y="27393"/>
                  </a:lnTo>
                  <a:lnTo>
                    <a:pt x="28841" y="23075"/>
                  </a:lnTo>
                  <a:lnTo>
                    <a:pt x="30289" y="17297"/>
                  </a:lnTo>
                  <a:lnTo>
                    <a:pt x="28841" y="11531"/>
                  </a:lnTo>
                  <a:lnTo>
                    <a:pt x="25958" y="5765"/>
                  </a:lnTo>
                  <a:lnTo>
                    <a:pt x="21628" y="1435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2502446" y="5705576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4" h="33654">
                  <a:moveTo>
                    <a:pt x="0" y="17310"/>
                  </a:moveTo>
                  <a:lnTo>
                    <a:pt x="1447" y="23075"/>
                  </a:lnTo>
                  <a:lnTo>
                    <a:pt x="5765" y="27406"/>
                  </a:lnTo>
                  <a:lnTo>
                    <a:pt x="11544" y="31737"/>
                  </a:lnTo>
                  <a:lnTo>
                    <a:pt x="18745" y="33172"/>
                  </a:lnTo>
                  <a:lnTo>
                    <a:pt x="25958" y="31737"/>
                  </a:lnTo>
                  <a:lnTo>
                    <a:pt x="31724" y="27406"/>
                  </a:lnTo>
                  <a:lnTo>
                    <a:pt x="34607" y="23075"/>
                  </a:lnTo>
                  <a:lnTo>
                    <a:pt x="36055" y="17310"/>
                  </a:lnTo>
                  <a:lnTo>
                    <a:pt x="34607" y="11544"/>
                  </a:lnTo>
                  <a:lnTo>
                    <a:pt x="31724" y="5778"/>
                  </a:lnTo>
                  <a:lnTo>
                    <a:pt x="25958" y="1447"/>
                  </a:lnTo>
                  <a:lnTo>
                    <a:pt x="18745" y="0"/>
                  </a:lnTo>
                  <a:lnTo>
                    <a:pt x="11544" y="1447"/>
                  </a:lnTo>
                  <a:lnTo>
                    <a:pt x="5765" y="5778"/>
                  </a:lnTo>
                  <a:lnTo>
                    <a:pt x="1447" y="11544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2502446" y="5705576"/>
              <a:ext cx="36195" cy="33655"/>
            </a:xfrm>
            <a:custGeom>
              <a:avLst/>
              <a:gdLst/>
              <a:ahLst/>
              <a:cxnLst/>
              <a:rect l="l" t="t" r="r" b="b"/>
              <a:pathLst>
                <a:path w="36194" h="33654">
                  <a:moveTo>
                    <a:pt x="18745" y="0"/>
                  </a:moveTo>
                  <a:lnTo>
                    <a:pt x="11544" y="1447"/>
                  </a:lnTo>
                  <a:lnTo>
                    <a:pt x="5765" y="5778"/>
                  </a:lnTo>
                  <a:lnTo>
                    <a:pt x="1447" y="11544"/>
                  </a:lnTo>
                  <a:lnTo>
                    <a:pt x="0" y="17310"/>
                  </a:lnTo>
                  <a:lnTo>
                    <a:pt x="1447" y="23075"/>
                  </a:lnTo>
                  <a:lnTo>
                    <a:pt x="5765" y="27406"/>
                  </a:lnTo>
                  <a:lnTo>
                    <a:pt x="11544" y="31737"/>
                  </a:lnTo>
                  <a:lnTo>
                    <a:pt x="18745" y="33172"/>
                  </a:lnTo>
                  <a:lnTo>
                    <a:pt x="25958" y="31737"/>
                  </a:lnTo>
                  <a:lnTo>
                    <a:pt x="31724" y="27406"/>
                  </a:lnTo>
                  <a:lnTo>
                    <a:pt x="34607" y="23075"/>
                  </a:lnTo>
                  <a:lnTo>
                    <a:pt x="36055" y="17310"/>
                  </a:lnTo>
                  <a:lnTo>
                    <a:pt x="34607" y="11544"/>
                  </a:lnTo>
                  <a:lnTo>
                    <a:pt x="31724" y="5778"/>
                  </a:lnTo>
                  <a:lnTo>
                    <a:pt x="25958" y="1447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2733192" y="5754611"/>
              <a:ext cx="30480" cy="33655"/>
            </a:xfrm>
            <a:custGeom>
              <a:avLst/>
              <a:gdLst/>
              <a:ahLst/>
              <a:cxnLst/>
              <a:rect l="l" t="t" r="r" b="b"/>
              <a:pathLst>
                <a:path w="30480" h="33654">
                  <a:moveTo>
                    <a:pt x="0" y="17310"/>
                  </a:moveTo>
                  <a:lnTo>
                    <a:pt x="1447" y="23075"/>
                  </a:lnTo>
                  <a:lnTo>
                    <a:pt x="4330" y="28841"/>
                  </a:lnTo>
                  <a:lnTo>
                    <a:pt x="10096" y="31737"/>
                  </a:lnTo>
                  <a:lnTo>
                    <a:pt x="15862" y="33172"/>
                  </a:lnTo>
                  <a:lnTo>
                    <a:pt x="21628" y="31737"/>
                  </a:lnTo>
                  <a:lnTo>
                    <a:pt x="25958" y="28841"/>
                  </a:lnTo>
                  <a:lnTo>
                    <a:pt x="28841" y="23075"/>
                  </a:lnTo>
                  <a:lnTo>
                    <a:pt x="30289" y="17310"/>
                  </a:lnTo>
                  <a:lnTo>
                    <a:pt x="28841" y="10096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30" y="4330"/>
                  </a:lnTo>
                  <a:lnTo>
                    <a:pt x="1447" y="10096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2733192" y="5754611"/>
              <a:ext cx="30480" cy="33655"/>
            </a:xfrm>
            <a:custGeom>
              <a:avLst/>
              <a:gdLst/>
              <a:ahLst/>
              <a:cxnLst/>
              <a:rect l="l" t="t" r="r" b="b"/>
              <a:pathLst>
                <a:path w="30480" h="33654">
                  <a:moveTo>
                    <a:pt x="15862" y="0"/>
                  </a:moveTo>
                  <a:lnTo>
                    <a:pt x="10096" y="1447"/>
                  </a:lnTo>
                  <a:lnTo>
                    <a:pt x="4330" y="4330"/>
                  </a:lnTo>
                  <a:lnTo>
                    <a:pt x="1447" y="10096"/>
                  </a:lnTo>
                  <a:lnTo>
                    <a:pt x="0" y="17310"/>
                  </a:lnTo>
                  <a:lnTo>
                    <a:pt x="1447" y="23075"/>
                  </a:lnTo>
                  <a:lnTo>
                    <a:pt x="4330" y="28841"/>
                  </a:lnTo>
                  <a:lnTo>
                    <a:pt x="10096" y="31737"/>
                  </a:lnTo>
                  <a:lnTo>
                    <a:pt x="15862" y="33172"/>
                  </a:lnTo>
                  <a:lnTo>
                    <a:pt x="21628" y="31737"/>
                  </a:lnTo>
                  <a:lnTo>
                    <a:pt x="25958" y="28841"/>
                  </a:lnTo>
                  <a:lnTo>
                    <a:pt x="28841" y="23075"/>
                  </a:lnTo>
                  <a:lnTo>
                    <a:pt x="30289" y="17310"/>
                  </a:lnTo>
                  <a:lnTo>
                    <a:pt x="28841" y="10096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2502446" y="557434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17310"/>
                  </a:moveTo>
                  <a:lnTo>
                    <a:pt x="1447" y="24511"/>
                  </a:lnTo>
                  <a:lnTo>
                    <a:pt x="5765" y="30276"/>
                  </a:lnTo>
                  <a:lnTo>
                    <a:pt x="11544" y="34607"/>
                  </a:lnTo>
                  <a:lnTo>
                    <a:pt x="18745" y="36055"/>
                  </a:lnTo>
                  <a:lnTo>
                    <a:pt x="25958" y="34607"/>
                  </a:lnTo>
                  <a:lnTo>
                    <a:pt x="31724" y="30276"/>
                  </a:lnTo>
                  <a:lnTo>
                    <a:pt x="34607" y="24511"/>
                  </a:lnTo>
                  <a:lnTo>
                    <a:pt x="36055" y="17310"/>
                  </a:lnTo>
                  <a:lnTo>
                    <a:pt x="34607" y="10096"/>
                  </a:lnTo>
                  <a:lnTo>
                    <a:pt x="31724" y="4318"/>
                  </a:lnTo>
                  <a:lnTo>
                    <a:pt x="25958" y="1435"/>
                  </a:lnTo>
                  <a:lnTo>
                    <a:pt x="18745" y="0"/>
                  </a:lnTo>
                  <a:lnTo>
                    <a:pt x="11544" y="1435"/>
                  </a:lnTo>
                  <a:lnTo>
                    <a:pt x="5765" y="4318"/>
                  </a:lnTo>
                  <a:lnTo>
                    <a:pt x="1447" y="10096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2502446" y="557434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18745" y="0"/>
                  </a:moveTo>
                  <a:lnTo>
                    <a:pt x="11544" y="1435"/>
                  </a:lnTo>
                  <a:lnTo>
                    <a:pt x="5765" y="4318"/>
                  </a:lnTo>
                  <a:lnTo>
                    <a:pt x="1447" y="10096"/>
                  </a:lnTo>
                  <a:lnTo>
                    <a:pt x="0" y="17310"/>
                  </a:lnTo>
                  <a:lnTo>
                    <a:pt x="1447" y="24511"/>
                  </a:lnTo>
                  <a:lnTo>
                    <a:pt x="5765" y="30276"/>
                  </a:lnTo>
                  <a:lnTo>
                    <a:pt x="11544" y="34607"/>
                  </a:lnTo>
                  <a:lnTo>
                    <a:pt x="18745" y="36055"/>
                  </a:lnTo>
                  <a:lnTo>
                    <a:pt x="25958" y="34607"/>
                  </a:lnTo>
                  <a:lnTo>
                    <a:pt x="31724" y="30276"/>
                  </a:lnTo>
                  <a:lnTo>
                    <a:pt x="34607" y="24511"/>
                  </a:lnTo>
                  <a:lnTo>
                    <a:pt x="36055" y="17310"/>
                  </a:lnTo>
                  <a:lnTo>
                    <a:pt x="34607" y="10096"/>
                  </a:lnTo>
                  <a:lnTo>
                    <a:pt x="31724" y="4318"/>
                  </a:lnTo>
                  <a:lnTo>
                    <a:pt x="25958" y="1435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2733192" y="5624817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80" h="31750">
                  <a:moveTo>
                    <a:pt x="0" y="15862"/>
                  </a:moveTo>
                  <a:lnTo>
                    <a:pt x="1447" y="21640"/>
                  </a:lnTo>
                  <a:lnTo>
                    <a:pt x="4330" y="25958"/>
                  </a:lnTo>
                  <a:lnTo>
                    <a:pt x="10096" y="30289"/>
                  </a:lnTo>
                  <a:lnTo>
                    <a:pt x="15862" y="31737"/>
                  </a:lnTo>
                  <a:lnTo>
                    <a:pt x="21628" y="30289"/>
                  </a:lnTo>
                  <a:lnTo>
                    <a:pt x="25958" y="25958"/>
                  </a:lnTo>
                  <a:lnTo>
                    <a:pt x="28841" y="21640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30" y="4330"/>
                  </a:lnTo>
                  <a:lnTo>
                    <a:pt x="1447" y="10096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2733192" y="5624817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80" h="31750">
                  <a:moveTo>
                    <a:pt x="15862" y="0"/>
                  </a:moveTo>
                  <a:lnTo>
                    <a:pt x="10096" y="1447"/>
                  </a:lnTo>
                  <a:lnTo>
                    <a:pt x="4330" y="4330"/>
                  </a:lnTo>
                  <a:lnTo>
                    <a:pt x="1447" y="10096"/>
                  </a:lnTo>
                  <a:lnTo>
                    <a:pt x="0" y="15862"/>
                  </a:lnTo>
                  <a:lnTo>
                    <a:pt x="1447" y="21640"/>
                  </a:lnTo>
                  <a:lnTo>
                    <a:pt x="4330" y="25958"/>
                  </a:lnTo>
                  <a:lnTo>
                    <a:pt x="10096" y="30289"/>
                  </a:lnTo>
                  <a:lnTo>
                    <a:pt x="15862" y="31737"/>
                  </a:lnTo>
                  <a:lnTo>
                    <a:pt x="21628" y="30289"/>
                  </a:lnTo>
                  <a:lnTo>
                    <a:pt x="25958" y="25958"/>
                  </a:lnTo>
                  <a:lnTo>
                    <a:pt x="28841" y="21640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2502446" y="5447436"/>
              <a:ext cx="36195" cy="30480"/>
            </a:xfrm>
            <a:custGeom>
              <a:avLst/>
              <a:gdLst/>
              <a:ahLst/>
              <a:cxnLst/>
              <a:rect l="l" t="t" r="r" b="b"/>
              <a:pathLst>
                <a:path w="36194" h="30479">
                  <a:moveTo>
                    <a:pt x="0" y="15862"/>
                  </a:moveTo>
                  <a:lnTo>
                    <a:pt x="1447" y="21628"/>
                  </a:lnTo>
                  <a:lnTo>
                    <a:pt x="5765" y="25958"/>
                  </a:lnTo>
                  <a:lnTo>
                    <a:pt x="11544" y="28841"/>
                  </a:lnTo>
                  <a:lnTo>
                    <a:pt x="18745" y="30289"/>
                  </a:lnTo>
                  <a:lnTo>
                    <a:pt x="25958" y="28841"/>
                  </a:lnTo>
                  <a:lnTo>
                    <a:pt x="31724" y="25958"/>
                  </a:lnTo>
                  <a:lnTo>
                    <a:pt x="34607" y="21628"/>
                  </a:lnTo>
                  <a:lnTo>
                    <a:pt x="36055" y="15862"/>
                  </a:lnTo>
                  <a:lnTo>
                    <a:pt x="34607" y="8648"/>
                  </a:lnTo>
                  <a:lnTo>
                    <a:pt x="31724" y="4330"/>
                  </a:lnTo>
                  <a:lnTo>
                    <a:pt x="25958" y="1447"/>
                  </a:lnTo>
                  <a:lnTo>
                    <a:pt x="18745" y="0"/>
                  </a:lnTo>
                  <a:lnTo>
                    <a:pt x="11544" y="1447"/>
                  </a:lnTo>
                  <a:lnTo>
                    <a:pt x="5765" y="4330"/>
                  </a:lnTo>
                  <a:lnTo>
                    <a:pt x="1447" y="8648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2502446" y="5447436"/>
              <a:ext cx="36195" cy="30480"/>
            </a:xfrm>
            <a:custGeom>
              <a:avLst/>
              <a:gdLst/>
              <a:ahLst/>
              <a:cxnLst/>
              <a:rect l="l" t="t" r="r" b="b"/>
              <a:pathLst>
                <a:path w="36194" h="30479">
                  <a:moveTo>
                    <a:pt x="18745" y="0"/>
                  </a:moveTo>
                  <a:lnTo>
                    <a:pt x="11544" y="1447"/>
                  </a:lnTo>
                  <a:lnTo>
                    <a:pt x="5765" y="4330"/>
                  </a:lnTo>
                  <a:lnTo>
                    <a:pt x="1447" y="8648"/>
                  </a:lnTo>
                  <a:lnTo>
                    <a:pt x="0" y="15862"/>
                  </a:lnTo>
                  <a:lnTo>
                    <a:pt x="1447" y="21628"/>
                  </a:lnTo>
                  <a:lnTo>
                    <a:pt x="5765" y="25958"/>
                  </a:lnTo>
                  <a:lnTo>
                    <a:pt x="11544" y="28841"/>
                  </a:lnTo>
                  <a:lnTo>
                    <a:pt x="18745" y="30289"/>
                  </a:lnTo>
                  <a:lnTo>
                    <a:pt x="25958" y="28841"/>
                  </a:lnTo>
                  <a:lnTo>
                    <a:pt x="31724" y="25958"/>
                  </a:lnTo>
                  <a:lnTo>
                    <a:pt x="34607" y="21628"/>
                  </a:lnTo>
                  <a:lnTo>
                    <a:pt x="36055" y="15862"/>
                  </a:lnTo>
                  <a:lnTo>
                    <a:pt x="34607" y="8648"/>
                  </a:lnTo>
                  <a:lnTo>
                    <a:pt x="31724" y="4330"/>
                  </a:lnTo>
                  <a:lnTo>
                    <a:pt x="25958" y="1447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2733192" y="5492140"/>
              <a:ext cx="30480" cy="36195"/>
            </a:xfrm>
            <a:custGeom>
              <a:avLst/>
              <a:gdLst/>
              <a:ahLst/>
              <a:cxnLst/>
              <a:rect l="l" t="t" r="r" b="b"/>
              <a:pathLst>
                <a:path w="30480" h="36195">
                  <a:moveTo>
                    <a:pt x="0" y="17310"/>
                  </a:moveTo>
                  <a:lnTo>
                    <a:pt x="1447" y="24523"/>
                  </a:lnTo>
                  <a:lnTo>
                    <a:pt x="4330" y="30289"/>
                  </a:lnTo>
                  <a:lnTo>
                    <a:pt x="10096" y="34620"/>
                  </a:lnTo>
                  <a:lnTo>
                    <a:pt x="15862" y="36055"/>
                  </a:lnTo>
                  <a:lnTo>
                    <a:pt x="21628" y="34620"/>
                  </a:lnTo>
                  <a:lnTo>
                    <a:pt x="25958" y="30289"/>
                  </a:lnTo>
                  <a:lnTo>
                    <a:pt x="28841" y="24523"/>
                  </a:lnTo>
                  <a:lnTo>
                    <a:pt x="30289" y="17310"/>
                  </a:lnTo>
                  <a:lnTo>
                    <a:pt x="28841" y="10096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30" y="4330"/>
                  </a:lnTo>
                  <a:lnTo>
                    <a:pt x="1447" y="10096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2733192" y="5492140"/>
              <a:ext cx="30480" cy="36195"/>
            </a:xfrm>
            <a:custGeom>
              <a:avLst/>
              <a:gdLst/>
              <a:ahLst/>
              <a:cxnLst/>
              <a:rect l="l" t="t" r="r" b="b"/>
              <a:pathLst>
                <a:path w="30480" h="36195">
                  <a:moveTo>
                    <a:pt x="15862" y="0"/>
                  </a:moveTo>
                  <a:lnTo>
                    <a:pt x="10096" y="1447"/>
                  </a:lnTo>
                  <a:lnTo>
                    <a:pt x="4330" y="4330"/>
                  </a:lnTo>
                  <a:lnTo>
                    <a:pt x="1447" y="10096"/>
                  </a:lnTo>
                  <a:lnTo>
                    <a:pt x="0" y="17310"/>
                  </a:lnTo>
                  <a:lnTo>
                    <a:pt x="1447" y="24523"/>
                  </a:lnTo>
                  <a:lnTo>
                    <a:pt x="4330" y="30289"/>
                  </a:lnTo>
                  <a:lnTo>
                    <a:pt x="10096" y="34620"/>
                  </a:lnTo>
                  <a:lnTo>
                    <a:pt x="15862" y="36055"/>
                  </a:lnTo>
                  <a:lnTo>
                    <a:pt x="21628" y="34620"/>
                  </a:lnTo>
                  <a:lnTo>
                    <a:pt x="25958" y="30289"/>
                  </a:lnTo>
                  <a:lnTo>
                    <a:pt x="28841" y="24523"/>
                  </a:lnTo>
                  <a:lnTo>
                    <a:pt x="30289" y="17310"/>
                  </a:lnTo>
                  <a:lnTo>
                    <a:pt x="28841" y="10096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2502446" y="531331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17310"/>
                  </a:moveTo>
                  <a:lnTo>
                    <a:pt x="1447" y="24523"/>
                  </a:lnTo>
                  <a:lnTo>
                    <a:pt x="5765" y="30289"/>
                  </a:lnTo>
                  <a:lnTo>
                    <a:pt x="11544" y="34620"/>
                  </a:lnTo>
                  <a:lnTo>
                    <a:pt x="18745" y="36055"/>
                  </a:lnTo>
                  <a:lnTo>
                    <a:pt x="25958" y="34620"/>
                  </a:lnTo>
                  <a:lnTo>
                    <a:pt x="31724" y="30289"/>
                  </a:lnTo>
                  <a:lnTo>
                    <a:pt x="34607" y="24523"/>
                  </a:lnTo>
                  <a:lnTo>
                    <a:pt x="36055" y="17310"/>
                  </a:lnTo>
                  <a:lnTo>
                    <a:pt x="34607" y="10096"/>
                  </a:lnTo>
                  <a:lnTo>
                    <a:pt x="31724" y="4330"/>
                  </a:lnTo>
                  <a:lnTo>
                    <a:pt x="25958" y="1447"/>
                  </a:lnTo>
                  <a:lnTo>
                    <a:pt x="18745" y="0"/>
                  </a:lnTo>
                  <a:lnTo>
                    <a:pt x="11544" y="1447"/>
                  </a:lnTo>
                  <a:lnTo>
                    <a:pt x="5765" y="4330"/>
                  </a:lnTo>
                  <a:lnTo>
                    <a:pt x="1447" y="10096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2502446" y="5313311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18745" y="0"/>
                  </a:moveTo>
                  <a:lnTo>
                    <a:pt x="11544" y="1447"/>
                  </a:lnTo>
                  <a:lnTo>
                    <a:pt x="5765" y="4330"/>
                  </a:lnTo>
                  <a:lnTo>
                    <a:pt x="1447" y="10096"/>
                  </a:lnTo>
                  <a:lnTo>
                    <a:pt x="0" y="17310"/>
                  </a:lnTo>
                  <a:lnTo>
                    <a:pt x="1447" y="24523"/>
                  </a:lnTo>
                  <a:lnTo>
                    <a:pt x="5765" y="30289"/>
                  </a:lnTo>
                  <a:lnTo>
                    <a:pt x="11544" y="34620"/>
                  </a:lnTo>
                  <a:lnTo>
                    <a:pt x="18745" y="36055"/>
                  </a:lnTo>
                  <a:lnTo>
                    <a:pt x="25958" y="34620"/>
                  </a:lnTo>
                  <a:lnTo>
                    <a:pt x="31724" y="30289"/>
                  </a:lnTo>
                  <a:lnTo>
                    <a:pt x="34607" y="24523"/>
                  </a:lnTo>
                  <a:lnTo>
                    <a:pt x="36055" y="17310"/>
                  </a:lnTo>
                  <a:lnTo>
                    <a:pt x="34607" y="10096"/>
                  </a:lnTo>
                  <a:lnTo>
                    <a:pt x="31724" y="4330"/>
                  </a:lnTo>
                  <a:lnTo>
                    <a:pt x="25958" y="1447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2733192" y="536522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80" h="30479">
                  <a:moveTo>
                    <a:pt x="0" y="15875"/>
                  </a:moveTo>
                  <a:lnTo>
                    <a:pt x="1447" y="21640"/>
                  </a:lnTo>
                  <a:lnTo>
                    <a:pt x="4330" y="25958"/>
                  </a:lnTo>
                  <a:lnTo>
                    <a:pt x="10096" y="28841"/>
                  </a:lnTo>
                  <a:lnTo>
                    <a:pt x="15862" y="30289"/>
                  </a:lnTo>
                  <a:lnTo>
                    <a:pt x="21628" y="28841"/>
                  </a:lnTo>
                  <a:lnTo>
                    <a:pt x="25958" y="25958"/>
                  </a:lnTo>
                  <a:lnTo>
                    <a:pt x="28841" y="21640"/>
                  </a:lnTo>
                  <a:lnTo>
                    <a:pt x="30289" y="15875"/>
                  </a:lnTo>
                  <a:lnTo>
                    <a:pt x="28841" y="8661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30" y="4330"/>
                  </a:lnTo>
                  <a:lnTo>
                    <a:pt x="1447" y="8661"/>
                  </a:lnTo>
                  <a:lnTo>
                    <a:pt x="0" y="1587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2733192" y="5365229"/>
              <a:ext cx="30480" cy="30480"/>
            </a:xfrm>
            <a:custGeom>
              <a:avLst/>
              <a:gdLst/>
              <a:ahLst/>
              <a:cxnLst/>
              <a:rect l="l" t="t" r="r" b="b"/>
              <a:pathLst>
                <a:path w="30480" h="30479">
                  <a:moveTo>
                    <a:pt x="15862" y="0"/>
                  </a:moveTo>
                  <a:lnTo>
                    <a:pt x="10096" y="1447"/>
                  </a:lnTo>
                  <a:lnTo>
                    <a:pt x="4330" y="4330"/>
                  </a:lnTo>
                  <a:lnTo>
                    <a:pt x="1447" y="8661"/>
                  </a:lnTo>
                  <a:lnTo>
                    <a:pt x="0" y="15875"/>
                  </a:lnTo>
                  <a:lnTo>
                    <a:pt x="1447" y="21640"/>
                  </a:lnTo>
                  <a:lnTo>
                    <a:pt x="4330" y="25958"/>
                  </a:lnTo>
                  <a:lnTo>
                    <a:pt x="10096" y="28841"/>
                  </a:lnTo>
                  <a:lnTo>
                    <a:pt x="15862" y="30289"/>
                  </a:lnTo>
                  <a:lnTo>
                    <a:pt x="21628" y="28841"/>
                  </a:lnTo>
                  <a:lnTo>
                    <a:pt x="25958" y="25958"/>
                  </a:lnTo>
                  <a:lnTo>
                    <a:pt x="28841" y="21640"/>
                  </a:lnTo>
                  <a:lnTo>
                    <a:pt x="30289" y="15875"/>
                  </a:lnTo>
                  <a:lnTo>
                    <a:pt x="28841" y="8661"/>
                  </a:lnTo>
                  <a:lnTo>
                    <a:pt x="25958" y="4330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2502446" y="5184965"/>
              <a:ext cx="36195" cy="31750"/>
            </a:xfrm>
            <a:custGeom>
              <a:avLst/>
              <a:gdLst/>
              <a:ahLst/>
              <a:cxnLst/>
              <a:rect l="l" t="t" r="r" b="b"/>
              <a:pathLst>
                <a:path w="36194" h="31750">
                  <a:moveTo>
                    <a:pt x="0" y="15862"/>
                  </a:moveTo>
                  <a:lnTo>
                    <a:pt x="1447" y="21628"/>
                  </a:lnTo>
                  <a:lnTo>
                    <a:pt x="5765" y="27406"/>
                  </a:lnTo>
                  <a:lnTo>
                    <a:pt x="11544" y="30289"/>
                  </a:lnTo>
                  <a:lnTo>
                    <a:pt x="18745" y="31724"/>
                  </a:lnTo>
                  <a:lnTo>
                    <a:pt x="25958" y="30289"/>
                  </a:lnTo>
                  <a:lnTo>
                    <a:pt x="31724" y="27406"/>
                  </a:lnTo>
                  <a:lnTo>
                    <a:pt x="34607" y="21628"/>
                  </a:lnTo>
                  <a:lnTo>
                    <a:pt x="36055" y="15862"/>
                  </a:lnTo>
                  <a:lnTo>
                    <a:pt x="34607" y="10096"/>
                  </a:lnTo>
                  <a:lnTo>
                    <a:pt x="31724" y="5765"/>
                  </a:lnTo>
                  <a:lnTo>
                    <a:pt x="25958" y="1447"/>
                  </a:lnTo>
                  <a:lnTo>
                    <a:pt x="18745" y="0"/>
                  </a:lnTo>
                  <a:lnTo>
                    <a:pt x="11544" y="1447"/>
                  </a:lnTo>
                  <a:lnTo>
                    <a:pt x="5765" y="5765"/>
                  </a:lnTo>
                  <a:lnTo>
                    <a:pt x="1447" y="10096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2502446" y="5184965"/>
              <a:ext cx="36195" cy="31750"/>
            </a:xfrm>
            <a:custGeom>
              <a:avLst/>
              <a:gdLst/>
              <a:ahLst/>
              <a:cxnLst/>
              <a:rect l="l" t="t" r="r" b="b"/>
              <a:pathLst>
                <a:path w="36194" h="31750">
                  <a:moveTo>
                    <a:pt x="18745" y="0"/>
                  </a:moveTo>
                  <a:lnTo>
                    <a:pt x="11544" y="1447"/>
                  </a:lnTo>
                  <a:lnTo>
                    <a:pt x="5765" y="5765"/>
                  </a:lnTo>
                  <a:lnTo>
                    <a:pt x="1447" y="10096"/>
                  </a:lnTo>
                  <a:lnTo>
                    <a:pt x="0" y="15862"/>
                  </a:lnTo>
                  <a:lnTo>
                    <a:pt x="1447" y="21628"/>
                  </a:lnTo>
                  <a:lnTo>
                    <a:pt x="5765" y="27406"/>
                  </a:lnTo>
                  <a:lnTo>
                    <a:pt x="11544" y="30289"/>
                  </a:lnTo>
                  <a:lnTo>
                    <a:pt x="18745" y="31724"/>
                  </a:lnTo>
                  <a:lnTo>
                    <a:pt x="25958" y="30289"/>
                  </a:lnTo>
                  <a:lnTo>
                    <a:pt x="31724" y="27406"/>
                  </a:lnTo>
                  <a:lnTo>
                    <a:pt x="34607" y="21628"/>
                  </a:lnTo>
                  <a:lnTo>
                    <a:pt x="36055" y="15862"/>
                  </a:lnTo>
                  <a:lnTo>
                    <a:pt x="34607" y="10096"/>
                  </a:lnTo>
                  <a:lnTo>
                    <a:pt x="31724" y="5765"/>
                  </a:lnTo>
                  <a:lnTo>
                    <a:pt x="25958" y="1447"/>
                  </a:lnTo>
                  <a:lnTo>
                    <a:pt x="18745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2733192" y="5231117"/>
              <a:ext cx="30480" cy="36195"/>
            </a:xfrm>
            <a:custGeom>
              <a:avLst/>
              <a:gdLst/>
              <a:ahLst/>
              <a:cxnLst/>
              <a:rect l="l" t="t" r="r" b="b"/>
              <a:pathLst>
                <a:path w="30480" h="36195">
                  <a:moveTo>
                    <a:pt x="0" y="17310"/>
                  </a:moveTo>
                  <a:lnTo>
                    <a:pt x="1447" y="24510"/>
                  </a:lnTo>
                  <a:lnTo>
                    <a:pt x="4330" y="30276"/>
                  </a:lnTo>
                  <a:lnTo>
                    <a:pt x="10096" y="34607"/>
                  </a:lnTo>
                  <a:lnTo>
                    <a:pt x="15862" y="36055"/>
                  </a:lnTo>
                  <a:lnTo>
                    <a:pt x="21628" y="34607"/>
                  </a:lnTo>
                  <a:lnTo>
                    <a:pt x="25958" y="30276"/>
                  </a:lnTo>
                  <a:lnTo>
                    <a:pt x="28841" y="24510"/>
                  </a:lnTo>
                  <a:lnTo>
                    <a:pt x="30289" y="17310"/>
                  </a:lnTo>
                  <a:lnTo>
                    <a:pt x="28841" y="10096"/>
                  </a:lnTo>
                  <a:lnTo>
                    <a:pt x="25958" y="4317"/>
                  </a:lnTo>
                  <a:lnTo>
                    <a:pt x="21628" y="1435"/>
                  </a:lnTo>
                  <a:lnTo>
                    <a:pt x="15862" y="0"/>
                  </a:lnTo>
                  <a:lnTo>
                    <a:pt x="10096" y="1435"/>
                  </a:lnTo>
                  <a:lnTo>
                    <a:pt x="4330" y="4317"/>
                  </a:lnTo>
                  <a:lnTo>
                    <a:pt x="1447" y="10096"/>
                  </a:lnTo>
                  <a:lnTo>
                    <a:pt x="0" y="1731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2733192" y="5231117"/>
              <a:ext cx="30480" cy="36195"/>
            </a:xfrm>
            <a:custGeom>
              <a:avLst/>
              <a:gdLst/>
              <a:ahLst/>
              <a:cxnLst/>
              <a:rect l="l" t="t" r="r" b="b"/>
              <a:pathLst>
                <a:path w="30480" h="36195">
                  <a:moveTo>
                    <a:pt x="15862" y="0"/>
                  </a:moveTo>
                  <a:lnTo>
                    <a:pt x="10096" y="1435"/>
                  </a:lnTo>
                  <a:lnTo>
                    <a:pt x="4330" y="4317"/>
                  </a:lnTo>
                  <a:lnTo>
                    <a:pt x="1447" y="10096"/>
                  </a:lnTo>
                  <a:lnTo>
                    <a:pt x="0" y="17310"/>
                  </a:lnTo>
                  <a:lnTo>
                    <a:pt x="1447" y="24510"/>
                  </a:lnTo>
                  <a:lnTo>
                    <a:pt x="4330" y="30276"/>
                  </a:lnTo>
                  <a:lnTo>
                    <a:pt x="10096" y="34607"/>
                  </a:lnTo>
                  <a:lnTo>
                    <a:pt x="15862" y="36055"/>
                  </a:lnTo>
                  <a:lnTo>
                    <a:pt x="21628" y="34607"/>
                  </a:lnTo>
                  <a:lnTo>
                    <a:pt x="25958" y="30276"/>
                  </a:lnTo>
                  <a:lnTo>
                    <a:pt x="28841" y="24510"/>
                  </a:lnTo>
                  <a:lnTo>
                    <a:pt x="30289" y="17310"/>
                  </a:lnTo>
                  <a:lnTo>
                    <a:pt x="28841" y="10096"/>
                  </a:lnTo>
                  <a:lnTo>
                    <a:pt x="25958" y="4317"/>
                  </a:lnTo>
                  <a:lnTo>
                    <a:pt x="21628" y="1435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2502446" y="5052288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4" h="34925">
                  <a:moveTo>
                    <a:pt x="0" y="15862"/>
                  </a:moveTo>
                  <a:lnTo>
                    <a:pt x="1447" y="23075"/>
                  </a:lnTo>
                  <a:lnTo>
                    <a:pt x="5765" y="28841"/>
                  </a:lnTo>
                  <a:lnTo>
                    <a:pt x="11544" y="33172"/>
                  </a:lnTo>
                  <a:lnTo>
                    <a:pt x="18745" y="34607"/>
                  </a:lnTo>
                  <a:lnTo>
                    <a:pt x="25958" y="33172"/>
                  </a:lnTo>
                  <a:lnTo>
                    <a:pt x="31724" y="28841"/>
                  </a:lnTo>
                  <a:lnTo>
                    <a:pt x="34607" y="23075"/>
                  </a:lnTo>
                  <a:lnTo>
                    <a:pt x="36055" y="15862"/>
                  </a:lnTo>
                  <a:lnTo>
                    <a:pt x="34607" y="10096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lnTo>
                    <a:pt x="11544" y="1435"/>
                  </a:lnTo>
                  <a:lnTo>
                    <a:pt x="5765" y="5765"/>
                  </a:lnTo>
                  <a:lnTo>
                    <a:pt x="1447" y="10096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2502446" y="5052288"/>
              <a:ext cx="36195" cy="34925"/>
            </a:xfrm>
            <a:custGeom>
              <a:avLst/>
              <a:gdLst/>
              <a:ahLst/>
              <a:cxnLst/>
              <a:rect l="l" t="t" r="r" b="b"/>
              <a:pathLst>
                <a:path w="36194" h="34925">
                  <a:moveTo>
                    <a:pt x="18745" y="0"/>
                  </a:moveTo>
                  <a:lnTo>
                    <a:pt x="11544" y="1435"/>
                  </a:lnTo>
                  <a:lnTo>
                    <a:pt x="5765" y="5765"/>
                  </a:lnTo>
                  <a:lnTo>
                    <a:pt x="1447" y="10096"/>
                  </a:lnTo>
                  <a:lnTo>
                    <a:pt x="0" y="15862"/>
                  </a:lnTo>
                  <a:lnTo>
                    <a:pt x="1447" y="23075"/>
                  </a:lnTo>
                  <a:lnTo>
                    <a:pt x="5765" y="28841"/>
                  </a:lnTo>
                  <a:lnTo>
                    <a:pt x="11544" y="33172"/>
                  </a:lnTo>
                  <a:lnTo>
                    <a:pt x="18745" y="34607"/>
                  </a:lnTo>
                  <a:lnTo>
                    <a:pt x="25958" y="33172"/>
                  </a:lnTo>
                  <a:lnTo>
                    <a:pt x="31724" y="28841"/>
                  </a:lnTo>
                  <a:lnTo>
                    <a:pt x="34607" y="23075"/>
                  </a:lnTo>
                  <a:lnTo>
                    <a:pt x="36055" y="15862"/>
                  </a:lnTo>
                  <a:lnTo>
                    <a:pt x="34607" y="10096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2733192" y="5102758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80" h="31750">
                  <a:moveTo>
                    <a:pt x="0" y="15862"/>
                  </a:moveTo>
                  <a:lnTo>
                    <a:pt x="1447" y="21640"/>
                  </a:lnTo>
                  <a:lnTo>
                    <a:pt x="4330" y="27406"/>
                  </a:lnTo>
                  <a:lnTo>
                    <a:pt x="10096" y="30289"/>
                  </a:lnTo>
                  <a:lnTo>
                    <a:pt x="15862" y="31724"/>
                  </a:lnTo>
                  <a:lnTo>
                    <a:pt x="21628" y="30289"/>
                  </a:lnTo>
                  <a:lnTo>
                    <a:pt x="25958" y="27406"/>
                  </a:lnTo>
                  <a:lnTo>
                    <a:pt x="28841" y="21640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5778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30" y="5778"/>
                  </a:lnTo>
                  <a:lnTo>
                    <a:pt x="1447" y="10096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2733192" y="5102758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80" h="31750">
                  <a:moveTo>
                    <a:pt x="15862" y="0"/>
                  </a:moveTo>
                  <a:lnTo>
                    <a:pt x="10096" y="1447"/>
                  </a:lnTo>
                  <a:lnTo>
                    <a:pt x="4330" y="5778"/>
                  </a:lnTo>
                  <a:lnTo>
                    <a:pt x="1447" y="10096"/>
                  </a:lnTo>
                  <a:lnTo>
                    <a:pt x="0" y="15862"/>
                  </a:lnTo>
                  <a:lnTo>
                    <a:pt x="1447" y="21640"/>
                  </a:lnTo>
                  <a:lnTo>
                    <a:pt x="4330" y="27406"/>
                  </a:lnTo>
                  <a:lnTo>
                    <a:pt x="10096" y="30289"/>
                  </a:lnTo>
                  <a:lnTo>
                    <a:pt x="15862" y="31724"/>
                  </a:lnTo>
                  <a:lnTo>
                    <a:pt x="21628" y="30289"/>
                  </a:lnTo>
                  <a:lnTo>
                    <a:pt x="25958" y="27406"/>
                  </a:lnTo>
                  <a:lnTo>
                    <a:pt x="28841" y="21640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5778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2502446" y="4922494"/>
              <a:ext cx="36195" cy="31750"/>
            </a:xfrm>
            <a:custGeom>
              <a:avLst/>
              <a:gdLst/>
              <a:ahLst/>
              <a:cxnLst/>
              <a:rect l="l" t="t" r="r" b="b"/>
              <a:pathLst>
                <a:path w="36194" h="31750">
                  <a:moveTo>
                    <a:pt x="0" y="15862"/>
                  </a:moveTo>
                  <a:lnTo>
                    <a:pt x="1447" y="21628"/>
                  </a:lnTo>
                  <a:lnTo>
                    <a:pt x="5765" y="27393"/>
                  </a:lnTo>
                  <a:lnTo>
                    <a:pt x="11544" y="30289"/>
                  </a:lnTo>
                  <a:lnTo>
                    <a:pt x="18745" y="31724"/>
                  </a:lnTo>
                  <a:lnTo>
                    <a:pt x="25958" y="30289"/>
                  </a:lnTo>
                  <a:lnTo>
                    <a:pt x="31724" y="27393"/>
                  </a:lnTo>
                  <a:lnTo>
                    <a:pt x="34607" y="21628"/>
                  </a:lnTo>
                  <a:lnTo>
                    <a:pt x="36055" y="15862"/>
                  </a:lnTo>
                  <a:lnTo>
                    <a:pt x="34607" y="10096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lnTo>
                    <a:pt x="11544" y="1435"/>
                  </a:lnTo>
                  <a:lnTo>
                    <a:pt x="5765" y="5765"/>
                  </a:lnTo>
                  <a:lnTo>
                    <a:pt x="1447" y="10096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2502446" y="4922494"/>
              <a:ext cx="36195" cy="31750"/>
            </a:xfrm>
            <a:custGeom>
              <a:avLst/>
              <a:gdLst/>
              <a:ahLst/>
              <a:cxnLst/>
              <a:rect l="l" t="t" r="r" b="b"/>
              <a:pathLst>
                <a:path w="36194" h="31750">
                  <a:moveTo>
                    <a:pt x="18745" y="0"/>
                  </a:moveTo>
                  <a:lnTo>
                    <a:pt x="11544" y="1435"/>
                  </a:lnTo>
                  <a:lnTo>
                    <a:pt x="5765" y="5765"/>
                  </a:lnTo>
                  <a:lnTo>
                    <a:pt x="1447" y="10096"/>
                  </a:lnTo>
                  <a:lnTo>
                    <a:pt x="0" y="15862"/>
                  </a:lnTo>
                  <a:lnTo>
                    <a:pt x="1447" y="21628"/>
                  </a:lnTo>
                  <a:lnTo>
                    <a:pt x="5765" y="27393"/>
                  </a:lnTo>
                  <a:lnTo>
                    <a:pt x="11544" y="30289"/>
                  </a:lnTo>
                  <a:lnTo>
                    <a:pt x="18745" y="31724"/>
                  </a:lnTo>
                  <a:lnTo>
                    <a:pt x="25958" y="30289"/>
                  </a:lnTo>
                  <a:lnTo>
                    <a:pt x="31724" y="27393"/>
                  </a:lnTo>
                  <a:lnTo>
                    <a:pt x="34607" y="21628"/>
                  </a:lnTo>
                  <a:lnTo>
                    <a:pt x="36055" y="15862"/>
                  </a:lnTo>
                  <a:lnTo>
                    <a:pt x="34607" y="10096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2733192" y="4970081"/>
              <a:ext cx="30480" cy="34925"/>
            </a:xfrm>
            <a:custGeom>
              <a:avLst/>
              <a:gdLst/>
              <a:ahLst/>
              <a:cxnLst/>
              <a:rect l="l" t="t" r="r" b="b"/>
              <a:pathLst>
                <a:path w="30480" h="34925">
                  <a:moveTo>
                    <a:pt x="0" y="15862"/>
                  </a:moveTo>
                  <a:lnTo>
                    <a:pt x="1447" y="23075"/>
                  </a:lnTo>
                  <a:lnTo>
                    <a:pt x="4330" y="28841"/>
                  </a:lnTo>
                  <a:lnTo>
                    <a:pt x="10096" y="33172"/>
                  </a:lnTo>
                  <a:lnTo>
                    <a:pt x="15862" y="34620"/>
                  </a:lnTo>
                  <a:lnTo>
                    <a:pt x="21628" y="33172"/>
                  </a:lnTo>
                  <a:lnTo>
                    <a:pt x="25958" y="28841"/>
                  </a:lnTo>
                  <a:lnTo>
                    <a:pt x="28841" y="23075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5778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30" y="5778"/>
                  </a:lnTo>
                  <a:lnTo>
                    <a:pt x="1447" y="10096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2733192" y="4970081"/>
              <a:ext cx="30480" cy="34925"/>
            </a:xfrm>
            <a:custGeom>
              <a:avLst/>
              <a:gdLst/>
              <a:ahLst/>
              <a:cxnLst/>
              <a:rect l="l" t="t" r="r" b="b"/>
              <a:pathLst>
                <a:path w="30480" h="34925">
                  <a:moveTo>
                    <a:pt x="15862" y="0"/>
                  </a:moveTo>
                  <a:lnTo>
                    <a:pt x="10096" y="1447"/>
                  </a:lnTo>
                  <a:lnTo>
                    <a:pt x="4330" y="5778"/>
                  </a:lnTo>
                  <a:lnTo>
                    <a:pt x="1447" y="10096"/>
                  </a:lnTo>
                  <a:lnTo>
                    <a:pt x="0" y="15862"/>
                  </a:lnTo>
                  <a:lnTo>
                    <a:pt x="1447" y="23075"/>
                  </a:lnTo>
                  <a:lnTo>
                    <a:pt x="4330" y="28841"/>
                  </a:lnTo>
                  <a:lnTo>
                    <a:pt x="10096" y="33172"/>
                  </a:lnTo>
                  <a:lnTo>
                    <a:pt x="15862" y="34620"/>
                  </a:lnTo>
                  <a:lnTo>
                    <a:pt x="21628" y="33172"/>
                  </a:lnTo>
                  <a:lnTo>
                    <a:pt x="25958" y="28841"/>
                  </a:lnTo>
                  <a:lnTo>
                    <a:pt x="28841" y="23075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5778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2733192" y="4840287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80" h="31750">
                  <a:moveTo>
                    <a:pt x="0" y="15862"/>
                  </a:moveTo>
                  <a:lnTo>
                    <a:pt x="1447" y="21628"/>
                  </a:lnTo>
                  <a:lnTo>
                    <a:pt x="4330" y="27406"/>
                  </a:lnTo>
                  <a:lnTo>
                    <a:pt x="10096" y="30289"/>
                  </a:lnTo>
                  <a:lnTo>
                    <a:pt x="15862" y="31737"/>
                  </a:lnTo>
                  <a:lnTo>
                    <a:pt x="21628" y="30289"/>
                  </a:lnTo>
                  <a:lnTo>
                    <a:pt x="25958" y="27406"/>
                  </a:lnTo>
                  <a:lnTo>
                    <a:pt x="28841" y="21628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5778"/>
                  </a:lnTo>
                  <a:lnTo>
                    <a:pt x="21628" y="1447"/>
                  </a:lnTo>
                  <a:lnTo>
                    <a:pt x="15862" y="0"/>
                  </a:lnTo>
                  <a:lnTo>
                    <a:pt x="10096" y="1447"/>
                  </a:lnTo>
                  <a:lnTo>
                    <a:pt x="4330" y="5778"/>
                  </a:lnTo>
                  <a:lnTo>
                    <a:pt x="1447" y="10096"/>
                  </a:lnTo>
                  <a:lnTo>
                    <a:pt x="0" y="158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2733192" y="4840287"/>
              <a:ext cx="30480" cy="31750"/>
            </a:xfrm>
            <a:custGeom>
              <a:avLst/>
              <a:gdLst/>
              <a:ahLst/>
              <a:cxnLst/>
              <a:rect l="l" t="t" r="r" b="b"/>
              <a:pathLst>
                <a:path w="30480" h="31750">
                  <a:moveTo>
                    <a:pt x="15862" y="0"/>
                  </a:moveTo>
                  <a:lnTo>
                    <a:pt x="10096" y="1447"/>
                  </a:lnTo>
                  <a:lnTo>
                    <a:pt x="4330" y="5778"/>
                  </a:lnTo>
                  <a:lnTo>
                    <a:pt x="1447" y="10096"/>
                  </a:lnTo>
                  <a:lnTo>
                    <a:pt x="0" y="15862"/>
                  </a:lnTo>
                  <a:lnTo>
                    <a:pt x="1447" y="21628"/>
                  </a:lnTo>
                  <a:lnTo>
                    <a:pt x="4330" y="27406"/>
                  </a:lnTo>
                  <a:lnTo>
                    <a:pt x="10096" y="30289"/>
                  </a:lnTo>
                  <a:lnTo>
                    <a:pt x="15862" y="31737"/>
                  </a:lnTo>
                  <a:lnTo>
                    <a:pt x="21628" y="30289"/>
                  </a:lnTo>
                  <a:lnTo>
                    <a:pt x="25958" y="27406"/>
                  </a:lnTo>
                  <a:lnTo>
                    <a:pt x="28841" y="21628"/>
                  </a:lnTo>
                  <a:lnTo>
                    <a:pt x="30289" y="15862"/>
                  </a:lnTo>
                  <a:lnTo>
                    <a:pt x="28841" y="10096"/>
                  </a:lnTo>
                  <a:lnTo>
                    <a:pt x="25958" y="5778"/>
                  </a:lnTo>
                  <a:lnTo>
                    <a:pt x="21628" y="1447"/>
                  </a:lnTo>
                  <a:lnTo>
                    <a:pt x="15862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2502446" y="478981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0" y="18745"/>
                  </a:moveTo>
                  <a:lnTo>
                    <a:pt x="1447" y="25958"/>
                  </a:lnTo>
                  <a:lnTo>
                    <a:pt x="5765" y="31724"/>
                  </a:lnTo>
                  <a:lnTo>
                    <a:pt x="11544" y="34607"/>
                  </a:lnTo>
                  <a:lnTo>
                    <a:pt x="18745" y="36055"/>
                  </a:lnTo>
                  <a:lnTo>
                    <a:pt x="25958" y="34607"/>
                  </a:lnTo>
                  <a:lnTo>
                    <a:pt x="31724" y="31724"/>
                  </a:lnTo>
                  <a:lnTo>
                    <a:pt x="34607" y="25958"/>
                  </a:lnTo>
                  <a:lnTo>
                    <a:pt x="36055" y="18745"/>
                  </a:lnTo>
                  <a:lnTo>
                    <a:pt x="34607" y="11531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lnTo>
                    <a:pt x="11544" y="1435"/>
                  </a:lnTo>
                  <a:lnTo>
                    <a:pt x="5765" y="5765"/>
                  </a:lnTo>
                  <a:lnTo>
                    <a:pt x="1447" y="11531"/>
                  </a:lnTo>
                  <a:lnTo>
                    <a:pt x="0" y="18745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2502446" y="4789817"/>
              <a:ext cx="36195" cy="36195"/>
            </a:xfrm>
            <a:custGeom>
              <a:avLst/>
              <a:gdLst/>
              <a:ahLst/>
              <a:cxnLst/>
              <a:rect l="l" t="t" r="r" b="b"/>
              <a:pathLst>
                <a:path w="36194" h="36195">
                  <a:moveTo>
                    <a:pt x="18745" y="0"/>
                  </a:moveTo>
                  <a:lnTo>
                    <a:pt x="11544" y="1435"/>
                  </a:lnTo>
                  <a:lnTo>
                    <a:pt x="5765" y="5765"/>
                  </a:lnTo>
                  <a:lnTo>
                    <a:pt x="1447" y="11531"/>
                  </a:lnTo>
                  <a:lnTo>
                    <a:pt x="0" y="18745"/>
                  </a:lnTo>
                  <a:lnTo>
                    <a:pt x="1447" y="25958"/>
                  </a:lnTo>
                  <a:lnTo>
                    <a:pt x="5765" y="31724"/>
                  </a:lnTo>
                  <a:lnTo>
                    <a:pt x="11544" y="34607"/>
                  </a:lnTo>
                  <a:lnTo>
                    <a:pt x="18745" y="36055"/>
                  </a:lnTo>
                  <a:lnTo>
                    <a:pt x="25958" y="34607"/>
                  </a:lnTo>
                  <a:lnTo>
                    <a:pt x="31724" y="31724"/>
                  </a:lnTo>
                  <a:lnTo>
                    <a:pt x="34607" y="25958"/>
                  </a:lnTo>
                  <a:lnTo>
                    <a:pt x="36055" y="18745"/>
                  </a:lnTo>
                  <a:lnTo>
                    <a:pt x="34607" y="11531"/>
                  </a:lnTo>
                  <a:lnTo>
                    <a:pt x="31724" y="5765"/>
                  </a:lnTo>
                  <a:lnTo>
                    <a:pt x="25958" y="1435"/>
                  </a:lnTo>
                  <a:lnTo>
                    <a:pt x="187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79" name="object 67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352840" y="6225133"/>
              <a:ext cx="77127" cy="77127"/>
            </a:xfrm>
            <a:prstGeom prst="rect">
              <a:avLst/>
            </a:prstGeom>
          </p:spPr>
        </p:pic>
        <p:pic>
          <p:nvPicPr>
            <p:cNvPr id="680" name="object 68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352840" y="6337617"/>
              <a:ext cx="77127" cy="78574"/>
            </a:xfrm>
            <a:prstGeom prst="rect">
              <a:avLst/>
            </a:prstGeom>
          </p:spPr>
        </p:pic>
        <p:pic>
          <p:nvPicPr>
            <p:cNvPr id="681" name="object 681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825864" y="6291465"/>
              <a:ext cx="77127" cy="72809"/>
            </a:xfrm>
            <a:prstGeom prst="rect">
              <a:avLst/>
            </a:prstGeom>
          </p:spPr>
        </p:pic>
        <p:pic>
          <p:nvPicPr>
            <p:cNvPr id="682" name="object 682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2825864" y="6160236"/>
              <a:ext cx="77127" cy="75691"/>
            </a:xfrm>
            <a:prstGeom prst="rect">
              <a:avLst/>
            </a:prstGeom>
          </p:spPr>
        </p:pic>
        <p:pic>
          <p:nvPicPr>
            <p:cNvPr id="683" name="object 68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2352840" y="6111201"/>
              <a:ext cx="77127" cy="72809"/>
            </a:xfrm>
            <a:prstGeom prst="rect">
              <a:avLst/>
            </a:prstGeom>
          </p:spPr>
        </p:pic>
        <p:sp>
          <p:nvSpPr>
            <p:cNvPr id="684" name="object 684"/>
            <p:cNvSpPr/>
            <p:nvPr/>
          </p:nvSpPr>
          <p:spPr>
            <a:xfrm>
              <a:off x="900214" y="3398138"/>
              <a:ext cx="1967230" cy="3013075"/>
            </a:xfrm>
            <a:custGeom>
              <a:avLst/>
              <a:gdLst/>
              <a:ahLst/>
              <a:cxnLst/>
              <a:rect l="l" t="t" r="r" b="b"/>
              <a:pathLst>
                <a:path w="1967230" h="3013075">
                  <a:moveTo>
                    <a:pt x="0" y="164401"/>
                  </a:moveTo>
                  <a:lnTo>
                    <a:pt x="0" y="560997"/>
                  </a:lnTo>
                </a:path>
                <a:path w="1967230" h="3013075">
                  <a:moveTo>
                    <a:pt x="1622425" y="2438679"/>
                  </a:moveTo>
                  <a:lnTo>
                    <a:pt x="1848840" y="2487714"/>
                  </a:lnTo>
                </a:path>
                <a:path w="1967230" h="3013075">
                  <a:moveTo>
                    <a:pt x="1848840" y="2389644"/>
                  </a:moveTo>
                  <a:lnTo>
                    <a:pt x="1622425" y="2340610"/>
                  </a:lnTo>
                </a:path>
                <a:path w="1967230" h="3013075">
                  <a:moveTo>
                    <a:pt x="1622425" y="2049297"/>
                  </a:moveTo>
                  <a:lnTo>
                    <a:pt x="1848840" y="2094001"/>
                  </a:lnTo>
                </a:path>
                <a:path w="1967230" h="3013075">
                  <a:moveTo>
                    <a:pt x="1622425" y="1524355"/>
                  </a:moveTo>
                  <a:lnTo>
                    <a:pt x="1848840" y="1571942"/>
                  </a:lnTo>
                </a:path>
                <a:path w="1967230" h="3013075">
                  <a:moveTo>
                    <a:pt x="1848840" y="1473885"/>
                  </a:moveTo>
                  <a:lnTo>
                    <a:pt x="1622425" y="1427734"/>
                  </a:lnTo>
                </a:path>
                <a:path w="1967230" h="3013075">
                  <a:moveTo>
                    <a:pt x="1622425" y="1391678"/>
                  </a:moveTo>
                  <a:lnTo>
                    <a:pt x="1848840" y="1442148"/>
                  </a:lnTo>
                </a:path>
                <a:path w="1967230" h="3013075">
                  <a:moveTo>
                    <a:pt x="1488300" y="2944876"/>
                  </a:moveTo>
                  <a:lnTo>
                    <a:pt x="1967103" y="3012655"/>
                  </a:lnTo>
                </a:path>
                <a:path w="1967230" h="3013075">
                  <a:moveTo>
                    <a:pt x="1622425" y="2569921"/>
                  </a:moveTo>
                  <a:lnTo>
                    <a:pt x="1770964" y="2603080"/>
                  </a:lnTo>
                </a:path>
                <a:path w="1967230" h="3013075">
                  <a:moveTo>
                    <a:pt x="1848840" y="1869033"/>
                  </a:moveTo>
                  <a:lnTo>
                    <a:pt x="1622425" y="1818551"/>
                  </a:lnTo>
                </a:path>
                <a:path w="1967230" h="3013075">
                  <a:moveTo>
                    <a:pt x="1622425" y="1654149"/>
                  </a:moveTo>
                  <a:lnTo>
                    <a:pt x="1848840" y="1704619"/>
                  </a:lnTo>
                </a:path>
                <a:path w="1967230" h="3013075">
                  <a:moveTo>
                    <a:pt x="1967103" y="2960738"/>
                  </a:moveTo>
                  <a:lnTo>
                    <a:pt x="1488300" y="2898724"/>
                  </a:lnTo>
                </a:path>
                <a:path w="1967230" h="3013075">
                  <a:moveTo>
                    <a:pt x="1211402" y="0"/>
                  </a:moveTo>
                  <a:lnTo>
                    <a:pt x="920102" y="0"/>
                  </a:lnTo>
                </a:path>
                <a:path w="1967230" h="3013075">
                  <a:moveTo>
                    <a:pt x="1848840" y="2520886"/>
                  </a:moveTo>
                  <a:lnTo>
                    <a:pt x="1622425" y="2471851"/>
                  </a:lnTo>
                </a:path>
                <a:path w="1967230" h="3013075">
                  <a:moveTo>
                    <a:pt x="1622425" y="2307437"/>
                  </a:moveTo>
                  <a:lnTo>
                    <a:pt x="1848840" y="2356472"/>
                  </a:lnTo>
                </a:path>
                <a:path w="1967230" h="3013075">
                  <a:moveTo>
                    <a:pt x="1622425" y="2176208"/>
                  </a:moveTo>
                  <a:lnTo>
                    <a:pt x="1848840" y="2226678"/>
                  </a:lnTo>
                </a:path>
                <a:path w="1967230" h="3013075">
                  <a:moveTo>
                    <a:pt x="1848840" y="2258415"/>
                  </a:moveTo>
                  <a:lnTo>
                    <a:pt x="1622425" y="2212263"/>
                  </a:lnTo>
                </a:path>
                <a:path w="1967230" h="3013075">
                  <a:moveTo>
                    <a:pt x="1848840" y="2130056"/>
                  </a:moveTo>
                  <a:lnTo>
                    <a:pt x="1622425" y="2079586"/>
                  </a:lnTo>
                </a:path>
                <a:path w="1967230" h="3013075">
                  <a:moveTo>
                    <a:pt x="1622425" y="1915172"/>
                  </a:moveTo>
                  <a:lnTo>
                    <a:pt x="1848840" y="1967090"/>
                  </a:lnTo>
                </a:path>
                <a:path w="1967230" h="3013075">
                  <a:moveTo>
                    <a:pt x="1848840" y="1997379"/>
                  </a:moveTo>
                  <a:lnTo>
                    <a:pt x="1622425" y="1951228"/>
                  </a:lnTo>
                </a:path>
                <a:path w="1967230" h="3013075">
                  <a:moveTo>
                    <a:pt x="1622425" y="1786826"/>
                  </a:moveTo>
                  <a:lnTo>
                    <a:pt x="1848840" y="1832978"/>
                  </a:lnTo>
                </a:path>
                <a:path w="1967230" h="3013075">
                  <a:moveTo>
                    <a:pt x="1848840" y="1736344"/>
                  </a:moveTo>
                  <a:lnTo>
                    <a:pt x="1622425" y="1688757"/>
                  </a:lnTo>
                </a:path>
                <a:path w="1967230" h="3013075">
                  <a:moveTo>
                    <a:pt x="1848840" y="1606562"/>
                  </a:moveTo>
                  <a:lnTo>
                    <a:pt x="1622425" y="1556080"/>
                  </a:lnTo>
                </a:path>
                <a:path w="1967230" h="3013075">
                  <a:moveTo>
                    <a:pt x="575424" y="380720"/>
                  </a:moveTo>
                  <a:lnTo>
                    <a:pt x="575424" y="442734"/>
                  </a:lnTo>
                </a:path>
                <a:path w="1967230" h="3013075">
                  <a:moveTo>
                    <a:pt x="575424" y="278333"/>
                  </a:moveTo>
                  <a:lnTo>
                    <a:pt x="575424" y="344677"/>
                  </a:lnTo>
                </a:path>
                <a:path w="1967230" h="3013075">
                  <a:moveTo>
                    <a:pt x="964806" y="278333"/>
                  </a:moveTo>
                  <a:lnTo>
                    <a:pt x="964806" y="442734"/>
                  </a:lnTo>
                </a:path>
                <a:path w="1967230" h="3013075">
                  <a:moveTo>
                    <a:pt x="1018159" y="396595"/>
                  </a:moveTo>
                  <a:lnTo>
                    <a:pt x="1018159" y="328815"/>
                  </a:lnTo>
                </a:path>
                <a:path w="1967230" h="3013075">
                  <a:moveTo>
                    <a:pt x="1967103" y="2832392"/>
                  </a:moveTo>
                  <a:lnTo>
                    <a:pt x="1488300" y="2780474"/>
                  </a:lnTo>
                </a:path>
                <a:path w="1967230" h="3013075">
                  <a:moveTo>
                    <a:pt x="1488300" y="2832392"/>
                  </a:moveTo>
                  <a:lnTo>
                    <a:pt x="1967103" y="2898724"/>
                  </a:lnTo>
                </a:path>
                <a:path w="1967230" h="3013075">
                  <a:moveTo>
                    <a:pt x="1931047" y="2767495"/>
                  </a:moveTo>
                  <a:lnTo>
                    <a:pt x="1967103" y="276749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2815399" y="4586465"/>
              <a:ext cx="636270" cy="1044575"/>
            </a:xfrm>
            <a:custGeom>
              <a:avLst/>
              <a:gdLst/>
              <a:ahLst/>
              <a:cxnLst/>
              <a:rect l="l" t="t" r="r" b="b"/>
              <a:pathLst>
                <a:path w="636270" h="1044575">
                  <a:moveTo>
                    <a:pt x="0" y="992200"/>
                  </a:moveTo>
                  <a:lnTo>
                    <a:pt x="0" y="1044130"/>
                  </a:lnTo>
                  <a:lnTo>
                    <a:pt x="342074" y="865301"/>
                  </a:lnTo>
                  <a:lnTo>
                    <a:pt x="342074" y="732624"/>
                  </a:lnTo>
                  <a:lnTo>
                    <a:pt x="604558" y="732624"/>
                  </a:lnTo>
                  <a:lnTo>
                    <a:pt x="635990" y="700887"/>
                  </a:lnTo>
                  <a:lnTo>
                    <a:pt x="635990" y="390829"/>
                  </a:lnTo>
                  <a:lnTo>
                    <a:pt x="179120" y="390829"/>
                  </a:lnTo>
                  <a:lnTo>
                    <a:pt x="179120" y="552348"/>
                  </a:lnTo>
                  <a:lnTo>
                    <a:pt x="29133" y="552348"/>
                  </a:lnTo>
                  <a:lnTo>
                    <a:pt x="29133" y="946061"/>
                  </a:lnTo>
                  <a:lnTo>
                    <a:pt x="0" y="992200"/>
                  </a:lnTo>
                  <a:close/>
                </a:path>
                <a:path w="636270" h="1044575">
                  <a:moveTo>
                    <a:pt x="342074" y="0"/>
                  </a:moveTo>
                  <a:lnTo>
                    <a:pt x="342074" y="390829"/>
                  </a:lnTo>
                  <a:lnTo>
                    <a:pt x="635990" y="390829"/>
                  </a:lnTo>
                  <a:lnTo>
                    <a:pt x="635990" y="82221"/>
                  </a:lnTo>
                  <a:lnTo>
                    <a:pt x="604558" y="46151"/>
                  </a:lnTo>
                  <a:lnTo>
                    <a:pt x="394004" y="46151"/>
                  </a:lnTo>
                  <a:lnTo>
                    <a:pt x="34207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1818868" y="3010204"/>
              <a:ext cx="1632585" cy="3428365"/>
            </a:xfrm>
            <a:custGeom>
              <a:avLst/>
              <a:gdLst/>
              <a:ahLst/>
              <a:cxnLst/>
              <a:rect l="l" t="t" r="r" b="b"/>
              <a:pathLst>
                <a:path w="1632585" h="3428365">
                  <a:moveTo>
                    <a:pt x="1338605" y="1967090"/>
                  </a:moveTo>
                  <a:lnTo>
                    <a:pt x="1338605" y="1576260"/>
                  </a:lnTo>
                  <a:lnTo>
                    <a:pt x="1390535" y="1622412"/>
                  </a:lnTo>
                  <a:lnTo>
                    <a:pt x="1601089" y="1622412"/>
                  </a:lnTo>
                  <a:lnTo>
                    <a:pt x="1632508" y="1658467"/>
                  </a:lnTo>
                  <a:lnTo>
                    <a:pt x="1632521" y="1967090"/>
                  </a:lnTo>
                  <a:lnTo>
                    <a:pt x="1175651" y="1967090"/>
                  </a:lnTo>
                  <a:lnTo>
                    <a:pt x="1175651" y="2128608"/>
                  </a:lnTo>
                  <a:lnTo>
                    <a:pt x="1025664" y="2128608"/>
                  </a:lnTo>
                  <a:lnTo>
                    <a:pt x="1025664" y="2522321"/>
                  </a:lnTo>
                  <a:lnTo>
                    <a:pt x="996530" y="2568460"/>
                  </a:lnTo>
                  <a:lnTo>
                    <a:pt x="996530" y="2620391"/>
                  </a:lnTo>
                  <a:lnTo>
                    <a:pt x="1338605" y="2441562"/>
                  </a:lnTo>
                  <a:lnTo>
                    <a:pt x="1338605" y="2308885"/>
                  </a:lnTo>
                  <a:lnTo>
                    <a:pt x="1601089" y="2308885"/>
                  </a:lnTo>
                  <a:lnTo>
                    <a:pt x="1632521" y="2277148"/>
                  </a:lnTo>
                  <a:lnTo>
                    <a:pt x="1632521" y="1967090"/>
                  </a:lnTo>
                  <a:lnTo>
                    <a:pt x="1338605" y="1967090"/>
                  </a:lnTo>
                  <a:close/>
                </a:path>
                <a:path w="1632585" h="3428365">
                  <a:moveTo>
                    <a:pt x="745591" y="1114780"/>
                  </a:moveTo>
                  <a:lnTo>
                    <a:pt x="0" y="1114780"/>
                  </a:lnTo>
                </a:path>
                <a:path w="1632585" h="3428365">
                  <a:moveTo>
                    <a:pt x="115366" y="0"/>
                  </a:moveTo>
                  <a:lnTo>
                    <a:pt x="523493" y="0"/>
                  </a:lnTo>
                </a:path>
                <a:path w="1632585" h="3428365">
                  <a:moveTo>
                    <a:pt x="1632521" y="1222946"/>
                  </a:moveTo>
                  <a:lnTo>
                    <a:pt x="1632521" y="1658467"/>
                  </a:lnTo>
                </a:path>
                <a:path w="1632585" h="3428365">
                  <a:moveTo>
                    <a:pt x="1632521" y="2277148"/>
                  </a:moveTo>
                  <a:lnTo>
                    <a:pt x="1632521" y="2689606"/>
                  </a:lnTo>
                </a:path>
                <a:path w="1632585" h="3428365">
                  <a:moveTo>
                    <a:pt x="1632521" y="3022752"/>
                  </a:moveTo>
                  <a:lnTo>
                    <a:pt x="1632521" y="342798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87" name="object 687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8" name="object 688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89" name="object 689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2859405">
              <a:lnSpc>
                <a:spcPct val="100000"/>
              </a:lnSpc>
              <a:spcBef>
                <a:spcPts val="100"/>
              </a:spcBef>
            </a:pPr>
            <a:r>
              <a:rPr dirty="0" spc="-30"/>
              <a:t>Válvula</a:t>
            </a:r>
            <a:r>
              <a:rPr dirty="0" spc="-90"/>
              <a:t> </a:t>
            </a:r>
            <a:r>
              <a:rPr dirty="0" spc="-40"/>
              <a:t>temporizadora</a:t>
            </a:r>
          </a:p>
        </p:txBody>
      </p:sp>
      <p:sp>
        <p:nvSpPr>
          <p:cNvPr id="690" name="object 690"/>
          <p:cNvSpPr txBox="1"/>
          <p:nvPr/>
        </p:nvSpPr>
        <p:spPr>
          <a:xfrm>
            <a:off x="6794719" y="60725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691" name="object 691"/>
          <p:cNvSpPr txBox="1"/>
          <p:nvPr/>
        </p:nvSpPr>
        <p:spPr>
          <a:xfrm>
            <a:off x="3581617" y="6072532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1</a:t>
            </a:r>
            <a:endParaRPr sz="1800">
              <a:latin typeface="Arial"/>
              <a:cs typeface="Arial"/>
            </a:endParaRPr>
          </a:p>
        </p:txBody>
      </p:sp>
      <p:sp>
        <p:nvSpPr>
          <p:cNvPr id="692" name="object 692"/>
          <p:cNvSpPr txBox="1"/>
          <p:nvPr/>
        </p:nvSpPr>
        <p:spPr>
          <a:xfrm>
            <a:off x="6794719" y="5335927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693" name="object 693"/>
          <p:cNvSpPr txBox="1"/>
          <p:nvPr/>
        </p:nvSpPr>
        <p:spPr>
          <a:xfrm>
            <a:off x="3581617" y="5335927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2</a:t>
            </a:r>
            <a:endParaRPr sz="1800">
              <a:latin typeface="Arial"/>
              <a:cs typeface="Arial"/>
            </a:endParaRPr>
          </a:p>
        </p:txBody>
      </p:sp>
      <p:sp>
        <p:nvSpPr>
          <p:cNvPr id="694" name="object 694"/>
          <p:cNvSpPr txBox="1"/>
          <p:nvPr/>
        </p:nvSpPr>
        <p:spPr>
          <a:xfrm>
            <a:off x="6794719" y="4294534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695" name="object 695"/>
          <p:cNvSpPr txBox="1"/>
          <p:nvPr/>
        </p:nvSpPr>
        <p:spPr>
          <a:xfrm>
            <a:off x="3581617" y="4294534"/>
            <a:ext cx="147955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800">
              <a:latin typeface="Arial"/>
              <a:cs typeface="Arial"/>
            </a:endParaRPr>
          </a:p>
        </p:txBody>
      </p:sp>
      <p:sp>
        <p:nvSpPr>
          <p:cNvPr id="696" name="object 696"/>
          <p:cNvSpPr txBox="1"/>
          <p:nvPr/>
        </p:nvSpPr>
        <p:spPr>
          <a:xfrm>
            <a:off x="5232630" y="2656231"/>
            <a:ext cx="270510" cy="29972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800" spc="-25">
                <a:solidFill>
                  <a:srgbClr val="060C0C"/>
                </a:solidFill>
                <a:latin typeface="Arial"/>
                <a:cs typeface="Arial"/>
              </a:rPr>
              <a:t>12</a:t>
            </a:r>
            <a:endParaRPr sz="1800">
              <a:latin typeface="Arial"/>
              <a:cs typeface="Arial"/>
            </a:endParaRPr>
          </a:p>
        </p:txBody>
      </p:sp>
      <p:sp>
        <p:nvSpPr>
          <p:cNvPr id="697" name="object 697"/>
          <p:cNvSpPr txBox="1"/>
          <p:nvPr/>
        </p:nvSpPr>
        <p:spPr>
          <a:xfrm>
            <a:off x="876519" y="2110123"/>
            <a:ext cx="2900680" cy="845819"/>
          </a:xfrm>
          <a:prstGeom prst="rect">
            <a:avLst/>
          </a:prstGeom>
        </p:spPr>
        <p:txBody>
          <a:bodyPr wrap="square" lIns="0" tIns="139700" rIns="0" bIns="0" rtlCol="0" vert="horz">
            <a:spAutoFit/>
          </a:bodyPr>
          <a:lstStyle/>
          <a:p>
            <a:pPr algn="ctr">
              <a:lnSpc>
                <a:spcPct val="100000"/>
              </a:lnSpc>
              <a:spcBef>
                <a:spcPts val="1100"/>
              </a:spcBef>
            </a:pPr>
            <a:r>
              <a:rPr dirty="0" sz="2000" spc="-75">
                <a:solidFill>
                  <a:srgbClr val="060C0C"/>
                </a:solidFill>
                <a:latin typeface="Arial"/>
                <a:cs typeface="Arial"/>
              </a:rPr>
              <a:t>Posición</a:t>
            </a:r>
            <a:r>
              <a:rPr dirty="0" sz="2000" spc="-80">
                <a:solidFill>
                  <a:srgbClr val="060C0C"/>
                </a:solidFill>
                <a:latin typeface="Arial"/>
                <a:cs typeface="Arial"/>
              </a:rPr>
              <a:t> cerrada </a:t>
            </a:r>
            <a:r>
              <a:rPr dirty="0" sz="2000" spc="-90">
                <a:solidFill>
                  <a:srgbClr val="060C0C"/>
                </a:solidFill>
                <a:latin typeface="Arial"/>
                <a:cs typeface="Arial"/>
              </a:rPr>
              <a:t>en</a:t>
            </a:r>
            <a:r>
              <a:rPr dirty="0" sz="20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0">
                <a:solidFill>
                  <a:srgbClr val="060C0C"/>
                </a:solidFill>
                <a:latin typeface="Arial"/>
                <a:cs typeface="Arial"/>
              </a:rPr>
              <a:t>reposo</a:t>
            </a:r>
            <a:endParaRPr sz="2000">
              <a:latin typeface="Arial"/>
              <a:cs typeface="Arial"/>
            </a:endParaRPr>
          </a:p>
          <a:p>
            <a:pPr algn="ctr" marR="361950">
              <a:lnSpc>
                <a:spcPct val="100000"/>
              </a:lnSpc>
              <a:spcBef>
                <a:spcPts val="900"/>
              </a:spcBef>
            </a:pPr>
            <a:r>
              <a:rPr dirty="0" sz="1800" spc="-25">
                <a:solidFill>
                  <a:srgbClr val="060C0C"/>
                </a:solidFill>
                <a:latin typeface="Arial"/>
                <a:cs typeface="Arial"/>
              </a:rPr>
              <a:t>12</a:t>
            </a:r>
            <a:endParaRPr sz="1800">
              <a:latin typeface="Arial"/>
              <a:cs typeface="Arial"/>
            </a:endParaRPr>
          </a:p>
        </p:txBody>
      </p:sp>
      <p:sp>
        <p:nvSpPr>
          <p:cNvPr id="698" name="object 698"/>
          <p:cNvSpPr txBox="1"/>
          <p:nvPr/>
        </p:nvSpPr>
        <p:spPr>
          <a:xfrm>
            <a:off x="4102497" y="2237128"/>
            <a:ext cx="2379980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75">
                <a:solidFill>
                  <a:srgbClr val="060C0C"/>
                </a:solidFill>
                <a:latin typeface="Arial"/>
                <a:cs typeface="Arial"/>
              </a:rPr>
              <a:t>Posición</a:t>
            </a:r>
            <a:r>
              <a:rPr dirty="0" sz="2000" spc="-9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7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8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35">
                <a:solidFill>
                  <a:srgbClr val="060C0C"/>
                </a:solidFill>
                <a:latin typeface="Arial"/>
                <a:cs typeface="Arial"/>
              </a:rPr>
              <a:t>activación</a:t>
            </a:r>
            <a:endParaRPr sz="2000">
              <a:latin typeface="Arial"/>
              <a:cs typeface="Arial"/>
            </a:endParaRPr>
          </a:p>
        </p:txBody>
      </p:sp>
      <p:grpSp>
        <p:nvGrpSpPr>
          <p:cNvPr id="699" name="object 699"/>
          <p:cNvGrpSpPr/>
          <p:nvPr/>
        </p:nvGrpSpPr>
        <p:grpSpPr>
          <a:xfrm>
            <a:off x="2231694" y="3392741"/>
            <a:ext cx="86360" cy="87630"/>
            <a:chOff x="2231694" y="3392741"/>
            <a:chExt cx="86360" cy="87630"/>
          </a:xfrm>
        </p:grpSpPr>
        <p:sp>
          <p:nvSpPr>
            <p:cNvPr id="700" name="object 700"/>
            <p:cNvSpPr/>
            <p:nvPr/>
          </p:nvSpPr>
          <p:spPr>
            <a:xfrm>
              <a:off x="2237092" y="3398138"/>
              <a:ext cx="75565" cy="76835"/>
            </a:xfrm>
            <a:custGeom>
              <a:avLst/>
              <a:gdLst/>
              <a:ahLst/>
              <a:cxnLst/>
              <a:rect l="l" t="t" r="r" b="b"/>
              <a:pathLst>
                <a:path w="75564" h="76835">
                  <a:moveTo>
                    <a:pt x="0" y="0"/>
                  </a:moveTo>
                  <a:lnTo>
                    <a:pt x="0" y="76428"/>
                  </a:lnTo>
                  <a:lnTo>
                    <a:pt x="74993" y="76428"/>
                  </a:lnTo>
                  <a:lnTo>
                    <a:pt x="749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2237092" y="3398138"/>
              <a:ext cx="75565" cy="76835"/>
            </a:xfrm>
            <a:custGeom>
              <a:avLst/>
              <a:gdLst/>
              <a:ahLst/>
              <a:cxnLst/>
              <a:rect l="l" t="t" r="r" b="b"/>
              <a:pathLst>
                <a:path w="75564" h="76835">
                  <a:moveTo>
                    <a:pt x="0" y="76428"/>
                  </a:moveTo>
                  <a:lnTo>
                    <a:pt x="0" y="0"/>
                  </a:lnTo>
                  <a:lnTo>
                    <a:pt x="74993" y="0"/>
                  </a:lnTo>
                  <a:lnTo>
                    <a:pt x="74993" y="76428"/>
                  </a:lnTo>
                  <a:lnTo>
                    <a:pt x="0" y="7642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02" name="object 702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703" name="object 703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7986814" y="1794027"/>
            <a:ext cx="890269" cy="371475"/>
            <a:chOff x="7986814" y="1794027"/>
            <a:chExt cx="890269" cy="371475"/>
          </a:xfrm>
        </p:grpSpPr>
        <p:sp>
          <p:nvSpPr>
            <p:cNvPr id="3" name="object 3"/>
            <p:cNvSpPr/>
            <p:nvPr/>
          </p:nvSpPr>
          <p:spPr>
            <a:xfrm>
              <a:off x="7992211" y="1799424"/>
              <a:ext cx="720725" cy="360680"/>
            </a:xfrm>
            <a:custGeom>
              <a:avLst/>
              <a:gdLst/>
              <a:ahLst/>
              <a:cxnLst/>
              <a:rect l="l" t="t" r="r" b="b"/>
              <a:pathLst>
                <a:path w="720725" h="360680">
                  <a:moveTo>
                    <a:pt x="0" y="360273"/>
                  </a:moveTo>
                  <a:lnTo>
                    <a:pt x="0" y="0"/>
                  </a:lnTo>
                  <a:lnTo>
                    <a:pt x="720547" y="0"/>
                  </a:lnTo>
                  <a:lnTo>
                    <a:pt x="720547" y="360273"/>
                  </a:lnTo>
                  <a:lnTo>
                    <a:pt x="0" y="36027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8154974" y="1942985"/>
              <a:ext cx="720725" cy="72390"/>
            </a:xfrm>
            <a:custGeom>
              <a:avLst/>
              <a:gdLst/>
              <a:ahLst/>
              <a:cxnLst/>
              <a:rect l="l" t="t" r="r" b="b"/>
              <a:pathLst>
                <a:path w="720725" h="72389">
                  <a:moveTo>
                    <a:pt x="0" y="0"/>
                  </a:moveTo>
                  <a:lnTo>
                    <a:pt x="0" y="72237"/>
                  </a:lnTo>
                  <a:lnTo>
                    <a:pt x="720547" y="72237"/>
                  </a:lnTo>
                  <a:lnTo>
                    <a:pt x="7205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8154974" y="1942985"/>
              <a:ext cx="720725" cy="72390"/>
            </a:xfrm>
            <a:custGeom>
              <a:avLst/>
              <a:gdLst/>
              <a:ahLst/>
              <a:cxnLst/>
              <a:rect l="l" t="t" r="r" b="b"/>
              <a:pathLst>
                <a:path w="720725" h="72389">
                  <a:moveTo>
                    <a:pt x="0" y="72237"/>
                  </a:moveTo>
                  <a:lnTo>
                    <a:pt x="0" y="0"/>
                  </a:lnTo>
                  <a:lnTo>
                    <a:pt x="720547" y="0"/>
                  </a:lnTo>
                  <a:lnTo>
                    <a:pt x="720547" y="72237"/>
                  </a:lnTo>
                  <a:lnTo>
                    <a:pt x="0" y="72237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" name="object 6"/>
          <p:cNvGrpSpPr/>
          <p:nvPr/>
        </p:nvGrpSpPr>
        <p:grpSpPr>
          <a:xfrm>
            <a:off x="4024896" y="4876203"/>
            <a:ext cx="281305" cy="229235"/>
            <a:chOff x="4024896" y="4876203"/>
            <a:chExt cx="281305" cy="229235"/>
          </a:xfrm>
        </p:grpSpPr>
        <p:sp>
          <p:nvSpPr>
            <p:cNvPr id="7" name="object 7"/>
            <p:cNvSpPr/>
            <p:nvPr/>
          </p:nvSpPr>
          <p:spPr>
            <a:xfrm>
              <a:off x="4026268" y="4877574"/>
              <a:ext cx="278130" cy="226695"/>
            </a:xfrm>
            <a:custGeom>
              <a:avLst/>
              <a:gdLst/>
              <a:ahLst/>
              <a:cxnLst/>
              <a:rect l="l" t="t" r="r" b="b"/>
              <a:pathLst>
                <a:path w="278129" h="226695">
                  <a:moveTo>
                    <a:pt x="0" y="0"/>
                  </a:moveTo>
                  <a:lnTo>
                    <a:pt x="0" y="226352"/>
                  </a:lnTo>
                  <a:lnTo>
                    <a:pt x="277977" y="226352"/>
                  </a:lnTo>
                  <a:lnTo>
                    <a:pt x="2779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026268" y="4877574"/>
              <a:ext cx="278130" cy="226695"/>
            </a:xfrm>
            <a:custGeom>
              <a:avLst/>
              <a:gdLst/>
              <a:ahLst/>
              <a:cxnLst/>
              <a:rect l="l" t="t" r="r" b="b"/>
              <a:pathLst>
                <a:path w="278129" h="226695">
                  <a:moveTo>
                    <a:pt x="277977" y="226352"/>
                  </a:moveTo>
                  <a:lnTo>
                    <a:pt x="277977" y="0"/>
                  </a:lnTo>
                  <a:lnTo>
                    <a:pt x="0" y="0"/>
                  </a:lnTo>
                  <a:lnTo>
                    <a:pt x="0" y="226352"/>
                  </a:lnTo>
                  <a:lnTo>
                    <a:pt x="277977" y="226352"/>
                  </a:lnTo>
                  <a:close/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/>
          <p:nvPr/>
        </p:nvSpPr>
        <p:spPr>
          <a:xfrm>
            <a:off x="2727744" y="4164114"/>
            <a:ext cx="1149350" cy="1132205"/>
          </a:xfrm>
          <a:custGeom>
            <a:avLst/>
            <a:gdLst/>
            <a:ahLst/>
            <a:cxnLst/>
            <a:rect l="l" t="t" r="r" b="b"/>
            <a:pathLst>
              <a:path w="1149350" h="1132204">
                <a:moveTo>
                  <a:pt x="0" y="184937"/>
                </a:moveTo>
                <a:lnTo>
                  <a:pt x="0" y="1132027"/>
                </a:lnTo>
                <a:lnTo>
                  <a:pt x="440778" y="1132027"/>
                </a:lnTo>
                <a:lnTo>
                  <a:pt x="440778" y="527888"/>
                </a:lnTo>
                <a:lnTo>
                  <a:pt x="1066558" y="527888"/>
                </a:lnTo>
                <a:lnTo>
                  <a:pt x="1066558" y="774344"/>
                </a:lnTo>
                <a:lnTo>
                  <a:pt x="1148816" y="774344"/>
                </a:lnTo>
                <a:lnTo>
                  <a:pt x="1148816" y="0"/>
                </a:lnTo>
                <a:lnTo>
                  <a:pt x="1066558" y="0"/>
                </a:lnTo>
                <a:lnTo>
                  <a:pt x="1066558" y="249923"/>
                </a:lnTo>
                <a:lnTo>
                  <a:pt x="440778" y="249923"/>
                </a:lnTo>
                <a:lnTo>
                  <a:pt x="440778" y="184937"/>
                </a:lnTo>
                <a:lnTo>
                  <a:pt x="220383" y="57873"/>
                </a:lnTo>
                <a:lnTo>
                  <a:pt x="0" y="184937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8028787" y="1799221"/>
            <a:ext cx="847090" cy="452120"/>
          </a:xfrm>
          <a:custGeom>
            <a:avLst/>
            <a:gdLst/>
            <a:ahLst/>
            <a:cxnLst/>
            <a:rect l="l" t="t" r="r" b="b"/>
            <a:pathLst>
              <a:path w="847090" h="452119">
                <a:moveTo>
                  <a:pt x="35534" y="357530"/>
                </a:moveTo>
                <a:lnTo>
                  <a:pt x="35534" y="0"/>
                </a:lnTo>
                <a:lnTo>
                  <a:pt x="126365" y="0"/>
                </a:lnTo>
                <a:lnTo>
                  <a:pt x="126365" y="357530"/>
                </a:lnTo>
                <a:lnTo>
                  <a:pt x="35534" y="357530"/>
                </a:lnTo>
                <a:close/>
              </a:path>
              <a:path w="847090" h="452119">
                <a:moveTo>
                  <a:pt x="0" y="360476"/>
                </a:moveTo>
                <a:lnTo>
                  <a:pt x="0" y="451916"/>
                </a:lnTo>
              </a:path>
              <a:path w="847090" h="452119">
                <a:moveTo>
                  <a:pt x="846734" y="216001"/>
                </a:moveTo>
                <a:lnTo>
                  <a:pt x="126187" y="216001"/>
                </a:lnTo>
                <a:lnTo>
                  <a:pt x="126187" y="143763"/>
                </a:lnTo>
                <a:lnTo>
                  <a:pt x="846734" y="143763"/>
                </a:lnTo>
              </a:path>
              <a:path w="847090" h="452119">
                <a:moveTo>
                  <a:pt x="683971" y="2032"/>
                </a:moveTo>
                <a:lnTo>
                  <a:pt x="572414" y="360476"/>
                </a:lnTo>
                <a:lnTo>
                  <a:pt x="460857" y="2032"/>
                </a:lnTo>
                <a:lnTo>
                  <a:pt x="349300" y="360476"/>
                </a:lnTo>
                <a:lnTo>
                  <a:pt x="237744" y="2032"/>
                </a:lnTo>
                <a:lnTo>
                  <a:pt x="126187" y="36047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/>
          <p:nvPr/>
        </p:nvSpPr>
        <p:spPr>
          <a:xfrm>
            <a:off x="900214" y="1438173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2" name="object 12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2671445">
              <a:lnSpc>
                <a:spcPct val="100000"/>
              </a:lnSpc>
              <a:spcBef>
                <a:spcPts val="100"/>
              </a:spcBef>
            </a:pPr>
            <a:r>
              <a:rPr dirty="0" spc="-65"/>
              <a:t>Cilindros</a:t>
            </a:r>
            <a:r>
              <a:rPr dirty="0" spc="-80"/>
              <a:t> </a:t>
            </a:r>
            <a:r>
              <a:rPr dirty="0" spc="-45"/>
              <a:t>de</a:t>
            </a:r>
            <a:r>
              <a:rPr dirty="0" spc="-85"/>
              <a:t> </a:t>
            </a:r>
            <a:r>
              <a:rPr dirty="0" spc="-30"/>
              <a:t>simple</a:t>
            </a:r>
            <a:r>
              <a:rPr dirty="0" spc="-80"/>
              <a:t> </a:t>
            </a:r>
            <a:r>
              <a:rPr dirty="0" spc="-40"/>
              <a:t>efecto</a:t>
            </a:r>
          </a:p>
        </p:txBody>
      </p:sp>
      <p:grpSp>
        <p:nvGrpSpPr>
          <p:cNvPr id="14" name="object 14"/>
          <p:cNvGrpSpPr/>
          <p:nvPr/>
        </p:nvGrpSpPr>
        <p:grpSpPr>
          <a:xfrm>
            <a:off x="1382458" y="3801986"/>
            <a:ext cx="7929880" cy="1500505"/>
            <a:chOff x="1382458" y="3801986"/>
            <a:chExt cx="7929880" cy="1500505"/>
          </a:xfrm>
        </p:grpSpPr>
        <p:pic>
          <p:nvPicPr>
            <p:cNvPr id="15" name="object 15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3871163" y="3801986"/>
              <a:ext cx="4333430" cy="1499920"/>
            </a:xfrm>
            <a:prstGeom prst="rect">
              <a:avLst/>
            </a:prstGeom>
          </p:spPr>
        </p:pic>
        <p:sp>
          <p:nvSpPr>
            <p:cNvPr id="16" name="object 16"/>
            <p:cNvSpPr/>
            <p:nvPr/>
          </p:nvSpPr>
          <p:spPr>
            <a:xfrm>
              <a:off x="4593336" y="4771250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360009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593336" y="4769522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593336" y="4767795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593336" y="476606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593336" y="476432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593336" y="476260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593336" y="4760874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593336" y="4759147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593336" y="4757419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593336" y="4755692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593336" y="4753952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593336" y="4752225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593336" y="475049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593336" y="474877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593336" y="4747043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593336" y="4745304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593336" y="474357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593336" y="4741849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593336" y="4740122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593336" y="4738395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593336" y="4736655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593336" y="473492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593336" y="4733200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593336" y="4731473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593336" y="472974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593336" y="4728019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593336" y="4726279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593336" y="4724552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593336" y="4721097"/>
              <a:ext cx="3600450" cy="3810"/>
            </a:xfrm>
            <a:custGeom>
              <a:avLst/>
              <a:gdLst/>
              <a:ahLst/>
              <a:cxnLst/>
              <a:rect l="l" t="t" r="r" b="b"/>
              <a:pathLst>
                <a:path w="3600450" h="3810">
                  <a:moveTo>
                    <a:pt x="360009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600094" y="3454"/>
                  </a:lnTo>
                  <a:lnTo>
                    <a:pt x="3600094" y="1727"/>
                  </a:lnTo>
                  <a:lnTo>
                    <a:pt x="36000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593336" y="4719370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593336" y="4717630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593336" y="4715903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593336" y="471417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593336" y="4712449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593336" y="471072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593336" y="4708982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593336" y="4707254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593336" y="4705527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593336" y="4703800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593336" y="4702073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593336" y="470034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593336" y="469860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593336" y="469687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593336" y="469515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593336" y="4693424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593336" y="4691697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593336" y="4689957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593336" y="4686502"/>
              <a:ext cx="3600450" cy="3810"/>
            </a:xfrm>
            <a:custGeom>
              <a:avLst/>
              <a:gdLst/>
              <a:ahLst/>
              <a:cxnLst/>
              <a:rect l="l" t="t" r="r" b="b"/>
              <a:pathLst>
                <a:path w="3600450" h="3810">
                  <a:moveTo>
                    <a:pt x="360009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600094" y="3454"/>
                  </a:lnTo>
                  <a:lnTo>
                    <a:pt x="3600094" y="1727"/>
                  </a:lnTo>
                  <a:lnTo>
                    <a:pt x="36000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593336" y="4684775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593336" y="468304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593336" y="4679581"/>
              <a:ext cx="3600450" cy="3810"/>
            </a:xfrm>
            <a:custGeom>
              <a:avLst/>
              <a:gdLst/>
              <a:ahLst/>
              <a:cxnLst/>
              <a:rect l="l" t="t" r="r" b="b"/>
              <a:pathLst>
                <a:path w="3600450" h="3810">
                  <a:moveTo>
                    <a:pt x="360009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600094" y="3454"/>
                  </a:lnTo>
                  <a:lnTo>
                    <a:pt x="3600094" y="1727"/>
                  </a:lnTo>
                  <a:lnTo>
                    <a:pt x="36000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593336" y="4677854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593336" y="4676127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593336" y="4672672"/>
              <a:ext cx="3600450" cy="3810"/>
            </a:xfrm>
            <a:custGeom>
              <a:avLst/>
              <a:gdLst/>
              <a:ahLst/>
              <a:cxnLst/>
              <a:rect l="l" t="t" r="r" b="b"/>
              <a:pathLst>
                <a:path w="3600450" h="3810">
                  <a:moveTo>
                    <a:pt x="360009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600094" y="3454"/>
                  </a:lnTo>
                  <a:lnTo>
                    <a:pt x="3600094" y="1727"/>
                  </a:lnTo>
                  <a:lnTo>
                    <a:pt x="36000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593336" y="4670932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593336" y="4669205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593336" y="466747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593336" y="466575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593336" y="4664024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593336" y="4662284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593336" y="466055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593336" y="4658829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593336" y="4655375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593336" y="4653635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593336" y="4650180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593336" y="4648453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593336" y="4644999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593336" y="4643259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593336" y="4639804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593336" y="4638077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593336" y="4636350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593336" y="4634610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593336" y="4632883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593336" y="4631156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593336" y="4629429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593336" y="4627702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4593336" y="4625974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593336" y="4622507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593336" y="4619053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593336" y="4617326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4593336" y="4615586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593336" y="4613859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4593336" y="4612131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4593336" y="4610404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593336" y="4608677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593336" y="4605210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4593336" y="4603483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4593336" y="4601755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593336" y="4600028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593336" y="4598301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4593336" y="4594834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593336" y="4593107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4593336" y="4591380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4593336" y="4589652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4593336" y="4587912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593336" y="4584458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593336" y="4582731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4593336" y="4581004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4593336" y="4579264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593336" y="4575809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593336" y="4574082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4593336" y="4572355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593336" y="4570628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4593336" y="4567161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4593336" y="4565433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4593336" y="4563706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4593336" y="4560239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1739"/>
                  </a:moveTo>
                  <a:lnTo>
                    <a:pt x="0" y="1739"/>
                  </a:lnTo>
                  <a:lnTo>
                    <a:pt x="0" y="3467"/>
                  </a:lnTo>
                  <a:lnTo>
                    <a:pt x="3456444" y="3467"/>
                  </a:lnTo>
                  <a:lnTo>
                    <a:pt x="3456444" y="1739"/>
                  </a:lnTo>
                  <a:close/>
                </a:path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4593336" y="4556785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4593336" y="4553330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4593336" y="4549863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4593336" y="4546409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4593336" y="4542954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4593336" y="4539487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4593336" y="4537760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4593336" y="4536033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4593336" y="4532566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1739"/>
                  </a:moveTo>
                  <a:lnTo>
                    <a:pt x="0" y="1739"/>
                  </a:lnTo>
                  <a:lnTo>
                    <a:pt x="0" y="3467"/>
                  </a:lnTo>
                  <a:lnTo>
                    <a:pt x="3456444" y="3467"/>
                  </a:lnTo>
                  <a:lnTo>
                    <a:pt x="3456444" y="1739"/>
                  </a:lnTo>
                  <a:close/>
                </a:path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4593336" y="4530839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593336" y="4529111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593336" y="4527384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4593336" y="4523917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1739"/>
                  </a:moveTo>
                  <a:lnTo>
                    <a:pt x="0" y="1739"/>
                  </a:lnTo>
                  <a:lnTo>
                    <a:pt x="0" y="3467"/>
                  </a:lnTo>
                  <a:lnTo>
                    <a:pt x="3456444" y="3467"/>
                  </a:lnTo>
                  <a:lnTo>
                    <a:pt x="3456444" y="1739"/>
                  </a:lnTo>
                  <a:close/>
                </a:path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4593336" y="4522190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4593336" y="4520463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4593336" y="4518736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4593336" y="4515281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4593336" y="4513541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4593336" y="4511814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4593336" y="4510087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4593336" y="4508360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4593336" y="4504892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1739"/>
                  </a:moveTo>
                  <a:lnTo>
                    <a:pt x="0" y="1739"/>
                  </a:lnTo>
                  <a:lnTo>
                    <a:pt x="0" y="3467"/>
                  </a:lnTo>
                  <a:lnTo>
                    <a:pt x="3456444" y="3467"/>
                  </a:lnTo>
                  <a:lnTo>
                    <a:pt x="3456444" y="1739"/>
                  </a:lnTo>
                  <a:close/>
                </a:path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4593336" y="4503165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4593336" y="4501438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4593336" y="4499711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4593336" y="4497984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4593336" y="4494516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4593336" y="4492789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4593336" y="4491062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4593336" y="4489335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4593336" y="4487608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4593336" y="4485868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4593336" y="4484141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4593336" y="4480686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4593336" y="4477219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1739"/>
                  </a:moveTo>
                  <a:lnTo>
                    <a:pt x="0" y="1739"/>
                  </a:lnTo>
                  <a:lnTo>
                    <a:pt x="0" y="3467"/>
                  </a:lnTo>
                  <a:lnTo>
                    <a:pt x="3456444" y="3467"/>
                  </a:lnTo>
                  <a:lnTo>
                    <a:pt x="3456444" y="1739"/>
                  </a:lnTo>
                  <a:close/>
                </a:path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4593336" y="4475492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4593336" y="4473765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4593336" y="4472038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4593336" y="4470310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4593336" y="4468571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4593336" y="4466843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4593336" y="4465116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4593336" y="4463389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4593336" y="4459934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4593336" y="4458195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4593336" y="4454740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4593336" y="4453013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4593336" y="4449546"/>
              <a:ext cx="3456940" cy="3810"/>
            </a:xfrm>
            <a:custGeom>
              <a:avLst/>
              <a:gdLst/>
              <a:ahLst/>
              <a:cxnLst/>
              <a:rect l="l" t="t" r="r" b="b"/>
              <a:pathLst>
                <a:path w="3456940" h="3810">
                  <a:moveTo>
                    <a:pt x="3456444" y="1739"/>
                  </a:moveTo>
                  <a:lnTo>
                    <a:pt x="0" y="1739"/>
                  </a:lnTo>
                  <a:lnTo>
                    <a:pt x="0" y="3467"/>
                  </a:lnTo>
                  <a:lnTo>
                    <a:pt x="3456444" y="3467"/>
                  </a:lnTo>
                  <a:lnTo>
                    <a:pt x="3456444" y="1739"/>
                  </a:lnTo>
                  <a:close/>
                </a:path>
                <a:path w="3456940" h="3810">
                  <a:moveTo>
                    <a:pt x="345644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3456444" y="1727"/>
                  </a:lnTo>
                  <a:lnTo>
                    <a:pt x="345644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4593336" y="4447819"/>
              <a:ext cx="3456940" cy="1905"/>
            </a:xfrm>
            <a:custGeom>
              <a:avLst/>
              <a:gdLst/>
              <a:ahLst/>
              <a:cxnLst/>
              <a:rect l="l" t="t" r="r" b="b"/>
              <a:pathLst>
                <a:path w="3456940" h="1904">
                  <a:moveTo>
                    <a:pt x="0" y="1727"/>
                  </a:moveTo>
                  <a:lnTo>
                    <a:pt x="3456444" y="1727"/>
                  </a:lnTo>
                  <a:lnTo>
                    <a:pt x="3456444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4593336" y="4444364"/>
              <a:ext cx="3600450" cy="3810"/>
            </a:xfrm>
            <a:custGeom>
              <a:avLst/>
              <a:gdLst/>
              <a:ahLst/>
              <a:cxnLst/>
              <a:rect l="l" t="t" r="r" b="b"/>
              <a:pathLst>
                <a:path w="3600450" h="3810">
                  <a:moveTo>
                    <a:pt x="360009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456444" y="3454"/>
                  </a:lnTo>
                  <a:lnTo>
                    <a:pt x="3456444" y="1727"/>
                  </a:lnTo>
                  <a:lnTo>
                    <a:pt x="3600094" y="1727"/>
                  </a:lnTo>
                  <a:lnTo>
                    <a:pt x="360009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4593336" y="4442637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4593336" y="4440897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4593336" y="4439170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4593336" y="4437443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4593336" y="443571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4593336" y="443398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4593336" y="443226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4593336" y="443052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4593336" y="4427067"/>
              <a:ext cx="3600450" cy="3810"/>
            </a:xfrm>
            <a:custGeom>
              <a:avLst/>
              <a:gdLst/>
              <a:ahLst/>
              <a:cxnLst/>
              <a:rect l="l" t="t" r="r" b="b"/>
              <a:pathLst>
                <a:path w="3600450" h="3810">
                  <a:moveTo>
                    <a:pt x="360009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600094" y="3454"/>
                  </a:lnTo>
                  <a:lnTo>
                    <a:pt x="3600094" y="1727"/>
                  </a:lnTo>
                  <a:lnTo>
                    <a:pt x="360009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4593336" y="4425340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4593336" y="4423613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4593336" y="4420145"/>
              <a:ext cx="3600450" cy="3810"/>
            </a:xfrm>
            <a:custGeom>
              <a:avLst/>
              <a:gdLst/>
              <a:ahLst/>
              <a:cxnLst/>
              <a:rect l="l" t="t" r="r" b="b"/>
              <a:pathLst>
                <a:path w="3600450" h="3810">
                  <a:moveTo>
                    <a:pt x="360009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600094" y="3454"/>
                  </a:lnTo>
                  <a:lnTo>
                    <a:pt x="3600094" y="1727"/>
                  </a:lnTo>
                  <a:lnTo>
                    <a:pt x="360009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4593336" y="441841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4593336" y="441669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4593336" y="4413237"/>
              <a:ext cx="3600450" cy="3810"/>
            </a:xfrm>
            <a:custGeom>
              <a:avLst/>
              <a:gdLst/>
              <a:ahLst/>
              <a:cxnLst/>
              <a:rect l="l" t="t" r="r" b="b"/>
              <a:pathLst>
                <a:path w="3600450" h="3810">
                  <a:moveTo>
                    <a:pt x="360009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600094" y="3454"/>
                  </a:lnTo>
                  <a:lnTo>
                    <a:pt x="3600094" y="1727"/>
                  </a:lnTo>
                  <a:lnTo>
                    <a:pt x="360009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4593336" y="4411497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4593336" y="4409770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4593336" y="4408042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4593336" y="4406315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4593336" y="440458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4593336" y="440284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4593336" y="440112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4593336" y="4399394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4593336" y="439766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4593336" y="4395939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4593336" y="4394199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4593336" y="4392472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4593336" y="4390745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4593336" y="438901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4593336" y="438729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4593336" y="4385563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4593336" y="4383823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4593336" y="438209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4593336" y="4378642"/>
              <a:ext cx="3600450" cy="3810"/>
            </a:xfrm>
            <a:custGeom>
              <a:avLst/>
              <a:gdLst/>
              <a:ahLst/>
              <a:cxnLst/>
              <a:rect l="l" t="t" r="r" b="b"/>
              <a:pathLst>
                <a:path w="3600450" h="3810">
                  <a:moveTo>
                    <a:pt x="3600094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3600094" y="3454"/>
                  </a:lnTo>
                  <a:lnTo>
                    <a:pt x="3600094" y="1727"/>
                  </a:lnTo>
                  <a:lnTo>
                    <a:pt x="360009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4593336" y="4376915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593336" y="4375175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4593336" y="437344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4593336" y="4371720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4593336" y="4369993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4593336" y="436826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4593336" y="436652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593336" y="4364799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4593336" y="4363072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4593336" y="4361344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4593336" y="4359617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4593336" y="4357890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4593336" y="4356150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4593336" y="4354423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4593336" y="435269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4593336" y="4350969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4593336" y="434924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4593336" y="434750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4593336" y="4345774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4593336" y="4344047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4593336" y="4342320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4593336" y="4340593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4593336" y="4338853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4593336" y="4337126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4593336" y="4335398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4593336" y="4333671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4593336" y="4331944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4593336" y="4330217"/>
              <a:ext cx="3600450" cy="1905"/>
            </a:xfrm>
            <a:custGeom>
              <a:avLst/>
              <a:gdLst/>
              <a:ahLst/>
              <a:cxnLst/>
              <a:rect l="l" t="t" r="r" b="b"/>
              <a:pathLst>
                <a:path w="3600450" h="1904">
                  <a:moveTo>
                    <a:pt x="0" y="0"/>
                  </a:moveTo>
                  <a:lnTo>
                    <a:pt x="0" y="1727"/>
                  </a:lnTo>
                  <a:lnTo>
                    <a:pt x="3600094" y="1727"/>
                  </a:lnTo>
                  <a:lnTo>
                    <a:pt x="36000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4593336" y="4330204"/>
              <a:ext cx="3600450" cy="443230"/>
            </a:xfrm>
            <a:custGeom>
              <a:avLst/>
              <a:gdLst/>
              <a:ahLst/>
              <a:cxnLst/>
              <a:rect l="l" t="t" r="r" b="b"/>
              <a:pathLst>
                <a:path w="3600450" h="443229">
                  <a:moveTo>
                    <a:pt x="0" y="442772"/>
                  </a:moveTo>
                  <a:lnTo>
                    <a:pt x="0" y="0"/>
                  </a:lnTo>
                  <a:lnTo>
                    <a:pt x="3600107" y="0"/>
                  </a:lnTo>
                  <a:lnTo>
                    <a:pt x="3600107" y="442772"/>
                  </a:lnTo>
                  <a:lnTo>
                    <a:pt x="0" y="4427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4679518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75" y="548004"/>
                  </a:lnTo>
                  <a:lnTo>
                    <a:pt x="122222" y="545895"/>
                  </a:lnTo>
                  <a:lnTo>
                    <a:pt x="131033" y="540062"/>
                  </a:lnTo>
                  <a:lnTo>
                    <a:pt x="136866" y="531251"/>
                  </a:lnTo>
                  <a:lnTo>
                    <a:pt x="138976" y="520204"/>
                  </a:lnTo>
                  <a:lnTo>
                    <a:pt x="55587" y="21844"/>
                  </a:lnTo>
                  <a:lnTo>
                    <a:pt x="51242" y="12564"/>
                  </a:lnTo>
                  <a:lnTo>
                    <a:pt x="44664" y="5707"/>
                  </a:lnTo>
                  <a:lnTo>
                    <a:pt x="36598" y="1457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4679518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138976" y="520204"/>
                  </a:moveTo>
                  <a:lnTo>
                    <a:pt x="55587" y="21844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26" y="536271"/>
                  </a:lnTo>
                  <a:lnTo>
                    <a:pt x="94300" y="542540"/>
                  </a:lnTo>
                  <a:lnTo>
                    <a:pt x="102365" y="546576"/>
                  </a:lnTo>
                  <a:lnTo>
                    <a:pt x="111175" y="548004"/>
                  </a:lnTo>
                  <a:lnTo>
                    <a:pt x="122222" y="545895"/>
                  </a:lnTo>
                  <a:lnTo>
                    <a:pt x="131033" y="540062"/>
                  </a:lnTo>
                  <a:lnTo>
                    <a:pt x="136866" y="531251"/>
                  </a:lnTo>
                  <a:lnTo>
                    <a:pt x="138976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4595126" y="4278159"/>
              <a:ext cx="55880" cy="548005"/>
            </a:xfrm>
            <a:custGeom>
              <a:avLst/>
              <a:gdLst/>
              <a:ahLst/>
              <a:cxnLst/>
              <a:rect l="l" t="t" r="r" b="b"/>
              <a:pathLst>
                <a:path w="55879" h="548004">
                  <a:moveTo>
                    <a:pt x="0" y="29781"/>
                  </a:moveTo>
                  <a:lnTo>
                    <a:pt x="0" y="528142"/>
                  </a:lnTo>
                  <a:lnTo>
                    <a:pt x="4338" y="536271"/>
                  </a:lnTo>
                  <a:lnTo>
                    <a:pt x="10912" y="542540"/>
                  </a:lnTo>
                  <a:lnTo>
                    <a:pt x="18977" y="546576"/>
                  </a:lnTo>
                  <a:lnTo>
                    <a:pt x="27787" y="548004"/>
                  </a:lnTo>
                  <a:lnTo>
                    <a:pt x="38834" y="545895"/>
                  </a:lnTo>
                  <a:lnTo>
                    <a:pt x="47645" y="540062"/>
                  </a:lnTo>
                  <a:lnTo>
                    <a:pt x="53478" y="531251"/>
                  </a:lnTo>
                  <a:lnTo>
                    <a:pt x="55587" y="520204"/>
                  </a:lnTo>
                  <a:lnTo>
                    <a:pt x="55587" y="21844"/>
                  </a:lnTo>
                  <a:lnTo>
                    <a:pt x="51242" y="12564"/>
                  </a:lnTo>
                  <a:lnTo>
                    <a:pt x="44664" y="5707"/>
                  </a:lnTo>
                  <a:lnTo>
                    <a:pt x="36598" y="1457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4595126" y="4278159"/>
              <a:ext cx="55880" cy="548005"/>
            </a:xfrm>
            <a:custGeom>
              <a:avLst/>
              <a:gdLst/>
              <a:ahLst/>
              <a:cxnLst/>
              <a:rect l="l" t="t" r="r" b="b"/>
              <a:pathLst>
                <a:path w="55879" h="548004">
                  <a:moveTo>
                    <a:pt x="55587" y="520204"/>
                  </a:moveTo>
                  <a:lnTo>
                    <a:pt x="55587" y="21844"/>
                  </a:lnTo>
                  <a:lnTo>
                    <a:pt x="51242" y="12564"/>
                  </a:lnTo>
                  <a:lnTo>
                    <a:pt x="44664" y="5707"/>
                  </a:lnTo>
                  <a:lnTo>
                    <a:pt x="36598" y="1457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0" y="528142"/>
                  </a:lnTo>
                  <a:lnTo>
                    <a:pt x="4338" y="536271"/>
                  </a:lnTo>
                  <a:lnTo>
                    <a:pt x="10912" y="542540"/>
                  </a:lnTo>
                  <a:lnTo>
                    <a:pt x="18977" y="546576"/>
                  </a:lnTo>
                  <a:lnTo>
                    <a:pt x="27787" y="548004"/>
                  </a:lnTo>
                  <a:lnTo>
                    <a:pt x="38834" y="545895"/>
                  </a:lnTo>
                  <a:lnTo>
                    <a:pt x="47645" y="540062"/>
                  </a:lnTo>
                  <a:lnTo>
                    <a:pt x="53478" y="531251"/>
                  </a:lnTo>
                  <a:lnTo>
                    <a:pt x="55587" y="52020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4844707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27" y="545895"/>
                  </a:lnTo>
                  <a:lnTo>
                    <a:pt x="131035" y="540062"/>
                  </a:lnTo>
                  <a:lnTo>
                    <a:pt x="136866" y="531251"/>
                  </a:lnTo>
                  <a:lnTo>
                    <a:pt x="138976" y="520204"/>
                  </a:lnTo>
                  <a:lnTo>
                    <a:pt x="55587" y="21844"/>
                  </a:lnTo>
                  <a:lnTo>
                    <a:pt x="51249" y="12564"/>
                  </a:lnTo>
                  <a:lnTo>
                    <a:pt x="44673" y="5707"/>
                  </a:lnTo>
                  <a:lnTo>
                    <a:pt x="36605" y="1457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4844707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138976" y="520204"/>
                  </a:moveTo>
                  <a:lnTo>
                    <a:pt x="55587" y="21844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33" y="536271"/>
                  </a:lnTo>
                  <a:lnTo>
                    <a:pt x="94311" y="542540"/>
                  </a:lnTo>
                  <a:lnTo>
                    <a:pt x="102378" y="546576"/>
                  </a:lnTo>
                  <a:lnTo>
                    <a:pt x="111188" y="548005"/>
                  </a:lnTo>
                  <a:lnTo>
                    <a:pt x="122227" y="545895"/>
                  </a:lnTo>
                  <a:lnTo>
                    <a:pt x="131035" y="540062"/>
                  </a:lnTo>
                  <a:lnTo>
                    <a:pt x="136866" y="531251"/>
                  </a:lnTo>
                  <a:lnTo>
                    <a:pt x="138976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5008105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27" y="545895"/>
                  </a:lnTo>
                  <a:lnTo>
                    <a:pt x="131035" y="540062"/>
                  </a:lnTo>
                  <a:lnTo>
                    <a:pt x="136866" y="531251"/>
                  </a:lnTo>
                  <a:lnTo>
                    <a:pt x="138976" y="520204"/>
                  </a:lnTo>
                  <a:lnTo>
                    <a:pt x="55587" y="21844"/>
                  </a:lnTo>
                  <a:lnTo>
                    <a:pt x="51242" y="12564"/>
                  </a:lnTo>
                  <a:lnTo>
                    <a:pt x="44664" y="5707"/>
                  </a:lnTo>
                  <a:lnTo>
                    <a:pt x="36598" y="1457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5008105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138976" y="520204"/>
                  </a:moveTo>
                  <a:lnTo>
                    <a:pt x="55587" y="21844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26" y="536271"/>
                  </a:lnTo>
                  <a:lnTo>
                    <a:pt x="94302" y="542540"/>
                  </a:lnTo>
                  <a:lnTo>
                    <a:pt x="102370" y="546576"/>
                  </a:lnTo>
                  <a:lnTo>
                    <a:pt x="111188" y="548005"/>
                  </a:lnTo>
                  <a:lnTo>
                    <a:pt x="122227" y="545895"/>
                  </a:lnTo>
                  <a:lnTo>
                    <a:pt x="131035" y="540062"/>
                  </a:lnTo>
                  <a:lnTo>
                    <a:pt x="136866" y="531251"/>
                  </a:lnTo>
                  <a:lnTo>
                    <a:pt x="138976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5173294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27" y="545895"/>
                  </a:lnTo>
                  <a:lnTo>
                    <a:pt x="131035" y="540062"/>
                  </a:lnTo>
                  <a:lnTo>
                    <a:pt x="136866" y="531251"/>
                  </a:lnTo>
                  <a:lnTo>
                    <a:pt x="138976" y="520204"/>
                  </a:lnTo>
                  <a:lnTo>
                    <a:pt x="55587" y="21844"/>
                  </a:lnTo>
                  <a:lnTo>
                    <a:pt x="51249" y="12564"/>
                  </a:lnTo>
                  <a:lnTo>
                    <a:pt x="44675" y="5707"/>
                  </a:lnTo>
                  <a:lnTo>
                    <a:pt x="36610" y="1457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5173294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138976" y="520204"/>
                  </a:moveTo>
                  <a:lnTo>
                    <a:pt x="55587" y="21844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33" y="536271"/>
                  </a:lnTo>
                  <a:lnTo>
                    <a:pt x="94311" y="542540"/>
                  </a:lnTo>
                  <a:lnTo>
                    <a:pt x="102378" y="546576"/>
                  </a:lnTo>
                  <a:lnTo>
                    <a:pt x="111188" y="548005"/>
                  </a:lnTo>
                  <a:lnTo>
                    <a:pt x="122227" y="545895"/>
                  </a:lnTo>
                  <a:lnTo>
                    <a:pt x="131035" y="540062"/>
                  </a:lnTo>
                  <a:lnTo>
                    <a:pt x="136866" y="531251"/>
                  </a:lnTo>
                  <a:lnTo>
                    <a:pt x="138976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5336692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27" y="545895"/>
                  </a:lnTo>
                  <a:lnTo>
                    <a:pt x="131035" y="540062"/>
                  </a:lnTo>
                  <a:lnTo>
                    <a:pt x="136866" y="531251"/>
                  </a:lnTo>
                  <a:lnTo>
                    <a:pt x="138976" y="520204"/>
                  </a:lnTo>
                  <a:lnTo>
                    <a:pt x="55587" y="21844"/>
                  </a:lnTo>
                  <a:lnTo>
                    <a:pt x="51242" y="12564"/>
                  </a:lnTo>
                  <a:lnTo>
                    <a:pt x="44664" y="5707"/>
                  </a:lnTo>
                  <a:lnTo>
                    <a:pt x="36598" y="1457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5336692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138976" y="520204"/>
                  </a:moveTo>
                  <a:lnTo>
                    <a:pt x="55587" y="21844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28" y="536271"/>
                  </a:lnTo>
                  <a:lnTo>
                    <a:pt x="94307" y="542540"/>
                  </a:lnTo>
                  <a:lnTo>
                    <a:pt x="102376" y="546576"/>
                  </a:lnTo>
                  <a:lnTo>
                    <a:pt x="111188" y="548005"/>
                  </a:lnTo>
                  <a:lnTo>
                    <a:pt x="122227" y="545895"/>
                  </a:lnTo>
                  <a:lnTo>
                    <a:pt x="131035" y="540062"/>
                  </a:lnTo>
                  <a:lnTo>
                    <a:pt x="136866" y="531251"/>
                  </a:lnTo>
                  <a:lnTo>
                    <a:pt x="138976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5501881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29" y="545895"/>
                  </a:lnTo>
                  <a:lnTo>
                    <a:pt x="131041" y="540062"/>
                  </a:lnTo>
                  <a:lnTo>
                    <a:pt x="136877" y="531251"/>
                  </a:lnTo>
                  <a:lnTo>
                    <a:pt x="138988" y="520204"/>
                  </a:lnTo>
                  <a:lnTo>
                    <a:pt x="55587" y="21844"/>
                  </a:lnTo>
                  <a:lnTo>
                    <a:pt x="51242" y="12564"/>
                  </a:lnTo>
                  <a:lnTo>
                    <a:pt x="44665" y="5707"/>
                  </a:lnTo>
                  <a:lnTo>
                    <a:pt x="36603" y="1457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5501881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138988" y="520204"/>
                  </a:moveTo>
                  <a:lnTo>
                    <a:pt x="55587" y="21844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33" y="536271"/>
                  </a:lnTo>
                  <a:lnTo>
                    <a:pt x="94311" y="542540"/>
                  </a:lnTo>
                  <a:lnTo>
                    <a:pt x="102378" y="546576"/>
                  </a:lnTo>
                  <a:lnTo>
                    <a:pt x="111188" y="548005"/>
                  </a:lnTo>
                  <a:lnTo>
                    <a:pt x="122229" y="545895"/>
                  </a:lnTo>
                  <a:lnTo>
                    <a:pt x="131041" y="540062"/>
                  </a:lnTo>
                  <a:lnTo>
                    <a:pt x="136877" y="531251"/>
                  </a:lnTo>
                  <a:lnTo>
                    <a:pt x="138988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5667070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lnTo>
                    <a:pt x="55587" y="21844"/>
                  </a:lnTo>
                  <a:lnTo>
                    <a:pt x="51249" y="12564"/>
                  </a:lnTo>
                  <a:lnTo>
                    <a:pt x="44675" y="5707"/>
                  </a:lnTo>
                  <a:lnTo>
                    <a:pt x="36610" y="1457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5667070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138988" y="520204"/>
                  </a:moveTo>
                  <a:lnTo>
                    <a:pt x="55587" y="21844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33" y="536271"/>
                  </a:lnTo>
                  <a:lnTo>
                    <a:pt x="94311" y="542540"/>
                  </a:lnTo>
                  <a:lnTo>
                    <a:pt x="102378" y="546576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5830468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lnTo>
                    <a:pt x="55587" y="21844"/>
                  </a:lnTo>
                  <a:lnTo>
                    <a:pt x="51247" y="12564"/>
                  </a:lnTo>
                  <a:lnTo>
                    <a:pt x="44669" y="5707"/>
                  </a:lnTo>
                  <a:lnTo>
                    <a:pt x="36599" y="1457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5830468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138988" y="520204"/>
                  </a:moveTo>
                  <a:lnTo>
                    <a:pt x="55587" y="21844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33" y="536271"/>
                  </a:lnTo>
                  <a:lnTo>
                    <a:pt x="94311" y="542540"/>
                  </a:lnTo>
                  <a:lnTo>
                    <a:pt x="102378" y="546576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5995657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lnTo>
                    <a:pt x="55587" y="21844"/>
                  </a:lnTo>
                  <a:lnTo>
                    <a:pt x="51249" y="12564"/>
                  </a:lnTo>
                  <a:lnTo>
                    <a:pt x="44675" y="5707"/>
                  </a:lnTo>
                  <a:lnTo>
                    <a:pt x="36610" y="1457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5995657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138988" y="520204"/>
                  </a:moveTo>
                  <a:lnTo>
                    <a:pt x="55587" y="21844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33" y="536271"/>
                  </a:lnTo>
                  <a:lnTo>
                    <a:pt x="94311" y="542540"/>
                  </a:lnTo>
                  <a:lnTo>
                    <a:pt x="102378" y="546576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6160846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lnTo>
                    <a:pt x="55600" y="21844"/>
                  </a:lnTo>
                  <a:lnTo>
                    <a:pt x="51255" y="12564"/>
                  </a:lnTo>
                  <a:lnTo>
                    <a:pt x="44677" y="5707"/>
                  </a:lnTo>
                  <a:lnTo>
                    <a:pt x="36610" y="1457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6160846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138988" y="520204"/>
                  </a:moveTo>
                  <a:lnTo>
                    <a:pt x="55600" y="21844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33" y="536271"/>
                  </a:lnTo>
                  <a:lnTo>
                    <a:pt x="94311" y="542540"/>
                  </a:lnTo>
                  <a:lnTo>
                    <a:pt x="102378" y="546576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6326035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lnTo>
                    <a:pt x="55600" y="21844"/>
                  </a:lnTo>
                  <a:lnTo>
                    <a:pt x="51255" y="12564"/>
                  </a:lnTo>
                  <a:lnTo>
                    <a:pt x="44677" y="5707"/>
                  </a:lnTo>
                  <a:lnTo>
                    <a:pt x="36610" y="1457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6326035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4" h="548004">
                  <a:moveTo>
                    <a:pt x="138988" y="520204"/>
                  </a:moveTo>
                  <a:lnTo>
                    <a:pt x="55600" y="21844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33" y="536271"/>
                  </a:lnTo>
                  <a:lnTo>
                    <a:pt x="94311" y="542540"/>
                  </a:lnTo>
                  <a:lnTo>
                    <a:pt x="102378" y="546576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6489433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5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lnTo>
                    <a:pt x="55600" y="21844"/>
                  </a:lnTo>
                  <a:lnTo>
                    <a:pt x="51255" y="12564"/>
                  </a:lnTo>
                  <a:lnTo>
                    <a:pt x="44677" y="5707"/>
                  </a:lnTo>
                  <a:lnTo>
                    <a:pt x="36610" y="1457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6489433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5" h="548004">
                  <a:moveTo>
                    <a:pt x="138988" y="520204"/>
                  </a:moveTo>
                  <a:lnTo>
                    <a:pt x="55600" y="21844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33" y="536271"/>
                  </a:lnTo>
                  <a:lnTo>
                    <a:pt x="94311" y="542540"/>
                  </a:lnTo>
                  <a:lnTo>
                    <a:pt x="102378" y="546576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6654622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5" h="548004">
                  <a:moveTo>
                    <a:pt x="0" y="29781"/>
                  </a:moveTo>
                  <a:lnTo>
                    <a:pt x="83400" y="528142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lnTo>
                    <a:pt x="55600" y="21844"/>
                  </a:lnTo>
                  <a:lnTo>
                    <a:pt x="51255" y="12564"/>
                  </a:lnTo>
                  <a:lnTo>
                    <a:pt x="44677" y="5707"/>
                  </a:lnTo>
                  <a:lnTo>
                    <a:pt x="36610" y="1457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6654622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5" h="548004">
                  <a:moveTo>
                    <a:pt x="138988" y="520204"/>
                  </a:moveTo>
                  <a:lnTo>
                    <a:pt x="55600" y="21844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400" y="528142"/>
                  </a:lnTo>
                  <a:lnTo>
                    <a:pt x="87739" y="536271"/>
                  </a:lnTo>
                  <a:lnTo>
                    <a:pt x="94313" y="542540"/>
                  </a:lnTo>
                  <a:lnTo>
                    <a:pt x="102378" y="546576"/>
                  </a:lnTo>
                  <a:lnTo>
                    <a:pt x="111188" y="548005"/>
                  </a:lnTo>
                  <a:lnTo>
                    <a:pt x="122234" y="545895"/>
                  </a:lnTo>
                  <a:lnTo>
                    <a:pt x="131046" y="540062"/>
                  </a:lnTo>
                  <a:lnTo>
                    <a:pt x="136879" y="531251"/>
                  </a:lnTo>
                  <a:lnTo>
                    <a:pt x="138988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6819823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5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27" y="545895"/>
                  </a:lnTo>
                  <a:lnTo>
                    <a:pt x="131035" y="540062"/>
                  </a:lnTo>
                  <a:lnTo>
                    <a:pt x="136866" y="531251"/>
                  </a:lnTo>
                  <a:lnTo>
                    <a:pt x="138976" y="520204"/>
                  </a:lnTo>
                  <a:lnTo>
                    <a:pt x="55587" y="21844"/>
                  </a:lnTo>
                  <a:lnTo>
                    <a:pt x="51242" y="12564"/>
                  </a:lnTo>
                  <a:lnTo>
                    <a:pt x="44664" y="5707"/>
                  </a:lnTo>
                  <a:lnTo>
                    <a:pt x="36598" y="1457"/>
                  </a:lnTo>
                  <a:lnTo>
                    <a:pt x="27787" y="0"/>
                  </a:lnTo>
                  <a:lnTo>
                    <a:pt x="16743" y="2140"/>
                  </a:lnTo>
                  <a:lnTo>
                    <a:pt x="7935" y="8189"/>
                  </a:lnTo>
                  <a:lnTo>
                    <a:pt x="2107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6819823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5" h="548004">
                  <a:moveTo>
                    <a:pt x="138976" y="520204"/>
                  </a:moveTo>
                  <a:lnTo>
                    <a:pt x="55587" y="21844"/>
                  </a:lnTo>
                  <a:lnTo>
                    <a:pt x="27787" y="0"/>
                  </a:lnTo>
                  <a:lnTo>
                    <a:pt x="16743" y="2140"/>
                  </a:lnTo>
                  <a:lnTo>
                    <a:pt x="7935" y="8189"/>
                  </a:lnTo>
                  <a:lnTo>
                    <a:pt x="2107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26" y="536271"/>
                  </a:lnTo>
                  <a:lnTo>
                    <a:pt x="94302" y="542540"/>
                  </a:lnTo>
                  <a:lnTo>
                    <a:pt x="102370" y="546576"/>
                  </a:lnTo>
                  <a:lnTo>
                    <a:pt x="111188" y="548005"/>
                  </a:lnTo>
                  <a:lnTo>
                    <a:pt x="122227" y="545895"/>
                  </a:lnTo>
                  <a:lnTo>
                    <a:pt x="131035" y="540062"/>
                  </a:lnTo>
                  <a:lnTo>
                    <a:pt x="136866" y="531251"/>
                  </a:lnTo>
                  <a:lnTo>
                    <a:pt x="138976" y="520204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6985012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5" h="548004">
                  <a:moveTo>
                    <a:pt x="0" y="29781"/>
                  </a:moveTo>
                  <a:lnTo>
                    <a:pt x="83388" y="528142"/>
                  </a:lnTo>
                  <a:lnTo>
                    <a:pt x="111188" y="548005"/>
                  </a:lnTo>
                  <a:lnTo>
                    <a:pt x="122229" y="545895"/>
                  </a:lnTo>
                  <a:lnTo>
                    <a:pt x="131041" y="540062"/>
                  </a:lnTo>
                  <a:lnTo>
                    <a:pt x="136877" y="531251"/>
                  </a:lnTo>
                  <a:lnTo>
                    <a:pt x="138988" y="520204"/>
                  </a:lnTo>
                  <a:lnTo>
                    <a:pt x="55587" y="21844"/>
                  </a:lnTo>
                  <a:lnTo>
                    <a:pt x="51244" y="12564"/>
                  </a:lnTo>
                  <a:lnTo>
                    <a:pt x="44670" y="5707"/>
                  </a:lnTo>
                  <a:lnTo>
                    <a:pt x="36608" y="1457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6985012" y="4278159"/>
              <a:ext cx="139065" cy="548005"/>
            </a:xfrm>
            <a:custGeom>
              <a:avLst/>
              <a:gdLst/>
              <a:ahLst/>
              <a:cxnLst/>
              <a:rect l="l" t="t" r="r" b="b"/>
              <a:pathLst>
                <a:path w="139065" h="548004">
                  <a:moveTo>
                    <a:pt x="138988" y="520204"/>
                  </a:moveTo>
                  <a:lnTo>
                    <a:pt x="55587" y="21844"/>
                  </a:lnTo>
                  <a:lnTo>
                    <a:pt x="27800" y="0"/>
                  </a:lnTo>
                  <a:lnTo>
                    <a:pt x="16753" y="2140"/>
                  </a:lnTo>
                  <a:lnTo>
                    <a:pt x="7942" y="8189"/>
                  </a:lnTo>
                  <a:lnTo>
                    <a:pt x="2109" y="17589"/>
                  </a:lnTo>
                  <a:lnTo>
                    <a:pt x="0" y="29781"/>
                  </a:lnTo>
                  <a:lnTo>
                    <a:pt x="83388" y="528142"/>
                  </a:lnTo>
                  <a:lnTo>
                    <a:pt x="87733" y="536271"/>
                  </a:lnTo>
                  <a:lnTo>
                    <a:pt x="94311" y="542540"/>
                  </a:lnTo>
                  <a:lnTo>
                    <a:pt x="102378" y="546576"/>
                  </a:lnTo>
                  <a:lnTo>
                    <a:pt x="111188" y="548005"/>
                  </a:lnTo>
                  <a:lnTo>
                    <a:pt x="122229" y="545895"/>
                  </a:lnTo>
                  <a:lnTo>
                    <a:pt x="131041" y="540062"/>
                  </a:lnTo>
                  <a:lnTo>
                    <a:pt x="136877" y="531251"/>
                  </a:lnTo>
                  <a:lnTo>
                    <a:pt x="138988" y="5202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68" name="object 26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8085340" y="4111142"/>
              <a:ext cx="119989" cy="171615"/>
            </a:xfrm>
            <a:prstGeom prst="rect">
              <a:avLst/>
            </a:prstGeom>
          </p:spPr>
        </p:pic>
        <p:pic>
          <p:nvPicPr>
            <p:cNvPr id="269" name="object 26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8085340" y="4821135"/>
              <a:ext cx="119989" cy="171615"/>
            </a:xfrm>
            <a:prstGeom prst="rect">
              <a:avLst/>
            </a:prstGeom>
          </p:spPr>
        </p:pic>
        <p:sp>
          <p:nvSpPr>
            <p:cNvPr id="270" name="object 270"/>
            <p:cNvSpPr/>
            <p:nvPr/>
          </p:nvSpPr>
          <p:spPr>
            <a:xfrm>
              <a:off x="7238187" y="4773866"/>
              <a:ext cx="683260" cy="165100"/>
            </a:xfrm>
            <a:custGeom>
              <a:avLst/>
              <a:gdLst/>
              <a:ahLst/>
              <a:cxnLst/>
              <a:rect l="l" t="t" r="r" b="b"/>
              <a:pathLst>
                <a:path w="683259" h="165100">
                  <a:moveTo>
                    <a:pt x="0" y="0"/>
                  </a:moveTo>
                  <a:lnTo>
                    <a:pt x="0" y="164795"/>
                  </a:lnTo>
                  <a:lnTo>
                    <a:pt x="683018" y="164795"/>
                  </a:lnTo>
                  <a:lnTo>
                    <a:pt x="6830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7238187" y="4773866"/>
              <a:ext cx="683260" cy="165100"/>
            </a:xfrm>
            <a:custGeom>
              <a:avLst/>
              <a:gdLst/>
              <a:ahLst/>
              <a:cxnLst/>
              <a:rect l="l" t="t" r="r" b="b"/>
              <a:pathLst>
                <a:path w="683259" h="165100">
                  <a:moveTo>
                    <a:pt x="0" y="164795"/>
                  </a:moveTo>
                  <a:lnTo>
                    <a:pt x="0" y="0"/>
                  </a:lnTo>
                  <a:lnTo>
                    <a:pt x="683018" y="0"/>
                  </a:lnTo>
                  <a:lnTo>
                    <a:pt x="683018" y="164795"/>
                  </a:lnTo>
                  <a:lnTo>
                    <a:pt x="0" y="16479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8200606" y="4772139"/>
              <a:ext cx="1080135" cy="1905"/>
            </a:xfrm>
            <a:custGeom>
              <a:avLst/>
              <a:gdLst/>
              <a:ahLst/>
              <a:cxnLst/>
              <a:rect l="l" t="t" r="r" b="b"/>
              <a:pathLst>
                <a:path w="1080134" h="1904">
                  <a:moveTo>
                    <a:pt x="1079855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1078128" y="1727"/>
                  </a:lnTo>
                  <a:lnTo>
                    <a:pt x="107985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8200605" y="4770399"/>
              <a:ext cx="1082040" cy="1905"/>
            </a:xfrm>
            <a:custGeom>
              <a:avLst/>
              <a:gdLst/>
              <a:ahLst/>
              <a:cxnLst/>
              <a:rect l="l" t="t" r="r" b="b"/>
              <a:pathLst>
                <a:path w="1082040" h="1904">
                  <a:moveTo>
                    <a:pt x="0" y="0"/>
                  </a:moveTo>
                  <a:lnTo>
                    <a:pt x="0" y="1727"/>
                  </a:lnTo>
                  <a:lnTo>
                    <a:pt x="1079868" y="1727"/>
                  </a:lnTo>
                  <a:lnTo>
                    <a:pt x="10815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8200605" y="4768672"/>
              <a:ext cx="1083945" cy="1905"/>
            </a:xfrm>
            <a:custGeom>
              <a:avLst/>
              <a:gdLst/>
              <a:ahLst/>
              <a:cxnLst/>
              <a:rect l="l" t="t" r="r" b="b"/>
              <a:pathLst>
                <a:path w="1083945" h="1904">
                  <a:moveTo>
                    <a:pt x="0" y="0"/>
                  </a:moveTo>
                  <a:lnTo>
                    <a:pt x="0" y="1727"/>
                  </a:lnTo>
                  <a:lnTo>
                    <a:pt x="1081595" y="1727"/>
                  </a:lnTo>
                  <a:lnTo>
                    <a:pt x="10833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8200605" y="4766944"/>
              <a:ext cx="1085215" cy="1905"/>
            </a:xfrm>
            <a:custGeom>
              <a:avLst/>
              <a:gdLst/>
              <a:ahLst/>
              <a:cxnLst/>
              <a:rect l="l" t="t" r="r" b="b"/>
              <a:pathLst>
                <a:path w="1085215" h="1904">
                  <a:moveTo>
                    <a:pt x="0" y="0"/>
                  </a:moveTo>
                  <a:lnTo>
                    <a:pt x="0" y="1727"/>
                  </a:lnTo>
                  <a:lnTo>
                    <a:pt x="1083322" y="1727"/>
                  </a:lnTo>
                  <a:lnTo>
                    <a:pt x="10850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8200605" y="4765217"/>
              <a:ext cx="1087120" cy="1905"/>
            </a:xfrm>
            <a:custGeom>
              <a:avLst/>
              <a:gdLst/>
              <a:ahLst/>
              <a:cxnLst/>
              <a:rect l="l" t="t" r="r" b="b"/>
              <a:pathLst>
                <a:path w="1087120" h="1904">
                  <a:moveTo>
                    <a:pt x="0" y="0"/>
                  </a:moveTo>
                  <a:lnTo>
                    <a:pt x="0" y="1727"/>
                  </a:lnTo>
                  <a:lnTo>
                    <a:pt x="1085049" y="1727"/>
                  </a:lnTo>
                  <a:lnTo>
                    <a:pt x="10867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8200605" y="4763490"/>
              <a:ext cx="1089025" cy="1905"/>
            </a:xfrm>
            <a:custGeom>
              <a:avLst/>
              <a:gdLst/>
              <a:ahLst/>
              <a:cxnLst/>
              <a:rect l="l" t="t" r="r" b="b"/>
              <a:pathLst>
                <a:path w="1089025" h="1904">
                  <a:moveTo>
                    <a:pt x="0" y="0"/>
                  </a:moveTo>
                  <a:lnTo>
                    <a:pt x="0" y="1727"/>
                  </a:lnTo>
                  <a:lnTo>
                    <a:pt x="1086777" y="1727"/>
                  </a:lnTo>
                  <a:lnTo>
                    <a:pt x="10885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8200605" y="4761763"/>
              <a:ext cx="1090295" cy="1905"/>
            </a:xfrm>
            <a:custGeom>
              <a:avLst/>
              <a:gdLst/>
              <a:ahLst/>
              <a:cxnLst/>
              <a:rect l="l" t="t" r="r" b="b"/>
              <a:pathLst>
                <a:path w="1090295" h="1904">
                  <a:moveTo>
                    <a:pt x="0" y="0"/>
                  </a:moveTo>
                  <a:lnTo>
                    <a:pt x="0" y="1727"/>
                  </a:lnTo>
                  <a:lnTo>
                    <a:pt x="1088504" y="1727"/>
                  </a:lnTo>
                  <a:lnTo>
                    <a:pt x="10902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8200605" y="4760023"/>
              <a:ext cx="1092200" cy="1905"/>
            </a:xfrm>
            <a:custGeom>
              <a:avLst/>
              <a:gdLst/>
              <a:ahLst/>
              <a:cxnLst/>
              <a:rect l="l" t="t" r="r" b="b"/>
              <a:pathLst>
                <a:path w="1092200" h="1904">
                  <a:moveTo>
                    <a:pt x="0" y="0"/>
                  </a:moveTo>
                  <a:lnTo>
                    <a:pt x="0" y="1727"/>
                  </a:lnTo>
                  <a:lnTo>
                    <a:pt x="1090244" y="1727"/>
                  </a:lnTo>
                  <a:lnTo>
                    <a:pt x="1091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8200605" y="4758296"/>
              <a:ext cx="1094105" cy="1905"/>
            </a:xfrm>
            <a:custGeom>
              <a:avLst/>
              <a:gdLst/>
              <a:ahLst/>
              <a:cxnLst/>
              <a:rect l="l" t="t" r="r" b="b"/>
              <a:pathLst>
                <a:path w="1094104" h="1904">
                  <a:moveTo>
                    <a:pt x="0" y="0"/>
                  </a:moveTo>
                  <a:lnTo>
                    <a:pt x="0" y="1727"/>
                  </a:lnTo>
                  <a:lnTo>
                    <a:pt x="1091971" y="1727"/>
                  </a:lnTo>
                  <a:lnTo>
                    <a:pt x="10936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8200605" y="4756568"/>
              <a:ext cx="1096010" cy="1905"/>
            </a:xfrm>
            <a:custGeom>
              <a:avLst/>
              <a:gdLst/>
              <a:ahLst/>
              <a:cxnLst/>
              <a:rect l="l" t="t" r="r" b="b"/>
              <a:pathLst>
                <a:path w="1096009" h="1904">
                  <a:moveTo>
                    <a:pt x="0" y="0"/>
                  </a:moveTo>
                  <a:lnTo>
                    <a:pt x="0" y="1727"/>
                  </a:lnTo>
                  <a:lnTo>
                    <a:pt x="1093698" y="1727"/>
                  </a:lnTo>
                  <a:lnTo>
                    <a:pt x="10954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8200605" y="4754841"/>
              <a:ext cx="1097280" cy="1905"/>
            </a:xfrm>
            <a:custGeom>
              <a:avLst/>
              <a:gdLst/>
              <a:ahLst/>
              <a:cxnLst/>
              <a:rect l="l" t="t" r="r" b="b"/>
              <a:pathLst>
                <a:path w="1097279" h="1904">
                  <a:moveTo>
                    <a:pt x="0" y="0"/>
                  </a:moveTo>
                  <a:lnTo>
                    <a:pt x="0" y="1727"/>
                  </a:lnTo>
                  <a:lnTo>
                    <a:pt x="1095425" y="1727"/>
                  </a:lnTo>
                  <a:lnTo>
                    <a:pt x="10971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8200605" y="4753114"/>
              <a:ext cx="1099185" cy="1905"/>
            </a:xfrm>
            <a:custGeom>
              <a:avLst/>
              <a:gdLst/>
              <a:ahLst/>
              <a:cxnLst/>
              <a:rect l="l" t="t" r="r" b="b"/>
              <a:pathLst>
                <a:path w="1099184" h="1904">
                  <a:moveTo>
                    <a:pt x="0" y="0"/>
                  </a:moveTo>
                  <a:lnTo>
                    <a:pt x="0" y="1727"/>
                  </a:lnTo>
                  <a:lnTo>
                    <a:pt x="1097152" y="1727"/>
                  </a:lnTo>
                  <a:lnTo>
                    <a:pt x="10988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8200605" y="4751374"/>
              <a:ext cx="1101090" cy="1905"/>
            </a:xfrm>
            <a:custGeom>
              <a:avLst/>
              <a:gdLst/>
              <a:ahLst/>
              <a:cxnLst/>
              <a:rect l="l" t="t" r="r" b="b"/>
              <a:pathLst>
                <a:path w="1101090" h="1904">
                  <a:moveTo>
                    <a:pt x="0" y="0"/>
                  </a:moveTo>
                  <a:lnTo>
                    <a:pt x="0" y="1727"/>
                  </a:lnTo>
                  <a:lnTo>
                    <a:pt x="1098892" y="1727"/>
                  </a:lnTo>
                  <a:lnTo>
                    <a:pt x="1100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8200605" y="4749647"/>
              <a:ext cx="1102360" cy="1905"/>
            </a:xfrm>
            <a:custGeom>
              <a:avLst/>
              <a:gdLst/>
              <a:ahLst/>
              <a:cxnLst/>
              <a:rect l="l" t="t" r="r" b="b"/>
              <a:pathLst>
                <a:path w="1102359" h="1904">
                  <a:moveTo>
                    <a:pt x="0" y="0"/>
                  </a:moveTo>
                  <a:lnTo>
                    <a:pt x="0" y="1727"/>
                  </a:lnTo>
                  <a:lnTo>
                    <a:pt x="1100620" y="1727"/>
                  </a:lnTo>
                  <a:lnTo>
                    <a:pt x="11023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8200605" y="4747920"/>
              <a:ext cx="1104265" cy="1905"/>
            </a:xfrm>
            <a:custGeom>
              <a:avLst/>
              <a:gdLst/>
              <a:ahLst/>
              <a:cxnLst/>
              <a:rect l="l" t="t" r="r" b="b"/>
              <a:pathLst>
                <a:path w="1104265" h="1904">
                  <a:moveTo>
                    <a:pt x="0" y="0"/>
                  </a:moveTo>
                  <a:lnTo>
                    <a:pt x="0" y="1727"/>
                  </a:lnTo>
                  <a:lnTo>
                    <a:pt x="1102347" y="1727"/>
                  </a:lnTo>
                  <a:lnTo>
                    <a:pt x="11040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8200605" y="4746123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69"/>
                  </a:moveTo>
                  <a:lnTo>
                    <a:pt x="0" y="1797"/>
                  </a:lnTo>
                  <a:lnTo>
                    <a:pt x="1104074" y="1797"/>
                  </a:lnTo>
                  <a:lnTo>
                    <a:pt x="1105871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8200605" y="4744465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40" y="1600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8200605" y="4742725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8200605" y="4740998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8200605" y="4739271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8200605" y="4737544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8200605" y="4735817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8200605" y="4734089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8200605" y="4732350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8200605" y="4730622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8200605" y="4728895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8200605" y="4727168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8200605" y="4725441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8200606" y="4721973"/>
              <a:ext cx="1106170" cy="3810"/>
            </a:xfrm>
            <a:custGeom>
              <a:avLst/>
              <a:gdLst/>
              <a:ahLst/>
              <a:cxnLst/>
              <a:rect l="l" t="t" r="r" b="b"/>
              <a:pathLst>
                <a:path w="1106170" h="3810">
                  <a:moveTo>
                    <a:pt x="1105928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105928" y="3454"/>
                  </a:lnTo>
                  <a:lnTo>
                    <a:pt x="1105928" y="1727"/>
                  </a:lnTo>
                  <a:lnTo>
                    <a:pt x="110592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8200605" y="4720246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8200605" y="4718519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8200605" y="4716792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8200605" y="4715052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8200605" y="4713325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8200605" y="4711598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8200605" y="4709871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8200605" y="4708143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8200605" y="4706416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8200605" y="4704676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8200605" y="4702949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8200605" y="4701222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8200605" y="4699495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8200605" y="4697767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8200605" y="4696028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8200605" y="4694300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8200605" y="4692573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8200605" y="4690846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8200606" y="4687379"/>
              <a:ext cx="1106170" cy="3810"/>
            </a:xfrm>
            <a:custGeom>
              <a:avLst/>
              <a:gdLst/>
              <a:ahLst/>
              <a:cxnLst/>
              <a:rect l="l" t="t" r="r" b="b"/>
              <a:pathLst>
                <a:path w="1106170" h="3810">
                  <a:moveTo>
                    <a:pt x="1105928" y="1739"/>
                  </a:moveTo>
                  <a:lnTo>
                    <a:pt x="0" y="1739"/>
                  </a:lnTo>
                  <a:lnTo>
                    <a:pt x="0" y="3467"/>
                  </a:lnTo>
                  <a:lnTo>
                    <a:pt x="1105928" y="3467"/>
                  </a:lnTo>
                  <a:lnTo>
                    <a:pt x="1105928" y="1739"/>
                  </a:lnTo>
                  <a:close/>
                </a:path>
                <a:path w="1106170" h="3810">
                  <a:moveTo>
                    <a:pt x="1105928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8200605" y="4685652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8200605" y="4683924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8200606" y="4680470"/>
              <a:ext cx="1106170" cy="3810"/>
            </a:xfrm>
            <a:custGeom>
              <a:avLst/>
              <a:gdLst/>
              <a:ahLst/>
              <a:cxnLst/>
              <a:rect l="l" t="t" r="r" b="b"/>
              <a:pathLst>
                <a:path w="1106170" h="3810">
                  <a:moveTo>
                    <a:pt x="1105928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105928" y="3454"/>
                  </a:lnTo>
                  <a:lnTo>
                    <a:pt x="1105928" y="1727"/>
                  </a:lnTo>
                  <a:lnTo>
                    <a:pt x="110592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8200605" y="4678743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8200605" y="4677003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8200606" y="4673548"/>
              <a:ext cx="1106170" cy="3810"/>
            </a:xfrm>
            <a:custGeom>
              <a:avLst/>
              <a:gdLst/>
              <a:ahLst/>
              <a:cxnLst/>
              <a:rect l="l" t="t" r="r" b="b"/>
              <a:pathLst>
                <a:path w="1106170" h="3810">
                  <a:moveTo>
                    <a:pt x="1105928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105928" y="3454"/>
                  </a:lnTo>
                  <a:lnTo>
                    <a:pt x="1105928" y="1727"/>
                  </a:lnTo>
                  <a:lnTo>
                    <a:pt x="110592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8200605" y="4671821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8200605" y="4670094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8200605" y="4668354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8200605" y="4666627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8200605" y="4664900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8200605" y="4663173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8200605" y="4661445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8200605" y="4659718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8228482" y="4656251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8228482" y="4654524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8228482" y="4651069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8228482" y="4649330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8228482" y="4645875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8228482" y="4644148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8228482" y="4640681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1739"/>
                  </a:moveTo>
                  <a:lnTo>
                    <a:pt x="0" y="1739"/>
                  </a:lnTo>
                  <a:lnTo>
                    <a:pt x="0" y="3467"/>
                  </a:lnTo>
                  <a:lnTo>
                    <a:pt x="1078052" y="3467"/>
                  </a:lnTo>
                  <a:lnTo>
                    <a:pt x="1078052" y="1739"/>
                  </a:lnTo>
                  <a:close/>
                </a:path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8228482" y="4638954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8228482" y="4637227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8228482" y="4635499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8228482" y="4633772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8228482" y="4632045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8228482" y="4630305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8228482" y="4628578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8228482" y="4626851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8228482" y="4623396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8228482" y="4619929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8228482" y="4618202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8228482" y="4616475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8228482" y="4614748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8228482" y="4613008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8228482" y="4611280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8228482" y="4609553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8228482" y="4606099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8228482" y="4604372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8228482" y="4602632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8228482" y="4600905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8228482" y="4599177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8228482" y="4595723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8228482" y="4593983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8228482" y="4592256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8228482" y="4590529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8228482" y="4588801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8228482" y="4585334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1739"/>
                  </a:moveTo>
                  <a:lnTo>
                    <a:pt x="0" y="1739"/>
                  </a:lnTo>
                  <a:lnTo>
                    <a:pt x="0" y="3467"/>
                  </a:lnTo>
                  <a:lnTo>
                    <a:pt x="1078052" y="3467"/>
                  </a:lnTo>
                  <a:lnTo>
                    <a:pt x="1078052" y="1739"/>
                  </a:lnTo>
                  <a:close/>
                </a:path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8228482" y="4583607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8228482" y="4581880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8228482" y="4580153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8228482" y="4576698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8228482" y="4574958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8228482" y="4573231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8228482" y="4571504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8228482" y="4568049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8228482" y="4566310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8228482" y="4564583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8228482" y="4561128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8228482" y="4557674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8228482" y="4554206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8228482" y="4550752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8228482" y="4547285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1739"/>
                  </a:moveTo>
                  <a:lnTo>
                    <a:pt x="0" y="1739"/>
                  </a:lnTo>
                  <a:lnTo>
                    <a:pt x="0" y="3467"/>
                  </a:lnTo>
                  <a:lnTo>
                    <a:pt x="1078052" y="3467"/>
                  </a:lnTo>
                  <a:lnTo>
                    <a:pt x="1078052" y="1739"/>
                  </a:lnTo>
                  <a:close/>
                </a:path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8228482" y="4543831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8228482" y="4540376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8228482" y="4538636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8228482" y="4536909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8228482" y="4533455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8228482" y="4531728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8228482" y="4529988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8228482" y="4528261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8228482" y="4524806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8228482" y="4523079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8228482" y="4521352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8228482" y="4519612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8228482" y="4516157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8228482" y="4514430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8228482" y="4512703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8228482" y="4510963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8228482" y="4509236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8228482" y="4505781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8228482" y="4504054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8228482" y="4502314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8228482" y="4500587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8228482" y="4498860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8228482" y="4495405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8228482" y="4493678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8228482" y="4491939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8228482" y="4490211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8228482" y="4488484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8228482" y="4486757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8228482" y="4485030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8228482" y="4481562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8228482" y="4478108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8228482" y="4476381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8228482" y="4474641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8228482" y="4472914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8228482" y="4471187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8228482" y="4469460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8228482" y="4467732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8228482" y="4466005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8228482" y="4464265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8228482" y="4460811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8228482" y="4459084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8228482" y="4455616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1739"/>
                  </a:moveTo>
                  <a:lnTo>
                    <a:pt x="0" y="1739"/>
                  </a:lnTo>
                  <a:lnTo>
                    <a:pt x="0" y="3467"/>
                  </a:lnTo>
                  <a:lnTo>
                    <a:pt x="1078052" y="3467"/>
                  </a:lnTo>
                  <a:lnTo>
                    <a:pt x="1078052" y="1739"/>
                  </a:lnTo>
                  <a:close/>
                </a:path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8228482" y="4453889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8228482" y="4450435"/>
              <a:ext cx="1078230" cy="3810"/>
            </a:xfrm>
            <a:custGeom>
              <a:avLst/>
              <a:gdLst/>
              <a:ahLst/>
              <a:cxnLst/>
              <a:rect l="l" t="t" r="r" b="b"/>
              <a:pathLst>
                <a:path w="1078229" h="3810">
                  <a:moveTo>
                    <a:pt x="1078052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078052" y="3454"/>
                  </a:lnTo>
                  <a:lnTo>
                    <a:pt x="1078052" y="1727"/>
                  </a:lnTo>
                  <a:lnTo>
                    <a:pt x="107805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8228482" y="4448708"/>
              <a:ext cx="1078230" cy="1905"/>
            </a:xfrm>
            <a:custGeom>
              <a:avLst/>
              <a:gdLst/>
              <a:ahLst/>
              <a:cxnLst/>
              <a:rect l="l" t="t" r="r" b="b"/>
              <a:pathLst>
                <a:path w="1078229" h="1904">
                  <a:moveTo>
                    <a:pt x="0" y="1727"/>
                  </a:moveTo>
                  <a:lnTo>
                    <a:pt x="1078052" y="1727"/>
                  </a:lnTo>
                  <a:lnTo>
                    <a:pt x="1078052" y="0"/>
                  </a:lnTo>
                  <a:lnTo>
                    <a:pt x="0" y="0"/>
                  </a:lnTo>
                  <a:lnTo>
                    <a:pt x="0" y="1727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8200606" y="4445241"/>
              <a:ext cx="1106170" cy="3810"/>
            </a:xfrm>
            <a:custGeom>
              <a:avLst/>
              <a:gdLst/>
              <a:ahLst/>
              <a:cxnLst/>
              <a:rect l="l" t="t" r="r" b="b"/>
              <a:pathLst>
                <a:path w="1106170" h="3810">
                  <a:moveTo>
                    <a:pt x="1105928" y="1739"/>
                  </a:moveTo>
                  <a:lnTo>
                    <a:pt x="27876" y="1739"/>
                  </a:lnTo>
                  <a:lnTo>
                    <a:pt x="27876" y="3467"/>
                  </a:lnTo>
                  <a:lnTo>
                    <a:pt x="1105928" y="3467"/>
                  </a:lnTo>
                  <a:lnTo>
                    <a:pt x="1105928" y="1739"/>
                  </a:lnTo>
                  <a:close/>
                </a:path>
                <a:path w="1106170" h="3810">
                  <a:moveTo>
                    <a:pt x="1105928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8200605" y="4443513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8200605" y="4441786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8200605" y="4440059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8200605" y="4438332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8200605" y="4436592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8200605" y="4434865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8200605" y="4433138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8200605" y="4431410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8200606" y="4427943"/>
              <a:ext cx="1106170" cy="3810"/>
            </a:xfrm>
            <a:custGeom>
              <a:avLst/>
              <a:gdLst/>
              <a:ahLst/>
              <a:cxnLst/>
              <a:rect l="l" t="t" r="r" b="b"/>
              <a:pathLst>
                <a:path w="1106170" h="3810">
                  <a:moveTo>
                    <a:pt x="1105928" y="1739"/>
                  </a:moveTo>
                  <a:lnTo>
                    <a:pt x="0" y="1739"/>
                  </a:lnTo>
                  <a:lnTo>
                    <a:pt x="0" y="3467"/>
                  </a:lnTo>
                  <a:lnTo>
                    <a:pt x="1105928" y="3467"/>
                  </a:lnTo>
                  <a:lnTo>
                    <a:pt x="1105928" y="1739"/>
                  </a:lnTo>
                  <a:close/>
                </a:path>
                <a:path w="1106170" h="3810">
                  <a:moveTo>
                    <a:pt x="1105928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8200605" y="4426216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8200605" y="4424489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8200606" y="4421034"/>
              <a:ext cx="1106170" cy="3810"/>
            </a:xfrm>
            <a:custGeom>
              <a:avLst/>
              <a:gdLst/>
              <a:ahLst/>
              <a:cxnLst/>
              <a:rect l="l" t="t" r="r" b="b"/>
              <a:pathLst>
                <a:path w="1106170" h="3810">
                  <a:moveTo>
                    <a:pt x="1105928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105928" y="3454"/>
                  </a:lnTo>
                  <a:lnTo>
                    <a:pt x="1105928" y="1727"/>
                  </a:lnTo>
                  <a:lnTo>
                    <a:pt x="110592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8200605" y="4419307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8200605" y="4417567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8200606" y="4414113"/>
              <a:ext cx="1106170" cy="3810"/>
            </a:xfrm>
            <a:custGeom>
              <a:avLst/>
              <a:gdLst/>
              <a:ahLst/>
              <a:cxnLst/>
              <a:rect l="l" t="t" r="r" b="b"/>
              <a:pathLst>
                <a:path w="1106170" h="3810">
                  <a:moveTo>
                    <a:pt x="1105928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105928" y="3454"/>
                  </a:lnTo>
                  <a:lnTo>
                    <a:pt x="1105928" y="1727"/>
                  </a:lnTo>
                  <a:lnTo>
                    <a:pt x="110592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8200605" y="4412386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8200605" y="4410659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8200605" y="4408919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8200605" y="4407191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8200605" y="4405464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8200605" y="4403737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8200605" y="4402010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8200605" y="4400270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8200605" y="4398543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8200605" y="4396816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8200605" y="4395088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8200605" y="4393361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8200605" y="4391634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8200605" y="4389894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8200605" y="4388167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8200605" y="4386440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8200605" y="4384712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8200605" y="4382985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8200606" y="4379518"/>
              <a:ext cx="1106170" cy="3810"/>
            </a:xfrm>
            <a:custGeom>
              <a:avLst/>
              <a:gdLst/>
              <a:ahLst/>
              <a:cxnLst/>
              <a:rect l="l" t="t" r="r" b="b"/>
              <a:pathLst>
                <a:path w="1106170" h="3810">
                  <a:moveTo>
                    <a:pt x="1105928" y="0"/>
                  </a:moveTo>
                  <a:lnTo>
                    <a:pt x="0" y="0"/>
                  </a:lnTo>
                  <a:lnTo>
                    <a:pt x="0" y="1727"/>
                  </a:lnTo>
                  <a:lnTo>
                    <a:pt x="0" y="3454"/>
                  </a:lnTo>
                  <a:lnTo>
                    <a:pt x="1105928" y="3454"/>
                  </a:lnTo>
                  <a:lnTo>
                    <a:pt x="1105928" y="1727"/>
                  </a:lnTo>
                  <a:lnTo>
                    <a:pt x="110592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8200605" y="4377791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8200605" y="4376064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8200605" y="4374337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8200605" y="4372597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8200605" y="4370869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8200605" y="4369142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8200605" y="4367415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8200605" y="4365688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8200605" y="4363961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8200605" y="4362221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8200605" y="4360494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28" y="1727"/>
                  </a:lnTo>
                  <a:lnTo>
                    <a:pt x="1105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8200605" y="4358766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941" y="1727"/>
                  </a:lnTo>
                  <a:lnTo>
                    <a:pt x="1105871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8200605" y="4357039"/>
              <a:ext cx="1106170" cy="1905"/>
            </a:xfrm>
            <a:custGeom>
              <a:avLst/>
              <a:gdLst/>
              <a:ahLst/>
              <a:cxnLst/>
              <a:rect l="l" t="t" r="r" b="b"/>
              <a:pathLst>
                <a:path w="1106170" h="1904">
                  <a:moveTo>
                    <a:pt x="0" y="0"/>
                  </a:moveTo>
                  <a:lnTo>
                    <a:pt x="0" y="1727"/>
                  </a:lnTo>
                  <a:lnTo>
                    <a:pt x="1105871" y="1797"/>
                  </a:lnTo>
                  <a:lnTo>
                    <a:pt x="11040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8200605" y="4355312"/>
              <a:ext cx="1104265" cy="1905"/>
            </a:xfrm>
            <a:custGeom>
              <a:avLst/>
              <a:gdLst/>
              <a:ahLst/>
              <a:cxnLst/>
              <a:rect l="l" t="t" r="r" b="b"/>
              <a:pathLst>
                <a:path w="1104265" h="1904">
                  <a:moveTo>
                    <a:pt x="0" y="0"/>
                  </a:moveTo>
                  <a:lnTo>
                    <a:pt x="0" y="1727"/>
                  </a:lnTo>
                  <a:lnTo>
                    <a:pt x="1104074" y="1727"/>
                  </a:lnTo>
                  <a:lnTo>
                    <a:pt x="11023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8200605" y="4353572"/>
              <a:ext cx="1102360" cy="1905"/>
            </a:xfrm>
            <a:custGeom>
              <a:avLst/>
              <a:gdLst/>
              <a:ahLst/>
              <a:cxnLst/>
              <a:rect l="l" t="t" r="r" b="b"/>
              <a:pathLst>
                <a:path w="1102359" h="1904">
                  <a:moveTo>
                    <a:pt x="0" y="0"/>
                  </a:moveTo>
                  <a:lnTo>
                    <a:pt x="0" y="1727"/>
                  </a:lnTo>
                  <a:lnTo>
                    <a:pt x="1102334" y="1727"/>
                  </a:lnTo>
                  <a:lnTo>
                    <a:pt x="11006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8200605" y="4351845"/>
              <a:ext cx="1101090" cy="1905"/>
            </a:xfrm>
            <a:custGeom>
              <a:avLst/>
              <a:gdLst/>
              <a:ahLst/>
              <a:cxnLst/>
              <a:rect l="l" t="t" r="r" b="b"/>
              <a:pathLst>
                <a:path w="1101090" h="1904">
                  <a:moveTo>
                    <a:pt x="0" y="0"/>
                  </a:moveTo>
                  <a:lnTo>
                    <a:pt x="0" y="1727"/>
                  </a:lnTo>
                  <a:lnTo>
                    <a:pt x="1100607" y="1727"/>
                  </a:lnTo>
                  <a:lnTo>
                    <a:pt x="10988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8200605" y="4350118"/>
              <a:ext cx="1099185" cy="1905"/>
            </a:xfrm>
            <a:custGeom>
              <a:avLst/>
              <a:gdLst/>
              <a:ahLst/>
              <a:cxnLst/>
              <a:rect l="l" t="t" r="r" b="b"/>
              <a:pathLst>
                <a:path w="1099184" h="1904">
                  <a:moveTo>
                    <a:pt x="0" y="0"/>
                  </a:moveTo>
                  <a:lnTo>
                    <a:pt x="0" y="1727"/>
                  </a:lnTo>
                  <a:lnTo>
                    <a:pt x="1098880" y="1727"/>
                  </a:lnTo>
                  <a:lnTo>
                    <a:pt x="10971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8200605" y="4348390"/>
              <a:ext cx="1097280" cy="1905"/>
            </a:xfrm>
            <a:custGeom>
              <a:avLst/>
              <a:gdLst/>
              <a:ahLst/>
              <a:cxnLst/>
              <a:rect l="l" t="t" r="r" b="b"/>
              <a:pathLst>
                <a:path w="1097279" h="1904">
                  <a:moveTo>
                    <a:pt x="0" y="0"/>
                  </a:moveTo>
                  <a:lnTo>
                    <a:pt x="0" y="1727"/>
                  </a:lnTo>
                  <a:lnTo>
                    <a:pt x="1097153" y="1727"/>
                  </a:lnTo>
                  <a:lnTo>
                    <a:pt x="10954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8200605" y="4346663"/>
              <a:ext cx="1096010" cy="1905"/>
            </a:xfrm>
            <a:custGeom>
              <a:avLst/>
              <a:gdLst/>
              <a:ahLst/>
              <a:cxnLst/>
              <a:rect l="l" t="t" r="r" b="b"/>
              <a:pathLst>
                <a:path w="1096009" h="1904">
                  <a:moveTo>
                    <a:pt x="0" y="0"/>
                  </a:moveTo>
                  <a:lnTo>
                    <a:pt x="0" y="1727"/>
                  </a:lnTo>
                  <a:lnTo>
                    <a:pt x="1095425" y="1727"/>
                  </a:lnTo>
                  <a:lnTo>
                    <a:pt x="10936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8200605" y="4344936"/>
              <a:ext cx="1094105" cy="1905"/>
            </a:xfrm>
            <a:custGeom>
              <a:avLst/>
              <a:gdLst/>
              <a:ahLst/>
              <a:cxnLst/>
              <a:rect l="l" t="t" r="r" b="b"/>
              <a:pathLst>
                <a:path w="1094104" h="1904">
                  <a:moveTo>
                    <a:pt x="0" y="0"/>
                  </a:moveTo>
                  <a:lnTo>
                    <a:pt x="0" y="1727"/>
                  </a:lnTo>
                  <a:lnTo>
                    <a:pt x="1093698" y="1727"/>
                  </a:lnTo>
                  <a:lnTo>
                    <a:pt x="1091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8200605" y="4343196"/>
              <a:ext cx="1092200" cy="1905"/>
            </a:xfrm>
            <a:custGeom>
              <a:avLst/>
              <a:gdLst/>
              <a:ahLst/>
              <a:cxnLst/>
              <a:rect l="l" t="t" r="r" b="b"/>
              <a:pathLst>
                <a:path w="1092200" h="1904">
                  <a:moveTo>
                    <a:pt x="0" y="0"/>
                  </a:moveTo>
                  <a:lnTo>
                    <a:pt x="0" y="1727"/>
                  </a:lnTo>
                  <a:lnTo>
                    <a:pt x="1091958" y="1727"/>
                  </a:lnTo>
                  <a:lnTo>
                    <a:pt x="10902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8200605" y="4341469"/>
              <a:ext cx="1090295" cy="1905"/>
            </a:xfrm>
            <a:custGeom>
              <a:avLst/>
              <a:gdLst/>
              <a:ahLst/>
              <a:cxnLst/>
              <a:rect l="l" t="t" r="r" b="b"/>
              <a:pathLst>
                <a:path w="1090295" h="1904">
                  <a:moveTo>
                    <a:pt x="0" y="0"/>
                  </a:moveTo>
                  <a:lnTo>
                    <a:pt x="0" y="1727"/>
                  </a:lnTo>
                  <a:lnTo>
                    <a:pt x="1090231" y="1727"/>
                  </a:lnTo>
                  <a:lnTo>
                    <a:pt x="10885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8200605" y="4339742"/>
              <a:ext cx="1089025" cy="1905"/>
            </a:xfrm>
            <a:custGeom>
              <a:avLst/>
              <a:gdLst/>
              <a:ahLst/>
              <a:cxnLst/>
              <a:rect l="l" t="t" r="r" b="b"/>
              <a:pathLst>
                <a:path w="1089025" h="1904">
                  <a:moveTo>
                    <a:pt x="0" y="0"/>
                  </a:moveTo>
                  <a:lnTo>
                    <a:pt x="0" y="1727"/>
                  </a:lnTo>
                  <a:lnTo>
                    <a:pt x="1088504" y="1727"/>
                  </a:lnTo>
                  <a:lnTo>
                    <a:pt x="10867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8200605" y="4338015"/>
              <a:ext cx="1087120" cy="1905"/>
            </a:xfrm>
            <a:custGeom>
              <a:avLst/>
              <a:gdLst/>
              <a:ahLst/>
              <a:cxnLst/>
              <a:rect l="l" t="t" r="r" b="b"/>
              <a:pathLst>
                <a:path w="1087120" h="1904">
                  <a:moveTo>
                    <a:pt x="0" y="0"/>
                  </a:moveTo>
                  <a:lnTo>
                    <a:pt x="0" y="1727"/>
                  </a:lnTo>
                  <a:lnTo>
                    <a:pt x="1086777" y="1727"/>
                  </a:lnTo>
                  <a:lnTo>
                    <a:pt x="10850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8200605" y="4336287"/>
              <a:ext cx="1085215" cy="1905"/>
            </a:xfrm>
            <a:custGeom>
              <a:avLst/>
              <a:gdLst/>
              <a:ahLst/>
              <a:cxnLst/>
              <a:rect l="l" t="t" r="r" b="b"/>
              <a:pathLst>
                <a:path w="1085215" h="1904">
                  <a:moveTo>
                    <a:pt x="0" y="0"/>
                  </a:moveTo>
                  <a:lnTo>
                    <a:pt x="0" y="1727"/>
                  </a:lnTo>
                  <a:lnTo>
                    <a:pt x="1085049" y="1727"/>
                  </a:lnTo>
                  <a:lnTo>
                    <a:pt x="10833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8200605" y="4334547"/>
              <a:ext cx="1083310" cy="1905"/>
            </a:xfrm>
            <a:custGeom>
              <a:avLst/>
              <a:gdLst/>
              <a:ahLst/>
              <a:cxnLst/>
              <a:rect l="l" t="t" r="r" b="b"/>
              <a:pathLst>
                <a:path w="1083309" h="1904">
                  <a:moveTo>
                    <a:pt x="0" y="0"/>
                  </a:moveTo>
                  <a:lnTo>
                    <a:pt x="0" y="1727"/>
                  </a:lnTo>
                  <a:lnTo>
                    <a:pt x="1083310" y="1727"/>
                  </a:lnTo>
                  <a:lnTo>
                    <a:pt x="10815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8200605" y="4332820"/>
              <a:ext cx="1082040" cy="1905"/>
            </a:xfrm>
            <a:custGeom>
              <a:avLst/>
              <a:gdLst/>
              <a:ahLst/>
              <a:cxnLst/>
              <a:rect l="l" t="t" r="r" b="b"/>
              <a:pathLst>
                <a:path w="1082040" h="1904">
                  <a:moveTo>
                    <a:pt x="0" y="0"/>
                  </a:moveTo>
                  <a:lnTo>
                    <a:pt x="0" y="1727"/>
                  </a:lnTo>
                  <a:lnTo>
                    <a:pt x="1081582" y="1727"/>
                  </a:lnTo>
                  <a:lnTo>
                    <a:pt x="10798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8200605" y="4331093"/>
              <a:ext cx="1080135" cy="1905"/>
            </a:xfrm>
            <a:custGeom>
              <a:avLst/>
              <a:gdLst/>
              <a:ahLst/>
              <a:cxnLst/>
              <a:rect l="l" t="t" r="r" b="b"/>
              <a:pathLst>
                <a:path w="1080134" h="1904">
                  <a:moveTo>
                    <a:pt x="0" y="0"/>
                  </a:moveTo>
                  <a:lnTo>
                    <a:pt x="0" y="1727"/>
                  </a:lnTo>
                  <a:lnTo>
                    <a:pt x="1079855" y="1727"/>
                  </a:lnTo>
                  <a:lnTo>
                    <a:pt x="10781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8200605" y="4331093"/>
              <a:ext cx="1106170" cy="443230"/>
            </a:xfrm>
            <a:custGeom>
              <a:avLst/>
              <a:gdLst/>
              <a:ahLst/>
              <a:cxnLst/>
              <a:rect l="l" t="t" r="r" b="b"/>
              <a:pathLst>
                <a:path w="1106170" h="443229">
                  <a:moveTo>
                    <a:pt x="0" y="0"/>
                  </a:moveTo>
                  <a:lnTo>
                    <a:pt x="1078128" y="0"/>
                  </a:lnTo>
                  <a:lnTo>
                    <a:pt x="1105928" y="27800"/>
                  </a:lnTo>
                  <a:lnTo>
                    <a:pt x="1105928" y="414972"/>
                  </a:lnTo>
                  <a:lnTo>
                    <a:pt x="1078128" y="442772"/>
                  </a:lnTo>
                  <a:lnTo>
                    <a:pt x="0" y="442772"/>
                  </a:lnTo>
                  <a:lnTo>
                    <a:pt x="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4206321" y="4746523"/>
              <a:ext cx="387350" cy="1905"/>
            </a:xfrm>
            <a:custGeom>
              <a:avLst/>
              <a:gdLst/>
              <a:ahLst/>
              <a:cxnLst/>
              <a:rect l="l" t="t" r="r" b="b"/>
              <a:pathLst>
                <a:path w="387350" h="1904">
                  <a:moveTo>
                    <a:pt x="0" y="0"/>
                  </a:moveTo>
                  <a:lnTo>
                    <a:pt x="1734" y="1511"/>
                  </a:lnTo>
                  <a:lnTo>
                    <a:pt x="387014" y="1511"/>
                  </a:lnTo>
                  <a:lnTo>
                    <a:pt x="3870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4204557" y="4744999"/>
              <a:ext cx="389255" cy="1905"/>
            </a:xfrm>
            <a:custGeom>
              <a:avLst/>
              <a:gdLst/>
              <a:ahLst/>
              <a:cxnLst/>
              <a:rect l="l" t="t" r="r" b="b"/>
              <a:pathLst>
                <a:path w="389254" h="1904">
                  <a:moveTo>
                    <a:pt x="0" y="0"/>
                  </a:moveTo>
                  <a:lnTo>
                    <a:pt x="1749" y="1511"/>
                  </a:lnTo>
                  <a:lnTo>
                    <a:pt x="388778" y="1511"/>
                  </a:lnTo>
                  <a:lnTo>
                    <a:pt x="3887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4202808" y="4743487"/>
              <a:ext cx="390525" cy="1905"/>
            </a:xfrm>
            <a:custGeom>
              <a:avLst/>
              <a:gdLst/>
              <a:ahLst/>
              <a:cxnLst/>
              <a:rect l="l" t="t" r="r" b="b"/>
              <a:pathLst>
                <a:path w="390525" h="1904">
                  <a:moveTo>
                    <a:pt x="0" y="0"/>
                  </a:moveTo>
                  <a:lnTo>
                    <a:pt x="1749" y="1511"/>
                  </a:lnTo>
                  <a:lnTo>
                    <a:pt x="390527" y="1511"/>
                  </a:lnTo>
                  <a:lnTo>
                    <a:pt x="3905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4201059" y="4741976"/>
              <a:ext cx="392430" cy="1905"/>
            </a:xfrm>
            <a:custGeom>
              <a:avLst/>
              <a:gdLst/>
              <a:ahLst/>
              <a:cxnLst/>
              <a:rect l="l" t="t" r="r" b="b"/>
              <a:pathLst>
                <a:path w="392429" h="1904">
                  <a:moveTo>
                    <a:pt x="0" y="0"/>
                  </a:moveTo>
                  <a:lnTo>
                    <a:pt x="1749" y="1511"/>
                  </a:lnTo>
                  <a:lnTo>
                    <a:pt x="392276" y="1511"/>
                  </a:lnTo>
                  <a:lnTo>
                    <a:pt x="3922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4199295" y="4740452"/>
              <a:ext cx="394335" cy="1905"/>
            </a:xfrm>
            <a:custGeom>
              <a:avLst/>
              <a:gdLst/>
              <a:ahLst/>
              <a:cxnLst/>
              <a:rect l="l" t="t" r="r" b="b"/>
              <a:pathLst>
                <a:path w="394335" h="1904">
                  <a:moveTo>
                    <a:pt x="0" y="0"/>
                  </a:moveTo>
                  <a:lnTo>
                    <a:pt x="1749" y="1511"/>
                  </a:lnTo>
                  <a:lnTo>
                    <a:pt x="394040" y="1511"/>
                  </a:lnTo>
                  <a:lnTo>
                    <a:pt x="3940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4197546" y="4738941"/>
              <a:ext cx="396240" cy="1905"/>
            </a:xfrm>
            <a:custGeom>
              <a:avLst/>
              <a:gdLst/>
              <a:ahLst/>
              <a:cxnLst/>
              <a:rect l="l" t="t" r="r" b="b"/>
              <a:pathLst>
                <a:path w="396239" h="1904">
                  <a:moveTo>
                    <a:pt x="0" y="0"/>
                  </a:moveTo>
                  <a:lnTo>
                    <a:pt x="1749" y="1511"/>
                  </a:lnTo>
                  <a:lnTo>
                    <a:pt x="395789" y="1511"/>
                  </a:lnTo>
                  <a:lnTo>
                    <a:pt x="395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4195782" y="4737417"/>
              <a:ext cx="398145" cy="1905"/>
            </a:xfrm>
            <a:custGeom>
              <a:avLst/>
              <a:gdLst/>
              <a:ahLst/>
              <a:cxnLst/>
              <a:rect l="l" t="t" r="r" b="b"/>
              <a:pathLst>
                <a:path w="398145" h="1904">
                  <a:moveTo>
                    <a:pt x="0" y="0"/>
                  </a:moveTo>
                  <a:lnTo>
                    <a:pt x="1749" y="1511"/>
                  </a:lnTo>
                  <a:lnTo>
                    <a:pt x="397553" y="1511"/>
                  </a:lnTo>
                  <a:lnTo>
                    <a:pt x="3975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4194033" y="4735906"/>
              <a:ext cx="399415" cy="1905"/>
            </a:xfrm>
            <a:custGeom>
              <a:avLst/>
              <a:gdLst/>
              <a:ahLst/>
              <a:cxnLst/>
              <a:rect l="l" t="t" r="r" b="b"/>
              <a:pathLst>
                <a:path w="399414" h="1904">
                  <a:moveTo>
                    <a:pt x="0" y="0"/>
                  </a:moveTo>
                  <a:lnTo>
                    <a:pt x="1749" y="1511"/>
                  </a:lnTo>
                  <a:lnTo>
                    <a:pt x="399302" y="1511"/>
                  </a:lnTo>
                  <a:lnTo>
                    <a:pt x="3993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4192284" y="4734394"/>
              <a:ext cx="401320" cy="1905"/>
            </a:xfrm>
            <a:custGeom>
              <a:avLst/>
              <a:gdLst/>
              <a:ahLst/>
              <a:cxnLst/>
              <a:rect l="l" t="t" r="r" b="b"/>
              <a:pathLst>
                <a:path w="401320" h="1904">
                  <a:moveTo>
                    <a:pt x="0" y="0"/>
                  </a:moveTo>
                  <a:lnTo>
                    <a:pt x="1749" y="1511"/>
                  </a:lnTo>
                  <a:lnTo>
                    <a:pt x="401051" y="1511"/>
                  </a:lnTo>
                  <a:lnTo>
                    <a:pt x="4010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4190520" y="4732870"/>
              <a:ext cx="403225" cy="1905"/>
            </a:xfrm>
            <a:custGeom>
              <a:avLst/>
              <a:gdLst/>
              <a:ahLst/>
              <a:cxnLst/>
              <a:rect l="l" t="t" r="r" b="b"/>
              <a:pathLst>
                <a:path w="403225" h="1904">
                  <a:moveTo>
                    <a:pt x="0" y="0"/>
                  </a:moveTo>
                  <a:lnTo>
                    <a:pt x="1749" y="1511"/>
                  </a:lnTo>
                  <a:lnTo>
                    <a:pt x="402815" y="1511"/>
                  </a:lnTo>
                  <a:lnTo>
                    <a:pt x="402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4188771" y="4731359"/>
              <a:ext cx="405130" cy="1905"/>
            </a:xfrm>
            <a:custGeom>
              <a:avLst/>
              <a:gdLst/>
              <a:ahLst/>
              <a:cxnLst/>
              <a:rect l="l" t="t" r="r" b="b"/>
              <a:pathLst>
                <a:path w="405129" h="1904">
                  <a:moveTo>
                    <a:pt x="0" y="0"/>
                  </a:moveTo>
                  <a:lnTo>
                    <a:pt x="1749" y="1511"/>
                  </a:lnTo>
                  <a:lnTo>
                    <a:pt x="404564" y="1511"/>
                  </a:lnTo>
                  <a:lnTo>
                    <a:pt x="4045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4187007" y="4729835"/>
              <a:ext cx="406400" cy="1905"/>
            </a:xfrm>
            <a:custGeom>
              <a:avLst/>
              <a:gdLst/>
              <a:ahLst/>
              <a:cxnLst/>
              <a:rect l="l" t="t" r="r" b="b"/>
              <a:pathLst>
                <a:path w="406400" h="1904">
                  <a:moveTo>
                    <a:pt x="0" y="0"/>
                  </a:moveTo>
                  <a:lnTo>
                    <a:pt x="1749" y="1511"/>
                  </a:lnTo>
                  <a:lnTo>
                    <a:pt x="406328" y="1511"/>
                  </a:lnTo>
                  <a:lnTo>
                    <a:pt x="4063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4185258" y="4728324"/>
              <a:ext cx="408305" cy="1905"/>
            </a:xfrm>
            <a:custGeom>
              <a:avLst/>
              <a:gdLst/>
              <a:ahLst/>
              <a:cxnLst/>
              <a:rect l="l" t="t" r="r" b="b"/>
              <a:pathLst>
                <a:path w="408304" h="1904">
                  <a:moveTo>
                    <a:pt x="0" y="0"/>
                  </a:moveTo>
                  <a:lnTo>
                    <a:pt x="1749" y="1511"/>
                  </a:lnTo>
                  <a:lnTo>
                    <a:pt x="408077" y="1511"/>
                  </a:lnTo>
                  <a:lnTo>
                    <a:pt x="4080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4183509" y="4726812"/>
              <a:ext cx="410209" cy="1905"/>
            </a:xfrm>
            <a:custGeom>
              <a:avLst/>
              <a:gdLst/>
              <a:ahLst/>
              <a:cxnLst/>
              <a:rect l="l" t="t" r="r" b="b"/>
              <a:pathLst>
                <a:path w="410210" h="1904">
                  <a:moveTo>
                    <a:pt x="0" y="0"/>
                  </a:moveTo>
                  <a:lnTo>
                    <a:pt x="1749" y="1511"/>
                  </a:lnTo>
                  <a:lnTo>
                    <a:pt x="409826" y="1511"/>
                  </a:lnTo>
                  <a:lnTo>
                    <a:pt x="4098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4181745" y="4725288"/>
              <a:ext cx="412115" cy="1905"/>
            </a:xfrm>
            <a:custGeom>
              <a:avLst/>
              <a:gdLst/>
              <a:ahLst/>
              <a:cxnLst/>
              <a:rect l="l" t="t" r="r" b="b"/>
              <a:pathLst>
                <a:path w="412114" h="1904">
                  <a:moveTo>
                    <a:pt x="0" y="0"/>
                  </a:moveTo>
                  <a:lnTo>
                    <a:pt x="1749" y="1511"/>
                  </a:lnTo>
                  <a:lnTo>
                    <a:pt x="411590" y="1511"/>
                  </a:lnTo>
                  <a:lnTo>
                    <a:pt x="4115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4179912" y="472370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1891" y="1584"/>
                  </a:lnTo>
                  <a:lnTo>
                    <a:pt x="413423" y="1584"/>
                  </a:lnTo>
                  <a:lnTo>
                    <a:pt x="413423" y="7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4179849" y="472225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4179849" y="472074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4179849" y="471921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4179849" y="471770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4179849" y="471619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4179849" y="471467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4179849" y="471316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4179849" y="471163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4179849" y="471012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4179849" y="470861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4179849" y="470708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4179849" y="470557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4179849" y="4702543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4179849" y="470103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4179849" y="469950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4179849" y="469799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4179849" y="469647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4179849" y="469496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4179849" y="469344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4179849" y="469192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4179849" y="469041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4179849" y="468889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4179849" y="468737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4179849" y="468586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4179849" y="468434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4179849" y="468283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4179849" y="468130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4179849" y="467979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4179849" y="467827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4179849" y="467676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4179849" y="467525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4179849" y="4672215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4179849" y="467069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4179849" y="466918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4179849" y="4666144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413486" y="3035"/>
                  </a:lnTo>
                  <a:lnTo>
                    <a:pt x="413486" y="1524"/>
                  </a:lnTo>
                  <a:close/>
                </a:path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4179849" y="466463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4179849" y="466310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4179849" y="4660086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4179849" y="465856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4179849" y="465705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4179849" y="465552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4179849" y="465401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4179849" y="465250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4179849" y="465098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4179849" y="464946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4179849" y="464794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4179849" y="4644923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4179849" y="464339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4179849" y="4640363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413486" y="3035"/>
                  </a:lnTo>
                  <a:lnTo>
                    <a:pt x="413486" y="1524"/>
                  </a:lnTo>
                  <a:close/>
                </a:path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4179849" y="463885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4179849" y="4635817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4179849" y="463430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4179849" y="4631270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4179849" y="462974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4179849" y="462823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4179849" y="462672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4179849" y="462520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4179849" y="462368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4179849" y="462216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4179849" y="462065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4179849" y="461914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4179849" y="4616106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4179849" y="4613071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4179849" y="461156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4179849" y="461003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4179849" y="460852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4179849" y="460700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4179849" y="460548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4179849" y="460397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4179849" y="4600943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4179849" y="459941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4179849" y="459790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4179849" y="459639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4179849" y="459487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4179849" y="4591837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413486" y="3035"/>
                  </a:lnTo>
                  <a:lnTo>
                    <a:pt x="413486" y="1524"/>
                  </a:lnTo>
                  <a:close/>
                </a:path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4179849" y="459032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4179849" y="458880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4179849" y="458729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4179849" y="458577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4179849" y="4582743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4179849" y="458122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4179849" y="457970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4179849" y="457819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4179849" y="4575162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4179849" y="457363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4179849" y="457212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4179849" y="457061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4179849" y="4567580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4179849" y="456605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4179849" y="456454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4179849" y="4561509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413486" y="3035"/>
                  </a:lnTo>
                  <a:lnTo>
                    <a:pt x="413486" y="1524"/>
                  </a:lnTo>
                  <a:close/>
                </a:path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4179849" y="4558474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413486" y="3035"/>
                  </a:lnTo>
                  <a:lnTo>
                    <a:pt x="413486" y="1524"/>
                  </a:lnTo>
                  <a:close/>
                </a:path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4179849" y="4555451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4179849" y="4552416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4179849" y="4549380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413486" y="3035"/>
                  </a:lnTo>
                  <a:lnTo>
                    <a:pt x="413486" y="1524"/>
                  </a:lnTo>
                  <a:close/>
                </a:path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4179849" y="4546345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413486" y="3035"/>
                  </a:lnTo>
                  <a:lnTo>
                    <a:pt x="413486" y="1524"/>
                  </a:lnTo>
                  <a:close/>
                </a:path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4179849" y="4543323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4179849" y="454179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4179849" y="454028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4179849" y="4537252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4179849" y="453572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4179849" y="453421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4179849" y="453270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4179849" y="4529670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4179849" y="452814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4179849" y="452663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4179849" y="452512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4179849" y="4522088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4179849" y="452056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4179849" y="451905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4179849" y="451754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4179849" y="451601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4179849" y="4512982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413486" y="3035"/>
                  </a:lnTo>
                  <a:lnTo>
                    <a:pt x="413486" y="1524"/>
                  </a:lnTo>
                  <a:close/>
                </a:path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4179849" y="451147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4179849" y="450996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4179849" y="450843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4179849" y="450692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4179849" y="4503889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4179849" y="450237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4179849" y="450085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4179849" y="449934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4179849" y="449781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4179849" y="449630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4179849" y="449478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4179849" y="4491761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4179849" y="4488725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4179849" y="448720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4179849" y="448569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4179849" y="448417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4179849" y="448265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4179849" y="448114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4179849" y="447962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4179849" y="447810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4179849" y="447659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4179849" y="4473562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4179849" y="447203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4179849" y="4469015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4179849" y="446749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4179849" y="4464456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413486" y="3035"/>
                  </a:lnTo>
                  <a:lnTo>
                    <a:pt x="413486" y="1524"/>
                  </a:lnTo>
                  <a:close/>
                </a:path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4179849" y="446294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4179849" y="4459909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413486" y="3035"/>
                  </a:lnTo>
                  <a:lnTo>
                    <a:pt x="413486" y="1524"/>
                  </a:lnTo>
                  <a:close/>
                </a:path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4179849" y="445839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4179849" y="445687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4179849" y="445536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4179849" y="445383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4179849" y="445232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4179849" y="445081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4179849" y="444929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4179849" y="444778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4179849" y="4444745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4179849" y="444323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4179849" y="444171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4179849" y="4438675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413486" y="3035"/>
                  </a:lnTo>
                  <a:lnTo>
                    <a:pt x="413486" y="1524"/>
                  </a:lnTo>
                  <a:close/>
                </a:path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4179849" y="443716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4179849" y="443565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4179849" y="4432617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4179849" y="443109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4179849" y="442958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4179849" y="442807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4179849" y="442654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4179849" y="442503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4179849" y="442351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4179849" y="442200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4179849" y="442048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4179849" y="441896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4179849" y="441745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4179849" y="441592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4179849" y="441441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4179849" y="441290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4179849" y="441138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4179849" y="440987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4179849" y="440834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4179849" y="440683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4179849" y="440531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4179849" y="4402289"/>
              <a:ext cx="414020" cy="3175"/>
            </a:xfrm>
            <a:custGeom>
              <a:avLst/>
              <a:gdLst/>
              <a:ahLst/>
              <a:cxnLst/>
              <a:rect l="l" t="t" r="r" b="b"/>
              <a:pathLst>
                <a:path w="414020" h="3175">
                  <a:moveTo>
                    <a:pt x="413486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413486" y="3022"/>
                  </a:lnTo>
                  <a:lnTo>
                    <a:pt x="413486" y="1511"/>
                  </a:lnTo>
                  <a:lnTo>
                    <a:pt x="41348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4179849" y="440076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4179849" y="4399254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4179849" y="439773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4179849" y="4396219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4179849" y="439470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4179849" y="4393183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4179849" y="4391672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4179849" y="4390148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4179849" y="4388637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4179849" y="4387125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4179849" y="4385601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4179849" y="4384090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0"/>
                  </a:moveTo>
                  <a:lnTo>
                    <a:pt x="0" y="1511"/>
                  </a:lnTo>
                  <a:lnTo>
                    <a:pt x="413486" y="1511"/>
                  </a:lnTo>
                  <a:lnTo>
                    <a:pt x="4134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4179849" y="4382566"/>
              <a:ext cx="414020" cy="1905"/>
            </a:xfrm>
            <a:custGeom>
              <a:avLst/>
              <a:gdLst/>
              <a:ahLst/>
              <a:cxnLst/>
              <a:rect l="l" t="t" r="r" b="b"/>
              <a:pathLst>
                <a:path w="414020" h="1904">
                  <a:moveTo>
                    <a:pt x="0" y="1511"/>
                  </a:moveTo>
                  <a:lnTo>
                    <a:pt x="413486" y="1511"/>
                  </a:lnTo>
                  <a:lnTo>
                    <a:pt x="413486" y="0"/>
                  </a:lnTo>
                  <a:lnTo>
                    <a:pt x="1757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4181730" y="4381055"/>
              <a:ext cx="412115" cy="1905"/>
            </a:xfrm>
            <a:custGeom>
              <a:avLst/>
              <a:gdLst/>
              <a:ahLst/>
              <a:cxnLst/>
              <a:rect l="l" t="t" r="r" b="b"/>
              <a:pathLst>
                <a:path w="412114" h="1904">
                  <a:moveTo>
                    <a:pt x="0" y="1511"/>
                  </a:moveTo>
                  <a:lnTo>
                    <a:pt x="411605" y="1511"/>
                  </a:lnTo>
                  <a:lnTo>
                    <a:pt x="411605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4183480" y="4379544"/>
              <a:ext cx="410209" cy="1905"/>
            </a:xfrm>
            <a:custGeom>
              <a:avLst/>
              <a:gdLst/>
              <a:ahLst/>
              <a:cxnLst/>
              <a:rect l="l" t="t" r="r" b="b"/>
              <a:pathLst>
                <a:path w="410210" h="1904">
                  <a:moveTo>
                    <a:pt x="0" y="1511"/>
                  </a:moveTo>
                  <a:lnTo>
                    <a:pt x="409856" y="1511"/>
                  </a:lnTo>
                  <a:lnTo>
                    <a:pt x="409856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4185243" y="4378020"/>
              <a:ext cx="408305" cy="1905"/>
            </a:xfrm>
            <a:custGeom>
              <a:avLst/>
              <a:gdLst/>
              <a:ahLst/>
              <a:cxnLst/>
              <a:rect l="l" t="t" r="r" b="b"/>
              <a:pathLst>
                <a:path w="408304" h="1904">
                  <a:moveTo>
                    <a:pt x="0" y="1511"/>
                  </a:moveTo>
                  <a:lnTo>
                    <a:pt x="408092" y="1511"/>
                  </a:lnTo>
                  <a:lnTo>
                    <a:pt x="408092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4186992" y="4376508"/>
              <a:ext cx="406400" cy="1905"/>
            </a:xfrm>
            <a:custGeom>
              <a:avLst/>
              <a:gdLst/>
              <a:ahLst/>
              <a:cxnLst/>
              <a:rect l="l" t="t" r="r" b="b"/>
              <a:pathLst>
                <a:path w="406400" h="1904">
                  <a:moveTo>
                    <a:pt x="0" y="1511"/>
                  </a:moveTo>
                  <a:lnTo>
                    <a:pt x="406343" y="1511"/>
                  </a:lnTo>
                  <a:lnTo>
                    <a:pt x="406343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4188756" y="4374984"/>
              <a:ext cx="405130" cy="1905"/>
            </a:xfrm>
            <a:custGeom>
              <a:avLst/>
              <a:gdLst/>
              <a:ahLst/>
              <a:cxnLst/>
              <a:rect l="l" t="t" r="r" b="b"/>
              <a:pathLst>
                <a:path w="405129" h="1904">
                  <a:moveTo>
                    <a:pt x="0" y="1511"/>
                  </a:moveTo>
                  <a:lnTo>
                    <a:pt x="404579" y="1511"/>
                  </a:lnTo>
                  <a:lnTo>
                    <a:pt x="404579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4190505" y="4373473"/>
              <a:ext cx="403225" cy="1905"/>
            </a:xfrm>
            <a:custGeom>
              <a:avLst/>
              <a:gdLst/>
              <a:ahLst/>
              <a:cxnLst/>
              <a:rect l="l" t="t" r="r" b="b"/>
              <a:pathLst>
                <a:path w="403225" h="1904">
                  <a:moveTo>
                    <a:pt x="0" y="1511"/>
                  </a:moveTo>
                  <a:lnTo>
                    <a:pt x="402830" y="1511"/>
                  </a:lnTo>
                  <a:lnTo>
                    <a:pt x="402830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4192255" y="4371962"/>
              <a:ext cx="401320" cy="1905"/>
            </a:xfrm>
            <a:custGeom>
              <a:avLst/>
              <a:gdLst/>
              <a:ahLst/>
              <a:cxnLst/>
              <a:rect l="l" t="t" r="r" b="b"/>
              <a:pathLst>
                <a:path w="401320" h="1904">
                  <a:moveTo>
                    <a:pt x="0" y="1511"/>
                  </a:moveTo>
                  <a:lnTo>
                    <a:pt x="401080" y="1511"/>
                  </a:lnTo>
                  <a:lnTo>
                    <a:pt x="401080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4194018" y="4370438"/>
              <a:ext cx="399415" cy="1905"/>
            </a:xfrm>
            <a:custGeom>
              <a:avLst/>
              <a:gdLst/>
              <a:ahLst/>
              <a:cxnLst/>
              <a:rect l="l" t="t" r="r" b="b"/>
              <a:pathLst>
                <a:path w="399414" h="1904">
                  <a:moveTo>
                    <a:pt x="0" y="1511"/>
                  </a:moveTo>
                  <a:lnTo>
                    <a:pt x="399317" y="1511"/>
                  </a:lnTo>
                  <a:lnTo>
                    <a:pt x="399317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4195768" y="4368926"/>
              <a:ext cx="398145" cy="1905"/>
            </a:xfrm>
            <a:custGeom>
              <a:avLst/>
              <a:gdLst/>
              <a:ahLst/>
              <a:cxnLst/>
              <a:rect l="l" t="t" r="r" b="b"/>
              <a:pathLst>
                <a:path w="398145" h="1904">
                  <a:moveTo>
                    <a:pt x="0" y="1511"/>
                  </a:moveTo>
                  <a:lnTo>
                    <a:pt x="397567" y="1511"/>
                  </a:lnTo>
                  <a:lnTo>
                    <a:pt x="397567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4197531" y="4367402"/>
              <a:ext cx="396240" cy="1905"/>
            </a:xfrm>
            <a:custGeom>
              <a:avLst/>
              <a:gdLst/>
              <a:ahLst/>
              <a:cxnLst/>
              <a:rect l="l" t="t" r="r" b="b"/>
              <a:pathLst>
                <a:path w="396239" h="1904">
                  <a:moveTo>
                    <a:pt x="0" y="1511"/>
                  </a:moveTo>
                  <a:lnTo>
                    <a:pt x="395804" y="1511"/>
                  </a:lnTo>
                  <a:lnTo>
                    <a:pt x="395804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4199280" y="4365891"/>
              <a:ext cx="394335" cy="1905"/>
            </a:xfrm>
            <a:custGeom>
              <a:avLst/>
              <a:gdLst/>
              <a:ahLst/>
              <a:cxnLst/>
              <a:rect l="l" t="t" r="r" b="b"/>
              <a:pathLst>
                <a:path w="394335" h="1904">
                  <a:moveTo>
                    <a:pt x="0" y="1511"/>
                  </a:moveTo>
                  <a:lnTo>
                    <a:pt x="394054" y="1511"/>
                  </a:lnTo>
                  <a:lnTo>
                    <a:pt x="394054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4201030" y="4364380"/>
              <a:ext cx="392430" cy="1905"/>
            </a:xfrm>
            <a:custGeom>
              <a:avLst/>
              <a:gdLst/>
              <a:ahLst/>
              <a:cxnLst/>
              <a:rect l="l" t="t" r="r" b="b"/>
              <a:pathLst>
                <a:path w="392429" h="1904">
                  <a:moveTo>
                    <a:pt x="0" y="1511"/>
                  </a:moveTo>
                  <a:lnTo>
                    <a:pt x="392305" y="1511"/>
                  </a:lnTo>
                  <a:lnTo>
                    <a:pt x="392305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4202793" y="4362856"/>
              <a:ext cx="391160" cy="1905"/>
            </a:xfrm>
            <a:custGeom>
              <a:avLst/>
              <a:gdLst/>
              <a:ahLst/>
              <a:cxnLst/>
              <a:rect l="l" t="t" r="r" b="b"/>
              <a:pathLst>
                <a:path w="391160" h="1904">
                  <a:moveTo>
                    <a:pt x="0" y="1511"/>
                  </a:moveTo>
                  <a:lnTo>
                    <a:pt x="390542" y="1511"/>
                  </a:lnTo>
                  <a:lnTo>
                    <a:pt x="390542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4204543" y="4361344"/>
              <a:ext cx="389255" cy="1905"/>
            </a:xfrm>
            <a:custGeom>
              <a:avLst/>
              <a:gdLst/>
              <a:ahLst/>
              <a:cxnLst/>
              <a:rect l="l" t="t" r="r" b="b"/>
              <a:pathLst>
                <a:path w="389254" h="1904">
                  <a:moveTo>
                    <a:pt x="0" y="1511"/>
                  </a:moveTo>
                  <a:lnTo>
                    <a:pt x="388792" y="1511"/>
                  </a:lnTo>
                  <a:lnTo>
                    <a:pt x="388792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4206306" y="4359820"/>
              <a:ext cx="387350" cy="1905"/>
            </a:xfrm>
            <a:custGeom>
              <a:avLst/>
              <a:gdLst/>
              <a:ahLst/>
              <a:cxnLst/>
              <a:rect l="l" t="t" r="r" b="b"/>
              <a:pathLst>
                <a:path w="387350" h="1904">
                  <a:moveTo>
                    <a:pt x="0" y="1511"/>
                  </a:moveTo>
                  <a:lnTo>
                    <a:pt x="387041" y="1511"/>
                  </a:lnTo>
                  <a:lnTo>
                    <a:pt x="387041" y="0"/>
                  </a:lnTo>
                  <a:lnTo>
                    <a:pt x="174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4179849" y="4359820"/>
              <a:ext cx="414020" cy="388620"/>
            </a:xfrm>
            <a:custGeom>
              <a:avLst/>
              <a:gdLst/>
              <a:ahLst/>
              <a:cxnLst/>
              <a:rect l="l" t="t" r="r" b="b"/>
              <a:pathLst>
                <a:path w="414020" h="388620">
                  <a:moveTo>
                    <a:pt x="413486" y="0"/>
                  </a:moveTo>
                  <a:lnTo>
                    <a:pt x="28206" y="0"/>
                  </a:lnTo>
                  <a:lnTo>
                    <a:pt x="0" y="24371"/>
                  </a:lnTo>
                  <a:lnTo>
                    <a:pt x="0" y="363829"/>
                  </a:lnTo>
                  <a:lnTo>
                    <a:pt x="28206" y="388200"/>
                  </a:lnTo>
                  <a:lnTo>
                    <a:pt x="413486" y="388200"/>
                  </a:lnTo>
                  <a:lnTo>
                    <a:pt x="41348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3897096" y="4689538"/>
              <a:ext cx="283210" cy="1270"/>
            </a:xfrm>
            <a:custGeom>
              <a:avLst/>
              <a:gdLst/>
              <a:ahLst/>
              <a:cxnLst/>
              <a:rect l="l" t="t" r="r" b="b"/>
              <a:pathLst>
                <a:path w="283210" h="1270">
                  <a:moveTo>
                    <a:pt x="282752" y="0"/>
                  </a:moveTo>
                  <a:lnTo>
                    <a:pt x="0" y="0"/>
                  </a:lnTo>
                  <a:lnTo>
                    <a:pt x="1397" y="1066"/>
                  </a:lnTo>
                  <a:lnTo>
                    <a:pt x="282752" y="1066"/>
                  </a:lnTo>
                  <a:lnTo>
                    <a:pt x="28275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3895715" y="4688471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0"/>
                  </a:moveTo>
                  <a:lnTo>
                    <a:pt x="1388" y="1066"/>
                  </a:lnTo>
                  <a:lnTo>
                    <a:pt x="284133" y="1066"/>
                  </a:lnTo>
                  <a:lnTo>
                    <a:pt x="2841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3894326" y="4687404"/>
              <a:ext cx="285750" cy="1270"/>
            </a:xfrm>
            <a:custGeom>
              <a:avLst/>
              <a:gdLst/>
              <a:ahLst/>
              <a:cxnLst/>
              <a:rect l="l" t="t" r="r" b="b"/>
              <a:pathLst>
                <a:path w="285750" h="1270">
                  <a:moveTo>
                    <a:pt x="0" y="0"/>
                  </a:moveTo>
                  <a:lnTo>
                    <a:pt x="1388" y="1066"/>
                  </a:lnTo>
                  <a:lnTo>
                    <a:pt x="285522" y="1066"/>
                  </a:lnTo>
                  <a:lnTo>
                    <a:pt x="2855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3892937" y="4686337"/>
              <a:ext cx="287020" cy="1270"/>
            </a:xfrm>
            <a:custGeom>
              <a:avLst/>
              <a:gdLst/>
              <a:ahLst/>
              <a:cxnLst/>
              <a:rect l="l" t="t" r="r" b="b"/>
              <a:pathLst>
                <a:path w="287020" h="1270">
                  <a:moveTo>
                    <a:pt x="0" y="0"/>
                  </a:moveTo>
                  <a:lnTo>
                    <a:pt x="1388" y="1066"/>
                  </a:lnTo>
                  <a:lnTo>
                    <a:pt x="286911" y="1066"/>
                  </a:lnTo>
                  <a:lnTo>
                    <a:pt x="2869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3891548" y="4685271"/>
              <a:ext cx="288925" cy="1270"/>
            </a:xfrm>
            <a:custGeom>
              <a:avLst/>
              <a:gdLst/>
              <a:ahLst/>
              <a:cxnLst/>
              <a:rect l="l" t="t" r="r" b="b"/>
              <a:pathLst>
                <a:path w="288925" h="1270">
                  <a:moveTo>
                    <a:pt x="0" y="0"/>
                  </a:moveTo>
                  <a:lnTo>
                    <a:pt x="1388" y="1066"/>
                  </a:lnTo>
                  <a:lnTo>
                    <a:pt x="288300" y="1066"/>
                  </a:lnTo>
                  <a:lnTo>
                    <a:pt x="2883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3890159" y="4684204"/>
              <a:ext cx="290195" cy="1270"/>
            </a:xfrm>
            <a:custGeom>
              <a:avLst/>
              <a:gdLst/>
              <a:ahLst/>
              <a:cxnLst/>
              <a:rect l="l" t="t" r="r" b="b"/>
              <a:pathLst>
                <a:path w="290195" h="1270">
                  <a:moveTo>
                    <a:pt x="0" y="0"/>
                  </a:moveTo>
                  <a:lnTo>
                    <a:pt x="1388" y="1066"/>
                  </a:lnTo>
                  <a:lnTo>
                    <a:pt x="289689" y="1066"/>
                  </a:lnTo>
                  <a:lnTo>
                    <a:pt x="2896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3888770" y="4683137"/>
              <a:ext cx="291465" cy="1270"/>
            </a:xfrm>
            <a:custGeom>
              <a:avLst/>
              <a:gdLst/>
              <a:ahLst/>
              <a:cxnLst/>
              <a:rect l="l" t="t" r="r" b="b"/>
              <a:pathLst>
                <a:path w="291464" h="1270">
                  <a:moveTo>
                    <a:pt x="0" y="0"/>
                  </a:moveTo>
                  <a:lnTo>
                    <a:pt x="1388" y="1066"/>
                  </a:lnTo>
                  <a:lnTo>
                    <a:pt x="291078" y="1066"/>
                  </a:lnTo>
                  <a:lnTo>
                    <a:pt x="2910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3887381" y="4682070"/>
              <a:ext cx="292735" cy="1270"/>
            </a:xfrm>
            <a:custGeom>
              <a:avLst/>
              <a:gdLst/>
              <a:ahLst/>
              <a:cxnLst/>
              <a:rect l="l" t="t" r="r" b="b"/>
              <a:pathLst>
                <a:path w="292735" h="1270">
                  <a:moveTo>
                    <a:pt x="0" y="0"/>
                  </a:moveTo>
                  <a:lnTo>
                    <a:pt x="1388" y="1066"/>
                  </a:lnTo>
                  <a:lnTo>
                    <a:pt x="292467" y="1066"/>
                  </a:lnTo>
                  <a:lnTo>
                    <a:pt x="2924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3885992" y="4681003"/>
              <a:ext cx="294005" cy="1270"/>
            </a:xfrm>
            <a:custGeom>
              <a:avLst/>
              <a:gdLst/>
              <a:ahLst/>
              <a:cxnLst/>
              <a:rect l="l" t="t" r="r" b="b"/>
              <a:pathLst>
                <a:path w="294004" h="1270">
                  <a:moveTo>
                    <a:pt x="0" y="0"/>
                  </a:moveTo>
                  <a:lnTo>
                    <a:pt x="1388" y="1066"/>
                  </a:lnTo>
                  <a:lnTo>
                    <a:pt x="293856" y="1066"/>
                  </a:lnTo>
                  <a:lnTo>
                    <a:pt x="293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3884603" y="4679937"/>
              <a:ext cx="295275" cy="1270"/>
            </a:xfrm>
            <a:custGeom>
              <a:avLst/>
              <a:gdLst/>
              <a:ahLst/>
              <a:cxnLst/>
              <a:rect l="l" t="t" r="r" b="b"/>
              <a:pathLst>
                <a:path w="295275" h="1270">
                  <a:moveTo>
                    <a:pt x="0" y="0"/>
                  </a:moveTo>
                  <a:lnTo>
                    <a:pt x="1388" y="1066"/>
                  </a:lnTo>
                  <a:lnTo>
                    <a:pt x="295245" y="1066"/>
                  </a:lnTo>
                  <a:lnTo>
                    <a:pt x="2952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3883215" y="4678870"/>
              <a:ext cx="297180" cy="1270"/>
            </a:xfrm>
            <a:custGeom>
              <a:avLst/>
              <a:gdLst/>
              <a:ahLst/>
              <a:cxnLst/>
              <a:rect l="l" t="t" r="r" b="b"/>
              <a:pathLst>
                <a:path w="297179" h="1270">
                  <a:moveTo>
                    <a:pt x="0" y="0"/>
                  </a:moveTo>
                  <a:lnTo>
                    <a:pt x="1388" y="1066"/>
                  </a:lnTo>
                  <a:lnTo>
                    <a:pt x="296634" y="1066"/>
                  </a:lnTo>
                  <a:lnTo>
                    <a:pt x="296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3881809" y="4677790"/>
              <a:ext cx="298450" cy="1270"/>
            </a:xfrm>
            <a:custGeom>
              <a:avLst/>
              <a:gdLst/>
              <a:ahLst/>
              <a:cxnLst/>
              <a:rect l="l" t="t" r="r" b="b"/>
              <a:pathLst>
                <a:path w="298450" h="1270">
                  <a:moveTo>
                    <a:pt x="0" y="0"/>
                  </a:moveTo>
                  <a:lnTo>
                    <a:pt x="1388" y="1066"/>
                  </a:lnTo>
                  <a:lnTo>
                    <a:pt x="298039" y="1066"/>
                  </a:lnTo>
                  <a:lnTo>
                    <a:pt x="298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3880420" y="4676724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0"/>
                  </a:moveTo>
                  <a:lnTo>
                    <a:pt x="1388" y="1066"/>
                  </a:lnTo>
                  <a:lnTo>
                    <a:pt x="299428" y="1066"/>
                  </a:lnTo>
                  <a:lnTo>
                    <a:pt x="2994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3879031" y="4675657"/>
              <a:ext cx="300990" cy="1270"/>
            </a:xfrm>
            <a:custGeom>
              <a:avLst/>
              <a:gdLst/>
              <a:ahLst/>
              <a:cxnLst/>
              <a:rect l="l" t="t" r="r" b="b"/>
              <a:pathLst>
                <a:path w="300989" h="1270">
                  <a:moveTo>
                    <a:pt x="0" y="0"/>
                  </a:moveTo>
                  <a:lnTo>
                    <a:pt x="1388" y="1066"/>
                  </a:lnTo>
                  <a:lnTo>
                    <a:pt x="300817" y="1066"/>
                  </a:lnTo>
                  <a:lnTo>
                    <a:pt x="3008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3877642" y="4674590"/>
              <a:ext cx="302260" cy="1270"/>
            </a:xfrm>
            <a:custGeom>
              <a:avLst/>
              <a:gdLst/>
              <a:ahLst/>
              <a:cxnLst/>
              <a:rect l="l" t="t" r="r" b="b"/>
              <a:pathLst>
                <a:path w="302260" h="1270">
                  <a:moveTo>
                    <a:pt x="0" y="0"/>
                  </a:moveTo>
                  <a:lnTo>
                    <a:pt x="1388" y="1066"/>
                  </a:lnTo>
                  <a:lnTo>
                    <a:pt x="302206" y="1066"/>
                  </a:lnTo>
                  <a:lnTo>
                    <a:pt x="3022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3876191" y="467347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1485" y="1114"/>
                  </a:lnTo>
                  <a:lnTo>
                    <a:pt x="303658" y="1114"/>
                  </a:lnTo>
                  <a:lnTo>
                    <a:pt x="303658" y="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3876154" y="467245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3876154" y="467139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3876154" y="467032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3876154" y="466925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3876154" y="466818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3876154" y="466712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3876154" y="466605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3876154" y="466498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3876154" y="466392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3876154" y="466285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3876154" y="466177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3876154" y="466070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3876154" y="4658575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3876154" y="4657508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3876154" y="465644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3876154" y="465537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3876154" y="4654308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3876154" y="465324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3876154" y="465217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3876154" y="4651108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3876154" y="465004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3876154" y="464897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3876154" y="464790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3876154" y="464684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3876154" y="464576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3876154" y="464469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3876154" y="464362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3876154" y="464256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3876154" y="464149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3876154" y="464042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3876154" y="463936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3876154" y="4637226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3876154" y="463616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3876154" y="463509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3876154" y="4632959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3876154" y="463189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3876154" y="463082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3876154" y="4628679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3876154" y="462761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3876154" y="462654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3876154" y="462547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3876154" y="462441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3876154" y="462334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3876154" y="462227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3876154" y="462121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3876154" y="462014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3876154" y="4618011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3876154" y="461694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3876154" y="4614811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3876154" y="461373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3876154" y="4611598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3876154" y="461053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3876154" y="4608397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3876154" y="460733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3876154" y="460626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3876154" y="460519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3876154" y="460413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3876154" y="460306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3876154" y="460199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3876154" y="460093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3876154" y="459986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3876154" y="4597717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1079"/>
                  </a:moveTo>
                  <a:lnTo>
                    <a:pt x="0" y="1079"/>
                  </a:lnTo>
                  <a:lnTo>
                    <a:pt x="0" y="2146"/>
                  </a:lnTo>
                  <a:lnTo>
                    <a:pt x="303695" y="2146"/>
                  </a:lnTo>
                  <a:lnTo>
                    <a:pt x="303695" y="1079"/>
                  </a:lnTo>
                  <a:close/>
                </a:path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3876154" y="4595583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3876154" y="459451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3876154" y="459345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3876154" y="459238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3876154" y="459131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3876154" y="459024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3876154" y="458918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3876154" y="4587049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3876154" y="458598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3876154" y="458491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3876154" y="4583848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3876154" y="458276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3876154" y="4580635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3876154" y="457956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3876154" y="457850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3876154" y="457743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3876154" y="4576368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3876154" y="4574234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3876154" y="4573168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3876154" y="457210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3876154" y="457103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3876154" y="4568900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3876154" y="456783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3876154" y="456675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3876154" y="456568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3876154" y="4563554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3876154" y="456248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3876154" y="456142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3876154" y="4559287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3876154" y="4557153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3876154" y="4555019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3876154" y="4552873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1079"/>
                  </a:moveTo>
                  <a:lnTo>
                    <a:pt x="0" y="1079"/>
                  </a:lnTo>
                  <a:lnTo>
                    <a:pt x="0" y="2146"/>
                  </a:lnTo>
                  <a:lnTo>
                    <a:pt x="303695" y="2146"/>
                  </a:lnTo>
                  <a:lnTo>
                    <a:pt x="303695" y="1079"/>
                  </a:lnTo>
                  <a:close/>
                </a:path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3876154" y="4550739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3876154" y="4548606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3876154" y="4546472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3876154" y="454540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3876154" y="454433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3876154" y="4542205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3876154" y="4541138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3876154" y="454005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3876154" y="453899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3876154" y="4536858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3876154" y="453579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3876154" y="453472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3876154" y="4533658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3876154" y="4531524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3876154" y="4530458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3876154" y="452939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3876154" y="452832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3876154" y="452725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3876154" y="4525111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1079"/>
                  </a:moveTo>
                  <a:lnTo>
                    <a:pt x="0" y="1079"/>
                  </a:lnTo>
                  <a:lnTo>
                    <a:pt x="0" y="2146"/>
                  </a:lnTo>
                  <a:lnTo>
                    <a:pt x="303695" y="2146"/>
                  </a:lnTo>
                  <a:lnTo>
                    <a:pt x="303695" y="1079"/>
                  </a:lnTo>
                  <a:close/>
                </a:path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3876154" y="452404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3876154" y="452297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3876154" y="452191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3876154" y="452084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3876154" y="4518710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3876154" y="451764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3876154" y="451657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3876154" y="451551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3876154" y="451444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3876154" y="451337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3876154" y="451230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3876154" y="4510163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1079"/>
                  </a:moveTo>
                  <a:lnTo>
                    <a:pt x="0" y="1079"/>
                  </a:lnTo>
                  <a:lnTo>
                    <a:pt x="0" y="2146"/>
                  </a:lnTo>
                  <a:lnTo>
                    <a:pt x="303695" y="2146"/>
                  </a:lnTo>
                  <a:lnTo>
                    <a:pt x="303695" y="1079"/>
                  </a:lnTo>
                  <a:close/>
                </a:path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3876154" y="4508029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3876154" y="450696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3876154" y="450589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3876154" y="450482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3876154" y="450376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3876154" y="450269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3876154" y="450162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3876154" y="450056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3876154" y="449949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3876154" y="4497361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3876154" y="449629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3876154" y="4494148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1079"/>
                  </a:moveTo>
                  <a:lnTo>
                    <a:pt x="0" y="1079"/>
                  </a:lnTo>
                  <a:lnTo>
                    <a:pt x="0" y="2146"/>
                  </a:lnTo>
                  <a:lnTo>
                    <a:pt x="303695" y="2146"/>
                  </a:lnTo>
                  <a:lnTo>
                    <a:pt x="303695" y="1079"/>
                  </a:lnTo>
                  <a:close/>
                </a:path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3876154" y="449308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3876154" y="4490948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3876154" y="448988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3876154" y="4487747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3876154" y="448668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3876154" y="448561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3876154" y="448454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3876154" y="448348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3876154" y="448241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3876154" y="448134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3876154" y="448028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3876154" y="447920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3876154" y="4477067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3876154" y="447600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3876154" y="447493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3876154" y="4472799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3876154" y="447173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3876154" y="447066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3876154" y="4468532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3876154" y="446746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3876154" y="446639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3876154" y="446533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3876154" y="446425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3876154" y="446318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3876154" y="446211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3876154" y="446105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3876154" y="445998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3876154" y="4458919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3876154" y="4457852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3876154" y="445678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3876154" y="4455718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3876154" y="445465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3876154" y="445358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3876154" y="4452518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3876154" y="445145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3876154" y="445038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3876154" y="4449305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3876154" y="4447171"/>
              <a:ext cx="304165" cy="2540"/>
            </a:xfrm>
            <a:custGeom>
              <a:avLst/>
              <a:gdLst/>
              <a:ahLst/>
              <a:cxnLst/>
              <a:rect l="l" t="t" r="r" b="b"/>
              <a:pathLst>
                <a:path w="304164" h="2539">
                  <a:moveTo>
                    <a:pt x="303695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0" y="2133"/>
                  </a:lnTo>
                  <a:lnTo>
                    <a:pt x="303695" y="2133"/>
                  </a:lnTo>
                  <a:lnTo>
                    <a:pt x="303695" y="1066"/>
                  </a:lnTo>
                  <a:lnTo>
                    <a:pt x="30369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3876154" y="444610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3876154" y="444503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3876154" y="4443971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3876154" y="4442904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3876154" y="444183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3876154" y="444077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3876154" y="443970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3876154" y="443863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3876154" y="443757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3876154" y="4436503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3876154" y="4435436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3876154" y="4434357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0"/>
                  </a:moveTo>
                  <a:lnTo>
                    <a:pt x="0" y="1066"/>
                  </a:lnTo>
                  <a:lnTo>
                    <a:pt x="303695" y="1066"/>
                  </a:lnTo>
                  <a:lnTo>
                    <a:pt x="30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3876154" y="4433290"/>
              <a:ext cx="304165" cy="1270"/>
            </a:xfrm>
            <a:custGeom>
              <a:avLst/>
              <a:gdLst/>
              <a:ahLst/>
              <a:cxnLst/>
              <a:rect l="l" t="t" r="r" b="b"/>
              <a:pathLst>
                <a:path w="304164" h="1270">
                  <a:moveTo>
                    <a:pt x="0" y="1066"/>
                  </a:moveTo>
                  <a:lnTo>
                    <a:pt x="303695" y="1066"/>
                  </a:lnTo>
                  <a:lnTo>
                    <a:pt x="303695" y="0"/>
                  </a:lnTo>
                  <a:lnTo>
                    <a:pt x="1395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3877642" y="4432223"/>
              <a:ext cx="302260" cy="1270"/>
            </a:xfrm>
            <a:custGeom>
              <a:avLst/>
              <a:gdLst/>
              <a:ahLst/>
              <a:cxnLst/>
              <a:rect l="l" t="t" r="r" b="b"/>
              <a:pathLst>
                <a:path w="302260" h="1270">
                  <a:moveTo>
                    <a:pt x="0" y="1066"/>
                  </a:moveTo>
                  <a:lnTo>
                    <a:pt x="302206" y="1066"/>
                  </a:lnTo>
                  <a:lnTo>
                    <a:pt x="302206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3879031" y="4431156"/>
              <a:ext cx="300990" cy="1270"/>
            </a:xfrm>
            <a:custGeom>
              <a:avLst/>
              <a:gdLst/>
              <a:ahLst/>
              <a:cxnLst/>
              <a:rect l="l" t="t" r="r" b="b"/>
              <a:pathLst>
                <a:path w="300989" h="1270">
                  <a:moveTo>
                    <a:pt x="0" y="1066"/>
                  </a:moveTo>
                  <a:lnTo>
                    <a:pt x="300817" y="1066"/>
                  </a:lnTo>
                  <a:lnTo>
                    <a:pt x="300817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3880420" y="4430090"/>
              <a:ext cx="299720" cy="1270"/>
            </a:xfrm>
            <a:custGeom>
              <a:avLst/>
              <a:gdLst/>
              <a:ahLst/>
              <a:cxnLst/>
              <a:rect l="l" t="t" r="r" b="b"/>
              <a:pathLst>
                <a:path w="299720" h="1270">
                  <a:moveTo>
                    <a:pt x="0" y="1066"/>
                  </a:moveTo>
                  <a:lnTo>
                    <a:pt x="299428" y="1066"/>
                  </a:lnTo>
                  <a:lnTo>
                    <a:pt x="299428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3881809" y="4429023"/>
              <a:ext cx="298450" cy="1270"/>
            </a:xfrm>
            <a:custGeom>
              <a:avLst/>
              <a:gdLst/>
              <a:ahLst/>
              <a:cxnLst/>
              <a:rect l="l" t="t" r="r" b="b"/>
              <a:pathLst>
                <a:path w="298450" h="1270">
                  <a:moveTo>
                    <a:pt x="0" y="1066"/>
                  </a:moveTo>
                  <a:lnTo>
                    <a:pt x="298039" y="1066"/>
                  </a:lnTo>
                  <a:lnTo>
                    <a:pt x="298039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3883198" y="4427956"/>
              <a:ext cx="297180" cy="1270"/>
            </a:xfrm>
            <a:custGeom>
              <a:avLst/>
              <a:gdLst/>
              <a:ahLst/>
              <a:cxnLst/>
              <a:rect l="l" t="t" r="r" b="b"/>
              <a:pathLst>
                <a:path w="297179" h="1270">
                  <a:moveTo>
                    <a:pt x="0" y="1066"/>
                  </a:moveTo>
                  <a:lnTo>
                    <a:pt x="296651" y="1066"/>
                  </a:lnTo>
                  <a:lnTo>
                    <a:pt x="296651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3884587" y="4426889"/>
              <a:ext cx="295275" cy="1270"/>
            </a:xfrm>
            <a:custGeom>
              <a:avLst/>
              <a:gdLst/>
              <a:ahLst/>
              <a:cxnLst/>
              <a:rect l="l" t="t" r="r" b="b"/>
              <a:pathLst>
                <a:path w="295275" h="1270">
                  <a:moveTo>
                    <a:pt x="0" y="1066"/>
                  </a:moveTo>
                  <a:lnTo>
                    <a:pt x="295262" y="1066"/>
                  </a:lnTo>
                  <a:lnTo>
                    <a:pt x="295262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3885976" y="4425822"/>
              <a:ext cx="294005" cy="1270"/>
            </a:xfrm>
            <a:custGeom>
              <a:avLst/>
              <a:gdLst/>
              <a:ahLst/>
              <a:cxnLst/>
              <a:rect l="l" t="t" r="r" b="b"/>
              <a:pathLst>
                <a:path w="294004" h="1270">
                  <a:moveTo>
                    <a:pt x="0" y="1066"/>
                  </a:moveTo>
                  <a:lnTo>
                    <a:pt x="293873" y="1066"/>
                  </a:lnTo>
                  <a:lnTo>
                    <a:pt x="293873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3887365" y="4424756"/>
              <a:ext cx="292735" cy="1270"/>
            </a:xfrm>
            <a:custGeom>
              <a:avLst/>
              <a:gdLst/>
              <a:ahLst/>
              <a:cxnLst/>
              <a:rect l="l" t="t" r="r" b="b"/>
              <a:pathLst>
                <a:path w="292735" h="1270">
                  <a:moveTo>
                    <a:pt x="0" y="1066"/>
                  </a:moveTo>
                  <a:lnTo>
                    <a:pt x="292484" y="1066"/>
                  </a:lnTo>
                  <a:lnTo>
                    <a:pt x="292484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3888754" y="4423689"/>
              <a:ext cx="291465" cy="1270"/>
            </a:xfrm>
            <a:custGeom>
              <a:avLst/>
              <a:gdLst/>
              <a:ahLst/>
              <a:cxnLst/>
              <a:rect l="l" t="t" r="r" b="b"/>
              <a:pathLst>
                <a:path w="291464" h="1270">
                  <a:moveTo>
                    <a:pt x="0" y="1066"/>
                  </a:moveTo>
                  <a:lnTo>
                    <a:pt x="291095" y="1066"/>
                  </a:lnTo>
                  <a:lnTo>
                    <a:pt x="291095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3890143" y="4422622"/>
              <a:ext cx="290195" cy="1270"/>
            </a:xfrm>
            <a:custGeom>
              <a:avLst/>
              <a:gdLst/>
              <a:ahLst/>
              <a:cxnLst/>
              <a:rect l="l" t="t" r="r" b="b"/>
              <a:pathLst>
                <a:path w="290195" h="1270">
                  <a:moveTo>
                    <a:pt x="0" y="1066"/>
                  </a:moveTo>
                  <a:lnTo>
                    <a:pt x="289706" y="1066"/>
                  </a:lnTo>
                  <a:lnTo>
                    <a:pt x="289706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3891532" y="4421555"/>
              <a:ext cx="288925" cy="1270"/>
            </a:xfrm>
            <a:custGeom>
              <a:avLst/>
              <a:gdLst/>
              <a:ahLst/>
              <a:cxnLst/>
              <a:rect l="l" t="t" r="r" b="b"/>
              <a:pathLst>
                <a:path w="288925" h="1270">
                  <a:moveTo>
                    <a:pt x="0" y="1066"/>
                  </a:moveTo>
                  <a:lnTo>
                    <a:pt x="288317" y="1066"/>
                  </a:lnTo>
                  <a:lnTo>
                    <a:pt x="288317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3892921" y="4420488"/>
              <a:ext cx="287020" cy="1270"/>
            </a:xfrm>
            <a:custGeom>
              <a:avLst/>
              <a:gdLst/>
              <a:ahLst/>
              <a:cxnLst/>
              <a:rect l="l" t="t" r="r" b="b"/>
              <a:pathLst>
                <a:path w="287020" h="1270">
                  <a:moveTo>
                    <a:pt x="0" y="1066"/>
                  </a:moveTo>
                  <a:lnTo>
                    <a:pt x="286928" y="1066"/>
                  </a:lnTo>
                  <a:lnTo>
                    <a:pt x="286928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3894326" y="4419409"/>
              <a:ext cx="285750" cy="1270"/>
            </a:xfrm>
            <a:custGeom>
              <a:avLst/>
              <a:gdLst/>
              <a:ahLst/>
              <a:cxnLst/>
              <a:rect l="l" t="t" r="r" b="b"/>
              <a:pathLst>
                <a:path w="285750" h="1270">
                  <a:moveTo>
                    <a:pt x="0" y="1066"/>
                  </a:moveTo>
                  <a:lnTo>
                    <a:pt x="285522" y="1066"/>
                  </a:lnTo>
                  <a:lnTo>
                    <a:pt x="285522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3895715" y="4418342"/>
              <a:ext cx="284480" cy="1270"/>
            </a:xfrm>
            <a:custGeom>
              <a:avLst/>
              <a:gdLst/>
              <a:ahLst/>
              <a:cxnLst/>
              <a:rect l="l" t="t" r="r" b="b"/>
              <a:pathLst>
                <a:path w="284479" h="1270">
                  <a:moveTo>
                    <a:pt x="0" y="1066"/>
                  </a:moveTo>
                  <a:lnTo>
                    <a:pt x="284133" y="1066"/>
                  </a:lnTo>
                  <a:lnTo>
                    <a:pt x="284133" y="0"/>
                  </a:lnTo>
                  <a:lnTo>
                    <a:pt x="1388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3897104" y="4417275"/>
              <a:ext cx="283210" cy="1270"/>
            </a:xfrm>
            <a:custGeom>
              <a:avLst/>
              <a:gdLst/>
              <a:ahLst/>
              <a:cxnLst/>
              <a:rect l="l" t="t" r="r" b="b"/>
              <a:pathLst>
                <a:path w="283210" h="1270">
                  <a:moveTo>
                    <a:pt x="282744" y="1066"/>
                  </a:moveTo>
                  <a:lnTo>
                    <a:pt x="0" y="1066"/>
                  </a:lnTo>
                  <a:lnTo>
                    <a:pt x="1388" y="0"/>
                  </a:lnTo>
                  <a:lnTo>
                    <a:pt x="282757" y="0"/>
                  </a:lnTo>
                  <a:lnTo>
                    <a:pt x="282744" y="1066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3876154" y="4417275"/>
              <a:ext cx="304165" cy="273685"/>
            </a:xfrm>
            <a:custGeom>
              <a:avLst/>
              <a:gdLst/>
              <a:ahLst/>
              <a:cxnLst/>
              <a:rect l="l" t="t" r="r" b="b"/>
              <a:pathLst>
                <a:path w="304164" h="273685">
                  <a:moveTo>
                    <a:pt x="303695" y="0"/>
                  </a:moveTo>
                  <a:lnTo>
                    <a:pt x="22339" y="0"/>
                  </a:lnTo>
                  <a:lnTo>
                    <a:pt x="0" y="17157"/>
                  </a:lnTo>
                  <a:lnTo>
                    <a:pt x="0" y="256171"/>
                  </a:lnTo>
                  <a:lnTo>
                    <a:pt x="22339" y="273329"/>
                  </a:lnTo>
                  <a:lnTo>
                    <a:pt x="303695" y="273329"/>
                  </a:lnTo>
                  <a:lnTo>
                    <a:pt x="30369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8049781" y="4446003"/>
              <a:ext cx="179070" cy="214629"/>
            </a:xfrm>
            <a:custGeom>
              <a:avLst/>
              <a:gdLst/>
              <a:ahLst/>
              <a:cxnLst/>
              <a:rect l="l" t="t" r="r" b="b"/>
              <a:pathLst>
                <a:path w="179070" h="214629">
                  <a:moveTo>
                    <a:pt x="0" y="0"/>
                  </a:moveTo>
                  <a:lnTo>
                    <a:pt x="0" y="214439"/>
                  </a:lnTo>
                  <a:lnTo>
                    <a:pt x="178701" y="214439"/>
                  </a:lnTo>
                  <a:lnTo>
                    <a:pt x="1787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8049781" y="4446003"/>
              <a:ext cx="179070" cy="214629"/>
            </a:xfrm>
            <a:custGeom>
              <a:avLst/>
              <a:gdLst/>
              <a:ahLst/>
              <a:cxnLst/>
              <a:rect l="l" t="t" r="r" b="b"/>
              <a:pathLst>
                <a:path w="179070" h="214629">
                  <a:moveTo>
                    <a:pt x="0" y="214439"/>
                  </a:moveTo>
                  <a:lnTo>
                    <a:pt x="0" y="0"/>
                  </a:lnTo>
                  <a:lnTo>
                    <a:pt x="178701" y="0"/>
                  </a:lnTo>
                  <a:lnTo>
                    <a:pt x="178701" y="214439"/>
                  </a:lnTo>
                  <a:lnTo>
                    <a:pt x="0" y="21443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6621462" y="4925428"/>
              <a:ext cx="111760" cy="370205"/>
            </a:xfrm>
            <a:custGeom>
              <a:avLst/>
              <a:gdLst/>
              <a:ahLst/>
              <a:cxnLst/>
              <a:rect l="l" t="t" r="r" b="b"/>
              <a:pathLst>
                <a:path w="111759" h="370204">
                  <a:moveTo>
                    <a:pt x="0" y="0"/>
                  </a:moveTo>
                  <a:lnTo>
                    <a:pt x="0" y="369887"/>
                  </a:lnTo>
                  <a:lnTo>
                    <a:pt x="13496" y="367922"/>
                  </a:lnTo>
                  <a:lnTo>
                    <a:pt x="41160" y="359279"/>
                  </a:lnTo>
                  <a:lnTo>
                    <a:pt x="55664" y="357314"/>
                  </a:lnTo>
                  <a:lnTo>
                    <a:pt x="69160" y="359279"/>
                  </a:lnTo>
                  <a:lnTo>
                    <a:pt x="96824" y="367922"/>
                  </a:lnTo>
                  <a:lnTo>
                    <a:pt x="111328" y="369887"/>
                  </a:lnTo>
                  <a:lnTo>
                    <a:pt x="111328" y="0"/>
                  </a:lnTo>
                  <a:lnTo>
                    <a:pt x="96824" y="2244"/>
                  </a:lnTo>
                  <a:lnTo>
                    <a:pt x="69160" y="12119"/>
                  </a:lnTo>
                  <a:lnTo>
                    <a:pt x="55664" y="14363"/>
                  </a:lnTo>
                  <a:lnTo>
                    <a:pt x="41160" y="12119"/>
                  </a:lnTo>
                  <a:lnTo>
                    <a:pt x="13496" y="2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6621462" y="4925428"/>
              <a:ext cx="111760" cy="370205"/>
            </a:xfrm>
            <a:custGeom>
              <a:avLst/>
              <a:gdLst/>
              <a:ahLst/>
              <a:cxnLst/>
              <a:rect l="l" t="t" r="r" b="b"/>
              <a:pathLst>
                <a:path w="111759" h="370204">
                  <a:moveTo>
                    <a:pt x="0" y="0"/>
                  </a:moveTo>
                  <a:lnTo>
                    <a:pt x="13496" y="2244"/>
                  </a:lnTo>
                  <a:lnTo>
                    <a:pt x="27160" y="7181"/>
                  </a:lnTo>
                  <a:lnTo>
                    <a:pt x="41160" y="12119"/>
                  </a:lnTo>
                  <a:lnTo>
                    <a:pt x="55664" y="14363"/>
                  </a:lnTo>
                  <a:lnTo>
                    <a:pt x="69160" y="12119"/>
                  </a:lnTo>
                  <a:lnTo>
                    <a:pt x="82824" y="7181"/>
                  </a:lnTo>
                  <a:lnTo>
                    <a:pt x="96824" y="2244"/>
                  </a:lnTo>
                  <a:lnTo>
                    <a:pt x="111328" y="0"/>
                  </a:lnTo>
                  <a:lnTo>
                    <a:pt x="111328" y="52432"/>
                  </a:lnTo>
                  <a:lnTo>
                    <a:pt x="111328" y="105054"/>
                  </a:lnTo>
                  <a:lnTo>
                    <a:pt x="111328" y="369887"/>
                  </a:lnTo>
                  <a:lnTo>
                    <a:pt x="96824" y="367922"/>
                  </a:lnTo>
                  <a:lnTo>
                    <a:pt x="82824" y="363600"/>
                  </a:lnTo>
                  <a:lnTo>
                    <a:pt x="69160" y="359279"/>
                  </a:lnTo>
                  <a:lnTo>
                    <a:pt x="55664" y="357314"/>
                  </a:lnTo>
                  <a:lnTo>
                    <a:pt x="41160" y="359279"/>
                  </a:lnTo>
                  <a:lnTo>
                    <a:pt x="27160" y="363600"/>
                  </a:lnTo>
                  <a:lnTo>
                    <a:pt x="13496" y="367922"/>
                  </a:lnTo>
                  <a:lnTo>
                    <a:pt x="0" y="369887"/>
                  </a:lnTo>
                  <a:lnTo>
                    <a:pt x="0" y="184937"/>
                  </a:lnTo>
                  <a:lnTo>
                    <a:pt x="0" y="138115"/>
                  </a:lnTo>
                  <a:lnTo>
                    <a:pt x="0" y="91797"/>
                  </a:lnTo>
                  <a:lnTo>
                    <a:pt x="0" y="45814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7315670" y="3999394"/>
              <a:ext cx="829944" cy="1104265"/>
            </a:xfrm>
            <a:custGeom>
              <a:avLst/>
              <a:gdLst/>
              <a:ahLst/>
              <a:cxnLst/>
              <a:rect l="l" t="t" r="r" b="b"/>
              <a:pathLst>
                <a:path w="829945" h="1104264">
                  <a:moveTo>
                    <a:pt x="0" y="0"/>
                  </a:moveTo>
                  <a:lnTo>
                    <a:pt x="829945" y="0"/>
                  </a:lnTo>
                </a:path>
                <a:path w="829945" h="1104264">
                  <a:moveTo>
                    <a:pt x="0" y="1104138"/>
                  </a:moveTo>
                  <a:lnTo>
                    <a:pt x="829945" y="110413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1387856" y="3807383"/>
              <a:ext cx="2406650" cy="1489710"/>
            </a:xfrm>
            <a:custGeom>
              <a:avLst/>
              <a:gdLst/>
              <a:ahLst/>
              <a:cxnLst/>
              <a:rect l="l" t="t" r="r" b="b"/>
              <a:pathLst>
                <a:path w="2406650" h="1489710">
                  <a:moveTo>
                    <a:pt x="2053018" y="884618"/>
                  </a:moveTo>
                  <a:lnTo>
                    <a:pt x="2053018" y="1240942"/>
                  </a:lnTo>
                  <a:lnTo>
                    <a:pt x="2090750" y="1240942"/>
                  </a:lnTo>
                  <a:lnTo>
                    <a:pt x="2146338" y="1296543"/>
                  </a:lnTo>
                  <a:lnTo>
                    <a:pt x="2406446" y="1296543"/>
                  </a:lnTo>
                  <a:lnTo>
                    <a:pt x="2406446" y="884618"/>
                  </a:lnTo>
                  <a:lnTo>
                    <a:pt x="2053018" y="884618"/>
                  </a:lnTo>
                  <a:close/>
                </a:path>
                <a:path w="2406650" h="1489710">
                  <a:moveTo>
                    <a:pt x="1339888" y="0"/>
                  </a:moveTo>
                  <a:lnTo>
                    <a:pt x="1339888" y="541667"/>
                  </a:lnTo>
                  <a:lnTo>
                    <a:pt x="1560271" y="414604"/>
                  </a:lnTo>
                  <a:lnTo>
                    <a:pt x="1780667" y="541667"/>
                  </a:lnTo>
                  <a:lnTo>
                    <a:pt x="1780667" y="606653"/>
                  </a:lnTo>
                  <a:lnTo>
                    <a:pt x="2406446" y="606653"/>
                  </a:lnTo>
                  <a:lnTo>
                    <a:pt x="2406446" y="192595"/>
                  </a:lnTo>
                  <a:lnTo>
                    <a:pt x="2146338" y="192595"/>
                  </a:lnTo>
                  <a:lnTo>
                    <a:pt x="2090750" y="248183"/>
                  </a:lnTo>
                  <a:lnTo>
                    <a:pt x="2053018" y="248183"/>
                  </a:lnTo>
                  <a:lnTo>
                    <a:pt x="2053018" y="186647"/>
                  </a:lnTo>
                  <a:lnTo>
                    <a:pt x="1991474" y="248183"/>
                  </a:lnTo>
                  <a:lnTo>
                    <a:pt x="1991474" y="0"/>
                  </a:lnTo>
                  <a:lnTo>
                    <a:pt x="1339888" y="0"/>
                  </a:lnTo>
                  <a:close/>
                </a:path>
                <a:path w="2406650" h="1489710">
                  <a:moveTo>
                    <a:pt x="0" y="192595"/>
                  </a:moveTo>
                  <a:lnTo>
                    <a:pt x="0" y="1296543"/>
                  </a:lnTo>
                  <a:lnTo>
                    <a:pt x="67513" y="1296543"/>
                  </a:lnTo>
                  <a:lnTo>
                    <a:pt x="121119" y="1350137"/>
                  </a:lnTo>
                  <a:lnTo>
                    <a:pt x="831926" y="1350137"/>
                  </a:lnTo>
                  <a:lnTo>
                    <a:pt x="885545" y="1296543"/>
                  </a:lnTo>
                  <a:lnTo>
                    <a:pt x="996734" y="1296543"/>
                  </a:lnTo>
                  <a:lnTo>
                    <a:pt x="996734" y="1350137"/>
                  </a:lnTo>
                  <a:lnTo>
                    <a:pt x="1107922" y="1350137"/>
                  </a:lnTo>
                  <a:lnTo>
                    <a:pt x="1107922" y="1489138"/>
                  </a:lnTo>
                  <a:lnTo>
                    <a:pt x="1991474" y="1489138"/>
                  </a:lnTo>
                  <a:lnTo>
                    <a:pt x="1991474" y="1240942"/>
                  </a:lnTo>
                  <a:lnTo>
                    <a:pt x="2088769" y="1338224"/>
                  </a:lnTo>
                  <a:lnTo>
                    <a:pt x="2118550" y="1306461"/>
                  </a:lnTo>
                  <a:lnTo>
                    <a:pt x="2053018" y="1240942"/>
                  </a:lnTo>
                  <a:lnTo>
                    <a:pt x="2053018" y="884618"/>
                  </a:lnTo>
                  <a:lnTo>
                    <a:pt x="1780667" y="884618"/>
                  </a:lnTo>
                  <a:lnTo>
                    <a:pt x="1780667" y="1488757"/>
                  </a:lnTo>
                  <a:lnTo>
                    <a:pt x="1339888" y="1488757"/>
                  </a:lnTo>
                  <a:lnTo>
                    <a:pt x="1339888" y="0"/>
                  </a:lnTo>
                  <a:lnTo>
                    <a:pt x="1165174" y="0"/>
                  </a:lnTo>
                  <a:lnTo>
                    <a:pt x="1165174" y="744296"/>
                  </a:lnTo>
                  <a:lnTo>
                    <a:pt x="1160642" y="789016"/>
                  </a:lnTo>
                  <a:lnTo>
                    <a:pt x="1147651" y="830713"/>
                  </a:lnTo>
                  <a:lnTo>
                    <a:pt x="1127106" y="868481"/>
                  </a:lnTo>
                  <a:lnTo>
                    <a:pt x="1099915" y="901414"/>
                  </a:lnTo>
                  <a:lnTo>
                    <a:pt x="1066982" y="928605"/>
                  </a:lnTo>
                  <a:lnTo>
                    <a:pt x="1029214" y="949150"/>
                  </a:lnTo>
                  <a:lnTo>
                    <a:pt x="987517" y="962141"/>
                  </a:lnTo>
                  <a:lnTo>
                    <a:pt x="942797" y="966673"/>
                  </a:lnTo>
                  <a:lnTo>
                    <a:pt x="898073" y="962141"/>
                  </a:lnTo>
                  <a:lnTo>
                    <a:pt x="856374" y="949150"/>
                  </a:lnTo>
                  <a:lnTo>
                    <a:pt x="818606" y="928605"/>
                  </a:lnTo>
                  <a:lnTo>
                    <a:pt x="785674" y="901414"/>
                  </a:lnTo>
                  <a:lnTo>
                    <a:pt x="758484" y="868481"/>
                  </a:lnTo>
                  <a:lnTo>
                    <a:pt x="737941" y="830713"/>
                  </a:lnTo>
                  <a:lnTo>
                    <a:pt x="724951" y="789016"/>
                  </a:lnTo>
                  <a:lnTo>
                    <a:pt x="720420" y="744296"/>
                  </a:lnTo>
                  <a:lnTo>
                    <a:pt x="720420" y="138988"/>
                  </a:lnTo>
                  <a:lnTo>
                    <a:pt x="121119" y="138988"/>
                  </a:lnTo>
                  <a:lnTo>
                    <a:pt x="67513" y="192595"/>
                  </a:lnTo>
                  <a:lnTo>
                    <a:pt x="0" y="192595"/>
                  </a:lnTo>
                  <a:close/>
                </a:path>
                <a:path w="2406650" h="1489710">
                  <a:moveTo>
                    <a:pt x="2053018" y="186647"/>
                  </a:moveTo>
                  <a:lnTo>
                    <a:pt x="2053018" y="248183"/>
                  </a:lnTo>
                  <a:lnTo>
                    <a:pt x="2118550" y="182664"/>
                  </a:lnTo>
                  <a:lnTo>
                    <a:pt x="2088769" y="150901"/>
                  </a:lnTo>
                  <a:lnTo>
                    <a:pt x="2053018" y="186647"/>
                  </a:lnTo>
                  <a:close/>
                </a:path>
                <a:path w="2406650" h="1489710">
                  <a:moveTo>
                    <a:pt x="720420" y="138988"/>
                  </a:moveTo>
                  <a:lnTo>
                    <a:pt x="720420" y="744296"/>
                  </a:lnTo>
                  <a:lnTo>
                    <a:pt x="724951" y="699572"/>
                  </a:lnTo>
                  <a:lnTo>
                    <a:pt x="737941" y="657873"/>
                  </a:lnTo>
                  <a:lnTo>
                    <a:pt x="758484" y="620105"/>
                  </a:lnTo>
                  <a:lnTo>
                    <a:pt x="785674" y="587173"/>
                  </a:lnTo>
                  <a:lnTo>
                    <a:pt x="818606" y="559983"/>
                  </a:lnTo>
                  <a:lnTo>
                    <a:pt x="856374" y="539440"/>
                  </a:lnTo>
                  <a:lnTo>
                    <a:pt x="898073" y="526450"/>
                  </a:lnTo>
                  <a:lnTo>
                    <a:pt x="942797" y="521919"/>
                  </a:lnTo>
                  <a:lnTo>
                    <a:pt x="987517" y="526450"/>
                  </a:lnTo>
                  <a:lnTo>
                    <a:pt x="1029214" y="539440"/>
                  </a:lnTo>
                  <a:lnTo>
                    <a:pt x="1066982" y="559983"/>
                  </a:lnTo>
                  <a:lnTo>
                    <a:pt x="1099915" y="587173"/>
                  </a:lnTo>
                  <a:lnTo>
                    <a:pt x="1127106" y="620105"/>
                  </a:lnTo>
                  <a:lnTo>
                    <a:pt x="1147651" y="657873"/>
                  </a:lnTo>
                  <a:lnTo>
                    <a:pt x="1160642" y="699572"/>
                  </a:lnTo>
                  <a:lnTo>
                    <a:pt x="1165174" y="744296"/>
                  </a:lnTo>
                  <a:lnTo>
                    <a:pt x="1165174" y="0"/>
                  </a:lnTo>
                  <a:lnTo>
                    <a:pt x="1107922" y="0"/>
                  </a:lnTo>
                  <a:lnTo>
                    <a:pt x="1107922" y="138988"/>
                  </a:lnTo>
                  <a:lnTo>
                    <a:pt x="996734" y="138988"/>
                  </a:lnTo>
                  <a:lnTo>
                    <a:pt x="996734" y="192595"/>
                  </a:lnTo>
                  <a:lnTo>
                    <a:pt x="885545" y="192595"/>
                  </a:lnTo>
                  <a:lnTo>
                    <a:pt x="831926" y="138988"/>
                  </a:lnTo>
                  <a:lnTo>
                    <a:pt x="720420" y="138988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1387856" y="3807383"/>
              <a:ext cx="2406650" cy="1489710"/>
            </a:xfrm>
            <a:custGeom>
              <a:avLst/>
              <a:gdLst/>
              <a:ahLst/>
              <a:cxnLst/>
              <a:rect l="l" t="t" r="r" b="b"/>
              <a:pathLst>
                <a:path w="2406650" h="1489710">
                  <a:moveTo>
                    <a:pt x="0" y="744562"/>
                  </a:moveTo>
                  <a:lnTo>
                    <a:pt x="0" y="192595"/>
                  </a:lnTo>
                  <a:lnTo>
                    <a:pt x="67513" y="192595"/>
                  </a:lnTo>
                  <a:lnTo>
                    <a:pt x="121119" y="138988"/>
                  </a:lnTo>
                  <a:lnTo>
                    <a:pt x="831926" y="138988"/>
                  </a:lnTo>
                  <a:lnTo>
                    <a:pt x="885545" y="192595"/>
                  </a:lnTo>
                  <a:lnTo>
                    <a:pt x="996734" y="192595"/>
                  </a:lnTo>
                  <a:lnTo>
                    <a:pt x="996734" y="138988"/>
                  </a:lnTo>
                  <a:lnTo>
                    <a:pt x="1107922" y="138988"/>
                  </a:lnTo>
                  <a:lnTo>
                    <a:pt x="1107922" y="0"/>
                  </a:lnTo>
                  <a:lnTo>
                    <a:pt x="1991474" y="0"/>
                  </a:lnTo>
                  <a:lnTo>
                    <a:pt x="1991474" y="248183"/>
                  </a:lnTo>
                  <a:lnTo>
                    <a:pt x="2088769" y="150901"/>
                  </a:lnTo>
                  <a:lnTo>
                    <a:pt x="2118550" y="182664"/>
                  </a:lnTo>
                  <a:lnTo>
                    <a:pt x="2053018" y="248183"/>
                  </a:lnTo>
                  <a:lnTo>
                    <a:pt x="2090750" y="248183"/>
                  </a:lnTo>
                  <a:lnTo>
                    <a:pt x="2146338" y="192595"/>
                  </a:lnTo>
                  <a:lnTo>
                    <a:pt x="2406446" y="192595"/>
                  </a:lnTo>
                  <a:lnTo>
                    <a:pt x="2406446" y="1296543"/>
                  </a:lnTo>
                  <a:lnTo>
                    <a:pt x="2146338" y="1296543"/>
                  </a:lnTo>
                  <a:lnTo>
                    <a:pt x="2090750" y="1240942"/>
                  </a:lnTo>
                  <a:lnTo>
                    <a:pt x="2053018" y="1240942"/>
                  </a:lnTo>
                  <a:lnTo>
                    <a:pt x="2118550" y="1306461"/>
                  </a:lnTo>
                  <a:lnTo>
                    <a:pt x="2088769" y="1338224"/>
                  </a:lnTo>
                  <a:lnTo>
                    <a:pt x="1991474" y="1240942"/>
                  </a:lnTo>
                  <a:lnTo>
                    <a:pt x="1991474" y="1489138"/>
                  </a:lnTo>
                  <a:lnTo>
                    <a:pt x="1107922" y="1489138"/>
                  </a:lnTo>
                  <a:lnTo>
                    <a:pt x="1107922" y="1350137"/>
                  </a:lnTo>
                  <a:lnTo>
                    <a:pt x="996734" y="1350137"/>
                  </a:lnTo>
                  <a:lnTo>
                    <a:pt x="996734" y="1296543"/>
                  </a:lnTo>
                  <a:lnTo>
                    <a:pt x="885545" y="1296543"/>
                  </a:lnTo>
                  <a:lnTo>
                    <a:pt x="831926" y="1350137"/>
                  </a:lnTo>
                  <a:lnTo>
                    <a:pt x="121119" y="1350137"/>
                  </a:lnTo>
                  <a:lnTo>
                    <a:pt x="67513" y="1296543"/>
                  </a:lnTo>
                  <a:lnTo>
                    <a:pt x="0" y="1296543"/>
                  </a:lnTo>
                  <a:lnTo>
                    <a:pt x="0" y="744562"/>
                  </a:lnTo>
                  <a:close/>
                </a:path>
                <a:path w="2406650" h="1489710">
                  <a:moveTo>
                    <a:pt x="1780667" y="541667"/>
                  </a:moveTo>
                  <a:lnTo>
                    <a:pt x="1780667" y="606653"/>
                  </a:lnTo>
                  <a:lnTo>
                    <a:pt x="2406446" y="606653"/>
                  </a:lnTo>
                  <a:lnTo>
                    <a:pt x="2406446" y="884618"/>
                  </a:lnTo>
                  <a:lnTo>
                    <a:pt x="1780667" y="884618"/>
                  </a:lnTo>
                  <a:lnTo>
                    <a:pt x="1780667" y="1488757"/>
                  </a:lnTo>
                  <a:lnTo>
                    <a:pt x="1339888" y="1488757"/>
                  </a:lnTo>
                  <a:lnTo>
                    <a:pt x="1339888" y="541667"/>
                  </a:lnTo>
                  <a:lnTo>
                    <a:pt x="1560271" y="414604"/>
                  </a:lnTo>
                  <a:lnTo>
                    <a:pt x="1780667" y="541667"/>
                  </a:lnTo>
                  <a:close/>
                </a:path>
                <a:path w="2406650" h="1489710">
                  <a:moveTo>
                    <a:pt x="942797" y="521919"/>
                  </a:moveTo>
                  <a:lnTo>
                    <a:pt x="987517" y="526450"/>
                  </a:lnTo>
                  <a:lnTo>
                    <a:pt x="1029214" y="539440"/>
                  </a:lnTo>
                  <a:lnTo>
                    <a:pt x="1066982" y="559983"/>
                  </a:lnTo>
                  <a:lnTo>
                    <a:pt x="1099915" y="587173"/>
                  </a:lnTo>
                  <a:lnTo>
                    <a:pt x="1127106" y="620105"/>
                  </a:lnTo>
                  <a:lnTo>
                    <a:pt x="1147651" y="657873"/>
                  </a:lnTo>
                  <a:lnTo>
                    <a:pt x="1160642" y="699572"/>
                  </a:lnTo>
                  <a:lnTo>
                    <a:pt x="1165174" y="744296"/>
                  </a:lnTo>
                  <a:lnTo>
                    <a:pt x="1160642" y="789016"/>
                  </a:lnTo>
                  <a:lnTo>
                    <a:pt x="1147651" y="830713"/>
                  </a:lnTo>
                  <a:lnTo>
                    <a:pt x="1127106" y="868481"/>
                  </a:lnTo>
                  <a:lnTo>
                    <a:pt x="1099915" y="901414"/>
                  </a:lnTo>
                  <a:lnTo>
                    <a:pt x="1066982" y="928605"/>
                  </a:lnTo>
                  <a:lnTo>
                    <a:pt x="1029214" y="949150"/>
                  </a:lnTo>
                  <a:lnTo>
                    <a:pt x="987517" y="962141"/>
                  </a:lnTo>
                  <a:lnTo>
                    <a:pt x="942797" y="966673"/>
                  </a:lnTo>
                  <a:lnTo>
                    <a:pt x="898073" y="962141"/>
                  </a:lnTo>
                  <a:lnTo>
                    <a:pt x="856374" y="949150"/>
                  </a:lnTo>
                  <a:lnTo>
                    <a:pt x="818606" y="928605"/>
                  </a:lnTo>
                  <a:lnTo>
                    <a:pt x="785674" y="901414"/>
                  </a:lnTo>
                  <a:lnTo>
                    <a:pt x="758484" y="868481"/>
                  </a:lnTo>
                  <a:lnTo>
                    <a:pt x="737941" y="830713"/>
                  </a:lnTo>
                  <a:lnTo>
                    <a:pt x="724951" y="789016"/>
                  </a:lnTo>
                  <a:lnTo>
                    <a:pt x="720420" y="744296"/>
                  </a:lnTo>
                  <a:lnTo>
                    <a:pt x="724951" y="699572"/>
                  </a:lnTo>
                  <a:lnTo>
                    <a:pt x="737941" y="657873"/>
                  </a:lnTo>
                  <a:lnTo>
                    <a:pt x="758484" y="620105"/>
                  </a:lnTo>
                  <a:lnTo>
                    <a:pt x="785674" y="587173"/>
                  </a:lnTo>
                  <a:lnTo>
                    <a:pt x="818606" y="559983"/>
                  </a:lnTo>
                  <a:lnTo>
                    <a:pt x="856374" y="539440"/>
                  </a:lnTo>
                  <a:lnTo>
                    <a:pt x="898073" y="526450"/>
                  </a:lnTo>
                  <a:lnTo>
                    <a:pt x="942797" y="5219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3794302" y="3999687"/>
              <a:ext cx="82550" cy="164465"/>
            </a:xfrm>
            <a:custGeom>
              <a:avLst/>
              <a:gdLst/>
              <a:ahLst/>
              <a:cxnLst/>
              <a:rect l="l" t="t" r="r" b="b"/>
              <a:pathLst>
                <a:path w="82550" h="164464">
                  <a:moveTo>
                    <a:pt x="0" y="0"/>
                  </a:moveTo>
                  <a:lnTo>
                    <a:pt x="0" y="164426"/>
                  </a:lnTo>
                  <a:lnTo>
                    <a:pt x="82257" y="164426"/>
                  </a:lnTo>
                  <a:lnTo>
                    <a:pt x="822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3794302" y="3999687"/>
              <a:ext cx="82550" cy="164465"/>
            </a:xfrm>
            <a:custGeom>
              <a:avLst/>
              <a:gdLst/>
              <a:ahLst/>
              <a:cxnLst/>
              <a:rect l="l" t="t" r="r" b="b"/>
              <a:pathLst>
                <a:path w="82550" h="164464">
                  <a:moveTo>
                    <a:pt x="0" y="164426"/>
                  </a:moveTo>
                  <a:lnTo>
                    <a:pt x="0" y="0"/>
                  </a:lnTo>
                  <a:lnTo>
                    <a:pt x="82257" y="0"/>
                  </a:lnTo>
                  <a:lnTo>
                    <a:pt x="82257" y="164426"/>
                  </a:lnTo>
                  <a:lnTo>
                    <a:pt x="0" y="16442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3794302" y="4938471"/>
              <a:ext cx="82550" cy="165735"/>
            </a:xfrm>
            <a:custGeom>
              <a:avLst/>
              <a:gdLst/>
              <a:ahLst/>
              <a:cxnLst/>
              <a:rect l="l" t="t" r="r" b="b"/>
              <a:pathLst>
                <a:path w="82550" h="165735">
                  <a:moveTo>
                    <a:pt x="0" y="0"/>
                  </a:moveTo>
                  <a:lnTo>
                    <a:pt x="0" y="165455"/>
                  </a:lnTo>
                  <a:lnTo>
                    <a:pt x="82257" y="165455"/>
                  </a:lnTo>
                  <a:lnTo>
                    <a:pt x="822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3794302" y="4938471"/>
              <a:ext cx="82550" cy="165735"/>
            </a:xfrm>
            <a:custGeom>
              <a:avLst/>
              <a:gdLst/>
              <a:ahLst/>
              <a:cxnLst/>
              <a:rect l="l" t="t" r="r" b="b"/>
              <a:pathLst>
                <a:path w="82550" h="165735">
                  <a:moveTo>
                    <a:pt x="0" y="165455"/>
                  </a:moveTo>
                  <a:lnTo>
                    <a:pt x="0" y="0"/>
                  </a:lnTo>
                  <a:lnTo>
                    <a:pt x="82257" y="0"/>
                  </a:lnTo>
                  <a:lnTo>
                    <a:pt x="82257" y="165455"/>
                  </a:lnTo>
                  <a:lnTo>
                    <a:pt x="0" y="1654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3440874" y="3958285"/>
              <a:ext cx="2705735" cy="97790"/>
            </a:xfrm>
            <a:custGeom>
              <a:avLst/>
              <a:gdLst/>
              <a:ahLst/>
              <a:cxnLst/>
              <a:rect l="l" t="t" r="r" b="b"/>
              <a:pathLst>
                <a:path w="2705735" h="97789">
                  <a:moveTo>
                    <a:pt x="0" y="97294"/>
                  </a:moveTo>
                  <a:lnTo>
                    <a:pt x="37731" y="97294"/>
                  </a:lnTo>
                  <a:lnTo>
                    <a:pt x="93319" y="41694"/>
                  </a:lnTo>
                  <a:lnTo>
                    <a:pt x="2611996" y="41694"/>
                  </a:lnTo>
                  <a:lnTo>
                    <a:pt x="2667584" y="97294"/>
                  </a:lnTo>
                  <a:lnTo>
                    <a:pt x="2705315" y="97294"/>
                  </a:lnTo>
                  <a:lnTo>
                    <a:pt x="2608021" y="0"/>
                  </a:lnTo>
                  <a:lnTo>
                    <a:pt x="95313" y="0"/>
                  </a:lnTo>
                  <a:lnTo>
                    <a:pt x="0" y="97294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3440874" y="3958285"/>
              <a:ext cx="2705735" cy="97790"/>
            </a:xfrm>
            <a:custGeom>
              <a:avLst/>
              <a:gdLst/>
              <a:ahLst/>
              <a:cxnLst/>
              <a:rect l="l" t="t" r="r" b="b"/>
              <a:pathLst>
                <a:path w="2705735" h="97789">
                  <a:moveTo>
                    <a:pt x="2608021" y="0"/>
                  </a:moveTo>
                  <a:lnTo>
                    <a:pt x="95313" y="0"/>
                  </a:lnTo>
                  <a:lnTo>
                    <a:pt x="0" y="97294"/>
                  </a:lnTo>
                  <a:lnTo>
                    <a:pt x="37731" y="97294"/>
                  </a:lnTo>
                  <a:lnTo>
                    <a:pt x="93319" y="41694"/>
                  </a:lnTo>
                  <a:lnTo>
                    <a:pt x="2611996" y="41694"/>
                  </a:lnTo>
                  <a:lnTo>
                    <a:pt x="2667584" y="97294"/>
                  </a:lnTo>
                  <a:lnTo>
                    <a:pt x="2705315" y="97294"/>
                  </a:lnTo>
                  <a:lnTo>
                    <a:pt x="260802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3440874" y="5048326"/>
              <a:ext cx="2705735" cy="97790"/>
            </a:xfrm>
            <a:custGeom>
              <a:avLst/>
              <a:gdLst/>
              <a:ahLst/>
              <a:cxnLst/>
              <a:rect l="l" t="t" r="r" b="b"/>
              <a:pathLst>
                <a:path w="2705735" h="97789">
                  <a:moveTo>
                    <a:pt x="0" y="0"/>
                  </a:moveTo>
                  <a:lnTo>
                    <a:pt x="95313" y="97282"/>
                  </a:lnTo>
                  <a:lnTo>
                    <a:pt x="2608021" y="97281"/>
                  </a:lnTo>
                  <a:lnTo>
                    <a:pt x="2705315" y="0"/>
                  </a:lnTo>
                  <a:lnTo>
                    <a:pt x="2667584" y="0"/>
                  </a:lnTo>
                  <a:lnTo>
                    <a:pt x="2611996" y="55587"/>
                  </a:lnTo>
                  <a:lnTo>
                    <a:pt x="93319" y="55587"/>
                  </a:lnTo>
                  <a:lnTo>
                    <a:pt x="377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3440874" y="5048326"/>
              <a:ext cx="2705735" cy="97790"/>
            </a:xfrm>
            <a:custGeom>
              <a:avLst/>
              <a:gdLst/>
              <a:ahLst/>
              <a:cxnLst/>
              <a:rect l="l" t="t" r="r" b="b"/>
              <a:pathLst>
                <a:path w="2705735" h="97789">
                  <a:moveTo>
                    <a:pt x="2608021" y="97281"/>
                  </a:moveTo>
                  <a:lnTo>
                    <a:pt x="95313" y="97282"/>
                  </a:lnTo>
                  <a:lnTo>
                    <a:pt x="0" y="0"/>
                  </a:lnTo>
                  <a:lnTo>
                    <a:pt x="37731" y="0"/>
                  </a:lnTo>
                  <a:lnTo>
                    <a:pt x="93319" y="55587"/>
                  </a:lnTo>
                  <a:lnTo>
                    <a:pt x="2611996" y="55587"/>
                  </a:lnTo>
                  <a:lnTo>
                    <a:pt x="2667584" y="0"/>
                  </a:lnTo>
                  <a:lnTo>
                    <a:pt x="2705315" y="0"/>
                  </a:lnTo>
                  <a:lnTo>
                    <a:pt x="2608021" y="972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1443240" y="3999394"/>
              <a:ext cx="829944" cy="1104265"/>
            </a:xfrm>
            <a:custGeom>
              <a:avLst/>
              <a:gdLst/>
              <a:ahLst/>
              <a:cxnLst/>
              <a:rect l="l" t="t" r="r" b="b"/>
              <a:pathLst>
                <a:path w="829944" h="1104264">
                  <a:moveTo>
                    <a:pt x="829945" y="0"/>
                  </a:moveTo>
                  <a:lnTo>
                    <a:pt x="0" y="0"/>
                  </a:lnTo>
                </a:path>
                <a:path w="829944" h="1104264">
                  <a:moveTo>
                    <a:pt x="829945" y="1104138"/>
                  </a:moveTo>
                  <a:lnTo>
                    <a:pt x="0" y="1104138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48" name="object 94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916024" y="4133570"/>
              <a:ext cx="177584" cy="203390"/>
            </a:xfrm>
            <a:prstGeom prst="rect">
              <a:avLst/>
            </a:prstGeom>
          </p:spPr>
        </p:pic>
        <p:pic>
          <p:nvPicPr>
            <p:cNvPr id="949" name="object 9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916024" y="4768735"/>
              <a:ext cx="177584" cy="203377"/>
            </a:xfrm>
            <a:prstGeom prst="rect">
              <a:avLst/>
            </a:prstGeom>
          </p:spPr>
        </p:pic>
        <p:sp>
          <p:nvSpPr>
            <p:cNvPr id="950" name="object 950"/>
            <p:cNvSpPr/>
            <p:nvPr/>
          </p:nvSpPr>
          <p:spPr>
            <a:xfrm>
              <a:off x="3899319" y="4330966"/>
              <a:ext cx="5380990" cy="443230"/>
            </a:xfrm>
            <a:custGeom>
              <a:avLst/>
              <a:gdLst/>
              <a:ahLst/>
              <a:cxnLst/>
              <a:rect l="l" t="t" r="r" b="b"/>
              <a:pathLst>
                <a:path w="5380990" h="443229">
                  <a:moveTo>
                    <a:pt x="5380735" y="442772"/>
                  </a:moveTo>
                  <a:lnTo>
                    <a:pt x="5380735" y="0"/>
                  </a:lnTo>
                </a:path>
                <a:path w="5380990" h="443229">
                  <a:moveTo>
                    <a:pt x="0" y="359651"/>
                  </a:moveTo>
                  <a:lnTo>
                    <a:pt x="0" y="85191"/>
                  </a:lnTo>
                </a:path>
                <a:path w="5380990" h="443229">
                  <a:moveTo>
                    <a:pt x="309740" y="414972"/>
                  </a:moveTo>
                  <a:lnTo>
                    <a:pt x="309740" y="2885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3875887" y="4358766"/>
              <a:ext cx="5432425" cy="387350"/>
            </a:xfrm>
            <a:custGeom>
              <a:avLst/>
              <a:gdLst/>
              <a:ahLst/>
              <a:cxnLst/>
              <a:rect l="l" t="t" r="r" b="b"/>
              <a:pathLst>
                <a:path w="5432425" h="387350">
                  <a:moveTo>
                    <a:pt x="5431967" y="0"/>
                  </a:moveTo>
                  <a:lnTo>
                    <a:pt x="4326039" y="0"/>
                  </a:lnTo>
                </a:path>
                <a:path w="5432425" h="387350">
                  <a:moveTo>
                    <a:pt x="304926" y="28397"/>
                  </a:moveTo>
                  <a:lnTo>
                    <a:pt x="720204" y="28397"/>
                  </a:lnTo>
                </a:path>
                <a:path w="5432425" h="387350">
                  <a:moveTo>
                    <a:pt x="5431967" y="387172"/>
                  </a:moveTo>
                  <a:lnTo>
                    <a:pt x="4326039" y="387172"/>
                  </a:lnTo>
                </a:path>
                <a:path w="5432425" h="387350">
                  <a:moveTo>
                    <a:pt x="304926" y="361962"/>
                  </a:moveTo>
                  <a:lnTo>
                    <a:pt x="720204" y="361962"/>
                  </a:lnTo>
                </a:path>
                <a:path w="5432425" h="387350">
                  <a:moveTo>
                    <a:pt x="0" y="315036"/>
                  </a:moveTo>
                  <a:lnTo>
                    <a:pt x="304190" y="315036"/>
                  </a:lnTo>
                </a:path>
                <a:path w="5432425" h="387350">
                  <a:moveTo>
                    <a:pt x="279" y="75679"/>
                  </a:moveTo>
                  <a:lnTo>
                    <a:pt x="304469" y="75679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8049781" y="4330852"/>
              <a:ext cx="0" cy="443230"/>
            </a:xfrm>
            <a:custGeom>
              <a:avLst/>
              <a:gdLst/>
              <a:ahLst/>
              <a:cxnLst/>
              <a:rect l="l" t="t" r="r" b="b"/>
              <a:pathLst>
                <a:path w="0" h="443229">
                  <a:moveTo>
                    <a:pt x="0" y="442772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8089277" y="4124604"/>
              <a:ext cx="55880" cy="69850"/>
            </a:xfrm>
            <a:custGeom>
              <a:avLst/>
              <a:gdLst/>
              <a:ahLst/>
              <a:cxnLst/>
              <a:rect l="l" t="t" r="r" b="b"/>
              <a:pathLst>
                <a:path w="55879" h="69850">
                  <a:moveTo>
                    <a:pt x="0" y="0"/>
                  </a:moveTo>
                  <a:lnTo>
                    <a:pt x="0" y="69494"/>
                  </a:lnTo>
                  <a:lnTo>
                    <a:pt x="55600" y="69494"/>
                  </a:lnTo>
                  <a:lnTo>
                    <a:pt x="55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8089277" y="4124604"/>
              <a:ext cx="55880" cy="69850"/>
            </a:xfrm>
            <a:custGeom>
              <a:avLst/>
              <a:gdLst/>
              <a:ahLst/>
              <a:cxnLst/>
              <a:rect l="l" t="t" r="r" b="b"/>
              <a:pathLst>
                <a:path w="55879" h="69850">
                  <a:moveTo>
                    <a:pt x="0" y="69494"/>
                  </a:moveTo>
                  <a:lnTo>
                    <a:pt x="0" y="0"/>
                  </a:lnTo>
                  <a:lnTo>
                    <a:pt x="55600" y="0"/>
                  </a:lnTo>
                  <a:lnTo>
                    <a:pt x="55600" y="69494"/>
                  </a:lnTo>
                  <a:lnTo>
                    <a:pt x="0" y="694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8089277" y="4911585"/>
              <a:ext cx="55880" cy="69850"/>
            </a:xfrm>
            <a:custGeom>
              <a:avLst/>
              <a:gdLst/>
              <a:ahLst/>
              <a:cxnLst/>
              <a:rect l="l" t="t" r="r" b="b"/>
              <a:pathLst>
                <a:path w="55879" h="69850">
                  <a:moveTo>
                    <a:pt x="0" y="0"/>
                  </a:moveTo>
                  <a:lnTo>
                    <a:pt x="0" y="69494"/>
                  </a:lnTo>
                  <a:lnTo>
                    <a:pt x="55600" y="69494"/>
                  </a:lnTo>
                  <a:lnTo>
                    <a:pt x="556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8089277" y="4911585"/>
              <a:ext cx="55880" cy="69850"/>
            </a:xfrm>
            <a:custGeom>
              <a:avLst/>
              <a:gdLst/>
              <a:ahLst/>
              <a:cxnLst/>
              <a:rect l="l" t="t" r="r" b="b"/>
              <a:pathLst>
                <a:path w="55879" h="69850">
                  <a:moveTo>
                    <a:pt x="55600" y="69494"/>
                  </a:moveTo>
                  <a:lnTo>
                    <a:pt x="55600" y="0"/>
                  </a:lnTo>
                  <a:lnTo>
                    <a:pt x="0" y="0"/>
                  </a:lnTo>
                  <a:lnTo>
                    <a:pt x="0" y="69494"/>
                  </a:lnTo>
                  <a:lnTo>
                    <a:pt x="55600" y="694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7977022" y="4194098"/>
              <a:ext cx="222885" cy="137160"/>
            </a:xfrm>
            <a:custGeom>
              <a:avLst/>
              <a:gdLst/>
              <a:ahLst/>
              <a:cxnLst/>
              <a:rect l="l" t="t" r="r" b="b"/>
              <a:pathLst>
                <a:path w="222884" h="137160">
                  <a:moveTo>
                    <a:pt x="0" y="0"/>
                  </a:moveTo>
                  <a:lnTo>
                    <a:pt x="0" y="136994"/>
                  </a:lnTo>
                  <a:lnTo>
                    <a:pt x="55587" y="136994"/>
                  </a:lnTo>
                  <a:lnTo>
                    <a:pt x="222376" y="136994"/>
                  </a:lnTo>
                  <a:lnTo>
                    <a:pt x="222376" y="83388"/>
                  </a:lnTo>
                  <a:lnTo>
                    <a:pt x="111188" y="55587"/>
                  </a:lnTo>
                  <a:lnTo>
                    <a:pt x="1111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7977022" y="4194098"/>
              <a:ext cx="222885" cy="137160"/>
            </a:xfrm>
            <a:custGeom>
              <a:avLst/>
              <a:gdLst/>
              <a:ahLst/>
              <a:cxnLst/>
              <a:rect l="l" t="t" r="r" b="b"/>
              <a:pathLst>
                <a:path w="222884" h="137160">
                  <a:moveTo>
                    <a:pt x="55587" y="136994"/>
                  </a:moveTo>
                  <a:lnTo>
                    <a:pt x="0" y="136994"/>
                  </a:lnTo>
                  <a:lnTo>
                    <a:pt x="0" y="0"/>
                  </a:lnTo>
                  <a:lnTo>
                    <a:pt x="111188" y="0"/>
                  </a:lnTo>
                  <a:lnTo>
                    <a:pt x="111188" y="55587"/>
                  </a:lnTo>
                  <a:lnTo>
                    <a:pt x="222376" y="83388"/>
                  </a:lnTo>
                  <a:lnTo>
                    <a:pt x="222376" y="136994"/>
                  </a:lnTo>
                  <a:lnTo>
                    <a:pt x="55587" y="13699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7977022" y="4774133"/>
              <a:ext cx="222885" cy="137160"/>
            </a:xfrm>
            <a:custGeom>
              <a:avLst/>
              <a:gdLst/>
              <a:ahLst/>
              <a:cxnLst/>
              <a:rect l="l" t="t" r="r" b="b"/>
              <a:pathLst>
                <a:path w="222884" h="137160">
                  <a:moveTo>
                    <a:pt x="0" y="0"/>
                  </a:moveTo>
                  <a:lnTo>
                    <a:pt x="0" y="136994"/>
                  </a:lnTo>
                  <a:lnTo>
                    <a:pt x="111188" y="136994"/>
                  </a:lnTo>
                  <a:lnTo>
                    <a:pt x="111188" y="81406"/>
                  </a:lnTo>
                  <a:lnTo>
                    <a:pt x="222377" y="53606"/>
                  </a:lnTo>
                  <a:lnTo>
                    <a:pt x="222377" y="0"/>
                  </a:lnTo>
                  <a:lnTo>
                    <a:pt x="55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7977022" y="4774133"/>
              <a:ext cx="222885" cy="137160"/>
            </a:xfrm>
            <a:custGeom>
              <a:avLst/>
              <a:gdLst/>
              <a:ahLst/>
              <a:cxnLst/>
              <a:rect l="l" t="t" r="r" b="b"/>
              <a:pathLst>
                <a:path w="222884" h="137160">
                  <a:moveTo>
                    <a:pt x="55587" y="0"/>
                  </a:moveTo>
                  <a:lnTo>
                    <a:pt x="0" y="0"/>
                  </a:lnTo>
                  <a:lnTo>
                    <a:pt x="0" y="136994"/>
                  </a:lnTo>
                  <a:lnTo>
                    <a:pt x="111188" y="136994"/>
                  </a:lnTo>
                  <a:lnTo>
                    <a:pt x="111188" y="81406"/>
                  </a:lnTo>
                  <a:lnTo>
                    <a:pt x="222377" y="53606"/>
                  </a:lnTo>
                  <a:lnTo>
                    <a:pt x="222377" y="0"/>
                  </a:lnTo>
                  <a:lnTo>
                    <a:pt x="5558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7182523" y="4278159"/>
              <a:ext cx="55880" cy="548005"/>
            </a:xfrm>
            <a:custGeom>
              <a:avLst/>
              <a:gdLst/>
              <a:ahLst/>
              <a:cxnLst/>
              <a:rect l="l" t="t" r="r" b="b"/>
              <a:pathLst>
                <a:path w="55879" h="548004">
                  <a:moveTo>
                    <a:pt x="0" y="29781"/>
                  </a:moveTo>
                  <a:lnTo>
                    <a:pt x="0" y="528142"/>
                  </a:lnTo>
                  <a:lnTo>
                    <a:pt x="4345" y="536271"/>
                  </a:lnTo>
                  <a:lnTo>
                    <a:pt x="10921" y="542540"/>
                  </a:lnTo>
                  <a:lnTo>
                    <a:pt x="18984" y="546576"/>
                  </a:lnTo>
                  <a:lnTo>
                    <a:pt x="27787" y="548005"/>
                  </a:lnTo>
                  <a:lnTo>
                    <a:pt x="38834" y="545895"/>
                  </a:lnTo>
                  <a:lnTo>
                    <a:pt x="47645" y="540062"/>
                  </a:lnTo>
                  <a:lnTo>
                    <a:pt x="53478" y="531251"/>
                  </a:lnTo>
                  <a:lnTo>
                    <a:pt x="55587" y="520204"/>
                  </a:lnTo>
                  <a:lnTo>
                    <a:pt x="55587" y="21844"/>
                  </a:lnTo>
                  <a:lnTo>
                    <a:pt x="51249" y="12564"/>
                  </a:lnTo>
                  <a:lnTo>
                    <a:pt x="44673" y="5707"/>
                  </a:lnTo>
                  <a:lnTo>
                    <a:pt x="36605" y="1457"/>
                  </a:lnTo>
                  <a:lnTo>
                    <a:pt x="27787" y="0"/>
                  </a:lnTo>
                  <a:lnTo>
                    <a:pt x="16748" y="2140"/>
                  </a:lnTo>
                  <a:lnTo>
                    <a:pt x="7940" y="8189"/>
                  </a:lnTo>
                  <a:lnTo>
                    <a:pt x="2109" y="17589"/>
                  </a:lnTo>
                  <a:lnTo>
                    <a:pt x="0" y="2978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7182523" y="4138383"/>
              <a:ext cx="1005840" cy="827405"/>
            </a:xfrm>
            <a:custGeom>
              <a:avLst/>
              <a:gdLst/>
              <a:ahLst/>
              <a:cxnLst/>
              <a:rect l="l" t="t" r="r" b="b"/>
              <a:pathLst>
                <a:path w="1005840" h="827404">
                  <a:moveTo>
                    <a:pt x="55587" y="659980"/>
                  </a:moveTo>
                  <a:lnTo>
                    <a:pt x="55587" y="161620"/>
                  </a:lnTo>
                  <a:lnTo>
                    <a:pt x="51249" y="152340"/>
                  </a:lnTo>
                  <a:lnTo>
                    <a:pt x="44673" y="145483"/>
                  </a:lnTo>
                  <a:lnTo>
                    <a:pt x="36605" y="141233"/>
                  </a:lnTo>
                  <a:lnTo>
                    <a:pt x="27787" y="139776"/>
                  </a:lnTo>
                  <a:lnTo>
                    <a:pt x="16748" y="141916"/>
                  </a:lnTo>
                  <a:lnTo>
                    <a:pt x="7940" y="147966"/>
                  </a:lnTo>
                  <a:lnTo>
                    <a:pt x="2109" y="157365"/>
                  </a:lnTo>
                  <a:lnTo>
                    <a:pt x="0" y="169557"/>
                  </a:lnTo>
                  <a:lnTo>
                    <a:pt x="0" y="667918"/>
                  </a:lnTo>
                  <a:lnTo>
                    <a:pt x="4345" y="676047"/>
                  </a:lnTo>
                  <a:lnTo>
                    <a:pt x="10921" y="682317"/>
                  </a:lnTo>
                  <a:lnTo>
                    <a:pt x="18984" y="686352"/>
                  </a:lnTo>
                  <a:lnTo>
                    <a:pt x="27787" y="687781"/>
                  </a:lnTo>
                  <a:lnTo>
                    <a:pt x="38834" y="685671"/>
                  </a:lnTo>
                  <a:lnTo>
                    <a:pt x="47645" y="679838"/>
                  </a:lnTo>
                  <a:lnTo>
                    <a:pt x="53478" y="671027"/>
                  </a:lnTo>
                  <a:lnTo>
                    <a:pt x="55587" y="659980"/>
                  </a:lnTo>
                  <a:close/>
                </a:path>
                <a:path w="1005840" h="827404">
                  <a:moveTo>
                    <a:pt x="0" y="111912"/>
                  </a:moveTo>
                  <a:lnTo>
                    <a:pt x="0" y="169494"/>
                  </a:lnTo>
                </a:path>
                <a:path w="1005840" h="827404">
                  <a:moveTo>
                    <a:pt x="962355" y="55714"/>
                  </a:moveTo>
                  <a:lnTo>
                    <a:pt x="962355" y="125196"/>
                  </a:lnTo>
                </a:path>
                <a:path w="1005840" h="827404">
                  <a:moveTo>
                    <a:pt x="962355" y="773214"/>
                  </a:moveTo>
                  <a:lnTo>
                    <a:pt x="962355" y="703719"/>
                  </a:lnTo>
                </a:path>
                <a:path w="1005840" h="827404">
                  <a:moveTo>
                    <a:pt x="1005497" y="0"/>
                  </a:moveTo>
                  <a:lnTo>
                    <a:pt x="1005497" y="135013"/>
                  </a:lnTo>
                </a:path>
                <a:path w="1005840" h="827404">
                  <a:moveTo>
                    <a:pt x="1005497" y="827138"/>
                  </a:moveTo>
                  <a:lnTo>
                    <a:pt x="1005497" y="69212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63" name="object 963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964" name="object 964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6522275" y="5207050"/>
            <a:ext cx="0" cy="807720"/>
          </a:xfrm>
          <a:custGeom>
            <a:avLst/>
            <a:gdLst/>
            <a:ahLst/>
            <a:cxnLst/>
            <a:rect l="l" t="t" r="r" b="b"/>
            <a:pathLst>
              <a:path w="0" h="807720">
                <a:moveTo>
                  <a:pt x="0" y="0"/>
                </a:moveTo>
                <a:lnTo>
                  <a:pt x="0" y="80744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1708975" y="4936985"/>
            <a:ext cx="1209040" cy="1547495"/>
          </a:xfrm>
          <a:custGeom>
            <a:avLst/>
            <a:gdLst/>
            <a:ahLst/>
            <a:cxnLst/>
            <a:rect l="l" t="t" r="r" b="b"/>
            <a:pathLst>
              <a:path w="1209039" h="1547495">
                <a:moveTo>
                  <a:pt x="0" y="323113"/>
                </a:moveTo>
                <a:lnTo>
                  <a:pt x="0" y="1022388"/>
                </a:lnTo>
                <a:lnTo>
                  <a:pt x="202615" y="1022769"/>
                </a:lnTo>
                <a:lnTo>
                  <a:pt x="202247" y="1224241"/>
                </a:lnTo>
                <a:lnTo>
                  <a:pt x="174688" y="1224241"/>
                </a:lnTo>
                <a:lnTo>
                  <a:pt x="174688" y="1547355"/>
                </a:lnTo>
                <a:lnTo>
                  <a:pt x="498487" y="1547355"/>
                </a:lnTo>
                <a:lnTo>
                  <a:pt x="498487" y="1224241"/>
                </a:lnTo>
                <a:lnTo>
                  <a:pt x="470928" y="1224241"/>
                </a:lnTo>
                <a:lnTo>
                  <a:pt x="471055" y="1023658"/>
                </a:lnTo>
                <a:lnTo>
                  <a:pt x="656678" y="1023658"/>
                </a:lnTo>
                <a:lnTo>
                  <a:pt x="656678" y="1116076"/>
                </a:lnTo>
                <a:lnTo>
                  <a:pt x="844753" y="1116076"/>
                </a:lnTo>
                <a:lnTo>
                  <a:pt x="844753" y="1205649"/>
                </a:lnTo>
                <a:lnTo>
                  <a:pt x="927011" y="1205649"/>
                </a:lnTo>
                <a:lnTo>
                  <a:pt x="927011" y="1345501"/>
                </a:lnTo>
                <a:lnTo>
                  <a:pt x="1208785" y="1345501"/>
                </a:lnTo>
                <a:lnTo>
                  <a:pt x="1208785" y="0"/>
                </a:lnTo>
                <a:lnTo>
                  <a:pt x="927011" y="0"/>
                </a:lnTo>
                <a:lnTo>
                  <a:pt x="927011" y="139852"/>
                </a:lnTo>
                <a:lnTo>
                  <a:pt x="550849" y="139852"/>
                </a:lnTo>
                <a:lnTo>
                  <a:pt x="550849" y="102654"/>
                </a:lnTo>
                <a:lnTo>
                  <a:pt x="539140" y="114363"/>
                </a:lnTo>
                <a:lnTo>
                  <a:pt x="523290" y="114363"/>
                </a:lnTo>
                <a:lnTo>
                  <a:pt x="523290" y="173621"/>
                </a:lnTo>
                <a:lnTo>
                  <a:pt x="362762" y="173621"/>
                </a:lnTo>
                <a:lnTo>
                  <a:pt x="362762" y="114363"/>
                </a:lnTo>
                <a:lnTo>
                  <a:pt x="346913" y="114363"/>
                </a:lnTo>
                <a:lnTo>
                  <a:pt x="335203" y="102654"/>
                </a:lnTo>
                <a:lnTo>
                  <a:pt x="335203" y="214947"/>
                </a:lnTo>
                <a:lnTo>
                  <a:pt x="346913" y="214947"/>
                </a:lnTo>
                <a:lnTo>
                  <a:pt x="346913" y="238378"/>
                </a:lnTo>
                <a:lnTo>
                  <a:pt x="374484" y="238378"/>
                </a:lnTo>
                <a:lnTo>
                  <a:pt x="374484" y="323113"/>
                </a:lnTo>
                <a:lnTo>
                  <a:pt x="0" y="323113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4" name="object 4"/>
          <p:cNvGrpSpPr/>
          <p:nvPr/>
        </p:nvGrpSpPr>
        <p:grpSpPr>
          <a:xfrm>
            <a:off x="1850707" y="3118992"/>
            <a:ext cx="791210" cy="165100"/>
            <a:chOff x="1850707" y="3118992"/>
            <a:chExt cx="791210" cy="165100"/>
          </a:xfrm>
        </p:grpSpPr>
        <p:sp>
          <p:nvSpPr>
            <p:cNvPr id="5" name="object 5"/>
            <p:cNvSpPr/>
            <p:nvPr/>
          </p:nvSpPr>
          <p:spPr>
            <a:xfrm>
              <a:off x="1856105" y="3124390"/>
              <a:ext cx="780415" cy="154305"/>
            </a:xfrm>
            <a:custGeom>
              <a:avLst/>
              <a:gdLst/>
              <a:ahLst/>
              <a:cxnLst/>
              <a:rect l="l" t="t" r="r" b="b"/>
              <a:pathLst>
                <a:path w="780414" h="154304">
                  <a:moveTo>
                    <a:pt x="0" y="0"/>
                  </a:moveTo>
                  <a:lnTo>
                    <a:pt x="0" y="139852"/>
                  </a:lnTo>
                  <a:lnTo>
                    <a:pt x="31140" y="154139"/>
                  </a:lnTo>
                  <a:lnTo>
                    <a:pt x="240715" y="154139"/>
                  </a:lnTo>
                  <a:lnTo>
                    <a:pt x="257517" y="139052"/>
                  </a:lnTo>
                  <a:lnTo>
                    <a:pt x="780288" y="139852"/>
                  </a:lnTo>
                  <a:lnTo>
                    <a:pt x="780288" y="79209"/>
                  </a:lnTo>
                  <a:lnTo>
                    <a:pt x="697623" y="79209"/>
                  </a:lnTo>
                  <a:lnTo>
                    <a:pt x="697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856105" y="3124390"/>
              <a:ext cx="780415" cy="154305"/>
            </a:xfrm>
            <a:custGeom>
              <a:avLst/>
              <a:gdLst/>
              <a:ahLst/>
              <a:cxnLst/>
              <a:rect l="l" t="t" r="r" b="b"/>
              <a:pathLst>
                <a:path w="780414" h="154304">
                  <a:moveTo>
                    <a:pt x="257517" y="139052"/>
                  </a:moveTo>
                  <a:lnTo>
                    <a:pt x="780288" y="139852"/>
                  </a:lnTo>
                  <a:lnTo>
                    <a:pt x="780288" y="79209"/>
                  </a:lnTo>
                  <a:lnTo>
                    <a:pt x="697623" y="79209"/>
                  </a:lnTo>
                  <a:lnTo>
                    <a:pt x="697623" y="0"/>
                  </a:lnTo>
                  <a:lnTo>
                    <a:pt x="0" y="0"/>
                  </a:lnTo>
                  <a:lnTo>
                    <a:pt x="0" y="139852"/>
                  </a:lnTo>
                  <a:lnTo>
                    <a:pt x="31140" y="154139"/>
                  </a:lnTo>
                  <a:lnTo>
                    <a:pt x="240715" y="154139"/>
                  </a:lnTo>
                  <a:lnTo>
                    <a:pt x="257517" y="1390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" name="object 7"/>
          <p:cNvGrpSpPr/>
          <p:nvPr/>
        </p:nvGrpSpPr>
        <p:grpSpPr>
          <a:xfrm>
            <a:off x="1850707" y="5331294"/>
            <a:ext cx="791210" cy="165100"/>
            <a:chOff x="1850707" y="5331294"/>
            <a:chExt cx="791210" cy="165100"/>
          </a:xfrm>
        </p:grpSpPr>
        <p:sp>
          <p:nvSpPr>
            <p:cNvPr id="8" name="object 8"/>
            <p:cNvSpPr/>
            <p:nvPr/>
          </p:nvSpPr>
          <p:spPr>
            <a:xfrm>
              <a:off x="1856105" y="5336692"/>
              <a:ext cx="780415" cy="154305"/>
            </a:xfrm>
            <a:custGeom>
              <a:avLst/>
              <a:gdLst/>
              <a:ahLst/>
              <a:cxnLst/>
              <a:rect l="l" t="t" r="r" b="b"/>
              <a:pathLst>
                <a:path w="780414" h="154304">
                  <a:moveTo>
                    <a:pt x="0" y="0"/>
                  </a:moveTo>
                  <a:lnTo>
                    <a:pt x="0" y="139852"/>
                  </a:lnTo>
                  <a:lnTo>
                    <a:pt x="31140" y="154139"/>
                  </a:lnTo>
                  <a:lnTo>
                    <a:pt x="240715" y="154139"/>
                  </a:lnTo>
                  <a:lnTo>
                    <a:pt x="257517" y="139052"/>
                  </a:lnTo>
                  <a:lnTo>
                    <a:pt x="780288" y="139852"/>
                  </a:lnTo>
                  <a:lnTo>
                    <a:pt x="780288" y="79209"/>
                  </a:lnTo>
                  <a:lnTo>
                    <a:pt x="697623" y="79209"/>
                  </a:lnTo>
                  <a:lnTo>
                    <a:pt x="697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1856105" y="5336692"/>
              <a:ext cx="780415" cy="154305"/>
            </a:xfrm>
            <a:custGeom>
              <a:avLst/>
              <a:gdLst/>
              <a:ahLst/>
              <a:cxnLst/>
              <a:rect l="l" t="t" r="r" b="b"/>
              <a:pathLst>
                <a:path w="780414" h="154304">
                  <a:moveTo>
                    <a:pt x="257517" y="139052"/>
                  </a:moveTo>
                  <a:lnTo>
                    <a:pt x="780288" y="139852"/>
                  </a:lnTo>
                  <a:lnTo>
                    <a:pt x="780288" y="79209"/>
                  </a:lnTo>
                  <a:lnTo>
                    <a:pt x="697623" y="79209"/>
                  </a:lnTo>
                  <a:lnTo>
                    <a:pt x="697623" y="0"/>
                  </a:lnTo>
                  <a:lnTo>
                    <a:pt x="0" y="0"/>
                  </a:lnTo>
                  <a:lnTo>
                    <a:pt x="0" y="139852"/>
                  </a:lnTo>
                  <a:lnTo>
                    <a:pt x="31140" y="154139"/>
                  </a:lnTo>
                  <a:lnTo>
                    <a:pt x="240715" y="154139"/>
                  </a:lnTo>
                  <a:lnTo>
                    <a:pt x="257517" y="1390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0" name="object 10"/>
          <p:cNvGrpSpPr/>
          <p:nvPr/>
        </p:nvGrpSpPr>
        <p:grpSpPr>
          <a:xfrm>
            <a:off x="1850707" y="3510953"/>
            <a:ext cx="791210" cy="165100"/>
            <a:chOff x="1850707" y="3510953"/>
            <a:chExt cx="791210" cy="165100"/>
          </a:xfrm>
        </p:grpSpPr>
        <p:sp>
          <p:nvSpPr>
            <p:cNvPr id="11" name="object 11"/>
            <p:cNvSpPr/>
            <p:nvPr/>
          </p:nvSpPr>
          <p:spPr>
            <a:xfrm>
              <a:off x="1856105" y="3516350"/>
              <a:ext cx="780415" cy="154305"/>
            </a:xfrm>
            <a:custGeom>
              <a:avLst/>
              <a:gdLst/>
              <a:ahLst/>
              <a:cxnLst/>
              <a:rect l="l" t="t" r="r" b="b"/>
              <a:pathLst>
                <a:path w="780414" h="154304">
                  <a:moveTo>
                    <a:pt x="0" y="14274"/>
                  </a:moveTo>
                  <a:lnTo>
                    <a:pt x="0" y="154127"/>
                  </a:lnTo>
                  <a:lnTo>
                    <a:pt x="697623" y="154127"/>
                  </a:lnTo>
                  <a:lnTo>
                    <a:pt x="697623" y="74917"/>
                  </a:lnTo>
                  <a:lnTo>
                    <a:pt x="780288" y="74917"/>
                  </a:lnTo>
                  <a:lnTo>
                    <a:pt x="780288" y="14274"/>
                  </a:lnTo>
                  <a:lnTo>
                    <a:pt x="257517" y="15087"/>
                  </a:lnTo>
                  <a:lnTo>
                    <a:pt x="240715" y="0"/>
                  </a:lnTo>
                  <a:lnTo>
                    <a:pt x="31140" y="0"/>
                  </a:lnTo>
                  <a:lnTo>
                    <a:pt x="0" y="14274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1856105" y="3516350"/>
              <a:ext cx="780415" cy="154305"/>
            </a:xfrm>
            <a:custGeom>
              <a:avLst/>
              <a:gdLst/>
              <a:ahLst/>
              <a:cxnLst/>
              <a:rect l="l" t="t" r="r" b="b"/>
              <a:pathLst>
                <a:path w="780414" h="154304">
                  <a:moveTo>
                    <a:pt x="257517" y="15087"/>
                  </a:moveTo>
                  <a:lnTo>
                    <a:pt x="780288" y="14274"/>
                  </a:lnTo>
                  <a:lnTo>
                    <a:pt x="780288" y="74917"/>
                  </a:lnTo>
                  <a:lnTo>
                    <a:pt x="697623" y="74917"/>
                  </a:lnTo>
                  <a:lnTo>
                    <a:pt x="697623" y="154127"/>
                  </a:lnTo>
                  <a:lnTo>
                    <a:pt x="0" y="154127"/>
                  </a:lnTo>
                  <a:lnTo>
                    <a:pt x="0" y="14274"/>
                  </a:lnTo>
                  <a:lnTo>
                    <a:pt x="31140" y="0"/>
                  </a:lnTo>
                  <a:lnTo>
                    <a:pt x="240715" y="0"/>
                  </a:lnTo>
                  <a:lnTo>
                    <a:pt x="257517" y="150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3" name="object 13"/>
          <p:cNvGrpSpPr/>
          <p:nvPr/>
        </p:nvGrpSpPr>
        <p:grpSpPr>
          <a:xfrm>
            <a:off x="1850707" y="5723242"/>
            <a:ext cx="791210" cy="165100"/>
            <a:chOff x="1850707" y="5723242"/>
            <a:chExt cx="791210" cy="165100"/>
          </a:xfrm>
        </p:grpSpPr>
        <p:sp>
          <p:nvSpPr>
            <p:cNvPr id="14" name="object 14"/>
            <p:cNvSpPr/>
            <p:nvPr/>
          </p:nvSpPr>
          <p:spPr>
            <a:xfrm>
              <a:off x="1856105" y="5728639"/>
              <a:ext cx="780415" cy="154305"/>
            </a:xfrm>
            <a:custGeom>
              <a:avLst/>
              <a:gdLst/>
              <a:ahLst/>
              <a:cxnLst/>
              <a:rect l="l" t="t" r="r" b="b"/>
              <a:pathLst>
                <a:path w="780414" h="154304">
                  <a:moveTo>
                    <a:pt x="0" y="14287"/>
                  </a:moveTo>
                  <a:lnTo>
                    <a:pt x="0" y="154139"/>
                  </a:lnTo>
                  <a:lnTo>
                    <a:pt x="697623" y="154139"/>
                  </a:lnTo>
                  <a:lnTo>
                    <a:pt x="697623" y="74930"/>
                  </a:lnTo>
                  <a:lnTo>
                    <a:pt x="780288" y="74930"/>
                  </a:lnTo>
                  <a:lnTo>
                    <a:pt x="780288" y="15100"/>
                  </a:lnTo>
                  <a:lnTo>
                    <a:pt x="257517" y="15087"/>
                  </a:lnTo>
                  <a:lnTo>
                    <a:pt x="240715" y="0"/>
                  </a:lnTo>
                  <a:lnTo>
                    <a:pt x="31140" y="0"/>
                  </a:lnTo>
                  <a:lnTo>
                    <a:pt x="0" y="14287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856105" y="5728639"/>
              <a:ext cx="780415" cy="154305"/>
            </a:xfrm>
            <a:custGeom>
              <a:avLst/>
              <a:gdLst/>
              <a:ahLst/>
              <a:cxnLst/>
              <a:rect l="l" t="t" r="r" b="b"/>
              <a:pathLst>
                <a:path w="780414" h="154304">
                  <a:moveTo>
                    <a:pt x="257517" y="15087"/>
                  </a:moveTo>
                  <a:lnTo>
                    <a:pt x="780288" y="15100"/>
                  </a:lnTo>
                  <a:lnTo>
                    <a:pt x="780288" y="74930"/>
                  </a:lnTo>
                  <a:lnTo>
                    <a:pt x="697623" y="74930"/>
                  </a:lnTo>
                  <a:lnTo>
                    <a:pt x="697623" y="154139"/>
                  </a:lnTo>
                  <a:lnTo>
                    <a:pt x="0" y="154139"/>
                  </a:lnTo>
                  <a:lnTo>
                    <a:pt x="0" y="14287"/>
                  </a:lnTo>
                  <a:lnTo>
                    <a:pt x="31140" y="0"/>
                  </a:lnTo>
                  <a:lnTo>
                    <a:pt x="240715" y="0"/>
                  </a:lnTo>
                  <a:lnTo>
                    <a:pt x="257517" y="150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6" name="object 16"/>
          <p:cNvGrpSpPr/>
          <p:nvPr/>
        </p:nvGrpSpPr>
        <p:grpSpPr>
          <a:xfrm>
            <a:off x="1703577" y="2719285"/>
            <a:ext cx="1219835" cy="1558290"/>
            <a:chOff x="1703577" y="2719285"/>
            <a:chExt cx="1219835" cy="1558290"/>
          </a:xfrm>
        </p:grpSpPr>
        <p:sp>
          <p:nvSpPr>
            <p:cNvPr id="17" name="object 17"/>
            <p:cNvSpPr/>
            <p:nvPr/>
          </p:nvSpPr>
          <p:spPr>
            <a:xfrm>
              <a:off x="1708975" y="2724683"/>
              <a:ext cx="1209040" cy="1547495"/>
            </a:xfrm>
            <a:custGeom>
              <a:avLst/>
              <a:gdLst/>
              <a:ahLst/>
              <a:cxnLst/>
              <a:rect l="l" t="t" r="r" b="b"/>
              <a:pathLst>
                <a:path w="1209039" h="1547495">
                  <a:moveTo>
                    <a:pt x="0" y="323113"/>
                  </a:moveTo>
                  <a:lnTo>
                    <a:pt x="0" y="1022388"/>
                  </a:lnTo>
                  <a:lnTo>
                    <a:pt x="202615" y="1022769"/>
                  </a:lnTo>
                  <a:lnTo>
                    <a:pt x="202247" y="1224254"/>
                  </a:lnTo>
                  <a:lnTo>
                    <a:pt x="174688" y="1224254"/>
                  </a:lnTo>
                  <a:lnTo>
                    <a:pt x="174688" y="1547355"/>
                  </a:lnTo>
                  <a:lnTo>
                    <a:pt x="498487" y="1547355"/>
                  </a:lnTo>
                  <a:lnTo>
                    <a:pt x="498487" y="1224254"/>
                  </a:lnTo>
                  <a:lnTo>
                    <a:pt x="470928" y="1224254"/>
                  </a:lnTo>
                  <a:lnTo>
                    <a:pt x="471055" y="1022769"/>
                  </a:lnTo>
                  <a:lnTo>
                    <a:pt x="656678" y="1022388"/>
                  </a:lnTo>
                  <a:lnTo>
                    <a:pt x="656678" y="1116088"/>
                  </a:lnTo>
                  <a:lnTo>
                    <a:pt x="844753" y="1116088"/>
                  </a:lnTo>
                  <a:lnTo>
                    <a:pt x="844753" y="1205649"/>
                  </a:lnTo>
                  <a:lnTo>
                    <a:pt x="927011" y="1205649"/>
                  </a:lnTo>
                  <a:lnTo>
                    <a:pt x="927011" y="1345501"/>
                  </a:lnTo>
                  <a:lnTo>
                    <a:pt x="1208786" y="1345501"/>
                  </a:lnTo>
                  <a:lnTo>
                    <a:pt x="1208786" y="1210475"/>
                  </a:lnTo>
                  <a:lnTo>
                    <a:pt x="927417" y="866584"/>
                  </a:lnTo>
                  <a:lnTo>
                    <a:pt x="844753" y="866584"/>
                  </a:lnTo>
                  <a:lnTo>
                    <a:pt x="844753" y="941781"/>
                  </a:lnTo>
                  <a:lnTo>
                    <a:pt x="158813" y="942238"/>
                  </a:lnTo>
                  <a:lnTo>
                    <a:pt x="147129" y="930757"/>
                  </a:lnTo>
                  <a:lnTo>
                    <a:pt x="147129" y="792467"/>
                  </a:lnTo>
                  <a:lnTo>
                    <a:pt x="387845" y="792619"/>
                  </a:lnTo>
                  <a:lnTo>
                    <a:pt x="387845" y="553847"/>
                  </a:lnTo>
                  <a:lnTo>
                    <a:pt x="178282" y="553847"/>
                  </a:lnTo>
                  <a:lnTo>
                    <a:pt x="147129" y="538759"/>
                  </a:lnTo>
                  <a:lnTo>
                    <a:pt x="147129" y="399707"/>
                  </a:lnTo>
                  <a:lnTo>
                    <a:pt x="844753" y="399707"/>
                  </a:lnTo>
                  <a:lnTo>
                    <a:pt x="844753" y="478929"/>
                  </a:lnTo>
                  <a:lnTo>
                    <a:pt x="927417" y="478917"/>
                  </a:lnTo>
                  <a:lnTo>
                    <a:pt x="1208785" y="135039"/>
                  </a:lnTo>
                  <a:lnTo>
                    <a:pt x="1208785" y="0"/>
                  </a:lnTo>
                  <a:lnTo>
                    <a:pt x="927011" y="0"/>
                  </a:lnTo>
                  <a:lnTo>
                    <a:pt x="927011" y="139865"/>
                  </a:lnTo>
                  <a:lnTo>
                    <a:pt x="844753" y="139865"/>
                  </a:lnTo>
                  <a:lnTo>
                    <a:pt x="844753" y="228739"/>
                  </a:lnTo>
                  <a:lnTo>
                    <a:pt x="656678" y="228739"/>
                  </a:lnTo>
                  <a:lnTo>
                    <a:pt x="656678" y="323113"/>
                  </a:lnTo>
                  <a:lnTo>
                    <a:pt x="0" y="323113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1708975" y="2724683"/>
              <a:ext cx="1209040" cy="1547495"/>
            </a:xfrm>
            <a:custGeom>
              <a:avLst/>
              <a:gdLst/>
              <a:ahLst/>
              <a:cxnLst/>
              <a:rect l="l" t="t" r="r" b="b"/>
              <a:pathLst>
                <a:path w="1209039" h="1547495">
                  <a:moveTo>
                    <a:pt x="174688" y="1547355"/>
                  </a:moveTo>
                  <a:lnTo>
                    <a:pt x="498487" y="1547355"/>
                  </a:lnTo>
                  <a:lnTo>
                    <a:pt x="498487" y="1224254"/>
                  </a:lnTo>
                  <a:lnTo>
                    <a:pt x="470928" y="1224254"/>
                  </a:lnTo>
                  <a:lnTo>
                    <a:pt x="471055" y="1022769"/>
                  </a:lnTo>
                  <a:lnTo>
                    <a:pt x="656678" y="1022388"/>
                  </a:lnTo>
                  <a:lnTo>
                    <a:pt x="656678" y="1116088"/>
                  </a:lnTo>
                  <a:lnTo>
                    <a:pt x="844753" y="1116088"/>
                  </a:lnTo>
                  <a:lnTo>
                    <a:pt x="844753" y="1205649"/>
                  </a:lnTo>
                  <a:lnTo>
                    <a:pt x="927011" y="1205649"/>
                  </a:lnTo>
                  <a:lnTo>
                    <a:pt x="927011" y="1345501"/>
                  </a:lnTo>
                  <a:lnTo>
                    <a:pt x="1208786" y="1345501"/>
                  </a:lnTo>
                  <a:lnTo>
                    <a:pt x="1208786" y="1210475"/>
                  </a:lnTo>
                  <a:lnTo>
                    <a:pt x="927417" y="866584"/>
                  </a:lnTo>
                  <a:lnTo>
                    <a:pt x="844753" y="866584"/>
                  </a:lnTo>
                  <a:lnTo>
                    <a:pt x="844753" y="941781"/>
                  </a:lnTo>
                  <a:lnTo>
                    <a:pt x="158813" y="942238"/>
                  </a:lnTo>
                  <a:lnTo>
                    <a:pt x="147129" y="930757"/>
                  </a:lnTo>
                  <a:lnTo>
                    <a:pt x="147129" y="792467"/>
                  </a:lnTo>
                  <a:lnTo>
                    <a:pt x="387845" y="792619"/>
                  </a:lnTo>
                  <a:lnTo>
                    <a:pt x="387845" y="553847"/>
                  </a:lnTo>
                  <a:lnTo>
                    <a:pt x="178282" y="553847"/>
                  </a:lnTo>
                  <a:lnTo>
                    <a:pt x="147129" y="538759"/>
                  </a:lnTo>
                  <a:lnTo>
                    <a:pt x="147129" y="399707"/>
                  </a:lnTo>
                  <a:lnTo>
                    <a:pt x="844753" y="399707"/>
                  </a:lnTo>
                  <a:lnTo>
                    <a:pt x="844753" y="478929"/>
                  </a:lnTo>
                  <a:lnTo>
                    <a:pt x="927417" y="478917"/>
                  </a:lnTo>
                  <a:lnTo>
                    <a:pt x="1208785" y="135039"/>
                  </a:lnTo>
                  <a:lnTo>
                    <a:pt x="1208785" y="0"/>
                  </a:lnTo>
                  <a:lnTo>
                    <a:pt x="927011" y="0"/>
                  </a:lnTo>
                  <a:lnTo>
                    <a:pt x="927011" y="139865"/>
                  </a:lnTo>
                  <a:lnTo>
                    <a:pt x="844753" y="139865"/>
                  </a:lnTo>
                  <a:lnTo>
                    <a:pt x="844753" y="228739"/>
                  </a:lnTo>
                  <a:lnTo>
                    <a:pt x="656678" y="228739"/>
                  </a:lnTo>
                  <a:lnTo>
                    <a:pt x="656678" y="323113"/>
                  </a:lnTo>
                  <a:lnTo>
                    <a:pt x="0" y="323113"/>
                  </a:lnTo>
                  <a:lnTo>
                    <a:pt x="0" y="1022388"/>
                  </a:lnTo>
                  <a:lnTo>
                    <a:pt x="202615" y="1022769"/>
                  </a:lnTo>
                  <a:lnTo>
                    <a:pt x="202247" y="1224254"/>
                  </a:lnTo>
                  <a:lnTo>
                    <a:pt x="174688" y="1224254"/>
                  </a:lnTo>
                  <a:lnTo>
                    <a:pt x="174688" y="15473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/>
          <p:cNvGrpSpPr/>
          <p:nvPr/>
        </p:nvGrpSpPr>
        <p:grpSpPr>
          <a:xfrm>
            <a:off x="3315817" y="2719285"/>
            <a:ext cx="2379980" cy="1558290"/>
            <a:chOff x="3315817" y="2719285"/>
            <a:chExt cx="2379980" cy="1558290"/>
          </a:xfrm>
        </p:grpSpPr>
        <p:sp>
          <p:nvSpPr>
            <p:cNvPr id="20" name="object 20"/>
            <p:cNvSpPr/>
            <p:nvPr/>
          </p:nvSpPr>
          <p:spPr>
            <a:xfrm>
              <a:off x="3321215" y="2724683"/>
              <a:ext cx="2369185" cy="1547495"/>
            </a:xfrm>
            <a:custGeom>
              <a:avLst/>
              <a:gdLst/>
              <a:ahLst/>
              <a:cxnLst/>
              <a:rect l="l" t="t" r="r" b="b"/>
              <a:pathLst>
                <a:path w="2369185" h="1547495">
                  <a:moveTo>
                    <a:pt x="0" y="0"/>
                  </a:moveTo>
                  <a:lnTo>
                    <a:pt x="0" y="136766"/>
                  </a:lnTo>
                  <a:lnTo>
                    <a:pt x="188340" y="135039"/>
                  </a:lnTo>
                  <a:lnTo>
                    <a:pt x="191071" y="73075"/>
                  </a:lnTo>
                  <a:lnTo>
                    <a:pt x="257949" y="73075"/>
                  </a:lnTo>
                  <a:lnTo>
                    <a:pt x="270700" y="85813"/>
                  </a:lnTo>
                  <a:lnTo>
                    <a:pt x="271017" y="336892"/>
                  </a:lnTo>
                  <a:lnTo>
                    <a:pt x="271018" y="1008608"/>
                  </a:lnTo>
                  <a:lnTo>
                    <a:pt x="188341" y="1008608"/>
                  </a:lnTo>
                  <a:lnTo>
                    <a:pt x="188341" y="1210462"/>
                  </a:lnTo>
                  <a:lnTo>
                    <a:pt x="0" y="1210462"/>
                  </a:lnTo>
                  <a:lnTo>
                    <a:pt x="0" y="1345501"/>
                  </a:lnTo>
                  <a:lnTo>
                    <a:pt x="1614436" y="1345501"/>
                  </a:lnTo>
                  <a:lnTo>
                    <a:pt x="1614436" y="1210462"/>
                  </a:lnTo>
                  <a:lnTo>
                    <a:pt x="1667484" y="1210462"/>
                  </a:lnTo>
                  <a:lnTo>
                    <a:pt x="1667484" y="1116076"/>
                  </a:lnTo>
                  <a:lnTo>
                    <a:pt x="1802523" y="1116076"/>
                  </a:lnTo>
                  <a:lnTo>
                    <a:pt x="1802523" y="1022388"/>
                  </a:lnTo>
                  <a:lnTo>
                    <a:pt x="2073275" y="1022388"/>
                  </a:lnTo>
                  <a:lnTo>
                    <a:pt x="2073275" y="1224241"/>
                  </a:lnTo>
                  <a:lnTo>
                    <a:pt x="2045716" y="1224241"/>
                  </a:lnTo>
                  <a:lnTo>
                    <a:pt x="2045716" y="1547355"/>
                  </a:lnTo>
                  <a:lnTo>
                    <a:pt x="2368829" y="1547355"/>
                  </a:lnTo>
                  <a:lnTo>
                    <a:pt x="2368829" y="1224241"/>
                  </a:lnTo>
                  <a:lnTo>
                    <a:pt x="2341270" y="1224241"/>
                  </a:lnTo>
                  <a:lnTo>
                    <a:pt x="2341270" y="1024445"/>
                  </a:lnTo>
                  <a:lnTo>
                    <a:pt x="2249639" y="1024458"/>
                  </a:lnTo>
                  <a:lnTo>
                    <a:pt x="2249639" y="323126"/>
                  </a:lnTo>
                  <a:lnTo>
                    <a:pt x="1802511" y="323126"/>
                  </a:lnTo>
                  <a:lnTo>
                    <a:pt x="1802523" y="228739"/>
                  </a:lnTo>
                  <a:lnTo>
                    <a:pt x="1614436" y="228739"/>
                  </a:lnTo>
                  <a:lnTo>
                    <a:pt x="1614436" y="139865"/>
                  </a:lnTo>
                  <a:lnTo>
                    <a:pt x="1532191" y="139865"/>
                  </a:lnTo>
                  <a:lnTo>
                    <a:pt x="15321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3321215" y="2724683"/>
              <a:ext cx="2369185" cy="1547495"/>
            </a:xfrm>
            <a:custGeom>
              <a:avLst/>
              <a:gdLst/>
              <a:ahLst/>
              <a:cxnLst/>
              <a:rect l="l" t="t" r="r" b="b"/>
              <a:pathLst>
                <a:path w="2369185" h="1547495">
                  <a:moveTo>
                    <a:pt x="2045716" y="1547355"/>
                  </a:moveTo>
                  <a:lnTo>
                    <a:pt x="2368829" y="1547355"/>
                  </a:lnTo>
                  <a:lnTo>
                    <a:pt x="2368829" y="1224241"/>
                  </a:lnTo>
                  <a:lnTo>
                    <a:pt x="2341270" y="1224241"/>
                  </a:lnTo>
                  <a:lnTo>
                    <a:pt x="2341270" y="1024445"/>
                  </a:lnTo>
                  <a:lnTo>
                    <a:pt x="2249639" y="1024458"/>
                  </a:lnTo>
                  <a:lnTo>
                    <a:pt x="2249639" y="323126"/>
                  </a:lnTo>
                  <a:lnTo>
                    <a:pt x="1802511" y="323126"/>
                  </a:lnTo>
                  <a:lnTo>
                    <a:pt x="1802523" y="228739"/>
                  </a:lnTo>
                  <a:lnTo>
                    <a:pt x="1614436" y="228739"/>
                  </a:lnTo>
                  <a:lnTo>
                    <a:pt x="1614436" y="139865"/>
                  </a:lnTo>
                  <a:lnTo>
                    <a:pt x="1532191" y="139865"/>
                  </a:lnTo>
                  <a:lnTo>
                    <a:pt x="1532178" y="0"/>
                  </a:lnTo>
                  <a:lnTo>
                    <a:pt x="0" y="0"/>
                  </a:lnTo>
                  <a:lnTo>
                    <a:pt x="0" y="136766"/>
                  </a:lnTo>
                  <a:lnTo>
                    <a:pt x="188340" y="135039"/>
                  </a:lnTo>
                  <a:lnTo>
                    <a:pt x="191071" y="73075"/>
                  </a:lnTo>
                  <a:lnTo>
                    <a:pt x="257949" y="73075"/>
                  </a:lnTo>
                  <a:lnTo>
                    <a:pt x="270700" y="85813"/>
                  </a:lnTo>
                  <a:lnTo>
                    <a:pt x="271017" y="336892"/>
                  </a:lnTo>
                  <a:lnTo>
                    <a:pt x="271018" y="1008608"/>
                  </a:lnTo>
                  <a:lnTo>
                    <a:pt x="188341" y="1008608"/>
                  </a:lnTo>
                  <a:lnTo>
                    <a:pt x="188341" y="1210462"/>
                  </a:lnTo>
                  <a:lnTo>
                    <a:pt x="0" y="1210462"/>
                  </a:lnTo>
                  <a:lnTo>
                    <a:pt x="0" y="1345501"/>
                  </a:lnTo>
                  <a:lnTo>
                    <a:pt x="1614436" y="1345501"/>
                  </a:lnTo>
                  <a:lnTo>
                    <a:pt x="1614436" y="1210462"/>
                  </a:lnTo>
                  <a:lnTo>
                    <a:pt x="1667484" y="1210462"/>
                  </a:lnTo>
                  <a:lnTo>
                    <a:pt x="1667484" y="1116076"/>
                  </a:lnTo>
                  <a:lnTo>
                    <a:pt x="1802523" y="1116076"/>
                  </a:lnTo>
                  <a:lnTo>
                    <a:pt x="1802523" y="1022388"/>
                  </a:lnTo>
                  <a:lnTo>
                    <a:pt x="2073275" y="1022388"/>
                  </a:lnTo>
                  <a:lnTo>
                    <a:pt x="2073275" y="1224241"/>
                  </a:lnTo>
                  <a:lnTo>
                    <a:pt x="2045716" y="1224241"/>
                  </a:lnTo>
                  <a:lnTo>
                    <a:pt x="2045716" y="15473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" name="object 22"/>
          <p:cNvGrpSpPr/>
          <p:nvPr/>
        </p:nvGrpSpPr>
        <p:grpSpPr>
          <a:xfrm>
            <a:off x="8215985" y="4262043"/>
            <a:ext cx="953769" cy="559435"/>
            <a:chOff x="8215985" y="4262043"/>
            <a:chExt cx="953769" cy="559435"/>
          </a:xfrm>
        </p:grpSpPr>
        <p:sp>
          <p:nvSpPr>
            <p:cNvPr id="23" name="object 23"/>
            <p:cNvSpPr/>
            <p:nvPr/>
          </p:nvSpPr>
          <p:spPr>
            <a:xfrm>
              <a:off x="8221382" y="4369155"/>
              <a:ext cx="942975" cy="448309"/>
            </a:xfrm>
            <a:custGeom>
              <a:avLst/>
              <a:gdLst/>
              <a:ahLst/>
              <a:cxnLst/>
              <a:rect l="l" t="t" r="r" b="b"/>
              <a:pathLst>
                <a:path w="942975" h="448310">
                  <a:moveTo>
                    <a:pt x="718375" y="214947"/>
                  </a:moveTo>
                  <a:lnTo>
                    <a:pt x="718375" y="358927"/>
                  </a:lnTo>
                  <a:lnTo>
                    <a:pt x="0" y="358927"/>
                  </a:lnTo>
                  <a:lnTo>
                    <a:pt x="0" y="0"/>
                  </a:lnTo>
                  <a:lnTo>
                    <a:pt x="718375" y="0"/>
                  </a:lnTo>
                  <a:lnTo>
                    <a:pt x="718375" y="142963"/>
                  </a:lnTo>
                </a:path>
                <a:path w="942975" h="448310">
                  <a:moveTo>
                    <a:pt x="133502" y="359270"/>
                  </a:moveTo>
                  <a:lnTo>
                    <a:pt x="133502" y="0"/>
                  </a:lnTo>
                  <a:lnTo>
                    <a:pt x="223774" y="0"/>
                  </a:lnTo>
                  <a:lnTo>
                    <a:pt x="223774" y="359270"/>
                  </a:lnTo>
                  <a:lnTo>
                    <a:pt x="133502" y="359270"/>
                  </a:lnTo>
                  <a:close/>
                </a:path>
                <a:path w="942975" h="448310">
                  <a:moveTo>
                    <a:pt x="942822" y="215595"/>
                  </a:moveTo>
                  <a:lnTo>
                    <a:pt x="313639" y="215595"/>
                  </a:lnTo>
                  <a:lnTo>
                    <a:pt x="313639" y="143560"/>
                  </a:lnTo>
                  <a:lnTo>
                    <a:pt x="942822" y="143560"/>
                  </a:lnTo>
                </a:path>
                <a:path w="942975" h="448310">
                  <a:moveTo>
                    <a:pt x="36576" y="358444"/>
                  </a:moveTo>
                  <a:lnTo>
                    <a:pt x="36576" y="448259"/>
                  </a:lnTo>
                </a:path>
                <a:path w="942975" h="448310">
                  <a:moveTo>
                    <a:pt x="682142" y="358444"/>
                  </a:moveTo>
                  <a:lnTo>
                    <a:pt x="682142" y="448259"/>
                  </a:lnTo>
                </a:path>
                <a:path w="942975" h="448310">
                  <a:moveTo>
                    <a:pt x="43891" y="270154"/>
                  </a:moveTo>
                  <a:lnTo>
                    <a:pt x="43891" y="90512"/>
                  </a:lnTo>
                  <a:lnTo>
                    <a:pt x="133248" y="90512"/>
                  </a:lnTo>
                  <a:lnTo>
                    <a:pt x="133248" y="270154"/>
                  </a:lnTo>
                  <a:lnTo>
                    <a:pt x="43891" y="270154"/>
                  </a:lnTo>
                  <a:close/>
                </a:path>
                <a:path w="942975" h="448310">
                  <a:moveTo>
                    <a:pt x="224028" y="270154"/>
                  </a:moveTo>
                  <a:lnTo>
                    <a:pt x="224027" y="90512"/>
                  </a:lnTo>
                  <a:lnTo>
                    <a:pt x="313385" y="90512"/>
                  </a:lnTo>
                  <a:lnTo>
                    <a:pt x="313385" y="270154"/>
                  </a:lnTo>
                  <a:lnTo>
                    <a:pt x="224028" y="27015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" name="object 2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8488667" y="4262196"/>
              <a:ext cx="80759" cy="113207"/>
            </a:xfrm>
            <a:prstGeom prst="rect">
              <a:avLst/>
            </a:prstGeom>
          </p:spPr>
        </p:pic>
        <p:sp>
          <p:nvSpPr>
            <p:cNvPr id="25" name="object 25"/>
            <p:cNvSpPr/>
            <p:nvPr/>
          </p:nvSpPr>
          <p:spPr>
            <a:xfrm>
              <a:off x="8248065" y="4267441"/>
              <a:ext cx="316865" cy="548640"/>
            </a:xfrm>
            <a:custGeom>
              <a:avLst/>
              <a:gdLst/>
              <a:ahLst/>
              <a:cxnLst/>
              <a:rect l="l" t="t" r="r" b="b"/>
              <a:pathLst>
                <a:path w="316865" h="548639">
                  <a:moveTo>
                    <a:pt x="0" y="548043"/>
                  </a:moveTo>
                  <a:lnTo>
                    <a:pt x="31686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6" name="object 26"/>
          <p:cNvSpPr/>
          <p:nvPr/>
        </p:nvSpPr>
        <p:spPr>
          <a:xfrm>
            <a:off x="8257958" y="2519705"/>
            <a:ext cx="0" cy="90170"/>
          </a:xfrm>
          <a:custGeom>
            <a:avLst/>
            <a:gdLst/>
            <a:ahLst/>
            <a:cxnLst/>
            <a:rect l="l" t="t" r="r" b="b"/>
            <a:pathLst>
              <a:path w="0" h="90169">
                <a:moveTo>
                  <a:pt x="0" y="0"/>
                </a:moveTo>
                <a:lnTo>
                  <a:pt x="0" y="89814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7" name="object 27"/>
          <p:cNvSpPr/>
          <p:nvPr/>
        </p:nvSpPr>
        <p:spPr>
          <a:xfrm>
            <a:off x="8903525" y="2519705"/>
            <a:ext cx="0" cy="90170"/>
          </a:xfrm>
          <a:custGeom>
            <a:avLst/>
            <a:gdLst/>
            <a:ahLst/>
            <a:cxnLst/>
            <a:rect l="l" t="t" r="r" b="b"/>
            <a:pathLst>
              <a:path w="0" h="90169">
                <a:moveTo>
                  <a:pt x="0" y="0"/>
                </a:moveTo>
                <a:lnTo>
                  <a:pt x="0" y="89814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8" name="object 28"/>
          <p:cNvGrpSpPr/>
          <p:nvPr/>
        </p:nvGrpSpPr>
        <p:grpSpPr>
          <a:xfrm>
            <a:off x="1582712" y="4731804"/>
            <a:ext cx="4945380" cy="1758314"/>
            <a:chOff x="1582712" y="4731804"/>
            <a:chExt cx="4945380" cy="1758314"/>
          </a:xfrm>
        </p:grpSpPr>
        <p:sp>
          <p:nvSpPr>
            <p:cNvPr id="29" name="object 29"/>
            <p:cNvSpPr/>
            <p:nvPr/>
          </p:nvSpPr>
          <p:spPr>
            <a:xfrm>
              <a:off x="1588109" y="4737201"/>
              <a:ext cx="4934585" cy="1747520"/>
            </a:xfrm>
            <a:custGeom>
              <a:avLst/>
              <a:gdLst/>
              <a:ahLst/>
              <a:cxnLst/>
              <a:rect l="l" t="t" r="r" b="b"/>
              <a:pathLst>
                <a:path w="4934584" h="1747520">
                  <a:moveTo>
                    <a:pt x="4074375" y="1224229"/>
                  </a:moveTo>
                  <a:lnTo>
                    <a:pt x="4074375" y="1424025"/>
                  </a:lnTo>
                  <a:lnTo>
                    <a:pt x="4101934" y="1424025"/>
                  </a:lnTo>
                  <a:lnTo>
                    <a:pt x="4101934" y="1747139"/>
                  </a:lnTo>
                  <a:lnTo>
                    <a:pt x="4262450" y="1747139"/>
                  </a:lnTo>
                  <a:lnTo>
                    <a:pt x="4262450" y="1410246"/>
                  </a:lnTo>
                  <a:lnTo>
                    <a:pt x="4690973" y="1410246"/>
                  </a:lnTo>
                  <a:lnTo>
                    <a:pt x="4704753" y="1398536"/>
                  </a:lnTo>
                  <a:lnTo>
                    <a:pt x="4920386" y="1398536"/>
                  </a:lnTo>
                  <a:lnTo>
                    <a:pt x="4934165" y="1384757"/>
                  </a:lnTo>
                  <a:lnTo>
                    <a:pt x="4934165" y="1277289"/>
                  </a:lnTo>
                  <a:lnTo>
                    <a:pt x="4597285" y="1277289"/>
                  </a:lnTo>
                  <a:lnTo>
                    <a:pt x="4597285" y="1224229"/>
                  </a:lnTo>
                  <a:lnTo>
                    <a:pt x="4074375" y="1224229"/>
                  </a:lnTo>
                  <a:close/>
                </a:path>
                <a:path w="4934584" h="1747520">
                  <a:moveTo>
                    <a:pt x="3982745" y="605574"/>
                  </a:moveTo>
                  <a:lnTo>
                    <a:pt x="3982745" y="1141564"/>
                  </a:lnTo>
                  <a:lnTo>
                    <a:pt x="4934165" y="1141564"/>
                  </a:lnTo>
                  <a:lnTo>
                    <a:pt x="4934165" y="605574"/>
                  </a:lnTo>
                  <a:lnTo>
                    <a:pt x="3982745" y="605574"/>
                  </a:lnTo>
                  <a:close/>
                </a:path>
                <a:path w="4934584" h="1747520">
                  <a:moveTo>
                    <a:pt x="3898696" y="438162"/>
                  </a:moveTo>
                  <a:lnTo>
                    <a:pt x="3900081" y="522897"/>
                  </a:lnTo>
                  <a:lnTo>
                    <a:pt x="3982745" y="522897"/>
                  </a:lnTo>
                  <a:lnTo>
                    <a:pt x="3982745" y="524967"/>
                  </a:lnTo>
                  <a:lnTo>
                    <a:pt x="4597285" y="524967"/>
                  </a:lnTo>
                  <a:lnTo>
                    <a:pt x="4597285" y="469849"/>
                  </a:lnTo>
                  <a:lnTo>
                    <a:pt x="4934165" y="469849"/>
                  </a:lnTo>
                  <a:lnTo>
                    <a:pt x="4934165" y="362381"/>
                  </a:lnTo>
                  <a:lnTo>
                    <a:pt x="4920386" y="348602"/>
                  </a:lnTo>
                  <a:lnTo>
                    <a:pt x="4704753" y="348602"/>
                  </a:lnTo>
                  <a:lnTo>
                    <a:pt x="4690973" y="334810"/>
                  </a:lnTo>
                  <a:lnTo>
                    <a:pt x="4262450" y="334810"/>
                  </a:lnTo>
                  <a:lnTo>
                    <a:pt x="4262450" y="0"/>
                  </a:lnTo>
                  <a:lnTo>
                    <a:pt x="3939336" y="0"/>
                  </a:lnTo>
                  <a:lnTo>
                    <a:pt x="3939336" y="414731"/>
                  </a:lnTo>
                  <a:lnTo>
                    <a:pt x="3927627" y="414731"/>
                  </a:lnTo>
                  <a:lnTo>
                    <a:pt x="3927627" y="438162"/>
                  </a:lnTo>
                  <a:lnTo>
                    <a:pt x="3898696" y="438162"/>
                  </a:lnTo>
                  <a:close/>
                </a:path>
                <a:path w="4934584" h="1747520">
                  <a:moveTo>
                    <a:pt x="456069" y="0"/>
                  </a:moveTo>
                  <a:lnTo>
                    <a:pt x="456069" y="302437"/>
                  </a:lnTo>
                  <a:lnTo>
                    <a:pt x="671715" y="302437"/>
                  </a:lnTo>
                  <a:lnTo>
                    <a:pt x="671715" y="339636"/>
                  </a:lnTo>
                  <a:lnTo>
                    <a:pt x="1047876" y="339636"/>
                  </a:lnTo>
                  <a:lnTo>
                    <a:pt x="1047876" y="199783"/>
                  </a:lnTo>
                  <a:lnTo>
                    <a:pt x="3347542" y="199783"/>
                  </a:lnTo>
                  <a:lnTo>
                    <a:pt x="3347542" y="339636"/>
                  </a:lnTo>
                  <a:lnTo>
                    <a:pt x="3723703" y="339636"/>
                  </a:lnTo>
                  <a:lnTo>
                    <a:pt x="3723703" y="302437"/>
                  </a:lnTo>
                  <a:lnTo>
                    <a:pt x="3939336" y="302437"/>
                  </a:lnTo>
                  <a:lnTo>
                    <a:pt x="3939336" y="0"/>
                  </a:lnTo>
                  <a:lnTo>
                    <a:pt x="3615537" y="0"/>
                  </a:lnTo>
                  <a:lnTo>
                    <a:pt x="3615537" y="119176"/>
                  </a:lnTo>
                  <a:lnTo>
                    <a:pt x="779881" y="119176"/>
                  </a:lnTo>
                  <a:lnTo>
                    <a:pt x="779881" y="0"/>
                  </a:lnTo>
                  <a:lnTo>
                    <a:pt x="456069" y="0"/>
                  </a:lnTo>
                  <a:close/>
                </a:path>
                <a:path w="4934584" h="1747520">
                  <a:moveTo>
                    <a:pt x="591794" y="1223441"/>
                  </a:moveTo>
                  <a:lnTo>
                    <a:pt x="591794" y="1424025"/>
                  </a:lnTo>
                  <a:lnTo>
                    <a:pt x="619353" y="1424025"/>
                  </a:lnTo>
                  <a:lnTo>
                    <a:pt x="619353" y="1747139"/>
                  </a:lnTo>
                  <a:lnTo>
                    <a:pt x="779881" y="1747139"/>
                  </a:lnTo>
                  <a:lnTo>
                    <a:pt x="779881" y="1625879"/>
                  </a:lnTo>
                  <a:lnTo>
                    <a:pt x="3615537" y="1625879"/>
                  </a:lnTo>
                  <a:lnTo>
                    <a:pt x="3615537" y="1747139"/>
                  </a:lnTo>
                  <a:lnTo>
                    <a:pt x="3778821" y="1747139"/>
                  </a:lnTo>
                  <a:lnTo>
                    <a:pt x="3778821" y="1424025"/>
                  </a:lnTo>
                  <a:lnTo>
                    <a:pt x="3806380" y="1424025"/>
                  </a:lnTo>
                  <a:lnTo>
                    <a:pt x="3806380" y="1222171"/>
                  </a:lnTo>
                  <a:lnTo>
                    <a:pt x="3535616" y="1222171"/>
                  </a:lnTo>
                  <a:lnTo>
                    <a:pt x="3535616" y="1315859"/>
                  </a:lnTo>
                  <a:lnTo>
                    <a:pt x="3347542" y="1315859"/>
                  </a:lnTo>
                  <a:lnTo>
                    <a:pt x="3347542" y="1545285"/>
                  </a:lnTo>
                  <a:lnTo>
                    <a:pt x="1047876" y="1545285"/>
                  </a:lnTo>
                  <a:lnTo>
                    <a:pt x="1047876" y="1405432"/>
                  </a:lnTo>
                  <a:lnTo>
                    <a:pt x="965619" y="1405432"/>
                  </a:lnTo>
                  <a:lnTo>
                    <a:pt x="965619" y="1315859"/>
                  </a:lnTo>
                  <a:lnTo>
                    <a:pt x="777544" y="1315859"/>
                  </a:lnTo>
                  <a:lnTo>
                    <a:pt x="777544" y="1223441"/>
                  </a:lnTo>
                  <a:lnTo>
                    <a:pt x="591794" y="1223441"/>
                  </a:lnTo>
                  <a:close/>
                </a:path>
                <a:path w="4934584" h="1747520">
                  <a:moveTo>
                    <a:pt x="3347542" y="391998"/>
                  </a:moveTo>
                  <a:lnTo>
                    <a:pt x="3347542" y="428510"/>
                  </a:lnTo>
                  <a:lnTo>
                    <a:pt x="3535616" y="428510"/>
                  </a:lnTo>
                  <a:lnTo>
                    <a:pt x="3535616" y="522897"/>
                  </a:lnTo>
                  <a:lnTo>
                    <a:pt x="3762971" y="522897"/>
                  </a:lnTo>
                  <a:lnTo>
                    <a:pt x="3762971" y="438162"/>
                  </a:lnTo>
                  <a:lnTo>
                    <a:pt x="3735412" y="438162"/>
                  </a:lnTo>
                  <a:lnTo>
                    <a:pt x="3735412" y="414731"/>
                  </a:lnTo>
                  <a:lnTo>
                    <a:pt x="3723703" y="414731"/>
                  </a:lnTo>
                  <a:lnTo>
                    <a:pt x="3723703" y="391998"/>
                  </a:lnTo>
                  <a:lnTo>
                    <a:pt x="3347542" y="391998"/>
                  </a:lnTo>
                  <a:close/>
                </a:path>
                <a:path w="4934584" h="1747520">
                  <a:moveTo>
                    <a:pt x="2003386" y="605434"/>
                  </a:moveTo>
                  <a:lnTo>
                    <a:pt x="2003386" y="1141679"/>
                  </a:lnTo>
                  <a:lnTo>
                    <a:pt x="2004123" y="1141564"/>
                  </a:lnTo>
                  <a:lnTo>
                    <a:pt x="2004123" y="605574"/>
                  </a:lnTo>
                  <a:lnTo>
                    <a:pt x="2003386" y="605434"/>
                  </a:lnTo>
                  <a:close/>
                </a:path>
                <a:path w="4934584" h="1747520">
                  <a:moveTo>
                    <a:pt x="508711" y="753630"/>
                  </a:moveTo>
                  <a:lnTo>
                    <a:pt x="508711" y="992403"/>
                  </a:lnTo>
                  <a:lnTo>
                    <a:pt x="525513" y="1006373"/>
                  </a:lnTo>
                  <a:lnTo>
                    <a:pt x="2003386" y="1006373"/>
                  </a:lnTo>
                  <a:lnTo>
                    <a:pt x="2003386" y="739343"/>
                  </a:lnTo>
                  <a:lnTo>
                    <a:pt x="1047876" y="738817"/>
                  </a:lnTo>
                  <a:lnTo>
                    <a:pt x="965619" y="738772"/>
                  </a:lnTo>
                  <a:lnTo>
                    <a:pt x="777544" y="738669"/>
                  </a:lnTo>
                  <a:lnTo>
                    <a:pt x="591794" y="738567"/>
                  </a:lnTo>
                  <a:lnTo>
                    <a:pt x="524967" y="738530"/>
                  </a:lnTo>
                  <a:lnTo>
                    <a:pt x="508711" y="753630"/>
                  </a:lnTo>
                  <a:close/>
                </a:path>
                <a:path w="4934584" h="1747520">
                  <a:moveTo>
                    <a:pt x="635889" y="438162"/>
                  </a:moveTo>
                  <a:lnTo>
                    <a:pt x="635889" y="522897"/>
                  </a:lnTo>
                  <a:lnTo>
                    <a:pt x="777544" y="522897"/>
                  </a:lnTo>
                  <a:lnTo>
                    <a:pt x="777544" y="428510"/>
                  </a:lnTo>
                  <a:lnTo>
                    <a:pt x="965619" y="428510"/>
                  </a:lnTo>
                  <a:lnTo>
                    <a:pt x="965619" y="391998"/>
                  </a:lnTo>
                  <a:lnTo>
                    <a:pt x="671715" y="391998"/>
                  </a:lnTo>
                  <a:lnTo>
                    <a:pt x="671715" y="414731"/>
                  </a:lnTo>
                  <a:lnTo>
                    <a:pt x="659993" y="414731"/>
                  </a:lnTo>
                  <a:lnTo>
                    <a:pt x="659993" y="438162"/>
                  </a:lnTo>
                  <a:lnTo>
                    <a:pt x="635889" y="438162"/>
                  </a:lnTo>
                  <a:close/>
                </a:path>
                <a:path w="4934584" h="1747520">
                  <a:moveTo>
                    <a:pt x="160515" y="0"/>
                  </a:moveTo>
                  <a:lnTo>
                    <a:pt x="160515" y="591794"/>
                  </a:lnTo>
                  <a:lnTo>
                    <a:pt x="162585" y="578015"/>
                  </a:lnTo>
                  <a:lnTo>
                    <a:pt x="165341" y="564235"/>
                  </a:lnTo>
                  <a:lnTo>
                    <a:pt x="172237" y="552513"/>
                  </a:lnTo>
                  <a:lnTo>
                    <a:pt x="181190" y="543560"/>
                  </a:lnTo>
                  <a:lnTo>
                    <a:pt x="190144" y="533920"/>
                  </a:lnTo>
                  <a:lnTo>
                    <a:pt x="201853" y="527037"/>
                  </a:lnTo>
                  <a:lnTo>
                    <a:pt x="229412" y="522897"/>
                  </a:lnTo>
                  <a:lnTo>
                    <a:pt x="495350" y="522897"/>
                  </a:lnTo>
                  <a:lnTo>
                    <a:pt x="495350" y="438162"/>
                  </a:lnTo>
                  <a:lnTo>
                    <a:pt x="467779" y="438162"/>
                  </a:lnTo>
                  <a:lnTo>
                    <a:pt x="467779" y="414731"/>
                  </a:lnTo>
                  <a:lnTo>
                    <a:pt x="456069" y="414731"/>
                  </a:lnTo>
                  <a:lnTo>
                    <a:pt x="456069" y="0"/>
                  </a:lnTo>
                  <a:lnTo>
                    <a:pt x="160515" y="0"/>
                  </a:lnTo>
                  <a:close/>
                </a:path>
                <a:path w="4934584" h="1747520">
                  <a:moveTo>
                    <a:pt x="132956" y="0"/>
                  </a:moveTo>
                  <a:lnTo>
                    <a:pt x="132956" y="1747139"/>
                  </a:lnTo>
                  <a:lnTo>
                    <a:pt x="295554" y="1747139"/>
                  </a:lnTo>
                  <a:lnTo>
                    <a:pt x="295554" y="1424025"/>
                  </a:lnTo>
                  <a:lnTo>
                    <a:pt x="323113" y="1424025"/>
                  </a:lnTo>
                  <a:lnTo>
                    <a:pt x="323113" y="1222171"/>
                  </a:lnTo>
                  <a:lnTo>
                    <a:pt x="215633" y="1222171"/>
                  </a:lnTo>
                  <a:lnTo>
                    <a:pt x="201853" y="1217345"/>
                  </a:lnTo>
                  <a:lnTo>
                    <a:pt x="172237" y="1192542"/>
                  </a:lnTo>
                  <a:lnTo>
                    <a:pt x="160515" y="1155344"/>
                  </a:lnTo>
                  <a:lnTo>
                    <a:pt x="160515" y="0"/>
                  </a:lnTo>
                  <a:lnTo>
                    <a:pt x="132956" y="0"/>
                  </a:lnTo>
                  <a:close/>
                </a:path>
                <a:path w="4934584" h="1747520">
                  <a:moveTo>
                    <a:pt x="0" y="369265"/>
                  </a:moveTo>
                  <a:lnTo>
                    <a:pt x="0" y="1375803"/>
                  </a:lnTo>
                  <a:lnTo>
                    <a:pt x="34442" y="1410246"/>
                  </a:lnTo>
                  <a:lnTo>
                    <a:pt x="132956" y="1410246"/>
                  </a:lnTo>
                  <a:lnTo>
                    <a:pt x="132956" y="334810"/>
                  </a:lnTo>
                  <a:lnTo>
                    <a:pt x="34442" y="334810"/>
                  </a:lnTo>
                  <a:lnTo>
                    <a:pt x="0" y="36926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1588109" y="4737201"/>
              <a:ext cx="4934585" cy="1747520"/>
            </a:xfrm>
            <a:custGeom>
              <a:avLst/>
              <a:gdLst/>
              <a:ahLst/>
              <a:cxnLst/>
              <a:rect l="l" t="t" r="r" b="b"/>
              <a:pathLst>
                <a:path w="4934584" h="1747520">
                  <a:moveTo>
                    <a:pt x="132956" y="1747139"/>
                  </a:moveTo>
                  <a:lnTo>
                    <a:pt x="295554" y="1747139"/>
                  </a:lnTo>
                  <a:lnTo>
                    <a:pt x="295554" y="1424025"/>
                  </a:lnTo>
                  <a:lnTo>
                    <a:pt x="323113" y="1424025"/>
                  </a:lnTo>
                  <a:lnTo>
                    <a:pt x="323113" y="1222171"/>
                  </a:lnTo>
                  <a:lnTo>
                    <a:pt x="215633" y="1222171"/>
                  </a:lnTo>
                  <a:lnTo>
                    <a:pt x="201853" y="1217345"/>
                  </a:lnTo>
                  <a:lnTo>
                    <a:pt x="172237" y="1192542"/>
                  </a:lnTo>
                  <a:lnTo>
                    <a:pt x="160515" y="1155344"/>
                  </a:lnTo>
                  <a:lnTo>
                    <a:pt x="160515" y="591794"/>
                  </a:lnTo>
                  <a:lnTo>
                    <a:pt x="162585" y="578015"/>
                  </a:lnTo>
                  <a:lnTo>
                    <a:pt x="165341" y="564235"/>
                  </a:lnTo>
                  <a:lnTo>
                    <a:pt x="172237" y="552513"/>
                  </a:lnTo>
                  <a:lnTo>
                    <a:pt x="181190" y="543560"/>
                  </a:lnTo>
                  <a:lnTo>
                    <a:pt x="190144" y="533920"/>
                  </a:lnTo>
                  <a:lnTo>
                    <a:pt x="201853" y="527037"/>
                  </a:lnTo>
                  <a:lnTo>
                    <a:pt x="229412" y="522897"/>
                  </a:lnTo>
                  <a:lnTo>
                    <a:pt x="495350" y="522897"/>
                  </a:lnTo>
                  <a:lnTo>
                    <a:pt x="495350" y="438162"/>
                  </a:lnTo>
                  <a:lnTo>
                    <a:pt x="467779" y="438162"/>
                  </a:lnTo>
                  <a:lnTo>
                    <a:pt x="467779" y="414731"/>
                  </a:lnTo>
                  <a:lnTo>
                    <a:pt x="456069" y="414731"/>
                  </a:lnTo>
                  <a:lnTo>
                    <a:pt x="456069" y="302437"/>
                  </a:lnTo>
                  <a:lnTo>
                    <a:pt x="671715" y="302437"/>
                  </a:lnTo>
                  <a:lnTo>
                    <a:pt x="671715" y="339636"/>
                  </a:lnTo>
                  <a:lnTo>
                    <a:pt x="1047876" y="339636"/>
                  </a:lnTo>
                  <a:lnTo>
                    <a:pt x="1047876" y="199783"/>
                  </a:lnTo>
                  <a:lnTo>
                    <a:pt x="1097952" y="199783"/>
                  </a:lnTo>
                  <a:lnTo>
                    <a:pt x="1148085" y="199783"/>
                  </a:lnTo>
                  <a:lnTo>
                    <a:pt x="2212801" y="199783"/>
                  </a:lnTo>
                  <a:lnTo>
                    <a:pt x="2264007" y="199783"/>
                  </a:lnTo>
                  <a:lnTo>
                    <a:pt x="3347542" y="199783"/>
                  </a:lnTo>
                  <a:lnTo>
                    <a:pt x="3347542" y="339636"/>
                  </a:lnTo>
                  <a:lnTo>
                    <a:pt x="3723703" y="339636"/>
                  </a:lnTo>
                  <a:lnTo>
                    <a:pt x="3723703" y="302437"/>
                  </a:lnTo>
                  <a:lnTo>
                    <a:pt x="3939336" y="302437"/>
                  </a:lnTo>
                  <a:lnTo>
                    <a:pt x="3939336" y="414731"/>
                  </a:lnTo>
                  <a:lnTo>
                    <a:pt x="3927627" y="414731"/>
                  </a:lnTo>
                  <a:lnTo>
                    <a:pt x="3927627" y="438162"/>
                  </a:lnTo>
                  <a:lnTo>
                    <a:pt x="3898696" y="438162"/>
                  </a:lnTo>
                  <a:lnTo>
                    <a:pt x="3900081" y="522897"/>
                  </a:lnTo>
                  <a:lnTo>
                    <a:pt x="3982745" y="522897"/>
                  </a:lnTo>
                  <a:lnTo>
                    <a:pt x="3982745" y="1224229"/>
                  </a:lnTo>
                  <a:lnTo>
                    <a:pt x="3982745" y="1141564"/>
                  </a:lnTo>
                  <a:lnTo>
                    <a:pt x="4597285" y="1141564"/>
                  </a:lnTo>
                  <a:lnTo>
                    <a:pt x="4597285" y="1224229"/>
                  </a:lnTo>
                  <a:lnTo>
                    <a:pt x="4074375" y="1224229"/>
                  </a:lnTo>
                  <a:lnTo>
                    <a:pt x="4074375" y="1424025"/>
                  </a:lnTo>
                  <a:lnTo>
                    <a:pt x="4101934" y="1424025"/>
                  </a:lnTo>
                  <a:lnTo>
                    <a:pt x="4101934" y="1747139"/>
                  </a:lnTo>
                  <a:lnTo>
                    <a:pt x="4262450" y="1747139"/>
                  </a:lnTo>
                  <a:lnTo>
                    <a:pt x="4262450" y="1410246"/>
                  </a:lnTo>
                  <a:lnTo>
                    <a:pt x="4690973" y="1410246"/>
                  </a:lnTo>
                  <a:lnTo>
                    <a:pt x="4704753" y="1398536"/>
                  </a:lnTo>
                  <a:lnTo>
                    <a:pt x="4920386" y="1398536"/>
                  </a:lnTo>
                  <a:lnTo>
                    <a:pt x="4934165" y="1384757"/>
                  </a:lnTo>
                  <a:lnTo>
                    <a:pt x="4934165" y="1277289"/>
                  </a:lnTo>
                  <a:lnTo>
                    <a:pt x="4597273" y="1277289"/>
                  </a:lnTo>
                  <a:lnTo>
                    <a:pt x="4597273" y="1141564"/>
                  </a:lnTo>
                  <a:lnTo>
                    <a:pt x="4934165" y="1141564"/>
                  </a:lnTo>
                  <a:lnTo>
                    <a:pt x="4934165" y="605574"/>
                  </a:lnTo>
                  <a:lnTo>
                    <a:pt x="4597272" y="605574"/>
                  </a:lnTo>
                  <a:lnTo>
                    <a:pt x="4597272" y="469849"/>
                  </a:lnTo>
                  <a:lnTo>
                    <a:pt x="4934165" y="469849"/>
                  </a:lnTo>
                  <a:lnTo>
                    <a:pt x="4934165" y="362381"/>
                  </a:lnTo>
                  <a:lnTo>
                    <a:pt x="4920386" y="348602"/>
                  </a:lnTo>
                  <a:lnTo>
                    <a:pt x="4704753" y="348602"/>
                  </a:lnTo>
                  <a:lnTo>
                    <a:pt x="4690973" y="334810"/>
                  </a:lnTo>
                  <a:lnTo>
                    <a:pt x="4262450" y="334810"/>
                  </a:lnTo>
                  <a:lnTo>
                    <a:pt x="4262450" y="0"/>
                  </a:lnTo>
                  <a:lnTo>
                    <a:pt x="3615537" y="0"/>
                  </a:lnTo>
                  <a:lnTo>
                    <a:pt x="3615537" y="119176"/>
                  </a:lnTo>
                  <a:lnTo>
                    <a:pt x="779881" y="119176"/>
                  </a:lnTo>
                  <a:lnTo>
                    <a:pt x="779881" y="0"/>
                  </a:lnTo>
                  <a:lnTo>
                    <a:pt x="132956" y="0"/>
                  </a:lnTo>
                  <a:lnTo>
                    <a:pt x="132956" y="334810"/>
                  </a:lnTo>
                  <a:lnTo>
                    <a:pt x="34442" y="334810"/>
                  </a:lnTo>
                  <a:lnTo>
                    <a:pt x="0" y="369265"/>
                  </a:lnTo>
                  <a:lnTo>
                    <a:pt x="0" y="1375803"/>
                  </a:lnTo>
                  <a:lnTo>
                    <a:pt x="34442" y="1410246"/>
                  </a:lnTo>
                  <a:lnTo>
                    <a:pt x="132956" y="1410246"/>
                  </a:lnTo>
                  <a:lnTo>
                    <a:pt x="132956" y="1747139"/>
                  </a:lnTo>
                  <a:close/>
                </a:path>
                <a:path w="4934584" h="1747520">
                  <a:moveTo>
                    <a:pt x="619353" y="1747139"/>
                  </a:moveTo>
                  <a:lnTo>
                    <a:pt x="779881" y="1747139"/>
                  </a:lnTo>
                  <a:lnTo>
                    <a:pt x="779881" y="1625879"/>
                  </a:lnTo>
                  <a:lnTo>
                    <a:pt x="3615537" y="1625879"/>
                  </a:lnTo>
                  <a:lnTo>
                    <a:pt x="3615537" y="1747139"/>
                  </a:lnTo>
                  <a:lnTo>
                    <a:pt x="3778821" y="1747139"/>
                  </a:lnTo>
                  <a:lnTo>
                    <a:pt x="3778821" y="1424025"/>
                  </a:lnTo>
                  <a:lnTo>
                    <a:pt x="3806380" y="1424025"/>
                  </a:lnTo>
                  <a:lnTo>
                    <a:pt x="3806380" y="1222171"/>
                  </a:lnTo>
                  <a:lnTo>
                    <a:pt x="3535616" y="1222171"/>
                  </a:lnTo>
                  <a:lnTo>
                    <a:pt x="3535616" y="1315859"/>
                  </a:lnTo>
                  <a:lnTo>
                    <a:pt x="3347542" y="1315859"/>
                  </a:lnTo>
                  <a:lnTo>
                    <a:pt x="3347542" y="1545285"/>
                  </a:lnTo>
                  <a:lnTo>
                    <a:pt x="3295661" y="1545285"/>
                  </a:lnTo>
                  <a:lnTo>
                    <a:pt x="3243752" y="1545285"/>
                  </a:lnTo>
                  <a:lnTo>
                    <a:pt x="2723999" y="1545285"/>
                  </a:lnTo>
                  <a:lnTo>
                    <a:pt x="2672044" y="1545285"/>
                  </a:lnTo>
                  <a:lnTo>
                    <a:pt x="1743997" y="1545285"/>
                  </a:lnTo>
                  <a:lnTo>
                    <a:pt x="1693085" y="1545285"/>
                  </a:lnTo>
                  <a:lnTo>
                    <a:pt x="1047876" y="1545285"/>
                  </a:lnTo>
                  <a:lnTo>
                    <a:pt x="1047876" y="1405432"/>
                  </a:lnTo>
                  <a:lnTo>
                    <a:pt x="965619" y="1405432"/>
                  </a:lnTo>
                  <a:lnTo>
                    <a:pt x="965619" y="1315859"/>
                  </a:lnTo>
                  <a:lnTo>
                    <a:pt x="777544" y="1315859"/>
                  </a:lnTo>
                  <a:lnTo>
                    <a:pt x="777544" y="1223441"/>
                  </a:lnTo>
                  <a:lnTo>
                    <a:pt x="591794" y="1223441"/>
                  </a:lnTo>
                  <a:lnTo>
                    <a:pt x="591794" y="1424025"/>
                  </a:lnTo>
                  <a:lnTo>
                    <a:pt x="619353" y="1424025"/>
                  </a:lnTo>
                  <a:lnTo>
                    <a:pt x="619353" y="1747139"/>
                  </a:lnTo>
                  <a:close/>
                </a:path>
                <a:path w="4934584" h="1747520">
                  <a:moveTo>
                    <a:pt x="525513" y="1006373"/>
                  </a:moveTo>
                  <a:lnTo>
                    <a:pt x="2003386" y="1006373"/>
                  </a:lnTo>
                  <a:lnTo>
                    <a:pt x="2003386" y="1141679"/>
                  </a:lnTo>
                  <a:lnTo>
                    <a:pt x="2004123" y="1141564"/>
                  </a:lnTo>
                  <a:lnTo>
                    <a:pt x="2004123" y="605574"/>
                  </a:lnTo>
                  <a:lnTo>
                    <a:pt x="2003386" y="605434"/>
                  </a:lnTo>
                  <a:lnTo>
                    <a:pt x="2003386" y="739343"/>
                  </a:lnTo>
                  <a:lnTo>
                    <a:pt x="524967" y="738530"/>
                  </a:lnTo>
                  <a:lnTo>
                    <a:pt x="508711" y="753630"/>
                  </a:lnTo>
                  <a:lnTo>
                    <a:pt x="508711" y="992403"/>
                  </a:lnTo>
                  <a:lnTo>
                    <a:pt x="525513" y="1006373"/>
                  </a:lnTo>
                  <a:close/>
                </a:path>
                <a:path w="4934584" h="1747520">
                  <a:moveTo>
                    <a:pt x="635889" y="522897"/>
                  </a:moveTo>
                  <a:lnTo>
                    <a:pt x="777544" y="522897"/>
                  </a:lnTo>
                  <a:lnTo>
                    <a:pt x="777544" y="428510"/>
                  </a:lnTo>
                  <a:lnTo>
                    <a:pt x="965619" y="428510"/>
                  </a:lnTo>
                  <a:lnTo>
                    <a:pt x="965619" y="391998"/>
                  </a:lnTo>
                  <a:lnTo>
                    <a:pt x="671715" y="391998"/>
                  </a:lnTo>
                  <a:lnTo>
                    <a:pt x="671715" y="414731"/>
                  </a:lnTo>
                  <a:lnTo>
                    <a:pt x="659993" y="414731"/>
                  </a:lnTo>
                  <a:lnTo>
                    <a:pt x="659993" y="438162"/>
                  </a:lnTo>
                  <a:lnTo>
                    <a:pt x="635889" y="438162"/>
                  </a:lnTo>
                  <a:lnTo>
                    <a:pt x="635889" y="522897"/>
                  </a:lnTo>
                  <a:close/>
                </a:path>
                <a:path w="4934584" h="1747520">
                  <a:moveTo>
                    <a:pt x="3762971" y="522897"/>
                  </a:moveTo>
                  <a:lnTo>
                    <a:pt x="3535616" y="522897"/>
                  </a:lnTo>
                  <a:lnTo>
                    <a:pt x="3535616" y="428510"/>
                  </a:lnTo>
                  <a:lnTo>
                    <a:pt x="3347542" y="428510"/>
                  </a:lnTo>
                  <a:lnTo>
                    <a:pt x="3347542" y="391998"/>
                  </a:lnTo>
                  <a:lnTo>
                    <a:pt x="3723703" y="391998"/>
                  </a:lnTo>
                  <a:lnTo>
                    <a:pt x="3723703" y="414731"/>
                  </a:lnTo>
                  <a:lnTo>
                    <a:pt x="3735412" y="414731"/>
                  </a:lnTo>
                  <a:lnTo>
                    <a:pt x="3735412" y="438162"/>
                  </a:lnTo>
                  <a:lnTo>
                    <a:pt x="3762971" y="438162"/>
                  </a:lnTo>
                  <a:lnTo>
                    <a:pt x="3762971" y="522897"/>
                  </a:lnTo>
                  <a:close/>
                </a:path>
                <a:path w="4934584" h="1747520">
                  <a:moveTo>
                    <a:pt x="4597285" y="605574"/>
                  </a:moveTo>
                  <a:lnTo>
                    <a:pt x="4597285" y="524967"/>
                  </a:lnTo>
                  <a:lnTo>
                    <a:pt x="3982745" y="524967"/>
                  </a:lnTo>
                  <a:lnTo>
                    <a:pt x="3982745" y="605574"/>
                  </a:lnTo>
                  <a:lnTo>
                    <a:pt x="4597285" y="60557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" name="object 31"/>
          <p:cNvGrpSpPr/>
          <p:nvPr/>
        </p:nvGrpSpPr>
        <p:grpSpPr>
          <a:xfrm>
            <a:off x="1582712" y="2518740"/>
            <a:ext cx="4945380" cy="1758950"/>
            <a:chOff x="1582712" y="2518740"/>
            <a:chExt cx="4945380" cy="1758950"/>
          </a:xfrm>
        </p:grpSpPr>
        <p:sp>
          <p:nvSpPr>
            <p:cNvPr id="32" name="object 32"/>
            <p:cNvSpPr/>
            <p:nvPr/>
          </p:nvSpPr>
          <p:spPr>
            <a:xfrm>
              <a:off x="1588109" y="2524137"/>
              <a:ext cx="4934585" cy="1748155"/>
            </a:xfrm>
            <a:custGeom>
              <a:avLst/>
              <a:gdLst/>
              <a:ahLst/>
              <a:cxnLst/>
              <a:rect l="l" t="t" r="r" b="b"/>
              <a:pathLst>
                <a:path w="4934584" h="1748154">
                  <a:moveTo>
                    <a:pt x="4074375" y="1225003"/>
                  </a:moveTo>
                  <a:lnTo>
                    <a:pt x="4074375" y="1424800"/>
                  </a:lnTo>
                  <a:lnTo>
                    <a:pt x="4101934" y="1424800"/>
                  </a:lnTo>
                  <a:lnTo>
                    <a:pt x="4101934" y="1747900"/>
                  </a:lnTo>
                  <a:lnTo>
                    <a:pt x="4262450" y="1747900"/>
                  </a:lnTo>
                  <a:lnTo>
                    <a:pt x="4262450" y="1411008"/>
                  </a:lnTo>
                  <a:lnTo>
                    <a:pt x="4690973" y="1411008"/>
                  </a:lnTo>
                  <a:lnTo>
                    <a:pt x="4704753" y="1399298"/>
                  </a:lnTo>
                  <a:lnTo>
                    <a:pt x="4920386" y="1399298"/>
                  </a:lnTo>
                  <a:lnTo>
                    <a:pt x="4934165" y="1385519"/>
                  </a:lnTo>
                  <a:lnTo>
                    <a:pt x="4934165" y="1278051"/>
                  </a:lnTo>
                  <a:lnTo>
                    <a:pt x="4597285" y="1278051"/>
                  </a:lnTo>
                  <a:lnTo>
                    <a:pt x="4597285" y="1225003"/>
                  </a:lnTo>
                  <a:lnTo>
                    <a:pt x="4074375" y="1225003"/>
                  </a:lnTo>
                  <a:close/>
                </a:path>
                <a:path w="4934584" h="1748154">
                  <a:moveTo>
                    <a:pt x="3982745" y="606336"/>
                  </a:moveTo>
                  <a:lnTo>
                    <a:pt x="3982745" y="1142326"/>
                  </a:lnTo>
                  <a:lnTo>
                    <a:pt x="4934165" y="1142326"/>
                  </a:lnTo>
                  <a:lnTo>
                    <a:pt x="4934165" y="606336"/>
                  </a:lnTo>
                  <a:lnTo>
                    <a:pt x="3982745" y="606336"/>
                  </a:lnTo>
                  <a:close/>
                </a:path>
                <a:path w="4934584" h="1748154">
                  <a:moveTo>
                    <a:pt x="160515" y="0"/>
                  </a:moveTo>
                  <a:lnTo>
                    <a:pt x="160515" y="592556"/>
                  </a:lnTo>
                  <a:lnTo>
                    <a:pt x="162585" y="578777"/>
                  </a:lnTo>
                  <a:lnTo>
                    <a:pt x="165341" y="564997"/>
                  </a:lnTo>
                  <a:lnTo>
                    <a:pt x="172237" y="553288"/>
                  </a:lnTo>
                  <a:lnTo>
                    <a:pt x="181190" y="544334"/>
                  </a:lnTo>
                  <a:lnTo>
                    <a:pt x="190144" y="534682"/>
                  </a:lnTo>
                  <a:lnTo>
                    <a:pt x="201853" y="527799"/>
                  </a:lnTo>
                  <a:lnTo>
                    <a:pt x="229412" y="523659"/>
                  </a:lnTo>
                  <a:lnTo>
                    <a:pt x="777544" y="523659"/>
                  </a:lnTo>
                  <a:lnTo>
                    <a:pt x="777544" y="429285"/>
                  </a:lnTo>
                  <a:lnTo>
                    <a:pt x="965619" y="429285"/>
                  </a:lnTo>
                  <a:lnTo>
                    <a:pt x="965619" y="340410"/>
                  </a:lnTo>
                  <a:lnTo>
                    <a:pt x="1047876" y="340410"/>
                  </a:lnTo>
                  <a:lnTo>
                    <a:pt x="1047876" y="200545"/>
                  </a:lnTo>
                  <a:lnTo>
                    <a:pt x="3347554" y="200545"/>
                  </a:lnTo>
                  <a:lnTo>
                    <a:pt x="3347554" y="429285"/>
                  </a:lnTo>
                  <a:lnTo>
                    <a:pt x="3535616" y="429285"/>
                  </a:lnTo>
                  <a:lnTo>
                    <a:pt x="3535616" y="523671"/>
                  </a:lnTo>
                  <a:lnTo>
                    <a:pt x="3982745" y="523671"/>
                  </a:lnTo>
                  <a:lnTo>
                    <a:pt x="3982745" y="525729"/>
                  </a:lnTo>
                  <a:lnTo>
                    <a:pt x="4597285" y="525729"/>
                  </a:lnTo>
                  <a:lnTo>
                    <a:pt x="4597285" y="470623"/>
                  </a:lnTo>
                  <a:lnTo>
                    <a:pt x="4934165" y="470623"/>
                  </a:lnTo>
                  <a:lnTo>
                    <a:pt x="4934165" y="363143"/>
                  </a:lnTo>
                  <a:lnTo>
                    <a:pt x="4920386" y="349364"/>
                  </a:lnTo>
                  <a:lnTo>
                    <a:pt x="4704753" y="349364"/>
                  </a:lnTo>
                  <a:lnTo>
                    <a:pt x="4690973" y="335584"/>
                  </a:lnTo>
                  <a:lnTo>
                    <a:pt x="4262450" y="335584"/>
                  </a:lnTo>
                  <a:lnTo>
                    <a:pt x="4262450" y="761"/>
                  </a:lnTo>
                  <a:lnTo>
                    <a:pt x="3615537" y="761"/>
                  </a:lnTo>
                  <a:lnTo>
                    <a:pt x="3615537" y="119951"/>
                  </a:lnTo>
                  <a:lnTo>
                    <a:pt x="779881" y="119951"/>
                  </a:lnTo>
                  <a:lnTo>
                    <a:pt x="779881" y="0"/>
                  </a:lnTo>
                  <a:lnTo>
                    <a:pt x="160515" y="0"/>
                  </a:lnTo>
                  <a:close/>
                </a:path>
                <a:path w="4934584" h="1748154">
                  <a:moveTo>
                    <a:pt x="591794" y="1222933"/>
                  </a:moveTo>
                  <a:lnTo>
                    <a:pt x="591794" y="1424800"/>
                  </a:lnTo>
                  <a:lnTo>
                    <a:pt x="619353" y="1424800"/>
                  </a:lnTo>
                  <a:lnTo>
                    <a:pt x="619353" y="1747901"/>
                  </a:lnTo>
                  <a:lnTo>
                    <a:pt x="779881" y="1747901"/>
                  </a:lnTo>
                  <a:lnTo>
                    <a:pt x="779881" y="1626654"/>
                  </a:lnTo>
                  <a:lnTo>
                    <a:pt x="3615537" y="1626654"/>
                  </a:lnTo>
                  <a:lnTo>
                    <a:pt x="3615537" y="1747900"/>
                  </a:lnTo>
                  <a:lnTo>
                    <a:pt x="3778821" y="1747900"/>
                  </a:lnTo>
                  <a:lnTo>
                    <a:pt x="3778821" y="1424800"/>
                  </a:lnTo>
                  <a:lnTo>
                    <a:pt x="3806380" y="1424800"/>
                  </a:lnTo>
                  <a:lnTo>
                    <a:pt x="3806380" y="1222933"/>
                  </a:lnTo>
                  <a:lnTo>
                    <a:pt x="3535616" y="1222933"/>
                  </a:lnTo>
                  <a:lnTo>
                    <a:pt x="3535616" y="1316634"/>
                  </a:lnTo>
                  <a:lnTo>
                    <a:pt x="3347554" y="1316634"/>
                  </a:lnTo>
                  <a:lnTo>
                    <a:pt x="3347554" y="1546047"/>
                  </a:lnTo>
                  <a:lnTo>
                    <a:pt x="1047877" y="1546047"/>
                  </a:lnTo>
                  <a:lnTo>
                    <a:pt x="1047877" y="1406194"/>
                  </a:lnTo>
                  <a:lnTo>
                    <a:pt x="965619" y="1406194"/>
                  </a:lnTo>
                  <a:lnTo>
                    <a:pt x="965619" y="1316634"/>
                  </a:lnTo>
                  <a:lnTo>
                    <a:pt x="777544" y="1316634"/>
                  </a:lnTo>
                  <a:lnTo>
                    <a:pt x="777544" y="1222933"/>
                  </a:lnTo>
                  <a:lnTo>
                    <a:pt x="591794" y="1222933"/>
                  </a:lnTo>
                  <a:close/>
                </a:path>
                <a:path w="4934584" h="1748154">
                  <a:moveTo>
                    <a:pt x="2003386" y="606196"/>
                  </a:moveTo>
                  <a:lnTo>
                    <a:pt x="2003386" y="1142453"/>
                  </a:lnTo>
                  <a:lnTo>
                    <a:pt x="2004123" y="1142326"/>
                  </a:lnTo>
                  <a:lnTo>
                    <a:pt x="2004123" y="606336"/>
                  </a:lnTo>
                  <a:lnTo>
                    <a:pt x="2003386" y="606196"/>
                  </a:lnTo>
                  <a:close/>
                </a:path>
                <a:path w="4934584" h="1748154">
                  <a:moveTo>
                    <a:pt x="525526" y="739305"/>
                  </a:moveTo>
                  <a:lnTo>
                    <a:pt x="525526" y="1007148"/>
                  </a:lnTo>
                  <a:lnTo>
                    <a:pt x="2003386" y="1007148"/>
                  </a:lnTo>
                  <a:lnTo>
                    <a:pt x="2003386" y="740105"/>
                  </a:lnTo>
                  <a:lnTo>
                    <a:pt x="1048283" y="740105"/>
                  </a:lnTo>
                  <a:lnTo>
                    <a:pt x="1048283" y="739305"/>
                  </a:lnTo>
                  <a:lnTo>
                    <a:pt x="525526" y="739305"/>
                  </a:lnTo>
                  <a:close/>
                </a:path>
                <a:path w="4934584" h="1748154">
                  <a:moveTo>
                    <a:pt x="1047876" y="606336"/>
                  </a:moveTo>
                  <a:lnTo>
                    <a:pt x="1048283" y="606336"/>
                  </a:lnTo>
                  <a:lnTo>
                    <a:pt x="1048283" y="606196"/>
                  </a:lnTo>
                  <a:lnTo>
                    <a:pt x="1047876" y="606336"/>
                  </a:lnTo>
                  <a:close/>
                </a:path>
                <a:path w="4934584" h="1748154">
                  <a:moveTo>
                    <a:pt x="132956" y="0"/>
                  </a:moveTo>
                  <a:lnTo>
                    <a:pt x="132956" y="1747901"/>
                  </a:lnTo>
                  <a:lnTo>
                    <a:pt x="295554" y="1747901"/>
                  </a:lnTo>
                  <a:lnTo>
                    <a:pt x="295554" y="1424800"/>
                  </a:lnTo>
                  <a:lnTo>
                    <a:pt x="323113" y="1424800"/>
                  </a:lnTo>
                  <a:lnTo>
                    <a:pt x="323113" y="1222933"/>
                  </a:lnTo>
                  <a:lnTo>
                    <a:pt x="215633" y="1222933"/>
                  </a:lnTo>
                  <a:lnTo>
                    <a:pt x="201853" y="1218107"/>
                  </a:lnTo>
                  <a:lnTo>
                    <a:pt x="172237" y="1193317"/>
                  </a:lnTo>
                  <a:lnTo>
                    <a:pt x="160515" y="1156106"/>
                  </a:lnTo>
                  <a:lnTo>
                    <a:pt x="160515" y="0"/>
                  </a:lnTo>
                  <a:lnTo>
                    <a:pt x="132956" y="0"/>
                  </a:lnTo>
                  <a:close/>
                </a:path>
                <a:path w="4934584" h="1748154">
                  <a:moveTo>
                    <a:pt x="0" y="370027"/>
                  </a:moveTo>
                  <a:lnTo>
                    <a:pt x="0" y="1376565"/>
                  </a:lnTo>
                  <a:lnTo>
                    <a:pt x="34442" y="1411008"/>
                  </a:lnTo>
                  <a:lnTo>
                    <a:pt x="132956" y="1411008"/>
                  </a:lnTo>
                  <a:lnTo>
                    <a:pt x="132956" y="335584"/>
                  </a:lnTo>
                  <a:lnTo>
                    <a:pt x="34442" y="335584"/>
                  </a:lnTo>
                  <a:lnTo>
                    <a:pt x="0" y="370027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1588109" y="2524137"/>
              <a:ext cx="4934585" cy="1748155"/>
            </a:xfrm>
            <a:custGeom>
              <a:avLst/>
              <a:gdLst/>
              <a:ahLst/>
              <a:cxnLst/>
              <a:rect l="l" t="t" r="r" b="b"/>
              <a:pathLst>
                <a:path w="4934584" h="1748154">
                  <a:moveTo>
                    <a:pt x="965619" y="340410"/>
                  </a:moveTo>
                  <a:lnTo>
                    <a:pt x="1047876" y="340410"/>
                  </a:lnTo>
                  <a:lnTo>
                    <a:pt x="1047876" y="200545"/>
                  </a:lnTo>
                  <a:lnTo>
                    <a:pt x="1097952" y="200545"/>
                  </a:lnTo>
                  <a:lnTo>
                    <a:pt x="3191920" y="200545"/>
                  </a:lnTo>
                  <a:lnTo>
                    <a:pt x="3243767" y="200545"/>
                  </a:lnTo>
                  <a:lnTo>
                    <a:pt x="3295642" y="200545"/>
                  </a:lnTo>
                  <a:lnTo>
                    <a:pt x="3347542" y="200545"/>
                  </a:lnTo>
                  <a:lnTo>
                    <a:pt x="3347542" y="429285"/>
                  </a:lnTo>
                  <a:lnTo>
                    <a:pt x="3535616" y="429285"/>
                  </a:lnTo>
                  <a:lnTo>
                    <a:pt x="3535616" y="523671"/>
                  </a:lnTo>
                  <a:lnTo>
                    <a:pt x="3594057" y="523671"/>
                  </a:lnTo>
                  <a:lnTo>
                    <a:pt x="3982745" y="523671"/>
                  </a:lnTo>
                  <a:lnTo>
                    <a:pt x="3982745" y="1225003"/>
                  </a:lnTo>
                  <a:lnTo>
                    <a:pt x="3982745" y="1142326"/>
                  </a:lnTo>
                  <a:lnTo>
                    <a:pt x="4597285" y="1142326"/>
                  </a:lnTo>
                  <a:lnTo>
                    <a:pt x="4597285" y="1225003"/>
                  </a:lnTo>
                  <a:lnTo>
                    <a:pt x="4074375" y="1225003"/>
                  </a:lnTo>
                  <a:lnTo>
                    <a:pt x="4074375" y="1424800"/>
                  </a:lnTo>
                  <a:lnTo>
                    <a:pt x="4101934" y="1424800"/>
                  </a:lnTo>
                  <a:lnTo>
                    <a:pt x="4101934" y="1747900"/>
                  </a:lnTo>
                  <a:lnTo>
                    <a:pt x="4262450" y="1747900"/>
                  </a:lnTo>
                  <a:lnTo>
                    <a:pt x="4262450" y="1411008"/>
                  </a:lnTo>
                  <a:lnTo>
                    <a:pt x="4690973" y="1411008"/>
                  </a:lnTo>
                  <a:lnTo>
                    <a:pt x="4704753" y="1399298"/>
                  </a:lnTo>
                  <a:lnTo>
                    <a:pt x="4920386" y="1399298"/>
                  </a:lnTo>
                  <a:lnTo>
                    <a:pt x="4934165" y="1385519"/>
                  </a:lnTo>
                  <a:lnTo>
                    <a:pt x="4934165" y="1278051"/>
                  </a:lnTo>
                  <a:lnTo>
                    <a:pt x="4597273" y="1278051"/>
                  </a:lnTo>
                  <a:lnTo>
                    <a:pt x="4597273" y="1142326"/>
                  </a:lnTo>
                  <a:lnTo>
                    <a:pt x="4934165" y="1142326"/>
                  </a:lnTo>
                  <a:lnTo>
                    <a:pt x="4934165" y="606336"/>
                  </a:lnTo>
                  <a:lnTo>
                    <a:pt x="4597273" y="606336"/>
                  </a:lnTo>
                  <a:lnTo>
                    <a:pt x="4597273" y="470623"/>
                  </a:lnTo>
                  <a:lnTo>
                    <a:pt x="4934165" y="470623"/>
                  </a:lnTo>
                  <a:lnTo>
                    <a:pt x="4934165" y="363143"/>
                  </a:lnTo>
                  <a:lnTo>
                    <a:pt x="4920386" y="349364"/>
                  </a:lnTo>
                  <a:lnTo>
                    <a:pt x="4704753" y="349364"/>
                  </a:lnTo>
                  <a:lnTo>
                    <a:pt x="4690973" y="335584"/>
                  </a:lnTo>
                  <a:lnTo>
                    <a:pt x="4262450" y="335584"/>
                  </a:lnTo>
                  <a:lnTo>
                    <a:pt x="4262450" y="761"/>
                  </a:lnTo>
                  <a:lnTo>
                    <a:pt x="3615537" y="761"/>
                  </a:lnTo>
                  <a:lnTo>
                    <a:pt x="3615537" y="119951"/>
                  </a:lnTo>
                  <a:lnTo>
                    <a:pt x="779881" y="119951"/>
                  </a:lnTo>
                  <a:lnTo>
                    <a:pt x="779881" y="0"/>
                  </a:lnTo>
                  <a:lnTo>
                    <a:pt x="132956" y="0"/>
                  </a:lnTo>
                  <a:lnTo>
                    <a:pt x="132956" y="335584"/>
                  </a:lnTo>
                  <a:lnTo>
                    <a:pt x="34442" y="335584"/>
                  </a:lnTo>
                  <a:lnTo>
                    <a:pt x="0" y="370027"/>
                  </a:lnTo>
                  <a:lnTo>
                    <a:pt x="0" y="1376565"/>
                  </a:lnTo>
                  <a:lnTo>
                    <a:pt x="34442" y="1411008"/>
                  </a:lnTo>
                  <a:lnTo>
                    <a:pt x="132956" y="1411008"/>
                  </a:lnTo>
                  <a:lnTo>
                    <a:pt x="132956" y="1747901"/>
                  </a:lnTo>
                  <a:lnTo>
                    <a:pt x="295554" y="1747901"/>
                  </a:lnTo>
                  <a:lnTo>
                    <a:pt x="295554" y="1424800"/>
                  </a:lnTo>
                  <a:lnTo>
                    <a:pt x="323113" y="1424800"/>
                  </a:lnTo>
                  <a:lnTo>
                    <a:pt x="323113" y="1222933"/>
                  </a:lnTo>
                  <a:lnTo>
                    <a:pt x="215633" y="1222933"/>
                  </a:lnTo>
                  <a:lnTo>
                    <a:pt x="201853" y="1218107"/>
                  </a:lnTo>
                  <a:lnTo>
                    <a:pt x="172237" y="1193317"/>
                  </a:lnTo>
                  <a:lnTo>
                    <a:pt x="160515" y="1156106"/>
                  </a:lnTo>
                  <a:lnTo>
                    <a:pt x="160515" y="592556"/>
                  </a:lnTo>
                  <a:lnTo>
                    <a:pt x="162585" y="578777"/>
                  </a:lnTo>
                  <a:lnTo>
                    <a:pt x="165341" y="564997"/>
                  </a:lnTo>
                  <a:lnTo>
                    <a:pt x="172237" y="553288"/>
                  </a:lnTo>
                  <a:lnTo>
                    <a:pt x="181190" y="544334"/>
                  </a:lnTo>
                  <a:lnTo>
                    <a:pt x="190144" y="534682"/>
                  </a:lnTo>
                  <a:lnTo>
                    <a:pt x="201853" y="527799"/>
                  </a:lnTo>
                  <a:lnTo>
                    <a:pt x="229412" y="523659"/>
                  </a:lnTo>
                  <a:lnTo>
                    <a:pt x="286283" y="523659"/>
                  </a:lnTo>
                  <a:lnTo>
                    <a:pt x="333523" y="523659"/>
                  </a:lnTo>
                  <a:lnTo>
                    <a:pt x="777544" y="523659"/>
                  </a:lnTo>
                  <a:lnTo>
                    <a:pt x="777544" y="429285"/>
                  </a:lnTo>
                  <a:lnTo>
                    <a:pt x="965619" y="429285"/>
                  </a:lnTo>
                  <a:lnTo>
                    <a:pt x="965619" y="340410"/>
                  </a:lnTo>
                </a:path>
                <a:path w="4934584" h="1748154">
                  <a:moveTo>
                    <a:pt x="619353" y="1747901"/>
                  </a:moveTo>
                  <a:lnTo>
                    <a:pt x="779881" y="1747901"/>
                  </a:lnTo>
                  <a:lnTo>
                    <a:pt x="779881" y="1626654"/>
                  </a:lnTo>
                  <a:lnTo>
                    <a:pt x="3615537" y="1626654"/>
                  </a:lnTo>
                  <a:lnTo>
                    <a:pt x="3615537" y="1747900"/>
                  </a:lnTo>
                  <a:lnTo>
                    <a:pt x="3778821" y="1747900"/>
                  </a:lnTo>
                  <a:lnTo>
                    <a:pt x="3778821" y="1424800"/>
                  </a:lnTo>
                  <a:lnTo>
                    <a:pt x="3806380" y="1424800"/>
                  </a:lnTo>
                  <a:lnTo>
                    <a:pt x="3806380" y="1222933"/>
                  </a:lnTo>
                  <a:lnTo>
                    <a:pt x="3535616" y="1222933"/>
                  </a:lnTo>
                  <a:lnTo>
                    <a:pt x="3535616" y="1316634"/>
                  </a:lnTo>
                  <a:lnTo>
                    <a:pt x="3347554" y="1316634"/>
                  </a:lnTo>
                  <a:lnTo>
                    <a:pt x="3347554" y="1411008"/>
                  </a:lnTo>
                  <a:lnTo>
                    <a:pt x="3347542" y="1546047"/>
                  </a:lnTo>
                  <a:lnTo>
                    <a:pt x="3295661" y="1546047"/>
                  </a:lnTo>
                  <a:lnTo>
                    <a:pt x="3243752" y="1546047"/>
                  </a:lnTo>
                  <a:lnTo>
                    <a:pt x="3191819" y="1546047"/>
                  </a:lnTo>
                  <a:lnTo>
                    <a:pt x="1047877" y="1546047"/>
                  </a:lnTo>
                  <a:lnTo>
                    <a:pt x="1047877" y="1406194"/>
                  </a:lnTo>
                  <a:lnTo>
                    <a:pt x="965619" y="1406194"/>
                  </a:lnTo>
                  <a:lnTo>
                    <a:pt x="965619" y="1316634"/>
                  </a:lnTo>
                  <a:lnTo>
                    <a:pt x="777544" y="1316634"/>
                  </a:lnTo>
                  <a:lnTo>
                    <a:pt x="777544" y="1222933"/>
                  </a:lnTo>
                  <a:lnTo>
                    <a:pt x="591794" y="1222933"/>
                  </a:lnTo>
                  <a:lnTo>
                    <a:pt x="591794" y="1424800"/>
                  </a:lnTo>
                  <a:lnTo>
                    <a:pt x="619353" y="1424800"/>
                  </a:lnTo>
                  <a:lnTo>
                    <a:pt x="619353" y="1747901"/>
                  </a:lnTo>
                  <a:close/>
                </a:path>
                <a:path w="4934584" h="1748154">
                  <a:moveTo>
                    <a:pt x="525526" y="993013"/>
                  </a:moveTo>
                  <a:lnTo>
                    <a:pt x="525513" y="1007148"/>
                  </a:lnTo>
                  <a:lnTo>
                    <a:pt x="2003386" y="1007148"/>
                  </a:lnTo>
                  <a:lnTo>
                    <a:pt x="2003386" y="1142453"/>
                  </a:lnTo>
                  <a:lnTo>
                    <a:pt x="2004123" y="1142326"/>
                  </a:lnTo>
                  <a:lnTo>
                    <a:pt x="2004123" y="606336"/>
                  </a:lnTo>
                  <a:lnTo>
                    <a:pt x="2003386" y="606196"/>
                  </a:lnTo>
                  <a:lnTo>
                    <a:pt x="2003386" y="740105"/>
                  </a:lnTo>
                  <a:lnTo>
                    <a:pt x="1048283" y="740105"/>
                  </a:lnTo>
                  <a:lnTo>
                    <a:pt x="1048283" y="739305"/>
                  </a:lnTo>
                  <a:lnTo>
                    <a:pt x="525513" y="739305"/>
                  </a:lnTo>
                  <a:lnTo>
                    <a:pt x="525526" y="993013"/>
                  </a:lnTo>
                  <a:close/>
                </a:path>
                <a:path w="4934584" h="1748154">
                  <a:moveTo>
                    <a:pt x="1048283" y="606336"/>
                  </a:moveTo>
                  <a:lnTo>
                    <a:pt x="1048283" y="606196"/>
                  </a:lnTo>
                  <a:lnTo>
                    <a:pt x="1047876" y="606336"/>
                  </a:lnTo>
                  <a:lnTo>
                    <a:pt x="1048283" y="606336"/>
                  </a:lnTo>
                  <a:close/>
                </a:path>
                <a:path w="4934584" h="1748154">
                  <a:moveTo>
                    <a:pt x="4597285" y="606336"/>
                  </a:moveTo>
                  <a:lnTo>
                    <a:pt x="4597285" y="525729"/>
                  </a:lnTo>
                  <a:lnTo>
                    <a:pt x="3982745" y="525729"/>
                  </a:lnTo>
                  <a:lnTo>
                    <a:pt x="3982745" y="606336"/>
                  </a:lnTo>
                  <a:lnTo>
                    <a:pt x="4597285" y="606336"/>
                  </a:lnTo>
                  <a:close/>
                </a:path>
                <a:path w="4934584" h="1748154">
                  <a:moveTo>
                    <a:pt x="4934165" y="470623"/>
                  </a:moveTo>
                  <a:lnTo>
                    <a:pt x="4934165" y="606336"/>
                  </a:lnTo>
                  <a:lnTo>
                    <a:pt x="4934165" y="47062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" name="object 34"/>
          <p:cNvGrpSpPr/>
          <p:nvPr/>
        </p:nvGrpSpPr>
        <p:grpSpPr>
          <a:xfrm>
            <a:off x="8215985" y="2154313"/>
            <a:ext cx="894715" cy="371475"/>
            <a:chOff x="8215985" y="2154313"/>
            <a:chExt cx="894715" cy="371475"/>
          </a:xfrm>
        </p:grpSpPr>
        <p:sp>
          <p:nvSpPr>
            <p:cNvPr id="35" name="object 35"/>
            <p:cNvSpPr/>
            <p:nvPr/>
          </p:nvSpPr>
          <p:spPr>
            <a:xfrm>
              <a:off x="8221382" y="2159914"/>
              <a:ext cx="720725" cy="360680"/>
            </a:xfrm>
            <a:custGeom>
              <a:avLst/>
              <a:gdLst/>
              <a:ahLst/>
              <a:cxnLst/>
              <a:rect l="l" t="t" r="r" b="b"/>
              <a:pathLst>
                <a:path w="720725" h="360680">
                  <a:moveTo>
                    <a:pt x="0" y="360273"/>
                  </a:moveTo>
                  <a:lnTo>
                    <a:pt x="0" y="0"/>
                  </a:lnTo>
                  <a:lnTo>
                    <a:pt x="720547" y="0"/>
                  </a:lnTo>
                  <a:lnTo>
                    <a:pt x="720547" y="360273"/>
                  </a:lnTo>
                  <a:lnTo>
                    <a:pt x="0" y="3602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8384146" y="2303475"/>
              <a:ext cx="720725" cy="72390"/>
            </a:xfrm>
            <a:custGeom>
              <a:avLst/>
              <a:gdLst/>
              <a:ahLst/>
              <a:cxnLst/>
              <a:rect l="l" t="t" r="r" b="b"/>
              <a:pathLst>
                <a:path w="720725" h="72389">
                  <a:moveTo>
                    <a:pt x="0" y="0"/>
                  </a:moveTo>
                  <a:lnTo>
                    <a:pt x="0" y="72237"/>
                  </a:lnTo>
                  <a:lnTo>
                    <a:pt x="720547" y="72237"/>
                  </a:lnTo>
                  <a:lnTo>
                    <a:pt x="7205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8293493" y="2159711"/>
              <a:ext cx="811530" cy="358140"/>
            </a:xfrm>
            <a:custGeom>
              <a:avLst/>
              <a:gdLst/>
              <a:ahLst/>
              <a:cxnLst/>
              <a:rect l="l" t="t" r="r" b="b"/>
              <a:pathLst>
                <a:path w="811529" h="358139">
                  <a:moveTo>
                    <a:pt x="0" y="357530"/>
                  </a:moveTo>
                  <a:lnTo>
                    <a:pt x="0" y="0"/>
                  </a:lnTo>
                  <a:lnTo>
                    <a:pt x="90830" y="0"/>
                  </a:lnTo>
                  <a:lnTo>
                    <a:pt x="90830" y="357530"/>
                  </a:lnTo>
                  <a:lnTo>
                    <a:pt x="0" y="357530"/>
                  </a:lnTo>
                  <a:close/>
                </a:path>
                <a:path w="811529" h="358139">
                  <a:moveTo>
                    <a:pt x="811199" y="216001"/>
                  </a:moveTo>
                  <a:lnTo>
                    <a:pt x="90652" y="216001"/>
                  </a:lnTo>
                  <a:lnTo>
                    <a:pt x="90652" y="143763"/>
                  </a:lnTo>
                  <a:lnTo>
                    <a:pt x="811199" y="14376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8" name="object 38"/>
          <p:cNvSpPr/>
          <p:nvPr/>
        </p:nvSpPr>
        <p:spPr>
          <a:xfrm>
            <a:off x="900214" y="1438173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9" name="object 39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0" name="object 40" descr="$PPTXTitle"/>
          <p:cNvSpPr txBox="1">
            <a:spLocks noGrp="1"/>
          </p:cNvSpPr>
          <p:nvPr>
            <p:ph type="title"/>
          </p:nvPr>
        </p:nvSpPr>
        <p:spPr>
          <a:xfrm>
            <a:off x="3902418" y="1551202"/>
            <a:ext cx="2890520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65"/>
              <a:t>Cilindros</a:t>
            </a:r>
            <a:r>
              <a:rPr dirty="0" spc="-80"/>
              <a:t> </a:t>
            </a:r>
            <a:r>
              <a:rPr dirty="0" spc="-45"/>
              <a:t>de</a:t>
            </a:r>
            <a:r>
              <a:rPr dirty="0" spc="-85"/>
              <a:t> </a:t>
            </a:r>
            <a:r>
              <a:rPr dirty="0" spc="-40"/>
              <a:t>doble</a:t>
            </a:r>
            <a:r>
              <a:rPr dirty="0" spc="-85"/>
              <a:t> </a:t>
            </a:r>
            <a:r>
              <a:rPr dirty="0" spc="-30"/>
              <a:t>efecto</a:t>
            </a:r>
          </a:p>
        </p:txBody>
      </p:sp>
      <p:grpSp>
        <p:nvGrpSpPr>
          <p:cNvPr id="41" name="object 41"/>
          <p:cNvGrpSpPr/>
          <p:nvPr/>
        </p:nvGrpSpPr>
        <p:grpSpPr>
          <a:xfrm>
            <a:off x="1856104" y="4731804"/>
            <a:ext cx="5855335" cy="1758314"/>
            <a:chOff x="1856104" y="4731804"/>
            <a:chExt cx="5855335" cy="1758314"/>
          </a:xfrm>
        </p:grpSpPr>
        <p:sp>
          <p:nvSpPr>
            <p:cNvPr id="42" name="object 42"/>
            <p:cNvSpPr/>
            <p:nvPr/>
          </p:nvSpPr>
          <p:spPr>
            <a:xfrm>
              <a:off x="3241560" y="4936985"/>
              <a:ext cx="2448560" cy="1547495"/>
            </a:xfrm>
            <a:custGeom>
              <a:avLst/>
              <a:gdLst/>
              <a:ahLst/>
              <a:cxnLst/>
              <a:rect l="l" t="t" r="r" b="b"/>
              <a:pathLst>
                <a:path w="2448560" h="1547495">
                  <a:moveTo>
                    <a:pt x="2125370" y="1224241"/>
                  </a:moveTo>
                  <a:lnTo>
                    <a:pt x="2125370" y="1547355"/>
                  </a:lnTo>
                  <a:lnTo>
                    <a:pt x="2448483" y="1547355"/>
                  </a:lnTo>
                  <a:lnTo>
                    <a:pt x="2448483" y="1224241"/>
                  </a:lnTo>
                  <a:lnTo>
                    <a:pt x="2420924" y="1224241"/>
                  </a:lnTo>
                  <a:lnTo>
                    <a:pt x="2420924" y="1024445"/>
                  </a:lnTo>
                  <a:lnTo>
                    <a:pt x="2329294" y="1024458"/>
                  </a:lnTo>
                  <a:lnTo>
                    <a:pt x="2329294" y="323113"/>
                  </a:lnTo>
                  <a:lnTo>
                    <a:pt x="2246617" y="323113"/>
                  </a:lnTo>
                  <a:lnTo>
                    <a:pt x="2245245" y="238379"/>
                  </a:lnTo>
                  <a:lnTo>
                    <a:pt x="2245245" y="102654"/>
                  </a:lnTo>
                  <a:lnTo>
                    <a:pt x="2152929" y="102654"/>
                  </a:lnTo>
                  <a:lnTo>
                    <a:pt x="2152929" y="1224241"/>
                  </a:lnTo>
                  <a:lnTo>
                    <a:pt x="2125370" y="1224241"/>
                  </a:lnTo>
                  <a:close/>
                </a:path>
                <a:path w="2448560" h="1547495">
                  <a:moveTo>
                    <a:pt x="2245245" y="102654"/>
                  </a:moveTo>
                  <a:lnTo>
                    <a:pt x="2245245" y="238379"/>
                  </a:lnTo>
                  <a:lnTo>
                    <a:pt x="2274176" y="238379"/>
                  </a:lnTo>
                  <a:lnTo>
                    <a:pt x="2274176" y="214947"/>
                  </a:lnTo>
                  <a:lnTo>
                    <a:pt x="2285898" y="214947"/>
                  </a:lnTo>
                  <a:lnTo>
                    <a:pt x="2285898" y="102654"/>
                  </a:lnTo>
                  <a:lnTo>
                    <a:pt x="2245245" y="102654"/>
                  </a:lnTo>
                  <a:close/>
                </a:path>
                <a:path w="2448560" h="1547495">
                  <a:moveTo>
                    <a:pt x="1882178" y="323113"/>
                  </a:moveTo>
                  <a:lnTo>
                    <a:pt x="1882178" y="1022388"/>
                  </a:lnTo>
                  <a:lnTo>
                    <a:pt x="2152929" y="1022388"/>
                  </a:lnTo>
                  <a:lnTo>
                    <a:pt x="2152929" y="102654"/>
                  </a:lnTo>
                  <a:lnTo>
                    <a:pt x="2109520" y="102654"/>
                  </a:lnTo>
                  <a:lnTo>
                    <a:pt x="2109520" y="323113"/>
                  </a:lnTo>
                  <a:lnTo>
                    <a:pt x="1882178" y="323113"/>
                  </a:lnTo>
                  <a:close/>
                </a:path>
                <a:path w="2448560" h="1547495">
                  <a:moveTo>
                    <a:pt x="2070252" y="102654"/>
                  </a:moveTo>
                  <a:lnTo>
                    <a:pt x="2070252" y="214947"/>
                  </a:lnTo>
                  <a:lnTo>
                    <a:pt x="2081961" y="214947"/>
                  </a:lnTo>
                  <a:lnTo>
                    <a:pt x="2081961" y="238379"/>
                  </a:lnTo>
                  <a:lnTo>
                    <a:pt x="2109520" y="238379"/>
                  </a:lnTo>
                  <a:lnTo>
                    <a:pt x="2109520" y="102654"/>
                  </a:lnTo>
                  <a:lnTo>
                    <a:pt x="2070252" y="102654"/>
                  </a:lnTo>
                  <a:close/>
                </a:path>
                <a:path w="2448560" h="1547495">
                  <a:moveTo>
                    <a:pt x="1694091" y="139852"/>
                  </a:moveTo>
                  <a:lnTo>
                    <a:pt x="1694091" y="192214"/>
                  </a:lnTo>
                  <a:lnTo>
                    <a:pt x="2070252" y="192214"/>
                  </a:lnTo>
                  <a:lnTo>
                    <a:pt x="2070252" y="139852"/>
                  </a:lnTo>
                  <a:lnTo>
                    <a:pt x="1694091" y="139852"/>
                  </a:lnTo>
                  <a:close/>
                </a:path>
                <a:path w="2448560" h="1547495">
                  <a:moveTo>
                    <a:pt x="1694091" y="228727"/>
                  </a:moveTo>
                  <a:lnTo>
                    <a:pt x="1694091" y="1116076"/>
                  </a:lnTo>
                  <a:lnTo>
                    <a:pt x="1882178" y="1116076"/>
                  </a:lnTo>
                  <a:lnTo>
                    <a:pt x="1882178" y="228727"/>
                  </a:lnTo>
                  <a:lnTo>
                    <a:pt x="1694091" y="228727"/>
                  </a:lnTo>
                  <a:close/>
                </a:path>
                <a:path w="2448560" h="1547495">
                  <a:moveTo>
                    <a:pt x="0" y="1210462"/>
                  </a:moveTo>
                  <a:lnTo>
                    <a:pt x="0" y="1345501"/>
                  </a:lnTo>
                  <a:lnTo>
                    <a:pt x="1694091" y="1345501"/>
                  </a:lnTo>
                  <a:lnTo>
                    <a:pt x="1694091" y="0"/>
                  </a:lnTo>
                  <a:lnTo>
                    <a:pt x="350672" y="0"/>
                  </a:lnTo>
                  <a:lnTo>
                    <a:pt x="350672" y="1008608"/>
                  </a:lnTo>
                  <a:lnTo>
                    <a:pt x="267995" y="1008608"/>
                  </a:lnTo>
                  <a:lnTo>
                    <a:pt x="267995" y="1210462"/>
                  </a:lnTo>
                  <a:lnTo>
                    <a:pt x="0" y="1210462"/>
                  </a:lnTo>
                  <a:close/>
                </a:path>
                <a:path w="2448560" h="1547495">
                  <a:moveTo>
                    <a:pt x="0" y="0"/>
                  </a:moveTo>
                  <a:lnTo>
                    <a:pt x="0" y="135026"/>
                  </a:lnTo>
                  <a:lnTo>
                    <a:pt x="267995" y="135026"/>
                  </a:lnTo>
                  <a:lnTo>
                    <a:pt x="267995" y="336892"/>
                  </a:lnTo>
                  <a:lnTo>
                    <a:pt x="350672" y="336892"/>
                  </a:lnTo>
                  <a:lnTo>
                    <a:pt x="3506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3241560" y="4936985"/>
              <a:ext cx="2448560" cy="1547495"/>
            </a:xfrm>
            <a:custGeom>
              <a:avLst/>
              <a:gdLst/>
              <a:ahLst/>
              <a:cxnLst/>
              <a:rect l="l" t="t" r="r" b="b"/>
              <a:pathLst>
                <a:path w="2448560" h="1547495">
                  <a:moveTo>
                    <a:pt x="2125370" y="1547355"/>
                  </a:moveTo>
                  <a:lnTo>
                    <a:pt x="2448483" y="1547355"/>
                  </a:lnTo>
                  <a:lnTo>
                    <a:pt x="2448483" y="1224241"/>
                  </a:lnTo>
                  <a:lnTo>
                    <a:pt x="2420924" y="1224241"/>
                  </a:lnTo>
                  <a:lnTo>
                    <a:pt x="2420924" y="1024445"/>
                  </a:lnTo>
                  <a:lnTo>
                    <a:pt x="2329294" y="1024458"/>
                  </a:lnTo>
                  <a:lnTo>
                    <a:pt x="2329294" y="323113"/>
                  </a:lnTo>
                  <a:lnTo>
                    <a:pt x="2246617" y="323113"/>
                  </a:lnTo>
                  <a:lnTo>
                    <a:pt x="2245245" y="238379"/>
                  </a:lnTo>
                  <a:lnTo>
                    <a:pt x="2274176" y="238379"/>
                  </a:lnTo>
                  <a:lnTo>
                    <a:pt x="2274176" y="214947"/>
                  </a:lnTo>
                  <a:lnTo>
                    <a:pt x="2285898" y="214947"/>
                  </a:lnTo>
                  <a:lnTo>
                    <a:pt x="2285898" y="102654"/>
                  </a:lnTo>
                  <a:lnTo>
                    <a:pt x="2070252" y="102654"/>
                  </a:lnTo>
                  <a:lnTo>
                    <a:pt x="2070252" y="139852"/>
                  </a:lnTo>
                  <a:lnTo>
                    <a:pt x="1694091" y="139852"/>
                  </a:lnTo>
                  <a:lnTo>
                    <a:pt x="1694091" y="0"/>
                  </a:lnTo>
                  <a:lnTo>
                    <a:pt x="0" y="0"/>
                  </a:lnTo>
                  <a:lnTo>
                    <a:pt x="0" y="135026"/>
                  </a:lnTo>
                  <a:lnTo>
                    <a:pt x="267995" y="135026"/>
                  </a:lnTo>
                  <a:lnTo>
                    <a:pt x="267995" y="336892"/>
                  </a:lnTo>
                  <a:lnTo>
                    <a:pt x="350672" y="336892"/>
                  </a:lnTo>
                  <a:lnTo>
                    <a:pt x="350672" y="1008608"/>
                  </a:lnTo>
                  <a:lnTo>
                    <a:pt x="267995" y="1008608"/>
                  </a:lnTo>
                  <a:lnTo>
                    <a:pt x="267995" y="1210462"/>
                  </a:lnTo>
                  <a:lnTo>
                    <a:pt x="0" y="1210462"/>
                  </a:lnTo>
                  <a:lnTo>
                    <a:pt x="0" y="1345501"/>
                  </a:lnTo>
                  <a:lnTo>
                    <a:pt x="1694091" y="1345501"/>
                  </a:lnTo>
                  <a:lnTo>
                    <a:pt x="1694091" y="1116076"/>
                  </a:lnTo>
                  <a:lnTo>
                    <a:pt x="1882178" y="1116076"/>
                  </a:lnTo>
                  <a:lnTo>
                    <a:pt x="1882178" y="1022388"/>
                  </a:lnTo>
                  <a:lnTo>
                    <a:pt x="2152929" y="1022388"/>
                  </a:lnTo>
                  <a:lnTo>
                    <a:pt x="2152929" y="1224241"/>
                  </a:lnTo>
                  <a:lnTo>
                    <a:pt x="2125370" y="1224241"/>
                  </a:lnTo>
                  <a:lnTo>
                    <a:pt x="2125370" y="1547355"/>
                  </a:lnTo>
                  <a:close/>
                </a:path>
                <a:path w="2448560" h="1547495">
                  <a:moveTo>
                    <a:pt x="2109520" y="323113"/>
                  </a:moveTo>
                  <a:lnTo>
                    <a:pt x="1882178" y="323113"/>
                  </a:lnTo>
                  <a:lnTo>
                    <a:pt x="1882178" y="228727"/>
                  </a:lnTo>
                  <a:lnTo>
                    <a:pt x="1694091" y="228727"/>
                  </a:lnTo>
                  <a:lnTo>
                    <a:pt x="1694091" y="192214"/>
                  </a:lnTo>
                  <a:lnTo>
                    <a:pt x="2070252" y="192214"/>
                  </a:lnTo>
                  <a:lnTo>
                    <a:pt x="2070252" y="214947"/>
                  </a:lnTo>
                  <a:lnTo>
                    <a:pt x="2081961" y="214947"/>
                  </a:lnTo>
                  <a:lnTo>
                    <a:pt x="2081961" y="238379"/>
                  </a:lnTo>
                  <a:lnTo>
                    <a:pt x="2109520" y="238379"/>
                  </a:lnTo>
                  <a:lnTo>
                    <a:pt x="2109520" y="3231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312873" y="4883785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4" h="53339">
                  <a:moveTo>
                    <a:pt x="0" y="0"/>
                  </a:moveTo>
                  <a:lnTo>
                    <a:pt x="0" y="53047"/>
                  </a:lnTo>
                  <a:lnTo>
                    <a:pt x="55118" y="53047"/>
                  </a:lnTo>
                  <a:lnTo>
                    <a:pt x="551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312873" y="4883785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4" h="53339">
                  <a:moveTo>
                    <a:pt x="0" y="53047"/>
                  </a:moveTo>
                  <a:lnTo>
                    <a:pt x="0" y="0"/>
                  </a:lnTo>
                  <a:lnTo>
                    <a:pt x="55118" y="0"/>
                  </a:lnTo>
                  <a:lnTo>
                    <a:pt x="55118" y="53047"/>
                  </a:lnTo>
                  <a:lnTo>
                    <a:pt x="0" y="530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312873" y="6283299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0" y="0"/>
                  </a:moveTo>
                  <a:lnTo>
                    <a:pt x="0" y="55118"/>
                  </a:lnTo>
                  <a:lnTo>
                    <a:pt x="55118" y="55118"/>
                  </a:lnTo>
                  <a:lnTo>
                    <a:pt x="551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312873" y="6283299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0" y="55118"/>
                  </a:moveTo>
                  <a:lnTo>
                    <a:pt x="0" y="0"/>
                  </a:lnTo>
                  <a:lnTo>
                    <a:pt x="55118" y="0"/>
                  </a:lnTo>
                  <a:lnTo>
                    <a:pt x="55118" y="55118"/>
                  </a:lnTo>
                  <a:lnTo>
                    <a:pt x="0" y="551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5203647" y="4883937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5" h="53339">
                  <a:moveTo>
                    <a:pt x="0" y="0"/>
                  </a:moveTo>
                  <a:lnTo>
                    <a:pt x="0" y="53047"/>
                  </a:lnTo>
                  <a:lnTo>
                    <a:pt x="55117" y="53047"/>
                  </a:lnTo>
                  <a:lnTo>
                    <a:pt x="551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5203647" y="4883937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5" h="53339">
                  <a:moveTo>
                    <a:pt x="0" y="53047"/>
                  </a:moveTo>
                  <a:lnTo>
                    <a:pt x="0" y="0"/>
                  </a:lnTo>
                  <a:lnTo>
                    <a:pt x="55117" y="0"/>
                  </a:lnTo>
                  <a:lnTo>
                    <a:pt x="55117" y="53047"/>
                  </a:lnTo>
                  <a:lnTo>
                    <a:pt x="0" y="530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203647" y="6282474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0"/>
                  </a:moveTo>
                  <a:lnTo>
                    <a:pt x="0" y="55117"/>
                  </a:lnTo>
                  <a:lnTo>
                    <a:pt x="55117" y="55117"/>
                  </a:lnTo>
                  <a:lnTo>
                    <a:pt x="551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019388" y="4737201"/>
              <a:ext cx="3304540" cy="1600835"/>
            </a:xfrm>
            <a:custGeom>
              <a:avLst/>
              <a:gdLst/>
              <a:ahLst/>
              <a:cxnLst/>
              <a:rect l="l" t="t" r="r" b="b"/>
              <a:pathLst>
                <a:path w="3304540" h="1600835">
                  <a:moveTo>
                    <a:pt x="3184258" y="1600390"/>
                  </a:moveTo>
                  <a:lnTo>
                    <a:pt x="3184258" y="1545272"/>
                  </a:lnTo>
                  <a:lnTo>
                    <a:pt x="3239376" y="1545272"/>
                  </a:lnTo>
                  <a:lnTo>
                    <a:pt x="3239376" y="1600390"/>
                  </a:lnTo>
                  <a:lnTo>
                    <a:pt x="3184258" y="1600390"/>
                  </a:lnTo>
                  <a:close/>
                </a:path>
                <a:path w="3304540" h="1600835">
                  <a:moveTo>
                    <a:pt x="3292424" y="391998"/>
                  </a:moveTo>
                  <a:lnTo>
                    <a:pt x="3292424" y="414731"/>
                  </a:lnTo>
                </a:path>
                <a:path w="3304540" h="1600835">
                  <a:moveTo>
                    <a:pt x="3292424" y="391998"/>
                  </a:moveTo>
                  <a:lnTo>
                    <a:pt x="3304133" y="391998"/>
                  </a:lnTo>
                  <a:lnTo>
                    <a:pt x="3304133" y="414731"/>
                  </a:lnTo>
                </a:path>
                <a:path w="3304540" h="1600835">
                  <a:moveTo>
                    <a:pt x="3292424" y="339636"/>
                  </a:moveTo>
                  <a:lnTo>
                    <a:pt x="3304133" y="339636"/>
                  </a:lnTo>
                </a:path>
                <a:path w="3304540" h="1600835">
                  <a:moveTo>
                    <a:pt x="240436" y="339636"/>
                  </a:moveTo>
                  <a:lnTo>
                    <a:pt x="228714" y="339636"/>
                  </a:lnTo>
                </a:path>
                <a:path w="3304540" h="1600835">
                  <a:moveTo>
                    <a:pt x="240436" y="391998"/>
                  </a:moveTo>
                  <a:lnTo>
                    <a:pt x="228714" y="391998"/>
                  </a:lnTo>
                  <a:lnTo>
                    <a:pt x="228714" y="414731"/>
                  </a:lnTo>
                </a:path>
                <a:path w="3304540" h="1600835">
                  <a:moveTo>
                    <a:pt x="0" y="20662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044179" y="4849495"/>
              <a:ext cx="3483610" cy="50800"/>
            </a:xfrm>
            <a:custGeom>
              <a:avLst/>
              <a:gdLst/>
              <a:ahLst/>
              <a:cxnLst/>
              <a:rect l="l" t="t" r="r" b="b"/>
              <a:pathLst>
                <a:path w="3483610" h="50800">
                  <a:moveTo>
                    <a:pt x="0" y="50292"/>
                  </a:moveTo>
                  <a:lnTo>
                    <a:pt x="0" y="0"/>
                  </a:lnTo>
                </a:path>
                <a:path w="3483610" h="50800">
                  <a:moveTo>
                    <a:pt x="215646" y="50292"/>
                  </a:moveTo>
                  <a:lnTo>
                    <a:pt x="215646" y="0"/>
                  </a:lnTo>
                </a:path>
                <a:path w="3483610" h="50800">
                  <a:moveTo>
                    <a:pt x="3267633" y="50292"/>
                  </a:moveTo>
                  <a:lnTo>
                    <a:pt x="3267633" y="0"/>
                  </a:lnTo>
                </a:path>
                <a:path w="3483610" h="50800">
                  <a:moveTo>
                    <a:pt x="3483279" y="50292"/>
                  </a:moveTo>
                  <a:lnTo>
                    <a:pt x="3483279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044179" y="4737201"/>
              <a:ext cx="3510915" cy="438784"/>
            </a:xfrm>
            <a:custGeom>
              <a:avLst/>
              <a:gdLst/>
              <a:ahLst/>
              <a:cxnLst/>
              <a:rect l="l" t="t" r="r" b="b"/>
              <a:pathLst>
                <a:path w="3510915" h="438785">
                  <a:moveTo>
                    <a:pt x="3242144" y="0"/>
                  </a:moveTo>
                  <a:lnTo>
                    <a:pt x="3510826" y="0"/>
                  </a:lnTo>
                </a:path>
                <a:path w="3510915" h="438785">
                  <a:moveTo>
                    <a:pt x="3267633" y="302437"/>
                  </a:moveTo>
                  <a:lnTo>
                    <a:pt x="3267633" y="339636"/>
                  </a:lnTo>
                </a:path>
                <a:path w="3510915" h="438785">
                  <a:moveTo>
                    <a:pt x="3483279" y="302437"/>
                  </a:moveTo>
                  <a:lnTo>
                    <a:pt x="3483279" y="414731"/>
                  </a:lnTo>
                </a:path>
                <a:path w="3510915" h="438785">
                  <a:moveTo>
                    <a:pt x="203923" y="438162"/>
                  </a:moveTo>
                  <a:lnTo>
                    <a:pt x="179819" y="438162"/>
                  </a:lnTo>
                </a:path>
                <a:path w="3510915" h="438785">
                  <a:moveTo>
                    <a:pt x="0" y="414731"/>
                  </a:moveTo>
                  <a:lnTo>
                    <a:pt x="11722" y="414731"/>
                  </a:lnTo>
                </a:path>
                <a:path w="3510915" h="438785">
                  <a:moveTo>
                    <a:pt x="3279343" y="314147"/>
                  </a:moveTo>
                  <a:lnTo>
                    <a:pt x="3279343" y="339636"/>
                  </a:lnTo>
                </a:path>
                <a:path w="3510915" h="438785">
                  <a:moveTo>
                    <a:pt x="3471557" y="314147"/>
                  </a:moveTo>
                  <a:lnTo>
                    <a:pt x="3471557" y="414731"/>
                  </a:lnTo>
                </a:path>
                <a:path w="3510915" h="438785">
                  <a:moveTo>
                    <a:pt x="0" y="302437"/>
                  </a:moveTo>
                  <a:lnTo>
                    <a:pt x="0" y="414731"/>
                  </a:lnTo>
                </a:path>
                <a:path w="3510915" h="438785">
                  <a:moveTo>
                    <a:pt x="215646" y="302437"/>
                  </a:moveTo>
                  <a:lnTo>
                    <a:pt x="215646" y="339636"/>
                  </a:lnTo>
                </a:path>
                <a:path w="3510915" h="438785">
                  <a:moveTo>
                    <a:pt x="203923" y="314147"/>
                  </a:moveTo>
                  <a:lnTo>
                    <a:pt x="203923" y="339636"/>
                  </a:lnTo>
                </a:path>
                <a:path w="3510915" h="438785">
                  <a:moveTo>
                    <a:pt x="203923" y="414731"/>
                  </a:moveTo>
                  <a:lnTo>
                    <a:pt x="203923" y="438162"/>
                  </a:lnTo>
                </a:path>
                <a:path w="3510915" h="438785">
                  <a:moveTo>
                    <a:pt x="11722" y="414731"/>
                  </a:moveTo>
                  <a:lnTo>
                    <a:pt x="11722" y="43816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3592233" y="5416715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77889" y="0"/>
                  </a:moveTo>
                  <a:lnTo>
                    <a:pt x="77889" y="1511"/>
                  </a:lnTo>
                  <a:lnTo>
                    <a:pt x="0" y="1511"/>
                  </a:lnTo>
                  <a:lnTo>
                    <a:pt x="0" y="0"/>
                  </a:lnTo>
                  <a:lnTo>
                    <a:pt x="7788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3592233" y="541822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3592233" y="541973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3592233" y="542124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3592233" y="542276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3592233" y="542427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3592233" y="542578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3592233" y="5427294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3592233" y="5428805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3592233" y="543031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3592233" y="543182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3592233" y="543333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3592233" y="543485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3592233" y="543636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3592233" y="543787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3592233" y="5439384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3592233" y="5440895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3592233" y="544240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3592233" y="544391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3592233" y="544542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3592233" y="544694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3592233" y="544845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3592233" y="544996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3592233" y="5451475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3592233" y="545298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3592233" y="545449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3592233" y="545602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3592233" y="545753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3592233" y="5459044"/>
              <a:ext cx="78105" cy="3175"/>
            </a:xfrm>
            <a:custGeom>
              <a:avLst/>
              <a:gdLst/>
              <a:ahLst/>
              <a:cxnLst/>
              <a:rect l="l" t="t" r="r" b="b"/>
              <a:pathLst>
                <a:path w="78104" h="3175">
                  <a:moveTo>
                    <a:pt x="77889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77889" y="3022"/>
                  </a:lnTo>
                  <a:lnTo>
                    <a:pt x="77889" y="1511"/>
                  </a:lnTo>
                  <a:lnTo>
                    <a:pt x="778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3592233" y="546206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3592233" y="546357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3592233" y="546508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3592233" y="546660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3592233" y="546811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3592233" y="546962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3592233" y="5471134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3592233" y="5472645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3592233" y="547415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2113280" y="5475668"/>
              <a:ext cx="1557020" cy="1905"/>
            </a:xfrm>
            <a:custGeom>
              <a:avLst/>
              <a:gdLst/>
              <a:ahLst/>
              <a:cxnLst/>
              <a:rect l="l" t="t" r="r" b="b"/>
              <a:pathLst>
                <a:path w="1557020" h="1904">
                  <a:moveTo>
                    <a:pt x="1557020" y="0"/>
                  </a:moveTo>
                  <a:lnTo>
                    <a:pt x="1479550" y="0"/>
                  </a:lnTo>
                  <a:lnTo>
                    <a:pt x="1479550" y="876"/>
                  </a:lnTo>
                  <a:lnTo>
                    <a:pt x="0" y="876"/>
                  </a:lnTo>
                  <a:lnTo>
                    <a:pt x="0" y="1511"/>
                  </a:lnTo>
                  <a:lnTo>
                    <a:pt x="1479550" y="1511"/>
                  </a:lnTo>
                  <a:lnTo>
                    <a:pt x="1557020" y="1511"/>
                  </a:lnTo>
                  <a:lnTo>
                    <a:pt x="155702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2110634" y="5477179"/>
              <a:ext cx="1559560" cy="1905"/>
            </a:xfrm>
            <a:custGeom>
              <a:avLst/>
              <a:gdLst/>
              <a:ahLst/>
              <a:cxnLst/>
              <a:rect l="l" t="t" r="r" b="b"/>
              <a:pathLst>
                <a:path w="1559560" h="1904">
                  <a:moveTo>
                    <a:pt x="0" y="1511"/>
                  </a:moveTo>
                  <a:lnTo>
                    <a:pt x="1559487" y="1511"/>
                  </a:lnTo>
                  <a:lnTo>
                    <a:pt x="1559487" y="0"/>
                  </a:lnTo>
                  <a:lnTo>
                    <a:pt x="171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2108915" y="5478691"/>
              <a:ext cx="1561465" cy="1905"/>
            </a:xfrm>
            <a:custGeom>
              <a:avLst/>
              <a:gdLst/>
              <a:ahLst/>
              <a:cxnLst/>
              <a:rect l="l" t="t" r="r" b="b"/>
              <a:pathLst>
                <a:path w="1561464" h="1904">
                  <a:moveTo>
                    <a:pt x="0" y="1511"/>
                  </a:moveTo>
                  <a:lnTo>
                    <a:pt x="1561206" y="1511"/>
                  </a:lnTo>
                  <a:lnTo>
                    <a:pt x="1561206" y="0"/>
                  </a:lnTo>
                  <a:lnTo>
                    <a:pt x="171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2107195" y="5480202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1511"/>
                  </a:moveTo>
                  <a:lnTo>
                    <a:pt x="1562926" y="1511"/>
                  </a:lnTo>
                  <a:lnTo>
                    <a:pt x="1562926" y="0"/>
                  </a:lnTo>
                  <a:lnTo>
                    <a:pt x="171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2105476" y="5481713"/>
              <a:ext cx="1564640" cy="1905"/>
            </a:xfrm>
            <a:custGeom>
              <a:avLst/>
              <a:gdLst/>
              <a:ahLst/>
              <a:cxnLst/>
              <a:rect l="l" t="t" r="r" b="b"/>
              <a:pathLst>
                <a:path w="1564639" h="1904">
                  <a:moveTo>
                    <a:pt x="0" y="1511"/>
                  </a:moveTo>
                  <a:lnTo>
                    <a:pt x="1564645" y="1511"/>
                  </a:lnTo>
                  <a:lnTo>
                    <a:pt x="1564645" y="0"/>
                  </a:lnTo>
                  <a:lnTo>
                    <a:pt x="171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2103756" y="5483225"/>
              <a:ext cx="1566545" cy="1905"/>
            </a:xfrm>
            <a:custGeom>
              <a:avLst/>
              <a:gdLst/>
              <a:ahLst/>
              <a:cxnLst/>
              <a:rect l="l" t="t" r="r" b="b"/>
              <a:pathLst>
                <a:path w="1566545" h="1904">
                  <a:moveTo>
                    <a:pt x="0" y="1511"/>
                  </a:moveTo>
                  <a:lnTo>
                    <a:pt x="1566365" y="1511"/>
                  </a:lnTo>
                  <a:lnTo>
                    <a:pt x="1566365" y="0"/>
                  </a:lnTo>
                  <a:lnTo>
                    <a:pt x="171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2102037" y="5484736"/>
              <a:ext cx="1568450" cy="1905"/>
            </a:xfrm>
            <a:custGeom>
              <a:avLst/>
              <a:gdLst/>
              <a:ahLst/>
              <a:cxnLst/>
              <a:rect l="l" t="t" r="r" b="b"/>
              <a:pathLst>
                <a:path w="1568450" h="1904">
                  <a:moveTo>
                    <a:pt x="0" y="1511"/>
                  </a:moveTo>
                  <a:lnTo>
                    <a:pt x="1568085" y="1511"/>
                  </a:lnTo>
                  <a:lnTo>
                    <a:pt x="1568085" y="0"/>
                  </a:lnTo>
                  <a:lnTo>
                    <a:pt x="171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2100317" y="5486247"/>
              <a:ext cx="1570355" cy="1905"/>
            </a:xfrm>
            <a:custGeom>
              <a:avLst/>
              <a:gdLst/>
              <a:ahLst/>
              <a:cxnLst/>
              <a:rect l="l" t="t" r="r" b="b"/>
              <a:pathLst>
                <a:path w="1570354" h="1904">
                  <a:moveTo>
                    <a:pt x="0" y="1511"/>
                  </a:moveTo>
                  <a:lnTo>
                    <a:pt x="1569804" y="1511"/>
                  </a:lnTo>
                  <a:lnTo>
                    <a:pt x="1569804" y="0"/>
                  </a:lnTo>
                  <a:lnTo>
                    <a:pt x="171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2098598" y="5487758"/>
              <a:ext cx="1571625" cy="1905"/>
            </a:xfrm>
            <a:custGeom>
              <a:avLst/>
              <a:gdLst/>
              <a:ahLst/>
              <a:cxnLst/>
              <a:rect l="l" t="t" r="r" b="b"/>
              <a:pathLst>
                <a:path w="1571625" h="1904">
                  <a:moveTo>
                    <a:pt x="0" y="1511"/>
                  </a:moveTo>
                  <a:lnTo>
                    <a:pt x="1571524" y="1511"/>
                  </a:lnTo>
                  <a:lnTo>
                    <a:pt x="1571524" y="0"/>
                  </a:lnTo>
                  <a:lnTo>
                    <a:pt x="1719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2096820" y="5489270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1714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2096820" y="5492292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2096820" y="5493804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2096820" y="5495315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2096820" y="5498338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2096820" y="5499849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2096820" y="5501373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2096820" y="5504395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2096820" y="5505907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2096820" y="5507418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2096820" y="5508929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2096820" y="5510441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2096820" y="5511952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2096820" y="5513463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2096820" y="5514975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2096820" y="5516486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2096820" y="5519508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2096820" y="5521020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2096820" y="5524042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2096820" y="5525554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2096820" y="5528576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2096820" y="5530087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2096820" y="5533110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2096820" y="5534622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2096820" y="5536133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2096820" y="5537644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2096820" y="5539155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2096820" y="5540667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2096820" y="5542178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2096820" y="5543689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2096820" y="5545200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1573301" y="3035"/>
                  </a:lnTo>
                  <a:lnTo>
                    <a:pt x="1573301" y="1524"/>
                  </a:lnTo>
                  <a:close/>
                </a:path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2096820" y="5548236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2096820" y="5551259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2096820" y="5552770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2096820" y="5554281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2096820" y="5555792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2096820" y="5557304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2096820" y="5558815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2096820" y="5560326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2096820" y="5563349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2096820" y="5564860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2096820" y="5566371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2096820" y="5567883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2096820" y="5569394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2096820" y="5572417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2096820" y="5573928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2096820" y="5575439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2096820" y="5576951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2096820" y="5578462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2096820" y="5581484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2096820" y="5582996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2096820" y="5584507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2096820" y="5586018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2096820" y="5589041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2096820" y="5590552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2096820" y="5592076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2096820" y="5593588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2096820" y="5596610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2096820" y="5598121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2096820" y="5599633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2096820" y="5602655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2096820" y="5605678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2096820" y="5608700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498"/>
                  </a:lnTo>
                  <a:lnTo>
                    <a:pt x="0" y="3009"/>
                  </a:lnTo>
                  <a:lnTo>
                    <a:pt x="1573301" y="3009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2096820" y="5611710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2096820" y="5614733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2096820" y="5617756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2096820" y="5620778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2096820" y="5622290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2096820" y="5623801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2096820" y="5626823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2096820" y="5628335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2096820" y="5629846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2096820" y="5631357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1573301" y="3035"/>
                  </a:lnTo>
                  <a:lnTo>
                    <a:pt x="1573301" y="1524"/>
                  </a:lnTo>
                  <a:close/>
                </a:path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2096820" y="5634393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2096820" y="5635904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2096820" y="5637415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2096820" y="5638927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2096820" y="5641949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2096820" y="5643460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2096820" y="5644972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2096820" y="5646483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2096820" y="5647994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2096820" y="5651017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2096820" y="5652528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2096820" y="5654040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2096820" y="5655551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2096820" y="5657062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2096820" y="5660085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2096820" y="5661596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2096820" y="5663107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2096820" y="5664619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2096820" y="5666130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2096820" y="5667641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2096820" y="5669152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2096820" y="5672175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2096820" y="5675198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2096820" y="5676709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2096820" y="5678233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2096820" y="5679744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2096820" y="5681256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2096820" y="5682767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2096820" y="5684278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2096820" y="5685790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2096820" y="5687301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2096820" y="5690323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2096820" y="5691835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2096820" y="5694857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2096820" y="5696369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2096820" y="5699391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2096820" y="5700902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2096820" y="5703925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2096820" y="5705437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2096820" y="5706948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2096820" y="5708459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2096820" y="5709970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2096820" y="5711482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2096820" y="5712993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2096820" y="5714504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2096820" y="5716016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2096820" y="5719038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2096820" y="5720549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2096820" y="5722061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1524"/>
                  </a:moveTo>
                  <a:lnTo>
                    <a:pt x="0" y="1524"/>
                  </a:lnTo>
                  <a:lnTo>
                    <a:pt x="0" y="3035"/>
                  </a:lnTo>
                  <a:lnTo>
                    <a:pt x="1573301" y="3035"/>
                  </a:lnTo>
                  <a:lnTo>
                    <a:pt x="1573301" y="1524"/>
                  </a:lnTo>
                  <a:close/>
                </a:path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2096820" y="5725096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2096820" y="5726607"/>
              <a:ext cx="1573530" cy="1905"/>
            </a:xfrm>
            <a:custGeom>
              <a:avLst/>
              <a:gdLst/>
              <a:ahLst/>
              <a:cxnLst/>
              <a:rect l="l" t="t" r="r" b="b"/>
              <a:pathLst>
                <a:path w="1573529" h="1904">
                  <a:moveTo>
                    <a:pt x="0" y="0"/>
                  </a:moveTo>
                  <a:lnTo>
                    <a:pt x="0" y="1511"/>
                  </a:lnTo>
                  <a:lnTo>
                    <a:pt x="1573301" y="1511"/>
                  </a:lnTo>
                  <a:lnTo>
                    <a:pt x="1573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2096820" y="5728119"/>
              <a:ext cx="1573530" cy="3175"/>
            </a:xfrm>
            <a:custGeom>
              <a:avLst/>
              <a:gdLst/>
              <a:ahLst/>
              <a:cxnLst/>
              <a:rect l="l" t="t" r="r" b="b"/>
              <a:pathLst>
                <a:path w="1573529" h="3175">
                  <a:moveTo>
                    <a:pt x="1573301" y="0"/>
                  </a:moveTo>
                  <a:lnTo>
                    <a:pt x="0" y="0"/>
                  </a:lnTo>
                  <a:lnTo>
                    <a:pt x="1003" y="1511"/>
                  </a:lnTo>
                  <a:lnTo>
                    <a:pt x="2552" y="3022"/>
                  </a:lnTo>
                  <a:lnTo>
                    <a:pt x="1573301" y="3022"/>
                  </a:lnTo>
                  <a:lnTo>
                    <a:pt x="1573301" y="1511"/>
                  </a:lnTo>
                  <a:lnTo>
                    <a:pt x="157330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2099378" y="5731141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1545" y="1511"/>
                  </a:lnTo>
                  <a:lnTo>
                    <a:pt x="1570743" y="1511"/>
                  </a:lnTo>
                  <a:lnTo>
                    <a:pt x="15707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2100923" y="5732653"/>
              <a:ext cx="1569720" cy="1905"/>
            </a:xfrm>
            <a:custGeom>
              <a:avLst/>
              <a:gdLst/>
              <a:ahLst/>
              <a:cxnLst/>
              <a:rect l="l" t="t" r="r" b="b"/>
              <a:pathLst>
                <a:path w="1569720" h="1904">
                  <a:moveTo>
                    <a:pt x="0" y="0"/>
                  </a:moveTo>
                  <a:lnTo>
                    <a:pt x="1545" y="1511"/>
                  </a:lnTo>
                  <a:lnTo>
                    <a:pt x="1569198" y="1511"/>
                  </a:lnTo>
                  <a:lnTo>
                    <a:pt x="15691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2102468" y="5734164"/>
              <a:ext cx="1567815" cy="1905"/>
            </a:xfrm>
            <a:custGeom>
              <a:avLst/>
              <a:gdLst/>
              <a:ahLst/>
              <a:cxnLst/>
              <a:rect l="l" t="t" r="r" b="b"/>
              <a:pathLst>
                <a:path w="1567814" h="1904">
                  <a:moveTo>
                    <a:pt x="0" y="0"/>
                  </a:moveTo>
                  <a:lnTo>
                    <a:pt x="1545" y="1511"/>
                  </a:lnTo>
                  <a:lnTo>
                    <a:pt x="1567653" y="1511"/>
                  </a:lnTo>
                  <a:lnTo>
                    <a:pt x="15676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2104013" y="5735675"/>
              <a:ext cx="1566545" cy="1905"/>
            </a:xfrm>
            <a:custGeom>
              <a:avLst/>
              <a:gdLst/>
              <a:ahLst/>
              <a:cxnLst/>
              <a:rect l="l" t="t" r="r" b="b"/>
              <a:pathLst>
                <a:path w="1566545" h="1904">
                  <a:moveTo>
                    <a:pt x="0" y="0"/>
                  </a:moveTo>
                  <a:lnTo>
                    <a:pt x="1545" y="1511"/>
                  </a:lnTo>
                  <a:lnTo>
                    <a:pt x="1566108" y="1511"/>
                  </a:lnTo>
                  <a:lnTo>
                    <a:pt x="15661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2105558" y="5737187"/>
              <a:ext cx="1564640" cy="1905"/>
            </a:xfrm>
            <a:custGeom>
              <a:avLst/>
              <a:gdLst/>
              <a:ahLst/>
              <a:cxnLst/>
              <a:rect l="l" t="t" r="r" b="b"/>
              <a:pathLst>
                <a:path w="1564639" h="1904">
                  <a:moveTo>
                    <a:pt x="0" y="0"/>
                  </a:moveTo>
                  <a:lnTo>
                    <a:pt x="1545" y="1511"/>
                  </a:lnTo>
                  <a:lnTo>
                    <a:pt x="1564563" y="1511"/>
                  </a:lnTo>
                  <a:lnTo>
                    <a:pt x="1564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2107104" y="5738698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1545" y="1511"/>
                  </a:lnTo>
                  <a:lnTo>
                    <a:pt x="1563018" y="1511"/>
                  </a:lnTo>
                  <a:lnTo>
                    <a:pt x="15630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2108649" y="5740209"/>
              <a:ext cx="1562100" cy="1905"/>
            </a:xfrm>
            <a:custGeom>
              <a:avLst/>
              <a:gdLst/>
              <a:ahLst/>
              <a:cxnLst/>
              <a:rect l="l" t="t" r="r" b="b"/>
              <a:pathLst>
                <a:path w="1562100" h="1904">
                  <a:moveTo>
                    <a:pt x="0" y="0"/>
                  </a:moveTo>
                  <a:lnTo>
                    <a:pt x="1545" y="1511"/>
                  </a:lnTo>
                  <a:lnTo>
                    <a:pt x="1561472" y="1511"/>
                  </a:lnTo>
                  <a:lnTo>
                    <a:pt x="15614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2110194" y="5741720"/>
              <a:ext cx="1560195" cy="1905"/>
            </a:xfrm>
            <a:custGeom>
              <a:avLst/>
              <a:gdLst/>
              <a:ahLst/>
              <a:cxnLst/>
              <a:rect l="l" t="t" r="r" b="b"/>
              <a:pathLst>
                <a:path w="1560195" h="1904">
                  <a:moveTo>
                    <a:pt x="0" y="0"/>
                  </a:moveTo>
                  <a:lnTo>
                    <a:pt x="1545" y="1511"/>
                  </a:lnTo>
                  <a:lnTo>
                    <a:pt x="1559927" y="1511"/>
                  </a:lnTo>
                  <a:lnTo>
                    <a:pt x="1559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2111739" y="5743232"/>
              <a:ext cx="1558925" cy="1905"/>
            </a:xfrm>
            <a:custGeom>
              <a:avLst/>
              <a:gdLst/>
              <a:ahLst/>
              <a:cxnLst/>
              <a:rect l="l" t="t" r="r" b="b"/>
              <a:pathLst>
                <a:path w="1558925" h="1904">
                  <a:moveTo>
                    <a:pt x="0" y="0"/>
                  </a:moveTo>
                  <a:lnTo>
                    <a:pt x="1337" y="1308"/>
                  </a:lnTo>
                  <a:lnTo>
                    <a:pt x="1480493" y="1308"/>
                  </a:lnTo>
                  <a:lnTo>
                    <a:pt x="1480493" y="1511"/>
                  </a:lnTo>
                  <a:lnTo>
                    <a:pt x="1558382" y="1511"/>
                  </a:lnTo>
                  <a:lnTo>
                    <a:pt x="15583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3592233" y="574474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3592233" y="5746254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3592233" y="574776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3592233" y="574927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3592233" y="575078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3592233" y="575229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3592233" y="575381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3592233" y="575532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3592233" y="575683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3592233" y="5758345"/>
              <a:ext cx="78105" cy="3175"/>
            </a:xfrm>
            <a:custGeom>
              <a:avLst/>
              <a:gdLst/>
              <a:ahLst/>
              <a:cxnLst/>
              <a:rect l="l" t="t" r="r" b="b"/>
              <a:pathLst>
                <a:path w="78104" h="3175">
                  <a:moveTo>
                    <a:pt x="77889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77889" y="3022"/>
                  </a:lnTo>
                  <a:lnTo>
                    <a:pt x="77889" y="1511"/>
                  </a:lnTo>
                  <a:lnTo>
                    <a:pt x="778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3592233" y="576136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3592233" y="576287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3592233" y="576439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3592233" y="576590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3592233" y="576741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3592233" y="576893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3592233" y="577044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3592233" y="577195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3592233" y="577347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3592233" y="577498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3592233" y="577649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3592233" y="5778004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3592233" y="577951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3592233" y="578102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3592233" y="578253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3592233" y="578404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3592233" y="578556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3592233" y="578707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3592233" y="578858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3592233" y="5790095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3592233" y="579160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3592233" y="579311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3592233" y="579462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3592233" y="579614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3592233" y="579765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3592233" y="5799162"/>
              <a:ext cx="78105" cy="1270"/>
            </a:xfrm>
            <a:custGeom>
              <a:avLst/>
              <a:gdLst/>
              <a:ahLst/>
              <a:cxnLst/>
              <a:rect l="l" t="t" r="r" b="b"/>
              <a:pathLst>
                <a:path w="78104" h="1270">
                  <a:moveTo>
                    <a:pt x="0" y="0"/>
                  </a:moveTo>
                  <a:lnTo>
                    <a:pt x="77889" y="0"/>
                  </a:lnTo>
                  <a:lnTo>
                    <a:pt x="77889" y="1193"/>
                  </a:lnTo>
                  <a:lnTo>
                    <a:pt x="0" y="11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2096820" y="5416715"/>
              <a:ext cx="1573530" cy="384175"/>
            </a:xfrm>
            <a:custGeom>
              <a:avLst/>
              <a:gdLst/>
              <a:ahLst/>
              <a:cxnLst/>
              <a:rect l="l" t="t" r="r" b="b"/>
              <a:pathLst>
                <a:path w="1573529" h="384175">
                  <a:moveTo>
                    <a:pt x="1573301" y="383641"/>
                  </a:moveTo>
                  <a:lnTo>
                    <a:pt x="1495412" y="383641"/>
                  </a:lnTo>
                  <a:lnTo>
                    <a:pt x="1495412" y="327825"/>
                  </a:lnTo>
                  <a:lnTo>
                    <a:pt x="16255" y="327825"/>
                  </a:lnTo>
                  <a:lnTo>
                    <a:pt x="0" y="311924"/>
                  </a:lnTo>
                  <a:lnTo>
                    <a:pt x="0" y="74117"/>
                  </a:lnTo>
                  <a:lnTo>
                    <a:pt x="16255" y="59829"/>
                  </a:lnTo>
                  <a:lnTo>
                    <a:pt x="1495412" y="59829"/>
                  </a:lnTo>
                  <a:lnTo>
                    <a:pt x="1495412" y="0"/>
                  </a:lnTo>
                  <a:lnTo>
                    <a:pt x="1573301" y="0"/>
                  </a:lnTo>
                  <a:lnTo>
                    <a:pt x="1573301" y="38364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3670122" y="5876048"/>
              <a:ext cx="3166110" cy="1905"/>
            </a:xfrm>
            <a:custGeom>
              <a:avLst/>
              <a:gdLst/>
              <a:ahLst/>
              <a:cxnLst/>
              <a:rect l="l" t="t" r="r" b="b"/>
              <a:pathLst>
                <a:path w="3166109" h="1904">
                  <a:moveTo>
                    <a:pt x="0" y="0"/>
                  </a:moveTo>
                  <a:lnTo>
                    <a:pt x="0" y="1460"/>
                  </a:lnTo>
                  <a:lnTo>
                    <a:pt x="3164243" y="1460"/>
                  </a:lnTo>
                  <a:lnTo>
                    <a:pt x="31656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3670122" y="5873940"/>
              <a:ext cx="3168015" cy="2540"/>
            </a:xfrm>
            <a:custGeom>
              <a:avLst/>
              <a:gdLst/>
              <a:ahLst/>
              <a:cxnLst/>
              <a:rect l="l" t="t" r="r" b="b"/>
              <a:pathLst>
                <a:path w="3168015" h="2539">
                  <a:moveTo>
                    <a:pt x="0" y="0"/>
                  </a:moveTo>
                  <a:lnTo>
                    <a:pt x="0" y="2108"/>
                  </a:lnTo>
                  <a:lnTo>
                    <a:pt x="3165618" y="2108"/>
                  </a:lnTo>
                  <a:lnTo>
                    <a:pt x="31676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3670122" y="5871832"/>
              <a:ext cx="3169920" cy="2540"/>
            </a:xfrm>
            <a:custGeom>
              <a:avLst/>
              <a:gdLst/>
              <a:ahLst/>
              <a:cxnLst/>
              <a:rect l="l" t="t" r="r" b="b"/>
              <a:pathLst>
                <a:path w="3169920" h="2539">
                  <a:moveTo>
                    <a:pt x="0" y="0"/>
                  </a:moveTo>
                  <a:lnTo>
                    <a:pt x="0" y="2108"/>
                  </a:lnTo>
                  <a:lnTo>
                    <a:pt x="3167602" y="2108"/>
                  </a:lnTo>
                  <a:lnTo>
                    <a:pt x="3169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3670122" y="5869736"/>
              <a:ext cx="3171825" cy="2540"/>
            </a:xfrm>
            <a:custGeom>
              <a:avLst/>
              <a:gdLst/>
              <a:ahLst/>
              <a:cxnLst/>
              <a:rect l="l" t="t" r="r" b="b"/>
              <a:pathLst>
                <a:path w="3171825" h="2539">
                  <a:moveTo>
                    <a:pt x="0" y="0"/>
                  </a:moveTo>
                  <a:lnTo>
                    <a:pt x="0" y="2108"/>
                  </a:lnTo>
                  <a:lnTo>
                    <a:pt x="3169575" y="2108"/>
                  </a:lnTo>
                  <a:lnTo>
                    <a:pt x="31715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3670122" y="5867628"/>
              <a:ext cx="3173730" cy="2540"/>
            </a:xfrm>
            <a:custGeom>
              <a:avLst/>
              <a:gdLst/>
              <a:ahLst/>
              <a:cxnLst/>
              <a:rect l="l" t="t" r="r" b="b"/>
              <a:pathLst>
                <a:path w="3173729" h="2539">
                  <a:moveTo>
                    <a:pt x="0" y="0"/>
                  </a:moveTo>
                  <a:lnTo>
                    <a:pt x="0" y="2108"/>
                  </a:lnTo>
                  <a:lnTo>
                    <a:pt x="3171560" y="2108"/>
                  </a:lnTo>
                  <a:lnTo>
                    <a:pt x="31735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3670300" y="5865520"/>
              <a:ext cx="3175000" cy="2540"/>
            </a:xfrm>
            <a:custGeom>
              <a:avLst/>
              <a:gdLst/>
              <a:ahLst/>
              <a:cxnLst/>
              <a:rect l="l" t="t" r="r" b="b"/>
              <a:pathLst>
                <a:path w="3175000" h="2539">
                  <a:moveTo>
                    <a:pt x="3175000" y="0"/>
                  </a:moveTo>
                  <a:lnTo>
                    <a:pt x="3173730" y="0"/>
                  </a:lnTo>
                  <a:lnTo>
                    <a:pt x="0" y="0"/>
                  </a:lnTo>
                  <a:lnTo>
                    <a:pt x="0" y="2108"/>
                  </a:lnTo>
                  <a:lnTo>
                    <a:pt x="3173730" y="2108"/>
                  </a:lnTo>
                  <a:lnTo>
                    <a:pt x="3173730" y="1054"/>
                  </a:lnTo>
                  <a:lnTo>
                    <a:pt x="3175000" y="1054"/>
                  </a:lnTo>
                  <a:lnTo>
                    <a:pt x="317500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3670122" y="5863412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3670122" y="5861316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3670122" y="5859208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3670122" y="5857100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3670122" y="585500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3670122" y="5852896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3670122" y="5850788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3670122" y="5848693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3670122" y="584658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3670122" y="5844476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3670122" y="5842368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3670122" y="5840272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3670122" y="583816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3670122" y="5836056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3670122" y="5833960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3670122" y="5831852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3670122" y="582974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3670122" y="5827649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3670122" y="5825540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3670300" y="5823432"/>
              <a:ext cx="4017010" cy="2540"/>
            </a:xfrm>
            <a:custGeom>
              <a:avLst/>
              <a:gdLst/>
              <a:ahLst/>
              <a:cxnLst/>
              <a:rect l="l" t="t" r="r" b="b"/>
              <a:pathLst>
                <a:path w="4017009" h="2539">
                  <a:moveTo>
                    <a:pt x="4017010" y="0"/>
                  </a:moveTo>
                  <a:lnTo>
                    <a:pt x="4014470" y="0"/>
                  </a:lnTo>
                  <a:lnTo>
                    <a:pt x="3175000" y="0"/>
                  </a:lnTo>
                  <a:lnTo>
                    <a:pt x="0" y="0"/>
                  </a:lnTo>
                  <a:lnTo>
                    <a:pt x="0" y="2108"/>
                  </a:lnTo>
                  <a:lnTo>
                    <a:pt x="3175000" y="2108"/>
                  </a:lnTo>
                  <a:lnTo>
                    <a:pt x="3175000" y="1714"/>
                  </a:lnTo>
                  <a:lnTo>
                    <a:pt x="4014470" y="1714"/>
                  </a:lnTo>
                  <a:lnTo>
                    <a:pt x="4014470" y="965"/>
                  </a:lnTo>
                  <a:lnTo>
                    <a:pt x="4017010" y="965"/>
                  </a:lnTo>
                  <a:lnTo>
                    <a:pt x="401701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3670122" y="5821324"/>
              <a:ext cx="4019550" cy="2540"/>
            </a:xfrm>
            <a:custGeom>
              <a:avLst/>
              <a:gdLst/>
              <a:ahLst/>
              <a:cxnLst/>
              <a:rect l="l" t="t" r="r" b="b"/>
              <a:pathLst>
                <a:path w="4019550" h="2539">
                  <a:moveTo>
                    <a:pt x="0" y="0"/>
                  </a:moveTo>
                  <a:lnTo>
                    <a:pt x="0" y="2108"/>
                  </a:lnTo>
                  <a:lnTo>
                    <a:pt x="4016984" y="2108"/>
                  </a:lnTo>
                  <a:lnTo>
                    <a:pt x="40193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3670122" y="5817120"/>
              <a:ext cx="4023995" cy="4445"/>
            </a:xfrm>
            <a:custGeom>
              <a:avLst/>
              <a:gdLst/>
              <a:ahLst/>
              <a:cxnLst/>
              <a:rect l="l" t="t" r="r" b="b"/>
              <a:pathLst>
                <a:path w="4023995" h="4445">
                  <a:moveTo>
                    <a:pt x="402399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19308" y="4216"/>
                  </a:lnTo>
                  <a:lnTo>
                    <a:pt x="4021645" y="2108"/>
                  </a:lnTo>
                  <a:lnTo>
                    <a:pt x="402399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3670122" y="5815012"/>
              <a:ext cx="4026535" cy="2540"/>
            </a:xfrm>
            <a:custGeom>
              <a:avLst/>
              <a:gdLst/>
              <a:ahLst/>
              <a:cxnLst/>
              <a:rect l="l" t="t" r="r" b="b"/>
              <a:pathLst>
                <a:path w="4026534" h="2539">
                  <a:moveTo>
                    <a:pt x="0" y="0"/>
                  </a:moveTo>
                  <a:lnTo>
                    <a:pt x="0" y="2108"/>
                  </a:lnTo>
                  <a:lnTo>
                    <a:pt x="4023999" y="2108"/>
                  </a:lnTo>
                  <a:lnTo>
                    <a:pt x="40263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3670122" y="5812917"/>
              <a:ext cx="4029075" cy="2540"/>
            </a:xfrm>
            <a:custGeom>
              <a:avLst/>
              <a:gdLst/>
              <a:ahLst/>
              <a:cxnLst/>
              <a:rect l="l" t="t" r="r" b="b"/>
              <a:pathLst>
                <a:path w="4029075" h="2539">
                  <a:moveTo>
                    <a:pt x="0" y="0"/>
                  </a:moveTo>
                  <a:lnTo>
                    <a:pt x="0" y="2108"/>
                  </a:lnTo>
                  <a:lnTo>
                    <a:pt x="4026327" y="2108"/>
                  </a:lnTo>
                  <a:lnTo>
                    <a:pt x="40286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3670122" y="5810808"/>
              <a:ext cx="4031615" cy="2540"/>
            </a:xfrm>
            <a:custGeom>
              <a:avLst/>
              <a:gdLst/>
              <a:ahLst/>
              <a:cxnLst/>
              <a:rect l="l" t="t" r="r" b="b"/>
              <a:pathLst>
                <a:path w="4031615" h="2539">
                  <a:moveTo>
                    <a:pt x="0" y="0"/>
                  </a:moveTo>
                  <a:lnTo>
                    <a:pt x="0" y="2108"/>
                  </a:lnTo>
                  <a:lnTo>
                    <a:pt x="4028670" y="2108"/>
                  </a:lnTo>
                  <a:lnTo>
                    <a:pt x="4031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3670122" y="5808700"/>
              <a:ext cx="4033520" cy="2540"/>
            </a:xfrm>
            <a:custGeom>
              <a:avLst/>
              <a:gdLst/>
              <a:ahLst/>
              <a:cxnLst/>
              <a:rect l="l" t="t" r="r" b="b"/>
              <a:pathLst>
                <a:path w="4033520" h="2539">
                  <a:moveTo>
                    <a:pt x="0" y="0"/>
                  </a:moveTo>
                  <a:lnTo>
                    <a:pt x="0" y="2108"/>
                  </a:lnTo>
                  <a:lnTo>
                    <a:pt x="4031013" y="2108"/>
                  </a:lnTo>
                  <a:lnTo>
                    <a:pt x="4033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3670122" y="580659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3406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3670122" y="580449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3670122" y="580238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3670122" y="580028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3670122" y="579818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3670122" y="579607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3670122" y="579396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3670122" y="579187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3670122" y="578976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3670122" y="578765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3670122" y="578554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3670122" y="578345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3670122" y="578134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3670122" y="577923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3670122" y="5775032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403575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3670122" y="577292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3670122" y="577082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3670122" y="5766612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403575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3670122" y="576450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3670122" y="576240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3670122" y="5758192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403575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3670122" y="575609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3670122" y="575398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3670122" y="575188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3670122" y="574977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3670122" y="574767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3670122" y="574556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3670122" y="574346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3670122" y="574136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3670122" y="5737148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3670122" y="573505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3670122" y="5730836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3670122" y="572872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3670122" y="5724525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3670122" y="572241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3670122" y="5718213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3670122" y="571610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3670122" y="571400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3670122" y="571190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3670122" y="570979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3670122" y="570768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3670122" y="570558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3670122" y="570348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3670122" y="570137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3670122" y="5697169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3670122" y="5692952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3670122" y="569085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3670122" y="568874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3670122" y="568664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3670122" y="568454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3670122" y="568243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3670122" y="568032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3670122" y="5676125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3670122" y="567401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3670122" y="567190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3670122" y="566981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3670122" y="566770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3670122" y="5663501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3670122" y="566139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3670122" y="565928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3670122" y="565718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3670122" y="565508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3670122" y="5650864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3670122" y="564876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3670122" y="564666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3670122" y="564455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3670122" y="5640349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3670122" y="563824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3670122" y="563614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3670122" y="563403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3670122" y="5629821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3670122" y="562772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3670122" y="562561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3670122" y="5621413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3670122" y="5617197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3670122" y="5612993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3670122" y="5608777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3670122" y="5604573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3670122" y="5600357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3670122" y="5596153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3670122" y="559404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3670122" y="559194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3670122" y="5587733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3670122" y="558562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3670122" y="558352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3670122" y="558142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3670122" y="5577217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3670122" y="557510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3670122" y="557300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3670122" y="557089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3670122" y="5566689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3670122" y="556458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3670122" y="556248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3670122" y="556037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3670122" y="555826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3670122" y="5554065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3670122" y="555195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3670122" y="554984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3670122" y="554775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3670122" y="554564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3670122" y="5541441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3670122" y="553933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3670122" y="553722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3670122" y="553512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3670122" y="553302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3670122" y="553091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3670122" y="552880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3670122" y="5524601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3670122" y="5520397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3670122" y="551828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3670122" y="551618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3670122" y="551407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3670122" y="551197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3670122" y="550986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3670122" y="550776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3670122" y="550566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3670122" y="550355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3670122" y="5499354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3670122" y="549724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3670122" y="5493029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3670122" y="549093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3670122" y="5486717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3670122" y="548462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3670122" y="5480405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3670122" y="547831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3670122" y="547620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3670122" y="547409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3670122" y="547198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3670122" y="546989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3670122" y="546778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3670122" y="546567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3670122" y="546357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3670122" y="5459361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403575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3670122" y="545726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3670122" y="545515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3670122" y="5450941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403575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3670122" y="544884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3670122" y="544673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3670122" y="5442534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4035755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3670122" y="544042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3670122" y="543831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3670122" y="543620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3670122" y="543411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3670122" y="543200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3670122" y="542989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3670122" y="542780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3670122" y="542569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3670122" y="542358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3670122" y="542149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3670122" y="541938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3670122" y="541727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3670122" y="541516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3670300" y="541307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4036060" y="774"/>
                  </a:moveTo>
                  <a:lnTo>
                    <a:pt x="4033520" y="774"/>
                  </a:lnTo>
                  <a:lnTo>
                    <a:pt x="4033520" y="0"/>
                  </a:lnTo>
                  <a:lnTo>
                    <a:pt x="0" y="0"/>
                  </a:lnTo>
                  <a:lnTo>
                    <a:pt x="0" y="2108"/>
                  </a:lnTo>
                  <a:lnTo>
                    <a:pt x="4033520" y="2108"/>
                  </a:lnTo>
                  <a:lnTo>
                    <a:pt x="4036060" y="2108"/>
                  </a:lnTo>
                  <a:lnTo>
                    <a:pt x="4036060" y="774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3670122" y="5410962"/>
              <a:ext cx="4034154" cy="2540"/>
            </a:xfrm>
            <a:custGeom>
              <a:avLst/>
              <a:gdLst/>
              <a:ahLst/>
              <a:cxnLst/>
              <a:rect l="l" t="t" r="r" b="b"/>
              <a:pathLst>
                <a:path w="4034154" h="2539">
                  <a:moveTo>
                    <a:pt x="0" y="0"/>
                  </a:moveTo>
                  <a:lnTo>
                    <a:pt x="0" y="2108"/>
                  </a:lnTo>
                  <a:lnTo>
                    <a:pt x="4034118" y="2108"/>
                  </a:lnTo>
                  <a:lnTo>
                    <a:pt x="4031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3670122" y="5408853"/>
              <a:ext cx="4032250" cy="2540"/>
            </a:xfrm>
            <a:custGeom>
              <a:avLst/>
              <a:gdLst/>
              <a:ahLst/>
              <a:cxnLst/>
              <a:rect l="l" t="t" r="r" b="b"/>
              <a:pathLst>
                <a:path w="4032250" h="2539">
                  <a:moveTo>
                    <a:pt x="0" y="0"/>
                  </a:moveTo>
                  <a:lnTo>
                    <a:pt x="0" y="2108"/>
                  </a:lnTo>
                  <a:lnTo>
                    <a:pt x="4031775" y="2108"/>
                  </a:lnTo>
                  <a:lnTo>
                    <a:pt x="4029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3670122" y="5406758"/>
              <a:ext cx="4029710" cy="2540"/>
            </a:xfrm>
            <a:custGeom>
              <a:avLst/>
              <a:gdLst/>
              <a:ahLst/>
              <a:cxnLst/>
              <a:rect l="l" t="t" r="r" b="b"/>
              <a:pathLst>
                <a:path w="4029709" h="2539">
                  <a:moveTo>
                    <a:pt x="0" y="0"/>
                  </a:moveTo>
                  <a:lnTo>
                    <a:pt x="0" y="2108"/>
                  </a:lnTo>
                  <a:lnTo>
                    <a:pt x="4029446" y="2108"/>
                  </a:lnTo>
                  <a:lnTo>
                    <a:pt x="40271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3670122" y="5404650"/>
              <a:ext cx="4027170" cy="2540"/>
            </a:xfrm>
            <a:custGeom>
              <a:avLst/>
              <a:gdLst/>
              <a:ahLst/>
              <a:cxnLst/>
              <a:rect l="l" t="t" r="r" b="b"/>
              <a:pathLst>
                <a:path w="4027170" h="2539">
                  <a:moveTo>
                    <a:pt x="0" y="0"/>
                  </a:moveTo>
                  <a:lnTo>
                    <a:pt x="0" y="2108"/>
                  </a:lnTo>
                  <a:lnTo>
                    <a:pt x="4027103" y="2108"/>
                  </a:lnTo>
                  <a:lnTo>
                    <a:pt x="40247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3670122" y="5400446"/>
              <a:ext cx="4025265" cy="4445"/>
            </a:xfrm>
            <a:custGeom>
              <a:avLst/>
              <a:gdLst/>
              <a:ahLst/>
              <a:cxnLst/>
              <a:rect l="l" t="t" r="r" b="b"/>
              <a:pathLst>
                <a:path w="4025265" h="4445">
                  <a:moveTo>
                    <a:pt x="4024757" y="4203"/>
                  </a:moveTo>
                  <a:lnTo>
                    <a:pt x="4022420" y="2108"/>
                  </a:lnTo>
                  <a:lnTo>
                    <a:pt x="4020083" y="0"/>
                  </a:ln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4024757" y="4203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3670122" y="5398338"/>
              <a:ext cx="4020185" cy="2540"/>
            </a:xfrm>
            <a:custGeom>
              <a:avLst/>
              <a:gdLst/>
              <a:ahLst/>
              <a:cxnLst/>
              <a:rect l="l" t="t" r="r" b="b"/>
              <a:pathLst>
                <a:path w="4020184" h="2539">
                  <a:moveTo>
                    <a:pt x="0" y="0"/>
                  </a:moveTo>
                  <a:lnTo>
                    <a:pt x="0" y="2108"/>
                  </a:lnTo>
                  <a:lnTo>
                    <a:pt x="4020089" y="2108"/>
                  </a:lnTo>
                  <a:lnTo>
                    <a:pt x="40177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3670122" y="5396230"/>
              <a:ext cx="4018279" cy="2540"/>
            </a:xfrm>
            <a:custGeom>
              <a:avLst/>
              <a:gdLst/>
              <a:ahLst/>
              <a:cxnLst/>
              <a:rect l="l" t="t" r="r" b="b"/>
              <a:pathLst>
                <a:path w="4018279" h="2539">
                  <a:moveTo>
                    <a:pt x="0" y="0"/>
                  </a:moveTo>
                  <a:lnTo>
                    <a:pt x="0" y="2108"/>
                  </a:lnTo>
                  <a:lnTo>
                    <a:pt x="4017746" y="2108"/>
                  </a:lnTo>
                  <a:lnTo>
                    <a:pt x="40154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3670300" y="5394121"/>
              <a:ext cx="4014470" cy="2540"/>
            </a:xfrm>
            <a:custGeom>
              <a:avLst/>
              <a:gdLst/>
              <a:ahLst/>
              <a:cxnLst/>
              <a:rect l="l" t="t" r="r" b="b"/>
              <a:pathLst>
                <a:path w="4014470" h="2539">
                  <a:moveTo>
                    <a:pt x="4014470" y="1816"/>
                  </a:moveTo>
                  <a:lnTo>
                    <a:pt x="3175000" y="1816"/>
                  </a:lnTo>
                  <a:lnTo>
                    <a:pt x="3175000" y="0"/>
                  </a:lnTo>
                  <a:lnTo>
                    <a:pt x="0" y="0"/>
                  </a:lnTo>
                  <a:lnTo>
                    <a:pt x="0" y="2108"/>
                  </a:lnTo>
                  <a:lnTo>
                    <a:pt x="3175000" y="2108"/>
                  </a:lnTo>
                  <a:lnTo>
                    <a:pt x="4014470" y="2108"/>
                  </a:lnTo>
                  <a:lnTo>
                    <a:pt x="4014470" y="1816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3670122" y="5392026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3670122" y="5389918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3670122" y="5387809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3670122" y="538571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3670122" y="5383606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3670122" y="5381498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3670122" y="5379389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3670122" y="537729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3670122" y="5375186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3670122" y="5373077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3670122" y="5370982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3670122" y="536887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3670122" y="5366766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3670122" y="5364670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3670122" y="5362562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3670122" y="536045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3670122" y="5358345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3670122" y="5356250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3670122" y="5354142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3670122" y="5352034"/>
              <a:ext cx="3175000" cy="2540"/>
            </a:xfrm>
            <a:custGeom>
              <a:avLst/>
              <a:gdLst/>
              <a:ahLst/>
              <a:cxnLst/>
              <a:rect l="l" t="t" r="r" b="b"/>
              <a:pathLst>
                <a:path w="3175000" h="2539">
                  <a:moveTo>
                    <a:pt x="0" y="0"/>
                  </a:moveTo>
                  <a:lnTo>
                    <a:pt x="0" y="2108"/>
                  </a:lnTo>
                  <a:lnTo>
                    <a:pt x="3174758" y="2108"/>
                  </a:lnTo>
                  <a:lnTo>
                    <a:pt x="31747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3670122" y="5349938"/>
              <a:ext cx="3175000" cy="2540"/>
            </a:xfrm>
            <a:custGeom>
              <a:avLst/>
              <a:gdLst/>
              <a:ahLst/>
              <a:cxnLst/>
              <a:rect l="l" t="t" r="r" b="b"/>
              <a:pathLst>
                <a:path w="3175000" h="2539">
                  <a:moveTo>
                    <a:pt x="0" y="0"/>
                  </a:moveTo>
                  <a:lnTo>
                    <a:pt x="0" y="2108"/>
                  </a:lnTo>
                  <a:lnTo>
                    <a:pt x="3174771" y="2108"/>
                  </a:lnTo>
                  <a:lnTo>
                    <a:pt x="31726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3670122" y="5347830"/>
              <a:ext cx="3173095" cy="2540"/>
            </a:xfrm>
            <a:custGeom>
              <a:avLst/>
              <a:gdLst/>
              <a:ahLst/>
              <a:cxnLst/>
              <a:rect l="l" t="t" r="r" b="b"/>
              <a:pathLst>
                <a:path w="3173095" h="2539">
                  <a:moveTo>
                    <a:pt x="0" y="0"/>
                  </a:moveTo>
                  <a:lnTo>
                    <a:pt x="0" y="2108"/>
                  </a:lnTo>
                  <a:lnTo>
                    <a:pt x="3172663" y="2108"/>
                  </a:lnTo>
                  <a:lnTo>
                    <a:pt x="31705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3670122" y="5345722"/>
              <a:ext cx="3170555" cy="2540"/>
            </a:xfrm>
            <a:custGeom>
              <a:avLst/>
              <a:gdLst/>
              <a:ahLst/>
              <a:cxnLst/>
              <a:rect l="l" t="t" r="r" b="b"/>
              <a:pathLst>
                <a:path w="3170554" h="2539">
                  <a:moveTo>
                    <a:pt x="0" y="0"/>
                  </a:moveTo>
                  <a:lnTo>
                    <a:pt x="0" y="2108"/>
                  </a:lnTo>
                  <a:lnTo>
                    <a:pt x="3170554" y="2108"/>
                  </a:lnTo>
                  <a:lnTo>
                    <a:pt x="31684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3670122" y="5343626"/>
              <a:ext cx="3168650" cy="2540"/>
            </a:xfrm>
            <a:custGeom>
              <a:avLst/>
              <a:gdLst/>
              <a:ahLst/>
              <a:cxnLst/>
              <a:rect l="l" t="t" r="r" b="b"/>
              <a:pathLst>
                <a:path w="3168650" h="2539">
                  <a:moveTo>
                    <a:pt x="0" y="0"/>
                  </a:moveTo>
                  <a:lnTo>
                    <a:pt x="0" y="2108"/>
                  </a:lnTo>
                  <a:lnTo>
                    <a:pt x="3168459" y="2108"/>
                  </a:lnTo>
                  <a:lnTo>
                    <a:pt x="31663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3670122" y="5341518"/>
              <a:ext cx="3166745" cy="2540"/>
            </a:xfrm>
            <a:custGeom>
              <a:avLst/>
              <a:gdLst/>
              <a:ahLst/>
              <a:cxnLst/>
              <a:rect l="l" t="t" r="r" b="b"/>
              <a:pathLst>
                <a:path w="3166745" h="2539">
                  <a:moveTo>
                    <a:pt x="3166351" y="2108"/>
                  </a:moveTo>
                  <a:lnTo>
                    <a:pt x="3164243" y="0"/>
                  </a:lnTo>
                  <a:lnTo>
                    <a:pt x="2515260" y="0"/>
                  </a:lnTo>
                  <a:lnTo>
                    <a:pt x="1900732" y="0"/>
                  </a:lnTo>
                  <a:lnTo>
                    <a:pt x="0" y="0"/>
                  </a:lnTo>
                  <a:lnTo>
                    <a:pt x="0" y="2108"/>
                  </a:lnTo>
                  <a:lnTo>
                    <a:pt x="3166351" y="210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3670122" y="5341518"/>
              <a:ext cx="4036060" cy="536575"/>
            </a:xfrm>
            <a:custGeom>
              <a:avLst/>
              <a:gdLst/>
              <a:ahLst/>
              <a:cxnLst/>
              <a:rect l="l" t="t" r="r" b="b"/>
              <a:pathLst>
                <a:path w="4036059" h="536575">
                  <a:moveTo>
                    <a:pt x="4015079" y="54419"/>
                  </a:moveTo>
                  <a:lnTo>
                    <a:pt x="3175266" y="54419"/>
                  </a:lnTo>
                  <a:lnTo>
                    <a:pt x="3175266" y="11023"/>
                  </a:lnTo>
                  <a:lnTo>
                    <a:pt x="3164243" y="0"/>
                  </a:lnTo>
                  <a:lnTo>
                    <a:pt x="0" y="0"/>
                  </a:lnTo>
                  <a:lnTo>
                    <a:pt x="0" y="535990"/>
                  </a:lnTo>
                  <a:lnTo>
                    <a:pt x="3164243" y="535990"/>
                  </a:lnTo>
                  <a:lnTo>
                    <a:pt x="3175266" y="524281"/>
                  </a:lnTo>
                  <a:lnTo>
                    <a:pt x="3175266" y="483628"/>
                  </a:lnTo>
                  <a:lnTo>
                    <a:pt x="4015079" y="483628"/>
                  </a:lnTo>
                  <a:lnTo>
                    <a:pt x="4035755" y="465023"/>
                  </a:lnTo>
                  <a:lnTo>
                    <a:pt x="4035755" y="73025"/>
                  </a:lnTo>
                  <a:lnTo>
                    <a:pt x="4015079" y="544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1" name="object 49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019363" y="4742014"/>
              <a:ext cx="268008" cy="485429"/>
            </a:xfrm>
            <a:prstGeom prst="rect">
              <a:avLst/>
            </a:prstGeom>
          </p:spPr>
        </p:pic>
        <p:sp>
          <p:nvSpPr>
            <p:cNvPr id="492" name="object 492"/>
            <p:cNvSpPr/>
            <p:nvPr/>
          </p:nvSpPr>
          <p:spPr>
            <a:xfrm>
              <a:off x="2019388" y="4742014"/>
              <a:ext cx="268605" cy="485775"/>
            </a:xfrm>
            <a:custGeom>
              <a:avLst/>
              <a:gdLst/>
              <a:ahLst/>
              <a:cxnLst/>
              <a:rect l="l" t="t" r="r" b="b"/>
              <a:pathLst>
                <a:path w="268605" h="485775">
                  <a:moveTo>
                    <a:pt x="52349" y="368579"/>
                  </a:moveTo>
                  <a:lnTo>
                    <a:pt x="79908" y="375475"/>
                  </a:lnTo>
                  <a:lnTo>
                    <a:pt x="79789" y="401980"/>
                  </a:lnTo>
                  <a:lnTo>
                    <a:pt x="80913" y="427448"/>
                  </a:lnTo>
                  <a:lnTo>
                    <a:pt x="85496" y="452247"/>
                  </a:lnTo>
                  <a:lnTo>
                    <a:pt x="95758" y="476745"/>
                  </a:lnTo>
                  <a:lnTo>
                    <a:pt x="107491" y="483732"/>
                  </a:lnTo>
                  <a:lnTo>
                    <a:pt x="126863" y="485446"/>
                  </a:lnTo>
                  <a:lnTo>
                    <a:pt x="147907" y="484533"/>
                  </a:lnTo>
                  <a:lnTo>
                    <a:pt x="177412" y="458868"/>
                  </a:lnTo>
                  <a:lnTo>
                    <a:pt x="187447" y="403363"/>
                  </a:lnTo>
                  <a:lnTo>
                    <a:pt x="188074" y="375475"/>
                  </a:lnTo>
                  <a:lnTo>
                    <a:pt x="212877" y="368579"/>
                  </a:lnTo>
                  <a:lnTo>
                    <a:pt x="212877" y="309333"/>
                  </a:lnTo>
                  <a:lnTo>
                    <a:pt x="228714" y="309333"/>
                  </a:lnTo>
                  <a:lnTo>
                    <a:pt x="240436" y="297624"/>
                  </a:lnTo>
                  <a:lnTo>
                    <a:pt x="240436" y="157772"/>
                  </a:lnTo>
                  <a:lnTo>
                    <a:pt x="228714" y="146748"/>
                  </a:lnTo>
                  <a:lnTo>
                    <a:pt x="228714" y="107480"/>
                  </a:lnTo>
                  <a:lnTo>
                    <a:pt x="267995" y="107480"/>
                  </a:lnTo>
                  <a:lnTo>
                    <a:pt x="267995" y="79921"/>
                  </a:lnTo>
                  <a:lnTo>
                    <a:pt x="235610" y="79921"/>
                  </a:lnTo>
                  <a:lnTo>
                    <a:pt x="235610" y="38582"/>
                  </a:lnTo>
                  <a:lnTo>
                    <a:pt x="267995" y="38582"/>
                  </a:lnTo>
                  <a:lnTo>
                    <a:pt x="267995" y="15849"/>
                  </a:lnTo>
                  <a:lnTo>
                    <a:pt x="252145" y="0"/>
                  </a:lnTo>
                  <a:lnTo>
                    <a:pt x="13766" y="0"/>
                  </a:lnTo>
                  <a:lnTo>
                    <a:pt x="0" y="15849"/>
                  </a:lnTo>
                  <a:lnTo>
                    <a:pt x="0" y="38582"/>
                  </a:lnTo>
                  <a:lnTo>
                    <a:pt x="29616" y="38582"/>
                  </a:lnTo>
                  <a:lnTo>
                    <a:pt x="29616" y="79921"/>
                  </a:lnTo>
                  <a:lnTo>
                    <a:pt x="0" y="79921"/>
                  </a:lnTo>
                  <a:lnTo>
                    <a:pt x="0" y="107480"/>
                  </a:lnTo>
                  <a:lnTo>
                    <a:pt x="36512" y="107480"/>
                  </a:lnTo>
                  <a:lnTo>
                    <a:pt x="36512" y="146748"/>
                  </a:lnTo>
                  <a:lnTo>
                    <a:pt x="24790" y="157772"/>
                  </a:lnTo>
                  <a:lnTo>
                    <a:pt x="24790" y="297624"/>
                  </a:lnTo>
                  <a:lnTo>
                    <a:pt x="36512" y="309333"/>
                  </a:lnTo>
                  <a:lnTo>
                    <a:pt x="52349" y="309333"/>
                  </a:lnTo>
                  <a:lnTo>
                    <a:pt x="52349" y="36857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2019388" y="4780597"/>
              <a:ext cx="29845" cy="41910"/>
            </a:xfrm>
            <a:custGeom>
              <a:avLst/>
              <a:gdLst/>
              <a:ahLst/>
              <a:cxnLst/>
              <a:rect l="l" t="t" r="r" b="b"/>
              <a:pathLst>
                <a:path w="29844" h="41910">
                  <a:moveTo>
                    <a:pt x="0" y="0"/>
                  </a:moveTo>
                  <a:lnTo>
                    <a:pt x="0" y="41338"/>
                  </a:lnTo>
                  <a:lnTo>
                    <a:pt x="29629" y="41338"/>
                  </a:lnTo>
                  <a:lnTo>
                    <a:pt x="296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2019388" y="4780597"/>
              <a:ext cx="29845" cy="41910"/>
            </a:xfrm>
            <a:custGeom>
              <a:avLst/>
              <a:gdLst/>
              <a:ahLst/>
              <a:cxnLst/>
              <a:rect l="l" t="t" r="r" b="b"/>
              <a:pathLst>
                <a:path w="29844" h="41910">
                  <a:moveTo>
                    <a:pt x="0" y="41338"/>
                  </a:moveTo>
                  <a:lnTo>
                    <a:pt x="0" y="0"/>
                  </a:lnTo>
                  <a:lnTo>
                    <a:pt x="29629" y="0"/>
                  </a:lnTo>
                  <a:lnTo>
                    <a:pt x="29629" y="41338"/>
                  </a:lnTo>
                  <a:lnTo>
                    <a:pt x="0" y="413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2254999" y="4780597"/>
              <a:ext cx="32384" cy="41910"/>
            </a:xfrm>
            <a:custGeom>
              <a:avLst/>
              <a:gdLst/>
              <a:ahLst/>
              <a:cxnLst/>
              <a:rect l="l" t="t" r="r" b="b"/>
              <a:pathLst>
                <a:path w="32385" h="41910">
                  <a:moveTo>
                    <a:pt x="0" y="0"/>
                  </a:moveTo>
                  <a:lnTo>
                    <a:pt x="0" y="41338"/>
                  </a:lnTo>
                  <a:lnTo>
                    <a:pt x="32372" y="41338"/>
                  </a:lnTo>
                  <a:lnTo>
                    <a:pt x="32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2019388" y="4757864"/>
              <a:ext cx="268605" cy="387350"/>
            </a:xfrm>
            <a:custGeom>
              <a:avLst/>
              <a:gdLst/>
              <a:ahLst/>
              <a:cxnLst/>
              <a:rect l="l" t="t" r="r" b="b"/>
              <a:pathLst>
                <a:path w="268605" h="387350">
                  <a:moveTo>
                    <a:pt x="235610" y="64071"/>
                  </a:moveTo>
                  <a:lnTo>
                    <a:pt x="235610" y="22732"/>
                  </a:lnTo>
                  <a:lnTo>
                    <a:pt x="267982" y="22732"/>
                  </a:lnTo>
                  <a:lnTo>
                    <a:pt x="267982" y="64071"/>
                  </a:lnTo>
                  <a:lnTo>
                    <a:pt x="235610" y="64071"/>
                  </a:lnTo>
                  <a:close/>
                </a:path>
                <a:path w="268605" h="387350">
                  <a:moveTo>
                    <a:pt x="235610" y="22732"/>
                  </a:moveTo>
                  <a:lnTo>
                    <a:pt x="132956" y="22732"/>
                  </a:lnTo>
                </a:path>
                <a:path w="268605" h="387350">
                  <a:moveTo>
                    <a:pt x="132956" y="64071"/>
                  </a:moveTo>
                  <a:lnTo>
                    <a:pt x="235610" y="64071"/>
                  </a:lnTo>
                </a:path>
                <a:path w="268605" h="387350">
                  <a:moveTo>
                    <a:pt x="29616" y="64071"/>
                  </a:moveTo>
                  <a:lnTo>
                    <a:pt x="132956" y="64071"/>
                  </a:lnTo>
                </a:path>
                <a:path w="268605" h="387350">
                  <a:moveTo>
                    <a:pt x="132956" y="22732"/>
                  </a:moveTo>
                  <a:lnTo>
                    <a:pt x="29616" y="22732"/>
                  </a:lnTo>
                </a:path>
                <a:path w="268605" h="387350">
                  <a:moveTo>
                    <a:pt x="267995" y="0"/>
                  </a:moveTo>
                  <a:lnTo>
                    <a:pt x="146735" y="0"/>
                  </a:lnTo>
                </a:path>
                <a:path w="268605" h="387350">
                  <a:moveTo>
                    <a:pt x="119176" y="0"/>
                  </a:moveTo>
                  <a:lnTo>
                    <a:pt x="0" y="0"/>
                  </a:lnTo>
                </a:path>
                <a:path w="268605" h="387350">
                  <a:moveTo>
                    <a:pt x="228714" y="91630"/>
                  </a:moveTo>
                  <a:lnTo>
                    <a:pt x="36512" y="91630"/>
                  </a:lnTo>
                </a:path>
                <a:path w="268605" h="387350">
                  <a:moveTo>
                    <a:pt x="228714" y="130898"/>
                  </a:moveTo>
                  <a:lnTo>
                    <a:pt x="132956" y="130898"/>
                  </a:lnTo>
                </a:path>
                <a:path w="268605" h="387350">
                  <a:moveTo>
                    <a:pt x="240436" y="141922"/>
                  </a:moveTo>
                  <a:lnTo>
                    <a:pt x="24790" y="141922"/>
                  </a:lnTo>
                </a:path>
                <a:path w="268605" h="387350">
                  <a:moveTo>
                    <a:pt x="132956" y="130898"/>
                  </a:moveTo>
                  <a:lnTo>
                    <a:pt x="36512" y="130898"/>
                  </a:lnTo>
                </a:path>
                <a:path w="268605" h="387350">
                  <a:moveTo>
                    <a:pt x="132956" y="293484"/>
                  </a:moveTo>
                  <a:lnTo>
                    <a:pt x="212877" y="293484"/>
                  </a:lnTo>
                </a:path>
                <a:path w="268605" h="387350">
                  <a:moveTo>
                    <a:pt x="212877" y="352729"/>
                  </a:moveTo>
                  <a:lnTo>
                    <a:pt x="132956" y="352729"/>
                  </a:lnTo>
                </a:path>
                <a:path w="268605" h="387350">
                  <a:moveTo>
                    <a:pt x="240436" y="281774"/>
                  </a:moveTo>
                  <a:lnTo>
                    <a:pt x="24790" y="281774"/>
                  </a:lnTo>
                </a:path>
                <a:path w="268605" h="387350">
                  <a:moveTo>
                    <a:pt x="132956" y="359625"/>
                  </a:moveTo>
                  <a:lnTo>
                    <a:pt x="79908" y="359625"/>
                  </a:lnTo>
                </a:path>
                <a:path w="268605" h="387350">
                  <a:moveTo>
                    <a:pt x="132956" y="352729"/>
                  </a:moveTo>
                  <a:lnTo>
                    <a:pt x="52349" y="352729"/>
                  </a:lnTo>
                </a:path>
                <a:path w="268605" h="387350">
                  <a:moveTo>
                    <a:pt x="52349" y="293484"/>
                  </a:moveTo>
                  <a:lnTo>
                    <a:pt x="132956" y="293484"/>
                  </a:lnTo>
                </a:path>
                <a:path w="268605" h="387350">
                  <a:moveTo>
                    <a:pt x="188074" y="359625"/>
                  </a:moveTo>
                  <a:lnTo>
                    <a:pt x="132956" y="359625"/>
                  </a:lnTo>
                </a:path>
                <a:path w="268605" h="387350">
                  <a:moveTo>
                    <a:pt x="188074" y="373405"/>
                  </a:moveTo>
                  <a:lnTo>
                    <a:pt x="79908" y="373405"/>
                  </a:lnTo>
                </a:path>
                <a:path w="268605" h="387350">
                  <a:moveTo>
                    <a:pt x="91617" y="387184"/>
                  </a:moveTo>
                  <a:lnTo>
                    <a:pt x="174294" y="3871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2138565" y="4737201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0" y="0"/>
                  </a:moveTo>
                  <a:lnTo>
                    <a:pt x="0" y="32372"/>
                  </a:lnTo>
                  <a:lnTo>
                    <a:pt x="27558" y="32372"/>
                  </a:lnTo>
                  <a:lnTo>
                    <a:pt x="275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2138565" y="4737201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27558" y="32372"/>
                  </a:moveTo>
                  <a:lnTo>
                    <a:pt x="27558" y="0"/>
                  </a:lnTo>
                  <a:lnTo>
                    <a:pt x="0" y="0"/>
                  </a:lnTo>
                  <a:lnTo>
                    <a:pt x="0" y="32372"/>
                  </a:lnTo>
                  <a:lnTo>
                    <a:pt x="27558" y="323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2055901" y="4888763"/>
              <a:ext cx="192405" cy="163195"/>
            </a:xfrm>
            <a:custGeom>
              <a:avLst/>
              <a:gdLst/>
              <a:ahLst/>
              <a:cxnLst/>
              <a:rect l="l" t="t" r="r" b="b"/>
              <a:pathLst>
                <a:path w="192405" h="163195">
                  <a:moveTo>
                    <a:pt x="192201" y="0"/>
                  </a:moveTo>
                  <a:lnTo>
                    <a:pt x="192201" y="162585"/>
                  </a:lnTo>
                </a:path>
                <a:path w="192405" h="163195">
                  <a:moveTo>
                    <a:pt x="0" y="162585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0" name="object 50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86324" y="4742014"/>
              <a:ext cx="268693" cy="483641"/>
            </a:xfrm>
            <a:prstGeom prst="rect">
              <a:avLst/>
            </a:prstGeom>
          </p:spPr>
        </p:pic>
        <p:sp>
          <p:nvSpPr>
            <p:cNvPr id="501" name="object 501"/>
            <p:cNvSpPr/>
            <p:nvPr/>
          </p:nvSpPr>
          <p:spPr>
            <a:xfrm>
              <a:off x="5286324" y="4742014"/>
              <a:ext cx="269240" cy="483870"/>
            </a:xfrm>
            <a:custGeom>
              <a:avLst/>
              <a:gdLst/>
              <a:ahLst/>
              <a:cxnLst/>
              <a:rect l="l" t="t" r="r" b="b"/>
              <a:pathLst>
                <a:path w="269239" h="483870">
                  <a:moveTo>
                    <a:pt x="53047" y="368579"/>
                  </a:moveTo>
                  <a:lnTo>
                    <a:pt x="80606" y="375475"/>
                  </a:lnTo>
                  <a:lnTo>
                    <a:pt x="80606" y="428523"/>
                  </a:lnTo>
                  <a:lnTo>
                    <a:pt x="82676" y="437476"/>
                  </a:lnTo>
                  <a:lnTo>
                    <a:pt x="84734" y="449186"/>
                  </a:lnTo>
                  <a:lnTo>
                    <a:pt x="89560" y="458152"/>
                  </a:lnTo>
                  <a:lnTo>
                    <a:pt x="91630" y="467791"/>
                  </a:lnTo>
                  <a:lnTo>
                    <a:pt x="96456" y="476745"/>
                  </a:lnTo>
                  <a:lnTo>
                    <a:pt x="101269" y="483641"/>
                  </a:lnTo>
                  <a:lnTo>
                    <a:pt x="165341" y="483641"/>
                  </a:lnTo>
                  <a:lnTo>
                    <a:pt x="170167" y="476745"/>
                  </a:lnTo>
                  <a:lnTo>
                    <a:pt x="174307" y="467791"/>
                  </a:lnTo>
                  <a:lnTo>
                    <a:pt x="177063" y="458152"/>
                  </a:lnTo>
                  <a:lnTo>
                    <a:pt x="181190" y="449186"/>
                  </a:lnTo>
                  <a:lnTo>
                    <a:pt x="183946" y="437476"/>
                  </a:lnTo>
                  <a:lnTo>
                    <a:pt x="186016" y="428523"/>
                  </a:lnTo>
                  <a:lnTo>
                    <a:pt x="186016" y="419569"/>
                  </a:lnTo>
                  <a:lnTo>
                    <a:pt x="188074" y="409917"/>
                  </a:lnTo>
                  <a:lnTo>
                    <a:pt x="188074" y="375475"/>
                  </a:lnTo>
                  <a:lnTo>
                    <a:pt x="213575" y="368579"/>
                  </a:lnTo>
                  <a:lnTo>
                    <a:pt x="213575" y="309333"/>
                  </a:lnTo>
                  <a:lnTo>
                    <a:pt x="229412" y="309333"/>
                  </a:lnTo>
                  <a:lnTo>
                    <a:pt x="241134" y="297624"/>
                  </a:lnTo>
                  <a:lnTo>
                    <a:pt x="241134" y="157772"/>
                  </a:lnTo>
                  <a:lnTo>
                    <a:pt x="229412" y="146748"/>
                  </a:lnTo>
                  <a:lnTo>
                    <a:pt x="229412" y="107480"/>
                  </a:lnTo>
                  <a:lnTo>
                    <a:pt x="268681" y="107480"/>
                  </a:lnTo>
                  <a:lnTo>
                    <a:pt x="268681" y="79921"/>
                  </a:lnTo>
                  <a:lnTo>
                    <a:pt x="236308" y="79921"/>
                  </a:lnTo>
                  <a:lnTo>
                    <a:pt x="236308" y="38582"/>
                  </a:lnTo>
                  <a:lnTo>
                    <a:pt x="268681" y="38582"/>
                  </a:lnTo>
                  <a:lnTo>
                    <a:pt x="268681" y="15849"/>
                  </a:lnTo>
                  <a:lnTo>
                    <a:pt x="252158" y="0"/>
                  </a:lnTo>
                  <a:lnTo>
                    <a:pt x="13779" y="0"/>
                  </a:lnTo>
                  <a:lnTo>
                    <a:pt x="0" y="15849"/>
                  </a:lnTo>
                  <a:lnTo>
                    <a:pt x="0" y="38582"/>
                  </a:lnTo>
                  <a:lnTo>
                    <a:pt x="30314" y="38582"/>
                  </a:lnTo>
                  <a:lnTo>
                    <a:pt x="30314" y="79921"/>
                  </a:lnTo>
                  <a:lnTo>
                    <a:pt x="0" y="79921"/>
                  </a:lnTo>
                  <a:lnTo>
                    <a:pt x="0" y="107480"/>
                  </a:lnTo>
                  <a:lnTo>
                    <a:pt x="37198" y="107480"/>
                  </a:lnTo>
                  <a:lnTo>
                    <a:pt x="37198" y="146748"/>
                  </a:lnTo>
                  <a:lnTo>
                    <a:pt x="25488" y="157772"/>
                  </a:lnTo>
                  <a:lnTo>
                    <a:pt x="25488" y="297624"/>
                  </a:lnTo>
                  <a:lnTo>
                    <a:pt x="37198" y="309333"/>
                  </a:lnTo>
                  <a:lnTo>
                    <a:pt x="53047" y="309333"/>
                  </a:lnTo>
                  <a:lnTo>
                    <a:pt x="53047" y="36857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5286324" y="4780597"/>
              <a:ext cx="30480" cy="41910"/>
            </a:xfrm>
            <a:custGeom>
              <a:avLst/>
              <a:gdLst/>
              <a:ahLst/>
              <a:cxnLst/>
              <a:rect l="l" t="t" r="r" b="b"/>
              <a:pathLst>
                <a:path w="30479" h="41910">
                  <a:moveTo>
                    <a:pt x="0" y="0"/>
                  </a:moveTo>
                  <a:lnTo>
                    <a:pt x="0" y="41338"/>
                  </a:lnTo>
                  <a:lnTo>
                    <a:pt x="30314" y="41338"/>
                  </a:lnTo>
                  <a:lnTo>
                    <a:pt x="303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5286324" y="4780597"/>
              <a:ext cx="30480" cy="41910"/>
            </a:xfrm>
            <a:custGeom>
              <a:avLst/>
              <a:gdLst/>
              <a:ahLst/>
              <a:cxnLst/>
              <a:rect l="l" t="t" r="r" b="b"/>
              <a:pathLst>
                <a:path w="30479" h="41910">
                  <a:moveTo>
                    <a:pt x="0" y="41338"/>
                  </a:moveTo>
                  <a:lnTo>
                    <a:pt x="0" y="0"/>
                  </a:lnTo>
                  <a:lnTo>
                    <a:pt x="30314" y="0"/>
                  </a:lnTo>
                  <a:lnTo>
                    <a:pt x="30314" y="41338"/>
                  </a:lnTo>
                  <a:lnTo>
                    <a:pt x="0" y="413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5522633" y="4780597"/>
              <a:ext cx="32384" cy="41910"/>
            </a:xfrm>
            <a:custGeom>
              <a:avLst/>
              <a:gdLst/>
              <a:ahLst/>
              <a:cxnLst/>
              <a:rect l="l" t="t" r="r" b="b"/>
              <a:pathLst>
                <a:path w="32385" h="41910">
                  <a:moveTo>
                    <a:pt x="0" y="0"/>
                  </a:moveTo>
                  <a:lnTo>
                    <a:pt x="0" y="41338"/>
                  </a:lnTo>
                  <a:lnTo>
                    <a:pt x="32372" y="41338"/>
                  </a:lnTo>
                  <a:lnTo>
                    <a:pt x="323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5286324" y="4757864"/>
              <a:ext cx="269240" cy="387350"/>
            </a:xfrm>
            <a:custGeom>
              <a:avLst/>
              <a:gdLst/>
              <a:ahLst/>
              <a:cxnLst/>
              <a:rect l="l" t="t" r="r" b="b"/>
              <a:pathLst>
                <a:path w="269239" h="387350">
                  <a:moveTo>
                    <a:pt x="236308" y="64071"/>
                  </a:moveTo>
                  <a:lnTo>
                    <a:pt x="236308" y="22733"/>
                  </a:lnTo>
                  <a:lnTo>
                    <a:pt x="268681" y="22733"/>
                  </a:lnTo>
                  <a:lnTo>
                    <a:pt x="268681" y="64071"/>
                  </a:lnTo>
                  <a:lnTo>
                    <a:pt x="236308" y="64071"/>
                  </a:lnTo>
                  <a:close/>
                </a:path>
                <a:path w="269239" h="387350">
                  <a:moveTo>
                    <a:pt x="236308" y="22733"/>
                  </a:moveTo>
                  <a:lnTo>
                    <a:pt x="132969" y="22733"/>
                  </a:lnTo>
                </a:path>
                <a:path w="269239" h="387350">
                  <a:moveTo>
                    <a:pt x="132969" y="64071"/>
                  </a:moveTo>
                  <a:lnTo>
                    <a:pt x="236308" y="64071"/>
                  </a:lnTo>
                </a:path>
                <a:path w="269239" h="387350">
                  <a:moveTo>
                    <a:pt x="30314" y="64071"/>
                  </a:moveTo>
                  <a:lnTo>
                    <a:pt x="132969" y="64071"/>
                  </a:lnTo>
                </a:path>
                <a:path w="269239" h="387350">
                  <a:moveTo>
                    <a:pt x="132969" y="22733"/>
                  </a:moveTo>
                  <a:lnTo>
                    <a:pt x="30314" y="22733"/>
                  </a:lnTo>
                </a:path>
                <a:path w="269239" h="387350">
                  <a:moveTo>
                    <a:pt x="268681" y="0"/>
                  </a:moveTo>
                  <a:lnTo>
                    <a:pt x="146748" y="0"/>
                  </a:lnTo>
                </a:path>
                <a:path w="269239" h="387350">
                  <a:moveTo>
                    <a:pt x="119189" y="0"/>
                  </a:moveTo>
                  <a:lnTo>
                    <a:pt x="0" y="0"/>
                  </a:lnTo>
                </a:path>
                <a:path w="269239" h="387350">
                  <a:moveTo>
                    <a:pt x="229412" y="91630"/>
                  </a:moveTo>
                  <a:lnTo>
                    <a:pt x="37198" y="91630"/>
                  </a:lnTo>
                </a:path>
                <a:path w="269239" h="387350">
                  <a:moveTo>
                    <a:pt x="229412" y="130898"/>
                  </a:moveTo>
                  <a:lnTo>
                    <a:pt x="132969" y="130898"/>
                  </a:lnTo>
                </a:path>
                <a:path w="269239" h="387350">
                  <a:moveTo>
                    <a:pt x="241134" y="141922"/>
                  </a:moveTo>
                  <a:lnTo>
                    <a:pt x="25488" y="141922"/>
                  </a:lnTo>
                </a:path>
                <a:path w="269239" h="387350">
                  <a:moveTo>
                    <a:pt x="132969" y="130898"/>
                  </a:moveTo>
                  <a:lnTo>
                    <a:pt x="37198" y="130898"/>
                  </a:lnTo>
                </a:path>
                <a:path w="269239" h="387350">
                  <a:moveTo>
                    <a:pt x="132969" y="293484"/>
                  </a:moveTo>
                  <a:lnTo>
                    <a:pt x="213575" y="293484"/>
                  </a:lnTo>
                </a:path>
                <a:path w="269239" h="387350">
                  <a:moveTo>
                    <a:pt x="213575" y="352729"/>
                  </a:moveTo>
                  <a:lnTo>
                    <a:pt x="132969" y="352729"/>
                  </a:lnTo>
                </a:path>
                <a:path w="269239" h="387350">
                  <a:moveTo>
                    <a:pt x="241134" y="281774"/>
                  </a:moveTo>
                  <a:lnTo>
                    <a:pt x="25488" y="281774"/>
                  </a:lnTo>
                </a:path>
                <a:path w="269239" h="387350">
                  <a:moveTo>
                    <a:pt x="132969" y="359625"/>
                  </a:moveTo>
                  <a:lnTo>
                    <a:pt x="80606" y="359625"/>
                  </a:lnTo>
                </a:path>
                <a:path w="269239" h="387350">
                  <a:moveTo>
                    <a:pt x="132969" y="352729"/>
                  </a:moveTo>
                  <a:lnTo>
                    <a:pt x="53047" y="352729"/>
                  </a:lnTo>
                </a:path>
                <a:path w="269239" h="387350">
                  <a:moveTo>
                    <a:pt x="53047" y="293484"/>
                  </a:moveTo>
                  <a:lnTo>
                    <a:pt x="132969" y="293484"/>
                  </a:lnTo>
                </a:path>
                <a:path w="269239" h="387350">
                  <a:moveTo>
                    <a:pt x="188074" y="359625"/>
                  </a:moveTo>
                  <a:lnTo>
                    <a:pt x="132969" y="359625"/>
                  </a:lnTo>
                </a:path>
                <a:path w="269239" h="387350">
                  <a:moveTo>
                    <a:pt x="188074" y="373405"/>
                  </a:moveTo>
                  <a:lnTo>
                    <a:pt x="80606" y="373405"/>
                  </a:lnTo>
                </a:path>
                <a:path w="269239" h="387350">
                  <a:moveTo>
                    <a:pt x="91630" y="387184"/>
                  </a:moveTo>
                  <a:lnTo>
                    <a:pt x="174307" y="3871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5405513" y="4737201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0" y="0"/>
                  </a:moveTo>
                  <a:lnTo>
                    <a:pt x="0" y="32372"/>
                  </a:lnTo>
                  <a:lnTo>
                    <a:pt x="27559" y="32372"/>
                  </a:lnTo>
                  <a:lnTo>
                    <a:pt x="275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5405513" y="4737201"/>
              <a:ext cx="27940" cy="32384"/>
            </a:xfrm>
            <a:custGeom>
              <a:avLst/>
              <a:gdLst/>
              <a:ahLst/>
              <a:cxnLst/>
              <a:rect l="l" t="t" r="r" b="b"/>
              <a:pathLst>
                <a:path w="27939" h="32385">
                  <a:moveTo>
                    <a:pt x="27559" y="32372"/>
                  </a:moveTo>
                  <a:lnTo>
                    <a:pt x="27559" y="0"/>
                  </a:lnTo>
                  <a:lnTo>
                    <a:pt x="0" y="0"/>
                  </a:lnTo>
                  <a:lnTo>
                    <a:pt x="0" y="32372"/>
                  </a:lnTo>
                  <a:lnTo>
                    <a:pt x="27559" y="323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5323522" y="4888763"/>
              <a:ext cx="192405" cy="163195"/>
            </a:xfrm>
            <a:custGeom>
              <a:avLst/>
              <a:gdLst/>
              <a:ahLst/>
              <a:cxnLst/>
              <a:rect l="l" t="t" r="r" b="b"/>
              <a:pathLst>
                <a:path w="192404" h="163195">
                  <a:moveTo>
                    <a:pt x="0" y="162585"/>
                  </a:moveTo>
                  <a:lnTo>
                    <a:pt x="0" y="0"/>
                  </a:lnTo>
                </a:path>
                <a:path w="192404" h="163195">
                  <a:moveTo>
                    <a:pt x="192214" y="0"/>
                  </a:moveTo>
                  <a:lnTo>
                    <a:pt x="192214" y="16258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2113076" y="5475732"/>
              <a:ext cx="564515" cy="268605"/>
            </a:xfrm>
            <a:custGeom>
              <a:avLst/>
              <a:gdLst/>
              <a:ahLst/>
              <a:cxnLst/>
              <a:rect l="l" t="t" r="r" b="b"/>
              <a:pathLst>
                <a:path w="564514" h="268604">
                  <a:moveTo>
                    <a:pt x="0" y="135039"/>
                  </a:moveTo>
                  <a:lnTo>
                    <a:pt x="0" y="0"/>
                  </a:lnTo>
                </a:path>
                <a:path w="564514" h="268604">
                  <a:moveTo>
                    <a:pt x="564248" y="127838"/>
                  </a:moveTo>
                  <a:lnTo>
                    <a:pt x="564248" y="0"/>
                  </a:lnTo>
                </a:path>
                <a:path w="564514" h="268604">
                  <a:moveTo>
                    <a:pt x="0" y="268008"/>
                  </a:moveTo>
                  <a:lnTo>
                    <a:pt x="0" y="135039"/>
                  </a:lnTo>
                </a:path>
                <a:path w="564514" h="268604">
                  <a:moveTo>
                    <a:pt x="564248" y="267843"/>
                  </a:moveTo>
                  <a:lnTo>
                    <a:pt x="564248" y="11347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6602730" y="5468848"/>
              <a:ext cx="242570" cy="281940"/>
            </a:xfrm>
            <a:custGeom>
              <a:avLst/>
              <a:gdLst/>
              <a:ahLst/>
              <a:cxnLst/>
              <a:rect l="l" t="t" r="r" b="b"/>
              <a:pathLst>
                <a:path w="242570" h="281939">
                  <a:moveTo>
                    <a:pt x="242570" y="4241"/>
                  </a:moveTo>
                  <a:lnTo>
                    <a:pt x="231140" y="4241"/>
                  </a:lnTo>
                  <a:lnTo>
                    <a:pt x="231140" y="0"/>
                  </a:lnTo>
                  <a:lnTo>
                    <a:pt x="0" y="0"/>
                  </a:lnTo>
                  <a:lnTo>
                    <a:pt x="0" y="281774"/>
                  </a:lnTo>
                  <a:lnTo>
                    <a:pt x="231140" y="281774"/>
                  </a:lnTo>
                  <a:lnTo>
                    <a:pt x="231140" y="277545"/>
                  </a:lnTo>
                  <a:lnTo>
                    <a:pt x="242570" y="277545"/>
                  </a:lnTo>
                  <a:lnTo>
                    <a:pt x="242570" y="424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6602882" y="5468848"/>
              <a:ext cx="242570" cy="281940"/>
            </a:xfrm>
            <a:custGeom>
              <a:avLst/>
              <a:gdLst/>
              <a:ahLst/>
              <a:cxnLst/>
              <a:rect l="l" t="t" r="r" b="b"/>
              <a:pathLst>
                <a:path w="242570" h="281939">
                  <a:moveTo>
                    <a:pt x="0" y="281774"/>
                  </a:moveTo>
                  <a:lnTo>
                    <a:pt x="231482" y="281774"/>
                  </a:lnTo>
                  <a:lnTo>
                    <a:pt x="242506" y="272821"/>
                  </a:lnTo>
                  <a:lnTo>
                    <a:pt x="242506" y="8953"/>
                  </a:lnTo>
                  <a:lnTo>
                    <a:pt x="231482" y="0"/>
                  </a:lnTo>
                  <a:lnTo>
                    <a:pt x="0" y="0"/>
                  </a:lnTo>
                  <a:lnTo>
                    <a:pt x="0" y="28177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12" name="object 51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360256" y="5955385"/>
              <a:ext cx="159600" cy="103073"/>
            </a:xfrm>
            <a:prstGeom prst="rect">
              <a:avLst/>
            </a:prstGeom>
          </p:spPr>
        </p:pic>
        <p:pic>
          <p:nvPicPr>
            <p:cNvPr id="513" name="object 51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4971592" y="5931243"/>
              <a:ext cx="157543" cy="127215"/>
            </a:xfrm>
            <a:prstGeom prst="rect">
              <a:avLst/>
            </a:prstGeom>
          </p:spPr>
        </p:pic>
        <p:pic>
          <p:nvPicPr>
            <p:cNvPr id="514" name="object 51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4971592" y="5160314"/>
              <a:ext cx="157543" cy="127914"/>
            </a:xfrm>
            <a:prstGeom prst="rect">
              <a:avLst/>
            </a:prstGeom>
          </p:spPr>
        </p:pic>
        <p:pic>
          <p:nvPicPr>
            <p:cNvPr id="515" name="object 51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2360256" y="5160314"/>
              <a:ext cx="159600" cy="103911"/>
            </a:xfrm>
            <a:prstGeom prst="rect">
              <a:avLst/>
            </a:prstGeom>
          </p:spPr>
        </p:pic>
        <p:pic>
          <p:nvPicPr>
            <p:cNvPr id="516" name="object 51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713659" y="4933327"/>
              <a:ext cx="198869" cy="145821"/>
            </a:xfrm>
            <a:prstGeom prst="rect">
              <a:avLst/>
            </a:prstGeom>
          </p:spPr>
        </p:pic>
        <p:pic>
          <p:nvPicPr>
            <p:cNvPr id="517" name="object 51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713659" y="6140323"/>
              <a:ext cx="198869" cy="145821"/>
            </a:xfrm>
            <a:prstGeom prst="rect">
              <a:avLst/>
            </a:prstGeom>
          </p:spPr>
        </p:pic>
        <p:pic>
          <p:nvPicPr>
            <p:cNvPr id="518" name="object 51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3315817" y="4933327"/>
              <a:ext cx="198183" cy="145821"/>
            </a:xfrm>
            <a:prstGeom prst="rect">
              <a:avLst/>
            </a:prstGeom>
          </p:spPr>
        </p:pic>
        <p:pic>
          <p:nvPicPr>
            <p:cNvPr id="519" name="object 51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3315817" y="6142050"/>
              <a:ext cx="198183" cy="144094"/>
            </a:xfrm>
            <a:prstGeom prst="rect">
              <a:avLst/>
            </a:prstGeom>
          </p:spPr>
        </p:pic>
        <p:sp>
          <p:nvSpPr>
            <p:cNvPr id="520" name="object 520"/>
            <p:cNvSpPr/>
            <p:nvPr/>
          </p:nvSpPr>
          <p:spPr>
            <a:xfrm>
              <a:off x="6206058" y="5878766"/>
              <a:ext cx="281940" cy="163830"/>
            </a:xfrm>
            <a:custGeom>
              <a:avLst/>
              <a:gdLst/>
              <a:ahLst/>
              <a:cxnLst/>
              <a:rect l="l" t="t" r="r" b="b"/>
              <a:pathLst>
                <a:path w="281939" h="163829">
                  <a:moveTo>
                    <a:pt x="229412" y="44094"/>
                  </a:moveTo>
                  <a:lnTo>
                    <a:pt x="229412" y="135724"/>
                  </a:lnTo>
                  <a:lnTo>
                    <a:pt x="281774" y="135724"/>
                  </a:lnTo>
                  <a:lnTo>
                    <a:pt x="281774" y="59931"/>
                  </a:lnTo>
                  <a:lnTo>
                    <a:pt x="236308" y="48221"/>
                  </a:lnTo>
                  <a:lnTo>
                    <a:pt x="233540" y="48221"/>
                  </a:lnTo>
                  <a:lnTo>
                    <a:pt x="229412" y="44094"/>
                  </a:lnTo>
                  <a:close/>
                </a:path>
                <a:path w="281939" h="163829">
                  <a:moveTo>
                    <a:pt x="0" y="101269"/>
                  </a:moveTo>
                  <a:lnTo>
                    <a:pt x="0" y="135724"/>
                  </a:lnTo>
                  <a:lnTo>
                    <a:pt x="141922" y="135724"/>
                  </a:lnTo>
                  <a:lnTo>
                    <a:pt x="185318" y="160515"/>
                  </a:lnTo>
                  <a:lnTo>
                    <a:pt x="190144" y="160515"/>
                  </a:lnTo>
                  <a:lnTo>
                    <a:pt x="190144" y="163283"/>
                  </a:lnTo>
                  <a:lnTo>
                    <a:pt x="205994" y="163283"/>
                  </a:lnTo>
                  <a:lnTo>
                    <a:pt x="212877" y="160515"/>
                  </a:lnTo>
                  <a:lnTo>
                    <a:pt x="222529" y="156387"/>
                  </a:lnTo>
                  <a:lnTo>
                    <a:pt x="226656" y="146748"/>
                  </a:lnTo>
                  <a:lnTo>
                    <a:pt x="229412" y="139852"/>
                  </a:lnTo>
                  <a:lnTo>
                    <a:pt x="229412" y="32384"/>
                  </a:lnTo>
                  <a:lnTo>
                    <a:pt x="231482" y="32384"/>
                  </a:lnTo>
                  <a:lnTo>
                    <a:pt x="231482" y="30314"/>
                  </a:lnTo>
                  <a:lnTo>
                    <a:pt x="233540" y="30314"/>
                  </a:lnTo>
                  <a:lnTo>
                    <a:pt x="267995" y="13779"/>
                  </a:lnTo>
                  <a:lnTo>
                    <a:pt x="267995" y="0"/>
                  </a:lnTo>
                  <a:lnTo>
                    <a:pt x="107467" y="0"/>
                  </a:lnTo>
                  <a:lnTo>
                    <a:pt x="107467" y="55117"/>
                  </a:lnTo>
                  <a:lnTo>
                    <a:pt x="105410" y="59931"/>
                  </a:lnTo>
                  <a:lnTo>
                    <a:pt x="105410" y="64757"/>
                  </a:lnTo>
                  <a:lnTo>
                    <a:pt x="103339" y="68897"/>
                  </a:lnTo>
                  <a:lnTo>
                    <a:pt x="100584" y="71653"/>
                  </a:lnTo>
                  <a:lnTo>
                    <a:pt x="98513" y="71653"/>
                  </a:lnTo>
                  <a:lnTo>
                    <a:pt x="96456" y="73710"/>
                  </a:lnTo>
                  <a:lnTo>
                    <a:pt x="93687" y="75780"/>
                  </a:lnTo>
                  <a:lnTo>
                    <a:pt x="0" y="101269"/>
                  </a:lnTo>
                  <a:close/>
                </a:path>
                <a:path w="281939" h="163829">
                  <a:moveTo>
                    <a:pt x="13779" y="0"/>
                  </a:moveTo>
                  <a:lnTo>
                    <a:pt x="13779" y="16535"/>
                  </a:lnTo>
                  <a:lnTo>
                    <a:pt x="93687" y="39268"/>
                  </a:lnTo>
                  <a:lnTo>
                    <a:pt x="96456" y="39268"/>
                  </a:lnTo>
                  <a:lnTo>
                    <a:pt x="98513" y="41338"/>
                  </a:lnTo>
                  <a:lnTo>
                    <a:pt x="100584" y="44094"/>
                  </a:lnTo>
                  <a:lnTo>
                    <a:pt x="103339" y="46151"/>
                  </a:lnTo>
                  <a:lnTo>
                    <a:pt x="105410" y="48221"/>
                  </a:lnTo>
                  <a:lnTo>
                    <a:pt x="105410" y="50977"/>
                  </a:lnTo>
                  <a:lnTo>
                    <a:pt x="107467" y="55117"/>
                  </a:lnTo>
                  <a:lnTo>
                    <a:pt x="107467" y="0"/>
                  </a:lnTo>
                  <a:lnTo>
                    <a:pt x="137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6206058" y="5878766"/>
              <a:ext cx="281940" cy="163830"/>
            </a:xfrm>
            <a:custGeom>
              <a:avLst/>
              <a:gdLst/>
              <a:ahLst/>
              <a:cxnLst/>
              <a:rect l="l" t="t" r="r" b="b"/>
              <a:pathLst>
                <a:path w="281939" h="163829">
                  <a:moveTo>
                    <a:pt x="141922" y="135724"/>
                  </a:moveTo>
                  <a:lnTo>
                    <a:pt x="0" y="135724"/>
                  </a:lnTo>
                  <a:lnTo>
                    <a:pt x="0" y="101269"/>
                  </a:lnTo>
                  <a:lnTo>
                    <a:pt x="93687" y="75780"/>
                  </a:lnTo>
                  <a:lnTo>
                    <a:pt x="96456" y="73710"/>
                  </a:lnTo>
                  <a:lnTo>
                    <a:pt x="98513" y="71653"/>
                  </a:lnTo>
                  <a:lnTo>
                    <a:pt x="100584" y="71653"/>
                  </a:lnTo>
                  <a:lnTo>
                    <a:pt x="103339" y="68897"/>
                  </a:lnTo>
                  <a:lnTo>
                    <a:pt x="105410" y="64757"/>
                  </a:lnTo>
                  <a:lnTo>
                    <a:pt x="105410" y="59931"/>
                  </a:lnTo>
                  <a:lnTo>
                    <a:pt x="107467" y="55117"/>
                  </a:lnTo>
                  <a:lnTo>
                    <a:pt x="107467" y="53047"/>
                  </a:lnTo>
                  <a:lnTo>
                    <a:pt x="107467" y="57873"/>
                  </a:lnTo>
                  <a:lnTo>
                    <a:pt x="107467" y="55117"/>
                  </a:lnTo>
                  <a:lnTo>
                    <a:pt x="105410" y="50977"/>
                  </a:lnTo>
                  <a:lnTo>
                    <a:pt x="105410" y="48221"/>
                  </a:lnTo>
                  <a:lnTo>
                    <a:pt x="103339" y="46151"/>
                  </a:lnTo>
                  <a:lnTo>
                    <a:pt x="100584" y="44094"/>
                  </a:lnTo>
                  <a:lnTo>
                    <a:pt x="98513" y="41338"/>
                  </a:lnTo>
                  <a:lnTo>
                    <a:pt x="96456" y="39268"/>
                  </a:lnTo>
                  <a:lnTo>
                    <a:pt x="93687" y="39268"/>
                  </a:lnTo>
                  <a:lnTo>
                    <a:pt x="13779" y="16535"/>
                  </a:lnTo>
                  <a:lnTo>
                    <a:pt x="13779" y="0"/>
                  </a:lnTo>
                  <a:lnTo>
                    <a:pt x="267995" y="0"/>
                  </a:lnTo>
                  <a:lnTo>
                    <a:pt x="267995" y="13779"/>
                  </a:lnTo>
                  <a:lnTo>
                    <a:pt x="233540" y="30314"/>
                  </a:lnTo>
                  <a:lnTo>
                    <a:pt x="231482" y="30314"/>
                  </a:lnTo>
                  <a:lnTo>
                    <a:pt x="231482" y="32384"/>
                  </a:lnTo>
                  <a:lnTo>
                    <a:pt x="229412" y="32384"/>
                  </a:lnTo>
                  <a:lnTo>
                    <a:pt x="229412" y="44094"/>
                  </a:lnTo>
                  <a:lnTo>
                    <a:pt x="233540" y="48221"/>
                  </a:lnTo>
                  <a:lnTo>
                    <a:pt x="236308" y="48221"/>
                  </a:lnTo>
                  <a:lnTo>
                    <a:pt x="281774" y="59931"/>
                  </a:lnTo>
                  <a:lnTo>
                    <a:pt x="281774" y="135724"/>
                  </a:lnTo>
                  <a:lnTo>
                    <a:pt x="229412" y="135724"/>
                  </a:lnTo>
                  <a:lnTo>
                    <a:pt x="229412" y="139852"/>
                  </a:lnTo>
                  <a:lnTo>
                    <a:pt x="226656" y="146748"/>
                  </a:lnTo>
                  <a:lnTo>
                    <a:pt x="224586" y="151561"/>
                  </a:lnTo>
                  <a:lnTo>
                    <a:pt x="222529" y="156387"/>
                  </a:lnTo>
                  <a:lnTo>
                    <a:pt x="212877" y="160515"/>
                  </a:lnTo>
                  <a:lnTo>
                    <a:pt x="205994" y="163283"/>
                  </a:lnTo>
                  <a:lnTo>
                    <a:pt x="190144" y="163283"/>
                  </a:lnTo>
                  <a:lnTo>
                    <a:pt x="190144" y="160515"/>
                  </a:lnTo>
                  <a:lnTo>
                    <a:pt x="185318" y="160515"/>
                  </a:lnTo>
                  <a:lnTo>
                    <a:pt x="141922" y="1357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6206058" y="5177421"/>
              <a:ext cx="281940" cy="165735"/>
            </a:xfrm>
            <a:custGeom>
              <a:avLst/>
              <a:gdLst/>
              <a:ahLst/>
              <a:cxnLst/>
              <a:rect l="l" t="t" r="r" b="b"/>
              <a:pathLst>
                <a:path w="281939" h="165735">
                  <a:moveTo>
                    <a:pt x="229412" y="29629"/>
                  </a:moveTo>
                  <a:lnTo>
                    <a:pt x="229412" y="119189"/>
                  </a:lnTo>
                  <a:lnTo>
                    <a:pt x="231482" y="119189"/>
                  </a:lnTo>
                  <a:lnTo>
                    <a:pt x="231482" y="117119"/>
                  </a:lnTo>
                  <a:lnTo>
                    <a:pt x="233540" y="117119"/>
                  </a:lnTo>
                  <a:lnTo>
                    <a:pt x="233540" y="114363"/>
                  </a:lnTo>
                  <a:lnTo>
                    <a:pt x="236308" y="114363"/>
                  </a:lnTo>
                  <a:lnTo>
                    <a:pt x="281774" y="103339"/>
                  </a:lnTo>
                  <a:lnTo>
                    <a:pt x="281774" y="29629"/>
                  </a:lnTo>
                  <a:lnTo>
                    <a:pt x="229412" y="29629"/>
                  </a:lnTo>
                  <a:close/>
                </a:path>
                <a:path w="281939" h="165735">
                  <a:moveTo>
                    <a:pt x="13779" y="146748"/>
                  </a:moveTo>
                  <a:lnTo>
                    <a:pt x="13779" y="165353"/>
                  </a:lnTo>
                  <a:lnTo>
                    <a:pt x="267995" y="165353"/>
                  </a:lnTo>
                  <a:lnTo>
                    <a:pt x="267995" y="151574"/>
                  </a:lnTo>
                  <a:lnTo>
                    <a:pt x="233540" y="135039"/>
                  </a:lnTo>
                  <a:lnTo>
                    <a:pt x="233540" y="132968"/>
                  </a:lnTo>
                  <a:lnTo>
                    <a:pt x="231482" y="132968"/>
                  </a:lnTo>
                  <a:lnTo>
                    <a:pt x="229412" y="130898"/>
                  </a:lnTo>
                  <a:lnTo>
                    <a:pt x="229412" y="22745"/>
                  </a:lnTo>
                  <a:lnTo>
                    <a:pt x="226656" y="18605"/>
                  </a:lnTo>
                  <a:lnTo>
                    <a:pt x="222529" y="8966"/>
                  </a:lnTo>
                  <a:lnTo>
                    <a:pt x="217703" y="4825"/>
                  </a:lnTo>
                  <a:lnTo>
                    <a:pt x="212877" y="2070"/>
                  </a:lnTo>
                  <a:lnTo>
                    <a:pt x="205994" y="0"/>
                  </a:lnTo>
                  <a:lnTo>
                    <a:pt x="192214" y="0"/>
                  </a:lnTo>
                  <a:lnTo>
                    <a:pt x="190144" y="2070"/>
                  </a:lnTo>
                  <a:lnTo>
                    <a:pt x="188074" y="2070"/>
                  </a:lnTo>
                  <a:lnTo>
                    <a:pt x="185318" y="4825"/>
                  </a:lnTo>
                  <a:lnTo>
                    <a:pt x="141922" y="29629"/>
                  </a:lnTo>
                  <a:lnTo>
                    <a:pt x="107467" y="29629"/>
                  </a:lnTo>
                  <a:lnTo>
                    <a:pt x="107467" y="110235"/>
                  </a:lnTo>
                  <a:lnTo>
                    <a:pt x="105410" y="112306"/>
                  </a:lnTo>
                  <a:lnTo>
                    <a:pt x="105410" y="114363"/>
                  </a:lnTo>
                  <a:lnTo>
                    <a:pt x="103339" y="117119"/>
                  </a:lnTo>
                  <a:lnTo>
                    <a:pt x="100584" y="119189"/>
                  </a:lnTo>
                  <a:lnTo>
                    <a:pt x="98513" y="121259"/>
                  </a:lnTo>
                  <a:lnTo>
                    <a:pt x="96456" y="124015"/>
                  </a:lnTo>
                  <a:lnTo>
                    <a:pt x="93687" y="126085"/>
                  </a:lnTo>
                  <a:lnTo>
                    <a:pt x="13779" y="146748"/>
                  </a:lnTo>
                  <a:close/>
                </a:path>
                <a:path w="281939" h="165735">
                  <a:moveTo>
                    <a:pt x="0" y="29629"/>
                  </a:moveTo>
                  <a:lnTo>
                    <a:pt x="0" y="64071"/>
                  </a:lnTo>
                  <a:lnTo>
                    <a:pt x="93687" y="89573"/>
                  </a:lnTo>
                  <a:lnTo>
                    <a:pt x="96456" y="89573"/>
                  </a:lnTo>
                  <a:lnTo>
                    <a:pt x="105410" y="98526"/>
                  </a:lnTo>
                  <a:lnTo>
                    <a:pt x="105410" y="105409"/>
                  </a:lnTo>
                  <a:lnTo>
                    <a:pt x="107467" y="107480"/>
                  </a:lnTo>
                  <a:lnTo>
                    <a:pt x="107467" y="29629"/>
                  </a:lnTo>
                  <a:lnTo>
                    <a:pt x="0" y="296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3592233" y="5177421"/>
              <a:ext cx="2895600" cy="566420"/>
            </a:xfrm>
            <a:custGeom>
              <a:avLst/>
              <a:gdLst/>
              <a:ahLst/>
              <a:cxnLst/>
              <a:rect l="l" t="t" r="r" b="b"/>
              <a:pathLst>
                <a:path w="2895600" h="566420">
                  <a:moveTo>
                    <a:pt x="2755747" y="29629"/>
                  </a:moveTo>
                  <a:lnTo>
                    <a:pt x="2613825" y="29629"/>
                  </a:lnTo>
                  <a:lnTo>
                    <a:pt x="2613825" y="64071"/>
                  </a:lnTo>
                  <a:lnTo>
                    <a:pt x="2707513" y="89573"/>
                  </a:lnTo>
                  <a:lnTo>
                    <a:pt x="2710281" y="89573"/>
                  </a:lnTo>
                  <a:lnTo>
                    <a:pt x="2719235" y="98526"/>
                  </a:lnTo>
                  <a:lnTo>
                    <a:pt x="2719235" y="105409"/>
                  </a:lnTo>
                  <a:lnTo>
                    <a:pt x="2721292" y="107480"/>
                  </a:lnTo>
                  <a:lnTo>
                    <a:pt x="2721292" y="110235"/>
                  </a:lnTo>
                  <a:lnTo>
                    <a:pt x="2721292" y="105409"/>
                  </a:lnTo>
                  <a:lnTo>
                    <a:pt x="2721292" y="110235"/>
                  </a:lnTo>
                  <a:lnTo>
                    <a:pt x="2719235" y="112306"/>
                  </a:lnTo>
                  <a:lnTo>
                    <a:pt x="2719235" y="114363"/>
                  </a:lnTo>
                  <a:lnTo>
                    <a:pt x="2717165" y="117119"/>
                  </a:lnTo>
                  <a:lnTo>
                    <a:pt x="2714409" y="119189"/>
                  </a:lnTo>
                  <a:lnTo>
                    <a:pt x="2712339" y="121259"/>
                  </a:lnTo>
                  <a:lnTo>
                    <a:pt x="2710281" y="124015"/>
                  </a:lnTo>
                  <a:lnTo>
                    <a:pt x="2707513" y="126085"/>
                  </a:lnTo>
                  <a:lnTo>
                    <a:pt x="2627604" y="146748"/>
                  </a:lnTo>
                  <a:lnTo>
                    <a:pt x="2627604" y="165353"/>
                  </a:lnTo>
                  <a:lnTo>
                    <a:pt x="2881820" y="165353"/>
                  </a:lnTo>
                  <a:lnTo>
                    <a:pt x="2881820" y="151574"/>
                  </a:lnTo>
                  <a:lnTo>
                    <a:pt x="2847365" y="135039"/>
                  </a:lnTo>
                  <a:lnTo>
                    <a:pt x="2847365" y="132968"/>
                  </a:lnTo>
                  <a:lnTo>
                    <a:pt x="2845307" y="132968"/>
                  </a:lnTo>
                  <a:lnTo>
                    <a:pt x="2843237" y="130898"/>
                  </a:lnTo>
                  <a:lnTo>
                    <a:pt x="2843237" y="119189"/>
                  </a:lnTo>
                  <a:lnTo>
                    <a:pt x="2845307" y="119189"/>
                  </a:lnTo>
                  <a:lnTo>
                    <a:pt x="2845307" y="117119"/>
                  </a:lnTo>
                  <a:lnTo>
                    <a:pt x="2847365" y="117119"/>
                  </a:lnTo>
                  <a:lnTo>
                    <a:pt x="2847365" y="114363"/>
                  </a:lnTo>
                  <a:lnTo>
                    <a:pt x="2850134" y="114363"/>
                  </a:lnTo>
                  <a:lnTo>
                    <a:pt x="2895600" y="103339"/>
                  </a:lnTo>
                  <a:lnTo>
                    <a:pt x="2895600" y="29629"/>
                  </a:lnTo>
                  <a:lnTo>
                    <a:pt x="2843237" y="29629"/>
                  </a:lnTo>
                  <a:lnTo>
                    <a:pt x="2843237" y="22745"/>
                  </a:lnTo>
                  <a:lnTo>
                    <a:pt x="2840481" y="18605"/>
                  </a:lnTo>
                  <a:lnTo>
                    <a:pt x="2838411" y="13779"/>
                  </a:lnTo>
                  <a:lnTo>
                    <a:pt x="2836354" y="8966"/>
                  </a:lnTo>
                  <a:lnTo>
                    <a:pt x="2831528" y="4825"/>
                  </a:lnTo>
                  <a:lnTo>
                    <a:pt x="2826702" y="2070"/>
                  </a:lnTo>
                  <a:lnTo>
                    <a:pt x="2819819" y="0"/>
                  </a:lnTo>
                  <a:lnTo>
                    <a:pt x="2806039" y="0"/>
                  </a:lnTo>
                  <a:lnTo>
                    <a:pt x="2803969" y="2070"/>
                  </a:lnTo>
                  <a:lnTo>
                    <a:pt x="2801899" y="2070"/>
                  </a:lnTo>
                  <a:lnTo>
                    <a:pt x="2799143" y="4825"/>
                  </a:lnTo>
                  <a:lnTo>
                    <a:pt x="2755747" y="29629"/>
                  </a:lnTo>
                  <a:close/>
                </a:path>
                <a:path w="2895600" h="566420">
                  <a:moveTo>
                    <a:pt x="0" y="566318"/>
                  </a:moveTo>
                  <a:lnTo>
                    <a:pt x="0" y="29831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5570854" y="5878766"/>
              <a:ext cx="614680" cy="83185"/>
            </a:xfrm>
            <a:custGeom>
              <a:avLst/>
              <a:gdLst/>
              <a:ahLst/>
              <a:cxnLst/>
              <a:rect l="l" t="t" r="r" b="b"/>
              <a:pathLst>
                <a:path w="614679" h="83185">
                  <a:moveTo>
                    <a:pt x="0" y="0"/>
                  </a:moveTo>
                  <a:lnTo>
                    <a:pt x="0" y="82677"/>
                  </a:lnTo>
                  <a:lnTo>
                    <a:pt x="614527" y="82677"/>
                  </a:lnTo>
                  <a:lnTo>
                    <a:pt x="6145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5570854" y="5878766"/>
              <a:ext cx="614680" cy="83185"/>
            </a:xfrm>
            <a:custGeom>
              <a:avLst/>
              <a:gdLst/>
              <a:ahLst/>
              <a:cxnLst/>
              <a:rect l="l" t="t" r="r" b="b"/>
              <a:pathLst>
                <a:path w="614679" h="83185">
                  <a:moveTo>
                    <a:pt x="614527" y="82677"/>
                  </a:moveTo>
                  <a:lnTo>
                    <a:pt x="614527" y="0"/>
                  </a:lnTo>
                  <a:lnTo>
                    <a:pt x="0" y="0"/>
                  </a:lnTo>
                  <a:lnTo>
                    <a:pt x="0" y="82677"/>
                  </a:lnTo>
                  <a:lnTo>
                    <a:pt x="614527" y="8267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5570854" y="5262168"/>
              <a:ext cx="614680" cy="80645"/>
            </a:xfrm>
            <a:custGeom>
              <a:avLst/>
              <a:gdLst/>
              <a:ahLst/>
              <a:cxnLst/>
              <a:rect l="l" t="t" r="r" b="b"/>
              <a:pathLst>
                <a:path w="614679" h="80645">
                  <a:moveTo>
                    <a:pt x="0" y="0"/>
                  </a:moveTo>
                  <a:lnTo>
                    <a:pt x="0" y="80606"/>
                  </a:lnTo>
                  <a:lnTo>
                    <a:pt x="614527" y="80606"/>
                  </a:lnTo>
                  <a:lnTo>
                    <a:pt x="6145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5570854" y="5262168"/>
              <a:ext cx="614680" cy="80645"/>
            </a:xfrm>
            <a:custGeom>
              <a:avLst/>
              <a:gdLst/>
              <a:ahLst/>
              <a:cxnLst/>
              <a:rect l="l" t="t" r="r" b="b"/>
              <a:pathLst>
                <a:path w="614679" h="80645">
                  <a:moveTo>
                    <a:pt x="614527" y="80606"/>
                  </a:moveTo>
                  <a:lnTo>
                    <a:pt x="614527" y="0"/>
                  </a:lnTo>
                  <a:lnTo>
                    <a:pt x="0" y="0"/>
                  </a:lnTo>
                  <a:lnTo>
                    <a:pt x="0" y="80606"/>
                  </a:lnTo>
                  <a:lnTo>
                    <a:pt x="614527" y="8060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2096820" y="5414378"/>
              <a:ext cx="5609590" cy="391795"/>
            </a:xfrm>
            <a:custGeom>
              <a:avLst/>
              <a:gdLst/>
              <a:ahLst/>
              <a:cxnLst/>
              <a:rect l="l" t="t" r="r" b="b"/>
              <a:pathLst>
                <a:path w="5609590" h="391795">
                  <a:moveTo>
                    <a:pt x="582091" y="315226"/>
                  </a:moveTo>
                  <a:lnTo>
                    <a:pt x="0" y="315226"/>
                  </a:lnTo>
                </a:path>
                <a:path w="5609590" h="391795">
                  <a:moveTo>
                    <a:pt x="582091" y="76454"/>
                  </a:moveTo>
                  <a:lnTo>
                    <a:pt x="0" y="76454"/>
                  </a:lnTo>
                </a:path>
                <a:path w="5609590" h="391795">
                  <a:moveTo>
                    <a:pt x="5608980" y="391363"/>
                  </a:moveTo>
                  <a:lnTo>
                    <a:pt x="4748542" y="391363"/>
                  </a:lnTo>
                </a:path>
                <a:path w="5609590" h="391795">
                  <a:moveTo>
                    <a:pt x="5608980" y="0"/>
                  </a:moveTo>
                  <a:lnTo>
                    <a:pt x="4748542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2367940" y="6283299"/>
              <a:ext cx="2835910" cy="80645"/>
            </a:xfrm>
            <a:custGeom>
              <a:avLst/>
              <a:gdLst/>
              <a:ahLst/>
              <a:cxnLst/>
              <a:rect l="l" t="t" r="r" b="b"/>
              <a:pathLst>
                <a:path w="2835910" h="80645">
                  <a:moveTo>
                    <a:pt x="0" y="0"/>
                  </a:moveTo>
                  <a:lnTo>
                    <a:pt x="0" y="80530"/>
                  </a:lnTo>
                  <a:lnTo>
                    <a:pt x="2835643" y="80530"/>
                  </a:lnTo>
                  <a:lnTo>
                    <a:pt x="28356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2367940" y="6283299"/>
              <a:ext cx="2835910" cy="80645"/>
            </a:xfrm>
            <a:custGeom>
              <a:avLst/>
              <a:gdLst/>
              <a:ahLst/>
              <a:cxnLst/>
              <a:rect l="l" t="t" r="r" b="b"/>
              <a:pathLst>
                <a:path w="2835910" h="80645">
                  <a:moveTo>
                    <a:pt x="0" y="80530"/>
                  </a:moveTo>
                  <a:lnTo>
                    <a:pt x="0" y="0"/>
                  </a:lnTo>
                  <a:lnTo>
                    <a:pt x="2835643" y="0"/>
                  </a:lnTo>
                  <a:lnTo>
                    <a:pt x="2835643" y="80530"/>
                  </a:lnTo>
                  <a:lnTo>
                    <a:pt x="0" y="805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2367940" y="4856302"/>
              <a:ext cx="2835910" cy="80645"/>
            </a:xfrm>
            <a:custGeom>
              <a:avLst/>
              <a:gdLst/>
              <a:ahLst/>
              <a:cxnLst/>
              <a:rect l="l" t="t" r="r" b="b"/>
              <a:pathLst>
                <a:path w="2835910" h="80645">
                  <a:moveTo>
                    <a:pt x="0" y="0"/>
                  </a:moveTo>
                  <a:lnTo>
                    <a:pt x="0" y="80530"/>
                  </a:lnTo>
                  <a:lnTo>
                    <a:pt x="2835643" y="80530"/>
                  </a:lnTo>
                  <a:lnTo>
                    <a:pt x="28356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2367940" y="4856302"/>
              <a:ext cx="2835910" cy="80645"/>
            </a:xfrm>
            <a:custGeom>
              <a:avLst/>
              <a:gdLst/>
              <a:ahLst/>
              <a:cxnLst/>
              <a:rect l="l" t="t" r="r" b="b"/>
              <a:pathLst>
                <a:path w="2835910" h="80645">
                  <a:moveTo>
                    <a:pt x="0" y="80530"/>
                  </a:moveTo>
                  <a:lnTo>
                    <a:pt x="0" y="0"/>
                  </a:lnTo>
                  <a:lnTo>
                    <a:pt x="2835643" y="0"/>
                  </a:lnTo>
                  <a:lnTo>
                    <a:pt x="2835643" y="80530"/>
                  </a:lnTo>
                  <a:lnTo>
                    <a:pt x="0" y="805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6487833" y="5878766"/>
              <a:ext cx="34925" cy="135890"/>
            </a:xfrm>
            <a:custGeom>
              <a:avLst/>
              <a:gdLst/>
              <a:ahLst/>
              <a:cxnLst/>
              <a:rect l="l" t="t" r="r" b="b"/>
              <a:pathLst>
                <a:path w="34925" h="135889">
                  <a:moveTo>
                    <a:pt x="0" y="135724"/>
                  </a:moveTo>
                  <a:lnTo>
                    <a:pt x="34442" y="135724"/>
                  </a:lnTo>
                </a:path>
                <a:path w="34925" h="135889">
                  <a:moveTo>
                    <a:pt x="0" y="59931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E0002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6487833" y="5207050"/>
              <a:ext cx="358140" cy="807720"/>
            </a:xfrm>
            <a:custGeom>
              <a:avLst/>
              <a:gdLst/>
              <a:ahLst/>
              <a:cxnLst/>
              <a:rect l="l" t="t" r="r" b="b"/>
              <a:pathLst>
                <a:path w="358140" h="807720">
                  <a:moveTo>
                    <a:pt x="0" y="132969"/>
                  </a:moveTo>
                  <a:lnTo>
                    <a:pt x="0" y="73710"/>
                  </a:lnTo>
                </a:path>
                <a:path w="358140" h="807720">
                  <a:moveTo>
                    <a:pt x="34442" y="0"/>
                  </a:moveTo>
                  <a:lnTo>
                    <a:pt x="0" y="0"/>
                  </a:lnTo>
                </a:path>
                <a:path w="358140" h="807720">
                  <a:moveTo>
                    <a:pt x="0" y="807440"/>
                  </a:moveTo>
                  <a:lnTo>
                    <a:pt x="34442" y="807440"/>
                  </a:lnTo>
                </a:path>
                <a:path w="358140" h="807720">
                  <a:moveTo>
                    <a:pt x="0" y="731647"/>
                  </a:moveTo>
                  <a:lnTo>
                    <a:pt x="0" y="671715"/>
                  </a:lnTo>
                </a:path>
                <a:path w="358140" h="807720">
                  <a:moveTo>
                    <a:pt x="346532" y="261797"/>
                  </a:moveTo>
                  <a:lnTo>
                    <a:pt x="346532" y="135724"/>
                  </a:lnTo>
                </a:path>
                <a:path w="358140" h="807720">
                  <a:moveTo>
                    <a:pt x="346532" y="671715"/>
                  </a:moveTo>
                  <a:lnTo>
                    <a:pt x="346532" y="543572"/>
                  </a:lnTo>
                </a:path>
                <a:path w="358140" h="807720">
                  <a:moveTo>
                    <a:pt x="89560" y="671715"/>
                  </a:moveTo>
                  <a:lnTo>
                    <a:pt x="89560" y="135724"/>
                  </a:lnTo>
                </a:path>
                <a:path w="358140" h="807720">
                  <a:moveTo>
                    <a:pt x="357555" y="270751"/>
                  </a:moveTo>
                  <a:lnTo>
                    <a:pt x="357555" y="188087"/>
                  </a:lnTo>
                </a:path>
                <a:path w="358140" h="807720">
                  <a:moveTo>
                    <a:pt x="357555" y="617283"/>
                  </a:moveTo>
                  <a:lnTo>
                    <a:pt x="357555" y="53461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6185382" y="6014491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 h="0">
                  <a:moveTo>
                    <a:pt x="20675" y="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E0002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1883663" y="5207050"/>
              <a:ext cx="5801995" cy="1277620"/>
            </a:xfrm>
            <a:custGeom>
              <a:avLst/>
              <a:gdLst/>
              <a:ahLst/>
              <a:cxnLst/>
              <a:rect l="l" t="t" r="r" b="b"/>
              <a:pathLst>
                <a:path w="5801995" h="1277620">
                  <a:moveTo>
                    <a:pt x="4322394" y="807440"/>
                  </a:moveTo>
                  <a:lnTo>
                    <a:pt x="4301718" y="807440"/>
                  </a:lnTo>
                </a:path>
                <a:path w="5801995" h="1277620">
                  <a:moveTo>
                    <a:pt x="4301718" y="807440"/>
                  </a:moveTo>
                  <a:lnTo>
                    <a:pt x="4301718" y="752322"/>
                  </a:lnTo>
                </a:path>
                <a:path w="5801995" h="1277620">
                  <a:moveTo>
                    <a:pt x="4301718" y="53047"/>
                  </a:moveTo>
                  <a:lnTo>
                    <a:pt x="4301718" y="0"/>
                  </a:lnTo>
                </a:path>
                <a:path w="5801995" h="1277620">
                  <a:moveTo>
                    <a:pt x="4301718" y="0"/>
                  </a:moveTo>
                  <a:lnTo>
                    <a:pt x="4322394" y="0"/>
                  </a:lnTo>
                </a:path>
                <a:path w="5801995" h="1277620">
                  <a:moveTo>
                    <a:pt x="0" y="1277289"/>
                  </a:moveTo>
                  <a:lnTo>
                    <a:pt x="323799" y="1277289"/>
                  </a:lnTo>
                </a:path>
                <a:path w="5801995" h="1277620">
                  <a:moveTo>
                    <a:pt x="5801537" y="617283"/>
                  </a:moveTo>
                  <a:lnTo>
                    <a:pt x="5801537" y="18808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2969221" y="4936985"/>
              <a:ext cx="290195" cy="52069"/>
            </a:xfrm>
            <a:custGeom>
              <a:avLst/>
              <a:gdLst/>
              <a:ahLst/>
              <a:cxnLst/>
              <a:rect l="l" t="t" r="r" b="b"/>
              <a:pathLst>
                <a:path w="290195" h="52070">
                  <a:moveTo>
                    <a:pt x="0" y="0"/>
                  </a:moveTo>
                  <a:lnTo>
                    <a:pt x="0" y="51587"/>
                  </a:lnTo>
                  <a:lnTo>
                    <a:pt x="289839" y="51587"/>
                  </a:lnTo>
                  <a:lnTo>
                    <a:pt x="2898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2969221" y="4936985"/>
              <a:ext cx="290195" cy="52069"/>
            </a:xfrm>
            <a:custGeom>
              <a:avLst/>
              <a:gdLst/>
              <a:ahLst/>
              <a:cxnLst/>
              <a:rect l="l" t="t" r="r" b="b"/>
              <a:pathLst>
                <a:path w="290195" h="52070">
                  <a:moveTo>
                    <a:pt x="289839" y="51587"/>
                  </a:moveTo>
                  <a:lnTo>
                    <a:pt x="289839" y="0"/>
                  </a:lnTo>
                  <a:lnTo>
                    <a:pt x="0" y="0"/>
                  </a:lnTo>
                  <a:lnTo>
                    <a:pt x="0" y="51587"/>
                  </a:lnTo>
                  <a:lnTo>
                    <a:pt x="289839" y="515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2969221" y="6230899"/>
              <a:ext cx="290195" cy="52069"/>
            </a:xfrm>
            <a:custGeom>
              <a:avLst/>
              <a:gdLst/>
              <a:ahLst/>
              <a:cxnLst/>
              <a:rect l="l" t="t" r="r" b="b"/>
              <a:pathLst>
                <a:path w="290195" h="52070">
                  <a:moveTo>
                    <a:pt x="0" y="0"/>
                  </a:moveTo>
                  <a:lnTo>
                    <a:pt x="0" y="51587"/>
                  </a:lnTo>
                  <a:lnTo>
                    <a:pt x="289839" y="51587"/>
                  </a:lnTo>
                  <a:lnTo>
                    <a:pt x="2898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2969221" y="6230899"/>
              <a:ext cx="290195" cy="52069"/>
            </a:xfrm>
            <a:custGeom>
              <a:avLst/>
              <a:gdLst/>
              <a:ahLst/>
              <a:cxnLst/>
              <a:rect l="l" t="t" r="r" b="b"/>
              <a:pathLst>
                <a:path w="290195" h="52070">
                  <a:moveTo>
                    <a:pt x="0" y="51587"/>
                  </a:moveTo>
                  <a:lnTo>
                    <a:pt x="0" y="0"/>
                  </a:lnTo>
                  <a:lnTo>
                    <a:pt x="289839" y="0"/>
                  </a:lnTo>
                  <a:lnTo>
                    <a:pt x="289839" y="51587"/>
                  </a:lnTo>
                  <a:lnTo>
                    <a:pt x="0" y="515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2636392" y="4936985"/>
              <a:ext cx="955675" cy="539115"/>
            </a:xfrm>
            <a:custGeom>
              <a:avLst/>
              <a:gdLst/>
              <a:ahLst/>
              <a:cxnLst/>
              <a:rect l="l" t="t" r="r" b="b"/>
              <a:pathLst>
                <a:path w="955675" h="539114">
                  <a:moveTo>
                    <a:pt x="0" y="85813"/>
                  </a:moveTo>
                  <a:lnTo>
                    <a:pt x="0" y="538746"/>
                  </a:lnTo>
                  <a:lnTo>
                    <a:pt x="955522" y="538746"/>
                  </a:lnTo>
                  <a:lnTo>
                    <a:pt x="955522" y="85813"/>
                  </a:lnTo>
                  <a:lnTo>
                    <a:pt x="942771" y="73075"/>
                  </a:lnTo>
                  <a:lnTo>
                    <a:pt x="875893" y="73075"/>
                  </a:lnTo>
                  <a:lnTo>
                    <a:pt x="875893" y="136766"/>
                  </a:lnTo>
                  <a:lnTo>
                    <a:pt x="684822" y="136766"/>
                  </a:lnTo>
                  <a:lnTo>
                    <a:pt x="684822" y="0"/>
                  </a:lnTo>
                  <a:lnTo>
                    <a:pt x="622668" y="0"/>
                  </a:lnTo>
                  <a:lnTo>
                    <a:pt x="622668" y="51587"/>
                  </a:lnTo>
                  <a:lnTo>
                    <a:pt x="332828" y="51587"/>
                  </a:lnTo>
                  <a:lnTo>
                    <a:pt x="332828" y="0"/>
                  </a:lnTo>
                  <a:lnTo>
                    <a:pt x="270738" y="0"/>
                  </a:lnTo>
                  <a:lnTo>
                    <a:pt x="270738" y="136766"/>
                  </a:lnTo>
                  <a:lnTo>
                    <a:pt x="79616" y="136766"/>
                  </a:lnTo>
                  <a:lnTo>
                    <a:pt x="79616" y="73075"/>
                  </a:lnTo>
                  <a:lnTo>
                    <a:pt x="12738" y="73075"/>
                  </a:lnTo>
                  <a:lnTo>
                    <a:pt x="0" y="8581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2636392" y="4936985"/>
              <a:ext cx="955675" cy="539115"/>
            </a:xfrm>
            <a:custGeom>
              <a:avLst/>
              <a:gdLst/>
              <a:ahLst/>
              <a:cxnLst/>
              <a:rect l="l" t="t" r="r" b="b"/>
              <a:pathLst>
                <a:path w="955675" h="539114">
                  <a:moveTo>
                    <a:pt x="955522" y="85813"/>
                  </a:moveTo>
                  <a:lnTo>
                    <a:pt x="955522" y="538746"/>
                  </a:lnTo>
                  <a:lnTo>
                    <a:pt x="0" y="538746"/>
                  </a:lnTo>
                  <a:lnTo>
                    <a:pt x="0" y="85813"/>
                  </a:lnTo>
                  <a:lnTo>
                    <a:pt x="12738" y="73075"/>
                  </a:lnTo>
                  <a:lnTo>
                    <a:pt x="79616" y="73075"/>
                  </a:lnTo>
                  <a:lnTo>
                    <a:pt x="79616" y="136766"/>
                  </a:lnTo>
                  <a:lnTo>
                    <a:pt x="270738" y="136766"/>
                  </a:lnTo>
                  <a:lnTo>
                    <a:pt x="270738" y="0"/>
                  </a:lnTo>
                  <a:lnTo>
                    <a:pt x="332828" y="0"/>
                  </a:lnTo>
                  <a:lnTo>
                    <a:pt x="332828" y="51587"/>
                  </a:lnTo>
                  <a:lnTo>
                    <a:pt x="622668" y="51587"/>
                  </a:lnTo>
                  <a:lnTo>
                    <a:pt x="622668" y="0"/>
                  </a:lnTo>
                  <a:lnTo>
                    <a:pt x="684822" y="0"/>
                  </a:lnTo>
                  <a:lnTo>
                    <a:pt x="684822" y="136766"/>
                  </a:lnTo>
                  <a:lnTo>
                    <a:pt x="875893" y="136766"/>
                  </a:lnTo>
                  <a:lnTo>
                    <a:pt x="875893" y="73075"/>
                  </a:lnTo>
                  <a:lnTo>
                    <a:pt x="942771" y="73075"/>
                  </a:lnTo>
                  <a:lnTo>
                    <a:pt x="955522" y="8581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2636392" y="5743740"/>
              <a:ext cx="955675" cy="539115"/>
            </a:xfrm>
            <a:custGeom>
              <a:avLst/>
              <a:gdLst/>
              <a:ahLst/>
              <a:cxnLst/>
              <a:rect l="l" t="t" r="r" b="b"/>
              <a:pathLst>
                <a:path w="955675" h="539114">
                  <a:moveTo>
                    <a:pt x="0" y="0"/>
                  </a:moveTo>
                  <a:lnTo>
                    <a:pt x="0" y="452932"/>
                  </a:lnTo>
                  <a:lnTo>
                    <a:pt x="12738" y="465670"/>
                  </a:lnTo>
                  <a:lnTo>
                    <a:pt x="79616" y="465670"/>
                  </a:lnTo>
                  <a:lnTo>
                    <a:pt x="79616" y="401980"/>
                  </a:lnTo>
                  <a:lnTo>
                    <a:pt x="270738" y="401980"/>
                  </a:lnTo>
                  <a:lnTo>
                    <a:pt x="270738" y="538746"/>
                  </a:lnTo>
                  <a:lnTo>
                    <a:pt x="332828" y="538746"/>
                  </a:lnTo>
                  <a:lnTo>
                    <a:pt x="332828" y="487159"/>
                  </a:lnTo>
                  <a:lnTo>
                    <a:pt x="622668" y="487159"/>
                  </a:lnTo>
                  <a:lnTo>
                    <a:pt x="622668" y="538746"/>
                  </a:lnTo>
                  <a:lnTo>
                    <a:pt x="684822" y="538746"/>
                  </a:lnTo>
                  <a:lnTo>
                    <a:pt x="684822" y="403707"/>
                  </a:lnTo>
                  <a:lnTo>
                    <a:pt x="875893" y="403707"/>
                  </a:lnTo>
                  <a:lnTo>
                    <a:pt x="875893" y="465670"/>
                  </a:lnTo>
                  <a:lnTo>
                    <a:pt x="942771" y="465670"/>
                  </a:lnTo>
                  <a:lnTo>
                    <a:pt x="955522" y="452932"/>
                  </a:lnTo>
                  <a:lnTo>
                    <a:pt x="9555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2636392" y="5743740"/>
              <a:ext cx="955675" cy="539115"/>
            </a:xfrm>
            <a:custGeom>
              <a:avLst/>
              <a:gdLst/>
              <a:ahLst/>
              <a:cxnLst/>
              <a:rect l="l" t="t" r="r" b="b"/>
              <a:pathLst>
                <a:path w="955675" h="539114">
                  <a:moveTo>
                    <a:pt x="955522" y="452932"/>
                  </a:moveTo>
                  <a:lnTo>
                    <a:pt x="955522" y="0"/>
                  </a:lnTo>
                  <a:lnTo>
                    <a:pt x="0" y="0"/>
                  </a:lnTo>
                  <a:lnTo>
                    <a:pt x="0" y="452932"/>
                  </a:lnTo>
                  <a:lnTo>
                    <a:pt x="12738" y="465670"/>
                  </a:lnTo>
                  <a:lnTo>
                    <a:pt x="79616" y="465670"/>
                  </a:lnTo>
                  <a:lnTo>
                    <a:pt x="79616" y="401980"/>
                  </a:lnTo>
                  <a:lnTo>
                    <a:pt x="270738" y="401980"/>
                  </a:lnTo>
                  <a:lnTo>
                    <a:pt x="270738" y="538746"/>
                  </a:lnTo>
                  <a:lnTo>
                    <a:pt x="332828" y="538746"/>
                  </a:lnTo>
                  <a:lnTo>
                    <a:pt x="332828" y="487159"/>
                  </a:lnTo>
                  <a:lnTo>
                    <a:pt x="622668" y="487159"/>
                  </a:lnTo>
                  <a:lnTo>
                    <a:pt x="622668" y="538746"/>
                  </a:lnTo>
                  <a:lnTo>
                    <a:pt x="684822" y="538746"/>
                  </a:lnTo>
                  <a:lnTo>
                    <a:pt x="684822" y="403707"/>
                  </a:lnTo>
                  <a:lnTo>
                    <a:pt x="875893" y="403707"/>
                  </a:lnTo>
                  <a:lnTo>
                    <a:pt x="875893" y="465670"/>
                  </a:lnTo>
                  <a:lnTo>
                    <a:pt x="942771" y="465670"/>
                  </a:lnTo>
                  <a:lnTo>
                    <a:pt x="955522" y="45293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2553728" y="4936985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0"/>
                  </a:moveTo>
                  <a:lnTo>
                    <a:pt x="0" y="139852"/>
                  </a:lnTo>
                  <a:lnTo>
                    <a:pt x="82257" y="139852"/>
                  </a:lnTo>
                  <a:lnTo>
                    <a:pt x="822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2553728" y="4936985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139852"/>
                  </a:moveTo>
                  <a:lnTo>
                    <a:pt x="0" y="0"/>
                  </a:lnTo>
                  <a:lnTo>
                    <a:pt x="82257" y="0"/>
                  </a:lnTo>
                  <a:lnTo>
                    <a:pt x="82257" y="139852"/>
                  </a:lnTo>
                  <a:lnTo>
                    <a:pt x="0" y="1398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4853393" y="4936998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0"/>
                  </a:moveTo>
                  <a:lnTo>
                    <a:pt x="0" y="139852"/>
                  </a:lnTo>
                  <a:lnTo>
                    <a:pt x="82257" y="139852"/>
                  </a:lnTo>
                  <a:lnTo>
                    <a:pt x="822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4853393" y="4936998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139852"/>
                  </a:moveTo>
                  <a:lnTo>
                    <a:pt x="0" y="0"/>
                  </a:lnTo>
                  <a:lnTo>
                    <a:pt x="82257" y="0"/>
                  </a:lnTo>
                  <a:lnTo>
                    <a:pt x="82257" y="139852"/>
                  </a:lnTo>
                  <a:lnTo>
                    <a:pt x="0" y="1398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2553728" y="6142634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0"/>
                  </a:moveTo>
                  <a:lnTo>
                    <a:pt x="0" y="139852"/>
                  </a:lnTo>
                  <a:lnTo>
                    <a:pt x="82257" y="139852"/>
                  </a:lnTo>
                  <a:lnTo>
                    <a:pt x="822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2553728" y="6142634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139852"/>
                  </a:moveTo>
                  <a:lnTo>
                    <a:pt x="0" y="0"/>
                  </a:lnTo>
                  <a:lnTo>
                    <a:pt x="82257" y="0"/>
                  </a:lnTo>
                  <a:lnTo>
                    <a:pt x="82257" y="139852"/>
                  </a:lnTo>
                  <a:lnTo>
                    <a:pt x="0" y="1398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4853393" y="6142634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0"/>
                  </a:moveTo>
                  <a:lnTo>
                    <a:pt x="0" y="139852"/>
                  </a:lnTo>
                  <a:lnTo>
                    <a:pt x="82257" y="139852"/>
                  </a:lnTo>
                  <a:lnTo>
                    <a:pt x="822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2553728" y="5076837"/>
              <a:ext cx="2382520" cy="1205865"/>
            </a:xfrm>
            <a:custGeom>
              <a:avLst/>
              <a:gdLst/>
              <a:ahLst/>
              <a:cxnLst/>
              <a:rect l="l" t="t" r="r" b="b"/>
              <a:pathLst>
                <a:path w="2382520" h="1205864">
                  <a:moveTo>
                    <a:pt x="2299665" y="1205649"/>
                  </a:moveTo>
                  <a:lnTo>
                    <a:pt x="2299665" y="1065796"/>
                  </a:lnTo>
                  <a:lnTo>
                    <a:pt x="2381923" y="1065796"/>
                  </a:lnTo>
                  <a:lnTo>
                    <a:pt x="2381923" y="1205649"/>
                  </a:lnTo>
                  <a:lnTo>
                    <a:pt x="2299665" y="1205649"/>
                  </a:lnTo>
                  <a:close/>
                </a:path>
                <a:path w="2382520" h="1205864">
                  <a:moveTo>
                    <a:pt x="0" y="0"/>
                  </a:moveTo>
                  <a:lnTo>
                    <a:pt x="0" y="52362"/>
                  </a:lnTo>
                </a:path>
                <a:path w="2382520" h="1205864">
                  <a:moveTo>
                    <a:pt x="0" y="88874"/>
                  </a:moveTo>
                  <a:lnTo>
                    <a:pt x="0" y="181990"/>
                  </a:lnTo>
                </a:path>
                <a:path w="2382520" h="1205864">
                  <a:moveTo>
                    <a:pt x="2299665" y="12"/>
                  </a:moveTo>
                  <a:lnTo>
                    <a:pt x="2299665" y="265937"/>
                  </a:lnTo>
                </a:path>
                <a:path w="2382520" h="1205864">
                  <a:moveTo>
                    <a:pt x="2381923" y="12"/>
                  </a:moveTo>
                  <a:lnTo>
                    <a:pt x="2381923" y="265937"/>
                  </a:lnTo>
                </a:path>
                <a:path w="2382520" h="1205864">
                  <a:moveTo>
                    <a:pt x="0" y="801928"/>
                  </a:moveTo>
                  <a:lnTo>
                    <a:pt x="0" y="1065796"/>
                  </a:lnTo>
                </a:path>
                <a:path w="2382520" h="1205864">
                  <a:moveTo>
                    <a:pt x="2299665" y="799871"/>
                  </a:moveTo>
                  <a:lnTo>
                    <a:pt x="2299665" y="1065796"/>
                  </a:lnTo>
                </a:path>
                <a:path w="2382520" h="1205864">
                  <a:moveTo>
                    <a:pt x="82257" y="799858"/>
                  </a:moveTo>
                  <a:lnTo>
                    <a:pt x="82257" y="1065796"/>
                  </a:lnTo>
                </a:path>
                <a:path w="2382520" h="1205864">
                  <a:moveTo>
                    <a:pt x="2381923" y="799871"/>
                  </a:moveTo>
                  <a:lnTo>
                    <a:pt x="2381923" y="106579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1919262" y="5258828"/>
              <a:ext cx="717550" cy="157480"/>
            </a:xfrm>
            <a:custGeom>
              <a:avLst/>
              <a:gdLst/>
              <a:ahLst/>
              <a:cxnLst/>
              <a:rect l="l" t="t" r="r" b="b"/>
              <a:pathLst>
                <a:path w="717550" h="157479">
                  <a:moveTo>
                    <a:pt x="0" y="49250"/>
                  </a:moveTo>
                  <a:lnTo>
                    <a:pt x="0" y="77863"/>
                  </a:lnTo>
                  <a:lnTo>
                    <a:pt x="634466" y="77863"/>
                  </a:lnTo>
                  <a:lnTo>
                    <a:pt x="634466" y="157073"/>
                  </a:lnTo>
                  <a:lnTo>
                    <a:pt x="717130" y="157073"/>
                  </a:lnTo>
                  <a:lnTo>
                    <a:pt x="717130" y="0"/>
                  </a:lnTo>
                  <a:lnTo>
                    <a:pt x="157784" y="63"/>
                  </a:lnTo>
                  <a:lnTo>
                    <a:pt x="117194" y="3255"/>
                  </a:lnTo>
                  <a:lnTo>
                    <a:pt x="77508" y="11010"/>
                  </a:lnTo>
                  <a:lnTo>
                    <a:pt x="17322" y="26708"/>
                  </a:lnTo>
                  <a:lnTo>
                    <a:pt x="1295" y="41668"/>
                  </a:lnTo>
                  <a:lnTo>
                    <a:pt x="0" y="4925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1919262" y="5258828"/>
              <a:ext cx="717550" cy="157480"/>
            </a:xfrm>
            <a:custGeom>
              <a:avLst/>
              <a:gdLst/>
              <a:ahLst/>
              <a:cxnLst/>
              <a:rect l="l" t="t" r="r" b="b"/>
              <a:pathLst>
                <a:path w="717550" h="157479">
                  <a:moveTo>
                    <a:pt x="157784" y="63"/>
                  </a:moveTo>
                  <a:lnTo>
                    <a:pt x="117194" y="3255"/>
                  </a:lnTo>
                  <a:lnTo>
                    <a:pt x="77508" y="11010"/>
                  </a:lnTo>
                  <a:lnTo>
                    <a:pt x="17322" y="26708"/>
                  </a:lnTo>
                  <a:lnTo>
                    <a:pt x="0" y="49250"/>
                  </a:lnTo>
                  <a:lnTo>
                    <a:pt x="0" y="77863"/>
                  </a:lnTo>
                  <a:lnTo>
                    <a:pt x="634466" y="77863"/>
                  </a:lnTo>
                  <a:lnTo>
                    <a:pt x="634466" y="157073"/>
                  </a:lnTo>
                  <a:lnTo>
                    <a:pt x="717130" y="157073"/>
                  </a:lnTo>
                  <a:lnTo>
                    <a:pt x="717130" y="0"/>
                  </a:lnTo>
                  <a:lnTo>
                    <a:pt x="157784" y="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1919262" y="5803569"/>
              <a:ext cx="717550" cy="157480"/>
            </a:xfrm>
            <a:custGeom>
              <a:avLst/>
              <a:gdLst/>
              <a:ahLst/>
              <a:cxnLst/>
              <a:rect l="l" t="t" r="r" b="b"/>
              <a:pathLst>
                <a:path w="717550" h="157479">
                  <a:moveTo>
                    <a:pt x="0" y="79209"/>
                  </a:moveTo>
                  <a:lnTo>
                    <a:pt x="0" y="107823"/>
                  </a:lnTo>
                  <a:lnTo>
                    <a:pt x="1295" y="115404"/>
                  </a:lnTo>
                  <a:lnTo>
                    <a:pt x="77508" y="146062"/>
                  </a:lnTo>
                  <a:lnTo>
                    <a:pt x="117194" y="153817"/>
                  </a:lnTo>
                  <a:lnTo>
                    <a:pt x="157784" y="157010"/>
                  </a:lnTo>
                  <a:lnTo>
                    <a:pt x="717130" y="157073"/>
                  </a:lnTo>
                  <a:lnTo>
                    <a:pt x="717130" y="0"/>
                  </a:lnTo>
                  <a:lnTo>
                    <a:pt x="634466" y="0"/>
                  </a:lnTo>
                  <a:lnTo>
                    <a:pt x="634466" y="79209"/>
                  </a:lnTo>
                  <a:lnTo>
                    <a:pt x="0" y="79209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1919262" y="5803569"/>
              <a:ext cx="717550" cy="157480"/>
            </a:xfrm>
            <a:custGeom>
              <a:avLst/>
              <a:gdLst/>
              <a:ahLst/>
              <a:cxnLst/>
              <a:rect l="l" t="t" r="r" b="b"/>
              <a:pathLst>
                <a:path w="717550" h="157479">
                  <a:moveTo>
                    <a:pt x="157784" y="157010"/>
                  </a:moveTo>
                  <a:lnTo>
                    <a:pt x="117194" y="153817"/>
                  </a:lnTo>
                  <a:lnTo>
                    <a:pt x="77508" y="146062"/>
                  </a:lnTo>
                  <a:lnTo>
                    <a:pt x="17322" y="130365"/>
                  </a:lnTo>
                  <a:lnTo>
                    <a:pt x="0" y="107823"/>
                  </a:lnTo>
                  <a:lnTo>
                    <a:pt x="0" y="79209"/>
                  </a:lnTo>
                  <a:lnTo>
                    <a:pt x="634466" y="79209"/>
                  </a:lnTo>
                  <a:lnTo>
                    <a:pt x="634466" y="0"/>
                  </a:lnTo>
                  <a:lnTo>
                    <a:pt x="717130" y="0"/>
                  </a:lnTo>
                  <a:lnTo>
                    <a:pt x="717130" y="157073"/>
                  </a:lnTo>
                  <a:lnTo>
                    <a:pt x="157784" y="15701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3592233" y="5258828"/>
              <a:ext cx="717550" cy="158115"/>
            </a:xfrm>
            <a:custGeom>
              <a:avLst/>
              <a:gdLst/>
              <a:ahLst/>
              <a:cxnLst/>
              <a:rect l="l" t="t" r="r" b="b"/>
              <a:pathLst>
                <a:path w="717550" h="158114">
                  <a:moveTo>
                    <a:pt x="0" y="0"/>
                  </a:moveTo>
                  <a:lnTo>
                    <a:pt x="0" y="157886"/>
                  </a:lnTo>
                  <a:lnTo>
                    <a:pt x="77889" y="157886"/>
                  </a:lnTo>
                  <a:lnTo>
                    <a:pt x="77889" y="82689"/>
                  </a:lnTo>
                  <a:lnTo>
                    <a:pt x="717130" y="82689"/>
                  </a:lnTo>
                  <a:lnTo>
                    <a:pt x="717130" y="49250"/>
                  </a:lnTo>
                  <a:lnTo>
                    <a:pt x="715833" y="41668"/>
                  </a:lnTo>
                  <a:lnTo>
                    <a:pt x="639610" y="11010"/>
                  </a:lnTo>
                  <a:lnTo>
                    <a:pt x="599924" y="3255"/>
                  </a:lnTo>
                  <a:lnTo>
                    <a:pt x="559333" y="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3592233" y="5258828"/>
              <a:ext cx="717550" cy="158115"/>
            </a:xfrm>
            <a:custGeom>
              <a:avLst/>
              <a:gdLst/>
              <a:ahLst/>
              <a:cxnLst/>
              <a:rect l="l" t="t" r="r" b="b"/>
              <a:pathLst>
                <a:path w="717550" h="158114">
                  <a:moveTo>
                    <a:pt x="559333" y="63"/>
                  </a:moveTo>
                  <a:lnTo>
                    <a:pt x="599924" y="3255"/>
                  </a:lnTo>
                  <a:lnTo>
                    <a:pt x="639610" y="11010"/>
                  </a:lnTo>
                  <a:lnTo>
                    <a:pt x="699808" y="26708"/>
                  </a:lnTo>
                  <a:lnTo>
                    <a:pt x="717130" y="49250"/>
                  </a:lnTo>
                  <a:lnTo>
                    <a:pt x="717130" y="82689"/>
                  </a:lnTo>
                  <a:lnTo>
                    <a:pt x="77889" y="82689"/>
                  </a:lnTo>
                  <a:lnTo>
                    <a:pt x="77889" y="157886"/>
                  </a:lnTo>
                  <a:lnTo>
                    <a:pt x="0" y="157886"/>
                  </a:lnTo>
                  <a:lnTo>
                    <a:pt x="0" y="0"/>
                  </a:lnTo>
                  <a:lnTo>
                    <a:pt x="559333" y="6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3592233" y="5800356"/>
              <a:ext cx="717550" cy="157480"/>
            </a:xfrm>
            <a:custGeom>
              <a:avLst/>
              <a:gdLst/>
              <a:ahLst/>
              <a:cxnLst/>
              <a:rect l="l" t="t" r="r" b="b"/>
              <a:pathLst>
                <a:path w="717550" h="157479">
                  <a:moveTo>
                    <a:pt x="0" y="0"/>
                  </a:moveTo>
                  <a:lnTo>
                    <a:pt x="0" y="157073"/>
                  </a:lnTo>
                  <a:lnTo>
                    <a:pt x="559333" y="157022"/>
                  </a:lnTo>
                  <a:lnTo>
                    <a:pt x="599924" y="153823"/>
                  </a:lnTo>
                  <a:lnTo>
                    <a:pt x="639610" y="146062"/>
                  </a:lnTo>
                  <a:lnTo>
                    <a:pt x="699808" y="130365"/>
                  </a:lnTo>
                  <a:lnTo>
                    <a:pt x="717130" y="107835"/>
                  </a:lnTo>
                  <a:lnTo>
                    <a:pt x="717130" y="79222"/>
                  </a:lnTo>
                  <a:lnTo>
                    <a:pt x="77889" y="79222"/>
                  </a:lnTo>
                  <a:lnTo>
                    <a:pt x="77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3592233" y="5800356"/>
              <a:ext cx="717550" cy="157480"/>
            </a:xfrm>
            <a:custGeom>
              <a:avLst/>
              <a:gdLst/>
              <a:ahLst/>
              <a:cxnLst/>
              <a:rect l="l" t="t" r="r" b="b"/>
              <a:pathLst>
                <a:path w="717550" h="157479">
                  <a:moveTo>
                    <a:pt x="559333" y="157022"/>
                  </a:moveTo>
                  <a:lnTo>
                    <a:pt x="599924" y="153823"/>
                  </a:lnTo>
                  <a:lnTo>
                    <a:pt x="639610" y="146062"/>
                  </a:lnTo>
                  <a:lnTo>
                    <a:pt x="699808" y="130365"/>
                  </a:lnTo>
                  <a:lnTo>
                    <a:pt x="717130" y="107835"/>
                  </a:lnTo>
                  <a:lnTo>
                    <a:pt x="717130" y="79222"/>
                  </a:lnTo>
                  <a:lnTo>
                    <a:pt x="77889" y="79222"/>
                  </a:lnTo>
                  <a:lnTo>
                    <a:pt x="77889" y="0"/>
                  </a:lnTo>
                  <a:lnTo>
                    <a:pt x="0" y="0"/>
                  </a:lnTo>
                  <a:lnTo>
                    <a:pt x="0" y="157073"/>
                  </a:lnTo>
                  <a:lnTo>
                    <a:pt x="559333" y="15702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1856104" y="5475732"/>
              <a:ext cx="257175" cy="267335"/>
            </a:xfrm>
            <a:custGeom>
              <a:avLst/>
              <a:gdLst/>
              <a:ahLst/>
              <a:cxnLst/>
              <a:rect l="l" t="t" r="r" b="b"/>
              <a:pathLst>
                <a:path w="257175" h="267335">
                  <a:moveTo>
                    <a:pt x="256971" y="0"/>
                  </a:moveTo>
                  <a:lnTo>
                    <a:pt x="0" y="0"/>
                  </a:lnTo>
                </a:path>
                <a:path w="257175" h="267335">
                  <a:moveTo>
                    <a:pt x="256971" y="267195"/>
                  </a:moveTo>
                  <a:lnTo>
                    <a:pt x="0" y="26719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2" name="object 562"/>
          <p:cNvGrpSpPr/>
          <p:nvPr/>
        </p:nvGrpSpPr>
        <p:grpSpPr>
          <a:xfrm>
            <a:off x="1856104" y="2638602"/>
            <a:ext cx="5855335" cy="1518920"/>
            <a:chOff x="1856104" y="2638602"/>
            <a:chExt cx="5855335" cy="1518920"/>
          </a:xfrm>
        </p:grpSpPr>
        <p:sp>
          <p:nvSpPr>
            <p:cNvPr id="563" name="object 563"/>
            <p:cNvSpPr/>
            <p:nvPr/>
          </p:nvSpPr>
          <p:spPr>
            <a:xfrm>
              <a:off x="2312873" y="2671483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4" h="53339">
                  <a:moveTo>
                    <a:pt x="0" y="0"/>
                  </a:moveTo>
                  <a:lnTo>
                    <a:pt x="0" y="53047"/>
                  </a:lnTo>
                  <a:lnTo>
                    <a:pt x="55118" y="53047"/>
                  </a:lnTo>
                  <a:lnTo>
                    <a:pt x="551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2312873" y="2671483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4" h="53339">
                  <a:moveTo>
                    <a:pt x="0" y="53047"/>
                  </a:moveTo>
                  <a:lnTo>
                    <a:pt x="0" y="0"/>
                  </a:lnTo>
                  <a:lnTo>
                    <a:pt x="55118" y="0"/>
                  </a:lnTo>
                  <a:lnTo>
                    <a:pt x="55118" y="53047"/>
                  </a:lnTo>
                  <a:lnTo>
                    <a:pt x="0" y="530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2312873" y="4070997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0" y="0"/>
                  </a:moveTo>
                  <a:lnTo>
                    <a:pt x="0" y="55117"/>
                  </a:lnTo>
                  <a:lnTo>
                    <a:pt x="55118" y="55117"/>
                  </a:lnTo>
                  <a:lnTo>
                    <a:pt x="551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2312873" y="4070997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4" h="55245">
                  <a:moveTo>
                    <a:pt x="0" y="55117"/>
                  </a:moveTo>
                  <a:lnTo>
                    <a:pt x="0" y="0"/>
                  </a:lnTo>
                  <a:lnTo>
                    <a:pt x="55118" y="0"/>
                  </a:lnTo>
                  <a:lnTo>
                    <a:pt x="55118" y="55117"/>
                  </a:lnTo>
                  <a:lnTo>
                    <a:pt x="0" y="551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5203647" y="2671648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5" h="53339">
                  <a:moveTo>
                    <a:pt x="0" y="0"/>
                  </a:moveTo>
                  <a:lnTo>
                    <a:pt x="0" y="53047"/>
                  </a:lnTo>
                  <a:lnTo>
                    <a:pt x="55117" y="53047"/>
                  </a:lnTo>
                  <a:lnTo>
                    <a:pt x="551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5203647" y="2671648"/>
              <a:ext cx="55244" cy="53340"/>
            </a:xfrm>
            <a:custGeom>
              <a:avLst/>
              <a:gdLst/>
              <a:ahLst/>
              <a:cxnLst/>
              <a:rect l="l" t="t" r="r" b="b"/>
              <a:pathLst>
                <a:path w="55245" h="53339">
                  <a:moveTo>
                    <a:pt x="0" y="53047"/>
                  </a:moveTo>
                  <a:lnTo>
                    <a:pt x="0" y="0"/>
                  </a:lnTo>
                  <a:lnTo>
                    <a:pt x="55117" y="0"/>
                  </a:lnTo>
                  <a:lnTo>
                    <a:pt x="55117" y="53047"/>
                  </a:lnTo>
                  <a:lnTo>
                    <a:pt x="0" y="530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5203647" y="4070184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0"/>
                  </a:moveTo>
                  <a:lnTo>
                    <a:pt x="0" y="55117"/>
                  </a:lnTo>
                  <a:lnTo>
                    <a:pt x="55117" y="55117"/>
                  </a:lnTo>
                  <a:lnTo>
                    <a:pt x="551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5203647" y="4070184"/>
              <a:ext cx="55244" cy="55244"/>
            </a:xfrm>
            <a:custGeom>
              <a:avLst/>
              <a:gdLst/>
              <a:ahLst/>
              <a:cxnLst/>
              <a:rect l="l" t="t" r="r" b="b"/>
              <a:pathLst>
                <a:path w="55245" h="55245">
                  <a:moveTo>
                    <a:pt x="0" y="55117"/>
                  </a:moveTo>
                  <a:lnTo>
                    <a:pt x="0" y="0"/>
                  </a:lnTo>
                  <a:lnTo>
                    <a:pt x="55117" y="0"/>
                  </a:lnTo>
                  <a:lnTo>
                    <a:pt x="55117" y="55117"/>
                  </a:lnTo>
                  <a:lnTo>
                    <a:pt x="0" y="551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1856104" y="3263442"/>
              <a:ext cx="257175" cy="0"/>
            </a:xfrm>
            <a:custGeom>
              <a:avLst/>
              <a:gdLst/>
              <a:ahLst/>
              <a:cxnLst/>
              <a:rect l="l" t="t" r="r" b="b"/>
              <a:pathLst>
                <a:path w="257175" h="0">
                  <a:moveTo>
                    <a:pt x="256971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3592233" y="320360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77889" y="0"/>
                  </a:moveTo>
                  <a:lnTo>
                    <a:pt x="77889" y="1511"/>
                  </a:lnTo>
                  <a:lnTo>
                    <a:pt x="0" y="1511"/>
                  </a:lnTo>
                  <a:lnTo>
                    <a:pt x="0" y="0"/>
                  </a:lnTo>
                  <a:lnTo>
                    <a:pt x="7788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3592233" y="320511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3592233" y="320662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3592233" y="3208134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3592233" y="3209645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3592233" y="321115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3592233" y="321266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3592233" y="321417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3592233" y="321569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3592233" y="3217214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3592233" y="321872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3592233" y="322023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3592233" y="322174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3592233" y="322326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3592233" y="322477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3592233" y="322628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3592233" y="3227794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3592233" y="3229305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3592233" y="323081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3592233" y="323232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3592233" y="323383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3592233" y="323535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3592233" y="323686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3592233" y="323837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3592233" y="3239884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3592233" y="3241395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3592233" y="324290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3592233" y="324441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3592233" y="3245929"/>
              <a:ext cx="78105" cy="3175"/>
            </a:xfrm>
            <a:custGeom>
              <a:avLst/>
              <a:gdLst/>
              <a:ahLst/>
              <a:cxnLst/>
              <a:rect l="l" t="t" r="r" b="b"/>
              <a:pathLst>
                <a:path w="78104" h="3175">
                  <a:moveTo>
                    <a:pt x="77889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77889" y="3022"/>
                  </a:lnTo>
                  <a:lnTo>
                    <a:pt x="77889" y="1511"/>
                  </a:lnTo>
                  <a:lnTo>
                    <a:pt x="778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3592233" y="324895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5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3592233" y="325046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3592233" y="3251974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3592233" y="325348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3592233" y="325499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3592233" y="325650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3592233" y="325801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3592233" y="325953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3592233" y="326104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2113280" y="3262553"/>
              <a:ext cx="1557020" cy="1905"/>
            </a:xfrm>
            <a:custGeom>
              <a:avLst/>
              <a:gdLst/>
              <a:ahLst/>
              <a:cxnLst/>
              <a:rect l="l" t="t" r="r" b="b"/>
              <a:pathLst>
                <a:path w="1557020" h="1904">
                  <a:moveTo>
                    <a:pt x="1557020" y="0"/>
                  </a:moveTo>
                  <a:lnTo>
                    <a:pt x="1479550" y="0"/>
                  </a:lnTo>
                  <a:lnTo>
                    <a:pt x="1479550" y="889"/>
                  </a:lnTo>
                  <a:lnTo>
                    <a:pt x="0" y="889"/>
                  </a:lnTo>
                  <a:lnTo>
                    <a:pt x="0" y="1511"/>
                  </a:lnTo>
                  <a:lnTo>
                    <a:pt x="1479550" y="1511"/>
                  </a:lnTo>
                  <a:lnTo>
                    <a:pt x="1557020" y="1511"/>
                  </a:lnTo>
                  <a:lnTo>
                    <a:pt x="155702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2110943" y="3264065"/>
              <a:ext cx="1559560" cy="1905"/>
            </a:xfrm>
            <a:custGeom>
              <a:avLst/>
              <a:gdLst/>
              <a:ahLst/>
              <a:cxnLst/>
              <a:rect l="l" t="t" r="r" b="b"/>
              <a:pathLst>
                <a:path w="1559560" h="1904">
                  <a:moveTo>
                    <a:pt x="0" y="1511"/>
                  </a:moveTo>
                  <a:lnTo>
                    <a:pt x="1559178" y="1511"/>
                  </a:lnTo>
                  <a:lnTo>
                    <a:pt x="1559178" y="0"/>
                  </a:lnTo>
                  <a:lnTo>
                    <a:pt x="1511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2109431" y="3265576"/>
              <a:ext cx="1560830" cy="1905"/>
            </a:xfrm>
            <a:custGeom>
              <a:avLst/>
              <a:gdLst/>
              <a:ahLst/>
              <a:cxnLst/>
              <a:rect l="l" t="t" r="r" b="b"/>
              <a:pathLst>
                <a:path w="1560829" h="1904">
                  <a:moveTo>
                    <a:pt x="0" y="1511"/>
                  </a:moveTo>
                  <a:lnTo>
                    <a:pt x="1560690" y="1511"/>
                  </a:lnTo>
                  <a:lnTo>
                    <a:pt x="1560690" y="0"/>
                  </a:lnTo>
                  <a:lnTo>
                    <a:pt x="1511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2107920" y="3267087"/>
              <a:ext cx="1562735" cy="1905"/>
            </a:xfrm>
            <a:custGeom>
              <a:avLst/>
              <a:gdLst/>
              <a:ahLst/>
              <a:cxnLst/>
              <a:rect l="l" t="t" r="r" b="b"/>
              <a:pathLst>
                <a:path w="1562735" h="1904">
                  <a:moveTo>
                    <a:pt x="0" y="1511"/>
                  </a:moveTo>
                  <a:lnTo>
                    <a:pt x="1562201" y="1511"/>
                  </a:lnTo>
                  <a:lnTo>
                    <a:pt x="1562201" y="0"/>
                  </a:lnTo>
                  <a:lnTo>
                    <a:pt x="1511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2106396" y="3268611"/>
              <a:ext cx="1564005" cy="1905"/>
            </a:xfrm>
            <a:custGeom>
              <a:avLst/>
              <a:gdLst/>
              <a:ahLst/>
              <a:cxnLst/>
              <a:rect l="l" t="t" r="r" b="b"/>
              <a:pathLst>
                <a:path w="1564004" h="1904">
                  <a:moveTo>
                    <a:pt x="0" y="1511"/>
                  </a:moveTo>
                  <a:lnTo>
                    <a:pt x="1563725" y="1511"/>
                  </a:lnTo>
                  <a:lnTo>
                    <a:pt x="1563725" y="0"/>
                  </a:lnTo>
                  <a:lnTo>
                    <a:pt x="1511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2104885" y="3270123"/>
              <a:ext cx="1565275" cy="1905"/>
            </a:xfrm>
            <a:custGeom>
              <a:avLst/>
              <a:gdLst/>
              <a:ahLst/>
              <a:cxnLst/>
              <a:rect l="l" t="t" r="r" b="b"/>
              <a:pathLst>
                <a:path w="1565275" h="1904">
                  <a:moveTo>
                    <a:pt x="0" y="1511"/>
                  </a:moveTo>
                  <a:lnTo>
                    <a:pt x="1565236" y="1511"/>
                  </a:lnTo>
                  <a:lnTo>
                    <a:pt x="1565236" y="0"/>
                  </a:lnTo>
                  <a:lnTo>
                    <a:pt x="1511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2103373" y="3271634"/>
              <a:ext cx="1567180" cy="1905"/>
            </a:xfrm>
            <a:custGeom>
              <a:avLst/>
              <a:gdLst/>
              <a:ahLst/>
              <a:cxnLst/>
              <a:rect l="l" t="t" r="r" b="b"/>
              <a:pathLst>
                <a:path w="1567179" h="1904">
                  <a:moveTo>
                    <a:pt x="0" y="1511"/>
                  </a:moveTo>
                  <a:lnTo>
                    <a:pt x="1566748" y="1511"/>
                  </a:lnTo>
                  <a:lnTo>
                    <a:pt x="1566748" y="0"/>
                  </a:lnTo>
                  <a:lnTo>
                    <a:pt x="1511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2101862" y="3273145"/>
              <a:ext cx="1568450" cy="1905"/>
            </a:xfrm>
            <a:custGeom>
              <a:avLst/>
              <a:gdLst/>
              <a:ahLst/>
              <a:cxnLst/>
              <a:rect l="l" t="t" r="r" b="b"/>
              <a:pathLst>
                <a:path w="1568450" h="1904">
                  <a:moveTo>
                    <a:pt x="0" y="1511"/>
                  </a:moveTo>
                  <a:lnTo>
                    <a:pt x="1568259" y="1511"/>
                  </a:lnTo>
                  <a:lnTo>
                    <a:pt x="1568259" y="0"/>
                  </a:lnTo>
                  <a:lnTo>
                    <a:pt x="1511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2100351" y="3274656"/>
              <a:ext cx="1570355" cy="1905"/>
            </a:xfrm>
            <a:custGeom>
              <a:avLst/>
              <a:gdLst/>
              <a:ahLst/>
              <a:cxnLst/>
              <a:rect l="l" t="t" r="r" b="b"/>
              <a:pathLst>
                <a:path w="1570354" h="1904">
                  <a:moveTo>
                    <a:pt x="0" y="1511"/>
                  </a:moveTo>
                  <a:lnTo>
                    <a:pt x="1569770" y="1511"/>
                  </a:lnTo>
                  <a:lnTo>
                    <a:pt x="1569770" y="0"/>
                  </a:lnTo>
                  <a:lnTo>
                    <a:pt x="1511" y="0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2099297" y="3276168"/>
              <a:ext cx="1571625" cy="3175"/>
            </a:xfrm>
            <a:custGeom>
              <a:avLst/>
              <a:gdLst/>
              <a:ahLst/>
              <a:cxnLst/>
              <a:rect l="l" t="t" r="r" b="b"/>
              <a:pathLst>
                <a:path w="1571625" h="3175">
                  <a:moveTo>
                    <a:pt x="1571002" y="0"/>
                  </a:moveTo>
                  <a:lnTo>
                    <a:pt x="1282" y="0"/>
                  </a:lnTo>
                  <a:lnTo>
                    <a:pt x="1282" y="419"/>
                  </a:lnTo>
                  <a:lnTo>
                    <a:pt x="12" y="419"/>
                  </a:lnTo>
                  <a:lnTo>
                    <a:pt x="12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1002" y="1511"/>
                  </a:lnTo>
                  <a:lnTo>
                    <a:pt x="157100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2099297" y="3279190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2099297" y="3280702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2099297" y="3282213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2099297" y="3285236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2099297" y="3286747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2099297" y="3288258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2099297" y="3291281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2099297" y="3292792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2099297" y="3294303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2099297" y="3295815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2099297" y="3297326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2099297" y="3298837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2099297" y="3300349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2099297" y="3301860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2099297" y="3303371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2099297" y="3306394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2099297" y="3307905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2099297" y="3310928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2099297" y="3312439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2099297" y="3315462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2099297" y="3316973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2099297" y="3320008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2099297" y="3321519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2099297" y="3323031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2099297" y="3324542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2099297" y="3326053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2099297" y="3327565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2099297" y="3329076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2099297" y="3330587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2099297" y="3332098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2099297" y="3335121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2099297" y="3338144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2099297" y="3339655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2099297" y="3341166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2099297" y="3342678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2099297" y="3344189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2099297" y="3345700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2099297" y="3347211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2099297" y="3350234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2099297" y="3351745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2099297" y="3353257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2099297" y="3354768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2099297" y="3356279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2099297" y="3359302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2099297" y="3360813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2099297" y="3362325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2099297" y="3363836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2099297" y="3365347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2099297" y="3368370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2099297" y="3369881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2099297" y="3371405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2099297" y="3372916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2099297" y="3375939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2099297" y="3377450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2099297" y="3378962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2099297" y="3380473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2099297" y="3383495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2099297" y="3385007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2099297" y="3386518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2099297" y="3389540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2099297" y="3392563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2099297" y="3395586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2099297" y="3398608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2099297" y="3401631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2099297" y="3404654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2099297" y="3407676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2099297" y="3409188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2099297" y="3410699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2099297" y="3413722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2099297" y="3415233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2099297" y="3416744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2099297" y="3418255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2099297" y="3421278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2099297" y="3422789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2099297" y="3424301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2099297" y="3425812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2099297" y="3428834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2099297" y="3430346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2099297" y="3431870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2099297" y="3433381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2099297" y="3434892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2099297" y="3437915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2099297" y="3439426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2099297" y="3440938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2099297" y="3442449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2099297" y="3443960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2099297" y="3446983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2099297" y="3448494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2099297" y="3450005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2099297" y="3451517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2099297" y="3453028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2099297" y="3454539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2099297" y="3456050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2099297" y="3459073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2099297" y="3462096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2099297" y="3463607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2099297" y="3465118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2099297" y="3466630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2099297" y="3468141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2099297" y="3469652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2099297" y="3471164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2099297" y="3472675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2099297" y="3474186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2099297" y="3477209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2099297" y="3478720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2099297" y="3481743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2099297" y="3483254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2099297" y="3486289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2099297" y="3487800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2099297" y="3490823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2099297" y="3492334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2099297" y="3493846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2099297" y="3495357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2099297" y="3496868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2099297" y="3498380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2099297" y="3499891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2099297" y="3501402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2099297" y="3502913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2099297" y="3505936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2099297" y="3507448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2099297" y="3508959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2099297" y="3511981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2099297" y="3513493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0" y="1511"/>
                  </a:lnTo>
                  <a:lnTo>
                    <a:pt x="1570824" y="1511"/>
                  </a:lnTo>
                  <a:lnTo>
                    <a:pt x="15708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2099297" y="3515004"/>
              <a:ext cx="1570990" cy="3175"/>
            </a:xfrm>
            <a:custGeom>
              <a:avLst/>
              <a:gdLst/>
              <a:ahLst/>
              <a:cxnLst/>
              <a:rect l="l" t="t" r="r" b="b"/>
              <a:pathLst>
                <a:path w="1570989" h="3175">
                  <a:moveTo>
                    <a:pt x="1570824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368" y="3022"/>
                  </a:lnTo>
                  <a:lnTo>
                    <a:pt x="1570824" y="3022"/>
                  </a:lnTo>
                  <a:lnTo>
                    <a:pt x="1570824" y="1511"/>
                  </a:lnTo>
                  <a:lnTo>
                    <a:pt x="157082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2099665" y="3518027"/>
              <a:ext cx="1570990" cy="1905"/>
            </a:xfrm>
            <a:custGeom>
              <a:avLst/>
              <a:gdLst/>
              <a:ahLst/>
              <a:cxnLst/>
              <a:rect l="l" t="t" r="r" b="b"/>
              <a:pathLst>
                <a:path w="1570989" h="1904">
                  <a:moveTo>
                    <a:pt x="0" y="0"/>
                  </a:moveTo>
                  <a:lnTo>
                    <a:pt x="1511" y="1511"/>
                  </a:lnTo>
                  <a:lnTo>
                    <a:pt x="1570456" y="1511"/>
                  </a:lnTo>
                  <a:lnTo>
                    <a:pt x="15704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2101176" y="3519538"/>
              <a:ext cx="1569085" cy="1905"/>
            </a:xfrm>
            <a:custGeom>
              <a:avLst/>
              <a:gdLst/>
              <a:ahLst/>
              <a:cxnLst/>
              <a:rect l="l" t="t" r="r" b="b"/>
              <a:pathLst>
                <a:path w="1569085" h="1904">
                  <a:moveTo>
                    <a:pt x="0" y="0"/>
                  </a:moveTo>
                  <a:lnTo>
                    <a:pt x="1511" y="1511"/>
                  </a:lnTo>
                  <a:lnTo>
                    <a:pt x="1568945" y="1511"/>
                  </a:lnTo>
                  <a:lnTo>
                    <a:pt x="15689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2102688" y="3521049"/>
              <a:ext cx="1567815" cy="1905"/>
            </a:xfrm>
            <a:custGeom>
              <a:avLst/>
              <a:gdLst/>
              <a:ahLst/>
              <a:cxnLst/>
              <a:rect l="l" t="t" r="r" b="b"/>
              <a:pathLst>
                <a:path w="1567814" h="1904">
                  <a:moveTo>
                    <a:pt x="0" y="0"/>
                  </a:moveTo>
                  <a:lnTo>
                    <a:pt x="1511" y="1511"/>
                  </a:lnTo>
                  <a:lnTo>
                    <a:pt x="1567434" y="1511"/>
                  </a:lnTo>
                  <a:lnTo>
                    <a:pt x="15674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2104199" y="3522560"/>
              <a:ext cx="1566545" cy="1905"/>
            </a:xfrm>
            <a:custGeom>
              <a:avLst/>
              <a:gdLst/>
              <a:ahLst/>
              <a:cxnLst/>
              <a:rect l="l" t="t" r="r" b="b"/>
              <a:pathLst>
                <a:path w="1566545" h="1904">
                  <a:moveTo>
                    <a:pt x="0" y="0"/>
                  </a:moveTo>
                  <a:lnTo>
                    <a:pt x="1511" y="1511"/>
                  </a:lnTo>
                  <a:lnTo>
                    <a:pt x="1565922" y="1511"/>
                  </a:lnTo>
                  <a:lnTo>
                    <a:pt x="15659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2105710" y="3524072"/>
              <a:ext cx="1564640" cy="1905"/>
            </a:xfrm>
            <a:custGeom>
              <a:avLst/>
              <a:gdLst/>
              <a:ahLst/>
              <a:cxnLst/>
              <a:rect l="l" t="t" r="r" b="b"/>
              <a:pathLst>
                <a:path w="1564639" h="1904">
                  <a:moveTo>
                    <a:pt x="0" y="0"/>
                  </a:moveTo>
                  <a:lnTo>
                    <a:pt x="1511" y="1511"/>
                  </a:lnTo>
                  <a:lnTo>
                    <a:pt x="1564411" y="1511"/>
                  </a:lnTo>
                  <a:lnTo>
                    <a:pt x="15644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2107222" y="3525583"/>
              <a:ext cx="1563370" cy="1905"/>
            </a:xfrm>
            <a:custGeom>
              <a:avLst/>
              <a:gdLst/>
              <a:ahLst/>
              <a:cxnLst/>
              <a:rect l="l" t="t" r="r" b="b"/>
              <a:pathLst>
                <a:path w="1563370" h="1904">
                  <a:moveTo>
                    <a:pt x="0" y="0"/>
                  </a:moveTo>
                  <a:lnTo>
                    <a:pt x="1511" y="1511"/>
                  </a:lnTo>
                  <a:lnTo>
                    <a:pt x="1562900" y="1511"/>
                  </a:lnTo>
                  <a:lnTo>
                    <a:pt x="15629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2108733" y="3527094"/>
              <a:ext cx="1561465" cy="1905"/>
            </a:xfrm>
            <a:custGeom>
              <a:avLst/>
              <a:gdLst/>
              <a:ahLst/>
              <a:cxnLst/>
              <a:rect l="l" t="t" r="r" b="b"/>
              <a:pathLst>
                <a:path w="1561464" h="1904">
                  <a:moveTo>
                    <a:pt x="0" y="0"/>
                  </a:moveTo>
                  <a:lnTo>
                    <a:pt x="1511" y="1511"/>
                  </a:lnTo>
                  <a:lnTo>
                    <a:pt x="1561388" y="1511"/>
                  </a:lnTo>
                  <a:lnTo>
                    <a:pt x="1561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2110244" y="3528606"/>
              <a:ext cx="1560195" cy="1905"/>
            </a:xfrm>
            <a:custGeom>
              <a:avLst/>
              <a:gdLst/>
              <a:ahLst/>
              <a:cxnLst/>
              <a:rect l="l" t="t" r="r" b="b"/>
              <a:pathLst>
                <a:path w="1560195" h="1904">
                  <a:moveTo>
                    <a:pt x="0" y="0"/>
                  </a:moveTo>
                  <a:lnTo>
                    <a:pt x="1511" y="1511"/>
                  </a:lnTo>
                  <a:lnTo>
                    <a:pt x="1559877" y="1511"/>
                  </a:lnTo>
                  <a:lnTo>
                    <a:pt x="15598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2111755" y="3530117"/>
              <a:ext cx="1558925" cy="1905"/>
            </a:xfrm>
            <a:custGeom>
              <a:avLst/>
              <a:gdLst/>
              <a:ahLst/>
              <a:cxnLst/>
              <a:rect l="l" t="t" r="r" b="b"/>
              <a:pathLst>
                <a:path w="1558925" h="1904">
                  <a:moveTo>
                    <a:pt x="0" y="0"/>
                  </a:moveTo>
                  <a:lnTo>
                    <a:pt x="1320" y="1320"/>
                  </a:lnTo>
                  <a:lnTo>
                    <a:pt x="1480477" y="1320"/>
                  </a:lnTo>
                  <a:lnTo>
                    <a:pt x="1480477" y="1511"/>
                  </a:lnTo>
                  <a:lnTo>
                    <a:pt x="1558366" y="1511"/>
                  </a:lnTo>
                  <a:lnTo>
                    <a:pt x="15583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3592233" y="353162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3592233" y="353314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3592233" y="353465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3592233" y="353616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3592233" y="353767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3592233" y="353919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3592233" y="354070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3592233" y="354222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3592233" y="354373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3592233" y="3545243"/>
              <a:ext cx="78105" cy="3175"/>
            </a:xfrm>
            <a:custGeom>
              <a:avLst/>
              <a:gdLst/>
              <a:ahLst/>
              <a:cxnLst/>
              <a:rect l="l" t="t" r="r" b="b"/>
              <a:pathLst>
                <a:path w="78104" h="3175">
                  <a:moveTo>
                    <a:pt x="77889" y="0"/>
                  </a:moveTo>
                  <a:lnTo>
                    <a:pt x="0" y="0"/>
                  </a:lnTo>
                  <a:lnTo>
                    <a:pt x="0" y="1511"/>
                  </a:lnTo>
                  <a:lnTo>
                    <a:pt x="0" y="3022"/>
                  </a:lnTo>
                  <a:lnTo>
                    <a:pt x="77889" y="3022"/>
                  </a:lnTo>
                  <a:lnTo>
                    <a:pt x="77889" y="1511"/>
                  </a:lnTo>
                  <a:lnTo>
                    <a:pt x="778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3592233" y="3548265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3592233" y="354977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3592233" y="355128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3592233" y="355279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3592233" y="355431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3592233" y="355582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3592233" y="355733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3592233" y="3558844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3592233" y="356035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3592233" y="356186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3592233" y="3563378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3592233" y="356489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3592233" y="356640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3592233" y="3567912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3592233" y="356942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3592233" y="3570935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3592233" y="3572446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3592233" y="357395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3592233" y="3575469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3592233" y="3576980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3592233" y="3578491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3592233" y="3580003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3592233" y="3581514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3592233" y="3583025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3592233" y="3584537"/>
              <a:ext cx="78105" cy="1905"/>
            </a:xfrm>
            <a:custGeom>
              <a:avLst/>
              <a:gdLst/>
              <a:ahLst/>
              <a:cxnLst/>
              <a:rect l="l" t="t" r="r" b="b"/>
              <a:pathLst>
                <a:path w="78104" h="1904">
                  <a:moveTo>
                    <a:pt x="0" y="1511"/>
                  </a:moveTo>
                  <a:lnTo>
                    <a:pt x="0" y="0"/>
                  </a:lnTo>
                  <a:lnTo>
                    <a:pt x="77889" y="0"/>
                  </a:lnTo>
                  <a:lnTo>
                    <a:pt x="77889" y="1511"/>
                  </a:lnTo>
                  <a:lnTo>
                    <a:pt x="0" y="1511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3592233" y="3586048"/>
              <a:ext cx="78105" cy="1270"/>
            </a:xfrm>
            <a:custGeom>
              <a:avLst/>
              <a:gdLst/>
              <a:ahLst/>
              <a:cxnLst/>
              <a:rect l="l" t="t" r="r" b="b"/>
              <a:pathLst>
                <a:path w="78104" h="1270">
                  <a:moveTo>
                    <a:pt x="0" y="0"/>
                  </a:moveTo>
                  <a:lnTo>
                    <a:pt x="77889" y="0"/>
                  </a:lnTo>
                  <a:lnTo>
                    <a:pt x="77889" y="1206"/>
                  </a:lnTo>
                  <a:lnTo>
                    <a:pt x="0" y="120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2099297" y="3203600"/>
              <a:ext cx="1570990" cy="384175"/>
            </a:xfrm>
            <a:custGeom>
              <a:avLst/>
              <a:gdLst/>
              <a:ahLst/>
              <a:cxnLst/>
              <a:rect l="l" t="t" r="r" b="b"/>
              <a:pathLst>
                <a:path w="1570989" h="384175">
                  <a:moveTo>
                    <a:pt x="1570824" y="383654"/>
                  </a:moveTo>
                  <a:lnTo>
                    <a:pt x="1492935" y="383654"/>
                  </a:lnTo>
                  <a:lnTo>
                    <a:pt x="1492935" y="327837"/>
                  </a:lnTo>
                  <a:lnTo>
                    <a:pt x="13779" y="327837"/>
                  </a:lnTo>
                  <a:lnTo>
                    <a:pt x="0" y="314058"/>
                  </a:lnTo>
                  <a:lnTo>
                    <a:pt x="0" y="73621"/>
                  </a:lnTo>
                  <a:lnTo>
                    <a:pt x="13779" y="59842"/>
                  </a:lnTo>
                  <a:lnTo>
                    <a:pt x="1492935" y="59842"/>
                  </a:lnTo>
                  <a:lnTo>
                    <a:pt x="1492935" y="0"/>
                  </a:lnTo>
                  <a:lnTo>
                    <a:pt x="1570824" y="0"/>
                  </a:lnTo>
                  <a:lnTo>
                    <a:pt x="1570824" y="38365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3670122" y="3662946"/>
              <a:ext cx="3166110" cy="1905"/>
            </a:xfrm>
            <a:custGeom>
              <a:avLst/>
              <a:gdLst/>
              <a:ahLst/>
              <a:cxnLst/>
              <a:rect l="l" t="t" r="r" b="b"/>
              <a:pathLst>
                <a:path w="3166109" h="1904">
                  <a:moveTo>
                    <a:pt x="0" y="0"/>
                  </a:moveTo>
                  <a:lnTo>
                    <a:pt x="0" y="1460"/>
                  </a:lnTo>
                  <a:lnTo>
                    <a:pt x="3164243" y="1460"/>
                  </a:lnTo>
                  <a:lnTo>
                    <a:pt x="31656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3670122" y="3660838"/>
              <a:ext cx="3168015" cy="2540"/>
            </a:xfrm>
            <a:custGeom>
              <a:avLst/>
              <a:gdLst/>
              <a:ahLst/>
              <a:cxnLst/>
              <a:rect l="l" t="t" r="r" b="b"/>
              <a:pathLst>
                <a:path w="3168015" h="2539">
                  <a:moveTo>
                    <a:pt x="0" y="0"/>
                  </a:moveTo>
                  <a:lnTo>
                    <a:pt x="0" y="2108"/>
                  </a:lnTo>
                  <a:lnTo>
                    <a:pt x="3165616" y="2108"/>
                  </a:lnTo>
                  <a:lnTo>
                    <a:pt x="31675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3670122" y="3658730"/>
              <a:ext cx="3169920" cy="2540"/>
            </a:xfrm>
            <a:custGeom>
              <a:avLst/>
              <a:gdLst/>
              <a:ahLst/>
              <a:cxnLst/>
              <a:rect l="l" t="t" r="r" b="b"/>
              <a:pathLst>
                <a:path w="3169920" h="2539">
                  <a:moveTo>
                    <a:pt x="0" y="0"/>
                  </a:moveTo>
                  <a:lnTo>
                    <a:pt x="0" y="2108"/>
                  </a:lnTo>
                  <a:lnTo>
                    <a:pt x="3167599" y="2108"/>
                  </a:lnTo>
                  <a:lnTo>
                    <a:pt x="31695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3670122" y="3656634"/>
              <a:ext cx="3171825" cy="2540"/>
            </a:xfrm>
            <a:custGeom>
              <a:avLst/>
              <a:gdLst/>
              <a:ahLst/>
              <a:cxnLst/>
              <a:rect l="l" t="t" r="r" b="b"/>
              <a:pathLst>
                <a:path w="3171825" h="2539">
                  <a:moveTo>
                    <a:pt x="0" y="0"/>
                  </a:moveTo>
                  <a:lnTo>
                    <a:pt x="0" y="2108"/>
                  </a:lnTo>
                  <a:lnTo>
                    <a:pt x="3169569" y="2108"/>
                  </a:lnTo>
                  <a:lnTo>
                    <a:pt x="31715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3670122" y="3654526"/>
              <a:ext cx="3173730" cy="2540"/>
            </a:xfrm>
            <a:custGeom>
              <a:avLst/>
              <a:gdLst/>
              <a:ahLst/>
              <a:cxnLst/>
              <a:rect l="l" t="t" r="r" b="b"/>
              <a:pathLst>
                <a:path w="3173729" h="2539">
                  <a:moveTo>
                    <a:pt x="0" y="0"/>
                  </a:moveTo>
                  <a:lnTo>
                    <a:pt x="0" y="2108"/>
                  </a:lnTo>
                  <a:lnTo>
                    <a:pt x="3171552" y="2108"/>
                  </a:lnTo>
                  <a:lnTo>
                    <a:pt x="31735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3670300" y="3652418"/>
              <a:ext cx="3175000" cy="2540"/>
            </a:xfrm>
            <a:custGeom>
              <a:avLst/>
              <a:gdLst/>
              <a:ahLst/>
              <a:cxnLst/>
              <a:rect l="l" t="t" r="r" b="b"/>
              <a:pathLst>
                <a:path w="3175000" h="2539">
                  <a:moveTo>
                    <a:pt x="3175000" y="0"/>
                  </a:moveTo>
                  <a:lnTo>
                    <a:pt x="3173730" y="0"/>
                  </a:lnTo>
                  <a:lnTo>
                    <a:pt x="0" y="0"/>
                  </a:lnTo>
                  <a:lnTo>
                    <a:pt x="0" y="2108"/>
                  </a:lnTo>
                  <a:lnTo>
                    <a:pt x="3173730" y="2108"/>
                  </a:lnTo>
                  <a:lnTo>
                    <a:pt x="3173730" y="1041"/>
                  </a:lnTo>
                  <a:lnTo>
                    <a:pt x="3175000" y="1041"/>
                  </a:lnTo>
                  <a:lnTo>
                    <a:pt x="317500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3670122" y="3650323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3670122" y="364821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3670122" y="3646106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3670122" y="3643998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3670122" y="3641902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3670122" y="363979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3670122" y="3637686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3670122" y="3635590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3670122" y="3633482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3670122" y="363137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3670122" y="3629279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3670122" y="3627170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3670122" y="3625062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3670122" y="362295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3670122" y="3620859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3670122" y="3618750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3670122" y="3616642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3670122" y="3614547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3670122" y="3612438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3670300" y="3610330"/>
              <a:ext cx="4017010" cy="2540"/>
            </a:xfrm>
            <a:custGeom>
              <a:avLst/>
              <a:gdLst/>
              <a:ahLst/>
              <a:cxnLst/>
              <a:rect l="l" t="t" r="r" b="b"/>
              <a:pathLst>
                <a:path w="4017009" h="2539">
                  <a:moveTo>
                    <a:pt x="4017010" y="0"/>
                  </a:moveTo>
                  <a:lnTo>
                    <a:pt x="4014470" y="0"/>
                  </a:lnTo>
                  <a:lnTo>
                    <a:pt x="3175000" y="0"/>
                  </a:lnTo>
                  <a:lnTo>
                    <a:pt x="0" y="0"/>
                  </a:lnTo>
                  <a:lnTo>
                    <a:pt x="0" y="2108"/>
                  </a:lnTo>
                  <a:lnTo>
                    <a:pt x="3175000" y="2108"/>
                  </a:lnTo>
                  <a:lnTo>
                    <a:pt x="3175000" y="1714"/>
                  </a:lnTo>
                  <a:lnTo>
                    <a:pt x="4014470" y="1714"/>
                  </a:lnTo>
                  <a:lnTo>
                    <a:pt x="4014470" y="965"/>
                  </a:lnTo>
                  <a:lnTo>
                    <a:pt x="4017010" y="965"/>
                  </a:lnTo>
                  <a:lnTo>
                    <a:pt x="401701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3670122" y="3608222"/>
              <a:ext cx="4019550" cy="2540"/>
            </a:xfrm>
            <a:custGeom>
              <a:avLst/>
              <a:gdLst/>
              <a:ahLst/>
              <a:cxnLst/>
              <a:rect l="l" t="t" r="r" b="b"/>
              <a:pathLst>
                <a:path w="4019550" h="2539">
                  <a:moveTo>
                    <a:pt x="0" y="0"/>
                  </a:moveTo>
                  <a:lnTo>
                    <a:pt x="0" y="2108"/>
                  </a:lnTo>
                  <a:lnTo>
                    <a:pt x="4016984" y="2108"/>
                  </a:lnTo>
                  <a:lnTo>
                    <a:pt x="40193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3670122" y="3604018"/>
              <a:ext cx="4023995" cy="4445"/>
            </a:xfrm>
            <a:custGeom>
              <a:avLst/>
              <a:gdLst/>
              <a:ahLst/>
              <a:cxnLst/>
              <a:rect l="l" t="t" r="r" b="b"/>
              <a:pathLst>
                <a:path w="4023995" h="4445">
                  <a:moveTo>
                    <a:pt x="402399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19308" y="4216"/>
                  </a:lnTo>
                  <a:lnTo>
                    <a:pt x="4021645" y="2108"/>
                  </a:lnTo>
                  <a:lnTo>
                    <a:pt x="402399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3670122" y="3601910"/>
              <a:ext cx="4026535" cy="2540"/>
            </a:xfrm>
            <a:custGeom>
              <a:avLst/>
              <a:gdLst/>
              <a:ahLst/>
              <a:cxnLst/>
              <a:rect l="l" t="t" r="r" b="b"/>
              <a:pathLst>
                <a:path w="4026534" h="2539">
                  <a:moveTo>
                    <a:pt x="0" y="0"/>
                  </a:moveTo>
                  <a:lnTo>
                    <a:pt x="0" y="2108"/>
                  </a:lnTo>
                  <a:lnTo>
                    <a:pt x="4023999" y="2108"/>
                  </a:lnTo>
                  <a:lnTo>
                    <a:pt x="40263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3670122" y="3599815"/>
              <a:ext cx="4029075" cy="2540"/>
            </a:xfrm>
            <a:custGeom>
              <a:avLst/>
              <a:gdLst/>
              <a:ahLst/>
              <a:cxnLst/>
              <a:rect l="l" t="t" r="r" b="b"/>
              <a:pathLst>
                <a:path w="4029075" h="2539">
                  <a:moveTo>
                    <a:pt x="0" y="0"/>
                  </a:moveTo>
                  <a:lnTo>
                    <a:pt x="0" y="2108"/>
                  </a:lnTo>
                  <a:lnTo>
                    <a:pt x="4026327" y="2108"/>
                  </a:lnTo>
                  <a:lnTo>
                    <a:pt x="40286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3670122" y="3597706"/>
              <a:ext cx="4031615" cy="2540"/>
            </a:xfrm>
            <a:custGeom>
              <a:avLst/>
              <a:gdLst/>
              <a:ahLst/>
              <a:cxnLst/>
              <a:rect l="l" t="t" r="r" b="b"/>
              <a:pathLst>
                <a:path w="4031615" h="2539">
                  <a:moveTo>
                    <a:pt x="0" y="0"/>
                  </a:moveTo>
                  <a:lnTo>
                    <a:pt x="0" y="2108"/>
                  </a:lnTo>
                  <a:lnTo>
                    <a:pt x="4028670" y="2108"/>
                  </a:lnTo>
                  <a:lnTo>
                    <a:pt x="4031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3670122" y="3595598"/>
              <a:ext cx="4033520" cy="2540"/>
            </a:xfrm>
            <a:custGeom>
              <a:avLst/>
              <a:gdLst/>
              <a:ahLst/>
              <a:cxnLst/>
              <a:rect l="l" t="t" r="r" b="b"/>
              <a:pathLst>
                <a:path w="4033520" h="2539">
                  <a:moveTo>
                    <a:pt x="0" y="0"/>
                  </a:moveTo>
                  <a:lnTo>
                    <a:pt x="0" y="2108"/>
                  </a:lnTo>
                  <a:lnTo>
                    <a:pt x="4031013" y="2108"/>
                  </a:lnTo>
                  <a:lnTo>
                    <a:pt x="40333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3670122" y="359349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3406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3670122" y="359139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3670122" y="358928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3670122" y="358717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3670122" y="358508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3670122" y="358297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3670122" y="358086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3670122" y="357877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3670122" y="357666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3670122" y="357455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3670122" y="357244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3670122" y="357035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3670122" y="356824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3670122" y="356613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3670122" y="3561930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403575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3670122" y="355982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3670122" y="355771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3670122" y="3553510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403575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3670122" y="355140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3670122" y="354930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3670122" y="3545090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403575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3670122" y="354299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3670122" y="354088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3670122" y="353877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3670122" y="353667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3670122" y="353457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3670122" y="353246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3670122" y="353035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3670122" y="352826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3670122" y="3524046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3670122" y="352193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3670122" y="3517734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3670122" y="351562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3670122" y="3511422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3670122" y="350931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3670122" y="3505111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3670122" y="350300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3670122" y="350089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3670122" y="349879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3670122" y="349669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3670122" y="349458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3670122" y="349248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3670122" y="349037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3670122" y="348827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3670122" y="3484067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3670122" y="3479850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3670122" y="347775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3670122" y="347564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3670122" y="347353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3670122" y="347144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3670122" y="346933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3670122" y="346722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3670122" y="3463023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3670122" y="346091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3670122" y="345880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3670122" y="345671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3670122" y="345460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3670122" y="3450386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3670122" y="344829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3670122" y="344618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3670122" y="344407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3670122" y="344197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3670122" y="3437762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3670122" y="343565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3670122" y="343355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3670122" y="343145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3670122" y="3427247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3670122" y="342513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3670122" y="342303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3670122" y="342093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3670122" y="3416719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3670122" y="341461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3670122" y="341251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3670122" y="3408298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3670122" y="3404095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3670122" y="3399878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3670122" y="3395675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3670122" y="3391471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3670122" y="3387255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3670122" y="3383051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3670122" y="338094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3670122" y="337883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3670122" y="3374631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3670122" y="337252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3670122" y="337041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3670122" y="336831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3670122" y="3364102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3670122" y="336200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3670122" y="335989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3670122" y="335779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3670122" y="3353587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3670122" y="335147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3670122" y="3349370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3670122" y="334727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3670122" y="334516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3670122" y="3340963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3670122" y="333885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3670122" y="333674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3670122" y="3334638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3670122" y="333254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3670122" y="3328326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3670122" y="332623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3670122" y="332412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3670122" y="332201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3670122" y="331991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3670122" y="331781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3670122" y="331570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3670122" y="3311499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095"/>
                  </a:lnTo>
                  <a:lnTo>
                    <a:pt x="0" y="4203"/>
                  </a:lnTo>
                  <a:lnTo>
                    <a:pt x="2932607" y="4203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095"/>
                  </a:lnTo>
                  <a:lnTo>
                    <a:pt x="3163747" y="4203"/>
                  </a:lnTo>
                  <a:lnTo>
                    <a:pt x="4035755" y="4203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3670122" y="3307283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3670122" y="330518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3670122" y="330307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3670122" y="330097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3670122" y="329886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3670122" y="329676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3670122" y="329465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3670122" y="329255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3670122" y="329045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3670122" y="3286239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3670122" y="328414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3670122" y="3279927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3670122" y="327781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3670122" y="3273615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3670122" y="327150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3670122" y="3267303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5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2932607" y="4216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4445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3163747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3670122" y="326519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3670122" y="326308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2932607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2932607" y="2108"/>
                  </a:lnTo>
                  <a:lnTo>
                    <a:pt x="2932607" y="0"/>
                  </a:lnTo>
                  <a:close/>
                </a:path>
                <a:path w="4036059" h="2539">
                  <a:moveTo>
                    <a:pt x="4035755" y="0"/>
                  </a:moveTo>
                  <a:lnTo>
                    <a:pt x="3163747" y="0"/>
                  </a:lnTo>
                  <a:lnTo>
                    <a:pt x="3163747" y="2108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3670122" y="326099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3670122" y="325888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3670122" y="325677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3670122" y="325467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3670122" y="325257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3670122" y="325046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3670122" y="3246259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4">
                  <a:moveTo>
                    <a:pt x="403575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3670122" y="324415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3670122" y="324204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3670122" y="3237839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4">
                  <a:moveTo>
                    <a:pt x="403575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3670122" y="323573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3670122" y="3233636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3670122" y="3229419"/>
              <a:ext cx="4036060" cy="4445"/>
            </a:xfrm>
            <a:custGeom>
              <a:avLst/>
              <a:gdLst/>
              <a:ahLst/>
              <a:cxnLst/>
              <a:rect l="l" t="t" r="r" b="b"/>
              <a:pathLst>
                <a:path w="4036059" h="4444">
                  <a:moveTo>
                    <a:pt x="4035755" y="0"/>
                  </a:move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35755" y="4216"/>
                  </a:lnTo>
                  <a:lnTo>
                    <a:pt x="4035755" y="2108"/>
                  </a:lnTo>
                  <a:lnTo>
                    <a:pt x="403575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3670122" y="3227311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3670122" y="322521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3670122" y="322310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3670122" y="322099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3670122" y="3218904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3670122" y="321679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3670122" y="321468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3670122" y="3212579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3670122" y="321048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3670122" y="320837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3670122" y="3206267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3670122" y="3204172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3670122" y="3202063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0" y="0"/>
                  </a:moveTo>
                  <a:lnTo>
                    <a:pt x="0" y="2108"/>
                  </a:lnTo>
                  <a:lnTo>
                    <a:pt x="4035755" y="2108"/>
                  </a:lnTo>
                  <a:lnTo>
                    <a:pt x="4035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3670300" y="3199955"/>
              <a:ext cx="4036060" cy="2540"/>
            </a:xfrm>
            <a:custGeom>
              <a:avLst/>
              <a:gdLst/>
              <a:ahLst/>
              <a:cxnLst/>
              <a:rect l="l" t="t" r="r" b="b"/>
              <a:pathLst>
                <a:path w="4036059" h="2539">
                  <a:moveTo>
                    <a:pt x="4036060" y="787"/>
                  </a:moveTo>
                  <a:lnTo>
                    <a:pt x="4033520" y="787"/>
                  </a:lnTo>
                  <a:lnTo>
                    <a:pt x="4033520" y="0"/>
                  </a:lnTo>
                  <a:lnTo>
                    <a:pt x="0" y="0"/>
                  </a:lnTo>
                  <a:lnTo>
                    <a:pt x="0" y="2108"/>
                  </a:lnTo>
                  <a:lnTo>
                    <a:pt x="4033520" y="2108"/>
                  </a:lnTo>
                  <a:lnTo>
                    <a:pt x="4036060" y="2108"/>
                  </a:lnTo>
                  <a:lnTo>
                    <a:pt x="4036060" y="787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3670122" y="3197860"/>
              <a:ext cx="4034154" cy="2540"/>
            </a:xfrm>
            <a:custGeom>
              <a:avLst/>
              <a:gdLst/>
              <a:ahLst/>
              <a:cxnLst/>
              <a:rect l="l" t="t" r="r" b="b"/>
              <a:pathLst>
                <a:path w="4034154" h="2539">
                  <a:moveTo>
                    <a:pt x="0" y="0"/>
                  </a:moveTo>
                  <a:lnTo>
                    <a:pt x="0" y="2108"/>
                  </a:lnTo>
                  <a:lnTo>
                    <a:pt x="4034118" y="2108"/>
                  </a:lnTo>
                  <a:lnTo>
                    <a:pt x="4031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3670122" y="3195751"/>
              <a:ext cx="4032250" cy="2540"/>
            </a:xfrm>
            <a:custGeom>
              <a:avLst/>
              <a:gdLst/>
              <a:ahLst/>
              <a:cxnLst/>
              <a:rect l="l" t="t" r="r" b="b"/>
              <a:pathLst>
                <a:path w="4032250" h="2539">
                  <a:moveTo>
                    <a:pt x="0" y="0"/>
                  </a:moveTo>
                  <a:lnTo>
                    <a:pt x="0" y="2108"/>
                  </a:lnTo>
                  <a:lnTo>
                    <a:pt x="4031775" y="2108"/>
                  </a:lnTo>
                  <a:lnTo>
                    <a:pt x="4029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3670122" y="3193643"/>
              <a:ext cx="4029710" cy="2540"/>
            </a:xfrm>
            <a:custGeom>
              <a:avLst/>
              <a:gdLst/>
              <a:ahLst/>
              <a:cxnLst/>
              <a:rect l="l" t="t" r="r" b="b"/>
              <a:pathLst>
                <a:path w="4029709" h="2539">
                  <a:moveTo>
                    <a:pt x="0" y="0"/>
                  </a:moveTo>
                  <a:lnTo>
                    <a:pt x="0" y="2108"/>
                  </a:lnTo>
                  <a:lnTo>
                    <a:pt x="4029432" y="2108"/>
                  </a:lnTo>
                  <a:lnTo>
                    <a:pt x="4027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3670122" y="3191535"/>
              <a:ext cx="4027170" cy="2540"/>
            </a:xfrm>
            <a:custGeom>
              <a:avLst/>
              <a:gdLst/>
              <a:ahLst/>
              <a:cxnLst/>
              <a:rect l="l" t="t" r="r" b="b"/>
              <a:pathLst>
                <a:path w="4027170" h="2539">
                  <a:moveTo>
                    <a:pt x="0" y="0"/>
                  </a:moveTo>
                  <a:lnTo>
                    <a:pt x="0" y="2108"/>
                  </a:lnTo>
                  <a:lnTo>
                    <a:pt x="4027089" y="2108"/>
                  </a:lnTo>
                  <a:lnTo>
                    <a:pt x="402474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3670122" y="3187331"/>
              <a:ext cx="4025265" cy="4445"/>
            </a:xfrm>
            <a:custGeom>
              <a:avLst/>
              <a:gdLst/>
              <a:ahLst/>
              <a:cxnLst/>
              <a:rect l="l" t="t" r="r" b="b"/>
              <a:pathLst>
                <a:path w="4025265" h="4444">
                  <a:moveTo>
                    <a:pt x="4024757" y="4216"/>
                  </a:moveTo>
                  <a:lnTo>
                    <a:pt x="4022407" y="2108"/>
                  </a:lnTo>
                  <a:lnTo>
                    <a:pt x="4020070" y="0"/>
                  </a:lnTo>
                  <a:lnTo>
                    <a:pt x="0" y="0"/>
                  </a:lnTo>
                  <a:lnTo>
                    <a:pt x="0" y="2108"/>
                  </a:lnTo>
                  <a:lnTo>
                    <a:pt x="0" y="4216"/>
                  </a:lnTo>
                  <a:lnTo>
                    <a:pt x="4024757" y="4216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3670122" y="3185223"/>
              <a:ext cx="4020185" cy="2540"/>
            </a:xfrm>
            <a:custGeom>
              <a:avLst/>
              <a:gdLst/>
              <a:ahLst/>
              <a:cxnLst/>
              <a:rect l="l" t="t" r="r" b="b"/>
              <a:pathLst>
                <a:path w="4020184" h="2539">
                  <a:moveTo>
                    <a:pt x="0" y="0"/>
                  </a:moveTo>
                  <a:lnTo>
                    <a:pt x="0" y="2108"/>
                  </a:lnTo>
                  <a:lnTo>
                    <a:pt x="4020075" y="2108"/>
                  </a:lnTo>
                  <a:lnTo>
                    <a:pt x="40177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3670122" y="3183128"/>
              <a:ext cx="4018279" cy="2540"/>
            </a:xfrm>
            <a:custGeom>
              <a:avLst/>
              <a:gdLst/>
              <a:ahLst/>
              <a:cxnLst/>
              <a:rect l="l" t="t" r="r" b="b"/>
              <a:pathLst>
                <a:path w="4018279" h="2539">
                  <a:moveTo>
                    <a:pt x="0" y="0"/>
                  </a:moveTo>
                  <a:lnTo>
                    <a:pt x="0" y="2108"/>
                  </a:lnTo>
                  <a:lnTo>
                    <a:pt x="4017746" y="2108"/>
                  </a:lnTo>
                  <a:lnTo>
                    <a:pt x="40154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3670300" y="3181019"/>
              <a:ext cx="4014470" cy="2540"/>
            </a:xfrm>
            <a:custGeom>
              <a:avLst/>
              <a:gdLst/>
              <a:ahLst/>
              <a:cxnLst/>
              <a:rect l="l" t="t" r="r" b="b"/>
              <a:pathLst>
                <a:path w="4014470" h="2539">
                  <a:moveTo>
                    <a:pt x="4014470" y="1816"/>
                  </a:moveTo>
                  <a:lnTo>
                    <a:pt x="3175000" y="1816"/>
                  </a:lnTo>
                  <a:lnTo>
                    <a:pt x="3175000" y="0"/>
                  </a:lnTo>
                  <a:lnTo>
                    <a:pt x="0" y="0"/>
                  </a:lnTo>
                  <a:lnTo>
                    <a:pt x="0" y="2108"/>
                  </a:lnTo>
                  <a:lnTo>
                    <a:pt x="3175000" y="2108"/>
                  </a:lnTo>
                  <a:lnTo>
                    <a:pt x="4014470" y="2108"/>
                  </a:lnTo>
                  <a:lnTo>
                    <a:pt x="4014470" y="1816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3670122" y="3178911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3670122" y="3176803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3670122" y="3174708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3670122" y="3172599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3670122" y="3170491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3670122" y="3168396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3670122" y="3166287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3670122" y="3164179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3670122" y="316208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3670122" y="3159976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3670122" y="3157867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3670122" y="3155759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3670122" y="315366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3670122" y="3151555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3670122" y="3149447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3670122" y="3147352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3670122" y="3145244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3670122" y="3143135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3670122" y="3141027"/>
              <a:ext cx="3175635" cy="2540"/>
            </a:xfrm>
            <a:custGeom>
              <a:avLst/>
              <a:gdLst/>
              <a:ahLst/>
              <a:cxnLst/>
              <a:rect l="l" t="t" r="r" b="b"/>
              <a:pathLst>
                <a:path w="3175634" h="2539">
                  <a:moveTo>
                    <a:pt x="0" y="2108"/>
                  </a:moveTo>
                  <a:lnTo>
                    <a:pt x="0" y="0"/>
                  </a:lnTo>
                  <a:lnTo>
                    <a:pt x="3175266" y="0"/>
                  </a:lnTo>
                  <a:lnTo>
                    <a:pt x="3175266" y="2108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3670122" y="3138932"/>
              <a:ext cx="3175000" cy="2540"/>
            </a:xfrm>
            <a:custGeom>
              <a:avLst/>
              <a:gdLst/>
              <a:ahLst/>
              <a:cxnLst/>
              <a:rect l="l" t="t" r="r" b="b"/>
              <a:pathLst>
                <a:path w="3175000" h="2539">
                  <a:moveTo>
                    <a:pt x="0" y="0"/>
                  </a:moveTo>
                  <a:lnTo>
                    <a:pt x="0" y="2108"/>
                  </a:lnTo>
                  <a:lnTo>
                    <a:pt x="3174771" y="2108"/>
                  </a:lnTo>
                  <a:lnTo>
                    <a:pt x="31747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3670122" y="3136823"/>
              <a:ext cx="3175000" cy="2540"/>
            </a:xfrm>
            <a:custGeom>
              <a:avLst/>
              <a:gdLst/>
              <a:ahLst/>
              <a:cxnLst/>
              <a:rect l="l" t="t" r="r" b="b"/>
              <a:pathLst>
                <a:path w="3175000" h="2539">
                  <a:moveTo>
                    <a:pt x="0" y="0"/>
                  </a:moveTo>
                  <a:lnTo>
                    <a:pt x="0" y="2108"/>
                  </a:lnTo>
                  <a:lnTo>
                    <a:pt x="3174771" y="2108"/>
                  </a:lnTo>
                  <a:lnTo>
                    <a:pt x="31726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3670122" y="3134715"/>
              <a:ext cx="3173095" cy="2540"/>
            </a:xfrm>
            <a:custGeom>
              <a:avLst/>
              <a:gdLst/>
              <a:ahLst/>
              <a:cxnLst/>
              <a:rect l="l" t="t" r="r" b="b"/>
              <a:pathLst>
                <a:path w="3173095" h="2539">
                  <a:moveTo>
                    <a:pt x="0" y="0"/>
                  </a:moveTo>
                  <a:lnTo>
                    <a:pt x="0" y="2108"/>
                  </a:lnTo>
                  <a:lnTo>
                    <a:pt x="3172663" y="2108"/>
                  </a:lnTo>
                  <a:lnTo>
                    <a:pt x="31705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3670122" y="3132620"/>
              <a:ext cx="3171190" cy="2540"/>
            </a:xfrm>
            <a:custGeom>
              <a:avLst/>
              <a:gdLst/>
              <a:ahLst/>
              <a:cxnLst/>
              <a:rect l="l" t="t" r="r" b="b"/>
              <a:pathLst>
                <a:path w="3171190" h="2539">
                  <a:moveTo>
                    <a:pt x="0" y="0"/>
                  </a:moveTo>
                  <a:lnTo>
                    <a:pt x="0" y="2108"/>
                  </a:lnTo>
                  <a:lnTo>
                    <a:pt x="3170567" y="2108"/>
                  </a:lnTo>
                  <a:lnTo>
                    <a:pt x="31684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3670122" y="3130512"/>
              <a:ext cx="3168650" cy="2540"/>
            </a:xfrm>
            <a:custGeom>
              <a:avLst/>
              <a:gdLst/>
              <a:ahLst/>
              <a:cxnLst/>
              <a:rect l="l" t="t" r="r" b="b"/>
              <a:pathLst>
                <a:path w="3168650" h="2539">
                  <a:moveTo>
                    <a:pt x="0" y="0"/>
                  </a:moveTo>
                  <a:lnTo>
                    <a:pt x="0" y="2108"/>
                  </a:lnTo>
                  <a:lnTo>
                    <a:pt x="3168459" y="2108"/>
                  </a:lnTo>
                  <a:lnTo>
                    <a:pt x="31663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3670122" y="3128403"/>
              <a:ext cx="3166745" cy="2540"/>
            </a:xfrm>
            <a:custGeom>
              <a:avLst/>
              <a:gdLst/>
              <a:ahLst/>
              <a:cxnLst/>
              <a:rect l="l" t="t" r="r" b="b"/>
              <a:pathLst>
                <a:path w="3166745" h="2539">
                  <a:moveTo>
                    <a:pt x="3166351" y="2108"/>
                  </a:moveTo>
                  <a:lnTo>
                    <a:pt x="3164243" y="12"/>
                  </a:lnTo>
                  <a:lnTo>
                    <a:pt x="0" y="0"/>
                  </a:lnTo>
                  <a:lnTo>
                    <a:pt x="0" y="2108"/>
                  </a:lnTo>
                  <a:lnTo>
                    <a:pt x="3166351" y="210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2113076" y="3128403"/>
              <a:ext cx="5593080" cy="536575"/>
            </a:xfrm>
            <a:custGeom>
              <a:avLst/>
              <a:gdLst/>
              <a:ahLst/>
              <a:cxnLst/>
              <a:rect l="l" t="t" r="r" b="b"/>
              <a:pathLst>
                <a:path w="5593080" h="536575">
                  <a:moveTo>
                    <a:pt x="5572125" y="54432"/>
                  </a:moveTo>
                  <a:lnTo>
                    <a:pt x="4732312" y="54432"/>
                  </a:lnTo>
                  <a:lnTo>
                    <a:pt x="4732312" y="11023"/>
                  </a:lnTo>
                  <a:lnTo>
                    <a:pt x="4721288" y="0"/>
                  </a:lnTo>
                  <a:lnTo>
                    <a:pt x="1557045" y="0"/>
                  </a:lnTo>
                  <a:lnTo>
                    <a:pt x="1557045" y="536003"/>
                  </a:lnTo>
                  <a:lnTo>
                    <a:pt x="4721288" y="536003"/>
                  </a:lnTo>
                  <a:lnTo>
                    <a:pt x="4732312" y="524281"/>
                  </a:lnTo>
                  <a:lnTo>
                    <a:pt x="4732312" y="483641"/>
                  </a:lnTo>
                  <a:lnTo>
                    <a:pt x="5572125" y="483641"/>
                  </a:lnTo>
                  <a:lnTo>
                    <a:pt x="5592800" y="465035"/>
                  </a:lnTo>
                  <a:lnTo>
                    <a:pt x="5592800" y="73037"/>
                  </a:lnTo>
                  <a:lnTo>
                    <a:pt x="5572125" y="54432"/>
                  </a:lnTo>
                  <a:close/>
                </a:path>
                <a:path w="5593080" h="536575">
                  <a:moveTo>
                    <a:pt x="0" y="270065"/>
                  </a:moveTo>
                  <a:lnTo>
                    <a:pt x="0" y="135039"/>
                  </a:lnTo>
                </a:path>
                <a:path w="5593080" h="536575">
                  <a:moveTo>
                    <a:pt x="564248" y="262864"/>
                  </a:moveTo>
                  <a:lnTo>
                    <a:pt x="564248" y="135039"/>
                  </a:lnTo>
                </a:path>
                <a:path w="5593080" h="536575">
                  <a:moveTo>
                    <a:pt x="0" y="403034"/>
                  </a:moveTo>
                  <a:lnTo>
                    <a:pt x="0" y="270065"/>
                  </a:lnTo>
                </a:path>
                <a:path w="5593080" h="536575">
                  <a:moveTo>
                    <a:pt x="564248" y="402869"/>
                  </a:moveTo>
                  <a:lnTo>
                    <a:pt x="564248" y="24850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6602730" y="3256546"/>
              <a:ext cx="242570" cy="281940"/>
            </a:xfrm>
            <a:custGeom>
              <a:avLst/>
              <a:gdLst/>
              <a:ahLst/>
              <a:cxnLst/>
              <a:rect l="l" t="t" r="r" b="b"/>
              <a:pathLst>
                <a:path w="242570" h="281939">
                  <a:moveTo>
                    <a:pt x="242570" y="4241"/>
                  </a:moveTo>
                  <a:lnTo>
                    <a:pt x="231140" y="4241"/>
                  </a:lnTo>
                  <a:lnTo>
                    <a:pt x="231140" y="0"/>
                  </a:lnTo>
                  <a:lnTo>
                    <a:pt x="0" y="0"/>
                  </a:lnTo>
                  <a:lnTo>
                    <a:pt x="0" y="281774"/>
                  </a:lnTo>
                  <a:lnTo>
                    <a:pt x="231140" y="281774"/>
                  </a:lnTo>
                  <a:lnTo>
                    <a:pt x="231140" y="277545"/>
                  </a:lnTo>
                  <a:lnTo>
                    <a:pt x="242570" y="277545"/>
                  </a:lnTo>
                  <a:lnTo>
                    <a:pt x="242570" y="424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6602882" y="3256546"/>
              <a:ext cx="242570" cy="281940"/>
            </a:xfrm>
            <a:custGeom>
              <a:avLst/>
              <a:gdLst/>
              <a:ahLst/>
              <a:cxnLst/>
              <a:rect l="l" t="t" r="r" b="b"/>
              <a:pathLst>
                <a:path w="242570" h="281939">
                  <a:moveTo>
                    <a:pt x="0" y="281774"/>
                  </a:moveTo>
                  <a:lnTo>
                    <a:pt x="231482" y="281774"/>
                  </a:lnTo>
                  <a:lnTo>
                    <a:pt x="242506" y="272821"/>
                  </a:lnTo>
                  <a:lnTo>
                    <a:pt x="242506" y="8953"/>
                  </a:lnTo>
                  <a:lnTo>
                    <a:pt x="231482" y="0"/>
                  </a:lnTo>
                  <a:lnTo>
                    <a:pt x="0" y="0"/>
                  </a:lnTo>
                  <a:lnTo>
                    <a:pt x="0" y="28177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11" name="object 1011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713659" y="2721038"/>
              <a:ext cx="198869" cy="145821"/>
            </a:xfrm>
            <a:prstGeom prst="rect">
              <a:avLst/>
            </a:prstGeom>
          </p:spPr>
        </p:pic>
        <p:pic>
          <p:nvPicPr>
            <p:cNvPr id="1012" name="object 1012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2713659" y="3928021"/>
              <a:ext cx="198869" cy="145821"/>
            </a:xfrm>
            <a:prstGeom prst="rect">
              <a:avLst/>
            </a:prstGeom>
          </p:spPr>
        </p:pic>
        <p:pic>
          <p:nvPicPr>
            <p:cNvPr id="1013" name="object 1013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3315817" y="2721038"/>
              <a:ext cx="198183" cy="145821"/>
            </a:xfrm>
            <a:prstGeom prst="rect">
              <a:avLst/>
            </a:prstGeom>
          </p:spPr>
        </p:pic>
        <p:pic>
          <p:nvPicPr>
            <p:cNvPr id="1014" name="object 101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3315817" y="3928021"/>
              <a:ext cx="198183" cy="145821"/>
            </a:xfrm>
            <a:prstGeom prst="rect">
              <a:avLst/>
            </a:prstGeom>
          </p:spPr>
        </p:pic>
        <p:sp>
          <p:nvSpPr>
            <p:cNvPr id="1015" name="object 1015"/>
            <p:cNvSpPr/>
            <p:nvPr/>
          </p:nvSpPr>
          <p:spPr>
            <a:xfrm>
              <a:off x="6206058" y="3666464"/>
              <a:ext cx="281940" cy="163830"/>
            </a:xfrm>
            <a:custGeom>
              <a:avLst/>
              <a:gdLst/>
              <a:ahLst/>
              <a:cxnLst/>
              <a:rect l="l" t="t" r="r" b="b"/>
              <a:pathLst>
                <a:path w="281939" h="163829">
                  <a:moveTo>
                    <a:pt x="229412" y="44094"/>
                  </a:moveTo>
                  <a:lnTo>
                    <a:pt x="229412" y="135724"/>
                  </a:lnTo>
                  <a:lnTo>
                    <a:pt x="281774" y="135724"/>
                  </a:lnTo>
                  <a:lnTo>
                    <a:pt x="281774" y="59944"/>
                  </a:lnTo>
                  <a:lnTo>
                    <a:pt x="236308" y="48221"/>
                  </a:lnTo>
                  <a:lnTo>
                    <a:pt x="233540" y="48221"/>
                  </a:lnTo>
                  <a:lnTo>
                    <a:pt x="229412" y="44094"/>
                  </a:lnTo>
                  <a:close/>
                </a:path>
                <a:path w="281939" h="163829">
                  <a:moveTo>
                    <a:pt x="0" y="101282"/>
                  </a:moveTo>
                  <a:lnTo>
                    <a:pt x="0" y="135724"/>
                  </a:lnTo>
                  <a:lnTo>
                    <a:pt x="141922" y="135724"/>
                  </a:lnTo>
                  <a:lnTo>
                    <a:pt x="185318" y="160528"/>
                  </a:lnTo>
                  <a:lnTo>
                    <a:pt x="190144" y="160528"/>
                  </a:lnTo>
                  <a:lnTo>
                    <a:pt x="190144" y="163283"/>
                  </a:lnTo>
                  <a:lnTo>
                    <a:pt x="205994" y="163283"/>
                  </a:lnTo>
                  <a:lnTo>
                    <a:pt x="212877" y="160528"/>
                  </a:lnTo>
                  <a:lnTo>
                    <a:pt x="222529" y="156387"/>
                  </a:lnTo>
                  <a:lnTo>
                    <a:pt x="226656" y="146748"/>
                  </a:lnTo>
                  <a:lnTo>
                    <a:pt x="229412" y="139852"/>
                  </a:lnTo>
                  <a:lnTo>
                    <a:pt x="229412" y="32385"/>
                  </a:lnTo>
                  <a:lnTo>
                    <a:pt x="231482" y="32385"/>
                  </a:lnTo>
                  <a:lnTo>
                    <a:pt x="231482" y="30314"/>
                  </a:lnTo>
                  <a:lnTo>
                    <a:pt x="233540" y="30314"/>
                  </a:lnTo>
                  <a:lnTo>
                    <a:pt x="267995" y="13779"/>
                  </a:lnTo>
                  <a:lnTo>
                    <a:pt x="267995" y="0"/>
                  </a:lnTo>
                  <a:lnTo>
                    <a:pt x="107467" y="0"/>
                  </a:lnTo>
                  <a:lnTo>
                    <a:pt x="107467" y="55118"/>
                  </a:lnTo>
                  <a:lnTo>
                    <a:pt x="105410" y="59944"/>
                  </a:lnTo>
                  <a:lnTo>
                    <a:pt x="105410" y="64757"/>
                  </a:lnTo>
                  <a:lnTo>
                    <a:pt x="103339" y="68897"/>
                  </a:lnTo>
                  <a:lnTo>
                    <a:pt x="100584" y="71653"/>
                  </a:lnTo>
                  <a:lnTo>
                    <a:pt x="98513" y="71653"/>
                  </a:lnTo>
                  <a:lnTo>
                    <a:pt x="96456" y="73723"/>
                  </a:lnTo>
                  <a:lnTo>
                    <a:pt x="93687" y="75780"/>
                  </a:lnTo>
                  <a:lnTo>
                    <a:pt x="0" y="101282"/>
                  </a:lnTo>
                  <a:close/>
                </a:path>
                <a:path w="281939" h="163829">
                  <a:moveTo>
                    <a:pt x="13779" y="0"/>
                  </a:moveTo>
                  <a:lnTo>
                    <a:pt x="13779" y="16535"/>
                  </a:lnTo>
                  <a:lnTo>
                    <a:pt x="93687" y="39268"/>
                  </a:lnTo>
                  <a:lnTo>
                    <a:pt x="96456" y="39268"/>
                  </a:lnTo>
                  <a:lnTo>
                    <a:pt x="98513" y="41338"/>
                  </a:lnTo>
                  <a:lnTo>
                    <a:pt x="100584" y="44094"/>
                  </a:lnTo>
                  <a:lnTo>
                    <a:pt x="103339" y="46164"/>
                  </a:lnTo>
                  <a:lnTo>
                    <a:pt x="105410" y="48221"/>
                  </a:lnTo>
                  <a:lnTo>
                    <a:pt x="105410" y="50990"/>
                  </a:lnTo>
                  <a:lnTo>
                    <a:pt x="107467" y="55118"/>
                  </a:lnTo>
                  <a:lnTo>
                    <a:pt x="107467" y="0"/>
                  </a:lnTo>
                  <a:lnTo>
                    <a:pt x="137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6206058" y="3666464"/>
              <a:ext cx="281940" cy="163830"/>
            </a:xfrm>
            <a:custGeom>
              <a:avLst/>
              <a:gdLst/>
              <a:ahLst/>
              <a:cxnLst/>
              <a:rect l="l" t="t" r="r" b="b"/>
              <a:pathLst>
                <a:path w="281939" h="163829">
                  <a:moveTo>
                    <a:pt x="141922" y="135724"/>
                  </a:moveTo>
                  <a:lnTo>
                    <a:pt x="0" y="135724"/>
                  </a:lnTo>
                  <a:lnTo>
                    <a:pt x="0" y="101282"/>
                  </a:lnTo>
                  <a:lnTo>
                    <a:pt x="93687" y="75780"/>
                  </a:lnTo>
                  <a:lnTo>
                    <a:pt x="96456" y="73723"/>
                  </a:lnTo>
                  <a:lnTo>
                    <a:pt x="98513" y="71653"/>
                  </a:lnTo>
                  <a:lnTo>
                    <a:pt x="100584" y="71653"/>
                  </a:lnTo>
                  <a:lnTo>
                    <a:pt x="103339" y="68897"/>
                  </a:lnTo>
                  <a:lnTo>
                    <a:pt x="105410" y="64757"/>
                  </a:lnTo>
                  <a:lnTo>
                    <a:pt x="105410" y="59944"/>
                  </a:lnTo>
                  <a:lnTo>
                    <a:pt x="107467" y="55118"/>
                  </a:lnTo>
                  <a:lnTo>
                    <a:pt x="107467" y="53047"/>
                  </a:lnTo>
                  <a:lnTo>
                    <a:pt x="107467" y="57873"/>
                  </a:lnTo>
                  <a:lnTo>
                    <a:pt x="107467" y="55118"/>
                  </a:lnTo>
                  <a:lnTo>
                    <a:pt x="105410" y="50990"/>
                  </a:lnTo>
                  <a:lnTo>
                    <a:pt x="105410" y="48221"/>
                  </a:lnTo>
                  <a:lnTo>
                    <a:pt x="103339" y="46164"/>
                  </a:lnTo>
                  <a:lnTo>
                    <a:pt x="100584" y="44094"/>
                  </a:lnTo>
                  <a:lnTo>
                    <a:pt x="98513" y="41338"/>
                  </a:lnTo>
                  <a:lnTo>
                    <a:pt x="96456" y="39268"/>
                  </a:lnTo>
                  <a:lnTo>
                    <a:pt x="93687" y="39268"/>
                  </a:lnTo>
                  <a:lnTo>
                    <a:pt x="13779" y="16535"/>
                  </a:lnTo>
                  <a:lnTo>
                    <a:pt x="13779" y="0"/>
                  </a:lnTo>
                  <a:lnTo>
                    <a:pt x="267995" y="0"/>
                  </a:lnTo>
                  <a:lnTo>
                    <a:pt x="267995" y="13779"/>
                  </a:lnTo>
                  <a:lnTo>
                    <a:pt x="233540" y="30314"/>
                  </a:lnTo>
                  <a:lnTo>
                    <a:pt x="231482" y="30314"/>
                  </a:lnTo>
                  <a:lnTo>
                    <a:pt x="231482" y="32385"/>
                  </a:lnTo>
                  <a:lnTo>
                    <a:pt x="229412" y="32385"/>
                  </a:lnTo>
                  <a:lnTo>
                    <a:pt x="229412" y="44094"/>
                  </a:lnTo>
                  <a:lnTo>
                    <a:pt x="233540" y="48221"/>
                  </a:lnTo>
                  <a:lnTo>
                    <a:pt x="236308" y="48221"/>
                  </a:lnTo>
                  <a:lnTo>
                    <a:pt x="281774" y="59944"/>
                  </a:lnTo>
                  <a:lnTo>
                    <a:pt x="281774" y="135724"/>
                  </a:lnTo>
                  <a:lnTo>
                    <a:pt x="229412" y="135724"/>
                  </a:lnTo>
                  <a:lnTo>
                    <a:pt x="229412" y="139852"/>
                  </a:lnTo>
                  <a:lnTo>
                    <a:pt x="226656" y="146748"/>
                  </a:lnTo>
                  <a:lnTo>
                    <a:pt x="224586" y="151574"/>
                  </a:lnTo>
                  <a:lnTo>
                    <a:pt x="222529" y="156387"/>
                  </a:lnTo>
                  <a:lnTo>
                    <a:pt x="212877" y="160528"/>
                  </a:lnTo>
                  <a:lnTo>
                    <a:pt x="205994" y="163283"/>
                  </a:lnTo>
                  <a:lnTo>
                    <a:pt x="190144" y="163283"/>
                  </a:lnTo>
                  <a:lnTo>
                    <a:pt x="190144" y="160528"/>
                  </a:lnTo>
                  <a:lnTo>
                    <a:pt x="185318" y="160528"/>
                  </a:lnTo>
                  <a:lnTo>
                    <a:pt x="141922" y="13572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6206058" y="2965132"/>
              <a:ext cx="281940" cy="165735"/>
            </a:xfrm>
            <a:custGeom>
              <a:avLst/>
              <a:gdLst/>
              <a:ahLst/>
              <a:cxnLst/>
              <a:rect l="l" t="t" r="r" b="b"/>
              <a:pathLst>
                <a:path w="281939" h="165735">
                  <a:moveTo>
                    <a:pt x="229412" y="29616"/>
                  </a:moveTo>
                  <a:lnTo>
                    <a:pt x="229412" y="119189"/>
                  </a:lnTo>
                  <a:lnTo>
                    <a:pt x="231482" y="119189"/>
                  </a:lnTo>
                  <a:lnTo>
                    <a:pt x="231482" y="117119"/>
                  </a:lnTo>
                  <a:lnTo>
                    <a:pt x="233540" y="117119"/>
                  </a:lnTo>
                  <a:lnTo>
                    <a:pt x="233540" y="114363"/>
                  </a:lnTo>
                  <a:lnTo>
                    <a:pt x="236308" y="114363"/>
                  </a:lnTo>
                  <a:lnTo>
                    <a:pt x="281774" y="103339"/>
                  </a:lnTo>
                  <a:lnTo>
                    <a:pt x="281774" y="29616"/>
                  </a:lnTo>
                  <a:lnTo>
                    <a:pt x="229412" y="29616"/>
                  </a:lnTo>
                  <a:close/>
                </a:path>
                <a:path w="281939" h="165735">
                  <a:moveTo>
                    <a:pt x="13779" y="146735"/>
                  </a:moveTo>
                  <a:lnTo>
                    <a:pt x="13779" y="165341"/>
                  </a:lnTo>
                  <a:lnTo>
                    <a:pt x="267995" y="165341"/>
                  </a:lnTo>
                  <a:lnTo>
                    <a:pt x="267995" y="151561"/>
                  </a:lnTo>
                  <a:lnTo>
                    <a:pt x="233540" y="135026"/>
                  </a:lnTo>
                  <a:lnTo>
                    <a:pt x="233540" y="132956"/>
                  </a:lnTo>
                  <a:lnTo>
                    <a:pt x="231482" y="132956"/>
                  </a:lnTo>
                  <a:lnTo>
                    <a:pt x="229412" y="130898"/>
                  </a:lnTo>
                  <a:lnTo>
                    <a:pt x="229412" y="22732"/>
                  </a:lnTo>
                  <a:lnTo>
                    <a:pt x="226656" y="18592"/>
                  </a:lnTo>
                  <a:lnTo>
                    <a:pt x="222529" y="8953"/>
                  </a:lnTo>
                  <a:lnTo>
                    <a:pt x="217703" y="4825"/>
                  </a:lnTo>
                  <a:lnTo>
                    <a:pt x="212877" y="2057"/>
                  </a:lnTo>
                  <a:lnTo>
                    <a:pt x="205994" y="0"/>
                  </a:lnTo>
                  <a:lnTo>
                    <a:pt x="192214" y="0"/>
                  </a:lnTo>
                  <a:lnTo>
                    <a:pt x="190144" y="2057"/>
                  </a:lnTo>
                  <a:lnTo>
                    <a:pt x="188074" y="2057"/>
                  </a:lnTo>
                  <a:lnTo>
                    <a:pt x="185318" y="4825"/>
                  </a:lnTo>
                  <a:lnTo>
                    <a:pt x="141922" y="29616"/>
                  </a:lnTo>
                  <a:lnTo>
                    <a:pt x="107467" y="29616"/>
                  </a:lnTo>
                  <a:lnTo>
                    <a:pt x="107467" y="110223"/>
                  </a:lnTo>
                  <a:lnTo>
                    <a:pt x="105410" y="112293"/>
                  </a:lnTo>
                  <a:lnTo>
                    <a:pt x="105410" y="114363"/>
                  </a:lnTo>
                  <a:lnTo>
                    <a:pt x="103339" y="117119"/>
                  </a:lnTo>
                  <a:lnTo>
                    <a:pt x="100584" y="119189"/>
                  </a:lnTo>
                  <a:lnTo>
                    <a:pt x="98513" y="121246"/>
                  </a:lnTo>
                  <a:lnTo>
                    <a:pt x="96456" y="124002"/>
                  </a:lnTo>
                  <a:lnTo>
                    <a:pt x="93687" y="126072"/>
                  </a:lnTo>
                  <a:lnTo>
                    <a:pt x="13779" y="146735"/>
                  </a:lnTo>
                  <a:close/>
                </a:path>
                <a:path w="281939" h="165735">
                  <a:moveTo>
                    <a:pt x="0" y="29616"/>
                  </a:moveTo>
                  <a:lnTo>
                    <a:pt x="0" y="64071"/>
                  </a:lnTo>
                  <a:lnTo>
                    <a:pt x="93687" y="89560"/>
                  </a:lnTo>
                  <a:lnTo>
                    <a:pt x="96456" y="89560"/>
                  </a:lnTo>
                  <a:lnTo>
                    <a:pt x="105410" y="98513"/>
                  </a:lnTo>
                  <a:lnTo>
                    <a:pt x="105410" y="105409"/>
                  </a:lnTo>
                  <a:lnTo>
                    <a:pt x="107467" y="107467"/>
                  </a:lnTo>
                  <a:lnTo>
                    <a:pt x="107467" y="29616"/>
                  </a:lnTo>
                  <a:lnTo>
                    <a:pt x="0" y="2961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3592233" y="2965132"/>
              <a:ext cx="2895600" cy="566420"/>
            </a:xfrm>
            <a:custGeom>
              <a:avLst/>
              <a:gdLst/>
              <a:ahLst/>
              <a:cxnLst/>
              <a:rect l="l" t="t" r="r" b="b"/>
              <a:pathLst>
                <a:path w="2895600" h="566420">
                  <a:moveTo>
                    <a:pt x="2755747" y="29616"/>
                  </a:moveTo>
                  <a:lnTo>
                    <a:pt x="2613825" y="29616"/>
                  </a:lnTo>
                  <a:lnTo>
                    <a:pt x="2613825" y="64071"/>
                  </a:lnTo>
                  <a:lnTo>
                    <a:pt x="2707513" y="89560"/>
                  </a:lnTo>
                  <a:lnTo>
                    <a:pt x="2710281" y="89560"/>
                  </a:lnTo>
                  <a:lnTo>
                    <a:pt x="2719235" y="98513"/>
                  </a:lnTo>
                  <a:lnTo>
                    <a:pt x="2719235" y="105409"/>
                  </a:lnTo>
                  <a:lnTo>
                    <a:pt x="2721292" y="107467"/>
                  </a:lnTo>
                  <a:lnTo>
                    <a:pt x="2721292" y="110223"/>
                  </a:lnTo>
                  <a:lnTo>
                    <a:pt x="2721292" y="105409"/>
                  </a:lnTo>
                  <a:lnTo>
                    <a:pt x="2721292" y="110223"/>
                  </a:lnTo>
                  <a:lnTo>
                    <a:pt x="2719235" y="112293"/>
                  </a:lnTo>
                  <a:lnTo>
                    <a:pt x="2719235" y="114363"/>
                  </a:lnTo>
                  <a:lnTo>
                    <a:pt x="2717165" y="117119"/>
                  </a:lnTo>
                  <a:lnTo>
                    <a:pt x="2714409" y="119189"/>
                  </a:lnTo>
                  <a:lnTo>
                    <a:pt x="2712339" y="121246"/>
                  </a:lnTo>
                  <a:lnTo>
                    <a:pt x="2710281" y="124002"/>
                  </a:lnTo>
                  <a:lnTo>
                    <a:pt x="2707513" y="126072"/>
                  </a:lnTo>
                  <a:lnTo>
                    <a:pt x="2627604" y="146735"/>
                  </a:lnTo>
                  <a:lnTo>
                    <a:pt x="2627604" y="165341"/>
                  </a:lnTo>
                  <a:lnTo>
                    <a:pt x="2881820" y="165341"/>
                  </a:lnTo>
                  <a:lnTo>
                    <a:pt x="2881820" y="151561"/>
                  </a:lnTo>
                  <a:lnTo>
                    <a:pt x="2847365" y="135026"/>
                  </a:lnTo>
                  <a:lnTo>
                    <a:pt x="2847365" y="132956"/>
                  </a:lnTo>
                  <a:lnTo>
                    <a:pt x="2845308" y="132956"/>
                  </a:lnTo>
                  <a:lnTo>
                    <a:pt x="2843237" y="130898"/>
                  </a:lnTo>
                  <a:lnTo>
                    <a:pt x="2843237" y="119189"/>
                  </a:lnTo>
                  <a:lnTo>
                    <a:pt x="2845308" y="119189"/>
                  </a:lnTo>
                  <a:lnTo>
                    <a:pt x="2845308" y="117119"/>
                  </a:lnTo>
                  <a:lnTo>
                    <a:pt x="2847365" y="117119"/>
                  </a:lnTo>
                  <a:lnTo>
                    <a:pt x="2847365" y="114363"/>
                  </a:lnTo>
                  <a:lnTo>
                    <a:pt x="2850134" y="114363"/>
                  </a:lnTo>
                  <a:lnTo>
                    <a:pt x="2895600" y="103339"/>
                  </a:lnTo>
                  <a:lnTo>
                    <a:pt x="2895600" y="29616"/>
                  </a:lnTo>
                  <a:lnTo>
                    <a:pt x="2843237" y="29616"/>
                  </a:lnTo>
                  <a:lnTo>
                    <a:pt x="2843237" y="22732"/>
                  </a:lnTo>
                  <a:lnTo>
                    <a:pt x="2840482" y="18592"/>
                  </a:lnTo>
                  <a:lnTo>
                    <a:pt x="2838411" y="13779"/>
                  </a:lnTo>
                  <a:lnTo>
                    <a:pt x="2836354" y="8953"/>
                  </a:lnTo>
                  <a:lnTo>
                    <a:pt x="2831528" y="4825"/>
                  </a:lnTo>
                  <a:lnTo>
                    <a:pt x="2826702" y="2057"/>
                  </a:lnTo>
                  <a:lnTo>
                    <a:pt x="2819819" y="0"/>
                  </a:lnTo>
                  <a:lnTo>
                    <a:pt x="2806039" y="0"/>
                  </a:lnTo>
                  <a:lnTo>
                    <a:pt x="2803969" y="2057"/>
                  </a:lnTo>
                  <a:lnTo>
                    <a:pt x="2801899" y="2057"/>
                  </a:lnTo>
                  <a:lnTo>
                    <a:pt x="2799143" y="4825"/>
                  </a:lnTo>
                  <a:lnTo>
                    <a:pt x="2755747" y="29616"/>
                  </a:lnTo>
                  <a:close/>
                </a:path>
                <a:path w="2895600" h="566420">
                  <a:moveTo>
                    <a:pt x="0" y="566305"/>
                  </a:moveTo>
                  <a:lnTo>
                    <a:pt x="0" y="29831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5570854" y="3666464"/>
              <a:ext cx="614680" cy="83185"/>
            </a:xfrm>
            <a:custGeom>
              <a:avLst/>
              <a:gdLst/>
              <a:ahLst/>
              <a:cxnLst/>
              <a:rect l="l" t="t" r="r" b="b"/>
              <a:pathLst>
                <a:path w="614679" h="83185">
                  <a:moveTo>
                    <a:pt x="0" y="0"/>
                  </a:moveTo>
                  <a:lnTo>
                    <a:pt x="0" y="82676"/>
                  </a:lnTo>
                  <a:lnTo>
                    <a:pt x="614527" y="82676"/>
                  </a:lnTo>
                  <a:lnTo>
                    <a:pt x="6145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5570854" y="3666464"/>
              <a:ext cx="614680" cy="83185"/>
            </a:xfrm>
            <a:custGeom>
              <a:avLst/>
              <a:gdLst/>
              <a:ahLst/>
              <a:cxnLst/>
              <a:rect l="l" t="t" r="r" b="b"/>
              <a:pathLst>
                <a:path w="614679" h="83185">
                  <a:moveTo>
                    <a:pt x="614527" y="82676"/>
                  </a:moveTo>
                  <a:lnTo>
                    <a:pt x="614527" y="0"/>
                  </a:lnTo>
                  <a:lnTo>
                    <a:pt x="0" y="0"/>
                  </a:lnTo>
                  <a:lnTo>
                    <a:pt x="0" y="82676"/>
                  </a:lnTo>
                  <a:lnTo>
                    <a:pt x="614527" y="826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5570854" y="3047796"/>
              <a:ext cx="614680" cy="83185"/>
            </a:xfrm>
            <a:custGeom>
              <a:avLst/>
              <a:gdLst/>
              <a:ahLst/>
              <a:cxnLst/>
              <a:rect l="l" t="t" r="r" b="b"/>
              <a:pathLst>
                <a:path w="614679" h="83185">
                  <a:moveTo>
                    <a:pt x="0" y="0"/>
                  </a:moveTo>
                  <a:lnTo>
                    <a:pt x="0" y="82676"/>
                  </a:lnTo>
                  <a:lnTo>
                    <a:pt x="614527" y="82676"/>
                  </a:lnTo>
                  <a:lnTo>
                    <a:pt x="6145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5570854" y="3047796"/>
              <a:ext cx="614680" cy="83185"/>
            </a:xfrm>
            <a:custGeom>
              <a:avLst/>
              <a:gdLst/>
              <a:ahLst/>
              <a:cxnLst/>
              <a:rect l="l" t="t" r="r" b="b"/>
              <a:pathLst>
                <a:path w="614679" h="83185">
                  <a:moveTo>
                    <a:pt x="614527" y="82676"/>
                  </a:moveTo>
                  <a:lnTo>
                    <a:pt x="614527" y="0"/>
                  </a:lnTo>
                  <a:lnTo>
                    <a:pt x="0" y="0"/>
                  </a:lnTo>
                  <a:lnTo>
                    <a:pt x="0" y="82676"/>
                  </a:lnTo>
                  <a:lnTo>
                    <a:pt x="614527" y="826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2096820" y="3202076"/>
              <a:ext cx="5609590" cy="391795"/>
            </a:xfrm>
            <a:custGeom>
              <a:avLst/>
              <a:gdLst/>
              <a:ahLst/>
              <a:cxnLst/>
              <a:rect l="l" t="t" r="r" b="b"/>
              <a:pathLst>
                <a:path w="5609590" h="391795">
                  <a:moveTo>
                    <a:pt x="582091" y="314121"/>
                  </a:moveTo>
                  <a:lnTo>
                    <a:pt x="0" y="314121"/>
                  </a:lnTo>
                </a:path>
                <a:path w="5609590" h="391795">
                  <a:moveTo>
                    <a:pt x="582091" y="76454"/>
                  </a:moveTo>
                  <a:lnTo>
                    <a:pt x="0" y="76454"/>
                  </a:lnTo>
                </a:path>
                <a:path w="5609590" h="391795">
                  <a:moveTo>
                    <a:pt x="5608980" y="391375"/>
                  </a:moveTo>
                  <a:lnTo>
                    <a:pt x="4748542" y="391375"/>
                  </a:lnTo>
                </a:path>
                <a:path w="5609590" h="391795">
                  <a:moveTo>
                    <a:pt x="5608980" y="0"/>
                  </a:moveTo>
                  <a:lnTo>
                    <a:pt x="4748542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2367940" y="4070997"/>
              <a:ext cx="2835910" cy="80645"/>
            </a:xfrm>
            <a:custGeom>
              <a:avLst/>
              <a:gdLst/>
              <a:ahLst/>
              <a:cxnLst/>
              <a:rect l="l" t="t" r="r" b="b"/>
              <a:pathLst>
                <a:path w="2835910" h="80645">
                  <a:moveTo>
                    <a:pt x="0" y="0"/>
                  </a:moveTo>
                  <a:lnTo>
                    <a:pt x="0" y="80530"/>
                  </a:lnTo>
                  <a:lnTo>
                    <a:pt x="2835643" y="80530"/>
                  </a:lnTo>
                  <a:lnTo>
                    <a:pt x="28356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2367940" y="4070997"/>
              <a:ext cx="2835910" cy="80645"/>
            </a:xfrm>
            <a:custGeom>
              <a:avLst/>
              <a:gdLst/>
              <a:ahLst/>
              <a:cxnLst/>
              <a:rect l="l" t="t" r="r" b="b"/>
              <a:pathLst>
                <a:path w="2835910" h="80645">
                  <a:moveTo>
                    <a:pt x="0" y="80530"/>
                  </a:moveTo>
                  <a:lnTo>
                    <a:pt x="0" y="0"/>
                  </a:lnTo>
                  <a:lnTo>
                    <a:pt x="2835643" y="0"/>
                  </a:lnTo>
                  <a:lnTo>
                    <a:pt x="2835643" y="80530"/>
                  </a:lnTo>
                  <a:lnTo>
                    <a:pt x="0" y="805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2367940" y="2644000"/>
              <a:ext cx="2835910" cy="80645"/>
            </a:xfrm>
            <a:custGeom>
              <a:avLst/>
              <a:gdLst/>
              <a:ahLst/>
              <a:cxnLst/>
              <a:rect l="l" t="t" r="r" b="b"/>
              <a:pathLst>
                <a:path w="2835910" h="80644">
                  <a:moveTo>
                    <a:pt x="0" y="0"/>
                  </a:moveTo>
                  <a:lnTo>
                    <a:pt x="0" y="80530"/>
                  </a:lnTo>
                  <a:lnTo>
                    <a:pt x="2835643" y="80530"/>
                  </a:lnTo>
                  <a:lnTo>
                    <a:pt x="28356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2367940" y="2644000"/>
              <a:ext cx="2835910" cy="80645"/>
            </a:xfrm>
            <a:custGeom>
              <a:avLst/>
              <a:gdLst/>
              <a:ahLst/>
              <a:cxnLst/>
              <a:rect l="l" t="t" r="r" b="b"/>
              <a:pathLst>
                <a:path w="2835910" h="80644">
                  <a:moveTo>
                    <a:pt x="0" y="80530"/>
                  </a:moveTo>
                  <a:lnTo>
                    <a:pt x="0" y="0"/>
                  </a:lnTo>
                  <a:lnTo>
                    <a:pt x="2835643" y="0"/>
                  </a:lnTo>
                  <a:lnTo>
                    <a:pt x="2835643" y="80530"/>
                  </a:lnTo>
                  <a:lnTo>
                    <a:pt x="0" y="805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6487833" y="3666464"/>
              <a:ext cx="34925" cy="135890"/>
            </a:xfrm>
            <a:custGeom>
              <a:avLst/>
              <a:gdLst/>
              <a:ahLst/>
              <a:cxnLst/>
              <a:rect l="l" t="t" r="r" b="b"/>
              <a:pathLst>
                <a:path w="34925" h="135889">
                  <a:moveTo>
                    <a:pt x="0" y="135724"/>
                  </a:moveTo>
                  <a:lnTo>
                    <a:pt x="34442" y="135724"/>
                  </a:lnTo>
                </a:path>
                <a:path w="34925" h="135889">
                  <a:moveTo>
                    <a:pt x="0" y="59944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E0002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6487833" y="2994748"/>
              <a:ext cx="358140" cy="807720"/>
            </a:xfrm>
            <a:custGeom>
              <a:avLst/>
              <a:gdLst/>
              <a:ahLst/>
              <a:cxnLst/>
              <a:rect l="l" t="t" r="r" b="b"/>
              <a:pathLst>
                <a:path w="358140" h="807720">
                  <a:moveTo>
                    <a:pt x="0" y="132968"/>
                  </a:moveTo>
                  <a:lnTo>
                    <a:pt x="0" y="73723"/>
                  </a:lnTo>
                </a:path>
                <a:path w="358140" h="807720">
                  <a:moveTo>
                    <a:pt x="34442" y="0"/>
                  </a:moveTo>
                  <a:lnTo>
                    <a:pt x="0" y="0"/>
                  </a:lnTo>
                </a:path>
                <a:path w="358140" h="807720">
                  <a:moveTo>
                    <a:pt x="0" y="807440"/>
                  </a:moveTo>
                  <a:lnTo>
                    <a:pt x="34442" y="807440"/>
                  </a:lnTo>
                </a:path>
                <a:path w="358140" h="807720">
                  <a:moveTo>
                    <a:pt x="0" y="731659"/>
                  </a:moveTo>
                  <a:lnTo>
                    <a:pt x="0" y="671715"/>
                  </a:lnTo>
                </a:path>
                <a:path w="358140" h="807720">
                  <a:moveTo>
                    <a:pt x="346532" y="261797"/>
                  </a:moveTo>
                  <a:lnTo>
                    <a:pt x="346532" y="135724"/>
                  </a:lnTo>
                </a:path>
                <a:path w="358140" h="807720">
                  <a:moveTo>
                    <a:pt x="346532" y="671715"/>
                  </a:moveTo>
                  <a:lnTo>
                    <a:pt x="346532" y="543572"/>
                  </a:lnTo>
                </a:path>
                <a:path w="358140" h="807720">
                  <a:moveTo>
                    <a:pt x="89560" y="671715"/>
                  </a:moveTo>
                  <a:lnTo>
                    <a:pt x="89560" y="135724"/>
                  </a:lnTo>
                </a:path>
                <a:path w="358140" h="807720">
                  <a:moveTo>
                    <a:pt x="357555" y="270751"/>
                  </a:moveTo>
                  <a:lnTo>
                    <a:pt x="357555" y="188087"/>
                  </a:lnTo>
                </a:path>
                <a:path w="358140" h="807720">
                  <a:moveTo>
                    <a:pt x="357555" y="617296"/>
                  </a:moveTo>
                  <a:lnTo>
                    <a:pt x="357555" y="53461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6185382" y="3802189"/>
              <a:ext cx="20955" cy="0"/>
            </a:xfrm>
            <a:custGeom>
              <a:avLst/>
              <a:gdLst/>
              <a:ahLst/>
              <a:cxnLst/>
              <a:rect l="l" t="t" r="r" b="b"/>
              <a:pathLst>
                <a:path w="20954" h="0">
                  <a:moveTo>
                    <a:pt x="20675" y="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E0002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6185382" y="2994748"/>
              <a:ext cx="1499870" cy="807720"/>
            </a:xfrm>
            <a:custGeom>
              <a:avLst/>
              <a:gdLst/>
              <a:ahLst/>
              <a:cxnLst/>
              <a:rect l="l" t="t" r="r" b="b"/>
              <a:pathLst>
                <a:path w="1499870" h="807720">
                  <a:moveTo>
                    <a:pt x="20675" y="807440"/>
                  </a:moveTo>
                  <a:lnTo>
                    <a:pt x="0" y="807440"/>
                  </a:lnTo>
                </a:path>
                <a:path w="1499870" h="807720">
                  <a:moveTo>
                    <a:pt x="0" y="807440"/>
                  </a:moveTo>
                  <a:lnTo>
                    <a:pt x="0" y="752322"/>
                  </a:lnTo>
                </a:path>
                <a:path w="1499870" h="807720">
                  <a:moveTo>
                    <a:pt x="0" y="53047"/>
                  </a:moveTo>
                  <a:lnTo>
                    <a:pt x="0" y="0"/>
                  </a:lnTo>
                </a:path>
                <a:path w="1499870" h="807720">
                  <a:moveTo>
                    <a:pt x="0" y="0"/>
                  </a:moveTo>
                  <a:lnTo>
                    <a:pt x="20675" y="0"/>
                  </a:lnTo>
                </a:path>
                <a:path w="1499870" h="807720">
                  <a:moveTo>
                    <a:pt x="1499819" y="617296"/>
                  </a:moveTo>
                  <a:lnTo>
                    <a:pt x="1499819" y="18808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2969221" y="2724683"/>
              <a:ext cx="290195" cy="52069"/>
            </a:xfrm>
            <a:custGeom>
              <a:avLst/>
              <a:gdLst/>
              <a:ahLst/>
              <a:cxnLst/>
              <a:rect l="l" t="t" r="r" b="b"/>
              <a:pathLst>
                <a:path w="290195" h="52069">
                  <a:moveTo>
                    <a:pt x="0" y="0"/>
                  </a:moveTo>
                  <a:lnTo>
                    <a:pt x="0" y="51587"/>
                  </a:lnTo>
                  <a:lnTo>
                    <a:pt x="289839" y="51587"/>
                  </a:lnTo>
                  <a:lnTo>
                    <a:pt x="2898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2969221" y="2724683"/>
              <a:ext cx="290195" cy="52069"/>
            </a:xfrm>
            <a:custGeom>
              <a:avLst/>
              <a:gdLst/>
              <a:ahLst/>
              <a:cxnLst/>
              <a:rect l="l" t="t" r="r" b="b"/>
              <a:pathLst>
                <a:path w="290195" h="52069">
                  <a:moveTo>
                    <a:pt x="289839" y="51587"/>
                  </a:moveTo>
                  <a:lnTo>
                    <a:pt x="289839" y="0"/>
                  </a:lnTo>
                  <a:lnTo>
                    <a:pt x="0" y="0"/>
                  </a:lnTo>
                  <a:lnTo>
                    <a:pt x="0" y="51587"/>
                  </a:lnTo>
                  <a:lnTo>
                    <a:pt x="289839" y="515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2969221" y="4018597"/>
              <a:ext cx="290195" cy="52069"/>
            </a:xfrm>
            <a:custGeom>
              <a:avLst/>
              <a:gdLst/>
              <a:ahLst/>
              <a:cxnLst/>
              <a:rect l="l" t="t" r="r" b="b"/>
              <a:pathLst>
                <a:path w="290195" h="52070">
                  <a:moveTo>
                    <a:pt x="0" y="0"/>
                  </a:moveTo>
                  <a:lnTo>
                    <a:pt x="0" y="51587"/>
                  </a:lnTo>
                  <a:lnTo>
                    <a:pt x="289839" y="51587"/>
                  </a:lnTo>
                  <a:lnTo>
                    <a:pt x="2898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2969221" y="4018597"/>
              <a:ext cx="290195" cy="52069"/>
            </a:xfrm>
            <a:custGeom>
              <a:avLst/>
              <a:gdLst/>
              <a:ahLst/>
              <a:cxnLst/>
              <a:rect l="l" t="t" r="r" b="b"/>
              <a:pathLst>
                <a:path w="290195" h="52070">
                  <a:moveTo>
                    <a:pt x="0" y="51587"/>
                  </a:moveTo>
                  <a:lnTo>
                    <a:pt x="0" y="0"/>
                  </a:lnTo>
                  <a:lnTo>
                    <a:pt x="289839" y="0"/>
                  </a:lnTo>
                  <a:lnTo>
                    <a:pt x="289839" y="51587"/>
                  </a:lnTo>
                  <a:lnTo>
                    <a:pt x="0" y="5158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2636392" y="2724696"/>
              <a:ext cx="955675" cy="539115"/>
            </a:xfrm>
            <a:custGeom>
              <a:avLst/>
              <a:gdLst/>
              <a:ahLst/>
              <a:cxnLst/>
              <a:rect l="l" t="t" r="r" b="b"/>
              <a:pathLst>
                <a:path w="955675" h="539114">
                  <a:moveTo>
                    <a:pt x="0" y="85813"/>
                  </a:moveTo>
                  <a:lnTo>
                    <a:pt x="0" y="538746"/>
                  </a:lnTo>
                  <a:lnTo>
                    <a:pt x="955522" y="538746"/>
                  </a:lnTo>
                  <a:lnTo>
                    <a:pt x="955522" y="85813"/>
                  </a:lnTo>
                  <a:lnTo>
                    <a:pt x="942771" y="73075"/>
                  </a:lnTo>
                  <a:lnTo>
                    <a:pt x="875893" y="73075"/>
                  </a:lnTo>
                  <a:lnTo>
                    <a:pt x="875893" y="136766"/>
                  </a:lnTo>
                  <a:lnTo>
                    <a:pt x="684822" y="136766"/>
                  </a:lnTo>
                  <a:lnTo>
                    <a:pt x="684822" y="0"/>
                  </a:lnTo>
                  <a:lnTo>
                    <a:pt x="622668" y="0"/>
                  </a:lnTo>
                  <a:lnTo>
                    <a:pt x="622668" y="51574"/>
                  </a:lnTo>
                  <a:lnTo>
                    <a:pt x="332828" y="51574"/>
                  </a:lnTo>
                  <a:lnTo>
                    <a:pt x="332828" y="0"/>
                  </a:lnTo>
                  <a:lnTo>
                    <a:pt x="270738" y="0"/>
                  </a:lnTo>
                  <a:lnTo>
                    <a:pt x="270738" y="136766"/>
                  </a:lnTo>
                  <a:lnTo>
                    <a:pt x="79616" y="136766"/>
                  </a:lnTo>
                  <a:lnTo>
                    <a:pt x="79616" y="73075"/>
                  </a:lnTo>
                  <a:lnTo>
                    <a:pt x="12738" y="73075"/>
                  </a:lnTo>
                  <a:lnTo>
                    <a:pt x="0" y="8581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2636392" y="2724696"/>
              <a:ext cx="955675" cy="539115"/>
            </a:xfrm>
            <a:custGeom>
              <a:avLst/>
              <a:gdLst/>
              <a:ahLst/>
              <a:cxnLst/>
              <a:rect l="l" t="t" r="r" b="b"/>
              <a:pathLst>
                <a:path w="955675" h="539114">
                  <a:moveTo>
                    <a:pt x="955522" y="85813"/>
                  </a:moveTo>
                  <a:lnTo>
                    <a:pt x="955522" y="538746"/>
                  </a:lnTo>
                  <a:lnTo>
                    <a:pt x="0" y="538746"/>
                  </a:lnTo>
                  <a:lnTo>
                    <a:pt x="0" y="85813"/>
                  </a:lnTo>
                  <a:lnTo>
                    <a:pt x="12738" y="73075"/>
                  </a:lnTo>
                  <a:lnTo>
                    <a:pt x="79616" y="73075"/>
                  </a:lnTo>
                  <a:lnTo>
                    <a:pt x="79616" y="136766"/>
                  </a:lnTo>
                  <a:lnTo>
                    <a:pt x="270738" y="136766"/>
                  </a:lnTo>
                  <a:lnTo>
                    <a:pt x="270738" y="0"/>
                  </a:lnTo>
                  <a:lnTo>
                    <a:pt x="332828" y="0"/>
                  </a:lnTo>
                  <a:lnTo>
                    <a:pt x="332828" y="51574"/>
                  </a:lnTo>
                  <a:lnTo>
                    <a:pt x="622668" y="51574"/>
                  </a:lnTo>
                  <a:lnTo>
                    <a:pt x="622668" y="0"/>
                  </a:lnTo>
                  <a:lnTo>
                    <a:pt x="684822" y="0"/>
                  </a:lnTo>
                  <a:lnTo>
                    <a:pt x="684822" y="136766"/>
                  </a:lnTo>
                  <a:lnTo>
                    <a:pt x="875893" y="136766"/>
                  </a:lnTo>
                  <a:lnTo>
                    <a:pt x="875893" y="73075"/>
                  </a:lnTo>
                  <a:lnTo>
                    <a:pt x="942771" y="73075"/>
                  </a:lnTo>
                  <a:lnTo>
                    <a:pt x="955522" y="8581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2636392" y="3531438"/>
              <a:ext cx="955675" cy="539115"/>
            </a:xfrm>
            <a:custGeom>
              <a:avLst/>
              <a:gdLst/>
              <a:ahLst/>
              <a:cxnLst/>
              <a:rect l="l" t="t" r="r" b="b"/>
              <a:pathLst>
                <a:path w="955675" h="539114">
                  <a:moveTo>
                    <a:pt x="0" y="0"/>
                  </a:moveTo>
                  <a:lnTo>
                    <a:pt x="0" y="452932"/>
                  </a:lnTo>
                  <a:lnTo>
                    <a:pt x="12738" y="465670"/>
                  </a:lnTo>
                  <a:lnTo>
                    <a:pt x="79616" y="465670"/>
                  </a:lnTo>
                  <a:lnTo>
                    <a:pt x="79616" y="401980"/>
                  </a:lnTo>
                  <a:lnTo>
                    <a:pt x="270738" y="401980"/>
                  </a:lnTo>
                  <a:lnTo>
                    <a:pt x="270738" y="538746"/>
                  </a:lnTo>
                  <a:lnTo>
                    <a:pt x="332828" y="538746"/>
                  </a:lnTo>
                  <a:lnTo>
                    <a:pt x="332828" y="487172"/>
                  </a:lnTo>
                  <a:lnTo>
                    <a:pt x="622668" y="487172"/>
                  </a:lnTo>
                  <a:lnTo>
                    <a:pt x="622668" y="538746"/>
                  </a:lnTo>
                  <a:lnTo>
                    <a:pt x="684822" y="538746"/>
                  </a:lnTo>
                  <a:lnTo>
                    <a:pt x="684822" y="401980"/>
                  </a:lnTo>
                  <a:lnTo>
                    <a:pt x="875893" y="401980"/>
                  </a:lnTo>
                  <a:lnTo>
                    <a:pt x="875893" y="465670"/>
                  </a:lnTo>
                  <a:lnTo>
                    <a:pt x="942771" y="465670"/>
                  </a:lnTo>
                  <a:lnTo>
                    <a:pt x="955522" y="452932"/>
                  </a:lnTo>
                  <a:lnTo>
                    <a:pt x="9555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2636392" y="3531438"/>
              <a:ext cx="955675" cy="539115"/>
            </a:xfrm>
            <a:custGeom>
              <a:avLst/>
              <a:gdLst/>
              <a:ahLst/>
              <a:cxnLst/>
              <a:rect l="l" t="t" r="r" b="b"/>
              <a:pathLst>
                <a:path w="955675" h="539114">
                  <a:moveTo>
                    <a:pt x="955522" y="452932"/>
                  </a:moveTo>
                  <a:lnTo>
                    <a:pt x="955522" y="0"/>
                  </a:lnTo>
                  <a:lnTo>
                    <a:pt x="0" y="0"/>
                  </a:lnTo>
                  <a:lnTo>
                    <a:pt x="0" y="452932"/>
                  </a:lnTo>
                  <a:lnTo>
                    <a:pt x="12738" y="465670"/>
                  </a:lnTo>
                  <a:lnTo>
                    <a:pt x="79616" y="465670"/>
                  </a:lnTo>
                  <a:lnTo>
                    <a:pt x="79616" y="401980"/>
                  </a:lnTo>
                  <a:lnTo>
                    <a:pt x="270738" y="401980"/>
                  </a:lnTo>
                  <a:lnTo>
                    <a:pt x="270738" y="538746"/>
                  </a:lnTo>
                  <a:lnTo>
                    <a:pt x="332828" y="538746"/>
                  </a:lnTo>
                  <a:lnTo>
                    <a:pt x="332828" y="487172"/>
                  </a:lnTo>
                  <a:lnTo>
                    <a:pt x="622668" y="487172"/>
                  </a:lnTo>
                  <a:lnTo>
                    <a:pt x="622668" y="538746"/>
                  </a:lnTo>
                  <a:lnTo>
                    <a:pt x="684822" y="538746"/>
                  </a:lnTo>
                  <a:lnTo>
                    <a:pt x="684822" y="401980"/>
                  </a:lnTo>
                  <a:lnTo>
                    <a:pt x="875893" y="401980"/>
                  </a:lnTo>
                  <a:lnTo>
                    <a:pt x="875893" y="465670"/>
                  </a:lnTo>
                  <a:lnTo>
                    <a:pt x="942771" y="465670"/>
                  </a:lnTo>
                  <a:lnTo>
                    <a:pt x="955522" y="45293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2553728" y="2724696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0"/>
                  </a:moveTo>
                  <a:lnTo>
                    <a:pt x="0" y="139852"/>
                  </a:lnTo>
                  <a:lnTo>
                    <a:pt x="82257" y="139852"/>
                  </a:lnTo>
                  <a:lnTo>
                    <a:pt x="822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2553728" y="2724696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139852"/>
                  </a:moveTo>
                  <a:lnTo>
                    <a:pt x="0" y="0"/>
                  </a:lnTo>
                  <a:lnTo>
                    <a:pt x="82257" y="0"/>
                  </a:lnTo>
                  <a:lnTo>
                    <a:pt x="82257" y="139852"/>
                  </a:lnTo>
                  <a:lnTo>
                    <a:pt x="0" y="1398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4853393" y="2724696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0"/>
                  </a:moveTo>
                  <a:lnTo>
                    <a:pt x="0" y="139852"/>
                  </a:lnTo>
                  <a:lnTo>
                    <a:pt x="82257" y="139852"/>
                  </a:lnTo>
                  <a:lnTo>
                    <a:pt x="822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4853393" y="2724696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139852"/>
                  </a:moveTo>
                  <a:lnTo>
                    <a:pt x="0" y="0"/>
                  </a:lnTo>
                  <a:lnTo>
                    <a:pt x="82257" y="0"/>
                  </a:lnTo>
                  <a:lnTo>
                    <a:pt x="82257" y="139852"/>
                  </a:lnTo>
                  <a:lnTo>
                    <a:pt x="0" y="1398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2553728" y="3930332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0"/>
                  </a:moveTo>
                  <a:lnTo>
                    <a:pt x="0" y="139852"/>
                  </a:lnTo>
                  <a:lnTo>
                    <a:pt x="82257" y="139852"/>
                  </a:lnTo>
                  <a:lnTo>
                    <a:pt x="822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2553728" y="3930332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139852"/>
                  </a:moveTo>
                  <a:lnTo>
                    <a:pt x="0" y="0"/>
                  </a:lnTo>
                  <a:lnTo>
                    <a:pt x="82257" y="0"/>
                  </a:lnTo>
                  <a:lnTo>
                    <a:pt x="82257" y="139852"/>
                  </a:lnTo>
                  <a:lnTo>
                    <a:pt x="0" y="13985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4853393" y="3930332"/>
              <a:ext cx="82550" cy="140335"/>
            </a:xfrm>
            <a:custGeom>
              <a:avLst/>
              <a:gdLst/>
              <a:ahLst/>
              <a:cxnLst/>
              <a:rect l="l" t="t" r="r" b="b"/>
              <a:pathLst>
                <a:path w="82550" h="140335">
                  <a:moveTo>
                    <a:pt x="0" y="0"/>
                  </a:moveTo>
                  <a:lnTo>
                    <a:pt x="0" y="139852"/>
                  </a:lnTo>
                  <a:lnTo>
                    <a:pt x="82257" y="139852"/>
                  </a:lnTo>
                  <a:lnTo>
                    <a:pt x="822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2553728" y="2864548"/>
              <a:ext cx="2382520" cy="1205865"/>
            </a:xfrm>
            <a:custGeom>
              <a:avLst/>
              <a:gdLst/>
              <a:ahLst/>
              <a:cxnLst/>
              <a:rect l="l" t="t" r="r" b="b"/>
              <a:pathLst>
                <a:path w="2382520" h="1205864">
                  <a:moveTo>
                    <a:pt x="2299665" y="1205636"/>
                  </a:moveTo>
                  <a:lnTo>
                    <a:pt x="2299665" y="1065784"/>
                  </a:lnTo>
                  <a:lnTo>
                    <a:pt x="2381923" y="1065784"/>
                  </a:lnTo>
                  <a:lnTo>
                    <a:pt x="2381923" y="1205636"/>
                  </a:lnTo>
                  <a:lnTo>
                    <a:pt x="2299665" y="1205636"/>
                  </a:lnTo>
                  <a:close/>
                </a:path>
                <a:path w="2382520" h="1205864">
                  <a:moveTo>
                    <a:pt x="0" y="0"/>
                  </a:moveTo>
                  <a:lnTo>
                    <a:pt x="0" y="265925"/>
                  </a:lnTo>
                </a:path>
                <a:path w="2382520" h="1205864">
                  <a:moveTo>
                    <a:pt x="2299665" y="0"/>
                  </a:moveTo>
                  <a:lnTo>
                    <a:pt x="2299665" y="265925"/>
                  </a:lnTo>
                </a:path>
                <a:path w="2382520" h="1205864">
                  <a:moveTo>
                    <a:pt x="2381923" y="0"/>
                  </a:moveTo>
                  <a:lnTo>
                    <a:pt x="2381923" y="265925"/>
                  </a:lnTo>
                </a:path>
                <a:path w="2382520" h="1205864">
                  <a:moveTo>
                    <a:pt x="0" y="801916"/>
                  </a:moveTo>
                  <a:lnTo>
                    <a:pt x="0" y="1065784"/>
                  </a:lnTo>
                </a:path>
                <a:path w="2382520" h="1205864">
                  <a:moveTo>
                    <a:pt x="2299665" y="799858"/>
                  </a:moveTo>
                  <a:lnTo>
                    <a:pt x="2299665" y="1065784"/>
                  </a:lnTo>
                </a:path>
                <a:path w="2382520" h="1205864">
                  <a:moveTo>
                    <a:pt x="82257" y="799858"/>
                  </a:moveTo>
                  <a:lnTo>
                    <a:pt x="82257" y="1065784"/>
                  </a:lnTo>
                </a:path>
                <a:path w="2382520" h="1205864">
                  <a:moveTo>
                    <a:pt x="2381923" y="799858"/>
                  </a:moveTo>
                  <a:lnTo>
                    <a:pt x="2381923" y="1065784"/>
                  </a:lnTo>
                </a:path>
                <a:path w="2382520" h="1205864">
                  <a:moveTo>
                    <a:pt x="1116393" y="339051"/>
                  </a:moveTo>
                  <a:lnTo>
                    <a:pt x="1116393" y="72270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1856104" y="3263442"/>
              <a:ext cx="257175" cy="268605"/>
            </a:xfrm>
            <a:custGeom>
              <a:avLst/>
              <a:gdLst/>
              <a:ahLst/>
              <a:cxnLst/>
              <a:rect l="l" t="t" r="r" b="b"/>
              <a:pathLst>
                <a:path w="257175" h="268604">
                  <a:moveTo>
                    <a:pt x="256971" y="0"/>
                  </a:moveTo>
                  <a:lnTo>
                    <a:pt x="0" y="0"/>
                  </a:lnTo>
                </a:path>
                <a:path w="257175" h="268604">
                  <a:moveTo>
                    <a:pt x="256971" y="267995"/>
                  </a:moveTo>
                  <a:lnTo>
                    <a:pt x="0" y="26799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6522275" y="3666464"/>
              <a:ext cx="0" cy="135890"/>
            </a:xfrm>
            <a:custGeom>
              <a:avLst/>
              <a:gdLst/>
              <a:ahLst/>
              <a:cxnLst/>
              <a:rect l="l" t="t" r="r" b="b"/>
              <a:pathLst>
                <a:path w="0" h="135889">
                  <a:moveTo>
                    <a:pt x="0" y="135724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50" name="object 1050"/>
          <p:cNvSpPr/>
          <p:nvPr/>
        </p:nvSpPr>
        <p:spPr>
          <a:xfrm>
            <a:off x="1883664" y="4272038"/>
            <a:ext cx="323850" cy="0"/>
          </a:xfrm>
          <a:custGeom>
            <a:avLst/>
            <a:gdLst/>
            <a:ahLst/>
            <a:cxnLst/>
            <a:rect l="l" t="t" r="r" b="b"/>
            <a:pathLst>
              <a:path w="323850" h="0">
                <a:moveTo>
                  <a:pt x="0" y="0"/>
                </a:moveTo>
                <a:lnTo>
                  <a:pt x="323799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51" name="object 105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1052" name="object 105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896518" y="3537635"/>
            <a:ext cx="5139055" cy="2019300"/>
            <a:chOff x="896518" y="3537635"/>
            <a:chExt cx="5139055" cy="2019300"/>
          </a:xfrm>
        </p:grpSpPr>
        <p:sp>
          <p:nvSpPr>
            <p:cNvPr id="3" name="object 3"/>
            <p:cNvSpPr/>
            <p:nvPr/>
          </p:nvSpPr>
          <p:spPr>
            <a:xfrm>
              <a:off x="5037632" y="3936847"/>
              <a:ext cx="0" cy="676910"/>
            </a:xfrm>
            <a:custGeom>
              <a:avLst/>
              <a:gdLst/>
              <a:ahLst/>
              <a:cxnLst/>
              <a:rect l="l" t="t" r="r" b="b"/>
              <a:pathLst>
                <a:path w="0" h="676910">
                  <a:moveTo>
                    <a:pt x="0" y="0"/>
                  </a:moveTo>
                  <a:lnTo>
                    <a:pt x="0" y="67678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1003223" y="3710482"/>
              <a:ext cx="1013460" cy="1297305"/>
            </a:xfrm>
            <a:custGeom>
              <a:avLst/>
              <a:gdLst/>
              <a:ahLst/>
              <a:cxnLst/>
              <a:rect l="l" t="t" r="r" b="b"/>
              <a:pathLst>
                <a:path w="1013460" h="1297304">
                  <a:moveTo>
                    <a:pt x="0" y="270827"/>
                  </a:moveTo>
                  <a:lnTo>
                    <a:pt x="0" y="856945"/>
                  </a:lnTo>
                  <a:lnTo>
                    <a:pt x="169824" y="857262"/>
                  </a:lnTo>
                  <a:lnTo>
                    <a:pt x="169519" y="1026134"/>
                  </a:lnTo>
                  <a:lnTo>
                    <a:pt x="146418" y="1026134"/>
                  </a:lnTo>
                  <a:lnTo>
                    <a:pt x="146418" y="1296962"/>
                  </a:lnTo>
                  <a:lnTo>
                    <a:pt x="417817" y="1296962"/>
                  </a:lnTo>
                  <a:lnTo>
                    <a:pt x="417817" y="1026134"/>
                  </a:lnTo>
                  <a:lnTo>
                    <a:pt x="394728" y="1026134"/>
                  </a:lnTo>
                  <a:lnTo>
                    <a:pt x="394830" y="858012"/>
                  </a:lnTo>
                  <a:lnTo>
                    <a:pt x="550405" y="858012"/>
                  </a:lnTo>
                  <a:lnTo>
                    <a:pt x="550405" y="935482"/>
                  </a:lnTo>
                  <a:lnTo>
                    <a:pt x="708063" y="935482"/>
                  </a:lnTo>
                  <a:lnTo>
                    <a:pt x="708050" y="1010551"/>
                  </a:lnTo>
                  <a:lnTo>
                    <a:pt x="776998" y="1010551"/>
                  </a:lnTo>
                  <a:lnTo>
                    <a:pt x="776998" y="1127772"/>
                  </a:lnTo>
                  <a:lnTo>
                    <a:pt x="1013180" y="1127772"/>
                  </a:lnTo>
                  <a:lnTo>
                    <a:pt x="1013180" y="0"/>
                  </a:lnTo>
                  <a:lnTo>
                    <a:pt x="776998" y="0"/>
                  </a:lnTo>
                  <a:lnTo>
                    <a:pt x="776998" y="117233"/>
                  </a:lnTo>
                  <a:lnTo>
                    <a:pt x="461708" y="117233"/>
                  </a:lnTo>
                  <a:lnTo>
                    <a:pt x="461708" y="86042"/>
                  </a:lnTo>
                  <a:lnTo>
                    <a:pt x="451891" y="95859"/>
                  </a:lnTo>
                  <a:lnTo>
                    <a:pt x="438607" y="95859"/>
                  </a:lnTo>
                  <a:lnTo>
                    <a:pt x="438607" y="145529"/>
                  </a:lnTo>
                  <a:lnTo>
                    <a:pt x="304063" y="145529"/>
                  </a:lnTo>
                  <a:lnTo>
                    <a:pt x="304063" y="95859"/>
                  </a:lnTo>
                  <a:lnTo>
                    <a:pt x="290779" y="95859"/>
                  </a:lnTo>
                  <a:lnTo>
                    <a:pt x="280962" y="86042"/>
                  </a:lnTo>
                  <a:lnTo>
                    <a:pt x="280962" y="180174"/>
                  </a:lnTo>
                  <a:lnTo>
                    <a:pt x="290779" y="180174"/>
                  </a:lnTo>
                  <a:lnTo>
                    <a:pt x="290779" y="199809"/>
                  </a:lnTo>
                  <a:lnTo>
                    <a:pt x="313880" y="199809"/>
                  </a:lnTo>
                  <a:lnTo>
                    <a:pt x="313880" y="270827"/>
                  </a:lnTo>
                  <a:lnTo>
                    <a:pt x="0" y="270827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1126490" y="4045508"/>
              <a:ext cx="654050" cy="129539"/>
            </a:xfrm>
            <a:custGeom>
              <a:avLst/>
              <a:gdLst/>
              <a:ahLst/>
              <a:cxnLst/>
              <a:rect l="l" t="t" r="r" b="b"/>
              <a:pathLst>
                <a:path w="654050" h="129539">
                  <a:moveTo>
                    <a:pt x="654050" y="66395"/>
                  </a:moveTo>
                  <a:lnTo>
                    <a:pt x="584200" y="66395"/>
                  </a:lnTo>
                  <a:lnTo>
                    <a:pt x="584200" y="0"/>
                  </a:lnTo>
                  <a:lnTo>
                    <a:pt x="215900" y="0"/>
                  </a:lnTo>
                  <a:lnTo>
                    <a:pt x="201930" y="0"/>
                  </a:lnTo>
                  <a:lnTo>
                    <a:pt x="26670" y="0"/>
                  </a:lnTo>
                  <a:lnTo>
                    <a:pt x="0" y="0"/>
                  </a:lnTo>
                  <a:lnTo>
                    <a:pt x="0" y="123329"/>
                  </a:lnTo>
                  <a:lnTo>
                    <a:pt x="26670" y="123329"/>
                  </a:lnTo>
                  <a:lnTo>
                    <a:pt x="26670" y="129197"/>
                  </a:lnTo>
                  <a:lnTo>
                    <a:pt x="201930" y="129197"/>
                  </a:lnTo>
                  <a:lnTo>
                    <a:pt x="201930" y="122834"/>
                  </a:lnTo>
                  <a:lnTo>
                    <a:pt x="215900" y="122834"/>
                  </a:lnTo>
                  <a:lnTo>
                    <a:pt x="215900" y="116840"/>
                  </a:lnTo>
                  <a:lnTo>
                    <a:pt x="584200" y="116840"/>
                  </a:lnTo>
                  <a:lnTo>
                    <a:pt x="584200" y="117182"/>
                  </a:lnTo>
                  <a:lnTo>
                    <a:pt x="654050" y="117182"/>
                  </a:lnTo>
                  <a:lnTo>
                    <a:pt x="654050" y="6639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1126553" y="4045508"/>
              <a:ext cx="654050" cy="129539"/>
            </a:xfrm>
            <a:custGeom>
              <a:avLst/>
              <a:gdLst/>
              <a:ahLst/>
              <a:cxnLst/>
              <a:rect l="l" t="t" r="r" b="b"/>
              <a:pathLst>
                <a:path w="654050" h="129539">
                  <a:moveTo>
                    <a:pt x="215849" y="116547"/>
                  </a:moveTo>
                  <a:lnTo>
                    <a:pt x="654011" y="117233"/>
                  </a:lnTo>
                  <a:lnTo>
                    <a:pt x="654011" y="66395"/>
                  </a:lnTo>
                  <a:lnTo>
                    <a:pt x="584720" y="66395"/>
                  </a:lnTo>
                  <a:lnTo>
                    <a:pt x="584720" y="0"/>
                  </a:lnTo>
                  <a:lnTo>
                    <a:pt x="0" y="0"/>
                  </a:lnTo>
                  <a:lnTo>
                    <a:pt x="0" y="117233"/>
                  </a:lnTo>
                  <a:lnTo>
                    <a:pt x="26098" y="129197"/>
                  </a:lnTo>
                  <a:lnTo>
                    <a:pt x="201752" y="129197"/>
                  </a:lnTo>
                  <a:lnTo>
                    <a:pt x="215849" y="1165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1126490" y="4374044"/>
              <a:ext cx="654050" cy="129539"/>
            </a:xfrm>
            <a:custGeom>
              <a:avLst/>
              <a:gdLst/>
              <a:ahLst/>
              <a:cxnLst/>
              <a:rect l="l" t="t" r="r" b="b"/>
              <a:pathLst>
                <a:path w="654050" h="129539">
                  <a:moveTo>
                    <a:pt x="654050" y="12636"/>
                  </a:moveTo>
                  <a:lnTo>
                    <a:pt x="584200" y="12636"/>
                  </a:lnTo>
                  <a:lnTo>
                    <a:pt x="215900" y="12636"/>
                  </a:lnTo>
                  <a:lnTo>
                    <a:pt x="215900" y="6375"/>
                  </a:lnTo>
                  <a:lnTo>
                    <a:pt x="201930" y="6375"/>
                  </a:lnTo>
                  <a:lnTo>
                    <a:pt x="201930" y="0"/>
                  </a:lnTo>
                  <a:lnTo>
                    <a:pt x="26670" y="0"/>
                  </a:lnTo>
                  <a:lnTo>
                    <a:pt x="26670" y="5880"/>
                  </a:lnTo>
                  <a:lnTo>
                    <a:pt x="0" y="5880"/>
                  </a:lnTo>
                  <a:lnTo>
                    <a:pt x="0" y="129184"/>
                  </a:lnTo>
                  <a:lnTo>
                    <a:pt x="26670" y="129184"/>
                  </a:lnTo>
                  <a:lnTo>
                    <a:pt x="201930" y="129184"/>
                  </a:lnTo>
                  <a:lnTo>
                    <a:pt x="215900" y="129184"/>
                  </a:lnTo>
                  <a:lnTo>
                    <a:pt x="584200" y="129184"/>
                  </a:lnTo>
                  <a:lnTo>
                    <a:pt x="584200" y="62801"/>
                  </a:lnTo>
                  <a:lnTo>
                    <a:pt x="654050" y="62801"/>
                  </a:lnTo>
                  <a:lnTo>
                    <a:pt x="654050" y="12636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1126553" y="4374044"/>
              <a:ext cx="654050" cy="129539"/>
            </a:xfrm>
            <a:custGeom>
              <a:avLst/>
              <a:gdLst/>
              <a:ahLst/>
              <a:cxnLst/>
              <a:rect l="l" t="t" r="r" b="b"/>
              <a:pathLst>
                <a:path w="654050" h="129539">
                  <a:moveTo>
                    <a:pt x="215849" y="12636"/>
                  </a:moveTo>
                  <a:lnTo>
                    <a:pt x="654011" y="12636"/>
                  </a:lnTo>
                  <a:lnTo>
                    <a:pt x="654011" y="62801"/>
                  </a:lnTo>
                  <a:lnTo>
                    <a:pt x="584720" y="62801"/>
                  </a:lnTo>
                  <a:lnTo>
                    <a:pt x="584720" y="129184"/>
                  </a:lnTo>
                  <a:lnTo>
                    <a:pt x="0" y="129184"/>
                  </a:lnTo>
                  <a:lnTo>
                    <a:pt x="0" y="11963"/>
                  </a:lnTo>
                  <a:lnTo>
                    <a:pt x="26098" y="0"/>
                  </a:lnTo>
                  <a:lnTo>
                    <a:pt x="201752" y="0"/>
                  </a:lnTo>
                  <a:lnTo>
                    <a:pt x="215849" y="126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901915" y="3543033"/>
              <a:ext cx="4135754" cy="1464945"/>
            </a:xfrm>
            <a:custGeom>
              <a:avLst/>
              <a:gdLst/>
              <a:ahLst/>
              <a:cxnLst/>
              <a:rect l="l" t="t" r="r" b="b"/>
              <a:pathLst>
                <a:path w="4135754" h="1464945">
                  <a:moveTo>
                    <a:pt x="3415055" y="1026121"/>
                  </a:moveTo>
                  <a:lnTo>
                    <a:pt x="3415055" y="1193584"/>
                  </a:lnTo>
                  <a:lnTo>
                    <a:pt x="3438156" y="1193584"/>
                  </a:lnTo>
                  <a:lnTo>
                    <a:pt x="3438156" y="1464411"/>
                  </a:lnTo>
                  <a:lnTo>
                    <a:pt x="3572700" y="1464411"/>
                  </a:lnTo>
                  <a:lnTo>
                    <a:pt x="3572700" y="1182039"/>
                  </a:lnTo>
                  <a:lnTo>
                    <a:pt x="3931881" y="1182039"/>
                  </a:lnTo>
                  <a:lnTo>
                    <a:pt x="3943426" y="1172222"/>
                  </a:lnTo>
                  <a:lnTo>
                    <a:pt x="4124159" y="1172222"/>
                  </a:lnTo>
                  <a:lnTo>
                    <a:pt x="4135716" y="1160665"/>
                  </a:lnTo>
                  <a:lnTo>
                    <a:pt x="4135716" y="1070597"/>
                  </a:lnTo>
                  <a:lnTo>
                    <a:pt x="3853345" y="1070597"/>
                  </a:lnTo>
                  <a:lnTo>
                    <a:pt x="3853345" y="1026121"/>
                  </a:lnTo>
                  <a:lnTo>
                    <a:pt x="3415055" y="1026121"/>
                  </a:lnTo>
                  <a:close/>
                </a:path>
                <a:path w="4135754" h="1464945">
                  <a:moveTo>
                    <a:pt x="3338258" y="507568"/>
                  </a:moveTo>
                  <a:lnTo>
                    <a:pt x="3338258" y="956830"/>
                  </a:lnTo>
                  <a:lnTo>
                    <a:pt x="4135716" y="956830"/>
                  </a:lnTo>
                  <a:lnTo>
                    <a:pt x="4135716" y="507580"/>
                  </a:lnTo>
                  <a:lnTo>
                    <a:pt x="3338258" y="507568"/>
                  </a:lnTo>
                  <a:close/>
                </a:path>
                <a:path w="4135754" h="1464945">
                  <a:moveTo>
                    <a:pt x="3267811" y="367258"/>
                  </a:moveTo>
                  <a:lnTo>
                    <a:pt x="3268967" y="438276"/>
                  </a:lnTo>
                  <a:lnTo>
                    <a:pt x="3338258" y="438276"/>
                  </a:lnTo>
                  <a:lnTo>
                    <a:pt x="3338258" y="440004"/>
                  </a:lnTo>
                  <a:lnTo>
                    <a:pt x="3853345" y="440004"/>
                  </a:lnTo>
                  <a:lnTo>
                    <a:pt x="3853345" y="393814"/>
                  </a:lnTo>
                  <a:lnTo>
                    <a:pt x="4135716" y="393814"/>
                  </a:lnTo>
                  <a:lnTo>
                    <a:pt x="4135716" y="303733"/>
                  </a:lnTo>
                  <a:lnTo>
                    <a:pt x="4124159" y="292188"/>
                  </a:lnTo>
                  <a:lnTo>
                    <a:pt x="3943426" y="292188"/>
                  </a:lnTo>
                  <a:lnTo>
                    <a:pt x="3931881" y="280631"/>
                  </a:lnTo>
                  <a:lnTo>
                    <a:pt x="3572700" y="280631"/>
                  </a:lnTo>
                  <a:lnTo>
                    <a:pt x="3572700" y="0"/>
                  </a:lnTo>
                  <a:lnTo>
                    <a:pt x="3301872" y="0"/>
                  </a:lnTo>
                  <a:lnTo>
                    <a:pt x="3301872" y="347624"/>
                  </a:lnTo>
                  <a:lnTo>
                    <a:pt x="3292055" y="347624"/>
                  </a:lnTo>
                  <a:lnTo>
                    <a:pt x="3292055" y="367258"/>
                  </a:lnTo>
                  <a:lnTo>
                    <a:pt x="3267811" y="367258"/>
                  </a:lnTo>
                  <a:close/>
                </a:path>
                <a:path w="4135754" h="1464945">
                  <a:moveTo>
                    <a:pt x="382269" y="0"/>
                  </a:moveTo>
                  <a:lnTo>
                    <a:pt x="382269" y="253492"/>
                  </a:lnTo>
                  <a:lnTo>
                    <a:pt x="563016" y="253492"/>
                  </a:lnTo>
                  <a:lnTo>
                    <a:pt x="563016" y="284670"/>
                  </a:lnTo>
                  <a:lnTo>
                    <a:pt x="878306" y="284670"/>
                  </a:lnTo>
                  <a:lnTo>
                    <a:pt x="878306" y="167449"/>
                  </a:lnTo>
                  <a:lnTo>
                    <a:pt x="2805836" y="167449"/>
                  </a:lnTo>
                  <a:lnTo>
                    <a:pt x="2805836" y="284670"/>
                  </a:lnTo>
                  <a:lnTo>
                    <a:pt x="3121126" y="284670"/>
                  </a:lnTo>
                  <a:lnTo>
                    <a:pt x="3121126" y="253492"/>
                  </a:lnTo>
                  <a:lnTo>
                    <a:pt x="3301872" y="253492"/>
                  </a:lnTo>
                  <a:lnTo>
                    <a:pt x="3301872" y="0"/>
                  </a:lnTo>
                  <a:lnTo>
                    <a:pt x="3030473" y="0"/>
                  </a:lnTo>
                  <a:lnTo>
                    <a:pt x="3030473" y="99898"/>
                  </a:lnTo>
                  <a:lnTo>
                    <a:pt x="653681" y="99898"/>
                  </a:lnTo>
                  <a:lnTo>
                    <a:pt x="653681" y="0"/>
                  </a:lnTo>
                  <a:lnTo>
                    <a:pt x="382269" y="0"/>
                  </a:lnTo>
                  <a:close/>
                </a:path>
                <a:path w="4135754" h="1464945">
                  <a:moveTo>
                    <a:pt x="496036" y="1025461"/>
                  </a:moveTo>
                  <a:lnTo>
                    <a:pt x="496036" y="1193584"/>
                  </a:lnTo>
                  <a:lnTo>
                    <a:pt x="519125" y="1193584"/>
                  </a:lnTo>
                  <a:lnTo>
                    <a:pt x="519125" y="1464411"/>
                  </a:lnTo>
                  <a:lnTo>
                    <a:pt x="653681" y="1464411"/>
                  </a:lnTo>
                  <a:lnTo>
                    <a:pt x="653681" y="1362786"/>
                  </a:lnTo>
                  <a:lnTo>
                    <a:pt x="3030473" y="1362786"/>
                  </a:lnTo>
                  <a:lnTo>
                    <a:pt x="3030473" y="1464411"/>
                  </a:lnTo>
                  <a:lnTo>
                    <a:pt x="3167329" y="1464411"/>
                  </a:lnTo>
                  <a:lnTo>
                    <a:pt x="3167329" y="1193584"/>
                  </a:lnTo>
                  <a:lnTo>
                    <a:pt x="3190430" y="1193584"/>
                  </a:lnTo>
                  <a:lnTo>
                    <a:pt x="3190430" y="1024394"/>
                  </a:lnTo>
                  <a:lnTo>
                    <a:pt x="2963481" y="1024394"/>
                  </a:lnTo>
                  <a:lnTo>
                    <a:pt x="2963481" y="1102931"/>
                  </a:lnTo>
                  <a:lnTo>
                    <a:pt x="2805836" y="1102931"/>
                  </a:lnTo>
                  <a:lnTo>
                    <a:pt x="2805836" y="1295222"/>
                  </a:lnTo>
                  <a:lnTo>
                    <a:pt x="878306" y="1295222"/>
                  </a:lnTo>
                  <a:lnTo>
                    <a:pt x="878306" y="1178001"/>
                  </a:lnTo>
                  <a:lnTo>
                    <a:pt x="809358" y="1178001"/>
                  </a:lnTo>
                  <a:lnTo>
                    <a:pt x="809358" y="1102931"/>
                  </a:lnTo>
                  <a:lnTo>
                    <a:pt x="651713" y="1102931"/>
                  </a:lnTo>
                  <a:lnTo>
                    <a:pt x="651713" y="1025461"/>
                  </a:lnTo>
                  <a:lnTo>
                    <a:pt x="496036" y="1025461"/>
                  </a:lnTo>
                  <a:close/>
                </a:path>
                <a:path w="4135754" h="1464945">
                  <a:moveTo>
                    <a:pt x="2805836" y="328561"/>
                  </a:moveTo>
                  <a:lnTo>
                    <a:pt x="2805836" y="359168"/>
                  </a:lnTo>
                  <a:lnTo>
                    <a:pt x="2963481" y="359168"/>
                  </a:lnTo>
                  <a:lnTo>
                    <a:pt x="2963481" y="438276"/>
                  </a:lnTo>
                  <a:lnTo>
                    <a:pt x="3154044" y="438276"/>
                  </a:lnTo>
                  <a:lnTo>
                    <a:pt x="3154044" y="367258"/>
                  </a:lnTo>
                  <a:lnTo>
                    <a:pt x="3130943" y="367258"/>
                  </a:lnTo>
                  <a:lnTo>
                    <a:pt x="3130943" y="347624"/>
                  </a:lnTo>
                  <a:lnTo>
                    <a:pt x="3121126" y="347624"/>
                  </a:lnTo>
                  <a:lnTo>
                    <a:pt x="3121126" y="328561"/>
                  </a:lnTo>
                  <a:lnTo>
                    <a:pt x="2805836" y="328561"/>
                  </a:lnTo>
                  <a:close/>
                </a:path>
                <a:path w="4135754" h="1464945">
                  <a:moveTo>
                    <a:pt x="1679206" y="507466"/>
                  </a:moveTo>
                  <a:lnTo>
                    <a:pt x="1679206" y="956932"/>
                  </a:lnTo>
                  <a:lnTo>
                    <a:pt x="1679816" y="956830"/>
                  </a:lnTo>
                  <a:lnTo>
                    <a:pt x="1679816" y="507568"/>
                  </a:lnTo>
                  <a:lnTo>
                    <a:pt x="1679206" y="507466"/>
                  </a:lnTo>
                  <a:close/>
                </a:path>
                <a:path w="4135754" h="1464945">
                  <a:moveTo>
                    <a:pt x="426389" y="631672"/>
                  </a:moveTo>
                  <a:lnTo>
                    <a:pt x="426389" y="831811"/>
                  </a:lnTo>
                  <a:lnTo>
                    <a:pt x="440486" y="843521"/>
                  </a:lnTo>
                  <a:lnTo>
                    <a:pt x="1679206" y="843521"/>
                  </a:lnTo>
                  <a:lnTo>
                    <a:pt x="1679206" y="619696"/>
                  </a:lnTo>
                  <a:lnTo>
                    <a:pt x="878306" y="619261"/>
                  </a:lnTo>
                  <a:lnTo>
                    <a:pt x="651713" y="619138"/>
                  </a:lnTo>
                  <a:lnTo>
                    <a:pt x="440016" y="619023"/>
                  </a:lnTo>
                  <a:lnTo>
                    <a:pt x="426389" y="631672"/>
                  </a:lnTo>
                  <a:close/>
                </a:path>
                <a:path w="4135754" h="1464945">
                  <a:moveTo>
                    <a:pt x="532993" y="367258"/>
                  </a:moveTo>
                  <a:lnTo>
                    <a:pt x="532993" y="438276"/>
                  </a:lnTo>
                  <a:lnTo>
                    <a:pt x="651713" y="438276"/>
                  </a:lnTo>
                  <a:lnTo>
                    <a:pt x="651713" y="359168"/>
                  </a:lnTo>
                  <a:lnTo>
                    <a:pt x="809358" y="359168"/>
                  </a:lnTo>
                  <a:lnTo>
                    <a:pt x="809358" y="328561"/>
                  </a:lnTo>
                  <a:lnTo>
                    <a:pt x="563016" y="328561"/>
                  </a:lnTo>
                  <a:lnTo>
                    <a:pt x="563016" y="347624"/>
                  </a:lnTo>
                  <a:lnTo>
                    <a:pt x="553199" y="347624"/>
                  </a:lnTo>
                  <a:lnTo>
                    <a:pt x="553199" y="367258"/>
                  </a:lnTo>
                  <a:lnTo>
                    <a:pt x="532993" y="367258"/>
                  </a:lnTo>
                  <a:close/>
                </a:path>
                <a:path w="4135754" h="1464945">
                  <a:moveTo>
                    <a:pt x="134543" y="0"/>
                  </a:moveTo>
                  <a:lnTo>
                    <a:pt x="134543" y="496023"/>
                  </a:lnTo>
                  <a:lnTo>
                    <a:pt x="136283" y="484479"/>
                  </a:lnTo>
                  <a:lnTo>
                    <a:pt x="138582" y="472922"/>
                  </a:lnTo>
                  <a:lnTo>
                    <a:pt x="144360" y="463105"/>
                  </a:lnTo>
                  <a:lnTo>
                    <a:pt x="151866" y="455599"/>
                  </a:lnTo>
                  <a:lnTo>
                    <a:pt x="159372" y="447522"/>
                  </a:lnTo>
                  <a:lnTo>
                    <a:pt x="169189" y="441744"/>
                  </a:lnTo>
                  <a:lnTo>
                    <a:pt x="192290" y="438276"/>
                  </a:lnTo>
                  <a:lnTo>
                    <a:pt x="415188" y="438276"/>
                  </a:lnTo>
                  <a:lnTo>
                    <a:pt x="415188" y="367258"/>
                  </a:lnTo>
                  <a:lnTo>
                    <a:pt x="392087" y="367258"/>
                  </a:lnTo>
                  <a:lnTo>
                    <a:pt x="392087" y="347624"/>
                  </a:lnTo>
                  <a:lnTo>
                    <a:pt x="382269" y="347624"/>
                  </a:lnTo>
                  <a:lnTo>
                    <a:pt x="382269" y="0"/>
                  </a:lnTo>
                  <a:lnTo>
                    <a:pt x="134543" y="0"/>
                  </a:lnTo>
                  <a:close/>
                </a:path>
                <a:path w="4135754" h="1464945">
                  <a:moveTo>
                    <a:pt x="111442" y="0"/>
                  </a:moveTo>
                  <a:lnTo>
                    <a:pt x="111442" y="1464411"/>
                  </a:lnTo>
                  <a:lnTo>
                    <a:pt x="247726" y="1464411"/>
                  </a:lnTo>
                  <a:lnTo>
                    <a:pt x="247726" y="1193584"/>
                  </a:lnTo>
                  <a:lnTo>
                    <a:pt x="270827" y="1193584"/>
                  </a:lnTo>
                  <a:lnTo>
                    <a:pt x="270827" y="1024394"/>
                  </a:lnTo>
                  <a:lnTo>
                    <a:pt x="180746" y="1024394"/>
                  </a:lnTo>
                  <a:lnTo>
                    <a:pt x="169189" y="1020356"/>
                  </a:lnTo>
                  <a:lnTo>
                    <a:pt x="138582" y="989749"/>
                  </a:lnTo>
                  <a:lnTo>
                    <a:pt x="134543" y="0"/>
                  </a:lnTo>
                  <a:lnTo>
                    <a:pt x="111442" y="0"/>
                  </a:lnTo>
                  <a:close/>
                </a:path>
                <a:path w="4135754" h="1464945">
                  <a:moveTo>
                    <a:pt x="0" y="309511"/>
                  </a:moveTo>
                  <a:lnTo>
                    <a:pt x="0" y="1153160"/>
                  </a:lnTo>
                  <a:lnTo>
                    <a:pt x="28867" y="1182039"/>
                  </a:lnTo>
                  <a:lnTo>
                    <a:pt x="111442" y="1182039"/>
                  </a:lnTo>
                  <a:lnTo>
                    <a:pt x="111442" y="280631"/>
                  </a:lnTo>
                  <a:lnTo>
                    <a:pt x="28867" y="280631"/>
                  </a:lnTo>
                  <a:lnTo>
                    <a:pt x="0" y="30951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901915" y="3543033"/>
              <a:ext cx="4135754" cy="1464945"/>
            </a:xfrm>
            <a:custGeom>
              <a:avLst/>
              <a:gdLst/>
              <a:ahLst/>
              <a:cxnLst/>
              <a:rect l="l" t="t" r="r" b="b"/>
              <a:pathLst>
                <a:path w="4135754" h="1464945">
                  <a:moveTo>
                    <a:pt x="111442" y="1464411"/>
                  </a:moveTo>
                  <a:lnTo>
                    <a:pt x="247726" y="1464411"/>
                  </a:lnTo>
                  <a:lnTo>
                    <a:pt x="247726" y="1193584"/>
                  </a:lnTo>
                  <a:lnTo>
                    <a:pt x="270827" y="1193584"/>
                  </a:lnTo>
                  <a:lnTo>
                    <a:pt x="270827" y="1024394"/>
                  </a:lnTo>
                  <a:lnTo>
                    <a:pt x="180746" y="1024394"/>
                  </a:lnTo>
                  <a:lnTo>
                    <a:pt x="169189" y="1020356"/>
                  </a:lnTo>
                  <a:lnTo>
                    <a:pt x="138582" y="989749"/>
                  </a:lnTo>
                  <a:lnTo>
                    <a:pt x="134543" y="968387"/>
                  </a:lnTo>
                  <a:lnTo>
                    <a:pt x="134543" y="496023"/>
                  </a:lnTo>
                  <a:lnTo>
                    <a:pt x="136283" y="484479"/>
                  </a:lnTo>
                  <a:lnTo>
                    <a:pt x="138582" y="472922"/>
                  </a:lnTo>
                  <a:lnTo>
                    <a:pt x="144360" y="463105"/>
                  </a:lnTo>
                  <a:lnTo>
                    <a:pt x="151866" y="455599"/>
                  </a:lnTo>
                  <a:lnTo>
                    <a:pt x="159372" y="447522"/>
                  </a:lnTo>
                  <a:lnTo>
                    <a:pt x="169189" y="441744"/>
                  </a:lnTo>
                  <a:lnTo>
                    <a:pt x="192290" y="438276"/>
                  </a:lnTo>
                  <a:lnTo>
                    <a:pt x="415188" y="438276"/>
                  </a:lnTo>
                  <a:lnTo>
                    <a:pt x="415188" y="367258"/>
                  </a:lnTo>
                  <a:lnTo>
                    <a:pt x="392087" y="367258"/>
                  </a:lnTo>
                  <a:lnTo>
                    <a:pt x="392087" y="347624"/>
                  </a:lnTo>
                  <a:lnTo>
                    <a:pt x="382269" y="347624"/>
                  </a:lnTo>
                  <a:lnTo>
                    <a:pt x="382269" y="253492"/>
                  </a:lnTo>
                  <a:lnTo>
                    <a:pt x="563016" y="253492"/>
                  </a:lnTo>
                  <a:lnTo>
                    <a:pt x="563016" y="284670"/>
                  </a:lnTo>
                  <a:lnTo>
                    <a:pt x="878306" y="284670"/>
                  </a:lnTo>
                  <a:lnTo>
                    <a:pt x="878306" y="167449"/>
                  </a:lnTo>
                  <a:lnTo>
                    <a:pt x="928014" y="167449"/>
                  </a:lnTo>
                  <a:lnTo>
                    <a:pt x="977790" y="167449"/>
                  </a:lnTo>
                  <a:lnTo>
                    <a:pt x="2805836" y="167449"/>
                  </a:lnTo>
                  <a:lnTo>
                    <a:pt x="2805836" y="284670"/>
                  </a:lnTo>
                  <a:lnTo>
                    <a:pt x="3121126" y="284670"/>
                  </a:lnTo>
                  <a:lnTo>
                    <a:pt x="3121126" y="253492"/>
                  </a:lnTo>
                  <a:lnTo>
                    <a:pt x="3301872" y="253492"/>
                  </a:lnTo>
                  <a:lnTo>
                    <a:pt x="3301872" y="347624"/>
                  </a:lnTo>
                  <a:lnTo>
                    <a:pt x="3292055" y="347624"/>
                  </a:lnTo>
                  <a:lnTo>
                    <a:pt x="3292055" y="367258"/>
                  </a:lnTo>
                  <a:lnTo>
                    <a:pt x="3267811" y="367258"/>
                  </a:lnTo>
                  <a:lnTo>
                    <a:pt x="3268967" y="438276"/>
                  </a:lnTo>
                  <a:lnTo>
                    <a:pt x="3338258" y="438276"/>
                  </a:lnTo>
                  <a:lnTo>
                    <a:pt x="3338258" y="1026121"/>
                  </a:lnTo>
                  <a:lnTo>
                    <a:pt x="3338258" y="956830"/>
                  </a:lnTo>
                  <a:lnTo>
                    <a:pt x="3853345" y="956830"/>
                  </a:lnTo>
                  <a:lnTo>
                    <a:pt x="3853345" y="1026121"/>
                  </a:lnTo>
                  <a:lnTo>
                    <a:pt x="3415055" y="1026121"/>
                  </a:lnTo>
                  <a:lnTo>
                    <a:pt x="3415055" y="1193584"/>
                  </a:lnTo>
                  <a:lnTo>
                    <a:pt x="3438156" y="1193584"/>
                  </a:lnTo>
                  <a:lnTo>
                    <a:pt x="3438156" y="1464411"/>
                  </a:lnTo>
                  <a:lnTo>
                    <a:pt x="3572700" y="1464411"/>
                  </a:lnTo>
                  <a:lnTo>
                    <a:pt x="3572700" y="1182039"/>
                  </a:lnTo>
                  <a:lnTo>
                    <a:pt x="3931881" y="1182039"/>
                  </a:lnTo>
                  <a:lnTo>
                    <a:pt x="3943426" y="1172222"/>
                  </a:lnTo>
                  <a:lnTo>
                    <a:pt x="4124159" y="1172222"/>
                  </a:lnTo>
                  <a:lnTo>
                    <a:pt x="4135716" y="1160665"/>
                  </a:lnTo>
                  <a:lnTo>
                    <a:pt x="4135716" y="1070597"/>
                  </a:lnTo>
                  <a:lnTo>
                    <a:pt x="3853345" y="1070597"/>
                  </a:lnTo>
                  <a:lnTo>
                    <a:pt x="3853345" y="956830"/>
                  </a:lnTo>
                  <a:lnTo>
                    <a:pt x="4135716" y="956830"/>
                  </a:lnTo>
                  <a:lnTo>
                    <a:pt x="4135716" y="507580"/>
                  </a:lnTo>
                  <a:lnTo>
                    <a:pt x="3853345" y="507568"/>
                  </a:lnTo>
                  <a:lnTo>
                    <a:pt x="3853345" y="393814"/>
                  </a:lnTo>
                  <a:lnTo>
                    <a:pt x="4135716" y="393814"/>
                  </a:lnTo>
                  <a:lnTo>
                    <a:pt x="4135716" y="303733"/>
                  </a:lnTo>
                  <a:lnTo>
                    <a:pt x="4124159" y="292188"/>
                  </a:lnTo>
                  <a:lnTo>
                    <a:pt x="3943426" y="292188"/>
                  </a:lnTo>
                  <a:lnTo>
                    <a:pt x="3931881" y="280631"/>
                  </a:lnTo>
                  <a:lnTo>
                    <a:pt x="3572700" y="280631"/>
                  </a:lnTo>
                  <a:lnTo>
                    <a:pt x="3572700" y="0"/>
                  </a:lnTo>
                  <a:lnTo>
                    <a:pt x="3030473" y="0"/>
                  </a:lnTo>
                  <a:lnTo>
                    <a:pt x="3030473" y="99898"/>
                  </a:lnTo>
                  <a:lnTo>
                    <a:pt x="653681" y="99898"/>
                  </a:lnTo>
                  <a:lnTo>
                    <a:pt x="653681" y="0"/>
                  </a:lnTo>
                  <a:lnTo>
                    <a:pt x="111442" y="0"/>
                  </a:lnTo>
                  <a:lnTo>
                    <a:pt x="111442" y="280631"/>
                  </a:lnTo>
                  <a:lnTo>
                    <a:pt x="28867" y="280631"/>
                  </a:lnTo>
                  <a:lnTo>
                    <a:pt x="0" y="309511"/>
                  </a:lnTo>
                  <a:lnTo>
                    <a:pt x="0" y="1153160"/>
                  </a:lnTo>
                  <a:lnTo>
                    <a:pt x="28867" y="1182039"/>
                  </a:lnTo>
                  <a:lnTo>
                    <a:pt x="111442" y="1182039"/>
                  </a:lnTo>
                  <a:lnTo>
                    <a:pt x="111442" y="1464411"/>
                  </a:lnTo>
                  <a:close/>
                </a:path>
                <a:path w="4135754" h="1464945">
                  <a:moveTo>
                    <a:pt x="519125" y="1464411"/>
                  </a:moveTo>
                  <a:lnTo>
                    <a:pt x="653681" y="1464411"/>
                  </a:lnTo>
                  <a:lnTo>
                    <a:pt x="653681" y="1362786"/>
                  </a:lnTo>
                  <a:lnTo>
                    <a:pt x="3030473" y="1362786"/>
                  </a:lnTo>
                  <a:lnTo>
                    <a:pt x="3030473" y="1464411"/>
                  </a:lnTo>
                  <a:lnTo>
                    <a:pt x="3167329" y="1464411"/>
                  </a:lnTo>
                  <a:lnTo>
                    <a:pt x="3167329" y="1193584"/>
                  </a:lnTo>
                  <a:lnTo>
                    <a:pt x="3190430" y="1193584"/>
                  </a:lnTo>
                  <a:lnTo>
                    <a:pt x="3190430" y="1024394"/>
                  </a:lnTo>
                  <a:lnTo>
                    <a:pt x="2963481" y="1024394"/>
                  </a:lnTo>
                  <a:lnTo>
                    <a:pt x="2963481" y="1102931"/>
                  </a:lnTo>
                  <a:lnTo>
                    <a:pt x="2805836" y="1102931"/>
                  </a:lnTo>
                  <a:lnTo>
                    <a:pt x="2805836" y="1295222"/>
                  </a:lnTo>
                  <a:lnTo>
                    <a:pt x="2755100" y="1295222"/>
                  </a:lnTo>
                  <a:lnTo>
                    <a:pt x="2704334" y="1295222"/>
                  </a:lnTo>
                  <a:lnTo>
                    <a:pt x="997267" y="1295222"/>
                  </a:lnTo>
                  <a:lnTo>
                    <a:pt x="878306" y="1295222"/>
                  </a:lnTo>
                  <a:lnTo>
                    <a:pt x="878306" y="1178001"/>
                  </a:lnTo>
                  <a:lnTo>
                    <a:pt x="809358" y="1178001"/>
                  </a:lnTo>
                  <a:lnTo>
                    <a:pt x="809358" y="1102931"/>
                  </a:lnTo>
                  <a:lnTo>
                    <a:pt x="651713" y="1102931"/>
                  </a:lnTo>
                  <a:lnTo>
                    <a:pt x="651713" y="1025461"/>
                  </a:lnTo>
                  <a:lnTo>
                    <a:pt x="496036" y="1025461"/>
                  </a:lnTo>
                  <a:lnTo>
                    <a:pt x="496036" y="1193584"/>
                  </a:lnTo>
                  <a:lnTo>
                    <a:pt x="519125" y="1193584"/>
                  </a:lnTo>
                  <a:lnTo>
                    <a:pt x="519125" y="1464411"/>
                  </a:lnTo>
                  <a:close/>
                </a:path>
                <a:path w="4135754" h="1464945">
                  <a:moveTo>
                    <a:pt x="440486" y="843521"/>
                  </a:moveTo>
                  <a:lnTo>
                    <a:pt x="1679206" y="843521"/>
                  </a:lnTo>
                  <a:lnTo>
                    <a:pt x="1679206" y="956932"/>
                  </a:lnTo>
                  <a:lnTo>
                    <a:pt x="1679816" y="956830"/>
                  </a:lnTo>
                  <a:lnTo>
                    <a:pt x="1679816" y="507568"/>
                  </a:lnTo>
                  <a:lnTo>
                    <a:pt x="1679206" y="507466"/>
                  </a:lnTo>
                  <a:lnTo>
                    <a:pt x="1679206" y="619696"/>
                  </a:lnTo>
                  <a:lnTo>
                    <a:pt x="440016" y="619023"/>
                  </a:lnTo>
                  <a:lnTo>
                    <a:pt x="426389" y="631672"/>
                  </a:lnTo>
                  <a:lnTo>
                    <a:pt x="426389" y="831811"/>
                  </a:lnTo>
                  <a:lnTo>
                    <a:pt x="440486" y="843521"/>
                  </a:lnTo>
                  <a:close/>
                </a:path>
                <a:path w="4135754" h="1464945">
                  <a:moveTo>
                    <a:pt x="532993" y="438276"/>
                  </a:moveTo>
                  <a:lnTo>
                    <a:pt x="651713" y="438276"/>
                  </a:lnTo>
                  <a:lnTo>
                    <a:pt x="651713" y="359168"/>
                  </a:lnTo>
                  <a:lnTo>
                    <a:pt x="809358" y="359168"/>
                  </a:lnTo>
                  <a:lnTo>
                    <a:pt x="809358" y="328561"/>
                  </a:lnTo>
                  <a:lnTo>
                    <a:pt x="563016" y="328561"/>
                  </a:lnTo>
                  <a:lnTo>
                    <a:pt x="563016" y="347624"/>
                  </a:lnTo>
                  <a:lnTo>
                    <a:pt x="553199" y="347624"/>
                  </a:lnTo>
                  <a:lnTo>
                    <a:pt x="553199" y="367258"/>
                  </a:lnTo>
                  <a:lnTo>
                    <a:pt x="532993" y="367258"/>
                  </a:lnTo>
                  <a:lnTo>
                    <a:pt x="532993" y="438276"/>
                  </a:lnTo>
                  <a:close/>
                </a:path>
                <a:path w="4135754" h="1464945">
                  <a:moveTo>
                    <a:pt x="3154044" y="438276"/>
                  </a:moveTo>
                  <a:lnTo>
                    <a:pt x="2963481" y="438276"/>
                  </a:lnTo>
                  <a:lnTo>
                    <a:pt x="2963481" y="359168"/>
                  </a:lnTo>
                  <a:lnTo>
                    <a:pt x="2805836" y="359168"/>
                  </a:lnTo>
                  <a:lnTo>
                    <a:pt x="2805836" y="328561"/>
                  </a:lnTo>
                  <a:lnTo>
                    <a:pt x="3121126" y="328561"/>
                  </a:lnTo>
                  <a:lnTo>
                    <a:pt x="3121126" y="347624"/>
                  </a:lnTo>
                  <a:lnTo>
                    <a:pt x="3130943" y="347624"/>
                  </a:lnTo>
                  <a:lnTo>
                    <a:pt x="3130943" y="367258"/>
                  </a:lnTo>
                  <a:lnTo>
                    <a:pt x="3154044" y="367258"/>
                  </a:lnTo>
                  <a:lnTo>
                    <a:pt x="3154044" y="438276"/>
                  </a:lnTo>
                  <a:close/>
                </a:path>
                <a:path w="4135754" h="1464945">
                  <a:moveTo>
                    <a:pt x="3853345" y="507568"/>
                  </a:moveTo>
                  <a:lnTo>
                    <a:pt x="3853345" y="440004"/>
                  </a:lnTo>
                  <a:lnTo>
                    <a:pt x="3338258" y="440004"/>
                  </a:lnTo>
                  <a:lnTo>
                    <a:pt x="3338258" y="507568"/>
                  </a:lnTo>
                  <a:lnTo>
                    <a:pt x="3853345" y="50756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2287270" y="3710495"/>
              <a:ext cx="2052320" cy="1297305"/>
            </a:xfrm>
            <a:custGeom>
              <a:avLst/>
              <a:gdLst/>
              <a:ahLst/>
              <a:cxnLst/>
              <a:rect l="l" t="t" r="r" b="b"/>
              <a:pathLst>
                <a:path w="2052320" h="1297304">
                  <a:moveTo>
                    <a:pt x="1419860" y="0"/>
                  </a:moveTo>
                  <a:lnTo>
                    <a:pt x="294640" y="0"/>
                  </a:lnTo>
                  <a:lnTo>
                    <a:pt x="224790" y="0"/>
                  </a:lnTo>
                  <a:lnTo>
                    <a:pt x="0" y="0"/>
                  </a:lnTo>
                  <a:lnTo>
                    <a:pt x="0" y="113169"/>
                  </a:lnTo>
                  <a:lnTo>
                    <a:pt x="224790" y="113169"/>
                  </a:lnTo>
                  <a:lnTo>
                    <a:pt x="224790" y="282371"/>
                  </a:lnTo>
                  <a:lnTo>
                    <a:pt x="294640" y="282371"/>
                  </a:lnTo>
                  <a:lnTo>
                    <a:pt x="294640" y="845388"/>
                  </a:lnTo>
                  <a:lnTo>
                    <a:pt x="224790" y="845388"/>
                  </a:lnTo>
                  <a:lnTo>
                    <a:pt x="224790" y="1014577"/>
                  </a:lnTo>
                  <a:lnTo>
                    <a:pt x="0" y="1014577"/>
                  </a:lnTo>
                  <a:lnTo>
                    <a:pt x="0" y="1127760"/>
                  </a:lnTo>
                  <a:lnTo>
                    <a:pt x="224790" y="1127760"/>
                  </a:lnTo>
                  <a:lnTo>
                    <a:pt x="294640" y="1127760"/>
                  </a:lnTo>
                  <a:lnTo>
                    <a:pt x="1419860" y="1127760"/>
                  </a:lnTo>
                  <a:lnTo>
                    <a:pt x="1419860" y="0"/>
                  </a:lnTo>
                  <a:close/>
                </a:path>
                <a:path w="2052320" h="1297304">
                  <a:moveTo>
                    <a:pt x="1578127" y="191706"/>
                  </a:moveTo>
                  <a:lnTo>
                    <a:pt x="1420482" y="191706"/>
                  </a:lnTo>
                  <a:lnTo>
                    <a:pt x="1420482" y="935469"/>
                  </a:lnTo>
                  <a:lnTo>
                    <a:pt x="1578127" y="935469"/>
                  </a:lnTo>
                  <a:lnTo>
                    <a:pt x="1578127" y="191706"/>
                  </a:lnTo>
                  <a:close/>
                </a:path>
                <a:path w="2052320" h="1297304">
                  <a:moveTo>
                    <a:pt x="1735772" y="117208"/>
                  </a:moveTo>
                  <a:lnTo>
                    <a:pt x="1420482" y="117208"/>
                  </a:lnTo>
                  <a:lnTo>
                    <a:pt x="1420482" y="161099"/>
                  </a:lnTo>
                  <a:lnTo>
                    <a:pt x="1735772" y="161099"/>
                  </a:lnTo>
                  <a:lnTo>
                    <a:pt x="1735772" y="117208"/>
                  </a:lnTo>
                  <a:close/>
                </a:path>
                <a:path w="2052320" h="1297304">
                  <a:moveTo>
                    <a:pt x="2052320" y="1026121"/>
                  </a:moveTo>
                  <a:lnTo>
                    <a:pt x="2029460" y="1026121"/>
                  </a:lnTo>
                  <a:lnTo>
                    <a:pt x="2029460" y="858659"/>
                  </a:lnTo>
                  <a:lnTo>
                    <a:pt x="1953260" y="858659"/>
                  </a:lnTo>
                  <a:lnTo>
                    <a:pt x="1953260" y="270814"/>
                  </a:lnTo>
                  <a:lnTo>
                    <a:pt x="1883410" y="270814"/>
                  </a:lnTo>
                  <a:lnTo>
                    <a:pt x="1883410" y="219532"/>
                  </a:lnTo>
                  <a:lnTo>
                    <a:pt x="1882140" y="219532"/>
                  </a:lnTo>
                  <a:lnTo>
                    <a:pt x="1882140" y="199796"/>
                  </a:lnTo>
                  <a:lnTo>
                    <a:pt x="1906270" y="199796"/>
                  </a:lnTo>
                  <a:lnTo>
                    <a:pt x="1906270" y="180162"/>
                  </a:lnTo>
                  <a:lnTo>
                    <a:pt x="1916430" y="180162"/>
                  </a:lnTo>
                  <a:lnTo>
                    <a:pt x="1916430" y="86029"/>
                  </a:lnTo>
                  <a:lnTo>
                    <a:pt x="1906270" y="86029"/>
                  </a:lnTo>
                  <a:lnTo>
                    <a:pt x="1882140" y="86029"/>
                  </a:lnTo>
                  <a:lnTo>
                    <a:pt x="1804670" y="86029"/>
                  </a:lnTo>
                  <a:lnTo>
                    <a:pt x="1769110" y="86029"/>
                  </a:lnTo>
                  <a:lnTo>
                    <a:pt x="1744980" y="86029"/>
                  </a:lnTo>
                  <a:lnTo>
                    <a:pt x="1736090" y="86029"/>
                  </a:lnTo>
                  <a:lnTo>
                    <a:pt x="1736090" y="180162"/>
                  </a:lnTo>
                  <a:lnTo>
                    <a:pt x="1744980" y="180162"/>
                  </a:lnTo>
                  <a:lnTo>
                    <a:pt x="1744980" y="199796"/>
                  </a:lnTo>
                  <a:lnTo>
                    <a:pt x="1769110" y="199796"/>
                  </a:lnTo>
                  <a:lnTo>
                    <a:pt x="1769110" y="270814"/>
                  </a:lnTo>
                  <a:lnTo>
                    <a:pt x="1578610" y="270814"/>
                  </a:lnTo>
                  <a:lnTo>
                    <a:pt x="1578610" y="856932"/>
                  </a:lnTo>
                  <a:lnTo>
                    <a:pt x="1769110" y="856932"/>
                  </a:lnTo>
                  <a:lnTo>
                    <a:pt x="1804670" y="856932"/>
                  </a:lnTo>
                  <a:lnTo>
                    <a:pt x="1804670" y="1026121"/>
                  </a:lnTo>
                  <a:lnTo>
                    <a:pt x="1781810" y="1026121"/>
                  </a:lnTo>
                  <a:lnTo>
                    <a:pt x="1781810" y="1296949"/>
                  </a:lnTo>
                  <a:lnTo>
                    <a:pt x="1804670" y="1296949"/>
                  </a:lnTo>
                  <a:lnTo>
                    <a:pt x="1882140" y="1296949"/>
                  </a:lnTo>
                  <a:lnTo>
                    <a:pt x="1883410" y="1296949"/>
                  </a:lnTo>
                  <a:lnTo>
                    <a:pt x="1953260" y="1296949"/>
                  </a:lnTo>
                  <a:lnTo>
                    <a:pt x="2029460" y="1296949"/>
                  </a:lnTo>
                  <a:lnTo>
                    <a:pt x="2052320" y="1296949"/>
                  </a:lnTo>
                  <a:lnTo>
                    <a:pt x="2052320" y="1026121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2287803" y="3710495"/>
              <a:ext cx="2052320" cy="1297305"/>
            </a:xfrm>
            <a:custGeom>
              <a:avLst/>
              <a:gdLst/>
              <a:ahLst/>
              <a:cxnLst/>
              <a:rect l="l" t="t" r="r" b="b"/>
              <a:pathLst>
                <a:path w="2052320" h="1297304">
                  <a:moveTo>
                    <a:pt x="1781441" y="1296949"/>
                  </a:moveTo>
                  <a:lnTo>
                    <a:pt x="2052269" y="1296949"/>
                  </a:lnTo>
                  <a:lnTo>
                    <a:pt x="2052269" y="1026121"/>
                  </a:lnTo>
                  <a:lnTo>
                    <a:pt x="2029167" y="1026121"/>
                  </a:lnTo>
                  <a:lnTo>
                    <a:pt x="2029167" y="858659"/>
                  </a:lnTo>
                  <a:lnTo>
                    <a:pt x="1952370" y="858659"/>
                  </a:lnTo>
                  <a:lnTo>
                    <a:pt x="1952370" y="270814"/>
                  </a:lnTo>
                  <a:lnTo>
                    <a:pt x="1883067" y="270814"/>
                  </a:lnTo>
                  <a:lnTo>
                    <a:pt x="1881924" y="199796"/>
                  </a:lnTo>
                  <a:lnTo>
                    <a:pt x="1906168" y="199796"/>
                  </a:lnTo>
                  <a:lnTo>
                    <a:pt x="1906168" y="180162"/>
                  </a:lnTo>
                  <a:lnTo>
                    <a:pt x="1915985" y="180162"/>
                  </a:lnTo>
                  <a:lnTo>
                    <a:pt x="1915985" y="86029"/>
                  </a:lnTo>
                  <a:lnTo>
                    <a:pt x="1735239" y="86029"/>
                  </a:lnTo>
                  <a:lnTo>
                    <a:pt x="1735239" y="117208"/>
                  </a:lnTo>
                  <a:lnTo>
                    <a:pt x="1419948" y="117208"/>
                  </a:lnTo>
                  <a:lnTo>
                    <a:pt x="1419948" y="0"/>
                  </a:lnTo>
                  <a:lnTo>
                    <a:pt x="0" y="0"/>
                  </a:lnTo>
                  <a:lnTo>
                    <a:pt x="0" y="113169"/>
                  </a:lnTo>
                  <a:lnTo>
                    <a:pt x="224624" y="113169"/>
                  </a:lnTo>
                  <a:lnTo>
                    <a:pt x="224624" y="282371"/>
                  </a:lnTo>
                  <a:lnTo>
                    <a:pt x="293916" y="282371"/>
                  </a:lnTo>
                  <a:lnTo>
                    <a:pt x="293916" y="845388"/>
                  </a:lnTo>
                  <a:lnTo>
                    <a:pt x="224624" y="845388"/>
                  </a:lnTo>
                  <a:lnTo>
                    <a:pt x="224624" y="1014577"/>
                  </a:lnTo>
                  <a:lnTo>
                    <a:pt x="0" y="1014577"/>
                  </a:lnTo>
                  <a:lnTo>
                    <a:pt x="0" y="1127759"/>
                  </a:lnTo>
                  <a:lnTo>
                    <a:pt x="1419948" y="1127759"/>
                  </a:lnTo>
                  <a:lnTo>
                    <a:pt x="1419948" y="935469"/>
                  </a:lnTo>
                  <a:lnTo>
                    <a:pt x="1577593" y="935469"/>
                  </a:lnTo>
                  <a:lnTo>
                    <a:pt x="1577593" y="856932"/>
                  </a:lnTo>
                  <a:lnTo>
                    <a:pt x="1804542" y="856932"/>
                  </a:lnTo>
                  <a:lnTo>
                    <a:pt x="1804542" y="1026121"/>
                  </a:lnTo>
                  <a:lnTo>
                    <a:pt x="1781441" y="1026121"/>
                  </a:lnTo>
                  <a:lnTo>
                    <a:pt x="1781441" y="1296949"/>
                  </a:lnTo>
                  <a:close/>
                </a:path>
                <a:path w="2052320" h="1297304">
                  <a:moveTo>
                    <a:pt x="1768157" y="270814"/>
                  </a:moveTo>
                  <a:lnTo>
                    <a:pt x="1577593" y="270814"/>
                  </a:lnTo>
                  <a:lnTo>
                    <a:pt x="1577593" y="191706"/>
                  </a:lnTo>
                  <a:lnTo>
                    <a:pt x="1419948" y="191706"/>
                  </a:lnTo>
                  <a:lnTo>
                    <a:pt x="1419948" y="161099"/>
                  </a:lnTo>
                  <a:lnTo>
                    <a:pt x="1735239" y="161099"/>
                  </a:lnTo>
                  <a:lnTo>
                    <a:pt x="1735239" y="180162"/>
                  </a:lnTo>
                  <a:lnTo>
                    <a:pt x="1745056" y="180162"/>
                  </a:lnTo>
                  <a:lnTo>
                    <a:pt x="1745056" y="199796"/>
                  </a:lnTo>
                  <a:lnTo>
                    <a:pt x="1768157" y="199796"/>
                  </a:lnTo>
                  <a:lnTo>
                    <a:pt x="1768157" y="2708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1509395" y="3665892"/>
              <a:ext cx="46355" cy="45085"/>
            </a:xfrm>
            <a:custGeom>
              <a:avLst/>
              <a:gdLst/>
              <a:ahLst/>
              <a:cxnLst/>
              <a:rect l="l" t="t" r="r" b="b"/>
              <a:pathLst>
                <a:path w="46355" h="45085">
                  <a:moveTo>
                    <a:pt x="0" y="0"/>
                  </a:moveTo>
                  <a:lnTo>
                    <a:pt x="0" y="44462"/>
                  </a:lnTo>
                  <a:lnTo>
                    <a:pt x="46189" y="44462"/>
                  </a:lnTo>
                  <a:lnTo>
                    <a:pt x="461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509395" y="3665892"/>
              <a:ext cx="46355" cy="45085"/>
            </a:xfrm>
            <a:custGeom>
              <a:avLst/>
              <a:gdLst/>
              <a:ahLst/>
              <a:cxnLst/>
              <a:rect l="l" t="t" r="r" b="b"/>
              <a:pathLst>
                <a:path w="46355" h="45085">
                  <a:moveTo>
                    <a:pt x="0" y="44462"/>
                  </a:moveTo>
                  <a:lnTo>
                    <a:pt x="0" y="0"/>
                  </a:lnTo>
                  <a:lnTo>
                    <a:pt x="46189" y="0"/>
                  </a:lnTo>
                  <a:lnTo>
                    <a:pt x="46189" y="44462"/>
                  </a:lnTo>
                  <a:lnTo>
                    <a:pt x="0" y="444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509395" y="4838928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5" h="46354">
                  <a:moveTo>
                    <a:pt x="0" y="0"/>
                  </a:moveTo>
                  <a:lnTo>
                    <a:pt x="0" y="46202"/>
                  </a:lnTo>
                  <a:lnTo>
                    <a:pt x="46189" y="46202"/>
                  </a:lnTo>
                  <a:lnTo>
                    <a:pt x="461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1509395" y="4838928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5" h="46354">
                  <a:moveTo>
                    <a:pt x="0" y="46202"/>
                  </a:moveTo>
                  <a:lnTo>
                    <a:pt x="0" y="0"/>
                  </a:lnTo>
                  <a:lnTo>
                    <a:pt x="46189" y="0"/>
                  </a:lnTo>
                  <a:lnTo>
                    <a:pt x="46189" y="46202"/>
                  </a:lnTo>
                  <a:lnTo>
                    <a:pt x="0" y="4620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3932389" y="3666032"/>
              <a:ext cx="46355" cy="45085"/>
            </a:xfrm>
            <a:custGeom>
              <a:avLst/>
              <a:gdLst/>
              <a:ahLst/>
              <a:cxnLst/>
              <a:rect l="l" t="t" r="r" b="b"/>
              <a:pathLst>
                <a:path w="46354" h="45085">
                  <a:moveTo>
                    <a:pt x="0" y="0"/>
                  </a:moveTo>
                  <a:lnTo>
                    <a:pt x="0" y="44462"/>
                  </a:lnTo>
                  <a:lnTo>
                    <a:pt x="46189" y="44462"/>
                  </a:lnTo>
                  <a:lnTo>
                    <a:pt x="461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3932389" y="3666032"/>
              <a:ext cx="46355" cy="45085"/>
            </a:xfrm>
            <a:custGeom>
              <a:avLst/>
              <a:gdLst/>
              <a:ahLst/>
              <a:cxnLst/>
              <a:rect l="l" t="t" r="r" b="b"/>
              <a:pathLst>
                <a:path w="46354" h="45085">
                  <a:moveTo>
                    <a:pt x="0" y="44462"/>
                  </a:moveTo>
                  <a:lnTo>
                    <a:pt x="0" y="0"/>
                  </a:lnTo>
                  <a:lnTo>
                    <a:pt x="46189" y="0"/>
                  </a:lnTo>
                  <a:lnTo>
                    <a:pt x="46189" y="44462"/>
                  </a:lnTo>
                  <a:lnTo>
                    <a:pt x="0" y="444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3932389" y="4838242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4" h="46354">
                  <a:moveTo>
                    <a:pt x="0" y="0"/>
                  </a:moveTo>
                  <a:lnTo>
                    <a:pt x="0" y="46202"/>
                  </a:lnTo>
                  <a:lnTo>
                    <a:pt x="46189" y="46202"/>
                  </a:lnTo>
                  <a:lnTo>
                    <a:pt x="461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1263396" y="3543033"/>
              <a:ext cx="2769870" cy="1341755"/>
            </a:xfrm>
            <a:custGeom>
              <a:avLst/>
              <a:gdLst/>
              <a:ahLst/>
              <a:cxnLst/>
              <a:rect l="l" t="t" r="r" b="b"/>
              <a:pathLst>
                <a:path w="2769870" h="1341754">
                  <a:moveTo>
                    <a:pt x="2668993" y="1341412"/>
                  </a:moveTo>
                  <a:lnTo>
                    <a:pt x="2668993" y="1295209"/>
                  </a:lnTo>
                  <a:lnTo>
                    <a:pt x="2715183" y="1295209"/>
                  </a:lnTo>
                  <a:lnTo>
                    <a:pt x="2715183" y="1341412"/>
                  </a:lnTo>
                  <a:lnTo>
                    <a:pt x="2668993" y="1341412"/>
                  </a:lnTo>
                  <a:close/>
                </a:path>
                <a:path w="2769870" h="1341754">
                  <a:moveTo>
                    <a:pt x="2759646" y="328561"/>
                  </a:moveTo>
                  <a:lnTo>
                    <a:pt x="2759646" y="347624"/>
                  </a:lnTo>
                </a:path>
                <a:path w="2769870" h="1341754">
                  <a:moveTo>
                    <a:pt x="2759646" y="328561"/>
                  </a:moveTo>
                  <a:lnTo>
                    <a:pt x="2769463" y="328561"/>
                  </a:lnTo>
                  <a:lnTo>
                    <a:pt x="2769463" y="347624"/>
                  </a:lnTo>
                </a:path>
                <a:path w="2769870" h="1341754">
                  <a:moveTo>
                    <a:pt x="2759646" y="284670"/>
                  </a:moveTo>
                  <a:lnTo>
                    <a:pt x="2769463" y="284670"/>
                  </a:lnTo>
                </a:path>
                <a:path w="2769870" h="1341754">
                  <a:moveTo>
                    <a:pt x="201536" y="284670"/>
                  </a:moveTo>
                  <a:lnTo>
                    <a:pt x="191719" y="284670"/>
                  </a:lnTo>
                </a:path>
                <a:path w="2769870" h="1341754">
                  <a:moveTo>
                    <a:pt x="201536" y="328561"/>
                  </a:moveTo>
                  <a:lnTo>
                    <a:pt x="191719" y="328561"/>
                  </a:lnTo>
                  <a:lnTo>
                    <a:pt x="191719" y="347624"/>
                  </a:lnTo>
                </a:path>
                <a:path w="2769870" h="1341754">
                  <a:moveTo>
                    <a:pt x="0" y="17322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1284185" y="3637152"/>
              <a:ext cx="2919730" cy="42545"/>
            </a:xfrm>
            <a:custGeom>
              <a:avLst/>
              <a:gdLst/>
              <a:ahLst/>
              <a:cxnLst/>
              <a:rect l="l" t="t" r="r" b="b"/>
              <a:pathLst>
                <a:path w="2919729" h="42545">
                  <a:moveTo>
                    <a:pt x="0" y="42151"/>
                  </a:moveTo>
                  <a:lnTo>
                    <a:pt x="0" y="0"/>
                  </a:lnTo>
                </a:path>
                <a:path w="2919729" h="42545">
                  <a:moveTo>
                    <a:pt x="180746" y="42151"/>
                  </a:moveTo>
                  <a:lnTo>
                    <a:pt x="180746" y="0"/>
                  </a:lnTo>
                </a:path>
                <a:path w="2919729" h="42545">
                  <a:moveTo>
                    <a:pt x="2738856" y="42151"/>
                  </a:moveTo>
                  <a:lnTo>
                    <a:pt x="2738856" y="0"/>
                  </a:lnTo>
                </a:path>
                <a:path w="2919729" h="42545">
                  <a:moveTo>
                    <a:pt x="2919603" y="42151"/>
                  </a:moveTo>
                  <a:lnTo>
                    <a:pt x="2919603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1284185" y="3543033"/>
              <a:ext cx="2943225" cy="367665"/>
            </a:xfrm>
            <a:custGeom>
              <a:avLst/>
              <a:gdLst/>
              <a:ahLst/>
              <a:cxnLst/>
              <a:rect l="l" t="t" r="r" b="b"/>
              <a:pathLst>
                <a:path w="2943225" h="367664">
                  <a:moveTo>
                    <a:pt x="2717495" y="0"/>
                  </a:moveTo>
                  <a:lnTo>
                    <a:pt x="2942704" y="0"/>
                  </a:lnTo>
                </a:path>
                <a:path w="2943225" h="367664">
                  <a:moveTo>
                    <a:pt x="2738856" y="253492"/>
                  </a:moveTo>
                  <a:lnTo>
                    <a:pt x="2738856" y="284670"/>
                  </a:lnTo>
                </a:path>
                <a:path w="2943225" h="367664">
                  <a:moveTo>
                    <a:pt x="2919603" y="253492"/>
                  </a:moveTo>
                  <a:lnTo>
                    <a:pt x="2919603" y="347624"/>
                  </a:lnTo>
                </a:path>
                <a:path w="2943225" h="367664">
                  <a:moveTo>
                    <a:pt x="170929" y="367258"/>
                  </a:moveTo>
                  <a:lnTo>
                    <a:pt x="150723" y="367258"/>
                  </a:lnTo>
                </a:path>
                <a:path w="2943225" h="367664">
                  <a:moveTo>
                    <a:pt x="0" y="347624"/>
                  </a:moveTo>
                  <a:lnTo>
                    <a:pt x="9817" y="347624"/>
                  </a:lnTo>
                </a:path>
                <a:path w="2943225" h="367664">
                  <a:moveTo>
                    <a:pt x="2748673" y="263309"/>
                  </a:moveTo>
                  <a:lnTo>
                    <a:pt x="2748673" y="284670"/>
                  </a:lnTo>
                </a:path>
                <a:path w="2943225" h="367664">
                  <a:moveTo>
                    <a:pt x="2909785" y="263309"/>
                  </a:moveTo>
                  <a:lnTo>
                    <a:pt x="2909785" y="347624"/>
                  </a:lnTo>
                </a:path>
                <a:path w="2943225" h="367664">
                  <a:moveTo>
                    <a:pt x="0" y="253492"/>
                  </a:moveTo>
                  <a:lnTo>
                    <a:pt x="0" y="347624"/>
                  </a:lnTo>
                </a:path>
                <a:path w="2943225" h="367664">
                  <a:moveTo>
                    <a:pt x="180746" y="253492"/>
                  </a:moveTo>
                  <a:lnTo>
                    <a:pt x="180746" y="284670"/>
                  </a:lnTo>
                </a:path>
                <a:path w="2943225" h="367664">
                  <a:moveTo>
                    <a:pt x="170929" y="263309"/>
                  </a:moveTo>
                  <a:lnTo>
                    <a:pt x="170929" y="284670"/>
                  </a:lnTo>
                </a:path>
                <a:path w="2943225" h="367664">
                  <a:moveTo>
                    <a:pt x="170929" y="347624"/>
                  </a:moveTo>
                  <a:lnTo>
                    <a:pt x="170929" y="367258"/>
                  </a:lnTo>
                </a:path>
                <a:path w="2943225" h="367664">
                  <a:moveTo>
                    <a:pt x="9817" y="347624"/>
                  </a:moveTo>
                  <a:lnTo>
                    <a:pt x="9817" y="36725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2581719" y="4112577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652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65290" y="1270"/>
                  </a:lnTo>
                  <a:lnTo>
                    <a:pt x="6529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2581719" y="4113847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2581719" y="4115117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2581719" y="4116374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2581719" y="4117644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2581719" y="4118914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2581719" y="4120184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2581719" y="412144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2581719" y="412271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2581719" y="412398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2581719" y="412525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2581719" y="412652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2581719" y="4127779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2581719" y="4129049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2581719" y="4130319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2581719" y="4131589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2581719" y="4132846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2581719" y="4134116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2581719" y="4135386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2581719" y="4136656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2581719" y="4137913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2581719" y="4139183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2581719" y="4140453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2581719" y="4141723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2581719" y="414298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2581719" y="414425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2581719" y="414552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2581719" y="414679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2581719" y="4148060"/>
              <a:ext cx="65405" cy="2540"/>
            </a:xfrm>
            <a:custGeom>
              <a:avLst/>
              <a:gdLst/>
              <a:ahLst/>
              <a:cxnLst/>
              <a:rect l="l" t="t" r="r" b="b"/>
              <a:pathLst>
                <a:path w="65405" h="2539">
                  <a:moveTo>
                    <a:pt x="65290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65290" y="2527"/>
                  </a:lnTo>
                  <a:lnTo>
                    <a:pt x="65290" y="1270"/>
                  </a:lnTo>
                  <a:lnTo>
                    <a:pt x="6529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2581719" y="4150588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2581719" y="4151858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2581719" y="4153128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2581719" y="4154385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2581719" y="4155655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2581719" y="4156925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2581719" y="4158195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2581719" y="4159453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2581719" y="4160723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1342390" y="4161992"/>
              <a:ext cx="1304290" cy="1270"/>
            </a:xfrm>
            <a:custGeom>
              <a:avLst/>
              <a:gdLst/>
              <a:ahLst/>
              <a:cxnLst/>
              <a:rect l="l" t="t" r="r" b="b"/>
              <a:pathLst>
                <a:path w="1304289" h="1270">
                  <a:moveTo>
                    <a:pt x="1304290" y="0"/>
                  </a:moveTo>
                  <a:lnTo>
                    <a:pt x="1239520" y="0"/>
                  </a:lnTo>
                  <a:lnTo>
                    <a:pt x="1239520" y="749"/>
                  </a:lnTo>
                  <a:lnTo>
                    <a:pt x="0" y="749"/>
                  </a:lnTo>
                  <a:lnTo>
                    <a:pt x="0" y="1270"/>
                  </a:lnTo>
                  <a:lnTo>
                    <a:pt x="1239520" y="1270"/>
                  </a:lnTo>
                  <a:lnTo>
                    <a:pt x="1304290" y="1270"/>
                  </a:lnTo>
                  <a:lnTo>
                    <a:pt x="130429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1339893" y="4163263"/>
              <a:ext cx="1307465" cy="1270"/>
            </a:xfrm>
            <a:custGeom>
              <a:avLst/>
              <a:gdLst/>
              <a:ahLst/>
              <a:cxnLst/>
              <a:rect l="l" t="t" r="r" b="b"/>
              <a:pathLst>
                <a:path w="1307464" h="1270">
                  <a:moveTo>
                    <a:pt x="0" y="1270"/>
                  </a:moveTo>
                  <a:lnTo>
                    <a:pt x="1307117" y="1270"/>
                  </a:lnTo>
                  <a:lnTo>
                    <a:pt x="1307117" y="0"/>
                  </a:lnTo>
                  <a:lnTo>
                    <a:pt x="1446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1338460" y="4164520"/>
              <a:ext cx="1308735" cy="1270"/>
            </a:xfrm>
            <a:custGeom>
              <a:avLst/>
              <a:gdLst/>
              <a:ahLst/>
              <a:cxnLst/>
              <a:rect l="l" t="t" r="r" b="b"/>
              <a:pathLst>
                <a:path w="1308735" h="1270">
                  <a:moveTo>
                    <a:pt x="0" y="1270"/>
                  </a:moveTo>
                  <a:lnTo>
                    <a:pt x="1308549" y="1270"/>
                  </a:lnTo>
                  <a:lnTo>
                    <a:pt x="1308549" y="0"/>
                  </a:lnTo>
                  <a:lnTo>
                    <a:pt x="1446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1337014" y="4165790"/>
              <a:ext cx="1310005" cy="1270"/>
            </a:xfrm>
            <a:custGeom>
              <a:avLst/>
              <a:gdLst/>
              <a:ahLst/>
              <a:cxnLst/>
              <a:rect l="l" t="t" r="r" b="b"/>
              <a:pathLst>
                <a:path w="1310005" h="1270">
                  <a:moveTo>
                    <a:pt x="0" y="1270"/>
                  </a:moveTo>
                  <a:lnTo>
                    <a:pt x="1309995" y="1270"/>
                  </a:lnTo>
                  <a:lnTo>
                    <a:pt x="1309995" y="0"/>
                  </a:lnTo>
                  <a:lnTo>
                    <a:pt x="1446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1335567" y="4167060"/>
              <a:ext cx="1311910" cy="1270"/>
            </a:xfrm>
            <a:custGeom>
              <a:avLst/>
              <a:gdLst/>
              <a:ahLst/>
              <a:cxnLst/>
              <a:rect l="l" t="t" r="r" b="b"/>
              <a:pathLst>
                <a:path w="1311910" h="1270">
                  <a:moveTo>
                    <a:pt x="0" y="1270"/>
                  </a:moveTo>
                  <a:lnTo>
                    <a:pt x="1311442" y="1270"/>
                  </a:lnTo>
                  <a:lnTo>
                    <a:pt x="1311442" y="0"/>
                  </a:lnTo>
                  <a:lnTo>
                    <a:pt x="1446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1334121" y="4168330"/>
              <a:ext cx="1313180" cy="1270"/>
            </a:xfrm>
            <a:custGeom>
              <a:avLst/>
              <a:gdLst/>
              <a:ahLst/>
              <a:cxnLst/>
              <a:rect l="l" t="t" r="r" b="b"/>
              <a:pathLst>
                <a:path w="1313180" h="1270">
                  <a:moveTo>
                    <a:pt x="0" y="1270"/>
                  </a:moveTo>
                  <a:lnTo>
                    <a:pt x="1312889" y="1270"/>
                  </a:lnTo>
                  <a:lnTo>
                    <a:pt x="1312889" y="0"/>
                  </a:lnTo>
                  <a:lnTo>
                    <a:pt x="1446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1332674" y="4169600"/>
              <a:ext cx="1314450" cy="1270"/>
            </a:xfrm>
            <a:custGeom>
              <a:avLst/>
              <a:gdLst/>
              <a:ahLst/>
              <a:cxnLst/>
              <a:rect l="l" t="t" r="r" b="b"/>
              <a:pathLst>
                <a:path w="1314450" h="1270">
                  <a:moveTo>
                    <a:pt x="0" y="1270"/>
                  </a:moveTo>
                  <a:lnTo>
                    <a:pt x="1314335" y="1270"/>
                  </a:lnTo>
                  <a:lnTo>
                    <a:pt x="1314335" y="0"/>
                  </a:lnTo>
                  <a:lnTo>
                    <a:pt x="1446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1331242" y="4170857"/>
              <a:ext cx="1316355" cy="1270"/>
            </a:xfrm>
            <a:custGeom>
              <a:avLst/>
              <a:gdLst/>
              <a:ahLst/>
              <a:cxnLst/>
              <a:rect l="l" t="t" r="r" b="b"/>
              <a:pathLst>
                <a:path w="1316355" h="1270">
                  <a:moveTo>
                    <a:pt x="0" y="1270"/>
                  </a:moveTo>
                  <a:lnTo>
                    <a:pt x="1315767" y="1270"/>
                  </a:lnTo>
                  <a:lnTo>
                    <a:pt x="1315767" y="0"/>
                  </a:lnTo>
                  <a:lnTo>
                    <a:pt x="1446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1329795" y="4172127"/>
              <a:ext cx="1317625" cy="1270"/>
            </a:xfrm>
            <a:custGeom>
              <a:avLst/>
              <a:gdLst/>
              <a:ahLst/>
              <a:cxnLst/>
              <a:rect l="l" t="t" r="r" b="b"/>
              <a:pathLst>
                <a:path w="1317625" h="1270">
                  <a:moveTo>
                    <a:pt x="0" y="1270"/>
                  </a:moveTo>
                  <a:lnTo>
                    <a:pt x="1317214" y="1270"/>
                  </a:lnTo>
                  <a:lnTo>
                    <a:pt x="1317214" y="0"/>
                  </a:lnTo>
                  <a:lnTo>
                    <a:pt x="1446" y="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1328305" y="4173397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1447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1328305" y="4175924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1328305" y="4177194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1328305" y="4178464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1328305" y="4180992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1328305" y="4182262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1328305" y="4183532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1328305" y="4186059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1328305" y="4187329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1328305" y="4188599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1328305" y="4189869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1328305" y="4191139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1328305" y="4192396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1328305" y="4193666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1328305" y="4194936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1328305" y="4196206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1318704" y="2527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1328305" y="4198734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1328305" y="4200003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1328305" y="4202531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1328305" y="4203801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1328305" y="4206341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1328305" y="4207611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1318704" y="2527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1328305" y="4210138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1328305" y="4211408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1328305" y="4212678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1328305" y="4213936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1328305" y="4215206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1328305" y="4216476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1328305" y="4217745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1328305" y="4219003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1328305" y="4220273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1328305" y="4222813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1318704" y="2527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1328305" y="4225340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1328305" y="4226610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1328305" y="4227880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1328305" y="4229150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1328305" y="4230407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1328305" y="4231677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1328305" y="4232947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1328305" y="4235475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1328305" y="4236745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1328305" y="4238015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1328305" y="4239285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1328305" y="4240542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1328305" y="4243082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1328305" y="4244352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1328305" y="4245622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1328305" y="4246879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1328305" y="4248149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1328305" y="4250689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1328305" y="4251947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1328305" y="4253217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1328305" y="4254486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1328305" y="4257014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1328305" y="4258284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1328305" y="4259554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1328305" y="4260824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1328305" y="4263351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1328305" y="4264621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1328305" y="4265891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1328305" y="4268418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1328305" y="4270958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1328305" y="4273486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1328305" y="4276026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1328305" y="4278553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1328305" y="4281093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1328305" y="4283620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1328305" y="4284890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1328305" y="4286160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1328305" y="4288688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1328305" y="4289958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1328305" y="4291228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1328305" y="4292498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1328305" y="4295025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1328305" y="4296295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1328305" y="4297565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1328305" y="4298835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0"/>
                  </a:lnTo>
                  <a:lnTo>
                    <a:pt x="0" y="1257"/>
                  </a:lnTo>
                  <a:lnTo>
                    <a:pt x="0" y="2527"/>
                  </a:lnTo>
                  <a:lnTo>
                    <a:pt x="1318704" y="2527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1328305" y="4301362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1328305" y="4302632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1328305" y="4303902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1328305" y="4305160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1328305" y="4306429"/>
              <a:ext cx="1318895" cy="3175"/>
            </a:xfrm>
            <a:custGeom>
              <a:avLst/>
              <a:gdLst/>
              <a:ahLst/>
              <a:cxnLst/>
              <a:rect l="l" t="t" r="r" b="b"/>
              <a:pathLst>
                <a:path w="1318895" h="3175">
                  <a:moveTo>
                    <a:pt x="1318704" y="0"/>
                  </a:moveTo>
                  <a:lnTo>
                    <a:pt x="0" y="12"/>
                  </a:lnTo>
                  <a:lnTo>
                    <a:pt x="0" y="1282"/>
                  </a:lnTo>
                  <a:lnTo>
                    <a:pt x="0" y="2552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1328305" y="4308970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1328305" y="4310227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1328305" y="4311497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1328305" y="4312767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1328305" y="4314037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12"/>
                  </a:lnTo>
                  <a:lnTo>
                    <a:pt x="0" y="1282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1328305" y="4316564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1328305" y="4317834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1328305" y="4319104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1328305" y="4320374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1328305" y="4321631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1328305" y="4322902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1328305" y="4324171"/>
              <a:ext cx="1318895" cy="3175"/>
            </a:xfrm>
            <a:custGeom>
              <a:avLst/>
              <a:gdLst/>
              <a:ahLst/>
              <a:cxnLst/>
              <a:rect l="l" t="t" r="r" b="b"/>
              <a:pathLst>
                <a:path w="1318895" h="3175">
                  <a:moveTo>
                    <a:pt x="1318704" y="0"/>
                  </a:moveTo>
                  <a:lnTo>
                    <a:pt x="0" y="12"/>
                  </a:lnTo>
                  <a:lnTo>
                    <a:pt x="0" y="1270"/>
                  </a:lnTo>
                  <a:lnTo>
                    <a:pt x="0" y="2552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1328305" y="4326699"/>
              <a:ext cx="1318895" cy="3175"/>
            </a:xfrm>
            <a:custGeom>
              <a:avLst/>
              <a:gdLst/>
              <a:ahLst/>
              <a:cxnLst/>
              <a:rect l="l" t="t" r="r" b="b"/>
              <a:pathLst>
                <a:path w="1318895" h="3175">
                  <a:moveTo>
                    <a:pt x="1318704" y="0"/>
                  </a:moveTo>
                  <a:lnTo>
                    <a:pt x="0" y="12"/>
                  </a:lnTo>
                  <a:lnTo>
                    <a:pt x="0" y="1282"/>
                  </a:lnTo>
                  <a:lnTo>
                    <a:pt x="0" y="2552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1328305" y="4329239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1328305" y="4330509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1328305" y="4331779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1328305" y="4333036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1328305" y="4334306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1328305" y="4335576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1328305" y="4336846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1328305" y="4338103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1328305" y="4339373"/>
              <a:ext cx="1318895" cy="3175"/>
            </a:xfrm>
            <a:custGeom>
              <a:avLst/>
              <a:gdLst/>
              <a:ahLst/>
              <a:cxnLst/>
              <a:rect l="l" t="t" r="r" b="b"/>
              <a:pathLst>
                <a:path w="1318895" h="3175">
                  <a:moveTo>
                    <a:pt x="1318704" y="0"/>
                  </a:moveTo>
                  <a:lnTo>
                    <a:pt x="0" y="12"/>
                  </a:lnTo>
                  <a:lnTo>
                    <a:pt x="0" y="1282"/>
                  </a:lnTo>
                  <a:lnTo>
                    <a:pt x="0" y="2552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1328305" y="4341913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1328305" y="4343171"/>
              <a:ext cx="1318895" cy="3175"/>
            </a:xfrm>
            <a:custGeom>
              <a:avLst/>
              <a:gdLst/>
              <a:ahLst/>
              <a:cxnLst/>
              <a:rect l="l" t="t" r="r" b="b"/>
              <a:pathLst>
                <a:path w="1318895" h="3175">
                  <a:moveTo>
                    <a:pt x="1318704" y="0"/>
                  </a:moveTo>
                  <a:lnTo>
                    <a:pt x="0" y="12"/>
                  </a:lnTo>
                  <a:lnTo>
                    <a:pt x="0" y="1282"/>
                  </a:lnTo>
                  <a:lnTo>
                    <a:pt x="0" y="2552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1328305" y="4345711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1328305" y="4346981"/>
              <a:ext cx="1318895" cy="3175"/>
            </a:xfrm>
            <a:custGeom>
              <a:avLst/>
              <a:gdLst/>
              <a:ahLst/>
              <a:cxnLst/>
              <a:rect l="l" t="t" r="r" b="b"/>
              <a:pathLst>
                <a:path w="1318895" h="3175">
                  <a:moveTo>
                    <a:pt x="1318704" y="0"/>
                  </a:moveTo>
                  <a:lnTo>
                    <a:pt x="0" y="12"/>
                  </a:lnTo>
                  <a:lnTo>
                    <a:pt x="0" y="1270"/>
                  </a:lnTo>
                  <a:lnTo>
                    <a:pt x="0" y="2552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1328305" y="4349508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1328305" y="4350778"/>
              <a:ext cx="1318895" cy="3175"/>
            </a:xfrm>
            <a:custGeom>
              <a:avLst/>
              <a:gdLst/>
              <a:ahLst/>
              <a:cxnLst/>
              <a:rect l="l" t="t" r="r" b="b"/>
              <a:pathLst>
                <a:path w="1318895" h="3175">
                  <a:moveTo>
                    <a:pt x="1318704" y="0"/>
                  </a:moveTo>
                  <a:lnTo>
                    <a:pt x="0" y="12"/>
                  </a:lnTo>
                  <a:lnTo>
                    <a:pt x="0" y="1282"/>
                  </a:lnTo>
                  <a:lnTo>
                    <a:pt x="0" y="2552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1328305" y="4353318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1328305" y="4354575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1328305" y="4355845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69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1328305" y="4357115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1328305" y="4358385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1328305" y="4359643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1328305" y="4360913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1328305" y="4362183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1328305" y="4363452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12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1318704" y="2527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1328305" y="4365980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1328305" y="4367250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1328305" y="4368520"/>
              <a:ext cx="1318895" cy="2540"/>
            </a:xfrm>
            <a:custGeom>
              <a:avLst/>
              <a:gdLst/>
              <a:ahLst/>
              <a:cxnLst/>
              <a:rect l="l" t="t" r="r" b="b"/>
              <a:pathLst>
                <a:path w="1318895" h="2539">
                  <a:moveTo>
                    <a:pt x="1318704" y="0"/>
                  </a:moveTo>
                  <a:lnTo>
                    <a:pt x="0" y="12"/>
                  </a:lnTo>
                  <a:lnTo>
                    <a:pt x="0" y="1282"/>
                  </a:lnTo>
                  <a:lnTo>
                    <a:pt x="0" y="2540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1328305" y="4371047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69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1328305" y="4372317"/>
              <a:ext cx="1318895" cy="1270"/>
            </a:xfrm>
            <a:custGeom>
              <a:avLst/>
              <a:gdLst/>
              <a:ahLst/>
              <a:cxnLst/>
              <a:rect l="l" t="t" r="r" b="b"/>
              <a:pathLst>
                <a:path w="1318895" h="1270">
                  <a:moveTo>
                    <a:pt x="0" y="0"/>
                  </a:moveTo>
                  <a:lnTo>
                    <a:pt x="0" y="1270"/>
                  </a:lnTo>
                  <a:lnTo>
                    <a:pt x="1318704" y="1270"/>
                  </a:lnTo>
                  <a:lnTo>
                    <a:pt x="13187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1328305" y="4373587"/>
              <a:ext cx="1318895" cy="3175"/>
            </a:xfrm>
            <a:custGeom>
              <a:avLst/>
              <a:gdLst/>
              <a:ahLst/>
              <a:cxnLst/>
              <a:rect l="l" t="t" r="r" b="b"/>
              <a:pathLst>
                <a:path w="1318895" h="3175">
                  <a:moveTo>
                    <a:pt x="1318704" y="0"/>
                  </a:moveTo>
                  <a:lnTo>
                    <a:pt x="0" y="12"/>
                  </a:lnTo>
                  <a:lnTo>
                    <a:pt x="825" y="1282"/>
                  </a:lnTo>
                  <a:lnTo>
                    <a:pt x="2120" y="2552"/>
                  </a:lnTo>
                  <a:lnTo>
                    <a:pt x="1318704" y="2540"/>
                  </a:lnTo>
                  <a:lnTo>
                    <a:pt x="1318704" y="1270"/>
                  </a:lnTo>
                  <a:lnTo>
                    <a:pt x="131870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1330423" y="4376115"/>
              <a:ext cx="1316990" cy="1270"/>
            </a:xfrm>
            <a:custGeom>
              <a:avLst/>
              <a:gdLst/>
              <a:ahLst/>
              <a:cxnLst/>
              <a:rect l="l" t="t" r="r" b="b"/>
              <a:pathLst>
                <a:path w="1316989" h="1270">
                  <a:moveTo>
                    <a:pt x="0" y="0"/>
                  </a:moveTo>
                  <a:lnTo>
                    <a:pt x="1299" y="1270"/>
                  </a:lnTo>
                  <a:lnTo>
                    <a:pt x="1316587" y="1269"/>
                  </a:lnTo>
                  <a:lnTo>
                    <a:pt x="13165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1331722" y="4377385"/>
              <a:ext cx="1315720" cy="1270"/>
            </a:xfrm>
            <a:custGeom>
              <a:avLst/>
              <a:gdLst/>
              <a:ahLst/>
              <a:cxnLst/>
              <a:rect l="l" t="t" r="r" b="b"/>
              <a:pathLst>
                <a:path w="1315720" h="1270">
                  <a:moveTo>
                    <a:pt x="0" y="0"/>
                  </a:moveTo>
                  <a:lnTo>
                    <a:pt x="1299" y="1270"/>
                  </a:lnTo>
                  <a:lnTo>
                    <a:pt x="1315287" y="1269"/>
                  </a:lnTo>
                  <a:lnTo>
                    <a:pt x="13152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1333021" y="4378655"/>
              <a:ext cx="1314450" cy="1270"/>
            </a:xfrm>
            <a:custGeom>
              <a:avLst/>
              <a:gdLst/>
              <a:ahLst/>
              <a:cxnLst/>
              <a:rect l="l" t="t" r="r" b="b"/>
              <a:pathLst>
                <a:path w="1314450" h="1270">
                  <a:moveTo>
                    <a:pt x="0" y="0"/>
                  </a:moveTo>
                  <a:lnTo>
                    <a:pt x="1299" y="1270"/>
                  </a:lnTo>
                  <a:lnTo>
                    <a:pt x="1313988" y="1270"/>
                  </a:lnTo>
                  <a:lnTo>
                    <a:pt x="13139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1334320" y="4379924"/>
              <a:ext cx="1313180" cy="1270"/>
            </a:xfrm>
            <a:custGeom>
              <a:avLst/>
              <a:gdLst/>
              <a:ahLst/>
              <a:cxnLst/>
              <a:rect l="l" t="t" r="r" b="b"/>
              <a:pathLst>
                <a:path w="1313180" h="1270">
                  <a:moveTo>
                    <a:pt x="0" y="0"/>
                  </a:moveTo>
                  <a:lnTo>
                    <a:pt x="1299" y="1270"/>
                  </a:lnTo>
                  <a:lnTo>
                    <a:pt x="1312689" y="1269"/>
                  </a:lnTo>
                  <a:lnTo>
                    <a:pt x="13126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1335606" y="4381182"/>
              <a:ext cx="1311910" cy="1270"/>
            </a:xfrm>
            <a:custGeom>
              <a:avLst/>
              <a:gdLst/>
              <a:ahLst/>
              <a:cxnLst/>
              <a:rect l="l" t="t" r="r" b="b"/>
              <a:pathLst>
                <a:path w="1311910" h="1270">
                  <a:moveTo>
                    <a:pt x="0" y="0"/>
                  </a:moveTo>
                  <a:lnTo>
                    <a:pt x="1299" y="1270"/>
                  </a:lnTo>
                  <a:lnTo>
                    <a:pt x="1311403" y="1269"/>
                  </a:lnTo>
                  <a:lnTo>
                    <a:pt x="13114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1336905" y="4382452"/>
              <a:ext cx="1310640" cy="1270"/>
            </a:xfrm>
            <a:custGeom>
              <a:avLst/>
              <a:gdLst/>
              <a:ahLst/>
              <a:cxnLst/>
              <a:rect l="l" t="t" r="r" b="b"/>
              <a:pathLst>
                <a:path w="1310639" h="1270">
                  <a:moveTo>
                    <a:pt x="0" y="0"/>
                  </a:moveTo>
                  <a:lnTo>
                    <a:pt x="1299" y="1270"/>
                  </a:lnTo>
                  <a:lnTo>
                    <a:pt x="1310104" y="1269"/>
                  </a:lnTo>
                  <a:lnTo>
                    <a:pt x="13101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1338204" y="4383722"/>
              <a:ext cx="1309370" cy="1270"/>
            </a:xfrm>
            <a:custGeom>
              <a:avLst/>
              <a:gdLst/>
              <a:ahLst/>
              <a:cxnLst/>
              <a:rect l="l" t="t" r="r" b="b"/>
              <a:pathLst>
                <a:path w="1309370" h="1270">
                  <a:moveTo>
                    <a:pt x="0" y="0"/>
                  </a:moveTo>
                  <a:lnTo>
                    <a:pt x="1299" y="1270"/>
                  </a:lnTo>
                  <a:lnTo>
                    <a:pt x="1308805" y="1270"/>
                  </a:lnTo>
                  <a:lnTo>
                    <a:pt x="1308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1339503" y="4384992"/>
              <a:ext cx="1308100" cy="1270"/>
            </a:xfrm>
            <a:custGeom>
              <a:avLst/>
              <a:gdLst/>
              <a:ahLst/>
              <a:cxnLst/>
              <a:rect l="l" t="t" r="r" b="b"/>
              <a:pathLst>
                <a:path w="1308100" h="1270">
                  <a:moveTo>
                    <a:pt x="0" y="0"/>
                  </a:moveTo>
                  <a:lnTo>
                    <a:pt x="1299" y="1270"/>
                  </a:lnTo>
                  <a:lnTo>
                    <a:pt x="1307506" y="1269"/>
                  </a:lnTo>
                  <a:lnTo>
                    <a:pt x="13075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1342390" y="4386262"/>
              <a:ext cx="1304290" cy="1270"/>
            </a:xfrm>
            <a:custGeom>
              <a:avLst/>
              <a:gdLst/>
              <a:ahLst/>
              <a:cxnLst/>
              <a:rect l="l" t="t" r="r" b="b"/>
              <a:pathLst>
                <a:path w="1304289" h="1270">
                  <a:moveTo>
                    <a:pt x="1304290" y="0"/>
                  </a:moveTo>
                  <a:lnTo>
                    <a:pt x="1239520" y="0"/>
                  </a:lnTo>
                  <a:lnTo>
                    <a:pt x="0" y="12"/>
                  </a:lnTo>
                  <a:lnTo>
                    <a:pt x="0" y="1117"/>
                  </a:lnTo>
                  <a:lnTo>
                    <a:pt x="1239520" y="1104"/>
                  </a:lnTo>
                  <a:lnTo>
                    <a:pt x="1239520" y="1270"/>
                  </a:lnTo>
                  <a:lnTo>
                    <a:pt x="1304290" y="1270"/>
                  </a:lnTo>
                  <a:lnTo>
                    <a:pt x="130429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2581719" y="4387519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2581719" y="4388789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2581719" y="4390059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2581719" y="4391329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2581719" y="4392586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2581719" y="4393856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2581719" y="4395126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2581719" y="4396396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2581719" y="4397654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2581719" y="4398924"/>
              <a:ext cx="65405" cy="2540"/>
            </a:xfrm>
            <a:custGeom>
              <a:avLst/>
              <a:gdLst/>
              <a:ahLst/>
              <a:cxnLst/>
              <a:rect l="l" t="t" r="r" b="b"/>
              <a:pathLst>
                <a:path w="65405" h="2539">
                  <a:moveTo>
                    <a:pt x="65290" y="0"/>
                  </a:moveTo>
                  <a:lnTo>
                    <a:pt x="0" y="0"/>
                  </a:lnTo>
                  <a:lnTo>
                    <a:pt x="0" y="1270"/>
                  </a:lnTo>
                  <a:lnTo>
                    <a:pt x="0" y="2540"/>
                  </a:lnTo>
                  <a:lnTo>
                    <a:pt x="65290" y="2540"/>
                  </a:lnTo>
                  <a:lnTo>
                    <a:pt x="65290" y="1270"/>
                  </a:lnTo>
                  <a:lnTo>
                    <a:pt x="6529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2581719" y="4401464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2581719" y="440272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2581719" y="440399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2581719" y="440526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2581719" y="440653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2581719" y="4407801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2581719" y="4409058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2581719" y="4410328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2581719" y="4411598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2581719" y="4412868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2581719" y="4414126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2581719" y="4415396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2581719" y="4416666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2581719" y="4417936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2581719" y="4419193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2581719" y="4420463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2581719" y="4421733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2581719" y="4423003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2581719" y="4424273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2581719" y="4425530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2581719" y="4426800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2581719" y="4428070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2581719" y="4429340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70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70"/>
                  </a:lnTo>
                  <a:lnTo>
                    <a:pt x="0" y="127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2581719" y="4430597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2581719" y="4431868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1269"/>
                  </a:moveTo>
                  <a:lnTo>
                    <a:pt x="0" y="0"/>
                  </a:lnTo>
                  <a:lnTo>
                    <a:pt x="65290" y="0"/>
                  </a:lnTo>
                  <a:lnTo>
                    <a:pt x="65290" y="1269"/>
                  </a:lnTo>
                  <a:lnTo>
                    <a:pt x="0" y="1269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2581719" y="4433138"/>
              <a:ext cx="65405" cy="1270"/>
            </a:xfrm>
            <a:custGeom>
              <a:avLst/>
              <a:gdLst/>
              <a:ahLst/>
              <a:cxnLst/>
              <a:rect l="l" t="t" r="r" b="b"/>
              <a:pathLst>
                <a:path w="65405" h="1270">
                  <a:moveTo>
                    <a:pt x="0" y="0"/>
                  </a:moveTo>
                  <a:lnTo>
                    <a:pt x="65290" y="0"/>
                  </a:lnTo>
                  <a:lnTo>
                    <a:pt x="65290" y="1015"/>
                  </a:lnTo>
                  <a:lnTo>
                    <a:pt x="0" y="101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1328305" y="4112577"/>
              <a:ext cx="1318895" cy="321945"/>
            </a:xfrm>
            <a:custGeom>
              <a:avLst/>
              <a:gdLst/>
              <a:ahLst/>
              <a:cxnLst/>
              <a:rect l="l" t="t" r="r" b="b"/>
              <a:pathLst>
                <a:path w="1318895" h="321945">
                  <a:moveTo>
                    <a:pt x="1318704" y="321576"/>
                  </a:moveTo>
                  <a:lnTo>
                    <a:pt x="1253413" y="321576"/>
                  </a:lnTo>
                  <a:lnTo>
                    <a:pt x="1253413" y="274789"/>
                  </a:lnTo>
                  <a:lnTo>
                    <a:pt x="13627" y="274789"/>
                  </a:lnTo>
                  <a:lnTo>
                    <a:pt x="0" y="261467"/>
                  </a:lnTo>
                  <a:lnTo>
                    <a:pt x="0" y="62128"/>
                  </a:lnTo>
                  <a:lnTo>
                    <a:pt x="13627" y="50164"/>
                  </a:lnTo>
                  <a:lnTo>
                    <a:pt x="1253413" y="50164"/>
                  </a:lnTo>
                  <a:lnTo>
                    <a:pt x="1253413" y="0"/>
                  </a:lnTo>
                  <a:lnTo>
                    <a:pt x="1318704" y="12"/>
                  </a:lnTo>
                  <a:lnTo>
                    <a:pt x="1318704" y="32157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2647010" y="4497590"/>
              <a:ext cx="2653665" cy="1270"/>
            </a:xfrm>
            <a:custGeom>
              <a:avLst/>
              <a:gdLst/>
              <a:ahLst/>
              <a:cxnLst/>
              <a:rect l="l" t="t" r="r" b="b"/>
              <a:pathLst>
                <a:path w="2653665" h="1270">
                  <a:moveTo>
                    <a:pt x="0" y="0"/>
                  </a:moveTo>
                  <a:lnTo>
                    <a:pt x="2653352" y="0"/>
                  </a:lnTo>
                  <a:lnTo>
                    <a:pt x="2652204" y="1219"/>
                  </a:lnTo>
                  <a:lnTo>
                    <a:pt x="0" y="121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2647010" y="4495825"/>
              <a:ext cx="2655570" cy="1905"/>
            </a:xfrm>
            <a:custGeom>
              <a:avLst/>
              <a:gdLst/>
              <a:ahLst/>
              <a:cxnLst/>
              <a:rect l="l" t="t" r="r" b="b"/>
              <a:pathLst>
                <a:path w="2655570" h="1904">
                  <a:moveTo>
                    <a:pt x="0" y="0"/>
                  </a:moveTo>
                  <a:lnTo>
                    <a:pt x="0" y="1765"/>
                  </a:lnTo>
                  <a:lnTo>
                    <a:pt x="2653352" y="1765"/>
                  </a:lnTo>
                  <a:lnTo>
                    <a:pt x="26550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2647010" y="4494059"/>
              <a:ext cx="2656840" cy="1905"/>
            </a:xfrm>
            <a:custGeom>
              <a:avLst/>
              <a:gdLst/>
              <a:ahLst/>
              <a:cxnLst/>
              <a:rect l="l" t="t" r="r" b="b"/>
              <a:pathLst>
                <a:path w="2656840" h="1904">
                  <a:moveTo>
                    <a:pt x="0" y="0"/>
                  </a:moveTo>
                  <a:lnTo>
                    <a:pt x="0" y="1765"/>
                  </a:lnTo>
                  <a:lnTo>
                    <a:pt x="2655015" y="1765"/>
                  </a:lnTo>
                  <a:lnTo>
                    <a:pt x="26566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2647010" y="4492294"/>
              <a:ext cx="2658745" cy="1905"/>
            </a:xfrm>
            <a:custGeom>
              <a:avLst/>
              <a:gdLst/>
              <a:ahLst/>
              <a:cxnLst/>
              <a:rect l="l" t="t" r="r" b="b"/>
              <a:pathLst>
                <a:path w="2658745" h="1904">
                  <a:moveTo>
                    <a:pt x="0" y="0"/>
                  </a:moveTo>
                  <a:lnTo>
                    <a:pt x="0" y="1765"/>
                  </a:lnTo>
                  <a:lnTo>
                    <a:pt x="2656677" y="1765"/>
                  </a:lnTo>
                  <a:lnTo>
                    <a:pt x="26583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2647010" y="4490541"/>
              <a:ext cx="2660015" cy="1905"/>
            </a:xfrm>
            <a:custGeom>
              <a:avLst/>
              <a:gdLst/>
              <a:ahLst/>
              <a:cxnLst/>
              <a:rect l="l" t="t" r="r" b="b"/>
              <a:pathLst>
                <a:path w="2660015" h="1904">
                  <a:moveTo>
                    <a:pt x="0" y="0"/>
                  </a:moveTo>
                  <a:lnTo>
                    <a:pt x="0" y="1765"/>
                  </a:lnTo>
                  <a:lnTo>
                    <a:pt x="2658328" y="1765"/>
                  </a:lnTo>
                  <a:lnTo>
                    <a:pt x="26599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2646680" y="4488776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2661920" y="0"/>
                  </a:moveTo>
                  <a:lnTo>
                    <a:pt x="2660650" y="0"/>
                  </a:lnTo>
                  <a:lnTo>
                    <a:pt x="0" y="0"/>
                  </a:lnTo>
                  <a:lnTo>
                    <a:pt x="0" y="1765"/>
                  </a:lnTo>
                  <a:lnTo>
                    <a:pt x="2660650" y="1765"/>
                  </a:lnTo>
                  <a:lnTo>
                    <a:pt x="2660650" y="749"/>
                  </a:lnTo>
                  <a:lnTo>
                    <a:pt x="2661920" y="749"/>
                  </a:lnTo>
                  <a:lnTo>
                    <a:pt x="266192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2647010" y="4487011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2647010" y="4485246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2647010" y="4483480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2647010" y="4481715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2647010" y="4479950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2647010" y="4478184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2647010" y="4476419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2647010" y="4474666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2647010" y="4472901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2647010" y="4471136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2647010" y="4469371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2647010" y="4467605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2647010" y="4465840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2647010" y="4464075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2647010" y="4462309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2647010" y="4460544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2647010" y="4458791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2647010" y="4457026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2647010" y="4455261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2646680" y="4453495"/>
              <a:ext cx="3366770" cy="1905"/>
            </a:xfrm>
            <a:custGeom>
              <a:avLst/>
              <a:gdLst/>
              <a:ahLst/>
              <a:cxnLst/>
              <a:rect l="l" t="t" r="r" b="b"/>
              <a:pathLst>
                <a:path w="3366770" h="1904">
                  <a:moveTo>
                    <a:pt x="3366770" y="0"/>
                  </a:moveTo>
                  <a:lnTo>
                    <a:pt x="3365500" y="0"/>
                  </a:lnTo>
                  <a:lnTo>
                    <a:pt x="2661920" y="0"/>
                  </a:lnTo>
                  <a:lnTo>
                    <a:pt x="0" y="0"/>
                  </a:lnTo>
                  <a:lnTo>
                    <a:pt x="0" y="1765"/>
                  </a:lnTo>
                  <a:lnTo>
                    <a:pt x="2661920" y="1765"/>
                  </a:lnTo>
                  <a:lnTo>
                    <a:pt x="2661920" y="1435"/>
                  </a:lnTo>
                  <a:lnTo>
                    <a:pt x="3365500" y="1435"/>
                  </a:lnTo>
                  <a:lnTo>
                    <a:pt x="3365500" y="1041"/>
                  </a:lnTo>
                  <a:lnTo>
                    <a:pt x="3366770" y="1041"/>
                  </a:lnTo>
                  <a:lnTo>
                    <a:pt x="336677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2647010" y="4451730"/>
              <a:ext cx="3369310" cy="1905"/>
            </a:xfrm>
            <a:custGeom>
              <a:avLst/>
              <a:gdLst/>
              <a:ahLst/>
              <a:cxnLst/>
              <a:rect l="l" t="t" r="r" b="b"/>
              <a:pathLst>
                <a:path w="3369310" h="1904">
                  <a:moveTo>
                    <a:pt x="0" y="0"/>
                  </a:moveTo>
                  <a:lnTo>
                    <a:pt x="0" y="1765"/>
                  </a:lnTo>
                  <a:lnTo>
                    <a:pt x="3366954" y="1765"/>
                  </a:lnTo>
                  <a:lnTo>
                    <a:pt x="33689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2647010" y="4448200"/>
              <a:ext cx="3373120" cy="3810"/>
            </a:xfrm>
            <a:custGeom>
              <a:avLst/>
              <a:gdLst/>
              <a:ahLst/>
              <a:cxnLst/>
              <a:rect l="l" t="t" r="r" b="b"/>
              <a:pathLst>
                <a:path w="3373120" h="3810">
                  <a:moveTo>
                    <a:pt x="3372828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3368903" y="3530"/>
                  </a:lnTo>
                  <a:lnTo>
                    <a:pt x="3370872" y="1765"/>
                  </a:lnTo>
                  <a:lnTo>
                    <a:pt x="337282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2647010" y="4446434"/>
              <a:ext cx="3375025" cy="1905"/>
            </a:xfrm>
            <a:custGeom>
              <a:avLst/>
              <a:gdLst/>
              <a:ahLst/>
              <a:cxnLst/>
              <a:rect l="l" t="t" r="r" b="b"/>
              <a:pathLst>
                <a:path w="3375025" h="1904">
                  <a:moveTo>
                    <a:pt x="0" y="0"/>
                  </a:moveTo>
                  <a:lnTo>
                    <a:pt x="0" y="1765"/>
                  </a:lnTo>
                  <a:lnTo>
                    <a:pt x="3372836" y="1765"/>
                  </a:lnTo>
                  <a:lnTo>
                    <a:pt x="33747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2647010" y="4444669"/>
              <a:ext cx="3376929" cy="1905"/>
            </a:xfrm>
            <a:custGeom>
              <a:avLst/>
              <a:gdLst/>
              <a:ahLst/>
              <a:cxnLst/>
              <a:rect l="l" t="t" r="r" b="b"/>
              <a:pathLst>
                <a:path w="3376929" h="1904">
                  <a:moveTo>
                    <a:pt x="0" y="0"/>
                  </a:moveTo>
                  <a:lnTo>
                    <a:pt x="0" y="1765"/>
                  </a:lnTo>
                  <a:lnTo>
                    <a:pt x="3374797" y="1765"/>
                  </a:lnTo>
                  <a:lnTo>
                    <a:pt x="33767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2647010" y="4442904"/>
              <a:ext cx="3378835" cy="1905"/>
            </a:xfrm>
            <a:custGeom>
              <a:avLst/>
              <a:gdLst/>
              <a:ahLst/>
              <a:cxnLst/>
              <a:rect l="l" t="t" r="r" b="b"/>
              <a:pathLst>
                <a:path w="3378835" h="1904">
                  <a:moveTo>
                    <a:pt x="0" y="0"/>
                  </a:moveTo>
                  <a:lnTo>
                    <a:pt x="0" y="1765"/>
                  </a:lnTo>
                  <a:lnTo>
                    <a:pt x="3376758" y="1765"/>
                  </a:lnTo>
                  <a:lnTo>
                    <a:pt x="33787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2647010" y="4441151"/>
              <a:ext cx="3380740" cy="1905"/>
            </a:xfrm>
            <a:custGeom>
              <a:avLst/>
              <a:gdLst/>
              <a:ahLst/>
              <a:cxnLst/>
              <a:rect l="l" t="t" r="r" b="b"/>
              <a:pathLst>
                <a:path w="3380740" h="1904">
                  <a:moveTo>
                    <a:pt x="0" y="0"/>
                  </a:moveTo>
                  <a:lnTo>
                    <a:pt x="0" y="1765"/>
                  </a:lnTo>
                  <a:lnTo>
                    <a:pt x="3378705" y="1765"/>
                  </a:lnTo>
                  <a:lnTo>
                    <a:pt x="33806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2647010" y="4439386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0715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2647010" y="4437621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2647010" y="443585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2647010" y="443409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2647010" y="443232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2647010" y="443055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2647010" y="442879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2647010" y="442702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2647010" y="4425276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2647010" y="4423511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2647010" y="4421746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2647010" y="441998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2647010" y="441821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2647010" y="441645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2647010" y="4412919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3382683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2647010" y="441115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2647010" y="4409401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2647010" y="4405870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3382683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2647010" y="440410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2647010" y="440234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2647010" y="4398809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3382683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2647010" y="439704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2647010" y="439527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2647010" y="4393513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2647010" y="4391761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2647010" y="4389996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2647010" y="438823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2647010" y="438646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2647010" y="438470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2647010" y="4381169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2647010" y="437940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2647010" y="4375886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52"/>
                  </a:lnTo>
                  <a:lnTo>
                    <a:pt x="0" y="3517"/>
                  </a:lnTo>
                  <a:lnTo>
                    <a:pt x="2458389" y="3517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52"/>
                  </a:lnTo>
                  <a:lnTo>
                    <a:pt x="2652699" y="3517"/>
                  </a:lnTo>
                  <a:lnTo>
                    <a:pt x="3382683" y="3517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2647010" y="437412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2647010" y="4370590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2647010" y="436882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2647010" y="4365294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2647010" y="436352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2647010" y="4361763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2647010" y="4360011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2647010" y="435824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2647010" y="435648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2647010" y="435471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2647010" y="435295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2647010" y="435118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2647010" y="4347654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2647010" y="4344136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52"/>
                  </a:lnTo>
                  <a:lnTo>
                    <a:pt x="0" y="3517"/>
                  </a:lnTo>
                  <a:lnTo>
                    <a:pt x="2458389" y="3517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52"/>
                  </a:lnTo>
                  <a:lnTo>
                    <a:pt x="2652699" y="3517"/>
                  </a:lnTo>
                  <a:lnTo>
                    <a:pt x="3382683" y="3517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2647010" y="434237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2647010" y="434060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2647010" y="433884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2647010" y="433707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2647010" y="433530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2647010" y="433354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2647010" y="4330013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2647010" y="432824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2647010" y="432649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2647010" y="432473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2647010" y="432296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2647010" y="4319434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2647010" y="431766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2647010" y="431590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2647010" y="431413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2647010" y="4312373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2647010" y="4308855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2647010" y="430709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2647010" y="430532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2647010" y="430355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2647010" y="4300029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2647010" y="4298263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2647010" y="429649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2647010" y="4294733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2647010" y="4291215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2647010" y="428945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2647010" y="428768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2647010" y="4284154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2647010" y="4280623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2647010" y="4277105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52"/>
                  </a:lnTo>
                  <a:lnTo>
                    <a:pt x="0" y="3517"/>
                  </a:lnTo>
                  <a:lnTo>
                    <a:pt x="2458389" y="3517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52"/>
                  </a:lnTo>
                  <a:lnTo>
                    <a:pt x="2652699" y="3517"/>
                  </a:lnTo>
                  <a:lnTo>
                    <a:pt x="3382683" y="3517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2647010" y="4273575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2647010" y="4270044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2647010" y="4266513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2647010" y="4262983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2647010" y="426123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2647010" y="425946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2647010" y="4255934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2647010" y="425416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2647010" y="425240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2647010" y="425063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2647010" y="4247108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2647010" y="4245342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2647010" y="424359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2647010" y="424182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2647010" y="4238294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2647010" y="423652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2647010" y="4234763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2647010" y="423299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2647010" y="4231233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2647010" y="4227715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52"/>
                  </a:lnTo>
                  <a:lnTo>
                    <a:pt x="0" y="3517"/>
                  </a:lnTo>
                  <a:lnTo>
                    <a:pt x="2458389" y="3517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52"/>
                  </a:lnTo>
                  <a:lnTo>
                    <a:pt x="2652699" y="3517"/>
                  </a:lnTo>
                  <a:lnTo>
                    <a:pt x="3382683" y="3517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2647010" y="422595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2647010" y="422418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2647010" y="422241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2647010" y="422065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2647010" y="4217123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2647010" y="421535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2647010" y="4213592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2647010" y="421184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2647010" y="4210075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2647010" y="420830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2647010" y="420654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2647010" y="4203013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2647010" y="4199483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2647010" y="4197717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2647010" y="4195952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2647010" y="419420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2647010" y="419243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2647010" y="419066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2647010" y="418890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2647010" y="418713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2647010" y="4185373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2647010" y="4181842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2647010" y="4180077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2647010" y="4176559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2647010" y="417479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2647010" y="4171263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2647010" y="416949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2647010" y="4165967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2458389" y="3530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3810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2652699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2647010" y="4164202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2647010" y="4162450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2458389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2458389" y="1765"/>
                  </a:lnTo>
                  <a:lnTo>
                    <a:pt x="2458389" y="0"/>
                  </a:lnTo>
                  <a:close/>
                </a:path>
                <a:path w="3383279" h="1904">
                  <a:moveTo>
                    <a:pt x="3382683" y="0"/>
                  </a:moveTo>
                  <a:lnTo>
                    <a:pt x="2652699" y="0"/>
                  </a:lnTo>
                  <a:lnTo>
                    <a:pt x="2652699" y="1765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2647010" y="416068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2647010" y="415891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2647010" y="415715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2647010" y="415538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2647010" y="4153623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2647010" y="415185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2647010" y="4148327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3382683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2647010" y="4146562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2647010" y="414480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2647010" y="4141279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3382683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2647010" y="4139513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2647010" y="413774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2647010" y="4134217"/>
              <a:ext cx="3383279" cy="3810"/>
            </a:xfrm>
            <a:custGeom>
              <a:avLst/>
              <a:gdLst/>
              <a:ahLst/>
              <a:cxnLst/>
              <a:rect l="l" t="t" r="r" b="b"/>
              <a:pathLst>
                <a:path w="3383279" h="3810">
                  <a:moveTo>
                    <a:pt x="3382683" y="0"/>
                  </a:move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3382683" y="3530"/>
                  </a:lnTo>
                  <a:lnTo>
                    <a:pt x="3382683" y="1765"/>
                  </a:lnTo>
                  <a:lnTo>
                    <a:pt x="338268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2647010" y="4132452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2647010" y="4130687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2647010" y="412893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2647010" y="412716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2647010" y="412540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2647010" y="412363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2647010" y="4121873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2647010" y="4120108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2647010" y="4118343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2647010" y="4116577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2647010" y="4114812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2647010" y="4113047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2647010" y="4111294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0" y="0"/>
                  </a:moveTo>
                  <a:lnTo>
                    <a:pt x="0" y="1765"/>
                  </a:lnTo>
                  <a:lnTo>
                    <a:pt x="3382683" y="1765"/>
                  </a:lnTo>
                  <a:lnTo>
                    <a:pt x="33826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2646680" y="4109529"/>
              <a:ext cx="3383279" cy="1905"/>
            </a:xfrm>
            <a:custGeom>
              <a:avLst/>
              <a:gdLst/>
              <a:ahLst/>
              <a:cxnLst/>
              <a:rect l="l" t="t" r="r" b="b"/>
              <a:pathLst>
                <a:path w="3383279" h="1904">
                  <a:moveTo>
                    <a:pt x="3383280" y="901"/>
                  </a:moveTo>
                  <a:lnTo>
                    <a:pt x="3382010" y="901"/>
                  </a:lnTo>
                  <a:lnTo>
                    <a:pt x="3382010" y="0"/>
                  </a:lnTo>
                  <a:lnTo>
                    <a:pt x="0" y="0"/>
                  </a:lnTo>
                  <a:lnTo>
                    <a:pt x="0" y="1765"/>
                  </a:lnTo>
                  <a:lnTo>
                    <a:pt x="3382010" y="1765"/>
                  </a:lnTo>
                  <a:lnTo>
                    <a:pt x="3383280" y="1765"/>
                  </a:lnTo>
                  <a:lnTo>
                    <a:pt x="3383280" y="901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2647010" y="4107763"/>
              <a:ext cx="3381375" cy="1905"/>
            </a:xfrm>
            <a:custGeom>
              <a:avLst/>
              <a:gdLst/>
              <a:ahLst/>
              <a:cxnLst/>
              <a:rect l="l" t="t" r="r" b="b"/>
              <a:pathLst>
                <a:path w="3381375" h="1904">
                  <a:moveTo>
                    <a:pt x="0" y="0"/>
                  </a:moveTo>
                  <a:lnTo>
                    <a:pt x="0" y="1765"/>
                  </a:lnTo>
                  <a:lnTo>
                    <a:pt x="3381313" y="1765"/>
                  </a:lnTo>
                  <a:lnTo>
                    <a:pt x="337935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2647010" y="4105998"/>
              <a:ext cx="3379470" cy="1905"/>
            </a:xfrm>
            <a:custGeom>
              <a:avLst/>
              <a:gdLst/>
              <a:ahLst/>
              <a:cxnLst/>
              <a:rect l="l" t="t" r="r" b="b"/>
              <a:pathLst>
                <a:path w="3379470" h="1904">
                  <a:moveTo>
                    <a:pt x="0" y="0"/>
                  </a:moveTo>
                  <a:lnTo>
                    <a:pt x="0" y="1765"/>
                  </a:lnTo>
                  <a:lnTo>
                    <a:pt x="3379351" y="1765"/>
                  </a:lnTo>
                  <a:lnTo>
                    <a:pt x="337738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2647010" y="4104233"/>
              <a:ext cx="3377565" cy="1905"/>
            </a:xfrm>
            <a:custGeom>
              <a:avLst/>
              <a:gdLst/>
              <a:ahLst/>
              <a:cxnLst/>
              <a:rect l="l" t="t" r="r" b="b"/>
              <a:pathLst>
                <a:path w="3377565" h="1904">
                  <a:moveTo>
                    <a:pt x="0" y="0"/>
                  </a:moveTo>
                  <a:lnTo>
                    <a:pt x="0" y="1765"/>
                  </a:lnTo>
                  <a:lnTo>
                    <a:pt x="3377388" y="1765"/>
                  </a:lnTo>
                  <a:lnTo>
                    <a:pt x="33754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2647010" y="4102468"/>
              <a:ext cx="3375660" cy="1905"/>
            </a:xfrm>
            <a:custGeom>
              <a:avLst/>
              <a:gdLst/>
              <a:ahLst/>
              <a:cxnLst/>
              <a:rect l="l" t="t" r="r" b="b"/>
              <a:pathLst>
                <a:path w="3375660" h="1904">
                  <a:moveTo>
                    <a:pt x="0" y="0"/>
                  </a:moveTo>
                  <a:lnTo>
                    <a:pt x="0" y="1765"/>
                  </a:lnTo>
                  <a:lnTo>
                    <a:pt x="3375426" y="1765"/>
                  </a:lnTo>
                  <a:lnTo>
                    <a:pt x="33734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2647010" y="4098937"/>
              <a:ext cx="3373754" cy="3810"/>
            </a:xfrm>
            <a:custGeom>
              <a:avLst/>
              <a:gdLst/>
              <a:ahLst/>
              <a:cxnLst/>
              <a:rect l="l" t="t" r="r" b="b"/>
              <a:pathLst>
                <a:path w="3373754" h="3810">
                  <a:moveTo>
                    <a:pt x="3373463" y="3530"/>
                  </a:moveTo>
                  <a:lnTo>
                    <a:pt x="3371494" y="1765"/>
                  </a:lnTo>
                  <a:lnTo>
                    <a:pt x="3369538" y="0"/>
                  </a:lnTo>
                  <a:lnTo>
                    <a:pt x="0" y="0"/>
                  </a:lnTo>
                  <a:lnTo>
                    <a:pt x="0" y="1765"/>
                  </a:lnTo>
                  <a:lnTo>
                    <a:pt x="0" y="3530"/>
                  </a:lnTo>
                  <a:lnTo>
                    <a:pt x="3373463" y="353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2647010" y="4097172"/>
              <a:ext cx="3369945" cy="1905"/>
            </a:xfrm>
            <a:custGeom>
              <a:avLst/>
              <a:gdLst/>
              <a:ahLst/>
              <a:cxnLst/>
              <a:rect l="l" t="t" r="r" b="b"/>
              <a:pathLst>
                <a:path w="3369945" h="1904">
                  <a:moveTo>
                    <a:pt x="0" y="0"/>
                  </a:moveTo>
                  <a:lnTo>
                    <a:pt x="0" y="1765"/>
                  </a:lnTo>
                  <a:lnTo>
                    <a:pt x="3369539" y="1765"/>
                  </a:lnTo>
                  <a:lnTo>
                    <a:pt x="33675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2647010" y="4095419"/>
              <a:ext cx="3368040" cy="1905"/>
            </a:xfrm>
            <a:custGeom>
              <a:avLst/>
              <a:gdLst/>
              <a:ahLst/>
              <a:cxnLst/>
              <a:rect l="l" t="t" r="r" b="b"/>
              <a:pathLst>
                <a:path w="3368040" h="1904">
                  <a:moveTo>
                    <a:pt x="0" y="0"/>
                  </a:moveTo>
                  <a:lnTo>
                    <a:pt x="0" y="1765"/>
                  </a:lnTo>
                  <a:lnTo>
                    <a:pt x="3367590" y="1765"/>
                  </a:lnTo>
                  <a:lnTo>
                    <a:pt x="33656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2646680" y="4093654"/>
              <a:ext cx="3365500" cy="1905"/>
            </a:xfrm>
            <a:custGeom>
              <a:avLst/>
              <a:gdLst/>
              <a:ahLst/>
              <a:cxnLst/>
              <a:rect l="l" t="t" r="r" b="b"/>
              <a:pathLst>
                <a:path w="3365500" h="1904">
                  <a:moveTo>
                    <a:pt x="3365500" y="1524"/>
                  </a:moveTo>
                  <a:lnTo>
                    <a:pt x="2661920" y="1524"/>
                  </a:lnTo>
                  <a:lnTo>
                    <a:pt x="2661920" y="0"/>
                  </a:lnTo>
                  <a:lnTo>
                    <a:pt x="0" y="0"/>
                  </a:lnTo>
                  <a:lnTo>
                    <a:pt x="0" y="1765"/>
                  </a:lnTo>
                  <a:lnTo>
                    <a:pt x="2661920" y="1765"/>
                  </a:lnTo>
                  <a:lnTo>
                    <a:pt x="3365500" y="1765"/>
                  </a:lnTo>
                  <a:lnTo>
                    <a:pt x="3365500" y="1524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2647010" y="4091888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2647010" y="4090123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2647010" y="4088358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2647010" y="4086593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2647010" y="4084827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2647010" y="4083062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2647010" y="4081297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2647010" y="4079544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2647010" y="4077779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2647010" y="4076013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2647010" y="4074248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2647010" y="4072483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2647010" y="4070718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2647010" y="4068952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2647010" y="4067187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2647010" y="4065422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2647010" y="4063669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2647010" y="4061904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2647010" y="4060138"/>
              <a:ext cx="2661920" cy="1905"/>
            </a:xfrm>
            <a:custGeom>
              <a:avLst/>
              <a:gdLst/>
              <a:ahLst/>
              <a:cxnLst/>
              <a:rect l="l" t="t" r="r" b="b"/>
              <a:pathLst>
                <a:path w="2661920" h="1904">
                  <a:moveTo>
                    <a:pt x="0" y="1765"/>
                  </a:moveTo>
                  <a:lnTo>
                    <a:pt x="0" y="0"/>
                  </a:lnTo>
                  <a:lnTo>
                    <a:pt x="2661450" y="0"/>
                  </a:lnTo>
                  <a:lnTo>
                    <a:pt x="2661450" y="1765"/>
                  </a:lnTo>
                  <a:lnTo>
                    <a:pt x="0" y="1765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2647010" y="4058373"/>
              <a:ext cx="2661285" cy="1905"/>
            </a:xfrm>
            <a:custGeom>
              <a:avLst/>
              <a:gdLst/>
              <a:ahLst/>
              <a:cxnLst/>
              <a:rect l="l" t="t" r="r" b="b"/>
              <a:pathLst>
                <a:path w="2661285" h="1904">
                  <a:moveTo>
                    <a:pt x="0" y="0"/>
                  </a:moveTo>
                  <a:lnTo>
                    <a:pt x="0" y="1765"/>
                  </a:lnTo>
                  <a:lnTo>
                    <a:pt x="2661030" y="1765"/>
                  </a:lnTo>
                  <a:lnTo>
                    <a:pt x="26610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2647010" y="4056608"/>
              <a:ext cx="2661285" cy="1905"/>
            </a:xfrm>
            <a:custGeom>
              <a:avLst/>
              <a:gdLst/>
              <a:ahLst/>
              <a:cxnLst/>
              <a:rect l="l" t="t" r="r" b="b"/>
              <a:pathLst>
                <a:path w="2661285" h="1904">
                  <a:moveTo>
                    <a:pt x="0" y="0"/>
                  </a:moveTo>
                  <a:lnTo>
                    <a:pt x="0" y="1765"/>
                  </a:lnTo>
                  <a:lnTo>
                    <a:pt x="2661030" y="1765"/>
                  </a:lnTo>
                  <a:lnTo>
                    <a:pt x="26592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2647010" y="4054843"/>
              <a:ext cx="2659380" cy="1905"/>
            </a:xfrm>
            <a:custGeom>
              <a:avLst/>
              <a:gdLst/>
              <a:ahLst/>
              <a:cxnLst/>
              <a:rect l="l" t="t" r="r" b="b"/>
              <a:pathLst>
                <a:path w="2659379" h="1904">
                  <a:moveTo>
                    <a:pt x="0" y="0"/>
                  </a:moveTo>
                  <a:lnTo>
                    <a:pt x="0" y="1765"/>
                  </a:lnTo>
                  <a:lnTo>
                    <a:pt x="2659262" y="1765"/>
                  </a:lnTo>
                  <a:lnTo>
                    <a:pt x="26574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2647010" y="4053077"/>
              <a:ext cx="2658110" cy="1905"/>
            </a:xfrm>
            <a:custGeom>
              <a:avLst/>
              <a:gdLst/>
              <a:ahLst/>
              <a:cxnLst/>
              <a:rect l="l" t="t" r="r" b="b"/>
              <a:pathLst>
                <a:path w="2658110" h="1904">
                  <a:moveTo>
                    <a:pt x="0" y="0"/>
                  </a:moveTo>
                  <a:lnTo>
                    <a:pt x="0" y="1765"/>
                  </a:lnTo>
                  <a:lnTo>
                    <a:pt x="2657494" y="1765"/>
                  </a:lnTo>
                  <a:lnTo>
                    <a:pt x="26557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2647010" y="4051312"/>
              <a:ext cx="2656205" cy="1905"/>
            </a:xfrm>
            <a:custGeom>
              <a:avLst/>
              <a:gdLst/>
              <a:ahLst/>
              <a:cxnLst/>
              <a:rect l="l" t="t" r="r" b="b"/>
              <a:pathLst>
                <a:path w="2656204" h="1904">
                  <a:moveTo>
                    <a:pt x="0" y="0"/>
                  </a:moveTo>
                  <a:lnTo>
                    <a:pt x="0" y="1765"/>
                  </a:lnTo>
                  <a:lnTo>
                    <a:pt x="2655727" y="1765"/>
                  </a:lnTo>
                  <a:lnTo>
                    <a:pt x="26539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2647010" y="4049547"/>
              <a:ext cx="2654300" cy="1905"/>
            </a:xfrm>
            <a:custGeom>
              <a:avLst/>
              <a:gdLst/>
              <a:ahLst/>
              <a:cxnLst/>
              <a:rect l="l" t="t" r="r" b="b"/>
              <a:pathLst>
                <a:path w="2654300" h="1904">
                  <a:moveTo>
                    <a:pt x="0" y="0"/>
                  </a:moveTo>
                  <a:lnTo>
                    <a:pt x="0" y="1765"/>
                  </a:lnTo>
                  <a:lnTo>
                    <a:pt x="2653969" y="1765"/>
                  </a:lnTo>
                  <a:lnTo>
                    <a:pt x="26522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2647010" y="4049559"/>
              <a:ext cx="3383279" cy="449580"/>
            </a:xfrm>
            <a:custGeom>
              <a:avLst/>
              <a:gdLst/>
              <a:ahLst/>
              <a:cxnLst/>
              <a:rect l="l" t="t" r="r" b="b"/>
              <a:pathLst>
                <a:path w="3383279" h="449579">
                  <a:moveTo>
                    <a:pt x="3365360" y="45618"/>
                  </a:moveTo>
                  <a:lnTo>
                    <a:pt x="2661450" y="45618"/>
                  </a:lnTo>
                  <a:lnTo>
                    <a:pt x="2661450" y="9232"/>
                  </a:lnTo>
                  <a:lnTo>
                    <a:pt x="2652204" y="0"/>
                  </a:lnTo>
                  <a:lnTo>
                    <a:pt x="0" y="0"/>
                  </a:lnTo>
                  <a:lnTo>
                    <a:pt x="0" y="449249"/>
                  </a:lnTo>
                  <a:lnTo>
                    <a:pt x="2652204" y="449249"/>
                  </a:lnTo>
                  <a:lnTo>
                    <a:pt x="2661450" y="439432"/>
                  </a:lnTo>
                  <a:lnTo>
                    <a:pt x="2661450" y="405371"/>
                  </a:lnTo>
                  <a:lnTo>
                    <a:pt x="3365360" y="405371"/>
                  </a:lnTo>
                  <a:lnTo>
                    <a:pt x="3382683" y="389775"/>
                  </a:lnTo>
                  <a:lnTo>
                    <a:pt x="3382683" y="61201"/>
                  </a:lnTo>
                  <a:lnTo>
                    <a:pt x="3365360" y="4561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60" name="object 46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263421" y="3547071"/>
              <a:ext cx="224612" cy="406873"/>
            </a:xfrm>
            <a:prstGeom prst="rect">
              <a:avLst/>
            </a:prstGeom>
          </p:spPr>
        </p:pic>
        <p:sp>
          <p:nvSpPr>
            <p:cNvPr id="461" name="object 461"/>
            <p:cNvSpPr/>
            <p:nvPr/>
          </p:nvSpPr>
          <p:spPr>
            <a:xfrm>
              <a:off x="1263396" y="3547071"/>
              <a:ext cx="224790" cy="407034"/>
            </a:xfrm>
            <a:custGeom>
              <a:avLst/>
              <a:gdLst/>
              <a:ahLst/>
              <a:cxnLst/>
              <a:rect l="l" t="t" r="r" b="b"/>
              <a:pathLst>
                <a:path w="224790" h="407035">
                  <a:moveTo>
                    <a:pt x="43891" y="308940"/>
                  </a:moveTo>
                  <a:lnTo>
                    <a:pt x="66992" y="314705"/>
                  </a:lnTo>
                  <a:lnTo>
                    <a:pt x="66892" y="336924"/>
                  </a:lnTo>
                  <a:lnTo>
                    <a:pt x="67833" y="358273"/>
                  </a:lnTo>
                  <a:lnTo>
                    <a:pt x="71675" y="379060"/>
                  </a:lnTo>
                  <a:lnTo>
                    <a:pt x="80276" y="399592"/>
                  </a:lnTo>
                  <a:lnTo>
                    <a:pt x="90108" y="405451"/>
                  </a:lnTo>
                  <a:lnTo>
                    <a:pt x="106345" y="406887"/>
                  </a:lnTo>
                  <a:lnTo>
                    <a:pt x="123983" y="406120"/>
                  </a:lnTo>
                  <a:lnTo>
                    <a:pt x="154611" y="361781"/>
                  </a:lnTo>
                  <a:lnTo>
                    <a:pt x="157645" y="314705"/>
                  </a:lnTo>
                  <a:lnTo>
                    <a:pt x="178435" y="308940"/>
                  </a:lnTo>
                  <a:lnTo>
                    <a:pt x="178435" y="259270"/>
                  </a:lnTo>
                  <a:lnTo>
                    <a:pt x="191719" y="259270"/>
                  </a:lnTo>
                  <a:lnTo>
                    <a:pt x="201536" y="249453"/>
                  </a:lnTo>
                  <a:lnTo>
                    <a:pt x="201536" y="132232"/>
                  </a:lnTo>
                  <a:lnTo>
                    <a:pt x="191719" y="122999"/>
                  </a:lnTo>
                  <a:lnTo>
                    <a:pt x="191719" y="90081"/>
                  </a:lnTo>
                  <a:lnTo>
                    <a:pt x="224637" y="90081"/>
                  </a:lnTo>
                  <a:lnTo>
                    <a:pt x="224637" y="66979"/>
                  </a:lnTo>
                  <a:lnTo>
                    <a:pt x="197497" y="66979"/>
                  </a:lnTo>
                  <a:lnTo>
                    <a:pt x="197497" y="32334"/>
                  </a:lnTo>
                  <a:lnTo>
                    <a:pt x="224637" y="32334"/>
                  </a:lnTo>
                  <a:lnTo>
                    <a:pt x="224637" y="13284"/>
                  </a:lnTo>
                  <a:lnTo>
                    <a:pt x="211353" y="0"/>
                  </a:lnTo>
                  <a:lnTo>
                    <a:pt x="11556" y="0"/>
                  </a:lnTo>
                  <a:lnTo>
                    <a:pt x="0" y="13284"/>
                  </a:lnTo>
                  <a:lnTo>
                    <a:pt x="0" y="32334"/>
                  </a:lnTo>
                  <a:lnTo>
                    <a:pt x="24828" y="32334"/>
                  </a:lnTo>
                  <a:lnTo>
                    <a:pt x="24828" y="66979"/>
                  </a:lnTo>
                  <a:lnTo>
                    <a:pt x="0" y="66979"/>
                  </a:lnTo>
                  <a:lnTo>
                    <a:pt x="0" y="90081"/>
                  </a:lnTo>
                  <a:lnTo>
                    <a:pt x="30607" y="90081"/>
                  </a:lnTo>
                  <a:lnTo>
                    <a:pt x="30607" y="122999"/>
                  </a:lnTo>
                  <a:lnTo>
                    <a:pt x="20789" y="132232"/>
                  </a:lnTo>
                  <a:lnTo>
                    <a:pt x="20789" y="249453"/>
                  </a:lnTo>
                  <a:lnTo>
                    <a:pt x="30607" y="259270"/>
                  </a:lnTo>
                  <a:lnTo>
                    <a:pt x="43891" y="259270"/>
                  </a:lnTo>
                  <a:lnTo>
                    <a:pt x="43891" y="30894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1263396" y="3579405"/>
              <a:ext cx="25400" cy="34925"/>
            </a:xfrm>
            <a:custGeom>
              <a:avLst/>
              <a:gdLst/>
              <a:ahLst/>
              <a:cxnLst/>
              <a:rect l="l" t="t" r="r" b="b"/>
              <a:pathLst>
                <a:path w="25400" h="34925">
                  <a:moveTo>
                    <a:pt x="0" y="0"/>
                  </a:moveTo>
                  <a:lnTo>
                    <a:pt x="0" y="34645"/>
                  </a:lnTo>
                  <a:lnTo>
                    <a:pt x="24828" y="34645"/>
                  </a:lnTo>
                  <a:lnTo>
                    <a:pt x="248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1263396" y="3579405"/>
              <a:ext cx="25400" cy="34925"/>
            </a:xfrm>
            <a:custGeom>
              <a:avLst/>
              <a:gdLst/>
              <a:ahLst/>
              <a:cxnLst/>
              <a:rect l="l" t="t" r="r" b="b"/>
              <a:pathLst>
                <a:path w="25400" h="34925">
                  <a:moveTo>
                    <a:pt x="0" y="34645"/>
                  </a:moveTo>
                  <a:lnTo>
                    <a:pt x="0" y="0"/>
                  </a:lnTo>
                  <a:lnTo>
                    <a:pt x="24828" y="0"/>
                  </a:lnTo>
                  <a:lnTo>
                    <a:pt x="24828" y="34645"/>
                  </a:lnTo>
                  <a:lnTo>
                    <a:pt x="0" y="346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1460893" y="3579405"/>
              <a:ext cx="27305" cy="34925"/>
            </a:xfrm>
            <a:custGeom>
              <a:avLst/>
              <a:gdLst/>
              <a:ahLst/>
              <a:cxnLst/>
              <a:rect l="l" t="t" r="r" b="b"/>
              <a:pathLst>
                <a:path w="27305" h="34925">
                  <a:moveTo>
                    <a:pt x="0" y="0"/>
                  </a:moveTo>
                  <a:lnTo>
                    <a:pt x="0" y="34645"/>
                  </a:lnTo>
                  <a:lnTo>
                    <a:pt x="27139" y="34645"/>
                  </a:lnTo>
                  <a:lnTo>
                    <a:pt x="27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1263396" y="3560355"/>
              <a:ext cx="224790" cy="325120"/>
            </a:xfrm>
            <a:custGeom>
              <a:avLst/>
              <a:gdLst/>
              <a:ahLst/>
              <a:cxnLst/>
              <a:rect l="l" t="t" r="r" b="b"/>
              <a:pathLst>
                <a:path w="224790" h="325120">
                  <a:moveTo>
                    <a:pt x="197497" y="53695"/>
                  </a:moveTo>
                  <a:lnTo>
                    <a:pt x="197497" y="19050"/>
                  </a:lnTo>
                  <a:lnTo>
                    <a:pt x="224637" y="19050"/>
                  </a:lnTo>
                  <a:lnTo>
                    <a:pt x="224637" y="53695"/>
                  </a:lnTo>
                  <a:lnTo>
                    <a:pt x="197497" y="53695"/>
                  </a:lnTo>
                  <a:close/>
                </a:path>
                <a:path w="224790" h="325120">
                  <a:moveTo>
                    <a:pt x="197497" y="19050"/>
                  </a:moveTo>
                  <a:lnTo>
                    <a:pt x="111455" y="19050"/>
                  </a:lnTo>
                </a:path>
                <a:path w="224790" h="325120">
                  <a:moveTo>
                    <a:pt x="111455" y="53695"/>
                  </a:moveTo>
                  <a:lnTo>
                    <a:pt x="197497" y="53695"/>
                  </a:lnTo>
                </a:path>
                <a:path w="224790" h="325120">
                  <a:moveTo>
                    <a:pt x="24828" y="53695"/>
                  </a:moveTo>
                  <a:lnTo>
                    <a:pt x="111455" y="53695"/>
                  </a:lnTo>
                </a:path>
                <a:path w="224790" h="325120">
                  <a:moveTo>
                    <a:pt x="111455" y="19050"/>
                  </a:moveTo>
                  <a:lnTo>
                    <a:pt x="24828" y="19050"/>
                  </a:lnTo>
                </a:path>
                <a:path w="224790" h="325120">
                  <a:moveTo>
                    <a:pt x="224637" y="0"/>
                  </a:moveTo>
                  <a:lnTo>
                    <a:pt x="122999" y="0"/>
                  </a:lnTo>
                </a:path>
                <a:path w="224790" h="325120">
                  <a:moveTo>
                    <a:pt x="99910" y="0"/>
                  </a:moveTo>
                  <a:lnTo>
                    <a:pt x="0" y="0"/>
                  </a:lnTo>
                </a:path>
                <a:path w="224790" h="325120">
                  <a:moveTo>
                    <a:pt x="191719" y="76796"/>
                  </a:moveTo>
                  <a:lnTo>
                    <a:pt x="30607" y="76796"/>
                  </a:lnTo>
                </a:path>
                <a:path w="224790" h="325120">
                  <a:moveTo>
                    <a:pt x="191719" y="109715"/>
                  </a:moveTo>
                  <a:lnTo>
                    <a:pt x="111455" y="109715"/>
                  </a:lnTo>
                </a:path>
                <a:path w="224790" h="325120">
                  <a:moveTo>
                    <a:pt x="201536" y="118948"/>
                  </a:moveTo>
                  <a:lnTo>
                    <a:pt x="20789" y="118948"/>
                  </a:lnTo>
                </a:path>
                <a:path w="224790" h="325120">
                  <a:moveTo>
                    <a:pt x="111455" y="109715"/>
                  </a:moveTo>
                  <a:lnTo>
                    <a:pt x="30607" y="109715"/>
                  </a:lnTo>
                </a:path>
                <a:path w="224790" h="325120">
                  <a:moveTo>
                    <a:pt x="111455" y="245986"/>
                  </a:moveTo>
                  <a:lnTo>
                    <a:pt x="178435" y="245986"/>
                  </a:lnTo>
                </a:path>
                <a:path w="224790" h="325120">
                  <a:moveTo>
                    <a:pt x="178435" y="295655"/>
                  </a:moveTo>
                  <a:lnTo>
                    <a:pt x="111455" y="295655"/>
                  </a:lnTo>
                </a:path>
                <a:path w="224790" h="325120">
                  <a:moveTo>
                    <a:pt x="201536" y="236169"/>
                  </a:moveTo>
                  <a:lnTo>
                    <a:pt x="20789" y="236169"/>
                  </a:lnTo>
                </a:path>
                <a:path w="224790" h="325120">
                  <a:moveTo>
                    <a:pt x="111455" y="301421"/>
                  </a:moveTo>
                  <a:lnTo>
                    <a:pt x="66992" y="301421"/>
                  </a:lnTo>
                </a:path>
                <a:path w="224790" h="325120">
                  <a:moveTo>
                    <a:pt x="111455" y="295655"/>
                  </a:moveTo>
                  <a:lnTo>
                    <a:pt x="43891" y="295655"/>
                  </a:lnTo>
                </a:path>
                <a:path w="224790" h="325120">
                  <a:moveTo>
                    <a:pt x="43891" y="245986"/>
                  </a:moveTo>
                  <a:lnTo>
                    <a:pt x="111455" y="245986"/>
                  </a:lnTo>
                </a:path>
                <a:path w="224790" h="325120">
                  <a:moveTo>
                    <a:pt x="157645" y="301421"/>
                  </a:moveTo>
                  <a:lnTo>
                    <a:pt x="111455" y="301421"/>
                  </a:lnTo>
                </a:path>
                <a:path w="224790" h="325120">
                  <a:moveTo>
                    <a:pt x="157645" y="312978"/>
                  </a:moveTo>
                  <a:lnTo>
                    <a:pt x="66992" y="312978"/>
                  </a:lnTo>
                </a:path>
                <a:path w="224790" h="325120">
                  <a:moveTo>
                    <a:pt x="76809" y="324523"/>
                  </a:moveTo>
                  <a:lnTo>
                    <a:pt x="146100" y="32452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1363294" y="3543033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4" h="27304">
                  <a:moveTo>
                    <a:pt x="0" y="0"/>
                  </a:moveTo>
                  <a:lnTo>
                    <a:pt x="0" y="27139"/>
                  </a:lnTo>
                  <a:lnTo>
                    <a:pt x="23101" y="27139"/>
                  </a:lnTo>
                  <a:lnTo>
                    <a:pt x="231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1363294" y="3543033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4" h="27304">
                  <a:moveTo>
                    <a:pt x="23101" y="27139"/>
                  </a:moveTo>
                  <a:lnTo>
                    <a:pt x="23101" y="0"/>
                  </a:lnTo>
                  <a:lnTo>
                    <a:pt x="0" y="0"/>
                  </a:lnTo>
                  <a:lnTo>
                    <a:pt x="0" y="27139"/>
                  </a:lnTo>
                  <a:lnTo>
                    <a:pt x="23101" y="2713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1294003" y="3670071"/>
              <a:ext cx="161290" cy="136525"/>
            </a:xfrm>
            <a:custGeom>
              <a:avLst/>
              <a:gdLst/>
              <a:ahLst/>
              <a:cxnLst/>
              <a:rect l="l" t="t" r="r" b="b"/>
              <a:pathLst>
                <a:path w="161290" h="136525">
                  <a:moveTo>
                    <a:pt x="161112" y="0"/>
                  </a:moveTo>
                  <a:lnTo>
                    <a:pt x="161112" y="136270"/>
                  </a:lnTo>
                </a:path>
                <a:path w="161290" h="136525">
                  <a:moveTo>
                    <a:pt x="0" y="13627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69" name="object 46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001681" y="3547059"/>
              <a:ext cx="225209" cy="405383"/>
            </a:xfrm>
            <a:prstGeom prst="rect">
              <a:avLst/>
            </a:prstGeom>
          </p:spPr>
        </p:pic>
        <p:sp>
          <p:nvSpPr>
            <p:cNvPr id="470" name="object 470"/>
            <p:cNvSpPr/>
            <p:nvPr/>
          </p:nvSpPr>
          <p:spPr>
            <a:xfrm>
              <a:off x="4001681" y="3547071"/>
              <a:ext cx="225425" cy="405765"/>
            </a:xfrm>
            <a:custGeom>
              <a:avLst/>
              <a:gdLst/>
              <a:ahLst/>
              <a:cxnLst/>
              <a:rect l="l" t="t" r="r" b="b"/>
              <a:pathLst>
                <a:path w="225425" h="405764">
                  <a:moveTo>
                    <a:pt x="44462" y="308940"/>
                  </a:moveTo>
                  <a:lnTo>
                    <a:pt x="67564" y="314705"/>
                  </a:lnTo>
                  <a:lnTo>
                    <a:pt x="67564" y="359168"/>
                  </a:lnTo>
                  <a:lnTo>
                    <a:pt x="69291" y="366687"/>
                  </a:lnTo>
                  <a:lnTo>
                    <a:pt x="71031" y="376491"/>
                  </a:lnTo>
                  <a:lnTo>
                    <a:pt x="75069" y="384009"/>
                  </a:lnTo>
                  <a:lnTo>
                    <a:pt x="76796" y="392087"/>
                  </a:lnTo>
                  <a:lnTo>
                    <a:pt x="80848" y="399592"/>
                  </a:lnTo>
                  <a:lnTo>
                    <a:pt x="84886" y="405371"/>
                  </a:lnTo>
                  <a:lnTo>
                    <a:pt x="138582" y="405371"/>
                  </a:lnTo>
                  <a:lnTo>
                    <a:pt x="142633" y="399592"/>
                  </a:lnTo>
                  <a:lnTo>
                    <a:pt x="146088" y="392087"/>
                  </a:lnTo>
                  <a:lnTo>
                    <a:pt x="148412" y="384009"/>
                  </a:lnTo>
                  <a:lnTo>
                    <a:pt x="151866" y="376491"/>
                  </a:lnTo>
                  <a:lnTo>
                    <a:pt x="154178" y="366687"/>
                  </a:lnTo>
                  <a:lnTo>
                    <a:pt x="155917" y="359168"/>
                  </a:lnTo>
                  <a:lnTo>
                    <a:pt x="155917" y="351663"/>
                  </a:lnTo>
                  <a:lnTo>
                    <a:pt x="157645" y="343585"/>
                  </a:lnTo>
                  <a:lnTo>
                    <a:pt x="157645" y="314705"/>
                  </a:lnTo>
                  <a:lnTo>
                    <a:pt x="179006" y="308940"/>
                  </a:lnTo>
                  <a:lnTo>
                    <a:pt x="179006" y="259270"/>
                  </a:lnTo>
                  <a:lnTo>
                    <a:pt x="192290" y="259270"/>
                  </a:lnTo>
                  <a:lnTo>
                    <a:pt x="202107" y="249453"/>
                  </a:lnTo>
                  <a:lnTo>
                    <a:pt x="202107" y="132232"/>
                  </a:lnTo>
                  <a:lnTo>
                    <a:pt x="192290" y="122999"/>
                  </a:lnTo>
                  <a:lnTo>
                    <a:pt x="192290" y="90081"/>
                  </a:lnTo>
                  <a:lnTo>
                    <a:pt x="225209" y="90081"/>
                  </a:lnTo>
                  <a:lnTo>
                    <a:pt x="225209" y="66979"/>
                  </a:lnTo>
                  <a:lnTo>
                    <a:pt x="198069" y="66979"/>
                  </a:lnTo>
                  <a:lnTo>
                    <a:pt x="198069" y="32334"/>
                  </a:lnTo>
                  <a:lnTo>
                    <a:pt x="225209" y="32334"/>
                  </a:lnTo>
                  <a:lnTo>
                    <a:pt x="225209" y="13284"/>
                  </a:lnTo>
                  <a:lnTo>
                    <a:pt x="211353" y="0"/>
                  </a:lnTo>
                  <a:lnTo>
                    <a:pt x="11544" y="0"/>
                  </a:lnTo>
                  <a:lnTo>
                    <a:pt x="0" y="13284"/>
                  </a:lnTo>
                  <a:lnTo>
                    <a:pt x="0" y="32334"/>
                  </a:lnTo>
                  <a:lnTo>
                    <a:pt x="25412" y="32334"/>
                  </a:lnTo>
                  <a:lnTo>
                    <a:pt x="25412" y="66979"/>
                  </a:lnTo>
                  <a:lnTo>
                    <a:pt x="0" y="66979"/>
                  </a:lnTo>
                  <a:lnTo>
                    <a:pt x="0" y="90081"/>
                  </a:lnTo>
                  <a:lnTo>
                    <a:pt x="31178" y="90081"/>
                  </a:lnTo>
                  <a:lnTo>
                    <a:pt x="31178" y="122999"/>
                  </a:lnTo>
                  <a:lnTo>
                    <a:pt x="21361" y="132232"/>
                  </a:lnTo>
                  <a:lnTo>
                    <a:pt x="21361" y="249453"/>
                  </a:lnTo>
                  <a:lnTo>
                    <a:pt x="31178" y="259270"/>
                  </a:lnTo>
                  <a:lnTo>
                    <a:pt x="44462" y="259270"/>
                  </a:lnTo>
                  <a:lnTo>
                    <a:pt x="44462" y="30894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4001681" y="3579405"/>
              <a:ext cx="26034" cy="34925"/>
            </a:xfrm>
            <a:custGeom>
              <a:avLst/>
              <a:gdLst/>
              <a:ahLst/>
              <a:cxnLst/>
              <a:rect l="l" t="t" r="r" b="b"/>
              <a:pathLst>
                <a:path w="26035" h="34925">
                  <a:moveTo>
                    <a:pt x="0" y="0"/>
                  </a:moveTo>
                  <a:lnTo>
                    <a:pt x="0" y="34645"/>
                  </a:lnTo>
                  <a:lnTo>
                    <a:pt x="25412" y="34645"/>
                  </a:lnTo>
                  <a:lnTo>
                    <a:pt x="254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4001681" y="3579405"/>
              <a:ext cx="26034" cy="34925"/>
            </a:xfrm>
            <a:custGeom>
              <a:avLst/>
              <a:gdLst/>
              <a:ahLst/>
              <a:cxnLst/>
              <a:rect l="l" t="t" r="r" b="b"/>
              <a:pathLst>
                <a:path w="26035" h="34925">
                  <a:moveTo>
                    <a:pt x="0" y="34645"/>
                  </a:moveTo>
                  <a:lnTo>
                    <a:pt x="0" y="0"/>
                  </a:lnTo>
                  <a:lnTo>
                    <a:pt x="25412" y="0"/>
                  </a:lnTo>
                  <a:lnTo>
                    <a:pt x="25412" y="34645"/>
                  </a:lnTo>
                  <a:lnTo>
                    <a:pt x="0" y="346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4199750" y="3579405"/>
              <a:ext cx="27305" cy="34925"/>
            </a:xfrm>
            <a:custGeom>
              <a:avLst/>
              <a:gdLst/>
              <a:ahLst/>
              <a:cxnLst/>
              <a:rect l="l" t="t" r="r" b="b"/>
              <a:pathLst>
                <a:path w="27304" h="34925">
                  <a:moveTo>
                    <a:pt x="0" y="0"/>
                  </a:moveTo>
                  <a:lnTo>
                    <a:pt x="0" y="34645"/>
                  </a:lnTo>
                  <a:lnTo>
                    <a:pt x="27139" y="34645"/>
                  </a:lnTo>
                  <a:lnTo>
                    <a:pt x="271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4001681" y="3560355"/>
              <a:ext cx="225425" cy="325120"/>
            </a:xfrm>
            <a:custGeom>
              <a:avLst/>
              <a:gdLst/>
              <a:ahLst/>
              <a:cxnLst/>
              <a:rect l="l" t="t" r="r" b="b"/>
              <a:pathLst>
                <a:path w="225425" h="325120">
                  <a:moveTo>
                    <a:pt x="198069" y="53695"/>
                  </a:moveTo>
                  <a:lnTo>
                    <a:pt x="198069" y="19050"/>
                  </a:lnTo>
                  <a:lnTo>
                    <a:pt x="225209" y="19050"/>
                  </a:lnTo>
                  <a:lnTo>
                    <a:pt x="225209" y="53695"/>
                  </a:lnTo>
                  <a:lnTo>
                    <a:pt x="198069" y="53695"/>
                  </a:lnTo>
                  <a:close/>
                </a:path>
                <a:path w="225425" h="325120">
                  <a:moveTo>
                    <a:pt x="198069" y="19050"/>
                  </a:moveTo>
                  <a:lnTo>
                    <a:pt x="111442" y="19050"/>
                  </a:lnTo>
                </a:path>
                <a:path w="225425" h="325120">
                  <a:moveTo>
                    <a:pt x="111442" y="53695"/>
                  </a:moveTo>
                  <a:lnTo>
                    <a:pt x="198069" y="53695"/>
                  </a:lnTo>
                </a:path>
                <a:path w="225425" h="325120">
                  <a:moveTo>
                    <a:pt x="25412" y="53695"/>
                  </a:moveTo>
                  <a:lnTo>
                    <a:pt x="111442" y="53695"/>
                  </a:lnTo>
                </a:path>
                <a:path w="225425" h="325120">
                  <a:moveTo>
                    <a:pt x="111442" y="19050"/>
                  </a:moveTo>
                  <a:lnTo>
                    <a:pt x="25412" y="19050"/>
                  </a:lnTo>
                </a:path>
                <a:path w="225425" h="325120">
                  <a:moveTo>
                    <a:pt x="225209" y="0"/>
                  </a:moveTo>
                  <a:lnTo>
                    <a:pt x="122999" y="0"/>
                  </a:lnTo>
                </a:path>
                <a:path w="225425" h="325120">
                  <a:moveTo>
                    <a:pt x="99898" y="0"/>
                  </a:moveTo>
                  <a:lnTo>
                    <a:pt x="0" y="0"/>
                  </a:lnTo>
                </a:path>
                <a:path w="225425" h="325120">
                  <a:moveTo>
                    <a:pt x="192290" y="76796"/>
                  </a:moveTo>
                  <a:lnTo>
                    <a:pt x="31178" y="76796"/>
                  </a:lnTo>
                </a:path>
                <a:path w="225425" h="325120">
                  <a:moveTo>
                    <a:pt x="192290" y="109715"/>
                  </a:moveTo>
                  <a:lnTo>
                    <a:pt x="111442" y="109715"/>
                  </a:lnTo>
                </a:path>
                <a:path w="225425" h="325120">
                  <a:moveTo>
                    <a:pt x="202107" y="118948"/>
                  </a:moveTo>
                  <a:lnTo>
                    <a:pt x="21361" y="118948"/>
                  </a:lnTo>
                </a:path>
                <a:path w="225425" h="325120">
                  <a:moveTo>
                    <a:pt x="111442" y="109715"/>
                  </a:moveTo>
                  <a:lnTo>
                    <a:pt x="31178" y="109715"/>
                  </a:lnTo>
                </a:path>
                <a:path w="225425" h="325120">
                  <a:moveTo>
                    <a:pt x="111442" y="245986"/>
                  </a:moveTo>
                  <a:lnTo>
                    <a:pt x="179006" y="245986"/>
                  </a:lnTo>
                </a:path>
                <a:path w="225425" h="325120">
                  <a:moveTo>
                    <a:pt x="179006" y="295655"/>
                  </a:moveTo>
                  <a:lnTo>
                    <a:pt x="111442" y="295655"/>
                  </a:lnTo>
                </a:path>
                <a:path w="225425" h="325120">
                  <a:moveTo>
                    <a:pt x="202107" y="236169"/>
                  </a:moveTo>
                  <a:lnTo>
                    <a:pt x="21361" y="236169"/>
                  </a:lnTo>
                </a:path>
                <a:path w="225425" h="325120">
                  <a:moveTo>
                    <a:pt x="111442" y="301421"/>
                  </a:moveTo>
                  <a:lnTo>
                    <a:pt x="67564" y="301421"/>
                  </a:lnTo>
                </a:path>
                <a:path w="225425" h="325120">
                  <a:moveTo>
                    <a:pt x="111442" y="295655"/>
                  </a:moveTo>
                  <a:lnTo>
                    <a:pt x="44462" y="295655"/>
                  </a:lnTo>
                </a:path>
                <a:path w="225425" h="325120">
                  <a:moveTo>
                    <a:pt x="44462" y="245986"/>
                  </a:moveTo>
                  <a:lnTo>
                    <a:pt x="111442" y="245986"/>
                  </a:lnTo>
                </a:path>
                <a:path w="225425" h="325120">
                  <a:moveTo>
                    <a:pt x="157645" y="301421"/>
                  </a:moveTo>
                  <a:lnTo>
                    <a:pt x="111442" y="301421"/>
                  </a:lnTo>
                </a:path>
                <a:path w="225425" h="325120">
                  <a:moveTo>
                    <a:pt x="157645" y="312978"/>
                  </a:moveTo>
                  <a:lnTo>
                    <a:pt x="67564" y="312978"/>
                  </a:lnTo>
                </a:path>
                <a:path w="225425" h="325120">
                  <a:moveTo>
                    <a:pt x="76796" y="324523"/>
                  </a:moveTo>
                  <a:lnTo>
                    <a:pt x="146088" y="32452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4101579" y="3543033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5" h="27304">
                  <a:moveTo>
                    <a:pt x="0" y="0"/>
                  </a:moveTo>
                  <a:lnTo>
                    <a:pt x="0" y="27139"/>
                  </a:lnTo>
                  <a:lnTo>
                    <a:pt x="23101" y="27139"/>
                  </a:lnTo>
                  <a:lnTo>
                    <a:pt x="231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4101579" y="3543033"/>
              <a:ext cx="23495" cy="27305"/>
            </a:xfrm>
            <a:custGeom>
              <a:avLst/>
              <a:gdLst/>
              <a:ahLst/>
              <a:cxnLst/>
              <a:rect l="l" t="t" r="r" b="b"/>
              <a:pathLst>
                <a:path w="23495" h="27304">
                  <a:moveTo>
                    <a:pt x="23101" y="27139"/>
                  </a:moveTo>
                  <a:lnTo>
                    <a:pt x="23101" y="0"/>
                  </a:lnTo>
                  <a:lnTo>
                    <a:pt x="0" y="0"/>
                  </a:lnTo>
                  <a:lnTo>
                    <a:pt x="0" y="27139"/>
                  </a:lnTo>
                  <a:lnTo>
                    <a:pt x="23101" y="2713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4032859" y="3670071"/>
              <a:ext cx="161290" cy="136525"/>
            </a:xfrm>
            <a:custGeom>
              <a:avLst/>
              <a:gdLst/>
              <a:ahLst/>
              <a:cxnLst/>
              <a:rect l="l" t="t" r="r" b="b"/>
              <a:pathLst>
                <a:path w="161289" h="136525">
                  <a:moveTo>
                    <a:pt x="0" y="136270"/>
                  </a:moveTo>
                  <a:lnTo>
                    <a:pt x="0" y="0"/>
                  </a:lnTo>
                </a:path>
                <a:path w="161289" h="136525">
                  <a:moveTo>
                    <a:pt x="161112" y="0"/>
                  </a:moveTo>
                  <a:lnTo>
                    <a:pt x="161112" y="13627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1341932" y="4162056"/>
              <a:ext cx="473075" cy="224790"/>
            </a:xfrm>
            <a:custGeom>
              <a:avLst/>
              <a:gdLst/>
              <a:ahLst/>
              <a:cxnLst/>
              <a:rect l="l" t="t" r="r" b="b"/>
              <a:pathLst>
                <a:path w="473075" h="224789">
                  <a:moveTo>
                    <a:pt x="0" y="113182"/>
                  </a:moveTo>
                  <a:lnTo>
                    <a:pt x="0" y="0"/>
                  </a:lnTo>
                </a:path>
                <a:path w="473075" h="224789">
                  <a:moveTo>
                    <a:pt x="472935" y="107137"/>
                  </a:moveTo>
                  <a:lnTo>
                    <a:pt x="472935" y="0"/>
                  </a:lnTo>
                </a:path>
                <a:path w="473075" h="224789">
                  <a:moveTo>
                    <a:pt x="0" y="224624"/>
                  </a:moveTo>
                  <a:lnTo>
                    <a:pt x="0" y="113182"/>
                  </a:lnTo>
                </a:path>
                <a:path w="473075" h="224789">
                  <a:moveTo>
                    <a:pt x="472935" y="224497"/>
                  </a:moveTo>
                  <a:lnTo>
                    <a:pt x="472935" y="9511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5105400" y="4156277"/>
              <a:ext cx="203200" cy="236220"/>
            </a:xfrm>
            <a:custGeom>
              <a:avLst/>
              <a:gdLst/>
              <a:ahLst/>
              <a:cxnLst/>
              <a:rect l="l" t="t" r="r" b="b"/>
              <a:pathLst>
                <a:path w="203200" h="236220">
                  <a:moveTo>
                    <a:pt x="203200" y="4013"/>
                  </a:moveTo>
                  <a:lnTo>
                    <a:pt x="194310" y="4013"/>
                  </a:lnTo>
                  <a:lnTo>
                    <a:pt x="194310" y="0"/>
                  </a:lnTo>
                  <a:lnTo>
                    <a:pt x="0" y="0"/>
                  </a:lnTo>
                  <a:lnTo>
                    <a:pt x="0" y="236181"/>
                  </a:lnTo>
                  <a:lnTo>
                    <a:pt x="194310" y="236181"/>
                  </a:lnTo>
                  <a:lnTo>
                    <a:pt x="194310" y="232181"/>
                  </a:lnTo>
                  <a:lnTo>
                    <a:pt x="203200" y="232181"/>
                  </a:lnTo>
                  <a:lnTo>
                    <a:pt x="203200" y="401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5105196" y="4156278"/>
              <a:ext cx="203835" cy="236220"/>
            </a:xfrm>
            <a:custGeom>
              <a:avLst/>
              <a:gdLst/>
              <a:ahLst/>
              <a:cxnLst/>
              <a:rect l="l" t="t" r="r" b="b"/>
              <a:pathLst>
                <a:path w="203835" h="236220">
                  <a:moveTo>
                    <a:pt x="0" y="236181"/>
                  </a:moveTo>
                  <a:lnTo>
                    <a:pt x="194017" y="236181"/>
                  </a:lnTo>
                  <a:lnTo>
                    <a:pt x="203263" y="228676"/>
                  </a:lnTo>
                  <a:lnTo>
                    <a:pt x="203263" y="7505"/>
                  </a:lnTo>
                  <a:lnTo>
                    <a:pt x="194017" y="0"/>
                  </a:lnTo>
                  <a:lnTo>
                    <a:pt x="0" y="0"/>
                  </a:lnTo>
                  <a:lnTo>
                    <a:pt x="0" y="2361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1" name="object 48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548231" y="4563211"/>
              <a:ext cx="135534" cy="88150"/>
            </a:xfrm>
            <a:prstGeom prst="rect">
              <a:avLst/>
            </a:prstGeom>
          </p:spPr>
        </p:pic>
        <p:pic>
          <p:nvPicPr>
            <p:cNvPr id="482" name="object 482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3737013" y="4542980"/>
              <a:ext cx="133781" cy="108381"/>
            </a:xfrm>
            <a:prstGeom prst="rect">
              <a:avLst/>
            </a:prstGeom>
          </p:spPr>
        </p:pic>
        <p:pic>
          <p:nvPicPr>
            <p:cNvPr id="483" name="object 48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737013" y="3896804"/>
              <a:ext cx="133781" cy="108966"/>
            </a:xfrm>
            <a:prstGeom prst="rect">
              <a:avLst/>
            </a:prstGeom>
          </p:spPr>
        </p:pic>
        <p:pic>
          <p:nvPicPr>
            <p:cNvPr id="484" name="object 484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548231" y="3896804"/>
              <a:ext cx="135534" cy="88849"/>
            </a:xfrm>
            <a:prstGeom prst="rect">
              <a:avLst/>
            </a:prstGeom>
          </p:spPr>
        </p:pic>
        <p:pic>
          <p:nvPicPr>
            <p:cNvPr id="485" name="object 48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1844446" y="3706545"/>
              <a:ext cx="168440" cy="123977"/>
            </a:xfrm>
            <a:prstGeom prst="rect">
              <a:avLst/>
            </a:prstGeom>
          </p:spPr>
        </p:pic>
        <p:pic>
          <p:nvPicPr>
            <p:cNvPr id="486" name="object 48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1844446" y="4718214"/>
              <a:ext cx="168440" cy="123977"/>
            </a:xfrm>
            <a:prstGeom prst="rect">
              <a:avLst/>
            </a:prstGeom>
          </p:spPr>
        </p:pic>
        <p:pic>
          <p:nvPicPr>
            <p:cNvPr id="487" name="object 487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2349169" y="3706545"/>
              <a:ext cx="167855" cy="123977"/>
            </a:xfrm>
            <a:prstGeom prst="rect">
              <a:avLst/>
            </a:prstGeom>
          </p:spPr>
        </p:pic>
        <p:pic>
          <p:nvPicPr>
            <p:cNvPr id="488" name="object 488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349169" y="4719675"/>
              <a:ext cx="167855" cy="122516"/>
            </a:xfrm>
            <a:prstGeom prst="rect">
              <a:avLst/>
            </a:prstGeom>
          </p:spPr>
        </p:pic>
        <p:pic>
          <p:nvPicPr>
            <p:cNvPr id="489" name="object 48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4767186" y="4494466"/>
              <a:ext cx="246964" cy="147650"/>
            </a:xfrm>
            <a:prstGeom prst="rect">
              <a:avLst/>
            </a:prstGeom>
          </p:spPr>
        </p:pic>
        <p:pic>
          <p:nvPicPr>
            <p:cNvPr id="490" name="object 49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4767186" y="3906621"/>
              <a:ext cx="246964" cy="149377"/>
            </a:xfrm>
            <a:prstGeom prst="rect">
              <a:avLst/>
            </a:prstGeom>
          </p:spPr>
        </p:pic>
        <p:sp>
          <p:nvSpPr>
            <p:cNvPr id="491" name="object 491"/>
            <p:cNvSpPr/>
            <p:nvPr/>
          </p:nvSpPr>
          <p:spPr>
            <a:xfrm>
              <a:off x="2581719" y="4162056"/>
              <a:ext cx="0" cy="224790"/>
            </a:xfrm>
            <a:custGeom>
              <a:avLst/>
              <a:gdLst/>
              <a:ahLst/>
              <a:cxnLst/>
              <a:rect l="l" t="t" r="r" b="b"/>
              <a:pathLst>
                <a:path w="0" h="224789">
                  <a:moveTo>
                    <a:pt x="0" y="224624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4240174" y="4499863"/>
              <a:ext cx="515620" cy="69850"/>
            </a:xfrm>
            <a:custGeom>
              <a:avLst/>
              <a:gdLst/>
              <a:ahLst/>
              <a:cxnLst/>
              <a:rect l="l" t="t" r="r" b="b"/>
              <a:pathLst>
                <a:path w="515620" h="69850">
                  <a:moveTo>
                    <a:pt x="0" y="0"/>
                  </a:moveTo>
                  <a:lnTo>
                    <a:pt x="0" y="69291"/>
                  </a:lnTo>
                  <a:lnTo>
                    <a:pt x="515086" y="69291"/>
                  </a:lnTo>
                  <a:lnTo>
                    <a:pt x="515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4240174" y="4499863"/>
              <a:ext cx="515620" cy="69850"/>
            </a:xfrm>
            <a:custGeom>
              <a:avLst/>
              <a:gdLst/>
              <a:ahLst/>
              <a:cxnLst/>
              <a:rect l="l" t="t" r="r" b="b"/>
              <a:pathLst>
                <a:path w="515620" h="69850">
                  <a:moveTo>
                    <a:pt x="515086" y="69291"/>
                  </a:moveTo>
                  <a:lnTo>
                    <a:pt x="515086" y="0"/>
                  </a:lnTo>
                  <a:lnTo>
                    <a:pt x="0" y="0"/>
                  </a:lnTo>
                  <a:lnTo>
                    <a:pt x="0" y="69291"/>
                  </a:lnTo>
                  <a:lnTo>
                    <a:pt x="515086" y="6929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4240174" y="3983037"/>
              <a:ext cx="515620" cy="67945"/>
            </a:xfrm>
            <a:custGeom>
              <a:avLst/>
              <a:gdLst/>
              <a:ahLst/>
              <a:cxnLst/>
              <a:rect l="l" t="t" r="r" b="b"/>
              <a:pathLst>
                <a:path w="515620" h="67945">
                  <a:moveTo>
                    <a:pt x="0" y="0"/>
                  </a:moveTo>
                  <a:lnTo>
                    <a:pt x="0" y="67563"/>
                  </a:lnTo>
                  <a:lnTo>
                    <a:pt x="515086" y="67563"/>
                  </a:lnTo>
                  <a:lnTo>
                    <a:pt x="5150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4240174" y="3983037"/>
              <a:ext cx="515620" cy="67945"/>
            </a:xfrm>
            <a:custGeom>
              <a:avLst/>
              <a:gdLst/>
              <a:ahLst/>
              <a:cxnLst/>
              <a:rect l="l" t="t" r="r" b="b"/>
              <a:pathLst>
                <a:path w="515620" h="67945">
                  <a:moveTo>
                    <a:pt x="515086" y="67563"/>
                  </a:moveTo>
                  <a:lnTo>
                    <a:pt x="515086" y="0"/>
                  </a:lnTo>
                  <a:lnTo>
                    <a:pt x="0" y="0"/>
                  </a:lnTo>
                  <a:lnTo>
                    <a:pt x="0" y="67563"/>
                  </a:lnTo>
                  <a:lnTo>
                    <a:pt x="515086" y="67563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1328305" y="4110621"/>
              <a:ext cx="4701540" cy="328295"/>
            </a:xfrm>
            <a:custGeom>
              <a:avLst/>
              <a:gdLst/>
              <a:ahLst/>
              <a:cxnLst/>
              <a:rect l="l" t="t" r="r" b="b"/>
              <a:pathLst>
                <a:path w="4701540" h="328295">
                  <a:moveTo>
                    <a:pt x="487895" y="264223"/>
                  </a:moveTo>
                  <a:lnTo>
                    <a:pt x="0" y="264223"/>
                  </a:lnTo>
                </a:path>
                <a:path w="4701540" h="328295">
                  <a:moveTo>
                    <a:pt x="487895" y="64084"/>
                  </a:moveTo>
                  <a:lnTo>
                    <a:pt x="0" y="64084"/>
                  </a:lnTo>
                </a:path>
                <a:path w="4701540" h="328295">
                  <a:moveTo>
                    <a:pt x="4701336" y="328041"/>
                  </a:moveTo>
                  <a:lnTo>
                    <a:pt x="3980129" y="328041"/>
                  </a:lnTo>
                </a:path>
                <a:path w="4701540" h="328295">
                  <a:moveTo>
                    <a:pt x="4701336" y="0"/>
                  </a:moveTo>
                  <a:lnTo>
                    <a:pt x="3980129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1555559" y="4838941"/>
              <a:ext cx="2376805" cy="67945"/>
            </a:xfrm>
            <a:custGeom>
              <a:avLst/>
              <a:gdLst/>
              <a:ahLst/>
              <a:cxnLst/>
              <a:rect l="l" t="t" r="r" b="b"/>
              <a:pathLst>
                <a:path w="2376804" h="67945">
                  <a:moveTo>
                    <a:pt x="0" y="0"/>
                  </a:moveTo>
                  <a:lnTo>
                    <a:pt x="0" y="67500"/>
                  </a:lnTo>
                  <a:lnTo>
                    <a:pt x="2376779" y="67500"/>
                  </a:lnTo>
                  <a:lnTo>
                    <a:pt x="2376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1555559" y="4838941"/>
              <a:ext cx="2376805" cy="67945"/>
            </a:xfrm>
            <a:custGeom>
              <a:avLst/>
              <a:gdLst/>
              <a:ahLst/>
              <a:cxnLst/>
              <a:rect l="l" t="t" r="r" b="b"/>
              <a:pathLst>
                <a:path w="2376804" h="67945">
                  <a:moveTo>
                    <a:pt x="0" y="67500"/>
                  </a:moveTo>
                  <a:lnTo>
                    <a:pt x="0" y="0"/>
                  </a:lnTo>
                  <a:lnTo>
                    <a:pt x="2376779" y="0"/>
                  </a:lnTo>
                  <a:lnTo>
                    <a:pt x="2376779" y="67500"/>
                  </a:lnTo>
                  <a:lnTo>
                    <a:pt x="0" y="675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1555559" y="3642855"/>
              <a:ext cx="2376805" cy="67945"/>
            </a:xfrm>
            <a:custGeom>
              <a:avLst/>
              <a:gdLst/>
              <a:ahLst/>
              <a:cxnLst/>
              <a:rect l="l" t="t" r="r" b="b"/>
              <a:pathLst>
                <a:path w="2376804" h="67945">
                  <a:moveTo>
                    <a:pt x="0" y="0"/>
                  </a:moveTo>
                  <a:lnTo>
                    <a:pt x="0" y="67500"/>
                  </a:lnTo>
                  <a:lnTo>
                    <a:pt x="2376779" y="67500"/>
                  </a:lnTo>
                  <a:lnTo>
                    <a:pt x="23767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1555559" y="3642855"/>
              <a:ext cx="2376805" cy="67945"/>
            </a:xfrm>
            <a:custGeom>
              <a:avLst/>
              <a:gdLst/>
              <a:ahLst/>
              <a:cxnLst/>
              <a:rect l="l" t="t" r="r" b="b"/>
              <a:pathLst>
                <a:path w="2376804" h="67945">
                  <a:moveTo>
                    <a:pt x="0" y="67500"/>
                  </a:moveTo>
                  <a:lnTo>
                    <a:pt x="0" y="0"/>
                  </a:lnTo>
                  <a:lnTo>
                    <a:pt x="2376779" y="0"/>
                  </a:lnTo>
                  <a:lnTo>
                    <a:pt x="2376779" y="67500"/>
                  </a:lnTo>
                  <a:lnTo>
                    <a:pt x="0" y="675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5008753" y="4499863"/>
              <a:ext cx="29209" cy="114300"/>
            </a:xfrm>
            <a:custGeom>
              <a:avLst/>
              <a:gdLst/>
              <a:ahLst/>
              <a:cxnLst/>
              <a:rect l="l" t="t" r="r" b="b"/>
              <a:pathLst>
                <a:path w="29210" h="114300">
                  <a:moveTo>
                    <a:pt x="0" y="113766"/>
                  </a:moveTo>
                  <a:lnTo>
                    <a:pt x="28879" y="113766"/>
                  </a:lnTo>
                </a:path>
                <a:path w="29210" h="114300">
                  <a:moveTo>
                    <a:pt x="0" y="50241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E0002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5008753" y="3936847"/>
              <a:ext cx="299720" cy="676910"/>
            </a:xfrm>
            <a:custGeom>
              <a:avLst/>
              <a:gdLst/>
              <a:ahLst/>
              <a:cxnLst/>
              <a:rect l="l" t="t" r="r" b="b"/>
              <a:pathLst>
                <a:path w="299720" h="676910">
                  <a:moveTo>
                    <a:pt x="0" y="111455"/>
                  </a:moveTo>
                  <a:lnTo>
                    <a:pt x="0" y="61785"/>
                  </a:lnTo>
                </a:path>
                <a:path w="299720" h="676910">
                  <a:moveTo>
                    <a:pt x="28879" y="0"/>
                  </a:moveTo>
                  <a:lnTo>
                    <a:pt x="0" y="0"/>
                  </a:lnTo>
                </a:path>
                <a:path w="299720" h="676910">
                  <a:moveTo>
                    <a:pt x="0" y="676783"/>
                  </a:moveTo>
                  <a:lnTo>
                    <a:pt x="28879" y="676783"/>
                  </a:lnTo>
                </a:path>
                <a:path w="299720" h="676910">
                  <a:moveTo>
                    <a:pt x="0" y="613257"/>
                  </a:moveTo>
                  <a:lnTo>
                    <a:pt x="0" y="563016"/>
                  </a:lnTo>
                </a:path>
                <a:path w="299720" h="676910">
                  <a:moveTo>
                    <a:pt x="290461" y="219430"/>
                  </a:moveTo>
                  <a:lnTo>
                    <a:pt x="290461" y="113753"/>
                  </a:lnTo>
                </a:path>
                <a:path w="299720" h="676910">
                  <a:moveTo>
                    <a:pt x="290461" y="563016"/>
                  </a:moveTo>
                  <a:lnTo>
                    <a:pt x="290461" y="455612"/>
                  </a:lnTo>
                </a:path>
                <a:path w="299720" h="676910">
                  <a:moveTo>
                    <a:pt x="75069" y="563016"/>
                  </a:moveTo>
                  <a:lnTo>
                    <a:pt x="75069" y="113753"/>
                  </a:lnTo>
                </a:path>
                <a:path w="299720" h="676910">
                  <a:moveTo>
                    <a:pt x="299707" y="226936"/>
                  </a:moveTo>
                  <a:lnTo>
                    <a:pt x="299707" y="157645"/>
                  </a:lnTo>
                </a:path>
                <a:path w="299720" h="676910">
                  <a:moveTo>
                    <a:pt x="299707" y="517398"/>
                  </a:moveTo>
                  <a:lnTo>
                    <a:pt x="299707" y="44810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4755261" y="4613630"/>
              <a:ext cx="17780" cy="0"/>
            </a:xfrm>
            <a:custGeom>
              <a:avLst/>
              <a:gdLst/>
              <a:ahLst/>
              <a:cxnLst/>
              <a:rect l="l" t="t" r="r" b="b"/>
              <a:pathLst>
                <a:path w="17779" h="0">
                  <a:moveTo>
                    <a:pt x="17322" y="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E0002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1149642" y="3936847"/>
              <a:ext cx="4862830" cy="1070610"/>
            </a:xfrm>
            <a:custGeom>
              <a:avLst/>
              <a:gdLst/>
              <a:ahLst/>
              <a:cxnLst/>
              <a:rect l="l" t="t" r="r" b="b"/>
              <a:pathLst>
                <a:path w="4862830" h="1070610">
                  <a:moveTo>
                    <a:pt x="3622941" y="676782"/>
                  </a:moveTo>
                  <a:lnTo>
                    <a:pt x="3605618" y="676782"/>
                  </a:lnTo>
                  <a:lnTo>
                    <a:pt x="3605618" y="630580"/>
                  </a:lnTo>
                </a:path>
                <a:path w="4862830" h="1070610">
                  <a:moveTo>
                    <a:pt x="3605618" y="44462"/>
                  </a:moveTo>
                  <a:lnTo>
                    <a:pt x="3605618" y="0"/>
                  </a:lnTo>
                  <a:lnTo>
                    <a:pt x="3622941" y="0"/>
                  </a:lnTo>
                </a:path>
                <a:path w="4862830" h="1070610">
                  <a:moveTo>
                    <a:pt x="0" y="1070597"/>
                  </a:moveTo>
                  <a:lnTo>
                    <a:pt x="271399" y="1070597"/>
                  </a:lnTo>
                </a:path>
                <a:path w="4862830" h="1070610">
                  <a:moveTo>
                    <a:pt x="4862728" y="517397"/>
                  </a:moveTo>
                  <a:lnTo>
                    <a:pt x="4862728" y="15764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2059533" y="3710495"/>
              <a:ext cx="243204" cy="43815"/>
            </a:xfrm>
            <a:custGeom>
              <a:avLst/>
              <a:gdLst/>
              <a:ahLst/>
              <a:cxnLst/>
              <a:rect l="l" t="t" r="r" b="b"/>
              <a:pathLst>
                <a:path w="243205" h="43814">
                  <a:moveTo>
                    <a:pt x="0" y="0"/>
                  </a:moveTo>
                  <a:lnTo>
                    <a:pt x="0" y="43230"/>
                  </a:lnTo>
                  <a:lnTo>
                    <a:pt x="242938" y="43230"/>
                  </a:lnTo>
                  <a:lnTo>
                    <a:pt x="242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2059533" y="3710495"/>
              <a:ext cx="243204" cy="43815"/>
            </a:xfrm>
            <a:custGeom>
              <a:avLst/>
              <a:gdLst/>
              <a:ahLst/>
              <a:cxnLst/>
              <a:rect l="l" t="t" r="r" b="b"/>
              <a:pathLst>
                <a:path w="243205" h="43814">
                  <a:moveTo>
                    <a:pt x="242938" y="43230"/>
                  </a:moveTo>
                  <a:lnTo>
                    <a:pt x="242938" y="0"/>
                  </a:lnTo>
                  <a:lnTo>
                    <a:pt x="0" y="0"/>
                  </a:lnTo>
                  <a:lnTo>
                    <a:pt x="0" y="43230"/>
                  </a:lnTo>
                  <a:lnTo>
                    <a:pt x="242938" y="432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2059533" y="4795024"/>
              <a:ext cx="243204" cy="43815"/>
            </a:xfrm>
            <a:custGeom>
              <a:avLst/>
              <a:gdLst/>
              <a:ahLst/>
              <a:cxnLst/>
              <a:rect l="l" t="t" r="r" b="b"/>
              <a:pathLst>
                <a:path w="243205" h="43814">
                  <a:moveTo>
                    <a:pt x="0" y="0"/>
                  </a:moveTo>
                  <a:lnTo>
                    <a:pt x="0" y="43230"/>
                  </a:lnTo>
                  <a:lnTo>
                    <a:pt x="242938" y="43230"/>
                  </a:lnTo>
                  <a:lnTo>
                    <a:pt x="242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2059533" y="4795024"/>
              <a:ext cx="243204" cy="43815"/>
            </a:xfrm>
            <a:custGeom>
              <a:avLst/>
              <a:gdLst/>
              <a:ahLst/>
              <a:cxnLst/>
              <a:rect l="l" t="t" r="r" b="b"/>
              <a:pathLst>
                <a:path w="243205" h="43814">
                  <a:moveTo>
                    <a:pt x="0" y="43230"/>
                  </a:moveTo>
                  <a:lnTo>
                    <a:pt x="0" y="0"/>
                  </a:lnTo>
                  <a:lnTo>
                    <a:pt x="242938" y="0"/>
                  </a:lnTo>
                  <a:lnTo>
                    <a:pt x="242938" y="43230"/>
                  </a:lnTo>
                  <a:lnTo>
                    <a:pt x="0" y="432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1780565" y="3710495"/>
              <a:ext cx="801370" cy="452120"/>
            </a:xfrm>
            <a:custGeom>
              <a:avLst/>
              <a:gdLst/>
              <a:ahLst/>
              <a:cxnLst/>
              <a:rect l="l" t="t" r="r" b="b"/>
              <a:pathLst>
                <a:path w="801369" h="452120">
                  <a:moveTo>
                    <a:pt x="0" y="71920"/>
                  </a:moveTo>
                  <a:lnTo>
                    <a:pt x="0" y="451561"/>
                  </a:lnTo>
                  <a:lnTo>
                    <a:pt x="800887" y="451561"/>
                  </a:lnTo>
                  <a:lnTo>
                    <a:pt x="800887" y="71920"/>
                  </a:lnTo>
                  <a:lnTo>
                    <a:pt x="790219" y="61239"/>
                  </a:lnTo>
                  <a:lnTo>
                    <a:pt x="734161" y="61239"/>
                  </a:lnTo>
                  <a:lnTo>
                    <a:pt x="734161" y="114630"/>
                  </a:lnTo>
                  <a:lnTo>
                    <a:pt x="574001" y="114630"/>
                  </a:lnTo>
                  <a:lnTo>
                    <a:pt x="574001" y="0"/>
                  </a:lnTo>
                  <a:lnTo>
                    <a:pt x="521906" y="0"/>
                  </a:lnTo>
                  <a:lnTo>
                    <a:pt x="521906" y="43230"/>
                  </a:lnTo>
                  <a:lnTo>
                    <a:pt x="278968" y="43230"/>
                  </a:lnTo>
                  <a:lnTo>
                    <a:pt x="278968" y="0"/>
                  </a:lnTo>
                  <a:lnTo>
                    <a:pt x="226923" y="0"/>
                  </a:lnTo>
                  <a:lnTo>
                    <a:pt x="226923" y="114630"/>
                  </a:lnTo>
                  <a:lnTo>
                    <a:pt x="66738" y="114630"/>
                  </a:lnTo>
                  <a:lnTo>
                    <a:pt x="66738" y="61239"/>
                  </a:lnTo>
                  <a:lnTo>
                    <a:pt x="10680" y="61239"/>
                  </a:lnTo>
                  <a:lnTo>
                    <a:pt x="0" y="7192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1780565" y="3710495"/>
              <a:ext cx="801370" cy="452120"/>
            </a:xfrm>
            <a:custGeom>
              <a:avLst/>
              <a:gdLst/>
              <a:ahLst/>
              <a:cxnLst/>
              <a:rect l="l" t="t" r="r" b="b"/>
              <a:pathLst>
                <a:path w="801369" h="452120">
                  <a:moveTo>
                    <a:pt x="800887" y="71920"/>
                  </a:moveTo>
                  <a:lnTo>
                    <a:pt x="800887" y="451561"/>
                  </a:lnTo>
                  <a:lnTo>
                    <a:pt x="0" y="451561"/>
                  </a:lnTo>
                  <a:lnTo>
                    <a:pt x="0" y="71920"/>
                  </a:lnTo>
                  <a:lnTo>
                    <a:pt x="10680" y="61239"/>
                  </a:lnTo>
                  <a:lnTo>
                    <a:pt x="66738" y="61239"/>
                  </a:lnTo>
                  <a:lnTo>
                    <a:pt x="66738" y="114630"/>
                  </a:lnTo>
                  <a:lnTo>
                    <a:pt x="226923" y="114630"/>
                  </a:lnTo>
                  <a:lnTo>
                    <a:pt x="226923" y="0"/>
                  </a:lnTo>
                  <a:lnTo>
                    <a:pt x="278968" y="0"/>
                  </a:lnTo>
                  <a:lnTo>
                    <a:pt x="278968" y="43230"/>
                  </a:lnTo>
                  <a:lnTo>
                    <a:pt x="521906" y="43230"/>
                  </a:lnTo>
                  <a:lnTo>
                    <a:pt x="521906" y="0"/>
                  </a:lnTo>
                  <a:lnTo>
                    <a:pt x="574001" y="0"/>
                  </a:lnTo>
                  <a:lnTo>
                    <a:pt x="574001" y="114630"/>
                  </a:lnTo>
                  <a:lnTo>
                    <a:pt x="734161" y="114630"/>
                  </a:lnTo>
                  <a:lnTo>
                    <a:pt x="734161" y="61239"/>
                  </a:lnTo>
                  <a:lnTo>
                    <a:pt x="790219" y="61239"/>
                  </a:lnTo>
                  <a:lnTo>
                    <a:pt x="800887" y="719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1780565" y="4386681"/>
              <a:ext cx="801370" cy="452120"/>
            </a:xfrm>
            <a:custGeom>
              <a:avLst/>
              <a:gdLst/>
              <a:ahLst/>
              <a:cxnLst/>
              <a:rect l="l" t="t" r="r" b="b"/>
              <a:pathLst>
                <a:path w="801369" h="452120">
                  <a:moveTo>
                    <a:pt x="0" y="0"/>
                  </a:moveTo>
                  <a:lnTo>
                    <a:pt x="0" y="379641"/>
                  </a:lnTo>
                  <a:lnTo>
                    <a:pt x="10680" y="390321"/>
                  </a:lnTo>
                  <a:lnTo>
                    <a:pt x="66738" y="390321"/>
                  </a:lnTo>
                  <a:lnTo>
                    <a:pt x="66738" y="336931"/>
                  </a:lnTo>
                  <a:lnTo>
                    <a:pt x="226923" y="336931"/>
                  </a:lnTo>
                  <a:lnTo>
                    <a:pt x="226923" y="451573"/>
                  </a:lnTo>
                  <a:lnTo>
                    <a:pt x="278968" y="451573"/>
                  </a:lnTo>
                  <a:lnTo>
                    <a:pt x="278968" y="408343"/>
                  </a:lnTo>
                  <a:lnTo>
                    <a:pt x="521906" y="408343"/>
                  </a:lnTo>
                  <a:lnTo>
                    <a:pt x="521906" y="451573"/>
                  </a:lnTo>
                  <a:lnTo>
                    <a:pt x="574001" y="451573"/>
                  </a:lnTo>
                  <a:lnTo>
                    <a:pt x="574001" y="338391"/>
                  </a:lnTo>
                  <a:lnTo>
                    <a:pt x="734161" y="338391"/>
                  </a:lnTo>
                  <a:lnTo>
                    <a:pt x="734161" y="390321"/>
                  </a:lnTo>
                  <a:lnTo>
                    <a:pt x="790219" y="390321"/>
                  </a:lnTo>
                  <a:lnTo>
                    <a:pt x="800887" y="379641"/>
                  </a:lnTo>
                  <a:lnTo>
                    <a:pt x="8008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1780565" y="4386681"/>
              <a:ext cx="801370" cy="452120"/>
            </a:xfrm>
            <a:custGeom>
              <a:avLst/>
              <a:gdLst/>
              <a:ahLst/>
              <a:cxnLst/>
              <a:rect l="l" t="t" r="r" b="b"/>
              <a:pathLst>
                <a:path w="801369" h="452120">
                  <a:moveTo>
                    <a:pt x="800887" y="379641"/>
                  </a:moveTo>
                  <a:lnTo>
                    <a:pt x="800887" y="0"/>
                  </a:lnTo>
                  <a:lnTo>
                    <a:pt x="0" y="0"/>
                  </a:lnTo>
                  <a:lnTo>
                    <a:pt x="0" y="379641"/>
                  </a:lnTo>
                  <a:lnTo>
                    <a:pt x="10680" y="390321"/>
                  </a:lnTo>
                  <a:lnTo>
                    <a:pt x="66738" y="390321"/>
                  </a:lnTo>
                  <a:lnTo>
                    <a:pt x="66738" y="336931"/>
                  </a:lnTo>
                  <a:lnTo>
                    <a:pt x="226923" y="336931"/>
                  </a:lnTo>
                  <a:lnTo>
                    <a:pt x="226923" y="451573"/>
                  </a:lnTo>
                  <a:lnTo>
                    <a:pt x="278968" y="451573"/>
                  </a:lnTo>
                  <a:lnTo>
                    <a:pt x="278968" y="408343"/>
                  </a:lnTo>
                  <a:lnTo>
                    <a:pt x="521906" y="408343"/>
                  </a:lnTo>
                  <a:lnTo>
                    <a:pt x="521906" y="451573"/>
                  </a:lnTo>
                  <a:lnTo>
                    <a:pt x="574001" y="451573"/>
                  </a:lnTo>
                  <a:lnTo>
                    <a:pt x="574001" y="338391"/>
                  </a:lnTo>
                  <a:lnTo>
                    <a:pt x="734161" y="338391"/>
                  </a:lnTo>
                  <a:lnTo>
                    <a:pt x="734161" y="390321"/>
                  </a:lnTo>
                  <a:lnTo>
                    <a:pt x="790219" y="390321"/>
                  </a:lnTo>
                  <a:lnTo>
                    <a:pt x="800887" y="37964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1711274" y="3710495"/>
              <a:ext cx="69215" cy="117475"/>
            </a:xfrm>
            <a:custGeom>
              <a:avLst/>
              <a:gdLst/>
              <a:ahLst/>
              <a:cxnLst/>
              <a:rect l="l" t="t" r="r" b="b"/>
              <a:pathLst>
                <a:path w="69214" h="117475">
                  <a:moveTo>
                    <a:pt x="0" y="0"/>
                  </a:moveTo>
                  <a:lnTo>
                    <a:pt x="0" y="117221"/>
                  </a:lnTo>
                  <a:lnTo>
                    <a:pt x="68948" y="117221"/>
                  </a:lnTo>
                  <a:lnTo>
                    <a:pt x="68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1711274" y="3710495"/>
              <a:ext cx="69215" cy="117475"/>
            </a:xfrm>
            <a:custGeom>
              <a:avLst/>
              <a:gdLst/>
              <a:ahLst/>
              <a:cxnLst/>
              <a:rect l="l" t="t" r="r" b="b"/>
              <a:pathLst>
                <a:path w="69214" h="117475">
                  <a:moveTo>
                    <a:pt x="0" y="117221"/>
                  </a:moveTo>
                  <a:lnTo>
                    <a:pt x="0" y="0"/>
                  </a:lnTo>
                  <a:lnTo>
                    <a:pt x="68948" y="0"/>
                  </a:lnTo>
                  <a:lnTo>
                    <a:pt x="68948" y="117221"/>
                  </a:lnTo>
                  <a:lnTo>
                    <a:pt x="0" y="1172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3638816" y="3710495"/>
              <a:ext cx="69215" cy="117475"/>
            </a:xfrm>
            <a:custGeom>
              <a:avLst/>
              <a:gdLst/>
              <a:ahLst/>
              <a:cxnLst/>
              <a:rect l="l" t="t" r="r" b="b"/>
              <a:pathLst>
                <a:path w="69214" h="117475">
                  <a:moveTo>
                    <a:pt x="0" y="0"/>
                  </a:moveTo>
                  <a:lnTo>
                    <a:pt x="0" y="117221"/>
                  </a:lnTo>
                  <a:lnTo>
                    <a:pt x="68948" y="117221"/>
                  </a:lnTo>
                  <a:lnTo>
                    <a:pt x="68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3638816" y="3710495"/>
              <a:ext cx="69215" cy="117475"/>
            </a:xfrm>
            <a:custGeom>
              <a:avLst/>
              <a:gdLst/>
              <a:ahLst/>
              <a:cxnLst/>
              <a:rect l="l" t="t" r="r" b="b"/>
              <a:pathLst>
                <a:path w="69214" h="117475">
                  <a:moveTo>
                    <a:pt x="0" y="117221"/>
                  </a:moveTo>
                  <a:lnTo>
                    <a:pt x="0" y="0"/>
                  </a:lnTo>
                  <a:lnTo>
                    <a:pt x="68948" y="0"/>
                  </a:lnTo>
                  <a:lnTo>
                    <a:pt x="68948" y="117221"/>
                  </a:lnTo>
                  <a:lnTo>
                    <a:pt x="0" y="1172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1711274" y="4721034"/>
              <a:ext cx="69215" cy="117475"/>
            </a:xfrm>
            <a:custGeom>
              <a:avLst/>
              <a:gdLst/>
              <a:ahLst/>
              <a:cxnLst/>
              <a:rect l="l" t="t" r="r" b="b"/>
              <a:pathLst>
                <a:path w="69214" h="117475">
                  <a:moveTo>
                    <a:pt x="0" y="0"/>
                  </a:moveTo>
                  <a:lnTo>
                    <a:pt x="0" y="117220"/>
                  </a:lnTo>
                  <a:lnTo>
                    <a:pt x="68948" y="117220"/>
                  </a:lnTo>
                  <a:lnTo>
                    <a:pt x="68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1711274" y="4721034"/>
              <a:ext cx="69215" cy="117475"/>
            </a:xfrm>
            <a:custGeom>
              <a:avLst/>
              <a:gdLst/>
              <a:ahLst/>
              <a:cxnLst/>
              <a:rect l="l" t="t" r="r" b="b"/>
              <a:pathLst>
                <a:path w="69214" h="117475">
                  <a:moveTo>
                    <a:pt x="0" y="117220"/>
                  </a:moveTo>
                  <a:lnTo>
                    <a:pt x="0" y="0"/>
                  </a:lnTo>
                  <a:lnTo>
                    <a:pt x="68948" y="0"/>
                  </a:lnTo>
                  <a:lnTo>
                    <a:pt x="68948" y="117220"/>
                  </a:lnTo>
                  <a:lnTo>
                    <a:pt x="0" y="11722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3638816" y="4721034"/>
              <a:ext cx="69215" cy="117475"/>
            </a:xfrm>
            <a:custGeom>
              <a:avLst/>
              <a:gdLst/>
              <a:ahLst/>
              <a:cxnLst/>
              <a:rect l="l" t="t" r="r" b="b"/>
              <a:pathLst>
                <a:path w="69214" h="117475">
                  <a:moveTo>
                    <a:pt x="0" y="0"/>
                  </a:moveTo>
                  <a:lnTo>
                    <a:pt x="0" y="117220"/>
                  </a:lnTo>
                  <a:lnTo>
                    <a:pt x="68948" y="117220"/>
                  </a:lnTo>
                  <a:lnTo>
                    <a:pt x="68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60C0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1711274" y="3827703"/>
              <a:ext cx="1997075" cy="1010919"/>
            </a:xfrm>
            <a:custGeom>
              <a:avLst/>
              <a:gdLst/>
              <a:ahLst/>
              <a:cxnLst/>
              <a:rect l="l" t="t" r="r" b="b"/>
              <a:pathLst>
                <a:path w="1997075" h="1010920">
                  <a:moveTo>
                    <a:pt x="1927542" y="1010551"/>
                  </a:moveTo>
                  <a:lnTo>
                    <a:pt x="1927542" y="893330"/>
                  </a:lnTo>
                  <a:lnTo>
                    <a:pt x="1996490" y="893330"/>
                  </a:lnTo>
                  <a:lnTo>
                    <a:pt x="1996490" y="1010551"/>
                  </a:lnTo>
                  <a:lnTo>
                    <a:pt x="1927542" y="1010551"/>
                  </a:lnTo>
                  <a:close/>
                </a:path>
                <a:path w="1997075" h="1010920">
                  <a:moveTo>
                    <a:pt x="0" y="0"/>
                  </a:moveTo>
                  <a:lnTo>
                    <a:pt x="0" y="43891"/>
                  </a:lnTo>
                </a:path>
                <a:path w="1997075" h="1010920">
                  <a:moveTo>
                    <a:pt x="0" y="74498"/>
                  </a:moveTo>
                  <a:lnTo>
                    <a:pt x="0" y="152552"/>
                  </a:lnTo>
                </a:path>
                <a:path w="1997075" h="1010920">
                  <a:moveTo>
                    <a:pt x="1927542" y="12"/>
                  </a:moveTo>
                  <a:lnTo>
                    <a:pt x="1927542" y="222910"/>
                  </a:lnTo>
                </a:path>
                <a:path w="1997075" h="1010920">
                  <a:moveTo>
                    <a:pt x="1996478" y="12"/>
                  </a:moveTo>
                  <a:lnTo>
                    <a:pt x="1996478" y="222910"/>
                  </a:lnTo>
                </a:path>
                <a:path w="1997075" h="1010920">
                  <a:moveTo>
                    <a:pt x="0" y="672160"/>
                  </a:moveTo>
                  <a:lnTo>
                    <a:pt x="0" y="893330"/>
                  </a:lnTo>
                </a:path>
                <a:path w="1997075" h="1010920">
                  <a:moveTo>
                    <a:pt x="1927542" y="670432"/>
                  </a:moveTo>
                  <a:lnTo>
                    <a:pt x="1927542" y="893330"/>
                  </a:lnTo>
                </a:path>
                <a:path w="1997075" h="1010920">
                  <a:moveTo>
                    <a:pt x="68948" y="670433"/>
                  </a:moveTo>
                  <a:lnTo>
                    <a:pt x="68948" y="893330"/>
                  </a:lnTo>
                </a:path>
                <a:path w="1997075" h="1010920">
                  <a:moveTo>
                    <a:pt x="1996478" y="670432"/>
                  </a:moveTo>
                  <a:lnTo>
                    <a:pt x="1996478" y="89333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1179474" y="3980256"/>
              <a:ext cx="601345" cy="132080"/>
            </a:xfrm>
            <a:custGeom>
              <a:avLst/>
              <a:gdLst/>
              <a:ahLst/>
              <a:cxnLst/>
              <a:rect l="l" t="t" r="r" b="b"/>
              <a:pathLst>
                <a:path w="601344" h="132079">
                  <a:moveTo>
                    <a:pt x="0" y="32473"/>
                  </a:moveTo>
                  <a:lnTo>
                    <a:pt x="0" y="65252"/>
                  </a:lnTo>
                  <a:lnTo>
                    <a:pt x="531799" y="65252"/>
                  </a:lnTo>
                  <a:lnTo>
                    <a:pt x="531799" y="131648"/>
                  </a:lnTo>
                  <a:lnTo>
                    <a:pt x="601091" y="131648"/>
                  </a:lnTo>
                  <a:lnTo>
                    <a:pt x="601091" y="0"/>
                  </a:lnTo>
                  <a:lnTo>
                    <a:pt x="132257" y="38"/>
                  </a:lnTo>
                  <a:lnTo>
                    <a:pt x="81372" y="5637"/>
                  </a:lnTo>
                  <a:lnTo>
                    <a:pt x="6121" y="24587"/>
                  </a:lnTo>
                  <a:lnTo>
                    <a:pt x="0" y="3247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1179474" y="3980256"/>
              <a:ext cx="601345" cy="132080"/>
            </a:xfrm>
            <a:custGeom>
              <a:avLst/>
              <a:gdLst/>
              <a:ahLst/>
              <a:cxnLst/>
              <a:rect l="l" t="t" r="r" b="b"/>
              <a:pathLst>
                <a:path w="601344" h="132079">
                  <a:moveTo>
                    <a:pt x="132257" y="38"/>
                  </a:moveTo>
                  <a:lnTo>
                    <a:pt x="81372" y="5637"/>
                  </a:lnTo>
                  <a:lnTo>
                    <a:pt x="14528" y="22377"/>
                  </a:lnTo>
                  <a:lnTo>
                    <a:pt x="0" y="32473"/>
                  </a:lnTo>
                  <a:lnTo>
                    <a:pt x="0" y="41262"/>
                  </a:lnTo>
                  <a:lnTo>
                    <a:pt x="0" y="65252"/>
                  </a:lnTo>
                  <a:lnTo>
                    <a:pt x="531799" y="65252"/>
                  </a:lnTo>
                  <a:lnTo>
                    <a:pt x="531799" y="131648"/>
                  </a:lnTo>
                  <a:lnTo>
                    <a:pt x="601091" y="131648"/>
                  </a:lnTo>
                  <a:lnTo>
                    <a:pt x="601091" y="0"/>
                  </a:lnTo>
                  <a:lnTo>
                    <a:pt x="132257" y="3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1179474" y="4436846"/>
              <a:ext cx="601345" cy="132080"/>
            </a:xfrm>
            <a:custGeom>
              <a:avLst/>
              <a:gdLst/>
              <a:ahLst/>
              <a:cxnLst/>
              <a:rect l="l" t="t" r="r" b="b"/>
              <a:pathLst>
                <a:path w="601344" h="132079">
                  <a:moveTo>
                    <a:pt x="0" y="66382"/>
                  </a:moveTo>
                  <a:lnTo>
                    <a:pt x="0" y="99161"/>
                  </a:lnTo>
                  <a:lnTo>
                    <a:pt x="6121" y="107048"/>
                  </a:lnTo>
                  <a:lnTo>
                    <a:pt x="64973" y="122415"/>
                  </a:lnTo>
                  <a:lnTo>
                    <a:pt x="115300" y="130880"/>
                  </a:lnTo>
                  <a:lnTo>
                    <a:pt x="601091" y="131648"/>
                  </a:lnTo>
                  <a:lnTo>
                    <a:pt x="601091" y="0"/>
                  </a:lnTo>
                  <a:lnTo>
                    <a:pt x="531799" y="0"/>
                  </a:lnTo>
                  <a:lnTo>
                    <a:pt x="531799" y="66382"/>
                  </a:lnTo>
                  <a:lnTo>
                    <a:pt x="0" y="66382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1179474" y="4436846"/>
              <a:ext cx="601345" cy="132080"/>
            </a:xfrm>
            <a:custGeom>
              <a:avLst/>
              <a:gdLst/>
              <a:ahLst/>
              <a:cxnLst/>
              <a:rect l="l" t="t" r="r" b="b"/>
              <a:pathLst>
                <a:path w="601344" h="132079">
                  <a:moveTo>
                    <a:pt x="132257" y="131597"/>
                  </a:moveTo>
                  <a:lnTo>
                    <a:pt x="81372" y="126003"/>
                  </a:lnTo>
                  <a:lnTo>
                    <a:pt x="14528" y="109258"/>
                  </a:lnTo>
                  <a:lnTo>
                    <a:pt x="0" y="99161"/>
                  </a:lnTo>
                  <a:lnTo>
                    <a:pt x="0" y="90373"/>
                  </a:lnTo>
                  <a:lnTo>
                    <a:pt x="0" y="66382"/>
                  </a:lnTo>
                  <a:lnTo>
                    <a:pt x="531799" y="66382"/>
                  </a:lnTo>
                  <a:lnTo>
                    <a:pt x="531799" y="0"/>
                  </a:lnTo>
                  <a:lnTo>
                    <a:pt x="601091" y="0"/>
                  </a:lnTo>
                  <a:lnTo>
                    <a:pt x="601091" y="131648"/>
                  </a:lnTo>
                  <a:lnTo>
                    <a:pt x="132257" y="13159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2581719" y="3980256"/>
              <a:ext cx="601345" cy="132715"/>
            </a:xfrm>
            <a:custGeom>
              <a:avLst/>
              <a:gdLst/>
              <a:ahLst/>
              <a:cxnLst/>
              <a:rect l="l" t="t" r="r" b="b"/>
              <a:pathLst>
                <a:path w="601344" h="132714">
                  <a:moveTo>
                    <a:pt x="0" y="0"/>
                  </a:moveTo>
                  <a:lnTo>
                    <a:pt x="0" y="132321"/>
                  </a:lnTo>
                  <a:lnTo>
                    <a:pt x="65290" y="132321"/>
                  </a:lnTo>
                  <a:lnTo>
                    <a:pt x="65290" y="69303"/>
                  </a:lnTo>
                  <a:lnTo>
                    <a:pt x="601091" y="69303"/>
                  </a:lnTo>
                  <a:lnTo>
                    <a:pt x="601091" y="32473"/>
                  </a:lnTo>
                  <a:lnTo>
                    <a:pt x="594982" y="24587"/>
                  </a:lnTo>
                  <a:lnTo>
                    <a:pt x="536117" y="9220"/>
                  </a:lnTo>
                  <a:lnTo>
                    <a:pt x="485797" y="756"/>
                  </a:lnTo>
                  <a:lnTo>
                    <a:pt x="468833" y="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2581719" y="3980256"/>
              <a:ext cx="601345" cy="132715"/>
            </a:xfrm>
            <a:custGeom>
              <a:avLst/>
              <a:gdLst/>
              <a:ahLst/>
              <a:cxnLst/>
              <a:rect l="l" t="t" r="r" b="b"/>
              <a:pathLst>
                <a:path w="601344" h="132714">
                  <a:moveTo>
                    <a:pt x="468833" y="38"/>
                  </a:moveTo>
                  <a:lnTo>
                    <a:pt x="519725" y="5637"/>
                  </a:lnTo>
                  <a:lnTo>
                    <a:pt x="586574" y="22377"/>
                  </a:lnTo>
                  <a:lnTo>
                    <a:pt x="601091" y="32473"/>
                  </a:lnTo>
                  <a:lnTo>
                    <a:pt x="601091" y="41262"/>
                  </a:lnTo>
                  <a:lnTo>
                    <a:pt x="601091" y="69303"/>
                  </a:lnTo>
                  <a:lnTo>
                    <a:pt x="65290" y="69303"/>
                  </a:lnTo>
                  <a:lnTo>
                    <a:pt x="65290" y="132321"/>
                  </a:lnTo>
                  <a:lnTo>
                    <a:pt x="0" y="132321"/>
                  </a:lnTo>
                  <a:lnTo>
                    <a:pt x="0" y="0"/>
                  </a:lnTo>
                  <a:lnTo>
                    <a:pt x="468833" y="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2581719" y="4434154"/>
              <a:ext cx="601345" cy="132080"/>
            </a:xfrm>
            <a:custGeom>
              <a:avLst/>
              <a:gdLst/>
              <a:ahLst/>
              <a:cxnLst/>
              <a:rect l="l" t="t" r="r" b="b"/>
              <a:pathLst>
                <a:path w="601344" h="132079">
                  <a:moveTo>
                    <a:pt x="0" y="0"/>
                  </a:moveTo>
                  <a:lnTo>
                    <a:pt x="0" y="131648"/>
                  </a:lnTo>
                  <a:lnTo>
                    <a:pt x="468833" y="131597"/>
                  </a:lnTo>
                  <a:lnTo>
                    <a:pt x="519725" y="126003"/>
                  </a:lnTo>
                  <a:lnTo>
                    <a:pt x="594982" y="107048"/>
                  </a:lnTo>
                  <a:lnTo>
                    <a:pt x="601091" y="99174"/>
                  </a:lnTo>
                  <a:lnTo>
                    <a:pt x="601091" y="66382"/>
                  </a:lnTo>
                  <a:lnTo>
                    <a:pt x="65290" y="66382"/>
                  </a:lnTo>
                  <a:lnTo>
                    <a:pt x="652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2581719" y="4434154"/>
              <a:ext cx="601345" cy="132080"/>
            </a:xfrm>
            <a:custGeom>
              <a:avLst/>
              <a:gdLst/>
              <a:ahLst/>
              <a:cxnLst/>
              <a:rect l="l" t="t" r="r" b="b"/>
              <a:pathLst>
                <a:path w="601344" h="132079">
                  <a:moveTo>
                    <a:pt x="468833" y="131597"/>
                  </a:moveTo>
                  <a:lnTo>
                    <a:pt x="519725" y="126003"/>
                  </a:lnTo>
                  <a:lnTo>
                    <a:pt x="586574" y="109258"/>
                  </a:lnTo>
                  <a:lnTo>
                    <a:pt x="601091" y="99174"/>
                  </a:lnTo>
                  <a:lnTo>
                    <a:pt x="601091" y="90373"/>
                  </a:lnTo>
                  <a:lnTo>
                    <a:pt x="601091" y="66382"/>
                  </a:lnTo>
                  <a:lnTo>
                    <a:pt x="65290" y="66382"/>
                  </a:lnTo>
                  <a:lnTo>
                    <a:pt x="65290" y="0"/>
                  </a:lnTo>
                  <a:lnTo>
                    <a:pt x="0" y="0"/>
                  </a:lnTo>
                  <a:lnTo>
                    <a:pt x="0" y="131648"/>
                  </a:lnTo>
                  <a:lnTo>
                    <a:pt x="468833" y="1315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1080985" y="4162056"/>
              <a:ext cx="260985" cy="1391285"/>
            </a:xfrm>
            <a:custGeom>
              <a:avLst/>
              <a:gdLst/>
              <a:ahLst/>
              <a:cxnLst/>
              <a:rect l="l" t="t" r="r" b="b"/>
              <a:pathLst>
                <a:path w="260984" h="1391285">
                  <a:moveTo>
                    <a:pt x="260946" y="0"/>
                  </a:moveTo>
                  <a:lnTo>
                    <a:pt x="45567" y="0"/>
                  </a:lnTo>
                </a:path>
                <a:path w="260984" h="1391285">
                  <a:moveTo>
                    <a:pt x="260946" y="223951"/>
                  </a:moveTo>
                  <a:lnTo>
                    <a:pt x="45567" y="223951"/>
                  </a:lnTo>
                </a:path>
                <a:path w="260984" h="1391285">
                  <a:moveTo>
                    <a:pt x="0" y="721741"/>
                  </a:moveTo>
                  <a:lnTo>
                    <a:pt x="0" y="1390891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0" name="object 530"/>
          <p:cNvGrpSpPr/>
          <p:nvPr/>
        </p:nvGrpSpPr>
        <p:grpSpPr>
          <a:xfrm>
            <a:off x="8014042" y="3242411"/>
            <a:ext cx="1305560" cy="635635"/>
            <a:chOff x="8014042" y="3242411"/>
            <a:chExt cx="1305560" cy="635635"/>
          </a:xfrm>
        </p:grpSpPr>
        <p:sp>
          <p:nvSpPr>
            <p:cNvPr id="531" name="object 531"/>
            <p:cNvSpPr/>
            <p:nvPr/>
          </p:nvSpPr>
          <p:spPr>
            <a:xfrm>
              <a:off x="8397379" y="3377310"/>
              <a:ext cx="822325" cy="494665"/>
            </a:xfrm>
            <a:custGeom>
              <a:avLst/>
              <a:gdLst/>
              <a:ahLst/>
              <a:cxnLst/>
              <a:rect l="l" t="t" r="r" b="b"/>
              <a:pathLst>
                <a:path w="822325" h="494664">
                  <a:moveTo>
                    <a:pt x="0" y="341909"/>
                  </a:moveTo>
                  <a:lnTo>
                    <a:pt x="0" y="93256"/>
                  </a:lnTo>
                  <a:lnTo>
                    <a:pt x="27381" y="93243"/>
                  </a:lnTo>
                  <a:lnTo>
                    <a:pt x="27381" y="71793"/>
                  </a:lnTo>
                  <a:lnTo>
                    <a:pt x="54025" y="71793"/>
                  </a:lnTo>
                  <a:lnTo>
                    <a:pt x="54038" y="59207"/>
                  </a:lnTo>
                  <a:lnTo>
                    <a:pt x="75488" y="59207"/>
                  </a:lnTo>
                  <a:lnTo>
                    <a:pt x="75488" y="0"/>
                  </a:lnTo>
                  <a:lnTo>
                    <a:pt x="221284" y="12"/>
                  </a:lnTo>
                  <a:lnTo>
                    <a:pt x="221284" y="9626"/>
                  </a:lnTo>
                  <a:lnTo>
                    <a:pt x="360413" y="9626"/>
                  </a:lnTo>
                  <a:lnTo>
                    <a:pt x="360413" y="0"/>
                  </a:lnTo>
                  <a:lnTo>
                    <a:pt x="503237" y="0"/>
                  </a:lnTo>
                  <a:lnTo>
                    <a:pt x="503237" y="59207"/>
                  </a:lnTo>
                  <a:lnTo>
                    <a:pt x="526910" y="59207"/>
                  </a:lnTo>
                  <a:lnTo>
                    <a:pt x="526910" y="69570"/>
                  </a:lnTo>
                  <a:lnTo>
                    <a:pt x="555777" y="69570"/>
                  </a:lnTo>
                  <a:lnTo>
                    <a:pt x="555777" y="93256"/>
                  </a:lnTo>
                  <a:lnTo>
                    <a:pt x="583158" y="93256"/>
                  </a:lnTo>
                  <a:lnTo>
                    <a:pt x="583158" y="293801"/>
                  </a:lnTo>
                  <a:lnTo>
                    <a:pt x="622376" y="293801"/>
                  </a:lnTo>
                  <a:lnTo>
                    <a:pt x="649757" y="321183"/>
                  </a:lnTo>
                  <a:lnTo>
                    <a:pt x="649757" y="375208"/>
                  </a:lnTo>
                  <a:lnTo>
                    <a:pt x="661606" y="353009"/>
                  </a:lnTo>
                  <a:lnTo>
                    <a:pt x="755586" y="353009"/>
                  </a:lnTo>
                  <a:lnTo>
                    <a:pt x="762437" y="365000"/>
                  </a:lnTo>
                  <a:lnTo>
                    <a:pt x="765684" y="375178"/>
                  </a:lnTo>
                  <a:lnTo>
                    <a:pt x="766657" y="385740"/>
                  </a:lnTo>
                  <a:lnTo>
                    <a:pt x="766686" y="398881"/>
                  </a:lnTo>
                  <a:lnTo>
                    <a:pt x="811098" y="398881"/>
                  </a:lnTo>
                  <a:lnTo>
                    <a:pt x="822185" y="409244"/>
                  </a:lnTo>
                  <a:lnTo>
                    <a:pt x="822185" y="49434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8025294" y="3247809"/>
              <a:ext cx="1285875" cy="129539"/>
            </a:xfrm>
            <a:custGeom>
              <a:avLst/>
              <a:gdLst/>
              <a:ahLst/>
              <a:cxnLst/>
              <a:rect l="l" t="t" r="r" b="b"/>
              <a:pathLst>
                <a:path w="1285875" h="129539">
                  <a:moveTo>
                    <a:pt x="0" y="0"/>
                  </a:moveTo>
                  <a:lnTo>
                    <a:pt x="0" y="129501"/>
                  </a:lnTo>
                  <a:lnTo>
                    <a:pt x="1285455" y="129501"/>
                  </a:lnTo>
                  <a:lnTo>
                    <a:pt x="12854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8025294" y="3247809"/>
              <a:ext cx="1285875" cy="129539"/>
            </a:xfrm>
            <a:custGeom>
              <a:avLst/>
              <a:gdLst/>
              <a:ahLst/>
              <a:cxnLst/>
              <a:rect l="l" t="t" r="r" b="b"/>
              <a:pathLst>
                <a:path w="1285875" h="129539">
                  <a:moveTo>
                    <a:pt x="0" y="129501"/>
                  </a:moveTo>
                  <a:lnTo>
                    <a:pt x="0" y="0"/>
                  </a:lnTo>
                  <a:lnTo>
                    <a:pt x="1285455" y="0"/>
                  </a:lnTo>
                  <a:lnTo>
                    <a:pt x="1285455" y="129501"/>
                  </a:lnTo>
                  <a:lnTo>
                    <a:pt x="0" y="12950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4" name="object 534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8752395" y="3371913"/>
              <a:ext cx="177291" cy="104038"/>
            </a:xfrm>
            <a:prstGeom prst="rect">
              <a:avLst/>
            </a:prstGeom>
          </p:spPr>
        </p:pic>
        <p:sp>
          <p:nvSpPr>
            <p:cNvPr id="535" name="object 535"/>
            <p:cNvSpPr/>
            <p:nvPr/>
          </p:nvSpPr>
          <p:spPr>
            <a:xfrm>
              <a:off x="8396642" y="3719207"/>
              <a:ext cx="0" cy="151765"/>
            </a:xfrm>
            <a:custGeom>
              <a:avLst/>
              <a:gdLst/>
              <a:ahLst/>
              <a:cxnLst/>
              <a:rect l="l" t="t" r="r" b="b"/>
              <a:pathLst>
                <a:path w="0" h="151764">
                  <a:moveTo>
                    <a:pt x="0" y="0"/>
                  </a:moveTo>
                  <a:lnTo>
                    <a:pt x="0" y="15171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36" name="object 536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8446007" y="3371926"/>
              <a:ext cx="178053" cy="104038"/>
            </a:xfrm>
            <a:prstGeom prst="rect">
              <a:avLst/>
            </a:prstGeom>
          </p:spPr>
        </p:pic>
        <p:sp>
          <p:nvSpPr>
            <p:cNvPr id="537" name="object 537"/>
            <p:cNvSpPr/>
            <p:nvPr/>
          </p:nvSpPr>
          <p:spPr>
            <a:xfrm>
              <a:off x="8207933" y="3470554"/>
              <a:ext cx="999490" cy="401955"/>
            </a:xfrm>
            <a:custGeom>
              <a:avLst/>
              <a:gdLst/>
              <a:ahLst/>
              <a:cxnLst/>
              <a:rect l="l" t="t" r="r" b="b"/>
              <a:pathLst>
                <a:path w="999490" h="401954">
                  <a:moveTo>
                    <a:pt x="772604" y="200558"/>
                  </a:moveTo>
                  <a:lnTo>
                    <a:pt x="772604" y="400367"/>
                  </a:lnTo>
                </a:path>
                <a:path w="999490" h="401954">
                  <a:moveTo>
                    <a:pt x="243471" y="28130"/>
                  </a:moveTo>
                  <a:lnTo>
                    <a:pt x="216827" y="28130"/>
                  </a:lnTo>
                </a:path>
                <a:path w="999490" h="401954">
                  <a:moveTo>
                    <a:pt x="745223" y="28130"/>
                  </a:moveTo>
                  <a:lnTo>
                    <a:pt x="716356" y="28130"/>
                  </a:lnTo>
                </a:path>
                <a:path w="999490" h="401954">
                  <a:moveTo>
                    <a:pt x="216827" y="27393"/>
                  </a:moveTo>
                  <a:lnTo>
                    <a:pt x="216827" y="0"/>
                  </a:lnTo>
                </a:path>
                <a:path w="999490" h="401954">
                  <a:moveTo>
                    <a:pt x="716356" y="27393"/>
                  </a:moveTo>
                  <a:lnTo>
                    <a:pt x="716356" y="0"/>
                  </a:lnTo>
                </a:path>
                <a:path w="999490" h="401954">
                  <a:moveTo>
                    <a:pt x="243471" y="749"/>
                  </a:moveTo>
                  <a:lnTo>
                    <a:pt x="243471" y="27393"/>
                  </a:lnTo>
                </a:path>
                <a:path w="999490" h="401954">
                  <a:moveTo>
                    <a:pt x="745223" y="749"/>
                  </a:moveTo>
                  <a:lnTo>
                    <a:pt x="745223" y="27393"/>
                  </a:lnTo>
                </a:path>
                <a:path w="999490" h="401954">
                  <a:moveTo>
                    <a:pt x="839215" y="228676"/>
                  </a:moveTo>
                  <a:lnTo>
                    <a:pt x="839215" y="401104"/>
                  </a:lnTo>
                </a:path>
                <a:path w="999490" h="401954">
                  <a:moveTo>
                    <a:pt x="809612" y="200558"/>
                  </a:moveTo>
                  <a:lnTo>
                    <a:pt x="809612" y="400367"/>
                  </a:lnTo>
                </a:path>
                <a:path w="999490" h="401954">
                  <a:moveTo>
                    <a:pt x="851052" y="259029"/>
                  </a:moveTo>
                  <a:lnTo>
                    <a:pt x="842162" y="276047"/>
                  </a:lnTo>
                  <a:lnTo>
                    <a:pt x="839203" y="294538"/>
                  </a:lnTo>
                  <a:lnTo>
                    <a:pt x="842162" y="313791"/>
                  </a:lnTo>
                  <a:lnTo>
                    <a:pt x="851052" y="331546"/>
                  </a:lnTo>
                </a:path>
                <a:path w="999490" h="401954">
                  <a:moveTo>
                    <a:pt x="945032" y="331546"/>
                  </a:moveTo>
                  <a:lnTo>
                    <a:pt x="953909" y="314528"/>
                  </a:lnTo>
                  <a:lnTo>
                    <a:pt x="956132" y="305638"/>
                  </a:lnTo>
                </a:path>
                <a:path w="999490" h="401954">
                  <a:moveTo>
                    <a:pt x="953909" y="400367"/>
                  </a:moveTo>
                  <a:lnTo>
                    <a:pt x="955395" y="381863"/>
                  </a:lnTo>
                  <a:lnTo>
                    <a:pt x="953909" y="363372"/>
                  </a:lnTo>
                  <a:lnTo>
                    <a:pt x="949477" y="345605"/>
                  </a:lnTo>
                  <a:lnTo>
                    <a:pt x="945032" y="331546"/>
                  </a:lnTo>
                </a:path>
                <a:path w="999490" h="401954">
                  <a:moveTo>
                    <a:pt x="851052" y="331546"/>
                  </a:moveTo>
                  <a:lnTo>
                    <a:pt x="844384" y="345605"/>
                  </a:lnTo>
                  <a:lnTo>
                    <a:pt x="840689" y="364109"/>
                  </a:lnTo>
                  <a:lnTo>
                    <a:pt x="839203" y="382612"/>
                  </a:lnTo>
                  <a:lnTo>
                    <a:pt x="840689" y="401853"/>
                  </a:lnTo>
                </a:path>
                <a:path w="999490" h="401954">
                  <a:moveTo>
                    <a:pt x="956132" y="294538"/>
                  </a:moveTo>
                  <a:lnTo>
                    <a:pt x="956132" y="401104"/>
                  </a:lnTo>
                </a:path>
                <a:path w="999490" h="401954">
                  <a:moveTo>
                    <a:pt x="999058" y="306387"/>
                  </a:moveTo>
                  <a:lnTo>
                    <a:pt x="999058" y="401104"/>
                  </a:lnTo>
                </a:path>
                <a:path w="999490" h="401954">
                  <a:moveTo>
                    <a:pt x="772604" y="305638"/>
                  </a:moveTo>
                  <a:lnTo>
                    <a:pt x="599439" y="305638"/>
                  </a:lnTo>
                  <a:lnTo>
                    <a:pt x="188709" y="250875"/>
                  </a:lnTo>
                </a:path>
                <a:path w="999490" h="401954">
                  <a:moveTo>
                    <a:pt x="187972" y="250875"/>
                  </a:moveTo>
                  <a:lnTo>
                    <a:pt x="0" y="250875"/>
                  </a:lnTo>
                </a:path>
                <a:path w="999490" h="401954">
                  <a:moveTo>
                    <a:pt x="599439" y="306387"/>
                  </a:moveTo>
                  <a:lnTo>
                    <a:pt x="599439" y="400367"/>
                  </a:lnTo>
                </a:path>
                <a:path w="999490" h="401954">
                  <a:moveTo>
                    <a:pt x="599439" y="317487"/>
                  </a:moveTo>
                  <a:lnTo>
                    <a:pt x="772604" y="317487"/>
                  </a:lnTo>
                </a:path>
                <a:path w="999490" h="401954">
                  <a:moveTo>
                    <a:pt x="683056" y="317487"/>
                  </a:moveTo>
                  <a:lnTo>
                    <a:pt x="683056" y="40036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8014042" y="3871658"/>
              <a:ext cx="1305560" cy="0"/>
            </a:xfrm>
            <a:custGeom>
              <a:avLst/>
              <a:gdLst/>
              <a:ahLst/>
              <a:cxnLst/>
              <a:rect l="l" t="t" r="r" b="b"/>
              <a:pathLst>
                <a:path w="1305559" h="0">
                  <a:moveTo>
                    <a:pt x="0" y="0"/>
                  </a:moveTo>
                  <a:lnTo>
                    <a:pt x="1305433" y="0"/>
                  </a:lnTo>
                </a:path>
              </a:pathLst>
            </a:custGeom>
            <a:ln w="7200">
              <a:solidFill>
                <a:srgbClr val="000000"/>
              </a:solidFill>
              <a:prstDash val="sys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9058985" y="3802100"/>
              <a:ext cx="93980" cy="0"/>
            </a:xfrm>
            <a:custGeom>
              <a:avLst/>
              <a:gdLst/>
              <a:ahLst/>
              <a:cxnLst/>
              <a:rect l="l" t="t" r="r" b="b"/>
              <a:pathLst>
                <a:path w="93979" h="0">
                  <a:moveTo>
                    <a:pt x="93980" y="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40" name="object 540"/>
          <p:cNvGrpSpPr/>
          <p:nvPr/>
        </p:nvGrpSpPr>
        <p:grpSpPr>
          <a:xfrm>
            <a:off x="6407200" y="3242411"/>
            <a:ext cx="1296670" cy="635000"/>
            <a:chOff x="6407200" y="3242411"/>
            <a:chExt cx="1296670" cy="635000"/>
          </a:xfrm>
        </p:grpSpPr>
        <p:sp>
          <p:nvSpPr>
            <p:cNvPr id="541" name="object 541"/>
            <p:cNvSpPr/>
            <p:nvPr/>
          </p:nvSpPr>
          <p:spPr>
            <a:xfrm>
              <a:off x="6434061" y="3386937"/>
              <a:ext cx="991869" cy="485140"/>
            </a:xfrm>
            <a:custGeom>
              <a:avLst/>
              <a:gdLst/>
              <a:ahLst/>
              <a:cxnLst/>
              <a:rect l="l" t="t" r="r" b="b"/>
              <a:pathLst>
                <a:path w="991870" h="485139">
                  <a:moveTo>
                    <a:pt x="0" y="484720"/>
                  </a:moveTo>
                  <a:lnTo>
                    <a:pt x="0" y="273075"/>
                  </a:lnTo>
                  <a:lnTo>
                    <a:pt x="318947" y="273075"/>
                  </a:lnTo>
                  <a:lnTo>
                    <a:pt x="318947" y="0"/>
                  </a:lnTo>
                  <a:lnTo>
                    <a:pt x="507669" y="0"/>
                  </a:lnTo>
                  <a:lnTo>
                    <a:pt x="507669" y="95465"/>
                  </a:lnTo>
                  <a:lnTo>
                    <a:pt x="612749" y="95465"/>
                  </a:lnTo>
                  <a:lnTo>
                    <a:pt x="612749" y="0"/>
                  </a:lnTo>
                  <a:lnTo>
                    <a:pt x="802195" y="0"/>
                  </a:lnTo>
                  <a:lnTo>
                    <a:pt x="802195" y="317474"/>
                  </a:lnTo>
                  <a:lnTo>
                    <a:pt x="851039" y="317474"/>
                  </a:lnTo>
                  <a:lnTo>
                    <a:pt x="873975" y="344855"/>
                  </a:lnTo>
                  <a:lnTo>
                    <a:pt x="873988" y="367804"/>
                  </a:lnTo>
                  <a:lnTo>
                    <a:pt x="979068" y="367804"/>
                  </a:lnTo>
                  <a:lnTo>
                    <a:pt x="982192" y="373722"/>
                  </a:lnTo>
                  <a:lnTo>
                    <a:pt x="987209" y="382600"/>
                  </a:lnTo>
                  <a:lnTo>
                    <a:pt x="991654" y="401104"/>
                  </a:lnTo>
                  <a:lnTo>
                    <a:pt x="991654" y="484720"/>
                  </a:lnTo>
                </a:path>
                <a:path w="991870" h="485139">
                  <a:moveTo>
                    <a:pt x="802195" y="316738"/>
                  </a:moveTo>
                  <a:lnTo>
                    <a:pt x="802195" y="41146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6412598" y="3247809"/>
              <a:ext cx="1285875" cy="129539"/>
            </a:xfrm>
            <a:custGeom>
              <a:avLst/>
              <a:gdLst/>
              <a:ahLst/>
              <a:cxnLst/>
              <a:rect l="l" t="t" r="r" b="b"/>
              <a:pathLst>
                <a:path w="1285875" h="129539">
                  <a:moveTo>
                    <a:pt x="0" y="0"/>
                  </a:moveTo>
                  <a:lnTo>
                    <a:pt x="0" y="129514"/>
                  </a:lnTo>
                  <a:lnTo>
                    <a:pt x="1285455" y="129514"/>
                  </a:lnTo>
                  <a:lnTo>
                    <a:pt x="12854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6412598" y="3247809"/>
              <a:ext cx="1285875" cy="129539"/>
            </a:xfrm>
            <a:custGeom>
              <a:avLst/>
              <a:gdLst/>
              <a:ahLst/>
              <a:cxnLst/>
              <a:rect l="l" t="t" r="r" b="b"/>
              <a:pathLst>
                <a:path w="1285875" h="129539">
                  <a:moveTo>
                    <a:pt x="0" y="129514"/>
                  </a:moveTo>
                  <a:lnTo>
                    <a:pt x="0" y="0"/>
                  </a:lnTo>
                  <a:lnTo>
                    <a:pt x="1285455" y="0"/>
                  </a:lnTo>
                  <a:lnTo>
                    <a:pt x="1285455" y="129514"/>
                  </a:lnTo>
                  <a:lnTo>
                    <a:pt x="0" y="1295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4" name="object 544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6941731" y="3377323"/>
              <a:ext cx="105079" cy="105079"/>
            </a:xfrm>
            <a:prstGeom prst="rect">
              <a:avLst/>
            </a:prstGeom>
          </p:spPr>
        </p:pic>
        <p:sp>
          <p:nvSpPr>
            <p:cNvPr id="545" name="object 545"/>
            <p:cNvSpPr/>
            <p:nvPr/>
          </p:nvSpPr>
          <p:spPr>
            <a:xfrm>
              <a:off x="6753009" y="3782860"/>
              <a:ext cx="38100" cy="43180"/>
            </a:xfrm>
            <a:custGeom>
              <a:avLst/>
              <a:gdLst/>
              <a:ahLst/>
              <a:cxnLst/>
              <a:rect l="l" t="t" r="r" b="b"/>
              <a:pathLst>
                <a:path w="38100" h="43179">
                  <a:moveTo>
                    <a:pt x="0" y="21462"/>
                  </a:moveTo>
                  <a:lnTo>
                    <a:pt x="749" y="30340"/>
                  </a:lnTo>
                  <a:lnTo>
                    <a:pt x="4445" y="37007"/>
                  </a:lnTo>
                  <a:lnTo>
                    <a:pt x="11112" y="41440"/>
                  </a:lnTo>
                  <a:lnTo>
                    <a:pt x="18503" y="42925"/>
                  </a:lnTo>
                  <a:lnTo>
                    <a:pt x="25908" y="41440"/>
                  </a:lnTo>
                  <a:lnTo>
                    <a:pt x="31826" y="37007"/>
                  </a:lnTo>
                  <a:lnTo>
                    <a:pt x="36271" y="30340"/>
                  </a:lnTo>
                  <a:lnTo>
                    <a:pt x="37744" y="21462"/>
                  </a:lnTo>
                  <a:lnTo>
                    <a:pt x="36271" y="12585"/>
                  </a:lnTo>
                  <a:lnTo>
                    <a:pt x="31826" y="5918"/>
                  </a:lnTo>
                  <a:lnTo>
                    <a:pt x="25908" y="1485"/>
                  </a:lnTo>
                  <a:lnTo>
                    <a:pt x="18503" y="0"/>
                  </a:lnTo>
                  <a:lnTo>
                    <a:pt x="11112" y="1485"/>
                  </a:lnTo>
                  <a:lnTo>
                    <a:pt x="4445" y="5918"/>
                  </a:lnTo>
                  <a:lnTo>
                    <a:pt x="749" y="12585"/>
                  </a:lnTo>
                  <a:lnTo>
                    <a:pt x="0" y="214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6753009" y="3482403"/>
              <a:ext cx="294005" cy="343535"/>
            </a:xfrm>
            <a:custGeom>
              <a:avLst/>
              <a:gdLst/>
              <a:ahLst/>
              <a:cxnLst/>
              <a:rect l="l" t="t" r="r" b="b"/>
              <a:pathLst>
                <a:path w="294004" h="343535">
                  <a:moveTo>
                    <a:pt x="18503" y="300456"/>
                  </a:moveTo>
                  <a:lnTo>
                    <a:pt x="11112" y="301942"/>
                  </a:lnTo>
                  <a:lnTo>
                    <a:pt x="4445" y="306374"/>
                  </a:lnTo>
                  <a:lnTo>
                    <a:pt x="749" y="313042"/>
                  </a:lnTo>
                  <a:lnTo>
                    <a:pt x="0" y="321919"/>
                  </a:lnTo>
                  <a:lnTo>
                    <a:pt x="749" y="330796"/>
                  </a:lnTo>
                  <a:lnTo>
                    <a:pt x="4445" y="337464"/>
                  </a:lnTo>
                  <a:lnTo>
                    <a:pt x="11112" y="341896"/>
                  </a:lnTo>
                  <a:lnTo>
                    <a:pt x="18503" y="343382"/>
                  </a:lnTo>
                  <a:lnTo>
                    <a:pt x="25908" y="341896"/>
                  </a:lnTo>
                  <a:lnTo>
                    <a:pt x="31826" y="337464"/>
                  </a:lnTo>
                  <a:lnTo>
                    <a:pt x="36271" y="330796"/>
                  </a:lnTo>
                  <a:lnTo>
                    <a:pt x="37744" y="321919"/>
                  </a:lnTo>
                  <a:lnTo>
                    <a:pt x="36271" y="313042"/>
                  </a:lnTo>
                  <a:lnTo>
                    <a:pt x="31826" y="306374"/>
                  </a:lnTo>
                  <a:lnTo>
                    <a:pt x="25908" y="301942"/>
                  </a:lnTo>
                  <a:lnTo>
                    <a:pt x="18503" y="300456"/>
                  </a:lnTo>
                  <a:close/>
                </a:path>
                <a:path w="294004" h="343535">
                  <a:moveTo>
                    <a:pt x="187972" y="0"/>
                  </a:moveTo>
                  <a:lnTo>
                    <a:pt x="187972" y="316001"/>
                  </a:lnTo>
                </a:path>
                <a:path w="294004" h="343535">
                  <a:moveTo>
                    <a:pt x="43662" y="316001"/>
                  </a:moveTo>
                  <a:lnTo>
                    <a:pt x="0" y="272338"/>
                  </a:lnTo>
                </a:path>
                <a:path w="294004" h="343535">
                  <a:moveTo>
                    <a:pt x="0" y="343382"/>
                  </a:moveTo>
                  <a:lnTo>
                    <a:pt x="0" y="177609"/>
                  </a:lnTo>
                </a:path>
                <a:path w="294004" h="343535">
                  <a:moveTo>
                    <a:pt x="293801" y="271589"/>
                  </a:moveTo>
                  <a:lnTo>
                    <a:pt x="293801" y="0"/>
                  </a:lnTo>
                </a:path>
                <a:path w="294004" h="343535">
                  <a:moveTo>
                    <a:pt x="293801" y="316001"/>
                  </a:moveTo>
                  <a:lnTo>
                    <a:pt x="293801" y="27233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47" name="object 547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230859" y="3699014"/>
              <a:ext cx="200253" cy="177304"/>
            </a:xfrm>
            <a:prstGeom prst="rect">
              <a:avLst/>
            </a:prstGeom>
          </p:spPr>
        </p:pic>
        <p:sp>
          <p:nvSpPr>
            <p:cNvPr id="548" name="object 548"/>
            <p:cNvSpPr/>
            <p:nvPr/>
          </p:nvSpPr>
          <p:spPr>
            <a:xfrm>
              <a:off x="6753009" y="3754742"/>
              <a:ext cx="672465" cy="71120"/>
            </a:xfrm>
            <a:custGeom>
              <a:avLst/>
              <a:gdLst/>
              <a:ahLst/>
              <a:cxnLst/>
              <a:rect l="l" t="t" r="r" b="b"/>
              <a:pathLst>
                <a:path w="672465" h="71120">
                  <a:moveTo>
                    <a:pt x="483247" y="43662"/>
                  </a:moveTo>
                  <a:lnTo>
                    <a:pt x="43662" y="43662"/>
                  </a:lnTo>
                </a:path>
                <a:path w="672465" h="71120">
                  <a:moveTo>
                    <a:pt x="43662" y="43662"/>
                  </a:moveTo>
                  <a:lnTo>
                    <a:pt x="43662" y="71043"/>
                  </a:lnTo>
                </a:path>
                <a:path w="672465" h="71120">
                  <a:moveTo>
                    <a:pt x="0" y="71043"/>
                  </a:moveTo>
                  <a:lnTo>
                    <a:pt x="483247" y="71043"/>
                  </a:lnTo>
                </a:path>
                <a:path w="672465" h="71120">
                  <a:moveTo>
                    <a:pt x="660857" y="59194"/>
                  </a:moveTo>
                  <a:lnTo>
                    <a:pt x="669734" y="45135"/>
                  </a:lnTo>
                  <a:lnTo>
                    <a:pt x="671956" y="29603"/>
                  </a:lnTo>
                  <a:lnTo>
                    <a:pt x="668261" y="14795"/>
                  </a:lnTo>
                  <a:lnTo>
                    <a:pt x="660120" y="736"/>
                  </a:lnTo>
                </a:path>
                <a:path w="672465" h="71120">
                  <a:moveTo>
                    <a:pt x="566140" y="0"/>
                  </a:moveTo>
                  <a:lnTo>
                    <a:pt x="557999" y="12674"/>
                  </a:lnTo>
                  <a:lnTo>
                    <a:pt x="555777" y="28879"/>
                  </a:lnTo>
                  <a:lnTo>
                    <a:pt x="557999" y="44373"/>
                  </a:lnTo>
                  <a:lnTo>
                    <a:pt x="566140" y="5845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6412598" y="3871658"/>
              <a:ext cx="1287145" cy="0"/>
            </a:xfrm>
            <a:custGeom>
              <a:avLst/>
              <a:gdLst/>
              <a:ahLst/>
              <a:cxnLst/>
              <a:rect l="l" t="t" r="r" b="b"/>
              <a:pathLst>
                <a:path w="1287145" h="0">
                  <a:moveTo>
                    <a:pt x="0" y="0"/>
                  </a:moveTo>
                  <a:lnTo>
                    <a:pt x="1286929" y="0"/>
                  </a:lnTo>
                </a:path>
              </a:pathLst>
            </a:custGeom>
            <a:ln w="7200">
              <a:solidFill>
                <a:srgbClr val="000000"/>
              </a:solidFill>
              <a:prstDash val="sys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7319149" y="3813200"/>
              <a:ext cx="93980" cy="0"/>
            </a:xfrm>
            <a:custGeom>
              <a:avLst/>
              <a:gdLst/>
              <a:ahLst/>
              <a:cxnLst/>
              <a:rect l="l" t="t" r="r" b="b"/>
              <a:pathLst>
                <a:path w="93979" h="0">
                  <a:moveTo>
                    <a:pt x="93980" y="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51" name="object 551" descr="$PPTXTitle"/>
          <p:cNvSpPr txBox="1">
            <a:spLocks noGrp="1"/>
          </p:cNvSpPr>
          <p:nvPr>
            <p:ph type="title"/>
          </p:nvPr>
        </p:nvSpPr>
        <p:spPr>
          <a:xfrm>
            <a:off x="2992864" y="1551202"/>
            <a:ext cx="4709160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30"/>
              <a:t>Estructura</a:t>
            </a:r>
            <a:r>
              <a:rPr dirty="0" spc="-90"/>
              <a:t> </a:t>
            </a:r>
            <a:r>
              <a:rPr dirty="0" spc="-120"/>
              <a:t>de</a:t>
            </a:r>
            <a:r>
              <a:rPr dirty="0" spc="-85"/>
              <a:t> </a:t>
            </a:r>
            <a:r>
              <a:rPr dirty="0" spc="-105"/>
              <a:t>los</a:t>
            </a:r>
            <a:r>
              <a:rPr dirty="0" spc="-90"/>
              <a:t> </a:t>
            </a:r>
            <a:r>
              <a:rPr dirty="0" spc="-105"/>
              <a:t>cilindros</a:t>
            </a:r>
            <a:r>
              <a:rPr dirty="0" spc="-85"/>
              <a:t> </a:t>
            </a:r>
            <a:r>
              <a:rPr dirty="0" spc="-130"/>
              <a:t>y</a:t>
            </a:r>
            <a:r>
              <a:rPr dirty="0" spc="-85"/>
              <a:t> </a:t>
            </a:r>
            <a:r>
              <a:rPr dirty="0" spc="-100"/>
              <a:t>tipos</a:t>
            </a:r>
            <a:r>
              <a:rPr dirty="0" spc="-90"/>
              <a:t> </a:t>
            </a:r>
            <a:r>
              <a:rPr dirty="0" spc="-125"/>
              <a:t>de</a:t>
            </a:r>
            <a:r>
              <a:rPr dirty="0" spc="-85"/>
              <a:t> </a:t>
            </a:r>
            <a:r>
              <a:rPr dirty="0" spc="-55"/>
              <a:t>juntas</a:t>
            </a:r>
          </a:p>
        </p:txBody>
      </p:sp>
      <p:grpSp>
        <p:nvGrpSpPr>
          <p:cNvPr id="552" name="object 552"/>
          <p:cNvGrpSpPr/>
          <p:nvPr/>
        </p:nvGrpSpPr>
        <p:grpSpPr>
          <a:xfrm>
            <a:off x="7995322" y="5125821"/>
            <a:ext cx="1529715" cy="635635"/>
            <a:chOff x="7995322" y="5125821"/>
            <a:chExt cx="1529715" cy="635635"/>
          </a:xfrm>
        </p:grpSpPr>
        <p:sp>
          <p:nvSpPr>
            <p:cNvPr id="553" name="object 553"/>
            <p:cNvSpPr/>
            <p:nvPr/>
          </p:nvSpPr>
          <p:spPr>
            <a:xfrm>
              <a:off x="8903576" y="5263680"/>
              <a:ext cx="283210" cy="196215"/>
            </a:xfrm>
            <a:custGeom>
              <a:avLst/>
              <a:gdLst/>
              <a:ahLst/>
              <a:cxnLst/>
              <a:rect l="l" t="t" r="r" b="b"/>
              <a:pathLst>
                <a:path w="283209" h="196214">
                  <a:moveTo>
                    <a:pt x="0" y="84366"/>
                  </a:moveTo>
                  <a:lnTo>
                    <a:pt x="0" y="196113"/>
                  </a:lnTo>
                  <a:lnTo>
                    <a:pt x="282689" y="196113"/>
                  </a:lnTo>
                  <a:lnTo>
                    <a:pt x="282689" y="130251"/>
                  </a:lnTo>
                  <a:lnTo>
                    <a:pt x="193154" y="117665"/>
                  </a:lnTo>
                  <a:lnTo>
                    <a:pt x="186486" y="114706"/>
                  </a:lnTo>
                  <a:lnTo>
                    <a:pt x="180568" y="111010"/>
                  </a:lnTo>
                  <a:lnTo>
                    <a:pt x="176123" y="107315"/>
                  </a:lnTo>
                  <a:lnTo>
                    <a:pt x="172427" y="101396"/>
                  </a:lnTo>
                  <a:lnTo>
                    <a:pt x="167982" y="88074"/>
                  </a:lnTo>
                  <a:lnTo>
                    <a:pt x="167982" y="74752"/>
                  </a:lnTo>
                  <a:lnTo>
                    <a:pt x="173164" y="62166"/>
                  </a:lnTo>
                  <a:lnTo>
                    <a:pt x="183527" y="54025"/>
                  </a:lnTo>
                  <a:lnTo>
                    <a:pt x="187972" y="52552"/>
                  </a:lnTo>
                  <a:lnTo>
                    <a:pt x="191668" y="51066"/>
                  </a:lnTo>
                  <a:lnTo>
                    <a:pt x="199809" y="51066"/>
                  </a:lnTo>
                  <a:lnTo>
                    <a:pt x="282689" y="38493"/>
                  </a:lnTo>
                  <a:lnTo>
                    <a:pt x="282689" y="12585"/>
                  </a:lnTo>
                  <a:lnTo>
                    <a:pt x="264198" y="0"/>
                  </a:lnTo>
                  <a:lnTo>
                    <a:pt x="61417" y="7404"/>
                  </a:lnTo>
                  <a:lnTo>
                    <a:pt x="61417" y="84366"/>
                  </a:lnTo>
                  <a:lnTo>
                    <a:pt x="0" y="84366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8903576" y="5263680"/>
              <a:ext cx="283210" cy="196215"/>
            </a:xfrm>
            <a:custGeom>
              <a:avLst/>
              <a:gdLst/>
              <a:ahLst/>
              <a:cxnLst/>
              <a:rect l="l" t="t" r="r" b="b"/>
              <a:pathLst>
                <a:path w="283209" h="196214">
                  <a:moveTo>
                    <a:pt x="61417" y="7404"/>
                  </a:moveTo>
                  <a:lnTo>
                    <a:pt x="61417" y="84366"/>
                  </a:lnTo>
                  <a:lnTo>
                    <a:pt x="0" y="84366"/>
                  </a:lnTo>
                  <a:lnTo>
                    <a:pt x="0" y="196113"/>
                  </a:lnTo>
                  <a:lnTo>
                    <a:pt x="282689" y="196113"/>
                  </a:lnTo>
                  <a:lnTo>
                    <a:pt x="282689" y="130251"/>
                  </a:lnTo>
                  <a:lnTo>
                    <a:pt x="193154" y="117665"/>
                  </a:lnTo>
                  <a:lnTo>
                    <a:pt x="186486" y="114706"/>
                  </a:lnTo>
                  <a:lnTo>
                    <a:pt x="180568" y="111010"/>
                  </a:lnTo>
                  <a:lnTo>
                    <a:pt x="176123" y="107315"/>
                  </a:lnTo>
                  <a:lnTo>
                    <a:pt x="172427" y="101396"/>
                  </a:lnTo>
                  <a:lnTo>
                    <a:pt x="167982" y="88074"/>
                  </a:lnTo>
                  <a:lnTo>
                    <a:pt x="167982" y="74752"/>
                  </a:lnTo>
                  <a:lnTo>
                    <a:pt x="173164" y="62166"/>
                  </a:lnTo>
                  <a:lnTo>
                    <a:pt x="183527" y="54025"/>
                  </a:lnTo>
                  <a:lnTo>
                    <a:pt x="187972" y="52552"/>
                  </a:lnTo>
                  <a:lnTo>
                    <a:pt x="191668" y="51066"/>
                  </a:lnTo>
                  <a:lnTo>
                    <a:pt x="199809" y="51066"/>
                  </a:lnTo>
                  <a:lnTo>
                    <a:pt x="282689" y="38493"/>
                  </a:lnTo>
                  <a:lnTo>
                    <a:pt x="282689" y="12585"/>
                  </a:lnTo>
                  <a:lnTo>
                    <a:pt x="264198" y="0"/>
                  </a:lnTo>
                  <a:lnTo>
                    <a:pt x="61417" y="740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8226437" y="5262206"/>
              <a:ext cx="283845" cy="198120"/>
            </a:xfrm>
            <a:custGeom>
              <a:avLst/>
              <a:gdLst/>
              <a:ahLst/>
              <a:cxnLst/>
              <a:rect l="l" t="t" r="r" b="b"/>
              <a:pathLst>
                <a:path w="283845" h="198120">
                  <a:moveTo>
                    <a:pt x="0" y="13322"/>
                  </a:moveTo>
                  <a:lnTo>
                    <a:pt x="0" y="38481"/>
                  </a:lnTo>
                  <a:lnTo>
                    <a:pt x="83616" y="52539"/>
                  </a:lnTo>
                  <a:lnTo>
                    <a:pt x="91770" y="52539"/>
                  </a:lnTo>
                  <a:lnTo>
                    <a:pt x="95465" y="54025"/>
                  </a:lnTo>
                  <a:lnTo>
                    <a:pt x="99910" y="55499"/>
                  </a:lnTo>
                  <a:lnTo>
                    <a:pt x="109524" y="63639"/>
                  </a:lnTo>
                  <a:lnTo>
                    <a:pt x="114706" y="75488"/>
                  </a:lnTo>
                  <a:lnTo>
                    <a:pt x="114706" y="88798"/>
                  </a:lnTo>
                  <a:lnTo>
                    <a:pt x="89547" y="118402"/>
                  </a:lnTo>
                  <a:lnTo>
                    <a:pt x="0" y="130987"/>
                  </a:lnTo>
                  <a:lnTo>
                    <a:pt x="0" y="197586"/>
                  </a:lnTo>
                  <a:lnTo>
                    <a:pt x="283438" y="197586"/>
                  </a:lnTo>
                  <a:lnTo>
                    <a:pt x="283438" y="86588"/>
                  </a:lnTo>
                  <a:lnTo>
                    <a:pt x="222008" y="86588"/>
                  </a:lnTo>
                  <a:lnTo>
                    <a:pt x="222008" y="8877"/>
                  </a:lnTo>
                  <a:lnTo>
                    <a:pt x="18491" y="0"/>
                  </a:lnTo>
                  <a:lnTo>
                    <a:pt x="0" y="13322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8226437" y="5262206"/>
              <a:ext cx="283845" cy="198120"/>
            </a:xfrm>
            <a:custGeom>
              <a:avLst/>
              <a:gdLst/>
              <a:ahLst/>
              <a:cxnLst/>
              <a:rect l="l" t="t" r="r" b="b"/>
              <a:pathLst>
                <a:path w="283845" h="198120">
                  <a:moveTo>
                    <a:pt x="222008" y="8877"/>
                  </a:moveTo>
                  <a:lnTo>
                    <a:pt x="222008" y="86588"/>
                  </a:lnTo>
                  <a:lnTo>
                    <a:pt x="283438" y="86588"/>
                  </a:lnTo>
                  <a:lnTo>
                    <a:pt x="283438" y="197586"/>
                  </a:lnTo>
                  <a:lnTo>
                    <a:pt x="0" y="197586"/>
                  </a:lnTo>
                  <a:lnTo>
                    <a:pt x="0" y="130987"/>
                  </a:lnTo>
                  <a:lnTo>
                    <a:pt x="89547" y="118402"/>
                  </a:lnTo>
                  <a:lnTo>
                    <a:pt x="96939" y="115443"/>
                  </a:lnTo>
                  <a:lnTo>
                    <a:pt x="102120" y="111747"/>
                  </a:lnTo>
                  <a:lnTo>
                    <a:pt x="105829" y="107302"/>
                  </a:lnTo>
                  <a:lnTo>
                    <a:pt x="109524" y="102120"/>
                  </a:lnTo>
                  <a:lnTo>
                    <a:pt x="114706" y="88798"/>
                  </a:lnTo>
                  <a:lnTo>
                    <a:pt x="114706" y="75488"/>
                  </a:lnTo>
                  <a:lnTo>
                    <a:pt x="109524" y="63639"/>
                  </a:lnTo>
                  <a:lnTo>
                    <a:pt x="99910" y="55499"/>
                  </a:lnTo>
                  <a:lnTo>
                    <a:pt x="95465" y="54025"/>
                  </a:lnTo>
                  <a:lnTo>
                    <a:pt x="91770" y="52539"/>
                  </a:lnTo>
                  <a:lnTo>
                    <a:pt x="83616" y="52539"/>
                  </a:lnTo>
                  <a:lnTo>
                    <a:pt x="0" y="38481"/>
                  </a:lnTo>
                  <a:lnTo>
                    <a:pt x="0" y="13322"/>
                  </a:lnTo>
                  <a:lnTo>
                    <a:pt x="18491" y="0"/>
                  </a:lnTo>
                  <a:lnTo>
                    <a:pt x="222008" y="887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8608301" y="5259984"/>
              <a:ext cx="180340" cy="29845"/>
            </a:xfrm>
            <a:custGeom>
              <a:avLst/>
              <a:gdLst/>
              <a:ahLst/>
              <a:cxnLst/>
              <a:rect l="l" t="t" r="r" b="b"/>
              <a:pathLst>
                <a:path w="180340" h="29845">
                  <a:moveTo>
                    <a:pt x="0" y="0"/>
                  </a:moveTo>
                  <a:lnTo>
                    <a:pt x="0" y="29603"/>
                  </a:lnTo>
                  <a:lnTo>
                    <a:pt x="179831" y="29603"/>
                  </a:lnTo>
                  <a:lnTo>
                    <a:pt x="1798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8509876" y="5259984"/>
              <a:ext cx="278765" cy="88900"/>
            </a:xfrm>
            <a:custGeom>
              <a:avLst/>
              <a:gdLst/>
              <a:ahLst/>
              <a:cxnLst/>
              <a:rect l="l" t="t" r="r" b="b"/>
              <a:pathLst>
                <a:path w="278765" h="88900">
                  <a:moveTo>
                    <a:pt x="98425" y="29603"/>
                  </a:moveTo>
                  <a:lnTo>
                    <a:pt x="98425" y="0"/>
                  </a:lnTo>
                  <a:lnTo>
                    <a:pt x="278256" y="0"/>
                  </a:lnTo>
                  <a:lnTo>
                    <a:pt x="278256" y="29603"/>
                  </a:lnTo>
                  <a:lnTo>
                    <a:pt x="98425" y="29603"/>
                  </a:lnTo>
                  <a:close/>
                </a:path>
                <a:path w="278765" h="88900">
                  <a:moveTo>
                    <a:pt x="0" y="88811"/>
                  </a:moveTo>
                  <a:lnTo>
                    <a:pt x="0" y="962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8180552" y="5624817"/>
              <a:ext cx="113664" cy="73025"/>
            </a:xfrm>
            <a:custGeom>
              <a:avLst/>
              <a:gdLst/>
              <a:ahLst/>
              <a:cxnLst/>
              <a:rect l="l" t="t" r="r" b="b"/>
              <a:pathLst>
                <a:path w="113665" h="73025">
                  <a:moveTo>
                    <a:pt x="0" y="0"/>
                  </a:moveTo>
                  <a:lnTo>
                    <a:pt x="0" y="72529"/>
                  </a:lnTo>
                  <a:lnTo>
                    <a:pt x="113233" y="72529"/>
                  </a:lnTo>
                  <a:lnTo>
                    <a:pt x="1132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8180552" y="5624817"/>
              <a:ext cx="113664" cy="73025"/>
            </a:xfrm>
            <a:custGeom>
              <a:avLst/>
              <a:gdLst/>
              <a:ahLst/>
              <a:cxnLst/>
              <a:rect l="l" t="t" r="r" b="b"/>
              <a:pathLst>
                <a:path w="113665" h="73025">
                  <a:moveTo>
                    <a:pt x="0" y="72529"/>
                  </a:moveTo>
                  <a:lnTo>
                    <a:pt x="0" y="0"/>
                  </a:lnTo>
                  <a:lnTo>
                    <a:pt x="113233" y="0"/>
                  </a:lnTo>
                  <a:lnTo>
                    <a:pt x="113233" y="72529"/>
                  </a:lnTo>
                  <a:lnTo>
                    <a:pt x="0" y="7252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8021446" y="5131219"/>
              <a:ext cx="1285875" cy="128905"/>
            </a:xfrm>
            <a:custGeom>
              <a:avLst/>
              <a:gdLst/>
              <a:ahLst/>
              <a:cxnLst/>
              <a:rect l="l" t="t" r="r" b="b"/>
              <a:pathLst>
                <a:path w="1285875" h="128904">
                  <a:moveTo>
                    <a:pt x="0" y="0"/>
                  </a:moveTo>
                  <a:lnTo>
                    <a:pt x="0" y="128765"/>
                  </a:lnTo>
                  <a:lnTo>
                    <a:pt x="1285455" y="128765"/>
                  </a:lnTo>
                  <a:lnTo>
                    <a:pt x="12854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8004428" y="5131219"/>
              <a:ext cx="1334770" cy="624840"/>
            </a:xfrm>
            <a:custGeom>
              <a:avLst/>
              <a:gdLst/>
              <a:ahLst/>
              <a:cxnLst/>
              <a:rect l="l" t="t" r="r" b="b"/>
              <a:pathLst>
                <a:path w="1334770" h="624839">
                  <a:moveTo>
                    <a:pt x="17018" y="128765"/>
                  </a:moveTo>
                  <a:lnTo>
                    <a:pt x="17018" y="0"/>
                  </a:lnTo>
                  <a:lnTo>
                    <a:pt x="1302473" y="0"/>
                  </a:lnTo>
                  <a:lnTo>
                    <a:pt x="1302473" y="128765"/>
                  </a:lnTo>
                  <a:lnTo>
                    <a:pt x="17018" y="128765"/>
                  </a:lnTo>
                  <a:close/>
                </a:path>
                <a:path w="1334770" h="624839">
                  <a:moveTo>
                    <a:pt x="899147" y="138391"/>
                  </a:moveTo>
                  <a:lnTo>
                    <a:pt x="960564" y="138391"/>
                  </a:lnTo>
                </a:path>
                <a:path w="1334770" h="624839">
                  <a:moveTo>
                    <a:pt x="899147" y="216090"/>
                  </a:moveTo>
                  <a:lnTo>
                    <a:pt x="899147" y="138391"/>
                  </a:lnTo>
                </a:path>
                <a:path w="1334770" h="624839">
                  <a:moveTo>
                    <a:pt x="444017" y="138391"/>
                  </a:moveTo>
                  <a:lnTo>
                    <a:pt x="505447" y="138391"/>
                  </a:lnTo>
                </a:path>
                <a:path w="1334770" h="624839">
                  <a:moveTo>
                    <a:pt x="1333550" y="566127"/>
                  </a:moveTo>
                  <a:lnTo>
                    <a:pt x="0" y="566127"/>
                  </a:lnTo>
                </a:path>
                <a:path w="1334770" h="624839">
                  <a:moveTo>
                    <a:pt x="1334287" y="421817"/>
                  </a:moveTo>
                  <a:lnTo>
                    <a:pt x="1334287" y="624598"/>
                  </a:lnTo>
                </a:path>
                <a:path w="1334770" h="624839">
                  <a:moveTo>
                    <a:pt x="1305433" y="421817"/>
                  </a:moveTo>
                  <a:lnTo>
                    <a:pt x="1305433" y="56612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8004428" y="5755805"/>
              <a:ext cx="1520825" cy="0"/>
            </a:xfrm>
            <a:custGeom>
              <a:avLst/>
              <a:gdLst/>
              <a:ahLst/>
              <a:cxnLst/>
              <a:rect l="l" t="t" r="r" b="b"/>
              <a:pathLst>
                <a:path w="1520825" h="0">
                  <a:moveTo>
                    <a:pt x="0" y="0"/>
                  </a:moveTo>
                  <a:lnTo>
                    <a:pt x="1520456" y="0"/>
                  </a:lnTo>
                </a:path>
              </a:pathLst>
            </a:custGeom>
            <a:ln w="7200">
              <a:solidFill>
                <a:srgbClr val="000000"/>
              </a:solidFill>
              <a:prstDash val="sys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8180552" y="5459793"/>
              <a:ext cx="1048385" cy="238760"/>
            </a:xfrm>
            <a:custGeom>
              <a:avLst/>
              <a:gdLst/>
              <a:ahLst/>
              <a:cxnLst/>
              <a:rect l="l" t="t" r="r" b="b"/>
              <a:pathLst>
                <a:path w="1048384" h="238760">
                  <a:moveTo>
                    <a:pt x="1047902" y="76225"/>
                  </a:moveTo>
                  <a:lnTo>
                    <a:pt x="1047902" y="237553"/>
                  </a:lnTo>
                </a:path>
                <a:path w="1048384" h="238760">
                  <a:moveTo>
                    <a:pt x="0" y="0"/>
                  </a:moveTo>
                  <a:lnTo>
                    <a:pt x="0" y="23830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65" name="object 56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9333445" y="5537288"/>
              <a:ext cx="115023" cy="223926"/>
            </a:xfrm>
            <a:prstGeom prst="rect">
              <a:avLst/>
            </a:prstGeom>
          </p:spPr>
        </p:pic>
        <p:sp>
          <p:nvSpPr>
            <p:cNvPr id="566" name="object 566"/>
            <p:cNvSpPr/>
            <p:nvPr/>
          </p:nvSpPr>
          <p:spPr>
            <a:xfrm>
              <a:off x="8000720" y="5259984"/>
              <a:ext cx="1442720" cy="495934"/>
            </a:xfrm>
            <a:custGeom>
              <a:avLst/>
              <a:gdLst/>
              <a:ahLst/>
              <a:cxnLst/>
              <a:rect l="l" t="t" r="r" b="b"/>
              <a:pathLst>
                <a:path w="1442720" h="495935">
                  <a:moveTo>
                    <a:pt x="1442351" y="495820"/>
                  </a:moveTo>
                  <a:lnTo>
                    <a:pt x="1442351" y="328574"/>
                  </a:lnTo>
                  <a:lnTo>
                    <a:pt x="1439715" y="314801"/>
                  </a:lnTo>
                  <a:lnTo>
                    <a:pt x="1436219" y="303839"/>
                  </a:lnTo>
                  <a:lnTo>
                    <a:pt x="1431162" y="293589"/>
                  </a:lnTo>
                  <a:lnTo>
                    <a:pt x="1423847" y="281952"/>
                  </a:lnTo>
                  <a:lnTo>
                    <a:pt x="1353540" y="281952"/>
                  </a:lnTo>
                  <a:lnTo>
                    <a:pt x="1341704" y="304152"/>
                  </a:lnTo>
                  <a:lnTo>
                    <a:pt x="1337995" y="328409"/>
                  </a:lnTo>
                  <a:lnTo>
                    <a:pt x="1337995" y="293052"/>
                  </a:lnTo>
                  <a:lnTo>
                    <a:pt x="1309141" y="293052"/>
                  </a:lnTo>
                  <a:lnTo>
                    <a:pt x="1309141" y="276034"/>
                  </a:lnTo>
                  <a:lnTo>
                    <a:pt x="1227734" y="276034"/>
                  </a:lnTo>
                  <a:lnTo>
                    <a:pt x="1227734" y="199809"/>
                  </a:lnTo>
                  <a:lnTo>
                    <a:pt x="1185545" y="199809"/>
                  </a:lnTo>
                  <a:lnTo>
                    <a:pt x="1185545" y="16281"/>
                  </a:lnTo>
                  <a:lnTo>
                    <a:pt x="1167053" y="3695"/>
                  </a:lnTo>
                  <a:lnTo>
                    <a:pt x="964272" y="11099"/>
                  </a:lnTo>
                  <a:lnTo>
                    <a:pt x="964272" y="9626"/>
                  </a:lnTo>
                  <a:lnTo>
                    <a:pt x="902855" y="9626"/>
                  </a:lnTo>
                  <a:lnTo>
                    <a:pt x="902855" y="14808"/>
                  </a:lnTo>
                  <a:lnTo>
                    <a:pt x="787412" y="14808"/>
                  </a:lnTo>
                  <a:lnTo>
                    <a:pt x="787412" y="0"/>
                  </a:lnTo>
                  <a:lnTo>
                    <a:pt x="607580" y="0"/>
                  </a:lnTo>
                  <a:lnTo>
                    <a:pt x="607580" y="14808"/>
                  </a:lnTo>
                  <a:lnTo>
                    <a:pt x="509892" y="14808"/>
                  </a:lnTo>
                  <a:lnTo>
                    <a:pt x="509155" y="9613"/>
                  </a:lnTo>
                  <a:lnTo>
                    <a:pt x="447725" y="9626"/>
                  </a:lnTo>
                  <a:lnTo>
                    <a:pt x="447725" y="11099"/>
                  </a:lnTo>
                  <a:lnTo>
                    <a:pt x="244208" y="2222"/>
                  </a:lnTo>
                  <a:lnTo>
                    <a:pt x="225717" y="15544"/>
                  </a:lnTo>
                  <a:lnTo>
                    <a:pt x="225717" y="199809"/>
                  </a:lnTo>
                  <a:lnTo>
                    <a:pt x="179832" y="199809"/>
                  </a:lnTo>
                  <a:lnTo>
                    <a:pt x="179832" y="276034"/>
                  </a:lnTo>
                  <a:lnTo>
                    <a:pt x="0" y="27603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67" name="object 567"/>
          <p:cNvGrpSpPr/>
          <p:nvPr/>
        </p:nvGrpSpPr>
        <p:grpSpPr>
          <a:xfrm>
            <a:off x="6407200" y="4153408"/>
            <a:ext cx="1296670" cy="641350"/>
            <a:chOff x="6407200" y="4153408"/>
            <a:chExt cx="1296670" cy="641350"/>
          </a:xfrm>
        </p:grpSpPr>
        <p:sp>
          <p:nvSpPr>
            <p:cNvPr id="568" name="object 568"/>
            <p:cNvSpPr/>
            <p:nvPr/>
          </p:nvSpPr>
          <p:spPr>
            <a:xfrm>
              <a:off x="6412598" y="4158805"/>
              <a:ext cx="1285875" cy="128905"/>
            </a:xfrm>
            <a:custGeom>
              <a:avLst/>
              <a:gdLst/>
              <a:ahLst/>
              <a:cxnLst/>
              <a:rect l="l" t="t" r="r" b="b"/>
              <a:pathLst>
                <a:path w="1285875" h="128904">
                  <a:moveTo>
                    <a:pt x="0" y="0"/>
                  </a:moveTo>
                  <a:lnTo>
                    <a:pt x="0" y="128765"/>
                  </a:lnTo>
                  <a:lnTo>
                    <a:pt x="1285455" y="128765"/>
                  </a:lnTo>
                  <a:lnTo>
                    <a:pt x="12854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6412598" y="4158805"/>
              <a:ext cx="1285875" cy="128905"/>
            </a:xfrm>
            <a:custGeom>
              <a:avLst/>
              <a:gdLst/>
              <a:ahLst/>
              <a:cxnLst/>
              <a:rect l="l" t="t" r="r" b="b"/>
              <a:pathLst>
                <a:path w="1285875" h="128904">
                  <a:moveTo>
                    <a:pt x="0" y="128765"/>
                  </a:moveTo>
                  <a:lnTo>
                    <a:pt x="0" y="0"/>
                  </a:lnTo>
                  <a:lnTo>
                    <a:pt x="1285455" y="0"/>
                  </a:lnTo>
                  <a:lnTo>
                    <a:pt x="1285455" y="128765"/>
                  </a:lnTo>
                  <a:lnTo>
                    <a:pt x="0" y="12876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6980199" y="4287558"/>
              <a:ext cx="266700" cy="248285"/>
            </a:xfrm>
            <a:custGeom>
              <a:avLst/>
              <a:gdLst/>
              <a:ahLst/>
              <a:cxnLst/>
              <a:rect l="l" t="t" r="r" b="b"/>
              <a:pathLst>
                <a:path w="266700" h="248285">
                  <a:moveTo>
                    <a:pt x="0" y="0"/>
                  </a:moveTo>
                  <a:lnTo>
                    <a:pt x="0" y="247916"/>
                  </a:lnTo>
                  <a:lnTo>
                    <a:pt x="55511" y="247916"/>
                  </a:lnTo>
                  <a:lnTo>
                    <a:pt x="55511" y="66611"/>
                  </a:lnTo>
                  <a:lnTo>
                    <a:pt x="266420" y="29616"/>
                  </a:lnTo>
                  <a:lnTo>
                    <a:pt x="2664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6774472" y="4287558"/>
              <a:ext cx="472440" cy="426720"/>
            </a:xfrm>
            <a:custGeom>
              <a:avLst/>
              <a:gdLst/>
              <a:ahLst/>
              <a:cxnLst/>
              <a:rect l="l" t="t" r="r" b="b"/>
              <a:pathLst>
                <a:path w="472440" h="426720">
                  <a:moveTo>
                    <a:pt x="205727" y="247916"/>
                  </a:moveTo>
                  <a:lnTo>
                    <a:pt x="205727" y="0"/>
                  </a:lnTo>
                  <a:lnTo>
                    <a:pt x="472147" y="0"/>
                  </a:lnTo>
                  <a:lnTo>
                    <a:pt x="472147" y="29616"/>
                  </a:lnTo>
                  <a:lnTo>
                    <a:pt x="261239" y="66611"/>
                  </a:lnTo>
                  <a:lnTo>
                    <a:pt x="261239" y="247916"/>
                  </a:lnTo>
                  <a:lnTo>
                    <a:pt x="205727" y="247916"/>
                  </a:lnTo>
                  <a:close/>
                </a:path>
                <a:path w="472440" h="426720">
                  <a:moveTo>
                    <a:pt x="49580" y="426275"/>
                  </a:moveTo>
                  <a:lnTo>
                    <a:pt x="0" y="37520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6774472" y="4697552"/>
              <a:ext cx="43815" cy="44450"/>
            </a:xfrm>
            <a:custGeom>
              <a:avLst/>
              <a:gdLst/>
              <a:ahLst/>
              <a:cxnLst/>
              <a:rect l="l" t="t" r="r" b="b"/>
              <a:pathLst>
                <a:path w="43815" h="44450">
                  <a:moveTo>
                    <a:pt x="0" y="21462"/>
                  </a:moveTo>
                  <a:lnTo>
                    <a:pt x="1485" y="30340"/>
                  </a:lnTo>
                  <a:lnTo>
                    <a:pt x="6667" y="36995"/>
                  </a:lnTo>
                  <a:lnTo>
                    <a:pt x="14058" y="42925"/>
                  </a:lnTo>
                  <a:lnTo>
                    <a:pt x="22199" y="44399"/>
                  </a:lnTo>
                  <a:lnTo>
                    <a:pt x="30340" y="42925"/>
                  </a:lnTo>
                  <a:lnTo>
                    <a:pt x="37744" y="36995"/>
                  </a:lnTo>
                  <a:lnTo>
                    <a:pt x="42189" y="30340"/>
                  </a:lnTo>
                  <a:lnTo>
                    <a:pt x="43662" y="21462"/>
                  </a:lnTo>
                  <a:lnTo>
                    <a:pt x="42189" y="13322"/>
                  </a:lnTo>
                  <a:lnTo>
                    <a:pt x="37744" y="5918"/>
                  </a:lnTo>
                  <a:lnTo>
                    <a:pt x="30340" y="1485"/>
                  </a:lnTo>
                  <a:lnTo>
                    <a:pt x="22199" y="0"/>
                  </a:lnTo>
                  <a:lnTo>
                    <a:pt x="14058" y="1485"/>
                  </a:lnTo>
                  <a:lnTo>
                    <a:pt x="6667" y="5918"/>
                  </a:lnTo>
                  <a:lnTo>
                    <a:pt x="1485" y="13322"/>
                  </a:lnTo>
                  <a:lnTo>
                    <a:pt x="0" y="214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6468097" y="4368965"/>
              <a:ext cx="739775" cy="420370"/>
            </a:xfrm>
            <a:custGeom>
              <a:avLst/>
              <a:gdLst/>
              <a:ahLst/>
              <a:cxnLst/>
              <a:rect l="l" t="t" r="r" b="b"/>
              <a:pathLst>
                <a:path w="739775" h="420370">
                  <a:moveTo>
                    <a:pt x="328574" y="328587"/>
                  </a:moveTo>
                  <a:lnTo>
                    <a:pt x="320433" y="330072"/>
                  </a:lnTo>
                  <a:lnTo>
                    <a:pt x="313042" y="334505"/>
                  </a:lnTo>
                  <a:lnTo>
                    <a:pt x="307860" y="341909"/>
                  </a:lnTo>
                  <a:lnTo>
                    <a:pt x="306374" y="350050"/>
                  </a:lnTo>
                  <a:lnTo>
                    <a:pt x="307860" y="358927"/>
                  </a:lnTo>
                  <a:lnTo>
                    <a:pt x="313042" y="365582"/>
                  </a:lnTo>
                  <a:lnTo>
                    <a:pt x="320433" y="371513"/>
                  </a:lnTo>
                  <a:lnTo>
                    <a:pt x="328574" y="372986"/>
                  </a:lnTo>
                  <a:lnTo>
                    <a:pt x="336715" y="371513"/>
                  </a:lnTo>
                  <a:lnTo>
                    <a:pt x="344119" y="365582"/>
                  </a:lnTo>
                  <a:lnTo>
                    <a:pt x="348564" y="358927"/>
                  </a:lnTo>
                  <a:lnTo>
                    <a:pt x="350037" y="350050"/>
                  </a:lnTo>
                  <a:lnTo>
                    <a:pt x="348564" y="341909"/>
                  </a:lnTo>
                  <a:lnTo>
                    <a:pt x="344119" y="334505"/>
                  </a:lnTo>
                  <a:lnTo>
                    <a:pt x="336715" y="330072"/>
                  </a:lnTo>
                  <a:lnTo>
                    <a:pt x="328574" y="328587"/>
                  </a:lnTo>
                  <a:close/>
                </a:path>
                <a:path w="739775" h="420370">
                  <a:moveTo>
                    <a:pt x="628294" y="300469"/>
                  </a:moveTo>
                  <a:lnTo>
                    <a:pt x="620890" y="314528"/>
                  </a:lnTo>
                  <a:lnTo>
                    <a:pt x="617931" y="330072"/>
                  </a:lnTo>
                  <a:lnTo>
                    <a:pt x="620890" y="345605"/>
                  </a:lnTo>
                  <a:lnTo>
                    <a:pt x="628294" y="361149"/>
                  </a:lnTo>
                </a:path>
                <a:path w="739775" h="420370">
                  <a:moveTo>
                    <a:pt x="726719" y="361149"/>
                  </a:moveTo>
                  <a:lnTo>
                    <a:pt x="736346" y="345605"/>
                  </a:lnTo>
                  <a:lnTo>
                    <a:pt x="739305" y="330072"/>
                  </a:lnTo>
                  <a:lnTo>
                    <a:pt x="736346" y="315264"/>
                  </a:lnTo>
                  <a:lnTo>
                    <a:pt x="726719" y="300469"/>
                  </a:lnTo>
                </a:path>
                <a:path w="739775" h="420370">
                  <a:moveTo>
                    <a:pt x="306374" y="205003"/>
                  </a:moveTo>
                  <a:lnTo>
                    <a:pt x="0" y="205003"/>
                  </a:lnTo>
                </a:path>
                <a:path w="739775" h="420370">
                  <a:moveTo>
                    <a:pt x="355955" y="344868"/>
                  </a:moveTo>
                  <a:lnTo>
                    <a:pt x="355955" y="372986"/>
                  </a:lnTo>
                </a:path>
                <a:path w="739775" h="420370">
                  <a:moveTo>
                    <a:pt x="305638" y="372986"/>
                  </a:moveTo>
                  <a:lnTo>
                    <a:pt x="567613" y="372986"/>
                  </a:lnTo>
                </a:path>
                <a:path w="739775" h="420370">
                  <a:moveTo>
                    <a:pt x="739305" y="330072"/>
                  </a:moveTo>
                  <a:lnTo>
                    <a:pt x="739305" y="420357"/>
                  </a:lnTo>
                </a:path>
                <a:path w="739775" h="420370">
                  <a:moveTo>
                    <a:pt x="628294" y="300469"/>
                  </a:moveTo>
                  <a:lnTo>
                    <a:pt x="726719" y="300469"/>
                  </a:lnTo>
                </a:path>
                <a:path w="739775" h="420370">
                  <a:moveTo>
                    <a:pt x="618375" y="420357"/>
                  </a:moveTo>
                  <a:lnTo>
                    <a:pt x="628294" y="361149"/>
                  </a:lnTo>
                </a:path>
                <a:path w="739775" h="420370">
                  <a:moveTo>
                    <a:pt x="739305" y="420344"/>
                  </a:moveTo>
                  <a:lnTo>
                    <a:pt x="739305" y="416648"/>
                  </a:lnTo>
                  <a:lnTo>
                    <a:pt x="738162" y="406641"/>
                  </a:lnTo>
                  <a:lnTo>
                    <a:pt x="734733" y="391172"/>
                  </a:lnTo>
                  <a:lnTo>
                    <a:pt x="731291" y="376618"/>
                  </a:lnTo>
                  <a:lnTo>
                    <a:pt x="726719" y="361149"/>
                  </a:lnTo>
                </a:path>
                <a:path w="739775" h="420370">
                  <a:moveTo>
                    <a:pt x="534314" y="166509"/>
                  </a:moveTo>
                  <a:lnTo>
                    <a:pt x="534314" y="344868"/>
                  </a:lnTo>
                </a:path>
                <a:path w="739775" h="420370">
                  <a:moveTo>
                    <a:pt x="567613" y="420357"/>
                  </a:moveTo>
                  <a:lnTo>
                    <a:pt x="567613" y="166509"/>
                  </a:lnTo>
                </a:path>
                <a:path w="739775" h="420370">
                  <a:moveTo>
                    <a:pt x="567613" y="12"/>
                  </a:moveTo>
                  <a:lnTo>
                    <a:pt x="589076" y="12"/>
                  </a:lnTo>
                </a:path>
                <a:path w="739775" h="420370">
                  <a:moveTo>
                    <a:pt x="590003" y="12"/>
                  </a:moveTo>
                  <a:lnTo>
                    <a:pt x="590003" y="420357"/>
                  </a:lnTo>
                </a:path>
                <a:path w="739775" h="420370">
                  <a:moveTo>
                    <a:pt x="589076" y="0"/>
                  </a:moveTo>
                  <a:lnTo>
                    <a:pt x="618375" y="28384"/>
                  </a:lnTo>
                  <a:lnTo>
                    <a:pt x="618375" y="420357"/>
                  </a:lnTo>
                </a:path>
                <a:path w="739775" h="420370">
                  <a:moveTo>
                    <a:pt x="567613" y="344868"/>
                  </a:moveTo>
                  <a:lnTo>
                    <a:pt x="355955" y="344868"/>
                  </a:lnTo>
                </a:path>
                <a:path w="739775" h="420370">
                  <a:moveTo>
                    <a:pt x="305638" y="204990"/>
                  </a:moveTo>
                  <a:lnTo>
                    <a:pt x="305638" y="42035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6412598" y="4789309"/>
              <a:ext cx="1287145" cy="0"/>
            </a:xfrm>
            <a:custGeom>
              <a:avLst/>
              <a:gdLst/>
              <a:ahLst/>
              <a:cxnLst/>
              <a:rect l="l" t="t" r="r" b="b"/>
              <a:pathLst>
                <a:path w="1287145" h="0">
                  <a:moveTo>
                    <a:pt x="0" y="0"/>
                  </a:moveTo>
                  <a:lnTo>
                    <a:pt x="1286929" y="0"/>
                  </a:lnTo>
                </a:path>
              </a:pathLst>
            </a:custGeom>
            <a:ln w="7200">
              <a:solidFill>
                <a:srgbClr val="000000"/>
              </a:solidFill>
              <a:prstDash val="sys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6456260" y="4287558"/>
              <a:ext cx="790575" cy="502284"/>
            </a:xfrm>
            <a:custGeom>
              <a:avLst/>
              <a:gdLst/>
              <a:ahLst/>
              <a:cxnLst/>
              <a:rect l="l" t="t" r="r" b="b"/>
              <a:pathLst>
                <a:path w="790575" h="502285">
                  <a:moveTo>
                    <a:pt x="738555" y="442556"/>
                  </a:moveTo>
                  <a:lnTo>
                    <a:pt x="640130" y="442556"/>
                  </a:lnTo>
                </a:path>
                <a:path w="790575" h="502285">
                  <a:moveTo>
                    <a:pt x="0" y="286410"/>
                  </a:moveTo>
                  <a:lnTo>
                    <a:pt x="317474" y="286410"/>
                  </a:lnTo>
                  <a:lnTo>
                    <a:pt x="317474" y="14808"/>
                  </a:lnTo>
                  <a:lnTo>
                    <a:pt x="523938" y="14808"/>
                  </a:lnTo>
                  <a:lnTo>
                    <a:pt x="523938" y="0"/>
                  </a:lnTo>
                  <a:lnTo>
                    <a:pt x="790359" y="0"/>
                  </a:lnTo>
                  <a:lnTo>
                    <a:pt x="790359" y="50176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6" name="object 576"/>
          <p:cNvGrpSpPr/>
          <p:nvPr/>
        </p:nvGrpSpPr>
        <p:grpSpPr>
          <a:xfrm>
            <a:off x="8016049" y="4160811"/>
            <a:ext cx="1294765" cy="634365"/>
            <a:chOff x="8016049" y="4160811"/>
            <a:chExt cx="1294765" cy="634365"/>
          </a:xfrm>
        </p:grpSpPr>
        <p:sp>
          <p:nvSpPr>
            <p:cNvPr id="577" name="object 577"/>
            <p:cNvSpPr/>
            <p:nvPr/>
          </p:nvSpPr>
          <p:spPr>
            <a:xfrm>
              <a:off x="8021446" y="4166209"/>
              <a:ext cx="1283970" cy="129539"/>
            </a:xfrm>
            <a:custGeom>
              <a:avLst/>
              <a:gdLst/>
              <a:ahLst/>
              <a:cxnLst/>
              <a:rect l="l" t="t" r="r" b="b"/>
              <a:pathLst>
                <a:path w="1283970" h="129539">
                  <a:moveTo>
                    <a:pt x="0" y="0"/>
                  </a:moveTo>
                  <a:lnTo>
                    <a:pt x="0" y="129501"/>
                  </a:lnTo>
                  <a:lnTo>
                    <a:pt x="1283969" y="129501"/>
                  </a:lnTo>
                  <a:lnTo>
                    <a:pt x="12839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8021446" y="4166209"/>
              <a:ext cx="1283970" cy="623570"/>
            </a:xfrm>
            <a:custGeom>
              <a:avLst/>
              <a:gdLst/>
              <a:ahLst/>
              <a:cxnLst/>
              <a:rect l="l" t="t" r="r" b="b"/>
              <a:pathLst>
                <a:path w="1283970" h="623570">
                  <a:moveTo>
                    <a:pt x="0" y="129501"/>
                  </a:moveTo>
                  <a:lnTo>
                    <a:pt x="0" y="0"/>
                  </a:lnTo>
                  <a:lnTo>
                    <a:pt x="1283969" y="0"/>
                  </a:lnTo>
                  <a:lnTo>
                    <a:pt x="1283969" y="129501"/>
                  </a:lnTo>
                  <a:lnTo>
                    <a:pt x="0" y="129501"/>
                  </a:lnTo>
                  <a:close/>
                </a:path>
                <a:path w="1283970" h="623570">
                  <a:moveTo>
                    <a:pt x="515073" y="623100"/>
                  </a:moveTo>
                  <a:lnTo>
                    <a:pt x="515073" y="412191"/>
                  </a:lnTo>
                </a:path>
                <a:path w="1283970" h="623570">
                  <a:moveTo>
                    <a:pt x="515073" y="134683"/>
                  </a:moveTo>
                  <a:lnTo>
                    <a:pt x="664552" y="134683"/>
                  </a:lnTo>
                </a:path>
                <a:path w="1283970" h="623570">
                  <a:moveTo>
                    <a:pt x="926528" y="324954"/>
                  </a:moveTo>
                  <a:lnTo>
                    <a:pt x="926528" y="623100"/>
                  </a:lnTo>
                </a:path>
                <a:path w="1283970" h="623570">
                  <a:moveTo>
                    <a:pt x="814781" y="324954"/>
                  </a:moveTo>
                  <a:lnTo>
                    <a:pt x="814781" y="62310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8685999" y="4295711"/>
              <a:ext cx="351155" cy="494030"/>
            </a:xfrm>
            <a:custGeom>
              <a:avLst/>
              <a:gdLst/>
              <a:ahLst/>
              <a:cxnLst/>
              <a:rect l="l" t="t" r="r" b="b"/>
              <a:pathLst>
                <a:path w="351154" h="494029">
                  <a:moveTo>
                    <a:pt x="0" y="0"/>
                  </a:moveTo>
                  <a:lnTo>
                    <a:pt x="0" y="236804"/>
                  </a:lnTo>
                  <a:lnTo>
                    <a:pt x="133946" y="236804"/>
                  </a:lnTo>
                  <a:lnTo>
                    <a:pt x="133946" y="210172"/>
                  </a:lnTo>
                  <a:lnTo>
                    <a:pt x="150228" y="193890"/>
                  </a:lnTo>
                  <a:lnTo>
                    <a:pt x="261238" y="193890"/>
                  </a:lnTo>
                  <a:lnTo>
                    <a:pt x="278256" y="210172"/>
                  </a:lnTo>
                  <a:lnTo>
                    <a:pt x="278256" y="493598"/>
                  </a:lnTo>
                  <a:lnTo>
                    <a:pt x="350786" y="493598"/>
                  </a:lnTo>
                  <a:lnTo>
                    <a:pt x="350786" y="145046"/>
                  </a:lnTo>
                  <a:lnTo>
                    <a:pt x="127292" y="122097"/>
                  </a:lnTo>
                  <a:lnTo>
                    <a:pt x="121373" y="122097"/>
                  </a:lnTo>
                  <a:lnTo>
                    <a:pt x="116192" y="121361"/>
                  </a:lnTo>
                  <a:lnTo>
                    <a:pt x="88811" y="85839"/>
                  </a:lnTo>
                  <a:lnTo>
                    <a:pt x="91770" y="74002"/>
                  </a:lnTo>
                  <a:lnTo>
                    <a:pt x="117665" y="56235"/>
                  </a:lnTo>
                  <a:lnTo>
                    <a:pt x="122110" y="56235"/>
                  </a:lnTo>
                  <a:lnTo>
                    <a:pt x="300456" y="24422"/>
                  </a:lnTo>
                  <a:lnTo>
                    <a:pt x="3004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8685999" y="4295711"/>
              <a:ext cx="351155" cy="494030"/>
            </a:xfrm>
            <a:custGeom>
              <a:avLst/>
              <a:gdLst/>
              <a:ahLst/>
              <a:cxnLst/>
              <a:rect l="l" t="t" r="r" b="b"/>
              <a:pathLst>
                <a:path w="351154" h="494029">
                  <a:moveTo>
                    <a:pt x="0" y="0"/>
                  </a:moveTo>
                  <a:lnTo>
                    <a:pt x="300456" y="0"/>
                  </a:lnTo>
                  <a:lnTo>
                    <a:pt x="300456" y="24422"/>
                  </a:lnTo>
                  <a:lnTo>
                    <a:pt x="122110" y="56235"/>
                  </a:lnTo>
                  <a:lnTo>
                    <a:pt x="117665" y="56235"/>
                  </a:lnTo>
                  <a:lnTo>
                    <a:pt x="113233" y="56984"/>
                  </a:lnTo>
                  <a:lnTo>
                    <a:pt x="108051" y="59194"/>
                  </a:lnTo>
                  <a:lnTo>
                    <a:pt x="104355" y="60680"/>
                  </a:lnTo>
                  <a:lnTo>
                    <a:pt x="100647" y="62903"/>
                  </a:lnTo>
                  <a:lnTo>
                    <a:pt x="93992" y="69557"/>
                  </a:lnTo>
                  <a:lnTo>
                    <a:pt x="91770" y="74002"/>
                  </a:lnTo>
                  <a:lnTo>
                    <a:pt x="88811" y="85839"/>
                  </a:lnTo>
                  <a:lnTo>
                    <a:pt x="90284" y="97688"/>
                  </a:lnTo>
                  <a:lnTo>
                    <a:pt x="121373" y="122097"/>
                  </a:lnTo>
                  <a:lnTo>
                    <a:pt x="127292" y="122097"/>
                  </a:lnTo>
                  <a:lnTo>
                    <a:pt x="350786" y="145046"/>
                  </a:lnTo>
                  <a:lnTo>
                    <a:pt x="350786" y="493598"/>
                  </a:lnTo>
                  <a:lnTo>
                    <a:pt x="278256" y="493598"/>
                  </a:lnTo>
                  <a:lnTo>
                    <a:pt x="278256" y="210172"/>
                  </a:lnTo>
                  <a:lnTo>
                    <a:pt x="261238" y="193890"/>
                  </a:lnTo>
                  <a:lnTo>
                    <a:pt x="150228" y="193890"/>
                  </a:lnTo>
                  <a:lnTo>
                    <a:pt x="133946" y="210172"/>
                  </a:lnTo>
                  <a:lnTo>
                    <a:pt x="133946" y="236804"/>
                  </a:lnTo>
                  <a:lnTo>
                    <a:pt x="0" y="236804"/>
                  </a:lnTo>
                  <a:lnTo>
                    <a:pt x="0" y="0"/>
                  </a:lnTo>
                  <a:close/>
                </a:path>
                <a:path w="351154" h="494029">
                  <a:moveTo>
                    <a:pt x="0" y="5181"/>
                  </a:moveTo>
                  <a:lnTo>
                    <a:pt x="0" y="493598"/>
                  </a:lnTo>
                </a:path>
                <a:path w="351154" h="494029">
                  <a:moveTo>
                    <a:pt x="133946" y="236816"/>
                  </a:moveTo>
                  <a:lnTo>
                    <a:pt x="133946" y="49359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8021446" y="4789322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29" h="0">
                  <a:moveTo>
                    <a:pt x="0" y="0"/>
                  </a:moveTo>
                  <a:lnTo>
                    <a:pt x="1281010" y="0"/>
                  </a:lnTo>
                </a:path>
              </a:pathLst>
            </a:custGeom>
            <a:ln w="7200">
              <a:solidFill>
                <a:srgbClr val="000000"/>
              </a:solidFill>
              <a:prstDash val="sys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8063623" y="4295711"/>
              <a:ext cx="973455" cy="494030"/>
            </a:xfrm>
            <a:custGeom>
              <a:avLst/>
              <a:gdLst/>
              <a:ahLst/>
              <a:cxnLst/>
              <a:rect l="l" t="t" r="r" b="b"/>
              <a:pathLst>
                <a:path w="973454" h="494029">
                  <a:moveTo>
                    <a:pt x="0" y="282689"/>
                  </a:moveTo>
                  <a:lnTo>
                    <a:pt x="472897" y="282689"/>
                  </a:lnTo>
                  <a:lnTo>
                    <a:pt x="472897" y="5181"/>
                  </a:lnTo>
                  <a:lnTo>
                    <a:pt x="622376" y="5181"/>
                  </a:lnTo>
                  <a:lnTo>
                    <a:pt x="622376" y="0"/>
                  </a:lnTo>
                  <a:lnTo>
                    <a:pt x="922832" y="0"/>
                  </a:lnTo>
                  <a:lnTo>
                    <a:pt x="922832" y="140601"/>
                  </a:lnTo>
                  <a:lnTo>
                    <a:pt x="973162" y="145046"/>
                  </a:lnTo>
                  <a:lnTo>
                    <a:pt x="973162" y="49359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83" name="object 583"/>
          <p:cNvGrpSpPr/>
          <p:nvPr/>
        </p:nvGrpSpPr>
        <p:grpSpPr>
          <a:xfrm>
            <a:off x="8005902" y="2198217"/>
            <a:ext cx="1302385" cy="706755"/>
            <a:chOff x="8005902" y="2198217"/>
            <a:chExt cx="1302385" cy="706755"/>
          </a:xfrm>
        </p:grpSpPr>
        <p:sp>
          <p:nvSpPr>
            <p:cNvPr id="584" name="object 584"/>
            <p:cNvSpPr/>
            <p:nvPr/>
          </p:nvSpPr>
          <p:spPr>
            <a:xfrm>
              <a:off x="8021446" y="2203615"/>
              <a:ext cx="1281430" cy="129539"/>
            </a:xfrm>
            <a:custGeom>
              <a:avLst/>
              <a:gdLst/>
              <a:ahLst/>
              <a:cxnLst/>
              <a:rect l="l" t="t" r="r" b="b"/>
              <a:pathLst>
                <a:path w="1281429" h="129539">
                  <a:moveTo>
                    <a:pt x="0" y="0"/>
                  </a:moveTo>
                  <a:lnTo>
                    <a:pt x="0" y="129501"/>
                  </a:lnTo>
                  <a:lnTo>
                    <a:pt x="1281010" y="129501"/>
                  </a:lnTo>
                  <a:lnTo>
                    <a:pt x="12810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8021446" y="2203615"/>
              <a:ext cx="1281430" cy="688975"/>
            </a:xfrm>
            <a:custGeom>
              <a:avLst/>
              <a:gdLst/>
              <a:ahLst/>
              <a:cxnLst/>
              <a:rect l="l" t="t" r="r" b="b"/>
              <a:pathLst>
                <a:path w="1281429" h="688975">
                  <a:moveTo>
                    <a:pt x="0" y="129501"/>
                  </a:moveTo>
                  <a:lnTo>
                    <a:pt x="0" y="0"/>
                  </a:lnTo>
                  <a:lnTo>
                    <a:pt x="1281010" y="0"/>
                  </a:lnTo>
                  <a:lnTo>
                    <a:pt x="1281010" y="129501"/>
                  </a:lnTo>
                  <a:lnTo>
                    <a:pt x="0" y="129501"/>
                  </a:lnTo>
                  <a:close/>
                </a:path>
                <a:path w="1281429" h="688975">
                  <a:moveTo>
                    <a:pt x="375196" y="605345"/>
                  </a:moveTo>
                  <a:lnTo>
                    <a:pt x="375196" y="632726"/>
                  </a:lnTo>
                </a:path>
                <a:path w="1281429" h="688975">
                  <a:moveTo>
                    <a:pt x="1071575" y="595731"/>
                  </a:moveTo>
                  <a:lnTo>
                    <a:pt x="1071575" y="688975"/>
                  </a:lnTo>
                </a:path>
                <a:path w="1281429" h="688975">
                  <a:moveTo>
                    <a:pt x="1059002" y="624586"/>
                  </a:moveTo>
                  <a:lnTo>
                    <a:pt x="950950" y="62458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8021446" y="2899244"/>
              <a:ext cx="1281430" cy="0"/>
            </a:xfrm>
            <a:custGeom>
              <a:avLst/>
              <a:gdLst/>
              <a:ahLst/>
              <a:cxnLst/>
              <a:rect l="l" t="t" r="r" b="b"/>
              <a:pathLst>
                <a:path w="1281429" h="0">
                  <a:moveTo>
                    <a:pt x="1281010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  <a:prstDash val="sys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8340407" y="2788246"/>
              <a:ext cx="46355" cy="46355"/>
            </a:xfrm>
            <a:custGeom>
              <a:avLst/>
              <a:gdLst/>
              <a:ahLst/>
              <a:cxnLst/>
              <a:rect l="l" t="t" r="r" b="b"/>
              <a:pathLst>
                <a:path w="46354" h="46355">
                  <a:moveTo>
                    <a:pt x="0" y="22936"/>
                  </a:moveTo>
                  <a:lnTo>
                    <a:pt x="1473" y="32562"/>
                  </a:lnTo>
                  <a:lnTo>
                    <a:pt x="6654" y="39217"/>
                  </a:lnTo>
                  <a:lnTo>
                    <a:pt x="14058" y="44399"/>
                  </a:lnTo>
                  <a:lnTo>
                    <a:pt x="22199" y="45872"/>
                  </a:lnTo>
                  <a:lnTo>
                    <a:pt x="27381" y="45135"/>
                  </a:lnTo>
                  <a:lnTo>
                    <a:pt x="45135" y="27381"/>
                  </a:lnTo>
                  <a:lnTo>
                    <a:pt x="45872" y="22936"/>
                  </a:lnTo>
                  <a:lnTo>
                    <a:pt x="22199" y="0"/>
                  </a:lnTo>
                  <a:lnTo>
                    <a:pt x="14058" y="1473"/>
                  </a:lnTo>
                  <a:lnTo>
                    <a:pt x="6654" y="6654"/>
                  </a:lnTo>
                  <a:lnTo>
                    <a:pt x="1473" y="14058"/>
                  </a:lnTo>
                  <a:lnTo>
                    <a:pt x="0" y="229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8005902" y="2353843"/>
              <a:ext cx="1087120" cy="545465"/>
            </a:xfrm>
            <a:custGeom>
              <a:avLst/>
              <a:gdLst/>
              <a:ahLst/>
              <a:cxnLst/>
              <a:rect l="l" t="t" r="r" b="b"/>
              <a:pathLst>
                <a:path w="1087120" h="545464">
                  <a:moveTo>
                    <a:pt x="334505" y="457339"/>
                  </a:moveTo>
                  <a:lnTo>
                    <a:pt x="335978" y="448462"/>
                  </a:lnTo>
                  <a:lnTo>
                    <a:pt x="341160" y="441058"/>
                  </a:lnTo>
                  <a:lnTo>
                    <a:pt x="348564" y="435876"/>
                  </a:lnTo>
                  <a:lnTo>
                    <a:pt x="356704" y="434403"/>
                  </a:lnTo>
                  <a:lnTo>
                    <a:pt x="361886" y="435140"/>
                  </a:lnTo>
                  <a:lnTo>
                    <a:pt x="380377" y="457339"/>
                  </a:lnTo>
                  <a:lnTo>
                    <a:pt x="379641" y="461784"/>
                  </a:lnTo>
                  <a:lnTo>
                    <a:pt x="378904" y="466966"/>
                  </a:lnTo>
                  <a:lnTo>
                    <a:pt x="356704" y="480275"/>
                  </a:lnTo>
                  <a:lnTo>
                    <a:pt x="348564" y="478802"/>
                  </a:lnTo>
                  <a:lnTo>
                    <a:pt x="341160" y="473621"/>
                  </a:lnTo>
                  <a:lnTo>
                    <a:pt x="335978" y="466966"/>
                  </a:lnTo>
                  <a:lnTo>
                    <a:pt x="334505" y="457339"/>
                  </a:lnTo>
                  <a:close/>
                </a:path>
                <a:path w="1087120" h="545464">
                  <a:moveTo>
                    <a:pt x="969454" y="410718"/>
                  </a:moveTo>
                  <a:lnTo>
                    <a:pt x="960577" y="425513"/>
                  </a:lnTo>
                  <a:lnTo>
                    <a:pt x="957618" y="442544"/>
                  </a:lnTo>
                  <a:lnTo>
                    <a:pt x="960577" y="459562"/>
                  </a:lnTo>
                  <a:lnTo>
                    <a:pt x="965758" y="474357"/>
                  </a:lnTo>
                </a:path>
                <a:path w="1087120" h="545464">
                  <a:moveTo>
                    <a:pt x="1074546" y="474357"/>
                  </a:moveTo>
                  <a:lnTo>
                    <a:pt x="1084160" y="455866"/>
                  </a:lnTo>
                  <a:lnTo>
                    <a:pt x="1087119" y="440321"/>
                  </a:lnTo>
                  <a:lnTo>
                    <a:pt x="1084160" y="424040"/>
                  </a:lnTo>
                  <a:lnTo>
                    <a:pt x="1074546" y="409232"/>
                  </a:lnTo>
                </a:path>
                <a:path w="1087120" h="545464">
                  <a:moveTo>
                    <a:pt x="668997" y="102120"/>
                  </a:moveTo>
                  <a:lnTo>
                    <a:pt x="548373" y="102120"/>
                  </a:lnTo>
                </a:path>
                <a:path w="1087120" h="545464">
                  <a:moveTo>
                    <a:pt x="334505" y="298234"/>
                  </a:moveTo>
                  <a:lnTo>
                    <a:pt x="0" y="298234"/>
                  </a:lnTo>
                </a:path>
                <a:path w="1087120" h="545464">
                  <a:moveTo>
                    <a:pt x="334505" y="298234"/>
                  </a:moveTo>
                  <a:lnTo>
                    <a:pt x="334505" y="482498"/>
                  </a:lnTo>
                </a:path>
                <a:path w="1087120" h="545464">
                  <a:moveTo>
                    <a:pt x="334505" y="483247"/>
                  </a:moveTo>
                  <a:lnTo>
                    <a:pt x="872515" y="483247"/>
                  </a:lnTo>
                </a:path>
                <a:path w="1087120" h="545464">
                  <a:moveTo>
                    <a:pt x="872515" y="455117"/>
                  </a:moveTo>
                  <a:lnTo>
                    <a:pt x="390740" y="455117"/>
                  </a:lnTo>
                </a:path>
                <a:path w="1087120" h="545464">
                  <a:moveTo>
                    <a:pt x="1087119" y="445503"/>
                  </a:moveTo>
                  <a:lnTo>
                    <a:pt x="1087119" y="538746"/>
                  </a:lnTo>
                </a:path>
                <a:path w="1087120" h="545464">
                  <a:moveTo>
                    <a:pt x="971676" y="409232"/>
                  </a:moveTo>
                  <a:lnTo>
                    <a:pt x="1071587" y="409232"/>
                  </a:lnTo>
                </a:path>
                <a:path w="1087120" h="545464">
                  <a:moveTo>
                    <a:pt x="957605" y="545401"/>
                  </a:moveTo>
                  <a:lnTo>
                    <a:pt x="965758" y="474357"/>
                  </a:lnTo>
                </a:path>
                <a:path w="1087120" h="545464">
                  <a:moveTo>
                    <a:pt x="1087119" y="545401"/>
                  </a:moveTo>
                  <a:lnTo>
                    <a:pt x="1087119" y="528904"/>
                  </a:lnTo>
                  <a:lnTo>
                    <a:pt x="1085316" y="510133"/>
                  </a:lnTo>
                  <a:lnTo>
                    <a:pt x="1081722" y="491350"/>
                  </a:lnTo>
                  <a:lnTo>
                    <a:pt x="1074534" y="474357"/>
                  </a:lnTo>
                </a:path>
                <a:path w="1087120" h="545464">
                  <a:moveTo>
                    <a:pt x="872515" y="352996"/>
                  </a:moveTo>
                  <a:lnTo>
                    <a:pt x="872515" y="545401"/>
                  </a:lnTo>
                </a:path>
                <a:path w="1087120" h="545464">
                  <a:moveTo>
                    <a:pt x="929500" y="352996"/>
                  </a:moveTo>
                  <a:lnTo>
                    <a:pt x="929500" y="545401"/>
                  </a:lnTo>
                </a:path>
                <a:path w="1087120" h="545464">
                  <a:moveTo>
                    <a:pt x="957618" y="380377"/>
                  </a:moveTo>
                  <a:lnTo>
                    <a:pt x="957618" y="545401"/>
                  </a:lnTo>
                </a:path>
                <a:path w="1087120" h="545464">
                  <a:moveTo>
                    <a:pt x="929500" y="352996"/>
                  </a:moveTo>
                  <a:lnTo>
                    <a:pt x="957618" y="380377"/>
                  </a:lnTo>
                </a:path>
                <a:path w="1087120" h="545464">
                  <a:moveTo>
                    <a:pt x="872515" y="352996"/>
                  </a:moveTo>
                  <a:lnTo>
                    <a:pt x="929500" y="352996"/>
                  </a:lnTo>
                </a:path>
                <a:path w="1087120" h="545464">
                  <a:moveTo>
                    <a:pt x="669734" y="454380"/>
                  </a:moveTo>
                  <a:lnTo>
                    <a:pt x="669734" y="409232"/>
                  </a:lnTo>
                </a:path>
                <a:path w="1087120" h="545464">
                  <a:moveTo>
                    <a:pt x="669734" y="0"/>
                  </a:moveTo>
                  <a:lnTo>
                    <a:pt x="872515" y="0"/>
                  </a:lnTo>
                  <a:lnTo>
                    <a:pt x="872515" y="454380"/>
                  </a:lnTo>
                </a:path>
                <a:path w="1087120" h="545464">
                  <a:moveTo>
                    <a:pt x="669734" y="409232"/>
                  </a:moveTo>
                  <a:lnTo>
                    <a:pt x="669734" y="0"/>
                  </a:lnTo>
                </a:path>
                <a:path w="1087120" h="545464">
                  <a:moveTo>
                    <a:pt x="334505" y="298234"/>
                  </a:moveTo>
                  <a:lnTo>
                    <a:pt x="334505" y="0"/>
                  </a:lnTo>
                </a:path>
                <a:path w="1087120" h="545464">
                  <a:moveTo>
                    <a:pt x="390004" y="454380"/>
                  </a:moveTo>
                  <a:lnTo>
                    <a:pt x="334505" y="409232"/>
                  </a:lnTo>
                </a:path>
                <a:path w="1087120" h="545464">
                  <a:moveTo>
                    <a:pt x="334505" y="0"/>
                  </a:moveTo>
                  <a:lnTo>
                    <a:pt x="548373" y="0"/>
                  </a:lnTo>
                </a:path>
                <a:path w="1087120" h="545464">
                  <a:moveTo>
                    <a:pt x="548373" y="11836"/>
                  </a:moveTo>
                  <a:lnTo>
                    <a:pt x="548373" y="45438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9" name="object 589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8549893" y="2331345"/>
              <a:ext cx="132002" cy="130067"/>
            </a:xfrm>
            <a:prstGeom prst="rect">
              <a:avLst/>
            </a:prstGeom>
          </p:spPr>
        </p:pic>
      </p:grpSp>
      <p:grpSp>
        <p:nvGrpSpPr>
          <p:cNvPr id="590" name="object 590"/>
          <p:cNvGrpSpPr/>
          <p:nvPr/>
        </p:nvGrpSpPr>
        <p:grpSpPr>
          <a:xfrm>
            <a:off x="6407200" y="2195995"/>
            <a:ext cx="1297305" cy="708660"/>
            <a:chOff x="6407200" y="2195995"/>
            <a:chExt cx="1297305" cy="708660"/>
          </a:xfrm>
        </p:grpSpPr>
        <p:sp>
          <p:nvSpPr>
            <p:cNvPr id="591" name="object 591"/>
            <p:cNvSpPr/>
            <p:nvPr/>
          </p:nvSpPr>
          <p:spPr>
            <a:xfrm>
              <a:off x="6827011" y="2329421"/>
              <a:ext cx="122555" cy="121920"/>
            </a:xfrm>
            <a:custGeom>
              <a:avLst/>
              <a:gdLst/>
              <a:ahLst/>
              <a:cxnLst/>
              <a:rect l="l" t="t" r="r" b="b"/>
              <a:pathLst>
                <a:path w="122554" h="121919">
                  <a:moveTo>
                    <a:pt x="0" y="61417"/>
                  </a:moveTo>
                  <a:lnTo>
                    <a:pt x="17030" y="103606"/>
                  </a:lnTo>
                  <a:lnTo>
                    <a:pt x="61429" y="121361"/>
                  </a:lnTo>
                  <a:lnTo>
                    <a:pt x="73266" y="119875"/>
                  </a:lnTo>
                  <a:lnTo>
                    <a:pt x="111747" y="94716"/>
                  </a:lnTo>
                  <a:lnTo>
                    <a:pt x="122110" y="61417"/>
                  </a:lnTo>
                  <a:lnTo>
                    <a:pt x="120637" y="48844"/>
                  </a:lnTo>
                  <a:lnTo>
                    <a:pt x="94729" y="10350"/>
                  </a:lnTo>
                  <a:lnTo>
                    <a:pt x="61429" y="0"/>
                  </a:lnTo>
                  <a:lnTo>
                    <a:pt x="48107" y="1473"/>
                  </a:lnTo>
                  <a:lnTo>
                    <a:pt x="10363" y="25895"/>
                  </a:lnTo>
                  <a:lnTo>
                    <a:pt x="0" y="61417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6827011" y="2329421"/>
              <a:ext cx="122555" cy="121920"/>
            </a:xfrm>
            <a:custGeom>
              <a:avLst/>
              <a:gdLst/>
              <a:ahLst/>
              <a:cxnLst/>
              <a:rect l="l" t="t" r="r" b="b"/>
              <a:pathLst>
                <a:path w="122554" h="121919">
                  <a:moveTo>
                    <a:pt x="61429" y="0"/>
                  </a:moveTo>
                  <a:lnTo>
                    <a:pt x="17030" y="17754"/>
                  </a:lnTo>
                  <a:lnTo>
                    <a:pt x="0" y="61417"/>
                  </a:lnTo>
                  <a:lnTo>
                    <a:pt x="749" y="73266"/>
                  </a:lnTo>
                  <a:lnTo>
                    <a:pt x="26644" y="110998"/>
                  </a:lnTo>
                  <a:lnTo>
                    <a:pt x="61429" y="121361"/>
                  </a:lnTo>
                  <a:lnTo>
                    <a:pt x="73266" y="119875"/>
                  </a:lnTo>
                  <a:lnTo>
                    <a:pt x="111747" y="94716"/>
                  </a:lnTo>
                  <a:lnTo>
                    <a:pt x="122110" y="61417"/>
                  </a:lnTo>
                  <a:lnTo>
                    <a:pt x="120637" y="48844"/>
                  </a:lnTo>
                  <a:lnTo>
                    <a:pt x="94729" y="10350"/>
                  </a:lnTo>
                  <a:lnTo>
                    <a:pt x="6142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6619062" y="2791713"/>
              <a:ext cx="46990" cy="43180"/>
            </a:xfrm>
            <a:custGeom>
              <a:avLst/>
              <a:gdLst/>
              <a:ahLst/>
              <a:cxnLst/>
              <a:rect l="l" t="t" r="r" b="b"/>
              <a:pathLst>
                <a:path w="46990" h="43180">
                  <a:moveTo>
                    <a:pt x="0" y="22631"/>
                  </a:moveTo>
                  <a:lnTo>
                    <a:pt x="0" y="26885"/>
                  </a:lnTo>
                  <a:lnTo>
                    <a:pt x="1422" y="30416"/>
                  </a:lnTo>
                  <a:lnTo>
                    <a:pt x="19100" y="42443"/>
                  </a:lnTo>
                  <a:lnTo>
                    <a:pt x="23342" y="43154"/>
                  </a:lnTo>
                  <a:lnTo>
                    <a:pt x="27597" y="43154"/>
                  </a:lnTo>
                  <a:lnTo>
                    <a:pt x="31838" y="42443"/>
                  </a:lnTo>
                  <a:lnTo>
                    <a:pt x="36080" y="41033"/>
                  </a:lnTo>
                  <a:lnTo>
                    <a:pt x="39624" y="38201"/>
                  </a:lnTo>
                  <a:lnTo>
                    <a:pt x="42443" y="35369"/>
                  </a:lnTo>
                  <a:lnTo>
                    <a:pt x="45275" y="31127"/>
                  </a:lnTo>
                  <a:lnTo>
                    <a:pt x="45275" y="26885"/>
                  </a:lnTo>
                  <a:lnTo>
                    <a:pt x="46697" y="22631"/>
                  </a:lnTo>
                  <a:lnTo>
                    <a:pt x="45275" y="17691"/>
                  </a:lnTo>
                  <a:lnTo>
                    <a:pt x="45275" y="13436"/>
                  </a:lnTo>
                  <a:lnTo>
                    <a:pt x="39624" y="6362"/>
                  </a:lnTo>
                  <a:lnTo>
                    <a:pt x="36080" y="3530"/>
                  </a:lnTo>
                  <a:lnTo>
                    <a:pt x="27597" y="698"/>
                  </a:lnTo>
                  <a:lnTo>
                    <a:pt x="23342" y="0"/>
                  </a:lnTo>
                  <a:lnTo>
                    <a:pt x="19100" y="0"/>
                  </a:lnTo>
                  <a:lnTo>
                    <a:pt x="711" y="17691"/>
                  </a:lnTo>
                  <a:lnTo>
                    <a:pt x="0" y="226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6437756" y="2347925"/>
              <a:ext cx="388620" cy="487045"/>
            </a:xfrm>
            <a:custGeom>
              <a:avLst/>
              <a:gdLst/>
              <a:ahLst/>
              <a:cxnLst/>
              <a:rect l="l" t="t" r="r" b="b"/>
              <a:pathLst>
                <a:path w="388620" h="487044">
                  <a:moveTo>
                    <a:pt x="204647" y="443788"/>
                  </a:moveTo>
                  <a:lnTo>
                    <a:pt x="200405" y="443788"/>
                  </a:lnTo>
                  <a:lnTo>
                    <a:pt x="195452" y="444487"/>
                  </a:lnTo>
                  <a:lnTo>
                    <a:pt x="181305" y="466420"/>
                  </a:lnTo>
                  <a:lnTo>
                    <a:pt x="181305" y="470674"/>
                  </a:lnTo>
                  <a:lnTo>
                    <a:pt x="200405" y="486232"/>
                  </a:lnTo>
                  <a:lnTo>
                    <a:pt x="204647" y="486943"/>
                  </a:lnTo>
                  <a:lnTo>
                    <a:pt x="208902" y="486943"/>
                  </a:lnTo>
                  <a:lnTo>
                    <a:pt x="213144" y="486232"/>
                  </a:lnTo>
                  <a:lnTo>
                    <a:pt x="217385" y="484822"/>
                  </a:lnTo>
                  <a:lnTo>
                    <a:pt x="220929" y="481990"/>
                  </a:lnTo>
                  <a:lnTo>
                    <a:pt x="223748" y="479158"/>
                  </a:lnTo>
                  <a:lnTo>
                    <a:pt x="226580" y="474916"/>
                  </a:lnTo>
                  <a:lnTo>
                    <a:pt x="226580" y="470674"/>
                  </a:lnTo>
                  <a:lnTo>
                    <a:pt x="228003" y="466420"/>
                  </a:lnTo>
                  <a:lnTo>
                    <a:pt x="226580" y="461479"/>
                  </a:lnTo>
                  <a:lnTo>
                    <a:pt x="226580" y="457225"/>
                  </a:lnTo>
                  <a:lnTo>
                    <a:pt x="223748" y="453694"/>
                  </a:lnTo>
                  <a:lnTo>
                    <a:pt x="220929" y="450151"/>
                  </a:lnTo>
                  <a:lnTo>
                    <a:pt x="217385" y="447319"/>
                  </a:lnTo>
                  <a:lnTo>
                    <a:pt x="208902" y="444487"/>
                  </a:lnTo>
                  <a:lnTo>
                    <a:pt x="204647" y="443788"/>
                  </a:lnTo>
                  <a:close/>
                </a:path>
                <a:path w="388620" h="487044">
                  <a:moveTo>
                    <a:pt x="181305" y="0"/>
                  </a:moveTo>
                  <a:lnTo>
                    <a:pt x="388518" y="0"/>
                  </a:lnTo>
                </a:path>
                <a:path w="388620" h="487044">
                  <a:moveTo>
                    <a:pt x="181305" y="300443"/>
                  </a:moveTo>
                  <a:lnTo>
                    <a:pt x="0" y="30044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6412598" y="2201392"/>
              <a:ext cx="1286510" cy="128270"/>
            </a:xfrm>
            <a:custGeom>
              <a:avLst/>
              <a:gdLst/>
              <a:ahLst/>
              <a:cxnLst/>
              <a:rect l="l" t="t" r="r" b="b"/>
              <a:pathLst>
                <a:path w="1286509" h="128269">
                  <a:moveTo>
                    <a:pt x="0" y="0"/>
                  </a:moveTo>
                  <a:lnTo>
                    <a:pt x="0" y="128028"/>
                  </a:lnTo>
                  <a:lnTo>
                    <a:pt x="1286192" y="128028"/>
                  </a:lnTo>
                  <a:lnTo>
                    <a:pt x="12861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6412598" y="2201392"/>
              <a:ext cx="1286510" cy="607060"/>
            </a:xfrm>
            <a:custGeom>
              <a:avLst/>
              <a:gdLst/>
              <a:ahLst/>
              <a:cxnLst/>
              <a:rect l="l" t="t" r="r" b="b"/>
              <a:pathLst>
                <a:path w="1286509" h="607060">
                  <a:moveTo>
                    <a:pt x="0" y="128028"/>
                  </a:moveTo>
                  <a:lnTo>
                    <a:pt x="0" y="0"/>
                  </a:lnTo>
                  <a:lnTo>
                    <a:pt x="1286192" y="0"/>
                  </a:lnTo>
                  <a:lnTo>
                    <a:pt x="1286192" y="128028"/>
                  </a:lnTo>
                  <a:lnTo>
                    <a:pt x="0" y="128028"/>
                  </a:lnTo>
                  <a:close/>
                </a:path>
                <a:path w="1286509" h="607060">
                  <a:moveTo>
                    <a:pt x="414413" y="146532"/>
                  </a:moveTo>
                  <a:lnTo>
                    <a:pt x="414413" y="606831"/>
                  </a:lnTo>
                </a:path>
                <a:path w="1286509" h="607060">
                  <a:moveTo>
                    <a:pt x="255308" y="606831"/>
                  </a:moveTo>
                  <a:lnTo>
                    <a:pt x="206463" y="559473"/>
                  </a:lnTo>
                </a:path>
                <a:path w="1286509" h="607060">
                  <a:moveTo>
                    <a:pt x="536524" y="559473"/>
                  </a:moveTo>
                  <a:lnTo>
                    <a:pt x="536524" y="146532"/>
                  </a:lnTo>
                </a:path>
                <a:path w="1286509" h="607060">
                  <a:moveTo>
                    <a:pt x="753364" y="146532"/>
                  </a:moveTo>
                  <a:lnTo>
                    <a:pt x="753364" y="606831"/>
                  </a:lnTo>
                </a:path>
                <a:path w="1286509" h="607060">
                  <a:moveTo>
                    <a:pt x="536524" y="146532"/>
                  </a:moveTo>
                  <a:lnTo>
                    <a:pt x="753364" y="146532"/>
                  </a:lnTo>
                </a:path>
                <a:path w="1286509" h="607060">
                  <a:moveTo>
                    <a:pt x="536524" y="606831"/>
                  </a:moveTo>
                  <a:lnTo>
                    <a:pt x="536524" y="55947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7" name="object 59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7160564" y="2700705"/>
              <a:ext cx="217258" cy="203936"/>
            </a:xfrm>
            <a:prstGeom prst="rect">
              <a:avLst/>
            </a:prstGeom>
          </p:spPr>
        </p:pic>
        <p:sp>
          <p:nvSpPr>
            <p:cNvPr id="598" name="object 598"/>
            <p:cNvSpPr/>
            <p:nvPr/>
          </p:nvSpPr>
          <p:spPr>
            <a:xfrm>
              <a:off x="6619062" y="2347925"/>
              <a:ext cx="753110" cy="487045"/>
            </a:xfrm>
            <a:custGeom>
              <a:avLst/>
              <a:gdLst/>
              <a:ahLst/>
              <a:cxnLst/>
              <a:rect l="l" t="t" r="r" b="b"/>
              <a:pathLst>
                <a:path w="753109" h="487044">
                  <a:moveTo>
                    <a:pt x="546900" y="461035"/>
                  </a:moveTo>
                  <a:lnTo>
                    <a:pt x="48844" y="461035"/>
                  </a:lnTo>
                </a:path>
                <a:path w="753109" h="487044">
                  <a:moveTo>
                    <a:pt x="0" y="0"/>
                  </a:moveTo>
                  <a:lnTo>
                    <a:pt x="0" y="486943"/>
                  </a:lnTo>
                </a:path>
                <a:path w="753109" h="487044">
                  <a:moveTo>
                    <a:pt x="48844" y="461035"/>
                  </a:moveTo>
                  <a:lnTo>
                    <a:pt x="48844" y="486943"/>
                  </a:lnTo>
                </a:path>
                <a:path w="753109" h="487044">
                  <a:moveTo>
                    <a:pt x="0" y="486943"/>
                  </a:moveTo>
                  <a:lnTo>
                    <a:pt x="546900" y="486943"/>
                  </a:lnTo>
                </a:path>
                <a:path w="753109" h="487044">
                  <a:moveTo>
                    <a:pt x="330060" y="102857"/>
                  </a:moveTo>
                  <a:lnTo>
                    <a:pt x="207949" y="102857"/>
                  </a:lnTo>
                </a:path>
                <a:path w="753109" h="487044">
                  <a:moveTo>
                    <a:pt x="740041" y="477316"/>
                  </a:moveTo>
                  <a:lnTo>
                    <a:pt x="749668" y="461035"/>
                  </a:lnTo>
                  <a:lnTo>
                    <a:pt x="752627" y="443280"/>
                  </a:lnTo>
                  <a:lnTo>
                    <a:pt x="748919" y="424776"/>
                  </a:lnTo>
                  <a:lnTo>
                    <a:pt x="738568" y="408495"/>
                  </a:lnTo>
                </a:path>
                <a:path w="753109" h="487044">
                  <a:moveTo>
                    <a:pt x="635698" y="408495"/>
                  </a:moveTo>
                  <a:lnTo>
                    <a:pt x="625335" y="424776"/>
                  </a:lnTo>
                  <a:lnTo>
                    <a:pt x="623862" y="443280"/>
                  </a:lnTo>
                  <a:lnTo>
                    <a:pt x="628294" y="461035"/>
                  </a:lnTo>
                  <a:lnTo>
                    <a:pt x="639394" y="477316"/>
                  </a:lnTo>
                </a:path>
                <a:path w="753109" h="487044">
                  <a:moveTo>
                    <a:pt x="739305" y="480275"/>
                  </a:moveTo>
                  <a:lnTo>
                    <a:pt x="641616" y="48027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6412598" y="2899244"/>
              <a:ext cx="1287145" cy="0"/>
            </a:xfrm>
            <a:custGeom>
              <a:avLst/>
              <a:gdLst/>
              <a:ahLst/>
              <a:cxnLst/>
              <a:rect l="l" t="t" r="r" b="b"/>
              <a:pathLst>
                <a:path w="1287145" h="0">
                  <a:moveTo>
                    <a:pt x="1286929" y="0"/>
                  </a:moveTo>
                  <a:lnTo>
                    <a:pt x="0" y="0"/>
                  </a:lnTo>
                </a:path>
              </a:pathLst>
            </a:custGeom>
            <a:ln w="7200">
              <a:solidFill>
                <a:srgbClr val="000000"/>
              </a:solidFill>
              <a:prstDash val="sysDashDot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0" name="object 600"/>
          <p:cNvGrpSpPr/>
          <p:nvPr/>
        </p:nvGrpSpPr>
        <p:grpSpPr>
          <a:xfrm>
            <a:off x="6407200" y="5124348"/>
            <a:ext cx="1297940" cy="636905"/>
            <a:chOff x="6407200" y="5124348"/>
            <a:chExt cx="1297940" cy="636905"/>
          </a:xfrm>
        </p:grpSpPr>
        <p:sp>
          <p:nvSpPr>
            <p:cNvPr id="601" name="object 601"/>
            <p:cNvSpPr/>
            <p:nvPr/>
          </p:nvSpPr>
          <p:spPr>
            <a:xfrm>
              <a:off x="7007593" y="5363591"/>
              <a:ext cx="61594" cy="271145"/>
            </a:xfrm>
            <a:custGeom>
              <a:avLst/>
              <a:gdLst/>
              <a:ahLst/>
              <a:cxnLst/>
              <a:rect l="l" t="t" r="r" b="b"/>
              <a:pathLst>
                <a:path w="61595" h="271145">
                  <a:moveTo>
                    <a:pt x="0" y="0"/>
                  </a:moveTo>
                  <a:lnTo>
                    <a:pt x="60680" y="60680"/>
                  </a:lnTo>
                </a:path>
                <a:path w="61595" h="271145">
                  <a:moveTo>
                    <a:pt x="61417" y="60680"/>
                  </a:moveTo>
                  <a:lnTo>
                    <a:pt x="61417" y="27085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6690105" y="5260721"/>
              <a:ext cx="434975" cy="229870"/>
            </a:xfrm>
            <a:custGeom>
              <a:avLst/>
              <a:gdLst/>
              <a:ahLst/>
              <a:cxnLst/>
              <a:rect l="l" t="t" r="r" b="b"/>
              <a:pathLst>
                <a:path w="434975" h="229870">
                  <a:moveTo>
                    <a:pt x="0" y="0"/>
                  </a:moveTo>
                  <a:lnTo>
                    <a:pt x="0" y="34785"/>
                  </a:lnTo>
                  <a:lnTo>
                    <a:pt x="133946" y="54025"/>
                  </a:lnTo>
                  <a:lnTo>
                    <a:pt x="133946" y="229412"/>
                  </a:lnTo>
                  <a:lnTo>
                    <a:pt x="183527" y="229412"/>
                  </a:lnTo>
                  <a:lnTo>
                    <a:pt x="183527" y="74739"/>
                  </a:lnTo>
                  <a:lnTo>
                    <a:pt x="239039" y="74739"/>
                  </a:lnTo>
                  <a:lnTo>
                    <a:pt x="239039" y="229412"/>
                  </a:lnTo>
                  <a:lnTo>
                    <a:pt x="290842" y="229412"/>
                  </a:lnTo>
                  <a:lnTo>
                    <a:pt x="290842" y="54025"/>
                  </a:lnTo>
                  <a:lnTo>
                    <a:pt x="434403" y="34785"/>
                  </a:lnTo>
                  <a:lnTo>
                    <a:pt x="434403" y="0"/>
                  </a:lnTo>
                  <a:lnTo>
                    <a:pt x="293052" y="14795"/>
                  </a:lnTo>
                  <a:lnTo>
                    <a:pt x="290842" y="2959"/>
                  </a:lnTo>
                  <a:lnTo>
                    <a:pt x="133946" y="2959"/>
                  </a:lnTo>
                  <a:lnTo>
                    <a:pt x="133946" y="1479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6690105" y="5260721"/>
              <a:ext cx="434975" cy="229870"/>
            </a:xfrm>
            <a:custGeom>
              <a:avLst/>
              <a:gdLst/>
              <a:ahLst/>
              <a:cxnLst/>
              <a:rect l="l" t="t" r="r" b="b"/>
              <a:pathLst>
                <a:path w="434975" h="229870">
                  <a:moveTo>
                    <a:pt x="183527" y="229412"/>
                  </a:moveTo>
                  <a:lnTo>
                    <a:pt x="133946" y="229412"/>
                  </a:lnTo>
                  <a:lnTo>
                    <a:pt x="133946" y="54025"/>
                  </a:lnTo>
                  <a:lnTo>
                    <a:pt x="0" y="34785"/>
                  </a:lnTo>
                  <a:lnTo>
                    <a:pt x="0" y="0"/>
                  </a:lnTo>
                  <a:lnTo>
                    <a:pt x="133946" y="14795"/>
                  </a:lnTo>
                  <a:lnTo>
                    <a:pt x="133946" y="2959"/>
                  </a:lnTo>
                  <a:lnTo>
                    <a:pt x="290842" y="2959"/>
                  </a:lnTo>
                  <a:lnTo>
                    <a:pt x="293052" y="14795"/>
                  </a:lnTo>
                  <a:lnTo>
                    <a:pt x="434403" y="0"/>
                  </a:lnTo>
                  <a:lnTo>
                    <a:pt x="434403" y="34785"/>
                  </a:lnTo>
                  <a:lnTo>
                    <a:pt x="290842" y="54025"/>
                  </a:lnTo>
                  <a:lnTo>
                    <a:pt x="290842" y="229412"/>
                  </a:lnTo>
                  <a:lnTo>
                    <a:pt x="239039" y="229412"/>
                  </a:lnTo>
                  <a:lnTo>
                    <a:pt x="239039" y="74739"/>
                  </a:lnTo>
                  <a:lnTo>
                    <a:pt x="183527" y="74739"/>
                  </a:lnTo>
                  <a:lnTo>
                    <a:pt x="183527" y="2294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6412598" y="5129745"/>
              <a:ext cx="1287145" cy="129539"/>
            </a:xfrm>
            <a:custGeom>
              <a:avLst/>
              <a:gdLst/>
              <a:ahLst/>
              <a:cxnLst/>
              <a:rect l="l" t="t" r="r" b="b"/>
              <a:pathLst>
                <a:path w="1287145" h="129539">
                  <a:moveTo>
                    <a:pt x="0" y="0"/>
                  </a:moveTo>
                  <a:lnTo>
                    <a:pt x="0" y="129501"/>
                  </a:lnTo>
                  <a:lnTo>
                    <a:pt x="1286929" y="129501"/>
                  </a:lnTo>
                  <a:lnTo>
                    <a:pt x="12869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6412598" y="5129745"/>
              <a:ext cx="1287145" cy="129539"/>
            </a:xfrm>
            <a:custGeom>
              <a:avLst/>
              <a:gdLst/>
              <a:ahLst/>
              <a:cxnLst/>
              <a:rect l="l" t="t" r="r" b="b"/>
              <a:pathLst>
                <a:path w="1287145" h="129539">
                  <a:moveTo>
                    <a:pt x="0" y="129501"/>
                  </a:moveTo>
                  <a:lnTo>
                    <a:pt x="0" y="0"/>
                  </a:lnTo>
                  <a:lnTo>
                    <a:pt x="1286929" y="0"/>
                  </a:lnTo>
                  <a:lnTo>
                    <a:pt x="1286929" y="129501"/>
                  </a:lnTo>
                  <a:lnTo>
                    <a:pt x="0" y="12950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6829983" y="5590781"/>
              <a:ext cx="43815" cy="43815"/>
            </a:xfrm>
            <a:custGeom>
              <a:avLst/>
              <a:gdLst/>
              <a:ahLst/>
              <a:cxnLst/>
              <a:rect l="l" t="t" r="r" b="b"/>
              <a:pathLst>
                <a:path w="43815" h="43814">
                  <a:moveTo>
                    <a:pt x="0" y="21462"/>
                  </a:moveTo>
                  <a:lnTo>
                    <a:pt x="1473" y="30340"/>
                  </a:lnTo>
                  <a:lnTo>
                    <a:pt x="6654" y="37744"/>
                  </a:lnTo>
                  <a:lnTo>
                    <a:pt x="14058" y="42176"/>
                  </a:lnTo>
                  <a:lnTo>
                    <a:pt x="22199" y="43662"/>
                  </a:lnTo>
                  <a:lnTo>
                    <a:pt x="31076" y="42176"/>
                  </a:lnTo>
                  <a:lnTo>
                    <a:pt x="37731" y="37744"/>
                  </a:lnTo>
                  <a:lnTo>
                    <a:pt x="42176" y="30340"/>
                  </a:lnTo>
                  <a:lnTo>
                    <a:pt x="43649" y="21462"/>
                  </a:lnTo>
                  <a:lnTo>
                    <a:pt x="42176" y="12585"/>
                  </a:lnTo>
                  <a:lnTo>
                    <a:pt x="38468" y="5918"/>
                  </a:lnTo>
                  <a:lnTo>
                    <a:pt x="31076" y="1473"/>
                  </a:lnTo>
                  <a:lnTo>
                    <a:pt x="22199" y="0"/>
                  </a:lnTo>
                  <a:lnTo>
                    <a:pt x="14058" y="736"/>
                  </a:lnTo>
                  <a:lnTo>
                    <a:pt x="6654" y="5918"/>
                  </a:lnTo>
                  <a:lnTo>
                    <a:pt x="1473" y="12585"/>
                  </a:lnTo>
                  <a:lnTo>
                    <a:pt x="0" y="2146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6487337" y="5363591"/>
              <a:ext cx="821055" cy="392430"/>
            </a:xfrm>
            <a:custGeom>
              <a:avLst/>
              <a:gdLst/>
              <a:ahLst/>
              <a:cxnLst/>
              <a:rect l="l" t="t" r="r" b="b"/>
              <a:pathLst>
                <a:path w="821054" h="392429">
                  <a:moveTo>
                    <a:pt x="364845" y="227190"/>
                  </a:moveTo>
                  <a:lnTo>
                    <a:pt x="356704" y="227926"/>
                  </a:lnTo>
                  <a:lnTo>
                    <a:pt x="349300" y="233108"/>
                  </a:lnTo>
                  <a:lnTo>
                    <a:pt x="344119" y="239775"/>
                  </a:lnTo>
                  <a:lnTo>
                    <a:pt x="342645" y="248653"/>
                  </a:lnTo>
                  <a:lnTo>
                    <a:pt x="344119" y="257530"/>
                  </a:lnTo>
                  <a:lnTo>
                    <a:pt x="349300" y="264934"/>
                  </a:lnTo>
                  <a:lnTo>
                    <a:pt x="356704" y="269366"/>
                  </a:lnTo>
                  <a:lnTo>
                    <a:pt x="364845" y="270852"/>
                  </a:lnTo>
                  <a:lnTo>
                    <a:pt x="373722" y="269366"/>
                  </a:lnTo>
                  <a:lnTo>
                    <a:pt x="380377" y="264934"/>
                  </a:lnTo>
                  <a:lnTo>
                    <a:pt x="384822" y="257530"/>
                  </a:lnTo>
                  <a:lnTo>
                    <a:pt x="386295" y="248653"/>
                  </a:lnTo>
                  <a:lnTo>
                    <a:pt x="384822" y="239775"/>
                  </a:lnTo>
                  <a:lnTo>
                    <a:pt x="381114" y="233108"/>
                  </a:lnTo>
                  <a:lnTo>
                    <a:pt x="373722" y="228663"/>
                  </a:lnTo>
                  <a:lnTo>
                    <a:pt x="364845" y="227190"/>
                  </a:lnTo>
                  <a:close/>
                </a:path>
                <a:path w="821054" h="392429">
                  <a:moveTo>
                    <a:pt x="247916" y="249389"/>
                  </a:moveTo>
                  <a:lnTo>
                    <a:pt x="0" y="249389"/>
                  </a:lnTo>
                </a:path>
                <a:path w="821054" h="392429">
                  <a:moveTo>
                    <a:pt x="809612" y="298970"/>
                  </a:moveTo>
                  <a:lnTo>
                    <a:pt x="809612" y="392214"/>
                  </a:lnTo>
                </a:path>
                <a:path w="821054" h="392429">
                  <a:moveTo>
                    <a:pt x="820699" y="310070"/>
                  </a:moveTo>
                  <a:lnTo>
                    <a:pt x="820699" y="392214"/>
                  </a:lnTo>
                </a:path>
                <a:path w="821054" h="392429">
                  <a:moveTo>
                    <a:pt x="765200" y="280479"/>
                  </a:moveTo>
                  <a:lnTo>
                    <a:pt x="765200" y="392214"/>
                  </a:lnTo>
                </a:path>
                <a:path w="821054" h="392429">
                  <a:moveTo>
                    <a:pt x="664552" y="325615"/>
                  </a:moveTo>
                  <a:lnTo>
                    <a:pt x="657161" y="341160"/>
                  </a:lnTo>
                  <a:lnTo>
                    <a:pt x="655675" y="356692"/>
                  </a:lnTo>
                  <a:lnTo>
                    <a:pt x="654494" y="372236"/>
                  </a:lnTo>
                  <a:lnTo>
                    <a:pt x="653453" y="392214"/>
                  </a:lnTo>
                </a:path>
                <a:path w="821054" h="392429">
                  <a:moveTo>
                    <a:pt x="765213" y="392214"/>
                  </a:moveTo>
                  <a:lnTo>
                    <a:pt x="765060" y="372681"/>
                  </a:lnTo>
                  <a:lnTo>
                    <a:pt x="763727" y="356692"/>
                  </a:lnTo>
                  <a:lnTo>
                    <a:pt x="758545" y="341160"/>
                  </a:lnTo>
                  <a:lnTo>
                    <a:pt x="751141" y="324878"/>
                  </a:lnTo>
                  <a:lnTo>
                    <a:pt x="761504" y="308597"/>
                  </a:lnTo>
                  <a:lnTo>
                    <a:pt x="764463" y="290829"/>
                  </a:lnTo>
                  <a:lnTo>
                    <a:pt x="762977" y="272338"/>
                  </a:lnTo>
                  <a:lnTo>
                    <a:pt x="753363" y="255308"/>
                  </a:lnTo>
                </a:path>
                <a:path w="821054" h="392429">
                  <a:moveTo>
                    <a:pt x="665302" y="255308"/>
                  </a:moveTo>
                  <a:lnTo>
                    <a:pt x="657161" y="271589"/>
                  </a:lnTo>
                  <a:lnTo>
                    <a:pt x="654938" y="289356"/>
                  </a:lnTo>
                  <a:lnTo>
                    <a:pt x="657161" y="308597"/>
                  </a:lnTo>
                  <a:lnTo>
                    <a:pt x="664552" y="325615"/>
                  </a:lnTo>
                </a:path>
                <a:path w="821054" h="392429">
                  <a:moveTo>
                    <a:pt x="620153" y="193154"/>
                  </a:moveTo>
                  <a:lnTo>
                    <a:pt x="620153" y="392214"/>
                  </a:lnTo>
                </a:path>
                <a:path w="821054" h="392429">
                  <a:moveTo>
                    <a:pt x="653453" y="222008"/>
                  </a:moveTo>
                  <a:lnTo>
                    <a:pt x="653453" y="392214"/>
                  </a:lnTo>
                </a:path>
                <a:path w="821054" h="392429">
                  <a:moveTo>
                    <a:pt x="620153" y="193154"/>
                  </a:moveTo>
                  <a:lnTo>
                    <a:pt x="653453" y="222008"/>
                  </a:lnTo>
                </a:path>
                <a:path w="821054" h="392429">
                  <a:moveTo>
                    <a:pt x="581672" y="193154"/>
                  </a:moveTo>
                  <a:lnTo>
                    <a:pt x="620153" y="193154"/>
                  </a:lnTo>
                </a:path>
                <a:path w="821054" h="392429">
                  <a:moveTo>
                    <a:pt x="581672" y="270852"/>
                  </a:moveTo>
                  <a:lnTo>
                    <a:pt x="581672" y="392214"/>
                  </a:lnTo>
                </a:path>
                <a:path w="821054" h="392429">
                  <a:moveTo>
                    <a:pt x="520255" y="270852"/>
                  </a:moveTo>
                  <a:lnTo>
                    <a:pt x="520255" y="392226"/>
                  </a:lnTo>
                </a:path>
                <a:path w="821054" h="392429">
                  <a:moveTo>
                    <a:pt x="520255" y="270852"/>
                  </a:moveTo>
                  <a:lnTo>
                    <a:pt x="247916" y="270852"/>
                  </a:lnTo>
                </a:path>
                <a:path w="821054" h="392429">
                  <a:moveTo>
                    <a:pt x="309333" y="0"/>
                  </a:moveTo>
                  <a:lnTo>
                    <a:pt x="336715" y="0"/>
                  </a:lnTo>
                </a:path>
                <a:path w="821054" h="392429">
                  <a:moveTo>
                    <a:pt x="315264" y="270852"/>
                  </a:moveTo>
                  <a:lnTo>
                    <a:pt x="375945" y="209422"/>
                  </a:lnTo>
                </a:path>
                <a:path w="821054" h="392429">
                  <a:moveTo>
                    <a:pt x="386308" y="270852"/>
                  </a:moveTo>
                  <a:lnTo>
                    <a:pt x="386308" y="126542"/>
                  </a:lnTo>
                </a:path>
                <a:path w="821054" h="392429">
                  <a:moveTo>
                    <a:pt x="309333" y="0"/>
                  </a:moveTo>
                  <a:lnTo>
                    <a:pt x="247916" y="60680"/>
                  </a:lnTo>
                  <a:lnTo>
                    <a:pt x="247916" y="392214"/>
                  </a:lnTo>
                </a:path>
                <a:path w="821054" h="392429">
                  <a:moveTo>
                    <a:pt x="441807" y="270852"/>
                  </a:moveTo>
                  <a:lnTo>
                    <a:pt x="441807" y="126542"/>
                  </a:lnTo>
                </a:path>
                <a:path w="821054" h="392429">
                  <a:moveTo>
                    <a:pt x="520255" y="0"/>
                  </a:moveTo>
                  <a:lnTo>
                    <a:pt x="492861" y="0"/>
                  </a:lnTo>
                </a:path>
                <a:path w="821054" h="392429">
                  <a:moveTo>
                    <a:pt x="580936" y="270852"/>
                  </a:moveTo>
                  <a:lnTo>
                    <a:pt x="520255" y="270852"/>
                  </a:lnTo>
                </a:path>
                <a:path w="821054" h="392429">
                  <a:moveTo>
                    <a:pt x="520255" y="281216"/>
                  </a:moveTo>
                  <a:lnTo>
                    <a:pt x="580936" y="28121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6412585" y="5755805"/>
              <a:ext cx="1287145" cy="0"/>
            </a:xfrm>
            <a:custGeom>
              <a:avLst/>
              <a:gdLst/>
              <a:ahLst/>
              <a:cxnLst/>
              <a:rect l="l" t="t" r="r" b="b"/>
              <a:pathLst>
                <a:path w="1287145" h="0">
                  <a:moveTo>
                    <a:pt x="0" y="0"/>
                  </a:moveTo>
                  <a:lnTo>
                    <a:pt x="1286941" y="0"/>
                  </a:lnTo>
                </a:path>
              </a:pathLst>
            </a:custGeom>
            <a:ln w="7200">
              <a:solidFill>
                <a:srgbClr val="000000"/>
              </a:solidFill>
              <a:prstDash val="sys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6690105" y="5260721"/>
              <a:ext cx="618490" cy="495300"/>
            </a:xfrm>
            <a:custGeom>
              <a:avLst/>
              <a:gdLst/>
              <a:ahLst/>
              <a:cxnLst/>
              <a:rect l="l" t="t" r="r" b="b"/>
              <a:pathLst>
                <a:path w="618490" h="495300">
                  <a:moveTo>
                    <a:pt x="173177" y="312293"/>
                  </a:moveTo>
                  <a:lnTo>
                    <a:pt x="173177" y="229412"/>
                  </a:lnTo>
                </a:path>
                <a:path w="618490" h="495300">
                  <a:moveTo>
                    <a:pt x="256794" y="373722"/>
                  </a:moveTo>
                  <a:lnTo>
                    <a:pt x="256794" y="229412"/>
                  </a:lnTo>
                </a:path>
                <a:path w="618490" h="495300">
                  <a:moveTo>
                    <a:pt x="0" y="34785"/>
                  </a:moveTo>
                  <a:lnTo>
                    <a:pt x="0" y="351523"/>
                  </a:lnTo>
                </a:path>
                <a:path w="618490" h="495300">
                  <a:moveTo>
                    <a:pt x="548373" y="428485"/>
                  </a:moveTo>
                  <a:lnTo>
                    <a:pt x="461784" y="428485"/>
                  </a:lnTo>
                </a:path>
                <a:path w="618490" h="495300">
                  <a:moveTo>
                    <a:pt x="0" y="0"/>
                  </a:moveTo>
                  <a:lnTo>
                    <a:pt x="133946" y="14795"/>
                  </a:lnTo>
                  <a:lnTo>
                    <a:pt x="133946" y="2959"/>
                  </a:lnTo>
                  <a:lnTo>
                    <a:pt x="290842" y="2959"/>
                  </a:lnTo>
                  <a:lnTo>
                    <a:pt x="293065" y="14795"/>
                  </a:lnTo>
                  <a:lnTo>
                    <a:pt x="434403" y="0"/>
                  </a:lnTo>
                  <a:lnTo>
                    <a:pt x="435889" y="312318"/>
                  </a:lnTo>
                  <a:lnTo>
                    <a:pt x="450684" y="324878"/>
                  </a:lnTo>
                  <a:lnTo>
                    <a:pt x="450684" y="375208"/>
                  </a:lnTo>
                  <a:lnTo>
                    <a:pt x="462534" y="358178"/>
                  </a:lnTo>
                  <a:lnTo>
                    <a:pt x="550595" y="357441"/>
                  </a:lnTo>
                  <a:lnTo>
                    <a:pt x="560209" y="375196"/>
                  </a:lnTo>
                  <a:lnTo>
                    <a:pt x="562432" y="383349"/>
                  </a:lnTo>
                  <a:lnTo>
                    <a:pt x="562584" y="400367"/>
                  </a:lnTo>
                  <a:lnTo>
                    <a:pt x="605358" y="400367"/>
                  </a:lnTo>
                  <a:lnTo>
                    <a:pt x="617931" y="410730"/>
                  </a:lnTo>
                  <a:lnTo>
                    <a:pt x="617931" y="4950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0" name="object 610"/>
          <p:cNvGrpSpPr/>
          <p:nvPr/>
        </p:nvGrpSpPr>
        <p:grpSpPr>
          <a:xfrm>
            <a:off x="6407200" y="6088608"/>
            <a:ext cx="1296670" cy="636270"/>
            <a:chOff x="6407200" y="6088608"/>
            <a:chExt cx="1296670" cy="636270"/>
          </a:xfrm>
        </p:grpSpPr>
        <p:sp>
          <p:nvSpPr>
            <p:cNvPr id="611" name="object 611"/>
            <p:cNvSpPr/>
            <p:nvPr/>
          </p:nvSpPr>
          <p:spPr>
            <a:xfrm>
              <a:off x="6556908" y="6491414"/>
              <a:ext cx="683895" cy="67945"/>
            </a:xfrm>
            <a:custGeom>
              <a:avLst/>
              <a:gdLst/>
              <a:ahLst/>
              <a:cxnLst/>
              <a:rect l="l" t="t" r="r" b="b"/>
              <a:pathLst>
                <a:path w="683895" h="67945">
                  <a:moveTo>
                    <a:pt x="0" y="17754"/>
                  </a:moveTo>
                  <a:lnTo>
                    <a:pt x="233845" y="17754"/>
                  </a:lnTo>
                </a:path>
                <a:path w="683895" h="67945">
                  <a:moveTo>
                    <a:pt x="612013" y="0"/>
                  </a:moveTo>
                  <a:lnTo>
                    <a:pt x="612013" y="67348"/>
                  </a:lnTo>
                </a:path>
                <a:path w="683895" h="67945">
                  <a:moveTo>
                    <a:pt x="611263" y="736"/>
                  </a:moveTo>
                  <a:lnTo>
                    <a:pt x="683793" y="73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6790753" y="6219075"/>
              <a:ext cx="122555" cy="95885"/>
            </a:xfrm>
            <a:custGeom>
              <a:avLst/>
              <a:gdLst/>
              <a:ahLst/>
              <a:cxnLst/>
              <a:rect l="l" t="t" r="r" b="b"/>
              <a:pathLst>
                <a:path w="122554" h="95885">
                  <a:moveTo>
                    <a:pt x="0" y="0"/>
                  </a:moveTo>
                  <a:lnTo>
                    <a:pt x="0" y="95465"/>
                  </a:lnTo>
                  <a:lnTo>
                    <a:pt x="122110" y="95465"/>
                  </a:lnTo>
                  <a:lnTo>
                    <a:pt x="1221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6790753" y="6219075"/>
              <a:ext cx="122555" cy="95885"/>
            </a:xfrm>
            <a:custGeom>
              <a:avLst/>
              <a:gdLst/>
              <a:ahLst/>
              <a:cxnLst/>
              <a:rect l="l" t="t" r="r" b="b"/>
              <a:pathLst>
                <a:path w="122554" h="95885">
                  <a:moveTo>
                    <a:pt x="0" y="95465"/>
                  </a:moveTo>
                  <a:lnTo>
                    <a:pt x="0" y="0"/>
                  </a:lnTo>
                  <a:lnTo>
                    <a:pt x="122110" y="0"/>
                  </a:lnTo>
                  <a:lnTo>
                    <a:pt x="122110" y="95465"/>
                  </a:lnTo>
                  <a:lnTo>
                    <a:pt x="0" y="9546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14" name="object 614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6941502" y="6213678"/>
              <a:ext cx="232816" cy="222453"/>
            </a:xfrm>
            <a:prstGeom prst="rect">
              <a:avLst/>
            </a:prstGeom>
          </p:spPr>
        </p:pic>
        <p:sp>
          <p:nvSpPr>
            <p:cNvPr id="615" name="object 615"/>
            <p:cNvSpPr/>
            <p:nvPr/>
          </p:nvSpPr>
          <p:spPr>
            <a:xfrm>
              <a:off x="6962444" y="6558749"/>
              <a:ext cx="207010" cy="98425"/>
            </a:xfrm>
            <a:custGeom>
              <a:avLst/>
              <a:gdLst/>
              <a:ahLst/>
              <a:cxnLst/>
              <a:rect l="l" t="t" r="r" b="b"/>
              <a:pathLst>
                <a:path w="207009" h="98425">
                  <a:moveTo>
                    <a:pt x="0" y="0"/>
                  </a:moveTo>
                  <a:lnTo>
                    <a:pt x="0" y="98425"/>
                  </a:lnTo>
                  <a:lnTo>
                    <a:pt x="206476" y="98425"/>
                  </a:lnTo>
                  <a:lnTo>
                    <a:pt x="206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6962444" y="6558749"/>
              <a:ext cx="207010" cy="98425"/>
            </a:xfrm>
            <a:custGeom>
              <a:avLst/>
              <a:gdLst/>
              <a:ahLst/>
              <a:cxnLst/>
              <a:rect l="l" t="t" r="r" b="b"/>
              <a:pathLst>
                <a:path w="207009" h="98425">
                  <a:moveTo>
                    <a:pt x="0" y="98425"/>
                  </a:moveTo>
                  <a:lnTo>
                    <a:pt x="0" y="0"/>
                  </a:lnTo>
                  <a:lnTo>
                    <a:pt x="206476" y="0"/>
                  </a:lnTo>
                  <a:lnTo>
                    <a:pt x="206476" y="98425"/>
                  </a:lnTo>
                  <a:lnTo>
                    <a:pt x="0" y="9842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6412598" y="6094006"/>
              <a:ext cx="1285875" cy="125095"/>
            </a:xfrm>
            <a:custGeom>
              <a:avLst/>
              <a:gdLst/>
              <a:ahLst/>
              <a:cxnLst/>
              <a:rect l="l" t="t" r="r" b="b"/>
              <a:pathLst>
                <a:path w="1285875" h="125095">
                  <a:moveTo>
                    <a:pt x="0" y="0"/>
                  </a:moveTo>
                  <a:lnTo>
                    <a:pt x="0" y="125069"/>
                  </a:lnTo>
                  <a:lnTo>
                    <a:pt x="1285455" y="125069"/>
                  </a:lnTo>
                  <a:lnTo>
                    <a:pt x="12854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6412598" y="6094006"/>
              <a:ext cx="1285875" cy="625475"/>
            </a:xfrm>
            <a:custGeom>
              <a:avLst/>
              <a:gdLst/>
              <a:ahLst/>
              <a:cxnLst/>
              <a:rect l="l" t="t" r="r" b="b"/>
              <a:pathLst>
                <a:path w="1285875" h="625475">
                  <a:moveTo>
                    <a:pt x="0" y="125069"/>
                  </a:moveTo>
                  <a:lnTo>
                    <a:pt x="0" y="0"/>
                  </a:lnTo>
                  <a:lnTo>
                    <a:pt x="1285455" y="0"/>
                  </a:lnTo>
                  <a:lnTo>
                    <a:pt x="1285455" y="125069"/>
                  </a:lnTo>
                  <a:lnTo>
                    <a:pt x="0" y="125069"/>
                  </a:lnTo>
                  <a:close/>
                </a:path>
                <a:path w="1285875" h="625475">
                  <a:moveTo>
                    <a:pt x="378155" y="625335"/>
                  </a:moveTo>
                  <a:lnTo>
                    <a:pt x="378155" y="413689"/>
                  </a:lnTo>
                </a:path>
                <a:path w="1285875" h="625475">
                  <a:moveTo>
                    <a:pt x="556501" y="337464"/>
                  </a:moveTo>
                  <a:lnTo>
                    <a:pt x="639394" y="337464"/>
                  </a:lnTo>
                  <a:lnTo>
                    <a:pt x="639381" y="220535"/>
                  </a:lnTo>
                </a:path>
                <a:path w="1285875" h="625475">
                  <a:moveTo>
                    <a:pt x="549846" y="563168"/>
                  </a:moveTo>
                  <a:lnTo>
                    <a:pt x="378155" y="563168"/>
                  </a:lnTo>
                </a:path>
                <a:path w="1285875" h="625475">
                  <a:moveTo>
                    <a:pt x="828840" y="624598"/>
                  </a:moveTo>
                  <a:lnTo>
                    <a:pt x="829576" y="605358"/>
                  </a:lnTo>
                  <a:lnTo>
                    <a:pt x="831062" y="585381"/>
                  </a:lnTo>
                  <a:lnTo>
                    <a:pt x="834021" y="564654"/>
                  </a:lnTo>
                  <a:lnTo>
                    <a:pt x="836244" y="544677"/>
                  </a:lnTo>
                  <a:lnTo>
                    <a:pt x="840676" y="526173"/>
                  </a:lnTo>
                  <a:lnTo>
                    <a:pt x="844384" y="506933"/>
                  </a:lnTo>
                  <a:lnTo>
                    <a:pt x="849566" y="489915"/>
                  </a:lnTo>
                  <a:lnTo>
                    <a:pt x="852525" y="478802"/>
                  </a:lnTo>
                  <a:lnTo>
                    <a:pt x="842162" y="462533"/>
                  </a:lnTo>
                  <a:lnTo>
                    <a:pt x="834021" y="444030"/>
                  </a:lnTo>
                  <a:lnTo>
                    <a:pt x="829576" y="425526"/>
                  </a:lnTo>
                  <a:lnTo>
                    <a:pt x="828103" y="407022"/>
                  </a:lnTo>
                  <a:lnTo>
                    <a:pt x="829576" y="387781"/>
                  </a:lnTo>
                  <a:lnTo>
                    <a:pt x="834021" y="369290"/>
                  </a:lnTo>
                  <a:lnTo>
                    <a:pt x="841425" y="351523"/>
                  </a:lnTo>
                  <a:lnTo>
                    <a:pt x="848080" y="333032"/>
                  </a:lnTo>
                </a:path>
                <a:path w="1285875" h="625475">
                  <a:moveTo>
                    <a:pt x="1044930" y="333032"/>
                  </a:moveTo>
                  <a:lnTo>
                    <a:pt x="1053503" y="350786"/>
                  </a:lnTo>
                  <a:lnTo>
                    <a:pt x="1061389" y="369290"/>
                  </a:lnTo>
                  <a:lnTo>
                    <a:pt x="1065695" y="387781"/>
                  </a:lnTo>
                  <a:lnTo>
                    <a:pt x="1067130" y="406285"/>
                  </a:lnTo>
                  <a:lnTo>
                    <a:pt x="1065695" y="424789"/>
                  </a:lnTo>
                  <a:lnTo>
                    <a:pt x="1061389" y="444030"/>
                  </a:lnTo>
                  <a:lnTo>
                    <a:pt x="1053503" y="461784"/>
                  </a:lnTo>
                  <a:lnTo>
                    <a:pt x="1044168" y="478802"/>
                  </a:lnTo>
                </a:path>
                <a:path w="1285875" h="625475">
                  <a:moveTo>
                    <a:pt x="1044194" y="478815"/>
                  </a:moveTo>
                  <a:lnTo>
                    <a:pt x="852525" y="478815"/>
                  </a:lnTo>
                </a:path>
                <a:path w="1285875" h="625475">
                  <a:moveTo>
                    <a:pt x="756323" y="563181"/>
                  </a:moveTo>
                  <a:lnTo>
                    <a:pt x="756323" y="625335"/>
                  </a:lnTo>
                </a:path>
                <a:path w="1285875" h="625475">
                  <a:moveTo>
                    <a:pt x="1067130" y="625335"/>
                  </a:moveTo>
                  <a:lnTo>
                    <a:pt x="1067130" y="404063"/>
                  </a:lnTo>
                </a:path>
                <a:path w="1285875" h="625475">
                  <a:moveTo>
                    <a:pt x="1067130" y="432193"/>
                  </a:moveTo>
                  <a:lnTo>
                    <a:pt x="1133741" y="432193"/>
                  </a:lnTo>
                </a:path>
                <a:path w="1285875" h="625475">
                  <a:moveTo>
                    <a:pt x="1134478" y="432193"/>
                  </a:moveTo>
                  <a:lnTo>
                    <a:pt x="1165555" y="464756"/>
                  </a:lnTo>
                </a:path>
                <a:path w="1285875" h="625475">
                  <a:moveTo>
                    <a:pt x="1134478" y="432193"/>
                  </a:moveTo>
                  <a:lnTo>
                    <a:pt x="1134478" y="625335"/>
                  </a:lnTo>
                </a:path>
                <a:path w="1285875" h="625475">
                  <a:moveTo>
                    <a:pt x="1067130" y="624598"/>
                  </a:moveTo>
                  <a:lnTo>
                    <a:pt x="1066393" y="608317"/>
                  </a:lnTo>
                  <a:lnTo>
                    <a:pt x="1064920" y="591299"/>
                  </a:lnTo>
                  <a:lnTo>
                    <a:pt x="1062697" y="572058"/>
                  </a:lnTo>
                  <a:lnTo>
                    <a:pt x="1059002" y="552818"/>
                  </a:lnTo>
                  <a:lnTo>
                    <a:pt x="1056043" y="533577"/>
                  </a:lnTo>
                  <a:lnTo>
                    <a:pt x="1051598" y="512851"/>
                  </a:lnTo>
                  <a:lnTo>
                    <a:pt x="1047153" y="493610"/>
                  </a:lnTo>
                  <a:lnTo>
                    <a:pt x="1044194" y="478802"/>
                  </a:lnTo>
                </a:path>
                <a:path w="1285875" h="625475">
                  <a:moveTo>
                    <a:pt x="828103" y="397408"/>
                  </a:moveTo>
                  <a:lnTo>
                    <a:pt x="828103" y="625335"/>
                  </a:lnTo>
                </a:path>
                <a:path w="1285875" h="625475">
                  <a:moveTo>
                    <a:pt x="427736" y="564045"/>
                  </a:moveTo>
                  <a:lnTo>
                    <a:pt x="427736" y="625335"/>
                  </a:lnTo>
                </a:path>
                <a:path w="1285875" h="625475">
                  <a:moveTo>
                    <a:pt x="378167" y="563181"/>
                  </a:moveTo>
                  <a:lnTo>
                    <a:pt x="382155" y="567550"/>
                  </a:lnTo>
                  <a:lnTo>
                    <a:pt x="387756" y="570179"/>
                  </a:lnTo>
                  <a:lnTo>
                    <a:pt x="394957" y="571919"/>
                  </a:lnTo>
                  <a:lnTo>
                    <a:pt x="401345" y="572795"/>
                  </a:lnTo>
                  <a:lnTo>
                    <a:pt x="408546" y="571919"/>
                  </a:lnTo>
                  <a:lnTo>
                    <a:pt x="415747" y="570179"/>
                  </a:lnTo>
                  <a:lnTo>
                    <a:pt x="422148" y="567550"/>
                  </a:lnTo>
                  <a:lnTo>
                    <a:pt x="427736" y="56405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6536194" y="6719341"/>
              <a:ext cx="1162050" cy="0"/>
            </a:xfrm>
            <a:custGeom>
              <a:avLst/>
              <a:gdLst/>
              <a:ahLst/>
              <a:cxnLst/>
              <a:rect l="l" t="t" r="r" b="b"/>
              <a:pathLst>
                <a:path w="1162050" h="0">
                  <a:moveTo>
                    <a:pt x="0" y="0"/>
                  </a:moveTo>
                  <a:lnTo>
                    <a:pt x="1161859" y="0"/>
                  </a:lnTo>
                </a:path>
              </a:pathLst>
            </a:custGeom>
            <a:ln w="7200">
              <a:solidFill>
                <a:srgbClr val="000000"/>
              </a:solidFill>
              <a:prstDash val="sysDashDot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6790753" y="6219075"/>
              <a:ext cx="788670" cy="500380"/>
            </a:xfrm>
            <a:custGeom>
              <a:avLst/>
              <a:gdLst/>
              <a:ahLst/>
              <a:cxnLst/>
              <a:rect l="l" t="t" r="r" b="b"/>
              <a:pathLst>
                <a:path w="788670" h="500379">
                  <a:moveTo>
                    <a:pt x="0" y="288620"/>
                  </a:moveTo>
                  <a:lnTo>
                    <a:pt x="0" y="0"/>
                  </a:lnTo>
                  <a:lnTo>
                    <a:pt x="122110" y="0"/>
                  </a:lnTo>
                  <a:lnTo>
                    <a:pt x="122110" y="212394"/>
                  </a:lnTo>
                  <a:lnTo>
                    <a:pt x="178346" y="212394"/>
                  </a:lnTo>
                  <a:lnTo>
                    <a:pt x="178346" y="105829"/>
                  </a:lnTo>
                  <a:lnTo>
                    <a:pt x="156883" y="105829"/>
                  </a:lnTo>
                  <a:lnTo>
                    <a:pt x="156146" y="0"/>
                  </a:lnTo>
                  <a:lnTo>
                    <a:pt x="378167" y="0"/>
                  </a:lnTo>
                  <a:lnTo>
                    <a:pt x="378167" y="273075"/>
                  </a:lnTo>
                  <a:lnTo>
                    <a:pt x="404058" y="273075"/>
                  </a:lnTo>
                  <a:lnTo>
                    <a:pt x="419315" y="273075"/>
                  </a:lnTo>
                  <a:lnTo>
                    <a:pt x="429906" y="273075"/>
                  </a:lnTo>
                  <a:lnTo>
                    <a:pt x="441794" y="273075"/>
                  </a:lnTo>
                  <a:lnTo>
                    <a:pt x="447217" y="273075"/>
                  </a:lnTo>
                  <a:lnTo>
                    <a:pt x="450684" y="273075"/>
                  </a:lnTo>
                  <a:lnTo>
                    <a:pt x="450980" y="265444"/>
                  </a:lnTo>
                  <a:lnTo>
                    <a:pt x="451618" y="259894"/>
                  </a:lnTo>
                  <a:lnTo>
                    <a:pt x="464700" y="220044"/>
                  </a:lnTo>
                  <a:lnTo>
                    <a:pt x="469925" y="207949"/>
                  </a:lnTo>
                  <a:lnTo>
                    <a:pt x="666775" y="207949"/>
                  </a:lnTo>
                  <a:lnTo>
                    <a:pt x="683247" y="244208"/>
                  </a:lnTo>
                  <a:lnTo>
                    <a:pt x="688974" y="274561"/>
                  </a:lnTo>
                  <a:lnTo>
                    <a:pt x="688974" y="307124"/>
                  </a:lnTo>
                  <a:lnTo>
                    <a:pt x="755586" y="307124"/>
                  </a:lnTo>
                  <a:lnTo>
                    <a:pt x="788149" y="340423"/>
                  </a:lnTo>
                  <a:lnTo>
                    <a:pt x="788149" y="500265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21" name="object 621"/>
          <p:cNvSpPr txBox="1"/>
          <p:nvPr/>
        </p:nvSpPr>
        <p:spPr>
          <a:xfrm>
            <a:off x="6414216" y="1995702"/>
            <a:ext cx="56705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65">
                <a:solidFill>
                  <a:srgbClr val="060C0C"/>
                </a:solidFill>
                <a:latin typeface="Arial"/>
                <a:cs typeface="Arial"/>
              </a:rPr>
              <a:t>Juta</a:t>
            </a:r>
            <a:r>
              <a:rPr dirty="0" sz="10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tórica</a:t>
            </a:r>
            <a:endParaRPr sz="1000">
              <a:latin typeface="Arial"/>
              <a:cs typeface="Arial"/>
            </a:endParaRPr>
          </a:p>
        </p:txBody>
      </p:sp>
      <p:sp>
        <p:nvSpPr>
          <p:cNvPr id="622" name="object 622"/>
          <p:cNvSpPr txBox="1"/>
          <p:nvPr/>
        </p:nvSpPr>
        <p:spPr>
          <a:xfrm>
            <a:off x="8027122" y="1983002"/>
            <a:ext cx="9817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Anillo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 preformado</a:t>
            </a:r>
            <a:endParaRPr sz="1000">
              <a:latin typeface="Arial"/>
              <a:cs typeface="Arial"/>
            </a:endParaRPr>
          </a:p>
        </p:txBody>
      </p:sp>
      <p:sp>
        <p:nvSpPr>
          <p:cNvPr id="623" name="object 623"/>
          <p:cNvSpPr txBox="1"/>
          <p:nvPr/>
        </p:nvSpPr>
        <p:spPr>
          <a:xfrm>
            <a:off x="6414216" y="3011707"/>
            <a:ext cx="85915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Anillo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cuadrado</a:t>
            </a:r>
            <a:endParaRPr sz="1000">
              <a:latin typeface="Arial"/>
              <a:cs typeface="Arial"/>
            </a:endParaRPr>
          </a:p>
        </p:txBody>
      </p:sp>
      <p:sp>
        <p:nvSpPr>
          <p:cNvPr id="624" name="object 624"/>
          <p:cNvSpPr txBox="1"/>
          <p:nvPr/>
        </p:nvSpPr>
        <p:spPr>
          <a:xfrm>
            <a:off x="8027122" y="2922808"/>
            <a:ext cx="1397635" cy="32194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130"/>
              </a:lnSpc>
              <a:spcBef>
                <a:spcPts val="195"/>
              </a:spcBef>
            </a:pP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Collarines</a:t>
            </a:r>
            <a:r>
              <a:rPr dirty="0" sz="1000" spc="-1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obturadores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060C0C"/>
                </a:solidFill>
                <a:latin typeface="Arial"/>
                <a:cs typeface="Arial"/>
              </a:rPr>
              <a:t>en </a:t>
            </a:r>
            <a:r>
              <a:rPr dirty="0" sz="1000" spc="-40">
                <a:solidFill>
                  <a:srgbClr val="060C0C"/>
                </a:solidFill>
                <a:latin typeface="Arial"/>
                <a:cs typeface="Arial"/>
              </a:rPr>
              <a:t>ambos</a:t>
            </a: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lados</a:t>
            </a:r>
            <a:endParaRPr sz="1000">
              <a:latin typeface="Arial"/>
              <a:cs typeface="Arial"/>
            </a:endParaRPr>
          </a:p>
        </p:txBody>
      </p:sp>
      <p:sp>
        <p:nvSpPr>
          <p:cNvPr id="625" name="object 625"/>
          <p:cNvSpPr txBox="1"/>
          <p:nvPr/>
        </p:nvSpPr>
        <p:spPr>
          <a:xfrm>
            <a:off x="6414216" y="3964213"/>
            <a:ext cx="77152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5">
                <a:solidFill>
                  <a:srgbClr val="060C0C"/>
                </a:solidFill>
                <a:latin typeface="Arial"/>
                <a:cs typeface="Arial"/>
              </a:rPr>
              <a:t>Retén</a:t>
            </a:r>
            <a:r>
              <a:rPr dirty="0" sz="10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3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0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vaso</a:t>
            </a:r>
            <a:endParaRPr sz="1000">
              <a:latin typeface="Arial"/>
              <a:cs typeface="Arial"/>
            </a:endParaRPr>
          </a:p>
        </p:txBody>
      </p:sp>
      <p:sp>
        <p:nvSpPr>
          <p:cNvPr id="626" name="object 626"/>
          <p:cNvSpPr txBox="1"/>
          <p:nvPr/>
        </p:nvSpPr>
        <p:spPr>
          <a:xfrm>
            <a:off x="8027147" y="3964213"/>
            <a:ext cx="97155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Collarín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 reforzado</a:t>
            </a:r>
            <a:endParaRPr sz="1000">
              <a:latin typeface="Arial"/>
              <a:cs typeface="Arial"/>
            </a:endParaRPr>
          </a:p>
        </p:txBody>
      </p:sp>
      <p:sp>
        <p:nvSpPr>
          <p:cNvPr id="627" name="object 627"/>
          <p:cNvSpPr txBox="1"/>
          <p:nvPr/>
        </p:nvSpPr>
        <p:spPr>
          <a:xfrm>
            <a:off x="6414216" y="4916720"/>
            <a:ext cx="110299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5">
                <a:solidFill>
                  <a:srgbClr val="060C0C"/>
                </a:solidFill>
                <a:latin typeface="Arial"/>
                <a:cs typeface="Arial"/>
              </a:rPr>
              <a:t>Retén </a:t>
            </a:r>
            <a:r>
              <a:rPr dirty="0" sz="1000" spc="-3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0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doble</a:t>
            </a:r>
            <a:r>
              <a:rPr dirty="0" sz="10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vaso</a:t>
            </a:r>
            <a:endParaRPr sz="1000">
              <a:latin typeface="Arial"/>
              <a:cs typeface="Arial"/>
            </a:endParaRPr>
          </a:p>
        </p:txBody>
      </p:sp>
      <p:sp>
        <p:nvSpPr>
          <p:cNvPr id="628" name="object 628"/>
          <p:cNvSpPr txBox="1"/>
          <p:nvPr/>
        </p:nvSpPr>
        <p:spPr>
          <a:xfrm>
            <a:off x="8027122" y="4815121"/>
            <a:ext cx="1700530" cy="32194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130"/>
              </a:lnSpc>
              <a:spcBef>
                <a:spcPts val="195"/>
              </a:spcBef>
            </a:pP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Collarines</a:t>
            </a:r>
            <a:r>
              <a:rPr dirty="0" sz="1000" spc="-1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obturadores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060C0C"/>
                </a:solidFill>
                <a:latin typeface="Arial"/>
                <a:cs typeface="Arial"/>
              </a:rPr>
              <a:t>con </a:t>
            </a: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apoyo</a:t>
            </a:r>
            <a:r>
              <a:rPr dirty="0" sz="10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y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anillo</a:t>
            </a: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3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0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deslizamiento</a:t>
            </a:r>
            <a:endParaRPr sz="1000">
              <a:latin typeface="Arial"/>
              <a:cs typeface="Arial"/>
            </a:endParaRPr>
          </a:p>
        </p:txBody>
      </p:sp>
      <p:sp>
        <p:nvSpPr>
          <p:cNvPr id="629" name="object 629"/>
          <p:cNvSpPr txBox="1"/>
          <p:nvPr/>
        </p:nvSpPr>
        <p:spPr>
          <a:xfrm>
            <a:off x="6414216" y="5894625"/>
            <a:ext cx="67310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60">
                <a:solidFill>
                  <a:srgbClr val="060C0C"/>
                </a:solidFill>
                <a:latin typeface="Arial"/>
                <a:cs typeface="Arial"/>
              </a:rPr>
              <a:t>Junta</a:t>
            </a:r>
            <a:r>
              <a:rPr dirty="0" sz="10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en </a:t>
            </a:r>
            <a:r>
              <a:rPr dirty="0" sz="1000" spc="35">
                <a:solidFill>
                  <a:srgbClr val="060C0C"/>
                </a:solidFill>
                <a:latin typeface="Arial"/>
                <a:cs typeface="Arial"/>
              </a:rPr>
              <a:t>"L”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0" name="object 630"/>
          <p:cNvSpPr txBox="1"/>
          <p:nvPr/>
        </p:nvSpPr>
        <p:spPr>
          <a:xfrm>
            <a:off x="3391616" y="5373904"/>
            <a:ext cx="10833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40">
                <a:solidFill>
                  <a:srgbClr val="060C0C"/>
                </a:solidFill>
                <a:latin typeface="Arial"/>
                <a:cs typeface="Arial"/>
              </a:rPr>
              <a:t>Vástago</a:t>
            </a:r>
            <a:r>
              <a:rPr dirty="0" sz="10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del</a:t>
            </a:r>
            <a:r>
              <a:rPr dirty="0" sz="10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émbolo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1" name="object 631"/>
          <p:cNvSpPr txBox="1"/>
          <p:nvPr/>
        </p:nvSpPr>
        <p:spPr>
          <a:xfrm>
            <a:off x="1385020" y="2783106"/>
            <a:ext cx="1329055" cy="32194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130"/>
              </a:lnSpc>
              <a:spcBef>
                <a:spcPts val="195"/>
              </a:spcBef>
            </a:pPr>
            <a:r>
              <a:rPr dirty="0" sz="1000" spc="-25">
                <a:solidFill>
                  <a:srgbClr val="060C0C"/>
                </a:solidFill>
                <a:latin typeface="Arial"/>
                <a:cs typeface="Arial"/>
              </a:rPr>
              <a:t>Amortiguación</a:t>
            </a:r>
            <a:r>
              <a:rPr dirty="0" sz="1000" spc="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ajustable </a:t>
            </a:r>
            <a:r>
              <a:rPr dirty="0" sz="1000" spc="-3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30">
                <a:solidFill>
                  <a:srgbClr val="060C0C"/>
                </a:solidFill>
                <a:latin typeface="Arial"/>
                <a:cs typeface="Arial"/>
              </a:rPr>
              <a:t>posiciones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finales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2" name="object 632"/>
          <p:cNvSpPr txBox="1"/>
          <p:nvPr/>
        </p:nvSpPr>
        <p:spPr>
          <a:xfrm>
            <a:off x="4140916" y="2783108"/>
            <a:ext cx="1329055" cy="32194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130"/>
              </a:lnSpc>
              <a:spcBef>
                <a:spcPts val="195"/>
              </a:spcBef>
            </a:pPr>
            <a:r>
              <a:rPr dirty="0" sz="1000" spc="-25">
                <a:solidFill>
                  <a:srgbClr val="060C0C"/>
                </a:solidFill>
                <a:latin typeface="Arial"/>
                <a:cs typeface="Arial"/>
              </a:rPr>
              <a:t>Amortiguación</a:t>
            </a:r>
            <a:r>
              <a:rPr dirty="0" sz="1000" spc="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ajustable </a:t>
            </a:r>
            <a:r>
              <a:rPr dirty="0" sz="1000" spc="-3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30">
                <a:solidFill>
                  <a:srgbClr val="060C0C"/>
                </a:solidFill>
                <a:latin typeface="Arial"/>
                <a:cs typeface="Arial"/>
              </a:rPr>
              <a:t>posiciones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finales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3" name="object 633"/>
          <p:cNvSpPr txBox="1"/>
          <p:nvPr/>
        </p:nvSpPr>
        <p:spPr>
          <a:xfrm>
            <a:off x="4648916" y="3214904"/>
            <a:ext cx="78867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Casquillo-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guía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4" name="object 634"/>
          <p:cNvSpPr txBox="1"/>
          <p:nvPr/>
        </p:nvSpPr>
        <p:spPr>
          <a:xfrm>
            <a:off x="2020019" y="3214904"/>
            <a:ext cx="92646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60">
                <a:solidFill>
                  <a:srgbClr val="060C0C"/>
                </a:solidFill>
                <a:latin typeface="Arial"/>
                <a:cs typeface="Arial"/>
              </a:rPr>
              <a:t>Junta</a:t>
            </a:r>
            <a:r>
              <a:rPr dirty="0" sz="10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del</a:t>
            </a: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émbolo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5" name="object 635"/>
          <p:cNvSpPr txBox="1"/>
          <p:nvPr/>
        </p:nvSpPr>
        <p:spPr>
          <a:xfrm>
            <a:off x="4966416" y="4789705"/>
            <a:ext cx="964565" cy="32194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130"/>
              </a:lnSpc>
              <a:spcBef>
                <a:spcPts val="195"/>
              </a:spcBef>
            </a:pP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Empaquetadura</a:t>
            </a:r>
            <a:r>
              <a:rPr dirty="0" sz="1000" spc="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50">
                <a:solidFill>
                  <a:srgbClr val="060C0C"/>
                </a:solidFill>
                <a:latin typeface="Arial"/>
                <a:cs typeface="Arial"/>
              </a:rPr>
              <a:t>y </a:t>
            </a:r>
            <a:r>
              <a:rPr dirty="0" sz="1000" spc="-25">
                <a:solidFill>
                  <a:srgbClr val="060C0C"/>
                </a:solidFill>
                <a:latin typeface="Arial"/>
                <a:cs typeface="Arial"/>
              </a:rPr>
              <a:t>retén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rascador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6" name="object 636"/>
          <p:cNvSpPr txBox="1"/>
          <p:nvPr/>
        </p:nvSpPr>
        <p:spPr>
          <a:xfrm>
            <a:off x="4636216" y="5158002"/>
            <a:ext cx="8166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40">
                <a:solidFill>
                  <a:srgbClr val="060C0C"/>
                </a:solidFill>
                <a:latin typeface="Arial"/>
                <a:cs typeface="Arial"/>
              </a:rPr>
              <a:t>Culata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anterior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7" name="object 637"/>
          <p:cNvSpPr txBox="1"/>
          <p:nvPr/>
        </p:nvSpPr>
        <p:spPr>
          <a:xfrm>
            <a:off x="3874216" y="5158006"/>
            <a:ext cx="30226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45">
                <a:solidFill>
                  <a:srgbClr val="060C0C"/>
                </a:solidFill>
                <a:latin typeface="Arial"/>
                <a:cs typeface="Arial"/>
              </a:rPr>
              <a:t>Junta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8" name="object 638"/>
          <p:cNvSpPr txBox="1"/>
          <p:nvPr/>
        </p:nvSpPr>
        <p:spPr>
          <a:xfrm>
            <a:off x="2185120" y="5158006"/>
            <a:ext cx="42799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Émbolo</a:t>
            </a:r>
            <a:endParaRPr sz="1000">
              <a:latin typeface="Arial"/>
              <a:cs typeface="Arial"/>
            </a:endParaRPr>
          </a:p>
        </p:txBody>
      </p:sp>
      <p:sp>
        <p:nvSpPr>
          <p:cNvPr id="639" name="object 639"/>
          <p:cNvSpPr txBox="1"/>
          <p:nvPr/>
        </p:nvSpPr>
        <p:spPr>
          <a:xfrm>
            <a:off x="1118316" y="5412000"/>
            <a:ext cx="88011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40">
                <a:solidFill>
                  <a:srgbClr val="060C0C"/>
                </a:solidFill>
                <a:latin typeface="Arial"/>
                <a:cs typeface="Arial"/>
              </a:rPr>
              <a:t>Culata</a:t>
            </a:r>
            <a:r>
              <a:rPr dirty="0" sz="10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posterior</a:t>
            </a:r>
            <a:endParaRPr sz="1000">
              <a:latin typeface="Arial"/>
              <a:cs typeface="Arial"/>
            </a:endParaRPr>
          </a:p>
        </p:txBody>
      </p:sp>
      <p:sp>
        <p:nvSpPr>
          <p:cNvPr id="640" name="object 640"/>
          <p:cNvSpPr txBox="1"/>
          <p:nvPr/>
        </p:nvSpPr>
        <p:spPr>
          <a:xfrm>
            <a:off x="3201116" y="2986304"/>
            <a:ext cx="607060" cy="321945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130"/>
              </a:lnSpc>
              <a:spcBef>
                <a:spcPts val="195"/>
              </a:spcBef>
            </a:pPr>
            <a:r>
              <a:rPr dirty="0" sz="1000" spc="-60">
                <a:solidFill>
                  <a:srgbClr val="060C0C"/>
                </a:solidFill>
                <a:latin typeface="Arial"/>
                <a:cs typeface="Arial"/>
              </a:rPr>
              <a:t>Camisa</a:t>
            </a: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25">
                <a:solidFill>
                  <a:srgbClr val="060C0C"/>
                </a:solidFill>
                <a:latin typeface="Arial"/>
                <a:cs typeface="Arial"/>
              </a:rPr>
              <a:t>del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cilindro</a:t>
            </a:r>
            <a:endParaRPr sz="1000">
              <a:latin typeface="Arial"/>
              <a:cs typeface="Arial"/>
            </a:endParaRPr>
          </a:p>
        </p:txBody>
      </p:sp>
      <p:sp>
        <p:nvSpPr>
          <p:cNvPr id="641" name="object 641"/>
          <p:cNvSpPr/>
          <p:nvPr/>
        </p:nvSpPr>
        <p:spPr>
          <a:xfrm>
            <a:off x="1360093" y="2828632"/>
            <a:ext cx="3580765" cy="2460625"/>
          </a:xfrm>
          <a:custGeom>
            <a:avLst/>
            <a:gdLst/>
            <a:ahLst/>
            <a:cxnLst/>
            <a:rect l="l" t="t" r="r" b="b"/>
            <a:pathLst>
              <a:path w="3580765" h="2460625">
                <a:moveTo>
                  <a:pt x="3243846" y="1814169"/>
                </a:moveTo>
                <a:lnTo>
                  <a:pt x="3243846" y="2460256"/>
                </a:lnTo>
              </a:path>
              <a:path w="3580765" h="2460625">
                <a:moveTo>
                  <a:pt x="3580599" y="1711655"/>
                </a:moveTo>
                <a:lnTo>
                  <a:pt x="3580599" y="2245385"/>
                </a:lnTo>
              </a:path>
              <a:path w="3580765" h="2460625">
                <a:moveTo>
                  <a:pt x="0" y="908418"/>
                </a:moveTo>
                <a:lnTo>
                  <a:pt x="0" y="0"/>
                </a:lnTo>
              </a:path>
              <a:path w="3580765" h="2460625">
                <a:moveTo>
                  <a:pt x="2749092" y="908418"/>
                </a:moveTo>
                <a:lnTo>
                  <a:pt x="2749092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2" name="object 642"/>
          <p:cNvSpPr txBox="1"/>
          <p:nvPr/>
        </p:nvSpPr>
        <p:spPr>
          <a:xfrm>
            <a:off x="2820116" y="5602504"/>
            <a:ext cx="1391920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45">
                <a:solidFill>
                  <a:srgbClr val="060C0C"/>
                </a:solidFill>
                <a:latin typeface="Arial"/>
                <a:cs typeface="Arial"/>
              </a:rPr>
              <a:t>Émbolo</a:t>
            </a:r>
            <a:r>
              <a:rPr dirty="0" sz="10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3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0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000" spc="-10">
                <a:solidFill>
                  <a:srgbClr val="060C0C"/>
                </a:solidFill>
                <a:latin typeface="Arial"/>
                <a:cs typeface="Arial"/>
              </a:rPr>
              <a:t>amortiguación</a:t>
            </a:r>
            <a:endParaRPr sz="1000">
              <a:latin typeface="Arial"/>
              <a:cs typeface="Arial"/>
            </a:endParaRPr>
          </a:p>
        </p:txBody>
      </p:sp>
      <p:sp>
        <p:nvSpPr>
          <p:cNvPr id="643" name="object 643"/>
          <p:cNvSpPr/>
          <p:nvPr/>
        </p:nvSpPr>
        <p:spPr>
          <a:xfrm>
            <a:off x="1983727" y="3029699"/>
            <a:ext cx="2630805" cy="2712085"/>
          </a:xfrm>
          <a:custGeom>
            <a:avLst/>
            <a:gdLst/>
            <a:ahLst/>
            <a:cxnLst/>
            <a:rect l="l" t="t" r="r" b="b"/>
            <a:pathLst>
              <a:path w="2630804" h="2712085">
                <a:moveTo>
                  <a:pt x="1859864" y="1568335"/>
                </a:moveTo>
                <a:lnTo>
                  <a:pt x="1859864" y="2259964"/>
                </a:lnTo>
              </a:path>
              <a:path w="2630804" h="2712085">
                <a:moveTo>
                  <a:pt x="171869" y="1674444"/>
                </a:moveTo>
                <a:lnTo>
                  <a:pt x="171869" y="2259964"/>
                </a:lnTo>
              </a:path>
              <a:path w="2630804" h="2712085">
                <a:moveTo>
                  <a:pt x="1181303" y="638975"/>
                </a:moveTo>
                <a:lnTo>
                  <a:pt x="1181303" y="0"/>
                </a:lnTo>
              </a:path>
              <a:path w="2630804" h="2712085">
                <a:moveTo>
                  <a:pt x="2630398" y="986764"/>
                </a:moveTo>
                <a:lnTo>
                  <a:pt x="2630398" y="227964"/>
                </a:lnTo>
              </a:path>
              <a:path w="2630804" h="2712085">
                <a:moveTo>
                  <a:pt x="806183" y="1506905"/>
                </a:moveTo>
                <a:lnTo>
                  <a:pt x="806183" y="2711551"/>
                </a:lnTo>
              </a:path>
              <a:path w="2630804" h="2712085">
                <a:moveTo>
                  <a:pt x="1377251" y="1170152"/>
                </a:moveTo>
                <a:lnTo>
                  <a:pt x="1377251" y="2474836"/>
                </a:lnTo>
              </a:path>
              <a:path w="2630804" h="2712085">
                <a:moveTo>
                  <a:pt x="0" y="734682"/>
                </a:moveTo>
                <a:lnTo>
                  <a:pt x="0" y="231698"/>
                </a:lnTo>
              </a:path>
              <a:path w="2630804" h="2712085">
                <a:moveTo>
                  <a:pt x="394423" y="715416"/>
                </a:moveTo>
                <a:lnTo>
                  <a:pt x="394423" y="464883"/>
                </a:lnTo>
                <a:lnTo>
                  <a:pt x="0" y="464883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44" name="object 64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645" name="object 64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1328936" y="1586782"/>
            <a:ext cx="4882515" cy="1678939"/>
          </a:xfrm>
          <a:prstGeom prst="rect">
            <a:avLst/>
          </a:prstGeom>
        </p:spPr>
        <p:txBody>
          <a:bodyPr wrap="square" lIns="0" tIns="33019" rIns="0" bIns="0" rtlCol="0" vert="horz">
            <a:spAutoFit/>
          </a:bodyPr>
          <a:lstStyle/>
          <a:p>
            <a:pPr marL="767080" marR="5080" indent="-755015">
              <a:lnSpc>
                <a:spcPts val="2300"/>
              </a:lnSpc>
              <a:spcBef>
                <a:spcPts val="259"/>
              </a:spcBef>
            </a:pPr>
            <a:r>
              <a:rPr dirty="0" sz="2000" spc="-145" b="1">
                <a:solidFill>
                  <a:srgbClr val="060C0C"/>
                </a:solidFill>
                <a:latin typeface="Arial"/>
                <a:cs typeface="Arial"/>
              </a:rPr>
              <a:t>Posiciones</a:t>
            </a:r>
            <a:r>
              <a:rPr dirty="0" sz="2000" spc="-9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14" b="1">
                <a:solidFill>
                  <a:srgbClr val="060C0C"/>
                </a:solidFill>
                <a:latin typeface="Arial"/>
                <a:cs typeface="Arial"/>
              </a:rPr>
              <a:t>maniobra</a:t>
            </a:r>
            <a:r>
              <a:rPr dirty="0" sz="2000" spc="-9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30" b="1">
                <a:solidFill>
                  <a:srgbClr val="060C0C"/>
                </a:solidFill>
                <a:latin typeface="Arial"/>
                <a:cs typeface="Arial"/>
              </a:rPr>
              <a:t>y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0" b="1">
                <a:solidFill>
                  <a:srgbClr val="060C0C"/>
                </a:solidFill>
                <a:latin typeface="Arial"/>
                <a:cs typeface="Arial"/>
              </a:rPr>
              <a:t>designación</a:t>
            </a:r>
            <a:r>
              <a:rPr dirty="0" sz="2000" spc="-9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25" b="1">
                <a:solidFill>
                  <a:srgbClr val="060C0C"/>
                </a:solidFill>
                <a:latin typeface="Arial"/>
                <a:cs typeface="Arial"/>
              </a:rPr>
              <a:t>las </a:t>
            </a:r>
            <a:r>
              <a:rPr dirty="0" sz="2000" spc="-150" b="1">
                <a:solidFill>
                  <a:srgbClr val="060C0C"/>
                </a:solidFill>
                <a:latin typeface="Arial"/>
                <a:cs typeface="Arial"/>
              </a:rPr>
              <a:t>conexiones</a:t>
            </a:r>
            <a:r>
              <a:rPr dirty="0" sz="2000" spc="-7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7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05" b="1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2000" spc="-7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7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20" b="1">
                <a:solidFill>
                  <a:srgbClr val="060C0C"/>
                </a:solidFill>
                <a:latin typeface="Arial"/>
                <a:cs typeface="Arial"/>
              </a:rPr>
              <a:t>vías</a:t>
            </a: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440"/>
              </a:spcBef>
            </a:pPr>
            <a:endParaRPr sz="2000">
              <a:latin typeface="Arial"/>
              <a:cs typeface="Arial"/>
            </a:endParaRPr>
          </a:p>
          <a:p>
            <a:pPr marL="1031240">
              <a:lnSpc>
                <a:spcPct val="100000"/>
              </a:lnSpc>
            </a:pPr>
            <a:r>
              <a:rPr dirty="0" sz="1600" spc="-70">
                <a:solidFill>
                  <a:srgbClr val="060C0C"/>
                </a:solidFill>
                <a:latin typeface="Arial"/>
                <a:cs typeface="Arial"/>
              </a:rPr>
              <a:t>Número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5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conexiones</a:t>
            </a:r>
            <a:endParaRPr sz="1600">
              <a:latin typeface="Arial"/>
              <a:cs typeface="Arial"/>
            </a:endParaRPr>
          </a:p>
          <a:p>
            <a:pPr marL="1221740">
              <a:lnSpc>
                <a:spcPct val="100000"/>
              </a:lnSpc>
              <a:spcBef>
                <a:spcPts val="680"/>
              </a:spcBef>
            </a:pPr>
            <a:r>
              <a:rPr dirty="0" sz="1600" spc="-70">
                <a:solidFill>
                  <a:srgbClr val="060C0C"/>
                </a:solidFill>
                <a:latin typeface="Arial"/>
                <a:cs typeface="Arial"/>
              </a:rPr>
              <a:t>Número </a:t>
            </a:r>
            <a:r>
              <a:rPr dirty="0" sz="1600" spc="-5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40">
                <a:solidFill>
                  <a:srgbClr val="060C0C"/>
                </a:solidFill>
                <a:latin typeface="Arial"/>
                <a:cs typeface="Arial"/>
              </a:rPr>
              <a:t>posiciones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0">
                <a:solidFill>
                  <a:srgbClr val="060C0C"/>
                </a:solidFill>
                <a:latin typeface="Arial"/>
                <a:cs typeface="Arial"/>
              </a:rPr>
              <a:t>conmutación</a:t>
            </a:r>
            <a:endParaRPr sz="16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5840590" y="4441329"/>
            <a:ext cx="718820" cy="361950"/>
          </a:xfrm>
          <a:custGeom>
            <a:avLst/>
            <a:gdLst/>
            <a:ahLst/>
            <a:cxnLst/>
            <a:rect l="l" t="t" r="r" b="b"/>
            <a:pathLst>
              <a:path w="718820" h="361950">
                <a:moveTo>
                  <a:pt x="0" y="361505"/>
                </a:moveTo>
                <a:lnTo>
                  <a:pt x="359181" y="361505"/>
                </a:lnTo>
                <a:lnTo>
                  <a:pt x="359181" y="1320"/>
                </a:lnTo>
                <a:lnTo>
                  <a:pt x="0" y="1320"/>
                </a:lnTo>
                <a:lnTo>
                  <a:pt x="0" y="361505"/>
                </a:lnTo>
                <a:close/>
              </a:path>
              <a:path w="718820" h="361950">
                <a:moveTo>
                  <a:pt x="91998" y="3937"/>
                </a:moveTo>
                <a:lnTo>
                  <a:pt x="91998" y="360743"/>
                </a:lnTo>
              </a:path>
              <a:path w="718820" h="361950">
                <a:moveTo>
                  <a:pt x="448208" y="0"/>
                </a:moveTo>
                <a:lnTo>
                  <a:pt x="625119" y="360743"/>
                </a:lnTo>
              </a:path>
              <a:path w="718820" h="361950">
                <a:moveTo>
                  <a:pt x="359168" y="361505"/>
                </a:moveTo>
                <a:lnTo>
                  <a:pt x="718350" y="361505"/>
                </a:lnTo>
                <a:lnTo>
                  <a:pt x="718350" y="1320"/>
                </a:lnTo>
                <a:lnTo>
                  <a:pt x="359168" y="1320"/>
                </a:lnTo>
                <a:lnTo>
                  <a:pt x="359168" y="361505"/>
                </a:lnTo>
                <a:close/>
              </a:path>
              <a:path w="718820" h="361950">
                <a:moveTo>
                  <a:pt x="268973" y="289293"/>
                </a:moveTo>
                <a:lnTo>
                  <a:pt x="268973" y="361505"/>
                </a:lnTo>
              </a:path>
              <a:path w="718820" h="361950">
                <a:moveTo>
                  <a:pt x="449376" y="289293"/>
                </a:moveTo>
                <a:lnTo>
                  <a:pt x="449376" y="361505"/>
                </a:lnTo>
              </a:path>
              <a:path w="718820" h="361950">
                <a:moveTo>
                  <a:pt x="304330" y="288988"/>
                </a:moveTo>
                <a:lnTo>
                  <a:pt x="232105" y="288988"/>
                </a:lnTo>
              </a:path>
              <a:path w="718820" h="361950">
                <a:moveTo>
                  <a:pt x="412813" y="288988"/>
                </a:moveTo>
                <a:lnTo>
                  <a:pt x="485025" y="288988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840590" y="5414822"/>
            <a:ext cx="718820" cy="361950"/>
          </a:xfrm>
          <a:custGeom>
            <a:avLst/>
            <a:gdLst/>
            <a:ahLst/>
            <a:cxnLst/>
            <a:rect l="l" t="t" r="r" b="b"/>
            <a:pathLst>
              <a:path w="718820" h="361950">
                <a:moveTo>
                  <a:pt x="0" y="361518"/>
                </a:moveTo>
                <a:lnTo>
                  <a:pt x="359181" y="361518"/>
                </a:lnTo>
                <a:lnTo>
                  <a:pt x="359181" y="1333"/>
                </a:lnTo>
                <a:lnTo>
                  <a:pt x="0" y="1333"/>
                </a:lnTo>
                <a:lnTo>
                  <a:pt x="0" y="361518"/>
                </a:lnTo>
                <a:close/>
              </a:path>
              <a:path w="718820" h="361950">
                <a:moveTo>
                  <a:pt x="449148" y="3949"/>
                </a:moveTo>
                <a:lnTo>
                  <a:pt x="449148" y="360756"/>
                </a:lnTo>
              </a:path>
              <a:path w="718820" h="361950">
                <a:moveTo>
                  <a:pt x="88633" y="0"/>
                </a:moveTo>
                <a:lnTo>
                  <a:pt x="265556" y="360756"/>
                </a:lnTo>
              </a:path>
              <a:path w="718820" h="361950">
                <a:moveTo>
                  <a:pt x="359168" y="361518"/>
                </a:moveTo>
                <a:lnTo>
                  <a:pt x="718350" y="361518"/>
                </a:lnTo>
                <a:lnTo>
                  <a:pt x="718350" y="1333"/>
                </a:lnTo>
                <a:lnTo>
                  <a:pt x="359168" y="1333"/>
                </a:lnTo>
                <a:lnTo>
                  <a:pt x="359168" y="361518"/>
                </a:lnTo>
                <a:close/>
              </a:path>
              <a:path w="718820" h="361950">
                <a:moveTo>
                  <a:pt x="89801" y="289293"/>
                </a:moveTo>
                <a:lnTo>
                  <a:pt x="89801" y="361518"/>
                </a:lnTo>
              </a:path>
              <a:path w="718820" h="361950">
                <a:moveTo>
                  <a:pt x="626110" y="289293"/>
                </a:moveTo>
                <a:lnTo>
                  <a:pt x="626110" y="361518"/>
                </a:lnTo>
              </a:path>
              <a:path w="718820" h="361950">
                <a:moveTo>
                  <a:pt x="53238" y="289001"/>
                </a:moveTo>
                <a:lnTo>
                  <a:pt x="125450" y="289001"/>
                </a:lnTo>
              </a:path>
              <a:path w="718820" h="361950">
                <a:moveTo>
                  <a:pt x="589546" y="289001"/>
                </a:moveTo>
                <a:lnTo>
                  <a:pt x="661758" y="28900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5840590" y="3469766"/>
            <a:ext cx="718820" cy="361315"/>
          </a:xfrm>
          <a:custGeom>
            <a:avLst/>
            <a:gdLst/>
            <a:ahLst/>
            <a:cxnLst/>
            <a:rect l="l" t="t" r="r" b="b"/>
            <a:pathLst>
              <a:path w="718820" h="361314">
                <a:moveTo>
                  <a:pt x="0" y="360794"/>
                </a:moveTo>
                <a:lnTo>
                  <a:pt x="359181" y="360794"/>
                </a:lnTo>
                <a:lnTo>
                  <a:pt x="359181" y="609"/>
                </a:lnTo>
                <a:lnTo>
                  <a:pt x="0" y="609"/>
                </a:lnTo>
                <a:lnTo>
                  <a:pt x="0" y="360794"/>
                </a:lnTo>
                <a:close/>
              </a:path>
              <a:path w="718820" h="361314">
                <a:moveTo>
                  <a:pt x="359168" y="360794"/>
                </a:moveTo>
                <a:lnTo>
                  <a:pt x="718350" y="360794"/>
                </a:lnTo>
                <a:lnTo>
                  <a:pt x="718350" y="609"/>
                </a:lnTo>
                <a:lnTo>
                  <a:pt x="359168" y="609"/>
                </a:lnTo>
                <a:lnTo>
                  <a:pt x="359168" y="360794"/>
                </a:lnTo>
                <a:close/>
              </a:path>
              <a:path w="718820" h="361314">
                <a:moveTo>
                  <a:pt x="179997" y="288569"/>
                </a:moveTo>
                <a:lnTo>
                  <a:pt x="179997" y="360794"/>
                </a:lnTo>
              </a:path>
              <a:path w="718820" h="361314">
                <a:moveTo>
                  <a:pt x="178777" y="73431"/>
                </a:moveTo>
                <a:lnTo>
                  <a:pt x="178777" y="1219"/>
                </a:lnTo>
              </a:path>
              <a:path w="718820" h="361314">
                <a:moveTo>
                  <a:pt x="538352" y="360184"/>
                </a:moveTo>
                <a:lnTo>
                  <a:pt x="538352" y="0"/>
                </a:lnTo>
              </a:path>
              <a:path w="718820" h="361314">
                <a:moveTo>
                  <a:pt x="215341" y="288264"/>
                </a:moveTo>
                <a:lnTo>
                  <a:pt x="143128" y="288264"/>
                </a:lnTo>
              </a:path>
              <a:path w="718820" h="361314">
                <a:moveTo>
                  <a:pt x="214122" y="73736"/>
                </a:moveTo>
                <a:lnTo>
                  <a:pt x="141909" y="7373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" name="object 6"/>
          <p:cNvSpPr txBox="1"/>
          <p:nvPr/>
        </p:nvSpPr>
        <p:spPr>
          <a:xfrm>
            <a:off x="976100" y="3504484"/>
            <a:ext cx="320167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65">
                <a:solidFill>
                  <a:srgbClr val="060C0C"/>
                </a:solidFill>
                <a:latin typeface="Arial"/>
                <a:cs typeface="Arial"/>
              </a:rPr>
              <a:t>2/2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vías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060C0C"/>
                </a:solidFill>
                <a:latin typeface="Arial"/>
                <a:cs typeface="Arial"/>
              </a:rPr>
              <a:t>abierta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70">
                <a:solidFill>
                  <a:srgbClr val="060C0C"/>
                </a:solidFill>
                <a:latin typeface="Arial"/>
                <a:cs typeface="Arial"/>
              </a:rPr>
              <a:t>en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060C0C"/>
                </a:solidFill>
                <a:latin typeface="Arial"/>
                <a:cs typeface="Arial"/>
              </a:rPr>
              <a:t>reposo</a:t>
            </a:r>
            <a:endParaRPr sz="1600">
              <a:latin typeface="Arial"/>
              <a:cs typeface="Arial"/>
            </a:endParaRPr>
          </a:p>
        </p:txBody>
      </p:sp>
      <p:sp>
        <p:nvSpPr>
          <p:cNvPr id="7" name="object 7"/>
          <p:cNvSpPr txBox="1"/>
          <p:nvPr/>
        </p:nvSpPr>
        <p:spPr>
          <a:xfrm>
            <a:off x="976100" y="6311175"/>
            <a:ext cx="3629025" cy="4997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864"/>
              </a:lnSpc>
              <a:spcBef>
                <a:spcPts val="100"/>
              </a:spcBef>
            </a:pPr>
            <a:r>
              <a:rPr dirty="0" sz="1600" spc="-5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600" spc="-7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65">
                <a:solidFill>
                  <a:srgbClr val="060C0C"/>
                </a:solidFill>
                <a:latin typeface="Arial"/>
                <a:cs typeface="Arial"/>
              </a:rPr>
              <a:t>4/2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060C0C"/>
                </a:solidFill>
                <a:latin typeface="Arial"/>
                <a:cs typeface="Arial"/>
              </a:rPr>
              <a:t>vías</a:t>
            </a:r>
            <a:endParaRPr sz="1600">
              <a:latin typeface="Arial"/>
              <a:cs typeface="Arial"/>
            </a:endParaRPr>
          </a:p>
          <a:p>
            <a:pPr marL="560705">
              <a:lnSpc>
                <a:spcPts val="1864"/>
              </a:lnSpc>
            </a:pPr>
            <a:r>
              <a:rPr dirty="0" sz="1600" spc="-110">
                <a:solidFill>
                  <a:srgbClr val="060C0C"/>
                </a:solidFill>
                <a:latin typeface="Arial"/>
                <a:cs typeface="Arial"/>
              </a:rPr>
              <a:t>Paso</a:t>
            </a:r>
            <a:r>
              <a:rPr dirty="0" sz="16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40">
                <a:solidFill>
                  <a:srgbClr val="060C0C"/>
                </a:solidFill>
                <a:latin typeface="Arial"/>
                <a:cs typeface="Arial"/>
              </a:rPr>
              <a:t>caudal</a:t>
            </a:r>
            <a:r>
              <a:rPr dirty="0" sz="16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40">
                <a:solidFill>
                  <a:srgbClr val="060C0C"/>
                </a:solidFill>
                <a:latin typeface="Arial"/>
                <a:cs typeface="Arial"/>
              </a:rPr>
              <a:t>1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60">
                <a:solidFill>
                  <a:srgbClr val="060C0C"/>
                </a:solidFill>
                <a:latin typeface="Wingdings"/>
                <a:cs typeface="Wingdings"/>
              </a:rPr>
              <a:t></a:t>
            </a:r>
            <a:r>
              <a:rPr dirty="0" sz="1600" spc="-35">
                <a:solidFill>
                  <a:srgbClr val="060C0C"/>
                </a:solidFill>
                <a:latin typeface="Times New Roman"/>
                <a:cs typeface="Times New Roman"/>
              </a:rPr>
              <a:t> </a:t>
            </a:r>
            <a:r>
              <a:rPr dirty="0" sz="1600" spc="-40">
                <a:solidFill>
                  <a:srgbClr val="060C0C"/>
                </a:solidFill>
                <a:latin typeface="Arial"/>
                <a:cs typeface="Arial"/>
              </a:rPr>
              <a:t>2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y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5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060C0C"/>
                </a:solidFill>
                <a:latin typeface="Arial"/>
                <a:cs typeface="Arial"/>
              </a:rPr>
              <a:t>4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60">
                <a:solidFill>
                  <a:srgbClr val="060C0C"/>
                </a:solidFill>
                <a:latin typeface="Wingdings"/>
                <a:cs typeface="Wingdings"/>
              </a:rPr>
              <a:t></a:t>
            </a:r>
            <a:r>
              <a:rPr dirty="0" sz="1600" spc="-35">
                <a:solidFill>
                  <a:srgbClr val="060C0C"/>
                </a:solidFill>
                <a:latin typeface="Times New Roman"/>
                <a:cs typeface="Times New Roman"/>
              </a:rPr>
              <a:t> </a:t>
            </a:r>
            <a:r>
              <a:rPr dirty="0" sz="1600" spc="-50">
                <a:solidFill>
                  <a:srgbClr val="060C0C"/>
                </a:solidFill>
                <a:latin typeface="Arial"/>
                <a:cs typeface="Arial"/>
              </a:rPr>
              <a:t>3</a:t>
            </a:r>
            <a:endParaRPr sz="1600">
              <a:latin typeface="Arial"/>
              <a:cs typeface="Arial"/>
            </a:endParaRPr>
          </a:p>
        </p:txBody>
      </p:sp>
      <p:sp>
        <p:nvSpPr>
          <p:cNvPr id="8" name="object 8"/>
          <p:cNvSpPr txBox="1"/>
          <p:nvPr/>
        </p:nvSpPr>
        <p:spPr>
          <a:xfrm>
            <a:off x="976100" y="7276372"/>
            <a:ext cx="3629025" cy="49974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864"/>
              </a:lnSpc>
              <a:spcBef>
                <a:spcPts val="100"/>
              </a:spcBef>
            </a:pPr>
            <a:r>
              <a:rPr dirty="0" sz="1600" spc="-5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600" spc="-7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65">
                <a:solidFill>
                  <a:srgbClr val="060C0C"/>
                </a:solidFill>
                <a:latin typeface="Arial"/>
                <a:cs typeface="Arial"/>
              </a:rPr>
              <a:t>5/2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060C0C"/>
                </a:solidFill>
                <a:latin typeface="Arial"/>
                <a:cs typeface="Arial"/>
              </a:rPr>
              <a:t>vías</a:t>
            </a:r>
            <a:endParaRPr sz="1600">
              <a:latin typeface="Arial"/>
              <a:cs typeface="Arial"/>
            </a:endParaRPr>
          </a:p>
          <a:p>
            <a:pPr marL="560705">
              <a:lnSpc>
                <a:spcPts val="1864"/>
              </a:lnSpc>
            </a:pPr>
            <a:r>
              <a:rPr dirty="0" sz="1600" spc="-110">
                <a:solidFill>
                  <a:srgbClr val="060C0C"/>
                </a:solidFill>
                <a:latin typeface="Arial"/>
                <a:cs typeface="Arial"/>
              </a:rPr>
              <a:t>Paso</a:t>
            </a:r>
            <a:r>
              <a:rPr dirty="0" sz="16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40">
                <a:solidFill>
                  <a:srgbClr val="060C0C"/>
                </a:solidFill>
                <a:latin typeface="Arial"/>
                <a:cs typeface="Arial"/>
              </a:rPr>
              <a:t>caudal</a:t>
            </a:r>
            <a:r>
              <a:rPr dirty="0" sz="16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40">
                <a:solidFill>
                  <a:srgbClr val="060C0C"/>
                </a:solidFill>
                <a:latin typeface="Arial"/>
                <a:cs typeface="Arial"/>
              </a:rPr>
              <a:t>1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60">
                <a:solidFill>
                  <a:srgbClr val="060C0C"/>
                </a:solidFill>
                <a:latin typeface="Wingdings"/>
                <a:cs typeface="Wingdings"/>
              </a:rPr>
              <a:t></a:t>
            </a:r>
            <a:r>
              <a:rPr dirty="0" sz="1600" spc="-35">
                <a:solidFill>
                  <a:srgbClr val="060C0C"/>
                </a:solidFill>
                <a:latin typeface="Times New Roman"/>
                <a:cs typeface="Times New Roman"/>
              </a:rPr>
              <a:t> </a:t>
            </a:r>
            <a:r>
              <a:rPr dirty="0" sz="1600" spc="-40">
                <a:solidFill>
                  <a:srgbClr val="060C0C"/>
                </a:solidFill>
                <a:latin typeface="Arial"/>
                <a:cs typeface="Arial"/>
              </a:rPr>
              <a:t>2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y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5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8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>
                <a:solidFill>
                  <a:srgbClr val="060C0C"/>
                </a:solidFill>
                <a:latin typeface="Arial"/>
                <a:cs typeface="Arial"/>
              </a:rPr>
              <a:t>4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160">
                <a:solidFill>
                  <a:srgbClr val="060C0C"/>
                </a:solidFill>
                <a:latin typeface="Wingdings"/>
                <a:cs typeface="Wingdings"/>
              </a:rPr>
              <a:t></a:t>
            </a:r>
            <a:r>
              <a:rPr dirty="0" sz="1600" spc="-35">
                <a:solidFill>
                  <a:srgbClr val="060C0C"/>
                </a:solidFill>
                <a:latin typeface="Times New Roman"/>
                <a:cs typeface="Times New Roman"/>
              </a:rPr>
              <a:t> </a:t>
            </a:r>
            <a:r>
              <a:rPr dirty="0" sz="1600" spc="-50">
                <a:solidFill>
                  <a:srgbClr val="060C0C"/>
                </a:solidFill>
                <a:latin typeface="Arial"/>
                <a:cs typeface="Arial"/>
              </a:rPr>
              <a:t>5</a:t>
            </a:r>
            <a:endParaRPr sz="1600">
              <a:latin typeface="Arial"/>
              <a:cs typeface="Arial"/>
            </a:endParaRPr>
          </a:p>
        </p:txBody>
      </p:sp>
      <p:sp>
        <p:nvSpPr>
          <p:cNvPr id="9" name="object 9"/>
          <p:cNvSpPr txBox="1"/>
          <p:nvPr/>
        </p:nvSpPr>
        <p:spPr>
          <a:xfrm>
            <a:off x="976100" y="8343165"/>
            <a:ext cx="293624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600" spc="-7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65">
                <a:solidFill>
                  <a:srgbClr val="060C0C"/>
                </a:solidFill>
                <a:latin typeface="Arial"/>
                <a:cs typeface="Arial"/>
              </a:rPr>
              <a:t>5/3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vías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40">
                <a:solidFill>
                  <a:srgbClr val="060C0C"/>
                </a:solidFill>
                <a:latin typeface="Arial"/>
                <a:cs typeface="Arial"/>
              </a:rPr>
              <a:t>centro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060C0C"/>
                </a:solidFill>
                <a:latin typeface="Arial"/>
                <a:cs typeface="Arial"/>
              </a:rPr>
              <a:t>cerrado</a:t>
            </a:r>
            <a:endParaRPr sz="1600">
              <a:latin typeface="Arial"/>
              <a:cs typeface="Arial"/>
            </a:endParaRPr>
          </a:p>
        </p:txBody>
      </p:sp>
      <p:sp>
        <p:nvSpPr>
          <p:cNvPr id="10" name="object 10"/>
          <p:cNvSpPr txBox="1"/>
          <p:nvPr/>
        </p:nvSpPr>
        <p:spPr>
          <a:xfrm>
            <a:off x="976100" y="4469660"/>
            <a:ext cx="323596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65">
                <a:solidFill>
                  <a:srgbClr val="060C0C"/>
                </a:solidFill>
                <a:latin typeface="Arial"/>
                <a:cs typeface="Arial"/>
              </a:rPr>
              <a:t>3/2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vías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cerrada </a:t>
            </a:r>
            <a:r>
              <a:rPr dirty="0" sz="1600" spc="-70">
                <a:solidFill>
                  <a:srgbClr val="060C0C"/>
                </a:solidFill>
                <a:latin typeface="Arial"/>
                <a:cs typeface="Arial"/>
              </a:rPr>
              <a:t>en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060C0C"/>
                </a:solidFill>
                <a:latin typeface="Arial"/>
                <a:cs typeface="Arial"/>
              </a:rPr>
              <a:t>reposo</a:t>
            </a:r>
            <a:endParaRPr sz="1600">
              <a:latin typeface="Arial"/>
              <a:cs typeface="Arial"/>
            </a:endParaRPr>
          </a:p>
        </p:txBody>
      </p:sp>
      <p:sp>
        <p:nvSpPr>
          <p:cNvPr id="11" name="object 11"/>
          <p:cNvSpPr txBox="1"/>
          <p:nvPr/>
        </p:nvSpPr>
        <p:spPr>
          <a:xfrm>
            <a:off x="976100" y="5447556"/>
            <a:ext cx="3201670" cy="2692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600" spc="-5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65">
                <a:solidFill>
                  <a:srgbClr val="060C0C"/>
                </a:solidFill>
                <a:latin typeface="Arial"/>
                <a:cs typeface="Arial"/>
              </a:rPr>
              <a:t>3/2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75">
                <a:solidFill>
                  <a:srgbClr val="060C0C"/>
                </a:solidFill>
                <a:latin typeface="Arial"/>
                <a:cs typeface="Arial"/>
              </a:rPr>
              <a:t>vías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20">
                <a:solidFill>
                  <a:srgbClr val="060C0C"/>
                </a:solidFill>
                <a:latin typeface="Arial"/>
                <a:cs typeface="Arial"/>
              </a:rPr>
              <a:t>abierta</a:t>
            </a:r>
            <a:r>
              <a:rPr dirty="0" sz="1600" spc="-6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70">
                <a:solidFill>
                  <a:srgbClr val="060C0C"/>
                </a:solidFill>
                <a:latin typeface="Arial"/>
                <a:cs typeface="Arial"/>
              </a:rPr>
              <a:t>en</a:t>
            </a:r>
            <a:r>
              <a:rPr dirty="0" sz="1600" spc="-6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600" spc="-25">
                <a:solidFill>
                  <a:srgbClr val="060C0C"/>
                </a:solidFill>
                <a:latin typeface="Arial"/>
                <a:cs typeface="Arial"/>
              </a:rPr>
              <a:t>reposo</a:t>
            </a:r>
            <a:endParaRPr sz="1600">
              <a:latin typeface="Arial"/>
              <a:cs typeface="Arial"/>
            </a:endParaRPr>
          </a:p>
        </p:txBody>
      </p:sp>
      <p:sp>
        <p:nvSpPr>
          <p:cNvPr id="12" name="object 12"/>
          <p:cNvSpPr/>
          <p:nvPr/>
        </p:nvSpPr>
        <p:spPr>
          <a:xfrm>
            <a:off x="5840590" y="6387109"/>
            <a:ext cx="718820" cy="363855"/>
          </a:xfrm>
          <a:custGeom>
            <a:avLst/>
            <a:gdLst/>
            <a:ahLst/>
            <a:cxnLst/>
            <a:rect l="l" t="t" r="r" b="b"/>
            <a:pathLst>
              <a:path w="718820" h="363854">
                <a:moveTo>
                  <a:pt x="91998" y="3949"/>
                </a:moveTo>
                <a:lnTo>
                  <a:pt x="91998" y="360743"/>
                </a:lnTo>
              </a:path>
              <a:path w="718820" h="363854">
                <a:moveTo>
                  <a:pt x="268744" y="3949"/>
                </a:moveTo>
                <a:lnTo>
                  <a:pt x="268744" y="360743"/>
                </a:lnTo>
              </a:path>
              <a:path w="718820" h="363854">
                <a:moveTo>
                  <a:pt x="448208" y="0"/>
                </a:moveTo>
                <a:lnTo>
                  <a:pt x="625119" y="360743"/>
                </a:lnTo>
              </a:path>
              <a:path w="718820" h="363854">
                <a:moveTo>
                  <a:pt x="448208" y="363448"/>
                </a:moveTo>
                <a:lnTo>
                  <a:pt x="625119" y="2705"/>
                </a:lnTo>
              </a:path>
              <a:path w="718820" h="363854">
                <a:moveTo>
                  <a:pt x="0" y="362737"/>
                </a:moveTo>
                <a:lnTo>
                  <a:pt x="359181" y="362737"/>
                </a:lnTo>
                <a:lnTo>
                  <a:pt x="359181" y="2552"/>
                </a:lnTo>
                <a:lnTo>
                  <a:pt x="0" y="2552"/>
                </a:lnTo>
                <a:lnTo>
                  <a:pt x="0" y="362737"/>
                </a:lnTo>
                <a:close/>
              </a:path>
              <a:path w="718820" h="363854">
                <a:moveTo>
                  <a:pt x="359575" y="362737"/>
                </a:moveTo>
                <a:lnTo>
                  <a:pt x="718756" y="362737"/>
                </a:lnTo>
                <a:lnTo>
                  <a:pt x="718756" y="2552"/>
                </a:lnTo>
                <a:lnTo>
                  <a:pt x="359575" y="2552"/>
                </a:lnTo>
                <a:lnTo>
                  <a:pt x="359575" y="362737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3" name="object 13"/>
          <p:cNvSpPr/>
          <p:nvPr/>
        </p:nvSpPr>
        <p:spPr>
          <a:xfrm>
            <a:off x="5840590" y="7361935"/>
            <a:ext cx="718820" cy="360680"/>
          </a:xfrm>
          <a:custGeom>
            <a:avLst/>
            <a:gdLst/>
            <a:ahLst/>
            <a:cxnLst/>
            <a:rect l="l" t="t" r="r" b="b"/>
            <a:pathLst>
              <a:path w="718820" h="360679">
                <a:moveTo>
                  <a:pt x="0" y="360184"/>
                </a:moveTo>
                <a:lnTo>
                  <a:pt x="359181" y="360184"/>
                </a:lnTo>
                <a:lnTo>
                  <a:pt x="359181" y="0"/>
                </a:lnTo>
                <a:lnTo>
                  <a:pt x="0" y="0"/>
                </a:lnTo>
                <a:lnTo>
                  <a:pt x="0" y="360184"/>
                </a:lnTo>
                <a:close/>
              </a:path>
              <a:path w="718820" h="360679">
                <a:moveTo>
                  <a:pt x="359575" y="360184"/>
                </a:moveTo>
                <a:lnTo>
                  <a:pt x="718756" y="360184"/>
                </a:lnTo>
                <a:lnTo>
                  <a:pt x="718756" y="0"/>
                </a:lnTo>
                <a:lnTo>
                  <a:pt x="359575" y="0"/>
                </a:lnTo>
                <a:lnTo>
                  <a:pt x="359575" y="360184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5481015" y="8334222"/>
            <a:ext cx="1078865" cy="360680"/>
          </a:xfrm>
          <a:custGeom>
            <a:avLst/>
            <a:gdLst/>
            <a:ahLst/>
            <a:cxnLst/>
            <a:rect l="l" t="t" r="r" b="b"/>
            <a:pathLst>
              <a:path w="1078865" h="360679">
                <a:moveTo>
                  <a:pt x="359575" y="360184"/>
                </a:moveTo>
                <a:lnTo>
                  <a:pt x="718756" y="360184"/>
                </a:lnTo>
                <a:lnTo>
                  <a:pt x="718756" y="0"/>
                </a:lnTo>
                <a:lnTo>
                  <a:pt x="359575" y="0"/>
                </a:lnTo>
                <a:lnTo>
                  <a:pt x="359575" y="360184"/>
                </a:lnTo>
                <a:close/>
              </a:path>
              <a:path w="1078865" h="360679">
                <a:moveTo>
                  <a:pt x="0" y="360184"/>
                </a:moveTo>
                <a:lnTo>
                  <a:pt x="359168" y="360184"/>
                </a:lnTo>
                <a:lnTo>
                  <a:pt x="359168" y="0"/>
                </a:lnTo>
                <a:lnTo>
                  <a:pt x="0" y="0"/>
                </a:lnTo>
                <a:lnTo>
                  <a:pt x="0" y="360184"/>
                </a:lnTo>
                <a:close/>
              </a:path>
              <a:path w="1078865" h="360679">
                <a:moveTo>
                  <a:pt x="719150" y="360184"/>
                </a:moveTo>
                <a:lnTo>
                  <a:pt x="1078331" y="360184"/>
                </a:lnTo>
                <a:lnTo>
                  <a:pt x="1078331" y="0"/>
                </a:lnTo>
                <a:lnTo>
                  <a:pt x="719150" y="0"/>
                </a:lnTo>
                <a:lnTo>
                  <a:pt x="719150" y="360184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 txBox="1"/>
          <p:nvPr/>
        </p:nvSpPr>
        <p:spPr>
          <a:xfrm>
            <a:off x="6157700" y="6222274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6157700" y="7187475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5789398" y="8165376"/>
            <a:ext cx="9461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4</a:t>
            </a:r>
            <a:endParaRPr sz="1000">
              <a:latin typeface="Arial"/>
              <a:cs typeface="Arial"/>
            </a:endParaRPr>
          </a:p>
        </p:txBody>
      </p:sp>
      <p:sp>
        <p:nvSpPr>
          <p:cNvPr id="18" name="object 18"/>
          <p:cNvSpPr txBox="1"/>
          <p:nvPr/>
        </p:nvSpPr>
        <p:spPr>
          <a:xfrm>
            <a:off x="6475200" y="622228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19" name="object 19"/>
          <p:cNvSpPr txBox="1"/>
          <p:nvPr/>
        </p:nvSpPr>
        <p:spPr>
          <a:xfrm>
            <a:off x="6398997" y="3301298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0" name="object 20"/>
          <p:cNvSpPr txBox="1"/>
          <p:nvPr/>
        </p:nvSpPr>
        <p:spPr>
          <a:xfrm>
            <a:off x="6297393" y="5244399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1" name="object 21"/>
          <p:cNvSpPr txBox="1"/>
          <p:nvPr/>
        </p:nvSpPr>
        <p:spPr>
          <a:xfrm>
            <a:off x="6475187" y="718748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6119586" y="8165389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6475187" y="6755696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6475187" y="577779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6475187" y="479989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6" name="object 26"/>
          <p:cNvSpPr txBox="1"/>
          <p:nvPr/>
        </p:nvSpPr>
        <p:spPr>
          <a:xfrm>
            <a:off x="6297393" y="3834706"/>
            <a:ext cx="182245" cy="6096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0965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50"/>
              </a:spcBef>
            </a:pP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27" name="object 27"/>
          <p:cNvSpPr txBox="1"/>
          <p:nvPr/>
        </p:nvSpPr>
        <p:spPr>
          <a:xfrm>
            <a:off x="6475187" y="7720883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sp>
        <p:nvSpPr>
          <p:cNvPr id="28" name="object 28"/>
          <p:cNvSpPr txBox="1"/>
          <p:nvPr/>
        </p:nvSpPr>
        <p:spPr>
          <a:xfrm>
            <a:off x="6030682" y="8698785"/>
            <a:ext cx="182245" cy="2673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01600">
              <a:lnSpc>
                <a:spcPts val="9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ts val="950"/>
              </a:lnSpc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29" name="object 29"/>
          <p:cNvSpPr txBox="1"/>
          <p:nvPr/>
        </p:nvSpPr>
        <p:spPr>
          <a:xfrm>
            <a:off x="6386284" y="7809787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6157687" y="6755696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6157687" y="577779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6157687" y="479989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6157687" y="7720883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5789385" y="8698785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5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5" name="object 35"/>
          <p:cNvGrpSpPr/>
          <p:nvPr/>
        </p:nvGrpSpPr>
        <p:grpSpPr>
          <a:xfrm>
            <a:off x="6352222" y="3380320"/>
            <a:ext cx="57150" cy="539750"/>
            <a:chOff x="6352222" y="3380320"/>
            <a:chExt cx="57150" cy="539750"/>
          </a:xfrm>
        </p:grpSpPr>
        <p:sp>
          <p:nvSpPr>
            <p:cNvPr id="36" name="object 36"/>
            <p:cNvSpPr/>
            <p:nvPr/>
          </p:nvSpPr>
          <p:spPr>
            <a:xfrm>
              <a:off x="6357619" y="3470706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22923" y="0"/>
                  </a:moveTo>
                  <a:lnTo>
                    <a:pt x="0" y="97142"/>
                  </a:lnTo>
                  <a:lnTo>
                    <a:pt x="45834" y="97142"/>
                  </a:lnTo>
                  <a:lnTo>
                    <a:pt x="229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6357619" y="3380320"/>
              <a:ext cx="46355" cy="539750"/>
            </a:xfrm>
            <a:custGeom>
              <a:avLst/>
              <a:gdLst/>
              <a:ahLst/>
              <a:cxnLst/>
              <a:rect l="l" t="t" r="r" b="b"/>
              <a:pathLst>
                <a:path w="46354" h="539750">
                  <a:moveTo>
                    <a:pt x="45834" y="187528"/>
                  </a:moveTo>
                  <a:lnTo>
                    <a:pt x="0" y="187528"/>
                  </a:lnTo>
                  <a:lnTo>
                    <a:pt x="22923" y="90385"/>
                  </a:lnTo>
                  <a:lnTo>
                    <a:pt x="45834" y="187528"/>
                  </a:lnTo>
                  <a:close/>
                </a:path>
                <a:path w="46354" h="539750">
                  <a:moveTo>
                    <a:pt x="22555" y="0"/>
                  </a:moveTo>
                  <a:lnTo>
                    <a:pt x="22555" y="90004"/>
                  </a:lnTo>
                </a:path>
                <a:path w="46354" h="539750">
                  <a:moveTo>
                    <a:pt x="22555" y="449745"/>
                  </a:moveTo>
                  <a:lnTo>
                    <a:pt x="22555" y="53975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8" name="object 38"/>
          <p:cNvGrpSpPr/>
          <p:nvPr/>
        </p:nvGrpSpPr>
        <p:grpSpPr>
          <a:xfrm>
            <a:off x="5903671" y="4352620"/>
            <a:ext cx="567690" cy="539750"/>
            <a:chOff x="5903671" y="4352620"/>
            <a:chExt cx="567690" cy="539750"/>
          </a:xfrm>
        </p:grpSpPr>
        <p:sp>
          <p:nvSpPr>
            <p:cNvPr id="39" name="object 39"/>
            <p:cNvSpPr/>
            <p:nvPr/>
          </p:nvSpPr>
          <p:spPr>
            <a:xfrm>
              <a:off x="5909068" y="4446651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22923" y="0"/>
                  </a:moveTo>
                  <a:lnTo>
                    <a:pt x="0" y="97142"/>
                  </a:lnTo>
                  <a:lnTo>
                    <a:pt x="45834" y="97142"/>
                  </a:lnTo>
                  <a:lnTo>
                    <a:pt x="229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5909068" y="4446651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34" y="97142"/>
                  </a:moveTo>
                  <a:lnTo>
                    <a:pt x="0" y="97142"/>
                  </a:lnTo>
                  <a:lnTo>
                    <a:pt x="22923" y="0"/>
                  </a:lnTo>
                  <a:lnTo>
                    <a:pt x="45834" y="971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6400202" y="4703153"/>
              <a:ext cx="65405" cy="97155"/>
            </a:xfrm>
            <a:custGeom>
              <a:avLst/>
              <a:gdLst/>
              <a:ahLst/>
              <a:cxnLst/>
              <a:rect l="l" t="t" r="r" b="b"/>
              <a:pathLst>
                <a:path w="65404" h="97154">
                  <a:moveTo>
                    <a:pt x="40779" y="0"/>
                  </a:moveTo>
                  <a:lnTo>
                    <a:pt x="0" y="20954"/>
                  </a:lnTo>
                  <a:lnTo>
                    <a:pt x="64782" y="96875"/>
                  </a:lnTo>
                  <a:lnTo>
                    <a:pt x="407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6289941" y="4352620"/>
              <a:ext cx="175895" cy="539750"/>
            </a:xfrm>
            <a:custGeom>
              <a:avLst/>
              <a:gdLst/>
              <a:ahLst/>
              <a:cxnLst/>
              <a:rect l="l" t="t" r="r" b="b"/>
              <a:pathLst>
                <a:path w="175895" h="539750">
                  <a:moveTo>
                    <a:pt x="151041" y="350532"/>
                  </a:moveTo>
                  <a:lnTo>
                    <a:pt x="110261" y="371487"/>
                  </a:lnTo>
                  <a:lnTo>
                    <a:pt x="175044" y="447408"/>
                  </a:lnTo>
                  <a:lnTo>
                    <a:pt x="151041" y="350532"/>
                  </a:lnTo>
                  <a:close/>
                </a:path>
                <a:path w="175895" h="539750">
                  <a:moveTo>
                    <a:pt x="38" y="0"/>
                  </a:moveTo>
                  <a:lnTo>
                    <a:pt x="38" y="89992"/>
                  </a:lnTo>
                </a:path>
                <a:path w="175895" h="539750">
                  <a:moveTo>
                    <a:pt x="175564" y="449732"/>
                  </a:moveTo>
                  <a:lnTo>
                    <a:pt x="175564" y="539724"/>
                  </a:lnTo>
                </a:path>
                <a:path w="175895" h="539750">
                  <a:moveTo>
                    <a:pt x="0" y="449732"/>
                  </a:moveTo>
                  <a:lnTo>
                    <a:pt x="0" y="53972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3" name="object 43"/>
          <p:cNvGrpSpPr/>
          <p:nvPr/>
        </p:nvGrpSpPr>
        <p:grpSpPr>
          <a:xfrm>
            <a:off x="6035230" y="5326100"/>
            <a:ext cx="436245" cy="539750"/>
            <a:chOff x="6035230" y="5326100"/>
            <a:chExt cx="436245" cy="539750"/>
          </a:xfrm>
        </p:grpSpPr>
        <p:sp>
          <p:nvSpPr>
            <p:cNvPr id="44" name="object 44"/>
            <p:cNvSpPr/>
            <p:nvPr/>
          </p:nvSpPr>
          <p:spPr>
            <a:xfrm>
              <a:off x="6266205" y="5420143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22910" y="0"/>
                  </a:moveTo>
                  <a:lnTo>
                    <a:pt x="0" y="97154"/>
                  </a:lnTo>
                  <a:lnTo>
                    <a:pt x="45834" y="97154"/>
                  </a:lnTo>
                  <a:lnTo>
                    <a:pt x="2291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6266205" y="5420143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34" y="97154"/>
                  </a:moveTo>
                  <a:lnTo>
                    <a:pt x="0" y="97154"/>
                  </a:lnTo>
                  <a:lnTo>
                    <a:pt x="22910" y="0"/>
                  </a:lnTo>
                  <a:lnTo>
                    <a:pt x="45834" y="9715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6" name="object 4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6035230" y="5671261"/>
              <a:ext cx="75590" cy="107670"/>
            </a:xfrm>
            <a:prstGeom prst="rect">
              <a:avLst/>
            </a:prstGeom>
          </p:spPr>
        </p:pic>
        <p:sp>
          <p:nvSpPr>
            <p:cNvPr id="47" name="object 47"/>
            <p:cNvSpPr/>
            <p:nvPr/>
          </p:nvSpPr>
          <p:spPr>
            <a:xfrm>
              <a:off x="6289941" y="5326100"/>
              <a:ext cx="175895" cy="539750"/>
            </a:xfrm>
            <a:custGeom>
              <a:avLst/>
              <a:gdLst/>
              <a:ahLst/>
              <a:cxnLst/>
              <a:rect l="l" t="t" r="r" b="b"/>
              <a:pathLst>
                <a:path w="175895" h="539750">
                  <a:moveTo>
                    <a:pt x="38" y="0"/>
                  </a:moveTo>
                  <a:lnTo>
                    <a:pt x="38" y="90004"/>
                  </a:lnTo>
                </a:path>
                <a:path w="175895" h="539750">
                  <a:moveTo>
                    <a:pt x="175564" y="449745"/>
                  </a:moveTo>
                  <a:lnTo>
                    <a:pt x="175564" y="539750"/>
                  </a:lnTo>
                </a:path>
                <a:path w="175895" h="539750">
                  <a:moveTo>
                    <a:pt x="0" y="449745"/>
                  </a:moveTo>
                  <a:lnTo>
                    <a:pt x="0" y="53975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8" name="object 48"/>
          <p:cNvGrpSpPr/>
          <p:nvPr/>
        </p:nvGrpSpPr>
        <p:grpSpPr>
          <a:xfrm>
            <a:off x="5903671" y="6298387"/>
            <a:ext cx="568960" cy="539750"/>
            <a:chOff x="5903671" y="6298387"/>
            <a:chExt cx="568960" cy="539750"/>
          </a:xfrm>
        </p:grpSpPr>
        <p:sp>
          <p:nvSpPr>
            <p:cNvPr id="49" name="object 49"/>
            <p:cNvSpPr/>
            <p:nvPr/>
          </p:nvSpPr>
          <p:spPr>
            <a:xfrm>
              <a:off x="5909068" y="6393649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22923" y="0"/>
                  </a:moveTo>
                  <a:lnTo>
                    <a:pt x="0" y="97142"/>
                  </a:lnTo>
                  <a:lnTo>
                    <a:pt x="45834" y="97142"/>
                  </a:lnTo>
                  <a:lnTo>
                    <a:pt x="22923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5909068" y="6393649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34" y="97142"/>
                  </a:moveTo>
                  <a:lnTo>
                    <a:pt x="0" y="97142"/>
                  </a:lnTo>
                  <a:lnTo>
                    <a:pt x="22923" y="0"/>
                  </a:lnTo>
                  <a:lnTo>
                    <a:pt x="45834" y="971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085801" y="6649313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47" y="0"/>
                  </a:moveTo>
                  <a:lnTo>
                    <a:pt x="0" y="0"/>
                  </a:lnTo>
                  <a:lnTo>
                    <a:pt x="22923" y="97142"/>
                  </a:lnTo>
                  <a:lnTo>
                    <a:pt x="458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6085801" y="6649313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47" y="0"/>
                  </a:moveTo>
                  <a:lnTo>
                    <a:pt x="0" y="0"/>
                  </a:lnTo>
                  <a:lnTo>
                    <a:pt x="22923" y="97142"/>
                  </a:lnTo>
                  <a:lnTo>
                    <a:pt x="4584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6400202" y="6650151"/>
              <a:ext cx="65405" cy="97155"/>
            </a:xfrm>
            <a:custGeom>
              <a:avLst/>
              <a:gdLst/>
              <a:ahLst/>
              <a:cxnLst/>
              <a:rect l="l" t="t" r="r" b="b"/>
              <a:pathLst>
                <a:path w="65404" h="97154">
                  <a:moveTo>
                    <a:pt x="40779" y="0"/>
                  </a:moveTo>
                  <a:lnTo>
                    <a:pt x="0" y="20954"/>
                  </a:lnTo>
                  <a:lnTo>
                    <a:pt x="64782" y="96888"/>
                  </a:lnTo>
                  <a:lnTo>
                    <a:pt x="4077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6400202" y="6650151"/>
              <a:ext cx="65405" cy="97155"/>
            </a:xfrm>
            <a:custGeom>
              <a:avLst/>
              <a:gdLst/>
              <a:ahLst/>
              <a:cxnLst/>
              <a:rect l="l" t="t" r="r" b="b"/>
              <a:pathLst>
                <a:path w="65404" h="97154">
                  <a:moveTo>
                    <a:pt x="40779" y="0"/>
                  </a:moveTo>
                  <a:lnTo>
                    <a:pt x="0" y="20954"/>
                  </a:lnTo>
                  <a:lnTo>
                    <a:pt x="64782" y="96888"/>
                  </a:lnTo>
                  <a:lnTo>
                    <a:pt x="4077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6400202" y="6389408"/>
              <a:ext cx="65405" cy="97155"/>
            </a:xfrm>
            <a:custGeom>
              <a:avLst/>
              <a:gdLst/>
              <a:ahLst/>
              <a:cxnLst/>
              <a:rect l="l" t="t" r="r" b="b"/>
              <a:pathLst>
                <a:path w="65404" h="97154">
                  <a:moveTo>
                    <a:pt x="64782" y="0"/>
                  </a:moveTo>
                  <a:lnTo>
                    <a:pt x="0" y="75933"/>
                  </a:lnTo>
                  <a:lnTo>
                    <a:pt x="40779" y="96888"/>
                  </a:lnTo>
                  <a:lnTo>
                    <a:pt x="6478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6289941" y="6298387"/>
              <a:ext cx="177165" cy="539750"/>
            </a:xfrm>
            <a:custGeom>
              <a:avLst/>
              <a:gdLst/>
              <a:ahLst/>
              <a:cxnLst/>
              <a:rect l="l" t="t" r="r" b="b"/>
              <a:pathLst>
                <a:path w="177164" h="539750">
                  <a:moveTo>
                    <a:pt x="151041" y="187909"/>
                  </a:moveTo>
                  <a:lnTo>
                    <a:pt x="110261" y="166954"/>
                  </a:lnTo>
                  <a:lnTo>
                    <a:pt x="175044" y="91020"/>
                  </a:lnTo>
                  <a:lnTo>
                    <a:pt x="151041" y="187909"/>
                  </a:lnTo>
                  <a:close/>
                </a:path>
                <a:path w="177164" h="539750">
                  <a:moveTo>
                    <a:pt x="38" y="0"/>
                  </a:moveTo>
                  <a:lnTo>
                    <a:pt x="38" y="90004"/>
                  </a:lnTo>
                </a:path>
                <a:path w="177164" h="539750">
                  <a:moveTo>
                    <a:pt x="176771" y="0"/>
                  </a:moveTo>
                  <a:lnTo>
                    <a:pt x="176771" y="90004"/>
                  </a:lnTo>
                </a:path>
                <a:path w="177164" h="539750">
                  <a:moveTo>
                    <a:pt x="175564" y="449745"/>
                  </a:moveTo>
                  <a:lnTo>
                    <a:pt x="175564" y="539750"/>
                  </a:lnTo>
                </a:path>
                <a:path w="177164" h="539750">
                  <a:moveTo>
                    <a:pt x="0" y="449745"/>
                  </a:moveTo>
                  <a:lnTo>
                    <a:pt x="0" y="53975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7" name="object 57"/>
          <p:cNvGrpSpPr/>
          <p:nvPr/>
        </p:nvGrpSpPr>
        <p:grpSpPr>
          <a:xfrm>
            <a:off x="5893828" y="7270674"/>
            <a:ext cx="610870" cy="675005"/>
            <a:chOff x="5893828" y="7270674"/>
            <a:chExt cx="610870" cy="675005"/>
          </a:xfrm>
        </p:grpSpPr>
        <p:sp>
          <p:nvSpPr>
            <p:cNvPr id="58" name="object 58"/>
            <p:cNvSpPr/>
            <p:nvPr/>
          </p:nvSpPr>
          <p:spPr>
            <a:xfrm>
              <a:off x="6085801" y="7622806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47" y="0"/>
                  </a:moveTo>
                  <a:lnTo>
                    <a:pt x="0" y="0"/>
                  </a:lnTo>
                  <a:lnTo>
                    <a:pt x="22923" y="97155"/>
                  </a:lnTo>
                  <a:lnTo>
                    <a:pt x="458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6085801" y="7622806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47" y="0"/>
                  </a:moveTo>
                  <a:lnTo>
                    <a:pt x="0" y="0"/>
                  </a:lnTo>
                  <a:lnTo>
                    <a:pt x="22923" y="97155"/>
                  </a:lnTo>
                  <a:lnTo>
                    <a:pt x="45847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267424" y="7624038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34" y="0"/>
                  </a:moveTo>
                  <a:lnTo>
                    <a:pt x="0" y="0"/>
                  </a:lnTo>
                  <a:lnTo>
                    <a:pt x="22910" y="97142"/>
                  </a:lnTo>
                  <a:lnTo>
                    <a:pt x="458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267424" y="7624038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34" y="0"/>
                  </a:moveTo>
                  <a:lnTo>
                    <a:pt x="0" y="0"/>
                  </a:lnTo>
                  <a:lnTo>
                    <a:pt x="22910" y="97142"/>
                  </a:lnTo>
                  <a:lnTo>
                    <a:pt x="4583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921692" y="7366978"/>
              <a:ext cx="45085" cy="100330"/>
            </a:xfrm>
            <a:custGeom>
              <a:avLst/>
              <a:gdLst/>
              <a:ahLst/>
              <a:cxnLst/>
              <a:rect l="l" t="t" r="r" b="b"/>
              <a:pathLst>
                <a:path w="45085" h="100329">
                  <a:moveTo>
                    <a:pt x="1346" y="0"/>
                  </a:moveTo>
                  <a:lnTo>
                    <a:pt x="0" y="99809"/>
                  </a:lnTo>
                  <a:lnTo>
                    <a:pt x="44754" y="89877"/>
                  </a:lnTo>
                  <a:lnTo>
                    <a:pt x="134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921692" y="7366978"/>
              <a:ext cx="45085" cy="100330"/>
            </a:xfrm>
            <a:custGeom>
              <a:avLst/>
              <a:gdLst/>
              <a:ahLst/>
              <a:cxnLst/>
              <a:rect l="l" t="t" r="r" b="b"/>
              <a:pathLst>
                <a:path w="45085" h="100329">
                  <a:moveTo>
                    <a:pt x="0" y="99809"/>
                  </a:moveTo>
                  <a:lnTo>
                    <a:pt x="44754" y="89877"/>
                  </a:lnTo>
                  <a:lnTo>
                    <a:pt x="1346" y="0"/>
                  </a:lnTo>
                  <a:lnTo>
                    <a:pt x="0" y="9980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6424548" y="7366978"/>
              <a:ext cx="45085" cy="100330"/>
            </a:xfrm>
            <a:custGeom>
              <a:avLst/>
              <a:gdLst/>
              <a:ahLst/>
              <a:cxnLst/>
              <a:rect l="l" t="t" r="r" b="b"/>
              <a:pathLst>
                <a:path w="45085" h="100329">
                  <a:moveTo>
                    <a:pt x="43408" y="0"/>
                  </a:moveTo>
                  <a:lnTo>
                    <a:pt x="0" y="89877"/>
                  </a:lnTo>
                  <a:lnTo>
                    <a:pt x="44754" y="99809"/>
                  </a:lnTo>
                  <a:lnTo>
                    <a:pt x="43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5893828" y="7270674"/>
              <a:ext cx="610870" cy="675005"/>
            </a:xfrm>
            <a:custGeom>
              <a:avLst/>
              <a:gdLst/>
              <a:ahLst/>
              <a:cxnLst/>
              <a:rect l="l" t="t" r="r" b="b"/>
              <a:pathLst>
                <a:path w="610870" h="675004">
                  <a:moveTo>
                    <a:pt x="575475" y="196113"/>
                  </a:moveTo>
                  <a:lnTo>
                    <a:pt x="530720" y="186181"/>
                  </a:lnTo>
                  <a:lnTo>
                    <a:pt x="574128" y="96304"/>
                  </a:lnTo>
                  <a:lnTo>
                    <a:pt x="575475" y="196113"/>
                  </a:lnTo>
                  <a:close/>
                </a:path>
                <a:path w="610870" h="675004">
                  <a:moveTo>
                    <a:pt x="396151" y="0"/>
                  </a:moveTo>
                  <a:lnTo>
                    <a:pt x="396151" y="89992"/>
                  </a:lnTo>
                </a:path>
                <a:path w="610870" h="675004">
                  <a:moveTo>
                    <a:pt x="572884" y="0"/>
                  </a:moveTo>
                  <a:lnTo>
                    <a:pt x="572884" y="89992"/>
                  </a:lnTo>
                </a:path>
                <a:path w="610870" h="675004">
                  <a:moveTo>
                    <a:pt x="574116" y="449745"/>
                  </a:moveTo>
                  <a:lnTo>
                    <a:pt x="574116" y="539737"/>
                  </a:lnTo>
                </a:path>
                <a:path w="610870" h="675004">
                  <a:moveTo>
                    <a:pt x="479031" y="449732"/>
                  </a:moveTo>
                  <a:lnTo>
                    <a:pt x="479031" y="674636"/>
                  </a:lnTo>
                </a:path>
                <a:path w="610870" h="675004">
                  <a:moveTo>
                    <a:pt x="396113" y="449745"/>
                  </a:moveTo>
                  <a:lnTo>
                    <a:pt x="396113" y="539737"/>
                  </a:lnTo>
                </a:path>
                <a:path w="610870" h="675004">
                  <a:moveTo>
                    <a:pt x="215734" y="91262"/>
                  </a:moveTo>
                  <a:lnTo>
                    <a:pt x="215734" y="451446"/>
                  </a:lnTo>
                </a:path>
                <a:path w="610870" h="675004">
                  <a:moveTo>
                    <a:pt x="29248" y="93700"/>
                  </a:moveTo>
                  <a:lnTo>
                    <a:pt x="123316" y="451167"/>
                  </a:lnTo>
                </a:path>
                <a:path w="610870" h="675004">
                  <a:moveTo>
                    <a:pt x="575309" y="93700"/>
                  </a:moveTo>
                  <a:lnTo>
                    <a:pt x="481241" y="451167"/>
                  </a:lnTo>
                </a:path>
                <a:path w="610870" h="675004">
                  <a:moveTo>
                    <a:pt x="575309" y="449618"/>
                  </a:moveTo>
                  <a:lnTo>
                    <a:pt x="575309" y="377405"/>
                  </a:lnTo>
                </a:path>
                <a:path w="610870" h="675004">
                  <a:moveTo>
                    <a:pt x="35344" y="449618"/>
                  </a:moveTo>
                  <a:lnTo>
                    <a:pt x="35344" y="377405"/>
                  </a:lnTo>
                </a:path>
                <a:path w="610870" h="675004">
                  <a:moveTo>
                    <a:pt x="0" y="377710"/>
                  </a:moveTo>
                  <a:lnTo>
                    <a:pt x="72212" y="377710"/>
                  </a:lnTo>
                </a:path>
                <a:path w="610870" h="675004">
                  <a:moveTo>
                    <a:pt x="610654" y="377710"/>
                  </a:moveTo>
                  <a:lnTo>
                    <a:pt x="538441" y="377710"/>
                  </a:lnTo>
                </a:path>
                <a:path w="610870" h="675004">
                  <a:moveTo>
                    <a:pt x="394919" y="91262"/>
                  </a:moveTo>
                  <a:lnTo>
                    <a:pt x="394919" y="45144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6" name="object 66"/>
          <p:cNvGrpSpPr/>
          <p:nvPr/>
        </p:nvGrpSpPr>
        <p:grpSpPr>
          <a:xfrm>
            <a:off x="5534253" y="8244166"/>
            <a:ext cx="970280" cy="675640"/>
            <a:chOff x="5534253" y="8244166"/>
            <a:chExt cx="970280" cy="675640"/>
          </a:xfrm>
        </p:grpSpPr>
        <p:sp>
          <p:nvSpPr>
            <p:cNvPr id="67" name="object 67"/>
            <p:cNvSpPr/>
            <p:nvPr/>
          </p:nvSpPr>
          <p:spPr>
            <a:xfrm>
              <a:off x="5726226" y="8596312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47" y="0"/>
                  </a:moveTo>
                  <a:lnTo>
                    <a:pt x="0" y="0"/>
                  </a:lnTo>
                  <a:lnTo>
                    <a:pt x="22923" y="97142"/>
                  </a:lnTo>
                  <a:lnTo>
                    <a:pt x="458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726226" y="8596312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47" y="0"/>
                  </a:moveTo>
                  <a:lnTo>
                    <a:pt x="0" y="0"/>
                  </a:lnTo>
                  <a:lnTo>
                    <a:pt x="22923" y="97142"/>
                  </a:lnTo>
                  <a:lnTo>
                    <a:pt x="4584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6267424" y="8597531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34" y="0"/>
                  </a:moveTo>
                  <a:lnTo>
                    <a:pt x="0" y="0"/>
                  </a:lnTo>
                  <a:lnTo>
                    <a:pt x="22910" y="97142"/>
                  </a:lnTo>
                  <a:lnTo>
                    <a:pt x="458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6267424" y="8597531"/>
              <a:ext cx="46355" cy="97155"/>
            </a:xfrm>
            <a:custGeom>
              <a:avLst/>
              <a:gdLst/>
              <a:ahLst/>
              <a:cxnLst/>
              <a:rect l="l" t="t" r="r" b="b"/>
              <a:pathLst>
                <a:path w="46354" h="97154">
                  <a:moveTo>
                    <a:pt x="45834" y="0"/>
                  </a:moveTo>
                  <a:lnTo>
                    <a:pt x="0" y="0"/>
                  </a:lnTo>
                  <a:lnTo>
                    <a:pt x="22910" y="97142"/>
                  </a:lnTo>
                  <a:lnTo>
                    <a:pt x="4583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5562117" y="8340470"/>
              <a:ext cx="45085" cy="100330"/>
            </a:xfrm>
            <a:custGeom>
              <a:avLst/>
              <a:gdLst/>
              <a:ahLst/>
              <a:cxnLst/>
              <a:rect l="l" t="t" r="r" b="b"/>
              <a:pathLst>
                <a:path w="45085" h="100329">
                  <a:moveTo>
                    <a:pt x="1358" y="0"/>
                  </a:moveTo>
                  <a:lnTo>
                    <a:pt x="0" y="99809"/>
                  </a:lnTo>
                  <a:lnTo>
                    <a:pt x="44754" y="89890"/>
                  </a:lnTo>
                  <a:lnTo>
                    <a:pt x="135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5562117" y="8340470"/>
              <a:ext cx="45085" cy="100330"/>
            </a:xfrm>
            <a:custGeom>
              <a:avLst/>
              <a:gdLst/>
              <a:ahLst/>
              <a:cxnLst/>
              <a:rect l="l" t="t" r="r" b="b"/>
              <a:pathLst>
                <a:path w="45085" h="100329">
                  <a:moveTo>
                    <a:pt x="0" y="99809"/>
                  </a:moveTo>
                  <a:lnTo>
                    <a:pt x="44754" y="89890"/>
                  </a:lnTo>
                  <a:lnTo>
                    <a:pt x="1358" y="0"/>
                  </a:lnTo>
                  <a:lnTo>
                    <a:pt x="0" y="9980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6424549" y="8340470"/>
              <a:ext cx="45085" cy="100330"/>
            </a:xfrm>
            <a:custGeom>
              <a:avLst/>
              <a:gdLst/>
              <a:ahLst/>
              <a:cxnLst/>
              <a:rect l="l" t="t" r="r" b="b"/>
              <a:pathLst>
                <a:path w="45085" h="100329">
                  <a:moveTo>
                    <a:pt x="43408" y="0"/>
                  </a:moveTo>
                  <a:lnTo>
                    <a:pt x="0" y="89890"/>
                  </a:lnTo>
                  <a:lnTo>
                    <a:pt x="44754" y="99809"/>
                  </a:lnTo>
                  <a:lnTo>
                    <a:pt x="43408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5534253" y="8244166"/>
              <a:ext cx="970280" cy="675640"/>
            </a:xfrm>
            <a:custGeom>
              <a:avLst/>
              <a:gdLst/>
              <a:ahLst/>
              <a:cxnLst/>
              <a:rect l="l" t="t" r="r" b="b"/>
              <a:pathLst>
                <a:path w="970279" h="675640">
                  <a:moveTo>
                    <a:pt x="935050" y="196113"/>
                  </a:moveTo>
                  <a:lnTo>
                    <a:pt x="890295" y="186194"/>
                  </a:lnTo>
                  <a:lnTo>
                    <a:pt x="933704" y="96304"/>
                  </a:lnTo>
                  <a:lnTo>
                    <a:pt x="935050" y="196113"/>
                  </a:lnTo>
                  <a:close/>
                </a:path>
                <a:path w="970279" h="675640">
                  <a:moveTo>
                    <a:pt x="394944" y="0"/>
                  </a:moveTo>
                  <a:lnTo>
                    <a:pt x="394944" y="90004"/>
                  </a:lnTo>
                </a:path>
                <a:path w="970279" h="675640">
                  <a:moveTo>
                    <a:pt x="575322" y="0"/>
                  </a:moveTo>
                  <a:lnTo>
                    <a:pt x="575322" y="90004"/>
                  </a:lnTo>
                </a:path>
                <a:path w="970279" h="675640">
                  <a:moveTo>
                    <a:pt x="574103" y="449745"/>
                  </a:moveTo>
                  <a:lnTo>
                    <a:pt x="574103" y="539750"/>
                  </a:lnTo>
                </a:path>
                <a:path w="970279" h="675640">
                  <a:moveTo>
                    <a:pt x="485927" y="450240"/>
                  </a:moveTo>
                  <a:lnTo>
                    <a:pt x="485927" y="675144"/>
                  </a:lnTo>
                </a:path>
                <a:path w="970279" h="675640">
                  <a:moveTo>
                    <a:pt x="394906" y="449745"/>
                  </a:moveTo>
                  <a:lnTo>
                    <a:pt x="394906" y="539750"/>
                  </a:lnTo>
                </a:path>
                <a:path w="970279" h="675640">
                  <a:moveTo>
                    <a:pt x="215734" y="90055"/>
                  </a:moveTo>
                  <a:lnTo>
                    <a:pt x="215734" y="450240"/>
                  </a:lnTo>
                </a:path>
                <a:path w="970279" h="675640">
                  <a:moveTo>
                    <a:pt x="29248" y="92494"/>
                  </a:moveTo>
                  <a:lnTo>
                    <a:pt x="123317" y="449961"/>
                  </a:lnTo>
                </a:path>
                <a:path w="970279" h="675640">
                  <a:moveTo>
                    <a:pt x="934885" y="92494"/>
                  </a:moveTo>
                  <a:lnTo>
                    <a:pt x="840816" y="449961"/>
                  </a:lnTo>
                </a:path>
                <a:path w="970279" h="675640">
                  <a:moveTo>
                    <a:pt x="934885" y="449630"/>
                  </a:moveTo>
                  <a:lnTo>
                    <a:pt x="934885" y="377405"/>
                  </a:lnTo>
                </a:path>
                <a:path w="970279" h="675640">
                  <a:moveTo>
                    <a:pt x="394919" y="449630"/>
                  </a:moveTo>
                  <a:lnTo>
                    <a:pt x="394919" y="377405"/>
                  </a:lnTo>
                </a:path>
                <a:path w="970279" h="675640">
                  <a:moveTo>
                    <a:pt x="394919" y="94932"/>
                  </a:moveTo>
                  <a:lnTo>
                    <a:pt x="394919" y="167144"/>
                  </a:lnTo>
                </a:path>
                <a:path w="970279" h="675640">
                  <a:moveTo>
                    <a:pt x="483895" y="449630"/>
                  </a:moveTo>
                  <a:lnTo>
                    <a:pt x="483895" y="377405"/>
                  </a:lnTo>
                </a:path>
                <a:path w="970279" h="675640">
                  <a:moveTo>
                    <a:pt x="575310" y="449630"/>
                  </a:moveTo>
                  <a:lnTo>
                    <a:pt x="575310" y="377405"/>
                  </a:lnTo>
                </a:path>
                <a:path w="970279" h="675640">
                  <a:moveTo>
                    <a:pt x="575310" y="94932"/>
                  </a:moveTo>
                  <a:lnTo>
                    <a:pt x="575310" y="167144"/>
                  </a:lnTo>
                </a:path>
                <a:path w="970279" h="675640">
                  <a:moveTo>
                    <a:pt x="35344" y="449630"/>
                  </a:moveTo>
                  <a:lnTo>
                    <a:pt x="35344" y="377405"/>
                  </a:lnTo>
                </a:path>
                <a:path w="970279" h="675640">
                  <a:moveTo>
                    <a:pt x="359575" y="377710"/>
                  </a:moveTo>
                  <a:lnTo>
                    <a:pt x="431787" y="377710"/>
                  </a:lnTo>
                </a:path>
                <a:path w="970279" h="675640">
                  <a:moveTo>
                    <a:pt x="359575" y="166839"/>
                  </a:moveTo>
                  <a:lnTo>
                    <a:pt x="431787" y="166839"/>
                  </a:lnTo>
                </a:path>
                <a:path w="970279" h="675640">
                  <a:moveTo>
                    <a:pt x="448551" y="377710"/>
                  </a:moveTo>
                  <a:lnTo>
                    <a:pt x="520763" y="377710"/>
                  </a:lnTo>
                </a:path>
                <a:path w="970279" h="675640">
                  <a:moveTo>
                    <a:pt x="539965" y="377710"/>
                  </a:moveTo>
                  <a:lnTo>
                    <a:pt x="612178" y="377710"/>
                  </a:lnTo>
                </a:path>
                <a:path w="970279" h="675640">
                  <a:moveTo>
                    <a:pt x="539965" y="166839"/>
                  </a:moveTo>
                  <a:lnTo>
                    <a:pt x="612178" y="166839"/>
                  </a:lnTo>
                </a:path>
                <a:path w="970279" h="675640">
                  <a:moveTo>
                    <a:pt x="0" y="377710"/>
                  </a:moveTo>
                  <a:lnTo>
                    <a:pt x="72212" y="377710"/>
                  </a:lnTo>
                </a:path>
                <a:path w="970279" h="675640">
                  <a:moveTo>
                    <a:pt x="970229" y="377710"/>
                  </a:moveTo>
                  <a:lnTo>
                    <a:pt x="898017" y="377710"/>
                  </a:lnTo>
                </a:path>
                <a:path w="970279" h="675640">
                  <a:moveTo>
                    <a:pt x="754494" y="90055"/>
                  </a:moveTo>
                  <a:lnTo>
                    <a:pt x="754494" y="45024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5" name="object 75"/>
          <p:cNvSpPr/>
          <p:nvPr/>
        </p:nvSpPr>
        <p:spPr>
          <a:xfrm>
            <a:off x="1987219" y="2819971"/>
            <a:ext cx="468630" cy="625475"/>
          </a:xfrm>
          <a:custGeom>
            <a:avLst/>
            <a:gdLst/>
            <a:ahLst/>
            <a:cxnLst/>
            <a:rect l="l" t="t" r="r" b="b"/>
            <a:pathLst>
              <a:path w="468630" h="625475">
                <a:moveTo>
                  <a:pt x="0" y="625373"/>
                </a:moveTo>
                <a:lnTo>
                  <a:pt x="0" y="254"/>
                </a:lnTo>
                <a:lnTo>
                  <a:pt x="287667" y="0"/>
                </a:lnTo>
              </a:path>
              <a:path w="468630" h="625475">
                <a:moveTo>
                  <a:pt x="180517" y="625373"/>
                </a:moveTo>
                <a:lnTo>
                  <a:pt x="180517" y="337108"/>
                </a:lnTo>
                <a:lnTo>
                  <a:pt x="468185" y="33649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" name="object 76"/>
          <p:cNvSpPr txBox="1"/>
          <p:nvPr/>
        </p:nvSpPr>
        <p:spPr>
          <a:xfrm>
            <a:off x="696700" y="10123034"/>
            <a:ext cx="1108075" cy="1143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25"/>
              </a:lnSpc>
            </a:pPr>
            <a:r>
              <a:rPr dirty="0" sz="700">
                <a:latin typeface="Calibri"/>
                <a:cs typeface="Calibri"/>
              </a:rPr>
              <a:t>© Festo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Didactic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GmbH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&amp;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Co.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77" name="object 77"/>
          <p:cNvSpPr txBox="1"/>
          <p:nvPr/>
        </p:nvSpPr>
        <p:spPr>
          <a:xfrm>
            <a:off x="5897291" y="10123027"/>
            <a:ext cx="959485" cy="1193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25"/>
              </a:lnSpc>
            </a:pPr>
            <a:r>
              <a:rPr dirty="0" sz="700">
                <a:latin typeface="Calibri"/>
                <a:cs typeface="Calibri"/>
              </a:rPr>
              <a:t>TP</a:t>
            </a:r>
            <a:r>
              <a:rPr dirty="0" sz="700" spc="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101,</a:t>
            </a:r>
            <a:r>
              <a:rPr dirty="0" sz="700" spc="55">
                <a:latin typeface="Calibri"/>
                <a:cs typeface="Calibri"/>
              </a:rPr>
              <a:t> </a:t>
            </a:r>
            <a:r>
              <a:rPr dirty="0" sz="700" spc="-35">
                <a:latin typeface="Arial"/>
                <a:cs typeface="Arial"/>
              </a:rPr>
              <a:t>Transparencia</a:t>
            </a:r>
            <a:r>
              <a:rPr dirty="0" sz="700" spc="20">
                <a:latin typeface="Arial"/>
                <a:cs typeface="Arial"/>
              </a:rPr>
              <a:t> </a:t>
            </a:r>
            <a:r>
              <a:rPr dirty="0" sz="700" spc="-25">
                <a:latin typeface="Calibri"/>
                <a:cs typeface="Calibri"/>
              </a:rPr>
              <a:t>05</a:t>
            </a:r>
            <a:endParaRPr sz="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/>
          <p:nvPr/>
        </p:nvSpPr>
        <p:spPr>
          <a:xfrm>
            <a:off x="900214" y="1438160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" name="object 3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3223895">
              <a:lnSpc>
                <a:spcPct val="100000"/>
              </a:lnSpc>
              <a:spcBef>
                <a:spcPts val="100"/>
              </a:spcBef>
            </a:pPr>
            <a:r>
              <a:rPr dirty="0" spc="-145"/>
              <a:t>Tipos</a:t>
            </a:r>
            <a:r>
              <a:rPr dirty="0" spc="-100"/>
              <a:t> </a:t>
            </a:r>
            <a:r>
              <a:rPr dirty="0" spc="-125"/>
              <a:t>de</a:t>
            </a:r>
            <a:r>
              <a:rPr dirty="0" spc="-100"/>
              <a:t> </a:t>
            </a:r>
            <a:r>
              <a:rPr dirty="0" spc="-114"/>
              <a:t>sujeción</a:t>
            </a:r>
          </a:p>
        </p:txBody>
      </p:sp>
      <p:grpSp>
        <p:nvGrpSpPr>
          <p:cNvPr id="5" name="object 5"/>
          <p:cNvGrpSpPr/>
          <p:nvPr/>
        </p:nvGrpSpPr>
        <p:grpSpPr>
          <a:xfrm>
            <a:off x="894816" y="5353811"/>
            <a:ext cx="2362835" cy="1345565"/>
            <a:chOff x="894816" y="5353811"/>
            <a:chExt cx="2362835" cy="1345565"/>
          </a:xfrm>
        </p:grpSpPr>
        <p:pic>
          <p:nvPicPr>
            <p:cNvPr id="6" name="object 6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1777301" y="6487769"/>
              <a:ext cx="208521" cy="211543"/>
            </a:xfrm>
            <a:prstGeom prst="rect">
              <a:avLst/>
            </a:prstGeom>
          </p:spPr>
        </p:pic>
        <p:pic>
          <p:nvPicPr>
            <p:cNvPr id="7" name="object 7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2851912" y="5921933"/>
              <a:ext cx="125031" cy="209257"/>
            </a:xfrm>
            <a:prstGeom prst="rect">
              <a:avLst/>
            </a:prstGeom>
          </p:spPr>
        </p:pic>
        <p:pic>
          <p:nvPicPr>
            <p:cNvPr id="8" name="object 8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3066110" y="5921933"/>
              <a:ext cx="178892" cy="209257"/>
            </a:xfrm>
            <a:prstGeom prst="rect">
              <a:avLst/>
            </a:prstGeom>
          </p:spPr>
        </p:pic>
        <p:sp>
          <p:nvSpPr>
            <p:cNvPr id="9" name="object 9"/>
            <p:cNvSpPr/>
            <p:nvPr/>
          </p:nvSpPr>
          <p:spPr>
            <a:xfrm>
              <a:off x="2030323" y="562148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2030323" y="562148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361378" y="810145"/>
                  </a:moveTo>
                  <a:lnTo>
                    <a:pt x="361378" y="0"/>
                  </a:lnTo>
                  <a:lnTo>
                    <a:pt x="0" y="0"/>
                  </a:lnTo>
                  <a:lnTo>
                    <a:pt x="0" y="810145"/>
                  </a:lnTo>
                  <a:lnTo>
                    <a:pt x="361378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" name="object 1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2048903" y="5790869"/>
              <a:ext cx="250164" cy="433209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958773" y="562148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958773" y="562148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810145"/>
                  </a:moveTo>
                  <a:lnTo>
                    <a:pt x="0" y="0"/>
                  </a:lnTo>
                  <a:lnTo>
                    <a:pt x="361378" y="0"/>
                  </a:lnTo>
                  <a:lnTo>
                    <a:pt x="361378" y="810145"/>
                  </a:lnTo>
                  <a:lnTo>
                    <a:pt x="0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1056805" y="5979325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4" h="239395">
                  <a:moveTo>
                    <a:pt x="0" y="119684"/>
                  </a:moveTo>
                  <a:lnTo>
                    <a:pt x="9431" y="166190"/>
                  </a:lnTo>
                  <a:lnTo>
                    <a:pt x="35125" y="204238"/>
                  </a:lnTo>
                  <a:lnTo>
                    <a:pt x="73177" y="229927"/>
                  </a:lnTo>
                  <a:lnTo>
                    <a:pt x="119684" y="239356"/>
                  </a:lnTo>
                  <a:lnTo>
                    <a:pt x="166192" y="229927"/>
                  </a:lnTo>
                  <a:lnTo>
                    <a:pt x="204244" y="204238"/>
                  </a:lnTo>
                  <a:lnTo>
                    <a:pt x="229937" y="166190"/>
                  </a:lnTo>
                  <a:lnTo>
                    <a:pt x="239369" y="119684"/>
                  </a:lnTo>
                  <a:lnTo>
                    <a:pt x="229937" y="73171"/>
                  </a:lnTo>
                  <a:lnTo>
                    <a:pt x="204244" y="35120"/>
                  </a:lnTo>
                  <a:lnTo>
                    <a:pt x="166192" y="9429"/>
                  </a:lnTo>
                  <a:lnTo>
                    <a:pt x="119684" y="0"/>
                  </a:lnTo>
                  <a:lnTo>
                    <a:pt x="73177" y="9429"/>
                  </a:lnTo>
                  <a:lnTo>
                    <a:pt x="35125" y="35120"/>
                  </a:lnTo>
                  <a:lnTo>
                    <a:pt x="9431" y="73171"/>
                  </a:lnTo>
                  <a:lnTo>
                    <a:pt x="0" y="119684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1056805" y="5979325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4" h="239395">
                  <a:moveTo>
                    <a:pt x="119684" y="0"/>
                  </a:moveTo>
                  <a:lnTo>
                    <a:pt x="166192" y="9429"/>
                  </a:lnTo>
                  <a:lnTo>
                    <a:pt x="204244" y="35120"/>
                  </a:lnTo>
                  <a:lnTo>
                    <a:pt x="229937" y="73171"/>
                  </a:lnTo>
                  <a:lnTo>
                    <a:pt x="239369" y="119684"/>
                  </a:lnTo>
                  <a:lnTo>
                    <a:pt x="229937" y="166190"/>
                  </a:lnTo>
                  <a:lnTo>
                    <a:pt x="204244" y="204238"/>
                  </a:lnTo>
                  <a:lnTo>
                    <a:pt x="166192" y="229927"/>
                  </a:lnTo>
                  <a:lnTo>
                    <a:pt x="119684" y="239356"/>
                  </a:lnTo>
                  <a:lnTo>
                    <a:pt x="73177" y="229927"/>
                  </a:lnTo>
                  <a:lnTo>
                    <a:pt x="35125" y="204238"/>
                  </a:lnTo>
                  <a:lnTo>
                    <a:pt x="9431" y="166190"/>
                  </a:lnTo>
                  <a:lnTo>
                    <a:pt x="0" y="119684"/>
                  </a:lnTo>
                  <a:lnTo>
                    <a:pt x="9431" y="73171"/>
                  </a:lnTo>
                  <a:lnTo>
                    <a:pt x="35125" y="35120"/>
                  </a:lnTo>
                  <a:lnTo>
                    <a:pt x="73177" y="9429"/>
                  </a:lnTo>
                  <a:lnTo>
                    <a:pt x="11968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1121168" y="5796267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4" h="156845">
                  <a:moveTo>
                    <a:pt x="0" y="78358"/>
                  </a:moveTo>
                  <a:lnTo>
                    <a:pt x="6175" y="108815"/>
                  </a:lnTo>
                  <a:lnTo>
                    <a:pt x="22998" y="133732"/>
                  </a:lnTo>
                  <a:lnTo>
                    <a:pt x="47914" y="150555"/>
                  </a:lnTo>
                  <a:lnTo>
                    <a:pt x="78371" y="156730"/>
                  </a:lnTo>
                  <a:lnTo>
                    <a:pt x="108821" y="150555"/>
                  </a:lnTo>
                  <a:lnTo>
                    <a:pt x="133734" y="133732"/>
                  </a:lnTo>
                  <a:lnTo>
                    <a:pt x="150555" y="108815"/>
                  </a:lnTo>
                  <a:lnTo>
                    <a:pt x="156730" y="78358"/>
                  </a:lnTo>
                  <a:lnTo>
                    <a:pt x="150555" y="47909"/>
                  </a:lnTo>
                  <a:lnTo>
                    <a:pt x="133734" y="22996"/>
                  </a:lnTo>
                  <a:lnTo>
                    <a:pt x="108821" y="6174"/>
                  </a:lnTo>
                  <a:lnTo>
                    <a:pt x="78371" y="0"/>
                  </a:lnTo>
                  <a:lnTo>
                    <a:pt x="47914" y="6174"/>
                  </a:lnTo>
                  <a:lnTo>
                    <a:pt x="22998" y="22996"/>
                  </a:lnTo>
                  <a:lnTo>
                    <a:pt x="6175" y="47909"/>
                  </a:lnTo>
                  <a:lnTo>
                    <a:pt x="0" y="78358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1121168" y="5796267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4" h="156845">
                  <a:moveTo>
                    <a:pt x="78371" y="0"/>
                  </a:moveTo>
                  <a:lnTo>
                    <a:pt x="108821" y="6174"/>
                  </a:lnTo>
                  <a:lnTo>
                    <a:pt x="133734" y="22996"/>
                  </a:lnTo>
                  <a:lnTo>
                    <a:pt x="150555" y="47909"/>
                  </a:lnTo>
                  <a:lnTo>
                    <a:pt x="156730" y="78358"/>
                  </a:lnTo>
                  <a:lnTo>
                    <a:pt x="150555" y="108815"/>
                  </a:lnTo>
                  <a:lnTo>
                    <a:pt x="133734" y="133732"/>
                  </a:lnTo>
                  <a:lnTo>
                    <a:pt x="108821" y="150555"/>
                  </a:lnTo>
                  <a:lnTo>
                    <a:pt x="78371" y="156730"/>
                  </a:lnTo>
                  <a:lnTo>
                    <a:pt x="47914" y="150555"/>
                  </a:lnTo>
                  <a:lnTo>
                    <a:pt x="22998" y="133732"/>
                  </a:lnTo>
                  <a:lnTo>
                    <a:pt x="6175" y="108815"/>
                  </a:lnTo>
                  <a:lnTo>
                    <a:pt x="0" y="78358"/>
                  </a:lnTo>
                  <a:lnTo>
                    <a:pt x="6175" y="47909"/>
                  </a:lnTo>
                  <a:lnTo>
                    <a:pt x="22998" y="22996"/>
                  </a:lnTo>
                  <a:lnTo>
                    <a:pt x="47914" y="6174"/>
                  </a:lnTo>
                  <a:lnTo>
                    <a:pt x="78371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958773" y="64307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958773" y="64298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958773" y="64289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958773" y="64280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958773" y="64271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958773" y="64263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958773" y="64254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958773" y="64245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958773" y="64236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958773" y="64227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958773" y="64218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958773" y="64209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958773" y="64200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958773" y="64192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958773" y="64183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958773" y="64174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958773" y="64165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958773" y="64156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958773" y="64147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958773" y="64138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958773" y="64129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958773" y="64121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958773" y="64112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958773" y="64103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958773" y="64094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958773" y="64085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958773" y="64076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958773" y="64067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958773" y="640499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958773" y="64041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958773" y="64032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958773" y="640232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958773" y="640143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958773" y="640054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958773" y="639965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958773" y="63987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958773" y="63978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958773" y="63970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958773" y="63961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958773" y="63952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958773" y="63943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958773" y="63934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958773" y="63925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958773" y="63916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958773" y="63907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958773" y="63898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958773" y="63890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958773" y="638722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958773" y="63863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958773" y="63854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958773" y="63836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958773" y="63827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958773" y="63819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958773" y="638012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958773" y="63792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958773" y="63783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958773" y="63774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958773" y="63765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958773" y="63756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958773" y="63747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958773" y="63739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958773" y="63730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958773" y="637124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958773" y="63703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958773" y="636857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958773" y="63676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958773" y="636591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958773" y="63650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958773" y="636324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958773" y="63623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958773" y="63614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958773" y="63605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958773" y="63597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958773" y="63588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958773" y="63579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958773" y="63570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958773" y="63561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958773" y="635436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958773" y="635259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958773" y="63517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958773" y="63508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958773" y="634992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958773" y="634903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958773" y="634814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958773" y="63472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958773" y="634549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958773" y="63446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958773" y="63437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958773" y="63428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958773" y="63419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958773" y="634015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958773" y="63392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958773" y="63383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958773" y="63374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958773" y="63366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958773" y="633482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958773" y="63339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958773" y="63330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958773" y="63321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958773" y="633039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958773" y="63295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958773" y="63286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958773" y="63277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958773" y="632594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958773" y="63250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958773" y="63241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958773" y="632239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958773" y="632062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958773" y="631884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958773" y="631708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958773" y="631530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958773" y="631352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958773" y="631174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958773" y="63108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958773" y="63099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958773" y="630819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958773" y="63073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958773" y="63064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958773" y="63055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958773" y="630375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958773" y="63028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958773" y="63019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958773" y="63010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958773" y="629931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958773" y="62984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958773" y="62975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958773" y="62966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958773" y="62957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958773" y="62939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958773" y="62930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958773" y="62922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958773" y="62913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958773" y="62904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958773" y="628865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958773" y="62877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958773" y="62868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958773" y="62859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958773" y="62851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958773" y="62842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958773" y="62833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958773" y="628154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958773" y="627976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958773" y="62788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958773" y="62780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958773" y="62771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958773" y="62762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958773" y="62753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958773" y="62744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958773" y="62735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958773" y="62726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958773" y="627089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958773" y="62700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958773" y="626822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958773" y="62673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958773" y="626557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958773" y="62646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958773" y="626290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958773" y="62620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958773" y="62611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958773" y="62602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958773" y="62593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958773" y="62584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958773" y="62575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958773" y="62566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958773" y="62557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958773" y="625401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958773" y="62531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958773" y="62522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958773" y="625047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958773" y="62495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958773" y="62486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958773" y="624691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958773" y="62460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958773" y="62451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958773" y="62442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958773" y="62433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958773" y="62424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958773" y="62415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958773" y="62406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958773" y="62398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958773" y="62389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958773" y="62380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958773" y="62371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958773" y="62362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958773" y="62353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958773" y="62344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958773" y="62335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958773" y="62327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958773" y="62318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958773" y="62309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958773" y="622914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958773" y="62282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958773" y="62273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958773" y="62264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958773" y="62256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958773" y="62247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958773" y="62238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958773" y="62229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958773" y="62220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958773" y="62211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958773" y="62202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958773" y="62193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958773" y="62184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958773" y="62176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958773" y="62167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958773" y="62158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" name="object 224"/>
            <p:cNvSpPr/>
            <p:nvPr/>
          </p:nvSpPr>
          <p:spPr>
            <a:xfrm>
              <a:off x="958773" y="62149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958773" y="62140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" name="object 226"/>
            <p:cNvSpPr/>
            <p:nvPr/>
          </p:nvSpPr>
          <p:spPr>
            <a:xfrm>
              <a:off x="958773" y="62131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958773" y="62122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" name="object 228"/>
            <p:cNvSpPr/>
            <p:nvPr/>
          </p:nvSpPr>
          <p:spPr>
            <a:xfrm>
              <a:off x="958773" y="62113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" name="object 229"/>
            <p:cNvSpPr/>
            <p:nvPr/>
          </p:nvSpPr>
          <p:spPr>
            <a:xfrm>
              <a:off x="958773" y="62105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" name="object 230"/>
            <p:cNvSpPr/>
            <p:nvPr/>
          </p:nvSpPr>
          <p:spPr>
            <a:xfrm>
              <a:off x="958773" y="62096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958773" y="62087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958773" y="62078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958773" y="62069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958773" y="62060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958773" y="62051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958773" y="62042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958773" y="6204292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59" h="227964">
                  <a:moveTo>
                    <a:pt x="0" y="227342"/>
                  </a:moveTo>
                  <a:lnTo>
                    <a:pt x="0" y="0"/>
                  </a:lnTo>
                  <a:lnTo>
                    <a:pt x="124409" y="0"/>
                  </a:lnTo>
                  <a:lnTo>
                    <a:pt x="124409" y="227342"/>
                  </a:lnTo>
                  <a:lnTo>
                    <a:pt x="0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921004" y="627344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921004" y="627150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921004" y="626955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921004" y="62676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921004" y="626567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921004" y="626372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921004" y="626177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921004" y="625982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921004" y="62578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921004" y="625594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921004" y="625400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921004" y="625205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921004" y="625011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921004" y="624817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921004" y="624622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921004" y="624428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921004" y="62423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921004" y="624039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921004" y="623845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921004" y="62365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921004" y="623456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921004" y="623262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921004" y="623068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921004" y="622872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921004" y="622678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921004" y="62248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921004" y="622289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921004" y="622095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921004" y="621706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" name="object 267"/>
            <p:cNvSpPr/>
            <p:nvPr/>
          </p:nvSpPr>
          <p:spPr>
            <a:xfrm>
              <a:off x="921004" y="62151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921004" y="621318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921004" y="62112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" name="object 270"/>
            <p:cNvSpPr/>
            <p:nvPr/>
          </p:nvSpPr>
          <p:spPr>
            <a:xfrm>
              <a:off x="921004" y="62092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921004" y="620735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921004" y="620541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" name="object 273"/>
            <p:cNvSpPr/>
            <p:nvPr/>
          </p:nvSpPr>
          <p:spPr>
            <a:xfrm>
              <a:off x="921004" y="620346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921004" y="62015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921004" y="61995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921004" y="61976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921004" y="619568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921004" y="61937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921004" y="61917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921004" y="618985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921004" y="618790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921004" y="618596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921004" y="618402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921004" y="618208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921004" y="617819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921004" y="61762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921004" y="61743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921004" y="617042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921004" y="61684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921004" y="616652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921004" y="616263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921004" y="61606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921004" y="615875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921004" y="615680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921004" y="615486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921004" y="61529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921004" y="61509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921004" y="614903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921004" y="61470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921004" y="614320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921004" y="614126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921004" y="613737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921004" y="613542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921004" y="613153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921004" y="612959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921004" y="612570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921004" y="612376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921004" y="612181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921004" y="611987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921004" y="61179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921004" y="611598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921004" y="611404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921004" y="611210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921004" y="611016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921004" y="610627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921004" y="610237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921004" y="61004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921004" y="609848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921004" y="609654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921004" y="609460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921004" y="609265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921004" y="609071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921004" y="608683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921004" y="608488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921004" y="608294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921004" y="608100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921004" y="607905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921004" y="607517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921004" y="607322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921004" y="607127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921004" y="606932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921004" y="60673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921004" y="606350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921004" y="606155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921004" y="605961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921004" y="605767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921004" y="605378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921004" y="60518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921004" y="604989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921004" y="604795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921004" y="604406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921004" y="604212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921004" y="604017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921004" y="603628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921004" y="603239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921004" y="602851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921004" y="602462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921004" y="602073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921004" y="601685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921004" y="601295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921004" y="601101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921004" y="60090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921004" y="600518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921004" y="60032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921004" y="60012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921004" y="599935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921004" y="599546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921004" y="599352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921004" y="599158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921004" y="59896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921004" y="598575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921004" y="59837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921004" y="598185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921004" y="597990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921004" y="597796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921004" y="597407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921004" y="59721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921004" y="59701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921004" y="596825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921004" y="596630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921004" y="596242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921004" y="59604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921004" y="595853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921004" y="59565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921004" y="595464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921004" y="595270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921004" y="595075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921004" y="594686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921004" y="594297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921004" y="594103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921004" y="593909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921004" y="593714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921004" y="593520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921004" y="593326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921004" y="593131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921004" y="592937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921004" y="59274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921004" y="592354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921004" y="592160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921004" y="591770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921004" y="591576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921004" y="591187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921004" y="59099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921004" y="590604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921004" y="590410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921004" y="590215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921004" y="590021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921004" y="589827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921004" y="589633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921004" y="589438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921004" y="589244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921004" y="589050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921004" y="588660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921004" y="588465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921004" y="588271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921004" y="587882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921004" y="58768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921004" y="587494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921004" y="587105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921004" y="586911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921004" y="586717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921004" y="586522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921004" y="586328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921004" y="58613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921004" y="585939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921004" y="585744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921004" y="585550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921004" y="585355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921004" y="585161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921004" y="584967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921004" y="584772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921004" y="584578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921004" y="58438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921004" y="584189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921004" y="583995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921004" y="58380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921004" y="583606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921004" y="583218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921004" y="58302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921004" y="58282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921004" y="582635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921004" y="582439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921004" y="582245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921004" y="582051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921004" y="58185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921004" y="58166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921004" y="581468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921004" y="58127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921004" y="58107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921004" y="580885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921004" y="580690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921004" y="580496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921004" y="580302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921004" y="580108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921004" y="57991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921004" y="57971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921004" y="57952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921004" y="57932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921004" y="579135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921004" y="578940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921004" y="578746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921004" y="578552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921004" y="57835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921004" y="57816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921004" y="57796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921004" y="577775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921004" y="5777750"/>
              <a:ext cx="38100" cy="497840"/>
            </a:xfrm>
            <a:custGeom>
              <a:avLst/>
              <a:gdLst/>
              <a:ahLst/>
              <a:cxnLst/>
              <a:rect l="l" t="t" r="r" b="b"/>
              <a:pathLst>
                <a:path w="38100" h="497839">
                  <a:moveTo>
                    <a:pt x="37769" y="497636"/>
                  </a:moveTo>
                  <a:lnTo>
                    <a:pt x="37769" y="0"/>
                  </a:lnTo>
                  <a:lnTo>
                    <a:pt x="0" y="0"/>
                  </a:lnTo>
                  <a:lnTo>
                    <a:pt x="0" y="497636"/>
                  </a:lnTo>
                  <a:lnTo>
                    <a:pt x="37769" y="4976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919060" y="627344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0" y="0"/>
                  </a:moveTo>
                  <a:lnTo>
                    <a:pt x="1943" y="1943"/>
                  </a:lnTo>
                  <a:lnTo>
                    <a:pt x="19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917117" y="6271501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4" h="2539">
                  <a:moveTo>
                    <a:pt x="0" y="0"/>
                  </a:moveTo>
                  <a:lnTo>
                    <a:pt x="1943" y="1943"/>
                  </a:lnTo>
                  <a:lnTo>
                    <a:pt x="3886" y="1943"/>
                  </a:lnTo>
                  <a:lnTo>
                    <a:pt x="38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915174" y="6269558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1943" y="1943"/>
                  </a:lnTo>
                  <a:lnTo>
                    <a:pt x="5829" y="1943"/>
                  </a:lnTo>
                  <a:lnTo>
                    <a:pt x="58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913231" y="6267615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5" h="2539">
                  <a:moveTo>
                    <a:pt x="0" y="0"/>
                  </a:moveTo>
                  <a:lnTo>
                    <a:pt x="1943" y="1943"/>
                  </a:lnTo>
                  <a:lnTo>
                    <a:pt x="7772" y="1943"/>
                  </a:lnTo>
                  <a:lnTo>
                    <a:pt x="77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911288" y="6265672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59" h="2539">
                  <a:moveTo>
                    <a:pt x="0" y="0"/>
                  </a:moveTo>
                  <a:lnTo>
                    <a:pt x="1943" y="1943"/>
                  </a:lnTo>
                  <a:lnTo>
                    <a:pt x="9715" y="1943"/>
                  </a:lnTo>
                  <a:lnTo>
                    <a:pt x="97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909345" y="6263728"/>
              <a:ext cx="12065" cy="2540"/>
            </a:xfrm>
            <a:custGeom>
              <a:avLst/>
              <a:gdLst/>
              <a:ahLst/>
              <a:cxnLst/>
              <a:rect l="l" t="t" r="r" b="b"/>
              <a:pathLst>
                <a:path w="12065" h="2539">
                  <a:moveTo>
                    <a:pt x="0" y="0"/>
                  </a:moveTo>
                  <a:lnTo>
                    <a:pt x="1943" y="1943"/>
                  </a:lnTo>
                  <a:lnTo>
                    <a:pt x="11658" y="1943"/>
                  </a:lnTo>
                  <a:lnTo>
                    <a:pt x="116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907389" y="6261773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69" h="2539">
                  <a:moveTo>
                    <a:pt x="0" y="0"/>
                  </a:moveTo>
                  <a:lnTo>
                    <a:pt x="1943" y="1943"/>
                  </a:lnTo>
                  <a:lnTo>
                    <a:pt x="13614" y="1943"/>
                  </a:lnTo>
                  <a:lnTo>
                    <a:pt x="136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905446" y="6259829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0" y="0"/>
                  </a:moveTo>
                  <a:lnTo>
                    <a:pt x="1943" y="1943"/>
                  </a:lnTo>
                  <a:lnTo>
                    <a:pt x="15557" y="1943"/>
                  </a:lnTo>
                  <a:lnTo>
                    <a:pt x="155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903503" y="6257886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80" h="2539">
                  <a:moveTo>
                    <a:pt x="0" y="0"/>
                  </a:moveTo>
                  <a:lnTo>
                    <a:pt x="1943" y="1943"/>
                  </a:lnTo>
                  <a:lnTo>
                    <a:pt x="17500" y="1943"/>
                  </a:lnTo>
                  <a:lnTo>
                    <a:pt x="175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901560" y="6255943"/>
              <a:ext cx="19685" cy="2540"/>
            </a:xfrm>
            <a:custGeom>
              <a:avLst/>
              <a:gdLst/>
              <a:ahLst/>
              <a:cxnLst/>
              <a:rect l="l" t="t" r="r" b="b"/>
              <a:pathLst>
                <a:path w="19684" h="2539">
                  <a:moveTo>
                    <a:pt x="0" y="0"/>
                  </a:moveTo>
                  <a:lnTo>
                    <a:pt x="1943" y="1943"/>
                  </a:lnTo>
                  <a:lnTo>
                    <a:pt x="19443" y="1943"/>
                  </a:lnTo>
                  <a:lnTo>
                    <a:pt x="194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900214" y="625400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596"/>
                  </a:lnTo>
                  <a:lnTo>
                    <a:pt x="1346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900214" y="625205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900214" y="625011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900214" y="624817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900214" y="624622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900214" y="624428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900214" y="624234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900214" y="624039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900214" y="623845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900214" y="623651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900214" y="623456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900214" y="623262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900214" y="62306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900214" y="622872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900214" y="622678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900214" y="622484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900214" y="622289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900214" y="622095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900214" y="621706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900214" y="62151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900214" y="621318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900214" y="621123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900214" y="620929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900214" y="620735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900214" y="620541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900214" y="620346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900214" y="62015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900214" y="61995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900214" y="61976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900214" y="619568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900214" y="619373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900214" y="619179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900214" y="618985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900214" y="61879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900214" y="61859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900214" y="618402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900214" y="618208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900214" y="617819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900214" y="61762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900214" y="617430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900214" y="617042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900214" y="616847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900214" y="616652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900214" y="616263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900214" y="616069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900214" y="615875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900214" y="615680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900214" y="615486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900214" y="615292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900214" y="615097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900214" y="614903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900214" y="614709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900214" y="614320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900214" y="614126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900214" y="613737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900214" y="61354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900214" y="613153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900214" y="612959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900214" y="612570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900214" y="612376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900214" y="612181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900214" y="61198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900214" y="611793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900214" y="611598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900214" y="611404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900214" y="611210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900214" y="611016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900214" y="610627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900214" y="610237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900214" y="610043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900214" y="609848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900214" y="609654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900214" y="609460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900214" y="609265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900214" y="609071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900214" y="608683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900214" y="608488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900214" y="608294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900214" y="608100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900214" y="607905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900214" y="607517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900214" y="607322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900214" y="607127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900214" y="606932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900214" y="60673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900214" y="60635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900214" y="606155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900214" y="605961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900214" y="605767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900214" y="605378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900214" y="605184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900214" y="604989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900214" y="604795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900214" y="604406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900214" y="604212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900214" y="604017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900214" y="603628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900214" y="603239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900214" y="602851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900214" y="602462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900214" y="602073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900214" y="601684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900214" y="601295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900214" y="601101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900214" y="600906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900214" y="600518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900214" y="600323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900214" y="600129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900214" y="599935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900214" y="599546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900214" y="599352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900214" y="599158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900214" y="598963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900214" y="598573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900214" y="598379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900214" y="598185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900214" y="59799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900214" y="59779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900214" y="597407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900214" y="59721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900214" y="597019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900214" y="596825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900214" y="596630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900214" y="596242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900214" y="596047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900214" y="595853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900214" y="59565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900214" y="59546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900214" y="595269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900214" y="595075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900214" y="594686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900214" y="594297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900214" y="594103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900214" y="593909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900214" y="593714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900214" y="593520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900214" y="593326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900214" y="593131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900214" y="59293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900214" y="592743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900214" y="592353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12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900214" y="592159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900214" y="591770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55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900214" y="591576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900214" y="591187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900214" y="590993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900214" y="590604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55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900214" y="590410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900214" y="590215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900214" y="590021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900214" y="589827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900214" y="589633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900214" y="589438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900214" y="589243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900214" y="589048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900214" y="588660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55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55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900214" y="588465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900214" y="588271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900214" y="587882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900214" y="58768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900214" y="587494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900214" y="587105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55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900214" y="586911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900214" y="586717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900214" y="586522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900214" y="586328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900214" y="586132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900214" y="58593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900214" y="585744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900214" y="585550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900214" y="585355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900214" y="585161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900214" y="584967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900214" y="584772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900214" y="584578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900214" y="584384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900214" y="584189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900214" y="583995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900214" y="583801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900214" y="583606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900214" y="583218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900214" y="583022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900214" y="58282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900214" y="582634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900214" y="58243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900214" y="582245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900214" y="582051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900214" y="581856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900214" y="58166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900214" y="581468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900214" y="581273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900214" y="581079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900214" y="580885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900214" y="58069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900214" y="58049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900214" y="580302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900214" y="580108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900214" y="57991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900214" y="57971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1346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1347" y="0"/>
                  </a:lnTo>
                  <a:lnTo>
                    <a:pt x="0" y="1346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901561" y="5795238"/>
              <a:ext cx="19685" cy="2540"/>
            </a:xfrm>
            <a:custGeom>
              <a:avLst/>
              <a:gdLst/>
              <a:ahLst/>
              <a:cxnLst/>
              <a:rect l="l" t="t" r="r" b="b"/>
              <a:pathLst>
                <a:path w="19684" h="2539">
                  <a:moveTo>
                    <a:pt x="0" y="1943"/>
                  </a:moveTo>
                  <a:lnTo>
                    <a:pt x="19442" y="1943"/>
                  </a:lnTo>
                  <a:lnTo>
                    <a:pt x="19442" y="0"/>
                  </a:lnTo>
                  <a:lnTo>
                    <a:pt x="1944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903505" y="5793295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80" h="2539">
                  <a:moveTo>
                    <a:pt x="0" y="1943"/>
                  </a:moveTo>
                  <a:lnTo>
                    <a:pt x="17498" y="1943"/>
                  </a:lnTo>
                  <a:lnTo>
                    <a:pt x="17498" y="0"/>
                  </a:lnTo>
                  <a:lnTo>
                    <a:pt x="1944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905449" y="5791352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0" y="1943"/>
                  </a:moveTo>
                  <a:lnTo>
                    <a:pt x="15554" y="1943"/>
                  </a:lnTo>
                  <a:lnTo>
                    <a:pt x="15554" y="0"/>
                  </a:lnTo>
                  <a:lnTo>
                    <a:pt x="1944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907393" y="5789409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69" h="2539">
                  <a:moveTo>
                    <a:pt x="0" y="1943"/>
                  </a:moveTo>
                  <a:lnTo>
                    <a:pt x="13610" y="1943"/>
                  </a:lnTo>
                  <a:lnTo>
                    <a:pt x="13610" y="0"/>
                  </a:lnTo>
                  <a:lnTo>
                    <a:pt x="1944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909338" y="5787466"/>
              <a:ext cx="12065" cy="2540"/>
            </a:xfrm>
            <a:custGeom>
              <a:avLst/>
              <a:gdLst/>
              <a:ahLst/>
              <a:cxnLst/>
              <a:rect l="l" t="t" r="r" b="b"/>
              <a:pathLst>
                <a:path w="12065" h="2539">
                  <a:moveTo>
                    <a:pt x="0" y="1943"/>
                  </a:moveTo>
                  <a:lnTo>
                    <a:pt x="11665" y="1943"/>
                  </a:lnTo>
                  <a:lnTo>
                    <a:pt x="11665" y="0"/>
                  </a:lnTo>
                  <a:lnTo>
                    <a:pt x="1944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911282" y="5785523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59" h="2539">
                  <a:moveTo>
                    <a:pt x="0" y="1943"/>
                  </a:moveTo>
                  <a:lnTo>
                    <a:pt x="9721" y="1943"/>
                  </a:lnTo>
                  <a:lnTo>
                    <a:pt x="9721" y="0"/>
                  </a:lnTo>
                  <a:lnTo>
                    <a:pt x="1944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913226" y="5783579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5" h="2539">
                  <a:moveTo>
                    <a:pt x="0" y="1943"/>
                  </a:moveTo>
                  <a:lnTo>
                    <a:pt x="7777" y="1943"/>
                  </a:lnTo>
                  <a:lnTo>
                    <a:pt x="7777" y="0"/>
                  </a:lnTo>
                  <a:lnTo>
                    <a:pt x="1944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915171" y="5781636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1943"/>
                  </a:moveTo>
                  <a:lnTo>
                    <a:pt x="5832" y="1943"/>
                  </a:lnTo>
                  <a:lnTo>
                    <a:pt x="5832" y="0"/>
                  </a:lnTo>
                  <a:lnTo>
                    <a:pt x="1944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917115" y="5779693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4" h="2539">
                  <a:moveTo>
                    <a:pt x="0" y="1943"/>
                  </a:moveTo>
                  <a:lnTo>
                    <a:pt x="3888" y="1943"/>
                  </a:lnTo>
                  <a:lnTo>
                    <a:pt x="3888" y="0"/>
                  </a:lnTo>
                  <a:lnTo>
                    <a:pt x="1944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919059" y="577775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0" y="1943"/>
                  </a:moveTo>
                  <a:lnTo>
                    <a:pt x="1944" y="1943"/>
                  </a:lnTo>
                  <a:lnTo>
                    <a:pt x="1944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900214" y="5777750"/>
              <a:ext cx="20955" cy="497840"/>
            </a:xfrm>
            <a:custGeom>
              <a:avLst/>
              <a:gdLst/>
              <a:ahLst/>
              <a:cxnLst/>
              <a:rect l="l" t="t" r="r" b="b"/>
              <a:pathLst>
                <a:path w="20955" h="497839">
                  <a:moveTo>
                    <a:pt x="20789" y="0"/>
                  </a:moveTo>
                  <a:lnTo>
                    <a:pt x="0" y="20777"/>
                  </a:lnTo>
                  <a:lnTo>
                    <a:pt x="0" y="476846"/>
                  </a:lnTo>
                  <a:lnTo>
                    <a:pt x="20789" y="497636"/>
                  </a:lnTo>
                  <a:lnTo>
                    <a:pt x="2078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78" name="object 678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2261895" y="5616092"/>
              <a:ext cx="135204" cy="238137"/>
            </a:xfrm>
            <a:prstGeom prst="rect">
              <a:avLst/>
            </a:prstGeom>
          </p:spPr>
        </p:pic>
        <p:pic>
          <p:nvPicPr>
            <p:cNvPr id="679" name="object 679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2261895" y="6198895"/>
              <a:ext cx="135204" cy="238137"/>
            </a:xfrm>
            <a:prstGeom prst="rect">
              <a:avLst/>
            </a:prstGeom>
          </p:spPr>
        </p:pic>
        <p:sp>
          <p:nvSpPr>
            <p:cNvPr id="680" name="object 680"/>
            <p:cNvSpPr/>
            <p:nvPr/>
          </p:nvSpPr>
          <p:spPr>
            <a:xfrm>
              <a:off x="2100465" y="6025489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19" h="147320">
                  <a:moveTo>
                    <a:pt x="73520" y="0"/>
                  </a:moveTo>
                  <a:lnTo>
                    <a:pt x="44952" y="5792"/>
                  </a:lnTo>
                  <a:lnTo>
                    <a:pt x="21577" y="21572"/>
                  </a:lnTo>
                  <a:lnTo>
                    <a:pt x="5793" y="44946"/>
                  </a:lnTo>
                  <a:lnTo>
                    <a:pt x="0" y="73520"/>
                  </a:lnTo>
                  <a:lnTo>
                    <a:pt x="5793" y="102086"/>
                  </a:lnTo>
                  <a:lnTo>
                    <a:pt x="21577" y="125456"/>
                  </a:lnTo>
                  <a:lnTo>
                    <a:pt x="44952" y="141235"/>
                  </a:lnTo>
                  <a:lnTo>
                    <a:pt x="73520" y="147027"/>
                  </a:lnTo>
                  <a:lnTo>
                    <a:pt x="102088" y="141235"/>
                  </a:lnTo>
                  <a:lnTo>
                    <a:pt x="125463" y="125456"/>
                  </a:lnTo>
                  <a:lnTo>
                    <a:pt x="141246" y="102086"/>
                  </a:lnTo>
                  <a:lnTo>
                    <a:pt x="147040" y="7352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2089073" y="5812764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4" h="345439">
                  <a:moveTo>
                    <a:pt x="85648" y="29413"/>
                  </a:moveTo>
                  <a:lnTo>
                    <a:pt x="27584" y="87452"/>
                  </a:lnTo>
                </a:path>
                <a:path w="144144" h="345439">
                  <a:moveTo>
                    <a:pt x="96138" y="36271"/>
                  </a:moveTo>
                  <a:lnTo>
                    <a:pt x="37452" y="95351"/>
                  </a:lnTo>
                </a:path>
                <a:path w="144144" h="345439">
                  <a:moveTo>
                    <a:pt x="61861" y="18567"/>
                  </a:moveTo>
                  <a:lnTo>
                    <a:pt x="45033" y="21978"/>
                  </a:lnTo>
                  <a:lnTo>
                    <a:pt x="31264" y="31270"/>
                  </a:lnTo>
                  <a:lnTo>
                    <a:pt x="21967" y="45034"/>
                  </a:lnTo>
                  <a:lnTo>
                    <a:pt x="18554" y="61861"/>
                  </a:lnTo>
                  <a:lnTo>
                    <a:pt x="21967" y="78695"/>
                  </a:lnTo>
                  <a:lnTo>
                    <a:pt x="31264" y="92463"/>
                  </a:lnTo>
                  <a:lnTo>
                    <a:pt x="45033" y="101757"/>
                  </a:lnTo>
                  <a:lnTo>
                    <a:pt x="61861" y="105168"/>
                  </a:lnTo>
                  <a:lnTo>
                    <a:pt x="78690" y="101757"/>
                  </a:lnTo>
                  <a:lnTo>
                    <a:pt x="92459" y="92463"/>
                  </a:lnTo>
                  <a:lnTo>
                    <a:pt x="101755" y="78695"/>
                  </a:lnTo>
                  <a:lnTo>
                    <a:pt x="105168" y="61861"/>
                  </a:lnTo>
                  <a:lnTo>
                    <a:pt x="101755" y="45034"/>
                  </a:lnTo>
                  <a:lnTo>
                    <a:pt x="92459" y="31270"/>
                  </a:lnTo>
                  <a:lnTo>
                    <a:pt x="78690" y="21978"/>
                  </a:lnTo>
                  <a:lnTo>
                    <a:pt x="61861" y="18567"/>
                  </a:lnTo>
                  <a:close/>
                </a:path>
                <a:path w="144144" h="345439">
                  <a:moveTo>
                    <a:pt x="84912" y="227304"/>
                  </a:moveTo>
                  <a:lnTo>
                    <a:pt x="62008" y="231949"/>
                  </a:lnTo>
                  <a:lnTo>
                    <a:pt x="43268" y="244602"/>
                  </a:lnTo>
                  <a:lnTo>
                    <a:pt x="30616" y="263341"/>
                  </a:lnTo>
                  <a:lnTo>
                    <a:pt x="25971" y="286245"/>
                  </a:lnTo>
                  <a:lnTo>
                    <a:pt x="30616" y="309149"/>
                  </a:lnTo>
                  <a:lnTo>
                    <a:pt x="43268" y="327888"/>
                  </a:lnTo>
                  <a:lnTo>
                    <a:pt x="62008" y="340541"/>
                  </a:lnTo>
                  <a:lnTo>
                    <a:pt x="84912" y="345186"/>
                  </a:lnTo>
                  <a:lnTo>
                    <a:pt x="107816" y="340541"/>
                  </a:lnTo>
                  <a:lnTo>
                    <a:pt x="126555" y="327888"/>
                  </a:lnTo>
                  <a:lnTo>
                    <a:pt x="139208" y="309149"/>
                  </a:lnTo>
                  <a:lnTo>
                    <a:pt x="143852" y="286245"/>
                  </a:lnTo>
                  <a:lnTo>
                    <a:pt x="139208" y="263341"/>
                  </a:lnTo>
                  <a:lnTo>
                    <a:pt x="126555" y="244602"/>
                  </a:lnTo>
                  <a:lnTo>
                    <a:pt x="107816" y="231949"/>
                  </a:lnTo>
                  <a:lnTo>
                    <a:pt x="84912" y="227304"/>
                  </a:lnTo>
                  <a:close/>
                </a:path>
                <a:path w="144144" h="345439">
                  <a:moveTo>
                    <a:pt x="61861" y="0"/>
                  </a:moveTo>
                  <a:lnTo>
                    <a:pt x="37820" y="4874"/>
                  </a:lnTo>
                  <a:lnTo>
                    <a:pt x="18153" y="18153"/>
                  </a:lnTo>
                  <a:lnTo>
                    <a:pt x="4874" y="37820"/>
                  </a:lnTo>
                  <a:lnTo>
                    <a:pt x="0" y="61861"/>
                  </a:lnTo>
                  <a:lnTo>
                    <a:pt x="4874" y="85904"/>
                  </a:lnTo>
                  <a:lnTo>
                    <a:pt x="18153" y="105576"/>
                  </a:lnTo>
                  <a:lnTo>
                    <a:pt x="37820" y="118859"/>
                  </a:lnTo>
                  <a:lnTo>
                    <a:pt x="61861" y="123736"/>
                  </a:lnTo>
                  <a:lnTo>
                    <a:pt x="85902" y="118859"/>
                  </a:lnTo>
                  <a:lnTo>
                    <a:pt x="105570" y="105576"/>
                  </a:lnTo>
                  <a:lnTo>
                    <a:pt x="118849" y="85904"/>
                  </a:lnTo>
                  <a:lnTo>
                    <a:pt x="123723" y="61861"/>
                  </a:lnTo>
                  <a:lnTo>
                    <a:pt x="118849" y="37820"/>
                  </a:lnTo>
                  <a:lnTo>
                    <a:pt x="105570" y="18153"/>
                  </a:lnTo>
                  <a:lnTo>
                    <a:pt x="85902" y="4874"/>
                  </a:lnTo>
                  <a:lnTo>
                    <a:pt x="6186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2" name="object 682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953376" y="5616092"/>
              <a:ext cx="135204" cy="238137"/>
            </a:xfrm>
            <a:prstGeom prst="rect">
              <a:avLst/>
            </a:prstGeom>
          </p:spPr>
        </p:pic>
        <p:sp>
          <p:nvSpPr>
            <p:cNvPr id="683" name="object 683"/>
            <p:cNvSpPr/>
            <p:nvPr/>
          </p:nvSpPr>
          <p:spPr>
            <a:xfrm>
              <a:off x="1102969" y="6025489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19" h="147320">
                  <a:moveTo>
                    <a:pt x="147040" y="73520"/>
                  </a:moveTo>
                  <a:lnTo>
                    <a:pt x="141246" y="102086"/>
                  </a:lnTo>
                  <a:lnTo>
                    <a:pt x="125463" y="125456"/>
                  </a:lnTo>
                  <a:lnTo>
                    <a:pt x="102088" y="141235"/>
                  </a:lnTo>
                  <a:lnTo>
                    <a:pt x="73520" y="147027"/>
                  </a:lnTo>
                  <a:lnTo>
                    <a:pt x="44946" y="141235"/>
                  </a:lnTo>
                  <a:lnTo>
                    <a:pt x="21572" y="125456"/>
                  </a:lnTo>
                  <a:lnTo>
                    <a:pt x="5792" y="102086"/>
                  </a:lnTo>
                  <a:lnTo>
                    <a:pt x="0" y="73520"/>
                  </a:lnTo>
                  <a:lnTo>
                    <a:pt x="5792" y="44946"/>
                  </a:lnTo>
                  <a:lnTo>
                    <a:pt x="21572" y="21572"/>
                  </a:lnTo>
                  <a:lnTo>
                    <a:pt x="44946" y="5792"/>
                  </a:lnTo>
                  <a:lnTo>
                    <a:pt x="7352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1117549" y="5812764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4" h="345439">
                  <a:moveTo>
                    <a:pt x="58191" y="29413"/>
                  </a:moveTo>
                  <a:lnTo>
                    <a:pt x="116268" y="87452"/>
                  </a:lnTo>
                </a:path>
                <a:path w="144144" h="345439">
                  <a:moveTo>
                    <a:pt x="47701" y="36271"/>
                  </a:moveTo>
                  <a:lnTo>
                    <a:pt x="106400" y="95351"/>
                  </a:lnTo>
                </a:path>
                <a:path w="144144" h="345439">
                  <a:moveTo>
                    <a:pt x="81991" y="18567"/>
                  </a:moveTo>
                  <a:lnTo>
                    <a:pt x="98819" y="21978"/>
                  </a:lnTo>
                  <a:lnTo>
                    <a:pt x="112588" y="31270"/>
                  </a:lnTo>
                  <a:lnTo>
                    <a:pt x="121885" y="45034"/>
                  </a:lnTo>
                  <a:lnTo>
                    <a:pt x="125298" y="61861"/>
                  </a:lnTo>
                  <a:lnTo>
                    <a:pt x="121885" y="78695"/>
                  </a:lnTo>
                  <a:lnTo>
                    <a:pt x="112588" y="92463"/>
                  </a:lnTo>
                  <a:lnTo>
                    <a:pt x="98819" y="101757"/>
                  </a:lnTo>
                  <a:lnTo>
                    <a:pt x="81991" y="105168"/>
                  </a:lnTo>
                  <a:lnTo>
                    <a:pt x="65162" y="101757"/>
                  </a:lnTo>
                  <a:lnTo>
                    <a:pt x="51393" y="92463"/>
                  </a:lnTo>
                  <a:lnTo>
                    <a:pt x="42096" y="78695"/>
                  </a:lnTo>
                  <a:lnTo>
                    <a:pt x="38684" y="61861"/>
                  </a:lnTo>
                  <a:lnTo>
                    <a:pt x="42096" y="45034"/>
                  </a:lnTo>
                  <a:lnTo>
                    <a:pt x="51393" y="31270"/>
                  </a:lnTo>
                  <a:lnTo>
                    <a:pt x="65162" y="21978"/>
                  </a:lnTo>
                  <a:lnTo>
                    <a:pt x="81991" y="18567"/>
                  </a:lnTo>
                  <a:close/>
                </a:path>
                <a:path w="144144" h="345439">
                  <a:moveTo>
                    <a:pt x="58940" y="227304"/>
                  </a:moveTo>
                  <a:lnTo>
                    <a:pt x="81844" y="231949"/>
                  </a:lnTo>
                  <a:lnTo>
                    <a:pt x="100583" y="244602"/>
                  </a:lnTo>
                  <a:lnTo>
                    <a:pt x="113236" y="263341"/>
                  </a:lnTo>
                  <a:lnTo>
                    <a:pt x="117881" y="286245"/>
                  </a:lnTo>
                  <a:lnTo>
                    <a:pt x="113236" y="309149"/>
                  </a:lnTo>
                  <a:lnTo>
                    <a:pt x="100583" y="327888"/>
                  </a:lnTo>
                  <a:lnTo>
                    <a:pt x="81844" y="340541"/>
                  </a:lnTo>
                  <a:lnTo>
                    <a:pt x="58940" y="345186"/>
                  </a:lnTo>
                  <a:lnTo>
                    <a:pt x="36036" y="340541"/>
                  </a:lnTo>
                  <a:lnTo>
                    <a:pt x="17297" y="327888"/>
                  </a:lnTo>
                  <a:lnTo>
                    <a:pt x="4644" y="309149"/>
                  </a:lnTo>
                  <a:lnTo>
                    <a:pt x="0" y="286245"/>
                  </a:lnTo>
                  <a:lnTo>
                    <a:pt x="4644" y="263341"/>
                  </a:lnTo>
                  <a:lnTo>
                    <a:pt x="17297" y="244602"/>
                  </a:lnTo>
                  <a:lnTo>
                    <a:pt x="36036" y="231949"/>
                  </a:lnTo>
                  <a:lnTo>
                    <a:pt x="58940" y="227304"/>
                  </a:lnTo>
                  <a:close/>
                </a:path>
                <a:path w="144144" h="345439">
                  <a:moveTo>
                    <a:pt x="81991" y="0"/>
                  </a:moveTo>
                  <a:lnTo>
                    <a:pt x="106032" y="4874"/>
                  </a:lnTo>
                  <a:lnTo>
                    <a:pt x="125699" y="18153"/>
                  </a:lnTo>
                  <a:lnTo>
                    <a:pt x="138978" y="37820"/>
                  </a:lnTo>
                  <a:lnTo>
                    <a:pt x="143852" y="61861"/>
                  </a:lnTo>
                  <a:lnTo>
                    <a:pt x="138978" y="85904"/>
                  </a:lnTo>
                  <a:lnTo>
                    <a:pt x="125699" y="105576"/>
                  </a:lnTo>
                  <a:lnTo>
                    <a:pt x="106032" y="118859"/>
                  </a:lnTo>
                  <a:lnTo>
                    <a:pt x="81991" y="123736"/>
                  </a:lnTo>
                  <a:lnTo>
                    <a:pt x="57948" y="118859"/>
                  </a:lnTo>
                  <a:lnTo>
                    <a:pt x="38276" y="105576"/>
                  </a:lnTo>
                  <a:lnTo>
                    <a:pt x="24993" y="85904"/>
                  </a:lnTo>
                  <a:lnTo>
                    <a:pt x="20116" y="61861"/>
                  </a:lnTo>
                  <a:lnTo>
                    <a:pt x="24993" y="37820"/>
                  </a:lnTo>
                  <a:lnTo>
                    <a:pt x="38276" y="18153"/>
                  </a:lnTo>
                  <a:lnTo>
                    <a:pt x="57948" y="4874"/>
                  </a:lnTo>
                  <a:lnTo>
                    <a:pt x="8199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85" name="object 685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2542019" y="5777750"/>
              <a:ext cx="202780" cy="497638"/>
            </a:xfrm>
            <a:prstGeom prst="rect">
              <a:avLst/>
            </a:prstGeom>
          </p:spPr>
        </p:pic>
        <p:sp>
          <p:nvSpPr>
            <p:cNvPr id="686" name="object 686"/>
            <p:cNvSpPr/>
            <p:nvPr/>
          </p:nvSpPr>
          <p:spPr>
            <a:xfrm>
              <a:off x="2542031" y="5777750"/>
              <a:ext cx="203200" cy="497840"/>
            </a:xfrm>
            <a:custGeom>
              <a:avLst/>
              <a:gdLst/>
              <a:ahLst/>
              <a:cxnLst/>
              <a:rect l="l" t="t" r="r" b="b"/>
              <a:pathLst>
                <a:path w="203200" h="497839">
                  <a:moveTo>
                    <a:pt x="0" y="0"/>
                  </a:moveTo>
                  <a:lnTo>
                    <a:pt x="202768" y="19850"/>
                  </a:lnTo>
                  <a:lnTo>
                    <a:pt x="202768" y="477774"/>
                  </a:lnTo>
                  <a:lnTo>
                    <a:pt x="0" y="497636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2744800" y="615000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2744800" y="614902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2744800" y="614805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2744800" y="614707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2744800" y="614611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2744800" y="614513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2744800" y="614417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2744800" y="614319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2744800" y="614222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2744800" y="614125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2744800" y="614028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2744800" y="613930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2744800" y="613832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2744800" y="613736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2744800" y="613638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2744800" y="613542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2744800" y="613444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2744800" y="613347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2744800" y="613249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2744800" y="613153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2744800" y="613055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2744800" y="612959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2744800" y="612861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2744800" y="612764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2744800" y="612667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2744800" y="612569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2744800" y="612472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2744800" y="612374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2744800" y="612180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2744800" y="612084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" name="object 717"/>
            <p:cNvSpPr/>
            <p:nvPr/>
          </p:nvSpPr>
          <p:spPr>
            <a:xfrm>
              <a:off x="2744800" y="611986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" name="object 718"/>
            <p:cNvSpPr/>
            <p:nvPr/>
          </p:nvSpPr>
          <p:spPr>
            <a:xfrm>
              <a:off x="2744800" y="61188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2744800" y="611792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2744800" y="611695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2744800" y="611597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2744800" y="611501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2744800" y="61140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2744800" y="611305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2744800" y="611209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2744800" y="61111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2744800" y="611014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2744800" y="610916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2744800" y="610820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2744800" y="610722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2744800" y="610626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2744800" y="610528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2744800" y="610431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2744800" y="6102375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2744800" y="610139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2744800" y="61004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2744800" y="609847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2744800" y="609751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2744800" y="60965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2744800" y="6094590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2744800" y="609362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2744800" y="609264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2744800" y="5960465"/>
              <a:ext cx="102870" cy="132715"/>
            </a:xfrm>
            <a:custGeom>
              <a:avLst/>
              <a:gdLst/>
              <a:ahLst/>
              <a:cxnLst/>
              <a:rect l="l" t="t" r="r" b="b"/>
              <a:pathLst>
                <a:path w="102869" h="132714">
                  <a:moveTo>
                    <a:pt x="102336" y="131267"/>
                  </a:moveTo>
                  <a:lnTo>
                    <a:pt x="0" y="131267"/>
                  </a:lnTo>
                  <a:lnTo>
                    <a:pt x="0" y="132194"/>
                  </a:lnTo>
                  <a:lnTo>
                    <a:pt x="102336" y="132194"/>
                  </a:lnTo>
                  <a:lnTo>
                    <a:pt x="102336" y="131267"/>
                  </a:lnTo>
                  <a:close/>
                </a:path>
                <a:path w="102869" h="132714">
                  <a:moveTo>
                    <a:pt x="102336" y="0"/>
                  </a:moveTo>
                  <a:lnTo>
                    <a:pt x="0" y="0"/>
                  </a:lnTo>
                  <a:lnTo>
                    <a:pt x="0" y="927"/>
                  </a:lnTo>
                  <a:lnTo>
                    <a:pt x="102336" y="92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2744800" y="595948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2744800" y="595852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2744800" y="5956579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2744800" y="595560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2744800" y="595463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2744800" y="5952680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2744800" y="595171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2744800" y="595073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2744800" y="5948794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2744800" y="594782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2744800" y="594685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2744800" y="594588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2744800" y="594490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2744800" y="594394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2744800" y="594296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2744800" y="594199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2744800" y="594102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2744800" y="594004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2744800" y="593907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2744800" y="593810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2744800" y="593713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2744800" y="593615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2744800" y="593519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2744800" y="593421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2744800" y="593324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2744800" y="593227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2744800" y="593130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2744800" y="5929363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2744800" y="592838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2744800" y="592740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2744800" y="592644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2744800" y="592546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2744800" y="592449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2744800" y="592352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2744800" y="592255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2744800" y="592157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2744800" y="59206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2744800" y="591963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2744800" y="591866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2744800" y="591769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2744800" y="591672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2744800" y="591574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2744800" y="591477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2744800" y="59138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2744800" y="591282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2744800" y="591186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2744800" y="591088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2744800" y="59099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2744800" y="590894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2744800" y="590797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2744800" y="59069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2744800" y="59060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2744800" y="590505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2744800" y="590409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2744800" y="59031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2744800" y="590213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2744800" y="5902159"/>
              <a:ext cx="102870" cy="248920"/>
            </a:xfrm>
            <a:custGeom>
              <a:avLst/>
              <a:gdLst/>
              <a:ahLst/>
              <a:cxnLst/>
              <a:rect l="l" t="t" r="r" b="b"/>
              <a:pathLst>
                <a:path w="102869" h="248920">
                  <a:moveTo>
                    <a:pt x="0" y="248818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248818"/>
                  </a:lnTo>
                  <a:lnTo>
                    <a:pt x="0" y="24881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2847136" y="614902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977"/>
                  </a:lnTo>
                  <a:lnTo>
                    <a:pt x="991" y="977"/>
                  </a:lnTo>
                  <a:lnTo>
                    <a:pt x="19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2847136" y="6148057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977"/>
                  </a:lnTo>
                  <a:lnTo>
                    <a:pt x="1970" y="977"/>
                  </a:lnTo>
                  <a:lnTo>
                    <a:pt x="29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2847136" y="6147079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0" y="977"/>
                  </a:lnTo>
                  <a:lnTo>
                    <a:pt x="2961" y="977"/>
                  </a:lnTo>
                  <a:lnTo>
                    <a:pt x="39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2847136" y="614610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0" y="977"/>
                  </a:lnTo>
                  <a:lnTo>
                    <a:pt x="3953" y="977"/>
                  </a:lnTo>
                  <a:lnTo>
                    <a:pt x="4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2847136" y="614513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977"/>
                  </a:lnTo>
                  <a:lnTo>
                    <a:pt x="4931" y="977"/>
                  </a:lnTo>
                  <a:lnTo>
                    <a:pt x="59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2847136" y="6144158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977"/>
                  </a:lnTo>
                  <a:lnTo>
                    <a:pt x="5923" y="977"/>
                  </a:lnTo>
                  <a:lnTo>
                    <a:pt x="69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2847136" y="6143193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0" y="977"/>
                  </a:lnTo>
                  <a:lnTo>
                    <a:pt x="6901" y="977"/>
                  </a:lnTo>
                  <a:lnTo>
                    <a:pt x="78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2847136" y="614221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977"/>
                  </a:lnTo>
                  <a:lnTo>
                    <a:pt x="7893" y="977"/>
                  </a:lnTo>
                  <a:lnTo>
                    <a:pt x="8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2847136" y="6141250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977"/>
                  </a:lnTo>
                  <a:lnTo>
                    <a:pt x="8872" y="977"/>
                  </a:lnTo>
                  <a:lnTo>
                    <a:pt x="9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2847136" y="614027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10172" y="673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2847136" y="613930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2847136" y="61383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2847136" y="61373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2847136" y="61363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2847136" y="613542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2847136" y="61344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2847136" y="61334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2847136" y="61324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2847136" y="61315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2847136" y="61305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2847136" y="61295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2847136" y="61286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2847136" y="61276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2847136" y="61266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2847136" y="61256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2847136" y="612472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2847136" y="612374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2847136" y="612180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2847136" y="61208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2847136" y="61198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2847136" y="61188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2847136" y="611792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2847136" y="61169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2847136" y="61159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2847136" y="61149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2847136" y="61140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2847136" y="61130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2847136" y="61120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2847136" y="61111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2847136" y="61101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2847136" y="61091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2847136" y="61081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2847136" y="61072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2847136" y="61062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2847136" y="61052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2847136" y="61043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2847136" y="610236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2847136" y="61013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2847136" y="61004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2847136" y="609847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2847136" y="609751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2847136" y="60965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2847136" y="609459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2847136" y="60936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2847136" y="60926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2847136" y="60916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2847136" y="60907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2847136" y="60897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2847136" y="60887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2847136" y="60877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2847136" y="60868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2847136" y="608487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2847136" y="60838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2847136" y="608195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2847136" y="60809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2847136" y="607903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2847136" y="60780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2847136" y="607612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2847136" y="60751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2847136" y="607418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2847136" y="60732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2847136" y="60722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2847136" y="60712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2847136" y="60702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2847136" y="60693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2847136" y="60683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2847136" y="606639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2847136" y="606445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2847136" y="60634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2847136" y="60625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2847136" y="60615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2847136" y="60605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2847136" y="60596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2847136" y="60586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2847136" y="605668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2847136" y="605570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2847136" y="60547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2847136" y="605375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2847136" y="60527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2847136" y="605085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2847136" y="60498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2847136" y="60489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2847136" y="60479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2847136" y="60469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2847136" y="604500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2847136" y="60440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2847136" y="60430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2847136" y="60421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2847136" y="604015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2847136" y="60391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2847136" y="60382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2847136" y="60372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2847136" y="603529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2847136" y="60343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2847136" y="603335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2847136" y="603140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2847136" y="602946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2847136" y="602752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2847136" y="602559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52"/>
                  </a:lnTo>
                  <a:lnTo>
                    <a:pt x="0" y="1930"/>
                  </a:lnTo>
                  <a:lnTo>
                    <a:pt x="10172" y="1930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2847136" y="602364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2847136" y="602169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2847136" y="601974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2847136" y="60187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2847136" y="601780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2847136" y="601586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2847136" y="60148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2847136" y="60139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2847136" y="601295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2847136" y="601101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2847136" y="60100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2847136" y="600905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2847136" y="60080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2847136" y="600614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2847136" y="60051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2847136" y="60042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2847136" y="60032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2847136" y="600226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2847136" y="600031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2847136" y="599934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2847136" y="59983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2847136" y="59973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2847136" y="59964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2847136" y="599447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2847136" y="59935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2847136" y="59925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2847136" y="59915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2847136" y="599058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2847136" y="59896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2847136" y="59886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2847136" y="598670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2847136" y="598476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2847136" y="59837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2847136" y="59828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2847136" y="59818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2847136" y="59808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2847136" y="59798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2847136" y="59789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2847136" y="597795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2847136" y="597698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2847136" y="597504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2847136" y="59740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2847136" y="597212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2847136" y="59711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2847136" y="596920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2847136" y="59682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2847136" y="596629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2847136" y="59653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2847136" y="59643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2847136" y="59633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2847136" y="59624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2847136" y="59614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2847136" y="59604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2847136" y="59594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2847136" y="595850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2847136" y="595656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2847136" y="59556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2847136" y="59546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2847136" y="595268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2847136" y="59517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2847136" y="59507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2847136" y="594879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2847136" y="59478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2847136" y="59468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2847136" y="59458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2847136" y="59449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2847136" y="59439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2847136" y="59429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2847136" y="59419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2847136" y="59410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2847136" y="59400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2847136" y="59390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2847136" y="59381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2847136" y="59371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2847136" y="59361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2847136" y="59351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2847136" y="59342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2847136" y="593324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2847136" y="593227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2847136" y="59312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2847136" y="592935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2847136" y="59283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2847136" y="59274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2847136" y="59264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2847136" y="59254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2847136" y="59244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2847136" y="59235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2847136" y="59225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2847136" y="59215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2847136" y="59206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2847136" y="59196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2847136" y="59186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2847136" y="59176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2847136" y="59167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2847136" y="59157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2847136" y="59147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2847136" y="59138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2847136" y="591282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2847136" y="5911862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977"/>
                  </a:lnTo>
                  <a:lnTo>
                    <a:pt x="9850" y="977"/>
                  </a:lnTo>
                  <a:lnTo>
                    <a:pt x="9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2847136" y="5910884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977"/>
                  </a:lnTo>
                  <a:lnTo>
                    <a:pt x="9850" y="977"/>
                  </a:lnTo>
                  <a:lnTo>
                    <a:pt x="88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2847136" y="5909919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977"/>
                  </a:lnTo>
                  <a:lnTo>
                    <a:pt x="8870" y="977"/>
                  </a:lnTo>
                  <a:lnTo>
                    <a:pt x="787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2847136" y="590894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0" y="977"/>
                  </a:lnTo>
                  <a:lnTo>
                    <a:pt x="7877" y="977"/>
                  </a:lnTo>
                  <a:lnTo>
                    <a:pt x="68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2847136" y="590797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977"/>
                  </a:lnTo>
                  <a:lnTo>
                    <a:pt x="6897" y="977"/>
                  </a:lnTo>
                  <a:lnTo>
                    <a:pt x="59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2847136" y="590699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977"/>
                  </a:lnTo>
                  <a:lnTo>
                    <a:pt x="5905" y="977"/>
                  </a:lnTo>
                  <a:lnTo>
                    <a:pt x="49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2847136" y="590602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0" y="977"/>
                  </a:lnTo>
                  <a:lnTo>
                    <a:pt x="4912" y="977"/>
                  </a:lnTo>
                  <a:lnTo>
                    <a:pt x="39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2847136" y="590505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0" y="977"/>
                  </a:lnTo>
                  <a:lnTo>
                    <a:pt x="3932" y="977"/>
                  </a:lnTo>
                  <a:lnTo>
                    <a:pt x="29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2847136" y="5904077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977"/>
                  </a:lnTo>
                  <a:lnTo>
                    <a:pt x="2939" y="977"/>
                  </a:lnTo>
                  <a:lnTo>
                    <a:pt x="19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2847136" y="590311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977"/>
                  </a:lnTo>
                  <a:lnTo>
                    <a:pt x="1959" y="977"/>
                  </a:lnTo>
                  <a:lnTo>
                    <a:pt x="9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2847124" y="590215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12" y="952"/>
                  </a:lnTo>
                  <a:lnTo>
                    <a:pt x="968" y="95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2847136" y="5902159"/>
              <a:ext cx="10795" cy="248920"/>
            </a:xfrm>
            <a:custGeom>
              <a:avLst/>
              <a:gdLst/>
              <a:ahLst/>
              <a:cxnLst/>
              <a:rect l="l" t="t" r="r" b="b"/>
              <a:pathLst>
                <a:path w="10794" h="248920">
                  <a:moveTo>
                    <a:pt x="0" y="0"/>
                  </a:moveTo>
                  <a:lnTo>
                    <a:pt x="10172" y="10020"/>
                  </a:lnTo>
                  <a:lnTo>
                    <a:pt x="10172" y="238785"/>
                  </a:lnTo>
                  <a:lnTo>
                    <a:pt x="0" y="24881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2744800" y="5961392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69" h="130810">
                  <a:moveTo>
                    <a:pt x="0" y="0"/>
                  </a:moveTo>
                  <a:lnTo>
                    <a:pt x="0" y="130340"/>
                  </a:lnTo>
                  <a:lnTo>
                    <a:pt x="102336" y="130340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2744800" y="5961392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69" h="130810">
                  <a:moveTo>
                    <a:pt x="0" y="130340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130340"/>
                  </a:lnTo>
                  <a:lnTo>
                    <a:pt x="0" y="13034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3239617" y="612424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0"/>
                  </a:moveTo>
                  <a:lnTo>
                    <a:pt x="0" y="774"/>
                  </a:lnTo>
                  <a:lnTo>
                    <a:pt x="848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3239617" y="6123470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774"/>
                  </a:lnTo>
                  <a:lnTo>
                    <a:pt x="1696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3239617" y="612269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3239617" y="612192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3239617" y="612114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3239617" y="612037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3239617" y="611959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3239617" y="611882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0" y="774"/>
                  </a:lnTo>
                  <a:lnTo>
                    <a:pt x="6786" y="774"/>
                  </a:lnTo>
                  <a:lnTo>
                    <a:pt x="7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3239617" y="6118047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774"/>
                  </a:lnTo>
                  <a:lnTo>
                    <a:pt x="7634" y="774"/>
                  </a:lnTo>
                  <a:lnTo>
                    <a:pt x="8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3239617" y="6117272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774"/>
                  </a:lnTo>
                  <a:lnTo>
                    <a:pt x="8483" y="774"/>
                  </a:lnTo>
                  <a:lnTo>
                    <a:pt x="93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3239617" y="61164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774"/>
                  </a:lnTo>
                  <a:lnTo>
                    <a:pt x="9331" y="774"/>
                  </a:lnTo>
                  <a:lnTo>
                    <a:pt x="101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3239617" y="6115723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0" y="0"/>
                  </a:moveTo>
                  <a:lnTo>
                    <a:pt x="0" y="774"/>
                  </a:lnTo>
                  <a:lnTo>
                    <a:pt x="10179" y="774"/>
                  </a:lnTo>
                  <a:lnTo>
                    <a:pt x="110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3239617" y="6114948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0" y="774"/>
                  </a:lnTo>
                  <a:lnTo>
                    <a:pt x="11028" y="774"/>
                  </a:lnTo>
                  <a:lnTo>
                    <a:pt x="1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3239617" y="61141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1876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3239617" y="61133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3239617" y="611261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3239617" y="611183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3239617" y="611106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3239617" y="61102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3239617" y="61095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3239617" y="610873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3239617" y="61079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3239617" y="61071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3239617" y="61064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3239617" y="61056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3239617" y="61048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3239617" y="610408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3239617" y="610254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3239617" y="61017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3239617" y="61009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3239617" y="610021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3239617" y="60994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3239617" y="60986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3239617" y="60978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3239617" y="609711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3239617" y="609634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3239617" y="60955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3239617" y="609478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3239617" y="609400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3239617" y="60932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3239617" y="60924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3239617" y="60916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3239617" y="60909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3239617" y="609013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3239617" y="60893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3239617" y="60885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3239617" y="608703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3239617" y="60862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3239617" y="60854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3239617" y="608393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3239617" y="60831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3239617" y="608238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3239617" y="608083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3239617" y="608006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3239617" y="60792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3239617" y="60785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3239617" y="60777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3239617" y="607696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3239617" y="60761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3239617" y="607540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3239617" y="607462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3239617" y="607307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3239617" y="60723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3239617" y="607075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3239617" y="60699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3239617" y="606842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3239617" y="60676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3239617" y="606610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3239617" y="60653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3239617" y="60645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3239617" y="606378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3239617" y="60630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3239617" y="606223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3239617" y="606145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3239617" y="60606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3239617" y="605990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3239617" y="605835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3239617" y="605680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3239617" y="60560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3239617" y="60552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3239617" y="60544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3239617" y="60536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3239617" y="60529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3239617" y="60521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3239617" y="605059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3239617" y="604982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3239617" y="60490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3239617" y="60482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3239617" y="604749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3239617" y="604594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3239617" y="60451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3239617" y="604439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3239617" y="604362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3239617" y="60428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3239617" y="604130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3239617" y="60405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3239617" y="60397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3239617" y="60389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3239617" y="603742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3239617" y="603664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3239617" y="60358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3239617" y="60350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3239617" y="603354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3239617" y="60327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3239617" y="60319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3239617" y="603044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3239617" y="602889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3239617" y="602734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3239617" y="602579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3239617" y="602424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3239617" y="602268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3239617" y="602113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3239617" y="60203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3239617" y="60195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3239617" y="601803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3239617" y="60172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3239617" y="601648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3239617" y="601571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3239617" y="601416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3239617" y="60133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3239617" y="601261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3239617" y="60118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3239617" y="601028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3239617" y="60095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3239617" y="600873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3239617" y="60079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3239617" y="60071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3239617" y="600563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3239617" y="60048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3239617" y="60040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3239617" y="600330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3239617" y="60025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3239617" y="600097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3239617" y="600020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3239617" y="59994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3239617" y="59986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" name="object 1158"/>
            <p:cNvSpPr/>
            <p:nvPr/>
          </p:nvSpPr>
          <p:spPr>
            <a:xfrm>
              <a:off x="3239617" y="59978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" name="object 1159"/>
            <p:cNvSpPr/>
            <p:nvPr/>
          </p:nvSpPr>
          <p:spPr>
            <a:xfrm>
              <a:off x="3239617" y="59971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" name="object 1160"/>
            <p:cNvSpPr/>
            <p:nvPr/>
          </p:nvSpPr>
          <p:spPr>
            <a:xfrm>
              <a:off x="3239617" y="599633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" name="object 1161"/>
            <p:cNvSpPr/>
            <p:nvPr/>
          </p:nvSpPr>
          <p:spPr>
            <a:xfrm>
              <a:off x="3239617" y="599478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" name="object 1162"/>
            <p:cNvSpPr/>
            <p:nvPr/>
          </p:nvSpPr>
          <p:spPr>
            <a:xfrm>
              <a:off x="3239617" y="599323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" name="object 1163"/>
            <p:cNvSpPr/>
            <p:nvPr/>
          </p:nvSpPr>
          <p:spPr>
            <a:xfrm>
              <a:off x="3239617" y="59924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" name="object 1164"/>
            <p:cNvSpPr/>
            <p:nvPr/>
          </p:nvSpPr>
          <p:spPr>
            <a:xfrm>
              <a:off x="3239617" y="599168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3239617" y="59909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3239617" y="599013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3239617" y="59893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3239617" y="59885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3239617" y="598780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3239617" y="598703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3239617" y="598548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3239617" y="59847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3239617" y="598314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3239617" y="59823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3239617" y="598082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3239617" y="59800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3239617" y="597849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3239617" y="597772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3239617" y="59769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3239617" y="59761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3239617" y="597540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3239617" y="59746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3239617" y="59738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3239617" y="59730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3239617" y="59723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3239617" y="597075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3239617" y="59699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3239617" y="596920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3239617" y="596765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3239617" y="59668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3239617" y="59661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3239617" y="596454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3239617" y="596376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" name="object 1194"/>
            <p:cNvSpPr/>
            <p:nvPr/>
          </p:nvSpPr>
          <p:spPr>
            <a:xfrm>
              <a:off x="3239617" y="59629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" name="object 1195"/>
            <p:cNvSpPr/>
            <p:nvPr/>
          </p:nvSpPr>
          <p:spPr>
            <a:xfrm>
              <a:off x="3239617" y="596221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" name="object 1196"/>
            <p:cNvSpPr/>
            <p:nvPr/>
          </p:nvSpPr>
          <p:spPr>
            <a:xfrm>
              <a:off x="3239617" y="59614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" name="object 1197"/>
            <p:cNvSpPr/>
            <p:nvPr/>
          </p:nvSpPr>
          <p:spPr>
            <a:xfrm>
              <a:off x="3239617" y="59606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" name="object 1198"/>
            <p:cNvSpPr/>
            <p:nvPr/>
          </p:nvSpPr>
          <p:spPr>
            <a:xfrm>
              <a:off x="3239617" y="595989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3239617" y="595911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3239617" y="59583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3239617" y="59575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3239617" y="59567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3239617" y="59560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3239617" y="59552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3239617" y="59544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3239617" y="59536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3239617" y="59529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3239617" y="59521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3239617" y="59513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3239617" y="59505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3239617" y="594904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3239617" y="59482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3239617" y="594749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3239617" y="594672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3239617" y="59459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3239617" y="594516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3239617" y="59443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3239617" y="59436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3239617" y="59428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3239617" y="59420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3239617" y="59412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3239617" y="59405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3239617" y="59397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3239617" y="59389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3239617" y="593818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655" y="698"/>
                  </a:lnTo>
                  <a:lnTo>
                    <a:pt x="11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3239617" y="5937415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0" y="774"/>
                  </a:lnTo>
                  <a:lnTo>
                    <a:pt x="11890" y="774"/>
                  </a:lnTo>
                  <a:lnTo>
                    <a:pt x="110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3239617" y="5936640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0" y="0"/>
                  </a:moveTo>
                  <a:lnTo>
                    <a:pt x="0" y="774"/>
                  </a:lnTo>
                  <a:lnTo>
                    <a:pt x="11042" y="774"/>
                  </a:lnTo>
                  <a:lnTo>
                    <a:pt x="101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3239617" y="59358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774"/>
                  </a:lnTo>
                  <a:lnTo>
                    <a:pt x="10193" y="774"/>
                  </a:lnTo>
                  <a:lnTo>
                    <a:pt x="93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3239617" y="5935090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774"/>
                  </a:lnTo>
                  <a:lnTo>
                    <a:pt x="9345" y="774"/>
                  </a:lnTo>
                  <a:lnTo>
                    <a:pt x="8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3239617" y="593431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774"/>
                  </a:lnTo>
                  <a:lnTo>
                    <a:pt x="8497" y="774"/>
                  </a:lnTo>
                  <a:lnTo>
                    <a:pt x="76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3239617" y="593354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0" y="774"/>
                  </a:lnTo>
                  <a:lnTo>
                    <a:pt x="7648" y="774"/>
                  </a:lnTo>
                  <a:lnTo>
                    <a:pt x="68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3239617" y="593276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774"/>
                  </a:lnTo>
                  <a:lnTo>
                    <a:pt x="6800" y="774"/>
                  </a:lnTo>
                  <a:lnTo>
                    <a:pt x="5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3239617" y="593199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774"/>
                  </a:lnTo>
                  <a:lnTo>
                    <a:pt x="5952" y="774"/>
                  </a:lnTo>
                  <a:lnTo>
                    <a:pt x="51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3239617" y="5931217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774"/>
                  </a:lnTo>
                  <a:lnTo>
                    <a:pt x="5103" y="774"/>
                  </a:lnTo>
                  <a:lnTo>
                    <a:pt x="42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3239617" y="5930442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0" y="774"/>
                  </a:lnTo>
                  <a:lnTo>
                    <a:pt x="4255" y="774"/>
                  </a:lnTo>
                  <a:lnTo>
                    <a:pt x="34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3239617" y="592966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774"/>
                  </a:lnTo>
                  <a:lnTo>
                    <a:pt x="3407" y="774"/>
                  </a:lnTo>
                  <a:lnTo>
                    <a:pt x="25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3239617" y="5928893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774"/>
                  </a:lnTo>
                  <a:lnTo>
                    <a:pt x="2558" y="774"/>
                  </a:lnTo>
                  <a:lnTo>
                    <a:pt x="17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3239617" y="592811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0"/>
                  </a:moveTo>
                  <a:lnTo>
                    <a:pt x="0" y="774"/>
                  </a:lnTo>
                  <a:lnTo>
                    <a:pt x="1710" y="774"/>
                  </a:lnTo>
                  <a:lnTo>
                    <a:pt x="8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3239604" y="59273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12" y="787"/>
                  </a:lnTo>
                  <a:lnTo>
                    <a:pt x="863" y="7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3239617" y="5927331"/>
              <a:ext cx="12700" cy="198755"/>
            </a:xfrm>
            <a:custGeom>
              <a:avLst/>
              <a:gdLst/>
              <a:ahLst/>
              <a:cxnLst/>
              <a:rect l="l" t="t" r="r" b="b"/>
              <a:pathLst>
                <a:path w="12700" h="198754">
                  <a:moveTo>
                    <a:pt x="12585" y="11493"/>
                  </a:moveTo>
                  <a:lnTo>
                    <a:pt x="12585" y="186969"/>
                  </a:lnTo>
                  <a:lnTo>
                    <a:pt x="0" y="198462"/>
                  </a:lnTo>
                  <a:lnTo>
                    <a:pt x="0" y="0"/>
                  </a:lnTo>
                  <a:lnTo>
                    <a:pt x="12585" y="114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1732800" y="5559958"/>
              <a:ext cx="297815" cy="933450"/>
            </a:xfrm>
            <a:custGeom>
              <a:avLst/>
              <a:gdLst/>
              <a:ahLst/>
              <a:cxnLst/>
              <a:rect l="l" t="t" r="r" b="b"/>
              <a:pathLst>
                <a:path w="297814" h="933450">
                  <a:moveTo>
                    <a:pt x="297510" y="835025"/>
                  </a:moveTo>
                  <a:lnTo>
                    <a:pt x="0" y="835025"/>
                  </a:lnTo>
                  <a:lnTo>
                    <a:pt x="0" y="933208"/>
                  </a:lnTo>
                  <a:lnTo>
                    <a:pt x="297510" y="933208"/>
                  </a:lnTo>
                  <a:lnTo>
                    <a:pt x="297510" y="835025"/>
                  </a:lnTo>
                  <a:close/>
                </a:path>
                <a:path w="297814" h="933450">
                  <a:moveTo>
                    <a:pt x="297510" y="0"/>
                  </a:moveTo>
                  <a:lnTo>
                    <a:pt x="0" y="0"/>
                  </a:lnTo>
                  <a:lnTo>
                    <a:pt x="0" y="98196"/>
                  </a:lnTo>
                  <a:lnTo>
                    <a:pt x="297510" y="98196"/>
                  </a:lnTo>
                  <a:lnTo>
                    <a:pt x="29751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1732800" y="5559958"/>
              <a:ext cx="297815" cy="933450"/>
            </a:xfrm>
            <a:custGeom>
              <a:avLst/>
              <a:gdLst/>
              <a:ahLst/>
              <a:cxnLst/>
              <a:rect l="l" t="t" r="r" b="b"/>
              <a:pathLst>
                <a:path w="297814" h="933450">
                  <a:moveTo>
                    <a:pt x="0" y="933208"/>
                  </a:moveTo>
                  <a:lnTo>
                    <a:pt x="0" y="0"/>
                  </a:lnTo>
                  <a:lnTo>
                    <a:pt x="297510" y="0"/>
                  </a:lnTo>
                  <a:lnTo>
                    <a:pt x="297510" y="933208"/>
                  </a:lnTo>
                  <a:lnTo>
                    <a:pt x="0" y="93320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3" name="object 124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1777301" y="5353811"/>
              <a:ext cx="208521" cy="211543"/>
            </a:xfrm>
            <a:prstGeom prst="rect">
              <a:avLst/>
            </a:prstGeom>
          </p:spPr>
        </p:pic>
        <p:pic>
          <p:nvPicPr>
            <p:cNvPr id="1244" name="object 124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2966148" y="5950788"/>
              <a:ext cx="110756" cy="151549"/>
            </a:xfrm>
            <a:prstGeom prst="rect">
              <a:avLst/>
            </a:prstGeom>
          </p:spPr>
        </p:pic>
        <p:sp>
          <p:nvSpPr>
            <p:cNvPr id="1245" name="object 1245"/>
            <p:cNvSpPr/>
            <p:nvPr/>
          </p:nvSpPr>
          <p:spPr>
            <a:xfrm>
              <a:off x="1320152" y="5658154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412648" y="679119"/>
                  </a:moveTo>
                  <a:lnTo>
                    <a:pt x="0" y="679119"/>
                  </a:lnTo>
                  <a:lnTo>
                    <a:pt x="0" y="736828"/>
                  </a:lnTo>
                  <a:lnTo>
                    <a:pt x="412648" y="736828"/>
                  </a:lnTo>
                  <a:lnTo>
                    <a:pt x="412648" y="679119"/>
                  </a:lnTo>
                  <a:close/>
                </a:path>
                <a:path w="711200" h="737235">
                  <a:moveTo>
                    <a:pt x="412648" y="118897"/>
                  </a:moveTo>
                  <a:lnTo>
                    <a:pt x="0" y="118897"/>
                  </a:lnTo>
                  <a:lnTo>
                    <a:pt x="0" y="617931"/>
                  </a:lnTo>
                  <a:lnTo>
                    <a:pt x="412648" y="617931"/>
                  </a:lnTo>
                  <a:lnTo>
                    <a:pt x="412648" y="118897"/>
                  </a:lnTo>
                  <a:close/>
                </a:path>
                <a:path w="711200" h="737235">
                  <a:moveTo>
                    <a:pt x="412648" y="0"/>
                  </a:moveTo>
                  <a:lnTo>
                    <a:pt x="0" y="0"/>
                  </a:lnTo>
                  <a:lnTo>
                    <a:pt x="0" y="57708"/>
                  </a:lnTo>
                  <a:lnTo>
                    <a:pt x="412648" y="57708"/>
                  </a:lnTo>
                  <a:lnTo>
                    <a:pt x="412648" y="0"/>
                  </a:lnTo>
                  <a:close/>
                </a:path>
                <a:path w="711200" h="737235">
                  <a:moveTo>
                    <a:pt x="710603" y="679119"/>
                  </a:moveTo>
                  <a:lnTo>
                    <a:pt x="710158" y="679119"/>
                  </a:lnTo>
                  <a:lnTo>
                    <a:pt x="710158" y="736828"/>
                  </a:lnTo>
                  <a:lnTo>
                    <a:pt x="710603" y="736828"/>
                  </a:lnTo>
                  <a:lnTo>
                    <a:pt x="710603" y="679119"/>
                  </a:lnTo>
                  <a:close/>
                </a:path>
                <a:path w="711200" h="737235">
                  <a:moveTo>
                    <a:pt x="710603" y="118897"/>
                  </a:moveTo>
                  <a:lnTo>
                    <a:pt x="710158" y="118897"/>
                  </a:lnTo>
                  <a:lnTo>
                    <a:pt x="710158" y="617931"/>
                  </a:lnTo>
                  <a:lnTo>
                    <a:pt x="710603" y="617931"/>
                  </a:lnTo>
                  <a:lnTo>
                    <a:pt x="710603" y="118897"/>
                  </a:lnTo>
                  <a:close/>
                </a:path>
                <a:path w="711200" h="737235">
                  <a:moveTo>
                    <a:pt x="710603" y="0"/>
                  </a:moveTo>
                  <a:lnTo>
                    <a:pt x="710158" y="0"/>
                  </a:lnTo>
                  <a:lnTo>
                    <a:pt x="710158" y="57708"/>
                  </a:lnTo>
                  <a:lnTo>
                    <a:pt x="710603" y="57708"/>
                  </a:lnTo>
                  <a:lnTo>
                    <a:pt x="71060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1320152" y="5658154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0" y="73682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736828"/>
                  </a:lnTo>
                  <a:lnTo>
                    <a:pt x="0" y="73682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1320152" y="5715863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412648" y="0"/>
                  </a:moveTo>
                  <a:lnTo>
                    <a:pt x="0" y="0"/>
                  </a:lnTo>
                  <a:lnTo>
                    <a:pt x="0" y="61188"/>
                  </a:lnTo>
                  <a:lnTo>
                    <a:pt x="412648" y="61188"/>
                  </a:lnTo>
                  <a:lnTo>
                    <a:pt x="412648" y="0"/>
                  </a:lnTo>
                  <a:close/>
                </a:path>
                <a:path w="711200" h="61595">
                  <a:moveTo>
                    <a:pt x="710603" y="0"/>
                  </a:moveTo>
                  <a:lnTo>
                    <a:pt x="710158" y="0"/>
                  </a:lnTo>
                  <a:lnTo>
                    <a:pt x="710158" y="61188"/>
                  </a:lnTo>
                  <a:lnTo>
                    <a:pt x="710603" y="61188"/>
                  </a:lnTo>
                  <a:lnTo>
                    <a:pt x="71060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1320152" y="5715863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6118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61188"/>
                  </a:lnTo>
                  <a:lnTo>
                    <a:pt x="0" y="611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1320139" y="6276085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412661" y="0"/>
                  </a:moveTo>
                  <a:lnTo>
                    <a:pt x="0" y="0"/>
                  </a:lnTo>
                  <a:lnTo>
                    <a:pt x="0" y="61188"/>
                  </a:lnTo>
                  <a:lnTo>
                    <a:pt x="412661" y="61188"/>
                  </a:lnTo>
                  <a:lnTo>
                    <a:pt x="412661" y="0"/>
                  </a:lnTo>
                  <a:close/>
                </a:path>
                <a:path w="711200" h="61595">
                  <a:moveTo>
                    <a:pt x="710603" y="0"/>
                  </a:moveTo>
                  <a:lnTo>
                    <a:pt x="710171" y="0"/>
                  </a:lnTo>
                  <a:lnTo>
                    <a:pt x="710171" y="61188"/>
                  </a:lnTo>
                  <a:lnTo>
                    <a:pt x="710603" y="61188"/>
                  </a:lnTo>
                  <a:lnTo>
                    <a:pt x="71060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1320139" y="6276086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710603" y="61188"/>
                  </a:moveTo>
                  <a:lnTo>
                    <a:pt x="710603" y="0"/>
                  </a:lnTo>
                  <a:lnTo>
                    <a:pt x="0" y="0"/>
                  </a:lnTo>
                  <a:lnTo>
                    <a:pt x="0" y="61188"/>
                  </a:lnTo>
                  <a:lnTo>
                    <a:pt x="710603" y="6118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2391702" y="627344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2391702" y="627150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2391702" y="626955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2391702" y="62676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2391702" y="626567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2391702" y="626372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2391702" y="626177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2391702" y="62598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2391702" y="62578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2391702" y="62559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2391702" y="625400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2391702" y="625205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2391702" y="625011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2391702" y="624817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2391702" y="624622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2391702" y="624428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2391702" y="62423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2391702" y="624039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2391702" y="623845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2391702" y="62365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2391702" y="623456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2391702" y="623262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2391702" y="623068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2391702" y="62287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2391702" y="62267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2391702" y="62248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2391702" y="622289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2391702" y="622095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2391702" y="621706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2391702" y="62151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2391702" y="62131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2391702" y="62112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2391702" y="62092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2391702" y="620735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2391702" y="620541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2391702" y="62034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2391702" y="62015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2391702" y="61995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2391702" y="61976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2391702" y="61956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2391702" y="61937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2391702" y="61917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2391702" y="61898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2391702" y="61879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2391702" y="61859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2391702" y="61840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2391702" y="618208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2391702" y="617819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2391702" y="61762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2391702" y="61743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2391702" y="617042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2391702" y="61684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2391702" y="61665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2391702" y="616263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2391702" y="61606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2391702" y="615875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2391702" y="615680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2391702" y="615486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2391702" y="615292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2391702" y="61509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2391702" y="61490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2391702" y="61470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2391702" y="614320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2391702" y="614126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2391702" y="613737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2391702" y="61354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2391702" y="613153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2391702" y="61295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2391702" y="612570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2391702" y="612376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2391702" y="612181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2391702" y="611987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2391702" y="61179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2391702" y="611598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2391702" y="611404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2391702" y="611210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2391702" y="611016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2391702" y="610627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2391702" y="610237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2391702" y="61004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2391702" y="609848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2391702" y="609654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2391702" y="609460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2391702" y="60926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2391702" y="60907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2391702" y="608683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2391702" y="608488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2391702" y="608294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2391702" y="608100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2391702" y="607905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2391702" y="607517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2391702" y="607322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2391702" y="607127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2391702" y="60693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2391702" y="60673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2391702" y="606350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2391702" y="606155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2391702" y="605961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2391702" y="605767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2391702" y="605378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2391702" y="60518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2391702" y="604989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2391702" y="604795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2391702" y="604406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2391702" y="604212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2391702" y="60401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2391702" y="603628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2391702" y="603239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2391702" y="602851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2391702" y="602462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2391702" y="602073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2391702" y="601685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2391702" y="601295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2391702" y="60110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2391702" y="60090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2391702" y="600518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2391702" y="60032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2391702" y="60012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2391702" y="59993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2391702" y="599546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2391702" y="59935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2391702" y="599158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2391702" y="59896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2391702" y="598575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2391702" y="59837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2391702" y="59818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2391702" y="59799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2391702" y="59779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2391702" y="597407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2391702" y="59721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2391702" y="59701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2391702" y="596825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2391702" y="596630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2391702" y="596242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2391702" y="59604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2391702" y="59585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2391702" y="59565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2391702" y="595464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2391702" y="595270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2391702" y="595075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2391702" y="594686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2391702" y="594297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2391702" y="594103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2391702" y="59390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2391702" y="593714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2391702" y="593520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2391702" y="593326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2391702" y="593131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2391702" y="592937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2391702" y="59274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2391702" y="592354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2391702" y="592160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2391702" y="591770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2391702" y="591576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2391702" y="591187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2391702" y="59099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2391702" y="590604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2391702" y="590410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2391702" y="59021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2391702" y="59002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2391702" y="589827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2391702" y="589633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2391702" y="589438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2391702" y="589244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2391702" y="589050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2391702" y="588660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2391702" y="58846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2391702" y="58827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2391702" y="587882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2391702" y="58768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2391702" y="58749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2391702" y="587105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2391702" y="586911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2391702" y="586717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2391702" y="586522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2391702" y="586328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2391702" y="58613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2391702" y="585939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2391702" y="58574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2391702" y="585550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2391702" y="58535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2391702" y="58516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2391702" y="58496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2391702" y="58477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2391702" y="58457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2391702" y="58438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2391702" y="584189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2391702" y="583995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2391702" y="58380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2391702" y="583606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2391702" y="583218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2391702" y="58302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2391702" y="58282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2391702" y="582635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2391702" y="58243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2391702" y="58224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2391702" y="58205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2391702" y="58185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2391702" y="58166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2391702" y="58146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2391702" y="58127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2391702" y="58107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2391702" y="58088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2391702" y="58069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2391702" y="58049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2391702" y="58030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2391702" y="580108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2391702" y="57991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2391702" y="57971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2391702" y="57952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2391702" y="57932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2391702" y="57913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2391702" y="57894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2391702" y="57874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2391702" y="57855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2391702" y="57835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2391702" y="57816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2391702" y="57796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2391702" y="577775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2391702" y="5777750"/>
              <a:ext cx="150495" cy="497840"/>
            </a:xfrm>
            <a:custGeom>
              <a:avLst/>
              <a:gdLst/>
              <a:ahLst/>
              <a:cxnLst/>
              <a:rect l="l" t="t" r="r" b="b"/>
              <a:pathLst>
                <a:path w="150494" h="497839">
                  <a:moveTo>
                    <a:pt x="150329" y="497636"/>
                  </a:moveTo>
                  <a:lnTo>
                    <a:pt x="150329" y="0"/>
                  </a:lnTo>
                  <a:lnTo>
                    <a:pt x="0" y="0"/>
                  </a:lnTo>
                  <a:lnTo>
                    <a:pt x="0" y="497636"/>
                  </a:lnTo>
                  <a:lnTo>
                    <a:pt x="150329" y="49763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1732800" y="5622785"/>
              <a:ext cx="297815" cy="807720"/>
            </a:xfrm>
            <a:custGeom>
              <a:avLst/>
              <a:gdLst/>
              <a:ahLst/>
              <a:cxnLst/>
              <a:rect l="l" t="t" r="r" b="b"/>
              <a:pathLst>
                <a:path w="297814" h="807720">
                  <a:moveTo>
                    <a:pt x="0" y="0"/>
                  </a:moveTo>
                  <a:lnTo>
                    <a:pt x="0" y="807542"/>
                  </a:lnTo>
                  <a:lnTo>
                    <a:pt x="297510" y="807542"/>
                  </a:lnTo>
                  <a:lnTo>
                    <a:pt x="2975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1732800" y="5622785"/>
              <a:ext cx="297815" cy="807720"/>
            </a:xfrm>
            <a:custGeom>
              <a:avLst/>
              <a:gdLst/>
              <a:ahLst/>
              <a:cxnLst/>
              <a:rect l="l" t="t" r="r" b="b"/>
              <a:pathLst>
                <a:path w="297814" h="807720">
                  <a:moveTo>
                    <a:pt x="0" y="807542"/>
                  </a:moveTo>
                  <a:lnTo>
                    <a:pt x="0" y="0"/>
                  </a:lnTo>
                  <a:lnTo>
                    <a:pt x="297510" y="0"/>
                  </a:lnTo>
                  <a:lnTo>
                    <a:pt x="297510" y="807542"/>
                  </a:lnTo>
                  <a:lnTo>
                    <a:pt x="0" y="8075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2846501" y="5938824"/>
              <a:ext cx="405765" cy="175895"/>
            </a:xfrm>
            <a:custGeom>
              <a:avLst/>
              <a:gdLst/>
              <a:ahLst/>
              <a:cxnLst/>
              <a:rect l="l" t="t" r="r" b="b"/>
              <a:pathLst>
                <a:path w="405764" h="175895">
                  <a:moveTo>
                    <a:pt x="405701" y="0"/>
                  </a:moveTo>
                  <a:lnTo>
                    <a:pt x="10642" y="0"/>
                  </a:lnTo>
                </a:path>
                <a:path w="405764" h="175895">
                  <a:moveTo>
                    <a:pt x="405701" y="175475"/>
                  </a:moveTo>
                  <a:lnTo>
                    <a:pt x="0" y="1754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74" name="object 1474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2965399" y="6091542"/>
              <a:ext cx="110769" cy="90004"/>
            </a:xfrm>
            <a:prstGeom prst="rect">
              <a:avLst/>
            </a:prstGeom>
          </p:spPr>
        </p:pic>
        <p:pic>
          <p:nvPicPr>
            <p:cNvPr id="1475" name="object 1475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965399" y="5871578"/>
              <a:ext cx="110769" cy="90017"/>
            </a:xfrm>
            <a:prstGeom prst="rect">
              <a:avLst/>
            </a:prstGeom>
          </p:spPr>
        </p:pic>
      </p:grpSp>
      <p:grpSp>
        <p:nvGrpSpPr>
          <p:cNvPr id="1476" name="object 1476"/>
          <p:cNvGrpSpPr/>
          <p:nvPr/>
        </p:nvGrpSpPr>
        <p:grpSpPr>
          <a:xfrm>
            <a:off x="3773982" y="5339194"/>
            <a:ext cx="2454910" cy="1374775"/>
            <a:chOff x="3773982" y="5339194"/>
            <a:chExt cx="2454910" cy="1374775"/>
          </a:xfrm>
        </p:grpSpPr>
        <p:sp>
          <p:nvSpPr>
            <p:cNvPr id="1477" name="object 1477"/>
            <p:cNvSpPr/>
            <p:nvPr/>
          </p:nvSpPr>
          <p:spPr>
            <a:xfrm>
              <a:off x="3779380" y="5344591"/>
              <a:ext cx="150495" cy="1363980"/>
            </a:xfrm>
            <a:custGeom>
              <a:avLst/>
              <a:gdLst/>
              <a:ahLst/>
              <a:cxnLst/>
              <a:rect l="l" t="t" r="r" b="b"/>
              <a:pathLst>
                <a:path w="150495" h="1363979">
                  <a:moveTo>
                    <a:pt x="0" y="0"/>
                  </a:moveTo>
                  <a:lnTo>
                    <a:pt x="0" y="1363929"/>
                  </a:lnTo>
                  <a:lnTo>
                    <a:pt x="150329" y="1363929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3779380" y="5344591"/>
              <a:ext cx="150495" cy="1363980"/>
            </a:xfrm>
            <a:custGeom>
              <a:avLst/>
              <a:gdLst/>
              <a:ahLst/>
              <a:cxnLst/>
              <a:rect l="l" t="t" r="r" b="b"/>
              <a:pathLst>
                <a:path w="150495" h="1363979">
                  <a:moveTo>
                    <a:pt x="0" y="1363929"/>
                  </a:moveTo>
                  <a:lnTo>
                    <a:pt x="0" y="0"/>
                  </a:lnTo>
                  <a:lnTo>
                    <a:pt x="150329" y="0"/>
                  </a:lnTo>
                  <a:lnTo>
                    <a:pt x="150329" y="1363929"/>
                  </a:lnTo>
                  <a:lnTo>
                    <a:pt x="0" y="136392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79" name="object 147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5822848" y="5921933"/>
              <a:ext cx="125031" cy="209257"/>
            </a:xfrm>
            <a:prstGeom prst="rect">
              <a:avLst/>
            </a:prstGeom>
          </p:spPr>
        </p:pic>
        <p:pic>
          <p:nvPicPr>
            <p:cNvPr id="1480" name="object 148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037059" y="5921933"/>
              <a:ext cx="178892" cy="209257"/>
            </a:xfrm>
            <a:prstGeom prst="rect">
              <a:avLst/>
            </a:prstGeom>
          </p:spPr>
        </p:pic>
        <p:sp>
          <p:nvSpPr>
            <p:cNvPr id="1481" name="object 1481"/>
            <p:cNvSpPr/>
            <p:nvPr/>
          </p:nvSpPr>
          <p:spPr>
            <a:xfrm>
              <a:off x="5001260" y="562148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5001260" y="562148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361378" y="810145"/>
                  </a:moveTo>
                  <a:lnTo>
                    <a:pt x="361378" y="0"/>
                  </a:lnTo>
                  <a:lnTo>
                    <a:pt x="0" y="0"/>
                  </a:lnTo>
                  <a:lnTo>
                    <a:pt x="0" y="810145"/>
                  </a:lnTo>
                  <a:lnTo>
                    <a:pt x="361378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83" name="object 1483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5019840" y="5790869"/>
              <a:ext cx="250164" cy="433209"/>
            </a:xfrm>
            <a:prstGeom prst="rect">
              <a:avLst/>
            </a:prstGeom>
          </p:spPr>
        </p:pic>
        <p:sp>
          <p:nvSpPr>
            <p:cNvPr id="1484" name="object 1484"/>
            <p:cNvSpPr/>
            <p:nvPr/>
          </p:nvSpPr>
          <p:spPr>
            <a:xfrm>
              <a:off x="3929710" y="562148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3929710" y="562148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810145"/>
                  </a:moveTo>
                  <a:lnTo>
                    <a:pt x="0" y="0"/>
                  </a:lnTo>
                  <a:lnTo>
                    <a:pt x="361378" y="0"/>
                  </a:lnTo>
                  <a:lnTo>
                    <a:pt x="361378" y="810145"/>
                  </a:lnTo>
                  <a:lnTo>
                    <a:pt x="0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4027741" y="5979325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5" h="239395">
                  <a:moveTo>
                    <a:pt x="0" y="119684"/>
                  </a:moveTo>
                  <a:lnTo>
                    <a:pt x="9431" y="166190"/>
                  </a:lnTo>
                  <a:lnTo>
                    <a:pt x="35125" y="204238"/>
                  </a:lnTo>
                  <a:lnTo>
                    <a:pt x="73177" y="229927"/>
                  </a:lnTo>
                  <a:lnTo>
                    <a:pt x="119684" y="239356"/>
                  </a:lnTo>
                  <a:lnTo>
                    <a:pt x="166192" y="229927"/>
                  </a:lnTo>
                  <a:lnTo>
                    <a:pt x="204244" y="204238"/>
                  </a:lnTo>
                  <a:lnTo>
                    <a:pt x="229937" y="166190"/>
                  </a:lnTo>
                  <a:lnTo>
                    <a:pt x="239369" y="119684"/>
                  </a:lnTo>
                  <a:lnTo>
                    <a:pt x="229937" y="73171"/>
                  </a:lnTo>
                  <a:lnTo>
                    <a:pt x="204244" y="35120"/>
                  </a:lnTo>
                  <a:lnTo>
                    <a:pt x="166192" y="9429"/>
                  </a:lnTo>
                  <a:lnTo>
                    <a:pt x="119684" y="0"/>
                  </a:lnTo>
                  <a:lnTo>
                    <a:pt x="73177" y="9429"/>
                  </a:lnTo>
                  <a:lnTo>
                    <a:pt x="35125" y="35120"/>
                  </a:lnTo>
                  <a:lnTo>
                    <a:pt x="9431" y="73171"/>
                  </a:lnTo>
                  <a:lnTo>
                    <a:pt x="0" y="119684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4027741" y="5979325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5" h="239395">
                  <a:moveTo>
                    <a:pt x="119684" y="0"/>
                  </a:moveTo>
                  <a:lnTo>
                    <a:pt x="166192" y="9429"/>
                  </a:lnTo>
                  <a:lnTo>
                    <a:pt x="204244" y="35120"/>
                  </a:lnTo>
                  <a:lnTo>
                    <a:pt x="229937" y="73171"/>
                  </a:lnTo>
                  <a:lnTo>
                    <a:pt x="239369" y="119684"/>
                  </a:lnTo>
                  <a:lnTo>
                    <a:pt x="229937" y="166190"/>
                  </a:lnTo>
                  <a:lnTo>
                    <a:pt x="204244" y="204238"/>
                  </a:lnTo>
                  <a:lnTo>
                    <a:pt x="166192" y="229927"/>
                  </a:lnTo>
                  <a:lnTo>
                    <a:pt x="119684" y="239356"/>
                  </a:lnTo>
                  <a:lnTo>
                    <a:pt x="73177" y="229927"/>
                  </a:lnTo>
                  <a:lnTo>
                    <a:pt x="35125" y="204238"/>
                  </a:lnTo>
                  <a:lnTo>
                    <a:pt x="9431" y="166190"/>
                  </a:lnTo>
                  <a:lnTo>
                    <a:pt x="0" y="119684"/>
                  </a:lnTo>
                  <a:lnTo>
                    <a:pt x="9431" y="73171"/>
                  </a:lnTo>
                  <a:lnTo>
                    <a:pt x="35125" y="35120"/>
                  </a:lnTo>
                  <a:lnTo>
                    <a:pt x="73177" y="9429"/>
                  </a:lnTo>
                  <a:lnTo>
                    <a:pt x="11968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4092117" y="5796267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5" h="156845">
                  <a:moveTo>
                    <a:pt x="0" y="78358"/>
                  </a:moveTo>
                  <a:lnTo>
                    <a:pt x="6174" y="108815"/>
                  </a:lnTo>
                  <a:lnTo>
                    <a:pt x="22996" y="133732"/>
                  </a:lnTo>
                  <a:lnTo>
                    <a:pt x="47909" y="150555"/>
                  </a:lnTo>
                  <a:lnTo>
                    <a:pt x="78358" y="156730"/>
                  </a:lnTo>
                  <a:lnTo>
                    <a:pt x="108815" y="150555"/>
                  </a:lnTo>
                  <a:lnTo>
                    <a:pt x="133732" y="133732"/>
                  </a:lnTo>
                  <a:lnTo>
                    <a:pt x="150555" y="108815"/>
                  </a:lnTo>
                  <a:lnTo>
                    <a:pt x="156730" y="78358"/>
                  </a:lnTo>
                  <a:lnTo>
                    <a:pt x="150555" y="47909"/>
                  </a:lnTo>
                  <a:lnTo>
                    <a:pt x="133732" y="22996"/>
                  </a:lnTo>
                  <a:lnTo>
                    <a:pt x="108815" y="6174"/>
                  </a:lnTo>
                  <a:lnTo>
                    <a:pt x="78358" y="0"/>
                  </a:lnTo>
                  <a:lnTo>
                    <a:pt x="47909" y="6174"/>
                  </a:lnTo>
                  <a:lnTo>
                    <a:pt x="22996" y="22996"/>
                  </a:lnTo>
                  <a:lnTo>
                    <a:pt x="6174" y="47909"/>
                  </a:lnTo>
                  <a:lnTo>
                    <a:pt x="0" y="78358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4092117" y="5796267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5" h="156845">
                  <a:moveTo>
                    <a:pt x="78358" y="0"/>
                  </a:moveTo>
                  <a:lnTo>
                    <a:pt x="108815" y="6174"/>
                  </a:lnTo>
                  <a:lnTo>
                    <a:pt x="133732" y="22996"/>
                  </a:lnTo>
                  <a:lnTo>
                    <a:pt x="150555" y="47909"/>
                  </a:lnTo>
                  <a:lnTo>
                    <a:pt x="156730" y="78358"/>
                  </a:lnTo>
                  <a:lnTo>
                    <a:pt x="150555" y="108815"/>
                  </a:lnTo>
                  <a:lnTo>
                    <a:pt x="133732" y="133732"/>
                  </a:lnTo>
                  <a:lnTo>
                    <a:pt x="108815" y="150555"/>
                  </a:lnTo>
                  <a:lnTo>
                    <a:pt x="78358" y="156730"/>
                  </a:lnTo>
                  <a:lnTo>
                    <a:pt x="47909" y="150555"/>
                  </a:lnTo>
                  <a:lnTo>
                    <a:pt x="22996" y="133732"/>
                  </a:lnTo>
                  <a:lnTo>
                    <a:pt x="6174" y="108815"/>
                  </a:lnTo>
                  <a:lnTo>
                    <a:pt x="0" y="78358"/>
                  </a:lnTo>
                  <a:lnTo>
                    <a:pt x="6174" y="47909"/>
                  </a:lnTo>
                  <a:lnTo>
                    <a:pt x="22996" y="22996"/>
                  </a:lnTo>
                  <a:lnTo>
                    <a:pt x="47909" y="6174"/>
                  </a:lnTo>
                  <a:lnTo>
                    <a:pt x="7835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3929710" y="64307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3929710" y="64298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3929710" y="64289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3929710" y="64280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3929710" y="64271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3929710" y="64263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3929710" y="64254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3929710" y="642452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3929710" y="642363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3929710" y="642274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3929710" y="642185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3929710" y="64209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3929710" y="64200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3929710" y="64192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3929710" y="64183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3929710" y="64174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3929710" y="64165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3929710" y="64156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3929710" y="64147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3929710" y="64138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3929710" y="64129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3929710" y="64120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3929710" y="64112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3929710" y="64103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3929710" y="640942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3929710" y="64085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3929710" y="64076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3929710" y="64067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3929710" y="640499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3929710" y="64041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3929710" y="64032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3929710" y="640232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3929710" y="640143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3929710" y="640054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3929710" y="639965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3929710" y="639876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3929710" y="639787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3929710" y="639698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3929710" y="639610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3929710" y="63952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3929710" y="63943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3929710" y="63934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3929710" y="63925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3929710" y="63916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3929710" y="63907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3929710" y="63898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3929710" y="63890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3929710" y="638722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3929710" y="638633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3929710" y="638544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3929710" y="638366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3929710" y="638277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3929710" y="63819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3929710" y="638012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3929710" y="63792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3929710" y="63783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3929710" y="63774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3929710" y="63765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3929710" y="63756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3929710" y="63747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3929710" y="63739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3929710" y="63730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3929710" y="637123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3929710" y="637034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3929710" y="636857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3929710" y="63676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3929710" y="636591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3929710" y="63650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3929710" y="636324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3929710" y="63623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3929710" y="63614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3929710" y="63605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3929710" y="63596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3929710" y="63588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3929710" y="63579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3929710" y="635702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3929710" y="63561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3929710" y="635436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3929710" y="635259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3929710" y="63517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3929710" y="63508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3929710" y="634992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3929710" y="634903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3929710" y="634814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3929710" y="634725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3929710" y="634547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3929710" y="634458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3929710" y="634370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3929710" y="63428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3929710" y="63419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3929710" y="634015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3929710" y="63392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3929710" y="63383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3929710" y="63374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3929710" y="63366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3929710" y="633482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3929710" y="633393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3929710" y="633304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3929710" y="633215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3929710" y="633039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3929710" y="63295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3929710" y="63286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3929710" y="63277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3929710" y="632594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3929710" y="63250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3929710" y="63241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3929710" y="632239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3929710" y="632061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3929710" y="631883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3929710" y="631706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3929710" y="631529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3929710" y="631352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3929710" y="631174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3929710" y="63108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3929710" y="63099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3929710" y="630819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3929710" y="63073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3929710" y="63064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3929710" y="63055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3929710" y="630374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3929710" y="63028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3929710" y="63019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3929710" y="63010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3929710" y="629931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3929710" y="62984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3929710" y="62975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3929710" y="62966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3929710" y="62957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3929710" y="62939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3929710" y="62930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3929710" y="62922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3929710" y="62913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3929710" y="62904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3929710" y="628864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3929710" y="62877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3929710" y="62868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3929710" y="62859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3929710" y="62851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3929710" y="62842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3929710" y="62833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3929710" y="628154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3929710" y="627976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3929710" y="62788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3929710" y="62779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3929710" y="62771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3929710" y="62762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3929710" y="627532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3929710" y="62744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3929710" y="62735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3929710" y="62726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3929710" y="627089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3929710" y="62700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3929710" y="626822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3929710" y="62673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3929710" y="626555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3929710" y="62646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3929710" y="626289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3929710" y="62620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3929710" y="62611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3929710" y="62602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3929710" y="62593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3929710" y="62584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3929710" y="62575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3929710" y="62566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3929710" y="62557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3929710" y="625401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3929710" y="62531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3929710" y="62522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3929710" y="625045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3929710" y="62495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3929710" y="62486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3929710" y="624691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3929710" y="62460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3929710" y="62451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3929710" y="62442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3929710" y="62433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3929710" y="62424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3929710" y="62415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3929710" y="62406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3929710" y="62398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3929710" y="62389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3929710" y="62380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3929710" y="62371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3929710" y="62362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3929710" y="62353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3929710" y="62344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3929710" y="62335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3929710" y="62327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3929710" y="62318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3929710" y="62309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3929710" y="622914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3929710" y="62282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3929710" y="62273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3929710" y="62264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3929710" y="62255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3929710" y="62247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3929710" y="62238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3929710" y="62229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3929710" y="62220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3929710" y="62211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3929710" y="62202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3929710" y="62193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3929710" y="62184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3929710" y="62176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3929710" y="62167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3929710" y="62158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3929710" y="62149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3929710" y="62140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3929710" y="62131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3929710" y="62122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3929710" y="62113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3929710" y="62104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3929710" y="62096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3929710" y="62087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3929710" y="62078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3929710" y="62069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3929710" y="62060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3929710" y="62051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3929710" y="62042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3929710" y="6204292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60" h="227964">
                  <a:moveTo>
                    <a:pt x="0" y="227342"/>
                  </a:moveTo>
                  <a:lnTo>
                    <a:pt x="0" y="0"/>
                  </a:lnTo>
                  <a:lnTo>
                    <a:pt x="124409" y="0"/>
                  </a:lnTo>
                  <a:lnTo>
                    <a:pt x="124409" y="227342"/>
                  </a:lnTo>
                  <a:lnTo>
                    <a:pt x="0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5238229" y="58479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5238229" y="58470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5238229" y="58461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5238229" y="58452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5238229" y="58443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5238229" y="58434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5238229" y="58426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5238229" y="58417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5238229" y="58408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5238229" y="58399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5238229" y="58390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5238229" y="58381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5238229" y="58372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5238229" y="58363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5238229" y="58355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5238229" y="58346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5238229" y="58337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5238229" y="58328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5238229" y="58319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5238229" y="58310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5238229" y="58301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5238229" y="58292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5238229" y="58284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5238229" y="58275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5238229" y="58266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5238229" y="58257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5238229" y="58248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5238229" y="58239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5238229" y="582218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5238229" y="58212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5238229" y="58204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5238229" y="58195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5238229" y="58186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5238229" y="58177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5238229" y="58168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5238229" y="58159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5238229" y="58150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5238229" y="58141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5238229" y="58133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5238229" y="58124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5238229" y="58115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5238229" y="58106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5238229" y="58097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5238229" y="58088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5238229" y="58079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5238229" y="58070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5238229" y="58061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5238229" y="58044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5238229" y="58035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5238229" y="58026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5238229" y="580087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5238229" y="57999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5238229" y="57990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5238229" y="579732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5238229" y="57964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5238229" y="57955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5238229" y="57946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5238229" y="57937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5238229" y="57928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5238229" y="57919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5238229" y="57910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5238229" y="57902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5238229" y="578844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5238229" y="57875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5238229" y="578577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5238229" y="57848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5238229" y="578310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5238229" y="57822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5238229" y="57804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5238229" y="57795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5238229" y="57786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5238229" y="57777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5238229" y="57768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5238229" y="57760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5238229" y="57751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5238229" y="57742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5238229" y="57733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5238229" y="577156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5238229" y="576978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5238229" y="57688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5238229" y="57680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5238229" y="57671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5238229" y="57662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5238229" y="57653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5238229" y="57644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5238229" y="576268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5238229" y="57617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5238229" y="57609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5238229" y="57600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5238229" y="57591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5238229" y="575735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5238229" y="57564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5238229" y="57555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5238229" y="57546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5238229" y="57537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5238229" y="57520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5238229" y="5751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5238229" y="57502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5238229" y="57493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5238229" y="574758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5238229" y="57466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5238229" y="57458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5238229" y="57449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5238229" y="574314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5238229" y="57422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5238229" y="57413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5238229" y="573958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5238229" y="573782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5238229" y="573604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5238229" y="573426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5238229" y="573250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5238229" y="573072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5238229" y="572894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5238229" y="57280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5238229" y="57271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5238229" y="572538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5238229" y="57244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5238229" y="57236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5238229" y="57227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5238229" y="572095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5238229" y="572006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5238229" y="571917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5238229" y="571828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5238229" y="571651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5238229" y="57156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5238229" y="57147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5238229" y="57138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5238229" y="57129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5238229" y="571117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5238229" y="57102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5238229" y="57093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5238229" y="57085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5238229" y="57076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5238229" y="570585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5238229" y="57049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5238229" y="57040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5238229" y="57031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5238229" y="57022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5238229" y="57014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5238229" y="57005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5238229" y="569874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5238229" y="569696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5238229" y="56960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5238229" y="56951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5238229" y="569431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5238229" y="56934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5238229" y="56925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5238229" y="56916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5238229" y="56907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5238229" y="56898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5238229" y="568808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5238229" y="56871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5238229" y="568542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5238229" y="56845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5238229" y="568275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5238229" y="568187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5238229" y="568010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5238229" y="567921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5238229" y="56783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5238229" y="56774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5238229" y="56765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5238229" y="56756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5238229" y="56747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5238229" y="56738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5238229" y="56729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5238229" y="567121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5238229" y="56703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5238229" y="56694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5238229" y="566766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5238229" y="566677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5238229" y="566588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5238229" y="566411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5238229" y="56632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5238229" y="56623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5238229" y="56614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5238229" y="56605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5238229" y="56596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5238229" y="56587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5238229" y="56578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5238229" y="56569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5238229" y="56561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5238229" y="56552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5238229" y="56543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5238229" y="56534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5238229" y="56525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5238229" y="56516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5238229" y="56507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5238229" y="56498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5238229" y="56490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5238229" y="56481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5238229" y="564634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5238229" y="56454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5238229" y="56445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5238229" y="56436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5238229" y="564280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5238229" y="564191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5238229" y="56410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5238229" y="56401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5238229" y="56392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5238229" y="56383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5238229" y="56374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5238229" y="56365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5238229" y="56356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5238229" y="56347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5238229" y="56339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5238229" y="56330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5238229" y="56321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5238229" y="56312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5238229" y="56303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5238229" y="562947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5238229" y="562858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5238229" y="562770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5238229" y="562681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5238229" y="56259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5238229" y="56250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5238229" y="56241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5238229" y="56232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5238229" y="56223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5238229" y="56214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5238229" y="5621489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60" h="227964">
                  <a:moveTo>
                    <a:pt x="124409" y="227342"/>
                  </a:moveTo>
                  <a:lnTo>
                    <a:pt x="124409" y="0"/>
                  </a:lnTo>
                  <a:lnTo>
                    <a:pt x="0" y="0"/>
                  </a:lnTo>
                  <a:lnTo>
                    <a:pt x="0" y="227342"/>
                  </a:lnTo>
                  <a:lnTo>
                    <a:pt x="124409" y="22734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5362638" y="627343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5362638" y="627148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5362638" y="62695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5362638" y="626760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5362638" y="62656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5362638" y="62637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5362638" y="626177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5362638" y="62598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5362638" y="62578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5362638" y="62559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5362638" y="625400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5362638" y="625205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5362638" y="625011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5362638" y="624817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5362638" y="62462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5362638" y="624427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5362638" y="62423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5362638" y="62403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5362638" y="62384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5362638" y="623650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5362638" y="62345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5362638" y="62326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5362638" y="62306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5362638" y="62287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5362638" y="62267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5362638" y="62248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5362638" y="622289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5362638" y="622095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5362638" y="621706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5362638" y="62151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5362638" y="62131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5362638" y="62112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5362638" y="620928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5362638" y="62073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5362638" y="62053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5362638" y="62034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5362638" y="62015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5362638" y="61995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5362638" y="61976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5362638" y="61956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5362638" y="61937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5362638" y="61917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5362638" y="61898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5362638" y="61879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5362638" y="61859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5362638" y="61840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5362638" y="61820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5362638" y="617818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5362638" y="61762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5362638" y="61742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5362638" y="617040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5362638" y="61684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5362638" y="61665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/>
            <p:cNvSpPr/>
            <p:nvPr/>
          </p:nvSpPr>
          <p:spPr>
            <a:xfrm>
              <a:off x="5362638" y="616263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/>
            <p:cNvSpPr/>
            <p:nvPr/>
          </p:nvSpPr>
          <p:spPr>
            <a:xfrm>
              <a:off x="5362638" y="61606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5362638" y="615875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5362638" y="615680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5362638" y="615486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5362638" y="615292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5362638" y="61509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5362638" y="61490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5362638" y="61470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5362638" y="614319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5362638" y="614125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5362638" y="613736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5362638" y="61354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5362638" y="613153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5362638" y="61295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5362638" y="612570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5362638" y="612376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5362638" y="612181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5362638" y="61198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5362638" y="61179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5362638" y="611597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5362638" y="61140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5362638" y="611209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5362638" y="611014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5362638" y="610626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5362638" y="610237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5362638" y="61004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5362638" y="609848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5362638" y="609654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5362638" y="609460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5362638" y="60926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5362638" y="60907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5362638" y="608681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5362638" y="608487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5362638" y="608293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5362638" y="608098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5362638" y="60790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5362638" y="607515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5362638" y="60732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5362638" y="607127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5362638" y="60693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5362638" y="60673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5362638" y="606350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5362638" y="606155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5362638" y="605961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5362638" y="605765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5362638" y="605377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5362638" y="60518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5362638" y="60498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5362638" y="60479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5362638" y="604405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5362638" y="60421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5362638" y="60401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5362638" y="603628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5362638" y="603239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5362638" y="602851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5362638" y="602461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5362638" y="602072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5362638" y="601684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5362638" y="601295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5362638" y="60110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5362638" y="60090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5362638" y="600518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5362638" y="60032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5362638" y="60012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5362638" y="59993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5362638" y="599545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5362638" y="599351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5362638" y="59915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5362638" y="59896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5362638" y="598573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5362638" y="59837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5362638" y="59818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5362638" y="59799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5362638" y="59779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5362638" y="597407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5362638" y="59721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5362638" y="59701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5362638" y="59682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5362638" y="59662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5362638" y="596240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5362638" y="59604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5362638" y="59585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5362638" y="59565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5362638" y="59546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5362638" y="59526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5362638" y="595075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5362638" y="594686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5362638" y="594297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5362638" y="594103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5362638" y="59390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5362638" y="59371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5362638" y="59351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5362638" y="59332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5362638" y="59313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5362638" y="59293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5362638" y="59274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5362638" y="592353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5362638" y="592159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5362638" y="591770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5362638" y="591576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5362638" y="591187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5362638" y="59099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5362638" y="590603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5362638" y="590409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5362638" y="590214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5362638" y="590020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5362638" y="589826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5362638" y="589631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5362638" y="589437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5362638" y="589243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5362638" y="589048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5362638" y="588660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5362638" y="58846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5362638" y="58827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5362638" y="587882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5362638" y="58768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5362638" y="58749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5362638" y="587104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5362638" y="586910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5362638" y="586715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5362638" y="58652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5362638" y="586327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5362638" y="58613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5362638" y="58593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5362638" y="58574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5362638" y="585550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5362638" y="58535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5362638" y="58516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5362638" y="58496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5362638" y="58477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5362638" y="58457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5362638" y="58438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5362638" y="584188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5362638" y="58399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5362638" y="58379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5362638" y="58360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5362638" y="583217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5362638" y="58302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5362638" y="582828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5362638" y="58263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5362638" y="58243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5362638" y="58224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5362638" y="58205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5362638" y="58185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5362638" y="58166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5362638" y="58146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5362638" y="58127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5362638" y="581078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5362638" y="58088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5362638" y="58068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5362638" y="58049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5362638" y="580301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5362638" y="58010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5362638" y="57991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5362638" y="57971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5362638" y="57952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5362638" y="57932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5362638" y="57913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5362638" y="57894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5362638" y="57874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5362638" y="57855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5362638" y="57835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5362638" y="57816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5362638" y="57796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5362638" y="57777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5362638" y="5777737"/>
              <a:ext cx="150495" cy="497840"/>
            </a:xfrm>
            <a:custGeom>
              <a:avLst/>
              <a:gdLst/>
              <a:ahLst/>
              <a:cxnLst/>
              <a:rect l="l" t="t" r="r" b="b"/>
              <a:pathLst>
                <a:path w="150495" h="497839">
                  <a:moveTo>
                    <a:pt x="150329" y="497636"/>
                  </a:moveTo>
                  <a:lnTo>
                    <a:pt x="150329" y="0"/>
                  </a:lnTo>
                  <a:lnTo>
                    <a:pt x="0" y="0"/>
                  </a:lnTo>
                  <a:lnTo>
                    <a:pt x="0" y="497636"/>
                  </a:lnTo>
                  <a:lnTo>
                    <a:pt x="150329" y="4976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50" name="object 2150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5232831" y="6198895"/>
              <a:ext cx="135204" cy="238137"/>
            </a:xfrm>
            <a:prstGeom prst="rect">
              <a:avLst/>
            </a:prstGeom>
          </p:spPr>
        </p:pic>
        <p:sp>
          <p:nvSpPr>
            <p:cNvPr id="2151" name="object 2151"/>
            <p:cNvSpPr/>
            <p:nvPr/>
          </p:nvSpPr>
          <p:spPr>
            <a:xfrm>
              <a:off x="5071402" y="6025489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20" h="147320">
                  <a:moveTo>
                    <a:pt x="73520" y="0"/>
                  </a:moveTo>
                  <a:lnTo>
                    <a:pt x="44952" y="5792"/>
                  </a:lnTo>
                  <a:lnTo>
                    <a:pt x="21577" y="21572"/>
                  </a:lnTo>
                  <a:lnTo>
                    <a:pt x="5793" y="44946"/>
                  </a:lnTo>
                  <a:lnTo>
                    <a:pt x="0" y="73520"/>
                  </a:lnTo>
                  <a:lnTo>
                    <a:pt x="5793" y="102086"/>
                  </a:lnTo>
                  <a:lnTo>
                    <a:pt x="21577" y="125456"/>
                  </a:lnTo>
                  <a:lnTo>
                    <a:pt x="44952" y="141235"/>
                  </a:lnTo>
                  <a:lnTo>
                    <a:pt x="73520" y="147027"/>
                  </a:lnTo>
                  <a:lnTo>
                    <a:pt x="102093" y="141235"/>
                  </a:lnTo>
                  <a:lnTo>
                    <a:pt x="125468" y="125456"/>
                  </a:lnTo>
                  <a:lnTo>
                    <a:pt x="141248" y="102086"/>
                  </a:lnTo>
                  <a:lnTo>
                    <a:pt x="147040" y="7352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5060010" y="5812764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5" h="345439">
                  <a:moveTo>
                    <a:pt x="85661" y="29400"/>
                  </a:moveTo>
                  <a:lnTo>
                    <a:pt x="27584" y="87452"/>
                  </a:lnTo>
                </a:path>
                <a:path w="144145" h="345439">
                  <a:moveTo>
                    <a:pt x="96151" y="36271"/>
                  </a:moveTo>
                  <a:lnTo>
                    <a:pt x="37452" y="95351"/>
                  </a:lnTo>
                </a:path>
                <a:path w="144145" h="345439">
                  <a:moveTo>
                    <a:pt x="61861" y="18554"/>
                  </a:moveTo>
                  <a:lnTo>
                    <a:pt x="45033" y="21967"/>
                  </a:lnTo>
                  <a:lnTo>
                    <a:pt x="31264" y="31264"/>
                  </a:lnTo>
                  <a:lnTo>
                    <a:pt x="21967" y="45033"/>
                  </a:lnTo>
                  <a:lnTo>
                    <a:pt x="18554" y="61861"/>
                  </a:lnTo>
                  <a:lnTo>
                    <a:pt x="21967" y="78690"/>
                  </a:lnTo>
                  <a:lnTo>
                    <a:pt x="31264" y="92459"/>
                  </a:lnTo>
                  <a:lnTo>
                    <a:pt x="45033" y="101755"/>
                  </a:lnTo>
                  <a:lnTo>
                    <a:pt x="61861" y="105168"/>
                  </a:lnTo>
                  <a:lnTo>
                    <a:pt x="78690" y="101755"/>
                  </a:lnTo>
                  <a:lnTo>
                    <a:pt x="92459" y="92459"/>
                  </a:lnTo>
                  <a:lnTo>
                    <a:pt x="101755" y="78690"/>
                  </a:lnTo>
                  <a:lnTo>
                    <a:pt x="105168" y="61861"/>
                  </a:lnTo>
                  <a:lnTo>
                    <a:pt x="101755" y="45033"/>
                  </a:lnTo>
                  <a:lnTo>
                    <a:pt x="92459" y="31264"/>
                  </a:lnTo>
                  <a:lnTo>
                    <a:pt x="78690" y="21967"/>
                  </a:lnTo>
                  <a:lnTo>
                    <a:pt x="61861" y="18554"/>
                  </a:lnTo>
                  <a:close/>
                </a:path>
                <a:path w="144145" h="345439">
                  <a:moveTo>
                    <a:pt x="84912" y="227291"/>
                  </a:moveTo>
                  <a:lnTo>
                    <a:pt x="62008" y="231936"/>
                  </a:lnTo>
                  <a:lnTo>
                    <a:pt x="43268" y="244590"/>
                  </a:lnTo>
                  <a:lnTo>
                    <a:pt x="30616" y="263333"/>
                  </a:lnTo>
                  <a:lnTo>
                    <a:pt x="25971" y="286245"/>
                  </a:lnTo>
                  <a:lnTo>
                    <a:pt x="30616" y="309147"/>
                  </a:lnTo>
                  <a:lnTo>
                    <a:pt x="43268" y="327882"/>
                  </a:lnTo>
                  <a:lnTo>
                    <a:pt x="62008" y="340530"/>
                  </a:lnTo>
                  <a:lnTo>
                    <a:pt x="84912" y="345173"/>
                  </a:lnTo>
                  <a:lnTo>
                    <a:pt x="107821" y="340530"/>
                  </a:lnTo>
                  <a:lnTo>
                    <a:pt x="126560" y="327882"/>
                  </a:lnTo>
                  <a:lnTo>
                    <a:pt x="139210" y="309147"/>
                  </a:lnTo>
                  <a:lnTo>
                    <a:pt x="143852" y="286245"/>
                  </a:lnTo>
                  <a:lnTo>
                    <a:pt x="139210" y="263333"/>
                  </a:lnTo>
                  <a:lnTo>
                    <a:pt x="126560" y="244590"/>
                  </a:lnTo>
                  <a:lnTo>
                    <a:pt x="107821" y="231936"/>
                  </a:lnTo>
                  <a:lnTo>
                    <a:pt x="84912" y="227291"/>
                  </a:lnTo>
                  <a:close/>
                </a:path>
                <a:path w="144145" h="345439">
                  <a:moveTo>
                    <a:pt x="61861" y="0"/>
                  </a:moveTo>
                  <a:lnTo>
                    <a:pt x="37820" y="4874"/>
                  </a:lnTo>
                  <a:lnTo>
                    <a:pt x="18153" y="18153"/>
                  </a:lnTo>
                  <a:lnTo>
                    <a:pt x="4874" y="37820"/>
                  </a:lnTo>
                  <a:lnTo>
                    <a:pt x="0" y="61861"/>
                  </a:lnTo>
                  <a:lnTo>
                    <a:pt x="4874" y="85904"/>
                  </a:lnTo>
                  <a:lnTo>
                    <a:pt x="18153" y="105576"/>
                  </a:lnTo>
                  <a:lnTo>
                    <a:pt x="37820" y="118859"/>
                  </a:lnTo>
                  <a:lnTo>
                    <a:pt x="61861" y="123736"/>
                  </a:lnTo>
                  <a:lnTo>
                    <a:pt x="85904" y="118859"/>
                  </a:lnTo>
                  <a:lnTo>
                    <a:pt x="105576" y="105576"/>
                  </a:lnTo>
                  <a:lnTo>
                    <a:pt x="118859" y="85904"/>
                  </a:lnTo>
                  <a:lnTo>
                    <a:pt x="123736" y="61861"/>
                  </a:lnTo>
                  <a:lnTo>
                    <a:pt x="118859" y="37820"/>
                  </a:lnTo>
                  <a:lnTo>
                    <a:pt x="105576" y="18153"/>
                  </a:lnTo>
                  <a:lnTo>
                    <a:pt x="85904" y="4874"/>
                  </a:lnTo>
                  <a:lnTo>
                    <a:pt x="6186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3929710" y="58479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3929710" y="58470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3929710" y="58461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3929710" y="58452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3929710" y="58443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3929710" y="58434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3929710" y="58426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3929710" y="58417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3929710" y="58408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3929710" y="58399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3929710" y="58390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3929710" y="58381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3929710" y="58372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3929710" y="58363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3929710" y="58355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3929710" y="58346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3929710" y="58337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/>
            <p:cNvSpPr/>
            <p:nvPr/>
          </p:nvSpPr>
          <p:spPr>
            <a:xfrm>
              <a:off x="3929710" y="58328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3929710" y="58319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3929710" y="58310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3929710" y="58301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3929710" y="58292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3929710" y="58284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3929710" y="58275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/>
            <p:cNvSpPr/>
            <p:nvPr/>
          </p:nvSpPr>
          <p:spPr>
            <a:xfrm>
              <a:off x="3929710" y="58266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3929710" y="58257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3929710" y="58248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3929710" y="58239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/>
            <p:cNvSpPr/>
            <p:nvPr/>
          </p:nvSpPr>
          <p:spPr>
            <a:xfrm>
              <a:off x="3929710" y="582218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/>
            <p:cNvSpPr/>
            <p:nvPr/>
          </p:nvSpPr>
          <p:spPr>
            <a:xfrm>
              <a:off x="3929710" y="58212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3929710" y="58204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3929710" y="58195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/>
            <p:cNvSpPr/>
            <p:nvPr/>
          </p:nvSpPr>
          <p:spPr>
            <a:xfrm>
              <a:off x="3929710" y="58186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/>
            <p:cNvSpPr/>
            <p:nvPr/>
          </p:nvSpPr>
          <p:spPr>
            <a:xfrm>
              <a:off x="3929710" y="58177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3929710" y="58168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3929710" y="58159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3929710" y="58150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3929710" y="58141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3929710" y="58133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3929710" y="58124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3929710" y="58115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3929710" y="58106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3929710" y="58097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3929710" y="58088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3929710" y="58079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3929710" y="58070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3929710" y="58061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3929710" y="58044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3929710" y="58035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3929710" y="58026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3929710" y="580087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3929710" y="57999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3929710" y="57990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3929710" y="579732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3929710" y="57964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3929710" y="57955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3929710" y="57946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3929710" y="57937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3929710" y="57928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3929710" y="57919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3929710" y="57910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3929710" y="57902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3929710" y="578844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3929710" y="57875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3929710" y="578577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3929710" y="57848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3929710" y="578310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3929710" y="57822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3929710" y="57804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3929710" y="57795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3929710" y="57786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3929710" y="57777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3929710" y="57768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3929710" y="57760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3929710" y="57751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3929710" y="57742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3929710" y="57733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3929710" y="577156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3929710" y="576978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3929710" y="57688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3929710" y="57680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3929710" y="57671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3929710" y="57662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3929710" y="57653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3929710" y="57644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3929710" y="576268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3929710" y="57617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3929710" y="57609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3929710" y="57600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3929710" y="57591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3929710" y="575735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3929710" y="57564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3929710" y="57555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3929710" y="57546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3929710" y="57537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3929710" y="57520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3929710" y="5751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3929710" y="57502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3929710" y="57493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3929710" y="574758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3929710" y="57466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3929710" y="57458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3929710" y="57449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3929710" y="574314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3929710" y="57422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3929710" y="57413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3929710" y="573958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3929710" y="573782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3929710" y="573604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3929710" y="573426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3929710" y="573250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3929710" y="573072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3929710" y="572894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3929710" y="57280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3929710" y="57271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3929710" y="572538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3929710" y="57244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3929710" y="57236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3929710" y="57227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3929710" y="572095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3929710" y="572006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3929710" y="571917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3929710" y="571828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3929710" y="571651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3929710" y="57156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3929710" y="57147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3929710" y="57138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3929710" y="57129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3929710" y="571117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3929710" y="57102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3929710" y="57093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3929710" y="57085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3929710" y="57076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3929710" y="570585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3929710" y="57049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3929710" y="57040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3929710" y="57031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3929710" y="57022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3929710" y="57014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3929710" y="57005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3929710" y="569874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3929710" y="569696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3929710" y="56960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3929710" y="56951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3929710" y="569431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3929710" y="56934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3929710" y="56925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3929710" y="56916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3929710" y="56907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3929710" y="56898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3929710" y="568808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3929710" y="56871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3929710" y="568542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3929710" y="56845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3929710" y="568275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3929710" y="568187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3929710" y="568010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3929710" y="567921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3929710" y="56783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3929710" y="56774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3929710" y="56765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3929710" y="56756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3929710" y="56747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3929710" y="56738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3929710" y="56729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3929710" y="567121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3929710" y="56703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3929710" y="56694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3929710" y="566766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3929710" y="566677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3929710" y="566588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3929710" y="566411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3929710" y="56632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3929710" y="56623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3929710" y="56614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3929710" y="56605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3929710" y="56596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3929710" y="56587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3929710" y="56578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3929710" y="56569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3929710" y="56561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3929710" y="56552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3929710" y="56543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3929710" y="56534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3929710" y="56525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3929710" y="56516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3929710" y="56507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3929710" y="56498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3929710" y="56490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3929710" y="56481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3929710" y="564634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/>
            <p:cNvSpPr/>
            <p:nvPr/>
          </p:nvSpPr>
          <p:spPr>
            <a:xfrm>
              <a:off x="3929710" y="56454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/>
            <p:cNvSpPr/>
            <p:nvPr/>
          </p:nvSpPr>
          <p:spPr>
            <a:xfrm>
              <a:off x="3929710" y="56445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3929710" y="56436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3929710" y="564280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3929710" y="564191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3929710" y="56410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3929710" y="56401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3929710" y="56392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3929710" y="56383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3929710" y="56374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3929710" y="56365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3929710" y="56356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3929710" y="56347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3929710" y="56339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/>
            <p:cNvSpPr/>
            <p:nvPr/>
          </p:nvSpPr>
          <p:spPr>
            <a:xfrm>
              <a:off x="3929710" y="56330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3929710" y="56321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3929710" y="56312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3929710" y="56303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3929710" y="562947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3929710" y="562858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3929710" y="562770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3929710" y="562681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3929710" y="562592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3929710" y="562503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3929710" y="562414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3929710" y="562325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3929710" y="56223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3929710" y="56214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3929710" y="5621489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60" h="227964">
                  <a:moveTo>
                    <a:pt x="0" y="227342"/>
                  </a:moveTo>
                  <a:lnTo>
                    <a:pt x="0" y="0"/>
                  </a:lnTo>
                  <a:lnTo>
                    <a:pt x="124409" y="0"/>
                  </a:lnTo>
                  <a:lnTo>
                    <a:pt x="124409" y="227342"/>
                  </a:lnTo>
                  <a:lnTo>
                    <a:pt x="0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4073906" y="6025489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20" h="147320">
                  <a:moveTo>
                    <a:pt x="147040" y="73520"/>
                  </a:moveTo>
                  <a:lnTo>
                    <a:pt x="141246" y="102086"/>
                  </a:lnTo>
                  <a:lnTo>
                    <a:pt x="125463" y="125456"/>
                  </a:lnTo>
                  <a:lnTo>
                    <a:pt x="102088" y="141235"/>
                  </a:lnTo>
                  <a:lnTo>
                    <a:pt x="73520" y="147027"/>
                  </a:lnTo>
                  <a:lnTo>
                    <a:pt x="44952" y="141235"/>
                  </a:lnTo>
                  <a:lnTo>
                    <a:pt x="21577" y="125456"/>
                  </a:lnTo>
                  <a:lnTo>
                    <a:pt x="5793" y="102086"/>
                  </a:lnTo>
                  <a:lnTo>
                    <a:pt x="0" y="73520"/>
                  </a:lnTo>
                  <a:lnTo>
                    <a:pt x="5793" y="44946"/>
                  </a:lnTo>
                  <a:lnTo>
                    <a:pt x="21577" y="21572"/>
                  </a:lnTo>
                  <a:lnTo>
                    <a:pt x="44952" y="5792"/>
                  </a:lnTo>
                  <a:lnTo>
                    <a:pt x="7352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4088485" y="5812764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5" h="345439">
                  <a:moveTo>
                    <a:pt x="58204" y="29400"/>
                  </a:moveTo>
                  <a:lnTo>
                    <a:pt x="116268" y="87452"/>
                  </a:lnTo>
                </a:path>
                <a:path w="144145" h="345439">
                  <a:moveTo>
                    <a:pt x="47713" y="36271"/>
                  </a:moveTo>
                  <a:lnTo>
                    <a:pt x="106400" y="95351"/>
                  </a:lnTo>
                </a:path>
                <a:path w="144145" h="345439">
                  <a:moveTo>
                    <a:pt x="81991" y="18554"/>
                  </a:moveTo>
                  <a:lnTo>
                    <a:pt x="98819" y="21967"/>
                  </a:lnTo>
                  <a:lnTo>
                    <a:pt x="112588" y="31264"/>
                  </a:lnTo>
                  <a:lnTo>
                    <a:pt x="121885" y="45033"/>
                  </a:lnTo>
                  <a:lnTo>
                    <a:pt x="125298" y="61861"/>
                  </a:lnTo>
                  <a:lnTo>
                    <a:pt x="121885" y="78690"/>
                  </a:lnTo>
                  <a:lnTo>
                    <a:pt x="112588" y="92459"/>
                  </a:lnTo>
                  <a:lnTo>
                    <a:pt x="98819" y="101755"/>
                  </a:lnTo>
                  <a:lnTo>
                    <a:pt x="81991" y="105168"/>
                  </a:lnTo>
                  <a:lnTo>
                    <a:pt x="65162" y="101755"/>
                  </a:lnTo>
                  <a:lnTo>
                    <a:pt x="51393" y="92459"/>
                  </a:lnTo>
                  <a:lnTo>
                    <a:pt x="42096" y="78690"/>
                  </a:lnTo>
                  <a:lnTo>
                    <a:pt x="38684" y="61861"/>
                  </a:lnTo>
                  <a:lnTo>
                    <a:pt x="42096" y="45033"/>
                  </a:lnTo>
                  <a:lnTo>
                    <a:pt x="51393" y="31264"/>
                  </a:lnTo>
                  <a:lnTo>
                    <a:pt x="65162" y="21967"/>
                  </a:lnTo>
                  <a:lnTo>
                    <a:pt x="81991" y="18554"/>
                  </a:lnTo>
                  <a:close/>
                </a:path>
                <a:path w="144145" h="345439">
                  <a:moveTo>
                    <a:pt x="58940" y="227291"/>
                  </a:moveTo>
                  <a:lnTo>
                    <a:pt x="81844" y="231936"/>
                  </a:lnTo>
                  <a:lnTo>
                    <a:pt x="100583" y="244590"/>
                  </a:lnTo>
                  <a:lnTo>
                    <a:pt x="113236" y="263333"/>
                  </a:lnTo>
                  <a:lnTo>
                    <a:pt x="117881" y="286245"/>
                  </a:lnTo>
                  <a:lnTo>
                    <a:pt x="113236" y="309147"/>
                  </a:lnTo>
                  <a:lnTo>
                    <a:pt x="100583" y="327882"/>
                  </a:lnTo>
                  <a:lnTo>
                    <a:pt x="81844" y="340530"/>
                  </a:lnTo>
                  <a:lnTo>
                    <a:pt x="58940" y="345173"/>
                  </a:lnTo>
                  <a:lnTo>
                    <a:pt x="36036" y="340530"/>
                  </a:lnTo>
                  <a:lnTo>
                    <a:pt x="17297" y="327882"/>
                  </a:lnTo>
                  <a:lnTo>
                    <a:pt x="4644" y="309147"/>
                  </a:lnTo>
                  <a:lnTo>
                    <a:pt x="0" y="286245"/>
                  </a:lnTo>
                  <a:lnTo>
                    <a:pt x="4644" y="263333"/>
                  </a:lnTo>
                  <a:lnTo>
                    <a:pt x="17297" y="244590"/>
                  </a:lnTo>
                  <a:lnTo>
                    <a:pt x="36036" y="231936"/>
                  </a:lnTo>
                  <a:lnTo>
                    <a:pt x="58940" y="227291"/>
                  </a:lnTo>
                  <a:close/>
                </a:path>
                <a:path w="144145" h="345439">
                  <a:moveTo>
                    <a:pt x="81991" y="0"/>
                  </a:moveTo>
                  <a:lnTo>
                    <a:pt x="106032" y="4874"/>
                  </a:lnTo>
                  <a:lnTo>
                    <a:pt x="125699" y="18153"/>
                  </a:lnTo>
                  <a:lnTo>
                    <a:pt x="138978" y="37820"/>
                  </a:lnTo>
                  <a:lnTo>
                    <a:pt x="143852" y="61861"/>
                  </a:lnTo>
                  <a:lnTo>
                    <a:pt x="138978" y="85904"/>
                  </a:lnTo>
                  <a:lnTo>
                    <a:pt x="125699" y="105576"/>
                  </a:lnTo>
                  <a:lnTo>
                    <a:pt x="106032" y="118859"/>
                  </a:lnTo>
                  <a:lnTo>
                    <a:pt x="81991" y="123736"/>
                  </a:lnTo>
                  <a:lnTo>
                    <a:pt x="57950" y="118859"/>
                  </a:lnTo>
                  <a:lnTo>
                    <a:pt x="38282" y="105576"/>
                  </a:lnTo>
                  <a:lnTo>
                    <a:pt x="25003" y="85904"/>
                  </a:lnTo>
                  <a:lnTo>
                    <a:pt x="20129" y="61861"/>
                  </a:lnTo>
                  <a:lnTo>
                    <a:pt x="25003" y="37820"/>
                  </a:lnTo>
                  <a:lnTo>
                    <a:pt x="38282" y="18153"/>
                  </a:lnTo>
                  <a:lnTo>
                    <a:pt x="57950" y="4874"/>
                  </a:lnTo>
                  <a:lnTo>
                    <a:pt x="8199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375" name="object 2375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5512968" y="5777737"/>
              <a:ext cx="203301" cy="497636"/>
            </a:xfrm>
            <a:prstGeom prst="rect">
              <a:avLst/>
            </a:prstGeom>
          </p:spPr>
        </p:pic>
        <p:sp>
          <p:nvSpPr>
            <p:cNvPr id="2376" name="object 2376"/>
            <p:cNvSpPr/>
            <p:nvPr/>
          </p:nvSpPr>
          <p:spPr>
            <a:xfrm>
              <a:off x="5512968" y="5777737"/>
              <a:ext cx="203200" cy="497840"/>
            </a:xfrm>
            <a:custGeom>
              <a:avLst/>
              <a:gdLst/>
              <a:ahLst/>
              <a:cxnLst/>
              <a:rect l="l" t="t" r="r" b="b"/>
              <a:pathLst>
                <a:path w="203200" h="497839">
                  <a:moveTo>
                    <a:pt x="0" y="0"/>
                  </a:moveTo>
                  <a:lnTo>
                    <a:pt x="202768" y="19862"/>
                  </a:lnTo>
                  <a:lnTo>
                    <a:pt x="202768" y="477786"/>
                  </a:lnTo>
                  <a:lnTo>
                    <a:pt x="0" y="497636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5715736" y="615000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5715736" y="614902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5715736" y="614805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5715736" y="614707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5715736" y="614610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5715736" y="614513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5715736" y="614415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5715736" y="614319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5715736" y="614221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/>
            <p:cNvSpPr/>
            <p:nvPr/>
          </p:nvSpPr>
          <p:spPr>
            <a:xfrm>
              <a:off x="5715736" y="614125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5715736" y="614027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5715736" y="613930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5715736" y="613832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5715736" y="613736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5715736" y="613638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5715736" y="613542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5715736" y="613444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5715736" y="613346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5715736" y="613249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5715736" y="613152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5715736" y="613055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5715736" y="612957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5715736" y="612861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5715736" y="612763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5715736" y="612667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5715736" y="612569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5715736" y="612472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5715736" y="612374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5715736" y="612180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5715736" y="612082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5715736" y="611986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5715736" y="611888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5715736" y="611792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5715736" y="611694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5715736" y="611597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5715736" y="611499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5715736" y="61140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5715736" y="611305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5715736" y="611209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5715736" y="61111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5715736" y="611014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5715736" y="610916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5715736" y="610819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5715736" y="610722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5715736" y="610624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5715736" y="610528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5715736" y="61043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5715736" y="6102362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5715736" y="610139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5715736" y="61004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5715736" y="609847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5715736" y="609751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5715736" y="60965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5715736" y="6094590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5715736" y="60936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5715736" y="609264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5715736" y="5960452"/>
              <a:ext cx="102870" cy="132715"/>
            </a:xfrm>
            <a:custGeom>
              <a:avLst/>
              <a:gdLst/>
              <a:ahLst/>
              <a:cxnLst/>
              <a:rect l="l" t="t" r="r" b="b"/>
              <a:pathLst>
                <a:path w="102870" h="132714">
                  <a:moveTo>
                    <a:pt x="102336" y="131279"/>
                  </a:moveTo>
                  <a:lnTo>
                    <a:pt x="0" y="131279"/>
                  </a:lnTo>
                  <a:lnTo>
                    <a:pt x="0" y="132194"/>
                  </a:lnTo>
                  <a:lnTo>
                    <a:pt x="102336" y="132194"/>
                  </a:lnTo>
                  <a:lnTo>
                    <a:pt x="102336" y="131279"/>
                  </a:lnTo>
                  <a:close/>
                </a:path>
                <a:path w="102870" h="132714">
                  <a:moveTo>
                    <a:pt x="102336" y="0"/>
                  </a:moveTo>
                  <a:lnTo>
                    <a:pt x="0" y="0"/>
                  </a:lnTo>
                  <a:lnTo>
                    <a:pt x="0" y="939"/>
                  </a:lnTo>
                  <a:lnTo>
                    <a:pt x="102336" y="939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5715736" y="595948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5715736" y="595850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5715736" y="595656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5715736" y="595560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5715736" y="595462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5715736" y="5952680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5715736" y="595171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5715736" y="595073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5715736" y="5948794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5715736" y="594781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5715736" y="594685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5715736" y="594587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5715736" y="594490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5715736" y="594393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5715736" y="594296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5715736" y="594198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5715736" y="594102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5715736" y="594004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5715736" y="593907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5715736" y="593810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5715736" y="593713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5715736" y="593615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5715736" y="593517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5715736" y="593421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5715736" y="593323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5715736" y="593227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5715736" y="593129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5715736" y="5929350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5715736" y="592838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5715736" y="592740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5715736" y="592644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5715736" y="592546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5715736" y="592449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5715736" y="592352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5715736" y="592254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5715736" y="592157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5715736" y="592060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5715736" y="591963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5715736" y="591865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5715736" y="591769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5715736" y="591671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5715736" y="591574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5715736" y="591477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5715736" y="59138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5715736" y="591282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5715736" y="591186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5715736" y="591088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5715736" y="590990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5715736" y="590894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5715736" y="590796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5715736" y="59069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5715736" y="590602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5715736" y="590505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5715736" y="590407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5715736" y="59031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5715736" y="590213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5715736" y="5902147"/>
              <a:ext cx="102870" cy="248920"/>
            </a:xfrm>
            <a:custGeom>
              <a:avLst/>
              <a:gdLst/>
              <a:ahLst/>
              <a:cxnLst/>
              <a:rect l="l" t="t" r="r" b="b"/>
              <a:pathLst>
                <a:path w="102870" h="248920">
                  <a:moveTo>
                    <a:pt x="0" y="248818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248818"/>
                  </a:lnTo>
                  <a:lnTo>
                    <a:pt x="0" y="2488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5818073" y="614902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977"/>
                  </a:lnTo>
                  <a:lnTo>
                    <a:pt x="979" y="977"/>
                  </a:lnTo>
                  <a:lnTo>
                    <a:pt x="19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5818073" y="614804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977"/>
                  </a:lnTo>
                  <a:lnTo>
                    <a:pt x="1972" y="977"/>
                  </a:lnTo>
                  <a:lnTo>
                    <a:pt x="29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5818073" y="6147079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977"/>
                  </a:lnTo>
                  <a:lnTo>
                    <a:pt x="2952" y="977"/>
                  </a:lnTo>
                  <a:lnTo>
                    <a:pt x="39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5818073" y="614610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977"/>
                  </a:lnTo>
                  <a:lnTo>
                    <a:pt x="3945" y="977"/>
                  </a:lnTo>
                  <a:lnTo>
                    <a:pt x="4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5818073" y="614513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977"/>
                  </a:lnTo>
                  <a:lnTo>
                    <a:pt x="4925" y="977"/>
                  </a:lnTo>
                  <a:lnTo>
                    <a:pt x="5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5818073" y="6144158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977"/>
                  </a:lnTo>
                  <a:lnTo>
                    <a:pt x="5917" y="977"/>
                  </a:lnTo>
                  <a:lnTo>
                    <a:pt x="69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5818073" y="6143193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977"/>
                  </a:lnTo>
                  <a:lnTo>
                    <a:pt x="6897" y="977"/>
                  </a:lnTo>
                  <a:lnTo>
                    <a:pt x="7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5818073" y="614221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977"/>
                  </a:lnTo>
                  <a:lnTo>
                    <a:pt x="7890" y="977"/>
                  </a:lnTo>
                  <a:lnTo>
                    <a:pt x="88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5818073" y="6141237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977"/>
                  </a:lnTo>
                  <a:lnTo>
                    <a:pt x="8883" y="977"/>
                  </a:lnTo>
                  <a:lnTo>
                    <a:pt x="9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5818073" y="614027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10172" y="673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5818073" y="61392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5818073" y="61383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5818073" y="61373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5818073" y="61363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5818073" y="61354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5818073" y="61344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5818073" y="61334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5818073" y="61324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5818073" y="61315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5818073" y="61305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5818073" y="61295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5818073" y="61286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5818073" y="61276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5818073" y="61266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5818073" y="61256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5818073" y="61247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5818073" y="612374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5818073" y="612180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5818073" y="61208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5818073" y="61198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5818073" y="61188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5818073" y="611792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5818073" y="61169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5818073" y="61159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5818073" y="61149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5818073" y="61140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5818073" y="61130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5818073" y="61120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5818073" y="61111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5818073" y="61101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5818073" y="61091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5818073" y="61081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5818073" y="61072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5818073" y="61062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5818073" y="61052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5818073" y="61043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5818073" y="610236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5818073" y="61013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5818073" y="61004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5818073" y="609847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5818073" y="609749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5818073" y="60965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5818073" y="609459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5818073" y="60936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5818073" y="60926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5818073" y="60916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5818073" y="60907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5818073" y="60897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5818073" y="60887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5818073" y="60877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5818073" y="60868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5818073" y="608486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5818073" y="60838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5818073" y="608195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5818073" y="60809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5818073" y="607903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5818073" y="60780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5818073" y="607611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5818073" y="60751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5818073" y="607416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5818073" y="60732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5818073" y="607222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5818073" y="60712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5818073" y="60702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5818073" y="60693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5818073" y="60683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5818073" y="606639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8" name="object 2568"/>
            <p:cNvSpPr/>
            <p:nvPr/>
          </p:nvSpPr>
          <p:spPr>
            <a:xfrm>
              <a:off x="5818073" y="606445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9" name="object 2569"/>
            <p:cNvSpPr/>
            <p:nvPr/>
          </p:nvSpPr>
          <p:spPr>
            <a:xfrm>
              <a:off x="5818073" y="60634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0" name="object 2570"/>
            <p:cNvSpPr/>
            <p:nvPr/>
          </p:nvSpPr>
          <p:spPr>
            <a:xfrm>
              <a:off x="5818073" y="60625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5818073" y="606153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2" name="object 2572"/>
            <p:cNvSpPr/>
            <p:nvPr/>
          </p:nvSpPr>
          <p:spPr>
            <a:xfrm>
              <a:off x="5818073" y="60605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3" name="object 2573"/>
            <p:cNvSpPr/>
            <p:nvPr/>
          </p:nvSpPr>
          <p:spPr>
            <a:xfrm>
              <a:off x="5818073" y="605958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5818073" y="60586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5818073" y="605668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5818073" y="605570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7" name="object 2577"/>
            <p:cNvSpPr/>
            <p:nvPr/>
          </p:nvSpPr>
          <p:spPr>
            <a:xfrm>
              <a:off x="5818073" y="60547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8" name="object 2578"/>
            <p:cNvSpPr/>
            <p:nvPr/>
          </p:nvSpPr>
          <p:spPr>
            <a:xfrm>
              <a:off x="5818073" y="605375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5818073" y="60527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5818073" y="605083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5818073" y="60498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5818073" y="60488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5818073" y="60479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5818073" y="604695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/>
            <p:cNvSpPr/>
            <p:nvPr/>
          </p:nvSpPr>
          <p:spPr>
            <a:xfrm>
              <a:off x="5818073" y="604500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5818073" y="60440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5818073" y="60430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5818073" y="60421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/>
            <p:cNvSpPr/>
            <p:nvPr/>
          </p:nvSpPr>
          <p:spPr>
            <a:xfrm>
              <a:off x="5818073" y="604015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5818073" y="60391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5818073" y="603820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5818073" y="60372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5818073" y="603529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4" name="object 2594"/>
            <p:cNvSpPr/>
            <p:nvPr/>
          </p:nvSpPr>
          <p:spPr>
            <a:xfrm>
              <a:off x="5818073" y="60343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5" name="object 2595"/>
            <p:cNvSpPr/>
            <p:nvPr/>
          </p:nvSpPr>
          <p:spPr>
            <a:xfrm>
              <a:off x="5818073" y="603335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5818073" y="603140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7" name="object 2597"/>
            <p:cNvSpPr/>
            <p:nvPr/>
          </p:nvSpPr>
          <p:spPr>
            <a:xfrm>
              <a:off x="5818073" y="602946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8" name="object 2598"/>
            <p:cNvSpPr/>
            <p:nvPr/>
          </p:nvSpPr>
          <p:spPr>
            <a:xfrm>
              <a:off x="5818073" y="602752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5818073" y="602557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0" name="object 2600"/>
            <p:cNvSpPr/>
            <p:nvPr/>
          </p:nvSpPr>
          <p:spPr>
            <a:xfrm>
              <a:off x="5818073" y="602363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1" name="object 2601"/>
            <p:cNvSpPr/>
            <p:nvPr/>
          </p:nvSpPr>
          <p:spPr>
            <a:xfrm>
              <a:off x="5818073" y="602169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5818073" y="601974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3" name="object 2603"/>
            <p:cNvSpPr/>
            <p:nvPr/>
          </p:nvSpPr>
          <p:spPr>
            <a:xfrm>
              <a:off x="5818073" y="60187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4" name="object 2604"/>
            <p:cNvSpPr/>
            <p:nvPr/>
          </p:nvSpPr>
          <p:spPr>
            <a:xfrm>
              <a:off x="5818073" y="601780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5818073" y="601586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6" name="object 2606"/>
            <p:cNvSpPr/>
            <p:nvPr/>
          </p:nvSpPr>
          <p:spPr>
            <a:xfrm>
              <a:off x="5818073" y="60148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7" name="object 2607"/>
            <p:cNvSpPr/>
            <p:nvPr/>
          </p:nvSpPr>
          <p:spPr>
            <a:xfrm>
              <a:off x="5818073" y="60139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5818073" y="60129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9" name="object 2609"/>
            <p:cNvSpPr/>
            <p:nvPr/>
          </p:nvSpPr>
          <p:spPr>
            <a:xfrm>
              <a:off x="5818073" y="601099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0" name="object 2610"/>
            <p:cNvSpPr/>
            <p:nvPr/>
          </p:nvSpPr>
          <p:spPr>
            <a:xfrm>
              <a:off x="5818073" y="60100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5818073" y="600905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2" name="object 2612"/>
            <p:cNvSpPr/>
            <p:nvPr/>
          </p:nvSpPr>
          <p:spPr>
            <a:xfrm>
              <a:off x="5818073" y="60080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3" name="object 2613"/>
            <p:cNvSpPr/>
            <p:nvPr/>
          </p:nvSpPr>
          <p:spPr>
            <a:xfrm>
              <a:off x="5818073" y="600614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5818073" y="60051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5" name="object 2615"/>
            <p:cNvSpPr/>
            <p:nvPr/>
          </p:nvSpPr>
          <p:spPr>
            <a:xfrm>
              <a:off x="5818073" y="60042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6" name="object 2616"/>
            <p:cNvSpPr/>
            <p:nvPr/>
          </p:nvSpPr>
          <p:spPr>
            <a:xfrm>
              <a:off x="5818073" y="60032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5818073" y="60022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8" name="object 2618"/>
            <p:cNvSpPr/>
            <p:nvPr/>
          </p:nvSpPr>
          <p:spPr>
            <a:xfrm>
              <a:off x="5818073" y="600030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9" name="object 2619"/>
            <p:cNvSpPr/>
            <p:nvPr/>
          </p:nvSpPr>
          <p:spPr>
            <a:xfrm>
              <a:off x="5818073" y="599934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5818073" y="59983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1" name="object 2621"/>
            <p:cNvSpPr/>
            <p:nvPr/>
          </p:nvSpPr>
          <p:spPr>
            <a:xfrm>
              <a:off x="5818073" y="59973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2" name="object 2622"/>
            <p:cNvSpPr/>
            <p:nvPr/>
          </p:nvSpPr>
          <p:spPr>
            <a:xfrm>
              <a:off x="5818073" y="59964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3" name="object 2623"/>
            <p:cNvSpPr/>
            <p:nvPr/>
          </p:nvSpPr>
          <p:spPr>
            <a:xfrm>
              <a:off x="5818073" y="599447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5818073" y="59935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5818073" y="59925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5818073" y="59915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/>
            <p:cNvSpPr/>
            <p:nvPr/>
          </p:nvSpPr>
          <p:spPr>
            <a:xfrm>
              <a:off x="5818073" y="599058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5818073" y="59896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5818073" y="59886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5818073" y="598670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5818073" y="598476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5818073" y="59837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5818073" y="59828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5818073" y="59818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5818073" y="59808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5818073" y="59798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5818073" y="59789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5818073" y="597795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5818073" y="59769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5818073" y="597503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5818073" y="59740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5818073" y="597212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5818073" y="59711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5818073" y="596920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5818073" y="59682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5818073" y="596629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5818073" y="59653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5818073" y="59643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5818073" y="59633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5818073" y="59623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5818073" y="59614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5818073" y="596045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5818073" y="59594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5818073" y="595850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5818073" y="595656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5818073" y="59556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5818073" y="59546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5818073" y="595268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5818073" y="595170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5818073" y="59507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5818073" y="594879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5818073" y="59478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5818073" y="59468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5818073" y="59458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5818073" y="59449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5818073" y="59439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5818073" y="59429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5818073" y="59419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5818073" y="59410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5818073" y="59400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5818073" y="59390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5818073" y="59381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5818073" y="59371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5818073" y="59361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5818073" y="593517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/>
            <p:cNvSpPr/>
            <p:nvPr/>
          </p:nvSpPr>
          <p:spPr>
            <a:xfrm>
              <a:off x="5818073" y="59342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5818073" y="593323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/>
            <p:cNvSpPr/>
            <p:nvPr/>
          </p:nvSpPr>
          <p:spPr>
            <a:xfrm>
              <a:off x="5818073" y="593227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5818073" y="59312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5818073" y="592935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1" name="object 2681"/>
            <p:cNvSpPr/>
            <p:nvPr/>
          </p:nvSpPr>
          <p:spPr>
            <a:xfrm>
              <a:off x="5818073" y="59283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2" name="object 2682"/>
            <p:cNvSpPr/>
            <p:nvPr/>
          </p:nvSpPr>
          <p:spPr>
            <a:xfrm>
              <a:off x="5818073" y="59274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5818073" y="59264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/>
            <p:cNvSpPr/>
            <p:nvPr/>
          </p:nvSpPr>
          <p:spPr>
            <a:xfrm>
              <a:off x="5818073" y="59254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5" name="object 2685"/>
            <p:cNvSpPr/>
            <p:nvPr/>
          </p:nvSpPr>
          <p:spPr>
            <a:xfrm>
              <a:off x="5818073" y="592448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5818073" y="59235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/>
            <p:cNvSpPr/>
            <p:nvPr/>
          </p:nvSpPr>
          <p:spPr>
            <a:xfrm>
              <a:off x="5818073" y="59225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/>
            <p:cNvSpPr/>
            <p:nvPr/>
          </p:nvSpPr>
          <p:spPr>
            <a:xfrm>
              <a:off x="5818073" y="59215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5818073" y="59206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/>
            <p:cNvSpPr/>
            <p:nvPr/>
          </p:nvSpPr>
          <p:spPr>
            <a:xfrm>
              <a:off x="5818073" y="59196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/>
            <p:cNvSpPr/>
            <p:nvPr/>
          </p:nvSpPr>
          <p:spPr>
            <a:xfrm>
              <a:off x="5818073" y="59186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5818073" y="59176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5818073" y="59167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/>
            <p:cNvSpPr/>
            <p:nvPr/>
          </p:nvSpPr>
          <p:spPr>
            <a:xfrm>
              <a:off x="5818073" y="59157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/>
            <p:cNvSpPr/>
            <p:nvPr/>
          </p:nvSpPr>
          <p:spPr>
            <a:xfrm>
              <a:off x="5818073" y="59147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/>
            <p:cNvSpPr/>
            <p:nvPr/>
          </p:nvSpPr>
          <p:spPr>
            <a:xfrm>
              <a:off x="5818073" y="59137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/>
            <p:cNvSpPr/>
            <p:nvPr/>
          </p:nvSpPr>
          <p:spPr>
            <a:xfrm>
              <a:off x="5818073" y="591282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/>
            <p:cNvSpPr/>
            <p:nvPr/>
          </p:nvSpPr>
          <p:spPr>
            <a:xfrm>
              <a:off x="5818073" y="5911849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977"/>
                  </a:lnTo>
                  <a:lnTo>
                    <a:pt x="9837" y="977"/>
                  </a:lnTo>
                  <a:lnTo>
                    <a:pt x="98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/>
            <p:cNvSpPr/>
            <p:nvPr/>
          </p:nvSpPr>
          <p:spPr>
            <a:xfrm>
              <a:off x="5818073" y="5910884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977"/>
                  </a:lnTo>
                  <a:lnTo>
                    <a:pt x="9850" y="977"/>
                  </a:lnTo>
                  <a:lnTo>
                    <a:pt x="88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/>
            <p:cNvSpPr/>
            <p:nvPr/>
          </p:nvSpPr>
          <p:spPr>
            <a:xfrm>
              <a:off x="5818073" y="590990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977"/>
                  </a:lnTo>
                  <a:lnTo>
                    <a:pt x="8859" y="977"/>
                  </a:lnTo>
                  <a:lnTo>
                    <a:pt x="78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1" name="object 2701"/>
            <p:cNvSpPr/>
            <p:nvPr/>
          </p:nvSpPr>
          <p:spPr>
            <a:xfrm>
              <a:off x="5818073" y="590894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977"/>
                  </a:lnTo>
                  <a:lnTo>
                    <a:pt x="7880" y="977"/>
                  </a:lnTo>
                  <a:lnTo>
                    <a:pt x="6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2" name="object 2702"/>
            <p:cNvSpPr/>
            <p:nvPr/>
          </p:nvSpPr>
          <p:spPr>
            <a:xfrm>
              <a:off x="5818073" y="5907963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977"/>
                  </a:lnTo>
                  <a:lnTo>
                    <a:pt x="6889" y="977"/>
                  </a:lnTo>
                  <a:lnTo>
                    <a:pt x="58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3" name="object 2703"/>
            <p:cNvSpPr/>
            <p:nvPr/>
          </p:nvSpPr>
          <p:spPr>
            <a:xfrm>
              <a:off x="5818073" y="590699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977"/>
                  </a:lnTo>
                  <a:lnTo>
                    <a:pt x="5910" y="977"/>
                  </a:ln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4" name="object 2704"/>
            <p:cNvSpPr/>
            <p:nvPr/>
          </p:nvSpPr>
          <p:spPr>
            <a:xfrm>
              <a:off x="5818073" y="590602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977"/>
                  </a:lnTo>
                  <a:lnTo>
                    <a:pt x="4918" y="977"/>
                  </a:lnTo>
                  <a:lnTo>
                    <a:pt x="39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5818073" y="590505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977"/>
                  </a:lnTo>
                  <a:lnTo>
                    <a:pt x="3940" y="977"/>
                  </a:lnTo>
                  <a:lnTo>
                    <a:pt x="2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/>
            <p:cNvSpPr/>
            <p:nvPr/>
          </p:nvSpPr>
          <p:spPr>
            <a:xfrm>
              <a:off x="5818073" y="5904077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977"/>
                  </a:lnTo>
                  <a:lnTo>
                    <a:pt x="2948" y="977"/>
                  </a:lnTo>
                  <a:lnTo>
                    <a:pt x="1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/>
            <p:cNvSpPr/>
            <p:nvPr/>
          </p:nvSpPr>
          <p:spPr>
            <a:xfrm>
              <a:off x="5818073" y="590311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977"/>
                  </a:lnTo>
                  <a:lnTo>
                    <a:pt x="1970" y="977"/>
                  </a:lnTo>
                  <a:lnTo>
                    <a:pt x="9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/>
            <p:cNvSpPr/>
            <p:nvPr/>
          </p:nvSpPr>
          <p:spPr>
            <a:xfrm>
              <a:off x="5818073" y="5902147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65"/>
                  </a:lnTo>
                  <a:lnTo>
                    <a:pt x="978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/>
            <p:cNvSpPr/>
            <p:nvPr/>
          </p:nvSpPr>
          <p:spPr>
            <a:xfrm>
              <a:off x="5818073" y="5902147"/>
              <a:ext cx="10795" cy="248920"/>
            </a:xfrm>
            <a:custGeom>
              <a:avLst/>
              <a:gdLst/>
              <a:ahLst/>
              <a:cxnLst/>
              <a:rect l="l" t="t" r="r" b="b"/>
              <a:pathLst>
                <a:path w="10795" h="248920">
                  <a:moveTo>
                    <a:pt x="0" y="0"/>
                  </a:moveTo>
                  <a:lnTo>
                    <a:pt x="10172" y="10033"/>
                  </a:lnTo>
                  <a:lnTo>
                    <a:pt x="10172" y="238798"/>
                  </a:lnTo>
                  <a:lnTo>
                    <a:pt x="0" y="24881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/>
            <p:cNvSpPr/>
            <p:nvPr/>
          </p:nvSpPr>
          <p:spPr>
            <a:xfrm>
              <a:off x="5715736" y="5961392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70" h="130810">
                  <a:moveTo>
                    <a:pt x="0" y="0"/>
                  </a:moveTo>
                  <a:lnTo>
                    <a:pt x="0" y="130340"/>
                  </a:lnTo>
                  <a:lnTo>
                    <a:pt x="102336" y="130340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5715736" y="5961392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70" h="130810">
                  <a:moveTo>
                    <a:pt x="0" y="130340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130340"/>
                  </a:lnTo>
                  <a:lnTo>
                    <a:pt x="0" y="13034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/>
            <p:cNvSpPr/>
            <p:nvPr/>
          </p:nvSpPr>
          <p:spPr>
            <a:xfrm>
              <a:off x="6210554" y="612424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774"/>
                  </a:lnTo>
                  <a:lnTo>
                    <a:pt x="848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/>
            <p:cNvSpPr/>
            <p:nvPr/>
          </p:nvSpPr>
          <p:spPr>
            <a:xfrm>
              <a:off x="6210554" y="6123470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774"/>
                  </a:lnTo>
                  <a:lnTo>
                    <a:pt x="1696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/>
            <p:cNvSpPr/>
            <p:nvPr/>
          </p:nvSpPr>
          <p:spPr>
            <a:xfrm>
              <a:off x="6210554" y="612269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6210554" y="612192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/>
            <p:cNvSpPr/>
            <p:nvPr/>
          </p:nvSpPr>
          <p:spPr>
            <a:xfrm>
              <a:off x="6210554" y="612114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/>
            <p:cNvSpPr/>
            <p:nvPr/>
          </p:nvSpPr>
          <p:spPr>
            <a:xfrm>
              <a:off x="6210554" y="612037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/>
            <p:cNvSpPr/>
            <p:nvPr/>
          </p:nvSpPr>
          <p:spPr>
            <a:xfrm>
              <a:off x="6210554" y="611959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6210554" y="6118809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774"/>
                  </a:lnTo>
                  <a:lnTo>
                    <a:pt x="6800" y="774"/>
                  </a:lnTo>
                  <a:lnTo>
                    <a:pt x="76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6210554" y="6118034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774"/>
                  </a:lnTo>
                  <a:lnTo>
                    <a:pt x="7648" y="774"/>
                  </a:lnTo>
                  <a:lnTo>
                    <a:pt x="8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6210554" y="6117259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774"/>
                  </a:lnTo>
                  <a:lnTo>
                    <a:pt x="8497" y="774"/>
                  </a:lnTo>
                  <a:lnTo>
                    <a:pt x="93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/>
            <p:cNvSpPr/>
            <p:nvPr/>
          </p:nvSpPr>
          <p:spPr>
            <a:xfrm>
              <a:off x="6210554" y="61164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774"/>
                  </a:lnTo>
                  <a:lnTo>
                    <a:pt x="9345" y="774"/>
                  </a:lnTo>
                  <a:lnTo>
                    <a:pt x="101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/>
            <p:cNvSpPr/>
            <p:nvPr/>
          </p:nvSpPr>
          <p:spPr>
            <a:xfrm>
              <a:off x="6210554" y="6115710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774"/>
                  </a:lnTo>
                  <a:lnTo>
                    <a:pt x="10193" y="774"/>
                  </a:lnTo>
                  <a:lnTo>
                    <a:pt x="110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/>
            <p:cNvSpPr/>
            <p:nvPr/>
          </p:nvSpPr>
          <p:spPr>
            <a:xfrm>
              <a:off x="6210554" y="6114935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0" y="774"/>
                  </a:lnTo>
                  <a:lnTo>
                    <a:pt x="11042" y="774"/>
                  </a:lnTo>
                  <a:lnTo>
                    <a:pt x="11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/>
            <p:cNvSpPr/>
            <p:nvPr/>
          </p:nvSpPr>
          <p:spPr>
            <a:xfrm>
              <a:off x="6210554" y="61141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1902" y="774"/>
                  </a:lnTo>
                  <a:lnTo>
                    <a:pt x="12598" y="139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/>
            <p:cNvSpPr/>
            <p:nvPr/>
          </p:nvSpPr>
          <p:spPr>
            <a:xfrm>
              <a:off x="6210554" y="61133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7" name="object 2727"/>
            <p:cNvSpPr/>
            <p:nvPr/>
          </p:nvSpPr>
          <p:spPr>
            <a:xfrm>
              <a:off x="6210554" y="611261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8" name="object 2728"/>
            <p:cNvSpPr/>
            <p:nvPr/>
          </p:nvSpPr>
          <p:spPr>
            <a:xfrm>
              <a:off x="6210554" y="611183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9" name="object 2729"/>
            <p:cNvSpPr/>
            <p:nvPr/>
          </p:nvSpPr>
          <p:spPr>
            <a:xfrm>
              <a:off x="6210554" y="611106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6210554" y="61102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/>
            <p:cNvSpPr/>
            <p:nvPr/>
          </p:nvSpPr>
          <p:spPr>
            <a:xfrm>
              <a:off x="6210554" y="61095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2" name="object 2732"/>
            <p:cNvSpPr/>
            <p:nvPr/>
          </p:nvSpPr>
          <p:spPr>
            <a:xfrm>
              <a:off x="6210554" y="610873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3" name="object 2733"/>
            <p:cNvSpPr/>
            <p:nvPr/>
          </p:nvSpPr>
          <p:spPr>
            <a:xfrm>
              <a:off x="6210554" y="61079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/>
            <p:cNvSpPr/>
            <p:nvPr/>
          </p:nvSpPr>
          <p:spPr>
            <a:xfrm>
              <a:off x="6210554" y="61071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5" name="object 2735"/>
            <p:cNvSpPr/>
            <p:nvPr/>
          </p:nvSpPr>
          <p:spPr>
            <a:xfrm>
              <a:off x="6210554" y="61064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6" name="object 2736"/>
            <p:cNvSpPr/>
            <p:nvPr/>
          </p:nvSpPr>
          <p:spPr>
            <a:xfrm>
              <a:off x="6210554" y="61056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7" name="object 2737"/>
            <p:cNvSpPr/>
            <p:nvPr/>
          </p:nvSpPr>
          <p:spPr>
            <a:xfrm>
              <a:off x="6210554" y="61048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8" name="object 2738"/>
            <p:cNvSpPr/>
            <p:nvPr/>
          </p:nvSpPr>
          <p:spPr>
            <a:xfrm>
              <a:off x="6210554" y="610408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9" name="object 2739"/>
            <p:cNvSpPr/>
            <p:nvPr/>
          </p:nvSpPr>
          <p:spPr>
            <a:xfrm>
              <a:off x="6210554" y="610254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0" name="object 2740"/>
            <p:cNvSpPr/>
            <p:nvPr/>
          </p:nvSpPr>
          <p:spPr>
            <a:xfrm>
              <a:off x="6210554" y="61017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1" name="object 2741"/>
            <p:cNvSpPr/>
            <p:nvPr/>
          </p:nvSpPr>
          <p:spPr>
            <a:xfrm>
              <a:off x="6210554" y="61009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/>
            <p:cNvSpPr/>
            <p:nvPr/>
          </p:nvSpPr>
          <p:spPr>
            <a:xfrm>
              <a:off x="6210554" y="610021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/>
            <p:cNvSpPr/>
            <p:nvPr/>
          </p:nvSpPr>
          <p:spPr>
            <a:xfrm>
              <a:off x="6210554" y="609942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/>
            <p:cNvSpPr/>
            <p:nvPr/>
          </p:nvSpPr>
          <p:spPr>
            <a:xfrm>
              <a:off x="6210554" y="60986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6210554" y="60978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/>
            <p:cNvSpPr/>
            <p:nvPr/>
          </p:nvSpPr>
          <p:spPr>
            <a:xfrm>
              <a:off x="6210554" y="60971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/>
            <p:cNvSpPr/>
            <p:nvPr/>
          </p:nvSpPr>
          <p:spPr>
            <a:xfrm>
              <a:off x="6210554" y="609633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/>
            <p:cNvSpPr/>
            <p:nvPr/>
          </p:nvSpPr>
          <p:spPr>
            <a:xfrm>
              <a:off x="6210554" y="609555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/>
            <p:cNvSpPr/>
            <p:nvPr/>
          </p:nvSpPr>
          <p:spPr>
            <a:xfrm>
              <a:off x="6210554" y="609478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0" name="object 2750"/>
            <p:cNvSpPr/>
            <p:nvPr/>
          </p:nvSpPr>
          <p:spPr>
            <a:xfrm>
              <a:off x="6210554" y="609400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1" name="object 2751"/>
            <p:cNvSpPr/>
            <p:nvPr/>
          </p:nvSpPr>
          <p:spPr>
            <a:xfrm>
              <a:off x="6210554" y="60932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/>
            <p:cNvSpPr/>
            <p:nvPr/>
          </p:nvSpPr>
          <p:spPr>
            <a:xfrm>
              <a:off x="6210554" y="60924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/>
            <p:cNvSpPr/>
            <p:nvPr/>
          </p:nvSpPr>
          <p:spPr>
            <a:xfrm>
              <a:off x="6210554" y="60916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4" name="object 2754"/>
            <p:cNvSpPr/>
            <p:nvPr/>
          </p:nvSpPr>
          <p:spPr>
            <a:xfrm>
              <a:off x="6210554" y="60909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5" name="object 2755"/>
            <p:cNvSpPr/>
            <p:nvPr/>
          </p:nvSpPr>
          <p:spPr>
            <a:xfrm>
              <a:off x="6210554" y="609013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/>
            <p:cNvSpPr/>
            <p:nvPr/>
          </p:nvSpPr>
          <p:spPr>
            <a:xfrm>
              <a:off x="6210554" y="60893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/>
            <p:cNvSpPr/>
            <p:nvPr/>
          </p:nvSpPr>
          <p:spPr>
            <a:xfrm>
              <a:off x="6210554" y="60885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6210554" y="608703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/>
            <p:cNvSpPr/>
            <p:nvPr/>
          </p:nvSpPr>
          <p:spPr>
            <a:xfrm>
              <a:off x="6210554" y="60862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/>
            <p:cNvSpPr/>
            <p:nvPr/>
          </p:nvSpPr>
          <p:spPr>
            <a:xfrm>
              <a:off x="6210554" y="60854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/>
            <p:cNvSpPr/>
            <p:nvPr/>
          </p:nvSpPr>
          <p:spPr>
            <a:xfrm>
              <a:off x="6210554" y="608393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2" name="object 2762"/>
            <p:cNvSpPr/>
            <p:nvPr/>
          </p:nvSpPr>
          <p:spPr>
            <a:xfrm>
              <a:off x="6210554" y="60831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/>
            <p:cNvSpPr/>
            <p:nvPr/>
          </p:nvSpPr>
          <p:spPr>
            <a:xfrm>
              <a:off x="6210554" y="608238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6210554" y="608083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5" name="object 2765"/>
            <p:cNvSpPr/>
            <p:nvPr/>
          </p:nvSpPr>
          <p:spPr>
            <a:xfrm>
              <a:off x="6210554" y="60800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6" name="object 2766"/>
            <p:cNvSpPr/>
            <p:nvPr/>
          </p:nvSpPr>
          <p:spPr>
            <a:xfrm>
              <a:off x="6210554" y="60792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/>
            <p:cNvSpPr/>
            <p:nvPr/>
          </p:nvSpPr>
          <p:spPr>
            <a:xfrm>
              <a:off x="6210554" y="607849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8" name="object 2768"/>
            <p:cNvSpPr/>
            <p:nvPr/>
          </p:nvSpPr>
          <p:spPr>
            <a:xfrm>
              <a:off x="6210554" y="607772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9" name="object 2769"/>
            <p:cNvSpPr/>
            <p:nvPr/>
          </p:nvSpPr>
          <p:spPr>
            <a:xfrm>
              <a:off x="6210554" y="60769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0" name="object 2770"/>
            <p:cNvSpPr/>
            <p:nvPr/>
          </p:nvSpPr>
          <p:spPr>
            <a:xfrm>
              <a:off x="6210554" y="60761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1" name="object 2771"/>
            <p:cNvSpPr/>
            <p:nvPr/>
          </p:nvSpPr>
          <p:spPr>
            <a:xfrm>
              <a:off x="6210554" y="607540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2" name="object 2772"/>
            <p:cNvSpPr/>
            <p:nvPr/>
          </p:nvSpPr>
          <p:spPr>
            <a:xfrm>
              <a:off x="6210554" y="607462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3" name="object 2773"/>
            <p:cNvSpPr/>
            <p:nvPr/>
          </p:nvSpPr>
          <p:spPr>
            <a:xfrm>
              <a:off x="6210554" y="607307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4" name="object 2774"/>
            <p:cNvSpPr/>
            <p:nvPr/>
          </p:nvSpPr>
          <p:spPr>
            <a:xfrm>
              <a:off x="6210554" y="60723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5" name="object 2775"/>
            <p:cNvSpPr/>
            <p:nvPr/>
          </p:nvSpPr>
          <p:spPr>
            <a:xfrm>
              <a:off x="6210554" y="607075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/>
            <p:cNvSpPr/>
            <p:nvPr/>
          </p:nvSpPr>
          <p:spPr>
            <a:xfrm>
              <a:off x="6210554" y="60699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/>
            <p:cNvSpPr/>
            <p:nvPr/>
          </p:nvSpPr>
          <p:spPr>
            <a:xfrm>
              <a:off x="6210554" y="606842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/>
            <p:cNvSpPr/>
            <p:nvPr/>
          </p:nvSpPr>
          <p:spPr>
            <a:xfrm>
              <a:off x="6210554" y="60676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/>
            <p:cNvSpPr/>
            <p:nvPr/>
          </p:nvSpPr>
          <p:spPr>
            <a:xfrm>
              <a:off x="6210554" y="606610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/>
            <p:cNvSpPr/>
            <p:nvPr/>
          </p:nvSpPr>
          <p:spPr>
            <a:xfrm>
              <a:off x="6210554" y="60653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1" name="object 2781"/>
            <p:cNvSpPr/>
            <p:nvPr/>
          </p:nvSpPr>
          <p:spPr>
            <a:xfrm>
              <a:off x="6210554" y="60645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2" name="object 2782"/>
            <p:cNvSpPr/>
            <p:nvPr/>
          </p:nvSpPr>
          <p:spPr>
            <a:xfrm>
              <a:off x="6210554" y="606378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3" name="object 2783"/>
            <p:cNvSpPr/>
            <p:nvPr/>
          </p:nvSpPr>
          <p:spPr>
            <a:xfrm>
              <a:off x="6210554" y="60630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4" name="object 2784"/>
            <p:cNvSpPr/>
            <p:nvPr/>
          </p:nvSpPr>
          <p:spPr>
            <a:xfrm>
              <a:off x="6210554" y="606223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5" name="object 2785"/>
            <p:cNvSpPr/>
            <p:nvPr/>
          </p:nvSpPr>
          <p:spPr>
            <a:xfrm>
              <a:off x="6210554" y="606145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6" name="object 2786"/>
            <p:cNvSpPr/>
            <p:nvPr/>
          </p:nvSpPr>
          <p:spPr>
            <a:xfrm>
              <a:off x="6210554" y="60606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/>
            <p:cNvSpPr/>
            <p:nvPr/>
          </p:nvSpPr>
          <p:spPr>
            <a:xfrm>
              <a:off x="6210554" y="60598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/>
            <p:cNvSpPr/>
            <p:nvPr/>
          </p:nvSpPr>
          <p:spPr>
            <a:xfrm>
              <a:off x="6210554" y="605834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/>
            <p:cNvSpPr/>
            <p:nvPr/>
          </p:nvSpPr>
          <p:spPr>
            <a:xfrm>
              <a:off x="6210554" y="605679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/>
            <p:cNvSpPr/>
            <p:nvPr/>
          </p:nvSpPr>
          <p:spPr>
            <a:xfrm>
              <a:off x="6210554" y="60560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/>
            <p:cNvSpPr/>
            <p:nvPr/>
          </p:nvSpPr>
          <p:spPr>
            <a:xfrm>
              <a:off x="6210554" y="60552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/>
            <p:cNvSpPr/>
            <p:nvPr/>
          </p:nvSpPr>
          <p:spPr>
            <a:xfrm>
              <a:off x="6210554" y="60544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/>
            <p:cNvSpPr/>
            <p:nvPr/>
          </p:nvSpPr>
          <p:spPr>
            <a:xfrm>
              <a:off x="6210554" y="60536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/>
            <p:cNvSpPr/>
            <p:nvPr/>
          </p:nvSpPr>
          <p:spPr>
            <a:xfrm>
              <a:off x="6210554" y="60529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/>
            <p:cNvSpPr/>
            <p:nvPr/>
          </p:nvSpPr>
          <p:spPr>
            <a:xfrm>
              <a:off x="6210554" y="60521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/>
            <p:cNvSpPr/>
            <p:nvPr/>
          </p:nvSpPr>
          <p:spPr>
            <a:xfrm>
              <a:off x="6210554" y="605059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/>
            <p:cNvSpPr/>
            <p:nvPr/>
          </p:nvSpPr>
          <p:spPr>
            <a:xfrm>
              <a:off x="6210554" y="604982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/>
            <p:cNvSpPr/>
            <p:nvPr/>
          </p:nvSpPr>
          <p:spPr>
            <a:xfrm>
              <a:off x="6210554" y="60490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/>
            <p:cNvSpPr/>
            <p:nvPr/>
          </p:nvSpPr>
          <p:spPr>
            <a:xfrm>
              <a:off x="6210554" y="60482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/>
            <p:cNvSpPr/>
            <p:nvPr/>
          </p:nvSpPr>
          <p:spPr>
            <a:xfrm>
              <a:off x="6210554" y="604749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/>
            <p:cNvSpPr/>
            <p:nvPr/>
          </p:nvSpPr>
          <p:spPr>
            <a:xfrm>
              <a:off x="6210554" y="604594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/>
            <p:cNvSpPr/>
            <p:nvPr/>
          </p:nvSpPr>
          <p:spPr>
            <a:xfrm>
              <a:off x="6210554" y="60451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/>
            <p:cNvSpPr/>
            <p:nvPr/>
          </p:nvSpPr>
          <p:spPr>
            <a:xfrm>
              <a:off x="6210554" y="604439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/>
            <p:cNvSpPr/>
            <p:nvPr/>
          </p:nvSpPr>
          <p:spPr>
            <a:xfrm>
              <a:off x="6210554" y="604362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/>
            <p:cNvSpPr/>
            <p:nvPr/>
          </p:nvSpPr>
          <p:spPr>
            <a:xfrm>
              <a:off x="6210554" y="60428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/>
            <p:cNvSpPr/>
            <p:nvPr/>
          </p:nvSpPr>
          <p:spPr>
            <a:xfrm>
              <a:off x="6210554" y="604128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/>
            <p:cNvSpPr/>
            <p:nvPr/>
          </p:nvSpPr>
          <p:spPr>
            <a:xfrm>
              <a:off x="6210554" y="60405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/>
            <p:cNvSpPr/>
            <p:nvPr/>
          </p:nvSpPr>
          <p:spPr>
            <a:xfrm>
              <a:off x="6210554" y="603973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/>
            <p:cNvSpPr/>
            <p:nvPr/>
          </p:nvSpPr>
          <p:spPr>
            <a:xfrm>
              <a:off x="6210554" y="60389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/>
            <p:cNvSpPr/>
            <p:nvPr/>
          </p:nvSpPr>
          <p:spPr>
            <a:xfrm>
              <a:off x="6210554" y="603741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/>
            <p:cNvSpPr/>
            <p:nvPr/>
          </p:nvSpPr>
          <p:spPr>
            <a:xfrm>
              <a:off x="6210554" y="603664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/>
            <p:cNvSpPr/>
            <p:nvPr/>
          </p:nvSpPr>
          <p:spPr>
            <a:xfrm>
              <a:off x="6210554" y="60358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/>
            <p:cNvSpPr/>
            <p:nvPr/>
          </p:nvSpPr>
          <p:spPr>
            <a:xfrm>
              <a:off x="6210554" y="60350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/>
            <p:cNvSpPr/>
            <p:nvPr/>
          </p:nvSpPr>
          <p:spPr>
            <a:xfrm>
              <a:off x="6210554" y="603354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/>
            <p:cNvSpPr/>
            <p:nvPr/>
          </p:nvSpPr>
          <p:spPr>
            <a:xfrm>
              <a:off x="6210554" y="60327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/>
            <p:cNvSpPr/>
            <p:nvPr/>
          </p:nvSpPr>
          <p:spPr>
            <a:xfrm>
              <a:off x="6210554" y="60319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/>
            <p:cNvSpPr/>
            <p:nvPr/>
          </p:nvSpPr>
          <p:spPr>
            <a:xfrm>
              <a:off x="6210554" y="603044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/>
            <p:cNvSpPr/>
            <p:nvPr/>
          </p:nvSpPr>
          <p:spPr>
            <a:xfrm>
              <a:off x="6210554" y="602889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/>
            <p:cNvSpPr/>
            <p:nvPr/>
          </p:nvSpPr>
          <p:spPr>
            <a:xfrm>
              <a:off x="6210554" y="602734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/>
            <p:cNvSpPr/>
            <p:nvPr/>
          </p:nvSpPr>
          <p:spPr>
            <a:xfrm>
              <a:off x="6210554" y="602578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/>
            <p:cNvSpPr/>
            <p:nvPr/>
          </p:nvSpPr>
          <p:spPr>
            <a:xfrm>
              <a:off x="6210554" y="602423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/>
            <p:cNvSpPr/>
            <p:nvPr/>
          </p:nvSpPr>
          <p:spPr>
            <a:xfrm>
              <a:off x="6210554" y="602268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/>
            <p:cNvSpPr/>
            <p:nvPr/>
          </p:nvSpPr>
          <p:spPr>
            <a:xfrm>
              <a:off x="6210554" y="602113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/>
            <p:cNvSpPr/>
            <p:nvPr/>
          </p:nvSpPr>
          <p:spPr>
            <a:xfrm>
              <a:off x="6210554" y="60203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/>
            <p:cNvSpPr/>
            <p:nvPr/>
          </p:nvSpPr>
          <p:spPr>
            <a:xfrm>
              <a:off x="6210554" y="60195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/>
            <p:cNvSpPr/>
            <p:nvPr/>
          </p:nvSpPr>
          <p:spPr>
            <a:xfrm>
              <a:off x="6210554" y="601803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/>
            <p:cNvSpPr/>
            <p:nvPr/>
          </p:nvSpPr>
          <p:spPr>
            <a:xfrm>
              <a:off x="6210554" y="60172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/>
            <p:cNvSpPr/>
            <p:nvPr/>
          </p:nvSpPr>
          <p:spPr>
            <a:xfrm>
              <a:off x="6210554" y="601648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/>
            <p:cNvSpPr/>
            <p:nvPr/>
          </p:nvSpPr>
          <p:spPr>
            <a:xfrm>
              <a:off x="6210554" y="601571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/>
            <p:cNvSpPr/>
            <p:nvPr/>
          </p:nvSpPr>
          <p:spPr>
            <a:xfrm>
              <a:off x="6210554" y="601416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/>
            <p:cNvSpPr/>
            <p:nvPr/>
          </p:nvSpPr>
          <p:spPr>
            <a:xfrm>
              <a:off x="6210554" y="60133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2" name="object 2832"/>
            <p:cNvSpPr/>
            <p:nvPr/>
          </p:nvSpPr>
          <p:spPr>
            <a:xfrm>
              <a:off x="6210554" y="601261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3" name="object 2833"/>
            <p:cNvSpPr/>
            <p:nvPr/>
          </p:nvSpPr>
          <p:spPr>
            <a:xfrm>
              <a:off x="6210554" y="60118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4" name="object 2834"/>
            <p:cNvSpPr/>
            <p:nvPr/>
          </p:nvSpPr>
          <p:spPr>
            <a:xfrm>
              <a:off x="6210554" y="601028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5" name="object 2835"/>
            <p:cNvSpPr/>
            <p:nvPr/>
          </p:nvSpPr>
          <p:spPr>
            <a:xfrm>
              <a:off x="6210554" y="60095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6" name="object 2836"/>
            <p:cNvSpPr/>
            <p:nvPr/>
          </p:nvSpPr>
          <p:spPr>
            <a:xfrm>
              <a:off x="6210554" y="600873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7" name="object 2837"/>
            <p:cNvSpPr/>
            <p:nvPr/>
          </p:nvSpPr>
          <p:spPr>
            <a:xfrm>
              <a:off x="6210554" y="60079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8" name="object 2838"/>
            <p:cNvSpPr/>
            <p:nvPr/>
          </p:nvSpPr>
          <p:spPr>
            <a:xfrm>
              <a:off x="6210554" y="60071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9" name="object 2839"/>
            <p:cNvSpPr/>
            <p:nvPr/>
          </p:nvSpPr>
          <p:spPr>
            <a:xfrm>
              <a:off x="6210554" y="600562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0" name="object 2840"/>
            <p:cNvSpPr/>
            <p:nvPr/>
          </p:nvSpPr>
          <p:spPr>
            <a:xfrm>
              <a:off x="6210554" y="600485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/>
            <p:cNvSpPr/>
            <p:nvPr/>
          </p:nvSpPr>
          <p:spPr>
            <a:xfrm>
              <a:off x="6210554" y="60040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/>
            <p:cNvSpPr/>
            <p:nvPr/>
          </p:nvSpPr>
          <p:spPr>
            <a:xfrm>
              <a:off x="6210554" y="600330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3" name="object 2843"/>
            <p:cNvSpPr/>
            <p:nvPr/>
          </p:nvSpPr>
          <p:spPr>
            <a:xfrm>
              <a:off x="6210554" y="60025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4" name="object 2844"/>
            <p:cNvSpPr/>
            <p:nvPr/>
          </p:nvSpPr>
          <p:spPr>
            <a:xfrm>
              <a:off x="6210554" y="600097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5" name="object 2845"/>
            <p:cNvSpPr/>
            <p:nvPr/>
          </p:nvSpPr>
          <p:spPr>
            <a:xfrm>
              <a:off x="6210554" y="600020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6" name="object 2846"/>
            <p:cNvSpPr/>
            <p:nvPr/>
          </p:nvSpPr>
          <p:spPr>
            <a:xfrm>
              <a:off x="6210554" y="59994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7" name="object 2847"/>
            <p:cNvSpPr/>
            <p:nvPr/>
          </p:nvSpPr>
          <p:spPr>
            <a:xfrm>
              <a:off x="6210554" y="59986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8" name="object 2848"/>
            <p:cNvSpPr/>
            <p:nvPr/>
          </p:nvSpPr>
          <p:spPr>
            <a:xfrm>
              <a:off x="6210554" y="59978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9" name="object 2849"/>
            <p:cNvSpPr/>
            <p:nvPr/>
          </p:nvSpPr>
          <p:spPr>
            <a:xfrm>
              <a:off x="6210554" y="59971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0" name="object 2850"/>
            <p:cNvSpPr/>
            <p:nvPr/>
          </p:nvSpPr>
          <p:spPr>
            <a:xfrm>
              <a:off x="6210554" y="599633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1" name="object 2851"/>
            <p:cNvSpPr/>
            <p:nvPr/>
          </p:nvSpPr>
          <p:spPr>
            <a:xfrm>
              <a:off x="6210554" y="599478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2" name="object 2852"/>
            <p:cNvSpPr/>
            <p:nvPr/>
          </p:nvSpPr>
          <p:spPr>
            <a:xfrm>
              <a:off x="6210554" y="599323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3" name="object 2853"/>
            <p:cNvSpPr/>
            <p:nvPr/>
          </p:nvSpPr>
          <p:spPr>
            <a:xfrm>
              <a:off x="6210554" y="59924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4" name="object 2854"/>
            <p:cNvSpPr/>
            <p:nvPr/>
          </p:nvSpPr>
          <p:spPr>
            <a:xfrm>
              <a:off x="6210554" y="599168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5" name="object 2855"/>
            <p:cNvSpPr/>
            <p:nvPr/>
          </p:nvSpPr>
          <p:spPr>
            <a:xfrm>
              <a:off x="6210554" y="59909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6" name="object 2856"/>
            <p:cNvSpPr/>
            <p:nvPr/>
          </p:nvSpPr>
          <p:spPr>
            <a:xfrm>
              <a:off x="6210554" y="599013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7" name="object 2857"/>
            <p:cNvSpPr/>
            <p:nvPr/>
          </p:nvSpPr>
          <p:spPr>
            <a:xfrm>
              <a:off x="6210554" y="59893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8" name="object 2858"/>
            <p:cNvSpPr/>
            <p:nvPr/>
          </p:nvSpPr>
          <p:spPr>
            <a:xfrm>
              <a:off x="6210554" y="59885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9" name="object 2859"/>
            <p:cNvSpPr/>
            <p:nvPr/>
          </p:nvSpPr>
          <p:spPr>
            <a:xfrm>
              <a:off x="6210554" y="59877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0" name="object 2860"/>
            <p:cNvSpPr/>
            <p:nvPr/>
          </p:nvSpPr>
          <p:spPr>
            <a:xfrm>
              <a:off x="6210554" y="59870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1" name="object 2861"/>
            <p:cNvSpPr/>
            <p:nvPr/>
          </p:nvSpPr>
          <p:spPr>
            <a:xfrm>
              <a:off x="6210554" y="598547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2" name="object 2862"/>
            <p:cNvSpPr/>
            <p:nvPr/>
          </p:nvSpPr>
          <p:spPr>
            <a:xfrm>
              <a:off x="6210554" y="59846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3" name="object 2863"/>
            <p:cNvSpPr/>
            <p:nvPr/>
          </p:nvSpPr>
          <p:spPr>
            <a:xfrm>
              <a:off x="6210554" y="598314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4" name="object 2864"/>
            <p:cNvSpPr/>
            <p:nvPr/>
          </p:nvSpPr>
          <p:spPr>
            <a:xfrm>
              <a:off x="6210554" y="59823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5" name="object 2865"/>
            <p:cNvSpPr/>
            <p:nvPr/>
          </p:nvSpPr>
          <p:spPr>
            <a:xfrm>
              <a:off x="6210554" y="598082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6" name="object 2866"/>
            <p:cNvSpPr/>
            <p:nvPr/>
          </p:nvSpPr>
          <p:spPr>
            <a:xfrm>
              <a:off x="6210554" y="59800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7" name="object 2867"/>
            <p:cNvSpPr/>
            <p:nvPr/>
          </p:nvSpPr>
          <p:spPr>
            <a:xfrm>
              <a:off x="6210554" y="597849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8" name="object 2868"/>
            <p:cNvSpPr/>
            <p:nvPr/>
          </p:nvSpPr>
          <p:spPr>
            <a:xfrm>
              <a:off x="6210554" y="597772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9" name="object 2869"/>
            <p:cNvSpPr/>
            <p:nvPr/>
          </p:nvSpPr>
          <p:spPr>
            <a:xfrm>
              <a:off x="6210554" y="59769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0" name="object 2870"/>
            <p:cNvSpPr/>
            <p:nvPr/>
          </p:nvSpPr>
          <p:spPr>
            <a:xfrm>
              <a:off x="6210554" y="59761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1" name="object 2871"/>
            <p:cNvSpPr/>
            <p:nvPr/>
          </p:nvSpPr>
          <p:spPr>
            <a:xfrm>
              <a:off x="6210554" y="597540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2" name="object 2872"/>
            <p:cNvSpPr/>
            <p:nvPr/>
          </p:nvSpPr>
          <p:spPr>
            <a:xfrm>
              <a:off x="6210554" y="59746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3" name="object 2873"/>
            <p:cNvSpPr/>
            <p:nvPr/>
          </p:nvSpPr>
          <p:spPr>
            <a:xfrm>
              <a:off x="6210554" y="59738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4" name="object 2874"/>
            <p:cNvSpPr/>
            <p:nvPr/>
          </p:nvSpPr>
          <p:spPr>
            <a:xfrm>
              <a:off x="6210554" y="59730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5" name="object 2875"/>
            <p:cNvSpPr/>
            <p:nvPr/>
          </p:nvSpPr>
          <p:spPr>
            <a:xfrm>
              <a:off x="6210554" y="59723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6" name="object 2876"/>
            <p:cNvSpPr/>
            <p:nvPr/>
          </p:nvSpPr>
          <p:spPr>
            <a:xfrm>
              <a:off x="6210554" y="597075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7" name="object 2877"/>
            <p:cNvSpPr/>
            <p:nvPr/>
          </p:nvSpPr>
          <p:spPr>
            <a:xfrm>
              <a:off x="6210554" y="59699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8" name="object 2878"/>
            <p:cNvSpPr/>
            <p:nvPr/>
          </p:nvSpPr>
          <p:spPr>
            <a:xfrm>
              <a:off x="6210554" y="59691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9" name="object 2879"/>
            <p:cNvSpPr/>
            <p:nvPr/>
          </p:nvSpPr>
          <p:spPr>
            <a:xfrm>
              <a:off x="6210554" y="596764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0" name="object 2880"/>
            <p:cNvSpPr/>
            <p:nvPr/>
          </p:nvSpPr>
          <p:spPr>
            <a:xfrm>
              <a:off x="6210554" y="59668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1" name="object 2881"/>
            <p:cNvSpPr/>
            <p:nvPr/>
          </p:nvSpPr>
          <p:spPr>
            <a:xfrm>
              <a:off x="6210554" y="59660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2" name="object 2882"/>
            <p:cNvSpPr/>
            <p:nvPr/>
          </p:nvSpPr>
          <p:spPr>
            <a:xfrm>
              <a:off x="6210554" y="596454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3" name="object 2883"/>
            <p:cNvSpPr/>
            <p:nvPr/>
          </p:nvSpPr>
          <p:spPr>
            <a:xfrm>
              <a:off x="6210554" y="596376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4" name="object 2884"/>
            <p:cNvSpPr/>
            <p:nvPr/>
          </p:nvSpPr>
          <p:spPr>
            <a:xfrm>
              <a:off x="6210554" y="59629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5" name="object 2885"/>
            <p:cNvSpPr/>
            <p:nvPr/>
          </p:nvSpPr>
          <p:spPr>
            <a:xfrm>
              <a:off x="6210554" y="596221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6" name="object 2886"/>
            <p:cNvSpPr/>
            <p:nvPr/>
          </p:nvSpPr>
          <p:spPr>
            <a:xfrm>
              <a:off x="6210554" y="59614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7" name="object 2887"/>
            <p:cNvSpPr/>
            <p:nvPr/>
          </p:nvSpPr>
          <p:spPr>
            <a:xfrm>
              <a:off x="6210554" y="59606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8" name="object 2888"/>
            <p:cNvSpPr/>
            <p:nvPr/>
          </p:nvSpPr>
          <p:spPr>
            <a:xfrm>
              <a:off x="6210554" y="595989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9" name="object 2889"/>
            <p:cNvSpPr/>
            <p:nvPr/>
          </p:nvSpPr>
          <p:spPr>
            <a:xfrm>
              <a:off x="6210554" y="595911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0" name="object 2890"/>
            <p:cNvSpPr/>
            <p:nvPr/>
          </p:nvSpPr>
          <p:spPr>
            <a:xfrm>
              <a:off x="6210554" y="59583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1" name="object 2891"/>
            <p:cNvSpPr/>
            <p:nvPr/>
          </p:nvSpPr>
          <p:spPr>
            <a:xfrm>
              <a:off x="6210554" y="59575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2" name="object 2892"/>
            <p:cNvSpPr/>
            <p:nvPr/>
          </p:nvSpPr>
          <p:spPr>
            <a:xfrm>
              <a:off x="6210554" y="59567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3" name="object 2893"/>
            <p:cNvSpPr/>
            <p:nvPr/>
          </p:nvSpPr>
          <p:spPr>
            <a:xfrm>
              <a:off x="6210554" y="59560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4" name="object 2894"/>
            <p:cNvSpPr/>
            <p:nvPr/>
          </p:nvSpPr>
          <p:spPr>
            <a:xfrm>
              <a:off x="6210554" y="59552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5" name="object 2895"/>
            <p:cNvSpPr/>
            <p:nvPr/>
          </p:nvSpPr>
          <p:spPr>
            <a:xfrm>
              <a:off x="6210554" y="59544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6" name="object 2896"/>
            <p:cNvSpPr/>
            <p:nvPr/>
          </p:nvSpPr>
          <p:spPr>
            <a:xfrm>
              <a:off x="6210554" y="59536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7" name="object 2897"/>
            <p:cNvSpPr/>
            <p:nvPr/>
          </p:nvSpPr>
          <p:spPr>
            <a:xfrm>
              <a:off x="6210554" y="59529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8" name="object 2898"/>
            <p:cNvSpPr/>
            <p:nvPr/>
          </p:nvSpPr>
          <p:spPr>
            <a:xfrm>
              <a:off x="6210554" y="59521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9" name="object 2899"/>
            <p:cNvSpPr/>
            <p:nvPr/>
          </p:nvSpPr>
          <p:spPr>
            <a:xfrm>
              <a:off x="6210554" y="59513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0" name="object 2900"/>
            <p:cNvSpPr/>
            <p:nvPr/>
          </p:nvSpPr>
          <p:spPr>
            <a:xfrm>
              <a:off x="6210554" y="59505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1" name="object 2901"/>
            <p:cNvSpPr/>
            <p:nvPr/>
          </p:nvSpPr>
          <p:spPr>
            <a:xfrm>
              <a:off x="6210554" y="594903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2" name="object 2902"/>
            <p:cNvSpPr/>
            <p:nvPr/>
          </p:nvSpPr>
          <p:spPr>
            <a:xfrm>
              <a:off x="6210554" y="59482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3" name="object 2903"/>
            <p:cNvSpPr/>
            <p:nvPr/>
          </p:nvSpPr>
          <p:spPr>
            <a:xfrm>
              <a:off x="6210554" y="59474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4" name="object 2904"/>
            <p:cNvSpPr/>
            <p:nvPr/>
          </p:nvSpPr>
          <p:spPr>
            <a:xfrm>
              <a:off x="6210554" y="594671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5" name="object 2905"/>
            <p:cNvSpPr/>
            <p:nvPr/>
          </p:nvSpPr>
          <p:spPr>
            <a:xfrm>
              <a:off x="6210554" y="594593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6" name="object 2906"/>
            <p:cNvSpPr/>
            <p:nvPr/>
          </p:nvSpPr>
          <p:spPr>
            <a:xfrm>
              <a:off x="6210554" y="594516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7" name="object 2907"/>
            <p:cNvSpPr/>
            <p:nvPr/>
          </p:nvSpPr>
          <p:spPr>
            <a:xfrm>
              <a:off x="6210554" y="59443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8" name="object 2908"/>
            <p:cNvSpPr/>
            <p:nvPr/>
          </p:nvSpPr>
          <p:spPr>
            <a:xfrm>
              <a:off x="6210554" y="59436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9" name="object 2909"/>
            <p:cNvSpPr/>
            <p:nvPr/>
          </p:nvSpPr>
          <p:spPr>
            <a:xfrm>
              <a:off x="6210554" y="59428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0" name="object 2910"/>
            <p:cNvSpPr/>
            <p:nvPr/>
          </p:nvSpPr>
          <p:spPr>
            <a:xfrm>
              <a:off x="6210554" y="59420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1" name="object 2911"/>
            <p:cNvSpPr/>
            <p:nvPr/>
          </p:nvSpPr>
          <p:spPr>
            <a:xfrm>
              <a:off x="6210554" y="59412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2" name="object 2912"/>
            <p:cNvSpPr/>
            <p:nvPr/>
          </p:nvSpPr>
          <p:spPr>
            <a:xfrm>
              <a:off x="6210554" y="59405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3" name="object 2913"/>
            <p:cNvSpPr/>
            <p:nvPr/>
          </p:nvSpPr>
          <p:spPr>
            <a:xfrm>
              <a:off x="6210554" y="59397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4" name="object 2914"/>
            <p:cNvSpPr/>
            <p:nvPr/>
          </p:nvSpPr>
          <p:spPr>
            <a:xfrm>
              <a:off x="6210554" y="59389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5" name="object 2915"/>
            <p:cNvSpPr/>
            <p:nvPr/>
          </p:nvSpPr>
          <p:spPr>
            <a:xfrm>
              <a:off x="6210554" y="593818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662" y="704"/>
                  </a:lnTo>
                  <a:lnTo>
                    <a:pt x="11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6" name="object 2916"/>
            <p:cNvSpPr/>
            <p:nvPr/>
          </p:nvSpPr>
          <p:spPr>
            <a:xfrm>
              <a:off x="6210554" y="5937415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0" y="774"/>
                  </a:lnTo>
                  <a:lnTo>
                    <a:pt x="11890" y="774"/>
                  </a:lnTo>
                  <a:lnTo>
                    <a:pt x="110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7" name="object 2917"/>
            <p:cNvSpPr/>
            <p:nvPr/>
          </p:nvSpPr>
          <p:spPr>
            <a:xfrm>
              <a:off x="6210554" y="5936640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774"/>
                  </a:lnTo>
                  <a:lnTo>
                    <a:pt x="11042" y="774"/>
                  </a:lnTo>
                  <a:lnTo>
                    <a:pt x="101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8" name="object 2918"/>
            <p:cNvSpPr/>
            <p:nvPr/>
          </p:nvSpPr>
          <p:spPr>
            <a:xfrm>
              <a:off x="6210554" y="59358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774"/>
                  </a:lnTo>
                  <a:lnTo>
                    <a:pt x="10193" y="774"/>
                  </a:lnTo>
                  <a:lnTo>
                    <a:pt x="93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9" name="object 2919"/>
            <p:cNvSpPr/>
            <p:nvPr/>
          </p:nvSpPr>
          <p:spPr>
            <a:xfrm>
              <a:off x="6210554" y="5935090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774"/>
                  </a:lnTo>
                  <a:lnTo>
                    <a:pt x="9345" y="774"/>
                  </a:lnTo>
                  <a:lnTo>
                    <a:pt x="8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0" name="object 2920"/>
            <p:cNvSpPr/>
            <p:nvPr/>
          </p:nvSpPr>
          <p:spPr>
            <a:xfrm>
              <a:off x="6210554" y="593431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774"/>
                  </a:lnTo>
                  <a:lnTo>
                    <a:pt x="8497" y="774"/>
                  </a:lnTo>
                  <a:lnTo>
                    <a:pt x="76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1" name="object 2921"/>
            <p:cNvSpPr/>
            <p:nvPr/>
          </p:nvSpPr>
          <p:spPr>
            <a:xfrm>
              <a:off x="6210554" y="593354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774"/>
                  </a:lnTo>
                  <a:lnTo>
                    <a:pt x="7648" y="774"/>
                  </a:lnTo>
                  <a:lnTo>
                    <a:pt x="68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2" name="object 2922"/>
            <p:cNvSpPr/>
            <p:nvPr/>
          </p:nvSpPr>
          <p:spPr>
            <a:xfrm>
              <a:off x="6210554" y="593276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774"/>
                  </a:lnTo>
                  <a:lnTo>
                    <a:pt x="6800" y="774"/>
                  </a:lnTo>
                  <a:lnTo>
                    <a:pt x="5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3" name="object 2923"/>
            <p:cNvSpPr/>
            <p:nvPr/>
          </p:nvSpPr>
          <p:spPr>
            <a:xfrm>
              <a:off x="6210554" y="593199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774"/>
                  </a:lnTo>
                  <a:lnTo>
                    <a:pt x="5952" y="774"/>
                  </a:lnTo>
                  <a:lnTo>
                    <a:pt x="51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4" name="object 2924"/>
            <p:cNvSpPr/>
            <p:nvPr/>
          </p:nvSpPr>
          <p:spPr>
            <a:xfrm>
              <a:off x="6210554" y="5931217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774"/>
                  </a:lnTo>
                  <a:lnTo>
                    <a:pt x="5103" y="774"/>
                  </a:lnTo>
                  <a:lnTo>
                    <a:pt x="42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5" name="object 2925"/>
            <p:cNvSpPr/>
            <p:nvPr/>
          </p:nvSpPr>
          <p:spPr>
            <a:xfrm>
              <a:off x="6210554" y="593043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6" name="object 2926"/>
            <p:cNvSpPr/>
            <p:nvPr/>
          </p:nvSpPr>
          <p:spPr>
            <a:xfrm>
              <a:off x="6210554" y="592965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7" name="object 2927"/>
            <p:cNvSpPr/>
            <p:nvPr/>
          </p:nvSpPr>
          <p:spPr>
            <a:xfrm>
              <a:off x="6210554" y="5928880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8" name="object 2928"/>
            <p:cNvSpPr/>
            <p:nvPr/>
          </p:nvSpPr>
          <p:spPr>
            <a:xfrm>
              <a:off x="6210554" y="592810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774"/>
                  </a:lnTo>
                  <a:lnTo>
                    <a:pt x="1696" y="774"/>
                  </a:lnTo>
                  <a:lnTo>
                    <a:pt x="8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9" name="object 2929"/>
            <p:cNvSpPr/>
            <p:nvPr/>
          </p:nvSpPr>
          <p:spPr>
            <a:xfrm>
              <a:off x="6210554" y="5927331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774"/>
                  </a:lnTo>
                  <a:lnTo>
                    <a:pt x="848" y="7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0" name="object 2930"/>
            <p:cNvSpPr/>
            <p:nvPr/>
          </p:nvSpPr>
          <p:spPr>
            <a:xfrm>
              <a:off x="6210554" y="5927331"/>
              <a:ext cx="12700" cy="198755"/>
            </a:xfrm>
            <a:custGeom>
              <a:avLst/>
              <a:gdLst/>
              <a:ahLst/>
              <a:cxnLst/>
              <a:rect l="l" t="t" r="r" b="b"/>
              <a:pathLst>
                <a:path w="12700" h="198754">
                  <a:moveTo>
                    <a:pt x="12585" y="11493"/>
                  </a:moveTo>
                  <a:lnTo>
                    <a:pt x="12585" y="186969"/>
                  </a:lnTo>
                  <a:lnTo>
                    <a:pt x="0" y="198462"/>
                  </a:lnTo>
                  <a:lnTo>
                    <a:pt x="0" y="0"/>
                  </a:lnTo>
                  <a:lnTo>
                    <a:pt x="12585" y="114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31" name="object 2931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5937084" y="5950788"/>
              <a:ext cx="110769" cy="151549"/>
            </a:xfrm>
            <a:prstGeom prst="rect">
              <a:avLst/>
            </a:prstGeom>
          </p:spPr>
        </p:pic>
        <p:sp>
          <p:nvSpPr>
            <p:cNvPr id="2932" name="object 2932"/>
            <p:cNvSpPr/>
            <p:nvPr/>
          </p:nvSpPr>
          <p:spPr>
            <a:xfrm>
              <a:off x="4291088" y="5658154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710603" y="679107"/>
                  </a:moveTo>
                  <a:lnTo>
                    <a:pt x="0" y="679107"/>
                  </a:lnTo>
                  <a:lnTo>
                    <a:pt x="0" y="736828"/>
                  </a:lnTo>
                  <a:lnTo>
                    <a:pt x="710603" y="736828"/>
                  </a:lnTo>
                  <a:lnTo>
                    <a:pt x="710603" y="679107"/>
                  </a:lnTo>
                  <a:close/>
                </a:path>
                <a:path w="711200" h="737235">
                  <a:moveTo>
                    <a:pt x="710603" y="118897"/>
                  </a:moveTo>
                  <a:lnTo>
                    <a:pt x="0" y="118897"/>
                  </a:lnTo>
                  <a:lnTo>
                    <a:pt x="0" y="617918"/>
                  </a:lnTo>
                  <a:lnTo>
                    <a:pt x="710603" y="617918"/>
                  </a:lnTo>
                  <a:lnTo>
                    <a:pt x="710603" y="118897"/>
                  </a:lnTo>
                  <a:close/>
                </a:path>
                <a:path w="711200" h="737235">
                  <a:moveTo>
                    <a:pt x="710603" y="0"/>
                  </a:moveTo>
                  <a:lnTo>
                    <a:pt x="0" y="0"/>
                  </a:lnTo>
                  <a:lnTo>
                    <a:pt x="0" y="57708"/>
                  </a:lnTo>
                  <a:lnTo>
                    <a:pt x="710603" y="57708"/>
                  </a:lnTo>
                  <a:lnTo>
                    <a:pt x="71060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3" name="object 2933"/>
            <p:cNvSpPr/>
            <p:nvPr/>
          </p:nvSpPr>
          <p:spPr>
            <a:xfrm>
              <a:off x="4291088" y="5658154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0" y="73682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736828"/>
                  </a:lnTo>
                  <a:lnTo>
                    <a:pt x="0" y="73682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4" name="object 2934"/>
            <p:cNvSpPr/>
            <p:nvPr/>
          </p:nvSpPr>
          <p:spPr>
            <a:xfrm>
              <a:off x="4291088" y="5715863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0"/>
                  </a:moveTo>
                  <a:lnTo>
                    <a:pt x="0" y="61188"/>
                  </a:lnTo>
                  <a:lnTo>
                    <a:pt x="710603" y="61188"/>
                  </a:lnTo>
                  <a:lnTo>
                    <a:pt x="7106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5" name="object 2935"/>
            <p:cNvSpPr/>
            <p:nvPr/>
          </p:nvSpPr>
          <p:spPr>
            <a:xfrm>
              <a:off x="4291088" y="5715863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6118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61188"/>
                  </a:lnTo>
                  <a:lnTo>
                    <a:pt x="0" y="6118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6" name="object 2936"/>
            <p:cNvSpPr/>
            <p:nvPr/>
          </p:nvSpPr>
          <p:spPr>
            <a:xfrm>
              <a:off x="4291088" y="6276073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0"/>
                  </a:moveTo>
                  <a:lnTo>
                    <a:pt x="0" y="61188"/>
                  </a:lnTo>
                  <a:lnTo>
                    <a:pt x="710603" y="61188"/>
                  </a:lnTo>
                  <a:lnTo>
                    <a:pt x="7106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7" name="object 2937"/>
            <p:cNvSpPr/>
            <p:nvPr/>
          </p:nvSpPr>
          <p:spPr>
            <a:xfrm>
              <a:off x="4291088" y="6276073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710603" y="61188"/>
                  </a:moveTo>
                  <a:lnTo>
                    <a:pt x="710603" y="0"/>
                  </a:lnTo>
                  <a:lnTo>
                    <a:pt x="0" y="0"/>
                  </a:lnTo>
                  <a:lnTo>
                    <a:pt x="0" y="61188"/>
                  </a:lnTo>
                  <a:lnTo>
                    <a:pt x="710603" y="6118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38" name="object 2938"/>
            <p:cNvSpPr/>
            <p:nvPr/>
          </p:nvSpPr>
          <p:spPr>
            <a:xfrm>
              <a:off x="5817438" y="5938824"/>
              <a:ext cx="405765" cy="175895"/>
            </a:xfrm>
            <a:custGeom>
              <a:avLst/>
              <a:gdLst/>
              <a:ahLst/>
              <a:cxnLst/>
              <a:rect l="l" t="t" r="r" b="b"/>
              <a:pathLst>
                <a:path w="405764" h="175895">
                  <a:moveTo>
                    <a:pt x="405701" y="0"/>
                  </a:moveTo>
                  <a:lnTo>
                    <a:pt x="10642" y="0"/>
                  </a:lnTo>
                </a:path>
                <a:path w="405764" h="175895">
                  <a:moveTo>
                    <a:pt x="405701" y="175475"/>
                  </a:moveTo>
                  <a:lnTo>
                    <a:pt x="0" y="1754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39" name="object 2939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936335" y="6091542"/>
              <a:ext cx="110769" cy="90004"/>
            </a:xfrm>
            <a:prstGeom prst="rect">
              <a:avLst/>
            </a:prstGeom>
          </p:spPr>
        </p:pic>
        <p:pic>
          <p:nvPicPr>
            <p:cNvPr id="2940" name="object 2940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5936335" y="5871578"/>
              <a:ext cx="110769" cy="90004"/>
            </a:xfrm>
            <a:prstGeom prst="rect">
              <a:avLst/>
            </a:prstGeom>
          </p:spPr>
        </p:pic>
      </p:grpSp>
      <p:grpSp>
        <p:nvGrpSpPr>
          <p:cNvPr id="2941" name="object 2941"/>
          <p:cNvGrpSpPr/>
          <p:nvPr/>
        </p:nvGrpSpPr>
        <p:grpSpPr>
          <a:xfrm>
            <a:off x="894816" y="3767086"/>
            <a:ext cx="2362835" cy="1374775"/>
            <a:chOff x="894816" y="3767086"/>
            <a:chExt cx="2362835" cy="1374775"/>
          </a:xfrm>
        </p:grpSpPr>
        <p:pic>
          <p:nvPicPr>
            <p:cNvPr id="2942" name="object 2942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2851912" y="4349813"/>
              <a:ext cx="125031" cy="209257"/>
            </a:xfrm>
            <a:prstGeom prst="rect">
              <a:avLst/>
            </a:prstGeom>
          </p:spPr>
        </p:pic>
        <p:pic>
          <p:nvPicPr>
            <p:cNvPr id="2943" name="object 2943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066110" y="4349813"/>
              <a:ext cx="178892" cy="209257"/>
            </a:xfrm>
            <a:prstGeom prst="rect">
              <a:avLst/>
            </a:prstGeom>
          </p:spPr>
        </p:pic>
        <p:sp>
          <p:nvSpPr>
            <p:cNvPr id="2944" name="object 2944"/>
            <p:cNvSpPr/>
            <p:nvPr/>
          </p:nvSpPr>
          <p:spPr>
            <a:xfrm>
              <a:off x="2030323" y="404936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5" name="object 2945"/>
            <p:cNvSpPr/>
            <p:nvPr/>
          </p:nvSpPr>
          <p:spPr>
            <a:xfrm>
              <a:off x="2030323" y="404936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361378" y="810145"/>
                  </a:moveTo>
                  <a:lnTo>
                    <a:pt x="361378" y="0"/>
                  </a:lnTo>
                  <a:lnTo>
                    <a:pt x="0" y="0"/>
                  </a:lnTo>
                  <a:lnTo>
                    <a:pt x="0" y="810145"/>
                  </a:lnTo>
                  <a:lnTo>
                    <a:pt x="361378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46" name="object 2946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048903" y="4218749"/>
              <a:ext cx="250151" cy="433222"/>
            </a:xfrm>
            <a:prstGeom prst="rect">
              <a:avLst/>
            </a:prstGeom>
          </p:spPr>
        </p:pic>
        <p:sp>
          <p:nvSpPr>
            <p:cNvPr id="2947" name="object 2947"/>
            <p:cNvSpPr/>
            <p:nvPr/>
          </p:nvSpPr>
          <p:spPr>
            <a:xfrm>
              <a:off x="958773" y="404936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8" name="object 2948"/>
            <p:cNvSpPr/>
            <p:nvPr/>
          </p:nvSpPr>
          <p:spPr>
            <a:xfrm>
              <a:off x="958773" y="404936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810145"/>
                  </a:moveTo>
                  <a:lnTo>
                    <a:pt x="0" y="0"/>
                  </a:lnTo>
                  <a:lnTo>
                    <a:pt x="361378" y="0"/>
                  </a:lnTo>
                  <a:lnTo>
                    <a:pt x="361378" y="810145"/>
                  </a:lnTo>
                  <a:lnTo>
                    <a:pt x="0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49" name="object 2949"/>
            <p:cNvSpPr/>
            <p:nvPr/>
          </p:nvSpPr>
          <p:spPr>
            <a:xfrm>
              <a:off x="1056805" y="4407204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4" h="239395">
                  <a:moveTo>
                    <a:pt x="0" y="119684"/>
                  </a:moveTo>
                  <a:lnTo>
                    <a:pt x="9429" y="166192"/>
                  </a:lnTo>
                  <a:lnTo>
                    <a:pt x="35120" y="204244"/>
                  </a:lnTo>
                  <a:lnTo>
                    <a:pt x="73171" y="229937"/>
                  </a:lnTo>
                  <a:lnTo>
                    <a:pt x="119684" y="239369"/>
                  </a:lnTo>
                  <a:lnTo>
                    <a:pt x="166190" y="229937"/>
                  </a:lnTo>
                  <a:lnTo>
                    <a:pt x="204238" y="204244"/>
                  </a:lnTo>
                  <a:lnTo>
                    <a:pt x="229927" y="166192"/>
                  </a:lnTo>
                  <a:lnTo>
                    <a:pt x="239356" y="119684"/>
                  </a:lnTo>
                  <a:lnTo>
                    <a:pt x="229927" y="73177"/>
                  </a:lnTo>
                  <a:lnTo>
                    <a:pt x="204238" y="35125"/>
                  </a:lnTo>
                  <a:lnTo>
                    <a:pt x="166190" y="9431"/>
                  </a:lnTo>
                  <a:lnTo>
                    <a:pt x="119684" y="0"/>
                  </a:lnTo>
                  <a:lnTo>
                    <a:pt x="73171" y="9431"/>
                  </a:lnTo>
                  <a:lnTo>
                    <a:pt x="35120" y="35125"/>
                  </a:lnTo>
                  <a:lnTo>
                    <a:pt x="9429" y="73177"/>
                  </a:lnTo>
                  <a:lnTo>
                    <a:pt x="0" y="119684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0" name="object 2950"/>
            <p:cNvSpPr/>
            <p:nvPr/>
          </p:nvSpPr>
          <p:spPr>
            <a:xfrm>
              <a:off x="1056805" y="4407204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4" h="239395">
                  <a:moveTo>
                    <a:pt x="119684" y="0"/>
                  </a:moveTo>
                  <a:lnTo>
                    <a:pt x="166190" y="9431"/>
                  </a:lnTo>
                  <a:lnTo>
                    <a:pt x="204238" y="35125"/>
                  </a:lnTo>
                  <a:lnTo>
                    <a:pt x="229927" y="73177"/>
                  </a:lnTo>
                  <a:lnTo>
                    <a:pt x="239356" y="119684"/>
                  </a:lnTo>
                  <a:lnTo>
                    <a:pt x="229927" y="166192"/>
                  </a:lnTo>
                  <a:lnTo>
                    <a:pt x="204238" y="204244"/>
                  </a:lnTo>
                  <a:lnTo>
                    <a:pt x="166190" y="229937"/>
                  </a:lnTo>
                  <a:lnTo>
                    <a:pt x="119684" y="239369"/>
                  </a:lnTo>
                  <a:lnTo>
                    <a:pt x="73171" y="229937"/>
                  </a:lnTo>
                  <a:lnTo>
                    <a:pt x="35120" y="204244"/>
                  </a:lnTo>
                  <a:lnTo>
                    <a:pt x="9429" y="166192"/>
                  </a:lnTo>
                  <a:lnTo>
                    <a:pt x="0" y="119684"/>
                  </a:lnTo>
                  <a:lnTo>
                    <a:pt x="9429" y="73177"/>
                  </a:lnTo>
                  <a:lnTo>
                    <a:pt x="35120" y="35125"/>
                  </a:lnTo>
                  <a:lnTo>
                    <a:pt x="73171" y="9431"/>
                  </a:lnTo>
                  <a:lnTo>
                    <a:pt x="11968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1" name="object 2951"/>
            <p:cNvSpPr/>
            <p:nvPr/>
          </p:nvSpPr>
          <p:spPr>
            <a:xfrm>
              <a:off x="1121168" y="4224147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4" h="156845">
                  <a:moveTo>
                    <a:pt x="0" y="78371"/>
                  </a:moveTo>
                  <a:lnTo>
                    <a:pt x="6175" y="108821"/>
                  </a:lnTo>
                  <a:lnTo>
                    <a:pt x="22998" y="133734"/>
                  </a:lnTo>
                  <a:lnTo>
                    <a:pt x="47914" y="150555"/>
                  </a:lnTo>
                  <a:lnTo>
                    <a:pt x="78371" y="156730"/>
                  </a:lnTo>
                  <a:lnTo>
                    <a:pt x="108821" y="150555"/>
                  </a:lnTo>
                  <a:lnTo>
                    <a:pt x="133734" y="133734"/>
                  </a:lnTo>
                  <a:lnTo>
                    <a:pt x="150555" y="108821"/>
                  </a:lnTo>
                  <a:lnTo>
                    <a:pt x="156730" y="78371"/>
                  </a:lnTo>
                  <a:lnTo>
                    <a:pt x="150555" y="47914"/>
                  </a:lnTo>
                  <a:lnTo>
                    <a:pt x="133734" y="22998"/>
                  </a:lnTo>
                  <a:lnTo>
                    <a:pt x="108821" y="6175"/>
                  </a:lnTo>
                  <a:lnTo>
                    <a:pt x="78371" y="0"/>
                  </a:lnTo>
                  <a:lnTo>
                    <a:pt x="47914" y="6175"/>
                  </a:lnTo>
                  <a:lnTo>
                    <a:pt x="22998" y="22998"/>
                  </a:lnTo>
                  <a:lnTo>
                    <a:pt x="6175" y="47914"/>
                  </a:lnTo>
                  <a:lnTo>
                    <a:pt x="0" y="78371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2" name="object 2952"/>
            <p:cNvSpPr/>
            <p:nvPr/>
          </p:nvSpPr>
          <p:spPr>
            <a:xfrm>
              <a:off x="1121168" y="4224147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4" h="156845">
                  <a:moveTo>
                    <a:pt x="78371" y="0"/>
                  </a:moveTo>
                  <a:lnTo>
                    <a:pt x="108821" y="6175"/>
                  </a:lnTo>
                  <a:lnTo>
                    <a:pt x="133734" y="22998"/>
                  </a:lnTo>
                  <a:lnTo>
                    <a:pt x="150555" y="47914"/>
                  </a:lnTo>
                  <a:lnTo>
                    <a:pt x="156730" y="78371"/>
                  </a:lnTo>
                  <a:lnTo>
                    <a:pt x="150555" y="108821"/>
                  </a:lnTo>
                  <a:lnTo>
                    <a:pt x="133734" y="133734"/>
                  </a:lnTo>
                  <a:lnTo>
                    <a:pt x="108821" y="150555"/>
                  </a:lnTo>
                  <a:lnTo>
                    <a:pt x="78371" y="156730"/>
                  </a:lnTo>
                  <a:lnTo>
                    <a:pt x="47914" y="150555"/>
                  </a:lnTo>
                  <a:lnTo>
                    <a:pt x="22998" y="133734"/>
                  </a:lnTo>
                  <a:lnTo>
                    <a:pt x="6175" y="108821"/>
                  </a:lnTo>
                  <a:lnTo>
                    <a:pt x="0" y="78371"/>
                  </a:lnTo>
                  <a:lnTo>
                    <a:pt x="6175" y="47914"/>
                  </a:lnTo>
                  <a:lnTo>
                    <a:pt x="22998" y="22998"/>
                  </a:lnTo>
                  <a:lnTo>
                    <a:pt x="47914" y="6175"/>
                  </a:lnTo>
                  <a:lnTo>
                    <a:pt x="7837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953" name="object 2953"/>
            <p:cNvSpPr/>
            <p:nvPr/>
          </p:nvSpPr>
          <p:spPr>
            <a:xfrm>
              <a:off x="958761" y="48586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124409" y="876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4" name="object 2954"/>
            <p:cNvSpPr/>
            <p:nvPr/>
          </p:nvSpPr>
          <p:spPr>
            <a:xfrm>
              <a:off x="958761" y="48577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5" name="object 2955"/>
            <p:cNvSpPr/>
            <p:nvPr/>
          </p:nvSpPr>
          <p:spPr>
            <a:xfrm>
              <a:off x="958761" y="48568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6" name="object 2956"/>
            <p:cNvSpPr/>
            <p:nvPr/>
          </p:nvSpPr>
          <p:spPr>
            <a:xfrm>
              <a:off x="958761" y="48559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7" name="object 2957"/>
            <p:cNvSpPr/>
            <p:nvPr/>
          </p:nvSpPr>
          <p:spPr>
            <a:xfrm>
              <a:off x="958761" y="48550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8" name="object 2958"/>
            <p:cNvSpPr/>
            <p:nvPr/>
          </p:nvSpPr>
          <p:spPr>
            <a:xfrm>
              <a:off x="958761" y="48541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9" name="object 2959"/>
            <p:cNvSpPr/>
            <p:nvPr/>
          </p:nvSpPr>
          <p:spPr>
            <a:xfrm>
              <a:off x="958761" y="48533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0" name="object 2960"/>
            <p:cNvSpPr/>
            <p:nvPr/>
          </p:nvSpPr>
          <p:spPr>
            <a:xfrm>
              <a:off x="958761" y="48524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1" name="object 2961"/>
            <p:cNvSpPr/>
            <p:nvPr/>
          </p:nvSpPr>
          <p:spPr>
            <a:xfrm>
              <a:off x="958761" y="48515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2" name="object 2962"/>
            <p:cNvSpPr/>
            <p:nvPr/>
          </p:nvSpPr>
          <p:spPr>
            <a:xfrm>
              <a:off x="958761" y="48506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3" name="object 2963"/>
            <p:cNvSpPr/>
            <p:nvPr/>
          </p:nvSpPr>
          <p:spPr>
            <a:xfrm>
              <a:off x="958761" y="48497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4" name="object 2964"/>
            <p:cNvSpPr/>
            <p:nvPr/>
          </p:nvSpPr>
          <p:spPr>
            <a:xfrm>
              <a:off x="958761" y="48488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5" name="object 2965"/>
            <p:cNvSpPr/>
            <p:nvPr/>
          </p:nvSpPr>
          <p:spPr>
            <a:xfrm>
              <a:off x="958761" y="48479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6" name="object 2966"/>
            <p:cNvSpPr/>
            <p:nvPr/>
          </p:nvSpPr>
          <p:spPr>
            <a:xfrm>
              <a:off x="958761" y="48470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7" name="object 2967"/>
            <p:cNvSpPr/>
            <p:nvPr/>
          </p:nvSpPr>
          <p:spPr>
            <a:xfrm>
              <a:off x="958761" y="48461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8" name="object 2968"/>
            <p:cNvSpPr/>
            <p:nvPr/>
          </p:nvSpPr>
          <p:spPr>
            <a:xfrm>
              <a:off x="958761" y="48453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9" name="object 2969"/>
            <p:cNvSpPr/>
            <p:nvPr/>
          </p:nvSpPr>
          <p:spPr>
            <a:xfrm>
              <a:off x="958761" y="48444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0" name="object 2970"/>
            <p:cNvSpPr/>
            <p:nvPr/>
          </p:nvSpPr>
          <p:spPr>
            <a:xfrm>
              <a:off x="958761" y="48435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1" name="object 2971"/>
            <p:cNvSpPr/>
            <p:nvPr/>
          </p:nvSpPr>
          <p:spPr>
            <a:xfrm>
              <a:off x="958761" y="48426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2" name="object 2972"/>
            <p:cNvSpPr/>
            <p:nvPr/>
          </p:nvSpPr>
          <p:spPr>
            <a:xfrm>
              <a:off x="958761" y="48417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3" name="object 2973"/>
            <p:cNvSpPr/>
            <p:nvPr/>
          </p:nvSpPr>
          <p:spPr>
            <a:xfrm>
              <a:off x="958761" y="48408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4" name="object 2974"/>
            <p:cNvSpPr/>
            <p:nvPr/>
          </p:nvSpPr>
          <p:spPr>
            <a:xfrm>
              <a:off x="958761" y="48399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5" name="object 2975"/>
            <p:cNvSpPr/>
            <p:nvPr/>
          </p:nvSpPr>
          <p:spPr>
            <a:xfrm>
              <a:off x="958761" y="48390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6" name="object 2976"/>
            <p:cNvSpPr/>
            <p:nvPr/>
          </p:nvSpPr>
          <p:spPr>
            <a:xfrm>
              <a:off x="958761" y="48382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7" name="object 2977"/>
            <p:cNvSpPr/>
            <p:nvPr/>
          </p:nvSpPr>
          <p:spPr>
            <a:xfrm>
              <a:off x="958761" y="48373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8" name="object 2978"/>
            <p:cNvSpPr/>
            <p:nvPr/>
          </p:nvSpPr>
          <p:spPr>
            <a:xfrm>
              <a:off x="958761" y="48364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9" name="object 2979"/>
            <p:cNvSpPr/>
            <p:nvPr/>
          </p:nvSpPr>
          <p:spPr>
            <a:xfrm>
              <a:off x="958761" y="48355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0" name="object 2980"/>
            <p:cNvSpPr/>
            <p:nvPr/>
          </p:nvSpPr>
          <p:spPr>
            <a:xfrm>
              <a:off x="958761" y="48346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1" name="object 2981"/>
            <p:cNvSpPr/>
            <p:nvPr/>
          </p:nvSpPr>
          <p:spPr>
            <a:xfrm>
              <a:off x="958761" y="48328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2" name="object 2982"/>
            <p:cNvSpPr/>
            <p:nvPr/>
          </p:nvSpPr>
          <p:spPr>
            <a:xfrm>
              <a:off x="958761" y="48319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3" name="object 2983"/>
            <p:cNvSpPr/>
            <p:nvPr/>
          </p:nvSpPr>
          <p:spPr>
            <a:xfrm>
              <a:off x="958761" y="48311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4" name="object 2984"/>
            <p:cNvSpPr/>
            <p:nvPr/>
          </p:nvSpPr>
          <p:spPr>
            <a:xfrm>
              <a:off x="958761" y="48302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5" name="object 2985"/>
            <p:cNvSpPr/>
            <p:nvPr/>
          </p:nvSpPr>
          <p:spPr>
            <a:xfrm>
              <a:off x="958761" y="48293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6" name="object 2986"/>
            <p:cNvSpPr/>
            <p:nvPr/>
          </p:nvSpPr>
          <p:spPr>
            <a:xfrm>
              <a:off x="958761" y="48284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7" name="object 2987"/>
            <p:cNvSpPr/>
            <p:nvPr/>
          </p:nvSpPr>
          <p:spPr>
            <a:xfrm>
              <a:off x="958761" y="48275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8" name="object 2988"/>
            <p:cNvSpPr/>
            <p:nvPr/>
          </p:nvSpPr>
          <p:spPr>
            <a:xfrm>
              <a:off x="958761" y="48266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9" name="object 2989"/>
            <p:cNvSpPr/>
            <p:nvPr/>
          </p:nvSpPr>
          <p:spPr>
            <a:xfrm>
              <a:off x="958761" y="48257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0" name="object 2990"/>
            <p:cNvSpPr/>
            <p:nvPr/>
          </p:nvSpPr>
          <p:spPr>
            <a:xfrm>
              <a:off x="958761" y="48248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1" name="object 2991"/>
            <p:cNvSpPr/>
            <p:nvPr/>
          </p:nvSpPr>
          <p:spPr>
            <a:xfrm>
              <a:off x="958761" y="48239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2" name="object 2992"/>
            <p:cNvSpPr/>
            <p:nvPr/>
          </p:nvSpPr>
          <p:spPr>
            <a:xfrm>
              <a:off x="958761" y="48231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3" name="object 2993"/>
            <p:cNvSpPr/>
            <p:nvPr/>
          </p:nvSpPr>
          <p:spPr>
            <a:xfrm>
              <a:off x="958761" y="48222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4" name="object 2994"/>
            <p:cNvSpPr/>
            <p:nvPr/>
          </p:nvSpPr>
          <p:spPr>
            <a:xfrm>
              <a:off x="958761" y="48213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5" name="object 2995"/>
            <p:cNvSpPr/>
            <p:nvPr/>
          </p:nvSpPr>
          <p:spPr>
            <a:xfrm>
              <a:off x="958761" y="48204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6" name="object 2996"/>
            <p:cNvSpPr/>
            <p:nvPr/>
          </p:nvSpPr>
          <p:spPr>
            <a:xfrm>
              <a:off x="958761" y="4819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7" name="object 2997"/>
            <p:cNvSpPr/>
            <p:nvPr/>
          </p:nvSpPr>
          <p:spPr>
            <a:xfrm>
              <a:off x="958761" y="48186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8" name="object 2998"/>
            <p:cNvSpPr/>
            <p:nvPr/>
          </p:nvSpPr>
          <p:spPr>
            <a:xfrm>
              <a:off x="958761" y="48177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9" name="object 2999"/>
            <p:cNvSpPr/>
            <p:nvPr/>
          </p:nvSpPr>
          <p:spPr>
            <a:xfrm>
              <a:off x="958761" y="48168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0" name="object 3000"/>
            <p:cNvSpPr/>
            <p:nvPr/>
          </p:nvSpPr>
          <p:spPr>
            <a:xfrm>
              <a:off x="958761" y="481511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1" name="object 3001"/>
            <p:cNvSpPr/>
            <p:nvPr/>
          </p:nvSpPr>
          <p:spPr>
            <a:xfrm>
              <a:off x="958761" y="48142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2" name="object 3002"/>
            <p:cNvSpPr/>
            <p:nvPr/>
          </p:nvSpPr>
          <p:spPr>
            <a:xfrm>
              <a:off x="958761" y="48133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3" name="object 3003"/>
            <p:cNvSpPr/>
            <p:nvPr/>
          </p:nvSpPr>
          <p:spPr>
            <a:xfrm>
              <a:off x="958761" y="481155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4" name="object 3004"/>
            <p:cNvSpPr/>
            <p:nvPr/>
          </p:nvSpPr>
          <p:spPr>
            <a:xfrm>
              <a:off x="958761" y="48106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5" name="object 3005"/>
            <p:cNvSpPr/>
            <p:nvPr/>
          </p:nvSpPr>
          <p:spPr>
            <a:xfrm>
              <a:off x="958761" y="48097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6" name="object 3006"/>
            <p:cNvSpPr/>
            <p:nvPr/>
          </p:nvSpPr>
          <p:spPr>
            <a:xfrm>
              <a:off x="958761" y="480801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7" name="object 3007"/>
            <p:cNvSpPr/>
            <p:nvPr/>
          </p:nvSpPr>
          <p:spPr>
            <a:xfrm>
              <a:off x="958761" y="48071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8" name="object 3008"/>
            <p:cNvSpPr/>
            <p:nvPr/>
          </p:nvSpPr>
          <p:spPr>
            <a:xfrm>
              <a:off x="958761" y="48062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9" name="object 3009"/>
            <p:cNvSpPr/>
            <p:nvPr/>
          </p:nvSpPr>
          <p:spPr>
            <a:xfrm>
              <a:off x="958761" y="48053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0" name="object 3010"/>
            <p:cNvSpPr/>
            <p:nvPr/>
          </p:nvSpPr>
          <p:spPr>
            <a:xfrm>
              <a:off x="958761" y="48044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1" name="object 3011"/>
            <p:cNvSpPr/>
            <p:nvPr/>
          </p:nvSpPr>
          <p:spPr>
            <a:xfrm>
              <a:off x="958761" y="48035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2" name="object 3012"/>
            <p:cNvSpPr/>
            <p:nvPr/>
          </p:nvSpPr>
          <p:spPr>
            <a:xfrm>
              <a:off x="958761" y="48026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3" name="object 3013"/>
            <p:cNvSpPr/>
            <p:nvPr/>
          </p:nvSpPr>
          <p:spPr>
            <a:xfrm>
              <a:off x="958761" y="48017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4" name="object 3014"/>
            <p:cNvSpPr/>
            <p:nvPr/>
          </p:nvSpPr>
          <p:spPr>
            <a:xfrm>
              <a:off x="958761" y="48009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5" name="object 3015"/>
            <p:cNvSpPr/>
            <p:nvPr/>
          </p:nvSpPr>
          <p:spPr>
            <a:xfrm>
              <a:off x="958761" y="479912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6" name="object 3016"/>
            <p:cNvSpPr/>
            <p:nvPr/>
          </p:nvSpPr>
          <p:spPr>
            <a:xfrm>
              <a:off x="958761" y="47982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7" name="object 3017"/>
            <p:cNvSpPr/>
            <p:nvPr/>
          </p:nvSpPr>
          <p:spPr>
            <a:xfrm>
              <a:off x="958761" y="47964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8" name="object 3018"/>
            <p:cNvSpPr/>
            <p:nvPr/>
          </p:nvSpPr>
          <p:spPr>
            <a:xfrm>
              <a:off x="958761" y="47955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9" name="object 3019"/>
            <p:cNvSpPr/>
            <p:nvPr/>
          </p:nvSpPr>
          <p:spPr>
            <a:xfrm>
              <a:off x="958761" y="47938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0" name="object 3020"/>
            <p:cNvSpPr/>
            <p:nvPr/>
          </p:nvSpPr>
          <p:spPr>
            <a:xfrm>
              <a:off x="958761" y="47929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1" name="object 3021"/>
            <p:cNvSpPr/>
            <p:nvPr/>
          </p:nvSpPr>
          <p:spPr>
            <a:xfrm>
              <a:off x="958761" y="47911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901"/>
                  </a:moveTo>
                  <a:lnTo>
                    <a:pt x="0" y="901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901"/>
                  </a:lnTo>
                  <a:close/>
                </a:path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2" name="object 3022"/>
            <p:cNvSpPr/>
            <p:nvPr/>
          </p:nvSpPr>
          <p:spPr>
            <a:xfrm>
              <a:off x="958761" y="47902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3" name="object 3023"/>
            <p:cNvSpPr/>
            <p:nvPr/>
          </p:nvSpPr>
          <p:spPr>
            <a:xfrm>
              <a:off x="958761" y="47893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4" name="object 3024"/>
            <p:cNvSpPr/>
            <p:nvPr/>
          </p:nvSpPr>
          <p:spPr>
            <a:xfrm>
              <a:off x="958761" y="47884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5" name="object 3025"/>
            <p:cNvSpPr/>
            <p:nvPr/>
          </p:nvSpPr>
          <p:spPr>
            <a:xfrm>
              <a:off x="958761" y="47875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6" name="object 3026"/>
            <p:cNvSpPr/>
            <p:nvPr/>
          </p:nvSpPr>
          <p:spPr>
            <a:xfrm>
              <a:off x="958761" y="4786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7" name="object 3027"/>
            <p:cNvSpPr/>
            <p:nvPr/>
          </p:nvSpPr>
          <p:spPr>
            <a:xfrm>
              <a:off x="958761" y="4785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8" name="object 3028"/>
            <p:cNvSpPr/>
            <p:nvPr/>
          </p:nvSpPr>
          <p:spPr>
            <a:xfrm>
              <a:off x="958761" y="47849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9" name="object 3029"/>
            <p:cNvSpPr/>
            <p:nvPr/>
          </p:nvSpPr>
          <p:spPr>
            <a:xfrm>
              <a:off x="958761" y="47840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0" name="object 3030"/>
            <p:cNvSpPr/>
            <p:nvPr/>
          </p:nvSpPr>
          <p:spPr>
            <a:xfrm>
              <a:off x="958761" y="47822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1" name="object 3031"/>
            <p:cNvSpPr/>
            <p:nvPr/>
          </p:nvSpPr>
          <p:spPr>
            <a:xfrm>
              <a:off x="958761" y="47804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901"/>
                  </a:moveTo>
                  <a:lnTo>
                    <a:pt x="0" y="901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901"/>
                  </a:lnTo>
                  <a:close/>
                </a:path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2" name="object 3032"/>
            <p:cNvSpPr/>
            <p:nvPr/>
          </p:nvSpPr>
          <p:spPr>
            <a:xfrm>
              <a:off x="958761" y="47795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3" name="object 3033"/>
            <p:cNvSpPr/>
            <p:nvPr/>
          </p:nvSpPr>
          <p:spPr>
            <a:xfrm>
              <a:off x="958761" y="47787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4" name="object 3034"/>
            <p:cNvSpPr/>
            <p:nvPr/>
          </p:nvSpPr>
          <p:spPr>
            <a:xfrm>
              <a:off x="958761" y="47778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5" name="object 3035"/>
            <p:cNvSpPr/>
            <p:nvPr/>
          </p:nvSpPr>
          <p:spPr>
            <a:xfrm>
              <a:off x="958761" y="47769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6" name="object 3036"/>
            <p:cNvSpPr/>
            <p:nvPr/>
          </p:nvSpPr>
          <p:spPr>
            <a:xfrm>
              <a:off x="958761" y="47760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7" name="object 3037"/>
            <p:cNvSpPr/>
            <p:nvPr/>
          </p:nvSpPr>
          <p:spPr>
            <a:xfrm>
              <a:off x="958761" y="47751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8" name="object 3038"/>
            <p:cNvSpPr/>
            <p:nvPr/>
          </p:nvSpPr>
          <p:spPr>
            <a:xfrm>
              <a:off x="958761" y="47733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901"/>
                  </a:moveTo>
                  <a:lnTo>
                    <a:pt x="0" y="901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901"/>
                  </a:lnTo>
                  <a:close/>
                </a:path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9" name="object 3039"/>
            <p:cNvSpPr/>
            <p:nvPr/>
          </p:nvSpPr>
          <p:spPr>
            <a:xfrm>
              <a:off x="958761" y="4772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0" name="object 3040"/>
            <p:cNvSpPr/>
            <p:nvPr/>
          </p:nvSpPr>
          <p:spPr>
            <a:xfrm>
              <a:off x="958761" y="4771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1" name="object 3041"/>
            <p:cNvSpPr/>
            <p:nvPr/>
          </p:nvSpPr>
          <p:spPr>
            <a:xfrm>
              <a:off x="958761" y="4770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2" name="object 3042"/>
            <p:cNvSpPr/>
            <p:nvPr/>
          </p:nvSpPr>
          <p:spPr>
            <a:xfrm>
              <a:off x="958761" y="47698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3" name="object 3043"/>
            <p:cNvSpPr/>
            <p:nvPr/>
          </p:nvSpPr>
          <p:spPr>
            <a:xfrm>
              <a:off x="958761" y="476804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4" name="object 3044"/>
            <p:cNvSpPr/>
            <p:nvPr/>
          </p:nvSpPr>
          <p:spPr>
            <a:xfrm>
              <a:off x="958761" y="47671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5" name="object 3045"/>
            <p:cNvSpPr/>
            <p:nvPr/>
          </p:nvSpPr>
          <p:spPr>
            <a:xfrm>
              <a:off x="958761" y="47662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6" name="object 3046"/>
            <p:cNvSpPr/>
            <p:nvPr/>
          </p:nvSpPr>
          <p:spPr>
            <a:xfrm>
              <a:off x="958761" y="47653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7" name="object 3047"/>
            <p:cNvSpPr/>
            <p:nvPr/>
          </p:nvSpPr>
          <p:spPr>
            <a:xfrm>
              <a:off x="958761" y="47644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8" name="object 3048"/>
            <p:cNvSpPr/>
            <p:nvPr/>
          </p:nvSpPr>
          <p:spPr>
            <a:xfrm>
              <a:off x="958761" y="476272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9" name="object 3049"/>
            <p:cNvSpPr/>
            <p:nvPr/>
          </p:nvSpPr>
          <p:spPr>
            <a:xfrm>
              <a:off x="958761" y="47618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0" name="object 3050"/>
            <p:cNvSpPr/>
            <p:nvPr/>
          </p:nvSpPr>
          <p:spPr>
            <a:xfrm>
              <a:off x="958761" y="47609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1" name="object 3051"/>
            <p:cNvSpPr/>
            <p:nvPr/>
          </p:nvSpPr>
          <p:spPr>
            <a:xfrm>
              <a:off x="958761" y="4760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2" name="object 3052"/>
            <p:cNvSpPr/>
            <p:nvPr/>
          </p:nvSpPr>
          <p:spPr>
            <a:xfrm>
              <a:off x="958761" y="47582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3" name="object 3053"/>
            <p:cNvSpPr/>
            <p:nvPr/>
          </p:nvSpPr>
          <p:spPr>
            <a:xfrm>
              <a:off x="958761" y="47573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4" name="object 3054"/>
            <p:cNvSpPr/>
            <p:nvPr/>
          </p:nvSpPr>
          <p:spPr>
            <a:xfrm>
              <a:off x="958761" y="47565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5" name="object 3055"/>
            <p:cNvSpPr/>
            <p:nvPr/>
          </p:nvSpPr>
          <p:spPr>
            <a:xfrm>
              <a:off x="958761" y="47556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6" name="object 3056"/>
            <p:cNvSpPr/>
            <p:nvPr/>
          </p:nvSpPr>
          <p:spPr>
            <a:xfrm>
              <a:off x="958761" y="47538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7" name="object 3057"/>
            <p:cNvSpPr/>
            <p:nvPr/>
          </p:nvSpPr>
          <p:spPr>
            <a:xfrm>
              <a:off x="958761" y="47529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8" name="object 3058"/>
            <p:cNvSpPr/>
            <p:nvPr/>
          </p:nvSpPr>
          <p:spPr>
            <a:xfrm>
              <a:off x="958761" y="47520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9" name="object 3059"/>
            <p:cNvSpPr/>
            <p:nvPr/>
          </p:nvSpPr>
          <p:spPr>
            <a:xfrm>
              <a:off x="958761" y="475030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76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0" name="object 3060"/>
            <p:cNvSpPr/>
            <p:nvPr/>
          </p:nvSpPr>
          <p:spPr>
            <a:xfrm>
              <a:off x="958761" y="47485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1" name="object 3061"/>
            <p:cNvSpPr/>
            <p:nvPr/>
          </p:nvSpPr>
          <p:spPr>
            <a:xfrm>
              <a:off x="958761" y="47467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2" name="object 3062"/>
            <p:cNvSpPr/>
            <p:nvPr/>
          </p:nvSpPr>
          <p:spPr>
            <a:xfrm>
              <a:off x="958761" y="47449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3" name="object 3063"/>
            <p:cNvSpPr/>
            <p:nvPr/>
          </p:nvSpPr>
          <p:spPr>
            <a:xfrm>
              <a:off x="958761" y="47431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4" name="object 3064"/>
            <p:cNvSpPr/>
            <p:nvPr/>
          </p:nvSpPr>
          <p:spPr>
            <a:xfrm>
              <a:off x="958761" y="47414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901"/>
                  </a:moveTo>
                  <a:lnTo>
                    <a:pt x="0" y="901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901"/>
                  </a:lnTo>
                  <a:close/>
                </a:path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5" name="object 3065"/>
            <p:cNvSpPr/>
            <p:nvPr/>
          </p:nvSpPr>
          <p:spPr>
            <a:xfrm>
              <a:off x="958761" y="473962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6" name="object 3066"/>
            <p:cNvSpPr/>
            <p:nvPr/>
          </p:nvSpPr>
          <p:spPr>
            <a:xfrm>
              <a:off x="958761" y="47387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7" name="object 3067"/>
            <p:cNvSpPr/>
            <p:nvPr/>
          </p:nvSpPr>
          <p:spPr>
            <a:xfrm>
              <a:off x="958761" y="47378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8" name="object 3068"/>
            <p:cNvSpPr/>
            <p:nvPr/>
          </p:nvSpPr>
          <p:spPr>
            <a:xfrm>
              <a:off x="958761" y="473609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76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9" name="object 3069"/>
            <p:cNvSpPr/>
            <p:nvPr/>
          </p:nvSpPr>
          <p:spPr>
            <a:xfrm>
              <a:off x="958761" y="47351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0" name="object 3070"/>
            <p:cNvSpPr/>
            <p:nvPr/>
          </p:nvSpPr>
          <p:spPr>
            <a:xfrm>
              <a:off x="958761" y="47343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1" name="object 3071"/>
            <p:cNvSpPr/>
            <p:nvPr/>
          </p:nvSpPr>
          <p:spPr>
            <a:xfrm>
              <a:off x="958761" y="47334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2" name="object 3072"/>
            <p:cNvSpPr/>
            <p:nvPr/>
          </p:nvSpPr>
          <p:spPr>
            <a:xfrm>
              <a:off x="958761" y="47316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901"/>
                  </a:moveTo>
                  <a:lnTo>
                    <a:pt x="0" y="901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901"/>
                  </a:lnTo>
                  <a:close/>
                </a:path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3" name="object 3073"/>
            <p:cNvSpPr/>
            <p:nvPr/>
          </p:nvSpPr>
          <p:spPr>
            <a:xfrm>
              <a:off x="958761" y="47307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4" name="object 3074"/>
            <p:cNvSpPr/>
            <p:nvPr/>
          </p:nvSpPr>
          <p:spPr>
            <a:xfrm>
              <a:off x="958761" y="47298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5" name="object 3075"/>
            <p:cNvSpPr/>
            <p:nvPr/>
          </p:nvSpPr>
          <p:spPr>
            <a:xfrm>
              <a:off x="958761" y="47289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6" name="object 3076"/>
            <p:cNvSpPr/>
            <p:nvPr/>
          </p:nvSpPr>
          <p:spPr>
            <a:xfrm>
              <a:off x="958761" y="472719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901"/>
                  </a:moveTo>
                  <a:lnTo>
                    <a:pt x="0" y="901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901"/>
                  </a:lnTo>
                  <a:close/>
                </a:path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7" name="object 3077"/>
            <p:cNvSpPr/>
            <p:nvPr/>
          </p:nvSpPr>
          <p:spPr>
            <a:xfrm>
              <a:off x="958761" y="47263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8" name="object 3078"/>
            <p:cNvSpPr/>
            <p:nvPr/>
          </p:nvSpPr>
          <p:spPr>
            <a:xfrm>
              <a:off x="958761" y="47254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9" name="object 3079"/>
            <p:cNvSpPr/>
            <p:nvPr/>
          </p:nvSpPr>
          <p:spPr>
            <a:xfrm>
              <a:off x="958761" y="47245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0" name="object 3080"/>
            <p:cNvSpPr/>
            <p:nvPr/>
          </p:nvSpPr>
          <p:spPr>
            <a:xfrm>
              <a:off x="958761" y="47236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1" name="object 3081"/>
            <p:cNvSpPr/>
            <p:nvPr/>
          </p:nvSpPr>
          <p:spPr>
            <a:xfrm>
              <a:off x="958761" y="472188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76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2" name="object 3082"/>
            <p:cNvSpPr/>
            <p:nvPr/>
          </p:nvSpPr>
          <p:spPr>
            <a:xfrm>
              <a:off x="958761" y="47209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3" name="object 3083"/>
            <p:cNvSpPr/>
            <p:nvPr/>
          </p:nvSpPr>
          <p:spPr>
            <a:xfrm>
              <a:off x="958761" y="47200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4" name="object 3084"/>
            <p:cNvSpPr/>
            <p:nvPr/>
          </p:nvSpPr>
          <p:spPr>
            <a:xfrm>
              <a:off x="958761" y="47192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5" name="object 3085"/>
            <p:cNvSpPr/>
            <p:nvPr/>
          </p:nvSpPr>
          <p:spPr>
            <a:xfrm>
              <a:off x="958761" y="47183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6" name="object 3086"/>
            <p:cNvSpPr/>
            <p:nvPr/>
          </p:nvSpPr>
          <p:spPr>
            <a:xfrm>
              <a:off x="958761" y="47165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7" name="object 3087"/>
            <p:cNvSpPr/>
            <p:nvPr/>
          </p:nvSpPr>
          <p:spPr>
            <a:xfrm>
              <a:off x="958761" y="47156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8" name="object 3088"/>
            <p:cNvSpPr/>
            <p:nvPr/>
          </p:nvSpPr>
          <p:spPr>
            <a:xfrm>
              <a:off x="958761" y="47147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9" name="object 3089"/>
            <p:cNvSpPr/>
            <p:nvPr/>
          </p:nvSpPr>
          <p:spPr>
            <a:xfrm>
              <a:off x="958761" y="47138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0" name="object 3090"/>
            <p:cNvSpPr/>
            <p:nvPr/>
          </p:nvSpPr>
          <p:spPr>
            <a:xfrm>
              <a:off x="958761" y="47129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1" name="object 3091"/>
            <p:cNvSpPr/>
            <p:nvPr/>
          </p:nvSpPr>
          <p:spPr>
            <a:xfrm>
              <a:off x="958761" y="47121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2" name="object 3092"/>
            <p:cNvSpPr/>
            <p:nvPr/>
          </p:nvSpPr>
          <p:spPr>
            <a:xfrm>
              <a:off x="958761" y="47112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3" name="object 3093"/>
            <p:cNvSpPr/>
            <p:nvPr/>
          </p:nvSpPr>
          <p:spPr>
            <a:xfrm>
              <a:off x="958761" y="47094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4" name="object 3094"/>
            <p:cNvSpPr/>
            <p:nvPr/>
          </p:nvSpPr>
          <p:spPr>
            <a:xfrm>
              <a:off x="958761" y="470767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76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5" name="object 3095"/>
            <p:cNvSpPr/>
            <p:nvPr/>
          </p:nvSpPr>
          <p:spPr>
            <a:xfrm>
              <a:off x="958761" y="47067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6" name="object 3096"/>
            <p:cNvSpPr/>
            <p:nvPr/>
          </p:nvSpPr>
          <p:spPr>
            <a:xfrm>
              <a:off x="958761" y="47058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7" name="object 3097"/>
            <p:cNvSpPr/>
            <p:nvPr/>
          </p:nvSpPr>
          <p:spPr>
            <a:xfrm>
              <a:off x="958761" y="47049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8" name="object 3098"/>
            <p:cNvSpPr/>
            <p:nvPr/>
          </p:nvSpPr>
          <p:spPr>
            <a:xfrm>
              <a:off x="958761" y="47041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9" name="object 3099"/>
            <p:cNvSpPr/>
            <p:nvPr/>
          </p:nvSpPr>
          <p:spPr>
            <a:xfrm>
              <a:off x="958761" y="47032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0" name="object 3100"/>
            <p:cNvSpPr/>
            <p:nvPr/>
          </p:nvSpPr>
          <p:spPr>
            <a:xfrm>
              <a:off x="958761" y="47023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1" name="object 3101"/>
            <p:cNvSpPr/>
            <p:nvPr/>
          </p:nvSpPr>
          <p:spPr>
            <a:xfrm>
              <a:off x="958761" y="47014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2" name="object 3102"/>
            <p:cNvSpPr/>
            <p:nvPr/>
          </p:nvSpPr>
          <p:spPr>
            <a:xfrm>
              <a:off x="958761" y="47005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3" name="object 3103"/>
            <p:cNvSpPr/>
            <p:nvPr/>
          </p:nvSpPr>
          <p:spPr>
            <a:xfrm>
              <a:off x="958761" y="46987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4" name="object 3104"/>
            <p:cNvSpPr/>
            <p:nvPr/>
          </p:nvSpPr>
          <p:spPr>
            <a:xfrm>
              <a:off x="958761" y="46978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5" name="object 3105"/>
            <p:cNvSpPr/>
            <p:nvPr/>
          </p:nvSpPr>
          <p:spPr>
            <a:xfrm>
              <a:off x="958761" y="46961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901"/>
                  </a:moveTo>
                  <a:lnTo>
                    <a:pt x="0" y="901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901"/>
                  </a:lnTo>
                  <a:close/>
                </a:path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6" name="object 3106"/>
            <p:cNvSpPr/>
            <p:nvPr/>
          </p:nvSpPr>
          <p:spPr>
            <a:xfrm>
              <a:off x="958761" y="46952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7" name="object 3107"/>
            <p:cNvSpPr/>
            <p:nvPr/>
          </p:nvSpPr>
          <p:spPr>
            <a:xfrm>
              <a:off x="958761" y="469346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76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8" name="object 3108"/>
            <p:cNvSpPr/>
            <p:nvPr/>
          </p:nvSpPr>
          <p:spPr>
            <a:xfrm>
              <a:off x="958761" y="4692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9" name="object 3109"/>
            <p:cNvSpPr/>
            <p:nvPr/>
          </p:nvSpPr>
          <p:spPr>
            <a:xfrm>
              <a:off x="958761" y="469078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0" name="object 3110"/>
            <p:cNvSpPr/>
            <p:nvPr/>
          </p:nvSpPr>
          <p:spPr>
            <a:xfrm>
              <a:off x="958761" y="46899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1" name="object 3111"/>
            <p:cNvSpPr/>
            <p:nvPr/>
          </p:nvSpPr>
          <p:spPr>
            <a:xfrm>
              <a:off x="958761" y="46890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2" name="object 3112"/>
            <p:cNvSpPr/>
            <p:nvPr/>
          </p:nvSpPr>
          <p:spPr>
            <a:xfrm>
              <a:off x="958761" y="46881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3" name="object 3113"/>
            <p:cNvSpPr/>
            <p:nvPr/>
          </p:nvSpPr>
          <p:spPr>
            <a:xfrm>
              <a:off x="958761" y="46872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4" name="object 3114"/>
            <p:cNvSpPr/>
            <p:nvPr/>
          </p:nvSpPr>
          <p:spPr>
            <a:xfrm>
              <a:off x="958761" y="46863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5" name="object 3115"/>
            <p:cNvSpPr/>
            <p:nvPr/>
          </p:nvSpPr>
          <p:spPr>
            <a:xfrm>
              <a:off x="958761" y="46854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6" name="object 3116"/>
            <p:cNvSpPr/>
            <p:nvPr/>
          </p:nvSpPr>
          <p:spPr>
            <a:xfrm>
              <a:off x="958761" y="46845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7" name="object 3117"/>
            <p:cNvSpPr/>
            <p:nvPr/>
          </p:nvSpPr>
          <p:spPr>
            <a:xfrm>
              <a:off x="958761" y="46836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8" name="object 3118"/>
            <p:cNvSpPr/>
            <p:nvPr/>
          </p:nvSpPr>
          <p:spPr>
            <a:xfrm>
              <a:off x="958761" y="46819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901"/>
                  </a:moveTo>
                  <a:lnTo>
                    <a:pt x="0" y="901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901"/>
                  </a:lnTo>
                  <a:close/>
                </a:path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9" name="object 3119"/>
            <p:cNvSpPr/>
            <p:nvPr/>
          </p:nvSpPr>
          <p:spPr>
            <a:xfrm>
              <a:off x="958761" y="46810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0" name="object 3120"/>
            <p:cNvSpPr/>
            <p:nvPr/>
          </p:nvSpPr>
          <p:spPr>
            <a:xfrm>
              <a:off x="958761" y="46801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1" name="object 3121"/>
            <p:cNvSpPr/>
            <p:nvPr/>
          </p:nvSpPr>
          <p:spPr>
            <a:xfrm>
              <a:off x="958761" y="467836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2" name="object 3122"/>
            <p:cNvSpPr/>
            <p:nvPr/>
          </p:nvSpPr>
          <p:spPr>
            <a:xfrm>
              <a:off x="958761" y="46774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3" name="object 3123"/>
            <p:cNvSpPr/>
            <p:nvPr/>
          </p:nvSpPr>
          <p:spPr>
            <a:xfrm>
              <a:off x="958761" y="46765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4" name="object 3124"/>
            <p:cNvSpPr/>
            <p:nvPr/>
          </p:nvSpPr>
          <p:spPr>
            <a:xfrm>
              <a:off x="958761" y="467480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901"/>
                  </a:moveTo>
                  <a:lnTo>
                    <a:pt x="0" y="901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901"/>
                  </a:lnTo>
                  <a:close/>
                </a:path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5" name="object 3125"/>
            <p:cNvSpPr/>
            <p:nvPr/>
          </p:nvSpPr>
          <p:spPr>
            <a:xfrm>
              <a:off x="958761" y="46739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6" name="object 3126"/>
            <p:cNvSpPr/>
            <p:nvPr/>
          </p:nvSpPr>
          <p:spPr>
            <a:xfrm>
              <a:off x="958761" y="46730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7" name="object 3127"/>
            <p:cNvSpPr/>
            <p:nvPr/>
          </p:nvSpPr>
          <p:spPr>
            <a:xfrm>
              <a:off x="958761" y="46721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8" name="object 3128"/>
            <p:cNvSpPr/>
            <p:nvPr/>
          </p:nvSpPr>
          <p:spPr>
            <a:xfrm>
              <a:off x="958761" y="46712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9" name="object 3129"/>
            <p:cNvSpPr/>
            <p:nvPr/>
          </p:nvSpPr>
          <p:spPr>
            <a:xfrm>
              <a:off x="958761" y="46703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0" name="object 3130"/>
            <p:cNvSpPr/>
            <p:nvPr/>
          </p:nvSpPr>
          <p:spPr>
            <a:xfrm>
              <a:off x="958761" y="46694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1" name="object 3131"/>
            <p:cNvSpPr/>
            <p:nvPr/>
          </p:nvSpPr>
          <p:spPr>
            <a:xfrm>
              <a:off x="958761" y="46685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2" name="object 3132"/>
            <p:cNvSpPr/>
            <p:nvPr/>
          </p:nvSpPr>
          <p:spPr>
            <a:xfrm>
              <a:off x="958761" y="46676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3" name="object 3133"/>
            <p:cNvSpPr/>
            <p:nvPr/>
          </p:nvSpPr>
          <p:spPr>
            <a:xfrm>
              <a:off x="958761" y="46668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4" name="object 3134"/>
            <p:cNvSpPr/>
            <p:nvPr/>
          </p:nvSpPr>
          <p:spPr>
            <a:xfrm>
              <a:off x="958761" y="46659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5" name="object 3135"/>
            <p:cNvSpPr/>
            <p:nvPr/>
          </p:nvSpPr>
          <p:spPr>
            <a:xfrm>
              <a:off x="958761" y="4665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6" name="object 3136"/>
            <p:cNvSpPr/>
            <p:nvPr/>
          </p:nvSpPr>
          <p:spPr>
            <a:xfrm>
              <a:off x="958761" y="4664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7" name="object 3137"/>
            <p:cNvSpPr/>
            <p:nvPr/>
          </p:nvSpPr>
          <p:spPr>
            <a:xfrm>
              <a:off x="958761" y="46632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8" name="object 3138"/>
            <p:cNvSpPr/>
            <p:nvPr/>
          </p:nvSpPr>
          <p:spPr>
            <a:xfrm>
              <a:off x="958761" y="46623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9" name="object 3139"/>
            <p:cNvSpPr/>
            <p:nvPr/>
          </p:nvSpPr>
          <p:spPr>
            <a:xfrm>
              <a:off x="958761" y="46614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0" name="object 3140"/>
            <p:cNvSpPr/>
            <p:nvPr/>
          </p:nvSpPr>
          <p:spPr>
            <a:xfrm>
              <a:off x="958761" y="46605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1" name="object 3141"/>
            <p:cNvSpPr/>
            <p:nvPr/>
          </p:nvSpPr>
          <p:spPr>
            <a:xfrm>
              <a:off x="958761" y="4659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2" name="object 3142"/>
            <p:cNvSpPr/>
            <p:nvPr/>
          </p:nvSpPr>
          <p:spPr>
            <a:xfrm>
              <a:off x="958761" y="4658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3" name="object 3143"/>
            <p:cNvSpPr/>
            <p:nvPr/>
          </p:nvSpPr>
          <p:spPr>
            <a:xfrm>
              <a:off x="958761" y="46570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901"/>
                  </a:moveTo>
                  <a:lnTo>
                    <a:pt x="0" y="901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901"/>
                  </a:lnTo>
                  <a:close/>
                </a:path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4" name="object 3144"/>
            <p:cNvSpPr/>
            <p:nvPr/>
          </p:nvSpPr>
          <p:spPr>
            <a:xfrm>
              <a:off x="958761" y="46561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5" name="object 3145"/>
            <p:cNvSpPr/>
            <p:nvPr/>
          </p:nvSpPr>
          <p:spPr>
            <a:xfrm>
              <a:off x="958761" y="46552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6" name="object 3146"/>
            <p:cNvSpPr/>
            <p:nvPr/>
          </p:nvSpPr>
          <p:spPr>
            <a:xfrm>
              <a:off x="958761" y="46543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7" name="object 3147"/>
            <p:cNvSpPr/>
            <p:nvPr/>
          </p:nvSpPr>
          <p:spPr>
            <a:xfrm>
              <a:off x="958761" y="46534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8" name="object 3148"/>
            <p:cNvSpPr/>
            <p:nvPr/>
          </p:nvSpPr>
          <p:spPr>
            <a:xfrm>
              <a:off x="958761" y="46526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9" name="object 3149"/>
            <p:cNvSpPr/>
            <p:nvPr/>
          </p:nvSpPr>
          <p:spPr>
            <a:xfrm>
              <a:off x="958761" y="46517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0" name="object 3150"/>
            <p:cNvSpPr/>
            <p:nvPr/>
          </p:nvSpPr>
          <p:spPr>
            <a:xfrm>
              <a:off x="958761" y="46508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1" name="object 3151"/>
            <p:cNvSpPr/>
            <p:nvPr/>
          </p:nvSpPr>
          <p:spPr>
            <a:xfrm>
              <a:off x="958761" y="46499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2" name="object 3152"/>
            <p:cNvSpPr/>
            <p:nvPr/>
          </p:nvSpPr>
          <p:spPr>
            <a:xfrm>
              <a:off x="958761" y="46490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3" name="object 3153"/>
            <p:cNvSpPr/>
            <p:nvPr/>
          </p:nvSpPr>
          <p:spPr>
            <a:xfrm>
              <a:off x="958761" y="46481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4" name="object 3154"/>
            <p:cNvSpPr/>
            <p:nvPr/>
          </p:nvSpPr>
          <p:spPr>
            <a:xfrm>
              <a:off x="958761" y="46472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5" name="object 3155"/>
            <p:cNvSpPr/>
            <p:nvPr/>
          </p:nvSpPr>
          <p:spPr>
            <a:xfrm>
              <a:off x="958761" y="46463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6" name="object 3156"/>
            <p:cNvSpPr/>
            <p:nvPr/>
          </p:nvSpPr>
          <p:spPr>
            <a:xfrm>
              <a:off x="958761" y="4645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7" name="object 3157"/>
            <p:cNvSpPr/>
            <p:nvPr/>
          </p:nvSpPr>
          <p:spPr>
            <a:xfrm>
              <a:off x="958761" y="4644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8" name="object 3158"/>
            <p:cNvSpPr/>
            <p:nvPr/>
          </p:nvSpPr>
          <p:spPr>
            <a:xfrm>
              <a:off x="958761" y="4643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9" name="object 3159"/>
            <p:cNvSpPr/>
            <p:nvPr/>
          </p:nvSpPr>
          <p:spPr>
            <a:xfrm>
              <a:off x="958761" y="46428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0" name="object 3160"/>
            <p:cNvSpPr/>
            <p:nvPr/>
          </p:nvSpPr>
          <p:spPr>
            <a:xfrm>
              <a:off x="958761" y="46419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1" name="object 3161"/>
            <p:cNvSpPr/>
            <p:nvPr/>
          </p:nvSpPr>
          <p:spPr>
            <a:xfrm>
              <a:off x="958761" y="46410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2" name="object 3162"/>
            <p:cNvSpPr/>
            <p:nvPr/>
          </p:nvSpPr>
          <p:spPr>
            <a:xfrm>
              <a:off x="958761" y="46401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3" name="object 3163"/>
            <p:cNvSpPr/>
            <p:nvPr/>
          </p:nvSpPr>
          <p:spPr>
            <a:xfrm>
              <a:off x="958761" y="46392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4" name="object 3164"/>
            <p:cNvSpPr/>
            <p:nvPr/>
          </p:nvSpPr>
          <p:spPr>
            <a:xfrm>
              <a:off x="958761" y="46383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5" name="object 3165"/>
            <p:cNvSpPr/>
            <p:nvPr/>
          </p:nvSpPr>
          <p:spPr>
            <a:xfrm>
              <a:off x="958761" y="46375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6" name="object 3166"/>
            <p:cNvSpPr/>
            <p:nvPr/>
          </p:nvSpPr>
          <p:spPr>
            <a:xfrm>
              <a:off x="958761" y="46366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7" name="object 3167"/>
            <p:cNvSpPr/>
            <p:nvPr/>
          </p:nvSpPr>
          <p:spPr>
            <a:xfrm>
              <a:off x="958761" y="46357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8" name="object 3168"/>
            <p:cNvSpPr/>
            <p:nvPr/>
          </p:nvSpPr>
          <p:spPr>
            <a:xfrm>
              <a:off x="958761" y="46348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9" name="object 3169"/>
            <p:cNvSpPr/>
            <p:nvPr/>
          </p:nvSpPr>
          <p:spPr>
            <a:xfrm>
              <a:off x="958761" y="46339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0" name="object 3170"/>
            <p:cNvSpPr/>
            <p:nvPr/>
          </p:nvSpPr>
          <p:spPr>
            <a:xfrm>
              <a:off x="958761" y="4633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1" name="object 3171"/>
            <p:cNvSpPr/>
            <p:nvPr/>
          </p:nvSpPr>
          <p:spPr>
            <a:xfrm>
              <a:off x="958761" y="46321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2" name="object 3172"/>
            <p:cNvSpPr/>
            <p:nvPr/>
          </p:nvSpPr>
          <p:spPr>
            <a:xfrm>
              <a:off x="958773" y="4632172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59" h="227964">
                  <a:moveTo>
                    <a:pt x="0" y="227342"/>
                  </a:moveTo>
                  <a:lnTo>
                    <a:pt x="0" y="0"/>
                  </a:lnTo>
                  <a:lnTo>
                    <a:pt x="124409" y="0"/>
                  </a:lnTo>
                  <a:lnTo>
                    <a:pt x="124409" y="227342"/>
                  </a:lnTo>
                  <a:lnTo>
                    <a:pt x="0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73" name="object 3173"/>
            <p:cNvSpPr/>
            <p:nvPr/>
          </p:nvSpPr>
          <p:spPr>
            <a:xfrm>
              <a:off x="921004" y="47013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4" name="object 3174"/>
            <p:cNvSpPr/>
            <p:nvPr/>
          </p:nvSpPr>
          <p:spPr>
            <a:xfrm>
              <a:off x="921004" y="469938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5" name="object 3175"/>
            <p:cNvSpPr/>
            <p:nvPr/>
          </p:nvSpPr>
          <p:spPr>
            <a:xfrm>
              <a:off x="921004" y="46974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6" name="object 3176"/>
            <p:cNvSpPr/>
            <p:nvPr/>
          </p:nvSpPr>
          <p:spPr>
            <a:xfrm>
              <a:off x="921004" y="46954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7" name="object 3177"/>
            <p:cNvSpPr/>
            <p:nvPr/>
          </p:nvSpPr>
          <p:spPr>
            <a:xfrm>
              <a:off x="921004" y="46935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8" name="object 3178"/>
            <p:cNvSpPr/>
            <p:nvPr/>
          </p:nvSpPr>
          <p:spPr>
            <a:xfrm>
              <a:off x="921004" y="46916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9" name="object 3179"/>
            <p:cNvSpPr/>
            <p:nvPr/>
          </p:nvSpPr>
          <p:spPr>
            <a:xfrm>
              <a:off x="921004" y="468966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0" name="object 3180"/>
            <p:cNvSpPr/>
            <p:nvPr/>
          </p:nvSpPr>
          <p:spPr>
            <a:xfrm>
              <a:off x="921004" y="46877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1" name="object 3181"/>
            <p:cNvSpPr/>
            <p:nvPr/>
          </p:nvSpPr>
          <p:spPr>
            <a:xfrm>
              <a:off x="921004" y="46857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2" name="object 3182"/>
            <p:cNvSpPr/>
            <p:nvPr/>
          </p:nvSpPr>
          <p:spPr>
            <a:xfrm>
              <a:off x="921004" y="46838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3" name="object 3183"/>
            <p:cNvSpPr/>
            <p:nvPr/>
          </p:nvSpPr>
          <p:spPr>
            <a:xfrm>
              <a:off x="921004" y="46818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4" name="object 3184"/>
            <p:cNvSpPr/>
            <p:nvPr/>
          </p:nvSpPr>
          <p:spPr>
            <a:xfrm>
              <a:off x="921004" y="46799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5" name="object 3185"/>
            <p:cNvSpPr/>
            <p:nvPr/>
          </p:nvSpPr>
          <p:spPr>
            <a:xfrm>
              <a:off x="921004" y="46779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6" name="object 3186"/>
            <p:cNvSpPr/>
            <p:nvPr/>
          </p:nvSpPr>
          <p:spPr>
            <a:xfrm>
              <a:off x="921004" y="46760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7" name="object 3187"/>
            <p:cNvSpPr/>
            <p:nvPr/>
          </p:nvSpPr>
          <p:spPr>
            <a:xfrm>
              <a:off x="921004" y="46741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8" name="object 3188"/>
            <p:cNvSpPr/>
            <p:nvPr/>
          </p:nvSpPr>
          <p:spPr>
            <a:xfrm>
              <a:off x="921004" y="467216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9" name="object 3189"/>
            <p:cNvSpPr/>
            <p:nvPr/>
          </p:nvSpPr>
          <p:spPr>
            <a:xfrm>
              <a:off x="921004" y="46702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0" name="object 3190"/>
            <p:cNvSpPr/>
            <p:nvPr/>
          </p:nvSpPr>
          <p:spPr>
            <a:xfrm>
              <a:off x="921004" y="46682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1" name="object 3191"/>
            <p:cNvSpPr/>
            <p:nvPr/>
          </p:nvSpPr>
          <p:spPr>
            <a:xfrm>
              <a:off x="921004" y="466633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2" name="object 3192"/>
            <p:cNvSpPr/>
            <p:nvPr/>
          </p:nvSpPr>
          <p:spPr>
            <a:xfrm>
              <a:off x="921004" y="46643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3" name="object 3193"/>
            <p:cNvSpPr/>
            <p:nvPr/>
          </p:nvSpPr>
          <p:spPr>
            <a:xfrm>
              <a:off x="921004" y="46624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4" name="object 3194"/>
            <p:cNvSpPr/>
            <p:nvPr/>
          </p:nvSpPr>
          <p:spPr>
            <a:xfrm>
              <a:off x="921004" y="46605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5" name="object 3195"/>
            <p:cNvSpPr/>
            <p:nvPr/>
          </p:nvSpPr>
          <p:spPr>
            <a:xfrm>
              <a:off x="921004" y="46585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6" name="object 3196"/>
            <p:cNvSpPr/>
            <p:nvPr/>
          </p:nvSpPr>
          <p:spPr>
            <a:xfrm>
              <a:off x="921004" y="465662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7" name="object 3197"/>
            <p:cNvSpPr/>
            <p:nvPr/>
          </p:nvSpPr>
          <p:spPr>
            <a:xfrm>
              <a:off x="921004" y="465467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8" name="object 3198"/>
            <p:cNvSpPr/>
            <p:nvPr/>
          </p:nvSpPr>
          <p:spPr>
            <a:xfrm>
              <a:off x="921004" y="46527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9" name="object 3199"/>
            <p:cNvSpPr/>
            <p:nvPr/>
          </p:nvSpPr>
          <p:spPr>
            <a:xfrm>
              <a:off x="921004" y="46507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0" name="object 3200"/>
            <p:cNvSpPr/>
            <p:nvPr/>
          </p:nvSpPr>
          <p:spPr>
            <a:xfrm>
              <a:off x="921004" y="464884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1" name="object 3201"/>
            <p:cNvSpPr/>
            <p:nvPr/>
          </p:nvSpPr>
          <p:spPr>
            <a:xfrm>
              <a:off x="921004" y="464494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2" name="object 3202"/>
            <p:cNvSpPr/>
            <p:nvPr/>
          </p:nvSpPr>
          <p:spPr>
            <a:xfrm>
              <a:off x="921004" y="464300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3" name="object 3203"/>
            <p:cNvSpPr/>
            <p:nvPr/>
          </p:nvSpPr>
          <p:spPr>
            <a:xfrm>
              <a:off x="921004" y="464106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4" name="object 3204"/>
            <p:cNvSpPr/>
            <p:nvPr/>
          </p:nvSpPr>
          <p:spPr>
            <a:xfrm>
              <a:off x="921004" y="463911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5" name="object 3205"/>
            <p:cNvSpPr/>
            <p:nvPr/>
          </p:nvSpPr>
          <p:spPr>
            <a:xfrm>
              <a:off x="921004" y="46371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6" name="object 3206"/>
            <p:cNvSpPr/>
            <p:nvPr/>
          </p:nvSpPr>
          <p:spPr>
            <a:xfrm>
              <a:off x="921004" y="46352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7" name="object 3207"/>
            <p:cNvSpPr/>
            <p:nvPr/>
          </p:nvSpPr>
          <p:spPr>
            <a:xfrm>
              <a:off x="921004" y="46332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8" name="object 3208"/>
            <p:cNvSpPr/>
            <p:nvPr/>
          </p:nvSpPr>
          <p:spPr>
            <a:xfrm>
              <a:off x="921004" y="463134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9" name="object 3209"/>
            <p:cNvSpPr/>
            <p:nvPr/>
          </p:nvSpPr>
          <p:spPr>
            <a:xfrm>
              <a:off x="921004" y="462940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0" name="object 3210"/>
            <p:cNvSpPr/>
            <p:nvPr/>
          </p:nvSpPr>
          <p:spPr>
            <a:xfrm>
              <a:off x="921004" y="462746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1" name="object 3211"/>
            <p:cNvSpPr/>
            <p:nvPr/>
          </p:nvSpPr>
          <p:spPr>
            <a:xfrm>
              <a:off x="921004" y="462551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2" name="object 3212"/>
            <p:cNvSpPr/>
            <p:nvPr/>
          </p:nvSpPr>
          <p:spPr>
            <a:xfrm>
              <a:off x="921004" y="462357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3" name="object 3213"/>
            <p:cNvSpPr/>
            <p:nvPr/>
          </p:nvSpPr>
          <p:spPr>
            <a:xfrm>
              <a:off x="921004" y="462163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4" name="object 3214"/>
            <p:cNvSpPr/>
            <p:nvPr/>
          </p:nvSpPr>
          <p:spPr>
            <a:xfrm>
              <a:off x="921004" y="461968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5" name="object 3215"/>
            <p:cNvSpPr/>
            <p:nvPr/>
          </p:nvSpPr>
          <p:spPr>
            <a:xfrm>
              <a:off x="921004" y="46177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6" name="object 3216"/>
            <p:cNvSpPr/>
            <p:nvPr/>
          </p:nvSpPr>
          <p:spPr>
            <a:xfrm>
              <a:off x="921004" y="461578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7" name="object 3217"/>
            <p:cNvSpPr/>
            <p:nvPr/>
          </p:nvSpPr>
          <p:spPr>
            <a:xfrm>
              <a:off x="921004" y="461384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8" name="object 3218"/>
            <p:cNvSpPr/>
            <p:nvPr/>
          </p:nvSpPr>
          <p:spPr>
            <a:xfrm>
              <a:off x="921004" y="461190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9" name="object 3219"/>
            <p:cNvSpPr/>
            <p:nvPr/>
          </p:nvSpPr>
          <p:spPr>
            <a:xfrm>
              <a:off x="921004" y="460996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0" name="object 3220"/>
            <p:cNvSpPr/>
            <p:nvPr/>
          </p:nvSpPr>
          <p:spPr>
            <a:xfrm>
              <a:off x="921004" y="460608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37769" y="3873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1" name="object 3221"/>
            <p:cNvSpPr/>
            <p:nvPr/>
          </p:nvSpPr>
          <p:spPr>
            <a:xfrm>
              <a:off x="921004" y="460413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2" name="object 3222"/>
            <p:cNvSpPr/>
            <p:nvPr/>
          </p:nvSpPr>
          <p:spPr>
            <a:xfrm>
              <a:off x="921004" y="460218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3" name="object 3223"/>
            <p:cNvSpPr/>
            <p:nvPr/>
          </p:nvSpPr>
          <p:spPr>
            <a:xfrm>
              <a:off x="921004" y="459830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4" name="object 3224"/>
            <p:cNvSpPr/>
            <p:nvPr/>
          </p:nvSpPr>
          <p:spPr>
            <a:xfrm>
              <a:off x="921004" y="459635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5" name="object 3225"/>
            <p:cNvSpPr/>
            <p:nvPr/>
          </p:nvSpPr>
          <p:spPr>
            <a:xfrm>
              <a:off x="921004" y="45944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6" name="object 3226"/>
            <p:cNvSpPr/>
            <p:nvPr/>
          </p:nvSpPr>
          <p:spPr>
            <a:xfrm>
              <a:off x="921004" y="459052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7" name="object 3227"/>
            <p:cNvSpPr/>
            <p:nvPr/>
          </p:nvSpPr>
          <p:spPr>
            <a:xfrm>
              <a:off x="921004" y="45885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8" name="object 3228"/>
            <p:cNvSpPr/>
            <p:nvPr/>
          </p:nvSpPr>
          <p:spPr>
            <a:xfrm>
              <a:off x="921004" y="458664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9" name="object 3229"/>
            <p:cNvSpPr/>
            <p:nvPr/>
          </p:nvSpPr>
          <p:spPr>
            <a:xfrm>
              <a:off x="921004" y="458468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0" name="object 3230"/>
            <p:cNvSpPr/>
            <p:nvPr/>
          </p:nvSpPr>
          <p:spPr>
            <a:xfrm>
              <a:off x="921004" y="458274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1" name="object 3231"/>
            <p:cNvSpPr/>
            <p:nvPr/>
          </p:nvSpPr>
          <p:spPr>
            <a:xfrm>
              <a:off x="921004" y="458080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2" name="object 3232"/>
            <p:cNvSpPr/>
            <p:nvPr/>
          </p:nvSpPr>
          <p:spPr>
            <a:xfrm>
              <a:off x="921004" y="457885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3" name="object 3233"/>
            <p:cNvSpPr/>
            <p:nvPr/>
          </p:nvSpPr>
          <p:spPr>
            <a:xfrm>
              <a:off x="921004" y="457691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4" name="object 3234"/>
            <p:cNvSpPr/>
            <p:nvPr/>
          </p:nvSpPr>
          <p:spPr>
            <a:xfrm>
              <a:off x="921004" y="457497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5" name="object 3235"/>
            <p:cNvSpPr/>
            <p:nvPr/>
          </p:nvSpPr>
          <p:spPr>
            <a:xfrm>
              <a:off x="921004" y="457108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6" name="object 3236"/>
            <p:cNvSpPr/>
            <p:nvPr/>
          </p:nvSpPr>
          <p:spPr>
            <a:xfrm>
              <a:off x="921004" y="45691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7" name="object 3237"/>
            <p:cNvSpPr/>
            <p:nvPr/>
          </p:nvSpPr>
          <p:spPr>
            <a:xfrm>
              <a:off x="921004" y="456526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37769" y="3873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8" name="object 3238"/>
            <p:cNvSpPr/>
            <p:nvPr/>
          </p:nvSpPr>
          <p:spPr>
            <a:xfrm>
              <a:off x="921004" y="456331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9" name="object 3239"/>
            <p:cNvSpPr/>
            <p:nvPr/>
          </p:nvSpPr>
          <p:spPr>
            <a:xfrm>
              <a:off x="921004" y="455943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37769" y="3873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0" name="object 3240"/>
            <p:cNvSpPr/>
            <p:nvPr/>
          </p:nvSpPr>
          <p:spPr>
            <a:xfrm>
              <a:off x="921004" y="455748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1" name="object 3241"/>
            <p:cNvSpPr/>
            <p:nvPr/>
          </p:nvSpPr>
          <p:spPr>
            <a:xfrm>
              <a:off x="921004" y="455358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2" name="object 3242"/>
            <p:cNvSpPr/>
            <p:nvPr/>
          </p:nvSpPr>
          <p:spPr>
            <a:xfrm>
              <a:off x="921004" y="45516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3" name="object 3243"/>
            <p:cNvSpPr/>
            <p:nvPr/>
          </p:nvSpPr>
          <p:spPr>
            <a:xfrm>
              <a:off x="921004" y="454969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4" name="object 3244"/>
            <p:cNvSpPr/>
            <p:nvPr/>
          </p:nvSpPr>
          <p:spPr>
            <a:xfrm>
              <a:off x="921004" y="454775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5" name="object 3245"/>
            <p:cNvSpPr/>
            <p:nvPr/>
          </p:nvSpPr>
          <p:spPr>
            <a:xfrm>
              <a:off x="921004" y="45458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6" name="object 3246"/>
            <p:cNvSpPr/>
            <p:nvPr/>
          </p:nvSpPr>
          <p:spPr>
            <a:xfrm>
              <a:off x="921004" y="454386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7" name="object 3247"/>
            <p:cNvSpPr/>
            <p:nvPr/>
          </p:nvSpPr>
          <p:spPr>
            <a:xfrm>
              <a:off x="921004" y="454192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8" name="object 3248"/>
            <p:cNvSpPr/>
            <p:nvPr/>
          </p:nvSpPr>
          <p:spPr>
            <a:xfrm>
              <a:off x="921004" y="453998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9" name="object 3249"/>
            <p:cNvSpPr/>
            <p:nvPr/>
          </p:nvSpPr>
          <p:spPr>
            <a:xfrm>
              <a:off x="921004" y="45380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0" name="object 3250"/>
            <p:cNvSpPr/>
            <p:nvPr/>
          </p:nvSpPr>
          <p:spPr>
            <a:xfrm>
              <a:off x="921004" y="453415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1" name="object 3251"/>
            <p:cNvSpPr/>
            <p:nvPr/>
          </p:nvSpPr>
          <p:spPr>
            <a:xfrm>
              <a:off x="921004" y="453026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2" name="object 3252"/>
            <p:cNvSpPr/>
            <p:nvPr/>
          </p:nvSpPr>
          <p:spPr>
            <a:xfrm>
              <a:off x="921004" y="45283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3" name="object 3253"/>
            <p:cNvSpPr/>
            <p:nvPr/>
          </p:nvSpPr>
          <p:spPr>
            <a:xfrm>
              <a:off x="921004" y="45263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4" name="object 3254"/>
            <p:cNvSpPr/>
            <p:nvPr/>
          </p:nvSpPr>
          <p:spPr>
            <a:xfrm>
              <a:off x="921004" y="45244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5" name="object 3255"/>
            <p:cNvSpPr/>
            <p:nvPr/>
          </p:nvSpPr>
          <p:spPr>
            <a:xfrm>
              <a:off x="921004" y="45224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6" name="object 3256"/>
            <p:cNvSpPr/>
            <p:nvPr/>
          </p:nvSpPr>
          <p:spPr>
            <a:xfrm>
              <a:off x="921004" y="45205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7" name="object 3257"/>
            <p:cNvSpPr/>
            <p:nvPr/>
          </p:nvSpPr>
          <p:spPr>
            <a:xfrm>
              <a:off x="921004" y="45185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8" name="object 3258"/>
            <p:cNvSpPr/>
            <p:nvPr/>
          </p:nvSpPr>
          <p:spPr>
            <a:xfrm>
              <a:off x="921004" y="451471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9" name="object 3259"/>
            <p:cNvSpPr/>
            <p:nvPr/>
          </p:nvSpPr>
          <p:spPr>
            <a:xfrm>
              <a:off x="921004" y="451276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0" name="object 3260"/>
            <p:cNvSpPr/>
            <p:nvPr/>
          </p:nvSpPr>
          <p:spPr>
            <a:xfrm>
              <a:off x="921004" y="45108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1" name="object 3261"/>
            <p:cNvSpPr/>
            <p:nvPr/>
          </p:nvSpPr>
          <p:spPr>
            <a:xfrm>
              <a:off x="921004" y="45088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2" name="object 3262"/>
            <p:cNvSpPr/>
            <p:nvPr/>
          </p:nvSpPr>
          <p:spPr>
            <a:xfrm>
              <a:off x="921004" y="45069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3" name="object 3263"/>
            <p:cNvSpPr/>
            <p:nvPr/>
          </p:nvSpPr>
          <p:spPr>
            <a:xfrm>
              <a:off x="921004" y="450305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4" name="object 3264"/>
            <p:cNvSpPr/>
            <p:nvPr/>
          </p:nvSpPr>
          <p:spPr>
            <a:xfrm>
              <a:off x="921004" y="45011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5" name="object 3265"/>
            <p:cNvSpPr/>
            <p:nvPr/>
          </p:nvSpPr>
          <p:spPr>
            <a:xfrm>
              <a:off x="921004" y="449916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6" name="object 3266"/>
            <p:cNvSpPr/>
            <p:nvPr/>
          </p:nvSpPr>
          <p:spPr>
            <a:xfrm>
              <a:off x="921004" y="44972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7" name="object 3267"/>
            <p:cNvSpPr/>
            <p:nvPr/>
          </p:nvSpPr>
          <p:spPr>
            <a:xfrm>
              <a:off x="921004" y="44952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8" name="object 3268"/>
            <p:cNvSpPr/>
            <p:nvPr/>
          </p:nvSpPr>
          <p:spPr>
            <a:xfrm>
              <a:off x="921004" y="449140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37769" y="3873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9" name="object 3269"/>
            <p:cNvSpPr/>
            <p:nvPr/>
          </p:nvSpPr>
          <p:spPr>
            <a:xfrm>
              <a:off x="921004" y="44894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0" name="object 3270"/>
            <p:cNvSpPr/>
            <p:nvPr/>
          </p:nvSpPr>
          <p:spPr>
            <a:xfrm>
              <a:off x="921004" y="44874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1" name="object 3271"/>
            <p:cNvSpPr/>
            <p:nvPr/>
          </p:nvSpPr>
          <p:spPr>
            <a:xfrm>
              <a:off x="921004" y="44855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2" name="object 3272"/>
            <p:cNvSpPr/>
            <p:nvPr/>
          </p:nvSpPr>
          <p:spPr>
            <a:xfrm>
              <a:off x="921004" y="448166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3" name="object 3273"/>
            <p:cNvSpPr/>
            <p:nvPr/>
          </p:nvSpPr>
          <p:spPr>
            <a:xfrm>
              <a:off x="921004" y="44797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4" name="object 3274"/>
            <p:cNvSpPr/>
            <p:nvPr/>
          </p:nvSpPr>
          <p:spPr>
            <a:xfrm>
              <a:off x="921004" y="44777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5" name="object 3275"/>
            <p:cNvSpPr/>
            <p:nvPr/>
          </p:nvSpPr>
          <p:spPr>
            <a:xfrm>
              <a:off x="921004" y="447583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6" name="object 3276"/>
            <p:cNvSpPr/>
            <p:nvPr/>
          </p:nvSpPr>
          <p:spPr>
            <a:xfrm>
              <a:off x="921004" y="447194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7" name="object 3277"/>
            <p:cNvSpPr/>
            <p:nvPr/>
          </p:nvSpPr>
          <p:spPr>
            <a:xfrm>
              <a:off x="921004" y="44700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8" name="object 3278"/>
            <p:cNvSpPr/>
            <p:nvPr/>
          </p:nvSpPr>
          <p:spPr>
            <a:xfrm>
              <a:off x="921004" y="44680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9" name="object 3279"/>
            <p:cNvSpPr/>
            <p:nvPr/>
          </p:nvSpPr>
          <p:spPr>
            <a:xfrm>
              <a:off x="921004" y="446418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37769" y="3873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0" name="object 3280"/>
            <p:cNvSpPr/>
            <p:nvPr/>
          </p:nvSpPr>
          <p:spPr>
            <a:xfrm>
              <a:off x="921004" y="446029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1" name="object 3281"/>
            <p:cNvSpPr/>
            <p:nvPr/>
          </p:nvSpPr>
          <p:spPr>
            <a:xfrm>
              <a:off x="921004" y="445640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37769" y="3873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2" name="object 3282"/>
            <p:cNvSpPr/>
            <p:nvPr/>
          </p:nvSpPr>
          <p:spPr>
            <a:xfrm>
              <a:off x="921004" y="445250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3" name="object 3283"/>
            <p:cNvSpPr/>
            <p:nvPr/>
          </p:nvSpPr>
          <p:spPr>
            <a:xfrm>
              <a:off x="921004" y="444861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4" name="object 3284"/>
            <p:cNvSpPr/>
            <p:nvPr/>
          </p:nvSpPr>
          <p:spPr>
            <a:xfrm>
              <a:off x="921004" y="444473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5" name="object 3285"/>
            <p:cNvSpPr/>
            <p:nvPr/>
          </p:nvSpPr>
          <p:spPr>
            <a:xfrm>
              <a:off x="921004" y="444084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6" name="object 3286"/>
            <p:cNvSpPr/>
            <p:nvPr/>
          </p:nvSpPr>
          <p:spPr>
            <a:xfrm>
              <a:off x="921004" y="443890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7" name="object 3287"/>
            <p:cNvSpPr/>
            <p:nvPr/>
          </p:nvSpPr>
          <p:spPr>
            <a:xfrm>
              <a:off x="921004" y="443696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8" name="object 3288"/>
            <p:cNvSpPr/>
            <p:nvPr/>
          </p:nvSpPr>
          <p:spPr>
            <a:xfrm>
              <a:off x="921004" y="443306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9" name="object 3289"/>
            <p:cNvSpPr/>
            <p:nvPr/>
          </p:nvSpPr>
          <p:spPr>
            <a:xfrm>
              <a:off x="921004" y="44311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0" name="object 3290"/>
            <p:cNvSpPr/>
            <p:nvPr/>
          </p:nvSpPr>
          <p:spPr>
            <a:xfrm>
              <a:off x="921004" y="442917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1" name="object 3291"/>
            <p:cNvSpPr/>
            <p:nvPr/>
          </p:nvSpPr>
          <p:spPr>
            <a:xfrm>
              <a:off x="921004" y="44272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2" name="object 3292"/>
            <p:cNvSpPr/>
            <p:nvPr/>
          </p:nvSpPr>
          <p:spPr>
            <a:xfrm>
              <a:off x="921004" y="442335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37769" y="3873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3" name="object 3293"/>
            <p:cNvSpPr/>
            <p:nvPr/>
          </p:nvSpPr>
          <p:spPr>
            <a:xfrm>
              <a:off x="921004" y="442140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4" name="object 3294"/>
            <p:cNvSpPr/>
            <p:nvPr/>
          </p:nvSpPr>
          <p:spPr>
            <a:xfrm>
              <a:off x="921004" y="441946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5" name="object 3295"/>
            <p:cNvSpPr/>
            <p:nvPr/>
          </p:nvSpPr>
          <p:spPr>
            <a:xfrm>
              <a:off x="921004" y="441751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6" name="object 3296"/>
            <p:cNvSpPr/>
            <p:nvPr/>
          </p:nvSpPr>
          <p:spPr>
            <a:xfrm>
              <a:off x="921004" y="441363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7" name="object 3297"/>
            <p:cNvSpPr/>
            <p:nvPr/>
          </p:nvSpPr>
          <p:spPr>
            <a:xfrm>
              <a:off x="921004" y="441168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8" name="object 3298"/>
            <p:cNvSpPr/>
            <p:nvPr/>
          </p:nvSpPr>
          <p:spPr>
            <a:xfrm>
              <a:off x="921004" y="440974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9" name="object 3299"/>
            <p:cNvSpPr/>
            <p:nvPr/>
          </p:nvSpPr>
          <p:spPr>
            <a:xfrm>
              <a:off x="921004" y="440780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0" name="object 3300"/>
            <p:cNvSpPr/>
            <p:nvPr/>
          </p:nvSpPr>
          <p:spPr>
            <a:xfrm>
              <a:off x="921004" y="440585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1" name="object 3301"/>
            <p:cNvSpPr/>
            <p:nvPr/>
          </p:nvSpPr>
          <p:spPr>
            <a:xfrm>
              <a:off x="921004" y="440197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2" name="object 3302"/>
            <p:cNvSpPr/>
            <p:nvPr/>
          </p:nvSpPr>
          <p:spPr>
            <a:xfrm>
              <a:off x="921004" y="440001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3" name="object 3303"/>
            <p:cNvSpPr/>
            <p:nvPr/>
          </p:nvSpPr>
          <p:spPr>
            <a:xfrm>
              <a:off x="921004" y="439807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4" name="object 3304"/>
            <p:cNvSpPr/>
            <p:nvPr/>
          </p:nvSpPr>
          <p:spPr>
            <a:xfrm>
              <a:off x="921004" y="439613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5" name="object 3305"/>
            <p:cNvSpPr/>
            <p:nvPr/>
          </p:nvSpPr>
          <p:spPr>
            <a:xfrm>
              <a:off x="921004" y="439418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6" name="object 3306"/>
            <p:cNvSpPr/>
            <p:nvPr/>
          </p:nvSpPr>
          <p:spPr>
            <a:xfrm>
              <a:off x="921004" y="439030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7" name="object 3307"/>
            <p:cNvSpPr/>
            <p:nvPr/>
          </p:nvSpPr>
          <p:spPr>
            <a:xfrm>
              <a:off x="921004" y="438835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8" name="object 3308"/>
            <p:cNvSpPr/>
            <p:nvPr/>
          </p:nvSpPr>
          <p:spPr>
            <a:xfrm>
              <a:off x="921004" y="438641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9" name="object 3309"/>
            <p:cNvSpPr/>
            <p:nvPr/>
          </p:nvSpPr>
          <p:spPr>
            <a:xfrm>
              <a:off x="921004" y="438447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0" name="object 3310"/>
            <p:cNvSpPr/>
            <p:nvPr/>
          </p:nvSpPr>
          <p:spPr>
            <a:xfrm>
              <a:off x="921004" y="438252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1" name="object 3311"/>
            <p:cNvSpPr/>
            <p:nvPr/>
          </p:nvSpPr>
          <p:spPr>
            <a:xfrm>
              <a:off x="921004" y="438058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2" name="object 3312"/>
            <p:cNvSpPr/>
            <p:nvPr/>
          </p:nvSpPr>
          <p:spPr>
            <a:xfrm>
              <a:off x="921004" y="43786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3" name="object 3313"/>
            <p:cNvSpPr/>
            <p:nvPr/>
          </p:nvSpPr>
          <p:spPr>
            <a:xfrm>
              <a:off x="921004" y="437476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37769" y="3873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4" name="object 3314"/>
            <p:cNvSpPr/>
            <p:nvPr/>
          </p:nvSpPr>
          <p:spPr>
            <a:xfrm>
              <a:off x="921004" y="437086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5" name="object 3315"/>
            <p:cNvSpPr/>
            <p:nvPr/>
          </p:nvSpPr>
          <p:spPr>
            <a:xfrm>
              <a:off x="921004" y="436891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6" name="object 3316"/>
            <p:cNvSpPr/>
            <p:nvPr/>
          </p:nvSpPr>
          <p:spPr>
            <a:xfrm>
              <a:off x="921004" y="436697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7" name="object 3317"/>
            <p:cNvSpPr/>
            <p:nvPr/>
          </p:nvSpPr>
          <p:spPr>
            <a:xfrm>
              <a:off x="921004" y="436502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8" name="object 3318"/>
            <p:cNvSpPr/>
            <p:nvPr/>
          </p:nvSpPr>
          <p:spPr>
            <a:xfrm>
              <a:off x="921004" y="436308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9" name="object 3319"/>
            <p:cNvSpPr/>
            <p:nvPr/>
          </p:nvSpPr>
          <p:spPr>
            <a:xfrm>
              <a:off x="921004" y="43611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0" name="object 3320"/>
            <p:cNvSpPr/>
            <p:nvPr/>
          </p:nvSpPr>
          <p:spPr>
            <a:xfrm>
              <a:off x="921004" y="435919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1" name="object 3321"/>
            <p:cNvSpPr/>
            <p:nvPr/>
          </p:nvSpPr>
          <p:spPr>
            <a:xfrm>
              <a:off x="921004" y="435725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2" name="object 3322"/>
            <p:cNvSpPr/>
            <p:nvPr/>
          </p:nvSpPr>
          <p:spPr>
            <a:xfrm>
              <a:off x="921004" y="43553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3" name="object 3323"/>
            <p:cNvSpPr/>
            <p:nvPr/>
          </p:nvSpPr>
          <p:spPr>
            <a:xfrm>
              <a:off x="921004" y="435142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4" name="object 3324"/>
            <p:cNvSpPr/>
            <p:nvPr/>
          </p:nvSpPr>
          <p:spPr>
            <a:xfrm>
              <a:off x="921004" y="434948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5" name="object 3325"/>
            <p:cNvSpPr/>
            <p:nvPr/>
          </p:nvSpPr>
          <p:spPr>
            <a:xfrm>
              <a:off x="921004" y="434559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6" name="object 3326"/>
            <p:cNvSpPr/>
            <p:nvPr/>
          </p:nvSpPr>
          <p:spPr>
            <a:xfrm>
              <a:off x="921004" y="434365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7" name="object 3327"/>
            <p:cNvSpPr/>
            <p:nvPr/>
          </p:nvSpPr>
          <p:spPr>
            <a:xfrm>
              <a:off x="921004" y="433976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8" name="object 3328"/>
            <p:cNvSpPr/>
            <p:nvPr/>
          </p:nvSpPr>
          <p:spPr>
            <a:xfrm>
              <a:off x="921004" y="43378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9" name="object 3329"/>
            <p:cNvSpPr/>
            <p:nvPr/>
          </p:nvSpPr>
          <p:spPr>
            <a:xfrm>
              <a:off x="921004" y="433393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37769" y="3873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0" name="object 3330"/>
            <p:cNvSpPr/>
            <p:nvPr/>
          </p:nvSpPr>
          <p:spPr>
            <a:xfrm>
              <a:off x="921004" y="433198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1" name="object 3331"/>
            <p:cNvSpPr/>
            <p:nvPr/>
          </p:nvSpPr>
          <p:spPr>
            <a:xfrm>
              <a:off x="921004" y="43300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2" name="object 3332"/>
            <p:cNvSpPr/>
            <p:nvPr/>
          </p:nvSpPr>
          <p:spPr>
            <a:xfrm>
              <a:off x="921004" y="43280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3" name="object 3333"/>
            <p:cNvSpPr/>
            <p:nvPr/>
          </p:nvSpPr>
          <p:spPr>
            <a:xfrm>
              <a:off x="921004" y="432615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4" name="object 3334"/>
            <p:cNvSpPr/>
            <p:nvPr/>
          </p:nvSpPr>
          <p:spPr>
            <a:xfrm>
              <a:off x="921004" y="432421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5" name="object 3335"/>
            <p:cNvSpPr/>
            <p:nvPr/>
          </p:nvSpPr>
          <p:spPr>
            <a:xfrm>
              <a:off x="921004" y="432226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6" name="object 3336"/>
            <p:cNvSpPr/>
            <p:nvPr/>
          </p:nvSpPr>
          <p:spPr>
            <a:xfrm>
              <a:off x="921004" y="43203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7" name="object 3337"/>
            <p:cNvSpPr/>
            <p:nvPr/>
          </p:nvSpPr>
          <p:spPr>
            <a:xfrm>
              <a:off x="921004" y="43183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8" name="object 3338"/>
            <p:cNvSpPr/>
            <p:nvPr/>
          </p:nvSpPr>
          <p:spPr>
            <a:xfrm>
              <a:off x="921004" y="431450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37769" y="3873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9" name="object 3339"/>
            <p:cNvSpPr/>
            <p:nvPr/>
          </p:nvSpPr>
          <p:spPr>
            <a:xfrm>
              <a:off x="921004" y="43125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0" name="object 3340"/>
            <p:cNvSpPr/>
            <p:nvPr/>
          </p:nvSpPr>
          <p:spPr>
            <a:xfrm>
              <a:off x="921004" y="43106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1" name="object 3341"/>
            <p:cNvSpPr/>
            <p:nvPr/>
          </p:nvSpPr>
          <p:spPr>
            <a:xfrm>
              <a:off x="921004" y="430672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37769" y="1930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2" name="object 3342"/>
            <p:cNvSpPr/>
            <p:nvPr/>
          </p:nvSpPr>
          <p:spPr>
            <a:xfrm>
              <a:off x="921004" y="430476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3" name="object 3343"/>
            <p:cNvSpPr/>
            <p:nvPr/>
          </p:nvSpPr>
          <p:spPr>
            <a:xfrm>
              <a:off x="921004" y="430282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4" name="object 3344"/>
            <p:cNvSpPr/>
            <p:nvPr/>
          </p:nvSpPr>
          <p:spPr>
            <a:xfrm>
              <a:off x="921004" y="429893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5" name="object 3345"/>
            <p:cNvSpPr/>
            <p:nvPr/>
          </p:nvSpPr>
          <p:spPr>
            <a:xfrm>
              <a:off x="921004" y="42969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6" name="object 3346"/>
            <p:cNvSpPr/>
            <p:nvPr/>
          </p:nvSpPr>
          <p:spPr>
            <a:xfrm>
              <a:off x="921004" y="42950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7" name="object 3347"/>
            <p:cNvSpPr/>
            <p:nvPr/>
          </p:nvSpPr>
          <p:spPr>
            <a:xfrm>
              <a:off x="921004" y="42931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8" name="object 3348"/>
            <p:cNvSpPr/>
            <p:nvPr/>
          </p:nvSpPr>
          <p:spPr>
            <a:xfrm>
              <a:off x="921004" y="429116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9" name="object 3349"/>
            <p:cNvSpPr/>
            <p:nvPr/>
          </p:nvSpPr>
          <p:spPr>
            <a:xfrm>
              <a:off x="921004" y="42892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0" name="object 3350"/>
            <p:cNvSpPr/>
            <p:nvPr/>
          </p:nvSpPr>
          <p:spPr>
            <a:xfrm>
              <a:off x="921004" y="42872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1" name="object 3351"/>
            <p:cNvSpPr/>
            <p:nvPr/>
          </p:nvSpPr>
          <p:spPr>
            <a:xfrm>
              <a:off x="921004" y="428533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2" name="object 3352"/>
            <p:cNvSpPr/>
            <p:nvPr/>
          </p:nvSpPr>
          <p:spPr>
            <a:xfrm>
              <a:off x="921004" y="42833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3" name="object 3353"/>
            <p:cNvSpPr/>
            <p:nvPr/>
          </p:nvSpPr>
          <p:spPr>
            <a:xfrm>
              <a:off x="921004" y="42814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4" name="object 3354"/>
            <p:cNvSpPr/>
            <p:nvPr/>
          </p:nvSpPr>
          <p:spPr>
            <a:xfrm>
              <a:off x="921004" y="42795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5" name="object 3355"/>
            <p:cNvSpPr/>
            <p:nvPr/>
          </p:nvSpPr>
          <p:spPr>
            <a:xfrm>
              <a:off x="921004" y="42775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6" name="object 3356"/>
            <p:cNvSpPr/>
            <p:nvPr/>
          </p:nvSpPr>
          <p:spPr>
            <a:xfrm>
              <a:off x="921004" y="427560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7" name="object 3357"/>
            <p:cNvSpPr/>
            <p:nvPr/>
          </p:nvSpPr>
          <p:spPr>
            <a:xfrm>
              <a:off x="921004" y="427366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8" name="object 3358"/>
            <p:cNvSpPr/>
            <p:nvPr/>
          </p:nvSpPr>
          <p:spPr>
            <a:xfrm>
              <a:off x="921004" y="42717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9" name="object 3359"/>
            <p:cNvSpPr/>
            <p:nvPr/>
          </p:nvSpPr>
          <p:spPr>
            <a:xfrm>
              <a:off x="921004" y="42697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0" name="object 3360"/>
            <p:cNvSpPr/>
            <p:nvPr/>
          </p:nvSpPr>
          <p:spPr>
            <a:xfrm>
              <a:off x="921004" y="426783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1" name="object 3361"/>
            <p:cNvSpPr/>
            <p:nvPr/>
          </p:nvSpPr>
          <p:spPr>
            <a:xfrm>
              <a:off x="921004" y="426589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2" name="object 3362"/>
            <p:cNvSpPr/>
            <p:nvPr/>
          </p:nvSpPr>
          <p:spPr>
            <a:xfrm>
              <a:off x="921004" y="426394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3" name="object 3363"/>
            <p:cNvSpPr/>
            <p:nvPr/>
          </p:nvSpPr>
          <p:spPr>
            <a:xfrm>
              <a:off x="921004" y="426006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4" name="object 3364"/>
            <p:cNvSpPr/>
            <p:nvPr/>
          </p:nvSpPr>
          <p:spPr>
            <a:xfrm>
              <a:off x="921004" y="425811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5" name="object 3365"/>
            <p:cNvSpPr/>
            <p:nvPr/>
          </p:nvSpPr>
          <p:spPr>
            <a:xfrm>
              <a:off x="921004" y="42561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6" name="object 3366"/>
            <p:cNvSpPr/>
            <p:nvPr/>
          </p:nvSpPr>
          <p:spPr>
            <a:xfrm>
              <a:off x="921004" y="42542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7" name="object 3367"/>
            <p:cNvSpPr/>
            <p:nvPr/>
          </p:nvSpPr>
          <p:spPr>
            <a:xfrm>
              <a:off x="921004" y="42522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8" name="object 3368"/>
            <p:cNvSpPr/>
            <p:nvPr/>
          </p:nvSpPr>
          <p:spPr>
            <a:xfrm>
              <a:off x="921004" y="425034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9" name="object 3369"/>
            <p:cNvSpPr/>
            <p:nvPr/>
          </p:nvSpPr>
          <p:spPr>
            <a:xfrm>
              <a:off x="921004" y="424840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0" name="object 3370"/>
            <p:cNvSpPr/>
            <p:nvPr/>
          </p:nvSpPr>
          <p:spPr>
            <a:xfrm>
              <a:off x="921004" y="424646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1" name="object 3371"/>
            <p:cNvSpPr/>
            <p:nvPr/>
          </p:nvSpPr>
          <p:spPr>
            <a:xfrm>
              <a:off x="921004" y="424451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2" name="object 3372"/>
            <p:cNvSpPr/>
            <p:nvPr/>
          </p:nvSpPr>
          <p:spPr>
            <a:xfrm>
              <a:off x="921004" y="424256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3" name="object 3373"/>
            <p:cNvSpPr/>
            <p:nvPr/>
          </p:nvSpPr>
          <p:spPr>
            <a:xfrm>
              <a:off x="921004" y="42406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4" name="object 3374"/>
            <p:cNvSpPr/>
            <p:nvPr/>
          </p:nvSpPr>
          <p:spPr>
            <a:xfrm>
              <a:off x="921004" y="423867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5" name="object 3375"/>
            <p:cNvSpPr/>
            <p:nvPr/>
          </p:nvSpPr>
          <p:spPr>
            <a:xfrm>
              <a:off x="921004" y="42367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6" name="object 3376"/>
            <p:cNvSpPr/>
            <p:nvPr/>
          </p:nvSpPr>
          <p:spPr>
            <a:xfrm>
              <a:off x="921004" y="423478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7" name="object 3377"/>
            <p:cNvSpPr/>
            <p:nvPr/>
          </p:nvSpPr>
          <p:spPr>
            <a:xfrm>
              <a:off x="921004" y="423284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8" name="object 3378"/>
            <p:cNvSpPr/>
            <p:nvPr/>
          </p:nvSpPr>
          <p:spPr>
            <a:xfrm>
              <a:off x="921004" y="423090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9" name="object 3379"/>
            <p:cNvSpPr/>
            <p:nvPr/>
          </p:nvSpPr>
          <p:spPr>
            <a:xfrm>
              <a:off x="921004" y="422896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0" name="object 3380"/>
            <p:cNvSpPr/>
            <p:nvPr/>
          </p:nvSpPr>
          <p:spPr>
            <a:xfrm>
              <a:off x="921004" y="422701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1" name="object 3381"/>
            <p:cNvSpPr/>
            <p:nvPr/>
          </p:nvSpPr>
          <p:spPr>
            <a:xfrm>
              <a:off x="921004" y="422507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2" name="object 3382"/>
            <p:cNvSpPr/>
            <p:nvPr/>
          </p:nvSpPr>
          <p:spPr>
            <a:xfrm>
              <a:off x="921004" y="422313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3" name="object 3383"/>
            <p:cNvSpPr/>
            <p:nvPr/>
          </p:nvSpPr>
          <p:spPr>
            <a:xfrm>
              <a:off x="921004" y="422118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4" name="object 3384"/>
            <p:cNvSpPr/>
            <p:nvPr/>
          </p:nvSpPr>
          <p:spPr>
            <a:xfrm>
              <a:off x="921004" y="421924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5" name="object 3385"/>
            <p:cNvSpPr/>
            <p:nvPr/>
          </p:nvSpPr>
          <p:spPr>
            <a:xfrm>
              <a:off x="921004" y="421730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6" name="object 3386"/>
            <p:cNvSpPr/>
            <p:nvPr/>
          </p:nvSpPr>
          <p:spPr>
            <a:xfrm>
              <a:off x="921004" y="421535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7" name="object 3387"/>
            <p:cNvSpPr/>
            <p:nvPr/>
          </p:nvSpPr>
          <p:spPr>
            <a:xfrm>
              <a:off x="921004" y="42134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8" name="object 3388"/>
            <p:cNvSpPr/>
            <p:nvPr/>
          </p:nvSpPr>
          <p:spPr>
            <a:xfrm>
              <a:off x="921004" y="421145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9" name="object 3389"/>
            <p:cNvSpPr/>
            <p:nvPr/>
          </p:nvSpPr>
          <p:spPr>
            <a:xfrm>
              <a:off x="921004" y="420951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0" name="object 3390"/>
            <p:cNvSpPr/>
            <p:nvPr/>
          </p:nvSpPr>
          <p:spPr>
            <a:xfrm>
              <a:off x="921004" y="420757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1" name="object 3391"/>
            <p:cNvSpPr/>
            <p:nvPr/>
          </p:nvSpPr>
          <p:spPr>
            <a:xfrm>
              <a:off x="921004" y="420563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2" name="object 3392"/>
            <p:cNvSpPr/>
            <p:nvPr/>
          </p:nvSpPr>
          <p:spPr>
            <a:xfrm>
              <a:off x="921004" y="4205630"/>
              <a:ext cx="38100" cy="497840"/>
            </a:xfrm>
            <a:custGeom>
              <a:avLst/>
              <a:gdLst/>
              <a:ahLst/>
              <a:cxnLst/>
              <a:rect l="l" t="t" r="r" b="b"/>
              <a:pathLst>
                <a:path w="38100" h="497839">
                  <a:moveTo>
                    <a:pt x="37769" y="497636"/>
                  </a:moveTo>
                  <a:lnTo>
                    <a:pt x="37769" y="0"/>
                  </a:lnTo>
                  <a:lnTo>
                    <a:pt x="0" y="0"/>
                  </a:lnTo>
                  <a:lnTo>
                    <a:pt x="0" y="497636"/>
                  </a:lnTo>
                  <a:lnTo>
                    <a:pt x="37769" y="4976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93" name="object 3393"/>
            <p:cNvSpPr/>
            <p:nvPr/>
          </p:nvSpPr>
          <p:spPr>
            <a:xfrm>
              <a:off x="919060" y="4701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0" y="0"/>
                  </a:moveTo>
                  <a:lnTo>
                    <a:pt x="1943" y="1943"/>
                  </a:lnTo>
                  <a:lnTo>
                    <a:pt x="19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4" name="object 3394"/>
            <p:cNvSpPr/>
            <p:nvPr/>
          </p:nvSpPr>
          <p:spPr>
            <a:xfrm>
              <a:off x="917117" y="4699380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4" h="2539">
                  <a:moveTo>
                    <a:pt x="0" y="0"/>
                  </a:moveTo>
                  <a:lnTo>
                    <a:pt x="1943" y="1943"/>
                  </a:lnTo>
                  <a:lnTo>
                    <a:pt x="3886" y="1943"/>
                  </a:lnTo>
                  <a:lnTo>
                    <a:pt x="38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5" name="object 3395"/>
            <p:cNvSpPr/>
            <p:nvPr/>
          </p:nvSpPr>
          <p:spPr>
            <a:xfrm>
              <a:off x="915174" y="4697437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1943" y="1943"/>
                  </a:lnTo>
                  <a:lnTo>
                    <a:pt x="5829" y="1943"/>
                  </a:lnTo>
                  <a:lnTo>
                    <a:pt x="58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6" name="object 3396"/>
            <p:cNvSpPr/>
            <p:nvPr/>
          </p:nvSpPr>
          <p:spPr>
            <a:xfrm>
              <a:off x="913231" y="4695494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5" h="2539">
                  <a:moveTo>
                    <a:pt x="0" y="0"/>
                  </a:moveTo>
                  <a:lnTo>
                    <a:pt x="1943" y="1943"/>
                  </a:lnTo>
                  <a:lnTo>
                    <a:pt x="7772" y="1943"/>
                  </a:lnTo>
                  <a:lnTo>
                    <a:pt x="77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7" name="object 3397"/>
            <p:cNvSpPr/>
            <p:nvPr/>
          </p:nvSpPr>
          <p:spPr>
            <a:xfrm>
              <a:off x="911288" y="4693551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59" h="2539">
                  <a:moveTo>
                    <a:pt x="0" y="0"/>
                  </a:moveTo>
                  <a:lnTo>
                    <a:pt x="1943" y="1943"/>
                  </a:lnTo>
                  <a:lnTo>
                    <a:pt x="9715" y="1943"/>
                  </a:lnTo>
                  <a:lnTo>
                    <a:pt x="97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8" name="object 3398"/>
            <p:cNvSpPr/>
            <p:nvPr/>
          </p:nvSpPr>
          <p:spPr>
            <a:xfrm>
              <a:off x="909345" y="4691608"/>
              <a:ext cx="12065" cy="2540"/>
            </a:xfrm>
            <a:custGeom>
              <a:avLst/>
              <a:gdLst/>
              <a:ahLst/>
              <a:cxnLst/>
              <a:rect l="l" t="t" r="r" b="b"/>
              <a:pathLst>
                <a:path w="12065" h="2539">
                  <a:moveTo>
                    <a:pt x="0" y="0"/>
                  </a:moveTo>
                  <a:lnTo>
                    <a:pt x="1943" y="1943"/>
                  </a:lnTo>
                  <a:lnTo>
                    <a:pt x="11658" y="1943"/>
                  </a:lnTo>
                  <a:lnTo>
                    <a:pt x="116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9" name="object 3399"/>
            <p:cNvSpPr/>
            <p:nvPr/>
          </p:nvSpPr>
          <p:spPr>
            <a:xfrm>
              <a:off x="907402" y="4689665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69" h="2539">
                  <a:moveTo>
                    <a:pt x="0" y="0"/>
                  </a:moveTo>
                  <a:lnTo>
                    <a:pt x="1943" y="1943"/>
                  </a:lnTo>
                  <a:lnTo>
                    <a:pt x="13601" y="1943"/>
                  </a:lnTo>
                  <a:lnTo>
                    <a:pt x="136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0" name="object 3400"/>
            <p:cNvSpPr/>
            <p:nvPr/>
          </p:nvSpPr>
          <p:spPr>
            <a:xfrm>
              <a:off x="905459" y="4687722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0" y="0"/>
                  </a:moveTo>
                  <a:lnTo>
                    <a:pt x="1943" y="1943"/>
                  </a:lnTo>
                  <a:lnTo>
                    <a:pt x="15544" y="1943"/>
                  </a:lnTo>
                  <a:lnTo>
                    <a:pt x="15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1" name="object 3401"/>
            <p:cNvSpPr/>
            <p:nvPr/>
          </p:nvSpPr>
          <p:spPr>
            <a:xfrm>
              <a:off x="903516" y="4685779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80" h="2539">
                  <a:moveTo>
                    <a:pt x="0" y="0"/>
                  </a:moveTo>
                  <a:lnTo>
                    <a:pt x="1943" y="1943"/>
                  </a:lnTo>
                  <a:lnTo>
                    <a:pt x="17487" y="1943"/>
                  </a:lnTo>
                  <a:lnTo>
                    <a:pt x="174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2" name="object 3402"/>
            <p:cNvSpPr/>
            <p:nvPr/>
          </p:nvSpPr>
          <p:spPr>
            <a:xfrm>
              <a:off x="901573" y="4683836"/>
              <a:ext cx="19685" cy="2540"/>
            </a:xfrm>
            <a:custGeom>
              <a:avLst/>
              <a:gdLst/>
              <a:ahLst/>
              <a:cxnLst/>
              <a:rect l="l" t="t" r="r" b="b"/>
              <a:pathLst>
                <a:path w="19684" h="2539">
                  <a:moveTo>
                    <a:pt x="0" y="0"/>
                  </a:moveTo>
                  <a:lnTo>
                    <a:pt x="1943" y="1943"/>
                  </a:lnTo>
                  <a:lnTo>
                    <a:pt x="19430" y="1943"/>
                  </a:lnTo>
                  <a:lnTo>
                    <a:pt x="194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3" name="object 3403"/>
            <p:cNvSpPr/>
            <p:nvPr/>
          </p:nvSpPr>
          <p:spPr>
            <a:xfrm>
              <a:off x="900214" y="468189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584"/>
                  </a:lnTo>
                  <a:lnTo>
                    <a:pt x="1358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4" name="object 3404"/>
            <p:cNvSpPr/>
            <p:nvPr/>
          </p:nvSpPr>
          <p:spPr>
            <a:xfrm>
              <a:off x="900214" y="467993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5" name="object 3405"/>
            <p:cNvSpPr/>
            <p:nvPr/>
          </p:nvSpPr>
          <p:spPr>
            <a:xfrm>
              <a:off x="900214" y="467799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6" name="object 3406"/>
            <p:cNvSpPr/>
            <p:nvPr/>
          </p:nvSpPr>
          <p:spPr>
            <a:xfrm>
              <a:off x="900214" y="46760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7" name="object 3407"/>
            <p:cNvSpPr/>
            <p:nvPr/>
          </p:nvSpPr>
          <p:spPr>
            <a:xfrm>
              <a:off x="900214" y="467410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8" name="object 3408"/>
            <p:cNvSpPr/>
            <p:nvPr/>
          </p:nvSpPr>
          <p:spPr>
            <a:xfrm>
              <a:off x="900214" y="467216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9" name="object 3409"/>
            <p:cNvSpPr/>
            <p:nvPr/>
          </p:nvSpPr>
          <p:spPr>
            <a:xfrm>
              <a:off x="900214" y="467022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0" name="object 3410"/>
            <p:cNvSpPr/>
            <p:nvPr/>
          </p:nvSpPr>
          <p:spPr>
            <a:xfrm>
              <a:off x="900214" y="466827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1" name="object 3411"/>
            <p:cNvSpPr/>
            <p:nvPr/>
          </p:nvSpPr>
          <p:spPr>
            <a:xfrm>
              <a:off x="900214" y="466633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2" name="object 3412"/>
            <p:cNvSpPr/>
            <p:nvPr/>
          </p:nvSpPr>
          <p:spPr>
            <a:xfrm>
              <a:off x="900214" y="466439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3" name="object 3413"/>
            <p:cNvSpPr/>
            <p:nvPr/>
          </p:nvSpPr>
          <p:spPr>
            <a:xfrm>
              <a:off x="900214" y="46624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4" name="object 3414"/>
            <p:cNvSpPr/>
            <p:nvPr/>
          </p:nvSpPr>
          <p:spPr>
            <a:xfrm>
              <a:off x="900214" y="46605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5" name="object 3415"/>
            <p:cNvSpPr/>
            <p:nvPr/>
          </p:nvSpPr>
          <p:spPr>
            <a:xfrm>
              <a:off x="900214" y="46585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6" name="object 3416"/>
            <p:cNvSpPr/>
            <p:nvPr/>
          </p:nvSpPr>
          <p:spPr>
            <a:xfrm>
              <a:off x="900214" y="46566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7" name="object 3417"/>
            <p:cNvSpPr/>
            <p:nvPr/>
          </p:nvSpPr>
          <p:spPr>
            <a:xfrm>
              <a:off x="900214" y="465467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8" name="object 3418"/>
            <p:cNvSpPr/>
            <p:nvPr/>
          </p:nvSpPr>
          <p:spPr>
            <a:xfrm>
              <a:off x="900214" y="46527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9" name="object 3419"/>
            <p:cNvSpPr/>
            <p:nvPr/>
          </p:nvSpPr>
          <p:spPr>
            <a:xfrm>
              <a:off x="900214" y="465079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0" name="object 3420"/>
            <p:cNvSpPr/>
            <p:nvPr/>
          </p:nvSpPr>
          <p:spPr>
            <a:xfrm>
              <a:off x="900214" y="464884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1" name="object 3421"/>
            <p:cNvSpPr/>
            <p:nvPr/>
          </p:nvSpPr>
          <p:spPr>
            <a:xfrm>
              <a:off x="900214" y="464496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30"/>
                  </a:moveTo>
                  <a:lnTo>
                    <a:pt x="0" y="1943"/>
                  </a:lnTo>
                  <a:lnTo>
                    <a:pt x="0" y="3886"/>
                  </a:lnTo>
                  <a:lnTo>
                    <a:pt x="20789" y="3873"/>
                  </a:lnTo>
                  <a:lnTo>
                    <a:pt x="20789" y="1930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20789" y="1930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2" name="object 3422"/>
            <p:cNvSpPr/>
            <p:nvPr/>
          </p:nvSpPr>
          <p:spPr>
            <a:xfrm>
              <a:off x="900214" y="464300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3" name="object 3423"/>
            <p:cNvSpPr/>
            <p:nvPr/>
          </p:nvSpPr>
          <p:spPr>
            <a:xfrm>
              <a:off x="900214" y="464106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4" name="object 3424"/>
            <p:cNvSpPr/>
            <p:nvPr/>
          </p:nvSpPr>
          <p:spPr>
            <a:xfrm>
              <a:off x="900214" y="463911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5" name="object 3425"/>
            <p:cNvSpPr/>
            <p:nvPr/>
          </p:nvSpPr>
          <p:spPr>
            <a:xfrm>
              <a:off x="900214" y="46371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6" name="object 3426"/>
            <p:cNvSpPr/>
            <p:nvPr/>
          </p:nvSpPr>
          <p:spPr>
            <a:xfrm>
              <a:off x="900214" y="46352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7" name="object 3427"/>
            <p:cNvSpPr/>
            <p:nvPr/>
          </p:nvSpPr>
          <p:spPr>
            <a:xfrm>
              <a:off x="900214" y="463329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8" name="object 3428"/>
            <p:cNvSpPr/>
            <p:nvPr/>
          </p:nvSpPr>
          <p:spPr>
            <a:xfrm>
              <a:off x="900214" y="463134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9" name="object 3429"/>
            <p:cNvSpPr/>
            <p:nvPr/>
          </p:nvSpPr>
          <p:spPr>
            <a:xfrm>
              <a:off x="900214" y="462940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0" name="object 3430"/>
            <p:cNvSpPr/>
            <p:nvPr/>
          </p:nvSpPr>
          <p:spPr>
            <a:xfrm>
              <a:off x="900214" y="462746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1" name="object 3431"/>
            <p:cNvSpPr/>
            <p:nvPr/>
          </p:nvSpPr>
          <p:spPr>
            <a:xfrm>
              <a:off x="900214" y="462551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2" name="object 3432"/>
            <p:cNvSpPr/>
            <p:nvPr/>
          </p:nvSpPr>
          <p:spPr>
            <a:xfrm>
              <a:off x="900214" y="462357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3" name="object 3433"/>
            <p:cNvSpPr/>
            <p:nvPr/>
          </p:nvSpPr>
          <p:spPr>
            <a:xfrm>
              <a:off x="900214" y="462163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4" name="object 3434"/>
            <p:cNvSpPr/>
            <p:nvPr/>
          </p:nvSpPr>
          <p:spPr>
            <a:xfrm>
              <a:off x="900214" y="461968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5" name="object 3435"/>
            <p:cNvSpPr/>
            <p:nvPr/>
          </p:nvSpPr>
          <p:spPr>
            <a:xfrm>
              <a:off x="900214" y="46177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6" name="object 3436"/>
            <p:cNvSpPr/>
            <p:nvPr/>
          </p:nvSpPr>
          <p:spPr>
            <a:xfrm>
              <a:off x="900214" y="461578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7" name="object 3437"/>
            <p:cNvSpPr/>
            <p:nvPr/>
          </p:nvSpPr>
          <p:spPr>
            <a:xfrm>
              <a:off x="900214" y="461384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8" name="object 3438"/>
            <p:cNvSpPr/>
            <p:nvPr/>
          </p:nvSpPr>
          <p:spPr>
            <a:xfrm>
              <a:off x="900214" y="461190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9" name="object 3439"/>
            <p:cNvSpPr/>
            <p:nvPr/>
          </p:nvSpPr>
          <p:spPr>
            <a:xfrm>
              <a:off x="900214" y="460996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0" name="object 3440"/>
            <p:cNvSpPr/>
            <p:nvPr/>
          </p:nvSpPr>
          <p:spPr>
            <a:xfrm>
              <a:off x="900214" y="460607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12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1" name="object 3441"/>
            <p:cNvSpPr/>
            <p:nvPr/>
          </p:nvSpPr>
          <p:spPr>
            <a:xfrm>
              <a:off x="900214" y="460413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2" name="object 3442"/>
            <p:cNvSpPr/>
            <p:nvPr/>
          </p:nvSpPr>
          <p:spPr>
            <a:xfrm>
              <a:off x="900214" y="460218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3" name="object 3443"/>
            <p:cNvSpPr/>
            <p:nvPr/>
          </p:nvSpPr>
          <p:spPr>
            <a:xfrm>
              <a:off x="900214" y="459830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2"/>
                  </a:moveTo>
                  <a:lnTo>
                    <a:pt x="0" y="0"/>
                  </a:lnTo>
                  <a:lnTo>
                    <a:pt x="0" y="1955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12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4" name="object 3444"/>
            <p:cNvSpPr/>
            <p:nvPr/>
          </p:nvSpPr>
          <p:spPr>
            <a:xfrm>
              <a:off x="900214" y="459635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5" name="object 3445"/>
            <p:cNvSpPr/>
            <p:nvPr/>
          </p:nvSpPr>
          <p:spPr>
            <a:xfrm>
              <a:off x="900214" y="459441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6" name="object 3446"/>
            <p:cNvSpPr/>
            <p:nvPr/>
          </p:nvSpPr>
          <p:spPr>
            <a:xfrm>
              <a:off x="900214" y="459052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2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12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7" name="object 3447"/>
            <p:cNvSpPr/>
            <p:nvPr/>
          </p:nvSpPr>
          <p:spPr>
            <a:xfrm>
              <a:off x="900214" y="45885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8" name="object 3448"/>
            <p:cNvSpPr/>
            <p:nvPr/>
          </p:nvSpPr>
          <p:spPr>
            <a:xfrm>
              <a:off x="900214" y="458664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9" name="object 3449"/>
            <p:cNvSpPr/>
            <p:nvPr/>
          </p:nvSpPr>
          <p:spPr>
            <a:xfrm>
              <a:off x="900214" y="458468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0" name="object 3450"/>
            <p:cNvSpPr/>
            <p:nvPr/>
          </p:nvSpPr>
          <p:spPr>
            <a:xfrm>
              <a:off x="900214" y="458274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1" name="object 3451"/>
            <p:cNvSpPr/>
            <p:nvPr/>
          </p:nvSpPr>
          <p:spPr>
            <a:xfrm>
              <a:off x="900214" y="458080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2" name="object 3452"/>
            <p:cNvSpPr/>
            <p:nvPr/>
          </p:nvSpPr>
          <p:spPr>
            <a:xfrm>
              <a:off x="900214" y="457885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3" name="object 3453"/>
            <p:cNvSpPr/>
            <p:nvPr/>
          </p:nvSpPr>
          <p:spPr>
            <a:xfrm>
              <a:off x="900214" y="457691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4" name="object 3454"/>
            <p:cNvSpPr/>
            <p:nvPr/>
          </p:nvSpPr>
          <p:spPr>
            <a:xfrm>
              <a:off x="900214" y="457497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5" name="object 3455"/>
            <p:cNvSpPr/>
            <p:nvPr/>
          </p:nvSpPr>
          <p:spPr>
            <a:xfrm>
              <a:off x="900214" y="457108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55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55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6" name="object 3456"/>
            <p:cNvSpPr/>
            <p:nvPr/>
          </p:nvSpPr>
          <p:spPr>
            <a:xfrm>
              <a:off x="900214" y="456914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7" name="object 3457"/>
            <p:cNvSpPr/>
            <p:nvPr/>
          </p:nvSpPr>
          <p:spPr>
            <a:xfrm>
              <a:off x="900214" y="456526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20789" y="3873"/>
                  </a:lnTo>
                  <a:lnTo>
                    <a:pt x="20789" y="1930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8" name="object 3458"/>
            <p:cNvSpPr/>
            <p:nvPr/>
          </p:nvSpPr>
          <p:spPr>
            <a:xfrm>
              <a:off x="900214" y="456331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9" name="object 3459"/>
            <p:cNvSpPr/>
            <p:nvPr/>
          </p:nvSpPr>
          <p:spPr>
            <a:xfrm>
              <a:off x="900214" y="455943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20789" y="3873"/>
                  </a:lnTo>
                  <a:lnTo>
                    <a:pt x="20789" y="1930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0" name="object 3460"/>
            <p:cNvSpPr/>
            <p:nvPr/>
          </p:nvSpPr>
          <p:spPr>
            <a:xfrm>
              <a:off x="900214" y="45574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1" name="object 3461"/>
            <p:cNvSpPr/>
            <p:nvPr/>
          </p:nvSpPr>
          <p:spPr>
            <a:xfrm>
              <a:off x="900214" y="455358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2" name="object 3462"/>
            <p:cNvSpPr/>
            <p:nvPr/>
          </p:nvSpPr>
          <p:spPr>
            <a:xfrm>
              <a:off x="900214" y="455164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3" name="object 3463"/>
            <p:cNvSpPr/>
            <p:nvPr/>
          </p:nvSpPr>
          <p:spPr>
            <a:xfrm>
              <a:off x="900214" y="454969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4" name="object 3464"/>
            <p:cNvSpPr/>
            <p:nvPr/>
          </p:nvSpPr>
          <p:spPr>
            <a:xfrm>
              <a:off x="900214" y="454775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5" name="object 3465"/>
            <p:cNvSpPr/>
            <p:nvPr/>
          </p:nvSpPr>
          <p:spPr>
            <a:xfrm>
              <a:off x="900214" y="454581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6" name="object 3466"/>
            <p:cNvSpPr/>
            <p:nvPr/>
          </p:nvSpPr>
          <p:spPr>
            <a:xfrm>
              <a:off x="900214" y="454386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7" name="object 3467"/>
            <p:cNvSpPr/>
            <p:nvPr/>
          </p:nvSpPr>
          <p:spPr>
            <a:xfrm>
              <a:off x="900214" y="454192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8" name="object 3468"/>
            <p:cNvSpPr/>
            <p:nvPr/>
          </p:nvSpPr>
          <p:spPr>
            <a:xfrm>
              <a:off x="900214" y="45399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9" name="object 3469"/>
            <p:cNvSpPr/>
            <p:nvPr/>
          </p:nvSpPr>
          <p:spPr>
            <a:xfrm>
              <a:off x="900214" y="453804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0" name="object 3470"/>
            <p:cNvSpPr/>
            <p:nvPr/>
          </p:nvSpPr>
          <p:spPr>
            <a:xfrm>
              <a:off x="900214" y="453415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55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1" name="object 3471"/>
            <p:cNvSpPr/>
            <p:nvPr/>
          </p:nvSpPr>
          <p:spPr>
            <a:xfrm>
              <a:off x="900214" y="453026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55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55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2" name="object 3472"/>
            <p:cNvSpPr/>
            <p:nvPr/>
          </p:nvSpPr>
          <p:spPr>
            <a:xfrm>
              <a:off x="900214" y="45283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3" name="object 3473"/>
            <p:cNvSpPr/>
            <p:nvPr/>
          </p:nvSpPr>
          <p:spPr>
            <a:xfrm>
              <a:off x="900214" y="45263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4" name="object 3474"/>
            <p:cNvSpPr/>
            <p:nvPr/>
          </p:nvSpPr>
          <p:spPr>
            <a:xfrm>
              <a:off x="900214" y="452443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5" name="object 3475"/>
            <p:cNvSpPr/>
            <p:nvPr/>
          </p:nvSpPr>
          <p:spPr>
            <a:xfrm>
              <a:off x="900214" y="452248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6" name="object 3476"/>
            <p:cNvSpPr/>
            <p:nvPr/>
          </p:nvSpPr>
          <p:spPr>
            <a:xfrm>
              <a:off x="900214" y="452053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7" name="object 3477"/>
            <p:cNvSpPr/>
            <p:nvPr/>
          </p:nvSpPr>
          <p:spPr>
            <a:xfrm>
              <a:off x="900214" y="451859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8" name="object 3478"/>
            <p:cNvSpPr/>
            <p:nvPr/>
          </p:nvSpPr>
          <p:spPr>
            <a:xfrm>
              <a:off x="900214" y="451471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2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1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9" name="object 3479"/>
            <p:cNvSpPr/>
            <p:nvPr/>
          </p:nvSpPr>
          <p:spPr>
            <a:xfrm>
              <a:off x="900214" y="451276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0" name="object 3480"/>
            <p:cNvSpPr/>
            <p:nvPr/>
          </p:nvSpPr>
          <p:spPr>
            <a:xfrm>
              <a:off x="900214" y="45108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1" name="object 3481"/>
            <p:cNvSpPr/>
            <p:nvPr/>
          </p:nvSpPr>
          <p:spPr>
            <a:xfrm>
              <a:off x="900214" y="45088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2" name="object 3482"/>
            <p:cNvSpPr/>
            <p:nvPr/>
          </p:nvSpPr>
          <p:spPr>
            <a:xfrm>
              <a:off x="900214" y="450693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3" name="object 3483"/>
            <p:cNvSpPr/>
            <p:nvPr/>
          </p:nvSpPr>
          <p:spPr>
            <a:xfrm>
              <a:off x="900214" y="450305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98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4" name="object 3484"/>
            <p:cNvSpPr/>
            <p:nvPr/>
          </p:nvSpPr>
          <p:spPr>
            <a:xfrm>
              <a:off x="900214" y="450110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5" name="object 3485"/>
            <p:cNvSpPr/>
            <p:nvPr/>
          </p:nvSpPr>
          <p:spPr>
            <a:xfrm>
              <a:off x="900214" y="449916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6" name="object 3486"/>
            <p:cNvSpPr/>
            <p:nvPr/>
          </p:nvSpPr>
          <p:spPr>
            <a:xfrm>
              <a:off x="900214" y="44972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7" name="object 3487"/>
            <p:cNvSpPr/>
            <p:nvPr/>
          </p:nvSpPr>
          <p:spPr>
            <a:xfrm>
              <a:off x="900214" y="44952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8" name="object 3488"/>
            <p:cNvSpPr/>
            <p:nvPr/>
          </p:nvSpPr>
          <p:spPr>
            <a:xfrm>
              <a:off x="900214" y="449138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2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12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9" name="object 3489"/>
            <p:cNvSpPr/>
            <p:nvPr/>
          </p:nvSpPr>
          <p:spPr>
            <a:xfrm>
              <a:off x="900214" y="448943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0" name="object 3490"/>
            <p:cNvSpPr/>
            <p:nvPr/>
          </p:nvSpPr>
          <p:spPr>
            <a:xfrm>
              <a:off x="900214" y="448749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1" name="object 3491"/>
            <p:cNvSpPr/>
            <p:nvPr/>
          </p:nvSpPr>
          <p:spPr>
            <a:xfrm>
              <a:off x="900214" y="44855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2" name="object 3492"/>
            <p:cNvSpPr/>
            <p:nvPr/>
          </p:nvSpPr>
          <p:spPr>
            <a:xfrm>
              <a:off x="900214" y="448166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55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3" name="object 3493"/>
            <p:cNvSpPr/>
            <p:nvPr/>
          </p:nvSpPr>
          <p:spPr>
            <a:xfrm>
              <a:off x="900214" y="447972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4" name="object 3494"/>
            <p:cNvSpPr/>
            <p:nvPr/>
          </p:nvSpPr>
          <p:spPr>
            <a:xfrm>
              <a:off x="900214" y="447777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5" name="object 3495"/>
            <p:cNvSpPr/>
            <p:nvPr/>
          </p:nvSpPr>
          <p:spPr>
            <a:xfrm>
              <a:off x="900214" y="447583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6" name="object 3496"/>
            <p:cNvSpPr/>
            <p:nvPr/>
          </p:nvSpPr>
          <p:spPr>
            <a:xfrm>
              <a:off x="900214" y="447194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12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7" name="object 3497"/>
            <p:cNvSpPr/>
            <p:nvPr/>
          </p:nvSpPr>
          <p:spPr>
            <a:xfrm>
              <a:off x="900214" y="44700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8" name="object 3498"/>
            <p:cNvSpPr/>
            <p:nvPr/>
          </p:nvSpPr>
          <p:spPr>
            <a:xfrm>
              <a:off x="900214" y="44680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9" name="object 3499"/>
            <p:cNvSpPr/>
            <p:nvPr/>
          </p:nvSpPr>
          <p:spPr>
            <a:xfrm>
              <a:off x="900214" y="446416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55"/>
                  </a:moveTo>
                  <a:lnTo>
                    <a:pt x="0" y="1955"/>
                  </a:lnTo>
                  <a:lnTo>
                    <a:pt x="0" y="3911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0" name="object 3500"/>
            <p:cNvSpPr/>
            <p:nvPr/>
          </p:nvSpPr>
          <p:spPr>
            <a:xfrm>
              <a:off x="900214" y="446027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1" name="object 3501"/>
            <p:cNvSpPr/>
            <p:nvPr/>
          </p:nvSpPr>
          <p:spPr>
            <a:xfrm>
              <a:off x="900214" y="445640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20789" y="3873"/>
                  </a:lnTo>
                  <a:lnTo>
                    <a:pt x="20789" y="1930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2" name="object 3502"/>
            <p:cNvSpPr/>
            <p:nvPr/>
          </p:nvSpPr>
          <p:spPr>
            <a:xfrm>
              <a:off x="900214" y="445250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3" name="object 3503"/>
            <p:cNvSpPr/>
            <p:nvPr/>
          </p:nvSpPr>
          <p:spPr>
            <a:xfrm>
              <a:off x="900214" y="444861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55"/>
                  </a:move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55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4" name="object 3504"/>
            <p:cNvSpPr/>
            <p:nvPr/>
          </p:nvSpPr>
          <p:spPr>
            <a:xfrm>
              <a:off x="900214" y="444473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12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5" name="object 3505"/>
            <p:cNvSpPr/>
            <p:nvPr/>
          </p:nvSpPr>
          <p:spPr>
            <a:xfrm>
              <a:off x="900214" y="444084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86"/>
                  </a:lnTo>
                  <a:lnTo>
                    <a:pt x="20789" y="1955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6" name="object 3506"/>
            <p:cNvSpPr/>
            <p:nvPr/>
          </p:nvSpPr>
          <p:spPr>
            <a:xfrm>
              <a:off x="900214" y="443890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7" name="object 3507"/>
            <p:cNvSpPr/>
            <p:nvPr/>
          </p:nvSpPr>
          <p:spPr>
            <a:xfrm>
              <a:off x="900214" y="443694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8" name="object 3508"/>
            <p:cNvSpPr/>
            <p:nvPr/>
          </p:nvSpPr>
          <p:spPr>
            <a:xfrm>
              <a:off x="900214" y="443306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43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9" name="object 3509"/>
            <p:cNvSpPr/>
            <p:nvPr/>
          </p:nvSpPr>
          <p:spPr>
            <a:xfrm>
              <a:off x="900214" y="443111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0" name="object 3510"/>
            <p:cNvSpPr/>
            <p:nvPr/>
          </p:nvSpPr>
          <p:spPr>
            <a:xfrm>
              <a:off x="900214" y="44291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1" name="object 3511"/>
            <p:cNvSpPr/>
            <p:nvPr/>
          </p:nvSpPr>
          <p:spPr>
            <a:xfrm>
              <a:off x="900214" y="442723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2" name="object 3512"/>
            <p:cNvSpPr/>
            <p:nvPr/>
          </p:nvSpPr>
          <p:spPr>
            <a:xfrm>
              <a:off x="900214" y="442334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2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1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3" name="object 3513"/>
            <p:cNvSpPr/>
            <p:nvPr/>
          </p:nvSpPr>
          <p:spPr>
            <a:xfrm>
              <a:off x="900214" y="442140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4" name="object 3514"/>
            <p:cNvSpPr/>
            <p:nvPr/>
          </p:nvSpPr>
          <p:spPr>
            <a:xfrm>
              <a:off x="900214" y="441946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5" name="object 3515"/>
            <p:cNvSpPr/>
            <p:nvPr/>
          </p:nvSpPr>
          <p:spPr>
            <a:xfrm>
              <a:off x="900214" y="441751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6" name="object 3516"/>
            <p:cNvSpPr/>
            <p:nvPr/>
          </p:nvSpPr>
          <p:spPr>
            <a:xfrm>
              <a:off x="900214" y="441363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55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7" name="object 3517"/>
            <p:cNvSpPr/>
            <p:nvPr/>
          </p:nvSpPr>
          <p:spPr>
            <a:xfrm>
              <a:off x="900214" y="441168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8" name="object 3518"/>
            <p:cNvSpPr/>
            <p:nvPr/>
          </p:nvSpPr>
          <p:spPr>
            <a:xfrm>
              <a:off x="900214" y="440974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9" name="object 3519"/>
            <p:cNvSpPr/>
            <p:nvPr/>
          </p:nvSpPr>
          <p:spPr>
            <a:xfrm>
              <a:off x="900214" y="440778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0" name="object 3520"/>
            <p:cNvSpPr/>
            <p:nvPr/>
          </p:nvSpPr>
          <p:spPr>
            <a:xfrm>
              <a:off x="900214" y="44058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1" name="object 3521"/>
            <p:cNvSpPr/>
            <p:nvPr/>
          </p:nvSpPr>
          <p:spPr>
            <a:xfrm>
              <a:off x="900214" y="440197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20789" y="3873"/>
                  </a:lnTo>
                  <a:lnTo>
                    <a:pt x="20789" y="1930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2" name="object 3522"/>
            <p:cNvSpPr/>
            <p:nvPr/>
          </p:nvSpPr>
          <p:spPr>
            <a:xfrm>
              <a:off x="900214" y="440001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3" name="object 3523"/>
            <p:cNvSpPr/>
            <p:nvPr/>
          </p:nvSpPr>
          <p:spPr>
            <a:xfrm>
              <a:off x="900214" y="439807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4" name="object 3524"/>
            <p:cNvSpPr/>
            <p:nvPr/>
          </p:nvSpPr>
          <p:spPr>
            <a:xfrm>
              <a:off x="900214" y="439613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5" name="object 3525"/>
            <p:cNvSpPr/>
            <p:nvPr/>
          </p:nvSpPr>
          <p:spPr>
            <a:xfrm>
              <a:off x="900214" y="439418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6" name="object 3526"/>
            <p:cNvSpPr/>
            <p:nvPr/>
          </p:nvSpPr>
          <p:spPr>
            <a:xfrm>
              <a:off x="900214" y="439030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98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7" name="object 3527"/>
            <p:cNvSpPr/>
            <p:nvPr/>
          </p:nvSpPr>
          <p:spPr>
            <a:xfrm>
              <a:off x="900214" y="438835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8" name="object 3528"/>
            <p:cNvSpPr/>
            <p:nvPr/>
          </p:nvSpPr>
          <p:spPr>
            <a:xfrm>
              <a:off x="900214" y="438641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9" name="object 3529"/>
            <p:cNvSpPr/>
            <p:nvPr/>
          </p:nvSpPr>
          <p:spPr>
            <a:xfrm>
              <a:off x="900214" y="438447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0" name="object 3530"/>
            <p:cNvSpPr/>
            <p:nvPr/>
          </p:nvSpPr>
          <p:spPr>
            <a:xfrm>
              <a:off x="900214" y="438252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1" name="object 3531"/>
            <p:cNvSpPr/>
            <p:nvPr/>
          </p:nvSpPr>
          <p:spPr>
            <a:xfrm>
              <a:off x="900214" y="438058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2" name="object 3532"/>
            <p:cNvSpPr/>
            <p:nvPr/>
          </p:nvSpPr>
          <p:spPr>
            <a:xfrm>
              <a:off x="900214" y="437862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3" name="object 3533"/>
            <p:cNvSpPr/>
            <p:nvPr/>
          </p:nvSpPr>
          <p:spPr>
            <a:xfrm>
              <a:off x="900214" y="437475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20789" y="3873"/>
                  </a:lnTo>
                  <a:lnTo>
                    <a:pt x="20789" y="1930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4" name="object 3534"/>
            <p:cNvSpPr/>
            <p:nvPr/>
          </p:nvSpPr>
          <p:spPr>
            <a:xfrm>
              <a:off x="900214" y="437085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5" name="object 3535"/>
            <p:cNvSpPr/>
            <p:nvPr/>
          </p:nvSpPr>
          <p:spPr>
            <a:xfrm>
              <a:off x="900214" y="436891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6" name="object 3536"/>
            <p:cNvSpPr/>
            <p:nvPr/>
          </p:nvSpPr>
          <p:spPr>
            <a:xfrm>
              <a:off x="900214" y="436697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7" name="object 3537"/>
            <p:cNvSpPr/>
            <p:nvPr/>
          </p:nvSpPr>
          <p:spPr>
            <a:xfrm>
              <a:off x="900214" y="436502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8" name="object 3538"/>
            <p:cNvSpPr/>
            <p:nvPr/>
          </p:nvSpPr>
          <p:spPr>
            <a:xfrm>
              <a:off x="900214" y="436308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9" name="object 3539"/>
            <p:cNvSpPr/>
            <p:nvPr/>
          </p:nvSpPr>
          <p:spPr>
            <a:xfrm>
              <a:off x="900214" y="436114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0" name="object 3540"/>
            <p:cNvSpPr/>
            <p:nvPr/>
          </p:nvSpPr>
          <p:spPr>
            <a:xfrm>
              <a:off x="900214" y="435919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1" name="object 3541"/>
            <p:cNvSpPr/>
            <p:nvPr/>
          </p:nvSpPr>
          <p:spPr>
            <a:xfrm>
              <a:off x="900214" y="435725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2" name="object 3542"/>
            <p:cNvSpPr/>
            <p:nvPr/>
          </p:nvSpPr>
          <p:spPr>
            <a:xfrm>
              <a:off x="900214" y="435531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3" name="object 3543"/>
            <p:cNvSpPr/>
            <p:nvPr/>
          </p:nvSpPr>
          <p:spPr>
            <a:xfrm>
              <a:off x="900214" y="435142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4" name="object 3544"/>
            <p:cNvSpPr/>
            <p:nvPr/>
          </p:nvSpPr>
          <p:spPr>
            <a:xfrm>
              <a:off x="900214" y="43494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5" name="object 3545"/>
            <p:cNvSpPr/>
            <p:nvPr/>
          </p:nvSpPr>
          <p:spPr>
            <a:xfrm>
              <a:off x="900214" y="434558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1955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55"/>
                  </a:lnTo>
                  <a:close/>
                </a:path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55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6" name="object 3546"/>
            <p:cNvSpPr/>
            <p:nvPr/>
          </p:nvSpPr>
          <p:spPr>
            <a:xfrm>
              <a:off x="900214" y="434364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7" name="object 3547"/>
            <p:cNvSpPr/>
            <p:nvPr/>
          </p:nvSpPr>
          <p:spPr>
            <a:xfrm>
              <a:off x="900214" y="433976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20789" y="3873"/>
                  </a:lnTo>
                  <a:lnTo>
                    <a:pt x="20789" y="1930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8" name="object 3548"/>
            <p:cNvSpPr/>
            <p:nvPr/>
          </p:nvSpPr>
          <p:spPr>
            <a:xfrm>
              <a:off x="900214" y="433781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9" name="object 3549"/>
            <p:cNvSpPr/>
            <p:nvPr/>
          </p:nvSpPr>
          <p:spPr>
            <a:xfrm>
              <a:off x="900214" y="433393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30"/>
                  </a:lnTo>
                  <a:lnTo>
                    <a:pt x="0" y="3873"/>
                  </a:lnTo>
                  <a:lnTo>
                    <a:pt x="20789" y="3873"/>
                  </a:lnTo>
                  <a:lnTo>
                    <a:pt x="20789" y="1930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0" name="object 3550"/>
            <p:cNvSpPr/>
            <p:nvPr/>
          </p:nvSpPr>
          <p:spPr>
            <a:xfrm>
              <a:off x="900214" y="433198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1" name="object 3551"/>
            <p:cNvSpPr/>
            <p:nvPr/>
          </p:nvSpPr>
          <p:spPr>
            <a:xfrm>
              <a:off x="900214" y="433003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2" name="object 3552"/>
            <p:cNvSpPr/>
            <p:nvPr/>
          </p:nvSpPr>
          <p:spPr>
            <a:xfrm>
              <a:off x="900214" y="432809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3" name="object 3553"/>
            <p:cNvSpPr/>
            <p:nvPr/>
          </p:nvSpPr>
          <p:spPr>
            <a:xfrm>
              <a:off x="900214" y="432615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4" name="object 3554"/>
            <p:cNvSpPr/>
            <p:nvPr/>
          </p:nvSpPr>
          <p:spPr>
            <a:xfrm>
              <a:off x="900214" y="432421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5" name="object 3555"/>
            <p:cNvSpPr/>
            <p:nvPr/>
          </p:nvSpPr>
          <p:spPr>
            <a:xfrm>
              <a:off x="900214" y="432226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6" name="object 3556"/>
            <p:cNvSpPr/>
            <p:nvPr/>
          </p:nvSpPr>
          <p:spPr>
            <a:xfrm>
              <a:off x="900214" y="43203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7" name="object 3557"/>
            <p:cNvSpPr/>
            <p:nvPr/>
          </p:nvSpPr>
          <p:spPr>
            <a:xfrm>
              <a:off x="900214" y="431836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8" name="object 3558"/>
            <p:cNvSpPr/>
            <p:nvPr/>
          </p:nvSpPr>
          <p:spPr>
            <a:xfrm>
              <a:off x="900214" y="431448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9" name="object 3559"/>
            <p:cNvSpPr/>
            <p:nvPr/>
          </p:nvSpPr>
          <p:spPr>
            <a:xfrm>
              <a:off x="900214" y="431253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0" name="object 3560"/>
            <p:cNvSpPr/>
            <p:nvPr/>
          </p:nvSpPr>
          <p:spPr>
            <a:xfrm>
              <a:off x="900214" y="431059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1" name="object 3561"/>
            <p:cNvSpPr/>
            <p:nvPr/>
          </p:nvSpPr>
          <p:spPr>
            <a:xfrm>
              <a:off x="900214" y="430670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12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98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2" name="object 3562"/>
            <p:cNvSpPr/>
            <p:nvPr/>
          </p:nvSpPr>
          <p:spPr>
            <a:xfrm>
              <a:off x="900214" y="43047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3" name="object 3563"/>
            <p:cNvSpPr/>
            <p:nvPr/>
          </p:nvSpPr>
          <p:spPr>
            <a:xfrm>
              <a:off x="900214" y="430282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4" name="object 3564"/>
            <p:cNvSpPr/>
            <p:nvPr/>
          </p:nvSpPr>
          <p:spPr>
            <a:xfrm>
              <a:off x="900214" y="429893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5" name="object 3565"/>
            <p:cNvSpPr/>
            <p:nvPr/>
          </p:nvSpPr>
          <p:spPr>
            <a:xfrm>
              <a:off x="900214" y="429699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6" name="object 3566"/>
            <p:cNvSpPr/>
            <p:nvPr/>
          </p:nvSpPr>
          <p:spPr>
            <a:xfrm>
              <a:off x="900214" y="42950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7" name="object 3567"/>
            <p:cNvSpPr/>
            <p:nvPr/>
          </p:nvSpPr>
          <p:spPr>
            <a:xfrm>
              <a:off x="900214" y="429310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8" name="object 3568"/>
            <p:cNvSpPr/>
            <p:nvPr/>
          </p:nvSpPr>
          <p:spPr>
            <a:xfrm>
              <a:off x="900214" y="429116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9" name="object 3569"/>
            <p:cNvSpPr/>
            <p:nvPr/>
          </p:nvSpPr>
          <p:spPr>
            <a:xfrm>
              <a:off x="900214" y="42892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0" name="object 3570"/>
            <p:cNvSpPr/>
            <p:nvPr/>
          </p:nvSpPr>
          <p:spPr>
            <a:xfrm>
              <a:off x="900214" y="42872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1" name="object 3571"/>
            <p:cNvSpPr/>
            <p:nvPr/>
          </p:nvSpPr>
          <p:spPr>
            <a:xfrm>
              <a:off x="900214" y="42853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2" name="object 3572"/>
            <p:cNvSpPr/>
            <p:nvPr/>
          </p:nvSpPr>
          <p:spPr>
            <a:xfrm>
              <a:off x="900214" y="42833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3" name="object 3573"/>
            <p:cNvSpPr/>
            <p:nvPr/>
          </p:nvSpPr>
          <p:spPr>
            <a:xfrm>
              <a:off x="900214" y="42814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4" name="object 3574"/>
            <p:cNvSpPr/>
            <p:nvPr/>
          </p:nvSpPr>
          <p:spPr>
            <a:xfrm>
              <a:off x="900214" y="427949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5" name="object 3575"/>
            <p:cNvSpPr/>
            <p:nvPr/>
          </p:nvSpPr>
          <p:spPr>
            <a:xfrm>
              <a:off x="900214" y="427755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6" name="object 3576"/>
            <p:cNvSpPr/>
            <p:nvPr/>
          </p:nvSpPr>
          <p:spPr>
            <a:xfrm>
              <a:off x="900214" y="427560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7" name="object 3577"/>
            <p:cNvSpPr/>
            <p:nvPr/>
          </p:nvSpPr>
          <p:spPr>
            <a:xfrm>
              <a:off x="900214" y="427366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8" name="object 3578"/>
            <p:cNvSpPr/>
            <p:nvPr/>
          </p:nvSpPr>
          <p:spPr>
            <a:xfrm>
              <a:off x="900214" y="427172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9" name="object 3579"/>
            <p:cNvSpPr/>
            <p:nvPr/>
          </p:nvSpPr>
          <p:spPr>
            <a:xfrm>
              <a:off x="900214" y="426977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0" name="object 3580"/>
            <p:cNvSpPr/>
            <p:nvPr/>
          </p:nvSpPr>
          <p:spPr>
            <a:xfrm>
              <a:off x="900214" y="426783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1" name="object 3581"/>
            <p:cNvSpPr/>
            <p:nvPr/>
          </p:nvSpPr>
          <p:spPr>
            <a:xfrm>
              <a:off x="900214" y="426589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2" name="object 3582"/>
            <p:cNvSpPr/>
            <p:nvPr/>
          </p:nvSpPr>
          <p:spPr>
            <a:xfrm>
              <a:off x="900214" y="426394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3" name="object 3583"/>
            <p:cNvSpPr/>
            <p:nvPr/>
          </p:nvSpPr>
          <p:spPr>
            <a:xfrm>
              <a:off x="900214" y="426006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4" name="object 3584"/>
            <p:cNvSpPr/>
            <p:nvPr/>
          </p:nvSpPr>
          <p:spPr>
            <a:xfrm>
              <a:off x="900214" y="42581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5" name="object 3585"/>
            <p:cNvSpPr/>
            <p:nvPr/>
          </p:nvSpPr>
          <p:spPr>
            <a:xfrm>
              <a:off x="900214" y="42561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6" name="object 3586"/>
            <p:cNvSpPr/>
            <p:nvPr/>
          </p:nvSpPr>
          <p:spPr>
            <a:xfrm>
              <a:off x="900214" y="42542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7" name="object 3587"/>
            <p:cNvSpPr/>
            <p:nvPr/>
          </p:nvSpPr>
          <p:spPr>
            <a:xfrm>
              <a:off x="900214" y="425227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8" name="object 3588"/>
            <p:cNvSpPr/>
            <p:nvPr/>
          </p:nvSpPr>
          <p:spPr>
            <a:xfrm>
              <a:off x="900214" y="425033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9" name="object 3589"/>
            <p:cNvSpPr/>
            <p:nvPr/>
          </p:nvSpPr>
          <p:spPr>
            <a:xfrm>
              <a:off x="900214" y="424839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0" name="object 3590"/>
            <p:cNvSpPr/>
            <p:nvPr/>
          </p:nvSpPr>
          <p:spPr>
            <a:xfrm>
              <a:off x="900214" y="424644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1" name="object 3591"/>
            <p:cNvSpPr/>
            <p:nvPr/>
          </p:nvSpPr>
          <p:spPr>
            <a:xfrm>
              <a:off x="900214" y="424450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2" name="object 3592"/>
            <p:cNvSpPr/>
            <p:nvPr/>
          </p:nvSpPr>
          <p:spPr>
            <a:xfrm>
              <a:off x="900214" y="424256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3" name="object 3593"/>
            <p:cNvSpPr/>
            <p:nvPr/>
          </p:nvSpPr>
          <p:spPr>
            <a:xfrm>
              <a:off x="900214" y="424061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4" name="object 3594"/>
            <p:cNvSpPr/>
            <p:nvPr/>
          </p:nvSpPr>
          <p:spPr>
            <a:xfrm>
              <a:off x="900214" y="42386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5" name="object 3595"/>
            <p:cNvSpPr/>
            <p:nvPr/>
          </p:nvSpPr>
          <p:spPr>
            <a:xfrm>
              <a:off x="900214" y="423673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6" name="object 3596"/>
            <p:cNvSpPr/>
            <p:nvPr/>
          </p:nvSpPr>
          <p:spPr>
            <a:xfrm>
              <a:off x="900214" y="423478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7" name="object 3597"/>
            <p:cNvSpPr/>
            <p:nvPr/>
          </p:nvSpPr>
          <p:spPr>
            <a:xfrm>
              <a:off x="900214" y="423284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8" name="object 3598"/>
            <p:cNvSpPr/>
            <p:nvPr/>
          </p:nvSpPr>
          <p:spPr>
            <a:xfrm>
              <a:off x="900214" y="423090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9" name="object 3599"/>
            <p:cNvSpPr/>
            <p:nvPr/>
          </p:nvSpPr>
          <p:spPr>
            <a:xfrm>
              <a:off x="900214" y="422894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0" name="object 3600"/>
            <p:cNvSpPr/>
            <p:nvPr/>
          </p:nvSpPr>
          <p:spPr>
            <a:xfrm>
              <a:off x="900214" y="422700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1" name="object 3601"/>
            <p:cNvSpPr/>
            <p:nvPr/>
          </p:nvSpPr>
          <p:spPr>
            <a:xfrm>
              <a:off x="900214" y="422506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1358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1358" y="0"/>
                  </a:lnTo>
                  <a:lnTo>
                    <a:pt x="0" y="135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2" name="object 3602"/>
            <p:cNvSpPr/>
            <p:nvPr/>
          </p:nvSpPr>
          <p:spPr>
            <a:xfrm>
              <a:off x="901573" y="4223118"/>
              <a:ext cx="19685" cy="2540"/>
            </a:xfrm>
            <a:custGeom>
              <a:avLst/>
              <a:gdLst/>
              <a:ahLst/>
              <a:cxnLst/>
              <a:rect l="l" t="t" r="r" b="b"/>
              <a:pathLst>
                <a:path w="19684" h="2539">
                  <a:moveTo>
                    <a:pt x="0" y="1943"/>
                  </a:moveTo>
                  <a:lnTo>
                    <a:pt x="19430" y="1943"/>
                  </a:lnTo>
                  <a:lnTo>
                    <a:pt x="19430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3" name="object 3603"/>
            <p:cNvSpPr/>
            <p:nvPr/>
          </p:nvSpPr>
          <p:spPr>
            <a:xfrm>
              <a:off x="903516" y="4221175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80" h="2539">
                  <a:moveTo>
                    <a:pt x="0" y="1943"/>
                  </a:moveTo>
                  <a:lnTo>
                    <a:pt x="17487" y="1943"/>
                  </a:lnTo>
                  <a:lnTo>
                    <a:pt x="17487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4" name="object 3604"/>
            <p:cNvSpPr/>
            <p:nvPr/>
          </p:nvSpPr>
          <p:spPr>
            <a:xfrm>
              <a:off x="905459" y="4219232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0" y="1943"/>
                  </a:moveTo>
                  <a:lnTo>
                    <a:pt x="15544" y="1943"/>
                  </a:lnTo>
                  <a:lnTo>
                    <a:pt x="15544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5" name="object 3605"/>
            <p:cNvSpPr/>
            <p:nvPr/>
          </p:nvSpPr>
          <p:spPr>
            <a:xfrm>
              <a:off x="907402" y="4217289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69" h="2539">
                  <a:moveTo>
                    <a:pt x="0" y="1943"/>
                  </a:moveTo>
                  <a:lnTo>
                    <a:pt x="13601" y="1943"/>
                  </a:lnTo>
                  <a:lnTo>
                    <a:pt x="13601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6" name="object 3606"/>
            <p:cNvSpPr/>
            <p:nvPr/>
          </p:nvSpPr>
          <p:spPr>
            <a:xfrm>
              <a:off x="909345" y="4215345"/>
              <a:ext cx="12065" cy="2540"/>
            </a:xfrm>
            <a:custGeom>
              <a:avLst/>
              <a:gdLst/>
              <a:ahLst/>
              <a:cxnLst/>
              <a:rect l="l" t="t" r="r" b="b"/>
              <a:pathLst>
                <a:path w="12065" h="2539">
                  <a:moveTo>
                    <a:pt x="0" y="1943"/>
                  </a:moveTo>
                  <a:lnTo>
                    <a:pt x="11658" y="1943"/>
                  </a:lnTo>
                  <a:lnTo>
                    <a:pt x="11658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7" name="object 3607"/>
            <p:cNvSpPr/>
            <p:nvPr/>
          </p:nvSpPr>
          <p:spPr>
            <a:xfrm>
              <a:off x="911288" y="4213402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59" h="2539">
                  <a:moveTo>
                    <a:pt x="0" y="1943"/>
                  </a:moveTo>
                  <a:lnTo>
                    <a:pt x="9715" y="1943"/>
                  </a:lnTo>
                  <a:lnTo>
                    <a:pt x="9715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8" name="object 3608"/>
            <p:cNvSpPr/>
            <p:nvPr/>
          </p:nvSpPr>
          <p:spPr>
            <a:xfrm>
              <a:off x="913231" y="4211459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5" h="2539">
                  <a:moveTo>
                    <a:pt x="0" y="1943"/>
                  </a:moveTo>
                  <a:lnTo>
                    <a:pt x="7772" y="1943"/>
                  </a:lnTo>
                  <a:lnTo>
                    <a:pt x="7772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9" name="object 3609"/>
            <p:cNvSpPr/>
            <p:nvPr/>
          </p:nvSpPr>
          <p:spPr>
            <a:xfrm>
              <a:off x="915174" y="4209516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1943"/>
                  </a:moveTo>
                  <a:lnTo>
                    <a:pt x="5829" y="1943"/>
                  </a:lnTo>
                  <a:lnTo>
                    <a:pt x="5829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0" name="object 3610"/>
            <p:cNvSpPr/>
            <p:nvPr/>
          </p:nvSpPr>
          <p:spPr>
            <a:xfrm>
              <a:off x="917117" y="4207573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4" h="2539">
                  <a:moveTo>
                    <a:pt x="0" y="1943"/>
                  </a:moveTo>
                  <a:lnTo>
                    <a:pt x="3886" y="1943"/>
                  </a:lnTo>
                  <a:lnTo>
                    <a:pt x="3886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1" name="object 3611"/>
            <p:cNvSpPr/>
            <p:nvPr/>
          </p:nvSpPr>
          <p:spPr>
            <a:xfrm>
              <a:off x="919060" y="4205630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0" y="1943"/>
                  </a:moveTo>
                  <a:lnTo>
                    <a:pt x="1943" y="1943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2" name="object 3612"/>
            <p:cNvSpPr/>
            <p:nvPr/>
          </p:nvSpPr>
          <p:spPr>
            <a:xfrm>
              <a:off x="900214" y="4205630"/>
              <a:ext cx="20955" cy="497840"/>
            </a:xfrm>
            <a:custGeom>
              <a:avLst/>
              <a:gdLst/>
              <a:ahLst/>
              <a:cxnLst/>
              <a:rect l="l" t="t" r="r" b="b"/>
              <a:pathLst>
                <a:path w="20955" h="497839">
                  <a:moveTo>
                    <a:pt x="20789" y="0"/>
                  </a:moveTo>
                  <a:lnTo>
                    <a:pt x="0" y="20789"/>
                  </a:lnTo>
                  <a:lnTo>
                    <a:pt x="0" y="476846"/>
                  </a:lnTo>
                  <a:lnTo>
                    <a:pt x="20789" y="497636"/>
                  </a:lnTo>
                  <a:lnTo>
                    <a:pt x="2078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13" name="object 3613"/>
            <p:cNvSpPr/>
            <p:nvPr/>
          </p:nvSpPr>
          <p:spPr>
            <a:xfrm>
              <a:off x="2267293" y="42758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4" name="object 3614"/>
            <p:cNvSpPr/>
            <p:nvPr/>
          </p:nvSpPr>
          <p:spPr>
            <a:xfrm>
              <a:off x="2267292" y="42749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5" name="object 3615"/>
            <p:cNvSpPr/>
            <p:nvPr/>
          </p:nvSpPr>
          <p:spPr>
            <a:xfrm>
              <a:off x="2267292" y="42740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6" name="object 3616"/>
            <p:cNvSpPr/>
            <p:nvPr/>
          </p:nvSpPr>
          <p:spPr>
            <a:xfrm>
              <a:off x="2267292" y="42731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7" name="object 3617"/>
            <p:cNvSpPr/>
            <p:nvPr/>
          </p:nvSpPr>
          <p:spPr>
            <a:xfrm>
              <a:off x="2267292" y="42722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8" name="object 3618"/>
            <p:cNvSpPr/>
            <p:nvPr/>
          </p:nvSpPr>
          <p:spPr>
            <a:xfrm>
              <a:off x="2267292" y="42713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9" name="object 3619"/>
            <p:cNvSpPr/>
            <p:nvPr/>
          </p:nvSpPr>
          <p:spPr>
            <a:xfrm>
              <a:off x="2267292" y="42705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0" name="object 3620"/>
            <p:cNvSpPr/>
            <p:nvPr/>
          </p:nvSpPr>
          <p:spPr>
            <a:xfrm>
              <a:off x="2267292" y="42696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1" name="object 3621"/>
            <p:cNvSpPr/>
            <p:nvPr/>
          </p:nvSpPr>
          <p:spPr>
            <a:xfrm>
              <a:off x="2267292" y="42687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2" name="object 3622"/>
            <p:cNvSpPr/>
            <p:nvPr/>
          </p:nvSpPr>
          <p:spPr>
            <a:xfrm>
              <a:off x="2267292" y="42678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3" name="object 3623"/>
            <p:cNvSpPr/>
            <p:nvPr/>
          </p:nvSpPr>
          <p:spPr>
            <a:xfrm>
              <a:off x="2267292" y="42669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4" name="object 3624"/>
            <p:cNvSpPr/>
            <p:nvPr/>
          </p:nvSpPr>
          <p:spPr>
            <a:xfrm>
              <a:off x="2267292" y="42660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5" name="object 3625"/>
            <p:cNvSpPr/>
            <p:nvPr/>
          </p:nvSpPr>
          <p:spPr>
            <a:xfrm>
              <a:off x="2267292" y="42651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6" name="object 3626"/>
            <p:cNvSpPr/>
            <p:nvPr/>
          </p:nvSpPr>
          <p:spPr>
            <a:xfrm>
              <a:off x="2267292" y="42642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7" name="object 3627"/>
            <p:cNvSpPr/>
            <p:nvPr/>
          </p:nvSpPr>
          <p:spPr>
            <a:xfrm>
              <a:off x="2267292" y="42634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8" name="object 3628"/>
            <p:cNvSpPr/>
            <p:nvPr/>
          </p:nvSpPr>
          <p:spPr>
            <a:xfrm>
              <a:off x="2267292" y="42625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9" name="object 3629"/>
            <p:cNvSpPr/>
            <p:nvPr/>
          </p:nvSpPr>
          <p:spPr>
            <a:xfrm>
              <a:off x="2267292" y="42616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0" name="object 3630"/>
            <p:cNvSpPr/>
            <p:nvPr/>
          </p:nvSpPr>
          <p:spPr>
            <a:xfrm>
              <a:off x="2267292" y="42607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1" name="object 3631"/>
            <p:cNvSpPr/>
            <p:nvPr/>
          </p:nvSpPr>
          <p:spPr>
            <a:xfrm>
              <a:off x="2267292" y="42598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2" name="object 3632"/>
            <p:cNvSpPr/>
            <p:nvPr/>
          </p:nvSpPr>
          <p:spPr>
            <a:xfrm>
              <a:off x="2267292" y="42589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3" name="object 3633"/>
            <p:cNvSpPr/>
            <p:nvPr/>
          </p:nvSpPr>
          <p:spPr>
            <a:xfrm>
              <a:off x="2267292" y="42580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4" name="object 3634"/>
            <p:cNvSpPr/>
            <p:nvPr/>
          </p:nvSpPr>
          <p:spPr>
            <a:xfrm>
              <a:off x="2267292" y="42571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5" name="object 3635"/>
            <p:cNvSpPr/>
            <p:nvPr/>
          </p:nvSpPr>
          <p:spPr>
            <a:xfrm>
              <a:off x="2267292" y="42562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6" name="object 3636"/>
            <p:cNvSpPr/>
            <p:nvPr/>
          </p:nvSpPr>
          <p:spPr>
            <a:xfrm>
              <a:off x="2267292" y="42554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7" name="object 3637"/>
            <p:cNvSpPr/>
            <p:nvPr/>
          </p:nvSpPr>
          <p:spPr>
            <a:xfrm>
              <a:off x="2267292" y="42545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8" name="object 3638"/>
            <p:cNvSpPr/>
            <p:nvPr/>
          </p:nvSpPr>
          <p:spPr>
            <a:xfrm>
              <a:off x="2267292" y="425362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9" name="object 3639"/>
            <p:cNvSpPr/>
            <p:nvPr/>
          </p:nvSpPr>
          <p:spPr>
            <a:xfrm>
              <a:off x="2267292" y="42527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0" name="object 3640"/>
            <p:cNvSpPr/>
            <p:nvPr/>
          </p:nvSpPr>
          <p:spPr>
            <a:xfrm>
              <a:off x="2267292" y="42518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1" name="object 3641"/>
            <p:cNvSpPr/>
            <p:nvPr/>
          </p:nvSpPr>
          <p:spPr>
            <a:xfrm>
              <a:off x="2267293" y="42500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2" name="object 3642"/>
            <p:cNvSpPr/>
            <p:nvPr/>
          </p:nvSpPr>
          <p:spPr>
            <a:xfrm>
              <a:off x="2267292" y="42491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3" name="object 3643"/>
            <p:cNvSpPr/>
            <p:nvPr/>
          </p:nvSpPr>
          <p:spPr>
            <a:xfrm>
              <a:off x="2267292" y="42483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4" name="object 3644"/>
            <p:cNvSpPr/>
            <p:nvPr/>
          </p:nvSpPr>
          <p:spPr>
            <a:xfrm>
              <a:off x="2267292" y="42474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5" name="object 3645"/>
            <p:cNvSpPr/>
            <p:nvPr/>
          </p:nvSpPr>
          <p:spPr>
            <a:xfrm>
              <a:off x="2267292" y="42465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6" name="object 3646"/>
            <p:cNvSpPr/>
            <p:nvPr/>
          </p:nvSpPr>
          <p:spPr>
            <a:xfrm>
              <a:off x="2267292" y="42456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7" name="object 3647"/>
            <p:cNvSpPr/>
            <p:nvPr/>
          </p:nvSpPr>
          <p:spPr>
            <a:xfrm>
              <a:off x="2267292" y="42447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8" name="object 3648"/>
            <p:cNvSpPr/>
            <p:nvPr/>
          </p:nvSpPr>
          <p:spPr>
            <a:xfrm>
              <a:off x="2267292" y="42438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9" name="object 3649"/>
            <p:cNvSpPr/>
            <p:nvPr/>
          </p:nvSpPr>
          <p:spPr>
            <a:xfrm>
              <a:off x="2267292" y="42429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0" name="object 3650"/>
            <p:cNvSpPr/>
            <p:nvPr/>
          </p:nvSpPr>
          <p:spPr>
            <a:xfrm>
              <a:off x="2267292" y="42420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1" name="object 3651"/>
            <p:cNvSpPr/>
            <p:nvPr/>
          </p:nvSpPr>
          <p:spPr>
            <a:xfrm>
              <a:off x="2267292" y="42412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2" name="object 3652"/>
            <p:cNvSpPr/>
            <p:nvPr/>
          </p:nvSpPr>
          <p:spPr>
            <a:xfrm>
              <a:off x="2267292" y="42403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3" name="object 3653"/>
            <p:cNvSpPr/>
            <p:nvPr/>
          </p:nvSpPr>
          <p:spPr>
            <a:xfrm>
              <a:off x="2267292" y="42394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4" name="object 3654"/>
            <p:cNvSpPr/>
            <p:nvPr/>
          </p:nvSpPr>
          <p:spPr>
            <a:xfrm>
              <a:off x="2267292" y="42385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5" name="object 3655"/>
            <p:cNvSpPr/>
            <p:nvPr/>
          </p:nvSpPr>
          <p:spPr>
            <a:xfrm>
              <a:off x="2267292" y="42376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6" name="object 3656"/>
            <p:cNvSpPr/>
            <p:nvPr/>
          </p:nvSpPr>
          <p:spPr>
            <a:xfrm>
              <a:off x="2267292" y="42367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7" name="object 3657"/>
            <p:cNvSpPr/>
            <p:nvPr/>
          </p:nvSpPr>
          <p:spPr>
            <a:xfrm>
              <a:off x="2267292" y="42358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8" name="object 3658"/>
            <p:cNvSpPr/>
            <p:nvPr/>
          </p:nvSpPr>
          <p:spPr>
            <a:xfrm>
              <a:off x="2267292" y="42349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9" name="object 3659"/>
            <p:cNvSpPr/>
            <p:nvPr/>
          </p:nvSpPr>
          <p:spPr>
            <a:xfrm>
              <a:off x="2267292" y="42340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0" name="object 3660"/>
            <p:cNvSpPr/>
            <p:nvPr/>
          </p:nvSpPr>
          <p:spPr>
            <a:xfrm>
              <a:off x="2267293" y="423231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1" name="object 3661"/>
            <p:cNvSpPr/>
            <p:nvPr/>
          </p:nvSpPr>
          <p:spPr>
            <a:xfrm>
              <a:off x="2267292" y="42314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2" name="object 3662"/>
            <p:cNvSpPr/>
            <p:nvPr/>
          </p:nvSpPr>
          <p:spPr>
            <a:xfrm>
              <a:off x="2267292" y="42305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3" name="object 3663"/>
            <p:cNvSpPr/>
            <p:nvPr/>
          </p:nvSpPr>
          <p:spPr>
            <a:xfrm>
              <a:off x="2267293" y="422876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4" name="object 3664"/>
            <p:cNvSpPr/>
            <p:nvPr/>
          </p:nvSpPr>
          <p:spPr>
            <a:xfrm>
              <a:off x="2267292" y="42278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5" name="object 3665"/>
            <p:cNvSpPr/>
            <p:nvPr/>
          </p:nvSpPr>
          <p:spPr>
            <a:xfrm>
              <a:off x="2267292" y="42269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6" name="object 3666"/>
            <p:cNvSpPr/>
            <p:nvPr/>
          </p:nvSpPr>
          <p:spPr>
            <a:xfrm>
              <a:off x="2267293" y="422521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7" name="object 3667"/>
            <p:cNvSpPr/>
            <p:nvPr/>
          </p:nvSpPr>
          <p:spPr>
            <a:xfrm>
              <a:off x="2267292" y="42243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8" name="object 3668"/>
            <p:cNvSpPr/>
            <p:nvPr/>
          </p:nvSpPr>
          <p:spPr>
            <a:xfrm>
              <a:off x="2267292" y="42234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9" name="object 3669"/>
            <p:cNvSpPr/>
            <p:nvPr/>
          </p:nvSpPr>
          <p:spPr>
            <a:xfrm>
              <a:off x="2267292" y="42225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0" name="object 3670"/>
            <p:cNvSpPr/>
            <p:nvPr/>
          </p:nvSpPr>
          <p:spPr>
            <a:xfrm>
              <a:off x="2267292" y="42216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1" name="object 3671"/>
            <p:cNvSpPr/>
            <p:nvPr/>
          </p:nvSpPr>
          <p:spPr>
            <a:xfrm>
              <a:off x="2267292" y="42207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2" name="object 3672"/>
            <p:cNvSpPr/>
            <p:nvPr/>
          </p:nvSpPr>
          <p:spPr>
            <a:xfrm>
              <a:off x="2267292" y="42198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3" name="object 3673"/>
            <p:cNvSpPr/>
            <p:nvPr/>
          </p:nvSpPr>
          <p:spPr>
            <a:xfrm>
              <a:off x="2267292" y="42189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4" name="object 3674"/>
            <p:cNvSpPr/>
            <p:nvPr/>
          </p:nvSpPr>
          <p:spPr>
            <a:xfrm>
              <a:off x="2267292" y="42181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5" name="object 3675"/>
            <p:cNvSpPr/>
            <p:nvPr/>
          </p:nvSpPr>
          <p:spPr>
            <a:xfrm>
              <a:off x="2267293" y="421633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6" name="object 3676"/>
            <p:cNvSpPr/>
            <p:nvPr/>
          </p:nvSpPr>
          <p:spPr>
            <a:xfrm>
              <a:off x="2267292" y="42154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7" name="object 3677"/>
            <p:cNvSpPr/>
            <p:nvPr/>
          </p:nvSpPr>
          <p:spPr>
            <a:xfrm>
              <a:off x="2267293" y="421366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8" name="object 3678"/>
            <p:cNvSpPr/>
            <p:nvPr/>
          </p:nvSpPr>
          <p:spPr>
            <a:xfrm>
              <a:off x="2267292" y="42127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9" name="object 3679"/>
            <p:cNvSpPr/>
            <p:nvPr/>
          </p:nvSpPr>
          <p:spPr>
            <a:xfrm>
              <a:off x="2267293" y="421100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0" name="object 3680"/>
            <p:cNvSpPr/>
            <p:nvPr/>
          </p:nvSpPr>
          <p:spPr>
            <a:xfrm>
              <a:off x="2267292" y="42101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1" name="object 3681"/>
            <p:cNvSpPr/>
            <p:nvPr/>
          </p:nvSpPr>
          <p:spPr>
            <a:xfrm>
              <a:off x="2267293" y="420833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2" name="object 3682"/>
            <p:cNvSpPr/>
            <p:nvPr/>
          </p:nvSpPr>
          <p:spPr>
            <a:xfrm>
              <a:off x="2267292" y="42074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3" name="object 3683"/>
            <p:cNvSpPr/>
            <p:nvPr/>
          </p:nvSpPr>
          <p:spPr>
            <a:xfrm>
              <a:off x="2267292" y="42065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4" name="object 3684"/>
            <p:cNvSpPr/>
            <p:nvPr/>
          </p:nvSpPr>
          <p:spPr>
            <a:xfrm>
              <a:off x="2267292" y="42056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5" name="object 3685"/>
            <p:cNvSpPr/>
            <p:nvPr/>
          </p:nvSpPr>
          <p:spPr>
            <a:xfrm>
              <a:off x="2267292" y="42047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6" name="object 3686"/>
            <p:cNvSpPr/>
            <p:nvPr/>
          </p:nvSpPr>
          <p:spPr>
            <a:xfrm>
              <a:off x="2267292" y="42039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7" name="object 3687"/>
            <p:cNvSpPr/>
            <p:nvPr/>
          </p:nvSpPr>
          <p:spPr>
            <a:xfrm>
              <a:off x="2267292" y="42030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8" name="object 3688"/>
            <p:cNvSpPr/>
            <p:nvPr/>
          </p:nvSpPr>
          <p:spPr>
            <a:xfrm>
              <a:off x="2267292" y="42021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9" name="object 3689"/>
            <p:cNvSpPr/>
            <p:nvPr/>
          </p:nvSpPr>
          <p:spPr>
            <a:xfrm>
              <a:off x="2267292" y="42012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0" name="object 3690"/>
            <p:cNvSpPr/>
            <p:nvPr/>
          </p:nvSpPr>
          <p:spPr>
            <a:xfrm>
              <a:off x="2267293" y="419945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1" name="object 3691"/>
            <p:cNvSpPr/>
            <p:nvPr/>
          </p:nvSpPr>
          <p:spPr>
            <a:xfrm>
              <a:off x="2267293" y="41976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2" name="object 3692"/>
            <p:cNvSpPr/>
            <p:nvPr/>
          </p:nvSpPr>
          <p:spPr>
            <a:xfrm>
              <a:off x="2267292" y="41967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3" name="object 3693"/>
            <p:cNvSpPr/>
            <p:nvPr/>
          </p:nvSpPr>
          <p:spPr>
            <a:xfrm>
              <a:off x="2267292" y="41959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4" name="object 3694"/>
            <p:cNvSpPr/>
            <p:nvPr/>
          </p:nvSpPr>
          <p:spPr>
            <a:xfrm>
              <a:off x="2267292" y="41950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5" name="object 3695"/>
            <p:cNvSpPr/>
            <p:nvPr/>
          </p:nvSpPr>
          <p:spPr>
            <a:xfrm>
              <a:off x="2267292" y="41941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6" name="object 3696"/>
            <p:cNvSpPr/>
            <p:nvPr/>
          </p:nvSpPr>
          <p:spPr>
            <a:xfrm>
              <a:off x="2267292" y="41932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7" name="object 3697"/>
            <p:cNvSpPr/>
            <p:nvPr/>
          </p:nvSpPr>
          <p:spPr>
            <a:xfrm>
              <a:off x="2267292" y="41923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8" name="object 3698"/>
            <p:cNvSpPr/>
            <p:nvPr/>
          </p:nvSpPr>
          <p:spPr>
            <a:xfrm>
              <a:off x="2267293" y="41905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9" name="object 3699"/>
            <p:cNvSpPr/>
            <p:nvPr/>
          </p:nvSpPr>
          <p:spPr>
            <a:xfrm>
              <a:off x="2267292" y="41896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0" name="object 3700"/>
            <p:cNvSpPr/>
            <p:nvPr/>
          </p:nvSpPr>
          <p:spPr>
            <a:xfrm>
              <a:off x="2267292" y="41888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1" name="object 3701"/>
            <p:cNvSpPr/>
            <p:nvPr/>
          </p:nvSpPr>
          <p:spPr>
            <a:xfrm>
              <a:off x="2267292" y="41879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2" name="object 3702"/>
            <p:cNvSpPr/>
            <p:nvPr/>
          </p:nvSpPr>
          <p:spPr>
            <a:xfrm>
              <a:off x="2267292" y="41870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3" name="object 3703"/>
            <p:cNvSpPr/>
            <p:nvPr/>
          </p:nvSpPr>
          <p:spPr>
            <a:xfrm>
              <a:off x="2267293" y="418524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4" name="object 3704"/>
            <p:cNvSpPr/>
            <p:nvPr/>
          </p:nvSpPr>
          <p:spPr>
            <a:xfrm>
              <a:off x="2267292" y="41843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5" name="object 3705"/>
            <p:cNvSpPr/>
            <p:nvPr/>
          </p:nvSpPr>
          <p:spPr>
            <a:xfrm>
              <a:off x="2267292" y="41834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6" name="object 3706"/>
            <p:cNvSpPr/>
            <p:nvPr/>
          </p:nvSpPr>
          <p:spPr>
            <a:xfrm>
              <a:off x="2267292" y="41825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7" name="object 3707"/>
            <p:cNvSpPr/>
            <p:nvPr/>
          </p:nvSpPr>
          <p:spPr>
            <a:xfrm>
              <a:off x="2267292" y="41817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8" name="object 3708"/>
            <p:cNvSpPr/>
            <p:nvPr/>
          </p:nvSpPr>
          <p:spPr>
            <a:xfrm>
              <a:off x="2267293" y="417992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9" name="object 3709"/>
            <p:cNvSpPr/>
            <p:nvPr/>
          </p:nvSpPr>
          <p:spPr>
            <a:xfrm>
              <a:off x="2267292" y="41790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0" name="object 3710"/>
            <p:cNvSpPr/>
            <p:nvPr/>
          </p:nvSpPr>
          <p:spPr>
            <a:xfrm>
              <a:off x="2267292" y="41781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1" name="object 3711"/>
            <p:cNvSpPr/>
            <p:nvPr/>
          </p:nvSpPr>
          <p:spPr>
            <a:xfrm>
              <a:off x="2267292" y="41772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2" name="object 3712"/>
            <p:cNvSpPr/>
            <p:nvPr/>
          </p:nvSpPr>
          <p:spPr>
            <a:xfrm>
              <a:off x="2267293" y="41754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3" name="object 3713"/>
            <p:cNvSpPr/>
            <p:nvPr/>
          </p:nvSpPr>
          <p:spPr>
            <a:xfrm>
              <a:off x="2267292" y="41745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4" name="object 3714"/>
            <p:cNvSpPr/>
            <p:nvPr/>
          </p:nvSpPr>
          <p:spPr>
            <a:xfrm>
              <a:off x="2267292" y="41737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5" name="object 3715"/>
            <p:cNvSpPr/>
            <p:nvPr/>
          </p:nvSpPr>
          <p:spPr>
            <a:xfrm>
              <a:off x="2267292" y="41728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6" name="object 3716"/>
            <p:cNvSpPr/>
            <p:nvPr/>
          </p:nvSpPr>
          <p:spPr>
            <a:xfrm>
              <a:off x="2267293" y="417104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7" name="object 3717"/>
            <p:cNvSpPr/>
            <p:nvPr/>
          </p:nvSpPr>
          <p:spPr>
            <a:xfrm>
              <a:off x="2267292" y="41701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8" name="object 3718"/>
            <p:cNvSpPr/>
            <p:nvPr/>
          </p:nvSpPr>
          <p:spPr>
            <a:xfrm>
              <a:off x="2267292" y="41692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9" name="object 3719"/>
            <p:cNvSpPr/>
            <p:nvPr/>
          </p:nvSpPr>
          <p:spPr>
            <a:xfrm>
              <a:off x="2267293" y="416749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0" name="object 3720"/>
            <p:cNvSpPr/>
            <p:nvPr/>
          </p:nvSpPr>
          <p:spPr>
            <a:xfrm>
              <a:off x="2267293" y="416571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1" name="object 3721"/>
            <p:cNvSpPr/>
            <p:nvPr/>
          </p:nvSpPr>
          <p:spPr>
            <a:xfrm>
              <a:off x="2267293" y="416393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2" name="object 3722"/>
            <p:cNvSpPr/>
            <p:nvPr/>
          </p:nvSpPr>
          <p:spPr>
            <a:xfrm>
              <a:off x="2267293" y="416215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3" name="object 3723"/>
            <p:cNvSpPr/>
            <p:nvPr/>
          </p:nvSpPr>
          <p:spPr>
            <a:xfrm>
              <a:off x="2267293" y="41603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4" name="object 3724"/>
            <p:cNvSpPr/>
            <p:nvPr/>
          </p:nvSpPr>
          <p:spPr>
            <a:xfrm>
              <a:off x="2267293" y="415860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5" name="object 3725"/>
            <p:cNvSpPr/>
            <p:nvPr/>
          </p:nvSpPr>
          <p:spPr>
            <a:xfrm>
              <a:off x="2267293" y="415683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6" name="object 3726"/>
            <p:cNvSpPr/>
            <p:nvPr/>
          </p:nvSpPr>
          <p:spPr>
            <a:xfrm>
              <a:off x="2267292" y="41559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7" name="object 3727"/>
            <p:cNvSpPr/>
            <p:nvPr/>
          </p:nvSpPr>
          <p:spPr>
            <a:xfrm>
              <a:off x="2267292" y="41550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8" name="object 3728"/>
            <p:cNvSpPr/>
            <p:nvPr/>
          </p:nvSpPr>
          <p:spPr>
            <a:xfrm>
              <a:off x="2267293" y="41532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9" name="object 3729"/>
            <p:cNvSpPr/>
            <p:nvPr/>
          </p:nvSpPr>
          <p:spPr>
            <a:xfrm>
              <a:off x="2267292" y="41523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0" name="object 3730"/>
            <p:cNvSpPr/>
            <p:nvPr/>
          </p:nvSpPr>
          <p:spPr>
            <a:xfrm>
              <a:off x="2267292" y="41515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1" name="object 3731"/>
            <p:cNvSpPr/>
            <p:nvPr/>
          </p:nvSpPr>
          <p:spPr>
            <a:xfrm>
              <a:off x="2267292" y="41506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2" name="object 3732"/>
            <p:cNvSpPr/>
            <p:nvPr/>
          </p:nvSpPr>
          <p:spPr>
            <a:xfrm>
              <a:off x="2267293" y="414883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3" name="object 3733"/>
            <p:cNvSpPr/>
            <p:nvPr/>
          </p:nvSpPr>
          <p:spPr>
            <a:xfrm>
              <a:off x="2267292" y="41479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4" name="object 3734"/>
            <p:cNvSpPr/>
            <p:nvPr/>
          </p:nvSpPr>
          <p:spPr>
            <a:xfrm>
              <a:off x="2267292" y="41470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5" name="object 3735"/>
            <p:cNvSpPr/>
            <p:nvPr/>
          </p:nvSpPr>
          <p:spPr>
            <a:xfrm>
              <a:off x="2267292" y="41461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6" name="object 3736"/>
            <p:cNvSpPr/>
            <p:nvPr/>
          </p:nvSpPr>
          <p:spPr>
            <a:xfrm>
              <a:off x="2267293" y="414440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7" name="object 3737"/>
            <p:cNvSpPr/>
            <p:nvPr/>
          </p:nvSpPr>
          <p:spPr>
            <a:xfrm>
              <a:off x="2267292" y="41435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8" name="object 3738"/>
            <p:cNvSpPr/>
            <p:nvPr/>
          </p:nvSpPr>
          <p:spPr>
            <a:xfrm>
              <a:off x="2267292" y="41426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9" name="object 3739"/>
            <p:cNvSpPr/>
            <p:nvPr/>
          </p:nvSpPr>
          <p:spPr>
            <a:xfrm>
              <a:off x="2267292" y="41417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0" name="object 3740"/>
            <p:cNvSpPr/>
            <p:nvPr/>
          </p:nvSpPr>
          <p:spPr>
            <a:xfrm>
              <a:off x="2267292" y="41408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1" name="object 3741"/>
            <p:cNvSpPr/>
            <p:nvPr/>
          </p:nvSpPr>
          <p:spPr>
            <a:xfrm>
              <a:off x="2267293" y="413906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2" name="object 3742"/>
            <p:cNvSpPr/>
            <p:nvPr/>
          </p:nvSpPr>
          <p:spPr>
            <a:xfrm>
              <a:off x="2267292" y="41381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3" name="object 3743"/>
            <p:cNvSpPr/>
            <p:nvPr/>
          </p:nvSpPr>
          <p:spPr>
            <a:xfrm>
              <a:off x="2267292" y="41372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4" name="object 3744"/>
            <p:cNvSpPr/>
            <p:nvPr/>
          </p:nvSpPr>
          <p:spPr>
            <a:xfrm>
              <a:off x="2267292" y="41364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5" name="object 3745"/>
            <p:cNvSpPr/>
            <p:nvPr/>
          </p:nvSpPr>
          <p:spPr>
            <a:xfrm>
              <a:off x="2267292" y="41355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6" name="object 3746"/>
            <p:cNvSpPr/>
            <p:nvPr/>
          </p:nvSpPr>
          <p:spPr>
            <a:xfrm>
              <a:off x="2267293" y="413373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7" name="object 3747"/>
            <p:cNvSpPr/>
            <p:nvPr/>
          </p:nvSpPr>
          <p:spPr>
            <a:xfrm>
              <a:off x="2267292" y="41328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8" name="object 3748"/>
            <p:cNvSpPr/>
            <p:nvPr/>
          </p:nvSpPr>
          <p:spPr>
            <a:xfrm>
              <a:off x="2267292" y="41319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9" name="object 3749"/>
            <p:cNvSpPr/>
            <p:nvPr/>
          </p:nvSpPr>
          <p:spPr>
            <a:xfrm>
              <a:off x="2267292" y="41310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0" name="object 3750"/>
            <p:cNvSpPr/>
            <p:nvPr/>
          </p:nvSpPr>
          <p:spPr>
            <a:xfrm>
              <a:off x="2267292" y="41301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1" name="object 3751"/>
            <p:cNvSpPr/>
            <p:nvPr/>
          </p:nvSpPr>
          <p:spPr>
            <a:xfrm>
              <a:off x="2267292" y="41293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2" name="object 3752"/>
            <p:cNvSpPr/>
            <p:nvPr/>
          </p:nvSpPr>
          <p:spPr>
            <a:xfrm>
              <a:off x="2267292" y="41284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3" name="object 3753"/>
            <p:cNvSpPr/>
            <p:nvPr/>
          </p:nvSpPr>
          <p:spPr>
            <a:xfrm>
              <a:off x="2267293" y="412663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4" name="object 3754"/>
            <p:cNvSpPr/>
            <p:nvPr/>
          </p:nvSpPr>
          <p:spPr>
            <a:xfrm>
              <a:off x="2267293" y="412485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5" name="object 3755"/>
            <p:cNvSpPr/>
            <p:nvPr/>
          </p:nvSpPr>
          <p:spPr>
            <a:xfrm>
              <a:off x="2267292" y="41239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6" name="object 3756"/>
            <p:cNvSpPr/>
            <p:nvPr/>
          </p:nvSpPr>
          <p:spPr>
            <a:xfrm>
              <a:off x="2267292" y="41230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7" name="object 3757"/>
            <p:cNvSpPr/>
            <p:nvPr/>
          </p:nvSpPr>
          <p:spPr>
            <a:xfrm>
              <a:off x="2267292" y="41221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8" name="object 3758"/>
            <p:cNvSpPr/>
            <p:nvPr/>
          </p:nvSpPr>
          <p:spPr>
            <a:xfrm>
              <a:off x="2267292" y="41213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9" name="object 3759"/>
            <p:cNvSpPr/>
            <p:nvPr/>
          </p:nvSpPr>
          <p:spPr>
            <a:xfrm>
              <a:off x="2267292" y="41204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0" name="object 3760"/>
            <p:cNvSpPr/>
            <p:nvPr/>
          </p:nvSpPr>
          <p:spPr>
            <a:xfrm>
              <a:off x="2267292" y="41195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1" name="object 3761"/>
            <p:cNvSpPr/>
            <p:nvPr/>
          </p:nvSpPr>
          <p:spPr>
            <a:xfrm>
              <a:off x="2267292" y="41186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2" name="object 3762"/>
            <p:cNvSpPr/>
            <p:nvPr/>
          </p:nvSpPr>
          <p:spPr>
            <a:xfrm>
              <a:off x="2267292" y="41177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3" name="object 3763"/>
            <p:cNvSpPr/>
            <p:nvPr/>
          </p:nvSpPr>
          <p:spPr>
            <a:xfrm>
              <a:off x="2267293" y="41159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4" name="object 3764"/>
            <p:cNvSpPr/>
            <p:nvPr/>
          </p:nvSpPr>
          <p:spPr>
            <a:xfrm>
              <a:off x="2267292" y="41150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5" name="object 3765"/>
            <p:cNvSpPr/>
            <p:nvPr/>
          </p:nvSpPr>
          <p:spPr>
            <a:xfrm>
              <a:off x="2267293" y="411331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6" name="object 3766"/>
            <p:cNvSpPr/>
            <p:nvPr/>
          </p:nvSpPr>
          <p:spPr>
            <a:xfrm>
              <a:off x="2267292" y="41124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7" name="object 3767"/>
            <p:cNvSpPr/>
            <p:nvPr/>
          </p:nvSpPr>
          <p:spPr>
            <a:xfrm>
              <a:off x="2267293" y="411064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8" name="object 3768"/>
            <p:cNvSpPr/>
            <p:nvPr/>
          </p:nvSpPr>
          <p:spPr>
            <a:xfrm>
              <a:off x="2267292" y="41097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9" name="object 3769"/>
            <p:cNvSpPr/>
            <p:nvPr/>
          </p:nvSpPr>
          <p:spPr>
            <a:xfrm>
              <a:off x="2267293" y="410799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0" name="object 3770"/>
            <p:cNvSpPr/>
            <p:nvPr/>
          </p:nvSpPr>
          <p:spPr>
            <a:xfrm>
              <a:off x="2267292" y="41071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1" name="object 3771"/>
            <p:cNvSpPr/>
            <p:nvPr/>
          </p:nvSpPr>
          <p:spPr>
            <a:xfrm>
              <a:off x="2267292" y="41062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2" name="object 3772"/>
            <p:cNvSpPr/>
            <p:nvPr/>
          </p:nvSpPr>
          <p:spPr>
            <a:xfrm>
              <a:off x="2267292" y="41053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3" name="object 3773"/>
            <p:cNvSpPr/>
            <p:nvPr/>
          </p:nvSpPr>
          <p:spPr>
            <a:xfrm>
              <a:off x="2267292" y="41044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4" name="object 3774"/>
            <p:cNvSpPr/>
            <p:nvPr/>
          </p:nvSpPr>
          <p:spPr>
            <a:xfrm>
              <a:off x="2267292" y="41035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5" name="object 3775"/>
            <p:cNvSpPr/>
            <p:nvPr/>
          </p:nvSpPr>
          <p:spPr>
            <a:xfrm>
              <a:off x="2267292" y="41026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6" name="object 3776"/>
            <p:cNvSpPr/>
            <p:nvPr/>
          </p:nvSpPr>
          <p:spPr>
            <a:xfrm>
              <a:off x="2267292" y="41017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7" name="object 3777"/>
            <p:cNvSpPr/>
            <p:nvPr/>
          </p:nvSpPr>
          <p:spPr>
            <a:xfrm>
              <a:off x="2267292" y="41008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8" name="object 3778"/>
            <p:cNvSpPr/>
            <p:nvPr/>
          </p:nvSpPr>
          <p:spPr>
            <a:xfrm>
              <a:off x="2267293" y="409910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9" name="object 3779"/>
            <p:cNvSpPr/>
            <p:nvPr/>
          </p:nvSpPr>
          <p:spPr>
            <a:xfrm>
              <a:off x="2267292" y="40982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0" name="object 3780"/>
            <p:cNvSpPr/>
            <p:nvPr/>
          </p:nvSpPr>
          <p:spPr>
            <a:xfrm>
              <a:off x="2267292" y="40973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1" name="object 3781"/>
            <p:cNvSpPr/>
            <p:nvPr/>
          </p:nvSpPr>
          <p:spPr>
            <a:xfrm>
              <a:off x="2267293" y="409555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2" name="object 3782"/>
            <p:cNvSpPr/>
            <p:nvPr/>
          </p:nvSpPr>
          <p:spPr>
            <a:xfrm>
              <a:off x="2267292" y="40946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3" name="object 3783"/>
            <p:cNvSpPr/>
            <p:nvPr/>
          </p:nvSpPr>
          <p:spPr>
            <a:xfrm>
              <a:off x="2267292" y="40937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4" name="object 3784"/>
            <p:cNvSpPr/>
            <p:nvPr/>
          </p:nvSpPr>
          <p:spPr>
            <a:xfrm>
              <a:off x="2267293" y="409200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5" name="object 3785"/>
            <p:cNvSpPr/>
            <p:nvPr/>
          </p:nvSpPr>
          <p:spPr>
            <a:xfrm>
              <a:off x="2267292" y="40911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6" name="object 3786"/>
            <p:cNvSpPr/>
            <p:nvPr/>
          </p:nvSpPr>
          <p:spPr>
            <a:xfrm>
              <a:off x="2267292" y="40902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7" name="object 3787"/>
            <p:cNvSpPr/>
            <p:nvPr/>
          </p:nvSpPr>
          <p:spPr>
            <a:xfrm>
              <a:off x="2267292" y="40893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8" name="object 3788"/>
            <p:cNvSpPr/>
            <p:nvPr/>
          </p:nvSpPr>
          <p:spPr>
            <a:xfrm>
              <a:off x="2267292" y="40884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9" name="object 3789"/>
            <p:cNvSpPr/>
            <p:nvPr/>
          </p:nvSpPr>
          <p:spPr>
            <a:xfrm>
              <a:off x="2267292" y="40875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0" name="object 3790"/>
            <p:cNvSpPr/>
            <p:nvPr/>
          </p:nvSpPr>
          <p:spPr>
            <a:xfrm>
              <a:off x="2267292" y="40866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1" name="object 3791"/>
            <p:cNvSpPr/>
            <p:nvPr/>
          </p:nvSpPr>
          <p:spPr>
            <a:xfrm>
              <a:off x="2267292" y="40857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2" name="object 3792"/>
            <p:cNvSpPr/>
            <p:nvPr/>
          </p:nvSpPr>
          <p:spPr>
            <a:xfrm>
              <a:off x="2267292" y="40848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3" name="object 3793"/>
            <p:cNvSpPr/>
            <p:nvPr/>
          </p:nvSpPr>
          <p:spPr>
            <a:xfrm>
              <a:off x="2267292" y="40840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4" name="object 3794"/>
            <p:cNvSpPr/>
            <p:nvPr/>
          </p:nvSpPr>
          <p:spPr>
            <a:xfrm>
              <a:off x="2267292" y="40831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5" name="object 3795"/>
            <p:cNvSpPr/>
            <p:nvPr/>
          </p:nvSpPr>
          <p:spPr>
            <a:xfrm>
              <a:off x="2267292" y="40822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6" name="object 3796"/>
            <p:cNvSpPr/>
            <p:nvPr/>
          </p:nvSpPr>
          <p:spPr>
            <a:xfrm>
              <a:off x="2267292" y="40813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7" name="object 3797"/>
            <p:cNvSpPr/>
            <p:nvPr/>
          </p:nvSpPr>
          <p:spPr>
            <a:xfrm>
              <a:off x="2267292" y="40804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8" name="object 3798"/>
            <p:cNvSpPr/>
            <p:nvPr/>
          </p:nvSpPr>
          <p:spPr>
            <a:xfrm>
              <a:off x="2267292" y="40795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9" name="object 3799"/>
            <p:cNvSpPr/>
            <p:nvPr/>
          </p:nvSpPr>
          <p:spPr>
            <a:xfrm>
              <a:off x="2267292" y="40786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0" name="object 3800"/>
            <p:cNvSpPr/>
            <p:nvPr/>
          </p:nvSpPr>
          <p:spPr>
            <a:xfrm>
              <a:off x="2267292" y="40777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1" name="object 3801"/>
            <p:cNvSpPr/>
            <p:nvPr/>
          </p:nvSpPr>
          <p:spPr>
            <a:xfrm>
              <a:off x="2267292" y="40769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2" name="object 3802"/>
            <p:cNvSpPr/>
            <p:nvPr/>
          </p:nvSpPr>
          <p:spPr>
            <a:xfrm>
              <a:off x="2267292" y="40760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3" name="object 3803"/>
            <p:cNvSpPr/>
            <p:nvPr/>
          </p:nvSpPr>
          <p:spPr>
            <a:xfrm>
              <a:off x="2267293" y="407423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4" name="object 3804"/>
            <p:cNvSpPr/>
            <p:nvPr/>
          </p:nvSpPr>
          <p:spPr>
            <a:xfrm>
              <a:off x="2267292" y="40733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5" name="object 3805"/>
            <p:cNvSpPr/>
            <p:nvPr/>
          </p:nvSpPr>
          <p:spPr>
            <a:xfrm>
              <a:off x="2267292" y="40724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6" name="object 3806"/>
            <p:cNvSpPr/>
            <p:nvPr/>
          </p:nvSpPr>
          <p:spPr>
            <a:xfrm>
              <a:off x="2267292" y="40715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7" name="object 3807"/>
            <p:cNvSpPr/>
            <p:nvPr/>
          </p:nvSpPr>
          <p:spPr>
            <a:xfrm>
              <a:off x="2267292" y="40706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8" name="object 3808"/>
            <p:cNvSpPr/>
            <p:nvPr/>
          </p:nvSpPr>
          <p:spPr>
            <a:xfrm>
              <a:off x="2267292" y="40698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9" name="object 3809"/>
            <p:cNvSpPr/>
            <p:nvPr/>
          </p:nvSpPr>
          <p:spPr>
            <a:xfrm>
              <a:off x="2267292" y="40689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0" name="object 3810"/>
            <p:cNvSpPr/>
            <p:nvPr/>
          </p:nvSpPr>
          <p:spPr>
            <a:xfrm>
              <a:off x="2267292" y="40680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1" name="object 3811"/>
            <p:cNvSpPr/>
            <p:nvPr/>
          </p:nvSpPr>
          <p:spPr>
            <a:xfrm>
              <a:off x="2267292" y="40671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2" name="object 3812"/>
            <p:cNvSpPr/>
            <p:nvPr/>
          </p:nvSpPr>
          <p:spPr>
            <a:xfrm>
              <a:off x="2267292" y="40662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3" name="object 3813"/>
            <p:cNvSpPr/>
            <p:nvPr/>
          </p:nvSpPr>
          <p:spPr>
            <a:xfrm>
              <a:off x="2267292" y="40653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4" name="object 3814"/>
            <p:cNvSpPr/>
            <p:nvPr/>
          </p:nvSpPr>
          <p:spPr>
            <a:xfrm>
              <a:off x="2267292" y="40644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5" name="object 3815"/>
            <p:cNvSpPr/>
            <p:nvPr/>
          </p:nvSpPr>
          <p:spPr>
            <a:xfrm>
              <a:off x="2267292" y="40635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6" name="object 3816"/>
            <p:cNvSpPr/>
            <p:nvPr/>
          </p:nvSpPr>
          <p:spPr>
            <a:xfrm>
              <a:off x="2267292" y="40626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7" name="object 3817"/>
            <p:cNvSpPr/>
            <p:nvPr/>
          </p:nvSpPr>
          <p:spPr>
            <a:xfrm>
              <a:off x="2267292" y="40618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8" name="object 3818"/>
            <p:cNvSpPr/>
            <p:nvPr/>
          </p:nvSpPr>
          <p:spPr>
            <a:xfrm>
              <a:off x="2267292" y="40609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9" name="object 3819"/>
            <p:cNvSpPr/>
            <p:nvPr/>
          </p:nvSpPr>
          <p:spPr>
            <a:xfrm>
              <a:off x="2267292" y="40600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0" name="object 3820"/>
            <p:cNvSpPr/>
            <p:nvPr/>
          </p:nvSpPr>
          <p:spPr>
            <a:xfrm>
              <a:off x="2267292" y="40591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1" name="object 3821"/>
            <p:cNvSpPr/>
            <p:nvPr/>
          </p:nvSpPr>
          <p:spPr>
            <a:xfrm>
              <a:off x="2267292" y="40582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2" name="object 3822"/>
            <p:cNvSpPr/>
            <p:nvPr/>
          </p:nvSpPr>
          <p:spPr>
            <a:xfrm>
              <a:off x="2267292" y="40573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3" name="object 3823"/>
            <p:cNvSpPr/>
            <p:nvPr/>
          </p:nvSpPr>
          <p:spPr>
            <a:xfrm>
              <a:off x="2267292" y="40564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4" name="object 3824"/>
            <p:cNvSpPr/>
            <p:nvPr/>
          </p:nvSpPr>
          <p:spPr>
            <a:xfrm>
              <a:off x="2267292" y="40555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5" name="object 3825"/>
            <p:cNvSpPr/>
            <p:nvPr/>
          </p:nvSpPr>
          <p:spPr>
            <a:xfrm>
              <a:off x="2267292" y="40547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6" name="object 3826"/>
            <p:cNvSpPr/>
            <p:nvPr/>
          </p:nvSpPr>
          <p:spPr>
            <a:xfrm>
              <a:off x="2267292" y="40538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7" name="object 3827"/>
            <p:cNvSpPr/>
            <p:nvPr/>
          </p:nvSpPr>
          <p:spPr>
            <a:xfrm>
              <a:off x="2267292" y="40529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8" name="object 3828"/>
            <p:cNvSpPr/>
            <p:nvPr/>
          </p:nvSpPr>
          <p:spPr>
            <a:xfrm>
              <a:off x="2267292" y="40520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9" name="object 3829"/>
            <p:cNvSpPr/>
            <p:nvPr/>
          </p:nvSpPr>
          <p:spPr>
            <a:xfrm>
              <a:off x="2267292" y="40511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0" name="object 3830"/>
            <p:cNvSpPr/>
            <p:nvPr/>
          </p:nvSpPr>
          <p:spPr>
            <a:xfrm>
              <a:off x="2267292" y="40502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1" name="object 3831"/>
            <p:cNvSpPr/>
            <p:nvPr/>
          </p:nvSpPr>
          <p:spPr>
            <a:xfrm>
              <a:off x="2267292" y="40493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2" name="object 3832"/>
            <p:cNvSpPr/>
            <p:nvPr/>
          </p:nvSpPr>
          <p:spPr>
            <a:xfrm>
              <a:off x="2267292" y="4049382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60" h="227964">
                  <a:moveTo>
                    <a:pt x="124409" y="227342"/>
                  </a:moveTo>
                  <a:lnTo>
                    <a:pt x="124409" y="0"/>
                  </a:lnTo>
                  <a:lnTo>
                    <a:pt x="0" y="0"/>
                  </a:lnTo>
                  <a:lnTo>
                    <a:pt x="0" y="227342"/>
                  </a:lnTo>
                  <a:lnTo>
                    <a:pt x="124409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33" name="object 3833"/>
            <p:cNvSpPr/>
            <p:nvPr/>
          </p:nvSpPr>
          <p:spPr>
            <a:xfrm>
              <a:off x="2267293" y="48586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4" name="object 3834"/>
            <p:cNvSpPr/>
            <p:nvPr/>
          </p:nvSpPr>
          <p:spPr>
            <a:xfrm>
              <a:off x="2267292" y="48577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5" name="object 3835"/>
            <p:cNvSpPr/>
            <p:nvPr/>
          </p:nvSpPr>
          <p:spPr>
            <a:xfrm>
              <a:off x="2267292" y="48568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6" name="object 3836"/>
            <p:cNvSpPr/>
            <p:nvPr/>
          </p:nvSpPr>
          <p:spPr>
            <a:xfrm>
              <a:off x="2267292" y="48559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7" name="object 3837"/>
            <p:cNvSpPr/>
            <p:nvPr/>
          </p:nvSpPr>
          <p:spPr>
            <a:xfrm>
              <a:off x="2267292" y="48550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8" name="object 3838"/>
            <p:cNvSpPr/>
            <p:nvPr/>
          </p:nvSpPr>
          <p:spPr>
            <a:xfrm>
              <a:off x="2267292" y="48541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9" name="object 3839"/>
            <p:cNvSpPr/>
            <p:nvPr/>
          </p:nvSpPr>
          <p:spPr>
            <a:xfrm>
              <a:off x="2267292" y="48533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0" name="object 3840"/>
            <p:cNvSpPr/>
            <p:nvPr/>
          </p:nvSpPr>
          <p:spPr>
            <a:xfrm>
              <a:off x="2267292" y="48524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1" name="object 3841"/>
            <p:cNvSpPr/>
            <p:nvPr/>
          </p:nvSpPr>
          <p:spPr>
            <a:xfrm>
              <a:off x="2267292" y="48515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2" name="object 3842"/>
            <p:cNvSpPr/>
            <p:nvPr/>
          </p:nvSpPr>
          <p:spPr>
            <a:xfrm>
              <a:off x="2267292" y="48506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3" name="object 3843"/>
            <p:cNvSpPr/>
            <p:nvPr/>
          </p:nvSpPr>
          <p:spPr>
            <a:xfrm>
              <a:off x="2267292" y="48497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4" name="object 3844"/>
            <p:cNvSpPr/>
            <p:nvPr/>
          </p:nvSpPr>
          <p:spPr>
            <a:xfrm>
              <a:off x="2267292" y="48488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5" name="object 3845"/>
            <p:cNvSpPr/>
            <p:nvPr/>
          </p:nvSpPr>
          <p:spPr>
            <a:xfrm>
              <a:off x="2267292" y="48479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6" name="object 3846"/>
            <p:cNvSpPr/>
            <p:nvPr/>
          </p:nvSpPr>
          <p:spPr>
            <a:xfrm>
              <a:off x="2267292" y="48470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7" name="object 3847"/>
            <p:cNvSpPr/>
            <p:nvPr/>
          </p:nvSpPr>
          <p:spPr>
            <a:xfrm>
              <a:off x="2267292" y="48461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8" name="object 3848"/>
            <p:cNvSpPr/>
            <p:nvPr/>
          </p:nvSpPr>
          <p:spPr>
            <a:xfrm>
              <a:off x="2267292" y="48453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9" name="object 3849"/>
            <p:cNvSpPr/>
            <p:nvPr/>
          </p:nvSpPr>
          <p:spPr>
            <a:xfrm>
              <a:off x="2267292" y="48444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0" name="object 3850"/>
            <p:cNvSpPr/>
            <p:nvPr/>
          </p:nvSpPr>
          <p:spPr>
            <a:xfrm>
              <a:off x="2267292" y="48435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1" name="object 3851"/>
            <p:cNvSpPr/>
            <p:nvPr/>
          </p:nvSpPr>
          <p:spPr>
            <a:xfrm>
              <a:off x="2267292" y="48426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2" name="object 3852"/>
            <p:cNvSpPr/>
            <p:nvPr/>
          </p:nvSpPr>
          <p:spPr>
            <a:xfrm>
              <a:off x="2267292" y="48417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3" name="object 3853"/>
            <p:cNvSpPr/>
            <p:nvPr/>
          </p:nvSpPr>
          <p:spPr>
            <a:xfrm>
              <a:off x="2267292" y="48408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4" name="object 3854"/>
            <p:cNvSpPr/>
            <p:nvPr/>
          </p:nvSpPr>
          <p:spPr>
            <a:xfrm>
              <a:off x="2267292" y="48399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5" name="object 3855"/>
            <p:cNvSpPr/>
            <p:nvPr/>
          </p:nvSpPr>
          <p:spPr>
            <a:xfrm>
              <a:off x="2267292" y="48390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6" name="object 3856"/>
            <p:cNvSpPr/>
            <p:nvPr/>
          </p:nvSpPr>
          <p:spPr>
            <a:xfrm>
              <a:off x="2267292" y="48382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7" name="object 3857"/>
            <p:cNvSpPr/>
            <p:nvPr/>
          </p:nvSpPr>
          <p:spPr>
            <a:xfrm>
              <a:off x="2267292" y="48373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8" name="object 3858"/>
            <p:cNvSpPr/>
            <p:nvPr/>
          </p:nvSpPr>
          <p:spPr>
            <a:xfrm>
              <a:off x="2267292" y="48364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9" name="object 3859"/>
            <p:cNvSpPr/>
            <p:nvPr/>
          </p:nvSpPr>
          <p:spPr>
            <a:xfrm>
              <a:off x="2267292" y="48355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0" name="object 3860"/>
            <p:cNvSpPr/>
            <p:nvPr/>
          </p:nvSpPr>
          <p:spPr>
            <a:xfrm>
              <a:off x="2267292" y="48346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1" name="object 3861"/>
            <p:cNvSpPr/>
            <p:nvPr/>
          </p:nvSpPr>
          <p:spPr>
            <a:xfrm>
              <a:off x="2267293" y="48328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2" name="object 3862"/>
            <p:cNvSpPr/>
            <p:nvPr/>
          </p:nvSpPr>
          <p:spPr>
            <a:xfrm>
              <a:off x="2267292" y="48319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3" name="object 3863"/>
            <p:cNvSpPr/>
            <p:nvPr/>
          </p:nvSpPr>
          <p:spPr>
            <a:xfrm>
              <a:off x="2267292" y="48311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4" name="object 3864"/>
            <p:cNvSpPr/>
            <p:nvPr/>
          </p:nvSpPr>
          <p:spPr>
            <a:xfrm>
              <a:off x="2267292" y="48302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5" name="object 3865"/>
            <p:cNvSpPr/>
            <p:nvPr/>
          </p:nvSpPr>
          <p:spPr>
            <a:xfrm>
              <a:off x="2267292" y="48293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6" name="object 3866"/>
            <p:cNvSpPr/>
            <p:nvPr/>
          </p:nvSpPr>
          <p:spPr>
            <a:xfrm>
              <a:off x="2267292" y="48284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7" name="object 3867"/>
            <p:cNvSpPr/>
            <p:nvPr/>
          </p:nvSpPr>
          <p:spPr>
            <a:xfrm>
              <a:off x="2267292" y="48275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8" name="object 3868"/>
            <p:cNvSpPr/>
            <p:nvPr/>
          </p:nvSpPr>
          <p:spPr>
            <a:xfrm>
              <a:off x="2267292" y="48266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9" name="object 3869"/>
            <p:cNvSpPr/>
            <p:nvPr/>
          </p:nvSpPr>
          <p:spPr>
            <a:xfrm>
              <a:off x="2267292" y="48257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0" name="object 3870"/>
            <p:cNvSpPr/>
            <p:nvPr/>
          </p:nvSpPr>
          <p:spPr>
            <a:xfrm>
              <a:off x="2267292" y="48248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1" name="object 3871"/>
            <p:cNvSpPr/>
            <p:nvPr/>
          </p:nvSpPr>
          <p:spPr>
            <a:xfrm>
              <a:off x="2267292" y="48239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2" name="object 3872"/>
            <p:cNvSpPr/>
            <p:nvPr/>
          </p:nvSpPr>
          <p:spPr>
            <a:xfrm>
              <a:off x="2267292" y="48231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3" name="object 3873"/>
            <p:cNvSpPr/>
            <p:nvPr/>
          </p:nvSpPr>
          <p:spPr>
            <a:xfrm>
              <a:off x="2267292" y="48222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4" name="object 3874"/>
            <p:cNvSpPr/>
            <p:nvPr/>
          </p:nvSpPr>
          <p:spPr>
            <a:xfrm>
              <a:off x="2267292" y="48213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5" name="object 3875"/>
            <p:cNvSpPr/>
            <p:nvPr/>
          </p:nvSpPr>
          <p:spPr>
            <a:xfrm>
              <a:off x="2267292" y="48204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6" name="object 3876"/>
            <p:cNvSpPr/>
            <p:nvPr/>
          </p:nvSpPr>
          <p:spPr>
            <a:xfrm>
              <a:off x="2267292" y="4819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7" name="object 3877"/>
            <p:cNvSpPr/>
            <p:nvPr/>
          </p:nvSpPr>
          <p:spPr>
            <a:xfrm>
              <a:off x="2267292" y="48186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8" name="object 3878"/>
            <p:cNvSpPr/>
            <p:nvPr/>
          </p:nvSpPr>
          <p:spPr>
            <a:xfrm>
              <a:off x="2267292" y="48177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9" name="object 3879"/>
            <p:cNvSpPr/>
            <p:nvPr/>
          </p:nvSpPr>
          <p:spPr>
            <a:xfrm>
              <a:off x="2267292" y="48168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0" name="object 3880"/>
            <p:cNvSpPr/>
            <p:nvPr/>
          </p:nvSpPr>
          <p:spPr>
            <a:xfrm>
              <a:off x="2267293" y="481511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1" name="object 3881"/>
            <p:cNvSpPr/>
            <p:nvPr/>
          </p:nvSpPr>
          <p:spPr>
            <a:xfrm>
              <a:off x="2267292" y="48142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2" name="object 3882"/>
            <p:cNvSpPr/>
            <p:nvPr/>
          </p:nvSpPr>
          <p:spPr>
            <a:xfrm>
              <a:off x="2267292" y="48133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3" name="object 3883"/>
            <p:cNvSpPr/>
            <p:nvPr/>
          </p:nvSpPr>
          <p:spPr>
            <a:xfrm>
              <a:off x="2267293" y="481155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4" name="object 3884"/>
            <p:cNvSpPr/>
            <p:nvPr/>
          </p:nvSpPr>
          <p:spPr>
            <a:xfrm>
              <a:off x="2267292" y="48106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5" name="object 3885"/>
            <p:cNvSpPr/>
            <p:nvPr/>
          </p:nvSpPr>
          <p:spPr>
            <a:xfrm>
              <a:off x="2267292" y="48097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6" name="object 3886"/>
            <p:cNvSpPr/>
            <p:nvPr/>
          </p:nvSpPr>
          <p:spPr>
            <a:xfrm>
              <a:off x="2267293" y="480801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7" name="object 3887"/>
            <p:cNvSpPr/>
            <p:nvPr/>
          </p:nvSpPr>
          <p:spPr>
            <a:xfrm>
              <a:off x="2267292" y="48071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8" name="object 3888"/>
            <p:cNvSpPr/>
            <p:nvPr/>
          </p:nvSpPr>
          <p:spPr>
            <a:xfrm>
              <a:off x="2267292" y="48062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9" name="object 3889"/>
            <p:cNvSpPr/>
            <p:nvPr/>
          </p:nvSpPr>
          <p:spPr>
            <a:xfrm>
              <a:off x="2267292" y="48053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0" name="object 3890"/>
            <p:cNvSpPr/>
            <p:nvPr/>
          </p:nvSpPr>
          <p:spPr>
            <a:xfrm>
              <a:off x="2267292" y="48044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1" name="object 3891"/>
            <p:cNvSpPr/>
            <p:nvPr/>
          </p:nvSpPr>
          <p:spPr>
            <a:xfrm>
              <a:off x="2267292" y="48035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2" name="object 3892"/>
            <p:cNvSpPr/>
            <p:nvPr/>
          </p:nvSpPr>
          <p:spPr>
            <a:xfrm>
              <a:off x="2267292" y="48026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3" name="object 3893"/>
            <p:cNvSpPr/>
            <p:nvPr/>
          </p:nvSpPr>
          <p:spPr>
            <a:xfrm>
              <a:off x="2267292" y="48017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4" name="object 3894"/>
            <p:cNvSpPr/>
            <p:nvPr/>
          </p:nvSpPr>
          <p:spPr>
            <a:xfrm>
              <a:off x="2267292" y="48009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5" name="object 3895"/>
            <p:cNvSpPr/>
            <p:nvPr/>
          </p:nvSpPr>
          <p:spPr>
            <a:xfrm>
              <a:off x="2267293" y="479912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6" name="object 3896"/>
            <p:cNvSpPr/>
            <p:nvPr/>
          </p:nvSpPr>
          <p:spPr>
            <a:xfrm>
              <a:off x="2267292" y="47982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7" name="object 3897"/>
            <p:cNvSpPr/>
            <p:nvPr/>
          </p:nvSpPr>
          <p:spPr>
            <a:xfrm>
              <a:off x="2267293" y="47964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8" name="object 3898"/>
            <p:cNvSpPr/>
            <p:nvPr/>
          </p:nvSpPr>
          <p:spPr>
            <a:xfrm>
              <a:off x="2267292" y="47955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9" name="object 3899"/>
            <p:cNvSpPr/>
            <p:nvPr/>
          </p:nvSpPr>
          <p:spPr>
            <a:xfrm>
              <a:off x="2267293" y="47938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0" name="object 3900"/>
            <p:cNvSpPr/>
            <p:nvPr/>
          </p:nvSpPr>
          <p:spPr>
            <a:xfrm>
              <a:off x="2267292" y="47929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1" name="object 3901"/>
            <p:cNvSpPr/>
            <p:nvPr/>
          </p:nvSpPr>
          <p:spPr>
            <a:xfrm>
              <a:off x="2267293" y="47911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2" name="object 3902"/>
            <p:cNvSpPr/>
            <p:nvPr/>
          </p:nvSpPr>
          <p:spPr>
            <a:xfrm>
              <a:off x="2267292" y="47902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3" name="object 3903"/>
            <p:cNvSpPr/>
            <p:nvPr/>
          </p:nvSpPr>
          <p:spPr>
            <a:xfrm>
              <a:off x="2267292" y="47893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4" name="object 3904"/>
            <p:cNvSpPr/>
            <p:nvPr/>
          </p:nvSpPr>
          <p:spPr>
            <a:xfrm>
              <a:off x="2267292" y="47884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5" name="object 3905"/>
            <p:cNvSpPr/>
            <p:nvPr/>
          </p:nvSpPr>
          <p:spPr>
            <a:xfrm>
              <a:off x="2267292" y="47875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6" name="object 3906"/>
            <p:cNvSpPr/>
            <p:nvPr/>
          </p:nvSpPr>
          <p:spPr>
            <a:xfrm>
              <a:off x="2267292" y="4786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7" name="object 3907"/>
            <p:cNvSpPr/>
            <p:nvPr/>
          </p:nvSpPr>
          <p:spPr>
            <a:xfrm>
              <a:off x="2267292" y="4785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8" name="object 3908"/>
            <p:cNvSpPr/>
            <p:nvPr/>
          </p:nvSpPr>
          <p:spPr>
            <a:xfrm>
              <a:off x="2267292" y="47849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9" name="object 3909"/>
            <p:cNvSpPr/>
            <p:nvPr/>
          </p:nvSpPr>
          <p:spPr>
            <a:xfrm>
              <a:off x="2267292" y="47840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0" name="object 3910"/>
            <p:cNvSpPr/>
            <p:nvPr/>
          </p:nvSpPr>
          <p:spPr>
            <a:xfrm>
              <a:off x="2267293" y="47822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1" name="object 3911"/>
            <p:cNvSpPr/>
            <p:nvPr/>
          </p:nvSpPr>
          <p:spPr>
            <a:xfrm>
              <a:off x="2267293" y="47804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2" name="object 3912"/>
            <p:cNvSpPr/>
            <p:nvPr/>
          </p:nvSpPr>
          <p:spPr>
            <a:xfrm>
              <a:off x="2267292" y="47795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3" name="object 3913"/>
            <p:cNvSpPr/>
            <p:nvPr/>
          </p:nvSpPr>
          <p:spPr>
            <a:xfrm>
              <a:off x="2267292" y="47787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4" name="object 3914"/>
            <p:cNvSpPr/>
            <p:nvPr/>
          </p:nvSpPr>
          <p:spPr>
            <a:xfrm>
              <a:off x="2267292" y="47778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5" name="object 3915"/>
            <p:cNvSpPr/>
            <p:nvPr/>
          </p:nvSpPr>
          <p:spPr>
            <a:xfrm>
              <a:off x="2267292" y="47769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6" name="object 3916"/>
            <p:cNvSpPr/>
            <p:nvPr/>
          </p:nvSpPr>
          <p:spPr>
            <a:xfrm>
              <a:off x="2267292" y="47760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7" name="object 3917"/>
            <p:cNvSpPr/>
            <p:nvPr/>
          </p:nvSpPr>
          <p:spPr>
            <a:xfrm>
              <a:off x="2267292" y="47751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8" name="object 3918"/>
            <p:cNvSpPr/>
            <p:nvPr/>
          </p:nvSpPr>
          <p:spPr>
            <a:xfrm>
              <a:off x="2267293" y="47733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9" name="object 3919"/>
            <p:cNvSpPr/>
            <p:nvPr/>
          </p:nvSpPr>
          <p:spPr>
            <a:xfrm>
              <a:off x="2267292" y="4772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0" name="object 3920"/>
            <p:cNvSpPr/>
            <p:nvPr/>
          </p:nvSpPr>
          <p:spPr>
            <a:xfrm>
              <a:off x="2267292" y="4771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1" name="object 3921"/>
            <p:cNvSpPr/>
            <p:nvPr/>
          </p:nvSpPr>
          <p:spPr>
            <a:xfrm>
              <a:off x="2267292" y="4770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2" name="object 3922"/>
            <p:cNvSpPr/>
            <p:nvPr/>
          </p:nvSpPr>
          <p:spPr>
            <a:xfrm>
              <a:off x="2267292" y="47698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3" name="object 3923"/>
            <p:cNvSpPr/>
            <p:nvPr/>
          </p:nvSpPr>
          <p:spPr>
            <a:xfrm>
              <a:off x="2267293" y="476804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4" name="object 3924"/>
            <p:cNvSpPr/>
            <p:nvPr/>
          </p:nvSpPr>
          <p:spPr>
            <a:xfrm>
              <a:off x="2267292" y="47671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5" name="object 3925"/>
            <p:cNvSpPr/>
            <p:nvPr/>
          </p:nvSpPr>
          <p:spPr>
            <a:xfrm>
              <a:off x="2267292" y="47662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6" name="object 3926"/>
            <p:cNvSpPr/>
            <p:nvPr/>
          </p:nvSpPr>
          <p:spPr>
            <a:xfrm>
              <a:off x="2267292" y="47653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7" name="object 3927"/>
            <p:cNvSpPr/>
            <p:nvPr/>
          </p:nvSpPr>
          <p:spPr>
            <a:xfrm>
              <a:off x="2267292" y="47644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8" name="object 3928"/>
            <p:cNvSpPr/>
            <p:nvPr/>
          </p:nvSpPr>
          <p:spPr>
            <a:xfrm>
              <a:off x="2267293" y="476272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9" name="object 3929"/>
            <p:cNvSpPr/>
            <p:nvPr/>
          </p:nvSpPr>
          <p:spPr>
            <a:xfrm>
              <a:off x="2267292" y="47618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0" name="object 3930"/>
            <p:cNvSpPr/>
            <p:nvPr/>
          </p:nvSpPr>
          <p:spPr>
            <a:xfrm>
              <a:off x="2267292" y="47609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1" name="object 3931"/>
            <p:cNvSpPr/>
            <p:nvPr/>
          </p:nvSpPr>
          <p:spPr>
            <a:xfrm>
              <a:off x="2267292" y="4760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2" name="object 3932"/>
            <p:cNvSpPr/>
            <p:nvPr/>
          </p:nvSpPr>
          <p:spPr>
            <a:xfrm>
              <a:off x="2267293" y="47582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3" name="object 3933"/>
            <p:cNvSpPr/>
            <p:nvPr/>
          </p:nvSpPr>
          <p:spPr>
            <a:xfrm>
              <a:off x="2267292" y="47573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4" name="object 3934"/>
            <p:cNvSpPr/>
            <p:nvPr/>
          </p:nvSpPr>
          <p:spPr>
            <a:xfrm>
              <a:off x="2267292" y="47565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5" name="object 3935"/>
            <p:cNvSpPr/>
            <p:nvPr/>
          </p:nvSpPr>
          <p:spPr>
            <a:xfrm>
              <a:off x="2267292" y="47556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6" name="object 3936"/>
            <p:cNvSpPr/>
            <p:nvPr/>
          </p:nvSpPr>
          <p:spPr>
            <a:xfrm>
              <a:off x="2267293" y="47538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7" name="object 3937"/>
            <p:cNvSpPr/>
            <p:nvPr/>
          </p:nvSpPr>
          <p:spPr>
            <a:xfrm>
              <a:off x="2267292" y="47529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8" name="object 3938"/>
            <p:cNvSpPr/>
            <p:nvPr/>
          </p:nvSpPr>
          <p:spPr>
            <a:xfrm>
              <a:off x="2267292" y="47520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9" name="object 3939"/>
            <p:cNvSpPr/>
            <p:nvPr/>
          </p:nvSpPr>
          <p:spPr>
            <a:xfrm>
              <a:off x="2267293" y="47502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0" name="object 3940"/>
            <p:cNvSpPr/>
            <p:nvPr/>
          </p:nvSpPr>
          <p:spPr>
            <a:xfrm>
              <a:off x="2267293" y="47485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1" name="object 3941"/>
            <p:cNvSpPr/>
            <p:nvPr/>
          </p:nvSpPr>
          <p:spPr>
            <a:xfrm>
              <a:off x="2267293" y="47467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2" name="object 3942"/>
            <p:cNvSpPr/>
            <p:nvPr/>
          </p:nvSpPr>
          <p:spPr>
            <a:xfrm>
              <a:off x="2267293" y="47449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3" name="object 3943"/>
            <p:cNvSpPr/>
            <p:nvPr/>
          </p:nvSpPr>
          <p:spPr>
            <a:xfrm>
              <a:off x="2267293" y="47431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4" name="object 3944"/>
            <p:cNvSpPr/>
            <p:nvPr/>
          </p:nvSpPr>
          <p:spPr>
            <a:xfrm>
              <a:off x="2267293" y="47414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5" name="object 3945"/>
            <p:cNvSpPr/>
            <p:nvPr/>
          </p:nvSpPr>
          <p:spPr>
            <a:xfrm>
              <a:off x="2267293" y="473962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6" name="object 3946"/>
            <p:cNvSpPr/>
            <p:nvPr/>
          </p:nvSpPr>
          <p:spPr>
            <a:xfrm>
              <a:off x="2267292" y="47387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7" name="object 3947"/>
            <p:cNvSpPr/>
            <p:nvPr/>
          </p:nvSpPr>
          <p:spPr>
            <a:xfrm>
              <a:off x="2267292" y="47378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8" name="object 3948"/>
            <p:cNvSpPr/>
            <p:nvPr/>
          </p:nvSpPr>
          <p:spPr>
            <a:xfrm>
              <a:off x="2267293" y="47360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9" name="object 3949"/>
            <p:cNvSpPr/>
            <p:nvPr/>
          </p:nvSpPr>
          <p:spPr>
            <a:xfrm>
              <a:off x="2267292" y="47351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0" name="object 3950"/>
            <p:cNvSpPr/>
            <p:nvPr/>
          </p:nvSpPr>
          <p:spPr>
            <a:xfrm>
              <a:off x="2267292" y="47343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1" name="object 3951"/>
            <p:cNvSpPr/>
            <p:nvPr/>
          </p:nvSpPr>
          <p:spPr>
            <a:xfrm>
              <a:off x="2267292" y="47334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2" name="object 3952"/>
            <p:cNvSpPr/>
            <p:nvPr/>
          </p:nvSpPr>
          <p:spPr>
            <a:xfrm>
              <a:off x="2267293" y="47316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3" name="object 3953"/>
            <p:cNvSpPr/>
            <p:nvPr/>
          </p:nvSpPr>
          <p:spPr>
            <a:xfrm>
              <a:off x="2267292" y="47307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4" name="object 3954"/>
            <p:cNvSpPr/>
            <p:nvPr/>
          </p:nvSpPr>
          <p:spPr>
            <a:xfrm>
              <a:off x="2267292" y="47298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5" name="object 3955"/>
            <p:cNvSpPr/>
            <p:nvPr/>
          </p:nvSpPr>
          <p:spPr>
            <a:xfrm>
              <a:off x="2267292" y="47289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6" name="object 3956"/>
            <p:cNvSpPr/>
            <p:nvPr/>
          </p:nvSpPr>
          <p:spPr>
            <a:xfrm>
              <a:off x="2267293" y="472719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7" name="object 3957"/>
            <p:cNvSpPr/>
            <p:nvPr/>
          </p:nvSpPr>
          <p:spPr>
            <a:xfrm>
              <a:off x="2267292" y="47263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8" name="object 3958"/>
            <p:cNvSpPr/>
            <p:nvPr/>
          </p:nvSpPr>
          <p:spPr>
            <a:xfrm>
              <a:off x="2267292" y="47254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9" name="object 3959"/>
            <p:cNvSpPr/>
            <p:nvPr/>
          </p:nvSpPr>
          <p:spPr>
            <a:xfrm>
              <a:off x="2267292" y="47245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0" name="object 3960"/>
            <p:cNvSpPr/>
            <p:nvPr/>
          </p:nvSpPr>
          <p:spPr>
            <a:xfrm>
              <a:off x="2267292" y="47236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1" name="object 3961"/>
            <p:cNvSpPr/>
            <p:nvPr/>
          </p:nvSpPr>
          <p:spPr>
            <a:xfrm>
              <a:off x="2267293" y="47218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2" name="object 3962"/>
            <p:cNvSpPr/>
            <p:nvPr/>
          </p:nvSpPr>
          <p:spPr>
            <a:xfrm>
              <a:off x="2267292" y="47209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3" name="object 3963"/>
            <p:cNvSpPr/>
            <p:nvPr/>
          </p:nvSpPr>
          <p:spPr>
            <a:xfrm>
              <a:off x="2267292" y="47200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4" name="object 3964"/>
            <p:cNvSpPr/>
            <p:nvPr/>
          </p:nvSpPr>
          <p:spPr>
            <a:xfrm>
              <a:off x="2267292" y="47192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5" name="object 3965"/>
            <p:cNvSpPr/>
            <p:nvPr/>
          </p:nvSpPr>
          <p:spPr>
            <a:xfrm>
              <a:off x="2267292" y="47183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6" name="object 3966"/>
            <p:cNvSpPr/>
            <p:nvPr/>
          </p:nvSpPr>
          <p:spPr>
            <a:xfrm>
              <a:off x="2267293" y="47165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7" name="object 3967"/>
            <p:cNvSpPr/>
            <p:nvPr/>
          </p:nvSpPr>
          <p:spPr>
            <a:xfrm>
              <a:off x="2267292" y="47156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8" name="object 3968"/>
            <p:cNvSpPr/>
            <p:nvPr/>
          </p:nvSpPr>
          <p:spPr>
            <a:xfrm>
              <a:off x="2267292" y="47147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9" name="object 3969"/>
            <p:cNvSpPr/>
            <p:nvPr/>
          </p:nvSpPr>
          <p:spPr>
            <a:xfrm>
              <a:off x="2267292" y="47138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0" name="object 3970"/>
            <p:cNvSpPr/>
            <p:nvPr/>
          </p:nvSpPr>
          <p:spPr>
            <a:xfrm>
              <a:off x="2267292" y="47129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1" name="object 3971"/>
            <p:cNvSpPr/>
            <p:nvPr/>
          </p:nvSpPr>
          <p:spPr>
            <a:xfrm>
              <a:off x="2267292" y="47121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2" name="object 3972"/>
            <p:cNvSpPr/>
            <p:nvPr/>
          </p:nvSpPr>
          <p:spPr>
            <a:xfrm>
              <a:off x="2267292" y="47112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3" name="object 3973"/>
            <p:cNvSpPr/>
            <p:nvPr/>
          </p:nvSpPr>
          <p:spPr>
            <a:xfrm>
              <a:off x="2267293" y="47094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4" name="object 3974"/>
            <p:cNvSpPr/>
            <p:nvPr/>
          </p:nvSpPr>
          <p:spPr>
            <a:xfrm>
              <a:off x="2267293" y="47076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5" name="object 3975"/>
            <p:cNvSpPr/>
            <p:nvPr/>
          </p:nvSpPr>
          <p:spPr>
            <a:xfrm>
              <a:off x="2267292" y="47067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6" name="object 3976"/>
            <p:cNvSpPr/>
            <p:nvPr/>
          </p:nvSpPr>
          <p:spPr>
            <a:xfrm>
              <a:off x="2267292" y="47058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7" name="object 3977"/>
            <p:cNvSpPr/>
            <p:nvPr/>
          </p:nvSpPr>
          <p:spPr>
            <a:xfrm>
              <a:off x="2267292" y="47049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8" name="object 3978"/>
            <p:cNvSpPr/>
            <p:nvPr/>
          </p:nvSpPr>
          <p:spPr>
            <a:xfrm>
              <a:off x="2267292" y="47041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9" name="object 3979"/>
            <p:cNvSpPr/>
            <p:nvPr/>
          </p:nvSpPr>
          <p:spPr>
            <a:xfrm>
              <a:off x="2267292" y="47032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0" name="object 3980"/>
            <p:cNvSpPr/>
            <p:nvPr/>
          </p:nvSpPr>
          <p:spPr>
            <a:xfrm>
              <a:off x="2267292" y="47023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1" name="object 3981"/>
            <p:cNvSpPr/>
            <p:nvPr/>
          </p:nvSpPr>
          <p:spPr>
            <a:xfrm>
              <a:off x="2267292" y="47014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2" name="object 3982"/>
            <p:cNvSpPr/>
            <p:nvPr/>
          </p:nvSpPr>
          <p:spPr>
            <a:xfrm>
              <a:off x="2267292" y="47005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3" name="object 3983"/>
            <p:cNvSpPr/>
            <p:nvPr/>
          </p:nvSpPr>
          <p:spPr>
            <a:xfrm>
              <a:off x="2267293" y="46987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4" name="object 3984"/>
            <p:cNvSpPr/>
            <p:nvPr/>
          </p:nvSpPr>
          <p:spPr>
            <a:xfrm>
              <a:off x="2267292" y="46978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5" name="object 3985"/>
            <p:cNvSpPr/>
            <p:nvPr/>
          </p:nvSpPr>
          <p:spPr>
            <a:xfrm>
              <a:off x="2267293" y="46961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6" name="object 3986"/>
            <p:cNvSpPr/>
            <p:nvPr/>
          </p:nvSpPr>
          <p:spPr>
            <a:xfrm>
              <a:off x="2267292" y="46952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7" name="object 3987"/>
            <p:cNvSpPr/>
            <p:nvPr/>
          </p:nvSpPr>
          <p:spPr>
            <a:xfrm>
              <a:off x="2267293" y="469344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8" name="object 3988"/>
            <p:cNvSpPr/>
            <p:nvPr/>
          </p:nvSpPr>
          <p:spPr>
            <a:xfrm>
              <a:off x="2267292" y="4692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9" name="object 3989"/>
            <p:cNvSpPr/>
            <p:nvPr/>
          </p:nvSpPr>
          <p:spPr>
            <a:xfrm>
              <a:off x="2267293" y="469078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0" name="object 3990"/>
            <p:cNvSpPr/>
            <p:nvPr/>
          </p:nvSpPr>
          <p:spPr>
            <a:xfrm>
              <a:off x="2267292" y="46899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1" name="object 3991"/>
            <p:cNvSpPr/>
            <p:nvPr/>
          </p:nvSpPr>
          <p:spPr>
            <a:xfrm>
              <a:off x="2267292" y="46890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2" name="object 3992"/>
            <p:cNvSpPr/>
            <p:nvPr/>
          </p:nvSpPr>
          <p:spPr>
            <a:xfrm>
              <a:off x="2267292" y="46881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3" name="object 3993"/>
            <p:cNvSpPr/>
            <p:nvPr/>
          </p:nvSpPr>
          <p:spPr>
            <a:xfrm>
              <a:off x="2267292" y="46872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4" name="object 3994"/>
            <p:cNvSpPr/>
            <p:nvPr/>
          </p:nvSpPr>
          <p:spPr>
            <a:xfrm>
              <a:off x="2267292" y="46863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5" name="object 3995"/>
            <p:cNvSpPr/>
            <p:nvPr/>
          </p:nvSpPr>
          <p:spPr>
            <a:xfrm>
              <a:off x="2267292" y="46854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6" name="object 3996"/>
            <p:cNvSpPr/>
            <p:nvPr/>
          </p:nvSpPr>
          <p:spPr>
            <a:xfrm>
              <a:off x="2267292" y="46845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7" name="object 3997"/>
            <p:cNvSpPr/>
            <p:nvPr/>
          </p:nvSpPr>
          <p:spPr>
            <a:xfrm>
              <a:off x="2267292" y="46836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8" name="object 3998"/>
            <p:cNvSpPr/>
            <p:nvPr/>
          </p:nvSpPr>
          <p:spPr>
            <a:xfrm>
              <a:off x="2267293" y="46819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9" name="object 3999"/>
            <p:cNvSpPr/>
            <p:nvPr/>
          </p:nvSpPr>
          <p:spPr>
            <a:xfrm>
              <a:off x="2267292" y="46810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0" name="object 4000"/>
            <p:cNvSpPr/>
            <p:nvPr/>
          </p:nvSpPr>
          <p:spPr>
            <a:xfrm>
              <a:off x="2267292" y="46801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1" name="object 4001"/>
            <p:cNvSpPr/>
            <p:nvPr/>
          </p:nvSpPr>
          <p:spPr>
            <a:xfrm>
              <a:off x="2267293" y="467836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2" name="object 4002"/>
            <p:cNvSpPr/>
            <p:nvPr/>
          </p:nvSpPr>
          <p:spPr>
            <a:xfrm>
              <a:off x="2267292" y="46774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3" name="object 4003"/>
            <p:cNvSpPr/>
            <p:nvPr/>
          </p:nvSpPr>
          <p:spPr>
            <a:xfrm>
              <a:off x="2267292" y="46765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4" name="object 4004"/>
            <p:cNvSpPr/>
            <p:nvPr/>
          </p:nvSpPr>
          <p:spPr>
            <a:xfrm>
              <a:off x="2267293" y="467480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5" name="object 4005"/>
            <p:cNvSpPr/>
            <p:nvPr/>
          </p:nvSpPr>
          <p:spPr>
            <a:xfrm>
              <a:off x="2267292" y="46739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6" name="object 4006"/>
            <p:cNvSpPr/>
            <p:nvPr/>
          </p:nvSpPr>
          <p:spPr>
            <a:xfrm>
              <a:off x="2267292" y="46730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7" name="object 4007"/>
            <p:cNvSpPr/>
            <p:nvPr/>
          </p:nvSpPr>
          <p:spPr>
            <a:xfrm>
              <a:off x="2267292" y="46721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8" name="object 4008"/>
            <p:cNvSpPr/>
            <p:nvPr/>
          </p:nvSpPr>
          <p:spPr>
            <a:xfrm>
              <a:off x="2267292" y="46712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9" name="object 4009"/>
            <p:cNvSpPr/>
            <p:nvPr/>
          </p:nvSpPr>
          <p:spPr>
            <a:xfrm>
              <a:off x="2267292" y="46703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0" name="object 4010"/>
            <p:cNvSpPr/>
            <p:nvPr/>
          </p:nvSpPr>
          <p:spPr>
            <a:xfrm>
              <a:off x="2267292" y="46694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1" name="object 4011"/>
            <p:cNvSpPr/>
            <p:nvPr/>
          </p:nvSpPr>
          <p:spPr>
            <a:xfrm>
              <a:off x="2267292" y="46685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2" name="object 4012"/>
            <p:cNvSpPr/>
            <p:nvPr/>
          </p:nvSpPr>
          <p:spPr>
            <a:xfrm>
              <a:off x="2267292" y="46676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3" name="object 4013"/>
            <p:cNvSpPr/>
            <p:nvPr/>
          </p:nvSpPr>
          <p:spPr>
            <a:xfrm>
              <a:off x="2267292" y="46668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4" name="object 4014"/>
            <p:cNvSpPr/>
            <p:nvPr/>
          </p:nvSpPr>
          <p:spPr>
            <a:xfrm>
              <a:off x="2267292" y="46659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5" name="object 4015"/>
            <p:cNvSpPr/>
            <p:nvPr/>
          </p:nvSpPr>
          <p:spPr>
            <a:xfrm>
              <a:off x="2267292" y="4665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6" name="object 4016"/>
            <p:cNvSpPr/>
            <p:nvPr/>
          </p:nvSpPr>
          <p:spPr>
            <a:xfrm>
              <a:off x="2267292" y="4664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7" name="object 4017"/>
            <p:cNvSpPr/>
            <p:nvPr/>
          </p:nvSpPr>
          <p:spPr>
            <a:xfrm>
              <a:off x="2267292" y="46632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8" name="object 4018"/>
            <p:cNvSpPr/>
            <p:nvPr/>
          </p:nvSpPr>
          <p:spPr>
            <a:xfrm>
              <a:off x="2267292" y="46623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9" name="object 4019"/>
            <p:cNvSpPr/>
            <p:nvPr/>
          </p:nvSpPr>
          <p:spPr>
            <a:xfrm>
              <a:off x="2267292" y="46614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0" name="object 4020"/>
            <p:cNvSpPr/>
            <p:nvPr/>
          </p:nvSpPr>
          <p:spPr>
            <a:xfrm>
              <a:off x="2267292" y="46605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1" name="object 4021"/>
            <p:cNvSpPr/>
            <p:nvPr/>
          </p:nvSpPr>
          <p:spPr>
            <a:xfrm>
              <a:off x="2267292" y="4659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2" name="object 4022"/>
            <p:cNvSpPr/>
            <p:nvPr/>
          </p:nvSpPr>
          <p:spPr>
            <a:xfrm>
              <a:off x="2267292" y="4658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3" name="object 4023"/>
            <p:cNvSpPr/>
            <p:nvPr/>
          </p:nvSpPr>
          <p:spPr>
            <a:xfrm>
              <a:off x="2267293" y="46570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4" name="object 4024"/>
            <p:cNvSpPr/>
            <p:nvPr/>
          </p:nvSpPr>
          <p:spPr>
            <a:xfrm>
              <a:off x="2267292" y="46561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5" name="object 4025"/>
            <p:cNvSpPr/>
            <p:nvPr/>
          </p:nvSpPr>
          <p:spPr>
            <a:xfrm>
              <a:off x="2267292" y="46552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6" name="object 4026"/>
            <p:cNvSpPr/>
            <p:nvPr/>
          </p:nvSpPr>
          <p:spPr>
            <a:xfrm>
              <a:off x="2267292" y="46543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7" name="object 4027"/>
            <p:cNvSpPr/>
            <p:nvPr/>
          </p:nvSpPr>
          <p:spPr>
            <a:xfrm>
              <a:off x="2267292" y="46534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8" name="object 4028"/>
            <p:cNvSpPr/>
            <p:nvPr/>
          </p:nvSpPr>
          <p:spPr>
            <a:xfrm>
              <a:off x="2267292" y="46526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9" name="object 4029"/>
            <p:cNvSpPr/>
            <p:nvPr/>
          </p:nvSpPr>
          <p:spPr>
            <a:xfrm>
              <a:off x="2267292" y="46517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0" name="object 4030"/>
            <p:cNvSpPr/>
            <p:nvPr/>
          </p:nvSpPr>
          <p:spPr>
            <a:xfrm>
              <a:off x="2267292" y="46508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1" name="object 4031"/>
            <p:cNvSpPr/>
            <p:nvPr/>
          </p:nvSpPr>
          <p:spPr>
            <a:xfrm>
              <a:off x="2267292" y="46499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2" name="object 4032"/>
            <p:cNvSpPr/>
            <p:nvPr/>
          </p:nvSpPr>
          <p:spPr>
            <a:xfrm>
              <a:off x="2267292" y="46490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3" name="object 4033"/>
            <p:cNvSpPr/>
            <p:nvPr/>
          </p:nvSpPr>
          <p:spPr>
            <a:xfrm>
              <a:off x="2267292" y="46481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4" name="object 4034"/>
            <p:cNvSpPr/>
            <p:nvPr/>
          </p:nvSpPr>
          <p:spPr>
            <a:xfrm>
              <a:off x="2267292" y="46472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5" name="object 4035"/>
            <p:cNvSpPr/>
            <p:nvPr/>
          </p:nvSpPr>
          <p:spPr>
            <a:xfrm>
              <a:off x="2267292" y="46463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6" name="object 4036"/>
            <p:cNvSpPr/>
            <p:nvPr/>
          </p:nvSpPr>
          <p:spPr>
            <a:xfrm>
              <a:off x="2267292" y="4645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7" name="object 4037"/>
            <p:cNvSpPr/>
            <p:nvPr/>
          </p:nvSpPr>
          <p:spPr>
            <a:xfrm>
              <a:off x="2267292" y="4644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8" name="object 4038"/>
            <p:cNvSpPr/>
            <p:nvPr/>
          </p:nvSpPr>
          <p:spPr>
            <a:xfrm>
              <a:off x="2267292" y="4643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9" name="object 4039"/>
            <p:cNvSpPr/>
            <p:nvPr/>
          </p:nvSpPr>
          <p:spPr>
            <a:xfrm>
              <a:off x="2267292" y="46428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0" name="object 4040"/>
            <p:cNvSpPr/>
            <p:nvPr/>
          </p:nvSpPr>
          <p:spPr>
            <a:xfrm>
              <a:off x="2267292" y="46419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1" name="object 4041"/>
            <p:cNvSpPr/>
            <p:nvPr/>
          </p:nvSpPr>
          <p:spPr>
            <a:xfrm>
              <a:off x="2267292" y="46410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2" name="object 4042"/>
            <p:cNvSpPr/>
            <p:nvPr/>
          </p:nvSpPr>
          <p:spPr>
            <a:xfrm>
              <a:off x="2267292" y="46401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3" name="object 4043"/>
            <p:cNvSpPr/>
            <p:nvPr/>
          </p:nvSpPr>
          <p:spPr>
            <a:xfrm>
              <a:off x="2267292" y="46392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4" name="object 4044"/>
            <p:cNvSpPr/>
            <p:nvPr/>
          </p:nvSpPr>
          <p:spPr>
            <a:xfrm>
              <a:off x="2267292" y="46383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5" name="object 4045"/>
            <p:cNvSpPr/>
            <p:nvPr/>
          </p:nvSpPr>
          <p:spPr>
            <a:xfrm>
              <a:off x="2267292" y="46375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6" name="object 4046"/>
            <p:cNvSpPr/>
            <p:nvPr/>
          </p:nvSpPr>
          <p:spPr>
            <a:xfrm>
              <a:off x="2267292" y="46366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7" name="object 4047"/>
            <p:cNvSpPr/>
            <p:nvPr/>
          </p:nvSpPr>
          <p:spPr>
            <a:xfrm>
              <a:off x="2267292" y="46357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8" name="object 4048"/>
            <p:cNvSpPr/>
            <p:nvPr/>
          </p:nvSpPr>
          <p:spPr>
            <a:xfrm>
              <a:off x="2267292" y="46348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9" name="object 4049"/>
            <p:cNvSpPr/>
            <p:nvPr/>
          </p:nvSpPr>
          <p:spPr>
            <a:xfrm>
              <a:off x="2267292" y="46339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0" name="object 4050"/>
            <p:cNvSpPr/>
            <p:nvPr/>
          </p:nvSpPr>
          <p:spPr>
            <a:xfrm>
              <a:off x="2267292" y="4633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1" name="object 4051"/>
            <p:cNvSpPr/>
            <p:nvPr/>
          </p:nvSpPr>
          <p:spPr>
            <a:xfrm>
              <a:off x="2267293" y="46321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2" name="object 4052"/>
            <p:cNvSpPr/>
            <p:nvPr/>
          </p:nvSpPr>
          <p:spPr>
            <a:xfrm>
              <a:off x="2107628" y="4259211"/>
              <a:ext cx="284480" cy="600710"/>
            </a:xfrm>
            <a:custGeom>
              <a:avLst/>
              <a:gdLst/>
              <a:ahLst/>
              <a:cxnLst/>
              <a:rect l="l" t="t" r="r" b="b"/>
              <a:pathLst>
                <a:path w="284480" h="600710">
                  <a:moveTo>
                    <a:pt x="284073" y="600303"/>
                  </a:moveTo>
                  <a:lnTo>
                    <a:pt x="284073" y="372960"/>
                  </a:lnTo>
                  <a:lnTo>
                    <a:pt x="159664" y="372960"/>
                  </a:lnTo>
                  <a:lnTo>
                    <a:pt x="159664" y="600303"/>
                  </a:lnTo>
                  <a:lnTo>
                    <a:pt x="284073" y="600303"/>
                  </a:lnTo>
                  <a:close/>
                </a:path>
                <a:path w="284480" h="600710">
                  <a:moveTo>
                    <a:pt x="67094" y="10845"/>
                  </a:moveTo>
                  <a:lnTo>
                    <a:pt x="9016" y="68897"/>
                  </a:lnTo>
                </a:path>
                <a:path w="284480" h="600710">
                  <a:moveTo>
                    <a:pt x="77584" y="17703"/>
                  </a:moveTo>
                  <a:lnTo>
                    <a:pt x="18897" y="76796"/>
                  </a:lnTo>
                </a:path>
                <a:path w="284480" h="600710">
                  <a:moveTo>
                    <a:pt x="43306" y="0"/>
                  </a:moveTo>
                  <a:lnTo>
                    <a:pt x="26478" y="3412"/>
                  </a:lnTo>
                  <a:lnTo>
                    <a:pt x="12709" y="12709"/>
                  </a:lnTo>
                  <a:lnTo>
                    <a:pt x="3412" y="26478"/>
                  </a:lnTo>
                  <a:lnTo>
                    <a:pt x="0" y="43307"/>
                  </a:lnTo>
                  <a:lnTo>
                    <a:pt x="3412" y="60135"/>
                  </a:lnTo>
                  <a:lnTo>
                    <a:pt x="12709" y="73904"/>
                  </a:lnTo>
                  <a:lnTo>
                    <a:pt x="26478" y="83201"/>
                  </a:lnTo>
                  <a:lnTo>
                    <a:pt x="43306" y="86614"/>
                  </a:lnTo>
                  <a:lnTo>
                    <a:pt x="60135" y="83201"/>
                  </a:lnTo>
                  <a:lnTo>
                    <a:pt x="73904" y="73904"/>
                  </a:lnTo>
                  <a:lnTo>
                    <a:pt x="83201" y="60135"/>
                  </a:lnTo>
                  <a:lnTo>
                    <a:pt x="86613" y="43307"/>
                  </a:lnTo>
                  <a:lnTo>
                    <a:pt x="83201" y="26478"/>
                  </a:lnTo>
                  <a:lnTo>
                    <a:pt x="73904" y="12709"/>
                  </a:lnTo>
                  <a:lnTo>
                    <a:pt x="60135" y="3412"/>
                  </a:lnTo>
                  <a:lnTo>
                    <a:pt x="4330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53" name="object 4053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2109647" y="4462551"/>
              <a:ext cx="128676" cy="128676"/>
            </a:xfrm>
            <a:prstGeom prst="rect">
              <a:avLst/>
            </a:prstGeom>
          </p:spPr>
        </p:pic>
        <p:sp>
          <p:nvSpPr>
            <p:cNvPr id="4054" name="object 4054"/>
            <p:cNvSpPr/>
            <p:nvPr/>
          </p:nvSpPr>
          <p:spPr>
            <a:xfrm>
              <a:off x="2089061" y="4240644"/>
              <a:ext cx="123825" cy="123825"/>
            </a:xfrm>
            <a:custGeom>
              <a:avLst/>
              <a:gdLst/>
              <a:ahLst/>
              <a:cxnLst/>
              <a:rect l="l" t="t" r="r" b="b"/>
              <a:pathLst>
                <a:path w="123825" h="123825">
                  <a:moveTo>
                    <a:pt x="61874" y="0"/>
                  </a:moveTo>
                  <a:lnTo>
                    <a:pt x="37831" y="4876"/>
                  </a:lnTo>
                  <a:lnTo>
                    <a:pt x="18159" y="18159"/>
                  </a:lnTo>
                  <a:lnTo>
                    <a:pt x="4876" y="37831"/>
                  </a:lnTo>
                  <a:lnTo>
                    <a:pt x="0" y="61874"/>
                  </a:lnTo>
                  <a:lnTo>
                    <a:pt x="4876" y="85915"/>
                  </a:lnTo>
                  <a:lnTo>
                    <a:pt x="18159" y="105583"/>
                  </a:lnTo>
                  <a:lnTo>
                    <a:pt x="37831" y="118861"/>
                  </a:lnTo>
                  <a:lnTo>
                    <a:pt x="61874" y="123736"/>
                  </a:lnTo>
                  <a:lnTo>
                    <a:pt x="85915" y="118861"/>
                  </a:lnTo>
                  <a:lnTo>
                    <a:pt x="105583" y="105583"/>
                  </a:lnTo>
                  <a:lnTo>
                    <a:pt x="118861" y="85915"/>
                  </a:lnTo>
                  <a:lnTo>
                    <a:pt x="123736" y="61874"/>
                  </a:lnTo>
                  <a:lnTo>
                    <a:pt x="118861" y="37831"/>
                  </a:lnTo>
                  <a:lnTo>
                    <a:pt x="105583" y="18159"/>
                  </a:lnTo>
                  <a:lnTo>
                    <a:pt x="85915" y="4876"/>
                  </a:lnTo>
                  <a:lnTo>
                    <a:pt x="6187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55" name="object 4055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953376" y="4043984"/>
              <a:ext cx="135204" cy="238137"/>
            </a:xfrm>
            <a:prstGeom prst="rect">
              <a:avLst/>
            </a:prstGeom>
          </p:spPr>
        </p:pic>
        <p:sp>
          <p:nvSpPr>
            <p:cNvPr id="4056" name="object 4056"/>
            <p:cNvSpPr/>
            <p:nvPr/>
          </p:nvSpPr>
          <p:spPr>
            <a:xfrm>
              <a:off x="1102969" y="4453369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19" h="147320">
                  <a:moveTo>
                    <a:pt x="147027" y="73520"/>
                  </a:moveTo>
                  <a:lnTo>
                    <a:pt x="141235" y="102088"/>
                  </a:lnTo>
                  <a:lnTo>
                    <a:pt x="125456" y="125463"/>
                  </a:lnTo>
                  <a:lnTo>
                    <a:pt x="102086" y="141246"/>
                  </a:lnTo>
                  <a:lnTo>
                    <a:pt x="73520" y="147040"/>
                  </a:lnTo>
                  <a:lnTo>
                    <a:pt x="44946" y="141246"/>
                  </a:lnTo>
                  <a:lnTo>
                    <a:pt x="21572" y="125463"/>
                  </a:lnTo>
                  <a:lnTo>
                    <a:pt x="5792" y="102088"/>
                  </a:lnTo>
                  <a:lnTo>
                    <a:pt x="0" y="73520"/>
                  </a:lnTo>
                  <a:lnTo>
                    <a:pt x="5792" y="44952"/>
                  </a:lnTo>
                  <a:lnTo>
                    <a:pt x="21572" y="21577"/>
                  </a:lnTo>
                  <a:lnTo>
                    <a:pt x="44946" y="5793"/>
                  </a:lnTo>
                  <a:lnTo>
                    <a:pt x="7352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7" name="object 4057"/>
            <p:cNvSpPr/>
            <p:nvPr/>
          </p:nvSpPr>
          <p:spPr>
            <a:xfrm>
              <a:off x="1117549" y="4240644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4" h="345439">
                  <a:moveTo>
                    <a:pt x="58191" y="29413"/>
                  </a:moveTo>
                  <a:lnTo>
                    <a:pt x="116268" y="87464"/>
                  </a:lnTo>
                </a:path>
                <a:path w="144144" h="345439">
                  <a:moveTo>
                    <a:pt x="47701" y="36271"/>
                  </a:moveTo>
                  <a:lnTo>
                    <a:pt x="106400" y="95364"/>
                  </a:lnTo>
                </a:path>
                <a:path w="144144" h="345439">
                  <a:moveTo>
                    <a:pt x="81991" y="18567"/>
                  </a:moveTo>
                  <a:lnTo>
                    <a:pt x="98819" y="21980"/>
                  </a:lnTo>
                  <a:lnTo>
                    <a:pt x="112588" y="31276"/>
                  </a:lnTo>
                  <a:lnTo>
                    <a:pt x="121885" y="45045"/>
                  </a:lnTo>
                  <a:lnTo>
                    <a:pt x="125298" y="61874"/>
                  </a:lnTo>
                  <a:lnTo>
                    <a:pt x="121885" y="78703"/>
                  </a:lnTo>
                  <a:lnTo>
                    <a:pt x="112588" y="92471"/>
                  </a:lnTo>
                  <a:lnTo>
                    <a:pt x="98819" y="101768"/>
                  </a:lnTo>
                  <a:lnTo>
                    <a:pt x="81991" y="105181"/>
                  </a:lnTo>
                  <a:lnTo>
                    <a:pt x="65162" y="101768"/>
                  </a:lnTo>
                  <a:lnTo>
                    <a:pt x="51393" y="92471"/>
                  </a:lnTo>
                  <a:lnTo>
                    <a:pt x="42096" y="78703"/>
                  </a:lnTo>
                  <a:lnTo>
                    <a:pt x="38684" y="61874"/>
                  </a:lnTo>
                  <a:lnTo>
                    <a:pt x="42096" y="45045"/>
                  </a:lnTo>
                  <a:lnTo>
                    <a:pt x="51393" y="31276"/>
                  </a:lnTo>
                  <a:lnTo>
                    <a:pt x="65162" y="21980"/>
                  </a:lnTo>
                  <a:lnTo>
                    <a:pt x="81991" y="18567"/>
                  </a:lnTo>
                  <a:close/>
                </a:path>
                <a:path w="144144" h="345439">
                  <a:moveTo>
                    <a:pt x="58940" y="227304"/>
                  </a:moveTo>
                  <a:lnTo>
                    <a:pt x="81844" y="231949"/>
                  </a:lnTo>
                  <a:lnTo>
                    <a:pt x="100583" y="244602"/>
                  </a:lnTo>
                  <a:lnTo>
                    <a:pt x="113236" y="263341"/>
                  </a:lnTo>
                  <a:lnTo>
                    <a:pt x="117881" y="286245"/>
                  </a:lnTo>
                  <a:lnTo>
                    <a:pt x="113236" y="309149"/>
                  </a:lnTo>
                  <a:lnTo>
                    <a:pt x="100583" y="327888"/>
                  </a:lnTo>
                  <a:lnTo>
                    <a:pt x="81844" y="340541"/>
                  </a:lnTo>
                  <a:lnTo>
                    <a:pt x="58940" y="345186"/>
                  </a:lnTo>
                  <a:lnTo>
                    <a:pt x="36036" y="340541"/>
                  </a:lnTo>
                  <a:lnTo>
                    <a:pt x="17297" y="327888"/>
                  </a:lnTo>
                  <a:lnTo>
                    <a:pt x="4644" y="309149"/>
                  </a:lnTo>
                  <a:lnTo>
                    <a:pt x="0" y="286245"/>
                  </a:lnTo>
                  <a:lnTo>
                    <a:pt x="4644" y="263341"/>
                  </a:lnTo>
                  <a:lnTo>
                    <a:pt x="17297" y="244602"/>
                  </a:lnTo>
                  <a:lnTo>
                    <a:pt x="36036" y="231949"/>
                  </a:lnTo>
                  <a:lnTo>
                    <a:pt x="58940" y="227304"/>
                  </a:lnTo>
                  <a:close/>
                </a:path>
                <a:path w="144144" h="345439">
                  <a:moveTo>
                    <a:pt x="81991" y="0"/>
                  </a:moveTo>
                  <a:lnTo>
                    <a:pt x="106032" y="4876"/>
                  </a:lnTo>
                  <a:lnTo>
                    <a:pt x="125699" y="18159"/>
                  </a:lnTo>
                  <a:lnTo>
                    <a:pt x="138978" y="37831"/>
                  </a:lnTo>
                  <a:lnTo>
                    <a:pt x="143852" y="61874"/>
                  </a:lnTo>
                  <a:lnTo>
                    <a:pt x="138978" y="85915"/>
                  </a:lnTo>
                  <a:lnTo>
                    <a:pt x="125699" y="105583"/>
                  </a:lnTo>
                  <a:lnTo>
                    <a:pt x="106032" y="118861"/>
                  </a:lnTo>
                  <a:lnTo>
                    <a:pt x="81991" y="123736"/>
                  </a:lnTo>
                  <a:lnTo>
                    <a:pt x="57948" y="118861"/>
                  </a:lnTo>
                  <a:lnTo>
                    <a:pt x="38276" y="105583"/>
                  </a:lnTo>
                  <a:lnTo>
                    <a:pt x="24993" y="85915"/>
                  </a:lnTo>
                  <a:lnTo>
                    <a:pt x="20116" y="61874"/>
                  </a:lnTo>
                  <a:lnTo>
                    <a:pt x="24993" y="37831"/>
                  </a:lnTo>
                  <a:lnTo>
                    <a:pt x="38276" y="18159"/>
                  </a:lnTo>
                  <a:lnTo>
                    <a:pt x="57948" y="4876"/>
                  </a:lnTo>
                  <a:lnTo>
                    <a:pt x="8199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058" name="object 4058"/>
            <p:cNvSpPr/>
            <p:nvPr/>
          </p:nvSpPr>
          <p:spPr>
            <a:xfrm>
              <a:off x="2542031" y="4701324"/>
              <a:ext cx="20320" cy="2540"/>
            </a:xfrm>
            <a:custGeom>
              <a:avLst/>
              <a:gdLst/>
              <a:ahLst/>
              <a:cxnLst/>
              <a:rect l="l" t="t" r="r" b="b"/>
              <a:pathLst>
                <a:path w="20319" h="2539">
                  <a:moveTo>
                    <a:pt x="0" y="0"/>
                  </a:moveTo>
                  <a:lnTo>
                    <a:pt x="0" y="1943"/>
                  </a:lnTo>
                  <a:lnTo>
                    <a:pt x="198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9" name="object 4059"/>
            <p:cNvSpPr/>
            <p:nvPr/>
          </p:nvSpPr>
          <p:spPr>
            <a:xfrm>
              <a:off x="2542031" y="4699380"/>
              <a:ext cx="40005" cy="2540"/>
            </a:xfrm>
            <a:custGeom>
              <a:avLst/>
              <a:gdLst/>
              <a:ahLst/>
              <a:cxnLst/>
              <a:rect l="l" t="t" r="r" b="b"/>
              <a:pathLst>
                <a:path w="40005" h="2539">
                  <a:moveTo>
                    <a:pt x="0" y="0"/>
                  </a:moveTo>
                  <a:lnTo>
                    <a:pt x="0" y="1943"/>
                  </a:lnTo>
                  <a:lnTo>
                    <a:pt x="19836" y="1943"/>
                  </a:lnTo>
                  <a:lnTo>
                    <a:pt x="396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0" name="object 4060"/>
            <p:cNvSpPr/>
            <p:nvPr/>
          </p:nvSpPr>
          <p:spPr>
            <a:xfrm>
              <a:off x="2542031" y="4697437"/>
              <a:ext cx="59690" cy="2540"/>
            </a:xfrm>
            <a:custGeom>
              <a:avLst/>
              <a:gdLst/>
              <a:ahLst/>
              <a:cxnLst/>
              <a:rect l="l" t="t" r="r" b="b"/>
              <a:pathLst>
                <a:path w="59689" h="2539">
                  <a:moveTo>
                    <a:pt x="0" y="0"/>
                  </a:moveTo>
                  <a:lnTo>
                    <a:pt x="0" y="1943"/>
                  </a:lnTo>
                  <a:lnTo>
                    <a:pt x="39672" y="1943"/>
                  </a:lnTo>
                  <a:lnTo>
                    <a:pt x="595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1" name="object 4061"/>
            <p:cNvSpPr/>
            <p:nvPr/>
          </p:nvSpPr>
          <p:spPr>
            <a:xfrm>
              <a:off x="2542031" y="4695494"/>
              <a:ext cx="79375" cy="2540"/>
            </a:xfrm>
            <a:custGeom>
              <a:avLst/>
              <a:gdLst/>
              <a:ahLst/>
              <a:cxnLst/>
              <a:rect l="l" t="t" r="r" b="b"/>
              <a:pathLst>
                <a:path w="79375" h="2539">
                  <a:moveTo>
                    <a:pt x="0" y="0"/>
                  </a:moveTo>
                  <a:lnTo>
                    <a:pt x="0" y="1943"/>
                  </a:lnTo>
                  <a:lnTo>
                    <a:pt x="59508" y="1943"/>
                  </a:lnTo>
                  <a:lnTo>
                    <a:pt x="793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2" name="object 4062"/>
            <p:cNvSpPr/>
            <p:nvPr/>
          </p:nvSpPr>
          <p:spPr>
            <a:xfrm>
              <a:off x="2542031" y="4693551"/>
              <a:ext cx="99695" cy="2540"/>
            </a:xfrm>
            <a:custGeom>
              <a:avLst/>
              <a:gdLst/>
              <a:ahLst/>
              <a:cxnLst/>
              <a:rect l="l" t="t" r="r" b="b"/>
              <a:pathLst>
                <a:path w="99694" h="2539">
                  <a:moveTo>
                    <a:pt x="0" y="0"/>
                  </a:moveTo>
                  <a:lnTo>
                    <a:pt x="0" y="1943"/>
                  </a:lnTo>
                  <a:lnTo>
                    <a:pt x="79344" y="1943"/>
                  </a:lnTo>
                  <a:lnTo>
                    <a:pt x="991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3" name="object 4063"/>
            <p:cNvSpPr/>
            <p:nvPr/>
          </p:nvSpPr>
          <p:spPr>
            <a:xfrm>
              <a:off x="2542031" y="4691608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80" h="2539">
                  <a:moveTo>
                    <a:pt x="0" y="0"/>
                  </a:moveTo>
                  <a:lnTo>
                    <a:pt x="0" y="1943"/>
                  </a:lnTo>
                  <a:lnTo>
                    <a:pt x="99180" y="1943"/>
                  </a:lnTo>
                  <a:lnTo>
                    <a:pt x="1190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4" name="object 4064"/>
            <p:cNvSpPr/>
            <p:nvPr/>
          </p:nvSpPr>
          <p:spPr>
            <a:xfrm>
              <a:off x="2542031" y="4689665"/>
              <a:ext cx="139065" cy="2540"/>
            </a:xfrm>
            <a:custGeom>
              <a:avLst/>
              <a:gdLst/>
              <a:ahLst/>
              <a:cxnLst/>
              <a:rect l="l" t="t" r="r" b="b"/>
              <a:pathLst>
                <a:path w="139064" h="2539">
                  <a:moveTo>
                    <a:pt x="0" y="0"/>
                  </a:moveTo>
                  <a:lnTo>
                    <a:pt x="0" y="1943"/>
                  </a:lnTo>
                  <a:lnTo>
                    <a:pt x="119016" y="1943"/>
                  </a:lnTo>
                  <a:lnTo>
                    <a:pt x="138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5" name="object 4065"/>
            <p:cNvSpPr/>
            <p:nvPr/>
          </p:nvSpPr>
          <p:spPr>
            <a:xfrm>
              <a:off x="2542031" y="4687709"/>
              <a:ext cx="159385" cy="2540"/>
            </a:xfrm>
            <a:custGeom>
              <a:avLst/>
              <a:gdLst/>
              <a:ahLst/>
              <a:cxnLst/>
              <a:rect l="l" t="t" r="r" b="b"/>
              <a:pathLst>
                <a:path w="159385" h="2539">
                  <a:moveTo>
                    <a:pt x="0" y="0"/>
                  </a:moveTo>
                  <a:lnTo>
                    <a:pt x="0" y="1943"/>
                  </a:lnTo>
                  <a:lnTo>
                    <a:pt x="138981" y="1943"/>
                  </a:lnTo>
                  <a:lnTo>
                    <a:pt x="1588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6" name="object 4066"/>
            <p:cNvSpPr/>
            <p:nvPr/>
          </p:nvSpPr>
          <p:spPr>
            <a:xfrm>
              <a:off x="2542031" y="4685766"/>
              <a:ext cx="179070" cy="2540"/>
            </a:xfrm>
            <a:custGeom>
              <a:avLst/>
              <a:gdLst/>
              <a:ahLst/>
              <a:cxnLst/>
              <a:rect l="l" t="t" r="r" b="b"/>
              <a:pathLst>
                <a:path w="179069" h="2539">
                  <a:moveTo>
                    <a:pt x="0" y="0"/>
                  </a:moveTo>
                  <a:lnTo>
                    <a:pt x="0" y="1943"/>
                  </a:lnTo>
                  <a:lnTo>
                    <a:pt x="158817" y="1943"/>
                  </a:lnTo>
                  <a:lnTo>
                    <a:pt x="1786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7" name="object 4067"/>
            <p:cNvSpPr/>
            <p:nvPr/>
          </p:nvSpPr>
          <p:spPr>
            <a:xfrm>
              <a:off x="2542031" y="4683823"/>
              <a:ext cx="198755" cy="2540"/>
            </a:xfrm>
            <a:custGeom>
              <a:avLst/>
              <a:gdLst/>
              <a:ahLst/>
              <a:cxnLst/>
              <a:rect l="l" t="t" r="r" b="b"/>
              <a:pathLst>
                <a:path w="198755" h="2539">
                  <a:moveTo>
                    <a:pt x="0" y="0"/>
                  </a:moveTo>
                  <a:lnTo>
                    <a:pt x="0" y="1943"/>
                  </a:lnTo>
                  <a:lnTo>
                    <a:pt x="178653" y="1943"/>
                  </a:lnTo>
                  <a:lnTo>
                    <a:pt x="1984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8" name="object 4068"/>
            <p:cNvSpPr/>
            <p:nvPr/>
          </p:nvSpPr>
          <p:spPr>
            <a:xfrm>
              <a:off x="2542540" y="4681880"/>
              <a:ext cx="201930" cy="2540"/>
            </a:xfrm>
            <a:custGeom>
              <a:avLst/>
              <a:gdLst/>
              <a:ahLst/>
              <a:cxnLst/>
              <a:rect l="l" t="t" r="r" b="b"/>
              <a:pathLst>
                <a:path w="201930" h="2539">
                  <a:moveTo>
                    <a:pt x="201930" y="0"/>
                  </a:moveTo>
                  <a:lnTo>
                    <a:pt x="198120" y="0"/>
                  </a:lnTo>
                  <a:lnTo>
                    <a:pt x="0" y="12"/>
                  </a:lnTo>
                  <a:lnTo>
                    <a:pt x="0" y="1943"/>
                  </a:lnTo>
                  <a:lnTo>
                    <a:pt x="198120" y="1943"/>
                  </a:lnTo>
                  <a:lnTo>
                    <a:pt x="198120" y="1752"/>
                  </a:lnTo>
                  <a:lnTo>
                    <a:pt x="201930" y="1752"/>
                  </a:lnTo>
                  <a:lnTo>
                    <a:pt x="20193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9" name="object 4069"/>
            <p:cNvSpPr/>
            <p:nvPr/>
          </p:nvSpPr>
          <p:spPr>
            <a:xfrm>
              <a:off x="2542031" y="467993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0" name="object 4070"/>
            <p:cNvSpPr/>
            <p:nvPr/>
          </p:nvSpPr>
          <p:spPr>
            <a:xfrm>
              <a:off x="2542031" y="467799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1" name="object 4071"/>
            <p:cNvSpPr/>
            <p:nvPr/>
          </p:nvSpPr>
          <p:spPr>
            <a:xfrm>
              <a:off x="2542031" y="467605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2" name="object 4072"/>
            <p:cNvSpPr/>
            <p:nvPr/>
          </p:nvSpPr>
          <p:spPr>
            <a:xfrm>
              <a:off x="2542031" y="467410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3" name="object 4073"/>
            <p:cNvSpPr/>
            <p:nvPr/>
          </p:nvSpPr>
          <p:spPr>
            <a:xfrm>
              <a:off x="2542031" y="467216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4" name="object 4074"/>
            <p:cNvSpPr/>
            <p:nvPr/>
          </p:nvSpPr>
          <p:spPr>
            <a:xfrm>
              <a:off x="2542031" y="467022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5" name="object 4075"/>
            <p:cNvSpPr/>
            <p:nvPr/>
          </p:nvSpPr>
          <p:spPr>
            <a:xfrm>
              <a:off x="2542031" y="466827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6" name="object 4076"/>
            <p:cNvSpPr/>
            <p:nvPr/>
          </p:nvSpPr>
          <p:spPr>
            <a:xfrm>
              <a:off x="2542031" y="466633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7" name="object 4077"/>
            <p:cNvSpPr/>
            <p:nvPr/>
          </p:nvSpPr>
          <p:spPr>
            <a:xfrm>
              <a:off x="2542031" y="466439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8" name="object 4078"/>
            <p:cNvSpPr/>
            <p:nvPr/>
          </p:nvSpPr>
          <p:spPr>
            <a:xfrm>
              <a:off x="2542031" y="4662449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9" name="object 4079"/>
            <p:cNvSpPr/>
            <p:nvPr/>
          </p:nvSpPr>
          <p:spPr>
            <a:xfrm>
              <a:off x="2542031" y="4660506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0" name="object 4080"/>
            <p:cNvSpPr/>
            <p:nvPr/>
          </p:nvSpPr>
          <p:spPr>
            <a:xfrm>
              <a:off x="2542031" y="465856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1" name="object 4081"/>
            <p:cNvSpPr/>
            <p:nvPr/>
          </p:nvSpPr>
          <p:spPr>
            <a:xfrm>
              <a:off x="2542031" y="465660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2" name="object 4082"/>
            <p:cNvSpPr/>
            <p:nvPr/>
          </p:nvSpPr>
          <p:spPr>
            <a:xfrm>
              <a:off x="2542031" y="465466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3" name="object 4083"/>
            <p:cNvSpPr/>
            <p:nvPr/>
          </p:nvSpPr>
          <p:spPr>
            <a:xfrm>
              <a:off x="2542031" y="465272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4" name="object 4084"/>
            <p:cNvSpPr/>
            <p:nvPr/>
          </p:nvSpPr>
          <p:spPr>
            <a:xfrm>
              <a:off x="2542031" y="465077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5" name="object 4085"/>
            <p:cNvSpPr/>
            <p:nvPr/>
          </p:nvSpPr>
          <p:spPr>
            <a:xfrm>
              <a:off x="2542031" y="464883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6" name="object 4086"/>
            <p:cNvSpPr/>
            <p:nvPr/>
          </p:nvSpPr>
          <p:spPr>
            <a:xfrm>
              <a:off x="2542032" y="4644948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7" name="object 4087"/>
            <p:cNvSpPr/>
            <p:nvPr/>
          </p:nvSpPr>
          <p:spPr>
            <a:xfrm>
              <a:off x="2542031" y="464300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8" name="object 4088"/>
            <p:cNvSpPr/>
            <p:nvPr/>
          </p:nvSpPr>
          <p:spPr>
            <a:xfrm>
              <a:off x="2542031" y="464106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9" name="object 4089"/>
            <p:cNvSpPr/>
            <p:nvPr/>
          </p:nvSpPr>
          <p:spPr>
            <a:xfrm>
              <a:off x="2542031" y="4639119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0" name="object 4090"/>
            <p:cNvSpPr/>
            <p:nvPr/>
          </p:nvSpPr>
          <p:spPr>
            <a:xfrm>
              <a:off x="2542031" y="4637176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1" name="object 4091"/>
            <p:cNvSpPr/>
            <p:nvPr/>
          </p:nvSpPr>
          <p:spPr>
            <a:xfrm>
              <a:off x="2542031" y="463523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2" name="object 4092"/>
            <p:cNvSpPr/>
            <p:nvPr/>
          </p:nvSpPr>
          <p:spPr>
            <a:xfrm>
              <a:off x="2542031" y="4633290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3" name="object 4093"/>
            <p:cNvSpPr/>
            <p:nvPr/>
          </p:nvSpPr>
          <p:spPr>
            <a:xfrm>
              <a:off x="2542031" y="463134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4" name="object 4094"/>
            <p:cNvSpPr/>
            <p:nvPr/>
          </p:nvSpPr>
          <p:spPr>
            <a:xfrm>
              <a:off x="2542031" y="462940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5" name="object 4095"/>
            <p:cNvSpPr/>
            <p:nvPr/>
          </p:nvSpPr>
          <p:spPr>
            <a:xfrm>
              <a:off x="2542031" y="4627460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6" name="object 4096"/>
            <p:cNvSpPr/>
            <p:nvPr/>
          </p:nvSpPr>
          <p:spPr>
            <a:xfrm>
              <a:off x="2542031" y="462550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7" name="object 4097"/>
            <p:cNvSpPr/>
            <p:nvPr/>
          </p:nvSpPr>
          <p:spPr>
            <a:xfrm>
              <a:off x="2542031" y="462356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8" name="object 4098"/>
            <p:cNvSpPr/>
            <p:nvPr/>
          </p:nvSpPr>
          <p:spPr>
            <a:xfrm>
              <a:off x="2542031" y="462161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9" name="object 4099"/>
            <p:cNvSpPr/>
            <p:nvPr/>
          </p:nvSpPr>
          <p:spPr>
            <a:xfrm>
              <a:off x="2542031" y="461967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0" name="object 4100"/>
            <p:cNvSpPr/>
            <p:nvPr/>
          </p:nvSpPr>
          <p:spPr>
            <a:xfrm>
              <a:off x="2542031" y="461773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1" name="object 4101"/>
            <p:cNvSpPr/>
            <p:nvPr/>
          </p:nvSpPr>
          <p:spPr>
            <a:xfrm>
              <a:off x="2542031" y="4615789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2" name="object 4102"/>
            <p:cNvSpPr/>
            <p:nvPr/>
          </p:nvSpPr>
          <p:spPr>
            <a:xfrm>
              <a:off x="2542031" y="4613846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3" name="object 4103"/>
            <p:cNvSpPr/>
            <p:nvPr/>
          </p:nvSpPr>
          <p:spPr>
            <a:xfrm>
              <a:off x="2542031" y="461190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4" name="object 4104"/>
            <p:cNvSpPr/>
            <p:nvPr/>
          </p:nvSpPr>
          <p:spPr>
            <a:xfrm>
              <a:off x="2542031" y="4609960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5" name="object 4105"/>
            <p:cNvSpPr/>
            <p:nvPr/>
          </p:nvSpPr>
          <p:spPr>
            <a:xfrm>
              <a:off x="2542032" y="4606073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6" name="object 4106"/>
            <p:cNvSpPr/>
            <p:nvPr/>
          </p:nvSpPr>
          <p:spPr>
            <a:xfrm>
              <a:off x="2542031" y="4604130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7" name="object 4107"/>
            <p:cNvSpPr/>
            <p:nvPr/>
          </p:nvSpPr>
          <p:spPr>
            <a:xfrm>
              <a:off x="2542031" y="460218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8" name="object 4108"/>
            <p:cNvSpPr/>
            <p:nvPr/>
          </p:nvSpPr>
          <p:spPr>
            <a:xfrm>
              <a:off x="2542032" y="4598301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9" name="object 4109"/>
            <p:cNvSpPr/>
            <p:nvPr/>
          </p:nvSpPr>
          <p:spPr>
            <a:xfrm>
              <a:off x="2542031" y="459635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0" name="object 4110"/>
            <p:cNvSpPr/>
            <p:nvPr/>
          </p:nvSpPr>
          <p:spPr>
            <a:xfrm>
              <a:off x="2542031" y="459441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1" name="object 4111"/>
            <p:cNvSpPr/>
            <p:nvPr/>
          </p:nvSpPr>
          <p:spPr>
            <a:xfrm>
              <a:off x="2542032" y="4590516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1955"/>
                  </a:move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55"/>
                  </a:lnTo>
                  <a:close/>
                </a:path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2" name="object 4112"/>
            <p:cNvSpPr/>
            <p:nvPr/>
          </p:nvSpPr>
          <p:spPr>
            <a:xfrm>
              <a:off x="2542031" y="458857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3" name="object 4113"/>
            <p:cNvSpPr/>
            <p:nvPr/>
          </p:nvSpPr>
          <p:spPr>
            <a:xfrm>
              <a:off x="2542031" y="4586630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4" name="object 4114"/>
            <p:cNvSpPr/>
            <p:nvPr/>
          </p:nvSpPr>
          <p:spPr>
            <a:xfrm>
              <a:off x="2542031" y="458468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5" name="object 4115"/>
            <p:cNvSpPr/>
            <p:nvPr/>
          </p:nvSpPr>
          <p:spPr>
            <a:xfrm>
              <a:off x="2542031" y="458274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6" name="object 4116"/>
            <p:cNvSpPr/>
            <p:nvPr/>
          </p:nvSpPr>
          <p:spPr>
            <a:xfrm>
              <a:off x="2542031" y="458080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7" name="object 4117"/>
            <p:cNvSpPr/>
            <p:nvPr/>
          </p:nvSpPr>
          <p:spPr>
            <a:xfrm>
              <a:off x="2542031" y="457885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8" name="object 4118"/>
            <p:cNvSpPr/>
            <p:nvPr/>
          </p:nvSpPr>
          <p:spPr>
            <a:xfrm>
              <a:off x="2542031" y="457691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9" name="object 4119"/>
            <p:cNvSpPr/>
            <p:nvPr/>
          </p:nvSpPr>
          <p:spPr>
            <a:xfrm>
              <a:off x="2542031" y="457497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0" name="object 4120"/>
            <p:cNvSpPr/>
            <p:nvPr/>
          </p:nvSpPr>
          <p:spPr>
            <a:xfrm>
              <a:off x="2542032" y="4571085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1" name="object 4121"/>
            <p:cNvSpPr/>
            <p:nvPr/>
          </p:nvSpPr>
          <p:spPr>
            <a:xfrm>
              <a:off x="2542031" y="456914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2" name="object 4122"/>
            <p:cNvSpPr/>
            <p:nvPr/>
          </p:nvSpPr>
          <p:spPr>
            <a:xfrm>
              <a:off x="2542032" y="4565256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3" name="object 4123"/>
            <p:cNvSpPr/>
            <p:nvPr/>
          </p:nvSpPr>
          <p:spPr>
            <a:xfrm>
              <a:off x="2542031" y="456331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4" name="object 4124"/>
            <p:cNvSpPr/>
            <p:nvPr/>
          </p:nvSpPr>
          <p:spPr>
            <a:xfrm>
              <a:off x="2542032" y="4559414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5" name="object 4125"/>
            <p:cNvSpPr/>
            <p:nvPr/>
          </p:nvSpPr>
          <p:spPr>
            <a:xfrm>
              <a:off x="2542031" y="455747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6" name="object 4126"/>
            <p:cNvSpPr/>
            <p:nvPr/>
          </p:nvSpPr>
          <p:spPr>
            <a:xfrm>
              <a:off x="2542032" y="4553584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7" name="object 4127"/>
            <p:cNvSpPr/>
            <p:nvPr/>
          </p:nvSpPr>
          <p:spPr>
            <a:xfrm>
              <a:off x="2542031" y="455164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8" name="object 4128"/>
            <p:cNvSpPr/>
            <p:nvPr/>
          </p:nvSpPr>
          <p:spPr>
            <a:xfrm>
              <a:off x="2542031" y="454969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9" name="object 4129"/>
            <p:cNvSpPr/>
            <p:nvPr/>
          </p:nvSpPr>
          <p:spPr>
            <a:xfrm>
              <a:off x="2542031" y="454775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0" name="object 4130"/>
            <p:cNvSpPr/>
            <p:nvPr/>
          </p:nvSpPr>
          <p:spPr>
            <a:xfrm>
              <a:off x="2542031" y="454581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1" name="object 4131"/>
            <p:cNvSpPr/>
            <p:nvPr/>
          </p:nvSpPr>
          <p:spPr>
            <a:xfrm>
              <a:off x="2542031" y="4543869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2" name="object 4132"/>
            <p:cNvSpPr/>
            <p:nvPr/>
          </p:nvSpPr>
          <p:spPr>
            <a:xfrm>
              <a:off x="2542031" y="4541926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3" name="object 4133"/>
            <p:cNvSpPr/>
            <p:nvPr/>
          </p:nvSpPr>
          <p:spPr>
            <a:xfrm>
              <a:off x="2542031" y="453998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4" name="object 4134"/>
            <p:cNvSpPr/>
            <p:nvPr/>
          </p:nvSpPr>
          <p:spPr>
            <a:xfrm>
              <a:off x="2542031" y="4538040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5" name="object 4135"/>
            <p:cNvSpPr/>
            <p:nvPr/>
          </p:nvSpPr>
          <p:spPr>
            <a:xfrm>
              <a:off x="2542032" y="4534153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6" name="object 4136"/>
            <p:cNvSpPr/>
            <p:nvPr/>
          </p:nvSpPr>
          <p:spPr>
            <a:xfrm>
              <a:off x="2542032" y="4530254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1968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2768" y="3898"/>
                  </a:lnTo>
                  <a:lnTo>
                    <a:pt x="202768" y="1968"/>
                  </a:lnTo>
                  <a:close/>
                </a:path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7" name="object 4137"/>
            <p:cNvSpPr/>
            <p:nvPr/>
          </p:nvSpPr>
          <p:spPr>
            <a:xfrm>
              <a:off x="2542031" y="452831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8" name="object 4138"/>
            <p:cNvSpPr/>
            <p:nvPr/>
          </p:nvSpPr>
          <p:spPr>
            <a:xfrm>
              <a:off x="2542031" y="452636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9" name="object 4139"/>
            <p:cNvSpPr/>
            <p:nvPr/>
          </p:nvSpPr>
          <p:spPr>
            <a:xfrm>
              <a:off x="2542031" y="452442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0" name="object 4140"/>
            <p:cNvSpPr/>
            <p:nvPr/>
          </p:nvSpPr>
          <p:spPr>
            <a:xfrm>
              <a:off x="2542031" y="452248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1" name="object 4141"/>
            <p:cNvSpPr/>
            <p:nvPr/>
          </p:nvSpPr>
          <p:spPr>
            <a:xfrm>
              <a:off x="2542031" y="4520539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2" name="object 4142"/>
            <p:cNvSpPr/>
            <p:nvPr/>
          </p:nvSpPr>
          <p:spPr>
            <a:xfrm>
              <a:off x="2542031" y="4518596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3" name="object 4143"/>
            <p:cNvSpPr/>
            <p:nvPr/>
          </p:nvSpPr>
          <p:spPr>
            <a:xfrm>
              <a:off x="2542032" y="4514710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4" name="object 4144"/>
            <p:cNvSpPr/>
            <p:nvPr/>
          </p:nvSpPr>
          <p:spPr>
            <a:xfrm>
              <a:off x="2542031" y="451276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5" name="object 4145"/>
            <p:cNvSpPr/>
            <p:nvPr/>
          </p:nvSpPr>
          <p:spPr>
            <a:xfrm>
              <a:off x="2542031" y="451082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6" name="object 4146"/>
            <p:cNvSpPr/>
            <p:nvPr/>
          </p:nvSpPr>
          <p:spPr>
            <a:xfrm>
              <a:off x="2542031" y="450888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7" name="object 4147"/>
            <p:cNvSpPr/>
            <p:nvPr/>
          </p:nvSpPr>
          <p:spPr>
            <a:xfrm>
              <a:off x="2542031" y="450693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8" name="object 4148"/>
            <p:cNvSpPr/>
            <p:nvPr/>
          </p:nvSpPr>
          <p:spPr>
            <a:xfrm>
              <a:off x="2542032" y="4503051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9" name="object 4149"/>
            <p:cNvSpPr/>
            <p:nvPr/>
          </p:nvSpPr>
          <p:spPr>
            <a:xfrm>
              <a:off x="2542031" y="450110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0" name="object 4150"/>
            <p:cNvSpPr/>
            <p:nvPr/>
          </p:nvSpPr>
          <p:spPr>
            <a:xfrm>
              <a:off x="2542031" y="449915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1" name="object 4151"/>
            <p:cNvSpPr/>
            <p:nvPr/>
          </p:nvSpPr>
          <p:spPr>
            <a:xfrm>
              <a:off x="2542031" y="4497209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2" name="object 4152"/>
            <p:cNvSpPr/>
            <p:nvPr/>
          </p:nvSpPr>
          <p:spPr>
            <a:xfrm>
              <a:off x="2542031" y="4495266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3" name="object 4153"/>
            <p:cNvSpPr/>
            <p:nvPr/>
          </p:nvSpPr>
          <p:spPr>
            <a:xfrm>
              <a:off x="2542032" y="4491380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4" name="object 4154"/>
            <p:cNvSpPr/>
            <p:nvPr/>
          </p:nvSpPr>
          <p:spPr>
            <a:xfrm>
              <a:off x="2542031" y="448943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5" name="object 4155"/>
            <p:cNvSpPr/>
            <p:nvPr/>
          </p:nvSpPr>
          <p:spPr>
            <a:xfrm>
              <a:off x="2542031" y="448749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6" name="object 4156"/>
            <p:cNvSpPr/>
            <p:nvPr/>
          </p:nvSpPr>
          <p:spPr>
            <a:xfrm>
              <a:off x="2542031" y="448555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7" name="object 4157"/>
            <p:cNvSpPr/>
            <p:nvPr/>
          </p:nvSpPr>
          <p:spPr>
            <a:xfrm>
              <a:off x="2542032" y="4481664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8" name="object 4158"/>
            <p:cNvSpPr/>
            <p:nvPr/>
          </p:nvSpPr>
          <p:spPr>
            <a:xfrm>
              <a:off x="2542031" y="447972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9" name="object 4159"/>
            <p:cNvSpPr/>
            <p:nvPr/>
          </p:nvSpPr>
          <p:spPr>
            <a:xfrm>
              <a:off x="2542031" y="447777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0" name="object 4160"/>
            <p:cNvSpPr/>
            <p:nvPr/>
          </p:nvSpPr>
          <p:spPr>
            <a:xfrm>
              <a:off x="2542031" y="447583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1" name="object 4161"/>
            <p:cNvSpPr/>
            <p:nvPr/>
          </p:nvSpPr>
          <p:spPr>
            <a:xfrm>
              <a:off x="2542032" y="4471949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2" name="object 4162"/>
            <p:cNvSpPr/>
            <p:nvPr/>
          </p:nvSpPr>
          <p:spPr>
            <a:xfrm>
              <a:off x="2542031" y="4470006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3" name="object 4163"/>
            <p:cNvSpPr/>
            <p:nvPr/>
          </p:nvSpPr>
          <p:spPr>
            <a:xfrm>
              <a:off x="2542031" y="446806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4" name="object 4164"/>
            <p:cNvSpPr/>
            <p:nvPr/>
          </p:nvSpPr>
          <p:spPr>
            <a:xfrm>
              <a:off x="2542032" y="4464164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5" name="object 4165"/>
            <p:cNvSpPr/>
            <p:nvPr/>
          </p:nvSpPr>
          <p:spPr>
            <a:xfrm>
              <a:off x="2542032" y="4460277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6" name="object 4166"/>
            <p:cNvSpPr/>
            <p:nvPr/>
          </p:nvSpPr>
          <p:spPr>
            <a:xfrm>
              <a:off x="2542032" y="4456391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7" name="object 4167"/>
            <p:cNvSpPr/>
            <p:nvPr/>
          </p:nvSpPr>
          <p:spPr>
            <a:xfrm>
              <a:off x="2542032" y="4452505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8" name="object 4168"/>
            <p:cNvSpPr/>
            <p:nvPr/>
          </p:nvSpPr>
          <p:spPr>
            <a:xfrm>
              <a:off x="2542032" y="4448619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9" name="object 4169"/>
            <p:cNvSpPr/>
            <p:nvPr/>
          </p:nvSpPr>
          <p:spPr>
            <a:xfrm>
              <a:off x="2542032" y="4444733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0" name="object 4170"/>
            <p:cNvSpPr/>
            <p:nvPr/>
          </p:nvSpPr>
          <p:spPr>
            <a:xfrm>
              <a:off x="2542032" y="4440846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1" name="object 4171"/>
            <p:cNvSpPr/>
            <p:nvPr/>
          </p:nvSpPr>
          <p:spPr>
            <a:xfrm>
              <a:off x="2542031" y="443890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2" name="object 4172"/>
            <p:cNvSpPr/>
            <p:nvPr/>
          </p:nvSpPr>
          <p:spPr>
            <a:xfrm>
              <a:off x="2542031" y="443694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3" name="object 4173"/>
            <p:cNvSpPr/>
            <p:nvPr/>
          </p:nvSpPr>
          <p:spPr>
            <a:xfrm>
              <a:off x="2542032" y="4433061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1943"/>
                  </a:moveTo>
                  <a:lnTo>
                    <a:pt x="0" y="1955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close/>
                </a:path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4" name="object 4174"/>
            <p:cNvSpPr/>
            <p:nvPr/>
          </p:nvSpPr>
          <p:spPr>
            <a:xfrm>
              <a:off x="2542031" y="443111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5" name="object 4175"/>
            <p:cNvSpPr/>
            <p:nvPr/>
          </p:nvSpPr>
          <p:spPr>
            <a:xfrm>
              <a:off x="2542031" y="442917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6" name="object 4176"/>
            <p:cNvSpPr/>
            <p:nvPr/>
          </p:nvSpPr>
          <p:spPr>
            <a:xfrm>
              <a:off x="2542031" y="442723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7" name="object 4177"/>
            <p:cNvSpPr/>
            <p:nvPr/>
          </p:nvSpPr>
          <p:spPr>
            <a:xfrm>
              <a:off x="2542032" y="4423346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12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1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8" name="object 4178"/>
            <p:cNvSpPr/>
            <p:nvPr/>
          </p:nvSpPr>
          <p:spPr>
            <a:xfrm>
              <a:off x="2542031" y="442140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9" name="object 4179"/>
            <p:cNvSpPr/>
            <p:nvPr/>
          </p:nvSpPr>
          <p:spPr>
            <a:xfrm>
              <a:off x="2542031" y="4419460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0" name="object 4180"/>
            <p:cNvSpPr/>
            <p:nvPr/>
          </p:nvSpPr>
          <p:spPr>
            <a:xfrm>
              <a:off x="2542031" y="441751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1" name="object 4181"/>
            <p:cNvSpPr/>
            <p:nvPr/>
          </p:nvSpPr>
          <p:spPr>
            <a:xfrm>
              <a:off x="2542032" y="4413630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1955"/>
                  </a:move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55"/>
                  </a:lnTo>
                  <a:close/>
                </a:path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2" name="object 4182"/>
            <p:cNvSpPr/>
            <p:nvPr/>
          </p:nvSpPr>
          <p:spPr>
            <a:xfrm>
              <a:off x="2542031" y="441168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3" name="object 4183"/>
            <p:cNvSpPr/>
            <p:nvPr/>
          </p:nvSpPr>
          <p:spPr>
            <a:xfrm>
              <a:off x="2542031" y="440974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4" name="object 4184"/>
            <p:cNvSpPr/>
            <p:nvPr/>
          </p:nvSpPr>
          <p:spPr>
            <a:xfrm>
              <a:off x="2542031" y="440780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5" name="object 4185"/>
            <p:cNvSpPr/>
            <p:nvPr/>
          </p:nvSpPr>
          <p:spPr>
            <a:xfrm>
              <a:off x="2542031" y="440584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6" name="object 4186"/>
            <p:cNvSpPr/>
            <p:nvPr/>
          </p:nvSpPr>
          <p:spPr>
            <a:xfrm>
              <a:off x="2542032" y="4401959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7" name="object 4187"/>
            <p:cNvSpPr/>
            <p:nvPr/>
          </p:nvSpPr>
          <p:spPr>
            <a:xfrm>
              <a:off x="2542031" y="4400016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8" name="object 4188"/>
            <p:cNvSpPr/>
            <p:nvPr/>
          </p:nvSpPr>
          <p:spPr>
            <a:xfrm>
              <a:off x="2542031" y="439807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9" name="object 4189"/>
            <p:cNvSpPr/>
            <p:nvPr/>
          </p:nvSpPr>
          <p:spPr>
            <a:xfrm>
              <a:off x="2542031" y="4396130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0" name="object 4190"/>
            <p:cNvSpPr/>
            <p:nvPr/>
          </p:nvSpPr>
          <p:spPr>
            <a:xfrm>
              <a:off x="2542031" y="439418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1" name="object 4191"/>
            <p:cNvSpPr/>
            <p:nvPr/>
          </p:nvSpPr>
          <p:spPr>
            <a:xfrm>
              <a:off x="2542032" y="4390300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2" name="object 4192"/>
            <p:cNvSpPr/>
            <p:nvPr/>
          </p:nvSpPr>
          <p:spPr>
            <a:xfrm>
              <a:off x="2542031" y="438835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3" name="object 4193"/>
            <p:cNvSpPr/>
            <p:nvPr/>
          </p:nvSpPr>
          <p:spPr>
            <a:xfrm>
              <a:off x="2542031" y="438641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4" name="object 4194"/>
            <p:cNvSpPr/>
            <p:nvPr/>
          </p:nvSpPr>
          <p:spPr>
            <a:xfrm>
              <a:off x="2542031" y="438447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5" name="object 4195"/>
            <p:cNvSpPr/>
            <p:nvPr/>
          </p:nvSpPr>
          <p:spPr>
            <a:xfrm>
              <a:off x="2542031" y="438252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6" name="object 4196"/>
            <p:cNvSpPr/>
            <p:nvPr/>
          </p:nvSpPr>
          <p:spPr>
            <a:xfrm>
              <a:off x="2542031" y="438058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7" name="object 4197"/>
            <p:cNvSpPr/>
            <p:nvPr/>
          </p:nvSpPr>
          <p:spPr>
            <a:xfrm>
              <a:off x="2542031" y="437864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8" name="object 4198"/>
            <p:cNvSpPr/>
            <p:nvPr/>
          </p:nvSpPr>
          <p:spPr>
            <a:xfrm>
              <a:off x="2542032" y="4374743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2768" y="3898"/>
                  </a:lnTo>
                  <a:lnTo>
                    <a:pt x="202768" y="1955"/>
                  </a:lnTo>
                  <a:close/>
                </a:path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9" name="object 4199"/>
            <p:cNvSpPr/>
            <p:nvPr/>
          </p:nvSpPr>
          <p:spPr>
            <a:xfrm>
              <a:off x="2542032" y="4370857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0" name="object 4200"/>
            <p:cNvSpPr/>
            <p:nvPr/>
          </p:nvSpPr>
          <p:spPr>
            <a:xfrm>
              <a:off x="2542031" y="436891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1" name="object 4201"/>
            <p:cNvSpPr/>
            <p:nvPr/>
          </p:nvSpPr>
          <p:spPr>
            <a:xfrm>
              <a:off x="2542031" y="436697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2" name="object 4202"/>
            <p:cNvSpPr/>
            <p:nvPr/>
          </p:nvSpPr>
          <p:spPr>
            <a:xfrm>
              <a:off x="2542031" y="436502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3" name="object 4203"/>
            <p:cNvSpPr/>
            <p:nvPr/>
          </p:nvSpPr>
          <p:spPr>
            <a:xfrm>
              <a:off x="2542031" y="436308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4" name="object 4204"/>
            <p:cNvSpPr/>
            <p:nvPr/>
          </p:nvSpPr>
          <p:spPr>
            <a:xfrm>
              <a:off x="2542031" y="436114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5" name="object 4205"/>
            <p:cNvSpPr/>
            <p:nvPr/>
          </p:nvSpPr>
          <p:spPr>
            <a:xfrm>
              <a:off x="2542031" y="435919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6" name="object 4206"/>
            <p:cNvSpPr/>
            <p:nvPr/>
          </p:nvSpPr>
          <p:spPr>
            <a:xfrm>
              <a:off x="2542031" y="435725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7" name="object 4207"/>
            <p:cNvSpPr/>
            <p:nvPr/>
          </p:nvSpPr>
          <p:spPr>
            <a:xfrm>
              <a:off x="2542031" y="435531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8" name="object 4208"/>
            <p:cNvSpPr/>
            <p:nvPr/>
          </p:nvSpPr>
          <p:spPr>
            <a:xfrm>
              <a:off x="2542032" y="4351426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9" name="object 4209"/>
            <p:cNvSpPr/>
            <p:nvPr/>
          </p:nvSpPr>
          <p:spPr>
            <a:xfrm>
              <a:off x="2542031" y="434948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0" name="object 4210"/>
            <p:cNvSpPr/>
            <p:nvPr/>
          </p:nvSpPr>
          <p:spPr>
            <a:xfrm>
              <a:off x="2542032" y="4345596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1" name="object 4211"/>
            <p:cNvSpPr/>
            <p:nvPr/>
          </p:nvSpPr>
          <p:spPr>
            <a:xfrm>
              <a:off x="2542031" y="434365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2" name="object 4212"/>
            <p:cNvSpPr/>
            <p:nvPr/>
          </p:nvSpPr>
          <p:spPr>
            <a:xfrm>
              <a:off x="2542032" y="4339754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12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1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3" name="object 4213"/>
            <p:cNvSpPr/>
            <p:nvPr/>
          </p:nvSpPr>
          <p:spPr>
            <a:xfrm>
              <a:off x="2542031" y="433781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4" name="object 4214"/>
            <p:cNvSpPr/>
            <p:nvPr/>
          </p:nvSpPr>
          <p:spPr>
            <a:xfrm>
              <a:off x="2542032" y="4333925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5" name="object 4215"/>
            <p:cNvSpPr/>
            <p:nvPr/>
          </p:nvSpPr>
          <p:spPr>
            <a:xfrm>
              <a:off x="2542031" y="433198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6" name="object 4216"/>
            <p:cNvSpPr/>
            <p:nvPr/>
          </p:nvSpPr>
          <p:spPr>
            <a:xfrm>
              <a:off x="2542031" y="4330039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7" name="object 4217"/>
            <p:cNvSpPr/>
            <p:nvPr/>
          </p:nvSpPr>
          <p:spPr>
            <a:xfrm>
              <a:off x="2542031" y="4328096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8" name="object 4218"/>
            <p:cNvSpPr/>
            <p:nvPr/>
          </p:nvSpPr>
          <p:spPr>
            <a:xfrm>
              <a:off x="2542031" y="432615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9" name="object 4219"/>
            <p:cNvSpPr/>
            <p:nvPr/>
          </p:nvSpPr>
          <p:spPr>
            <a:xfrm>
              <a:off x="2542031" y="4324210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0" name="object 4220"/>
            <p:cNvSpPr/>
            <p:nvPr/>
          </p:nvSpPr>
          <p:spPr>
            <a:xfrm>
              <a:off x="2542031" y="432226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1" name="object 4221"/>
            <p:cNvSpPr/>
            <p:nvPr/>
          </p:nvSpPr>
          <p:spPr>
            <a:xfrm>
              <a:off x="2542031" y="432032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2" name="object 4222"/>
            <p:cNvSpPr/>
            <p:nvPr/>
          </p:nvSpPr>
          <p:spPr>
            <a:xfrm>
              <a:off x="2542031" y="431838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3" name="object 4223"/>
            <p:cNvSpPr/>
            <p:nvPr/>
          </p:nvSpPr>
          <p:spPr>
            <a:xfrm>
              <a:off x="2542032" y="4314494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4" name="object 4224"/>
            <p:cNvSpPr/>
            <p:nvPr/>
          </p:nvSpPr>
          <p:spPr>
            <a:xfrm>
              <a:off x="2542031" y="431255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5" name="object 4225"/>
            <p:cNvSpPr/>
            <p:nvPr/>
          </p:nvSpPr>
          <p:spPr>
            <a:xfrm>
              <a:off x="2542031" y="431059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6" name="object 4226"/>
            <p:cNvSpPr/>
            <p:nvPr/>
          </p:nvSpPr>
          <p:spPr>
            <a:xfrm>
              <a:off x="2542032" y="4306709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12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12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7" name="object 4227"/>
            <p:cNvSpPr/>
            <p:nvPr/>
          </p:nvSpPr>
          <p:spPr>
            <a:xfrm>
              <a:off x="2542031" y="4304766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8" name="object 4228"/>
            <p:cNvSpPr/>
            <p:nvPr/>
          </p:nvSpPr>
          <p:spPr>
            <a:xfrm>
              <a:off x="2542031" y="430282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9" name="object 4229"/>
            <p:cNvSpPr/>
            <p:nvPr/>
          </p:nvSpPr>
          <p:spPr>
            <a:xfrm>
              <a:off x="2542032" y="4298937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0" name="object 4230"/>
            <p:cNvSpPr/>
            <p:nvPr/>
          </p:nvSpPr>
          <p:spPr>
            <a:xfrm>
              <a:off x="2542031" y="429699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1" name="object 4231"/>
            <p:cNvSpPr/>
            <p:nvPr/>
          </p:nvSpPr>
          <p:spPr>
            <a:xfrm>
              <a:off x="2542031" y="429505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2" name="object 4232"/>
            <p:cNvSpPr/>
            <p:nvPr/>
          </p:nvSpPr>
          <p:spPr>
            <a:xfrm>
              <a:off x="2542031" y="429310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3" name="object 4233"/>
            <p:cNvSpPr/>
            <p:nvPr/>
          </p:nvSpPr>
          <p:spPr>
            <a:xfrm>
              <a:off x="2542031" y="429116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4" name="object 4234"/>
            <p:cNvSpPr/>
            <p:nvPr/>
          </p:nvSpPr>
          <p:spPr>
            <a:xfrm>
              <a:off x="2542031" y="428922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5" name="object 4235"/>
            <p:cNvSpPr/>
            <p:nvPr/>
          </p:nvSpPr>
          <p:spPr>
            <a:xfrm>
              <a:off x="2542031" y="428727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6" name="object 4236"/>
            <p:cNvSpPr/>
            <p:nvPr/>
          </p:nvSpPr>
          <p:spPr>
            <a:xfrm>
              <a:off x="2542031" y="428533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7" name="object 4237"/>
            <p:cNvSpPr/>
            <p:nvPr/>
          </p:nvSpPr>
          <p:spPr>
            <a:xfrm>
              <a:off x="2542031" y="428339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8" name="object 4238"/>
            <p:cNvSpPr/>
            <p:nvPr/>
          </p:nvSpPr>
          <p:spPr>
            <a:xfrm>
              <a:off x="2542031" y="4281449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9" name="object 4239"/>
            <p:cNvSpPr/>
            <p:nvPr/>
          </p:nvSpPr>
          <p:spPr>
            <a:xfrm>
              <a:off x="2542031" y="427949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0" name="object 4240"/>
            <p:cNvSpPr/>
            <p:nvPr/>
          </p:nvSpPr>
          <p:spPr>
            <a:xfrm>
              <a:off x="2542031" y="4277550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1" name="object 4241"/>
            <p:cNvSpPr/>
            <p:nvPr/>
          </p:nvSpPr>
          <p:spPr>
            <a:xfrm>
              <a:off x="2542031" y="427560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2" name="object 4242"/>
            <p:cNvSpPr/>
            <p:nvPr/>
          </p:nvSpPr>
          <p:spPr>
            <a:xfrm>
              <a:off x="2542031" y="4273664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3" name="object 4243"/>
            <p:cNvSpPr/>
            <p:nvPr/>
          </p:nvSpPr>
          <p:spPr>
            <a:xfrm>
              <a:off x="2542031" y="427172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4" name="object 4244"/>
            <p:cNvSpPr/>
            <p:nvPr/>
          </p:nvSpPr>
          <p:spPr>
            <a:xfrm>
              <a:off x="2542031" y="426977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5" name="object 4245"/>
            <p:cNvSpPr/>
            <p:nvPr/>
          </p:nvSpPr>
          <p:spPr>
            <a:xfrm>
              <a:off x="2542031" y="426783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6" name="object 4246"/>
            <p:cNvSpPr/>
            <p:nvPr/>
          </p:nvSpPr>
          <p:spPr>
            <a:xfrm>
              <a:off x="2542031" y="426589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7" name="object 4247"/>
            <p:cNvSpPr/>
            <p:nvPr/>
          </p:nvSpPr>
          <p:spPr>
            <a:xfrm>
              <a:off x="2542031" y="426394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8" name="object 4248"/>
            <p:cNvSpPr/>
            <p:nvPr/>
          </p:nvSpPr>
          <p:spPr>
            <a:xfrm>
              <a:off x="2542032" y="4260062"/>
              <a:ext cx="203200" cy="4445"/>
            </a:xfrm>
            <a:custGeom>
              <a:avLst/>
              <a:gdLst/>
              <a:ahLst/>
              <a:cxnLst/>
              <a:rect l="l" t="t" r="r" b="b"/>
              <a:pathLst>
                <a:path w="203200" h="4445">
                  <a:moveTo>
                    <a:pt x="202768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2768" y="3886"/>
                  </a:lnTo>
                  <a:lnTo>
                    <a:pt x="202768" y="1943"/>
                  </a:lnTo>
                  <a:lnTo>
                    <a:pt x="20276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9" name="object 4249"/>
            <p:cNvSpPr/>
            <p:nvPr/>
          </p:nvSpPr>
          <p:spPr>
            <a:xfrm>
              <a:off x="2542031" y="4258119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0" name="object 4250"/>
            <p:cNvSpPr/>
            <p:nvPr/>
          </p:nvSpPr>
          <p:spPr>
            <a:xfrm>
              <a:off x="2542031" y="4256176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1" name="object 4251"/>
            <p:cNvSpPr/>
            <p:nvPr/>
          </p:nvSpPr>
          <p:spPr>
            <a:xfrm>
              <a:off x="2542031" y="425423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2" name="object 4252"/>
            <p:cNvSpPr/>
            <p:nvPr/>
          </p:nvSpPr>
          <p:spPr>
            <a:xfrm>
              <a:off x="2542031" y="4252290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3" name="object 4253"/>
            <p:cNvSpPr/>
            <p:nvPr/>
          </p:nvSpPr>
          <p:spPr>
            <a:xfrm>
              <a:off x="2542031" y="425034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4" name="object 4254"/>
            <p:cNvSpPr/>
            <p:nvPr/>
          </p:nvSpPr>
          <p:spPr>
            <a:xfrm>
              <a:off x="2542031" y="4248391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5" name="object 4255"/>
            <p:cNvSpPr/>
            <p:nvPr/>
          </p:nvSpPr>
          <p:spPr>
            <a:xfrm>
              <a:off x="2542031" y="424644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6" name="object 4256"/>
            <p:cNvSpPr/>
            <p:nvPr/>
          </p:nvSpPr>
          <p:spPr>
            <a:xfrm>
              <a:off x="2542031" y="424450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7" name="object 4257"/>
            <p:cNvSpPr/>
            <p:nvPr/>
          </p:nvSpPr>
          <p:spPr>
            <a:xfrm>
              <a:off x="2542031" y="424256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8" name="object 4258"/>
            <p:cNvSpPr/>
            <p:nvPr/>
          </p:nvSpPr>
          <p:spPr>
            <a:xfrm>
              <a:off x="2542031" y="4240618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9" name="object 4259"/>
            <p:cNvSpPr/>
            <p:nvPr/>
          </p:nvSpPr>
          <p:spPr>
            <a:xfrm>
              <a:off x="2542031" y="4238675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0" name="object 4260"/>
            <p:cNvSpPr/>
            <p:nvPr/>
          </p:nvSpPr>
          <p:spPr>
            <a:xfrm>
              <a:off x="2542031" y="4236732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1" name="object 4261"/>
            <p:cNvSpPr/>
            <p:nvPr/>
          </p:nvSpPr>
          <p:spPr>
            <a:xfrm>
              <a:off x="2542031" y="4234789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2" name="object 4262"/>
            <p:cNvSpPr/>
            <p:nvPr/>
          </p:nvSpPr>
          <p:spPr>
            <a:xfrm>
              <a:off x="2542031" y="4232846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3" name="object 4263"/>
            <p:cNvSpPr/>
            <p:nvPr/>
          </p:nvSpPr>
          <p:spPr>
            <a:xfrm>
              <a:off x="2542031" y="4230903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4" name="object 4264"/>
            <p:cNvSpPr/>
            <p:nvPr/>
          </p:nvSpPr>
          <p:spPr>
            <a:xfrm>
              <a:off x="2542031" y="4228960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5" name="object 4265"/>
            <p:cNvSpPr/>
            <p:nvPr/>
          </p:nvSpPr>
          <p:spPr>
            <a:xfrm>
              <a:off x="2542031" y="4227017"/>
              <a:ext cx="203200" cy="2540"/>
            </a:xfrm>
            <a:custGeom>
              <a:avLst/>
              <a:gdLst/>
              <a:ahLst/>
              <a:cxnLst/>
              <a:rect l="l" t="t" r="r" b="b"/>
              <a:pathLst>
                <a:path w="203200" h="2539">
                  <a:moveTo>
                    <a:pt x="0" y="0"/>
                  </a:moveTo>
                  <a:lnTo>
                    <a:pt x="0" y="1943"/>
                  </a:lnTo>
                  <a:lnTo>
                    <a:pt x="202768" y="1943"/>
                  </a:lnTo>
                  <a:lnTo>
                    <a:pt x="202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6" name="object 4266"/>
            <p:cNvSpPr/>
            <p:nvPr/>
          </p:nvSpPr>
          <p:spPr>
            <a:xfrm>
              <a:off x="2542540" y="4225073"/>
              <a:ext cx="201930" cy="2540"/>
            </a:xfrm>
            <a:custGeom>
              <a:avLst/>
              <a:gdLst/>
              <a:ahLst/>
              <a:cxnLst/>
              <a:rect l="l" t="t" r="r" b="b"/>
              <a:pathLst>
                <a:path w="201930" h="2539">
                  <a:moveTo>
                    <a:pt x="201930" y="190"/>
                  </a:moveTo>
                  <a:lnTo>
                    <a:pt x="198120" y="190"/>
                  </a:lnTo>
                  <a:lnTo>
                    <a:pt x="198120" y="0"/>
                  </a:lnTo>
                  <a:lnTo>
                    <a:pt x="0" y="0"/>
                  </a:lnTo>
                  <a:lnTo>
                    <a:pt x="0" y="1943"/>
                  </a:lnTo>
                  <a:lnTo>
                    <a:pt x="198120" y="1943"/>
                  </a:lnTo>
                  <a:lnTo>
                    <a:pt x="201930" y="1943"/>
                  </a:lnTo>
                  <a:lnTo>
                    <a:pt x="201930" y="19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7" name="object 4267"/>
            <p:cNvSpPr/>
            <p:nvPr/>
          </p:nvSpPr>
          <p:spPr>
            <a:xfrm>
              <a:off x="2542031" y="4223131"/>
              <a:ext cx="198755" cy="2540"/>
            </a:xfrm>
            <a:custGeom>
              <a:avLst/>
              <a:gdLst/>
              <a:ahLst/>
              <a:cxnLst/>
              <a:rect l="l" t="t" r="r" b="b"/>
              <a:pathLst>
                <a:path w="198755" h="2539">
                  <a:moveTo>
                    <a:pt x="0" y="0"/>
                  </a:moveTo>
                  <a:lnTo>
                    <a:pt x="0" y="1943"/>
                  </a:lnTo>
                  <a:lnTo>
                    <a:pt x="198616" y="1943"/>
                  </a:lnTo>
                  <a:lnTo>
                    <a:pt x="1787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8" name="object 4268"/>
            <p:cNvSpPr/>
            <p:nvPr/>
          </p:nvSpPr>
          <p:spPr>
            <a:xfrm>
              <a:off x="2542031" y="4221187"/>
              <a:ext cx="179070" cy="2540"/>
            </a:xfrm>
            <a:custGeom>
              <a:avLst/>
              <a:gdLst/>
              <a:ahLst/>
              <a:cxnLst/>
              <a:rect l="l" t="t" r="r" b="b"/>
              <a:pathLst>
                <a:path w="179069" h="2539">
                  <a:moveTo>
                    <a:pt x="0" y="0"/>
                  </a:moveTo>
                  <a:lnTo>
                    <a:pt x="0" y="1943"/>
                  </a:lnTo>
                  <a:lnTo>
                    <a:pt x="178768" y="1943"/>
                  </a:lnTo>
                  <a:lnTo>
                    <a:pt x="15891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9" name="object 4269"/>
            <p:cNvSpPr/>
            <p:nvPr/>
          </p:nvSpPr>
          <p:spPr>
            <a:xfrm>
              <a:off x="2542031" y="4219244"/>
              <a:ext cx="159385" cy="2540"/>
            </a:xfrm>
            <a:custGeom>
              <a:avLst/>
              <a:gdLst/>
              <a:ahLst/>
              <a:cxnLst/>
              <a:rect l="l" t="t" r="r" b="b"/>
              <a:pathLst>
                <a:path w="159385" h="2539">
                  <a:moveTo>
                    <a:pt x="0" y="0"/>
                  </a:moveTo>
                  <a:lnTo>
                    <a:pt x="0" y="1943"/>
                  </a:lnTo>
                  <a:lnTo>
                    <a:pt x="158919" y="1943"/>
                  </a:lnTo>
                  <a:lnTo>
                    <a:pt x="1390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0" name="object 4270"/>
            <p:cNvSpPr/>
            <p:nvPr/>
          </p:nvSpPr>
          <p:spPr>
            <a:xfrm>
              <a:off x="2542031" y="4217301"/>
              <a:ext cx="139065" cy="2540"/>
            </a:xfrm>
            <a:custGeom>
              <a:avLst/>
              <a:gdLst/>
              <a:ahLst/>
              <a:cxnLst/>
              <a:rect l="l" t="t" r="r" b="b"/>
              <a:pathLst>
                <a:path w="139064" h="2539">
                  <a:moveTo>
                    <a:pt x="0" y="0"/>
                  </a:moveTo>
                  <a:lnTo>
                    <a:pt x="0" y="1943"/>
                  </a:lnTo>
                  <a:lnTo>
                    <a:pt x="139070" y="1943"/>
                  </a:lnTo>
                  <a:lnTo>
                    <a:pt x="1192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1" name="object 4271"/>
            <p:cNvSpPr/>
            <p:nvPr/>
          </p:nvSpPr>
          <p:spPr>
            <a:xfrm>
              <a:off x="2542031" y="4215345"/>
              <a:ext cx="119380" cy="2540"/>
            </a:xfrm>
            <a:custGeom>
              <a:avLst/>
              <a:gdLst/>
              <a:ahLst/>
              <a:cxnLst/>
              <a:rect l="l" t="t" r="r" b="b"/>
              <a:pathLst>
                <a:path w="119380" h="2539">
                  <a:moveTo>
                    <a:pt x="0" y="0"/>
                  </a:moveTo>
                  <a:lnTo>
                    <a:pt x="0" y="1943"/>
                  </a:lnTo>
                  <a:lnTo>
                    <a:pt x="119092" y="1943"/>
                  </a:lnTo>
                  <a:lnTo>
                    <a:pt x="992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2" name="object 4272"/>
            <p:cNvSpPr/>
            <p:nvPr/>
          </p:nvSpPr>
          <p:spPr>
            <a:xfrm>
              <a:off x="2542031" y="4213402"/>
              <a:ext cx="99695" cy="2540"/>
            </a:xfrm>
            <a:custGeom>
              <a:avLst/>
              <a:gdLst/>
              <a:ahLst/>
              <a:cxnLst/>
              <a:rect l="l" t="t" r="r" b="b"/>
              <a:pathLst>
                <a:path w="99694" h="2539">
                  <a:moveTo>
                    <a:pt x="0" y="0"/>
                  </a:moveTo>
                  <a:lnTo>
                    <a:pt x="0" y="1943"/>
                  </a:lnTo>
                  <a:lnTo>
                    <a:pt x="99243" y="1943"/>
                  </a:lnTo>
                  <a:lnTo>
                    <a:pt x="793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3" name="object 4273"/>
            <p:cNvSpPr/>
            <p:nvPr/>
          </p:nvSpPr>
          <p:spPr>
            <a:xfrm>
              <a:off x="2542031" y="4211459"/>
              <a:ext cx="80010" cy="2540"/>
            </a:xfrm>
            <a:custGeom>
              <a:avLst/>
              <a:gdLst/>
              <a:ahLst/>
              <a:cxnLst/>
              <a:rect l="l" t="t" r="r" b="b"/>
              <a:pathLst>
                <a:path w="80010" h="2539">
                  <a:moveTo>
                    <a:pt x="0" y="0"/>
                  </a:moveTo>
                  <a:lnTo>
                    <a:pt x="0" y="1943"/>
                  </a:lnTo>
                  <a:lnTo>
                    <a:pt x="79394" y="1943"/>
                  </a:lnTo>
                  <a:lnTo>
                    <a:pt x="595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4" name="object 4274"/>
            <p:cNvSpPr/>
            <p:nvPr/>
          </p:nvSpPr>
          <p:spPr>
            <a:xfrm>
              <a:off x="2542031" y="4209516"/>
              <a:ext cx="59690" cy="2540"/>
            </a:xfrm>
            <a:custGeom>
              <a:avLst/>
              <a:gdLst/>
              <a:ahLst/>
              <a:cxnLst/>
              <a:rect l="l" t="t" r="r" b="b"/>
              <a:pathLst>
                <a:path w="59689" h="2539">
                  <a:moveTo>
                    <a:pt x="0" y="0"/>
                  </a:moveTo>
                  <a:lnTo>
                    <a:pt x="0" y="1943"/>
                  </a:lnTo>
                  <a:lnTo>
                    <a:pt x="59546" y="1943"/>
                  </a:lnTo>
                  <a:lnTo>
                    <a:pt x="396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5" name="object 4275"/>
            <p:cNvSpPr/>
            <p:nvPr/>
          </p:nvSpPr>
          <p:spPr>
            <a:xfrm>
              <a:off x="2542031" y="4207573"/>
              <a:ext cx="40005" cy="2540"/>
            </a:xfrm>
            <a:custGeom>
              <a:avLst/>
              <a:gdLst/>
              <a:ahLst/>
              <a:cxnLst/>
              <a:rect l="l" t="t" r="r" b="b"/>
              <a:pathLst>
                <a:path w="40005" h="2539">
                  <a:moveTo>
                    <a:pt x="0" y="0"/>
                  </a:moveTo>
                  <a:lnTo>
                    <a:pt x="0" y="1943"/>
                  </a:lnTo>
                  <a:lnTo>
                    <a:pt x="39697" y="1943"/>
                  </a:lnTo>
                  <a:lnTo>
                    <a:pt x="198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6" name="object 4276"/>
            <p:cNvSpPr/>
            <p:nvPr/>
          </p:nvSpPr>
          <p:spPr>
            <a:xfrm>
              <a:off x="2542031" y="4205630"/>
              <a:ext cx="20320" cy="2540"/>
            </a:xfrm>
            <a:custGeom>
              <a:avLst/>
              <a:gdLst/>
              <a:ahLst/>
              <a:cxnLst/>
              <a:rect l="l" t="t" r="r" b="b"/>
              <a:pathLst>
                <a:path w="20319" h="2539">
                  <a:moveTo>
                    <a:pt x="0" y="0"/>
                  </a:moveTo>
                  <a:lnTo>
                    <a:pt x="0" y="1943"/>
                  </a:lnTo>
                  <a:lnTo>
                    <a:pt x="19848" y="19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7" name="object 4277"/>
            <p:cNvSpPr/>
            <p:nvPr/>
          </p:nvSpPr>
          <p:spPr>
            <a:xfrm>
              <a:off x="2542031" y="4205630"/>
              <a:ext cx="203200" cy="497840"/>
            </a:xfrm>
            <a:custGeom>
              <a:avLst/>
              <a:gdLst/>
              <a:ahLst/>
              <a:cxnLst/>
              <a:rect l="l" t="t" r="r" b="b"/>
              <a:pathLst>
                <a:path w="203200" h="497839">
                  <a:moveTo>
                    <a:pt x="0" y="0"/>
                  </a:moveTo>
                  <a:lnTo>
                    <a:pt x="202768" y="19850"/>
                  </a:lnTo>
                  <a:lnTo>
                    <a:pt x="202768" y="477774"/>
                  </a:lnTo>
                  <a:lnTo>
                    <a:pt x="0" y="497636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278" name="object 4278"/>
            <p:cNvSpPr/>
            <p:nvPr/>
          </p:nvSpPr>
          <p:spPr>
            <a:xfrm>
              <a:off x="2744800" y="457788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9" name="object 4279"/>
            <p:cNvSpPr/>
            <p:nvPr/>
          </p:nvSpPr>
          <p:spPr>
            <a:xfrm>
              <a:off x="2744800" y="457691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0" name="object 4280"/>
            <p:cNvSpPr/>
            <p:nvPr/>
          </p:nvSpPr>
          <p:spPr>
            <a:xfrm>
              <a:off x="2744800" y="457593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1" name="object 4281"/>
            <p:cNvSpPr/>
            <p:nvPr/>
          </p:nvSpPr>
          <p:spPr>
            <a:xfrm>
              <a:off x="2744800" y="457497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2" name="object 4282"/>
            <p:cNvSpPr/>
            <p:nvPr/>
          </p:nvSpPr>
          <p:spPr>
            <a:xfrm>
              <a:off x="2744800" y="457399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3" name="object 4283"/>
            <p:cNvSpPr/>
            <p:nvPr/>
          </p:nvSpPr>
          <p:spPr>
            <a:xfrm>
              <a:off x="2744800" y="457302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4" name="object 4284"/>
            <p:cNvSpPr/>
            <p:nvPr/>
          </p:nvSpPr>
          <p:spPr>
            <a:xfrm>
              <a:off x="2744800" y="457205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5" name="object 4285"/>
            <p:cNvSpPr/>
            <p:nvPr/>
          </p:nvSpPr>
          <p:spPr>
            <a:xfrm>
              <a:off x="2744800" y="457107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6" name="object 4286"/>
            <p:cNvSpPr/>
            <p:nvPr/>
          </p:nvSpPr>
          <p:spPr>
            <a:xfrm>
              <a:off x="2744800" y="457010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7" name="object 4287"/>
            <p:cNvSpPr/>
            <p:nvPr/>
          </p:nvSpPr>
          <p:spPr>
            <a:xfrm>
              <a:off x="2744800" y="456912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8" name="object 4288"/>
            <p:cNvSpPr/>
            <p:nvPr/>
          </p:nvSpPr>
          <p:spPr>
            <a:xfrm>
              <a:off x="2744800" y="456816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9" name="object 4289"/>
            <p:cNvSpPr/>
            <p:nvPr/>
          </p:nvSpPr>
          <p:spPr>
            <a:xfrm>
              <a:off x="2744800" y="456718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0" name="object 4290"/>
            <p:cNvSpPr/>
            <p:nvPr/>
          </p:nvSpPr>
          <p:spPr>
            <a:xfrm>
              <a:off x="2744800" y="456622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1" name="object 4291"/>
            <p:cNvSpPr/>
            <p:nvPr/>
          </p:nvSpPr>
          <p:spPr>
            <a:xfrm>
              <a:off x="2744800" y="456524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2" name="object 4292"/>
            <p:cNvSpPr/>
            <p:nvPr/>
          </p:nvSpPr>
          <p:spPr>
            <a:xfrm>
              <a:off x="2744800" y="456427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3" name="object 4293"/>
            <p:cNvSpPr/>
            <p:nvPr/>
          </p:nvSpPr>
          <p:spPr>
            <a:xfrm>
              <a:off x="2744800" y="456330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4" name="object 4294"/>
            <p:cNvSpPr/>
            <p:nvPr/>
          </p:nvSpPr>
          <p:spPr>
            <a:xfrm>
              <a:off x="2744800" y="456233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5" name="object 4295"/>
            <p:cNvSpPr/>
            <p:nvPr/>
          </p:nvSpPr>
          <p:spPr>
            <a:xfrm>
              <a:off x="2744800" y="456135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6" name="object 4296"/>
            <p:cNvSpPr/>
            <p:nvPr/>
          </p:nvSpPr>
          <p:spPr>
            <a:xfrm>
              <a:off x="2744800" y="456039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7" name="object 4297"/>
            <p:cNvSpPr/>
            <p:nvPr/>
          </p:nvSpPr>
          <p:spPr>
            <a:xfrm>
              <a:off x="2744800" y="455941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8" name="object 4298"/>
            <p:cNvSpPr/>
            <p:nvPr/>
          </p:nvSpPr>
          <p:spPr>
            <a:xfrm>
              <a:off x="2744800" y="455844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9" name="object 4299"/>
            <p:cNvSpPr/>
            <p:nvPr/>
          </p:nvSpPr>
          <p:spPr>
            <a:xfrm>
              <a:off x="2744800" y="455747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0" name="object 4300"/>
            <p:cNvSpPr/>
            <p:nvPr/>
          </p:nvSpPr>
          <p:spPr>
            <a:xfrm>
              <a:off x="2744800" y="455650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1" name="object 4301"/>
            <p:cNvSpPr/>
            <p:nvPr/>
          </p:nvSpPr>
          <p:spPr>
            <a:xfrm>
              <a:off x="2744800" y="455552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2" name="object 4302"/>
            <p:cNvSpPr/>
            <p:nvPr/>
          </p:nvSpPr>
          <p:spPr>
            <a:xfrm>
              <a:off x="2744800" y="455455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3" name="object 4303"/>
            <p:cNvSpPr/>
            <p:nvPr/>
          </p:nvSpPr>
          <p:spPr>
            <a:xfrm>
              <a:off x="2744800" y="455358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4" name="object 4304"/>
            <p:cNvSpPr/>
            <p:nvPr/>
          </p:nvSpPr>
          <p:spPr>
            <a:xfrm>
              <a:off x="2744800" y="455260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5" name="object 4305"/>
            <p:cNvSpPr/>
            <p:nvPr/>
          </p:nvSpPr>
          <p:spPr>
            <a:xfrm>
              <a:off x="2744800" y="455164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6" name="object 4306"/>
            <p:cNvSpPr/>
            <p:nvPr/>
          </p:nvSpPr>
          <p:spPr>
            <a:xfrm>
              <a:off x="2744800" y="4549698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7" name="object 4307"/>
            <p:cNvSpPr/>
            <p:nvPr/>
          </p:nvSpPr>
          <p:spPr>
            <a:xfrm>
              <a:off x="2744800" y="454872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8" name="object 4308"/>
            <p:cNvSpPr/>
            <p:nvPr/>
          </p:nvSpPr>
          <p:spPr>
            <a:xfrm>
              <a:off x="2744800" y="454775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9" name="object 4309"/>
            <p:cNvSpPr/>
            <p:nvPr/>
          </p:nvSpPr>
          <p:spPr>
            <a:xfrm>
              <a:off x="2744800" y="454677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0" name="object 4310"/>
            <p:cNvSpPr/>
            <p:nvPr/>
          </p:nvSpPr>
          <p:spPr>
            <a:xfrm>
              <a:off x="2744800" y="45458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1" name="object 4311"/>
            <p:cNvSpPr/>
            <p:nvPr/>
          </p:nvSpPr>
          <p:spPr>
            <a:xfrm>
              <a:off x="2744800" y="454483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2" name="object 4312"/>
            <p:cNvSpPr/>
            <p:nvPr/>
          </p:nvSpPr>
          <p:spPr>
            <a:xfrm>
              <a:off x="2744800" y="454386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3" name="object 4313"/>
            <p:cNvSpPr/>
            <p:nvPr/>
          </p:nvSpPr>
          <p:spPr>
            <a:xfrm>
              <a:off x="2744800" y="454289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4" name="object 4314"/>
            <p:cNvSpPr/>
            <p:nvPr/>
          </p:nvSpPr>
          <p:spPr>
            <a:xfrm>
              <a:off x="2744800" y="454192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5" name="object 4315"/>
            <p:cNvSpPr/>
            <p:nvPr/>
          </p:nvSpPr>
          <p:spPr>
            <a:xfrm>
              <a:off x="2744800" y="454094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6" name="object 4316"/>
            <p:cNvSpPr/>
            <p:nvPr/>
          </p:nvSpPr>
          <p:spPr>
            <a:xfrm>
              <a:off x="2744800" y="453997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7" name="object 4317"/>
            <p:cNvSpPr/>
            <p:nvPr/>
          </p:nvSpPr>
          <p:spPr>
            <a:xfrm>
              <a:off x="2744800" y="45390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8" name="object 4318"/>
            <p:cNvSpPr/>
            <p:nvPr/>
          </p:nvSpPr>
          <p:spPr>
            <a:xfrm>
              <a:off x="2744800" y="453802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9" name="object 4319"/>
            <p:cNvSpPr/>
            <p:nvPr/>
          </p:nvSpPr>
          <p:spPr>
            <a:xfrm>
              <a:off x="2744800" y="453706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0" name="object 4320"/>
            <p:cNvSpPr/>
            <p:nvPr/>
          </p:nvSpPr>
          <p:spPr>
            <a:xfrm>
              <a:off x="2744800" y="453608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1" name="object 4321"/>
            <p:cNvSpPr/>
            <p:nvPr/>
          </p:nvSpPr>
          <p:spPr>
            <a:xfrm>
              <a:off x="2744800" y="45351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2" name="object 4322"/>
            <p:cNvSpPr/>
            <p:nvPr/>
          </p:nvSpPr>
          <p:spPr>
            <a:xfrm>
              <a:off x="2744800" y="453414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3" name="object 4323"/>
            <p:cNvSpPr/>
            <p:nvPr/>
          </p:nvSpPr>
          <p:spPr>
            <a:xfrm>
              <a:off x="2744800" y="453317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4" name="object 4324"/>
            <p:cNvSpPr/>
            <p:nvPr/>
          </p:nvSpPr>
          <p:spPr>
            <a:xfrm>
              <a:off x="2744800" y="45321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5" name="object 4325"/>
            <p:cNvSpPr/>
            <p:nvPr/>
          </p:nvSpPr>
          <p:spPr>
            <a:xfrm>
              <a:off x="2744800" y="4530254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6" name="object 4326"/>
            <p:cNvSpPr/>
            <p:nvPr/>
          </p:nvSpPr>
          <p:spPr>
            <a:xfrm>
              <a:off x="2744800" y="452928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7" name="object 4327"/>
            <p:cNvSpPr/>
            <p:nvPr/>
          </p:nvSpPr>
          <p:spPr>
            <a:xfrm>
              <a:off x="2744800" y="45283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8" name="object 4328"/>
            <p:cNvSpPr/>
            <p:nvPr/>
          </p:nvSpPr>
          <p:spPr>
            <a:xfrm>
              <a:off x="2744800" y="4526368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9" name="object 4329"/>
            <p:cNvSpPr/>
            <p:nvPr/>
          </p:nvSpPr>
          <p:spPr>
            <a:xfrm>
              <a:off x="2744800" y="45254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0" name="object 4330"/>
            <p:cNvSpPr/>
            <p:nvPr/>
          </p:nvSpPr>
          <p:spPr>
            <a:xfrm>
              <a:off x="2744800" y="452442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1" name="object 4331"/>
            <p:cNvSpPr/>
            <p:nvPr/>
          </p:nvSpPr>
          <p:spPr>
            <a:xfrm>
              <a:off x="2744800" y="4522482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2" name="object 4332"/>
            <p:cNvSpPr/>
            <p:nvPr/>
          </p:nvSpPr>
          <p:spPr>
            <a:xfrm>
              <a:off x="2744800" y="452150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3" name="object 4333"/>
            <p:cNvSpPr/>
            <p:nvPr/>
          </p:nvSpPr>
          <p:spPr>
            <a:xfrm>
              <a:off x="2744800" y="45205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4" name="object 4334"/>
            <p:cNvSpPr/>
            <p:nvPr/>
          </p:nvSpPr>
          <p:spPr>
            <a:xfrm>
              <a:off x="2744800" y="4388357"/>
              <a:ext cx="102870" cy="132715"/>
            </a:xfrm>
            <a:custGeom>
              <a:avLst/>
              <a:gdLst/>
              <a:ahLst/>
              <a:cxnLst/>
              <a:rect l="l" t="t" r="r" b="b"/>
              <a:pathLst>
                <a:path w="102869" h="132714">
                  <a:moveTo>
                    <a:pt x="102336" y="131254"/>
                  </a:moveTo>
                  <a:lnTo>
                    <a:pt x="0" y="131254"/>
                  </a:lnTo>
                  <a:lnTo>
                    <a:pt x="0" y="132181"/>
                  </a:lnTo>
                  <a:lnTo>
                    <a:pt x="102336" y="132181"/>
                  </a:lnTo>
                  <a:lnTo>
                    <a:pt x="102336" y="131254"/>
                  </a:lnTo>
                  <a:close/>
                </a:path>
                <a:path w="102869" h="132714">
                  <a:moveTo>
                    <a:pt x="102336" y="0"/>
                  </a:moveTo>
                  <a:lnTo>
                    <a:pt x="0" y="0"/>
                  </a:lnTo>
                  <a:lnTo>
                    <a:pt x="0" y="914"/>
                  </a:lnTo>
                  <a:lnTo>
                    <a:pt x="102336" y="914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5" name="object 4335"/>
            <p:cNvSpPr/>
            <p:nvPr/>
          </p:nvSpPr>
          <p:spPr>
            <a:xfrm>
              <a:off x="2744800" y="438738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6" name="object 4336"/>
            <p:cNvSpPr/>
            <p:nvPr/>
          </p:nvSpPr>
          <p:spPr>
            <a:xfrm>
              <a:off x="2744800" y="438640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7" name="object 4337"/>
            <p:cNvSpPr/>
            <p:nvPr/>
          </p:nvSpPr>
          <p:spPr>
            <a:xfrm>
              <a:off x="2744800" y="4384458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8" name="object 4338"/>
            <p:cNvSpPr/>
            <p:nvPr/>
          </p:nvSpPr>
          <p:spPr>
            <a:xfrm>
              <a:off x="2744800" y="438349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9" name="object 4339"/>
            <p:cNvSpPr/>
            <p:nvPr/>
          </p:nvSpPr>
          <p:spPr>
            <a:xfrm>
              <a:off x="2744800" y="438251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0" name="object 4340"/>
            <p:cNvSpPr/>
            <p:nvPr/>
          </p:nvSpPr>
          <p:spPr>
            <a:xfrm>
              <a:off x="2744800" y="4380572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1" name="object 4341"/>
            <p:cNvSpPr/>
            <p:nvPr/>
          </p:nvSpPr>
          <p:spPr>
            <a:xfrm>
              <a:off x="2744800" y="437960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2" name="object 4342"/>
            <p:cNvSpPr/>
            <p:nvPr/>
          </p:nvSpPr>
          <p:spPr>
            <a:xfrm>
              <a:off x="2744800" y="437862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3" name="object 4343"/>
            <p:cNvSpPr/>
            <p:nvPr/>
          </p:nvSpPr>
          <p:spPr>
            <a:xfrm>
              <a:off x="2744800" y="437668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4" name="object 4344"/>
            <p:cNvSpPr/>
            <p:nvPr/>
          </p:nvSpPr>
          <p:spPr>
            <a:xfrm>
              <a:off x="2744800" y="437572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5" name="object 4345"/>
            <p:cNvSpPr/>
            <p:nvPr/>
          </p:nvSpPr>
          <p:spPr>
            <a:xfrm>
              <a:off x="2744800" y="437474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6" name="object 4346"/>
            <p:cNvSpPr/>
            <p:nvPr/>
          </p:nvSpPr>
          <p:spPr>
            <a:xfrm>
              <a:off x="2744800" y="437377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7" name="object 4347"/>
            <p:cNvSpPr/>
            <p:nvPr/>
          </p:nvSpPr>
          <p:spPr>
            <a:xfrm>
              <a:off x="2744800" y="437280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8" name="object 4348"/>
            <p:cNvSpPr/>
            <p:nvPr/>
          </p:nvSpPr>
          <p:spPr>
            <a:xfrm>
              <a:off x="2744800" y="437183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9" name="object 4349"/>
            <p:cNvSpPr/>
            <p:nvPr/>
          </p:nvSpPr>
          <p:spPr>
            <a:xfrm>
              <a:off x="2744800" y="437085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0" name="object 4350"/>
            <p:cNvSpPr/>
            <p:nvPr/>
          </p:nvSpPr>
          <p:spPr>
            <a:xfrm>
              <a:off x="2744800" y="436987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1" name="object 4351"/>
            <p:cNvSpPr/>
            <p:nvPr/>
          </p:nvSpPr>
          <p:spPr>
            <a:xfrm>
              <a:off x="2744800" y="436891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2" name="object 4352"/>
            <p:cNvSpPr/>
            <p:nvPr/>
          </p:nvSpPr>
          <p:spPr>
            <a:xfrm>
              <a:off x="2744800" y="436793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3" name="object 4353"/>
            <p:cNvSpPr/>
            <p:nvPr/>
          </p:nvSpPr>
          <p:spPr>
            <a:xfrm>
              <a:off x="2744800" y="436697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4" name="object 4354"/>
            <p:cNvSpPr/>
            <p:nvPr/>
          </p:nvSpPr>
          <p:spPr>
            <a:xfrm>
              <a:off x="2744800" y="436599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5" name="object 4355"/>
            <p:cNvSpPr/>
            <p:nvPr/>
          </p:nvSpPr>
          <p:spPr>
            <a:xfrm>
              <a:off x="2744800" y="436502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6" name="object 4356"/>
            <p:cNvSpPr/>
            <p:nvPr/>
          </p:nvSpPr>
          <p:spPr>
            <a:xfrm>
              <a:off x="2744800" y="436405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7" name="object 4357"/>
            <p:cNvSpPr/>
            <p:nvPr/>
          </p:nvSpPr>
          <p:spPr>
            <a:xfrm>
              <a:off x="2744800" y="436308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8" name="object 4358"/>
            <p:cNvSpPr/>
            <p:nvPr/>
          </p:nvSpPr>
          <p:spPr>
            <a:xfrm>
              <a:off x="2744800" y="436210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9" name="object 4359"/>
            <p:cNvSpPr/>
            <p:nvPr/>
          </p:nvSpPr>
          <p:spPr>
            <a:xfrm>
              <a:off x="2744800" y="436114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0" name="object 4360"/>
            <p:cNvSpPr/>
            <p:nvPr/>
          </p:nvSpPr>
          <p:spPr>
            <a:xfrm>
              <a:off x="2744800" y="436016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1" name="object 4361"/>
            <p:cNvSpPr/>
            <p:nvPr/>
          </p:nvSpPr>
          <p:spPr>
            <a:xfrm>
              <a:off x="2744800" y="43591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2" name="object 4362"/>
            <p:cNvSpPr/>
            <p:nvPr/>
          </p:nvSpPr>
          <p:spPr>
            <a:xfrm>
              <a:off x="2744800" y="4357255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3" name="object 4363"/>
            <p:cNvSpPr/>
            <p:nvPr/>
          </p:nvSpPr>
          <p:spPr>
            <a:xfrm>
              <a:off x="2744800" y="435627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4" name="object 4364"/>
            <p:cNvSpPr/>
            <p:nvPr/>
          </p:nvSpPr>
          <p:spPr>
            <a:xfrm>
              <a:off x="2744800" y="435529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5" name="object 4365"/>
            <p:cNvSpPr/>
            <p:nvPr/>
          </p:nvSpPr>
          <p:spPr>
            <a:xfrm>
              <a:off x="2744800" y="435433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6" name="object 4366"/>
            <p:cNvSpPr/>
            <p:nvPr/>
          </p:nvSpPr>
          <p:spPr>
            <a:xfrm>
              <a:off x="2744800" y="435335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7" name="object 4367"/>
            <p:cNvSpPr/>
            <p:nvPr/>
          </p:nvSpPr>
          <p:spPr>
            <a:xfrm>
              <a:off x="2744800" y="435239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8" name="object 4368"/>
            <p:cNvSpPr/>
            <p:nvPr/>
          </p:nvSpPr>
          <p:spPr>
            <a:xfrm>
              <a:off x="2744800" y="435141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9" name="object 4369"/>
            <p:cNvSpPr/>
            <p:nvPr/>
          </p:nvSpPr>
          <p:spPr>
            <a:xfrm>
              <a:off x="2744800" y="435044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0" name="object 4370"/>
            <p:cNvSpPr/>
            <p:nvPr/>
          </p:nvSpPr>
          <p:spPr>
            <a:xfrm>
              <a:off x="2744800" y="434947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1" name="object 4371"/>
            <p:cNvSpPr/>
            <p:nvPr/>
          </p:nvSpPr>
          <p:spPr>
            <a:xfrm>
              <a:off x="2744800" y="43485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2" name="object 4372"/>
            <p:cNvSpPr/>
            <p:nvPr/>
          </p:nvSpPr>
          <p:spPr>
            <a:xfrm>
              <a:off x="2744800" y="434752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3" name="object 4373"/>
            <p:cNvSpPr/>
            <p:nvPr/>
          </p:nvSpPr>
          <p:spPr>
            <a:xfrm>
              <a:off x="2744800" y="434656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4" name="object 4374"/>
            <p:cNvSpPr/>
            <p:nvPr/>
          </p:nvSpPr>
          <p:spPr>
            <a:xfrm>
              <a:off x="2744800" y="434558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5" name="object 4375"/>
            <p:cNvSpPr/>
            <p:nvPr/>
          </p:nvSpPr>
          <p:spPr>
            <a:xfrm>
              <a:off x="2744800" y="43446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6" name="object 4376"/>
            <p:cNvSpPr/>
            <p:nvPr/>
          </p:nvSpPr>
          <p:spPr>
            <a:xfrm>
              <a:off x="2744800" y="434364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7" name="object 4377"/>
            <p:cNvSpPr/>
            <p:nvPr/>
          </p:nvSpPr>
          <p:spPr>
            <a:xfrm>
              <a:off x="2744800" y="434267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8" name="object 4378"/>
            <p:cNvSpPr/>
            <p:nvPr/>
          </p:nvSpPr>
          <p:spPr>
            <a:xfrm>
              <a:off x="2744800" y="43416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9" name="object 4379"/>
            <p:cNvSpPr/>
            <p:nvPr/>
          </p:nvSpPr>
          <p:spPr>
            <a:xfrm>
              <a:off x="2744800" y="43407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0" name="object 4380"/>
            <p:cNvSpPr/>
            <p:nvPr/>
          </p:nvSpPr>
          <p:spPr>
            <a:xfrm>
              <a:off x="2744800" y="433975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1" name="object 4381"/>
            <p:cNvSpPr/>
            <p:nvPr/>
          </p:nvSpPr>
          <p:spPr>
            <a:xfrm>
              <a:off x="2744800" y="433877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2" name="object 4382"/>
            <p:cNvSpPr/>
            <p:nvPr/>
          </p:nvSpPr>
          <p:spPr>
            <a:xfrm>
              <a:off x="2744800" y="43378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3" name="object 4383"/>
            <p:cNvSpPr/>
            <p:nvPr/>
          </p:nvSpPr>
          <p:spPr>
            <a:xfrm>
              <a:off x="2744800" y="433683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4" name="object 4384"/>
            <p:cNvSpPr/>
            <p:nvPr/>
          </p:nvSpPr>
          <p:spPr>
            <a:xfrm>
              <a:off x="2744800" y="433586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5" name="object 4385"/>
            <p:cNvSpPr/>
            <p:nvPr/>
          </p:nvSpPr>
          <p:spPr>
            <a:xfrm>
              <a:off x="2744800" y="433489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6" name="object 4386"/>
            <p:cNvSpPr/>
            <p:nvPr/>
          </p:nvSpPr>
          <p:spPr>
            <a:xfrm>
              <a:off x="2744800" y="433392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7" name="object 4387"/>
            <p:cNvSpPr/>
            <p:nvPr/>
          </p:nvSpPr>
          <p:spPr>
            <a:xfrm>
              <a:off x="2744800" y="433294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8" name="object 4388"/>
            <p:cNvSpPr/>
            <p:nvPr/>
          </p:nvSpPr>
          <p:spPr>
            <a:xfrm>
              <a:off x="2744800" y="433198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9" name="object 4389"/>
            <p:cNvSpPr/>
            <p:nvPr/>
          </p:nvSpPr>
          <p:spPr>
            <a:xfrm>
              <a:off x="2744800" y="433100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0" name="object 4390"/>
            <p:cNvSpPr/>
            <p:nvPr/>
          </p:nvSpPr>
          <p:spPr>
            <a:xfrm>
              <a:off x="2744800" y="43300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70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1" name="object 4391"/>
            <p:cNvSpPr/>
            <p:nvPr/>
          </p:nvSpPr>
          <p:spPr>
            <a:xfrm>
              <a:off x="2744800" y="4330039"/>
              <a:ext cx="102870" cy="248920"/>
            </a:xfrm>
            <a:custGeom>
              <a:avLst/>
              <a:gdLst/>
              <a:ahLst/>
              <a:cxnLst/>
              <a:rect l="l" t="t" r="r" b="b"/>
              <a:pathLst>
                <a:path w="102869" h="248920">
                  <a:moveTo>
                    <a:pt x="0" y="248818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248818"/>
                  </a:lnTo>
                  <a:lnTo>
                    <a:pt x="0" y="2488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392" name="object 4392"/>
            <p:cNvSpPr/>
            <p:nvPr/>
          </p:nvSpPr>
          <p:spPr>
            <a:xfrm>
              <a:off x="2847136" y="457690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977"/>
                  </a:lnTo>
                  <a:lnTo>
                    <a:pt x="991" y="977"/>
                  </a:lnTo>
                  <a:lnTo>
                    <a:pt x="19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3" name="object 4393"/>
            <p:cNvSpPr/>
            <p:nvPr/>
          </p:nvSpPr>
          <p:spPr>
            <a:xfrm>
              <a:off x="2847136" y="4575937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977"/>
                  </a:lnTo>
                  <a:lnTo>
                    <a:pt x="1970" y="977"/>
                  </a:lnTo>
                  <a:lnTo>
                    <a:pt x="29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4" name="object 4394"/>
            <p:cNvSpPr/>
            <p:nvPr/>
          </p:nvSpPr>
          <p:spPr>
            <a:xfrm>
              <a:off x="2847136" y="4574959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0" y="977"/>
                  </a:lnTo>
                  <a:lnTo>
                    <a:pt x="2961" y="977"/>
                  </a:lnTo>
                  <a:lnTo>
                    <a:pt x="39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5" name="object 4395"/>
            <p:cNvSpPr/>
            <p:nvPr/>
          </p:nvSpPr>
          <p:spPr>
            <a:xfrm>
              <a:off x="2847136" y="457399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0" y="977"/>
                  </a:lnTo>
                  <a:lnTo>
                    <a:pt x="3940" y="977"/>
                  </a:lnTo>
                  <a:lnTo>
                    <a:pt x="49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6" name="object 4396"/>
            <p:cNvSpPr/>
            <p:nvPr/>
          </p:nvSpPr>
          <p:spPr>
            <a:xfrm>
              <a:off x="2847136" y="457301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977"/>
                  </a:lnTo>
                  <a:lnTo>
                    <a:pt x="4931" y="977"/>
                  </a:lnTo>
                  <a:lnTo>
                    <a:pt x="59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7" name="object 4397"/>
            <p:cNvSpPr/>
            <p:nvPr/>
          </p:nvSpPr>
          <p:spPr>
            <a:xfrm>
              <a:off x="2847136" y="4572050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977"/>
                  </a:lnTo>
                  <a:lnTo>
                    <a:pt x="5910" y="977"/>
                  </a:lnTo>
                  <a:lnTo>
                    <a:pt x="6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8" name="object 4398"/>
            <p:cNvSpPr/>
            <p:nvPr/>
          </p:nvSpPr>
          <p:spPr>
            <a:xfrm>
              <a:off x="2847136" y="4571072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0" y="977"/>
                  </a:lnTo>
                  <a:lnTo>
                    <a:pt x="6901" y="977"/>
                  </a:lnTo>
                  <a:lnTo>
                    <a:pt x="78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9" name="object 4399"/>
            <p:cNvSpPr/>
            <p:nvPr/>
          </p:nvSpPr>
          <p:spPr>
            <a:xfrm>
              <a:off x="2847136" y="4570107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977"/>
                  </a:lnTo>
                  <a:lnTo>
                    <a:pt x="7880" y="977"/>
                  </a:lnTo>
                  <a:lnTo>
                    <a:pt x="88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0" name="object 4400"/>
            <p:cNvSpPr/>
            <p:nvPr/>
          </p:nvSpPr>
          <p:spPr>
            <a:xfrm>
              <a:off x="2847136" y="4569129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977"/>
                  </a:lnTo>
                  <a:lnTo>
                    <a:pt x="8872" y="977"/>
                  </a:lnTo>
                  <a:lnTo>
                    <a:pt x="9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1" name="object 4401"/>
            <p:cNvSpPr/>
            <p:nvPr/>
          </p:nvSpPr>
          <p:spPr>
            <a:xfrm>
              <a:off x="2847136" y="45681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9850" y="977"/>
                  </a:lnTo>
                  <a:lnTo>
                    <a:pt x="10164" y="660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2" name="object 4402"/>
            <p:cNvSpPr/>
            <p:nvPr/>
          </p:nvSpPr>
          <p:spPr>
            <a:xfrm>
              <a:off x="2847136" y="456718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3" name="object 4403"/>
            <p:cNvSpPr/>
            <p:nvPr/>
          </p:nvSpPr>
          <p:spPr>
            <a:xfrm>
              <a:off x="2847136" y="45662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4" name="object 4404"/>
            <p:cNvSpPr/>
            <p:nvPr/>
          </p:nvSpPr>
          <p:spPr>
            <a:xfrm>
              <a:off x="2847136" y="45652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5" name="object 4405"/>
            <p:cNvSpPr/>
            <p:nvPr/>
          </p:nvSpPr>
          <p:spPr>
            <a:xfrm>
              <a:off x="2847136" y="45642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6" name="object 4406"/>
            <p:cNvSpPr/>
            <p:nvPr/>
          </p:nvSpPr>
          <p:spPr>
            <a:xfrm>
              <a:off x="2847136" y="45633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7" name="object 4407"/>
            <p:cNvSpPr/>
            <p:nvPr/>
          </p:nvSpPr>
          <p:spPr>
            <a:xfrm>
              <a:off x="2847136" y="45623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8" name="object 4408"/>
            <p:cNvSpPr/>
            <p:nvPr/>
          </p:nvSpPr>
          <p:spPr>
            <a:xfrm>
              <a:off x="2847136" y="45613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9" name="object 4409"/>
            <p:cNvSpPr/>
            <p:nvPr/>
          </p:nvSpPr>
          <p:spPr>
            <a:xfrm>
              <a:off x="2847136" y="456037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0" name="object 4410"/>
            <p:cNvSpPr/>
            <p:nvPr/>
          </p:nvSpPr>
          <p:spPr>
            <a:xfrm>
              <a:off x="2847136" y="45594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1" name="object 4411"/>
            <p:cNvSpPr/>
            <p:nvPr/>
          </p:nvSpPr>
          <p:spPr>
            <a:xfrm>
              <a:off x="2847136" y="455843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2" name="object 4412"/>
            <p:cNvSpPr/>
            <p:nvPr/>
          </p:nvSpPr>
          <p:spPr>
            <a:xfrm>
              <a:off x="2847136" y="455747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3" name="object 4413"/>
            <p:cNvSpPr/>
            <p:nvPr/>
          </p:nvSpPr>
          <p:spPr>
            <a:xfrm>
              <a:off x="2847136" y="45564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4" name="object 4414"/>
            <p:cNvSpPr/>
            <p:nvPr/>
          </p:nvSpPr>
          <p:spPr>
            <a:xfrm>
              <a:off x="2847136" y="45555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5" name="object 4415"/>
            <p:cNvSpPr/>
            <p:nvPr/>
          </p:nvSpPr>
          <p:spPr>
            <a:xfrm>
              <a:off x="2847136" y="455455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6" name="object 4416"/>
            <p:cNvSpPr/>
            <p:nvPr/>
          </p:nvSpPr>
          <p:spPr>
            <a:xfrm>
              <a:off x="2847136" y="45535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7" name="object 4417"/>
            <p:cNvSpPr/>
            <p:nvPr/>
          </p:nvSpPr>
          <p:spPr>
            <a:xfrm>
              <a:off x="2847136" y="45526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8" name="object 4418"/>
            <p:cNvSpPr/>
            <p:nvPr/>
          </p:nvSpPr>
          <p:spPr>
            <a:xfrm>
              <a:off x="2847136" y="45516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9" name="object 4419"/>
            <p:cNvSpPr/>
            <p:nvPr/>
          </p:nvSpPr>
          <p:spPr>
            <a:xfrm>
              <a:off x="2847136" y="454969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0" name="object 4420"/>
            <p:cNvSpPr/>
            <p:nvPr/>
          </p:nvSpPr>
          <p:spPr>
            <a:xfrm>
              <a:off x="2847136" y="454872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1" name="object 4421"/>
            <p:cNvSpPr/>
            <p:nvPr/>
          </p:nvSpPr>
          <p:spPr>
            <a:xfrm>
              <a:off x="2847136" y="45477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2" name="object 4422"/>
            <p:cNvSpPr/>
            <p:nvPr/>
          </p:nvSpPr>
          <p:spPr>
            <a:xfrm>
              <a:off x="2847136" y="45467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3" name="object 4423"/>
            <p:cNvSpPr/>
            <p:nvPr/>
          </p:nvSpPr>
          <p:spPr>
            <a:xfrm>
              <a:off x="2847136" y="45457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4" name="object 4424"/>
            <p:cNvSpPr/>
            <p:nvPr/>
          </p:nvSpPr>
          <p:spPr>
            <a:xfrm>
              <a:off x="2847136" y="454483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5" name="object 4425"/>
            <p:cNvSpPr/>
            <p:nvPr/>
          </p:nvSpPr>
          <p:spPr>
            <a:xfrm>
              <a:off x="2847136" y="45438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6" name="object 4426"/>
            <p:cNvSpPr/>
            <p:nvPr/>
          </p:nvSpPr>
          <p:spPr>
            <a:xfrm>
              <a:off x="2847136" y="45428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7" name="object 4427"/>
            <p:cNvSpPr/>
            <p:nvPr/>
          </p:nvSpPr>
          <p:spPr>
            <a:xfrm>
              <a:off x="2847136" y="45419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8" name="object 4428"/>
            <p:cNvSpPr/>
            <p:nvPr/>
          </p:nvSpPr>
          <p:spPr>
            <a:xfrm>
              <a:off x="2847136" y="45409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9" name="object 4429"/>
            <p:cNvSpPr/>
            <p:nvPr/>
          </p:nvSpPr>
          <p:spPr>
            <a:xfrm>
              <a:off x="2847136" y="45399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0" name="object 4430"/>
            <p:cNvSpPr/>
            <p:nvPr/>
          </p:nvSpPr>
          <p:spPr>
            <a:xfrm>
              <a:off x="2847136" y="45390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1" name="object 4431"/>
            <p:cNvSpPr/>
            <p:nvPr/>
          </p:nvSpPr>
          <p:spPr>
            <a:xfrm>
              <a:off x="2847136" y="453802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2" name="object 4432"/>
            <p:cNvSpPr/>
            <p:nvPr/>
          </p:nvSpPr>
          <p:spPr>
            <a:xfrm>
              <a:off x="2847136" y="45370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3" name="object 4433"/>
            <p:cNvSpPr/>
            <p:nvPr/>
          </p:nvSpPr>
          <p:spPr>
            <a:xfrm>
              <a:off x="2847136" y="45360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4" name="object 4434"/>
            <p:cNvSpPr/>
            <p:nvPr/>
          </p:nvSpPr>
          <p:spPr>
            <a:xfrm>
              <a:off x="2847136" y="45351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5" name="object 4435"/>
            <p:cNvSpPr/>
            <p:nvPr/>
          </p:nvSpPr>
          <p:spPr>
            <a:xfrm>
              <a:off x="2847136" y="45341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6" name="object 4436"/>
            <p:cNvSpPr/>
            <p:nvPr/>
          </p:nvSpPr>
          <p:spPr>
            <a:xfrm>
              <a:off x="2847136" y="453317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7" name="object 4437"/>
            <p:cNvSpPr/>
            <p:nvPr/>
          </p:nvSpPr>
          <p:spPr>
            <a:xfrm>
              <a:off x="2847136" y="453219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8" name="object 4438"/>
            <p:cNvSpPr/>
            <p:nvPr/>
          </p:nvSpPr>
          <p:spPr>
            <a:xfrm>
              <a:off x="2847136" y="453025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9" name="object 4439"/>
            <p:cNvSpPr/>
            <p:nvPr/>
          </p:nvSpPr>
          <p:spPr>
            <a:xfrm>
              <a:off x="2847136" y="45292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0" name="object 4440"/>
            <p:cNvSpPr/>
            <p:nvPr/>
          </p:nvSpPr>
          <p:spPr>
            <a:xfrm>
              <a:off x="2847136" y="45283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1" name="object 4441"/>
            <p:cNvSpPr/>
            <p:nvPr/>
          </p:nvSpPr>
          <p:spPr>
            <a:xfrm>
              <a:off x="2847136" y="452636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2" name="object 4442"/>
            <p:cNvSpPr/>
            <p:nvPr/>
          </p:nvSpPr>
          <p:spPr>
            <a:xfrm>
              <a:off x="2847136" y="45253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3" name="object 4443"/>
            <p:cNvSpPr/>
            <p:nvPr/>
          </p:nvSpPr>
          <p:spPr>
            <a:xfrm>
              <a:off x="2847136" y="452442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4" name="object 4444"/>
            <p:cNvSpPr/>
            <p:nvPr/>
          </p:nvSpPr>
          <p:spPr>
            <a:xfrm>
              <a:off x="2847136" y="452248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5" name="object 4445"/>
            <p:cNvSpPr/>
            <p:nvPr/>
          </p:nvSpPr>
          <p:spPr>
            <a:xfrm>
              <a:off x="2847136" y="45215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6" name="object 4446"/>
            <p:cNvSpPr/>
            <p:nvPr/>
          </p:nvSpPr>
          <p:spPr>
            <a:xfrm>
              <a:off x="2847136" y="45205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7" name="object 4447"/>
            <p:cNvSpPr/>
            <p:nvPr/>
          </p:nvSpPr>
          <p:spPr>
            <a:xfrm>
              <a:off x="2847136" y="451956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8" name="object 4448"/>
            <p:cNvSpPr/>
            <p:nvPr/>
          </p:nvSpPr>
          <p:spPr>
            <a:xfrm>
              <a:off x="2847136" y="45185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9" name="object 4449"/>
            <p:cNvSpPr/>
            <p:nvPr/>
          </p:nvSpPr>
          <p:spPr>
            <a:xfrm>
              <a:off x="2847136" y="451761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0" name="object 4450"/>
            <p:cNvSpPr/>
            <p:nvPr/>
          </p:nvSpPr>
          <p:spPr>
            <a:xfrm>
              <a:off x="2847136" y="451664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1" name="object 4451"/>
            <p:cNvSpPr/>
            <p:nvPr/>
          </p:nvSpPr>
          <p:spPr>
            <a:xfrm>
              <a:off x="2847136" y="45156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2" name="object 4452"/>
            <p:cNvSpPr/>
            <p:nvPr/>
          </p:nvSpPr>
          <p:spPr>
            <a:xfrm>
              <a:off x="2847136" y="45146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3" name="object 4453"/>
            <p:cNvSpPr/>
            <p:nvPr/>
          </p:nvSpPr>
          <p:spPr>
            <a:xfrm>
              <a:off x="2847136" y="451275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4" name="object 4454"/>
            <p:cNvSpPr/>
            <p:nvPr/>
          </p:nvSpPr>
          <p:spPr>
            <a:xfrm>
              <a:off x="2847136" y="451178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5" name="object 4455"/>
            <p:cNvSpPr/>
            <p:nvPr/>
          </p:nvSpPr>
          <p:spPr>
            <a:xfrm>
              <a:off x="2847136" y="450984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6" name="object 4456"/>
            <p:cNvSpPr/>
            <p:nvPr/>
          </p:nvSpPr>
          <p:spPr>
            <a:xfrm>
              <a:off x="2847136" y="450886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7" name="object 4457"/>
            <p:cNvSpPr/>
            <p:nvPr/>
          </p:nvSpPr>
          <p:spPr>
            <a:xfrm>
              <a:off x="2847136" y="450692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8" name="object 4458"/>
            <p:cNvSpPr/>
            <p:nvPr/>
          </p:nvSpPr>
          <p:spPr>
            <a:xfrm>
              <a:off x="2847136" y="45059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9" name="object 4459"/>
            <p:cNvSpPr/>
            <p:nvPr/>
          </p:nvSpPr>
          <p:spPr>
            <a:xfrm>
              <a:off x="2847136" y="450401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0" name="object 4460"/>
            <p:cNvSpPr/>
            <p:nvPr/>
          </p:nvSpPr>
          <p:spPr>
            <a:xfrm>
              <a:off x="2847136" y="45030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1" name="object 4461"/>
            <p:cNvSpPr/>
            <p:nvPr/>
          </p:nvSpPr>
          <p:spPr>
            <a:xfrm>
              <a:off x="2847136" y="45020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2" name="object 4462"/>
            <p:cNvSpPr/>
            <p:nvPr/>
          </p:nvSpPr>
          <p:spPr>
            <a:xfrm>
              <a:off x="2847136" y="45010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3" name="object 4463"/>
            <p:cNvSpPr/>
            <p:nvPr/>
          </p:nvSpPr>
          <p:spPr>
            <a:xfrm>
              <a:off x="2847136" y="450011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4" name="object 4464"/>
            <p:cNvSpPr/>
            <p:nvPr/>
          </p:nvSpPr>
          <p:spPr>
            <a:xfrm>
              <a:off x="2847136" y="449915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5" name="object 4465"/>
            <p:cNvSpPr/>
            <p:nvPr/>
          </p:nvSpPr>
          <p:spPr>
            <a:xfrm>
              <a:off x="2847136" y="44981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6" name="object 4466"/>
            <p:cNvSpPr/>
            <p:nvPr/>
          </p:nvSpPr>
          <p:spPr>
            <a:xfrm>
              <a:off x="2847136" y="449720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7" name="object 4467"/>
            <p:cNvSpPr/>
            <p:nvPr/>
          </p:nvSpPr>
          <p:spPr>
            <a:xfrm>
              <a:off x="2847136" y="44962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8" name="object 4468"/>
            <p:cNvSpPr/>
            <p:nvPr/>
          </p:nvSpPr>
          <p:spPr>
            <a:xfrm>
              <a:off x="2847136" y="449428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9" name="object 4469"/>
            <p:cNvSpPr/>
            <p:nvPr/>
          </p:nvSpPr>
          <p:spPr>
            <a:xfrm>
              <a:off x="2847136" y="449234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0" name="object 4470"/>
            <p:cNvSpPr/>
            <p:nvPr/>
          </p:nvSpPr>
          <p:spPr>
            <a:xfrm>
              <a:off x="2847136" y="44913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1" name="object 4471"/>
            <p:cNvSpPr/>
            <p:nvPr/>
          </p:nvSpPr>
          <p:spPr>
            <a:xfrm>
              <a:off x="2847136" y="449040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2" name="object 4472"/>
            <p:cNvSpPr/>
            <p:nvPr/>
          </p:nvSpPr>
          <p:spPr>
            <a:xfrm>
              <a:off x="2847136" y="44894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3" name="object 4473"/>
            <p:cNvSpPr/>
            <p:nvPr/>
          </p:nvSpPr>
          <p:spPr>
            <a:xfrm>
              <a:off x="2847136" y="448845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4" name="object 4474"/>
            <p:cNvSpPr/>
            <p:nvPr/>
          </p:nvSpPr>
          <p:spPr>
            <a:xfrm>
              <a:off x="2847136" y="44874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5" name="object 4475"/>
            <p:cNvSpPr/>
            <p:nvPr/>
          </p:nvSpPr>
          <p:spPr>
            <a:xfrm>
              <a:off x="2847136" y="44865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6" name="object 4476"/>
            <p:cNvSpPr/>
            <p:nvPr/>
          </p:nvSpPr>
          <p:spPr>
            <a:xfrm>
              <a:off x="2847136" y="448457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7" name="object 4477"/>
            <p:cNvSpPr/>
            <p:nvPr/>
          </p:nvSpPr>
          <p:spPr>
            <a:xfrm>
              <a:off x="2847136" y="44835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8" name="object 4478"/>
            <p:cNvSpPr/>
            <p:nvPr/>
          </p:nvSpPr>
          <p:spPr>
            <a:xfrm>
              <a:off x="2847136" y="44826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9" name="object 4479"/>
            <p:cNvSpPr/>
            <p:nvPr/>
          </p:nvSpPr>
          <p:spPr>
            <a:xfrm>
              <a:off x="2847136" y="448165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0" name="object 4480"/>
            <p:cNvSpPr/>
            <p:nvPr/>
          </p:nvSpPr>
          <p:spPr>
            <a:xfrm>
              <a:off x="2847136" y="44806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1" name="object 4481"/>
            <p:cNvSpPr/>
            <p:nvPr/>
          </p:nvSpPr>
          <p:spPr>
            <a:xfrm>
              <a:off x="2847136" y="447874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2" name="object 4482"/>
            <p:cNvSpPr/>
            <p:nvPr/>
          </p:nvSpPr>
          <p:spPr>
            <a:xfrm>
              <a:off x="2847136" y="44777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3" name="object 4483"/>
            <p:cNvSpPr/>
            <p:nvPr/>
          </p:nvSpPr>
          <p:spPr>
            <a:xfrm>
              <a:off x="2847136" y="44768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4" name="object 4484"/>
            <p:cNvSpPr/>
            <p:nvPr/>
          </p:nvSpPr>
          <p:spPr>
            <a:xfrm>
              <a:off x="2847136" y="44758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5" name="object 4485"/>
            <p:cNvSpPr/>
            <p:nvPr/>
          </p:nvSpPr>
          <p:spPr>
            <a:xfrm>
              <a:off x="2847136" y="44748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6" name="object 4486"/>
            <p:cNvSpPr/>
            <p:nvPr/>
          </p:nvSpPr>
          <p:spPr>
            <a:xfrm>
              <a:off x="2847136" y="447291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7" name="object 4487"/>
            <p:cNvSpPr/>
            <p:nvPr/>
          </p:nvSpPr>
          <p:spPr>
            <a:xfrm>
              <a:off x="2847136" y="447193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8" name="object 4488"/>
            <p:cNvSpPr/>
            <p:nvPr/>
          </p:nvSpPr>
          <p:spPr>
            <a:xfrm>
              <a:off x="2847136" y="447097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9" name="object 4489"/>
            <p:cNvSpPr/>
            <p:nvPr/>
          </p:nvSpPr>
          <p:spPr>
            <a:xfrm>
              <a:off x="2847136" y="44699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0" name="object 4490"/>
            <p:cNvSpPr/>
            <p:nvPr/>
          </p:nvSpPr>
          <p:spPr>
            <a:xfrm>
              <a:off x="2847136" y="446805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1" name="object 4491"/>
            <p:cNvSpPr/>
            <p:nvPr/>
          </p:nvSpPr>
          <p:spPr>
            <a:xfrm>
              <a:off x="2847136" y="446707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2" name="object 4492"/>
            <p:cNvSpPr/>
            <p:nvPr/>
          </p:nvSpPr>
          <p:spPr>
            <a:xfrm>
              <a:off x="2847136" y="44661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3" name="object 4493"/>
            <p:cNvSpPr/>
            <p:nvPr/>
          </p:nvSpPr>
          <p:spPr>
            <a:xfrm>
              <a:off x="2847136" y="44651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4" name="object 4494"/>
            <p:cNvSpPr/>
            <p:nvPr/>
          </p:nvSpPr>
          <p:spPr>
            <a:xfrm>
              <a:off x="2847136" y="446318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5" name="object 4495"/>
            <p:cNvSpPr/>
            <p:nvPr/>
          </p:nvSpPr>
          <p:spPr>
            <a:xfrm>
              <a:off x="2847136" y="44622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6" name="object 4496"/>
            <p:cNvSpPr/>
            <p:nvPr/>
          </p:nvSpPr>
          <p:spPr>
            <a:xfrm>
              <a:off x="2847136" y="44612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7" name="object 4497"/>
            <p:cNvSpPr/>
            <p:nvPr/>
          </p:nvSpPr>
          <p:spPr>
            <a:xfrm>
              <a:off x="2847136" y="445930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8" name="object 4498"/>
            <p:cNvSpPr/>
            <p:nvPr/>
          </p:nvSpPr>
          <p:spPr>
            <a:xfrm>
              <a:off x="2847136" y="445735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9" name="object 4499"/>
            <p:cNvSpPr/>
            <p:nvPr/>
          </p:nvSpPr>
          <p:spPr>
            <a:xfrm>
              <a:off x="2847136" y="445541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0" name="object 4500"/>
            <p:cNvSpPr/>
            <p:nvPr/>
          </p:nvSpPr>
          <p:spPr>
            <a:xfrm>
              <a:off x="2847136" y="445347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1" name="object 4501"/>
            <p:cNvSpPr/>
            <p:nvPr/>
          </p:nvSpPr>
          <p:spPr>
            <a:xfrm>
              <a:off x="2847136" y="445152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2" name="object 4502"/>
            <p:cNvSpPr/>
            <p:nvPr/>
          </p:nvSpPr>
          <p:spPr>
            <a:xfrm>
              <a:off x="2847136" y="444958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3" name="object 4503"/>
            <p:cNvSpPr/>
            <p:nvPr/>
          </p:nvSpPr>
          <p:spPr>
            <a:xfrm>
              <a:off x="2847136" y="444764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4" name="object 4504"/>
            <p:cNvSpPr/>
            <p:nvPr/>
          </p:nvSpPr>
          <p:spPr>
            <a:xfrm>
              <a:off x="2847136" y="44466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5" name="object 4505"/>
            <p:cNvSpPr/>
            <p:nvPr/>
          </p:nvSpPr>
          <p:spPr>
            <a:xfrm>
              <a:off x="2847136" y="444569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6" name="object 4506"/>
            <p:cNvSpPr/>
            <p:nvPr/>
          </p:nvSpPr>
          <p:spPr>
            <a:xfrm>
              <a:off x="2847136" y="444375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12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7" name="object 4507"/>
            <p:cNvSpPr/>
            <p:nvPr/>
          </p:nvSpPr>
          <p:spPr>
            <a:xfrm>
              <a:off x="2847136" y="44427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8" name="object 4508"/>
            <p:cNvSpPr/>
            <p:nvPr/>
          </p:nvSpPr>
          <p:spPr>
            <a:xfrm>
              <a:off x="2847136" y="44418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9" name="object 4509"/>
            <p:cNvSpPr/>
            <p:nvPr/>
          </p:nvSpPr>
          <p:spPr>
            <a:xfrm>
              <a:off x="2847136" y="444083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0" name="object 4510"/>
            <p:cNvSpPr/>
            <p:nvPr/>
          </p:nvSpPr>
          <p:spPr>
            <a:xfrm>
              <a:off x="2847136" y="443889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1" name="object 4511"/>
            <p:cNvSpPr/>
            <p:nvPr/>
          </p:nvSpPr>
          <p:spPr>
            <a:xfrm>
              <a:off x="2847136" y="44379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2" name="object 4512"/>
            <p:cNvSpPr/>
            <p:nvPr/>
          </p:nvSpPr>
          <p:spPr>
            <a:xfrm>
              <a:off x="2847136" y="44369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3" name="object 4513"/>
            <p:cNvSpPr/>
            <p:nvPr/>
          </p:nvSpPr>
          <p:spPr>
            <a:xfrm>
              <a:off x="2847136" y="44359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4" name="object 4514"/>
            <p:cNvSpPr/>
            <p:nvPr/>
          </p:nvSpPr>
          <p:spPr>
            <a:xfrm>
              <a:off x="2847136" y="443402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5" name="object 4515"/>
            <p:cNvSpPr/>
            <p:nvPr/>
          </p:nvSpPr>
          <p:spPr>
            <a:xfrm>
              <a:off x="2847136" y="44330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6" name="object 4516"/>
            <p:cNvSpPr/>
            <p:nvPr/>
          </p:nvSpPr>
          <p:spPr>
            <a:xfrm>
              <a:off x="2847136" y="44320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7" name="object 4517"/>
            <p:cNvSpPr/>
            <p:nvPr/>
          </p:nvSpPr>
          <p:spPr>
            <a:xfrm>
              <a:off x="2847136" y="443111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8" name="object 4518"/>
            <p:cNvSpPr/>
            <p:nvPr/>
          </p:nvSpPr>
          <p:spPr>
            <a:xfrm>
              <a:off x="2847136" y="44301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9" name="object 4519"/>
            <p:cNvSpPr/>
            <p:nvPr/>
          </p:nvSpPr>
          <p:spPr>
            <a:xfrm>
              <a:off x="2847136" y="442819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0" name="object 4520"/>
            <p:cNvSpPr/>
            <p:nvPr/>
          </p:nvSpPr>
          <p:spPr>
            <a:xfrm>
              <a:off x="2847136" y="442723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1" name="object 4521"/>
            <p:cNvSpPr/>
            <p:nvPr/>
          </p:nvSpPr>
          <p:spPr>
            <a:xfrm>
              <a:off x="2847136" y="442625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2" name="object 4522"/>
            <p:cNvSpPr/>
            <p:nvPr/>
          </p:nvSpPr>
          <p:spPr>
            <a:xfrm>
              <a:off x="2847136" y="442528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3" name="object 4523"/>
            <p:cNvSpPr/>
            <p:nvPr/>
          </p:nvSpPr>
          <p:spPr>
            <a:xfrm>
              <a:off x="2847136" y="442431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4" name="object 4524"/>
            <p:cNvSpPr/>
            <p:nvPr/>
          </p:nvSpPr>
          <p:spPr>
            <a:xfrm>
              <a:off x="2847136" y="442236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5" name="object 4525"/>
            <p:cNvSpPr/>
            <p:nvPr/>
          </p:nvSpPr>
          <p:spPr>
            <a:xfrm>
              <a:off x="2847136" y="44213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6" name="object 4526"/>
            <p:cNvSpPr/>
            <p:nvPr/>
          </p:nvSpPr>
          <p:spPr>
            <a:xfrm>
              <a:off x="2847136" y="442042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7" name="object 4527"/>
            <p:cNvSpPr/>
            <p:nvPr/>
          </p:nvSpPr>
          <p:spPr>
            <a:xfrm>
              <a:off x="2847136" y="44194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8" name="object 4528"/>
            <p:cNvSpPr/>
            <p:nvPr/>
          </p:nvSpPr>
          <p:spPr>
            <a:xfrm>
              <a:off x="2847136" y="44184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9" name="object 4529"/>
            <p:cNvSpPr/>
            <p:nvPr/>
          </p:nvSpPr>
          <p:spPr>
            <a:xfrm>
              <a:off x="2847136" y="44175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0" name="object 4530"/>
            <p:cNvSpPr/>
            <p:nvPr/>
          </p:nvSpPr>
          <p:spPr>
            <a:xfrm>
              <a:off x="2847136" y="44165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1" name="object 4531"/>
            <p:cNvSpPr/>
            <p:nvPr/>
          </p:nvSpPr>
          <p:spPr>
            <a:xfrm>
              <a:off x="2847136" y="441459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2" name="object 4532"/>
            <p:cNvSpPr/>
            <p:nvPr/>
          </p:nvSpPr>
          <p:spPr>
            <a:xfrm>
              <a:off x="2847136" y="441265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3" name="object 4533"/>
            <p:cNvSpPr/>
            <p:nvPr/>
          </p:nvSpPr>
          <p:spPr>
            <a:xfrm>
              <a:off x="2847136" y="44116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4" name="object 4534"/>
            <p:cNvSpPr/>
            <p:nvPr/>
          </p:nvSpPr>
          <p:spPr>
            <a:xfrm>
              <a:off x="2847136" y="44107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5" name="object 4535"/>
            <p:cNvSpPr/>
            <p:nvPr/>
          </p:nvSpPr>
          <p:spPr>
            <a:xfrm>
              <a:off x="2847136" y="440973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6" name="object 4536"/>
            <p:cNvSpPr/>
            <p:nvPr/>
          </p:nvSpPr>
          <p:spPr>
            <a:xfrm>
              <a:off x="2847136" y="44087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7" name="object 4537"/>
            <p:cNvSpPr/>
            <p:nvPr/>
          </p:nvSpPr>
          <p:spPr>
            <a:xfrm>
              <a:off x="2847136" y="440778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8" name="object 4538"/>
            <p:cNvSpPr/>
            <p:nvPr/>
          </p:nvSpPr>
          <p:spPr>
            <a:xfrm>
              <a:off x="2847136" y="440681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9" name="object 4539"/>
            <p:cNvSpPr/>
            <p:nvPr/>
          </p:nvSpPr>
          <p:spPr>
            <a:xfrm>
              <a:off x="2847136" y="44058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0" name="object 4540"/>
            <p:cNvSpPr/>
            <p:nvPr/>
          </p:nvSpPr>
          <p:spPr>
            <a:xfrm>
              <a:off x="2847136" y="440486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1" name="object 4541"/>
            <p:cNvSpPr/>
            <p:nvPr/>
          </p:nvSpPr>
          <p:spPr>
            <a:xfrm>
              <a:off x="2847136" y="440292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2" name="object 4542"/>
            <p:cNvSpPr/>
            <p:nvPr/>
          </p:nvSpPr>
          <p:spPr>
            <a:xfrm>
              <a:off x="2847136" y="440195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3" name="object 4543"/>
            <p:cNvSpPr/>
            <p:nvPr/>
          </p:nvSpPr>
          <p:spPr>
            <a:xfrm>
              <a:off x="2847136" y="440001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4" name="object 4544"/>
            <p:cNvSpPr/>
            <p:nvPr/>
          </p:nvSpPr>
          <p:spPr>
            <a:xfrm>
              <a:off x="2847136" y="43990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5" name="object 4545"/>
            <p:cNvSpPr/>
            <p:nvPr/>
          </p:nvSpPr>
          <p:spPr>
            <a:xfrm>
              <a:off x="2847136" y="439709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6" name="object 4546"/>
            <p:cNvSpPr/>
            <p:nvPr/>
          </p:nvSpPr>
          <p:spPr>
            <a:xfrm>
              <a:off x="2847136" y="43961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7" name="object 4547"/>
            <p:cNvSpPr/>
            <p:nvPr/>
          </p:nvSpPr>
          <p:spPr>
            <a:xfrm>
              <a:off x="2847136" y="439418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8" name="object 4548"/>
            <p:cNvSpPr/>
            <p:nvPr/>
          </p:nvSpPr>
          <p:spPr>
            <a:xfrm>
              <a:off x="2847136" y="439320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9" name="object 4549"/>
            <p:cNvSpPr/>
            <p:nvPr/>
          </p:nvSpPr>
          <p:spPr>
            <a:xfrm>
              <a:off x="2847136" y="43922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0" name="object 4550"/>
            <p:cNvSpPr/>
            <p:nvPr/>
          </p:nvSpPr>
          <p:spPr>
            <a:xfrm>
              <a:off x="2847136" y="43912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1" name="object 4551"/>
            <p:cNvSpPr/>
            <p:nvPr/>
          </p:nvSpPr>
          <p:spPr>
            <a:xfrm>
              <a:off x="2847136" y="439028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2" name="object 4552"/>
            <p:cNvSpPr/>
            <p:nvPr/>
          </p:nvSpPr>
          <p:spPr>
            <a:xfrm>
              <a:off x="2847136" y="43893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3" name="object 4553"/>
            <p:cNvSpPr/>
            <p:nvPr/>
          </p:nvSpPr>
          <p:spPr>
            <a:xfrm>
              <a:off x="2847136" y="43883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4" name="object 4554"/>
            <p:cNvSpPr/>
            <p:nvPr/>
          </p:nvSpPr>
          <p:spPr>
            <a:xfrm>
              <a:off x="2847136" y="43873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5" name="object 4555"/>
            <p:cNvSpPr/>
            <p:nvPr/>
          </p:nvSpPr>
          <p:spPr>
            <a:xfrm>
              <a:off x="2847136" y="438640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6" name="object 4556"/>
            <p:cNvSpPr/>
            <p:nvPr/>
          </p:nvSpPr>
          <p:spPr>
            <a:xfrm>
              <a:off x="2847136" y="438445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7" name="object 4557"/>
            <p:cNvSpPr/>
            <p:nvPr/>
          </p:nvSpPr>
          <p:spPr>
            <a:xfrm>
              <a:off x="2847136" y="43834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8" name="object 4558"/>
            <p:cNvSpPr/>
            <p:nvPr/>
          </p:nvSpPr>
          <p:spPr>
            <a:xfrm>
              <a:off x="2847136" y="43825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9" name="object 4559"/>
            <p:cNvSpPr/>
            <p:nvPr/>
          </p:nvSpPr>
          <p:spPr>
            <a:xfrm>
              <a:off x="2847136" y="438057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0" name="object 4560"/>
            <p:cNvSpPr/>
            <p:nvPr/>
          </p:nvSpPr>
          <p:spPr>
            <a:xfrm>
              <a:off x="2847136" y="43796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1" name="object 4561"/>
            <p:cNvSpPr/>
            <p:nvPr/>
          </p:nvSpPr>
          <p:spPr>
            <a:xfrm>
              <a:off x="2847136" y="43786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2" name="object 4562"/>
            <p:cNvSpPr/>
            <p:nvPr/>
          </p:nvSpPr>
          <p:spPr>
            <a:xfrm>
              <a:off x="2847136" y="437668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3" name="object 4563"/>
            <p:cNvSpPr/>
            <p:nvPr/>
          </p:nvSpPr>
          <p:spPr>
            <a:xfrm>
              <a:off x="2847136" y="43757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4" name="object 4564"/>
            <p:cNvSpPr/>
            <p:nvPr/>
          </p:nvSpPr>
          <p:spPr>
            <a:xfrm>
              <a:off x="2847136" y="43747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5" name="object 4565"/>
            <p:cNvSpPr/>
            <p:nvPr/>
          </p:nvSpPr>
          <p:spPr>
            <a:xfrm>
              <a:off x="2847136" y="43737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6" name="object 4566"/>
            <p:cNvSpPr/>
            <p:nvPr/>
          </p:nvSpPr>
          <p:spPr>
            <a:xfrm>
              <a:off x="2847136" y="43728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7" name="object 4567"/>
            <p:cNvSpPr/>
            <p:nvPr/>
          </p:nvSpPr>
          <p:spPr>
            <a:xfrm>
              <a:off x="2847136" y="43718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8" name="object 4568"/>
            <p:cNvSpPr/>
            <p:nvPr/>
          </p:nvSpPr>
          <p:spPr>
            <a:xfrm>
              <a:off x="2847136" y="43708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9" name="object 4569"/>
            <p:cNvSpPr/>
            <p:nvPr/>
          </p:nvSpPr>
          <p:spPr>
            <a:xfrm>
              <a:off x="2847136" y="436987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0" name="object 4570"/>
            <p:cNvSpPr/>
            <p:nvPr/>
          </p:nvSpPr>
          <p:spPr>
            <a:xfrm>
              <a:off x="2847136" y="43689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1" name="object 4571"/>
            <p:cNvSpPr/>
            <p:nvPr/>
          </p:nvSpPr>
          <p:spPr>
            <a:xfrm>
              <a:off x="2847136" y="436793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2" name="object 4572"/>
            <p:cNvSpPr/>
            <p:nvPr/>
          </p:nvSpPr>
          <p:spPr>
            <a:xfrm>
              <a:off x="2847136" y="436697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3" name="object 4573"/>
            <p:cNvSpPr/>
            <p:nvPr/>
          </p:nvSpPr>
          <p:spPr>
            <a:xfrm>
              <a:off x="2847136" y="43659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4" name="object 4574"/>
            <p:cNvSpPr/>
            <p:nvPr/>
          </p:nvSpPr>
          <p:spPr>
            <a:xfrm>
              <a:off x="2847136" y="43650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5" name="object 4575"/>
            <p:cNvSpPr/>
            <p:nvPr/>
          </p:nvSpPr>
          <p:spPr>
            <a:xfrm>
              <a:off x="2847136" y="436405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6" name="object 4576"/>
            <p:cNvSpPr/>
            <p:nvPr/>
          </p:nvSpPr>
          <p:spPr>
            <a:xfrm>
              <a:off x="2847136" y="43630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7" name="object 4577"/>
            <p:cNvSpPr/>
            <p:nvPr/>
          </p:nvSpPr>
          <p:spPr>
            <a:xfrm>
              <a:off x="2847136" y="43621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8" name="object 4578"/>
            <p:cNvSpPr/>
            <p:nvPr/>
          </p:nvSpPr>
          <p:spPr>
            <a:xfrm>
              <a:off x="2847136" y="43611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9" name="object 4579"/>
            <p:cNvSpPr/>
            <p:nvPr/>
          </p:nvSpPr>
          <p:spPr>
            <a:xfrm>
              <a:off x="2847136" y="43601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0" name="object 4580"/>
            <p:cNvSpPr/>
            <p:nvPr/>
          </p:nvSpPr>
          <p:spPr>
            <a:xfrm>
              <a:off x="2847136" y="435918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1" name="object 4581"/>
            <p:cNvSpPr/>
            <p:nvPr/>
          </p:nvSpPr>
          <p:spPr>
            <a:xfrm>
              <a:off x="2847136" y="435724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2" name="object 4582"/>
            <p:cNvSpPr/>
            <p:nvPr/>
          </p:nvSpPr>
          <p:spPr>
            <a:xfrm>
              <a:off x="2847136" y="43562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3" name="object 4583"/>
            <p:cNvSpPr/>
            <p:nvPr/>
          </p:nvSpPr>
          <p:spPr>
            <a:xfrm>
              <a:off x="2847136" y="43552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4" name="object 4584"/>
            <p:cNvSpPr/>
            <p:nvPr/>
          </p:nvSpPr>
          <p:spPr>
            <a:xfrm>
              <a:off x="2847136" y="435433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5" name="object 4585"/>
            <p:cNvSpPr/>
            <p:nvPr/>
          </p:nvSpPr>
          <p:spPr>
            <a:xfrm>
              <a:off x="2847136" y="43533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6" name="object 4586"/>
            <p:cNvSpPr/>
            <p:nvPr/>
          </p:nvSpPr>
          <p:spPr>
            <a:xfrm>
              <a:off x="2847136" y="43523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7" name="object 4587"/>
            <p:cNvSpPr/>
            <p:nvPr/>
          </p:nvSpPr>
          <p:spPr>
            <a:xfrm>
              <a:off x="2847136" y="43514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8" name="object 4588"/>
            <p:cNvSpPr/>
            <p:nvPr/>
          </p:nvSpPr>
          <p:spPr>
            <a:xfrm>
              <a:off x="2847136" y="43504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9" name="object 4589"/>
            <p:cNvSpPr/>
            <p:nvPr/>
          </p:nvSpPr>
          <p:spPr>
            <a:xfrm>
              <a:off x="2847136" y="43494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0" name="object 4590"/>
            <p:cNvSpPr/>
            <p:nvPr/>
          </p:nvSpPr>
          <p:spPr>
            <a:xfrm>
              <a:off x="2847136" y="43485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1" name="object 4591"/>
            <p:cNvSpPr/>
            <p:nvPr/>
          </p:nvSpPr>
          <p:spPr>
            <a:xfrm>
              <a:off x="2847136" y="434752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2" name="object 4592"/>
            <p:cNvSpPr/>
            <p:nvPr/>
          </p:nvSpPr>
          <p:spPr>
            <a:xfrm>
              <a:off x="2847136" y="43465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3" name="object 4593"/>
            <p:cNvSpPr/>
            <p:nvPr/>
          </p:nvSpPr>
          <p:spPr>
            <a:xfrm>
              <a:off x="2847136" y="43455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4" name="object 4594"/>
            <p:cNvSpPr/>
            <p:nvPr/>
          </p:nvSpPr>
          <p:spPr>
            <a:xfrm>
              <a:off x="2847136" y="43446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5" name="object 4595"/>
            <p:cNvSpPr/>
            <p:nvPr/>
          </p:nvSpPr>
          <p:spPr>
            <a:xfrm>
              <a:off x="2847136" y="43436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6" name="object 4596"/>
            <p:cNvSpPr/>
            <p:nvPr/>
          </p:nvSpPr>
          <p:spPr>
            <a:xfrm>
              <a:off x="2847136" y="43426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7" name="object 4597"/>
            <p:cNvSpPr/>
            <p:nvPr/>
          </p:nvSpPr>
          <p:spPr>
            <a:xfrm>
              <a:off x="2847136" y="434169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8" name="object 4598"/>
            <p:cNvSpPr/>
            <p:nvPr/>
          </p:nvSpPr>
          <p:spPr>
            <a:xfrm>
              <a:off x="2847136" y="434072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9" name="object 4599"/>
            <p:cNvSpPr/>
            <p:nvPr/>
          </p:nvSpPr>
          <p:spPr>
            <a:xfrm>
              <a:off x="2847136" y="433975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9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0" name="object 4600"/>
            <p:cNvSpPr/>
            <p:nvPr/>
          </p:nvSpPr>
          <p:spPr>
            <a:xfrm>
              <a:off x="2847136" y="4338777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88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1" name="object 4601"/>
            <p:cNvSpPr/>
            <p:nvPr/>
          </p:nvSpPr>
          <p:spPr>
            <a:xfrm>
              <a:off x="2847136" y="4337812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977"/>
                  </a:lnTo>
                  <a:lnTo>
                    <a:pt x="8883" y="977"/>
                  </a:lnTo>
                  <a:lnTo>
                    <a:pt x="7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2" name="object 4602"/>
            <p:cNvSpPr/>
            <p:nvPr/>
          </p:nvSpPr>
          <p:spPr>
            <a:xfrm>
              <a:off x="2847136" y="4336834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0" y="977"/>
                  </a:lnTo>
                  <a:lnTo>
                    <a:pt x="7890" y="977"/>
                  </a:lnTo>
                  <a:lnTo>
                    <a:pt x="68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3" name="object 4603"/>
            <p:cNvSpPr/>
            <p:nvPr/>
          </p:nvSpPr>
          <p:spPr>
            <a:xfrm>
              <a:off x="2847136" y="4335868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977"/>
                  </a:lnTo>
                  <a:lnTo>
                    <a:pt x="6910" y="977"/>
                  </a:lnTo>
                  <a:lnTo>
                    <a:pt x="5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4" name="object 4604"/>
            <p:cNvSpPr/>
            <p:nvPr/>
          </p:nvSpPr>
          <p:spPr>
            <a:xfrm>
              <a:off x="2847136" y="433489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977"/>
                  </a:lnTo>
                  <a:lnTo>
                    <a:pt x="5917" y="977"/>
                  </a:lnTo>
                  <a:lnTo>
                    <a:pt x="49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5" name="object 4605"/>
            <p:cNvSpPr/>
            <p:nvPr/>
          </p:nvSpPr>
          <p:spPr>
            <a:xfrm>
              <a:off x="2847136" y="4333925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70">
                  <a:moveTo>
                    <a:pt x="0" y="0"/>
                  </a:moveTo>
                  <a:lnTo>
                    <a:pt x="0" y="977"/>
                  </a:lnTo>
                  <a:lnTo>
                    <a:pt x="4938" y="977"/>
                  </a:lnTo>
                  <a:lnTo>
                    <a:pt x="39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6" name="object 4606"/>
            <p:cNvSpPr/>
            <p:nvPr/>
          </p:nvSpPr>
          <p:spPr>
            <a:xfrm>
              <a:off x="2847136" y="4332947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0" y="977"/>
                  </a:lnTo>
                  <a:lnTo>
                    <a:pt x="3945" y="977"/>
                  </a:lnTo>
                  <a:lnTo>
                    <a:pt x="2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7" name="object 4607"/>
            <p:cNvSpPr/>
            <p:nvPr/>
          </p:nvSpPr>
          <p:spPr>
            <a:xfrm>
              <a:off x="2847136" y="433198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977"/>
                  </a:lnTo>
                  <a:lnTo>
                    <a:pt x="2965" y="977"/>
                  </a:lnTo>
                  <a:lnTo>
                    <a:pt x="19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8" name="object 4608"/>
            <p:cNvSpPr/>
            <p:nvPr/>
          </p:nvSpPr>
          <p:spPr>
            <a:xfrm>
              <a:off x="2847136" y="433100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977"/>
                  </a:lnTo>
                  <a:lnTo>
                    <a:pt x="1972" y="977"/>
                  </a:lnTo>
                  <a:lnTo>
                    <a:pt x="9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9" name="object 4609"/>
            <p:cNvSpPr/>
            <p:nvPr/>
          </p:nvSpPr>
          <p:spPr>
            <a:xfrm>
              <a:off x="2847111" y="43300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25" y="977"/>
                  </a:lnTo>
                  <a:lnTo>
                    <a:pt x="995" y="9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0" name="object 4610"/>
            <p:cNvSpPr/>
            <p:nvPr/>
          </p:nvSpPr>
          <p:spPr>
            <a:xfrm>
              <a:off x="2847136" y="4330039"/>
              <a:ext cx="10795" cy="248920"/>
            </a:xfrm>
            <a:custGeom>
              <a:avLst/>
              <a:gdLst/>
              <a:ahLst/>
              <a:cxnLst/>
              <a:rect l="l" t="t" r="r" b="b"/>
              <a:pathLst>
                <a:path w="10794" h="248920">
                  <a:moveTo>
                    <a:pt x="0" y="0"/>
                  </a:moveTo>
                  <a:lnTo>
                    <a:pt x="10172" y="10020"/>
                  </a:lnTo>
                  <a:lnTo>
                    <a:pt x="10172" y="238785"/>
                  </a:lnTo>
                  <a:lnTo>
                    <a:pt x="0" y="24881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1" name="object 4611"/>
            <p:cNvSpPr/>
            <p:nvPr/>
          </p:nvSpPr>
          <p:spPr>
            <a:xfrm>
              <a:off x="2744800" y="4389272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69" h="130810">
                  <a:moveTo>
                    <a:pt x="0" y="0"/>
                  </a:moveTo>
                  <a:lnTo>
                    <a:pt x="0" y="130340"/>
                  </a:lnTo>
                  <a:lnTo>
                    <a:pt x="102336" y="130340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2" name="object 4612"/>
            <p:cNvSpPr/>
            <p:nvPr/>
          </p:nvSpPr>
          <p:spPr>
            <a:xfrm>
              <a:off x="2744800" y="4389272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69" h="130810">
                  <a:moveTo>
                    <a:pt x="0" y="130340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130340"/>
                  </a:lnTo>
                  <a:lnTo>
                    <a:pt x="0" y="13034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613" name="object 4613"/>
            <p:cNvSpPr/>
            <p:nvPr/>
          </p:nvSpPr>
          <p:spPr>
            <a:xfrm>
              <a:off x="3239617" y="455212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0"/>
                  </a:moveTo>
                  <a:lnTo>
                    <a:pt x="0" y="774"/>
                  </a:lnTo>
                  <a:lnTo>
                    <a:pt x="848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4" name="object 4614"/>
            <p:cNvSpPr/>
            <p:nvPr/>
          </p:nvSpPr>
          <p:spPr>
            <a:xfrm>
              <a:off x="3239617" y="455134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774"/>
                  </a:lnTo>
                  <a:lnTo>
                    <a:pt x="1696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5" name="object 4615"/>
            <p:cNvSpPr/>
            <p:nvPr/>
          </p:nvSpPr>
          <p:spPr>
            <a:xfrm>
              <a:off x="3239617" y="455057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6" name="object 4616"/>
            <p:cNvSpPr/>
            <p:nvPr/>
          </p:nvSpPr>
          <p:spPr>
            <a:xfrm>
              <a:off x="3239617" y="454980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7" name="object 4617"/>
            <p:cNvSpPr/>
            <p:nvPr/>
          </p:nvSpPr>
          <p:spPr>
            <a:xfrm>
              <a:off x="3239617" y="454902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8" name="object 4618"/>
            <p:cNvSpPr/>
            <p:nvPr/>
          </p:nvSpPr>
          <p:spPr>
            <a:xfrm>
              <a:off x="3239617" y="454825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9" name="object 4619"/>
            <p:cNvSpPr/>
            <p:nvPr/>
          </p:nvSpPr>
          <p:spPr>
            <a:xfrm>
              <a:off x="3239617" y="454747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0" name="object 4620"/>
            <p:cNvSpPr/>
            <p:nvPr/>
          </p:nvSpPr>
          <p:spPr>
            <a:xfrm>
              <a:off x="3239617" y="454670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0" y="774"/>
                  </a:lnTo>
                  <a:lnTo>
                    <a:pt x="6786" y="774"/>
                  </a:lnTo>
                  <a:lnTo>
                    <a:pt x="7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1" name="object 4621"/>
            <p:cNvSpPr/>
            <p:nvPr/>
          </p:nvSpPr>
          <p:spPr>
            <a:xfrm>
              <a:off x="3239617" y="454592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774"/>
                  </a:lnTo>
                  <a:lnTo>
                    <a:pt x="7634" y="774"/>
                  </a:lnTo>
                  <a:lnTo>
                    <a:pt x="8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2" name="object 4622"/>
            <p:cNvSpPr/>
            <p:nvPr/>
          </p:nvSpPr>
          <p:spPr>
            <a:xfrm>
              <a:off x="3239617" y="4545152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774"/>
                  </a:lnTo>
                  <a:lnTo>
                    <a:pt x="8483" y="774"/>
                  </a:lnTo>
                  <a:lnTo>
                    <a:pt x="93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3" name="object 4623"/>
            <p:cNvSpPr/>
            <p:nvPr/>
          </p:nvSpPr>
          <p:spPr>
            <a:xfrm>
              <a:off x="3239617" y="45443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774"/>
                  </a:lnTo>
                  <a:lnTo>
                    <a:pt x="9331" y="774"/>
                  </a:lnTo>
                  <a:lnTo>
                    <a:pt x="101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4" name="object 4624"/>
            <p:cNvSpPr/>
            <p:nvPr/>
          </p:nvSpPr>
          <p:spPr>
            <a:xfrm>
              <a:off x="3239617" y="4543602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0" y="0"/>
                  </a:moveTo>
                  <a:lnTo>
                    <a:pt x="0" y="774"/>
                  </a:lnTo>
                  <a:lnTo>
                    <a:pt x="10179" y="774"/>
                  </a:lnTo>
                  <a:lnTo>
                    <a:pt x="110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5" name="object 4625"/>
            <p:cNvSpPr/>
            <p:nvPr/>
          </p:nvSpPr>
          <p:spPr>
            <a:xfrm>
              <a:off x="3239617" y="4542828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0" y="774"/>
                  </a:lnTo>
                  <a:lnTo>
                    <a:pt x="11028" y="774"/>
                  </a:lnTo>
                  <a:lnTo>
                    <a:pt x="1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6" name="object 4626"/>
            <p:cNvSpPr/>
            <p:nvPr/>
          </p:nvSpPr>
          <p:spPr>
            <a:xfrm>
              <a:off x="3239617" y="45420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1876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7" name="object 4627"/>
            <p:cNvSpPr/>
            <p:nvPr/>
          </p:nvSpPr>
          <p:spPr>
            <a:xfrm>
              <a:off x="3239617" y="454127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901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8" name="object 4628"/>
            <p:cNvSpPr/>
            <p:nvPr/>
          </p:nvSpPr>
          <p:spPr>
            <a:xfrm>
              <a:off x="3239617" y="45405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9" name="object 4629"/>
            <p:cNvSpPr/>
            <p:nvPr/>
          </p:nvSpPr>
          <p:spPr>
            <a:xfrm>
              <a:off x="3239617" y="45397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0" name="object 4630"/>
            <p:cNvSpPr/>
            <p:nvPr/>
          </p:nvSpPr>
          <p:spPr>
            <a:xfrm>
              <a:off x="3239617" y="45389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1" name="object 4631"/>
            <p:cNvSpPr/>
            <p:nvPr/>
          </p:nvSpPr>
          <p:spPr>
            <a:xfrm>
              <a:off x="3239617" y="45381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2" name="object 4632"/>
            <p:cNvSpPr/>
            <p:nvPr/>
          </p:nvSpPr>
          <p:spPr>
            <a:xfrm>
              <a:off x="3239617" y="45374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3" name="object 4633"/>
            <p:cNvSpPr/>
            <p:nvPr/>
          </p:nvSpPr>
          <p:spPr>
            <a:xfrm>
              <a:off x="3239617" y="453661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4" name="object 4634"/>
            <p:cNvSpPr/>
            <p:nvPr/>
          </p:nvSpPr>
          <p:spPr>
            <a:xfrm>
              <a:off x="3239617" y="45358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5" name="object 4635"/>
            <p:cNvSpPr/>
            <p:nvPr/>
          </p:nvSpPr>
          <p:spPr>
            <a:xfrm>
              <a:off x="3239617" y="45350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6" name="object 4636"/>
            <p:cNvSpPr/>
            <p:nvPr/>
          </p:nvSpPr>
          <p:spPr>
            <a:xfrm>
              <a:off x="3239617" y="45342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7" name="object 4637"/>
            <p:cNvSpPr/>
            <p:nvPr/>
          </p:nvSpPr>
          <p:spPr>
            <a:xfrm>
              <a:off x="3239617" y="453351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8" name="object 4638"/>
            <p:cNvSpPr/>
            <p:nvPr/>
          </p:nvSpPr>
          <p:spPr>
            <a:xfrm>
              <a:off x="3239617" y="45327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9" name="object 4639"/>
            <p:cNvSpPr/>
            <p:nvPr/>
          </p:nvSpPr>
          <p:spPr>
            <a:xfrm>
              <a:off x="3239617" y="45319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0" name="object 4640"/>
            <p:cNvSpPr/>
            <p:nvPr/>
          </p:nvSpPr>
          <p:spPr>
            <a:xfrm>
              <a:off x="3239617" y="453042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1" name="object 4641"/>
            <p:cNvSpPr/>
            <p:nvPr/>
          </p:nvSpPr>
          <p:spPr>
            <a:xfrm>
              <a:off x="3239617" y="45296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2" name="object 4642"/>
            <p:cNvSpPr/>
            <p:nvPr/>
          </p:nvSpPr>
          <p:spPr>
            <a:xfrm>
              <a:off x="3239617" y="45288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3" name="object 4643"/>
            <p:cNvSpPr/>
            <p:nvPr/>
          </p:nvSpPr>
          <p:spPr>
            <a:xfrm>
              <a:off x="3239617" y="45280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4" name="object 4644"/>
            <p:cNvSpPr/>
            <p:nvPr/>
          </p:nvSpPr>
          <p:spPr>
            <a:xfrm>
              <a:off x="3239617" y="45273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5" name="object 4645"/>
            <p:cNvSpPr/>
            <p:nvPr/>
          </p:nvSpPr>
          <p:spPr>
            <a:xfrm>
              <a:off x="3239617" y="45265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6" name="object 4646"/>
            <p:cNvSpPr/>
            <p:nvPr/>
          </p:nvSpPr>
          <p:spPr>
            <a:xfrm>
              <a:off x="3239617" y="45257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7" name="object 4647"/>
            <p:cNvSpPr/>
            <p:nvPr/>
          </p:nvSpPr>
          <p:spPr>
            <a:xfrm>
              <a:off x="3239617" y="45249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8" name="object 4648"/>
            <p:cNvSpPr/>
            <p:nvPr/>
          </p:nvSpPr>
          <p:spPr>
            <a:xfrm>
              <a:off x="3239617" y="452422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9" name="object 4649"/>
            <p:cNvSpPr/>
            <p:nvPr/>
          </p:nvSpPr>
          <p:spPr>
            <a:xfrm>
              <a:off x="3239617" y="45234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0" name="object 4650"/>
            <p:cNvSpPr/>
            <p:nvPr/>
          </p:nvSpPr>
          <p:spPr>
            <a:xfrm>
              <a:off x="3239617" y="45226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1" name="object 4651"/>
            <p:cNvSpPr/>
            <p:nvPr/>
          </p:nvSpPr>
          <p:spPr>
            <a:xfrm>
              <a:off x="3239617" y="452189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2" name="object 4652"/>
            <p:cNvSpPr/>
            <p:nvPr/>
          </p:nvSpPr>
          <p:spPr>
            <a:xfrm>
              <a:off x="3239617" y="452112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3" name="object 4653"/>
            <p:cNvSpPr/>
            <p:nvPr/>
          </p:nvSpPr>
          <p:spPr>
            <a:xfrm>
              <a:off x="3239617" y="45203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4" name="object 4654"/>
            <p:cNvSpPr/>
            <p:nvPr/>
          </p:nvSpPr>
          <p:spPr>
            <a:xfrm>
              <a:off x="3239617" y="45195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5" name="object 4655"/>
            <p:cNvSpPr/>
            <p:nvPr/>
          </p:nvSpPr>
          <p:spPr>
            <a:xfrm>
              <a:off x="3239617" y="45187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6" name="object 4656"/>
            <p:cNvSpPr/>
            <p:nvPr/>
          </p:nvSpPr>
          <p:spPr>
            <a:xfrm>
              <a:off x="3239617" y="45180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7" name="object 4657"/>
            <p:cNvSpPr/>
            <p:nvPr/>
          </p:nvSpPr>
          <p:spPr>
            <a:xfrm>
              <a:off x="3239617" y="45172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8" name="object 4658"/>
            <p:cNvSpPr/>
            <p:nvPr/>
          </p:nvSpPr>
          <p:spPr>
            <a:xfrm>
              <a:off x="3239617" y="451646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9" name="object 4659"/>
            <p:cNvSpPr/>
            <p:nvPr/>
          </p:nvSpPr>
          <p:spPr>
            <a:xfrm>
              <a:off x="3239617" y="451491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0" name="object 4660"/>
            <p:cNvSpPr/>
            <p:nvPr/>
          </p:nvSpPr>
          <p:spPr>
            <a:xfrm>
              <a:off x="3239617" y="451413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1" name="object 4661"/>
            <p:cNvSpPr/>
            <p:nvPr/>
          </p:nvSpPr>
          <p:spPr>
            <a:xfrm>
              <a:off x="3239617" y="45133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2" name="object 4662"/>
            <p:cNvSpPr/>
            <p:nvPr/>
          </p:nvSpPr>
          <p:spPr>
            <a:xfrm>
              <a:off x="3239617" y="451181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3" name="object 4663"/>
            <p:cNvSpPr/>
            <p:nvPr/>
          </p:nvSpPr>
          <p:spPr>
            <a:xfrm>
              <a:off x="3239617" y="451104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4" name="object 4664"/>
            <p:cNvSpPr/>
            <p:nvPr/>
          </p:nvSpPr>
          <p:spPr>
            <a:xfrm>
              <a:off x="3239617" y="45102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5" name="object 4665"/>
            <p:cNvSpPr/>
            <p:nvPr/>
          </p:nvSpPr>
          <p:spPr>
            <a:xfrm>
              <a:off x="3239617" y="450871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6" name="object 4666"/>
            <p:cNvSpPr/>
            <p:nvPr/>
          </p:nvSpPr>
          <p:spPr>
            <a:xfrm>
              <a:off x="3239617" y="45079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7" name="object 4667"/>
            <p:cNvSpPr/>
            <p:nvPr/>
          </p:nvSpPr>
          <p:spPr>
            <a:xfrm>
              <a:off x="3239617" y="45071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8" name="object 4668"/>
            <p:cNvSpPr/>
            <p:nvPr/>
          </p:nvSpPr>
          <p:spPr>
            <a:xfrm>
              <a:off x="3239617" y="45063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9" name="object 4669"/>
            <p:cNvSpPr/>
            <p:nvPr/>
          </p:nvSpPr>
          <p:spPr>
            <a:xfrm>
              <a:off x="3239617" y="450561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0" name="object 4670"/>
            <p:cNvSpPr/>
            <p:nvPr/>
          </p:nvSpPr>
          <p:spPr>
            <a:xfrm>
              <a:off x="3239617" y="450484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1" name="object 4671"/>
            <p:cNvSpPr/>
            <p:nvPr/>
          </p:nvSpPr>
          <p:spPr>
            <a:xfrm>
              <a:off x="3239617" y="450406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2" name="object 4672"/>
            <p:cNvSpPr/>
            <p:nvPr/>
          </p:nvSpPr>
          <p:spPr>
            <a:xfrm>
              <a:off x="3239617" y="45032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3" name="object 4673"/>
            <p:cNvSpPr/>
            <p:nvPr/>
          </p:nvSpPr>
          <p:spPr>
            <a:xfrm>
              <a:off x="3239617" y="450251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4" name="object 4674"/>
            <p:cNvSpPr/>
            <p:nvPr/>
          </p:nvSpPr>
          <p:spPr>
            <a:xfrm>
              <a:off x="3239617" y="450095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787"/>
                  </a:moveTo>
                  <a:lnTo>
                    <a:pt x="0" y="800"/>
                  </a:lnTo>
                  <a:lnTo>
                    <a:pt x="0" y="1574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5" name="object 4675"/>
            <p:cNvSpPr/>
            <p:nvPr/>
          </p:nvSpPr>
          <p:spPr>
            <a:xfrm>
              <a:off x="3239617" y="45001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6" name="object 4676"/>
            <p:cNvSpPr/>
            <p:nvPr/>
          </p:nvSpPr>
          <p:spPr>
            <a:xfrm>
              <a:off x="3239617" y="449863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7" name="object 4677"/>
            <p:cNvSpPr/>
            <p:nvPr/>
          </p:nvSpPr>
          <p:spPr>
            <a:xfrm>
              <a:off x="3239617" y="44978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8" name="object 4678"/>
            <p:cNvSpPr/>
            <p:nvPr/>
          </p:nvSpPr>
          <p:spPr>
            <a:xfrm>
              <a:off x="3239617" y="449630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9" name="object 4679"/>
            <p:cNvSpPr/>
            <p:nvPr/>
          </p:nvSpPr>
          <p:spPr>
            <a:xfrm>
              <a:off x="3239617" y="449553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0" name="object 4680"/>
            <p:cNvSpPr/>
            <p:nvPr/>
          </p:nvSpPr>
          <p:spPr>
            <a:xfrm>
              <a:off x="3239617" y="449398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1" name="object 4681"/>
            <p:cNvSpPr/>
            <p:nvPr/>
          </p:nvSpPr>
          <p:spPr>
            <a:xfrm>
              <a:off x="3239617" y="44932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2" name="object 4682"/>
            <p:cNvSpPr/>
            <p:nvPr/>
          </p:nvSpPr>
          <p:spPr>
            <a:xfrm>
              <a:off x="3239617" y="44924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3" name="object 4683"/>
            <p:cNvSpPr/>
            <p:nvPr/>
          </p:nvSpPr>
          <p:spPr>
            <a:xfrm>
              <a:off x="3239617" y="44916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4" name="object 4684"/>
            <p:cNvSpPr/>
            <p:nvPr/>
          </p:nvSpPr>
          <p:spPr>
            <a:xfrm>
              <a:off x="3239617" y="449088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5" name="object 4685"/>
            <p:cNvSpPr/>
            <p:nvPr/>
          </p:nvSpPr>
          <p:spPr>
            <a:xfrm>
              <a:off x="3239617" y="449011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6" name="object 4686"/>
            <p:cNvSpPr/>
            <p:nvPr/>
          </p:nvSpPr>
          <p:spPr>
            <a:xfrm>
              <a:off x="3239617" y="448933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7" name="object 4687"/>
            <p:cNvSpPr/>
            <p:nvPr/>
          </p:nvSpPr>
          <p:spPr>
            <a:xfrm>
              <a:off x="3239617" y="448856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8" name="object 4688"/>
            <p:cNvSpPr/>
            <p:nvPr/>
          </p:nvSpPr>
          <p:spPr>
            <a:xfrm>
              <a:off x="3239617" y="44877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9" name="object 4689"/>
            <p:cNvSpPr/>
            <p:nvPr/>
          </p:nvSpPr>
          <p:spPr>
            <a:xfrm>
              <a:off x="3239617" y="448623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0" name="object 4690"/>
            <p:cNvSpPr/>
            <p:nvPr/>
          </p:nvSpPr>
          <p:spPr>
            <a:xfrm>
              <a:off x="3239617" y="448468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1" name="object 4691"/>
            <p:cNvSpPr/>
            <p:nvPr/>
          </p:nvSpPr>
          <p:spPr>
            <a:xfrm>
              <a:off x="3239617" y="44839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2" name="object 4692"/>
            <p:cNvSpPr/>
            <p:nvPr/>
          </p:nvSpPr>
          <p:spPr>
            <a:xfrm>
              <a:off x="3239617" y="448312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3" name="object 4693"/>
            <p:cNvSpPr/>
            <p:nvPr/>
          </p:nvSpPr>
          <p:spPr>
            <a:xfrm>
              <a:off x="3239617" y="44823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4" name="object 4694"/>
            <p:cNvSpPr/>
            <p:nvPr/>
          </p:nvSpPr>
          <p:spPr>
            <a:xfrm>
              <a:off x="3239617" y="44815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5" name="object 4695"/>
            <p:cNvSpPr/>
            <p:nvPr/>
          </p:nvSpPr>
          <p:spPr>
            <a:xfrm>
              <a:off x="3239617" y="44808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6" name="object 4696"/>
            <p:cNvSpPr/>
            <p:nvPr/>
          </p:nvSpPr>
          <p:spPr>
            <a:xfrm>
              <a:off x="3239617" y="44800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7" name="object 4697"/>
            <p:cNvSpPr/>
            <p:nvPr/>
          </p:nvSpPr>
          <p:spPr>
            <a:xfrm>
              <a:off x="3239617" y="447847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8" name="object 4698"/>
            <p:cNvSpPr/>
            <p:nvPr/>
          </p:nvSpPr>
          <p:spPr>
            <a:xfrm>
              <a:off x="3239617" y="447770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9" name="object 4699"/>
            <p:cNvSpPr/>
            <p:nvPr/>
          </p:nvSpPr>
          <p:spPr>
            <a:xfrm>
              <a:off x="3239617" y="44769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0" name="object 4700"/>
            <p:cNvSpPr/>
            <p:nvPr/>
          </p:nvSpPr>
          <p:spPr>
            <a:xfrm>
              <a:off x="3239617" y="44761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1" name="object 4701"/>
            <p:cNvSpPr/>
            <p:nvPr/>
          </p:nvSpPr>
          <p:spPr>
            <a:xfrm>
              <a:off x="3239617" y="447537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2" name="object 4702"/>
            <p:cNvSpPr/>
            <p:nvPr/>
          </p:nvSpPr>
          <p:spPr>
            <a:xfrm>
              <a:off x="3239617" y="447382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3" name="object 4703"/>
            <p:cNvSpPr/>
            <p:nvPr/>
          </p:nvSpPr>
          <p:spPr>
            <a:xfrm>
              <a:off x="3239617" y="44730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4" name="object 4704"/>
            <p:cNvSpPr/>
            <p:nvPr/>
          </p:nvSpPr>
          <p:spPr>
            <a:xfrm>
              <a:off x="3239617" y="44722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5" name="object 4705"/>
            <p:cNvSpPr/>
            <p:nvPr/>
          </p:nvSpPr>
          <p:spPr>
            <a:xfrm>
              <a:off x="3239617" y="44715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6" name="object 4706"/>
            <p:cNvSpPr/>
            <p:nvPr/>
          </p:nvSpPr>
          <p:spPr>
            <a:xfrm>
              <a:off x="3239617" y="447073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7" name="object 4707"/>
            <p:cNvSpPr/>
            <p:nvPr/>
          </p:nvSpPr>
          <p:spPr>
            <a:xfrm>
              <a:off x="3239617" y="446918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8" name="object 4708"/>
            <p:cNvSpPr/>
            <p:nvPr/>
          </p:nvSpPr>
          <p:spPr>
            <a:xfrm>
              <a:off x="3239617" y="446840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9" name="object 4709"/>
            <p:cNvSpPr/>
            <p:nvPr/>
          </p:nvSpPr>
          <p:spPr>
            <a:xfrm>
              <a:off x="3239617" y="44676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0" name="object 4710"/>
            <p:cNvSpPr/>
            <p:nvPr/>
          </p:nvSpPr>
          <p:spPr>
            <a:xfrm>
              <a:off x="3239617" y="44668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1" name="object 4711"/>
            <p:cNvSpPr/>
            <p:nvPr/>
          </p:nvSpPr>
          <p:spPr>
            <a:xfrm>
              <a:off x="3239617" y="446529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787"/>
                  </a:moveTo>
                  <a:lnTo>
                    <a:pt x="0" y="800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2" name="object 4712"/>
            <p:cNvSpPr/>
            <p:nvPr/>
          </p:nvSpPr>
          <p:spPr>
            <a:xfrm>
              <a:off x="3239617" y="446451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3" name="object 4713"/>
            <p:cNvSpPr/>
            <p:nvPr/>
          </p:nvSpPr>
          <p:spPr>
            <a:xfrm>
              <a:off x="3239617" y="44637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4" name="object 4714"/>
            <p:cNvSpPr/>
            <p:nvPr/>
          </p:nvSpPr>
          <p:spPr>
            <a:xfrm>
              <a:off x="3239617" y="44629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5" name="object 4715"/>
            <p:cNvSpPr/>
            <p:nvPr/>
          </p:nvSpPr>
          <p:spPr>
            <a:xfrm>
              <a:off x="3239617" y="446142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6" name="object 4716"/>
            <p:cNvSpPr/>
            <p:nvPr/>
          </p:nvSpPr>
          <p:spPr>
            <a:xfrm>
              <a:off x="3239617" y="44606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7" name="object 4717"/>
            <p:cNvSpPr/>
            <p:nvPr/>
          </p:nvSpPr>
          <p:spPr>
            <a:xfrm>
              <a:off x="3239617" y="44598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8" name="object 4718"/>
            <p:cNvSpPr/>
            <p:nvPr/>
          </p:nvSpPr>
          <p:spPr>
            <a:xfrm>
              <a:off x="3239617" y="445832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9" name="object 4719"/>
            <p:cNvSpPr/>
            <p:nvPr/>
          </p:nvSpPr>
          <p:spPr>
            <a:xfrm>
              <a:off x="3239617" y="445677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0" name="object 4720"/>
            <p:cNvSpPr/>
            <p:nvPr/>
          </p:nvSpPr>
          <p:spPr>
            <a:xfrm>
              <a:off x="3239617" y="445522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1" name="object 4721"/>
            <p:cNvSpPr/>
            <p:nvPr/>
          </p:nvSpPr>
          <p:spPr>
            <a:xfrm>
              <a:off x="3239617" y="445367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87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2" name="object 4722"/>
            <p:cNvSpPr/>
            <p:nvPr/>
          </p:nvSpPr>
          <p:spPr>
            <a:xfrm>
              <a:off x="3239617" y="445212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3" name="object 4723"/>
            <p:cNvSpPr/>
            <p:nvPr/>
          </p:nvSpPr>
          <p:spPr>
            <a:xfrm>
              <a:off x="3239617" y="445057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4" name="object 4724"/>
            <p:cNvSpPr/>
            <p:nvPr/>
          </p:nvSpPr>
          <p:spPr>
            <a:xfrm>
              <a:off x="3239617" y="444902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5" name="object 4725"/>
            <p:cNvSpPr/>
            <p:nvPr/>
          </p:nvSpPr>
          <p:spPr>
            <a:xfrm>
              <a:off x="3239617" y="44482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6" name="object 4726"/>
            <p:cNvSpPr/>
            <p:nvPr/>
          </p:nvSpPr>
          <p:spPr>
            <a:xfrm>
              <a:off x="3239617" y="44474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7" name="object 4727"/>
            <p:cNvSpPr/>
            <p:nvPr/>
          </p:nvSpPr>
          <p:spPr>
            <a:xfrm>
              <a:off x="3239617" y="444592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8" name="object 4728"/>
            <p:cNvSpPr/>
            <p:nvPr/>
          </p:nvSpPr>
          <p:spPr>
            <a:xfrm>
              <a:off x="3239617" y="44451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9" name="object 4729"/>
            <p:cNvSpPr/>
            <p:nvPr/>
          </p:nvSpPr>
          <p:spPr>
            <a:xfrm>
              <a:off x="3239617" y="44443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0" name="object 4730"/>
            <p:cNvSpPr/>
            <p:nvPr/>
          </p:nvSpPr>
          <p:spPr>
            <a:xfrm>
              <a:off x="3239617" y="44435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1" name="object 4731"/>
            <p:cNvSpPr/>
            <p:nvPr/>
          </p:nvSpPr>
          <p:spPr>
            <a:xfrm>
              <a:off x="3239617" y="444204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2" name="object 4732"/>
            <p:cNvSpPr/>
            <p:nvPr/>
          </p:nvSpPr>
          <p:spPr>
            <a:xfrm>
              <a:off x="3239617" y="44412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3" name="object 4733"/>
            <p:cNvSpPr/>
            <p:nvPr/>
          </p:nvSpPr>
          <p:spPr>
            <a:xfrm>
              <a:off x="3239617" y="44404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4" name="object 4734"/>
            <p:cNvSpPr/>
            <p:nvPr/>
          </p:nvSpPr>
          <p:spPr>
            <a:xfrm>
              <a:off x="3239617" y="443971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5" name="object 4735"/>
            <p:cNvSpPr/>
            <p:nvPr/>
          </p:nvSpPr>
          <p:spPr>
            <a:xfrm>
              <a:off x="3239617" y="443816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87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6" name="object 4736"/>
            <p:cNvSpPr/>
            <p:nvPr/>
          </p:nvSpPr>
          <p:spPr>
            <a:xfrm>
              <a:off x="3239617" y="44373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7" name="object 4737"/>
            <p:cNvSpPr/>
            <p:nvPr/>
          </p:nvSpPr>
          <p:spPr>
            <a:xfrm>
              <a:off x="3239617" y="443661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8" name="object 4738"/>
            <p:cNvSpPr/>
            <p:nvPr/>
          </p:nvSpPr>
          <p:spPr>
            <a:xfrm>
              <a:off x="3239617" y="44358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9" name="object 4739"/>
            <p:cNvSpPr/>
            <p:nvPr/>
          </p:nvSpPr>
          <p:spPr>
            <a:xfrm>
              <a:off x="3239617" y="44350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0" name="object 4740"/>
            <p:cNvSpPr/>
            <p:nvPr/>
          </p:nvSpPr>
          <p:spPr>
            <a:xfrm>
              <a:off x="3239617" y="443351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1" name="object 4741"/>
            <p:cNvSpPr/>
            <p:nvPr/>
          </p:nvSpPr>
          <p:spPr>
            <a:xfrm>
              <a:off x="3239617" y="44327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2" name="object 4742"/>
            <p:cNvSpPr/>
            <p:nvPr/>
          </p:nvSpPr>
          <p:spPr>
            <a:xfrm>
              <a:off x="3239617" y="44319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3" name="object 4743"/>
            <p:cNvSpPr/>
            <p:nvPr/>
          </p:nvSpPr>
          <p:spPr>
            <a:xfrm>
              <a:off x="3239617" y="44311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4" name="object 4744"/>
            <p:cNvSpPr/>
            <p:nvPr/>
          </p:nvSpPr>
          <p:spPr>
            <a:xfrm>
              <a:off x="3239617" y="44304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5" name="object 4745"/>
            <p:cNvSpPr/>
            <p:nvPr/>
          </p:nvSpPr>
          <p:spPr>
            <a:xfrm>
              <a:off x="3239617" y="442887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87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6" name="object 4746"/>
            <p:cNvSpPr/>
            <p:nvPr/>
          </p:nvSpPr>
          <p:spPr>
            <a:xfrm>
              <a:off x="3239617" y="44280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7" name="object 4747"/>
            <p:cNvSpPr/>
            <p:nvPr/>
          </p:nvSpPr>
          <p:spPr>
            <a:xfrm>
              <a:off x="3239617" y="442730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8" name="object 4748"/>
            <p:cNvSpPr/>
            <p:nvPr/>
          </p:nvSpPr>
          <p:spPr>
            <a:xfrm>
              <a:off x="3239617" y="44265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9" name="object 4749"/>
            <p:cNvSpPr/>
            <p:nvPr/>
          </p:nvSpPr>
          <p:spPr>
            <a:xfrm>
              <a:off x="3239617" y="44257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0" name="object 4750"/>
            <p:cNvSpPr/>
            <p:nvPr/>
          </p:nvSpPr>
          <p:spPr>
            <a:xfrm>
              <a:off x="3239617" y="44249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1" name="object 4751"/>
            <p:cNvSpPr/>
            <p:nvPr/>
          </p:nvSpPr>
          <p:spPr>
            <a:xfrm>
              <a:off x="3239617" y="442421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2" name="object 4752"/>
            <p:cNvSpPr/>
            <p:nvPr/>
          </p:nvSpPr>
          <p:spPr>
            <a:xfrm>
              <a:off x="3239617" y="442266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3" name="object 4753"/>
            <p:cNvSpPr/>
            <p:nvPr/>
          </p:nvSpPr>
          <p:spPr>
            <a:xfrm>
              <a:off x="3239617" y="442111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4" name="object 4754"/>
            <p:cNvSpPr/>
            <p:nvPr/>
          </p:nvSpPr>
          <p:spPr>
            <a:xfrm>
              <a:off x="3239617" y="442033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5" name="object 4755"/>
            <p:cNvSpPr/>
            <p:nvPr/>
          </p:nvSpPr>
          <p:spPr>
            <a:xfrm>
              <a:off x="3239617" y="441956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6" name="object 4756"/>
            <p:cNvSpPr/>
            <p:nvPr/>
          </p:nvSpPr>
          <p:spPr>
            <a:xfrm>
              <a:off x="3239617" y="44187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7" name="object 4757"/>
            <p:cNvSpPr/>
            <p:nvPr/>
          </p:nvSpPr>
          <p:spPr>
            <a:xfrm>
              <a:off x="3239617" y="44180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8" name="object 4758"/>
            <p:cNvSpPr/>
            <p:nvPr/>
          </p:nvSpPr>
          <p:spPr>
            <a:xfrm>
              <a:off x="3239617" y="44172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9" name="object 4759"/>
            <p:cNvSpPr/>
            <p:nvPr/>
          </p:nvSpPr>
          <p:spPr>
            <a:xfrm>
              <a:off x="3239617" y="44164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0" name="object 4760"/>
            <p:cNvSpPr/>
            <p:nvPr/>
          </p:nvSpPr>
          <p:spPr>
            <a:xfrm>
              <a:off x="3239617" y="44156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1" name="object 4761"/>
            <p:cNvSpPr/>
            <p:nvPr/>
          </p:nvSpPr>
          <p:spPr>
            <a:xfrm>
              <a:off x="3239617" y="44149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2" name="object 4762"/>
            <p:cNvSpPr/>
            <p:nvPr/>
          </p:nvSpPr>
          <p:spPr>
            <a:xfrm>
              <a:off x="3239617" y="441336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3" name="object 4763"/>
            <p:cNvSpPr/>
            <p:nvPr/>
          </p:nvSpPr>
          <p:spPr>
            <a:xfrm>
              <a:off x="3239617" y="441258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4" name="object 4764"/>
            <p:cNvSpPr/>
            <p:nvPr/>
          </p:nvSpPr>
          <p:spPr>
            <a:xfrm>
              <a:off x="3239617" y="441104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5" name="object 4765"/>
            <p:cNvSpPr/>
            <p:nvPr/>
          </p:nvSpPr>
          <p:spPr>
            <a:xfrm>
              <a:off x="3239617" y="44102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6" name="object 4766"/>
            <p:cNvSpPr/>
            <p:nvPr/>
          </p:nvSpPr>
          <p:spPr>
            <a:xfrm>
              <a:off x="3239617" y="440870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7" name="object 4767"/>
            <p:cNvSpPr/>
            <p:nvPr/>
          </p:nvSpPr>
          <p:spPr>
            <a:xfrm>
              <a:off x="3239617" y="440792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8" name="object 4768"/>
            <p:cNvSpPr/>
            <p:nvPr/>
          </p:nvSpPr>
          <p:spPr>
            <a:xfrm>
              <a:off x="3239617" y="440637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9" name="object 4769"/>
            <p:cNvSpPr/>
            <p:nvPr/>
          </p:nvSpPr>
          <p:spPr>
            <a:xfrm>
              <a:off x="3239617" y="44056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0" name="object 4770"/>
            <p:cNvSpPr/>
            <p:nvPr/>
          </p:nvSpPr>
          <p:spPr>
            <a:xfrm>
              <a:off x="3239617" y="44048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1" name="object 4771"/>
            <p:cNvSpPr/>
            <p:nvPr/>
          </p:nvSpPr>
          <p:spPr>
            <a:xfrm>
              <a:off x="3239617" y="440405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2" name="object 4772"/>
            <p:cNvSpPr/>
            <p:nvPr/>
          </p:nvSpPr>
          <p:spPr>
            <a:xfrm>
              <a:off x="3239617" y="440328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3" name="object 4773"/>
            <p:cNvSpPr/>
            <p:nvPr/>
          </p:nvSpPr>
          <p:spPr>
            <a:xfrm>
              <a:off x="3239617" y="44025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4" name="object 4774"/>
            <p:cNvSpPr/>
            <p:nvPr/>
          </p:nvSpPr>
          <p:spPr>
            <a:xfrm>
              <a:off x="3239617" y="44017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5" name="object 4775"/>
            <p:cNvSpPr/>
            <p:nvPr/>
          </p:nvSpPr>
          <p:spPr>
            <a:xfrm>
              <a:off x="3239617" y="44009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6" name="object 4776"/>
            <p:cNvSpPr/>
            <p:nvPr/>
          </p:nvSpPr>
          <p:spPr>
            <a:xfrm>
              <a:off x="3239617" y="44001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7" name="object 4777"/>
            <p:cNvSpPr/>
            <p:nvPr/>
          </p:nvSpPr>
          <p:spPr>
            <a:xfrm>
              <a:off x="3239617" y="439863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8" name="object 4778"/>
            <p:cNvSpPr/>
            <p:nvPr/>
          </p:nvSpPr>
          <p:spPr>
            <a:xfrm>
              <a:off x="3239617" y="43978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9" name="object 4779"/>
            <p:cNvSpPr/>
            <p:nvPr/>
          </p:nvSpPr>
          <p:spPr>
            <a:xfrm>
              <a:off x="3239617" y="439708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0" name="object 4780"/>
            <p:cNvSpPr/>
            <p:nvPr/>
          </p:nvSpPr>
          <p:spPr>
            <a:xfrm>
              <a:off x="3239617" y="439553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87"/>
                  </a:lnTo>
                  <a:lnTo>
                    <a:pt x="0" y="1562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1" name="object 4781"/>
            <p:cNvSpPr/>
            <p:nvPr/>
          </p:nvSpPr>
          <p:spPr>
            <a:xfrm>
              <a:off x="3239617" y="43947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2" name="object 4782"/>
            <p:cNvSpPr/>
            <p:nvPr/>
          </p:nvSpPr>
          <p:spPr>
            <a:xfrm>
              <a:off x="3239617" y="43939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3" name="object 4783"/>
            <p:cNvSpPr/>
            <p:nvPr/>
          </p:nvSpPr>
          <p:spPr>
            <a:xfrm>
              <a:off x="3239617" y="439243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12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4" name="object 4784"/>
            <p:cNvSpPr/>
            <p:nvPr/>
          </p:nvSpPr>
          <p:spPr>
            <a:xfrm>
              <a:off x="3239617" y="43916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5" name="object 4785"/>
            <p:cNvSpPr/>
            <p:nvPr/>
          </p:nvSpPr>
          <p:spPr>
            <a:xfrm>
              <a:off x="3239617" y="43908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6" name="object 4786"/>
            <p:cNvSpPr/>
            <p:nvPr/>
          </p:nvSpPr>
          <p:spPr>
            <a:xfrm>
              <a:off x="3239617" y="43900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7" name="object 4787"/>
            <p:cNvSpPr/>
            <p:nvPr/>
          </p:nvSpPr>
          <p:spPr>
            <a:xfrm>
              <a:off x="3239617" y="438932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8" name="object 4788"/>
            <p:cNvSpPr/>
            <p:nvPr/>
          </p:nvSpPr>
          <p:spPr>
            <a:xfrm>
              <a:off x="3239617" y="43885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9" name="object 4789"/>
            <p:cNvSpPr/>
            <p:nvPr/>
          </p:nvSpPr>
          <p:spPr>
            <a:xfrm>
              <a:off x="3239617" y="43877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0" name="object 4790"/>
            <p:cNvSpPr/>
            <p:nvPr/>
          </p:nvSpPr>
          <p:spPr>
            <a:xfrm>
              <a:off x="3239617" y="438699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1" name="object 4791"/>
            <p:cNvSpPr/>
            <p:nvPr/>
          </p:nvSpPr>
          <p:spPr>
            <a:xfrm>
              <a:off x="3239617" y="438622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2" name="object 4792"/>
            <p:cNvSpPr/>
            <p:nvPr/>
          </p:nvSpPr>
          <p:spPr>
            <a:xfrm>
              <a:off x="3239617" y="43854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3" name="object 4793"/>
            <p:cNvSpPr/>
            <p:nvPr/>
          </p:nvSpPr>
          <p:spPr>
            <a:xfrm>
              <a:off x="3239617" y="43846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4" name="object 4794"/>
            <p:cNvSpPr/>
            <p:nvPr/>
          </p:nvSpPr>
          <p:spPr>
            <a:xfrm>
              <a:off x="3239617" y="438390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5" name="object 4795"/>
            <p:cNvSpPr/>
            <p:nvPr/>
          </p:nvSpPr>
          <p:spPr>
            <a:xfrm>
              <a:off x="3239617" y="438312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6" name="object 4796"/>
            <p:cNvSpPr/>
            <p:nvPr/>
          </p:nvSpPr>
          <p:spPr>
            <a:xfrm>
              <a:off x="3239617" y="43823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7" name="object 4797"/>
            <p:cNvSpPr/>
            <p:nvPr/>
          </p:nvSpPr>
          <p:spPr>
            <a:xfrm>
              <a:off x="3239617" y="43815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8" name="object 4798"/>
            <p:cNvSpPr/>
            <p:nvPr/>
          </p:nvSpPr>
          <p:spPr>
            <a:xfrm>
              <a:off x="3239617" y="43808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9" name="object 4799"/>
            <p:cNvSpPr/>
            <p:nvPr/>
          </p:nvSpPr>
          <p:spPr>
            <a:xfrm>
              <a:off x="3239617" y="43800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0" name="object 4800"/>
            <p:cNvSpPr/>
            <p:nvPr/>
          </p:nvSpPr>
          <p:spPr>
            <a:xfrm>
              <a:off x="3239617" y="437925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1" name="object 4801"/>
            <p:cNvSpPr/>
            <p:nvPr/>
          </p:nvSpPr>
          <p:spPr>
            <a:xfrm>
              <a:off x="3239617" y="43784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2" name="object 4802"/>
            <p:cNvSpPr/>
            <p:nvPr/>
          </p:nvSpPr>
          <p:spPr>
            <a:xfrm>
              <a:off x="3239617" y="437692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3" name="object 4803"/>
            <p:cNvSpPr/>
            <p:nvPr/>
          </p:nvSpPr>
          <p:spPr>
            <a:xfrm>
              <a:off x="3239617" y="43761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4" name="object 4804"/>
            <p:cNvSpPr/>
            <p:nvPr/>
          </p:nvSpPr>
          <p:spPr>
            <a:xfrm>
              <a:off x="3239617" y="437537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5" name="object 4805"/>
            <p:cNvSpPr/>
            <p:nvPr/>
          </p:nvSpPr>
          <p:spPr>
            <a:xfrm>
              <a:off x="3239617" y="437460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6" name="object 4806"/>
            <p:cNvSpPr/>
            <p:nvPr/>
          </p:nvSpPr>
          <p:spPr>
            <a:xfrm>
              <a:off x="3239617" y="437381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7" name="object 4807"/>
            <p:cNvSpPr/>
            <p:nvPr/>
          </p:nvSpPr>
          <p:spPr>
            <a:xfrm>
              <a:off x="3239617" y="43730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8" name="object 4808"/>
            <p:cNvSpPr/>
            <p:nvPr/>
          </p:nvSpPr>
          <p:spPr>
            <a:xfrm>
              <a:off x="3239617" y="437226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9" name="object 4809"/>
            <p:cNvSpPr/>
            <p:nvPr/>
          </p:nvSpPr>
          <p:spPr>
            <a:xfrm>
              <a:off x="3239617" y="43714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0" name="object 4810"/>
            <p:cNvSpPr/>
            <p:nvPr/>
          </p:nvSpPr>
          <p:spPr>
            <a:xfrm>
              <a:off x="3239617" y="437071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1" name="object 4811"/>
            <p:cNvSpPr/>
            <p:nvPr/>
          </p:nvSpPr>
          <p:spPr>
            <a:xfrm>
              <a:off x="3239617" y="43699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2" name="object 4812"/>
            <p:cNvSpPr/>
            <p:nvPr/>
          </p:nvSpPr>
          <p:spPr>
            <a:xfrm>
              <a:off x="3239617" y="43691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3" name="object 4813"/>
            <p:cNvSpPr/>
            <p:nvPr/>
          </p:nvSpPr>
          <p:spPr>
            <a:xfrm>
              <a:off x="3239617" y="43683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4" name="object 4814"/>
            <p:cNvSpPr/>
            <p:nvPr/>
          </p:nvSpPr>
          <p:spPr>
            <a:xfrm>
              <a:off x="3239617" y="436761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5" name="object 4815"/>
            <p:cNvSpPr/>
            <p:nvPr/>
          </p:nvSpPr>
          <p:spPr>
            <a:xfrm>
              <a:off x="3239617" y="43667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69"/>
                  </a:moveTo>
                  <a:lnTo>
                    <a:pt x="0" y="843"/>
                  </a:lnTo>
                  <a:lnTo>
                    <a:pt x="12648" y="843"/>
                  </a:lnTo>
                  <a:lnTo>
                    <a:pt x="12648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6" name="object 4816"/>
            <p:cNvSpPr/>
            <p:nvPr/>
          </p:nvSpPr>
          <p:spPr>
            <a:xfrm>
              <a:off x="3239617" y="43660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648" y="705"/>
                  </a:lnTo>
                  <a:lnTo>
                    <a:pt x="1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7" name="object 4817"/>
            <p:cNvSpPr/>
            <p:nvPr/>
          </p:nvSpPr>
          <p:spPr>
            <a:xfrm>
              <a:off x="3239617" y="4365294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0" y="774"/>
                  </a:lnTo>
                  <a:lnTo>
                    <a:pt x="11876" y="774"/>
                  </a:lnTo>
                  <a:lnTo>
                    <a:pt x="110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8" name="object 4818"/>
            <p:cNvSpPr/>
            <p:nvPr/>
          </p:nvSpPr>
          <p:spPr>
            <a:xfrm>
              <a:off x="3239617" y="4364520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70">
                  <a:moveTo>
                    <a:pt x="0" y="0"/>
                  </a:moveTo>
                  <a:lnTo>
                    <a:pt x="0" y="774"/>
                  </a:lnTo>
                  <a:lnTo>
                    <a:pt x="11028" y="774"/>
                  </a:lnTo>
                  <a:lnTo>
                    <a:pt x="101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9" name="object 4819"/>
            <p:cNvSpPr/>
            <p:nvPr/>
          </p:nvSpPr>
          <p:spPr>
            <a:xfrm>
              <a:off x="3239617" y="43637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70">
                  <a:moveTo>
                    <a:pt x="0" y="0"/>
                  </a:moveTo>
                  <a:lnTo>
                    <a:pt x="0" y="774"/>
                  </a:lnTo>
                  <a:lnTo>
                    <a:pt x="10179" y="774"/>
                  </a:lnTo>
                  <a:lnTo>
                    <a:pt x="93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0" name="object 4820"/>
            <p:cNvSpPr/>
            <p:nvPr/>
          </p:nvSpPr>
          <p:spPr>
            <a:xfrm>
              <a:off x="3239617" y="4362970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774"/>
                  </a:lnTo>
                  <a:lnTo>
                    <a:pt x="9331" y="774"/>
                  </a:lnTo>
                  <a:lnTo>
                    <a:pt x="8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1" name="object 4821"/>
            <p:cNvSpPr/>
            <p:nvPr/>
          </p:nvSpPr>
          <p:spPr>
            <a:xfrm>
              <a:off x="3239617" y="436219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774"/>
                  </a:lnTo>
                  <a:lnTo>
                    <a:pt x="8483" y="774"/>
                  </a:lnTo>
                  <a:lnTo>
                    <a:pt x="7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2" name="object 4822"/>
            <p:cNvSpPr/>
            <p:nvPr/>
          </p:nvSpPr>
          <p:spPr>
            <a:xfrm>
              <a:off x="3239617" y="436142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70">
                  <a:moveTo>
                    <a:pt x="0" y="0"/>
                  </a:moveTo>
                  <a:lnTo>
                    <a:pt x="0" y="774"/>
                  </a:lnTo>
                  <a:lnTo>
                    <a:pt x="7634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3" name="object 4823"/>
            <p:cNvSpPr/>
            <p:nvPr/>
          </p:nvSpPr>
          <p:spPr>
            <a:xfrm>
              <a:off x="3239617" y="436064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774"/>
                  </a:lnTo>
                  <a:lnTo>
                    <a:pt x="6786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4" name="object 4824"/>
            <p:cNvSpPr/>
            <p:nvPr/>
          </p:nvSpPr>
          <p:spPr>
            <a:xfrm>
              <a:off x="3239617" y="435987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5" name="object 4825"/>
            <p:cNvSpPr/>
            <p:nvPr/>
          </p:nvSpPr>
          <p:spPr>
            <a:xfrm>
              <a:off x="3239617" y="4359097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6" name="object 4826"/>
            <p:cNvSpPr/>
            <p:nvPr/>
          </p:nvSpPr>
          <p:spPr>
            <a:xfrm>
              <a:off x="3239617" y="4358322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70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7" name="object 4827"/>
            <p:cNvSpPr/>
            <p:nvPr/>
          </p:nvSpPr>
          <p:spPr>
            <a:xfrm>
              <a:off x="3239617" y="4357547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8" name="object 4828"/>
            <p:cNvSpPr/>
            <p:nvPr/>
          </p:nvSpPr>
          <p:spPr>
            <a:xfrm>
              <a:off x="3239617" y="4356773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9" name="object 4829"/>
            <p:cNvSpPr/>
            <p:nvPr/>
          </p:nvSpPr>
          <p:spPr>
            <a:xfrm>
              <a:off x="3239617" y="435598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70">
                  <a:moveTo>
                    <a:pt x="0" y="0"/>
                  </a:moveTo>
                  <a:lnTo>
                    <a:pt x="0" y="774"/>
                  </a:lnTo>
                  <a:lnTo>
                    <a:pt x="1682" y="774"/>
                  </a:lnTo>
                  <a:lnTo>
                    <a:pt x="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0" name="object 4830"/>
            <p:cNvSpPr/>
            <p:nvPr/>
          </p:nvSpPr>
          <p:spPr>
            <a:xfrm>
              <a:off x="3239617" y="435522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70">
                  <a:moveTo>
                    <a:pt x="0" y="0"/>
                  </a:moveTo>
                  <a:lnTo>
                    <a:pt x="0" y="761"/>
                  </a:lnTo>
                  <a:lnTo>
                    <a:pt x="834" y="7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1" name="object 4831"/>
            <p:cNvSpPr/>
            <p:nvPr/>
          </p:nvSpPr>
          <p:spPr>
            <a:xfrm>
              <a:off x="3239617" y="4355223"/>
              <a:ext cx="12700" cy="198755"/>
            </a:xfrm>
            <a:custGeom>
              <a:avLst/>
              <a:gdLst/>
              <a:ahLst/>
              <a:cxnLst/>
              <a:rect l="l" t="t" r="r" b="b"/>
              <a:pathLst>
                <a:path w="12700" h="198754">
                  <a:moveTo>
                    <a:pt x="12585" y="11493"/>
                  </a:moveTo>
                  <a:lnTo>
                    <a:pt x="12585" y="186956"/>
                  </a:lnTo>
                  <a:lnTo>
                    <a:pt x="0" y="198450"/>
                  </a:lnTo>
                  <a:lnTo>
                    <a:pt x="0" y="0"/>
                  </a:lnTo>
                  <a:lnTo>
                    <a:pt x="12585" y="114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2" name="object 4832"/>
            <p:cNvSpPr/>
            <p:nvPr/>
          </p:nvSpPr>
          <p:spPr>
            <a:xfrm>
              <a:off x="2391702" y="3772484"/>
              <a:ext cx="150495" cy="1363980"/>
            </a:xfrm>
            <a:custGeom>
              <a:avLst/>
              <a:gdLst/>
              <a:ahLst/>
              <a:cxnLst/>
              <a:rect l="l" t="t" r="r" b="b"/>
              <a:pathLst>
                <a:path w="150494" h="1363979">
                  <a:moveTo>
                    <a:pt x="0" y="0"/>
                  </a:moveTo>
                  <a:lnTo>
                    <a:pt x="0" y="1363929"/>
                  </a:lnTo>
                  <a:lnTo>
                    <a:pt x="150329" y="1363929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3" name="object 4833"/>
            <p:cNvSpPr/>
            <p:nvPr/>
          </p:nvSpPr>
          <p:spPr>
            <a:xfrm>
              <a:off x="2391702" y="3772484"/>
              <a:ext cx="150495" cy="1363980"/>
            </a:xfrm>
            <a:custGeom>
              <a:avLst/>
              <a:gdLst/>
              <a:ahLst/>
              <a:cxnLst/>
              <a:rect l="l" t="t" r="r" b="b"/>
              <a:pathLst>
                <a:path w="150494" h="1363979">
                  <a:moveTo>
                    <a:pt x="0" y="1363929"/>
                  </a:moveTo>
                  <a:lnTo>
                    <a:pt x="0" y="0"/>
                  </a:lnTo>
                  <a:lnTo>
                    <a:pt x="150329" y="0"/>
                  </a:lnTo>
                  <a:lnTo>
                    <a:pt x="150329" y="1363929"/>
                  </a:lnTo>
                  <a:lnTo>
                    <a:pt x="0" y="136392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34" name="object 4834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2966148" y="4378680"/>
              <a:ext cx="110756" cy="151536"/>
            </a:xfrm>
            <a:prstGeom prst="rect">
              <a:avLst/>
            </a:prstGeom>
          </p:spPr>
        </p:pic>
        <p:sp>
          <p:nvSpPr>
            <p:cNvPr id="4835" name="object 4835"/>
            <p:cNvSpPr/>
            <p:nvPr/>
          </p:nvSpPr>
          <p:spPr>
            <a:xfrm>
              <a:off x="1320152" y="4086034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710603" y="679119"/>
                  </a:moveTo>
                  <a:lnTo>
                    <a:pt x="0" y="679119"/>
                  </a:lnTo>
                  <a:lnTo>
                    <a:pt x="0" y="736828"/>
                  </a:lnTo>
                  <a:lnTo>
                    <a:pt x="710603" y="736828"/>
                  </a:lnTo>
                  <a:lnTo>
                    <a:pt x="710603" y="679119"/>
                  </a:lnTo>
                  <a:close/>
                </a:path>
                <a:path w="711200" h="737235">
                  <a:moveTo>
                    <a:pt x="710603" y="118897"/>
                  </a:moveTo>
                  <a:lnTo>
                    <a:pt x="0" y="118897"/>
                  </a:lnTo>
                  <a:lnTo>
                    <a:pt x="0" y="617931"/>
                  </a:lnTo>
                  <a:lnTo>
                    <a:pt x="710603" y="617931"/>
                  </a:lnTo>
                  <a:lnTo>
                    <a:pt x="710603" y="118897"/>
                  </a:lnTo>
                  <a:close/>
                </a:path>
                <a:path w="711200" h="737235">
                  <a:moveTo>
                    <a:pt x="710603" y="0"/>
                  </a:moveTo>
                  <a:lnTo>
                    <a:pt x="0" y="0"/>
                  </a:lnTo>
                  <a:lnTo>
                    <a:pt x="0" y="57708"/>
                  </a:lnTo>
                  <a:lnTo>
                    <a:pt x="710603" y="57708"/>
                  </a:lnTo>
                  <a:lnTo>
                    <a:pt x="71060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6" name="object 4836"/>
            <p:cNvSpPr/>
            <p:nvPr/>
          </p:nvSpPr>
          <p:spPr>
            <a:xfrm>
              <a:off x="1320152" y="4086034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0" y="73682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736828"/>
                  </a:lnTo>
                  <a:lnTo>
                    <a:pt x="0" y="7368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7" name="object 4837"/>
            <p:cNvSpPr/>
            <p:nvPr/>
          </p:nvSpPr>
          <p:spPr>
            <a:xfrm>
              <a:off x="1320152" y="4143743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0"/>
                  </a:moveTo>
                  <a:lnTo>
                    <a:pt x="0" y="61188"/>
                  </a:lnTo>
                  <a:lnTo>
                    <a:pt x="710603" y="61188"/>
                  </a:lnTo>
                  <a:lnTo>
                    <a:pt x="7106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8" name="object 4838"/>
            <p:cNvSpPr/>
            <p:nvPr/>
          </p:nvSpPr>
          <p:spPr>
            <a:xfrm>
              <a:off x="1320152" y="4143743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6118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61188"/>
                  </a:lnTo>
                  <a:lnTo>
                    <a:pt x="0" y="611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39" name="object 4839"/>
            <p:cNvSpPr/>
            <p:nvPr/>
          </p:nvSpPr>
          <p:spPr>
            <a:xfrm>
              <a:off x="1320152" y="4703965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0"/>
                  </a:moveTo>
                  <a:lnTo>
                    <a:pt x="0" y="61188"/>
                  </a:lnTo>
                  <a:lnTo>
                    <a:pt x="710603" y="61188"/>
                  </a:lnTo>
                  <a:lnTo>
                    <a:pt x="7106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0" name="object 4840"/>
            <p:cNvSpPr/>
            <p:nvPr/>
          </p:nvSpPr>
          <p:spPr>
            <a:xfrm>
              <a:off x="1320152" y="4703965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710603" y="61188"/>
                  </a:moveTo>
                  <a:lnTo>
                    <a:pt x="710603" y="0"/>
                  </a:lnTo>
                  <a:lnTo>
                    <a:pt x="0" y="0"/>
                  </a:lnTo>
                  <a:lnTo>
                    <a:pt x="0" y="61188"/>
                  </a:lnTo>
                  <a:lnTo>
                    <a:pt x="710603" y="611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1" name="object 4841"/>
            <p:cNvSpPr/>
            <p:nvPr/>
          </p:nvSpPr>
          <p:spPr>
            <a:xfrm>
              <a:off x="2857144" y="4366717"/>
              <a:ext cx="395605" cy="175895"/>
            </a:xfrm>
            <a:custGeom>
              <a:avLst/>
              <a:gdLst/>
              <a:ahLst/>
              <a:cxnLst/>
              <a:rect l="l" t="t" r="r" b="b"/>
              <a:pathLst>
                <a:path w="395604" h="175895">
                  <a:moveTo>
                    <a:pt x="395058" y="0"/>
                  </a:moveTo>
                  <a:lnTo>
                    <a:pt x="0" y="0"/>
                  </a:lnTo>
                </a:path>
                <a:path w="395604" h="175895">
                  <a:moveTo>
                    <a:pt x="395058" y="175463"/>
                  </a:moveTo>
                  <a:lnTo>
                    <a:pt x="0" y="175463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42" name="object 4842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2965399" y="4519434"/>
              <a:ext cx="110769" cy="89992"/>
            </a:xfrm>
            <a:prstGeom prst="rect">
              <a:avLst/>
            </a:prstGeom>
          </p:spPr>
        </p:pic>
        <p:pic>
          <p:nvPicPr>
            <p:cNvPr id="4843" name="object 4843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2965399" y="4299470"/>
              <a:ext cx="110769" cy="90004"/>
            </a:xfrm>
            <a:prstGeom prst="rect">
              <a:avLst/>
            </a:prstGeom>
          </p:spPr>
        </p:pic>
      </p:grpSp>
      <p:grpSp>
        <p:nvGrpSpPr>
          <p:cNvPr id="4844" name="object 4844"/>
          <p:cNvGrpSpPr/>
          <p:nvPr/>
        </p:nvGrpSpPr>
        <p:grpSpPr>
          <a:xfrm>
            <a:off x="6627431" y="4055719"/>
            <a:ext cx="3170555" cy="978535"/>
            <a:chOff x="6627431" y="4055719"/>
            <a:chExt cx="3170555" cy="978535"/>
          </a:xfrm>
        </p:grpSpPr>
        <p:pic>
          <p:nvPicPr>
            <p:cNvPr id="4845" name="object 4845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9391916" y="4361560"/>
              <a:ext cx="125031" cy="209257"/>
            </a:xfrm>
            <a:prstGeom prst="rect">
              <a:avLst/>
            </a:prstGeom>
          </p:spPr>
        </p:pic>
        <p:pic>
          <p:nvPicPr>
            <p:cNvPr id="4846" name="object 4846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9606127" y="4361560"/>
              <a:ext cx="178892" cy="209257"/>
            </a:xfrm>
            <a:prstGeom prst="rect">
              <a:avLst/>
            </a:prstGeom>
          </p:spPr>
        </p:pic>
        <p:sp>
          <p:nvSpPr>
            <p:cNvPr id="4847" name="object 4847"/>
            <p:cNvSpPr/>
            <p:nvPr/>
          </p:nvSpPr>
          <p:spPr>
            <a:xfrm>
              <a:off x="6632828" y="4215231"/>
              <a:ext cx="784860" cy="663575"/>
            </a:xfrm>
            <a:custGeom>
              <a:avLst/>
              <a:gdLst/>
              <a:ahLst/>
              <a:cxnLst/>
              <a:rect l="l" t="t" r="r" b="b"/>
              <a:pathLst>
                <a:path w="784859" h="663575">
                  <a:moveTo>
                    <a:pt x="0" y="663155"/>
                  </a:moveTo>
                  <a:lnTo>
                    <a:pt x="579094" y="663155"/>
                  </a:lnTo>
                  <a:lnTo>
                    <a:pt x="751078" y="377266"/>
                  </a:lnTo>
                  <a:lnTo>
                    <a:pt x="765415" y="347944"/>
                  </a:lnTo>
                  <a:lnTo>
                    <a:pt x="775884" y="316598"/>
                  </a:lnTo>
                  <a:lnTo>
                    <a:pt x="782299" y="284147"/>
                  </a:lnTo>
                  <a:lnTo>
                    <a:pt x="784479" y="251510"/>
                  </a:lnTo>
                  <a:lnTo>
                    <a:pt x="780414" y="206403"/>
                  </a:lnTo>
                  <a:lnTo>
                    <a:pt x="768700" y="163906"/>
                  </a:lnTo>
                  <a:lnTo>
                    <a:pt x="750057" y="124740"/>
                  </a:lnTo>
                  <a:lnTo>
                    <a:pt x="725204" y="89624"/>
                  </a:lnTo>
                  <a:lnTo>
                    <a:pt x="694861" y="59279"/>
                  </a:lnTo>
                  <a:lnTo>
                    <a:pt x="659748" y="34424"/>
                  </a:lnTo>
                  <a:lnTo>
                    <a:pt x="620583" y="15779"/>
                  </a:lnTo>
                  <a:lnTo>
                    <a:pt x="578088" y="4064"/>
                  </a:lnTo>
                  <a:lnTo>
                    <a:pt x="532980" y="0"/>
                  </a:lnTo>
                  <a:lnTo>
                    <a:pt x="480208" y="5721"/>
                  </a:lnTo>
                  <a:lnTo>
                    <a:pt x="430314" y="22195"/>
                  </a:lnTo>
                  <a:lnTo>
                    <a:pt x="384994" y="48384"/>
                  </a:lnTo>
                  <a:lnTo>
                    <a:pt x="345947" y="83250"/>
                  </a:lnTo>
                  <a:lnTo>
                    <a:pt x="314871" y="125755"/>
                  </a:lnTo>
                  <a:lnTo>
                    <a:pt x="0" y="663155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8" name="object 4848"/>
            <p:cNvSpPr/>
            <p:nvPr/>
          </p:nvSpPr>
          <p:spPr>
            <a:xfrm>
              <a:off x="6632828" y="4215231"/>
              <a:ext cx="784860" cy="663575"/>
            </a:xfrm>
            <a:custGeom>
              <a:avLst/>
              <a:gdLst/>
              <a:ahLst/>
              <a:cxnLst/>
              <a:rect l="l" t="t" r="r" b="b"/>
              <a:pathLst>
                <a:path w="784859" h="663575">
                  <a:moveTo>
                    <a:pt x="751078" y="377266"/>
                  </a:moveTo>
                  <a:lnTo>
                    <a:pt x="765415" y="347944"/>
                  </a:lnTo>
                  <a:lnTo>
                    <a:pt x="775884" y="316598"/>
                  </a:lnTo>
                  <a:lnTo>
                    <a:pt x="782299" y="284147"/>
                  </a:lnTo>
                  <a:lnTo>
                    <a:pt x="784479" y="251510"/>
                  </a:lnTo>
                  <a:lnTo>
                    <a:pt x="780414" y="206403"/>
                  </a:lnTo>
                  <a:lnTo>
                    <a:pt x="768700" y="163906"/>
                  </a:lnTo>
                  <a:lnTo>
                    <a:pt x="750057" y="124740"/>
                  </a:lnTo>
                  <a:lnTo>
                    <a:pt x="725204" y="89624"/>
                  </a:lnTo>
                  <a:lnTo>
                    <a:pt x="694861" y="59279"/>
                  </a:lnTo>
                  <a:lnTo>
                    <a:pt x="659748" y="34424"/>
                  </a:lnTo>
                  <a:lnTo>
                    <a:pt x="620583" y="15779"/>
                  </a:lnTo>
                  <a:lnTo>
                    <a:pt x="578088" y="4064"/>
                  </a:lnTo>
                  <a:lnTo>
                    <a:pt x="532980" y="0"/>
                  </a:lnTo>
                  <a:lnTo>
                    <a:pt x="480208" y="5721"/>
                  </a:lnTo>
                  <a:lnTo>
                    <a:pt x="430314" y="22195"/>
                  </a:lnTo>
                  <a:lnTo>
                    <a:pt x="384994" y="48384"/>
                  </a:lnTo>
                  <a:lnTo>
                    <a:pt x="345947" y="83250"/>
                  </a:lnTo>
                  <a:lnTo>
                    <a:pt x="314871" y="125755"/>
                  </a:lnTo>
                  <a:lnTo>
                    <a:pt x="0" y="663155"/>
                  </a:lnTo>
                  <a:lnTo>
                    <a:pt x="579094" y="663155"/>
                  </a:lnTo>
                  <a:lnTo>
                    <a:pt x="751078" y="37726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49" name="object 4849"/>
            <p:cNvSpPr/>
            <p:nvPr/>
          </p:nvSpPr>
          <p:spPr>
            <a:xfrm>
              <a:off x="6964920" y="4265853"/>
              <a:ext cx="396240" cy="401955"/>
            </a:xfrm>
            <a:custGeom>
              <a:avLst/>
              <a:gdLst/>
              <a:ahLst/>
              <a:cxnLst/>
              <a:rect l="l" t="t" r="r" b="b"/>
              <a:pathLst>
                <a:path w="396240" h="401954">
                  <a:moveTo>
                    <a:pt x="0" y="200888"/>
                  </a:moveTo>
                  <a:lnTo>
                    <a:pt x="5320" y="246854"/>
                  </a:lnTo>
                  <a:lnTo>
                    <a:pt x="20469" y="289100"/>
                  </a:lnTo>
                  <a:lnTo>
                    <a:pt x="44225" y="326405"/>
                  </a:lnTo>
                  <a:lnTo>
                    <a:pt x="75365" y="357548"/>
                  </a:lnTo>
                  <a:lnTo>
                    <a:pt x="112670" y="381305"/>
                  </a:lnTo>
                  <a:lnTo>
                    <a:pt x="154918" y="396455"/>
                  </a:lnTo>
                  <a:lnTo>
                    <a:pt x="200888" y="401777"/>
                  </a:lnTo>
                  <a:lnTo>
                    <a:pt x="395706" y="401777"/>
                  </a:lnTo>
                  <a:lnTo>
                    <a:pt x="395706" y="317"/>
                  </a:lnTo>
                  <a:lnTo>
                    <a:pt x="200888" y="0"/>
                  </a:lnTo>
                  <a:lnTo>
                    <a:pt x="154918" y="5321"/>
                  </a:lnTo>
                  <a:lnTo>
                    <a:pt x="112670" y="20471"/>
                  </a:lnTo>
                  <a:lnTo>
                    <a:pt x="75365" y="44229"/>
                  </a:lnTo>
                  <a:lnTo>
                    <a:pt x="44225" y="75371"/>
                  </a:lnTo>
                  <a:lnTo>
                    <a:pt x="20469" y="112676"/>
                  </a:lnTo>
                  <a:lnTo>
                    <a:pt x="5320" y="154922"/>
                  </a:lnTo>
                  <a:lnTo>
                    <a:pt x="0" y="200888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0" name="object 4850"/>
            <p:cNvSpPr/>
            <p:nvPr/>
          </p:nvSpPr>
          <p:spPr>
            <a:xfrm>
              <a:off x="6964920" y="4265853"/>
              <a:ext cx="396240" cy="401955"/>
            </a:xfrm>
            <a:custGeom>
              <a:avLst/>
              <a:gdLst/>
              <a:ahLst/>
              <a:cxnLst/>
              <a:rect l="l" t="t" r="r" b="b"/>
              <a:pathLst>
                <a:path w="396240" h="401954">
                  <a:moveTo>
                    <a:pt x="395706" y="317"/>
                  </a:moveTo>
                  <a:lnTo>
                    <a:pt x="200888" y="0"/>
                  </a:lnTo>
                  <a:lnTo>
                    <a:pt x="154918" y="5321"/>
                  </a:lnTo>
                  <a:lnTo>
                    <a:pt x="112670" y="20471"/>
                  </a:lnTo>
                  <a:lnTo>
                    <a:pt x="75365" y="44229"/>
                  </a:lnTo>
                  <a:lnTo>
                    <a:pt x="44225" y="75371"/>
                  </a:lnTo>
                  <a:lnTo>
                    <a:pt x="20469" y="112676"/>
                  </a:lnTo>
                  <a:lnTo>
                    <a:pt x="5320" y="154922"/>
                  </a:lnTo>
                  <a:lnTo>
                    <a:pt x="0" y="200888"/>
                  </a:lnTo>
                  <a:lnTo>
                    <a:pt x="5320" y="246854"/>
                  </a:lnTo>
                  <a:lnTo>
                    <a:pt x="20469" y="289100"/>
                  </a:lnTo>
                  <a:lnTo>
                    <a:pt x="44225" y="326405"/>
                  </a:lnTo>
                  <a:lnTo>
                    <a:pt x="75365" y="357548"/>
                  </a:lnTo>
                  <a:lnTo>
                    <a:pt x="112670" y="381305"/>
                  </a:lnTo>
                  <a:lnTo>
                    <a:pt x="154918" y="396455"/>
                  </a:lnTo>
                  <a:lnTo>
                    <a:pt x="200888" y="401777"/>
                  </a:lnTo>
                  <a:lnTo>
                    <a:pt x="395706" y="401777"/>
                  </a:lnTo>
                  <a:lnTo>
                    <a:pt x="395706" y="3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51" name="object 4851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7064603" y="4365548"/>
              <a:ext cx="202399" cy="202399"/>
            </a:xfrm>
            <a:prstGeom prst="rect">
              <a:avLst/>
            </a:prstGeom>
          </p:spPr>
        </p:pic>
        <p:sp>
          <p:nvSpPr>
            <p:cNvPr id="4852" name="object 4852"/>
            <p:cNvSpPr/>
            <p:nvPr/>
          </p:nvSpPr>
          <p:spPr>
            <a:xfrm>
              <a:off x="6632828" y="4878387"/>
              <a:ext cx="584835" cy="150495"/>
            </a:xfrm>
            <a:custGeom>
              <a:avLst/>
              <a:gdLst/>
              <a:ahLst/>
              <a:cxnLst/>
              <a:rect l="l" t="t" r="r" b="b"/>
              <a:pathLst>
                <a:path w="584834" h="150495">
                  <a:moveTo>
                    <a:pt x="0" y="0"/>
                  </a:moveTo>
                  <a:lnTo>
                    <a:pt x="0" y="150190"/>
                  </a:lnTo>
                  <a:lnTo>
                    <a:pt x="584276" y="150190"/>
                  </a:lnTo>
                  <a:lnTo>
                    <a:pt x="5842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3" name="object 4853"/>
            <p:cNvSpPr/>
            <p:nvPr/>
          </p:nvSpPr>
          <p:spPr>
            <a:xfrm>
              <a:off x="6632828" y="4878387"/>
              <a:ext cx="584835" cy="150495"/>
            </a:xfrm>
            <a:custGeom>
              <a:avLst/>
              <a:gdLst/>
              <a:ahLst/>
              <a:cxnLst/>
              <a:rect l="l" t="t" r="r" b="b"/>
              <a:pathLst>
                <a:path w="584834" h="150495">
                  <a:moveTo>
                    <a:pt x="0" y="150190"/>
                  </a:moveTo>
                  <a:lnTo>
                    <a:pt x="0" y="0"/>
                  </a:lnTo>
                  <a:lnTo>
                    <a:pt x="584276" y="0"/>
                  </a:lnTo>
                  <a:lnTo>
                    <a:pt x="584276" y="150190"/>
                  </a:lnTo>
                  <a:lnTo>
                    <a:pt x="0" y="15019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54" name="object 4854"/>
            <p:cNvSpPr/>
            <p:nvPr/>
          </p:nvSpPr>
          <p:spPr>
            <a:xfrm>
              <a:off x="8570327" y="4061116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5" name="object 4855"/>
            <p:cNvSpPr/>
            <p:nvPr/>
          </p:nvSpPr>
          <p:spPr>
            <a:xfrm>
              <a:off x="8570327" y="4061116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361378" y="810145"/>
                  </a:moveTo>
                  <a:lnTo>
                    <a:pt x="361378" y="0"/>
                  </a:lnTo>
                  <a:lnTo>
                    <a:pt x="0" y="0"/>
                  </a:lnTo>
                  <a:lnTo>
                    <a:pt x="0" y="810145"/>
                  </a:lnTo>
                  <a:lnTo>
                    <a:pt x="361378" y="81014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856" name="object 4856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8801899" y="4055719"/>
              <a:ext cx="135204" cy="238137"/>
            </a:xfrm>
            <a:prstGeom prst="rect">
              <a:avLst/>
            </a:prstGeom>
          </p:spPr>
        </p:pic>
        <p:pic>
          <p:nvPicPr>
            <p:cNvPr id="4857" name="object 4857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8588908" y="4230496"/>
              <a:ext cx="250164" cy="433209"/>
            </a:xfrm>
            <a:prstGeom prst="rect">
              <a:avLst/>
            </a:prstGeom>
          </p:spPr>
        </p:pic>
        <p:sp>
          <p:nvSpPr>
            <p:cNvPr id="4858" name="object 4858"/>
            <p:cNvSpPr/>
            <p:nvPr/>
          </p:nvSpPr>
          <p:spPr>
            <a:xfrm>
              <a:off x="7498778" y="4061116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9" name="object 4859"/>
            <p:cNvSpPr/>
            <p:nvPr/>
          </p:nvSpPr>
          <p:spPr>
            <a:xfrm>
              <a:off x="7498778" y="4061116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810145"/>
                  </a:moveTo>
                  <a:lnTo>
                    <a:pt x="0" y="0"/>
                  </a:lnTo>
                  <a:lnTo>
                    <a:pt x="361378" y="0"/>
                  </a:lnTo>
                  <a:lnTo>
                    <a:pt x="361378" y="810145"/>
                  </a:lnTo>
                  <a:lnTo>
                    <a:pt x="0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0" name="object 4860"/>
            <p:cNvSpPr/>
            <p:nvPr/>
          </p:nvSpPr>
          <p:spPr>
            <a:xfrm>
              <a:off x="7596809" y="4418952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5" h="239395">
                  <a:moveTo>
                    <a:pt x="0" y="119672"/>
                  </a:moveTo>
                  <a:lnTo>
                    <a:pt x="9431" y="166179"/>
                  </a:lnTo>
                  <a:lnTo>
                    <a:pt x="35125" y="204231"/>
                  </a:lnTo>
                  <a:lnTo>
                    <a:pt x="73177" y="229925"/>
                  </a:lnTo>
                  <a:lnTo>
                    <a:pt x="119684" y="239356"/>
                  </a:lnTo>
                  <a:lnTo>
                    <a:pt x="166192" y="229925"/>
                  </a:lnTo>
                  <a:lnTo>
                    <a:pt x="204244" y="204231"/>
                  </a:lnTo>
                  <a:lnTo>
                    <a:pt x="229937" y="166179"/>
                  </a:lnTo>
                  <a:lnTo>
                    <a:pt x="239369" y="119672"/>
                  </a:lnTo>
                  <a:lnTo>
                    <a:pt x="229937" y="73166"/>
                  </a:lnTo>
                  <a:lnTo>
                    <a:pt x="204244" y="35118"/>
                  </a:lnTo>
                  <a:lnTo>
                    <a:pt x="166192" y="9429"/>
                  </a:lnTo>
                  <a:lnTo>
                    <a:pt x="119684" y="0"/>
                  </a:lnTo>
                  <a:lnTo>
                    <a:pt x="73177" y="9429"/>
                  </a:lnTo>
                  <a:lnTo>
                    <a:pt x="35125" y="35118"/>
                  </a:lnTo>
                  <a:lnTo>
                    <a:pt x="9431" y="73166"/>
                  </a:lnTo>
                  <a:lnTo>
                    <a:pt x="0" y="119672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1" name="object 4861"/>
            <p:cNvSpPr/>
            <p:nvPr/>
          </p:nvSpPr>
          <p:spPr>
            <a:xfrm>
              <a:off x="7596809" y="4418952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5" h="239395">
                  <a:moveTo>
                    <a:pt x="119684" y="0"/>
                  </a:moveTo>
                  <a:lnTo>
                    <a:pt x="166192" y="9429"/>
                  </a:lnTo>
                  <a:lnTo>
                    <a:pt x="204244" y="35118"/>
                  </a:lnTo>
                  <a:lnTo>
                    <a:pt x="229937" y="73166"/>
                  </a:lnTo>
                  <a:lnTo>
                    <a:pt x="239369" y="119672"/>
                  </a:lnTo>
                  <a:lnTo>
                    <a:pt x="229937" y="166179"/>
                  </a:lnTo>
                  <a:lnTo>
                    <a:pt x="204244" y="204231"/>
                  </a:lnTo>
                  <a:lnTo>
                    <a:pt x="166192" y="229925"/>
                  </a:lnTo>
                  <a:lnTo>
                    <a:pt x="119684" y="239356"/>
                  </a:lnTo>
                  <a:lnTo>
                    <a:pt x="73177" y="229925"/>
                  </a:lnTo>
                  <a:lnTo>
                    <a:pt x="35125" y="204231"/>
                  </a:lnTo>
                  <a:lnTo>
                    <a:pt x="9431" y="166179"/>
                  </a:lnTo>
                  <a:lnTo>
                    <a:pt x="0" y="119672"/>
                  </a:lnTo>
                  <a:lnTo>
                    <a:pt x="9431" y="73166"/>
                  </a:lnTo>
                  <a:lnTo>
                    <a:pt x="35125" y="35118"/>
                  </a:lnTo>
                  <a:lnTo>
                    <a:pt x="73177" y="9429"/>
                  </a:lnTo>
                  <a:lnTo>
                    <a:pt x="119684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2" name="object 4862"/>
            <p:cNvSpPr/>
            <p:nvPr/>
          </p:nvSpPr>
          <p:spPr>
            <a:xfrm>
              <a:off x="7661185" y="4235894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5" h="156845">
                  <a:moveTo>
                    <a:pt x="0" y="78358"/>
                  </a:moveTo>
                  <a:lnTo>
                    <a:pt x="6174" y="108808"/>
                  </a:lnTo>
                  <a:lnTo>
                    <a:pt x="22996" y="133721"/>
                  </a:lnTo>
                  <a:lnTo>
                    <a:pt x="47909" y="150543"/>
                  </a:lnTo>
                  <a:lnTo>
                    <a:pt x="78359" y="156717"/>
                  </a:lnTo>
                  <a:lnTo>
                    <a:pt x="108815" y="150543"/>
                  </a:lnTo>
                  <a:lnTo>
                    <a:pt x="133732" y="133721"/>
                  </a:lnTo>
                  <a:lnTo>
                    <a:pt x="150555" y="108808"/>
                  </a:lnTo>
                  <a:lnTo>
                    <a:pt x="156730" y="78358"/>
                  </a:lnTo>
                  <a:lnTo>
                    <a:pt x="150555" y="47909"/>
                  </a:lnTo>
                  <a:lnTo>
                    <a:pt x="133732" y="22996"/>
                  </a:lnTo>
                  <a:lnTo>
                    <a:pt x="108815" y="6174"/>
                  </a:lnTo>
                  <a:lnTo>
                    <a:pt x="78359" y="0"/>
                  </a:lnTo>
                  <a:lnTo>
                    <a:pt x="47909" y="6174"/>
                  </a:lnTo>
                  <a:lnTo>
                    <a:pt x="22996" y="22996"/>
                  </a:lnTo>
                  <a:lnTo>
                    <a:pt x="6174" y="47909"/>
                  </a:lnTo>
                  <a:lnTo>
                    <a:pt x="0" y="78358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3" name="object 4863"/>
            <p:cNvSpPr/>
            <p:nvPr/>
          </p:nvSpPr>
          <p:spPr>
            <a:xfrm>
              <a:off x="7661185" y="4235894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5" h="156845">
                  <a:moveTo>
                    <a:pt x="78359" y="0"/>
                  </a:moveTo>
                  <a:lnTo>
                    <a:pt x="108815" y="6174"/>
                  </a:lnTo>
                  <a:lnTo>
                    <a:pt x="133732" y="22996"/>
                  </a:lnTo>
                  <a:lnTo>
                    <a:pt x="150555" y="47909"/>
                  </a:lnTo>
                  <a:lnTo>
                    <a:pt x="156730" y="78358"/>
                  </a:lnTo>
                  <a:lnTo>
                    <a:pt x="150555" y="108808"/>
                  </a:lnTo>
                  <a:lnTo>
                    <a:pt x="133732" y="133721"/>
                  </a:lnTo>
                  <a:lnTo>
                    <a:pt x="108815" y="150543"/>
                  </a:lnTo>
                  <a:lnTo>
                    <a:pt x="78359" y="156717"/>
                  </a:lnTo>
                  <a:lnTo>
                    <a:pt x="47909" y="150543"/>
                  </a:lnTo>
                  <a:lnTo>
                    <a:pt x="22996" y="133721"/>
                  </a:lnTo>
                  <a:lnTo>
                    <a:pt x="6174" y="108808"/>
                  </a:lnTo>
                  <a:lnTo>
                    <a:pt x="0" y="78358"/>
                  </a:lnTo>
                  <a:lnTo>
                    <a:pt x="6174" y="47909"/>
                  </a:lnTo>
                  <a:lnTo>
                    <a:pt x="22996" y="22996"/>
                  </a:lnTo>
                  <a:lnTo>
                    <a:pt x="47909" y="6174"/>
                  </a:lnTo>
                  <a:lnTo>
                    <a:pt x="7835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864" name="object 4864"/>
            <p:cNvSpPr/>
            <p:nvPr/>
          </p:nvSpPr>
          <p:spPr>
            <a:xfrm>
              <a:off x="7498778" y="48703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5" name="object 4865"/>
            <p:cNvSpPr/>
            <p:nvPr/>
          </p:nvSpPr>
          <p:spPr>
            <a:xfrm>
              <a:off x="7498778" y="48694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6" name="object 4866"/>
            <p:cNvSpPr/>
            <p:nvPr/>
          </p:nvSpPr>
          <p:spPr>
            <a:xfrm>
              <a:off x="7498778" y="48685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7" name="object 4867"/>
            <p:cNvSpPr/>
            <p:nvPr/>
          </p:nvSpPr>
          <p:spPr>
            <a:xfrm>
              <a:off x="7498778" y="4867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8" name="object 4868"/>
            <p:cNvSpPr/>
            <p:nvPr/>
          </p:nvSpPr>
          <p:spPr>
            <a:xfrm>
              <a:off x="7498778" y="4866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9" name="object 4869"/>
            <p:cNvSpPr/>
            <p:nvPr/>
          </p:nvSpPr>
          <p:spPr>
            <a:xfrm>
              <a:off x="7498778" y="48659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0" name="object 4870"/>
            <p:cNvSpPr/>
            <p:nvPr/>
          </p:nvSpPr>
          <p:spPr>
            <a:xfrm>
              <a:off x="7498778" y="48650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1" name="object 4871"/>
            <p:cNvSpPr/>
            <p:nvPr/>
          </p:nvSpPr>
          <p:spPr>
            <a:xfrm>
              <a:off x="7498778" y="48641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2" name="object 4872"/>
            <p:cNvSpPr/>
            <p:nvPr/>
          </p:nvSpPr>
          <p:spPr>
            <a:xfrm>
              <a:off x="7498778" y="48632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3" name="object 4873"/>
            <p:cNvSpPr/>
            <p:nvPr/>
          </p:nvSpPr>
          <p:spPr>
            <a:xfrm>
              <a:off x="7498778" y="48623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4" name="object 4874"/>
            <p:cNvSpPr/>
            <p:nvPr/>
          </p:nvSpPr>
          <p:spPr>
            <a:xfrm>
              <a:off x="7498778" y="48614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5" name="object 4875"/>
            <p:cNvSpPr/>
            <p:nvPr/>
          </p:nvSpPr>
          <p:spPr>
            <a:xfrm>
              <a:off x="7498778" y="48606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6" name="object 4876"/>
            <p:cNvSpPr/>
            <p:nvPr/>
          </p:nvSpPr>
          <p:spPr>
            <a:xfrm>
              <a:off x="7498778" y="48597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7" name="object 4877"/>
            <p:cNvSpPr/>
            <p:nvPr/>
          </p:nvSpPr>
          <p:spPr>
            <a:xfrm>
              <a:off x="7498778" y="48588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8" name="object 4878"/>
            <p:cNvSpPr/>
            <p:nvPr/>
          </p:nvSpPr>
          <p:spPr>
            <a:xfrm>
              <a:off x="7498778" y="48579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9" name="object 4879"/>
            <p:cNvSpPr/>
            <p:nvPr/>
          </p:nvSpPr>
          <p:spPr>
            <a:xfrm>
              <a:off x="7498778" y="48570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0" name="object 4880"/>
            <p:cNvSpPr/>
            <p:nvPr/>
          </p:nvSpPr>
          <p:spPr>
            <a:xfrm>
              <a:off x="7498778" y="48561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1" name="object 4881"/>
            <p:cNvSpPr/>
            <p:nvPr/>
          </p:nvSpPr>
          <p:spPr>
            <a:xfrm>
              <a:off x="7498778" y="48552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2" name="object 4882"/>
            <p:cNvSpPr/>
            <p:nvPr/>
          </p:nvSpPr>
          <p:spPr>
            <a:xfrm>
              <a:off x="7498778" y="48543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3" name="object 4883"/>
            <p:cNvSpPr/>
            <p:nvPr/>
          </p:nvSpPr>
          <p:spPr>
            <a:xfrm>
              <a:off x="7498778" y="48534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4" name="object 4884"/>
            <p:cNvSpPr/>
            <p:nvPr/>
          </p:nvSpPr>
          <p:spPr>
            <a:xfrm>
              <a:off x="7498778" y="48526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5" name="object 4885"/>
            <p:cNvSpPr/>
            <p:nvPr/>
          </p:nvSpPr>
          <p:spPr>
            <a:xfrm>
              <a:off x="7498778" y="48517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6" name="object 4886"/>
            <p:cNvSpPr/>
            <p:nvPr/>
          </p:nvSpPr>
          <p:spPr>
            <a:xfrm>
              <a:off x="7498778" y="48508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7" name="object 4887"/>
            <p:cNvSpPr/>
            <p:nvPr/>
          </p:nvSpPr>
          <p:spPr>
            <a:xfrm>
              <a:off x="7498778" y="48499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8" name="object 4888"/>
            <p:cNvSpPr/>
            <p:nvPr/>
          </p:nvSpPr>
          <p:spPr>
            <a:xfrm>
              <a:off x="7498778" y="48490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9" name="object 4889"/>
            <p:cNvSpPr/>
            <p:nvPr/>
          </p:nvSpPr>
          <p:spPr>
            <a:xfrm>
              <a:off x="7498778" y="48481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0" name="object 4890"/>
            <p:cNvSpPr/>
            <p:nvPr/>
          </p:nvSpPr>
          <p:spPr>
            <a:xfrm>
              <a:off x="7498778" y="48472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1" name="object 4891"/>
            <p:cNvSpPr/>
            <p:nvPr/>
          </p:nvSpPr>
          <p:spPr>
            <a:xfrm>
              <a:off x="7498778" y="48463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2" name="object 4892"/>
            <p:cNvSpPr/>
            <p:nvPr/>
          </p:nvSpPr>
          <p:spPr>
            <a:xfrm>
              <a:off x="7498778" y="48446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3" name="object 4893"/>
            <p:cNvSpPr/>
            <p:nvPr/>
          </p:nvSpPr>
          <p:spPr>
            <a:xfrm>
              <a:off x="7498778" y="48437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4" name="object 4894"/>
            <p:cNvSpPr/>
            <p:nvPr/>
          </p:nvSpPr>
          <p:spPr>
            <a:xfrm>
              <a:off x="7498778" y="48428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5" name="object 4895"/>
            <p:cNvSpPr/>
            <p:nvPr/>
          </p:nvSpPr>
          <p:spPr>
            <a:xfrm>
              <a:off x="7498778" y="48419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6" name="object 4896"/>
            <p:cNvSpPr/>
            <p:nvPr/>
          </p:nvSpPr>
          <p:spPr>
            <a:xfrm>
              <a:off x="7498778" y="48410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7" name="object 4897"/>
            <p:cNvSpPr/>
            <p:nvPr/>
          </p:nvSpPr>
          <p:spPr>
            <a:xfrm>
              <a:off x="7498778" y="48401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8" name="object 4898"/>
            <p:cNvSpPr/>
            <p:nvPr/>
          </p:nvSpPr>
          <p:spPr>
            <a:xfrm>
              <a:off x="7498778" y="48392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9" name="object 4899"/>
            <p:cNvSpPr/>
            <p:nvPr/>
          </p:nvSpPr>
          <p:spPr>
            <a:xfrm>
              <a:off x="7498778" y="48384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0" name="object 4900"/>
            <p:cNvSpPr/>
            <p:nvPr/>
          </p:nvSpPr>
          <p:spPr>
            <a:xfrm>
              <a:off x="7498778" y="48375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1" name="object 4901"/>
            <p:cNvSpPr/>
            <p:nvPr/>
          </p:nvSpPr>
          <p:spPr>
            <a:xfrm>
              <a:off x="7498778" y="48366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2" name="object 4902"/>
            <p:cNvSpPr/>
            <p:nvPr/>
          </p:nvSpPr>
          <p:spPr>
            <a:xfrm>
              <a:off x="7498778" y="48357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3" name="object 4903"/>
            <p:cNvSpPr/>
            <p:nvPr/>
          </p:nvSpPr>
          <p:spPr>
            <a:xfrm>
              <a:off x="7498778" y="48348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4" name="object 4904"/>
            <p:cNvSpPr/>
            <p:nvPr/>
          </p:nvSpPr>
          <p:spPr>
            <a:xfrm>
              <a:off x="7498778" y="48339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5" name="object 4905"/>
            <p:cNvSpPr/>
            <p:nvPr/>
          </p:nvSpPr>
          <p:spPr>
            <a:xfrm>
              <a:off x="7498778" y="48330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6" name="object 4906"/>
            <p:cNvSpPr/>
            <p:nvPr/>
          </p:nvSpPr>
          <p:spPr>
            <a:xfrm>
              <a:off x="7498778" y="48321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7" name="object 4907"/>
            <p:cNvSpPr/>
            <p:nvPr/>
          </p:nvSpPr>
          <p:spPr>
            <a:xfrm>
              <a:off x="7498778" y="48312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8" name="object 4908"/>
            <p:cNvSpPr/>
            <p:nvPr/>
          </p:nvSpPr>
          <p:spPr>
            <a:xfrm>
              <a:off x="7498778" y="48304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9" name="object 4909"/>
            <p:cNvSpPr/>
            <p:nvPr/>
          </p:nvSpPr>
          <p:spPr>
            <a:xfrm>
              <a:off x="7498778" y="48295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0" name="object 4910"/>
            <p:cNvSpPr/>
            <p:nvPr/>
          </p:nvSpPr>
          <p:spPr>
            <a:xfrm>
              <a:off x="7498778" y="48286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1" name="object 4911"/>
            <p:cNvSpPr/>
            <p:nvPr/>
          </p:nvSpPr>
          <p:spPr>
            <a:xfrm>
              <a:off x="7498778" y="482685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2" name="object 4912"/>
            <p:cNvSpPr/>
            <p:nvPr/>
          </p:nvSpPr>
          <p:spPr>
            <a:xfrm>
              <a:off x="7498778" y="48259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3" name="object 4913"/>
            <p:cNvSpPr/>
            <p:nvPr/>
          </p:nvSpPr>
          <p:spPr>
            <a:xfrm>
              <a:off x="7498778" y="48250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4" name="object 4914"/>
            <p:cNvSpPr/>
            <p:nvPr/>
          </p:nvSpPr>
          <p:spPr>
            <a:xfrm>
              <a:off x="7498778" y="482330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5" name="object 4915"/>
            <p:cNvSpPr/>
            <p:nvPr/>
          </p:nvSpPr>
          <p:spPr>
            <a:xfrm>
              <a:off x="7498778" y="48224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6" name="object 4916"/>
            <p:cNvSpPr/>
            <p:nvPr/>
          </p:nvSpPr>
          <p:spPr>
            <a:xfrm>
              <a:off x="7498778" y="48215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7" name="object 4917"/>
            <p:cNvSpPr/>
            <p:nvPr/>
          </p:nvSpPr>
          <p:spPr>
            <a:xfrm>
              <a:off x="7498778" y="481975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8" name="object 4918"/>
            <p:cNvSpPr/>
            <p:nvPr/>
          </p:nvSpPr>
          <p:spPr>
            <a:xfrm>
              <a:off x="7498778" y="48188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9" name="object 4919"/>
            <p:cNvSpPr/>
            <p:nvPr/>
          </p:nvSpPr>
          <p:spPr>
            <a:xfrm>
              <a:off x="7498778" y="48179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0" name="object 4920"/>
            <p:cNvSpPr/>
            <p:nvPr/>
          </p:nvSpPr>
          <p:spPr>
            <a:xfrm>
              <a:off x="7498778" y="48170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1" name="object 4921"/>
            <p:cNvSpPr/>
            <p:nvPr/>
          </p:nvSpPr>
          <p:spPr>
            <a:xfrm>
              <a:off x="7498778" y="48161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2" name="object 4922"/>
            <p:cNvSpPr/>
            <p:nvPr/>
          </p:nvSpPr>
          <p:spPr>
            <a:xfrm>
              <a:off x="7498778" y="48153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3" name="object 4923"/>
            <p:cNvSpPr/>
            <p:nvPr/>
          </p:nvSpPr>
          <p:spPr>
            <a:xfrm>
              <a:off x="7498778" y="48144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4" name="object 4924"/>
            <p:cNvSpPr/>
            <p:nvPr/>
          </p:nvSpPr>
          <p:spPr>
            <a:xfrm>
              <a:off x="7498778" y="48135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5" name="object 4925"/>
            <p:cNvSpPr/>
            <p:nvPr/>
          </p:nvSpPr>
          <p:spPr>
            <a:xfrm>
              <a:off x="7498778" y="48126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6" name="object 4926"/>
            <p:cNvSpPr/>
            <p:nvPr/>
          </p:nvSpPr>
          <p:spPr>
            <a:xfrm>
              <a:off x="7498778" y="48108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7" name="object 4927"/>
            <p:cNvSpPr/>
            <p:nvPr/>
          </p:nvSpPr>
          <p:spPr>
            <a:xfrm>
              <a:off x="7498778" y="48099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8" name="object 4928"/>
            <p:cNvSpPr/>
            <p:nvPr/>
          </p:nvSpPr>
          <p:spPr>
            <a:xfrm>
              <a:off x="7498778" y="480820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9" name="object 4929"/>
            <p:cNvSpPr/>
            <p:nvPr/>
          </p:nvSpPr>
          <p:spPr>
            <a:xfrm>
              <a:off x="7498778" y="48073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0" name="object 4930"/>
            <p:cNvSpPr/>
            <p:nvPr/>
          </p:nvSpPr>
          <p:spPr>
            <a:xfrm>
              <a:off x="7498778" y="480554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1" name="object 4931"/>
            <p:cNvSpPr/>
            <p:nvPr/>
          </p:nvSpPr>
          <p:spPr>
            <a:xfrm>
              <a:off x="7498778" y="48046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2" name="object 4932"/>
            <p:cNvSpPr/>
            <p:nvPr/>
          </p:nvSpPr>
          <p:spPr>
            <a:xfrm>
              <a:off x="7498778" y="480288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3" name="object 4933"/>
            <p:cNvSpPr/>
            <p:nvPr/>
          </p:nvSpPr>
          <p:spPr>
            <a:xfrm>
              <a:off x="7498778" y="48019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4" name="object 4934"/>
            <p:cNvSpPr/>
            <p:nvPr/>
          </p:nvSpPr>
          <p:spPr>
            <a:xfrm>
              <a:off x="7498778" y="48011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5" name="object 4935"/>
            <p:cNvSpPr/>
            <p:nvPr/>
          </p:nvSpPr>
          <p:spPr>
            <a:xfrm>
              <a:off x="7498778" y="48002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6" name="object 4936"/>
            <p:cNvSpPr/>
            <p:nvPr/>
          </p:nvSpPr>
          <p:spPr>
            <a:xfrm>
              <a:off x="7498778" y="47993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7" name="object 4937"/>
            <p:cNvSpPr/>
            <p:nvPr/>
          </p:nvSpPr>
          <p:spPr>
            <a:xfrm>
              <a:off x="7498778" y="47984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8" name="object 4938"/>
            <p:cNvSpPr/>
            <p:nvPr/>
          </p:nvSpPr>
          <p:spPr>
            <a:xfrm>
              <a:off x="7498778" y="47975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9" name="object 4939"/>
            <p:cNvSpPr/>
            <p:nvPr/>
          </p:nvSpPr>
          <p:spPr>
            <a:xfrm>
              <a:off x="7498778" y="47966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0" name="object 4940"/>
            <p:cNvSpPr/>
            <p:nvPr/>
          </p:nvSpPr>
          <p:spPr>
            <a:xfrm>
              <a:off x="7498778" y="47957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1" name="object 4941"/>
            <p:cNvSpPr/>
            <p:nvPr/>
          </p:nvSpPr>
          <p:spPr>
            <a:xfrm>
              <a:off x="7498778" y="47939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2" name="object 4942"/>
            <p:cNvSpPr/>
            <p:nvPr/>
          </p:nvSpPr>
          <p:spPr>
            <a:xfrm>
              <a:off x="7498778" y="47922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3" name="object 4943"/>
            <p:cNvSpPr/>
            <p:nvPr/>
          </p:nvSpPr>
          <p:spPr>
            <a:xfrm>
              <a:off x="7498778" y="47913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4" name="object 4944"/>
            <p:cNvSpPr/>
            <p:nvPr/>
          </p:nvSpPr>
          <p:spPr>
            <a:xfrm>
              <a:off x="7498778" y="47904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5" name="object 4945"/>
            <p:cNvSpPr/>
            <p:nvPr/>
          </p:nvSpPr>
          <p:spPr>
            <a:xfrm>
              <a:off x="7498778" y="47895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6" name="object 4946"/>
            <p:cNvSpPr/>
            <p:nvPr/>
          </p:nvSpPr>
          <p:spPr>
            <a:xfrm>
              <a:off x="7498778" y="47886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7" name="object 4947"/>
            <p:cNvSpPr/>
            <p:nvPr/>
          </p:nvSpPr>
          <p:spPr>
            <a:xfrm>
              <a:off x="7498778" y="47877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8" name="object 4948"/>
            <p:cNvSpPr/>
            <p:nvPr/>
          </p:nvSpPr>
          <p:spPr>
            <a:xfrm>
              <a:off x="7498778" y="47868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9" name="object 4949"/>
            <p:cNvSpPr/>
            <p:nvPr/>
          </p:nvSpPr>
          <p:spPr>
            <a:xfrm>
              <a:off x="7498778" y="478511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0" name="object 4950"/>
            <p:cNvSpPr/>
            <p:nvPr/>
          </p:nvSpPr>
          <p:spPr>
            <a:xfrm>
              <a:off x="7498778" y="47842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1" name="object 4951"/>
            <p:cNvSpPr/>
            <p:nvPr/>
          </p:nvSpPr>
          <p:spPr>
            <a:xfrm>
              <a:off x="7498778" y="47833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2" name="object 4952"/>
            <p:cNvSpPr/>
            <p:nvPr/>
          </p:nvSpPr>
          <p:spPr>
            <a:xfrm>
              <a:off x="7498778" y="47824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3" name="object 4953"/>
            <p:cNvSpPr/>
            <p:nvPr/>
          </p:nvSpPr>
          <p:spPr>
            <a:xfrm>
              <a:off x="7498778" y="47815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4" name="object 4954"/>
            <p:cNvSpPr/>
            <p:nvPr/>
          </p:nvSpPr>
          <p:spPr>
            <a:xfrm>
              <a:off x="7498778" y="47797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5" name="object 4955"/>
            <p:cNvSpPr/>
            <p:nvPr/>
          </p:nvSpPr>
          <p:spPr>
            <a:xfrm>
              <a:off x="7498778" y="47789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6" name="object 4956"/>
            <p:cNvSpPr/>
            <p:nvPr/>
          </p:nvSpPr>
          <p:spPr>
            <a:xfrm>
              <a:off x="7498778" y="47780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7" name="object 4957"/>
            <p:cNvSpPr/>
            <p:nvPr/>
          </p:nvSpPr>
          <p:spPr>
            <a:xfrm>
              <a:off x="7498778" y="47771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8" name="object 4958"/>
            <p:cNvSpPr/>
            <p:nvPr/>
          </p:nvSpPr>
          <p:spPr>
            <a:xfrm>
              <a:off x="7498778" y="47762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9" name="object 4959"/>
            <p:cNvSpPr/>
            <p:nvPr/>
          </p:nvSpPr>
          <p:spPr>
            <a:xfrm>
              <a:off x="7498778" y="477446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0" name="object 4960"/>
            <p:cNvSpPr/>
            <p:nvPr/>
          </p:nvSpPr>
          <p:spPr>
            <a:xfrm>
              <a:off x="7498778" y="47735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1" name="object 4961"/>
            <p:cNvSpPr/>
            <p:nvPr/>
          </p:nvSpPr>
          <p:spPr>
            <a:xfrm>
              <a:off x="7498778" y="47726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2" name="object 4962"/>
            <p:cNvSpPr/>
            <p:nvPr/>
          </p:nvSpPr>
          <p:spPr>
            <a:xfrm>
              <a:off x="7498778" y="47717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3" name="object 4963"/>
            <p:cNvSpPr/>
            <p:nvPr/>
          </p:nvSpPr>
          <p:spPr>
            <a:xfrm>
              <a:off x="7498778" y="477001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4" name="object 4964"/>
            <p:cNvSpPr/>
            <p:nvPr/>
          </p:nvSpPr>
          <p:spPr>
            <a:xfrm>
              <a:off x="7498778" y="47691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5" name="object 4965"/>
            <p:cNvSpPr/>
            <p:nvPr/>
          </p:nvSpPr>
          <p:spPr>
            <a:xfrm>
              <a:off x="7498778" y="47682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6" name="object 4966"/>
            <p:cNvSpPr/>
            <p:nvPr/>
          </p:nvSpPr>
          <p:spPr>
            <a:xfrm>
              <a:off x="7498778" y="47673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7" name="object 4967"/>
            <p:cNvSpPr/>
            <p:nvPr/>
          </p:nvSpPr>
          <p:spPr>
            <a:xfrm>
              <a:off x="7498778" y="476558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8" name="object 4968"/>
            <p:cNvSpPr/>
            <p:nvPr/>
          </p:nvSpPr>
          <p:spPr>
            <a:xfrm>
              <a:off x="7498778" y="47646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9" name="object 4969"/>
            <p:cNvSpPr/>
            <p:nvPr/>
          </p:nvSpPr>
          <p:spPr>
            <a:xfrm>
              <a:off x="7498778" y="47638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0" name="object 4970"/>
            <p:cNvSpPr/>
            <p:nvPr/>
          </p:nvSpPr>
          <p:spPr>
            <a:xfrm>
              <a:off x="7498778" y="476202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1" name="object 4971"/>
            <p:cNvSpPr/>
            <p:nvPr/>
          </p:nvSpPr>
          <p:spPr>
            <a:xfrm>
              <a:off x="7498778" y="476025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2" name="object 4972"/>
            <p:cNvSpPr/>
            <p:nvPr/>
          </p:nvSpPr>
          <p:spPr>
            <a:xfrm>
              <a:off x="7498778" y="475847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3" name="object 4973"/>
            <p:cNvSpPr/>
            <p:nvPr/>
          </p:nvSpPr>
          <p:spPr>
            <a:xfrm>
              <a:off x="7498778" y="47566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4" name="object 4974"/>
            <p:cNvSpPr/>
            <p:nvPr/>
          </p:nvSpPr>
          <p:spPr>
            <a:xfrm>
              <a:off x="7498778" y="47549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5" name="object 4975"/>
            <p:cNvSpPr/>
            <p:nvPr/>
          </p:nvSpPr>
          <p:spPr>
            <a:xfrm>
              <a:off x="7498778" y="475315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6" name="object 4976"/>
            <p:cNvSpPr/>
            <p:nvPr/>
          </p:nvSpPr>
          <p:spPr>
            <a:xfrm>
              <a:off x="7498778" y="47513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7" name="object 4977"/>
            <p:cNvSpPr/>
            <p:nvPr/>
          </p:nvSpPr>
          <p:spPr>
            <a:xfrm>
              <a:off x="7498778" y="47504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8" name="object 4978"/>
            <p:cNvSpPr/>
            <p:nvPr/>
          </p:nvSpPr>
          <p:spPr>
            <a:xfrm>
              <a:off x="7498778" y="47495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9" name="object 4979"/>
            <p:cNvSpPr/>
            <p:nvPr/>
          </p:nvSpPr>
          <p:spPr>
            <a:xfrm>
              <a:off x="7498778" y="474781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0" name="object 4980"/>
            <p:cNvSpPr/>
            <p:nvPr/>
          </p:nvSpPr>
          <p:spPr>
            <a:xfrm>
              <a:off x="7498778" y="47469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1" name="object 4981"/>
            <p:cNvSpPr/>
            <p:nvPr/>
          </p:nvSpPr>
          <p:spPr>
            <a:xfrm>
              <a:off x="7498778" y="4746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2" name="object 4982"/>
            <p:cNvSpPr/>
            <p:nvPr/>
          </p:nvSpPr>
          <p:spPr>
            <a:xfrm>
              <a:off x="7498778" y="4745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3" name="object 4983"/>
            <p:cNvSpPr/>
            <p:nvPr/>
          </p:nvSpPr>
          <p:spPr>
            <a:xfrm>
              <a:off x="7498778" y="474337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4" name="object 4984"/>
            <p:cNvSpPr/>
            <p:nvPr/>
          </p:nvSpPr>
          <p:spPr>
            <a:xfrm>
              <a:off x="7498778" y="47424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5" name="object 4985"/>
            <p:cNvSpPr/>
            <p:nvPr/>
          </p:nvSpPr>
          <p:spPr>
            <a:xfrm>
              <a:off x="7498778" y="47416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6" name="object 4986"/>
            <p:cNvSpPr/>
            <p:nvPr/>
          </p:nvSpPr>
          <p:spPr>
            <a:xfrm>
              <a:off x="7498778" y="47407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7" name="object 4987"/>
            <p:cNvSpPr/>
            <p:nvPr/>
          </p:nvSpPr>
          <p:spPr>
            <a:xfrm>
              <a:off x="7498778" y="47389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8" name="object 4988"/>
            <p:cNvSpPr/>
            <p:nvPr/>
          </p:nvSpPr>
          <p:spPr>
            <a:xfrm>
              <a:off x="7498778" y="47380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9" name="object 4989"/>
            <p:cNvSpPr/>
            <p:nvPr/>
          </p:nvSpPr>
          <p:spPr>
            <a:xfrm>
              <a:off x="7498778" y="47371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0" name="object 4990"/>
            <p:cNvSpPr/>
            <p:nvPr/>
          </p:nvSpPr>
          <p:spPr>
            <a:xfrm>
              <a:off x="7498778" y="47362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1" name="object 4991"/>
            <p:cNvSpPr/>
            <p:nvPr/>
          </p:nvSpPr>
          <p:spPr>
            <a:xfrm>
              <a:off x="7498778" y="47353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2" name="object 4992"/>
            <p:cNvSpPr/>
            <p:nvPr/>
          </p:nvSpPr>
          <p:spPr>
            <a:xfrm>
              <a:off x="7498778" y="473360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3" name="object 4993"/>
            <p:cNvSpPr/>
            <p:nvPr/>
          </p:nvSpPr>
          <p:spPr>
            <a:xfrm>
              <a:off x="7498778" y="47327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4" name="object 4994"/>
            <p:cNvSpPr/>
            <p:nvPr/>
          </p:nvSpPr>
          <p:spPr>
            <a:xfrm>
              <a:off x="7498778" y="47318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5" name="object 4995"/>
            <p:cNvSpPr/>
            <p:nvPr/>
          </p:nvSpPr>
          <p:spPr>
            <a:xfrm>
              <a:off x="7498778" y="47309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6" name="object 4996"/>
            <p:cNvSpPr/>
            <p:nvPr/>
          </p:nvSpPr>
          <p:spPr>
            <a:xfrm>
              <a:off x="7498778" y="47300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7" name="object 4997"/>
            <p:cNvSpPr/>
            <p:nvPr/>
          </p:nvSpPr>
          <p:spPr>
            <a:xfrm>
              <a:off x="7498778" y="472828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8" name="object 4998"/>
            <p:cNvSpPr/>
            <p:nvPr/>
          </p:nvSpPr>
          <p:spPr>
            <a:xfrm>
              <a:off x="7498778" y="47273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9" name="object 4999"/>
            <p:cNvSpPr/>
            <p:nvPr/>
          </p:nvSpPr>
          <p:spPr>
            <a:xfrm>
              <a:off x="7498778" y="47265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0" name="object 5000"/>
            <p:cNvSpPr/>
            <p:nvPr/>
          </p:nvSpPr>
          <p:spPr>
            <a:xfrm>
              <a:off x="7498778" y="47256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1" name="object 5001"/>
            <p:cNvSpPr/>
            <p:nvPr/>
          </p:nvSpPr>
          <p:spPr>
            <a:xfrm>
              <a:off x="7498778" y="47247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2" name="object 5002"/>
            <p:cNvSpPr/>
            <p:nvPr/>
          </p:nvSpPr>
          <p:spPr>
            <a:xfrm>
              <a:off x="7498778" y="47238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3" name="object 5003"/>
            <p:cNvSpPr/>
            <p:nvPr/>
          </p:nvSpPr>
          <p:spPr>
            <a:xfrm>
              <a:off x="7498778" y="47229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4" name="object 5004"/>
            <p:cNvSpPr/>
            <p:nvPr/>
          </p:nvSpPr>
          <p:spPr>
            <a:xfrm>
              <a:off x="7498778" y="472117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5" name="object 5005"/>
            <p:cNvSpPr/>
            <p:nvPr/>
          </p:nvSpPr>
          <p:spPr>
            <a:xfrm>
              <a:off x="7498778" y="47193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6" name="object 5006"/>
            <p:cNvSpPr/>
            <p:nvPr/>
          </p:nvSpPr>
          <p:spPr>
            <a:xfrm>
              <a:off x="7498778" y="47185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7" name="object 5007"/>
            <p:cNvSpPr/>
            <p:nvPr/>
          </p:nvSpPr>
          <p:spPr>
            <a:xfrm>
              <a:off x="7498778" y="47176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8" name="object 5008"/>
            <p:cNvSpPr/>
            <p:nvPr/>
          </p:nvSpPr>
          <p:spPr>
            <a:xfrm>
              <a:off x="7498778" y="47167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9" name="object 5009"/>
            <p:cNvSpPr/>
            <p:nvPr/>
          </p:nvSpPr>
          <p:spPr>
            <a:xfrm>
              <a:off x="7498778" y="47158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0" name="object 5010"/>
            <p:cNvSpPr/>
            <p:nvPr/>
          </p:nvSpPr>
          <p:spPr>
            <a:xfrm>
              <a:off x="7498778" y="47149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1" name="object 5011"/>
            <p:cNvSpPr/>
            <p:nvPr/>
          </p:nvSpPr>
          <p:spPr>
            <a:xfrm>
              <a:off x="7498778" y="47140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2" name="object 5012"/>
            <p:cNvSpPr/>
            <p:nvPr/>
          </p:nvSpPr>
          <p:spPr>
            <a:xfrm>
              <a:off x="7498778" y="47131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3" name="object 5013"/>
            <p:cNvSpPr/>
            <p:nvPr/>
          </p:nvSpPr>
          <p:spPr>
            <a:xfrm>
              <a:off x="7498778" y="47122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4" name="object 5014"/>
            <p:cNvSpPr/>
            <p:nvPr/>
          </p:nvSpPr>
          <p:spPr>
            <a:xfrm>
              <a:off x="7498778" y="471051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5" name="object 5015"/>
            <p:cNvSpPr/>
            <p:nvPr/>
          </p:nvSpPr>
          <p:spPr>
            <a:xfrm>
              <a:off x="7498778" y="47096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6" name="object 5016"/>
            <p:cNvSpPr/>
            <p:nvPr/>
          </p:nvSpPr>
          <p:spPr>
            <a:xfrm>
              <a:off x="7498778" y="470785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7" name="object 5017"/>
            <p:cNvSpPr/>
            <p:nvPr/>
          </p:nvSpPr>
          <p:spPr>
            <a:xfrm>
              <a:off x="7498778" y="47069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8" name="object 5018"/>
            <p:cNvSpPr/>
            <p:nvPr/>
          </p:nvSpPr>
          <p:spPr>
            <a:xfrm>
              <a:off x="7498778" y="470519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9" name="object 5019"/>
            <p:cNvSpPr/>
            <p:nvPr/>
          </p:nvSpPr>
          <p:spPr>
            <a:xfrm>
              <a:off x="7498778" y="47043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0" name="object 5020"/>
            <p:cNvSpPr/>
            <p:nvPr/>
          </p:nvSpPr>
          <p:spPr>
            <a:xfrm>
              <a:off x="7498778" y="470253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1" name="object 5021"/>
            <p:cNvSpPr/>
            <p:nvPr/>
          </p:nvSpPr>
          <p:spPr>
            <a:xfrm>
              <a:off x="7498778" y="47016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2" name="object 5022"/>
            <p:cNvSpPr/>
            <p:nvPr/>
          </p:nvSpPr>
          <p:spPr>
            <a:xfrm>
              <a:off x="7498778" y="47007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3" name="object 5023"/>
            <p:cNvSpPr/>
            <p:nvPr/>
          </p:nvSpPr>
          <p:spPr>
            <a:xfrm>
              <a:off x="7498778" y="46998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4" name="object 5024"/>
            <p:cNvSpPr/>
            <p:nvPr/>
          </p:nvSpPr>
          <p:spPr>
            <a:xfrm>
              <a:off x="7498778" y="46989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5" name="object 5025"/>
            <p:cNvSpPr/>
            <p:nvPr/>
          </p:nvSpPr>
          <p:spPr>
            <a:xfrm>
              <a:off x="7498778" y="46980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6" name="object 5026"/>
            <p:cNvSpPr/>
            <p:nvPr/>
          </p:nvSpPr>
          <p:spPr>
            <a:xfrm>
              <a:off x="7498778" y="46971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7" name="object 5027"/>
            <p:cNvSpPr/>
            <p:nvPr/>
          </p:nvSpPr>
          <p:spPr>
            <a:xfrm>
              <a:off x="7498778" y="46963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8" name="object 5028"/>
            <p:cNvSpPr/>
            <p:nvPr/>
          </p:nvSpPr>
          <p:spPr>
            <a:xfrm>
              <a:off x="7498778" y="46954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9" name="object 5029"/>
            <p:cNvSpPr/>
            <p:nvPr/>
          </p:nvSpPr>
          <p:spPr>
            <a:xfrm>
              <a:off x="7498778" y="46936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0" name="object 5030"/>
            <p:cNvSpPr/>
            <p:nvPr/>
          </p:nvSpPr>
          <p:spPr>
            <a:xfrm>
              <a:off x="7498778" y="46927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1" name="object 5031"/>
            <p:cNvSpPr/>
            <p:nvPr/>
          </p:nvSpPr>
          <p:spPr>
            <a:xfrm>
              <a:off x="7498778" y="46918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2" name="object 5032"/>
            <p:cNvSpPr/>
            <p:nvPr/>
          </p:nvSpPr>
          <p:spPr>
            <a:xfrm>
              <a:off x="7498778" y="469009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3" name="object 5033"/>
            <p:cNvSpPr/>
            <p:nvPr/>
          </p:nvSpPr>
          <p:spPr>
            <a:xfrm>
              <a:off x="7498778" y="46892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4" name="object 5034"/>
            <p:cNvSpPr/>
            <p:nvPr/>
          </p:nvSpPr>
          <p:spPr>
            <a:xfrm>
              <a:off x="7498778" y="46883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5" name="object 5035"/>
            <p:cNvSpPr/>
            <p:nvPr/>
          </p:nvSpPr>
          <p:spPr>
            <a:xfrm>
              <a:off x="7498778" y="46865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6" name="object 5036"/>
            <p:cNvSpPr/>
            <p:nvPr/>
          </p:nvSpPr>
          <p:spPr>
            <a:xfrm>
              <a:off x="7498778" y="46856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7" name="object 5037"/>
            <p:cNvSpPr/>
            <p:nvPr/>
          </p:nvSpPr>
          <p:spPr>
            <a:xfrm>
              <a:off x="7498778" y="46847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8" name="object 5038"/>
            <p:cNvSpPr/>
            <p:nvPr/>
          </p:nvSpPr>
          <p:spPr>
            <a:xfrm>
              <a:off x="7498778" y="46838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9" name="object 5039"/>
            <p:cNvSpPr/>
            <p:nvPr/>
          </p:nvSpPr>
          <p:spPr>
            <a:xfrm>
              <a:off x="7498778" y="46829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0" name="object 5040"/>
            <p:cNvSpPr/>
            <p:nvPr/>
          </p:nvSpPr>
          <p:spPr>
            <a:xfrm>
              <a:off x="7498778" y="46821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1" name="object 5041"/>
            <p:cNvSpPr/>
            <p:nvPr/>
          </p:nvSpPr>
          <p:spPr>
            <a:xfrm>
              <a:off x="7498778" y="46812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2" name="object 5042"/>
            <p:cNvSpPr/>
            <p:nvPr/>
          </p:nvSpPr>
          <p:spPr>
            <a:xfrm>
              <a:off x="7498778" y="46803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3" name="object 5043"/>
            <p:cNvSpPr/>
            <p:nvPr/>
          </p:nvSpPr>
          <p:spPr>
            <a:xfrm>
              <a:off x="7498778" y="46794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4" name="object 5044"/>
            <p:cNvSpPr/>
            <p:nvPr/>
          </p:nvSpPr>
          <p:spPr>
            <a:xfrm>
              <a:off x="7498778" y="46785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5" name="object 5045"/>
            <p:cNvSpPr/>
            <p:nvPr/>
          </p:nvSpPr>
          <p:spPr>
            <a:xfrm>
              <a:off x="7498778" y="46776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6" name="object 5046"/>
            <p:cNvSpPr/>
            <p:nvPr/>
          </p:nvSpPr>
          <p:spPr>
            <a:xfrm>
              <a:off x="7498778" y="46767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7" name="object 5047"/>
            <p:cNvSpPr/>
            <p:nvPr/>
          </p:nvSpPr>
          <p:spPr>
            <a:xfrm>
              <a:off x="7498778" y="46758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8" name="object 5048"/>
            <p:cNvSpPr/>
            <p:nvPr/>
          </p:nvSpPr>
          <p:spPr>
            <a:xfrm>
              <a:off x="7498778" y="46749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9" name="object 5049"/>
            <p:cNvSpPr/>
            <p:nvPr/>
          </p:nvSpPr>
          <p:spPr>
            <a:xfrm>
              <a:off x="7498778" y="46741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0" name="object 5050"/>
            <p:cNvSpPr/>
            <p:nvPr/>
          </p:nvSpPr>
          <p:spPr>
            <a:xfrm>
              <a:off x="7498778" y="46732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1" name="object 5051"/>
            <p:cNvSpPr/>
            <p:nvPr/>
          </p:nvSpPr>
          <p:spPr>
            <a:xfrm>
              <a:off x="7498778" y="46723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2" name="object 5052"/>
            <p:cNvSpPr/>
            <p:nvPr/>
          </p:nvSpPr>
          <p:spPr>
            <a:xfrm>
              <a:off x="7498778" y="46714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3" name="object 5053"/>
            <p:cNvSpPr/>
            <p:nvPr/>
          </p:nvSpPr>
          <p:spPr>
            <a:xfrm>
              <a:off x="7498778" y="46705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4" name="object 5054"/>
            <p:cNvSpPr/>
            <p:nvPr/>
          </p:nvSpPr>
          <p:spPr>
            <a:xfrm>
              <a:off x="7498778" y="46687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5" name="object 5055"/>
            <p:cNvSpPr/>
            <p:nvPr/>
          </p:nvSpPr>
          <p:spPr>
            <a:xfrm>
              <a:off x="7498778" y="46678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6" name="object 5056"/>
            <p:cNvSpPr/>
            <p:nvPr/>
          </p:nvSpPr>
          <p:spPr>
            <a:xfrm>
              <a:off x="7498778" y="46670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7" name="object 5057"/>
            <p:cNvSpPr/>
            <p:nvPr/>
          </p:nvSpPr>
          <p:spPr>
            <a:xfrm>
              <a:off x="7498778" y="46661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8" name="object 5058"/>
            <p:cNvSpPr/>
            <p:nvPr/>
          </p:nvSpPr>
          <p:spPr>
            <a:xfrm>
              <a:off x="7498778" y="46652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9" name="object 5059"/>
            <p:cNvSpPr/>
            <p:nvPr/>
          </p:nvSpPr>
          <p:spPr>
            <a:xfrm>
              <a:off x="7498778" y="46643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0" name="object 5060"/>
            <p:cNvSpPr/>
            <p:nvPr/>
          </p:nvSpPr>
          <p:spPr>
            <a:xfrm>
              <a:off x="7498778" y="46634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1" name="object 5061"/>
            <p:cNvSpPr/>
            <p:nvPr/>
          </p:nvSpPr>
          <p:spPr>
            <a:xfrm>
              <a:off x="7498778" y="46625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2" name="object 5062"/>
            <p:cNvSpPr/>
            <p:nvPr/>
          </p:nvSpPr>
          <p:spPr>
            <a:xfrm>
              <a:off x="7498778" y="46616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3" name="object 5063"/>
            <p:cNvSpPr/>
            <p:nvPr/>
          </p:nvSpPr>
          <p:spPr>
            <a:xfrm>
              <a:off x="7498778" y="46607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4" name="object 5064"/>
            <p:cNvSpPr/>
            <p:nvPr/>
          </p:nvSpPr>
          <p:spPr>
            <a:xfrm>
              <a:off x="7498778" y="46598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5" name="object 5065"/>
            <p:cNvSpPr/>
            <p:nvPr/>
          </p:nvSpPr>
          <p:spPr>
            <a:xfrm>
              <a:off x="7498778" y="46590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6" name="object 5066"/>
            <p:cNvSpPr/>
            <p:nvPr/>
          </p:nvSpPr>
          <p:spPr>
            <a:xfrm>
              <a:off x="7498778" y="4658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7" name="object 5067"/>
            <p:cNvSpPr/>
            <p:nvPr/>
          </p:nvSpPr>
          <p:spPr>
            <a:xfrm>
              <a:off x="7498778" y="46572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8" name="object 5068"/>
            <p:cNvSpPr/>
            <p:nvPr/>
          </p:nvSpPr>
          <p:spPr>
            <a:xfrm>
              <a:off x="7498778" y="46563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9" name="object 5069"/>
            <p:cNvSpPr/>
            <p:nvPr/>
          </p:nvSpPr>
          <p:spPr>
            <a:xfrm>
              <a:off x="7498778" y="46554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0" name="object 5070"/>
            <p:cNvSpPr/>
            <p:nvPr/>
          </p:nvSpPr>
          <p:spPr>
            <a:xfrm>
              <a:off x="7498778" y="46545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1" name="object 5071"/>
            <p:cNvSpPr/>
            <p:nvPr/>
          </p:nvSpPr>
          <p:spPr>
            <a:xfrm>
              <a:off x="7498778" y="46536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2" name="object 5072"/>
            <p:cNvSpPr/>
            <p:nvPr/>
          </p:nvSpPr>
          <p:spPr>
            <a:xfrm>
              <a:off x="7498778" y="46527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3" name="object 5073"/>
            <p:cNvSpPr/>
            <p:nvPr/>
          </p:nvSpPr>
          <p:spPr>
            <a:xfrm>
              <a:off x="7498778" y="46519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4" name="object 5074"/>
            <p:cNvSpPr/>
            <p:nvPr/>
          </p:nvSpPr>
          <p:spPr>
            <a:xfrm>
              <a:off x="7498778" y="46510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5" name="object 5075"/>
            <p:cNvSpPr/>
            <p:nvPr/>
          </p:nvSpPr>
          <p:spPr>
            <a:xfrm>
              <a:off x="7498778" y="46501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6" name="object 5076"/>
            <p:cNvSpPr/>
            <p:nvPr/>
          </p:nvSpPr>
          <p:spPr>
            <a:xfrm>
              <a:off x="7498778" y="46492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7" name="object 5077"/>
            <p:cNvSpPr/>
            <p:nvPr/>
          </p:nvSpPr>
          <p:spPr>
            <a:xfrm>
              <a:off x="7498778" y="46483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8" name="object 5078"/>
            <p:cNvSpPr/>
            <p:nvPr/>
          </p:nvSpPr>
          <p:spPr>
            <a:xfrm>
              <a:off x="7498778" y="46474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9" name="object 5079"/>
            <p:cNvSpPr/>
            <p:nvPr/>
          </p:nvSpPr>
          <p:spPr>
            <a:xfrm>
              <a:off x="7498778" y="46465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0" name="object 5080"/>
            <p:cNvSpPr/>
            <p:nvPr/>
          </p:nvSpPr>
          <p:spPr>
            <a:xfrm>
              <a:off x="7498778" y="46456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1" name="object 5081"/>
            <p:cNvSpPr/>
            <p:nvPr/>
          </p:nvSpPr>
          <p:spPr>
            <a:xfrm>
              <a:off x="7498778" y="46448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2" name="object 5082"/>
            <p:cNvSpPr/>
            <p:nvPr/>
          </p:nvSpPr>
          <p:spPr>
            <a:xfrm>
              <a:off x="7498778" y="46439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3" name="object 5083"/>
            <p:cNvSpPr/>
            <p:nvPr/>
          </p:nvSpPr>
          <p:spPr>
            <a:xfrm>
              <a:off x="7498778" y="4643919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59" h="227964">
                  <a:moveTo>
                    <a:pt x="0" y="227342"/>
                  </a:moveTo>
                  <a:lnTo>
                    <a:pt x="0" y="0"/>
                  </a:lnTo>
                  <a:lnTo>
                    <a:pt x="124409" y="0"/>
                  </a:lnTo>
                  <a:lnTo>
                    <a:pt x="124409" y="227342"/>
                  </a:lnTo>
                  <a:lnTo>
                    <a:pt x="0" y="22734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084" name="object 5084"/>
            <p:cNvSpPr/>
            <p:nvPr/>
          </p:nvSpPr>
          <p:spPr>
            <a:xfrm>
              <a:off x="8807297" y="48703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5" name="object 5085"/>
            <p:cNvSpPr/>
            <p:nvPr/>
          </p:nvSpPr>
          <p:spPr>
            <a:xfrm>
              <a:off x="8807297" y="48694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6" name="object 5086"/>
            <p:cNvSpPr/>
            <p:nvPr/>
          </p:nvSpPr>
          <p:spPr>
            <a:xfrm>
              <a:off x="8807297" y="48685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7" name="object 5087"/>
            <p:cNvSpPr/>
            <p:nvPr/>
          </p:nvSpPr>
          <p:spPr>
            <a:xfrm>
              <a:off x="8807297" y="4867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8" name="object 5088"/>
            <p:cNvSpPr/>
            <p:nvPr/>
          </p:nvSpPr>
          <p:spPr>
            <a:xfrm>
              <a:off x="8807297" y="4866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9" name="object 5089"/>
            <p:cNvSpPr/>
            <p:nvPr/>
          </p:nvSpPr>
          <p:spPr>
            <a:xfrm>
              <a:off x="8807297" y="48659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0" name="object 5090"/>
            <p:cNvSpPr/>
            <p:nvPr/>
          </p:nvSpPr>
          <p:spPr>
            <a:xfrm>
              <a:off x="8807297" y="48650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1" name="object 5091"/>
            <p:cNvSpPr/>
            <p:nvPr/>
          </p:nvSpPr>
          <p:spPr>
            <a:xfrm>
              <a:off x="8807297" y="48641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2" name="object 5092"/>
            <p:cNvSpPr/>
            <p:nvPr/>
          </p:nvSpPr>
          <p:spPr>
            <a:xfrm>
              <a:off x="8807297" y="48632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3" name="object 5093"/>
            <p:cNvSpPr/>
            <p:nvPr/>
          </p:nvSpPr>
          <p:spPr>
            <a:xfrm>
              <a:off x="8807297" y="48623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4" name="object 5094"/>
            <p:cNvSpPr/>
            <p:nvPr/>
          </p:nvSpPr>
          <p:spPr>
            <a:xfrm>
              <a:off x="8807297" y="48614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5" name="object 5095"/>
            <p:cNvSpPr/>
            <p:nvPr/>
          </p:nvSpPr>
          <p:spPr>
            <a:xfrm>
              <a:off x="8807297" y="48606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6" name="object 5096"/>
            <p:cNvSpPr/>
            <p:nvPr/>
          </p:nvSpPr>
          <p:spPr>
            <a:xfrm>
              <a:off x="8807297" y="48597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7" name="object 5097"/>
            <p:cNvSpPr/>
            <p:nvPr/>
          </p:nvSpPr>
          <p:spPr>
            <a:xfrm>
              <a:off x="8807297" y="48588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8" name="object 5098"/>
            <p:cNvSpPr/>
            <p:nvPr/>
          </p:nvSpPr>
          <p:spPr>
            <a:xfrm>
              <a:off x="8807297" y="48579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9" name="object 5099"/>
            <p:cNvSpPr/>
            <p:nvPr/>
          </p:nvSpPr>
          <p:spPr>
            <a:xfrm>
              <a:off x="8807297" y="48570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0" name="object 5100"/>
            <p:cNvSpPr/>
            <p:nvPr/>
          </p:nvSpPr>
          <p:spPr>
            <a:xfrm>
              <a:off x="8807297" y="48561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1" name="object 5101"/>
            <p:cNvSpPr/>
            <p:nvPr/>
          </p:nvSpPr>
          <p:spPr>
            <a:xfrm>
              <a:off x="8807297" y="48552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2" name="object 5102"/>
            <p:cNvSpPr/>
            <p:nvPr/>
          </p:nvSpPr>
          <p:spPr>
            <a:xfrm>
              <a:off x="8807297" y="48543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3" name="object 5103"/>
            <p:cNvSpPr/>
            <p:nvPr/>
          </p:nvSpPr>
          <p:spPr>
            <a:xfrm>
              <a:off x="8807297" y="48534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4" name="object 5104"/>
            <p:cNvSpPr/>
            <p:nvPr/>
          </p:nvSpPr>
          <p:spPr>
            <a:xfrm>
              <a:off x="8807297" y="48526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5" name="object 5105"/>
            <p:cNvSpPr/>
            <p:nvPr/>
          </p:nvSpPr>
          <p:spPr>
            <a:xfrm>
              <a:off x="8807297" y="48517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6" name="object 5106"/>
            <p:cNvSpPr/>
            <p:nvPr/>
          </p:nvSpPr>
          <p:spPr>
            <a:xfrm>
              <a:off x="8807297" y="48508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7" name="object 5107"/>
            <p:cNvSpPr/>
            <p:nvPr/>
          </p:nvSpPr>
          <p:spPr>
            <a:xfrm>
              <a:off x="8807297" y="48499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8" name="object 5108"/>
            <p:cNvSpPr/>
            <p:nvPr/>
          </p:nvSpPr>
          <p:spPr>
            <a:xfrm>
              <a:off x="8807297" y="48490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9" name="object 5109"/>
            <p:cNvSpPr/>
            <p:nvPr/>
          </p:nvSpPr>
          <p:spPr>
            <a:xfrm>
              <a:off x="8807297" y="48481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0" name="object 5110"/>
            <p:cNvSpPr/>
            <p:nvPr/>
          </p:nvSpPr>
          <p:spPr>
            <a:xfrm>
              <a:off x="8807297" y="48472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1" name="object 5111"/>
            <p:cNvSpPr/>
            <p:nvPr/>
          </p:nvSpPr>
          <p:spPr>
            <a:xfrm>
              <a:off x="8807297" y="48463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2" name="object 5112"/>
            <p:cNvSpPr/>
            <p:nvPr/>
          </p:nvSpPr>
          <p:spPr>
            <a:xfrm>
              <a:off x="8807297" y="48446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3" name="object 5113"/>
            <p:cNvSpPr/>
            <p:nvPr/>
          </p:nvSpPr>
          <p:spPr>
            <a:xfrm>
              <a:off x="8807297" y="48437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4" name="object 5114"/>
            <p:cNvSpPr/>
            <p:nvPr/>
          </p:nvSpPr>
          <p:spPr>
            <a:xfrm>
              <a:off x="8807297" y="48428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5" name="object 5115"/>
            <p:cNvSpPr/>
            <p:nvPr/>
          </p:nvSpPr>
          <p:spPr>
            <a:xfrm>
              <a:off x="8807297" y="48419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6" name="object 5116"/>
            <p:cNvSpPr/>
            <p:nvPr/>
          </p:nvSpPr>
          <p:spPr>
            <a:xfrm>
              <a:off x="8807297" y="48410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7" name="object 5117"/>
            <p:cNvSpPr/>
            <p:nvPr/>
          </p:nvSpPr>
          <p:spPr>
            <a:xfrm>
              <a:off x="8807297" y="48401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8" name="object 5118"/>
            <p:cNvSpPr/>
            <p:nvPr/>
          </p:nvSpPr>
          <p:spPr>
            <a:xfrm>
              <a:off x="8807297" y="48392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9" name="object 5119"/>
            <p:cNvSpPr/>
            <p:nvPr/>
          </p:nvSpPr>
          <p:spPr>
            <a:xfrm>
              <a:off x="8807297" y="48384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0" name="object 5120"/>
            <p:cNvSpPr/>
            <p:nvPr/>
          </p:nvSpPr>
          <p:spPr>
            <a:xfrm>
              <a:off x="8807297" y="48375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1" name="object 5121"/>
            <p:cNvSpPr/>
            <p:nvPr/>
          </p:nvSpPr>
          <p:spPr>
            <a:xfrm>
              <a:off x="8807297" y="48366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2" name="object 5122"/>
            <p:cNvSpPr/>
            <p:nvPr/>
          </p:nvSpPr>
          <p:spPr>
            <a:xfrm>
              <a:off x="8807297" y="48357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3" name="object 5123"/>
            <p:cNvSpPr/>
            <p:nvPr/>
          </p:nvSpPr>
          <p:spPr>
            <a:xfrm>
              <a:off x="8807297" y="48348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4" name="object 5124"/>
            <p:cNvSpPr/>
            <p:nvPr/>
          </p:nvSpPr>
          <p:spPr>
            <a:xfrm>
              <a:off x="8807297" y="48339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5" name="object 5125"/>
            <p:cNvSpPr/>
            <p:nvPr/>
          </p:nvSpPr>
          <p:spPr>
            <a:xfrm>
              <a:off x="8807297" y="48330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6" name="object 5126"/>
            <p:cNvSpPr/>
            <p:nvPr/>
          </p:nvSpPr>
          <p:spPr>
            <a:xfrm>
              <a:off x="8807297" y="48321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7" name="object 5127"/>
            <p:cNvSpPr/>
            <p:nvPr/>
          </p:nvSpPr>
          <p:spPr>
            <a:xfrm>
              <a:off x="8807297" y="48312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8" name="object 5128"/>
            <p:cNvSpPr/>
            <p:nvPr/>
          </p:nvSpPr>
          <p:spPr>
            <a:xfrm>
              <a:off x="8807297" y="48304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9" name="object 5129"/>
            <p:cNvSpPr/>
            <p:nvPr/>
          </p:nvSpPr>
          <p:spPr>
            <a:xfrm>
              <a:off x="8807297" y="48295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0" name="object 5130"/>
            <p:cNvSpPr/>
            <p:nvPr/>
          </p:nvSpPr>
          <p:spPr>
            <a:xfrm>
              <a:off x="8807297" y="48286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1" name="object 5131"/>
            <p:cNvSpPr/>
            <p:nvPr/>
          </p:nvSpPr>
          <p:spPr>
            <a:xfrm>
              <a:off x="8807297" y="482685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2" name="object 5132"/>
            <p:cNvSpPr/>
            <p:nvPr/>
          </p:nvSpPr>
          <p:spPr>
            <a:xfrm>
              <a:off x="8807297" y="48259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3" name="object 5133"/>
            <p:cNvSpPr/>
            <p:nvPr/>
          </p:nvSpPr>
          <p:spPr>
            <a:xfrm>
              <a:off x="8807297" y="48250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4" name="object 5134"/>
            <p:cNvSpPr/>
            <p:nvPr/>
          </p:nvSpPr>
          <p:spPr>
            <a:xfrm>
              <a:off x="8807297" y="482330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5" name="object 5135"/>
            <p:cNvSpPr/>
            <p:nvPr/>
          </p:nvSpPr>
          <p:spPr>
            <a:xfrm>
              <a:off x="8807297" y="48224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6" name="object 5136"/>
            <p:cNvSpPr/>
            <p:nvPr/>
          </p:nvSpPr>
          <p:spPr>
            <a:xfrm>
              <a:off x="8807297" y="48215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7" name="object 5137"/>
            <p:cNvSpPr/>
            <p:nvPr/>
          </p:nvSpPr>
          <p:spPr>
            <a:xfrm>
              <a:off x="8807297" y="481975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8" name="object 5138"/>
            <p:cNvSpPr/>
            <p:nvPr/>
          </p:nvSpPr>
          <p:spPr>
            <a:xfrm>
              <a:off x="8807297" y="48188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9" name="object 5139"/>
            <p:cNvSpPr/>
            <p:nvPr/>
          </p:nvSpPr>
          <p:spPr>
            <a:xfrm>
              <a:off x="8807297" y="48179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0" name="object 5140"/>
            <p:cNvSpPr/>
            <p:nvPr/>
          </p:nvSpPr>
          <p:spPr>
            <a:xfrm>
              <a:off x="8807297" y="48170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1" name="object 5141"/>
            <p:cNvSpPr/>
            <p:nvPr/>
          </p:nvSpPr>
          <p:spPr>
            <a:xfrm>
              <a:off x="8807297" y="48161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2" name="object 5142"/>
            <p:cNvSpPr/>
            <p:nvPr/>
          </p:nvSpPr>
          <p:spPr>
            <a:xfrm>
              <a:off x="8807297" y="48153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3" name="object 5143"/>
            <p:cNvSpPr/>
            <p:nvPr/>
          </p:nvSpPr>
          <p:spPr>
            <a:xfrm>
              <a:off x="8807297" y="48144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4" name="object 5144"/>
            <p:cNvSpPr/>
            <p:nvPr/>
          </p:nvSpPr>
          <p:spPr>
            <a:xfrm>
              <a:off x="8807297" y="48135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5" name="object 5145"/>
            <p:cNvSpPr/>
            <p:nvPr/>
          </p:nvSpPr>
          <p:spPr>
            <a:xfrm>
              <a:off x="8807297" y="48126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6" name="object 5146"/>
            <p:cNvSpPr/>
            <p:nvPr/>
          </p:nvSpPr>
          <p:spPr>
            <a:xfrm>
              <a:off x="8807297" y="48108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7" name="object 5147"/>
            <p:cNvSpPr/>
            <p:nvPr/>
          </p:nvSpPr>
          <p:spPr>
            <a:xfrm>
              <a:off x="8807297" y="48099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8" name="object 5148"/>
            <p:cNvSpPr/>
            <p:nvPr/>
          </p:nvSpPr>
          <p:spPr>
            <a:xfrm>
              <a:off x="8807297" y="480820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9" name="object 5149"/>
            <p:cNvSpPr/>
            <p:nvPr/>
          </p:nvSpPr>
          <p:spPr>
            <a:xfrm>
              <a:off x="8807297" y="48073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0" name="object 5150"/>
            <p:cNvSpPr/>
            <p:nvPr/>
          </p:nvSpPr>
          <p:spPr>
            <a:xfrm>
              <a:off x="8807297" y="480554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1" name="object 5151"/>
            <p:cNvSpPr/>
            <p:nvPr/>
          </p:nvSpPr>
          <p:spPr>
            <a:xfrm>
              <a:off x="8807297" y="48046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2" name="object 5152"/>
            <p:cNvSpPr/>
            <p:nvPr/>
          </p:nvSpPr>
          <p:spPr>
            <a:xfrm>
              <a:off x="8807297" y="480288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3" name="object 5153"/>
            <p:cNvSpPr/>
            <p:nvPr/>
          </p:nvSpPr>
          <p:spPr>
            <a:xfrm>
              <a:off x="8807297" y="48019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4" name="object 5154"/>
            <p:cNvSpPr/>
            <p:nvPr/>
          </p:nvSpPr>
          <p:spPr>
            <a:xfrm>
              <a:off x="8807297" y="48011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5" name="object 5155"/>
            <p:cNvSpPr/>
            <p:nvPr/>
          </p:nvSpPr>
          <p:spPr>
            <a:xfrm>
              <a:off x="8807297" y="48002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6" name="object 5156"/>
            <p:cNvSpPr/>
            <p:nvPr/>
          </p:nvSpPr>
          <p:spPr>
            <a:xfrm>
              <a:off x="8807297" y="47993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7" name="object 5157"/>
            <p:cNvSpPr/>
            <p:nvPr/>
          </p:nvSpPr>
          <p:spPr>
            <a:xfrm>
              <a:off x="8807297" y="47984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8" name="object 5158"/>
            <p:cNvSpPr/>
            <p:nvPr/>
          </p:nvSpPr>
          <p:spPr>
            <a:xfrm>
              <a:off x="8807297" y="47975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9" name="object 5159"/>
            <p:cNvSpPr/>
            <p:nvPr/>
          </p:nvSpPr>
          <p:spPr>
            <a:xfrm>
              <a:off x="8807297" y="47966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0" name="object 5160"/>
            <p:cNvSpPr/>
            <p:nvPr/>
          </p:nvSpPr>
          <p:spPr>
            <a:xfrm>
              <a:off x="8807297" y="47957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1" name="object 5161"/>
            <p:cNvSpPr/>
            <p:nvPr/>
          </p:nvSpPr>
          <p:spPr>
            <a:xfrm>
              <a:off x="8807297" y="47939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2" name="object 5162"/>
            <p:cNvSpPr/>
            <p:nvPr/>
          </p:nvSpPr>
          <p:spPr>
            <a:xfrm>
              <a:off x="8807297" y="47922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3" name="object 5163"/>
            <p:cNvSpPr/>
            <p:nvPr/>
          </p:nvSpPr>
          <p:spPr>
            <a:xfrm>
              <a:off x="8807297" y="47913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4" name="object 5164"/>
            <p:cNvSpPr/>
            <p:nvPr/>
          </p:nvSpPr>
          <p:spPr>
            <a:xfrm>
              <a:off x="8807297" y="47904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5" name="object 5165"/>
            <p:cNvSpPr/>
            <p:nvPr/>
          </p:nvSpPr>
          <p:spPr>
            <a:xfrm>
              <a:off x="8807297" y="47895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6" name="object 5166"/>
            <p:cNvSpPr/>
            <p:nvPr/>
          </p:nvSpPr>
          <p:spPr>
            <a:xfrm>
              <a:off x="8807297" y="47886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7" name="object 5167"/>
            <p:cNvSpPr/>
            <p:nvPr/>
          </p:nvSpPr>
          <p:spPr>
            <a:xfrm>
              <a:off x="8807297" y="47877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8" name="object 5168"/>
            <p:cNvSpPr/>
            <p:nvPr/>
          </p:nvSpPr>
          <p:spPr>
            <a:xfrm>
              <a:off x="8807297" y="47868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9" name="object 5169"/>
            <p:cNvSpPr/>
            <p:nvPr/>
          </p:nvSpPr>
          <p:spPr>
            <a:xfrm>
              <a:off x="8807297" y="478511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0" name="object 5170"/>
            <p:cNvSpPr/>
            <p:nvPr/>
          </p:nvSpPr>
          <p:spPr>
            <a:xfrm>
              <a:off x="8807297" y="47842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1" name="object 5171"/>
            <p:cNvSpPr/>
            <p:nvPr/>
          </p:nvSpPr>
          <p:spPr>
            <a:xfrm>
              <a:off x="8807297" y="47833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2" name="object 5172"/>
            <p:cNvSpPr/>
            <p:nvPr/>
          </p:nvSpPr>
          <p:spPr>
            <a:xfrm>
              <a:off x="8807297" y="47824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3" name="object 5173"/>
            <p:cNvSpPr/>
            <p:nvPr/>
          </p:nvSpPr>
          <p:spPr>
            <a:xfrm>
              <a:off x="8807297" y="47815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4" name="object 5174"/>
            <p:cNvSpPr/>
            <p:nvPr/>
          </p:nvSpPr>
          <p:spPr>
            <a:xfrm>
              <a:off x="8807297" y="47797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5" name="object 5175"/>
            <p:cNvSpPr/>
            <p:nvPr/>
          </p:nvSpPr>
          <p:spPr>
            <a:xfrm>
              <a:off x="8807297" y="47789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6" name="object 5176"/>
            <p:cNvSpPr/>
            <p:nvPr/>
          </p:nvSpPr>
          <p:spPr>
            <a:xfrm>
              <a:off x="8807297" y="47780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7" name="object 5177"/>
            <p:cNvSpPr/>
            <p:nvPr/>
          </p:nvSpPr>
          <p:spPr>
            <a:xfrm>
              <a:off x="8807297" y="47771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8" name="object 5178"/>
            <p:cNvSpPr/>
            <p:nvPr/>
          </p:nvSpPr>
          <p:spPr>
            <a:xfrm>
              <a:off x="8807297" y="47762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9" name="object 5179"/>
            <p:cNvSpPr/>
            <p:nvPr/>
          </p:nvSpPr>
          <p:spPr>
            <a:xfrm>
              <a:off x="8807297" y="477446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0" name="object 5180"/>
            <p:cNvSpPr/>
            <p:nvPr/>
          </p:nvSpPr>
          <p:spPr>
            <a:xfrm>
              <a:off x="8807297" y="47735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1" name="object 5181"/>
            <p:cNvSpPr/>
            <p:nvPr/>
          </p:nvSpPr>
          <p:spPr>
            <a:xfrm>
              <a:off x="8807297" y="47726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2" name="object 5182"/>
            <p:cNvSpPr/>
            <p:nvPr/>
          </p:nvSpPr>
          <p:spPr>
            <a:xfrm>
              <a:off x="8807297" y="47717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3" name="object 5183"/>
            <p:cNvSpPr/>
            <p:nvPr/>
          </p:nvSpPr>
          <p:spPr>
            <a:xfrm>
              <a:off x="8807297" y="477001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4" name="object 5184"/>
            <p:cNvSpPr/>
            <p:nvPr/>
          </p:nvSpPr>
          <p:spPr>
            <a:xfrm>
              <a:off x="8807297" y="47691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5" name="object 5185"/>
            <p:cNvSpPr/>
            <p:nvPr/>
          </p:nvSpPr>
          <p:spPr>
            <a:xfrm>
              <a:off x="8807297" y="47682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6" name="object 5186"/>
            <p:cNvSpPr/>
            <p:nvPr/>
          </p:nvSpPr>
          <p:spPr>
            <a:xfrm>
              <a:off x="8807297" y="47673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7" name="object 5187"/>
            <p:cNvSpPr/>
            <p:nvPr/>
          </p:nvSpPr>
          <p:spPr>
            <a:xfrm>
              <a:off x="8807297" y="476558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8" name="object 5188"/>
            <p:cNvSpPr/>
            <p:nvPr/>
          </p:nvSpPr>
          <p:spPr>
            <a:xfrm>
              <a:off x="8807297" y="47646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9" name="object 5189"/>
            <p:cNvSpPr/>
            <p:nvPr/>
          </p:nvSpPr>
          <p:spPr>
            <a:xfrm>
              <a:off x="8807297" y="47638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0" name="object 5190"/>
            <p:cNvSpPr/>
            <p:nvPr/>
          </p:nvSpPr>
          <p:spPr>
            <a:xfrm>
              <a:off x="8807297" y="476202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1" name="object 5191"/>
            <p:cNvSpPr/>
            <p:nvPr/>
          </p:nvSpPr>
          <p:spPr>
            <a:xfrm>
              <a:off x="8807297" y="476025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2" name="object 5192"/>
            <p:cNvSpPr/>
            <p:nvPr/>
          </p:nvSpPr>
          <p:spPr>
            <a:xfrm>
              <a:off x="8807297" y="475847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3" name="object 5193"/>
            <p:cNvSpPr/>
            <p:nvPr/>
          </p:nvSpPr>
          <p:spPr>
            <a:xfrm>
              <a:off x="8807297" y="47566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4" name="object 5194"/>
            <p:cNvSpPr/>
            <p:nvPr/>
          </p:nvSpPr>
          <p:spPr>
            <a:xfrm>
              <a:off x="8807297" y="47549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5" name="object 5195"/>
            <p:cNvSpPr/>
            <p:nvPr/>
          </p:nvSpPr>
          <p:spPr>
            <a:xfrm>
              <a:off x="8807297" y="475315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6" name="object 5196"/>
            <p:cNvSpPr/>
            <p:nvPr/>
          </p:nvSpPr>
          <p:spPr>
            <a:xfrm>
              <a:off x="8807297" y="47513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7" name="object 5197"/>
            <p:cNvSpPr/>
            <p:nvPr/>
          </p:nvSpPr>
          <p:spPr>
            <a:xfrm>
              <a:off x="8807297" y="47504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8" name="object 5198"/>
            <p:cNvSpPr/>
            <p:nvPr/>
          </p:nvSpPr>
          <p:spPr>
            <a:xfrm>
              <a:off x="8807297" y="47495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9" name="object 5199"/>
            <p:cNvSpPr/>
            <p:nvPr/>
          </p:nvSpPr>
          <p:spPr>
            <a:xfrm>
              <a:off x="8807297" y="474781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0" name="object 5200"/>
            <p:cNvSpPr/>
            <p:nvPr/>
          </p:nvSpPr>
          <p:spPr>
            <a:xfrm>
              <a:off x="8807297" y="47469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1" name="object 5201"/>
            <p:cNvSpPr/>
            <p:nvPr/>
          </p:nvSpPr>
          <p:spPr>
            <a:xfrm>
              <a:off x="8807297" y="4746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2" name="object 5202"/>
            <p:cNvSpPr/>
            <p:nvPr/>
          </p:nvSpPr>
          <p:spPr>
            <a:xfrm>
              <a:off x="8807297" y="4745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3" name="object 5203"/>
            <p:cNvSpPr/>
            <p:nvPr/>
          </p:nvSpPr>
          <p:spPr>
            <a:xfrm>
              <a:off x="8807297" y="474337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4" name="object 5204"/>
            <p:cNvSpPr/>
            <p:nvPr/>
          </p:nvSpPr>
          <p:spPr>
            <a:xfrm>
              <a:off x="8807297" y="47424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5" name="object 5205"/>
            <p:cNvSpPr/>
            <p:nvPr/>
          </p:nvSpPr>
          <p:spPr>
            <a:xfrm>
              <a:off x="8807297" y="47416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6" name="object 5206"/>
            <p:cNvSpPr/>
            <p:nvPr/>
          </p:nvSpPr>
          <p:spPr>
            <a:xfrm>
              <a:off x="8807297" y="47407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7" name="object 5207"/>
            <p:cNvSpPr/>
            <p:nvPr/>
          </p:nvSpPr>
          <p:spPr>
            <a:xfrm>
              <a:off x="8807297" y="47389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8" name="object 5208"/>
            <p:cNvSpPr/>
            <p:nvPr/>
          </p:nvSpPr>
          <p:spPr>
            <a:xfrm>
              <a:off x="8807297" y="47380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9" name="object 5209"/>
            <p:cNvSpPr/>
            <p:nvPr/>
          </p:nvSpPr>
          <p:spPr>
            <a:xfrm>
              <a:off x="8807297" y="47371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0" name="object 5210"/>
            <p:cNvSpPr/>
            <p:nvPr/>
          </p:nvSpPr>
          <p:spPr>
            <a:xfrm>
              <a:off x="8807297" y="47362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1" name="object 5211"/>
            <p:cNvSpPr/>
            <p:nvPr/>
          </p:nvSpPr>
          <p:spPr>
            <a:xfrm>
              <a:off x="8807297" y="47353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2" name="object 5212"/>
            <p:cNvSpPr/>
            <p:nvPr/>
          </p:nvSpPr>
          <p:spPr>
            <a:xfrm>
              <a:off x="8807297" y="473360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3" name="object 5213"/>
            <p:cNvSpPr/>
            <p:nvPr/>
          </p:nvSpPr>
          <p:spPr>
            <a:xfrm>
              <a:off x="8807297" y="47327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4" name="object 5214"/>
            <p:cNvSpPr/>
            <p:nvPr/>
          </p:nvSpPr>
          <p:spPr>
            <a:xfrm>
              <a:off x="8807297" y="47318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5" name="object 5215"/>
            <p:cNvSpPr/>
            <p:nvPr/>
          </p:nvSpPr>
          <p:spPr>
            <a:xfrm>
              <a:off x="8807297" y="47309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6" name="object 5216"/>
            <p:cNvSpPr/>
            <p:nvPr/>
          </p:nvSpPr>
          <p:spPr>
            <a:xfrm>
              <a:off x="8807297" y="47300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7" name="object 5217"/>
            <p:cNvSpPr/>
            <p:nvPr/>
          </p:nvSpPr>
          <p:spPr>
            <a:xfrm>
              <a:off x="8807297" y="472828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8" name="object 5218"/>
            <p:cNvSpPr/>
            <p:nvPr/>
          </p:nvSpPr>
          <p:spPr>
            <a:xfrm>
              <a:off x="8807297" y="47273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9" name="object 5219"/>
            <p:cNvSpPr/>
            <p:nvPr/>
          </p:nvSpPr>
          <p:spPr>
            <a:xfrm>
              <a:off x="8807297" y="47265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0" name="object 5220"/>
            <p:cNvSpPr/>
            <p:nvPr/>
          </p:nvSpPr>
          <p:spPr>
            <a:xfrm>
              <a:off x="8807297" y="47256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1" name="object 5221"/>
            <p:cNvSpPr/>
            <p:nvPr/>
          </p:nvSpPr>
          <p:spPr>
            <a:xfrm>
              <a:off x="8807297" y="47247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2" name="object 5222"/>
            <p:cNvSpPr/>
            <p:nvPr/>
          </p:nvSpPr>
          <p:spPr>
            <a:xfrm>
              <a:off x="8807297" y="47238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3" name="object 5223"/>
            <p:cNvSpPr/>
            <p:nvPr/>
          </p:nvSpPr>
          <p:spPr>
            <a:xfrm>
              <a:off x="8807297" y="47229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4" name="object 5224"/>
            <p:cNvSpPr/>
            <p:nvPr/>
          </p:nvSpPr>
          <p:spPr>
            <a:xfrm>
              <a:off x="8807297" y="472117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5" name="object 5225"/>
            <p:cNvSpPr/>
            <p:nvPr/>
          </p:nvSpPr>
          <p:spPr>
            <a:xfrm>
              <a:off x="8807297" y="47193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6" name="object 5226"/>
            <p:cNvSpPr/>
            <p:nvPr/>
          </p:nvSpPr>
          <p:spPr>
            <a:xfrm>
              <a:off x="8807297" y="47185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7" name="object 5227"/>
            <p:cNvSpPr/>
            <p:nvPr/>
          </p:nvSpPr>
          <p:spPr>
            <a:xfrm>
              <a:off x="8807297" y="47176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8" name="object 5228"/>
            <p:cNvSpPr/>
            <p:nvPr/>
          </p:nvSpPr>
          <p:spPr>
            <a:xfrm>
              <a:off x="8807297" y="47167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9" name="object 5229"/>
            <p:cNvSpPr/>
            <p:nvPr/>
          </p:nvSpPr>
          <p:spPr>
            <a:xfrm>
              <a:off x="8807297" y="47158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0" name="object 5230"/>
            <p:cNvSpPr/>
            <p:nvPr/>
          </p:nvSpPr>
          <p:spPr>
            <a:xfrm>
              <a:off x="8807297" y="47149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1" name="object 5231"/>
            <p:cNvSpPr/>
            <p:nvPr/>
          </p:nvSpPr>
          <p:spPr>
            <a:xfrm>
              <a:off x="8807297" y="47140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2" name="object 5232"/>
            <p:cNvSpPr/>
            <p:nvPr/>
          </p:nvSpPr>
          <p:spPr>
            <a:xfrm>
              <a:off x="8807297" y="47131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3" name="object 5233"/>
            <p:cNvSpPr/>
            <p:nvPr/>
          </p:nvSpPr>
          <p:spPr>
            <a:xfrm>
              <a:off x="8807297" y="47122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4" name="object 5234"/>
            <p:cNvSpPr/>
            <p:nvPr/>
          </p:nvSpPr>
          <p:spPr>
            <a:xfrm>
              <a:off x="8807297" y="471051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5" name="object 5235"/>
            <p:cNvSpPr/>
            <p:nvPr/>
          </p:nvSpPr>
          <p:spPr>
            <a:xfrm>
              <a:off x="8807297" y="47096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6" name="object 5236"/>
            <p:cNvSpPr/>
            <p:nvPr/>
          </p:nvSpPr>
          <p:spPr>
            <a:xfrm>
              <a:off x="8807297" y="470785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7" name="object 5237"/>
            <p:cNvSpPr/>
            <p:nvPr/>
          </p:nvSpPr>
          <p:spPr>
            <a:xfrm>
              <a:off x="8807297" y="47069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8" name="object 5238"/>
            <p:cNvSpPr/>
            <p:nvPr/>
          </p:nvSpPr>
          <p:spPr>
            <a:xfrm>
              <a:off x="8807297" y="470519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9" name="object 5239"/>
            <p:cNvSpPr/>
            <p:nvPr/>
          </p:nvSpPr>
          <p:spPr>
            <a:xfrm>
              <a:off x="8807297" y="47043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0" name="object 5240"/>
            <p:cNvSpPr/>
            <p:nvPr/>
          </p:nvSpPr>
          <p:spPr>
            <a:xfrm>
              <a:off x="8807297" y="470253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1" name="object 5241"/>
            <p:cNvSpPr/>
            <p:nvPr/>
          </p:nvSpPr>
          <p:spPr>
            <a:xfrm>
              <a:off x="8807297" y="47016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2" name="object 5242"/>
            <p:cNvSpPr/>
            <p:nvPr/>
          </p:nvSpPr>
          <p:spPr>
            <a:xfrm>
              <a:off x="8807297" y="47007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3" name="object 5243"/>
            <p:cNvSpPr/>
            <p:nvPr/>
          </p:nvSpPr>
          <p:spPr>
            <a:xfrm>
              <a:off x="8807297" y="46998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4" name="object 5244"/>
            <p:cNvSpPr/>
            <p:nvPr/>
          </p:nvSpPr>
          <p:spPr>
            <a:xfrm>
              <a:off x="8807297" y="46989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5" name="object 5245"/>
            <p:cNvSpPr/>
            <p:nvPr/>
          </p:nvSpPr>
          <p:spPr>
            <a:xfrm>
              <a:off x="8807297" y="46980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6" name="object 5246"/>
            <p:cNvSpPr/>
            <p:nvPr/>
          </p:nvSpPr>
          <p:spPr>
            <a:xfrm>
              <a:off x="8807297" y="46971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7" name="object 5247"/>
            <p:cNvSpPr/>
            <p:nvPr/>
          </p:nvSpPr>
          <p:spPr>
            <a:xfrm>
              <a:off x="8807297" y="46963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8" name="object 5248"/>
            <p:cNvSpPr/>
            <p:nvPr/>
          </p:nvSpPr>
          <p:spPr>
            <a:xfrm>
              <a:off x="8807297" y="46954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9" name="object 5249"/>
            <p:cNvSpPr/>
            <p:nvPr/>
          </p:nvSpPr>
          <p:spPr>
            <a:xfrm>
              <a:off x="8807297" y="46936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0" name="object 5250"/>
            <p:cNvSpPr/>
            <p:nvPr/>
          </p:nvSpPr>
          <p:spPr>
            <a:xfrm>
              <a:off x="8807297" y="46927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1" name="object 5251"/>
            <p:cNvSpPr/>
            <p:nvPr/>
          </p:nvSpPr>
          <p:spPr>
            <a:xfrm>
              <a:off x="8807297" y="46918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2" name="object 5252"/>
            <p:cNvSpPr/>
            <p:nvPr/>
          </p:nvSpPr>
          <p:spPr>
            <a:xfrm>
              <a:off x="8807297" y="469009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3" name="object 5253"/>
            <p:cNvSpPr/>
            <p:nvPr/>
          </p:nvSpPr>
          <p:spPr>
            <a:xfrm>
              <a:off x="8807297" y="46892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4" name="object 5254"/>
            <p:cNvSpPr/>
            <p:nvPr/>
          </p:nvSpPr>
          <p:spPr>
            <a:xfrm>
              <a:off x="8807297" y="46883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5" name="object 5255"/>
            <p:cNvSpPr/>
            <p:nvPr/>
          </p:nvSpPr>
          <p:spPr>
            <a:xfrm>
              <a:off x="8807297" y="46865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6" name="object 5256"/>
            <p:cNvSpPr/>
            <p:nvPr/>
          </p:nvSpPr>
          <p:spPr>
            <a:xfrm>
              <a:off x="8807297" y="46856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7" name="object 5257"/>
            <p:cNvSpPr/>
            <p:nvPr/>
          </p:nvSpPr>
          <p:spPr>
            <a:xfrm>
              <a:off x="8807297" y="46847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8" name="object 5258"/>
            <p:cNvSpPr/>
            <p:nvPr/>
          </p:nvSpPr>
          <p:spPr>
            <a:xfrm>
              <a:off x="8807297" y="46838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9" name="object 5259"/>
            <p:cNvSpPr/>
            <p:nvPr/>
          </p:nvSpPr>
          <p:spPr>
            <a:xfrm>
              <a:off x="8807297" y="46829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0" name="object 5260"/>
            <p:cNvSpPr/>
            <p:nvPr/>
          </p:nvSpPr>
          <p:spPr>
            <a:xfrm>
              <a:off x="8807297" y="46821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1" name="object 5261"/>
            <p:cNvSpPr/>
            <p:nvPr/>
          </p:nvSpPr>
          <p:spPr>
            <a:xfrm>
              <a:off x="8807297" y="46812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2" name="object 5262"/>
            <p:cNvSpPr/>
            <p:nvPr/>
          </p:nvSpPr>
          <p:spPr>
            <a:xfrm>
              <a:off x="8807297" y="46803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3" name="object 5263"/>
            <p:cNvSpPr/>
            <p:nvPr/>
          </p:nvSpPr>
          <p:spPr>
            <a:xfrm>
              <a:off x="8807297" y="46794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4" name="object 5264"/>
            <p:cNvSpPr/>
            <p:nvPr/>
          </p:nvSpPr>
          <p:spPr>
            <a:xfrm>
              <a:off x="8807297" y="46785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5" name="object 5265"/>
            <p:cNvSpPr/>
            <p:nvPr/>
          </p:nvSpPr>
          <p:spPr>
            <a:xfrm>
              <a:off x="8807297" y="46776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6" name="object 5266"/>
            <p:cNvSpPr/>
            <p:nvPr/>
          </p:nvSpPr>
          <p:spPr>
            <a:xfrm>
              <a:off x="8807297" y="46767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7" name="object 5267"/>
            <p:cNvSpPr/>
            <p:nvPr/>
          </p:nvSpPr>
          <p:spPr>
            <a:xfrm>
              <a:off x="8807297" y="46758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8" name="object 5268"/>
            <p:cNvSpPr/>
            <p:nvPr/>
          </p:nvSpPr>
          <p:spPr>
            <a:xfrm>
              <a:off x="8807297" y="46749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9" name="object 5269"/>
            <p:cNvSpPr/>
            <p:nvPr/>
          </p:nvSpPr>
          <p:spPr>
            <a:xfrm>
              <a:off x="8807297" y="46741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0" name="object 5270"/>
            <p:cNvSpPr/>
            <p:nvPr/>
          </p:nvSpPr>
          <p:spPr>
            <a:xfrm>
              <a:off x="8807297" y="46732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1" name="object 5271"/>
            <p:cNvSpPr/>
            <p:nvPr/>
          </p:nvSpPr>
          <p:spPr>
            <a:xfrm>
              <a:off x="8807297" y="46723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2" name="object 5272"/>
            <p:cNvSpPr/>
            <p:nvPr/>
          </p:nvSpPr>
          <p:spPr>
            <a:xfrm>
              <a:off x="8807297" y="46714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3" name="object 5273"/>
            <p:cNvSpPr/>
            <p:nvPr/>
          </p:nvSpPr>
          <p:spPr>
            <a:xfrm>
              <a:off x="8807297" y="46705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4" name="object 5274"/>
            <p:cNvSpPr/>
            <p:nvPr/>
          </p:nvSpPr>
          <p:spPr>
            <a:xfrm>
              <a:off x="8807297" y="46687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5" name="object 5275"/>
            <p:cNvSpPr/>
            <p:nvPr/>
          </p:nvSpPr>
          <p:spPr>
            <a:xfrm>
              <a:off x="8807297" y="46678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6" name="object 5276"/>
            <p:cNvSpPr/>
            <p:nvPr/>
          </p:nvSpPr>
          <p:spPr>
            <a:xfrm>
              <a:off x="8807297" y="46670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7" name="object 5277"/>
            <p:cNvSpPr/>
            <p:nvPr/>
          </p:nvSpPr>
          <p:spPr>
            <a:xfrm>
              <a:off x="8807297" y="46661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8" name="object 5278"/>
            <p:cNvSpPr/>
            <p:nvPr/>
          </p:nvSpPr>
          <p:spPr>
            <a:xfrm>
              <a:off x="8807297" y="46652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9" name="object 5279"/>
            <p:cNvSpPr/>
            <p:nvPr/>
          </p:nvSpPr>
          <p:spPr>
            <a:xfrm>
              <a:off x="8807297" y="46643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0" name="object 5280"/>
            <p:cNvSpPr/>
            <p:nvPr/>
          </p:nvSpPr>
          <p:spPr>
            <a:xfrm>
              <a:off x="8807297" y="46634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1" name="object 5281"/>
            <p:cNvSpPr/>
            <p:nvPr/>
          </p:nvSpPr>
          <p:spPr>
            <a:xfrm>
              <a:off x="8807297" y="46625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2" name="object 5282"/>
            <p:cNvSpPr/>
            <p:nvPr/>
          </p:nvSpPr>
          <p:spPr>
            <a:xfrm>
              <a:off x="8807297" y="46616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3" name="object 5283"/>
            <p:cNvSpPr/>
            <p:nvPr/>
          </p:nvSpPr>
          <p:spPr>
            <a:xfrm>
              <a:off x="8807297" y="46607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4" name="object 5284"/>
            <p:cNvSpPr/>
            <p:nvPr/>
          </p:nvSpPr>
          <p:spPr>
            <a:xfrm>
              <a:off x="8807297" y="46598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5" name="object 5285"/>
            <p:cNvSpPr/>
            <p:nvPr/>
          </p:nvSpPr>
          <p:spPr>
            <a:xfrm>
              <a:off x="8807297" y="46590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6" name="object 5286"/>
            <p:cNvSpPr/>
            <p:nvPr/>
          </p:nvSpPr>
          <p:spPr>
            <a:xfrm>
              <a:off x="8807297" y="4658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7" name="object 5287"/>
            <p:cNvSpPr/>
            <p:nvPr/>
          </p:nvSpPr>
          <p:spPr>
            <a:xfrm>
              <a:off x="8807297" y="46572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8" name="object 5288"/>
            <p:cNvSpPr/>
            <p:nvPr/>
          </p:nvSpPr>
          <p:spPr>
            <a:xfrm>
              <a:off x="8807297" y="46563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9" name="object 5289"/>
            <p:cNvSpPr/>
            <p:nvPr/>
          </p:nvSpPr>
          <p:spPr>
            <a:xfrm>
              <a:off x="8807297" y="46554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0" name="object 5290"/>
            <p:cNvSpPr/>
            <p:nvPr/>
          </p:nvSpPr>
          <p:spPr>
            <a:xfrm>
              <a:off x="8807297" y="46545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1" name="object 5291"/>
            <p:cNvSpPr/>
            <p:nvPr/>
          </p:nvSpPr>
          <p:spPr>
            <a:xfrm>
              <a:off x="8807297" y="46536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2" name="object 5292"/>
            <p:cNvSpPr/>
            <p:nvPr/>
          </p:nvSpPr>
          <p:spPr>
            <a:xfrm>
              <a:off x="8807297" y="46527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3" name="object 5293"/>
            <p:cNvSpPr/>
            <p:nvPr/>
          </p:nvSpPr>
          <p:spPr>
            <a:xfrm>
              <a:off x="8807297" y="46519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4" name="object 5294"/>
            <p:cNvSpPr/>
            <p:nvPr/>
          </p:nvSpPr>
          <p:spPr>
            <a:xfrm>
              <a:off x="8807297" y="46510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5" name="object 5295"/>
            <p:cNvSpPr/>
            <p:nvPr/>
          </p:nvSpPr>
          <p:spPr>
            <a:xfrm>
              <a:off x="8807297" y="46501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6" name="object 5296"/>
            <p:cNvSpPr/>
            <p:nvPr/>
          </p:nvSpPr>
          <p:spPr>
            <a:xfrm>
              <a:off x="8807297" y="46492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7" name="object 5297"/>
            <p:cNvSpPr/>
            <p:nvPr/>
          </p:nvSpPr>
          <p:spPr>
            <a:xfrm>
              <a:off x="8807297" y="46483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8" name="object 5298"/>
            <p:cNvSpPr/>
            <p:nvPr/>
          </p:nvSpPr>
          <p:spPr>
            <a:xfrm>
              <a:off x="8807297" y="46474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9" name="object 5299"/>
            <p:cNvSpPr/>
            <p:nvPr/>
          </p:nvSpPr>
          <p:spPr>
            <a:xfrm>
              <a:off x="8807297" y="46465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0" name="object 5300"/>
            <p:cNvSpPr/>
            <p:nvPr/>
          </p:nvSpPr>
          <p:spPr>
            <a:xfrm>
              <a:off x="8807297" y="46456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1" name="object 5301"/>
            <p:cNvSpPr/>
            <p:nvPr/>
          </p:nvSpPr>
          <p:spPr>
            <a:xfrm>
              <a:off x="8807297" y="46448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2" name="object 5302"/>
            <p:cNvSpPr/>
            <p:nvPr/>
          </p:nvSpPr>
          <p:spPr>
            <a:xfrm>
              <a:off x="8807297" y="46439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3" name="object 5303"/>
            <p:cNvSpPr/>
            <p:nvPr/>
          </p:nvSpPr>
          <p:spPr>
            <a:xfrm>
              <a:off x="8807297" y="4643919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59" h="227964">
                  <a:moveTo>
                    <a:pt x="124409" y="227342"/>
                  </a:moveTo>
                  <a:lnTo>
                    <a:pt x="124409" y="0"/>
                  </a:lnTo>
                  <a:lnTo>
                    <a:pt x="0" y="0"/>
                  </a:lnTo>
                  <a:lnTo>
                    <a:pt x="0" y="227342"/>
                  </a:lnTo>
                  <a:lnTo>
                    <a:pt x="124409" y="22734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4" name="object 5304"/>
            <p:cNvSpPr/>
            <p:nvPr/>
          </p:nvSpPr>
          <p:spPr>
            <a:xfrm>
              <a:off x="8640470" y="4465104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20" h="147320">
                  <a:moveTo>
                    <a:pt x="73520" y="0"/>
                  </a:moveTo>
                  <a:lnTo>
                    <a:pt x="44952" y="5793"/>
                  </a:lnTo>
                  <a:lnTo>
                    <a:pt x="21577" y="21577"/>
                  </a:lnTo>
                  <a:lnTo>
                    <a:pt x="5793" y="44952"/>
                  </a:lnTo>
                  <a:lnTo>
                    <a:pt x="0" y="73520"/>
                  </a:lnTo>
                  <a:lnTo>
                    <a:pt x="5793" y="102093"/>
                  </a:lnTo>
                  <a:lnTo>
                    <a:pt x="21577" y="125468"/>
                  </a:lnTo>
                  <a:lnTo>
                    <a:pt x="44952" y="141248"/>
                  </a:lnTo>
                  <a:lnTo>
                    <a:pt x="73520" y="147040"/>
                  </a:lnTo>
                  <a:lnTo>
                    <a:pt x="102088" y="141248"/>
                  </a:lnTo>
                  <a:lnTo>
                    <a:pt x="125463" y="125468"/>
                  </a:lnTo>
                  <a:lnTo>
                    <a:pt x="141246" y="102093"/>
                  </a:lnTo>
                  <a:lnTo>
                    <a:pt x="147040" y="7352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5" name="object 5305"/>
            <p:cNvSpPr/>
            <p:nvPr/>
          </p:nvSpPr>
          <p:spPr>
            <a:xfrm>
              <a:off x="8629078" y="4252391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5" h="345439">
                  <a:moveTo>
                    <a:pt x="85648" y="29400"/>
                  </a:moveTo>
                  <a:lnTo>
                    <a:pt x="27571" y="87452"/>
                  </a:lnTo>
                </a:path>
                <a:path w="144145" h="345439">
                  <a:moveTo>
                    <a:pt x="96151" y="36271"/>
                  </a:moveTo>
                  <a:lnTo>
                    <a:pt x="37452" y="95351"/>
                  </a:lnTo>
                </a:path>
                <a:path w="144145" h="345439">
                  <a:moveTo>
                    <a:pt x="61861" y="18554"/>
                  </a:moveTo>
                  <a:lnTo>
                    <a:pt x="45033" y="21967"/>
                  </a:lnTo>
                  <a:lnTo>
                    <a:pt x="31264" y="31264"/>
                  </a:lnTo>
                  <a:lnTo>
                    <a:pt x="21967" y="45033"/>
                  </a:lnTo>
                  <a:lnTo>
                    <a:pt x="18554" y="61861"/>
                  </a:lnTo>
                  <a:lnTo>
                    <a:pt x="21967" y="78690"/>
                  </a:lnTo>
                  <a:lnTo>
                    <a:pt x="31264" y="92459"/>
                  </a:lnTo>
                  <a:lnTo>
                    <a:pt x="45033" y="101755"/>
                  </a:lnTo>
                  <a:lnTo>
                    <a:pt x="61861" y="105168"/>
                  </a:lnTo>
                  <a:lnTo>
                    <a:pt x="78690" y="101755"/>
                  </a:lnTo>
                  <a:lnTo>
                    <a:pt x="92459" y="92459"/>
                  </a:lnTo>
                  <a:lnTo>
                    <a:pt x="101755" y="78690"/>
                  </a:lnTo>
                  <a:lnTo>
                    <a:pt x="105168" y="61861"/>
                  </a:lnTo>
                  <a:lnTo>
                    <a:pt x="101755" y="45033"/>
                  </a:lnTo>
                  <a:lnTo>
                    <a:pt x="92459" y="31264"/>
                  </a:lnTo>
                  <a:lnTo>
                    <a:pt x="78690" y="21967"/>
                  </a:lnTo>
                  <a:lnTo>
                    <a:pt x="61861" y="18554"/>
                  </a:lnTo>
                  <a:close/>
                </a:path>
                <a:path w="144145" h="345439">
                  <a:moveTo>
                    <a:pt x="84912" y="227291"/>
                  </a:moveTo>
                  <a:lnTo>
                    <a:pt x="62008" y="231936"/>
                  </a:lnTo>
                  <a:lnTo>
                    <a:pt x="43268" y="244589"/>
                  </a:lnTo>
                  <a:lnTo>
                    <a:pt x="30616" y="263328"/>
                  </a:lnTo>
                  <a:lnTo>
                    <a:pt x="25971" y="286232"/>
                  </a:lnTo>
                  <a:lnTo>
                    <a:pt x="30616" y="309136"/>
                  </a:lnTo>
                  <a:lnTo>
                    <a:pt x="43268" y="327875"/>
                  </a:lnTo>
                  <a:lnTo>
                    <a:pt x="62008" y="340528"/>
                  </a:lnTo>
                  <a:lnTo>
                    <a:pt x="84912" y="345173"/>
                  </a:lnTo>
                  <a:lnTo>
                    <a:pt x="107816" y="340528"/>
                  </a:lnTo>
                  <a:lnTo>
                    <a:pt x="126555" y="327875"/>
                  </a:lnTo>
                  <a:lnTo>
                    <a:pt x="139208" y="309136"/>
                  </a:lnTo>
                  <a:lnTo>
                    <a:pt x="143852" y="286232"/>
                  </a:lnTo>
                  <a:lnTo>
                    <a:pt x="139208" y="263328"/>
                  </a:lnTo>
                  <a:lnTo>
                    <a:pt x="126555" y="244589"/>
                  </a:lnTo>
                  <a:lnTo>
                    <a:pt x="107816" y="231936"/>
                  </a:lnTo>
                  <a:lnTo>
                    <a:pt x="84912" y="227291"/>
                  </a:lnTo>
                  <a:close/>
                </a:path>
                <a:path w="144145" h="345439">
                  <a:moveTo>
                    <a:pt x="61861" y="0"/>
                  </a:moveTo>
                  <a:lnTo>
                    <a:pt x="37820" y="4874"/>
                  </a:lnTo>
                  <a:lnTo>
                    <a:pt x="18153" y="18153"/>
                  </a:lnTo>
                  <a:lnTo>
                    <a:pt x="4874" y="37820"/>
                  </a:lnTo>
                  <a:lnTo>
                    <a:pt x="0" y="61861"/>
                  </a:lnTo>
                  <a:lnTo>
                    <a:pt x="4874" y="85902"/>
                  </a:lnTo>
                  <a:lnTo>
                    <a:pt x="18153" y="105570"/>
                  </a:lnTo>
                  <a:lnTo>
                    <a:pt x="37820" y="118849"/>
                  </a:lnTo>
                  <a:lnTo>
                    <a:pt x="61861" y="123723"/>
                  </a:lnTo>
                  <a:lnTo>
                    <a:pt x="85904" y="118849"/>
                  </a:lnTo>
                  <a:lnTo>
                    <a:pt x="105576" y="105570"/>
                  </a:lnTo>
                  <a:lnTo>
                    <a:pt x="118859" y="85902"/>
                  </a:lnTo>
                  <a:lnTo>
                    <a:pt x="123736" y="61861"/>
                  </a:lnTo>
                  <a:lnTo>
                    <a:pt x="118859" y="37820"/>
                  </a:lnTo>
                  <a:lnTo>
                    <a:pt x="105576" y="18153"/>
                  </a:lnTo>
                  <a:lnTo>
                    <a:pt x="85904" y="4874"/>
                  </a:lnTo>
                  <a:lnTo>
                    <a:pt x="6186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306" name="object 5306"/>
            <p:cNvSpPr/>
            <p:nvPr/>
          </p:nvSpPr>
          <p:spPr>
            <a:xfrm>
              <a:off x="7498778" y="42875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7" name="object 5307"/>
            <p:cNvSpPr/>
            <p:nvPr/>
          </p:nvSpPr>
          <p:spPr>
            <a:xfrm>
              <a:off x="7498778" y="42866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8" name="object 5308"/>
            <p:cNvSpPr/>
            <p:nvPr/>
          </p:nvSpPr>
          <p:spPr>
            <a:xfrm>
              <a:off x="7498778" y="42857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9" name="object 5309"/>
            <p:cNvSpPr/>
            <p:nvPr/>
          </p:nvSpPr>
          <p:spPr>
            <a:xfrm>
              <a:off x="7498778" y="42849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0" name="object 5310"/>
            <p:cNvSpPr/>
            <p:nvPr/>
          </p:nvSpPr>
          <p:spPr>
            <a:xfrm>
              <a:off x="7498778" y="42840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1" name="object 5311"/>
            <p:cNvSpPr/>
            <p:nvPr/>
          </p:nvSpPr>
          <p:spPr>
            <a:xfrm>
              <a:off x="7498778" y="42831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2" name="object 5312"/>
            <p:cNvSpPr/>
            <p:nvPr/>
          </p:nvSpPr>
          <p:spPr>
            <a:xfrm>
              <a:off x="7498778" y="42822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3" name="object 5313"/>
            <p:cNvSpPr/>
            <p:nvPr/>
          </p:nvSpPr>
          <p:spPr>
            <a:xfrm>
              <a:off x="7498778" y="42813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4" name="object 5314"/>
            <p:cNvSpPr/>
            <p:nvPr/>
          </p:nvSpPr>
          <p:spPr>
            <a:xfrm>
              <a:off x="7498778" y="42804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5" name="object 5315"/>
            <p:cNvSpPr/>
            <p:nvPr/>
          </p:nvSpPr>
          <p:spPr>
            <a:xfrm>
              <a:off x="7498778" y="42795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6" name="object 5316"/>
            <p:cNvSpPr/>
            <p:nvPr/>
          </p:nvSpPr>
          <p:spPr>
            <a:xfrm>
              <a:off x="7498778" y="42786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7" name="object 5317"/>
            <p:cNvSpPr/>
            <p:nvPr/>
          </p:nvSpPr>
          <p:spPr>
            <a:xfrm>
              <a:off x="7498778" y="42778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8" name="object 5318"/>
            <p:cNvSpPr/>
            <p:nvPr/>
          </p:nvSpPr>
          <p:spPr>
            <a:xfrm>
              <a:off x="7498778" y="42769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9" name="object 5319"/>
            <p:cNvSpPr/>
            <p:nvPr/>
          </p:nvSpPr>
          <p:spPr>
            <a:xfrm>
              <a:off x="7498778" y="42760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0" name="object 5320"/>
            <p:cNvSpPr/>
            <p:nvPr/>
          </p:nvSpPr>
          <p:spPr>
            <a:xfrm>
              <a:off x="7498778" y="42751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1" name="object 5321"/>
            <p:cNvSpPr/>
            <p:nvPr/>
          </p:nvSpPr>
          <p:spPr>
            <a:xfrm>
              <a:off x="7498778" y="42742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2" name="object 5322"/>
            <p:cNvSpPr/>
            <p:nvPr/>
          </p:nvSpPr>
          <p:spPr>
            <a:xfrm>
              <a:off x="7498778" y="42733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3" name="object 5323"/>
            <p:cNvSpPr/>
            <p:nvPr/>
          </p:nvSpPr>
          <p:spPr>
            <a:xfrm>
              <a:off x="7498778" y="42724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4" name="object 5324"/>
            <p:cNvSpPr/>
            <p:nvPr/>
          </p:nvSpPr>
          <p:spPr>
            <a:xfrm>
              <a:off x="7498778" y="42715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5" name="object 5325"/>
            <p:cNvSpPr/>
            <p:nvPr/>
          </p:nvSpPr>
          <p:spPr>
            <a:xfrm>
              <a:off x="7498778" y="42706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6" name="object 5326"/>
            <p:cNvSpPr/>
            <p:nvPr/>
          </p:nvSpPr>
          <p:spPr>
            <a:xfrm>
              <a:off x="7498778" y="42698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7" name="object 5327"/>
            <p:cNvSpPr/>
            <p:nvPr/>
          </p:nvSpPr>
          <p:spPr>
            <a:xfrm>
              <a:off x="7498778" y="42689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8" name="object 5328"/>
            <p:cNvSpPr/>
            <p:nvPr/>
          </p:nvSpPr>
          <p:spPr>
            <a:xfrm>
              <a:off x="7498778" y="42680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9" name="object 5329"/>
            <p:cNvSpPr/>
            <p:nvPr/>
          </p:nvSpPr>
          <p:spPr>
            <a:xfrm>
              <a:off x="7498778" y="42671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0" name="object 5330"/>
            <p:cNvSpPr/>
            <p:nvPr/>
          </p:nvSpPr>
          <p:spPr>
            <a:xfrm>
              <a:off x="7498778" y="42662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1" name="object 5331"/>
            <p:cNvSpPr/>
            <p:nvPr/>
          </p:nvSpPr>
          <p:spPr>
            <a:xfrm>
              <a:off x="7498778" y="42653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2" name="object 5332"/>
            <p:cNvSpPr/>
            <p:nvPr/>
          </p:nvSpPr>
          <p:spPr>
            <a:xfrm>
              <a:off x="7498778" y="42644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3" name="object 5333"/>
            <p:cNvSpPr/>
            <p:nvPr/>
          </p:nvSpPr>
          <p:spPr>
            <a:xfrm>
              <a:off x="7498778" y="42635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4" name="object 5334"/>
            <p:cNvSpPr/>
            <p:nvPr/>
          </p:nvSpPr>
          <p:spPr>
            <a:xfrm>
              <a:off x="7498778" y="426181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5" name="object 5335"/>
            <p:cNvSpPr/>
            <p:nvPr/>
          </p:nvSpPr>
          <p:spPr>
            <a:xfrm>
              <a:off x="7498778" y="42609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6" name="object 5336"/>
            <p:cNvSpPr/>
            <p:nvPr/>
          </p:nvSpPr>
          <p:spPr>
            <a:xfrm>
              <a:off x="7498778" y="42600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7" name="object 5337"/>
            <p:cNvSpPr/>
            <p:nvPr/>
          </p:nvSpPr>
          <p:spPr>
            <a:xfrm>
              <a:off x="7498778" y="42591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8" name="object 5338"/>
            <p:cNvSpPr/>
            <p:nvPr/>
          </p:nvSpPr>
          <p:spPr>
            <a:xfrm>
              <a:off x="7498778" y="42582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9" name="object 5339"/>
            <p:cNvSpPr/>
            <p:nvPr/>
          </p:nvSpPr>
          <p:spPr>
            <a:xfrm>
              <a:off x="7498778" y="42573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0" name="object 5340"/>
            <p:cNvSpPr/>
            <p:nvPr/>
          </p:nvSpPr>
          <p:spPr>
            <a:xfrm>
              <a:off x="7498778" y="42564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1" name="object 5341"/>
            <p:cNvSpPr/>
            <p:nvPr/>
          </p:nvSpPr>
          <p:spPr>
            <a:xfrm>
              <a:off x="7498778" y="42556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2" name="object 5342"/>
            <p:cNvSpPr/>
            <p:nvPr/>
          </p:nvSpPr>
          <p:spPr>
            <a:xfrm>
              <a:off x="7498778" y="42547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3" name="object 5343"/>
            <p:cNvSpPr/>
            <p:nvPr/>
          </p:nvSpPr>
          <p:spPr>
            <a:xfrm>
              <a:off x="7498778" y="42538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4" name="object 5344"/>
            <p:cNvSpPr/>
            <p:nvPr/>
          </p:nvSpPr>
          <p:spPr>
            <a:xfrm>
              <a:off x="7498778" y="42529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5" name="object 5345"/>
            <p:cNvSpPr/>
            <p:nvPr/>
          </p:nvSpPr>
          <p:spPr>
            <a:xfrm>
              <a:off x="7498778" y="42520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6" name="object 5346"/>
            <p:cNvSpPr/>
            <p:nvPr/>
          </p:nvSpPr>
          <p:spPr>
            <a:xfrm>
              <a:off x="7498778" y="42511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7" name="object 5347"/>
            <p:cNvSpPr/>
            <p:nvPr/>
          </p:nvSpPr>
          <p:spPr>
            <a:xfrm>
              <a:off x="7498778" y="42502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8" name="object 5348"/>
            <p:cNvSpPr/>
            <p:nvPr/>
          </p:nvSpPr>
          <p:spPr>
            <a:xfrm>
              <a:off x="7498778" y="42493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9" name="object 5349"/>
            <p:cNvSpPr/>
            <p:nvPr/>
          </p:nvSpPr>
          <p:spPr>
            <a:xfrm>
              <a:off x="7498778" y="42484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0" name="object 5350"/>
            <p:cNvSpPr/>
            <p:nvPr/>
          </p:nvSpPr>
          <p:spPr>
            <a:xfrm>
              <a:off x="7498778" y="42476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1" name="object 5351"/>
            <p:cNvSpPr/>
            <p:nvPr/>
          </p:nvSpPr>
          <p:spPr>
            <a:xfrm>
              <a:off x="7498778" y="42467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2" name="object 5352"/>
            <p:cNvSpPr/>
            <p:nvPr/>
          </p:nvSpPr>
          <p:spPr>
            <a:xfrm>
              <a:off x="7498778" y="42458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3" name="object 5353"/>
            <p:cNvSpPr/>
            <p:nvPr/>
          </p:nvSpPr>
          <p:spPr>
            <a:xfrm>
              <a:off x="7498778" y="424406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4" name="object 5354"/>
            <p:cNvSpPr/>
            <p:nvPr/>
          </p:nvSpPr>
          <p:spPr>
            <a:xfrm>
              <a:off x="7498778" y="42431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5" name="object 5355"/>
            <p:cNvSpPr/>
            <p:nvPr/>
          </p:nvSpPr>
          <p:spPr>
            <a:xfrm>
              <a:off x="7498778" y="42422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6" name="object 5356"/>
            <p:cNvSpPr/>
            <p:nvPr/>
          </p:nvSpPr>
          <p:spPr>
            <a:xfrm>
              <a:off x="7498778" y="424050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7" name="object 5357"/>
            <p:cNvSpPr/>
            <p:nvPr/>
          </p:nvSpPr>
          <p:spPr>
            <a:xfrm>
              <a:off x="7498778" y="42396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8" name="object 5358"/>
            <p:cNvSpPr/>
            <p:nvPr/>
          </p:nvSpPr>
          <p:spPr>
            <a:xfrm>
              <a:off x="7498778" y="42387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9" name="object 5359"/>
            <p:cNvSpPr/>
            <p:nvPr/>
          </p:nvSpPr>
          <p:spPr>
            <a:xfrm>
              <a:off x="7498778" y="423694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0" name="object 5360"/>
            <p:cNvSpPr/>
            <p:nvPr/>
          </p:nvSpPr>
          <p:spPr>
            <a:xfrm>
              <a:off x="7498778" y="42360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1" name="object 5361"/>
            <p:cNvSpPr/>
            <p:nvPr/>
          </p:nvSpPr>
          <p:spPr>
            <a:xfrm>
              <a:off x="7498778" y="42351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2" name="object 5362"/>
            <p:cNvSpPr/>
            <p:nvPr/>
          </p:nvSpPr>
          <p:spPr>
            <a:xfrm>
              <a:off x="7498778" y="42342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3" name="object 5363"/>
            <p:cNvSpPr/>
            <p:nvPr/>
          </p:nvSpPr>
          <p:spPr>
            <a:xfrm>
              <a:off x="7498778" y="42334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4" name="object 5364"/>
            <p:cNvSpPr/>
            <p:nvPr/>
          </p:nvSpPr>
          <p:spPr>
            <a:xfrm>
              <a:off x="7498778" y="42325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5" name="object 5365"/>
            <p:cNvSpPr/>
            <p:nvPr/>
          </p:nvSpPr>
          <p:spPr>
            <a:xfrm>
              <a:off x="7498778" y="42316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6" name="object 5366"/>
            <p:cNvSpPr/>
            <p:nvPr/>
          </p:nvSpPr>
          <p:spPr>
            <a:xfrm>
              <a:off x="7498778" y="42307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7" name="object 5367"/>
            <p:cNvSpPr/>
            <p:nvPr/>
          </p:nvSpPr>
          <p:spPr>
            <a:xfrm>
              <a:off x="7498778" y="42298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8" name="object 5368"/>
            <p:cNvSpPr/>
            <p:nvPr/>
          </p:nvSpPr>
          <p:spPr>
            <a:xfrm>
              <a:off x="7498778" y="422807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9" name="object 5369"/>
            <p:cNvSpPr/>
            <p:nvPr/>
          </p:nvSpPr>
          <p:spPr>
            <a:xfrm>
              <a:off x="7498778" y="42271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0" name="object 5370"/>
            <p:cNvSpPr/>
            <p:nvPr/>
          </p:nvSpPr>
          <p:spPr>
            <a:xfrm>
              <a:off x="7498778" y="422540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1" name="object 5371"/>
            <p:cNvSpPr/>
            <p:nvPr/>
          </p:nvSpPr>
          <p:spPr>
            <a:xfrm>
              <a:off x="7498778" y="42245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2" name="object 5372"/>
            <p:cNvSpPr/>
            <p:nvPr/>
          </p:nvSpPr>
          <p:spPr>
            <a:xfrm>
              <a:off x="7498778" y="422273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3" name="object 5373"/>
            <p:cNvSpPr/>
            <p:nvPr/>
          </p:nvSpPr>
          <p:spPr>
            <a:xfrm>
              <a:off x="7498778" y="42218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4" name="object 5374"/>
            <p:cNvSpPr/>
            <p:nvPr/>
          </p:nvSpPr>
          <p:spPr>
            <a:xfrm>
              <a:off x="7498778" y="422008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5" name="object 5375"/>
            <p:cNvSpPr/>
            <p:nvPr/>
          </p:nvSpPr>
          <p:spPr>
            <a:xfrm>
              <a:off x="7498778" y="42191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6" name="object 5376"/>
            <p:cNvSpPr/>
            <p:nvPr/>
          </p:nvSpPr>
          <p:spPr>
            <a:xfrm>
              <a:off x="7498778" y="42183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7" name="object 5377"/>
            <p:cNvSpPr/>
            <p:nvPr/>
          </p:nvSpPr>
          <p:spPr>
            <a:xfrm>
              <a:off x="7498778" y="42174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8" name="object 5378"/>
            <p:cNvSpPr/>
            <p:nvPr/>
          </p:nvSpPr>
          <p:spPr>
            <a:xfrm>
              <a:off x="7498778" y="42165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9" name="object 5379"/>
            <p:cNvSpPr/>
            <p:nvPr/>
          </p:nvSpPr>
          <p:spPr>
            <a:xfrm>
              <a:off x="7498778" y="42156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0" name="object 5380"/>
            <p:cNvSpPr/>
            <p:nvPr/>
          </p:nvSpPr>
          <p:spPr>
            <a:xfrm>
              <a:off x="7498778" y="42147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1" name="object 5381"/>
            <p:cNvSpPr/>
            <p:nvPr/>
          </p:nvSpPr>
          <p:spPr>
            <a:xfrm>
              <a:off x="7498778" y="42138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2" name="object 5382"/>
            <p:cNvSpPr/>
            <p:nvPr/>
          </p:nvSpPr>
          <p:spPr>
            <a:xfrm>
              <a:off x="7498778" y="42129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3" name="object 5383"/>
            <p:cNvSpPr/>
            <p:nvPr/>
          </p:nvSpPr>
          <p:spPr>
            <a:xfrm>
              <a:off x="7498778" y="421119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4" name="object 5384"/>
            <p:cNvSpPr/>
            <p:nvPr/>
          </p:nvSpPr>
          <p:spPr>
            <a:xfrm>
              <a:off x="7498778" y="420942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5" name="object 5385"/>
            <p:cNvSpPr/>
            <p:nvPr/>
          </p:nvSpPr>
          <p:spPr>
            <a:xfrm>
              <a:off x="7498778" y="42085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6" name="object 5386"/>
            <p:cNvSpPr/>
            <p:nvPr/>
          </p:nvSpPr>
          <p:spPr>
            <a:xfrm>
              <a:off x="7498778" y="42076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7" name="object 5387"/>
            <p:cNvSpPr/>
            <p:nvPr/>
          </p:nvSpPr>
          <p:spPr>
            <a:xfrm>
              <a:off x="7498778" y="42067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8" name="object 5388"/>
            <p:cNvSpPr/>
            <p:nvPr/>
          </p:nvSpPr>
          <p:spPr>
            <a:xfrm>
              <a:off x="7498778" y="42058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9" name="object 5389"/>
            <p:cNvSpPr/>
            <p:nvPr/>
          </p:nvSpPr>
          <p:spPr>
            <a:xfrm>
              <a:off x="7498778" y="42049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0" name="object 5390"/>
            <p:cNvSpPr/>
            <p:nvPr/>
          </p:nvSpPr>
          <p:spPr>
            <a:xfrm>
              <a:off x="7498778" y="42040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1" name="object 5391"/>
            <p:cNvSpPr/>
            <p:nvPr/>
          </p:nvSpPr>
          <p:spPr>
            <a:xfrm>
              <a:off x="7498778" y="420231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2" name="object 5392"/>
            <p:cNvSpPr/>
            <p:nvPr/>
          </p:nvSpPr>
          <p:spPr>
            <a:xfrm>
              <a:off x="7498778" y="42014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3" name="object 5393"/>
            <p:cNvSpPr/>
            <p:nvPr/>
          </p:nvSpPr>
          <p:spPr>
            <a:xfrm>
              <a:off x="7498778" y="42005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4" name="object 5394"/>
            <p:cNvSpPr/>
            <p:nvPr/>
          </p:nvSpPr>
          <p:spPr>
            <a:xfrm>
              <a:off x="7498778" y="41996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5" name="object 5395"/>
            <p:cNvSpPr/>
            <p:nvPr/>
          </p:nvSpPr>
          <p:spPr>
            <a:xfrm>
              <a:off x="7498778" y="41987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6" name="object 5396"/>
            <p:cNvSpPr/>
            <p:nvPr/>
          </p:nvSpPr>
          <p:spPr>
            <a:xfrm>
              <a:off x="7498778" y="419699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7" name="object 5397"/>
            <p:cNvSpPr/>
            <p:nvPr/>
          </p:nvSpPr>
          <p:spPr>
            <a:xfrm>
              <a:off x="7498778" y="41961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8" name="object 5398"/>
            <p:cNvSpPr/>
            <p:nvPr/>
          </p:nvSpPr>
          <p:spPr>
            <a:xfrm>
              <a:off x="7498778" y="41952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9" name="object 5399"/>
            <p:cNvSpPr/>
            <p:nvPr/>
          </p:nvSpPr>
          <p:spPr>
            <a:xfrm>
              <a:off x="7498778" y="41943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0" name="object 5400"/>
            <p:cNvSpPr/>
            <p:nvPr/>
          </p:nvSpPr>
          <p:spPr>
            <a:xfrm>
              <a:off x="7498778" y="41934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1" name="object 5401"/>
            <p:cNvSpPr/>
            <p:nvPr/>
          </p:nvSpPr>
          <p:spPr>
            <a:xfrm>
              <a:off x="7498778" y="419166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2" name="object 5402"/>
            <p:cNvSpPr/>
            <p:nvPr/>
          </p:nvSpPr>
          <p:spPr>
            <a:xfrm>
              <a:off x="7498778" y="41907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3" name="object 5403"/>
            <p:cNvSpPr/>
            <p:nvPr/>
          </p:nvSpPr>
          <p:spPr>
            <a:xfrm>
              <a:off x="7498778" y="41898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4" name="object 5404"/>
            <p:cNvSpPr/>
            <p:nvPr/>
          </p:nvSpPr>
          <p:spPr>
            <a:xfrm>
              <a:off x="7498778" y="41889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5" name="object 5405"/>
            <p:cNvSpPr/>
            <p:nvPr/>
          </p:nvSpPr>
          <p:spPr>
            <a:xfrm>
              <a:off x="7498778" y="418722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6" name="object 5406"/>
            <p:cNvSpPr/>
            <p:nvPr/>
          </p:nvSpPr>
          <p:spPr>
            <a:xfrm>
              <a:off x="7498778" y="41863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7" name="object 5407"/>
            <p:cNvSpPr/>
            <p:nvPr/>
          </p:nvSpPr>
          <p:spPr>
            <a:xfrm>
              <a:off x="7498778" y="41854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8" name="object 5408"/>
            <p:cNvSpPr/>
            <p:nvPr/>
          </p:nvSpPr>
          <p:spPr>
            <a:xfrm>
              <a:off x="7498778" y="4184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9" name="object 5409"/>
            <p:cNvSpPr/>
            <p:nvPr/>
          </p:nvSpPr>
          <p:spPr>
            <a:xfrm>
              <a:off x="7498778" y="418278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0" name="object 5410"/>
            <p:cNvSpPr/>
            <p:nvPr/>
          </p:nvSpPr>
          <p:spPr>
            <a:xfrm>
              <a:off x="7498778" y="41818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1" name="object 5411"/>
            <p:cNvSpPr/>
            <p:nvPr/>
          </p:nvSpPr>
          <p:spPr>
            <a:xfrm>
              <a:off x="7498778" y="41810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2" name="object 5412"/>
            <p:cNvSpPr/>
            <p:nvPr/>
          </p:nvSpPr>
          <p:spPr>
            <a:xfrm>
              <a:off x="7498778" y="417922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3" name="object 5413"/>
            <p:cNvSpPr/>
            <p:nvPr/>
          </p:nvSpPr>
          <p:spPr>
            <a:xfrm>
              <a:off x="7498778" y="417744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4" name="object 5414"/>
            <p:cNvSpPr/>
            <p:nvPr/>
          </p:nvSpPr>
          <p:spPr>
            <a:xfrm>
              <a:off x="7498778" y="417567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5" name="object 5415"/>
            <p:cNvSpPr/>
            <p:nvPr/>
          </p:nvSpPr>
          <p:spPr>
            <a:xfrm>
              <a:off x="7498778" y="417389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901"/>
                  </a:moveTo>
                  <a:lnTo>
                    <a:pt x="0" y="901"/>
                  </a:lnTo>
                  <a:lnTo>
                    <a:pt x="0" y="1790"/>
                  </a:lnTo>
                  <a:lnTo>
                    <a:pt x="124409" y="1790"/>
                  </a:lnTo>
                  <a:lnTo>
                    <a:pt x="124409" y="901"/>
                  </a:lnTo>
                  <a:close/>
                </a:path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6" name="object 5416"/>
            <p:cNvSpPr/>
            <p:nvPr/>
          </p:nvSpPr>
          <p:spPr>
            <a:xfrm>
              <a:off x="7498778" y="417212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7" name="object 5417"/>
            <p:cNvSpPr/>
            <p:nvPr/>
          </p:nvSpPr>
          <p:spPr>
            <a:xfrm>
              <a:off x="7498778" y="417034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8" name="object 5418"/>
            <p:cNvSpPr/>
            <p:nvPr/>
          </p:nvSpPr>
          <p:spPr>
            <a:xfrm>
              <a:off x="7498778" y="416857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9" name="object 5419"/>
            <p:cNvSpPr/>
            <p:nvPr/>
          </p:nvSpPr>
          <p:spPr>
            <a:xfrm>
              <a:off x="7498778" y="41676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0" name="object 5420"/>
            <p:cNvSpPr/>
            <p:nvPr/>
          </p:nvSpPr>
          <p:spPr>
            <a:xfrm>
              <a:off x="7498778" y="41667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1" name="object 5421"/>
            <p:cNvSpPr/>
            <p:nvPr/>
          </p:nvSpPr>
          <p:spPr>
            <a:xfrm>
              <a:off x="7498778" y="416501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2" name="object 5422"/>
            <p:cNvSpPr/>
            <p:nvPr/>
          </p:nvSpPr>
          <p:spPr>
            <a:xfrm>
              <a:off x="7498778" y="41641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3" name="object 5423"/>
            <p:cNvSpPr/>
            <p:nvPr/>
          </p:nvSpPr>
          <p:spPr>
            <a:xfrm>
              <a:off x="7498778" y="41632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4" name="object 5424"/>
            <p:cNvSpPr/>
            <p:nvPr/>
          </p:nvSpPr>
          <p:spPr>
            <a:xfrm>
              <a:off x="7498778" y="41623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5" name="object 5425"/>
            <p:cNvSpPr/>
            <p:nvPr/>
          </p:nvSpPr>
          <p:spPr>
            <a:xfrm>
              <a:off x="7498778" y="41605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6" name="object 5426"/>
            <p:cNvSpPr/>
            <p:nvPr/>
          </p:nvSpPr>
          <p:spPr>
            <a:xfrm>
              <a:off x="7498778" y="41596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7" name="object 5427"/>
            <p:cNvSpPr/>
            <p:nvPr/>
          </p:nvSpPr>
          <p:spPr>
            <a:xfrm>
              <a:off x="7498778" y="41588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8" name="object 5428"/>
            <p:cNvSpPr/>
            <p:nvPr/>
          </p:nvSpPr>
          <p:spPr>
            <a:xfrm>
              <a:off x="7498778" y="41579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9" name="object 5429"/>
            <p:cNvSpPr/>
            <p:nvPr/>
          </p:nvSpPr>
          <p:spPr>
            <a:xfrm>
              <a:off x="7498778" y="41561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0" name="object 5430"/>
            <p:cNvSpPr/>
            <p:nvPr/>
          </p:nvSpPr>
          <p:spPr>
            <a:xfrm>
              <a:off x="7498778" y="41552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1" name="object 5431"/>
            <p:cNvSpPr/>
            <p:nvPr/>
          </p:nvSpPr>
          <p:spPr>
            <a:xfrm>
              <a:off x="7498778" y="41543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2" name="object 5432"/>
            <p:cNvSpPr/>
            <p:nvPr/>
          </p:nvSpPr>
          <p:spPr>
            <a:xfrm>
              <a:off x="7498778" y="41534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3" name="object 5433"/>
            <p:cNvSpPr/>
            <p:nvPr/>
          </p:nvSpPr>
          <p:spPr>
            <a:xfrm>
              <a:off x="7498778" y="41525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4" name="object 5434"/>
            <p:cNvSpPr/>
            <p:nvPr/>
          </p:nvSpPr>
          <p:spPr>
            <a:xfrm>
              <a:off x="7498778" y="415080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5" name="object 5435"/>
            <p:cNvSpPr/>
            <p:nvPr/>
          </p:nvSpPr>
          <p:spPr>
            <a:xfrm>
              <a:off x="7498778" y="41499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6" name="object 5436"/>
            <p:cNvSpPr/>
            <p:nvPr/>
          </p:nvSpPr>
          <p:spPr>
            <a:xfrm>
              <a:off x="7498778" y="41490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7" name="object 5437"/>
            <p:cNvSpPr/>
            <p:nvPr/>
          </p:nvSpPr>
          <p:spPr>
            <a:xfrm>
              <a:off x="7498778" y="41481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8" name="object 5438"/>
            <p:cNvSpPr/>
            <p:nvPr/>
          </p:nvSpPr>
          <p:spPr>
            <a:xfrm>
              <a:off x="7498778" y="41472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9" name="object 5439"/>
            <p:cNvSpPr/>
            <p:nvPr/>
          </p:nvSpPr>
          <p:spPr>
            <a:xfrm>
              <a:off x="7498778" y="414548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0" name="object 5440"/>
            <p:cNvSpPr/>
            <p:nvPr/>
          </p:nvSpPr>
          <p:spPr>
            <a:xfrm>
              <a:off x="7498778" y="41445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1" name="object 5441"/>
            <p:cNvSpPr/>
            <p:nvPr/>
          </p:nvSpPr>
          <p:spPr>
            <a:xfrm>
              <a:off x="7498778" y="41437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2" name="object 5442"/>
            <p:cNvSpPr/>
            <p:nvPr/>
          </p:nvSpPr>
          <p:spPr>
            <a:xfrm>
              <a:off x="7498778" y="41428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3" name="object 5443"/>
            <p:cNvSpPr/>
            <p:nvPr/>
          </p:nvSpPr>
          <p:spPr>
            <a:xfrm>
              <a:off x="7498778" y="41419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4" name="object 5444"/>
            <p:cNvSpPr/>
            <p:nvPr/>
          </p:nvSpPr>
          <p:spPr>
            <a:xfrm>
              <a:off x="7498778" y="41410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5" name="object 5445"/>
            <p:cNvSpPr/>
            <p:nvPr/>
          </p:nvSpPr>
          <p:spPr>
            <a:xfrm>
              <a:off x="7498778" y="41401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6" name="object 5446"/>
            <p:cNvSpPr/>
            <p:nvPr/>
          </p:nvSpPr>
          <p:spPr>
            <a:xfrm>
              <a:off x="7498778" y="413837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7" name="object 5447"/>
            <p:cNvSpPr/>
            <p:nvPr/>
          </p:nvSpPr>
          <p:spPr>
            <a:xfrm>
              <a:off x="7498778" y="41366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8" name="object 5448"/>
            <p:cNvSpPr/>
            <p:nvPr/>
          </p:nvSpPr>
          <p:spPr>
            <a:xfrm>
              <a:off x="7498778" y="4135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9" name="object 5449"/>
            <p:cNvSpPr/>
            <p:nvPr/>
          </p:nvSpPr>
          <p:spPr>
            <a:xfrm>
              <a:off x="7498778" y="41348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0" name="object 5450"/>
            <p:cNvSpPr/>
            <p:nvPr/>
          </p:nvSpPr>
          <p:spPr>
            <a:xfrm>
              <a:off x="7498778" y="41339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1" name="object 5451"/>
            <p:cNvSpPr/>
            <p:nvPr/>
          </p:nvSpPr>
          <p:spPr>
            <a:xfrm>
              <a:off x="7498778" y="41330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2" name="object 5452"/>
            <p:cNvSpPr/>
            <p:nvPr/>
          </p:nvSpPr>
          <p:spPr>
            <a:xfrm>
              <a:off x="7498778" y="41321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3" name="object 5453"/>
            <p:cNvSpPr/>
            <p:nvPr/>
          </p:nvSpPr>
          <p:spPr>
            <a:xfrm>
              <a:off x="7498778" y="41312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4" name="object 5454"/>
            <p:cNvSpPr/>
            <p:nvPr/>
          </p:nvSpPr>
          <p:spPr>
            <a:xfrm>
              <a:off x="7498778" y="41303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5" name="object 5455"/>
            <p:cNvSpPr/>
            <p:nvPr/>
          </p:nvSpPr>
          <p:spPr>
            <a:xfrm>
              <a:off x="7498778" y="41294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6" name="object 5456"/>
            <p:cNvSpPr/>
            <p:nvPr/>
          </p:nvSpPr>
          <p:spPr>
            <a:xfrm>
              <a:off x="7498778" y="412771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7" name="object 5457"/>
            <p:cNvSpPr/>
            <p:nvPr/>
          </p:nvSpPr>
          <p:spPr>
            <a:xfrm>
              <a:off x="7498778" y="41268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8" name="object 5458"/>
            <p:cNvSpPr/>
            <p:nvPr/>
          </p:nvSpPr>
          <p:spPr>
            <a:xfrm>
              <a:off x="7498778" y="41250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9" name="object 5459"/>
            <p:cNvSpPr/>
            <p:nvPr/>
          </p:nvSpPr>
          <p:spPr>
            <a:xfrm>
              <a:off x="7498778" y="41241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0" name="object 5460"/>
            <p:cNvSpPr/>
            <p:nvPr/>
          </p:nvSpPr>
          <p:spPr>
            <a:xfrm>
              <a:off x="7498778" y="412239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1" name="object 5461"/>
            <p:cNvSpPr/>
            <p:nvPr/>
          </p:nvSpPr>
          <p:spPr>
            <a:xfrm>
              <a:off x="7498778" y="41215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2" name="object 5462"/>
            <p:cNvSpPr/>
            <p:nvPr/>
          </p:nvSpPr>
          <p:spPr>
            <a:xfrm>
              <a:off x="7498778" y="411972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3" name="object 5463"/>
            <p:cNvSpPr/>
            <p:nvPr/>
          </p:nvSpPr>
          <p:spPr>
            <a:xfrm>
              <a:off x="7498778" y="41188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4" name="object 5464"/>
            <p:cNvSpPr/>
            <p:nvPr/>
          </p:nvSpPr>
          <p:spPr>
            <a:xfrm>
              <a:off x="7498778" y="41179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5" name="object 5465"/>
            <p:cNvSpPr/>
            <p:nvPr/>
          </p:nvSpPr>
          <p:spPr>
            <a:xfrm>
              <a:off x="7498778" y="41170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6" name="object 5466"/>
            <p:cNvSpPr/>
            <p:nvPr/>
          </p:nvSpPr>
          <p:spPr>
            <a:xfrm>
              <a:off x="7498778" y="41161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7" name="object 5467"/>
            <p:cNvSpPr/>
            <p:nvPr/>
          </p:nvSpPr>
          <p:spPr>
            <a:xfrm>
              <a:off x="7498778" y="41152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8" name="object 5468"/>
            <p:cNvSpPr/>
            <p:nvPr/>
          </p:nvSpPr>
          <p:spPr>
            <a:xfrm>
              <a:off x="7498778" y="41143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9" name="object 5469"/>
            <p:cNvSpPr/>
            <p:nvPr/>
          </p:nvSpPr>
          <p:spPr>
            <a:xfrm>
              <a:off x="7498778" y="41135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0" name="object 5470"/>
            <p:cNvSpPr/>
            <p:nvPr/>
          </p:nvSpPr>
          <p:spPr>
            <a:xfrm>
              <a:off x="7498778" y="41126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1" name="object 5471"/>
            <p:cNvSpPr/>
            <p:nvPr/>
          </p:nvSpPr>
          <p:spPr>
            <a:xfrm>
              <a:off x="7498778" y="411085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2" name="object 5472"/>
            <p:cNvSpPr/>
            <p:nvPr/>
          </p:nvSpPr>
          <p:spPr>
            <a:xfrm>
              <a:off x="7498778" y="41099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3" name="object 5473"/>
            <p:cNvSpPr/>
            <p:nvPr/>
          </p:nvSpPr>
          <p:spPr>
            <a:xfrm>
              <a:off x="7498778" y="41090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4" name="object 5474"/>
            <p:cNvSpPr/>
            <p:nvPr/>
          </p:nvSpPr>
          <p:spPr>
            <a:xfrm>
              <a:off x="7498778" y="410729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5" name="object 5475"/>
            <p:cNvSpPr/>
            <p:nvPr/>
          </p:nvSpPr>
          <p:spPr>
            <a:xfrm>
              <a:off x="7498778" y="41064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6" name="object 5476"/>
            <p:cNvSpPr/>
            <p:nvPr/>
          </p:nvSpPr>
          <p:spPr>
            <a:xfrm>
              <a:off x="7498778" y="41055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7" name="object 5477"/>
            <p:cNvSpPr/>
            <p:nvPr/>
          </p:nvSpPr>
          <p:spPr>
            <a:xfrm>
              <a:off x="7498778" y="41037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8" name="object 5478"/>
            <p:cNvSpPr/>
            <p:nvPr/>
          </p:nvSpPr>
          <p:spPr>
            <a:xfrm>
              <a:off x="7498778" y="41028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9" name="object 5479"/>
            <p:cNvSpPr/>
            <p:nvPr/>
          </p:nvSpPr>
          <p:spPr>
            <a:xfrm>
              <a:off x="7498778" y="41019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0" name="object 5480"/>
            <p:cNvSpPr/>
            <p:nvPr/>
          </p:nvSpPr>
          <p:spPr>
            <a:xfrm>
              <a:off x="7498778" y="41010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1" name="object 5481"/>
            <p:cNvSpPr/>
            <p:nvPr/>
          </p:nvSpPr>
          <p:spPr>
            <a:xfrm>
              <a:off x="7498778" y="41001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2" name="object 5482"/>
            <p:cNvSpPr/>
            <p:nvPr/>
          </p:nvSpPr>
          <p:spPr>
            <a:xfrm>
              <a:off x="7498778" y="40993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3" name="object 5483"/>
            <p:cNvSpPr/>
            <p:nvPr/>
          </p:nvSpPr>
          <p:spPr>
            <a:xfrm>
              <a:off x="7498778" y="40984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4" name="object 5484"/>
            <p:cNvSpPr/>
            <p:nvPr/>
          </p:nvSpPr>
          <p:spPr>
            <a:xfrm>
              <a:off x="7498778" y="40975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5" name="object 5485"/>
            <p:cNvSpPr/>
            <p:nvPr/>
          </p:nvSpPr>
          <p:spPr>
            <a:xfrm>
              <a:off x="7498778" y="40966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6" name="object 5486"/>
            <p:cNvSpPr/>
            <p:nvPr/>
          </p:nvSpPr>
          <p:spPr>
            <a:xfrm>
              <a:off x="7498778" y="40957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7" name="object 5487"/>
            <p:cNvSpPr/>
            <p:nvPr/>
          </p:nvSpPr>
          <p:spPr>
            <a:xfrm>
              <a:off x="7498778" y="40948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8" name="object 5488"/>
            <p:cNvSpPr/>
            <p:nvPr/>
          </p:nvSpPr>
          <p:spPr>
            <a:xfrm>
              <a:off x="7498778" y="40939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9" name="object 5489"/>
            <p:cNvSpPr/>
            <p:nvPr/>
          </p:nvSpPr>
          <p:spPr>
            <a:xfrm>
              <a:off x="7498778" y="40930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0" name="object 5490"/>
            <p:cNvSpPr/>
            <p:nvPr/>
          </p:nvSpPr>
          <p:spPr>
            <a:xfrm>
              <a:off x="7498778" y="40921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1" name="object 5491"/>
            <p:cNvSpPr/>
            <p:nvPr/>
          </p:nvSpPr>
          <p:spPr>
            <a:xfrm>
              <a:off x="7498778" y="40913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2" name="object 5492"/>
            <p:cNvSpPr/>
            <p:nvPr/>
          </p:nvSpPr>
          <p:spPr>
            <a:xfrm>
              <a:off x="7498778" y="40904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3" name="object 5493"/>
            <p:cNvSpPr/>
            <p:nvPr/>
          </p:nvSpPr>
          <p:spPr>
            <a:xfrm>
              <a:off x="7498778" y="40895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4" name="object 5494"/>
            <p:cNvSpPr/>
            <p:nvPr/>
          </p:nvSpPr>
          <p:spPr>
            <a:xfrm>
              <a:off x="7498778" y="40886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5" name="object 5495"/>
            <p:cNvSpPr/>
            <p:nvPr/>
          </p:nvSpPr>
          <p:spPr>
            <a:xfrm>
              <a:off x="7498778" y="40877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6" name="object 5496"/>
            <p:cNvSpPr/>
            <p:nvPr/>
          </p:nvSpPr>
          <p:spPr>
            <a:xfrm>
              <a:off x="7498778" y="40859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7" name="object 5497"/>
            <p:cNvSpPr/>
            <p:nvPr/>
          </p:nvSpPr>
          <p:spPr>
            <a:xfrm>
              <a:off x="7498778" y="40850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8" name="object 5498"/>
            <p:cNvSpPr/>
            <p:nvPr/>
          </p:nvSpPr>
          <p:spPr>
            <a:xfrm>
              <a:off x="7498778" y="40842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9" name="object 5499"/>
            <p:cNvSpPr/>
            <p:nvPr/>
          </p:nvSpPr>
          <p:spPr>
            <a:xfrm>
              <a:off x="7498778" y="40833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0" name="object 5500"/>
            <p:cNvSpPr/>
            <p:nvPr/>
          </p:nvSpPr>
          <p:spPr>
            <a:xfrm>
              <a:off x="7498778" y="40824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1" name="object 5501"/>
            <p:cNvSpPr/>
            <p:nvPr/>
          </p:nvSpPr>
          <p:spPr>
            <a:xfrm>
              <a:off x="7498778" y="40815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2" name="object 5502"/>
            <p:cNvSpPr/>
            <p:nvPr/>
          </p:nvSpPr>
          <p:spPr>
            <a:xfrm>
              <a:off x="7498778" y="40806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3" name="object 5503"/>
            <p:cNvSpPr/>
            <p:nvPr/>
          </p:nvSpPr>
          <p:spPr>
            <a:xfrm>
              <a:off x="7498778" y="40797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4" name="object 5504"/>
            <p:cNvSpPr/>
            <p:nvPr/>
          </p:nvSpPr>
          <p:spPr>
            <a:xfrm>
              <a:off x="7498778" y="40788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5" name="object 5505"/>
            <p:cNvSpPr/>
            <p:nvPr/>
          </p:nvSpPr>
          <p:spPr>
            <a:xfrm>
              <a:off x="7498778" y="40779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6" name="object 5506"/>
            <p:cNvSpPr/>
            <p:nvPr/>
          </p:nvSpPr>
          <p:spPr>
            <a:xfrm>
              <a:off x="7498778" y="40770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7" name="object 5507"/>
            <p:cNvSpPr/>
            <p:nvPr/>
          </p:nvSpPr>
          <p:spPr>
            <a:xfrm>
              <a:off x="7498778" y="40762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8" name="object 5508"/>
            <p:cNvSpPr/>
            <p:nvPr/>
          </p:nvSpPr>
          <p:spPr>
            <a:xfrm>
              <a:off x="7498778" y="40753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9" name="object 5509"/>
            <p:cNvSpPr/>
            <p:nvPr/>
          </p:nvSpPr>
          <p:spPr>
            <a:xfrm>
              <a:off x="7498778" y="40744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0" name="object 5510"/>
            <p:cNvSpPr/>
            <p:nvPr/>
          </p:nvSpPr>
          <p:spPr>
            <a:xfrm>
              <a:off x="7498778" y="40735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1" name="object 5511"/>
            <p:cNvSpPr/>
            <p:nvPr/>
          </p:nvSpPr>
          <p:spPr>
            <a:xfrm>
              <a:off x="7498778" y="40726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2" name="object 5512"/>
            <p:cNvSpPr/>
            <p:nvPr/>
          </p:nvSpPr>
          <p:spPr>
            <a:xfrm>
              <a:off x="7498778" y="40717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3" name="object 5513"/>
            <p:cNvSpPr/>
            <p:nvPr/>
          </p:nvSpPr>
          <p:spPr>
            <a:xfrm>
              <a:off x="7498778" y="40708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4" name="object 5514"/>
            <p:cNvSpPr/>
            <p:nvPr/>
          </p:nvSpPr>
          <p:spPr>
            <a:xfrm>
              <a:off x="7498778" y="40699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5" name="object 5515"/>
            <p:cNvSpPr/>
            <p:nvPr/>
          </p:nvSpPr>
          <p:spPr>
            <a:xfrm>
              <a:off x="7498778" y="40691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6" name="object 5516"/>
            <p:cNvSpPr/>
            <p:nvPr/>
          </p:nvSpPr>
          <p:spPr>
            <a:xfrm>
              <a:off x="7498778" y="40682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7" name="object 5517"/>
            <p:cNvSpPr/>
            <p:nvPr/>
          </p:nvSpPr>
          <p:spPr>
            <a:xfrm>
              <a:off x="7498778" y="40673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8" name="object 5518"/>
            <p:cNvSpPr/>
            <p:nvPr/>
          </p:nvSpPr>
          <p:spPr>
            <a:xfrm>
              <a:off x="7498778" y="40664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9" name="object 5519"/>
            <p:cNvSpPr/>
            <p:nvPr/>
          </p:nvSpPr>
          <p:spPr>
            <a:xfrm>
              <a:off x="7498778" y="40655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0" name="object 5520"/>
            <p:cNvSpPr/>
            <p:nvPr/>
          </p:nvSpPr>
          <p:spPr>
            <a:xfrm>
              <a:off x="7498778" y="40646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1" name="object 5521"/>
            <p:cNvSpPr/>
            <p:nvPr/>
          </p:nvSpPr>
          <p:spPr>
            <a:xfrm>
              <a:off x="7498778" y="40637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2" name="object 5522"/>
            <p:cNvSpPr/>
            <p:nvPr/>
          </p:nvSpPr>
          <p:spPr>
            <a:xfrm>
              <a:off x="7498778" y="40628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3" name="object 5523"/>
            <p:cNvSpPr/>
            <p:nvPr/>
          </p:nvSpPr>
          <p:spPr>
            <a:xfrm>
              <a:off x="7498778" y="40620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4" name="object 5524"/>
            <p:cNvSpPr/>
            <p:nvPr/>
          </p:nvSpPr>
          <p:spPr>
            <a:xfrm>
              <a:off x="7498778" y="40611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5" name="object 5525"/>
            <p:cNvSpPr/>
            <p:nvPr/>
          </p:nvSpPr>
          <p:spPr>
            <a:xfrm>
              <a:off x="7498778" y="4061116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59" h="227964">
                  <a:moveTo>
                    <a:pt x="0" y="227342"/>
                  </a:moveTo>
                  <a:lnTo>
                    <a:pt x="0" y="0"/>
                  </a:lnTo>
                  <a:lnTo>
                    <a:pt x="124409" y="0"/>
                  </a:lnTo>
                  <a:lnTo>
                    <a:pt x="124409" y="227342"/>
                  </a:lnTo>
                  <a:lnTo>
                    <a:pt x="0" y="22734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6" name="object 5526"/>
            <p:cNvSpPr/>
            <p:nvPr/>
          </p:nvSpPr>
          <p:spPr>
            <a:xfrm>
              <a:off x="7642973" y="4465104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20" h="147320">
                  <a:moveTo>
                    <a:pt x="147040" y="73520"/>
                  </a:moveTo>
                  <a:lnTo>
                    <a:pt x="141246" y="102093"/>
                  </a:lnTo>
                  <a:lnTo>
                    <a:pt x="125463" y="125468"/>
                  </a:lnTo>
                  <a:lnTo>
                    <a:pt x="102088" y="141248"/>
                  </a:lnTo>
                  <a:lnTo>
                    <a:pt x="73520" y="147040"/>
                  </a:lnTo>
                  <a:lnTo>
                    <a:pt x="44952" y="141248"/>
                  </a:lnTo>
                  <a:lnTo>
                    <a:pt x="21577" y="125468"/>
                  </a:lnTo>
                  <a:lnTo>
                    <a:pt x="5793" y="102093"/>
                  </a:lnTo>
                  <a:lnTo>
                    <a:pt x="0" y="73520"/>
                  </a:lnTo>
                  <a:lnTo>
                    <a:pt x="5793" y="44952"/>
                  </a:lnTo>
                  <a:lnTo>
                    <a:pt x="21577" y="21577"/>
                  </a:lnTo>
                  <a:lnTo>
                    <a:pt x="44952" y="5793"/>
                  </a:lnTo>
                  <a:lnTo>
                    <a:pt x="7352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7" name="object 5527"/>
            <p:cNvSpPr/>
            <p:nvPr/>
          </p:nvSpPr>
          <p:spPr>
            <a:xfrm>
              <a:off x="7657553" y="4252391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5" h="345439">
                  <a:moveTo>
                    <a:pt x="58204" y="29400"/>
                  </a:moveTo>
                  <a:lnTo>
                    <a:pt x="116281" y="87452"/>
                  </a:lnTo>
                </a:path>
                <a:path w="144145" h="345439">
                  <a:moveTo>
                    <a:pt x="47701" y="36271"/>
                  </a:moveTo>
                  <a:lnTo>
                    <a:pt x="106400" y="95351"/>
                  </a:lnTo>
                </a:path>
                <a:path w="144145" h="345439">
                  <a:moveTo>
                    <a:pt x="81991" y="18554"/>
                  </a:moveTo>
                  <a:lnTo>
                    <a:pt x="98819" y="21967"/>
                  </a:lnTo>
                  <a:lnTo>
                    <a:pt x="112588" y="31264"/>
                  </a:lnTo>
                  <a:lnTo>
                    <a:pt x="121885" y="45033"/>
                  </a:lnTo>
                  <a:lnTo>
                    <a:pt x="125298" y="61861"/>
                  </a:lnTo>
                  <a:lnTo>
                    <a:pt x="121885" y="78690"/>
                  </a:lnTo>
                  <a:lnTo>
                    <a:pt x="112588" y="92459"/>
                  </a:lnTo>
                  <a:lnTo>
                    <a:pt x="98819" y="101755"/>
                  </a:lnTo>
                  <a:lnTo>
                    <a:pt x="81991" y="105168"/>
                  </a:lnTo>
                  <a:lnTo>
                    <a:pt x="65162" y="101755"/>
                  </a:lnTo>
                  <a:lnTo>
                    <a:pt x="51393" y="92459"/>
                  </a:lnTo>
                  <a:lnTo>
                    <a:pt x="42096" y="78690"/>
                  </a:lnTo>
                  <a:lnTo>
                    <a:pt x="38684" y="61861"/>
                  </a:lnTo>
                  <a:lnTo>
                    <a:pt x="42096" y="45033"/>
                  </a:lnTo>
                  <a:lnTo>
                    <a:pt x="51393" y="31264"/>
                  </a:lnTo>
                  <a:lnTo>
                    <a:pt x="65162" y="21967"/>
                  </a:lnTo>
                  <a:lnTo>
                    <a:pt x="81991" y="18554"/>
                  </a:lnTo>
                  <a:close/>
                </a:path>
                <a:path w="144145" h="345439">
                  <a:moveTo>
                    <a:pt x="58940" y="227291"/>
                  </a:moveTo>
                  <a:lnTo>
                    <a:pt x="81844" y="231936"/>
                  </a:lnTo>
                  <a:lnTo>
                    <a:pt x="100583" y="244589"/>
                  </a:lnTo>
                  <a:lnTo>
                    <a:pt x="113236" y="263328"/>
                  </a:lnTo>
                  <a:lnTo>
                    <a:pt x="117881" y="286232"/>
                  </a:lnTo>
                  <a:lnTo>
                    <a:pt x="113236" y="309136"/>
                  </a:lnTo>
                  <a:lnTo>
                    <a:pt x="100583" y="327875"/>
                  </a:lnTo>
                  <a:lnTo>
                    <a:pt x="81844" y="340528"/>
                  </a:lnTo>
                  <a:lnTo>
                    <a:pt x="58940" y="345173"/>
                  </a:lnTo>
                  <a:lnTo>
                    <a:pt x="36036" y="340528"/>
                  </a:lnTo>
                  <a:lnTo>
                    <a:pt x="17297" y="327875"/>
                  </a:lnTo>
                  <a:lnTo>
                    <a:pt x="4644" y="309136"/>
                  </a:lnTo>
                  <a:lnTo>
                    <a:pt x="0" y="286232"/>
                  </a:lnTo>
                  <a:lnTo>
                    <a:pt x="4644" y="263328"/>
                  </a:lnTo>
                  <a:lnTo>
                    <a:pt x="17297" y="244589"/>
                  </a:lnTo>
                  <a:lnTo>
                    <a:pt x="36036" y="231936"/>
                  </a:lnTo>
                  <a:lnTo>
                    <a:pt x="58940" y="227291"/>
                  </a:lnTo>
                  <a:close/>
                </a:path>
                <a:path w="144145" h="345439">
                  <a:moveTo>
                    <a:pt x="81991" y="0"/>
                  </a:moveTo>
                  <a:lnTo>
                    <a:pt x="106032" y="4874"/>
                  </a:lnTo>
                  <a:lnTo>
                    <a:pt x="125699" y="18153"/>
                  </a:lnTo>
                  <a:lnTo>
                    <a:pt x="138978" y="37820"/>
                  </a:lnTo>
                  <a:lnTo>
                    <a:pt x="143852" y="61861"/>
                  </a:lnTo>
                  <a:lnTo>
                    <a:pt x="138978" y="85902"/>
                  </a:lnTo>
                  <a:lnTo>
                    <a:pt x="125699" y="105570"/>
                  </a:lnTo>
                  <a:lnTo>
                    <a:pt x="106032" y="118849"/>
                  </a:lnTo>
                  <a:lnTo>
                    <a:pt x="81991" y="123723"/>
                  </a:lnTo>
                  <a:lnTo>
                    <a:pt x="57950" y="118849"/>
                  </a:lnTo>
                  <a:lnTo>
                    <a:pt x="38282" y="105570"/>
                  </a:lnTo>
                  <a:lnTo>
                    <a:pt x="25003" y="85902"/>
                  </a:lnTo>
                  <a:lnTo>
                    <a:pt x="20129" y="61861"/>
                  </a:lnTo>
                  <a:lnTo>
                    <a:pt x="25003" y="37820"/>
                  </a:lnTo>
                  <a:lnTo>
                    <a:pt x="38282" y="18153"/>
                  </a:lnTo>
                  <a:lnTo>
                    <a:pt x="57950" y="4874"/>
                  </a:lnTo>
                  <a:lnTo>
                    <a:pt x="8199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528" name="object 5528"/>
            <p:cNvSpPr/>
            <p:nvPr/>
          </p:nvSpPr>
          <p:spPr>
            <a:xfrm>
              <a:off x="8931706" y="471305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9" name="object 5529"/>
            <p:cNvSpPr/>
            <p:nvPr/>
          </p:nvSpPr>
          <p:spPr>
            <a:xfrm>
              <a:off x="8931706" y="47111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0" name="object 5530"/>
            <p:cNvSpPr/>
            <p:nvPr/>
          </p:nvSpPr>
          <p:spPr>
            <a:xfrm>
              <a:off x="8931706" y="470917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1" name="object 5531"/>
            <p:cNvSpPr/>
            <p:nvPr/>
          </p:nvSpPr>
          <p:spPr>
            <a:xfrm>
              <a:off x="8931706" y="47072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2" name="object 5532"/>
            <p:cNvSpPr/>
            <p:nvPr/>
          </p:nvSpPr>
          <p:spPr>
            <a:xfrm>
              <a:off x="8931706" y="47052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3" name="object 5533"/>
            <p:cNvSpPr/>
            <p:nvPr/>
          </p:nvSpPr>
          <p:spPr>
            <a:xfrm>
              <a:off x="8931706" y="47033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4" name="object 5534"/>
            <p:cNvSpPr/>
            <p:nvPr/>
          </p:nvSpPr>
          <p:spPr>
            <a:xfrm>
              <a:off x="8931706" y="470140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5" name="object 5535"/>
            <p:cNvSpPr/>
            <p:nvPr/>
          </p:nvSpPr>
          <p:spPr>
            <a:xfrm>
              <a:off x="8931706" y="469945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6" name="object 5536"/>
            <p:cNvSpPr/>
            <p:nvPr/>
          </p:nvSpPr>
          <p:spPr>
            <a:xfrm>
              <a:off x="8931706" y="46975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7" name="object 5537"/>
            <p:cNvSpPr/>
            <p:nvPr/>
          </p:nvSpPr>
          <p:spPr>
            <a:xfrm>
              <a:off x="8931706" y="46955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8" name="object 5538"/>
            <p:cNvSpPr/>
            <p:nvPr/>
          </p:nvSpPr>
          <p:spPr>
            <a:xfrm>
              <a:off x="8931706" y="46936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9" name="object 5539"/>
            <p:cNvSpPr/>
            <p:nvPr/>
          </p:nvSpPr>
          <p:spPr>
            <a:xfrm>
              <a:off x="8931706" y="46916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0" name="object 5540"/>
            <p:cNvSpPr/>
            <p:nvPr/>
          </p:nvSpPr>
          <p:spPr>
            <a:xfrm>
              <a:off x="8931706" y="46897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1" name="object 5541"/>
            <p:cNvSpPr/>
            <p:nvPr/>
          </p:nvSpPr>
          <p:spPr>
            <a:xfrm>
              <a:off x="8931706" y="468778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2" name="object 5542"/>
            <p:cNvSpPr/>
            <p:nvPr/>
          </p:nvSpPr>
          <p:spPr>
            <a:xfrm>
              <a:off x="8931706" y="46858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3" name="object 5543"/>
            <p:cNvSpPr/>
            <p:nvPr/>
          </p:nvSpPr>
          <p:spPr>
            <a:xfrm>
              <a:off x="8931706" y="46838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4" name="object 5544"/>
            <p:cNvSpPr/>
            <p:nvPr/>
          </p:nvSpPr>
          <p:spPr>
            <a:xfrm>
              <a:off x="8931706" y="46819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5" name="object 5545"/>
            <p:cNvSpPr/>
            <p:nvPr/>
          </p:nvSpPr>
          <p:spPr>
            <a:xfrm>
              <a:off x="8931706" y="46800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6" name="object 5546"/>
            <p:cNvSpPr/>
            <p:nvPr/>
          </p:nvSpPr>
          <p:spPr>
            <a:xfrm>
              <a:off x="8931706" y="46780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7" name="object 5547"/>
            <p:cNvSpPr/>
            <p:nvPr/>
          </p:nvSpPr>
          <p:spPr>
            <a:xfrm>
              <a:off x="8931706" y="46761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8" name="object 5548"/>
            <p:cNvSpPr/>
            <p:nvPr/>
          </p:nvSpPr>
          <p:spPr>
            <a:xfrm>
              <a:off x="8931706" y="46741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9" name="object 5549"/>
            <p:cNvSpPr/>
            <p:nvPr/>
          </p:nvSpPr>
          <p:spPr>
            <a:xfrm>
              <a:off x="8931706" y="46722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0" name="object 5550"/>
            <p:cNvSpPr/>
            <p:nvPr/>
          </p:nvSpPr>
          <p:spPr>
            <a:xfrm>
              <a:off x="8931706" y="46702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1" name="object 5551"/>
            <p:cNvSpPr/>
            <p:nvPr/>
          </p:nvSpPr>
          <p:spPr>
            <a:xfrm>
              <a:off x="8931706" y="46683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2" name="object 5552"/>
            <p:cNvSpPr/>
            <p:nvPr/>
          </p:nvSpPr>
          <p:spPr>
            <a:xfrm>
              <a:off x="8931706" y="46664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3" name="object 5553"/>
            <p:cNvSpPr/>
            <p:nvPr/>
          </p:nvSpPr>
          <p:spPr>
            <a:xfrm>
              <a:off x="8931706" y="46644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4" name="object 5554"/>
            <p:cNvSpPr/>
            <p:nvPr/>
          </p:nvSpPr>
          <p:spPr>
            <a:xfrm>
              <a:off x="8931706" y="46625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5" name="object 5555"/>
            <p:cNvSpPr/>
            <p:nvPr/>
          </p:nvSpPr>
          <p:spPr>
            <a:xfrm>
              <a:off x="8931706" y="46605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6" name="object 5556"/>
            <p:cNvSpPr/>
            <p:nvPr/>
          </p:nvSpPr>
          <p:spPr>
            <a:xfrm>
              <a:off x="8931706" y="465668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7" name="object 5557"/>
            <p:cNvSpPr/>
            <p:nvPr/>
          </p:nvSpPr>
          <p:spPr>
            <a:xfrm>
              <a:off x="8931706" y="46547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8" name="object 5558"/>
            <p:cNvSpPr/>
            <p:nvPr/>
          </p:nvSpPr>
          <p:spPr>
            <a:xfrm>
              <a:off x="8931706" y="46527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9" name="object 5559"/>
            <p:cNvSpPr/>
            <p:nvPr/>
          </p:nvSpPr>
          <p:spPr>
            <a:xfrm>
              <a:off x="8931706" y="46508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0" name="object 5560"/>
            <p:cNvSpPr/>
            <p:nvPr/>
          </p:nvSpPr>
          <p:spPr>
            <a:xfrm>
              <a:off x="8931706" y="46489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1" name="object 5561"/>
            <p:cNvSpPr/>
            <p:nvPr/>
          </p:nvSpPr>
          <p:spPr>
            <a:xfrm>
              <a:off x="8931706" y="46469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2" name="object 5562"/>
            <p:cNvSpPr/>
            <p:nvPr/>
          </p:nvSpPr>
          <p:spPr>
            <a:xfrm>
              <a:off x="8931706" y="46450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3" name="object 5563"/>
            <p:cNvSpPr/>
            <p:nvPr/>
          </p:nvSpPr>
          <p:spPr>
            <a:xfrm>
              <a:off x="8931706" y="46430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4" name="object 5564"/>
            <p:cNvSpPr/>
            <p:nvPr/>
          </p:nvSpPr>
          <p:spPr>
            <a:xfrm>
              <a:off x="8931706" y="46411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5" name="object 5565"/>
            <p:cNvSpPr/>
            <p:nvPr/>
          </p:nvSpPr>
          <p:spPr>
            <a:xfrm>
              <a:off x="8931706" y="46391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6" name="object 5566"/>
            <p:cNvSpPr/>
            <p:nvPr/>
          </p:nvSpPr>
          <p:spPr>
            <a:xfrm>
              <a:off x="8931706" y="46372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7" name="object 5567"/>
            <p:cNvSpPr/>
            <p:nvPr/>
          </p:nvSpPr>
          <p:spPr>
            <a:xfrm>
              <a:off x="8931706" y="46353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8" name="object 5568"/>
            <p:cNvSpPr/>
            <p:nvPr/>
          </p:nvSpPr>
          <p:spPr>
            <a:xfrm>
              <a:off x="8931706" y="46333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9" name="object 5569"/>
            <p:cNvSpPr/>
            <p:nvPr/>
          </p:nvSpPr>
          <p:spPr>
            <a:xfrm>
              <a:off x="8931706" y="46314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0" name="object 5570"/>
            <p:cNvSpPr/>
            <p:nvPr/>
          </p:nvSpPr>
          <p:spPr>
            <a:xfrm>
              <a:off x="8931706" y="462948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1" name="object 5571"/>
            <p:cNvSpPr/>
            <p:nvPr/>
          </p:nvSpPr>
          <p:spPr>
            <a:xfrm>
              <a:off x="8931706" y="46275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2" name="object 5572"/>
            <p:cNvSpPr/>
            <p:nvPr/>
          </p:nvSpPr>
          <p:spPr>
            <a:xfrm>
              <a:off x="8931706" y="46255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3" name="object 5573"/>
            <p:cNvSpPr/>
            <p:nvPr/>
          </p:nvSpPr>
          <p:spPr>
            <a:xfrm>
              <a:off x="8931706" y="46236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4" name="object 5574"/>
            <p:cNvSpPr/>
            <p:nvPr/>
          </p:nvSpPr>
          <p:spPr>
            <a:xfrm>
              <a:off x="8931706" y="46216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5" name="object 5575"/>
            <p:cNvSpPr/>
            <p:nvPr/>
          </p:nvSpPr>
          <p:spPr>
            <a:xfrm>
              <a:off x="8931706" y="461780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6" name="object 5576"/>
            <p:cNvSpPr/>
            <p:nvPr/>
          </p:nvSpPr>
          <p:spPr>
            <a:xfrm>
              <a:off x="8931706" y="46158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7" name="object 5577"/>
            <p:cNvSpPr/>
            <p:nvPr/>
          </p:nvSpPr>
          <p:spPr>
            <a:xfrm>
              <a:off x="8931706" y="46139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8" name="object 5578"/>
            <p:cNvSpPr/>
            <p:nvPr/>
          </p:nvSpPr>
          <p:spPr>
            <a:xfrm>
              <a:off x="8931706" y="461003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9" name="object 5579"/>
            <p:cNvSpPr/>
            <p:nvPr/>
          </p:nvSpPr>
          <p:spPr>
            <a:xfrm>
              <a:off x="8931706" y="46080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0" name="object 5580"/>
            <p:cNvSpPr/>
            <p:nvPr/>
          </p:nvSpPr>
          <p:spPr>
            <a:xfrm>
              <a:off x="8931706" y="460615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1" name="object 5581"/>
            <p:cNvSpPr/>
            <p:nvPr/>
          </p:nvSpPr>
          <p:spPr>
            <a:xfrm>
              <a:off x="8931706" y="460226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2" name="object 5582"/>
            <p:cNvSpPr/>
            <p:nvPr/>
          </p:nvSpPr>
          <p:spPr>
            <a:xfrm>
              <a:off x="8931706" y="46003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3" name="object 5583"/>
            <p:cNvSpPr/>
            <p:nvPr/>
          </p:nvSpPr>
          <p:spPr>
            <a:xfrm>
              <a:off x="8931706" y="459837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4" name="object 5584"/>
            <p:cNvSpPr/>
            <p:nvPr/>
          </p:nvSpPr>
          <p:spPr>
            <a:xfrm>
              <a:off x="8931706" y="459643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5" name="object 5585"/>
            <p:cNvSpPr/>
            <p:nvPr/>
          </p:nvSpPr>
          <p:spPr>
            <a:xfrm>
              <a:off x="8931706" y="45944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6" name="object 5586"/>
            <p:cNvSpPr/>
            <p:nvPr/>
          </p:nvSpPr>
          <p:spPr>
            <a:xfrm>
              <a:off x="8931706" y="45925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7" name="object 5587"/>
            <p:cNvSpPr/>
            <p:nvPr/>
          </p:nvSpPr>
          <p:spPr>
            <a:xfrm>
              <a:off x="8931706" y="45905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8" name="object 5588"/>
            <p:cNvSpPr/>
            <p:nvPr/>
          </p:nvSpPr>
          <p:spPr>
            <a:xfrm>
              <a:off x="8931706" y="45886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9" name="object 5589"/>
            <p:cNvSpPr/>
            <p:nvPr/>
          </p:nvSpPr>
          <p:spPr>
            <a:xfrm>
              <a:off x="8931706" y="45867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0" name="object 5590"/>
            <p:cNvSpPr/>
            <p:nvPr/>
          </p:nvSpPr>
          <p:spPr>
            <a:xfrm>
              <a:off x="8931706" y="458282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1" name="object 5591"/>
            <p:cNvSpPr/>
            <p:nvPr/>
          </p:nvSpPr>
          <p:spPr>
            <a:xfrm>
              <a:off x="8931706" y="458087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2" name="object 5592"/>
            <p:cNvSpPr/>
            <p:nvPr/>
          </p:nvSpPr>
          <p:spPr>
            <a:xfrm>
              <a:off x="8931706" y="457699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3" name="object 5593"/>
            <p:cNvSpPr/>
            <p:nvPr/>
          </p:nvSpPr>
          <p:spPr>
            <a:xfrm>
              <a:off x="8931706" y="457504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4" name="object 5594"/>
            <p:cNvSpPr/>
            <p:nvPr/>
          </p:nvSpPr>
          <p:spPr>
            <a:xfrm>
              <a:off x="8931706" y="457116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5" name="object 5595"/>
            <p:cNvSpPr/>
            <p:nvPr/>
          </p:nvSpPr>
          <p:spPr>
            <a:xfrm>
              <a:off x="8931706" y="45692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6" name="object 5596"/>
            <p:cNvSpPr/>
            <p:nvPr/>
          </p:nvSpPr>
          <p:spPr>
            <a:xfrm>
              <a:off x="8931706" y="456533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7" name="object 5597"/>
            <p:cNvSpPr/>
            <p:nvPr/>
          </p:nvSpPr>
          <p:spPr>
            <a:xfrm>
              <a:off x="8931706" y="456338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8" name="object 5598"/>
            <p:cNvSpPr/>
            <p:nvPr/>
          </p:nvSpPr>
          <p:spPr>
            <a:xfrm>
              <a:off x="8931706" y="45614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9" name="object 5599"/>
            <p:cNvSpPr/>
            <p:nvPr/>
          </p:nvSpPr>
          <p:spPr>
            <a:xfrm>
              <a:off x="8931706" y="455949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0" name="object 5600"/>
            <p:cNvSpPr/>
            <p:nvPr/>
          </p:nvSpPr>
          <p:spPr>
            <a:xfrm>
              <a:off x="8931706" y="455754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1" name="object 5601"/>
            <p:cNvSpPr/>
            <p:nvPr/>
          </p:nvSpPr>
          <p:spPr>
            <a:xfrm>
              <a:off x="8931706" y="455560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2" name="object 5602"/>
            <p:cNvSpPr/>
            <p:nvPr/>
          </p:nvSpPr>
          <p:spPr>
            <a:xfrm>
              <a:off x="8931706" y="455366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3" name="object 5603"/>
            <p:cNvSpPr/>
            <p:nvPr/>
          </p:nvSpPr>
          <p:spPr>
            <a:xfrm>
              <a:off x="8931706" y="45517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4" name="object 5604"/>
            <p:cNvSpPr/>
            <p:nvPr/>
          </p:nvSpPr>
          <p:spPr>
            <a:xfrm>
              <a:off x="8931706" y="454977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5" name="object 5605"/>
            <p:cNvSpPr/>
            <p:nvPr/>
          </p:nvSpPr>
          <p:spPr>
            <a:xfrm>
              <a:off x="8931706" y="454588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6" name="object 5606"/>
            <p:cNvSpPr/>
            <p:nvPr/>
          </p:nvSpPr>
          <p:spPr>
            <a:xfrm>
              <a:off x="8931706" y="454200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7" name="object 5607"/>
            <p:cNvSpPr/>
            <p:nvPr/>
          </p:nvSpPr>
          <p:spPr>
            <a:xfrm>
              <a:off x="8931706" y="45400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8" name="object 5608"/>
            <p:cNvSpPr/>
            <p:nvPr/>
          </p:nvSpPr>
          <p:spPr>
            <a:xfrm>
              <a:off x="8931706" y="45381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9" name="object 5609"/>
            <p:cNvSpPr/>
            <p:nvPr/>
          </p:nvSpPr>
          <p:spPr>
            <a:xfrm>
              <a:off x="8931706" y="453617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0" name="object 5610"/>
            <p:cNvSpPr/>
            <p:nvPr/>
          </p:nvSpPr>
          <p:spPr>
            <a:xfrm>
              <a:off x="8931706" y="453423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1" name="object 5611"/>
            <p:cNvSpPr/>
            <p:nvPr/>
          </p:nvSpPr>
          <p:spPr>
            <a:xfrm>
              <a:off x="8931706" y="453228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2" name="object 5612"/>
            <p:cNvSpPr/>
            <p:nvPr/>
          </p:nvSpPr>
          <p:spPr>
            <a:xfrm>
              <a:off x="8931706" y="453033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3" name="object 5613"/>
            <p:cNvSpPr/>
            <p:nvPr/>
          </p:nvSpPr>
          <p:spPr>
            <a:xfrm>
              <a:off x="8931706" y="452644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4" name="object 5614"/>
            <p:cNvSpPr/>
            <p:nvPr/>
          </p:nvSpPr>
          <p:spPr>
            <a:xfrm>
              <a:off x="8931706" y="452450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5" name="object 5615"/>
            <p:cNvSpPr/>
            <p:nvPr/>
          </p:nvSpPr>
          <p:spPr>
            <a:xfrm>
              <a:off x="8931706" y="452255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6" name="object 5616"/>
            <p:cNvSpPr/>
            <p:nvPr/>
          </p:nvSpPr>
          <p:spPr>
            <a:xfrm>
              <a:off x="8931706" y="45206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7" name="object 5617"/>
            <p:cNvSpPr/>
            <p:nvPr/>
          </p:nvSpPr>
          <p:spPr>
            <a:xfrm>
              <a:off x="8931706" y="451867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8" name="object 5618"/>
            <p:cNvSpPr/>
            <p:nvPr/>
          </p:nvSpPr>
          <p:spPr>
            <a:xfrm>
              <a:off x="8931706" y="451478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9" name="object 5619"/>
            <p:cNvSpPr/>
            <p:nvPr/>
          </p:nvSpPr>
          <p:spPr>
            <a:xfrm>
              <a:off x="8931706" y="45128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0" name="object 5620"/>
            <p:cNvSpPr/>
            <p:nvPr/>
          </p:nvSpPr>
          <p:spPr>
            <a:xfrm>
              <a:off x="8931706" y="451090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1" name="object 5621"/>
            <p:cNvSpPr/>
            <p:nvPr/>
          </p:nvSpPr>
          <p:spPr>
            <a:xfrm>
              <a:off x="8931706" y="450895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2" name="object 5622"/>
            <p:cNvSpPr/>
            <p:nvPr/>
          </p:nvSpPr>
          <p:spPr>
            <a:xfrm>
              <a:off x="8931706" y="45070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3" name="object 5623"/>
            <p:cNvSpPr/>
            <p:nvPr/>
          </p:nvSpPr>
          <p:spPr>
            <a:xfrm>
              <a:off x="8931706" y="450312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4" name="object 5624"/>
            <p:cNvSpPr/>
            <p:nvPr/>
          </p:nvSpPr>
          <p:spPr>
            <a:xfrm>
              <a:off x="8931706" y="45011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5" name="object 5625"/>
            <p:cNvSpPr/>
            <p:nvPr/>
          </p:nvSpPr>
          <p:spPr>
            <a:xfrm>
              <a:off x="8931706" y="44992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6" name="object 5626"/>
            <p:cNvSpPr/>
            <p:nvPr/>
          </p:nvSpPr>
          <p:spPr>
            <a:xfrm>
              <a:off x="8931706" y="449728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7" name="object 5627"/>
            <p:cNvSpPr/>
            <p:nvPr/>
          </p:nvSpPr>
          <p:spPr>
            <a:xfrm>
              <a:off x="8931706" y="449339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8" name="object 5628"/>
            <p:cNvSpPr/>
            <p:nvPr/>
          </p:nvSpPr>
          <p:spPr>
            <a:xfrm>
              <a:off x="8931706" y="44914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9" name="object 5629"/>
            <p:cNvSpPr/>
            <p:nvPr/>
          </p:nvSpPr>
          <p:spPr>
            <a:xfrm>
              <a:off x="8931706" y="44895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0" name="object 5630"/>
            <p:cNvSpPr/>
            <p:nvPr/>
          </p:nvSpPr>
          <p:spPr>
            <a:xfrm>
              <a:off x="8931706" y="44875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1" name="object 5631"/>
            <p:cNvSpPr/>
            <p:nvPr/>
          </p:nvSpPr>
          <p:spPr>
            <a:xfrm>
              <a:off x="8931706" y="448368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2" name="object 5632"/>
            <p:cNvSpPr/>
            <p:nvPr/>
          </p:nvSpPr>
          <p:spPr>
            <a:xfrm>
              <a:off x="8931706" y="44817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3" name="object 5633"/>
            <p:cNvSpPr/>
            <p:nvPr/>
          </p:nvSpPr>
          <p:spPr>
            <a:xfrm>
              <a:off x="8931706" y="44797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4" name="object 5634"/>
            <p:cNvSpPr/>
            <p:nvPr/>
          </p:nvSpPr>
          <p:spPr>
            <a:xfrm>
              <a:off x="8931706" y="447591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5" name="object 5635"/>
            <p:cNvSpPr/>
            <p:nvPr/>
          </p:nvSpPr>
          <p:spPr>
            <a:xfrm>
              <a:off x="8931706" y="447202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6" name="object 5636"/>
            <p:cNvSpPr/>
            <p:nvPr/>
          </p:nvSpPr>
          <p:spPr>
            <a:xfrm>
              <a:off x="8931706" y="446813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7" name="object 5637"/>
            <p:cNvSpPr/>
            <p:nvPr/>
          </p:nvSpPr>
          <p:spPr>
            <a:xfrm>
              <a:off x="8931706" y="446424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8" name="object 5638"/>
            <p:cNvSpPr/>
            <p:nvPr/>
          </p:nvSpPr>
          <p:spPr>
            <a:xfrm>
              <a:off x="8931706" y="446035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9" name="object 5639"/>
            <p:cNvSpPr/>
            <p:nvPr/>
          </p:nvSpPr>
          <p:spPr>
            <a:xfrm>
              <a:off x="8931706" y="445646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0" name="object 5640"/>
            <p:cNvSpPr/>
            <p:nvPr/>
          </p:nvSpPr>
          <p:spPr>
            <a:xfrm>
              <a:off x="8931706" y="445258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1" name="object 5641"/>
            <p:cNvSpPr/>
            <p:nvPr/>
          </p:nvSpPr>
          <p:spPr>
            <a:xfrm>
              <a:off x="8931706" y="44506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2" name="object 5642"/>
            <p:cNvSpPr/>
            <p:nvPr/>
          </p:nvSpPr>
          <p:spPr>
            <a:xfrm>
              <a:off x="8931706" y="44486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3" name="object 5643"/>
            <p:cNvSpPr/>
            <p:nvPr/>
          </p:nvSpPr>
          <p:spPr>
            <a:xfrm>
              <a:off x="8931706" y="444480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4" name="object 5644"/>
            <p:cNvSpPr/>
            <p:nvPr/>
          </p:nvSpPr>
          <p:spPr>
            <a:xfrm>
              <a:off x="8931706" y="44428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5" name="object 5645"/>
            <p:cNvSpPr/>
            <p:nvPr/>
          </p:nvSpPr>
          <p:spPr>
            <a:xfrm>
              <a:off x="8931706" y="444091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6" name="object 5646"/>
            <p:cNvSpPr/>
            <p:nvPr/>
          </p:nvSpPr>
          <p:spPr>
            <a:xfrm>
              <a:off x="8931706" y="44389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7" name="object 5647"/>
            <p:cNvSpPr/>
            <p:nvPr/>
          </p:nvSpPr>
          <p:spPr>
            <a:xfrm>
              <a:off x="8931706" y="443508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8" name="object 5648"/>
            <p:cNvSpPr/>
            <p:nvPr/>
          </p:nvSpPr>
          <p:spPr>
            <a:xfrm>
              <a:off x="8931706" y="44331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9" name="object 5649"/>
            <p:cNvSpPr/>
            <p:nvPr/>
          </p:nvSpPr>
          <p:spPr>
            <a:xfrm>
              <a:off x="8931706" y="44311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0" name="object 5650"/>
            <p:cNvSpPr/>
            <p:nvPr/>
          </p:nvSpPr>
          <p:spPr>
            <a:xfrm>
              <a:off x="8931706" y="44292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1" name="object 5651"/>
            <p:cNvSpPr/>
            <p:nvPr/>
          </p:nvSpPr>
          <p:spPr>
            <a:xfrm>
              <a:off x="8931706" y="442536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2" name="object 5652"/>
            <p:cNvSpPr/>
            <p:nvPr/>
          </p:nvSpPr>
          <p:spPr>
            <a:xfrm>
              <a:off x="8931706" y="44234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3" name="object 5653"/>
            <p:cNvSpPr/>
            <p:nvPr/>
          </p:nvSpPr>
          <p:spPr>
            <a:xfrm>
              <a:off x="8931706" y="44214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4" name="object 5654"/>
            <p:cNvSpPr/>
            <p:nvPr/>
          </p:nvSpPr>
          <p:spPr>
            <a:xfrm>
              <a:off x="8931706" y="44195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5" name="object 5655"/>
            <p:cNvSpPr/>
            <p:nvPr/>
          </p:nvSpPr>
          <p:spPr>
            <a:xfrm>
              <a:off x="8931706" y="44175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6" name="object 5656"/>
            <p:cNvSpPr/>
            <p:nvPr/>
          </p:nvSpPr>
          <p:spPr>
            <a:xfrm>
              <a:off x="8931706" y="441370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7" name="object 5657"/>
            <p:cNvSpPr/>
            <p:nvPr/>
          </p:nvSpPr>
          <p:spPr>
            <a:xfrm>
              <a:off x="8931706" y="44117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8" name="object 5658"/>
            <p:cNvSpPr/>
            <p:nvPr/>
          </p:nvSpPr>
          <p:spPr>
            <a:xfrm>
              <a:off x="8931706" y="44098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9" name="object 5659"/>
            <p:cNvSpPr/>
            <p:nvPr/>
          </p:nvSpPr>
          <p:spPr>
            <a:xfrm>
              <a:off x="8931706" y="44078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0" name="object 5660"/>
            <p:cNvSpPr/>
            <p:nvPr/>
          </p:nvSpPr>
          <p:spPr>
            <a:xfrm>
              <a:off x="8931706" y="44059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1" name="object 5661"/>
            <p:cNvSpPr/>
            <p:nvPr/>
          </p:nvSpPr>
          <p:spPr>
            <a:xfrm>
              <a:off x="8931706" y="440203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2" name="object 5662"/>
            <p:cNvSpPr/>
            <p:nvPr/>
          </p:nvSpPr>
          <p:spPr>
            <a:xfrm>
              <a:off x="8931706" y="44000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3" name="object 5663"/>
            <p:cNvSpPr/>
            <p:nvPr/>
          </p:nvSpPr>
          <p:spPr>
            <a:xfrm>
              <a:off x="8931706" y="43981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4" name="object 5664"/>
            <p:cNvSpPr/>
            <p:nvPr/>
          </p:nvSpPr>
          <p:spPr>
            <a:xfrm>
              <a:off x="8931706" y="43962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5" name="object 5665"/>
            <p:cNvSpPr/>
            <p:nvPr/>
          </p:nvSpPr>
          <p:spPr>
            <a:xfrm>
              <a:off x="8931706" y="43942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6" name="object 5666"/>
            <p:cNvSpPr/>
            <p:nvPr/>
          </p:nvSpPr>
          <p:spPr>
            <a:xfrm>
              <a:off x="8931706" y="43923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7" name="object 5667"/>
            <p:cNvSpPr/>
            <p:nvPr/>
          </p:nvSpPr>
          <p:spPr>
            <a:xfrm>
              <a:off x="8931706" y="439037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8" name="object 5668"/>
            <p:cNvSpPr/>
            <p:nvPr/>
          </p:nvSpPr>
          <p:spPr>
            <a:xfrm>
              <a:off x="8931706" y="438649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9" name="object 5669"/>
            <p:cNvSpPr/>
            <p:nvPr/>
          </p:nvSpPr>
          <p:spPr>
            <a:xfrm>
              <a:off x="8931706" y="438260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0" name="object 5670"/>
            <p:cNvSpPr/>
            <p:nvPr/>
          </p:nvSpPr>
          <p:spPr>
            <a:xfrm>
              <a:off x="8931706" y="438066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1" name="object 5671"/>
            <p:cNvSpPr/>
            <p:nvPr/>
          </p:nvSpPr>
          <p:spPr>
            <a:xfrm>
              <a:off x="8931706" y="437870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2" name="object 5672"/>
            <p:cNvSpPr/>
            <p:nvPr/>
          </p:nvSpPr>
          <p:spPr>
            <a:xfrm>
              <a:off x="8931706" y="437676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3" name="object 5673"/>
            <p:cNvSpPr/>
            <p:nvPr/>
          </p:nvSpPr>
          <p:spPr>
            <a:xfrm>
              <a:off x="8931706" y="437481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4" name="object 5674"/>
            <p:cNvSpPr/>
            <p:nvPr/>
          </p:nvSpPr>
          <p:spPr>
            <a:xfrm>
              <a:off x="8931706" y="43728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5" name="object 5675"/>
            <p:cNvSpPr/>
            <p:nvPr/>
          </p:nvSpPr>
          <p:spPr>
            <a:xfrm>
              <a:off x="8931706" y="43709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6" name="object 5676"/>
            <p:cNvSpPr/>
            <p:nvPr/>
          </p:nvSpPr>
          <p:spPr>
            <a:xfrm>
              <a:off x="8931706" y="436899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7" name="object 5677"/>
            <p:cNvSpPr/>
            <p:nvPr/>
          </p:nvSpPr>
          <p:spPr>
            <a:xfrm>
              <a:off x="8931706" y="436704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8" name="object 5678"/>
            <p:cNvSpPr/>
            <p:nvPr/>
          </p:nvSpPr>
          <p:spPr>
            <a:xfrm>
              <a:off x="8931706" y="436316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9" name="object 5679"/>
            <p:cNvSpPr/>
            <p:nvPr/>
          </p:nvSpPr>
          <p:spPr>
            <a:xfrm>
              <a:off x="8931706" y="43612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0" name="object 5680"/>
            <p:cNvSpPr/>
            <p:nvPr/>
          </p:nvSpPr>
          <p:spPr>
            <a:xfrm>
              <a:off x="8931706" y="435733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1" name="object 5681"/>
            <p:cNvSpPr/>
            <p:nvPr/>
          </p:nvSpPr>
          <p:spPr>
            <a:xfrm>
              <a:off x="8931706" y="435538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2" name="object 5682"/>
            <p:cNvSpPr/>
            <p:nvPr/>
          </p:nvSpPr>
          <p:spPr>
            <a:xfrm>
              <a:off x="8931706" y="435150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3" name="object 5683"/>
            <p:cNvSpPr/>
            <p:nvPr/>
          </p:nvSpPr>
          <p:spPr>
            <a:xfrm>
              <a:off x="8931706" y="43495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4" name="object 5684"/>
            <p:cNvSpPr/>
            <p:nvPr/>
          </p:nvSpPr>
          <p:spPr>
            <a:xfrm>
              <a:off x="8931706" y="434566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5" name="object 5685"/>
            <p:cNvSpPr/>
            <p:nvPr/>
          </p:nvSpPr>
          <p:spPr>
            <a:xfrm>
              <a:off x="8931706" y="434371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6" name="object 5686"/>
            <p:cNvSpPr/>
            <p:nvPr/>
          </p:nvSpPr>
          <p:spPr>
            <a:xfrm>
              <a:off x="8931706" y="434177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7" name="object 5687"/>
            <p:cNvSpPr/>
            <p:nvPr/>
          </p:nvSpPr>
          <p:spPr>
            <a:xfrm>
              <a:off x="8931706" y="433983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8" name="object 5688"/>
            <p:cNvSpPr/>
            <p:nvPr/>
          </p:nvSpPr>
          <p:spPr>
            <a:xfrm>
              <a:off x="8931706" y="433788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9" name="object 5689"/>
            <p:cNvSpPr/>
            <p:nvPr/>
          </p:nvSpPr>
          <p:spPr>
            <a:xfrm>
              <a:off x="8931706" y="43359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0" name="object 5690"/>
            <p:cNvSpPr/>
            <p:nvPr/>
          </p:nvSpPr>
          <p:spPr>
            <a:xfrm>
              <a:off x="8931706" y="433400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1" name="object 5691"/>
            <p:cNvSpPr/>
            <p:nvPr/>
          </p:nvSpPr>
          <p:spPr>
            <a:xfrm>
              <a:off x="8931706" y="433205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2" name="object 5692"/>
            <p:cNvSpPr/>
            <p:nvPr/>
          </p:nvSpPr>
          <p:spPr>
            <a:xfrm>
              <a:off x="8931706" y="43301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3" name="object 5693"/>
            <p:cNvSpPr/>
            <p:nvPr/>
          </p:nvSpPr>
          <p:spPr>
            <a:xfrm>
              <a:off x="8931706" y="432622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4" name="object 5694"/>
            <p:cNvSpPr/>
            <p:nvPr/>
          </p:nvSpPr>
          <p:spPr>
            <a:xfrm>
              <a:off x="8931706" y="43242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5" name="object 5695"/>
            <p:cNvSpPr/>
            <p:nvPr/>
          </p:nvSpPr>
          <p:spPr>
            <a:xfrm>
              <a:off x="8931706" y="43223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6" name="object 5696"/>
            <p:cNvSpPr/>
            <p:nvPr/>
          </p:nvSpPr>
          <p:spPr>
            <a:xfrm>
              <a:off x="8931706" y="431845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7" name="object 5697"/>
            <p:cNvSpPr/>
            <p:nvPr/>
          </p:nvSpPr>
          <p:spPr>
            <a:xfrm>
              <a:off x="8931706" y="43165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8" name="object 5698"/>
            <p:cNvSpPr/>
            <p:nvPr/>
          </p:nvSpPr>
          <p:spPr>
            <a:xfrm>
              <a:off x="8931706" y="431455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9" name="object 5699"/>
            <p:cNvSpPr/>
            <p:nvPr/>
          </p:nvSpPr>
          <p:spPr>
            <a:xfrm>
              <a:off x="8931706" y="431067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0" name="object 5700"/>
            <p:cNvSpPr/>
            <p:nvPr/>
          </p:nvSpPr>
          <p:spPr>
            <a:xfrm>
              <a:off x="8931706" y="430872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1" name="object 5701"/>
            <p:cNvSpPr/>
            <p:nvPr/>
          </p:nvSpPr>
          <p:spPr>
            <a:xfrm>
              <a:off x="8931706" y="430678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2" name="object 5702"/>
            <p:cNvSpPr/>
            <p:nvPr/>
          </p:nvSpPr>
          <p:spPr>
            <a:xfrm>
              <a:off x="8931706" y="43048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3" name="object 5703"/>
            <p:cNvSpPr/>
            <p:nvPr/>
          </p:nvSpPr>
          <p:spPr>
            <a:xfrm>
              <a:off x="8931706" y="43028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4" name="object 5704"/>
            <p:cNvSpPr/>
            <p:nvPr/>
          </p:nvSpPr>
          <p:spPr>
            <a:xfrm>
              <a:off x="8931706" y="43009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5" name="object 5705"/>
            <p:cNvSpPr/>
            <p:nvPr/>
          </p:nvSpPr>
          <p:spPr>
            <a:xfrm>
              <a:off x="8931706" y="42990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6" name="object 5706"/>
            <p:cNvSpPr/>
            <p:nvPr/>
          </p:nvSpPr>
          <p:spPr>
            <a:xfrm>
              <a:off x="8931706" y="42970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7" name="object 5707"/>
            <p:cNvSpPr/>
            <p:nvPr/>
          </p:nvSpPr>
          <p:spPr>
            <a:xfrm>
              <a:off x="8931706" y="42951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8" name="object 5708"/>
            <p:cNvSpPr/>
            <p:nvPr/>
          </p:nvSpPr>
          <p:spPr>
            <a:xfrm>
              <a:off x="8931706" y="42931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9" name="object 5709"/>
            <p:cNvSpPr/>
            <p:nvPr/>
          </p:nvSpPr>
          <p:spPr>
            <a:xfrm>
              <a:off x="8931706" y="42912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0" name="object 5710"/>
            <p:cNvSpPr/>
            <p:nvPr/>
          </p:nvSpPr>
          <p:spPr>
            <a:xfrm>
              <a:off x="8931706" y="42892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1" name="object 5711"/>
            <p:cNvSpPr/>
            <p:nvPr/>
          </p:nvSpPr>
          <p:spPr>
            <a:xfrm>
              <a:off x="8931706" y="42873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2" name="object 5712"/>
            <p:cNvSpPr/>
            <p:nvPr/>
          </p:nvSpPr>
          <p:spPr>
            <a:xfrm>
              <a:off x="8931706" y="42854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3" name="object 5713"/>
            <p:cNvSpPr/>
            <p:nvPr/>
          </p:nvSpPr>
          <p:spPr>
            <a:xfrm>
              <a:off x="8931706" y="428345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4" name="object 5714"/>
            <p:cNvSpPr/>
            <p:nvPr/>
          </p:nvSpPr>
          <p:spPr>
            <a:xfrm>
              <a:off x="8931706" y="42815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5" name="object 5715"/>
            <p:cNvSpPr/>
            <p:nvPr/>
          </p:nvSpPr>
          <p:spPr>
            <a:xfrm>
              <a:off x="8931706" y="427956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6" name="object 5716"/>
            <p:cNvSpPr/>
            <p:nvPr/>
          </p:nvSpPr>
          <p:spPr>
            <a:xfrm>
              <a:off x="8931706" y="427762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7" name="object 5717"/>
            <p:cNvSpPr/>
            <p:nvPr/>
          </p:nvSpPr>
          <p:spPr>
            <a:xfrm>
              <a:off x="8931706" y="427568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8" name="object 5718"/>
            <p:cNvSpPr/>
            <p:nvPr/>
          </p:nvSpPr>
          <p:spPr>
            <a:xfrm>
              <a:off x="8931706" y="427179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9" name="object 5719"/>
            <p:cNvSpPr/>
            <p:nvPr/>
          </p:nvSpPr>
          <p:spPr>
            <a:xfrm>
              <a:off x="8931706" y="42698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0" name="object 5720"/>
            <p:cNvSpPr/>
            <p:nvPr/>
          </p:nvSpPr>
          <p:spPr>
            <a:xfrm>
              <a:off x="8931706" y="42679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1" name="object 5721"/>
            <p:cNvSpPr/>
            <p:nvPr/>
          </p:nvSpPr>
          <p:spPr>
            <a:xfrm>
              <a:off x="8931706" y="42659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2" name="object 5722"/>
            <p:cNvSpPr/>
            <p:nvPr/>
          </p:nvSpPr>
          <p:spPr>
            <a:xfrm>
              <a:off x="8931706" y="42640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3" name="object 5723"/>
            <p:cNvSpPr/>
            <p:nvPr/>
          </p:nvSpPr>
          <p:spPr>
            <a:xfrm>
              <a:off x="8931706" y="42620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4" name="object 5724"/>
            <p:cNvSpPr/>
            <p:nvPr/>
          </p:nvSpPr>
          <p:spPr>
            <a:xfrm>
              <a:off x="8931706" y="42601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5" name="object 5725"/>
            <p:cNvSpPr/>
            <p:nvPr/>
          </p:nvSpPr>
          <p:spPr>
            <a:xfrm>
              <a:off x="8931706" y="42581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6" name="object 5726"/>
            <p:cNvSpPr/>
            <p:nvPr/>
          </p:nvSpPr>
          <p:spPr>
            <a:xfrm>
              <a:off x="8931706" y="42562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7" name="object 5727"/>
            <p:cNvSpPr/>
            <p:nvPr/>
          </p:nvSpPr>
          <p:spPr>
            <a:xfrm>
              <a:off x="8931706" y="42543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8" name="object 5728"/>
            <p:cNvSpPr/>
            <p:nvPr/>
          </p:nvSpPr>
          <p:spPr>
            <a:xfrm>
              <a:off x="8931706" y="425235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9" name="object 5729"/>
            <p:cNvSpPr/>
            <p:nvPr/>
          </p:nvSpPr>
          <p:spPr>
            <a:xfrm>
              <a:off x="8931706" y="425041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0" name="object 5730"/>
            <p:cNvSpPr/>
            <p:nvPr/>
          </p:nvSpPr>
          <p:spPr>
            <a:xfrm>
              <a:off x="8931706" y="42484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1" name="object 5731"/>
            <p:cNvSpPr/>
            <p:nvPr/>
          </p:nvSpPr>
          <p:spPr>
            <a:xfrm>
              <a:off x="8931706" y="42465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2" name="object 5732"/>
            <p:cNvSpPr/>
            <p:nvPr/>
          </p:nvSpPr>
          <p:spPr>
            <a:xfrm>
              <a:off x="8931706" y="42445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3" name="object 5733"/>
            <p:cNvSpPr/>
            <p:nvPr/>
          </p:nvSpPr>
          <p:spPr>
            <a:xfrm>
              <a:off x="8931706" y="42426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4" name="object 5734"/>
            <p:cNvSpPr/>
            <p:nvPr/>
          </p:nvSpPr>
          <p:spPr>
            <a:xfrm>
              <a:off x="8931706" y="42406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5" name="object 5735"/>
            <p:cNvSpPr/>
            <p:nvPr/>
          </p:nvSpPr>
          <p:spPr>
            <a:xfrm>
              <a:off x="8931706" y="42387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6" name="object 5736"/>
            <p:cNvSpPr/>
            <p:nvPr/>
          </p:nvSpPr>
          <p:spPr>
            <a:xfrm>
              <a:off x="8931706" y="42368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7" name="object 5737"/>
            <p:cNvSpPr/>
            <p:nvPr/>
          </p:nvSpPr>
          <p:spPr>
            <a:xfrm>
              <a:off x="8931706" y="42348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8" name="object 5738"/>
            <p:cNvSpPr/>
            <p:nvPr/>
          </p:nvSpPr>
          <p:spPr>
            <a:xfrm>
              <a:off x="8931706" y="42329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9" name="object 5739"/>
            <p:cNvSpPr/>
            <p:nvPr/>
          </p:nvSpPr>
          <p:spPr>
            <a:xfrm>
              <a:off x="8931706" y="42309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0" name="object 5740"/>
            <p:cNvSpPr/>
            <p:nvPr/>
          </p:nvSpPr>
          <p:spPr>
            <a:xfrm>
              <a:off x="8931706" y="42290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1" name="object 5741"/>
            <p:cNvSpPr/>
            <p:nvPr/>
          </p:nvSpPr>
          <p:spPr>
            <a:xfrm>
              <a:off x="8931706" y="42270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2" name="object 5742"/>
            <p:cNvSpPr/>
            <p:nvPr/>
          </p:nvSpPr>
          <p:spPr>
            <a:xfrm>
              <a:off x="8931706" y="422515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3" name="object 5743"/>
            <p:cNvSpPr/>
            <p:nvPr/>
          </p:nvSpPr>
          <p:spPr>
            <a:xfrm>
              <a:off x="8931706" y="422320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4" name="object 5744"/>
            <p:cNvSpPr/>
            <p:nvPr/>
          </p:nvSpPr>
          <p:spPr>
            <a:xfrm>
              <a:off x="8931706" y="42212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5" name="object 5745"/>
            <p:cNvSpPr/>
            <p:nvPr/>
          </p:nvSpPr>
          <p:spPr>
            <a:xfrm>
              <a:off x="8931706" y="42193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6" name="object 5746"/>
            <p:cNvSpPr/>
            <p:nvPr/>
          </p:nvSpPr>
          <p:spPr>
            <a:xfrm>
              <a:off x="8931706" y="421736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7" name="object 5747"/>
            <p:cNvSpPr/>
            <p:nvPr/>
          </p:nvSpPr>
          <p:spPr>
            <a:xfrm>
              <a:off x="8931706" y="4217365"/>
              <a:ext cx="150495" cy="497840"/>
            </a:xfrm>
            <a:custGeom>
              <a:avLst/>
              <a:gdLst/>
              <a:ahLst/>
              <a:cxnLst/>
              <a:rect l="l" t="t" r="r" b="b"/>
              <a:pathLst>
                <a:path w="150495" h="497839">
                  <a:moveTo>
                    <a:pt x="0" y="497636"/>
                  </a:moveTo>
                  <a:lnTo>
                    <a:pt x="0" y="0"/>
                  </a:lnTo>
                  <a:lnTo>
                    <a:pt x="150329" y="0"/>
                  </a:lnTo>
                  <a:lnTo>
                    <a:pt x="150329" y="497636"/>
                  </a:lnTo>
                  <a:lnTo>
                    <a:pt x="0" y="4976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748" name="object 5748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9081769" y="4217365"/>
              <a:ext cx="203200" cy="497636"/>
            </a:xfrm>
            <a:prstGeom prst="rect">
              <a:avLst/>
            </a:prstGeom>
          </p:spPr>
        </p:pic>
        <p:sp>
          <p:nvSpPr>
            <p:cNvPr id="5749" name="object 5749"/>
            <p:cNvSpPr/>
            <p:nvPr/>
          </p:nvSpPr>
          <p:spPr>
            <a:xfrm>
              <a:off x="9082036" y="4217365"/>
              <a:ext cx="203200" cy="497840"/>
            </a:xfrm>
            <a:custGeom>
              <a:avLst/>
              <a:gdLst/>
              <a:ahLst/>
              <a:cxnLst/>
              <a:rect l="l" t="t" r="r" b="b"/>
              <a:pathLst>
                <a:path w="203200" h="497839">
                  <a:moveTo>
                    <a:pt x="0" y="0"/>
                  </a:moveTo>
                  <a:lnTo>
                    <a:pt x="202768" y="19862"/>
                  </a:lnTo>
                  <a:lnTo>
                    <a:pt x="202768" y="477786"/>
                  </a:lnTo>
                  <a:lnTo>
                    <a:pt x="0" y="497636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750" name="object 5750"/>
            <p:cNvSpPr/>
            <p:nvPr/>
          </p:nvSpPr>
          <p:spPr>
            <a:xfrm>
              <a:off x="9284804" y="458961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1" name="object 5751"/>
            <p:cNvSpPr/>
            <p:nvPr/>
          </p:nvSpPr>
          <p:spPr>
            <a:xfrm>
              <a:off x="9284804" y="458864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2" name="object 5752"/>
            <p:cNvSpPr/>
            <p:nvPr/>
          </p:nvSpPr>
          <p:spPr>
            <a:xfrm>
              <a:off x="9284804" y="458767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3" name="object 5753"/>
            <p:cNvSpPr/>
            <p:nvPr/>
          </p:nvSpPr>
          <p:spPr>
            <a:xfrm>
              <a:off x="9284804" y="458670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4" name="object 5754"/>
            <p:cNvSpPr/>
            <p:nvPr/>
          </p:nvSpPr>
          <p:spPr>
            <a:xfrm>
              <a:off x="9284804" y="458572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5" name="object 5755"/>
            <p:cNvSpPr/>
            <p:nvPr/>
          </p:nvSpPr>
          <p:spPr>
            <a:xfrm>
              <a:off x="9284804" y="458476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6" name="object 5756"/>
            <p:cNvSpPr/>
            <p:nvPr/>
          </p:nvSpPr>
          <p:spPr>
            <a:xfrm>
              <a:off x="9284804" y="458378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7" name="object 5757"/>
            <p:cNvSpPr/>
            <p:nvPr/>
          </p:nvSpPr>
          <p:spPr>
            <a:xfrm>
              <a:off x="9284804" y="458282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8" name="object 5758"/>
            <p:cNvSpPr/>
            <p:nvPr/>
          </p:nvSpPr>
          <p:spPr>
            <a:xfrm>
              <a:off x="9284804" y="458184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9" name="object 5759"/>
            <p:cNvSpPr/>
            <p:nvPr/>
          </p:nvSpPr>
          <p:spPr>
            <a:xfrm>
              <a:off x="9284804" y="458087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0" name="object 5760"/>
            <p:cNvSpPr/>
            <p:nvPr/>
          </p:nvSpPr>
          <p:spPr>
            <a:xfrm>
              <a:off x="9284804" y="457989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1" name="object 5761"/>
            <p:cNvSpPr/>
            <p:nvPr/>
          </p:nvSpPr>
          <p:spPr>
            <a:xfrm>
              <a:off x="9284804" y="457892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2" name="object 5762"/>
            <p:cNvSpPr/>
            <p:nvPr/>
          </p:nvSpPr>
          <p:spPr>
            <a:xfrm>
              <a:off x="9284804" y="457795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3" name="object 5763"/>
            <p:cNvSpPr/>
            <p:nvPr/>
          </p:nvSpPr>
          <p:spPr>
            <a:xfrm>
              <a:off x="9284804" y="457697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4" name="object 5764"/>
            <p:cNvSpPr/>
            <p:nvPr/>
          </p:nvSpPr>
          <p:spPr>
            <a:xfrm>
              <a:off x="9284804" y="457601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5" name="object 5765"/>
            <p:cNvSpPr/>
            <p:nvPr/>
          </p:nvSpPr>
          <p:spPr>
            <a:xfrm>
              <a:off x="9284804" y="457503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6" name="object 5766"/>
            <p:cNvSpPr/>
            <p:nvPr/>
          </p:nvSpPr>
          <p:spPr>
            <a:xfrm>
              <a:off x="9284804" y="457406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7" name="object 5767"/>
            <p:cNvSpPr/>
            <p:nvPr/>
          </p:nvSpPr>
          <p:spPr>
            <a:xfrm>
              <a:off x="9284804" y="457309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8" name="object 5768"/>
            <p:cNvSpPr/>
            <p:nvPr/>
          </p:nvSpPr>
          <p:spPr>
            <a:xfrm>
              <a:off x="9284804" y="457212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9" name="object 5769"/>
            <p:cNvSpPr/>
            <p:nvPr/>
          </p:nvSpPr>
          <p:spPr>
            <a:xfrm>
              <a:off x="9284804" y="457114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0" name="object 5770"/>
            <p:cNvSpPr/>
            <p:nvPr/>
          </p:nvSpPr>
          <p:spPr>
            <a:xfrm>
              <a:off x="9284804" y="457018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1" name="object 5771"/>
            <p:cNvSpPr/>
            <p:nvPr/>
          </p:nvSpPr>
          <p:spPr>
            <a:xfrm>
              <a:off x="9284804" y="45692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2" name="object 5772"/>
            <p:cNvSpPr/>
            <p:nvPr/>
          </p:nvSpPr>
          <p:spPr>
            <a:xfrm>
              <a:off x="9284804" y="456824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3" name="object 5773"/>
            <p:cNvSpPr/>
            <p:nvPr/>
          </p:nvSpPr>
          <p:spPr>
            <a:xfrm>
              <a:off x="9284804" y="456726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4" name="object 5774"/>
            <p:cNvSpPr/>
            <p:nvPr/>
          </p:nvSpPr>
          <p:spPr>
            <a:xfrm>
              <a:off x="9284804" y="456629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5" name="object 5775"/>
            <p:cNvSpPr/>
            <p:nvPr/>
          </p:nvSpPr>
          <p:spPr>
            <a:xfrm>
              <a:off x="9284804" y="45653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6" name="object 5776"/>
            <p:cNvSpPr/>
            <p:nvPr/>
          </p:nvSpPr>
          <p:spPr>
            <a:xfrm>
              <a:off x="9284804" y="456435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7" name="object 5777"/>
            <p:cNvSpPr/>
            <p:nvPr/>
          </p:nvSpPr>
          <p:spPr>
            <a:xfrm>
              <a:off x="9284804" y="456337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8" name="object 5778"/>
            <p:cNvSpPr/>
            <p:nvPr/>
          </p:nvSpPr>
          <p:spPr>
            <a:xfrm>
              <a:off x="9284804" y="4561433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9" name="object 5779"/>
            <p:cNvSpPr/>
            <p:nvPr/>
          </p:nvSpPr>
          <p:spPr>
            <a:xfrm>
              <a:off x="9284804" y="456045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0" name="object 5780"/>
            <p:cNvSpPr/>
            <p:nvPr/>
          </p:nvSpPr>
          <p:spPr>
            <a:xfrm>
              <a:off x="9284804" y="455949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1" name="object 5781"/>
            <p:cNvSpPr/>
            <p:nvPr/>
          </p:nvSpPr>
          <p:spPr>
            <a:xfrm>
              <a:off x="9284804" y="45585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2" name="object 5782"/>
            <p:cNvSpPr/>
            <p:nvPr/>
          </p:nvSpPr>
          <p:spPr>
            <a:xfrm>
              <a:off x="9284804" y="455754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3" name="object 5783"/>
            <p:cNvSpPr/>
            <p:nvPr/>
          </p:nvSpPr>
          <p:spPr>
            <a:xfrm>
              <a:off x="9284804" y="455656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4" name="object 5784"/>
            <p:cNvSpPr/>
            <p:nvPr/>
          </p:nvSpPr>
          <p:spPr>
            <a:xfrm>
              <a:off x="9284804" y="455560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5" name="object 5785"/>
            <p:cNvSpPr/>
            <p:nvPr/>
          </p:nvSpPr>
          <p:spPr>
            <a:xfrm>
              <a:off x="9284804" y="455462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6" name="object 5786"/>
            <p:cNvSpPr/>
            <p:nvPr/>
          </p:nvSpPr>
          <p:spPr>
            <a:xfrm>
              <a:off x="9284804" y="455366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7" name="object 5787"/>
            <p:cNvSpPr/>
            <p:nvPr/>
          </p:nvSpPr>
          <p:spPr>
            <a:xfrm>
              <a:off x="9284804" y="455268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8" name="object 5788"/>
            <p:cNvSpPr/>
            <p:nvPr/>
          </p:nvSpPr>
          <p:spPr>
            <a:xfrm>
              <a:off x="9284804" y="455171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9" name="object 5789"/>
            <p:cNvSpPr/>
            <p:nvPr/>
          </p:nvSpPr>
          <p:spPr>
            <a:xfrm>
              <a:off x="9284804" y="455074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0" name="object 5790"/>
            <p:cNvSpPr/>
            <p:nvPr/>
          </p:nvSpPr>
          <p:spPr>
            <a:xfrm>
              <a:off x="9284804" y="454977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1" name="object 5791"/>
            <p:cNvSpPr/>
            <p:nvPr/>
          </p:nvSpPr>
          <p:spPr>
            <a:xfrm>
              <a:off x="9284804" y="454879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2" name="object 5792"/>
            <p:cNvSpPr/>
            <p:nvPr/>
          </p:nvSpPr>
          <p:spPr>
            <a:xfrm>
              <a:off x="9284804" y="45478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3" name="object 5793"/>
            <p:cNvSpPr/>
            <p:nvPr/>
          </p:nvSpPr>
          <p:spPr>
            <a:xfrm>
              <a:off x="9284804" y="454685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4" name="object 5794"/>
            <p:cNvSpPr/>
            <p:nvPr/>
          </p:nvSpPr>
          <p:spPr>
            <a:xfrm>
              <a:off x="9284804" y="454587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5" name="object 5795"/>
            <p:cNvSpPr/>
            <p:nvPr/>
          </p:nvSpPr>
          <p:spPr>
            <a:xfrm>
              <a:off x="9284804" y="454491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6" name="object 5796"/>
            <p:cNvSpPr/>
            <p:nvPr/>
          </p:nvSpPr>
          <p:spPr>
            <a:xfrm>
              <a:off x="9284804" y="454393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7" name="object 5797"/>
            <p:cNvSpPr/>
            <p:nvPr/>
          </p:nvSpPr>
          <p:spPr>
            <a:xfrm>
              <a:off x="9284804" y="4541989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8" name="object 5798"/>
            <p:cNvSpPr/>
            <p:nvPr/>
          </p:nvSpPr>
          <p:spPr>
            <a:xfrm>
              <a:off x="9284804" y="454102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9" name="object 5799"/>
            <p:cNvSpPr/>
            <p:nvPr/>
          </p:nvSpPr>
          <p:spPr>
            <a:xfrm>
              <a:off x="9284804" y="454004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0" name="object 5800"/>
            <p:cNvSpPr/>
            <p:nvPr/>
          </p:nvSpPr>
          <p:spPr>
            <a:xfrm>
              <a:off x="9284804" y="4538103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1" name="object 5801"/>
            <p:cNvSpPr/>
            <p:nvPr/>
          </p:nvSpPr>
          <p:spPr>
            <a:xfrm>
              <a:off x="9284804" y="453713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2" name="object 5802"/>
            <p:cNvSpPr/>
            <p:nvPr/>
          </p:nvSpPr>
          <p:spPr>
            <a:xfrm>
              <a:off x="9284804" y="45361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3" name="object 5803"/>
            <p:cNvSpPr/>
            <p:nvPr/>
          </p:nvSpPr>
          <p:spPr>
            <a:xfrm>
              <a:off x="9284804" y="4534217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4" name="object 5804"/>
            <p:cNvSpPr/>
            <p:nvPr/>
          </p:nvSpPr>
          <p:spPr>
            <a:xfrm>
              <a:off x="9284804" y="453325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5" name="object 5805"/>
            <p:cNvSpPr/>
            <p:nvPr/>
          </p:nvSpPr>
          <p:spPr>
            <a:xfrm>
              <a:off x="9284804" y="453227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6" name="object 5806"/>
            <p:cNvSpPr/>
            <p:nvPr/>
          </p:nvSpPr>
          <p:spPr>
            <a:xfrm>
              <a:off x="9284804" y="4400092"/>
              <a:ext cx="102870" cy="132715"/>
            </a:xfrm>
            <a:custGeom>
              <a:avLst/>
              <a:gdLst/>
              <a:ahLst/>
              <a:cxnLst/>
              <a:rect l="l" t="t" r="r" b="b"/>
              <a:pathLst>
                <a:path w="102870" h="132714">
                  <a:moveTo>
                    <a:pt x="102336" y="131267"/>
                  </a:moveTo>
                  <a:lnTo>
                    <a:pt x="0" y="131267"/>
                  </a:lnTo>
                  <a:lnTo>
                    <a:pt x="0" y="132181"/>
                  </a:lnTo>
                  <a:lnTo>
                    <a:pt x="102336" y="132181"/>
                  </a:lnTo>
                  <a:lnTo>
                    <a:pt x="102336" y="131267"/>
                  </a:lnTo>
                  <a:close/>
                </a:path>
                <a:path w="102870" h="132714">
                  <a:moveTo>
                    <a:pt x="102336" y="0"/>
                  </a:moveTo>
                  <a:lnTo>
                    <a:pt x="0" y="0"/>
                  </a:lnTo>
                  <a:lnTo>
                    <a:pt x="0" y="927"/>
                  </a:lnTo>
                  <a:lnTo>
                    <a:pt x="102336" y="92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7" name="object 5807"/>
            <p:cNvSpPr/>
            <p:nvPr/>
          </p:nvSpPr>
          <p:spPr>
            <a:xfrm>
              <a:off x="9284804" y="439911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8" name="object 5808"/>
            <p:cNvSpPr/>
            <p:nvPr/>
          </p:nvSpPr>
          <p:spPr>
            <a:xfrm>
              <a:off x="9284804" y="439814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9" name="object 5809"/>
            <p:cNvSpPr/>
            <p:nvPr/>
          </p:nvSpPr>
          <p:spPr>
            <a:xfrm>
              <a:off x="9284804" y="439620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0" name="object 5810"/>
            <p:cNvSpPr/>
            <p:nvPr/>
          </p:nvSpPr>
          <p:spPr>
            <a:xfrm>
              <a:off x="9284804" y="439522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1" name="object 5811"/>
            <p:cNvSpPr/>
            <p:nvPr/>
          </p:nvSpPr>
          <p:spPr>
            <a:xfrm>
              <a:off x="9284804" y="439425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2" name="object 5812"/>
            <p:cNvSpPr/>
            <p:nvPr/>
          </p:nvSpPr>
          <p:spPr>
            <a:xfrm>
              <a:off x="9284804" y="4392307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3" name="object 5813"/>
            <p:cNvSpPr/>
            <p:nvPr/>
          </p:nvSpPr>
          <p:spPr>
            <a:xfrm>
              <a:off x="9284804" y="439134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4" name="object 5814"/>
            <p:cNvSpPr/>
            <p:nvPr/>
          </p:nvSpPr>
          <p:spPr>
            <a:xfrm>
              <a:off x="9284804" y="439036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5" name="object 5815"/>
            <p:cNvSpPr/>
            <p:nvPr/>
          </p:nvSpPr>
          <p:spPr>
            <a:xfrm>
              <a:off x="9284804" y="4388421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6" name="object 5816"/>
            <p:cNvSpPr/>
            <p:nvPr/>
          </p:nvSpPr>
          <p:spPr>
            <a:xfrm>
              <a:off x="9284804" y="438745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7" name="object 5817"/>
            <p:cNvSpPr/>
            <p:nvPr/>
          </p:nvSpPr>
          <p:spPr>
            <a:xfrm>
              <a:off x="9284804" y="438647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8" name="object 5818"/>
            <p:cNvSpPr/>
            <p:nvPr/>
          </p:nvSpPr>
          <p:spPr>
            <a:xfrm>
              <a:off x="9284804" y="438551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9" name="object 5819"/>
            <p:cNvSpPr/>
            <p:nvPr/>
          </p:nvSpPr>
          <p:spPr>
            <a:xfrm>
              <a:off x="9284804" y="438453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0" name="object 5820"/>
            <p:cNvSpPr/>
            <p:nvPr/>
          </p:nvSpPr>
          <p:spPr>
            <a:xfrm>
              <a:off x="9284804" y="438357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1" name="object 5821"/>
            <p:cNvSpPr/>
            <p:nvPr/>
          </p:nvSpPr>
          <p:spPr>
            <a:xfrm>
              <a:off x="9284804" y="438259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2" name="object 5822"/>
            <p:cNvSpPr/>
            <p:nvPr/>
          </p:nvSpPr>
          <p:spPr>
            <a:xfrm>
              <a:off x="9284804" y="438162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3" name="object 5823"/>
            <p:cNvSpPr/>
            <p:nvPr/>
          </p:nvSpPr>
          <p:spPr>
            <a:xfrm>
              <a:off x="9284804" y="438064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4" name="object 5824"/>
            <p:cNvSpPr/>
            <p:nvPr/>
          </p:nvSpPr>
          <p:spPr>
            <a:xfrm>
              <a:off x="9284804" y="437968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5" name="object 5825"/>
            <p:cNvSpPr/>
            <p:nvPr/>
          </p:nvSpPr>
          <p:spPr>
            <a:xfrm>
              <a:off x="9284804" y="43787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6" name="object 5826"/>
            <p:cNvSpPr/>
            <p:nvPr/>
          </p:nvSpPr>
          <p:spPr>
            <a:xfrm>
              <a:off x="9284804" y="437772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7" name="object 5827"/>
            <p:cNvSpPr/>
            <p:nvPr/>
          </p:nvSpPr>
          <p:spPr>
            <a:xfrm>
              <a:off x="9284804" y="437676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8" name="object 5828"/>
            <p:cNvSpPr/>
            <p:nvPr/>
          </p:nvSpPr>
          <p:spPr>
            <a:xfrm>
              <a:off x="9284804" y="437578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9" name="object 5829"/>
            <p:cNvSpPr/>
            <p:nvPr/>
          </p:nvSpPr>
          <p:spPr>
            <a:xfrm>
              <a:off x="9284804" y="43748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0" name="object 5830"/>
            <p:cNvSpPr/>
            <p:nvPr/>
          </p:nvSpPr>
          <p:spPr>
            <a:xfrm>
              <a:off x="9284804" y="437384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1" name="object 5831"/>
            <p:cNvSpPr/>
            <p:nvPr/>
          </p:nvSpPr>
          <p:spPr>
            <a:xfrm>
              <a:off x="9284804" y="437287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2" name="object 5832"/>
            <p:cNvSpPr/>
            <p:nvPr/>
          </p:nvSpPr>
          <p:spPr>
            <a:xfrm>
              <a:off x="9284804" y="43718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3" name="object 5833"/>
            <p:cNvSpPr/>
            <p:nvPr/>
          </p:nvSpPr>
          <p:spPr>
            <a:xfrm>
              <a:off x="9284804" y="43709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4" name="object 5834"/>
            <p:cNvSpPr/>
            <p:nvPr/>
          </p:nvSpPr>
          <p:spPr>
            <a:xfrm>
              <a:off x="9284804" y="4368990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5" name="object 5835"/>
            <p:cNvSpPr/>
            <p:nvPr/>
          </p:nvSpPr>
          <p:spPr>
            <a:xfrm>
              <a:off x="9284804" y="43680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6" name="object 5836"/>
            <p:cNvSpPr/>
            <p:nvPr/>
          </p:nvSpPr>
          <p:spPr>
            <a:xfrm>
              <a:off x="9284804" y="436704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7" name="object 5837"/>
            <p:cNvSpPr/>
            <p:nvPr/>
          </p:nvSpPr>
          <p:spPr>
            <a:xfrm>
              <a:off x="9284804" y="436606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8" name="object 5838"/>
            <p:cNvSpPr/>
            <p:nvPr/>
          </p:nvSpPr>
          <p:spPr>
            <a:xfrm>
              <a:off x="9284804" y="436510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9" name="object 5839"/>
            <p:cNvSpPr/>
            <p:nvPr/>
          </p:nvSpPr>
          <p:spPr>
            <a:xfrm>
              <a:off x="9284804" y="436412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0" name="object 5840"/>
            <p:cNvSpPr/>
            <p:nvPr/>
          </p:nvSpPr>
          <p:spPr>
            <a:xfrm>
              <a:off x="9284804" y="436314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1" name="object 5841"/>
            <p:cNvSpPr/>
            <p:nvPr/>
          </p:nvSpPr>
          <p:spPr>
            <a:xfrm>
              <a:off x="9284804" y="436218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2" name="object 5842"/>
            <p:cNvSpPr/>
            <p:nvPr/>
          </p:nvSpPr>
          <p:spPr>
            <a:xfrm>
              <a:off x="9284804" y="43612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3" name="object 5843"/>
            <p:cNvSpPr/>
            <p:nvPr/>
          </p:nvSpPr>
          <p:spPr>
            <a:xfrm>
              <a:off x="9284804" y="436024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4" name="object 5844"/>
            <p:cNvSpPr/>
            <p:nvPr/>
          </p:nvSpPr>
          <p:spPr>
            <a:xfrm>
              <a:off x="9284804" y="435926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5" name="object 5845"/>
            <p:cNvSpPr/>
            <p:nvPr/>
          </p:nvSpPr>
          <p:spPr>
            <a:xfrm>
              <a:off x="9284804" y="435829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6" name="object 5846"/>
            <p:cNvSpPr/>
            <p:nvPr/>
          </p:nvSpPr>
          <p:spPr>
            <a:xfrm>
              <a:off x="9284804" y="43573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7" name="object 5847"/>
            <p:cNvSpPr/>
            <p:nvPr/>
          </p:nvSpPr>
          <p:spPr>
            <a:xfrm>
              <a:off x="9284804" y="435635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8" name="object 5848"/>
            <p:cNvSpPr/>
            <p:nvPr/>
          </p:nvSpPr>
          <p:spPr>
            <a:xfrm>
              <a:off x="9284804" y="435537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9" name="object 5849"/>
            <p:cNvSpPr/>
            <p:nvPr/>
          </p:nvSpPr>
          <p:spPr>
            <a:xfrm>
              <a:off x="9284804" y="435441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0" name="object 5850"/>
            <p:cNvSpPr/>
            <p:nvPr/>
          </p:nvSpPr>
          <p:spPr>
            <a:xfrm>
              <a:off x="9284804" y="435343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1" name="object 5851"/>
            <p:cNvSpPr/>
            <p:nvPr/>
          </p:nvSpPr>
          <p:spPr>
            <a:xfrm>
              <a:off x="9284804" y="435246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2" name="object 5852"/>
            <p:cNvSpPr/>
            <p:nvPr/>
          </p:nvSpPr>
          <p:spPr>
            <a:xfrm>
              <a:off x="9284804" y="435148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3" name="object 5853"/>
            <p:cNvSpPr/>
            <p:nvPr/>
          </p:nvSpPr>
          <p:spPr>
            <a:xfrm>
              <a:off x="9284804" y="435052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4" name="object 5854"/>
            <p:cNvSpPr/>
            <p:nvPr/>
          </p:nvSpPr>
          <p:spPr>
            <a:xfrm>
              <a:off x="9284804" y="434954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5" name="object 5855"/>
            <p:cNvSpPr/>
            <p:nvPr/>
          </p:nvSpPr>
          <p:spPr>
            <a:xfrm>
              <a:off x="9284804" y="434858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6" name="object 5856"/>
            <p:cNvSpPr/>
            <p:nvPr/>
          </p:nvSpPr>
          <p:spPr>
            <a:xfrm>
              <a:off x="9284804" y="43476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7" name="object 5857"/>
            <p:cNvSpPr/>
            <p:nvPr/>
          </p:nvSpPr>
          <p:spPr>
            <a:xfrm>
              <a:off x="9284804" y="434662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8" name="object 5858"/>
            <p:cNvSpPr/>
            <p:nvPr/>
          </p:nvSpPr>
          <p:spPr>
            <a:xfrm>
              <a:off x="9284804" y="43456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9" name="object 5859"/>
            <p:cNvSpPr/>
            <p:nvPr/>
          </p:nvSpPr>
          <p:spPr>
            <a:xfrm>
              <a:off x="9284804" y="434468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0" name="object 5860"/>
            <p:cNvSpPr/>
            <p:nvPr/>
          </p:nvSpPr>
          <p:spPr>
            <a:xfrm>
              <a:off x="9284804" y="434371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1" name="object 5861"/>
            <p:cNvSpPr/>
            <p:nvPr/>
          </p:nvSpPr>
          <p:spPr>
            <a:xfrm>
              <a:off x="9284804" y="43427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2" name="object 5862"/>
            <p:cNvSpPr/>
            <p:nvPr/>
          </p:nvSpPr>
          <p:spPr>
            <a:xfrm>
              <a:off x="9284804" y="434177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3" name="object 5863"/>
            <p:cNvSpPr/>
            <p:nvPr/>
          </p:nvSpPr>
          <p:spPr>
            <a:xfrm>
              <a:off x="9284804" y="4341774"/>
              <a:ext cx="102870" cy="248920"/>
            </a:xfrm>
            <a:custGeom>
              <a:avLst/>
              <a:gdLst/>
              <a:ahLst/>
              <a:cxnLst/>
              <a:rect l="l" t="t" r="r" b="b"/>
              <a:pathLst>
                <a:path w="102870" h="248920">
                  <a:moveTo>
                    <a:pt x="0" y="248818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248818"/>
                  </a:lnTo>
                  <a:lnTo>
                    <a:pt x="0" y="2488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4" name="object 5864"/>
            <p:cNvSpPr/>
            <p:nvPr/>
          </p:nvSpPr>
          <p:spPr>
            <a:xfrm>
              <a:off x="9284804" y="4401019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70" h="130810">
                  <a:moveTo>
                    <a:pt x="0" y="0"/>
                  </a:moveTo>
                  <a:lnTo>
                    <a:pt x="0" y="130340"/>
                  </a:lnTo>
                  <a:lnTo>
                    <a:pt x="102336" y="130340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5" name="object 5865"/>
            <p:cNvSpPr/>
            <p:nvPr/>
          </p:nvSpPr>
          <p:spPr>
            <a:xfrm>
              <a:off x="9284804" y="4401019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70" h="130810">
                  <a:moveTo>
                    <a:pt x="0" y="130340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130340"/>
                  </a:lnTo>
                  <a:lnTo>
                    <a:pt x="0" y="13034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866" name="object 5866"/>
            <p:cNvSpPr/>
            <p:nvPr/>
          </p:nvSpPr>
          <p:spPr>
            <a:xfrm>
              <a:off x="9779621" y="456387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774"/>
                  </a:lnTo>
                  <a:lnTo>
                    <a:pt x="848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7" name="object 5867"/>
            <p:cNvSpPr/>
            <p:nvPr/>
          </p:nvSpPr>
          <p:spPr>
            <a:xfrm>
              <a:off x="9779621" y="456309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70">
                  <a:moveTo>
                    <a:pt x="0" y="0"/>
                  </a:moveTo>
                  <a:lnTo>
                    <a:pt x="0" y="774"/>
                  </a:lnTo>
                  <a:lnTo>
                    <a:pt x="1696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8" name="object 5868"/>
            <p:cNvSpPr/>
            <p:nvPr/>
          </p:nvSpPr>
          <p:spPr>
            <a:xfrm>
              <a:off x="9779621" y="456232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9" name="object 5869"/>
            <p:cNvSpPr/>
            <p:nvPr/>
          </p:nvSpPr>
          <p:spPr>
            <a:xfrm>
              <a:off x="9779621" y="4561547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0" name="object 5870"/>
            <p:cNvSpPr/>
            <p:nvPr/>
          </p:nvSpPr>
          <p:spPr>
            <a:xfrm>
              <a:off x="9779621" y="4560773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5" h="1270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1" name="object 5871"/>
            <p:cNvSpPr/>
            <p:nvPr/>
          </p:nvSpPr>
          <p:spPr>
            <a:xfrm>
              <a:off x="9779621" y="4559998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2" name="object 5872"/>
            <p:cNvSpPr/>
            <p:nvPr/>
          </p:nvSpPr>
          <p:spPr>
            <a:xfrm>
              <a:off x="9779621" y="4559223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4" h="1270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3" name="object 5873"/>
            <p:cNvSpPr/>
            <p:nvPr/>
          </p:nvSpPr>
          <p:spPr>
            <a:xfrm>
              <a:off x="9779621" y="4558448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774"/>
                  </a:lnTo>
                  <a:lnTo>
                    <a:pt x="6786" y="774"/>
                  </a:lnTo>
                  <a:lnTo>
                    <a:pt x="7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4" name="object 5874"/>
            <p:cNvSpPr/>
            <p:nvPr/>
          </p:nvSpPr>
          <p:spPr>
            <a:xfrm>
              <a:off x="9779621" y="4557674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774"/>
                  </a:lnTo>
                  <a:lnTo>
                    <a:pt x="7634" y="774"/>
                  </a:lnTo>
                  <a:lnTo>
                    <a:pt x="8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5" name="object 5875"/>
            <p:cNvSpPr/>
            <p:nvPr/>
          </p:nvSpPr>
          <p:spPr>
            <a:xfrm>
              <a:off x="9779621" y="4556899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774"/>
                  </a:lnTo>
                  <a:lnTo>
                    <a:pt x="8483" y="774"/>
                  </a:lnTo>
                  <a:lnTo>
                    <a:pt x="93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6" name="object 5876"/>
            <p:cNvSpPr/>
            <p:nvPr/>
          </p:nvSpPr>
          <p:spPr>
            <a:xfrm>
              <a:off x="9779621" y="45561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774"/>
                  </a:lnTo>
                  <a:lnTo>
                    <a:pt x="9331" y="774"/>
                  </a:lnTo>
                  <a:lnTo>
                    <a:pt x="101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7" name="object 5877"/>
            <p:cNvSpPr/>
            <p:nvPr/>
          </p:nvSpPr>
          <p:spPr>
            <a:xfrm>
              <a:off x="9779621" y="4555337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774"/>
                  </a:lnTo>
                  <a:lnTo>
                    <a:pt x="10193" y="774"/>
                  </a:lnTo>
                  <a:lnTo>
                    <a:pt x="110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8" name="object 5878"/>
            <p:cNvSpPr/>
            <p:nvPr/>
          </p:nvSpPr>
          <p:spPr>
            <a:xfrm>
              <a:off x="9779621" y="4554562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5" h="1270">
                  <a:moveTo>
                    <a:pt x="0" y="0"/>
                  </a:moveTo>
                  <a:lnTo>
                    <a:pt x="0" y="774"/>
                  </a:lnTo>
                  <a:lnTo>
                    <a:pt x="11042" y="774"/>
                  </a:lnTo>
                  <a:lnTo>
                    <a:pt x="11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9" name="object 5879"/>
            <p:cNvSpPr/>
            <p:nvPr/>
          </p:nvSpPr>
          <p:spPr>
            <a:xfrm>
              <a:off x="9779621" y="45537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1890" y="774"/>
                  </a:lnTo>
                  <a:lnTo>
                    <a:pt x="12585" y="139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0" name="object 5880"/>
            <p:cNvSpPr/>
            <p:nvPr/>
          </p:nvSpPr>
          <p:spPr>
            <a:xfrm>
              <a:off x="9779621" y="45530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1" name="object 5881"/>
            <p:cNvSpPr/>
            <p:nvPr/>
          </p:nvSpPr>
          <p:spPr>
            <a:xfrm>
              <a:off x="9779621" y="455223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2" name="object 5882"/>
            <p:cNvSpPr/>
            <p:nvPr/>
          </p:nvSpPr>
          <p:spPr>
            <a:xfrm>
              <a:off x="9779621" y="45514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3" name="object 5883"/>
            <p:cNvSpPr/>
            <p:nvPr/>
          </p:nvSpPr>
          <p:spPr>
            <a:xfrm>
              <a:off x="9779621" y="455068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4" name="object 5884"/>
            <p:cNvSpPr/>
            <p:nvPr/>
          </p:nvSpPr>
          <p:spPr>
            <a:xfrm>
              <a:off x="9779621" y="454991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5" name="object 5885"/>
            <p:cNvSpPr/>
            <p:nvPr/>
          </p:nvSpPr>
          <p:spPr>
            <a:xfrm>
              <a:off x="9779621" y="45491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6" name="object 5886"/>
            <p:cNvSpPr/>
            <p:nvPr/>
          </p:nvSpPr>
          <p:spPr>
            <a:xfrm>
              <a:off x="9779621" y="45483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7" name="object 5887"/>
            <p:cNvSpPr/>
            <p:nvPr/>
          </p:nvSpPr>
          <p:spPr>
            <a:xfrm>
              <a:off x="9779621" y="45475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8" name="object 5888"/>
            <p:cNvSpPr/>
            <p:nvPr/>
          </p:nvSpPr>
          <p:spPr>
            <a:xfrm>
              <a:off x="9779621" y="454681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9" name="object 5889"/>
            <p:cNvSpPr/>
            <p:nvPr/>
          </p:nvSpPr>
          <p:spPr>
            <a:xfrm>
              <a:off x="9779621" y="45460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0" name="object 5890"/>
            <p:cNvSpPr/>
            <p:nvPr/>
          </p:nvSpPr>
          <p:spPr>
            <a:xfrm>
              <a:off x="9779621" y="45452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1" name="object 5891"/>
            <p:cNvSpPr/>
            <p:nvPr/>
          </p:nvSpPr>
          <p:spPr>
            <a:xfrm>
              <a:off x="9779621" y="45444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2" name="object 5892"/>
            <p:cNvSpPr/>
            <p:nvPr/>
          </p:nvSpPr>
          <p:spPr>
            <a:xfrm>
              <a:off x="9779621" y="454371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3" name="object 5893"/>
            <p:cNvSpPr/>
            <p:nvPr/>
          </p:nvSpPr>
          <p:spPr>
            <a:xfrm>
              <a:off x="9779622" y="454216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4" name="object 5894"/>
            <p:cNvSpPr/>
            <p:nvPr/>
          </p:nvSpPr>
          <p:spPr>
            <a:xfrm>
              <a:off x="9779621" y="45413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5" name="object 5895"/>
            <p:cNvSpPr/>
            <p:nvPr/>
          </p:nvSpPr>
          <p:spPr>
            <a:xfrm>
              <a:off x="9779621" y="454061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6" name="object 5896"/>
            <p:cNvSpPr/>
            <p:nvPr/>
          </p:nvSpPr>
          <p:spPr>
            <a:xfrm>
              <a:off x="9779621" y="45398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7" name="object 5897"/>
            <p:cNvSpPr/>
            <p:nvPr/>
          </p:nvSpPr>
          <p:spPr>
            <a:xfrm>
              <a:off x="9779621" y="45390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8" name="object 5898"/>
            <p:cNvSpPr/>
            <p:nvPr/>
          </p:nvSpPr>
          <p:spPr>
            <a:xfrm>
              <a:off x="9779621" y="453829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9" name="object 5899"/>
            <p:cNvSpPr/>
            <p:nvPr/>
          </p:nvSpPr>
          <p:spPr>
            <a:xfrm>
              <a:off x="9779621" y="453750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0" name="object 5900"/>
            <p:cNvSpPr/>
            <p:nvPr/>
          </p:nvSpPr>
          <p:spPr>
            <a:xfrm>
              <a:off x="9779621" y="45367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1" name="object 5901"/>
            <p:cNvSpPr/>
            <p:nvPr/>
          </p:nvSpPr>
          <p:spPr>
            <a:xfrm>
              <a:off x="9779621" y="45359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2" name="object 5902"/>
            <p:cNvSpPr/>
            <p:nvPr/>
          </p:nvSpPr>
          <p:spPr>
            <a:xfrm>
              <a:off x="9779621" y="453518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3" name="object 5903"/>
            <p:cNvSpPr/>
            <p:nvPr/>
          </p:nvSpPr>
          <p:spPr>
            <a:xfrm>
              <a:off x="9779621" y="45344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4" name="object 5904"/>
            <p:cNvSpPr/>
            <p:nvPr/>
          </p:nvSpPr>
          <p:spPr>
            <a:xfrm>
              <a:off x="9779621" y="453363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5" name="object 5905"/>
            <p:cNvSpPr/>
            <p:nvPr/>
          </p:nvSpPr>
          <p:spPr>
            <a:xfrm>
              <a:off x="9779621" y="45328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6" name="object 5906"/>
            <p:cNvSpPr/>
            <p:nvPr/>
          </p:nvSpPr>
          <p:spPr>
            <a:xfrm>
              <a:off x="9779621" y="45320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7" name="object 5907"/>
            <p:cNvSpPr/>
            <p:nvPr/>
          </p:nvSpPr>
          <p:spPr>
            <a:xfrm>
              <a:off x="9779621" y="45313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8" name="object 5908"/>
            <p:cNvSpPr/>
            <p:nvPr/>
          </p:nvSpPr>
          <p:spPr>
            <a:xfrm>
              <a:off x="9779621" y="45305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9" name="object 5909"/>
            <p:cNvSpPr/>
            <p:nvPr/>
          </p:nvSpPr>
          <p:spPr>
            <a:xfrm>
              <a:off x="9779621" y="45297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0" name="object 5910"/>
            <p:cNvSpPr/>
            <p:nvPr/>
          </p:nvSpPr>
          <p:spPr>
            <a:xfrm>
              <a:off x="9779621" y="45289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1" name="object 5911"/>
            <p:cNvSpPr/>
            <p:nvPr/>
          </p:nvSpPr>
          <p:spPr>
            <a:xfrm>
              <a:off x="9779621" y="452821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2" name="object 5912"/>
            <p:cNvSpPr/>
            <p:nvPr/>
          </p:nvSpPr>
          <p:spPr>
            <a:xfrm>
              <a:off x="9779622" y="452666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3" name="object 5913"/>
            <p:cNvSpPr/>
            <p:nvPr/>
          </p:nvSpPr>
          <p:spPr>
            <a:xfrm>
              <a:off x="9779621" y="45258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4" name="object 5914"/>
            <p:cNvSpPr/>
            <p:nvPr/>
          </p:nvSpPr>
          <p:spPr>
            <a:xfrm>
              <a:off x="9779621" y="452511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5" name="object 5915"/>
            <p:cNvSpPr/>
            <p:nvPr/>
          </p:nvSpPr>
          <p:spPr>
            <a:xfrm>
              <a:off x="9779622" y="452356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6" name="object 5916"/>
            <p:cNvSpPr/>
            <p:nvPr/>
          </p:nvSpPr>
          <p:spPr>
            <a:xfrm>
              <a:off x="9779621" y="45227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7" name="object 5917"/>
            <p:cNvSpPr/>
            <p:nvPr/>
          </p:nvSpPr>
          <p:spPr>
            <a:xfrm>
              <a:off x="9779621" y="45220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8" name="object 5918"/>
            <p:cNvSpPr/>
            <p:nvPr/>
          </p:nvSpPr>
          <p:spPr>
            <a:xfrm>
              <a:off x="9779622" y="452046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9" name="object 5919"/>
            <p:cNvSpPr/>
            <p:nvPr/>
          </p:nvSpPr>
          <p:spPr>
            <a:xfrm>
              <a:off x="9779621" y="45196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0" name="object 5920"/>
            <p:cNvSpPr/>
            <p:nvPr/>
          </p:nvSpPr>
          <p:spPr>
            <a:xfrm>
              <a:off x="9779621" y="45189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1" name="object 5921"/>
            <p:cNvSpPr/>
            <p:nvPr/>
          </p:nvSpPr>
          <p:spPr>
            <a:xfrm>
              <a:off x="9779621" y="45181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2" name="object 5922"/>
            <p:cNvSpPr/>
            <p:nvPr/>
          </p:nvSpPr>
          <p:spPr>
            <a:xfrm>
              <a:off x="9779621" y="45173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3" name="object 5923"/>
            <p:cNvSpPr/>
            <p:nvPr/>
          </p:nvSpPr>
          <p:spPr>
            <a:xfrm>
              <a:off x="9779621" y="45165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4" name="object 5924"/>
            <p:cNvSpPr/>
            <p:nvPr/>
          </p:nvSpPr>
          <p:spPr>
            <a:xfrm>
              <a:off x="9779621" y="451580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5" name="object 5925"/>
            <p:cNvSpPr/>
            <p:nvPr/>
          </p:nvSpPr>
          <p:spPr>
            <a:xfrm>
              <a:off x="9779621" y="45150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6" name="object 5926"/>
            <p:cNvSpPr/>
            <p:nvPr/>
          </p:nvSpPr>
          <p:spPr>
            <a:xfrm>
              <a:off x="9779621" y="451425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7" name="object 5927"/>
            <p:cNvSpPr/>
            <p:nvPr/>
          </p:nvSpPr>
          <p:spPr>
            <a:xfrm>
              <a:off x="9779622" y="451270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8" name="object 5928"/>
            <p:cNvSpPr/>
            <p:nvPr/>
          </p:nvSpPr>
          <p:spPr>
            <a:xfrm>
              <a:off x="9779621" y="451192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9" name="object 5929"/>
            <p:cNvSpPr/>
            <p:nvPr/>
          </p:nvSpPr>
          <p:spPr>
            <a:xfrm>
              <a:off x="9779622" y="451037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0" name="object 5930"/>
            <p:cNvSpPr/>
            <p:nvPr/>
          </p:nvSpPr>
          <p:spPr>
            <a:xfrm>
              <a:off x="9779621" y="45096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1" name="object 5931"/>
            <p:cNvSpPr/>
            <p:nvPr/>
          </p:nvSpPr>
          <p:spPr>
            <a:xfrm>
              <a:off x="9779622" y="450805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2" name="object 5932"/>
            <p:cNvSpPr/>
            <p:nvPr/>
          </p:nvSpPr>
          <p:spPr>
            <a:xfrm>
              <a:off x="9779621" y="450728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3" name="object 5933"/>
            <p:cNvSpPr/>
            <p:nvPr/>
          </p:nvSpPr>
          <p:spPr>
            <a:xfrm>
              <a:off x="9779622" y="450573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4" name="object 5934"/>
            <p:cNvSpPr/>
            <p:nvPr/>
          </p:nvSpPr>
          <p:spPr>
            <a:xfrm>
              <a:off x="9779621" y="45049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5" name="object 5935"/>
            <p:cNvSpPr/>
            <p:nvPr/>
          </p:nvSpPr>
          <p:spPr>
            <a:xfrm>
              <a:off x="9779621" y="45041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6" name="object 5936"/>
            <p:cNvSpPr/>
            <p:nvPr/>
          </p:nvSpPr>
          <p:spPr>
            <a:xfrm>
              <a:off x="9779621" y="45034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7" name="object 5937"/>
            <p:cNvSpPr/>
            <p:nvPr/>
          </p:nvSpPr>
          <p:spPr>
            <a:xfrm>
              <a:off x="9779621" y="450263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8" name="object 5938"/>
            <p:cNvSpPr/>
            <p:nvPr/>
          </p:nvSpPr>
          <p:spPr>
            <a:xfrm>
              <a:off x="9779621" y="45018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9" name="object 5939"/>
            <p:cNvSpPr/>
            <p:nvPr/>
          </p:nvSpPr>
          <p:spPr>
            <a:xfrm>
              <a:off x="9779621" y="45010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0" name="object 5940"/>
            <p:cNvSpPr/>
            <p:nvPr/>
          </p:nvSpPr>
          <p:spPr>
            <a:xfrm>
              <a:off x="9779621" y="45002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1" name="object 5941"/>
            <p:cNvSpPr/>
            <p:nvPr/>
          </p:nvSpPr>
          <p:spPr>
            <a:xfrm>
              <a:off x="9779621" y="44995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2" name="object 5942"/>
            <p:cNvSpPr/>
            <p:nvPr/>
          </p:nvSpPr>
          <p:spPr>
            <a:xfrm>
              <a:off x="9779622" y="449797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3" name="object 5943"/>
            <p:cNvSpPr/>
            <p:nvPr/>
          </p:nvSpPr>
          <p:spPr>
            <a:xfrm>
              <a:off x="9779622" y="449642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4" name="object 5944"/>
            <p:cNvSpPr/>
            <p:nvPr/>
          </p:nvSpPr>
          <p:spPr>
            <a:xfrm>
              <a:off x="9779621" y="44956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5" name="object 5945"/>
            <p:cNvSpPr/>
            <p:nvPr/>
          </p:nvSpPr>
          <p:spPr>
            <a:xfrm>
              <a:off x="9779621" y="44948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6" name="object 5946"/>
            <p:cNvSpPr/>
            <p:nvPr/>
          </p:nvSpPr>
          <p:spPr>
            <a:xfrm>
              <a:off x="9779621" y="449409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7" name="object 5947"/>
            <p:cNvSpPr/>
            <p:nvPr/>
          </p:nvSpPr>
          <p:spPr>
            <a:xfrm>
              <a:off x="9779621" y="449332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8" name="object 5948"/>
            <p:cNvSpPr/>
            <p:nvPr/>
          </p:nvSpPr>
          <p:spPr>
            <a:xfrm>
              <a:off x="9779621" y="44925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9" name="object 5949"/>
            <p:cNvSpPr/>
            <p:nvPr/>
          </p:nvSpPr>
          <p:spPr>
            <a:xfrm>
              <a:off x="9779621" y="44917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0" name="object 5950"/>
            <p:cNvSpPr/>
            <p:nvPr/>
          </p:nvSpPr>
          <p:spPr>
            <a:xfrm>
              <a:off x="9779622" y="449022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1" name="object 5951"/>
            <p:cNvSpPr/>
            <p:nvPr/>
          </p:nvSpPr>
          <p:spPr>
            <a:xfrm>
              <a:off x="9779621" y="44894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2" name="object 5952"/>
            <p:cNvSpPr/>
            <p:nvPr/>
          </p:nvSpPr>
          <p:spPr>
            <a:xfrm>
              <a:off x="9779621" y="44886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3" name="object 5953"/>
            <p:cNvSpPr/>
            <p:nvPr/>
          </p:nvSpPr>
          <p:spPr>
            <a:xfrm>
              <a:off x="9779621" y="448790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4" name="object 5954"/>
            <p:cNvSpPr/>
            <p:nvPr/>
          </p:nvSpPr>
          <p:spPr>
            <a:xfrm>
              <a:off x="9779621" y="448712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5" name="object 5955"/>
            <p:cNvSpPr/>
            <p:nvPr/>
          </p:nvSpPr>
          <p:spPr>
            <a:xfrm>
              <a:off x="9779622" y="448557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6" name="object 5956"/>
            <p:cNvSpPr/>
            <p:nvPr/>
          </p:nvSpPr>
          <p:spPr>
            <a:xfrm>
              <a:off x="9779621" y="44848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7" name="object 5957"/>
            <p:cNvSpPr/>
            <p:nvPr/>
          </p:nvSpPr>
          <p:spPr>
            <a:xfrm>
              <a:off x="9779621" y="448401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8" name="object 5958"/>
            <p:cNvSpPr/>
            <p:nvPr/>
          </p:nvSpPr>
          <p:spPr>
            <a:xfrm>
              <a:off x="9779621" y="44832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9" name="object 5959"/>
            <p:cNvSpPr/>
            <p:nvPr/>
          </p:nvSpPr>
          <p:spPr>
            <a:xfrm>
              <a:off x="9779621" y="44824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0" name="object 5960"/>
            <p:cNvSpPr/>
            <p:nvPr/>
          </p:nvSpPr>
          <p:spPr>
            <a:xfrm>
              <a:off x="9779622" y="448091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1" name="object 5961"/>
            <p:cNvSpPr/>
            <p:nvPr/>
          </p:nvSpPr>
          <p:spPr>
            <a:xfrm>
              <a:off x="9779621" y="448014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2" name="object 5962"/>
            <p:cNvSpPr/>
            <p:nvPr/>
          </p:nvSpPr>
          <p:spPr>
            <a:xfrm>
              <a:off x="9779621" y="44793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3" name="object 5963"/>
            <p:cNvSpPr/>
            <p:nvPr/>
          </p:nvSpPr>
          <p:spPr>
            <a:xfrm>
              <a:off x="9779621" y="44785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4" name="object 5964"/>
            <p:cNvSpPr/>
            <p:nvPr/>
          </p:nvSpPr>
          <p:spPr>
            <a:xfrm>
              <a:off x="9779622" y="447704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5" name="object 5965"/>
            <p:cNvSpPr/>
            <p:nvPr/>
          </p:nvSpPr>
          <p:spPr>
            <a:xfrm>
              <a:off x="9779621" y="447626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6" name="object 5966"/>
            <p:cNvSpPr/>
            <p:nvPr/>
          </p:nvSpPr>
          <p:spPr>
            <a:xfrm>
              <a:off x="9779621" y="44754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7" name="object 5967"/>
            <p:cNvSpPr/>
            <p:nvPr/>
          </p:nvSpPr>
          <p:spPr>
            <a:xfrm>
              <a:off x="9779621" y="447471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8" name="object 5968"/>
            <p:cNvSpPr/>
            <p:nvPr/>
          </p:nvSpPr>
          <p:spPr>
            <a:xfrm>
              <a:off x="9779622" y="447316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9" name="object 5969"/>
            <p:cNvSpPr/>
            <p:nvPr/>
          </p:nvSpPr>
          <p:spPr>
            <a:xfrm>
              <a:off x="9779621" y="44723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0" name="object 5970"/>
            <p:cNvSpPr/>
            <p:nvPr/>
          </p:nvSpPr>
          <p:spPr>
            <a:xfrm>
              <a:off x="9779621" y="447161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1" name="object 5971"/>
            <p:cNvSpPr/>
            <p:nvPr/>
          </p:nvSpPr>
          <p:spPr>
            <a:xfrm>
              <a:off x="9779622" y="447006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2" name="object 5972"/>
            <p:cNvSpPr/>
            <p:nvPr/>
          </p:nvSpPr>
          <p:spPr>
            <a:xfrm>
              <a:off x="9779622" y="446852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3" name="object 5973"/>
            <p:cNvSpPr/>
            <p:nvPr/>
          </p:nvSpPr>
          <p:spPr>
            <a:xfrm>
              <a:off x="9779622" y="446697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4" name="object 5974"/>
            <p:cNvSpPr/>
            <p:nvPr/>
          </p:nvSpPr>
          <p:spPr>
            <a:xfrm>
              <a:off x="9779622" y="446540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5" name="object 5975"/>
            <p:cNvSpPr/>
            <p:nvPr/>
          </p:nvSpPr>
          <p:spPr>
            <a:xfrm>
              <a:off x="9779622" y="446385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6" name="object 5976"/>
            <p:cNvSpPr/>
            <p:nvPr/>
          </p:nvSpPr>
          <p:spPr>
            <a:xfrm>
              <a:off x="9779622" y="446230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7" name="object 5977"/>
            <p:cNvSpPr/>
            <p:nvPr/>
          </p:nvSpPr>
          <p:spPr>
            <a:xfrm>
              <a:off x="9779622" y="446076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8" name="object 5978"/>
            <p:cNvSpPr/>
            <p:nvPr/>
          </p:nvSpPr>
          <p:spPr>
            <a:xfrm>
              <a:off x="9779621" y="445998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9" name="object 5979"/>
            <p:cNvSpPr/>
            <p:nvPr/>
          </p:nvSpPr>
          <p:spPr>
            <a:xfrm>
              <a:off x="9779621" y="445921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0" name="object 5980"/>
            <p:cNvSpPr/>
            <p:nvPr/>
          </p:nvSpPr>
          <p:spPr>
            <a:xfrm>
              <a:off x="9779622" y="445766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1" name="object 5981"/>
            <p:cNvSpPr/>
            <p:nvPr/>
          </p:nvSpPr>
          <p:spPr>
            <a:xfrm>
              <a:off x="9779621" y="44568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2" name="object 5982"/>
            <p:cNvSpPr/>
            <p:nvPr/>
          </p:nvSpPr>
          <p:spPr>
            <a:xfrm>
              <a:off x="9779621" y="44561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3" name="object 5983"/>
            <p:cNvSpPr/>
            <p:nvPr/>
          </p:nvSpPr>
          <p:spPr>
            <a:xfrm>
              <a:off x="9779621" y="44553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4" name="object 5984"/>
            <p:cNvSpPr/>
            <p:nvPr/>
          </p:nvSpPr>
          <p:spPr>
            <a:xfrm>
              <a:off x="9779622" y="445378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5" name="object 5985"/>
            <p:cNvSpPr/>
            <p:nvPr/>
          </p:nvSpPr>
          <p:spPr>
            <a:xfrm>
              <a:off x="9779621" y="44530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6" name="object 5986"/>
            <p:cNvSpPr/>
            <p:nvPr/>
          </p:nvSpPr>
          <p:spPr>
            <a:xfrm>
              <a:off x="9779621" y="445223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7" name="object 5987"/>
            <p:cNvSpPr/>
            <p:nvPr/>
          </p:nvSpPr>
          <p:spPr>
            <a:xfrm>
              <a:off x="9779621" y="44514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8" name="object 5988"/>
            <p:cNvSpPr/>
            <p:nvPr/>
          </p:nvSpPr>
          <p:spPr>
            <a:xfrm>
              <a:off x="9779622" y="444990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9" name="object 5989"/>
            <p:cNvSpPr/>
            <p:nvPr/>
          </p:nvSpPr>
          <p:spPr>
            <a:xfrm>
              <a:off x="9779621" y="44491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0" name="object 5990"/>
            <p:cNvSpPr/>
            <p:nvPr/>
          </p:nvSpPr>
          <p:spPr>
            <a:xfrm>
              <a:off x="9779621" y="444835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1" name="object 5991"/>
            <p:cNvSpPr/>
            <p:nvPr/>
          </p:nvSpPr>
          <p:spPr>
            <a:xfrm>
              <a:off x="9779621" y="44475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2" name="object 5992"/>
            <p:cNvSpPr/>
            <p:nvPr/>
          </p:nvSpPr>
          <p:spPr>
            <a:xfrm>
              <a:off x="9779621" y="444680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3" name="object 5993"/>
            <p:cNvSpPr/>
            <p:nvPr/>
          </p:nvSpPr>
          <p:spPr>
            <a:xfrm>
              <a:off x="9779622" y="444525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4" name="object 5994"/>
            <p:cNvSpPr/>
            <p:nvPr/>
          </p:nvSpPr>
          <p:spPr>
            <a:xfrm>
              <a:off x="9779621" y="44444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5" name="object 5995"/>
            <p:cNvSpPr/>
            <p:nvPr/>
          </p:nvSpPr>
          <p:spPr>
            <a:xfrm>
              <a:off x="9779621" y="44437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6" name="object 5996"/>
            <p:cNvSpPr/>
            <p:nvPr/>
          </p:nvSpPr>
          <p:spPr>
            <a:xfrm>
              <a:off x="9779621" y="44429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7" name="object 5997"/>
            <p:cNvSpPr/>
            <p:nvPr/>
          </p:nvSpPr>
          <p:spPr>
            <a:xfrm>
              <a:off x="9779621" y="444215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8" name="object 5998"/>
            <p:cNvSpPr/>
            <p:nvPr/>
          </p:nvSpPr>
          <p:spPr>
            <a:xfrm>
              <a:off x="9779622" y="444060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9" name="object 5999"/>
            <p:cNvSpPr/>
            <p:nvPr/>
          </p:nvSpPr>
          <p:spPr>
            <a:xfrm>
              <a:off x="9779621" y="44398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0" name="object 6000"/>
            <p:cNvSpPr/>
            <p:nvPr/>
          </p:nvSpPr>
          <p:spPr>
            <a:xfrm>
              <a:off x="9779621" y="44390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1" name="object 6001"/>
            <p:cNvSpPr/>
            <p:nvPr/>
          </p:nvSpPr>
          <p:spPr>
            <a:xfrm>
              <a:off x="9779621" y="44382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2" name="object 6002"/>
            <p:cNvSpPr/>
            <p:nvPr/>
          </p:nvSpPr>
          <p:spPr>
            <a:xfrm>
              <a:off x="9779621" y="443750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3" name="object 6003"/>
            <p:cNvSpPr/>
            <p:nvPr/>
          </p:nvSpPr>
          <p:spPr>
            <a:xfrm>
              <a:off x="9779621" y="443673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4" name="object 6004"/>
            <p:cNvSpPr/>
            <p:nvPr/>
          </p:nvSpPr>
          <p:spPr>
            <a:xfrm>
              <a:off x="9779621" y="44359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5" name="object 6005"/>
            <p:cNvSpPr/>
            <p:nvPr/>
          </p:nvSpPr>
          <p:spPr>
            <a:xfrm>
              <a:off x="9779622" y="443440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6" name="object 6006"/>
            <p:cNvSpPr/>
            <p:nvPr/>
          </p:nvSpPr>
          <p:spPr>
            <a:xfrm>
              <a:off x="9779622" y="443285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7" name="object 6007"/>
            <p:cNvSpPr/>
            <p:nvPr/>
          </p:nvSpPr>
          <p:spPr>
            <a:xfrm>
              <a:off x="9779621" y="44320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8" name="object 6008"/>
            <p:cNvSpPr/>
            <p:nvPr/>
          </p:nvSpPr>
          <p:spPr>
            <a:xfrm>
              <a:off x="9779621" y="44312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9" name="object 6009"/>
            <p:cNvSpPr/>
            <p:nvPr/>
          </p:nvSpPr>
          <p:spPr>
            <a:xfrm>
              <a:off x="9779621" y="44305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0" name="object 6010"/>
            <p:cNvSpPr/>
            <p:nvPr/>
          </p:nvSpPr>
          <p:spPr>
            <a:xfrm>
              <a:off x="9779621" y="44297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1" name="object 6011"/>
            <p:cNvSpPr/>
            <p:nvPr/>
          </p:nvSpPr>
          <p:spPr>
            <a:xfrm>
              <a:off x="9779621" y="44289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2" name="object 6012"/>
            <p:cNvSpPr/>
            <p:nvPr/>
          </p:nvSpPr>
          <p:spPr>
            <a:xfrm>
              <a:off x="9779621" y="44281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3" name="object 6013"/>
            <p:cNvSpPr/>
            <p:nvPr/>
          </p:nvSpPr>
          <p:spPr>
            <a:xfrm>
              <a:off x="9779621" y="442742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4" name="object 6014"/>
            <p:cNvSpPr/>
            <p:nvPr/>
          </p:nvSpPr>
          <p:spPr>
            <a:xfrm>
              <a:off x="9779621" y="44266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5" name="object 6015"/>
            <p:cNvSpPr/>
            <p:nvPr/>
          </p:nvSpPr>
          <p:spPr>
            <a:xfrm>
              <a:off x="9779622" y="442509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6" name="object 6016"/>
            <p:cNvSpPr/>
            <p:nvPr/>
          </p:nvSpPr>
          <p:spPr>
            <a:xfrm>
              <a:off x="9779621" y="442432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7" name="object 6017"/>
            <p:cNvSpPr/>
            <p:nvPr/>
          </p:nvSpPr>
          <p:spPr>
            <a:xfrm>
              <a:off x="9779622" y="442277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8" name="object 6018"/>
            <p:cNvSpPr/>
            <p:nvPr/>
          </p:nvSpPr>
          <p:spPr>
            <a:xfrm>
              <a:off x="9779621" y="442200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9" name="object 6019"/>
            <p:cNvSpPr/>
            <p:nvPr/>
          </p:nvSpPr>
          <p:spPr>
            <a:xfrm>
              <a:off x="9779622" y="442045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0" name="object 6020"/>
            <p:cNvSpPr/>
            <p:nvPr/>
          </p:nvSpPr>
          <p:spPr>
            <a:xfrm>
              <a:off x="9779621" y="44196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1" name="object 6021"/>
            <p:cNvSpPr/>
            <p:nvPr/>
          </p:nvSpPr>
          <p:spPr>
            <a:xfrm>
              <a:off x="9779622" y="441812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2" name="object 6022"/>
            <p:cNvSpPr/>
            <p:nvPr/>
          </p:nvSpPr>
          <p:spPr>
            <a:xfrm>
              <a:off x="9779621" y="441735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3" name="object 6023"/>
            <p:cNvSpPr/>
            <p:nvPr/>
          </p:nvSpPr>
          <p:spPr>
            <a:xfrm>
              <a:off x="9779621" y="44165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4" name="object 6024"/>
            <p:cNvSpPr/>
            <p:nvPr/>
          </p:nvSpPr>
          <p:spPr>
            <a:xfrm>
              <a:off x="9779621" y="441580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5" name="object 6025"/>
            <p:cNvSpPr/>
            <p:nvPr/>
          </p:nvSpPr>
          <p:spPr>
            <a:xfrm>
              <a:off x="9779621" y="44150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6" name="object 6026"/>
            <p:cNvSpPr/>
            <p:nvPr/>
          </p:nvSpPr>
          <p:spPr>
            <a:xfrm>
              <a:off x="9779621" y="441424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7" name="object 6027"/>
            <p:cNvSpPr/>
            <p:nvPr/>
          </p:nvSpPr>
          <p:spPr>
            <a:xfrm>
              <a:off x="9779621" y="44134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8" name="object 6028"/>
            <p:cNvSpPr/>
            <p:nvPr/>
          </p:nvSpPr>
          <p:spPr>
            <a:xfrm>
              <a:off x="9779621" y="44126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9" name="object 6029"/>
            <p:cNvSpPr/>
            <p:nvPr/>
          </p:nvSpPr>
          <p:spPr>
            <a:xfrm>
              <a:off x="9779621" y="441191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0" name="object 6030"/>
            <p:cNvSpPr/>
            <p:nvPr/>
          </p:nvSpPr>
          <p:spPr>
            <a:xfrm>
              <a:off x="9779622" y="441036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1" name="object 6031"/>
            <p:cNvSpPr/>
            <p:nvPr/>
          </p:nvSpPr>
          <p:spPr>
            <a:xfrm>
              <a:off x="9779621" y="44095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2" name="object 6032"/>
            <p:cNvSpPr/>
            <p:nvPr/>
          </p:nvSpPr>
          <p:spPr>
            <a:xfrm>
              <a:off x="9779621" y="440881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3" name="object 6033"/>
            <p:cNvSpPr/>
            <p:nvPr/>
          </p:nvSpPr>
          <p:spPr>
            <a:xfrm>
              <a:off x="9779622" y="440726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4" name="object 6034"/>
            <p:cNvSpPr/>
            <p:nvPr/>
          </p:nvSpPr>
          <p:spPr>
            <a:xfrm>
              <a:off x="9779621" y="44064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5" name="object 6035"/>
            <p:cNvSpPr/>
            <p:nvPr/>
          </p:nvSpPr>
          <p:spPr>
            <a:xfrm>
              <a:off x="9779621" y="440571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6" name="object 6036"/>
            <p:cNvSpPr/>
            <p:nvPr/>
          </p:nvSpPr>
          <p:spPr>
            <a:xfrm>
              <a:off x="9779622" y="440416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7" name="object 6037"/>
            <p:cNvSpPr/>
            <p:nvPr/>
          </p:nvSpPr>
          <p:spPr>
            <a:xfrm>
              <a:off x="9779621" y="440339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8" name="object 6038"/>
            <p:cNvSpPr/>
            <p:nvPr/>
          </p:nvSpPr>
          <p:spPr>
            <a:xfrm>
              <a:off x="9779621" y="44026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9" name="object 6039"/>
            <p:cNvSpPr/>
            <p:nvPr/>
          </p:nvSpPr>
          <p:spPr>
            <a:xfrm>
              <a:off x="9779621" y="44018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0" name="object 6040"/>
            <p:cNvSpPr/>
            <p:nvPr/>
          </p:nvSpPr>
          <p:spPr>
            <a:xfrm>
              <a:off x="9779621" y="44010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1" name="object 6041"/>
            <p:cNvSpPr/>
            <p:nvPr/>
          </p:nvSpPr>
          <p:spPr>
            <a:xfrm>
              <a:off x="9779621" y="44002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2" name="object 6042"/>
            <p:cNvSpPr/>
            <p:nvPr/>
          </p:nvSpPr>
          <p:spPr>
            <a:xfrm>
              <a:off x="9779621" y="43995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3" name="object 6043"/>
            <p:cNvSpPr/>
            <p:nvPr/>
          </p:nvSpPr>
          <p:spPr>
            <a:xfrm>
              <a:off x="9779621" y="43987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4" name="object 6044"/>
            <p:cNvSpPr/>
            <p:nvPr/>
          </p:nvSpPr>
          <p:spPr>
            <a:xfrm>
              <a:off x="9779621" y="43979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5" name="object 6045"/>
            <p:cNvSpPr/>
            <p:nvPr/>
          </p:nvSpPr>
          <p:spPr>
            <a:xfrm>
              <a:off x="9779621" y="43971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6" name="object 6046"/>
            <p:cNvSpPr/>
            <p:nvPr/>
          </p:nvSpPr>
          <p:spPr>
            <a:xfrm>
              <a:off x="9779621" y="43964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7" name="object 6047"/>
            <p:cNvSpPr/>
            <p:nvPr/>
          </p:nvSpPr>
          <p:spPr>
            <a:xfrm>
              <a:off x="9779621" y="43956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8" name="object 6048"/>
            <p:cNvSpPr/>
            <p:nvPr/>
          </p:nvSpPr>
          <p:spPr>
            <a:xfrm>
              <a:off x="9779621" y="43948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9" name="object 6049"/>
            <p:cNvSpPr/>
            <p:nvPr/>
          </p:nvSpPr>
          <p:spPr>
            <a:xfrm>
              <a:off x="9779621" y="439408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0" name="object 6050"/>
            <p:cNvSpPr/>
            <p:nvPr/>
          </p:nvSpPr>
          <p:spPr>
            <a:xfrm>
              <a:off x="9779621" y="439331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1" name="object 6051"/>
            <p:cNvSpPr/>
            <p:nvPr/>
          </p:nvSpPr>
          <p:spPr>
            <a:xfrm>
              <a:off x="9779621" y="439253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2" name="object 6052"/>
            <p:cNvSpPr/>
            <p:nvPr/>
          </p:nvSpPr>
          <p:spPr>
            <a:xfrm>
              <a:off x="9779621" y="439176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3" name="object 6053"/>
            <p:cNvSpPr/>
            <p:nvPr/>
          </p:nvSpPr>
          <p:spPr>
            <a:xfrm>
              <a:off x="9779621" y="43909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4" name="object 6054"/>
            <p:cNvSpPr/>
            <p:nvPr/>
          </p:nvSpPr>
          <p:spPr>
            <a:xfrm>
              <a:off x="9779621" y="43902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5" name="object 6055"/>
            <p:cNvSpPr/>
            <p:nvPr/>
          </p:nvSpPr>
          <p:spPr>
            <a:xfrm>
              <a:off x="9779622" y="438866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6" name="object 6056"/>
            <p:cNvSpPr/>
            <p:nvPr/>
          </p:nvSpPr>
          <p:spPr>
            <a:xfrm>
              <a:off x="9779621" y="43878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7" name="object 6057"/>
            <p:cNvSpPr/>
            <p:nvPr/>
          </p:nvSpPr>
          <p:spPr>
            <a:xfrm>
              <a:off x="9779621" y="43871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8" name="object 6058"/>
            <p:cNvSpPr/>
            <p:nvPr/>
          </p:nvSpPr>
          <p:spPr>
            <a:xfrm>
              <a:off x="9779621" y="438633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9" name="object 6059"/>
            <p:cNvSpPr/>
            <p:nvPr/>
          </p:nvSpPr>
          <p:spPr>
            <a:xfrm>
              <a:off x="9779621" y="43855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0" name="object 6060"/>
            <p:cNvSpPr/>
            <p:nvPr/>
          </p:nvSpPr>
          <p:spPr>
            <a:xfrm>
              <a:off x="9779621" y="438478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1" name="object 6061"/>
            <p:cNvSpPr/>
            <p:nvPr/>
          </p:nvSpPr>
          <p:spPr>
            <a:xfrm>
              <a:off x="9779621" y="438401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2" name="object 6062"/>
            <p:cNvSpPr/>
            <p:nvPr/>
          </p:nvSpPr>
          <p:spPr>
            <a:xfrm>
              <a:off x="9779621" y="43832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3" name="object 6063"/>
            <p:cNvSpPr/>
            <p:nvPr/>
          </p:nvSpPr>
          <p:spPr>
            <a:xfrm>
              <a:off x="9779621" y="43824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4" name="object 6064"/>
            <p:cNvSpPr/>
            <p:nvPr/>
          </p:nvSpPr>
          <p:spPr>
            <a:xfrm>
              <a:off x="9779621" y="43816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5" name="object 6065"/>
            <p:cNvSpPr/>
            <p:nvPr/>
          </p:nvSpPr>
          <p:spPr>
            <a:xfrm>
              <a:off x="9779621" y="438091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6" name="object 6066"/>
            <p:cNvSpPr/>
            <p:nvPr/>
          </p:nvSpPr>
          <p:spPr>
            <a:xfrm>
              <a:off x="9779621" y="438014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7" name="object 6067"/>
            <p:cNvSpPr/>
            <p:nvPr/>
          </p:nvSpPr>
          <p:spPr>
            <a:xfrm>
              <a:off x="9779621" y="43793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8" name="object 6068"/>
            <p:cNvSpPr/>
            <p:nvPr/>
          </p:nvSpPr>
          <p:spPr>
            <a:xfrm>
              <a:off x="9779621" y="43785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69"/>
                  </a:moveTo>
                  <a:lnTo>
                    <a:pt x="0" y="843"/>
                  </a:lnTo>
                  <a:lnTo>
                    <a:pt x="12648" y="843"/>
                  </a:lnTo>
                  <a:lnTo>
                    <a:pt x="12648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9" name="object 6069"/>
            <p:cNvSpPr/>
            <p:nvPr/>
          </p:nvSpPr>
          <p:spPr>
            <a:xfrm>
              <a:off x="9779621" y="43778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648" y="705"/>
                  </a:lnTo>
                  <a:lnTo>
                    <a:pt x="1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0" name="object 6070"/>
            <p:cNvSpPr/>
            <p:nvPr/>
          </p:nvSpPr>
          <p:spPr>
            <a:xfrm>
              <a:off x="9779621" y="4377029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5" h="1270">
                  <a:moveTo>
                    <a:pt x="0" y="0"/>
                  </a:moveTo>
                  <a:lnTo>
                    <a:pt x="0" y="774"/>
                  </a:lnTo>
                  <a:lnTo>
                    <a:pt x="11876" y="774"/>
                  </a:lnTo>
                  <a:lnTo>
                    <a:pt x="110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1" name="object 6071"/>
            <p:cNvSpPr/>
            <p:nvPr/>
          </p:nvSpPr>
          <p:spPr>
            <a:xfrm>
              <a:off x="9779621" y="4376254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774"/>
                  </a:lnTo>
                  <a:lnTo>
                    <a:pt x="11028" y="774"/>
                  </a:lnTo>
                  <a:lnTo>
                    <a:pt x="101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2" name="object 6072"/>
            <p:cNvSpPr/>
            <p:nvPr/>
          </p:nvSpPr>
          <p:spPr>
            <a:xfrm>
              <a:off x="9779621" y="43754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774"/>
                  </a:lnTo>
                  <a:lnTo>
                    <a:pt x="10179" y="774"/>
                  </a:lnTo>
                  <a:lnTo>
                    <a:pt x="93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3" name="object 6073"/>
            <p:cNvSpPr/>
            <p:nvPr/>
          </p:nvSpPr>
          <p:spPr>
            <a:xfrm>
              <a:off x="9779621" y="437470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774"/>
                  </a:lnTo>
                  <a:lnTo>
                    <a:pt x="9331" y="774"/>
                  </a:lnTo>
                  <a:lnTo>
                    <a:pt x="8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4" name="object 6074"/>
            <p:cNvSpPr/>
            <p:nvPr/>
          </p:nvSpPr>
          <p:spPr>
            <a:xfrm>
              <a:off x="9779621" y="4373930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774"/>
                  </a:lnTo>
                  <a:lnTo>
                    <a:pt x="8483" y="774"/>
                  </a:lnTo>
                  <a:lnTo>
                    <a:pt x="7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5" name="object 6075"/>
            <p:cNvSpPr/>
            <p:nvPr/>
          </p:nvSpPr>
          <p:spPr>
            <a:xfrm>
              <a:off x="9779621" y="4373156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774"/>
                  </a:lnTo>
                  <a:lnTo>
                    <a:pt x="7634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6" name="object 6076"/>
            <p:cNvSpPr/>
            <p:nvPr/>
          </p:nvSpPr>
          <p:spPr>
            <a:xfrm>
              <a:off x="9779621" y="4372381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4" h="1270">
                  <a:moveTo>
                    <a:pt x="0" y="0"/>
                  </a:moveTo>
                  <a:lnTo>
                    <a:pt x="0" y="774"/>
                  </a:lnTo>
                  <a:lnTo>
                    <a:pt x="6786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7" name="object 6077"/>
            <p:cNvSpPr/>
            <p:nvPr/>
          </p:nvSpPr>
          <p:spPr>
            <a:xfrm>
              <a:off x="9779621" y="437160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8" name="object 6078"/>
            <p:cNvSpPr/>
            <p:nvPr/>
          </p:nvSpPr>
          <p:spPr>
            <a:xfrm>
              <a:off x="9779621" y="4370831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5" h="1270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9" name="object 6079"/>
            <p:cNvSpPr/>
            <p:nvPr/>
          </p:nvSpPr>
          <p:spPr>
            <a:xfrm>
              <a:off x="9779621" y="4370057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0" name="object 6080"/>
            <p:cNvSpPr/>
            <p:nvPr/>
          </p:nvSpPr>
          <p:spPr>
            <a:xfrm>
              <a:off x="9779621" y="4369282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70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1" name="object 6081"/>
            <p:cNvSpPr/>
            <p:nvPr/>
          </p:nvSpPr>
          <p:spPr>
            <a:xfrm>
              <a:off x="9779621" y="4368507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70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2" name="object 6082"/>
            <p:cNvSpPr/>
            <p:nvPr/>
          </p:nvSpPr>
          <p:spPr>
            <a:xfrm>
              <a:off x="9779621" y="4367733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774"/>
                  </a:lnTo>
                  <a:lnTo>
                    <a:pt x="1696" y="774"/>
                  </a:lnTo>
                  <a:lnTo>
                    <a:pt x="8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3" name="object 6083"/>
            <p:cNvSpPr/>
            <p:nvPr/>
          </p:nvSpPr>
          <p:spPr>
            <a:xfrm>
              <a:off x="9779609" y="4366958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12" y="774"/>
                  </a:lnTo>
                  <a:lnTo>
                    <a:pt x="849" y="7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4" name="object 6084"/>
            <p:cNvSpPr/>
            <p:nvPr/>
          </p:nvSpPr>
          <p:spPr>
            <a:xfrm>
              <a:off x="7860156" y="4097769"/>
              <a:ext cx="1932305" cy="737235"/>
            </a:xfrm>
            <a:custGeom>
              <a:avLst/>
              <a:gdLst/>
              <a:ahLst/>
              <a:cxnLst/>
              <a:rect l="l" t="t" r="r" b="b"/>
              <a:pathLst>
                <a:path w="1932304" h="737235">
                  <a:moveTo>
                    <a:pt x="1932051" y="280682"/>
                  </a:moveTo>
                  <a:lnTo>
                    <a:pt x="1932051" y="456158"/>
                  </a:lnTo>
                  <a:lnTo>
                    <a:pt x="1919465" y="467652"/>
                  </a:lnTo>
                  <a:lnTo>
                    <a:pt x="1919465" y="269189"/>
                  </a:lnTo>
                  <a:lnTo>
                    <a:pt x="1932051" y="280682"/>
                  </a:lnTo>
                  <a:close/>
                </a:path>
                <a:path w="1932304" h="737235">
                  <a:moveTo>
                    <a:pt x="0" y="17661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176618"/>
                  </a:lnTo>
                  <a:lnTo>
                    <a:pt x="0" y="176618"/>
                  </a:lnTo>
                  <a:close/>
                </a:path>
                <a:path w="1932304" h="737235">
                  <a:moveTo>
                    <a:pt x="710603" y="736828"/>
                  </a:moveTo>
                  <a:lnTo>
                    <a:pt x="710603" y="560209"/>
                  </a:lnTo>
                  <a:lnTo>
                    <a:pt x="0" y="560209"/>
                  </a:lnTo>
                  <a:lnTo>
                    <a:pt x="0" y="736828"/>
                  </a:lnTo>
                  <a:lnTo>
                    <a:pt x="710603" y="7368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085" name="object 6085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9506152" y="4390415"/>
              <a:ext cx="110769" cy="151549"/>
            </a:xfrm>
            <a:prstGeom prst="rect">
              <a:avLst/>
            </a:prstGeom>
          </p:spPr>
        </p:pic>
        <p:sp>
          <p:nvSpPr>
            <p:cNvPr id="6086" name="object 6086"/>
            <p:cNvSpPr/>
            <p:nvPr/>
          </p:nvSpPr>
          <p:spPr>
            <a:xfrm>
              <a:off x="9387141" y="458864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70">
                  <a:moveTo>
                    <a:pt x="0" y="0"/>
                  </a:moveTo>
                  <a:lnTo>
                    <a:pt x="0" y="977"/>
                  </a:lnTo>
                  <a:lnTo>
                    <a:pt x="979" y="977"/>
                  </a:lnTo>
                  <a:lnTo>
                    <a:pt x="19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7" name="object 6087"/>
            <p:cNvSpPr/>
            <p:nvPr/>
          </p:nvSpPr>
          <p:spPr>
            <a:xfrm>
              <a:off x="9387141" y="4587684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977"/>
                  </a:lnTo>
                  <a:lnTo>
                    <a:pt x="1959" y="977"/>
                  </a:lnTo>
                  <a:lnTo>
                    <a:pt x="2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8" name="object 6088"/>
            <p:cNvSpPr/>
            <p:nvPr/>
          </p:nvSpPr>
          <p:spPr>
            <a:xfrm>
              <a:off x="9387141" y="4586706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977"/>
                  </a:lnTo>
                  <a:lnTo>
                    <a:pt x="2952" y="977"/>
                  </a:lnTo>
                  <a:lnTo>
                    <a:pt x="39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9" name="object 6089"/>
            <p:cNvSpPr/>
            <p:nvPr/>
          </p:nvSpPr>
          <p:spPr>
            <a:xfrm>
              <a:off x="9387141" y="4585728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977"/>
                  </a:lnTo>
                  <a:lnTo>
                    <a:pt x="3945" y="977"/>
                  </a:lnTo>
                  <a:lnTo>
                    <a:pt x="4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0" name="object 6090"/>
            <p:cNvSpPr/>
            <p:nvPr/>
          </p:nvSpPr>
          <p:spPr>
            <a:xfrm>
              <a:off x="9387141" y="4584763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977"/>
                  </a:lnTo>
                  <a:lnTo>
                    <a:pt x="4925" y="977"/>
                  </a:lnTo>
                  <a:lnTo>
                    <a:pt x="5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1" name="object 6091"/>
            <p:cNvSpPr/>
            <p:nvPr/>
          </p:nvSpPr>
          <p:spPr>
            <a:xfrm>
              <a:off x="9387141" y="4583785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4" h="1270">
                  <a:moveTo>
                    <a:pt x="0" y="0"/>
                  </a:moveTo>
                  <a:lnTo>
                    <a:pt x="0" y="977"/>
                  </a:lnTo>
                  <a:lnTo>
                    <a:pt x="5917" y="977"/>
                  </a:lnTo>
                  <a:lnTo>
                    <a:pt x="69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2" name="object 6092"/>
            <p:cNvSpPr/>
            <p:nvPr/>
          </p:nvSpPr>
          <p:spPr>
            <a:xfrm>
              <a:off x="9387141" y="4582820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977"/>
                  </a:lnTo>
                  <a:lnTo>
                    <a:pt x="6897" y="977"/>
                  </a:lnTo>
                  <a:lnTo>
                    <a:pt x="7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3" name="object 6093"/>
            <p:cNvSpPr/>
            <p:nvPr/>
          </p:nvSpPr>
          <p:spPr>
            <a:xfrm>
              <a:off x="9387141" y="4581842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977"/>
                  </a:lnTo>
                  <a:lnTo>
                    <a:pt x="7890" y="977"/>
                  </a:lnTo>
                  <a:lnTo>
                    <a:pt x="88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4" name="object 6094"/>
            <p:cNvSpPr/>
            <p:nvPr/>
          </p:nvSpPr>
          <p:spPr>
            <a:xfrm>
              <a:off x="9387141" y="4580877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0" y="0"/>
                  </a:moveTo>
                  <a:lnTo>
                    <a:pt x="0" y="977"/>
                  </a:lnTo>
                  <a:lnTo>
                    <a:pt x="8870" y="977"/>
                  </a:lnTo>
                  <a:lnTo>
                    <a:pt x="9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5" name="object 6095"/>
            <p:cNvSpPr/>
            <p:nvPr/>
          </p:nvSpPr>
          <p:spPr>
            <a:xfrm>
              <a:off x="9387141" y="45798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10172" y="673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6" name="object 6096"/>
            <p:cNvSpPr/>
            <p:nvPr/>
          </p:nvSpPr>
          <p:spPr>
            <a:xfrm>
              <a:off x="9387141" y="457893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7" name="object 6097"/>
            <p:cNvSpPr/>
            <p:nvPr/>
          </p:nvSpPr>
          <p:spPr>
            <a:xfrm>
              <a:off x="9387141" y="45779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8" name="object 6098"/>
            <p:cNvSpPr/>
            <p:nvPr/>
          </p:nvSpPr>
          <p:spPr>
            <a:xfrm>
              <a:off x="9387141" y="45769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9" name="object 6099"/>
            <p:cNvSpPr/>
            <p:nvPr/>
          </p:nvSpPr>
          <p:spPr>
            <a:xfrm>
              <a:off x="9387141" y="45760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0" name="object 6100"/>
            <p:cNvSpPr/>
            <p:nvPr/>
          </p:nvSpPr>
          <p:spPr>
            <a:xfrm>
              <a:off x="9387141" y="45750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1" name="object 6101"/>
            <p:cNvSpPr/>
            <p:nvPr/>
          </p:nvSpPr>
          <p:spPr>
            <a:xfrm>
              <a:off x="9387141" y="45740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2" name="object 6102"/>
            <p:cNvSpPr/>
            <p:nvPr/>
          </p:nvSpPr>
          <p:spPr>
            <a:xfrm>
              <a:off x="9387141" y="45731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3" name="object 6103"/>
            <p:cNvSpPr/>
            <p:nvPr/>
          </p:nvSpPr>
          <p:spPr>
            <a:xfrm>
              <a:off x="9387141" y="45721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4" name="object 6104"/>
            <p:cNvSpPr/>
            <p:nvPr/>
          </p:nvSpPr>
          <p:spPr>
            <a:xfrm>
              <a:off x="9387141" y="45711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5" name="object 6105"/>
            <p:cNvSpPr/>
            <p:nvPr/>
          </p:nvSpPr>
          <p:spPr>
            <a:xfrm>
              <a:off x="9387141" y="45701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6" name="object 6106"/>
            <p:cNvSpPr/>
            <p:nvPr/>
          </p:nvSpPr>
          <p:spPr>
            <a:xfrm>
              <a:off x="9387141" y="45692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7" name="object 6107"/>
            <p:cNvSpPr/>
            <p:nvPr/>
          </p:nvSpPr>
          <p:spPr>
            <a:xfrm>
              <a:off x="9387141" y="456824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8" name="object 6108"/>
            <p:cNvSpPr/>
            <p:nvPr/>
          </p:nvSpPr>
          <p:spPr>
            <a:xfrm>
              <a:off x="9387141" y="45672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9" name="object 6109"/>
            <p:cNvSpPr/>
            <p:nvPr/>
          </p:nvSpPr>
          <p:spPr>
            <a:xfrm>
              <a:off x="9387141" y="45662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0" name="object 6110"/>
            <p:cNvSpPr/>
            <p:nvPr/>
          </p:nvSpPr>
          <p:spPr>
            <a:xfrm>
              <a:off x="9387141" y="45653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1" name="object 6111"/>
            <p:cNvSpPr/>
            <p:nvPr/>
          </p:nvSpPr>
          <p:spPr>
            <a:xfrm>
              <a:off x="9387141" y="456435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2" name="object 6112"/>
            <p:cNvSpPr/>
            <p:nvPr/>
          </p:nvSpPr>
          <p:spPr>
            <a:xfrm>
              <a:off x="9387141" y="456337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3" name="object 6113"/>
            <p:cNvSpPr/>
            <p:nvPr/>
          </p:nvSpPr>
          <p:spPr>
            <a:xfrm>
              <a:off x="9387141" y="456143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4" name="object 6114"/>
            <p:cNvSpPr/>
            <p:nvPr/>
          </p:nvSpPr>
          <p:spPr>
            <a:xfrm>
              <a:off x="9387141" y="456046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5" name="object 6115"/>
            <p:cNvSpPr/>
            <p:nvPr/>
          </p:nvSpPr>
          <p:spPr>
            <a:xfrm>
              <a:off x="9387141" y="45594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6" name="object 6116"/>
            <p:cNvSpPr/>
            <p:nvPr/>
          </p:nvSpPr>
          <p:spPr>
            <a:xfrm>
              <a:off x="9387141" y="455852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7" name="object 6117"/>
            <p:cNvSpPr/>
            <p:nvPr/>
          </p:nvSpPr>
          <p:spPr>
            <a:xfrm>
              <a:off x="9387141" y="45575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8" name="object 6118"/>
            <p:cNvSpPr/>
            <p:nvPr/>
          </p:nvSpPr>
          <p:spPr>
            <a:xfrm>
              <a:off x="9387141" y="45565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9" name="object 6119"/>
            <p:cNvSpPr/>
            <p:nvPr/>
          </p:nvSpPr>
          <p:spPr>
            <a:xfrm>
              <a:off x="9387141" y="45556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0" name="object 6120"/>
            <p:cNvSpPr/>
            <p:nvPr/>
          </p:nvSpPr>
          <p:spPr>
            <a:xfrm>
              <a:off x="9387141" y="45546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1" name="object 6121"/>
            <p:cNvSpPr/>
            <p:nvPr/>
          </p:nvSpPr>
          <p:spPr>
            <a:xfrm>
              <a:off x="9387141" y="455366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2" name="object 6122"/>
            <p:cNvSpPr/>
            <p:nvPr/>
          </p:nvSpPr>
          <p:spPr>
            <a:xfrm>
              <a:off x="9387141" y="45526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3" name="object 6123"/>
            <p:cNvSpPr/>
            <p:nvPr/>
          </p:nvSpPr>
          <p:spPr>
            <a:xfrm>
              <a:off x="9387141" y="455171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4" name="object 6124"/>
            <p:cNvSpPr/>
            <p:nvPr/>
          </p:nvSpPr>
          <p:spPr>
            <a:xfrm>
              <a:off x="9387141" y="455074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5" name="object 6125"/>
            <p:cNvSpPr/>
            <p:nvPr/>
          </p:nvSpPr>
          <p:spPr>
            <a:xfrm>
              <a:off x="9387141" y="45497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6" name="object 6126"/>
            <p:cNvSpPr/>
            <p:nvPr/>
          </p:nvSpPr>
          <p:spPr>
            <a:xfrm>
              <a:off x="9387141" y="45487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7" name="object 6127"/>
            <p:cNvSpPr/>
            <p:nvPr/>
          </p:nvSpPr>
          <p:spPr>
            <a:xfrm>
              <a:off x="9387141" y="45478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8" name="object 6128"/>
            <p:cNvSpPr/>
            <p:nvPr/>
          </p:nvSpPr>
          <p:spPr>
            <a:xfrm>
              <a:off x="9387141" y="454685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9" name="object 6129"/>
            <p:cNvSpPr/>
            <p:nvPr/>
          </p:nvSpPr>
          <p:spPr>
            <a:xfrm>
              <a:off x="9387141" y="454588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0" name="object 6130"/>
            <p:cNvSpPr/>
            <p:nvPr/>
          </p:nvSpPr>
          <p:spPr>
            <a:xfrm>
              <a:off x="9387141" y="45449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1" name="object 6131"/>
            <p:cNvSpPr/>
            <p:nvPr/>
          </p:nvSpPr>
          <p:spPr>
            <a:xfrm>
              <a:off x="9387141" y="45439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2" name="object 6132"/>
            <p:cNvSpPr/>
            <p:nvPr/>
          </p:nvSpPr>
          <p:spPr>
            <a:xfrm>
              <a:off x="9387141" y="454200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3" name="object 6133"/>
            <p:cNvSpPr/>
            <p:nvPr/>
          </p:nvSpPr>
          <p:spPr>
            <a:xfrm>
              <a:off x="9387141" y="45410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4" name="object 6134"/>
            <p:cNvSpPr/>
            <p:nvPr/>
          </p:nvSpPr>
          <p:spPr>
            <a:xfrm>
              <a:off x="9387141" y="45400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5" name="object 6135"/>
            <p:cNvSpPr/>
            <p:nvPr/>
          </p:nvSpPr>
          <p:spPr>
            <a:xfrm>
              <a:off x="9387141" y="453810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6" name="object 6136"/>
            <p:cNvSpPr/>
            <p:nvPr/>
          </p:nvSpPr>
          <p:spPr>
            <a:xfrm>
              <a:off x="9387141" y="45371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7" name="object 6137"/>
            <p:cNvSpPr/>
            <p:nvPr/>
          </p:nvSpPr>
          <p:spPr>
            <a:xfrm>
              <a:off x="9387141" y="45361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8" name="object 6138"/>
            <p:cNvSpPr/>
            <p:nvPr/>
          </p:nvSpPr>
          <p:spPr>
            <a:xfrm>
              <a:off x="9387141" y="453421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9" name="object 6139"/>
            <p:cNvSpPr/>
            <p:nvPr/>
          </p:nvSpPr>
          <p:spPr>
            <a:xfrm>
              <a:off x="9387141" y="453325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0" name="object 6140"/>
            <p:cNvSpPr/>
            <p:nvPr/>
          </p:nvSpPr>
          <p:spPr>
            <a:xfrm>
              <a:off x="9387141" y="45322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1" name="object 6141"/>
            <p:cNvSpPr/>
            <p:nvPr/>
          </p:nvSpPr>
          <p:spPr>
            <a:xfrm>
              <a:off x="9387141" y="453130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2" name="object 6142"/>
            <p:cNvSpPr/>
            <p:nvPr/>
          </p:nvSpPr>
          <p:spPr>
            <a:xfrm>
              <a:off x="9387141" y="45303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3" name="object 6143"/>
            <p:cNvSpPr/>
            <p:nvPr/>
          </p:nvSpPr>
          <p:spPr>
            <a:xfrm>
              <a:off x="9387141" y="45293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4" name="object 6144"/>
            <p:cNvSpPr/>
            <p:nvPr/>
          </p:nvSpPr>
          <p:spPr>
            <a:xfrm>
              <a:off x="9387141" y="452838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5" name="object 6145"/>
            <p:cNvSpPr/>
            <p:nvPr/>
          </p:nvSpPr>
          <p:spPr>
            <a:xfrm>
              <a:off x="9387141" y="45274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6" name="object 6146"/>
            <p:cNvSpPr/>
            <p:nvPr/>
          </p:nvSpPr>
          <p:spPr>
            <a:xfrm>
              <a:off x="9387141" y="45264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7" name="object 6147"/>
            <p:cNvSpPr/>
            <p:nvPr/>
          </p:nvSpPr>
          <p:spPr>
            <a:xfrm>
              <a:off x="9387141" y="452450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8" name="object 6148"/>
            <p:cNvSpPr/>
            <p:nvPr/>
          </p:nvSpPr>
          <p:spPr>
            <a:xfrm>
              <a:off x="9387141" y="45235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9" name="object 6149"/>
            <p:cNvSpPr/>
            <p:nvPr/>
          </p:nvSpPr>
          <p:spPr>
            <a:xfrm>
              <a:off x="9387141" y="452158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0" name="object 6150"/>
            <p:cNvSpPr/>
            <p:nvPr/>
          </p:nvSpPr>
          <p:spPr>
            <a:xfrm>
              <a:off x="9387141" y="45206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1" name="object 6151"/>
            <p:cNvSpPr/>
            <p:nvPr/>
          </p:nvSpPr>
          <p:spPr>
            <a:xfrm>
              <a:off x="9387141" y="451867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2" name="object 6152"/>
            <p:cNvSpPr/>
            <p:nvPr/>
          </p:nvSpPr>
          <p:spPr>
            <a:xfrm>
              <a:off x="9387141" y="45176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3" name="object 6153"/>
            <p:cNvSpPr/>
            <p:nvPr/>
          </p:nvSpPr>
          <p:spPr>
            <a:xfrm>
              <a:off x="9387141" y="451575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4" name="object 6154"/>
            <p:cNvSpPr/>
            <p:nvPr/>
          </p:nvSpPr>
          <p:spPr>
            <a:xfrm>
              <a:off x="9387141" y="451478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5" name="object 6155"/>
            <p:cNvSpPr/>
            <p:nvPr/>
          </p:nvSpPr>
          <p:spPr>
            <a:xfrm>
              <a:off x="9387141" y="45138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6" name="object 6156"/>
            <p:cNvSpPr/>
            <p:nvPr/>
          </p:nvSpPr>
          <p:spPr>
            <a:xfrm>
              <a:off x="9387141" y="45128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7" name="object 6157"/>
            <p:cNvSpPr/>
            <p:nvPr/>
          </p:nvSpPr>
          <p:spPr>
            <a:xfrm>
              <a:off x="9387141" y="45118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8" name="object 6158"/>
            <p:cNvSpPr/>
            <p:nvPr/>
          </p:nvSpPr>
          <p:spPr>
            <a:xfrm>
              <a:off x="9387141" y="45108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9" name="object 6159"/>
            <p:cNvSpPr/>
            <p:nvPr/>
          </p:nvSpPr>
          <p:spPr>
            <a:xfrm>
              <a:off x="9387141" y="45099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0" name="object 6160"/>
            <p:cNvSpPr/>
            <p:nvPr/>
          </p:nvSpPr>
          <p:spPr>
            <a:xfrm>
              <a:off x="9387141" y="45089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1" name="object 6161"/>
            <p:cNvSpPr/>
            <p:nvPr/>
          </p:nvSpPr>
          <p:spPr>
            <a:xfrm>
              <a:off x="9387141" y="450797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2" name="object 6162"/>
            <p:cNvSpPr/>
            <p:nvPr/>
          </p:nvSpPr>
          <p:spPr>
            <a:xfrm>
              <a:off x="9387141" y="450603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3" name="object 6163"/>
            <p:cNvSpPr/>
            <p:nvPr/>
          </p:nvSpPr>
          <p:spPr>
            <a:xfrm>
              <a:off x="9387141" y="450409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4" name="object 6164"/>
            <p:cNvSpPr/>
            <p:nvPr/>
          </p:nvSpPr>
          <p:spPr>
            <a:xfrm>
              <a:off x="9387141" y="45031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5" name="object 6165"/>
            <p:cNvSpPr/>
            <p:nvPr/>
          </p:nvSpPr>
          <p:spPr>
            <a:xfrm>
              <a:off x="9387141" y="450214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6" name="object 6166"/>
            <p:cNvSpPr/>
            <p:nvPr/>
          </p:nvSpPr>
          <p:spPr>
            <a:xfrm>
              <a:off x="9387141" y="450117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7" name="object 6167"/>
            <p:cNvSpPr/>
            <p:nvPr/>
          </p:nvSpPr>
          <p:spPr>
            <a:xfrm>
              <a:off x="9387141" y="450020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8" name="object 6168"/>
            <p:cNvSpPr/>
            <p:nvPr/>
          </p:nvSpPr>
          <p:spPr>
            <a:xfrm>
              <a:off x="9387141" y="44992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9" name="object 6169"/>
            <p:cNvSpPr/>
            <p:nvPr/>
          </p:nvSpPr>
          <p:spPr>
            <a:xfrm>
              <a:off x="9387141" y="44982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0" name="object 6170"/>
            <p:cNvSpPr/>
            <p:nvPr/>
          </p:nvSpPr>
          <p:spPr>
            <a:xfrm>
              <a:off x="9387141" y="449630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1" name="object 6171"/>
            <p:cNvSpPr/>
            <p:nvPr/>
          </p:nvSpPr>
          <p:spPr>
            <a:xfrm>
              <a:off x="9387141" y="44953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2" name="object 6172"/>
            <p:cNvSpPr/>
            <p:nvPr/>
          </p:nvSpPr>
          <p:spPr>
            <a:xfrm>
              <a:off x="9387141" y="44943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3" name="object 6173"/>
            <p:cNvSpPr/>
            <p:nvPr/>
          </p:nvSpPr>
          <p:spPr>
            <a:xfrm>
              <a:off x="9387141" y="44933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4" name="object 6174"/>
            <p:cNvSpPr/>
            <p:nvPr/>
          </p:nvSpPr>
          <p:spPr>
            <a:xfrm>
              <a:off x="9387141" y="44924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5" name="object 6175"/>
            <p:cNvSpPr/>
            <p:nvPr/>
          </p:nvSpPr>
          <p:spPr>
            <a:xfrm>
              <a:off x="9387141" y="449047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6" name="object 6176"/>
            <p:cNvSpPr/>
            <p:nvPr/>
          </p:nvSpPr>
          <p:spPr>
            <a:xfrm>
              <a:off x="9387141" y="44895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7" name="object 6177"/>
            <p:cNvSpPr/>
            <p:nvPr/>
          </p:nvSpPr>
          <p:spPr>
            <a:xfrm>
              <a:off x="9387141" y="44885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8" name="object 6178"/>
            <p:cNvSpPr/>
            <p:nvPr/>
          </p:nvSpPr>
          <p:spPr>
            <a:xfrm>
              <a:off x="9387141" y="44875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9" name="object 6179"/>
            <p:cNvSpPr/>
            <p:nvPr/>
          </p:nvSpPr>
          <p:spPr>
            <a:xfrm>
              <a:off x="9387141" y="44865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0" name="object 6180"/>
            <p:cNvSpPr/>
            <p:nvPr/>
          </p:nvSpPr>
          <p:spPr>
            <a:xfrm>
              <a:off x="9387141" y="448464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1" name="object 6181"/>
            <p:cNvSpPr/>
            <p:nvPr/>
          </p:nvSpPr>
          <p:spPr>
            <a:xfrm>
              <a:off x="9387141" y="448367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2" name="object 6182"/>
            <p:cNvSpPr/>
            <p:nvPr/>
          </p:nvSpPr>
          <p:spPr>
            <a:xfrm>
              <a:off x="9387141" y="448270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3" name="object 6183"/>
            <p:cNvSpPr/>
            <p:nvPr/>
          </p:nvSpPr>
          <p:spPr>
            <a:xfrm>
              <a:off x="9387141" y="44817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4" name="object 6184"/>
            <p:cNvSpPr/>
            <p:nvPr/>
          </p:nvSpPr>
          <p:spPr>
            <a:xfrm>
              <a:off x="9387141" y="447978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5" name="object 6185"/>
            <p:cNvSpPr/>
            <p:nvPr/>
          </p:nvSpPr>
          <p:spPr>
            <a:xfrm>
              <a:off x="9387141" y="44788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6" name="object 6186"/>
            <p:cNvSpPr/>
            <p:nvPr/>
          </p:nvSpPr>
          <p:spPr>
            <a:xfrm>
              <a:off x="9387141" y="44778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7" name="object 6187"/>
            <p:cNvSpPr/>
            <p:nvPr/>
          </p:nvSpPr>
          <p:spPr>
            <a:xfrm>
              <a:off x="9387141" y="447687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8" name="object 6188"/>
            <p:cNvSpPr/>
            <p:nvPr/>
          </p:nvSpPr>
          <p:spPr>
            <a:xfrm>
              <a:off x="9387141" y="447493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9" name="object 6189"/>
            <p:cNvSpPr/>
            <p:nvPr/>
          </p:nvSpPr>
          <p:spPr>
            <a:xfrm>
              <a:off x="9387141" y="447395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0" name="object 6190"/>
            <p:cNvSpPr/>
            <p:nvPr/>
          </p:nvSpPr>
          <p:spPr>
            <a:xfrm>
              <a:off x="9387141" y="44729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1" name="object 6191"/>
            <p:cNvSpPr/>
            <p:nvPr/>
          </p:nvSpPr>
          <p:spPr>
            <a:xfrm>
              <a:off x="9387141" y="447103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2" name="object 6192"/>
            <p:cNvSpPr/>
            <p:nvPr/>
          </p:nvSpPr>
          <p:spPr>
            <a:xfrm>
              <a:off x="9387141" y="446909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3" name="object 6193"/>
            <p:cNvSpPr/>
            <p:nvPr/>
          </p:nvSpPr>
          <p:spPr>
            <a:xfrm>
              <a:off x="9387141" y="446714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4" name="object 6194"/>
            <p:cNvSpPr/>
            <p:nvPr/>
          </p:nvSpPr>
          <p:spPr>
            <a:xfrm>
              <a:off x="9387141" y="446520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5" name="object 6195"/>
            <p:cNvSpPr/>
            <p:nvPr/>
          </p:nvSpPr>
          <p:spPr>
            <a:xfrm>
              <a:off x="9387141" y="446326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6" name="object 6196"/>
            <p:cNvSpPr/>
            <p:nvPr/>
          </p:nvSpPr>
          <p:spPr>
            <a:xfrm>
              <a:off x="9387141" y="446131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7" name="object 6197"/>
            <p:cNvSpPr/>
            <p:nvPr/>
          </p:nvSpPr>
          <p:spPr>
            <a:xfrm>
              <a:off x="9387141" y="445937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8" name="object 6198"/>
            <p:cNvSpPr/>
            <p:nvPr/>
          </p:nvSpPr>
          <p:spPr>
            <a:xfrm>
              <a:off x="9387141" y="445841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9" name="object 6199"/>
            <p:cNvSpPr/>
            <p:nvPr/>
          </p:nvSpPr>
          <p:spPr>
            <a:xfrm>
              <a:off x="9387141" y="44574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0" name="object 6200"/>
            <p:cNvSpPr/>
            <p:nvPr/>
          </p:nvSpPr>
          <p:spPr>
            <a:xfrm>
              <a:off x="9387141" y="445548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1" name="object 6201"/>
            <p:cNvSpPr/>
            <p:nvPr/>
          </p:nvSpPr>
          <p:spPr>
            <a:xfrm>
              <a:off x="9387141" y="44545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2" name="object 6202"/>
            <p:cNvSpPr/>
            <p:nvPr/>
          </p:nvSpPr>
          <p:spPr>
            <a:xfrm>
              <a:off x="9387141" y="44535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3" name="object 6203"/>
            <p:cNvSpPr/>
            <p:nvPr/>
          </p:nvSpPr>
          <p:spPr>
            <a:xfrm>
              <a:off x="9387141" y="44525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4" name="object 6204"/>
            <p:cNvSpPr/>
            <p:nvPr/>
          </p:nvSpPr>
          <p:spPr>
            <a:xfrm>
              <a:off x="9387141" y="445062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5" name="object 6205"/>
            <p:cNvSpPr/>
            <p:nvPr/>
          </p:nvSpPr>
          <p:spPr>
            <a:xfrm>
              <a:off x="9387141" y="44496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6" name="object 6206"/>
            <p:cNvSpPr/>
            <p:nvPr/>
          </p:nvSpPr>
          <p:spPr>
            <a:xfrm>
              <a:off x="9387141" y="44486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7" name="object 6207"/>
            <p:cNvSpPr/>
            <p:nvPr/>
          </p:nvSpPr>
          <p:spPr>
            <a:xfrm>
              <a:off x="9387141" y="44477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8" name="object 6208"/>
            <p:cNvSpPr/>
            <p:nvPr/>
          </p:nvSpPr>
          <p:spPr>
            <a:xfrm>
              <a:off x="9387141" y="444577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9" name="object 6209"/>
            <p:cNvSpPr/>
            <p:nvPr/>
          </p:nvSpPr>
          <p:spPr>
            <a:xfrm>
              <a:off x="9387141" y="44447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0" name="object 6210"/>
            <p:cNvSpPr/>
            <p:nvPr/>
          </p:nvSpPr>
          <p:spPr>
            <a:xfrm>
              <a:off x="9387141" y="44438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1" name="object 6211"/>
            <p:cNvSpPr/>
            <p:nvPr/>
          </p:nvSpPr>
          <p:spPr>
            <a:xfrm>
              <a:off x="9387141" y="444285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2" name="object 6212"/>
            <p:cNvSpPr/>
            <p:nvPr/>
          </p:nvSpPr>
          <p:spPr>
            <a:xfrm>
              <a:off x="9387141" y="44418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3" name="object 6213"/>
            <p:cNvSpPr/>
            <p:nvPr/>
          </p:nvSpPr>
          <p:spPr>
            <a:xfrm>
              <a:off x="9387141" y="443993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4" name="object 6214"/>
            <p:cNvSpPr/>
            <p:nvPr/>
          </p:nvSpPr>
          <p:spPr>
            <a:xfrm>
              <a:off x="9387141" y="44389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5" name="object 6215"/>
            <p:cNvSpPr/>
            <p:nvPr/>
          </p:nvSpPr>
          <p:spPr>
            <a:xfrm>
              <a:off x="9387141" y="443798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6" name="object 6216"/>
            <p:cNvSpPr/>
            <p:nvPr/>
          </p:nvSpPr>
          <p:spPr>
            <a:xfrm>
              <a:off x="9387141" y="44370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7" name="object 6217"/>
            <p:cNvSpPr/>
            <p:nvPr/>
          </p:nvSpPr>
          <p:spPr>
            <a:xfrm>
              <a:off x="9387141" y="44360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8" name="object 6218"/>
            <p:cNvSpPr/>
            <p:nvPr/>
          </p:nvSpPr>
          <p:spPr>
            <a:xfrm>
              <a:off x="9387141" y="443410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9" name="object 6219"/>
            <p:cNvSpPr/>
            <p:nvPr/>
          </p:nvSpPr>
          <p:spPr>
            <a:xfrm>
              <a:off x="9387141" y="44331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0" name="object 6220"/>
            <p:cNvSpPr/>
            <p:nvPr/>
          </p:nvSpPr>
          <p:spPr>
            <a:xfrm>
              <a:off x="9387141" y="44321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1" name="object 6221"/>
            <p:cNvSpPr/>
            <p:nvPr/>
          </p:nvSpPr>
          <p:spPr>
            <a:xfrm>
              <a:off x="9387141" y="44311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2" name="object 6222"/>
            <p:cNvSpPr/>
            <p:nvPr/>
          </p:nvSpPr>
          <p:spPr>
            <a:xfrm>
              <a:off x="9387141" y="44302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3" name="object 6223"/>
            <p:cNvSpPr/>
            <p:nvPr/>
          </p:nvSpPr>
          <p:spPr>
            <a:xfrm>
              <a:off x="9387141" y="44292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4" name="object 6224"/>
            <p:cNvSpPr/>
            <p:nvPr/>
          </p:nvSpPr>
          <p:spPr>
            <a:xfrm>
              <a:off x="9387141" y="44282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5" name="object 6225"/>
            <p:cNvSpPr/>
            <p:nvPr/>
          </p:nvSpPr>
          <p:spPr>
            <a:xfrm>
              <a:off x="9387141" y="442633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6" name="object 6226"/>
            <p:cNvSpPr/>
            <p:nvPr/>
          </p:nvSpPr>
          <p:spPr>
            <a:xfrm>
              <a:off x="9387141" y="442438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7" name="object 6227"/>
            <p:cNvSpPr/>
            <p:nvPr/>
          </p:nvSpPr>
          <p:spPr>
            <a:xfrm>
              <a:off x="9387141" y="442340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8" name="object 6228"/>
            <p:cNvSpPr/>
            <p:nvPr/>
          </p:nvSpPr>
          <p:spPr>
            <a:xfrm>
              <a:off x="9387141" y="44224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9" name="object 6229"/>
            <p:cNvSpPr/>
            <p:nvPr/>
          </p:nvSpPr>
          <p:spPr>
            <a:xfrm>
              <a:off x="9387141" y="44214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0" name="object 6230"/>
            <p:cNvSpPr/>
            <p:nvPr/>
          </p:nvSpPr>
          <p:spPr>
            <a:xfrm>
              <a:off x="9387141" y="44205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1" name="object 6231"/>
            <p:cNvSpPr/>
            <p:nvPr/>
          </p:nvSpPr>
          <p:spPr>
            <a:xfrm>
              <a:off x="9387141" y="44195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2" name="object 6232"/>
            <p:cNvSpPr/>
            <p:nvPr/>
          </p:nvSpPr>
          <p:spPr>
            <a:xfrm>
              <a:off x="9387141" y="441855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3" name="object 6233"/>
            <p:cNvSpPr/>
            <p:nvPr/>
          </p:nvSpPr>
          <p:spPr>
            <a:xfrm>
              <a:off x="9387141" y="44175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4" name="object 6234"/>
            <p:cNvSpPr/>
            <p:nvPr/>
          </p:nvSpPr>
          <p:spPr>
            <a:xfrm>
              <a:off x="9387141" y="44166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5" name="object 6235"/>
            <p:cNvSpPr/>
            <p:nvPr/>
          </p:nvSpPr>
          <p:spPr>
            <a:xfrm>
              <a:off x="9387141" y="441467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6" name="object 6236"/>
            <p:cNvSpPr/>
            <p:nvPr/>
          </p:nvSpPr>
          <p:spPr>
            <a:xfrm>
              <a:off x="9387141" y="44136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7" name="object 6237"/>
            <p:cNvSpPr/>
            <p:nvPr/>
          </p:nvSpPr>
          <p:spPr>
            <a:xfrm>
              <a:off x="9387141" y="441175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8" name="object 6238"/>
            <p:cNvSpPr/>
            <p:nvPr/>
          </p:nvSpPr>
          <p:spPr>
            <a:xfrm>
              <a:off x="9387141" y="44107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9" name="object 6239"/>
            <p:cNvSpPr/>
            <p:nvPr/>
          </p:nvSpPr>
          <p:spPr>
            <a:xfrm>
              <a:off x="9387141" y="440883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0" name="object 6240"/>
            <p:cNvSpPr/>
            <p:nvPr/>
          </p:nvSpPr>
          <p:spPr>
            <a:xfrm>
              <a:off x="9387141" y="44078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1" name="object 6241"/>
            <p:cNvSpPr/>
            <p:nvPr/>
          </p:nvSpPr>
          <p:spPr>
            <a:xfrm>
              <a:off x="9387141" y="440592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2" name="object 6242"/>
            <p:cNvSpPr/>
            <p:nvPr/>
          </p:nvSpPr>
          <p:spPr>
            <a:xfrm>
              <a:off x="9387141" y="44049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3" name="object 6243"/>
            <p:cNvSpPr/>
            <p:nvPr/>
          </p:nvSpPr>
          <p:spPr>
            <a:xfrm>
              <a:off x="9387141" y="44039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4" name="object 6244"/>
            <p:cNvSpPr/>
            <p:nvPr/>
          </p:nvSpPr>
          <p:spPr>
            <a:xfrm>
              <a:off x="9387141" y="44030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5" name="object 6245"/>
            <p:cNvSpPr/>
            <p:nvPr/>
          </p:nvSpPr>
          <p:spPr>
            <a:xfrm>
              <a:off x="9387141" y="44020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6" name="object 6246"/>
            <p:cNvSpPr/>
            <p:nvPr/>
          </p:nvSpPr>
          <p:spPr>
            <a:xfrm>
              <a:off x="9387141" y="44010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7" name="object 6247"/>
            <p:cNvSpPr/>
            <p:nvPr/>
          </p:nvSpPr>
          <p:spPr>
            <a:xfrm>
              <a:off x="9387141" y="44000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8" name="object 6248"/>
            <p:cNvSpPr/>
            <p:nvPr/>
          </p:nvSpPr>
          <p:spPr>
            <a:xfrm>
              <a:off x="9387141" y="43991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9" name="object 6249"/>
            <p:cNvSpPr/>
            <p:nvPr/>
          </p:nvSpPr>
          <p:spPr>
            <a:xfrm>
              <a:off x="9387141" y="439813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0" name="object 6250"/>
            <p:cNvSpPr/>
            <p:nvPr/>
          </p:nvSpPr>
          <p:spPr>
            <a:xfrm>
              <a:off x="9387141" y="439619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1" name="object 6251"/>
            <p:cNvSpPr/>
            <p:nvPr/>
          </p:nvSpPr>
          <p:spPr>
            <a:xfrm>
              <a:off x="9387141" y="43952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2" name="object 6252"/>
            <p:cNvSpPr/>
            <p:nvPr/>
          </p:nvSpPr>
          <p:spPr>
            <a:xfrm>
              <a:off x="9387141" y="439425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3" name="object 6253"/>
            <p:cNvSpPr/>
            <p:nvPr/>
          </p:nvSpPr>
          <p:spPr>
            <a:xfrm>
              <a:off x="9387141" y="439230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4" name="object 6254"/>
            <p:cNvSpPr/>
            <p:nvPr/>
          </p:nvSpPr>
          <p:spPr>
            <a:xfrm>
              <a:off x="9387141" y="43913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5" name="object 6255"/>
            <p:cNvSpPr/>
            <p:nvPr/>
          </p:nvSpPr>
          <p:spPr>
            <a:xfrm>
              <a:off x="9387141" y="43903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6" name="object 6256"/>
            <p:cNvSpPr/>
            <p:nvPr/>
          </p:nvSpPr>
          <p:spPr>
            <a:xfrm>
              <a:off x="9387141" y="438842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7" name="object 6257"/>
            <p:cNvSpPr/>
            <p:nvPr/>
          </p:nvSpPr>
          <p:spPr>
            <a:xfrm>
              <a:off x="9387141" y="43874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8" name="object 6258"/>
            <p:cNvSpPr/>
            <p:nvPr/>
          </p:nvSpPr>
          <p:spPr>
            <a:xfrm>
              <a:off x="9387141" y="43864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9" name="object 6259"/>
            <p:cNvSpPr/>
            <p:nvPr/>
          </p:nvSpPr>
          <p:spPr>
            <a:xfrm>
              <a:off x="9387141" y="43855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0" name="object 6260"/>
            <p:cNvSpPr/>
            <p:nvPr/>
          </p:nvSpPr>
          <p:spPr>
            <a:xfrm>
              <a:off x="9387141" y="43845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1" name="object 6261"/>
            <p:cNvSpPr/>
            <p:nvPr/>
          </p:nvSpPr>
          <p:spPr>
            <a:xfrm>
              <a:off x="9387141" y="43835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2" name="object 6262"/>
            <p:cNvSpPr/>
            <p:nvPr/>
          </p:nvSpPr>
          <p:spPr>
            <a:xfrm>
              <a:off x="9387141" y="43825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3" name="object 6263"/>
            <p:cNvSpPr/>
            <p:nvPr/>
          </p:nvSpPr>
          <p:spPr>
            <a:xfrm>
              <a:off x="9387141" y="43816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4" name="object 6264"/>
            <p:cNvSpPr/>
            <p:nvPr/>
          </p:nvSpPr>
          <p:spPr>
            <a:xfrm>
              <a:off x="9387141" y="43806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5" name="object 6265"/>
            <p:cNvSpPr/>
            <p:nvPr/>
          </p:nvSpPr>
          <p:spPr>
            <a:xfrm>
              <a:off x="9387141" y="437967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6" name="object 6266"/>
            <p:cNvSpPr/>
            <p:nvPr/>
          </p:nvSpPr>
          <p:spPr>
            <a:xfrm>
              <a:off x="9387141" y="43787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7" name="object 6267"/>
            <p:cNvSpPr/>
            <p:nvPr/>
          </p:nvSpPr>
          <p:spPr>
            <a:xfrm>
              <a:off x="9387141" y="437772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8" name="object 6268"/>
            <p:cNvSpPr/>
            <p:nvPr/>
          </p:nvSpPr>
          <p:spPr>
            <a:xfrm>
              <a:off x="9387141" y="43767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9" name="object 6269"/>
            <p:cNvSpPr/>
            <p:nvPr/>
          </p:nvSpPr>
          <p:spPr>
            <a:xfrm>
              <a:off x="9387141" y="43757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0" name="object 6270"/>
            <p:cNvSpPr/>
            <p:nvPr/>
          </p:nvSpPr>
          <p:spPr>
            <a:xfrm>
              <a:off x="9387141" y="43748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1" name="object 6271"/>
            <p:cNvSpPr/>
            <p:nvPr/>
          </p:nvSpPr>
          <p:spPr>
            <a:xfrm>
              <a:off x="9387141" y="43738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2" name="object 6272"/>
            <p:cNvSpPr/>
            <p:nvPr/>
          </p:nvSpPr>
          <p:spPr>
            <a:xfrm>
              <a:off x="9387141" y="437287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3" name="object 6273"/>
            <p:cNvSpPr/>
            <p:nvPr/>
          </p:nvSpPr>
          <p:spPr>
            <a:xfrm>
              <a:off x="9387141" y="437189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4" name="object 6274"/>
            <p:cNvSpPr/>
            <p:nvPr/>
          </p:nvSpPr>
          <p:spPr>
            <a:xfrm>
              <a:off x="9387141" y="437092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5" name="object 6275"/>
            <p:cNvSpPr/>
            <p:nvPr/>
          </p:nvSpPr>
          <p:spPr>
            <a:xfrm>
              <a:off x="9387141" y="436897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6" name="object 6276"/>
            <p:cNvSpPr/>
            <p:nvPr/>
          </p:nvSpPr>
          <p:spPr>
            <a:xfrm>
              <a:off x="9387141" y="43680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7" name="object 6277"/>
            <p:cNvSpPr/>
            <p:nvPr/>
          </p:nvSpPr>
          <p:spPr>
            <a:xfrm>
              <a:off x="9387141" y="436703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8" name="object 6278"/>
            <p:cNvSpPr/>
            <p:nvPr/>
          </p:nvSpPr>
          <p:spPr>
            <a:xfrm>
              <a:off x="9387141" y="43660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9" name="object 6279"/>
            <p:cNvSpPr/>
            <p:nvPr/>
          </p:nvSpPr>
          <p:spPr>
            <a:xfrm>
              <a:off x="9387141" y="43650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0" name="object 6280"/>
            <p:cNvSpPr/>
            <p:nvPr/>
          </p:nvSpPr>
          <p:spPr>
            <a:xfrm>
              <a:off x="9387141" y="43641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1" name="object 6281"/>
            <p:cNvSpPr/>
            <p:nvPr/>
          </p:nvSpPr>
          <p:spPr>
            <a:xfrm>
              <a:off x="9387141" y="43631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2" name="object 6282"/>
            <p:cNvSpPr/>
            <p:nvPr/>
          </p:nvSpPr>
          <p:spPr>
            <a:xfrm>
              <a:off x="9387141" y="43621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3" name="object 6283"/>
            <p:cNvSpPr/>
            <p:nvPr/>
          </p:nvSpPr>
          <p:spPr>
            <a:xfrm>
              <a:off x="9387141" y="43612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4" name="object 6284"/>
            <p:cNvSpPr/>
            <p:nvPr/>
          </p:nvSpPr>
          <p:spPr>
            <a:xfrm>
              <a:off x="9387141" y="436024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5" name="object 6285"/>
            <p:cNvSpPr/>
            <p:nvPr/>
          </p:nvSpPr>
          <p:spPr>
            <a:xfrm>
              <a:off x="9387141" y="43592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6" name="object 6286"/>
            <p:cNvSpPr/>
            <p:nvPr/>
          </p:nvSpPr>
          <p:spPr>
            <a:xfrm>
              <a:off x="9387141" y="43582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7" name="object 6287"/>
            <p:cNvSpPr/>
            <p:nvPr/>
          </p:nvSpPr>
          <p:spPr>
            <a:xfrm>
              <a:off x="9387141" y="43573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8" name="object 6288"/>
            <p:cNvSpPr/>
            <p:nvPr/>
          </p:nvSpPr>
          <p:spPr>
            <a:xfrm>
              <a:off x="9387141" y="43563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9" name="object 6289"/>
            <p:cNvSpPr/>
            <p:nvPr/>
          </p:nvSpPr>
          <p:spPr>
            <a:xfrm>
              <a:off x="9387141" y="43553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0" name="object 6290"/>
            <p:cNvSpPr/>
            <p:nvPr/>
          </p:nvSpPr>
          <p:spPr>
            <a:xfrm>
              <a:off x="9387141" y="435439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1" name="object 6291"/>
            <p:cNvSpPr/>
            <p:nvPr/>
          </p:nvSpPr>
          <p:spPr>
            <a:xfrm>
              <a:off x="9387141" y="435343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2" name="object 6292"/>
            <p:cNvSpPr/>
            <p:nvPr/>
          </p:nvSpPr>
          <p:spPr>
            <a:xfrm>
              <a:off x="9387141" y="435245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3" name="object 6293"/>
            <p:cNvSpPr/>
            <p:nvPr/>
          </p:nvSpPr>
          <p:spPr>
            <a:xfrm>
              <a:off x="9387141" y="4351489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0" y="0"/>
                  </a:moveTo>
                  <a:lnTo>
                    <a:pt x="0" y="977"/>
                  </a:lnTo>
                  <a:lnTo>
                    <a:pt x="9850" y="977"/>
                  </a:lnTo>
                  <a:lnTo>
                    <a:pt x="9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4" name="object 6294"/>
            <p:cNvSpPr/>
            <p:nvPr/>
          </p:nvSpPr>
          <p:spPr>
            <a:xfrm>
              <a:off x="9387141" y="4350511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70">
                  <a:moveTo>
                    <a:pt x="0" y="0"/>
                  </a:moveTo>
                  <a:lnTo>
                    <a:pt x="0" y="977"/>
                  </a:lnTo>
                  <a:lnTo>
                    <a:pt x="9850" y="977"/>
                  </a:lnTo>
                  <a:lnTo>
                    <a:pt x="88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5" name="object 6295"/>
            <p:cNvSpPr/>
            <p:nvPr/>
          </p:nvSpPr>
          <p:spPr>
            <a:xfrm>
              <a:off x="9387141" y="434954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977"/>
                  </a:lnTo>
                  <a:lnTo>
                    <a:pt x="8872" y="977"/>
                  </a:lnTo>
                  <a:lnTo>
                    <a:pt x="78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6" name="object 6296"/>
            <p:cNvSpPr/>
            <p:nvPr/>
          </p:nvSpPr>
          <p:spPr>
            <a:xfrm>
              <a:off x="9387141" y="4348568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977"/>
                  </a:lnTo>
                  <a:lnTo>
                    <a:pt x="7880" y="977"/>
                  </a:lnTo>
                  <a:lnTo>
                    <a:pt x="68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7" name="object 6297"/>
            <p:cNvSpPr/>
            <p:nvPr/>
          </p:nvSpPr>
          <p:spPr>
            <a:xfrm>
              <a:off x="9387141" y="4347603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4" h="1270">
                  <a:moveTo>
                    <a:pt x="0" y="0"/>
                  </a:moveTo>
                  <a:lnTo>
                    <a:pt x="0" y="977"/>
                  </a:lnTo>
                  <a:lnTo>
                    <a:pt x="6901" y="977"/>
                  </a:lnTo>
                  <a:lnTo>
                    <a:pt x="59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8" name="object 6298"/>
            <p:cNvSpPr/>
            <p:nvPr/>
          </p:nvSpPr>
          <p:spPr>
            <a:xfrm>
              <a:off x="9387141" y="434662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977"/>
                  </a:lnTo>
                  <a:lnTo>
                    <a:pt x="5910" y="977"/>
                  </a:lnTo>
                  <a:lnTo>
                    <a:pt x="49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9" name="object 6299"/>
            <p:cNvSpPr/>
            <p:nvPr/>
          </p:nvSpPr>
          <p:spPr>
            <a:xfrm>
              <a:off x="9387141" y="4345660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977"/>
                  </a:lnTo>
                  <a:lnTo>
                    <a:pt x="4931" y="977"/>
                  </a:lnTo>
                  <a:lnTo>
                    <a:pt x="3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0" name="object 6300"/>
            <p:cNvSpPr/>
            <p:nvPr/>
          </p:nvSpPr>
          <p:spPr>
            <a:xfrm>
              <a:off x="9387141" y="4344682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977"/>
                  </a:lnTo>
                  <a:lnTo>
                    <a:pt x="3940" y="977"/>
                  </a:lnTo>
                  <a:lnTo>
                    <a:pt x="29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1" name="object 6301"/>
            <p:cNvSpPr/>
            <p:nvPr/>
          </p:nvSpPr>
          <p:spPr>
            <a:xfrm>
              <a:off x="9387141" y="4343717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977"/>
                  </a:lnTo>
                  <a:lnTo>
                    <a:pt x="2961" y="977"/>
                  </a:lnTo>
                  <a:lnTo>
                    <a:pt x="19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2" name="object 6302"/>
            <p:cNvSpPr/>
            <p:nvPr/>
          </p:nvSpPr>
          <p:spPr>
            <a:xfrm>
              <a:off x="9387141" y="434273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70">
                  <a:moveTo>
                    <a:pt x="0" y="0"/>
                  </a:moveTo>
                  <a:lnTo>
                    <a:pt x="0" y="977"/>
                  </a:lnTo>
                  <a:lnTo>
                    <a:pt x="1970" y="977"/>
                  </a:lnTo>
                  <a:lnTo>
                    <a:pt x="9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3" name="object 6303"/>
            <p:cNvSpPr/>
            <p:nvPr/>
          </p:nvSpPr>
          <p:spPr>
            <a:xfrm>
              <a:off x="9387141" y="434177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65"/>
                  </a:lnTo>
                  <a:lnTo>
                    <a:pt x="978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4" name="object 6304"/>
            <p:cNvSpPr/>
            <p:nvPr/>
          </p:nvSpPr>
          <p:spPr>
            <a:xfrm>
              <a:off x="9387141" y="4341774"/>
              <a:ext cx="10795" cy="248920"/>
            </a:xfrm>
            <a:custGeom>
              <a:avLst/>
              <a:gdLst/>
              <a:ahLst/>
              <a:cxnLst/>
              <a:rect l="l" t="t" r="r" b="b"/>
              <a:pathLst>
                <a:path w="10795" h="248920">
                  <a:moveTo>
                    <a:pt x="0" y="0"/>
                  </a:moveTo>
                  <a:lnTo>
                    <a:pt x="10172" y="10032"/>
                  </a:lnTo>
                  <a:lnTo>
                    <a:pt x="10172" y="238798"/>
                  </a:lnTo>
                  <a:lnTo>
                    <a:pt x="0" y="24881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5" name="object 6305"/>
            <p:cNvSpPr/>
            <p:nvPr/>
          </p:nvSpPr>
          <p:spPr>
            <a:xfrm>
              <a:off x="7360818" y="4072902"/>
              <a:ext cx="138430" cy="786765"/>
            </a:xfrm>
            <a:custGeom>
              <a:avLst/>
              <a:gdLst/>
              <a:ahLst/>
              <a:cxnLst/>
              <a:rect l="l" t="t" r="r" b="b"/>
              <a:pathLst>
                <a:path w="138429" h="786764">
                  <a:moveTo>
                    <a:pt x="0" y="0"/>
                  </a:moveTo>
                  <a:lnTo>
                    <a:pt x="0" y="786574"/>
                  </a:lnTo>
                  <a:lnTo>
                    <a:pt x="137960" y="786574"/>
                  </a:lnTo>
                  <a:lnTo>
                    <a:pt x="1379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6" name="object 6306"/>
            <p:cNvSpPr/>
            <p:nvPr/>
          </p:nvSpPr>
          <p:spPr>
            <a:xfrm>
              <a:off x="7360818" y="4072902"/>
              <a:ext cx="138430" cy="786765"/>
            </a:xfrm>
            <a:custGeom>
              <a:avLst/>
              <a:gdLst/>
              <a:ahLst/>
              <a:cxnLst/>
              <a:rect l="l" t="t" r="r" b="b"/>
              <a:pathLst>
                <a:path w="138429" h="786764">
                  <a:moveTo>
                    <a:pt x="0" y="786574"/>
                  </a:moveTo>
                  <a:lnTo>
                    <a:pt x="0" y="0"/>
                  </a:lnTo>
                  <a:lnTo>
                    <a:pt x="137960" y="0"/>
                  </a:lnTo>
                  <a:lnTo>
                    <a:pt x="137960" y="786574"/>
                  </a:lnTo>
                  <a:lnTo>
                    <a:pt x="0" y="78657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7" name="object 6307"/>
            <p:cNvSpPr/>
            <p:nvPr/>
          </p:nvSpPr>
          <p:spPr>
            <a:xfrm>
              <a:off x="7860157" y="4097769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710603" y="679119"/>
                  </a:moveTo>
                  <a:lnTo>
                    <a:pt x="0" y="679119"/>
                  </a:lnTo>
                  <a:lnTo>
                    <a:pt x="0" y="736828"/>
                  </a:lnTo>
                  <a:lnTo>
                    <a:pt x="710603" y="736828"/>
                  </a:lnTo>
                  <a:lnTo>
                    <a:pt x="710603" y="679119"/>
                  </a:lnTo>
                  <a:close/>
                </a:path>
                <a:path w="711200" h="737235">
                  <a:moveTo>
                    <a:pt x="710603" y="118897"/>
                  </a:moveTo>
                  <a:lnTo>
                    <a:pt x="0" y="118897"/>
                  </a:lnTo>
                  <a:lnTo>
                    <a:pt x="0" y="617931"/>
                  </a:lnTo>
                  <a:lnTo>
                    <a:pt x="710603" y="617931"/>
                  </a:lnTo>
                  <a:lnTo>
                    <a:pt x="710603" y="118897"/>
                  </a:lnTo>
                  <a:close/>
                </a:path>
                <a:path w="711200" h="737235">
                  <a:moveTo>
                    <a:pt x="710603" y="0"/>
                  </a:moveTo>
                  <a:lnTo>
                    <a:pt x="0" y="0"/>
                  </a:lnTo>
                  <a:lnTo>
                    <a:pt x="0" y="57708"/>
                  </a:lnTo>
                  <a:lnTo>
                    <a:pt x="710603" y="57708"/>
                  </a:lnTo>
                  <a:lnTo>
                    <a:pt x="71060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8" name="object 6308"/>
            <p:cNvSpPr/>
            <p:nvPr/>
          </p:nvSpPr>
          <p:spPr>
            <a:xfrm>
              <a:off x="7860156" y="4097769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0" y="73682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736828"/>
                  </a:lnTo>
                  <a:lnTo>
                    <a:pt x="0" y="7368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09" name="object 6309"/>
            <p:cNvSpPr/>
            <p:nvPr/>
          </p:nvSpPr>
          <p:spPr>
            <a:xfrm>
              <a:off x="7860156" y="4155477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0"/>
                  </a:moveTo>
                  <a:lnTo>
                    <a:pt x="0" y="61188"/>
                  </a:lnTo>
                  <a:lnTo>
                    <a:pt x="710603" y="61188"/>
                  </a:lnTo>
                  <a:lnTo>
                    <a:pt x="7106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0" name="object 6310"/>
            <p:cNvSpPr/>
            <p:nvPr/>
          </p:nvSpPr>
          <p:spPr>
            <a:xfrm>
              <a:off x="7860156" y="4155477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6118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61188"/>
                  </a:lnTo>
                  <a:lnTo>
                    <a:pt x="0" y="611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1" name="object 6311"/>
            <p:cNvSpPr/>
            <p:nvPr/>
          </p:nvSpPr>
          <p:spPr>
            <a:xfrm>
              <a:off x="7860156" y="4715700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0"/>
                  </a:moveTo>
                  <a:lnTo>
                    <a:pt x="0" y="61188"/>
                  </a:lnTo>
                  <a:lnTo>
                    <a:pt x="710603" y="61188"/>
                  </a:lnTo>
                  <a:lnTo>
                    <a:pt x="7106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2" name="object 6312"/>
            <p:cNvSpPr/>
            <p:nvPr/>
          </p:nvSpPr>
          <p:spPr>
            <a:xfrm>
              <a:off x="7860156" y="4715700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710603" y="61188"/>
                  </a:moveTo>
                  <a:lnTo>
                    <a:pt x="710603" y="0"/>
                  </a:lnTo>
                  <a:lnTo>
                    <a:pt x="0" y="0"/>
                  </a:lnTo>
                  <a:lnTo>
                    <a:pt x="0" y="61188"/>
                  </a:lnTo>
                  <a:lnTo>
                    <a:pt x="710603" y="6118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3" name="object 6313"/>
            <p:cNvSpPr/>
            <p:nvPr/>
          </p:nvSpPr>
          <p:spPr>
            <a:xfrm>
              <a:off x="9386506" y="4378451"/>
              <a:ext cx="405765" cy="175895"/>
            </a:xfrm>
            <a:custGeom>
              <a:avLst/>
              <a:gdLst/>
              <a:ahLst/>
              <a:cxnLst/>
              <a:rect l="l" t="t" r="r" b="b"/>
              <a:pathLst>
                <a:path w="405765" h="175895">
                  <a:moveTo>
                    <a:pt x="405701" y="0"/>
                  </a:moveTo>
                  <a:lnTo>
                    <a:pt x="0" y="0"/>
                  </a:lnTo>
                </a:path>
                <a:path w="405765" h="175895">
                  <a:moveTo>
                    <a:pt x="405701" y="175475"/>
                  </a:moveTo>
                  <a:lnTo>
                    <a:pt x="10642" y="1754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14" name="object 6314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9505403" y="4531169"/>
              <a:ext cx="110769" cy="90004"/>
            </a:xfrm>
            <a:prstGeom prst="rect">
              <a:avLst/>
            </a:prstGeom>
          </p:spPr>
        </p:pic>
        <p:pic>
          <p:nvPicPr>
            <p:cNvPr id="6315" name="object 6315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9505403" y="4311205"/>
              <a:ext cx="110769" cy="90004"/>
            </a:xfrm>
            <a:prstGeom prst="rect">
              <a:avLst/>
            </a:prstGeom>
          </p:spPr>
        </p:pic>
      </p:grpSp>
      <p:grpSp>
        <p:nvGrpSpPr>
          <p:cNvPr id="6316" name="object 6316"/>
          <p:cNvGrpSpPr/>
          <p:nvPr/>
        </p:nvGrpSpPr>
        <p:grpSpPr>
          <a:xfrm>
            <a:off x="894816" y="2326741"/>
            <a:ext cx="2362835" cy="1084580"/>
            <a:chOff x="894816" y="2326741"/>
            <a:chExt cx="2362835" cy="1084580"/>
          </a:xfrm>
        </p:grpSpPr>
        <p:sp>
          <p:nvSpPr>
            <p:cNvPr id="6317" name="object 6317"/>
            <p:cNvSpPr/>
            <p:nvPr/>
          </p:nvSpPr>
          <p:spPr>
            <a:xfrm>
              <a:off x="1320139" y="2500337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142963" y="679107"/>
                  </a:moveTo>
                  <a:lnTo>
                    <a:pt x="0" y="679107"/>
                  </a:lnTo>
                  <a:lnTo>
                    <a:pt x="0" y="736828"/>
                  </a:lnTo>
                  <a:lnTo>
                    <a:pt x="142963" y="736828"/>
                  </a:lnTo>
                  <a:lnTo>
                    <a:pt x="142963" y="679107"/>
                  </a:lnTo>
                  <a:close/>
                </a:path>
                <a:path w="711200" h="737235">
                  <a:moveTo>
                    <a:pt x="142963" y="118897"/>
                  </a:moveTo>
                  <a:lnTo>
                    <a:pt x="0" y="118897"/>
                  </a:lnTo>
                  <a:lnTo>
                    <a:pt x="0" y="617918"/>
                  </a:lnTo>
                  <a:lnTo>
                    <a:pt x="142963" y="617918"/>
                  </a:lnTo>
                  <a:lnTo>
                    <a:pt x="142963" y="118897"/>
                  </a:lnTo>
                  <a:close/>
                </a:path>
                <a:path w="711200" h="737235">
                  <a:moveTo>
                    <a:pt x="142963" y="0"/>
                  </a:moveTo>
                  <a:lnTo>
                    <a:pt x="0" y="0"/>
                  </a:lnTo>
                  <a:lnTo>
                    <a:pt x="0" y="57708"/>
                  </a:lnTo>
                  <a:lnTo>
                    <a:pt x="142963" y="57708"/>
                  </a:lnTo>
                  <a:lnTo>
                    <a:pt x="142963" y="0"/>
                  </a:lnTo>
                  <a:close/>
                </a:path>
                <a:path w="711200" h="737235">
                  <a:moveTo>
                    <a:pt x="710603" y="679107"/>
                  </a:moveTo>
                  <a:lnTo>
                    <a:pt x="567664" y="679107"/>
                  </a:lnTo>
                  <a:lnTo>
                    <a:pt x="567664" y="736828"/>
                  </a:lnTo>
                  <a:lnTo>
                    <a:pt x="710603" y="736828"/>
                  </a:lnTo>
                  <a:lnTo>
                    <a:pt x="710603" y="679107"/>
                  </a:lnTo>
                  <a:close/>
                </a:path>
                <a:path w="711200" h="737235">
                  <a:moveTo>
                    <a:pt x="710603" y="118897"/>
                  </a:moveTo>
                  <a:lnTo>
                    <a:pt x="567664" y="118897"/>
                  </a:lnTo>
                  <a:lnTo>
                    <a:pt x="567664" y="617918"/>
                  </a:lnTo>
                  <a:lnTo>
                    <a:pt x="710603" y="617918"/>
                  </a:lnTo>
                  <a:lnTo>
                    <a:pt x="710603" y="118897"/>
                  </a:lnTo>
                  <a:close/>
                </a:path>
                <a:path w="711200" h="737235">
                  <a:moveTo>
                    <a:pt x="710603" y="0"/>
                  </a:moveTo>
                  <a:lnTo>
                    <a:pt x="567664" y="0"/>
                  </a:lnTo>
                  <a:lnTo>
                    <a:pt x="567664" y="57708"/>
                  </a:lnTo>
                  <a:lnTo>
                    <a:pt x="710603" y="57708"/>
                  </a:lnTo>
                  <a:lnTo>
                    <a:pt x="71060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8" name="object 6318"/>
            <p:cNvSpPr/>
            <p:nvPr/>
          </p:nvSpPr>
          <p:spPr>
            <a:xfrm>
              <a:off x="1320152" y="2500337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0" y="73682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736828"/>
                  </a:lnTo>
                  <a:lnTo>
                    <a:pt x="0" y="73682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19" name="object 6319"/>
            <p:cNvSpPr/>
            <p:nvPr/>
          </p:nvSpPr>
          <p:spPr>
            <a:xfrm>
              <a:off x="1320139" y="2558046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4">
                  <a:moveTo>
                    <a:pt x="142963" y="0"/>
                  </a:moveTo>
                  <a:lnTo>
                    <a:pt x="0" y="0"/>
                  </a:lnTo>
                  <a:lnTo>
                    <a:pt x="0" y="61188"/>
                  </a:lnTo>
                  <a:lnTo>
                    <a:pt x="142963" y="61188"/>
                  </a:lnTo>
                  <a:lnTo>
                    <a:pt x="142963" y="0"/>
                  </a:lnTo>
                  <a:close/>
                </a:path>
                <a:path w="711200" h="61594">
                  <a:moveTo>
                    <a:pt x="710603" y="0"/>
                  </a:moveTo>
                  <a:lnTo>
                    <a:pt x="567664" y="0"/>
                  </a:lnTo>
                  <a:lnTo>
                    <a:pt x="567664" y="61188"/>
                  </a:lnTo>
                  <a:lnTo>
                    <a:pt x="710603" y="61188"/>
                  </a:lnTo>
                  <a:lnTo>
                    <a:pt x="71060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0" name="object 6320"/>
            <p:cNvSpPr/>
            <p:nvPr/>
          </p:nvSpPr>
          <p:spPr>
            <a:xfrm>
              <a:off x="1320152" y="2558046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4">
                  <a:moveTo>
                    <a:pt x="0" y="6118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61188"/>
                  </a:lnTo>
                  <a:lnTo>
                    <a:pt x="0" y="611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21" name="object 6321"/>
            <p:cNvSpPr/>
            <p:nvPr/>
          </p:nvSpPr>
          <p:spPr>
            <a:xfrm>
              <a:off x="1320152" y="3118256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4">
                  <a:moveTo>
                    <a:pt x="142951" y="0"/>
                  </a:moveTo>
                  <a:lnTo>
                    <a:pt x="0" y="0"/>
                  </a:lnTo>
                  <a:lnTo>
                    <a:pt x="0" y="61188"/>
                  </a:lnTo>
                  <a:lnTo>
                    <a:pt x="142951" y="61188"/>
                  </a:lnTo>
                  <a:lnTo>
                    <a:pt x="142951" y="0"/>
                  </a:lnTo>
                  <a:close/>
                </a:path>
                <a:path w="711200" h="61594">
                  <a:moveTo>
                    <a:pt x="710603" y="0"/>
                  </a:moveTo>
                  <a:lnTo>
                    <a:pt x="567651" y="0"/>
                  </a:lnTo>
                  <a:lnTo>
                    <a:pt x="567651" y="61188"/>
                  </a:lnTo>
                  <a:lnTo>
                    <a:pt x="710603" y="61188"/>
                  </a:lnTo>
                  <a:lnTo>
                    <a:pt x="71060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2" name="object 6322"/>
            <p:cNvSpPr/>
            <p:nvPr/>
          </p:nvSpPr>
          <p:spPr>
            <a:xfrm>
              <a:off x="1320152" y="3118256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4">
                  <a:moveTo>
                    <a:pt x="710603" y="61188"/>
                  </a:moveTo>
                  <a:lnTo>
                    <a:pt x="710603" y="0"/>
                  </a:lnTo>
                  <a:lnTo>
                    <a:pt x="0" y="0"/>
                  </a:lnTo>
                  <a:lnTo>
                    <a:pt x="0" y="61188"/>
                  </a:lnTo>
                  <a:lnTo>
                    <a:pt x="710603" y="611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323" name="object 6323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2851912" y="2764116"/>
              <a:ext cx="125031" cy="209257"/>
            </a:xfrm>
            <a:prstGeom prst="rect">
              <a:avLst/>
            </a:prstGeom>
          </p:spPr>
        </p:pic>
        <p:pic>
          <p:nvPicPr>
            <p:cNvPr id="6324" name="object 6324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066122" y="2764116"/>
              <a:ext cx="178892" cy="209257"/>
            </a:xfrm>
            <a:prstGeom prst="rect">
              <a:avLst/>
            </a:prstGeom>
          </p:spPr>
        </p:pic>
        <p:sp>
          <p:nvSpPr>
            <p:cNvPr id="6325" name="object 6325"/>
            <p:cNvSpPr/>
            <p:nvPr/>
          </p:nvSpPr>
          <p:spPr>
            <a:xfrm>
              <a:off x="2030323" y="2463672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6" name="object 6326"/>
            <p:cNvSpPr/>
            <p:nvPr/>
          </p:nvSpPr>
          <p:spPr>
            <a:xfrm>
              <a:off x="2030323" y="2463672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361378" y="810145"/>
                  </a:moveTo>
                  <a:lnTo>
                    <a:pt x="361378" y="0"/>
                  </a:lnTo>
                  <a:lnTo>
                    <a:pt x="0" y="0"/>
                  </a:lnTo>
                  <a:lnTo>
                    <a:pt x="0" y="810145"/>
                  </a:lnTo>
                  <a:lnTo>
                    <a:pt x="361378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27" name="object 6327"/>
            <p:cNvSpPr/>
            <p:nvPr/>
          </p:nvSpPr>
          <p:spPr>
            <a:xfrm>
              <a:off x="2267293" y="32729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8" name="object 6328"/>
            <p:cNvSpPr/>
            <p:nvPr/>
          </p:nvSpPr>
          <p:spPr>
            <a:xfrm>
              <a:off x="2267292" y="3272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9" name="object 6329"/>
            <p:cNvSpPr/>
            <p:nvPr/>
          </p:nvSpPr>
          <p:spPr>
            <a:xfrm>
              <a:off x="2267292" y="3271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0" name="object 6330"/>
            <p:cNvSpPr/>
            <p:nvPr/>
          </p:nvSpPr>
          <p:spPr>
            <a:xfrm>
              <a:off x="2267292" y="32702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1" name="object 6331"/>
            <p:cNvSpPr/>
            <p:nvPr/>
          </p:nvSpPr>
          <p:spPr>
            <a:xfrm>
              <a:off x="2267292" y="32693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2" name="object 6332"/>
            <p:cNvSpPr/>
            <p:nvPr/>
          </p:nvSpPr>
          <p:spPr>
            <a:xfrm>
              <a:off x="2267292" y="32684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3" name="object 6333"/>
            <p:cNvSpPr/>
            <p:nvPr/>
          </p:nvSpPr>
          <p:spPr>
            <a:xfrm>
              <a:off x="2267292" y="32676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4" name="object 6334"/>
            <p:cNvSpPr/>
            <p:nvPr/>
          </p:nvSpPr>
          <p:spPr>
            <a:xfrm>
              <a:off x="2267292" y="32667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5" name="object 6335"/>
            <p:cNvSpPr/>
            <p:nvPr/>
          </p:nvSpPr>
          <p:spPr>
            <a:xfrm>
              <a:off x="2267292" y="32658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6" name="object 6336"/>
            <p:cNvSpPr/>
            <p:nvPr/>
          </p:nvSpPr>
          <p:spPr>
            <a:xfrm>
              <a:off x="2267292" y="32649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7" name="object 6337"/>
            <p:cNvSpPr/>
            <p:nvPr/>
          </p:nvSpPr>
          <p:spPr>
            <a:xfrm>
              <a:off x="2267292" y="32640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8" name="object 6338"/>
            <p:cNvSpPr/>
            <p:nvPr/>
          </p:nvSpPr>
          <p:spPr>
            <a:xfrm>
              <a:off x="2267292" y="32631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9" name="object 6339"/>
            <p:cNvSpPr/>
            <p:nvPr/>
          </p:nvSpPr>
          <p:spPr>
            <a:xfrm>
              <a:off x="2267292" y="32622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0" name="object 6340"/>
            <p:cNvSpPr/>
            <p:nvPr/>
          </p:nvSpPr>
          <p:spPr>
            <a:xfrm>
              <a:off x="2267292" y="32613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1" name="object 6341"/>
            <p:cNvSpPr/>
            <p:nvPr/>
          </p:nvSpPr>
          <p:spPr>
            <a:xfrm>
              <a:off x="2267292" y="32604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2" name="object 6342"/>
            <p:cNvSpPr/>
            <p:nvPr/>
          </p:nvSpPr>
          <p:spPr>
            <a:xfrm>
              <a:off x="2267292" y="32596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3" name="object 6343"/>
            <p:cNvSpPr/>
            <p:nvPr/>
          </p:nvSpPr>
          <p:spPr>
            <a:xfrm>
              <a:off x="2267292" y="32587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4" name="object 6344"/>
            <p:cNvSpPr/>
            <p:nvPr/>
          </p:nvSpPr>
          <p:spPr>
            <a:xfrm>
              <a:off x="2267292" y="32578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5" name="object 6345"/>
            <p:cNvSpPr/>
            <p:nvPr/>
          </p:nvSpPr>
          <p:spPr>
            <a:xfrm>
              <a:off x="2267292" y="32569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6" name="object 6346"/>
            <p:cNvSpPr/>
            <p:nvPr/>
          </p:nvSpPr>
          <p:spPr>
            <a:xfrm>
              <a:off x="2267292" y="32560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7" name="object 6347"/>
            <p:cNvSpPr/>
            <p:nvPr/>
          </p:nvSpPr>
          <p:spPr>
            <a:xfrm>
              <a:off x="2267292" y="32551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8" name="object 6348"/>
            <p:cNvSpPr/>
            <p:nvPr/>
          </p:nvSpPr>
          <p:spPr>
            <a:xfrm>
              <a:off x="2267292" y="32542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9" name="object 6349"/>
            <p:cNvSpPr/>
            <p:nvPr/>
          </p:nvSpPr>
          <p:spPr>
            <a:xfrm>
              <a:off x="2267292" y="32533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0" name="object 6350"/>
            <p:cNvSpPr/>
            <p:nvPr/>
          </p:nvSpPr>
          <p:spPr>
            <a:xfrm>
              <a:off x="2267292" y="32525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1" name="object 6351"/>
            <p:cNvSpPr/>
            <p:nvPr/>
          </p:nvSpPr>
          <p:spPr>
            <a:xfrm>
              <a:off x="2267292" y="32516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2" name="object 6352"/>
            <p:cNvSpPr/>
            <p:nvPr/>
          </p:nvSpPr>
          <p:spPr>
            <a:xfrm>
              <a:off x="2267292" y="32507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3" name="object 6353"/>
            <p:cNvSpPr/>
            <p:nvPr/>
          </p:nvSpPr>
          <p:spPr>
            <a:xfrm>
              <a:off x="2267292" y="32498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4" name="object 6354"/>
            <p:cNvSpPr/>
            <p:nvPr/>
          </p:nvSpPr>
          <p:spPr>
            <a:xfrm>
              <a:off x="2267292" y="32489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5" name="object 6355"/>
            <p:cNvSpPr/>
            <p:nvPr/>
          </p:nvSpPr>
          <p:spPr>
            <a:xfrm>
              <a:off x="2267293" y="324717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6" name="object 6356"/>
            <p:cNvSpPr/>
            <p:nvPr/>
          </p:nvSpPr>
          <p:spPr>
            <a:xfrm>
              <a:off x="2267292" y="32462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7" name="object 6357"/>
            <p:cNvSpPr/>
            <p:nvPr/>
          </p:nvSpPr>
          <p:spPr>
            <a:xfrm>
              <a:off x="2267292" y="32454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8" name="object 6358"/>
            <p:cNvSpPr/>
            <p:nvPr/>
          </p:nvSpPr>
          <p:spPr>
            <a:xfrm>
              <a:off x="2267292" y="32445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9" name="object 6359"/>
            <p:cNvSpPr/>
            <p:nvPr/>
          </p:nvSpPr>
          <p:spPr>
            <a:xfrm>
              <a:off x="2267292" y="32436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0" name="object 6360"/>
            <p:cNvSpPr/>
            <p:nvPr/>
          </p:nvSpPr>
          <p:spPr>
            <a:xfrm>
              <a:off x="2267292" y="32427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1" name="object 6361"/>
            <p:cNvSpPr/>
            <p:nvPr/>
          </p:nvSpPr>
          <p:spPr>
            <a:xfrm>
              <a:off x="2267292" y="32418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2" name="object 6362"/>
            <p:cNvSpPr/>
            <p:nvPr/>
          </p:nvSpPr>
          <p:spPr>
            <a:xfrm>
              <a:off x="2267292" y="32409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3" name="object 6363"/>
            <p:cNvSpPr/>
            <p:nvPr/>
          </p:nvSpPr>
          <p:spPr>
            <a:xfrm>
              <a:off x="2267292" y="32400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4" name="object 6364"/>
            <p:cNvSpPr/>
            <p:nvPr/>
          </p:nvSpPr>
          <p:spPr>
            <a:xfrm>
              <a:off x="2267292" y="32391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5" name="object 6365"/>
            <p:cNvSpPr/>
            <p:nvPr/>
          </p:nvSpPr>
          <p:spPr>
            <a:xfrm>
              <a:off x="2267292" y="32382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6" name="object 6366"/>
            <p:cNvSpPr/>
            <p:nvPr/>
          </p:nvSpPr>
          <p:spPr>
            <a:xfrm>
              <a:off x="2267292" y="32374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7" name="object 6367"/>
            <p:cNvSpPr/>
            <p:nvPr/>
          </p:nvSpPr>
          <p:spPr>
            <a:xfrm>
              <a:off x="2267292" y="32365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8" name="object 6368"/>
            <p:cNvSpPr/>
            <p:nvPr/>
          </p:nvSpPr>
          <p:spPr>
            <a:xfrm>
              <a:off x="2267292" y="32356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9" name="object 6369"/>
            <p:cNvSpPr/>
            <p:nvPr/>
          </p:nvSpPr>
          <p:spPr>
            <a:xfrm>
              <a:off x="2267292" y="32347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0" name="object 6370"/>
            <p:cNvSpPr/>
            <p:nvPr/>
          </p:nvSpPr>
          <p:spPr>
            <a:xfrm>
              <a:off x="2267292" y="32338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1" name="object 6371"/>
            <p:cNvSpPr/>
            <p:nvPr/>
          </p:nvSpPr>
          <p:spPr>
            <a:xfrm>
              <a:off x="2267292" y="32329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2" name="object 6372"/>
            <p:cNvSpPr/>
            <p:nvPr/>
          </p:nvSpPr>
          <p:spPr>
            <a:xfrm>
              <a:off x="2267292" y="32320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3" name="object 6373"/>
            <p:cNvSpPr/>
            <p:nvPr/>
          </p:nvSpPr>
          <p:spPr>
            <a:xfrm>
              <a:off x="2267292" y="32311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4" name="object 6374"/>
            <p:cNvSpPr/>
            <p:nvPr/>
          </p:nvSpPr>
          <p:spPr>
            <a:xfrm>
              <a:off x="2267293" y="322941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5" name="object 6375"/>
            <p:cNvSpPr/>
            <p:nvPr/>
          </p:nvSpPr>
          <p:spPr>
            <a:xfrm>
              <a:off x="2267292" y="32285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6" name="object 6376"/>
            <p:cNvSpPr/>
            <p:nvPr/>
          </p:nvSpPr>
          <p:spPr>
            <a:xfrm>
              <a:off x="2267292" y="32276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7" name="object 6377"/>
            <p:cNvSpPr/>
            <p:nvPr/>
          </p:nvSpPr>
          <p:spPr>
            <a:xfrm>
              <a:off x="2267293" y="322586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8" name="object 6378"/>
            <p:cNvSpPr/>
            <p:nvPr/>
          </p:nvSpPr>
          <p:spPr>
            <a:xfrm>
              <a:off x="2267292" y="32249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9" name="object 6379"/>
            <p:cNvSpPr/>
            <p:nvPr/>
          </p:nvSpPr>
          <p:spPr>
            <a:xfrm>
              <a:off x="2267292" y="32240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0" name="object 6380"/>
            <p:cNvSpPr/>
            <p:nvPr/>
          </p:nvSpPr>
          <p:spPr>
            <a:xfrm>
              <a:off x="2267293" y="322231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1" name="object 6381"/>
            <p:cNvSpPr/>
            <p:nvPr/>
          </p:nvSpPr>
          <p:spPr>
            <a:xfrm>
              <a:off x="2267292" y="32214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2" name="object 6382"/>
            <p:cNvSpPr/>
            <p:nvPr/>
          </p:nvSpPr>
          <p:spPr>
            <a:xfrm>
              <a:off x="2267292" y="32205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3" name="object 6383"/>
            <p:cNvSpPr/>
            <p:nvPr/>
          </p:nvSpPr>
          <p:spPr>
            <a:xfrm>
              <a:off x="2267292" y="32196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4" name="object 6384"/>
            <p:cNvSpPr/>
            <p:nvPr/>
          </p:nvSpPr>
          <p:spPr>
            <a:xfrm>
              <a:off x="2267292" y="32187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5" name="object 6385"/>
            <p:cNvSpPr/>
            <p:nvPr/>
          </p:nvSpPr>
          <p:spPr>
            <a:xfrm>
              <a:off x="2267292" y="32178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6" name="object 6386"/>
            <p:cNvSpPr/>
            <p:nvPr/>
          </p:nvSpPr>
          <p:spPr>
            <a:xfrm>
              <a:off x="2267292" y="32169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7" name="object 6387"/>
            <p:cNvSpPr/>
            <p:nvPr/>
          </p:nvSpPr>
          <p:spPr>
            <a:xfrm>
              <a:off x="2267292" y="32160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8" name="object 6388"/>
            <p:cNvSpPr/>
            <p:nvPr/>
          </p:nvSpPr>
          <p:spPr>
            <a:xfrm>
              <a:off x="2267292" y="32152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9" name="object 6389"/>
            <p:cNvSpPr/>
            <p:nvPr/>
          </p:nvSpPr>
          <p:spPr>
            <a:xfrm>
              <a:off x="2267293" y="321342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0" name="object 6390"/>
            <p:cNvSpPr/>
            <p:nvPr/>
          </p:nvSpPr>
          <p:spPr>
            <a:xfrm>
              <a:off x="2267292" y="32125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1" name="object 6391"/>
            <p:cNvSpPr/>
            <p:nvPr/>
          </p:nvSpPr>
          <p:spPr>
            <a:xfrm>
              <a:off x="2267293" y="321077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2" name="object 6392"/>
            <p:cNvSpPr/>
            <p:nvPr/>
          </p:nvSpPr>
          <p:spPr>
            <a:xfrm>
              <a:off x="2267292" y="32098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3" name="object 6393"/>
            <p:cNvSpPr/>
            <p:nvPr/>
          </p:nvSpPr>
          <p:spPr>
            <a:xfrm>
              <a:off x="2267293" y="32081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4" name="object 6394"/>
            <p:cNvSpPr/>
            <p:nvPr/>
          </p:nvSpPr>
          <p:spPr>
            <a:xfrm>
              <a:off x="2267292" y="32072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5" name="object 6395"/>
            <p:cNvSpPr/>
            <p:nvPr/>
          </p:nvSpPr>
          <p:spPr>
            <a:xfrm>
              <a:off x="2267293" y="32054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6" name="object 6396"/>
            <p:cNvSpPr/>
            <p:nvPr/>
          </p:nvSpPr>
          <p:spPr>
            <a:xfrm>
              <a:off x="2267292" y="32045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7" name="object 6397"/>
            <p:cNvSpPr/>
            <p:nvPr/>
          </p:nvSpPr>
          <p:spPr>
            <a:xfrm>
              <a:off x="2267292" y="32036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8" name="object 6398"/>
            <p:cNvSpPr/>
            <p:nvPr/>
          </p:nvSpPr>
          <p:spPr>
            <a:xfrm>
              <a:off x="2267292" y="32027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9" name="object 6399"/>
            <p:cNvSpPr/>
            <p:nvPr/>
          </p:nvSpPr>
          <p:spPr>
            <a:xfrm>
              <a:off x="2267292" y="32018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0" name="object 6400"/>
            <p:cNvSpPr/>
            <p:nvPr/>
          </p:nvSpPr>
          <p:spPr>
            <a:xfrm>
              <a:off x="2267292" y="32009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1" name="object 6401"/>
            <p:cNvSpPr/>
            <p:nvPr/>
          </p:nvSpPr>
          <p:spPr>
            <a:xfrm>
              <a:off x="2267292" y="32001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2" name="object 6402"/>
            <p:cNvSpPr/>
            <p:nvPr/>
          </p:nvSpPr>
          <p:spPr>
            <a:xfrm>
              <a:off x="2267292" y="31992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3" name="object 6403"/>
            <p:cNvSpPr/>
            <p:nvPr/>
          </p:nvSpPr>
          <p:spPr>
            <a:xfrm>
              <a:off x="2267292" y="31983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4" name="object 6404"/>
            <p:cNvSpPr/>
            <p:nvPr/>
          </p:nvSpPr>
          <p:spPr>
            <a:xfrm>
              <a:off x="2267293" y="31965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5" name="object 6405"/>
            <p:cNvSpPr/>
            <p:nvPr/>
          </p:nvSpPr>
          <p:spPr>
            <a:xfrm>
              <a:off x="2267293" y="31947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6" name="object 6406"/>
            <p:cNvSpPr/>
            <p:nvPr/>
          </p:nvSpPr>
          <p:spPr>
            <a:xfrm>
              <a:off x="2267292" y="31938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7" name="object 6407"/>
            <p:cNvSpPr/>
            <p:nvPr/>
          </p:nvSpPr>
          <p:spPr>
            <a:xfrm>
              <a:off x="2267292" y="31930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8" name="object 6408"/>
            <p:cNvSpPr/>
            <p:nvPr/>
          </p:nvSpPr>
          <p:spPr>
            <a:xfrm>
              <a:off x="2267292" y="31921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9" name="object 6409"/>
            <p:cNvSpPr/>
            <p:nvPr/>
          </p:nvSpPr>
          <p:spPr>
            <a:xfrm>
              <a:off x="2267292" y="31912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0" name="object 6410"/>
            <p:cNvSpPr/>
            <p:nvPr/>
          </p:nvSpPr>
          <p:spPr>
            <a:xfrm>
              <a:off x="2267292" y="31903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1" name="object 6411"/>
            <p:cNvSpPr/>
            <p:nvPr/>
          </p:nvSpPr>
          <p:spPr>
            <a:xfrm>
              <a:off x="2267292" y="31894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2" name="object 6412"/>
            <p:cNvSpPr/>
            <p:nvPr/>
          </p:nvSpPr>
          <p:spPr>
            <a:xfrm>
              <a:off x="2267293" y="31876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3" name="object 6413"/>
            <p:cNvSpPr/>
            <p:nvPr/>
          </p:nvSpPr>
          <p:spPr>
            <a:xfrm>
              <a:off x="2267292" y="31867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4" name="object 6414"/>
            <p:cNvSpPr/>
            <p:nvPr/>
          </p:nvSpPr>
          <p:spPr>
            <a:xfrm>
              <a:off x="2267292" y="31859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5" name="object 6415"/>
            <p:cNvSpPr/>
            <p:nvPr/>
          </p:nvSpPr>
          <p:spPr>
            <a:xfrm>
              <a:off x="2267292" y="31850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6" name="object 6416"/>
            <p:cNvSpPr/>
            <p:nvPr/>
          </p:nvSpPr>
          <p:spPr>
            <a:xfrm>
              <a:off x="2267292" y="3184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7" name="object 6417"/>
            <p:cNvSpPr/>
            <p:nvPr/>
          </p:nvSpPr>
          <p:spPr>
            <a:xfrm>
              <a:off x="2267293" y="31823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8" name="object 6418"/>
            <p:cNvSpPr/>
            <p:nvPr/>
          </p:nvSpPr>
          <p:spPr>
            <a:xfrm>
              <a:off x="2267292" y="31814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9" name="object 6419"/>
            <p:cNvSpPr/>
            <p:nvPr/>
          </p:nvSpPr>
          <p:spPr>
            <a:xfrm>
              <a:off x="2267292" y="31805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0" name="object 6420"/>
            <p:cNvSpPr/>
            <p:nvPr/>
          </p:nvSpPr>
          <p:spPr>
            <a:xfrm>
              <a:off x="2267292" y="31796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1" name="object 6421"/>
            <p:cNvSpPr/>
            <p:nvPr/>
          </p:nvSpPr>
          <p:spPr>
            <a:xfrm>
              <a:off x="2267292" y="31787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2" name="object 6422"/>
            <p:cNvSpPr/>
            <p:nvPr/>
          </p:nvSpPr>
          <p:spPr>
            <a:xfrm>
              <a:off x="2267293" y="317701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3" name="object 6423"/>
            <p:cNvSpPr/>
            <p:nvPr/>
          </p:nvSpPr>
          <p:spPr>
            <a:xfrm>
              <a:off x="2267292" y="31761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4" name="object 6424"/>
            <p:cNvSpPr/>
            <p:nvPr/>
          </p:nvSpPr>
          <p:spPr>
            <a:xfrm>
              <a:off x="2267292" y="31752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5" name="object 6425"/>
            <p:cNvSpPr/>
            <p:nvPr/>
          </p:nvSpPr>
          <p:spPr>
            <a:xfrm>
              <a:off x="2267292" y="31743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6" name="object 6426"/>
            <p:cNvSpPr/>
            <p:nvPr/>
          </p:nvSpPr>
          <p:spPr>
            <a:xfrm>
              <a:off x="2267293" y="31725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7" name="object 6427"/>
            <p:cNvSpPr/>
            <p:nvPr/>
          </p:nvSpPr>
          <p:spPr>
            <a:xfrm>
              <a:off x="2267292" y="31716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8" name="object 6428"/>
            <p:cNvSpPr/>
            <p:nvPr/>
          </p:nvSpPr>
          <p:spPr>
            <a:xfrm>
              <a:off x="2267292" y="31708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9" name="object 6429"/>
            <p:cNvSpPr/>
            <p:nvPr/>
          </p:nvSpPr>
          <p:spPr>
            <a:xfrm>
              <a:off x="2267292" y="31699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0" name="object 6430"/>
            <p:cNvSpPr/>
            <p:nvPr/>
          </p:nvSpPr>
          <p:spPr>
            <a:xfrm>
              <a:off x="2267293" y="31681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1" name="object 6431"/>
            <p:cNvSpPr/>
            <p:nvPr/>
          </p:nvSpPr>
          <p:spPr>
            <a:xfrm>
              <a:off x="2267292" y="31672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2" name="object 6432"/>
            <p:cNvSpPr/>
            <p:nvPr/>
          </p:nvSpPr>
          <p:spPr>
            <a:xfrm>
              <a:off x="2267292" y="31663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3" name="object 6433"/>
            <p:cNvSpPr/>
            <p:nvPr/>
          </p:nvSpPr>
          <p:spPr>
            <a:xfrm>
              <a:off x="2267293" y="316458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4" name="object 6434"/>
            <p:cNvSpPr/>
            <p:nvPr/>
          </p:nvSpPr>
          <p:spPr>
            <a:xfrm>
              <a:off x="2267293" y="31628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5" name="object 6435"/>
            <p:cNvSpPr/>
            <p:nvPr/>
          </p:nvSpPr>
          <p:spPr>
            <a:xfrm>
              <a:off x="2267293" y="31610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6" name="object 6436"/>
            <p:cNvSpPr/>
            <p:nvPr/>
          </p:nvSpPr>
          <p:spPr>
            <a:xfrm>
              <a:off x="2267293" y="31592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7" name="object 6437"/>
            <p:cNvSpPr/>
            <p:nvPr/>
          </p:nvSpPr>
          <p:spPr>
            <a:xfrm>
              <a:off x="2267293" y="31574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8" name="object 6438"/>
            <p:cNvSpPr/>
            <p:nvPr/>
          </p:nvSpPr>
          <p:spPr>
            <a:xfrm>
              <a:off x="2267293" y="31557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9" name="object 6439"/>
            <p:cNvSpPr/>
            <p:nvPr/>
          </p:nvSpPr>
          <p:spPr>
            <a:xfrm>
              <a:off x="2267293" y="315393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0" name="object 6440"/>
            <p:cNvSpPr/>
            <p:nvPr/>
          </p:nvSpPr>
          <p:spPr>
            <a:xfrm>
              <a:off x="2267292" y="31530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1" name="object 6441"/>
            <p:cNvSpPr/>
            <p:nvPr/>
          </p:nvSpPr>
          <p:spPr>
            <a:xfrm>
              <a:off x="2267292" y="31521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2" name="object 6442"/>
            <p:cNvSpPr/>
            <p:nvPr/>
          </p:nvSpPr>
          <p:spPr>
            <a:xfrm>
              <a:off x="2267293" y="31503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3" name="object 6443"/>
            <p:cNvSpPr/>
            <p:nvPr/>
          </p:nvSpPr>
          <p:spPr>
            <a:xfrm>
              <a:off x="2267292" y="31494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4" name="object 6444"/>
            <p:cNvSpPr/>
            <p:nvPr/>
          </p:nvSpPr>
          <p:spPr>
            <a:xfrm>
              <a:off x="2267292" y="31486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5" name="object 6445"/>
            <p:cNvSpPr/>
            <p:nvPr/>
          </p:nvSpPr>
          <p:spPr>
            <a:xfrm>
              <a:off x="2267292" y="31477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6" name="object 6446"/>
            <p:cNvSpPr/>
            <p:nvPr/>
          </p:nvSpPr>
          <p:spPr>
            <a:xfrm>
              <a:off x="2267293" y="31459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7" name="object 6447"/>
            <p:cNvSpPr/>
            <p:nvPr/>
          </p:nvSpPr>
          <p:spPr>
            <a:xfrm>
              <a:off x="2267292" y="31450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8" name="object 6448"/>
            <p:cNvSpPr/>
            <p:nvPr/>
          </p:nvSpPr>
          <p:spPr>
            <a:xfrm>
              <a:off x="2267292" y="31441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9" name="object 6449"/>
            <p:cNvSpPr/>
            <p:nvPr/>
          </p:nvSpPr>
          <p:spPr>
            <a:xfrm>
              <a:off x="2267292" y="31432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0" name="object 6450"/>
            <p:cNvSpPr/>
            <p:nvPr/>
          </p:nvSpPr>
          <p:spPr>
            <a:xfrm>
              <a:off x="2267293" y="314149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1" name="object 6451"/>
            <p:cNvSpPr/>
            <p:nvPr/>
          </p:nvSpPr>
          <p:spPr>
            <a:xfrm>
              <a:off x="2267292" y="31406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2" name="object 6452"/>
            <p:cNvSpPr/>
            <p:nvPr/>
          </p:nvSpPr>
          <p:spPr>
            <a:xfrm>
              <a:off x="2267292" y="31397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3" name="object 6453"/>
            <p:cNvSpPr/>
            <p:nvPr/>
          </p:nvSpPr>
          <p:spPr>
            <a:xfrm>
              <a:off x="2267292" y="31388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4" name="object 6454"/>
            <p:cNvSpPr/>
            <p:nvPr/>
          </p:nvSpPr>
          <p:spPr>
            <a:xfrm>
              <a:off x="2267292" y="31379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5" name="object 6455"/>
            <p:cNvSpPr/>
            <p:nvPr/>
          </p:nvSpPr>
          <p:spPr>
            <a:xfrm>
              <a:off x="2267293" y="313617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6" name="object 6456"/>
            <p:cNvSpPr/>
            <p:nvPr/>
          </p:nvSpPr>
          <p:spPr>
            <a:xfrm>
              <a:off x="2267292" y="31352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7" name="object 6457"/>
            <p:cNvSpPr/>
            <p:nvPr/>
          </p:nvSpPr>
          <p:spPr>
            <a:xfrm>
              <a:off x="2267292" y="31343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8" name="object 6458"/>
            <p:cNvSpPr/>
            <p:nvPr/>
          </p:nvSpPr>
          <p:spPr>
            <a:xfrm>
              <a:off x="2267292" y="31335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9" name="object 6459"/>
            <p:cNvSpPr/>
            <p:nvPr/>
          </p:nvSpPr>
          <p:spPr>
            <a:xfrm>
              <a:off x="2267292" y="31326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0" name="object 6460"/>
            <p:cNvSpPr/>
            <p:nvPr/>
          </p:nvSpPr>
          <p:spPr>
            <a:xfrm>
              <a:off x="2267293" y="31308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1" name="object 6461"/>
            <p:cNvSpPr/>
            <p:nvPr/>
          </p:nvSpPr>
          <p:spPr>
            <a:xfrm>
              <a:off x="2267292" y="31299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2" name="object 6462"/>
            <p:cNvSpPr/>
            <p:nvPr/>
          </p:nvSpPr>
          <p:spPr>
            <a:xfrm>
              <a:off x="2267292" y="31290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3" name="object 6463"/>
            <p:cNvSpPr/>
            <p:nvPr/>
          </p:nvSpPr>
          <p:spPr>
            <a:xfrm>
              <a:off x="2267292" y="31281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4" name="object 6464"/>
            <p:cNvSpPr/>
            <p:nvPr/>
          </p:nvSpPr>
          <p:spPr>
            <a:xfrm>
              <a:off x="2267292" y="31272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5" name="object 6465"/>
            <p:cNvSpPr/>
            <p:nvPr/>
          </p:nvSpPr>
          <p:spPr>
            <a:xfrm>
              <a:off x="2267292" y="31263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6" name="object 6466"/>
            <p:cNvSpPr/>
            <p:nvPr/>
          </p:nvSpPr>
          <p:spPr>
            <a:xfrm>
              <a:off x="2267292" y="31255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7" name="object 6467"/>
            <p:cNvSpPr/>
            <p:nvPr/>
          </p:nvSpPr>
          <p:spPr>
            <a:xfrm>
              <a:off x="2267293" y="31237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8" name="object 6468"/>
            <p:cNvSpPr/>
            <p:nvPr/>
          </p:nvSpPr>
          <p:spPr>
            <a:xfrm>
              <a:off x="2267293" y="31219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9" name="object 6469"/>
            <p:cNvSpPr/>
            <p:nvPr/>
          </p:nvSpPr>
          <p:spPr>
            <a:xfrm>
              <a:off x="2267292" y="31210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0" name="object 6470"/>
            <p:cNvSpPr/>
            <p:nvPr/>
          </p:nvSpPr>
          <p:spPr>
            <a:xfrm>
              <a:off x="2267292" y="31201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1" name="object 6471"/>
            <p:cNvSpPr/>
            <p:nvPr/>
          </p:nvSpPr>
          <p:spPr>
            <a:xfrm>
              <a:off x="2267292" y="31192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2" name="object 6472"/>
            <p:cNvSpPr/>
            <p:nvPr/>
          </p:nvSpPr>
          <p:spPr>
            <a:xfrm>
              <a:off x="2267292" y="31184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3" name="object 6473"/>
            <p:cNvSpPr/>
            <p:nvPr/>
          </p:nvSpPr>
          <p:spPr>
            <a:xfrm>
              <a:off x="2267292" y="31175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4" name="object 6474"/>
            <p:cNvSpPr/>
            <p:nvPr/>
          </p:nvSpPr>
          <p:spPr>
            <a:xfrm>
              <a:off x="2267292" y="31166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5" name="object 6475"/>
            <p:cNvSpPr/>
            <p:nvPr/>
          </p:nvSpPr>
          <p:spPr>
            <a:xfrm>
              <a:off x="2267292" y="31157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6" name="object 6476"/>
            <p:cNvSpPr/>
            <p:nvPr/>
          </p:nvSpPr>
          <p:spPr>
            <a:xfrm>
              <a:off x="2267292" y="31148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7" name="object 6477"/>
            <p:cNvSpPr/>
            <p:nvPr/>
          </p:nvSpPr>
          <p:spPr>
            <a:xfrm>
              <a:off x="2267293" y="311308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8" name="object 6478"/>
            <p:cNvSpPr/>
            <p:nvPr/>
          </p:nvSpPr>
          <p:spPr>
            <a:xfrm>
              <a:off x="2267292" y="31121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9" name="object 6479"/>
            <p:cNvSpPr/>
            <p:nvPr/>
          </p:nvSpPr>
          <p:spPr>
            <a:xfrm>
              <a:off x="2267293" y="31104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0" name="object 6480"/>
            <p:cNvSpPr/>
            <p:nvPr/>
          </p:nvSpPr>
          <p:spPr>
            <a:xfrm>
              <a:off x="2267292" y="31095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1" name="object 6481"/>
            <p:cNvSpPr/>
            <p:nvPr/>
          </p:nvSpPr>
          <p:spPr>
            <a:xfrm>
              <a:off x="2267293" y="31077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2" name="object 6482"/>
            <p:cNvSpPr/>
            <p:nvPr/>
          </p:nvSpPr>
          <p:spPr>
            <a:xfrm>
              <a:off x="2267292" y="31068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3" name="object 6483"/>
            <p:cNvSpPr/>
            <p:nvPr/>
          </p:nvSpPr>
          <p:spPr>
            <a:xfrm>
              <a:off x="2267293" y="31050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4" name="object 6484"/>
            <p:cNvSpPr/>
            <p:nvPr/>
          </p:nvSpPr>
          <p:spPr>
            <a:xfrm>
              <a:off x="2267292" y="31041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5" name="object 6485"/>
            <p:cNvSpPr/>
            <p:nvPr/>
          </p:nvSpPr>
          <p:spPr>
            <a:xfrm>
              <a:off x="2267292" y="31033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6" name="object 6486"/>
            <p:cNvSpPr/>
            <p:nvPr/>
          </p:nvSpPr>
          <p:spPr>
            <a:xfrm>
              <a:off x="2267292" y="31024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7" name="object 6487"/>
            <p:cNvSpPr/>
            <p:nvPr/>
          </p:nvSpPr>
          <p:spPr>
            <a:xfrm>
              <a:off x="2267292" y="31015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8" name="object 6488"/>
            <p:cNvSpPr/>
            <p:nvPr/>
          </p:nvSpPr>
          <p:spPr>
            <a:xfrm>
              <a:off x="2267292" y="31006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9" name="object 6489"/>
            <p:cNvSpPr/>
            <p:nvPr/>
          </p:nvSpPr>
          <p:spPr>
            <a:xfrm>
              <a:off x="2267292" y="30997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0" name="object 6490"/>
            <p:cNvSpPr/>
            <p:nvPr/>
          </p:nvSpPr>
          <p:spPr>
            <a:xfrm>
              <a:off x="2267292" y="30988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1" name="object 6491"/>
            <p:cNvSpPr/>
            <p:nvPr/>
          </p:nvSpPr>
          <p:spPr>
            <a:xfrm>
              <a:off x="2267292" y="30979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2" name="object 6492"/>
            <p:cNvSpPr/>
            <p:nvPr/>
          </p:nvSpPr>
          <p:spPr>
            <a:xfrm>
              <a:off x="2267293" y="30962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3" name="object 6493"/>
            <p:cNvSpPr/>
            <p:nvPr/>
          </p:nvSpPr>
          <p:spPr>
            <a:xfrm>
              <a:off x="2267292" y="30953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4" name="object 6494"/>
            <p:cNvSpPr/>
            <p:nvPr/>
          </p:nvSpPr>
          <p:spPr>
            <a:xfrm>
              <a:off x="2267292" y="30944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5" name="object 6495"/>
            <p:cNvSpPr/>
            <p:nvPr/>
          </p:nvSpPr>
          <p:spPr>
            <a:xfrm>
              <a:off x="2267293" y="309265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6" name="object 6496"/>
            <p:cNvSpPr/>
            <p:nvPr/>
          </p:nvSpPr>
          <p:spPr>
            <a:xfrm>
              <a:off x="2267292" y="30917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7" name="object 6497"/>
            <p:cNvSpPr/>
            <p:nvPr/>
          </p:nvSpPr>
          <p:spPr>
            <a:xfrm>
              <a:off x="2267292" y="30908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8" name="object 6498"/>
            <p:cNvSpPr/>
            <p:nvPr/>
          </p:nvSpPr>
          <p:spPr>
            <a:xfrm>
              <a:off x="2267293" y="308910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9" name="object 6499"/>
            <p:cNvSpPr/>
            <p:nvPr/>
          </p:nvSpPr>
          <p:spPr>
            <a:xfrm>
              <a:off x="2267292" y="30882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0" name="object 6500"/>
            <p:cNvSpPr/>
            <p:nvPr/>
          </p:nvSpPr>
          <p:spPr>
            <a:xfrm>
              <a:off x="2267292" y="30873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1" name="object 6501"/>
            <p:cNvSpPr/>
            <p:nvPr/>
          </p:nvSpPr>
          <p:spPr>
            <a:xfrm>
              <a:off x="2267292" y="30864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2" name="object 6502"/>
            <p:cNvSpPr/>
            <p:nvPr/>
          </p:nvSpPr>
          <p:spPr>
            <a:xfrm>
              <a:off x="2267292" y="30855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3" name="object 6503"/>
            <p:cNvSpPr/>
            <p:nvPr/>
          </p:nvSpPr>
          <p:spPr>
            <a:xfrm>
              <a:off x="2267292" y="30846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4" name="object 6504"/>
            <p:cNvSpPr/>
            <p:nvPr/>
          </p:nvSpPr>
          <p:spPr>
            <a:xfrm>
              <a:off x="2267292" y="30837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5" name="object 6505"/>
            <p:cNvSpPr/>
            <p:nvPr/>
          </p:nvSpPr>
          <p:spPr>
            <a:xfrm>
              <a:off x="2267292" y="30828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6" name="object 6506"/>
            <p:cNvSpPr/>
            <p:nvPr/>
          </p:nvSpPr>
          <p:spPr>
            <a:xfrm>
              <a:off x="2267292" y="30819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7" name="object 6507"/>
            <p:cNvSpPr/>
            <p:nvPr/>
          </p:nvSpPr>
          <p:spPr>
            <a:xfrm>
              <a:off x="2267292" y="30811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8" name="object 6508"/>
            <p:cNvSpPr/>
            <p:nvPr/>
          </p:nvSpPr>
          <p:spPr>
            <a:xfrm>
              <a:off x="2267292" y="30802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9" name="object 6509"/>
            <p:cNvSpPr/>
            <p:nvPr/>
          </p:nvSpPr>
          <p:spPr>
            <a:xfrm>
              <a:off x="2267292" y="30793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0" name="object 6510"/>
            <p:cNvSpPr/>
            <p:nvPr/>
          </p:nvSpPr>
          <p:spPr>
            <a:xfrm>
              <a:off x="2267292" y="30784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1" name="object 6511"/>
            <p:cNvSpPr/>
            <p:nvPr/>
          </p:nvSpPr>
          <p:spPr>
            <a:xfrm>
              <a:off x="2267292" y="30775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2" name="object 6512"/>
            <p:cNvSpPr/>
            <p:nvPr/>
          </p:nvSpPr>
          <p:spPr>
            <a:xfrm>
              <a:off x="2267292" y="30766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3" name="object 6513"/>
            <p:cNvSpPr/>
            <p:nvPr/>
          </p:nvSpPr>
          <p:spPr>
            <a:xfrm>
              <a:off x="2267292" y="30757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4" name="object 6514"/>
            <p:cNvSpPr/>
            <p:nvPr/>
          </p:nvSpPr>
          <p:spPr>
            <a:xfrm>
              <a:off x="2267292" y="30748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5" name="object 6515"/>
            <p:cNvSpPr/>
            <p:nvPr/>
          </p:nvSpPr>
          <p:spPr>
            <a:xfrm>
              <a:off x="2267292" y="30740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6" name="object 6516"/>
            <p:cNvSpPr/>
            <p:nvPr/>
          </p:nvSpPr>
          <p:spPr>
            <a:xfrm>
              <a:off x="2267292" y="30731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7" name="object 6517"/>
            <p:cNvSpPr/>
            <p:nvPr/>
          </p:nvSpPr>
          <p:spPr>
            <a:xfrm>
              <a:off x="2267293" y="30713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8" name="object 6518"/>
            <p:cNvSpPr/>
            <p:nvPr/>
          </p:nvSpPr>
          <p:spPr>
            <a:xfrm>
              <a:off x="2267292" y="30704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9" name="object 6519"/>
            <p:cNvSpPr/>
            <p:nvPr/>
          </p:nvSpPr>
          <p:spPr>
            <a:xfrm>
              <a:off x="2267292" y="30695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0" name="object 6520"/>
            <p:cNvSpPr/>
            <p:nvPr/>
          </p:nvSpPr>
          <p:spPr>
            <a:xfrm>
              <a:off x="2267292" y="30686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1" name="object 6521"/>
            <p:cNvSpPr/>
            <p:nvPr/>
          </p:nvSpPr>
          <p:spPr>
            <a:xfrm>
              <a:off x="2267292" y="30677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2" name="object 6522"/>
            <p:cNvSpPr/>
            <p:nvPr/>
          </p:nvSpPr>
          <p:spPr>
            <a:xfrm>
              <a:off x="2267292" y="30669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3" name="object 6523"/>
            <p:cNvSpPr/>
            <p:nvPr/>
          </p:nvSpPr>
          <p:spPr>
            <a:xfrm>
              <a:off x="2267292" y="30660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4" name="object 6524"/>
            <p:cNvSpPr/>
            <p:nvPr/>
          </p:nvSpPr>
          <p:spPr>
            <a:xfrm>
              <a:off x="2267292" y="30651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5" name="object 6525"/>
            <p:cNvSpPr/>
            <p:nvPr/>
          </p:nvSpPr>
          <p:spPr>
            <a:xfrm>
              <a:off x="2267292" y="30642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6" name="object 6526"/>
            <p:cNvSpPr/>
            <p:nvPr/>
          </p:nvSpPr>
          <p:spPr>
            <a:xfrm>
              <a:off x="2267292" y="30633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7" name="object 6527"/>
            <p:cNvSpPr/>
            <p:nvPr/>
          </p:nvSpPr>
          <p:spPr>
            <a:xfrm>
              <a:off x="2267292" y="30624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8" name="object 6528"/>
            <p:cNvSpPr/>
            <p:nvPr/>
          </p:nvSpPr>
          <p:spPr>
            <a:xfrm>
              <a:off x="2267292" y="30615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9" name="object 6529"/>
            <p:cNvSpPr/>
            <p:nvPr/>
          </p:nvSpPr>
          <p:spPr>
            <a:xfrm>
              <a:off x="2267292" y="30606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0" name="object 6530"/>
            <p:cNvSpPr/>
            <p:nvPr/>
          </p:nvSpPr>
          <p:spPr>
            <a:xfrm>
              <a:off x="2267292" y="30597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1" name="object 6531"/>
            <p:cNvSpPr/>
            <p:nvPr/>
          </p:nvSpPr>
          <p:spPr>
            <a:xfrm>
              <a:off x="2267292" y="30589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2" name="object 6532"/>
            <p:cNvSpPr/>
            <p:nvPr/>
          </p:nvSpPr>
          <p:spPr>
            <a:xfrm>
              <a:off x="2267292" y="30580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3" name="object 6533"/>
            <p:cNvSpPr/>
            <p:nvPr/>
          </p:nvSpPr>
          <p:spPr>
            <a:xfrm>
              <a:off x="2267292" y="3057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4" name="object 6534"/>
            <p:cNvSpPr/>
            <p:nvPr/>
          </p:nvSpPr>
          <p:spPr>
            <a:xfrm>
              <a:off x="2267292" y="30562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5" name="object 6535"/>
            <p:cNvSpPr/>
            <p:nvPr/>
          </p:nvSpPr>
          <p:spPr>
            <a:xfrm>
              <a:off x="2267292" y="30553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6" name="object 6536"/>
            <p:cNvSpPr/>
            <p:nvPr/>
          </p:nvSpPr>
          <p:spPr>
            <a:xfrm>
              <a:off x="2267292" y="30544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7" name="object 6537"/>
            <p:cNvSpPr/>
            <p:nvPr/>
          </p:nvSpPr>
          <p:spPr>
            <a:xfrm>
              <a:off x="2267292" y="30535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8" name="object 6538"/>
            <p:cNvSpPr/>
            <p:nvPr/>
          </p:nvSpPr>
          <p:spPr>
            <a:xfrm>
              <a:off x="2267292" y="30526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9" name="object 6539"/>
            <p:cNvSpPr/>
            <p:nvPr/>
          </p:nvSpPr>
          <p:spPr>
            <a:xfrm>
              <a:off x="2267292" y="30518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0" name="object 6540"/>
            <p:cNvSpPr/>
            <p:nvPr/>
          </p:nvSpPr>
          <p:spPr>
            <a:xfrm>
              <a:off x="2267292" y="30509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1" name="object 6541"/>
            <p:cNvSpPr/>
            <p:nvPr/>
          </p:nvSpPr>
          <p:spPr>
            <a:xfrm>
              <a:off x="2267292" y="30500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2" name="object 6542"/>
            <p:cNvSpPr/>
            <p:nvPr/>
          </p:nvSpPr>
          <p:spPr>
            <a:xfrm>
              <a:off x="2267292" y="30491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3" name="object 6543"/>
            <p:cNvSpPr/>
            <p:nvPr/>
          </p:nvSpPr>
          <p:spPr>
            <a:xfrm>
              <a:off x="2267292" y="30482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4" name="object 6544"/>
            <p:cNvSpPr/>
            <p:nvPr/>
          </p:nvSpPr>
          <p:spPr>
            <a:xfrm>
              <a:off x="2267292" y="30473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5" name="object 6545"/>
            <p:cNvSpPr/>
            <p:nvPr/>
          </p:nvSpPr>
          <p:spPr>
            <a:xfrm>
              <a:off x="2267293" y="30464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6" name="object 6546"/>
            <p:cNvSpPr/>
            <p:nvPr/>
          </p:nvSpPr>
          <p:spPr>
            <a:xfrm>
              <a:off x="2267292" y="3046475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60" h="227964">
                  <a:moveTo>
                    <a:pt x="124409" y="227342"/>
                  </a:moveTo>
                  <a:lnTo>
                    <a:pt x="124409" y="0"/>
                  </a:lnTo>
                  <a:lnTo>
                    <a:pt x="0" y="0"/>
                  </a:lnTo>
                  <a:lnTo>
                    <a:pt x="0" y="227342"/>
                  </a:lnTo>
                  <a:lnTo>
                    <a:pt x="124409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47" name="object 6547"/>
            <p:cNvSpPr/>
            <p:nvPr/>
          </p:nvSpPr>
          <p:spPr>
            <a:xfrm>
              <a:off x="2054301" y="2821508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4" h="239394">
                  <a:moveTo>
                    <a:pt x="0" y="119684"/>
                  </a:moveTo>
                  <a:lnTo>
                    <a:pt x="9431" y="166190"/>
                  </a:lnTo>
                  <a:lnTo>
                    <a:pt x="35125" y="204238"/>
                  </a:lnTo>
                  <a:lnTo>
                    <a:pt x="73177" y="229927"/>
                  </a:lnTo>
                  <a:lnTo>
                    <a:pt x="119684" y="239356"/>
                  </a:lnTo>
                  <a:lnTo>
                    <a:pt x="166192" y="229927"/>
                  </a:lnTo>
                  <a:lnTo>
                    <a:pt x="204244" y="204238"/>
                  </a:lnTo>
                  <a:lnTo>
                    <a:pt x="229937" y="166190"/>
                  </a:lnTo>
                  <a:lnTo>
                    <a:pt x="239369" y="119684"/>
                  </a:lnTo>
                  <a:lnTo>
                    <a:pt x="229937" y="73171"/>
                  </a:lnTo>
                  <a:lnTo>
                    <a:pt x="204244" y="35120"/>
                  </a:lnTo>
                  <a:lnTo>
                    <a:pt x="166192" y="9429"/>
                  </a:lnTo>
                  <a:lnTo>
                    <a:pt x="119684" y="0"/>
                  </a:lnTo>
                  <a:lnTo>
                    <a:pt x="73177" y="9429"/>
                  </a:lnTo>
                  <a:lnTo>
                    <a:pt x="35125" y="35120"/>
                  </a:lnTo>
                  <a:lnTo>
                    <a:pt x="9431" y="73171"/>
                  </a:lnTo>
                  <a:lnTo>
                    <a:pt x="0" y="119684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8" name="object 6548"/>
            <p:cNvSpPr/>
            <p:nvPr/>
          </p:nvSpPr>
          <p:spPr>
            <a:xfrm>
              <a:off x="2054301" y="2821508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4" h="239394">
                  <a:moveTo>
                    <a:pt x="119684" y="0"/>
                  </a:moveTo>
                  <a:lnTo>
                    <a:pt x="73177" y="9429"/>
                  </a:lnTo>
                  <a:lnTo>
                    <a:pt x="35125" y="35120"/>
                  </a:lnTo>
                  <a:lnTo>
                    <a:pt x="9431" y="73171"/>
                  </a:lnTo>
                  <a:lnTo>
                    <a:pt x="0" y="119684"/>
                  </a:lnTo>
                  <a:lnTo>
                    <a:pt x="9431" y="166190"/>
                  </a:lnTo>
                  <a:lnTo>
                    <a:pt x="35125" y="204238"/>
                  </a:lnTo>
                  <a:lnTo>
                    <a:pt x="73177" y="229927"/>
                  </a:lnTo>
                  <a:lnTo>
                    <a:pt x="119684" y="239356"/>
                  </a:lnTo>
                  <a:lnTo>
                    <a:pt x="166192" y="229927"/>
                  </a:lnTo>
                  <a:lnTo>
                    <a:pt x="204244" y="204238"/>
                  </a:lnTo>
                  <a:lnTo>
                    <a:pt x="229937" y="166190"/>
                  </a:lnTo>
                  <a:lnTo>
                    <a:pt x="239369" y="119684"/>
                  </a:lnTo>
                  <a:lnTo>
                    <a:pt x="229937" y="73171"/>
                  </a:lnTo>
                  <a:lnTo>
                    <a:pt x="204244" y="35120"/>
                  </a:lnTo>
                  <a:lnTo>
                    <a:pt x="166192" y="9429"/>
                  </a:lnTo>
                  <a:lnTo>
                    <a:pt x="11968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49" name="object 6549"/>
            <p:cNvSpPr/>
            <p:nvPr/>
          </p:nvSpPr>
          <p:spPr>
            <a:xfrm>
              <a:off x="2072563" y="2638450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4" h="156844">
                  <a:moveTo>
                    <a:pt x="0" y="78359"/>
                  </a:moveTo>
                  <a:lnTo>
                    <a:pt x="6175" y="108815"/>
                  </a:lnTo>
                  <a:lnTo>
                    <a:pt x="22998" y="133732"/>
                  </a:lnTo>
                  <a:lnTo>
                    <a:pt x="47914" y="150555"/>
                  </a:lnTo>
                  <a:lnTo>
                    <a:pt x="78371" y="156730"/>
                  </a:lnTo>
                  <a:lnTo>
                    <a:pt x="108821" y="150555"/>
                  </a:lnTo>
                  <a:lnTo>
                    <a:pt x="133734" y="133732"/>
                  </a:lnTo>
                  <a:lnTo>
                    <a:pt x="150555" y="108815"/>
                  </a:lnTo>
                  <a:lnTo>
                    <a:pt x="156730" y="78359"/>
                  </a:lnTo>
                  <a:lnTo>
                    <a:pt x="150555" y="47909"/>
                  </a:lnTo>
                  <a:lnTo>
                    <a:pt x="133734" y="22996"/>
                  </a:lnTo>
                  <a:lnTo>
                    <a:pt x="108821" y="6174"/>
                  </a:lnTo>
                  <a:lnTo>
                    <a:pt x="78371" y="0"/>
                  </a:lnTo>
                  <a:lnTo>
                    <a:pt x="47914" y="6174"/>
                  </a:lnTo>
                  <a:lnTo>
                    <a:pt x="22998" y="22996"/>
                  </a:lnTo>
                  <a:lnTo>
                    <a:pt x="6175" y="47909"/>
                  </a:lnTo>
                  <a:lnTo>
                    <a:pt x="0" y="78359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0" name="object 6550"/>
            <p:cNvSpPr/>
            <p:nvPr/>
          </p:nvSpPr>
          <p:spPr>
            <a:xfrm>
              <a:off x="2072563" y="2638450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4" h="156844">
                  <a:moveTo>
                    <a:pt x="78371" y="0"/>
                  </a:moveTo>
                  <a:lnTo>
                    <a:pt x="47914" y="6174"/>
                  </a:lnTo>
                  <a:lnTo>
                    <a:pt x="22998" y="22996"/>
                  </a:lnTo>
                  <a:lnTo>
                    <a:pt x="6175" y="47909"/>
                  </a:lnTo>
                  <a:lnTo>
                    <a:pt x="0" y="78359"/>
                  </a:lnTo>
                  <a:lnTo>
                    <a:pt x="6175" y="108815"/>
                  </a:lnTo>
                  <a:lnTo>
                    <a:pt x="22998" y="133732"/>
                  </a:lnTo>
                  <a:lnTo>
                    <a:pt x="47914" y="150555"/>
                  </a:lnTo>
                  <a:lnTo>
                    <a:pt x="78371" y="156730"/>
                  </a:lnTo>
                  <a:lnTo>
                    <a:pt x="108821" y="150555"/>
                  </a:lnTo>
                  <a:lnTo>
                    <a:pt x="133734" y="133732"/>
                  </a:lnTo>
                  <a:lnTo>
                    <a:pt x="150555" y="108815"/>
                  </a:lnTo>
                  <a:lnTo>
                    <a:pt x="156730" y="78359"/>
                  </a:lnTo>
                  <a:lnTo>
                    <a:pt x="150555" y="47909"/>
                  </a:lnTo>
                  <a:lnTo>
                    <a:pt x="133734" y="22996"/>
                  </a:lnTo>
                  <a:lnTo>
                    <a:pt x="108821" y="6174"/>
                  </a:lnTo>
                  <a:lnTo>
                    <a:pt x="7837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1" name="object 6551"/>
            <p:cNvSpPr/>
            <p:nvPr/>
          </p:nvSpPr>
          <p:spPr>
            <a:xfrm>
              <a:off x="958773" y="2463672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2" name="object 6552"/>
            <p:cNvSpPr/>
            <p:nvPr/>
          </p:nvSpPr>
          <p:spPr>
            <a:xfrm>
              <a:off x="958773" y="2463672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810145"/>
                  </a:moveTo>
                  <a:lnTo>
                    <a:pt x="0" y="0"/>
                  </a:lnTo>
                  <a:lnTo>
                    <a:pt x="361378" y="0"/>
                  </a:lnTo>
                  <a:lnTo>
                    <a:pt x="361378" y="810145"/>
                  </a:lnTo>
                  <a:lnTo>
                    <a:pt x="0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3" name="object 6553"/>
            <p:cNvSpPr/>
            <p:nvPr/>
          </p:nvSpPr>
          <p:spPr>
            <a:xfrm>
              <a:off x="1056805" y="2821508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4" h="239394">
                  <a:moveTo>
                    <a:pt x="0" y="119684"/>
                  </a:moveTo>
                  <a:lnTo>
                    <a:pt x="9431" y="166190"/>
                  </a:lnTo>
                  <a:lnTo>
                    <a:pt x="35125" y="204238"/>
                  </a:lnTo>
                  <a:lnTo>
                    <a:pt x="73177" y="229927"/>
                  </a:lnTo>
                  <a:lnTo>
                    <a:pt x="119684" y="239356"/>
                  </a:lnTo>
                  <a:lnTo>
                    <a:pt x="166192" y="229927"/>
                  </a:lnTo>
                  <a:lnTo>
                    <a:pt x="204244" y="204238"/>
                  </a:lnTo>
                  <a:lnTo>
                    <a:pt x="229937" y="166190"/>
                  </a:lnTo>
                  <a:lnTo>
                    <a:pt x="239369" y="119684"/>
                  </a:lnTo>
                  <a:lnTo>
                    <a:pt x="229937" y="73171"/>
                  </a:lnTo>
                  <a:lnTo>
                    <a:pt x="204244" y="35120"/>
                  </a:lnTo>
                  <a:lnTo>
                    <a:pt x="166192" y="9429"/>
                  </a:lnTo>
                  <a:lnTo>
                    <a:pt x="119684" y="0"/>
                  </a:lnTo>
                  <a:lnTo>
                    <a:pt x="73177" y="9429"/>
                  </a:lnTo>
                  <a:lnTo>
                    <a:pt x="35125" y="35120"/>
                  </a:lnTo>
                  <a:lnTo>
                    <a:pt x="9431" y="73171"/>
                  </a:lnTo>
                  <a:lnTo>
                    <a:pt x="0" y="119684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4" name="object 6554"/>
            <p:cNvSpPr/>
            <p:nvPr/>
          </p:nvSpPr>
          <p:spPr>
            <a:xfrm>
              <a:off x="1056805" y="2821508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4" h="239394">
                  <a:moveTo>
                    <a:pt x="119684" y="0"/>
                  </a:moveTo>
                  <a:lnTo>
                    <a:pt x="166192" y="9429"/>
                  </a:lnTo>
                  <a:lnTo>
                    <a:pt x="204244" y="35120"/>
                  </a:lnTo>
                  <a:lnTo>
                    <a:pt x="229937" y="73171"/>
                  </a:lnTo>
                  <a:lnTo>
                    <a:pt x="239369" y="119684"/>
                  </a:lnTo>
                  <a:lnTo>
                    <a:pt x="229937" y="166190"/>
                  </a:lnTo>
                  <a:lnTo>
                    <a:pt x="204244" y="204238"/>
                  </a:lnTo>
                  <a:lnTo>
                    <a:pt x="166192" y="229927"/>
                  </a:lnTo>
                  <a:lnTo>
                    <a:pt x="119684" y="239356"/>
                  </a:lnTo>
                  <a:lnTo>
                    <a:pt x="73177" y="229927"/>
                  </a:lnTo>
                  <a:lnTo>
                    <a:pt x="35125" y="204238"/>
                  </a:lnTo>
                  <a:lnTo>
                    <a:pt x="9431" y="166190"/>
                  </a:lnTo>
                  <a:lnTo>
                    <a:pt x="0" y="119684"/>
                  </a:lnTo>
                  <a:lnTo>
                    <a:pt x="9431" y="73171"/>
                  </a:lnTo>
                  <a:lnTo>
                    <a:pt x="35125" y="35120"/>
                  </a:lnTo>
                  <a:lnTo>
                    <a:pt x="73177" y="9429"/>
                  </a:lnTo>
                  <a:lnTo>
                    <a:pt x="11968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5" name="object 6555"/>
            <p:cNvSpPr/>
            <p:nvPr/>
          </p:nvSpPr>
          <p:spPr>
            <a:xfrm>
              <a:off x="1121181" y="2638450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4" h="156844">
                  <a:moveTo>
                    <a:pt x="0" y="78359"/>
                  </a:moveTo>
                  <a:lnTo>
                    <a:pt x="6173" y="108815"/>
                  </a:lnTo>
                  <a:lnTo>
                    <a:pt x="22991" y="133732"/>
                  </a:lnTo>
                  <a:lnTo>
                    <a:pt x="47904" y="150555"/>
                  </a:lnTo>
                  <a:lnTo>
                    <a:pt x="78358" y="156730"/>
                  </a:lnTo>
                  <a:lnTo>
                    <a:pt x="108813" y="150555"/>
                  </a:lnTo>
                  <a:lnTo>
                    <a:pt x="133726" y="133732"/>
                  </a:lnTo>
                  <a:lnTo>
                    <a:pt x="150544" y="108815"/>
                  </a:lnTo>
                  <a:lnTo>
                    <a:pt x="156717" y="78359"/>
                  </a:lnTo>
                  <a:lnTo>
                    <a:pt x="150544" y="47909"/>
                  </a:lnTo>
                  <a:lnTo>
                    <a:pt x="133726" y="22996"/>
                  </a:lnTo>
                  <a:lnTo>
                    <a:pt x="108813" y="6174"/>
                  </a:lnTo>
                  <a:lnTo>
                    <a:pt x="78358" y="0"/>
                  </a:lnTo>
                  <a:lnTo>
                    <a:pt x="47904" y="6174"/>
                  </a:lnTo>
                  <a:lnTo>
                    <a:pt x="22991" y="22996"/>
                  </a:lnTo>
                  <a:lnTo>
                    <a:pt x="6173" y="47909"/>
                  </a:lnTo>
                  <a:lnTo>
                    <a:pt x="0" y="78359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6" name="object 6556"/>
            <p:cNvSpPr/>
            <p:nvPr/>
          </p:nvSpPr>
          <p:spPr>
            <a:xfrm>
              <a:off x="1121181" y="2638450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4" h="156844">
                  <a:moveTo>
                    <a:pt x="78358" y="0"/>
                  </a:moveTo>
                  <a:lnTo>
                    <a:pt x="108813" y="6174"/>
                  </a:lnTo>
                  <a:lnTo>
                    <a:pt x="133726" y="22996"/>
                  </a:lnTo>
                  <a:lnTo>
                    <a:pt x="150544" y="47909"/>
                  </a:lnTo>
                  <a:lnTo>
                    <a:pt x="156717" y="78359"/>
                  </a:lnTo>
                  <a:lnTo>
                    <a:pt x="150544" y="108815"/>
                  </a:lnTo>
                  <a:lnTo>
                    <a:pt x="133726" y="133732"/>
                  </a:lnTo>
                  <a:lnTo>
                    <a:pt x="108813" y="150555"/>
                  </a:lnTo>
                  <a:lnTo>
                    <a:pt x="78358" y="156730"/>
                  </a:lnTo>
                  <a:lnTo>
                    <a:pt x="47904" y="150555"/>
                  </a:lnTo>
                  <a:lnTo>
                    <a:pt x="22991" y="133732"/>
                  </a:lnTo>
                  <a:lnTo>
                    <a:pt x="6173" y="108815"/>
                  </a:lnTo>
                  <a:lnTo>
                    <a:pt x="0" y="78359"/>
                  </a:lnTo>
                  <a:lnTo>
                    <a:pt x="6173" y="47909"/>
                  </a:lnTo>
                  <a:lnTo>
                    <a:pt x="22991" y="22996"/>
                  </a:lnTo>
                  <a:lnTo>
                    <a:pt x="47904" y="6174"/>
                  </a:lnTo>
                  <a:lnTo>
                    <a:pt x="7835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57" name="object 6557"/>
            <p:cNvSpPr/>
            <p:nvPr/>
          </p:nvSpPr>
          <p:spPr>
            <a:xfrm>
              <a:off x="958773" y="32729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8" name="object 6558"/>
            <p:cNvSpPr/>
            <p:nvPr/>
          </p:nvSpPr>
          <p:spPr>
            <a:xfrm>
              <a:off x="958773" y="3272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9" name="object 6559"/>
            <p:cNvSpPr/>
            <p:nvPr/>
          </p:nvSpPr>
          <p:spPr>
            <a:xfrm>
              <a:off x="958773" y="3271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0" name="object 6560"/>
            <p:cNvSpPr/>
            <p:nvPr/>
          </p:nvSpPr>
          <p:spPr>
            <a:xfrm>
              <a:off x="958773" y="32702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1" name="object 6561"/>
            <p:cNvSpPr/>
            <p:nvPr/>
          </p:nvSpPr>
          <p:spPr>
            <a:xfrm>
              <a:off x="958773" y="32693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2" name="object 6562"/>
            <p:cNvSpPr/>
            <p:nvPr/>
          </p:nvSpPr>
          <p:spPr>
            <a:xfrm>
              <a:off x="958773" y="32684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3" name="object 6563"/>
            <p:cNvSpPr/>
            <p:nvPr/>
          </p:nvSpPr>
          <p:spPr>
            <a:xfrm>
              <a:off x="958773" y="32676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4" name="object 6564"/>
            <p:cNvSpPr/>
            <p:nvPr/>
          </p:nvSpPr>
          <p:spPr>
            <a:xfrm>
              <a:off x="958773" y="32667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5" name="object 6565"/>
            <p:cNvSpPr/>
            <p:nvPr/>
          </p:nvSpPr>
          <p:spPr>
            <a:xfrm>
              <a:off x="958773" y="32658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6" name="object 6566"/>
            <p:cNvSpPr/>
            <p:nvPr/>
          </p:nvSpPr>
          <p:spPr>
            <a:xfrm>
              <a:off x="958773" y="32649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7" name="object 6567"/>
            <p:cNvSpPr/>
            <p:nvPr/>
          </p:nvSpPr>
          <p:spPr>
            <a:xfrm>
              <a:off x="958773" y="32640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8" name="object 6568"/>
            <p:cNvSpPr/>
            <p:nvPr/>
          </p:nvSpPr>
          <p:spPr>
            <a:xfrm>
              <a:off x="958773" y="32631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9" name="object 6569"/>
            <p:cNvSpPr/>
            <p:nvPr/>
          </p:nvSpPr>
          <p:spPr>
            <a:xfrm>
              <a:off x="958773" y="32622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0" name="object 6570"/>
            <p:cNvSpPr/>
            <p:nvPr/>
          </p:nvSpPr>
          <p:spPr>
            <a:xfrm>
              <a:off x="958773" y="32613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1" name="object 6571"/>
            <p:cNvSpPr/>
            <p:nvPr/>
          </p:nvSpPr>
          <p:spPr>
            <a:xfrm>
              <a:off x="958773" y="32604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2" name="object 6572"/>
            <p:cNvSpPr/>
            <p:nvPr/>
          </p:nvSpPr>
          <p:spPr>
            <a:xfrm>
              <a:off x="958773" y="32596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3" name="object 6573"/>
            <p:cNvSpPr/>
            <p:nvPr/>
          </p:nvSpPr>
          <p:spPr>
            <a:xfrm>
              <a:off x="958773" y="32587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4" name="object 6574"/>
            <p:cNvSpPr/>
            <p:nvPr/>
          </p:nvSpPr>
          <p:spPr>
            <a:xfrm>
              <a:off x="958773" y="32578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5" name="object 6575"/>
            <p:cNvSpPr/>
            <p:nvPr/>
          </p:nvSpPr>
          <p:spPr>
            <a:xfrm>
              <a:off x="958773" y="32569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6" name="object 6576"/>
            <p:cNvSpPr/>
            <p:nvPr/>
          </p:nvSpPr>
          <p:spPr>
            <a:xfrm>
              <a:off x="958773" y="32560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7" name="object 6577"/>
            <p:cNvSpPr/>
            <p:nvPr/>
          </p:nvSpPr>
          <p:spPr>
            <a:xfrm>
              <a:off x="958773" y="32551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8" name="object 6578"/>
            <p:cNvSpPr/>
            <p:nvPr/>
          </p:nvSpPr>
          <p:spPr>
            <a:xfrm>
              <a:off x="958773" y="32542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9" name="object 6579"/>
            <p:cNvSpPr/>
            <p:nvPr/>
          </p:nvSpPr>
          <p:spPr>
            <a:xfrm>
              <a:off x="958773" y="32533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0" name="object 6580"/>
            <p:cNvSpPr/>
            <p:nvPr/>
          </p:nvSpPr>
          <p:spPr>
            <a:xfrm>
              <a:off x="958773" y="32525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1" name="object 6581"/>
            <p:cNvSpPr/>
            <p:nvPr/>
          </p:nvSpPr>
          <p:spPr>
            <a:xfrm>
              <a:off x="958773" y="32516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2" name="object 6582"/>
            <p:cNvSpPr/>
            <p:nvPr/>
          </p:nvSpPr>
          <p:spPr>
            <a:xfrm>
              <a:off x="958773" y="32507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3" name="object 6583"/>
            <p:cNvSpPr/>
            <p:nvPr/>
          </p:nvSpPr>
          <p:spPr>
            <a:xfrm>
              <a:off x="958773" y="32498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4" name="object 6584"/>
            <p:cNvSpPr/>
            <p:nvPr/>
          </p:nvSpPr>
          <p:spPr>
            <a:xfrm>
              <a:off x="958773" y="32489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5" name="object 6585"/>
            <p:cNvSpPr/>
            <p:nvPr/>
          </p:nvSpPr>
          <p:spPr>
            <a:xfrm>
              <a:off x="958773" y="324717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6" name="object 6586"/>
            <p:cNvSpPr/>
            <p:nvPr/>
          </p:nvSpPr>
          <p:spPr>
            <a:xfrm>
              <a:off x="958773" y="32462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7" name="object 6587"/>
            <p:cNvSpPr/>
            <p:nvPr/>
          </p:nvSpPr>
          <p:spPr>
            <a:xfrm>
              <a:off x="958773" y="32454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8" name="object 6588"/>
            <p:cNvSpPr/>
            <p:nvPr/>
          </p:nvSpPr>
          <p:spPr>
            <a:xfrm>
              <a:off x="958773" y="32445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9" name="object 6589"/>
            <p:cNvSpPr/>
            <p:nvPr/>
          </p:nvSpPr>
          <p:spPr>
            <a:xfrm>
              <a:off x="958773" y="32436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0" name="object 6590"/>
            <p:cNvSpPr/>
            <p:nvPr/>
          </p:nvSpPr>
          <p:spPr>
            <a:xfrm>
              <a:off x="958773" y="32427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1" name="object 6591"/>
            <p:cNvSpPr/>
            <p:nvPr/>
          </p:nvSpPr>
          <p:spPr>
            <a:xfrm>
              <a:off x="958773" y="32418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2" name="object 6592"/>
            <p:cNvSpPr/>
            <p:nvPr/>
          </p:nvSpPr>
          <p:spPr>
            <a:xfrm>
              <a:off x="958773" y="32409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3" name="object 6593"/>
            <p:cNvSpPr/>
            <p:nvPr/>
          </p:nvSpPr>
          <p:spPr>
            <a:xfrm>
              <a:off x="958773" y="32400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4" name="object 6594"/>
            <p:cNvSpPr/>
            <p:nvPr/>
          </p:nvSpPr>
          <p:spPr>
            <a:xfrm>
              <a:off x="958773" y="32391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5" name="object 6595"/>
            <p:cNvSpPr/>
            <p:nvPr/>
          </p:nvSpPr>
          <p:spPr>
            <a:xfrm>
              <a:off x="958773" y="32382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6" name="object 6596"/>
            <p:cNvSpPr/>
            <p:nvPr/>
          </p:nvSpPr>
          <p:spPr>
            <a:xfrm>
              <a:off x="958773" y="32374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7" name="object 6597"/>
            <p:cNvSpPr/>
            <p:nvPr/>
          </p:nvSpPr>
          <p:spPr>
            <a:xfrm>
              <a:off x="958773" y="32365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8" name="object 6598"/>
            <p:cNvSpPr/>
            <p:nvPr/>
          </p:nvSpPr>
          <p:spPr>
            <a:xfrm>
              <a:off x="958773" y="32356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9" name="object 6599"/>
            <p:cNvSpPr/>
            <p:nvPr/>
          </p:nvSpPr>
          <p:spPr>
            <a:xfrm>
              <a:off x="958773" y="32347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0" name="object 6600"/>
            <p:cNvSpPr/>
            <p:nvPr/>
          </p:nvSpPr>
          <p:spPr>
            <a:xfrm>
              <a:off x="958773" y="32338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1" name="object 6601"/>
            <p:cNvSpPr/>
            <p:nvPr/>
          </p:nvSpPr>
          <p:spPr>
            <a:xfrm>
              <a:off x="958773" y="32329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2" name="object 6602"/>
            <p:cNvSpPr/>
            <p:nvPr/>
          </p:nvSpPr>
          <p:spPr>
            <a:xfrm>
              <a:off x="958773" y="32320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3" name="object 6603"/>
            <p:cNvSpPr/>
            <p:nvPr/>
          </p:nvSpPr>
          <p:spPr>
            <a:xfrm>
              <a:off x="958773" y="32311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4" name="object 6604"/>
            <p:cNvSpPr/>
            <p:nvPr/>
          </p:nvSpPr>
          <p:spPr>
            <a:xfrm>
              <a:off x="958773" y="322941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5" name="object 6605"/>
            <p:cNvSpPr/>
            <p:nvPr/>
          </p:nvSpPr>
          <p:spPr>
            <a:xfrm>
              <a:off x="958773" y="32285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6" name="object 6606"/>
            <p:cNvSpPr/>
            <p:nvPr/>
          </p:nvSpPr>
          <p:spPr>
            <a:xfrm>
              <a:off x="958773" y="32276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7" name="object 6607"/>
            <p:cNvSpPr/>
            <p:nvPr/>
          </p:nvSpPr>
          <p:spPr>
            <a:xfrm>
              <a:off x="958773" y="322586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8" name="object 6608"/>
            <p:cNvSpPr/>
            <p:nvPr/>
          </p:nvSpPr>
          <p:spPr>
            <a:xfrm>
              <a:off x="958773" y="32249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9" name="object 6609"/>
            <p:cNvSpPr/>
            <p:nvPr/>
          </p:nvSpPr>
          <p:spPr>
            <a:xfrm>
              <a:off x="958773" y="32240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0" name="object 6610"/>
            <p:cNvSpPr/>
            <p:nvPr/>
          </p:nvSpPr>
          <p:spPr>
            <a:xfrm>
              <a:off x="958773" y="322231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1" name="object 6611"/>
            <p:cNvSpPr/>
            <p:nvPr/>
          </p:nvSpPr>
          <p:spPr>
            <a:xfrm>
              <a:off x="958773" y="32214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2" name="object 6612"/>
            <p:cNvSpPr/>
            <p:nvPr/>
          </p:nvSpPr>
          <p:spPr>
            <a:xfrm>
              <a:off x="958773" y="32205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3" name="object 6613"/>
            <p:cNvSpPr/>
            <p:nvPr/>
          </p:nvSpPr>
          <p:spPr>
            <a:xfrm>
              <a:off x="958773" y="32196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4" name="object 6614"/>
            <p:cNvSpPr/>
            <p:nvPr/>
          </p:nvSpPr>
          <p:spPr>
            <a:xfrm>
              <a:off x="958773" y="32187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5" name="object 6615"/>
            <p:cNvSpPr/>
            <p:nvPr/>
          </p:nvSpPr>
          <p:spPr>
            <a:xfrm>
              <a:off x="958773" y="32178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6" name="object 6616"/>
            <p:cNvSpPr/>
            <p:nvPr/>
          </p:nvSpPr>
          <p:spPr>
            <a:xfrm>
              <a:off x="958773" y="32169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7" name="object 6617"/>
            <p:cNvSpPr/>
            <p:nvPr/>
          </p:nvSpPr>
          <p:spPr>
            <a:xfrm>
              <a:off x="958773" y="32160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8" name="object 6618"/>
            <p:cNvSpPr/>
            <p:nvPr/>
          </p:nvSpPr>
          <p:spPr>
            <a:xfrm>
              <a:off x="958773" y="32152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9" name="object 6619"/>
            <p:cNvSpPr/>
            <p:nvPr/>
          </p:nvSpPr>
          <p:spPr>
            <a:xfrm>
              <a:off x="958773" y="321342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0" name="object 6620"/>
            <p:cNvSpPr/>
            <p:nvPr/>
          </p:nvSpPr>
          <p:spPr>
            <a:xfrm>
              <a:off x="958773" y="32125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1" name="object 6621"/>
            <p:cNvSpPr/>
            <p:nvPr/>
          </p:nvSpPr>
          <p:spPr>
            <a:xfrm>
              <a:off x="958773" y="321077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2" name="object 6622"/>
            <p:cNvSpPr/>
            <p:nvPr/>
          </p:nvSpPr>
          <p:spPr>
            <a:xfrm>
              <a:off x="958773" y="32098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3" name="object 6623"/>
            <p:cNvSpPr/>
            <p:nvPr/>
          </p:nvSpPr>
          <p:spPr>
            <a:xfrm>
              <a:off x="958773" y="32081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4" name="object 6624"/>
            <p:cNvSpPr/>
            <p:nvPr/>
          </p:nvSpPr>
          <p:spPr>
            <a:xfrm>
              <a:off x="958773" y="32072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5" name="object 6625"/>
            <p:cNvSpPr/>
            <p:nvPr/>
          </p:nvSpPr>
          <p:spPr>
            <a:xfrm>
              <a:off x="958773" y="32054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6" name="object 6626"/>
            <p:cNvSpPr/>
            <p:nvPr/>
          </p:nvSpPr>
          <p:spPr>
            <a:xfrm>
              <a:off x="958773" y="32045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7" name="object 6627"/>
            <p:cNvSpPr/>
            <p:nvPr/>
          </p:nvSpPr>
          <p:spPr>
            <a:xfrm>
              <a:off x="958773" y="32036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8" name="object 6628"/>
            <p:cNvSpPr/>
            <p:nvPr/>
          </p:nvSpPr>
          <p:spPr>
            <a:xfrm>
              <a:off x="958773" y="32027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9" name="object 6629"/>
            <p:cNvSpPr/>
            <p:nvPr/>
          </p:nvSpPr>
          <p:spPr>
            <a:xfrm>
              <a:off x="958773" y="32018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0" name="object 6630"/>
            <p:cNvSpPr/>
            <p:nvPr/>
          </p:nvSpPr>
          <p:spPr>
            <a:xfrm>
              <a:off x="958773" y="32009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1" name="object 6631"/>
            <p:cNvSpPr/>
            <p:nvPr/>
          </p:nvSpPr>
          <p:spPr>
            <a:xfrm>
              <a:off x="958773" y="32001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2" name="object 6632"/>
            <p:cNvSpPr/>
            <p:nvPr/>
          </p:nvSpPr>
          <p:spPr>
            <a:xfrm>
              <a:off x="958773" y="31992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3" name="object 6633"/>
            <p:cNvSpPr/>
            <p:nvPr/>
          </p:nvSpPr>
          <p:spPr>
            <a:xfrm>
              <a:off x="958773" y="31983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4" name="object 6634"/>
            <p:cNvSpPr/>
            <p:nvPr/>
          </p:nvSpPr>
          <p:spPr>
            <a:xfrm>
              <a:off x="958773" y="31965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5" name="object 6635"/>
            <p:cNvSpPr/>
            <p:nvPr/>
          </p:nvSpPr>
          <p:spPr>
            <a:xfrm>
              <a:off x="958773" y="31947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6" name="object 6636"/>
            <p:cNvSpPr/>
            <p:nvPr/>
          </p:nvSpPr>
          <p:spPr>
            <a:xfrm>
              <a:off x="958773" y="31938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7" name="object 6637"/>
            <p:cNvSpPr/>
            <p:nvPr/>
          </p:nvSpPr>
          <p:spPr>
            <a:xfrm>
              <a:off x="958773" y="31930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8" name="object 6638"/>
            <p:cNvSpPr/>
            <p:nvPr/>
          </p:nvSpPr>
          <p:spPr>
            <a:xfrm>
              <a:off x="958773" y="31921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9" name="object 6639"/>
            <p:cNvSpPr/>
            <p:nvPr/>
          </p:nvSpPr>
          <p:spPr>
            <a:xfrm>
              <a:off x="958773" y="31912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0" name="object 6640"/>
            <p:cNvSpPr/>
            <p:nvPr/>
          </p:nvSpPr>
          <p:spPr>
            <a:xfrm>
              <a:off x="958773" y="31903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1" name="object 6641"/>
            <p:cNvSpPr/>
            <p:nvPr/>
          </p:nvSpPr>
          <p:spPr>
            <a:xfrm>
              <a:off x="958773" y="31894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2" name="object 6642"/>
            <p:cNvSpPr/>
            <p:nvPr/>
          </p:nvSpPr>
          <p:spPr>
            <a:xfrm>
              <a:off x="958773" y="31876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3" name="object 6643"/>
            <p:cNvSpPr/>
            <p:nvPr/>
          </p:nvSpPr>
          <p:spPr>
            <a:xfrm>
              <a:off x="958773" y="31867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4" name="object 6644"/>
            <p:cNvSpPr/>
            <p:nvPr/>
          </p:nvSpPr>
          <p:spPr>
            <a:xfrm>
              <a:off x="958773" y="31859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5" name="object 6645"/>
            <p:cNvSpPr/>
            <p:nvPr/>
          </p:nvSpPr>
          <p:spPr>
            <a:xfrm>
              <a:off x="958773" y="31850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6" name="object 6646"/>
            <p:cNvSpPr/>
            <p:nvPr/>
          </p:nvSpPr>
          <p:spPr>
            <a:xfrm>
              <a:off x="958773" y="3184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7" name="object 6647"/>
            <p:cNvSpPr/>
            <p:nvPr/>
          </p:nvSpPr>
          <p:spPr>
            <a:xfrm>
              <a:off x="958773" y="31823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8" name="object 6648"/>
            <p:cNvSpPr/>
            <p:nvPr/>
          </p:nvSpPr>
          <p:spPr>
            <a:xfrm>
              <a:off x="958773" y="31814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9" name="object 6649"/>
            <p:cNvSpPr/>
            <p:nvPr/>
          </p:nvSpPr>
          <p:spPr>
            <a:xfrm>
              <a:off x="958773" y="31805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0" name="object 6650"/>
            <p:cNvSpPr/>
            <p:nvPr/>
          </p:nvSpPr>
          <p:spPr>
            <a:xfrm>
              <a:off x="958773" y="31796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1" name="object 6651"/>
            <p:cNvSpPr/>
            <p:nvPr/>
          </p:nvSpPr>
          <p:spPr>
            <a:xfrm>
              <a:off x="958773" y="31787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2" name="object 6652"/>
            <p:cNvSpPr/>
            <p:nvPr/>
          </p:nvSpPr>
          <p:spPr>
            <a:xfrm>
              <a:off x="958773" y="317701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3" name="object 6653"/>
            <p:cNvSpPr/>
            <p:nvPr/>
          </p:nvSpPr>
          <p:spPr>
            <a:xfrm>
              <a:off x="958773" y="31761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4" name="object 6654"/>
            <p:cNvSpPr/>
            <p:nvPr/>
          </p:nvSpPr>
          <p:spPr>
            <a:xfrm>
              <a:off x="958773" y="31752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5" name="object 6655"/>
            <p:cNvSpPr/>
            <p:nvPr/>
          </p:nvSpPr>
          <p:spPr>
            <a:xfrm>
              <a:off x="958773" y="31743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6" name="object 6656"/>
            <p:cNvSpPr/>
            <p:nvPr/>
          </p:nvSpPr>
          <p:spPr>
            <a:xfrm>
              <a:off x="958773" y="31725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7" name="object 6657"/>
            <p:cNvSpPr/>
            <p:nvPr/>
          </p:nvSpPr>
          <p:spPr>
            <a:xfrm>
              <a:off x="958773" y="31716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8" name="object 6658"/>
            <p:cNvSpPr/>
            <p:nvPr/>
          </p:nvSpPr>
          <p:spPr>
            <a:xfrm>
              <a:off x="958773" y="31708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9" name="object 6659"/>
            <p:cNvSpPr/>
            <p:nvPr/>
          </p:nvSpPr>
          <p:spPr>
            <a:xfrm>
              <a:off x="958773" y="31699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0" name="object 6660"/>
            <p:cNvSpPr/>
            <p:nvPr/>
          </p:nvSpPr>
          <p:spPr>
            <a:xfrm>
              <a:off x="958773" y="31681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1" name="object 6661"/>
            <p:cNvSpPr/>
            <p:nvPr/>
          </p:nvSpPr>
          <p:spPr>
            <a:xfrm>
              <a:off x="958773" y="31672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2" name="object 6662"/>
            <p:cNvSpPr/>
            <p:nvPr/>
          </p:nvSpPr>
          <p:spPr>
            <a:xfrm>
              <a:off x="958773" y="31663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3" name="object 6663"/>
            <p:cNvSpPr/>
            <p:nvPr/>
          </p:nvSpPr>
          <p:spPr>
            <a:xfrm>
              <a:off x="958773" y="316458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4" name="object 6664"/>
            <p:cNvSpPr/>
            <p:nvPr/>
          </p:nvSpPr>
          <p:spPr>
            <a:xfrm>
              <a:off x="958773" y="31628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5" name="object 6665"/>
            <p:cNvSpPr/>
            <p:nvPr/>
          </p:nvSpPr>
          <p:spPr>
            <a:xfrm>
              <a:off x="958773" y="31610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6" name="object 6666"/>
            <p:cNvSpPr/>
            <p:nvPr/>
          </p:nvSpPr>
          <p:spPr>
            <a:xfrm>
              <a:off x="958773" y="31592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7" name="object 6667"/>
            <p:cNvSpPr/>
            <p:nvPr/>
          </p:nvSpPr>
          <p:spPr>
            <a:xfrm>
              <a:off x="958773" y="31574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8" name="object 6668"/>
            <p:cNvSpPr/>
            <p:nvPr/>
          </p:nvSpPr>
          <p:spPr>
            <a:xfrm>
              <a:off x="958773" y="31557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9" name="object 6669"/>
            <p:cNvSpPr/>
            <p:nvPr/>
          </p:nvSpPr>
          <p:spPr>
            <a:xfrm>
              <a:off x="958773" y="315393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0" name="object 6670"/>
            <p:cNvSpPr/>
            <p:nvPr/>
          </p:nvSpPr>
          <p:spPr>
            <a:xfrm>
              <a:off x="958773" y="31530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1" name="object 6671"/>
            <p:cNvSpPr/>
            <p:nvPr/>
          </p:nvSpPr>
          <p:spPr>
            <a:xfrm>
              <a:off x="958773" y="31521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2" name="object 6672"/>
            <p:cNvSpPr/>
            <p:nvPr/>
          </p:nvSpPr>
          <p:spPr>
            <a:xfrm>
              <a:off x="958773" y="31503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3" name="object 6673"/>
            <p:cNvSpPr/>
            <p:nvPr/>
          </p:nvSpPr>
          <p:spPr>
            <a:xfrm>
              <a:off x="958773" y="31494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4" name="object 6674"/>
            <p:cNvSpPr/>
            <p:nvPr/>
          </p:nvSpPr>
          <p:spPr>
            <a:xfrm>
              <a:off x="958773" y="31486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5" name="object 6675"/>
            <p:cNvSpPr/>
            <p:nvPr/>
          </p:nvSpPr>
          <p:spPr>
            <a:xfrm>
              <a:off x="958773" y="31477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6" name="object 6676"/>
            <p:cNvSpPr/>
            <p:nvPr/>
          </p:nvSpPr>
          <p:spPr>
            <a:xfrm>
              <a:off x="958773" y="31459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7" name="object 6677"/>
            <p:cNvSpPr/>
            <p:nvPr/>
          </p:nvSpPr>
          <p:spPr>
            <a:xfrm>
              <a:off x="958773" y="31450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8" name="object 6678"/>
            <p:cNvSpPr/>
            <p:nvPr/>
          </p:nvSpPr>
          <p:spPr>
            <a:xfrm>
              <a:off x="958773" y="31441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9" name="object 6679"/>
            <p:cNvSpPr/>
            <p:nvPr/>
          </p:nvSpPr>
          <p:spPr>
            <a:xfrm>
              <a:off x="958773" y="31432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0" name="object 6680"/>
            <p:cNvSpPr/>
            <p:nvPr/>
          </p:nvSpPr>
          <p:spPr>
            <a:xfrm>
              <a:off x="958773" y="314149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1" name="object 6681"/>
            <p:cNvSpPr/>
            <p:nvPr/>
          </p:nvSpPr>
          <p:spPr>
            <a:xfrm>
              <a:off x="958773" y="31406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2" name="object 6682"/>
            <p:cNvSpPr/>
            <p:nvPr/>
          </p:nvSpPr>
          <p:spPr>
            <a:xfrm>
              <a:off x="958773" y="31397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3" name="object 6683"/>
            <p:cNvSpPr/>
            <p:nvPr/>
          </p:nvSpPr>
          <p:spPr>
            <a:xfrm>
              <a:off x="958773" y="31388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4" name="object 6684"/>
            <p:cNvSpPr/>
            <p:nvPr/>
          </p:nvSpPr>
          <p:spPr>
            <a:xfrm>
              <a:off x="958773" y="31379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5" name="object 6685"/>
            <p:cNvSpPr/>
            <p:nvPr/>
          </p:nvSpPr>
          <p:spPr>
            <a:xfrm>
              <a:off x="958773" y="313617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6" name="object 6686"/>
            <p:cNvSpPr/>
            <p:nvPr/>
          </p:nvSpPr>
          <p:spPr>
            <a:xfrm>
              <a:off x="958773" y="31352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7" name="object 6687"/>
            <p:cNvSpPr/>
            <p:nvPr/>
          </p:nvSpPr>
          <p:spPr>
            <a:xfrm>
              <a:off x="958773" y="31343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8" name="object 6688"/>
            <p:cNvSpPr/>
            <p:nvPr/>
          </p:nvSpPr>
          <p:spPr>
            <a:xfrm>
              <a:off x="958773" y="31335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9" name="object 6689"/>
            <p:cNvSpPr/>
            <p:nvPr/>
          </p:nvSpPr>
          <p:spPr>
            <a:xfrm>
              <a:off x="958773" y="31326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0" name="object 6690"/>
            <p:cNvSpPr/>
            <p:nvPr/>
          </p:nvSpPr>
          <p:spPr>
            <a:xfrm>
              <a:off x="958773" y="31308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1" name="object 6691"/>
            <p:cNvSpPr/>
            <p:nvPr/>
          </p:nvSpPr>
          <p:spPr>
            <a:xfrm>
              <a:off x="958773" y="31299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2" name="object 6692"/>
            <p:cNvSpPr/>
            <p:nvPr/>
          </p:nvSpPr>
          <p:spPr>
            <a:xfrm>
              <a:off x="958773" y="31290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3" name="object 6693"/>
            <p:cNvSpPr/>
            <p:nvPr/>
          </p:nvSpPr>
          <p:spPr>
            <a:xfrm>
              <a:off x="958773" y="31281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4" name="object 6694"/>
            <p:cNvSpPr/>
            <p:nvPr/>
          </p:nvSpPr>
          <p:spPr>
            <a:xfrm>
              <a:off x="958773" y="31272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5" name="object 6695"/>
            <p:cNvSpPr/>
            <p:nvPr/>
          </p:nvSpPr>
          <p:spPr>
            <a:xfrm>
              <a:off x="958773" y="31263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6" name="object 6696"/>
            <p:cNvSpPr/>
            <p:nvPr/>
          </p:nvSpPr>
          <p:spPr>
            <a:xfrm>
              <a:off x="958773" y="31255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7" name="object 6697"/>
            <p:cNvSpPr/>
            <p:nvPr/>
          </p:nvSpPr>
          <p:spPr>
            <a:xfrm>
              <a:off x="958773" y="31237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8" name="object 6698"/>
            <p:cNvSpPr/>
            <p:nvPr/>
          </p:nvSpPr>
          <p:spPr>
            <a:xfrm>
              <a:off x="958773" y="31219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9" name="object 6699"/>
            <p:cNvSpPr/>
            <p:nvPr/>
          </p:nvSpPr>
          <p:spPr>
            <a:xfrm>
              <a:off x="958773" y="31210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0" name="object 6700"/>
            <p:cNvSpPr/>
            <p:nvPr/>
          </p:nvSpPr>
          <p:spPr>
            <a:xfrm>
              <a:off x="958773" y="31201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1" name="object 6701"/>
            <p:cNvSpPr/>
            <p:nvPr/>
          </p:nvSpPr>
          <p:spPr>
            <a:xfrm>
              <a:off x="958773" y="31192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2" name="object 6702"/>
            <p:cNvSpPr/>
            <p:nvPr/>
          </p:nvSpPr>
          <p:spPr>
            <a:xfrm>
              <a:off x="958773" y="31184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3" name="object 6703"/>
            <p:cNvSpPr/>
            <p:nvPr/>
          </p:nvSpPr>
          <p:spPr>
            <a:xfrm>
              <a:off x="958773" y="31175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4" name="object 6704"/>
            <p:cNvSpPr/>
            <p:nvPr/>
          </p:nvSpPr>
          <p:spPr>
            <a:xfrm>
              <a:off x="958773" y="31166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5" name="object 6705"/>
            <p:cNvSpPr/>
            <p:nvPr/>
          </p:nvSpPr>
          <p:spPr>
            <a:xfrm>
              <a:off x="958773" y="31157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6" name="object 6706"/>
            <p:cNvSpPr/>
            <p:nvPr/>
          </p:nvSpPr>
          <p:spPr>
            <a:xfrm>
              <a:off x="958773" y="31148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7" name="object 6707"/>
            <p:cNvSpPr/>
            <p:nvPr/>
          </p:nvSpPr>
          <p:spPr>
            <a:xfrm>
              <a:off x="958773" y="311308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8" name="object 6708"/>
            <p:cNvSpPr/>
            <p:nvPr/>
          </p:nvSpPr>
          <p:spPr>
            <a:xfrm>
              <a:off x="958773" y="31121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9" name="object 6709"/>
            <p:cNvSpPr/>
            <p:nvPr/>
          </p:nvSpPr>
          <p:spPr>
            <a:xfrm>
              <a:off x="958773" y="31104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0" name="object 6710"/>
            <p:cNvSpPr/>
            <p:nvPr/>
          </p:nvSpPr>
          <p:spPr>
            <a:xfrm>
              <a:off x="958773" y="31095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1" name="object 6711"/>
            <p:cNvSpPr/>
            <p:nvPr/>
          </p:nvSpPr>
          <p:spPr>
            <a:xfrm>
              <a:off x="958773" y="31077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2" name="object 6712"/>
            <p:cNvSpPr/>
            <p:nvPr/>
          </p:nvSpPr>
          <p:spPr>
            <a:xfrm>
              <a:off x="958773" y="31068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3" name="object 6713"/>
            <p:cNvSpPr/>
            <p:nvPr/>
          </p:nvSpPr>
          <p:spPr>
            <a:xfrm>
              <a:off x="958773" y="31050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4" name="object 6714"/>
            <p:cNvSpPr/>
            <p:nvPr/>
          </p:nvSpPr>
          <p:spPr>
            <a:xfrm>
              <a:off x="958773" y="31041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5" name="object 6715"/>
            <p:cNvSpPr/>
            <p:nvPr/>
          </p:nvSpPr>
          <p:spPr>
            <a:xfrm>
              <a:off x="958773" y="31033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6" name="object 6716"/>
            <p:cNvSpPr/>
            <p:nvPr/>
          </p:nvSpPr>
          <p:spPr>
            <a:xfrm>
              <a:off x="958773" y="31024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7" name="object 6717"/>
            <p:cNvSpPr/>
            <p:nvPr/>
          </p:nvSpPr>
          <p:spPr>
            <a:xfrm>
              <a:off x="958773" y="31015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8" name="object 6718"/>
            <p:cNvSpPr/>
            <p:nvPr/>
          </p:nvSpPr>
          <p:spPr>
            <a:xfrm>
              <a:off x="958773" y="31006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9" name="object 6719"/>
            <p:cNvSpPr/>
            <p:nvPr/>
          </p:nvSpPr>
          <p:spPr>
            <a:xfrm>
              <a:off x="958773" y="30997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0" name="object 6720"/>
            <p:cNvSpPr/>
            <p:nvPr/>
          </p:nvSpPr>
          <p:spPr>
            <a:xfrm>
              <a:off x="958773" y="30988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1" name="object 6721"/>
            <p:cNvSpPr/>
            <p:nvPr/>
          </p:nvSpPr>
          <p:spPr>
            <a:xfrm>
              <a:off x="958773" y="30979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2" name="object 6722"/>
            <p:cNvSpPr/>
            <p:nvPr/>
          </p:nvSpPr>
          <p:spPr>
            <a:xfrm>
              <a:off x="958773" y="30962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3" name="object 6723"/>
            <p:cNvSpPr/>
            <p:nvPr/>
          </p:nvSpPr>
          <p:spPr>
            <a:xfrm>
              <a:off x="958773" y="30953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4" name="object 6724"/>
            <p:cNvSpPr/>
            <p:nvPr/>
          </p:nvSpPr>
          <p:spPr>
            <a:xfrm>
              <a:off x="958773" y="30944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5" name="object 6725"/>
            <p:cNvSpPr/>
            <p:nvPr/>
          </p:nvSpPr>
          <p:spPr>
            <a:xfrm>
              <a:off x="958773" y="309265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6" name="object 6726"/>
            <p:cNvSpPr/>
            <p:nvPr/>
          </p:nvSpPr>
          <p:spPr>
            <a:xfrm>
              <a:off x="958773" y="30917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7" name="object 6727"/>
            <p:cNvSpPr/>
            <p:nvPr/>
          </p:nvSpPr>
          <p:spPr>
            <a:xfrm>
              <a:off x="958773" y="30908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8" name="object 6728"/>
            <p:cNvSpPr/>
            <p:nvPr/>
          </p:nvSpPr>
          <p:spPr>
            <a:xfrm>
              <a:off x="958773" y="308910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9" name="object 6729"/>
            <p:cNvSpPr/>
            <p:nvPr/>
          </p:nvSpPr>
          <p:spPr>
            <a:xfrm>
              <a:off x="958773" y="30882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0" name="object 6730"/>
            <p:cNvSpPr/>
            <p:nvPr/>
          </p:nvSpPr>
          <p:spPr>
            <a:xfrm>
              <a:off x="958773" y="30873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1" name="object 6731"/>
            <p:cNvSpPr/>
            <p:nvPr/>
          </p:nvSpPr>
          <p:spPr>
            <a:xfrm>
              <a:off x="958773" y="30864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2" name="object 6732"/>
            <p:cNvSpPr/>
            <p:nvPr/>
          </p:nvSpPr>
          <p:spPr>
            <a:xfrm>
              <a:off x="958773" y="30855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3" name="object 6733"/>
            <p:cNvSpPr/>
            <p:nvPr/>
          </p:nvSpPr>
          <p:spPr>
            <a:xfrm>
              <a:off x="958773" y="30846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4" name="object 6734"/>
            <p:cNvSpPr/>
            <p:nvPr/>
          </p:nvSpPr>
          <p:spPr>
            <a:xfrm>
              <a:off x="958773" y="30837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5" name="object 6735"/>
            <p:cNvSpPr/>
            <p:nvPr/>
          </p:nvSpPr>
          <p:spPr>
            <a:xfrm>
              <a:off x="958773" y="30828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6" name="object 6736"/>
            <p:cNvSpPr/>
            <p:nvPr/>
          </p:nvSpPr>
          <p:spPr>
            <a:xfrm>
              <a:off x="958773" y="30819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7" name="object 6737"/>
            <p:cNvSpPr/>
            <p:nvPr/>
          </p:nvSpPr>
          <p:spPr>
            <a:xfrm>
              <a:off x="958773" y="30811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8" name="object 6738"/>
            <p:cNvSpPr/>
            <p:nvPr/>
          </p:nvSpPr>
          <p:spPr>
            <a:xfrm>
              <a:off x="958773" y="30802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9" name="object 6739"/>
            <p:cNvSpPr/>
            <p:nvPr/>
          </p:nvSpPr>
          <p:spPr>
            <a:xfrm>
              <a:off x="958773" y="30793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0" name="object 6740"/>
            <p:cNvSpPr/>
            <p:nvPr/>
          </p:nvSpPr>
          <p:spPr>
            <a:xfrm>
              <a:off x="958773" y="30784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1" name="object 6741"/>
            <p:cNvSpPr/>
            <p:nvPr/>
          </p:nvSpPr>
          <p:spPr>
            <a:xfrm>
              <a:off x="958773" y="30775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2" name="object 6742"/>
            <p:cNvSpPr/>
            <p:nvPr/>
          </p:nvSpPr>
          <p:spPr>
            <a:xfrm>
              <a:off x="958773" y="30766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3" name="object 6743"/>
            <p:cNvSpPr/>
            <p:nvPr/>
          </p:nvSpPr>
          <p:spPr>
            <a:xfrm>
              <a:off x="958773" y="30757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4" name="object 6744"/>
            <p:cNvSpPr/>
            <p:nvPr/>
          </p:nvSpPr>
          <p:spPr>
            <a:xfrm>
              <a:off x="958773" y="30748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5" name="object 6745"/>
            <p:cNvSpPr/>
            <p:nvPr/>
          </p:nvSpPr>
          <p:spPr>
            <a:xfrm>
              <a:off x="958773" y="30740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6" name="object 6746"/>
            <p:cNvSpPr/>
            <p:nvPr/>
          </p:nvSpPr>
          <p:spPr>
            <a:xfrm>
              <a:off x="958773" y="30731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7" name="object 6747"/>
            <p:cNvSpPr/>
            <p:nvPr/>
          </p:nvSpPr>
          <p:spPr>
            <a:xfrm>
              <a:off x="958773" y="30713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8" name="object 6748"/>
            <p:cNvSpPr/>
            <p:nvPr/>
          </p:nvSpPr>
          <p:spPr>
            <a:xfrm>
              <a:off x="958773" y="30704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9" name="object 6749"/>
            <p:cNvSpPr/>
            <p:nvPr/>
          </p:nvSpPr>
          <p:spPr>
            <a:xfrm>
              <a:off x="958773" y="30695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0" name="object 6750"/>
            <p:cNvSpPr/>
            <p:nvPr/>
          </p:nvSpPr>
          <p:spPr>
            <a:xfrm>
              <a:off x="958773" y="30686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1" name="object 6751"/>
            <p:cNvSpPr/>
            <p:nvPr/>
          </p:nvSpPr>
          <p:spPr>
            <a:xfrm>
              <a:off x="958773" y="30677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2" name="object 6752"/>
            <p:cNvSpPr/>
            <p:nvPr/>
          </p:nvSpPr>
          <p:spPr>
            <a:xfrm>
              <a:off x="958773" y="30669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3" name="object 6753"/>
            <p:cNvSpPr/>
            <p:nvPr/>
          </p:nvSpPr>
          <p:spPr>
            <a:xfrm>
              <a:off x="958773" y="30660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4" name="object 6754"/>
            <p:cNvSpPr/>
            <p:nvPr/>
          </p:nvSpPr>
          <p:spPr>
            <a:xfrm>
              <a:off x="958773" y="30651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5" name="object 6755"/>
            <p:cNvSpPr/>
            <p:nvPr/>
          </p:nvSpPr>
          <p:spPr>
            <a:xfrm>
              <a:off x="958773" y="30642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6" name="object 6756"/>
            <p:cNvSpPr/>
            <p:nvPr/>
          </p:nvSpPr>
          <p:spPr>
            <a:xfrm>
              <a:off x="958773" y="30633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7" name="object 6757"/>
            <p:cNvSpPr/>
            <p:nvPr/>
          </p:nvSpPr>
          <p:spPr>
            <a:xfrm>
              <a:off x="958773" y="30624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8" name="object 6758"/>
            <p:cNvSpPr/>
            <p:nvPr/>
          </p:nvSpPr>
          <p:spPr>
            <a:xfrm>
              <a:off x="958773" y="30615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9" name="object 6759"/>
            <p:cNvSpPr/>
            <p:nvPr/>
          </p:nvSpPr>
          <p:spPr>
            <a:xfrm>
              <a:off x="958773" y="30606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0" name="object 6760"/>
            <p:cNvSpPr/>
            <p:nvPr/>
          </p:nvSpPr>
          <p:spPr>
            <a:xfrm>
              <a:off x="958773" y="30597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1" name="object 6761"/>
            <p:cNvSpPr/>
            <p:nvPr/>
          </p:nvSpPr>
          <p:spPr>
            <a:xfrm>
              <a:off x="958773" y="30589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2" name="object 6762"/>
            <p:cNvSpPr/>
            <p:nvPr/>
          </p:nvSpPr>
          <p:spPr>
            <a:xfrm>
              <a:off x="958773" y="30580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3" name="object 6763"/>
            <p:cNvSpPr/>
            <p:nvPr/>
          </p:nvSpPr>
          <p:spPr>
            <a:xfrm>
              <a:off x="958773" y="3057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4" name="object 6764"/>
            <p:cNvSpPr/>
            <p:nvPr/>
          </p:nvSpPr>
          <p:spPr>
            <a:xfrm>
              <a:off x="958773" y="30562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5" name="object 6765"/>
            <p:cNvSpPr/>
            <p:nvPr/>
          </p:nvSpPr>
          <p:spPr>
            <a:xfrm>
              <a:off x="958773" y="30553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6" name="object 6766"/>
            <p:cNvSpPr/>
            <p:nvPr/>
          </p:nvSpPr>
          <p:spPr>
            <a:xfrm>
              <a:off x="958773" y="30544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7" name="object 6767"/>
            <p:cNvSpPr/>
            <p:nvPr/>
          </p:nvSpPr>
          <p:spPr>
            <a:xfrm>
              <a:off x="958773" y="30535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8" name="object 6768"/>
            <p:cNvSpPr/>
            <p:nvPr/>
          </p:nvSpPr>
          <p:spPr>
            <a:xfrm>
              <a:off x="958773" y="30526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9" name="object 6769"/>
            <p:cNvSpPr/>
            <p:nvPr/>
          </p:nvSpPr>
          <p:spPr>
            <a:xfrm>
              <a:off x="958773" y="30518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0" name="object 6770"/>
            <p:cNvSpPr/>
            <p:nvPr/>
          </p:nvSpPr>
          <p:spPr>
            <a:xfrm>
              <a:off x="958773" y="30509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1" name="object 6771"/>
            <p:cNvSpPr/>
            <p:nvPr/>
          </p:nvSpPr>
          <p:spPr>
            <a:xfrm>
              <a:off x="958773" y="30500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2" name="object 6772"/>
            <p:cNvSpPr/>
            <p:nvPr/>
          </p:nvSpPr>
          <p:spPr>
            <a:xfrm>
              <a:off x="958773" y="30491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3" name="object 6773"/>
            <p:cNvSpPr/>
            <p:nvPr/>
          </p:nvSpPr>
          <p:spPr>
            <a:xfrm>
              <a:off x="958773" y="30482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4" name="object 6774"/>
            <p:cNvSpPr/>
            <p:nvPr/>
          </p:nvSpPr>
          <p:spPr>
            <a:xfrm>
              <a:off x="958773" y="30473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5" name="object 6775"/>
            <p:cNvSpPr/>
            <p:nvPr/>
          </p:nvSpPr>
          <p:spPr>
            <a:xfrm>
              <a:off x="958773" y="30464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6" name="object 6776"/>
            <p:cNvSpPr/>
            <p:nvPr/>
          </p:nvSpPr>
          <p:spPr>
            <a:xfrm>
              <a:off x="958773" y="3046475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59" h="227964">
                  <a:moveTo>
                    <a:pt x="0" y="227342"/>
                  </a:moveTo>
                  <a:lnTo>
                    <a:pt x="0" y="0"/>
                  </a:lnTo>
                  <a:lnTo>
                    <a:pt x="124409" y="0"/>
                  </a:lnTo>
                  <a:lnTo>
                    <a:pt x="124409" y="227342"/>
                  </a:lnTo>
                  <a:lnTo>
                    <a:pt x="0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7" name="object 6777"/>
            <p:cNvSpPr/>
            <p:nvPr/>
          </p:nvSpPr>
          <p:spPr>
            <a:xfrm>
              <a:off x="921004" y="311562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8" name="object 6778"/>
            <p:cNvSpPr/>
            <p:nvPr/>
          </p:nvSpPr>
          <p:spPr>
            <a:xfrm>
              <a:off x="921004" y="311368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9" name="object 6779"/>
            <p:cNvSpPr/>
            <p:nvPr/>
          </p:nvSpPr>
          <p:spPr>
            <a:xfrm>
              <a:off x="921004" y="31117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0" name="object 6780"/>
            <p:cNvSpPr/>
            <p:nvPr/>
          </p:nvSpPr>
          <p:spPr>
            <a:xfrm>
              <a:off x="921004" y="310979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1" name="object 6781"/>
            <p:cNvSpPr/>
            <p:nvPr/>
          </p:nvSpPr>
          <p:spPr>
            <a:xfrm>
              <a:off x="921004" y="31078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2" name="object 6782"/>
            <p:cNvSpPr/>
            <p:nvPr/>
          </p:nvSpPr>
          <p:spPr>
            <a:xfrm>
              <a:off x="921004" y="310589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3" name="object 6783"/>
            <p:cNvSpPr/>
            <p:nvPr/>
          </p:nvSpPr>
          <p:spPr>
            <a:xfrm>
              <a:off x="921004" y="310395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4" name="object 6784"/>
            <p:cNvSpPr/>
            <p:nvPr/>
          </p:nvSpPr>
          <p:spPr>
            <a:xfrm>
              <a:off x="921004" y="31020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5" name="object 6785"/>
            <p:cNvSpPr/>
            <p:nvPr/>
          </p:nvSpPr>
          <p:spPr>
            <a:xfrm>
              <a:off x="921004" y="310006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6" name="object 6786"/>
            <p:cNvSpPr/>
            <p:nvPr/>
          </p:nvSpPr>
          <p:spPr>
            <a:xfrm>
              <a:off x="921004" y="309812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7" name="object 6787"/>
            <p:cNvSpPr/>
            <p:nvPr/>
          </p:nvSpPr>
          <p:spPr>
            <a:xfrm>
              <a:off x="921004" y="309618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8" name="object 6788"/>
            <p:cNvSpPr/>
            <p:nvPr/>
          </p:nvSpPr>
          <p:spPr>
            <a:xfrm>
              <a:off x="921004" y="30942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9" name="object 6789"/>
            <p:cNvSpPr/>
            <p:nvPr/>
          </p:nvSpPr>
          <p:spPr>
            <a:xfrm>
              <a:off x="921004" y="309229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0" name="object 6790"/>
            <p:cNvSpPr/>
            <p:nvPr/>
          </p:nvSpPr>
          <p:spPr>
            <a:xfrm>
              <a:off x="921004" y="309035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1" name="object 6791"/>
            <p:cNvSpPr/>
            <p:nvPr/>
          </p:nvSpPr>
          <p:spPr>
            <a:xfrm>
              <a:off x="921004" y="308841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2" name="object 6792"/>
            <p:cNvSpPr/>
            <p:nvPr/>
          </p:nvSpPr>
          <p:spPr>
            <a:xfrm>
              <a:off x="921004" y="30864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3" name="object 6793"/>
            <p:cNvSpPr/>
            <p:nvPr/>
          </p:nvSpPr>
          <p:spPr>
            <a:xfrm>
              <a:off x="921004" y="30845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4" name="object 6794"/>
            <p:cNvSpPr/>
            <p:nvPr/>
          </p:nvSpPr>
          <p:spPr>
            <a:xfrm>
              <a:off x="921004" y="30825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5" name="object 6795"/>
            <p:cNvSpPr/>
            <p:nvPr/>
          </p:nvSpPr>
          <p:spPr>
            <a:xfrm>
              <a:off x="921004" y="30806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6" name="object 6796"/>
            <p:cNvSpPr/>
            <p:nvPr/>
          </p:nvSpPr>
          <p:spPr>
            <a:xfrm>
              <a:off x="921004" y="30786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7" name="object 6797"/>
            <p:cNvSpPr/>
            <p:nvPr/>
          </p:nvSpPr>
          <p:spPr>
            <a:xfrm>
              <a:off x="921004" y="307675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8" name="object 6798"/>
            <p:cNvSpPr/>
            <p:nvPr/>
          </p:nvSpPr>
          <p:spPr>
            <a:xfrm>
              <a:off x="921004" y="30747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9" name="object 6799"/>
            <p:cNvSpPr/>
            <p:nvPr/>
          </p:nvSpPr>
          <p:spPr>
            <a:xfrm>
              <a:off x="921004" y="307285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0" name="object 6800"/>
            <p:cNvSpPr/>
            <p:nvPr/>
          </p:nvSpPr>
          <p:spPr>
            <a:xfrm>
              <a:off x="921004" y="307091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1" name="object 6801"/>
            <p:cNvSpPr/>
            <p:nvPr/>
          </p:nvSpPr>
          <p:spPr>
            <a:xfrm>
              <a:off x="921004" y="306896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2" name="object 6802"/>
            <p:cNvSpPr/>
            <p:nvPr/>
          </p:nvSpPr>
          <p:spPr>
            <a:xfrm>
              <a:off x="921004" y="30670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3" name="object 6803"/>
            <p:cNvSpPr/>
            <p:nvPr/>
          </p:nvSpPr>
          <p:spPr>
            <a:xfrm>
              <a:off x="921004" y="30650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4" name="object 6804"/>
            <p:cNvSpPr/>
            <p:nvPr/>
          </p:nvSpPr>
          <p:spPr>
            <a:xfrm>
              <a:off x="921004" y="30631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5" name="object 6805"/>
            <p:cNvSpPr/>
            <p:nvPr/>
          </p:nvSpPr>
          <p:spPr>
            <a:xfrm>
              <a:off x="921004" y="305925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6" name="object 6806"/>
            <p:cNvSpPr/>
            <p:nvPr/>
          </p:nvSpPr>
          <p:spPr>
            <a:xfrm>
              <a:off x="921004" y="305730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7" name="object 6807"/>
            <p:cNvSpPr/>
            <p:nvPr/>
          </p:nvSpPr>
          <p:spPr>
            <a:xfrm>
              <a:off x="921004" y="305536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8" name="object 6808"/>
            <p:cNvSpPr/>
            <p:nvPr/>
          </p:nvSpPr>
          <p:spPr>
            <a:xfrm>
              <a:off x="921004" y="30534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9" name="object 6809"/>
            <p:cNvSpPr/>
            <p:nvPr/>
          </p:nvSpPr>
          <p:spPr>
            <a:xfrm>
              <a:off x="921004" y="30514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0" name="object 6810"/>
            <p:cNvSpPr/>
            <p:nvPr/>
          </p:nvSpPr>
          <p:spPr>
            <a:xfrm>
              <a:off x="921004" y="30495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1" name="object 6811"/>
            <p:cNvSpPr/>
            <p:nvPr/>
          </p:nvSpPr>
          <p:spPr>
            <a:xfrm>
              <a:off x="921004" y="30475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2" name="object 6812"/>
            <p:cNvSpPr/>
            <p:nvPr/>
          </p:nvSpPr>
          <p:spPr>
            <a:xfrm>
              <a:off x="921004" y="30456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3" name="object 6813"/>
            <p:cNvSpPr/>
            <p:nvPr/>
          </p:nvSpPr>
          <p:spPr>
            <a:xfrm>
              <a:off x="921004" y="30436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4" name="object 6814"/>
            <p:cNvSpPr/>
            <p:nvPr/>
          </p:nvSpPr>
          <p:spPr>
            <a:xfrm>
              <a:off x="921004" y="30417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5" name="object 6815"/>
            <p:cNvSpPr/>
            <p:nvPr/>
          </p:nvSpPr>
          <p:spPr>
            <a:xfrm>
              <a:off x="921004" y="30398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6" name="object 6816"/>
            <p:cNvSpPr/>
            <p:nvPr/>
          </p:nvSpPr>
          <p:spPr>
            <a:xfrm>
              <a:off x="921004" y="303786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7" name="object 6817"/>
            <p:cNvSpPr/>
            <p:nvPr/>
          </p:nvSpPr>
          <p:spPr>
            <a:xfrm>
              <a:off x="921004" y="30359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8" name="object 6818"/>
            <p:cNvSpPr/>
            <p:nvPr/>
          </p:nvSpPr>
          <p:spPr>
            <a:xfrm>
              <a:off x="921004" y="30339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9" name="object 6819"/>
            <p:cNvSpPr/>
            <p:nvPr/>
          </p:nvSpPr>
          <p:spPr>
            <a:xfrm>
              <a:off x="921004" y="30320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0" name="object 6820"/>
            <p:cNvSpPr/>
            <p:nvPr/>
          </p:nvSpPr>
          <p:spPr>
            <a:xfrm>
              <a:off x="921004" y="30300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1" name="object 6821"/>
            <p:cNvSpPr/>
            <p:nvPr/>
          </p:nvSpPr>
          <p:spPr>
            <a:xfrm>
              <a:off x="921004" y="30281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2" name="object 6822"/>
            <p:cNvSpPr/>
            <p:nvPr/>
          </p:nvSpPr>
          <p:spPr>
            <a:xfrm>
              <a:off x="921004" y="30262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3" name="object 6823"/>
            <p:cNvSpPr/>
            <p:nvPr/>
          </p:nvSpPr>
          <p:spPr>
            <a:xfrm>
              <a:off x="921004" y="30242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4" name="object 6824"/>
            <p:cNvSpPr/>
            <p:nvPr/>
          </p:nvSpPr>
          <p:spPr>
            <a:xfrm>
              <a:off x="921004" y="302037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5" name="object 6825"/>
            <p:cNvSpPr/>
            <p:nvPr/>
          </p:nvSpPr>
          <p:spPr>
            <a:xfrm>
              <a:off x="921004" y="301843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6" name="object 6826"/>
            <p:cNvSpPr/>
            <p:nvPr/>
          </p:nvSpPr>
          <p:spPr>
            <a:xfrm>
              <a:off x="921004" y="301649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7" name="object 6827"/>
            <p:cNvSpPr/>
            <p:nvPr/>
          </p:nvSpPr>
          <p:spPr>
            <a:xfrm>
              <a:off x="921004" y="301259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8" name="object 6828"/>
            <p:cNvSpPr/>
            <p:nvPr/>
          </p:nvSpPr>
          <p:spPr>
            <a:xfrm>
              <a:off x="921004" y="30106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9" name="object 6829"/>
            <p:cNvSpPr/>
            <p:nvPr/>
          </p:nvSpPr>
          <p:spPr>
            <a:xfrm>
              <a:off x="921004" y="30087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0" name="object 6830"/>
            <p:cNvSpPr/>
            <p:nvPr/>
          </p:nvSpPr>
          <p:spPr>
            <a:xfrm>
              <a:off x="921004" y="300481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1" name="object 6831"/>
            <p:cNvSpPr/>
            <p:nvPr/>
          </p:nvSpPr>
          <p:spPr>
            <a:xfrm>
              <a:off x="921004" y="30028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2" name="object 6832"/>
            <p:cNvSpPr/>
            <p:nvPr/>
          </p:nvSpPr>
          <p:spPr>
            <a:xfrm>
              <a:off x="921004" y="30009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3" name="object 6833"/>
            <p:cNvSpPr/>
            <p:nvPr/>
          </p:nvSpPr>
          <p:spPr>
            <a:xfrm>
              <a:off x="921004" y="29989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4" name="object 6834"/>
            <p:cNvSpPr/>
            <p:nvPr/>
          </p:nvSpPr>
          <p:spPr>
            <a:xfrm>
              <a:off x="921004" y="299704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5" name="object 6835"/>
            <p:cNvSpPr/>
            <p:nvPr/>
          </p:nvSpPr>
          <p:spPr>
            <a:xfrm>
              <a:off x="921004" y="299510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6" name="object 6836"/>
            <p:cNvSpPr/>
            <p:nvPr/>
          </p:nvSpPr>
          <p:spPr>
            <a:xfrm>
              <a:off x="921004" y="299316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7" name="object 6837"/>
            <p:cNvSpPr/>
            <p:nvPr/>
          </p:nvSpPr>
          <p:spPr>
            <a:xfrm>
              <a:off x="921004" y="29912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8" name="object 6838"/>
            <p:cNvSpPr/>
            <p:nvPr/>
          </p:nvSpPr>
          <p:spPr>
            <a:xfrm>
              <a:off x="921004" y="298927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9" name="object 6839"/>
            <p:cNvSpPr/>
            <p:nvPr/>
          </p:nvSpPr>
          <p:spPr>
            <a:xfrm>
              <a:off x="921004" y="298538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0" name="object 6840"/>
            <p:cNvSpPr/>
            <p:nvPr/>
          </p:nvSpPr>
          <p:spPr>
            <a:xfrm>
              <a:off x="921004" y="29834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1" name="object 6841"/>
            <p:cNvSpPr/>
            <p:nvPr/>
          </p:nvSpPr>
          <p:spPr>
            <a:xfrm>
              <a:off x="921004" y="297954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2" name="object 6842"/>
            <p:cNvSpPr/>
            <p:nvPr/>
          </p:nvSpPr>
          <p:spPr>
            <a:xfrm>
              <a:off x="921004" y="297760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3" name="object 6843"/>
            <p:cNvSpPr/>
            <p:nvPr/>
          </p:nvSpPr>
          <p:spPr>
            <a:xfrm>
              <a:off x="921004" y="297371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4" name="object 6844"/>
            <p:cNvSpPr/>
            <p:nvPr/>
          </p:nvSpPr>
          <p:spPr>
            <a:xfrm>
              <a:off x="921004" y="297177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5" name="object 6845"/>
            <p:cNvSpPr/>
            <p:nvPr/>
          </p:nvSpPr>
          <p:spPr>
            <a:xfrm>
              <a:off x="921004" y="296788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6" name="object 6846"/>
            <p:cNvSpPr/>
            <p:nvPr/>
          </p:nvSpPr>
          <p:spPr>
            <a:xfrm>
              <a:off x="921004" y="29659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7" name="object 6847"/>
            <p:cNvSpPr/>
            <p:nvPr/>
          </p:nvSpPr>
          <p:spPr>
            <a:xfrm>
              <a:off x="921004" y="296400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8" name="object 6848"/>
            <p:cNvSpPr/>
            <p:nvPr/>
          </p:nvSpPr>
          <p:spPr>
            <a:xfrm>
              <a:off x="921004" y="296205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9" name="object 6849"/>
            <p:cNvSpPr/>
            <p:nvPr/>
          </p:nvSpPr>
          <p:spPr>
            <a:xfrm>
              <a:off x="921004" y="29601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0" name="object 6850"/>
            <p:cNvSpPr/>
            <p:nvPr/>
          </p:nvSpPr>
          <p:spPr>
            <a:xfrm>
              <a:off x="921004" y="295817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1" name="object 6851"/>
            <p:cNvSpPr/>
            <p:nvPr/>
          </p:nvSpPr>
          <p:spPr>
            <a:xfrm>
              <a:off x="921004" y="295622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2" name="object 6852"/>
            <p:cNvSpPr/>
            <p:nvPr/>
          </p:nvSpPr>
          <p:spPr>
            <a:xfrm>
              <a:off x="921004" y="29542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3" name="object 6853"/>
            <p:cNvSpPr/>
            <p:nvPr/>
          </p:nvSpPr>
          <p:spPr>
            <a:xfrm>
              <a:off x="921004" y="295234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4" name="object 6854"/>
            <p:cNvSpPr/>
            <p:nvPr/>
          </p:nvSpPr>
          <p:spPr>
            <a:xfrm>
              <a:off x="921004" y="294844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5" name="object 6855"/>
            <p:cNvSpPr/>
            <p:nvPr/>
          </p:nvSpPr>
          <p:spPr>
            <a:xfrm>
              <a:off x="921004" y="294455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6" name="object 6856"/>
            <p:cNvSpPr/>
            <p:nvPr/>
          </p:nvSpPr>
          <p:spPr>
            <a:xfrm>
              <a:off x="921004" y="29426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7" name="object 6857"/>
            <p:cNvSpPr/>
            <p:nvPr/>
          </p:nvSpPr>
          <p:spPr>
            <a:xfrm>
              <a:off x="921004" y="294067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8" name="object 6858"/>
            <p:cNvSpPr/>
            <p:nvPr/>
          </p:nvSpPr>
          <p:spPr>
            <a:xfrm>
              <a:off x="921004" y="293872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9" name="object 6859"/>
            <p:cNvSpPr/>
            <p:nvPr/>
          </p:nvSpPr>
          <p:spPr>
            <a:xfrm>
              <a:off x="921004" y="29367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0" name="object 6860"/>
            <p:cNvSpPr/>
            <p:nvPr/>
          </p:nvSpPr>
          <p:spPr>
            <a:xfrm>
              <a:off x="921004" y="29348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1" name="object 6861"/>
            <p:cNvSpPr/>
            <p:nvPr/>
          </p:nvSpPr>
          <p:spPr>
            <a:xfrm>
              <a:off x="921004" y="293289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2" name="object 6862"/>
            <p:cNvSpPr/>
            <p:nvPr/>
          </p:nvSpPr>
          <p:spPr>
            <a:xfrm>
              <a:off x="921004" y="292901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3" name="object 6863"/>
            <p:cNvSpPr/>
            <p:nvPr/>
          </p:nvSpPr>
          <p:spPr>
            <a:xfrm>
              <a:off x="921004" y="292707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4" name="object 6864"/>
            <p:cNvSpPr/>
            <p:nvPr/>
          </p:nvSpPr>
          <p:spPr>
            <a:xfrm>
              <a:off x="921004" y="292512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5" name="object 6865"/>
            <p:cNvSpPr/>
            <p:nvPr/>
          </p:nvSpPr>
          <p:spPr>
            <a:xfrm>
              <a:off x="921004" y="292318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6" name="object 6866"/>
            <p:cNvSpPr/>
            <p:nvPr/>
          </p:nvSpPr>
          <p:spPr>
            <a:xfrm>
              <a:off x="921004" y="29212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7" name="object 6867"/>
            <p:cNvSpPr/>
            <p:nvPr/>
          </p:nvSpPr>
          <p:spPr>
            <a:xfrm>
              <a:off x="921004" y="291734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8" name="object 6868"/>
            <p:cNvSpPr/>
            <p:nvPr/>
          </p:nvSpPr>
          <p:spPr>
            <a:xfrm>
              <a:off x="921004" y="291539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9" name="object 6869"/>
            <p:cNvSpPr/>
            <p:nvPr/>
          </p:nvSpPr>
          <p:spPr>
            <a:xfrm>
              <a:off x="921004" y="291345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0" name="object 6870"/>
            <p:cNvSpPr/>
            <p:nvPr/>
          </p:nvSpPr>
          <p:spPr>
            <a:xfrm>
              <a:off x="921004" y="29115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1" name="object 6871"/>
            <p:cNvSpPr/>
            <p:nvPr/>
          </p:nvSpPr>
          <p:spPr>
            <a:xfrm>
              <a:off x="921004" y="290956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2" name="object 6872"/>
            <p:cNvSpPr/>
            <p:nvPr/>
          </p:nvSpPr>
          <p:spPr>
            <a:xfrm>
              <a:off x="921004" y="290568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3" name="object 6873"/>
            <p:cNvSpPr/>
            <p:nvPr/>
          </p:nvSpPr>
          <p:spPr>
            <a:xfrm>
              <a:off x="921004" y="29037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4" name="object 6874"/>
            <p:cNvSpPr/>
            <p:nvPr/>
          </p:nvSpPr>
          <p:spPr>
            <a:xfrm>
              <a:off x="921004" y="290179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5" name="object 6875"/>
            <p:cNvSpPr/>
            <p:nvPr/>
          </p:nvSpPr>
          <p:spPr>
            <a:xfrm>
              <a:off x="921004" y="289985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6" name="object 6876"/>
            <p:cNvSpPr/>
            <p:nvPr/>
          </p:nvSpPr>
          <p:spPr>
            <a:xfrm>
              <a:off x="921004" y="289596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7" name="object 6877"/>
            <p:cNvSpPr/>
            <p:nvPr/>
          </p:nvSpPr>
          <p:spPr>
            <a:xfrm>
              <a:off x="921004" y="28940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8" name="object 6878"/>
            <p:cNvSpPr/>
            <p:nvPr/>
          </p:nvSpPr>
          <p:spPr>
            <a:xfrm>
              <a:off x="921004" y="28920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9" name="object 6879"/>
            <p:cNvSpPr/>
            <p:nvPr/>
          </p:nvSpPr>
          <p:spPr>
            <a:xfrm>
              <a:off x="921004" y="28901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0" name="object 6880"/>
            <p:cNvSpPr/>
            <p:nvPr/>
          </p:nvSpPr>
          <p:spPr>
            <a:xfrm>
              <a:off x="921004" y="288623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1" name="object 6881"/>
            <p:cNvSpPr/>
            <p:nvPr/>
          </p:nvSpPr>
          <p:spPr>
            <a:xfrm>
              <a:off x="921004" y="28842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2" name="object 6882"/>
            <p:cNvSpPr/>
            <p:nvPr/>
          </p:nvSpPr>
          <p:spPr>
            <a:xfrm>
              <a:off x="921004" y="288235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3" name="object 6883"/>
            <p:cNvSpPr/>
            <p:nvPr/>
          </p:nvSpPr>
          <p:spPr>
            <a:xfrm>
              <a:off x="921004" y="287846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4" name="object 6884"/>
            <p:cNvSpPr/>
            <p:nvPr/>
          </p:nvSpPr>
          <p:spPr>
            <a:xfrm>
              <a:off x="921004" y="287458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5" name="object 6885"/>
            <p:cNvSpPr/>
            <p:nvPr/>
          </p:nvSpPr>
          <p:spPr>
            <a:xfrm>
              <a:off x="921004" y="287069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6" name="object 6886"/>
            <p:cNvSpPr/>
            <p:nvPr/>
          </p:nvSpPr>
          <p:spPr>
            <a:xfrm>
              <a:off x="921004" y="286680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7" name="object 6887"/>
            <p:cNvSpPr/>
            <p:nvPr/>
          </p:nvSpPr>
          <p:spPr>
            <a:xfrm>
              <a:off x="921004" y="286292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8" name="object 6888"/>
            <p:cNvSpPr/>
            <p:nvPr/>
          </p:nvSpPr>
          <p:spPr>
            <a:xfrm>
              <a:off x="921004" y="285902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9" name="object 6889"/>
            <p:cNvSpPr/>
            <p:nvPr/>
          </p:nvSpPr>
          <p:spPr>
            <a:xfrm>
              <a:off x="921004" y="285513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0" name="object 6890"/>
            <p:cNvSpPr/>
            <p:nvPr/>
          </p:nvSpPr>
          <p:spPr>
            <a:xfrm>
              <a:off x="921004" y="28531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1" name="object 6891"/>
            <p:cNvSpPr/>
            <p:nvPr/>
          </p:nvSpPr>
          <p:spPr>
            <a:xfrm>
              <a:off x="921004" y="28512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2" name="object 6892"/>
            <p:cNvSpPr/>
            <p:nvPr/>
          </p:nvSpPr>
          <p:spPr>
            <a:xfrm>
              <a:off x="921004" y="284736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3" name="object 6893"/>
            <p:cNvSpPr/>
            <p:nvPr/>
          </p:nvSpPr>
          <p:spPr>
            <a:xfrm>
              <a:off x="921004" y="28454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4" name="object 6894"/>
            <p:cNvSpPr/>
            <p:nvPr/>
          </p:nvSpPr>
          <p:spPr>
            <a:xfrm>
              <a:off x="921004" y="28434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5" name="object 6895"/>
            <p:cNvSpPr/>
            <p:nvPr/>
          </p:nvSpPr>
          <p:spPr>
            <a:xfrm>
              <a:off x="921004" y="28415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6" name="object 6896"/>
            <p:cNvSpPr/>
            <p:nvPr/>
          </p:nvSpPr>
          <p:spPr>
            <a:xfrm>
              <a:off x="921004" y="283764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7" name="object 6897"/>
            <p:cNvSpPr/>
            <p:nvPr/>
          </p:nvSpPr>
          <p:spPr>
            <a:xfrm>
              <a:off x="921004" y="28357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8" name="object 6898"/>
            <p:cNvSpPr/>
            <p:nvPr/>
          </p:nvSpPr>
          <p:spPr>
            <a:xfrm>
              <a:off x="921004" y="28337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9" name="object 6899"/>
            <p:cNvSpPr/>
            <p:nvPr/>
          </p:nvSpPr>
          <p:spPr>
            <a:xfrm>
              <a:off x="921004" y="283182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0" name="object 6900"/>
            <p:cNvSpPr/>
            <p:nvPr/>
          </p:nvSpPr>
          <p:spPr>
            <a:xfrm>
              <a:off x="921004" y="282792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1" name="object 6901"/>
            <p:cNvSpPr/>
            <p:nvPr/>
          </p:nvSpPr>
          <p:spPr>
            <a:xfrm>
              <a:off x="921004" y="28259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2" name="object 6902"/>
            <p:cNvSpPr/>
            <p:nvPr/>
          </p:nvSpPr>
          <p:spPr>
            <a:xfrm>
              <a:off x="921004" y="282403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3" name="object 6903"/>
            <p:cNvSpPr/>
            <p:nvPr/>
          </p:nvSpPr>
          <p:spPr>
            <a:xfrm>
              <a:off x="921004" y="28220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4" name="object 6904"/>
            <p:cNvSpPr/>
            <p:nvPr/>
          </p:nvSpPr>
          <p:spPr>
            <a:xfrm>
              <a:off x="921004" y="28201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5" name="object 6905"/>
            <p:cNvSpPr/>
            <p:nvPr/>
          </p:nvSpPr>
          <p:spPr>
            <a:xfrm>
              <a:off x="921004" y="281626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6" name="object 6906"/>
            <p:cNvSpPr/>
            <p:nvPr/>
          </p:nvSpPr>
          <p:spPr>
            <a:xfrm>
              <a:off x="921004" y="281431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7" name="object 6907"/>
            <p:cNvSpPr/>
            <p:nvPr/>
          </p:nvSpPr>
          <p:spPr>
            <a:xfrm>
              <a:off x="921004" y="28123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8" name="object 6908"/>
            <p:cNvSpPr/>
            <p:nvPr/>
          </p:nvSpPr>
          <p:spPr>
            <a:xfrm>
              <a:off x="921004" y="28104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9" name="object 6909"/>
            <p:cNvSpPr/>
            <p:nvPr/>
          </p:nvSpPr>
          <p:spPr>
            <a:xfrm>
              <a:off x="921004" y="28084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0" name="object 6910"/>
            <p:cNvSpPr/>
            <p:nvPr/>
          </p:nvSpPr>
          <p:spPr>
            <a:xfrm>
              <a:off x="921004" y="280460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1" name="object 6911"/>
            <p:cNvSpPr/>
            <p:nvPr/>
          </p:nvSpPr>
          <p:spPr>
            <a:xfrm>
              <a:off x="921004" y="280266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2" name="object 6912"/>
            <p:cNvSpPr/>
            <p:nvPr/>
          </p:nvSpPr>
          <p:spPr>
            <a:xfrm>
              <a:off x="921004" y="28007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3" name="object 6913"/>
            <p:cNvSpPr/>
            <p:nvPr/>
          </p:nvSpPr>
          <p:spPr>
            <a:xfrm>
              <a:off x="921004" y="279876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4" name="object 6914"/>
            <p:cNvSpPr/>
            <p:nvPr/>
          </p:nvSpPr>
          <p:spPr>
            <a:xfrm>
              <a:off x="921004" y="279681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5" name="object 6915"/>
            <p:cNvSpPr/>
            <p:nvPr/>
          </p:nvSpPr>
          <p:spPr>
            <a:xfrm>
              <a:off x="921004" y="27948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6" name="object 6916"/>
            <p:cNvSpPr/>
            <p:nvPr/>
          </p:nvSpPr>
          <p:spPr>
            <a:xfrm>
              <a:off x="921004" y="27929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7" name="object 6917"/>
            <p:cNvSpPr/>
            <p:nvPr/>
          </p:nvSpPr>
          <p:spPr>
            <a:xfrm>
              <a:off x="921004" y="278904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8" name="object 6918"/>
            <p:cNvSpPr/>
            <p:nvPr/>
          </p:nvSpPr>
          <p:spPr>
            <a:xfrm>
              <a:off x="921004" y="278516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9" name="object 6919"/>
            <p:cNvSpPr/>
            <p:nvPr/>
          </p:nvSpPr>
          <p:spPr>
            <a:xfrm>
              <a:off x="921004" y="278321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0" name="object 6920"/>
            <p:cNvSpPr/>
            <p:nvPr/>
          </p:nvSpPr>
          <p:spPr>
            <a:xfrm>
              <a:off x="921004" y="278127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1" name="object 6921"/>
            <p:cNvSpPr/>
            <p:nvPr/>
          </p:nvSpPr>
          <p:spPr>
            <a:xfrm>
              <a:off x="921004" y="277933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2" name="object 6922"/>
            <p:cNvSpPr/>
            <p:nvPr/>
          </p:nvSpPr>
          <p:spPr>
            <a:xfrm>
              <a:off x="921004" y="277738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3" name="object 6923"/>
            <p:cNvSpPr/>
            <p:nvPr/>
          </p:nvSpPr>
          <p:spPr>
            <a:xfrm>
              <a:off x="921004" y="27754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4" name="object 6924"/>
            <p:cNvSpPr/>
            <p:nvPr/>
          </p:nvSpPr>
          <p:spPr>
            <a:xfrm>
              <a:off x="921004" y="277350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5" name="object 6925"/>
            <p:cNvSpPr/>
            <p:nvPr/>
          </p:nvSpPr>
          <p:spPr>
            <a:xfrm>
              <a:off x="921004" y="277155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6" name="object 6926"/>
            <p:cNvSpPr/>
            <p:nvPr/>
          </p:nvSpPr>
          <p:spPr>
            <a:xfrm>
              <a:off x="921004" y="27696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7" name="object 6927"/>
            <p:cNvSpPr/>
            <p:nvPr/>
          </p:nvSpPr>
          <p:spPr>
            <a:xfrm>
              <a:off x="921004" y="276571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8" name="object 6928"/>
            <p:cNvSpPr/>
            <p:nvPr/>
          </p:nvSpPr>
          <p:spPr>
            <a:xfrm>
              <a:off x="921004" y="276377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9" name="object 6929"/>
            <p:cNvSpPr/>
            <p:nvPr/>
          </p:nvSpPr>
          <p:spPr>
            <a:xfrm>
              <a:off x="921004" y="275988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0" name="object 6930"/>
            <p:cNvSpPr/>
            <p:nvPr/>
          </p:nvSpPr>
          <p:spPr>
            <a:xfrm>
              <a:off x="921004" y="275794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1" name="object 6931"/>
            <p:cNvSpPr/>
            <p:nvPr/>
          </p:nvSpPr>
          <p:spPr>
            <a:xfrm>
              <a:off x="921004" y="275405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2" name="object 6932"/>
            <p:cNvSpPr/>
            <p:nvPr/>
          </p:nvSpPr>
          <p:spPr>
            <a:xfrm>
              <a:off x="921004" y="27521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3" name="object 6933"/>
            <p:cNvSpPr/>
            <p:nvPr/>
          </p:nvSpPr>
          <p:spPr>
            <a:xfrm>
              <a:off x="921004" y="274822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4" name="object 6934"/>
            <p:cNvSpPr/>
            <p:nvPr/>
          </p:nvSpPr>
          <p:spPr>
            <a:xfrm>
              <a:off x="921004" y="27462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5" name="object 6935"/>
            <p:cNvSpPr/>
            <p:nvPr/>
          </p:nvSpPr>
          <p:spPr>
            <a:xfrm>
              <a:off x="921004" y="27443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6" name="object 6936"/>
            <p:cNvSpPr/>
            <p:nvPr/>
          </p:nvSpPr>
          <p:spPr>
            <a:xfrm>
              <a:off x="921004" y="274239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7" name="object 6937"/>
            <p:cNvSpPr/>
            <p:nvPr/>
          </p:nvSpPr>
          <p:spPr>
            <a:xfrm>
              <a:off x="921004" y="274045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8" name="object 6938"/>
            <p:cNvSpPr/>
            <p:nvPr/>
          </p:nvSpPr>
          <p:spPr>
            <a:xfrm>
              <a:off x="921004" y="273851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9" name="object 6939"/>
            <p:cNvSpPr/>
            <p:nvPr/>
          </p:nvSpPr>
          <p:spPr>
            <a:xfrm>
              <a:off x="921004" y="273655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0" name="object 6940"/>
            <p:cNvSpPr/>
            <p:nvPr/>
          </p:nvSpPr>
          <p:spPr>
            <a:xfrm>
              <a:off x="921004" y="273461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1" name="object 6941"/>
            <p:cNvSpPr/>
            <p:nvPr/>
          </p:nvSpPr>
          <p:spPr>
            <a:xfrm>
              <a:off x="921004" y="273267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2" name="object 6942"/>
            <p:cNvSpPr/>
            <p:nvPr/>
          </p:nvSpPr>
          <p:spPr>
            <a:xfrm>
              <a:off x="921004" y="272878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3" name="object 6943"/>
            <p:cNvSpPr/>
            <p:nvPr/>
          </p:nvSpPr>
          <p:spPr>
            <a:xfrm>
              <a:off x="921004" y="27268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4" name="object 6944"/>
            <p:cNvSpPr/>
            <p:nvPr/>
          </p:nvSpPr>
          <p:spPr>
            <a:xfrm>
              <a:off x="921004" y="272489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5" name="object 6945"/>
            <p:cNvSpPr/>
            <p:nvPr/>
          </p:nvSpPr>
          <p:spPr>
            <a:xfrm>
              <a:off x="921004" y="272101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6" name="object 6946"/>
            <p:cNvSpPr/>
            <p:nvPr/>
          </p:nvSpPr>
          <p:spPr>
            <a:xfrm>
              <a:off x="921004" y="271906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7" name="object 6947"/>
            <p:cNvSpPr/>
            <p:nvPr/>
          </p:nvSpPr>
          <p:spPr>
            <a:xfrm>
              <a:off x="921004" y="271712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8" name="object 6948"/>
            <p:cNvSpPr/>
            <p:nvPr/>
          </p:nvSpPr>
          <p:spPr>
            <a:xfrm>
              <a:off x="921004" y="271324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9" name="object 6949"/>
            <p:cNvSpPr/>
            <p:nvPr/>
          </p:nvSpPr>
          <p:spPr>
            <a:xfrm>
              <a:off x="921004" y="271129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0" name="object 6950"/>
            <p:cNvSpPr/>
            <p:nvPr/>
          </p:nvSpPr>
          <p:spPr>
            <a:xfrm>
              <a:off x="921004" y="270935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1" name="object 6951"/>
            <p:cNvSpPr/>
            <p:nvPr/>
          </p:nvSpPr>
          <p:spPr>
            <a:xfrm>
              <a:off x="921004" y="270741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2" name="object 6952"/>
            <p:cNvSpPr/>
            <p:nvPr/>
          </p:nvSpPr>
          <p:spPr>
            <a:xfrm>
              <a:off x="921004" y="27054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3" name="object 6953"/>
            <p:cNvSpPr/>
            <p:nvPr/>
          </p:nvSpPr>
          <p:spPr>
            <a:xfrm>
              <a:off x="921004" y="27035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4" name="object 6954"/>
            <p:cNvSpPr/>
            <p:nvPr/>
          </p:nvSpPr>
          <p:spPr>
            <a:xfrm>
              <a:off x="921004" y="270156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5" name="object 6955"/>
            <p:cNvSpPr/>
            <p:nvPr/>
          </p:nvSpPr>
          <p:spPr>
            <a:xfrm>
              <a:off x="921004" y="269962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6" name="object 6956"/>
            <p:cNvSpPr/>
            <p:nvPr/>
          </p:nvSpPr>
          <p:spPr>
            <a:xfrm>
              <a:off x="921004" y="269768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7" name="object 6957"/>
            <p:cNvSpPr/>
            <p:nvPr/>
          </p:nvSpPr>
          <p:spPr>
            <a:xfrm>
              <a:off x="921004" y="26957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8" name="object 6958"/>
            <p:cNvSpPr/>
            <p:nvPr/>
          </p:nvSpPr>
          <p:spPr>
            <a:xfrm>
              <a:off x="921004" y="26937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9" name="object 6959"/>
            <p:cNvSpPr/>
            <p:nvPr/>
          </p:nvSpPr>
          <p:spPr>
            <a:xfrm>
              <a:off x="921004" y="269185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0" name="object 6960"/>
            <p:cNvSpPr/>
            <p:nvPr/>
          </p:nvSpPr>
          <p:spPr>
            <a:xfrm>
              <a:off x="921004" y="268991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1" name="object 6961"/>
            <p:cNvSpPr/>
            <p:nvPr/>
          </p:nvSpPr>
          <p:spPr>
            <a:xfrm>
              <a:off x="921004" y="268796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2" name="object 6962"/>
            <p:cNvSpPr/>
            <p:nvPr/>
          </p:nvSpPr>
          <p:spPr>
            <a:xfrm>
              <a:off x="921004" y="26860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3" name="object 6963"/>
            <p:cNvSpPr/>
            <p:nvPr/>
          </p:nvSpPr>
          <p:spPr>
            <a:xfrm>
              <a:off x="921004" y="26840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4" name="object 6964"/>
            <p:cNvSpPr/>
            <p:nvPr/>
          </p:nvSpPr>
          <p:spPr>
            <a:xfrm>
              <a:off x="921004" y="26821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5" name="object 6965"/>
            <p:cNvSpPr/>
            <p:nvPr/>
          </p:nvSpPr>
          <p:spPr>
            <a:xfrm>
              <a:off x="921004" y="26801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6" name="object 6966"/>
            <p:cNvSpPr/>
            <p:nvPr/>
          </p:nvSpPr>
          <p:spPr>
            <a:xfrm>
              <a:off x="921004" y="267825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7" name="object 6967"/>
            <p:cNvSpPr/>
            <p:nvPr/>
          </p:nvSpPr>
          <p:spPr>
            <a:xfrm>
              <a:off x="921004" y="267436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8" name="object 6968"/>
            <p:cNvSpPr/>
            <p:nvPr/>
          </p:nvSpPr>
          <p:spPr>
            <a:xfrm>
              <a:off x="921004" y="267241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9" name="object 6969"/>
            <p:cNvSpPr/>
            <p:nvPr/>
          </p:nvSpPr>
          <p:spPr>
            <a:xfrm>
              <a:off x="921004" y="267046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0" name="object 6970"/>
            <p:cNvSpPr/>
            <p:nvPr/>
          </p:nvSpPr>
          <p:spPr>
            <a:xfrm>
              <a:off x="921004" y="266852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1" name="object 6971"/>
            <p:cNvSpPr/>
            <p:nvPr/>
          </p:nvSpPr>
          <p:spPr>
            <a:xfrm>
              <a:off x="921004" y="266658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2" name="object 6972"/>
            <p:cNvSpPr/>
            <p:nvPr/>
          </p:nvSpPr>
          <p:spPr>
            <a:xfrm>
              <a:off x="921004" y="26646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3" name="object 6973"/>
            <p:cNvSpPr/>
            <p:nvPr/>
          </p:nvSpPr>
          <p:spPr>
            <a:xfrm>
              <a:off x="921004" y="26626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4" name="object 6974"/>
            <p:cNvSpPr/>
            <p:nvPr/>
          </p:nvSpPr>
          <p:spPr>
            <a:xfrm>
              <a:off x="921004" y="26607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5" name="object 6975"/>
            <p:cNvSpPr/>
            <p:nvPr/>
          </p:nvSpPr>
          <p:spPr>
            <a:xfrm>
              <a:off x="921004" y="26588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6" name="object 6976"/>
            <p:cNvSpPr/>
            <p:nvPr/>
          </p:nvSpPr>
          <p:spPr>
            <a:xfrm>
              <a:off x="921004" y="265686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7" name="object 6977"/>
            <p:cNvSpPr/>
            <p:nvPr/>
          </p:nvSpPr>
          <p:spPr>
            <a:xfrm>
              <a:off x="921004" y="26549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8" name="object 6978"/>
            <p:cNvSpPr/>
            <p:nvPr/>
          </p:nvSpPr>
          <p:spPr>
            <a:xfrm>
              <a:off x="921004" y="26529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9" name="object 6979"/>
            <p:cNvSpPr/>
            <p:nvPr/>
          </p:nvSpPr>
          <p:spPr>
            <a:xfrm>
              <a:off x="921004" y="26510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0" name="object 6980"/>
            <p:cNvSpPr/>
            <p:nvPr/>
          </p:nvSpPr>
          <p:spPr>
            <a:xfrm>
              <a:off x="921004" y="26490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1" name="object 6981"/>
            <p:cNvSpPr/>
            <p:nvPr/>
          </p:nvSpPr>
          <p:spPr>
            <a:xfrm>
              <a:off x="921004" y="26471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2" name="object 6982"/>
            <p:cNvSpPr/>
            <p:nvPr/>
          </p:nvSpPr>
          <p:spPr>
            <a:xfrm>
              <a:off x="921004" y="26452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3" name="object 6983"/>
            <p:cNvSpPr/>
            <p:nvPr/>
          </p:nvSpPr>
          <p:spPr>
            <a:xfrm>
              <a:off x="921004" y="26432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4" name="object 6984"/>
            <p:cNvSpPr/>
            <p:nvPr/>
          </p:nvSpPr>
          <p:spPr>
            <a:xfrm>
              <a:off x="921004" y="264130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5" name="object 6985"/>
            <p:cNvSpPr/>
            <p:nvPr/>
          </p:nvSpPr>
          <p:spPr>
            <a:xfrm>
              <a:off x="921004" y="263936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6" name="object 6986"/>
            <p:cNvSpPr/>
            <p:nvPr/>
          </p:nvSpPr>
          <p:spPr>
            <a:xfrm>
              <a:off x="921004" y="26374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7" name="object 6987"/>
            <p:cNvSpPr/>
            <p:nvPr/>
          </p:nvSpPr>
          <p:spPr>
            <a:xfrm>
              <a:off x="921004" y="26354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8" name="object 6988"/>
            <p:cNvSpPr/>
            <p:nvPr/>
          </p:nvSpPr>
          <p:spPr>
            <a:xfrm>
              <a:off x="921004" y="263353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9" name="object 6989"/>
            <p:cNvSpPr/>
            <p:nvPr/>
          </p:nvSpPr>
          <p:spPr>
            <a:xfrm>
              <a:off x="921004" y="26315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0" name="object 6990"/>
            <p:cNvSpPr/>
            <p:nvPr/>
          </p:nvSpPr>
          <p:spPr>
            <a:xfrm>
              <a:off x="921004" y="26296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1" name="object 6991"/>
            <p:cNvSpPr/>
            <p:nvPr/>
          </p:nvSpPr>
          <p:spPr>
            <a:xfrm>
              <a:off x="921004" y="26277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2" name="object 6992"/>
            <p:cNvSpPr/>
            <p:nvPr/>
          </p:nvSpPr>
          <p:spPr>
            <a:xfrm>
              <a:off x="921004" y="26257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3" name="object 6993"/>
            <p:cNvSpPr/>
            <p:nvPr/>
          </p:nvSpPr>
          <p:spPr>
            <a:xfrm>
              <a:off x="921004" y="262381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4" name="object 6994"/>
            <p:cNvSpPr/>
            <p:nvPr/>
          </p:nvSpPr>
          <p:spPr>
            <a:xfrm>
              <a:off x="921004" y="26218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5" name="object 6995"/>
            <p:cNvSpPr/>
            <p:nvPr/>
          </p:nvSpPr>
          <p:spPr>
            <a:xfrm>
              <a:off x="921004" y="26199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6" name="object 6996"/>
            <p:cNvSpPr/>
            <p:nvPr/>
          </p:nvSpPr>
          <p:spPr>
            <a:xfrm>
              <a:off x="921004" y="2619933"/>
              <a:ext cx="38100" cy="497840"/>
            </a:xfrm>
            <a:custGeom>
              <a:avLst/>
              <a:gdLst/>
              <a:ahLst/>
              <a:cxnLst/>
              <a:rect l="l" t="t" r="r" b="b"/>
              <a:pathLst>
                <a:path w="38100" h="497839">
                  <a:moveTo>
                    <a:pt x="37769" y="497636"/>
                  </a:moveTo>
                  <a:lnTo>
                    <a:pt x="37769" y="0"/>
                  </a:lnTo>
                  <a:lnTo>
                    <a:pt x="0" y="0"/>
                  </a:lnTo>
                  <a:lnTo>
                    <a:pt x="0" y="497636"/>
                  </a:lnTo>
                  <a:lnTo>
                    <a:pt x="37769" y="4976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97" name="object 6997"/>
            <p:cNvSpPr/>
            <p:nvPr/>
          </p:nvSpPr>
          <p:spPr>
            <a:xfrm>
              <a:off x="919060" y="3115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0" y="0"/>
                  </a:moveTo>
                  <a:lnTo>
                    <a:pt x="1943" y="1943"/>
                  </a:lnTo>
                  <a:lnTo>
                    <a:pt x="19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8" name="object 6998"/>
            <p:cNvSpPr/>
            <p:nvPr/>
          </p:nvSpPr>
          <p:spPr>
            <a:xfrm>
              <a:off x="917117" y="3113684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4" h="2539">
                  <a:moveTo>
                    <a:pt x="0" y="0"/>
                  </a:moveTo>
                  <a:lnTo>
                    <a:pt x="1943" y="1943"/>
                  </a:lnTo>
                  <a:lnTo>
                    <a:pt x="3886" y="1943"/>
                  </a:lnTo>
                  <a:lnTo>
                    <a:pt x="38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9" name="object 6999"/>
            <p:cNvSpPr/>
            <p:nvPr/>
          </p:nvSpPr>
          <p:spPr>
            <a:xfrm>
              <a:off x="915174" y="3111741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1943" y="1943"/>
                  </a:lnTo>
                  <a:lnTo>
                    <a:pt x="5829" y="1943"/>
                  </a:lnTo>
                  <a:lnTo>
                    <a:pt x="58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0" name="object 7000"/>
            <p:cNvSpPr/>
            <p:nvPr/>
          </p:nvSpPr>
          <p:spPr>
            <a:xfrm>
              <a:off x="913231" y="3109798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5" h="2539">
                  <a:moveTo>
                    <a:pt x="0" y="0"/>
                  </a:moveTo>
                  <a:lnTo>
                    <a:pt x="1943" y="1943"/>
                  </a:lnTo>
                  <a:lnTo>
                    <a:pt x="7772" y="1943"/>
                  </a:lnTo>
                  <a:lnTo>
                    <a:pt x="77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1" name="object 7001"/>
            <p:cNvSpPr/>
            <p:nvPr/>
          </p:nvSpPr>
          <p:spPr>
            <a:xfrm>
              <a:off x="911288" y="3107855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59" h="2539">
                  <a:moveTo>
                    <a:pt x="0" y="0"/>
                  </a:moveTo>
                  <a:lnTo>
                    <a:pt x="1943" y="1943"/>
                  </a:lnTo>
                  <a:lnTo>
                    <a:pt x="9715" y="1943"/>
                  </a:lnTo>
                  <a:lnTo>
                    <a:pt x="97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2" name="object 7002"/>
            <p:cNvSpPr/>
            <p:nvPr/>
          </p:nvSpPr>
          <p:spPr>
            <a:xfrm>
              <a:off x="909345" y="3105911"/>
              <a:ext cx="12065" cy="2540"/>
            </a:xfrm>
            <a:custGeom>
              <a:avLst/>
              <a:gdLst/>
              <a:ahLst/>
              <a:cxnLst/>
              <a:rect l="l" t="t" r="r" b="b"/>
              <a:pathLst>
                <a:path w="12065" h="2539">
                  <a:moveTo>
                    <a:pt x="0" y="0"/>
                  </a:moveTo>
                  <a:lnTo>
                    <a:pt x="1943" y="1943"/>
                  </a:lnTo>
                  <a:lnTo>
                    <a:pt x="11658" y="1943"/>
                  </a:lnTo>
                  <a:lnTo>
                    <a:pt x="116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3" name="object 7003"/>
            <p:cNvSpPr/>
            <p:nvPr/>
          </p:nvSpPr>
          <p:spPr>
            <a:xfrm>
              <a:off x="907402" y="3103968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69" h="2539">
                  <a:moveTo>
                    <a:pt x="0" y="0"/>
                  </a:moveTo>
                  <a:lnTo>
                    <a:pt x="1943" y="1943"/>
                  </a:lnTo>
                  <a:lnTo>
                    <a:pt x="13601" y="1943"/>
                  </a:lnTo>
                  <a:lnTo>
                    <a:pt x="136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4" name="object 7004"/>
            <p:cNvSpPr/>
            <p:nvPr/>
          </p:nvSpPr>
          <p:spPr>
            <a:xfrm>
              <a:off x="905459" y="3102025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0" y="0"/>
                  </a:moveTo>
                  <a:lnTo>
                    <a:pt x="1943" y="1943"/>
                  </a:lnTo>
                  <a:lnTo>
                    <a:pt x="15544" y="1943"/>
                  </a:lnTo>
                  <a:lnTo>
                    <a:pt x="15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5" name="object 7005"/>
            <p:cNvSpPr/>
            <p:nvPr/>
          </p:nvSpPr>
          <p:spPr>
            <a:xfrm>
              <a:off x="903503" y="3100069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80" h="2539">
                  <a:moveTo>
                    <a:pt x="0" y="0"/>
                  </a:moveTo>
                  <a:lnTo>
                    <a:pt x="1943" y="1943"/>
                  </a:lnTo>
                  <a:lnTo>
                    <a:pt x="17500" y="1943"/>
                  </a:lnTo>
                  <a:lnTo>
                    <a:pt x="175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6" name="object 7006"/>
            <p:cNvSpPr/>
            <p:nvPr/>
          </p:nvSpPr>
          <p:spPr>
            <a:xfrm>
              <a:off x="901560" y="3098126"/>
              <a:ext cx="19685" cy="2540"/>
            </a:xfrm>
            <a:custGeom>
              <a:avLst/>
              <a:gdLst/>
              <a:ahLst/>
              <a:cxnLst/>
              <a:rect l="l" t="t" r="r" b="b"/>
              <a:pathLst>
                <a:path w="19684" h="2539">
                  <a:moveTo>
                    <a:pt x="0" y="0"/>
                  </a:moveTo>
                  <a:lnTo>
                    <a:pt x="1943" y="1943"/>
                  </a:lnTo>
                  <a:lnTo>
                    <a:pt x="19443" y="1943"/>
                  </a:lnTo>
                  <a:lnTo>
                    <a:pt x="194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7" name="object 7007"/>
            <p:cNvSpPr/>
            <p:nvPr/>
          </p:nvSpPr>
          <p:spPr>
            <a:xfrm>
              <a:off x="900214" y="30961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596"/>
                  </a:lnTo>
                  <a:lnTo>
                    <a:pt x="1346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8" name="object 7008"/>
            <p:cNvSpPr/>
            <p:nvPr/>
          </p:nvSpPr>
          <p:spPr>
            <a:xfrm>
              <a:off x="900214" y="309424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9" name="object 7009"/>
            <p:cNvSpPr/>
            <p:nvPr/>
          </p:nvSpPr>
          <p:spPr>
            <a:xfrm>
              <a:off x="900214" y="30922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0" name="object 7010"/>
            <p:cNvSpPr/>
            <p:nvPr/>
          </p:nvSpPr>
          <p:spPr>
            <a:xfrm>
              <a:off x="900214" y="309035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1" name="object 7011"/>
            <p:cNvSpPr/>
            <p:nvPr/>
          </p:nvSpPr>
          <p:spPr>
            <a:xfrm>
              <a:off x="900214" y="308841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2" name="object 7012"/>
            <p:cNvSpPr/>
            <p:nvPr/>
          </p:nvSpPr>
          <p:spPr>
            <a:xfrm>
              <a:off x="900214" y="308646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3" name="object 7013"/>
            <p:cNvSpPr/>
            <p:nvPr/>
          </p:nvSpPr>
          <p:spPr>
            <a:xfrm>
              <a:off x="900214" y="30845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4" name="object 7014"/>
            <p:cNvSpPr/>
            <p:nvPr/>
          </p:nvSpPr>
          <p:spPr>
            <a:xfrm>
              <a:off x="900214" y="30825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5" name="object 7015"/>
            <p:cNvSpPr/>
            <p:nvPr/>
          </p:nvSpPr>
          <p:spPr>
            <a:xfrm>
              <a:off x="900214" y="308063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6" name="object 7016"/>
            <p:cNvSpPr/>
            <p:nvPr/>
          </p:nvSpPr>
          <p:spPr>
            <a:xfrm>
              <a:off x="900214" y="307869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7" name="object 7017"/>
            <p:cNvSpPr/>
            <p:nvPr/>
          </p:nvSpPr>
          <p:spPr>
            <a:xfrm>
              <a:off x="900214" y="307675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8" name="object 7018"/>
            <p:cNvSpPr/>
            <p:nvPr/>
          </p:nvSpPr>
          <p:spPr>
            <a:xfrm>
              <a:off x="900214" y="30748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9" name="object 7019"/>
            <p:cNvSpPr/>
            <p:nvPr/>
          </p:nvSpPr>
          <p:spPr>
            <a:xfrm>
              <a:off x="900214" y="30728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0" name="object 7020"/>
            <p:cNvSpPr/>
            <p:nvPr/>
          </p:nvSpPr>
          <p:spPr>
            <a:xfrm>
              <a:off x="900214" y="307091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1" name="object 7021"/>
            <p:cNvSpPr/>
            <p:nvPr/>
          </p:nvSpPr>
          <p:spPr>
            <a:xfrm>
              <a:off x="900214" y="306896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2" name="object 7022"/>
            <p:cNvSpPr/>
            <p:nvPr/>
          </p:nvSpPr>
          <p:spPr>
            <a:xfrm>
              <a:off x="900214" y="30670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3" name="object 7023"/>
            <p:cNvSpPr/>
            <p:nvPr/>
          </p:nvSpPr>
          <p:spPr>
            <a:xfrm>
              <a:off x="900214" y="30650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4" name="object 7024"/>
            <p:cNvSpPr/>
            <p:nvPr/>
          </p:nvSpPr>
          <p:spPr>
            <a:xfrm>
              <a:off x="900214" y="306313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5" name="object 7025"/>
            <p:cNvSpPr/>
            <p:nvPr/>
          </p:nvSpPr>
          <p:spPr>
            <a:xfrm>
              <a:off x="900214" y="305925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6" name="object 7026"/>
            <p:cNvSpPr/>
            <p:nvPr/>
          </p:nvSpPr>
          <p:spPr>
            <a:xfrm>
              <a:off x="900214" y="30573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7" name="object 7027"/>
            <p:cNvSpPr/>
            <p:nvPr/>
          </p:nvSpPr>
          <p:spPr>
            <a:xfrm>
              <a:off x="900214" y="305536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8" name="object 7028"/>
            <p:cNvSpPr/>
            <p:nvPr/>
          </p:nvSpPr>
          <p:spPr>
            <a:xfrm>
              <a:off x="900214" y="30534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9" name="object 7029"/>
            <p:cNvSpPr/>
            <p:nvPr/>
          </p:nvSpPr>
          <p:spPr>
            <a:xfrm>
              <a:off x="900214" y="30514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0" name="object 7030"/>
            <p:cNvSpPr/>
            <p:nvPr/>
          </p:nvSpPr>
          <p:spPr>
            <a:xfrm>
              <a:off x="900214" y="30495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1" name="object 7031"/>
            <p:cNvSpPr/>
            <p:nvPr/>
          </p:nvSpPr>
          <p:spPr>
            <a:xfrm>
              <a:off x="900214" y="304759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2" name="object 7032"/>
            <p:cNvSpPr/>
            <p:nvPr/>
          </p:nvSpPr>
          <p:spPr>
            <a:xfrm>
              <a:off x="900214" y="304565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3" name="object 7033"/>
            <p:cNvSpPr/>
            <p:nvPr/>
          </p:nvSpPr>
          <p:spPr>
            <a:xfrm>
              <a:off x="900214" y="304370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4" name="object 7034"/>
            <p:cNvSpPr/>
            <p:nvPr/>
          </p:nvSpPr>
          <p:spPr>
            <a:xfrm>
              <a:off x="900214" y="30417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5" name="object 7035"/>
            <p:cNvSpPr/>
            <p:nvPr/>
          </p:nvSpPr>
          <p:spPr>
            <a:xfrm>
              <a:off x="900214" y="303980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6" name="object 7036"/>
            <p:cNvSpPr/>
            <p:nvPr/>
          </p:nvSpPr>
          <p:spPr>
            <a:xfrm>
              <a:off x="900214" y="303786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7" name="object 7037"/>
            <p:cNvSpPr/>
            <p:nvPr/>
          </p:nvSpPr>
          <p:spPr>
            <a:xfrm>
              <a:off x="900214" y="30359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8" name="object 7038"/>
            <p:cNvSpPr/>
            <p:nvPr/>
          </p:nvSpPr>
          <p:spPr>
            <a:xfrm>
              <a:off x="900214" y="30339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9" name="object 7039"/>
            <p:cNvSpPr/>
            <p:nvPr/>
          </p:nvSpPr>
          <p:spPr>
            <a:xfrm>
              <a:off x="900214" y="30320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0" name="object 7040"/>
            <p:cNvSpPr/>
            <p:nvPr/>
          </p:nvSpPr>
          <p:spPr>
            <a:xfrm>
              <a:off x="900214" y="303009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1" name="object 7041"/>
            <p:cNvSpPr/>
            <p:nvPr/>
          </p:nvSpPr>
          <p:spPr>
            <a:xfrm>
              <a:off x="900214" y="30281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2" name="object 7042"/>
            <p:cNvSpPr/>
            <p:nvPr/>
          </p:nvSpPr>
          <p:spPr>
            <a:xfrm>
              <a:off x="900214" y="30262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3" name="object 7043"/>
            <p:cNvSpPr/>
            <p:nvPr/>
          </p:nvSpPr>
          <p:spPr>
            <a:xfrm>
              <a:off x="900214" y="30242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4" name="object 7044"/>
            <p:cNvSpPr/>
            <p:nvPr/>
          </p:nvSpPr>
          <p:spPr>
            <a:xfrm>
              <a:off x="900214" y="302037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5" name="object 7045"/>
            <p:cNvSpPr/>
            <p:nvPr/>
          </p:nvSpPr>
          <p:spPr>
            <a:xfrm>
              <a:off x="900214" y="301843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6" name="object 7046"/>
            <p:cNvSpPr/>
            <p:nvPr/>
          </p:nvSpPr>
          <p:spPr>
            <a:xfrm>
              <a:off x="900214" y="301649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7" name="object 7047"/>
            <p:cNvSpPr/>
            <p:nvPr/>
          </p:nvSpPr>
          <p:spPr>
            <a:xfrm>
              <a:off x="900214" y="301260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8" name="object 7048"/>
            <p:cNvSpPr/>
            <p:nvPr/>
          </p:nvSpPr>
          <p:spPr>
            <a:xfrm>
              <a:off x="900214" y="30106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9" name="object 7049"/>
            <p:cNvSpPr/>
            <p:nvPr/>
          </p:nvSpPr>
          <p:spPr>
            <a:xfrm>
              <a:off x="900214" y="30087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0" name="object 7050"/>
            <p:cNvSpPr/>
            <p:nvPr/>
          </p:nvSpPr>
          <p:spPr>
            <a:xfrm>
              <a:off x="900214" y="300481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1" name="object 7051"/>
            <p:cNvSpPr/>
            <p:nvPr/>
          </p:nvSpPr>
          <p:spPr>
            <a:xfrm>
              <a:off x="900214" y="30028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2" name="object 7052"/>
            <p:cNvSpPr/>
            <p:nvPr/>
          </p:nvSpPr>
          <p:spPr>
            <a:xfrm>
              <a:off x="900214" y="30009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3" name="object 7053"/>
            <p:cNvSpPr/>
            <p:nvPr/>
          </p:nvSpPr>
          <p:spPr>
            <a:xfrm>
              <a:off x="900214" y="299899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4" name="object 7054"/>
            <p:cNvSpPr/>
            <p:nvPr/>
          </p:nvSpPr>
          <p:spPr>
            <a:xfrm>
              <a:off x="900214" y="299704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5" name="object 7055"/>
            <p:cNvSpPr/>
            <p:nvPr/>
          </p:nvSpPr>
          <p:spPr>
            <a:xfrm>
              <a:off x="900214" y="299510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6" name="object 7056"/>
            <p:cNvSpPr/>
            <p:nvPr/>
          </p:nvSpPr>
          <p:spPr>
            <a:xfrm>
              <a:off x="900214" y="299316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7" name="object 7057"/>
            <p:cNvSpPr/>
            <p:nvPr/>
          </p:nvSpPr>
          <p:spPr>
            <a:xfrm>
              <a:off x="900214" y="299121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8" name="object 7058"/>
            <p:cNvSpPr/>
            <p:nvPr/>
          </p:nvSpPr>
          <p:spPr>
            <a:xfrm>
              <a:off x="900214" y="29892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9" name="object 7059"/>
            <p:cNvSpPr/>
            <p:nvPr/>
          </p:nvSpPr>
          <p:spPr>
            <a:xfrm>
              <a:off x="900214" y="298538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0" name="object 7060"/>
            <p:cNvSpPr/>
            <p:nvPr/>
          </p:nvSpPr>
          <p:spPr>
            <a:xfrm>
              <a:off x="900214" y="29834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1" name="object 7061"/>
            <p:cNvSpPr/>
            <p:nvPr/>
          </p:nvSpPr>
          <p:spPr>
            <a:xfrm>
              <a:off x="900214" y="297954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2" name="object 7062"/>
            <p:cNvSpPr/>
            <p:nvPr/>
          </p:nvSpPr>
          <p:spPr>
            <a:xfrm>
              <a:off x="900214" y="297760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3" name="object 7063"/>
            <p:cNvSpPr/>
            <p:nvPr/>
          </p:nvSpPr>
          <p:spPr>
            <a:xfrm>
              <a:off x="900214" y="297371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4" name="object 7064"/>
            <p:cNvSpPr/>
            <p:nvPr/>
          </p:nvSpPr>
          <p:spPr>
            <a:xfrm>
              <a:off x="900214" y="297177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5" name="object 7065"/>
            <p:cNvSpPr/>
            <p:nvPr/>
          </p:nvSpPr>
          <p:spPr>
            <a:xfrm>
              <a:off x="900214" y="296788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6" name="object 7066"/>
            <p:cNvSpPr/>
            <p:nvPr/>
          </p:nvSpPr>
          <p:spPr>
            <a:xfrm>
              <a:off x="900214" y="29659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7" name="object 7067"/>
            <p:cNvSpPr/>
            <p:nvPr/>
          </p:nvSpPr>
          <p:spPr>
            <a:xfrm>
              <a:off x="900214" y="296400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8" name="object 7068"/>
            <p:cNvSpPr/>
            <p:nvPr/>
          </p:nvSpPr>
          <p:spPr>
            <a:xfrm>
              <a:off x="900214" y="296205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9" name="object 7069"/>
            <p:cNvSpPr/>
            <p:nvPr/>
          </p:nvSpPr>
          <p:spPr>
            <a:xfrm>
              <a:off x="900214" y="296011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0" name="object 7070"/>
            <p:cNvSpPr/>
            <p:nvPr/>
          </p:nvSpPr>
          <p:spPr>
            <a:xfrm>
              <a:off x="900214" y="295817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1" name="object 7071"/>
            <p:cNvSpPr/>
            <p:nvPr/>
          </p:nvSpPr>
          <p:spPr>
            <a:xfrm>
              <a:off x="900214" y="295622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2" name="object 7072"/>
            <p:cNvSpPr/>
            <p:nvPr/>
          </p:nvSpPr>
          <p:spPr>
            <a:xfrm>
              <a:off x="900214" y="29542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3" name="object 7073"/>
            <p:cNvSpPr/>
            <p:nvPr/>
          </p:nvSpPr>
          <p:spPr>
            <a:xfrm>
              <a:off x="900214" y="295234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4" name="object 7074"/>
            <p:cNvSpPr/>
            <p:nvPr/>
          </p:nvSpPr>
          <p:spPr>
            <a:xfrm>
              <a:off x="900214" y="294844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5" name="object 7075"/>
            <p:cNvSpPr/>
            <p:nvPr/>
          </p:nvSpPr>
          <p:spPr>
            <a:xfrm>
              <a:off x="900214" y="294455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6" name="object 7076"/>
            <p:cNvSpPr/>
            <p:nvPr/>
          </p:nvSpPr>
          <p:spPr>
            <a:xfrm>
              <a:off x="900214" y="294261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7" name="object 7077"/>
            <p:cNvSpPr/>
            <p:nvPr/>
          </p:nvSpPr>
          <p:spPr>
            <a:xfrm>
              <a:off x="900214" y="294067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8" name="object 7078"/>
            <p:cNvSpPr/>
            <p:nvPr/>
          </p:nvSpPr>
          <p:spPr>
            <a:xfrm>
              <a:off x="900214" y="293872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9" name="object 7079"/>
            <p:cNvSpPr/>
            <p:nvPr/>
          </p:nvSpPr>
          <p:spPr>
            <a:xfrm>
              <a:off x="900214" y="29367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0" name="object 7080"/>
            <p:cNvSpPr/>
            <p:nvPr/>
          </p:nvSpPr>
          <p:spPr>
            <a:xfrm>
              <a:off x="900214" y="293484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1" name="object 7081"/>
            <p:cNvSpPr/>
            <p:nvPr/>
          </p:nvSpPr>
          <p:spPr>
            <a:xfrm>
              <a:off x="900214" y="293289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2" name="object 7082"/>
            <p:cNvSpPr/>
            <p:nvPr/>
          </p:nvSpPr>
          <p:spPr>
            <a:xfrm>
              <a:off x="900214" y="292901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3" name="object 7083"/>
            <p:cNvSpPr/>
            <p:nvPr/>
          </p:nvSpPr>
          <p:spPr>
            <a:xfrm>
              <a:off x="900214" y="292707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4" name="object 7084"/>
            <p:cNvSpPr/>
            <p:nvPr/>
          </p:nvSpPr>
          <p:spPr>
            <a:xfrm>
              <a:off x="900214" y="292512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5" name="object 7085"/>
            <p:cNvSpPr/>
            <p:nvPr/>
          </p:nvSpPr>
          <p:spPr>
            <a:xfrm>
              <a:off x="900214" y="292318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6" name="object 7086"/>
            <p:cNvSpPr/>
            <p:nvPr/>
          </p:nvSpPr>
          <p:spPr>
            <a:xfrm>
              <a:off x="900214" y="292124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7" name="object 7087"/>
            <p:cNvSpPr/>
            <p:nvPr/>
          </p:nvSpPr>
          <p:spPr>
            <a:xfrm>
              <a:off x="900214" y="291734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8" name="object 7088"/>
            <p:cNvSpPr/>
            <p:nvPr/>
          </p:nvSpPr>
          <p:spPr>
            <a:xfrm>
              <a:off x="900214" y="291539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9" name="object 7089"/>
            <p:cNvSpPr/>
            <p:nvPr/>
          </p:nvSpPr>
          <p:spPr>
            <a:xfrm>
              <a:off x="900214" y="291345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0" name="object 7090"/>
            <p:cNvSpPr/>
            <p:nvPr/>
          </p:nvSpPr>
          <p:spPr>
            <a:xfrm>
              <a:off x="900214" y="291151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1" name="object 7091"/>
            <p:cNvSpPr/>
            <p:nvPr/>
          </p:nvSpPr>
          <p:spPr>
            <a:xfrm>
              <a:off x="900214" y="290956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2" name="object 7092"/>
            <p:cNvSpPr/>
            <p:nvPr/>
          </p:nvSpPr>
          <p:spPr>
            <a:xfrm>
              <a:off x="900214" y="290568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3" name="object 7093"/>
            <p:cNvSpPr/>
            <p:nvPr/>
          </p:nvSpPr>
          <p:spPr>
            <a:xfrm>
              <a:off x="900214" y="290374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4" name="object 7094"/>
            <p:cNvSpPr/>
            <p:nvPr/>
          </p:nvSpPr>
          <p:spPr>
            <a:xfrm>
              <a:off x="900214" y="29017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5" name="object 7095"/>
            <p:cNvSpPr/>
            <p:nvPr/>
          </p:nvSpPr>
          <p:spPr>
            <a:xfrm>
              <a:off x="900214" y="289985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6" name="object 7096"/>
            <p:cNvSpPr/>
            <p:nvPr/>
          </p:nvSpPr>
          <p:spPr>
            <a:xfrm>
              <a:off x="900214" y="289596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7" name="object 7097"/>
            <p:cNvSpPr/>
            <p:nvPr/>
          </p:nvSpPr>
          <p:spPr>
            <a:xfrm>
              <a:off x="900214" y="28940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8" name="object 7098"/>
            <p:cNvSpPr/>
            <p:nvPr/>
          </p:nvSpPr>
          <p:spPr>
            <a:xfrm>
              <a:off x="900214" y="28920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9" name="object 7099"/>
            <p:cNvSpPr/>
            <p:nvPr/>
          </p:nvSpPr>
          <p:spPr>
            <a:xfrm>
              <a:off x="900214" y="289013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0" name="object 7100"/>
            <p:cNvSpPr/>
            <p:nvPr/>
          </p:nvSpPr>
          <p:spPr>
            <a:xfrm>
              <a:off x="900214" y="288625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1" name="object 7101"/>
            <p:cNvSpPr/>
            <p:nvPr/>
          </p:nvSpPr>
          <p:spPr>
            <a:xfrm>
              <a:off x="900214" y="288429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2" name="object 7102"/>
            <p:cNvSpPr/>
            <p:nvPr/>
          </p:nvSpPr>
          <p:spPr>
            <a:xfrm>
              <a:off x="900214" y="288235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3" name="object 7103"/>
            <p:cNvSpPr/>
            <p:nvPr/>
          </p:nvSpPr>
          <p:spPr>
            <a:xfrm>
              <a:off x="900214" y="287846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4" name="object 7104"/>
            <p:cNvSpPr/>
            <p:nvPr/>
          </p:nvSpPr>
          <p:spPr>
            <a:xfrm>
              <a:off x="900214" y="287458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5" name="object 7105"/>
            <p:cNvSpPr/>
            <p:nvPr/>
          </p:nvSpPr>
          <p:spPr>
            <a:xfrm>
              <a:off x="900214" y="287069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6" name="object 7106"/>
            <p:cNvSpPr/>
            <p:nvPr/>
          </p:nvSpPr>
          <p:spPr>
            <a:xfrm>
              <a:off x="900214" y="286680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7" name="object 7107"/>
            <p:cNvSpPr/>
            <p:nvPr/>
          </p:nvSpPr>
          <p:spPr>
            <a:xfrm>
              <a:off x="900214" y="286292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8" name="object 7108"/>
            <p:cNvSpPr/>
            <p:nvPr/>
          </p:nvSpPr>
          <p:spPr>
            <a:xfrm>
              <a:off x="900214" y="285902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9" name="object 7109"/>
            <p:cNvSpPr/>
            <p:nvPr/>
          </p:nvSpPr>
          <p:spPr>
            <a:xfrm>
              <a:off x="900214" y="285513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0" name="object 7110"/>
            <p:cNvSpPr/>
            <p:nvPr/>
          </p:nvSpPr>
          <p:spPr>
            <a:xfrm>
              <a:off x="900214" y="285319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1" name="object 7111"/>
            <p:cNvSpPr/>
            <p:nvPr/>
          </p:nvSpPr>
          <p:spPr>
            <a:xfrm>
              <a:off x="900214" y="28512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2" name="object 7112"/>
            <p:cNvSpPr/>
            <p:nvPr/>
          </p:nvSpPr>
          <p:spPr>
            <a:xfrm>
              <a:off x="900214" y="284736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3" name="object 7113"/>
            <p:cNvSpPr/>
            <p:nvPr/>
          </p:nvSpPr>
          <p:spPr>
            <a:xfrm>
              <a:off x="900214" y="28454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4" name="object 7114"/>
            <p:cNvSpPr/>
            <p:nvPr/>
          </p:nvSpPr>
          <p:spPr>
            <a:xfrm>
              <a:off x="900214" y="28434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5" name="object 7115"/>
            <p:cNvSpPr/>
            <p:nvPr/>
          </p:nvSpPr>
          <p:spPr>
            <a:xfrm>
              <a:off x="900214" y="28415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6" name="object 7116"/>
            <p:cNvSpPr/>
            <p:nvPr/>
          </p:nvSpPr>
          <p:spPr>
            <a:xfrm>
              <a:off x="900214" y="283764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7" name="object 7117"/>
            <p:cNvSpPr/>
            <p:nvPr/>
          </p:nvSpPr>
          <p:spPr>
            <a:xfrm>
              <a:off x="900214" y="28357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8" name="object 7118"/>
            <p:cNvSpPr/>
            <p:nvPr/>
          </p:nvSpPr>
          <p:spPr>
            <a:xfrm>
              <a:off x="900214" y="28337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9" name="object 7119"/>
            <p:cNvSpPr/>
            <p:nvPr/>
          </p:nvSpPr>
          <p:spPr>
            <a:xfrm>
              <a:off x="900214" y="28318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0" name="object 7120"/>
            <p:cNvSpPr/>
            <p:nvPr/>
          </p:nvSpPr>
          <p:spPr>
            <a:xfrm>
              <a:off x="900214" y="282793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1" name="object 7121"/>
            <p:cNvSpPr/>
            <p:nvPr/>
          </p:nvSpPr>
          <p:spPr>
            <a:xfrm>
              <a:off x="900214" y="282597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2" name="object 7122"/>
            <p:cNvSpPr/>
            <p:nvPr/>
          </p:nvSpPr>
          <p:spPr>
            <a:xfrm>
              <a:off x="900214" y="282403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3" name="object 7123"/>
            <p:cNvSpPr/>
            <p:nvPr/>
          </p:nvSpPr>
          <p:spPr>
            <a:xfrm>
              <a:off x="900214" y="282209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4" name="object 7124"/>
            <p:cNvSpPr/>
            <p:nvPr/>
          </p:nvSpPr>
          <p:spPr>
            <a:xfrm>
              <a:off x="900214" y="28201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5" name="object 7125"/>
            <p:cNvSpPr/>
            <p:nvPr/>
          </p:nvSpPr>
          <p:spPr>
            <a:xfrm>
              <a:off x="900214" y="281626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6" name="object 7126"/>
            <p:cNvSpPr/>
            <p:nvPr/>
          </p:nvSpPr>
          <p:spPr>
            <a:xfrm>
              <a:off x="900214" y="281431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7" name="object 7127"/>
            <p:cNvSpPr/>
            <p:nvPr/>
          </p:nvSpPr>
          <p:spPr>
            <a:xfrm>
              <a:off x="900214" y="28123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8" name="object 7128"/>
            <p:cNvSpPr/>
            <p:nvPr/>
          </p:nvSpPr>
          <p:spPr>
            <a:xfrm>
              <a:off x="900214" y="28104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9" name="object 7129"/>
            <p:cNvSpPr/>
            <p:nvPr/>
          </p:nvSpPr>
          <p:spPr>
            <a:xfrm>
              <a:off x="900214" y="280849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0" name="object 7130"/>
            <p:cNvSpPr/>
            <p:nvPr/>
          </p:nvSpPr>
          <p:spPr>
            <a:xfrm>
              <a:off x="900214" y="280460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1" name="object 7131"/>
            <p:cNvSpPr/>
            <p:nvPr/>
          </p:nvSpPr>
          <p:spPr>
            <a:xfrm>
              <a:off x="900214" y="280266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2" name="object 7132"/>
            <p:cNvSpPr/>
            <p:nvPr/>
          </p:nvSpPr>
          <p:spPr>
            <a:xfrm>
              <a:off x="900214" y="280071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3" name="object 7133"/>
            <p:cNvSpPr/>
            <p:nvPr/>
          </p:nvSpPr>
          <p:spPr>
            <a:xfrm>
              <a:off x="900214" y="27987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4" name="object 7134"/>
            <p:cNvSpPr/>
            <p:nvPr/>
          </p:nvSpPr>
          <p:spPr>
            <a:xfrm>
              <a:off x="900214" y="279683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5" name="object 7135"/>
            <p:cNvSpPr/>
            <p:nvPr/>
          </p:nvSpPr>
          <p:spPr>
            <a:xfrm>
              <a:off x="900214" y="27948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6" name="object 7136"/>
            <p:cNvSpPr/>
            <p:nvPr/>
          </p:nvSpPr>
          <p:spPr>
            <a:xfrm>
              <a:off x="900214" y="27929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7" name="object 7137"/>
            <p:cNvSpPr/>
            <p:nvPr/>
          </p:nvSpPr>
          <p:spPr>
            <a:xfrm>
              <a:off x="900214" y="278904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8" name="object 7138"/>
            <p:cNvSpPr/>
            <p:nvPr/>
          </p:nvSpPr>
          <p:spPr>
            <a:xfrm>
              <a:off x="900214" y="278516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9" name="object 7139"/>
            <p:cNvSpPr/>
            <p:nvPr/>
          </p:nvSpPr>
          <p:spPr>
            <a:xfrm>
              <a:off x="900214" y="278321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0" name="object 7140"/>
            <p:cNvSpPr/>
            <p:nvPr/>
          </p:nvSpPr>
          <p:spPr>
            <a:xfrm>
              <a:off x="900214" y="278127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1" name="object 7141"/>
            <p:cNvSpPr/>
            <p:nvPr/>
          </p:nvSpPr>
          <p:spPr>
            <a:xfrm>
              <a:off x="900214" y="277933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2" name="object 7142"/>
            <p:cNvSpPr/>
            <p:nvPr/>
          </p:nvSpPr>
          <p:spPr>
            <a:xfrm>
              <a:off x="900214" y="277738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3" name="object 7143"/>
            <p:cNvSpPr/>
            <p:nvPr/>
          </p:nvSpPr>
          <p:spPr>
            <a:xfrm>
              <a:off x="900214" y="27754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4" name="object 7144"/>
            <p:cNvSpPr/>
            <p:nvPr/>
          </p:nvSpPr>
          <p:spPr>
            <a:xfrm>
              <a:off x="900214" y="277350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5" name="object 7145"/>
            <p:cNvSpPr/>
            <p:nvPr/>
          </p:nvSpPr>
          <p:spPr>
            <a:xfrm>
              <a:off x="900214" y="277155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6" name="object 7146"/>
            <p:cNvSpPr/>
            <p:nvPr/>
          </p:nvSpPr>
          <p:spPr>
            <a:xfrm>
              <a:off x="900214" y="276961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7" name="object 7147"/>
            <p:cNvSpPr/>
            <p:nvPr/>
          </p:nvSpPr>
          <p:spPr>
            <a:xfrm>
              <a:off x="900214" y="276572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8" name="object 7148"/>
            <p:cNvSpPr/>
            <p:nvPr/>
          </p:nvSpPr>
          <p:spPr>
            <a:xfrm>
              <a:off x="900214" y="276377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9" name="object 7149"/>
            <p:cNvSpPr/>
            <p:nvPr/>
          </p:nvSpPr>
          <p:spPr>
            <a:xfrm>
              <a:off x="900214" y="275988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0" name="object 7150"/>
            <p:cNvSpPr/>
            <p:nvPr/>
          </p:nvSpPr>
          <p:spPr>
            <a:xfrm>
              <a:off x="900214" y="275794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1" name="object 7151"/>
            <p:cNvSpPr/>
            <p:nvPr/>
          </p:nvSpPr>
          <p:spPr>
            <a:xfrm>
              <a:off x="900214" y="275405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2" name="object 7152"/>
            <p:cNvSpPr/>
            <p:nvPr/>
          </p:nvSpPr>
          <p:spPr>
            <a:xfrm>
              <a:off x="900214" y="275211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3" name="object 7153"/>
            <p:cNvSpPr/>
            <p:nvPr/>
          </p:nvSpPr>
          <p:spPr>
            <a:xfrm>
              <a:off x="900214" y="274822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4" name="object 7154"/>
            <p:cNvSpPr/>
            <p:nvPr/>
          </p:nvSpPr>
          <p:spPr>
            <a:xfrm>
              <a:off x="900214" y="27462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5" name="object 7155"/>
            <p:cNvSpPr/>
            <p:nvPr/>
          </p:nvSpPr>
          <p:spPr>
            <a:xfrm>
              <a:off x="900214" y="274434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6" name="object 7156"/>
            <p:cNvSpPr/>
            <p:nvPr/>
          </p:nvSpPr>
          <p:spPr>
            <a:xfrm>
              <a:off x="900214" y="274239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7" name="object 7157"/>
            <p:cNvSpPr/>
            <p:nvPr/>
          </p:nvSpPr>
          <p:spPr>
            <a:xfrm>
              <a:off x="900214" y="274045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8" name="object 7158"/>
            <p:cNvSpPr/>
            <p:nvPr/>
          </p:nvSpPr>
          <p:spPr>
            <a:xfrm>
              <a:off x="900214" y="273851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59" name="object 7159"/>
            <p:cNvSpPr/>
            <p:nvPr/>
          </p:nvSpPr>
          <p:spPr>
            <a:xfrm>
              <a:off x="900214" y="273657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0" name="object 7160"/>
            <p:cNvSpPr/>
            <p:nvPr/>
          </p:nvSpPr>
          <p:spPr>
            <a:xfrm>
              <a:off x="900214" y="273462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1" name="object 7161"/>
            <p:cNvSpPr/>
            <p:nvPr/>
          </p:nvSpPr>
          <p:spPr>
            <a:xfrm>
              <a:off x="900214" y="273268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2" name="object 7162"/>
            <p:cNvSpPr/>
            <p:nvPr/>
          </p:nvSpPr>
          <p:spPr>
            <a:xfrm>
              <a:off x="900214" y="272878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3" name="object 7163"/>
            <p:cNvSpPr/>
            <p:nvPr/>
          </p:nvSpPr>
          <p:spPr>
            <a:xfrm>
              <a:off x="900214" y="272684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4" name="object 7164"/>
            <p:cNvSpPr/>
            <p:nvPr/>
          </p:nvSpPr>
          <p:spPr>
            <a:xfrm>
              <a:off x="900214" y="272489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5" name="object 7165"/>
            <p:cNvSpPr/>
            <p:nvPr/>
          </p:nvSpPr>
          <p:spPr>
            <a:xfrm>
              <a:off x="900214" y="272101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6" name="object 7166"/>
            <p:cNvSpPr/>
            <p:nvPr/>
          </p:nvSpPr>
          <p:spPr>
            <a:xfrm>
              <a:off x="900214" y="271906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7" name="object 7167"/>
            <p:cNvSpPr/>
            <p:nvPr/>
          </p:nvSpPr>
          <p:spPr>
            <a:xfrm>
              <a:off x="900214" y="271712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8" name="object 7168"/>
            <p:cNvSpPr/>
            <p:nvPr/>
          </p:nvSpPr>
          <p:spPr>
            <a:xfrm>
              <a:off x="900214" y="271324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9" name="object 7169"/>
            <p:cNvSpPr/>
            <p:nvPr/>
          </p:nvSpPr>
          <p:spPr>
            <a:xfrm>
              <a:off x="900214" y="27112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0" name="object 7170"/>
            <p:cNvSpPr/>
            <p:nvPr/>
          </p:nvSpPr>
          <p:spPr>
            <a:xfrm>
              <a:off x="900214" y="270935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1" name="object 7171"/>
            <p:cNvSpPr/>
            <p:nvPr/>
          </p:nvSpPr>
          <p:spPr>
            <a:xfrm>
              <a:off x="900214" y="270741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2" name="object 7172"/>
            <p:cNvSpPr/>
            <p:nvPr/>
          </p:nvSpPr>
          <p:spPr>
            <a:xfrm>
              <a:off x="900214" y="270546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3" name="object 7173"/>
            <p:cNvSpPr/>
            <p:nvPr/>
          </p:nvSpPr>
          <p:spPr>
            <a:xfrm>
              <a:off x="900214" y="27035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4" name="object 7174"/>
            <p:cNvSpPr/>
            <p:nvPr/>
          </p:nvSpPr>
          <p:spPr>
            <a:xfrm>
              <a:off x="900214" y="27015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5" name="object 7175"/>
            <p:cNvSpPr/>
            <p:nvPr/>
          </p:nvSpPr>
          <p:spPr>
            <a:xfrm>
              <a:off x="900214" y="269962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6" name="object 7176"/>
            <p:cNvSpPr/>
            <p:nvPr/>
          </p:nvSpPr>
          <p:spPr>
            <a:xfrm>
              <a:off x="900214" y="26976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7" name="object 7177"/>
            <p:cNvSpPr/>
            <p:nvPr/>
          </p:nvSpPr>
          <p:spPr>
            <a:xfrm>
              <a:off x="900214" y="269574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8" name="object 7178"/>
            <p:cNvSpPr/>
            <p:nvPr/>
          </p:nvSpPr>
          <p:spPr>
            <a:xfrm>
              <a:off x="900214" y="269379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79" name="object 7179"/>
            <p:cNvSpPr/>
            <p:nvPr/>
          </p:nvSpPr>
          <p:spPr>
            <a:xfrm>
              <a:off x="900214" y="269185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0" name="object 7180"/>
            <p:cNvSpPr/>
            <p:nvPr/>
          </p:nvSpPr>
          <p:spPr>
            <a:xfrm>
              <a:off x="900214" y="268991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1" name="object 7181"/>
            <p:cNvSpPr/>
            <p:nvPr/>
          </p:nvSpPr>
          <p:spPr>
            <a:xfrm>
              <a:off x="900214" y="268796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2" name="object 7182"/>
            <p:cNvSpPr/>
            <p:nvPr/>
          </p:nvSpPr>
          <p:spPr>
            <a:xfrm>
              <a:off x="900214" y="26860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3" name="object 7183"/>
            <p:cNvSpPr/>
            <p:nvPr/>
          </p:nvSpPr>
          <p:spPr>
            <a:xfrm>
              <a:off x="900214" y="26840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4" name="object 7184"/>
            <p:cNvSpPr/>
            <p:nvPr/>
          </p:nvSpPr>
          <p:spPr>
            <a:xfrm>
              <a:off x="900214" y="268213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5" name="object 7185"/>
            <p:cNvSpPr/>
            <p:nvPr/>
          </p:nvSpPr>
          <p:spPr>
            <a:xfrm>
              <a:off x="900214" y="268019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6" name="object 7186"/>
            <p:cNvSpPr/>
            <p:nvPr/>
          </p:nvSpPr>
          <p:spPr>
            <a:xfrm>
              <a:off x="900214" y="267825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7" name="object 7187"/>
            <p:cNvSpPr/>
            <p:nvPr/>
          </p:nvSpPr>
          <p:spPr>
            <a:xfrm>
              <a:off x="900214" y="267436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5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8" name="object 7188"/>
            <p:cNvSpPr/>
            <p:nvPr/>
          </p:nvSpPr>
          <p:spPr>
            <a:xfrm>
              <a:off x="900214" y="26724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89" name="object 7189"/>
            <p:cNvSpPr/>
            <p:nvPr/>
          </p:nvSpPr>
          <p:spPr>
            <a:xfrm>
              <a:off x="900214" y="26704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0" name="object 7190"/>
            <p:cNvSpPr/>
            <p:nvPr/>
          </p:nvSpPr>
          <p:spPr>
            <a:xfrm>
              <a:off x="900214" y="266852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1" name="object 7191"/>
            <p:cNvSpPr/>
            <p:nvPr/>
          </p:nvSpPr>
          <p:spPr>
            <a:xfrm>
              <a:off x="900214" y="266658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2" name="object 7192"/>
            <p:cNvSpPr/>
            <p:nvPr/>
          </p:nvSpPr>
          <p:spPr>
            <a:xfrm>
              <a:off x="900214" y="266463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3" name="object 7193"/>
            <p:cNvSpPr/>
            <p:nvPr/>
          </p:nvSpPr>
          <p:spPr>
            <a:xfrm>
              <a:off x="900214" y="266269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4" name="object 7194"/>
            <p:cNvSpPr/>
            <p:nvPr/>
          </p:nvSpPr>
          <p:spPr>
            <a:xfrm>
              <a:off x="900214" y="26607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5" name="object 7195"/>
            <p:cNvSpPr/>
            <p:nvPr/>
          </p:nvSpPr>
          <p:spPr>
            <a:xfrm>
              <a:off x="900214" y="265880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6" name="object 7196"/>
            <p:cNvSpPr/>
            <p:nvPr/>
          </p:nvSpPr>
          <p:spPr>
            <a:xfrm>
              <a:off x="900214" y="265686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7" name="object 7197"/>
            <p:cNvSpPr/>
            <p:nvPr/>
          </p:nvSpPr>
          <p:spPr>
            <a:xfrm>
              <a:off x="900214" y="26549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8" name="object 7198"/>
            <p:cNvSpPr/>
            <p:nvPr/>
          </p:nvSpPr>
          <p:spPr>
            <a:xfrm>
              <a:off x="900214" y="26529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9" name="object 7199"/>
            <p:cNvSpPr/>
            <p:nvPr/>
          </p:nvSpPr>
          <p:spPr>
            <a:xfrm>
              <a:off x="900214" y="26510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0" name="object 7200"/>
            <p:cNvSpPr/>
            <p:nvPr/>
          </p:nvSpPr>
          <p:spPr>
            <a:xfrm>
              <a:off x="900214" y="264909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1" name="object 7201"/>
            <p:cNvSpPr/>
            <p:nvPr/>
          </p:nvSpPr>
          <p:spPr>
            <a:xfrm>
              <a:off x="900214" y="26471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2" name="object 7202"/>
            <p:cNvSpPr/>
            <p:nvPr/>
          </p:nvSpPr>
          <p:spPr>
            <a:xfrm>
              <a:off x="900214" y="26452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3" name="object 7203"/>
            <p:cNvSpPr/>
            <p:nvPr/>
          </p:nvSpPr>
          <p:spPr>
            <a:xfrm>
              <a:off x="900214" y="26432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4" name="object 7204"/>
            <p:cNvSpPr/>
            <p:nvPr/>
          </p:nvSpPr>
          <p:spPr>
            <a:xfrm>
              <a:off x="900214" y="26413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5" name="object 7205"/>
            <p:cNvSpPr/>
            <p:nvPr/>
          </p:nvSpPr>
          <p:spPr>
            <a:xfrm>
              <a:off x="900214" y="263937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5" h="2539">
                  <a:moveTo>
                    <a:pt x="0" y="1346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1346" y="0"/>
                  </a:lnTo>
                  <a:lnTo>
                    <a:pt x="0" y="1346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6" name="object 7206"/>
            <p:cNvSpPr/>
            <p:nvPr/>
          </p:nvSpPr>
          <p:spPr>
            <a:xfrm>
              <a:off x="901573" y="2637421"/>
              <a:ext cx="19685" cy="2540"/>
            </a:xfrm>
            <a:custGeom>
              <a:avLst/>
              <a:gdLst/>
              <a:ahLst/>
              <a:cxnLst/>
              <a:rect l="l" t="t" r="r" b="b"/>
              <a:pathLst>
                <a:path w="19684" h="2539">
                  <a:moveTo>
                    <a:pt x="0" y="1943"/>
                  </a:moveTo>
                  <a:lnTo>
                    <a:pt x="19431" y="1943"/>
                  </a:lnTo>
                  <a:lnTo>
                    <a:pt x="19431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7" name="object 7207"/>
            <p:cNvSpPr/>
            <p:nvPr/>
          </p:nvSpPr>
          <p:spPr>
            <a:xfrm>
              <a:off x="903516" y="2635478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80" h="2539">
                  <a:moveTo>
                    <a:pt x="0" y="1943"/>
                  </a:moveTo>
                  <a:lnTo>
                    <a:pt x="17487" y="1943"/>
                  </a:lnTo>
                  <a:lnTo>
                    <a:pt x="17487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8" name="object 7208"/>
            <p:cNvSpPr/>
            <p:nvPr/>
          </p:nvSpPr>
          <p:spPr>
            <a:xfrm>
              <a:off x="905459" y="2633535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0" y="1943"/>
                  </a:moveTo>
                  <a:lnTo>
                    <a:pt x="15544" y="1943"/>
                  </a:lnTo>
                  <a:lnTo>
                    <a:pt x="15544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9" name="object 7209"/>
            <p:cNvSpPr/>
            <p:nvPr/>
          </p:nvSpPr>
          <p:spPr>
            <a:xfrm>
              <a:off x="907402" y="2631592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69" h="2539">
                  <a:moveTo>
                    <a:pt x="0" y="1943"/>
                  </a:moveTo>
                  <a:lnTo>
                    <a:pt x="13601" y="1943"/>
                  </a:lnTo>
                  <a:lnTo>
                    <a:pt x="13601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0" name="object 7210"/>
            <p:cNvSpPr/>
            <p:nvPr/>
          </p:nvSpPr>
          <p:spPr>
            <a:xfrm>
              <a:off x="909345" y="2629649"/>
              <a:ext cx="12065" cy="2540"/>
            </a:xfrm>
            <a:custGeom>
              <a:avLst/>
              <a:gdLst/>
              <a:ahLst/>
              <a:cxnLst/>
              <a:rect l="l" t="t" r="r" b="b"/>
              <a:pathLst>
                <a:path w="12065" h="2539">
                  <a:moveTo>
                    <a:pt x="0" y="1943"/>
                  </a:moveTo>
                  <a:lnTo>
                    <a:pt x="11658" y="1943"/>
                  </a:lnTo>
                  <a:lnTo>
                    <a:pt x="11658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1" name="object 7211"/>
            <p:cNvSpPr/>
            <p:nvPr/>
          </p:nvSpPr>
          <p:spPr>
            <a:xfrm>
              <a:off x="911288" y="2627706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59" h="2539">
                  <a:moveTo>
                    <a:pt x="0" y="1943"/>
                  </a:moveTo>
                  <a:lnTo>
                    <a:pt x="9715" y="1943"/>
                  </a:lnTo>
                  <a:lnTo>
                    <a:pt x="9715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2" name="object 7212"/>
            <p:cNvSpPr/>
            <p:nvPr/>
          </p:nvSpPr>
          <p:spPr>
            <a:xfrm>
              <a:off x="913231" y="2625763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5" h="2539">
                  <a:moveTo>
                    <a:pt x="0" y="1943"/>
                  </a:moveTo>
                  <a:lnTo>
                    <a:pt x="7772" y="1943"/>
                  </a:lnTo>
                  <a:lnTo>
                    <a:pt x="7772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3" name="object 7213"/>
            <p:cNvSpPr/>
            <p:nvPr/>
          </p:nvSpPr>
          <p:spPr>
            <a:xfrm>
              <a:off x="915174" y="2623819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1943"/>
                  </a:moveTo>
                  <a:lnTo>
                    <a:pt x="5829" y="1943"/>
                  </a:lnTo>
                  <a:lnTo>
                    <a:pt x="5829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4" name="object 7214"/>
            <p:cNvSpPr/>
            <p:nvPr/>
          </p:nvSpPr>
          <p:spPr>
            <a:xfrm>
              <a:off x="917117" y="2621876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4" h="2539">
                  <a:moveTo>
                    <a:pt x="0" y="1943"/>
                  </a:moveTo>
                  <a:lnTo>
                    <a:pt x="3886" y="1943"/>
                  </a:lnTo>
                  <a:lnTo>
                    <a:pt x="3886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5" name="object 7215"/>
            <p:cNvSpPr/>
            <p:nvPr/>
          </p:nvSpPr>
          <p:spPr>
            <a:xfrm>
              <a:off x="919060" y="26199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0" y="1943"/>
                  </a:moveTo>
                  <a:lnTo>
                    <a:pt x="1943" y="1943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6" name="object 7216"/>
            <p:cNvSpPr/>
            <p:nvPr/>
          </p:nvSpPr>
          <p:spPr>
            <a:xfrm>
              <a:off x="900214" y="2619933"/>
              <a:ext cx="20955" cy="497840"/>
            </a:xfrm>
            <a:custGeom>
              <a:avLst/>
              <a:gdLst/>
              <a:ahLst/>
              <a:cxnLst/>
              <a:rect l="l" t="t" r="r" b="b"/>
              <a:pathLst>
                <a:path w="20955" h="497839">
                  <a:moveTo>
                    <a:pt x="20789" y="0"/>
                  </a:moveTo>
                  <a:lnTo>
                    <a:pt x="0" y="20789"/>
                  </a:lnTo>
                  <a:lnTo>
                    <a:pt x="0" y="476846"/>
                  </a:lnTo>
                  <a:lnTo>
                    <a:pt x="20789" y="497636"/>
                  </a:lnTo>
                  <a:lnTo>
                    <a:pt x="2078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17" name="object 7217"/>
            <p:cNvSpPr/>
            <p:nvPr/>
          </p:nvSpPr>
          <p:spPr>
            <a:xfrm>
              <a:off x="2267293" y="26901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8" name="object 7218"/>
            <p:cNvSpPr/>
            <p:nvPr/>
          </p:nvSpPr>
          <p:spPr>
            <a:xfrm>
              <a:off x="2267292" y="26892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9" name="object 7219"/>
            <p:cNvSpPr/>
            <p:nvPr/>
          </p:nvSpPr>
          <p:spPr>
            <a:xfrm>
              <a:off x="2267292" y="26883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0" name="object 7220"/>
            <p:cNvSpPr/>
            <p:nvPr/>
          </p:nvSpPr>
          <p:spPr>
            <a:xfrm>
              <a:off x="2267292" y="26874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1" name="object 7221"/>
            <p:cNvSpPr/>
            <p:nvPr/>
          </p:nvSpPr>
          <p:spPr>
            <a:xfrm>
              <a:off x="2267292" y="26865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2" name="object 7222"/>
            <p:cNvSpPr/>
            <p:nvPr/>
          </p:nvSpPr>
          <p:spPr>
            <a:xfrm>
              <a:off x="2267292" y="26856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3" name="object 7223"/>
            <p:cNvSpPr/>
            <p:nvPr/>
          </p:nvSpPr>
          <p:spPr>
            <a:xfrm>
              <a:off x="2267292" y="26848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4" name="object 7224"/>
            <p:cNvSpPr/>
            <p:nvPr/>
          </p:nvSpPr>
          <p:spPr>
            <a:xfrm>
              <a:off x="2267292" y="26839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5" name="object 7225"/>
            <p:cNvSpPr/>
            <p:nvPr/>
          </p:nvSpPr>
          <p:spPr>
            <a:xfrm>
              <a:off x="2267292" y="26830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6" name="object 7226"/>
            <p:cNvSpPr/>
            <p:nvPr/>
          </p:nvSpPr>
          <p:spPr>
            <a:xfrm>
              <a:off x="2267292" y="26821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7" name="object 7227"/>
            <p:cNvSpPr/>
            <p:nvPr/>
          </p:nvSpPr>
          <p:spPr>
            <a:xfrm>
              <a:off x="2267292" y="26812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8" name="object 7228"/>
            <p:cNvSpPr/>
            <p:nvPr/>
          </p:nvSpPr>
          <p:spPr>
            <a:xfrm>
              <a:off x="2267292" y="26803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9" name="object 7229"/>
            <p:cNvSpPr/>
            <p:nvPr/>
          </p:nvSpPr>
          <p:spPr>
            <a:xfrm>
              <a:off x="2267292" y="26794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0" name="object 7230"/>
            <p:cNvSpPr/>
            <p:nvPr/>
          </p:nvSpPr>
          <p:spPr>
            <a:xfrm>
              <a:off x="2267292" y="26785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1" name="object 7231"/>
            <p:cNvSpPr/>
            <p:nvPr/>
          </p:nvSpPr>
          <p:spPr>
            <a:xfrm>
              <a:off x="2267292" y="26776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2" name="object 7232"/>
            <p:cNvSpPr/>
            <p:nvPr/>
          </p:nvSpPr>
          <p:spPr>
            <a:xfrm>
              <a:off x="2267292" y="26768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3" name="object 7233"/>
            <p:cNvSpPr/>
            <p:nvPr/>
          </p:nvSpPr>
          <p:spPr>
            <a:xfrm>
              <a:off x="2267292" y="26759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4" name="object 7234"/>
            <p:cNvSpPr/>
            <p:nvPr/>
          </p:nvSpPr>
          <p:spPr>
            <a:xfrm>
              <a:off x="2267292" y="26750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5" name="object 7235"/>
            <p:cNvSpPr/>
            <p:nvPr/>
          </p:nvSpPr>
          <p:spPr>
            <a:xfrm>
              <a:off x="2267292" y="26741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6" name="object 7236"/>
            <p:cNvSpPr/>
            <p:nvPr/>
          </p:nvSpPr>
          <p:spPr>
            <a:xfrm>
              <a:off x="2267292" y="26732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7" name="object 7237"/>
            <p:cNvSpPr/>
            <p:nvPr/>
          </p:nvSpPr>
          <p:spPr>
            <a:xfrm>
              <a:off x="2267292" y="26723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8" name="object 7238"/>
            <p:cNvSpPr/>
            <p:nvPr/>
          </p:nvSpPr>
          <p:spPr>
            <a:xfrm>
              <a:off x="2267292" y="26714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9" name="object 7239"/>
            <p:cNvSpPr/>
            <p:nvPr/>
          </p:nvSpPr>
          <p:spPr>
            <a:xfrm>
              <a:off x="2267292" y="26705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0" name="object 7240"/>
            <p:cNvSpPr/>
            <p:nvPr/>
          </p:nvSpPr>
          <p:spPr>
            <a:xfrm>
              <a:off x="2267292" y="26697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1" name="object 7241"/>
            <p:cNvSpPr/>
            <p:nvPr/>
          </p:nvSpPr>
          <p:spPr>
            <a:xfrm>
              <a:off x="2267292" y="26688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2" name="object 7242"/>
            <p:cNvSpPr/>
            <p:nvPr/>
          </p:nvSpPr>
          <p:spPr>
            <a:xfrm>
              <a:off x="2267292" y="26679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3" name="object 7243"/>
            <p:cNvSpPr/>
            <p:nvPr/>
          </p:nvSpPr>
          <p:spPr>
            <a:xfrm>
              <a:off x="2267292" y="26670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4" name="object 7244"/>
            <p:cNvSpPr/>
            <p:nvPr/>
          </p:nvSpPr>
          <p:spPr>
            <a:xfrm>
              <a:off x="2267292" y="26661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5" name="object 7245"/>
            <p:cNvSpPr/>
            <p:nvPr/>
          </p:nvSpPr>
          <p:spPr>
            <a:xfrm>
              <a:off x="2267293" y="26643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6" name="object 7246"/>
            <p:cNvSpPr/>
            <p:nvPr/>
          </p:nvSpPr>
          <p:spPr>
            <a:xfrm>
              <a:off x="2267292" y="2663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7" name="object 7247"/>
            <p:cNvSpPr/>
            <p:nvPr/>
          </p:nvSpPr>
          <p:spPr>
            <a:xfrm>
              <a:off x="2267292" y="2662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8" name="object 7248"/>
            <p:cNvSpPr/>
            <p:nvPr/>
          </p:nvSpPr>
          <p:spPr>
            <a:xfrm>
              <a:off x="2267292" y="2661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9" name="object 7249"/>
            <p:cNvSpPr/>
            <p:nvPr/>
          </p:nvSpPr>
          <p:spPr>
            <a:xfrm>
              <a:off x="2267292" y="26608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0" name="object 7250"/>
            <p:cNvSpPr/>
            <p:nvPr/>
          </p:nvSpPr>
          <p:spPr>
            <a:xfrm>
              <a:off x="2267292" y="26599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1" name="object 7251"/>
            <p:cNvSpPr/>
            <p:nvPr/>
          </p:nvSpPr>
          <p:spPr>
            <a:xfrm>
              <a:off x="2267292" y="26590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2" name="object 7252"/>
            <p:cNvSpPr/>
            <p:nvPr/>
          </p:nvSpPr>
          <p:spPr>
            <a:xfrm>
              <a:off x="2267292" y="26581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3" name="object 7253"/>
            <p:cNvSpPr/>
            <p:nvPr/>
          </p:nvSpPr>
          <p:spPr>
            <a:xfrm>
              <a:off x="2267292" y="26572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4" name="object 7254"/>
            <p:cNvSpPr/>
            <p:nvPr/>
          </p:nvSpPr>
          <p:spPr>
            <a:xfrm>
              <a:off x="2267292" y="26563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5" name="object 7255"/>
            <p:cNvSpPr/>
            <p:nvPr/>
          </p:nvSpPr>
          <p:spPr>
            <a:xfrm>
              <a:off x="2267292" y="26554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6" name="object 7256"/>
            <p:cNvSpPr/>
            <p:nvPr/>
          </p:nvSpPr>
          <p:spPr>
            <a:xfrm>
              <a:off x="2267292" y="26546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7" name="object 7257"/>
            <p:cNvSpPr/>
            <p:nvPr/>
          </p:nvSpPr>
          <p:spPr>
            <a:xfrm>
              <a:off x="2267292" y="26537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8" name="object 7258"/>
            <p:cNvSpPr/>
            <p:nvPr/>
          </p:nvSpPr>
          <p:spPr>
            <a:xfrm>
              <a:off x="2267292" y="26528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9" name="object 7259"/>
            <p:cNvSpPr/>
            <p:nvPr/>
          </p:nvSpPr>
          <p:spPr>
            <a:xfrm>
              <a:off x="2267292" y="26519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0" name="object 7260"/>
            <p:cNvSpPr/>
            <p:nvPr/>
          </p:nvSpPr>
          <p:spPr>
            <a:xfrm>
              <a:off x="2267292" y="2651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1" name="object 7261"/>
            <p:cNvSpPr/>
            <p:nvPr/>
          </p:nvSpPr>
          <p:spPr>
            <a:xfrm>
              <a:off x="2267292" y="26501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2" name="object 7262"/>
            <p:cNvSpPr/>
            <p:nvPr/>
          </p:nvSpPr>
          <p:spPr>
            <a:xfrm>
              <a:off x="2267292" y="26492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3" name="object 7263"/>
            <p:cNvSpPr/>
            <p:nvPr/>
          </p:nvSpPr>
          <p:spPr>
            <a:xfrm>
              <a:off x="2267292" y="26483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4" name="object 7264"/>
            <p:cNvSpPr/>
            <p:nvPr/>
          </p:nvSpPr>
          <p:spPr>
            <a:xfrm>
              <a:off x="2267293" y="264661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5" name="object 7265"/>
            <p:cNvSpPr/>
            <p:nvPr/>
          </p:nvSpPr>
          <p:spPr>
            <a:xfrm>
              <a:off x="2267292" y="26457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6" name="object 7266"/>
            <p:cNvSpPr/>
            <p:nvPr/>
          </p:nvSpPr>
          <p:spPr>
            <a:xfrm>
              <a:off x="2267292" y="26448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7" name="object 7267"/>
            <p:cNvSpPr/>
            <p:nvPr/>
          </p:nvSpPr>
          <p:spPr>
            <a:xfrm>
              <a:off x="2267293" y="264306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8" name="object 7268"/>
            <p:cNvSpPr/>
            <p:nvPr/>
          </p:nvSpPr>
          <p:spPr>
            <a:xfrm>
              <a:off x="2267292" y="26421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9" name="object 7269"/>
            <p:cNvSpPr/>
            <p:nvPr/>
          </p:nvSpPr>
          <p:spPr>
            <a:xfrm>
              <a:off x="2267292" y="26412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0" name="object 7270"/>
            <p:cNvSpPr/>
            <p:nvPr/>
          </p:nvSpPr>
          <p:spPr>
            <a:xfrm>
              <a:off x="2267293" y="263951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1" name="object 7271"/>
            <p:cNvSpPr/>
            <p:nvPr/>
          </p:nvSpPr>
          <p:spPr>
            <a:xfrm>
              <a:off x="2267292" y="26386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2" name="object 7272"/>
            <p:cNvSpPr/>
            <p:nvPr/>
          </p:nvSpPr>
          <p:spPr>
            <a:xfrm>
              <a:off x="2267292" y="26377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3" name="object 7273"/>
            <p:cNvSpPr/>
            <p:nvPr/>
          </p:nvSpPr>
          <p:spPr>
            <a:xfrm>
              <a:off x="2267292" y="26368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4" name="object 7274"/>
            <p:cNvSpPr/>
            <p:nvPr/>
          </p:nvSpPr>
          <p:spPr>
            <a:xfrm>
              <a:off x="2267292" y="26359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5" name="object 7275"/>
            <p:cNvSpPr/>
            <p:nvPr/>
          </p:nvSpPr>
          <p:spPr>
            <a:xfrm>
              <a:off x="2267292" y="26350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6" name="object 7276"/>
            <p:cNvSpPr/>
            <p:nvPr/>
          </p:nvSpPr>
          <p:spPr>
            <a:xfrm>
              <a:off x="2267292" y="26341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7" name="object 7277"/>
            <p:cNvSpPr/>
            <p:nvPr/>
          </p:nvSpPr>
          <p:spPr>
            <a:xfrm>
              <a:off x="2267292" y="26332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8" name="object 7278"/>
            <p:cNvSpPr/>
            <p:nvPr/>
          </p:nvSpPr>
          <p:spPr>
            <a:xfrm>
              <a:off x="2267292" y="26324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9" name="object 7279"/>
            <p:cNvSpPr/>
            <p:nvPr/>
          </p:nvSpPr>
          <p:spPr>
            <a:xfrm>
              <a:off x="2267293" y="263062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0" name="object 7280"/>
            <p:cNvSpPr/>
            <p:nvPr/>
          </p:nvSpPr>
          <p:spPr>
            <a:xfrm>
              <a:off x="2267292" y="26297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1" name="object 7281"/>
            <p:cNvSpPr/>
            <p:nvPr/>
          </p:nvSpPr>
          <p:spPr>
            <a:xfrm>
              <a:off x="2267293" y="26279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2" name="object 7282"/>
            <p:cNvSpPr/>
            <p:nvPr/>
          </p:nvSpPr>
          <p:spPr>
            <a:xfrm>
              <a:off x="2267292" y="26270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3" name="object 7283"/>
            <p:cNvSpPr/>
            <p:nvPr/>
          </p:nvSpPr>
          <p:spPr>
            <a:xfrm>
              <a:off x="2267293" y="26253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4" name="object 7284"/>
            <p:cNvSpPr/>
            <p:nvPr/>
          </p:nvSpPr>
          <p:spPr>
            <a:xfrm>
              <a:off x="2267292" y="26244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5" name="object 7285"/>
            <p:cNvSpPr/>
            <p:nvPr/>
          </p:nvSpPr>
          <p:spPr>
            <a:xfrm>
              <a:off x="2267293" y="26226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6" name="object 7286"/>
            <p:cNvSpPr/>
            <p:nvPr/>
          </p:nvSpPr>
          <p:spPr>
            <a:xfrm>
              <a:off x="2267292" y="26217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7" name="object 7287"/>
            <p:cNvSpPr/>
            <p:nvPr/>
          </p:nvSpPr>
          <p:spPr>
            <a:xfrm>
              <a:off x="2267292" y="26208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8" name="object 7288"/>
            <p:cNvSpPr/>
            <p:nvPr/>
          </p:nvSpPr>
          <p:spPr>
            <a:xfrm>
              <a:off x="2267292" y="26199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9" name="object 7289"/>
            <p:cNvSpPr/>
            <p:nvPr/>
          </p:nvSpPr>
          <p:spPr>
            <a:xfrm>
              <a:off x="2267292" y="26190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0" name="object 7290"/>
            <p:cNvSpPr/>
            <p:nvPr/>
          </p:nvSpPr>
          <p:spPr>
            <a:xfrm>
              <a:off x="2267292" y="26182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1" name="object 7291"/>
            <p:cNvSpPr/>
            <p:nvPr/>
          </p:nvSpPr>
          <p:spPr>
            <a:xfrm>
              <a:off x="2267292" y="26173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2" name="object 7292"/>
            <p:cNvSpPr/>
            <p:nvPr/>
          </p:nvSpPr>
          <p:spPr>
            <a:xfrm>
              <a:off x="2267292" y="26164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3" name="object 7293"/>
            <p:cNvSpPr/>
            <p:nvPr/>
          </p:nvSpPr>
          <p:spPr>
            <a:xfrm>
              <a:off x="2267292" y="26155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4" name="object 7294"/>
            <p:cNvSpPr/>
            <p:nvPr/>
          </p:nvSpPr>
          <p:spPr>
            <a:xfrm>
              <a:off x="2267293" y="26137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5" name="object 7295"/>
            <p:cNvSpPr/>
            <p:nvPr/>
          </p:nvSpPr>
          <p:spPr>
            <a:xfrm>
              <a:off x="2267293" y="26119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6" name="object 7296"/>
            <p:cNvSpPr/>
            <p:nvPr/>
          </p:nvSpPr>
          <p:spPr>
            <a:xfrm>
              <a:off x="2267292" y="26110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7" name="object 7297"/>
            <p:cNvSpPr/>
            <p:nvPr/>
          </p:nvSpPr>
          <p:spPr>
            <a:xfrm>
              <a:off x="2267292" y="26102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8" name="object 7298"/>
            <p:cNvSpPr/>
            <p:nvPr/>
          </p:nvSpPr>
          <p:spPr>
            <a:xfrm>
              <a:off x="2267292" y="26093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9" name="object 7299"/>
            <p:cNvSpPr/>
            <p:nvPr/>
          </p:nvSpPr>
          <p:spPr>
            <a:xfrm>
              <a:off x="2267292" y="26084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0" name="object 7300"/>
            <p:cNvSpPr/>
            <p:nvPr/>
          </p:nvSpPr>
          <p:spPr>
            <a:xfrm>
              <a:off x="2267292" y="26075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1" name="object 7301"/>
            <p:cNvSpPr/>
            <p:nvPr/>
          </p:nvSpPr>
          <p:spPr>
            <a:xfrm>
              <a:off x="2267292" y="26066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2" name="object 7302"/>
            <p:cNvSpPr/>
            <p:nvPr/>
          </p:nvSpPr>
          <p:spPr>
            <a:xfrm>
              <a:off x="2267293" y="26048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3" name="object 7303"/>
            <p:cNvSpPr/>
            <p:nvPr/>
          </p:nvSpPr>
          <p:spPr>
            <a:xfrm>
              <a:off x="2267292" y="26039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4" name="object 7304"/>
            <p:cNvSpPr/>
            <p:nvPr/>
          </p:nvSpPr>
          <p:spPr>
            <a:xfrm>
              <a:off x="2267292" y="26031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5" name="object 7305"/>
            <p:cNvSpPr/>
            <p:nvPr/>
          </p:nvSpPr>
          <p:spPr>
            <a:xfrm>
              <a:off x="2267292" y="26022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6" name="object 7306"/>
            <p:cNvSpPr/>
            <p:nvPr/>
          </p:nvSpPr>
          <p:spPr>
            <a:xfrm>
              <a:off x="2267292" y="26013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7" name="object 7307"/>
            <p:cNvSpPr/>
            <p:nvPr/>
          </p:nvSpPr>
          <p:spPr>
            <a:xfrm>
              <a:off x="2267293" y="259954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8" name="object 7308"/>
            <p:cNvSpPr/>
            <p:nvPr/>
          </p:nvSpPr>
          <p:spPr>
            <a:xfrm>
              <a:off x="2267292" y="25986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9" name="object 7309"/>
            <p:cNvSpPr/>
            <p:nvPr/>
          </p:nvSpPr>
          <p:spPr>
            <a:xfrm>
              <a:off x="2267292" y="25977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0" name="object 7310"/>
            <p:cNvSpPr/>
            <p:nvPr/>
          </p:nvSpPr>
          <p:spPr>
            <a:xfrm>
              <a:off x="2267292" y="25968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1" name="object 7311"/>
            <p:cNvSpPr/>
            <p:nvPr/>
          </p:nvSpPr>
          <p:spPr>
            <a:xfrm>
              <a:off x="2267292" y="25959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2" name="object 7312"/>
            <p:cNvSpPr/>
            <p:nvPr/>
          </p:nvSpPr>
          <p:spPr>
            <a:xfrm>
              <a:off x="2267293" y="259422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3" name="object 7313"/>
            <p:cNvSpPr/>
            <p:nvPr/>
          </p:nvSpPr>
          <p:spPr>
            <a:xfrm>
              <a:off x="2267292" y="25933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4" name="object 7314"/>
            <p:cNvSpPr/>
            <p:nvPr/>
          </p:nvSpPr>
          <p:spPr>
            <a:xfrm>
              <a:off x="2267292" y="25924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5" name="object 7315"/>
            <p:cNvSpPr/>
            <p:nvPr/>
          </p:nvSpPr>
          <p:spPr>
            <a:xfrm>
              <a:off x="2267292" y="2591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6" name="object 7316"/>
            <p:cNvSpPr/>
            <p:nvPr/>
          </p:nvSpPr>
          <p:spPr>
            <a:xfrm>
              <a:off x="2267293" y="25897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7" name="object 7317"/>
            <p:cNvSpPr/>
            <p:nvPr/>
          </p:nvSpPr>
          <p:spPr>
            <a:xfrm>
              <a:off x="2267292" y="25888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8" name="object 7318"/>
            <p:cNvSpPr/>
            <p:nvPr/>
          </p:nvSpPr>
          <p:spPr>
            <a:xfrm>
              <a:off x="2267292" y="25880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9" name="object 7319"/>
            <p:cNvSpPr/>
            <p:nvPr/>
          </p:nvSpPr>
          <p:spPr>
            <a:xfrm>
              <a:off x="2267292" y="25871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0" name="object 7320"/>
            <p:cNvSpPr/>
            <p:nvPr/>
          </p:nvSpPr>
          <p:spPr>
            <a:xfrm>
              <a:off x="2267293" y="25853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1" name="object 7321"/>
            <p:cNvSpPr/>
            <p:nvPr/>
          </p:nvSpPr>
          <p:spPr>
            <a:xfrm>
              <a:off x="2267292" y="25844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2" name="object 7322"/>
            <p:cNvSpPr/>
            <p:nvPr/>
          </p:nvSpPr>
          <p:spPr>
            <a:xfrm>
              <a:off x="2267292" y="25835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3" name="object 7323"/>
            <p:cNvSpPr/>
            <p:nvPr/>
          </p:nvSpPr>
          <p:spPr>
            <a:xfrm>
              <a:off x="2267293" y="25817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4" name="object 7324"/>
            <p:cNvSpPr/>
            <p:nvPr/>
          </p:nvSpPr>
          <p:spPr>
            <a:xfrm>
              <a:off x="2267293" y="25800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5" name="object 7325"/>
            <p:cNvSpPr/>
            <p:nvPr/>
          </p:nvSpPr>
          <p:spPr>
            <a:xfrm>
              <a:off x="2267293" y="25782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6" name="object 7326"/>
            <p:cNvSpPr/>
            <p:nvPr/>
          </p:nvSpPr>
          <p:spPr>
            <a:xfrm>
              <a:off x="2267293" y="25764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7" name="object 7327"/>
            <p:cNvSpPr/>
            <p:nvPr/>
          </p:nvSpPr>
          <p:spPr>
            <a:xfrm>
              <a:off x="2267293" y="25746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8" name="object 7328"/>
            <p:cNvSpPr/>
            <p:nvPr/>
          </p:nvSpPr>
          <p:spPr>
            <a:xfrm>
              <a:off x="2267293" y="25729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9" name="object 7329"/>
            <p:cNvSpPr/>
            <p:nvPr/>
          </p:nvSpPr>
          <p:spPr>
            <a:xfrm>
              <a:off x="2267293" y="257112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0" name="object 7330"/>
            <p:cNvSpPr/>
            <p:nvPr/>
          </p:nvSpPr>
          <p:spPr>
            <a:xfrm>
              <a:off x="2267292" y="25702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1" name="object 7331"/>
            <p:cNvSpPr/>
            <p:nvPr/>
          </p:nvSpPr>
          <p:spPr>
            <a:xfrm>
              <a:off x="2267292" y="25693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2" name="object 7332"/>
            <p:cNvSpPr/>
            <p:nvPr/>
          </p:nvSpPr>
          <p:spPr>
            <a:xfrm>
              <a:off x="2267293" y="25675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3" name="object 7333"/>
            <p:cNvSpPr/>
            <p:nvPr/>
          </p:nvSpPr>
          <p:spPr>
            <a:xfrm>
              <a:off x="2267292" y="25666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4" name="object 7334"/>
            <p:cNvSpPr/>
            <p:nvPr/>
          </p:nvSpPr>
          <p:spPr>
            <a:xfrm>
              <a:off x="2267292" y="25658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5" name="object 7335"/>
            <p:cNvSpPr/>
            <p:nvPr/>
          </p:nvSpPr>
          <p:spPr>
            <a:xfrm>
              <a:off x="2267292" y="25649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6" name="object 7336"/>
            <p:cNvSpPr/>
            <p:nvPr/>
          </p:nvSpPr>
          <p:spPr>
            <a:xfrm>
              <a:off x="2267293" y="25631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7" name="object 7337"/>
            <p:cNvSpPr/>
            <p:nvPr/>
          </p:nvSpPr>
          <p:spPr>
            <a:xfrm>
              <a:off x="2267292" y="25622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8" name="object 7338"/>
            <p:cNvSpPr/>
            <p:nvPr/>
          </p:nvSpPr>
          <p:spPr>
            <a:xfrm>
              <a:off x="2267292" y="25613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9" name="object 7339"/>
            <p:cNvSpPr/>
            <p:nvPr/>
          </p:nvSpPr>
          <p:spPr>
            <a:xfrm>
              <a:off x="2267292" y="25604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0" name="object 7340"/>
            <p:cNvSpPr/>
            <p:nvPr/>
          </p:nvSpPr>
          <p:spPr>
            <a:xfrm>
              <a:off x="2267293" y="255869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1" name="object 7341"/>
            <p:cNvSpPr/>
            <p:nvPr/>
          </p:nvSpPr>
          <p:spPr>
            <a:xfrm>
              <a:off x="2267292" y="25578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2" name="object 7342"/>
            <p:cNvSpPr/>
            <p:nvPr/>
          </p:nvSpPr>
          <p:spPr>
            <a:xfrm>
              <a:off x="2267292" y="25569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3" name="object 7343"/>
            <p:cNvSpPr/>
            <p:nvPr/>
          </p:nvSpPr>
          <p:spPr>
            <a:xfrm>
              <a:off x="2267292" y="2556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4" name="object 7344"/>
            <p:cNvSpPr/>
            <p:nvPr/>
          </p:nvSpPr>
          <p:spPr>
            <a:xfrm>
              <a:off x="2267292" y="2555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5" name="object 7345"/>
            <p:cNvSpPr/>
            <p:nvPr/>
          </p:nvSpPr>
          <p:spPr>
            <a:xfrm>
              <a:off x="2267293" y="25533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6" name="object 7346"/>
            <p:cNvSpPr/>
            <p:nvPr/>
          </p:nvSpPr>
          <p:spPr>
            <a:xfrm>
              <a:off x="2267292" y="25524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7" name="object 7347"/>
            <p:cNvSpPr/>
            <p:nvPr/>
          </p:nvSpPr>
          <p:spPr>
            <a:xfrm>
              <a:off x="2267292" y="25515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8" name="object 7348"/>
            <p:cNvSpPr/>
            <p:nvPr/>
          </p:nvSpPr>
          <p:spPr>
            <a:xfrm>
              <a:off x="2267292" y="2550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9" name="object 7349"/>
            <p:cNvSpPr/>
            <p:nvPr/>
          </p:nvSpPr>
          <p:spPr>
            <a:xfrm>
              <a:off x="2267292" y="2549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0" name="object 7350"/>
            <p:cNvSpPr/>
            <p:nvPr/>
          </p:nvSpPr>
          <p:spPr>
            <a:xfrm>
              <a:off x="2267293" y="25480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1" name="object 7351"/>
            <p:cNvSpPr/>
            <p:nvPr/>
          </p:nvSpPr>
          <p:spPr>
            <a:xfrm>
              <a:off x="2267292" y="25471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2" name="object 7352"/>
            <p:cNvSpPr/>
            <p:nvPr/>
          </p:nvSpPr>
          <p:spPr>
            <a:xfrm>
              <a:off x="2267292" y="25462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3" name="object 7353"/>
            <p:cNvSpPr/>
            <p:nvPr/>
          </p:nvSpPr>
          <p:spPr>
            <a:xfrm>
              <a:off x="2267292" y="25453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4" name="object 7354"/>
            <p:cNvSpPr/>
            <p:nvPr/>
          </p:nvSpPr>
          <p:spPr>
            <a:xfrm>
              <a:off x="2267292" y="25444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5" name="object 7355"/>
            <p:cNvSpPr/>
            <p:nvPr/>
          </p:nvSpPr>
          <p:spPr>
            <a:xfrm>
              <a:off x="2267292" y="25436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6" name="object 7356"/>
            <p:cNvSpPr/>
            <p:nvPr/>
          </p:nvSpPr>
          <p:spPr>
            <a:xfrm>
              <a:off x="2267292" y="25427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7" name="object 7357"/>
            <p:cNvSpPr/>
            <p:nvPr/>
          </p:nvSpPr>
          <p:spPr>
            <a:xfrm>
              <a:off x="2267293" y="25409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8" name="object 7358"/>
            <p:cNvSpPr/>
            <p:nvPr/>
          </p:nvSpPr>
          <p:spPr>
            <a:xfrm>
              <a:off x="2267293" y="25391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9" name="object 7359"/>
            <p:cNvSpPr/>
            <p:nvPr/>
          </p:nvSpPr>
          <p:spPr>
            <a:xfrm>
              <a:off x="2267292" y="25382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0" name="object 7360"/>
            <p:cNvSpPr/>
            <p:nvPr/>
          </p:nvSpPr>
          <p:spPr>
            <a:xfrm>
              <a:off x="2267292" y="25373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1" name="object 7361"/>
            <p:cNvSpPr/>
            <p:nvPr/>
          </p:nvSpPr>
          <p:spPr>
            <a:xfrm>
              <a:off x="2267292" y="2536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2" name="object 7362"/>
            <p:cNvSpPr/>
            <p:nvPr/>
          </p:nvSpPr>
          <p:spPr>
            <a:xfrm>
              <a:off x="2267292" y="2535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3" name="object 7363"/>
            <p:cNvSpPr/>
            <p:nvPr/>
          </p:nvSpPr>
          <p:spPr>
            <a:xfrm>
              <a:off x="2267292" y="2534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4" name="object 7364"/>
            <p:cNvSpPr/>
            <p:nvPr/>
          </p:nvSpPr>
          <p:spPr>
            <a:xfrm>
              <a:off x="2267292" y="25338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5" name="object 7365"/>
            <p:cNvSpPr/>
            <p:nvPr/>
          </p:nvSpPr>
          <p:spPr>
            <a:xfrm>
              <a:off x="2267292" y="25329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6" name="object 7366"/>
            <p:cNvSpPr/>
            <p:nvPr/>
          </p:nvSpPr>
          <p:spPr>
            <a:xfrm>
              <a:off x="2267292" y="25320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7" name="object 7367"/>
            <p:cNvSpPr/>
            <p:nvPr/>
          </p:nvSpPr>
          <p:spPr>
            <a:xfrm>
              <a:off x="2267293" y="25302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8" name="object 7368"/>
            <p:cNvSpPr/>
            <p:nvPr/>
          </p:nvSpPr>
          <p:spPr>
            <a:xfrm>
              <a:off x="2267292" y="25293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9" name="object 7369"/>
            <p:cNvSpPr/>
            <p:nvPr/>
          </p:nvSpPr>
          <p:spPr>
            <a:xfrm>
              <a:off x="2267293" y="25276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0" name="object 7370"/>
            <p:cNvSpPr/>
            <p:nvPr/>
          </p:nvSpPr>
          <p:spPr>
            <a:xfrm>
              <a:off x="2267292" y="25267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1" name="object 7371"/>
            <p:cNvSpPr/>
            <p:nvPr/>
          </p:nvSpPr>
          <p:spPr>
            <a:xfrm>
              <a:off x="2267293" y="252495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2" name="object 7372"/>
            <p:cNvSpPr/>
            <p:nvPr/>
          </p:nvSpPr>
          <p:spPr>
            <a:xfrm>
              <a:off x="2267292" y="2524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3" name="object 7373"/>
            <p:cNvSpPr/>
            <p:nvPr/>
          </p:nvSpPr>
          <p:spPr>
            <a:xfrm>
              <a:off x="2267293" y="25222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4" name="object 7374"/>
            <p:cNvSpPr/>
            <p:nvPr/>
          </p:nvSpPr>
          <p:spPr>
            <a:xfrm>
              <a:off x="2267292" y="25214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5" name="object 7375"/>
            <p:cNvSpPr/>
            <p:nvPr/>
          </p:nvSpPr>
          <p:spPr>
            <a:xfrm>
              <a:off x="2267292" y="25205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6" name="object 7376"/>
            <p:cNvSpPr/>
            <p:nvPr/>
          </p:nvSpPr>
          <p:spPr>
            <a:xfrm>
              <a:off x="2267292" y="25196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7" name="object 7377"/>
            <p:cNvSpPr/>
            <p:nvPr/>
          </p:nvSpPr>
          <p:spPr>
            <a:xfrm>
              <a:off x="2267292" y="25187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8" name="object 7378"/>
            <p:cNvSpPr/>
            <p:nvPr/>
          </p:nvSpPr>
          <p:spPr>
            <a:xfrm>
              <a:off x="2267292" y="25178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9" name="object 7379"/>
            <p:cNvSpPr/>
            <p:nvPr/>
          </p:nvSpPr>
          <p:spPr>
            <a:xfrm>
              <a:off x="2267292" y="25169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0" name="object 7380"/>
            <p:cNvSpPr/>
            <p:nvPr/>
          </p:nvSpPr>
          <p:spPr>
            <a:xfrm>
              <a:off x="2267292" y="25160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1" name="object 7381"/>
            <p:cNvSpPr/>
            <p:nvPr/>
          </p:nvSpPr>
          <p:spPr>
            <a:xfrm>
              <a:off x="2267292" y="25151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2" name="object 7382"/>
            <p:cNvSpPr/>
            <p:nvPr/>
          </p:nvSpPr>
          <p:spPr>
            <a:xfrm>
              <a:off x="2267293" y="25134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3" name="object 7383"/>
            <p:cNvSpPr/>
            <p:nvPr/>
          </p:nvSpPr>
          <p:spPr>
            <a:xfrm>
              <a:off x="2267292" y="25125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4" name="object 7384"/>
            <p:cNvSpPr/>
            <p:nvPr/>
          </p:nvSpPr>
          <p:spPr>
            <a:xfrm>
              <a:off x="2267292" y="25116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5" name="object 7385"/>
            <p:cNvSpPr/>
            <p:nvPr/>
          </p:nvSpPr>
          <p:spPr>
            <a:xfrm>
              <a:off x="2267293" y="250986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6" name="object 7386"/>
            <p:cNvSpPr/>
            <p:nvPr/>
          </p:nvSpPr>
          <p:spPr>
            <a:xfrm>
              <a:off x="2267292" y="25089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7" name="object 7387"/>
            <p:cNvSpPr/>
            <p:nvPr/>
          </p:nvSpPr>
          <p:spPr>
            <a:xfrm>
              <a:off x="2267292" y="25080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8" name="object 7388"/>
            <p:cNvSpPr/>
            <p:nvPr/>
          </p:nvSpPr>
          <p:spPr>
            <a:xfrm>
              <a:off x="2267293" y="250630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9" name="object 7389"/>
            <p:cNvSpPr/>
            <p:nvPr/>
          </p:nvSpPr>
          <p:spPr>
            <a:xfrm>
              <a:off x="2267292" y="25054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0" name="object 7390"/>
            <p:cNvSpPr/>
            <p:nvPr/>
          </p:nvSpPr>
          <p:spPr>
            <a:xfrm>
              <a:off x="2267292" y="25045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1" name="object 7391"/>
            <p:cNvSpPr/>
            <p:nvPr/>
          </p:nvSpPr>
          <p:spPr>
            <a:xfrm>
              <a:off x="2267292" y="25036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2" name="object 7392"/>
            <p:cNvSpPr/>
            <p:nvPr/>
          </p:nvSpPr>
          <p:spPr>
            <a:xfrm>
              <a:off x="2267292" y="25027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3" name="object 7393"/>
            <p:cNvSpPr/>
            <p:nvPr/>
          </p:nvSpPr>
          <p:spPr>
            <a:xfrm>
              <a:off x="2267292" y="25018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4" name="object 7394"/>
            <p:cNvSpPr/>
            <p:nvPr/>
          </p:nvSpPr>
          <p:spPr>
            <a:xfrm>
              <a:off x="2267292" y="25009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5" name="object 7395"/>
            <p:cNvSpPr/>
            <p:nvPr/>
          </p:nvSpPr>
          <p:spPr>
            <a:xfrm>
              <a:off x="2267292" y="25000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6" name="object 7396"/>
            <p:cNvSpPr/>
            <p:nvPr/>
          </p:nvSpPr>
          <p:spPr>
            <a:xfrm>
              <a:off x="2267292" y="24991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7" name="object 7397"/>
            <p:cNvSpPr/>
            <p:nvPr/>
          </p:nvSpPr>
          <p:spPr>
            <a:xfrm>
              <a:off x="2267292" y="24983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8" name="object 7398"/>
            <p:cNvSpPr/>
            <p:nvPr/>
          </p:nvSpPr>
          <p:spPr>
            <a:xfrm>
              <a:off x="2267292" y="24974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9" name="object 7399"/>
            <p:cNvSpPr/>
            <p:nvPr/>
          </p:nvSpPr>
          <p:spPr>
            <a:xfrm>
              <a:off x="2267292" y="24965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0" name="object 7400"/>
            <p:cNvSpPr/>
            <p:nvPr/>
          </p:nvSpPr>
          <p:spPr>
            <a:xfrm>
              <a:off x="2267292" y="24956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1" name="object 7401"/>
            <p:cNvSpPr/>
            <p:nvPr/>
          </p:nvSpPr>
          <p:spPr>
            <a:xfrm>
              <a:off x="2267292" y="24947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2" name="object 7402"/>
            <p:cNvSpPr/>
            <p:nvPr/>
          </p:nvSpPr>
          <p:spPr>
            <a:xfrm>
              <a:off x="2267292" y="24938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3" name="object 7403"/>
            <p:cNvSpPr/>
            <p:nvPr/>
          </p:nvSpPr>
          <p:spPr>
            <a:xfrm>
              <a:off x="2267292" y="24929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4" name="object 7404"/>
            <p:cNvSpPr/>
            <p:nvPr/>
          </p:nvSpPr>
          <p:spPr>
            <a:xfrm>
              <a:off x="2267292" y="24920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5" name="object 7405"/>
            <p:cNvSpPr/>
            <p:nvPr/>
          </p:nvSpPr>
          <p:spPr>
            <a:xfrm>
              <a:off x="2267292" y="24912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6" name="object 7406"/>
            <p:cNvSpPr/>
            <p:nvPr/>
          </p:nvSpPr>
          <p:spPr>
            <a:xfrm>
              <a:off x="2267292" y="24903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7" name="object 7407"/>
            <p:cNvSpPr/>
            <p:nvPr/>
          </p:nvSpPr>
          <p:spPr>
            <a:xfrm>
              <a:off x="2267293" y="24885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8" name="object 7408"/>
            <p:cNvSpPr/>
            <p:nvPr/>
          </p:nvSpPr>
          <p:spPr>
            <a:xfrm>
              <a:off x="2267292" y="24876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9" name="object 7409"/>
            <p:cNvSpPr/>
            <p:nvPr/>
          </p:nvSpPr>
          <p:spPr>
            <a:xfrm>
              <a:off x="2267292" y="24867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0" name="object 7410"/>
            <p:cNvSpPr/>
            <p:nvPr/>
          </p:nvSpPr>
          <p:spPr>
            <a:xfrm>
              <a:off x="2267292" y="24858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1" name="object 7411"/>
            <p:cNvSpPr/>
            <p:nvPr/>
          </p:nvSpPr>
          <p:spPr>
            <a:xfrm>
              <a:off x="2267292" y="24849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2" name="object 7412"/>
            <p:cNvSpPr/>
            <p:nvPr/>
          </p:nvSpPr>
          <p:spPr>
            <a:xfrm>
              <a:off x="2267292" y="24841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3" name="object 7413"/>
            <p:cNvSpPr/>
            <p:nvPr/>
          </p:nvSpPr>
          <p:spPr>
            <a:xfrm>
              <a:off x="2267292" y="24832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4" name="object 7414"/>
            <p:cNvSpPr/>
            <p:nvPr/>
          </p:nvSpPr>
          <p:spPr>
            <a:xfrm>
              <a:off x="2267292" y="24823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5" name="object 7415"/>
            <p:cNvSpPr/>
            <p:nvPr/>
          </p:nvSpPr>
          <p:spPr>
            <a:xfrm>
              <a:off x="2267292" y="24814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6" name="object 7416"/>
            <p:cNvSpPr/>
            <p:nvPr/>
          </p:nvSpPr>
          <p:spPr>
            <a:xfrm>
              <a:off x="2267292" y="24805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7" name="object 7417"/>
            <p:cNvSpPr/>
            <p:nvPr/>
          </p:nvSpPr>
          <p:spPr>
            <a:xfrm>
              <a:off x="2267292" y="24796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8" name="object 7418"/>
            <p:cNvSpPr/>
            <p:nvPr/>
          </p:nvSpPr>
          <p:spPr>
            <a:xfrm>
              <a:off x="2267292" y="24787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9" name="object 7419"/>
            <p:cNvSpPr/>
            <p:nvPr/>
          </p:nvSpPr>
          <p:spPr>
            <a:xfrm>
              <a:off x="2267292" y="24778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0" name="object 7420"/>
            <p:cNvSpPr/>
            <p:nvPr/>
          </p:nvSpPr>
          <p:spPr>
            <a:xfrm>
              <a:off x="2267292" y="24769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1" name="object 7421"/>
            <p:cNvSpPr/>
            <p:nvPr/>
          </p:nvSpPr>
          <p:spPr>
            <a:xfrm>
              <a:off x="2267292" y="24761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2" name="object 7422"/>
            <p:cNvSpPr/>
            <p:nvPr/>
          </p:nvSpPr>
          <p:spPr>
            <a:xfrm>
              <a:off x="2267292" y="24752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3" name="object 7423"/>
            <p:cNvSpPr/>
            <p:nvPr/>
          </p:nvSpPr>
          <p:spPr>
            <a:xfrm>
              <a:off x="2267292" y="24743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4" name="object 7424"/>
            <p:cNvSpPr/>
            <p:nvPr/>
          </p:nvSpPr>
          <p:spPr>
            <a:xfrm>
              <a:off x="2267292" y="24734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5" name="object 7425"/>
            <p:cNvSpPr/>
            <p:nvPr/>
          </p:nvSpPr>
          <p:spPr>
            <a:xfrm>
              <a:off x="2267292" y="24725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6" name="object 7426"/>
            <p:cNvSpPr/>
            <p:nvPr/>
          </p:nvSpPr>
          <p:spPr>
            <a:xfrm>
              <a:off x="2267292" y="24716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7" name="object 7427"/>
            <p:cNvSpPr/>
            <p:nvPr/>
          </p:nvSpPr>
          <p:spPr>
            <a:xfrm>
              <a:off x="2267292" y="24707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8" name="object 7428"/>
            <p:cNvSpPr/>
            <p:nvPr/>
          </p:nvSpPr>
          <p:spPr>
            <a:xfrm>
              <a:off x="2267292" y="24698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9" name="object 7429"/>
            <p:cNvSpPr/>
            <p:nvPr/>
          </p:nvSpPr>
          <p:spPr>
            <a:xfrm>
              <a:off x="2267292" y="24690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0" name="object 7430"/>
            <p:cNvSpPr/>
            <p:nvPr/>
          </p:nvSpPr>
          <p:spPr>
            <a:xfrm>
              <a:off x="2267292" y="24681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1" name="object 7431"/>
            <p:cNvSpPr/>
            <p:nvPr/>
          </p:nvSpPr>
          <p:spPr>
            <a:xfrm>
              <a:off x="2267292" y="24672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2" name="object 7432"/>
            <p:cNvSpPr/>
            <p:nvPr/>
          </p:nvSpPr>
          <p:spPr>
            <a:xfrm>
              <a:off x="2267292" y="24663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3" name="object 7433"/>
            <p:cNvSpPr/>
            <p:nvPr/>
          </p:nvSpPr>
          <p:spPr>
            <a:xfrm>
              <a:off x="2267292" y="24654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4" name="object 7434"/>
            <p:cNvSpPr/>
            <p:nvPr/>
          </p:nvSpPr>
          <p:spPr>
            <a:xfrm>
              <a:off x="2267292" y="2464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5" name="object 7435"/>
            <p:cNvSpPr/>
            <p:nvPr/>
          </p:nvSpPr>
          <p:spPr>
            <a:xfrm>
              <a:off x="2267293" y="24636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6" name="object 7436"/>
            <p:cNvSpPr/>
            <p:nvPr/>
          </p:nvSpPr>
          <p:spPr>
            <a:xfrm>
              <a:off x="2267292" y="2463672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60" h="227964">
                  <a:moveTo>
                    <a:pt x="124409" y="227342"/>
                  </a:moveTo>
                  <a:lnTo>
                    <a:pt x="124409" y="0"/>
                  </a:lnTo>
                  <a:lnTo>
                    <a:pt x="0" y="0"/>
                  </a:lnTo>
                  <a:lnTo>
                    <a:pt x="0" y="227342"/>
                  </a:lnTo>
                  <a:lnTo>
                    <a:pt x="124409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7" name="object 7437"/>
            <p:cNvSpPr/>
            <p:nvPr/>
          </p:nvSpPr>
          <p:spPr>
            <a:xfrm>
              <a:off x="2100465" y="2867672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19" h="147319">
                  <a:moveTo>
                    <a:pt x="73520" y="0"/>
                  </a:moveTo>
                  <a:lnTo>
                    <a:pt x="44952" y="5793"/>
                  </a:lnTo>
                  <a:lnTo>
                    <a:pt x="21577" y="21577"/>
                  </a:lnTo>
                  <a:lnTo>
                    <a:pt x="5793" y="44952"/>
                  </a:lnTo>
                  <a:lnTo>
                    <a:pt x="0" y="73520"/>
                  </a:lnTo>
                  <a:lnTo>
                    <a:pt x="5793" y="102088"/>
                  </a:lnTo>
                  <a:lnTo>
                    <a:pt x="21577" y="125463"/>
                  </a:lnTo>
                  <a:lnTo>
                    <a:pt x="44952" y="141246"/>
                  </a:lnTo>
                  <a:lnTo>
                    <a:pt x="73520" y="147040"/>
                  </a:lnTo>
                  <a:lnTo>
                    <a:pt x="102088" y="141246"/>
                  </a:lnTo>
                  <a:lnTo>
                    <a:pt x="125463" y="125463"/>
                  </a:lnTo>
                  <a:lnTo>
                    <a:pt x="141246" y="102088"/>
                  </a:lnTo>
                  <a:lnTo>
                    <a:pt x="147040" y="7352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38" name="object 7438"/>
            <p:cNvSpPr/>
            <p:nvPr/>
          </p:nvSpPr>
          <p:spPr>
            <a:xfrm>
              <a:off x="2089073" y="2654947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4" h="345439">
                  <a:moveTo>
                    <a:pt x="85648" y="29413"/>
                  </a:moveTo>
                  <a:lnTo>
                    <a:pt x="27584" y="87464"/>
                  </a:lnTo>
                </a:path>
                <a:path w="144144" h="345439">
                  <a:moveTo>
                    <a:pt x="96151" y="36271"/>
                  </a:moveTo>
                  <a:lnTo>
                    <a:pt x="37452" y="95364"/>
                  </a:lnTo>
                </a:path>
                <a:path w="144144" h="345439">
                  <a:moveTo>
                    <a:pt x="61861" y="18554"/>
                  </a:moveTo>
                  <a:lnTo>
                    <a:pt x="45033" y="21967"/>
                  </a:lnTo>
                  <a:lnTo>
                    <a:pt x="31264" y="31264"/>
                  </a:lnTo>
                  <a:lnTo>
                    <a:pt x="21967" y="45033"/>
                  </a:lnTo>
                  <a:lnTo>
                    <a:pt x="18554" y="61861"/>
                  </a:lnTo>
                  <a:lnTo>
                    <a:pt x="21967" y="78697"/>
                  </a:lnTo>
                  <a:lnTo>
                    <a:pt x="31264" y="92470"/>
                  </a:lnTo>
                  <a:lnTo>
                    <a:pt x="45033" y="101768"/>
                  </a:lnTo>
                  <a:lnTo>
                    <a:pt x="61861" y="105181"/>
                  </a:lnTo>
                  <a:lnTo>
                    <a:pt x="78690" y="101768"/>
                  </a:lnTo>
                  <a:lnTo>
                    <a:pt x="92459" y="92470"/>
                  </a:lnTo>
                  <a:lnTo>
                    <a:pt x="101755" y="78697"/>
                  </a:lnTo>
                  <a:lnTo>
                    <a:pt x="105168" y="61861"/>
                  </a:lnTo>
                  <a:lnTo>
                    <a:pt x="101755" y="45033"/>
                  </a:lnTo>
                  <a:lnTo>
                    <a:pt x="92459" y="31264"/>
                  </a:lnTo>
                  <a:lnTo>
                    <a:pt x="78690" y="21967"/>
                  </a:lnTo>
                  <a:lnTo>
                    <a:pt x="61861" y="18554"/>
                  </a:lnTo>
                  <a:close/>
                </a:path>
                <a:path w="144144" h="345439">
                  <a:moveTo>
                    <a:pt x="84912" y="227291"/>
                  </a:moveTo>
                  <a:lnTo>
                    <a:pt x="62008" y="231936"/>
                  </a:lnTo>
                  <a:lnTo>
                    <a:pt x="43268" y="244590"/>
                  </a:lnTo>
                  <a:lnTo>
                    <a:pt x="30616" y="263333"/>
                  </a:lnTo>
                  <a:lnTo>
                    <a:pt x="25971" y="286245"/>
                  </a:lnTo>
                  <a:lnTo>
                    <a:pt x="30616" y="309149"/>
                  </a:lnTo>
                  <a:lnTo>
                    <a:pt x="43268" y="327888"/>
                  </a:lnTo>
                  <a:lnTo>
                    <a:pt x="62008" y="340541"/>
                  </a:lnTo>
                  <a:lnTo>
                    <a:pt x="84912" y="345186"/>
                  </a:lnTo>
                  <a:lnTo>
                    <a:pt x="107816" y="340541"/>
                  </a:lnTo>
                  <a:lnTo>
                    <a:pt x="126555" y="327888"/>
                  </a:lnTo>
                  <a:lnTo>
                    <a:pt x="139208" y="309149"/>
                  </a:lnTo>
                  <a:lnTo>
                    <a:pt x="143852" y="286245"/>
                  </a:lnTo>
                  <a:lnTo>
                    <a:pt x="139208" y="263333"/>
                  </a:lnTo>
                  <a:lnTo>
                    <a:pt x="126555" y="244590"/>
                  </a:lnTo>
                  <a:lnTo>
                    <a:pt x="107816" y="231936"/>
                  </a:lnTo>
                  <a:lnTo>
                    <a:pt x="84912" y="227291"/>
                  </a:lnTo>
                  <a:close/>
                </a:path>
                <a:path w="144144" h="345439">
                  <a:moveTo>
                    <a:pt x="61861" y="0"/>
                  </a:moveTo>
                  <a:lnTo>
                    <a:pt x="37820" y="4874"/>
                  </a:lnTo>
                  <a:lnTo>
                    <a:pt x="18153" y="18153"/>
                  </a:lnTo>
                  <a:lnTo>
                    <a:pt x="4874" y="37820"/>
                  </a:lnTo>
                  <a:lnTo>
                    <a:pt x="0" y="61861"/>
                  </a:lnTo>
                  <a:lnTo>
                    <a:pt x="4874" y="85904"/>
                  </a:lnTo>
                  <a:lnTo>
                    <a:pt x="18153" y="105576"/>
                  </a:lnTo>
                  <a:lnTo>
                    <a:pt x="37820" y="118859"/>
                  </a:lnTo>
                  <a:lnTo>
                    <a:pt x="61861" y="123736"/>
                  </a:lnTo>
                  <a:lnTo>
                    <a:pt x="85902" y="118859"/>
                  </a:lnTo>
                  <a:lnTo>
                    <a:pt x="105570" y="105576"/>
                  </a:lnTo>
                  <a:lnTo>
                    <a:pt x="118849" y="85904"/>
                  </a:lnTo>
                  <a:lnTo>
                    <a:pt x="123723" y="61861"/>
                  </a:lnTo>
                  <a:lnTo>
                    <a:pt x="118849" y="37820"/>
                  </a:lnTo>
                  <a:lnTo>
                    <a:pt x="105570" y="18153"/>
                  </a:lnTo>
                  <a:lnTo>
                    <a:pt x="85902" y="4874"/>
                  </a:lnTo>
                  <a:lnTo>
                    <a:pt x="6186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439" name="object 7439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953376" y="2458275"/>
              <a:ext cx="135204" cy="238137"/>
            </a:xfrm>
            <a:prstGeom prst="rect">
              <a:avLst/>
            </a:prstGeom>
          </p:spPr>
        </p:pic>
        <p:sp>
          <p:nvSpPr>
            <p:cNvPr id="7440" name="object 7440"/>
            <p:cNvSpPr/>
            <p:nvPr/>
          </p:nvSpPr>
          <p:spPr>
            <a:xfrm>
              <a:off x="1102969" y="2867672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19" h="147319">
                  <a:moveTo>
                    <a:pt x="147040" y="73520"/>
                  </a:moveTo>
                  <a:lnTo>
                    <a:pt x="141246" y="102088"/>
                  </a:lnTo>
                  <a:lnTo>
                    <a:pt x="125463" y="125463"/>
                  </a:lnTo>
                  <a:lnTo>
                    <a:pt x="102088" y="141246"/>
                  </a:lnTo>
                  <a:lnTo>
                    <a:pt x="73520" y="147040"/>
                  </a:lnTo>
                  <a:lnTo>
                    <a:pt x="44952" y="141246"/>
                  </a:lnTo>
                  <a:lnTo>
                    <a:pt x="21577" y="125463"/>
                  </a:lnTo>
                  <a:lnTo>
                    <a:pt x="5793" y="102088"/>
                  </a:lnTo>
                  <a:lnTo>
                    <a:pt x="0" y="73520"/>
                  </a:lnTo>
                  <a:lnTo>
                    <a:pt x="5793" y="44952"/>
                  </a:lnTo>
                  <a:lnTo>
                    <a:pt x="21577" y="21577"/>
                  </a:lnTo>
                  <a:lnTo>
                    <a:pt x="44952" y="5793"/>
                  </a:lnTo>
                  <a:lnTo>
                    <a:pt x="7352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41" name="object 7441"/>
            <p:cNvSpPr/>
            <p:nvPr/>
          </p:nvSpPr>
          <p:spPr>
            <a:xfrm>
              <a:off x="1117549" y="2654947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4" h="345439">
                  <a:moveTo>
                    <a:pt x="58204" y="29413"/>
                  </a:moveTo>
                  <a:lnTo>
                    <a:pt x="116268" y="87464"/>
                  </a:lnTo>
                </a:path>
                <a:path w="144144" h="345439">
                  <a:moveTo>
                    <a:pt x="47701" y="36271"/>
                  </a:moveTo>
                  <a:lnTo>
                    <a:pt x="106400" y="95364"/>
                  </a:lnTo>
                </a:path>
                <a:path w="144144" h="345439">
                  <a:moveTo>
                    <a:pt x="81991" y="18554"/>
                  </a:moveTo>
                  <a:lnTo>
                    <a:pt x="98819" y="21967"/>
                  </a:lnTo>
                  <a:lnTo>
                    <a:pt x="112588" y="31264"/>
                  </a:lnTo>
                  <a:lnTo>
                    <a:pt x="121885" y="45033"/>
                  </a:lnTo>
                  <a:lnTo>
                    <a:pt x="125298" y="61861"/>
                  </a:lnTo>
                  <a:lnTo>
                    <a:pt x="121885" y="78697"/>
                  </a:lnTo>
                  <a:lnTo>
                    <a:pt x="112588" y="92470"/>
                  </a:lnTo>
                  <a:lnTo>
                    <a:pt x="98819" y="101768"/>
                  </a:lnTo>
                  <a:lnTo>
                    <a:pt x="81991" y="105181"/>
                  </a:lnTo>
                  <a:lnTo>
                    <a:pt x="65162" y="101768"/>
                  </a:lnTo>
                  <a:lnTo>
                    <a:pt x="51393" y="92470"/>
                  </a:lnTo>
                  <a:lnTo>
                    <a:pt x="42096" y="78697"/>
                  </a:lnTo>
                  <a:lnTo>
                    <a:pt x="38684" y="61861"/>
                  </a:lnTo>
                  <a:lnTo>
                    <a:pt x="42096" y="45033"/>
                  </a:lnTo>
                  <a:lnTo>
                    <a:pt x="51393" y="31264"/>
                  </a:lnTo>
                  <a:lnTo>
                    <a:pt x="65162" y="21967"/>
                  </a:lnTo>
                  <a:lnTo>
                    <a:pt x="81991" y="18554"/>
                  </a:lnTo>
                  <a:close/>
                </a:path>
                <a:path w="144144" h="345439">
                  <a:moveTo>
                    <a:pt x="58940" y="227291"/>
                  </a:moveTo>
                  <a:lnTo>
                    <a:pt x="81844" y="231936"/>
                  </a:lnTo>
                  <a:lnTo>
                    <a:pt x="100583" y="244590"/>
                  </a:lnTo>
                  <a:lnTo>
                    <a:pt x="113236" y="263333"/>
                  </a:lnTo>
                  <a:lnTo>
                    <a:pt x="117881" y="286245"/>
                  </a:lnTo>
                  <a:lnTo>
                    <a:pt x="113236" y="309149"/>
                  </a:lnTo>
                  <a:lnTo>
                    <a:pt x="100583" y="327888"/>
                  </a:lnTo>
                  <a:lnTo>
                    <a:pt x="81844" y="340541"/>
                  </a:lnTo>
                  <a:lnTo>
                    <a:pt x="58940" y="345186"/>
                  </a:lnTo>
                  <a:lnTo>
                    <a:pt x="36036" y="340541"/>
                  </a:lnTo>
                  <a:lnTo>
                    <a:pt x="17297" y="327888"/>
                  </a:lnTo>
                  <a:lnTo>
                    <a:pt x="4644" y="309149"/>
                  </a:lnTo>
                  <a:lnTo>
                    <a:pt x="0" y="286245"/>
                  </a:lnTo>
                  <a:lnTo>
                    <a:pt x="4644" y="263333"/>
                  </a:lnTo>
                  <a:lnTo>
                    <a:pt x="17297" y="244590"/>
                  </a:lnTo>
                  <a:lnTo>
                    <a:pt x="36036" y="231936"/>
                  </a:lnTo>
                  <a:lnTo>
                    <a:pt x="58940" y="227291"/>
                  </a:lnTo>
                  <a:close/>
                </a:path>
                <a:path w="144144" h="345439">
                  <a:moveTo>
                    <a:pt x="81991" y="0"/>
                  </a:moveTo>
                  <a:lnTo>
                    <a:pt x="106032" y="4874"/>
                  </a:lnTo>
                  <a:lnTo>
                    <a:pt x="125699" y="18153"/>
                  </a:lnTo>
                  <a:lnTo>
                    <a:pt x="138978" y="37820"/>
                  </a:lnTo>
                  <a:lnTo>
                    <a:pt x="143852" y="61861"/>
                  </a:lnTo>
                  <a:lnTo>
                    <a:pt x="138978" y="85904"/>
                  </a:lnTo>
                  <a:lnTo>
                    <a:pt x="125699" y="105576"/>
                  </a:lnTo>
                  <a:lnTo>
                    <a:pt x="106032" y="118859"/>
                  </a:lnTo>
                  <a:lnTo>
                    <a:pt x="81991" y="123736"/>
                  </a:lnTo>
                  <a:lnTo>
                    <a:pt x="57948" y="118859"/>
                  </a:lnTo>
                  <a:lnTo>
                    <a:pt x="38276" y="105576"/>
                  </a:lnTo>
                  <a:lnTo>
                    <a:pt x="24993" y="85904"/>
                  </a:lnTo>
                  <a:lnTo>
                    <a:pt x="20116" y="61861"/>
                  </a:lnTo>
                  <a:lnTo>
                    <a:pt x="24993" y="37820"/>
                  </a:lnTo>
                  <a:lnTo>
                    <a:pt x="38276" y="18153"/>
                  </a:lnTo>
                  <a:lnTo>
                    <a:pt x="57948" y="4874"/>
                  </a:lnTo>
                  <a:lnTo>
                    <a:pt x="8199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442" name="object 7442"/>
            <p:cNvSpPr/>
            <p:nvPr/>
          </p:nvSpPr>
          <p:spPr>
            <a:xfrm>
              <a:off x="2391702" y="31156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3" name="object 7443"/>
            <p:cNvSpPr/>
            <p:nvPr/>
          </p:nvSpPr>
          <p:spPr>
            <a:xfrm>
              <a:off x="2391702" y="31136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4" name="object 7444"/>
            <p:cNvSpPr/>
            <p:nvPr/>
          </p:nvSpPr>
          <p:spPr>
            <a:xfrm>
              <a:off x="2391702" y="31117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5" name="object 7445"/>
            <p:cNvSpPr/>
            <p:nvPr/>
          </p:nvSpPr>
          <p:spPr>
            <a:xfrm>
              <a:off x="2391702" y="310979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6" name="object 7446"/>
            <p:cNvSpPr/>
            <p:nvPr/>
          </p:nvSpPr>
          <p:spPr>
            <a:xfrm>
              <a:off x="2391702" y="31078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7" name="object 7447"/>
            <p:cNvSpPr/>
            <p:nvPr/>
          </p:nvSpPr>
          <p:spPr>
            <a:xfrm>
              <a:off x="2391702" y="31058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8" name="object 7448"/>
            <p:cNvSpPr/>
            <p:nvPr/>
          </p:nvSpPr>
          <p:spPr>
            <a:xfrm>
              <a:off x="2391702" y="31039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9" name="object 7449"/>
            <p:cNvSpPr/>
            <p:nvPr/>
          </p:nvSpPr>
          <p:spPr>
            <a:xfrm>
              <a:off x="2391702" y="31020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0" name="object 7450"/>
            <p:cNvSpPr/>
            <p:nvPr/>
          </p:nvSpPr>
          <p:spPr>
            <a:xfrm>
              <a:off x="2391702" y="310006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1" name="object 7451"/>
            <p:cNvSpPr/>
            <p:nvPr/>
          </p:nvSpPr>
          <p:spPr>
            <a:xfrm>
              <a:off x="2391702" y="309812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2" name="object 7452"/>
            <p:cNvSpPr/>
            <p:nvPr/>
          </p:nvSpPr>
          <p:spPr>
            <a:xfrm>
              <a:off x="2391702" y="309618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3" name="object 7453"/>
            <p:cNvSpPr/>
            <p:nvPr/>
          </p:nvSpPr>
          <p:spPr>
            <a:xfrm>
              <a:off x="2391702" y="30942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4" name="object 7454"/>
            <p:cNvSpPr/>
            <p:nvPr/>
          </p:nvSpPr>
          <p:spPr>
            <a:xfrm>
              <a:off x="2391702" y="30922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5" name="object 7455"/>
            <p:cNvSpPr/>
            <p:nvPr/>
          </p:nvSpPr>
          <p:spPr>
            <a:xfrm>
              <a:off x="2391702" y="30903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6" name="object 7456"/>
            <p:cNvSpPr/>
            <p:nvPr/>
          </p:nvSpPr>
          <p:spPr>
            <a:xfrm>
              <a:off x="2391702" y="30884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7" name="object 7457"/>
            <p:cNvSpPr/>
            <p:nvPr/>
          </p:nvSpPr>
          <p:spPr>
            <a:xfrm>
              <a:off x="2391702" y="30864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8" name="object 7458"/>
            <p:cNvSpPr/>
            <p:nvPr/>
          </p:nvSpPr>
          <p:spPr>
            <a:xfrm>
              <a:off x="2391702" y="30845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9" name="object 7459"/>
            <p:cNvSpPr/>
            <p:nvPr/>
          </p:nvSpPr>
          <p:spPr>
            <a:xfrm>
              <a:off x="2391702" y="30825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0" name="object 7460"/>
            <p:cNvSpPr/>
            <p:nvPr/>
          </p:nvSpPr>
          <p:spPr>
            <a:xfrm>
              <a:off x="2391702" y="30806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1" name="object 7461"/>
            <p:cNvSpPr/>
            <p:nvPr/>
          </p:nvSpPr>
          <p:spPr>
            <a:xfrm>
              <a:off x="2391702" y="30786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2" name="object 7462"/>
            <p:cNvSpPr/>
            <p:nvPr/>
          </p:nvSpPr>
          <p:spPr>
            <a:xfrm>
              <a:off x="2391702" y="30767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3" name="object 7463"/>
            <p:cNvSpPr/>
            <p:nvPr/>
          </p:nvSpPr>
          <p:spPr>
            <a:xfrm>
              <a:off x="2391702" y="30747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4" name="object 7464"/>
            <p:cNvSpPr/>
            <p:nvPr/>
          </p:nvSpPr>
          <p:spPr>
            <a:xfrm>
              <a:off x="2391702" y="307285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5" name="object 7465"/>
            <p:cNvSpPr/>
            <p:nvPr/>
          </p:nvSpPr>
          <p:spPr>
            <a:xfrm>
              <a:off x="2391702" y="307091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6" name="object 7466"/>
            <p:cNvSpPr/>
            <p:nvPr/>
          </p:nvSpPr>
          <p:spPr>
            <a:xfrm>
              <a:off x="2391702" y="30689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7" name="object 7467"/>
            <p:cNvSpPr/>
            <p:nvPr/>
          </p:nvSpPr>
          <p:spPr>
            <a:xfrm>
              <a:off x="2391702" y="30670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8" name="object 7468"/>
            <p:cNvSpPr/>
            <p:nvPr/>
          </p:nvSpPr>
          <p:spPr>
            <a:xfrm>
              <a:off x="2391702" y="30650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9" name="object 7469"/>
            <p:cNvSpPr/>
            <p:nvPr/>
          </p:nvSpPr>
          <p:spPr>
            <a:xfrm>
              <a:off x="2391702" y="30631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0" name="object 7470"/>
            <p:cNvSpPr/>
            <p:nvPr/>
          </p:nvSpPr>
          <p:spPr>
            <a:xfrm>
              <a:off x="2391702" y="305925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1" name="object 7471"/>
            <p:cNvSpPr/>
            <p:nvPr/>
          </p:nvSpPr>
          <p:spPr>
            <a:xfrm>
              <a:off x="2391702" y="30573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2" name="object 7472"/>
            <p:cNvSpPr/>
            <p:nvPr/>
          </p:nvSpPr>
          <p:spPr>
            <a:xfrm>
              <a:off x="2391702" y="30553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3" name="object 7473"/>
            <p:cNvSpPr/>
            <p:nvPr/>
          </p:nvSpPr>
          <p:spPr>
            <a:xfrm>
              <a:off x="2391702" y="30534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4" name="object 7474"/>
            <p:cNvSpPr/>
            <p:nvPr/>
          </p:nvSpPr>
          <p:spPr>
            <a:xfrm>
              <a:off x="2391702" y="30514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5" name="object 7475"/>
            <p:cNvSpPr/>
            <p:nvPr/>
          </p:nvSpPr>
          <p:spPr>
            <a:xfrm>
              <a:off x="2391702" y="30495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6" name="object 7476"/>
            <p:cNvSpPr/>
            <p:nvPr/>
          </p:nvSpPr>
          <p:spPr>
            <a:xfrm>
              <a:off x="2391702" y="30475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7" name="object 7477"/>
            <p:cNvSpPr/>
            <p:nvPr/>
          </p:nvSpPr>
          <p:spPr>
            <a:xfrm>
              <a:off x="2391702" y="30456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8" name="object 7478"/>
            <p:cNvSpPr/>
            <p:nvPr/>
          </p:nvSpPr>
          <p:spPr>
            <a:xfrm>
              <a:off x="2391702" y="30436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9" name="object 7479"/>
            <p:cNvSpPr/>
            <p:nvPr/>
          </p:nvSpPr>
          <p:spPr>
            <a:xfrm>
              <a:off x="2391702" y="30417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0" name="object 7480"/>
            <p:cNvSpPr/>
            <p:nvPr/>
          </p:nvSpPr>
          <p:spPr>
            <a:xfrm>
              <a:off x="2391702" y="30398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1" name="object 7481"/>
            <p:cNvSpPr/>
            <p:nvPr/>
          </p:nvSpPr>
          <p:spPr>
            <a:xfrm>
              <a:off x="2391702" y="30378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2" name="object 7482"/>
            <p:cNvSpPr/>
            <p:nvPr/>
          </p:nvSpPr>
          <p:spPr>
            <a:xfrm>
              <a:off x="2391702" y="30359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3" name="object 7483"/>
            <p:cNvSpPr/>
            <p:nvPr/>
          </p:nvSpPr>
          <p:spPr>
            <a:xfrm>
              <a:off x="2391702" y="30339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4" name="object 7484"/>
            <p:cNvSpPr/>
            <p:nvPr/>
          </p:nvSpPr>
          <p:spPr>
            <a:xfrm>
              <a:off x="2391702" y="30320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5" name="object 7485"/>
            <p:cNvSpPr/>
            <p:nvPr/>
          </p:nvSpPr>
          <p:spPr>
            <a:xfrm>
              <a:off x="2391702" y="30300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6" name="object 7486"/>
            <p:cNvSpPr/>
            <p:nvPr/>
          </p:nvSpPr>
          <p:spPr>
            <a:xfrm>
              <a:off x="2391702" y="30281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7" name="object 7487"/>
            <p:cNvSpPr/>
            <p:nvPr/>
          </p:nvSpPr>
          <p:spPr>
            <a:xfrm>
              <a:off x="2391702" y="30262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8" name="object 7488"/>
            <p:cNvSpPr/>
            <p:nvPr/>
          </p:nvSpPr>
          <p:spPr>
            <a:xfrm>
              <a:off x="2391702" y="30242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9" name="object 7489"/>
            <p:cNvSpPr/>
            <p:nvPr/>
          </p:nvSpPr>
          <p:spPr>
            <a:xfrm>
              <a:off x="2391702" y="302037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0" name="object 7490"/>
            <p:cNvSpPr/>
            <p:nvPr/>
          </p:nvSpPr>
          <p:spPr>
            <a:xfrm>
              <a:off x="2391702" y="301843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1" name="object 7491"/>
            <p:cNvSpPr/>
            <p:nvPr/>
          </p:nvSpPr>
          <p:spPr>
            <a:xfrm>
              <a:off x="2391702" y="30164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2" name="object 7492"/>
            <p:cNvSpPr/>
            <p:nvPr/>
          </p:nvSpPr>
          <p:spPr>
            <a:xfrm>
              <a:off x="2391702" y="301259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3" name="object 7493"/>
            <p:cNvSpPr/>
            <p:nvPr/>
          </p:nvSpPr>
          <p:spPr>
            <a:xfrm>
              <a:off x="2391702" y="30106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4" name="object 7494"/>
            <p:cNvSpPr/>
            <p:nvPr/>
          </p:nvSpPr>
          <p:spPr>
            <a:xfrm>
              <a:off x="2391702" y="30087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5" name="object 7495"/>
            <p:cNvSpPr/>
            <p:nvPr/>
          </p:nvSpPr>
          <p:spPr>
            <a:xfrm>
              <a:off x="2391702" y="300481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6" name="object 7496"/>
            <p:cNvSpPr/>
            <p:nvPr/>
          </p:nvSpPr>
          <p:spPr>
            <a:xfrm>
              <a:off x="2391702" y="30028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7" name="object 7497"/>
            <p:cNvSpPr/>
            <p:nvPr/>
          </p:nvSpPr>
          <p:spPr>
            <a:xfrm>
              <a:off x="2391702" y="30009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8" name="object 7498"/>
            <p:cNvSpPr/>
            <p:nvPr/>
          </p:nvSpPr>
          <p:spPr>
            <a:xfrm>
              <a:off x="2391702" y="299899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9" name="object 7499"/>
            <p:cNvSpPr/>
            <p:nvPr/>
          </p:nvSpPr>
          <p:spPr>
            <a:xfrm>
              <a:off x="2391702" y="299704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0" name="object 7500"/>
            <p:cNvSpPr/>
            <p:nvPr/>
          </p:nvSpPr>
          <p:spPr>
            <a:xfrm>
              <a:off x="2391702" y="299510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1" name="object 7501"/>
            <p:cNvSpPr/>
            <p:nvPr/>
          </p:nvSpPr>
          <p:spPr>
            <a:xfrm>
              <a:off x="2391702" y="299316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2" name="object 7502"/>
            <p:cNvSpPr/>
            <p:nvPr/>
          </p:nvSpPr>
          <p:spPr>
            <a:xfrm>
              <a:off x="2391702" y="29912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3" name="object 7503"/>
            <p:cNvSpPr/>
            <p:nvPr/>
          </p:nvSpPr>
          <p:spPr>
            <a:xfrm>
              <a:off x="2391702" y="298927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4" name="object 7504"/>
            <p:cNvSpPr/>
            <p:nvPr/>
          </p:nvSpPr>
          <p:spPr>
            <a:xfrm>
              <a:off x="2391702" y="298538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5" name="object 7505"/>
            <p:cNvSpPr/>
            <p:nvPr/>
          </p:nvSpPr>
          <p:spPr>
            <a:xfrm>
              <a:off x="2391702" y="29834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6" name="object 7506"/>
            <p:cNvSpPr/>
            <p:nvPr/>
          </p:nvSpPr>
          <p:spPr>
            <a:xfrm>
              <a:off x="2391702" y="297954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7" name="object 7507"/>
            <p:cNvSpPr/>
            <p:nvPr/>
          </p:nvSpPr>
          <p:spPr>
            <a:xfrm>
              <a:off x="2391702" y="297760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8" name="object 7508"/>
            <p:cNvSpPr/>
            <p:nvPr/>
          </p:nvSpPr>
          <p:spPr>
            <a:xfrm>
              <a:off x="2391702" y="297371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9" name="object 7509"/>
            <p:cNvSpPr/>
            <p:nvPr/>
          </p:nvSpPr>
          <p:spPr>
            <a:xfrm>
              <a:off x="2391702" y="297177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0" name="object 7510"/>
            <p:cNvSpPr/>
            <p:nvPr/>
          </p:nvSpPr>
          <p:spPr>
            <a:xfrm>
              <a:off x="2391702" y="296788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1" name="object 7511"/>
            <p:cNvSpPr/>
            <p:nvPr/>
          </p:nvSpPr>
          <p:spPr>
            <a:xfrm>
              <a:off x="2391702" y="29659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2" name="object 7512"/>
            <p:cNvSpPr/>
            <p:nvPr/>
          </p:nvSpPr>
          <p:spPr>
            <a:xfrm>
              <a:off x="2391702" y="296400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3" name="object 7513"/>
            <p:cNvSpPr/>
            <p:nvPr/>
          </p:nvSpPr>
          <p:spPr>
            <a:xfrm>
              <a:off x="2391702" y="29620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4" name="object 7514"/>
            <p:cNvSpPr/>
            <p:nvPr/>
          </p:nvSpPr>
          <p:spPr>
            <a:xfrm>
              <a:off x="2391702" y="29601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5" name="object 7515"/>
            <p:cNvSpPr/>
            <p:nvPr/>
          </p:nvSpPr>
          <p:spPr>
            <a:xfrm>
              <a:off x="2391702" y="295817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6" name="object 7516"/>
            <p:cNvSpPr/>
            <p:nvPr/>
          </p:nvSpPr>
          <p:spPr>
            <a:xfrm>
              <a:off x="2391702" y="29562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7" name="object 7517"/>
            <p:cNvSpPr/>
            <p:nvPr/>
          </p:nvSpPr>
          <p:spPr>
            <a:xfrm>
              <a:off x="2391702" y="29542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8" name="object 7518"/>
            <p:cNvSpPr/>
            <p:nvPr/>
          </p:nvSpPr>
          <p:spPr>
            <a:xfrm>
              <a:off x="2391702" y="29523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9" name="object 7519"/>
            <p:cNvSpPr/>
            <p:nvPr/>
          </p:nvSpPr>
          <p:spPr>
            <a:xfrm>
              <a:off x="2391702" y="294844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0" name="object 7520"/>
            <p:cNvSpPr/>
            <p:nvPr/>
          </p:nvSpPr>
          <p:spPr>
            <a:xfrm>
              <a:off x="2391702" y="294455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1" name="object 7521"/>
            <p:cNvSpPr/>
            <p:nvPr/>
          </p:nvSpPr>
          <p:spPr>
            <a:xfrm>
              <a:off x="2391702" y="29426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2" name="object 7522"/>
            <p:cNvSpPr/>
            <p:nvPr/>
          </p:nvSpPr>
          <p:spPr>
            <a:xfrm>
              <a:off x="2391702" y="294067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3" name="object 7523"/>
            <p:cNvSpPr/>
            <p:nvPr/>
          </p:nvSpPr>
          <p:spPr>
            <a:xfrm>
              <a:off x="2391702" y="29387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4" name="object 7524"/>
            <p:cNvSpPr/>
            <p:nvPr/>
          </p:nvSpPr>
          <p:spPr>
            <a:xfrm>
              <a:off x="2391702" y="29367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5" name="object 7525"/>
            <p:cNvSpPr/>
            <p:nvPr/>
          </p:nvSpPr>
          <p:spPr>
            <a:xfrm>
              <a:off x="2391702" y="29348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6" name="object 7526"/>
            <p:cNvSpPr/>
            <p:nvPr/>
          </p:nvSpPr>
          <p:spPr>
            <a:xfrm>
              <a:off x="2391702" y="29328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7" name="object 7527"/>
            <p:cNvSpPr/>
            <p:nvPr/>
          </p:nvSpPr>
          <p:spPr>
            <a:xfrm>
              <a:off x="2391702" y="292901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8" name="object 7528"/>
            <p:cNvSpPr/>
            <p:nvPr/>
          </p:nvSpPr>
          <p:spPr>
            <a:xfrm>
              <a:off x="2391702" y="29270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9" name="object 7529"/>
            <p:cNvSpPr/>
            <p:nvPr/>
          </p:nvSpPr>
          <p:spPr>
            <a:xfrm>
              <a:off x="2391702" y="29251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0" name="object 7530"/>
            <p:cNvSpPr/>
            <p:nvPr/>
          </p:nvSpPr>
          <p:spPr>
            <a:xfrm>
              <a:off x="2391702" y="29231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1" name="object 7531"/>
            <p:cNvSpPr/>
            <p:nvPr/>
          </p:nvSpPr>
          <p:spPr>
            <a:xfrm>
              <a:off x="2391702" y="29212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2" name="object 7532"/>
            <p:cNvSpPr/>
            <p:nvPr/>
          </p:nvSpPr>
          <p:spPr>
            <a:xfrm>
              <a:off x="2391702" y="291734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3" name="object 7533"/>
            <p:cNvSpPr/>
            <p:nvPr/>
          </p:nvSpPr>
          <p:spPr>
            <a:xfrm>
              <a:off x="2391702" y="29153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4" name="object 7534"/>
            <p:cNvSpPr/>
            <p:nvPr/>
          </p:nvSpPr>
          <p:spPr>
            <a:xfrm>
              <a:off x="2391702" y="29134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5" name="object 7535"/>
            <p:cNvSpPr/>
            <p:nvPr/>
          </p:nvSpPr>
          <p:spPr>
            <a:xfrm>
              <a:off x="2391702" y="29115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6" name="object 7536"/>
            <p:cNvSpPr/>
            <p:nvPr/>
          </p:nvSpPr>
          <p:spPr>
            <a:xfrm>
              <a:off x="2391702" y="290956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7" name="object 7537"/>
            <p:cNvSpPr/>
            <p:nvPr/>
          </p:nvSpPr>
          <p:spPr>
            <a:xfrm>
              <a:off x="2391702" y="290568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8" name="object 7538"/>
            <p:cNvSpPr/>
            <p:nvPr/>
          </p:nvSpPr>
          <p:spPr>
            <a:xfrm>
              <a:off x="2391702" y="29037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9" name="object 7539"/>
            <p:cNvSpPr/>
            <p:nvPr/>
          </p:nvSpPr>
          <p:spPr>
            <a:xfrm>
              <a:off x="2391702" y="29017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0" name="object 7540"/>
            <p:cNvSpPr/>
            <p:nvPr/>
          </p:nvSpPr>
          <p:spPr>
            <a:xfrm>
              <a:off x="2391702" y="28998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1" name="object 7541"/>
            <p:cNvSpPr/>
            <p:nvPr/>
          </p:nvSpPr>
          <p:spPr>
            <a:xfrm>
              <a:off x="2391702" y="289596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2" name="object 7542"/>
            <p:cNvSpPr/>
            <p:nvPr/>
          </p:nvSpPr>
          <p:spPr>
            <a:xfrm>
              <a:off x="2391702" y="28940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3" name="object 7543"/>
            <p:cNvSpPr/>
            <p:nvPr/>
          </p:nvSpPr>
          <p:spPr>
            <a:xfrm>
              <a:off x="2391702" y="28920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4" name="object 7544"/>
            <p:cNvSpPr/>
            <p:nvPr/>
          </p:nvSpPr>
          <p:spPr>
            <a:xfrm>
              <a:off x="2391702" y="28901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5" name="object 7545"/>
            <p:cNvSpPr/>
            <p:nvPr/>
          </p:nvSpPr>
          <p:spPr>
            <a:xfrm>
              <a:off x="2391702" y="288623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6" name="object 7546"/>
            <p:cNvSpPr/>
            <p:nvPr/>
          </p:nvSpPr>
          <p:spPr>
            <a:xfrm>
              <a:off x="2391702" y="28842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7" name="object 7547"/>
            <p:cNvSpPr/>
            <p:nvPr/>
          </p:nvSpPr>
          <p:spPr>
            <a:xfrm>
              <a:off x="2391702" y="288235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8" name="object 7548"/>
            <p:cNvSpPr/>
            <p:nvPr/>
          </p:nvSpPr>
          <p:spPr>
            <a:xfrm>
              <a:off x="2391702" y="287846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9" name="object 7549"/>
            <p:cNvSpPr/>
            <p:nvPr/>
          </p:nvSpPr>
          <p:spPr>
            <a:xfrm>
              <a:off x="2391702" y="287458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0" name="object 7550"/>
            <p:cNvSpPr/>
            <p:nvPr/>
          </p:nvSpPr>
          <p:spPr>
            <a:xfrm>
              <a:off x="2391702" y="287069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1" name="object 7551"/>
            <p:cNvSpPr/>
            <p:nvPr/>
          </p:nvSpPr>
          <p:spPr>
            <a:xfrm>
              <a:off x="2391702" y="286680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2" name="object 7552"/>
            <p:cNvSpPr/>
            <p:nvPr/>
          </p:nvSpPr>
          <p:spPr>
            <a:xfrm>
              <a:off x="2391702" y="286292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3" name="object 7553"/>
            <p:cNvSpPr/>
            <p:nvPr/>
          </p:nvSpPr>
          <p:spPr>
            <a:xfrm>
              <a:off x="2391702" y="285902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4" name="object 7554"/>
            <p:cNvSpPr/>
            <p:nvPr/>
          </p:nvSpPr>
          <p:spPr>
            <a:xfrm>
              <a:off x="2391702" y="285513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5" name="object 7555"/>
            <p:cNvSpPr/>
            <p:nvPr/>
          </p:nvSpPr>
          <p:spPr>
            <a:xfrm>
              <a:off x="2391702" y="28531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6" name="object 7556"/>
            <p:cNvSpPr/>
            <p:nvPr/>
          </p:nvSpPr>
          <p:spPr>
            <a:xfrm>
              <a:off x="2391702" y="28512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7" name="object 7557"/>
            <p:cNvSpPr/>
            <p:nvPr/>
          </p:nvSpPr>
          <p:spPr>
            <a:xfrm>
              <a:off x="2391702" y="284736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8" name="object 7558"/>
            <p:cNvSpPr/>
            <p:nvPr/>
          </p:nvSpPr>
          <p:spPr>
            <a:xfrm>
              <a:off x="2391702" y="28454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9" name="object 7559"/>
            <p:cNvSpPr/>
            <p:nvPr/>
          </p:nvSpPr>
          <p:spPr>
            <a:xfrm>
              <a:off x="2391702" y="28434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0" name="object 7560"/>
            <p:cNvSpPr/>
            <p:nvPr/>
          </p:nvSpPr>
          <p:spPr>
            <a:xfrm>
              <a:off x="2391702" y="28415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1" name="object 7561"/>
            <p:cNvSpPr/>
            <p:nvPr/>
          </p:nvSpPr>
          <p:spPr>
            <a:xfrm>
              <a:off x="2391702" y="283764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2" name="object 7562"/>
            <p:cNvSpPr/>
            <p:nvPr/>
          </p:nvSpPr>
          <p:spPr>
            <a:xfrm>
              <a:off x="2391702" y="28357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3" name="object 7563"/>
            <p:cNvSpPr/>
            <p:nvPr/>
          </p:nvSpPr>
          <p:spPr>
            <a:xfrm>
              <a:off x="2391702" y="28337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4" name="object 7564"/>
            <p:cNvSpPr/>
            <p:nvPr/>
          </p:nvSpPr>
          <p:spPr>
            <a:xfrm>
              <a:off x="2391702" y="28318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5" name="object 7565"/>
            <p:cNvSpPr/>
            <p:nvPr/>
          </p:nvSpPr>
          <p:spPr>
            <a:xfrm>
              <a:off x="2391702" y="282792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6" name="object 7566"/>
            <p:cNvSpPr/>
            <p:nvPr/>
          </p:nvSpPr>
          <p:spPr>
            <a:xfrm>
              <a:off x="2391702" y="28259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7" name="object 7567"/>
            <p:cNvSpPr/>
            <p:nvPr/>
          </p:nvSpPr>
          <p:spPr>
            <a:xfrm>
              <a:off x="2391702" y="28240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8" name="object 7568"/>
            <p:cNvSpPr/>
            <p:nvPr/>
          </p:nvSpPr>
          <p:spPr>
            <a:xfrm>
              <a:off x="2391702" y="28220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9" name="object 7569"/>
            <p:cNvSpPr/>
            <p:nvPr/>
          </p:nvSpPr>
          <p:spPr>
            <a:xfrm>
              <a:off x="2391702" y="28201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0" name="object 7570"/>
            <p:cNvSpPr/>
            <p:nvPr/>
          </p:nvSpPr>
          <p:spPr>
            <a:xfrm>
              <a:off x="2391702" y="281626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1" name="object 7571"/>
            <p:cNvSpPr/>
            <p:nvPr/>
          </p:nvSpPr>
          <p:spPr>
            <a:xfrm>
              <a:off x="2391702" y="281431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2" name="object 7572"/>
            <p:cNvSpPr/>
            <p:nvPr/>
          </p:nvSpPr>
          <p:spPr>
            <a:xfrm>
              <a:off x="2391702" y="28123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3" name="object 7573"/>
            <p:cNvSpPr/>
            <p:nvPr/>
          </p:nvSpPr>
          <p:spPr>
            <a:xfrm>
              <a:off x="2391702" y="28104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4" name="object 7574"/>
            <p:cNvSpPr/>
            <p:nvPr/>
          </p:nvSpPr>
          <p:spPr>
            <a:xfrm>
              <a:off x="2391702" y="280849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5" name="object 7575"/>
            <p:cNvSpPr/>
            <p:nvPr/>
          </p:nvSpPr>
          <p:spPr>
            <a:xfrm>
              <a:off x="2391702" y="280460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6" name="object 7576"/>
            <p:cNvSpPr/>
            <p:nvPr/>
          </p:nvSpPr>
          <p:spPr>
            <a:xfrm>
              <a:off x="2391702" y="280266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7" name="object 7577"/>
            <p:cNvSpPr/>
            <p:nvPr/>
          </p:nvSpPr>
          <p:spPr>
            <a:xfrm>
              <a:off x="2391702" y="28007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8" name="object 7578"/>
            <p:cNvSpPr/>
            <p:nvPr/>
          </p:nvSpPr>
          <p:spPr>
            <a:xfrm>
              <a:off x="2391702" y="279876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9" name="object 7579"/>
            <p:cNvSpPr/>
            <p:nvPr/>
          </p:nvSpPr>
          <p:spPr>
            <a:xfrm>
              <a:off x="2391702" y="279681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0" name="object 7580"/>
            <p:cNvSpPr/>
            <p:nvPr/>
          </p:nvSpPr>
          <p:spPr>
            <a:xfrm>
              <a:off x="2391702" y="27948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1" name="object 7581"/>
            <p:cNvSpPr/>
            <p:nvPr/>
          </p:nvSpPr>
          <p:spPr>
            <a:xfrm>
              <a:off x="2391702" y="27929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2" name="object 7582"/>
            <p:cNvSpPr/>
            <p:nvPr/>
          </p:nvSpPr>
          <p:spPr>
            <a:xfrm>
              <a:off x="2391702" y="278904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3" name="object 7583"/>
            <p:cNvSpPr/>
            <p:nvPr/>
          </p:nvSpPr>
          <p:spPr>
            <a:xfrm>
              <a:off x="2391702" y="278516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4" name="object 7584"/>
            <p:cNvSpPr/>
            <p:nvPr/>
          </p:nvSpPr>
          <p:spPr>
            <a:xfrm>
              <a:off x="2391702" y="278321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5" name="object 7585"/>
            <p:cNvSpPr/>
            <p:nvPr/>
          </p:nvSpPr>
          <p:spPr>
            <a:xfrm>
              <a:off x="2391702" y="278127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6" name="object 7586"/>
            <p:cNvSpPr/>
            <p:nvPr/>
          </p:nvSpPr>
          <p:spPr>
            <a:xfrm>
              <a:off x="2391702" y="277933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7" name="object 7587"/>
            <p:cNvSpPr/>
            <p:nvPr/>
          </p:nvSpPr>
          <p:spPr>
            <a:xfrm>
              <a:off x="2391702" y="277738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8" name="object 7588"/>
            <p:cNvSpPr/>
            <p:nvPr/>
          </p:nvSpPr>
          <p:spPr>
            <a:xfrm>
              <a:off x="2391702" y="27754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9" name="object 7589"/>
            <p:cNvSpPr/>
            <p:nvPr/>
          </p:nvSpPr>
          <p:spPr>
            <a:xfrm>
              <a:off x="2391702" y="277350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0" name="object 7590"/>
            <p:cNvSpPr/>
            <p:nvPr/>
          </p:nvSpPr>
          <p:spPr>
            <a:xfrm>
              <a:off x="2391702" y="27715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1" name="object 7591"/>
            <p:cNvSpPr/>
            <p:nvPr/>
          </p:nvSpPr>
          <p:spPr>
            <a:xfrm>
              <a:off x="2391702" y="27696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2" name="object 7592"/>
            <p:cNvSpPr/>
            <p:nvPr/>
          </p:nvSpPr>
          <p:spPr>
            <a:xfrm>
              <a:off x="2391702" y="276571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3" name="object 7593"/>
            <p:cNvSpPr/>
            <p:nvPr/>
          </p:nvSpPr>
          <p:spPr>
            <a:xfrm>
              <a:off x="2391702" y="276377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4" name="object 7594"/>
            <p:cNvSpPr/>
            <p:nvPr/>
          </p:nvSpPr>
          <p:spPr>
            <a:xfrm>
              <a:off x="2391702" y="275988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5" name="object 7595"/>
            <p:cNvSpPr/>
            <p:nvPr/>
          </p:nvSpPr>
          <p:spPr>
            <a:xfrm>
              <a:off x="2391702" y="275794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6" name="object 7596"/>
            <p:cNvSpPr/>
            <p:nvPr/>
          </p:nvSpPr>
          <p:spPr>
            <a:xfrm>
              <a:off x="2391702" y="275405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7" name="object 7597"/>
            <p:cNvSpPr/>
            <p:nvPr/>
          </p:nvSpPr>
          <p:spPr>
            <a:xfrm>
              <a:off x="2391702" y="27521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8" name="object 7598"/>
            <p:cNvSpPr/>
            <p:nvPr/>
          </p:nvSpPr>
          <p:spPr>
            <a:xfrm>
              <a:off x="2391702" y="274822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9" name="object 7599"/>
            <p:cNvSpPr/>
            <p:nvPr/>
          </p:nvSpPr>
          <p:spPr>
            <a:xfrm>
              <a:off x="2391702" y="27462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0" name="object 7600"/>
            <p:cNvSpPr/>
            <p:nvPr/>
          </p:nvSpPr>
          <p:spPr>
            <a:xfrm>
              <a:off x="2391702" y="27443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1" name="object 7601"/>
            <p:cNvSpPr/>
            <p:nvPr/>
          </p:nvSpPr>
          <p:spPr>
            <a:xfrm>
              <a:off x="2391702" y="27423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2" name="object 7602"/>
            <p:cNvSpPr/>
            <p:nvPr/>
          </p:nvSpPr>
          <p:spPr>
            <a:xfrm>
              <a:off x="2391702" y="27404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3" name="object 7603"/>
            <p:cNvSpPr/>
            <p:nvPr/>
          </p:nvSpPr>
          <p:spPr>
            <a:xfrm>
              <a:off x="2391702" y="27385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4" name="object 7604"/>
            <p:cNvSpPr/>
            <p:nvPr/>
          </p:nvSpPr>
          <p:spPr>
            <a:xfrm>
              <a:off x="2391702" y="273655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5" name="object 7605"/>
            <p:cNvSpPr/>
            <p:nvPr/>
          </p:nvSpPr>
          <p:spPr>
            <a:xfrm>
              <a:off x="2391702" y="273461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6" name="object 7606"/>
            <p:cNvSpPr/>
            <p:nvPr/>
          </p:nvSpPr>
          <p:spPr>
            <a:xfrm>
              <a:off x="2391702" y="273267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7" name="object 7607"/>
            <p:cNvSpPr/>
            <p:nvPr/>
          </p:nvSpPr>
          <p:spPr>
            <a:xfrm>
              <a:off x="2391702" y="272878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8" name="object 7608"/>
            <p:cNvSpPr/>
            <p:nvPr/>
          </p:nvSpPr>
          <p:spPr>
            <a:xfrm>
              <a:off x="2391702" y="27268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9" name="object 7609"/>
            <p:cNvSpPr/>
            <p:nvPr/>
          </p:nvSpPr>
          <p:spPr>
            <a:xfrm>
              <a:off x="2391702" y="27248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0" name="object 7610"/>
            <p:cNvSpPr/>
            <p:nvPr/>
          </p:nvSpPr>
          <p:spPr>
            <a:xfrm>
              <a:off x="2391702" y="272101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1" name="object 7611"/>
            <p:cNvSpPr/>
            <p:nvPr/>
          </p:nvSpPr>
          <p:spPr>
            <a:xfrm>
              <a:off x="2391702" y="271906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2" name="object 7612"/>
            <p:cNvSpPr/>
            <p:nvPr/>
          </p:nvSpPr>
          <p:spPr>
            <a:xfrm>
              <a:off x="2391702" y="271712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3" name="object 7613"/>
            <p:cNvSpPr/>
            <p:nvPr/>
          </p:nvSpPr>
          <p:spPr>
            <a:xfrm>
              <a:off x="2391702" y="271324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4" name="object 7614"/>
            <p:cNvSpPr/>
            <p:nvPr/>
          </p:nvSpPr>
          <p:spPr>
            <a:xfrm>
              <a:off x="2391702" y="27112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5" name="object 7615"/>
            <p:cNvSpPr/>
            <p:nvPr/>
          </p:nvSpPr>
          <p:spPr>
            <a:xfrm>
              <a:off x="2391702" y="27093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6" name="object 7616"/>
            <p:cNvSpPr/>
            <p:nvPr/>
          </p:nvSpPr>
          <p:spPr>
            <a:xfrm>
              <a:off x="2391702" y="27074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7" name="object 7617"/>
            <p:cNvSpPr/>
            <p:nvPr/>
          </p:nvSpPr>
          <p:spPr>
            <a:xfrm>
              <a:off x="2391702" y="27054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8" name="object 7618"/>
            <p:cNvSpPr/>
            <p:nvPr/>
          </p:nvSpPr>
          <p:spPr>
            <a:xfrm>
              <a:off x="2391702" y="27035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9" name="object 7619"/>
            <p:cNvSpPr/>
            <p:nvPr/>
          </p:nvSpPr>
          <p:spPr>
            <a:xfrm>
              <a:off x="2391702" y="270156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0" name="object 7620"/>
            <p:cNvSpPr/>
            <p:nvPr/>
          </p:nvSpPr>
          <p:spPr>
            <a:xfrm>
              <a:off x="2391702" y="269962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1" name="object 7621"/>
            <p:cNvSpPr/>
            <p:nvPr/>
          </p:nvSpPr>
          <p:spPr>
            <a:xfrm>
              <a:off x="2391702" y="269768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2" name="object 7622"/>
            <p:cNvSpPr/>
            <p:nvPr/>
          </p:nvSpPr>
          <p:spPr>
            <a:xfrm>
              <a:off x="2391702" y="26957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3" name="object 7623"/>
            <p:cNvSpPr/>
            <p:nvPr/>
          </p:nvSpPr>
          <p:spPr>
            <a:xfrm>
              <a:off x="2391702" y="26937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4" name="object 7624"/>
            <p:cNvSpPr/>
            <p:nvPr/>
          </p:nvSpPr>
          <p:spPr>
            <a:xfrm>
              <a:off x="2391702" y="269185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5" name="object 7625"/>
            <p:cNvSpPr/>
            <p:nvPr/>
          </p:nvSpPr>
          <p:spPr>
            <a:xfrm>
              <a:off x="2391702" y="268991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6" name="object 7626"/>
            <p:cNvSpPr/>
            <p:nvPr/>
          </p:nvSpPr>
          <p:spPr>
            <a:xfrm>
              <a:off x="2391702" y="26879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7" name="object 7627"/>
            <p:cNvSpPr/>
            <p:nvPr/>
          </p:nvSpPr>
          <p:spPr>
            <a:xfrm>
              <a:off x="2391702" y="26860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8" name="object 7628"/>
            <p:cNvSpPr/>
            <p:nvPr/>
          </p:nvSpPr>
          <p:spPr>
            <a:xfrm>
              <a:off x="2391702" y="26840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9" name="object 7629"/>
            <p:cNvSpPr/>
            <p:nvPr/>
          </p:nvSpPr>
          <p:spPr>
            <a:xfrm>
              <a:off x="2391702" y="26821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0" name="object 7630"/>
            <p:cNvSpPr/>
            <p:nvPr/>
          </p:nvSpPr>
          <p:spPr>
            <a:xfrm>
              <a:off x="2391702" y="26801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1" name="object 7631"/>
            <p:cNvSpPr/>
            <p:nvPr/>
          </p:nvSpPr>
          <p:spPr>
            <a:xfrm>
              <a:off x="2391702" y="26782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2" name="object 7632"/>
            <p:cNvSpPr/>
            <p:nvPr/>
          </p:nvSpPr>
          <p:spPr>
            <a:xfrm>
              <a:off x="2391702" y="267436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4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3" name="object 7633"/>
            <p:cNvSpPr/>
            <p:nvPr/>
          </p:nvSpPr>
          <p:spPr>
            <a:xfrm>
              <a:off x="2391702" y="267241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4" name="object 7634"/>
            <p:cNvSpPr/>
            <p:nvPr/>
          </p:nvSpPr>
          <p:spPr>
            <a:xfrm>
              <a:off x="2391702" y="26704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5" name="object 7635"/>
            <p:cNvSpPr/>
            <p:nvPr/>
          </p:nvSpPr>
          <p:spPr>
            <a:xfrm>
              <a:off x="2391702" y="26685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6" name="object 7636"/>
            <p:cNvSpPr/>
            <p:nvPr/>
          </p:nvSpPr>
          <p:spPr>
            <a:xfrm>
              <a:off x="2391702" y="266658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7" name="object 7637"/>
            <p:cNvSpPr/>
            <p:nvPr/>
          </p:nvSpPr>
          <p:spPr>
            <a:xfrm>
              <a:off x="2391702" y="26646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8" name="object 7638"/>
            <p:cNvSpPr/>
            <p:nvPr/>
          </p:nvSpPr>
          <p:spPr>
            <a:xfrm>
              <a:off x="2391702" y="26626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9" name="object 7639"/>
            <p:cNvSpPr/>
            <p:nvPr/>
          </p:nvSpPr>
          <p:spPr>
            <a:xfrm>
              <a:off x="2391702" y="26607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0" name="object 7640"/>
            <p:cNvSpPr/>
            <p:nvPr/>
          </p:nvSpPr>
          <p:spPr>
            <a:xfrm>
              <a:off x="2391702" y="26588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1" name="object 7641"/>
            <p:cNvSpPr/>
            <p:nvPr/>
          </p:nvSpPr>
          <p:spPr>
            <a:xfrm>
              <a:off x="2391702" y="26568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2" name="object 7642"/>
            <p:cNvSpPr/>
            <p:nvPr/>
          </p:nvSpPr>
          <p:spPr>
            <a:xfrm>
              <a:off x="2391702" y="26549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3" name="object 7643"/>
            <p:cNvSpPr/>
            <p:nvPr/>
          </p:nvSpPr>
          <p:spPr>
            <a:xfrm>
              <a:off x="2391702" y="26529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4" name="object 7644"/>
            <p:cNvSpPr/>
            <p:nvPr/>
          </p:nvSpPr>
          <p:spPr>
            <a:xfrm>
              <a:off x="2391702" y="26510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5" name="object 7645"/>
            <p:cNvSpPr/>
            <p:nvPr/>
          </p:nvSpPr>
          <p:spPr>
            <a:xfrm>
              <a:off x="2391702" y="26490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6" name="object 7646"/>
            <p:cNvSpPr/>
            <p:nvPr/>
          </p:nvSpPr>
          <p:spPr>
            <a:xfrm>
              <a:off x="2391702" y="26471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7" name="object 7647"/>
            <p:cNvSpPr/>
            <p:nvPr/>
          </p:nvSpPr>
          <p:spPr>
            <a:xfrm>
              <a:off x="2391702" y="26452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8" name="object 7648"/>
            <p:cNvSpPr/>
            <p:nvPr/>
          </p:nvSpPr>
          <p:spPr>
            <a:xfrm>
              <a:off x="2391702" y="26432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9" name="object 7649"/>
            <p:cNvSpPr/>
            <p:nvPr/>
          </p:nvSpPr>
          <p:spPr>
            <a:xfrm>
              <a:off x="2391702" y="264130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0" name="object 7650"/>
            <p:cNvSpPr/>
            <p:nvPr/>
          </p:nvSpPr>
          <p:spPr>
            <a:xfrm>
              <a:off x="2391702" y="263936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1" name="object 7651"/>
            <p:cNvSpPr/>
            <p:nvPr/>
          </p:nvSpPr>
          <p:spPr>
            <a:xfrm>
              <a:off x="2391702" y="263742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2" name="object 7652"/>
            <p:cNvSpPr/>
            <p:nvPr/>
          </p:nvSpPr>
          <p:spPr>
            <a:xfrm>
              <a:off x="2391702" y="26354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3" name="object 7653"/>
            <p:cNvSpPr/>
            <p:nvPr/>
          </p:nvSpPr>
          <p:spPr>
            <a:xfrm>
              <a:off x="2391702" y="26335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4" name="object 7654"/>
            <p:cNvSpPr/>
            <p:nvPr/>
          </p:nvSpPr>
          <p:spPr>
            <a:xfrm>
              <a:off x="2391702" y="26315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5" name="object 7655"/>
            <p:cNvSpPr/>
            <p:nvPr/>
          </p:nvSpPr>
          <p:spPr>
            <a:xfrm>
              <a:off x="2391702" y="26296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6" name="object 7656"/>
            <p:cNvSpPr/>
            <p:nvPr/>
          </p:nvSpPr>
          <p:spPr>
            <a:xfrm>
              <a:off x="2391702" y="26277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7" name="object 7657"/>
            <p:cNvSpPr/>
            <p:nvPr/>
          </p:nvSpPr>
          <p:spPr>
            <a:xfrm>
              <a:off x="2391702" y="26257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8" name="object 7658"/>
            <p:cNvSpPr/>
            <p:nvPr/>
          </p:nvSpPr>
          <p:spPr>
            <a:xfrm>
              <a:off x="2391702" y="262381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9" name="object 7659"/>
            <p:cNvSpPr/>
            <p:nvPr/>
          </p:nvSpPr>
          <p:spPr>
            <a:xfrm>
              <a:off x="2391702" y="26218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0" name="object 7660"/>
            <p:cNvSpPr/>
            <p:nvPr/>
          </p:nvSpPr>
          <p:spPr>
            <a:xfrm>
              <a:off x="2391702" y="26199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4" h="2539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1" name="object 7661"/>
            <p:cNvSpPr/>
            <p:nvPr/>
          </p:nvSpPr>
          <p:spPr>
            <a:xfrm>
              <a:off x="2391702" y="2619933"/>
              <a:ext cx="150495" cy="497840"/>
            </a:xfrm>
            <a:custGeom>
              <a:avLst/>
              <a:gdLst/>
              <a:ahLst/>
              <a:cxnLst/>
              <a:rect l="l" t="t" r="r" b="b"/>
              <a:pathLst>
                <a:path w="150494" h="497839">
                  <a:moveTo>
                    <a:pt x="0" y="497636"/>
                  </a:moveTo>
                  <a:lnTo>
                    <a:pt x="0" y="0"/>
                  </a:lnTo>
                  <a:lnTo>
                    <a:pt x="150329" y="0"/>
                  </a:lnTo>
                  <a:lnTo>
                    <a:pt x="150329" y="497636"/>
                  </a:lnTo>
                  <a:lnTo>
                    <a:pt x="0" y="4976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662" name="object 7662"/>
            <p:cNvPicPr/>
            <p:nvPr/>
          </p:nvPicPr>
          <p:blipFill>
            <a:blip r:embed="rId40" cstate="print"/>
            <a:stretch>
              <a:fillRect/>
            </a:stretch>
          </p:blipFill>
          <p:spPr>
            <a:xfrm>
              <a:off x="2542031" y="2619933"/>
              <a:ext cx="202768" cy="497636"/>
            </a:xfrm>
            <a:prstGeom prst="rect">
              <a:avLst/>
            </a:prstGeom>
          </p:spPr>
        </p:pic>
        <p:sp>
          <p:nvSpPr>
            <p:cNvPr id="7663" name="object 7663"/>
            <p:cNvSpPr/>
            <p:nvPr/>
          </p:nvSpPr>
          <p:spPr>
            <a:xfrm>
              <a:off x="2542031" y="2619933"/>
              <a:ext cx="203200" cy="497840"/>
            </a:xfrm>
            <a:custGeom>
              <a:avLst/>
              <a:gdLst/>
              <a:ahLst/>
              <a:cxnLst/>
              <a:rect l="l" t="t" r="r" b="b"/>
              <a:pathLst>
                <a:path w="203200" h="497839">
                  <a:moveTo>
                    <a:pt x="0" y="0"/>
                  </a:moveTo>
                  <a:lnTo>
                    <a:pt x="202768" y="19850"/>
                  </a:lnTo>
                  <a:lnTo>
                    <a:pt x="202768" y="477774"/>
                  </a:lnTo>
                  <a:lnTo>
                    <a:pt x="0" y="497636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64" name="object 7664"/>
            <p:cNvSpPr/>
            <p:nvPr/>
          </p:nvSpPr>
          <p:spPr>
            <a:xfrm>
              <a:off x="2744800" y="299218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5" name="object 7665"/>
            <p:cNvSpPr/>
            <p:nvPr/>
          </p:nvSpPr>
          <p:spPr>
            <a:xfrm>
              <a:off x="2744800" y="29912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6" name="object 7666"/>
            <p:cNvSpPr/>
            <p:nvPr/>
          </p:nvSpPr>
          <p:spPr>
            <a:xfrm>
              <a:off x="2744800" y="299024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7" name="object 7667"/>
            <p:cNvSpPr/>
            <p:nvPr/>
          </p:nvSpPr>
          <p:spPr>
            <a:xfrm>
              <a:off x="2744800" y="298926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8" name="object 7668"/>
            <p:cNvSpPr/>
            <p:nvPr/>
          </p:nvSpPr>
          <p:spPr>
            <a:xfrm>
              <a:off x="2744800" y="298829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9" name="object 7669"/>
            <p:cNvSpPr/>
            <p:nvPr/>
          </p:nvSpPr>
          <p:spPr>
            <a:xfrm>
              <a:off x="2744800" y="29873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0" name="object 7670"/>
            <p:cNvSpPr/>
            <p:nvPr/>
          </p:nvSpPr>
          <p:spPr>
            <a:xfrm>
              <a:off x="2744800" y="298635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1" name="object 7671"/>
            <p:cNvSpPr/>
            <p:nvPr/>
          </p:nvSpPr>
          <p:spPr>
            <a:xfrm>
              <a:off x="2744800" y="298537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2" name="object 7672"/>
            <p:cNvSpPr/>
            <p:nvPr/>
          </p:nvSpPr>
          <p:spPr>
            <a:xfrm>
              <a:off x="2744800" y="29843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3" name="object 7673"/>
            <p:cNvSpPr/>
            <p:nvPr/>
          </p:nvSpPr>
          <p:spPr>
            <a:xfrm>
              <a:off x="2744800" y="29834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4" name="object 7674"/>
            <p:cNvSpPr/>
            <p:nvPr/>
          </p:nvSpPr>
          <p:spPr>
            <a:xfrm>
              <a:off x="2744800" y="298245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5" name="object 7675"/>
            <p:cNvSpPr/>
            <p:nvPr/>
          </p:nvSpPr>
          <p:spPr>
            <a:xfrm>
              <a:off x="2744800" y="298149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6" name="object 7676"/>
            <p:cNvSpPr/>
            <p:nvPr/>
          </p:nvSpPr>
          <p:spPr>
            <a:xfrm>
              <a:off x="2744800" y="29805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7" name="object 7677"/>
            <p:cNvSpPr/>
            <p:nvPr/>
          </p:nvSpPr>
          <p:spPr>
            <a:xfrm>
              <a:off x="2744800" y="297954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8" name="object 7678"/>
            <p:cNvSpPr/>
            <p:nvPr/>
          </p:nvSpPr>
          <p:spPr>
            <a:xfrm>
              <a:off x="2744800" y="297856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9" name="object 7679"/>
            <p:cNvSpPr/>
            <p:nvPr/>
          </p:nvSpPr>
          <p:spPr>
            <a:xfrm>
              <a:off x="2744800" y="29776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0" name="object 7680"/>
            <p:cNvSpPr/>
            <p:nvPr/>
          </p:nvSpPr>
          <p:spPr>
            <a:xfrm>
              <a:off x="2744800" y="297662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1" name="object 7681"/>
            <p:cNvSpPr/>
            <p:nvPr/>
          </p:nvSpPr>
          <p:spPr>
            <a:xfrm>
              <a:off x="2744800" y="29756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2" name="object 7682"/>
            <p:cNvSpPr/>
            <p:nvPr/>
          </p:nvSpPr>
          <p:spPr>
            <a:xfrm>
              <a:off x="2744800" y="297468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3" name="object 7683"/>
            <p:cNvSpPr/>
            <p:nvPr/>
          </p:nvSpPr>
          <p:spPr>
            <a:xfrm>
              <a:off x="2744800" y="297371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4" name="object 7684"/>
            <p:cNvSpPr/>
            <p:nvPr/>
          </p:nvSpPr>
          <p:spPr>
            <a:xfrm>
              <a:off x="2744800" y="29727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5" name="object 7685"/>
            <p:cNvSpPr/>
            <p:nvPr/>
          </p:nvSpPr>
          <p:spPr>
            <a:xfrm>
              <a:off x="2744800" y="297177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6" name="object 7686"/>
            <p:cNvSpPr/>
            <p:nvPr/>
          </p:nvSpPr>
          <p:spPr>
            <a:xfrm>
              <a:off x="2744800" y="297079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7" name="object 7687"/>
            <p:cNvSpPr/>
            <p:nvPr/>
          </p:nvSpPr>
          <p:spPr>
            <a:xfrm>
              <a:off x="2744800" y="296983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8" name="object 7688"/>
            <p:cNvSpPr/>
            <p:nvPr/>
          </p:nvSpPr>
          <p:spPr>
            <a:xfrm>
              <a:off x="2744800" y="296885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9" name="object 7689"/>
            <p:cNvSpPr/>
            <p:nvPr/>
          </p:nvSpPr>
          <p:spPr>
            <a:xfrm>
              <a:off x="2744800" y="296787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0" name="object 7690"/>
            <p:cNvSpPr/>
            <p:nvPr/>
          </p:nvSpPr>
          <p:spPr>
            <a:xfrm>
              <a:off x="2744800" y="296691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1" name="object 7691"/>
            <p:cNvSpPr/>
            <p:nvPr/>
          </p:nvSpPr>
          <p:spPr>
            <a:xfrm>
              <a:off x="2744800" y="296593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2" name="object 7692"/>
            <p:cNvSpPr/>
            <p:nvPr/>
          </p:nvSpPr>
          <p:spPr>
            <a:xfrm>
              <a:off x="2744800" y="2963989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3" name="object 7693"/>
            <p:cNvSpPr/>
            <p:nvPr/>
          </p:nvSpPr>
          <p:spPr>
            <a:xfrm>
              <a:off x="2744800" y="296302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4" name="object 7694"/>
            <p:cNvSpPr/>
            <p:nvPr/>
          </p:nvSpPr>
          <p:spPr>
            <a:xfrm>
              <a:off x="2744800" y="296204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5" name="object 7695"/>
            <p:cNvSpPr/>
            <p:nvPr/>
          </p:nvSpPr>
          <p:spPr>
            <a:xfrm>
              <a:off x="2744800" y="296108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6" name="object 7696"/>
            <p:cNvSpPr/>
            <p:nvPr/>
          </p:nvSpPr>
          <p:spPr>
            <a:xfrm>
              <a:off x="2744800" y="29601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7" name="object 7697"/>
            <p:cNvSpPr/>
            <p:nvPr/>
          </p:nvSpPr>
          <p:spPr>
            <a:xfrm>
              <a:off x="2744800" y="295913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8" name="object 7698"/>
            <p:cNvSpPr/>
            <p:nvPr/>
          </p:nvSpPr>
          <p:spPr>
            <a:xfrm>
              <a:off x="2744800" y="29581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9" name="object 7699"/>
            <p:cNvSpPr/>
            <p:nvPr/>
          </p:nvSpPr>
          <p:spPr>
            <a:xfrm>
              <a:off x="2744800" y="295719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0" name="object 7700"/>
            <p:cNvSpPr/>
            <p:nvPr/>
          </p:nvSpPr>
          <p:spPr>
            <a:xfrm>
              <a:off x="2744800" y="295621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1" name="object 7701"/>
            <p:cNvSpPr/>
            <p:nvPr/>
          </p:nvSpPr>
          <p:spPr>
            <a:xfrm>
              <a:off x="2744800" y="295525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2" name="object 7702"/>
            <p:cNvSpPr/>
            <p:nvPr/>
          </p:nvSpPr>
          <p:spPr>
            <a:xfrm>
              <a:off x="2744800" y="295427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3" name="object 7703"/>
            <p:cNvSpPr/>
            <p:nvPr/>
          </p:nvSpPr>
          <p:spPr>
            <a:xfrm>
              <a:off x="2744800" y="295329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4" name="object 7704"/>
            <p:cNvSpPr/>
            <p:nvPr/>
          </p:nvSpPr>
          <p:spPr>
            <a:xfrm>
              <a:off x="2744800" y="295233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5" name="object 7705"/>
            <p:cNvSpPr/>
            <p:nvPr/>
          </p:nvSpPr>
          <p:spPr>
            <a:xfrm>
              <a:off x="2744800" y="295135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6" name="object 7706"/>
            <p:cNvSpPr/>
            <p:nvPr/>
          </p:nvSpPr>
          <p:spPr>
            <a:xfrm>
              <a:off x="2744800" y="295038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7" name="object 7707"/>
            <p:cNvSpPr/>
            <p:nvPr/>
          </p:nvSpPr>
          <p:spPr>
            <a:xfrm>
              <a:off x="2744800" y="294940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8" name="object 7708"/>
            <p:cNvSpPr/>
            <p:nvPr/>
          </p:nvSpPr>
          <p:spPr>
            <a:xfrm>
              <a:off x="2744800" y="294844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9" name="object 7709"/>
            <p:cNvSpPr/>
            <p:nvPr/>
          </p:nvSpPr>
          <p:spPr>
            <a:xfrm>
              <a:off x="2744800" y="294746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0" name="object 7710"/>
            <p:cNvSpPr/>
            <p:nvPr/>
          </p:nvSpPr>
          <p:spPr>
            <a:xfrm>
              <a:off x="2744800" y="294650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1" name="object 7711"/>
            <p:cNvSpPr/>
            <p:nvPr/>
          </p:nvSpPr>
          <p:spPr>
            <a:xfrm>
              <a:off x="2744800" y="2944558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2" name="object 7712"/>
            <p:cNvSpPr/>
            <p:nvPr/>
          </p:nvSpPr>
          <p:spPr>
            <a:xfrm>
              <a:off x="2744800" y="294358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3" name="object 7713"/>
            <p:cNvSpPr/>
            <p:nvPr/>
          </p:nvSpPr>
          <p:spPr>
            <a:xfrm>
              <a:off x="2744800" y="294261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4" name="object 7714"/>
            <p:cNvSpPr/>
            <p:nvPr/>
          </p:nvSpPr>
          <p:spPr>
            <a:xfrm>
              <a:off x="2744800" y="2940672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5" name="object 7715"/>
            <p:cNvSpPr/>
            <p:nvPr/>
          </p:nvSpPr>
          <p:spPr>
            <a:xfrm>
              <a:off x="2744800" y="293969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6" name="object 7716"/>
            <p:cNvSpPr/>
            <p:nvPr/>
          </p:nvSpPr>
          <p:spPr>
            <a:xfrm>
              <a:off x="2744800" y="293872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7" name="object 7717"/>
            <p:cNvSpPr/>
            <p:nvPr/>
          </p:nvSpPr>
          <p:spPr>
            <a:xfrm>
              <a:off x="2744800" y="2936773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8" name="object 7718"/>
            <p:cNvSpPr/>
            <p:nvPr/>
          </p:nvSpPr>
          <p:spPr>
            <a:xfrm>
              <a:off x="2744800" y="293580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9" name="object 7719"/>
            <p:cNvSpPr/>
            <p:nvPr/>
          </p:nvSpPr>
          <p:spPr>
            <a:xfrm>
              <a:off x="2744800" y="293483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0" name="object 7720"/>
            <p:cNvSpPr/>
            <p:nvPr/>
          </p:nvSpPr>
          <p:spPr>
            <a:xfrm>
              <a:off x="2744787" y="2802648"/>
              <a:ext cx="102870" cy="132715"/>
            </a:xfrm>
            <a:custGeom>
              <a:avLst/>
              <a:gdLst/>
              <a:ahLst/>
              <a:cxnLst/>
              <a:rect l="l" t="t" r="r" b="b"/>
              <a:pathLst>
                <a:path w="102869" h="132714">
                  <a:moveTo>
                    <a:pt x="102336" y="131267"/>
                  </a:moveTo>
                  <a:lnTo>
                    <a:pt x="0" y="131267"/>
                  </a:lnTo>
                  <a:lnTo>
                    <a:pt x="0" y="132194"/>
                  </a:lnTo>
                  <a:lnTo>
                    <a:pt x="102336" y="132194"/>
                  </a:lnTo>
                  <a:lnTo>
                    <a:pt x="102336" y="131267"/>
                  </a:lnTo>
                  <a:close/>
                </a:path>
                <a:path w="102869" h="132714">
                  <a:moveTo>
                    <a:pt x="102336" y="0"/>
                  </a:moveTo>
                  <a:lnTo>
                    <a:pt x="0" y="0"/>
                  </a:lnTo>
                  <a:lnTo>
                    <a:pt x="0" y="927"/>
                  </a:lnTo>
                  <a:lnTo>
                    <a:pt x="102336" y="92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1" name="object 7721"/>
            <p:cNvSpPr/>
            <p:nvPr/>
          </p:nvSpPr>
          <p:spPr>
            <a:xfrm>
              <a:off x="2744800" y="280168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2" name="object 7722"/>
            <p:cNvSpPr/>
            <p:nvPr/>
          </p:nvSpPr>
          <p:spPr>
            <a:xfrm>
              <a:off x="2744800" y="28007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3" name="object 7723"/>
            <p:cNvSpPr/>
            <p:nvPr/>
          </p:nvSpPr>
          <p:spPr>
            <a:xfrm>
              <a:off x="2744800" y="2798762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4" name="object 7724"/>
            <p:cNvSpPr/>
            <p:nvPr/>
          </p:nvSpPr>
          <p:spPr>
            <a:xfrm>
              <a:off x="2744800" y="279779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5" name="object 7725"/>
            <p:cNvSpPr/>
            <p:nvPr/>
          </p:nvSpPr>
          <p:spPr>
            <a:xfrm>
              <a:off x="2744800" y="27968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6" name="object 7726"/>
            <p:cNvSpPr/>
            <p:nvPr/>
          </p:nvSpPr>
          <p:spPr>
            <a:xfrm>
              <a:off x="2744800" y="2794875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7" name="object 7727"/>
            <p:cNvSpPr/>
            <p:nvPr/>
          </p:nvSpPr>
          <p:spPr>
            <a:xfrm>
              <a:off x="2744800" y="27938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8" name="object 7728"/>
            <p:cNvSpPr/>
            <p:nvPr/>
          </p:nvSpPr>
          <p:spPr>
            <a:xfrm>
              <a:off x="2744800" y="27929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9" name="object 7729"/>
            <p:cNvSpPr/>
            <p:nvPr/>
          </p:nvSpPr>
          <p:spPr>
            <a:xfrm>
              <a:off x="2744800" y="2790989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0" name="object 7730"/>
            <p:cNvSpPr/>
            <p:nvPr/>
          </p:nvSpPr>
          <p:spPr>
            <a:xfrm>
              <a:off x="2744800" y="27900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1" name="object 7731"/>
            <p:cNvSpPr/>
            <p:nvPr/>
          </p:nvSpPr>
          <p:spPr>
            <a:xfrm>
              <a:off x="2744800" y="278904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2" name="object 7732"/>
            <p:cNvSpPr/>
            <p:nvPr/>
          </p:nvSpPr>
          <p:spPr>
            <a:xfrm>
              <a:off x="2744800" y="278806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3" name="object 7733"/>
            <p:cNvSpPr/>
            <p:nvPr/>
          </p:nvSpPr>
          <p:spPr>
            <a:xfrm>
              <a:off x="2744800" y="27871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4" name="object 7734"/>
            <p:cNvSpPr/>
            <p:nvPr/>
          </p:nvSpPr>
          <p:spPr>
            <a:xfrm>
              <a:off x="2744800" y="278612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5" name="object 7735"/>
            <p:cNvSpPr/>
            <p:nvPr/>
          </p:nvSpPr>
          <p:spPr>
            <a:xfrm>
              <a:off x="2744800" y="27851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6" name="object 7736"/>
            <p:cNvSpPr/>
            <p:nvPr/>
          </p:nvSpPr>
          <p:spPr>
            <a:xfrm>
              <a:off x="2744800" y="278418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7" name="object 7737"/>
            <p:cNvSpPr/>
            <p:nvPr/>
          </p:nvSpPr>
          <p:spPr>
            <a:xfrm>
              <a:off x="2744800" y="278321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8" name="object 7738"/>
            <p:cNvSpPr/>
            <p:nvPr/>
          </p:nvSpPr>
          <p:spPr>
            <a:xfrm>
              <a:off x="2744800" y="27822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9" name="object 7739"/>
            <p:cNvSpPr/>
            <p:nvPr/>
          </p:nvSpPr>
          <p:spPr>
            <a:xfrm>
              <a:off x="2744800" y="278127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0" name="object 7740"/>
            <p:cNvSpPr/>
            <p:nvPr/>
          </p:nvSpPr>
          <p:spPr>
            <a:xfrm>
              <a:off x="2744800" y="278029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1" name="object 7741"/>
            <p:cNvSpPr/>
            <p:nvPr/>
          </p:nvSpPr>
          <p:spPr>
            <a:xfrm>
              <a:off x="2744800" y="277931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2" name="object 7742"/>
            <p:cNvSpPr/>
            <p:nvPr/>
          </p:nvSpPr>
          <p:spPr>
            <a:xfrm>
              <a:off x="2744800" y="277835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3" name="object 7743"/>
            <p:cNvSpPr/>
            <p:nvPr/>
          </p:nvSpPr>
          <p:spPr>
            <a:xfrm>
              <a:off x="2744800" y="277737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4" name="object 7744"/>
            <p:cNvSpPr/>
            <p:nvPr/>
          </p:nvSpPr>
          <p:spPr>
            <a:xfrm>
              <a:off x="2744800" y="277641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5" name="object 7745"/>
            <p:cNvSpPr/>
            <p:nvPr/>
          </p:nvSpPr>
          <p:spPr>
            <a:xfrm>
              <a:off x="2744800" y="277543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6" name="object 7746"/>
            <p:cNvSpPr/>
            <p:nvPr/>
          </p:nvSpPr>
          <p:spPr>
            <a:xfrm>
              <a:off x="2744800" y="277446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7" name="object 7747"/>
            <p:cNvSpPr/>
            <p:nvPr/>
          </p:nvSpPr>
          <p:spPr>
            <a:xfrm>
              <a:off x="2744800" y="277348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8" name="object 7748"/>
            <p:cNvSpPr/>
            <p:nvPr/>
          </p:nvSpPr>
          <p:spPr>
            <a:xfrm>
              <a:off x="2744800" y="277154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69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9" name="object 7749"/>
            <p:cNvSpPr/>
            <p:nvPr/>
          </p:nvSpPr>
          <p:spPr>
            <a:xfrm>
              <a:off x="2744800" y="277058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0" name="object 7750"/>
            <p:cNvSpPr/>
            <p:nvPr/>
          </p:nvSpPr>
          <p:spPr>
            <a:xfrm>
              <a:off x="2744800" y="27696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1" name="object 7751"/>
            <p:cNvSpPr/>
            <p:nvPr/>
          </p:nvSpPr>
          <p:spPr>
            <a:xfrm>
              <a:off x="2744800" y="276863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2" name="object 7752"/>
            <p:cNvSpPr/>
            <p:nvPr/>
          </p:nvSpPr>
          <p:spPr>
            <a:xfrm>
              <a:off x="2744800" y="27676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3" name="object 7753"/>
            <p:cNvSpPr/>
            <p:nvPr/>
          </p:nvSpPr>
          <p:spPr>
            <a:xfrm>
              <a:off x="2744800" y="276669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4" name="object 7754"/>
            <p:cNvSpPr/>
            <p:nvPr/>
          </p:nvSpPr>
          <p:spPr>
            <a:xfrm>
              <a:off x="2744800" y="276571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5" name="object 7755"/>
            <p:cNvSpPr/>
            <p:nvPr/>
          </p:nvSpPr>
          <p:spPr>
            <a:xfrm>
              <a:off x="2744800" y="27647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6" name="object 7756"/>
            <p:cNvSpPr/>
            <p:nvPr/>
          </p:nvSpPr>
          <p:spPr>
            <a:xfrm>
              <a:off x="2744800" y="276377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7" name="object 7757"/>
            <p:cNvSpPr/>
            <p:nvPr/>
          </p:nvSpPr>
          <p:spPr>
            <a:xfrm>
              <a:off x="2744800" y="276279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8" name="object 7758"/>
            <p:cNvSpPr/>
            <p:nvPr/>
          </p:nvSpPr>
          <p:spPr>
            <a:xfrm>
              <a:off x="2744800" y="276183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9" name="object 7759"/>
            <p:cNvSpPr/>
            <p:nvPr/>
          </p:nvSpPr>
          <p:spPr>
            <a:xfrm>
              <a:off x="2744800" y="276085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0" name="object 7760"/>
            <p:cNvSpPr/>
            <p:nvPr/>
          </p:nvSpPr>
          <p:spPr>
            <a:xfrm>
              <a:off x="2744800" y="275988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1" name="object 7761"/>
            <p:cNvSpPr/>
            <p:nvPr/>
          </p:nvSpPr>
          <p:spPr>
            <a:xfrm>
              <a:off x="2744800" y="275890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2" name="object 7762"/>
            <p:cNvSpPr/>
            <p:nvPr/>
          </p:nvSpPr>
          <p:spPr>
            <a:xfrm>
              <a:off x="2744800" y="275794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3" name="object 7763"/>
            <p:cNvSpPr/>
            <p:nvPr/>
          </p:nvSpPr>
          <p:spPr>
            <a:xfrm>
              <a:off x="2744800" y="275696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4" name="object 7764"/>
            <p:cNvSpPr/>
            <p:nvPr/>
          </p:nvSpPr>
          <p:spPr>
            <a:xfrm>
              <a:off x="2744800" y="275600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5" name="object 7765"/>
            <p:cNvSpPr/>
            <p:nvPr/>
          </p:nvSpPr>
          <p:spPr>
            <a:xfrm>
              <a:off x="2744800" y="275502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6" name="object 7766"/>
            <p:cNvSpPr/>
            <p:nvPr/>
          </p:nvSpPr>
          <p:spPr>
            <a:xfrm>
              <a:off x="2744800" y="275405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7" name="object 7767"/>
            <p:cNvSpPr/>
            <p:nvPr/>
          </p:nvSpPr>
          <p:spPr>
            <a:xfrm>
              <a:off x="2744800" y="275308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8" name="object 7768"/>
            <p:cNvSpPr/>
            <p:nvPr/>
          </p:nvSpPr>
          <p:spPr>
            <a:xfrm>
              <a:off x="2744800" y="275211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9" name="object 7769"/>
            <p:cNvSpPr/>
            <p:nvPr/>
          </p:nvSpPr>
          <p:spPr>
            <a:xfrm>
              <a:off x="2744800" y="275113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0" name="object 7770"/>
            <p:cNvSpPr/>
            <p:nvPr/>
          </p:nvSpPr>
          <p:spPr>
            <a:xfrm>
              <a:off x="2744800" y="275017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1" name="object 7771"/>
            <p:cNvSpPr/>
            <p:nvPr/>
          </p:nvSpPr>
          <p:spPr>
            <a:xfrm>
              <a:off x="2744800" y="274919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2" name="object 7772"/>
            <p:cNvSpPr/>
            <p:nvPr/>
          </p:nvSpPr>
          <p:spPr>
            <a:xfrm>
              <a:off x="2744800" y="274821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3" name="object 7773"/>
            <p:cNvSpPr/>
            <p:nvPr/>
          </p:nvSpPr>
          <p:spPr>
            <a:xfrm>
              <a:off x="2744800" y="274725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4" name="object 7774"/>
            <p:cNvSpPr/>
            <p:nvPr/>
          </p:nvSpPr>
          <p:spPr>
            <a:xfrm>
              <a:off x="2744800" y="274627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5" name="object 7775"/>
            <p:cNvSpPr/>
            <p:nvPr/>
          </p:nvSpPr>
          <p:spPr>
            <a:xfrm>
              <a:off x="2744800" y="274530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6" name="object 7776"/>
            <p:cNvSpPr/>
            <p:nvPr/>
          </p:nvSpPr>
          <p:spPr>
            <a:xfrm>
              <a:off x="2744800" y="274432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69" h="126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102336" y="977"/>
                  </a:lnTo>
                  <a:lnTo>
                    <a:pt x="102336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7" name="object 7777"/>
            <p:cNvSpPr/>
            <p:nvPr/>
          </p:nvSpPr>
          <p:spPr>
            <a:xfrm>
              <a:off x="2744800" y="2744342"/>
              <a:ext cx="102870" cy="248920"/>
            </a:xfrm>
            <a:custGeom>
              <a:avLst/>
              <a:gdLst/>
              <a:ahLst/>
              <a:cxnLst/>
              <a:rect l="l" t="t" r="r" b="b"/>
              <a:pathLst>
                <a:path w="102869" h="248919">
                  <a:moveTo>
                    <a:pt x="0" y="248818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248818"/>
                  </a:lnTo>
                  <a:lnTo>
                    <a:pt x="0" y="2488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778" name="object 7778"/>
            <p:cNvSpPr/>
            <p:nvPr/>
          </p:nvSpPr>
          <p:spPr>
            <a:xfrm>
              <a:off x="2847136" y="299120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0" y="977"/>
                  </a:lnTo>
                  <a:lnTo>
                    <a:pt x="991" y="977"/>
                  </a:lnTo>
                  <a:lnTo>
                    <a:pt x="19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9" name="object 7779"/>
            <p:cNvSpPr/>
            <p:nvPr/>
          </p:nvSpPr>
          <p:spPr>
            <a:xfrm>
              <a:off x="2847136" y="299024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0" y="977"/>
                  </a:lnTo>
                  <a:lnTo>
                    <a:pt x="1970" y="977"/>
                  </a:lnTo>
                  <a:lnTo>
                    <a:pt x="29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0" name="object 7780"/>
            <p:cNvSpPr/>
            <p:nvPr/>
          </p:nvSpPr>
          <p:spPr>
            <a:xfrm>
              <a:off x="2847136" y="2989262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69">
                  <a:moveTo>
                    <a:pt x="0" y="0"/>
                  </a:moveTo>
                  <a:lnTo>
                    <a:pt x="0" y="977"/>
                  </a:lnTo>
                  <a:lnTo>
                    <a:pt x="2961" y="977"/>
                  </a:lnTo>
                  <a:lnTo>
                    <a:pt x="39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1" name="object 7781"/>
            <p:cNvSpPr/>
            <p:nvPr/>
          </p:nvSpPr>
          <p:spPr>
            <a:xfrm>
              <a:off x="2847136" y="298829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0" y="0"/>
                  </a:moveTo>
                  <a:lnTo>
                    <a:pt x="0" y="977"/>
                  </a:lnTo>
                  <a:lnTo>
                    <a:pt x="3940" y="977"/>
                  </a:lnTo>
                  <a:lnTo>
                    <a:pt x="49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2" name="object 7782"/>
            <p:cNvSpPr/>
            <p:nvPr/>
          </p:nvSpPr>
          <p:spPr>
            <a:xfrm>
              <a:off x="2847136" y="2987319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977"/>
                  </a:lnTo>
                  <a:lnTo>
                    <a:pt x="4931" y="977"/>
                  </a:lnTo>
                  <a:lnTo>
                    <a:pt x="59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3" name="object 7783"/>
            <p:cNvSpPr/>
            <p:nvPr/>
          </p:nvSpPr>
          <p:spPr>
            <a:xfrm>
              <a:off x="2847136" y="2986354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0"/>
                  </a:moveTo>
                  <a:lnTo>
                    <a:pt x="0" y="977"/>
                  </a:lnTo>
                  <a:lnTo>
                    <a:pt x="5910" y="977"/>
                  </a:lnTo>
                  <a:lnTo>
                    <a:pt x="6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4" name="object 7784"/>
            <p:cNvSpPr/>
            <p:nvPr/>
          </p:nvSpPr>
          <p:spPr>
            <a:xfrm>
              <a:off x="2847136" y="2985376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69">
                  <a:moveTo>
                    <a:pt x="0" y="0"/>
                  </a:moveTo>
                  <a:lnTo>
                    <a:pt x="0" y="977"/>
                  </a:lnTo>
                  <a:lnTo>
                    <a:pt x="6901" y="977"/>
                  </a:lnTo>
                  <a:lnTo>
                    <a:pt x="78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5" name="object 7785"/>
            <p:cNvSpPr/>
            <p:nvPr/>
          </p:nvSpPr>
          <p:spPr>
            <a:xfrm>
              <a:off x="2847136" y="298439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0"/>
                  </a:moveTo>
                  <a:lnTo>
                    <a:pt x="0" y="977"/>
                  </a:lnTo>
                  <a:lnTo>
                    <a:pt x="7893" y="977"/>
                  </a:lnTo>
                  <a:lnTo>
                    <a:pt x="8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6" name="object 7786"/>
            <p:cNvSpPr/>
            <p:nvPr/>
          </p:nvSpPr>
          <p:spPr>
            <a:xfrm>
              <a:off x="2847136" y="2983433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0"/>
                  </a:moveTo>
                  <a:lnTo>
                    <a:pt x="0" y="977"/>
                  </a:lnTo>
                  <a:lnTo>
                    <a:pt x="8872" y="977"/>
                  </a:lnTo>
                  <a:lnTo>
                    <a:pt x="9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7" name="object 7787"/>
            <p:cNvSpPr/>
            <p:nvPr/>
          </p:nvSpPr>
          <p:spPr>
            <a:xfrm>
              <a:off x="2847136" y="298245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10172" y="673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8" name="object 7788"/>
            <p:cNvSpPr/>
            <p:nvPr/>
          </p:nvSpPr>
          <p:spPr>
            <a:xfrm>
              <a:off x="2847136" y="29814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9" name="object 7789"/>
            <p:cNvSpPr/>
            <p:nvPr/>
          </p:nvSpPr>
          <p:spPr>
            <a:xfrm>
              <a:off x="2847136" y="29805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0" name="object 7790"/>
            <p:cNvSpPr/>
            <p:nvPr/>
          </p:nvSpPr>
          <p:spPr>
            <a:xfrm>
              <a:off x="2847136" y="29795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1" name="object 7791"/>
            <p:cNvSpPr/>
            <p:nvPr/>
          </p:nvSpPr>
          <p:spPr>
            <a:xfrm>
              <a:off x="2847136" y="29785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2" name="object 7792"/>
            <p:cNvSpPr/>
            <p:nvPr/>
          </p:nvSpPr>
          <p:spPr>
            <a:xfrm>
              <a:off x="2847136" y="29776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3" name="object 7793"/>
            <p:cNvSpPr/>
            <p:nvPr/>
          </p:nvSpPr>
          <p:spPr>
            <a:xfrm>
              <a:off x="2847136" y="297662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4" name="object 7794"/>
            <p:cNvSpPr/>
            <p:nvPr/>
          </p:nvSpPr>
          <p:spPr>
            <a:xfrm>
              <a:off x="2847136" y="29756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5" name="object 7795"/>
            <p:cNvSpPr/>
            <p:nvPr/>
          </p:nvSpPr>
          <p:spPr>
            <a:xfrm>
              <a:off x="2847136" y="29746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6" name="object 7796"/>
            <p:cNvSpPr/>
            <p:nvPr/>
          </p:nvSpPr>
          <p:spPr>
            <a:xfrm>
              <a:off x="2847136" y="29737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7" name="object 7797"/>
            <p:cNvSpPr/>
            <p:nvPr/>
          </p:nvSpPr>
          <p:spPr>
            <a:xfrm>
              <a:off x="2847136" y="29727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8" name="object 7798"/>
            <p:cNvSpPr/>
            <p:nvPr/>
          </p:nvSpPr>
          <p:spPr>
            <a:xfrm>
              <a:off x="2847136" y="29717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9" name="object 7799"/>
            <p:cNvSpPr/>
            <p:nvPr/>
          </p:nvSpPr>
          <p:spPr>
            <a:xfrm>
              <a:off x="2847136" y="29707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0" name="object 7800"/>
            <p:cNvSpPr/>
            <p:nvPr/>
          </p:nvSpPr>
          <p:spPr>
            <a:xfrm>
              <a:off x="2847136" y="29698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1" name="object 7801"/>
            <p:cNvSpPr/>
            <p:nvPr/>
          </p:nvSpPr>
          <p:spPr>
            <a:xfrm>
              <a:off x="2847136" y="296885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2" name="object 7802"/>
            <p:cNvSpPr/>
            <p:nvPr/>
          </p:nvSpPr>
          <p:spPr>
            <a:xfrm>
              <a:off x="2847136" y="29678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3" name="object 7803"/>
            <p:cNvSpPr/>
            <p:nvPr/>
          </p:nvSpPr>
          <p:spPr>
            <a:xfrm>
              <a:off x="2847136" y="29669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4" name="object 7804"/>
            <p:cNvSpPr/>
            <p:nvPr/>
          </p:nvSpPr>
          <p:spPr>
            <a:xfrm>
              <a:off x="2847136" y="296593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5" name="object 7805"/>
            <p:cNvSpPr/>
            <p:nvPr/>
          </p:nvSpPr>
          <p:spPr>
            <a:xfrm>
              <a:off x="2847136" y="296398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6" name="object 7806"/>
            <p:cNvSpPr/>
            <p:nvPr/>
          </p:nvSpPr>
          <p:spPr>
            <a:xfrm>
              <a:off x="2847136" y="29630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7" name="object 7807"/>
            <p:cNvSpPr/>
            <p:nvPr/>
          </p:nvSpPr>
          <p:spPr>
            <a:xfrm>
              <a:off x="2847136" y="29620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8" name="object 7808"/>
            <p:cNvSpPr/>
            <p:nvPr/>
          </p:nvSpPr>
          <p:spPr>
            <a:xfrm>
              <a:off x="2847136" y="296108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9" name="object 7809"/>
            <p:cNvSpPr/>
            <p:nvPr/>
          </p:nvSpPr>
          <p:spPr>
            <a:xfrm>
              <a:off x="2847136" y="29601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0" name="object 7810"/>
            <p:cNvSpPr/>
            <p:nvPr/>
          </p:nvSpPr>
          <p:spPr>
            <a:xfrm>
              <a:off x="2847136" y="29591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1" name="object 7811"/>
            <p:cNvSpPr/>
            <p:nvPr/>
          </p:nvSpPr>
          <p:spPr>
            <a:xfrm>
              <a:off x="2847136" y="29581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2" name="object 7812"/>
            <p:cNvSpPr/>
            <p:nvPr/>
          </p:nvSpPr>
          <p:spPr>
            <a:xfrm>
              <a:off x="2847136" y="29571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3" name="object 7813"/>
            <p:cNvSpPr/>
            <p:nvPr/>
          </p:nvSpPr>
          <p:spPr>
            <a:xfrm>
              <a:off x="2847136" y="29562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4" name="object 7814"/>
            <p:cNvSpPr/>
            <p:nvPr/>
          </p:nvSpPr>
          <p:spPr>
            <a:xfrm>
              <a:off x="2847136" y="29552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5" name="object 7815"/>
            <p:cNvSpPr/>
            <p:nvPr/>
          </p:nvSpPr>
          <p:spPr>
            <a:xfrm>
              <a:off x="2847136" y="29542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6" name="object 7816"/>
            <p:cNvSpPr/>
            <p:nvPr/>
          </p:nvSpPr>
          <p:spPr>
            <a:xfrm>
              <a:off x="2847136" y="29532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7" name="object 7817"/>
            <p:cNvSpPr/>
            <p:nvPr/>
          </p:nvSpPr>
          <p:spPr>
            <a:xfrm>
              <a:off x="2847136" y="29523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8" name="object 7818"/>
            <p:cNvSpPr/>
            <p:nvPr/>
          </p:nvSpPr>
          <p:spPr>
            <a:xfrm>
              <a:off x="2847136" y="295135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9" name="object 7819"/>
            <p:cNvSpPr/>
            <p:nvPr/>
          </p:nvSpPr>
          <p:spPr>
            <a:xfrm>
              <a:off x="2847136" y="29503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0" name="object 7820"/>
            <p:cNvSpPr/>
            <p:nvPr/>
          </p:nvSpPr>
          <p:spPr>
            <a:xfrm>
              <a:off x="2847136" y="294940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1" name="object 7821"/>
            <p:cNvSpPr/>
            <p:nvPr/>
          </p:nvSpPr>
          <p:spPr>
            <a:xfrm>
              <a:off x="2847136" y="29484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2" name="object 7822"/>
            <p:cNvSpPr/>
            <p:nvPr/>
          </p:nvSpPr>
          <p:spPr>
            <a:xfrm>
              <a:off x="2847136" y="29474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3" name="object 7823"/>
            <p:cNvSpPr/>
            <p:nvPr/>
          </p:nvSpPr>
          <p:spPr>
            <a:xfrm>
              <a:off x="2847136" y="29465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4" name="object 7824"/>
            <p:cNvSpPr/>
            <p:nvPr/>
          </p:nvSpPr>
          <p:spPr>
            <a:xfrm>
              <a:off x="2847136" y="294455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5" name="object 7825"/>
            <p:cNvSpPr/>
            <p:nvPr/>
          </p:nvSpPr>
          <p:spPr>
            <a:xfrm>
              <a:off x="2847136" y="29435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6" name="object 7826"/>
            <p:cNvSpPr/>
            <p:nvPr/>
          </p:nvSpPr>
          <p:spPr>
            <a:xfrm>
              <a:off x="2847136" y="29426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7" name="object 7827"/>
            <p:cNvSpPr/>
            <p:nvPr/>
          </p:nvSpPr>
          <p:spPr>
            <a:xfrm>
              <a:off x="2847136" y="294067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8" name="object 7828"/>
            <p:cNvSpPr/>
            <p:nvPr/>
          </p:nvSpPr>
          <p:spPr>
            <a:xfrm>
              <a:off x="2847136" y="29396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9" name="object 7829"/>
            <p:cNvSpPr/>
            <p:nvPr/>
          </p:nvSpPr>
          <p:spPr>
            <a:xfrm>
              <a:off x="2847136" y="29387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0" name="object 7830"/>
            <p:cNvSpPr/>
            <p:nvPr/>
          </p:nvSpPr>
          <p:spPr>
            <a:xfrm>
              <a:off x="2847136" y="293677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1" name="object 7831"/>
            <p:cNvSpPr/>
            <p:nvPr/>
          </p:nvSpPr>
          <p:spPr>
            <a:xfrm>
              <a:off x="2847136" y="29358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2" name="object 7832"/>
            <p:cNvSpPr/>
            <p:nvPr/>
          </p:nvSpPr>
          <p:spPr>
            <a:xfrm>
              <a:off x="2847136" y="29348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3" name="object 7833"/>
            <p:cNvSpPr/>
            <p:nvPr/>
          </p:nvSpPr>
          <p:spPr>
            <a:xfrm>
              <a:off x="2847136" y="29338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4" name="object 7834"/>
            <p:cNvSpPr/>
            <p:nvPr/>
          </p:nvSpPr>
          <p:spPr>
            <a:xfrm>
              <a:off x="2847136" y="29328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5" name="object 7835"/>
            <p:cNvSpPr/>
            <p:nvPr/>
          </p:nvSpPr>
          <p:spPr>
            <a:xfrm>
              <a:off x="2847136" y="29319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6" name="object 7836"/>
            <p:cNvSpPr/>
            <p:nvPr/>
          </p:nvSpPr>
          <p:spPr>
            <a:xfrm>
              <a:off x="2847136" y="29309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7" name="object 7837"/>
            <p:cNvSpPr/>
            <p:nvPr/>
          </p:nvSpPr>
          <p:spPr>
            <a:xfrm>
              <a:off x="2847136" y="29299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8" name="object 7838"/>
            <p:cNvSpPr/>
            <p:nvPr/>
          </p:nvSpPr>
          <p:spPr>
            <a:xfrm>
              <a:off x="2847136" y="29290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9" name="object 7839"/>
            <p:cNvSpPr/>
            <p:nvPr/>
          </p:nvSpPr>
          <p:spPr>
            <a:xfrm>
              <a:off x="2847136" y="292705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0" name="object 7840"/>
            <p:cNvSpPr/>
            <p:nvPr/>
          </p:nvSpPr>
          <p:spPr>
            <a:xfrm>
              <a:off x="2847136" y="29260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1" name="object 7841"/>
            <p:cNvSpPr/>
            <p:nvPr/>
          </p:nvSpPr>
          <p:spPr>
            <a:xfrm>
              <a:off x="2847136" y="292414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2" name="object 7842"/>
            <p:cNvSpPr/>
            <p:nvPr/>
          </p:nvSpPr>
          <p:spPr>
            <a:xfrm>
              <a:off x="2847136" y="292317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3" name="object 7843"/>
            <p:cNvSpPr/>
            <p:nvPr/>
          </p:nvSpPr>
          <p:spPr>
            <a:xfrm>
              <a:off x="2847136" y="292122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4" name="object 7844"/>
            <p:cNvSpPr/>
            <p:nvPr/>
          </p:nvSpPr>
          <p:spPr>
            <a:xfrm>
              <a:off x="2847136" y="292025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5" name="object 7845"/>
            <p:cNvSpPr/>
            <p:nvPr/>
          </p:nvSpPr>
          <p:spPr>
            <a:xfrm>
              <a:off x="2847136" y="291830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6" name="object 7846"/>
            <p:cNvSpPr/>
            <p:nvPr/>
          </p:nvSpPr>
          <p:spPr>
            <a:xfrm>
              <a:off x="2847136" y="29173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7" name="object 7847"/>
            <p:cNvSpPr/>
            <p:nvPr/>
          </p:nvSpPr>
          <p:spPr>
            <a:xfrm>
              <a:off x="2847136" y="29163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8" name="object 7848"/>
            <p:cNvSpPr/>
            <p:nvPr/>
          </p:nvSpPr>
          <p:spPr>
            <a:xfrm>
              <a:off x="2847136" y="29153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9" name="object 7849"/>
            <p:cNvSpPr/>
            <p:nvPr/>
          </p:nvSpPr>
          <p:spPr>
            <a:xfrm>
              <a:off x="2847136" y="29144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0" name="object 7850"/>
            <p:cNvSpPr/>
            <p:nvPr/>
          </p:nvSpPr>
          <p:spPr>
            <a:xfrm>
              <a:off x="2847136" y="29134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1" name="object 7851"/>
            <p:cNvSpPr/>
            <p:nvPr/>
          </p:nvSpPr>
          <p:spPr>
            <a:xfrm>
              <a:off x="2847136" y="29124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2" name="object 7852"/>
            <p:cNvSpPr/>
            <p:nvPr/>
          </p:nvSpPr>
          <p:spPr>
            <a:xfrm>
              <a:off x="2847136" y="29115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3" name="object 7853"/>
            <p:cNvSpPr/>
            <p:nvPr/>
          </p:nvSpPr>
          <p:spPr>
            <a:xfrm>
              <a:off x="2847136" y="29105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4" name="object 7854"/>
            <p:cNvSpPr/>
            <p:nvPr/>
          </p:nvSpPr>
          <p:spPr>
            <a:xfrm>
              <a:off x="2847136" y="290859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5" name="object 7855"/>
            <p:cNvSpPr/>
            <p:nvPr/>
          </p:nvSpPr>
          <p:spPr>
            <a:xfrm>
              <a:off x="2847136" y="290664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6" name="object 7856"/>
            <p:cNvSpPr/>
            <p:nvPr/>
          </p:nvSpPr>
          <p:spPr>
            <a:xfrm>
              <a:off x="2847136" y="29056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7" name="object 7857"/>
            <p:cNvSpPr/>
            <p:nvPr/>
          </p:nvSpPr>
          <p:spPr>
            <a:xfrm>
              <a:off x="2847136" y="29047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8" name="object 7858"/>
            <p:cNvSpPr/>
            <p:nvPr/>
          </p:nvSpPr>
          <p:spPr>
            <a:xfrm>
              <a:off x="2847136" y="290372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9" name="object 7859"/>
            <p:cNvSpPr/>
            <p:nvPr/>
          </p:nvSpPr>
          <p:spPr>
            <a:xfrm>
              <a:off x="2847136" y="29027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0" name="object 7860"/>
            <p:cNvSpPr/>
            <p:nvPr/>
          </p:nvSpPr>
          <p:spPr>
            <a:xfrm>
              <a:off x="2847136" y="29017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1" name="object 7861"/>
            <p:cNvSpPr/>
            <p:nvPr/>
          </p:nvSpPr>
          <p:spPr>
            <a:xfrm>
              <a:off x="2847136" y="29008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2" name="object 7862"/>
            <p:cNvSpPr/>
            <p:nvPr/>
          </p:nvSpPr>
          <p:spPr>
            <a:xfrm>
              <a:off x="2847136" y="289887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3" name="object 7863"/>
            <p:cNvSpPr/>
            <p:nvPr/>
          </p:nvSpPr>
          <p:spPr>
            <a:xfrm>
              <a:off x="2847136" y="289789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4" name="object 7864"/>
            <p:cNvSpPr/>
            <p:nvPr/>
          </p:nvSpPr>
          <p:spPr>
            <a:xfrm>
              <a:off x="2847136" y="28969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5" name="object 7865"/>
            <p:cNvSpPr/>
            <p:nvPr/>
          </p:nvSpPr>
          <p:spPr>
            <a:xfrm>
              <a:off x="2847136" y="289595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6" name="object 7866"/>
            <p:cNvSpPr/>
            <p:nvPr/>
          </p:nvSpPr>
          <p:spPr>
            <a:xfrm>
              <a:off x="2847136" y="28949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7" name="object 7867"/>
            <p:cNvSpPr/>
            <p:nvPr/>
          </p:nvSpPr>
          <p:spPr>
            <a:xfrm>
              <a:off x="2847136" y="289304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8" name="object 7868"/>
            <p:cNvSpPr/>
            <p:nvPr/>
          </p:nvSpPr>
          <p:spPr>
            <a:xfrm>
              <a:off x="2847136" y="28920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9" name="object 7869"/>
            <p:cNvSpPr/>
            <p:nvPr/>
          </p:nvSpPr>
          <p:spPr>
            <a:xfrm>
              <a:off x="2847136" y="28911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0" name="object 7870"/>
            <p:cNvSpPr/>
            <p:nvPr/>
          </p:nvSpPr>
          <p:spPr>
            <a:xfrm>
              <a:off x="2847136" y="28901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1" name="object 7871"/>
            <p:cNvSpPr/>
            <p:nvPr/>
          </p:nvSpPr>
          <p:spPr>
            <a:xfrm>
              <a:off x="2847136" y="28891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2" name="object 7872"/>
            <p:cNvSpPr/>
            <p:nvPr/>
          </p:nvSpPr>
          <p:spPr>
            <a:xfrm>
              <a:off x="2847136" y="288720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3" name="object 7873"/>
            <p:cNvSpPr/>
            <p:nvPr/>
          </p:nvSpPr>
          <p:spPr>
            <a:xfrm>
              <a:off x="2847136" y="288624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4" name="object 7874"/>
            <p:cNvSpPr/>
            <p:nvPr/>
          </p:nvSpPr>
          <p:spPr>
            <a:xfrm>
              <a:off x="2847136" y="28852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5" name="object 7875"/>
            <p:cNvSpPr/>
            <p:nvPr/>
          </p:nvSpPr>
          <p:spPr>
            <a:xfrm>
              <a:off x="2847136" y="28842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6" name="object 7876"/>
            <p:cNvSpPr/>
            <p:nvPr/>
          </p:nvSpPr>
          <p:spPr>
            <a:xfrm>
              <a:off x="2847136" y="288235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7" name="object 7877"/>
            <p:cNvSpPr/>
            <p:nvPr/>
          </p:nvSpPr>
          <p:spPr>
            <a:xfrm>
              <a:off x="2847136" y="28813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8" name="object 7878"/>
            <p:cNvSpPr/>
            <p:nvPr/>
          </p:nvSpPr>
          <p:spPr>
            <a:xfrm>
              <a:off x="2847136" y="28804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9" name="object 7879"/>
            <p:cNvSpPr/>
            <p:nvPr/>
          </p:nvSpPr>
          <p:spPr>
            <a:xfrm>
              <a:off x="2847136" y="287943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0" name="object 7880"/>
            <p:cNvSpPr/>
            <p:nvPr/>
          </p:nvSpPr>
          <p:spPr>
            <a:xfrm>
              <a:off x="2847136" y="287748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1" name="object 7881"/>
            <p:cNvSpPr/>
            <p:nvPr/>
          </p:nvSpPr>
          <p:spPr>
            <a:xfrm>
              <a:off x="2847136" y="28765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2" name="object 7882"/>
            <p:cNvSpPr/>
            <p:nvPr/>
          </p:nvSpPr>
          <p:spPr>
            <a:xfrm>
              <a:off x="2847136" y="28755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3" name="object 7883"/>
            <p:cNvSpPr/>
            <p:nvPr/>
          </p:nvSpPr>
          <p:spPr>
            <a:xfrm>
              <a:off x="2847136" y="287360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4" name="object 7884"/>
            <p:cNvSpPr/>
            <p:nvPr/>
          </p:nvSpPr>
          <p:spPr>
            <a:xfrm>
              <a:off x="2847136" y="287166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5" name="object 7885"/>
            <p:cNvSpPr/>
            <p:nvPr/>
          </p:nvSpPr>
          <p:spPr>
            <a:xfrm>
              <a:off x="2847136" y="286971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6" name="object 7886"/>
            <p:cNvSpPr/>
            <p:nvPr/>
          </p:nvSpPr>
          <p:spPr>
            <a:xfrm>
              <a:off x="2847136" y="286777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7" name="object 7887"/>
            <p:cNvSpPr/>
            <p:nvPr/>
          </p:nvSpPr>
          <p:spPr>
            <a:xfrm>
              <a:off x="2847136" y="286583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8" name="object 7888"/>
            <p:cNvSpPr/>
            <p:nvPr/>
          </p:nvSpPr>
          <p:spPr>
            <a:xfrm>
              <a:off x="2847136" y="286388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9" name="object 7889"/>
            <p:cNvSpPr/>
            <p:nvPr/>
          </p:nvSpPr>
          <p:spPr>
            <a:xfrm>
              <a:off x="2847136" y="286194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0" name="object 7890"/>
            <p:cNvSpPr/>
            <p:nvPr/>
          </p:nvSpPr>
          <p:spPr>
            <a:xfrm>
              <a:off x="2847136" y="28609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1" name="object 7891"/>
            <p:cNvSpPr/>
            <p:nvPr/>
          </p:nvSpPr>
          <p:spPr>
            <a:xfrm>
              <a:off x="2847136" y="285998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2" name="object 7892"/>
            <p:cNvSpPr/>
            <p:nvPr/>
          </p:nvSpPr>
          <p:spPr>
            <a:xfrm>
              <a:off x="2847136" y="285804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3" name="object 7893"/>
            <p:cNvSpPr/>
            <p:nvPr/>
          </p:nvSpPr>
          <p:spPr>
            <a:xfrm>
              <a:off x="2847136" y="28570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4" name="object 7894"/>
            <p:cNvSpPr/>
            <p:nvPr/>
          </p:nvSpPr>
          <p:spPr>
            <a:xfrm>
              <a:off x="2847136" y="285610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5" name="object 7895"/>
            <p:cNvSpPr/>
            <p:nvPr/>
          </p:nvSpPr>
          <p:spPr>
            <a:xfrm>
              <a:off x="2847136" y="28551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6" name="object 7896"/>
            <p:cNvSpPr/>
            <p:nvPr/>
          </p:nvSpPr>
          <p:spPr>
            <a:xfrm>
              <a:off x="2847136" y="285319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7" name="object 7897"/>
            <p:cNvSpPr/>
            <p:nvPr/>
          </p:nvSpPr>
          <p:spPr>
            <a:xfrm>
              <a:off x="2847136" y="28522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8" name="object 7898"/>
            <p:cNvSpPr/>
            <p:nvPr/>
          </p:nvSpPr>
          <p:spPr>
            <a:xfrm>
              <a:off x="2847136" y="28512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9" name="object 7899"/>
            <p:cNvSpPr/>
            <p:nvPr/>
          </p:nvSpPr>
          <p:spPr>
            <a:xfrm>
              <a:off x="2847136" y="28502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0" name="object 7900"/>
            <p:cNvSpPr/>
            <p:nvPr/>
          </p:nvSpPr>
          <p:spPr>
            <a:xfrm>
              <a:off x="2847136" y="284833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1" name="object 7901"/>
            <p:cNvSpPr/>
            <p:nvPr/>
          </p:nvSpPr>
          <p:spPr>
            <a:xfrm>
              <a:off x="2847136" y="28473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2" name="object 7902"/>
            <p:cNvSpPr/>
            <p:nvPr/>
          </p:nvSpPr>
          <p:spPr>
            <a:xfrm>
              <a:off x="2847136" y="28463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3" name="object 7903"/>
            <p:cNvSpPr/>
            <p:nvPr/>
          </p:nvSpPr>
          <p:spPr>
            <a:xfrm>
              <a:off x="2847136" y="28454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4" name="object 7904"/>
            <p:cNvSpPr/>
            <p:nvPr/>
          </p:nvSpPr>
          <p:spPr>
            <a:xfrm>
              <a:off x="2847136" y="28444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5" name="object 7905"/>
            <p:cNvSpPr/>
            <p:nvPr/>
          </p:nvSpPr>
          <p:spPr>
            <a:xfrm>
              <a:off x="2847136" y="284250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6" name="object 7906"/>
            <p:cNvSpPr/>
            <p:nvPr/>
          </p:nvSpPr>
          <p:spPr>
            <a:xfrm>
              <a:off x="2847136" y="28415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7" name="object 7907"/>
            <p:cNvSpPr/>
            <p:nvPr/>
          </p:nvSpPr>
          <p:spPr>
            <a:xfrm>
              <a:off x="2847136" y="284055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8" name="object 7908"/>
            <p:cNvSpPr/>
            <p:nvPr/>
          </p:nvSpPr>
          <p:spPr>
            <a:xfrm>
              <a:off x="2847136" y="28395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9" name="object 7909"/>
            <p:cNvSpPr/>
            <p:nvPr/>
          </p:nvSpPr>
          <p:spPr>
            <a:xfrm>
              <a:off x="2847136" y="28386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0" name="object 7910"/>
            <p:cNvSpPr/>
            <p:nvPr/>
          </p:nvSpPr>
          <p:spPr>
            <a:xfrm>
              <a:off x="2847136" y="283667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1" name="object 7911"/>
            <p:cNvSpPr/>
            <p:nvPr/>
          </p:nvSpPr>
          <p:spPr>
            <a:xfrm>
              <a:off x="2847136" y="28356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2" name="object 7912"/>
            <p:cNvSpPr/>
            <p:nvPr/>
          </p:nvSpPr>
          <p:spPr>
            <a:xfrm>
              <a:off x="2847136" y="28347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3" name="object 7913"/>
            <p:cNvSpPr/>
            <p:nvPr/>
          </p:nvSpPr>
          <p:spPr>
            <a:xfrm>
              <a:off x="2847136" y="283375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4" name="object 7914"/>
            <p:cNvSpPr/>
            <p:nvPr/>
          </p:nvSpPr>
          <p:spPr>
            <a:xfrm>
              <a:off x="2847136" y="28327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5" name="object 7915"/>
            <p:cNvSpPr/>
            <p:nvPr/>
          </p:nvSpPr>
          <p:spPr>
            <a:xfrm>
              <a:off x="2847136" y="28318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6" name="object 7916"/>
            <p:cNvSpPr/>
            <p:nvPr/>
          </p:nvSpPr>
          <p:spPr>
            <a:xfrm>
              <a:off x="2847136" y="28308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7" name="object 7917"/>
            <p:cNvSpPr/>
            <p:nvPr/>
          </p:nvSpPr>
          <p:spPr>
            <a:xfrm>
              <a:off x="2847136" y="282889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8" name="object 7918"/>
            <p:cNvSpPr/>
            <p:nvPr/>
          </p:nvSpPr>
          <p:spPr>
            <a:xfrm>
              <a:off x="2847136" y="282694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9" name="object 7919"/>
            <p:cNvSpPr/>
            <p:nvPr/>
          </p:nvSpPr>
          <p:spPr>
            <a:xfrm>
              <a:off x="2847136" y="28259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0" name="object 7920"/>
            <p:cNvSpPr/>
            <p:nvPr/>
          </p:nvSpPr>
          <p:spPr>
            <a:xfrm>
              <a:off x="2847136" y="28250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1" name="object 7921"/>
            <p:cNvSpPr/>
            <p:nvPr/>
          </p:nvSpPr>
          <p:spPr>
            <a:xfrm>
              <a:off x="2847136" y="28240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2" name="object 7922"/>
            <p:cNvSpPr/>
            <p:nvPr/>
          </p:nvSpPr>
          <p:spPr>
            <a:xfrm>
              <a:off x="2847136" y="28230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3" name="object 7923"/>
            <p:cNvSpPr/>
            <p:nvPr/>
          </p:nvSpPr>
          <p:spPr>
            <a:xfrm>
              <a:off x="2847136" y="28220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4" name="object 7924"/>
            <p:cNvSpPr/>
            <p:nvPr/>
          </p:nvSpPr>
          <p:spPr>
            <a:xfrm>
              <a:off x="2847136" y="28211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5" name="object 7925"/>
            <p:cNvSpPr/>
            <p:nvPr/>
          </p:nvSpPr>
          <p:spPr>
            <a:xfrm>
              <a:off x="2847136" y="282014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6" name="object 7926"/>
            <p:cNvSpPr/>
            <p:nvPr/>
          </p:nvSpPr>
          <p:spPr>
            <a:xfrm>
              <a:off x="2847136" y="281917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7" name="object 7927"/>
            <p:cNvSpPr/>
            <p:nvPr/>
          </p:nvSpPr>
          <p:spPr>
            <a:xfrm>
              <a:off x="2847136" y="281722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8" name="object 7928"/>
            <p:cNvSpPr/>
            <p:nvPr/>
          </p:nvSpPr>
          <p:spPr>
            <a:xfrm>
              <a:off x="2847136" y="28162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9" name="object 7929"/>
            <p:cNvSpPr/>
            <p:nvPr/>
          </p:nvSpPr>
          <p:spPr>
            <a:xfrm>
              <a:off x="2847136" y="281431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0" name="object 7930"/>
            <p:cNvSpPr/>
            <p:nvPr/>
          </p:nvSpPr>
          <p:spPr>
            <a:xfrm>
              <a:off x="2847136" y="28133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1" name="object 7931"/>
            <p:cNvSpPr/>
            <p:nvPr/>
          </p:nvSpPr>
          <p:spPr>
            <a:xfrm>
              <a:off x="2847136" y="281139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2" name="object 7932"/>
            <p:cNvSpPr/>
            <p:nvPr/>
          </p:nvSpPr>
          <p:spPr>
            <a:xfrm>
              <a:off x="2847136" y="281042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3" name="object 7933"/>
            <p:cNvSpPr/>
            <p:nvPr/>
          </p:nvSpPr>
          <p:spPr>
            <a:xfrm>
              <a:off x="2847136" y="280847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4" name="object 7934"/>
            <p:cNvSpPr/>
            <p:nvPr/>
          </p:nvSpPr>
          <p:spPr>
            <a:xfrm>
              <a:off x="2847136" y="28075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5" name="object 7935"/>
            <p:cNvSpPr/>
            <p:nvPr/>
          </p:nvSpPr>
          <p:spPr>
            <a:xfrm>
              <a:off x="2847136" y="280653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6" name="object 7936"/>
            <p:cNvSpPr/>
            <p:nvPr/>
          </p:nvSpPr>
          <p:spPr>
            <a:xfrm>
              <a:off x="2847136" y="28055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7" name="object 7937"/>
            <p:cNvSpPr/>
            <p:nvPr/>
          </p:nvSpPr>
          <p:spPr>
            <a:xfrm>
              <a:off x="2847136" y="28045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8" name="object 7938"/>
            <p:cNvSpPr/>
            <p:nvPr/>
          </p:nvSpPr>
          <p:spPr>
            <a:xfrm>
              <a:off x="2847136" y="28036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9" name="object 7939"/>
            <p:cNvSpPr/>
            <p:nvPr/>
          </p:nvSpPr>
          <p:spPr>
            <a:xfrm>
              <a:off x="2847136" y="28026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0" name="object 7940"/>
            <p:cNvSpPr/>
            <p:nvPr/>
          </p:nvSpPr>
          <p:spPr>
            <a:xfrm>
              <a:off x="2847136" y="28016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1" name="object 7941"/>
            <p:cNvSpPr/>
            <p:nvPr/>
          </p:nvSpPr>
          <p:spPr>
            <a:xfrm>
              <a:off x="2847136" y="28007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2" name="object 7942"/>
            <p:cNvSpPr/>
            <p:nvPr/>
          </p:nvSpPr>
          <p:spPr>
            <a:xfrm>
              <a:off x="2847136" y="279876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3" name="object 7943"/>
            <p:cNvSpPr/>
            <p:nvPr/>
          </p:nvSpPr>
          <p:spPr>
            <a:xfrm>
              <a:off x="2847136" y="27977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4" name="object 7944"/>
            <p:cNvSpPr/>
            <p:nvPr/>
          </p:nvSpPr>
          <p:spPr>
            <a:xfrm>
              <a:off x="2847136" y="27968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5" name="object 7945"/>
            <p:cNvSpPr/>
            <p:nvPr/>
          </p:nvSpPr>
          <p:spPr>
            <a:xfrm>
              <a:off x="2847136" y="279487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6" name="object 7946"/>
            <p:cNvSpPr/>
            <p:nvPr/>
          </p:nvSpPr>
          <p:spPr>
            <a:xfrm>
              <a:off x="2847136" y="279389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7" name="object 7947"/>
            <p:cNvSpPr/>
            <p:nvPr/>
          </p:nvSpPr>
          <p:spPr>
            <a:xfrm>
              <a:off x="2847136" y="27929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8" name="object 7948"/>
            <p:cNvSpPr/>
            <p:nvPr/>
          </p:nvSpPr>
          <p:spPr>
            <a:xfrm>
              <a:off x="2847136" y="279098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9" name="object 7949"/>
            <p:cNvSpPr/>
            <p:nvPr/>
          </p:nvSpPr>
          <p:spPr>
            <a:xfrm>
              <a:off x="2847136" y="27900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0" name="object 7950"/>
            <p:cNvSpPr/>
            <p:nvPr/>
          </p:nvSpPr>
          <p:spPr>
            <a:xfrm>
              <a:off x="2847136" y="27890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1" name="object 7951"/>
            <p:cNvSpPr/>
            <p:nvPr/>
          </p:nvSpPr>
          <p:spPr>
            <a:xfrm>
              <a:off x="2847136" y="27880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2" name="object 7952"/>
            <p:cNvSpPr/>
            <p:nvPr/>
          </p:nvSpPr>
          <p:spPr>
            <a:xfrm>
              <a:off x="2847136" y="27871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3" name="object 7953"/>
            <p:cNvSpPr/>
            <p:nvPr/>
          </p:nvSpPr>
          <p:spPr>
            <a:xfrm>
              <a:off x="2847136" y="278612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4" name="object 7954"/>
            <p:cNvSpPr/>
            <p:nvPr/>
          </p:nvSpPr>
          <p:spPr>
            <a:xfrm>
              <a:off x="2847136" y="27851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5" name="object 7955"/>
            <p:cNvSpPr/>
            <p:nvPr/>
          </p:nvSpPr>
          <p:spPr>
            <a:xfrm>
              <a:off x="2847136" y="27841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6" name="object 7956"/>
            <p:cNvSpPr/>
            <p:nvPr/>
          </p:nvSpPr>
          <p:spPr>
            <a:xfrm>
              <a:off x="2847136" y="27832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7" name="object 7957"/>
            <p:cNvSpPr/>
            <p:nvPr/>
          </p:nvSpPr>
          <p:spPr>
            <a:xfrm>
              <a:off x="2847136" y="27822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8" name="object 7958"/>
            <p:cNvSpPr/>
            <p:nvPr/>
          </p:nvSpPr>
          <p:spPr>
            <a:xfrm>
              <a:off x="2847136" y="27812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9" name="object 7959"/>
            <p:cNvSpPr/>
            <p:nvPr/>
          </p:nvSpPr>
          <p:spPr>
            <a:xfrm>
              <a:off x="2847136" y="27802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0" name="object 7960"/>
            <p:cNvSpPr/>
            <p:nvPr/>
          </p:nvSpPr>
          <p:spPr>
            <a:xfrm>
              <a:off x="2847136" y="277931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1" name="object 7961"/>
            <p:cNvSpPr/>
            <p:nvPr/>
          </p:nvSpPr>
          <p:spPr>
            <a:xfrm>
              <a:off x="2847136" y="277835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2" name="object 7962"/>
            <p:cNvSpPr/>
            <p:nvPr/>
          </p:nvSpPr>
          <p:spPr>
            <a:xfrm>
              <a:off x="2847136" y="27773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3" name="object 7963"/>
            <p:cNvSpPr/>
            <p:nvPr/>
          </p:nvSpPr>
          <p:spPr>
            <a:xfrm>
              <a:off x="2847136" y="27764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4" name="object 7964"/>
            <p:cNvSpPr/>
            <p:nvPr/>
          </p:nvSpPr>
          <p:spPr>
            <a:xfrm>
              <a:off x="2847136" y="277543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5" name="object 7965"/>
            <p:cNvSpPr/>
            <p:nvPr/>
          </p:nvSpPr>
          <p:spPr>
            <a:xfrm>
              <a:off x="2847136" y="27744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6" name="object 7966"/>
            <p:cNvSpPr/>
            <p:nvPr/>
          </p:nvSpPr>
          <p:spPr>
            <a:xfrm>
              <a:off x="2847136" y="277348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7" name="object 7967"/>
            <p:cNvSpPr/>
            <p:nvPr/>
          </p:nvSpPr>
          <p:spPr>
            <a:xfrm>
              <a:off x="2847136" y="277154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4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8" name="object 7968"/>
            <p:cNvSpPr/>
            <p:nvPr/>
          </p:nvSpPr>
          <p:spPr>
            <a:xfrm>
              <a:off x="2847136" y="277058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9" name="object 7969"/>
            <p:cNvSpPr/>
            <p:nvPr/>
          </p:nvSpPr>
          <p:spPr>
            <a:xfrm>
              <a:off x="2847136" y="27696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0" name="object 7970"/>
            <p:cNvSpPr/>
            <p:nvPr/>
          </p:nvSpPr>
          <p:spPr>
            <a:xfrm>
              <a:off x="2847136" y="27686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1" name="object 7971"/>
            <p:cNvSpPr/>
            <p:nvPr/>
          </p:nvSpPr>
          <p:spPr>
            <a:xfrm>
              <a:off x="2847136" y="27676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2" name="object 7972"/>
            <p:cNvSpPr/>
            <p:nvPr/>
          </p:nvSpPr>
          <p:spPr>
            <a:xfrm>
              <a:off x="2847136" y="27666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3" name="object 7973"/>
            <p:cNvSpPr/>
            <p:nvPr/>
          </p:nvSpPr>
          <p:spPr>
            <a:xfrm>
              <a:off x="2847136" y="27657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4" name="object 7974"/>
            <p:cNvSpPr/>
            <p:nvPr/>
          </p:nvSpPr>
          <p:spPr>
            <a:xfrm>
              <a:off x="2847136" y="27647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5" name="object 7975"/>
            <p:cNvSpPr/>
            <p:nvPr/>
          </p:nvSpPr>
          <p:spPr>
            <a:xfrm>
              <a:off x="2847136" y="27637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6" name="object 7976"/>
            <p:cNvSpPr/>
            <p:nvPr/>
          </p:nvSpPr>
          <p:spPr>
            <a:xfrm>
              <a:off x="2847136" y="27627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7" name="object 7977"/>
            <p:cNvSpPr/>
            <p:nvPr/>
          </p:nvSpPr>
          <p:spPr>
            <a:xfrm>
              <a:off x="2847136" y="27618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8" name="object 7978"/>
            <p:cNvSpPr/>
            <p:nvPr/>
          </p:nvSpPr>
          <p:spPr>
            <a:xfrm>
              <a:off x="2847136" y="276085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9" name="object 7979"/>
            <p:cNvSpPr/>
            <p:nvPr/>
          </p:nvSpPr>
          <p:spPr>
            <a:xfrm>
              <a:off x="2847136" y="27598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0" name="object 7980"/>
            <p:cNvSpPr/>
            <p:nvPr/>
          </p:nvSpPr>
          <p:spPr>
            <a:xfrm>
              <a:off x="2847136" y="275890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1" name="object 7981"/>
            <p:cNvSpPr/>
            <p:nvPr/>
          </p:nvSpPr>
          <p:spPr>
            <a:xfrm>
              <a:off x="2847136" y="27579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2" name="object 7982"/>
            <p:cNvSpPr/>
            <p:nvPr/>
          </p:nvSpPr>
          <p:spPr>
            <a:xfrm>
              <a:off x="2847136" y="27569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3" name="object 7983"/>
            <p:cNvSpPr/>
            <p:nvPr/>
          </p:nvSpPr>
          <p:spPr>
            <a:xfrm>
              <a:off x="2847136" y="27560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4" name="object 7984"/>
            <p:cNvSpPr/>
            <p:nvPr/>
          </p:nvSpPr>
          <p:spPr>
            <a:xfrm>
              <a:off x="2847136" y="27550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5" name="object 7985"/>
            <p:cNvSpPr/>
            <p:nvPr/>
          </p:nvSpPr>
          <p:spPr>
            <a:xfrm>
              <a:off x="2847136" y="2754058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9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6" name="object 7986"/>
            <p:cNvSpPr/>
            <p:nvPr/>
          </p:nvSpPr>
          <p:spPr>
            <a:xfrm>
              <a:off x="2847136" y="2753080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88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7" name="object 7987"/>
            <p:cNvSpPr/>
            <p:nvPr/>
          </p:nvSpPr>
          <p:spPr>
            <a:xfrm>
              <a:off x="2847136" y="275211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0"/>
                  </a:moveTo>
                  <a:lnTo>
                    <a:pt x="0" y="977"/>
                  </a:lnTo>
                  <a:lnTo>
                    <a:pt x="8883" y="977"/>
                  </a:lnTo>
                  <a:lnTo>
                    <a:pt x="7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8" name="object 7988"/>
            <p:cNvSpPr/>
            <p:nvPr/>
          </p:nvSpPr>
          <p:spPr>
            <a:xfrm>
              <a:off x="2847136" y="2751137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69">
                  <a:moveTo>
                    <a:pt x="0" y="0"/>
                  </a:moveTo>
                  <a:lnTo>
                    <a:pt x="0" y="977"/>
                  </a:lnTo>
                  <a:lnTo>
                    <a:pt x="7890" y="977"/>
                  </a:lnTo>
                  <a:lnTo>
                    <a:pt x="68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9" name="object 7989"/>
            <p:cNvSpPr/>
            <p:nvPr/>
          </p:nvSpPr>
          <p:spPr>
            <a:xfrm>
              <a:off x="2847136" y="2750172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0"/>
                  </a:moveTo>
                  <a:lnTo>
                    <a:pt x="0" y="977"/>
                  </a:lnTo>
                  <a:lnTo>
                    <a:pt x="6910" y="977"/>
                  </a:lnTo>
                  <a:lnTo>
                    <a:pt x="5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0" name="object 7990"/>
            <p:cNvSpPr/>
            <p:nvPr/>
          </p:nvSpPr>
          <p:spPr>
            <a:xfrm>
              <a:off x="2847136" y="274919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977"/>
                  </a:lnTo>
                  <a:lnTo>
                    <a:pt x="5917" y="977"/>
                  </a:lnTo>
                  <a:lnTo>
                    <a:pt x="49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1" name="object 7991"/>
            <p:cNvSpPr/>
            <p:nvPr/>
          </p:nvSpPr>
          <p:spPr>
            <a:xfrm>
              <a:off x="2847136" y="2748216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80" h="1269">
                  <a:moveTo>
                    <a:pt x="0" y="0"/>
                  </a:moveTo>
                  <a:lnTo>
                    <a:pt x="0" y="977"/>
                  </a:lnTo>
                  <a:lnTo>
                    <a:pt x="4925" y="977"/>
                  </a:lnTo>
                  <a:lnTo>
                    <a:pt x="39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2" name="object 7992"/>
            <p:cNvSpPr/>
            <p:nvPr/>
          </p:nvSpPr>
          <p:spPr>
            <a:xfrm>
              <a:off x="2847136" y="2747251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69">
                  <a:moveTo>
                    <a:pt x="0" y="0"/>
                  </a:moveTo>
                  <a:lnTo>
                    <a:pt x="0" y="977"/>
                  </a:lnTo>
                  <a:lnTo>
                    <a:pt x="3945" y="977"/>
                  </a:lnTo>
                  <a:lnTo>
                    <a:pt x="2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3" name="object 7993"/>
            <p:cNvSpPr/>
            <p:nvPr/>
          </p:nvSpPr>
          <p:spPr>
            <a:xfrm>
              <a:off x="2847136" y="2746273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0" y="977"/>
                  </a:lnTo>
                  <a:lnTo>
                    <a:pt x="2952" y="977"/>
                  </a:lnTo>
                  <a:lnTo>
                    <a:pt x="19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4" name="object 7994"/>
            <p:cNvSpPr/>
            <p:nvPr/>
          </p:nvSpPr>
          <p:spPr>
            <a:xfrm>
              <a:off x="2847136" y="274530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0" y="977"/>
                  </a:lnTo>
                  <a:lnTo>
                    <a:pt x="1972" y="977"/>
                  </a:lnTo>
                  <a:lnTo>
                    <a:pt x="9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5" name="object 7995"/>
            <p:cNvSpPr/>
            <p:nvPr/>
          </p:nvSpPr>
          <p:spPr>
            <a:xfrm>
              <a:off x="2847124" y="274434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69">
                  <a:moveTo>
                    <a:pt x="0" y="0"/>
                  </a:moveTo>
                  <a:lnTo>
                    <a:pt x="12" y="965"/>
                  </a:lnTo>
                  <a:lnTo>
                    <a:pt x="981" y="96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6" name="object 7996"/>
            <p:cNvSpPr/>
            <p:nvPr/>
          </p:nvSpPr>
          <p:spPr>
            <a:xfrm>
              <a:off x="2847136" y="2744342"/>
              <a:ext cx="10795" cy="248920"/>
            </a:xfrm>
            <a:custGeom>
              <a:avLst/>
              <a:gdLst/>
              <a:ahLst/>
              <a:cxnLst/>
              <a:rect l="l" t="t" r="r" b="b"/>
              <a:pathLst>
                <a:path w="10794" h="248919">
                  <a:moveTo>
                    <a:pt x="0" y="0"/>
                  </a:moveTo>
                  <a:lnTo>
                    <a:pt x="10172" y="10020"/>
                  </a:lnTo>
                  <a:lnTo>
                    <a:pt x="10172" y="238785"/>
                  </a:lnTo>
                  <a:lnTo>
                    <a:pt x="0" y="24881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97" name="object 7997"/>
            <p:cNvSpPr/>
            <p:nvPr/>
          </p:nvSpPr>
          <p:spPr>
            <a:xfrm>
              <a:off x="2744800" y="2803575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69" h="130810">
                  <a:moveTo>
                    <a:pt x="0" y="0"/>
                  </a:moveTo>
                  <a:lnTo>
                    <a:pt x="0" y="130340"/>
                  </a:lnTo>
                  <a:lnTo>
                    <a:pt x="102336" y="130340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8" name="object 7998"/>
            <p:cNvSpPr/>
            <p:nvPr/>
          </p:nvSpPr>
          <p:spPr>
            <a:xfrm>
              <a:off x="2744800" y="2803575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69" h="130810">
                  <a:moveTo>
                    <a:pt x="0" y="130340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130340"/>
                  </a:lnTo>
                  <a:lnTo>
                    <a:pt x="0" y="13034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999" name="object 7999"/>
            <p:cNvSpPr/>
            <p:nvPr/>
          </p:nvSpPr>
          <p:spPr>
            <a:xfrm>
              <a:off x="3239617" y="296642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69">
                  <a:moveTo>
                    <a:pt x="0" y="0"/>
                  </a:moveTo>
                  <a:lnTo>
                    <a:pt x="0" y="774"/>
                  </a:lnTo>
                  <a:lnTo>
                    <a:pt x="848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0" name="object 8000"/>
            <p:cNvSpPr/>
            <p:nvPr/>
          </p:nvSpPr>
          <p:spPr>
            <a:xfrm>
              <a:off x="3239617" y="2965653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0" y="774"/>
                  </a:lnTo>
                  <a:lnTo>
                    <a:pt x="1696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1" name="object 8001"/>
            <p:cNvSpPr/>
            <p:nvPr/>
          </p:nvSpPr>
          <p:spPr>
            <a:xfrm>
              <a:off x="3239617" y="296487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2" name="object 8002"/>
            <p:cNvSpPr/>
            <p:nvPr/>
          </p:nvSpPr>
          <p:spPr>
            <a:xfrm>
              <a:off x="3239617" y="2964103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69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3" name="object 8003"/>
            <p:cNvSpPr/>
            <p:nvPr/>
          </p:nvSpPr>
          <p:spPr>
            <a:xfrm>
              <a:off x="3239617" y="2963329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4" name="object 8004"/>
            <p:cNvSpPr/>
            <p:nvPr/>
          </p:nvSpPr>
          <p:spPr>
            <a:xfrm>
              <a:off x="3239617" y="296255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5" name="object 8005"/>
            <p:cNvSpPr/>
            <p:nvPr/>
          </p:nvSpPr>
          <p:spPr>
            <a:xfrm>
              <a:off x="3239617" y="2961779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6" name="object 8006"/>
            <p:cNvSpPr/>
            <p:nvPr/>
          </p:nvSpPr>
          <p:spPr>
            <a:xfrm>
              <a:off x="3239617" y="2961004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69">
                  <a:moveTo>
                    <a:pt x="0" y="0"/>
                  </a:moveTo>
                  <a:lnTo>
                    <a:pt x="0" y="774"/>
                  </a:lnTo>
                  <a:lnTo>
                    <a:pt x="6786" y="774"/>
                  </a:lnTo>
                  <a:lnTo>
                    <a:pt x="7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7" name="object 8007"/>
            <p:cNvSpPr/>
            <p:nvPr/>
          </p:nvSpPr>
          <p:spPr>
            <a:xfrm>
              <a:off x="3239617" y="2960230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0"/>
                  </a:moveTo>
                  <a:lnTo>
                    <a:pt x="0" y="774"/>
                  </a:lnTo>
                  <a:lnTo>
                    <a:pt x="7634" y="774"/>
                  </a:lnTo>
                  <a:lnTo>
                    <a:pt x="8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8" name="object 8008"/>
            <p:cNvSpPr/>
            <p:nvPr/>
          </p:nvSpPr>
          <p:spPr>
            <a:xfrm>
              <a:off x="3239617" y="295945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0"/>
                  </a:moveTo>
                  <a:lnTo>
                    <a:pt x="0" y="774"/>
                  </a:lnTo>
                  <a:lnTo>
                    <a:pt x="8483" y="774"/>
                  </a:lnTo>
                  <a:lnTo>
                    <a:pt x="93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9" name="object 8009"/>
            <p:cNvSpPr/>
            <p:nvPr/>
          </p:nvSpPr>
          <p:spPr>
            <a:xfrm>
              <a:off x="3239617" y="29586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774"/>
                  </a:lnTo>
                  <a:lnTo>
                    <a:pt x="9331" y="774"/>
                  </a:lnTo>
                  <a:lnTo>
                    <a:pt x="101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0" name="object 8010"/>
            <p:cNvSpPr/>
            <p:nvPr/>
          </p:nvSpPr>
          <p:spPr>
            <a:xfrm>
              <a:off x="3239617" y="2957906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69">
                  <a:moveTo>
                    <a:pt x="0" y="0"/>
                  </a:moveTo>
                  <a:lnTo>
                    <a:pt x="0" y="774"/>
                  </a:lnTo>
                  <a:lnTo>
                    <a:pt x="10179" y="774"/>
                  </a:lnTo>
                  <a:lnTo>
                    <a:pt x="110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1" name="object 8011"/>
            <p:cNvSpPr/>
            <p:nvPr/>
          </p:nvSpPr>
          <p:spPr>
            <a:xfrm>
              <a:off x="3239617" y="2957131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69">
                  <a:moveTo>
                    <a:pt x="0" y="0"/>
                  </a:moveTo>
                  <a:lnTo>
                    <a:pt x="0" y="774"/>
                  </a:lnTo>
                  <a:lnTo>
                    <a:pt x="11028" y="774"/>
                  </a:lnTo>
                  <a:lnTo>
                    <a:pt x="1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2" name="object 8012"/>
            <p:cNvSpPr/>
            <p:nvPr/>
          </p:nvSpPr>
          <p:spPr>
            <a:xfrm>
              <a:off x="3239617" y="29563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1746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3" name="object 8013"/>
            <p:cNvSpPr/>
            <p:nvPr/>
          </p:nvSpPr>
          <p:spPr>
            <a:xfrm>
              <a:off x="3239617" y="29555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901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4" name="object 8014"/>
            <p:cNvSpPr/>
            <p:nvPr/>
          </p:nvSpPr>
          <p:spPr>
            <a:xfrm>
              <a:off x="3239617" y="29548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5" name="object 8015"/>
            <p:cNvSpPr/>
            <p:nvPr/>
          </p:nvSpPr>
          <p:spPr>
            <a:xfrm>
              <a:off x="3239617" y="295403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6" name="object 8016"/>
            <p:cNvSpPr/>
            <p:nvPr/>
          </p:nvSpPr>
          <p:spPr>
            <a:xfrm>
              <a:off x="3239617" y="29532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7" name="object 8017"/>
            <p:cNvSpPr/>
            <p:nvPr/>
          </p:nvSpPr>
          <p:spPr>
            <a:xfrm>
              <a:off x="3239617" y="29524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8" name="object 8018"/>
            <p:cNvSpPr/>
            <p:nvPr/>
          </p:nvSpPr>
          <p:spPr>
            <a:xfrm>
              <a:off x="3239617" y="29516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9" name="object 8019"/>
            <p:cNvSpPr/>
            <p:nvPr/>
          </p:nvSpPr>
          <p:spPr>
            <a:xfrm>
              <a:off x="3239617" y="29509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0" name="object 8020"/>
            <p:cNvSpPr/>
            <p:nvPr/>
          </p:nvSpPr>
          <p:spPr>
            <a:xfrm>
              <a:off x="3239617" y="29501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1" name="object 8021"/>
            <p:cNvSpPr/>
            <p:nvPr/>
          </p:nvSpPr>
          <p:spPr>
            <a:xfrm>
              <a:off x="3239617" y="29493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2" name="object 8022"/>
            <p:cNvSpPr/>
            <p:nvPr/>
          </p:nvSpPr>
          <p:spPr>
            <a:xfrm>
              <a:off x="3239617" y="29485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3" name="object 8023"/>
            <p:cNvSpPr/>
            <p:nvPr/>
          </p:nvSpPr>
          <p:spPr>
            <a:xfrm>
              <a:off x="3239617" y="294782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4" name="object 8024"/>
            <p:cNvSpPr/>
            <p:nvPr/>
          </p:nvSpPr>
          <p:spPr>
            <a:xfrm>
              <a:off x="3239617" y="29470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5" name="object 8025"/>
            <p:cNvSpPr/>
            <p:nvPr/>
          </p:nvSpPr>
          <p:spPr>
            <a:xfrm>
              <a:off x="3239617" y="29462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6" name="object 8026"/>
            <p:cNvSpPr/>
            <p:nvPr/>
          </p:nvSpPr>
          <p:spPr>
            <a:xfrm>
              <a:off x="3239617" y="294472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7" name="object 8027"/>
            <p:cNvSpPr/>
            <p:nvPr/>
          </p:nvSpPr>
          <p:spPr>
            <a:xfrm>
              <a:off x="3239617" y="29439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8" name="object 8028"/>
            <p:cNvSpPr/>
            <p:nvPr/>
          </p:nvSpPr>
          <p:spPr>
            <a:xfrm>
              <a:off x="3239617" y="29431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9" name="object 8029"/>
            <p:cNvSpPr/>
            <p:nvPr/>
          </p:nvSpPr>
          <p:spPr>
            <a:xfrm>
              <a:off x="3239617" y="294239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0" name="object 8030"/>
            <p:cNvSpPr/>
            <p:nvPr/>
          </p:nvSpPr>
          <p:spPr>
            <a:xfrm>
              <a:off x="3239617" y="294162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1" name="object 8031"/>
            <p:cNvSpPr/>
            <p:nvPr/>
          </p:nvSpPr>
          <p:spPr>
            <a:xfrm>
              <a:off x="3239617" y="29408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2" name="object 8032"/>
            <p:cNvSpPr/>
            <p:nvPr/>
          </p:nvSpPr>
          <p:spPr>
            <a:xfrm>
              <a:off x="3239617" y="29400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3" name="object 8033"/>
            <p:cNvSpPr/>
            <p:nvPr/>
          </p:nvSpPr>
          <p:spPr>
            <a:xfrm>
              <a:off x="3239617" y="293930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4" name="object 8034"/>
            <p:cNvSpPr/>
            <p:nvPr/>
          </p:nvSpPr>
          <p:spPr>
            <a:xfrm>
              <a:off x="3239617" y="293852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5" name="object 8035"/>
            <p:cNvSpPr/>
            <p:nvPr/>
          </p:nvSpPr>
          <p:spPr>
            <a:xfrm>
              <a:off x="3239617" y="29377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6" name="object 8036"/>
            <p:cNvSpPr/>
            <p:nvPr/>
          </p:nvSpPr>
          <p:spPr>
            <a:xfrm>
              <a:off x="3239617" y="29369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7" name="object 8037"/>
            <p:cNvSpPr/>
            <p:nvPr/>
          </p:nvSpPr>
          <p:spPr>
            <a:xfrm>
              <a:off x="3239617" y="29362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8" name="object 8038"/>
            <p:cNvSpPr/>
            <p:nvPr/>
          </p:nvSpPr>
          <p:spPr>
            <a:xfrm>
              <a:off x="3239617" y="293541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9" name="object 8039"/>
            <p:cNvSpPr/>
            <p:nvPr/>
          </p:nvSpPr>
          <p:spPr>
            <a:xfrm>
              <a:off x="3239617" y="29346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0" name="object 8040"/>
            <p:cNvSpPr/>
            <p:nvPr/>
          </p:nvSpPr>
          <p:spPr>
            <a:xfrm>
              <a:off x="3239617" y="29338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1" name="object 8041"/>
            <p:cNvSpPr/>
            <p:nvPr/>
          </p:nvSpPr>
          <p:spPr>
            <a:xfrm>
              <a:off x="3239617" y="29330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2" name="object 8042"/>
            <p:cNvSpPr/>
            <p:nvPr/>
          </p:nvSpPr>
          <p:spPr>
            <a:xfrm>
              <a:off x="3239617" y="293231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3" name="object 8043"/>
            <p:cNvSpPr/>
            <p:nvPr/>
          </p:nvSpPr>
          <p:spPr>
            <a:xfrm>
              <a:off x="3239617" y="293154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4" name="object 8044"/>
            <p:cNvSpPr/>
            <p:nvPr/>
          </p:nvSpPr>
          <p:spPr>
            <a:xfrm>
              <a:off x="3239617" y="29307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5" name="object 8045"/>
            <p:cNvSpPr/>
            <p:nvPr/>
          </p:nvSpPr>
          <p:spPr>
            <a:xfrm>
              <a:off x="3239617" y="292921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12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12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6" name="object 8046"/>
            <p:cNvSpPr/>
            <p:nvPr/>
          </p:nvSpPr>
          <p:spPr>
            <a:xfrm>
              <a:off x="3239617" y="292844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7" name="object 8047"/>
            <p:cNvSpPr/>
            <p:nvPr/>
          </p:nvSpPr>
          <p:spPr>
            <a:xfrm>
              <a:off x="3239617" y="292766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8" name="object 8048"/>
            <p:cNvSpPr/>
            <p:nvPr/>
          </p:nvSpPr>
          <p:spPr>
            <a:xfrm>
              <a:off x="3239617" y="292611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9" name="object 8049"/>
            <p:cNvSpPr/>
            <p:nvPr/>
          </p:nvSpPr>
          <p:spPr>
            <a:xfrm>
              <a:off x="3239617" y="29253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0" name="object 8050"/>
            <p:cNvSpPr/>
            <p:nvPr/>
          </p:nvSpPr>
          <p:spPr>
            <a:xfrm>
              <a:off x="3239617" y="29245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1" name="object 8051"/>
            <p:cNvSpPr/>
            <p:nvPr/>
          </p:nvSpPr>
          <p:spPr>
            <a:xfrm>
              <a:off x="3239617" y="292301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2" name="object 8052"/>
            <p:cNvSpPr/>
            <p:nvPr/>
          </p:nvSpPr>
          <p:spPr>
            <a:xfrm>
              <a:off x="3239617" y="29222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3" name="object 8053"/>
            <p:cNvSpPr/>
            <p:nvPr/>
          </p:nvSpPr>
          <p:spPr>
            <a:xfrm>
              <a:off x="3239617" y="29214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4" name="object 8054"/>
            <p:cNvSpPr/>
            <p:nvPr/>
          </p:nvSpPr>
          <p:spPr>
            <a:xfrm>
              <a:off x="3239617" y="29206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5" name="object 8055"/>
            <p:cNvSpPr/>
            <p:nvPr/>
          </p:nvSpPr>
          <p:spPr>
            <a:xfrm>
              <a:off x="3239617" y="29199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6" name="object 8056"/>
            <p:cNvSpPr/>
            <p:nvPr/>
          </p:nvSpPr>
          <p:spPr>
            <a:xfrm>
              <a:off x="3239617" y="291913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7" name="object 8057"/>
            <p:cNvSpPr/>
            <p:nvPr/>
          </p:nvSpPr>
          <p:spPr>
            <a:xfrm>
              <a:off x="3239617" y="29183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8" name="object 8058"/>
            <p:cNvSpPr/>
            <p:nvPr/>
          </p:nvSpPr>
          <p:spPr>
            <a:xfrm>
              <a:off x="3239617" y="29175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9" name="object 8059"/>
            <p:cNvSpPr/>
            <p:nvPr/>
          </p:nvSpPr>
          <p:spPr>
            <a:xfrm>
              <a:off x="3239617" y="291680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0" name="object 8060"/>
            <p:cNvSpPr/>
            <p:nvPr/>
          </p:nvSpPr>
          <p:spPr>
            <a:xfrm>
              <a:off x="3239617" y="291525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1" name="object 8061"/>
            <p:cNvSpPr/>
            <p:nvPr/>
          </p:nvSpPr>
          <p:spPr>
            <a:xfrm>
              <a:off x="3239617" y="29144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2" name="object 8062"/>
            <p:cNvSpPr/>
            <p:nvPr/>
          </p:nvSpPr>
          <p:spPr>
            <a:xfrm>
              <a:off x="3239617" y="291293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787"/>
                  </a:move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87"/>
                  </a:lnTo>
                  <a:close/>
                </a:path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3" name="object 8063"/>
            <p:cNvSpPr/>
            <p:nvPr/>
          </p:nvSpPr>
          <p:spPr>
            <a:xfrm>
              <a:off x="3239617" y="29121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4" name="object 8064"/>
            <p:cNvSpPr/>
            <p:nvPr/>
          </p:nvSpPr>
          <p:spPr>
            <a:xfrm>
              <a:off x="3239617" y="291061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5" name="object 8065"/>
            <p:cNvSpPr/>
            <p:nvPr/>
          </p:nvSpPr>
          <p:spPr>
            <a:xfrm>
              <a:off x="3239617" y="290983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6" name="object 8066"/>
            <p:cNvSpPr/>
            <p:nvPr/>
          </p:nvSpPr>
          <p:spPr>
            <a:xfrm>
              <a:off x="3239617" y="290828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7" name="object 8067"/>
            <p:cNvSpPr/>
            <p:nvPr/>
          </p:nvSpPr>
          <p:spPr>
            <a:xfrm>
              <a:off x="3239617" y="29075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8" name="object 8068"/>
            <p:cNvSpPr/>
            <p:nvPr/>
          </p:nvSpPr>
          <p:spPr>
            <a:xfrm>
              <a:off x="3239617" y="29067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9" name="object 8069"/>
            <p:cNvSpPr/>
            <p:nvPr/>
          </p:nvSpPr>
          <p:spPr>
            <a:xfrm>
              <a:off x="3239617" y="29059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0" name="object 8070"/>
            <p:cNvSpPr/>
            <p:nvPr/>
          </p:nvSpPr>
          <p:spPr>
            <a:xfrm>
              <a:off x="3239617" y="29051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1" name="object 8071"/>
            <p:cNvSpPr/>
            <p:nvPr/>
          </p:nvSpPr>
          <p:spPr>
            <a:xfrm>
              <a:off x="3239617" y="29044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2" name="object 8072"/>
            <p:cNvSpPr/>
            <p:nvPr/>
          </p:nvSpPr>
          <p:spPr>
            <a:xfrm>
              <a:off x="3239617" y="290363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3" name="object 8073"/>
            <p:cNvSpPr/>
            <p:nvPr/>
          </p:nvSpPr>
          <p:spPr>
            <a:xfrm>
              <a:off x="3239617" y="29028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4" name="object 8074"/>
            <p:cNvSpPr/>
            <p:nvPr/>
          </p:nvSpPr>
          <p:spPr>
            <a:xfrm>
              <a:off x="3239617" y="29020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5" name="object 8075"/>
            <p:cNvSpPr/>
            <p:nvPr/>
          </p:nvSpPr>
          <p:spPr>
            <a:xfrm>
              <a:off x="3239617" y="290052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6" name="object 8076"/>
            <p:cNvSpPr/>
            <p:nvPr/>
          </p:nvSpPr>
          <p:spPr>
            <a:xfrm>
              <a:off x="3239617" y="289897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7" name="object 8077"/>
            <p:cNvSpPr/>
            <p:nvPr/>
          </p:nvSpPr>
          <p:spPr>
            <a:xfrm>
              <a:off x="3239617" y="289820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8" name="object 8078"/>
            <p:cNvSpPr/>
            <p:nvPr/>
          </p:nvSpPr>
          <p:spPr>
            <a:xfrm>
              <a:off x="3239617" y="289742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9" name="object 8079"/>
            <p:cNvSpPr/>
            <p:nvPr/>
          </p:nvSpPr>
          <p:spPr>
            <a:xfrm>
              <a:off x="3239617" y="28966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0" name="object 8080"/>
            <p:cNvSpPr/>
            <p:nvPr/>
          </p:nvSpPr>
          <p:spPr>
            <a:xfrm>
              <a:off x="3239617" y="28958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1" name="object 8081"/>
            <p:cNvSpPr/>
            <p:nvPr/>
          </p:nvSpPr>
          <p:spPr>
            <a:xfrm>
              <a:off x="3239617" y="28951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2" name="object 8082"/>
            <p:cNvSpPr/>
            <p:nvPr/>
          </p:nvSpPr>
          <p:spPr>
            <a:xfrm>
              <a:off x="3239617" y="28943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3" name="object 8083"/>
            <p:cNvSpPr/>
            <p:nvPr/>
          </p:nvSpPr>
          <p:spPr>
            <a:xfrm>
              <a:off x="3239617" y="289278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4" name="object 8084"/>
            <p:cNvSpPr/>
            <p:nvPr/>
          </p:nvSpPr>
          <p:spPr>
            <a:xfrm>
              <a:off x="3239617" y="28920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5" name="object 8085"/>
            <p:cNvSpPr/>
            <p:nvPr/>
          </p:nvSpPr>
          <p:spPr>
            <a:xfrm>
              <a:off x="3239617" y="28912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6" name="object 8086"/>
            <p:cNvSpPr/>
            <p:nvPr/>
          </p:nvSpPr>
          <p:spPr>
            <a:xfrm>
              <a:off x="3239617" y="28904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7" name="object 8087"/>
            <p:cNvSpPr/>
            <p:nvPr/>
          </p:nvSpPr>
          <p:spPr>
            <a:xfrm>
              <a:off x="3239617" y="28896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8" name="object 8088"/>
            <p:cNvSpPr/>
            <p:nvPr/>
          </p:nvSpPr>
          <p:spPr>
            <a:xfrm>
              <a:off x="3239617" y="288813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9" name="object 8089"/>
            <p:cNvSpPr/>
            <p:nvPr/>
          </p:nvSpPr>
          <p:spPr>
            <a:xfrm>
              <a:off x="3239617" y="28873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0" name="object 8090"/>
            <p:cNvSpPr/>
            <p:nvPr/>
          </p:nvSpPr>
          <p:spPr>
            <a:xfrm>
              <a:off x="3239617" y="28865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1" name="object 8091"/>
            <p:cNvSpPr/>
            <p:nvPr/>
          </p:nvSpPr>
          <p:spPr>
            <a:xfrm>
              <a:off x="3239617" y="28857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2" name="object 8092"/>
            <p:cNvSpPr/>
            <p:nvPr/>
          </p:nvSpPr>
          <p:spPr>
            <a:xfrm>
              <a:off x="3239617" y="28850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3" name="object 8093"/>
            <p:cNvSpPr/>
            <p:nvPr/>
          </p:nvSpPr>
          <p:spPr>
            <a:xfrm>
              <a:off x="3239617" y="288347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4" name="object 8094"/>
            <p:cNvSpPr/>
            <p:nvPr/>
          </p:nvSpPr>
          <p:spPr>
            <a:xfrm>
              <a:off x="3239617" y="28826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5" name="object 8095"/>
            <p:cNvSpPr/>
            <p:nvPr/>
          </p:nvSpPr>
          <p:spPr>
            <a:xfrm>
              <a:off x="3239617" y="288192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6" name="object 8096"/>
            <p:cNvSpPr/>
            <p:nvPr/>
          </p:nvSpPr>
          <p:spPr>
            <a:xfrm>
              <a:off x="3239617" y="28811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7" name="object 8097"/>
            <p:cNvSpPr/>
            <p:nvPr/>
          </p:nvSpPr>
          <p:spPr>
            <a:xfrm>
              <a:off x="3239617" y="287959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787"/>
                  </a:move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87"/>
                  </a:lnTo>
                  <a:close/>
                </a:path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8" name="object 8098"/>
            <p:cNvSpPr/>
            <p:nvPr/>
          </p:nvSpPr>
          <p:spPr>
            <a:xfrm>
              <a:off x="3239617" y="287882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9" name="object 8099"/>
            <p:cNvSpPr/>
            <p:nvPr/>
          </p:nvSpPr>
          <p:spPr>
            <a:xfrm>
              <a:off x="3239617" y="28780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0" name="object 8100"/>
            <p:cNvSpPr/>
            <p:nvPr/>
          </p:nvSpPr>
          <p:spPr>
            <a:xfrm>
              <a:off x="3239617" y="28772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1" name="object 8101"/>
            <p:cNvSpPr/>
            <p:nvPr/>
          </p:nvSpPr>
          <p:spPr>
            <a:xfrm>
              <a:off x="3239617" y="287572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2" name="object 8102"/>
            <p:cNvSpPr/>
            <p:nvPr/>
          </p:nvSpPr>
          <p:spPr>
            <a:xfrm>
              <a:off x="3239617" y="28749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3" name="object 8103"/>
            <p:cNvSpPr/>
            <p:nvPr/>
          </p:nvSpPr>
          <p:spPr>
            <a:xfrm>
              <a:off x="3239617" y="28741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4" name="object 8104"/>
            <p:cNvSpPr/>
            <p:nvPr/>
          </p:nvSpPr>
          <p:spPr>
            <a:xfrm>
              <a:off x="3239617" y="287262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5" name="object 8105"/>
            <p:cNvSpPr/>
            <p:nvPr/>
          </p:nvSpPr>
          <p:spPr>
            <a:xfrm>
              <a:off x="3239617" y="287107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6" name="object 8106"/>
            <p:cNvSpPr/>
            <p:nvPr/>
          </p:nvSpPr>
          <p:spPr>
            <a:xfrm>
              <a:off x="3239617" y="286951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7" name="object 8107"/>
            <p:cNvSpPr/>
            <p:nvPr/>
          </p:nvSpPr>
          <p:spPr>
            <a:xfrm>
              <a:off x="3239617" y="286797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12"/>
                  </a:lnTo>
                  <a:lnTo>
                    <a:pt x="0" y="762"/>
                  </a:lnTo>
                  <a:lnTo>
                    <a:pt x="0" y="1536"/>
                  </a:lnTo>
                  <a:lnTo>
                    <a:pt x="12585" y="1536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8" name="object 8108"/>
            <p:cNvSpPr/>
            <p:nvPr/>
          </p:nvSpPr>
          <p:spPr>
            <a:xfrm>
              <a:off x="3239617" y="286642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9" name="object 8109"/>
            <p:cNvSpPr/>
            <p:nvPr/>
          </p:nvSpPr>
          <p:spPr>
            <a:xfrm>
              <a:off x="3239617" y="286487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0" name="object 8110"/>
            <p:cNvSpPr/>
            <p:nvPr/>
          </p:nvSpPr>
          <p:spPr>
            <a:xfrm>
              <a:off x="3239617" y="286331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1" name="object 8111"/>
            <p:cNvSpPr/>
            <p:nvPr/>
          </p:nvSpPr>
          <p:spPr>
            <a:xfrm>
              <a:off x="3239617" y="28625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2" name="object 8112"/>
            <p:cNvSpPr/>
            <p:nvPr/>
          </p:nvSpPr>
          <p:spPr>
            <a:xfrm>
              <a:off x="3239617" y="286176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3" name="object 8113"/>
            <p:cNvSpPr/>
            <p:nvPr/>
          </p:nvSpPr>
          <p:spPr>
            <a:xfrm>
              <a:off x="3239617" y="286021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4" name="object 8114"/>
            <p:cNvSpPr/>
            <p:nvPr/>
          </p:nvSpPr>
          <p:spPr>
            <a:xfrm>
              <a:off x="3239617" y="28594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5" name="object 8115"/>
            <p:cNvSpPr/>
            <p:nvPr/>
          </p:nvSpPr>
          <p:spPr>
            <a:xfrm>
              <a:off x="3239617" y="28586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6" name="object 8116"/>
            <p:cNvSpPr/>
            <p:nvPr/>
          </p:nvSpPr>
          <p:spPr>
            <a:xfrm>
              <a:off x="3239617" y="28578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7" name="object 8117"/>
            <p:cNvSpPr/>
            <p:nvPr/>
          </p:nvSpPr>
          <p:spPr>
            <a:xfrm>
              <a:off x="3239617" y="285634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12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1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8" name="object 8118"/>
            <p:cNvSpPr/>
            <p:nvPr/>
          </p:nvSpPr>
          <p:spPr>
            <a:xfrm>
              <a:off x="3239617" y="28555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9" name="object 8119"/>
            <p:cNvSpPr/>
            <p:nvPr/>
          </p:nvSpPr>
          <p:spPr>
            <a:xfrm>
              <a:off x="3239617" y="285479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0" name="object 8120"/>
            <p:cNvSpPr/>
            <p:nvPr/>
          </p:nvSpPr>
          <p:spPr>
            <a:xfrm>
              <a:off x="3239617" y="28540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1" name="object 8121"/>
            <p:cNvSpPr/>
            <p:nvPr/>
          </p:nvSpPr>
          <p:spPr>
            <a:xfrm>
              <a:off x="3239617" y="285247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2" name="object 8122"/>
            <p:cNvSpPr/>
            <p:nvPr/>
          </p:nvSpPr>
          <p:spPr>
            <a:xfrm>
              <a:off x="3239617" y="28516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3" name="object 8123"/>
            <p:cNvSpPr/>
            <p:nvPr/>
          </p:nvSpPr>
          <p:spPr>
            <a:xfrm>
              <a:off x="3239617" y="28509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4" name="object 8124"/>
            <p:cNvSpPr/>
            <p:nvPr/>
          </p:nvSpPr>
          <p:spPr>
            <a:xfrm>
              <a:off x="3239617" y="28501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5" name="object 8125"/>
            <p:cNvSpPr/>
            <p:nvPr/>
          </p:nvSpPr>
          <p:spPr>
            <a:xfrm>
              <a:off x="3239617" y="28493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6" name="object 8126"/>
            <p:cNvSpPr/>
            <p:nvPr/>
          </p:nvSpPr>
          <p:spPr>
            <a:xfrm>
              <a:off x="3239617" y="284782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7" name="object 8127"/>
            <p:cNvSpPr/>
            <p:nvPr/>
          </p:nvSpPr>
          <p:spPr>
            <a:xfrm>
              <a:off x="3239617" y="284703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8" name="object 8128"/>
            <p:cNvSpPr/>
            <p:nvPr/>
          </p:nvSpPr>
          <p:spPr>
            <a:xfrm>
              <a:off x="3239617" y="28462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9" name="object 8129"/>
            <p:cNvSpPr/>
            <p:nvPr/>
          </p:nvSpPr>
          <p:spPr>
            <a:xfrm>
              <a:off x="3239617" y="284548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0" name="object 8130"/>
            <p:cNvSpPr/>
            <p:nvPr/>
          </p:nvSpPr>
          <p:spPr>
            <a:xfrm>
              <a:off x="3239617" y="284471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1" name="object 8131"/>
            <p:cNvSpPr/>
            <p:nvPr/>
          </p:nvSpPr>
          <p:spPr>
            <a:xfrm>
              <a:off x="3239617" y="284316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2" name="object 8132"/>
            <p:cNvSpPr/>
            <p:nvPr/>
          </p:nvSpPr>
          <p:spPr>
            <a:xfrm>
              <a:off x="3239617" y="28423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3" name="object 8133"/>
            <p:cNvSpPr/>
            <p:nvPr/>
          </p:nvSpPr>
          <p:spPr>
            <a:xfrm>
              <a:off x="3239617" y="28416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4" name="object 8134"/>
            <p:cNvSpPr/>
            <p:nvPr/>
          </p:nvSpPr>
          <p:spPr>
            <a:xfrm>
              <a:off x="3239617" y="28408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5" name="object 8135"/>
            <p:cNvSpPr/>
            <p:nvPr/>
          </p:nvSpPr>
          <p:spPr>
            <a:xfrm>
              <a:off x="3239617" y="284006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6" name="object 8136"/>
            <p:cNvSpPr/>
            <p:nvPr/>
          </p:nvSpPr>
          <p:spPr>
            <a:xfrm>
              <a:off x="3239617" y="28392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7" name="object 8137"/>
            <p:cNvSpPr/>
            <p:nvPr/>
          </p:nvSpPr>
          <p:spPr>
            <a:xfrm>
              <a:off x="3239617" y="28385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8" name="object 8138"/>
            <p:cNvSpPr/>
            <p:nvPr/>
          </p:nvSpPr>
          <p:spPr>
            <a:xfrm>
              <a:off x="3239617" y="283696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9" name="object 8139"/>
            <p:cNvSpPr/>
            <p:nvPr/>
          </p:nvSpPr>
          <p:spPr>
            <a:xfrm>
              <a:off x="3239617" y="283541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0" name="object 8140"/>
            <p:cNvSpPr/>
            <p:nvPr/>
          </p:nvSpPr>
          <p:spPr>
            <a:xfrm>
              <a:off x="3239617" y="28346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1" name="object 8141"/>
            <p:cNvSpPr/>
            <p:nvPr/>
          </p:nvSpPr>
          <p:spPr>
            <a:xfrm>
              <a:off x="3239617" y="28338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2" name="object 8142"/>
            <p:cNvSpPr/>
            <p:nvPr/>
          </p:nvSpPr>
          <p:spPr>
            <a:xfrm>
              <a:off x="3239617" y="28330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3" name="object 8143"/>
            <p:cNvSpPr/>
            <p:nvPr/>
          </p:nvSpPr>
          <p:spPr>
            <a:xfrm>
              <a:off x="3239617" y="283231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4" name="object 8144"/>
            <p:cNvSpPr/>
            <p:nvPr/>
          </p:nvSpPr>
          <p:spPr>
            <a:xfrm>
              <a:off x="3239617" y="28315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5" name="object 8145"/>
            <p:cNvSpPr/>
            <p:nvPr/>
          </p:nvSpPr>
          <p:spPr>
            <a:xfrm>
              <a:off x="3239617" y="28307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6" name="object 8146"/>
            <p:cNvSpPr/>
            <p:nvPr/>
          </p:nvSpPr>
          <p:spPr>
            <a:xfrm>
              <a:off x="3239617" y="28299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7" name="object 8147"/>
            <p:cNvSpPr/>
            <p:nvPr/>
          </p:nvSpPr>
          <p:spPr>
            <a:xfrm>
              <a:off x="3239617" y="28292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8" name="object 8148"/>
            <p:cNvSpPr/>
            <p:nvPr/>
          </p:nvSpPr>
          <p:spPr>
            <a:xfrm>
              <a:off x="3239617" y="282765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9" name="object 8149"/>
            <p:cNvSpPr/>
            <p:nvPr/>
          </p:nvSpPr>
          <p:spPr>
            <a:xfrm>
              <a:off x="3239617" y="282688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0" name="object 8150"/>
            <p:cNvSpPr/>
            <p:nvPr/>
          </p:nvSpPr>
          <p:spPr>
            <a:xfrm>
              <a:off x="3239617" y="282533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1" name="object 8151"/>
            <p:cNvSpPr/>
            <p:nvPr/>
          </p:nvSpPr>
          <p:spPr>
            <a:xfrm>
              <a:off x="3239617" y="28245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2" name="object 8152"/>
            <p:cNvSpPr/>
            <p:nvPr/>
          </p:nvSpPr>
          <p:spPr>
            <a:xfrm>
              <a:off x="3239617" y="282300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12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3" name="object 8153"/>
            <p:cNvSpPr/>
            <p:nvPr/>
          </p:nvSpPr>
          <p:spPr>
            <a:xfrm>
              <a:off x="3239617" y="28222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4" name="object 8154"/>
            <p:cNvSpPr/>
            <p:nvPr/>
          </p:nvSpPr>
          <p:spPr>
            <a:xfrm>
              <a:off x="3239617" y="282068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787"/>
                  </a:move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87"/>
                  </a:lnTo>
                  <a:close/>
                </a:path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5" name="object 8155"/>
            <p:cNvSpPr/>
            <p:nvPr/>
          </p:nvSpPr>
          <p:spPr>
            <a:xfrm>
              <a:off x="3239617" y="28199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6" name="object 8156"/>
            <p:cNvSpPr/>
            <p:nvPr/>
          </p:nvSpPr>
          <p:spPr>
            <a:xfrm>
              <a:off x="3239617" y="281913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7" name="object 8157"/>
            <p:cNvSpPr/>
            <p:nvPr/>
          </p:nvSpPr>
          <p:spPr>
            <a:xfrm>
              <a:off x="3239617" y="28183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8" name="object 8158"/>
            <p:cNvSpPr/>
            <p:nvPr/>
          </p:nvSpPr>
          <p:spPr>
            <a:xfrm>
              <a:off x="3239617" y="28175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9" name="object 8159"/>
            <p:cNvSpPr/>
            <p:nvPr/>
          </p:nvSpPr>
          <p:spPr>
            <a:xfrm>
              <a:off x="3239617" y="28168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0" name="object 8160"/>
            <p:cNvSpPr/>
            <p:nvPr/>
          </p:nvSpPr>
          <p:spPr>
            <a:xfrm>
              <a:off x="3239617" y="28160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1" name="object 8161"/>
            <p:cNvSpPr/>
            <p:nvPr/>
          </p:nvSpPr>
          <p:spPr>
            <a:xfrm>
              <a:off x="3239617" y="28152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2" name="object 8162"/>
            <p:cNvSpPr/>
            <p:nvPr/>
          </p:nvSpPr>
          <p:spPr>
            <a:xfrm>
              <a:off x="3239617" y="28144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3" name="object 8163"/>
            <p:cNvSpPr/>
            <p:nvPr/>
          </p:nvSpPr>
          <p:spPr>
            <a:xfrm>
              <a:off x="3239617" y="281292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4" name="object 8164"/>
            <p:cNvSpPr/>
            <p:nvPr/>
          </p:nvSpPr>
          <p:spPr>
            <a:xfrm>
              <a:off x="3239617" y="28121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5" name="object 8165"/>
            <p:cNvSpPr/>
            <p:nvPr/>
          </p:nvSpPr>
          <p:spPr>
            <a:xfrm>
              <a:off x="3239617" y="28113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6" name="object 8166"/>
            <p:cNvSpPr/>
            <p:nvPr/>
          </p:nvSpPr>
          <p:spPr>
            <a:xfrm>
              <a:off x="3239617" y="280982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7" name="object 8167"/>
            <p:cNvSpPr/>
            <p:nvPr/>
          </p:nvSpPr>
          <p:spPr>
            <a:xfrm>
              <a:off x="3239617" y="28090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8" name="object 8168"/>
            <p:cNvSpPr/>
            <p:nvPr/>
          </p:nvSpPr>
          <p:spPr>
            <a:xfrm>
              <a:off x="3239617" y="28082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9" name="object 8169"/>
            <p:cNvSpPr/>
            <p:nvPr/>
          </p:nvSpPr>
          <p:spPr>
            <a:xfrm>
              <a:off x="3239617" y="280672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787"/>
                  </a:moveTo>
                  <a:lnTo>
                    <a:pt x="0" y="787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87"/>
                  </a:lnTo>
                  <a:close/>
                </a:path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0" name="object 8170"/>
            <p:cNvSpPr/>
            <p:nvPr/>
          </p:nvSpPr>
          <p:spPr>
            <a:xfrm>
              <a:off x="3239617" y="28059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1" name="object 8171"/>
            <p:cNvSpPr/>
            <p:nvPr/>
          </p:nvSpPr>
          <p:spPr>
            <a:xfrm>
              <a:off x="3239617" y="28051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2" name="object 8172"/>
            <p:cNvSpPr/>
            <p:nvPr/>
          </p:nvSpPr>
          <p:spPr>
            <a:xfrm>
              <a:off x="3239617" y="28044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3" name="object 8173"/>
            <p:cNvSpPr/>
            <p:nvPr/>
          </p:nvSpPr>
          <p:spPr>
            <a:xfrm>
              <a:off x="3239617" y="28036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4" name="object 8174"/>
            <p:cNvSpPr/>
            <p:nvPr/>
          </p:nvSpPr>
          <p:spPr>
            <a:xfrm>
              <a:off x="3239617" y="28028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5" name="object 8175"/>
            <p:cNvSpPr/>
            <p:nvPr/>
          </p:nvSpPr>
          <p:spPr>
            <a:xfrm>
              <a:off x="3239617" y="28020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6" name="object 8176"/>
            <p:cNvSpPr/>
            <p:nvPr/>
          </p:nvSpPr>
          <p:spPr>
            <a:xfrm>
              <a:off x="3239617" y="280130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7" name="object 8177"/>
            <p:cNvSpPr/>
            <p:nvPr/>
          </p:nvSpPr>
          <p:spPr>
            <a:xfrm>
              <a:off x="3239617" y="28005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8" name="object 8178"/>
            <p:cNvSpPr/>
            <p:nvPr/>
          </p:nvSpPr>
          <p:spPr>
            <a:xfrm>
              <a:off x="3239617" y="279975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9" name="object 8179"/>
            <p:cNvSpPr/>
            <p:nvPr/>
          </p:nvSpPr>
          <p:spPr>
            <a:xfrm>
              <a:off x="3239617" y="279897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0" name="object 8180"/>
            <p:cNvSpPr/>
            <p:nvPr/>
          </p:nvSpPr>
          <p:spPr>
            <a:xfrm>
              <a:off x="3239617" y="27981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1" name="object 8181"/>
            <p:cNvSpPr/>
            <p:nvPr/>
          </p:nvSpPr>
          <p:spPr>
            <a:xfrm>
              <a:off x="3239617" y="279741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2" name="object 8182"/>
            <p:cNvSpPr/>
            <p:nvPr/>
          </p:nvSpPr>
          <p:spPr>
            <a:xfrm>
              <a:off x="3239617" y="27966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3" name="object 8183"/>
            <p:cNvSpPr/>
            <p:nvPr/>
          </p:nvSpPr>
          <p:spPr>
            <a:xfrm>
              <a:off x="3239617" y="27958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4" name="object 8184"/>
            <p:cNvSpPr/>
            <p:nvPr/>
          </p:nvSpPr>
          <p:spPr>
            <a:xfrm>
              <a:off x="3239617" y="27950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5" name="object 8185"/>
            <p:cNvSpPr/>
            <p:nvPr/>
          </p:nvSpPr>
          <p:spPr>
            <a:xfrm>
              <a:off x="3239617" y="279431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6" name="object 8186"/>
            <p:cNvSpPr/>
            <p:nvPr/>
          </p:nvSpPr>
          <p:spPr>
            <a:xfrm>
              <a:off x="3239617" y="279354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7" name="object 8187"/>
            <p:cNvSpPr/>
            <p:nvPr/>
          </p:nvSpPr>
          <p:spPr>
            <a:xfrm>
              <a:off x="3239617" y="27927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8" name="object 8188"/>
            <p:cNvSpPr/>
            <p:nvPr/>
          </p:nvSpPr>
          <p:spPr>
            <a:xfrm>
              <a:off x="3239617" y="279121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787"/>
                  </a:move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87"/>
                  </a:lnTo>
                  <a:close/>
                </a:path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9" name="object 8189"/>
            <p:cNvSpPr/>
            <p:nvPr/>
          </p:nvSpPr>
          <p:spPr>
            <a:xfrm>
              <a:off x="3239617" y="27904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0" name="object 8190"/>
            <p:cNvSpPr/>
            <p:nvPr/>
          </p:nvSpPr>
          <p:spPr>
            <a:xfrm>
              <a:off x="3239617" y="27896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1" name="object 8191"/>
            <p:cNvSpPr/>
            <p:nvPr/>
          </p:nvSpPr>
          <p:spPr>
            <a:xfrm>
              <a:off x="3239617" y="278889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2" name="object 8192"/>
            <p:cNvSpPr/>
            <p:nvPr/>
          </p:nvSpPr>
          <p:spPr>
            <a:xfrm>
              <a:off x="3239617" y="278811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3" name="object 8193"/>
            <p:cNvSpPr/>
            <p:nvPr/>
          </p:nvSpPr>
          <p:spPr>
            <a:xfrm>
              <a:off x="3239617" y="27873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4" name="object 8194"/>
            <p:cNvSpPr/>
            <p:nvPr/>
          </p:nvSpPr>
          <p:spPr>
            <a:xfrm>
              <a:off x="3239617" y="27865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5" name="object 8195"/>
            <p:cNvSpPr/>
            <p:nvPr/>
          </p:nvSpPr>
          <p:spPr>
            <a:xfrm>
              <a:off x="3239617" y="27857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6" name="object 8196"/>
            <p:cNvSpPr/>
            <p:nvPr/>
          </p:nvSpPr>
          <p:spPr>
            <a:xfrm>
              <a:off x="3239617" y="27850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7" name="object 8197"/>
            <p:cNvSpPr/>
            <p:nvPr/>
          </p:nvSpPr>
          <p:spPr>
            <a:xfrm>
              <a:off x="3239617" y="27842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8" name="object 8198"/>
            <p:cNvSpPr/>
            <p:nvPr/>
          </p:nvSpPr>
          <p:spPr>
            <a:xfrm>
              <a:off x="3239617" y="27834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9" name="object 8199"/>
            <p:cNvSpPr/>
            <p:nvPr/>
          </p:nvSpPr>
          <p:spPr>
            <a:xfrm>
              <a:off x="3239617" y="27826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0" name="object 8200"/>
            <p:cNvSpPr/>
            <p:nvPr/>
          </p:nvSpPr>
          <p:spPr>
            <a:xfrm>
              <a:off x="3239617" y="27819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1" name="object 8201"/>
            <p:cNvSpPr/>
            <p:nvPr/>
          </p:nvSpPr>
          <p:spPr>
            <a:xfrm>
              <a:off x="3239617" y="27811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2" name="object 8202"/>
            <p:cNvSpPr/>
            <p:nvPr/>
          </p:nvSpPr>
          <p:spPr>
            <a:xfrm>
              <a:off x="3239617" y="27803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648" y="705"/>
                  </a:lnTo>
                  <a:lnTo>
                    <a:pt x="1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3" name="object 8203"/>
            <p:cNvSpPr/>
            <p:nvPr/>
          </p:nvSpPr>
          <p:spPr>
            <a:xfrm>
              <a:off x="3239617" y="2779585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69">
                  <a:moveTo>
                    <a:pt x="0" y="0"/>
                  </a:moveTo>
                  <a:lnTo>
                    <a:pt x="0" y="774"/>
                  </a:lnTo>
                  <a:lnTo>
                    <a:pt x="11876" y="774"/>
                  </a:lnTo>
                  <a:lnTo>
                    <a:pt x="110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4" name="object 8204"/>
            <p:cNvSpPr/>
            <p:nvPr/>
          </p:nvSpPr>
          <p:spPr>
            <a:xfrm>
              <a:off x="3239617" y="2778810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30" h="1269">
                  <a:moveTo>
                    <a:pt x="0" y="0"/>
                  </a:moveTo>
                  <a:lnTo>
                    <a:pt x="0" y="774"/>
                  </a:lnTo>
                  <a:lnTo>
                    <a:pt x="11028" y="774"/>
                  </a:lnTo>
                  <a:lnTo>
                    <a:pt x="101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5" name="object 8205"/>
            <p:cNvSpPr/>
            <p:nvPr/>
          </p:nvSpPr>
          <p:spPr>
            <a:xfrm>
              <a:off x="3239617" y="277803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4" h="1269">
                  <a:moveTo>
                    <a:pt x="0" y="0"/>
                  </a:moveTo>
                  <a:lnTo>
                    <a:pt x="0" y="774"/>
                  </a:lnTo>
                  <a:lnTo>
                    <a:pt x="10179" y="774"/>
                  </a:lnTo>
                  <a:lnTo>
                    <a:pt x="93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6" name="object 8206"/>
            <p:cNvSpPr/>
            <p:nvPr/>
          </p:nvSpPr>
          <p:spPr>
            <a:xfrm>
              <a:off x="3239617" y="2777261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0"/>
                  </a:moveTo>
                  <a:lnTo>
                    <a:pt x="0" y="774"/>
                  </a:lnTo>
                  <a:lnTo>
                    <a:pt x="9331" y="774"/>
                  </a:lnTo>
                  <a:lnTo>
                    <a:pt x="8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7" name="object 8207"/>
            <p:cNvSpPr/>
            <p:nvPr/>
          </p:nvSpPr>
          <p:spPr>
            <a:xfrm>
              <a:off x="3239617" y="27764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0"/>
                  </a:moveTo>
                  <a:lnTo>
                    <a:pt x="0" y="774"/>
                  </a:lnTo>
                  <a:lnTo>
                    <a:pt x="8483" y="774"/>
                  </a:lnTo>
                  <a:lnTo>
                    <a:pt x="7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8" name="object 8208"/>
            <p:cNvSpPr/>
            <p:nvPr/>
          </p:nvSpPr>
          <p:spPr>
            <a:xfrm>
              <a:off x="3239617" y="277571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5" h="1269">
                  <a:moveTo>
                    <a:pt x="0" y="0"/>
                  </a:moveTo>
                  <a:lnTo>
                    <a:pt x="0" y="774"/>
                  </a:lnTo>
                  <a:lnTo>
                    <a:pt x="7634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9" name="object 8209"/>
            <p:cNvSpPr/>
            <p:nvPr/>
          </p:nvSpPr>
          <p:spPr>
            <a:xfrm>
              <a:off x="3239617" y="2774937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0"/>
                  </a:moveTo>
                  <a:lnTo>
                    <a:pt x="0" y="774"/>
                  </a:lnTo>
                  <a:lnTo>
                    <a:pt x="6786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0" name="object 8210"/>
            <p:cNvSpPr/>
            <p:nvPr/>
          </p:nvSpPr>
          <p:spPr>
            <a:xfrm>
              <a:off x="3239617" y="277416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1" name="object 8211"/>
            <p:cNvSpPr/>
            <p:nvPr/>
          </p:nvSpPr>
          <p:spPr>
            <a:xfrm>
              <a:off x="3239617" y="2773387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2" name="object 8212"/>
            <p:cNvSpPr/>
            <p:nvPr/>
          </p:nvSpPr>
          <p:spPr>
            <a:xfrm>
              <a:off x="3239617" y="2772613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4" h="1269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3" name="object 8213"/>
            <p:cNvSpPr/>
            <p:nvPr/>
          </p:nvSpPr>
          <p:spPr>
            <a:xfrm>
              <a:off x="3239617" y="277183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4" name="object 8214"/>
            <p:cNvSpPr/>
            <p:nvPr/>
          </p:nvSpPr>
          <p:spPr>
            <a:xfrm>
              <a:off x="3239617" y="2771063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5" name="object 8215"/>
            <p:cNvSpPr/>
            <p:nvPr/>
          </p:nvSpPr>
          <p:spPr>
            <a:xfrm>
              <a:off x="3239617" y="2770288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5" h="1269">
                  <a:moveTo>
                    <a:pt x="0" y="0"/>
                  </a:moveTo>
                  <a:lnTo>
                    <a:pt x="0" y="774"/>
                  </a:lnTo>
                  <a:lnTo>
                    <a:pt x="1696" y="774"/>
                  </a:lnTo>
                  <a:lnTo>
                    <a:pt x="8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6" name="object 8216"/>
            <p:cNvSpPr/>
            <p:nvPr/>
          </p:nvSpPr>
          <p:spPr>
            <a:xfrm>
              <a:off x="3239617" y="276951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69" h="1269">
                  <a:moveTo>
                    <a:pt x="0" y="0"/>
                  </a:moveTo>
                  <a:lnTo>
                    <a:pt x="0" y="774"/>
                  </a:lnTo>
                  <a:lnTo>
                    <a:pt x="848" y="7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7" name="object 8217"/>
            <p:cNvSpPr/>
            <p:nvPr/>
          </p:nvSpPr>
          <p:spPr>
            <a:xfrm>
              <a:off x="3239617" y="2769514"/>
              <a:ext cx="12700" cy="198755"/>
            </a:xfrm>
            <a:custGeom>
              <a:avLst/>
              <a:gdLst/>
              <a:ahLst/>
              <a:cxnLst/>
              <a:rect l="l" t="t" r="r" b="b"/>
              <a:pathLst>
                <a:path w="12700" h="198755">
                  <a:moveTo>
                    <a:pt x="12585" y="11493"/>
                  </a:moveTo>
                  <a:lnTo>
                    <a:pt x="12585" y="186969"/>
                  </a:lnTo>
                  <a:lnTo>
                    <a:pt x="0" y="198462"/>
                  </a:lnTo>
                  <a:lnTo>
                    <a:pt x="0" y="0"/>
                  </a:lnTo>
                  <a:lnTo>
                    <a:pt x="12585" y="114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18" name="object 8218"/>
            <p:cNvSpPr/>
            <p:nvPr/>
          </p:nvSpPr>
          <p:spPr>
            <a:xfrm>
              <a:off x="1463103" y="2332139"/>
              <a:ext cx="424815" cy="1073785"/>
            </a:xfrm>
            <a:custGeom>
              <a:avLst/>
              <a:gdLst/>
              <a:ahLst/>
              <a:cxnLst/>
              <a:rect l="l" t="t" r="r" b="b"/>
              <a:pathLst>
                <a:path w="424814" h="1073785">
                  <a:moveTo>
                    <a:pt x="0" y="0"/>
                  </a:moveTo>
                  <a:lnTo>
                    <a:pt x="0" y="1073238"/>
                  </a:lnTo>
                  <a:lnTo>
                    <a:pt x="424700" y="1073238"/>
                  </a:lnTo>
                  <a:lnTo>
                    <a:pt x="424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9" name="object 8219"/>
            <p:cNvSpPr/>
            <p:nvPr/>
          </p:nvSpPr>
          <p:spPr>
            <a:xfrm>
              <a:off x="1463103" y="2332139"/>
              <a:ext cx="424815" cy="1073785"/>
            </a:xfrm>
            <a:custGeom>
              <a:avLst/>
              <a:gdLst/>
              <a:ahLst/>
              <a:cxnLst/>
              <a:rect l="l" t="t" r="r" b="b"/>
              <a:pathLst>
                <a:path w="424814" h="1073785">
                  <a:moveTo>
                    <a:pt x="0" y="1073238"/>
                  </a:moveTo>
                  <a:lnTo>
                    <a:pt x="0" y="0"/>
                  </a:lnTo>
                  <a:lnTo>
                    <a:pt x="424700" y="0"/>
                  </a:lnTo>
                  <a:lnTo>
                    <a:pt x="424700" y="1073238"/>
                  </a:lnTo>
                  <a:lnTo>
                    <a:pt x="0" y="10732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220" name="object 8220"/>
            <p:cNvPicPr/>
            <p:nvPr/>
          </p:nvPicPr>
          <p:blipFill>
            <a:blip r:embed="rId41" cstate="print"/>
            <a:stretch>
              <a:fillRect/>
            </a:stretch>
          </p:blipFill>
          <p:spPr>
            <a:xfrm>
              <a:off x="1571602" y="2764040"/>
              <a:ext cx="207889" cy="210172"/>
            </a:xfrm>
            <a:prstGeom prst="rect">
              <a:avLst/>
            </a:prstGeom>
          </p:spPr>
        </p:pic>
        <p:pic>
          <p:nvPicPr>
            <p:cNvPr id="8221" name="object 8221"/>
            <p:cNvPicPr/>
            <p:nvPr/>
          </p:nvPicPr>
          <p:blipFill>
            <a:blip r:embed="rId42" cstate="print"/>
            <a:stretch>
              <a:fillRect/>
            </a:stretch>
          </p:blipFill>
          <p:spPr>
            <a:xfrm>
              <a:off x="1479572" y="2369718"/>
              <a:ext cx="141982" cy="141986"/>
            </a:xfrm>
            <a:prstGeom prst="rect">
              <a:avLst/>
            </a:prstGeom>
          </p:spPr>
        </p:pic>
        <p:pic>
          <p:nvPicPr>
            <p:cNvPr id="8222" name="object 8222"/>
            <p:cNvPicPr/>
            <p:nvPr/>
          </p:nvPicPr>
          <p:blipFill>
            <a:blip r:embed="rId43" cstate="print"/>
            <a:stretch>
              <a:fillRect/>
            </a:stretch>
          </p:blipFill>
          <p:spPr>
            <a:xfrm>
              <a:off x="1479572" y="3225787"/>
              <a:ext cx="141982" cy="141986"/>
            </a:xfrm>
            <a:prstGeom prst="rect">
              <a:avLst/>
            </a:prstGeom>
          </p:spPr>
        </p:pic>
        <p:pic>
          <p:nvPicPr>
            <p:cNvPr id="8223" name="object 8223"/>
            <p:cNvPicPr/>
            <p:nvPr/>
          </p:nvPicPr>
          <p:blipFill>
            <a:blip r:embed="rId44" cstate="print"/>
            <a:stretch>
              <a:fillRect/>
            </a:stretch>
          </p:blipFill>
          <p:spPr>
            <a:xfrm>
              <a:off x="1729352" y="2369718"/>
              <a:ext cx="141982" cy="141986"/>
            </a:xfrm>
            <a:prstGeom prst="rect">
              <a:avLst/>
            </a:prstGeom>
          </p:spPr>
        </p:pic>
        <p:pic>
          <p:nvPicPr>
            <p:cNvPr id="8224" name="object 8224"/>
            <p:cNvPicPr/>
            <p:nvPr/>
          </p:nvPicPr>
          <p:blipFill>
            <a:blip r:embed="rId45" cstate="print"/>
            <a:stretch>
              <a:fillRect/>
            </a:stretch>
          </p:blipFill>
          <p:spPr>
            <a:xfrm>
              <a:off x="1729352" y="3225787"/>
              <a:ext cx="141982" cy="141986"/>
            </a:xfrm>
            <a:prstGeom prst="rect">
              <a:avLst/>
            </a:prstGeom>
          </p:spPr>
        </p:pic>
        <p:sp>
          <p:nvSpPr>
            <p:cNvPr id="8225" name="object 8225"/>
            <p:cNvSpPr/>
            <p:nvPr/>
          </p:nvSpPr>
          <p:spPr>
            <a:xfrm>
              <a:off x="1463103" y="2663443"/>
              <a:ext cx="424815" cy="410845"/>
            </a:xfrm>
            <a:custGeom>
              <a:avLst/>
              <a:gdLst/>
              <a:ahLst/>
              <a:cxnLst/>
              <a:rect l="l" t="t" r="r" b="b"/>
              <a:pathLst>
                <a:path w="424814" h="410844">
                  <a:moveTo>
                    <a:pt x="0" y="392087"/>
                  </a:moveTo>
                  <a:lnTo>
                    <a:pt x="0" y="18529"/>
                  </a:lnTo>
                  <a:lnTo>
                    <a:pt x="424700" y="18529"/>
                  </a:lnTo>
                  <a:lnTo>
                    <a:pt x="424700" y="392087"/>
                  </a:lnTo>
                  <a:lnTo>
                    <a:pt x="0" y="392087"/>
                  </a:lnTo>
                  <a:close/>
                </a:path>
                <a:path w="424814" h="410844">
                  <a:moveTo>
                    <a:pt x="0" y="410616"/>
                  </a:moveTo>
                  <a:lnTo>
                    <a:pt x="0" y="0"/>
                  </a:lnTo>
                  <a:lnTo>
                    <a:pt x="424700" y="0"/>
                  </a:lnTo>
                  <a:lnTo>
                    <a:pt x="424700" y="410616"/>
                  </a:lnTo>
                  <a:lnTo>
                    <a:pt x="0" y="41061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226" name="object 8226"/>
            <p:cNvPicPr/>
            <p:nvPr/>
          </p:nvPicPr>
          <p:blipFill>
            <a:blip r:embed="rId46" cstate="print"/>
            <a:stretch>
              <a:fillRect/>
            </a:stretch>
          </p:blipFill>
          <p:spPr>
            <a:xfrm>
              <a:off x="2966148" y="2792971"/>
              <a:ext cx="110769" cy="151549"/>
            </a:xfrm>
            <a:prstGeom prst="rect">
              <a:avLst/>
            </a:prstGeom>
          </p:spPr>
        </p:pic>
        <p:sp>
          <p:nvSpPr>
            <p:cNvPr id="8227" name="object 8227"/>
            <p:cNvSpPr/>
            <p:nvPr/>
          </p:nvSpPr>
          <p:spPr>
            <a:xfrm>
              <a:off x="2857144" y="2781007"/>
              <a:ext cx="395605" cy="175895"/>
            </a:xfrm>
            <a:custGeom>
              <a:avLst/>
              <a:gdLst/>
              <a:ahLst/>
              <a:cxnLst/>
              <a:rect l="l" t="t" r="r" b="b"/>
              <a:pathLst>
                <a:path w="395604" h="175894">
                  <a:moveTo>
                    <a:pt x="395058" y="0"/>
                  </a:moveTo>
                  <a:lnTo>
                    <a:pt x="0" y="0"/>
                  </a:lnTo>
                </a:path>
                <a:path w="395604" h="175894">
                  <a:moveTo>
                    <a:pt x="395058" y="175475"/>
                  </a:moveTo>
                  <a:lnTo>
                    <a:pt x="0" y="1754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228" name="object 8228"/>
            <p:cNvPicPr/>
            <p:nvPr/>
          </p:nvPicPr>
          <p:blipFill>
            <a:blip r:embed="rId47" cstate="print"/>
            <a:stretch>
              <a:fillRect/>
            </a:stretch>
          </p:blipFill>
          <p:spPr>
            <a:xfrm>
              <a:off x="2965399" y="2933725"/>
              <a:ext cx="110769" cy="90004"/>
            </a:xfrm>
            <a:prstGeom prst="rect">
              <a:avLst/>
            </a:prstGeom>
          </p:spPr>
        </p:pic>
        <p:pic>
          <p:nvPicPr>
            <p:cNvPr id="8229" name="object 8229"/>
            <p:cNvPicPr/>
            <p:nvPr/>
          </p:nvPicPr>
          <p:blipFill>
            <a:blip r:embed="rId48" cstate="print"/>
            <a:stretch>
              <a:fillRect/>
            </a:stretch>
          </p:blipFill>
          <p:spPr>
            <a:xfrm>
              <a:off x="2965399" y="2713774"/>
              <a:ext cx="110769" cy="90004"/>
            </a:xfrm>
            <a:prstGeom prst="rect">
              <a:avLst/>
            </a:prstGeom>
          </p:spPr>
        </p:pic>
      </p:grpSp>
      <p:grpSp>
        <p:nvGrpSpPr>
          <p:cNvPr id="8230" name="object 8230"/>
          <p:cNvGrpSpPr/>
          <p:nvPr/>
        </p:nvGrpSpPr>
        <p:grpSpPr>
          <a:xfrm>
            <a:off x="6930605" y="2458275"/>
            <a:ext cx="2867025" cy="986790"/>
            <a:chOff x="6930605" y="2458275"/>
            <a:chExt cx="2867025" cy="986790"/>
          </a:xfrm>
        </p:grpSpPr>
        <p:sp>
          <p:nvSpPr>
            <p:cNvPr id="8231" name="object 8231"/>
            <p:cNvSpPr/>
            <p:nvPr/>
          </p:nvSpPr>
          <p:spPr>
            <a:xfrm>
              <a:off x="8931706" y="2957156"/>
              <a:ext cx="563245" cy="481965"/>
            </a:xfrm>
            <a:custGeom>
              <a:avLst/>
              <a:gdLst/>
              <a:ahLst/>
              <a:cxnLst/>
              <a:rect l="l" t="t" r="r" b="b"/>
              <a:pathLst>
                <a:path w="563245" h="481964">
                  <a:moveTo>
                    <a:pt x="0" y="482"/>
                  </a:moveTo>
                  <a:lnTo>
                    <a:pt x="0" y="481482"/>
                  </a:lnTo>
                  <a:lnTo>
                    <a:pt x="546" y="481965"/>
                  </a:lnTo>
                  <a:lnTo>
                    <a:pt x="562775" y="481965"/>
                  </a:lnTo>
                  <a:lnTo>
                    <a:pt x="562775" y="419747"/>
                  </a:lnTo>
                  <a:lnTo>
                    <a:pt x="119087" y="419747"/>
                  </a:lnTo>
                  <a:lnTo>
                    <a:pt x="96989" y="415267"/>
                  </a:lnTo>
                  <a:lnTo>
                    <a:pt x="78908" y="403063"/>
                  </a:lnTo>
                  <a:lnTo>
                    <a:pt x="66699" y="384986"/>
                  </a:lnTo>
                  <a:lnTo>
                    <a:pt x="62217" y="362889"/>
                  </a:lnTo>
                  <a:lnTo>
                    <a:pt x="62217" y="482"/>
                  </a:lnTo>
                  <a:lnTo>
                    <a:pt x="61747" y="0"/>
                  </a:lnTo>
                  <a:lnTo>
                    <a:pt x="495" y="0"/>
                  </a:lnTo>
                  <a:lnTo>
                    <a:pt x="0" y="482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2" name="object 8232"/>
            <p:cNvSpPr/>
            <p:nvPr/>
          </p:nvSpPr>
          <p:spPr>
            <a:xfrm>
              <a:off x="8931706" y="2957156"/>
              <a:ext cx="563245" cy="481965"/>
            </a:xfrm>
            <a:custGeom>
              <a:avLst/>
              <a:gdLst/>
              <a:ahLst/>
              <a:cxnLst/>
              <a:rect l="l" t="t" r="r" b="b"/>
              <a:pathLst>
                <a:path w="563245" h="481964">
                  <a:moveTo>
                    <a:pt x="62217" y="362889"/>
                  </a:moveTo>
                  <a:lnTo>
                    <a:pt x="62217" y="1079"/>
                  </a:lnTo>
                  <a:lnTo>
                    <a:pt x="62217" y="482"/>
                  </a:lnTo>
                  <a:lnTo>
                    <a:pt x="61747" y="0"/>
                  </a:lnTo>
                  <a:lnTo>
                    <a:pt x="61137" y="0"/>
                  </a:lnTo>
                  <a:lnTo>
                    <a:pt x="1092" y="0"/>
                  </a:lnTo>
                  <a:lnTo>
                    <a:pt x="495" y="0"/>
                  </a:lnTo>
                  <a:lnTo>
                    <a:pt x="0" y="482"/>
                  </a:lnTo>
                  <a:lnTo>
                    <a:pt x="0" y="1079"/>
                  </a:lnTo>
                  <a:lnTo>
                    <a:pt x="0" y="480885"/>
                  </a:lnTo>
                  <a:lnTo>
                    <a:pt x="0" y="481482"/>
                  </a:lnTo>
                  <a:lnTo>
                    <a:pt x="495" y="481965"/>
                  </a:lnTo>
                  <a:lnTo>
                    <a:pt x="562775" y="481965"/>
                  </a:lnTo>
                  <a:lnTo>
                    <a:pt x="562775" y="419747"/>
                  </a:lnTo>
                  <a:lnTo>
                    <a:pt x="119087" y="419747"/>
                  </a:lnTo>
                  <a:lnTo>
                    <a:pt x="96989" y="415267"/>
                  </a:lnTo>
                  <a:lnTo>
                    <a:pt x="78908" y="403063"/>
                  </a:lnTo>
                  <a:lnTo>
                    <a:pt x="66699" y="384986"/>
                  </a:lnTo>
                  <a:lnTo>
                    <a:pt x="62217" y="36288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233" name="object 8233"/>
            <p:cNvPicPr/>
            <p:nvPr/>
          </p:nvPicPr>
          <p:blipFill>
            <a:blip r:embed="rId49" cstate="print"/>
            <a:stretch>
              <a:fillRect/>
            </a:stretch>
          </p:blipFill>
          <p:spPr>
            <a:xfrm>
              <a:off x="9391916" y="2764116"/>
              <a:ext cx="125031" cy="209257"/>
            </a:xfrm>
            <a:prstGeom prst="rect">
              <a:avLst/>
            </a:prstGeom>
          </p:spPr>
        </p:pic>
        <p:pic>
          <p:nvPicPr>
            <p:cNvPr id="8234" name="object 8234"/>
            <p:cNvPicPr/>
            <p:nvPr/>
          </p:nvPicPr>
          <p:blipFill>
            <a:blip r:embed="rId50" cstate="print"/>
            <a:stretch>
              <a:fillRect/>
            </a:stretch>
          </p:blipFill>
          <p:spPr>
            <a:xfrm>
              <a:off x="9606127" y="2764116"/>
              <a:ext cx="178892" cy="209257"/>
            </a:xfrm>
            <a:prstGeom prst="rect">
              <a:avLst/>
            </a:prstGeom>
          </p:spPr>
        </p:pic>
        <p:sp>
          <p:nvSpPr>
            <p:cNvPr id="8235" name="object 8235"/>
            <p:cNvSpPr/>
            <p:nvPr/>
          </p:nvSpPr>
          <p:spPr>
            <a:xfrm>
              <a:off x="8570328" y="2463673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6" name="object 8236"/>
            <p:cNvSpPr/>
            <p:nvPr/>
          </p:nvSpPr>
          <p:spPr>
            <a:xfrm>
              <a:off x="8570328" y="2463673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361378" y="810145"/>
                  </a:moveTo>
                  <a:lnTo>
                    <a:pt x="361378" y="0"/>
                  </a:lnTo>
                  <a:lnTo>
                    <a:pt x="0" y="0"/>
                  </a:lnTo>
                  <a:lnTo>
                    <a:pt x="0" y="810145"/>
                  </a:lnTo>
                  <a:lnTo>
                    <a:pt x="361378" y="81014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8237" name="object 8237"/>
            <p:cNvPicPr/>
            <p:nvPr/>
          </p:nvPicPr>
          <p:blipFill>
            <a:blip r:embed="rId51" cstate="print"/>
            <a:stretch>
              <a:fillRect/>
            </a:stretch>
          </p:blipFill>
          <p:spPr>
            <a:xfrm>
              <a:off x="8588908" y="2633052"/>
              <a:ext cx="250164" cy="433209"/>
            </a:xfrm>
            <a:prstGeom prst="rect">
              <a:avLst/>
            </a:prstGeom>
          </p:spPr>
        </p:pic>
        <p:sp>
          <p:nvSpPr>
            <p:cNvPr id="8238" name="object 8238"/>
            <p:cNvSpPr/>
            <p:nvPr/>
          </p:nvSpPr>
          <p:spPr>
            <a:xfrm>
              <a:off x="7498778" y="2463673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9" name="object 8239"/>
            <p:cNvSpPr/>
            <p:nvPr/>
          </p:nvSpPr>
          <p:spPr>
            <a:xfrm>
              <a:off x="7498778" y="2463673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810145"/>
                  </a:moveTo>
                  <a:lnTo>
                    <a:pt x="0" y="0"/>
                  </a:lnTo>
                  <a:lnTo>
                    <a:pt x="361378" y="0"/>
                  </a:lnTo>
                  <a:lnTo>
                    <a:pt x="361378" y="810145"/>
                  </a:lnTo>
                  <a:lnTo>
                    <a:pt x="0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0" name="object 8240"/>
            <p:cNvSpPr/>
            <p:nvPr/>
          </p:nvSpPr>
          <p:spPr>
            <a:xfrm>
              <a:off x="7596809" y="2821508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5" h="239394">
                  <a:moveTo>
                    <a:pt x="0" y="119684"/>
                  </a:moveTo>
                  <a:lnTo>
                    <a:pt x="9431" y="166190"/>
                  </a:lnTo>
                  <a:lnTo>
                    <a:pt x="35125" y="204238"/>
                  </a:lnTo>
                  <a:lnTo>
                    <a:pt x="73177" y="229927"/>
                  </a:lnTo>
                  <a:lnTo>
                    <a:pt x="119684" y="239356"/>
                  </a:lnTo>
                  <a:lnTo>
                    <a:pt x="166192" y="229927"/>
                  </a:lnTo>
                  <a:lnTo>
                    <a:pt x="204244" y="204238"/>
                  </a:lnTo>
                  <a:lnTo>
                    <a:pt x="229937" y="166190"/>
                  </a:lnTo>
                  <a:lnTo>
                    <a:pt x="239369" y="119684"/>
                  </a:lnTo>
                  <a:lnTo>
                    <a:pt x="229937" y="73171"/>
                  </a:lnTo>
                  <a:lnTo>
                    <a:pt x="204244" y="35120"/>
                  </a:lnTo>
                  <a:lnTo>
                    <a:pt x="166192" y="9429"/>
                  </a:lnTo>
                  <a:lnTo>
                    <a:pt x="119684" y="0"/>
                  </a:lnTo>
                  <a:lnTo>
                    <a:pt x="73177" y="9429"/>
                  </a:lnTo>
                  <a:lnTo>
                    <a:pt x="35125" y="35120"/>
                  </a:lnTo>
                  <a:lnTo>
                    <a:pt x="9431" y="73171"/>
                  </a:lnTo>
                  <a:lnTo>
                    <a:pt x="0" y="119684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1" name="object 8241"/>
            <p:cNvSpPr/>
            <p:nvPr/>
          </p:nvSpPr>
          <p:spPr>
            <a:xfrm>
              <a:off x="7596809" y="2821508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5" h="239394">
                  <a:moveTo>
                    <a:pt x="119684" y="0"/>
                  </a:moveTo>
                  <a:lnTo>
                    <a:pt x="166192" y="9429"/>
                  </a:lnTo>
                  <a:lnTo>
                    <a:pt x="204244" y="35120"/>
                  </a:lnTo>
                  <a:lnTo>
                    <a:pt x="229937" y="73171"/>
                  </a:lnTo>
                  <a:lnTo>
                    <a:pt x="239369" y="119684"/>
                  </a:lnTo>
                  <a:lnTo>
                    <a:pt x="229937" y="166190"/>
                  </a:lnTo>
                  <a:lnTo>
                    <a:pt x="204244" y="204238"/>
                  </a:lnTo>
                  <a:lnTo>
                    <a:pt x="166192" y="229927"/>
                  </a:lnTo>
                  <a:lnTo>
                    <a:pt x="119684" y="239356"/>
                  </a:lnTo>
                  <a:lnTo>
                    <a:pt x="73177" y="229927"/>
                  </a:lnTo>
                  <a:lnTo>
                    <a:pt x="35125" y="204238"/>
                  </a:lnTo>
                  <a:lnTo>
                    <a:pt x="9431" y="166190"/>
                  </a:lnTo>
                  <a:lnTo>
                    <a:pt x="0" y="119684"/>
                  </a:lnTo>
                  <a:lnTo>
                    <a:pt x="9431" y="73171"/>
                  </a:lnTo>
                  <a:lnTo>
                    <a:pt x="35125" y="35120"/>
                  </a:lnTo>
                  <a:lnTo>
                    <a:pt x="73177" y="9429"/>
                  </a:lnTo>
                  <a:lnTo>
                    <a:pt x="119684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2" name="object 8242"/>
            <p:cNvSpPr/>
            <p:nvPr/>
          </p:nvSpPr>
          <p:spPr>
            <a:xfrm>
              <a:off x="7661185" y="2638450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5" h="156844">
                  <a:moveTo>
                    <a:pt x="0" y="78359"/>
                  </a:moveTo>
                  <a:lnTo>
                    <a:pt x="6174" y="108815"/>
                  </a:lnTo>
                  <a:lnTo>
                    <a:pt x="22996" y="133732"/>
                  </a:lnTo>
                  <a:lnTo>
                    <a:pt x="47909" y="150555"/>
                  </a:lnTo>
                  <a:lnTo>
                    <a:pt x="78359" y="156730"/>
                  </a:lnTo>
                  <a:lnTo>
                    <a:pt x="108815" y="150555"/>
                  </a:lnTo>
                  <a:lnTo>
                    <a:pt x="133732" y="133732"/>
                  </a:lnTo>
                  <a:lnTo>
                    <a:pt x="150555" y="108815"/>
                  </a:lnTo>
                  <a:lnTo>
                    <a:pt x="156730" y="78359"/>
                  </a:lnTo>
                  <a:lnTo>
                    <a:pt x="150555" y="47909"/>
                  </a:lnTo>
                  <a:lnTo>
                    <a:pt x="133732" y="22996"/>
                  </a:lnTo>
                  <a:lnTo>
                    <a:pt x="108815" y="6174"/>
                  </a:lnTo>
                  <a:lnTo>
                    <a:pt x="78358" y="0"/>
                  </a:lnTo>
                  <a:lnTo>
                    <a:pt x="47909" y="6174"/>
                  </a:lnTo>
                  <a:lnTo>
                    <a:pt x="22996" y="22996"/>
                  </a:lnTo>
                  <a:lnTo>
                    <a:pt x="6174" y="47909"/>
                  </a:lnTo>
                  <a:lnTo>
                    <a:pt x="0" y="78359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3" name="object 8243"/>
            <p:cNvSpPr/>
            <p:nvPr/>
          </p:nvSpPr>
          <p:spPr>
            <a:xfrm>
              <a:off x="7661185" y="2638450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5" h="156844">
                  <a:moveTo>
                    <a:pt x="78358" y="0"/>
                  </a:moveTo>
                  <a:lnTo>
                    <a:pt x="108815" y="6174"/>
                  </a:lnTo>
                  <a:lnTo>
                    <a:pt x="133732" y="22996"/>
                  </a:lnTo>
                  <a:lnTo>
                    <a:pt x="150555" y="47909"/>
                  </a:lnTo>
                  <a:lnTo>
                    <a:pt x="156730" y="78359"/>
                  </a:lnTo>
                  <a:lnTo>
                    <a:pt x="150555" y="108815"/>
                  </a:lnTo>
                  <a:lnTo>
                    <a:pt x="133732" y="133732"/>
                  </a:lnTo>
                  <a:lnTo>
                    <a:pt x="108815" y="150555"/>
                  </a:lnTo>
                  <a:lnTo>
                    <a:pt x="78359" y="156730"/>
                  </a:lnTo>
                  <a:lnTo>
                    <a:pt x="47909" y="150555"/>
                  </a:lnTo>
                  <a:lnTo>
                    <a:pt x="22996" y="133732"/>
                  </a:lnTo>
                  <a:lnTo>
                    <a:pt x="6174" y="108815"/>
                  </a:lnTo>
                  <a:lnTo>
                    <a:pt x="0" y="78359"/>
                  </a:lnTo>
                  <a:lnTo>
                    <a:pt x="6174" y="47909"/>
                  </a:lnTo>
                  <a:lnTo>
                    <a:pt x="22996" y="22996"/>
                  </a:lnTo>
                  <a:lnTo>
                    <a:pt x="47909" y="6174"/>
                  </a:lnTo>
                  <a:lnTo>
                    <a:pt x="7835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244" name="object 8244"/>
            <p:cNvSpPr/>
            <p:nvPr/>
          </p:nvSpPr>
          <p:spPr>
            <a:xfrm>
              <a:off x="7498778" y="32729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5" name="object 8245"/>
            <p:cNvSpPr/>
            <p:nvPr/>
          </p:nvSpPr>
          <p:spPr>
            <a:xfrm>
              <a:off x="7498778" y="3272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6" name="object 8246"/>
            <p:cNvSpPr/>
            <p:nvPr/>
          </p:nvSpPr>
          <p:spPr>
            <a:xfrm>
              <a:off x="7498778" y="3271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7" name="object 8247"/>
            <p:cNvSpPr/>
            <p:nvPr/>
          </p:nvSpPr>
          <p:spPr>
            <a:xfrm>
              <a:off x="7498778" y="32702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8" name="object 8248"/>
            <p:cNvSpPr/>
            <p:nvPr/>
          </p:nvSpPr>
          <p:spPr>
            <a:xfrm>
              <a:off x="7498778" y="32693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9" name="object 8249"/>
            <p:cNvSpPr/>
            <p:nvPr/>
          </p:nvSpPr>
          <p:spPr>
            <a:xfrm>
              <a:off x="7498778" y="32684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0" name="object 8250"/>
            <p:cNvSpPr/>
            <p:nvPr/>
          </p:nvSpPr>
          <p:spPr>
            <a:xfrm>
              <a:off x="7498778" y="32676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1" name="object 8251"/>
            <p:cNvSpPr/>
            <p:nvPr/>
          </p:nvSpPr>
          <p:spPr>
            <a:xfrm>
              <a:off x="7498778" y="32667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2" name="object 8252"/>
            <p:cNvSpPr/>
            <p:nvPr/>
          </p:nvSpPr>
          <p:spPr>
            <a:xfrm>
              <a:off x="7498778" y="32658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3" name="object 8253"/>
            <p:cNvSpPr/>
            <p:nvPr/>
          </p:nvSpPr>
          <p:spPr>
            <a:xfrm>
              <a:off x="7498778" y="32649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4" name="object 8254"/>
            <p:cNvSpPr/>
            <p:nvPr/>
          </p:nvSpPr>
          <p:spPr>
            <a:xfrm>
              <a:off x="7498778" y="32640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5" name="object 8255"/>
            <p:cNvSpPr/>
            <p:nvPr/>
          </p:nvSpPr>
          <p:spPr>
            <a:xfrm>
              <a:off x="7498778" y="32631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6" name="object 8256"/>
            <p:cNvSpPr/>
            <p:nvPr/>
          </p:nvSpPr>
          <p:spPr>
            <a:xfrm>
              <a:off x="7498778" y="32622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7" name="object 8257"/>
            <p:cNvSpPr/>
            <p:nvPr/>
          </p:nvSpPr>
          <p:spPr>
            <a:xfrm>
              <a:off x="7498778" y="32613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8" name="object 8258"/>
            <p:cNvSpPr/>
            <p:nvPr/>
          </p:nvSpPr>
          <p:spPr>
            <a:xfrm>
              <a:off x="7498778" y="32604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9" name="object 8259"/>
            <p:cNvSpPr/>
            <p:nvPr/>
          </p:nvSpPr>
          <p:spPr>
            <a:xfrm>
              <a:off x="7498778" y="32596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0" name="object 8260"/>
            <p:cNvSpPr/>
            <p:nvPr/>
          </p:nvSpPr>
          <p:spPr>
            <a:xfrm>
              <a:off x="7498778" y="32587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1" name="object 8261"/>
            <p:cNvSpPr/>
            <p:nvPr/>
          </p:nvSpPr>
          <p:spPr>
            <a:xfrm>
              <a:off x="7498778" y="32578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2" name="object 8262"/>
            <p:cNvSpPr/>
            <p:nvPr/>
          </p:nvSpPr>
          <p:spPr>
            <a:xfrm>
              <a:off x="7498778" y="32569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3" name="object 8263"/>
            <p:cNvSpPr/>
            <p:nvPr/>
          </p:nvSpPr>
          <p:spPr>
            <a:xfrm>
              <a:off x="7498778" y="32560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4" name="object 8264"/>
            <p:cNvSpPr/>
            <p:nvPr/>
          </p:nvSpPr>
          <p:spPr>
            <a:xfrm>
              <a:off x="7498778" y="32551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5" name="object 8265"/>
            <p:cNvSpPr/>
            <p:nvPr/>
          </p:nvSpPr>
          <p:spPr>
            <a:xfrm>
              <a:off x="7498778" y="32542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6" name="object 8266"/>
            <p:cNvSpPr/>
            <p:nvPr/>
          </p:nvSpPr>
          <p:spPr>
            <a:xfrm>
              <a:off x="7498778" y="32533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7" name="object 8267"/>
            <p:cNvSpPr/>
            <p:nvPr/>
          </p:nvSpPr>
          <p:spPr>
            <a:xfrm>
              <a:off x="7498778" y="32525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8" name="object 8268"/>
            <p:cNvSpPr/>
            <p:nvPr/>
          </p:nvSpPr>
          <p:spPr>
            <a:xfrm>
              <a:off x="7498778" y="32516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9" name="object 8269"/>
            <p:cNvSpPr/>
            <p:nvPr/>
          </p:nvSpPr>
          <p:spPr>
            <a:xfrm>
              <a:off x="7498778" y="32507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0" name="object 8270"/>
            <p:cNvSpPr/>
            <p:nvPr/>
          </p:nvSpPr>
          <p:spPr>
            <a:xfrm>
              <a:off x="7498778" y="32498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1" name="object 8271"/>
            <p:cNvSpPr/>
            <p:nvPr/>
          </p:nvSpPr>
          <p:spPr>
            <a:xfrm>
              <a:off x="7498778" y="32489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2" name="object 8272"/>
            <p:cNvSpPr/>
            <p:nvPr/>
          </p:nvSpPr>
          <p:spPr>
            <a:xfrm>
              <a:off x="7498778" y="324717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3" name="object 8273"/>
            <p:cNvSpPr/>
            <p:nvPr/>
          </p:nvSpPr>
          <p:spPr>
            <a:xfrm>
              <a:off x="7498778" y="32462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4" name="object 8274"/>
            <p:cNvSpPr/>
            <p:nvPr/>
          </p:nvSpPr>
          <p:spPr>
            <a:xfrm>
              <a:off x="7498778" y="32454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5" name="object 8275"/>
            <p:cNvSpPr/>
            <p:nvPr/>
          </p:nvSpPr>
          <p:spPr>
            <a:xfrm>
              <a:off x="7498778" y="32445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6" name="object 8276"/>
            <p:cNvSpPr/>
            <p:nvPr/>
          </p:nvSpPr>
          <p:spPr>
            <a:xfrm>
              <a:off x="7498778" y="32436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7" name="object 8277"/>
            <p:cNvSpPr/>
            <p:nvPr/>
          </p:nvSpPr>
          <p:spPr>
            <a:xfrm>
              <a:off x="7498778" y="32427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8" name="object 8278"/>
            <p:cNvSpPr/>
            <p:nvPr/>
          </p:nvSpPr>
          <p:spPr>
            <a:xfrm>
              <a:off x="7498778" y="32418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9" name="object 8279"/>
            <p:cNvSpPr/>
            <p:nvPr/>
          </p:nvSpPr>
          <p:spPr>
            <a:xfrm>
              <a:off x="7498778" y="32409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0" name="object 8280"/>
            <p:cNvSpPr/>
            <p:nvPr/>
          </p:nvSpPr>
          <p:spPr>
            <a:xfrm>
              <a:off x="7498778" y="32400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1" name="object 8281"/>
            <p:cNvSpPr/>
            <p:nvPr/>
          </p:nvSpPr>
          <p:spPr>
            <a:xfrm>
              <a:off x="7498778" y="32391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2" name="object 8282"/>
            <p:cNvSpPr/>
            <p:nvPr/>
          </p:nvSpPr>
          <p:spPr>
            <a:xfrm>
              <a:off x="7498778" y="32382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3" name="object 8283"/>
            <p:cNvSpPr/>
            <p:nvPr/>
          </p:nvSpPr>
          <p:spPr>
            <a:xfrm>
              <a:off x="7498778" y="32374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4" name="object 8284"/>
            <p:cNvSpPr/>
            <p:nvPr/>
          </p:nvSpPr>
          <p:spPr>
            <a:xfrm>
              <a:off x="7498778" y="32365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5" name="object 8285"/>
            <p:cNvSpPr/>
            <p:nvPr/>
          </p:nvSpPr>
          <p:spPr>
            <a:xfrm>
              <a:off x="7498778" y="32356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6" name="object 8286"/>
            <p:cNvSpPr/>
            <p:nvPr/>
          </p:nvSpPr>
          <p:spPr>
            <a:xfrm>
              <a:off x="7498778" y="32347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7" name="object 8287"/>
            <p:cNvSpPr/>
            <p:nvPr/>
          </p:nvSpPr>
          <p:spPr>
            <a:xfrm>
              <a:off x="7498778" y="32338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8" name="object 8288"/>
            <p:cNvSpPr/>
            <p:nvPr/>
          </p:nvSpPr>
          <p:spPr>
            <a:xfrm>
              <a:off x="7498778" y="32329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9" name="object 8289"/>
            <p:cNvSpPr/>
            <p:nvPr/>
          </p:nvSpPr>
          <p:spPr>
            <a:xfrm>
              <a:off x="7498778" y="32320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0" name="object 8290"/>
            <p:cNvSpPr/>
            <p:nvPr/>
          </p:nvSpPr>
          <p:spPr>
            <a:xfrm>
              <a:off x="7498778" y="32311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1" name="object 8291"/>
            <p:cNvSpPr/>
            <p:nvPr/>
          </p:nvSpPr>
          <p:spPr>
            <a:xfrm>
              <a:off x="7498778" y="322941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2" name="object 8292"/>
            <p:cNvSpPr/>
            <p:nvPr/>
          </p:nvSpPr>
          <p:spPr>
            <a:xfrm>
              <a:off x="7498778" y="32285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3" name="object 8293"/>
            <p:cNvSpPr/>
            <p:nvPr/>
          </p:nvSpPr>
          <p:spPr>
            <a:xfrm>
              <a:off x="7498778" y="32276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4" name="object 8294"/>
            <p:cNvSpPr/>
            <p:nvPr/>
          </p:nvSpPr>
          <p:spPr>
            <a:xfrm>
              <a:off x="7498778" y="322586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5" name="object 8295"/>
            <p:cNvSpPr/>
            <p:nvPr/>
          </p:nvSpPr>
          <p:spPr>
            <a:xfrm>
              <a:off x="7498778" y="32249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6" name="object 8296"/>
            <p:cNvSpPr/>
            <p:nvPr/>
          </p:nvSpPr>
          <p:spPr>
            <a:xfrm>
              <a:off x="7498778" y="32240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7" name="object 8297"/>
            <p:cNvSpPr/>
            <p:nvPr/>
          </p:nvSpPr>
          <p:spPr>
            <a:xfrm>
              <a:off x="7498778" y="32223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8" name="object 8298"/>
            <p:cNvSpPr/>
            <p:nvPr/>
          </p:nvSpPr>
          <p:spPr>
            <a:xfrm>
              <a:off x="7498778" y="32214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9" name="object 8299"/>
            <p:cNvSpPr/>
            <p:nvPr/>
          </p:nvSpPr>
          <p:spPr>
            <a:xfrm>
              <a:off x="7498778" y="32205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0" name="object 8300"/>
            <p:cNvSpPr/>
            <p:nvPr/>
          </p:nvSpPr>
          <p:spPr>
            <a:xfrm>
              <a:off x="7498778" y="32196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1" name="object 8301"/>
            <p:cNvSpPr/>
            <p:nvPr/>
          </p:nvSpPr>
          <p:spPr>
            <a:xfrm>
              <a:off x="7498778" y="32187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2" name="object 8302"/>
            <p:cNvSpPr/>
            <p:nvPr/>
          </p:nvSpPr>
          <p:spPr>
            <a:xfrm>
              <a:off x="7498778" y="32178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3" name="object 8303"/>
            <p:cNvSpPr/>
            <p:nvPr/>
          </p:nvSpPr>
          <p:spPr>
            <a:xfrm>
              <a:off x="7498778" y="32169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4" name="object 8304"/>
            <p:cNvSpPr/>
            <p:nvPr/>
          </p:nvSpPr>
          <p:spPr>
            <a:xfrm>
              <a:off x="7498778" y="32160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5" name="object 8305"/>
            <p:cNvSpPr/>
            <p:nvPr/>
          </p:nvSpPr>
          <p:spPr>
            <a:xfrm>
              <a:off x="7498778" y="32152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6" name="object 8306"/>
            <p:cNvSpPr/>
            <p:nvPr/>
          </p:nvSpPr>
          <p:spPr>
            <a:xfrm>
              <a:off x="7498778" y="321343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7" name="object 8307"/>
            <p:cNvSpPr/>
            <p:nvPr/>
          </p:nvSpPr>
          <p:spPr>
            <a:xfrm>
              <a:off x="7498778" y="32125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8" name="object 8308"/>
            <p:cNvSpPr/>
            <p:nvPr/>
          </p:nvSpPr>
          <p:spPr>
            <a:xfrm>
              <a:off x="7498778" y="321077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9" name="object 8309"/>
            <p:cNvSpPr/>
            <p:nvPr/>
          </p:nvSpPr>
          <p:spPr>
            <a:xfrm>
              <a:off x="7498778" y="32098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0" name="object 8310"/>
            <p:cNvSpPr/>
            <p:nvPr/>
          </p:nvSpPr>
          <p:spPr>
            <a:xfrm>
              <a:off x="7498778" y="32081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1" name="object 8311"/>
            <p:cNvSpPr/>
            <p:nvPr/>
          </p:nvSpPr>
          <p:spPr>
            <a:xfrm>
              <a:off x="7498778" y="32072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2" name="object 8312"/>
            <p:cNvSpPr/>
            <p:nvPr/>
          </p:nvSpPr>
          <p:spPr>
            <a:xfrm>
              <a:off x="7498778" y="32054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3" name="object 8313"/>
            <p:cNvSpPr/>
            <p:nvPr/>
          </p:nvSpPr>
          <p:spPr>
            <a:xfrm>
              <a:off x="7498778" y="32045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4" name="object 8314"/>
            <p:cNvSpPr/>
            <p:nvPr/>
          </p:nvSpPr>
          <p:spPr>
            <a:xfrm>
              <a:off x="7498778" y="32036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5" name="object 8315"/>
            <p:cNvSpPr/>
            <p:nvPr/>
          </p:nvSpPr>
          <p:spPr>
            <a:xfrm>
              <a:off x="7498778" y="32027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6" name="object 8316"/>
            <p:cNvSpPr/>
            <p:nvPr/>
          </p:nvSpPr>
          <p:spPr>
            <a:xfrm>
              <a:off x="7498778" y="32018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7" name="object 8317"/>
            <p:cNvSpPr/>
            <p:nvPr/>
          </p:nvSpPr>
          <p:spPr>
            <a:xfrm>
              <a:off x="7498778" y="32009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8" name="object 8318"/>
            <p:cNvSpPr/>
            <p:nvPr/>
          </p:nvSpPr>
          <p:spPr>
            <a:xfrm>
              <a:off x="7498778" y="32001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9" name="object 8319"/>
            <p:cNvSpPr/>
            <p:nvPr/>
          </p:nvSpPr>
          <p:spPr>
            <a:xfrm>
              <a:off x="7498778" y="31992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0" name="object 8320"/>
            <p:cNvSpPr/>
            <p:nvPr/>
          </p:nvSpPr>
          <p:spPr>
            <a:xfrm>
              <a:off x="7498778" y="31983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1" name="object 8321"/>
            <p:cNvSpPr/>
            <p:nvPr/>
          </p:nvSpPr>
          <p:spPr>
            <a:xfrm>
              <a:off x="7498778" y="31965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2" name="object 8322"/>
            <p:cNvSpPr/>
            <p:nvPr/>
          </p:nvSpPr>
          <p:spPr>
            <a:xfrm>
              <a:off x="7498778" y="31947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3" name="object 8323"/>
            <p:cNvSpPr/>
            <p:nvPr/>
          </p:nvSpPr>
          <p:spPr>
            <a:xfrm>
              <a:off x="7498778" y="31938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4" name="object 8324"/>
            <p:cNvSpPr/>
            <p:nvPr/>
          </p:nvSpPr>
          <p:spPr>
            <a:xfrm>
              <a:off x="7498778" y="31930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5" name="object 8325"/>
            <p:cNvSpPr/>
            <p:nvPr/>
          </p:nvSpPr>
          <p:spPr>
            <a:xfrm>
              <a:off x="7498778" y="31921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6" name="object 8326"/>
            <p:cNvSpPr/>
            <p:nvPr/>
          </p:nvSpPr>
          <p:spPr>
            <a:xfrm>
              <a:off x="7498778" y="31912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7" name="object 8327"/>
            <p:cNvSpPr/>
            <p:nvPr/>
          </p:nvSpPr>
          <p:spPr>
            <a:xfrm>
              <a:off x="7498778" y="31903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8" name="object 8328"/>
            <p:cNvSpPr/>
            <p:nvPr/>
          </p:nvSpPr>
          <p:spPr>
            <a:xfrm>
              <a:off x="7498778" y="31894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9" name="object 8329"/>
            <p:cNvSpPr/>
            <p:nvPr/>
          </p:nvSpPr>
          <p:spPr>
            <a:xfrm>
              <a:off x="7498778" y="31876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0" name="object 8330"/>
            <p:cNvSpPr/>
            <p:nvPr/>
          </p:nvSpPr>
          <p:spPr>
            <a:xfrm>
              <a:off x="7498778" y="31867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1" name="object 8331"/>
            <p:cNvSpPr/>
            <p:nvPr/>
          </p:nvSpPr>
          <p:spPr>
            <a:xfrm>
              <a:off x="7498778" y="31859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2" name="object 8332"/>
            <p:cNvSpPr/>
            <p:nvPr/>
          </p:nvSpPr>
          <p:spPr>
            <a:xfrm>
              <a:off x="7498778" y="31850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3" name="object 8333"/>
            <p:cNvSpPr/>
            <p:nvPr/>
          </p:nvSpPr>
          <p:spPr>
            <a:xfrm>
              <a:off x="7498778" y="3184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4" name="object 8334"/>
            <p:cNvSpPr/>
            <p:nvPr/>
          </p:nvSpPr>
          <p:spPr>
            <a:xfrm>
              <a:off x="7498778" y="31823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5" name="object 8335"/>
            <p:cNvSpPr/>
            <p:nvPr/>
          </p:nvSpPr>
          <p:spPr>
            <a:xfrm>
              <a:off x="7498778" y="31814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6" name="object 8336"/>
            <p:cNvSpPr/>
            <p:nvPr/>
          </p:nvSpPr>
          <p:spPr>
            <a:xfrm>
              <a:off x="7498778" y="31805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7" name="object 8337"/>
            <p:cNvSpPr/>
            <p:nvPr/>
          </p:nvSpPr>
          <p:spPr>
            <a:xfrm>
              <a:off x="7498778" y="31796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8" name="object 8338"/>
            <p:cNvSpPr/>
            <p:nvPr/>
          </p:nvSpPr>
          <p:spPr>
            <a:xfrm>
              <a:off x="7498778" y="31787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9" name="object 8339"/>
            <p:cNvSpPr/>
            <p:nvPr/>
          </p:nvSpPr>
          <p:spPr>
            <a:xfrm>
              <a:off x="7498778" y="317701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0" name="object 8340"/>
            <p:cNvSpPr/>
            <p:nvPr/>
          </p:nvSpPr>
          <p:spPr>
            <a:xfrm>
              <a:off x="7498778" y="31761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1" name="object 8341"/>
            <p:cNvSpPr/>
            <p:nvPr/>
          </p:nvSpPr>
          <p:spPr>
            <a:xfrm>
              <a:off x="7498778" y="31752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2" name="object 8342"/>
            <p:cNvSpPr/>
            <p:nvPr/>
          </p:nvSpPr>
          <p:spPr>
            <a:xfrm>
              <a:off x="7498778" y="31743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3" name="object 8343"/>
            <p:cNvSpPr/>
            <p:nvPr/>
          </p:nvSpPr>
          <p:spPr>
            <a:xfrm>
              <a:off x="7498778" y="31725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4" name="object 8344"/>
            <p:cNvSpPr/>
            <p:nvPr/>
          </p:nvSpPr>
          <p:spPr>
            <a:xfrm>
              <a:off x="7498778" y="31716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5" name="object 8345"/>
            <p:cNvSpPr/>
            <p:nvPr/>
          </p:nvSpPr>
          <p:spPr>
            <a:xfrm>
              <a:off x="7498778" y="31708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6" name="object 8346"/>
            <p:cNvSpPr/>
            <p:nvPr/>
          </p:nvSpPr>
          <p:spPr>
            <a:xfrm>
              <a:off x="7498778" y="31699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7" name="object 8347"/>
            <p:cNvSpPr/>
            <p:nvPr/>
          </p:nvSpPr>
          <p:spPr>
            <a:xfrm>
              <a:off x="7498778" y="31681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8" name="object 8348"/>
            <p:cNvSpPr/>
            <p:nvPr/>
          </p:nvSpPr>
          <p:spPr>
            <a:xfrm>
              <a:off x="7498778" y="31672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9" name="object 8349"/>
            <p:cNvSpPr/>
            <p:nvPr/>
          </p:nvSpPr>
          <p:spPr>
            <a:xfrm>
              <a:off x="7498778" y="31663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0" name="object 8350"/>
            <p:cNvSpPr/>
            <p:nvPr/>
          </p:nvSpPr>
          <p:spPr>
            <a:xfrm>
              <a:off x="7498778" y="316458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1" name="object 8351"/>
            <p:cNvSpPr/>
            <p:nvPr/>
          </p:nvSpPr>
          <p:spPr>
            <a:xfrm>
              <a:off x="7498778" y="31628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2" name="object 8352"/>
            <p:cNvSpPr/>
            <p:nvPr/>
          </p:nvSpPr>
          <p:spPr>
            <a:xfrm>
              <a:off x="7498778" y="31610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3" name="object 8353"/>
            <p:cNvSpPr/>
            <p:nvPr/>
          </p:nvSpPr>
          <p:spPr>
            <a:xfrm>
              <a:off x="7498778" y="31592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4" name="object 8354"/>
            <p:cNvSpPr/>
            <p:nvPr/>
          </p:nvSpPr>
          <p:spPr>
            <a:xfrm>
              <a:off x="7498778" y="31574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5" name="object 8355"/>
            <p:cNvSpPr/>
            <p:nvPr/>
          </p:nvSpPr>
          <p:spPr>
            <a:xfrm>
              <a:off x="7498778" y="31557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6" name="object 8356"/>
            <p:cNvSpPr/>
            <p:nvPr/>
          </p:nvSpPr>
          <p:spPr>
            <a:xfrm>
              <a:off x="7498778" y="315393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7" name="object 8357"/>
            <p:cNvSpPr/>
            <p:nvPr/>
          </p:nvSpPr>
          <p:spPr>
            <a:xfrm>
              <a:off x="7498778" y="31530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8" name="object 8358"/>
            <p:cNvSpPr/>
            <p:nvPr/>
          </p:nvSpPr>
          <p:spPr>
            <a:xfrm>
              <a:off x="7498778" y="31521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9" name="object 8359"/>
            <p:cNvSpPr/>
            <p:nvPr/>
          </p:nvSpPr>
          <p:spPr>
            <a:xfrm>
              <a:off x="7498778" y="31503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0" name="object 8360"/>
            <p:cNvSpPr/>
            <p:nvPr/>
          </p:nvSpPr>
          <p:spPr>
            <a:xfrm>
              <a:off x="7498778" y="31494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1" name="object 8361"/>
            <p:cNvSpPr/>
            <p:nvPr/>
          </p:nvSpPr>
          <p:spPr>
            <a:xfrm>
              <a:off x="7498778" y="31486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2" name="object 8362"/>
            <p:cNvSpPr/>
            <p:nvPr/>
          </p:nvSpPr>
          <p:spPr>
            <a:xfrm>
              <a:off x="7498778" y="31477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3" name="object 8363"/>
            <p:cNvSpPr/>
            <p:nvPr/>
          </p:nvSpPr>
          <p:spPr>
            <a:xfrm>
              <a:off x="7498778" y="31459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4" name="object 8364"/>
            <p:cNvSpPr/>
            <p:nvPr/>
          </p:nvSpPr>
          <p:spPr>
            <a:xfrm>
              <a:off x="7498778" y="31450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5" name="object 8365"/>
            <p:cNvSpPr/>
            <p:nvPr/>
          </p:nvSpPr>
          <p:spPr>
            <a:xfrm>
              <a:off x="7498778" y="31441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6" name="object 8366"/>
            <p:cNvSpPr/>
            <p:nvPr/>
          </p:nvSpPr>
          <p:spPr>
            <a:xfrm>
              <a:off x="7498778" y="31432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7" name="object 8367"/>
            <p:cNvSpPr/>
            <p:nvPr/>
          </p:nvSpPr>
          <p:spPr>
            <a:xfrm>
              <a:off x="7498778" y="314149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8" name="object 8368"/>
            <p:cNvSpPr/>
            <p:nvPr/>
          </p:nvSpPr>
          <p:spPr>
            <a:xfrm>
              <a:off x="7498778" y="31406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9" name="object 8369"/>
            <p:cNvSpPr/>
            <p:nvPr/>
          </p:nvSpPr>
          <p:spPr>
            <a:xfrm>
              <a:off x="7498778" y="31397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0" name="object 8370"/>
            <p:cNvSpPr/>
            <p:nvPr/>
          </p:nvSpPr>
          <p:spPr>
            <a:xfrm>
              <a:off x="7498778" y="31388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1" name="object 8371"/>
            <p:cNvSpPr/>
            <p:nvPr/>
          </p:nvSpPr>
          <p:spPr>
            <a:xfrm>
              <a:off x="7498778" y="31379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2" name="object 8372"/>
            <p:cNvSpPr/>
            <p:nvPr/>
          </p:nvSpPr>
          <p:spPr>
            <a:xfrm>
              <a:off x="7498778" y="313617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3" name="object 8373"/>
            <p:cNvSpPr/>
            <p:nvPr/>
          </p:nvSpPr>
          <p:spPr>
            <a:xfrm>
              <a:off x="7498778" y="31352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4" name="object 8374"/>
            <p:cNvSpPr/>
            <p:nvPr/>
          </p:nvSpPr>
          <p:spPr>
            <a:xfrm>
              <a:off x="7498778" y="31343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5" name="object 8375"/>
            <p:cNvSpPr/>
            <p:nvPr/>
          </p:nvSpPr>
          <p:spPr>
            <a:xfrm>
              <a:off x="7498778" y="31335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6" name="object 8376"/>
            <p:cNvSpPr/>
            <p:nvPr/>
          </p:nvSpPr>
          <p:spPr>
            <a:xfrm>
              <a:off x="7498778" y="31326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7" name="object 8377"/>
            <p:cNvSpPr/>
            <p:nvPr/>
          </p:nvSpPr>
          <p:spPr>
            <a:xfrm>
              <a:off x="7498778" y="31308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8" name="object 8378"/>
            <p:cNvSpPr/>
            <p:nvPr/>
          </p:nvSpPr>
          <p:spPr>
            <a:xfrm>
              <a:off x="7498778" y="31299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9" name="object 8379"/>
            <p:cNvSpPr/>
            <p:nvPr/>
          </p:nvSpPr>
          <p:spPr>
            <a:xfrm>
              <a:off x="7498778" y="31290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0" name="object 8380"/>
            <p:cNvSpPr/>
            <p:nvPr/>
          </p:nvSpPr>
          <p:spPr>
            <a:xfrm>
              <a:off x="7498778" y="31281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1" name="object 8381"/>
            <p:cNvSpPr/>
            <p:nvPr/>
          </p:nvSpPr>
          <p:spPr>
            <a:xfrm>
              <a:off x="7498778" y="31272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2" name="object 8382"/>
            <p:cNvSpPr/>
            <p:nvPr/>
          </p:nvSpPr>
          <p:spPr>
            <a:xfrm>
              <a:off x="7498778" y="31263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3" name="object 8383"/>
            <p:cNvSpPr/>
            <p:nvPr/>
          </p:nvSpPr>
          <p:spPr>
            <a:xfrm>
              <a:off x="7498778" y="31255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4" name="object 8384"/>
            <p:cNvSpPr/>
            <p:nvPr/>
          </p:nvSpPr>
          <p:spPr>
            <a:xfrm>
              <a:off x="7498778" y="31237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5" name="object 8385"/>
            <p:cNvSpPr/>
            <p:nvPr/>
          </p:nvSpPr>
          <p:spPr>
            <a:xfrm>
              <a:off x="7498778" y="31219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6" name="object 8386"/>
            <p:cNvSpPr/>
            <p:nvPr/>
          </p:nvSpPr>
          <p:spPr>
            <a:xfrm>
              <a:off x="7498778" y="31210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7" name="object 8387"/>
            <p:cNvSpPr/>
            <p:nvPr/>
          </p:nvSpPr>
          <p:spPr>
            <a:xfrm>
              <a:off x="7498778" y="31201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8" name="object 8388"/>
            <p:cNvSpPr/>
            <p:nvPr/>
          </p:nvSpPr>
          <p:spPr>
            <a:xfrm>
              <a:off x="7498778" y="31192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9" name="object 8389"/>
            <p:cNvSpPr/>
            <p:nvPr/>
          </p:nvSpPr>
          <p:spPr>
            <a:xfrm>
              <a:off x="7498778" y="31184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0" name="object 8390"/>
            <p:cNvSpPr/>
            <p:nvPr/>
          </p:nvSpPr>
          <p:spPr>
            <a:xfrm>
              <a:off x="7498778" y="31175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1" name="object 8391"/>
            <p:cNvSpPr/>
            <p:nvPr/>
          </p:nvSpPr>
          <p:spPr>
            <a:xfrm>
              <a:off x="7498778" y="31166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2" name="object 8392"/>
            <p:cNvSpPr/>
            <p:nvPr/>
          </p:nvSpPr>
          <p:spPr>
            <a:xfrm>
              <a:off x="7498778" y="31157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3" name="object 8393"/>
            <p:cNvSpPr/>
            <p:nvPr/>
          </p:nvSpPr>
          <p:spPr>
            <a:xfrm>
              <a:off x="7498778" y="31148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4" name="object 8394"/>
            <p:cNvSpPr/>
            <p:nvPr/>
          </p:nvSpPr>
          <p:spPr>
            <a:xfrm>
              <a:off x="7498778" y="311308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5" name="object 8395"/>
            <p:cNvSpPr/>
            <p:nvPr/>
          </p:nvSpPr>
          <p:spPr>
            <a:xfrm>
              <a:off x="7498778" y="31121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6" name="object 8396"/>
            <p:cNvSpPr/>
            <p:nvPr/>
          </p:nvSpPr>
          <p:spPr>
            <a:xfrm>
              <a:off x="7498778" y="31104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7" name="object 8397"/>
            <p:cNvSpPr/>
            <p:nvPr/>
          </p:nvSpPr>
          <p:spPr>
            <a:xfrm>
              <a:off x="7498778" y="31095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8" name="object 8398"/>
            <p:cNvSpPr/>
            <p:nvPr/>
          </p:nvSpPr>
          <p:spPr>
            <a:xfrm>
              <a:off x="7498778" y="31077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9" name="object 8399"/>
            <p:cNvSpPr/>
            <p:nvPr/>
          </p:nvSpPr>
          <p:spPr>
            <a:xfrm>
              <a:off x="7498778" y="31068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0" name="object 8400"/>
            <p:cNvSpPr/>
            <p:nvPr/>
          </p:nvSpPr>
          <p:spPr>
            <a:xfrm>
              <a:off x="7498778" y="31050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1" name="object 8401"/>
            <p:cNvSpPr/>
            <p:nvPr/>
          </p:nvSpPr>
          <p:spPr>
            <a:xfrm>
              <a:off x="7498778" y="31041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2" name="object 8402"/>
            <p:cNvSpPr/>
            <p:nvPr/>
          </p:nvSpPr>
          <p:spPr>
            <a:xfrm>
              <a:off x="7498778" y="31033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3" name="object 8403"/>
            <p:cNvSpPr/>
            <p:nvPr/>
          </p:nvSpPr>
          <p:spPr>
            <a:xfrm>
              <a:off x="7498778" y="31024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4" name="object 8404"/>
            <p:cNvSpPr/>
            <p:nvPr/>
          </p:nvSpPr>
          <p:spPr>
            <a:xfrm>
              <a:off x="7498778" y="31015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5" name="object 8405"/>
            <p:cNvSpPr/>
            <p:nvPr/>
          </p:nvSpPr>
          <p:spPr>
            <a:xfrm>
              <a:off x="7498778" y="31006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6" name="object 8406"/>
            <p:cNvSpPr/>
            <p:nvPr/>
          </p:nvSpPr>
          <p:spPr>
            <a:xfrm>
              <a:off x="7498778" y="30997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7" name="object 8407"/>
            <p:cNvSpPr/>
            <p:nvPr/>
          </p:nvSpPr>
          <p:spPr>
            <a:xfrm>
              <a:off x="7498778" y="30988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8" name="object 8408"/>
            <p:cNvSpPr/>
            <p:nvPr/>
          </p:nvSpPr>
          <p:spPr>
            <a:xfrm>
              <a:off x="7498778" y="30979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9" name="object 8409"/>
            <p:cNvSpPr/>
            <p:nvPr/>
          </p:nvSpPr>
          <p:spPr>
            <a:xfrm>
              <a:off x="7498778" y="309620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0" name="object 8410"/>
            <p:cNvSpPr/>
            <p:nvPr/>
          </p:nvSpPr>
          <p:spPr>
            <a:xfrm>
              <a:off x="7498778" y="30953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1" name="object 8411"/>
            <p:cNvSpPr/>
            <p:nvPr/>
          </p:nvSpPr>
          <p:spPr>
            <a:xfrm>
              <a:off x="7498778" y="30944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2" name="object 8412"/>
            <p:cNvSpPr/>
            <p:nvPr/>
          </p:nvSpPr>
          <p:spPr>
            <a:xfrm>
              <a:off x="7498778" y="30926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3" name="object 8413"/>
            <p:cNvSpPr/>
            <p:nvPr/>
          </p:nvSpPr>
          <p:spPr>
            <a:xfrm>
              <a:off x="7498778" y="30917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4" name="object 8414"/>
            <p:cNvSpPr/>
            <p:nvPr/>
          </p:nvSpPr>
          <p:spPr>
            <a:xfrm>
              <a:off x="7498778" y="30908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5" name="object 8415"/>
            <p:cNvSpPr/>
            <p:nvPr/>
          </p:nvSpPr>
          <p:spPr>
            <a:xfrm>
              <a:off x="7498778" y="308910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6" name="object 8416"/>
            <p:cNvSpPr/>
            <p:nvPr/>
          </p:nvSpPr>
          <p:spPr>
            <a:xfrm>
              <a:off x="7498778" y="30882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7" name="object 8417"/>
            <p:cNvSpPr/>
            <p:nvPr/>
          </p:nvSpPr>
          <p:spPr>
            <a:xfrm>
              <a:off x="7498778" y="30873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8" name="object 8418"/>
            <p:cNvSpPr/>
            <p:nvPr/>
          </p:nvSpPr>
          <p:spPr>
            <a:xfrm>
              <a:off x="7498778" y="30864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9" name="object 8419"/>
            <p:cNvSpPr/>
            <p:nvPr/>
          </p:nvSpPr>
          <p:spPr>
            <a:xfrm>
              <a:off x="7498778" y="30855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0" name="object 8420"/>
            <p:cNvSpPr/>
            <p:nvPr/>
          </p:nvSpPr>
          <p:spPr>
            <a:xfrm>
              <a:off x="7498778" y="30846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1" name="object 8421"/>
            <p:cNvSpPr/>
            <p:nvPr/>
          </p:nvSpPr>
          <p:spPr>
            <a:xfrm>
              <a:off x="7498778" y="30837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2" name="object 8422"/>
            <p:cNvSpPr/>
            <p:nvPr/>
          </p:nvSpPr>
          <p:spPr>
            <a:xfrm>
              <a:off x="7498778" y="30828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3" name="object 8423"/>
            <p:cNvSpPr/>
            <p:nvPr/>
          </p:nvSpPr>
          <p:spPr>
            <a:xfrm>
              <a:off x="7498778" y="30819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4" name="object 8424"/>
            <p:cNvSpPr/>
            <p:nvPr/>
          </p:nvSpPr>
          <p:spPr>
            <a:xfrm>
              <a:off x="7498778" y="30811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5" name="object 8425"/>
            <p:cNvSpPr/>
            <p:nvPr/>
          </p:nvSpPr>
          <p:spPr>
            <a:xfrm>
              <a:off x="7498778" y="30802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6" name="object 8426"/>
            <p:cNvSpPr/>
            <p:nvPr/>
          </p:nvSpPr>
          <p:spPr>
            <a:xfrm>
              <a:off x="7498778" y="30793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7" name="object 8427"/>
            <p:cNvSpPr/>
            <p:nvPr/>
          </p:nvSpPr>
          <p:spPr>
            <a:xfrm>
              <a:off x="7498778" y="30784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8" name="object 8428"/>
            <p:cNvSpPr/>
            <p:nvPr/>
          </p:nvSpPr>
          <p:spPr>
            <a:xfrm>
              <a:off x="7498778" y="30775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9" name="object 8429"/>
            <p:cNvSpPr/>
            <p:nvPr/>
          </p:nvSpPr>
          <p:spPr>
            <a:xfrm>
              <a:off x="7498778" y="30766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0" name="object 8430"/>
            <p:cNvSpPr/>
            <p:nvPr/>
          </p:nvSpPr>
          <p:spPr>
            <a:xfrm>
              <a:off x="7498778" y="30757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1" name="object 8431"/>
            <p:cNvSpPr/>
            <p:nvPr/>
          </p:nvSpPr>
          <p:spPr>
            <a:xfrm>
              <a:off x="7498778" y="30748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2" name="object 8432"/>
            <p:cNvSpPr/>
            <p:nvPr/>
          </p:nvSpPr>
          <p:spPr>
            <a:xfrm>
              <a:off x="7498778" y="30740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3" name="object 8433"/>
            <p:cNvSpPr/>
            <p:nvPr/>
          </p:nvSpPr>
          <p:spPr>
            <a:xfrm>
              <a:off x="7498778" y="30731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4" name="object 8434"/>
            <p:cNvSpPr/>
            <p:nvPr/>
          </p:nvSpPr>
          <p:spPr>
            <a:xfrm>
              <a:off x="7498778" y="30713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5" name="object 8435"/>
            <p:cNvSpPr/>
            <p:nvPr/>
          </p:nvSpPr>
          <p:spPr>
            <a:xfrm>
              <a:off x="7498778" y="30704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6" name="object 8436"/>
            <p:cNvSpPr/>
            <p:nvPr/>
          </p:nvSpPr>
          <p:spPr>
            <a:xfrm>
              <a:off x="7498778" y="30695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7" name="object 8437"/>
            <p:cNvSpPr/>
            <p:nvPr/>
          </p:nvSpPr>
          <p:spPr>
            <a:xfrm>
              <a:off x="7498778" y="30686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8" name="object 8438"/>
            <p:cNvSpPr/>
            <p:nvPr/>
          </p:nvSpPr>
          <p:spPr>
            <a:xfrm>
              <a:off x="7498778" y="30677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9" name="object 8439"/>
            <p:cNvSpPr/>
            <p:nvPr/>
          </p:nvSpPr>
          <p:spPr>
            <a:xfrm>
              <a:off x="7498778" y="30669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0" name="object 8440"/>
            <p:cNvSpPr/>
            <p:nvPr/>
          </p:nvSpPr>
          <p:spPr>
            <a:xfrm>
              <a:off x="7498778" y="30660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1" name="object 8441"/>
            <p:cNvSpPr/>
            <p:nvPr/>
          </p:nvSpPr>
          <p:spPr>
            <a:xfrm>
              <a:off x="7498778" y="30651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2" name="object 8442"/>
            <p:cNvSpPr/>
            <p:nvPr/>
          </p:nvSpPr>
          <p:spPr>
            <a:xfrm>
              <a:off x="7498778" y="30642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3" name="object 8443"/>
            <p:cNvSpPr/>
            <p:nvPr/>
          </p:nvSpPr>
          <p:spPr>
            <a:xfrm>
              <a:off x="7498778" y="30633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4" name="object 8444"/>
            <p:cNvSpPr/>
            <p:nvPr/>
          </p:nvSpPr>
          <p:spPr>
            <a:xfrm>
              <a:off x="7498778" y="30624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5" name="object 8445"/>
            <p:cNvSpPr/>
            <p:nvPr/>
          </p:nvSpPr>
          <p:spPr>
            <a:xfrm>
              <a:off x="7498778" y="30615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6" name="object 8446"/>
            <p:cNvSpPr/>
            <p:nvPr/>
          </p:nvSpPr>
          <p:spPr>
            <a:xfrm>
              <a:off x="7498778" y="30606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7" name="object 8447"/>
            <p:cNvSpPr/>
            <p:nvPr/>
          </p:nvSpPr>
          <p:spPr>
            <a:xfrm>
              <a:off x="7498778" y="30597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8" name="object 8448"/>
            <p:cNvSpPr/>
            <p:nvPr/>
          </p:nvSpPr>
          <p:spPr>
            <a:xfrm>
              <a:off x="7498778" y="30589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9" name="object 8449"/>
            <p:cNvSpPr/>
            <p:nvPr/>
          </p:nvSpPr>
          <p:spPr>
            <a:xfrm>
              <a:off x="7498778" y="30580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0" name="object 8450"/>
            <p:cNvSpPr/>
            <p:nvPr/>
          </p:nvSpPr>
          <p:spPr>
            <a:xfrm>
              <a:off x="7498778" y="3057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1" name="object 8451"/>
            <p:cNvSpPr/>
            <p:nvPr/>
          </p:nvSpPr>
          <p:spPr>
            <a:xfrm>
              <a:off x="7498778" y="30562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2" name="object 8452"/>
            <p:cNvSpPr/>
            <p:nvPr/>
          </p:nvSpPr>
          <p:spPr>
            <a:xfrm>
              <a:off x="7498778" y="30553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3" name="object 8453"/>
            <p:cNvSpPr/>
            <p:nvPr/>
          </p:nvSpPr>
          <p:spPr>
            <a:xfrm>
              <a:off x="7498778" y="30544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4" name="object 8454"/>
            <p:cNvSpPr/>
            <p:nvPr/>
          </p:nvSpPr>
          <p:spPr>
            <a:xfrm>
              <a:off x="7498778" y="30535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5" name="object 8455"/>
            <p:cNvSpPr/>
            <p:nvPr/>
          </p:nvSpPr>
          <p:spPr>
            <a:xfrm>
              <a:off x="7498778" y="30526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6" name="object 8456"/>
            <p:cNvSpPr/>
            <p:nvPr/>
          </p:nvSpPr>
          <p:spPr>
            <a:xfrm>
              <a:off x="7498778" y="30518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7" name="object 8457"/>
            <p:cNvSpPr/>
            <p:nvPr/>
          </p:nvSpPr>
          <p:spPr>
            <a:xfrm>
              <a:off x="7498778" y="30509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8" name="object 8458"/>
            <p:cNvSpPr/>
            <p:nvPr/>
          </p:nvSpPr>
          <p:spPr>
            <a:xfrm>
              <a:off x="7498778" y="30500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9" name="object 8459"/>
            <p:cNvSpPr/>
            <p:nvPr/>
          </p:nvSpPr>
          <p:spPr>
            <a:xfrm>
              <a:off x="7498778" y="30491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0" name="object 8460"/>
            <p:cNvSpPr/>
            <p:nvPr/>
          </p:nvSpPr>
          <p:spPr>
            <a:xfrm>
              <a:off x="7498778" y="30482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1" name="object 8461"/>
            <p:cNvSpPr/>
            <p:nvPr/>
          </p:nvSpPr>
          <p:spPr>
            <a:xfrm>
              <a:off x="7498778" y="30473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2" name="object 8462"/>
            <p:cNvSpPr/>
            <p:nvPr/>
          </p:nvSpPr>
          <p:spPr>
            <a:xfrm>
              <a:off x="7498778" y="30464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3" name="object 8463"/>
            <p:cNvSpPr/>
            <p:nvPr/>
          </p:nvSpPr>
          <p:spPr>
            <a:xfrm>
              <a:off x="7498778" y="3046476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59" h="227964">
                  <a:moveTo>
                    <a:pt x="0" y="227342"/>
                  </a:moveTo>
                  <a:lnTo>
                    <a:pt x="0" y="0"/>
                  </a:lnTo>
                  <a:lnTo>
                    <a:pt x="124409" y="0"/>
                  </a:lnTo>
                  <a:lnTo>
                    <a:pt x="124409" y="227342"/>
                  </a:lnTo>
                  <a:lnTo>
                    <a:pt x="0" y="22734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464" name="object 8464"/>
            <p:cNvSpPr/>
            <p:nvPr/>
          </p:nvSpPr>
          <p:spPr>
            <a:xfrm>
              <a:off x="7361339" y="324166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5" name="object 8465"/>
            <p:cNvSpPr/>
            <p:nvPr/>
          </p:nvSpPr>
          <p:spPr>
            <a:xfrm>
              <a:off x="7361338" y="324107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6" name="object 8466"/>
            <p:cNvSpPr/>
            <p:nvPr/>
          </p:nvSpPr>
          <p:spPr>
            <a:xfrm>
              <a:off x="7361338" y="324049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7" name="object 8467"/>
            <p:cNvSpPr/>
            <p:nvPr/>
          </p:nvSpPr>
          <p:spPr>
            <a:xfrm>
              <a:off x="7361338" y="323990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8" name="object 8468"/>
            <p:cNvSpPr/>
            <p:nvPr/>
          </p:nvSpPr>
          <p:spPr>
            <a:xfrm>
              <a:off x="7361338" y="323932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9" name="object 8469"/>
            <p:cNvSpPr/>
            <p:nvPr/>
          </p:nvSpPr>
          <p:spPr>
            <a:xfrm>
              <a:off x="7361338" y="323874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0" name="object 8470"/>
            <p:cNvSpPr/>
            <p:nvPr/>
          </p:nvSpPr>
          <p:spPr>
            <a:xfrm>
              <a:off x="7361338" y="323815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1" name="object 8471"/>
            <p:cNvSpPr/>
            <p:nvPr/>
          </p:nvSpPr>
          <p:spPr>
            <a:xfrm>
              <a:off x="7361338" y="323757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2" name="object 8472"/>
            <p:cNvSpPr/>
            <p:nvPr/>
          </p:nvSpPr>
          <p:spPr>
            <a:xfrm>
              <a:off x="7361338" y="323698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3" name="object 8473"/>
            <p:cNvSpPr/>
            <p:nvPr/>
          </p:nvSpPr>
          <p:spPr>
            <a:xfrm>
              <a:off x="7361338" y="323640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4" name="object 8474"/>
            <p:cNvSpPr/>
            <p:nvPr/>
          </p:nvSpPr>
          <p:spPr>
            <a:xfrm>
              <a:off x="7361338" y="323582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5" name="object 8475"/>
            <p:cNvSpPr/>
            <p:nvPr/>
          </p:nvSpPr>
          <p:spPr>
            <a:xfrm>
              <a:off x="7361338" y="323523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6" name="object 8476"/>
            <p:cNvSpPr/>
            <p:nvPr/>
          </p:nvSpPr>
          <p:spPr>
            <a:xfrm>
              <a:off x="7361338" y="323465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7" name="object 8477"/>
            <p:cNvSpPr/>
            <p:nvPr/>
          </p:nvSpPr>
          <p:spPr>
            <a:xfrm>
              <a:off x="7361338" y="323406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8" name="object 8478"/>
            <p:cNvSpPr/>
            <p:nvPr/>
          </p:nvSpPr>
          <p:spPr>
            <a:xfrm>
              <a:off x="7361338" y="323348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9" name="object 8479"/>
            <p:cNvSpPr/>
            <p:nvPr/>
          </p:nvSpPr>
          <p:spPr>
            <a:xfrm>
              <a:off x="7361338" y="323289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0" name="object 8480"/>
            <p:cNvSpPr/>
            <p:nvPr/>
          </p:nvSpPr>
          <p:spPr>
            <a:xfrm>
              <a:off x="7361338" y="323231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1" name="object 8481"/>
            <p:cNvSpPr/>
            <p:nvPr/>
          </p:nvSpPr>
          <p:spPr>
            <a:xfrm>
              <a:off x="7361338" y="323173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2" name="object 8482"/>
            <p:cNvSpPr/>
            <p:nvPr/>
          </p:nvSpPr>
          <p:spPr>
            <a:xfrm>
              <a:off x="7361338" y="323114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3" name="object 8483"/>
            <p:cNvSpPr/>
            <p:nvPr/>
          </p:nvSpPr>
          <p:spPr>
            <a:xfrm>
              <a:off x="7361338" y="323056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4" name="object 8484"/>
            <p:cNvSpPr/>
            <p:nvPr/>
          </p:nvSpPr>
          <p:spPr>
            <a:xfrm>
              <a:off x="7361338" y="322997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5" name="object 8485"/>
            <p:cNvSpPr/>
            <p:nvPr/>
          </p:nvSpPr>
          <p:spPr>
            <a:xfrm>
              <a:off x="7361338" y="322939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6" name="object 8486"/>
            <p:cNvSpPr/>
            <p:nvPr/>
          </p:nvSpPr>
          <p:spPr>
            <a:xfrm>
              <a:off x="7361338" y="322880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7" name="object 8487"/>
            <p:cNvSpPr/>
            <p:nvPr/>
          </p:nvSpPr>
          <p:spPr>
            <a:xfrm>
              <a:off x="7361338" y="322822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8" name="object 8488"/>
            <p:cNvSpPr/>
            <p:nvPr/>
          </p:nvSpPr>
          <p:spPr>
            <a:xfrm>
              <a:off x="7361338" y="322764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9" name="object 8489"/>
            <p:cNvSpPr/>
            <p:nvPr/>
          </p:nvSpPr>
          <p:spPr>
            <a:xfrm>
              <a:off x="7361338" y="322707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0" name="object 8490"/>
            <p:cNvSpPr/>
            <p:nvPr/>
          </p:nvSpPr>
          <p:spPr>
            <a:xfrm>
              <a:off x="7361338" y="322648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1" name="object 8491"/>
            <p:cNvSpPr/>
            <p:nvPr/>
          </p:nvSpPr>
          <p:spPr>
            <a:xfrm>
              <a:off x="7361338" y="322590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2" name="object 8492"/>
            <p:cNvSpPr/>
            <p:nvPr/>
          </p:nvSpPr>
          <p:spPr>
            <a:xfrm>
              <a:off x="7361339" y="3224733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3" name="object 8493"/>
            <p:cNvSpPr/>
            <p:nvPr/>
          </p:nvSpPr>
          <p:spPr>
            <a:xfrm>
              <a:off x="7361338" y="322414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4" name="object 8494"/>
            <p:cNvSpPr/>
            <p:nvPr/>
          </p:nvSpPr>
          <p:spPr>
            <a:xfrm>
              <a:off x="7361338" y="322356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5" name="object 8495"/>
            <p:cNvSpPr/>
            <p:nvPr/>
          </p:nvSpPr>
          <p:spPr>
            <a:xfrm>
              <a:off x="7361338" y="322298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6" name="object 8496"/>
            <p:cNvSpPr/>
            <p:nvPr/>
          </p:nvSpPr>
          <p:spPr>
            <a:xfrm>
              <a:off x="7361338" y="322239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7" name="object 8497"/>
            <p:cNvSpPr/>
            <p:nvPr/>
          </p:nvSpPr>
          <p:spPr>
            <a:xfrm>
              <a:off x="7361338" y="322181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8" name="object 8498"/>
            <p:cNvSpPr/>
            <p:nvPr/>
          </p:nvSpPr>
          <p:spPr>
            <a:xfrm>
              <a:off x="7361338" y="322122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9" name="object 8499"/>
            <p:cNvSpPr/>
            <p:nvPr/>
          </p:nvSpPr>
          <p:spPr>
            <a:xfrm>
              <a:off x="7361338" y="322064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0" name="object 8500"/>
            <p:cNvSpPr/>
            <p:nvPr/>
          </p:nvSpPr>
          <p:spPr>
            <a:xfrm>
              <a:off x="7361338" y="322005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1" name="object 8501"/>
            <p:cNvSpPr/>
            <p:nvPr/>
          </p:nvSpPr>
          <p:spPr>
            <a:xfrm>
              <a:off x="7361338" y="321947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2" name="object 8502"/>
            <p:cNvSpPr/>
            <p:nvPr/>
          </p:nvSpPr>
          <p:spPr>
            <a:xfrm>
              <a:off x="7361338" y="321889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3" name="object 8503"/>
            <p:cNvSpPr/>
            <p:nvPr/>
          </p:nvSpPr>
          <p:spPr>
            <a:xfrm>
              <a:off x="7361338" y="321830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4" name="object 8504"/>
            <p:cNvSpPr/>
            <p:nvPr/>
          </p:nvSpPr>
          <p:spPr>
            <a:xfrm>
              <a:off x="7361338" y="321772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5" name="object 8505"/>
            <p:cNvSpPr/>
            <p:nvPr/>
          </p:nvSpPr>
          <p:spPr>
            <a:xfrm>
              <a:off x="7361338" y="321713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6" name="object 8506"/>
            <p:cNvSpPr/>
            <p:nvPr/>
          </p:nvSpPr>
          <p:spPr>
            <a:xfrm>
              <a:off x="7361338" y="321655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7" name="object 8507"/>
            <p:cNvSpPr/>
            <p:nvPr/>
          </p:nvSpPr>
          <p:spPr>
            <a:xfrm>
              <a:off x="7361338" y="321597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8" name="object 8508"/>
            <p:cNvSpPr/>
            <p:nvPr/>
          </p:nvSpPr>
          <p:spPr>
            <a:xfrm>
              <a:off x="7361338" y="321538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9" name="object 8509"/>
            <p:cNvSpPr/>
            <p:nvPr/>
          </p:nvSpPr>
          <p:spPr>
            <a:xfrm>
              <a:off x="7361338" y="321480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0" name="object 8510"/>
            <p:cNvSpPr/>
            <p:nvPr/>
          </p:nvSpPr>
          <p:spPr>
            <a:xfrm>
              <a:off x="7361338" y="321421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1" name="object 8511"/>
            <p:cNvSpPr/>
            <p:nvPr/>
          </p:nvSpPr>
          <p:spPr>
            <a:xfrm>
              <a:off x="7361339" y="3213049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2" name="object 8512"/>
            <p:cNvSpPr/>
            <p:nvPr/>
          </p:nvSpPr>
          <p:spPr>
            <a:xfrm>
              <a:off x="7361338" y="321246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3" name="object 8513"/>
            <p:cNvSpPr/>
            <p:nvPr/>
          </p:nvSpPr>
          <p:spPr>
            <a:xfrm>
              <a:off x="7361338" y="321188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4" name="object 8514"/>
            <p:cNvSpPr/>
            <p:nvPr/>
          </p:nvSpPr>
          <p:spPr>
            <a:xfrm>
              <a:off x="7361339" y="3210712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5" name="object 8515"/>
            <p:cNvSpPr/>
            <p:nvPr/>
          </p:nvSpPr>
          <p:spPr>
            <a:xfrm>
              <a:off x="7361338" y="321012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6" name="object 8516"/>
            <p:cNvSpPr/>
            <p:nvPr/>
          </p:nvSpPr>
          <p:spPr>
            <a:xfrm>
              <a:off x="7361338" y="320954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7" name="object 8517"/>
            <p:cNvSpPr/>
            <p:nvPr/>
          </p:nvSpPr>
          <p:spPr>
            <a:xfrm>
              <a:off x="7361339" y="3208375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8" name="object 8518"/>
            <p:cNvSpPr/>
            <p:nvPr/>
          </p:nvSpPr>
          <p:spPr>
            <a:xfrm>
              <a:off x="7361338" y="320779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9" name="object 8519"/>
            <p:cNvSpPr/>
            <p:nvPr/>
          </p:nvSpPr>
          <p:spPr>
            <a:xfrm>
              <a:off x="7361338" y="320720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0" name="object 8520"/>
            <p:cNvSpPr/>
            <p:nvPr/>
          </p:nvSpPr>
          <p:spPr>
            <a:xfrm>
              <a:off x="7361338" y="320662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1" name="object 8521"/>
            <p:cNvSpPr/>
            <p:nvPr/>
          </p:nvSpPr>
          <p:spPr>
            <a:xfrm>
              <a:off x="7361338" y="320603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2" name="object 8522"/>
            <p:cNvSpPr/>
            <p:nvPr/>
          </p:nvSpPr>
          <p:spPr>
            <a:xfrm>
              <a:off x="7361338" y="320545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3" name="object 8523"/>
            <p:cNvSpPr/>
            <p:nvPr/>
          </p:nvSpPr>
          <p:spPr>
            <a:xfrm>
              <a:off x="7361338" y="320487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4" name="object 8524"/>
            <p:cNvSpPr/>
            <p:nvPr/>
          </p:nvSpPr>
          <p:spPr>
            <a:xfrm>
              <a:off x="7361338" y="320428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5" name="object 8525"/>
            <p:cNvSpPr/>
            <p:nvPr/>
          </p:nvSpPr>
          <p:spPr>
            <a:xfrm>
              <a:off x="7361338" y="320370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6" name="object 8526"/>
            <p:cNvSpPr/>
            <p:nvPr/>
          </p:nvSpPr>
          <p:spPr>
            <a:xfrm>
              <a:off x="7361339" y="3202533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7" name="object 8527"/>
            <p:cNvSpPr/>
            <p:nvPr/>
          </p:nvSpPr>
          <p:spPr>
            <a:xfrm>
              <a:off x="7361338" y="320194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8" name="object 8528"/>
            <p:cNvSpPr/>
            <p:nvPr/>
          </p:nvSpPr>
          <p:spPr>
            <a:xfrm>
              <a:off x="7361339" y="3200780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9" name="object 8529"/>
            <p:cNvSpPr/>
            <p:nvPr/>
          </p:nvSpPr>
          <p:spPr>
            <a:xfrm>
              <a:off x="7361338" y="320019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0" name="object 8530"/>
            <p:cNvSpPr/>
            <p:nvPr/>
          </p:nvSpPr>
          <p:spPr>
            <a:xfrm>
              <a:off x="7361339" y="3199028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1" name="object 8531"/>
            <p:cNvSpPr/>
            <p:nvPr/>
          </p:nvSpPr>
          <p:spPr>
            <a:xfrm>
              <a:off x="7361338" y="319844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2" name="object 8532"/>
            <p:cNvSpPr/>
            <p:nvPr/>
          </p:nvSpPr>
          <p:spPr>
            <a:xfrm>
              <a:off x="7361339" y="3197275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3" name="object 8533"/>
            <p:cNvSpPr/>
            <p:nvPr/>
          </p:nvSpPr>
          <p:spPr>
            <a:xfrm>
              <a:off x="7361338" y="319669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4" name="object 8534"/>
            <p:cNvSpPr/>
            <p:nvPr/>
          </p:nvSpPr>
          <p:spPr>
            <a:xfrm>
              <a:off x="7361338" y="319610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5" name="object 8535"/>
            <p:cNvSpPr/>
            <p:nvPr/>
          </p:nvSpPr>
          <p:spPr>
            <a:xfrm>
              <a:off x="7361338" y="319552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6" name="object 8536"/>
            <p:cNvSpPr/>
            <p:nvPr/>
          </p:nvSpPr>
          <p:spPr>
            <a:xfrm>
              <a:off x="7361338" y="319493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7" name="object 8537"/>
            <p:cNvSpPr/>
            <p:nvPr/>
          </p:nvSpPr>
          <p:spPr>
            <a:xfrm>
              <a:off x="7361338" y="319435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8" name="object 8538"/>
            <p:cNvSpPr/>
            <p:nvPr/>
          </p:nvSpPr>
          <p:spPr>
            <a:xfrm>
              <a:off x="7361338" y="319377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9" name="object 8539"/>
            <p:cNvSpPr/>
            <p:nvPr/>
          </p:nvSpPr>
          <p:spPr>
            <a:xfrm>
              <a:off x="7361338" y="319318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0" name="object 8540"/>
            <p:cNvSpPr/>
            <p:nvPr/>
          </p:nvSpPr>
          <p:spPr>
            <a:xfrm>
              <a:off x="7361338" y="319260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1" name="object 8541"/>
            <p:cNvSpPr/>
            <p:nvPr/>
          </p:nvSpPr>
          <p:spPr>
            <a:xfrm>
              <a:off x="7361339" y="3191433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2" name="object 8542"/>
            <p:cNvSpPr/>
            <p:nvPr/>
          </p:nvSpPr>
          <p:spPr>
            <a:xfrm>
              <a:off x="7361339" y="3190265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3" name="object 8543"/>
            <p:cNvSpPr/>
            <p:nvPr/>
          </p:nvSpPr>
          <p:spPr>
            <a:xfrm>
              <a:off x="7361338" y="318968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4" name="object 8544"/>
            <p:cNvSpPr/>
            <p:nvPr/>
          </p:nvSpPr>
          <p:spPr>
            <a:xfrm>
              <a:off x="7361338" y="318909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5" name="object 8545"/>
            <p:cNvSpPr/>
            <p:nvPr/>
          </p:nvSpPr>
          <p:spPr>
            <a:xfrm>
              <a:off x="7361338" y="318851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6" name="object 8546"/>
            <p:cNvSpPr/>
            <p:nvPr/>
          </p:nvSpPr>
          <p:spPr>
            <a:xfrm>
              <a:off x="7361338" y="318792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7" name="object 8547"/>
            <p:cNvSpPr/>
            <p:nvPr/>
          </p:nvSpPr>
          <p:spPr>
            <a:xfrm>
              <a:off x="7361338" y="318734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8" name="object 8548"/>
            <p:cNvSpPr/>
            <p:nvPr/>
          </p:nvSpPr>
          <p:spPr>
            <a:xfrm>
              <a:off x="7361338" y="318676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9" name="object 8549"/>
            <p:cNvSpPr/>
            <p:nvPr/>
          </p:nvSpPr>
          <p:spPr>
            <a:xfrm>
              <a:off x="7361339" y="3185591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0" name="object 8550"/>
            <p:cNvSpPr/>
            <p:nvPr/>
          </p:nvSpPr>
          <p:spPr>
            <a:xfrm>
              <a:off x="7361338" y="318500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1" name="object 8551"/>
            <p:cNvSpPr/>
            <p:nvPr/>
          </p:nvSpPr>
          <p:spPr>
            <a:xfrm>
              <a:off x="7361338" y="318442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2" name="object 8552"/>
            <p:cNvSpPr/>
            <p:nvPr/>
          </p:nvSpPr>
          <p:spPr>
            <a:xfrm>
              <a:off x="7361338" y="318383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3" name="object 8553"/>
            <p:cNvSpPr/>
            <p:nvPr/>
          </p:nvSpPr>
          <p:spPr>
            <a:xfrm>
              <a:off x="7361338" y="318325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4" name="object 8554"/>
            <p:cNvSpPr/>
            <p:nvPr/>
          </p:nvSpPr>
          <p:spPr>
            <a:xfrm>
              <a:off x="7361339" y="3182086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5" name="object 8555"/>
            <p:cNvSpPr/>
            <p:nvPr/>
          </p:nvSpPr>
          <p:spPr>
            <a:xfrm>
              <a:off x="7361338" y="318150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6" name="object 8556"/>
            <p:cNvSpPr/>
            <p:nvPr/>
          </p:nvSpPr>
          <p:spPr>
            <a:xfrm>
              <a:off x="7361338" y="318091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7" name="object 8557"/>
            <p:cNvSpPr/>
            <p:nvPr/>
          </p:nvSpPr>
          <p:spPr>
            <a:xfrm>
              <a:off x="7361338" y="318033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8" name="object 8558"/>
            <p:cNvSpPr/>
            <p:nvPr/>
          </p:nvSpPr>
          <p:spPr>
            <a:xfrm>
              <a:off x="7361338" y="317974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9" name="object 8559"/>
            <p:cNvSpPr/>
            <p:nvPr/>
          </p:nvSpPr>
          <p:spPr>
            <a:xfrm>
              <a:off x="7361339" y="3178581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0" name="object 8560"/>
            <p:cNvSpPr/>
            <p:nvPr/>
          </p:nvSpPr>
          <p:spPr>
            <a:xfrm>
              <a:off x="7361338" y="317799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1" name="object 8561"/>
            <p:cNvSpPr/>
            <p:nvPr/>
          </p:nvSpPr>
          <p:spPr>
            <a:xfrm>
              <a:off x="7361338" y="317741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2" name="object 8562"/>
            <p:cNvSpPr/>
            <p:nvPr/>
          </p:nvSpPr>
          <p:spPr>
            <a:xfrm>
              <a:off x="7361338" y="317682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3" name="object 8563"/>
            <p:cNvSpPr/>
            <p:nvPr/>
          </p:nvSpPr>
          <p:spPr>
            <a:xfrm>
              <a:off x="7361339" y="3175660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4" name="object 8564"/>
            <p:cNvSpPr/>
            <p:nvPr/>
          </p:nvSpPr>
          <p:spPr>
            <a:xfrm>
              <a:off x="7361338" y="317507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5" name="object 8565"/>
            <p:cNvSpPr/>
            <p:nvPr/>
          </p:nvSpPr>
          <p:spPr>
            <a:xfrm>
              <a:off x="7361338" y="317450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6" name="object 8566"/>
            <p:cNvSpPr/>
            <p:nvPr/>
          </p:nvSpPr>
          <p:spPr>
            <a:xfrm>
              <a:off x="7361338" y="317392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7" name="object 8567"/>
            <p:cNvSpPr/>
            <p:nvPr/>
          </p:nvSpPr>
          <p:spPr>
            <a:xfrm>
              <a:off x="7361339" y="3172751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8" name="object 8568"/>
            <p:cNvSpPr/>
            <p:nvPr/>
          </p:nvSpPr>
          <p:spPr>
            <a:xfrm>
              <a:off x="7361338" y="317216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9" name="object 8569"/>
            <p:cNvSpPr/>
            <p:nvPr/>
          </p:nvSpPr>
          <p:spPr>
            <a:xfrm>
              <a:off x="7361338" y="317158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0" name="object 8570"/>
            <p:cNvSpPr/>
            <p:nvPr/>
          </p:nvSpPr>
          <p:spPr>
            <a:xfrm>
              <a:off x="7361339" y="3170415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1" name="object 8571"/>
            <p:cNvSpPr/>
            <p:nvPr/>
          </p:nvSpPr>
          <p:spPr>
            <a:xfrm>
              <a:off x="7361339" y="3169246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2" name="object 8572"/>
            <p:cNvSpPr/>
            <p:nvPr/>
          </p:nvSpPr>
          <p:spPr>
            <a:xfrm>
              <a:off x="7361339" y="3168078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3" name="object 8573"/>
            <p:cNvSpPr/>
            <p:nvPr/>
          </p:nvSpPr>
          <p:spPr>
            <a:xfrm>
              <a:off x="7361339" y="3166909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4" name="object 8574"/>
            <p:cNvSpPr/>
            <p:nvPr/>
          </p:nvSpPr>
          <p:spPr>
            <a:xfrm>
              <a:off x="7361339" y="3165741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5" name="object 8575"/>
            <p:cNvSpPr/>
            <p:nvPr/>
          </p:nvSpPr>
          <p:spPr>
            <a:xfrm>
              <a:off x="7361339" y="3164573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6" name="object 8576"/>
            <p:cNvSpPr/>
            <p:nvPr/>
          </p:nvSpPr>
          <p:spPr>
            <a:xfrm>
              <a:off x="7361339" y="3163404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7" name="object 8577"/>
            <p:cNvSpPr/>
            <p:nvPr/>
          </p:nvSpPr>
          <p:spPr>
            <a:xfrm>
              <a:off x="7361338" y="316282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8" name="object 8578"/>
            <p:cNvSpPr/>
            <p:nvPr/>
          </p:nvSpPr>
          <p:spPr>
            <a:xfrm>
              <a:off x="7361338" y="316223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9" name="object 8579"/>
            <p:cNvSpPr/>
            <p:nvPr/>
          </p:nvSpPr>
          <p:spPr>
            <a:xfrm>
              <a:off x="7361339" y="3161067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0" name="object 8580"/>
            <p:cNvSpPr/>
            <p:nvPr/>
          </p:nvSpPr>
          <p:spPr>
            <a:xfrm>
              <a:off x="7361338" y="316048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1" name="object 8581"/>
            <p:cNvSpPr/>
            <p:nvPr/>
          </p:nvSpPr>
          <p:spPr>
            <a:xfrm>
              <a:off x="7361338" y="315989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2" name="object 8582"/>
            <p:cNvSpPr/>
            <p:nvPr/>
          </p:nvSpPr>
          <p:spPr>
            <a:xfrm>
              <a:off x="7361338" y="315931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3" name="object 8583"/>
            <p:cNvSpPr/>
            <p:nvPr/>
          </p:nvSpPr>
          <p:spPr>
            <a:xfrm>
              <a:off x="7361339" y="3158146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4" name="object 8584"/>
            <p:cNvSpPr/>
            <p:nvPr/>
          </p:nvSpPr>
          <p:spPr>
            <a:xfrm>
              <a:off x="7361338" y="315756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5" name="object 8585"/>
            <p:cNvSpPr/>
            <p:nvPr/>
          </p:nvSpPr>
          <p:spPr>
            <a:xfrm>
              <a:off x="7361338" y="315697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6" name="object 8586"/>
            <p:cNvSpPr/>
            <p:nvPr/>
          </p:nvSpPr>
          <p:spPr>
            <a:xfrm>
              <a:off x="7361338" y="315639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7" name="object 8587"/>
            <p:cNvSpPr/>
            <p:nvPr/>
          </p:nvSpPr>
          <p:spPr>
            <a:xfrm>
              <a:off x="7361339" y="3155225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8" name="object 8588"/>
            <p:cNvSpPr/>
            <p:nvPr/>
          </p:nvSpPr>
          <p:spPr>
            <a:xfrm>
              <a:off x="7361338" y="315464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9" name="object 8589"/>
            <p:cNvSpPr/>
            <p:nvPr/>
          </p:nvSpPr>
          <p:spPr>
            <a:xfrm>
              <a:off x="7361338" y="315405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0" name="object 8590"/>
            <p:cNvSpPr/>
            <p:nvPr/>
          </p:nvSpPr>
          <p:spPr>
            <a:xfrm>
              <a:off x="7361338" y="315347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1" name="object 8591"/>
            <p:cNvSpPr/>
            <p:nvPr/>
          </p:nvSpPr>
          <p:spPr>
            <a:xfrm>
              <a:off x="7361338" y="315288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2" name="object 8592"/>
            <p:cNvSpPr/>
            <p:nvPr/>
          </p:nvSpPr>
          <p:spPr>
            <a:xfrm>
              <a:off x="7361339" y="3151720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3" name="object 8593"/>
            <p:cNvSpPr/>
            <p:nvPr/>
          </p:nvSpPr>
          <p:spPr>
            <a:xfrm>
              <a:off x="7361338" y="315113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4" name="object 8594"/>
            <p:cNvSpPr/>
            <p:nvPr/>
          </p:nvSpPr>
          <p:spPr>
            <a:xfrm>
              <a:off x="7361338" y="315055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5" name="object 8595"/>
            <p:cNvSpPr/>
            <p:nvPr/>
          </p:nvSpPr>
          <p:spPr>
            <a:xfrm>
              <a:off x="7361338" y="314996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6" name="object 8596"/>
            <p:cNvSpPr/>
            <p:nvPr/>
          </p:nvSpPr>
          <p:spPr>
            <a:xfrm>
              <a:off x="7361338" y="314938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7" name="object 8597"/>
            <p:cNvSpPr/>
            <p:nvPr/>
          </p:nvSpPr>
          <p:spPr>
            <a:xfrm>
              <a:off x="7361339" y="3148215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8" name="object 8598"/>
            <p:cNvSpPr/>
            <p:nvPr/>
          </p:nvSpPr>
          <p:spPr>
            <a:xfrm>
              <a:off x="7361338" y="314763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9" name="object 8599"/>
            <p:cNvSpPr/>
            <p:nvPr/>
          </p:nvSpPr>
          <p:spPr>
            <a:xfrm>
              <a:off x="7361338" y="314704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0" name="object 8600"/>
            <p:cNvSpPr/>
            <p:nvPr/>
          </p:nvSpPr>
          <p:spPr>
            <a:xfrm>
              <a:off x="7361338" y="314646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1" name="object 8601"/>
            <p:cNvSpPr/>
            <p:nvPr/>
          </p:nvSpPr>
          <p:spPr>
            <a:xfrm>
              <a:off x="7361338" y="314587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2" name="object 8602"/>
            <p:cNvSpPr/>
            <p:nvPr/>
          </p:nvSpPr>
          <p:spPr>
            <a:xfrm>
              <a:off x="7361338" y="314529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3" name="object 8603"/>
            <p:cNvSpPr/>
            <p:nvPr/>
          </p:nvSpPr>
          <p:spPr>
            <a:xfrm>
              <a:off x="7361338" y="314471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4" name="object 8604"/>
            <p:cNvSpPr/>
            <p:nvPr/>
          </p:nvSpPr>
          <p:spPr>
            <a:xfrm>
              <a:off x="7361339" y="3143541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5" name="object 8605"/>
            <p:cNvSpPr/>
            <p:nvPr/>
          </p:nvSpPr>
          <p:spPr>
            <a:xfrm>
              <a:off x="7361339" y="3142373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6" name="object 8606"/>
            <p:cNvSpPr/>
            <p:nvPr/>
          </p:nvSpPr>
          <p:spPr>
            <a:xfrm>
              <a:off x="7361338" y="314178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7" name="object 8607"/>
            <p:cNvSpPr/>
            <p:nvPr/>
          </p:nvSpPr>
          <p:spPr>
            <a:xfrm>
              <a:off x="7361338" y="314120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8" name="object 8608"/>
            <p:cNvSpPr/>
            <p:nvPr/>
          </p:nvSpPr>
          <p:spPr>
            <a:xfrm>
              <a:off x="7361338" y="314062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9" name="object 8609"/>
            <p:cNvSpPr/>
            <p:nvPr/>
          </p:nvSpPr>
          <p:spPr>
            <a:xfrm>
              <a:off x="7361338" y="314003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0" name="object 8610"/>
            <p:cNvSpPr/>
            <p:nvPr/>
          </p:nvSpPr>
          <p:spPr>
            <a:xfrm>
              <a:off x="7361338" y="313945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1" name="object 8611"/>
            <p:cNvSpPr/>
            <p:nvPr/>
          </p:nvSpPr>
          <p:spPr>
            <a:xfrm>
              <a:off x="7361338" y="313886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2" name="object 8612"/>
            <p:cNvSpPr/>
            <p:nvPr/>
          </p:nvSpPr>
          <p:spPr>
            <a:xfrm>
              <a:off x="7361338" y="313828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3" name="object 8613"/>
            <p:cNvSpPr/>
            <p:nvPr/>
          </p:nvSpPr>
          <p:spPr>
            <a:xfrm>
              <a:off x="7361338" y="313770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4" name="object 8614"/>
            <p:cNvSpPr/>
            <p:nvPr/>
          </p:nvSpPr>
          <p:spPr>
            <a:xfrm>
              <a:off x="7361339" y="3136531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5" name="object 8615"/>
            <p:cNvSpPr/>
            <p:nvPr/>
          </p:nvSpPr>
          <p:spPr>
            <a:xfrm>
              <a:off x="7361338" y="313594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6" name="object 8616"/>
            <p:cNvSpPr/>
            <p:nvPr/>
          </p:nvSpPr>
          <p:spPr>
            <a:xfrm>
              <a:off x="7361339" y="3134778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7" name="object 8617"/>
            <p:cNvSpPr/>
            <p:nvPr/>
          </p:nvSpPr>
          <p:spPr>
            <a:xfrm>
              <a:off x="7361338" y="313419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8" name="object 8618"/>
            <p:cNvSpPr/>
            <p:nvPr/>
          </p:nvSpPr>
          <p:spPr>
            <a:xfrm>
              <a:off x="7361339" y="3133026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9" name="object 8619"/>
            <p:cNvSpPr/>
            <p:nvPr/>
          </p:nvSpPr>
          <p:spPr>
            <a:xfrm>
              <a:off x="7361338" y="313244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0" name="object 8620"/>
            <p:cNvSpPr/>
            <p:nvPr/>
          </p:nvSpPr>
          <p:spPr>
            <a:xfrm>
              <a:off x="7361339" y="3131273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1" name="object 8621"/>
            <p:cNvSpPr/>
            <p:nvPr/>
          </p:nvSpPr>
          <p:spPr>
            <a:xfrm>
              <a:off x="7361338" y="313068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2" name="object 8622"/>
            <p:cNvSpPr/>
            <p:nvPr/>
          </p:nvSpPr>
          <p:spPr>
            <a:xfrm>
              <a:off x="7361338" y="313011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3" name="object 8623"/>
            <p:cNvSpPr/>
            <p:nvPr/>
          </p:nvSpPr>
          <p:spPr>
            <a:xfrm>
              <a:off x="7361338" y="312953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4" name="object 8624"/>
            <p:cNvSpPr/>
            <p:nvPr/>
          </p:nvSpPr>
          <p:spPr>
            <a:xfrm>
              <a:off x="7361338" y="312894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5" name="object 8625"/>
            <p:cNvSpPr/>
            <p:nvPr/>
          </p:nvSpPr>
          <p:spPr>
            <a:xfrm>
              <a:off x="7361338" y="312836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6" name="object 8626"/>
            <p:cNvSpPr/>
            <p:nvPr/>
          </p:nvSpPr>
          <p:spPr>
            <a:xfrm>
              <a:off x="7361338" y="312778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7" name="object 8627"/>
            <p:cNvSpPr/>
            <p:nvPr/>
          </p:nvSpPr>
          <p:spPr>
            <a:xfrm>
              <a:off x="7361338" y="312719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8" name="object 8628"/>
            <p:cNvSpPr/>
            <p:nvPr/>
          </p:nvSpPr>
          <p:spPr>
            <a:xfrm>
              <a:off x="7361338" y="312661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9" name="object 8629"/>
            <p:cNvSpPr/>
            <p:nvPr/>
          </p:nvSpPr>
          <p:spPr>
            <a:xfrm>
              <a:off x="7361339" y="3125444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0" name="object 8630"/>
            <p:cNvSpPr/>
            <p:nvPr/>
          </p:nvSpPr>
          <p:spPr>
            <a:xfrm>
              <a:off x="7361338" y="312486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1" name="object 8631"/>
            <p:cNvSpPr/>
            <p:nvPr/>
          </p:nvSpPr>
          <p:spPr>
            <a:xfrm>
              <a:off x="7361338" y="312427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2" name="object 8632"/>
            <p:cNvSpPr/>
            <p:nvPr/>
          </p:nvSpPr>
          <p:spPr>
            <a:xfrm>
              <a:off x="7361339" y="3123107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3" name="object 8633"/>
            <p:cNvSpPr/>
            <p:nvPr/>
          </p:nvSpPr>
          <p:spPr>
            <a:xfrm>
              <a:off x="7361338" y="312252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4" name="object 8634"/>
            <p:cNvSpPr/>
            <p:nvPr/>
          </p:nvSpPr>
          <p:spPr>
            <a:xfrm>
              <a:off x="7361338" y="312193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5" name="object 8635"/>
            <p:cNvSpPr/>
            <p:nvPr/>
          </p:nvSpPr>
          <p:spPr>
            <a:xfrm>
              <a:off x="7361339" y="3120770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6" name="object 8636"/>
            <p:cNvSpPr/>
            <p:nvPr/>
          </p:nvSpPr>
          <p:spPr>
            <a:xfrm>
              <a:off x="7361338" y="312018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7" name="object 8637"/>
            <p:cNvSpPr/>
            <p:nvPr/>
          </p:nvSpPr>
          <p:spPr>
            <a:xfrm>
              <a:off x="7361338" y="311960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8" name="object 8638"/>
            <p:cNvSpPr/>
            <p:nvPr/>
          </p:nvSpPr>
          <p:spPr>
            <a:xfrm>
              <a:off x="7361338" y="311901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9" name="object 8639"/>
            <p:cNvSpPr/>
            <p:nvPr/>
          </p:nvSpPr>
          <p:spPr>
            <a:xfrm>
              <a:off x="7361338" y="311843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0" name="object 8640"/>
            <p:cNvSpPr/>
            <p:nvPr/>
          </p:nvSpPr>
          <p:spPr>
            <a:xfrm>
              <a:off x="7361338" y="311785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1" name="object 8641"/>
            <p:cNvSpPr/>
            <p:nvPr/>
          </p:nvSpPr>
          <p:spPr>
            <a:xfrm>
              <a:off x="7361338" y="311726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2" name="object 8642"/>
            <p:cNvSpPr/>
            <p:nvPr/>
          </p:nvSpPr>
          <p:spPr>
            <a:xfrm>
              <a:off x="7361338" y="311668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3" name="object 8643"/>
            <p:cNvSpPr/>
            <p:nvPr/>
          </p:nvSpPr>
          <p:spPr>
            <a:xfrm>
              <a:off x="7361338" y="311609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4" name="object 8644"/>
            <p:cNvSpPr/>
            <p:nvPr/>
          </p:nvSpPr>
          <p:spPr>
            <a:xfrm>
              <a:off x="7361338" y="311551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5" name="object 8645"/>
            <p:cNvSpPr/>
            <p:nvPr/>
          </p:nvSpPr>
          <p:spPr>
            <a:xfrm>
              <a:off x="7361338" y="311492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6" name="object 8646"/>
            <p:cNvSpPr/>
            <p:nvPr/>
          </p:nvSpPr>
          <p:spPr>
            <a:xfrm>
              <a:off x="7361338" y="311434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7" name="object 8647"/>
            <p:cNvSpPr/>
            <p:nvPr/>
          </p:nvSpPr>
          <p:spPr>
            <a:xfrm>
              <a:off x="7361338" y="311376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8" name="object 8648"/>
            <p:cNvSpPr/>
            <p:nvPr/>
          </p:nvSpPr>
          <p:spPr>
            <a:xfrm>
              <a:off x="7361338" y="311317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9" name="object 8649"/>
            <p:cNvSpPr/>
            <p:nvPr/>
          </p:nvSpPr>
          <p:spPr>
            <a:xfrm>
              <a:off x="7361338" y="311259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0" name="object 8650"/>
            <p:cNvSpPr/>
            <p:nvPr/>
          </p:nvSpPr>
          <p:spPr>
            <a:xfrm>
              <a:off x="7361338" y="311200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1" name="object 8651"/>
            <p:cNvSpPr/>
            <p:nvPr/>
          </p:nvSpPr>
          <p:spPr>
            <a:xfrm>
              <a:off x="7361338" y="311142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2" name="object 8652"/>
            <p:cNvSpPr/>
            <p:nvPr/>
          </p:nvSpPr>
          <p:spPr>
            <a:xfrm>
              <a:off x="7361338" y="311083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3" name="object 8653"/>
            <p:cNvSpPr/>
            <p:nvPr/>
          </p:nvSpPr>
          <p:spPr>
            <a:xfrm>
              <a:off x="7361338" y="311025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4" name="object 8654"/>
            <p:cNvSpPr/>
            <p:nvPr/>
          </p:nvSpPr>
          <p:spPr>
            <a:xfrm>
              <a:off x="7361339" y="3109086"/>
              <a:ext cx="75565" cy="1270"/>
            </a:xfrm>
            <a:custGeom>
              <a:avLst/>
              <a:gdLst/>
              <a:ahLst/>
              <a:cxnLst/>
              <a:rect l="l" t="t" r="r" b="b"/>
              <a:pathLst>
                <a:path w="75565" h="1269">
                  <a:moveTo>
                    <a:pt x="75222" y="0"/>
                  </a:moveTo>
                  <a:lnTo>
                    <a:pt x="0" y="0"/>
                  </a:lnTo>
                  <a:lnTo>
                    <a:pt x="0" y="584"/>
                  </a:lnTo>
                  <a:lnTo>
                    <a:pt x="0" y="1168"/>
                  </a:lnTo>
                  <a:lnTo>
                    <a:pt x="75222" y="1168"/>
                  </a:lnTo>
                  <a:lnTo>
                    <a:pt x="75222" y="584"/>
                  </a:lnTo>
                  <a:lnTo>
                    <a:pt x="7522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5" name="object 8655"/>
            <p:cNvSpPr/>
            <p:nvPr/>
          </p:nvSpPr>
          <p:spPr>
            <a:xfrm>
              <a:off x="7361338" y="310850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6" name="object 8656"/>
            <p:cNvSpPr/>
            <p:nvPr/>
          </p:nvSpPr>
          <p:spPr>
            <a:xfrm>
              <a:off x="7361338" y="310791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7" name="object 8657"/>
            <p:cNvSpPr/>
            <p:nvPr/>
          </p:nvSpPr>
          <p:spPr>
            <a:xfrm>
              <a:off x="7361338" y="310733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8" name="object 8658"/>
            <p:cNvSpPr/>
            <p:nvPr/>
          </p:nvSpPr>
          <p:spPr>
            <a:xfrm>
              <a:off x="7361338" y="310675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9" name="object 8659"/>
            <p:cNvSpPr/>
            <p:nvPr/>
          </p:nvSpPr>
          <p:spPr>
            <a:xfrm>
              <a:off x="7361338" y="310616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0" name="object 8660"/>
            <p:cNvSpPr/>
            <p:nvPr/>
          </p:nvSpPr>
          <p:spPr>
            <a:xfrm>
              <a:off x="7361338" y="310558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1" name="object 8661"/>
            <p:cNvSpPr/>
            <p:nvPr/>
          </p:nvSpPr>
          <p:spPr>
            <a:xfrm>
              <a:off x="7361338" y="310499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2" name="object 8662"/>
            <p:cNvSpPr/>
            <p:nvPr/>
          </p:nvSpPr>
          <p:spPr>
            <a:xfrm>
              <a:off x="7361338" y="310441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3" name="object 8663"/>
            <p:cNvSpPr/>
            <p:nvPr/>
          </p:nvSpPr>
          <p:spPr>
            <a:xfrm>
              <a:off x="7361338" y="310382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4" name="object 8664"/>
            <p:cNvSpPr/>
            <p:nvPr/>
          </p:nvSpPr>
          <p:spPr>
            <a:xfrm>
              <a:off x="7361338" y="310324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5" name="object 8665"/>
            <p:cNvSpPr/>
            <p:nvPr/>
          </p:nvSpPr>
          <p:spPr>
            <a:xfrm>
              <a:off x="7361338" y="310266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6" name="object 8666"/>
            <p:cNvSpPr/>
            <p:nvPr/>
          </p:nvSpPr>
          <p:spPr>
            <a:xfrm>
              <a:off x="7361338" y="310207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7" name="object 8667"/>
            <p:cNvSpPr/>
            <p:nvPr/>
          </p:nvSpPr>
          <p:spPr>
            <a:xfrm>
              <a:off x="7361338" y="310149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8" name="object 8668"/>
            <p:cNvSpPr/>
            <p:nvPr/>
          </p:nvSpPr>
          <p:spPr>
            <a:xfrm>
              <a:off x="7361338" y="310090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9" name="object 8669"/>
            <p:cNvSpPr/>
            <p:nvPr/>
          </p:nvSpPr>
          <p:spPr>
            <a:xfrm>
              <a:off x="7361338" y="310032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0" name="object 8670"/>
            <p:cNvSpPr/>
            <p:nvPr/>
          </p:nvSpPr>
          <p:spPr>
            <a:xfrm>
              <a:off x="7361338" y="309973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1" name="object 8671"/>
            <p:cNvSpPr/>
            <p:nvPr/>
          </p:nvSpPr>
          <p:spPr>
            <a:xfrm>
              <a:off x="7361338" y="3099155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2" name="object 8672"/>
            <p:cNvSpPr/>
            <p:nvPr/>
          </p:nvSpPr>
          <p:spPr>
            <a:xfrm>
              <a:off x="7361338" y="3098571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3" name="object 8673"/>
            <p:cNvSpPr/>
            <p:nvPr/>
          </p:nvSpPr>
          <p:spPr>
            <a:xfrm>
              <a:off x="7361338" y="309798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4" name="object 8674"/>
            <p:cNvSpPr/>
            <p:nvPr/>
          </p:nvSpPr>
          <p:spPr>
            <a:xfrm>
              <a:off x="7361338" y="309740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5" name="object 8675"/>
            <p:cNvSpPr/>
            <p:nvPr/>
          </p:nvSpPr>
          <p:spPr>
            <a:xfrm>
              <a:off x="7361338" y="3096818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6" name="object 8676"/>
            <p:cNvSpPr/>
            <p:nvPr/>
          </p:nvSpPr>
          <p:spPr>
            <a:xfrm>
              <a:off x="7361338" y="3096234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7" name="object 8677"/>
            <p:cNvSpPr/>
            <p:nvPr/>
          </p:nvSpPr>
          <p:spPr>
            <a:xfrm>
              <a:off x="7361338" y="3095650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8" name="object 8678"/>
            <p:cNvSpPr/>
            <p:nvPr/>
          </p:nvSpPr>
          <p:spPr>
            <a:xfrm>
              <a:off x="7361338" y="3095066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9" name="object 8679"/>
            <p:cNvSpPr/>
            <p:nvPr/>
          </p:nvSpPr>
          <p:spPr>
            <a:xfrm>
              <a:off x="7361338" y="3094482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0" name="object 8680"/>
            <p:cNvSpPr/>
            <p:nvPr/>
          </p:nvSpPr>
          <p:spPr>
            <a:xfrm>
              <a:off x="7361338" y="3093897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1" name="object 8681"/>
            <p:cNvSpPr/>
            <p:nvPr/>
          </p:nvSpPr>
          <p:spPr>
            <a:xfrm>
              <a:off x="7361338" y="3093313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2" name="object 8682"/>
            <p:cNvSpPr/>
            <p:nvPr/>
          </p:nvSpPr>
          <p:spPr>
            <a:xfrm>
              <a:off x="7361338" y="3092729"/>
              <a:ext cx="75565" cy="635"/>
            </a:xfrm>
            <a:custGeom>
              <a:avLst/>
              <a:gdLst/>
              <a:ahLst/>
              <a:cxnLst/>
              <a:rect l="l" t="t" r="r" b="b"/>
              <a:pathLst>
                <a:path w="75565" h="635">
                  <a:moveTo>
                    <a:pt x="0" y="0"/>
                  </a:moveTo>
                  <a:lnTo>
                    <a:pt x="0" y="584"/>
                  </a:lnTo>
                  <a:lnTo>
                    <a:pt x="75222" y="584"/>
                  </a:lnTo>
                  <a:lnTo>
                    <a:pt x="75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3" name="object 8683"/>
            <p:cNvSpPr/>
            <p:nvPr/>
          </p:nvSpPr>
          <p:spPr>
            <a:xfrm>
              <a:off x="7361338" y="3092729"/>
              <a:ext cx="75565" cy="149860"/>
            </a:xfrm>
            <a:custGeom>
              <a:avLst/>
              <a:gdLst/>
              <a:ahLst/>
              <a:cxnLst/>
              <a:rect l="l" t="t" r="r" b="b"/>
              <a:pathLst>
                <a:path w="75565" h="149860">
                  <a:moveTo>
                    <a:pt x="0" y="149517"/>
                  </a:moveTo>
                  <a:lnTo>
                    <a:pt x="0" y="0"/>
                  </a:lnTo>
                  <a:lnTo>
                    <a:pt x="75222" y="0"/>
                  </a:lnTo>
                  <a:lnTo>
                    <a:pt x="75222" y="149517"/>
                  </a:lnTo>
                  <a:lnTo>
                    <a:pt x="0" y="14951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684" name="object 8684"/>
            <p:cNvSpPr/>
            <p:nvPr/>
          </p:nvSpPr>
          <p:spPr>
            <a:xfrm>
              <a:off x="7461008" y="311562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5" name="object 8685"/>
            <p:cNvSpPr/>
            <p:nvPr/>
          </p:nvSpPr>
          <p:spPr>
            <a:xfrm>
              <a:off x="7461008" y="311368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6" name="object 8686"/>
            <p:cNvSpPr/>
            <p:nvPr/>
          </p:nvSpPr>
          <p:spPr>
            <a:xfrm>
              <a:off x="7461008" y="31117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7" name="object 8687"/>
            <p:cNvSpPr/>
            <p:nvPr/>
          </p:nvSpPr>
          <p:spPr>
            <a:xfrm>
              <a:off x="7461008" y="310979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8" name="object 8688"/>
            <p:cNvSpPr/>
            <p:nvPr/>
          </p:nvSpPr>
          <p:spPr>
            <a:xfrm>
              <a:off x="7461008" y="310785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9" name="object 8689"/>
            <p:cNvSpPr/>
            <p:nvPr/>
          </p:nvSpPr>
          <p:spPr>
            <a:xfrm>
              <a:off x="7461008" y="31059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0" name="object 8690"/>
            <p:cNvSpPr/>
            <p:nvPr/>
          </p:nvSpPr>
          <p:spPr>
            <a:xfrm>
              <a:off x="7461008" y="31039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1" name="object 8691"/>
            <p:cNvSpPr/>
            <p:nvPr/>
          </p:nvSpPr>
          <p:spPr>
            <a:xfrm>
              <a:off x="7461008" y="31020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2" name="object 8692"/>
            <p:cNvSpPr/>
            <p:nvPr/>
          </p:nvSpPr>
          <p:spPr>
            <a:xfrm>
              <a:off x="7461008" y="310007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3" name="object 8693"/>
            <p:cNvSpPr/>
            <p:nvPr/>
          </p:nvSpPr>
          <p:spPr>
            <a:xfrm>
              <a:off x="7461008" y="309812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4" name="object 8694"/>
            <p:cNvSpPr/>
            <p:nvPr/>
          </p:nvSpPr>
          <p:spPr>
            <a:xfrm>
              <a:off x="7461008" y="309618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5" name="object 8695"/>
            <p:cNvSpPr/>
            <p:nvPr/>
          </p:nvSpPr>
          <p:spPr>
            <a:xfrm>
              <a:off x="7461008" y="30942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6" name="object 8696"/>
            <p:cNvSpPr/>
            <p:nvPr/>
          </p:nvSpPr>
          <p:spPr>
            <a:xfrm>
              <a:off x="7461008" y="309229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7" name="object 8697"/>
            <p:cNvSpPr/>
            <p:nvPr/>
          </p:nvSpPr>
          <p:spPr>
            <a:xfrm>
              <a:off x="7461008" y="309035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8" name="object 8698"/>
            <p:cNvSpPr/>
            <p:nvPr/>
          </p:nvSpPr>
          <p:spPr>
            <a:xfrm>
              <a:off x="7461008" y="308841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9" name="object 8699"/>
            <p:cNvSpPr/>
            <p:nvPr/>
          </p:nvSpPr>
          <p:spPr>
            <a:xfrm>
              <a:off x="7461008" y="30864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0" name="object 8700"/>
            <p:cNvSpPr/>
            <p:nvPr/>
          </p:nvSpPr>
          <p:spPr>
            <a:xfrm>
              <a:off x="7461008" y="30845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1" name="object 8701"/>
            <p:cNvSpPr/>
            <p:nvPr/>
          </p:nvSpPr>
          <p:spPr>
            <a:xfrm>
              <a:off x="7461008" y="308258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2" name="object 8702"/>
            <p:cNvSpPr/>
            <p:nvPr/>
          </p:nvSpPr>
          <p:spPr>
            <a:xfrm>
              <a:off x="7461008" y="30806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3" name="object 8703"/>
            <p:cNvSpPr/>
            <p:nvPr/>
          </p:nvSpPr>
          <p:spPr>
            <a:xfrm>
              <a:off x="7461008" y="30786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4" name="object 8704"/>
            <p:cNvSpPr/>
            <p:nvPr/>
          </p:nvSpPr>
          <p:spPr>
            <a:xfrm>
              <a:off x="7461008" y="307675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5" name="object 8705"/>
            <p:cNvSpPr/>
            <p:nvPr/>
          </p:nvSpPr>
          <p:spPr>
            <a:xfrm>
              <a:off x="7461008" y="307480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6" name="object 8706"/>
            <p:cNvSpPr/>
            <p:nvPr/>
          </p:nvSpPr>
          <p:spPr>
            <a:xfrm>
              <a:off x="7461008" y="307286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7" name="object 8707"/>
            <p:cNvSpPr/>
            <p:nvPr/>
          </p:nvSpPr>
          <p:spPr>
            <a:xfrm>
              <a:off x="7461008" y="307092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8" name="object 8708"/>
            <p:cNvSpPr/>
            <p:nvPr/>
          </p:nvSpPr>
          <p:spPr>
            <a:xfrm>
              <a:off x="7461008" y="306898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9" name="object 8709"/>
            <p:cNvSpPr/>
            <p:nvPr/>
          </p:nvSpPr>
          <p:spPr>
            <a:xfrm>
              <a:off x="7461008" y="30670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0" name="object 8710"/>
            <p:cNvSpPr/>
            <p:nvPr/>
          </p:nvSpPr>
          <p:spPr>
            <a:xfrm>
              <a:off x="7461008" y="30650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1" name="object 8711"/>
            <p:cNvSpPr/>
            <p:nvPr/>
          </p:nvSpPr>
          <p:spPr>
            <a:xfrm>
              <a:off x="7461008" y="30631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2" name="object 8712"/>
            <p:cNvSpPr/>
            <p:nvPr/>
          </p:nvSpPr>
          <p:spPr>
            <a:xfrm>
              <a:off x="7461008" y="305925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3" name="object 8713"/>
            <p:cNvSpPr/>
            <p:nvPr/>
          </p:nvSpPr>
          <p:spPr>
            <a:xfrm>
              <a:off x="7461008" y="305730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4" name="object 8714"/>
            <p:cNvSpPr/>
            <p:nvPr/>
          </p:nvSpPr>
          <p:spPr>
            <a:xfrm>
              <a:off x="7461008" y="305536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5" name="object 8715"/>
            <p:cNvSpPr/>
            <p:nvPr/>
          </p:nvSpPr>
          <p:spPr>
            <a:xfrm>
              <a:off x="7461008" y="30534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6" name="object 8716"/>
            <p:cNvSpPr/>
            <p:nvPr/>
          </p:nvSpPr>
          <p:spPr>
            <a:xfrm>
              <a:off x="7461008" y="30514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7" name="object 8717"/>
            <p:cNvSpPr/>
            <p:nvPr/>
          </p:nvSpPr>
          <p:spPr>
            <a:xfrm>
              <a:off x="7461008" y="30495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8" name="object 8718"/>
            <p:cNvSpPr/>
            <p:nvPr/>
          </p:nvSpPr>
          <p:spPr>
            <a:xfrm>
              <a:off x="7461008" y="30475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9" name="object 8719"/>
            <p:cNvSpPr/>
            <p:nvPr/>
          </p:nvSpPr>
          <p:spPr>
            <a:xfrm>
              <a:off x="7461008" y="304565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0" name="object 8720"/>
            <p:cNvSpPr/>
            <p:nvPr/>
          </p:nvSpPr>
          <p:spPr>
            <a:xfrm>
              <a:off x="7461008" y="304370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1" name="object 8721"/>
            <p:cNvSpPr/>
            <p:nvPr/>
          </p:nvSpPr>
          <p:spPr>
            <a:xfrm>
              <a:off x="7461008" y="304176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2" name="object 8722"/>
            <p:cNvSpPr/>
            <p:nvPr/>
          </p:nvSpPr>
          <p:spPr>
            <a:xfrm>
              <a:off x="7461008" y="30398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3" name="object 8723"/>
            <p:cNvSpPr/>
            <p:nvPr/>
          </p:nvSpPr>
          <p:spPr>
            <a:xfrm>
              <a:off x="7461008" y="30378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4" name="object 8724"/>
            <p:cNvSpPr/>
            <p:nvPr/>
          </p:nvSpPr>
          <p:spPr>
            <a:xfrm>
              <a:off x="7461008" y="30359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5" name="object 8725"/>
            <p:cNvSpPr/>
            <p:nvPr/>
          </p:nvSpPr>
          <p:spPr>
            <a:xfrm>
              <a:off x="7461008" y="30339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6" name="object 8726"/>
            <p:cNvSpPr/>
            <p:nvPr/>
          </p:nvSpPr>
          <p:spPr>
            <a:xfrm>
              <a:off x="7461008" y="30320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7" name="object 8727"/>
            <p:cNvSpPr/>
            <p:nvPr/>
          </p:nvSpPr>
          <p:spPr>
            <a:xfrm>
              <a:off x="7461008" y="30300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8" name="object 8728"/>
            <p:cNvSpPr/>
            <p:nvPr/>
          </p:nvSpPr>
          <p:spPr>
            <a:xfrm>
              <a:off x="7461008" y="30281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9" name="object 8729"/>
            <p:cNvSpPr/>
            <p:nvPr/>
          </p:nvSpPr>
          <p:spPr>
            <a:xfrm>
              <a:off x="7461008" y="30262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0" name="object 8730"/>
            <p:cNvSpPr/>
            <p:nvPr/>
          </p:nvSpPr>
          <p:spPr>
            <a:xfrm>
              <a:off x="7461008" y="30242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1" name="object 8731"/>
            <p:cNvSpPr/>
            <p:nvPr/>
          </p:nvSpPr>
          <p:spPr>
            <a:xfrm>
              <a:off x="7461008" y="302037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2" name="object 8732"/>
            <p:cNvSpPr/>
            <p:nvPr/>
          </p:nvSpPr>
          <p:spPr>
            <a:xfrm>
              <a:off x="7461008" y="301843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3" name="object 8733"/>
            <p:cNvSpPr/>
            <p:nvPr/>
          </p:nvSpPr>
          <p:spPr>
            <a:xfrm>
              <a:off x="7461008" y="301649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4" name="object 8734"/>
            <p:cNvSpPr/>
            <p:nvPr/>
          </p:nvSpPr>
          <p:spPr>
            <a:xfrm>
              <a:off x="7461008" y="301260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5" name="object 8735"/>
            <p:cNvSpPr/>
            <p:nvPr/>
          </p:nvSpPr>
          <p:spPr>
            <a:xfrm>
              <a:off x="7461008" y="301066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6" name="object 8736"/>
            <p:cNvSpPr/>
            <p:nvPr/>
          </p:nvSpPr>
          <p:spPr>
            <a:xfrm>
              <a:off x="7461008" y="30087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7" name="object 8737"/>
            <p:cNvSpPr/>
            <p:nvPr/>
          </p:nvSpPr>
          <p:spPr>
            <a:xfrm>
              <a:off x="7461008" y="300481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8" name="object 8738"/>
            <p:cNvSpPr/>
            <p:nvPr/>
          </p:nvSpPr>
          <p:spPr>
            <a:xfrm>
              <a:off x="7461008" y="30028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9" name="object 8739"/>
            <p:cNvSpPr/>
            <p:nvPr/>
          </p:nvSpPr>
          <p:spPr>
            <a:xfrm>
              <a:off x="7461008" y="30009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0" name="object 8740"/>
            <p:cNvSpPr/>
            <p:nvPr/>
          </p:nvSpPr>
          <p:spPr>
            <a:xfrm>
              <a:off x="7461008" y="29989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1" name="object 8741"/>
            <p:cNvSpPr/>
            <p:nvPr/>
          </p:nvSpPr>
          <p:spPr>
            <a:xfrm>
              <a:off x="7461008" y="299704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2" name="object 8742"/>
            <p:cNvSpPr/>
            <p:nvPr/>
          </p:nvSpPr>
          <p:spPr>
            <a:xfrm>
              <a:off x="7461008" y="299510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3" name="object 8743"/>
            <p:cNvSpPr/>
            <p:nvPr/>
          </p:nvSpPr>
          <p:spPr>
            <a:xfrm>
              <a:off x="7461008" y="299316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4" name="object 8744"/>
            <p:cNvSpPr/>
            <p:nvPr/>
          </p:nvSpPr>
          <p:spPr>
            <a:xfrm>
              <a:off x="7461008" y="29912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5" name="object 8745"/>
            <p:cNvSpPr/>
            <p:nvPr/>
          </p:nvSpPr>
          <p:spPr>
            <a:xfrm>
              <a:off x="7461008" y="298927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6" name="object 8746"/>
            <p:cNvSpPr/>
            <p:nvPr/>
          </p:nvSpPr>
          <p:spPr>
            <a:xfrm>
              <a:off x="7461008" y="298538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7" name="object 8747"/>
            <p:cNvSpPr/>
            <p:nvPr/>
          </p:nvSpPr>
          <p:spPr>
            <a:xfrm>
              <a:off x="7461008" y="29834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8" name="object 8748"/>
            <p:cNvSpPr/>
            <p:nvPr/>
          </p:nvSpPr>
          <p:spPr>
            <a:xfrm>
              <a:off x="7461008" y="297955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9" name="object 8749"/>
            <p:cNvSpPr/>
            <p:nvPr/>
          </p:nvSpPr>
          <p:spPr>
            <a:xfrm>
              <a:off x="7461008" y="297761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0" name="object 8750"/>
            <p:cNvSpPr/>
            <p:nvPr/>
          </p:nvSpPr>
          <p:spPr>
            <a:xfrm>
              <a:off x="7461008" y="297373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1" name="object 8751"/>
            <p:cNvSpPr/>
            <p:nvPr/>
          </p:nvSpPr>
          <p:spPr>
            <a:xfrm>
              <a:off x="7461008" y="297177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2" name="object 8752"/>
            <p:cNvSpPr/>
            <p:nvPr/>
          </p:nvSpPr>
          <p:spPr>
            <a:xfrm>
              <a:off x="7461008" y="296788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3" name="object 8753"/>
            <p:cNvSpPr/>
            <p:nvPr/>
          </p:nvSpPr>
          <p:spPr>
            <a:xfrm>
              <a:off x="7461008" y="29659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4" name="object 8754"/>
            <p:cNvSpPr/>
            <p:nvPr/>
          </p:nvSpPr>
          <p:spPr>
            <a:xfrm>
              <a:off x="7461008" y="296400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5" name="object 8755"/>
            <p:cNvSpPr/>
            <p:nvPr/>
          </p:nvSpPr>
          <p:spPr>
            <a:xfrm>
              <a:off x="7461008" y="296205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6" name="object 8756"/>
            <p:cNvSpPr/>
            <p:nvPr/>
          </p:nvSpPr>
          <p:spPr>
            <a:xfrm>
              <a:off x="7461008" y="296011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7" name="object 8757"/>
            <p:cNvSpPr/>
            <p:nvPr/>
          </p:nvSpPr>
          <p:spPr>
            <a:xfrm>
              <a:off x="7461008" y="295817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8" name="object 8758"/>
            <p:cNvSpPr/>
            <p:nvPr/>
          </p:nvSpPr>
          <p:spPr>
            <a:xfrm>
              <a:off x="7461008" y="295622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9" name="object 8759"/>
            <p:cNvSpPr/>
            <p:nvPr/>
          </p:nvSpPr>
          <p:spPr>
            <a:xfrm>
              <a:off x="7461008" y="29542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0" name="object 8760"/>
            <p:cNvSpPr/>
            <p:nvPr/>
          </p:nvSpPr>
          <p:spPr>
            <a:xfrm>
              <a:off x="7461008" y="295234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1" name="object 8761"/>
            <p:cNvSpPr/>
            <p:nvPr/>
          </p:nvSpPr>
          <p:spPr>
            <a:xfrm>
              <a:off x="7461008" y="294845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2" name="object 8762"/>
            <p:cNvSpPr/>
            <p:nvPr/>
          </p:nvSpPr>
          <p:spPr>
            <a:xfrm>
              <a:off x="7461008" y="294457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3" name="object 8763"/>
            <p:cNvSpPr/>
            <p:nvPr/>
          </p:nvSpPr>
          <p:spPr>
            <a:xfrm>
              <a:off x="7461008" y="29426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4" name="object 8764"/>
            <p:cNvSpPr/>
            <p:nvPr/>
          </p:nvSpPr>
          <p:spPr>
            <a:xfrm>
              <a:off x="7461008" y="294067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5" name="object 8765"/>
            <p:cNvSpPr/>
            <p:nvPr/>
          </p:nvSpPr>
          <p:spPr>
            <a:xfrm>
              <a:off x="7461008" y="293872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6" name="object 8766"/>
            <p:cNvSpPr/>
            <p:nvPr/>
          </p:nvSpPr>
          <p:spPr>
            <a:xfrm>
              <a:off x="7461008" y="29367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7" name="object 8767"/>
            <p:cNvSpPr/>
            <p:nvPr/>
          </p:nvSpPr>
          <p:spPr>
            <a:xfrm>
              <a:off x="7461008" y="293484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8" name="object 8768"/>
            <p:cNvSpPr/>
            <p:nvPr/>
          </p:nvSpPr>
          <p:spPr>
            <a:xfrm>
              <a:off x="7461008" y="293289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9" name="object 8769"/>
            <p:cNvSpPr/>
            <p:nvPr/>
          </p:nvSpPr>
          <p:spPr>
            <a:xfrm>
              <a:off x="7461008" y="292901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0" name="object 8770"/>
            <p:cNvSpPr/>
            <p:nvPr/>
          </p:nvSpPr>
          <p:spPr>
            <a:xfrm>
              <a:off x="7461008" y="292707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1" name="object 8771"/>
            <p:cNvSpPr/>
            <p:nvPr/>
          </p:nvSpPr>
          <p:spPr>
            <a:xfrm>
              <a:off x="7461008" y="292512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2" name="object 8772"/>
            <p:cNvSpPr/>
            <p:nvPr/>
          </p:nvSpPr>
          <p:spPr>
            <a:xfrm>
              <a:off x="7461008" y="292318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3" name="object 8773"/>
            <p:cNvSpPr/>
            <p:nvPr/>
          </p:nvSpPr>
          <p:spPr>
            <a:xfrm>
              <a:off x="7461008" y="29212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4" name="object 8774"/>
            <p:cNvSpPr/>
            <p:nvPr/>
          </p:nvSpPr>
          <p:spPr>
            <a:xfrm>
              <a:off x="7461008" y="291735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5" name="object 8775"/>
            <p:cNvSpPr/>
            <p:nvPr/>
          </p:nvSpPr>
          <p:spPr>
            <a:xfrm>
              <a:off x="7461008" y="29154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6" name="object 8776"/>
            <p:cNvSpPr/>
            <p:nvPr/>
          </p:nvSpPr>
          <p:spPr>
            <a:xfrm>
              <a:off x="7461008" y="29134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7" name="object 8777"/>
            <p:cNvSpPr/>
            <p:nvPr/>
          </p:nvSpPr>
          <p:spPr>
            <a:xfrm>
              <a:off x="7461008" y="29115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8" name="object 8778"/>
            <p:cNvSpPr/>
            <p:nvPr/>
          </p:nvSpPr>
          <p:spPr>
            <a:xfrm>
              <a:off x="7461008" y="290957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9" name="object 8779"/>
            <p:cNvSpPr/>
            <p:nvPr/>
          </p:nvSpPr>
          <p:spPr>
            <a:xfrm>
              <a:off x="7461008" y="290568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0" name="object 8780"/>
            <p:cNvSpPr/>
            <p:nvPr/>
          </p:nvSpPr>
          <p:spPr>
            <a:xfrm>
              <a:off x="7461008" y="29037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1" name="object 8781"/>
            <p:cNvSpPr/>
            <p:nvPr/>
          </p:nvSpPr>
          <p:spPr>
            <a:xfrm>
              <a:off x="7461008" y="290179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2" name="object 8782"/>
            <p:cNvSpPr/>
            <p:nvPr/>
          </p:nvSpPr>
          <p:spPr>
            <a:xfrm>
              <a:off x="7461008" y="289985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3" name="object 8783"/>
            <p:cNvSpPr/>
            <p:nvPr/>
          </p:nvSpPr>
          <p:spPr>
            <a:xfrm>
              <a:off x="7461008" y="289596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4" name="object 8784"/>
            <p:cNvSpPr/>
            <p:nvPr/>
          </p:nvSpPr>
          <p:spPr>
            <a:xfrm>
              <a:off x="7461008" y="28940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5" name="object 8785"/>
            <p:cNvSpPr/>
            <p:nvPr/>
          </p:nvSpPr>
          <p:spPr>
            <a:xfrm>
              <a:off x="7461008" y="289208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6" name="object 8786"/>
            <p:cNvSpPr/>
            <p:nvPr/>
          </p:nvSpPr>
          <p:spPr>
            <a:xfrm>
              <a:off x="7461008" y="28901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7" name="object 8787"/>
            <p:cNvSpPr/>
            <p:nvPr/>
          </p:nvSpPr>
          <p:spPr>
            <a:xfrm>
              <a:off x="7461008" y="288625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8" name="object 8788"/>
            <p:cNvSpPr/>
            <p:nvPr/>
          </p:nvSpPr>
          <p:spPr>
            <a:xfrm>
              <a:off x="7461008" y="288430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9" name="object 8789"/>
            <p:cNvSpPr/>
            <p:nvPr/>
          </p:nvSpPr>
          <p:spPr>
            <a:xfrm>
              <a:off x="7461008" y="288236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0" name="object 8790"/>
            <p:cNvSpPr/>
            <p:nvPr/>
          </p:nvSpPr>
          <p:spPr>
            <a:xfrm>
              <a:off x="7461008" y="287846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1" name="object 8791"/>
            <p:cNvSpPr/>
            <p:nvPr/>
          </p:nvSpPr>
          <p:spPr>
            <a:xfrm>
              <a:off x="7461008" y="287458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2" name="object 8792"/>
            <p:cNvSpPr/>
            <p:nvPr/>
          </p:nvSpPr>
          <p:spPr>
            <a:xfrm>
              <a:off x="7461008" y="287069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3" name="object 8793"/>
            <p:cNvSpPr/>
            <p:nvPr/>
          </p:nvSpPr>
          <p:spPr>
            <a:xfrm>
              <a:off x="7461008" y="286680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4" name="object 8794"/>
            <p:cNvSpPr/>
            <p:nvPr/>
          </p:nvSpPr>
          <p:spPr>
            <a:xfrm>
              <a:off x="7461008" y="286292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5" name="object 8795"/>
            <p:cNvSpPr/>
            <p:nvPr/>
          </p:nvSpPr>
          <p:spPr>
            <a:xfrm>
              <a:off x="7461008" y="285903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6" name="object 8796"/>
            <p:cNvSpPr/>
            <p:nvPr/>
          </p:nvSpPr>
          <p:spPr>
            <a:xfrm>
              <a:off x="7461008" y="285515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7" name="object 8797"/>
            <p:cNvSpPr/>
            <p:nvPr/>
          </p:nvSpPr>
          <p:spPr>
            <a:xfrm>
              <a:off x="7461008" y="28531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8" name="object 8798"/>
            <p:cNvSpPr/>
            <p:nvPr/>
          </p:nvSpPr>
          <p:spPr>
            <a:xfrm>
              <a:off x="7461008" y="28512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9" name="object 8799"/>
            <p:cNvSpPr/>
            <p:nvPr/>
          </p:nvSpPr>
          <p:spPr>
            <a:xfrm>
              <a:off x="7461008" y="284736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0" name="object 8800"/>
            <p:cNvSpPr/>
            <p:nvPr/>
          </p:nvSpPr>
          <p:spPr>
            <a:xfrm>
              <a:off x="7461008" y="28454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1" name="object 8801"/>
            <p:cNvSpPr/>
            <p:nvPr/>
          </p:nvSpPr>
          <p:spPr>
            <a:xfrm>
              <a:off x="7461008" y="28434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2" name="object 8802"/>
            <p:cNvSpPr/>
            <p:nvPr/>
          </p:nvSpPr>
          <p:spPr>
            <a:xfrm>
              <a:off x="7461008" y="28415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3" name="object 8803"/>
            <p:cNvSpPr/>
            <p:nvPr/>
          </p:nvSpPr>
          <p:spPr>
            <a:xfrm>
              <a:off x="7461008" y="283764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4" name="object 8804"/>
            <p:cNvSpPr/>
            <p:nvPr/>
          </p:nvSpPr>
          <p:spPr>
            <a:xfrm>
              <a:off x="7461008" y="28357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5" name="object 8805"/>
            <p:cNvSpPr/>
            <p:nvPr/>
          </p:nvSpPr>
          <p:spPr>
            <a:xfrm>
              <a:off x="7461008" y="28337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6" name="object 8806"/>
            <p:cNvSpPr/>
            <p:nvPr/>
          </p:nvSpPr>
          <p:spPr>
            <a:xfrm>
              <a:off x="7461008" y="283182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7" name="object 8807"/>
            <p:cNvSpPr/>
            <p:nvPr/>
          </p:nvSpPr>
          <p:spPr>
            <a:xfrm>
              <a:off x="7461008" y="282793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8" name="object 8808"/>
            <p:cNvSpPr/>
            <p:nvPr/>
          </p:nvSpPr>
          <p:spPr>
            <a:xfrm>
              <a:off x="7461008" y="282599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9" name="object 8809"/>
            <p:cNvSpPr/>
            <p:nvPr/>
          </p:nvSpPr>
          <p:spPr>
            <a:xfrm>
              <a:off x="7461008" y="282404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0" name="object 8810"/>
            <p:cNvSpPr/>
            <p:nvPr/>
          </p:nvSpPr>
          <p:spPr>
            <a:xfrm>
              <a:off x="7461008" y="28220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1" name="object 8811"/>
            <p:cNvSpPr/>
            <p:nvPr/>
          </p:nvSpPr>
          <p:spPr>
            <a:xfrm>
              <a:off x="7461008" y="28201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2" name="object 8812"/>
            <p:cNvSpPr/>
            <p:nvPr/>
          </p:nvSpPr>
          <p:spPr>
            <a:xfrm>
              <a:off x="7461008" y="281626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3" name="object 8813"/>
            <p:cNvSpPr/>
            <p:nvPr/>
          </p:nvSpPr>
          <p:spPr>
            <a:xfrm>
              <a:off x="7461008" y="281432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4" name="object 8814"/>
            <p:cNvSpPr/>
            <p:nvPr/>
          </p:nvSpPr>
          <p:spPr>
            <a:xfrm>
              <a:off x="7461008" y="28123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5" name="object 8815"/>
            <p:cNvSpPr/>
            <p:nvPr/>
          </p:nvSpPr>
          <p:spPr>
            <a:xfrm>
              <a:off x="7461008" y="28104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6" name="object 8816"/>
            <p:cNvSpPr/>
            <p:nvPr/>
          </p:nvSpPr>
          <p:spPr>
            <a:xfrm>
              <a:off x="7461008" y="28084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7" name="object 8817"/>
            <p:cNvSpPr/>
            <p:nvPr/>
          </p:nvSpPr>
          <p:spPr>
            <a:xfrm>
              <a:off x="7461008" y="280460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8" name="object 8818"/>
            <p:cNvSpPr/>
            <p:nvPr/>
          </p:nvSpPr>
          <p:spPr>
            <a:xfrm>
              <a:off x="7461008" y="280266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9" name="object 8819"/>
            <p:cNvSpPr/>
            <p:nvPr/>
          </p:nvSpPr>
          <p:spPr>
            <a:xfrm>
              <a:off x="7461008" y="28007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0" name="object 8820"/>
            <p:cNvSpPr/>
            <p:nvPr/>
          </p:nvSpPr>
          <p:spPr>
            <a:xfrm>
              <a:off x="7461008" y="279877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1" name="object 8821"/>
            <p:cNvSpPr/>
            <p:nvPr/>
          </p:nvSpPr>
          <p:spPr>
            <a:xfrm>
              <a:off x="7461008" y="27968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2" name="object 8822"/>
            <p:cNvSpPr/>
            <p:nvPr/>
          </p:nvSpPr>
          <p:spPr>
            <a:xfrm>
              <a:off x="7461008" y="279488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3" name="object 8823"/>
            <p:cNvSpPr/>
            <p:nvPr/>
          </p:nvSpPr>
          <p:spPr>
            <a:xfrm>
              <a:off x="7461008" y="27929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4" name="object 8824"/>
            <p:cNvSpPr/>
            <p:nvPr/>
          </p:nvSpPr>
          <p:spPr>
            <a:xfrm>
              <a:off x="7461008" y="278904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5" name="object 8825"/>
            <p:cNvSpPr/>
            <p:nvPr/>
          </p:nvSpPr>
          <p:spPr>
            <a:xfrm>
              <a:off x="7461008" y="278516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6" name="object 8826"/>
            <p:cNvSpPr/>
            <p:nvPr/>
          </p:nvSpPr>
          <p:spPr>
            <a:xfrm>
              <a:off x="7461008" y="278321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7" name="object 8827"/>
            <p:cNvSpPr/>
            <p:nvPr/>
          </p:nvSpPr>
          <p:spPr>
            <a:xfrm>
              <a:off x="7461008" y="278127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8" name="object 8828"/>
            <p:cNvSpPr/>
            <p:nvPr/>
          </p:nvSpPr>
          <p:spPr>
            <a:xfrm>
              <a:off x="7461008" y="277933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9" name="object 8829"/>
            <p:cNvSpPr/>
            <p:nvPr/>
          </p:nvSpPr>
          <p:spPr>
            <a:xfrm>
              <a:off x="7461008" y="277738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0" name="object 8830"/>
            <p:cNvSpPr/>
            <p:nvPr/>
          </p:nvSpPr>
          <p:spPr>
            <a:xfrm>
              <a:off x="7461008" y="27754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1" name="object 8831"/>
            <p:cNvSpPr/>
            <p:nvPr/>
          </p:nvSpPr>
          <p:spPr>
            <a:xfrm>
              <a:off x="7461008" y="277350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2" name="object 8832"/>
            <p:cNvSpPr/>
            <p:nvPr/>
          </p:nvSpPr>
          <p:spPr>
            <a:xfrm>
              <a:off x="7461008" y="277155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3" name="object 8833"/>
            <p:cNvSpPr/>
            <p:nvPr/>
          </p:nvSpPr>
          <p:spPr>
            <a:xfrm>
              <a:off x="7461008" y="276961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4" name="object 8834"/>
            <p:cNvSpPr/>
            <p:nvPr/>
          </p:nvSpPr>
          <p:spPr>
            <a:xfrm>
              <a:off x="7461008" y="276572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5" name="object 8835"/>
            <p:cNvSpPr/>
            <p:nvPr/>
          </p:nvSpPr>
          <p:spPr>
            <a:xfrm>
              <a:off x="7461008" y="27637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6" name="object 8836"/>
            <p:cNvSpPr/>
            <p:nvPr/>
          </p:nvSpPr>
          <p:spPr>
            <a:xfrm>
              <a:off x="7461008" y="275990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7" name="object 8837"/>
            <p:cNvSpPr/>
            <p:nvPr/>
          </p:nvSpPr>
          <p:spPr>
            <a:xfrm>
              <a:off x="7461008" y="275794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8" name="object 8838"/>
            <p:cNvSpPr/>
            <p:nvPr/>
          </p:nvSpPr>
          <p:spPr>
            <a:xfrm>
              <a:off x="7461008" y="275405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9" name="object 8839"/>
            <p:cNvSpPr/>
            <p:nvPr/>
          </p:nvSpPr>
          <p:spPr>
            <a:xfrm>
              <a:off x="7461008" y="27521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0" name="object 8840"/>
            <p:cNvSpPr/>
            <p:nvPr/>
          </p:nvSpPr>
          <p:spPr>
            <a:xfrm>
              <a:off x="7461008" y="274822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1" name="object 8841"/>
            <p:cNvSpPr/>
            <p:nvPr/>
          </p:nvSpPr>
          <p:spPr>
            <a:xfrm>
              <a:off x="7461008" y="27462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2" name="object 8842"/>
            <p:cNvSpPr/>
            <p:nvPr/>
          </p:nvSpPr>
          <p:spPr>
            <a:xfrm>
              <a:off x="7461008" y="274434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3" name="object 8843"/>
            <p:cNvSpPr/>
            <p:nvPr/>
          </p:nvSpPr>
          <p:spPr>
            <a:xfrm>
              <a:off x="7461008" y="274239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4" name="object 8844"/>
            <p:cNvSpPr/>
            <p:nvPr/>
          </p:nvSpPr>
          <p:spPr>
            <a:xfrm>
              <a:off x="7461008" y="274045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5" name="object 8845"/>
            <p:cNvSpPr/>
            <p:nvPr/>
          </p:nvSpPr>
          <p:spPr>
            <a:xfrm>
              <a:off x="7461008" y="273851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6" name="object 8846"/>
            <p:cNvSpPr/>
            <p:nvPr/>
          </p:nvSpPr>
          <p:spPr>
            <a:xfrm>
              <a:off x="7461008" y="273657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7" name="object 8847"/>
            <p:cNvSpPr/>
            <p:nvPr/>
          </p:nvSpPr>
          <p:spPr>
            <a:xfrm>
              <a:off x="7461008" y="273462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8" name="object 8848"/>
            <p:cNvSpPr/>
            <p:nvPr/>
          </p:nvSpPr>
          <p:spPr>
            <a:xfrm>
              <a:off x="7461008" y="273268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9" name="object 8849"/>
            <p:cNvSpPr/>
            <p:nvPr/>
          </p:nvSpPr>
          <p:spPr>
            <a:xfrm>
              <a:off x="7461008" y="272879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0" name="object 8850"/>
            <p:cNvSpPr/>
            <p:nvPr/>
          </p:nvSpPr>
          <p:spPr>
            <a:xfrm>
              <a:off x="7461008" y="27268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1" name="object 8851"/>
            <p:cNvSpPr/>
            <p:nvPr/>
          </p:nvSpPr>
          <p:spPr>
            <a:xfrm>
              <a:off x="7461008" y="272489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2" name="object 8852"/>
            <p:cNvSpPr/>
            <p:nvPr/>
          </p:nvSpPr>
          <p:spPr>
            <a:xfrm>
              <a:off x="7461008" y="272101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3" name="object 8853"/>
            <p:cNvSpPr/>
            <p:nvPr/>
          </p:nvSpPr>
          <p:spPr>
            <a:xfrm>
              <a:off x="7461008" y="271907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4" name="object 8854"/>
            <p:cNvSpPr/>
            <p:nvPr/>
          </p:nvSpPr>
          <p:spPr>
            <a:xfrm>
              <a:off x="7461008" y="271712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5" name="object 8855"/>
            <p:cNvSpPr/>
            <p:nvPr/>
          </p:nvSpPr>
          <p:spPr>
            <a:xfrm>
              <a:off x="7461008" y="271324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6" name="object 8856"/>
            <p:cNvSpPr/>
            <p:nvPr/>
          </p:nvSpPr>
          <p:spPr>
            <a:xfrm>
              <a:off x="7461008" y="271129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7" name="object 8857"/>
            <p:cNvSpPr/>
            <p:nvPr/>
          </p:nvSpPr>
          <p:spPr>
            <a:xfrm>
              <a:off x="7461008" y="270935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8" name="object 8858"/>
            <p:cNvSpPr/>
            <p:nvPr/>
          </p:nvSpPr>
          <p:spPr>
            <a:xfrm>
              <a:off x="7461008" y="270741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9" name="object 8859"/>
            <p:cNvSpPr/>
            <p:nvPr/>
          </p:nvSpPr>
          <p:spPr>
            <a:xfrm>
              <a:off x="7461008" y="27054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0" name="object 8860"/>
            <p:cNvSpPr/>
            <p:nvPr/>
          </p:nvSpPr>
          <p:spPr>
            <a:xfrm>
              <a:off x="7461008" y="27035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1" name="object 8861"/>
            <p:cNvSpPr/>
            <p:nvPr/>
          </p:nvSpPr>
          <p:spPr>
            <a:xfrm>
              <a:off x="7461008" y="270158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2" name="object 8862"/>
            <p:cNvSpPr/>
            <p:nvPr/>
          </p:nvSpPr>
          <p:spPr>
            <a:xfrm>
              <a:off x="7461008" y="26996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3" name="object 8863"/>
            <p:cNvSpPr/>
            <p:nvPr/>
          </p:nvSpPr>
          <p:spPr>
            <a:xfrm>
              <a:off x="7461008" y="26976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4" name="object 8864"/>
            <p:cNvSpPr/>
            <p:nvPr/>
          </p:nvSpPr>
          <p:spPr>
            <a:xfrm>
              <a:off x="7461008" y="26957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5" name="object 8865"/>
            <p:cNvSpPr/>
            <p:nvPr/>
          </p:nvSpPr>
          <p:spPr>
            <a:xfrm>
              <a:off x="7461008" y="269379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6" name="object 8866"/>
            <p:cNvSpPr/>
            <p:nvPr/>
          </p:nvSpPr>
          <p:spPr>
            <a:xfrm>
              <a:off x="7461008" y="269185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7" name="object 8867"/>
            <p:cNvSpPr/>
            <p:nvPr/>
          </p:nvSpPr>
          <p:spPr>
            <a:xfrm>
              <a:off x="7461008" y="268991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8" name="object 8868"/>
            <p:cNvSpPr/>
            <p:nvPr/>
          </p:nvSpPr>
          <p:spPr>
            <a:xfrm>
              <a:off x="7461008" y="268796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9" name="object 8869"/>
            <p:cNvSpPr/>
            <p:nvPr/>
          </p:nvSpPr>
          <p:spPr>
            <a:xfrm>
              <a:off x="7461008" y="26860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0" name="object 8870"/>
            <p:cNvSpPr/>
            <p:nvPr/>
          </p:nvSpPr>
          <p:spPr>
            <a:xfrm>
              <a:off x="7461008" y="26840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1" name="object 8871"/>
            <p:cNvSpPr/>
            <p:nvPr/>
          </p:nvSpPr>
          <p:spPr>
            <a:xfrm>
              <a:off x="7461008" y="26821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2" name="object 8872"/>
            <p:cNvSpPr/>
            <p:nvPr/>
          </p:nvSpPr>
          <p:spPr>
            <a:xfrm>
              <a:off x="7461008" y="26801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3" name="object 8873"/>
            <p:cNvSpPr/>
            <p:nvPr/>
          </p:nvSpPr>
          <p:spPr>
            <a:xfrm>
              <a:off x="7461008" y="267825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4" name="object 8874"/>
            <p:cNvSpPr/>
            <p:nvPr/>
          </p:nvSpPr>
          <p:spPr>
            <a:xfrm>
              <a:off x="7461008" y="267436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5" name="object 8875"/>
            <p:cNvSpPr/>
            <p:nvPr/>
          </p:nvSpPr>
          <p:spPr>
            <a:xfrm>
              <a:off x="7461008" y="26724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6" name="object 8876"/>
            <p:cNvSpPr/>
            <p:nvPr/>
          </p:nvSpPr>
          <p:spPr>
            <a:xfrm>
              <a:off x="7461008" y="26704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7" name="object 8877"/>
            <p:cNvSpPr/>
            <p:nvPr/>
          </p:nvSpPr>
          <p:spPr>
            <a:xfrm>
              <a:off x="7461008" y="26685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8" name="object 8878"/>
            <p:cNvSpPr/>
            <p:nvPr/>
          </p:nvSpPr>
          <p:spPr>
            <a:xfrm>
              <a:off x="7461008" y="26665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9" name="object 8879"/>
            <p:cNvSpPr/>
            <p:nvPr/>
          </p:nvSpPr>
          <p:spPr>
            <a:xfrm>
              <a:off x="7461008" y="26646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0" name="object 8880"/>
            <p:cNvSpPr/>
            <p:nvPr/>
          </p:nvSpPr>
          <p:spPr>
            <a:xfrm>
              <a:off x="7461008" y="26626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1" name="object 8881"/>
            <p:cNvSpPr/>
            <p:nvPr/>
          </p:nvSpPr>
          <p:spPr>
            <a:xfrm>
              <a:off x="7461008" y="26607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2" name="object 8882"/>
            <p:cNvSpPr/>
            <p:nvPr/>
          </p:nvSpPr>
          <p:spPr>
            <a:xfrm>
              <a:off x="7461008" y="26588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3" name="object 8883"/>
            <p:cNvSpPr/>
            <p:nvPr/>
          </p:nvSpPr>
          <p:spPr>
            <a:xfrm>
              <a:off x="7461008" y="265686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4" name="object 8884"/>
            <p:cNvSpPr/>
            <p:nvPr/>
          </p:nvSpPr>
          <p:spPr>
            <a:xfrm>
              <a:off x="7461008" y="26549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5" name="object 8885"/>
            <p:cNvSpPr/>
            <p:nvPr/>
          </p:nvSpPr>
          <p:spPr>
            <a:xfrm>
              <a:off x="7461008" y="26529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6" name="object 8886"/>
            <p:cNvSpPr/>
            <p:nvPr/>
          </p:nvSpPr>
          <p:spPr>
            <a:xfrm>
              <a:off x="7461008" y="26510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7" name="object 8887"/>
            <p:cNvSpPr/>
            <p:nvPr/>
          </p:nvSpPr>
          <p:spPr>
            <a:xfrm>
              <a:off x="7461008" y="26490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8" name="object 8888"/>
            <p:cNvSpPr/>
            <p:nvPr/>
          </p:nvSpPr>
          <p:spPr>
            <a:xfrm>
              <a:off x="7461008" y="26471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9" name="object 8889"/>
            <p:cNvSpPr/>
            <p:nvPr/>
          </p:nvSpPr>
          <p:spPr>
            <a:xfrm>
              <a:off x="7461008" y="26452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0" name="object 8890"/>
            <p:cNvSpPr/>
            <p:nvPr/>
          </p:nvSpPr>
          <p:spPr>
            <a:xfrm>
              <a:off x="7461008" y="26432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1" name="object 8891"/>
            <p:cNvSpPr/>
            <p:nvPr/>
          </p:nvSpPr>
          <p:spPr>
            <a:xfrm>
              <a:off x="7461008" y="264132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2" name="object 8892"/>
            <p:cNvSpPr/>
            <p:nvPr/>
          </p:nvSpPr>
          <p:spPr>
            <a:xfrm>
              <a:off x="7461008" y="263937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3" name="object 8893"/>
            <p:cNvSpPr/>
            <p:nvPr/>
          </p:nvSpPr>
          <p:spPr>
            <a:xfrm>
              <a:off x="7461008" y="263743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4" name="object 8894"/>
            <p:cNvSpPr/>
            <p:nvPr/>
          </p:nvSpPr>
          <p:spPr>
            <a:xfrm>
              <a:off x="7461008" y="263549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5" name="object 8895"/>
            <p:cNvSpPr/>
            <p:nvPr/>
          </p:nvSpPr>
          <p:spPr>
            <a:xfrm>
              <a:off x="7461008" y="263354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6" name="object 8896"/>
            <p:cNvSpPr/>
            <p:nvPr/>
          </p:nvSpPr>
          <p:spPr>
            <a:xfrm>
              <a:off x="7461008" y="26315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7" name="object 8897"/>
            <p:cNvSpPr/>
            <p:nvPr/>
          </p:nvSpPr>
          <p:spPr>
            <a:xfrm>
              <a:off x="7461008" y="26296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8" name="object 8898"/>
            <p:cNvSpPr/>
            <p:nvPr/>
          </p:nvSpPr>
          <p:spPr>
            <a:xfrm>
              <a:off x="7461008" y="26277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9" name="object 8899"/>
            <p:cNvSpPr/>
            <p:nvPr/>
          </p:nvSpPr>
          <p:spPr>
            <a:xfrm>
              <a:off x="7461008" y="26257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0" name="object 8900"/>
            <p:cNvSpPr/>
            <p:nvPr/>
          </p:nvSpPr>
          <p:spPr>
            <a:xfrm>
              <a:off x="7461008" y="262382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1" name="object 8901"/>
            <p:cNvSpPr/>
            <p:nvPr/>
          </p:nvSpPr>
          <p:spPr>
            <a:xfrm>
              <a:off x="7461008" y="26218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2" name="object 8902"/>
            <p:cNvSpPr/>
            <p:nvPr/>
          </p:nvSpPr>
          <p:spPr>
            <a:xfrm>
              <a:off x="7461008" y="26199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3" name="object 8903"/>
            <p:cNvSpPr/>
            <p:nvPr/>
          </p:nvSpPr>
          <p:spPr>
            <a:xfrm>
              <a:off x="7461008" y="2619933"/>
              <a:ext cx="38100" cy="497840"/>
            </a:xfrm>
            <a:custGeom>
              <a:avLst/>
              <a:gdLst/>
              <a:ahLst/>
              <a:cxnLst/>
              <a:rect l="l" t="t" r="r" b="b"/>
              <a:pathLst>
                <a:path w="38100" h="497839">
                  <a:moveTo>
                    <a:pt x="37769" y="497636"/>
                  </a:moveTo>
                  <a:lnTo>
                    <a:pt x="37769" y="0"/>
                  </a:lnTo>
                  <a:lnTo>
                    <a:pt x="0" y="0"/>
                  </a:lnTo>
                  <a:lnTo>
                    <a:pt x="0" y="497636"/>
                  </a:lnTo>
                  <a:lnTo>
                    <a:pt x="37769" y="49763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904" name="object 8904"/>
            <p:cNvSpPr/>
            <p:nvPr/>
          </p:nvSpPr>
          <p:spPr>
            <a:xfrm>
              <a:off x="7459065" y="3115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0" y="0"/>
                  </a:moveTo>
                  <a:lnTo>
                    <a:pt x="1943" y="1943"/>
                  </a:lnTo>
                  <a:lnTo>
                    <a:pt x="19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5" name="object 8905"/>
            <p:cNvSpPr/>
            <p:nvPr/>
          </p:nvSpPr>
          <p:spPr>
            <a:xfrm>
              <a:off x="7457122" y="3113684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0" y="0"/>
                  </a:moveTo>
                  <a:lnTo>
                    <a:pt x="1943" y="1943"/>
                  </a:lnTo>
                  <a:lnTo>
                    <a:pt x="3886" y="1943"/>
                  </a:lnTo>
                  <a:lnTo>
                    <a:pt x="38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6" name="object 8906"/>
            <p:cNvSpPr/>
            <p:nvPr/>
          </p:nvSpPr>
          <p:spPr>
            <a:xfrm>
              <a:off x="7455179" y="3111741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1943" y="1943"/>
                  </a:lnTo>
                  <a:lnTo>
                    <a:pt x="5829" y="1943"/>
                  </a:lnTo>
                  <a:lnTo>
                    <a:pt x="58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7" name="object 8907"/>
            <p:cNvSpPr/>
            <p:nvPr/>
          </p:nvSpPr>
          <p:spPr>
            <a:xfrm>
              <a:off x="7453236" y="3109798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0" y="0"/>
                  </a:moveTo>
                  <a:lnTo>
                    <a:pt x="1943" y="1943"/>
                  </a:lnTo>
                  <a:lnTo>
                    <a:pt x="7772" y="1943"/>
                  </a:lnTo>
                  <a:lnTo>
                    <a:pt x="77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8" name="object 8908"/>
            <p:cNvSpPr/>
            <p:nvPr/>
          </p:nvSpPr>
          <p:spPr>
            <a:xfrm>
              <a:off x="7451292" y="3107855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59" h="2539">
                  <a:moveTo>
                    <a:pt x="0" y="0"/>
                  </a:moveTo>
                  <a:lnTo>
                    <a:pt x="1943" y="1943"/>
                  </a:lnTo>
                  <a:lnTo>
                    <a:pt x="9715" y="1943"/>
                  </a:lnTo>
                  <a:lnTo>
                    <a:pt x="97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9" name="object 8909"/>
            <p:cNvSpPr/>
            <p:nvPr/>
          </p:nvSpPr>
          <p:spPr>
            <a:xfrm>
              <a:off x="7449349" y="3105912"/>
              <a:ext cx="12065" cy="2540"/>
            </a:xfrm>
            <a:custGeom>
              <a:avLst/>
              <a:gdLst/>
              <a:ahLst/>
              <a:cxnLst/>
              <a:rect l="l" t="t" r="r" b="b"/>
              <a:pathLst>
                <a:path w="12065" h="2539">
                  <a:moveTo>
                    <a:pt x="0" y="0"/>
                  </a:moveTo>
                  <a:lnTo>
                    <a:pt x="1943" y="1943"/>
                  </a:lnTo>
                  <a:lnTo>
                    <a:pt x="11658" y="1943"/>
                  </a:lnTo>
                  <a:lnTo>
                    <a:pt x="116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0" name="object 8910"/>
            <p:cNvSpPr/>
            <p:nvPr/>
          </p:nvSpPr>
          <p:spPr>
            <a:xfrm>
              <a:off x="7447406" y="3103968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0" y="0"/>
                  </a:moveTo>
                  <a:lnTo>
                    <a:pt x="1943" y="1943"/>
                  </a:lnTo>
                  <a:lnTo>
                    <a:pt x="13601" y="1943"/>
                  </a:lnTo>
                  <a:lnTo>
                    <a:pt x="136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1" name="object 8911"/>
            <p:cNvSpPr/>
            <p:nvPr/>
          </p:nvSpPr>
          <p:spPr>
            <a:xfrm>
              <a:off x="7445463" y="3102025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0" y="0"/>
                  </a:moveTo>
                  <a:lnTo>
                    <a:pt x="1943" y="1943"/>
                  </a:lnTo>
                  <a:lnTo>
                    <a:pt x="15544" y="1943"/>
                  </a:lnTo>
                  <a:lnTo>
                    <a:pt x="15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2" name="object 8912"/>
            <p:cNvSpPr/>
            <p:nvPr/>
          </p:nvSpPr>
          <p:spPr>
            <a:xfrm>
              <a:off x="7443507" y="3100070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79" h="2539">
                  <a:moveTo>
                    <a:pt x="0" y="0"/>
                  </a:moveTo>
                  <a:lnTo>
                    <a:pt x="1943" y="1943"/>
                  </a:lnTo>
                  <a:lnTo>
                    <a:pt x="17500" y="1943"/>
                  </a:lnTo>
                  <a:lnTo>
                    <a:pt x="175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3" name="object 8913"/>
            <p:cNvSpPr/>
            <p:nvPr/>
          </p:nvSpPr>
          <p:spPr>
            <a:xfrm>
              <a:off x="7441564" y="3098126"/>
              <a:ext cx="19685" cy="2540"/>
            </a:xfrm>
            <a:custGeom>
              <a:avLst/>
              <a:gdLst/>
              <a:ahLst/>
              <a:cxnLst/>
              <a:rect l="l" t="t" r="r" b="b"/>
              <a:pathLst>
                <a:path w="19684" h="2539">
                  <a:moveTo>
                    <a:pt x="0" y="0"/>
                  </a:moveTo>
                  <a:lnTo>
                    <a:pt x="1943" y="1943"/>
                  </a:lnTo>
                  <a:lnTo>
                    <a:pt x="19443" y="1943"/>
                  </a:lnTo>
                  <a:lnTo>
                    <a:pt x="194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4" name="object 8914"/>
            <p:cNvSpPr/>
            <p:nvPr/>
          </p:nvSpPr>
          <p:spPr>
            <a:xfrm>
              <a:off x="7440218" y="30961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596"/>
                  </a:lnTo>
                  <a:lnTo>
                    <a:pt x="1346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5" name="object 8915"/>
            <p:cNvSpPr/>
            <p:nvPr/>
          </p:nvSpPr>
          <p:spPr>
            <a:xfrm>
              <a:off x="7440218" y="309424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6" name="object 8916"/>
            <p:cNvSpPr/>
            <p:nvPr/>
          </p:nvSpPr>
          <p:spPr>
            <a:xfrm>
              <a:off x="7440218" y="30922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7" name="object 8917"/>
            <p:cNvSpPr/>
            <p:nvPr/>
          </p:nvSpPr>
          <p:spPr>
            <a:xfrm>
              <a:off x="7440218" y="309035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8" name="object 8918"/>
            <p:cNvSpPr/>
            <p:nvPr/>
          </p:nvSpPr>
          <p:spPr>
            <a:xfrm>
              <a:off x="7440218" y="308841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9" name="object 8919"/>
            <p:cNvSpPr/>
            <p:nvPr/>
          </p:nvSpPr>
          <p:spPr>
            <a:xfrm>
              <a:off x="7440218" y="308646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0" name="object 8920"/>
            <p:cNvSpPr/>
            <p:nvPr/>
          </p:nvSpPr>
          <p:spPr>
            <a:xfrm>
              <a:off x="7440218" y="30845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1" name="object 8921"/>
            <p:cNvSpPr/>
            <p:nvPr/>
          </p:nvSpPr>
          <p:spPr>
            <a:xfrm>
              <a:off x="7440218" y="308258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2" name="object 8922"/>
            <p:cNvSpPr/>
            <p:nvPr/>
          </p:nvSpPr>
          <p:spPr>
            <a:xfrm>
              <a:off x="7440218" y="308063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3" name="object 8923"/>
            <p:cNvSpPr/>
            <p:nvPr/>
          </p:nvSpPr>
          <p:spPr>
            <a:xfrm>
              <a:off x="7440218" y="307869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4" name="object 8924"/>
            <p:cNvSpPr/>
            <p:nvPr/>
          </p:nvSpPr>
          <p:spPr>
            <a:xfrm>
              <a:off x="7440218" y="307675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5" name="object 8925"/>
            <p:cNvSpPr/>
            <p:nvPr/>
          </p:nvSpPr>
          <p:spPr>
            <a:xfrm>
              <a:off x="7440218" y="30748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6" name="object 8926"/>
            <p:cNvSpPr/>
            <p:nvPr/>
          </p:nvSpPr>
          <p:spPr>
            <a:xfrm>
              <a:off x="7440218" y="30728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7" name="object 8927"/>
            <p:cNvSpPr/>
            <p:nvPr/>
          </p:nvSpPr>
          <p:spPr>
            <a:xfrm>
              <a:off x="7440218" y="307091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8" name="object 8928"/>
            <p:cNvSpPr/>
            <p:nvPr/>
          </p:nvSpPr>
          <p:spPr>
            <a:xfrm>
              <a:off x="7440218" y="306896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9" name="object 8929"/>
            <p:cNvSpPr/>
            <p:nvPr/>
          </p:nvSpPr>
          <p:spPr>
            <a:xfrm>
              <a:off x="7440218" y="30670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0" name="object 8930"/>
            <p:cNvSpPr/>
            <p:nvPr/>
          </p:nvSpPr>
          <p:spPr>
            <a:xfrm>
              <a:off x="7440218" y="30650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1" name="object 8931"/>
            <p:cNvSpPr/>
            <p:nvPr/>
          </p:nvSpPr>
          <p:spPr>
            <a:xfrm>
              <a:off x="7440218" y="306313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2" name="object 8932"/>
            <p:cNvSpPr/>
            <p:nvPr/>
          </p:nvSpPr>
          <p:spPr>
            <a:xfrm>
              <a:off x="7440218" y="305925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3" name="object 8933"/>
            <p:cNvSpPr/>
            <p:nvPr/>
          </p:nvSpPr>
          <p:spPr>
            <a:xfrm>
              <a:off x="7440218" y="30573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4" name="object 8934"/>
            <p:cNvSpPr/>
            <p:nvPr/>
          </p:nvSpPr>
          <p:spPr>
            <a:xfrm>
              <a:off x="7440218" y="30553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5" name="object 8935"/>
            <p:cNvSpPr/>
            <p:nvPr/>
          </p:nvSpPr>
          <p:spPr>
            <a:xfrm>
              <a:off x="7440218" y="30534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6" name="object 8936"/>
            <p:cNvSpPr/>
            <p:nvPr/>
          </p:nvSpPr>
          <p:spPr>
            <a:xfrm>
              <a:off x="7440218" y="30514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7" name="object 8937"/>
            <p:cNvSpPr/>
            <p:nvPr/>
          </p:nvSpPr>
          <p:spPr>
            <a:xfrm>
              <a:off x="7440218" y="30495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8" name="object 8938"/>
            <p:cNvSpPr/>
            <p:nvPr/>
          </p:nvSpPr>
          <p:spPr>
            <a:xfrm>
              <a:off x="7440218" y="304759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9" name="object 8939"/>
            <p:cNvSpPr/>
            <p:nvPr/>
          </p:nvSpPr>
          <p:spPr>
            <a:xfrm>
              <a:off x="7440218" y="304565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0" name="object 8940"/>
            <p:cNvSpPr/>
            <p:nvPr/>
          </p:nvSpPr>
          <p:spPr>
            <a:xfrm>
              <a:off x="7440218" y="304370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1" name="object 8941"/>
            <p:cNvSpPr/>
            <p:nvPr/>
          </p:nvSpPr>
          <p:spPr>
            <a:xfrm>
              <a:off x="7440218" y="30417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2" name="object 8942"/>
            <p:cNvSpPr/>
            <p:nvPr/>
          </p:nvSpPr>
          <p:spPr>
            <a:xfrm>
              <a:off x="7440218" y="303980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3" name="object 8943"/>
            <p:cNvSpPr/>
            <p:nvPr/>
          </p:nvSpPr>
          <p:spPr>
            <a:xfrm>
              <a:off x="7440218" y="303786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4" name="object 8944"/>
            <p:cNvSpPr/>
            <p:nvPr/>
          </p:nvSpPr>
          <p:spPr>
            <a:xfrm>
              <a:off x="7440218" y="30359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5" name="object 8945"/>
            <p:cNvSpPr/>
            <p:nvPr/>
          </p:nvSpPr>
          <p:spPr>
            <a:xfrm>
              <a:off x="7440218" y="30339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6" name="object 8946"/>
            <p:cNvSpPr/>
            <p:nvPr/>
          </p:nvSpPr>
          <p:spPr>
            <a:xfrm>
              <a:off x="7440218" y="30320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7" name="object 8947"/>
            <p:cNvSpPr/>
            <p:nvPr/>
          </p:nvSpPr>
          <p:spPr>
            <a:xfrm>
              <a:off x="7440218" y="303009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8" name="object 8948"/>
            <p:cNvSpPr/>
            <p:nvPr/>
          </p:nvSpPr>
          <p:spPr>
            <a:xfrm>
              <a:off x="7440218" y="30281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9" name="object 8949"/>
            <p:cNvSpPr/>
            <p:nvPr/>
          </p:nvSpPr>
          <p:spPr>
            <a:xfrm>
              <a:off x="7440218" y="30262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0" name="object 8950"/>
            <p:cNvSpPr/>
            <p:nvPr/>
          </p:nvSpPr>
          <p:spPr>
            <a:xfrm>
              <a:off x="7440218" y="30242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1" name="object 8951"/>
            <p:cNvSpPr/>
            <p:nvPr/>
          </p:nvSpPr>
          <p:spPr>
            <a:xfrm>
              <a:off x="7440218" y="302037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2" name="object 8952"/>
            <p:cNvSpPr/>
            <p:nvPr/>
          </p:nvSpPr>
          <p:spPr>
            <a:xfrm>
              <a:off x="7440218" y="301843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3" name="object 8953"/>
            <p:cNvSpPr/>
            <p:nvPr/>
          </p:nvSpPr>
          <p:spPr>
            <a:xfrm>
              <a:off x="7440218" y="301649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4" name="object 8954"/>
            <p:cNvSpPr/>
            <p:nvPr/>
          </p:nvSpPr>
          <p:spPr>
            <a:xfrm>
              <a:off x="7440218" y="301260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5" name="object 8955"/>
            <p:cNvSpPr/>
            <p:nvPr/>
          </p:nvSpPr>
          <p:spPr>
            <a:xfrm>
              <a:off x="7440218" y="30106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6" name="object 8956"/>
            <p:cNvSpPr/>
            <p:nvPr/>
          </p:nvSpPr>
          <p:spPr>
            <a:xfrm>
              <a:off x="7440218" y="30087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7" name="object 8957"/>
            <p:cNvSpPr/>
            <p:nvPr/>
          </p:nvSpPr>
          <p:spPr>
            <a:xfrm>
              <a:off x="7440218" y="300481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8" name="object 8958"/>
            <p:cNvSpPr/>
            <p:nvPr/>
          </p:nvSpPr>
          <p:spPr>
            <a:xfrm>
              <a:off x="7440218" y="30028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9" name="object 8959"/>
            <p:cNvSpPr/>
            <p:nvPr/>
          </p:nvSpPr>
          <p:spPr>
            <a:xfrm>
              <a:off x="7440218" y="30009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0" name="object 8960"/>
            <p:cNvSpPr/>
            <p:nvPr/>
          </p:nvSpPr>
          <p:spPr>
            <a:xfrm>
              <a:off x="7440218" y="299899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1" name="object 8961"/>
            <p:cNvSpPr/>
            <p:nvPr/>
          </p:nvSpPr>
          <p:spPr>
            <a:xfrm>
              <a:off x="7440218" y="299704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2" name="object 8962"/>
            <p:cNvSpPr/>
            <p:nvPr/>
          </p:nvSpPr>
          <p:spPr>
            <a:xfrm>
              <a:off x="7440218" y="299510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3" name="object 8963"/>
            <p:cNvSpPr/>
            <p:nvPr/>
          </p:nvSpPr>
          <p:spPr>
            <a:xfrm>
              <a:off x="7440218" y="299316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4" name="object 8964"/>
            <p:cNvSpPr/>
            <p:nvPr/>
          </p:nvSpPr>
          <p:spPr>
            <a:xfrm>
              <a:off x="7440218" y="299121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5" name="object 8965"/>
            <p:cNvSpPr/>
            <p:nvPr/>
          </p:nvSpPr>
          <p:spPr>
            <a:xfrm>
              <a:off x="7440218" y="29892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6" name="object 8966"/>
            <p:cNvSpPr/>
            <p:nvPr/>
          </p:nvSpPr>
          <p:spPr>
            <a:xfrm>
              <a:off x="7440218" y="298538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7" name="object 8967"/>
            <p:cNvSpPr/>
            <p:nvPr/>
          </p:nvSpPr>
          <p:spPr>
            <a:xfrm>
              <a:off x="7440218" y="29834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8" name="object 8968"/>
            <p:cNvSpPr/>
            <p:nvPr/>
          </p:nvSpPr>
          <p:spPr>
            <a:xfrm>
              <a:off x="7440218" y="297954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9" name="object 8969"/>
            <p:cNvSpPr/>
            <p:nvPr/>
          </p:nvSpPr>
          <p:spPr>
            <a:xfrm>
              <a:off x="7440218" y="297760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0" name="object 8970"/>
            <p:cNvSpPr/>
            <p:nvPr/>
          </p:nvSpPr>
          <p:spPr>
            <a:xfrm>
              <a:off x="7440218" y="297371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1" name="object 8971"/>
            <p:cNvSpPr/>
            <p:nvPr/>
          </p:nvSpPr>
          <p:spPr>
            <a:xfrm>
              <a:off x="7440218" y="297177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2" name="object 8972"/>
            <p:cNvSpPr/>
            <p:nvPr/>
          </p:nvSpPr>
          <p:spPr>
            <a:xfrm>
              <a:off x="7440218" y="296788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3" name="object 8973"/>
            <p:cNvSpPr/>
            <p:nvPr/>
          </p:nvSpPr>
          <p:spPr>
            <a:xfrm>
              <a:off x="7440218" y="29659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4" name="object 8974"/>
            <p:cNvSpPr/>
            <p:nvPr/>
          </p:nvSpPr>
          <p:spPr>
            <a:xfrm>
              <a:off x="7440218" y="296400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5" name="object 8975"/>
            <p:cNvSpPr/>
            <p:nvPr/>
          </p:nvSpPr>
          <p:spPr>
            <a:xfrm>
              <a:off x="7440218" y="296205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6" name="object 8976"/>
            <p:cNvSpPr/>
            <p:nvPr/>
          </p:nvSpPr>
          <p:spPr>
            <a:xfrm>
              <a:off x="7440218" y="296011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7" name="object 8977"/>
            <p:cNvSpPr/>
            <p:nvPr/>
          </p:nvSpPr>
          <p:spPr>
            <a:xfrm>
              <a:off x="7440218" y="295817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8" name="object 8978"/>
            <p:cNvSpPr/>
            <p:nvPr/>
          </p:nvSpPr>
          <p:spPr>
            <a:xfrm>
              <a:off x="7440218" y="295622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9" name="object 8979"/>
            <p:cNvSpPr/>
            <p:nvPr/>
          </p:nvSpPr>
          <p:spPr>
            <a:xfrm>
              <a:off x="7440218" y="29542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0" name="object 8980"/>
            <p:cNvSpPr/>
            <p:nvPr/>
          </p:nvSpPr>
          <p:spPr>
            <a:xfrm>
              <a:off x="7440218" y="295234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1" name="object 8981"/>
            <p:cNvSpPr/>
            <p:nvPr/>
          </p:nvSpPr>
          <p:spPr>
            <a:xfrm>
              <a:off x="7440218" y="294844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2" name="object 8982"/>
            <p:cNvSpPr/>
            <p:nvPr/>
          </p:nvSpPr>
          <p:spPr>
            <a:xfrm>
              <a:off x="7440218" y="294455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3" name="object 8983"/>
            <p:cNvSpPr/>
            <p:nvPr/>
          </p:nvSpPr>
          <p:spPr>
            <a:xfrm>
              <a:off x="7440218" y="294261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4" name="object 8984"/>
            <p:cNvSpPr/>
            <p:nvPr/>
          </p:nvSpPr>
          <p:spPr>
            <a:xfrm>
              <a:off x="7440218" y="294067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5" name="object 8985"/>
            <p:cNvSpPr/>
            <p:nvPr/>
          </p:nvSpPr>
          <p:spPr>
            <a:xfrm>
              <a:off x="7440218" y="293872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6" name="object 8986"/>
            <p:cNvSpPr/>
            <p:nvPr/>
          </p:nvSpPr>
          <p:spPr>
            <a:xfrm>
              <a:off x="7440218" y="29367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7" name="object 8987"/>
            <p:cNvSpPr/>
            <p:nvPr/>
          </p:nvSpPr>
          <p:spPr>
            <a:xfrm>
              <a:off x="7440218" y="293484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8" name="object 8988"/>
            <p:cNvSpPr/>
            <p:nvPr/>
          </p:nvSpPr>
          <p:spPr>
            <a:xfrm>
              <a:off x="7440218" y="293289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9" name="object 8989"/>
            <p:cNvSpPr/>
            <p:nvPr/>
          </p:nvSpPr>
          <p:spPr>
            <a:xfrm>
              <a:off x="7440218" y="292901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0" name="object 8990"/>
            <p:cNvSpPr/>
            <p:nvPr/>
          </p:nvSpPr>
          <p:spPr>
            <a:xfrm>
              <a:off x="7440218" y="292707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1" name="object 8991"/>
            <p:cNvSpPr/>
            <p:nvPr/>
          </p:nvSpPr>
          <p:spPr>
            <a:xfrm>
              <a:off x="7440218" y="292512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2" name="object 8992"/>
            <p:cNvSpPr/>
            <p:nvPr/>
          </p:nvSpPr>
          <p:spPr>
            <a:xfrm>
              <a:off x="7440218" y="292318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3" name="object 8993"/>
            <p:cNvSpPr/>
            <p:nvPr/>
          </p:nvSpPr>
          <p:spPr>
            <a:xfrm>
              <a:off x="7440218" y="292124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4" name="object 8994"/>
            <p:cNvSpPr/>
            <p:nvPr/>
          </p:nvSpPr>
          <p:spPr>
            <a:xfrm>
              <a:off x="7440218" y="291734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5" name="object 8995"/>
            <p:cNvSpPr/>
            <p:nvPr/>
          </p:nvSpPr>
          <p:spPr>
            <a:xfrm>
              <a:off x="7440218" y="291539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6" name="object 8996"/>
            <p:cNvSpPr/>
            <p:nvPr/>
          </p:nvSpPr>
          <p:spPr>
            <a:xfrm>
              <a:off x="7440218" y="291345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7" name="object 8997"/>
            <p:cNvSpPr/>
            <p:nvPr/>
          </p:nvSpPr>
          <p:spPr>
            <a:xfrm>
              <a:off x="7440218" y="291151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8" name="object 8998"/>
            <p:cNvSpPr/>
            <p:nvPr/>
          </p:nvSpPr>
          <p:spPr>
            <a:xfrm>
              <a:off x="7440218" y="290957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9" name="object 8999"/>
            <p:cNvSpPr/>
            <p:nvPr/>
          </p:nvSpPr>
          <p:spPr>
            <a:xfrm>
              <a:off x="7440218" y="290568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0" name="object 9000"/>
            <p:cNvSpPr/>
            <p:nvPr/>
          </p:nvSpPr>
          <p:spPr>
            <a:xfrm>
              <a:off x="7440218" y="290374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1" name="object 9001"/>
            <p:cNvSpPr/>
            <p:nvPr/>
          </p:nvSpPr>
          <p:spPr>
            <a:xfrm>
              <a:off x="7440218" y="29017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2" name="object 9002"/>
            <p:cNvSpPr/>
            <p:nvPr/>
          </p:nvSpPr>
          <p:spPr>
            <a:xfrm>
              <a:off x="7440218" y="289985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3" name="object 9003"/>
            <p:cNvSpPr/>
            <p:nvPr/>
          </p:nvSpPr>
          <p:spPr>
            <a:xfrm>
              <a:off x="7440218" y="289596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4" name="object 9004"/>
            <p:cNvSpPr/>
            <p:nvPr/>
          </p:nvSpPr>
          <p:spPr>
            <a:xfrm>
              <a:off x="7440218" y="28940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5" name="object 9005"/>
            <p:cNvSpPr/>
            <p:nvPr/>
          </p:nvSpPr>
          <p:spPr>
            <a:xfrm>
              <a:off x="7440218" y="289208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6" name="object 9006"/>
            <p:cNvSpPr/>
            <p:nvPr/>
          </p:nvSpPr>
          <p:spPr>
            <a:xfrm>
              <a:off x="7440218" y="289013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7" name="object 9007"/>
            <p:cNvSpPr/>
            <p:nvPr/>
          </p:nvSpPr>
          <p:spPr>
            <a:xfrm>
              <a:off x="7440218" y="288625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8" name="object 9008"/>
            <p:cNvSpPr/>
            <p:nvPr/>
          </p:nvSpPr>
          <p:spPr>
            <a:xfrm>
              <a:off x="7440218" y="28842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9" name="object 9009"/>
            <p:cNvSpPr/>
            <p:nvPr/>
          </p:nvSpPr>
          <p:spPr>
            <a:xfrm>
              <a:off x="7440218" y="288235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0" name="object 9010"/>
            <p:cNvSpPr/>
            <p:nvPr/>
          </p:nvSpPr>
          <p:spPr>
            <a:xfrm>
              <a:off x="7440218" y="287846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1" name="object 9011"/>
            <p:cNvSpPr/>
            <p:nvPr/>
          </p:nvSpPr>
          <p:spPr>
            <a:xfrm>
              <a:off x="7440218" y="287458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2" name="object 9012"/>
            <p:cNvSpPr/>
            <p:nvPr/>
          </p:nvSpPr>
          <p:spPr>
            <a:xfrm>
              <a:off x="7440218" y="287069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3" name="object 9013"/>
            <p:cNvSpPr/>
            <p:nvPr/>
          </p:nvSpPr>
          <p:spPr>
            <a:xfrm>
              <a:off x="7440218" y="286680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4" name="object 9014"/>
            <p:cNvSpPr/>
            <p:nvPr/>
          </p:nvSpPr>
          <p:spPr>
            <a:xfrm>
              <a:off x="7440218" y="286292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5" name="object 9015"/>
            <p:cNvSpPr/>
            <p:nvPr/>
          </p:nvSpPr>
          <p:spPr>
            <a:xfrm>
              <a:off x="7440218" y="285902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6" name="object 9016"/>
            <p:cNvSpPr/>
            <p:nvPr/>
          </p:nvSpPr>
          <p:spPr>
            <a:xfrm>
              <a:off x="7440218" y="285513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7" name="object 9017"/>
            <p:cNvSpPr/>
            <p:nvPr/>
          </p:nvSpPr>
          <p:spPr>
            <a:xfrm>
              <a:off x="7440218" y="285319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8" name="object 9018"/>
            <p:cNvSpPr/>
            <p:nvPr/>
          </p:nvSpPr>
          <p:spPr>
            <a:xfrm>
              <a:off x="7440218" y="28512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9" name="object 9019"/>
            <p:cNvSpPr/>
            <p:nvPr/>
          </p:nvSpPr>
          <p:spPr>
            <a:xfrm>
              <a:off x="7440218" y="284736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0" name="object 9020"/>
            <p:cNvSpPr/>
            <p:nvPr/>
          </p:nvSpPr>
          <p:spPr>
            <a:xfrm>
              <a:off x="7440218" y="28454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1" name="object 9021"/>
            <p:cNvSpPr/>
            <p:nvPr/>
          </p:nvSpPr>
          <p:spPr>
            <a:xfrm>
              <a:off x="7440218" y="28434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2" name="object 9022"/>
            <p:cNvSpPr/>
            <p:nvPr/>
          </p:nvSpPr>
          <p:spPr>
            <a:xfrm>
              <a:off x="7440218" y="28415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3" name="object 9023"/>
            <p:cNvSpPr/>
            <p:nvPr/>
          </p:nvSpPr>
          <p:spPr>
            <a:xfrm>
              <a:off x="7440218" y="283764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4" name="object 9024"/>
            <p:cNvSpPr/>
            <p:nvPr/>
          </p:nvSpPr>
          <p:spPr>
            <a:xfrm>
              <a:off x="7440218" y="28357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5" name="object 9025"/>
            <p:cNvSpPr/>
            <p:nvPr/>
          </p:nvSpPr>
          <p:spPr>
            <a:xfrm>
              <a:off x="7440218" y="28337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6" name="object 9026"/>
            <p:cNvSpPr/>
            <p:nvPr/>
          </p:nvSpPr>
          <p:spPr>
            <a:xfrm>
              <a:off x="7440218" y="28318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7" name="object 9027"/>
            <p:cNvSpPr/>
            <p:nvPr/>
          </p:nvSpPr>
          <p:spPr>
            <a:xfrm>
              <a:off x="7440218" y="282793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8" name="object 9028"/>
            <p:cNvSpPr/>
            <p:nvPr/>
          </p:nvSpPr>
          <p:spPr>
            <a:xfrm>
              <a:off x="7440218" y="282597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9" name="object 9029"/>
            <p:cNvSpPr/>
            <p:nvPr/>
          </p:nvSpPr>
          <p:spPr>
            <a:xfrm>
              <a:off x="7440218" y="282403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0" name="object 9030"/>
            <p:cNvSpPr/>
            <p:nvPr/>
          </p:nvSpPr>
          <p:spPr>
            <a:xfrm>
              <a:off x="7440218" y="282209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1" name="object 9031"/>
            <p:cNvSpPr/>
            <p:nvPr/>
          </p:nvSpPr>
          <p:spPr>
            <a:xfrm>
              <a:off x="7440218" y="28201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2" name="object 9032"/>
            <p:cNvSpPr/>
            <p:nvPr/>
          </p:nvSpPr>
          <p:spPr>
            <a:xfrm>
              <a:off x="7440218" y="281626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3" name="object 9033"/>
            <p:cNvSpPr/>
            <p:nvPr/>
          </p:nvSpPr>
          <p:spPr>
            <a:xfrm>
              <a:off x="7440218" y="28143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4" name="object 9034"/>
            <p:cNvSpPr/>
            <p:nvPr/>
          </p:nvSpPr>
          <p:spPr>
            <a:xfrm>
              <a:off x="7440218" y="28123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5" name="object 9035"/>
            <p:cNvSpPr/>
            <p:nvPr/>
          </p:nvSpPr>
          <p:spPr>
            <a:xfrm>
              <a:off x="7440218" y="28104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6" name="object 9036"/>
            <p:cNvSpPr/>
            <p:nvPr/>
          </p:nvSpPr>
          <p:spPr>
            <a:xfrm>
              <a:off x="7440218" y="280849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7" name="object 9037"/>
            <p:cNvSpPr/>
            <p:nvPr/>
          </p:nvSpPr>
          <p:spPr>
            <a:xfrm>
              <a:off x="7440218" y="280460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8" name="object 9038"/>
            <p:cNvSpPr/>
            <p:nvPr/>
          </p:nvSpPr>
          <p:spPr>
            <a:xfrm>
              <a:off x="7440218" y="280266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9" name="object 9039"/>
            <p:cNvSpPr/>
            <p:nvPr/>
          </p:nvSpPr>
          <p:spPr>
            <a:xfrm>
              <a:off x="7440218" y="280071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0" name="object 9040"/>
            <p:cNvSpPr/>
            <p:nvPr/>
          </p:nvSpPr>
          <p:spPr>
            <a:xfrm>
              <a:off x="7440218" y="27987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1" name="object 9041"/>
            <p:cNvSpPr/>
            <p:nvPr/>
          </p:nvSpPr>
          <p:spPr>
            <a:xfrm>
              <a:off x="7440218" y="279683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2" name="object 9042"/>
            <p:cNvSpPr/>
            <p:nvPr/>
          </p:nvSpPr>
          <p:spPr>
            <a:xfrm>
              <a:off x="7440218" y="27948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3" name="object 9043"/>
            <p:cNvSpPr/>
            <p:nvPr/>
          </p:nvSpPr>
          <p:spPr>
            <a:xfrm>
              <a:off x="7440218" y="27929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4" name="object 9044"/>
            <p:cNvSpPr/>
            <p:nvPr/>
          </p:nvSpPr>
          <p:spPr>
            <a:xfrm>
              <a:off x="7440218" y="278904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5" name="object 9045"/>
            <p:cNvSpPr/>
            <p:nvPr/>
          </p:nvSpPr>
          <p:spPr>
            <a:xfrm>
              <a:off x="7440218" y="278516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6" name="object 9046"/>
            <p:cNvSpPr/>
            <p:nvPr/>
          </p:nvSpPr>
          <p:spPr>
            <a:xfrm>
              <a:off x="7440218" y="278321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7" name="object 9047"/>
            <p:cNvSpPr/>
            <p:nvPr/>
          </p:nvSpPr>
          <p:spPr>
            <a:xfrm>
              <a:off x="7440218" y="278127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8" name="object 9048"/>
            <p:cNvSpPr/>
            <p:nvPr/>
          </p:nvSpPr>
          <p:spPr>
            <a:xfrm>
              <a:off x="7440218" y="277933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9" name="object 9049"/>
            <p:cNvSpPr/>
            <p:nvPr/>
          </p:nvSpPr>
          <p:spPr>
            <a:xfrm>
              <a:off x="7440218" y="277738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0" name="object 9050"/>
            <p:cNvSpPr/>
            <p:nvPr/>
          </p:nvSpPr>
          <p:spPr>
            <a:xfrm>
              <a:off x="7440218" y="27754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1" name="object 9051"/>
            <p:cNvSpPr/>
            <p:nvPr/>
          </p:nvSpPr>
          <p:spPr>
            <a:xfrm>
              <a:off x="7440218" y="277350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2" name="object 9052"/>
            <p:cNvSpPr/>
            <p:nvPr/>
          </p:nvSpPr>
          <p:spPr>
            <a:xfrm>
              <a:off x="7440218" y="277155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3" name="object 9053"/>
            <p:cNvSpPr/>
            <p:nvPr/>
          </p:nvSpPr>
          <p:spPr>
            <a:xfrm>
              <a:off x="7440218" y="276961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4" name="object 9054"/>
            <p:cNvSpPr/>
            <p:nvPr/>
          </p:nvSpPr>
          <p:spPr>
            <a:xfrm>
              <a:off x="7440218" y="276572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5" name="object 9055"/>
            <p:cNvSpPr/>
            <p:nvPr/>
          </p:nvSpPr>
          <p:spPr>
            <a:xfrm>
              <a:off x="7440218" y="276377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6" name="object 9056"/>
            <p:cNvSpPr/>
            <p:nvPr/>
          </p:nvSpPr>
          <p:spPr>
            <a:xfrm>
              <a:off x="7440218" y="275988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7" name="object 9057"/>
            <p:cNvSpPr/>
            <p:nvPr/>
          </p:nvSpPr>
          <p:spPr>
            <a:xfrm>
              <a:off x="7440218" y="275794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8" name="object 9058"/>
            <p:cNvSpPr/>
            <p:nvPr/>
          </p:nvSpPr>
          <p:spPr>
            <a:xfrm>
              <a:off x="7440218" y="275405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9" name="object 9059"/>
            <p:cNvSpPr/>
            <p:nvPr/>
          </p:nvSpPr>
          <p:spPr>
            <a:xfrm>
              <a:off x="7440218" y="275211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0" name="object 9060"/>
            <p:cNvSpPr/>
            <p:nvPr/>
          </p:nvSpPr>
          <p:spPr>
            <a:xfrm>
              <a:off x="7440218" y="274822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1" name="object 9061"/>
            <p:cNvSpPr/>
            <p:nvPr/>
          </p:nvSpPr>
          <p:spPr>
            <a:xfrm>
              <a:off x="7440218" y="27462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2" name="object 9062"/>
            <p:cNvSpPr/>
            <p:nvPr/>
          </p:nvSpPr>
          <p:spPr>
            <a:xfrm>
              <a:off x="7440218" y="274434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3" name="object 9063"/>
            <p:cNvSpPr/>
            <p:nvPr/>
          </p:nvSpPr>
          <p:spPr>
            <a:xfrm>
              <a:off x="7440218" y="274239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4" name="object 9064"/>
            <p:cNvSpPr/>
            <p:nvPr/>
          </p:nvSpPr>
          <p:spPr>
            <a:xfrm>
              <a:off x="7440218" y="274045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5" name="object 9065"/>
            <p:cNvSpPr/>
            <p:nvPr/>
          </p:nvSpPr>
          <p:spPr>
            <a:xfrm>
              <a:off x="7440218" y="273851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6" name="object 9066"/>
            <p:cNvSpPr/>
            <p:nvPr/>
          </p:nvSpPr>
          <p:spPr>
            <a:xfrm>
              <a:off x="7440218" y="273657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7" name="object 9067"/>
            <p:cNvSpPr/>
            <p:nvPr/>
          </p:nvSpPr>
          <p:spPr>
            <a:xfrm>
              <a:off x="7440218" y="273462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8" name="object 9068"/>
            <p:cNvSpPr/>
            <p:nvPr/>
          </p:nvSpPr>
          <p:spPr>
            <a:xfrm>
              <a:off x="7440218" y="273268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9" name="object 9069"/>
            <p:cNvSpPr/>
            <p:nvPr/>
          </p:nvSpPr>
          <p:spPr>
            <a:xfrm>
              <a:off x="7440218" y="272878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0" name="object 9070"/>
            <p:cNvSpPr/>
            <p:nvPr/>
          </p:nvSpPr>
          <p:spPr>
            <a:xfrm>
              <a:off x="7440218" y="272684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1" name="object 9071"/>
            <p:cNvSpPr/>
            <p:nvPr/>
          </p:nvSpPr>
          <p:spPr>
            <a:xfrm>
              <a:off x="7440218" y="272489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2" name="object 9072"/>
            <p:cNvSpPr/>
            <p:nvPr/>
          </p:nvSpPr>
          <p:spPr>
            <a:xfrm>
              <a:off x="7440218" y="272101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3" name="object 9073"/>
            <p:cNvSpPr/>
            <p:nvPr/>
          </p:nvSpPr>
          <p:spPr>
            <a:xfrm>
              <a:off x="7440218" y="271907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4" name="object 9074"/>
            <p:cNvSpPr/>
            <p:nvPr/>
          </p:nvSpPr>
          <p:spPr>
            <a:xfrm>
              <a:off x="7440218" y="271712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5" name="object 9075"/>
            <p:cNvSpPr/>
            <p:nvPr/>
          </p:nvSpPr>
          <p:spPr>
            <a:xfrm>
              <a:off x="7440218" y="271324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6" name="object 9076"/>
            <p:cNvSpPr/>
            <p:nvPr/>
          </p:nvSpPr>
          <p:spPr>
            <a:xfrm>
              <a:off x="7440218" y="27112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7" name="object 9077"/>
            <p:cNvSpPr/>
            <p:nvPr/>
          </p:nvSpPr>
          <p:spPr>
            <a:xfrm>
              <a:off x="7440218" y="270935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8" name="object 9078"/>
            <p:cNvSpPr/>
            <p:nvPr/>
          </p:nvSpPr>
          <p:spPr>
            <a:xfrm>
              <a:off x="7440218" y="270741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9" name="object 9079"/>
            <p:cNvSpPr/>
            <p:nvPr/>
          </p:nvSpPr>
          <p:spPr>
            <a:xfrm>
              <a:off x="7440218" y="270546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0" name="object 9080"/>
            <p:cNvSpPr/>
            <p:nvPr/>
          </p:nvSpPr>
          <p:spPr>
            <a:xfrm>
              <a:off x="7440218" y="27035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1" name="object 9081"/>
            <p:cNvSpPr/>
            <p:nvPr/>
          </p:nvSpPr>
          <p:spPr>
            <a:xfrm>
              <a:off x="7440218" y="270158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2" name="object 9082"/>
            <p:cNvSpPr/>
            <p:nvPr/>
          </p:nvSpPr>
          <p:spPr>
            <a:xfrm>
              <a:off x="7440218" y="269962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3" name="object 9083"/>
            <p:cNvSpPr/>
            <p:nvPr/>
          </p:nvSpPr>
          <p:spPr>
            <a:xfrm>
              <a:off x="7440218" y="26976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4" name="object 9084"/>
            <p:cNvSpPr/>
            <p:nvPr/>
          </p:nvSpPr>
          <p:spPr>
            <a:xfrm>
              <a:off x="7440218" y="269574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5" name="object 9085"/>
            <p:cNvSpPr/>
            <p:nvPr/>
          </p:nvSpPr>
          <p:spPr>
            <a:xfrm>
              <a:off x="7440218" y="26937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6" name="object 9086"/>
            <p:cNvSpPr/>
            <p:nvPr/>
          </p:nvSpPr>
          <p:spPr>
            <a:xfrm>
              <a:off x="7440218" y="269185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7" name="object 9087"/>
            <p:cNvSpPr/>
            <p:nvPr/>
          </p:nvSpPr>
          <p:spPr>
            <a:xfrm>
              <a:off x="7440218" y="268991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8" name="object 9088"/>
            <p:cNvSpPr/>
            <p:nvPr/>
          </p:nvSpPr>
          <p:spPr>
            <a:xfrm>
              <a:off x="7440218" y="268796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9" name="object 9089"/>
            <p:cNvSpPr/>
            <p:nvPr/>
          </p:nvSpPr>
          <p:spPr>
            <a:xfrm>
              <a:off x="7440218" y="26860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0" name="object 9090"/>
            <p:cNvSpPr/>
            <p:nvPr/>
          </p:nvSpPr>
          <p:spPr>
            <a:xfrm>
              <a:off x="7440218" y="26840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1" name="object 9091"/>
            <p:cNvSpPr/>
            <p:nvPr/>
          </p:nvSpPr>
          <p:spPr>
            <a:xfrm>
              <a:off x="7440218" y="268213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2" name="object 9092"/>
            <p:cNvSpPr/>
            <p:nvPr/>
          </p:nvSpPr>
          <p:spPr>
            <a:xfrm>
              <a:off x="7440218" y="268019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3" name="object 9093"/>
            <p:cNvSpPr/>
            <p:nvPr/>
          </p:nvSpPr>
          <p:spPr>
            <a:xfrm>
              <a:off x="7440218" y="267825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4" name="object 9094"/>
            <p:cNvSpPr/>
            <p:nvPr/>
          </p:nvSpPr>
          <p:spPr>
            <a:xfrm>
              <a:off x="7440218" y="267436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5" name="object 9095"/>
            <p:cNvSpPr/>
            <p:nvPr/>
          </p:nvSpPr>
          <p:spPr>
            <a:xfrm>
              <a:off x="7440218" y="26724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6" name="object 9096"/>
            <p:cNvSpPr/>
            <p:nvPr/>
          </p:nvSpPr>
          <p:spPr>
            <a:xfrm>
              <a:off x="7440218" y="26704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7" name="object 9097"/>
            <p:cNvSpPr/>
            <p:nvPr/>
          </p:nvSpPr>
          <p:spPr>
            <a:xfrm>
              <a:off x="7440218" y="26685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8" name="object 9098"/>
            <p:cNvSpPr/>
            <p:nvPr/>
          </p:nvSpPr>
          <p:spPr>
            <a:xfrm>
              <a:off x="7440218" y="266658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9" name="object 9099"/>
            <p:cNvSpPr/>
            <p:nvPr/>
          </p:nvSpPr>
          <p:spPr>
            <a:xfrm>
              <a:off x="7440218" y="266463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0" name="object 9100"/>
            <p:cNvSpPr/>
            <p:nvPr/>
          </p:nvSpPr>
          <p:spPr>
            <a:xfrm>
              <a:off x="7440218" y="266269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1" name="object 9101"/>
            <p:cNvSpPr/>
            <p:nvPr/>
          </p:nvSpPr>
          <p:spPr>
            <a:xfrm>
              <a:off x="7440218" y="26607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2" name="object 9102"/>
            <p:cNvSpPr/>
            <p:nvPr/>
          </p:nvSpPr>
          <p:spPr>
            <a:xfrm>
              <a:off x="7440218" y="265880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3" name="object 9103"/>
            <p:cNvSpPr/>
            <p:nvPr/>
          </p:nvSpPr>
          <p:spPr>
            <a:xfrm>
              <a:off x="7440218" y="265686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4" name="object 9104"/>
            <p:cNvSpPr/>
            <p:nvPr/>
          </p:nvSpPr>
          <p:spPr>
            <a:xfrm>
              <a:off x="7440218" y="26549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5" name="object 9105"/>
            <p:cNvSpPr/>
            <p:nvPr/>
          </p:nvSpPr>
          <p:spPr>
            <a:xfrm>
              <a:off x="7440218" y="26529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6" name="object 9106"/>
            <p:cNvSpPr/>
            <p:nvPr/>
          </p:nvSpPr>
          <p:spPr>
            <a:xfrm>
              <a:off x="7440218" y="26510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7" name="object 9107"/>
            <p:cNvSpPr/>
            <p:nvPr/>
          </p:nvSpPr>
          <p:spPr>
            <a:xfrm>
              <a:off x="7440218" y="264909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8" name="object 9108"/>
            <p:cNvSpPr/>
            <p:nvPr/>
          </p:nvSpPr>
          <p:spPr>
            <a:xfrm>
              <a:off x="7440218" y="26471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9" name="object 9109"/>
            <p:cNvSpPr/>
            <p:nvPr/>
          </p:nvSpPr>
          <p:spPr>
            <a:xfrm>
              <a:off x="7440218" y="26452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0" name="object 9110"/>
            <p:cNvSpPr/>
            <p:nvPr/>
          </p:nvSpPr>
          <p:spPr>
            <a:xfrm>
              <a:off x="7440218" y="26432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1" name="object 9111"/>
            <p:cNvSpPr/>
            <p:nvPr/>
          </p:nvSpPr>
          <p:spPr>
            <a:xfrm>
              <a:off x="7440218" y="26413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2" name="object 9112"/>
            <p:cNvSpPr/>
            <p:nvPr/>
          </p:nvSpPr>
          <p:spPr>
            <a:xfrm>
              <a:off x="7440218" y="263937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1346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1346" y="0"/>
                  </a:lnTo>
                  <a:lnTo>
                    <a:pt x="0" y="1346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3" name="object 9113"/>
            <p:cNvSpPr/>
            <p:nvPr/>
          </p:nvSpPr>
          <p:spPr>
            <a:xfrm>
              <a:off x="7441577" y="2637421"/>
              <a:ext cx="19685" cy="2540"/>
            </a:xfrm>
            <a:custGeom>
              <a:avLst/>
              <a:gdLst/>
              <a:ahLst/>
              <a:cxnLst/>
              <a:rect l="l" t="t" r="r" b="b"/>
              <a:pathLst>
                <a:path w="19684" h="2539">
                  <a:moveTo>
                    <a:pt x="0" y="1943"/>
                  </a:moveTo>
                  <a:lnTo>
                    <a:pt x="19430" y="1943"/>
                  </a:lnTo>
                  <a:lnTo>
                    <a:pt x="19430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4" name="object 9114"/>
            <p:cNvSpPr/>
            <p:nvPr/>
          </p:nvSpPr>
          <p:spPr>
            <a:xfrm>
              <a:off x="7443520" y="2635478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79" h="2539">
                  <a:moveTo>
                    <a:pt x="0" y="1943"/>
                  </a:moveTo>
                  <a:lnTo>
                    <a:pt x="17487" y="1943"/>
                  </a:lnTo>
                  <a:lnTo>
                    <a:pt x="17487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5" name="object 9115"/>
            <p:cNvSpPr/>
            <p:nvPr/>
          </p:nvSpPr>
          <p:spPr>
            <a:xfrm>
              <a:off x="7445463" y="2633535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0" y="1943"/>
                  </a:moveTo>
                  <a:lnTo>
                    <a:pt x="15544" y="1943"/>
                  </a:lnTo>
                  <a:lnTo>
                    <a:pt x="15544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6" name="object 9116"/>
            <p:cNvSpPr/>
            <p:nvPr/>
          </p:nvSpPr>
          <p:spPr>
            <a:xfrm>
              <a:off x="7447406" y="2631592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0" y="1943"/>
                  </a:moveTo>
                  <a:lnTo>
                    <a:pt x="13601" y="1943"/>
                  </a:lnTo>
                  <a:lnTo>
                    <a:pt x="13601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7" name="object 9117"/>
            <p:cNvSpPr/>
            <p:nvPr/>
          </p:nvSpPr>
          <p:spPr>
            <a:xfrm>
              <a:off x="7449349" y="2629649"/>
              <a:ext cx="12065" cy="2540"/>
            </a:xfrm>
            <a:custGeom>
              <a:avLst/>
              <a:gdLst/>
              <a:ahLst/>
              <a:cxnLst/>
              <a:rect l="l" t="t" r="r" b="b"/>
              <a:pathLst>
                <a:path w="12065" h="2539">
                  <a:moveTo>
                    <a:pt x="0" y="1943"/>
                  </a:moveTo>
                  <a:lnTo>
                    <a:pt x="11658" y="1943"/>
                  </a:lnTo>
                  <a:lnTo>
                    <a:pt x="11658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8" name="object 9118"/>
            <p:cNvSpPr/>
            <p:nvPr/>
          </p:nvSpPr>
          <p:spPr>
            <a:xfrm>
              <a:off x="7451292" y="2627706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59" h="2539">
                  <a:moveTo>
                    <a:pt x="0" y="1943"/>
                  </a:moveTo>
                  <a:lnTo>
                    <a:pt x="9715" y="1943"/>
                  </a:lnTo>
                  <a:lnTo>
                    <a:pt x="9715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9" name="object 9119"/>
            <p:cNvSpPr/>
            <p:nvPr/>
          </p:nvSpPr>
          <p:spPr>
            <a:xfrm>
              <a:off x="7453236" y="2625763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0" y="1943"/>
                  </a:moveTo>
                  <a:lnTo>
                    <a:pt x="7772" y="1943"/>
                  </a:lnTo>
                  <a:lnTo>
                    <a:pt x="7772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0" name="object 9120"/>
            <p:cNvSpPr/>
            <p:nvPr/>
          </p:nvSpPr>
          <p:spPr>
            <a:xfrm>
              <a:off x="7455179" y="2623820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1943"/>
                  </a:moveTo>
                  <a:lnTo>
                    <a:pt x="5829" y="1943"/>
                  </a:lnTo>
                  <a:lnTo>
                    <a:pt x="5829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1" name="object 9121"/>
            <p:cNvSpPr/>
            <p:nvPr/>
          </p:nvSpPr>
          <p:spPr>
            <a:xfrm>
              <a:off x="7457122" y="2621876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0" y="1943"/>
                  </a:moveTo>
                  <a:lnTo>
                    <a:pt x="3886" y="1943"/>
                  </a:lnTo>
                  <a:lnTo>
                    <a:pt x="3886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2" name="object 9122"/>
            <p:cNvSpPr/>
            <p:nvPr/>
          </p:nvSpPr>
          <p:spPr>
            <a:xfrm>
              <a:off x="7459065" y="26199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40" h="2539">
                  <a:moveTo>
                    <a:pt x="0" y="1943"/>
                  </a:moveTo>
                  <a:lnTo>
                    <a:pt x="1943" y="1943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3" name="object 9123"/>
            <p:cNvSpPr/>
            <p:nvPr/>
          </p:nvSpPr>
          <p:spPr>
            <a:xfrm>
              <a:off x="7440218" y="2619933"/>
              <a:ext cx="20955" cy="497840"/>
            </a:xfrm>
            <a:custGeom>
              <a:avLst/>
              <a:gdLst/>
              <a:ahLst/>
              <a:cxnLst/>
              <a:rect l="l" t="t" r="r" b="b"/>
              <a:pathLst>
                <a:path w="20954" h="497839">
                  <a:moveTo>
                    <a:pt x="20789" y="0"/>
                  </a:moveTo>
                  <a:lnTo>
                    <a:pt x="0" y="20789"/>
                  </a:lnTo>
                  <a:lnTo>
                    <a:pt x="0" y="476846"/>
                  </a:lnTo>
                  <a:lnTo>
                    <a:pt x="20789" y="497636"/>
                  </a:lnTo>
                  <a:lnTo>
                    <a:pt x="20789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4" name="object 9124"/>
            <p:cNvSpPr/>
            <p:nvPr/>
          </p:nvSpPr>
          <p:spPr>
            <a:xfrm>
              <a:off x="7860157" y="2500337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710603" y="679119"/>
                  </a:moveTo>
                  <a:lnTo>
                    <a:pt x="0" y="679119"/>
                  </a:lnTo>
                  <a:lnTo>
                    <a:pt x="0" y="736828"/>
                  </a:lnTo>
                  <a:lnTo>
                    <a:pt x="710603" y="736828"/>
                  </a:lnTo>
                  <a:lnTo>
                    <a:pt x="710603" y="679119"/>
                  </a:lnTo>
                  <a:close/>
                </a:path>
                <a:path w="711200" h="737235">
                  <a:moveTo>
                    <a:pt x="710603" y="118897"/>
                  </a:moveTo>
                  <a:lnTo>
                    <a:pt x="0" y="118897"/>
                  </a:lnTo>
                  <a:lnTo>
                    <a:pt x="0" y="617931"/>
                  </a:lnTo>
                  <a:lnTo>
                    <a:pt x="710603" y="617931"/>
                  </a:lnTo>
                  <a:lnTo>
                    <a:pt x="710603" y="118897"/>
                  </a:lnTo>
                  <a:close/>
                </a:path>
                <a:path w="711200" h="737235">
                  <a:moveTo>
                    <a:pt x="710603" y="0"/>
                  </a:moveTo>
                  <a:lnTo>
                    <a:pt x="0" y="0"/>
                  </a:lnTo>
                  <a:lnTo>
                    <a:pt x="0" y="57708"/>
                  </a:lnTo>
                  <a:lnTo>
                    <a:pt x="710603" y="57708"/>
                  </a:lnTo>
                  <a:lnTo>
                    <a:pt x="71060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5" name="object 9125"/>
            <p:cNvSpPr/>
            <p:nvPr/>
          </p:nvSpPr>
          <p:spPr>
            <a:xfrm>
              <a:off x="7860156" y="2500337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0" y="73682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736828"/>
                  </a:lnTo>
                  <a:lnTo>
                    <a:pt x="0" y="7368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126" name="object 9126"/>
            <p:cNvSpPr/>
            <p:nvPr/>
          </p:nvSpPr>
          <p:spPr>
            <a:xfrm>
              <a:off x="8807297" y="26901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7" name="object 9127"/>
            <p:cNvSpPr/>
            <p:nvPr/>
          </p:nvSpPr>
          <p:spPr>
            <a:xfrm>
              <a:off x="8807297" y="26892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8" name="object 9128"/>
            <p:cNvSpPr/>
            <p:nvPr/>
          </p:nvSpPr>
          <p:spPr>
            <a:xfrm>
              <a:off x="8807297" y="26883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9" name="object 9129"/>
            <p:cNvSpPr/>
            <p:nvPr/>
          </p:nvSpPr>
          <p:spPr>
            <a:xfrm>
              <a:off x="8807297" y="26874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0" name="object 9130"/>
            <p:cNvSpPr/>
            <p:nvPr/>
          </p:nvSpPr>
          <p:spPr>
            <a:xfrm>
              <a:off x="8807297" y="26865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1" name="object 9131"/>
            <p:cNvSpPr/>
            <p:nvPr/>
          </p:nvSpPr>
          <p:spPr>
            <a:xfrm>
              <a:off x="8807297" y="26856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2" name="object 9132"/>
            <p:cNvSpPr/>
            <p:nvPr/>
          </p:nvSpPr>
          <p:spPr>
            <a:xfrm>
              <a:off x="8807297" y="26848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3" name="object 9133"/>
            <p:cNvSpPr/>
            <p:nvPr/>
          </p:nvSpPr>
          <p:spPr>
            <a:xfrm>
              <a:off x="8807297" y="26839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4" name="object 9134"/>
            <p:cNvSpPr/>
            <p:nvPr/>
          </p:nvSpPr>
          <p:spPr>
            <a:xfrm>
              <a:off x="8807297" y="26830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5" name="object 9135"/>
            <p:cNvSpPr/>
            <p:nvPr/>
          </p:nvSpPr>
          <p:spPr>
            <a:xfrm>
              <a:off x="8807297" y="26821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6" name="object 9136"/>
            <p:cNvSpPr/>
            <p:nvPr/>
          </p:nvSpPr>
          <p:spPr>
            <a:xfrm>
              <a:off x="8807297" y="26812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7" name="object 9137"/>
            <p:cNvSpPr/>
            <p:nvPr/>
          </p:nvSpPr>
          <p:spPr>
            <a:xfrm>
              <a:off x="8807297" y="26803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8" name="object 9138"/>
            <p:cNvSpPr/>
            <p:nvPr/>
          </p:nvSpPr>
          <p:spPr>
            <a:xfrm>
              <a:off x="8807297" y="26794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9" name="object 9139"/>
            <p:cNvSpPr/>
            <p:nvPr/>
          </p:nvSpPr>
          <p:spPr>
            <a:xfrm>
              <a:off x="8807297" y="26785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0" name="object 9140"/>
            <p:cNvSpPr/>
            <p:nvPr/>
          </p:nvSpPr>
          <p:spPr>
            <a:xfrm>
              <a:off x="8807297" y="2677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1" name="object 9141"/>
            <p:cNvSpPr/>
            <p:nvPr/>
          </p:nvSpPr>
          <p:spPr>
            <a:xfrm>
              <a:off x="8807297" y="2676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2" name="object 9142"/>
            <p:cNvSpPr/>
            <p:nvPr/>
          </p:nvSpPr>
          <p:spPr>
            <a:xfrm>
              <a:off x="8807297" y="26759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3" name="object 9143"/>
            <p:cNvSpPr/>
            <p:nvPr/>
          </p:nvSpPr>
          <p:spPr>
            <a:xfrm>
              <a:off x="8807297" y="26750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4" name="object 9144"/>
            <p:cNvSpPr/>
            <p:nvPr/>
          </p:nvSpPr>
          <p:spPr>
            <a:xfrm>
              <a:off x="8807297" y="26741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5" name="object 9145"/>
            <p:cNvSpPr/>
            <p:nvPr/>
          </p:nvSpPr>
          <p:spPr>
            <a:xfrm>
              <a:off x="8807297" y="26732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6" name="object 9146"/>
            <p:cNvSpPr/>
            <p:nvPr/>
          </p:nvSpPr>
          <p:spPr>
            <a:xfrm>
              <a:off x="8807297" y="26723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7" name="object 9147"/>
            <p:cNvSpPr/>
            <p:nvPr/>
          </p:nvSpPr>
          <p:spPr>
            <a:xfrm>
              <a:off x="8807297" y="26714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8" name="object 9148"/>
            <p:cNvSpPr/>
            <p:nvPr/>
          </p:nvSpPr>
          <p:spPr>
            <a:xfrm>
              <a:off x="8807297" y="26705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9" name="object 9149"/>
            <p:cNvSpPr/>
            <p:nvPr/>
          </p:nvSpPr>
          <p:spPr>
            <a:xfrm>
              <a:off x="8807297" y="26697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0" name="object 9150"/>
            <p:cNvSpPr/>
            <p:nvPr/>
          </p:nvSpPr>
          <p:spPr>
            <a:xfrm>
              <a:off x="8807297" y="26688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1" name="object 9151"/>
            <p:cNvSpPr/>
            <p:nvPr/>
          </p:nvSpPr>
          <p:spPr>
            <a:xfrm>
              <a:off x="8807297" y="26679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2" name="object 9152"/>
            <p:cNvSpPr/>
            <p:nvPr/>
          </p:nvSpPr>
          <p:spPr>
            <a:xfrm>
              <a:off x="8807297" y="26670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3" name="object 9153"/>
            <p:cNvSpPr/>
            <p:nvPr/>
          </p:nvSpPr>
          <p:spPr>
            <a:xfrm>
              <a:off x="8807297" y="26661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4" name="object 9154"/>
            <p:cNvSpPr/>
            <p:nvPr/>
          </p:nvSpPr>
          <p:spPr>
            <a:xfrm>
              <a:off x="8807297" y="26643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5" name="object 9155"/>
            <p:cNvSpPr/>
            <p:nvPr/>
          </p:nvSpPr>
          <p:spPr>
            <a:xfrm>
              <a:off x="8807297" y="2663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6" name="object 9156"/>
            <p:cNvSpPr/>
            <p:nvPr/>
          </p:nvSpPr>
          <p:spPr>
            <a:xfrm>
              <a:off x="8807297" y="2662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7" name="object 9157"/>
            <p:cNvSpPr/>
            <p:nvPr/>
          </p:nvSpPr>
          <p:spPr>
            <a:xfrm>
              <a:off x="8807297" y="2661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8" name="object 9158"/>
            <p:cNvSpPr/>
            <p:nvPr/>
          </p:nvSpPr>
          <p:spPr>
            <a:xfrm>
              <a:off x="8807297" y="26608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9" name="object 9159"/>
            <p:cNvSpPr/>
            <p:nvPr/>
          </p:nvSpPr>
          <p:spPr>
            <a:xfrm>
              <a:off x="8807297" y="26599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0" name="object 9160"/>
            <p:cNvSpPr/>
            <p:nvPr/>
          </p:nvSpPr>
          <p:spPr>
            <a:xfrm>
              <a:off x="8807297" y="26590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1" name="object 9161"/>
            <p:cNvSpPr/>
            <p:nvPr/>
          </p:nvSpPr>
          <p:spPr>
            <a:xfrm>
              <a:off x="8807297" y="26581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2" name="object 9162"/>
            <p:cNvSpPr/>
            <p:nvPr/>
          </p:nvSpPr>
          <p:spPr>
            <a:xfrm>
              <a:off x="8807297" y="26572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3" name="object 9163"/>
            <p:cNvSpPr/>
            <p:nvPr/>
          </p:nvSpPr>
          <p:spPr>
            <a:xfrm>
              <a:off x="8807297" y="26563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4" name="object 9164"/>
            <p:cNvSpPr/>
            <p:nvPr/>
          </p:nvSpPr>
          <p:spPr>
            <a:xfrm>
              <a:off x="8807297" y="26555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5" name="object 9165"/>
            <p:cNvSpPr/>
            <p:nvPr/>
          </p:nvSpPr>
          <p:spPr>
            <a:xfrm>
              <a:off x="8807297" y="26546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6" name="object 9166"/>
            <p:cNvSpPr/>
            <p:nvPr/>
          </p:nvSpPr>
          <p:spPr>
            <a:xfrm>
              <a:off x="8807297" y="26537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7" name="object 9167"/>
            <p:cNvSpPr/>
            <p:nvPr/>
          </p:nvSpPr>
          <p:spPr>
            <a:xfrm>
              <a:off x="8807297" y="26528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8" name="object 9168"/>
            <p:cNvSpPr/>
            <p:nvPr/>
          </p:nvSpPr>
          <p:spPr>
            <a:xfrm>
              <a:off x="8807297" y="26519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9" name="object 9169"/>
            <p:cNvSpPr/>
            <p:nvPr/>
          </p:nvSpPr>
          <p:spPr>
            <a:xfrm>
              <a:off x="8807297" y="2651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0" name="object 9170"/>
            <p:cNvSpPr/>
            <p:nvPr/>
          </p:nvSpPr>
          <p:spPr>
            <a:xfrm>
              <a:off x="8807297" y="26501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1" name="object 9171"/>
            <p:cNvSpPr/>
            <p:nvPr/>
          </p:nvSpPr>
          <p:spPr>
            <a:xfrm>
              <a:off x="8807297" y="26492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2" name="object 9172"/>
            <p:cNvSpPr/>
            <p:nvPr/>
          </p:nvSpPr>
          <p:spPr>
            <a:xfrm>
              <a:off x="8807297" y="26483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3" name="object 9173"/>
            <p:cNvSpPr/>
            <p:nvPr/>
          </p:nvSpPr>
          <p:spPr>
            <a:xfrm>
              <a:off x="8807297" y="264661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4" name="object 9174"/>
            <p:cNvSpPr/>
            <p:nvPr/>
          </p:nvSpPr>
          <p:spPr>
            <a:xfrm>
              <a:off x="8807297" y="26457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5" name="object 9175"/>
            <p:cNvSpPr/>
            <p:nvPr/>
          </p:nvSpPr>
          <p:spPr>
            <a:xfrm>
              <a:off x="8807297" y="26448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6" name="object 9176"/>
            <p:cNvSpPr/>
            <p:nvPr/>
          </p:nvSpPr>
          <p:spPr>
            <a:xfrm>
              <a:off x="8807297" y="26430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7" name="object 9177"/>
            <p:cNvSpPr/>
            <p:nvPr/>
          </p:nvSpPr>
          <p:spPr>
            <a:xfrm>
              <a:off x="8807297" y="26421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8" name="object 9178"/>
            <p:cNvSpPr/>
            <p:nvPr/>
          </p:nvSpPr>
          <p:spPr>
            <a:xfrm>
              <a:off x="8807297" y="26412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9" name="object 9179"/>
            <p:cNvSpPr/>
            <p:nvPr/>
          </p:nvSpPr>
          <p:spPr>
            <a:xfrm>
              <a:off x="8807297" y="263951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0" name="object 9180"/>
            <p:cNvSpPr/>
            <p:nvPr/>
          </p:nvSpPr>
          <p:spPr>
            <a:xfrm>
              <a:off x="8807297" y="26386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1" name="object 9181"/>
            <p:cNvSpPr/>
            <p:nvPr/>
          </p:nvSpPr>
          <p:spPr>
            <a:xfrm>
              <a:off x="8807297" y="26377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2" name="object 9182"/>
            <p:cNvSpPr/>
            <p:nvPr/>
          </p:nvSpPr>
          <p:spPr>
            <a:xfrm>
              <a:off x="8807297" y="26368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3" name="object 9183"/>
            <p:cNvSpPr/>
            <p:nvPr/>
          </p:nvSpPr>
          <p:spPr>
            <a:xfrm>
              <a:off x="8807297" y="26359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4" name="object 9184"/>
            <p:cNvSpPr/>
            <p:nvPr/>
          </p:nvSpPr>
          <p:spPr>
            <a:xfrm>
              <a:off x="8807297" y="26350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5" name="object 9185"/>
            <p:cNvSpPr/>
            <p:nvPr/>
          </p:nvSpPr>
          <p:spPr>
            <a:xfrm>
              <a:off x="8807297" y="26341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6" name="object 9186"/>
            <p:cNvSpPr/>
            <p:nvPr/>
          </p:nvSpPr>
          <p:spPr>
            <a:xfrm>
              <a:off x="8807297" y="26332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7" name="object 9187"/>
            <p:cNvSpPr/>
            <p:nvPr/>
          </p:nvSpPr>
          <p:spPr>
            <a:xfrm>
              <a:off x="8807297" y="26324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8" name="object 9188"/>
            <p:cNvSpPr/>
            <p:nvPr/>
          </p:nvSpPr>
          <p:spPr>
            <a:xfrm>
              <a:off x="8807297" y="26306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9" name="object 9189"/>
            <p:cNvSpPr/>
            <p:nvPr/>
          </p:nvSpPr>
          <p:spPr>
            <a:xfrm>
              <a:off x="8807297" y="26297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0" name="object 9190"/>
            <p:cNvSpPr/>
            <p:nvPr/>
          </p:nvSpPr>
          <p:spPr>
            <a:xfrm>
              <a:off x="8807297" y="26279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1" name="object 9191"/>
            <p:cNvSpPr/>
            <p:nvPr/>
          </p:nvSpPr>
          <p:spPr>
            <a:xfrm>
              <a:off x="8807297" y="26270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2" name="object 9192"/>
            <p:cNvSpPr/>
            <p:nvPr/>
          </p:nvSpPr>
          <p:spPr>
            <a:xfrm>
              <a:off x="8807297" y="26253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3" name="object 9193"/>
            <p:cNvSpPr/>
            <p:nvPr/>
          </p:nvSpPr>
          <p:spPr>
            <a:xfrm>
              <a:off x="8807297" y="26244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4" name="object 9194"/>
            <p:cNvSpPr/>
            <p:nvPr/>
          </p:nvSpPr>
          <p:spPr>
            <a:xfrm>
              <a:off x="8807297" y="26226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5" name="object 9195"/>
            <p:cNvSpPr/>
            <p:nvPr/>
          </p:nvSpPr>
          <p:spPr>
            <a:xfrm>
              <a:off x="8807297" y="26217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6" name="object 9196"/>
            <p:cNvSpPr/>
            <p:nvPr/>
          </p:nvSpPr>
          <p:spPr>
            <a:xfrm>
              <a:off x="8807297" y="26208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7" name="object 9197"/>
            <p:cNvSpPr/>
            <p:nvPr/>
          </p:nvSpPr>
          <p:spPr>
            <a:xfrm>
              <a:off x="8807297" y="26199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8" name="object 9198"/>
            <p:cNvSpPr/>
            <p:nvPr/>
          </p:nvSpPr>
          <p:spPr>
            <a:xfrm>
              <a:off x="8807297" y="26190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9" name="object 9199"/>
            <p:cNvSpPr/>
            <p:nvPr/>
          </p:nvSpPr>
          <p:spPr>
            <a:xfrm>
              <a:off x="8807297" y="26182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0" name="object 9200"/>
            <p:cNvSpPr/>
            <p:nvPr/>
          </p:nvSpPr>
          <p:spPr>
            <a:xfrm>
              <a:off x="8807297" y="26173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1" name="object 9201"/>
            <p:cNvSpPr/>
            <p:nvPr/>
          </p:nvSpPr>
          <p:spPr>
            <a:xfrm>
              <a:off x="8807297" y="26164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2" name="object 9202"/>
            <p:cNvSpPr/>
            <p:nvPr/>
          </p:nvSpPr>
          <p:spPr>
            <a:xfrm>
              <a:off x="8807297" y="26155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3" name="object 9203"/>
            <p:cNvSpPr/>
            <p:nvPr/>
          </p:nvSpPr>
          <p:spPr>
            <a:xfrm>
              <a:off x="8807297" y="26137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4" name="object 9204"/>
            <p:cNvSpPr/>
            <p:nvPr/>
          </p:nvSpPr>
          <p:spPr>
            <a:xfrm>
              <a:off x="8807297" y="26119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5" name="object 9205"/>
            <p:cNvSpPr/>
            <p:nvPr/>
          </p:nvSpPr>
          <p:spPr>
            <a:xfrm>
              <a:off x="8807297" y="26110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6" name="object 9206"/>
            <p:cNvSpPr/>
            <p:nvPr/>
          </p:nvSpPr>
          <p:spPr>
            <a:xfrm>
              <a:off x="8807297" y="26102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7" name="object 9207"/>
            <p:cNvSpPr/>
            <p:nvPr/>
          </p:nvSpPr>
          <p:spPr>
            <a:xfrm>
              <a:off x="8807297" y="26093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8" name="object 9208"/>
            <p:cNvSpPr/>
            <p:nvPr/>
          </p:nvSpPr>
          <p:spPr>
            <a:xfrm>
              <a:off x="8807297" y="26084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9" name="object 9209"/>
            <p:cNvSpPr/>
            <p:nvPr/>
          </p:nvSpPr>
          <p:spPr>
            <a:xfrm>
              <a:off x="8807297" y="26075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0" name="object 9210"/>
            <p:cNvSpPr/>
            <p:nvPr/>
          </p:nvSpPr>
          <p:spPr>
            <a:xfrm>
              <a:off x="8807297" y="26066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1" name="object 9211"/>
            <p:cNvSpPr/>
            <p:nvPr/>
          </p:nvSpPr>
          <p:spPr>
            <a:xfrm>
              <a:off x="8807297" y="26048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2" name="object 9212"/>
            <p:cNvSpPr/>
            <p:nvPr/>
          </p:nvSpPr>
          <p:spPr>
            <a:xfrm>
              <a:off x="8807297" y="26039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3" name="object 9213"/>
            <p:cNvSpPr/>
            <p:nvPr/>
          </p:nvSpPr>
          <p:spPr>
            <a:xfrm>
              <a:off x="8807297" y="26031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4" name="object 9214"/>
            <p:cNvSpPr/>
            <p:nvPr/>
          </p:nvSpPr>
          <p:spPr>
            <a:xfrm>
              <a:off x="8807297" y="26022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5" name="object 9215"/>
            <p:cNvSpPr/>
            <p:nvPr/>
          </p:nvSpPr>
          <p:spPr>
            <a:xfrm>
              <a:off x="8807297" y="26013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6" name="object 9216"/>
            <p:cNvSpPr/>
            <p:nvPr/>
          </p:nvSpPr>
          <p:spPr>
            <a:xfrm>
              <a:off x="8807297" y="259955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7" name="object 9217"/>
            <p:cNvSpPr/>
            <p:nvPr/>
          </p:nvSpPr>
          <p:spPr>
            <a:xfrm>
              <a:off x="8807297" y="25986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8" name="object 9218"/>
            <p:cNvSpPr/>
            <p:nvPr/>
          </p:nvSpPr>
          <p:spPr>
            <a:xfrm>
              <a:off x="8807297" y="25977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9" name="object 9219"/>
            <p:cNvSpPr/>
            <p:nvPr/>
          </p:nvSpPr>
          <p:spPr>
            <a:xfrm>
              <a:off x="8807297" y="25968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0" name="object 9220"/>
            <p:cNvSpPr/>
            <p:nvPr/>
          </p:nvSpPr>
          <p:spPr>
            <a:xfrm>
              <a:off x="8807297" y="25960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1" name="object 9221"/>
            <p:cNvSpPr/>
            <p:nvPr/>
          </p:nvSpPr>
          <p:spPr>
            <a:xfrm>
              <a:off x="8807297" y="259422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2" name="object 9222"/>
            <p:cNvSpPr/>
            <p:nvPr/>
          </p:nvSpPr>
          <p:spPr>
            <a:xfrm>
              <a:off x="8807297" y="25933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3" name="object 9223"/>
            <p:cNvSpPr/>
            <p:nvPr/>
          </p:nvSpPr>
          <p:spPr>
            <a:xfrm>
              <a:off x="8807297" y="25924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4" name="object 9224"/>
            <p:cNvSpPr/>
            <p:nvPr/>
          </p:nvSpPr>
          <p:spPr>
            <a:xfrm>
              <a:off x="8807297" y="25915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5" name="object 9225"/>
            <p:cNvSpPr/>
            <p:nvPr/>
          </p:nvSpPr>
          <p:spPr>
            <a:xfrm>
              <a:off x="8807297" y="25897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6" name="object 9226"/>
            <p:cNvSpPr/>
            <p:nvPr/>
          </p:nvSpPr>
          <p:spPr>
            <a:xfrm>
              <a:off x="8807297" y="25888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7" name="object 9227"/>
            <p:cNvSpPr/>
            <p:nvPr/>
          </p:nvSpPr>
          <p:spPr>
            <a:xfrm>
              <a:off x="8807297" y="25880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8" name="object 9228"/>
            <p:cNvSpPr/>
            <p:nvPr/>
          </p:nvSpPr>
          <p:spPr>
            <a:xfrm>
              <a:off x="8807297" y="25871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9" name="object 9229"/>
            <p:cNvSpPr/>
            <p:nvPr/>
          </p:nvSpPr>
          <p:spPr>
            <a:xfrm>
              <a:off x="8807297" y="258535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0" name="object 9230"/>
            <p:cNvSpPr/>
            <p:nvPr/>
          </p:nvSpPr>
          <p:spPr>
            <a:xfrm>
              <a:off x="8807297" y="25844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1" name="object 9231"/>
            <p:cNvSpPr/>
            <p:nvPr/>
          </p:nvSpPr>
          <p:spPr>
            <a:xfrm>
              <a:off x="8807297" y="25835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2" name="object 9232"/>
            <p:cNvSpPr/>
            <p:nvPr/>
          </p:nvSpPr>
          <p:spPr>
            <a:xfrm>
              <a:off x="8807297" y="25817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3" name="object 9233"/>
            <p:cNvSpPr/>
            <p:nvPr/>
          </p:nvSpPr>
          <p:spPr>
            <a:xfrm>
              <a:off x="8807297" y="25800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4" name="object 9234"/>
            <p:cNvSpPr/>
            <p:nvPr/>
          </p:nvSpPr>
          <p:spPr>
            <a:xfrm>
              <a:off x="8807297" y="25782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5" name="object 9235"/>
            <p:cNvSpPr/>
            <p:nvPr/>
          </p:nvSpPr>
          <p:spPr>
            <a:xfrm>
              <a:off x="8807297" y="25764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6" name="object 9236"/>
            <p:cNvSpPr/>
            <p:nvPr/>
          </p:nvSpPr>
          <p:spPr>
            <a:xfrm>
              <a:off x="8807297" y="25746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7" name="object 9237"/>
            <p:cNvSpPr/>
            <p:nvPr/>
          </p:nvSpPr>
          <p:spPr>
            <a:xfrm>
              <a:off x="8807297" y="25729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8" name="object 9238"/>
            <p:cNvSpPr/>
            <p:nvPr/>
          </p:nvSpPr>
          <p:spPr>
            <a:xfrm>
              <a:off x="8807297" y="257112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9" name="object 9239"/>
            <p:cNvSpPr/>
            <p:nvPr/>
          </p:nvSpPr>
          <p:spPr>
            <a:xfrm>
              <a:off x="8807297" y="25702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0" name="object 9240"/>
            <p:cNvSpPr/>
            <p:nvPr/>
          </p:nvSpPr>
          <p:spPr>
            <a:xfrm>
              <a:off x="8807297" y="25693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1" name="object 9241"/>
            <p:cNvSpPr/>
            <p:nvPr/>
          </p:nvSpPr>
          <p:spPr>
            <a:xfrm>
              <a:off x="8807297" y="25675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2" name="object 9242"/>
            <p:cNvSpPr/>
            <p:nvPr/>
          </p:nvSpPr>
          <p:spPr>
            <a:xfrm>
              <a:off x="8807297" y="25666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3" name="object 9243"/>
            <p:cNvSpPr/>
            <p:nvPr/>
          </p:nvSpPr>
          <p:spPr>
            <a:xfrm>
              <a:off x="8807297" y="25658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4" name="object 9244"/>
            <p:cNvSpPr/>
            <p:nvPr/>
          </p:nvSpPr>
          <p:spPr>
            <a:xfrm>
              <a:off x="8807297" y="25649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5" name="object 9245"/>
            <p:cNvSpPr/>
            <p:nvPr/>
          </p:nvSpPr>
          <p:spPr>
            <a:xfrm>
              <a:off x="8807297" y="25631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6" name="object 9246"/>
            <p:cNvSpPr/>
            <p:nvPr/>
          </p:nvSpPr>
          <p:spPr>
            <a:xfrm>
              <a:off x="8807297" y="25622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7" name="object 9247"/>
            <p:cNvSpPr/>
            <p:nvPr/>
          </p:nvSpPr>
          <p:spPr>
            <a:xfrm>
              <a:off x="8807297" y="25613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8" name="object 9248"/>
            <p:cNvSpPr/>
            <p:nvPr/>
          </p:nvSpPr>
          <p:spPr>
            <a:xfrm>
              <a:off x="8807297" y="25604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9" name="object 9249"/>
            <p:cNvSpPr/>
            <p:nvPr/>
          </p:nvSpPr>
          <p:spPr>
            <a:xfrm>
              <a:off x="8807297" y="255869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0" name="object 9250"/>
            <p:cNvSpPr/>
            <p:nvPr/>
          </p:nvSpPr>
          <p:spPr>
            <a:xfrm>
              <a:off x="8807297" y="25578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1" name="object 9251"/>
            <p:cNvSpPr/>
            <p:nvPr/>
          </p:nvSpPr>
          <p:spPr>
            <a:xfrm>
              <a:off x="8807297" y="25569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2" name="object 9252"/>
            <p:cNvSpPr/>
            <p:nvPr/>
          </p:nvSpPr>
          <p:spPr>
            <a:xfrm>
              <a:off x="8807297" y="2556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3" name="object 9253"/>
            <p:cNvSpPr/>
            <p:nvPr/>
          </p:nvSpPr>
          <p:spPr>
            <a:xfrm>
              <a:off x="8807297" y="2555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4" name="object 9254"/>
            <p:cNvSpPr/>
            <p:nvPr/>
          </p:nvSpPr>
          <p:spPr>
            <a:xfrm>
              <a:off x="8807297" y="25533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5" name="object 9255"/>
            <p:cNvSpPr/>
            <p:nvPr/>
          </p:nvSpPr>
          <p:spPr>
            <a:xfrm>
              <a:off x="8807297" y="25524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6" name="object 9256"/>
            <p:cNvSpPr/>
            <p:nvPr/>
          </p:nvSpPr>
          <p:spPr>
            <a:xfrm>
              <a:off x="8807297" y="25515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7" name="object 9257"/>
            <p:cNvSpPr/>
            <p:nvPr/>
          </p:nvSpPr>
          <p:spPr>
            <a:xfrm>
              <a:off x="8807297" y="2550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8" name="object 9258"/>
            <p:cNvSpPr/>
            <p:nvPr/>
          </p:nvSpPr>
          <p:spPr>
            <a:xfrm>
              <a:off x="8807297" y="2549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9" name="object 9259"/>
            <p:cNvSpPr/>
            <p:nvPr/>
          </p:nvSpPr>
          <p:spPr>
            <a:xfrm>
              <a:off x="8807297" y="25480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0" name="object 9260"/>
            <p:cNvSpPr/>
            <p:nvPr/>
          </p:nvSpPr>
          <p:spPr>
            <a:xfrm>
              <a:off x="8807297" y="25471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1" name="object 9261"/>
            <p:cNvSpPr/>
            <p:nvPr/>
          </p:nvSpPr>
          <p:spPr>
            <a:xfrm>
              <a:off x="8807297" y="25462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2" name="object 9262"/>
            <p:cNvSpPr/>
            <p:nvPr/>
          </p:nvSpPr>
          <p:spPr>
            <a:xfrm>
              <a:off x="8807297" y="25453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3" name="object 9263"/>
            <p:cNvSpPr/>
            <p:nvPr/>
          </p:nvSpPr>
          <p:spPr>
            <a:xfrm>
              <a:off x="8807297" y="25444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4" name="object 9264"/>
            <p:cNvSpPr/>
            <p:nvPr/>
          </p:nvSpPr>
          <p:spPr>
            <a:xfrm>
              <a:off x="8807297" y="25436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5" name="object 9265"/>
            <p:cNvSpPr/>
            <p:nvPr/>
          </p:nvSpPr>
          <p:spPr>
            <a:xfrm>
              <a:off x="8807297" y="25427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6" name="object 9266"/>
            <p:cNvSpPr/>
            <p:nvPr/>
          </p:nvSpPr>
          <p:spPr>
            <a:xfrm>
              <a:off x="8807297" y="25409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7" name="object 9267"/>
            <p:cNvSpPr/>
            <p:nvPr/>
          </p:nvSpPr>
          <p:spPr>
            <a:xfrm>
              <a:off x="8807297" y="25391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8" name="object 9268"/>
            <p:cNvSpPr/>
            <p:nvPr/>
          </p:nvSpPr>
          <p:spPr>
            <a:xfrm>
              <a:off x="8807297" y="25382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9" name="object 9269"/>
            <p:cNvSpPr/>
            <p:nvPr/>
          </p:nvSpPr>
          <p:spPr>
            <a:xfrm>
              <a:off x="8807297" y="25373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0" name="object 9270"/>
            <p:cNvSpPr/>
            <p:nvPr/>
          </p:nvSpPr>
          <p:spPr>
            <a:xfrm>
              <a:off x="8807297" y="2536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1" name="object 9271"/>
            <p:cNvSpPr/>
            <p:nvPr/>
          </p:nvSpPr>
          <p:spPr>
            <a:xfrm>
              <a:off x="8807297" y="2535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2" name="object 9272"/>
            <p:cNvSpPr/>
            <p:nvPr/>
          </p:nvSpPr>
          <p:spPr>
            <a:xfrm>
              <a:off x="8807297" y="25347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3" name="object 9273"/>
            <p:cNvSpPr/>
            <p:nvPr/>
          </p:nvSpPr>
          <p:spPr>
            <a:xfrm>
              <a:off x="8807297" y="25338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4" name="object 9274"/>
            <p:cNvSpPr/>
            <p:nvPr/>
          </p:nvSpPr>
          <p:spPr>
            <a:xfrm>
              <a:off x="8807297" y="25329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5" name="object 9275"/>
            <p:cNvSpPr/>
            <p:nvPr/>
          </p:nvSpPr>
          <p:spPr>
            <a:xfrm>
              <a:off x="8807297" y="25320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6" name="object 9276"/>
            <p:cNvSpPr/>
            <p:nvPr/>
          </p:nvSpPr>
          <p:spPr>
            <a:xfrm>
              <a:off x="8807297" y="25302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7" name="object 9277"/>
            <p:cNvSpPr/>
            <p:nvPr/>
          </p:nvSpPr>
          <p:spPr>
            <a:xfrm>
              <a:off x="8807297" y="25293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8" name="object 9278"/>
            <p:cNvSpPr/>
            <p:nvPr/>
          </p:nvSpPr>
          <p:spPr>
            <a:xfrm>
              <a:off x="8807297" y="25276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9" name="object 9279"/>
            <p:cNvSpPr/>
            <p:nvPr/>
          </p:nvSpPr>
          <p:spPr>
            <a:xfrm>
              <a:off x="8807297" y="25267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0" name="object 9280"/>
            <p:cNvSpPr/>
            <p:nvPr/>
          </p:nvSpPr>
          <p:spPr>
            <a:xfrm>
              <a:off x="8807297" y="252495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1" name="object 9281"/>
            <p:cNvSpPr/>
            <p:nvPr/>
          </p:nvSpPr>
          <p:spPr>
            <a:xfrm>
              <a:off x="8807297" y="2524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2" name="object 9282"/>
            <p:cNvSpPr/>
            <p:nvPr/>
          </p:nvSpPr>
          <p:spPr>
            <a:xfrm>
              <a:off x="8807297" y="25222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3" name="object 9283"/>
            <p:cNvSpPr/>
            <p:nvPr/>
          </p:nvSpPr>
          <p:spPr>
            <a:xfrm>
              <a:off x="8807297" y="25214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4" name="object 9284"/>
            <p:cNvSpPr/>
            <p:nvPr/>
          </p:nvSpPr>
          <p:spPr>
            <a:xfrm>
              <a:off x="8807297" y="25205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5" name="object 9285"/>
            <p:cNvSpPr/>
            <p:nvPr/>
          </p:nvSpPr>
          <p:spPr>
            <a:xfrm>
              <a:off x="8807297" y="25196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6" name="object 9286"/>
            <p:cNvSpPr/>
            <p:nvPr/>
          </p:nvSpPr>
          <p:spPr>
            <a:xfrm>
              <a:off x="8807297" y="25187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7" name="object 9287"/>
            <p:cNvSpPr/>
            <p:nvPr/>
          </p:nvSpPr>
          <p:spPr>
            <a:xfrm>
              <a:off x="8807297" y="25178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8" name="object 9288"/>
            <p:cNvSpPr/>
            <p:nvPr/>
          </p:nvSpPr>
          <p:spPr>
            <a:xfrm>
              <a:off x="8807297" y="25169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9" name="object 9289"/>
            <p:cNvSpPr/>
            <p:nvPr/>
          </p:nvSpPr>
          <p:spPr>
            <a:xfrm>
              <a:off x="8807297" y="25160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0" name="object 9290"/>
            <p:cNvSpPr/>
            <p:nvPr/>
          </p:nvSpPr>
          <p:spPr>
            <a:xfrm>
              <a:off x="8807297" y="25151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1" name="object 9291"/>
            <p:cNvSpPr/>
            <p:nvPr/>
          </p:nvSpPr>
          <p:spPr>
            <a:xfrm>
              <a:off x="8807297" y="25134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2" name="object 9292"/>
            <p:cNvSpPr/>
            <p:nvPr/>
          </p:nvSpPr>
          <p:spPr>
            <a:xfrm>
              <a:off x="8807297" y="25125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3" name="object 9293"/>
            <p:cNvSpPr/>
            <p:nvPr/>
          </p:nvSpPr>
          <p:spPr>
            <a:xfrm>
              <a:off x="8807297" y="25116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4" name="object 9294"/>
            <p:cNvSpPr/>
            <p:nvPr/>
          </p:nvSpPr>
          <p:spPr>
            <a:xfrm>
              <a:off x="8807297" y="250986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5" name="object 9295"/>
            <p:cNvSpPr/>
            <p:nvPr/>
          </p:nvSpPr>
          <p:spPr>
            <a:xfrm>
              <a:off x="8807297" y="25089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6" name="object 9296"/>
            <p:cNvSpPr/>
            <p:nvPr/>
          </p:nvSpPr>
          <p:spPr>
            <a:xfrm>
              <a:off x="8807297" y="25080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7" name="object 9297"/>
            <p:cNvSpPr/>
            <p:nvPr/>
          </p:nvSpPr>
          <p:spPr>
            <a:xfrm>
              <a:off x="8807297" y="250630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8" name="object 9298"/>
            <p:cNvSpPr/>
            <p:nvPr/>
          </p:nvSpPr>
          <p:spPr>
            <a:xfrm>
              <a:off x="8807297" y="25054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9" name="object 9299"/>
            <p:cNvSpPr/>
            <p:nvPr/>
          </p:nvSpPr>
          <p:spPr>
            <a:xfrm>
              <a:off x="8807297" y="25045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0" name="object 9300"/>
            <p:cNvSpPr/>
            <p:nvPr/>
          </p:nvSpPr>
          <p:spPr>
            <a:xfrm>
              <a:off x="8807297" y="25036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1" name="object 9301"/>
            <p:cNvSpPr/>
            <p:nvPr/>
          </p:nvSpPr>
          <p:spPr>
            <a:xfrm>
              <a:off x="8807297" y="25027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2" name="object 9302"/>
            <p:cNvSpPr/>
            <p:nvPr/>
          </p:nvSpPr>
          <p:spPr>
            <a:xfrm>
              <a:off x="8807297" y="25018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3" name="object 9303"/>
            <p:cNvSpPr/>
            <p:nvPr/>
          </p:nvSpPr>
          <p:spPr>
            <a:xfrm>
              <a:off x="8807297" y="25009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4" name="object 9304"/>
            <p:cNvSpPr/>
            <p:nvPr/>
          </p:nvSpPr>
          <p:spPr>
            <a:xfrm>
              <a:off x="8807297" y="25000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5" name="object 9305"/>
            <p:cNvSpPr/>
            <p:nvPr/>
          </p:nvSpPr>
          <p:spPr>
            <a:xfrm>
              <a:off x="8807297" y="24992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6" name="object 9306"/>
            <p:cNvSpPr/>
            <p:nvPr/>
          </p:nvSpPr>
          <p:spPr>
            <a:xfrm>
              <a:off x="8807297" y="24983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7" name="object 9307"/>
            <p:cNvSpPr/>
            <p:nvPr/>
          </p:nvSpPr>
          <p:spPr>
            <a:xfrm>
              <a:off x="8807297" y="24974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8" name="object 9308"/>
            <p:cNvSpPr/>
            <p:nvPr/>
          </p:nvSpPr>
          <p:spPr>
            <a:xfrm>
              <a:off x="8807297" y="24965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9" name="object 9309"/>
            <p:cNvSpPr/>
            <p:nvPr/>
          </p:nvSpPr>
          <p:spPr>
            <a:xfrm>
              <a:off x="8807297" y="24956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0" name="object 9310"/>
            <p:cNvSpPr/>
            <p:nvPr/>
          </p:nvSpPr>
          <p:spPr>
            <a:xfrm>
              <a:off x="8807297" y="24947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1" name="object 9311"/>
            <p:cNvSpPr/>
            <p:nvPr/>
          </p:nvSpPr>
          <p:spPr>
            <a:xfrm>
              <a:off x="8807297" y="24938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2" name="object 9312"/>
            <p:cNvSpPr/>
            <p:nvPr/>
          </p:nvSpPr>
          <p:spPr>
            <a:xfrm>
              <a:off x="8807297" y="24929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3" name="object 9313"/>
            <p:cNvSpPr/>
            <p:nvPr/>
          </p:nvSpPr>
          <p:spPr>
            <a:xfrm>
              <a:off x="8807297" y="24920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4" name="object 9314"/>
            <p:cNvSpPr/>
            <p:nvPr/>
          </p:nvSpPr>
          <p:spPr>
            <a:xfrm>
              <a:off x="8807297" y="24912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5" name="object 9315"/>
            <p:cNvSpPr/>
            <p:nvPr/>
          </p:nvSpPr>
          <p:spPr>
            <a:xfrm>
              <a:off x="8807297" y="24903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6" name="object 9316"/>
            <p:cNvSpPr/>
            <p:nvPr/>
          </p:nvSpPr>
          <p:spPr>
            <a:xfrm>
              <a:off x="8807297" y="24885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7" name="object 9317"/>
            <p:cNvSpPr/>
            <p:nvPr/>
          </p:nvSpPr>
          <p:spPr>
            <a:xfrm>
              <a:off x="8807297" y="24876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8" name="object 9318"/>
            <p:cNvSpPr/>
            <p:nvPr/>
          </p:nvSpPr>
          <p:spPr>
            <a:xfrm>
              <a:off x="8807297" y="24867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9" name="object 9319"/>
            <p:cNvSpPr/>
            <p:nvPr/>
          </p:nvSpPr>
          <p:spPr>
            <a:xfrm>
              <a:off x="8807297" y="24858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0" name="object 9320"/>
            <p:cNvSpPr/>
            <p:nvPr/>
          </p:nvSpPr>
          <p:spPr>
            <a:xfrm>
              <a:off x="8807297" y="24849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1" name="object 9321"/>
            <p:cNvSpPr/>
            <p:nvPr/>
          </p:nvSpPr>
          <p:spPr>
            <a:xfrm>
              <a:off x="8807297" y="24841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2" name="object 9322"/>
            <p:cNvSpPr/>
            <p:nvPr/>
          </p:nvSpPr>
          <p:spPr>
            <a:xfrm>
              <a:off x="8807297" y="24832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3" name="object 9323"/>
            <p:cNvSpPr/>
            <p:nvPr/>
          </p:nvSpPr>
          <p:spPr>
            <a:xfrm>
              <a:off x="8807297" y="24823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4" name="object 9324"/>
            <p:cNvSpPr/>
            <p:nvPr/>
          </p:nvSpPr>
          <p:spPr>
            <a:xfrm>
              <a:off x="8807297" y="24814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5" name="object 9325"/>
            <p:cNvSpPr/>
            <p:nvPr/>
          </p:nvSpPr>
          <p:spPr>
            <a:xfrm>
              <a:off x="8807297" y="24805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6" name="object 9326"/>
            <p:cNvSpPr/>
            <p:nvPr/>
          </p:nvSpPr>
          <p:spPr>
            <a:xfrm>
              <a:off x="8807297" y="24796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7" name="object 9327"/>
            <p:cNvSpPr/>
            <p:nvPr/>
          </p:nvSpPr>
          <p:spPr>
            <a:xfrm>
              <a:off x="8807297" y="24787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8" name="object 9328"/>
            <p:cNvSpPr/>
            <p:nvPr/>
          </p:nvSpPr>
          <p:spPr>
            <a:xfrm>
              <a:off x="8807297" y="24778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9" name="object 9329"/>
            <p:cNvSpPr/>
            <p:nvPr/>
          </p:nvSpPr>
          <p:spPr>
            <a:xfrm>
              <a:off x="8807297" y="24769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0" name="object 9330"/>
            <p:cNvSpPr/>
            <p:nvPr/>
          </p:nvSpPr>
          <p:spPr>
            <a:xfrm>
              <a:off x="8807297" y="24761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1" name="object 9331"/>
            <p:cNvSpPr/>
            <p:nvPr/>
          </p:nvSpPr>
          <p:spPr>
            <a:xfrm>
              <a:off x="8807297" y="24752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2" name="object 9332"/>
            <p:cNvSpPr/>
            <p:nvPr/>
          </p:nvSpPr>
          <p:spPr>
            <a:xfrm>
              <a:off x="8807297" y="24743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3" name="object 9333"/>
            <p:cNvSpPr/>
            <p:nvPr/>
          </p:nvSpPr>
          <p:spPr>
            <a:xfrm>
              <a:off x="8807297" y="24734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4" name="object 9334"/>
            <p:cNvSpPr/>
            <p:nvPr/>
          </p:nvSpPr>
          <p:spPr>
            <a:xfrm>
              <a:off x="8807297" y="24725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5" name="object 9335"/>
            <p:cNvSpPr/>
            <p:nvPr/>
          </p:nvSpPr>
          <p:spPr>
            <a:xfrm>
              <a:off x="8807297" y="24716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6" name="object 9336"/>
            <p:cNvSpPr/>
            <p:nvPr/>
          </p:nvSpPr>
          <p:spPr>
            <a:xfrm>
              <a:off x="8807297" y="24707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7" name="object 9337"/>
            <p:cNvSpPr/>
            <p:nvPr/>
          </p:nvSpPr>
          <p:spPr>
            <a:xfrm>
              <a:off x="8807297" y="24698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8" name="object 9338"/>
            <p:cNvSpPr/>
            <p:nvPr/>
          </p:nvSpPr>
          <p:spPr>
            <a:xfrm>
              <a:off x="8807297" y="24690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9" name="object 9339"/>
            <p:cNvSpPr/>
            <p:nvPr/>
          </p:nvSpPr>
          <p:spPr>
            <a:xfrm>
              <a:off x="8807297" y="24681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0" name="object 9340"/>
            <p:cNvSpPr/>
            <p:nvPr/>
          </p:nvSpPr>
          <p:spPr>
            <a:xfrm>
              <a:off x="8807297" y="24672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1" name="object 9341"/>
            <p:cNvSpPr/>
            <p:nvPr/>
          </p:nvSpPr>
          <p:spPr>
            <a:xfrm>
              <a:off x="8807297" y="24663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2" name="object 9342"/>
            <p:cNvSpPr/>
            <p:nvPr/>
          </p:nvSpPr>
          <p:spPr>
            <a:xfrm>
              <a:off x="8807297" y="24654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3" name="object 9343"/>
            <p:cNvSpPr/>
            <p:nvPr/>
          </p:nvSpPr>
          <p:spPr>
            <a:xfrm>
              <a:off x="8807297" y="24645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4" name="object 9344"/>
            <p:cNvSpPr/>
            <p:nvPr/>
          </p:nvSpPr>
          <p:spPr>
            <a:xfrm>
              <a:off x="8807297" y="24636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5" name="object 9345"/>
            <p:cNvSpPr/>
            <p:nvPr/>
          </p:nvSpPr>
          <p:spPr>
            <a:xfrm>
              <a:off x="8807297" y="2463673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59" h="227964">
                  <a:moveTo>
                    <a:pt x="124409" y="227342"/>
                  </a:moveTo>
                  <a:lnTo>
                    <a:pt x="124409" y="0"/>
                  </a:lnTo>
                  <a:lnTo>
                    <a:pt x="0" y="0"/>
                  </a:lnTo>
                  <a:lnTo>
                    <a:pt x="0" y="227342"/>
                  </a:lnTo>
                  <a:lnTo>
                    <a:pt x="124409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46" name="object 9346"/>
            <p:cNvSpPr/>
            <p:nvPr/>
          </p:nvSpPr>
          <p:spPr>
            <a:xfrm>
              <a:off x="8807297" y="32729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7" name="object 9347"/>
            <p:cNvSpPr/>
            <p:nvPr/>
          </p:nvSpPr>
          <p:spPr>
            <a:xfrm>
              <a:off x="8807297" y="3272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8" name="object 9348"/>
            <p:cNvSpPr/>
            <p:nvPr/>
          </p:nvSpPr>
          <p:spPr>
            <a:xfrm>
              <a:off x="8807297" y="3271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9" name="object 9349"/>
            <p:cNvSpPr/>
            <p:nvPr/>
          </p:nvSpPr>
          <p:spPr>
            <a:xfrm>
              <a:off x="8807297" y="32702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0" name="object 9350"/>
            <p:cNvSpPr/>
            <p:nvPr/>
          </p:nvSpPr>
          <p:spPr>
            <a:xfrm>
              <a:off x="8807297" y="32693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1" name="object 9351"/>
            <p:cNvSpPr/>
            <p:nvPr/>
          </p:nvSpPr>
          <p:spPr>
            <a:xfrm>
              <a:off x="8807297" y="32684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2" name="object 9352"/>
            <p:cNvSpPr/>
            <p:nvPr/>
          </p:nvSpPr>
          <p:spPr>
            <a:xfrm>
              <a:off x="8807297" y="32676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3" name="object 9353"/>
            <p:cNvSpPr/>
            <p:nvPr/>
          </p:nvSpPr>
          <p:spPr>
            <a:xfrm>
              <a:off x="8807297" y="32667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4" name="object 9354"/>
            <p:cNvSpPr/>
            <p:nvPr/>
          </p:nvSpPr>
          <p:spPr>
            <a:xfrm>
              <a:off x="8807297" y="32658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5" name="object 9355"/>
            <p:cNvSpPr/>
            <p:nvPr/>
          </p:nvSpPr>
          <p:spPr>
            <a:xfrm>
              <a:off x="8807297" y="32649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6" name="object 9356"/>
            <p:cNvSpPr/>
            <p:nvPr/>
          </p:nvSpPr>
          <p:spPr>
            <a:xfrm>
              <a:off x="8807297" y="32640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7" name="object 9357"/>
            <p:cNvSpPr/>
            <p:nvPr/>
          </p:nvSpPr>
          <p:spPr>
            <a:xfrm>
              <a:off x="8807297" y="32631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8" name="object 9358"/>
            <p:cNvSpPr/>
            <p:nvPr/>
          </p:nvSpPr>
          <p:spPr>
            <a:xfrm>
              <a:off x="8807297" y="32622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9" name="object 9359"/>
            <p:cNvSpPr/>
            <p:nvPr/>
          </p:nvSpPr>
          <p:spPr>
            <a:xfrm>
              <a:off x="8807297" y="32613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0" name="object 9360"/>
            <p:cNvSpPr/>
            <p:nvPr/>
          </p:nvSpPr>
          <p:spPr>
            <a:xfrm>
              <a:off x="8807297" y="32604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1" name="object 9361"/>
            <p:cNvSpPr/>
            <p:nvPr/>
          </p:nvSpPr>
          <p:spPr>
            <a:xfrm>
              <a:off x="8807297" y="32596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2" name="object 9362"/>
            <p:cNvSpPr/>
            <p:nvPr/>
          </p:nvSpPr>
          <p:spPr>
            <a:xfrm>
              <a:off x="8807297" y="32587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3" name="object 9363"/>
            <p:cNvSpPr/>
            <p:nvPr/>
          </p:nvSpPr>
          <p:spPr>
            <a:xfrm>
              <a:off x="8807297" y="32578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4" name="object 9364"/>
            <p:cNvSpPr/>
            <p:nvPr/>
          </p:nvSpPr>
          <p:spPr>
            <a:xfrm>
              <a:off x="8807297" y="32569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5" name="object 9365"/>
            <p:cNvSpPr/>
            <p:nvPr/>
          </p:nvSpPr>
          <p:spPr>
            <a:xfrm>
              <a:off x="8807297" y="32560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6" name="object 9366"/>
            <p:cNvSpPr/>
            <p:nvPr/>
          </p:nvSpPr>
          <p:spPr>
            <a:xfrm>
              <a:off x="8807297" y="32551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7" name="object 9367"/>
            <p:cNvSpPr/>
            <p:nvPr/>
          </p:nvSpPr>
          <p:spPr>
            <a:xfrm>
              <a:off x="8807297" y="32542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8" name="object 9368"/>
            <p:cNvSpPr/>
            <p:nvPr/>
          </p:nvSpPr>
          <p:spPr>
            <a:xfrm>
              <a:off x="8807297" y="32533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9" name="object 9369"/>
            <p:cNvSpPr/>
            <p:nvPr/>
          </p:nvSpPr>
          <p:spPr>
            <a:xfrm>
              <a:off x="8807297" y="32525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0" name="object 9370"/>
            <p:cNvSpPr/>
            <p:nvPr/>
          </p:nvSpPr>
          <p:spPr>
            <a:xfrm>
              <a:off x="8807297" y="32516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1" name="object 9371"/>
            <p:cNvSpPr/>
            <p:nvPr/>
          </p:nvSpPr>
          <p:spPr>
            <a:xfrm>
              <a:off x="8807297" y="32507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2" name="object 9372"/>
            <p:cNvSpPr/>
            <p:nvPr/>
          </p:nvSpPr>
          <p:spPr>
            <a:xfrm>
              <a:off x="8807297" y="32498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3" name="object 9373"/>
            <p:cNvSpPr/>
            <p:nvPr/>
          </p:nvSpPr>
          <p:spPr>
            <a:xfrm>
              <a:off x="8807297" y="32489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4" name="object 9374"/>
            <p:cNvSpPr/>
            <p:nvPr/>
          </p:nvSpPr>
          <p:spPr>
            <a:xfrm>
              <a:off x="8807297" y="324717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5" name="object 9375"/>
            <p:cNvSpPr/>
            <p:nvPr/>
          </p:nvSpPr>
          <p:spPr>
            <a:xfrm>
              <a:off x="8807297" y="32462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6" name="object 9376"/>
            <p:cNvSpPr/>
            <p:nvPr/>
          </p:nvSpPr>
          <p:spPr>
            <a:xfrm>
              <a:off x="8807297" y="32454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7" name="object 9377"/>
            <p:cNvSpPr/>
            <p:nvPr/>
          </p:nvSpPr>
          <p:spPr>
            <a:xfrm>
              <a:off x="8807297" y="32445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8" name="object 9378"/>
            <p:cNvSpPr/>
            <p:nvPr/>
          </p:nvSpPr>
          <p:spPr>
            <a:xfrm>
              <a:off x="8807297" y="32436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9" name="object 9379"/>
            <p:cNvSpPr/>
            <p:nvPr/>
          </p:nvSpPr>
          <p:spPr>
            <a:xfrm>
              <a:off x="8807297" y="32427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0" name="object 9380"/>
            <p:cNvSpPr/>
            <p:nvPr/>
          </p:nvSpPr>
          <p:spPr>
            <a:xfrm>
              <a:off x="8807297" y="32418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1" name="object 9381"/>
            <p:cNvSpPr/>
            <p:nvPr/>
          </p:nvSpPr>
          <p:spPr>
            <a:xfrm>
              <a:off x="8807297" y="32409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2" name="object 9382"/>
            <p:cNvSpPr/>
            <p:nvPr/>
          </p:nvSpPr>
          <p:spPr>
            <a:xfrm>
              <a:off x="8807297" y="32400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3" name="object 9383"/>
            <p:cNvSpPr/>
            <p:nvPr/>
          </p:nvSpPr>
          <p:spPr>
            <a:xfrm>
              <a:off x="8807297" y="32391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4" name="object 9384"/>
            <p:cNvSpPr/>
            <p:nvPr/>
          </p:nvSpPr>
          <p:spPr>
            <a:xfrm>
              <a:off x="8807297" y="32382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5" name="object 9385"/>
            <p:cNvSpPr/>
            <p:nvPr/>
          </p:nvSpPr>
          <p:spPr>
            <a:xfrm>
              <a:off x="8807297" y="32374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6" name="object 9386"/>
            <p:cNvSpPr/>
            <p:nvPr/>
          </p:nvSpPr>
          <p:spPr>
            <a:xfrm>
              <a:off x="8807297" y="32365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7" name="object 9387"/>
            <p:cNvSpPr/>
            <p:nvPr/>
          </p:nvSpPr>
          <p:spPr>
            <a:xfrm>
              <a:off x="8807297" y="32356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8" name="object 9388"/>
            <p:cNvSpPr/>
            <p:nvPr/>
          </p:nvSpPr>
          <p:spPr>
            <a:xfrm>
              <a:off x="8807297" y="32347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9" name="object 9389"/>
            <p:cNvSpPr/>
            <p:nvPr/>
          </p:nvSpPr>
          <p:spPr>
            <a:xfrm>
              <a:off x="8807297" y="32338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0" name="object 9390"/>
            <p:cNvSpPr/>
            <p:nvPr/>
          </p:nvSpPr>
          <p:spPr>
            <a:xfrm>
              <a:off x="8807297" y="32329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1" name="object 9391"/>
            <p:cNvSpPr/>
            <p:nvPr/>
          </p:nvSpPr>
          <p:spPr>
            <a:xfrm>
              <a:off x="8807297" y="32320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2" name="object 9392"/>
            <p:cNvSpPr/>
            <p:nvPr/>
          </p:nvSpPr>
          <p:spPr>
            <a:xfrm>
              <a:off x="8807297" y="32311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3" name="object 9393"/>
            <p:cNvSpPr/>
            <p:nvPr/>
          </p:nvSpPr>
          <p:spPr>
            <a:xfrm>
              <a:off x="8807297" y="322941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4" name="object 9394"/>
            <p:cNvSpPr/>
            <p:nvPr/>
          </p:nvSpPr>
          <p:spPr>
            <a:xfrm>
              <a:off x="8807297" y="32285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5" name="object 9395"/>
            <p:cNvSpPr/>
            <p:nvPr/>
          </p:nvSpPr>
          <p:spPr>
            <a:xfrm>
              <a:off x="8807297" y="32276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6" name="object 9396"/>
            <p:cNvSpPr/>
            <p:nvPr/>
          </p:nvSpPr>
          <p:spPr>
            <a:xfrm>
              <a:off x="8807297" y="322586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7" name="object 9397"/>
            <p:cNvSpPr/>
            <p:nvPr/>
          </p:nvSpPr>
          <p:spPr>
            <a:xfrm>
              <a:off x="8807297" y="32249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8" name="object 9398"/>
            <p:cNvSpPr/>
            <p:nvPr/>
          </p:nvSpPr>
          <p:spPr>
            <a:xfrm>
              <a:off x="8807297" y="32240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9" name="object 9399"/>
            <p:cNvSpPr/>
            <p:nvPr/>
          </p:nvSpPr>
          <p:spPr>
            <a:xfrm>
              <a:off x="8807297" y="32223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0" name="object 9400"/>
            <p:cNvSpPr/>
            <p:nvPr/>
          </p:nvSpPr>
          <p:spPr>
            <a:xfrm>
              <a:off x="8807297" y="32214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1" name="object 9401"/>
            <p:cNvSpPr/>
            <p:nvPr/>
          </p:nvSpPr>
          <p:spPr>
            <a:xfrm>
              <a:off x="8807297" y="32205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2" name="object 9402"/>
            <p:cNvSpPr/>
            <p:nvPr/>
          </p:nvSpPr>
          <p:spPr>
            <a:xfrm>
              <a:off x="8807297" y="32196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3" name="object 9403"/>
            <p:cNvSpPr/>
            <p:nvPr/>
          </p:nvSpPr>
          <p:spPr>
            <a:xfrm>
              <a:off x="8807297" y="32187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4" name="object 9404"/>
            <p:cNvSpPr/>
            <p:nvPr/>
          </p:nvSpPr>
          <p:spPr>
            <a:xfrm>
              <a:off x="8807297" y="32178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5" name="object 9405"/>
            <p:cNvSpPr/>
            <p:nvPr/>
          </p:nvSpPr>
          <p:spPr>
            <a:xfrm>
              <a:off x="8807297" y="32169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6" name="object 9406"/>
            <p:cNvSpPr/>
            <p:nvPr/>
          </p:nvSpPr>
          <p:spPr>
            <a:xfrm>
              <a:off x="8807297" y="32160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7" name="object 9407"/>
            <p:cNvSpPr/>
            <p:nvPr/>
          </p:nvSpPr>
          <p:spPr>
            <a:xfrm>
              <a:off x="8807297" y="32152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8" name="object 9408"/>
            <p:cNvSpPr/>
            <p:nvPr/>
          </p:nvSpPr>
          <p:spPr>
            <a:xfrm>
              <a:off x="8807297" y="321343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9" name="object 9409"/>
            <p:cNvSpPr/>
            <p:nvPr/>
          </p:nvSpPr>
          <p:spPr>
            <a:xfrm>
              <a:off x="8807297" y="32125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0" name="object 9410"/>
            <p:cNvSpPr/>
            <p:nvPr/>
          </p:nvSpPr>
          <p:spPr>
            <a:xfrm>
              <a:off x="8807297" y="321077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1" name="object 9411"/>
            <p:cNvSpPr/>
            <p:nvPr/>
          </p:nvSpPr>
          <p:spPr>
            <a:xfrm>
              <a:off x="8807297" y="32098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2" name="object 9412"/>
            <p:cNvSpPr/>
            <p:nvPr/>
          </p:nvSpPr>
          <p:spPr>
            <a:xfrm>
              <a:off x="8807297" y="32081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3" name="object 9413"/>
            <p:cNvSpPr/>
            <p:nvPr/>
          </p:nvSpPr>
          <p:spPr>
            <a:xfrm>
              <a:off x="8807297" y="32072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4" name="object 9414"/>
            <p:cNvSpPr/>
            <p:nvPr/>
          </p:nvSpPr>
          <p:spPr>
            <a:xfrm>
              <a:off x="8807297" y="32054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5" name="object 9415"/>
            <p:cNvSpPr/>
            <p:nvPr/>
          </p:nvSpPr>
          <p:spPr>
            <a:xfrm>
              <a:off x="8807297" y="32045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6" name="object 9416"/>
            <p:cNvSpPr/>
            <p:nvPr/>
          </p:nvSpPr>
          <p:spPr>
            <a:xfrm>
              <a:off x="8807297" y="32036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7" name="object 9417"/>
            <p:cNvSpPr/>
            <p:nvPr/>
          </p:nvSpPr>
          <p:spPr>
            <a:xfrm>
              <a:off x="8807297" y="32027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8" name="object 9418"/>
            <p:cNvSpPr/>
            <p:nvPr/>
          </p:nvSpPr>
          <p:spPr>
            <a:xfrm>
              <a:off x="8807297" y="32018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9" name="object 9419"/>
            <p:cNvSpPr/>
            <p:nvPr/>
          </p:nvSpPr>
          <p:spPr>
            <a:xfrm>
              <a:off x="8807297" y="32009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0" name="object 9420"/>
            <p:cNvSpPr/>
            <p:nvPr/>
          </p:nvSpPr>
          <p:spPr>
            <a:xfrm>
              <a:off x="8807297" y="32001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1" name="object 9421"/>
            <p:cNvSpPr/>
            <p:nvPr/>
          </p:nvSpPr>
          <p:spPr>
            <a:xfrm>
              <a:off x="8807297" y="31992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2" name="object 9422"/>
            <p:cNvSpPr/>
            <p:nvPr/>
          </p:nvSpPr>
          <p:spPr>
            <a:xfrm>
              <a:off x="8807297" y="31983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3" name="object 9423"/>
            <p:cNvSpPr/>
            <p:nvPr/>
          </p:nvSpPr>
          <p:spPr>
            <a:xfrm>
              <a:off x="8807297" y="31965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4" name="object 9424"/>
            <p:cNvSpPr/>
            <p:nvPr/>
          </p:nvSpPr>
          <p:spPr>
            <a:xfrm>
              <a:off x="8807297" y="31947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5" name="object 9425"/>
            <p:cNvSpPr/>
            <p:nvPr/>
          </p:nvSpPr>
          <p:spPr>
            <a:xfrm>
              <a:off x="8807297" y="31938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6" name="object 9426"/>
            <p:cNvSpPr/>
            <p:nvPr/>
          </p:nvSpPr>
          <p:spPr>
            <a:xfrm>
              <a:off x="8807297" y="31930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7" name="object 9427"/>
            <p:cNvSpPr/>
            <p:nvPr/>
          </p:nvSpPr>
          <p:spPr>
            <a:xfrm>
              <a:off x="8807297" y="31921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8" name="object 9428"/>
            <p:cNvSpPr/>
            <p:nvPr/>
          </p:nvSpPr>
          <p:spPr>
            <a:xfrm>
              <a:off x="8807297" y="31912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9" name="object 9429"/>
            <p:cNvSpPr/>
            <p:nvPr/>
          </p:nvSpPr>
          <p:spPr>
            <a:xfrm>
              <a:off x="8807297" y="31903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0" name="object 9430"/>
            <p:cNvSpPr/>
            <p:nvPr/>
          </p:nvSpPr>
          <p:spPr>
            <a:xfrm>
              <a:off x="8807297" y="31894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1" name="object 9431"/>
            <p:cNvSpPr/>
            <p:nvPr/>
          </p:nvSpPr>
          <p:spPr>
            <a:xfrm>
              <a:off x="8807297" y="31876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2" name="object 9432"/>
            <p:cNvSpPr/>
            <p:nvPr/>
          </p:nvSpPr>
          <p:spPr>
            <a:xfrm>
              <a:off x="8807297" y="31867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3" name="object 9433"/>
            <p:cNvSpPr/>
            <p:nvPr/>
          </p:nvSpPr>
          <p:spPr>
            <a:xfrm>
              <a:off x="8807297" y="31859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4" name="object 9434"/>
            <p:cNvSpPr/>
            <p:nvPr/>
          </p:nvSpPr>
          <p:spPr>
            <a:xfrm>
              <a:off x="8807297" y="31850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5" name="object 9435"/>
            <p:cNvSpPr/>
            <p:nvPr/>
          </p:nvSpPr>
          <p:spPr>
            <a:xfrm>
              <a:off x="8807297" y="3184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6" name="object 9436"/>
            <p:cNvSpPr/>
            <p:nvPr/>
          </p:nvSpPr>
          <p:spPr>
            <a:xfrm>
              <a:off x="8807297" y="31823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7" name="object 9437"/>
            <p:cNvSpPr/>
            <p:nvPr/>
          </p:nvSpPr>
          <p:spPr>
            <a:xfrm>
              <a:off x="8807297" y="31814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8" name="object 9438"/>
            <p:cNvSpPr/>
            <p:nvPr/>
          </p:nvSpPr>
          <p:spPr>
            <a:xfrm>
              <a:off x="8807297" y="31805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9" name="object 9439"/>
            <p:cNvSpPr/>
            <p:nvPr/>
          </p:nvSpPr>
          <p:spPr>
            <a:xfrm>
              <a:off x="8807297" y="31796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0" name="object 9440"/>
            <p:cNvSpPr/>
            <p:nvPr/>
          </p:nvSpPr>
          <p:spPr>
            <a:xfrm>
              <a:off x="8807297" y="31787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1" name="object 9441"/>
            <p:cNvSpPr/>
            <p:nvPr/>
          </p:nvSpPr>
          <p:spPr>
            <a:xfrm>
              <a:off x="8807297" y="317701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2" name="object 9442"/>
            <p:cNvSpPr/>
            <p:nvPr/>
          </p:nvSpPr>
          <p:spPr>
            <a:xfrm>
              <a:off x="8807297" y="31761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3" name="object 9443"/>
            <p:cNvSpPr/>
            <p:nvPr/>
          </p:nvSpPr>
          <p:spPr>
            <a:xfrm>
              <a:off x="8807297" y="31752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4" name="object 9444"/>
            <p:cNvSpPr/>
            <p:nvPr/>
          </p:nvSpPr>
          <p:spPr>
            <a:xfrm>
              <a:off x="8807297" y="31743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5" name="object 9445"/>
            <p:cNvSpPr/>
            <p:nvPr/>
          </p:nvSpPr>
          <p:spPr>
            <a:xfrm>
              <a:off x="8807297" y="31725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6" name="object 9446"/>
            <p:cNvSpPr/>
            <p:nvPr/>
          </p:nvSpPr>
          <p:spPr>
            <a:xfrm>
              <a:off x="8807297" y="31716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7" name="object 9447"/>
            <p:cNvSpPr/>
            <p:nvPr/>
          </p:nvSpPr>
          <p:spPr>
            <a:xfrm>
              <a:off x="8807297" y="31708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8" name="object 9448"/>
            <p:cNvSpPr/>
            <p:nvPr/>
          </p:nvSpPr>
          <p:spPr>
            <a:xfrm>
              <a:off x="8807297" y="31699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9" name="object 9449"/>
            <p:cNvSpPr/>
            <p:nvPr/>
          </p:nvSpPr>
          <p:spPr>
            <a:xfrm>
              <a:off x="8807297" y="31681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0" name="object 9450"/>
            <p:cNvSpPr/>
            <p:nvPr/>
          </p:nvSpPr>
          <p:spPr>
            <a:xfrm>
              <a:off x="8807297" y="31672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1" name="object 9451"/>
            <p:cNvSpPr/>
            <p:nvPr/>
          </p:nvSpPr>
          <p:spPr>
            <a:xfrm>
              <a:off x="8807297" y="31663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2" name="object 9452"/>
            <p:cNvSpPr/>
            <p:nvPr/>
          </p:nvSpPr>
          <p:spPr>
            <a:xfrm>
              <a:off x="8807297" y="316458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3" name="object 9453"/>
            <p:cNvSpPr/>
            <p:nvPr/>
          </p:nvSpPr>
          <p:spPr>
            <a:xfrm>
              <a:off x="8807297" y="31628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4" name="object 9454"/>
            <p:cNvSpPr/>
            <p:nvPr/>
          </p:nvSpPr>
          <p:spPr>
            <a:xfrm>
              <a:off x="8807297" y="31610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5" name="object 9455"/>
            <p:cNvSpPr/>
            <p:nvPr/>
          </p:nvSpPr>
          <p:spPr>
            <a:xfrm>
              <a:off x="8807297" y="31592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6" name="object 9456"/>
            <p:cNvSpPr/>
            <p:nvPr/>
          </p:nvSpPr>
          <p:spPr>
            <a:xfrm>
              <a:off x="8807297" y="31574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7" name="object 9457"/>
            <p:cNvSpPr/>
            <p:nvPr/>
          </p:nvSpPr>
          <p:spPr>
            <a:xfrm>
              <a:off x="8807297" y="31557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8" name="object 9458"/>
            <p:cNvSpPr/>
            <p:nvPr/>
          </p:nvSpPr>
          <p:spPr>
            <a:xfrm>
              <a:off x="8807297" y="315393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9" name="object 9459"/>
            <p:cNvSpPr/>
            <p:nvPr/>
          </p:nvSpPr>
          <p:spPr>
            <a:xfrm>
              <a:off x="8807297" y="31530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0" name="object 9460"/>
            <p:cNvSpPr/>
            <p:nvPr/>
          </p:nvSpPr>
          <p:spPr>
            <a:xfrm>
              <a:off x="8807297" y="31521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1" name="object 9461"/>
            <p:cNvSpPr/>
            <p:nvPr/>
          </p:nvSpPr>
          <p:spPr>
            <a:xfrm>
              <a:off x="8807297" y="31503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2" name="object 9462"/>
            <p:cNvSpPr/>
            <p:nvPr/>
          </p:nvSpPr>
          <p:spPr>
            <a:xfrm>
              <a:off x="8807297" y="31494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3" name="object 9463"/>
            <p:cNvSpPr/>
            <p:nvPr/>
          </p:nvSpPr>
          <p:spPr>
            <a:xfrm>
              <a:off x="8807297" y="31486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4" name="object 9464"/>
            <p:cNvSpPr/>
            <p:nvPr/>
          </p:nvSpPr>
          <p:spPr>
            <a:xfrm>
              <a:off x="8807297" y="31477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5" name="object 9465"/>
            <p:cNvSpPr/>
            <p:nvPr/>
          </p:nvSpPr>
          <p:spPr>
            <a:xfrm>
              <a:off x="8807297" y="31459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6" name="object 9466"/>
            <p:cNvSpPr/>
            <p:nvPr/>
          </p:nvSpPr>
          <p:spPr>
            <a:xfrm>
              <a:off x="8807297" y="31450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7" name="object 9467"/>
            <p:cNvSpPr/>
            <p:nvPr/>
          </p:nvSpPr>
          <p:spPr>
            <a:xfrm>
              <a:off x="8807297" y="31441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8" name="object 9468"/>
            <p:cNvSpPr/>
            <p:nvPr/>
          </p:nvSpPr>
          <p:spPr>
            <a:xfrm>
              <a:off x="8807297" y="31432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9" name="object 9469"/>
            <p:cNvSpPr/>
            <p:nvPr/>
          </p:nvSpPr>
          <p:spPr>
            <a:xfrm>
              <a:off x="8807297" y="314149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0" name="object 9470"/>
            <p:cNvSpPr/>
            <p:nvPr/>
          </p:nvSpPr>
          <p:spPr>
            <a:xfrm>
              <a:off x="8807297" y="31406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1" name="object 9471"/>
            <p:cNvSpPr/>
            <p:nvPr/>
          </p:nvSpPr>
          <p:spPr>
            <a:xfrm>
              <a:off x="8807297" y="31397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2" name="object 9472"/>
            <p:cNvSpPr/>
            <p:nvPr/>
          </p:nvSpPr>
          <p:spPr>
            <a:xfrm>
              <a:off x="8807297" y="31388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3" name="object 9473"/>
            <p:cNvSpPr/>
            <p:nvPr/>
          </p:nvSpPr>
          <p:spPr>
            <a:xfrm>
              <a:off x="8807297" y="31379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4" name="object 9474"/>
            <p:cNvSpPr/>
            <p:nvPr/>
          </p:nvSpPr>
          <p:spPr>
            <a:xfrm>
              <a:off x="8807297" y="313617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5" name="object 9475"/>
            <p:cNvSpPr/>
            <p:nvPr/>
          </p:nvSpPr>
          <p:spPr>
            <a:xfrm>
              <a:off x="8807297" y="31352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6" name="object 9476"/>
            <p:cNvSpPr/>
            <p:nvPr/>
          </p:nvSpPr>
          <p:spPr>
            <a:xfrm>
              <a:off x="8807297" y="31343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7" name="object 9477"/>
            <p:cNvSpPr/>
            <p:nvPr/>
          </p:nvSpPr>
          <p:spPr>
            <a:xfrm>
              <a:off x="8807297" y="31335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8" name="object 9478"/>
            <p:cNvSpPr/>
            <p:nvPr/>
          </p:nvSpPr>
          <p:spPr>
            <a:xfrm>
              <a:off x="8807297" y="31326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9" name="object 9479"/>
            <p:cNvSpPr/>
            <p:nvPr/>
          </p:nvSpPr>
          <p:spPr>
            <a:xfrm>
              <a:off x="8807297" y="31308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0" name="object 9480"/>
            <p:cNvSpPr/>
            <p:nvPr/>
          </p:nvSpPr>
          <p:spPr>
            <a:xfrm>
              <a:off x="8807297" y="31299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1" name="object 9481"/>
            <p:cNvSpPr/>
            <p:nvPr/>
          </p:nvSpPr>
          <p:spPr>
            <a:xfrm>
              <a:off x="8807297" y="31290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2" name="object 9482"/>
            <p:cNvSpPr/>
            <p:nvPr/>
          </p:nvSpPr>
          <p:spPr>
            <a:xfrm>
              <a:off x="8807297" y="31281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3" name="object 9483"/>
            <p:cNvSpPr/>
            <p:nvPr/>
          </p:nvSpPr>
          <p:spPr>
            <a:xfrm>
              <a:off x="8807297" y="31272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4" name="object 9484"/>
            <p:cNvSpPr/>
            <p:nvPr/>
          </p:nvSpPr>
          <p:spPr>
            <a:xfrm>
              <a:off x="8807297" y="31263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5" name="object 9485"/>
            <p:cNvSpPr/>
            <p:nvPr/>
          </p:nvSpPr>
          <p:spPr>
            <a:xfrm>
              <a:off x="8807297" y="31255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6" name="object 9486"/>
            <p:cNvSpPr/>
            <p:nvPr/>
          </p:nvSpPr>
          <p:spPr>
            <a:xfrm>
              <a:off x="8807297" y="31237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7" name="object 9487"/>
            <p:cNvSpPr/>
            <p:nvPr/>
          </p:nvSpPr>
          <p:spPr>
            <a:xfrm>
              <a:off x="8807297" y="31219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8" name="object 9488"/>
            <p:cNvSpPr/>
            <p:nvPr/>
          </p:nvSpPr>
          <p:spPr>
            <a:xfrm>
              <a:off x="8807297" y="31210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9" name="object 9489"/>
            <p:cNvSpPr/>
            <p:nvPr/>
          </p:nvSpPr>
          <p:spPr>
            <a:xfrm>
              <a:off x="8807297" y="31201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0" name="object 9490"/>
            <p:cNvSpPr/>
            <p:nvPr/>
          </p:nvSpPr>
          <p:spPr>
            <a:xfrm>
              <a:off x="8807297" y="31192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1" name="object 9491"/>
            <p:cNvSpPr/>
            <p:nvPr/>
          </p:nvSpPr>
          <p:spPr>
            <a:xfrm>
              <a:off x="8807297" y="31184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2" name="object 9492"/>
            <p:cNvSpPr/>
            <p:nvPr/>
          </p:nvSpPr>
          <p:spPr>
            <a:xfrm>
              <a:off x="8807297" y="31175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3" name="object 9493"/>
            <p:cNvSpPr/>
            <p:nvPr/>
          </p:nvSpPr>
          <p:spPr>
            <a:xfrm>
              <a:off x="8807297" y="31166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4" name="object 9494"/>
            <p:cNvSpPr/>
            <p:nvPr/>
          </p:nvSpPr>
          <p:spPr>
            <a:xfrm>
              <a:off x="8807297" y="31157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5" name="object 9495"/>
            <p:cNvSpPr/>
            <p:nvPr/>
          </p:nvSpPr>
          <p:spPr>
            <a:xfrm>
              <a:off x="8807297" y="31148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6" name="object 9496"/>
            <p:cNvSpPr/>
            <p:nvPr/>
          </p:nvSpPr>
          <p:spPr>
            <a:xfrm>
              <a:off x="8807297" y="311308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7" name="object 9497"/>
            <p:cNvSpPr/>
            <p:nvPr/>
          </p:nvSpPr>
          <p:spPr>
            <a:xfrm>
              <a:off x="8807297" y="31121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8" name="object 9498"/>
            <p:cNvSpPr/>
            <p:nvPr/>
          </p:nvSpPr>
          <p:spPr>
            <a:xfrm>
              <a:off x="8807297" y="31104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9" name="object 9499"/>
            <p:cNvSpPr/>
            <p:nvPr/>
          </p:nvSpPr>
          <p:spPr>
            <a:xfrm>
              <a:off x="8807297" y="31095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0" name="object 9500"/>
            <p:cNvSpPr/>
            <p:nvPr/>
          </p:nvSpPr>
          <p:spPr>
            <a:xfrm>
              <a:off x="8807297" y="31077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1" name="object 9501"/>
            <p:cNvSpPr/>
            <p:nvPr/>
          </p:nvSpPr>
          <p:spPr>
            <a:xfrm>
              <a:off x="8807297" y="31068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2" name="object 9502"/>
            <p:cNvSpPr/>
            <p:nvPr/>
          </p:nvSpPr>
          <p:spPr>
            <a:xfrm>
              <a:off x="8807297" y="31050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3" name="object 9503"/>
            <p:cNvSpPr/>
            <p:nvPr/>
          </p:nvSpPr>
          <p:spPr>
            <a:xfrm>
              <a:off x="8807297" y="31041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4" name="object 9504"/>
            <p:cNvSpPr/>
            <p:nvPr/>
          </p:nvSpPr>
          <p:spPr>
            <a:xfrm>
              <a:off x="8807297" y="31033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5" name="object 9505"/>
            <p:cNvSpPr/>
            <p:nvPr/>
          </p:nvSpPr>
          <p:spPr>
            <a:xfrm>
              <a:off x="8807297" y="31024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6" name="object 9506"/>
            <p:cNvSpPr/>
            <p:nvPr/>
          </p:nvSpPr>
          <p:spPr>
            <a:xfrm>
              <a:off x="8807297" y="31015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7" name="object 9507"/>
            <p:cNvSpPr/>
            <p:nvPr/>
          </p:nvSpPr>
          <p:spPr>
            <a:xfrm>
              <a:off x="8807297" y="31006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8" name="object 9508"/>
            <p:cNvSpPr/>
            <p:nvPr/>
          </p:nvSpPr>
          <p:spPr>
            <a:xfrm>
              <a:off x="8807297" y="30997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9" name="object 9509"/>
            <p:cNvSpPr/>
            <p:nvPr/>
          </p:nvSpPr>
          <p:spPr>
            <a:xfrm>
              <a:off x="8807297" y="30988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0" name="object 9510"/>
            <p:cNvSpPr/>
            <p:nvPr/>
          </p:nvSpPr>
          <p:spPr>
            <a:xfrm>
              <a:off x="8807297" y="30979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1" name="object 9511"/>
            <p:cNvSpPr/>
            <p:nvPr/>
          </p:nvSpPr>
          <p:spPr>
            <a:xfrm>
              <a:off x="8807297" y="309620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2" name="object 9512"/>
            <p:cNvSpPr/>
            <p:nvPr/>
          </p:nvSpPr>
          <p:spPr>
            <a:xfrm>
              <a:off x="8807297" y="30953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3" name="object 9513"/>
            <p:cNvSpPr/>
            <p:nvPr/>
          </p:nvSpPr>
          <p:spPr>
            <a:xfrm>
              <a:off x="8807297" y="30944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4" name="object 9514"/>
            <p:cNvSpPr/>
            <p:nvPr/>
          </p:nvSpPr>
          <p:spPr>
            <a:xfrm>
              <a:off x="8807297" y="30926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5" name="object 9515"/>
            <p:cNvSpPr/>
            <p:nvPr/>
          </p:nvSpPr>
          <p:spPr>
            <a:xfrm>
              <a:off x="8807297" y="30917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6" name="object 9516"/>
            <p:cNvSpPr/>
            <p:nvPr/>
          </p:nvSpPr>
          <p:spPr>
            <a:xfrm>
              <a:off x="8807297" y="30908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7" name="object 9517"/>
            <p:cNvSpPr/>
            <p:nvPr/>
          </p:nvSpPr>
          <p:spPr>
            <a:xfrm>
              <a:off x="8807297" y="308910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8" name="object 9518"/>
            <p:cNvSpPr/>
            <p:nvPr/>
          </p:nvSpPr>
          <p:spPr>
            <a:xfrm>
              <a:off x="8807297" y="30882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9" name="object 9519"/>
            <p:cNvSpPr/>
            <p:nvPr/>
          </p:nvSpPr>
          <p:spPr>
            <a:xfrm>
              <a:off x="8807297" y="30873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0" name="object 9520"/>
            <p:cNvSpPr/>
            <p:nvPr/>
          </p:nvSpPr>
          <p:spPr>
            <a:xfrm>
              <a:off x="8807297" y="30864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1" name="object 9521"/>
            <p:cNvSpPr/>
            <p:nvPr/>
          </p:nvSpPr>
          <p:spPr>
            <a:xfrm>
              <a:off x="8807297" y="30855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2" name="object 9522"/>
            <p:cNvSpPr/>
            <p:nvPr/>
          </p:nvSpPr>
          <p:spPr>
            <a:xfrm>
              <a:off x="8807297" y="30846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3" name="object 9523"/>
            <p:cNvSpPr/>
            <p:nvPr/>
          </p:nvSpPr>
          <p:spPr>
            <a:xfrm>
              <a:off x="8807297" y="30837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4" name="object 9524"/>
            <p:cNvSpPr/>
            <p:nvPr/>
          </p:nvSpPr>
          <p:spPr>
            <a:xfrm>
              <a:off x="8807297" y="30828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5" name="object 9525"/>
            <p:cNvSpPr/>
            <p:nvPr/>
          </p:nvSpPr>
          <p:spPr>
            <a:xfrm>
              <a:off x="8807297" y="30819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6" name="object 9526"/>
            <p:cNvSpPr/>
            <p:nvPr/>
          </p:nvSpPr>
          <p:spPr>
            <a:xfrm>
              <a:off x="8807297" y="30811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7" name="object 9527"/>
            <p:cNvSpPr/>
            <p:nvPr/>
          </p:nvSpPr>
          <p:spPr>
            <a:xfrm>
              <a:off x="8807297" y="30802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8" name="object 9528"/>
            <p:cNvSpPr/>
            <p:nvPr/>
          </p:nvSpPr>
          <p:spPr>
            <a:xfrm>
              <a:off x="8807297" y="30793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9" name="object 9529"/>
            <p:cNvSpPr/>
            <p:nvPr/>
          </p:nvSpPr>
          <p:spPr>
            <a:xfrm>
              <a:off x="8807297" y="30784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0" name="object 9530"/>
            <p:cNvSpPr/>
            <p:nvPr/>
          </p:nvSpPr>
          <p:spPr>
            <a:xfrm>
              <a:off x="8807297" y="30775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1" name="object 9531"/>
            <p:cNvSpPr/>
            <p:nvPr/>
          </p:nvSpPr>
          <p:spPr>
            <a:xfrm>
              <a:off x="8807297" y="30766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2" name="object 9532"/>
            <p:cNvSpPr/>
            <p:nvPr/>
          </p:nvSpPr>
          <p:spPr>
            <a:xfrm>
              <a:off x="8807297" y="30757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3" name="object 9533"/>
            <p:cNvSpPr/>
            <p:nvPr/>
          </p:nvSpPr>
          <p:spPr>
            <a:xfrm>
              <a:off x="8807297" y="30748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4" name="object 9534"/>
            <p:cNvSpPr/>
            <p:nvPr/>
          </p:nvSpPr>
          <p:spPr>
            <a:xfrm>
              <a:off x="8807297" y="30740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5" name="object 9535"/>
            <p:cNvSpPr/>
            <p:nvPr/>
          </p:nvSpPr>
          <p:spPr>
            <a:xfrm>
              <a:off x="8807297" y="30731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6" name="object 9536"/>
            <p:cNvSpPr/>
            <p:nvPr/>
          </p:nvSpPr>
          <p:spPr>
            <a:xfrm>
              <a:off x="8807297" y="30713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59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7" name="object 9537"/>
            <p:cNvSpPr/>
            <p:nvPr/>
          </p:nvSpPr>
          <p:spPr>
            <a:xfrm>
              <a:off x="8807297" y="30704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8" name="object 9538"/>
            <p:cNvSpPr/>
            <p:nvPr/>
          </p:nvSpPr>
          <p:spPr>
            <a:xfrm>
              <a:off x="8807297" y="30695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9" name="object 9539"/>
            <p:cNvSpPr/>
            <p:nvPr/>
          </p:nvSpPr>
          <p:spPr>
            <a:xfrm>
              <a:off x="8807297" y="30686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0" name="object 9540"/>
            <p:cNvSpPr/>
            <p:nvPr/>
          </p:nvSpPr>
          <p:spPr>
            <a:xfrm>
              <a:off x="8807297" y="30677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1" name="object 9541"/>
            <p:cNvSpPr/>
            <p:nvPr/>
          </p:nvSpPr>
          <p:spPr>
            <a:xfrm>
              <a:off x="8807297" y="30669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2" name="object 9542"/>
            <p:cNvSpPr/>
            <p:nvPr/>
          </p:nvSpPr>
          <p:spPr>
            <a:xfrm>
              <a:off x="8807297" y="30660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3" name="object 9543"/>
            <p:cNvSpPr/>
            <p:nvPr/>
          </p:nvSpPr>
          <p:spPr>
            <a:xfrm>
              <a:off x="8807297" y="30651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4" name="object 9544"/>
            <p:cNvSpPr/>
            <p:nvPr/>
          </p:nvSpPr>
          <p:spPr>
            <a:xfrm>
              <a:off x="8807297" y="30642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5" name="object 9545"/>
            <p:cNvSpPr/>
            <p:nvPr/>
          </p:nvSpPr>
          <p:spPr>
            <a:xfrm>
              <a:off x="8807297" y="30633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6" name="object 9546"/>
            <p:cNvSpPr/>
            <p:nvPr/>
          </p:nvSpPr>
          <p:spPr>
            <a:xfrm>
              <a:off x="8807297" y="30624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7" name="object 9547"/>
            <p:cNvSpPr/>
            <p:nvPr/>
          </p:nvSpPr>
          <p:spPr>
            <a:xfrm>
              <a:off x="8807297" y="30615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8" name="object 9548"/>
            <p:cNvSpPr/>
            <p:nvPr/>
          </p:nvSpPr>
          <p:spPr>
            <a:xfrm>
              <a:off x="8807297" y="30606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9" name="object 9549"/>
            <p:cNvSpPr/>
            <p:nvPr/>
          </p:nvSpPr>
          <p:spPr>
            <a:xfrm>
              <a:off x="8807297" y="30597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0" name="object 9550"/>
            <p:cNvSpPr/>
            <p:nvPr/>
          </p:nvSpPr>
          <p:spPr>
            <a:xfrm>
              <a:off x="8807297" y="30589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1" name="object 9551"/>
            <p:cNvSpPr/>
            <p:nvPr/>
          </p:nvSpPr>
          <p:spPr>
            <a:xfrm>
              <a:off x="8807297" y="30580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2" name="object 9552"/>
            <p:cNvSpPr/>
            <p:nvPr/>
          </p:nvSpPr>
          <p:spPr>
            <a:xfrm>
              <a:off x="8807297" y="3057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3" name="object 9553"/>
            <p:cNvSpPr/>
            <p:nvPr/>
          </p:nvSpPr>
          <p:spPr>
            <a:xfrm>
              <a:off x="8807297" y="30562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4" name="object 9554"/>
            <p:cNvSpPr/>
            <p:nvPr/>
          </p:nvSpPr>
          <p:spPr>
            <a:xfrm>
              <a:off x="8807297" y="305536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5" name="object 9555"/>
            <p:cNvSpPr/>
            <p:nvPr/>
          </p:nvSpPr>
          <p:spPr>
            <a:xfrm>
              <a:off x="8807297" y="305447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6" name="object 9556"/>
            <p:cNvSpPr/>
            <p:nvPr/>
          </p:nvSpPr>
          <p:spPr>
            <a:xfrm>
              <a:off x="8807297" y="305358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7" name="object 9557"/>
            <p:cNvSpPr/>
            <p:nvPr/>
          </p:nvSpPr>
          <p:spPr>
            <a:xfrm>
              <a:off x="8807297" y="305269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8" name="object 9558"/>
            <p:cNvSpPr/>
            <p:nvPr/>
          </p:nvSpPr>
          <p:spPr>
            <a:xfrm>
              <a:off x="8807297" y="30518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9" name="object 9559"/>
            <p:cNvSpPr/>
            <p:nvPr/>
          </p:nvSpPr>
          <p:spPr>
            <a:xfrm>
              <a:off x="8807297" y="30509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0" name="object 9560"/>
            <p:cNvSpPr/>
            <p:nvPr/>
          </p:nvSpPr>
          <p:spPr>
            <a:xfrm>
              <a:off x="8807297" y="30500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1" name="object 9561"/>
            <p:cNvSpPr/>
            <p:nvPr/>
          </p:nvSpPr>
          <p:spPr>
            <a:xfrm>
              <a:off x="8807297" y="30491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2" name="object 9562"/>
            <p:cNvSpPr/>
            <p:nvPr/>
          </p:nvSpPr>
          <p:spPr>
            <a:xfrm>
              <a:off x="8807297" y="30482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3" name="object 9563"/>
            <p:cNvSpPr/>
            <p:nvPr/>
          </p:nvSpPr>
          <p:spPr>
            <a:xfrm>
              <a:off x="8807297" y="30473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4" name="object 9564"/>
            <p:cNvSpPr/>
            <p:nvPr/>
          </p:nvSpPr>
          <p:spPr>
            <a:xfrm>
              <a:off x="8807297" y="30464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59" h="1269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5" name="object 9565"/>
            <p:cNvSpPr/>
            <p:nvPr/>
          </p:nvSpPr>
          <p:spPr>
            <a:xfrm>
              <a:off x="8807297" y="3046476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59" h="227964">
                  <a:moveTo>
                    <a:pt x="124409" y="227342"/>
                  </a:moveTo>
                  <a:lnTo>
                    <a:pt x="124409" y="0"/>
                  </a:lnTo>
                  <a:lnTo>
                    <a:pt x="0" y="0"/>
                  </a:lnTo>
                  <a:lnTo>
                    <a:pt x="0" y="227342"/>
                  </a:lnTo>
                  <a:lnTo>
                    <a:pt x="124409" y="22734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66" name="object 9566"/>
            <p:cNvSpPr/>
            <p:nvPr/>
          </p:nvSpPr>
          <p:spPr>
            <a:xfrm>
              <a:off x="8640470" y="2867672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20" h="147319">
                  <a:moveTo>
                    <a:pt x="73520" y="0"/>
                  </a:moveTo>
                  <a:lnTo>
                    <a:pt x="44952" y="5793"/>
                  </a:lnTo>
                  <a:lnTo>
                    <a:pt x="21577" y="21577"/>
                  </a:lnTo>
                  <a:lnTo>
                    <a:pt x="5793" y="44952"/>
                  </a:lnTo>
                  <a:lnTo>
                    <a:pt x="0" y="73520"/>
                  </a:lnTo>
                  <a:lnTo>
                    <a:pt x="5793" y="102088"/>
                  </a:lnTo>
                  <a:lnTo>
                    <a:pt x="21577" y="125463"/>
                  </a:lnTo>
                  <a:lnTo>
                    <a:pt x="44952" y="141246"/>
                  </a:lnTo>
                  <a:lnTo>
                    <a:pt x="73520" y="147040"/>
                  </a:lnTo>
                  <a:lnTo>
                    <a:pt x="102088" y="141246"/>
                  </a:lnTo>
                  <a:lnTo>
                    <a:pt x="125463" y="125463"/>
                  </a:lnTo>
                  <a:lnTo>
                    <a:pt x="141246" y="102088"/>
                  </a:lnTo>
                  <a:lnTo>
                    <a:pt x="147040" y="7352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67" name="object 9567"/>
            <p:cNvSpPr/>
            <p:nvPr/>
          </p:nvSpPr>
          <p:spPr>
            <a:xfrm>
              <a:off x="8629078" y="2654947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5" h="345439">
                  <a:moveTo>
                    <a:pt x="85648" y="29413"/>
                  </a:moveTo>
                  <a:lnTo>
                    <a:pt x="27571" y="87464"/>
                  </a:lnTo>
                </a:path>
                <a:path w="144145" h="345439">
                  <a:moveTo>
                    <a:pt x="96151" y="36283"/>
                  </a:moveTo>
                  <a:lnTo>
                    <a:pt x="37452" y="95364"/>
                  </a:lnTo>
                </a:path>
                <a:path w="144145" h="345439">
                  <a:moveTo>
                    <a:pt x="61861" y="18567"/>
                  </a:moveTo>
                  <a:lnTo>
                    <a:pt x="45033" y="21978"/>
                  </a:lnTo>
                  <a:lnTo>
                    <a:pt x="31264" y="31270"/>
                  </a:lnTo>
                  <a:lnTo>
                    <a:pt x="21967" y="45034"/>
                  </a:lnTo>
                  <a:lnTo>
                    <a:pt x="18554" y="61861"/>
                  </a:lnTo>
                  <a:lnTo>
                    <a:pt x="21967" y="78697"/>
                  </a:lnTo>
                  <a:lnTo>
                    <a:pt x="31264" y="92470"/>
                  </a:lnTo>
                  <a:lnTo>
                    <a:pt x="45033" y="101768"/>
                  </a:lnTo>
                  <a:lnTo>
                    <a:pt x="61861" y="105181"/>
                  </a:lnTo>
                  <a:lnTo>
                    <a:pt x="78690" y="101768"/>
                  </a:lnTo>
                  <a:lnTo>
                    <a:pt x="92459" y="92470"/>
                  </a:lnTo>
                  <a:lnTo>
                    <a:pt x="101755" y="78697"/>
                  </a:lnTo>
                  <a:lnTo>
                    <a:pt x="105168" y="61861"/>
                  </a:lnTo>
                  <a:lnTo>
                    <a:pt x="101755" y="45034"/>
                  </a:lnTo>
                  <a:lnTo>
                    <a:pt x="92459" y="31270"/>
                  </a:lnTo>
                  <a:lnTo>
                    <a:pt x="78690" y="21978"/>
                  </a:lnTo>
                  <a:lnTo>
                    <a:pt x="61861" y="18567"/>
                  </a:lnTo>
                  <a:close/>
                </a:path>
                <a:path w="144145" h="345439">
                  <a:moveTo>
                    <a:pt x="84912" y="227304"/>
                  </a:moveTo>
                  <a:lnTo>
                    <a:pt x="62008" y="231949"/>
                  </a:lnTo>
                  <a:lnTo>
                    <a:pt x="43268" y="244601"/>
                  </a:lnTo>
                  <a:lnTo>
                    <a:pt x="30616" y="263341"/>
                  </a:lnTo>
                  <a:lnTo>
                    <a:pt x="25971" y="286245"/>
                  </a:lnTo>
                  <a:lnTo>
                    <a:pt x="30616" y="309149"/>
                  </a:lnTo>
                  <a:lnTo>
                    <a:pt x="43268" y="327888"/>
                  </a:lnTo>
                  <a:lnTo>
                    <a:pt x="62008" y="340541"/>
                  </a:lnTo>
                  <a:lnTo>
                    <a:pt x="84912" y="345186"/>
                  </a:lnTo>
                  <a:lnTo>
                    <a:pt x="107821" y="340541"/>
                  </a:lnTo>
                  <a:lnTo>
                    <a:pt x="126560" y="327888"/>
                  </a:lnTo>
                  <a:lnTo>
                    <a:pt x="139210" y="309149"/>
                  </a:lnTo>
                  <a:lnTo>
                    <a:pt x="143852" y="286245"/>
                  </a:lnTo>
                  <a:lnTo>
                    <a:pt x="139210" y="263341"/>
                  </a:lnTo>
                  <a:lnTo>
                    <a:pt x="126560" y="244601"/>
                  </a:lnTo>
                  <a:lnTo>
                    <a:pt x="107821" y="231949"/>
                  </a:lnTo>
                  <a:lnTo>
                    <a:pt x="84912" y="227304"/>
                  </a:lnTo>
                  <a:close/>
                </a:path>
                <a:path w="144145" h="345439">
                  <a:moveTo>
                    <a:pt x="61861" y="0"/>
                  </a:moveTo>
                  <a:lnTo>
                    <a:pt x="37820" y="4874"/>
                  </a:lnTo>
                  <a:lnTo>
                    <a:pt x="18153" y="18153"/>
                  </a:lnTo>
                  <a:lnTo>
                    <a:pt x="4874" y="37820"/>
                  </a:lnTo>
                  <a:lnTo>
                    <a:pt x="0" y="61861"/>
                  </a:lnTo>
                  <a:lnTo>
                    <a:pt x="4874" y="85909"/>
                  </a:lnTo>
                  <a:lnTo>
                    <a:pt x="18153" y="105581"/>
                  </a:lnTo>
                  <a:lnTo>
                    <a:pt x="37820" y="118861"/>
                  </a:lnTo>
                  <a:lnTo>
                    <a:pt x="61861" y="123736"/>
                  </a:lnTo>
                  <a:lnTo>
                    <a:pt x="85904" y="118861"/>
                  </a:lnTo>
                  <a:lnTo>
                    <a:pt x="105576" y="105581"/>
                  </a:lnTo>
                  <a:lnTo>
                    <a:pt x="118859" y="85909"/>
                  </a:lnTo>
                  <a:lnTo>
                    <a:pt x="123736" y="61861"/>
                  </a:lnTo>
                  <a:lnTo>
                    <a:pt x="118859" y="37820"/>
                  </a:lnTo>
                  <a:lnTo>
                    <a:pt x="105576" y="18153"/>
                  </a:lnTo>
                  <a:lnTo>
                    <a:pt x="85904" y="4874"/>
                  </a:lnTo>
                  <a:lnTo>
                    <a:pt x="6186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568" name="object 9568"/>
            <p:cNvPicPr/>
            <p:nvPr/>
          </p:nvPicPr>
          <p:blipFill>
            <a:blip r:embed="rId52" cstate="print"/>
            <a:stretch>
              <a:fillRect/>
            </a:stretch>
          </p:blipFill>
          <p:spPr>
            <a:xfrm>
              <a:off x="7493380" y="2458275"/>
              <a:ext cx="135204" cy="238137"/>
            </a:xfrm>
            <a:prstGeom prst="rect">
              <a:avLst/>
            </a:prstGeom>
          </p:spPr>
        </p:pic>
        <p:sp>
          <p:nvSpPr>
            <p:cNvPr id="9569" name="object 9569"/>
            <p:cNvSpPr/>
            <p:nvPr/>
          </p:nvSpPr>
          <p:spPr>
            <a:xfrm>
              <a:off x="7642974" y="2867672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20" h="147319">
                  <a:moveTo>
                    <a:pt x="147040" y="73520"/>
                  </a:moveTo>
                  <a:lnTo>
                    <a:pt x="141246" y="102088"/>
                  </a:lnTo>
                  <a:lnTo>
                    <a:pt x="125463" y="125463"/>
                  </a:lnTo>
                  <a:lnTo>
                    <a:pt x="102088" y="141246"/>
                  </a:lnTo>
                  <a:lnTo>
                    <a:pt x="73520" y="147040"/>
                  </a:lnTo>
                  <a:lnTo>
                    <a:pt x="44952" y="141246"/>
                  </a:lnTo>
                  <a:lnTo>
                    <a:pt x="21577" y="125463"/>
                  </a:lnTo>
                  <a:lnTo>
                    <a:pt x="5793" y="102088"/>
                  </a:lnTo>
                  <a:lnTo>
                    <a:pt x="0" y="73520"/>
                  </a:lnTo>
                  <a:lnTo>
                    <a:pt x="5793" y="44952"/>
                  </a:lnTo>
                  <a:lnTo>
                    <a:pt x="21577" y="21577"/>
                  </a:lnTo>
                  <a:lnTo>
                    <a:pt x="44952" y="5793"/>
                  </a:lnTo>
                  <a:lnTo>
                    <a:pt x="7352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0" name="object 9570"/>
            <p:cNvSpPr/>
            <p:nvPr/>
          </p:nvSpPr>
          <p:spPr>
            <a:xfrm>
              <a:off x="7657553" y="2654947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5" h="345439">
                  <a:moveTo>
                    <a:pt x="58204" y="29413"/>
                  </a:moveTo>
                  <a:lnTo>
                    <a:pt x="116281" y="87464"/>
                  </a:lnTo>
                </a:path>
                <a:path w="144145" h="345439">
                  <a:moveTo>
                    <a:pt x="47701" y="36283"/>
                  </a:moveTo>
                  <a:lnTo>
                    <a:pt x="106400" y="95364"/>
                  </a:lnTo>
                </a:path>
                <a:path w="144145" h="345439">
                  <a:moveTo>
                    <a:pt x="81991" y="18567"/>
                  </a:moveTo>
                  <a:lnTo>
                    <a:pt x="98819" y="21978"/>
                  </a:lnTo>
                  <a:lnTo>
                    <a:pt x="112588" y="31270"/>
                  </a:lnTo>
                  <a:lnTo>
                    <a:pt x="121885" y="45034"/>
                  </a:lnTo>
                  <a:lnTo>
                    <a:pt x="125298" y="61861"/>
                  </a:lnTo>
                  <a:lnTo>
                    <a:pt x="121885" y="78697"/>
                  </a:lnTo>
                  <a:lnTo>
                    <a:pt x="112588" y="92470"/>
                  </a:lnTo>
                  <a:lnTo>
                    <a:pt x="98819" y="101768"/>
                  </a:lnTo>
                  <a:lnTo>
                    <a:pt x="81991" y="105181"/>
                  </a:lnTo>
                  <a:lnTo>
                    <a:pt x="65162" y="101768"/>
                  </a:lnTo>
                  <a:lnTo>
                    <a:pt x="51393" y="92470"/>
                  </a:lnTo>
                  <a:lnTo>
                    <a:pt x="42096" y="78697"/>
                  </a:lnTo>
                  <a:lnTo>
                    <a:pt x="38684" y="61861"/>
                  </a:lnTo>
                  <a:lnTo>
                    <a:pt x="42096" y="45034"/>
                  </a:lnTo>
                  <a:lnTo>
                    <a:pt x="51393" y="31270"/>
                  </a:lnTo>
                  <a:lnTo>
                    <a:pt x="65162" y="21978"/>
                  </a:lnTo>
                  <a:lnTo>
                    <a:pt x="81991" y="18567"/>
                  </a:lnTo>
                  <a:close/>
                </a:path>
                <a:path w="144145" h="345439">
                  <a:moveTo>
                    <a:pt x="58940" y="227304"/>
                  </a:moveTo>
                  <a:lnTo>
                    <a:pt x="81844" y="231949"/>
                  </a:lnTo>
                  <a:lnTo>
                    <a:pt x="100583" y="244601"/>
                  </a:lnTo>
                  <a:lnTo>
                    <a:pt x="113236" y="263341"/>
                  </a:lnTo>
                  <a:lnTo>
                    <a:pt x="117881" y="286245"/>
                  </a:lnTo>
                  <a:lnTo>
                    <a:pt x="113236" y="309149"/>
                  </a:lnTo>
                  <a:lnTo>
                    <a:pt x="100583" y="327888"/>
                  </a:lnTo>
                  <a:lnTo>
                    <a:pt x="81844" y="340541"/>
                  </a:lnTo>
                  <a:lnTo>
                    <a:pt x="58940" y="345186"/>
                  </a:lnTo>
                  <a:lnTo>
                    <a:pt x="36036" y="340541"/>
                  </a:lnTo>
                  <a:lnTo>
                    <a:pt x="17297" y="327888"/>
                  </a:lnTo>
                  <a:lnTo>
                    <a:pt x="4644" y="309149"/>
                  </a:lnTo>
                  <a:lnTo>
                    <a:pt x="0" y="286245"/>
                  </a:lnTo>
                  <a:lnTo>
                    <a:pt x="4644" y="263341"/>
                  </a:lnTo>
                  <a:lnTo>
                    <a:pt x="17297" y="244602"/>
                  </a:lnTo>
                  <a:lnTo>
                    <a:pt x="36036" y="231949"/>
                  </a:lnTo>
                  <a:lnTo>
                    <a:pt x="58940" y="227304"/>
                  </a:lnTo>
                  <a:close/>
                </a:path>
                <a:path w="144145" h="345439">
                  <a:moveTo>
                    <a:pt x="81991" y="0"/>
                  </a:moveTo>
                  <a:lnTo>
                    <a:pt x="106032" y="4874"/>
                  </a:lnTo>
                  <a:lnTo>
                    <a:pt x="125699" y="18153"/>
                  </a:lnTo>
                  <a:lnTo>
                    <a:pt x="138978" y="37820"/>
                  </a:lnTo>
                  <a:lnTo>
                    <a:pt x="143852" y="61861"/>
                  </a:lnTo>
                  <a:lnTo>
                    <a:pt x="138978" y="85909"/>
                  </a:lnTo>
                  <a:lnTo>
                    <a:pt x="125699" y="105581"/>
                  </a:lnTo>
                  <a:lnTo>
                    <a:pt x="106032" y="118861"/>
                  </a:lnTo>
                  <a:lnTo>
                    <a:pt x="81991" y="123736"/>
                  </a:lnTo>
                  <a:lnTo>
                    <a:pt x="57950" y="118861"/>
                  </a:lnTo>
                  <a:lnTo>
                    <a:pt x="38282" y="105581"/>
                  </a:lnTo>
                  <a:lnTo>
                    <a:pt x="25003" y="85909"/>
                  </a:lnTo>
                  <a:lnTo>
                    <a:pt x="20129" y="61861"/>
                  </a:lnTo>
                  <a:lnTo>
                    <a:pt x="25003" y="37820"/>
                  </a:lnTo>
                  <a:lnTo>
                    <a:pt x="38282" y="18153"/>
                  </a:lnTo>
                  <a:lnTo>
                    <a:pt x="57950" y="4874"/>
                  </a:lnTo>
                  <a:lnTo>
                    <a:pt x="8199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71" name="object 9571"/>
            <p:cNvSpPr/>
            <p:nvPr/>
          </p:nvSpPr>
          <p:spPr>
            <a:xfrm>
              <a:off x="8931706" y="31156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2" name="object 9572"/>
            <p:cNvSpPr/>
            <p:nvPr/>
          </p:nvSpPr>
          <p:spPr>
            <a:xfrm>
              <a:off x="8931706" y="31136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3" name="object 9573"/>
            <p:cNvSpPr/>
            <p:nvPr/>
          </p:nvSpPr>
          <p:spPr>
            <a:xfrm>
              <a:off x="8931706" y="31117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4" name="object 9574"/>
            <p:cNvSpPr/>
            <p:nvPr/>
          </p:nvSpPr>
          <p:spPr>
            <a:xfrm>
              <a:off x="8931706" y="310979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5" name="object 9575"/>
            <p:cNvSpPr/>
            <p:nvPr/>
          </p:nvSpPr>
          <p:spPr>
            <a:xfrm>
              <a:off x="8931706" y="310785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6" name="object 9576"/>
            <p:cNvSpPr/>
            <p:nvPr/>
          </p:nvSpPr>
          <p:spPr>
            <a:xfrm>
              <a:off x="8931706" y="31059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7" name="object 9577"/>
            <p:cNvSpPr/>
            <p:nvPr/>
          </p:nvSpPr>
          <p:spPr>
            <a:xfrm>
              <a:off x="8931706" y="31039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8" name="object 9578"/>
            <p:cNvSpPr/>
            <p:nvPr/>
          </p:nvSpPr>
          <p:spPr>
            <a:xfrm>
              <a:off x="8931706" y="31020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9" name="object 9579"/>
            <p:cNvSpPr/>
            <p:nvPr/>
          </p:nvSpPr>
          <p:spPr>
            <a:xfrm>
              <a:off x="8931706" y="31000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0" name="object 9580"/>
            <p:cNvSpPr/>
            <p:nvPr/>
          </p:nvSpPr>
          <p:spPr>
            <a:xfrm>
              <a:off x="8931706" y="309812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1" name="object 9581"/>
            <p:cNvSpPr/>
            <p:nvPr/>
          </p:nvSpPr>
          <p:spPr>
            <a:xfrm>
              <a:off x="8931706" y="309618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2" name="object 9582"/>
            <p:cNvSpPr/>
            <p:nvPr/>
          </p:nvSpPr>
          <p:spPr>
            <a:xfrm>
              <a:off x="8931706" y="30942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3" name="object 9583"/>
            <p:cNvSpPr/>
            <p:nvPr/>
          </p:nvSpPr>
          <p:spPr>
            <a:xfrm>
              <a:off x="8931706" y="30922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4" name="object 9584"/>
            <p:cNvSpPr/>
            <p:nvPr/>
          </p:nvSpPr>
          <p:spPr>
            <a:xfrm>
              <a:off x="8931706" y="30903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5" name="object 9585"/>
            <p:cNvSpPr/>
            <p:nvPr/>
          </p:nvSpPr>
          <p:spPr>
            <a:xfrm>
              <a:off x="8931706" y="30884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6" name="object 9586"/>
            <p:cNvSpPr/>
            <p:nvPr/>
          </p:nvSpPr>
          <p:spPr>
            <a:xfrm>
              <a:off x="8931706" y="30864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7" name="object 9587"/>
            <p:cNvSpPr/>
            <p:nvPr/>
          </p:nvSpPr>
          <p:spPr>
            <a:xfrm>
              <a:off x="8931706" y="30845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8" name="object 9588"/>
            <p:cNvSpPr/>
            <p:nvPr/>
          </p:nvSpPr>
          <p:spPr>
            <a:xfrm>
              <a:off x="8931706" y="30825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9" name="object 9589"/>
            <p:cNvSpPr/>
            <p:nvPr/>
          </p:nvSpPr>
          <p:spPr>
            <a:xfrm>
              <a:off x="8931706" y="30806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0" name="object 9590"/>
            <p:cNvSpPr/>
            <p:nvPr/>
          </p:nvSpPr>
          <p:spPr>
            <a:xfrm>
              <a:off x="8931706" y="30786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1" name="object 9591"/>
            <p:cNvSpPr/>
            <p:nvPr/>
          </p:nvSpPr>
          <p:spPr>
            <a:xfrm>
              <a:off x="8931706" y="30767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2" name="object 9592"/>
            <p:cNvSpPr/>
            <p:nvPr/>
          </p:nvSpPr>
          <p:spPr>
            <a:xfrm>
              <a:off x="8931706" y="30748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3" name="object 9593"/>
            <p:cNvSpPr/>
            <p:nvPr/>
          </p:nvSpPr>
          <p:spPr>
            <a:xfrm>
              <a:off x="8931706" y="30728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4" name="object 9594"/>
            <p:cNvSpPr/>
            <p:nvPr/>
          </p:nvSpPr>
          <p:spPr>
            <a:xfrm>
              <a:off x="8931706" y="30709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5" name="object 9595"/>
            <p:cNvSpPr/>
            <p:nvPr/>
          </p:nvSpPr>
          <p:spPr>
            <a:xfrm>
              <a:off x="8931706" y="306898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6" name="object 9596"/>
            <p:cNvSpPr/>
            <p:nvPr/>
          </p:nvSpPr>
          <p:spPr>
            <a:xfrm>
              <a:off x="8931706" y="30670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7" name="object 9597"/>
            <p:cNvSpPr/>
            <p:nvPr/>
          </p:nvSpPr>
          <p:spPr>
            <a:xfrm>
              <a:off x="8931706" y="30650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8" name="object 9598"/>
            <p:cNvSpPr/>
            <p:nvPr/>
          </p:nvSpPr>
          <p:spPr>
            <a:xfrm>
              <a:off x="8931706" y="30631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9" name="object 9599"/>
            <p:cNvSpPr/>
            <p:nvPr/>
          </p:nvSpPr>
          <p:spPr>
            <a:xfrm>
              <a:off x="8931706" y="305925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0" name="object 9600"/>
            <p:cNvSpPr/>
            <p:nvPr/>
          </p:nvSpPr>
          <p:spPr>
            <a:xfrm>
              <a:off x="8931706" y="30573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1" name="object 9601"/>
            <p:cNvSpPr/>
            <p:nvPr/>
          </p:nvSpPr>
          <p:spPr>
            <a:xfrm>
              <a:off x="8931706" y="30553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2" name="object 9602"/>
            <p:cNvSpPr/>
            <p:nvPr/>
          </p:nvSpPr>
          <p:spPr>
            <a:xfrm>
              <a:off x="8931706" y="30534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3" name="object 9603"/>
            <p:cNvSpPr/>
            <p:nvPr/>
          </p:nvSpPr>
          <p:spPr>
            <a:xfrm>
              <a:off x="8931706" y="30514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4" name="object 9604"/>
            <p:cNvSpPr/>
            <p:nvPr/>
          </p:nvSpPr>
          <p:spPr>
            <a:xfrm>
              <a:off x="8931706" y="30495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5" name="object 9605"/>
            <p:cNvSpPr/>
            <p:nvPr/>
          </p:nvSpPr>
          <p:spPr>
            <a:xfrm>
              <a:off x="8931706" y="30475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6" name="object 9606"/>
            <p:cNvSpPr/>
            <p:nvPr/>
          </p:nvSpPr>
          <p:spPr>
            <a:xfrm>
              <a:off x="8931706" y="304565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7" name="object 9607"/>
            <p:cNvSpPr/>
            <p:nvPr/>
          </p:nvSpPr>
          <p:spPr>
            <a:xfrm>
              <a:off x="8931706" y="304370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8" name="object 9608"/>
            <p:cNvSpPr/>
            <p:nvPr/>
          </p:nvSpPr>
          <p:spPr>
            <a:xfrm>
              <a:off x="8931706" y="304176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9" name="object 9609"/>
            <p:cNvSpPr/>
            <p:nvPr/>
          </p:nvSpPr>
          <p:spPr>
            <a:xfrm>
              <a:off x="8931706" y="303982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0" name="object 9610"/>
            <p:cNvSpPr/>
            <p:nvPr/>
          </p:nvSpPr>
          <p:spPr>
            <a:xfrm>
              <a:off x="8931706" y="30378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1" name="object 9611"/>
            <p:cNvSpPr/>
            <p:nvPr/>
          </p:nvSpPr>
          <p:spPr>
            <a:xfrm>
              <a:off x="8931706" y="30359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2" name="object 9612"/>
            <p:cNvSpPr/>
            <p:nvPr/>
          </p:nvSpPr>
          <p:spPr>
            <a:xfrm>
              <a:off x="8931706" y="30339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3" name="object 9613"/>
            <p:cNvSpPr/>
            <p:nvPr/>
          </p:nvSpPr>
          <p:spPr>
            <a:xfrm>
              <a:off x="8931706" y="30320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4" name="object 9614"/>
            <p:cNvSpPr/>
            <p:nvPr/>
          </p:nvSpPr>
          <p:spPr>
            <a:xfrm>
              <a:off x="8931706" y="30300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5" name="object 9615"/>
            <p:cNvSpPr/>
            <p:nvPr/>
          </p:nvSpPr>
          <p:spPr>
            <a:xfrm>
              <a:off x="8931706" y="30281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6" name="object 9616"/>
            <p:cNvSpPr/>
            <p:nvPr/>
          </p:nvSpPr>
          <p:spPr>
            <a:xfrm>
              <a:off x="8931706" y="30262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7" name="object 9617"/>
            <p:cNvSpPr/>
            <p:nvPr/>
          </p:nvSpPr>
          <p:spPr>
            <a:xfrm>
              <a:off x="8931706" y="30242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8" name="object 9618"/>
            <p:cNvSpPr/>
            <p:nvPr/>
          </p:nvSpPr>
          <p:spPr>
            <a:xfrm>
              <a:off x="8931706" y="302037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9" name="object 9619"/>
            <p:cNvSpPr/>
            <p:nvPr/>
          </p:nvSpPr>
          <p:spPr>
            <a:xfrm>
              <a:off x="8931706" y="301843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0" name="object 9620"/>
            <p:cNvSpPr/>
            <p:nvPr/>
          </p:nvSpPr>
          <p:spPr>
            <a:xfrm>
              <a:off x="8931706" y="30164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1" name="object 9621"/>
            <p:cNvSpPr/>
            <p:nvPr/>
          </p:nvSpPr>
          <p:spPr>
            <a:xfrm>
              <a:off x="8931706" y="301260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2" name="object 9622"/>
            <p:cNvSpPr/>
            <p:nvPr/>
          </p:nvSpPr>
          <p:spPr>
            <a:xfrm>
              <a:off x="8931706" y="301066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3" name="object 9623"/>
            <p:cNvSpPr/>
            <p:nvPr/>
          </p:nvSpPr>
          <p:spPr>
            <a:xfrm>
              <a:off x="8931706" y="30087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4" name="object 9624"/>
            <p:cNvSpPr/>
            <p:nvPr/>
          </p:nvSpPr>
          <p:spPr>
            <a:xfrm>
              <a:off x="8931706" y="300481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5" name="object 9625"/>
            <p:cNvSpPr/>
            <p:nvPr/>
          </p:nvSpPr>
          <p:spPr>
            <a:xfrm>
              <a:off x="8931706" y="30028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6" name="object 9626"/>
            <p:cNvSpPr/>
            <p:nvPr/>
          </p:nvSpPr>
          <p:spPr>
            <a:xfrm>
              <a:off x="8931706" y="30009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7" name="object 9627"/>
            <p:cNvSpPr/>
            <p:nvPr/>
          </p:nvSpPr>
          <p:spPr>
            <a:xfrm>
              <a:off x="8931706" y="299899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8" name="object 9628"/>
            <p:cNvSpPr/>
            <p:nvPr/>
          </p:nvSpPr>
          <p:spPr>
            <a:xfrm>
              <a:off x="8931706" y="299704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9" name="object 9629"/>
            <p:cNvSpPr/>
            <p:nvPr/>
          </p:nvSpPr>
          <p:spPr>
            <a:xfrm>
              <a:off x="8931706" y="299510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0" name="object 9630"/>
            <p:cNvSpPr/>
            <p:nvPr/>
          </p:nvSpPr>
          <p:spPr>
            <a:xfrm>
              <a:off x="8931706" y="299316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1" name="object 9631"/>
            <p:cNvSpPr/>
            <p:nvPr/>
          </p:nvSpPr>
          <p:spPr>
            <a:xfrm>
              <a:off x="8931706" y="29912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2" name="object 9632"/>
            <p:cNvSpPr/>
            <p:nvPr/>
          </p:nvSpPr>
          <p:spPr>
            <a:xfrm>
              <a:off x="8931706" y="298927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3" name="object 9633"/>
            <p:cNvSpPr/>
            <p:nvPr/>
          </p:nvSpPr>
          <p:spPr>
            <a:xfrm>
              <a:off x="8931706" y="298538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4" name="object 9634"/>
            <p:cNvSpPr/>
            <p:nvPr/>
          </p:nvSpPr>
          <p:spPr>
            <a:xfrm>
              <a:off x="8931706" y="29834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5" name="object 9635"/>
            <p:cNvSpPr/>
            <p:nvPr/>
          </p:nvSpPr>
          <p:spPr>
            <a:xfrm>
              <a:off x="8931706" y="297955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6" name="object 9636"/>
            <p:cNvSpPr/>
            <p:nvPr/>
          </p:nvSpPr>
          <p:spPr>
            <a:xfrm>
              <a:off x="8931706" y="29776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7" name="object 9637"/>
            <p:cNvSpPr/>
            <p:nvPr/>
          </p:nvSpPr>
          <p:spPr>
            <a:xfrm>
              <a:off x="8931706" y="297373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8" name="object 9638"/>
            <p:cNvSpPr/>
            <p:nvPr/>
          </p:nvSpPr>
          <p:spPr>
            <a:xfrm>
              <a:off x="8931706" y="297177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9" name="object 9639"/>
            <p:cNvSpPr/>
            <p:nvPr/>
          </p:nvSpPr>
          <p:spPr>
            <a:xfrm>
              <a:off x="8931706" y="296788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0" name="object 9640"/>
            <p:cNvSpPr/>
            <p:nvPr/>
          </p:nvSpPr>
          <p:spPr>
            <a:xfrm>
              <a:off x="8931706" y="29659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1" name="object 9641"/>
            <p:cNvSpPr/>
            <p:nvPr/>
          </p:nvSpPr>
          <p:spPr>
            <a:xfrm>
              <a:off x="8931706" y="296400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2" name="object 9642"/>
            <p:cNvSpPr/>
            <p:nvPr/>
          </p:nvSpPr>
          <p:spPr>
            <a:xfrm>
              <a:off x="8931706" y="29620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3" name="object 9643"/>
            <p:cNvSpPr/>
            <p:nvPr/>
          </p:nvSpPr>
          <p:spPr>
            <a:xfrm>
              <a:off x="8931706" y="29601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4" name="object 9644"/>
            <p:cNvSpPr/>
            <p:nvPr/>
          </p:nvSpPr>
          <p:spPr>
            <a:xfrm>
              <a:off x="8931706" y="295817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5" name="object 9645"/>
            <p:cNvSpPr/>
            <p:nvPr/>
          </p:nvSpPr>
          <p:spPr>
            <a:xfrm>
              <a:off x="8931706" y="29562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6" name="object 9646"/>
            <p:cNvSpPr/>
            <p:nvPr/>
          </p:nvSpPr>
          <p:spPr>
            <a:xfrm>
              <a:off x="8931706" y="29542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7" name="object 9647"/>
            <p:cNvSpPr/>
            <p:nvPr/>
          </p:nvSpPr>
          <p:spPr>
            <a:xfrm>
              <a:off x="8931706" y="29523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8" name="object 9648"/>
            <p:cNvSpPr/>
            <p:nvPr/>
          </p:nvSpPr>
          <p:spPr>
            <a:xfrm>
              <a:off x="8931706" y="294845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9" name="object 9649"/>
            <p:cNvSpPr/>
            <p:nvPr/>
          </p:nvSpPr>
          <p:spPr>
            <a:xfrm>
              <a:off x="8931706" y="294457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0" name="object 9650"/>
            <p:cNvSpPr/>
            <p:nvPr/>
          </p:nvSpPr>
          <p:spPr>
            <a:xfrm>
              <a:off x="8931706" y="29426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1" name="object 9651"/>
            <p:cNvSpPr/>
            <p:nvPr/>
          </p:nvSpPr>
          <p:spPr>
            <a:xfrm>
              <a:off x="8931706" y="294067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2" name="object 9652"/>
            <p:cNvSpPr/>
            <p:nvPr/>
          </p:nvSpPr>
          <p:spPr>
            <a:xfrm>
              <a:off x="8931706" y="29387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3" name="object 9653"/>
            <p:cNvSpPr/>
            <p:nvPr/>
          </p:nvSpPr>
          <p:spPr>
            <a:xfrm>
              <a:off x="8931706" y="29367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4" name="object 9654"/>
            <p:cNvSpPr/>
            <p:nvPr/>
          </p:nvSpPr>
          <p:spPr>
            <a:xfrm>
              <a:off x="8931706" y="29348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5" name="object 9655"/>
            <p:cNvSpPr/>
            <p:nvPr/>
          </p:nvSpPr>
          <p:spPr>
            <a:xfrm>
              <a:off x="8931706" y="29328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6" name="object 9656"/>
            <p:cNvSpPr/>
            <p:nvPr/>
          </p:nvSpPr>
          <p:spPr>
            <a:xfrm>
              <a:off x="8931706" y="292901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7" name="object 9657"/>
            <p:cNvSpPr/>
            <p:nvPr/>
          </p:nvSpPr>
          <p:spPr>
            <a:xfrm>
              <a:off x="8931706" y="29270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8" name="object 9658"/>
            <p:cNvSpPr/>
            <p:nvPr/>
          </p:nvSpPr>
          <p:spPr>
            <a:xfrm>
              <a:off x="8931706" y="29251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9" name="object 9659"/>
            <p:cNvSpPr/>
            <p:nvPr/>
          </p:nvSpPr>
          <p:spPr>
            <a:xfrm>
              <a:off x="8931706" y="29231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0" name="object 9660"/>
            <p:cNvSpPr/>
            <p:nvPr/>
          </p:nvSpPr>
          <p:spPr>
            <a:xfrm>
              <a:off x="8931706" y="29212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1" name="object 9661"/>
            <p:cNvSpPr/>
            <p:nvPr/>
          </p:nvSpPr>
          <p:spPr>
            <a:xfrm>
              <a:off x="8931706" y="291735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2" name="object 9662"/>
            <p:cNvSpPr/>
            <p:nvPr/>
          </p:nvSpPr>
          <p:spPr>
            <a:xfrm>
              <a:off x="8931706" y="29154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3" name="object 9663"/>
            <p:cNvSpPr/>
            <p:nvPr/>
          </p:nvSpPr>
          <p:spPr>
            <a:xfrm>
              <a:off x="8931706" y="29134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4" name="object 9664"/>
            <p:cNvSpPr/>
            <p:nvPr/>
          </p:nvSpPr>
          <p:spPr>
            <a:xfrm>
              <a:off x="8931706" y="29115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5" name="object 9665"/>
            <p:cNvSpPr/>
            <p:nvPr/>
          </p:nvSpPr>
          <p:spPr>
            <a:xfrm>
              <a:off x="8931706" y="29095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6" name="object 9666"/>
            <p:cNvSpPr/>
            <p:nvPr/>
          </p:nvSpPr>
          <p:spPr>
            <a:xfrm>
              <a:off x="8931706" y="290568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7" name="object 9667"/>
            <p:cNvSpPr/>
            <p:nvPr/>
          </p:nvSpPr>
          <p:spPr>
            <a:xfrm>
              <a:off x="8931706" y="29037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8" name="object 9668"/>
            <p:cNvSpPr/>
            <p:nvPr/>
          </p:nvSpPr>
          <p:spPr>
            <a:xfrm>
              <a:off x="8931706" y="29017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9" name="object 9669"/>
            <p:cNvSpPr/>
            <p:nvPr/>
          </p:nvSpPr>
          <p:spPr>
            <a:xfrm>
              <a:off x="8931706" y="28998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0" name="object 9670"/>
            <p:cNvSpPr/>
            <p:nvPr/>
          </p:nvSpPr>
          <p:spPr>
            <a:xfrm>
              <a:off x="8931706" y="289596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1" name="object 9671"/>
            <p:cNvSpPr/>
            <p:nvPr/>
          </p:nvSpPr>
          <p:spPr>
            <a:xfrm>
              <a:off x="8931706" y="28940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2" name="object 9672"/>
            <p:cNvSpPr/>
            <p:nvPr/>
          </p:nvSpPr>
          <p:spPr>
            <a:xfrm>
              <a:off x="8931706" y="28920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3" name="object 9673"/>
            <p:cNvSpPr/>
            <p:nvPr/>
          </p:nvSpPr>
          <p:spPr>
            <a:xfrm>
              <a:off x="8931706" y="28901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4" name="object 9674"/>
            <p:cNvSpPr/>
            <p:nvPr/>
          </p:nvSpPr>
          <p:spPr>
            <a:xfrm>
              <a:off x="8931706" y="288625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5" name="object 9675"/>
            <p:cNvSpPr/>
            <p:nvPr/>
          </p:nvSpPr>
          <p:spPr>
            <a:xfrm>
              <a:off x="8931706" y="28843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6" name="object 9676"/>
            <p:cNvSpPr/>
            <p:nvPr/>
          </p:nvSpPr>
          <p:spPr>
            <a:xfrm>
              <a:off x="8931706" y="28823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7" name="object 9677"/>
            <p:cNvSpPr/>
            <p:nvPr/>
          </p:nvSpPr>
          <p:spPr>
            <a:xfrm>
              <a:off x="8931706" y="287846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8" name="object 9678"/>
            <p:cNvSpPr/>
            <p:nvPr/>
          </p:nvSpPr>
          <p:spPr>
            <a:xfrm>
              <a:off x="8931706" y="287458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9" name="object 9679"/>
            <p:cNvSpPr/>
            <p:nvPr/>
          </p:nvSpPr>
          <p:spPr>
            <a:xfrm>
              <a:off x="8931706" y="287069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0" name="object 9680"/>
            <p:cNvSpPr/>
            <p:nvPr/>
          </p:nvSpPr>
          <p:spPr>
            <a:xfrm>
              <a:off x="8931706" y="286680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1" name="object 9681"/>
            <p:cNvSpPr/>
            <p:nvPr/>
          </p:nvSpPr>
          <p:spPr>
            <a:xfrm>
              <a:off x="8931706" y="286292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2" name="object 9682"/>
            <p:cNvSpPr/>
            <p:nvPr/>
          </p:nvSpPr>
          <p:spPr>
            <a:xfrm>
              <a:off x="8931706" y="285903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3" name="object 9683"/>
            <p:cNvSpPr/>
            <p:nvPr/>
          </p:nvSpPr>
          <p:spPr>
            <a:xfrm>
              <a:off x="8931706" y="285515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4" name="object 9684"/>
            <p:cNvSpPr/>
            <p:nvPr/>
          </p:nvSpPr>
          <p:spPr>
            <a:xfrm>
              <a:off x="8931706" y="28531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5" name="object 9685"/>
            <p:cNvSpPr/>
            <p:nvPr/>
          </p:nvSpPr>
          <p:spPr>
            <a:xfrm>
              <a:off x="8931706" y="28512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6" name="object 9686"/>
            <p:cNvSpPr/>
            <p:nvPr/>
          </p:nvSpPr>
          <p:spPr>
            <a:xfrm>
              <a:off x="8931706" y="284736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7" name="object 9687"/>
            <p:cNvSpPr/>
            <p:nvPr/>
          </p:nvSpPr>
          <p:spPr>
            <a:xfrm>
              <a:off x="8931706" y="28454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8" name="object 9688"/>
            <p:cNvSpPr/>
            <p:nvPr/>
          </p:nvSpPr>
          <p:spPr>
            <a:xfrm>
              <a:off x="8931706" y="28434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9" name="object 9689"/>
            <p:cNvSpPr/>
            <p:nvPr/>
          </p:nvSpPr>
          <p:spPr>
            <a:xfrm>
              <a:off x="8931706" y="28415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0" name="object 9690"/>
            <p:cNvSpPr/>
            <p:nvPr/>
          </p:nvSpPr>
          <p:spPr>
            <a:xfrm>
              <a:off x="8931706" y="283764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1" name="object 9691"/>
            <p:cNvSpPr/>
            <p:nvPr/>
          </p:nvSpPr>
          <p:spPr>
            <a:xfrm>
              <a:off x="8931706" y="28357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2" name="object 9692"/>
            <p:cNvSpPr/>
            <p:nvPr/>
          </p:nvSpPr>
          <p:spPr>
            <a:xfrm>
              <a:off x="8931706" y="28337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3" name="object 9693"/>
            <p:cNvSpPr/>
            <p:nvPr/>
          </p:nvSpPr>
          <p:spPr>
            <a:xfrm>
              <a:off x="8931706" y="28318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4" name="object 9694"/>
            <p:cNvSpPr/>
            <p:nvPr/>
          </p:nvSpPr>
          <p:spPr>
            <a:xfrm>
              <a:off x="8931706" y="282793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5" name="object 9695"/>
            <p:cNvSpPr/>
            <p:nvPr/>
          </p:nvSpPr>
          <p:spPr>
            <a:xfrm>
              <a:off x="8931706" y="28259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6" name="object 9696"/>
            <p:cNvSpPr/>
            <p:nvPr/>
          </p:nvSpPr>
          <p:spPr>
            <a:xfrm>
              <a:off x="8931706" y="282404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7" name="object 9697"/>
            <p:cNvSpPr/>
            <p:nvPr/>
          </p:nvSpPr>
          <p:spPr>
            <a:xfrm>
              <a:off x="8931706" y="28220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8" name="object 9698"/>
            <p:cNvSpPr/>
            <p:nvPr/>
          </p:nvSpPr>
          <p:spPr>
            <a:xfrm>
              <a:off x="8931706" y="28201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9" name="object 9699"/>
            <p:cNvSpPr/>
            <p:nvPr/>
          </p:nvSpPr>
          <p:spPr>
            <a:xfrm>
              <a:off x="8931706" y="281626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0" name="object 9700"/>
            <p:cNvSpPr/>
            <p:nvPr/>
          </p:nvSpPr>
          <p:spPr>
            <a:xfrm>
              <a:off x="8931706" y="28143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1" name="object 9701"/>
            <p:cNvSpPr/>
            <p:nvPr/>
          </p:nvSpPr>
          <p:spPr>
            <a:xfrm>
              <a:off x="8931706" y="28123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2" name="object 9702"/>
            <p:cNvSpPr/>
            <p:nvPr/>
          </p:nvSpPr>
          <p:spPr>
            <a:xfrm>
              <a:off x="8931706" y="28104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3" name="object 9703"/>
            <p:cNvSpPr/>
            <p:nvPr/>
          </p:nvSpPr>
          <p:spPr>
            <a:xfrm>
              <a:off x="8931706" y="280849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4" name="object 9704"/>
            <p:cNvSpPr/>
            <p:nvPr/>
          </p:nvSpPr>
          <p:spPr>
            <a:xfrm>
              <a:off x="8931706" y="280460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5" name="object 9705"/>
            <p:cNvSpPr/>
            <p:nvPr/>
          </p:nvSpPr>
          <p:spPr>
            <a:xfrm>
              <a:off x="8931706" y="280266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6" name="object 9706"/>
            <p:cNvSpPr/>
            <p:nvPr/>
          </p:nvSpPr>
          <p:spPr>
            <a:xfrm>
              <a:off x="8931706" y="28007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7" name="object 9707"/>
            <p:cNvSpPr/>
            <p:nvPr/>
          </p:nvSpPr>
          <p:spPr>
            <a:xfrm>
              <a:off x="8931706" y="279877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8" name="object 9708"/>
            <p:cNvSpPr/>
            <p:nvPr/>
          </p:nvSpPr>
          <p:spPr>
            <a:xfrm>
              <a:off x="8931706" y="27968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9" name="object 9709"/>
            <p:cNvSpPr/>
            <p:nvPr/>
          </p:nvSpPr>
          <p:spPr>
            <a:xfrm>
              <a:off x="8931706" y="279488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0" name="object 9710"/>
            <p:cNvSpPr/>
            <p:nvPr/>
          </p:nvSpPr>
          <p:spPr>
            <a:xfrm>
              <a:off x="8931706" y="27929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1" name="object 9711"/>
            <p:cNvSpPr/>
            <p:nvPr/>
          </p:nvSpPr>
          <p:spPr>
            <a:xfrm>
              <a:off x="8931706" y="278904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2" name="object 9712"/>
            <p:cNvSpPr/>
            <p:nvPr/>
          </p:nvSpPr>
          <p:spPr>
            <a:xfrm>
              <a:off x="8931706" y="278516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3" name="object 9713"/>
            <p:cNvSpPr/>
            <p:nvPr/>
          </p:nvSpPr>
          <p:spPr>
            <a:xfrm>
              <a:off x="8931706" y="278321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4" name="object 9714"/>
            <p:cNvSpPr/>
            <p:nvPr/>
          </p:nvSpPr>
          <p:spPr>
            <a:xfrm>
              <a:off x="8931706" y="278127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5" name="object 9715"/>
            <p:cNvSpPr/>
            <p:nvPr/>
          </p:nvSpPr>
          <p:spPr>
            <a:xfrm>
              <a:off x="8931706" y="277933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6" name="object 9716"/>
            <p:cNvSpPr/>
            <p:nvPr/>
          </p:nvSpPr>
          <p:spPr>
            <a:xfrm>
              <a:off x="8931706" y="277738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7" name="object 9717"/>
            <p:cNvSpPr/>
            <p:nvPr/>
          </p:nvSpPr>
          <p:spPr>
            <a:xfrm>
              <a:off x="8931706" y="27754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8" name="object 9718"/>
            <p:cNvSpPr/>
            <p:nvPr/>
          </p:nvSpPr>
          <p:spPr>
            <a:xfrm>
              <a:off x="8931706" y="277350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9" name="object 9719"/>
            <p:cNvSpPr/>
            <p:nvPr/>
          </p:nvSpPr>
          <p:spPr>
            <a:xfrm>
              <a:off x="8931706" y="27715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0" name="object 9720"/>
            <p:cNvSpPr/>
            <p:nvPr/>
          </p:nvSpPr>
          <p:spPr>
            <a:xfrm>
              <a:off x="8931706" y="27696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1" name="object 9721"/>
            <p:cNvSpPr/>
            <p:nvPr/>
          </p:nvSpPr>
          <p:spPr>
            <a:xfrm>
              <a:off x="8931706" y="276572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2" name="object 9722"/>
            <p:cNvSpPr/>
            <p:nvPr/>
          </p:nvSpPr>
          <p:spPr>
            <a:xfrm>
              <a:off x="8931706" y="27637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3" name="object 9723"/>
            <p:cNvSpPr/>
            <p:nvPr/>
          </p:nvSpPr>
          <p:spPr>
            <a:xfrm>
              <a:off x="8931706" y="275990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4" name="object 9724"/>
            <p:cNvSpPr/>
            <p:nvPr/>
          </p:nvSpPr>
          <p:spPr>
            <a:xfrm>
              <a:off x="8931706" y="275794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5" name="object 9725"/>
            <p:cNvSpPr/>
            <p:nvPr/>
          </p:nvSpPr>
          <p:spPr>
            <a:xfrm>
              <a:off x="8931706" y="275405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6" name="object 9726"/>
            <p:cNvSpPr/>
            <p:nvPr/>
          </p:nvSpPr>
          <p:spPr>
            <a:xfrm>
              <a:off x="8931706" y="27521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7" name="object 9727"/>
            <p:cNvSpPr/>
            <p:nvPr/>
          </p:nvSpPr>
          <p:spPr>
            <a:xfrm>
              <a:off x="8931706" y="274822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8" name="object 9728"/>
            <p:cNvSpPr/>
            <p:nvPr/>
          </p:nvSpPr>
          <p:spPr>
            <a:xfrm>
              <a:off x="8931706" y="27462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9" name="object 9729"/>
            <p:cNvSpPr/>
            <p:nvPr/>
          </p:nvSpPr>
          <p:spPr>
            <a:xfrm>
              <a:off x="8931706" y="27443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0" name="object 9730"/>
            <p:cNvSpPr/>
            <p:nvPr/>
          </p:nvSpPr>
          <p:spPr>
            <a:xfrm>
              <a:off x="8931706" y="27423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1" name="object 9731"/>
            <p:cNvSpPr/>
            <p:nvPr/>
          </p:nvSpPr>
          <p:spPr>
            <a:xfrm>
              <a:off x="8931706" y="27404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2" name="object 9732"/>
            <p:cNvSpPr/>
            <p:nvPr/>
          </p:nvSpPr>
          <p:spPr>
            <a:xfrm>
              <a:off x="8931706" y="27385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3" name="object 9733"/>
            <p:cNvSpPr/>
            <p:nvPr/>
          </p:nvSpPr>
          <p:spPr>
            <a:xfrm>
              <a:off x="8931706" y="27365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4" name="object 9734"/>
            <p:cNvSpPr/>
            <p:nvPr/>
          </p:nvSpPr>
          <p:spPr>
            <a:xfrm>
              <a:off x="8931706" y="27346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5" name="object 9735"/>
            <p:cNvSpPr/>
            <p:nvPr/>
          </p:nvSpPr>
          <p:spPr>
            <a:xfrm>
              <a:off x="8931706" y="27326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6" name="object 9736"/>
            <p:cNvSpPr/>
            <p:nvPr/>
          </p:nvSpPr>
          <p:spPr>
            <a:xfrm>
              <a:off x="8931706" y="272879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7" name="object 9737"/>
            <p:cNvSpPr/>
            <p:nvPr/>
          </p:nvSpPr>
          <p:spPr>
            <a:xfrm>
              <a:off x="8931706" y="27268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8" name="object 9738"/>
            <p:cNvSpPr/>
            <p:nvPr/>
          </p:nvSpPr>
          <p:spPr>
            <a:xfrm>
              <a:off x="8931706" y="27248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9" name="object 9739"/>
            <p:cNvSpPr/>
            <p:nvPr/>
          </p:nvSpPr>
          <p:spPr>
            <a:xfrm>
              <a:off x="8931706" y="272101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0" name="object 9740"/>
            <p:cNvSpPr/>
            <p:nvPr/>
          </p:nvSpPr>
          <p:spPr>
            <a:xfrm>
              <a:off x="8931706" y="27190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1" name="object 9741"/>
            <p:cNvSpPr/>
            <p:nvPr/>
          </p:nvSpPr>
          <p:spPr>
            <a:xfrm>
              <a:off x="8931706" y="271712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2" name="object 9742"/>
            <p:cNvSpPr/>
            <p:nvPr/>
          </p:nvSpPr>
          <p:spPr>
            <a:xfrm>
              <a:off x="8931706" y="271324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3" name="object 9743"/>
            <p:cNvSpPr/>
            <p:nvPr/>
          </p:nvSpPr>
          <p:spPr>
            <a:xfrm>
              <a:off x="8931706" y="27112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4" name="object 9744"/>
            <p:cNvSpPr/>
            <p:nvPr/>
          </p:nvSpPr>
          <p:spPr>
            <a:xfrm>
              <a:off x="8931706" y="27093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5" name="object 9745"/>
            <p:cNvSpPr/>
            <p:nvPr/>
          </p:nvSpPr>
          <p:spPr>
            <a:xfrm>
              <a:off x="8931706" y="27074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6" name="object 9746"/>
            <p:cNvSpPr/>
            <p:nvPr/>
          </p:nvSpPr>
          <p:spPr>
            <a:xfrm>
              <a:off x="8931706" y="27054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7" name="object 9747"/>
            <p:cNvSpPr/>
            <p:nvPr/>
          </p:nvSpPr>
          <p:spPr>
            <a:xfrm>
              <a:off x="8931706" y="27035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8" name="object 9748"/>
            <p:cNvSpPr/>
            <p:nvPr/>
          </p:nvSpPr>
          <p:spPr>
            <a:xfrm>
              <a:off x="8931706" y="27015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9" name="object 9749"/>
            <p:cNvSpPr/>
            <p:nvPr/>
          </p:nvSpPr>
          <p:spPr>
            <a:xfrm>
              <a:off x="8931706" y="26996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0" name="object 9750"/>
            <p:cNvSpPr/>
            <p:nvPr/>
          </p:nvSpPr>
          <p:spPr>
            <a:xfrm>
              <a:off x="8931706" y="26976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1" name="object 9751"/>
            <p:cNvSpPr/>
            <p:nvPr/>
          </p:nvSpPr>
          <p:spPr>
            <a:xfrm>
              <a:off x="8931706" y="26957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2" name="object 9752"/>
            <p:cNvSpPr/>
            <p:nvPr/>
          </p:nvSpPr>
          <p:spPr>
            <a:xfrm>
              <a:off x="8931706" y="26937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3" name="object 9753"/>
            <p:cNvSpPr/>
            <p:nvPr/>
          </p:nvSpPr>
          <p:spPr>
            <a:xfrm>
              <a:off x="8931706" y="269185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4" name="object 9754"/>
            <p:cNvSpPr/>
            <p:nvPr/>
          </p:nvSpPr>
          <p:spPr>
            <a:xfrm>
              <a:off x="8931706" y="268991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5" name="object 9755"/>
            <p:cNvSpPr/>
            <p:nvPr/>
          </p:nvSpPr>
          <p:spPr>
            <a:xfrm>
              <a:off x="8931706" y="26879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6" name="object 9756"/>
            <p:cNvSpPr/>
            <p:nvPr/>
          </p:nvSpPr>
          <p:spPr>
            <a:xfrm>
              <a:off x="8931706" y="26860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7" name="object 9757"/>
            <p:cNvSpPr/>
            <p:nvPr/>
          </p:nvSpPr>
          <p:spPr>
            <a:xfrm>
              <a:off x="8931706" y="26840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8" name="object 9758"/>
            <p:cNvSpPr/>
            <p:nvPr/>
          </p:nvSpPr>
          <p:spPr>
            <a:xfrm>
              <a:off x="8931706" y="26821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9" name="object 9759"/>
            <p:cNvSpPr/>
            <p:nvPr/>
          </p:nvSpPr>
          <p:spPr>
            <a:xfrm>
              <a:off x="8931706" y="26801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0" name="object 9760"/>
            <p:cNvSpPr/>
            <p:nvPr/>
          </p:nvSpPr>
          <p:spPr>
            <a:xfrm>
              <a:off x="8931706" y="26782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1" name="object 9761"/>
            <p:cNvSpPr/>
            <p:nvPr/>
          </p:nvSpPr>
          <p:spPr>
            <a:xfrm>
              <a:off x="8931706" y="267436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2" name="object 9762"/>
            <p:cNvSpPr/>
            <p:nvPr/>
          </p:nvSpPr>
          <p:spPr>
            <a:xfrm>
              <a:off x="8931706" y="26724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3" name="object 9763"/>
            <p:cNvSpPr/>
            <p:nvPr/>
          </p:nvSpPr>
          <p:spPr>
            <a:xfrm>
              <a:off x="8931706" y="26704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4" name="object 9764"/>
            <p:cNvSpPr/>
            <p:nvPr/>
          </p:nvSpPr>
          <p:spPr>
            <a:xfrm>
              <a:off x="8931706" y="26685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5" name="object 9765"/>
            <p:cNvSpPr/>
            <p:nvPr/>
          </p:nvSpPr>
          <p:spPr>
            <a:xfrm>
              <a:off x="8931706" y="26665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6" name="object 9766"/>
            <p:cNvSpPr/>
            <p:nvPr/>
          </p:nvSpPr>
          <p:spPr>
            <a:xfrm>
              <a:off x="8931706" y="26646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7" name="object 9767"/>
            <p:cNvSpPr/>
            <p:nvPr/>
          </p:nvSpPr>
          <p:spPr>
            <a:xfrm>
              <a:off x="8931706" y="26626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8" name="object 9768"/>
            <p:cNvSpPr/>
            <p:nvPr/>
          </p:nvSpPr>
          <p:spPr>
            <a:xfrm>
              <a:off x="8931706" y="26607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9" name="object 9769"/>
            <p:cNvSpPr/>
            <p:nvPr/>
          </p:nvSpPr>
          <p:spPr>
            <a:xfrm>
              <a:off x="8931706" y="26588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0" name="object 9770"/>
            <p:cNvSpPr/>
            <p:nvPr/>
          </p:nvSpPr>
          <p:spPr>
            <a:xfrm>
              <a:off x="8931706" y="26568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1" name="object 9771"/>
            <p:cNvSpPr/>
            <p:nvPr/>
          </p:nvSpPr>
          <p:spPr>
            <a:xfrm>
              <a:off x="8931706" y="26549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2" name="object 9772"/>
            <p:cNvSpPr/>
            <p:nvPr/>
          </p:nvSpPr>
          <p:spPr>
            <a:xfrm>
              <a:off x="8931706" y="26529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3" name="object 9773"/>
            <p:cNvSpPr/>
            <p:nvPr/>
          </p:nvSpPr>
          <p:spPr>
            <a:xfrm>
              <a:off x="8931706" y="26510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4" name="object 9774"/>
            <p:cNvSpPr/>
            <p:nvPr/>
          </p:nvSpPr>
          <p:spPr>
            <a:xfrm>
              <a:off x="8931706" y="26490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5" name="object 9775"/>
            <p:cNvSpPr/>
            <p:nvPr/>
          </p:nvSpPr>
          <p:spPr>
            <a:xfrm>
              <a:off x="8931706" y="26471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6" name="object 9776"/>
            <p:cNvSpPr/>
            <p:nvPr/>
          </p:nvSpPr>
          <p:spPr>
            <a:xfrm>
              <a:off x="8931706" y="26452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7" name="object 9777"/>
            <p:cNvSpPr/>
            <p:nvPr/>
          </p:nvSpPr>
          <p:spPr>
            <a:xfrm>
              <a:off x="8931706" y="26432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8" name="object 9778"/>
            <p:cNvSpPr/>
            <p:nvPr/>
          </p:nvSpPr>
          <p:spPr>
            <a:xfrm>
              <a:off x="8931706" y="26413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9" name="object 9779"/>
            <p:cNvSpPr/>
            <p:nvPr/>
          </p:nvSpPr>
          <p:spPr>
            <a:xfrm>
              <a:off x="8931706" y="263937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0" name="object 9780"/>
            <p:cNvSpPr/>
            <p:nvPr/>
          </p:nvSpPr>
          <p:spPr>
            <a:xfrm>
              <a:off x="8931706" y="263743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1" name="object 9781"/>
            <p:cNvSpPr/>
            <p:nvPr/>
          </p:nvSpPr>
          <p:spPr>
            <a:xfrm>
              <a:off x="8931706" y="26354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2" name="object 9782"/>
            <p:cNvSpPr/>
            <p:nvPr/>
          </p:nvSpPr>
          <p:spPr>
            <a:xfrm>
              <a:off x="8931706" y="263354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3" name="object 9783"/>
            <p:cNvSpPr/>
            <p:nvPr/>
          </p:nvSpPr>
          <p:spPr>
            <a:xfrm>
              <a:off x="8931706" y="26315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4" name="object 9784"/>
            <p:cNvSpPr/>
            <p:nvPr/>
          </p:nvSpPr>
          <p:spPr>
            <a:xfrm>
              <a:off x="8931706" y="26296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5" name="object 9785"/>
            <p:cNvSpPr/>
            <p:nvPr/>
          </p:nvSpPr>
          <p:spPr>
            <a:xfrm>
              <a:off x="8931706" y="26277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6" name="object 9786"/>
            <p:cNvSpPr/>
            <p:nvPr/>
          </p:nvSpPr>
          <p:spPr>
            <a:xfrm>
              <a:off x="8931706" y="26257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7" name="object 9787"/>
            <p:cNvSpPr/>
            <p:nvPr/>
          </p:nvSpPr>
          <p:spPr>
            <a:xfrm>
              <a:off x="8931706" y="26238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8" name="object 9788"/>
            <p:cNvSpPr/>
            <p:nvPr/>
          </p:nvSpPr>
          <p:spPr>
            <a:xfrm>
              <a:off x="8931706" y="26218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9" name="object 9789"/>
            <p:cNvSpPr/>
            <p:nvPr/>
          </p:nvSpPr>
          <p:spPr>
            <a:xfrm>
              <a:off x="8931706" y="26199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0" name="object 9790"/>
            <p:cNvSpPr/>
            <p:nvPr/>
          </p:nvSpPr>
          <p:spPr>
            <a:xfrm>
              <a:off x="8931706" y="2619933"/>
              <a:ext cx="150495" cy="497840"/>
            </a:xfrm>
            <a:custGeom>
              <a:avLst/>
              <a:gdLst/>
              <a:ahLst/>
              <a:cxnLst/>
              <a:rect l="l" t="t" r="r" b="b"/>
              <a:pathLst>
                <a:path w="150495" h="497839">
                  <a:moveTo>
                    <a:pt x="0" y="497636"/>
                  </a:moveTo>
                  <a:lnTo>
                    <a:pt x="0" y="0"/>
                  </a:lnTo>
                  <a:lnTo>
                    <a:pt x="150329" y="0"/>
                  </a:lnTo>
                  <a:lnTo>
                    <a:pt x="150329" y="497636"/>
                  </a:lnTo>
                  <a:lnTo>
                    <a:pt x="0" y="4976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791" name="object 9791"/>
            <p:cNvPicPr/>
            <p:nvPr/>
          </p:nvPicPr>
          <p:blipFill>
            <a:blip r:embed="rId53" cstate="print"/>
            <a:stretch>
              <a:fillRect/>
            </a:stretch>
          </p:blipFill>
          <p:spPr>
            <a:xfrm>
              <a:off x="9081769" y="2619933"/>
              <a:ext cx="203200" cy="497636"/>
            </a:xfrm>
            <a:prstGeom prst="rect">
              <a:avLst/>
            </a:prstGeom>
          </p:spPr>
        </p:pic>
        <p:sp>
          <p:nvSpPr>
            <p:cNvPr id="9792" name="object 9792"/>
            <p:cNvSpPr/>
            <p:nvPr/>
          </p:nvSpPr>
          <p:spPr>
            <a:xfrm>
              <a:off x="9082036" y="2619933"/>
              <a:ext cx="203200" cy="497840"/>
            </a:xfrm>
            <a:custGeom>
              <a:avLst/>
              <a:gdLst/>
              <a:ahLst/>
              <a:cxnLst/>
              <a:rect l="l" t="t" r="r" b="b"/>
              <a:pathLst>
                <a:path w="203200" h="497839">
                  <a:moveTo>
                    <a:pt x="0" y="0"/>
                  </a:moveTo>
                  <a:lnTo>
                    <a:pt x="202768" y="19850"/>
                  </a:lnTo>
                  <a:lnTo>
                    <a:pt x="202768" y="477774"/>
                  </a:lnTo>
                  <a:lnTo>
                    <a:pt x="0" y="497636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793" name="object 9793"/>
            <p:cNvSpPr/>
            <p:nvPr/>
          </p:nvSpPr>
          <p:spPr>
            <a:xfrm>
              <a:off x="9284805" y="299218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4" name="object 9794"/>
            <p:cNvSpPr/>
            <p:nvPr/>
          </p:nvSpPr>
          <p:spPr>
            <a:xfrm>
              <a:off x="9284804" y="29912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5" name="object 9795"/>
            <p:cNvSpPr/>
            <p:nvPr/>
          </p:nvSpPr>
          <p:spPr>
            <a:xfrm>
              <a:off x="9284804" y="299024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6" name="object 9796"/>
            <p:cNvSpPr/>
            <p:nvPr/>
          </p:nvSpPr>
          <p:spPr>
            <a:xfrm>
              <a:off x="9284804" y="298926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7" name="object 9797"/>
            <p:cNvSpPr/>
            <p:nvPr/>
          </p:nvSpPr>
          <p:spPr>
            <a:xfrm>
              <a:off x="9284804" y="298829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8" name="object 9798"/>
            <p:cNvSpPr/>
            <p:nvPr/>
          </p:nvSpPr>
          <p:spPr>
            <a:xfrm>
              <a:off x="9284804" y="29873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9" name="object 9799"/>
            <p:cNvSpPr/>
            <p:nvPr/>
          </p:nvSpPr>
          <p:spPr>
            <a:xfrm>
              <a:off x="9284804" y="298635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0" name="object 9800"/>
            <p:cNvSpPr/>
            <p:nvPr/>
          </p:nvSpPr>
          <p:spPr>
            <a:xfrm>
              <a:off x="9284804" y="298537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1" name="object 9801"/>
            <p:cNvSpPr/>
            <p:nvPr/>
          </p:nvSpPr>
          <p:spPr>
            <a:xfrm>
              <a:off x="9284804" y="29843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2" name="object 9802"/>
            <p:cNvSpPr/>
            <p:nvPr/>
          </p:nvSpPr>
          <p:spPr>
            <a:xfrm>
              <a:off x="9284804" y="29834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3" name="object 9803"/>
            <p:cNvSpPr/>
            <p:nvPr/>
          </p:nvSpPr>
          <p:spPr>
            <a:xfrm>
              <a:off x="9284804" y="298245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4" name="object 9804"/>
            <p:cNvSpPr/>
            <p:nvPr/>
          </p:nvSpPr>
          <p:spPr>
            <a:xfrm>
              <a:off x="9284804" y="298149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5" name="object 9805"/>
            <p:cNvSpPr/>
            <p:nvPr/>
          </p:nvSpPr>
          <p:spPr>
            <a:xfrm>
              <a:off x="9284804" y="29805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6" name="object 9806"/>
            <p:cNvSpPr/>
            <p:nvPr/>
          </p:nvSpPr>
          <p:spPr>
            <a:xfrm>
              <a:off x="9284804" y="297954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7" name="object 9807"/>
            <p:cNvSpPr/>
            <p:nvPr/>
          </p:nvSpPr>
          <p:spPr>
            <a:xfrm>
              <a:off x="9284804" y="297856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8" name="object 9808"/>
            <p:cNvSpPr/>
            <p:nvPr/>
          </p:nvSpPr>
          <p:spPr>
            <a:xfrm>
              <a:off x="9284804" y="29776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9" name="object 9809"/>
            <p:cNvSpPr/>
            <p:nvPr/>
          </p:nvSpPr>
          <p:spPr>
            <a:xfrm>
              <a:off x="9284804" y="297662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0" name="object 9810"/>
            <p:cNvSpPr/>
            <p:nvPr/>
          </p:nvSpPr>
          <p:spPr>
            <a:xfrm>
              <a:off x="9284804" y="29756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1" name="object 9811"/>
            <p:cNvSpPr/>
            <p:nvPr/>
          </p:nvSpPr>
          <p:spPr>
            <a:xfrm>
              <a:off x="9284804" y="297468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2" name="object 9812"/>
            <p:cNvSpPr/>
            <p:nvPr/>
          </p:nvSpPr>
          <p:spPr>
            <a:xfrm>
              <a:off x="9284804" y="297371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3" name="object 9813"/>
            <p:cNvSpPr/>
            <p:nvPr/>
          </p:nvSpPr>
          <p:spPr>
            <a:xfrm>
              <a:off x="9284804" y="29727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4" name="object 9814"/>
            <p:cNvSpPr/>
            <p:nvPr/>
          </p:nvSpPr>
          <p:spPr>
            <a:xfrm>
              <a:off x="9284804" y="297177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5" name="object 9815"/>
            <p:cNvSpPr/>
            <p:nvPr/>
          </p:nvSpPr>
          <p:spPr>
            <a:xfrm>
              <a:off x="9284804" y="297079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6" name="object 9816"/>
            <p:cNvSpPr/>
            <p:nvPr/>
          </p:nvSpPr>
          <p:spPr>
            <a:xfrm>
              <a:off x="9284804" y="296983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7" name="object 9817"/>
            <p:cNvSpPr/>
            <p:nvPr/>
          </p:nvSpPr>
          <p:spPr>
            <a:xfrm>
              <a:off x="9284804" y="296885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8" name="object 9818"/>
            <p:cNvSpPr/>
            <p:nvPr/>
          </p:nvSpPr>
          <p:spPr>
            <a:xfrm>
              <a:off x="9284804" y="296787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9" name="object 9819"/>
            <p:cNvSpPr/>
            <p:nvPr/>
          </p:nvSpPr>
          <p:spPr>
            <a:xfrm>
              <a:off x="9284804" y="296691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0" name="object 9820"/>
            <p:cNvSpPr/>
            <p:nvPr/>
          </p:nvSpPr>
          <p:spPr>
            <a:xfrm>
              <a:off x="9284804" y="296593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1" name="object 9821"/>
            <p:cNvSpPr/>
            <p:nvPr/>
          </p:nvSpPr>
          <p:spPr>
            <a:xfrm>
              <a:off x="9284805" y="2963989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2" name="object 9822"/>
            <p:cNvSpPr/>
            <p:nvPr/>
          </p:nvSpPr>
          <p:spPr>
            <a:xfrm>
              <a:off x="9284804" y="296302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3" name="object 9823"/>
            <p:cNvSpPr/>
            <p:nvPr/>
          </p:nvSpPr>
          <p:spPr>
            <a:xfrm>
              <a:off x="9284804" y="296204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4" name="object 9824"/>
            <p:cNvSpPr/>
            <p:nvPr/>
          </p:nvSpPr>
          <p:spPr>
            <a:xfrm>
              <a:off x="9284804" y="296108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5" name="object 9825"/>
            <p:cNvSpPr/>
            <p:nvPr/>
          </p:nvSpPr>
          <p:spPr>
            <a:xfrm>
              <a:off x="9284804" y="29601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6" name="object 9826"/>
            <p:cNvSpPr/>
            <p:nvPr/>
          </p:nvSpPr>
          <p:spPr>
            <a:xfrm>
              <a:off x="9284804" y="295913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7" name="object 9827"/>
            <p:cNvSpPr/>
            <p:nvPr/>
          </p:nvSpPr>
          <p:spPr>
            <a:xfrm>
              <a:off x="9284804" y="29581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8" name="object 9828"/>
            <p:cNvSpPr/>
            <p:nvPr/>
          </p:nvSpPr>
          <p:spPr>
            <a:xfrm>
              <a:off x="9284804" y="295719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9" name="object 9829"/>
            <p:cNvSpPr/>
            <p:nvPr/>
          </p:nvSpPr>
          <p:spPr>
            <a:xfrm>
              <a:off x="9284804" y="295621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0" name="object 9830"/>
            <p:cNvSpPr/>
            <p:nvPr/>
          </p:nvSpPr>
          <p:spPr>
            <a:xfrm>
              <a:off x="9284804" y="295525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1" name="object 9831"/>
            <p:cNvSpPr/>
            <p:nvPr/>
          </p:nvSpPr>
          <p:spPr>
            <a:xfrm>
              <a:off x="9284804" y="295427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2" name="object 9832"/>
            <p:cNvSpPr/>
            <p:nvPr/>
          </p:nvSpPr>
          <p:spPr>
            <a:xfrm>
              <a:off x="9284804" y="295329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3" name="object 9833"/>
            <p:cNvSpPr/>
            <p:nvPr/>
          </p:nvSpPr>
          <p:spPr>
            <a:xfrm>
              <a:off x="9284804" y="295233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4" name="object 9834"/>
            <p:cNvSpPr/>
            <p:nvPr/>
          </p:nvSpPr>
          <p:spPr>
            <a:xfrm>
              <a:off x="9284804" y="295135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5" name="object 9835"/>
            <p:cNvSpPr/>
            <p:nvPr/>
          </p:nvSpPr>
          <p:spPr>
            <a:xfrm>
              <a:off x="9284804" y="295038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6" name="object 9836"/>
            <p:cNvSpPr/>
            <p:nvPr/>
          </p:nvSpPr>
          <p:spPr>
            <a:xfrm>
              <a:off x="9284804" y="294940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7" name="object 9837"/>
            <p:cNvSpPr/>
            <p:nvPr/>
          </p:nvSpPr>
          <p:spPr>
            <a:xfrm>
              <a:off x="9284804" y="294844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8" name="object 9838"/>
            <p:cNvSpPr/>
            <p:nvPr/>
          </p:nvSpPr>
          <p:spPr>
            <a:xfrm>
              <a:off x="9284804" y="294746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9" name="object 9839"/>
            <p:cNvSpPr/>
            <p:nvPr/>
          </p:nvSpPr>
          <p:spPr>
            <a:xfrm>
              <a:off x="9284804" y="294650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0" name="object 9840"/>
            <p:cNvSpPr/>
            <p:nvPr/>
          </p:nvSpPr>
          <p:spPr>
            <a:xfrm>
              <a:off x="9284805" y="2944558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1" name="object 9841"/>
            <p:cNvSpPr/>
            <p:nvPr/>
          </p:nvSpPr>
          <p:spPr>
            <a:xfrm>
              <a:off x="9284804" y="294358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2" name="object 9842"/>
            <p:cNvSpPr/>
            <p:nvPr/>
          </p:nvSpPr>
          <p:spPr>
            <a:xfrm>
              <a:off x="9284804" y="294261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3" name="object 9843"/>
            <p:cNvSpPr/>
            <p:nvPr/>
          </p:nvSpPr>
          <p:spPr>
            <a:xfrm>
              <a:off x="9284805" y="2940672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4" name="object 9844"/>
            <p:cNvSpPr/>
            <p:nvPr/>
          </p:nvSpPr>
          <p:spPr>
            <a:xfrm>
              <a:off x="9284804" y="293969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5" name="object 9845"/>
            <p:cNvSpPr/>
            <p:nvPr/>
          </p:nvSpPr>
          <p:spPr>
            <a:xfrm>
              <a:off x="9284804" y="293872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6" name="object 9846"/>
            <p:cNvSpPr/>
            <p:nvPr/>
          </p:nvSpPr>
          <p:spPr>
            <a:xfrm>
              <a:off x="9284805" y="2936773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7" name="object 9847"/>
            <p:cNvSpPr/>
            <p:nvPr/>
          </p:nvSpPr>
          <p:spPr>
            <a:xfrm>
              <a:off x="9284804" y="293580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8" name="object 9848"/>
            <p:cNvSpPr/>
            <p:nvPr/>
          </p:nvSpPr>
          <p:spPr>
            <a:xfrm>
              <a:off x="9284804" y="293483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9" name="object 9849"/>
            <p:cNvSpPr/>
            <p:nvPr/>
          </p:nvSpPr>
          <p:spPr>
            <a:xfrm>
              <a:off x="9284805" y="2802648"/>
              <a:ext cx="102870" cy="132715"/>
            </a:xfrm>
            <a:custGeom>
              <a:avLst/>
              <a:gdLst/>
              <a:ahLst/>
              <a:cxnLst/>
              <a:rect l="l" t="t" r="r" b="b"/>
              <a:pathLst>
                <a:path w="102870" h="132714">
                  <a:moveTo>
                    <a:pt x="102336" y="131267"/>
                  </a:moveTo>
                  <a:lnTo>
                    <a:pt x="0" y="131267"/>
                  </a:lnTo>
                  <a:lnTo>
                    <a:pt x="0" y="132194"/>
                  </a:lnTo>
                  <a:lnTo>
                    <a:pt x="102336" y="132194"/>
                  </a:lnTo>
                  <a:lnTo>
                    <a:pt x="102336" y="131267"/>
                  </a:lnTo>
                  <a:close/>
                </a:path>
                <a:path w="102870" h="132714">
                  <a:moveTo>
                    <a:pt x="102336" y="0"/>
                  </a:moveTo>
                  <a:lnTo>
                    <a:pt x="0" y="0"/>
                  </a:lnTo>
                  <a:lnTo>
                    <a:pt x="0" y="927"/>
                  </a:lnTo>
                  <a:lnTo>
                    <a:pt x="102336" y="92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0" name="object 9850"/>
            <p:cNvSpPr/>
            <p:nvPr/>
          </p:nvSpPr>
          <p:spPr>
            <a:xfrm>
              <a:off x="9284804" y="280168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1" name="object 9851"/>
            <p:cNvSpPr/>
            <p:nvPr/>
          </p:nvSpPr>
          <p:spPr>
            <a:xfrm>
              <a:off x="9284804" y="28007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2" name="object 9852"/>
            <p:cNvSpPr/>
            <p:nvPr/>
          </p:nvSpPr>
          <p:spPr>
            <a:xfrm>
              <a:off x="9284805" y="2798762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3" name="object 9853"/>
            <p:cNvSpPr/>
            <p:nvPr/>
          </p:nvSpPr>
          <p:spPr>
            <a:xfrm>
              <a:off x="9284804" y="279779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4" name="object 9854"/>
            <p:cNvSpPr/>
            <p:nvPr/>
          </p:nvSpPr>
          <p:spPr>
            <a:xfrm>
              <a:off x="9284804" y="27968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5" name="object 9855"/>
            <p:cNvSpPr/>
            <p:nvPr/>
          </p:nvSpPr>
          <p:spPr>
            <a:xfrm>
              <a:off x="9284805" y="279487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6" name="object 9856"/>
            <p:cNvSpPr/>
            <p:nvPr/>
          </p:nvSpPr>
          <p:spPr>
            <a:xfrm>
              <a:off x="9284804" y="27938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7" name="object 9857"/>
            <p:cNvSpPr/>
            <p:nvPr/>
          </p:nvSpPr>
          <p:spPr>
            <a:xfrm>
              <a:off x="9284804" y="27929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8" name="object 9858"/>
            <p:cNvSpPr/>
            <p:nvPr/>
          </p:nvSpPr>
          <p:spPr>
            <a:xfrm>
              <a:off x="9284805" y="2790989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9" name="object 9859"/>
            <p:cNvSpPr/>
            <p:nvPr/>
          </p:nvSpPr>
          <p:spPr>
            <a:xfrm>
              <a:off x="9284804" y="27900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0" name="object 9860"/>
            <p:cNvSpPr/>
            <p:nvPr/>
          </p:nvSpPr>
          <p:spPr>
            <a:xfrm>
              <a:off x="9284804" y="278904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1" name="object 9861"/>
            <p:cNvSpPr/>
            <p:nvPr/>
          </p:nvSpPr>
          <p:spPr>
            <a:xfrm>
              <a:off x="9284804" y="278806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2" name="object 9862"/>
            <p:cNvSpPr/>
            <p:nvPr/>
          </p:nvSpPr>
          <p:spPr>
            <a:xfrm>
              <a:off x="9284804" y="27871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3" name="object 9863"/>
            <p:cNvSpPr/>
            <p:nvPr/>
          </p:nvSpPr>
          <p:spPr>
            <a:xfrm>
              <a:off x="9284804" y="278612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4" name="object 9864"/>
            <p:cNvSpPr/>
            <p:nvPr/>
          </p:nvSpPr>
          <p:spPr>
            <a:xfrm>
              <a:off x="9284804" y="27851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5" name="object 9865"/>
            <p:cNvSpPr/>
            <p:nvPr/>
          </p:nvSpPr>
          <p:spPr>
            <a:xfrm>
              <a:off x="9284804" y="278418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6" name="object 9866"/>
            <p:cNvSpPr/>
            <p:nvPr/>
          </p:nvSpPr>
          <p:spPr>
            <a:xfrm>
              <a:off x="9284804" y="278321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7" name="object 9867"/>
            <p:cNvSpPr/>
            <p:nvPr/>
          </p:nvSpPr>
          <p:spPr>
            <a:xfrm>
              <a:off x="9284804" y="27822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8" name="object 9868"/>
            <p:cNvSpPr/>
            <p:nvPr/>
          </p:nvSpPr>
          <p:spPr>
            <a:xfrm>
              <a:off x="9284804" y="278127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9" name="object 9869"/>
            <p:cNvSpPr/>
            <p:nvPr/>
          </p:nvSpPr>
          <p:spPr>
            <a:xfrm>
              <a:off x="9284804" y="278029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0" name="object 9870"/>
            <p:cNvSpPr/>
            <p:nvPr/>
          </p:nvSpPr>
          <p:spPr>
            <a:xfrm>
              <a:off x="9284804" y="277931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1" name="object 9871"/>
            <p:cNvSpPr/>
            <p:nvPr/>
          </p:nvSpPr>
          <p:spPr>
            <a:xfrm>
              <a:off x="9284804" y="277835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2" name="object 9872"/>
            <p:cNvSpPr/>
            <p:nvPr/>
          </p:nvSpPr>
          <p:spPr>
            <a:xfrm>
              <a:off x="9284804" y="277737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3" name="object 9873"/>
            <p:cNvSpPr/>
            <p:nvPr/>
          </p:nvSpPr>
          <p:spPr>
            <a:xfrm>
              <a:off x="9284804" y="277641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4" name="object 9874"/>
            <p:cNvSpPr/>
            <p:nvPr/>
          </p:nvSpPr>
          <p:spPr>
            <a:xfrm>
              <a:off x="9284804" y="277543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5" name="object 9875"/>
            <p:cNvSpPr/>
            <p:nvPr/>
          </p:nvSpPr>
          <p:spPr>
            <a:xfrm>
              <a:off x="9284804" y="277446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6" name="object 9876"/>
            <p:cNvSpPr/>
            <p:nvPr/>
          </p:nvSpPr>
          <p:spPr>
            <a:xfrm>
              <a:off x="9284804" y="277348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7" name="object 9877"/>
            <p:cNvSpPr/>
            <p:nvPr/>
          </p:nvSpPr>
          <p:spPr>
            <a:xfrm>
              <a:off x="9284805" y="277154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8" name="object 9878"/>
            <p:cNvSpPr/>
            <p:nvPr/>
          </p:nvSpPr>
          <p:spPr>
            <a:xfrm>
              <a:off x="9284804" y="277058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9" name="object 9879"/>
            <p:cNvSpPr/>
            <p:nvPr/>
          </p:nvSpPr>
          <p:spPr>
            <a:xfrm>
              <a:off x="9284804" y="27696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0" name="object 9880"/>
            <p:cNvSpPr/>
            <p:nvPr/>
          </p:nvSpPr>
          <p:spPr>
            <a:xfrm>
              <a:off x="9284804" y="276863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1" name="object 9881"/>
            <p:cNvSpPr/>
            <p:nvPr/>
          </p:nvSpPr>
          <p:spPr>
            <a:xfrm>
              <a:off x="9284804" y="27676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2" name="object 9882"/>
            <p:cNvSpPr/>
            <p:nvPr/>
          </p:nvSpPr>
          <p:spPr>
            <a:xfrm>
              <a:off x="9284804" y="276669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3" name="object 9883"/>
            <p:cNvSpPr/>
            <p:nvPr/>
          </p:nvSpPr>
          <p:spPr>
            <a:xfrm>
              <a:off x="9284804" y="276571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4" name="object 9884"/>
            <p:cNvSpPr/>
            <p:nvPr/>
          </p:nvSpPr>
          <p:spPr>
            <a:xfrm>
              <a:off x="9284804" y="27647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5" name="object 9885"/>
            <p:cNvSpPr/>
            <p:nvPr/>
          </p:nvSpPr>
          <p:spPr>
            <a:xfrm>
              <a:off x="9284804" y="276377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6" name="object 9886"/>
            <p:cNvSpPr/>
            <p:nvPr/>
          </p:nvSpPr>
          <p:spPr>
            <a:xfrm>
              <a:off x="9284804" y="276279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7" name="object 9887"/>
            <p:cNvSpPr/>
            <p:nvPr/>
          </p:nvSpPr>
          <p:spPr>
            <a:xfrm>
              <a:off x="9284804" y="276183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8" name="object 9888"/>
            <p:cNvSpPr/>
            <p:nvPr/>
          </p:nvSpPr>
          <p:spPr>
            <a:xfrm>
              <a:off x="9284804" y="276085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9" name="object 9889"/>
            <p:cNvSpPr/>
            <p:nvPr/>
          </p:nvSpPr>
          <p:spPr>
            <a:xfrm>
              <a:off x="9284804" y="275988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0" name="object 9890"/>
            <p:cNvSpPr/>
            <p:nvPr/>
          </p:nvSpPr>
          <p:spPr>
            <a:xfrm>
              <a:off x="9284804" y="275890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1" name="object 9891"/>
            <p:cNvSpPr/>
            <p:nvPr/>
          </p:nvSpPr>
          <p:spPr>
            <a:xfrm>
              <a:off x="9284804" y="275794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2" name="object 9892"/>
            <p:cNvSpPr/>
            <p:nvPr/>
          </p:nvSpPr>
          <p:spPr>
            <a:xfrm>
              <a:off x="9284804" y="275696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3" name="object 9893"/>
            <p:cNvSpPr/>
            <p:nvPr/>
          </p:nvSpPr>
          <p:spPr>
            <a:xfrm>
              <a:off x="9284804" y="275600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4" name="object 9894"/>
            <p:cNvSpPr/>
            <p:nvPr/>
          </p:nvSpPr>
          <p:spPr>
            <a:xfrm>
              <a:off x="9284804" y="275502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5" name="object 9895"/>
            <p:cNvSpPr/>
            <p:nvPr/>
          </p:nvSpPr>
          <p:spPr>
            <a:xfrm>
              <a:off x="9284804" y="275405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6" name="object 9896"/>
            <p:cNvSpPr/>
            <p:nvPr/>
          </p:nvSpPr>
          <p:spPr>
            <a:xfrm>
              <a:off x="9284804" y="275308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7" name="object 9897"/>
            <p:cNvSpPr/>
            <p:nvPr/>
          </p:nvSpPr>
          <p:spPr>
            <a:xfrm>
              <a:off x="9284804" y="275211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8" name="object 9898"/>
            <p:cNvSpPr/>
            <p:nvPr/>
          </p:nvSpPr>
          <p:spPr>
            <a:xfrm>
              <a:off x="9284804" y="275113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9" name="object 9899"/>
            <p:cNvSpPr/>
            <p:nvPr/>
          </p:nvSpPr>
          <p:spPr>
            <a:xfrm>
              <a:off x="9284804" y="275017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0" name="object 9900"/>
            <p:cNvSpPr/>
            <p:nvPr/>
          </p:nvSpPr>
          <p:spPr>
            <a:xfrm>
              <a:off x="9284804" y="274919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1" name="object 9901"/>
            <p:cNvSpPr/>
            <p:nvPr/>
          </p:nvSpPr>
          <p:spPr>
            <a:xfrm>
              <a:off x="9284804" y="274821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2" name="object 9902"/>
            <p:cNvSpPr/>
            <p:nvPr/>
          </p:nvSpPr>
          <p:spPr>
            <a:xfrm>
              <a:off x="9284804" y="274725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3" name="object 9903"/>
            <p:cNvSpPr/>
            <p:nvPr/>
          </p:nvSpPr>
          <p:spPr>
            <a:xfrm>
              <a:off x="9284804" y="274627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4" name="object 9904"/>
            <p:cNvSpPr/>
            <p:nvPr/>
          </p:nvSpPr>
          <p:spPr>
            <a:xfrm>
              <a:off x="9284804" y="274530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5" name="object 9905"/>
            <p:cNvSpPr/>
            <p:nvPr/>
          </p:nvSpPr>
          <p:spPr>
            <a:xfrm>
              <a:off x="9284805" y="274433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102336" y="977"/>
                  </a:lnTo>
                  <a:lnTo>
                    <a:pt x="102336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6" name="object 9906"/>
            <p:cNvSpPr/>
            <p:nvPr/>
          </p:nvSpPr>
          <p:spPr>
            <a:xfrm>
              <a:off x="9284804" y="2744343"/>
              <a:ext cx="102870" cy="248920"/>
            </a:xfrm>
            <a:custGeom>
              <a:avLst/>
              <a:gdLst/>
              <a:ahLst/>
              <a:cxnLst/>
              <a:rect l="l" t="t" r="r" b="b"/>
              <a:pathLst>
                <a:path w="102870" h="248919">
                  <a:moveTo>
                    <a:pt x="0" y="248818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248818"/>
                  </a:lnTo>
                  <a:lnTo>
                    <a:pt x="0" y="2488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907" name="object 9907"/>
            <p:cNvSpPr/>
            <p:nvPr/>
          </p:nvSpPr>
          <p:spPr>
            <a:xfrm>
              <a:off x="9387141" y="299121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69">
                  <a:moveTo>
                    <a:pt x="0" y="0"/>
                  </a:moveTo>
                  <a:lnTo>
                    <a:pt x="0" y="977"/>
                  </a:lnTo>
                  <a:lnTo>
                    <a:pt x="978" y="977"/>
                  </a:lnTo>
                  <a:lnTo>
                    <a:pt x="19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8" name="object 9908"/>
            <p:cNvSpPr/>
            <p:nvPr/>
          </p:nvSpPr>
          <p:spPr>
            <a:xfrm>
              <a:off x="9387141" y="299024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0" y="977"/>
                  </a:lnTo>
                  <a:lnTo>
                    <a:pt x="1970" y="977"/>
                  </a:lnTo>
                  <a:lnTo>
                    <a:pt x="29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9" name="object 9909"/>
            <p:cNvSpPr/>
            <p:nvPr/>
          </p:nvSpPr>
          <p:spPr>
            <a:xfrm>
              <a:off x="9387141" y="298927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0" y="977"/>
                  </a:lnTo>
                  <a:lnTo>
                    <a:pt x="2948" y="977"/>
                  </a:lnTo>
                  <a:lnTo>
                    <a:pt x="3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0" name="object 9910"/>
            <p:cNvSpPr/>
            <p:nvPr/>
          </p:nvSpPr>
          <p:spPr>
            <a:xfrm>
              <a:off x="9387141" y="298829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0"/>
                  </a:moveTo>
                  <a:lnTo>
                    <a:pt x="0" y="977"/>
                  </a:lnTo>
                  <a:lnTo>
                    <a:pt x="3940" y="977"/>
                  </a:lnTo>
                  <a:lnTo>
                    <a:pt x="49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1" name="object 9911"/>
            <p:cNvSpPr/>
            <p:nvPr/>
          </p:nvSpPr>
          <p:spPr>
            <a:xfrm>
              <a:off x="9387141" y="298733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977"/>
                  </a:lnTo>
                  <a:lnTo>
                    <a:pt x="4918" y="977"/>
                  </a:lnTo>
                  <a:lnTo>
                    <a:pt x="59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2" name="object 9912"/>
            <p:cNvSpPr/>
            <p:nvPr/>
          </p:nvSpPr>
          <p:spPr>
            <a:xfrm>
              <a:off x="9387141" y="2986354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4" h="1269">
                  <a:moveTo>
                    <a:pt x="0" y="0"/>
                  </a:moveTo>
                  <a:lnTo>
                    <a:pt x="0" y="977"/>
                  </a:lnTo>
                  <a:lnTo>
                    <a:pt x="5910" y="977"/>
                  </a:lnTo>
                  <a:lnTo>
                    <a:pt x="6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3" name="object 9913"/>
            <p:cNvSpPr/>
            <p:nvPr/>
          </p:nvSpPr>
          <p:spPr>
            <a:xfrm>
              <a:off x="9387141" y="2985389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0"/>
                  </a:moveTo>
                  <a:lnTo>
                    <a:pt x="0" y="977"/>
                  </a:lnTo>
                  <a:lnTo>
                    <a:pt x="6889" y="977"/>
                  </a:lnTo>
                  <a:lnTo>
                    <a:pt x="78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4" name="object 9914"/>
            <p:cNvSpPr/>
            <p:nvPr/>
          </p:nvSpPr>
          <p:spPr>
            <a:xfrm>
              <a:off x="9387141" y="298441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0" y="0"/>
                  </a:moveTo>
                  <a:lnTo>
                    <a:pt x="0" y="977"/>
                  </a:lnTo>
                  <a:lnTo>
                    <a:pt x="7880" y="977"/>
                  </a:lnTo>
                  <a:lnTo>
                    <a:pt x="88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5" name="object 9915"/>
            <p:cNvSpPr/>
            <p:nvPr/>
          </p:nvSpPr>
          <p:spPr>
            <a:xfrm>
              <a:off x="9387141" y="298344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69">
                  <a:moveTo>
                    <a:pt x="0" y="0"/>
                  </a:moveTo>
                  <a:lnTo>
                    <a:pt x="0" y="977"/>
                  </a:lnTo>
                  <a:lnTo>
                    <a:pt x="8859" y="977"/>
                  </a:lnTo>
                  <a:lnTo>
                    <a:pt x="9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6" name="object 9916"/>
            <p:cNvSpPr/>
            <p:nvPr/>
          </p:nvSpPr>
          <p:spPr>
            <a:xfrm>
              <a:off x="9387141" y="298246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9850" y="977"/>
                  </a:lnTo>
                  <a:lnTo>
                    <a:pt x="10172" y="660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7" name="object 9917"/>
            <p:cNvSpPr/>
            <p:nvPr/>
          </p:nvSpPr>
          <p:spPr>
            <a:xfrm>
              <a:off x="9387141" y="29814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8" name="object 9918"/>
            <p:cNvSpPr/>
            <p:nvPr/>
          </p:nvSpPr>
          <p:spPr>
            <a:xfrm>
              <a:off x="9387141" y="29805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9" name="object 9919"/>
            <p:cNvSpPr/>
            <p:nvPr/>
          </p:nvSpPr>
          <p:spPr>
            <a:xfrm>
              <a:off x="9387141" y="29795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0" name="object 9920"/>
            <p:cNvSpPr/>
            <p:nvPr/>
          </p:nvSpPr>
          <p:spPr>
            <a:xfrm>
              <a:off x="9387141" y="297858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1" name="object 9921"/>
            <p:cNvSpPr/>
            <p:nvPr/>
          </p:nvSpPr>
          <p:spPr>
            <a:xfrm>
              <a:off x="9387141" y="29776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2" name="object 9922"/>
            <p:cNvSpPr/>
            <p:nvPr/>
          </p:nvSpPr>
          <p:spPr>
            <a:xfrm>
              <a:off x="9387141" y="29766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3" name="object 9923"/>
            <p:cNvSpPr/>
            <p:nvPr/>
          </p:nvSpPr>
          <p:spPr>
            <a:xfrm>
              <a:off x="9387141" y="29756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4" name="object 9924"/>
            <p:cNvSpPr/>
            <p:nvPr/>
          </p:nvSpPr>
          <p:spPr>
            <a:xfrm>
              <a:off x="9387141" y="29746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5" name="object 9925"/>
            <p:cNvSpPr/>
            <p:nvPr/>
          </p:nvSpPr>
          <p:spPr>
            <a:xfrm>
              <a:off x="9387141" y="29737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6" name="object 9926"/>
            <p:cNvSpPr/>
            <p:nvPr/>
          </p:nvSpPr>
          <p:spPr>
            <a:xfrm>
              <a:off x="9387141" y="297275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7" name="object 9927"/>
            <p:cNvSpPr/>
            <p:nvPr/>
          </p:nvSpPr>
          <p:spPr>
            <a:xfrm>
              <a:off x="9387141" y="29717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8" name="object 9928"/>
            <p:cNvSpPr/>
            <p:nvPr/>
          </p:nvSpPr>
          <p:spPr>
            <a:xfrm>
              <a:off x="9387141" y="297080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9" name="object 9929"/>
            <p:cNvSpPr/>
            <p:nvPr/>
          </p:nvSpPr>
          <p:spPr>
            <a:xfrm>
              <a:off x="9387141" y="29698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0" name="object 9930"/>
            <p:cNvSpPr/>
            <p:nvPr/>
          </p:nvSpPr>
          <p:spPr>
            <a:xfrm>
              <a:off x="9387141" y="29688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1" name="object 9931"/>
            <p:cNvSpPr/>
            <p:nvPr/>
          </p:nvSpPr>
          <p:spPr>
            <a:xfrm>
              <a:off x="9387141" y="296788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2" name="object 9932"/>
            <p:cNvSpPr/>
            <p:nvPr/>
          </p:nvSpPr>
          <p:spPr>
            <a:xfrm>
              <a:off x="9387141" y="29669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3" name="object 9933"/>
            <p:cNvSpPr/>
            <p:nvPr/>
          </p:nvSpPr>
          <p:spPr>
            <a:xfrm>
              <a:off x="9387141" y="29659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4" name="object 9934"/>
            <p:cNvSpPr/>
            <p:nvPr/>
          </p:nvSpPr>
          <p:spPr>
            <a:xfrm>
              <a:off x="9387141" y="296400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5" name="object 9935"/>
            <p:cNvSpPr/>
            <p:nvPr/>
          </p:nvSpPr>
          <p:spPr>
            <a:xfrm>
              <a:off x="9387141" y="29630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6" name="object 9936"/>
            <p:cNvSpPr/>
            <p:nvPr/>
          </p:nvSpPr>
          <p:spPr>
            <a:xfrm>
              <a:off x="9387141" y="296205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7" name="object 9937"/>
            <p:cNvSpPr/>
            <p:nvPr/>
          </p:nvSpPr>
          <p:spPr>
            <a:xfrm>
              <a:off x="9387141" y="296108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8" name="object 9938"/>
            <p:cNvSpPr/>
            <p:nvPr/>
          </p:nvSpPr>
          <p:spPr>
            <a:xfrm>
              <a:off x="9387141" y="29601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9" name="object 9939"/>
            <p:cNvSpPr/>
            <p:nvPr/>
          </p:nvSpPr>
          <p:spPr>
            <a:xfrm>
              <a:off x="9387141" y="29591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0" name="object 9940"/>
            <p:cNvSpPr/>
            <p:nvPr/>
          </p:nvSpPr>
          <p:spPr>
            <a:xfrm>
              <a:off x="9387141" y="295817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1" name="object 9941"/>
            <p:cNvSpPr/>
            <p:nvPr/>
          </p:nvSpPr>
          <p:spPr>
            <a:xfrm>
              <a:off x="9387141" y="29571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2" name="object 9942"/>
            <p:cNvSpPr/>
            <p:nvPr/>
          </p:nvSpPr>
          <p:spPr>
            <a:xfrm>
              <a:off x="9387141" y="29562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3" name="object 9943"/>
            <p:cNvSpPr/>
            <p:nvPr/>
          </p:nvSpPr>
          <p:spPr>
            <a:xfrm>
              <a:off x="9387141" y="29552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4" name="object 9944"/>
            <p:cNvSpPr/>
            <p:nvPr/>
          </p:nvSpPr>
          <p:spPr>
            <a:xfrm>
              <a:off x="9387141" y="295428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5" name="object 9945"/>
            <p:cNvSpPr/>
            <p:nvPr/>
          </p:nvSpPr>
          <p:spPr>
            <a:xfrm>
              <a:off x="9387141" y="29533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6" name="object 9946"/>
            <p:cNvSpPr/>
            <p:nvPr/>
          </p:nvSpPr>
          <p:spPr>
            <a:xfrm>
              <a:off x="9387141" y="29523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7" name="object 9947"/>
            <p:cNvSpPr/>
            <p:nvPr/>
          </p:nvSpPr>
          <p:spPr>
            <a:xfrm>
              <a:off x="9387141" y="29513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8" name="object 9948"/>
            <p:cNvSpPr/>
            <p:nvPr/>
          </p:nvSpPr>
          <p:spPr>
            <a:xfrm>
              <a:off x="9387141" y="29503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9" name="object 9949"/>
            <p:cNvSpPr/>
            <p:nvPr/>
          </p:nvSpPr>
          <p:spPr>
            <a:xfrm>
              <a:off x="9387141" y="29494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0" name="object 9950"/>
            <p:cNvSpPr/>
            <p:nvPr/>
          </p:nvSpPr>
          <p:spPr>
            <a:xfrm>
              <a:off x="9387141" y="29484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1" name="object 9951"/>
            <p:cNvSpPr/>
            <p:nvPr/>
          </p:nvSpPr>
          <p:spPr>
            <a:xfrm>
              <a:off x="9387141" y="294747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2" name="object 9952"/>
            <p:cNvSpPr/>
            <p:nvPr/>
          </p:nvSpPr>
          <p:spPr>
            <a:xfrm>
              <a:off x="9387141" y="29465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3" name="object 9953"/>
            <p:cNvSpPr/>
            <p:nvPr/>
          </p:nvSpPr>
          <p:spPr>
            <a:xfrm>
              <a:off x="9387141" y="294455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4" name="object 9954"/>
            <p:cNvSpPr/>
            <p:nvPr/>
          </p:nvSpPr>
          <p:spPr>
            <a:xfrm>
              <a:off x="9387141" y="29435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5" name="object 9955"/>
            <p:cNvSpPr/>
            <p:nvPr/>
          </p:nvSpPr>
          <p:spPr>
            <a:xfrm>
              <a:off x="9387141" y="29426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6" name="object 9956"/>
            <p:cNvSpPr/>
            <p:nvPr/>
          </p:nvSpPr>
          <p:spPr>
            <a:xfrm>
              <a:off x="9387141" y="294067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7" name="object 9957"/>
            <p:cNvSpPr/>
            <p:nvPr/>
          </p:nvSpPr>
          <p:spPr>
            <a:xfrm>
              <a:off x="9387141" y="29397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8" name="object 9958"/>
            <p:cNvSpPr/>
            <p:nvPr/>
          </p:nvSpPr>
          <p:spPr>
            <a:xfrm>
              <a:off x="9387141" y="29387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9" name="object 9959"/>
            <p:cNvSpPr/>
            <p:nvPr/>
          </p:nvSpPr>
          <p:spPr>
            <a:xfrm>
              <a:off x="9387141" y="293678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0" name="object 9960"/>
            <p:cNvSpPr/>
            <p:nvPr/>
          </p:nvSpPr>
          <p:spPr>
            <a:xfrm>
              <a:off x="9387141" y="293582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1" name="object 9961"/>
            <p:cNvSpPr/>
            <p:nvPr/>
          </p:nvSpPr>
          <p:spPr>
            <a:xfrm>
              <a:off x="9387141" y="29348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2" name="object 9962"/>
            <p:cNvSpPr/>
            <p:nvPr/>
          </p:nvSpPr>
          <p:spPr>
            <a:xfrm>
              <a:off x="9387141" y="29338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3" name="object 9963"/>
            <p:cNvSpPr/>
            <p:nvPr/>
          </p:nvSpPr>
          <p:spPr>
            <a:xfrm>
              <a:off x="9387141" y="29328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4" name="object 9964"/>
            <p:cNvSpPr/>
            <p:nvPr/>
          </p:nvSpPr>
          <p:spPr>
            <a:xfrm>
              <a:off x="9387141" y="29319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5" name="object 9965"/>
            <p:cNvSpPr/>
            <p:nvPr/>
          </p:nvSpPr>
          <p:spPr>
            <a:xfrm>
              <a:off x="9387141" y="29309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6" name="object 9966"/>
            <p:cNvSpPr/>
            <p:nvPr/>
          </p:nvSpPr>
          <p:spPr>
            <a:xfrm>
              <a:off x="9387141" y="29299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7" name="object 9967"/>
            <p:cNvSpPr/>
            <p:nvPr/>
          </p:nvSpPr>
          <p:spPr>
            <a:xfrm>
              <a:off x="9387141" y="29290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8" name="object 9968"/>
            <p:cNvSpPr/>
            <p:nvPr/>
          </p:nvSpPr>
          <p:spPr>
            <a:xfrm>
              <a:off x="9387141" y="292707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9" name="object 9969"/>
            <p:cNvSpPr/>
            <p:nvPr/>
          </p:nvSpPr>
          <p:spPr>
            <a:xfrm>
              <a:off x="9387141" y="29260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0" name="object 9970"/>
            <p:cNvSpPr/>
            <p:nvPr/>
          </p:nvSpPr>
          <p:spPr>
            <a:xfrm>
              <a:off x="9387141" y="292414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1" name="object 9971"/>
            <p:cNvSpPr/>
            <p:nvPr/>
          </p:nvSpPr>
          <p:spPr>
            <a:xfrm>
              <a:off x="9387141" y="29231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2" name="object 9972"/>
            <p:cNvSpPr/>
            <p:nvPr/>
          </p:nvSpPr>
          <p:spPr>
            <a:xfrm>
              <a:off x="9387141" y="292124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3" name="object 9973"/>
            <p:cNvSpPr/>
            <p:nvPr/>
          </p:nvSpPr>
          <p:spPr>
            <a:xfrm>
              <a:off x="9387141" y="29202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4" name="object 9974"/>
            <p:cNvSpPr/>
            <p:nvPr/>
          </p:nvSpPr>
          <p:spPr>
            <a:xfrm>
              <a:off x="9387141" y="291832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5" name="object 9975"/>
            <p:cNvSpPr/>
            <p:nvPr/>
          </p:nvSpPr>
          <p:spPr>
            <a:xfrm>
              <a:off x="9387141" y="29173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6" name="object 9976"/>
            <p:cNvSpPr/>
            <p:nvPr/>
          </p:nvSpPr>
          <p:spPr>
            <a:xfrm>
              <a:off x="9387141" y="29163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7" name="object 9977"/>
            <p:cNvSpPr/>
            <p:nvPr/>
          </p:nvSpPr>
          <p:spPr>
            <a:xfrm>
              <a:off x="9387141" y="29153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8" name="object 9978"/>
            <p:cNvSpPr/>
            <p:nvPr/>
          </p:nvSpPr>
          <p:spPr>
            <a:xfrm>
              <a:off x="9387141" y="291443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9" name="object 9979"/>
            <p:cNvSpPr/>
            <p:nvPr/>
          </p:nvSpPr>
          <p:spPr>
            <a:xfrm>
              <a:off x="9387141" y="29134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0" name="object 9980"/>
            <p:cNvSpPr/>
            <p:nvPr/>
          </p:nvSpPr>
          <p:spPr>
            <a:xfrm>
              <a:off x="9387141" y="29124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1" name="object 9981"/>
            <p:cNvSpPr/>
            <p:nvPr/>
          </p:nvSpPr>
          <p:spPr>
            <a:xfrm>
              <a:off x="9387141" y="29115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2" name="object 9982"/>
            <p:cNvSpPr/>
            <p:nvPr/>
          </p:nvSpPr>
          <p:spPr>
            <a:xfrm>
              <a:off x="9387141" y="29105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3" name="object 9983"/>
            <p:cNvSpPr/>
            <p:nvPr/>
          </p:nvSpPr>
          <p:spPr>
            <a:xfrm>
              <a:off x="9387141" y="290860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4" name="object 9984"/>
            <p:cNvSpPr/>
            <p:nvPr/>
          </p:nvSpPr>
          <p:spPr>
            <a:xfrm>
              <a:off x="9387141" y="290666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5" name="object 9985"/>
            <p:cNvSpPr/>
            <p:nvPr/>
          </p:nvSpPr>
          <p:spPr>
            <a:xfrm>
              <a:off x="9387141" y="29056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6" name="object 9986"/>
            <p:cNvSpPr/>
            <p:nvPr/>
          </p:nvSpPr>
          <p:spPr>
            <a:xfrm>
              <a:off x="9387141" y="290471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7" name="object 9987"/>
            <p:cNvSpPr/>
            <p:nvPr/>
          </p:nvSpPr>
          <p:spPr>
            <a:xfrm>
              <a:off x="9387141" y="290374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8" name="object 9988"/>
            <p:cNvSpPr/>
            <p:nvPr/>
          </p:nvSpPr>
          <p:spPr>
            <a:xfrm>
              <a:off x="9387141" y="29027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9" name="object 9989"/>
            <p:cNvSpPr/>
            <p:nvPr/>
          </p:nvSpPr>
          <p:spPr>
            <a:xfrm>
              <a:off x="9387141" y="29017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0" name="object 9990"/>
            <p:cNvSpPr/>
            <p:nvPr/>
          </p:nvSpPr>
          <p:spPr>
            <a:xfrm>
              <a:off x="9387141" y="29008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1" name="object 9991"/>
            <p:cNvSpPr/>
            <p:nvPr/>
          </p:nvSpPr>
          <p:spPr>
            <a:xfrm>
              <a:off x="9387141" y="289887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2" name="object 9992"/>
            <p:cNvSpPr/>
            <p:nvPr/>
          </p:nvSpPr>
          <p:spPr>
            <a:xfrm>
              <a:off x="9387141" y="289791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3" name="object 9993"/>
            <p:cNvSpPr/>
            <p:nvPr/>
          </p:nvSpPr>
          <p:spPr>
            <a:xfrm>
              <a:off x="9387141" y="28969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4" name="object 9994"/>
            <p:cNvSpPr/>
            <p:nvPr/>
          </p:nvSpPr>
          <p:spPr>
            <a:xfrm>
              <a:off x="9387141" y="289596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5" name="object 9995"/>
            <p:cNvSpPr/>
            <p:nvPr/>
          </p:nvSpPr>
          <p:spPr>
            <a:xfrm>
              <a:off x="9387141" y="28949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6" name="object 9996"/>
            <p:cNvSpPr/>
            <p:nvPr/>
          </p:nvSpPr>
          <p:spPr>
            <a:xfrm>
              <a:off x="9387141" y="289304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7" name="object 9997"/>
            <p:cNvSpPr/>
            <p:nvPr/>
          </p:nvSpPr>
          <p:spPr>
            <a:xfrm>
              <a:off x="9387141" y="28920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8" name="object 9998"/>
            <p:cNvSpPr/>
            <p:nvPr/>
          </p:nvSpPr>
          <p:spPr>
            <a:xfrm>
              <a:off x="9387141" y="28911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9" name="object 9999"/>
            <p:cNvSpPr/>
            <p:nvPr/>
          </p:nvSpPr>
          <p:spPr>
            <a:xfrm>
              <a:off x="9387141" y="28901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0" name="object 10000"/>
            <p:cNvSpPr/>
            <p:nvPr/>
          </p:nvSpPr>
          <p:spPr>
            <a:xfrm>
              <a:off x="9387141" y="288916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1" name="object 10001"/>
            <p:cNvSpPr/>
            <p:nvPr/>
          </p:nvSpPr>
          <p:spPr>
            <a:xfrm>
              <a:off x="9387141" y="288721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2" name="object 10002"/>
            <p:cNvSpPr/>
            <p:nvPr/>
          </p:nvSpPr>
          <p:spPr>
            <a:xfrm>
              <a:off x="9387141" y="288624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3" name="object 10003"/>
            <p:cNvSpPr/>
            <p:nvPr/>
          </p:nvSpPr>
          <p:spPr>
            <a:xfrm>
              <a:off x="9387141" y="28852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4" name="object 10004"/>
            <p:cNvSpPr/>
            <p:nvPr/>
          </p:nvSpPr>
          <p:spPr>
            <a:xfrm>
              <a:off x="9387141" y="28842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5" name="object 10005"/>
            <p:cNvSpPr/>
            <p:nvPr/>
          </p:nvSpPr>
          <p:spPr>
            <a:xfrm>
              <a:off x="9387141" y="288235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6" name="object 10006"/>
            <p:cNvSpPr/>
            <p:nvPr/>
          </p:nvSpPr>
          <p:spPr>
            <a:xfrm>
              <a:off x="9387141" y="288138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7" name="object 10007"/>
            <p:cNvSpPr/>
            <p:nvPr/>
          </p:nvSpPr>
          <p:spPr>
            <a:xfrm>
              <a:off x="9387141" y="28804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8" name="object 10008"/>
            <p:cNvSpPr/>
            <p:nvPr/>
          </p:nvSpPr>
          <p:spPr>
            <a:xfrm>
              <a:off x="9387141" y="28794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9" name="object 10009"/>
            <p:cNvSpPr/>
            <p:nvPr/>
          </p:nvSpPr>
          <p:spPr>
            <a:xfrm>
              <a:off x="9387141" y="287750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0" name="object 10010"/>
            <p:cNvSpPr/>
            <p:nvPr/>
          </p:nvSpPr>
          <p:spPr>
            <a:xfrm>
              <a:off x="9387141" y="28765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1" name="object 10011"/>
            <p:cNvSpPr/>
            <p:nvPr/>
          </p:nvSpPr>
          <p:spPr>
            <a:xfrm>
              <a:off x="9387141" y="287555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2" name="object 10012"/>
            <p:cNvSpPr/>
            <p:nvPr/>
          </p:nvSpPr>
          <p:spPr>
            <a:xfrm>
              <a:off x="9387141" y="287361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3" name="object 10013"/>
            <p:cNvSpPr/>
            <p:nvPr/>
          </p:nvSpPr>
          <p:spPr>
            <a:xfrm>
              <a:off x="9387141" y="287167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4" name="object 10014"/>
            <p:cNvSpPr/>
            <p:nvPr/>
          </p:nvSpPr>
          <p:spPr>
            <a:xfrm>
              <a:off x="9387141" y="286971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5" name="object 10015"/>
            <p:cNvSpPr/>
            <p:nvPr/>
          </p:nvSpPr>
          <p:spPr>
            <a:xfrm>
              <a:off x="9387141" y="286777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6" name="object 10016"/>
            <p:cNvSpPr/>
            <p:nvPr/>
          </p:nvSpPr>
          <p:spPr>
            <a:xfrm>
              <a:off x="9387141" y="286583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7" name="object 10017"/>
            <p:cNvSpPr/>
            <p:nvPr/>
          </p:nvSpPr>
          <p:spPr>
            <a:xfrm>
              <a:off x="9387141" y="286388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8" name="object 10018"/>
            <p:cNvSpPr/>
            <p:nvPr/>
          </p:nvSpPr>
          <p:spPr>
            <a:xfrm>
              <a:off x="9387141" y="286194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9" name="object 10019"/>
            <p:cNvSpPr/>
            <p:nvPr/>
          </p:nvSpPr>
          <p:spPr>
            <a:xfrm>
              <a:off x="9387141" y="28609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0" name="object 10020"/>
            <p:cNvSpPr/>
            <p:nvPr/>
          </p:nvSpPr>
          <p:spPr>
            <a:xfrm>
              <a:off x="9387141" y="28600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1" name="object 10021"/>
            <p:cNvSpPr/>
            <p:nvPr/>
          </p:nvSpPr>
          <p:spPr>
            <a:xfrm>
              <a:off x="9387141" y="285805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2" name="object 10022"/>
            <p:cNvSpPr/>
            <p:nvPr/>
          </p:nvSpPr>
          <p:spPr>
            <a:xfrm>
              <a:off x="9387141" y="28570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3" name="object 10023"/>
            <p:cNvSpPr/>
            <p:nvPr/>
          </p:nvSpPr>
          <p:spPr>
            <a:xfrm>
              <a:off x="9387141" y="28561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4" name="object 10024"/>
            <p:cNvSpPr/>
            <p:nvPr/>
          </p:nvSpPr>
          <p:spPr>
            <a:xfrm>
              <a:off x="9387141" y="28551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5" name="object 10025"/>
            <p:cNvSpPr/>
            <p:nvPr/>
          </p:nvSpPr>
          <p:spPr>
            <a:xfrm>
              <a:off x="9387141" y="285319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6" name="object 10026"/>
            <p:cNvSpPr/>
            <p:nvPr/>
          </p:nvSpPr>
          <p:spPr>
            <a:xfrm>
              <a:off x="9387141" y="28522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7" name="object 10027"/>
            <p:cNvSpPr/>
            <p:nvPr/>
          </p:nvSpPr>
          <p:spPr>
            <a:xfrm>
              <a:off x="9387141" y="28512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8" name="object 10028"/>
            <p:cNvSpPr/>
            <p:nvPr/>
          </p:nvSpPr>
          <p:spPr>
            <a:xfrm>
              <a:off x="9387141" y="28502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9" name="object 10029"/>
            <p:cNvSpPr/>
            <p:nvPr/>
          </p:nvSpPr>
          <p:spPr>
            <a:xfrm>
              <a:off x="9387141" y="284833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0" name="object 10030"/>
            <p:cNvSpPr/>
            <p:nvPr/>
          </p:nvSpPr>
          <p:spPr>
            <a:xfrm>
              <a:off x="9387141" y="28473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1" name="object 10031"/>
            <p:cNvSpPr/>
            <p:nvPr/>
          </p:nvSpPr>
          <p:spPr>
            <a:xfrm>
              <a:off x="9387141" y="28463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2" name="object 10032"/>
            <p:cNvSpPr/>
            <p:nvPr/>
          </p:nvSpPr>
          <p:spPr>
            <a:xfrm>
              <a:off x="9387141" y="28454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3" name="object 10033"/>
            <p:cNvSpPr/>
            <p:nvPr/>
          </p:nvSpPr>
          <p:spPr>
            <a:xfrm>
              <a:off x="9387141" y="28444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4" name="object 10034"/>
            <p:cNvSpPr/>
            <p:nvPr/>
          </p:nvSpPr>
          <p:spPr>
            <a:xfrm>
              <a:off x="9387141" y="284250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5" name="object 10035"/>
            <p:cNvSpPr/>
            <p:nvPr/>
          </p:nvSpPr>
          <p:spPr>
            <a:xfrm>
              <a:off x="9387141" y="284153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6" name="object 10036"/>
            <p:cNvSpPr/>
            <p:nvPr/>
          </p:nvSpPr>
          <p:spPr>
            <a:xfrm>
              <a:off x="9387141" y="284055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7" name="object 10037"/>
            <p:cNvSpPr/>
            <p:nvPr/>
          </p:nvSpPr>
          <p:spPr>
            <a:xfrm>
              <a:off x="9387141" y="28395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8" name="object 10038"/>
            <p:cNvSpPr/>
            <p:nvPr/>
          </p:nvSpPr>
          <p:spPr>
            <a:xfrm>
              <a:off x="9387141" y="28386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9" name="object 10039"/>
            <p:cNvSpPr/>
            <p:nvPr/>
          </p:nvSpPr>
          <p:spPr>
            <a:xfrm>
              <a:off x="9387141" y="283667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0" name="object 10040"/>
            <p:cNvSpPr/>
            <p:nvPr/>
          </p:nvSpPr>
          <p:spPr>
            <a:xfrm>
              <a:off x="9387141" y="283570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1" name="object 10041"/>
            <p:cNvSpPr/>
            <p:nvPr/>
          </p:nvSpPr>
          <p:spPr>
            <a:xfrm>
              <a:off x="9387141" y="28347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2" name="object 10042"/>
            <p:cNvSpPr/>
            <p:nvPr/>
          </p:nvSpPr>
          <p:spPr>
            <a:xfrm>
              <a:off x="9387141" y="28337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3" name="object 10043"/>
            <p:cNvSpPr/>
            <p:nvPr/>
          </p:nvSpPr>
          <p:spPr>
            <a:xfrm>
              <a:off x="9387141" y="28327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4" name="object 10044"/>
            <p:cNvSpPr/>
            <p:nvPr/>
          </p:nvSpPr>
          <p:spPr>
            <a:xfrm>
              <a:off x="9387141" y="28318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5" name="object 10045"/>
            <p:cNvSpPr/>
            <p:nvPr/>
          </p:nvSpPr>
          <p:spPr>
            <a:xfrm>
              <a:off x="9387141" y="28308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6" name="object 10046"/>
            <p:cNvSpPr/>
            <p:nvPr/>
          </p:nvSpPr>
          <p:spPr>
            <a:xfrm>
              <a:off x="9387141" y="282889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7" name="object 10047"/>
            <p:cNvSpPr/>
            <p:nvPr/>
          </p:nvSpPr>
          <p:spPr>
            <a:xfrm>
              <a:off x="9387141" y="282695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8" name="object 10048"/>
            <p:cNvSpPr/>
            <p:nvPr/>
          </p:nvSpPr>
          <p:spPr>
            <a:xfrm>
              <a:off x="9387141" y="28259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9" name="object 10049"/>
            <p:cNvSpPr/>
            <p:nvPr/>
          </p:nvSpPr>
          <p:spPr>
            <a:xfrm>
              <a:off x="9387141" y="28250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0" name="object 10050"/>
            <p:cNvSpPr/>
            <p:nvPr/>
          </p:nvSpPr>
          <p:spPr>
            <a:xfrm>
              <a:off x="9387141" y="28240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1" name="object 10051"/>
            <p:cNvSpPr/>
            <p:nvPr/>
          </p:nvSpPr>
          <p:spPr>
            <a:xfrm>
              <a:off x="9387141" y="28230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2" name="object 10052"/>
            <p:cNvSpPr/>
            <p:nvPr/>
          </p:nvSpPr>
          <p:spPr>
            <a:xfrm>
              <a:off x="9387141" y="28220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3" name="object 10053"/>
            <p:cNvSpPr/>
            <p:nvPr/>
          </p:nvSpPr>
          <p:spPr>
            <a:xfrm>
              <a:off x="9387141" y="282112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4" name="object 10054"/>
            <p:cNvSpPr/>
            <p:nvPr/>
          </p:nvSpPr>
          <p:spPr>
            <a:xfrm>
              <a:off x="9387141" y="282014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5" name="object 10055"/>
            <p:cNvSpPr/>
            <p:nvPr/>
          </p:nvSpPr>
          <p:spPr>
            <a:xfrm>
              <a:off x="9387141" y="28191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6" name="object 10056"/>
            <p:cNvSpPr/>
            <p:nvPr/>
          </p:nvSpPr>
          <p:spPr>
            <a:xfrm>
              <a:off x="9387141" y="281722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7" name="object 10057"/>
            <p:cNvSpPr/>
            <p:nvPr/>
          </p:nvSpPr>
          <p:spPr>
            <a:xfrm>
              <a:off x="9387141" y="28162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8" name="object 10058"/>
            <p:cNvSpPr/>
            <p:nvPr/>
          </p:nvSpPr>
          <p:spPr>
            <a:xfrm>
              <a:off x="9387141" y="281431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9" name="object 10059"/>
            <p:cNvSpPr/>
            <p:nvPr/>
          </p:nvSpPr>
          <p:spPr>
            <a:xfrm>
              <a:off x="9387141" y="28133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0" name="object 10060"/>
            <p:cNvSpPr/>
            <p:nvPr/>
          </p:nvSpPr>
          <p:spPr>
            <a:xfrm>
              <a:off x="9387141" y="281139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1" name="object 10061"/>
            <p:cNvSpPr/>
            <p:nvPr/>
          </p:nvSpPr>
          <p:spPr>
            <a:xfrm>
              <a:off x="9387141" y="28104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2" name="object 10062"/>
            <p:cNvSpPr/>
            <p:nvPr/>
          </p:nvSpPr>
          <p:spPr>
            <a:xfrm>
              <a:off x="9387141" y="280849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3" name="object 10063"/>
            <p:cNvSpPr/>
            <p:nvPr/>
          </p:nvSpPr>
          <p:spPr>
            <a:xfrm>
              <a:off x="9387141" y="28075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4" name="object 10064"/>
            <p:cNvSpPr/>
            <p:nvPr/>
          </p:nvSpPr>
          <p:spPr>
            <a:xfrm>
              <a:off x="9387141" y="28065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5" name="object 10065"/>
            <p:cNvSpPr/>
            <p:nvPr/>
          </p:nvSpPr>
          <p:spPr>
            <a:xfrm>
              <a:off x="9387141" y="28055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6" name="object 10066"/>
            <p:cNvSpPr/>
            <p:nvPr/>
          </p:nvSpPr>
          <p:spPr>
            <a:xfrm>
              <a:off x="9387141" y="28046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7" name="object 10067"/>
            <p:cNvSpPr/>
            <p:nvPr/>
          </p:nvSpPr>
          <p:spPr>
            <a:xfrm>
              <a:off x="9387141" y="28036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8" name="object 10068"/>
            <p:cNvSpPr/>
            <p:nvPr/>
          </p:nvSpPr>
          <p:spPr>
            <a:xfrm>
              <a:off x="9387141" y="28026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9" name="object 10069"/>
            <p:cNvSpPr/>
            <p:nvPr/>
          </p:nvSpPr>
          <p:spPr>
            <a:xfrm>
              <a:off x="9387141" y="28016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0" name="object 10070"/>
            <p:cNvSpPr/>
            <p:nvPr/>
          </p:nvSpPr>
          <p:spPr>
            <a:xfrm>
              <a:off x="9387141" y="28007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1" name="object 10071"/>
            <p:cNvSpPr/>
            <p:nvPr/>
          </p:nvSpPr>
          <p:spPr>
            <a:xfrm>
              <a:off x="9387141" y="279876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2" name="object 10072"/>
            <p:cNvSpPr/>
            <p:nvPr/>
          </p:nvSpPr>
          <p:spPr>
            <a:xfrm>
              <a:off x="9387141" y="27977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3" name="object 10073"/>
            <p:cNvSpPr/>
            <p:nvPr/>
          </p:nvSpPr>
          <p:spPr>
            <a:xfrm>
              <a:off x="9387141" y="27968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4" name="object 10074"/>
            <p:cNvSpPr/>
            <p:nvPr/>
          </p:nvSpPr>
          <p:spPr>
            <a:xfrm>
              <a:off x="9387141" y="279487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5" name="object 10075"/>
            <p:cNvSpPr/>
            <p:nvPr/>
          </p:nvSpPr>
          <p:spPr>
            <a:xfrm>
              <a:off x="9387141" y="279391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6" name="object 10076"/>
            <p:cNvSpPr/>
            <p:nvPr/>
          </p:nvSpPr>
          <p:spPr>
            <a:xfrm>
              <a:off x="9387141" y="27929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7" name="object 10077"/>
            <p:cNvSpPr/>
            <p:nvPr/>
          </p:nvSpPr>
          <p:spPr>
            <a:xfrm>
              <a:off x="9387141" y="279098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8" name="object 10078"/>
            <p:cNvSpPr/>
            <p:nvPr/>
          </p:nvSpPr>
          <p:spPr>
            <a:xfrm>
              <a:off x="9387141" y="27900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9" name="object 10079"/>
            <p:cNvSpPr/>
            <p:nvPr/>
          </p:nvSpPr>
          <p:spPr>
            <a:xfrm>
              <a:off x="9387141" y="27890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0" name="object 10080"/>
            <p:cNvSpPr/>
            <p:nvPr/>
          </p:nvSpPr>
          <p:spPr>
            <a:xfrm>
              <a:off x="9387141" y="278808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1" name="object 10081"/>
            <p:cNvSpPr/>
            <p:nvPr/>
          </p:nvSpPr>
          <p:spPr>
            <a:xfrm>
              <a:off x="9387141" y="27871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2" name="object 10082"/>
            <p:cNvSpPr/>
            <p:nvPr/>
          </p:nvSpPr>
          <p:spPr>
            <a:xfrm>
              <a:off x="9387141" y="27861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3" name="object 10083"/>
            <p:cNvSpPr/>
            <p:nvPr/>
          </p:nvSpPr>
          <p:spPr>
            <a:xfrm>
              <a:off x="9387141" y="27851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4" name="object 10084"/>
            <p:cNvSpPr/>
            <p:nvPr/>
          </p:nvSpPr>
          <p:spPr>
            <a:xfrm>
              <a:off x="9387141" y="27841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5" name="object 10085"/>
            <p:cNvSpPr/>
            <p:nvPr/>
          </p:nvSpPr>
          <p:spPr>
            <a:xfrm>
              <a:off x="9387141" y="27832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6" name="object 10086"/>
            <p:cNvSpPr/>
            <p:nvPr/>
          </p:nvSpPr>
          <p:spPr>
            <a:xfrm>
              <a:off x="9387141" y="27822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7" name="object 10087"/>
            <p:cNvSpPr/>
            <p:nvPr/>
          </p:nvSpPr>
          <p:spPr>
            <a:xfrm>
              <a:off x="9387141" y="27812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8" name="object 10088"/>
            <p:cNvSpPr/>
            <p:nvPr/>
          </p:nvSpPr>
          <p:spPr>
            <a:xfrm>
              <a:off x="9387141" y="27802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9" name="object 10089"/>
            <p:cNvSpPr/>
            <p:nvPr/>
          </p:nvSpPr>
          <p:spPr>
            <a:xfrm>
              <a:off x="9387141" y="27793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0" name="object 10090"/>
            <p:cNvSpPr/>
            <p:nvPr/>
          </p:nvSpPr>
          <p:spPr>
            <a:xfrm>
              <a:off x="9387141" y="277835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1" name="object 10091"/>
            <p:cNvSpPr/>
            <p:nvPr/>
          </p:nvSpPr>
          <p:spPr>
            <a:xfrm>
              <a:off x="9387141" y="277738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2" name="object 10092"/>
            <p:cNvSpPr/>
            <p:nvPr/>
          </p:nvSpPr>
          <p:spPr>
            <a:xfrm>
              <a:off x="9387141" y="27764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3" name="object 10093"/>
            <p:cNvSpPr/>
            <p:nvPr/>
          </p:nvSpPr>
          <p:spPr>
            <a:xfrm>
              <a:off x="9387141" y="27754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4" name="object 10094"/>
            <p:cNvSpPr/>
            <p:nvPr/>
          </p:nvSpPr>
          <p:spPr>
            <a:xfrm>
              <a:off x="9387141" y="27744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5" name="object 10095"/>
            <p:cNvSpPr/>
            <p:nvPr/>
          </p:nvSpPr>
          <p:spPr>
            <a:xfrm>
              <a:off x="9387141" y="277350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6" name="object 10096"/>
            <p:cNvSpPr/>
            <p:nvPr/>
          </p:nvSpPr>
          <p:spPr>
            <a:xfrm>
              <a:off x="9387141" y="277155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7" name="object 10097"/>
            <p:cNvSpPr/>
            <p:nvPr/>
          </p:nvSpPr>
          <p:spPr>
            <a:xfrm>
              <a:off x="9387141" y="277058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8" name="object 10098"/>
            <p:cNvSpPr/>
            <p:nvPr/>
          </p:nvSpPr>
          <p:spPr>
            <a:xfrm>
              <a:off x="9387141" y="27696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9" name="object 10099"/>
            <p:cNvSpPr/>
            <p:nvPr/>
          </p:nvSpPr>
          <p:spPr>
            <a:xfrm>
              <a:off x="9387141" y="27686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0" name="object 10100"/>
            <p:cNvSpPr/>
            <p:nvPr/>
          </p:nvSpPr>
          <p:spPr>
            <a:xfrm>
              <a:off x="9387141" y="27676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1" name="object 10101"/>
            <p:cNvSpPr/>
            <p:nvPr/>
          </p:nvSpPr>
          <p:spPr>
            <a:xfrm>
              <a:off x="9387141" y="27666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2" name="object 10102"/>
            <p:cNvSpPr/>
            <p:nvPr/>
          </p:nvSpPr>
          <p:spPr>
            <a:xfrm>
              <a:off x="9387141" y="27657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3" name="object 10103"/>
            <p:cNvSpPr/>
            <p:nvPr/>
          </p:nvSpPr>
          <p:spPr>
            <a:xfrm>
              <a:off x="9387141" y="27647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4" name="object 10104"/>
            <p:cNvSpPr/>
            <p:nvPr/>
          </p:nvSpPr>
          <p:spPr>
            <a:xfrm>
              <a:off x="9387141" y="27637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5" name="object 10105"/>
            <p:cNvSpPr/>
            <p:nvPr/>
          </p:nvSpPr>
          <p:spPr>
            <a:xfrm>
              <a:off x="9387141" y="27628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6" name="object 10106"/>
            <p:cNvSpPr/>
            <p:nvPr/>
          </p:nvSpPr>
          <p:spPr>
            <a:xfrm>
              <a:off x="9387141" y="27618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7" name="object 10107"/>
            <p:cNvSpPr/>
            <p:nvPr/>
          </p:nvSpPr>
          <p:spPr>
            <a:xfrm>
              <a:off x="9387141" y="27608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8" name="object 10108"/>
            <p:cNvSpPr/>
            <p:nvPr/>
          </p:nvSpPr>
          <p:spPr>
            <a:xfrm>
              <a:off x="9387141" y="27598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9" name="object 10109"/>
            <p:cNvSpPr/>
            <p:nvPr/>
          </p:nvSpPr>
          <p:spPr>
            <a:xfrm>
              <a:off x="9387141" y="27589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0" name="object 10110"/>
            <p:cNvSpPr/>
            <p:nvPr/>
          </p:nvSpPr>
          <p:spPr>
            <a:xfrm>
              <a:off x="9387141" y="27579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1" name="object 10111"/>
            <p:cNvSpPr/>
            <p:nvPr/>
          </p:nvSpPr>
          <p:spPr>
            <a:xfrm>
              <a:off x="9387141" y="275697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2" name="object 10112"/>
            <p:cNvSpPr/>
            <p:nvPr/>
          </p:nvSpPr>
          <p:spPr>
            <a:xfrm>
              <a:off x="9387141" y="27560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3" name="object 10113"/>
            <p:cNvSpPr/>
            <p:nvPr/>
          </p:nvSpPr>
          <p:spPr>
            <a:xfrm>
              <a:off x="9387141" y="27550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4" name="object 10114"/>
            <p:cNvSpPr/>
            <p:nvPr/>
          </p:nvSpPr>
          <p:spPr>
            <a:xfrm>
              <a:off x="9387141" y="2754058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69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9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5" name="object 10115"/>
            <p:cNvSpPr/>
            <p:nvPr/>
          </p:nvSpPr>
          <p:spPr>
            <a:xfrm>
              <a:off x="9387141" y="2753080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59" h="1269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88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6" name="object 10116"/>
            <p:cNvSpPr/>
            <p:nvPr/>
          </p:nvSpPr>
          <p:spPr>
            <a:xfrm>
              <a:off x="9387141" y="275211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0" y="0"/>
                  </a:moveTo>
                  <a:lnTo>
                    <a:pt x="0" y="977"/>
                  </a:lnTo>
                  <a:lnTo>
                    <a:pt x="8883" y="977"/>
                  </a:lnTo>
                  <a:lnTo>
                    <a:pt x="7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7" name="object 10117"/>
            <p:cNvSpPr/>
            <p:nvPr/>
          </p:nvSpPr>
          <p:spPr>
            <a:xfrm>
              <a:off x="9387141" y="2751137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0"/>
                  </a:moveTo>
                  <a:lnTo>
                    <a:pt x="0" y="977"/>
                  </a:lnTo>
                  <a:lnTo>
                    <a:pt x="7890" y="977"/>
                  </a:lnTo>
                  <a:lnTo>
                    <a:pt x="68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8" name="object 10118"/>
            <p:cNvSpPr/>
            <p:nvPr/>
          </p:nvSpPr>
          <p:spPr>
            <a:xfrm>
              <a:off x="9387141" y="2750172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4" h="1269">
                  <a:moveTo>
                    <a:pt x="0" y="0"/>
                  </a:moveTo>
                  <a:lnTo>
                    <a:pt x="0" y="977"/>
                  </a:lnTo>
                  <a:lnTo>
                    <a:pt x="6910" y="977"/>
                  </a:lnTo>
                  <a:lnTo>
                    <a:pt x="5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9" name="object 10119"/>
            <p:cNvSpPr/>
            <p:nvPr/>
          </p:nvSpPr>
          <p:spPr>
            <a:xfrm>
              <a:off x="9387141" y="274919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977"/>
                  </a:lnTo>
                  <a:lnTo>
                    <a:pt x="5917" y="977"/>
                  </a:lnTo>
                  <a:lnTo>
                    <a:pt x="49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0" name="object 10120"/>
            <p:cNvSpPr/>
            <p:nvPr/>
          </p:nvSpPr>
          <p:spPr>
            <a:xfrm>
              <a:off x="9387141" y="2748229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0"/>
                  </a:moveTo>
                  <a:lnTo>
                    <a:pt x="0" y="977"/>
                  </a:lnTo>
                  <a:lnTo>
                    <a:pt x="4938" y="977"/>
                  </a:lnTo>
                  <a:lnTo>
                    <a:pt x="39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1" name="object 10121"/>
            <p:cNvSpPr/>
            <p:nvPr/>
          </p:nvSpPr>
          <p:spPr>
            <a:xfrm>
              <a:off x="9387141" y="2747251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0" y="977"/>
                  </a:lnTo>
                  <a:lnTo>
                    <a:pt x="3945" y="977"/>
                  </a:lnTo>
                  <a:lnTo>
                    <a:pt x="2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2" name="object 10122"/>
            <p:cNvSpPr/>
            <p:nvPr/>
          </p:nvSpPr>
          <p:spPr>
            <a:xfrm>
              <a:off x="9387141" y="274628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0" y="977"/>
                  </a:lnTo>
                  <a:lnTo>
                    <a:pt x="2965" y="977"/>
                  </a:lnTo>
                  <a:lnTo>
                    <a:pt x="19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3" name="object 10123"/>
            <p:cNvSpPr/>
            <p:nvPr/>
          </p:nvSpPr>
          <p:spPr>
            <a:xfrm>
              <a:off x="9387141" y="274530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69">
                  <a:moveTo>
                    <a:pt x="0" y="0"/>
                  </a:moveTo>
                  <a:lnTo>
                    <a:pt x="0" y="977"/>
                  </a:lnTo>
                  <a:lnTo>
                    <a:pt x="1972" y="977"/>
                  </a:lnTo>
                  <a:lnTo>
                    <a:pt x="9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4" name="object 10124"/>
            <p:cNvSpPr/>
            <p:nvPr/>
          </p:nvSpPr>
          <p:spPr>
            <a:xfrm>
              <a:off x="9387141" y="274434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0" y="977"/>
                  </a:lnTo>
                  <a:lnTo>
                    <a:pt x="992" y="9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5" name="object 10125"/>
            <p:cNvSpPr/>
            <p:nvPr/>
          </p:nvSpPr>
          <p:spPr>
            <a:xfrm>
              <a:off x="9387141" y="2744343"/>
              <a:ext cx="10795" cy="248920"/>
            </a:xfrm>
            <a:custGeom>
              <a:avLst/>
              <a:gdLst/>
              <a:ahLst/>
              <a:cxnLst/>
              <a:rect l="l" t="t" r="r" b="b"/>
              <a:pathLst>
                <a:path w="10795" h="248919">
                  <a:moveTo>
                    <a:pt x="0" y="0"/>
                  </a:moveTo>
                  <a:lnTo>
                    <a:pt x="10172" y="10020"/>
                  </a:lnTo>
                  <a:lnTo>
                    <a:pt x="10172" y="238785"/>
                  </a:lnTo>
                  <a:lnTo>
                    <a:pt x="0" y="24881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26" name="object 10126"/>
            <p:cNvSpPr/>
            <p:nvPr/>
          </p:nvSpPr>
          <p:spPr>
            <a:xfrm>
              <a:off x="9284804" y="2803575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70" h="130810">
                  <a:moveTo>
                    <a:pt x="0" y="0"/>
                  </a:moveTo>
                  <a:lnTo>
                    <a:pt x="0" y="130340"/>
                  </a:lnTo>
                  <a:lnTo>
                    <a:pt x="102336" y="130340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7" name="object 10127"/>
            <p:cNvSpPr/>
            <p:nvPr/>
          </p:nvSpPr>
          <p:spPr>
            <a:xfrm>
              <a:off x="9284804" y="2803575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70" h="130810">
                  <a:moveTo>
                    <a:pt x="0" y="130340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130340"/>
                  </a:lnTo>
                  <a:lnTo>
                    <a:pt x="0" y="13034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128" name="object 10128"/>
            <p:cNvSpPr/>
            <p:nvPr/>
          </p:nvSpPr>
          <p:spPr>
            <a:xfrm>
              <a:off x="9779622" y="2966440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0" y="774"/>
                  </a:lnTo>
                  <a:lnTo>
                    <a:pt x="834" y="774"/>
                  </a:lnTo>
                  <a:lnTo>
                    <a:pt x="16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9" name="object 10129"/>
            <p:cNvSpPr/>
            <p:nvPr/>
          </p:nvSpPr>
          <p:spPr>
            <a:xfrm>
              <a:off x="9779622" y="2965665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69">
                  <a:moveTo>
                    <a:pt x="0" y="0"/>
                  </a:moveTo>
                  <a:lnTo>
                    <a:pt x="0" y="774"/>
                  </a:lnTo>
                  <a:lnTo>
                    <a:pt x="1682" y="774"/>
                  </a:lnTo>
                  <a:lnTo>
                    <a:pt x="25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0" name="object 10130"/>
            <p:cNvSpPr/>
            <p:nvPr/>
          </p:nvSpPr>
          <p:spPr>
            <a:xfrm>
              <a:off x="9779622" y="2964891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0" y="0"/>
                  </a:moveTo>
                  <a:lnTo>
                    <a:pt x="0" y="774"/>
                  </a:lnTo>
                  <a:lnTo>
                    <a:pt x="2531" y="774"/>
                  </a:lnTo>
                  <a:lnTo>
                    <a:pt x="33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1" name="object 10131"/>
            <p:cNvSpPr/>
            <p:nvPr/>
          </p:nvSpPr>
          <p:spPr>
            <a:xfrm>
              <a:off x="9779622" y="2964116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0" y="774"/>
                  </a:lnTo>
                  <a:lnTo>
                    <a:pt x="3379" y="774"/>
                  </a:lnTo>
                  <a:lnTo>
                    <a:pt x="42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2" name="object 10132"/>
            <p:cNvSpPr/>
            <p:nvPr/>
          </p:nvSpPr>
          <p:spPr>
            <a:xfrm>
              <a:off x="9779622" y="2963341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0"/>
                  </a:moveTo>
                  <a:lnTo>
                    <a:pt x="0" y="774"/>
                  </a:lnTo>
                  <a:lnTo>
                    <a:pt x="4227" y="774"/>
                  </a:lnTo>
                  <a:lnTo>
                    <a:pt x="50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3" name="object 10133"/>
            <p:cNvSpPr/>
            <p:nvPr/>
          </p:nvSpPr>
          <p:spPr>
            <a:xfrm>
              <a:off x="9779622" y="296255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4" name="object 10134"/>
            <p:cNvSpPr/>
            <p:nvPr/>
          </p:nvSpPr>
          <p:spPr>
            <a:xfrm>
              <a:off x="9779622" y="2961779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4" h="1269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5" name="object 10135"/>
            <p:cNvSpPr/>
            <p:nvPr/>
          </p:nvSpPr>
          <p:spPr>
            <a:xfrm>
              <a:off x="9779622" y="2961005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0"/>
                  </a:moveTo>
                  <a:lnTo>
                    <a:pt x="0" y="774"/>
                  </a:lnTo>
                  <a:lnTo>
                    <a:pt x="6786" y="774"/>
                  </a:lnTo>
                  <a:lnTo>
                    <a:pt x="7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6" name="object 10136"/>
            <p:cNvSpPr/>
            <p:nvPr/>
          </p:nvSpPr>
          <p:spPr>
            <a:xfrm>
              <a:off x="9779622" y="2960230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0" y="0"/>
                  </a:moveTo>
                  <a:lnTo>
                    <a:pt x="0" y="774"/>
                  </a:lnTo>
                  <a:lnTo>
                    <a:pt x="7634" y="774"/>
                  </a:lnTo>
                  <a:lnTo>
                    <a:pt x="8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7" name="object 10137"/>
            <p:cNvSpPr/>
            <p:nvPr/>
          </p:nvSpPr>
          <p:spPr>
            <a:xfrm>
              <a:off x="9779622" y="295945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0"/>
                  </a:moveTo>
                  <a:lnTo>
                    <a:pt x="0" y="774"/>
                  </a:lnTo>
                  <a:lnTo>
                    <a:pt x="8483" y="774"/>
                  </a:lnTo>
                  <a:lnTo>
                    <a:pt x="93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8" name="object 10138"/>
            <p:cNvSpPr/>
            <p:nvPr/>
          </p:nvSpPr>
          <p:spPr>
            <a:xfrm>
              <a:off x="9779622" y="29586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774"/>
                  </a:lnTo>
                  <a:lnTo>
                    <a:pt x="9331" y="774"/>
                  </a:lnTo>
                  <a:lnTo>
                    <a:pt x="101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9" name="object 10139"/>
            <p:cNvSpPr/>
            <p:nvPr/>
          </p:nvSpPr>
          <p:spPr>
            <a:xfrm>
              <a:off x="9779622" y="2957906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0" y="0"/>
                  </a:moveTo>
                  <a:lnTo>
                    <a:pt x="0" y="774"/>
                  </a:lnTo>
                  <a:lnTo>
                    <a:pt x="10179" y="774"/>
                  </a:lnTo>
                  <a:lnTo>
                    <a:pt x="110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0" name="object 10140"/>
            <p:cNvSpPr/>
            <p:nvPr/>
          </p:nvSpPr>
          <p:spPr>
            <a:xfrm>
              <a:off x="9779622" y="2957131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5" h="1269">
                  <a:moveTo>
                    <a:pt x="0" y="0"/>
                  </a:moveTo>
                  <a:lnTo>
                    <a:pt x="0" y="774"/>
                  </a:lnTo>
                  <a:lnTo>
                    <a:pt x="11028" y="774"/>
                  </a:lnTo>
                  <a:lnTo>
                    <a:pt x="1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1" name="object 10141"/>
            <p:cNvSpPr/>
            <p:nvPr/>
          </p:nvSpPr>
          <p:spPr>
            <a:xfrm>
              <a:off x="9779622" y="29563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1746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2" name="object 10142"/>
            <p:cNvSpPr/>
            <p:nvPr/>
          </p:nvSpPr>
          <p:spPr>
            <a:xfrm>
              <a:off x="9779622" y="295558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901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3" name="object 10143"/>
            <p:cNvSpPr/>
            <p:nvPr/>
          </p:nvSpPr>
          <p:spPr>
            <a:xfrm>
              <a:off x="9779622" y="29548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4" name="object 10144"/>
            <p:cNvSpPr/>
            <p:nvPr/>
          </p:nvSpPr>
          <p:spPr>
            <a:xfrm>
              <a:off x="9779622" y="295403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5" name="object 10145"/>
            <p:cNvSpPr/>
            <p:nvPr/>
          </p:nvSpPr>
          <p:spPr>
            <a:xfrm>
              <a:off x="9779622" y="29532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6" name="object 10146"/>
            <p:cNvSpPr/>
            <p:nvPr/>
          </p:nvSpPr>
          <p:spPr>
            <a:xfrm>
              <a:off x="9779622" y="29524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7" name="object 10147"/>
            <p:cNvSpPr/>
            <p:nvPr/>
          </p:nvSpPr>
          <p:spPr>
            <a:xfrm>
              <a:off x="9779622" y="295170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8" name="object 10148"/>
            <p:cNvSpPr/>
            <p:nvPr/>
          </p:nvSpPr>
          <p:spPr>
            <a:xfrm>
              <a:off x="9779622" y="295093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9" name="object 10149"/>
            <p:cNvSpPr/>
            <p:nvPr/>
          </p:nvSpPr>
          <p:spPr>
            <a:xfrm>
              <a:off x="9779622" y="29501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0" name="object 10150"/>
            <p:cNvSpPr/>
            <p:nvPr/>
          </p:nvSpPr>
          <p:spPr>
            <a:xfrm>
              <a:off x="9779622" y="29493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1" name="object 10151"/>
            <p:cNvSpPr/>
            <p:nvPr/>
          </p:nvSpPr>
          <p:spPr>
            <a:xfrm>
              <a:off x="9779622" y="29486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2" name="object 10152"/>
            <p:cNvSpPr/>
            <p:nvPr/>
          </p:nvSpPr>
          <p:spPr>
            <a:xfrm>
              <a:off x="9779622" y="294783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3" name="object 10153"/>
            <p:cNvSpPr/>
            <p:nvPr/>
          </p:nvSpPr>
          <p:spPr>
            <a:xfrm>
              <a:off x="9779622" y="29470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4" name="object 10154"/>
            <p:cNvSpPr/>
            <p:nvPr/>
          </p:nvSpPr>
          <p:spPr>
            <a:xfrm>
              <a:off x="9779622" y="29462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5" name="object 10155"/>
            <p:cNvSpPr/>
            <p:nvPr/>
          </p:nvSpPr>
          <p:spPr>
            <a:xfrm>
              <a:off x="9779622" y="294472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6" name="object 10156"/>
            <p:cNvSpPr/>
            <p:nvPr/>
          </p:nvSpPr>
          <p:spPr>
            <a:xfrm>
              <a:off x="9779622" y="29439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7" name="object 10157"/>
            <p:cNvSpPr/>
            <p:nvPr/>
          </p:nvSpPr>
          <p:spPr>
            <a:xfrm>
              <a:off x="9779622" y="29431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8" name="object 10158"/>
            <p:cNvSpPr/>
            <p:nvPr/>
          </p:nvSpPr>
          <p:spPr>
            <a:xfrm>
              <a:off x="9779622" y="294239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9" name="object 10159"/>
            <p:cNvSpPr/>
            <p:nvPr/>
          </p:nvSpPr>
          <p:spPr>
            <a:xfrm>
              <a:off x="9779622" y="294162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0" name="object 10160"/>
            <p:cNvSpPr/>
            <p:nvPr/>
          </p:nvSpPr>
          <p:spPr>
            <a:xfrm>
              <a:off x="9779622" y="29408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1" name="object 10161"/>
            <p:cNvSpPr/>
            <p:nvPr/>
          </p:nvSpPr>
          <p:spPr>
            <a:xfrm>
              <a:off x="9779622" y="29400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2" name="object 10162"/>
            <p:cNvSpPr/>
            <p:nvPr/>
          </p:nvSpPr>
          <p:spPr>
            <a:xfrm>
              <a:off x="9779622" y="293930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3" name="object 10163"/>
            <p:cNvSpPr/>
            <p:nvPr/>
          </p:nvSpPr>
          <p:spPr>
            <a:xfrm>
              <a:off x="9779622" y="29385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4" name="object 10164"/>
            <p:cNvSpPr/>
            <p:nvPr/>
          </p:nvSpPr>
          <p:spPr>
            <a:xfrm>
              <a:off x="9779622" y="29377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5" name="object 10165"/>
            <p:cNvSpPr/>
            <p:nvPr/>
          </p:nvSpPr>
          <p:spPr>
            <a:xfrm>
              <a:off x="9779622" y="29369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6" name="object 10166"/>
            <p:cNvSpPr/>
            <p:nvPr/>
          </p:nvSpPr>
          <p:spPr>
            <a:xfrm>
              <a:off x="9779622" y="29362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7" name="object 10167"/>
            <p:cNvSpPr/>
            <p:nvPr/>
          </p:nvSpPr>
          <p:spPr>
            <a:xfrm>
              <a:off x="9779622" y="29354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8" name="object 10168"/>
            <p:cNvSpPr/>
            <p:nvPr/>
          </p:nvSpPr>
          <p:spPr>
            <a:xfrm>
              <a:off x="9779622" y="293465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9" name="object 10169"/>
            <p:cNvSpPr/>
            <p:nvPr/>
          </p:nvSpPr>
          <p:spPr>
            <a:xfrm>
              <a:off x="9779622" y="29338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0" name="object 10170"/>
            <p:cNvSpPr/>
            <p:nvPr/>
          </p:nvSpPr>
          <p:spPr>
            <a:xfrm>
              <a:off x="9779622" y="293310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1" name="object 10171"/>
            <p:cNvSpPr/>
            <p:nvPr/>
          </p:nvSpPr>
          <p:spPr>
            <a:xfrm>
              <a:off x="9779622" y="293232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2" name="object 10172"/>
            <p:cNvSpPr/>
            <p:nvPr/>
          </p:nvSpPr>
          <p:spPr>
            <a:xfrm>
              <a:off x="9779622" y="29315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3" name="object 10173"/>
            <p:cNvSpPr/>
            <p:nvPr/>
          </p:nvSpPr>
          <p:spPr>
            <a:xfrm>
              <a:off x="9779622" y="29307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4" name="object 10174"/>
            <p:cNvSpPr/>
            <p:nvPr/>
          </p:nvSpPr>
          <p:spPr>
            <a:xfrm>
              <a:off x="9779622" y="292921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5" name="object 10175"/>
            <p:cNvSpPr/>
            <p:nvPr/>
          </p:nvSpPr>
          <p:spPr>
            <a:xfrm>
              <a:off x="9779622" y="292844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6" name="object 10176"/>
            <p:cNvSpPr/>
            <p:nvPr/>
          </p:nvSpPr>
          <p:spPr>
            <a:xfrm>
              <a:off x="9779622" y="292766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7" name="object 10177"/>
            <p:cNvSpPr/>
            <p:nvPr/>
          </p:nvSpPr>
          <p:spPr>
            <a:xfrm>
              <a:off x="9779622" y="292611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8" name="object 10178"/>
            <p:cNvSpPr/>
            <p:nvPr/>
          </p:nvSpPr>
          <p:spPr>
            <a:xfrm>
              <a:off x="9779622" y="29253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9" name="object 10179"/>
            <p:cNvSpPr/>
            <p:nvPr/>
          </p:nvSpPr>
          <p:spPr>
            <a:xfrm>
              <a:off x="9779622" y="29245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0" name="object 10180"/>
            <p:cNvSpPr/>
            <p:nvPr/>
          </p:nvSpPr>
          <p:spPr>
            <a:xfrm>
              <a:off x="9779622" y="292301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1" name="object 10181"/>
            <p:cNvSpPr/>
            <p:nvPr/>
          </p:nvSpPr>
          <p:spPr>
            <a:xfrm>
              <a:off x="9779622" y="29222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2" name="object 10182"/>
            <p:cNvSpPr/>
            <p:nvPr/>
          </p:nvSpPr>
          <p:spPr>
            <a:xfrm>
              <a:off x="9779622" y="29214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3" name="object 10183"/>
            <p:cNvSpPr/>
            <p:nvPr/>
          </p:nvSpPr>
          <p:spPr>
            <a:xfrm>
              <a:off x="9779622" y="29206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4" name="object 10184"/>
            <p:cNvSpPr/>
            <p:nvPr/>
          </p:nvSpPr>
          <p:spPr>
            <a:xfrm>
              <a:off x="9779622" y="29199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5" name="object 10185"/>
            <p:cNvSpPr/>
            <p:nvPr/>
          </p:nvSpPr>
          <p:spPr>
            <a:xfrm>
              <a:off x="9779622" y="29191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6" name="object 10186"/>
            <p:cNvSpPr/>
            <p:nvPr/>
          </p:nvSpPr>
          <p:spPr>
            <a:xfrm>
              <a:off x="9779622" y="29183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7" name="object 10187"/>
            <p:cNvSpPr/>
            <p:nvPr/>
          </p:nvSpPr>
          <p:spPr>
            <a:xfrm>
              <a:off x="9779622" y="29175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8" name="object 10188"/>
            <p:cNvSpPr/>
            <p:nvPr/>
          </p:nvSpPr>
          <p:spPr>
            <a:xfrm>
              <a:off x="9779622" y="29168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9" name="object 10189"/>
            <p:cNvSpPr/>
            <p:nvPr/>
          </p:nvSpPr>
          <p:spPr>
            <a:xfrm>
              <a:off x="9779622" y="291527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0" name="object 10190"/>
            <p:cNvSpPr/>
            <p:nvPr/>
          </p:nvSpPr>
          <p:spPr>
            <a:xfrm>
              <a:off x="9779622" y="29144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1" name="object 10191"/>
            <p:cNvSpPr/>
            <p:nvPr/>
          </p:nvSpPr>
          <p:spPr>
            <a:xfrm>
              <a:off x="9779622" y="291293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2" name="object 10192"/>
            <p:cNvSpPr/>
            <p:nvPr/>
          </p:nvSpPr>
          <p:spPr>
            <a:xfrm>
              <a:off x="9779622" y="29121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3" name="object 10193"/>
            <p:cNvSpPr/>
            <p:nvPr/>
          </p:nvSpPr>
          <p:spPr>
            <a:xfrm>
              <a:off x="9779622" y="291061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4" name="object 10194"/>
            <p:cNvSpPr/>
            <p:nvPr/>
          </p:nvSpPr>
          <p:spPr>
            <a:xfrm>
              <a:off x="9779622" y="290983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5" name="object 10195"/>
            <p:cNvSpPr/>
            <p:nvPr/>
          </p:nvSpPr>
          <p:spPr>
            <a:xfrm>
              <a:off x="9779622" y="290828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6" name="object 10196"/>
            <p:cNvSpPr/>
            <p:nvPr/>
          </p:nvSpPr>
          <p:spPr>
            <a:xfrm>
              <a:off x="9779622" y="29075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7" name="object 10197"/>
            <p:cNvSpPr/>
            <p:nvPr/>
          </p:nvSpPr>
          <p:spPr>
            <a:xfrm>
              <a:off x="9779622" y="29067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8" name="object 10198"/>
            <p:cNvSpPr/>
            <p:nvPr/>
          </p:nvSpPr>
          <p:spPr>
            <a:xfrm>
              <a:off x="9779622" y="29059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9" name="object 10199"/>
            <p:cNvSpPr/>
            <p:nvPr/>
          </p:nvSpPr>
          <p:spPr>
            <a:xfrm>
              <a:off x="9779622" y="29051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0" name="object 10200"/>
            <p:cNvSpPr/>
            <p:nvPr/>
          </p:nvSpPr>
          <p:spPr>
            <a:xfrm>
              <a:off x="9779622" y="29044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1" name="object 10201"/>
            <p:cNvSpPr/>
            <p:nvPr/>
          </p:nvSpPr>
          <p:spPr>
            <a:xfrm>
              <a:off x="9779622" y="29036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2" name="object 10202"/>
            <p:cNvSpPr/>
            <p:nvPr/>
          </p:nvSpPr>
          <p:spPr>
            <a:xfrm>
              <a:off x="9779622" y="29028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3" name="object 10203"/>
            <p:cNvSpPr/>
            <p:nvPr/>
          </p:nvSpPr>
          <p:spPr>
            <a:xfrm>
              <a:off x="9779622" y="290208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4" name="object 10204"/>
            <p:cNvSpPr/>
            <p:nvPr/>
          </p:nvSpPr>
          <p:spPr>
            <a:xfrm>
              <a:off x="9779622" y="290054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5" name="object 10205"/>
            <p:cNvSpPr/>
            <p:nvPr/>
          </p:nvSpPr>
          <p:spPr>
            <a:xfrm>
              <a:off x="9779622" y="289899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6" name="object 10206"/>
            <p:cNvSpPr/>
            <p:nvPr/>
          </p:nvSpPr>
          <p:spPr>
            <a:xfrm>
              <a:off x="9779622" y="289821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7" name="object 10207"/>
            <p:cNvSpPr/>
            <p:nvPr/>
          </p:nvSpPr>
          <p:spPr>
            <a:xfrm>
              <a:off x="9779622" y="28974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8" name="object 10208"/>
            <p:cNvSpPr/>
            <p:nvPr/>
          </p:nvSpPr>
          <p:spPr>
            <a:xfrm>
              <a:off x="9779622" y="28966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9" name="object 10209"/>
            <p:cNvSpPr/>
            <p:nvPr/>
          </p:nvSpPr>
          <p:spPr>
            <a:xfrm>
              <a:off x="9779622" y="28958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0" name="object 10210"/>
            <p:cNvSpPr/>
            <p:nvPr/>
          </p:nvSpPr>
          <p:spPr>
            <a:xfrm>
              <a:off x="9779622" y="28951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1" name="object 10211"/>
            <p:cNvSpPr/>
            <p:nvPr/>
          </p:nvSpPr>
          <p:spPr>
            <a:xfrm>
              <a:off x="9779622" y="289433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2" name="object 10212"/>
            <p:cNvSpPr/>
            <p:nvPr/>
          </p:nvSpPr>
          <p:spPr>
            <a:xfrm>
              <a:off x="9779622" y="289278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3" name="object 10213"/>
            <p:cNvSpPr/>
            <p:nvPr/>
          </p:nvSpPr>
          <p:spPr>
            <a:xfrm>
              <a:off x="9779622" y="28920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4" name="object 10214"/>
            <p:cNvSpPr/>
            <p:nvPr/>
          </p:nvSpPr>
          <p:spPr>
            <a:xfrm>
              <a:off x="9779622" y="28912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5" name="object 10215"/>
            <p:cNvSpPr/>
            <p:nvPr/>
          </p:nvSpPr>
          <p:spPr>
            <a:xfrm>
              <a:off x="9779622" y="28904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6" name="object 10216"/>
            <p:cNvSpPr/>
            <p:nvPr/>
          </p:nvSpPr>
          <p:spPr>
            <a:xfrm>
              <a:off x="9779622" y="28896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7" name="object 10217"/>
            <p:cNvSpPr/>
            <p:nvPr/>
          </p:nvSpPr>
          <p:spPr>
            <a:xfrm>
              <a:off x="9779622" y="288813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8" name="object 10218"/>
            <p:cNvSpPr/>
            <p:nvPr/>
          </p:nvSpPr>
          <p:spPr>
            <a:xfrm>
              <a:off x="9779622" y="28873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9" name="object 10219"/>
            <p:cNvSpPr/>
            <p:nvPr/>
          </p:nvSpPr>
          <p:spPr>
            <a:xfrm>
              <a:off x="9779622" y="28865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0" name="object 10220"/>
            <p:cNvSpPr/>
            <p:nvPr/>
          </p:nvSpPr>
          <p:spPr>
            <a:xfrm>
              <a:off x="9779622" y="288580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1" name="object 10221"/>
            <p:cNvSpPr/>
            <p:nvPr/>
          </p:nvSpPr>
          <p:spPr>
            <a:xfrm>
              <a:off x="9779622" y="288503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2" name="object 10222"/>
            <p:cNvSpPr/>
            <p:nvPr/>
          </p:nvSpPr>
          <p:spPr>
            <a:xfrm>
              <a:off x="9779622" y="288348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3" name="object 10223"/>
            <p:cNvSpPr/>
            <p:nvPr/>
          </p:nvSpPr>
          <p:spPr>
            <a:xfrm>
              <a:off x="9779622" y="28827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4" name="object 10224"/>
            <p:cNvSpPr/>
            <p:nvPr/>
          </p:nvSpPr>
          <p:spPr>
            <a:xfrm>
              <a:off x="9779622" y="28819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5" name="object 10225"/>
            <p:cNvSpPr/>
            <p:nvPr/>
          </p:nvSpPr>
          <p:spPr>
            <a:xfrm>
              <a:off x="9779622" y="28811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6" name="object 10226"/>
            <p:cNvSpPr/>
            <p:nvPr/>
          </p:nvSpPr>
          <p:spPr>
            <a:xfrm>
              <a:off x="9779622" y="287959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7" name="object 10227"/>
            <p:cNvSpPr/>
            <p:nvPr/>
          </p:nvSpPr>
          <p:spPr>
            <a:xfrm>
              <a:off x="9779622" y="287882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8" name="object 10228"/>
            <p:cNvSpPr/>
            <p:nvPr/>
          </p:nvSpPr>
          <p:spPr>
            <a:xfrm>
              <a:off x="9779622" y="28780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9" name="object 10229"/>
            <p:cNvSpPr/>
            <p:nvPr/>
          </p:nvSpPr>
          <p:spPr>
            <a:xfrm>
              <a:off x="9779622" y="28772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0" name="object 10230"/>
            <p:cNvSpPr/>
            <p:nvPr/>
          </p:nvSpPr>
          <p:spPr>
            <a:xfrm>
              <a:off x="9779622" y="287572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1" name="object 10231"/>
            <p:cNvSpPr/>
            <p:nvPr/>
          </p:nvSpPr>
          <p:spPr>
            <a:xfrm>
              <a:off x="9779622" y="28749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2" name="object 10232"/>
            <p:cNvSpPr/>
            <p:nvPr/>
          </p:nvSpPr>
          <p:spPr>
            <a:xfrm>
              <a:off x="9779622" y="28741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3" name="object 10233"/>
            <p:cNvSpPr/>
            <p:nvPr/>
          </p:nvSpPr>
          <p:spPr>
            <a:xfrm>
              <a:off x="9779622" y="287262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4" name="object 10234"/>
            <p:cNvSpPr/>
            <p:nvPr/>
          </p:nvSpPr>
          <p:spPr>
            <a:xfrm>
              <a:off x="9779622" y="287107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5" name="object 10235"/>
            <p:cNvSpPr/>
            <p:nvPr/>
          </p:nvSpPr>
          <p:spPr>
            <a:xfrm>
              <a:off x="9779622" y="286952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6" name="object 10236"/>
            <p:cNvSpPr/>
            <p:nvPr/>
          </p:nvSpPr>
          <p:spPr>
            <a:xfrm>
              <a:off x="9779622" y="286797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7" name="object 10237"/>
            <p:cNvSpPr/>
            <p:nvPr/>
          </p:nvSpPr>
          <p:spPr>
            <a:xfrm>
              <a:off x="9779622" y="286642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8" name="object 10238"/>
            <p:cNvSpPr/>
            <p:nvPr/>
          </p:nvSpPr>
          <p:spPr>
            <a:xfrm>
              <a:off x="9779622" y="286487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9" name="object 10239"/>
            <p:cNvSpPr/>
            <p:nvPr/>
          </p:nvSpPr>
          <p:spPr>
            <a:xfrm>
              <a:off x="9779622" y="286332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0" name="object 10240"/>
            <p:cNvSpPr/>
            <p:nvPr/>
          </p:nvSpPr>
          <p:spPr>
            <a:xfrm>
              <a:off x="9779622" y="28625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1" name="object 10241"/>
            <p:cNvSpPr/>
            <p:nvPr/>
          </p:nvSpPr>
          <p:spPr>
            <a:xfrm>
              <a:off x="9779622" y="28617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2" name="object 10242"/>
            <p:cNvSpPr/>
            <p:nvPr/>
          </p:nvSpPr>
          <p:spPr>
            <a:xfrm>
              <a:off x="9779622" y="286023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3" name="object 10243"/>
            <p:cNvSpPr/>
            <p:nvPr/>
          </p:nvSpPr>
          <p:spPr>
            <a:xfrm>
              <a:off x="9779622" y="285945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4" name="object 10244"/>
            <p:cNvSpPr/>
            <p:nvPr/>
          </p:nvSpPr>
          <p:spPr>
            <a:xfrm>
              <a:off x="9779622" y="28586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5" name="object 10245"/>
            <p:cNvSpPr/>
            <p:nvPr/>
          </p:nvSpPr>
          <p:spPr>
            <a:xfrm>
              <a:off x="9779622" y="28578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6" name="object 10246"/>
            <p:cNvSpPr/>
            <p:nvPr/>
          </p:nvSpPr>
          <p:spPr>
            <a:xfrm>
              <a:off x="9779622" y="285634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7" name="object 10247"/>
            <p:cNvSpPr/>
            <p:nvPr/>
          </p:nvSpPr>
          <p:spPr>
            <a:xfrm>
              <a:off x="9779622" y="28555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8" name="object 10248"/>
            <p:cNvSpPr/>
            <p:nvPr/>
          </p:nvSpPr>
          <p:spPr>
            <a:xfrm>
              <a:off x="9779622" y="285479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9" name="object 10249"/>
            <p:cNvSpPr/>
            <p:nvPr/>
          </p:nvSpPr>
          <p:spPr>
            <a:xfrm>
              <a:off x="9779622" y="28540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0" name="object 10250"/>
            <p:cNvSpPr/>
            <p:nvPr/>
          </p:nvSpPr>
          <p:spPr>
            <a:xfrm>
              <a:off x="9779622" y="285247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1" name="object 10251"/>
            <p:cNvSpPr/>
            <p:nvPr/>
          </p:nvSpPr>
          <p:spPr>
            <a:xfrm>
              <a:off x="9779622" y="28516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2" name="object 10252"/>
            <p:cNvSpPr/>
            <p:nvPr/>
          </p:nvSpPr>
          <p:spPr>
            <a:xfrm>
              <a:off x="9779622" y="28509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3" name="object 10253"/>
            <p:cNvSpPr/>
            <p:nvPr/>
          </p:nvSpPr>
          <p:spPr>
            <a:xfrm>
              <a:off x="9779622" y="28501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4" name="object 10254"/>
            <p:cNvSpPr/>
            <p:nvPr/>
          </p:nvSpPr>
          <p:spPr>
            <a:xfrm>
              <a:off x="9779622" y="28493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5" name="object 10255"/>
            <p:cNvSpPr/>
            <p:nvPr/>
          </p:nvSpPr>
          <p:spPr>
            <a:xfrm>
              <a:off x="9779622" y="284782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6" name="object 10256"/>
            <p:cNvSpPr/>
            <p:nvPr/>
          </p:nvSpPr>
          <p:spPr>
            <a:xfrm>
              <a:off x="9779622" y="28470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7" name="object 10257"/>
            <p:cNvSpPr/>
            <p:nvPr/>
          </p:nvSpPr>
          <p:spPr>
            <a:xfrm>
              <a:off x="9779622" y="28462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8" name="object 10258"/>
            <p:cNvSpPr/>
            <p:nvPr/>
          </p:nvSpPr>
          <p:spPr>
            <a:xfrm>
              <a:off x="9779622" y="284549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9" name="object 10259"/>
            <p:cNvSpPr/>
            <p:nvPr/>
          </p:nvSpPr>
          <p:spPr>
            <a:xfrm>
              <a:off x="9779622" y="284472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0" name="object 10260"/>
            <p:cNvSpPr/>
            <p:nvPr/>
          </p:nvSpPr>
          <p:spPr>
            <a:xfrm>
              <a:off x="9779622" y="284317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1" name="object 10261"/>
            <p:cNvSpPr/>
            <p:nvPr/>
          </p:nvSpPr>
          <p:spPr>
            <a:xfrm>
              <a:off x="9779622" y="28423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2" name="object 10262"/>
            <p:cNvSpPr/>
            <p:nvPr/>
          </p:nvSpPr>
          <p:spPr>
            <a:xfrm>
              <a:off x="9779622" y="28416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3" name="object 10263"/>
            <p:cNvSpPr/>
            <p:nvPr/>
          </p:nvSpPr>
          <p:spPr>
            <a:xfrm>
              <a:off x="9779622" y="28408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4" name="object 10264"/>
            <p:cNvSpPr/>
            <p:nvPr/>
          </p:nvSpPr>
          <p:spPr>
            <a:xfrm>
              <a:off x="9779622" y="284006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5" name="object 10265"/>
            <p:cNvSpPr/>
            <p:nvPr/>
          </p:nvSpPr>
          <p:spPr>
            <a:xfrm>
              <a:off x="9779622" y="28392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6" name="object 10266"/>
            <p:cNvSpPr/>
            <p:nvPr/>
          </p:nvSpPr>
          <p:spPr>
            <a:xfrm>
              <a:off x="9779622" y="28385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7" name="object 10267"/>
            <p:cNvSpPr/>
            <p:nvPr/>
          </p:nvSpPr>
          <p:spPr>
            <a:xfrm>
              <a:off x="9779622" y="283696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8" name="object 10268"/>
            <p:cNvSpPr/>
            <p:nvPr/>
          </p:nvSpPr>
          <p:spPr>
            <a:xfrm>
              <a:off x="9779622" y="283541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9" name="object 10269"/>
            <p:cNvSpPr/>
            <p:nvPr/>
          </p:nvSpPr>
          <p:spPr>
            <a:xfrm>
              <a:off x="9779622" y="283464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0" name="object 10270"/>
            <p:cNvSpPr/>
            <p:nvPr/>
          </p:nvSpPr>
          <p:spPr>
            <a:xfrm>
              <a:off x="9779622" y="28338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1" name="object 10271"/>
            <p:cNvSpPr/>
            <p:nvPr/>
          </p:nvSpPr>
          <p:spPr>
            <a:xfrm>
              <a:off x="9779622" y="28330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2" name="object 10272"/>
            <p:cNvSpPr/>
            <p:nvPr/>
          </p:nvSpPr>
          <p:spPr>
            <a:xfrm>
              <a:off x="9779622" y="283231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3" name="object 10273"/>
            <p:cNvSpPr/>
            <p:nvPr/>
          </p:nvSpPr>
          <p:spPr>
            <a:xfrm>
              <a:off x="9779622" y="28315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4" name="object 10274"/>
            <p:cNvSpPr/>
            <p:nvPr/>
          </p:nvSpPr>
          <p:spPr>
            <a:xfrm>
              <a:off x="9779622" y="28307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5" name="object 10275"/>
            <p:cNvSpPr/>
            <p:nvPr/>
          </p:nvSpPr>
          <p:spPr>
            <a:xfrm>
              <a:off x="9779622" y="28299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6" name="object 10276"/>
            <p:cNvSpPr/>
            <p:nvPr/>
          </p:nvSpPr>
          <p:spPr>
            <a:xfrm>
              <a:off x="9779622" y="282921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7" name="object 10277"/>
            <p:cNvSpPr/>
            <p:nvPr/>
          </p:nvSpPr>
          <p:spPr>
            <a:xfrm>
              <a:off x="9779622" y="282766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8" name="object 10278"/>
            <p:cNvSpPr/>
            <p:nvPr/>
          </p:nvSpPr>
          <p:spPr>
            <a:xfrm>
              <a:off x="9779622" y="28268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9" name="object 10279"/>
            <p:cNvSpPr/>
            <p:nvPr/>
          </p:nvSpPr>
          <p:spPr>
            <a:xfrm>
              <a:off x="9779622" y="282533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0" name="object 10280"/>
            <p:cNvSpPr/>
            <p:nvPr/>
          </p:nvSpPr>
          <p:spPr>
            <a:xfrm>
              <a:off x="9779622" y="28245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1" name="object 10281"/>
            <p:cNvSpPr/>
            <p:nvPr/>
          </p:nvSpPr>
          <p:spPr>
            <a:xfrm>
              <a:off x="9779622" y="282300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2" name="object 10282"/>
            <p:cNvSpPr/>
            <p:nvPr/>
          </p:nvSpPr>
          <p:spPr>
            <a:xfrm>
              <a:off x="9779622" y="282223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3" name="object 10283"/>
            <p:cNvSpPr/>
            <p:nvPr/>
          </p:nvSpPr>
          <p:spPr>
            <a:xfrm>
              <a:off x="9779622" y="282068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4" name="object 10284"/>
            <p:cNvSpPr/>
            <p:nvPr/>
          </p:nvSpPr>
          <p:spPr>
            <a:xfrm>
              <a:off x="9779622" y="281990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5" name="object 10285"/>
            <p:cNvSpPr/>
            <p:nvPr/>
          </p:nvSpPr>
          <p:spPr>
            <a:xfrm>
              <a:off x="9779622" y="281913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6" name="object 10286"/>
            <p:cNvSpPr/>
            <p:nvPr/>
          </p:nvSpPr>
          <p:spPr>
            <a:xfrm>
              <a:off x="9779622" y="28183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7" name="object 10287"/>
            <p:cNvSpPr/>
            <p:nvPr/>
          </p:nvSpPr>
          <p:spPr>
            <a:xfrm>
              <a:off x="9779622" y="28175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8" name="object 10288"/>
            <p:cNvSpPr/>
            <p:nvPr/>
          </p:nvSpPr>
          <p:spPr>
            <a:xfrm>
              <a:off x="9779622" y="28168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9" name="object 10289"/>
            <p:cNvSpPr/>
            <p:nvPr/>
          </p:nvSpPr>
          <p:spPr>
            <a:xfrm>
              <a:off x="9779622" y="28160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0" name="object 10290"/>
            <p:cNvSpPr/>
            <p:nvPr/>
          </p:nvSpPr>
          <p:spPr>
            <a:xfrm>
              <a:off x="9779622" y="28152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1" name="object 10291"/>
            <p:cNvSpPr/>
            <p:nvPr/>
          </p:nvSpPr>
          <p:spPr>
            <a:xfrm>
              <a:off x="9779622" y="281448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2" name="object 10292"/>
            <p:cNvSpPr/>
            <p:nvPr/>
          </p:nvSpPr>
          <p:spPr>
            <a:xfrm>
              <a:off x="9779622" y="281293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3" name="object 10293"/>
            <p:cNvSpPr/>
            <p:nvPr/>
          </p:nvSpPr>
          <p:spPr>
            <a:xfrm>
              <a:off x="9779622" y="281216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4" name="object 10294"/>
            <p:cNvSpPr/>
            <p:nvPr/>
          </p:nvSpPr>
          <p:spPr>
            <a:xfrm>
              <a:off x="9779622" y="28113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5" name="object 10295"/>
            <p:cNvSpPr/>
            <p:nvPr/>
          </p:nvSpPr>
          <p:spPr>
            <a:xfrm>
              <a:off x="9779622" y="280982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6" name="object 10296"/>
            <p:cNvSpPr/>
            <p:nvPr/>
          </p:nvSpPr>
          <p:spPr>
            <a:xfrm>
              <a:off x="9779622" y="28090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7" name="object 10297"/>
            <p:cNvSpPr/>
            <p:nvPr/>
          </p:nvSpPr>
          <p:spPr>
            <a:xfrm>
              <a:off x="9779622" y="28082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8" name="object 10298"/>
            <p:cNvSpPr/>
            <p:nvPr/>
          </p:nvSpPr>
          <p:spPr>
            <a:xfrm>
              <a:off x="9779622" y="280672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9" name="object 10299"/>
            <p:cNvSpPr/>
            <p:nvPr/>
          </p:nvSpPr>
          <p:spPr>
            <a:xfrm>
              <a:off x="9779622" y="28059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0" name="object 10300"/>
            <p:cNvSpPr/>
            <p:nvPr/>
          </p:nvSpPr>
          <p:spPr>
            <a:xfrm>
              <a:off x="9779622" y="28051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1" name="object 10301"/>
            <p:cNvSpPr/>
            <p:nvPr/>
          </p:nvSpPr>
          <p:spPr>
            <a:xfrm>
              <a:off x="9779622" y="28044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2" name="object 10302"/>
            <p:cNvSpPr/>
            <p:nvPr/>
          </p:nvSpPr>
          <p:spPr>
            <a:xfrm>
              <a:off x="9779622" y="28036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3" name="object 10303"/>
            <p:cNvSpPr/>
            <p:nvPr/>
          </p:nvSpPr>
          <p:spPr>
            <a:xfrm>
              <a:off x="9779622" y="28028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4" name="object 10304"/>
            <p:cNvSpPr/>
            <p:nvPr/>
          </p:nvSpPr>
          <p:spPr>
            <a:xfrm>
              <a:off x="9779622" y="28020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5" name="object 10305"/>
            <p:cNvSpPr/>
            <p:nvPr/>
          </p:nvSpPr>
          <p:spPr>
            <a:xfrm>
              <a:off x="9779622" y="280130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6" name="object 10306"/>
            <p:cNvSpPr/>
            <p:nvPr/>
          </p:nvSpPr>
          <p:spPr>
            <a:xfrm>
              <a:off x="9779622" y="28005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7" name="object 10307"/>
            <p:cNvSpPr/>
            <p:nvPr/>
          </p:nvSpPr>
          <p:spPr>
            <a:xfrm>
              <a:off x="9779622" y="27997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8" name="object 10308"/>
            <p:cNvSpPr/>
            <p:nvPr/>
          </p:nvSpPr>
          <p:spPr>
            <a:xfrm>
              <a:off x="9779622" y="279897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9" name="object 10309"/>
            <p:cNvSpPr/>
            <p:nvPr/>
          </p:nvSpPr>
          <p:spPr>
            <a:xfrm>
              <a:off x="9779622" y="279820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0" name="object 10310"/>
            <p:cNvSpPr/>
            <p:nvPr/>
          </p:nvSpPr>
          <p:spPr>
            <a:xfrm>
              <a:off x="9779622" y="27974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1" name="object 10311"/>
            <p:cNvSpPr/>
            <p:nvPr/>
          </p:nvSpPr>
          <p:spPr>
            <a:xfrm>
              <a:off x="9779622" y="27966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2" name="object 10312"/>
            <p:cNvSpPr/>
            <p:nvPr/>
          </p:nvSpPr>
          <p:spPr>
            <a:xfrm>
              <a:off x="9779622" y="27958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3" name="object 10313"/>
            <p:cNvSpPr/>
            <p:nvPr/>
          </p:nvSpPr>
          <p:spPr>
            <a:xfrm>
              <a:off x="9779622" y="27951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4" name="object 10314"/>
            <p:cNvSpPr/>
            <p:nvPr/>
          </p:nvSpPr>
          <p:spPr>
            <a:xfrm>
              <a:off x="9779622" y="279433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5" name="object 10315"/>
            <p:cNvSpPr/>
            <p:nvPr/>
          </p:nvSpPr>
          <p:spPr>
            <a:xfrm>
              <a:off x="9779622" y="279355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6" name="object 10316"/>
            <p:cNvSpPr/>
            <p:nvPr/>
          </p:nvSpPr>
          <p:spPr>
            <a:xfrm>
              <a:off x="9779622" y="27927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7" name="object 10317"/>
            <p:cNvSpPr/>
            <p:nvPr/>
          </p:nvSpPr>
          <p:spPr>
            <a:xfrm>
              <a:off x="9779622" y="279121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8" name="object 10318"/>
            <p:cNvSpPr/>
            <p:nvPr/>
          </p:nvSpPr>
          <p:spPr>
            <a:xfrm>
              <a:off x="9779622" y="27904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9" name="object 10319"/>
            <p:cNvSpPr/>
            <p:nvPr/>
          </p:nvSpPr>
          <p:spPr>
            <a:xfrm>
              <a:off x="9779622" y="27896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0" name="object 10320"/>
            <p:cNvSpPr/>
            <p:nvPr/>
          </p:nvSpPr>
          <p:spPr>
            <a:xfrm>
              <a:off x="9779622" y="278889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1" name="object 10321"/>
            <p:cNvSpPr/>
            <p:nvPr/>
          </p:nvSpPr>
          <p:spPr>
            <a:xfrm>
              <a:off x="9779622" y="278811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2" name="object 10322"/>
            <p:cNvSpPr/>
            <p:nvPr/>
          </p:nvSpPr>
          <p:spPr>
            <a:xfrm>
              <a:off x="9779622" y="27873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3" name="object 10323"/>
            <p:cNvSpPr/>
            <p:nvPr/>
          </p:nvSpPr>
          <p:spPr>
            <a:xfrm>
              <a:off x="9779622" y="27865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4" name="object 10324"/>
            <p:cNvSpPr/>
            <p:nvPr/>
          </p:nvSpPr>
          <p:spPr>
            <a:xfrm>
              <a:off x="9779622" y="27857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5" name="object 10325"/>
            <p:cNvSpPr/>
            <p:nvPr/>
          </p:nvSpPr>
          <p:spPr>
            <a:xfrm>
              <a:off x="9779622" y="27850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6" name="object 10326"/>
            <p:cNvSpPr/>
            <p:nvPr/>
          </p:nvSpPr>
          <p:spPr>
            <a:xfrm>
              <a:off x="9779622" y="27842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7" name="object 10327"/>
            <p:cNvSpPr/>
            <p:nvPr/>
          </p:nvSpPr>
          <p:spPr>
            <a:xfrm>
              <a:off x="9779622" y="27834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8" name="object 10328"/>
            <p:cNvSpPr/>
            <p:nvPr/>
          </p:nvSpPr>
          <p:spPr>
            <a:xfrm>
              <a:off x="9779622" y="27826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9" name="object 10329"/>
            <p:cNvSpPr/>
            <p:nvPr/>
          </p:nvSpPr>
          <p:spPr>
            <a:xfrm>
              <a:off x="9779622" y="278192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0" name="object 10330"/>
            <p:cNvSpPr/>
            <p:nvPr/>
          </p:nvSpPr>
          <p:spPr>
            <a:xfrm>
              <a:off x="9779622" y="27811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1" name="object 10331"/>
            <p:cNvSpPr/>
            <p:nvPr/>
          </p:nvSpPr>
          <p:spPr>
            <a:xfrm>
              <a:off x="9779622" y="27803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655" y="698"/>
                  </a:lnTo>
                  <a:lnTo>
                    <a:pt x="11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2" name="object 10332"/>
            <p:cNvSpPr/>
            <p:nvPr/>
          </p:nvSpPr>
          <p:spPr>
            <a:xfrm>
              <a:off x="9779622" y="2779598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5" h="1269">
                  <a:moveTo>
                    <a:pt x="0" y="0"/>
                  </a:moveTo>
                  <a:lnTo>
                    <a:pt x="0" y="774"/>
                  </a:lnTo>
                  <a:lnTo>
                    <a:pt x="11890" y="774"/>
                  </a:lnTo>
                  <a:lnTo>
                    <a:pt x="110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3" name="object 10333"/>
            <p:cNvSpPr/>
            <p:nvPr/>
          </p:nvSpPr>
          <p:spPr>
            <a:xfrm>
              <a:off x="9779622" y="2778823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0" y="0"/>
                  </a:moveTo>
                  <a:lnTo>
                    <a:pt x="0" y="774"/>
                  </a:lnTo>
                  <a:lnTo>
                    <a:pt x="11042" y="774"/>
                  </a:lnTo>
                  <a:lnTo>
                    <a:pt x="101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4" name="object 10334"/>
            <p:cNvSpPr/>
            <p:nvPr/>
          </p:nvSpPr>
          <p:spPr>
            <a:xfrm>
              <a:off x="9779622" y="27780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774"/>
                  </a:lnTo>
                  <a:lnTo>
                    <a:pt x="10193" y="774"/>
                  </a:lnTo>
                  <a:lnTo>
                    <a:pt x="93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5" name="object 10335"/>
            <p:cNvSpPr/>
            <p:nvPr/>
          </p:nvSpPr>
          <p:spPr>
            <a:xfrm>
              <a:off x="9779622" y="2777274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0"/>
                  </a:moveTo>
                  <a:lnTo>
                    <a:pt x="0" y="774"/>
                  </a:lnTo>
                  <a:lnTo>
                    <a:pt x="9345" y="774"/>
                  </a:lnTo>
                  <a:lnTo>
                    <a:pt x="8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6" name="object 10336"/>
            <p:cNvSpPr/>
            <p:nvPr/>
          </p:nvSpPr>
          <p:spPr>
            <a:xfrm>
              <a:off x="9779622" y="277648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69">
                  <a:moveTo>
                    <a:pt x="0" y="0"/>
                  </a:moveTo>
                  <a:lnTo>
                    <a:pt x="0" y="774"/>
                  </a:lnTo>
                  <a:lnTo>
                    <a:pt x="8483" y="774"/>
                  </a:lnTo>
                  <a:lnTo>
                    <a:pt x="7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7" name="object 10337"/>
            <p:cNvSpPr/>
            <p:nvPr/>
          </p:nvSpPr>
          <p:spPr>
            <a:xfrm>
              <a:off x="9779622" y="2775712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0"/>
                  </a:moveTo>
                  <a:lnTo>
                    <a:pt x="0" y="774"/>
                  </a:lnTo>
                  <a:lnTo>
                    <a:pt x="7634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8" name="object 10338"/>
            <p:cNvSpPr/>
            <p:nvPr/>
          </p:nvSpPr>
          <p:spPr>
            <a:xfrm>
              <a:off x="9779622" y="2774937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4" h="1269">
                  <a:moveTo>
                    <a:pt x="0" y="0"/>
                  </a:moveTo>
                  <a:lnTo>
                    <a:pt x="0" y="774"/>
                  </a:lnTo>
                  <a:lnTo>
                    <a:pt x="6786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9" name="object 10339"/>
            <p:cNvSpPr/>
            <p:nvPr/>
          </p:nvSpPr>
          <p:spPr>
            <a:xfrm>
              <a:off x="9779622" y="277416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0" name="object 10340"/>
            <p:cNvSpPr/>
            <p:nvPr/>
          </p:nvSpPr>
          <p:spPr>
            <a:xfrm>
              <a:off x="9779622" y="2773387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5" h="1269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1" name="object 10341"/>
            <p:cNvSpPr/>
            <p:nvPr/>
          </p:nvSpPr>
          <p:spPr>
            <a:xfrm>
              <a:off x="9779622" y="2772613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2" name="object 10342"/>
            <p:cNvSpPr/>
            <p:nvPr/>
          </p:nvSpPr>
          <p:spPr>
            <a:xfrm>
              <a:off x="9779622" y="277183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09" h="1269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3" name="object 10343"/>
            <p:cNvSpPr/>
            <p:nvPr/>
          </p:nvSpPr>
          <p:spPr>
            <a:xfrm>
              <a:off x="9779622" y="2771063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40" h="1269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4" name="object 10344"/>
            <p:cNvSpPr/>
            <p:nvPr/>
          </p:nvSpPr>
          <p:spPr>
            <a:xfrm>
              <a:off x="9779622" y="2770289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0" y="774"/>
                  </a:lnTo>
                  <a:lnTo>
                    <a:pt x="1696" y="774"/>
                  </a:lnTo>
                  <a:lnTo>
                    <a:pt x="8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5" name="object 10345"/>
            <p:cNvSpPr/>
            <p:nvPr/>
          </p:nvSpPr>
          <p:spPr>
            <a:xfrm>
              <a:off x="9779609" y="276951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12" y="774"/>
                  </a:lnTo>
                  <a:lnTo>
                    <a:pt x="849" y="7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6" name="object 10346"/>
            <p:cNvSpPr/>
            <p:nvPr/>
          </p:nvSpPr>
          <p:spPr>
            <a:xfrm>
              <a:off x="9779622" y="2769514"/>
              <a:ext cx="12700" cy="198755"/>
            </a:xfrm>
            <a:custGeom>
              <a:avLst/>
              <a:gdLst/>
              <a:ahLst/>
              <a:cxnLst/>
              <a:rect l="l" t="t" r="r" b="b"/>
              <a:pathLst>
                <a:path w="12700" h="198755">
                  <a:moveTo>
                    <a:pt x="12585" y="11493"/>
                  </a:moveTo>
                  <a:lnTo>
                    <a:pt x="12585" y="186969"/>
                  </a:lnTo>
                  <a:lnTo>
                    <a:pt x="0" y="198462"/>
                  </a:lnTo>
                  <a:lnTo>
                    <a:pt x="0" y="0"/>
                  </a:lnTo>
                  <a:lnTo>
                    <a:pt x="12585" y="114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47" name="object 10347"/>
            <p:cNvSpPr/>
            <p:nvPr/>
          </p:nvSpPr>
          <p:spPr>
            <a:xfrm>
              <a:off x="6936003" y="2957156"/>
              <a:ext cx="563245" cy="481965"/>
            </a:xfrm>
            <a:custGeom>
              <a:avLst/>
              <a:gdLst/>
              <a:ahLst/>
              <a:cxnLst/>
              <a:rect l="l" t="t" r="r" b="b"/>
              <a:pathLst>
                <a:path w="563245" h="481964">
                  <a:moveTo>
                    <a:pt x="0" y="419747"/>
                  </a:moveTo>
                  <a:lnTo>
                    <a:pt x="0" y="481965"/>
                  </a:lnTo>
                  <a:lnTo>
                    <a:pt x="562229" y="481965"/>
                  </a:lnTo>
                  <a:lnTo>
                    <a:pt x="562775" y="481482"/>
                  </a:lnTo>
                  <a:lnTo>
                    <a:pt x="562775" y="482"/>
                  </a:lnTo>
                  <a:lnTo>
                    <a:pt x="562292" y="0"/>
                  </a:lnTo>
                  <a:lnTo>
                    <a:pt x="501040" y="0"/>
                  </a:lnTo>
                  <a:lnTo>
                    <a:pt x="500557" y="482"/>
                  </a:lnTo>
                  <a:lnTo>
                    <a:pt x="500557" y="362889"/>
                  </a:lnTo>
                  <a:lnTo>
                    <a:pt x="496075" y="384986"/>
                  </a:lnTo>
                  <a:lnTo>
                    <a:pt x="483866" y="403063"/>
                  </a:lnTo>
                  <a:lnTo>
                    <a:pt x="465785" y="415267"/>
                  </a:lnTo>
                  <a:lnTo>
                    <a:pt x="443687" y="419747"/>
                  </a:lnTo>
                  <a:lnTo>
                    <a:pt x="0" y="419747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8" name="object 10348"/>
            <p:cNvSpPr/>
            <p:nvPr/>
          </p:nvSpPr>
          <p:spPr>
            <a:xfrm>
              <a:off x="6936003" y="2957156"/>
              <a:ext cx="563245" cy="481965"/>
            </a:xfrm>
            <a:custGeom>
              <a:avLst/>
              <a:gdLst/>
              <a:ahLst/>
              <a:cxnLst/>
              <a:rect l="l" t="t" r="r" b="b"/>
              <a:pathLst>
                <a:path w="563245" h="481964">
                  <a:moveTo>
                    <a:pt x="500557" y="362889"/>
                  </a:moveTo>
                  <a:lnTo>
                    <a:pt x="500557" y="1079"/>
                  </a:lnTo>
                  <a:lnTo>
                    <a:pt x="500557" y="482"/>
                  </a:lnTo>
                  <a:lnTo>
                    <a:pt x="501040" y="0"/>
                  </a:lnTo>
                  <a:lnTo>
                    <a:pt x="501637" y="0"/>
                  </a:lnTo>
                  <a:lnTo>
                    <a:pt x="561695" y="0"/>
                  </a:lnTo>
                  <a:lnTo>
                    <a:pt x="562292" y="0"/>
                  </a:lnTo>
                  <a:lnTo>
                    <a:pt x="562775" y="482"/>
                  </a:lnTo>
                  <a:lnTo>
                    <a:pt x="562775" y="1079"/>
                  </a:lnTo>
                  <a:lnTo>
                    <a:pt x="562775" y="480885"/>
                  </a:lnTo>
                  <a:lnTo>
                    <a:pt x="562775" y="481482"/>
                  </a:lnTo>
                  <a:lnTo>
                    <a:pt x="562292" y="481965"/>
                  </a:lnTo>
                  <a:lnTo>
                    <a:pt x="0" y="481965"/>
                  </a:lnTo>
                  <a:lnTo>
                    <a:pt x="0" y="419747"/>
                  </a:lnTo>
                  <a:lnTo>
                    <a:pt x="443687" y="419747"/>
                  </a:lnTo>
                  <a:lnTo>
                    <a:pt x="465785" y="415267"/>
                  </a:lnTo>
                  <a:lnTo>
                    <a:pt x="483866" y="403063"/>
                  </a:lnTo>
                  <a:lnTo>
                    <a:pt x="496075" y="384986"/>
                  </a:lnTo>
                  <a:lnTo>
                    <a:pt x="500557" y="36288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349" name="object 10349"/>
            <p:cNvPicPr/>
            <p:nvPr/>
          </p:nvPicPr>
          <p:blipFill>
            <a:blip r:embed="rId54" cstate="print"/>
            <a:stretch>
              <a:fillRect/>
            </a:stretch>
          </p:blipFill>
          <p:spPr>
            <a:xfrm>
              <a:off x="8988526" y="3087331"/>
              <a:ext cx="86017" cy="160312"/>
            </a:xfrm>
            <a:prstGeom prst="rect">
              <a:avLst/>
            </a:prstGeom>
          </p:spPr>
        </p:pic>
        <p:pic>
          <p:nvPicPr>
            <p:cNvPr id="10350" name="object 10350"/>
            <p:cNvPicPr/>
            <p:nvPr/>
          </p:nvPicPr>
          <p:blipFill>
            <a:blip r:embed="rId55" cstate="print"/>
            <a:stretch>
              <a:fillRect/>
            </a:stretch>
          </p:blipFill>
          <p:spPr>
            <a:xfrm>
              <a:off x="9506152" y="2792971"/>
              <a:ext cx="110769" cy="151549"/>
            </a:xfrm>
            <a:prstGeom prst="rect">
              <a:avLst/>
            </a:prstGeom>
          </p:spPr>
        </p:pic>
        <p:sp>
          <p:nvSpPr>
            <p:cNvPr id="10351" name="object 10351"/>
            <p:cNvSpPr/>
            <p:nvPr/>
          </p:nvSpPr>
          <p:spPr>
            <a:xfrm>
              <a:off x="7860156" y="2558046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4">
                  <a:moveTo>
                    <a:pt x="0" y="0"/>
                  </a:moveTo>
                  <a:lnTo>
                    <a:pt x="0" y="61188"/>
                  </a:lnTo>
                  <a:lnTo>
                    <a:pt x="710603" y="61188"/>
                  </a:lnTo>
                  <a:lnTo>
                    <a:pt x="7106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2" name="object 10352"/>
            <p:cNvSpPr/>
            <p:nvPr/>
          </p:nvSpPr>
          <p:spPr>
            <a:xfrm>
              <a:off x="7860156" y="2558046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4">
                  <a:moveTo>
                    <a:pt x="0" y="6118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61188"/>
                  </a:lnTo>
                  <a:lnTo>
                    <a:pt x="0" y="611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53" name="object 10353"/>
            <p:cNvSpPr/>
            <p:nvPr/>
          </p:nvSpPr>
          <p:spPr>
            <a:xfrm>
              <a:off x="7860156" y="3118269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4">
                  <a:moveTo>
                    <a:pt x="0" y="0"/>
                  </a:moveTo>
                  <a:lnTo>
                    <a:pt x="0" y="61188"/>
                  </a:lnTo>
                  <a:lnTo>
                    <a:pt x="710603" y="61188"/>
                  </a:lnTo>
                  <a:lnTo>
                    <a:pt x="7106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4" name="object 10354"/>
            <p:cNvSpPr/>
            <p:nvPr/>
          </p:nvSpPr>
          <p:spPr>
            <a:xfrm>
              <a:off x="7860156" y="3118269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4">
                  <a:moveTo>
                    <a:pt x="710603" y="61188"/>
                  </a:moveTo>
                  <a:lnTo>
                    <a:pt x="710603" y="0"/>
                  </a:lnTo>
                  <a:lnTo>
                    <a:pt x="0" y="0"/>
                  </a:lnTo>
                  <a:lnTo>
                    <a:pt x="0" y="61188"/>
                  </a:lnTo>
                  <a:lnTo>
                    <a:pt x="710603" y="611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55" name="object 10355"/>
            <p:cNvSpPr/>
            <p:nvPr/>
          </p:nvSpPr>
          <p:spPr>
            <a:xfrm>
              <a:off x="9397148" y="2781007"/>
              <a:ext cx="395605" cy="175895"/>
            </a:xfrm>
            <a:custGeom>
              <a:avLst/>
              <a:gdLst/>
              <a:ahLst/>
              <a:cxnLst/>
              <a:rect l="l" t="t" r="r" b="b"/>
              <a:pathLst>
                <a:path w="395604" h="175894">
                  <a:moveTo>
                    <a:pt x="395058" y="0"/>
                  </a:moveTo>
                  <a:lnTo>
                    <a:pt x="0" y="0"/>
                  </a:lnTo>
                </a:path>
                <a:path w="395604" h="175894">
                  <a:moveTo>
                    <a:pt x="395058" y="175475"/>
                  </a:moveTo>
                  <a:lnTo>
                    <a:pt x="0" y="1754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356" name="object 10356"/>
            <p:cNvPicPr/>
            <p:nvPr/>
          </p:nvPicPr>
          <p:blipFill>
            <a:blip r:embed="rId56" cstate="print"/>
            <a:stretch>
              <a:fillRect/>
            </a:stretch>
          </p:blipFill>
          <p:spPr>
            <a:xfrm>
              <a:off x="9505403" y="2933725"/>
              <a:ext cx="110769" cy="90004"/>
            </a:xfrm>
            <a:prstGeom prst="rect">
              <a:avLst/>
            </a:prstGeom>
          </p:spPr>
        </p:pic>
        <p:pic>
          <p:nvPicPr>
            <p:cNvPr id="10357" name="object 10357"/>
            <p:cNvPicPr/>
            <p:nvPr/>
          </p:nvPicPr>
          <p:blipFill>
            <a:blip r:embed="rId57" cstate="print"/>
            <a:stretch>
              <a:fillRect/>
            </a:stretch>
          </p:blipFill>
          <p:spPr>
            <a:xfrm>
              <a:off x="9505403" y="2713774"/>
              <a:ext cx="110769" cy="90004"/>
            </a:xfrm>
            <a:prstGeom prst="rect">
              <a:avLst/>
            </a:prstGeom>
          </p:spPr>
        </p:pic>
      </p:grpSp>
      <p:grpSp>
        <p:nvGrpSpPr>
          <p:cNvPr id="10358" name="object 10358"/>
          <p:cNvGrpSpPr/>
          <p:nvPr/>
        </p:nvGrpSpPr>
        <p:grpSpPr>
          <a:xfrm>
            <a:off x="3690543" y="3842226"/>
            <a:ext cx="2538095" cy="1192530"/>
            <a:chOff x="3690543" y="3842226"/>
            <a:chExt cx="2538095" cy="1192530"/>
          </a:xfrm>
        </p:grpSpPr>
        <p:sp>
          <p:nvSpPr>
            <p:cNvPr id="10359" name="object 10359"/>
            <p:cNvSpPr/>
            <p:nvPr/>
          </p:nvSpPr>
          <p:spPr>
            <a:xfrm>
              <a:off x="5001259" y="404936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0" name="object 10360"/>
            <p:cNvSpPr/>
            <p:nvPr/>
          </p:nvSpPr>
          <p:spPr>
            <a:xfrm>
              <a:off x="5001259" y="404936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361378" y="810145"/>
                  </a:moveTo>
                  <a:lnTo>
                    <a:pt x="361378" y="0"/>
                  </a:lnTo>
                  <a:lnTo>
                    <a:pt x="0" y="0"/>
                  </a:lnTo>
                  <a:lnTo>
                    <a:pt x="0" y="810145"/>
                  </a:lnTo>
                  <a:lnTo>
                    <a:pt x="361378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361" name="object 10361"/>
            <p:cNvPicPr/>
            <p:nvPr/>
          </p:nvPicPr>
          <p:blipFill>
            <a:blip r:embed="rId58" cstate="print"/>
            <a:stretch>
              <a:fillRect/>
            </a:stretch>
          </p:blipFill>
          <p:spPr>
            <a:xfrm>
              <a:off x="5232831" y="4043984"/>
              <a:ext cx="135204" cy="238137"/>
            </a:xfrm>
            <a:prstGeom prst="rect">
              <a:avLst/>
            </a:prstGeom>
          </p:spPr>
        </p:pic>
        <p:pic>
          <p:nvPicPr>
            <p:cNvPr id="10362" name="object 10362"/>
            <p:cNvPicPr/>
            <p:nvPr/>
          </p:nvPicPr>
          <p:blipFill>
            <a:blip r:embed="rId59" cstate="print"/>
            <a:stretch>
              <a:fillRect/>
            </a:stretch>
          </p:blipFill>
          <p:spPr>
            <a:xfrm>
              <a:off x="5019840" y="4218749"/>
              <a:ext cx="250164" cy="433222"/>
            </a:xfrm>
            <a:prstGeom prst="rect">
              <a:avLst/>
            </a:prstGeom>
          </p:spPr>
        </p:pic>
        <p:sp>
          <p:nvSpPr>
            <p:cNvPr id="10363" name="object 10363"/>
            <p:cNvSpPr/>
            <p:nvPr/>
          </p:nvSpPr>
          <p:spPr>
            <a:xfrm>
              <a:off x="3929710" y="404936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4" name="object 10364"/>
            <p:cNvSpPr/>
            <p:nvPr/>
          </p:nvSpPr>
          <p:spPr>
            <a:xfrm>
              <a:off x="3929710" y="4049369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810145"/>
                  </a:moveTo>
                  <a:lnTo>
                    <a:pt x="0" y="0"/>
                  </a:lnTo>
                  <a:lnTo>
                    <a:pt x="361378" y="0"/>
                  </a:lnTo>
                  <a:lnTo>
                    <a:pt x="361378" y="810145"/>
                  </a:lnTo>
                  <a:lnTo>
                    <a:pt x="0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365" name="object 10365"/>
            <p:cNvPicPr/>
            <p:nvPr/>
          </p:nvPicPr>
          <p:blipFill>
            <a:blip r:embed="rId60" cstate="print"/>
            <a:stretch>
              <a:fillRect/>
            </a:stretch>
          </p:blipFill>
          <p:spPr>
            <a:xfrm>
              <a:off x="4022343" y="4218749"/>
              <a:ext cx="250164" cy="433222"/>
            </a:xfrm>
            <a:prstGeom prst="rect">
              <a:avLst/>
            </a:prstGeom>
          </p:spPr>
        </p:pic>
        <p:sp>
          <p:nvSpPr>
            <p:cNvPr id="10366" name="object 10366"/>
            <p:cNvSpPr/>
            <p:nvPr/>
          </p:nvSpPr>
          <p:spPr>
            <a:xfrm>
              <a:off x="3695941" y="3845826"/>
              <a:ext cx="234315" cy="1185545"/>
            </a:xfrm>
            <a:custGeom>
              <a:avLst/>
              <a:gdLst/>
              <a:ahLst/>
              <a:cxnLst/>
              <a:rect l="l" t="t" r="r" b="b"/>
              <a:pathLst>
                <a:path w="234314" h="1185545">
                  <a:moveTo>
                    <a:pt x="0" y="0"/>
                  </a:moveTo>
                  <a:lnTo>
                    <a:pt x="0" y="1185163"/>
                  </a:lnTo>
                  <a:lnTo>
                    <a:pt x="44437" y="1154556"/>
                  </a:lnTo>
                  <a:lnTo>
                    <a:pt x="64398" y="1152379"/>
                  </a:lnTo>
                  <a:lnTo>
                    <a:pt x="83559" y="1162589"/>
                  </a:lnTo>
                  <a:lnTo>
                    <a:pt x="98958" y="1170266"/>
                  </a:lnTo>
                  <a:lnTo>
                    <a:pt x="107632" y="1160487"/>
                  </a:lnTo>
                  <a:lnTo>
                    <a:pt x="116934" y="1142105"/>
                  </a:lnTo>
                  <a:lnTo>
                    <a:pt x="132594" y="1132587"/>
                  </a:lnTo>
                  <a:lnTo>
                    <a:pt x="149187" y="1129910"/>
                  </a:lnTo>
                  <a:lnTo>
                    <a:pt x="161290" y="1132052"/>
                  </a:lnTo>
                  <a:lnTo>
                    <a:pt x="174444" y="1142531"/>
                  </a:lnTo>
                  <a:lnTo>
                    <a:pt x="194351" y="1160546"/>
                  </a:lnTo>
                  <a:lnTo>
                    <a:pt x="215853" y="1177592"/>
                  </a:lnTo>
                  <a:lnTo>
                    <a:pt x="233794" y="1185163"/>
                  </a:lnTo>
                  <a:lnTo>
                    <a:pt x="233794" y="0"/>
                  </a:lnTo>
                  <a:lnTo>
                    <a:pt x="164820" y="8978"/>
                  </a:lnTo>
                  <a:lnTo>
                    <a:pt x="150086" y="16747"/>
                  </a:lnTo>
                  <a:lnTo>
                    <a:pt x="135121" y="30618"/>
                  </a:lnTo>
                  <a:lnTo>
                    <a:pt x="120832" y="42038"/>
                  </a:lnTo>
                  <a:lnTo>
                    <a:pt x="108127" y="42456"/>
                  </a:lnTo>
                  <a:lnTo>
                    <a:pt x="66801" y="14249"/>
                  </a:lnTo>
                  <a:lnTo>
                    <a:pt x="51581" y="9261"/>
                  </a:lnTo>
                  <a:lnTo>
                    <a:pt x="15220" y="49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7" name="object 10367"/>
            <p:cNvSpPr/>
            <p:nvPr/>
          </p:nvSpPr>
          <p:spPr>
            <a:xfrm>
              <a:off x="3695941" y="3845826"/>
              <a:ext cx="234315" cy="1185545"/>
            </a:xfrm>
            <a:custGeom>
              <a:avLst/>
              <a:gdLst/>
              <a:ahLst/>
              <a:cxnLst/>
              <a:rect l="l" t="t" r="r" b="b"/>
              <a:pathLst>
                <a:path w="234314" h="1185545">
                  <a:moveTo>
                    <a:pt x="233794" y="1185163"/>
                  </a:moveTo>
                  <a:lnTo>
                    <a:pt x="215853" y="1177592"/>
                  </a:lnTo>
                  <a:lnTo>
                    <a:pt x="194351" y="1160546"/>
                  </a:lnTo>
                  <a:lnTo>
                    <a:pt x="174444" y="1142531"/>
                  </a:lnTo>
                  <a:lnTo>
                    <a:pt x="161290" y="1132052"/>
                  </a:lnTo>
                  <a:lnTo>
                    <a:pt x="149187" y="1129910"/>
                  </a:lnTo>
                  <a:lnTo>
                    <a:pt x="132594" y="1132587"/>
                  </a:lnTo>
                  <a:lnTo>
                    <a:pt x="116934" y="1142105"/>
                  </a:lnTo>
                  <a:lnTo>
                    <a:pt x="107632" y="1160487"/>
                  </a:lnTo>
                  <a:lnTo>
                    <a:pt x="98958" y="1170266"/>
                  </a:lnTo>
                  <a:lnTo>
                    <a:pt x="83559" y="1162589"/>
                  </a:lnTo>
                  <a:lnTo>
                    <a:pt x="64398" y="1152379"/>
                  </a:lnTo>
                  <a:lnTo>
                    <a:pt x="44437" y="1154556"/>
                  </a:lnTo>
                  <a:lnTo>
                    <a:pt x="0" y="1185163"/>
                  </a:lnTo>
                  <a:lnTo>
                    <a:pt x="0" y="0"/>
                  </a:lnTo>
                  <a:lnTo>
                    <a:pt x="15220" y="4987"/>
                  </a:lnTo>
                  <a:lnTo>
                    <a:pt x="33400" y="7124"/>
                  </a:lnTo>
                  <a:lnTo>
                    <a:pt x="51581" y="9261"/>
                  </a:lnTo>
                  <a:lnTo>
                    <a:pt x="66801" y="14249"/>
                  </a:lnTo>
                  <a:lnTo>
                    <a:pt x="108127" y="42456"/>
                  </a:lnTo>
                  <a:lnTo>
                    <a:pt x="120832" y="42038"/>
                  </a:lnTo>
                  <a:lnTo>
                    <a:pt x="135121" y="30618"/>
                  </a:lnTo>
                  <a:lnTo>
                    <a:pt x="150086" y="16747"/>
                  </a:lnTo>
                  <a:lnTo>
                    <a:pt x="164820" y="8978"/>
                  </a:lnTo>
                  <a:lnTo>
                    <a:pt x="233794" y="0"/>
                  </a:lnTo>
                  <a:lnTo>
                    <a:pt x="233794" y="1185163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368" name="object 10368"/>
            <p:cNvSpPr/>
            <p:nvPr/>
          </p:nvSpPr>
          <p:spPr>
            <a:xfrm>
              <a:off x="3929710" y="48586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9" name="object 10369"/>
            <p:cNvSpPr/>
            <p:nvPr/>
          </p:nvSpPr>
          <p:spPr>
            <a:xfrm>
              <a:off x="3929710" y="48577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0" name="object 10370"/>
            <p:cNvSpPr/>
            <p:nvPr/>
          </p:nvSpPr>
          <p:spPr>
            <a:xfrm>
              <a:off x="3929710" y="48568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1" name="object 10371"/>
            <p:cNvSpPr/>
            <p:nvPr/>
          </p:nvSpPr>
          <p:spPr>
            <a:xfrm>
              <a:off x="3929710" y="48559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2" name="object 10372"/>
            <p:cNvSpPr/>
            <p:nvPr/>
          </p:nvSpPr>
          <p:spPr>
            <a:xfrm>
              <a:off x="3929710" y="48550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3" name="object 10373"/>
            <p:cNvSpPr/>
            <p:nvPr/>
          </p:nvSpPr>
          <p:spPr>
            <a:xfrm>
              <a:off x="3929710" y="48541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4" name="object 10374"/>
            <p:cNvSpPr/>
            <p:nvPr/>
          </p:nvSpPr>
          <p:spPr>
            <a:xfrm>
              <a:off x="3929710" y="48533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5" name="object 10375"/>
            <p:cNvSpPr/>
            <p:nvPr/>
          </p:nvSpPr>
          <p:spPr>
            <a:xfrm>
              <a:off x="3929710" y="48524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6" name="object 10376"/>
            <p:cNvSpPr/>
            <p:nvPr/>
          </p:nvSpPr>
          <p:spPr>
            <a:xfrm>
              <a:off x="3929710" y="48515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7" name="object 10377"/>
            <p:cNvSpPr/>
            <p:nvPr/>
          </p:nvSpPr>
          <p:spPr>
            <a:xfrm>
              <a:off x="3929710" y="48506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8" name="object 10378"/>
            <p:cNvSpPr/>
            <p:nvPr/>
          </p:nvSpPr>
          <p:spPr>
            <a:xfrm>
              <a:off x="3929710" y="48497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9" name="object 10379"/>
            <p:cNvSpPr/>
            <p:nvPr/>
          </p:nvSpPr>
          <p:spPr>
            <a:xfrm>
              <a:off x="3929710" y="48488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0" name="object 10380"/>
            <p:cNvSpPr/>
            <p:nvPr/>
          </p:nvSpPr>
          <p:spPr>
            <a:xfrm>
              <a:off x="3929710" y="48479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1" name="object 10381"/>
            <p:cNvSpPr/>
            <p:nvPr/>
          </p:nvSpPr>
          <p:spPr>
            <a:xfrm>
              <a:off x="3929710" y="48470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2" name="object 10382"/>
            <p:cNvSpPr/>
            <p:nvPr/>
          </p:nvSpPr>
          <p:spPr>
            <a:xfrm>
              <a:off x="3929710" y="48461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3" name="object 10383"/>
            <p:cNvSpPr/>
            <p:nvPr/>
          </p:nvSpPr>
          <p:spPr>
            <a:xfrm>
              <a:off x="3929710" y="48453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4" name="object 10384"/>
            <p:cNvSpPr/>
            <p:nvPr/>
          </p:nvSpPr>
          <p:spPr>
            <a:xfrm>
              <a:off x="3929710" y="48444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5" name="object 10385"/>
            <p:cNvSpPr/>
            <p:nvPr/>
          </p:nvSpPr>
          <p:spPr>
            <a:xfrm>
              <a:off x="3929710" y="48435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6" name="object 10386"/>
            <p:cNvSpPr/>
            <p:nvPr/>
          </p:nvSpPr>
          <p:spPr>
            <a:xfrm>
              <a:off x="3929710" y="48426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7" name="object 10387"/>
            <p:cNvSpPr/>
            <p:nvPr/>
          </p:nvSpPr>
          <p:spPr>
            <a:xfrm>
              <a:off x="3929710" y="48417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8" name="object 10388"/>
            <p:cNvSpPr/>
            <p:nvPr/>
          </p:nvSpPr>
          <p:spPr>
            <a:xfrm>
              <a:off x="3929710" y="48408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9" name="object 10389"/>
            <p:cNvSpPr/>
            <p:nvPr/>
          </p:nvSpPr>
          <p:spPr>
            <a:xfrm>
              <a:off x="3929710" y="48399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0" name="object 10390"/>
            <p:cNvSpPr/>
            <p:nvPr/>
          </p:nvSpPr>
          <p:spPr>
            <a:xfrm>
              <a:off x="3929710" y="48390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1" name="object 10391"/>
            <p:cNvSpPr/>
            <p:nvPr/>
          </p:nvSpPr>
          <p:spPr>
            <a:xfrm>
              <a:off x="3929710" y="48382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2" name="object 10392"/>
            <p:cNvSpPr/>
            <p:nvPr/>
          </p:nvSpPr>
          <p:spPr>
            <a:xfrm>
              <a:off x="3929710" y="48373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3" name="object 10393"/>
            <p:cNvSpPr/>
            <p:nvPr/>
          </p:nvSpPr>
          <p:spPr>
            <a:xfrm>
              <a:off x="3929710" y="48364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4" name="object 10394"/>
            <p:cNvSpPr/>
            <p:nvPr/>
          </p:nvSpPr>
          <p:spPr>
            <a:xfrm>
              <a:off x="3929710" y="48355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5" name="object 10395"/>
            <p:cNvSpPr/>
            <p:nvPr/>
          </p:nvSpPr>
          <p:spPr>
            <a:xfrm>
              <a:off x="3929710" y="48346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6" name="object 10396"/>
            <p:cNvSpPr/>
            <p:nvPr/>
          </p:nvSpPr>
          <p:spPr>
            <a:xfrm>
              <a:off x="3929710" y="48328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7" name="object 10397"/>
            <p:cNvSpPr/>
            <p:nvPr/>
          </p:nvSpPr>
          <p:spPr>
            <a:xfrm>
              <a:off x="3929710" y="48319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8" name="object 10398"/>
            <p:cNvSpPr/>
            <p:nvPr/>
          </p:nvSpPr>
          <p:spPr>
            <a:xfrm>
              <a:off x="3929710" y="48311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9" name="object 10399"/>
            <p:cNvSpPr/>
            <p:nvPr/>
          </p:nvSpPr>
          <p:spPr>
            <a:xfrm>
              <a:off x="3929710" y="48302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0" name="object 10400"/>
            <p:cNvSpPr/>
            <p:nvPr/>
          </p:nvSpPr>
          <p:spPr>
            <a:xfrm>
              <a:off x="3929710" y="48293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1" name="object 10401"/>
            <p:cNvSpPr/>
            <p:nvPr/>
          </p:nvSpPr>
          <p:spPr>
            <a:xfrm>
              <a:off x="3929710" y="48284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2" name="object 10402"/>
            <p:cNvSpPr/>
            <p:nvPr/>
          </p:nvSpPr>
          <p:spPr>
            <a:xfrm>
              <a:off x="3929710" y="48275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3" name="object 10403"/>
            <p:cNvSpPr/>
            <p:nvPr/>
          </p:nvSpPr>
          <p:spPr>
            <a:xfrm>
              <a:off x="3929710" y="48266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4" name="object 10404"/>
            <p:cNvSpPr/>
            <p:nvPr/>
          </p:nvSpPr>
          <p:spPr>
            <a:xfrm>
              <a:off x="3929710" y="48257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5" name="object 10405"/>
            <p:cNvSpPr/>
            <p:nvPr/>
          </p:nvSpPr>
          <p:spPr>
            <a:xfrm>
              <a:off x="3929710" y="48248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6" name="object 10406"/>
            <p:cNvSpPr/>
            <p:nvPr/>
          </p:nvSpPr>
          <p:spPr>
            <a:xfrm>
              <a:off x="3929710" y="48239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7" name="object 10407"/>
            <p:cNvSpPr/>
            <p:nvPr/>
          </p:nvSpPr>
          <p:spPr>
            <a:xfrm>
              <a:off x="3929710" y="48231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8" name="object 10408"/>
            <p:cNvSpPr/>
            <p:nvPr/>
          </p:nvSpPr>
          <p:spPr>
            <a:xfrm>
              <a:off x="3929710" y="48222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9" name="object 10409"/>
            <p:cNvSpPr/>
            <p:nvPr/>
          </p:nvSpPr>
          <p:spPr>
            <a:xfrm>
              <a:off x="3929710" y="48213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0" name="object 10410"/>
            <p:cNvSpPr/>
            <p:nvPr/>
          </p:nvSpPr>
          <p:spPr>
            <a:xfrm>
              <a:off x="3929710" y="48204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1" name="object 10411"/>
            <p:cNvSpPr/>
            <p:nvPr/>
          </p:nvSpPr>
          <p:spPr>
            <a:xfrm>
              <a:off x="3929710" y="4819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2" name="object 10412"/>
            <p:cNvSpPr/>
            <p:nvPr/>
          </p:nvSpPr>
          <p:spPr>
            <a:xfrm>
              <a:off x="3929710" y="48186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3" name="object 10413"/>
            <p:cNvSpPr/>
            <p:nvPr/>
          </p:nvSpPr>
          <p:spPr>
            <a:xfrm>
              <a:off x="3929710" y="48177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4" name="object 10414"/>
            <p:cNvSpPr/>
            <p:nvPr/>
          </p:nvSpPr>
          <p:spPr>
            <a:xfrm>
              <a:off x="3929710" y="48168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5" name="object 10415"/>
            <p:cNvSpPr/>
            <p:nvPr/>
          </p:nvSpPr>
          <p:spPr>
            <a:xfrm>
              <a:off x="3929710" y="481511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6" name="object 10416"/>
            <p:cNvSpPr/>
            <p:nvPr/>
          </p:nvSpPr>
          <p:spPr>
            <a:xfrm>
              <a:off x="3929710" y="48142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7" name="object 10417"/>
            <p:cNvSpPr/>
            <p:nvPr/>
          </p:nvSpPr>
          <p:spPr>
            <a:xfrm>
              <a:off x="3929710" y="48133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8" name="object 10418"/>
            <p:cNvSpPr/>
            <p:nvPr/>
          </p:nvSpPr>
          <p:spPr>
            <a:xfrm>
              <a:off x="3929710" y="481156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9" name="object 10419"/>
            <p:cNvSpPr/>
            <p:nvPr/>
          </p:nvSpPr>
          <p:spPr>
            <a:xfrm>
              <a:off x="3929710" y="48106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0" name="object 10420"/>
            <p:cNvSpPr/>
            <p:nvPr/>
          </p:nvSpPr>
          <p:spPr>
            <a:xfrm>
              <a:off x="3929710" y="48097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1" name="object 10421"/>
            <p:cNvSpPr/>
            <p:nvPr/>
          </p:nvSpPr>
          <p:spPr>
            <a:xfrm>
              <a:off x="3929710" y="480801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2" name="object 10422"/>
            <p:cNvSpPr/>
            <p:nvPr/>
          </p:nvSpPr>
          <p:spPr>
            <a:xfrm>
              <a:off x="3929710" y="48071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3" name="object 10423"/>
            <p:cNvSpPr/>
            <p:nvPr/>
          </p:nvSpPr>
          <p:spPr>
            <a:xfrm>
              <a:off x="3929710" y="48062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4" name="object 10424"/>
            <p:cNvSpPr/>
            <p:nvPr/>
          </p:nvSpPr>
          <p:spPr>
            <a:xfrm>
              <a:off x="3929710" y="48053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5" name="object 10425"/>
            <p:cNvSpPr/>
            <p:nvPr/>
          </p:nvSpPr>
          <p:spPr>
            <a:xfrm>
              <a:off x="3929710" y="48044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6" name="object 10426"/>
            <p:cNvSpPr/>
            <p:nvPr/>
          </p:nvSpPr>
          <p:spPr>
            <a:xfrm>
              <a:off x="3929710" y="48035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7" name="object 10427"/>
            <p:cNvSpPr/>
            <p:nvPr/>
          </p:nvSpPr>
          <p:spPr>
            <a:xfrm>
              <a:off x="3929710" y="48026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8" name="object 10428"/>
            <p:cNvSpPr/>
            <p:nvPr/>
          </p:nvSpPr>
          <p:spPr>
            <a:xfrm>
              <a:off x="3929710" y="48017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9" name="object 10429"/>
            <p:cNvSpPr/>
            <p:nvPr/>
          </p:nvSpPr>
          <p:spPr>
            <a:xfrm>
              <a:off x="3929710" y="48009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0" name="object 10430"/>
            <p:cNvSpPr/>
            <p:nvPr/>
          </p:nvSpPr>
          <p:spPr>
            <a:xfrm>
              <a:off x="3929710" y="479912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1" name="object 10431"/>
            <p:cNvSpPr/>
            <p:nvPr/>
          </p:nvSpPr>
          <p:spPr>
            <a:xfrm>
              <a:off x="3929710" y="47982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2" name="object 10432"/>
            <p:cNvSpPr/>
            <p:nvPr/>
          </p:nvSpPr>
          <p:spPr>
            <a:xfrm>
              <a:off x="3929710" y="47964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3" name="object 10433"/>
            <p:cNvSpPr/>
            <p:nvPr/>
          </p:nvSpPr>
          <p:spPr>
            <a:xfrm>
              <a:off x="3929710" y="47955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4" name="object 10434"/>
            <p:cNvSpPr/>
            <p:nvPr/>
          </p:nvSpPr>
          <p:spPr>
            <a:xfrm>
              <a:off x="3929710" y="47938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5" name="object 10435"/>
            <p:cNvSpPr/>
            <p:nvPr/>
          </p:nvSpPr>
          <p:spPr>
            <a:xfrm>
              <a:off x="3929710" y="47929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6" name="object 10436"/>
            <p:cNvSpPr/>
            <p:nvPr/>
          </p:nvSpPr>
          <p:spPr>
            <a:xfrm>
              <a:off x="3929710" y="47911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7" name="object 10437"/>
            <p:cNvSpPr/>
            <p:nvPr/>
          </p:nvSpPr>
          <p:spPr>
            <a:xfrm>
              <a:off x="3929710" y="47902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8" name="object 10438"/>
            <p:cNvSpPr/>
            <p:nvPr/>
          </p:nvSpPr>
          <p:spPr>
            <a:xfrm>
              <a:off x="3929710" y="47893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9" name="object 10439"/>
            <p:cNvSpPr/>
            <p:nvPr/>
          </p:nvSpPr>
          <p:spPr>
            <a:xfrm>
              <a:off x="3929710" y="47884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0" name="object 10440"/>
            <p:cNvSpPr/>
            <p:nvPr/>
          </p:nvSpPr>
          <p:spPr>
            <a:xfrm>
              <a:off x="3929710" y="47875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1" name="object 10441"/>
            <p:cNvSpPr/>
            <p:nvPr/>
          </p:nvSpPr>
          <p:spPr>
            <a:xfrm>
              <a:off x="3929710" y="4786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2" name="object 10442"/>
            <p:cNvSpPr/>
            <p:nvPr/>
          </p:nvSpPr>
          <p:spPr>
            <a:xfrm>
              <a:off x="3929710" y="4785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3" name="object 10443"/>
            <p:cNvSpPr/>
            <p:nvPr/>
          </p:nvSpPr>
          <p:spPr>
            <a:xfrm>
              <a:off x="3929710" y="47849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4" name="object 10444"/>
            <p:cNvSpPr/>
            <p:nvPr/>
          </p:nvSpPr>
          <p:spPr>
            <a:xfrm>
              <a:off x="3929710" y="47840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5" name="object 10445"/>
            <p:cNvSpPr/>
            <p:nvPr/>
          </p:nvSpPr>
          <p:spPr>
            <a:xfrm>
              <a:off x="3929710" y="47822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6" name="object 10446"/>
            <p:cNvSpPr/>
            <p:nvPr/>
          </p:nvSpPr>
          <p:spPr>
            <a:xfrm>
              <a:off x="3929710" y="47804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7" name="object 10447"/>
            <p:cNvSpPr/>
            <p:nvPr/>
          </p:nvSpPr>
          <p:spPr>
            <a:xfrm>
              <a:off x="3929710" y="47795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8" name="object 10448"/>
            <p:cNvSpPr/>
            <p:nvPr/>
          </p:nvSpPr>
          <p:spPr>
            <a:xfrm>
              <a:off x="3929710" y="47787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9" name="object 10449"/>
            <p:cNvSpPr/>
            <p:nvPr/>
          </p:nvSpPr>
          <p:spPr>
            <a:xfrm>
              <a:off x="3929710" y="47778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0" name="object 10450"/>
            <p:cNvSpPr/>
            <p:nvPr/>
          </p:nvSpPr>
          <p:spPr>
            <a:xfrm>
              <a:off x="3929710" y="47769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1" name="object 10451"/>
            <p:cNvSpPr/>
            <p:nvPr/>
          </p:nvSpPr>
          <p:spPr>
            <a:xfrm>
              <a:off x="3929710" y="47760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2" name="object 10452"/>
            <p:cNvSpPr/>
            <p:nvPr/>
          </p:nvSpPr>
          <p:spPr>
            <a:xfrm>
              <a:off x="3929710" y="47751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3" name="object 10453"/>
            <p:cNvSpPr/>
            <p:nvPr/>
          </p:nvSpPr>
          <p:spPr>
            <a:xfrm>
              <a:off x="3929710" y="47733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4" name="object 10454"/>
            <p:cNvSpPr/>
            <p:nvPr/>
          </p:nvSpPr>
          <p:spPr>
            <a:xfrm>
              <a:off x="3929710" y="4772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5" name="object 10455"/>
            <p:cNvSpPr/>
            <p:nvPr/>
          </p:nvSpPr>
          <p:spPr>
            <a:xfrm>
              <a:off x="3929710" y="4771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6" name="object 10456"/>
            <p:cNvSpPr/>
            <p:nvPr/>
          </p:nvSpPr>
          <p:spPr>
            <a:xfrm>
              <a:off x="3929710" y="4770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7" name="object 10457"/>
            <p:cNvSpPr/>
            <p:nvPr/>
          </p:nvSpPr>
          <p:spPr>
            <a:xfrm>
              <a:off x="3929710" y="47698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8" name="object 10458"/>
            <p:cNvSpPr/>
            <p:nvPr/>
          </p:nvSpPr>
          <p:spPr>
            <a:xfrm>
              <a:off x="3929710" y="476804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9" name="object 10459"/>
            <p:cNvSpPr/>
            <p:nvPr/>
          </p:nvSpPr>
          <p:spPr>
            <a:xfrm>
              <a:off x="3929710" y="47671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0" name="object 10460"/>
            <p:cNvSpPr/>
            <p:nvPr/>
          </p:nvSpPr>
          <p:spPr>
            <a:xfrm>
              <a:off x="3929710" y="47662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1" name="object 10461"/>
            <p:cNvSpPr/>
            <p:nvPr/>
          </p:nvSpPr>
          <p:spPr>
            <a:xfrm>
              <a:off x="3929710" y="47653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2" name="object 10462"/>
            <p:cNvSpPr/>
            <p:nvPr/>
          </p:nvSpPr>
          <p:spPr>
            <a:xfrm>
              <a:off x="3929710" y="47644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3" name="object 10463"/>
            <p:cNvSpPr/>
            <p:nvPr/>
          </p:nvSpPr>
          <p:spPr>
            <a:xfrm>
              <a:off x="3929710" y="476272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4" name="object 10464"/>
            <p:cNvSpPr/>
            <p:nvPr/>
          </p:nvSpPr>
          <p:spPr>
            <a:xfrm>
              <a:off x="3929710" y="47618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5" name="object 10465"/>
            <p:cNvSpPr/>
            <p:nvPr/>
          </p:nvSpPr>
          <p:spPr>
            <a:xfrm>
              <a:off x="3929710" y="47609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6" name="object 10466"/>
            <p:cNvSpPr/>
            <p:nvPr/>
          </p:nvSpPr>
          <p:spPr>
            <a:xfrm>
              <a:off x="3929710" y="4760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7" name="object 10467"/>
            <p:cNvSpPr/>
            <p:nvPr/>
          </p:nvSpPr>
          <p:spPr>
            <a:xfrm>
              <a:off x="3929710" y="47582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8" name="object 10468"/>
            <p:cNvSpPr/>
            <p:nvPr/>
          </p:nvSpPr>
          <p:spPr>
            <a:xfrm>
              <a:off x="3929710" y="47573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9" name="object 10469"/>
            <p:cNvSpPr/>
            <p:nvPr/>
          </p:nvSpPr>
          <p:spPr>
            <a:xfrm>
              <a:off x="3929710" y="47565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0" name="object 10470"/>
            <p:cNvSpPr/>
            <p:nvPr/>
          </p:nvSpPr>
          <p:spPr>
            <a:xfrm>
              <a:off x="3929710" y="47556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1" name="object 10471"/>
            <p:cNvSpPr/>
            <p:nvPr/>
          </p:nvSpPr>
          <p:spPr>
            <a:xfrm>
              <a:off x="3929710" y="47538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2" name="object 10472"/>
            <p:cNvSpPr/>
            <p:nvPr/>
          </p:nvSpPr>
          <p:spPr>
            <a:xfrm>
              <a:off x="3929710" y="47529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3" name="object 10473"/>
            <p:cNvSpPr/>
            <p:nvPr/>
          </p:nvSpPr>
          <p:spPr>
            <a:xfrm>
              <a:off x="3929710" y="47520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4" name="object 10474"/>
            <p:cNvSpPr/>
            <p:nvPr/>
          </p:nvSpPr>
          <p:spPr>
            <a:xfrm>
              <a:off x="3929710" y="47502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5" name="object 10475"/>
            <p:cNvSpPr/>
            <p:nvPr/>
          </p:nvSpPr>
          <p:spPr>
            <a:xfrm>
              <a:off x="3929710" y="47485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6" name="object 10476"/>
            <p:cNvSpPr/>
            <p:nvPr/>
          </p:nvSpPr>
          <p:spPr>
            <a:xfrm>
              <a:off x="3929710" y="47467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7" name="object 10477"/>
            <p:cNvSpPr/>
            <p:nvPr/>
          </p:nvSpPr>
          <p:spPr>
            <a:xfrm>
              <a:off x="3929710" y="47449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8" name="object 10478"/>
            <p:cNvSpPr/>
            <p:nvPr/>
          </p:nvSpPr>
          <p:spPr>
            <a:xfrm>
              <a:off x="3929710" y="47431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9" name="object 10479"/>
            <p:cNvSpPr/>
            <p:nvPr/>
          </p:nvSpPr>
          <p:spPr>
            <a:xfrm>
              <a:off x="3929710" y="47414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0" name="object 10480"/>
            <p:cNvSpPr/>
            <p:nvPr/>
          </p:nvSpPr>
          <p:spPr>
            <a:xfrm>
              <a:off x="3929710" y="473962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1" name="object 10481"/>
            <p:cNvSpPr/>
            <p:nvPr/>
          </p:nvSpPr>
          <p:spPr>
            <a:xfrm>
              <a:off x="3929710" y="47387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2" name="object 10482"/>
            <p:cNvSpPr/>
            <p:nvPr/>
          </p:nvSpPr>
          <p:spPr>
            <a:xfrm>
              <a:off x="3929710" y="47378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3" name="object 10483"/>
            <p:cNvSpPr/>
            <p:nvPr/>
          </p:nvSpPr>
          <p:spPr>
            <a:xfrm>
              <a:off x="3929710" y="47360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4" name="object 10484"/>
            <p:cNvSpPr/>
            <p:nvPr/>
          </p:nvSpPr>
          <p:spPr>
            <a:xfrm>
              <a:off x="3929710" y="47351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5" name="object 10485"/>
            <p:cNvSpPr/>
            <p:nvPr/>
          </p:nvSpPr>
          <p:spPr>
            <a:xfrm>
              <a:off x="3929710" y="47343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6" name="object 10486"/>
            <p:cNvSpPr/>
            <p:nvPr/>
          </p:nvSpPr>
          <p:spPr>
            <a:xfrm>
              <a:off x="3929710" y="47334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7" name="object 10487"/>
            <p:cNvSpPr/>
            <p:nvPr/>
          </p:nvSpPr>
          <p:spPr>
            <a:xfrm>
              <a:off x="3929710" y="47316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8" name="object 10488"/>
            <p:cNvSpPr/>
            <p:nvPr/>
          </p:nvSpPr>
          <p:spPr>
            <a:xfrm>
              <a:off x="3929710" y="47307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9" name="object 10489"/>
            <p:cNvSpPr/>
            <p:nvPr/>
          </p:nvSpPr>
          <p:spPr>
            <a:xfrm>
              <a:off x="3929710" y="47298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0" name="object 10490"/>
            <p:cNvSpPr/>
            <p:nvPr/>
          </p:nvSpPr>
          <p:spPr>
            <a:xfrm>
              <a:off x="3929710" y="47289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1" name="object 10491"/>
            <p:cNvSpPr/>
            <p:nvPr/>
          </p:nvSpPr>
          <p:spPr>
            <a:xfrm>
              <a:off x="3929710" y="472719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2" name="object 10492"/>
            <p:cNvSpPr/>
            <p:nvPr/>
          </p:nvSpPr>
          <p:spPr>
            <a:xfrm>
              <a:off x="3929710" y="47263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3" name="object 10493"/>
            <p:cNvSpPr/>
            <p:nvPr/>
          </p:nvSpPr>
          <p:spPr>
            <a:xfrm>
              <a:off x="3929710" y="47254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4" name="object 10494"/>
            <p:cNvSpPr/>
            <p:nvPr/>
          </p:nvSpPr>
          <p:spPr>
            <a:xfrm>
              <a:off x="3929710" y="47245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5" name="object 10495"/>
            <p:cNvSpPr/>
            <p:nvPr/>
          </p:nvSpPr>
          <p:spPr>
            <a:xfrm>
              <a:off x="3929710" y="47236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6" name="object 10496"/>
            <p:cNvSpPr/>
            <p:nvPr/>
          </p:nvSpPr>
          <p:spPr>
            <a:xfrm>
              <a:off x="3929710" y="47218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7" name="object 10497"/>
            <p:cNvSpPr/>
            <p:nvPr/>
          </p:nvSpPr>
          <p:spPr>
            <a:xfrm>
              <a:off x="3929710" y="47209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8" name="object 10498"/>
            <p:cNvSpPr/>
            <p:nvPr/>
          </p:nvSpPr>
          <p:spPr>
            <a:xfrm>
              <a:off x="3929710" y="47200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9" name="object 10499"/>
            <p:cNvSpPr/>
            <p:nvPr/>
          </p:nvSpPr>
          <p:spPr>
            <a:xfrm>
              <a:off x="3929710" y="47192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0" name="object 10500"/>
            <p:cNvSpPr/>
            <p:nvPr/>
          </p:nvSpPr>
          <p:spPr>
            <a:xfrm>
              <a:off x="3929710" y="47183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1" name="object 10501"/>
            <p:cNvSpPr/>
            <p:nvPr/>
          </p:nvSpPr>
          <p:spPr>
            <a:xfrm>
              <a:off x="3929710" y="47165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2" name="object 10502"/>
            <p:cNvSpPr/>
            <p:nvPr/>
          </p:nvSpPr>
          <p:spPr>
            <a:xfrm>
              <a:off x="3929710" y="47156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3" name="object 10503"/>
            <p:cNvSpPr/>
            <p:nvPr/>
          </p:nvSpPr>
          <p:spPr>
            <a:xfrm>
              <a:off x="3929710" y="47147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4" name="object 10504"/>
            <p:cNvSpPr/>
            <p:nvPr/>
          </p:nvSpPr>
          <p:spPr>
            <a:xfrm>
              <a:off x="3929710" y="47138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5" name="object 10505"/>
            <p:cNvSpPr/>
            <p:nvPr/>
          </p:nvSpPr>
          <p:spPr>
            <a:xfrm>
              <a:off x="3929710" y="47129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6" name="object 10506"/>
            <p:cNvSpPr/>
            <p:nvPr/>
          </p:nvSpPr>
          <p:spPr>
            <a:xfrm>
              <a:off x="3929710" y="47121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7" name="object 10507"/>
            <p:cNvSpPr/>
            <p:nvPr/>
          </p:nvSpPr>
          <p:spPr>
            <a:xfrm>
              <a:off x="3929710" y="47112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8" name="object 10508"/>
            <p:cNvSpPr/>
            <p:nvPr/>
          </p:nvSpPr>
          <p:spPr>
            <a:xfrm>
              <a:off x="3929710" y="47094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9" name="object 10509"/>
            <p:cNvSpPr/>
            <p:nvPr/>
          </p:nvSpPr>
          <p:spPr>
            <a:xfrm>
              <a:off x="3929710" y="47076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0" name="object 10510"/>
            <p:cNvSpPr/>
            <p:nvPr/>
          </p:nvSpPr>
          <p:spPr>
            <a:xfrm>
              <a:off x="3929710" y="47067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1" name="object 10511"/>
            <p:cNvSpPr/>
            <p:nvPr/>
          </p:nvSpPr>
          <p:spPr>
            <a:xfrm>
              <a:off x="3929710" y="47058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2" name="object 10512"/>
            <p:cNvSpPr/>
            <p:nvPr/>
          </p:nvSpPr>
          <p:spPr>
            <a:xfrm>
              <a:off x="3929710" y="47049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3" name="object 10513"/>
            <p:cNvSpPr/>
            <p:nvPr/>
          </p:nvSpPr>
          <p:spPr>
            <a:xfrm>
              <a:off x="3929710" y="47041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4" name="object 10514"/>
            <p:cNvSpPr/>
            <p:nvPr/>
          </p:nvSpPr>
          <p:spPr>
            <a:xfrm>
              <a:off x="3929710" y="47032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5" name="object 10515"/>
            <p:cNvSpPr/>
            <p:nvPr/>
          </p:nvSpPr>
          <p:spPr>
            <a:xfrm>
              <a:off x="3929710" y="47023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6" name="object 10516"/>
            <p:cNvSpPr/>
            <p:nvPr/>
          </p:nvSpPr>
          <p:spPr>
            <a:xfrm>
              <a:off x="3929710" y="47014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7" name="object 10517"/>
            <p:cNvSpPr/>
            <p:nvPr/>
          </p:nvSpPr>
          <p:spPr>
            <a:xfrm>
              <a:off x="3929710" y="47005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8" name="object 10518"/>
            <p:cNvSpPr/>
            <p:nvPr/>
          </p:nvSpPr>
          <p:spPr>
            <a:xfrm>
              <a:off x="3929710" y="46987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9" name="object 10519"/>
            <p:cNvSpPr/>
            <p:nvPr/>
          </p:nvSpPr>
          <p:spPr>
            <a:xfrm>
              <a:off x="3929710" y="46978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0" name="object 10520"/>
            <p:cNvSpPr/>
            <p:nvPr/>
          </p:nvSpPr>
          <p:spPr>
            <a:xfrm>
              <a:off x="3929710" y="46961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1" name="object 10521"/>
            <p:cNvSpPr/>
            <p:nvPr/>
          </p:nvSpPr>
          <p:spPr>
            <a:xfrm>
              <a:off x="3929710" y="46952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2" name="object 10522"/>
            <p:cNvSpPr/>
            <p:nvPr/>
          </p:nvSpPr>
          <p:spPr>
            <a:xfrm>
              <a:off x="3929710" y="469345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3" name="object 10523"/>
            <p:cNvSpPr/>
            <p:nvPr/>
          </p:nvSpPr>
          <p:spPr>
            <a:xfrm>
              <a:off x="3929710" y="4692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4" name="object 10524"/>
            <p:cNvSpPr/>
            <p:nvPr/>
          </p:nvSpPr>
          <p:spPr>
            <a:xfrm>
              <a:off x="3929710" y="46907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5" name="object 10525"/>
            <p:cNvSpPr/>
            <p:nvPr/>
          </p:nvSpPr>
          <p:spPr>
            <a:xfrm>
              <a:off x="3929710" y="46899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6" name="object 10526"/>
            <p:cNvSpPr/>
            <p:nvPr/>
          </p:nvSpPr>
          <p:spPr>
            <a:xfrm>
              <a:off x="3929710" y="46890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7" name="object 10527"/>
            <p:cNvSpPr/>
            <p:nvPr/>
          </p:nvSpPr>
          <p:spPr>
            <a:xfrm>
              <a:off x="3929710" y="46881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8" name="object 10528"/>
            <p:cNvSpPr/>
            <p:nvPr/>
          </p:nvSpPr>
          <p:spPr>
            <a:xfrm>
              <a:off x="3929710" y="46872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9" name="object 10529"/>
            <p:cNvSpPr/>
            <p:nvPr/>
          </p:nvSpPr>
          <p:spPr>
            <a:xfrm>
              <a:off x="3929710" y="46863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0" name="object 10530"/>
            <p:cNvSpPr/>
            <p:nvPr/>
          </p:nvSpPr>
          <p:spPr>
            <a:xfrm>
              <a:off x="3929710" y="46854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1" name="object 10531"/>
            <p:cNvSpPr/>
            <p:nvPr/>
          </p:nvSpPr>
          <p:spPr>
            <a:xfrm>
              <a:off x="3929710" y="46845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2" name="object 10532"/>
            <p:cNvSpPr/>
            <p:nvPr/>
          </p:nvSpPr>
          <p:spPr>
            <a:xfrm>
              <a:off x="3929710" y="46836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3" name="object 10533"/>
            <p:cNvSpPr/>
            <p:nvPr/>
          </p:nvSpPr>
          <p:spPr>
            <a:xfrm>
              <a:off x="3929710" y="46819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4" name="object 10534"/>
            <p:cNvSpPr/>
            <p:nvPr/>
          </p:nvSpPr>
          <p:spPr>
            <a:xfrm>
              <a:off x="3929710" y="46810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5" name="object 10535"/>
            <p:cNvSpPr/>
            <p:nvPr/>
          </p:nvSpPr>
          <p:spPr>
            <a:xfrm>
              <a:off x="3929710" y="46801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6" name="object 10536"/>
            <p:cNvSpPr/>
            <p:nvPr/>
          </p:nvSpPr>
          <p:spPr>
            <a:xfrm>
              <a:off x="3929710" y="467836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7" name="object 10537"/>
            <p:cNvSpPr/>
            <p:nvPr/>
          </p:nvSpPr>
          <p:spPr>
            <a:xfrm>
              <a:off x="3929710" y="46774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8" name="object 10538"/>
            <p:cNvSpPr/>
            <p:nvPr/>
          </p:nvSpPr>
          <p:spPr>
            <a:xfrm>
              <a:off x="3929710" y="46765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9" name="object 10539"/>
            <p:cNvSpPr/>
            <p:nvPr/>
          </p:nvSpPr>
          <p:spPr>
            <a:xfrm>
              <a:off x="3929710" y="467480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0" name="object 10540"/>
            <p:cNvSpPr/>
            <p:nvPr/>
          </p:nvSpPr>
          <p:spPr>
            <a:xfrm>
              <a:off x="3929710" y="46739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1" name="object 10541"/>
            <p:cNvSpPr/>
            <p:nvPr/>
          </p:nvSpPr>
          <p:spPr>
            <a:xfrm>
              <a:off x="3929710" y="46730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2" name="object 10542"/>
            <p:cNvSpPr/>
            <p:nvPr/>
          </p:nvSpPr>
          <p:spPr>
            <a:xfrm>
              <a:off x="3929710" y="46721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3" name="object 10543"/>
            <p:cNvSpPr/>
            <p:nvPr/>
          </p:nvSpPr>
          <p:spPr>
            <a:xfrm>
              <a:off x="3929710" y="46712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4" name="object 10544"/>
            <p:cNvSpPr/>
            <p:nvPr/>
          </p:nvSpPr>
          <p:spPr>
            <a:xfrm>
              <a:off x="3929710" y="46703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5" name="object 10545"/>
            <p:cNvSpPr/>
            <p:nvPr/>
          </p:nvSpPr>
          <p:spPr>
            <a:xfrm>
              <a:off x="3929710" y="46694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6" name="object 10546"/>
            <p:cNvSpPr/>
            <p:nvPr/>
          </p:nvSpPr>
          <p:spPr>
            <a:xfrm>
              <a:off x="3929710" y="46685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7" name="object 10547"/>
            <p:cNvSpPr/>
            <p:nvPr/>
          </p:nvSpPr>
          <p:spPr>
            <a:xfrm>
              <a:off x="3929710" y="46676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8" name="object 10548"/>
            <p:cNvSpPr/>
            <p:nvPr/>
          </p:nvSpPr>
          <p:spPr>
            <a:xfrm>
              <a:off x="3929710" y="46668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9" name="object 10549"/>
            <p:cNvSpPr/>
            <p:nvPr/>
          </p:nvSpPr>
          <p:spPr>
            <a:xfrm>
              <a:off x="3929710" y="46659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0" name="object 10550"/>
            <p:cNvSpPr/>
            <p:nvPr/>
          </p:nvSpPr>
          <p:spPr>
            <a:xfrm>
              <a:off x="3929710" y="4665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1" name="object 10551"/>
            <p:cNvSpPr/>
            <p:nvPr/>
          </p:nvSpPr>
          <p:spPr>
            <a:xfrm>
              <a:off x="3929710" y="4664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2" name="object 10552"/>
            <p:cNvSpPr/>
            <p:nvPr/>
          </p:nvSpPr>
          <p:spPr>
            <a:xfrm>
              <a:off x="3929710" y="46632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3" name="object 10553"/>
            <p:cNvSpPr/>
            <p:nvPr/>
          </p:nvSpPr>
          <p:spPr>
            <a:xfrm>
              <a:off x="3929710" y="46623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4" name="object 10554"/>
            <p:cNvSpPr/>
            <p:nvPr/>
          </p:nvSpPr>
          <p:spPr>
            <a:xfrm>
              <a:off x="3929710" y="46614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5" name="object 10555"/>
            <p:cNvSpPr/>
            <p:nvPr/>
          </p:nvSpPr>
          <p:spPr>
            <a:xfrm>
              <a:off x="3929710" y="46605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6" name="object 10556"/>
            <p:cNvSpPr/>
            <p:nvPr/>
          </p:nvSpPr>
          <p:spPr>
            <a:xfrm>
              <a:off x="3929710" y="4659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7" name="object 10557"/>
            <p:cNvSpPr/>
            <p:nvPr/>
          </p:nvSpPr>
          <p:spPr>
            <a:xfrm>
              <a:off x="3929710" y="4658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8" name="object 10558"/>
            <p:cNvSpPr/>
            <p:nvPr/>
          </p:nvSpPr>
          <p:spPr>
            <a:xfrm>
              <a:off x="3929710" y="46570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9" name="object 10559"/>
            <p:cNvSpPr/>
            <p:nvPr/>
          </p:nvSpPr>
          <p:spPr>
            <a:xfrm>
              <a:off x="3929710" y="46561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0" name="object 10560"/>
            <p:cNvSpPr/>
            <p:nvPr/>
          </p:nvSpPr>
          <p:spPr>
            <a:xfrm>
              <a:off x="3929710" y="46552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1" name="object 10561"/>
            <p:cNvSpPr/>
            <p:nvPr/>
          </p:nvSpPr>
          <p:spPr>
            <a:xfrm>
              <a:off x="3929710" y="46543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2" name="object 10562"/>
            <p:cNvSpPr/>
            <p:nvPr/>
          </p:nvSpPr>
          <p:spPr>
            <a:xfrm>
              <a:off x="3929710" y="46534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3" name="object 10563"/>
            <p:cNvSpPr/>
            <p:nvPr/>
          </p:nvSpPr>
          <p:spPr>
            <a:xfrm>
              <a:off x="3929710" y="46526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4" name="object 10564"/>
            <p:cNvSpPr/>
            <p:nvPr/>
          </p:nvSpPr>
          <p:spPr>
            <a:xfrm>
              <a:off x="3929710" y="46517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5" name="object 10565"/>
            <p:cNvSpPr/>
            <p:nvPr/>
          </p:nvSpPr>
          <p:spPr>
            <a:xfrm>
              <a:off x="3929710" y="46508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6" name="object 10566"/>
            <p:cNvSpPr/>
            <p:nvPr/>
          </p:nvSpPr>
          <p:spPr>
            <a:xfrm>
              <a:off x="3929710" y="46499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7" name="object 10567"/>
            <p:cNvSpPr/>
            <p:nvPr/>
          </p:nvSpPr>
          <p:spPr>
            <a:xfrm>
              <a:off x="3929710" y="46490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8" name="object 10568"/>
            <p:cNvSpPr/>
            <p:nvPr/>
          </p:nvSpPr>
          <p:spPr>
            <a:xfrm>
              <a:off x="3929710" y="46481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9" name="object 10569"/>
            <p:cNvSpPr/>
            <p:nvPr/>
          </p:nvSpPr>
          <p:spPr>
            <a:xfrm>
              <a:off x="3929710" y="46472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0" name="object 10570"/>
            <p:cNvSpPr/>
            <p:nvPr/>
          </p:nvSpPr>
          <p:spPr>
            <a:xfrm>
              <a:off x="3929710" y="46463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1" name="object 10571"/>
            <p:cNvSpPr/>
            <p:nvPr/>
          </p:nvSpPr>
          <p:spPr>
            <a:xfrm>
              <a:off x="3929710" y="4645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2" name="object 10572"/>
            <p:cNvSpPr/>
            <p:nvPr/>
          </p:nvSpPr>
          <p:spPr>
            <a:xfrm>
              <a:off x="3929710" y="4644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3" name="object 10573"/>
            <p:cNvSpPr/>
            <p:nvPr/>
          </p:nvSpPr>
          <p:spPr>
            <a:xfrm>
              <a:off x="3929710" y="4643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4" name="object 10574"/>
            <p:cNvSpPr/>
            <p:nvPr/>
          </p:nvSpPr>
          <p:spPr>
            <a:xfrm>
              <a:off x="3929710" y="46428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5" name="object 10575"/>
            <p:cNvSpPr/>
            <p:nvPr/>
          </p:nvSpPr>
          <p:spPr>
            <a:xfrm>
              <a:off x="3929710" y="46419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6" name="object 10576"/>
            <p:cNvSpPr/>
            <p:nvPr/>
          </p:nvSpPr>
          <p:spPr>
            <a:xfrm>
              <a:off x="3929710" y="46410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7" name="object 10577"/>
            <p:cNvSpPr/>
            <p:nvPr/>
          </p:nvSpPr>
          <p:spPr>
            <a:xfrm>
              <a:off x="3929710" y="46401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8" name="object 10578"/>
            <p:cNvSpPr/>
            <p:nvPr/>
          </p:nvSpPr>
          <p:spPr>
            <a:xfrm>
              <a:off x="3929710" y="46392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9" name="object 10579"/>
            <p:cNvSpPr/>
            <p:nvPr/>
          </p:nvSpPr>
          <p:spPr>
            <a:xfrm>
              <a:off x="3929710" y="46383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0" name="object 10580"/>
            <p:cNvSpPr/>
            <p:nvPr/>
          </p:nvSpPr>
          <p:spPr>
            <a:xfrm>
              <a:off x="3929710" y="46375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1" name="object 10581"/>
            <p:cNvSpPr/>
            <p:nvPr/>
          </p:nvSpPr>
          <p:spPr>
            <a:xfrm>
              <a:off x="3929710" y="46366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2" name="object 10582"/>
            <p:cNvSpPr/>
            <p:nvPr/>
          </p:nvSpPr>
          <p:spPr>
            <a:xfrm>
              <a:off x="3929710" y="46357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3" name="object 10583"/>
            <p:cNvSpPr/>
            <p:nvPr/>
          </p:nvSpPr>
          <p:spPr>
            <a:xfrm>
              <a:off x="3929710" y="46348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4" name="object 10584"/>
            <p:cNvSpPr/>
            <p:nvPr/>
          </p:nvSpPr>
          <p:spPr>
            <a:xfrm>
              <a:off x="3929710" y="46339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5" name="object 10585"/>
            <p:cNvSpPr/>
            <p:nvPr/>
          </p:nvSpPr>
          <p:spPr>
            <a:xfrm>
              <a:off x="3929710" y="4633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6" name="object 10586"/>
            <p:cNvSpPr/>
            <p:nvPr/>
          </p:nvSpPr>
          <p:spPr>
            <a:xfrm>
              <a:off x="3929710" y="46321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7" name="object 10587"/>
            <p:cNvSpPr/>
            <p:nvPr/>
          </p:nvSpPr>
          <p:spPr>
            <a:xfrm>
              <a:off x="3929710" y="4632172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60" h="227964">
                  <a:moveTo>
                    <a:pt x="0" y="227342"/>
                  </a:moveTo>
                  <a:lnTo>
                    <a:pt x="0" y="0"/>
                  </a:lnTo>
                  <a:lnTo>
                    <a:pt x="124409" y="0"/>
                  </a:lnTo>
                  <a:lnTo>
                    <a:pt x="124409" y="227342"/>
                  </a:lnTo>
                  <a:lnTo>
                    <a:pt x="0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88" name="object 10588"/>
            <p:cNvSpPr/>
            <p:nvPr/>
          </p:nvSpPr>
          <p:spPr>
            <a:xfrm>
              <a:off x="3696436" y="4205630"/>
              <a:ext cx="233679" cy="497840"/>
            </a:xfrm>
            <a:custGeom>
              <a:avLst/>
              <a:gdLst/>
              <a:ahLst/>
              <a:cxnLst/>
              <a:rect l="l" t="t" r="r" b="b"/>
              <a:pathLst>
                <a:path w="233679" h="497839">
                  <a:moveTo>
                    <a:pt x="0" y="0"/>
                  </a:moveTo>
                  <a:lnTo>
                    <a:pt x="0" y="497636"/>
                  </a:lnTo>
                  <a:lnTo>
                    <a:pt x="233273" y="497636"/>
                  </a:lnTo>
                  <a:lnTo>
                    <a:pt x="2332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9" name="object 10589"/>
            <p:cNvSpPr/>
            <p:nvPr/>
          </p:nvSpPr>
          <p:spPr>
            <a:xfrm>
              <a:off x="3696436" y="4205630"/>
              <a:ext cx="233679" cy="497840"/>
            </a:xfrm>
            <a:custGeom>
              <a:avLst/>
              <a:gdLst/>
              <a:ahLst/>
              <a:cxnLst/>
              <a:rect l="l" t="t" r="r" b="b"/>
              <a:pathLst>
                <a:path w="233679" h="497839">
                  <a:moveTo>
                    <a:pt x="0" y="497636"/>
                  </a:moveTo>
                  <a:lnTo>
                    <a:pt x="0" y="0"/>
                  </a:lnTo>
                  <a:lnTo>
                    <a:pt x="233273" y="0"/>
                  </a:lnTo>
                  <a:lnTo>
                    <a:pt x="233273" y="497636"/>
                  </a:lnTo>
                  <a:lnTo>
                    <a:pt x="0" y="4976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590" name="object 10590"/>
            <p:cNvSpPr/>
            <p:nvPr/>
          </p:nvSpPr>
          <p:spPr>
            <a:xfrm>
              <a:off x="3891940" y="47013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1" name="object 10591"/>
            <p:cNvSpPr/>
            <p:nvPr/>
          </p:nvSpPr>
          <p:spPr>
            <a:xfrm>
              <a:off x="3891940" y="46993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2" name="object 10592"/>
            <p:cNvSpPr/>
            <p:nvPr/>
          </p:nvSpPr>
          <p:spPr>
            <a:xfrm>
              <a:off x="3891940" y="46974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3" name="object 10593"/>
            <p:cNvSpPr/>
            <p:nvPr/>
          </p:nvSpPr>
          <p:spPr>
            <a:xfrm>
              <a:off x="3891940" y="46954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4" name="object 10594"/>
            <p:cNvSpPr/>
            <p:nvPr/>
          </p:nvSpPr>
          <p:spPr>
            <a:xfrm>
              <a:off x="3891940" y="46935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5" name="object 10595"/>
            <p:cNvSpPr/>
            <p:nvPr/>
          </p:nvSpPr>
          <p:spPr>
            <a:xfrm>
              <a:off x="3891940" y="46916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6" name="object 10596"/>
            <p:cNvSpPr/>
            <p:nvPr/>
          </p:nvSpPr>
          <p:spPr>
            <a:xfrm>
              <a:off x="3891940" y="468966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7" name="object 10597"/>
            <p:cNvSpPr/>
            <p:nvPr/>
          </p:nvSpPr>
          <p:spPr>
            <a:xfrm>
              <a:off x="3891940" y="46877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8" name="object 10598"/>
            <p:cNvSpPr/>
            <p:nvPr/>
          </p:nvSpPr>
          <p:spPr>
            <a:xfrm>
              <a:off x="3891940" y="46857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9" name="object 10599"/>
            <p:cNvSpPr/>
            <p:nvPr/>
          </p:nvSpPr>
          <p:spPr>
            <a:xfrm>
              <a:off x="3891940" y="46838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0" name="object 10600"/>
            <p:cNvSpPr/>
            <p:nvPr/>
          </p:nvSpPr>
          <p:spPr>
            <a:xfrm>
              <a:off x="3891940" y="46818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1" name="object 10601"/>
            <p:cNvSpPr/>
            <p:nvPr/>
          </p:nvSpPr>
          <p:spPr>
            <a:xfrm>
              <a:off x="3891940" y="46799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2" name="object 10602"/>
            <p:cNvSpPr/>
            <p:nvPr/>
          </p:nvSpPr>
          <p:spPr>
            <a:xfrm>
              <a:off x="3891940" y="46779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3" name="object 10603"/>
            <p:cNvSpPr/>
            <p:nvPr/>
          </p:nvSpPr>
          <p:spPr>
            <a:xfrm>
              <a:off x="3891940" y="46760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4" name="object 10604"/>
            <p:cNvSpPr/>
            <p:nvPr/>
          </p:nvSpPr>
          <p:spPr>
            <a:xfrm>
              <a:off x="3891940" y="46741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5" name="object 10605"/>
            <p:cNvSpPr/>
            <p:nvPr/>
          </p:nvSpPr>
          <p:spPr>
            <a:xfrm>
              <a:off x="3891940" y="467216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6" name="object 10606"/>
            <p:cNvSpPr/>
            <p:nvPr/>
          </p:nvSpPr>
          <p:spPr>
            <a:xfrm>
              <a:off x="3891940" y="46702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7" name="object 10607"/>
            <p:cNvSpPr/>
            <p:nvPr/>
          </p:nvSpPr>
          <p:spPr>
            <a:xfrm>
              <a:off x="3891940" y="46682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8" name="object 10608"/>
            <p:cNvSpPr/>
            <p:nvPr/>
          </p:nvSpPr>
          <p:spPr>
            <a:xfrm>
              <a:off x="3891940" y="466633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9" name="object 10609"/>
            <p:cNvSpPr/>
            <p:nvPr/>
          </p:nvSpPr>
          <p:spPr>
            <a:xfrm>
              <a:off x="3891940" y="46643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0" name="object 10610"/>
            <p:cNvSpPr/>
            <p:nvPr/>
          </p:nvSpPr>
          <p:spPr>
            <a:xfrm>
              <a:off x="3891940" y="46624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1" name="object 10611"/>
            <p:cNvSpPr/>
            <p:nvPr/>
          </p:nvSpPr>
          <p:spPr>
            <a:xfrm>
              <a:off x="3891940" y="46605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2" name="object 10612"/>
            <p:cNvSpPr/>
            <p:nvPr/>
          </p:nvSpPr>
          <p:spPr>
            <a:xfrm>
              <a:off x="3891940" y="46585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3" name="object 10613"/>
            <p:cNvSpPr/>
            <p:nvPr/>
          </p:nvSpPr>
          <p:spPr>
            <a:xfrm>
              <a:off x="3891940" y="465662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4" name="object 10614"/>
            <p:cNvSpPr/>
            <p:nvPr/>
          </p:nvSpPr>
          <p:spPr>
            <a:xfrm>
              <a:off x="3891940" y="465467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5" name="object 10615"/>
            <p:cNvSpPr/>
            <p:nvPr/>
          </p:nvSpPr>
          <p:spPr>
            <a:xfrm>
              <a:off x="3891940" y="46527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6" name="object 10616"/>
            <p:cNvSpPr/>
            <p:nvPr/>
          </p:nvSpPr>
          <p:spPr>
            <a:xfrm>
              <a:off x="3891940" y="46507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7" name="object 10617"/>
            <p:cNvSpPr/>
            <p:nvPr/>
          </p:nvSpPr>
          <p:spPr>
            <a:xfrm>
              <a:off x="3891940" y="464884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8" name="object 10618"/>
            <p:cNvSpPr/>
            <p:nvPr/>
          </p:nvSpPr>
          <p:spPr>
            <a:xfrm>
              <a:off x="3891940" y="464494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9" name="object 10619"/>
            <p:cNvSpPr/>
            <p:nvPr/>
          </p:nvSpPr>
          <p:spPr>
            <a:xfrm>
              <a:off x="3891940" y="464300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0" name="object 10620"/>
            <p:cNvSpPr/>
            <p:nvPr/>
          </p:nvSpPr>
          <p:spPr>
            <a:xfrm>
              <a:off x="3891940" y="464106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1" name="object 10621"/>
            <p:cNvSpPr/>
            <p:nvPr/>
          </p:nvSpPr>
          <p:spPr>
            <a:xfrm>
              <a:off x="3891940" y="463911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2" name="object 10622"/>
            <p:cNvSpPr/>
            <p:nvPr/>
          </p:nvSpPr>
          <p:spPr>
            <a:xfrm>
              <a:off x="3891940" y="46371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3" name="object 10623"/>
            <p:cNvSpPr/>
            <p:nvPr/>
          </p:nvSpPr>
          <p:spPr>
            <a:xfrm>
              <a:off x="3891940" y="46352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4" name="object 10624"/>
            <p:cNvSpPr/>
            <p:nvPr/>
          </p:nvSpPr>
          <p:spPr>
            <a:xfrm>
              <a:off x="3891940" y="46332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5" name="object 10625"/>
            <p:cNvSpPr/>
            <p:nvPr/>
          </p:nvSpPr>
          <p:spPr>
            <a:xfrm>
              <a:off x="3891940" y="463134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6" name="object 10626"/>
            <p:cNvSpPr/>
            <p:nvPr/>
          </p:nvSpPr>
          <p:spPr>
            <a:xfrm>
              <a:off x="3891940" y="462940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7" name="object 10627"/>
            <p:cNvSpPr/>
            <p:nvPr/>
          </p:nvSpPr>
          <p:spPr>
            <a:xfrm>
              <a:off x="3891940" y="462746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8" name="object 10628"/>
            <p:cNvSpPr/>
            <p:nvPr/>
          </p:nvSpPr>
          <p:spPr>
            <a:xfrm>
              <a:off x="3891940" y="462551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9" name="object 10629"/>
            <p:cNvSpPr/>
            <p:nvPr/>
          </p:nvSpPr>
          <p:spPr>
            <a:xfrm>
              <a:off x="3891940" y="462357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0" name="object 10630"/>
            <p:cNvSpPr/>
            <p:nvPr/>
          </p:nvSpPr>
          <p:spPr>
            <a:xfrm>
              <a:off x="3891940" y="462163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1" name="object 10631"/>
            <p:cNvSpPr/>
            <p:nvPr/>
          </p:nvSpPr>
          <p:spPr>
            <a:xfrm>
              <a:off x="3891940" y="461968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2" name="object 10632"/>
            <p:cNvSpPr/>
            <p:nvPr/>
          </p:nvSpPr>
          <p:spPr>
            <a:xfrm>
              <a:off x="3891940" y="46177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3" name="object 10633"/>
            <p:cNvSpPr/>
            <p:nvPr/>
          </p:nvSpPr>
          <p:spPr>
            <a:xfrm>
              <a:off x="3891940" y="461578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4" name="object 10634"/>
            <p:cNvSpPr/>
            <p:nvPr/>
          </p:nvSpPr>
          <p:spPr>
            <a:xfrm>
              <a:off x="3891940" y="461384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5" name="object 10635"/>
            <p:cNvSpPr/>
            <p:nvPr/>
          </p:nvSpPr>
          <p:spPr>
            <a:xfrm>
              <a:off x="3891940" y="461190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6" name="object 10636"/>
            <p:cNvSpPr/>
            <p:nvPr/>
          </p:nvSpPr>
          <p:spPr>
            <a:xfrm>
              <a:off x="3891940" y="460996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7" name="object 10637"/>
            <p:cNvSpPr/>
            <p:nvPr/>
          </p:nvSpPr>
          <p:spPr>
            <a:xfrm>
              <a:off x="3891940" y="460607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8" name="object 10638"/>
            <p:cNvSpPr/>
            <p:nvPr/>
          </p:nvSpPr>
          <p:spPr>
            <a:xfrm>
              <a:off x="3891940" y="460413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9" name="object 10639"/>
            <p:cNvSpPr/>
            <p:nvPr/>
          </p:nvSpPr>
          <p:spPr>
            <a:xfrm>
              <a:off x="3891940" y="460218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0" name="object 10640"/>
            <p:cNvSpPr/>
            <p:nvPr/>
          </p:nvSpPr>
          <p:spPr>
            <a:xfrm>
              <a:off x="3891940" y="459830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1" name="object 10641"/>
            <p:cNvSpPr/>
            <p:nvPr/>
          </p:nvSpPr>
          <p:spPr>
            <a:xfrm>
              <a:off x="3891940" y="459635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2" name="object 10642"/>
            <p:cNvSpPr/>
            <p:nvPr/>
          </p:nvSpPr>
          <p:spPr>
            <a:xfrm>
              <a:off x="3891940" y="45944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3" name="object 10643"/>
            <p:cNvSpPr/>
            <p:nvPr/>
          </p:nvSpPr>
          <p:spPr>
            <a:xfrm>
              <a:off x="3891940" y="459052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4" name="object 10644"/>
            <p:cNvSpPr/>
            <p:nvPr/>
          </p:nvSpPr>
          <p:spPr>
            <a:xfrm>
              <a:off x="3891940" y="45885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5" name="object 10645"/>
            <p:cNvSpPr/>
            <p:nvPr/>
          </p:nvSpPr>
          <p:spPr>
            <a:xfrm>
              <a:off x="3891940" y="458664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6" name="object 10646"/>
            <p:cNvSpPr/>
            <p:nvPr/>
          </p:nvSpPr>
          <p:spPr>
            <a:xfrm>
              <a:off x="3891940" y="458468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7" name="object 10647"/>
            <p:cNvSpPr/>
            <p:nvPr/>
          </p:nvSpPr>
          <p:spPr>
            <a:xfrm>
              <a:off x="3891940" y="458274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8" name="object 10648"/>
            <p:cNvSpPr/>
            <p:nvPr/>
          </p:nvSpPr>
          <p:spPr>
            <a:xfrm>
              <a:off x="3891940" y="458080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9" name="object 10649"/>
            <p:cNvSpPr/>
            <p:nvPr/>
          </p:nvSpPr>
          <p:spPr>
            <a:xfrm>
              <a:off x="3891940" y="457885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0" name="object 10650"/>
            <p:cNvSpPr/>
            <p:nvPr/>
          </p:nvSpPr>
          <p:spPr>
            <a:xfrm>
              <a:off x="3891940" y="457691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1" name="object 10651"/>
            <p:cNvSpPr/>
            <p:nvPr/>
          </p:nvSpPr>
          <p:spPr>
            <a:xfrm>
              <a:off x="3891940" y="457497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2" name="object 10652"/>
            <p:cNvSpPr/>
            <p:nvPr/>
          </p:nvSpPr>
          <p:spPr>
            <a:xfrm>
              <a:off x="3891940" y="457108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3" name="object 10653"/>
            <p:cNvSpPr/>
            <p:nvPr/>
          </p:nvSpPr>
          <p:spPr>
            <a:xfrm>
              <a:off x="3891940" y="45691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4" name="object 10654"/>
            <p:cNvSpPr/>
            <p:nvPr/>
          </p:nvSpPr>
          <p:spPr>
            <a:xfrm>
              <a:off x="3891940" y="456525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5" name="object 10655"/>
            <p:cNvSpPr/>
            <p:nvPr/>
          </p:nvSpPr>
          <p:spPr>
            <a:xfrm>
              <a:off x="3891940" y="456331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6" name="object 10656"/>
            <p:cNvSpPr/>
            <p:nvPr/>
          </p:nvSpPr>
          <p:spPr>
            <a:xfrm>
              <a:off x="3891940" y="455942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7" name="object 10657"/>
            <p:cNvSpPr/>
            <p:nvPr/>
          </p:nvSpPr>
          <p:spPr>
            <a:xfrm>
              <a:off x="3891940" y="455748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8" name="object 10658"/>
            <p:cNvSpPr/>
            <p:nvPr/>
          </p:nvSpPr>
          <p:spPr>
            <a:xfrm>
              <a:off x="3891940" y="455358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9" name="object 10659"/>
            <p:cNvSpPr/>
            <p:nvPr/>
          </p:nvSpPr>
          <p:spPr>
            <a:xfrm>
              <a:off x="3891940" y="45516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0" name="object 10660"/>
            <p:cNvSpPr/>
            <p:nvPr/>
          </p:nvSpPr>
          <p:spPr>
            <a:xfrm>
              <a:off x="3891940" y="454969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1" name="object 10661"/>
            <p:cNvSpPr/>
            <p:nvPr/>
          </p:nvSpPr>
          <p:spPr>
            <a:xfrm>
              <a:off x="3891940" y="454775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2" name="object 10662"/>
            <p:cNvSpPr/>
            <p:nvPr/>
          </p:nvSpPr>
          <p:spPr>
            <a:xfrm>
              <a:off x="3891940" y="45458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3" name="object 10663"/>
            <p:cNvSpPr/>
            <p:nvPr/>
          </p:nvSpPr>
          <p:spPr>
            <a:xfrm>
              <a:off x="3891940" y="454386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4" name="object 10664"/>
            <p:cNvSpPr/>
            <p:nvPr/>
          </p:nvSpPr>
          <p:spPr>
            <a:xfrm>
              <a:off x="3891940" y="454192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5" name="object 10665"/>
            <p:cNvSpPr/>
            <p:nvPr/>
          </p:nvSpPr>
          <p:spPr>
            <a:xfrm>
              <a:off x="3891940" y="453998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6" name="object 10666"/>
            <p:cNvSpPr/>
            <p:nvPr/>
          </p:nvSpPr>
          <p:spPr>
            <a:xfrm>
              <a:off x="3891940" y="45380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7" name="object 10667"/>
            <p:cNvSpPr/>
            <p:nvPr/>
          </p:nvSpPr>
          <p:spPr>
            <a:xfrm>
              <a:off x="3891940" y="453415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8" name="object 10668"/>
            <p:cNvSpPr/>
            <p:nvPr/>
          </p:nvSpPr>
          <p:spPr>
            <a:xfrm>
              <a:off x="3891940" y="453026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9" name="object 10669"/>
            <p:cNvSpPr/>
            <p:nvPr/>
          </p:nvSpPr>
          <p:spPr>
            <a:xfrm>
              <a:off x="3891940" y="45283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0" name="object 10670"/>
            <p:cNvSpPr/>
            <p:nvPr/>
          </p:nvSpPr>
          <p:spPr>
            <a:xfrm>
              <a:off x="3891940" y="45263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1" name="object 10671"/>
            <p:cNvSpPr/>
            <p:nvPr/>
          </p:nvSpPr>
          <p:spPr>
            <a:xfrm>
              <a:off x="3891940" y="45244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2" name="object 10672"/>
            <p:cNvSpPr/>
            <p:nvPr/>
          </p:nvSpPr>
          <p:spPr>
            <a:xfrm>
              <a:off x="3891940" y="452248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3" name="object 10673"/>
            <p:cNvSpPr/>
            <p:nvPr/>
          </p:nvSpPr>
          <p:spPr>
            <a:xfrm>
              <a:off x="3891940" y="45205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4" name="object 10674"/>
            <p:cNvSpPr/>
            <p:nvPr/>
          </p:nvSpPr>
          <p:spPr>
            <a:xfrm>
              <a:off x="3891940" y="45185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5" name="object 10675"/>
            <p:cNvSpPr/>
            <p:nvPr/>
          </p:nvSpPr>
          <p:spPr>
            <a:xfrm>
              <a:off x="3891940" y="451471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6" name="object 10676"/>
            <p:cNvSpPr/>
            <p:nvPr/>
          </p:nvSpPr>
          <p:spPr>
            <a:xfrm>
              <a:off x="3891940" y="451276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7" name="object 10677"/>
            <p:cNvSpPr/>
            <p:nvPr/>
          </p:nvSpPr>
          <p:spPr>
            <a:xfrm>
              <a:off x="3891940" y="45108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8" name="object 10678"/>
            <p:cNvSpPr/>
            <p:nvPr/>
          </p:nvSpPr>
          <p:spPr>
            <a:xfrm>
              <a:off x="3891940" y="45088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9" name="object 10679"/>
            <p:cNvSpPr/>
            <p:nvPr/>
          </p:nvSpPr>
          <p:spPr>
            <a:xfrm>
              <a:off x="3891940" y="45069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0" name="object 10680"/>
            <p:cNvSpPr/>
            <p:nvPr/>
          </p:nvSpPr>
          <p:spPr>
            <a:xfrm>
              <a:off x="3891940" y="450305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1" name="object 10681"/>
            <p:cNvSpPr/>
            <p:nvPr/>
          </p:nvSpPr>
          <p:spPr>
            <a:xfrm>
              <a:off x="3891940" y="45011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2" name="object 10682"/>
            <p:cNvSpPr/>
            <p:nvPr/>
          </p:nvSpPr>
          <p:spPr>
            <a:xfrm>
              <a:off x="3891940" y="449916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3" name="object 10683"/>
            <p:cNvSpPr/>
            <p:nvPr/>
          </p:nvSpPr>
          <p:spPr>
            <a:xfrm>
              <a:off x="3891940" y="44972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4" name="object 10684"/>
            <p:cNvSpPr/>
            <p:nvPr/>
          </p:nvSpPr>
          <p:spPr>
            <a:xfrm>
              <a:off x="3891940" y="44952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5" name="object 10685"/>
            <p:cNvSpPr/>
            <p:nvPr/>
          </p:nvSpPr>
          <p:spPr>
            <a:xfrm>
              <a:off x="3891940" y="449138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6" name="object 10686"/>
            <p:cNvSpPr/>
            <p:nvPr/>
          </p:nvSpPr>
          <p:spPr>
            <a:xfrm>
              <a:off x="3891940" y="44894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7" name="object 10687"/>
            <p:cNvSpPr/>
            <p:nvPr/>
          </p:nvSpPr>
          <p:spPr>
            <a:xfrm>
              <a:off x="3891940" y="44874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8" name="object 10688"/>
            <p:cNvSpPr/>
            <p:nvPr/>
          </p:nvSpPr>
          <p:spPr>
            <a:xfrm>
              <a:off x="3891940" y="44855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9" name="object 10689"/>
            <p:cNvSpPr/>
            <p:nvPr/>
          </p:nvSpPr>
          <p:spPr>
            <a:xfrm>
              <a:off x="3891940" y="448166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0" name="object 10690"/>
            <p:cNvSpPr/>
            <p:nvPr/>
          </p:nvSpPr>
          <p:spPr>
            <a:xfrm>
              <a:off x="3891940" y="44797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1" name="object 10691"/>
            <p:cNvSpPr/>
            <p:nvPr/>
          </p:nvSpPr>
          <p:spPr>
            <a:xfrm>
              <a:off x="3891940" y="44777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2" name="object 10692"/>
            <p:cNvSpPr/>
            <p:nvPr/>
          </p:nvSpPr>
          <p:spPr>
            <a:xfrm>
              <a:off x="3891940" y="447583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3" name="object 10693"/>
            <p:cNvSpPr/>
            <p:nvPr/>
          </p:nvSpPr>
          <p:spPr>
            <a:xfrm>
              <a:off x="3891940" y="447194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4" name="object 10694"/>
            <p:cNvSpPr/>
            <p:nvPr/>
          </p:nvSpPr>
          <p:spPr>
            <a:xfrm>
              <a:off x="3891940" y="44700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5" name="object 10695"/>
            <p:cNvSpPr/>
            <p:nvPr/>
          </p:nvSpPr>
          <p:spPr>
            <a:xfrm>
              <a:off x="3891940" y="44680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6" name="object 10696"/>
            <p:cNvSpPr/>
            <p:nvPr/>
          </p:nvSpPr>
          <p:spPr>
            <a:xfrm>
              <a:off x="3891940" y="446416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7" name="object 10697"/>
            <p:cNvSpPr/>
            <p:nvPr/>
          </p:nvSpPr>
          <p:spPr>
            <a:xfrm>
              <a:off x="3891940" y="446027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8" name="object 10698"/>
            <p:cNvSpPr/>
            <p:nvPr/>
          </p:nvSpPr>
          <p:spPr>
            <a:xfrm>
              <a:off x="3891940" y="445639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9" name="object 10699"/>
            <p:cNvSpPr/>
            <p:nvPr/>
          </p:nvSpPr>
          <p:spPr>
            <a:xfrm>
              <a:off x="3891940" y="445250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0" name="object 10700"/>
            <p:cNvSpPr/>
            <p:nvPr/>
          </p:nvSpPr>
          <p:spPr>
            <a:xfrm>
              <a:off x="3891940" y="444861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1" name="object 10701"/>
            <p:cNvSpPr/>
            <p:nvPr/>
          </p:nvSpPr>
          <p:spPr>
            <a:xfrm>
              <a:off x="3891940" y="444473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2" name="object 10702"/>
            <p:cNvSpPr/>
            <p:nvPr/>
          </p:nvSpPr>
          <p:spPr>
            <a:xfrm>
              <a:off x="3891940" y="444084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3" name="object 10703"/>
            <p:cNvSpPr/>
            <p:nvPr/>
          </p:nvSpPr>
          <p:spPr>
            <a:xfrm>
              <a:off x="3891940" y="443890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4" name="object 10704"/>
            <p:cNvSpPr/>
            <p:nvPr/>
          </p:nvSpPr>
          <p:spPr>
            <a:xfrm>
              <a:off x="3891940" y="443694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5" name="object 10705"/>
            <p:cNvSpPr/>
            <p:nvPr/>
          </p:nvSpPr>
          <p:spPr>
            <a:xfrm>
              <a:off x="3891940" y="443306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6" name="object 10706"/>
            <p:cNvSpPr/>
            <p:nvPr/>
          </p:nvSpPr>
          <p:spPr>
            <a:xfrm>
              <a:off x="3891940" y="44311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7" name="object 10707"/>
            <p:cNvSpPr/>
            <p:nvPr/>
          </p:nvSpPr>
          <p:spPr>
            <a:xfrm>
              <a:off x="3891940" y="442917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8" name="object 10708"/>
            <p:cNvSpPr/>
            <p:nvPr/>
          </p:nvSpPr>
          <p:spPr>
            <a:xfrm>
              <a:off x="3891940" y="44272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9" name="object 10709"/>
            <p:cNvSpPr/>
            <p:nvPr/>
          </p:nvSpPr>
          <p:spPr>
            <a:xfrm>
              <a:off x="3891940" y="442334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0" name="object 10710"/>
            <p:cNvSpPr/>
            <p:nvPr/>
          </p:nvSpPr>
          <p:spPr>
            <a:xfrm>
              <a:off x="3891940" y="442140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1" name="object 10711"/>
            <p:cNvSpPr/>
            <p:nvPr/>
          </p:nvSpPr>
          <p:spPr>
            <a:xfrm>
              <a:off x="3891940" y="441946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2" name="object 10712"/>
            <p:cNvSpPr/>
            <p:nvPr/>
          </p:nvSpPr>
          <p:spPr>
            <a:xfrm>
              <a:off x="3891940" y="441751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3" name="object 10713"/>
            <p:cNvSpPr/>
            <p:nvPr/>
          </p:nvSpPr>
          <p:spPr>
            <a:xfrm>
              <a:off x="3891940" y="441363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4" name="object 10714"/>
            <p:cNvSpPr/>
            <p:nvPr/>
          </p:nvSpPr>
          <p:spPr>
            <a:xfrm>
              <a:off x="3891940" y="441168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5" name="object 10715"/>
            <p:cNvSpPr/>
            <p:nvPr/>
          </p:nvSpPr>
          <p:spPr>
            <a:xfrm>
              <a:off x="3891940" y="440974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6" name="object 10716"/>
            <p:cNvSpPr/>
            <p:nvPr/>
          </p:nvSpPr>
          <p:spPr>
            <a:xfrm>
              <a:off x="3891940" y="440778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7" name="object 10717"/>
            <p:cNvSpPr/>
            <p:nvPr/>
          </p:nvSpPr>
          <p:spPr>
            <a:xfrm>
              <a:off x="3891940" y="44058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8" name="object 10718"/>
            <p:cNvSpPr/>
            <p:nvPr/>
          </p:nvSpPr>
          <p:spPr>
            <a:xfrm>
              <a:off x="3891940" y="440195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9" name="object 10719"/>
            <p:cNvSpPr/>
            <p:nvPr/>
          </p:nvSpPr>
          <p:spPr>
            <a:xfrm>
              <a:off x="3891940" y="440001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0" name="object 10720"/>
            <p:cNvSpPr/>
            <p:nvPr/>
          </p:nvSpPr>
          <p:spPr>
            <a:xfrm>
              <a:off x="3891940" y="439807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1" name="object 10721"/>
            <p:cNvSpPr/>
            <p:nvPr/>
          </p:nvSpPr>
          <p:spPr>
            <a:xfrm>
              <a:off x="3891940" y="439613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2" name="object 10722"/>
            <p:cNvSpPr/>
            <p:nvPr/>
          </p:nvSpPr>
          <p:spPr>
            <a:xfrm>
              <a:off x="3891940" y="439418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3" name="object 10723"/>
            <p:cNvSpPr/>
            <p:nvPr/>
          </p:nvSpPr>
          <p:spPr>
            <a:xfrm>
              <a:off x="3891940" y="439030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4" name="object 10724"/>
            <p:cNvSpPr/>
            <p:nvPr/>
          </p:nvSpPr>
          <p:spPr>
            <a:xfrm>
              <a:off x="3891940" y="438835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5" name="object 10725"/>
            <p:cNvSpPr/>
            <p:nvPr/>
          </p:nvSpPr>
          <p:spPr>
            <a:xfrm>
              <a:off x="3891940" y="438641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6" name="object 10726"/>
            <p:cNvSpPr/>
            <p:nvPr/>
          </p:nvSpPr>
          <p:spPr>
            <a:xfrm>
              <a:off x="3891940" y="438447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7" name="object 10727"/>
            <p:cNvSpPr/>
            <p:nvPr/>
          </p:nvSpPr>
          <p:spPr>
            <a:xfrm>
              <a:off x="3891940" y="438252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8" name="object 10728"/>
            <p:cNvSpPr/>
            <p:nvPr/>
          </p:nvSpPr>
          <p:spPr>
            <a:xfrm>
              <a:off x="3891940" y="438058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9" name="object 10729"/>
            <p:cNvSpPr/>
            <p:nvPr/>
          </p:nvSpPr>
          <p:spPr>
            <a:xfrm>
              <a:off x="3891940" y="437862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0" name="object 10730"/>
            <p:cNvSpPr/>
            <p:nvPr/>
          </p:nvSpPr>
          <p:spPr>
            <a:xfrm>
              <a:off x="3891940" y="437474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1" name="object 10731"/>
            <p:cNvSpPr/>
            <p:nvPr/>
          </p:nvSpPr>
          <p:spPr>
            <a:xfrm>
              <a:off x="3891940" y="437085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2" name="object 10732"/>
            <p:cNvSpPr/>
            <p:nvPr/>
          </p:nvSpPr>
          <p:spPr>
            <a:xfrm>
              <a:off x="3891940" y="436891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3" name="object 10733"/>
            <p:cNvSpPr/>
            <p:nvPr/>
          </p:nvSpPr>
          <p:spPr>
            <a:xfrm>
              <a:off x="3891940" y="436697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4" name="object 10734"/>
            <p:cNvSpPr/>
            <p:nvPr/>
          </p:nvSpPr>
          <p:spPr>
            <a:xfrm>
              <a:off x="3891940" y="436502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5" name="object 10735"/>
            <p:cNvSpPr/>
            <p:nvPr/>
          </p:nvSpPr>
          <p:spPr>
            <a:xfrm>
              <a:off x="3891940" y="436308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6" name="object 10736"/>
            <p:cNvSpPr/>
            <p:nvPr/>
          </p:nvSpPr>
          <p:spPr>
            <a:xfrm>
              <a:off x="3891940" y="43611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7" name="object 10737"/>
            <p:cNvSpPr/>
            <p:nvPr/>
          </p:nvSpPr>
          <p:spPr>
            <a:xfrm>
              <a:off x="3891940" y="435919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8" name="object 10738"/>
            <p:cNvSpPr/>
            <p:nvPr/>
          </p:nvSpPr>
          <p:spPr>
            <a:xfrm>
              <a:off x="3891940" y="435725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9" name="object 10739"/>
            <p:cNvSpPr/>
            <p:nvPr/>
          </p:nvSpPr>
          <p:spPr>
            <a:xfrm>
              <a:off x="3891940" y="43553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0" name="object 10740"/>
            <p:cNvSpPr/>
            <p:nvPr/>
          </p:nvSpPr>
          <p:spPr>
            <a:xfrm>
              <a:off x="3891940" y="435142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1" name="object 10741"/>
            <p:cNvSpPr/>
            <p:nvPr/>
          </p:nvSpPr>
          <p:spPr>
            <a:xfrm>
              <a:off x="3891940" y="434948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2" name="object 10742"/>
            <p:cNvSpPr/>
            <p:nvPr/>
          </p:nvSpPr>
          <p:spPr>
            <a:xfrm>
              <a:off x="3891940" y="434558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3" name="object 10743"/>
            <p:cNvSpPr/>
            <p:nvPr/>
          </p:nvSpPr>
          <p:spPr>
            <a:xfrm>
              <a:off x="3891940" y="43436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4" name="object 10744"/>
            <p:cNvSpPr/>
            <p:nvPr/>
          </p:nvSpPr>
          <p:spPr>
            <a:xfrm>
              <a:off x="3891940" y="433975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5" name="object 10745"/>
            <p:cNvSpPr/>
            <p:nvPr/>
          </p:nvSpPr>
          <p:spPr>
            <a:xfrm>
              <a:off x="3891940" y="433781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6" name="object 10746"/>
            <p:cNvSpPr/>
            <p:nvPr/>
          </p:nvSpPr>
          <p:spPr>
            <a:xfrm>
              <a:off x="3891940" y="433392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7" name="object 10747"/>
            <p:cNvSpPr/>
            <p:nvPr/>
          </p:nvSpPr>
          <p:spPr>
            <a:xfrm>
              <a:off x="3891940" y="433198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8" name="object 10748"/>
            <p:cNvSpPr/>
            <p:nvPr/>
          </p:nvSpPr>
          <p:spPr>
            <a:xfrm>
              <a:off x="3891940" y="43300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9" name="object 10749"/>
            <p:cNvSpPr/>
            <p:nvPr/>
          </p:nvSpPr>
          <p:spPr>
            <a:xfrm>
              <a:off x="3891940" y="43280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0" name="object 10750"/>
            <p:cNvSpPr/>
            <p:nvPr/>
          </p:nvSpPr>
          <p:spPr>
            <a:xfrm>
              <a:off x="3891940" y="432615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1" name="object 10751"/>
            <p:cNvSpPr/>
            <p:nvPr/>
          </p:nvSpPr>
          <p:spPr>
            <a:xfrm>
              <a:off x="3891940" y="432421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2" name="object 10752"/>
            <p:cNvSpPr/>
            <p:nvPr/>
          </p:nvSpPr>
          <p:spPr>
            <a:xfrm>
              <a:off x="3891940" y="432226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3" name="object 10753"/>
            <p:cNvSpPr/>
            <p:nvPr/>
          </p:nvSpPr>
          <p:spPr>
            <a:xfrm>
              <a:off x="3891940" y="43203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4" name="object 10754"/>
            <p:cNvSpPr/>
            <p:nvPr/>
          </p:nvSpPr>
          <p:spPr>
            <a:xfrm>
              <a:off x="3891940" y="43183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5" name="object 10755"/>
            <p:cNvSpPr/>
            <p:nvPr/>
          </p:nvSpPr>
          <p:spPr>
            <a:xfrm>
              <a:off x="3891940" y="431448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6" name="object 10756"/>
            <p:cNvSpPr/>
            <p:nvPr/>
          </p:nvSpPr>
          <p:spPr>
            <a:xfrm>
              <a:off x="3891940" y="431253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7" name="object 10757"/>
            <p:cNvSpPr/>
            <p:nvPr/>
          </p:nvSpPr>
          <p:spPr>
            <a:xfrm>
              <a:off x="3891940" y="43105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8" name="object 10758"/>
            <p:cNvSpPr/>
            <p:nvPr/>
          </p:nvSpPr>
          <p:spPr>
            <a:xfrm>
              <a:off x="3891940" y="430670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9" name="object 10759"/>
            <p:cNvSpPr/>
            <p:nvPr/>
          </p:nvSpPr>
          <p:spPr>
            <a:xfrm>
              <a:off x="3891940" y="430476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0" name="object 10760"/>
            <p:cNvSpPr/>
            <p:nvPr/>
          </p:nvSpPr>
          <p:spPr>
            <a:xfrm>
              <a:off x="3891940" y="430282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1" name="object 10761"/>
            <p:cNvSpPr/>
            <p:nvPr/>
          </p:nvSpPr>
          <p:spPr>
            <a:xfrm>
              <a:off x="3891940" y="429893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2" name="object 10762"/>
            <p:cNvSpPr/>
            <p:nvPr/>
          </p:nvSpPr>
          <p:spPr>
            <a:xfrm>
              <a:off x="3891940" y="42969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3" name="object 10763"/>
            <p:cNvSpPr/>
            <p:nvPr/>
          </p:nvSpPr>
          <p:spPr>
            <a:xfrm>
              <a:off x="3891940" y="42950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4" name="object 10764"/>
            <p:cNvSpPr/>
            <p:nvPr/>
          </p:nvSpPr>
          <p:spPr>
            <a:xfrm>
              <a:off x="3891940" y="42931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5" name="object 10765"/>
            <p:cNvSpPr/>
            <p:nvPr/>
          </p:nvSpPr>
          <p:spPr>
            <a:xfrm>
              <a:off x="3891940" y="429116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6" name="object 10766"/>
            <p:cNvSpPr/>
            <p:nvPr/>
          </p:nvSpPr>
          <p:spPr>
            <a:xfrm>
              <a:off x="3891940" y="428920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7" name="object 10767"/>
            <p:cNvSpPr/>
            <p:nvPr/>
          </p:nvSpPr>
          <p:spPr>
            <a:xfrm>
              <a:off x="3891940" y="428726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8" name="object 10768"/>
            <p:cNvSpPr/>
            <p:nvPr/>
          </p:nvSpPr>
          <p:spPr>
            <a:xfrm>
              <a:off x="3891940" y="42853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9" name="object 10769"/>
            <p:cNvSpPr/>
            <p:nvPr/>
          </p:nvSpPr>
          <p:spPr>
            <a:xfrm>
              <a:off x="3891940" y="42833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0" name="object 10770"/>
            <p:cNvSpPr/>
            <p:nvPr/>
          </p:nvSpPr>
          <p:spPr>
            <a:xfrm>
              <a:off x="3891940" y="42814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1" name="object 10771"/>
            <p:cNvSpPr/>
            <p:nvPr/>
          </p:nvSpPr>
          <p:spPr>
            <a:xfrm>
              <a:off x="3891940" y="42794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2" name="object 10772"/>
            <p:cNvSpPr/>
            <p:nvPr/>
          </p:nvSpPr>
          <p:spPr>
            <a:xfrm>
              <a:off x="3891940" y="427755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3" name="object 10773"/>
            <p:cNvSpPr/>
            <p:nvPr/>
          </p:nvSpPr>
          <p:spPr>
            <a:xfrm>
              <a:off x="3891940" y="427560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4" name="object 10774"/>
            <p:cNvSpPr/>
            <p:nvPr/>
          </p:nvSpPr>
          <p:spPr>
            <a:xfrm>
              <a:off x="3891940" y="427366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5" name="object 10775"/>
            <p:cNvSpPr/>
            <p:nvPr/>
          </p:nvSpPr>
          <p:spPr>
            <a:xfrm>
              <a:off x="3891940" y="42717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6" name="object 10776"/>
            <p:cNvSpPr/>
            <p:nvPr/>
          </p:nvSpPr>
          <p:spPr>
            <a:xfrm>
              <a:off x="3891940" y="42697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7" name="object 10777"/>
            <p:cNvSpPr/>
            <p:nvPr/>
          </p:nvSpPr>
          <p:spPr>
            <a:xfrm>
              <a:off x="3891940" y="426783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8" name="object 10778"/>
            <p:cNvSpPr/>
            <p:nvPr/>
          </p:nvSpPr>
          <p:spPr>
            <a:xfrm>
              <a:off x="3891940" y="426589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9" name="object 10779"/>
            <p:cNvSpPr/>
            <p:nvPr/>
          </p:nvSpPr>
          <p:spPr>
            <a:xfrm>
              <a:off x="3891940" y="426394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0" name="object 10780"/>
            <p:cNvSpPr/>
            <p:nvPr/>
          </p:nvSpPr>
          <p:spPr>
            <a:xfrm>
              <a:off x="3891940" y="426006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5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1" name="object 10781"/>
            <p:cNvSpPr/>
            <p:nvPr/>
          </p:nvSpPr>
          <p:spPr>
            <a:xfrm>
              <a:off x="3891940" y="42581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2" name="object 10782"/>
            <p:cNvSpPr/>
            <p:nvPr/>
          </p:nvSpPr>
          <p:spPr>
            <a:xfrm>
              <a:off x="3891940" y="42561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3" name="object 10783"/>
            <p:cNvSpPr/>
            <p:nvPr/>
          </p:nvSpPr>
          <p:spPr>
            <a:xfrm>
              <a:off x="3891940" y="425422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4" name="object 10784"/>
            <p:cNvSpPr/>
            <p:nvPr/>
          </p:nvSpPr>
          <p:spPr>
            <a:xfrm>
              <a:off x="3891940" y="425227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5" name="object 10785"/>
            <p:cNvSpPr/>
            <p:nvPr/>
          </p:nvSpPr>
          <p:spPr>
            <a:xfrm>
              <a:off x="3891940" y="425033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6" name="object 10786"/>
            <p:cNvSpPr/>
            <p:nvPr/>
          </p:nvSpPr>
          <p:spPr>
            <a:xfrm>
              <a:off x="3891940" y="424839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7" name="object 10787"/>
            <p:cNvSpPr/>
            <p:nvPr/>
          </p:nvSpPr>
          <p:spPr>
            <a:xfrm>
              <a:off x="3891940" y="424644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8" name="object 10788"/>
            <p:cNvSpPr/>
            <p:nvPr/>
          </p:nvSpPr>
          <p:spPr>
            <a:xfrm>
              <a:off x="3891940" y="424450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9" name="object 10789"/>
            <p:cNvSpPr/>
            <p:nvPr/>
          </p:nvSpPr>
          <p:spPr>
            <a:xfrm>
              <a:off x="3891940" y="424256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0" name="object 10790"/>
            <p:cNvSpPr/>
            <p:nvPr/>
          </p:nvSpPr>
          <p:spPr>
            <a:xfrm>
              <a:off x="3891940" y="42406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1" name="object 10791"/>
            <p:cNvSpPr/>
            <p:nvPr/>
          </p:nvSpPr>
          <p:spPr>
            <a:xfrm>
              <a:off x="3891940" y="423867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2" name="object 10792"/>
            <p:cNvSpPr/>
            <p:nvPr/>
          </p:nvSpPr>
          <p:spPr>
            <a:xfrm>
              <a:off x="3891940" y="42367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3" name="object 10793"/>
            <p:cNvSpPr/>
            <p:nvPr/>
          </p:nvSpPr>
          <p:spPr>
            <a:xfrm>
              <a:off x="3891940" y="423478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4" name="object 10794"/>
            <p:cNvSpPr/>
            <p:nvPr/>
          </p:nvSpPr>
          <p:spPr>
            <a:xfrm>
              <a:off x="3891940" y="423284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5" name="object 10795"/>
            <p:cNvSpPr/>
            <p:nvPr/>
          </p:nvSpPr>
          <p:spPr>
            <a:xfrm>
              <a:off x="3891940" y="423090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6" name="object 10796"/>
            <p:cNvSpPr/>
            <p:nvPr/>
          </p:nvSpPr>
          <p:spPr>
            <a:xfrm>
              <a:off x="3891940" y="422894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7" name="object 10797"/>
            <p:cNvSpPr/>
            <p:nvPr/>
          </p:nvSpPr>
          <p:spPr>
            <a:xfrm>
              <a:off x="3891940" y="422700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8" name="object 10798"/>
            <p:cNvSpPr/>
            <p:nvPr/>
          </p:nvSpPr>
          <p:spPr>
            <a:xfrm>
              <a:off x="3891940" y="422506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9" name="object 10799"/>
            <p:cNvSpPr/>
            <p:nvPr/>
          </p:nvSpPr>
          <p:spPr>
            <a:xfrm>
              <a:off x="3891940" y="42231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0" name="object 10800"/>
            <p:cNvSpPr/>
            <p:nvPr/>
          </p:nvSpPr>
          <p:spPr>
            <a:xfrm>
              <a:off x="3891940" y="422117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1" name="object 10801"/>
            <p:cNvSpPr/>
            <p:nvPr/>
          </p:nvSpPr>
          <p:spPr>
            <a:xfrm>
              <a:off x="3891940" y="42192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2" name="object 10802"/>
            <p:cNvSpPr/>
            <p:nvPr/>
          </p:nvSpPr>
          <p:spPr>
            <a:xfrm>
              <a:off x="3891940" y="421728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3" name="object 10803"/>
            <p:cNvSpPr/>
            <p:nvPr/>
          </p:nvSpPr>
          <p:spPr>
            <a:xfrm>
              <a:off x="3891940" y="42153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4" name="object 10804"/>
            <p:cNvSpPr/>
            <p:nvPr/>
          </p:nvSpPr>
          <p:spPr>
            <a:xfrm>
              <a:off x="3891940" y="421340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5" name="object 10805"/>
            <p:cNvSpPr/>
            <p:nvPr/>
          </p:nvSpPr>
          <p:spPr>
            <a:xfrm>
              <a:off x="3891940" y="421145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6" name="object 10806"/>
            <p:cNvSpPr/>
            <p:nvPr/>
          </p:nvSpPr>
          <p:spPr>
            <a:xfrm>
              <a:off x="3891940" y="420951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7" name="object 10807"/>
            <p:cNvSpPr/>
            <p:nvPr/>
          </p:nvSpPr>
          <p:spPr>
            <a:xfrm>
              <a:off x="3891940" y="420757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8" name="object 10808"/>
            <p:cNvSpPr/>
            <p:nvPr/>
          </p:nvSpPr>
          <p:spPr>
            <a:xfrm>
              <a:off x="3891940" y="420563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9" name="object 10809"/>
            <p:cNvSpPr/>
            <p:nvPr/>
          </p:nvSpPr>
          <p:spPr>
            <a:xfrm>
              <a:off x="3891940" y="4205630"/>
              <a:ext cx="38100" cy="497840"/>
            </a:xfrm>
            <a:custGeom>
              <a:avLst/>
              <a:gdLst/>
              <a:ahLst/>
              <a:cxnLst/>
              <a:rect l="l" t="t" r="r" b="b"/>
              <a:pathLst>
                <a:path w="38100" h="497839">
                  <a:moveTo>
                    <a:pt x="37769" y="497636"/>
                  </a:moveTo>
                  <a:lnTo>
                    <a:pt x="37769" y="0"/>
                  </a:lnTo>
                  <a:lnTo>
                    <a:pt x="0" y="0"/>
                  </a:lnTo>
                  <a:lnTo>
                    <a:pt x="0" y="497636"/>
                  </a:lnTo>
                  <a:lnTo>
                    <a:pt x="37769" y="4976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810" name="object 10810"/>
            <p:cNvSpPr/>
            <p:nvPr/>
          </p:nvSpPr>
          <p:spPr>
            <a:xfrm>
              <a:off x="3889997" y="47013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0"/>
                  </a:moveTo>
                  <a:lnTo>
                    <a:pt x="1943" y="1943"/>
                  </a:lnTo>
                  <a:lnTo>
                    <a:pt x="19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1" name="object 10811"/>
            <p:cNvSpPr/>
            <p:nvPr/>
          </p:nvSpPr>
          <p:spPr>
            <a:xfrm>
              <a:off x="3888054" y="4699381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0" y="0"/>
                  </a:moveTo>
                  <a:lnTo>
                    <a:pt x="1943" y="1943"/>
                  </a:lnTo>
                  <a:lnTo>
                    <a:pt x="3886" y="1943"/>
                  </a:lnTo>
                  <a:lnTo>
                    <a:pt x="38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2" name="object 10812"/>
            <p:cNvSpPr/>
            <p:nvPr/>
          </p:nvSpPr>
          <p:spPr>
            <a:xfrm>
              <a:off x="3886111" y="4697437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1943" y="1943"/>
                  </a:lnTo>
                  <a:lnTo>
                    <a:pt x="5829" y="1943"/>
                  </a:lnTo>
                  <a:lnTo>
                    <a:pt x="58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3" name="object 10813"/>
            <p:cNvSpPr/>
            <p:nvPr/>
          </p:nvSpPr>
          <p:spPr>
            <a:xfrm>
              <a:off x="3884167" y="4695494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0" y="0"/>
                  </a:moveTo>
                  <a:lnTo>
                    <a:pt x="1943" y="1943"/>
                  </a:lnTo>
                  <a:lnTo>
                    <a:pt x="7772" y="1943"/>
                  </a:lnTo>
                  <a:lnTo>
                    <a:pt x="77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4" name="object 10814"/>
            <p:cNvSpPr/>
            <p:nvPr/>
          </p:nvSpPr>
          <p:spPr>
            <a:xfrm>
              <a:off x="3882224" y="4693551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60" h="2539">
                  <a:moveTo>
                    <a:pt x="0" y="0"/>
                  </a:moveTo>
                  <a:lnTo>
                    <a:pt x="1943" y="1943"/>
                  </a:lnTo>
                  <a:lnTo>
                    <a:pt x="9715" y="1943"/>
                  </a:lnTo>
                  <a:lnTo>
                    <a:pt x="97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5" name="object 10815"/>
            <p:cNvSpPr/>
            <p:nvPr/>
          </p:nvSpPr>
          <p:spPr>
            <a:xfrm>
              <a:off x="3880281" y="4691608"/>
              <a:ext cx="12065" cy="2540"/>
            </a:xfrm>
            <a:custGeom>
              <a:avLst/>
              <a:gdLst/>
              <a:ahLst/>
              <a:cxnLst/>
              <a:rect l="l" t="t" r="r" b="b"/>
              <a:pathLst>
                <a:path w="12064" h="2539">
                  <a:moveTo>
                    <a:pt x="0" y="0"/>
                  </a:moveTo>
                  <a:lnTo>
                    <a:pt x="1943" y="1943"/>
                  </a:lnTo>
                  <a:lnTo>
                    <a:pt x="11658" y="1943"/>
                  </a:lnTo>
                  <a:lnTo>
                    <a:pt x="116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6" name="object 10816"/>
            <p:cNvSpPr/>
            <p:nvPr/>
          </p:nvSpPr>
          <p:spPr>
            <a:xfrm>
              <a:off x="3878338" y="4689665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0" y="0"/>
                  </a:moveTo>
                  <a:lnTo>
                    <a:pt x="1943" y="1943"/>
                  </a:lnTo>
                  <a:lnTo>
                    <a:pt x="13601" y="1943"/>
                  </a:lnTo>
                  <a:lnTo>
                    <a:pt x="136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7" name="object 10817"/>
            <p:cNvSpPr/>
            <p:nvPr/>
          </p:nvSpPr>
          <p:spPr>
            <a:xfrm>
              <a:off x="3876395" y="4687722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0" y="0"/>
                  </a:moveTo>
                  <a:lnTo>
                    <a:pt x="1943" y="1943"/>
                  </a:lnTo>
                  <a:lnTo>
                    <a:pt x="15544" y="1943"/>
                  </a:lnTo>
                  <a:lnTo>
                    <a:pt x="15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8" name="object 10818"/>
            <p:cNvSpPr/>
            <p:nvPr/>
          </p:nvSpPr>
          <p:spPr>
            <a:xfrm>
              <a:off x="3874452" y="4685779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79" h="2539">
                  <a:moveTo>
                    <a:pt x="0" y="0"/>
                  </a:moveTo>
                  <a:lnTo>
                    <a:pt x="1943" y="1943"/>
                  </a:lnTo>
                  <a:lnTo>
                    <a:pt x="17487" y="1943"/>
                  </a:lnTo>
                  <a:lnTo>
                    <a:pt x="174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9" name="object 10819"/>
            <p:cNvSpPr/>
            <p:nvPr/>
          </p:nvSpPr>
          <p:spPr>
            <a:xfrm>
              <a:off x="3872509" y="4683836"/>
              <a:ext cx="19685" cy="2540"/>
            </a:xfrm>
            <a:custGeom>
              <a:avLst/>
              <a:gdLst/>
              <a:ahLst/>
              <a:cxnLst/>
              <a:rect l="l" t="t" r="r" b="b"/>
              <a:pathLst>
                <a:path w="19685" h="2539">
                  <a:moveTo>
                    <a:pt x="0" y="0"/>
                  </a:moveTo>
                  <a:lnTo>
                    <a:pt x="1943" y="1943"/>
                  </a:lnTo>
                  <a:lnTo>
                    <a:pt x="19430" y="1943"/>
                  </a:lnTo>
                  <a:lnTo>
                    <a:pt x="194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0" name="object 10820"/>
            <p:cNvSpPr/>
            <p:nvPr/>
          </p:nvSpPr>
          <p:spPr>
            <a:xfrm>
              <a:off x="3871150" y="468188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596"/>
                  </a:lnTo>
                  <a:lnTo>
                    <a:pt x="1346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1" name="object 10821"/>
            <p:cNvSpPr/>
            <p:nvPr/>
          </p:nvSpPr>
          <p:spPr>
            <a:xfrm>
              <a:off x="3871150" y="467993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2" name="object 10822"/>
            <p:cNvSpPr/>
            <p:nvPr/>
          </p:nvSpPr>
          <p:spPr>
            <a:xfrm>
              <a:off x="3871150" y="467799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3" name="object 10823"/>
            <p:cNvSpPr/>
            <p:nvPr/>
          </p:nvSpPr>
          <p:spPr>
            <a:xfrm>
              <a:off x="3871150" y="46760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4" name="object 10824"/>
            <p:cNvSpPr/>
            <p:nvPr/>
          </p:nvSpPr>
          <p:spPr>
            <a:xfrm>
              <a:off x="3871150" y="467410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5" name="object 10825"/>
            <p:cNvSpPr/>
            <p:nvPr/>
          </p:nvSpPr>
          <p:spPr>
            <a:xfrm>
              <a:off x="3871150" y="467216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6" name="object 10826"/>
            <p:cNvSpPr/>
            <p:nvPr/>
          </p:nvSpPr>
          <p:spPr>
            <a:xfrm>
              <a:off x="3871150" y="467022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7" name="object 10827"/>
            <p:cNvSpPr/>
            <p:nvPr/>
          </p:nvSpPr>
          <p:spPr>
            <a:xfrm>
              <a:off x="3871150" y="466827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8" name="object 10828"/>
            <p:cNvSpPr/>
            <p:nvPr/>
          </p:nvSpPr>
          <p:spPr>
            <a:xfrm>
              <a:off x="3871150" y="466633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9" name="object 10829"/>
            <p:cNvSpPr/>
            <p:nvPr/>
          </p:nvSpPr>
          <p:spPr>
            <a:xfrm>
              <a:off x="3871150" y="466439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0" name="object 10830"/>
            <p:cNvSpPr/>
            <p:nvPr/>
          </p:nvSpPr>
          <p:spPr>
            <a:xfrm>
              <a:off x="3871150" y="46624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1" name="object 10831"/>
            <p:cNvSpPr/>
            <p:nvPr/>
          </p:nvSpPr>
          <p:spPr>
            <a:xfrm>
              <a:off x="3871150" y="46605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2" name="object 10832"/>
            <p:cNvSpPr/>
            <p:nvPr/>
          </p:nvSpPr>
          <p:spPr>
            <a:xfrm>
              <a:off x="3871150" y="46585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3" name="object 10833"/>
            <p:cNvSpPr/>
            <p:nvPr/>
          </p:nvSpPr>
          <p:spPr>
            <a:xfrm>
              <a:off x="3871150" y="46566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4" name="object 10834"/>
            <p:cNvSpPr/>
            <p:nvPr/>
          </p:nvSpPr>
          <p:spPr>
            <a:xfrm>
              <a:off x="3871150" y="465467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5" name="object 10835"/>
            <p:cNvSpPr/>
            <p:nvPr/>
          </p:nvSpPr>
          <p:spPr>
            <a:xfrm>
              <a:off x="3871150" y="465272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6" name="object 10836"/>
            <p:cNvSpPr/>
            <p:nvPr/>
          </p:nvSpPr>
          <p:spPr>
            <a:xfrm>
              <a:off x="3871150" y="465077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7" name="object 10837"/>
            <p:cNvSpPr/>
            <p:nvPr/>
          </p:nvSpPr>
          <p:spPr>
            <a:xfrm>
              <a:off x="3871150" y="464883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8" name="object 10838"/>
            <p:cNvSpPr/>
            <p:nvPr/>
          </p:nvSpPr>
          <p:spPr>
            <a:xfrm>
              <a:off x="3871150" y="464494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9" name="object 10839"/>
            <p:cNvSpPr/>
            <p:nvPr/>
          </p:nvSpPr>
          <p:spPr>
            <a:xfrm>
              <a:off x="3871150" y="464300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0" name="object 10840"/>
            <p:cNvSpPr/>
            <p:nvPr/>
          </p:nvSpPr>
          <p:spPr>
            <a:xfrm>
              <a:off x="3871150" y="464106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1" name="object 10841"/>
            <p:cNvSpPr/>
            <p:nvPr/>
          </p:nvSpPr>
          <p:spPr>
            <a:xfrm>
              <a:off x="3871150" y="463911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2" name="object 10842"/>
            <p:cNvSpPr/>
            <p:nvPr/>
          </p:nvSpPr>
          <p:spPr>
            <a:xfrm>
              <a:off x="3871150" y="46371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3" name="object 10843"/>
            <p:cNvSpPr/>
            <p:nvPr/>
          </p:nvSpPr>
          <p:spPr>
            <a:xfrm>
              <a:off x="3871150" y="46352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4" name="object 10844"/>
            <p:cNvSpPr/>
            <p:nvPr/>
          </p:nvSpPr>
          <p:spPr>
            <a:xfrm>
              <a:off x="3871150" y="463329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5" name="object 10845"/>
            <p:cNvSpPr/>
            <p:nvPr/>
          </p:nvSpPr>
          <p:spPr>
            <a:xfrm>
              <a:off x="3871150" y="463134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6" name="object 10846"/>
            <p:cNvSpPr/>
            <p:nvPr/>
          </p:nvSpPr>
          <p:spPr>
            <a:xfrm>
              <a:off x="3871150" y="462940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7" name="object 10847"/>
            <p:cNvSpPr/>
            <p:nvPr/>
          </p:nvSpPr>
          <p:spPr>
            <a:xfrm>
              <a:off x="3871150" y="462746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8" name="object 10848"/>
            <p:cNvSpPr/>
            <p:nvPr/>
          </p:nvSpPr>
          <p:spPr>
            <a:xfrm>
              <a:off x="3871150" y="462550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9" name="object 10849"/>
            <p:cNvSpPr/>
            <p:nvPr/>
          </p:nvSpPr>
          <p:spPr>
            <a:xfrm>
              <a:off x="3871150" y="462356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0" name="object 10850"/>
            <p:cNvSpPr/>
            <p:nvPr/>
          </p:nvSpPr>
          <p:spPr>
            <a:xfrm>
              <a:off x="3871150" y="462161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1" name="object 10851"/>
            <p:cNvSpPr/>
            <p:nvPr/>
          </p:nvSpPr>
          <p:spPr>
            <a:xfrm>
              <a:off x="3871150" y="46196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2" name="object 10852"/>
            <p:cNvSpPr/>
            <p:nvPr/>
          </p:nvSpPr>
          <p:spPr>
            <a:xfrm>
              <a:off x="3871150" y="461773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3" name="object 10853"/>
            <p:cNvSpPr/>
            <p:nvPr/>
          </p:nvSpPr>
          <p:spPr>
            <a:xfrm>
              <a:off x="3871150" y="461578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4" name="object 10854"/>
            <p:cNvSpPr/>
            <p:nvPr/>
          </p:nvSpPr>
          <p:spPr>
            <a:xfrm>
              <a:off x="3871150" y="461384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5" name="object 10855"/>
            <p:cNvSpPr/>
            <p:nvPr/>
          </p:nvSpPr>
          <p:spPr>
            <a:xfrm>
              <a:off x="3871150" y="461190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6" name="object 10856"/>
            <p:cNvSpPr/>
            <p:nvPr/>
          </p:nvSpPr>
          <p:spPr>
            <a:xfrm>
              <a:off x="3871150" y="460996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7" name="object 10857"/>
            <p:cNvSpPr/>
            <p:nvPr/>
          </p:nvSpPr>
          <p:spPr>
            <a:xfrm>
              <a:off x="3871150" y="460607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8" name="object 10858"/>
            <p:cNvSpPr/>
            <p:nvPr/>
          </p:nvSpPr>
          <p:spPr>
            <a:xfrm>
              <a:off x="3871150" y="460413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9" name="object 10859"/>
            <p:cNvSpPr/>
            <p:nvPr/>
          </p:nvSpPr>
          <p:spPr>
            <a:xfrm>
              <a:off x="3871150" y="460218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0" name="object 10860"/>
            <p:cNvSpPr/>
            <p:nvPr/>
          </p:nvSpPr>
          <p:spPr>
            <a:xfrm>
              <a:off x="3871150" y="459830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1" name="object 10861"/>
            <p:cNvSpPr/>
            <p:nvPr/>
          </p:nvSpPr>
          <p:spPr>
            <a:xfrm>
              <a:off x="3871150" y="45963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2" name="object 10862"/>
            <p:cNvSpPr/>
            <p:nvPr/>
          </p:nvSpPr>
          <p:spPr>
            <a:xfrm>
              <a:off x="3871150" y="459440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3" name="object 10863"/>
            <p:cNvSpPr/>
            <p:nvPr/>
          </p:nvSpPr>
          <p:spPr>
            <a:xfrm>
              <a:off x="3871150" y="459051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4" name="object 10864"/>
            <p:cNvSpPr/>
            <p:nvPr/>
          </p:nvSpPr>
          <p:spPr>
            <a:xfrm>
              <a:off x="3871150" y="458857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5" name="object 10865"/>
            <p:cNvSpPr/>
            <p:nvPr/>
          </p:nvSpPr>
          <p:spPr>
            <a:xfrm>
              <a:off x="3871150" y="458663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6" name="object 10866"/>
            <p:cNvSpPr/>
            <p:nvPr/>
          </p:nvSpPr>
          <p:spPr>
            <a:xfrm>
              <a:off x="3871150" y="458468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7" name="object 10867"/>
            <p:cNvSpPr/>
            <p:nvPr/>
          </p:nvSpPr>
          <p:spPr>
            <a:xfrm>
              <a:off x="3871150" y="458274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8" name="object 10868"/>
            <p:cNvSpPr/>
            <p:nvPr/>
          </p:nvSpPr>
          <p:spPr>
            <a:xfrm>
              <a:off x="3871150" y="458080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9" name="object 10869"/>
            <p:cNvSpPr/>
            <p:nvPr/>
          </p:nvSpPr>
          <p:spPr>
            <a:xfrm>
              <a:off x="3871150" y="457885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0" name="object 10870"/>
            <p:cNvSpPr/>
            <p:nvPr/>
          </p:nvSpPr>
          <p:spPr>
            <a:xfrm>
              <a:off x="3871150" y="457691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1" name="object 10871"/>
            <p:cNvSpPr/>
            <p:nvPr/>
          </p:nvSpPr>
          <p:spPr>
            <a:xfrm>
              <a:off x="3871150" y="457497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2" name="object 10872"/>
            <p:cNvSpPr/>
            <p:nvPr/>
          </p:nvSpPr>
          <p:spPr>
            <a:xfrm>
              <a:off x="3871150" y="457108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3" name="object 10873"/>
            <p:cNvSpPr/>
            <p:nvPr/>
          </p:nvSpPr>
          <p:spPr>
            <a:xfrm>
              <a:off x="3871150" y="456912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4" name="object 10874"/>
            <p:cNvSpPr/>
            <p:nvPr/>
          </p:nvSpPr>
          <p:spPr>
            <a:xfrm>
              <a:off x="3871150" y="456524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5" name="object 10875"/>
            <p:cNvSpPr/>
            <p:nvPr/>
          </p:nvSpPr>
          <p:spPr>
            <a:xfrm>
              <a:off x="3871150" y="456330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6" name="object 10876"/>
            <p:cNvSpPr/>
            <p:nvPr/>
          </p:nvSpPr>
          <p:spPr>
            <a:xfrm>
              <a:off x="3871150" y="455941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7" name="object 10877"/>
            <p:cNvSpPr/>
            <p:nvPr/>
          </p:nvSpPr>
          <p:spPr>
            <a:xfrm>
              <a:off x="3871150" y="455747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8" name="object 10878"/>
            <p:cNvSpPr/>
            <p:nvPr/>
          </p:nvSpPr>
          <p:spPr>
            <a:xfrm>
              <a:off x="3871150" y="455358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9" name="object 10879"/>
            <p:cNvSpPr/>
            <p:nvPr/>
          </p:nvSpPr>
          <p:spPr>
            <a:xfrm>
              <a:off x="3871150" y="455164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0" name="object 10880"/>
            <p:cNvSpPr/>
            <p:nvPr/>
          </p:nvSpPr>
          <p:spPr>
            <a:xfrm>
              <a:off x="3871150" y="454969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1" name="object 10881"/>
            <p:cNvSpPr/>
            <p:nvPr/>
          </p:nvSpPr>
          <p:spPr>
            <a:xfrm>
              <a:off x="3871150" y="454775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2" name="object 10882"/>
            <p:cNvSpPr/>
            <p:nvPr/>
          </p:nvSpPr>
          <p:spPr>
            <a:xfrm>
              <a:off x="3871150" y="454581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3" name="object 10883"/>
            <p:cNvSpPr/>
            <p:nvPr/>
          </p:nvSpPr>
          <p:spPr>
            <a:xfrm>
              <a:off x="3871150" y="454386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4" name="object 10884"/>
            <p:cNvSpPr/>
            <p:nvPr/>
          </p:nvSpPr>
          <p:spPr>
            <a:xfrm>
              <a:off x="3871150" y="454192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5" name="object 10885"/>
            <p:cNvSpPr/>
            <p:nvPr/>
          </p:nvSpPr>
          <p:spPr>
            <a:xfrm>
              <a:off x="3871150" y="45399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6" name="object 10886"/>
            <p:cNvSpPr/>
            <p:nvPr/>
          </p:nvSpPr>
          <p:spPr>
            <a:xfrm>
              <a:off x="3871150" y="453802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7" name="object 10887"/>
            <p:cNvSpPr/>
            <p:nvPr/>
          </p:nvSpPr>
          <p:spPr>
            <a:xfrm>
              <a:off x="3871150" y="453414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8" name="object 10888"/>
            <p:cNvSpPr/>
            <p:nvPr/>
          </p:nvSpPr>
          <p:spPr>
            <a:xfrm>
              <a:off x="3871150" y="453025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9" name="object 10889"/>
            <p:cNvSpPr/>
            <p:nvPr/>
          </p:nvSpPr>
          <p:spPr>
            <a:xfrm>
              <a:off x="3871150" y="452831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0" name="object 10890"/>
            <p:cNvSpPr/>
            <p:nvPr/>
          </p:nvSpPr>
          <p:spPr>
            <a:xfrm>
              <a:off x="3871150" y="452636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1" name="object 10891"/>
            <p:cNvSpPr/>
            <p:nvPr/>
          </p:nvSpPr>
          <p:spPr>
            <a:xfrm>
              <a:off x="3871150" y="45244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2" name="object 10892"/>
            <p:cNvSpPr/>
            <p:nvPr/>
          </p:nvSpPr>
          <p:spPr>
            <a:xfrm>
              <a:off x="3871150" y="452248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3" name="object 10893"/>
            <p:cNvSpPr/>
            <p:nvPr/>
          </p:nvSpPr>
          <p:spPr>
            <a:xfrm>
              <a:off x="3871150" y="452053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4" name="object 10894"/>
            <p:cNvSpPr/>
            <p:nvPr/>
          </p:nvSpPr>
          <p:spPr>
            <a:xfrm>
              <a:off x="3871150" y="451859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5" name="object 10895"/>
            <p:cNvSpPr/>
            <p:nvPr/>
          </p:nvSpPr>
          <p:spPr>
            <a:xfrm>
              <a:off x="3871150" y="451471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6" name="object 10896"/>
            <p:cNvSpPr/>
            <p:nvPr/>
          </p:nvSpPr>
          <p:spPr>
            <a:xfrm>
              <a:off x="3871150" y="451276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7" name="object 10897"/>
            <p:cNvSpPr/>
            <p:nvPr/>
          </p:nvSpPr>
          <p:spPr>
            <a:xfrm>
              <a:off x="3871150" y="45108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8" name="object 10898"/>
            <p:cNvSpPr/>
            <p:nvPr/>
          </p:nvSpPr>
          <p:spPr>
            <a:xfrm>
              <a:off x="3871150" y="450886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9" name="object 10899"/>
            <p:cNvSpPr/>
            <p:nvPr/>
          </p:nvSpPr>
          <p:spPr>
            <a:xfrm>
              <a:off x="3871150" y="45069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0" name="object 10900"/>
            <p:cNvSpPr/>
            <p:nvPr/>
          </p:nvSpPr>
          <p:spPr>
            <a:xfrm>
              <a:off x="3871150" y="450303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1" name="object 10901"/>
            <p:cNvSpPr/>
            <p:nvPr/>
          </p:nvSpPr>
          <p:spPr>
            <a:xfrm>
              <a:off x="3871150" y="450109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2" name="object 10902"/>
            <p:cNvSpPr/>
            <p:nvPr/>
          </p:nvSpPr>
          <p:spPr>
            <a:xfrm>
              <a:off x="3871150" y="449915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3" name="object 10903"/>
            <p:cNvSpPr/>
            <p:nvPr/>
          </p:nvSpPr>
          <p:spPr>
            <a:xfrm>
              <a:off x="3871150" y="44972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4" name="object 10904"/>
            <p:cNvSpPr/>
            <p:nvPr/>
          </p:nvSpPr>
          <p:spPr>
            <a:xfrm>
              <a:off x="3871150" y="44952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5" name="object 10905"/>
            <p:cNvSpPr/>
            <p:nvPr/>
          </p:nvSpPr>
          <p:spPr>
            <a:xfrm>
              <a:off x="3871150" y="449138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6" name="object 10906"/>
            <p:cNvSpPr/>
            <p:nvPr/>
          </p:nvSpPr>
          <p:spPr>
            <a:xfrm>
              <a:off x="3871150" y="448943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7" name="object 10907"/>
            <p:cNvSpPr/>
            <p:nvPr/>
          </p:nvSpPr>
          <p:spPr>
            <a:xfrm>
              <a:off x="3871150" y="448749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8" name="object 10908"/>
            <p:cNvSpPr/>
            <p:nvPr/>
          </p:nvSpPr>
          <p:spPr>
            <a:xfrm>
              <a:off x="3871150" y="44855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9" name="object 10909"/>
            <p:cNvSpPr/>
            <p:nvPr/>
          </p:nvSpPr>
          <p:spPr>
            <a:xfrm>
              <a:off x="3871150" y="448166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0" name="object 10910"/>
            <p:cNvSpPr/>
            <p:nvPr/>
          </p:nvSpPr>
          <p:spPr>
            <a:xfrm>
              <a:off x="3871150" y="44797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1" name="object 10911"/>
            <p:cNvSpPr/>
            <p:nvPr/>
          </p:nvSpPr>
          <p:spPr>
            <a:xfrm>
              <a:off x="3871150" y="44777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2" name="object 10912"/>
            <p:cNvSpPr/>
            <p:nvPr/>
          </p:nvSpPr>
          <p:spPr>
            <a:xfrm>
              <a:off x="3871150" y="44758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3" name="object 10913"/>
            <p:cNvSpPr/>
            <p:nvPr/>
          </p:nvSpPr>
          <p:spPr>
            <a:xfrm>
              <a:off x="3871150" y="447193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4" name="object 10914"/>
            <p:cNvSpPr/>
            <p:nvPr/>
          </p:nvSpPr>
          <p:spPr>
            <a:xfrm>
              <a:off x="3871150" y="446999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5" name="object 10915"/>
            <p:cNvSpPr/>
            <p:nvPr/>
          </p:nvSpPr>
          <p:spPr>
            <a:xfrm>
              <a:off x="3871150" y="446805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6" name="object 10916"/>
            <p:cNvSpPr/>
            <p:nvPr/>
          </p:nvSpPr>
          <p:spPr>
            <a:xfrm>
              <a:off x="3871150" y="446416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7" name="object 10917"/>
            <p:cNvSpPr/>
            <p:nvPr/>
          </p:nvSpPr>
          <p:spPr>
            <a:xfrm>
              <a:off x="3871150" y="446027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8" name="object 10918"/>
            <p:cNvSpPr/>
            <p:nvPr/>
          </p:nvSpPr>
          <p:spPr>
            <a:xfrm>
              <a:off x="3871150" y="445639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9" name="object 10919"/>
            <p:cNvSpPr/>
            <p:nvPr/>
          </p:nvSpPr>
          <p:spPr>
            <a:xfrm>
              <a:off x="3871150" y="445250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0" name="object 10920"/>
            <p:cNvSpPr/>
            <p:nvPr/>
          </p:nvSpPr>
          <p:spPr>
            <a:xfrm>
              <a:off x="3871150" y="444861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1" name="object 10921"/>
            <p:cNvSpPr/>
            <p:nvPr/>
          </p:nvSpPr>
          <p:spPr>
            <a:xfrm>
              <a:off x="3871150" y="444472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2" name="object 10922"/>
            <p:cNvSpPr/>
            <p:nvPr/>
          </p:nvSpPr>
          <p:spPr>
            <a:xfrm>
              <a:off x="3871150" y="444083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3" name="object 10923"/>
            <p:cNvSpPr/>
            <p:nvPr/>
          </p:nvSpPr>
          <p:spPr>
            <a:xfrm>
              <a:off x="3871150" y="443889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4" name="object 10924"/>
            <p:cNvSpPr/>
            <p:nvPr/>
          </p:nvSpPr>
          <p:spPr>
            <a:xfrm>
              <a:off x="3871150" y="443694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5" name="object 10925"/>
            <p:cNvSpPr/>
            <p:nvPr/>
          </p:nvSpPr>
          <p:spPr>
            <a:xfrm>
              <a:off x="3871150" y="443306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6" name="object 10926"/>
            <p:cNvSpPr/>
            <p:nvPr/>
          </p:nvSpPr>
          <p:spPr>
            <a:xfrm>
              <a:off x="3871150" y="443111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7" name="object 10927"/>
            <p:cNvSpPr/>
            <p:nvPr/>
          </p:nvSpPr>
          <p:spPr>
            <a:xfrm>
              <a:off x="3871150" y="44291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8" name="object 10928"/>
            <p:cNvSpPr/>
            <p:nvPr/>
          </p:nvSpPr>
          <p:spPr>
            <a:xfrm>
              <a:off x="3871150" y="442723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9" name="object 10929"/>
            <p:cNvSpPr/>
            <p:nvPr/>
          </p:nvSpPr>
          <p:spPr>
            <a:xfrm>
              <a:off x="3871150" y="442334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0" name="object 10930"/>
            <p:cNvSpPr/>
            <p:nvPr/>
          </p:nvSpPr>
          <p:spPr>
            <a:xfrm>
              <a:off x="3871150" y="442140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1" name="object 10931"/>
            <p:cNvSpPr/>
            <p:nvPr/>
          </p:nvSpPr>
          <p:spPr>
            <a:xfrm>
              <a:off x="3871150" y="441946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2" name="object 10932"/>
            <p:cNvSpPr/>
            <p:nvPr/>
          </p:nvSpPr>
          <p:spPr>
            <a:xfrm>
              <a:off x="3871150" y="441750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3" name="object 10933"/>
            <p:cNvSpPr/>
            <p:nvPr/>
          </p:nvSpPr>
          <p:spPr>
            <a:xfrm>
              <a:off x="3871150" y="441361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4" name="object 10934"/>
            <p:cNvSpPr/>
            <p:nvPr/>
          </p:nvSpPr>
          <p:spPr>
            <a:xfrm>
              <a:off x="3871150" y="44116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5" name="object 10935"/>
            <p:cNvSpPr/>
            <p:nvPr/>
          </p:nvSpPr>
          <p:spPr>
            <a:xfrm>
              <a:off x="3871150" y="440973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6" name="object 10936"/>
            <p:cNvSpPr/>
            <p:nvPr/>
          </p:nvSpPr>
          <p:spPr>
            <a:xfrm>
              <a:off x="3871150" y="440778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7" name="object 10937"/>
            <p:cNvSpPr/>
            <p:nvPr/>
          </p:nvSpPr>
          <p:spPr>
            <a:xfrm>
              <a:off x="3871150" y="44058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8" name="object 10938"/>
            <p:cNvSpPr/>
            <p:nvPr/>
          </p:nvSpPr>
          <p:spPr>
            <a:xfrm>
              <a:off x="3871150" y="440195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9" name="object 10939"/>
            <p:cNvSpPr/>
            <p:nvPr/>
          </p:nvSpPr>
          <p:spPr>
            <a:xfrm>
              <a:off x="3871150" y="440001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0" name="object 10940"/>
            <p:cNvSpPr/>
            <p:nvPr/>
          </p:nvSpPr>
          <p:spPr>
            <a:xfrm>
              <a:off x="3871150" y="439807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1" name="object 10941"/>
            <p:cNvSpPr/>
            <p:nvPr/>
          </p:nvSpPr>
          <p:spPr>
            <a:xfrm>
              <a:off x="3871150" y="439613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2" name="object 10942"/>
            <p:cNvSpPr/>
            <p:nvPr/>
          </p:nvSpPr>
          <p:spPr>
            <a:xfrm>
              <a:off x="3871150" y="439418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3" name="object 10943"/>
            <p:cNvSpPr/>
            <p:nvPr/>
          </p:nvSpPr>
          <p:spPr>
            <a:xfrm>
              <a:off x="3871150" y="439030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4" name="object 10944"/>
            <p:cNvSpPr/>
            <p:nvPr/>
          </p:nvSpPr>
          <p:spPr>
            <a:xfrm>
              <a:off x="3871150" y="438835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5" name="object 10945"/>
            <p:cNvSpPr/>
            <p:nvPr/>
          </p:nvSpPr>
          <p:spPr>
            <a:xfrm>
              <a:off x="3871150" y="438640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6" name="object 10946"/>
            <p:cNvSpPr/>
            <p:nvPr/>
          </p:nvSpPr>
          <p:spPr>
            <a:xfrm>
              <a:off x="3871150" y="438445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7" name="object 10947"/>
            <p:cNvSpPr/>
            <p:nvPr/>
          </p:nvSpPr>
          <p:spPr>
            <a:xfrm>
              <a:off x="3871150" y="438251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8" name="object 10948"/>
            <p:cNvSpPr/>
            <p:nvPr/>
          </p:nvSpPr>
          <p:spPr>
            <a:xfrm>
              <a:off x="3871150" y="438057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9" name="object 10949"/>
            <p:cNvSpPr/>
            <p:nvPr/>
          </p:nvSpPr>
          <p:spPr>
            <a:xfrm>
              <a:off x="3871150" y="437862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0" name="object 10950"/>
            <p:cNvSpPr/>
            <p:nvPr/>
          </p:nvSpPr>
          <p:spPr>
            <a:xfrm>
              <a:off x="3871150" y="437474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1" name="object 10951"/>
            <p:cNvSpPr/>
            <p:nvPr/>
          </p:nvSpPr>
          <p:spPr>
            <a:xfrm>
              <a:off x="3871150" y="437085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2" name="object 10952"/>
            <p:cNvSpPr/>
            <p:nvPr/>
          </p:nvSpPr>
          <p:spPr>
            <a:xfrm>
              <a:off x="3871150" y="436891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3" name="object 10953"/>
            <p:cNvSpPr/>
            <p:nvPr/>
          </p:nvSpPr>
          <p:spPr>
            <a:xfrm>
              <a:off x="3871150" y="436697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4" name="object 10954"/>
            <p:cNvSpPr/>
            <p:nvPr/>
          </p:nvSpPr>
          <p:spPr>
            <a:xfrm>
              <a:off x="3871150" y="436502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5" name="object 10955"/>
            <p:cNvSpPr/>
            <p:nvPr/>
          </p:nvSpPr>
          <p:spPr>
            <a:xfrm>
              <a:off x="3871150" y="436308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6" name="object 10956"/>
            <p:cNvSpPr/>
            <p:nvPr/>
          </p:nvSpPr>
          <p:spPr>
            <a:xfrm>
              <a:off x="3871150" y="436114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7" name="object 10957"/>
            <p:cNvSpPr/>
            <p:nvPr/>
          </p:nvSpPr>
          <p:spPr>
            <a:xfrm>
              <a:off x="3871150" y="435919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8" name="object 10958"/>
            <p:cNvSpPr/>
            <p:nvPr/>
          </p:nvSpPr>
          <p:spPr>
            <a:xfrm>
              <a:off x="3871150" y="435724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9" name="object 10959"/>
            <p:cNvSpPr/>
            <p:nvPr/>
          </p:nvSpPr>
          <p:spPr>
            <a:xfrm>
              <a:off x="3871150" y="435530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0" name="object 10960"/>
            <p:cNvSpPr/>
            <p:nvPr/>
          </p:nvSpPr>
          <p:spPr>
            <a:xfrm>
              <a:off x="3871150" y="435141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1" name="object 10961"/>
            <p:cNvSpPr/>
            <p:nvPr/>
          </p:nvSpPr>
          <p:spPr>
            <a:xfrm>
              <a:off x="3871150" y="434947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2" name="object 10962"/>
            <p:cNvSpPr/>
            <p:nvPr/>
          </p:nvSpPr>
          <p:spPr>
            <a:xfrm>
              <a:off x="3871150" y="434558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3" name="object 10963"/>
            <p:cNvSpPr/>
            <p:nvPr/>
          </p:nvSpPr>
          <p:spPr>
            <a:xfrm>
              <a:off x="3871150" y="434364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4" name="object 10964"/>
            <p:cNvSpPr/>
            <p:nvPr/>
          </p:nvSpPr>
          <p:spPr>
            <a:xfrm>
              <a:off x="3871150" y="433975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5" name="object 10965"/>
            <p:cNvSpPr/>
            <p:nvPr/>
          </p:nvSpPr>
          <p:spPr>
            <a:xfrm>
              <a:off x="3871150" y="433781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6" name="object 10966"/>
            <p:cNvSpPr/>
            <p:nvPr/>
          </p:nvSpPr>
          <p:spPr>
            <a:xfrm>
              <a:off x="3871150" y="433392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7" name="object 10967"/>
            <p:cNvSpPr/>
            <p:nvPr/>
          </p:nvSpPr>
          <p:spPr>
            <a:xfrm>
              <a:off x="3871150" y="433198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8" name="object 10968"/>
            <p:cNvSpPr/>
            <p:nvPr/>
          </p:nvSpPr>
          <p:spPr>
            <a:xfrm>
              <a:off x="3871150" y="433003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9" name="object 10969"/>
            <p:cNvSpPr/>
            <p:nvPr/>
          </p:nvSpPr>
          <p:spPr>
            <a:xfrm>
              <a:off x="3871150" y="43280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0" name="object 10970"/>
            <p:cNvSpPr/>
            <p:nvPr/>
          </p:nvSpPr>
          <p:spPr>
            <a:xfrm>
              <a:off x="3871150" y="432614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1" name="object 10971"/>
            <p:cNvSpPr/>
            <p:nvPr/>
          </p:nvSpPr>
          <p:spPr>
            <a:xfrm>
              <a:off x="3871150" y="43241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2" name="object 10972"/>
            <p:cNvSpPr/>
            <p:nvPr/>
          </p:nvSpPr>
          <p:spPr>
            <a:xfrm>
              <a:off x="3871150" y="432225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3" name="object 10973"/>
            <p:cNvSpPr/>
            <p:nvPr/>
          </p:nvSpPr>
          <p:spPr>
            <a:xfrm>
              <a:off x="3871150" y="432031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4" name="object 10974"/>
            <p:cNvSpPr/>
            <p:nvPr/>
          </p:nvSpPr>
          <p:spPr>
            <a:xfrm>
              <a:off x="3871150" y="431836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5" name="object 10975"/>
            <p:cNvSpPr/>
            <p:nvPr/>
          </p:nvSpPr>
          <p:spPr>
            <a:xfrm>
              <a:off x="3871150" y="431448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6" name="object 10976"/>
            <p:cNvSpPr/>
            <p:nvPr/>
          </p:nvSpPr>
          <p:spPr>
            <a:xfrm>
              <a:off x="3871150" y="431253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7" name="object 10977"/>
            <p:cNvSpPr/>
            <p:nvPr/>
          </p:nvSpPr>
          <p:spPr>
            <a:xfrm>
              <a:off x="3871150" y="431059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8" name="object 10978"/>
            <p:cNvSpPr/>
            <p:nvPr/>
          </p:nvSpPr>
          <p:spPr>
            <a:xfrm>
              <a:off x="3871150" y="430670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9" name="object 10979"/>
            <p:cNvSpPr/>
            <p:nvPr/>
          </p:nvSpPr>
          <p:spPr>
            <a:xfrm>
              <a:off x="3871150" y="43047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0" name="object 10980"/>
            <p:cNvSpPr/>
            <p:nvPr/>
          </p:nvSpPr>
          <p:spPr>
            <a:xfrm>
              <a:off x="3871150" y="430282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1" name="object 10981"/>
            <p:cNvSpPr/>
            <p:nvPr/>
          </p:nvSpPr>
          <p:spPr>
            <a:xfrm>
              <a:off x="3871150" y="429893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2" name="object 10982"/>
            <p:cNvSpPr/>
            <p:nvPr/>
          </p:nvSpPr>
          <p:spPr>
            <a:xfrm>
              <a:off x="3871150" y="42969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3" name="object 10983"/>
            <p:cNvSpPr/>
            <p:nvPr/>
          </p:nvSpPr>
          <p:spPr>
            <a:xfrm>
              <a:off x="3871150" y="429503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4" name="object 10984"/>
            <p:cNvSpPr/>
            <p:nvPr/>
          </p:nvSpPr>
          <p:spPr>
            <a:xfrm>
              <a:off x="3871150" y="429309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5" name="object 10985"/>
            <p:cNvSpPr/>
            <p:nvPr/>
          </p:nvSpPr>
          <p:spPr>
            <a:xfrm>
              <a:off x="3871150" y="429115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6" name="object 10986"/>
            <p:cNvSpPr/>
            <p:nvPr/>
          </p:nvSpPr>
          <p:spPr>
            <a:xfrm>
              <a:off x="3871150" y="42892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7" name="object 10987"/>
            <p:cNvSpPr/>
            <p:nvPr/>
          </p:nvSpPr>
          <p:spPr>
            <a:xfrm>
              <a:off x="3871150" y="42872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8" name="object 10988"/>
            <p:cNvSpPr/>
            <p:nvPr/>
          </p:nvSpPr>
          <p:spPr>
            <a:xfrm>
              <a:off x="3871150" y="42853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9" name="object 10989"/>
            <p:cNvSpPr/>
            <p:nvPr/>
          </p:nvSpPr>
          <p:spPr>
            <a:xfrm>
              <a:off x="3871150" y="42833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0" name="object 10990"/>
            <p:cNvSpPr/>
            <p:nvPr/>
          </p:nvSpPr>
          <p:spPr>
            <a:xfrm>
              <a:off x="3871150" y="42814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1" name="object 10991"/>
            <p:cNvSpPr/>
            <p:nvPr/>
          </p:nvSpPr>
          <p:spPr>
            <a:xfrm>
              <a:off x="3871150" y="427949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2" name="object 10992"/>
            <p:cNvSpPr/>
            <p:nvPr/>
          </p:nvSpPr>
          <p:spPr>
            <a:xfrm>
              <a:off x="3871150" y="427755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3" name="object 10993"/>
            <p:cNvSpPr/>
            <p:nvPr/>
          </p:nvSpPr>
          <p:spPr>
            <a:xfrm>
              <a:off x="3871150" y="427560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4" name="object 10994"/>
            <p:cNvSpPr/>
            <p:nvPr/>
          </p:nvSpPr>
          <p:spPr>
            <a:xfrm>
              <a:off x="3871150" y="427366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5" name="object 10995"/>
            <p:cNvSpPr/>
            <p:nvPr/>
          </p:nvSpPr>
          <p:spPr>
            <a:xfrm>
              <a:off x="3871150" y="427172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6" name="object 10996"/>
            <p:cNvSpPr/>
            <p:nvPr/>
          </p:nvSpPr>
          <p:spPr>
            <a:xfrm>
              <a:off x="3871150" y="426977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7" name="object 10997"/>
            <p:cNvSpPr/>
            <p:nvPr/>
          </p:nvSpPr>
          <p:spPr>
            <a:xfrm>
              <a:off x="3871150" y="42678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8" name="object 10998"/>
            <p:cNvSpPr/>
            <p:nvPr/>
          </p:nvSpPr>
          <p:spPr>
            <a:xfrm>
              <a:off x="3871150" y="42658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9" name="object 10999"/>
            <p:cNvSpPr/>
            <p:nvPr/>
          </p:nvSpPr>
          <p:spPr>
            <a:xfrm>
              <a:off x="3871150" y="42639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0" name="object 11000"/>
            <p:cNvSpPr/>
            <p:nvPr/>
          </p:nvSpPr>
          <p:spPr>
            <a:xfrm>
              <a:off x="3871150" y="426004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5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1" name="object 11001"/>
            <p:cNvSpPr/>
            <p:nvPr/>
          </p:nvSpPr>
          <p:spPr>
            <a:xfrm>
              <a:off x="3871150" y="42581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2" name="object 11002"/>
            <p:cNvSpPr/>
            <p:nvPr/>
          </p:nvSpPr>
          <p:spPr>
            <a:xfrm>
              <a:off x="3871150" y="42561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3" name="object 11003"/>
            <p:cNvSpPr/>
            <p:nvPr/>
          </p:nvSpPr>
          <p:spPr>
            <a:xfrm>
              <a:off x="3871150" y="42542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4" name="object 11004"/>
            <p:cNvSpPr/>
            <p:nvPr/>
          </p:nvSpPr>
          <p:spPr>
            <a:xfrm>
              <a:off x="3871150" y="425227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5" name="object 11005"/>
            <p:cNvSpPr/>
            <p:nvPr/>
          </p:nvSpPr>
          <p:spPr>
            <a:xfrm>
              <a:off x="3871150" y="425033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6" name="object 11006"/>
            <p:cNvSpPr/>
            <p:nvPr/>
          </p:nvSpPr>
          <p:spPr>
            <a:xfrm>
              <a:off x="3871150" y="424839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7" name="object 11007"/>
            <p:cNvSpPr/>
            <p:nvPr/>
          </p:nvSpPr>
          <p:spPr>
            <a:xfrm>
              <a:off x="3871150" y="424644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8" name="object 11008"/>
            <p:cNvSpPr/>
            <p:nvPr/>
          </p:nvSpPr>
          <p:spPr>
            <a:xfrm>
              <a:off x="3871150" y="424450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9" name="object 11009"/>
            <p:cNvSpPr/>
            <p:nvPr/>
          </p:nvSpPr>
          <p:spPr>
            <a:xfrm>
              <a:off x="3871150" y="424256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0" name="object 11010"/>
            <p:cNvSpPr/>
            <p:nvPr/>
          </p:nvSpPr>
          <p:spPr>
            <a:xfrm>
              <a:off x="3871150" y="424061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1" name="object 11011"/>
            <p:cNvSpPr/>
            <p:nvPr/>
          </p:nvSpPr>
          <p:spPr>
            <a:xfrm>
              <a:off x="3871150" y="42386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2" name="object 11012"/>
            <p:cNvSpPr/>
            <p:nvPr/>
          </p:nvSpPr>
          <p:spPr>
            <a:xfrm>
              <a:off x="3871150" y="42367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3" name="object 11013"/>
            <p:cNvSpPr/>
            <p:nvPr/>
          </p:nvSpPr>
          <p:spPr>
            <a:xfrm>
              <a:off x="3871150" y="42347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4" name="object 11014"/>
            <p:cNvSpPr/>
            <p:nvPr/>
          </p:nvSpPr>
          <p:spPr>
            <a:xfrm>
              <a:off x="3871150" y="42328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5" name="object 11015"/>
            <p:cNvSpPr/>
            <p:nvPr/>
          </p:nvSpPr>
          <p:spPr>
            <a:xfrm>
              <a:off x="3871150" y="423089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6" name="object 11016"/>
            <p:cNvSpPr/>
            <p:nvPr/>
          </p:nvSpPr>
          <p:spPr>
            <a:xfrm>
              <a:off x="3871150" y="422894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7" name="object 11017"/>
            <p:cNvSpPr/>
            <p:nvPr/>
          </p:nvSpPr>
          <p:spPr>
            <a:xfrm>
              <a:off x="3871150" y="422700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8" name="object 11018"/>
            <p:cNvSpPr/>
            <p:nvPr/>
          </p:nvSpPr>
          <p:spPr>
            <a:xfrm>
              <a:off x="3871150" y="422506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1358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1358" y="0"/>
                  </a:lnTo>
                  <a:lnTo>
                    <a:pt x="0" y="135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9" name="object 11019"/>
            <p:cNvSpPr/>
            <p:nvPr/>
          </p:nvSpPr>
          <p:spPr>
            <a:xfrm>
              <a:off x="3872509" y="4223118"/>
              <a:ext cx="19685" cy="2540"/>
            </a:xfrm>
            <a:custGeom>
              <a:avLst/>
              <a:gdLst/>
              <a:ahLst/>
              <a:cxnLst/>
              <a:rect l="l" t="t" r="r" b="b"/>
              <a:pathLst>
                <a:path w="19685" h="2539">
                  <a:moveTo>
                    <a:pt x="0" y="1943"/>
                  </a:moveTo>
                  <a:lnTo>
                    <a:pt x="19430" y="1943"/>
                  </a:lnTo>
                  <a:lnTo>
                    <a:pt x="19430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0" name="object 11020"/>
            <p:cNvSpPr/>
            <p:nvPr/>
          </p:nvSpPr>
          <p:spPr>
            <a:xfrm>
              <a:off x="3874452" y="4221175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79" h="2539">
                  <a:moveTo>
                    <a:pt x="0" y="1943"/>
                  </a:moveTo>
                  <a:lnTo>
                    <a:pt x="17487" y="1943"/>
                  </a:lnTo>
                  <a:lnTo>
                    <a:pt x="17487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1" name="object 11021"/>
            <p:cNvSpPr/>
            <p:nvPr/>
          </p:nvSpPr>
          <p:spPr>
            <a:xfrm>
              <a:off x="3876395" y="4219232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0" y="1943"/>
                  </a:moveTo>
                  <a:lnTo>
                    <a:pt x="15544" y="1943"/>
                  </a:lnTo>
                  <a:lnTo>
                    <a:pt x="15544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2" name="object 11022"/>
            <p:cNvSpPr/>
            <p:nvPr/>
          </p:nvSpPr>
          <p:spPr>
            <a:xfrm>
              <a:off x="3878338" y="4217289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0" y="1943"/>
                  </a:moveTo>
                  <a:lnTo>
                    <a:pt x="13601" y="1943"/>
                  </a:lnTo>
                  <a:lnTo>
                    <a:pt x="13601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3" name="object 11023"/>
            <p:cNvSpPr/>
            <p:nvPr/>
          </p:nvSpPr>
          <p:spPr>
            <a:xfrm>
              <a:off x="3880281" y="4215345"/>
              <a:ext cx="12065" cy="2540"/>
            </a:xfrm>
            <a:custGeom>
              <a:avLst/>
              <a:gdLst/>
              <a:ahLst/>
              <a:cxnLst/>
              <a:rect l="l" t="t" r="r" b="b"/>
              <a:pathLst>
                <a:path w="12064" h="2539">
                  <a:moveTo>
                    <a:pt x="0" y="1943"/>
                  </a:moveTo>
                  <a:lnTo>
                    <a:pt x="11658" y="1943"/>
                  </a:lnTo>
                  <a:lnTo>
                    <a:pt x="11658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4" name="object 11024"/>
            <p:cNvSpPr/>
            <p:nvPr/>
          </p:nvSpPr>
          <p:spPr>
            <a:xfrm>
              <a:off x="3882224" y="4213402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60" h="2539">
                  <a:moveTo>
                    <a:pt x="0" y="1943"/>
                  </a:moveTo>
                  <a:lnTo>
                    <a:pt x="9715" y="1943"/>
                  </a:lnTo>
                  <a:lnTo>
                    <a:pt x="9715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5" name="object 11025"/>
            <p:cNvSpPr/>
            <p:nvPr/>
          </p:nvSpPr>
          <p:spPr>
            <a:xfrm>
              <a:off x="3884167" y="4211459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0" y="1943"/>
                  </a:moveTo>
                  <a:lnTo>
                    <a:pt x="7772" y="1943"/>
                  </a:lnTo>
                  <a:lnTo>
                    <a:pt x="7772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6" name="object 11026"/>
            <p:cNvSpPr/>
            <p:nvPr/>
          </p:nvSpPr>
          <p:spPr>
            <a:xfrm>
              <a:off x="3886111" y="4209516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1943"/>
                  </a:moveTo>
                  <a:lnTo>
                    <a:pt x="5829" y="1943"/>
                  </a:lnTo>
                  <a:lnTo>
                    <a:pt x="5829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7" name="object 11027"/>
            <p:cNvSpPr/>
            <p:nvPr/>
          </p:nvSpPr>
          <p:spPr>
            <a:xfrm>
              <a:off x="3888066" y="4207560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0" y="1943"/>
                  </a:moveTo>
                  <a:lnTo>
                    <a:pt x="3873" y="1943"/>
                  </a:lnTo>
                  <a:lnTo>
                    <a:pt x="3873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8" name="object 11028"/>
            <p:cNvSpPr/>
            <p:nvPr/>
          </p:nvSpPr>
          <p:spPr>
            <a:xfrm>
              <a:off x="3890004" y="4205624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1936"/>
                  </a:moveTo>
                  <a:lnTo>
                    <a:pt x="1942" y="1936"/>
                  </a:lnTo>
                  <a:lnTo>
                    <a:pt x="1942" y="0"/>
                  </a:lnTo>
                  <a:lnTo>
                    <a:pt x="0" y="1936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9" name="object 11029"/>
            <p:cNvSpPr/>
            <p:nvPr/>
          </p:nvSpPr>
          <p:spPr>
            <a:xfrm>
              <a:off x="3871150" y="4205630"/>
              <a:ext cx="20955" cy="497840"/>
            </a:xfrm>
            <a:custGeom>
              <a:avLst/>
              <a:gdLst/>
              <a:ahLst/>
              <a:cxnLst/>
              <a:rect l="l" t="t" r="r" b="b"/>
              <a:pathLst>
                <a:path w="20954" h="497839">
                  <a:moveTo>
                    <a:pt x="20789" y="0"/>
                  </a:moveTo>
                  <a:lnTo>
                    <a:pt x="0" y="20789"/>
                  </a:lnTo>
                  <a:lnTo>
                    <a:pt x="0" y="476846"/>
                  </a:lnTo>
                  <a:lnTo>
                    <a:pt x="20789" y="497636"/>
                  </a:lnTo>
                  <a:lnTo>
                    <a:pt x="2078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030" name="object 11030"/>
            <p:cNvSpPr/>
            <p:nvPr/>
          </p:nvSpPr>
          <p:spPr>
            <a:xfrm>
              <a:off x="5238229" y="48586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1" name="object 11031"/>
            <p:cNvSpPr/>
            <p:nvPr/>
          </p:nvSpPr>
          <p:spPr>
            <a:xfrm>
              <a:off x="5238229" y="48577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2" name="object 11032"/>
            <p:cNvSpPr/>
            <p:nvPr/>
          </p:nvSpPr>
          <p:spPr>
            <a:xfrm>
              <a:off x="5238229" y="48568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3" name="object 11033"/>
            <p:cNvSpPr/>
            <p:nvPr/>
          </p:nvSpPr>
          <p:spPr>
            <a:xfrm>
              <a:off x="5238229" y="48559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4" name="object 11034"/>
            <p:cNvSpPr/>
            <p:nvPr/>
          </p:nvSpPr>
          <p:spPr>
            <a:xfrm>
              <a:off x="5238229" y="48550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5" name="object 11035"/>
            <p:cNvSpPr/>
            <p:nvPr/>
          </p:nvSpPr>
          <p:spPr>
            <a:xfrm>
              <a:off x="5238229" y="48541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6" name="object 11036"/>
            <p:cNvSpPr/>
            <p:nvPr/>
          </p:nvSpPr>
          <p:spPr>
            <a:xfrm>
              <a:off x="5238229" y="48533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7" name="object 11037"/>
            <p:cNvSpPr/>
            <p:nvPr/>
          </p:nvSpPr>
          <p:spPr>
            <a:xfrm>
              <a:off x="5238229" y="48524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8" name="object 11038"/>
            <p:cNvSpPr/>
            <p:nvPr/>
          </p:nvSpPr>
          <p:spPr>
            <a:xfrm>
              <a:off x="5238229" y="48515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9" name="object 11039"/>
            <p:cNvSpPr/>
            <p:nvPr/>
          </p:nvSpPr>
          <p:spPr>
            <a:xfrm>
              <a:off x="5238229" y="48506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0" name="object 11040"/>
            <p:cNvSpPr/>
            <p:nvPr/>
          </p:nvSpPr>
          <p:spPr>
            <a:xfrm>
              <a:off x="5238229" y="48497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1" name="object 11041"/>
            <p:cNvSpPr/>
            <p:nvPr/>
          </p:nvSpPr>
          <p:spPr>
            <a:xfrm>
              <a:off x="5238229" y="48488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2" name="object 11042"/>
            <p:cNvSpPr/>
            <p:nvPr/>
          </p:nvSpPr>
          <p:spPr>
            <a:xfrm>
              <a:off x="5238229" y="48479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3" name="object 11043"/>
            <p:cNvSpPr/>
            <p:nvPr/>
          </p:nvSpPr>
          <p:spPr>
            <a:xfrm>
              <a:off x="5238229" y="48470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4" name="object 11044"/>
            <p:cNvSpPr/>
            <p:nvPr/>
          </p:nvSpPr>
          <p:spPr>
            <a:xfrm>
              <a:off x="5238229" y="48461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5" name="object 11045"/>
            <p:cNvSpPr/>
            <p:nvPr/>
          </p:nvSpPr>
          <p:spPr>
            <a:xfrm>
              <a:off x="5238229" y="48453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6" name="object 11046"/>
            <p:cNvSpPr/>
            <p:nvPr/>
          </p:nvSpPr>
          <p:spPr>
            <a:xfrm>
              <a:off x="5238229" y="48444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7" name="object 11047"/>
            <p:cNvSpPr/>
            <p:nvPr/>
          </p:nvSpPr>
          <p:spPr>
            <a:xfrm>
              <a:off x="5238229" y="48435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8" name="object 11048"/>
            <p:cNvSpPr/>
            <p:nvPr/>
          </p:nvSpPr>
          <p:spPr>
            <a:xfrm>
              <a:off x="5238229" y="48426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9" name="object 11049"/>
            <p:cNvSpPr/>
            <p:nvPr/>
          </p:nvSpPr>
          <p:spPr>
            <a:xfrm>
              <a:off x="5238229" y="48417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0" name="object 11050"/>
            <p:cNvSpPr/>
            <p:nvPr/>
          </p:nvSpPr>
          <p:spPr>
            <a:xfrm>
              <a:off x="5238229" y="48408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1" name="object 11051"/>
            <p:cNvSpPr/>
            <p:nvPr/>
          </p:nvSpPr>
          <p:spPr>
            <a:xfrm>
              <a:off x="5238229" y="48399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2" name="object 11052"/>
            <p:cNvSpPr/>
            <p:nvPr/>
          </p:nvSpPr>
          <p:spPr>
            <a:xfrm>
              <a:off x="5238229" y="48390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3" name="object 11053"/>
            <p:cNvSpPr/>
            <p:nvPr/>
          </p:nvSpPr>
          <p:spPr>
            <a:xfrm>
              <a:off x="5238229" y="48382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4" name="object 11054"/>
            <p:cNvSpPr/>
            <p:nvPr/>
          </p:nvSpPr>
          <p:spPr>
            <a:xfrm>
              <a:off x="5238229" y="48373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5" name="object 11055"/>
            <p:cNvSpPr/>
            <p:nvPr/>
          </p:nvSpPr>
          <p:spPr>
            <a:xfrm>
              <a:off x="5238229" y="48364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6" name="object 11056"/>
            <p:cNvSpPr/>
            <p:nvPr/>
          </p:nvSpPr>
          <p:spPr>
            <a:xfrm>
              <a:off x="5238229" y="48355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7" name="object 11057"/>
            <p:cNvSpPr/>
            <p:nvPr/>
          </p:nvSpPr>
          <p:spPr>
            <a:xfrm>
              <a:off x="5238229" y="48346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8" name="object 11058"/>
            <p:cNvSpPr/>
            <p:nvPr/>
          </p:nvSpPr>
          <p:spPr>
            <a:xfrm>
              <a:off x="5238229" y="48328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9" name="object 11059"/>
            <p:cNvSpPr/>
            <p:nvPr/>
          </p:nvSpPr>
          <p:spPr>
            <a:xfrm>
              <a:off x="5238229" y="48319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0" name="object 11060"/>
            <p:cNvSpPr/>
            <p:nvPr/>
          </p:nvSpPr>
          <p:spPr>
            <a:xfrm>
              <a:off x="5238229" y="48311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1" name="object 11061"/>
            <p:cNvSpPr/>
            <p:nvPr/>
          </p:nvSpPr>
          <p:spPr>
            <a:xfrm>
              <a:off x="5238229" y="48302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2" name="object 11062"/>
            <p:cNvSpPr/>
            <p:nvPr/>
          </p:nvSpPr>
          <p:spPr>
            <a:xfrm>
              <a:off x="5238229" y="48293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3" name="object 11063"/>
            <p:cNvSpPr/>
            <p:nvPr/>
          </p:nvSpPr>
          <p:spPr>
            <a:xfrm>
              <a:off x="5238229" y="48284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4" name="object 11064"/>
            <p:cNvSpPr/>
            <p:nvPr/>
          </p:nvSpPr>
          <p:spPr>
            <a:xfrm>
              <a:off x="5238229" y="48275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5" name="object 11065"/>
            <p:cNvSpPr/>
            <p:nvPr/>
          </p:nvSpPr>
          <p:spPr>
            <a:xfrm>
              <a:off x="5238229" y="48266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6" name="object 11066"/>
            <p:cNvSpPr/>
            <p:nvPr/>
          </p:nvSpPr>
          <p:spPr>
            <a:xfrm>
              <a:off x="5238229" y="48257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7" name="object 11067"/>
            <p:cNvSpPr/>
            <p:nvPr/>
          </p:nvSpPr>
          <p:spPr>
            <a:xfrm>
              <a:off x="5238229" y="48248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8" name="object 11068"/>
            <p:cNvSpPr/>
            <p:nvPr/>
          </p:nvSpPr>
          <p:spPr>
            <a:xfrm>
              <a:off x="5238229" y="48239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9" name="object 11069"/>
            <p:cNvSpPr/>
            <p:nvPr/>
          </p:nvSpPr>
          <p:spPr>
            <a:xfrm>
              <a:off x="5238229" y="48231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0" name="object 11070"/>
            <p:cNvSpPr/>
            <p:nvPr/>
          </p:nvSpPr>
          <p:spPr>
            <a:xfrm>
              <a:off x="5238229" y="48222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1" name="object 11071"/>
            <p:cNvSpPr/>
            <p:nvPr/>
          </p:nvSpPr>
          <p:spPr>
            <a:xfrm>
              <a:off x="5238229" y="48213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2" name="object 11072"/>
            <p:cNvSpPr/>
            <p:nvPr/>
          </p:nvSpPr>
          <p:spPr>
            <a:xfrm>
              <a:off x="5238229" y="48204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3" name="object 11073"/>
            <p:cNvSpPr/>
            <p:nvPr/>
          </p:nvSpPr>
          <p:spPr>
            <a:xfrm>
              <a:off x="5238229" y="4819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4" name="object 11074"/>
            <p:cNvSpPr/>
            <p:nvPr/>
          </p:nvSpPr>
          <p:spPr>
            <a:xfrm>
              <a:off x="5238229" y="48186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5" name="object 11075"/>
            <p:cNvSpPr/>
            <p:nvPr/>
          </p:nvSpPr>
          <p:spPr>
            <a:xfrm>
              <a:off x="5238229" y="48177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6" name="object 11076"/>
            <p:cNvSpPr/>
            <p:nvPr/>
          </p:nvSpPr>
          <p:spPr>
            <a:xfrm>
              <a:off x="5238229" y="48168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7" name="object 11077"/>
            <p:cNvSpPr/>
            <p:nvPr/>
          </p:nvSpPr>
          <p:spPr>
            <a:xfrm>
              <a:off x="5238229" y="481511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8" name="object 11078"/>
            <p:cNvSpPr/>
            <p:nvPr/>
          </p:nvSpPr>
          <p:spPr>
            <a:xfrm>
              <a:off x="5238229" y="48142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9" name="object 11079"/>
            <p:cNvSpPr/>
            <p:nvPr/>
          </p:nvSpPr>
          <p:spPr>
            <a:xfrm>
              <a:off x="5238229" y="48133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0" name="object 11080"/>
            <p:cNvSpPr/>
            <p:nvPr/>
          </p:nvSpPr>
          <p:spPr>
            <a:xfrm>
              <a:off x="5238229" y="481156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1" name="object 11081"/>
            <p:cNvSpPr/>
            <p:nvPr/>
          </p:nvSpPr>
          <p:spPr>
            <a:xfrm>
              <a:off x="5238229" y="48106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2" name="object 11082"/>
            <p:cNvSpPr/>
            <p:nvPr/>
          </p:nvSpPr>
          <p:spPr>
            <a:xfrm>
              <a:off x="5238229" y="48097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3" name="object 11083"/>
            <p:cNvSpPr/>
            <p:nvPr/>
          </p:nvSpPr>
          <p:spPr>
            <a:xfrm>
              <a:off x="5238229" y="480801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4" name="object 11084"/>
            <p:cNvSpPr/>
            <p:nvPr/>
          </p:nvSpPr>
          <p:spPr>
            <a:xfrm>
              <a:off x="5238229" y="48071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5" name="object 11085"/>
            <p:cNvSpPr/>
            <p:nvPr/>
          </p:nvSpPr>
          <p:spPr>
            <a:xfrm>
              <a:off x="5238229" y="48062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6" name="object 11086"/>
            <p:cNvSpPr/>
            <p:nvPr/>
          </p:nvSpPr>
          <p:spPr>
            <a:xfrm>
              <a:off x="5238229" y="48053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7" name="object 11087"/>
            <p:cNvSpPr/>
            <p:nvPr/>
          </p:nvSpPr>
          <p:spPr>
            <a:xfrm>
              <a:off x="5238229" y="48044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8" name="object 11088"/>
            <p:cNvSpPr/>
            <p:nvPr/>
          </p:nvSpPr>
          <p:spPr>
            <a:xfrm>
              <a:off x="5238229" y="48035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9" name="object 11089"/>
            <p:cNvSpPr/>
            <p:nvPr/>
          </p:nvSpPr>
          <p:spPr>
            <a:xfrm>
              <a:off x="5238229" y="48026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0" name="object 11090"/>
            <p:cNvSpPr/>
            <p:nvPr/>
          </p:nvSpPr>
          <p:spPr>
            <a:xfrm>
              <a:off x="5238229" y="48017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1" name="object 11091"/>
            <p:cNvSpPr/>
            <p:nvPr/>
          </p:nvSpPr>
          <p:spPr>
            <a:xfrm>
              <a:off x="5238229" y="48009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2" name="object 11092"/>
            <p:cNvSpPr/>
            <p:nvPr/>
          </p:nvSpPr>
          <p:spPr>
            <a:xfrm>
              <a:off x="5238229" y="479912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3" name="object 11093"/>
            <p:cNvSpPr/>
            <p:nvPr/>
          </p:nvSpPr>
          <p:spPr>
            <a:xfrm>
              <a:off x="5238229" y="47982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4" name="object 11094"/>
            <p:cNvSpPr/>
            <p:nvPr/>
          </p:nvSpPr>
          <p:spPr>
            <a:xfrm>
              <a:off x="5238229" y="47964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5" name="object 11095"/>
            <p:cNvSpPr/>
            <p:nvPr/>
          </p:nvSpPr>
          <p:spPr>
            <a:xfrm>
              <a:off x="5238229" y="47955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6" name="object 11096"/>
            <p:cNvSpPr/>
            <p:nvPr/>
          </p:nvSpPr>
          <p:spPr>
            <a:xfrm>
              <a:off x="5238229" y="47938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7" name="object 11097"/>
            <p:cNvSpPr/>
            <p:nvPr/>
          </p:nvSpPr>
          <p:spPr>
            <a:xfrm>
              <a:off x="5238229" y="47929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8" name="object 11098"/>
            <p:cNvSpPr/>
            <p:nvPr/>
          </p:nvSpPr>
          <p:spPr>
            <a:xfrm>
              <a:off x="5238229" y="47911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9" name="object 11099"/>
            <p:cNvSpPr/>
            <p:nvPr/>
          </p:nvSpPr>
          <p:spPr>
            <a:xfrm>
              <a:off x="5238229" y="47902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0" name="object 11100"/>
            <p:cNvSpPr/>
            <p:nvPr/>
          </p:nvSpPr>
          <p:spPr>
            <a:xfrm>
              <a:off x="5238229" y="47893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1" name="object 11101"/>
            <p:cNvSpPr/>
            <p:nvPr/>
          </p:nvSpPr>
          <p:spPr>
            <a:xfrm>
              <a:off x="5238229" y="47884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2" name="object 11102"/>
            <p:cNvSpPr/>
            <p:nvPr/>
          </p:nvSpPr>
          <p:spPr>
            <a:xfrm>
              <a:off x="5238229" y="47875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3" name="object 11103"/>
            <p:cNvSpPr/>
            <p:nvPr/>
          </p:nvSpPr>
          <p:spPr>
            <a:xfrm>
              <a:off x="5238229" y="4786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4" name="object 11104"/>
            <p:cNvSpPr/>
            <p:nvPr/>
          </p:nvSpPr>
          <p:spPr>
            <a:xfrm>
              <a:off x="5238229" y="4785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5" name="object 11105"/>
            <p:cNvSpPr/>
            <p:nvPr/>
          </p:nvSpPr>
          <p:spPr>
            <a:xfrm>
              <a:off x="5238229" y="47849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6" name="object 11106"/>
            <p:cNvSpPr/>
            <p:nvPr/>
          </p:nvSpPr>
          <p:spPr>
            <a:xfrm>
              <a:off x="5238229" y="47840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7" name="object 11107"/>
            <p:cNvSpPr/>
            <p:nvPr/>
          </p:nvSpPr>
          <p:spPr>
            <a:xfrm>
              <a:off x="5238229" y="47822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8" name="object 11108"/>
            <p:cNvSpPr/>
            <p:nvPr/>
          </p:nvSpPr>
          <p:spPr>
            <a:xfrm>
              <a:off x="5238229" y="47804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9" name="object 11109"/>
            <p:cNvSpPr/>
            <p:nvPr/>
          </p:nvSpPr>
          <p:spPr>
            <a:xfrm>
              <a:off x="5238229" y="47795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0" name="object 11110"/>
            <p:cNvSpPr/>
            <p:nvPr/>
          </p:nvSpPr>
          <p:spPr>
            <a:xfrm>
              <a:off x="5238229" y="47787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1" name="object 11111"/>
            <p:cNvSpPr/>
            <p:nvPr/>
          </p:nvSpPr>
          <p:spPr>
            <a:xfrm>
              <a:off x="5238229" y="47778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2" name="object 11112"/>
            <p:cNvSpPr/>
            <p:nvPr/>
          </p:nvSpPr>
          <p:spPr>
            <a:xfrm>
              <a:off x="5238229" y="47769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3" name="object 11113"/>
            <p:cNvSpPr/>
            <p:nvPr/>
          </p:nvSpPr>
          <p:spPr>
            <a:xfrm>
              <a:off x="5238229" y="47760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4" name="object 11114"/>
            <p:cNvSpPr/>
            <p:nvPr/>
          </p:nvSpPr>
          <p:spPr>
            <a:xfrm>
              <a:off x="5238229" y="47751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5" name="object 11115"/>
            <p:cNvSpPr/>
            <p:nvPr/>
          </p:nvSpPr>
          <p:spPr>
            <a:xfrm>
              <a:off x="5238229" y="47733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6" name="object 11116"/>
            <p:cNvSpPr/>
            <p:nvPr/>
          </p:nvSpPr>
          <p:spPr>
            <a:xfrm>
              <a:off x="5238229" y="4772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7" name="object 11117"/>
            <p:cNvSpPr/>
            <p:nvPr/>
          </p:nvSpPr>
          <p:spPr>
            <a:xfrm>
              <a:off x="5238229" y="4771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8" name="object 11118"/>
            <p:cNvSpPr/>
            <p:nvPr/>
          </p:nvSpPr>
          <p:spPr>
            <a:xfrm>
              <a:off x="5238229" y="4770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9" name="object 11119"/>
            <p:cNvSpPr/>
            <p:nvPr/>
          </p:nvSpPr>
          <p:spPr>
            <a:xfrm>
              <a:off x="5238229" y="47698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0" name="object 11120"/>
            <p:cNvSpPr/>
            <p:nvPr/>
          </p:nvSpPr>
          <p:spPr>
            <a:xfrm>
              <a:off x="5238229" y="476804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1" name="object 11121"/>
            <p:cNvSpPr/>
            <p:nvPr/>
          </p:nvSpPr>
          <p:spPr>
            <a:xfrm>
              <a:off x="5238229" y="47671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2" name="object 11122"/>
            <p:cNvSpPr/>
            <p:nvPr/>
          </p:nvSpPr>
          <p:spPr>
            <a:xfrm>
              <a:off x="5238229" y="47662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3" name="object 11123"/>
            <p:cNvSpPr/>
            <p:nvPr/>
          </p:nvSpPr>
          <p:spPr>
            <a:xfrm>
              <a:off x="5238229" y="47653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4" name="object 11124"/>
            <p:cNvSpPr/>
            <p:nvPr/>
          </p:nvSpPr>
          <p:spPr>
            <a:xfrm>
              <a:off x="5238229" y="47644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5" name="object 11125"/>
            <p:cNvSpPr/>
            <p:nvPr/>
          </p:nvSpPr>
          <p:spPr>
            <a:xfrm>
              <a:off x="5238229" y="476272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6" name="object 11126"/>
            <p:cNvSpPr/>
            <p:nvPr/>
          </p:nvSpPr>
          <p:spPr>
            <a:xfrm>
              <a:off x="5238229" y="47618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7" name="object 11127"/>
            <p:cNvSpPr/>
            <p:nvPr/>
          </p:nvSpPr>
          <p:spPr>
            <a:xfrm>
              <a:off x="5238229" y="47609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8" name="object 11128"/>
            <p:cNvSpPr/>
            <p:nvPr/>
          </p:nvSpPr>
          <p:spPr>
            <a:xfrm>
              <a:off x="5238229" y="4760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9" name="object 11129"/>
            <p:cNvSpPr/>
            <p:nvPr/>
          </p:nvSpPr>
          <p:spPr>
            <a:xfrm>
              <a:off x="5238229" y="47582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0" name="object 11130"/>
            <p:cNvSpPr/>
            <p:nvPr/>
          </p:nvSpPr>
          <p:spPr>
            <a:xfrm>
              <a:off x="5238229" y="47573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1" name="object 11131"/>
            <p:cNvSpPr/>
            <p:nvPr/>
          </p:nvSpPr>
          <p:spPr>
            <a:xfrm>
              <a:off x="5238229" y="47565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2" name="object 11132"/>
            <p:cNvSpPr/>
            <p:nvPr/>
          </p:nvSpPr>
          <p:spPr>
            <a:xfrm>
              <a:off x="5238229" y="47556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3" name="object 11133"/>
            <p:cNvSpPr/>
            <p:nvPr/>
          </p:nvSpPr>
          <p:spPr>
            <a:xfrm>
              <a:off x="5238229" y="47538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4" name="object 11134"/>
            <p:cNvSpPr/>
            <p:nvPr/>
          </p:nvSpPr>
          <p:spPr>
            <a:xfrm>
              <a:off x="5238229" y="47529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5" name="object 11135"/>
            <p:cNvSpPr/>
            <p:nvPr/>
          </p:nvSpPr>
          <p:spPr>
            <a:xfrm>
              <a:off x="5238229" y="47520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6" name="object 11136"/>
            <p:cNvSpPr/>
            <p:nvPr/>
          </p:nvSpPr>
          <p:spPr>
            <a:xfrm>
              <a:off x="5238229" y="47502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7" name="object 11137"/>
            <p:cNvSpPr/>
            <p:nvPr/>
          </p:nvSpPr>
          <p:spPr>
            <a:xfrm>
              <a:off x="5238229" y="47485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8" name="object 11138"/>
            <p:cNvSpPr/>
            <p:nvPr/>
          </p:nvSpPr>
          <p:spPr>
            <a:xfrm>
              <a:off x="5238229" y="47467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9" name="object 11139"/>
            <p:cNvSpPr/>
            <p:nvPr/>
          </p:nvSpPr>
          <p:spPr>
            <a:xfrm>
              <a:off x="5238229" y="47449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0" name="object 11140"/>
            <p:cNvSpPr/>
            <p:nvPr/>
          </p:nvSpPr>
          <p:spPr>
            <a:xfrm>
              <a:off x="5238229" y="47431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1" name="object 11141"/>
            <p:cNvSpPr/>
            <p:nvPr/>
          </p:nvSpPr>
          <p:spPr>
            <a:xfrm>
              <a:off x="5238229" y="47414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2" name="object 11142"/>
            <p:cNvSpPr/>
            <p:nvPr/>
          </p:nvSpPr>
          <p:spPr>
            <a:xfrm>
              <a:off x="5238229" y="473962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3" name="object 11143"/>
            <p:cNvSpPr/>
            <p:nvPr/>
          </p:nvSpPr>
          <p:spPr>
            <a:xfrm>
              <a:off x="5238229" y="47387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4" name="object 11144"/>
            <p:cNvSpPr/>
            <p:nvPr/>
          </p:nvSpPr>
          <p:spPr>
            <a:xfrm>
              <a:off x="5238229" y="47378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5" name="object 11145"/>
            <p:cNvSpPr/>
            <p:nvPr/>
          </p:nvSpPr>
          <p:spPr>
            <a:xfrm>
              <a:off x="5238229" y="47360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6" name="object 11146"/>
            <p:cNvSpPr/>
            <p:nvPr/>
          </p:nvSpPr>
          <p:spPr>
            <a:xfrm>
              <a:off x="5238229" y="47351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7" name="object 11147"/>
            <p:cNvSpPr/>
            <p:nvPr/>
          </p:nvSpPr>
          <p:spPr>
            <a:xfrm>
              <a:off x="5238229" y="47343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8" name="object 11148"/>
            <p:cNvSpPr/>
            <p:nvPr/>
          </p:nvSpPr>
          <p:spPr>
            <a:xfrm>
              <a:off x="5238229" y="47334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9" name="object 11149"/>
            <p:cNvSpPr/>
            <p:nvPr/>
          </p:nvSpPr>
          <p:spPr>
            <a:xfrm>
              <a:off x="5238229" y="47316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0" name="object 11150"/>
            <p:cNvSpPr/>
            <p:nvPr/>
          </p:nvSpPr>
          <p:spPr>
            <a:xfrm>
              <a:off x="5238229" y="47307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1" name="object 11151"/>
            <p:cNvSpPr/>
            <p:nvPr/>
          </p:nvSpPr>
          <p:spPr>
            <a:xfrm>
              <a:off x="5238229" y="47298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2" name="object 11152"/>
            <p:cNvSpPr/>
            <p:nvPr/>
          </p:nvSpPr>
          <p:spPr>
            <a:xfrm>
              <a:off x="5238229" y="47289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3" name="object 11153"/>
            <p:cNvSpPr/>
            <p:nvPr/>
          </p:nvSpPr>
          <p:spPr>
            <a:xfrm>
              <a:off x="5238229" y="472719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4" name="object 11154"/>
            <p:cNvSpPr/>
            <p:nvPr/>
          </p:nvSpPr>
          <p:spPr>
            <a:xfrm>
              <a:off x="5238229" y="47263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5" name="object 11155"/>
            <p:cNvSpPr/>
            <p:nvPr/>
          </p:nvSpPr>
          <p:spPr>
            <a:xfrm>
              <a:off x="5238229" y="47254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6" name="object 11156"/>
            <p:cNvSpPr/>
            <p:nvPr/>
          </p:nvSpPr>
          <p:spPr>
            <a:xfrm>
              <a:off x="5238229" y="47245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7" name="object 11157"/>
            <p:cNvSpPr/>
            <p:nvPr/>
          </p:nvSpPr>
          <p:spPr>
            <a:xfrm>
              <a:off x="5238229" y="47236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8" name="object 11158"/>
            <p:cNvSpPr/>
            <p:nvPr/>
          </p:nvSpPr>
          <p:spPr>
            <a:xfrm>
              <a:off x="5238229" y="47218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9" name="object 11159"/>
            <p:cNvSpPr/>
            <p:nvPr/>
          </p:nvSpPr>
          <p:spPr>
            <a:xfrm>
              <a:off x="5238229" y="47209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0" name="object 11160"/>
            <p:cNvSpPr/>
            <p:nvPr/>
          </p:nvSpPr>
          <p:spPr>
            <a:xfrm>
              <a:off x="5238229" y="47200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1" name="object 11161"/>
            <p:cNvSpPr/>
            <p:nvPr/>
          </p:nvSpPr>
          <p:spPr>
            <a:xfrm>
              <a:off x="5238229" y="47192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2" name="object 11162"/>
            <p:cNvSpPr/>
            <p:nvPr/>
          </p:nvSpPr>
          <p:spPr>
            <a:xfrm>
              <a:off x="5238229" y="47183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3" name="object 11163"/>
            <p:cNvSpPr/>
            <p:nvPr/>
          </p:nvSpPr>
          <p:spPr>
            <a:xfrm>
              <a:off x="5238229" y="47165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4" name="object 11164"/>
            <p:cNvSpPr/>
            <p:nvPr/>
          </p:nvSpPr>
          <p:spPr>
            <a:xfrm>
              <a:off x="5238229" y="47156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5" name="object 11165"/>
            <p:cNvSpPr/>
            <p:nvPr/>
          </p:nvSpPr>
          <p:spPr>
            <a:xfrm>
              <a:off x="5238229" y="47147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6" name="object 11166"/>
            <p:cNvSpPr/>
            <p:nvPr/>
          </p:nvSpPr>
          <p:spPr>
            <a:xfrm>
              <a:off x="5238229" y="47138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7" name="object 11167"/>
            <p:cNvSpPr/>
            <p:nvPr/>
          </p:nvSpPr>
          <p:spPr>
            <a:xfrm>
              <a:off x="5238229" y="47129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8" name="object 11168"/>
            <p:cNvSpPr/>
            <p:nvPr/>
          </p:nvSpPr>
          <p:spPr>
            <a:xfrm>
              <a:off x="5238229" y="47121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9" name="object 11169"/>
            <p:cNvSpPr/>
            <p:nvPr/>
          </p:nvSpPr>
          <p:spPr>
            <a:xfrm>
              <a:off x="5238229" y="47112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0" name="object 11170"/>
            <p:cNvSpPr/>
            <p:nvPr/>
          </p:nvSpPr>
          <p:spPr>
            <a:xfrm>
              <a:off x="5238229" y="47094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1" name="object 11171"/>
            <p:cNvSpPr/>
            <p:nvPr/>
          </p:nvSpPr>
          <p:spPr>
            <a:xfrm>
              <a:off x="5238229" y="47076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2" name="object 11172"/>
            <p:cNvSpPr/>
            <p:nvPr/>
          </p:nvSpPr>
          <p:spPr>
            <a:xfrm>
              <a:off x="5238229" y="47067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3" name="object 11173"/>
            <p:cNvSpPr/>
            <p:nvPr/>
          </p:nvSpPr>
          <p:spPr>
            <a:xfrm>
              <a:off x="5238229" y="47058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4" name="object 11174"/>
            <p:cNvSpPr/>
            <p:nvPr/>
          </p:nvSpPr>
          <p:spPr>
            <a:xfrm>
              <a:off x="5238229" y="47049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5" name="object 11175"/>
            <p:cNvSpPr/>
            <p:nvPr/>
          </p:nvSpPr>
          <p:spPr>
            <a:xfrm>
              <a:off x="5238229" y="47041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6" name="object 11176"/>
            <p:cNvSpPr/>
            <p:nvPr/>
          </p:nvSpPr>
          <p:spPr>
            <a:xfrm>
              <a:off x="5238229" y="47032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7" name="object 11177"/>
            <p:cNvSpPr/>
            <p:nvPr/>
          </p:nvSpPr>
          <p:spPr>
            <a:xfrm>
              <a:off x="5238229" y="47023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8" name="object 11178"/>
            <p:cNvSpPr/>
            <p:nvPr/>
          </p:nvSpPr>
          <p:spPr>
            <a:xfrm>
              <a:off x="5238229" y="47014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9" name="object 11179"/>
            <p:cNvSpPr/>
            <p:nvPr/>
          </p:nvSpPr>
          <p:spPr>
            <a:xfrm>
              <a:off x="5238229" y="47005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0" name="object 11180"/>
            <p:cNvSpPr/>
            <p:nvPr/>
          </p:nvSpPr>
          <p:spPr>
            <a:xfrm>
              <a:off x="5238229" y="46987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1" name="object 11181"/>
            <p:cNvSpPr/>
            <p:nvPr/>
          </p:nvSpPr>
          <p:spPr>
            <a:xfrm>
              <a:off x="5238229" y="46978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2" name="object 11182"/>
            <p:cNvSpPr/>
            <p:nvPr/>
          </p:nvSpPr>
          <p:spPr>
            <a:xfrm>
              <a:off x="5238229" y="46961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3" name="object 11183"/>
            <p:cNvSpPr/>
            <p:nvPr/>
          </p:nvSpPr>
          <p:spPr>
            <a:xfrm>
              <a:off x="5238229" y="46952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4" name="object 11184"/>
            <p:cNvSpPr/>
            <p:nvPr/>
          </p:nvSpPr>
          <p:spPr>
            <a:xfrm>
              <a:off x="5238229" y="469345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5" name="object 11185"/>
            <p:cNvSpPr/>
            <p:nvPr/>
          </p:nvSpPr>
          <p:spPr>
            <a:xfrm>
              <a:off x="5238229" y="4692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6" name="object 11186"/>
            <p:cNvSpPr/>
            <p:nvPr/>
          </p:nvSpPr>
          <p:spPr>
            <a:xfrm>
              <a:off x="5238229" y="46907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7" name="object 11187"/>
            <p:cNvSpPr/>
            <p:nvPr/>
          </p:nvSpPr>
          <p:spPr>
            <a:xfrm>
              <a:off x="5238229" y="46899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8" name="object 11188"/>
            <p:cNvSpPr/>
            <p:nvPr/>
          </p:nvSpPr>
          <p:spPr>
            <a:xfrm>
              <a:off x="5238229" y="46890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9" name="object 11189"/>
            <p:cNvSpPr/>
            <p:nvPr/>
          </p:nvSpPr>
          <p:spPr>
            <a:xfrm>
              <a:off x="5238229" y="46881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0" name="object 11190"/>
            <p:cNvSpPr/>
            <p:nvPr/>
          </p:nvSpPr>
          <p:spPr>
            <a:xfrm>
              <a:off x="5238229" y="46872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1" name="object 11191"/>
            <p:cNvSpPr/>
            <p:nvPr/>
          </p:nvSpPr>
          <p:spPr>
            <a:xfrm>
              <a:off x="5238229" y="46863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2" name="object 11192"/>
            <p:cNvSpPr/>
            <p:nvPr/>
          </p:nvSpPr>
          <p:spPr>
            <a:xfrm>
              <a:off x="5238229" y="46854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3" name="object 11193"/>
            <p:cNvSpPr/>
            <p:nvPr/>
          </p:nvSpPr>
          <p:spPr>
            <a:xfrm>
              <a:off x="5238229" y="46845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4" name="object 11194"/>
            <p:cNvSpPr/>
            <p:nvPr/>
          </p:nvSpPr>
          <p:spPr>
            <a:xfrm>
              <a:off x="5238229" y="46836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5" name="object 11195"/>
            <p:cNvSpPr/>
            <p:nvPr/>
          </p:nvSpPr>
          <p:spPr>
            <a:xfrm>
              <a:off x="5238229" y="46819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6" name="object 11196"/>
            <p:cNvSpPr/>
            <p:nvPr/>
          </p:nvSpPr>
          <p:spPr>
            <a:xfrm>
              <a:off x="5238229" y="46810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7" name="object 11197"/>
            <p:cNvSpPr/>
            <p:nvPr/>
          </p:nvSpPr>
          <p:spPr>
            <a:xfrm>
              <a:off x="5238229" y="46801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8" name="object 11198"/>
            <p:cNvSpPr/>
            <p:nvPr/>
          </p:nvSpPr>
          <p:spPr>
            <a:xfrm>
              <a:off x="5238229" y="467836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9" name="object 11199"/>
            <p:cNvSpPr/>
            <p:nvPr/>
          </p:nvSpPr>
          <p:spPr>
            <a:xfrm>
              <a:off x="5238229" y="46774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0" name="object 11200"/>
            <p:cNvSpPr/>
            <p:nvPr/>
          </p:nvSpPr>
          <p:spPr>
            <a:xfrm>
              <a:off x="5238229" y="46765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1" name="object 11201"/>
            <p:cNvSpPr/>
            <p:nvPr/>
          </p:nvSpPr>
          <p:spPr>
            <a:xfrm>
              <a:off x="5238229" y="467480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2" name="object 11202"/>
            <p:cNvSpPr/>
            <p:nvPr/>
          </p:nvSpPr>
          <p:spPr>
            <a:xfrm>
              <a:off x="5238229" y="46739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3" name="object 11203"/>
            <p:cNvSpPr/>
            <p:nvPr/>
          </p:nvSpPr>
          <p:spPr>
            <a:xfrm>
              <a:off x="5238229" y="46730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4" name="object 11204"/>
            <p:cNvSpPr/>
            <p:nvPr/>
          </p:nvSpPr>
          <p:spPr>
            <a:xfrm>
              <a:off x="5238229" y="46721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5" name="object 11205"/>
            <p:cNvSpPr/>
            <p:nvPr/>
          </p:nvSpPr>
          <p:spPr>
            <a:xfrm>
              <a:off x="5238229" y="46712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6" name="object 11206"/>
            <p:cNvSpPr/>
            <p:nvPr/>
          </p:nvSpPr>
          <p:spPr>
            <a:xfrm>
              <a:off x="5238229" y="46703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7" name="object 11207"/>
            <p:cNvSpPr/>
            <p:nvPr/>
          </p:nvSpPr>
          <p:spPr>
            <a:xfrm>
              <a:off x="5238229" y="46694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8" name="object 11208"/>
            <p:cNvSpPr/>
            <p:nvPr/>
          </p:nvSpPr>
          <p:spPr>
            <a:xfrm>
              <a:off x="5238229" y="46685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9" name="object 11209"/>
            <p:cNvSpPr/>
            <p:nvPr/>
          </p:nvSpPr>
          <p:spPr>
            <a:xfrm>
              <a:off x="5238229" y="46676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0" name="object 11210"/>
            <p:cNvSpPr/>
            <p:nvPr/>
          </p:nvSpPr>
          <p:spPr>
            <a:xfrm>
              <a:off x="5238229" y="46668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1" name="object 11211"/>
            <p:cNvSpPr/>
            <p:nvPr/>
          </p:nvSpPr>
          <p:spPr>
            <a:xfrm>
              <a:off x="5238229" y="46659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2" name="object 11212"/>
            <p:cNvSpPr/>
            <p:nvPr/>
          </p:nvSpPr>
          <p:spPr>
            <a:xfrm>
              <a:off x="5238229" y="4665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3" name="object 11213"/>
            <p:cNvSpPr/>
            <p:nvPr/>
          </p:nvSpPr>
          <p:spPr>
            <a:xfrm>
              <a:off x="5238229" y="4664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4" name="object 11214"/>
            <p:cNvSpPr/>
            <p:nvPr/>
          </p:nvSpPr>
          <p:spPr>
            <a:xfrm>
              <a:off x="5238229" y="46632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5" name="object 11215"/>
            <p:cNvSpPr/>
            <p:nvPr/>
          </p:nvSpPr>
          <p:spPr>
            <a:xfrm>
              <a:off x="5238229" y="46623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6" name="object 11216"/>
            <p:cNvSpPr/>
            <p:nvPr/>
          </p:nvSpPr>
          <p:spPr>
            <a:xfrm>
              <a:off x="5238229" y="46614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7" name="object 11217"/>
            <p:cNvSpPr/>
            <p:nvPr/>
          </p:nvSpPr>
          <p:spPr>
            <a:xfrm>
              <a:off x="5238229" y="46605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8" name="object 11218"/>
            <p:cNvSpPr/>
            <p:nvPr/>
          </p:nvSpPr>
          <p:spPr>
            <a:xfrm>
              <a:off x="5238229" y="4659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9" name="object 11219"/>
            <p:cNvSpPr/>
            <p:nvPr/>
          </p:nvSpPr>
          <p:spPr>
            <a:xfrm>
              <a:off x="5238229" y="4658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0" name="object 11220"/>
            <p:cNvSpPr/>
            <p:nvPr/>
          </p:nvSpPr>
          <p:spPr>
            <a:xfrm>
              <a:off x="5238229" y="46570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1" name="object 11221"/>
            <p:cNvSpPr/>
            <p:nvPr/>
          </p:nvSpPr>
          <p:spPr>
            <a:xfrm>
              <a:off x="5238229" y="46561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2" name="object 11222"/>
            <p:cNvSpPr/>
            <p:nvPr/>
          </p:nvSpPr>
          <p:spPr>
            <a:xfrm>
              <a:off x="5238229" y="46552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3" name="object 11223"/>
            <p:cNvSpPr/>
            <p:nvPr/>
          </p:nvSpPr>
          <p:spPr>
            <a:xfrm>
              <a:off x="5238229" y="46543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4" name="object 11224"/>
            <p:cNvSpPr/>
            <p:nvPr/>
          </p:nvSpPr>
          <p:spPr>
            <a:xfrm>
              <a:off x="5238229" y="46534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5" name="object 11225"/>
            <p:cNvSpPr/>
            <p:nvPr/>
          </p:nvSpPr>
          <p:spPr>
            <a:xfrm>
              <a:off x="5238229" y="46526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6" name="object 11226"/>
            <p:cNvSpPr/>
            <p:nvPr/>
          </p:nvSpPr>
          <p:spPr>
            <a:xfrm>
              <a:off x="5238229" y="46517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7" name="object 11227"/>
            <p:cNvSpPr/>
            <p:nvPr/>
          </p:nvSpPr>
          <p:spPr>
            <a:xfrm>
              <a:off x="5238229" y="46508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8" name="object 11228"/>
            <p:cNvSpPr/>
            <p:nvPr/>
          </p:nvSpPr>
          <p:spPr>
            <a:xfrm>
              <a:off x="5238229" y="46499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9" name="object 11229"/>
            <p:cNvSpPr/>
            <p:nvPr/>
          </p:nvSpPr>
          <p:spPr>
            <a:xfrm>
              <a:off x="5238229" y="46490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0" name="object 11230"/>
            <p:cNvSpPr/>
            <p:nvPr/>
          </p:nvSpPr>
          <p:spPr>
            <a:xfrm>
              <a:off x="5238229" y="46481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1" name="object 11231"/>
            <p:cNvSpPr/>
            <p:nvPr/>
          </p:nvSpPr>
          <p:spPr>
            <a:xfrm>
              <a:off x="5238229" y="46472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2" name="object 11232"/>
            <p:cNvSpPr/>
            <p:nvPr/>
          </p:nvSpPr>
          <p:spPr>
            <a:xfrm>
              <a:off x="5238229" y="46463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3" name="object 11233"/>
            <p:cNvSpPr/>
            <p:nvPr/>
          </p:nvSpPr>
          <p:spPr>
            <a:xfrm>
              <a:off x="5238229" y="4645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4" name="object 11234"/>
            <p:cNvSpPr/>
            <p:nvPr/>
          </p:nvSpPr>
          <p:spPr>
            <a:xfrm>
              <a:off x="5238229" y="4644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5" name="object 11235"/>
            <p:cNvSpPr/>
            <p:nvPr/>
          </p:nvSpPr>
          <p:spPr>
            <a:xfrm>
              <a:off x="5238229" y="4643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6" name="object 11236"/>
            <p:cNvSpPr/>
            <p:nvPr/>
          </p:nvSpPr>
          <p:spPr>
            <a:xfrm>
              <a:off x="5238229" y="46428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7" name="object 11237"/>
            <p:cNvSpPr/>
            <p:nvPr/>
          </p:nvSpPr>
          <p:spPr>
            <a:xfrm>
              <a:off x="5238229" y="46419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8" name="object 11238"/>
            <p:cNvSpPr/>
            <p:nvPr/>
          </p:nvSpPr>
          <p:spPr>
            <a:xfrm>
              <a:off x="5238229" y="46410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9" name="object 11239"/>
            <p:cNvSpPr/>
            <p:nvPr/>
          </p:nvSpPr>
          <p:spPr>
            <a:xfrm>
              <a:off x="5238229" y="46401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0" name="object 11240"/>
            <p:cNvSpPr/>
            <p:nvPr/>
          </p:nvSpPr>
          <p:spPr>
            <a:xfrm>
              <a:off x="5238229" y="46392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1" name="object 11241"/>
            <p:cNvSpPr/>
            <p:nvPr/>
          </p:nvSpPr>
          <p:spPr>
            <a:xfrm>
              <a:off x="5238229" y="46383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2" name="object 11242"/>
            <p:cNvSpPr/>
            <p:nvPr/>
          </p:nvSpPr>
          <p:spPr>
            <a:xfrm>
              <a:off x="5238229" y="46375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3" name="object 11243"/>
            <p:cNvSpPr/>
            <p:nvPr/>
          </p:nvSpPr>
          <p:spPr>
            <a:xfrm>
              <a:off x="5238229" y="46366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4" name="object 11244"/>
            <p:cNvSpPr/>
            <p:nvPr/>
          </p:nvSpPr>
          <p:spPr>
            <a:xfrm>
              <a:off x="5238229" y="46357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5" name="object 11245"/>
            <p:cNvSpPr/>
            <p:nvPr/>
          </p:nvSpPr>
          <p:spPr>
            <a:xfrm>
              <a:off x="5238229" y="46348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6" name="object 11246"/>
            <p:cNvSpPr/>
            <p:nvPr/>
          </p:nvSpPr>
          <p:spPr>
            <a:xfrm>
              <a:off x="5238229" y="46339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7" name="object 11247"/>
            <p:cNvSpPr/>
            <p:nvPr/>
          </p:nvSpPr>
          <p:spPr>
            <a:xfrm>
              <a:off x="5238229" y="4633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8" name="object 11248"/>
            <p:cNvSpPr/>
            <p:nvPr/>
          </p:nvSpPr>
          <p:spPr>
            <a:xfrm>
              <a:off x="5238229" y="46321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9" name="object 11249"/>
            <p:cNvSpPr/>
            <p:nvPr/>
          </p:nvSpPr>
          <p:spPr>
            <a:xfrm>
              <a:off x="5238229" y="4632172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60" h="227964">
                  <a:moveTo>
                    <a:pt x="124409" y="227342"/>
                  </a:moveTo>
                  <a:lnTo>
                    <a:pt x="124409" y="0"/>
                  </a:lnTo>
                  <a:lnTo>
                    <a:pt x="0" y="0"/>
                  </a:lnTo>
                  <a:lnTo>
                    <a:pt x="0" y="227342"/>
                  </a:lnTo>
                  <a:lnTo>
                    <a:pt x="124409" y="227342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0" name="object 11250"/>
            <p:cNvSpPr/>
            <p:nvPr/>
          </p:nvSpPr>
          <p:spPr>
            <a:xfrm>
              <a:off x="5071401" y="4453369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20" h="147320">
                  <a:moveTo>
                    <a:pt x="73520" y="0"/>
                  </a:moveTo>
                  <a:lnTo>
                    <a:pt x="44952" y="5792"/>
                  </a:lnTo>
                  <a:lnTo>
                    <a:pt x="21577" y="21572"/>
                  </a:lnTo>
                  <a:lnTo>
                    <a:pt x="5793" y="44946"/>
                  </a:lnTo>
                  <a:lnTo>
                    <a:pt x="0" y="73520"/>
                  </a:lnTo>
                  <a:lnTo>
                    <a:pt x="5793" y="102088"/>
                  </a:lnTo>
                  <a:lnTo>
                    <a:pt x="21577" y="125463"/>
                  </a:lnTo>
                  <a:lnTo>
                    <a:pt x="44952" y="141246"/>
                  </a:lnTo>
                  <a:lnTo>
                    <a:pt x="73520" y="147040"/>
                  </a:lnTo>
                  <a:lnTo>
                    <a:pt x="102093" y="141246"/>
                  </a:lnTo>
                  <a:lnTo>
                    <a:pt x="125468" y="125463"/>
                  </a:lnTo>
                  <a:lnTo>
                    <a:pt x="141248" y="102088"/>
                  </a:lnTo>
                  <a:lnTo>
                    <a:pt x="147040" y="7352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1" name="object 11251"/>
            <p:cNvSpPr/>
            <p:nvPr/>
          </p:nvSpPr>
          <p:spPr>
            <a:xfrm>
              <a:off x="5060010" y="4240644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5" h="345439">
                  <a:moveTo>
                    <a:pt x="85661" y="29413"/>
                  </a:moveTo>
                  <a:lnTo>
                    <a:pt x="27584" y="87452"/>
                  </a:lnTo>
                </a:path>
                <a:path w="144145" h="345439">
                  <a:moveTo>
                    <a:pt x="96151" y="36271"/>
                  </a:moveTo>
                  <a:lnTo>
                    <a:pt x="37452" y="95364"/>
                  </a:lnTo>
                </a:path>
                <a:path w="144145" h="345439">
                  <a:moveTo>
                    <a:pt x="61861" y="18567"/>
                  </a:moveTo>
                  <a:lnTo>
                    <a:pt x="45033" y="21978"/>
                  </a:lnTo>
                  <a:lnTo>
                    <a:pt x="31264" y="31272"/>
                  </a:lnTo>
                  <a:lnTo>
                    <a:pt x="21967" y="45040"/>
                  </a:lnTo>
                  <a:lnTo>
                    <a:pt x="18554" y="61874"/>
                  </a:lnTo>
                  <a:lnTo>
                    <a:pt x="21967" y="78703"/>
                  </a:lnTo>
                  <a:lnTo>
                    <a:pt x="31264" y="92471"/>
                  </a:lnTo>
                  <a:lnTo>
                    <a:pt x="45033" y="101768"/>
                  </a:lnTo>
                  <a:lnTo>
                    <a:pt x="61861" y="105181"/>
                  </a:lnTo>
                  <a:lnTo>
                    <a:pt x="78690" y="101768"/>
                  </a:lnTo>
                  <a:lnTo>
                    <a:pt x="92459" y="92471"/>
                  </a:lnTo>
                  <a:lnTo>
                    <a:pt x="101755" y="78703"/>
                  </a:lnTo>
                  <a:lnTo>
                    <a:pt x="105168" y="61874"/>
                  </a:lnTo>
                  <a:lnTo>
                    <a:pt x="101755" y="45040"/>
                  </a:lnTo>
                  <a:lnTo>
                    <a:pt x="92459" y="31272"/>
                  </a:lnTo>
                  <a:lnTo>
                    <a:pt x="78690" y="21978"/>
                  </a:lnTo>
                  <a:lnTo>
                    <a:pt x="61861" y="18567"/>
                  </a:lnTo>
                  <a:close/>
                </a:path>
                <a:path w="144145" h="345439">
                  <a:moveTo>
                    <a:pt x="84912" y="227304"/>
                  </a:moveTo>
                  <a:lnTo>
                    <a:pt x="62008" y="231949"/>
                  </a:lnTo>
                  <a:lnTo>
                    <a:pt x="43268" y="244602"/>
                  </a:lnTo>
                  <a:lnTo>
                    <a:pt x="30616" y="263341"/>
                  </a:lnTo>
                  <a:lnTo>
                    <a:pt x="25971" y="286245"/>
                  </a:lnTo>
                  <a:lnTo>
                    <a:pt x="30616" y="309149"/>
                  </a:lnTo>
                  <a:lnTo>
                    <a:pt x="43268" y="327888"/>
                  </a:lnTo>
                  <a:lnTo>
                    <a:pt x="62008" y="340541"/>
                  </a:lnTo>
                  <a:lnTo>
                    <a:pt x="84912" y="345186"/>
                  </a:lnTo>
                  <a:lnTo>
                    <a:pt x="107821" y="340541"/>
                  </a:lnTo>
                  <a:lnTo>
                    <a:pt x="126560" y="327888"/>
                  </a:lnTo>
                  <a:lnTo>
                    <a:pt x="139210" y="309149"/>
                  </a:lnTo>
                  <a:lnTo>
                    <a:pt x="143852" y="286245"/>
                  </a:lnTo>
                  <a:lnTo>
                    <a:pt x="139210" y="263341"/>
                  </a:lnTo>
                  <a:lnTo>
                    <a:pt x="126560" y="244602"/>
                  </a:lnTo>
                  <a:lnTo>
                    <a:pt x="107821" y="231949"/>
                  </a:lnTo>
                  <a:lnTo>
                    <a:pt x="84912" y="227304"/>
                  </a:lnTo>
                  <a:close/>
                </a:path>
                <a:path w="144145" h="345439">
                  <a:moveTo>
                    <a:pt x="61861" y="0"/>
                  </a:moveTo>
                  <a:lnTo>
                    <a:pt x="37820" y="4876"/>
                  </a:lnTo>
                  <a:lnTo>
                    <a:pt x="18153" y="18159"/>
                  </a:lnTo>
                  <a:lnTo>
                    <a:pt x="4874" y="37831"/>
                  </a:lnTo>
                  <a:lnTo>
                    <a:pt x="0" y="61874"/>
                  </a:lnTo>
                  <a:lnTo>
                    <a:pt x="4874" y="85915"/>
                  </a:lnTo>
                  <a:lnTo>
                    <a:pt x="18153" y="105583"/>
                  </a:lnTo>
                  <a:lnTo>
                    <a:pt x="37820" y="118861"/>
                  </a:lnTo>
                  <a:lnTo>
                    <a:pt x="61861" y="123736"/>
                  </a:lnTo>
                  <a:lnTo>
                    <a:pt x="85904" y="118861"/>
                  </a:lnTo>
                  <a:lnTo>
                    <a:pt x="105576" y="105583"/>
                  </a:lnTo>
                  <a:lnTo>
                    <a:pt x="118859" y="85915"/>
                  </a:lnTo>
                  <a:lnTo>
                    <a:pt x="123736" y="61874"/>
                  </a:lnTo>
                  <a:lnTo>
                    <a:pt x="118859" y="37831"/>
                  </a:lnTo>
                  <a:lnTo>
                    <a:pt x="105576" y="18159"/>
                  </a:lnTo>
                  <a:lnTo>
                    <a:pt x="85904" y="4876"/>
                  </a:lnTo>
                  <a:lnTo>
                    <a:pt x="6186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252" name="object 11252"/>
            <p:cNvSpPr/>
            <p:nvPr/>
          </p:nvSpPr>
          <p:spPr>
            <a:xfrm>
              <a:off x="3929710" y="42758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3" name="object 11253"/>
            <p:cNvSpPr/>
            <p:nvPr/>
          </p:nvSpPr>
          <p:spPr>
            <a:xfrm>
              <a:off x="3929710" y="42749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4" name="object 11254"/>
            <p:cNvSpPr/>
            <p:nvPr/>
          </p:nvSpPr>
          <p:spPr>
            <a:xfrm>
              <a:off x="3929710" y="42740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5" name="object 11255"/>
            <p:cNvSpPr/>
            <p:nvPr/>
          </p:nvSpPr>
          <p:spPr>
            <a:xfrm>
              <a:off x="3929710" y="42731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6" name="object 11256"/>
            <p:cNvSpPr/>
            <p:nvPr/>
          </p:nvSpPr>
          <p:spPr>
            <a:xfrm>
              <a:off x="3929710" y="42722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7" name="object 11257"/>
            <p:cNvSpPr/>
            <p:nvPr/>
          </p:nvSpPr>
          <p:spPr>
            <a:xfrm>
              <a:off x="3929710" y="42713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8" name="object 11258"/>
            <p:cNvSpPr/>
            <p:nvPr/>
          </p:nvSpPr>
          <p:spPr>
            <a:xfrm>
              <a:off x="3929710" y="42705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9" name="object 11259"/>
            <p:cNvSpPr/>
            <p:nvPr/>
          </p:nvSpPr>
          <p:spPr>
            <a:xfrm>
              <a:off x="3929710" y="42696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0" name="object 11260"/>
            <p:cNvSpPr/>
            <p:nvPr/>
          </p:nvSpPr>
          <p:spPr>
            <a:xfrm>
              <a:off x="3929710" y="42687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1" name="object 11261"/>
            <p:cNvSpPr/>
            <p:nvPr/>
          </p:nvSpPr>
          <p:spPr>
            <a:xfrm>
              <a:off x="3929710" y="42678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2" name="object 11262"/>
            <p:cNvSpPr/>
            <p:nvPr/>
          </p:nvSpPr>
          <p:spPr>
            <a:xfrm>
              <a:off x="3929710" y="42669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3" name="object 11263"/>
            <p:cNvSpPr/>
            <p:nvPr/>
          </p:nvSpPr>
          <p:spPr>
            <a:xfrm>
              <a:off x="3929710" y="42660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4" name="object 11264"/>
            <p:cNvSpPr/>
            <p:nvPr/>
          </p:nvSpPr>
          <p:spPr>
            <a:xfrm>
              <a:off x="3929710" y="42651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5" name="object 11265"/>
            <p:cNvSpPr/>
            <p:nvPr/>
          </p:nvSpPr>
          <p:spPr>
            <a:xfrm>
              <a:off x="3929710" y="42642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6" name="object 11266"/>
            <p:cNvSpPr/>
            <p:nvPr/>
          </p:nvSpPr>
          <p:spPr>
            <a:xfrm>
              <a:off x="3929710" y="42634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7" name="object 11267"/>
            <p:cNvSpPr/>
            <p:nvPr/>
          </p:nvSpPr>
          <p:spPr>
            <a:xfrm>
              <a:off x="3929710" y="42625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8" name="object 11268"/>
            <p:cNvSpPr/>
            <p:nvPr/>
          </p:nvSpPr>
          <p:spPr>
            <a:xfrm>
              <a:off x="3929710" y="42616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9" name="object 11269"/>
            <p:cNvSpPr/>
            <p:nvPr/>
          </p:nvSpPr>
          <p:spPr>
            <a:xfrm>
              <a:off x="3929710" y="42607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0" name="object 11270"/>
            <p:cNvSpPr/>
            <p:nvPr/>
          </p:nvSpPr>
          <p:spPr>
            <a:xfrm>
              <a:off x="3929710" y="42598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1" name="object 11271"/>
            <p:cNvSpPr/>
            <p:nvPr/>
          </p:nvSpPr>
          <p:spPr>
            <a:xfrm>
              <a:off x="3929710" y="42589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2" name="object 11272"/>
            <p:cNvSpPr/>
            <p:nvPr/>
          </p:nvSpPr>
          <p:spPr>
            <a:xfrm>
              <a:off x="3929710" y="42580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3" name="object 11273"/>
            <p:cNvSpPr/>
            <p:nvPr/>
          </p:nvSpPr>
          <p:spPr>
            <a:xfrm>
              <a:off x="3929710" y="42571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4" name="object 11274"/>
            <p:cNvSpPr/>
            <p:nvPr/>
          </p:nvSpPr>
          <p:spPr>
            <a:xfrm>
              <a:off x="3929710" y="42562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5" name="object 11275"/>
            <p:cNvSpPr/>
            <p:nvPr/>
          </p:nvSpPr>
          <p:spPr>
            <a:xfrm>
              <a:off x="3929710" y="42554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6" name="object 11276"/>
            <p:cNvSpPr/>
            <p:nvPr/>
          </p:nvSpPr>
          <p:spPr>
            <a:xfrm>
              <a:off x="3929710" y="425451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7" name="object 11277"/>
            <p:cNvSpPr/>
            <p:nvPr/>
          </p:nvSpPr>
          <p:spPr>
            <a:xfrm>
              <a:off x="3929710" y="425362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8" name="object 11278"/>
            <p:cNvSpPr/>
            <p:nvPr/>
          </p:nvSpPr>
          <p:spPr>
            <a:xfrm>
              <a:off x="3929710" y="42527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9" name="object 11279"/>
            <p:cNvSpPr/>
            <p:nvPr/>
          </p:nvSpPr>
          <p:spPr>
            <a:xfrm>
              <a:off x="3929710" y="42518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0" name="object 11280"/>
            <p:cNvSpPr/>
            <p:nvPr/>
          </p:nvSpPr>
          <p:spPr>
            <a:xfrm>
              <a:off x="3929710" y="42500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1" name="object 11281"/>
            <p:cNvSpPr/>
            <p:nvPr/>
          </p:nvSpPr>
          <p:spPr>
            <a:xfrm>
              <a:off x="3929710" y="42491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2" name="object 11282"/>
            <p:cNvSpPr/>
            <p:nvPr/>
          </p:nvSpPr>
          <p:spPr>
            <a:xfrm>
              <a:off x="3929710" y="42483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3" name="object 11283"/>
            <p:cNvSpPr/>
            <p:nvPr/>
          </p:nvSpPr>
          <p:spPr>
            <a:xfrm>
              <a:off x="3929710" y="42474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4" name="object 11284"/>
            <p:cNvSpPr/>
            <p:nvPr/>
          </p:nvSpPr>
          <p:spPr>
            <a:xfrm>
              <a:off x="3929710" y="42465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5" name="object 11285"/>
            <p:cNvSpPr/>
            <p:nvPr/>
          </p:nvSpPr>
          <p:spPr>
            <a:xfrm>
              <a:off x="3929710" y="42456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6" name="object 11286"/>
            <p:cNvSpPr/>
            <p:nvPr/>
          </p:nvSpPr>
          <p:spPr>
            <a:xfrm>
              <a:off x="3929710" y="42447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7" name="object 11287"/>
            <p:cNvSpPr/>
            <p:nvPr/>
          </p:nvSpPr>
          <p:spPr>
            <a:xfrm>
              <a:off x="3929710" y="42438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8" name="object 11288"/>
            <p:cNvSpPr/>
            <p:nvPr/>
          </p:nvSpPr>
          <p:spPr>
            <a:xfrm>
              <a:off x="3929710" y="42429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9" name="object 11289"/>
            <p:cNvSpPr/>
            <p:nvPr/>
          </p:nvSpPr>
          <p:spPr>
            <a:xfrm>
              <a:off x="3929710" y="42420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0" name="object 11290"/>
            <p:cNvSpPr/>
            <p:nvPr/>
          </p:nvSpPr>
          <p:spPr>
            <a:xfrm>
              <a:off x="3929710" y="42412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1" name="object 11291"/>
            <p:cNvSpPr/>
            <p:nvPr/>
          </p:nvSpPr>
          <p:spPr>
            <a:xfrm>
              <a:off x="3929710" y="42403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2" name="object 11292"/>
            <p:cNvSpPr/>
            <p:nvPr/>
          </p:nvSpPr>
          <p:spPr>
            <a:xfrm>
              <a:off x="3929710" y="42394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3" name="object 11293"/>
            <p:cNvSpPr/>
            <p:nvPr/>
          </p:nvSpPr>
          <p:spPr>
            <a:xfrm>
              <a:off x="3929710" y="42385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4" name="object 11294"/>
            <p:cNvSpPr/>
            <p:nvPr/>
          </p:nvSpPr>
          <p:spPr>
            <a:xfrm>
              <a:off x="3929710" y="42376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5" name="object 11295"/>
            <p:cNvSpPr/>
            <p:nvPr/>
          </p:nvSpPr>
          <p:spPr>
            <a:xfrm>
              <a:off x="3929710" y="42367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6" name="object 11296"/>
            <p:cNvSpPr/>
            <p:nvPr/>
          </p:nvSpPr>
          <p:spPr>
            <a:xfrm>
              <a:off x="3929710" y="42358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7" name="object 11297"/>
            <p:cNvSpPr/>
            <p:nvPr/>
          </p:nvSpPr>
          <p:spPr>
            <a:xfrm>
              <a:off x="3929710" y="42349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8" name="object 11298"/>
            <p:cNvSpPr/>
            <p:nvPr/>
          </p:nvSpPr>
          <p:spPr>
            <a:xfrm>
              <a:off x="3929710" y="42340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9" name="object 11299"/>
            <p:cNvSpPr/>
            <p:nvPr/>
          </p:nvSpPr>
          <p:spPr>
            <a:xfrm>
              <a:off x="3929710" y="423231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0" name="object 11300"/>
            <p:cNvSpPr/>
            <p:nvPr/>
          </p:nvSpPr>
          <p:spPr>
            <a:xfrm>
              <a:off x="3929710" y="42314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1" name="object 11301"/>
            <p:cNvSpPr/>
            <p:nvPr/>
          </p:nvSpPr>
          <p:spPr>
            <a:xfrm>
              <a:off x="3929710" y="42305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2" name="object 11302"/>
            <p:cNvSpPr/>
            <p:nvPr/>
          </p:nvSpPr>
          <p:spPr>
            <a:xfrm>
              <a:off x="3929710" y="422876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3" name="object 11303"/>
            <p:cNvSpPr/>
            <p:nvPr/>
          </p:nvSpPr>
          <p:spPr>
            <a:xfrm>
              <a:off x="3929710" y="42278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4" name="object 11304"/>
            <p:cNvSpPr/>
            <p:nvPr/>
          </p:nvSpPr>
          <p:spPr>
            <a:xfrm>
              <a:off x="3929710" y="42269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5" name="object 11305"/>
            <p:cNvSpPr/>
            <p:nvPr/>
          </p:nvSpPr>
          <p:spPr>
            <a:xfrm>
              <a:off x="3929710" y="422521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6" name="object 11306"/>
            <p:cNvSpPr/>
            <p:nvPr/>
          </p:nvSpPr>
          <p:spPr>
            <a:xfrm>
              <a:off x="3929710" y="42243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7" name="object 11307"/>
            <p:cNvSpPr/>
            <p:nvPr/>
          </p:nvSpPr>
          <p:spPr>
            <a:xfrm>
              <a:off x="3929710" y="422343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8" name="object 11308"/>
            <p:cNvSpPr/>
            <p:nvPr/>
          </p:nvSpPr>
          <p:spPr>
            <a:xfrm>
              <a:off x="3929710" y="42225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9" name="object 11309"/>
            <p:cNvSpPr/>
            <p:nvPr/>
          </p:nvSpPr>
          <p:spPr>
            <a:xfrm>
              <a:off x="3929710" y="42216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0" name="object 11310"/>
            <p:cNvSpPr/>
            <p:nvPr/>
          </p:nvSpPr>
          <p:spPr>
            <a:xfrm>
              <a:off x="3929710" y="42207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1" name="object 11311"/>
            <p:cNvSpPr/>
            <p:nvPr/>
          </p:nvSpPr>
          <p:spPr>
            <a:xfrm>
              <a:off x="3929710" y="421987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2" name="object 11312"/>
            <p:cNvSpPr/>
            <p:nvPr/>
          </p:nvSpPr>
          <p:spPr>
            <a:xfrm>
              <a:off x="3929710" y="421899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3" name="object 11313"/>
            <p:cNvSpPr/>
            <p:nvPr/>
          </p:nvSpPr>
          <p:spPr>
            <a:xfrm>
              <a:off x="3929710" y="421810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4" name="object 11314"/>
            <p:cNvSpPr/>
            <p:nvPr/>
          </p:nvSpPr>
          <p:spPr>
            <a:xfrm>
              <a:off x="3929710" y="421633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5" name="object 11315"/>
            <p:cNvSpPr/>
            <p:nvPr/>
          </p:nvSpPr>
          <p:spPr>
            <a:xfrm>
              <a:off x="3929710" y="42154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6" name="object 11316"/>
            <p:cNvSpPr/>
            <p:nvPr/>
          </p:nvSpPr>
          <p:spPr>
            <a:xfrm>
              <a:off x="3929710" y="421366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7" name="object 11317"/>
            <p:cNvSpPr/>
            <p:nvPr/>
          </p:nvSpPr>
          <p:spPr>
            <a:xfrm>
              <a:off x="3929710" y="42127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8" name="object 11318"/>
            <p:cNvSpPr/>
            <p:nvPr/>
          </p:nvSpPr>
          <p:spPr>
            <a:xfrm>
              <a:off x="3929710" y="421100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9" name="object 11319"/>
            <p:cNvSpPr/>
            <p:nvPr/>
          </p:nvSpPr>
          <p:spPr>
            <a:xfrm>
              <a:off x="3929710" y="42101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0" name="object 11320"/>
            <p:cNvSpPr/>
            <p:nvPr/>
          </p:nvSpPr>
          <p:spPr>
            <a:xfrm>
              <a:off x="3929710" y="420833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1" name="object 11321"/>
            <p:cNvSpPr/>
            <p:nvPr/>
          </p:nvSpPr>
          <p:spPr>
            <a:xfrm>
              <a:off x="3929710" y="42074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2" name="object 11322"/>
            <p:cNvSpPr/>
            <p:nvPr/>
          </p:nvSpPr>
          <p:spPr>
            <a:xfrm>
              <a:off x="3929710" y="42065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3" name="object 11323"/>
            <p:cNvSpPr/>
            <p:nvPr/>
          </p:nvSpPr>
          <p:spPr>
            <a:xfrm>
              <a:off x="3929710" y="42056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4" name="object 11324"/>
            <p:cNvSpPr/>
            <p:nvPr/>
          </p:nvSpPr>
          <p:spPr>
            <a:xfrm>
              <a:off x="3929710" y="42047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5" name="object 11325"/>
            <p:cNvSpPr/>
            <p:nvPr/>
          </p:nvSpPr>
          <p:spPr>
            <a:xfrm>
              <a:off x="3929710" y="42039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6" name="object 11326"/>
            <p:cNvSpPr/>
            <p:nvPr/>
          </p:nvSpPr>
          <p:spPr>
            <a:xfrm>
              <a:off x="3929710" y="42030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7" name="object 11327"/>
            <p:cNvSpPr/>
            <p:nvPr/>
          </p:nvSpPr>
          <p:spPr>
            <a:xfrm>
              <a:off x="3929710" y="42021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8" name="object 11328"/>
            <p:cNvSpPr/>
            <p:nvPr/>
          </p:nvSpPr>
          <p:spPr>
            <a:xfrm>
              <a:off x="3929710" y="42012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9" name="object 11329"/>
            <p:cNvSpPr/>
            <p:nvPr/>
          </p:nvSpPr>
          <p:spPr>
            <a:xfrm>
              <a:off x="3929710" y="419945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0" name="object 11330"/>
            <p:cNvSpPr/>
            <p:nvPr/>
          </p:nvSpPr>
          <p:spPr>
            <a:xfrm>
              <a:off x="3929710" y="41976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1" name="object 11331"/>
            <p:cNvSpPr/>
            <p:nvPr/>
          </p:nvSpPr>
          <p:spPr>
            <a:xfrm>
              <a:off x="3929710" y="41967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2" name="object 11332"/>
            <p:cNvSpPr/>
            <p:nvPr/>
          </p:nvSpPr>
          <p:spPr>
            <a:xfrm>
              <a:off x="3929710" y="41959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3" name="object 11333"/>
            <p:cNvSpPr/>
            <p:nvPr/>
          </p:nvSpPr>
          <p:spPr>
            <a:xfrm>
              <a:off x="3929710" y="41950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4" name="object 11334"/>
            <p:cNvSpPr/>
            <p:nvPr/>
          </p:nvSpPr>
          <p:spPr>
            <a:xfrm>
              <a:off x="3929710" y="41941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5" name="object 11335"/>
            <p:cNvSpPr/>
            <p:nvPr/>
          </p:nvSpPr>
          <p:spPr>
            <a:xfrm>
              <a:off x="3929710" y="41932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6" name="object 11336"/>
            <p:cNvSpPr/>
            <p:nvPr/>
          </p:nvSpPr>
          <p:spPr>
            <a:xfrm>
              <a:off x="3929710" y="41923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7" name="object 11337"/>
            <p:cNvSpPr/>
            <p:nvPr/>
          </p:nvSpPr>
          <p:spPr>
            <a:xfrm>
              <a:off x="3929710" y="41905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8" name="object 11338"/>
            <p:cNvSpPr/>
            <p:nvPr/>
          </p:nvSpPr>
          <p:spPr>
            <a:xfrm>
              <a:off x="3929710" y="41896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9" name="object 11339"/>
            <p:cNvSpPr/>
            <p:nvPr/>
          </p:nvSpPr>
          <p:spPr>
            <a:xfrm>
              <a:off x="3929710" y="41888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0" name="object 11340"/>
            <p:cNvSpPr/>
            <p:nvPr/>
          </p:nvSpPr>
          <p:spPr>
            <a:xfrm>
              <a:off x="3929710" y="41879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1" name="object 11341"/>
            <p:cNvSpPr/>
            <p:nvPr/>
          </p:nvSpPr>
          <p:spPr>
            <a:xfrm>
              <a:off x="3929710" y="41870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2" name="object 11342"/>
            <p:cNvSpPr/>
            <p:nvPr/>
          </p:nvSpPr>
          <p:spPr>
            <a:xfrm>
              <a:off x="3929710" y="418524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3" name="object 11343"/>
            <p:cNvSpPr/>
            <p:nvPr/>
          </p:nvSpPr>
          <p:spPr>
            <a:xfrm>
              <a:off x="3929710" y="418435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4" name="object 11344"/>
            <p:cNvSpPr/>
            <p:nvPr/>
          </p:nvSpPr>
          <p:spPr>
            <a:xfrm>
              <a:off x="3929710" y="418346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5" name="object 11345"/>
            <p:cNvSpPr/>
            <p:nvPr/>
          </p:nvSpPr>
          <p:spPr>
            <a:xfrm>
              <a:off x="3929710" y="41825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6" name="object 11346"/>
            <p:cNvSpPr/>
            <p:nvPr/>
          </p:nvSpPr>
          <p:spPr>
            <a:xfrm>
              <a:off x="3929710" y="41817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7" name="object 11347"/>
            <p:cNvSpPr/>
            <p:nvPr/>
          </p:nvSpPr>
          <p:spPr>
            <a:xfrm>
              <a:off x="3929710" y="417992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8" name="object 11348"/>
            <p:cNvSpPr/>
            <p:nvPr/>
          </p:nvSpPr>
          <p:spPr>
            <a:xfrm>
              <a:off x="3929710" y="41790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9" name="object 11349"/>
            <p:cNvSpPr/>
            <p:nvPr/>
          </p:nvSpPr>
          <p:spPr>
            <a:xfrm>
              <a:off x="3929710" y="41781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0" name="object 11350"/>
            <p:cNvSpPr/>
            <p:nvPr/>
          </p:nvSpPr>
          <p:spPr>
            <a:xfrm>
              <a:off x="3929710" y="41772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1" name="object 11351"/>
            <p:cNvSpPr/>
            <p:nvPr/>
          </p:nvSpPr>
          <p:spPr>
            <a:xfrm>
              <a:off x="3929710" y="41754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2" name="object 11352"/>
            <p:cNvSpPr/>
            <p:nvPr/>
          </p:nvSpPr>
          <p:spPr>
            <a:xfrm>
              <a:off x="3929710" y="41745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3" name="object 11353"/>
            <p:cNvSpPr/>
            <p:nvPr/>
          </p:nvSpPr>
          <p:spPr>
            <a:xfrm>
              <a:off x="3929710" y="41737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4" name="object 11354"/>
            <p:cNvSpPr/>
            <p:nvPr/>
          </p:nvSpPr>
          <p:spPr>
            <a:xfrm>
              <a:off x="3929710" y="41728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5" name="object 11355"/>
            <p:cNvSpPr/>
            <p:nvPr/>
          </p:nvSpPr>
          <p:spPr>
            <a:xfrm>
              <a:off x="3929710" y="417104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6" name="object 11356"/>
            <p:cNvSpPr/>
            <p:nvPr/>
          </p:nvSpPr>
          <p:spPr>
            <a:xfrm>
              <a:off x="3929710" y="41701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7" name="object 11357"/>
            <p:cNvSpPr/>
            <p:nvPr/>
          </p:nvSpPr>
          <p:spPr>
            <a:xfrm>
              <a:off x="3929710" y="41692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8" name="object 11358"/>
            <p:cNvSpPr/>
            <p:nvPr/>
          </p:nvSpPr>
          <p:spPr>
            <a:xfrm>
              <a:off x="3929710" y="416749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9" name="object 11359"/>
            <p:cNvSpPr/>
            <p:nvPr/>
          </p:nvSpPr>
          <p:spPr>
            <a:xfrm>
              <a:off x="3929710" y="416571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0" name="object 11360"/>
            <p:cNvSpPr/>
            <p:nvPr/>
          </p:nvSpPr>
          <p:spPr>
            <a:xfrm>
              <a:off x="3929710" y="416393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1" name="object 11361"/>
            <p:cNvSpPr/>
            <p:nvPr/>
          </p:nvSpPr>
          <p:spPr>
            <a:xfrm>
              <a:off x="3929710" y="416215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2" name="object 11362"/>
            <p:cNvSpPr/>
            <p:nvPr/>
          </p:nvSpPr>
          <p:spPr>
            <a:xfrm>
              <a:off x="3929710" y="41603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3" name="object 11363"/>
            <p:cNvSpPr/>
            <p:nvPr/>
          </p:nvSpPr>
          <p:spPr>
            <a:xfrm>
              <a:off x="3929710" y="415860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4" name="object 11364"/>
            <p:cNvSpPr/>
            <p:nvPr/>
          </p:nvSpPr>
          <p:spPr>
            <a:xfrm>
              <a:off x="3929710" y="415683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5" name="object 11365"/>
            <p:cNvSpPr/>
            <p:nvPr/>
          </p:nvSpPr>
          <p:spPr>
            <a:xfrm>
              <a:off x="3929710" y="41559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6" name="object 11366"/>
            <p:cNvSpPr/>
            <p:nvPr/>
          </p:nvSpPr>
          <p:spPr>
            <a:xfrm>
              <a:off x="3929710" y="41550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7" name="object 11367"/>
            <p:cNvSpPr/>
            <p:nvPr/>
          </p:nvSpPr>
          <p:spPr>
            <a:xfrm>
              <a:off x="3929710" y="415328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8" name="object 11368"/>
            <p:cNvSpPr/>
            <p:nvPr/>
          </p:nvSpPr>
          <p:spPr>
            <a:xfrm>
              <a:off x="3929710" y="41523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9" name="object 11369"/>
            <p:cNvSpPr/>
            <p:nvPr/>
          </p:nvSpPr>
          <p:spPr>
            <a:xfrm>
              <a:off x="3929710" y="41515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0" name="object 11370"/>
            <p:cNvSpPr/>
            <p:nvPr/>
          </p:nvSpPr>
          <p:spPr>
            <a:xfrm>
              <a:off x="3929710" y="41506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1" name="object 11371"/>
            <p:cNvSpPr/>
            <p:nvPr/>
          </p:nvSpPr>
          <p:spPr>
            <a:xfrm>
              <a:off x="3929710" y="414883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2" name="object 11372"/>
            <p:cNvSpPr/>
            <p:nvPr/>
          </p:nvSpPr>
          <p:spPr>
            <a:xfrm>
              <a:off x="3929710" y="41479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3" name="object 11373"/>
            <p:cNvSpPr/>
            <p:nvPr/>
          </p:nvSpPr>
          <p:spPr>
            <a:xfrm>
              <a:off x="3929710" y="41470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4" name="object 11374"/>
            <p:cNvSpPr/>
            <p:nvPr/>
          </p:nvSpPr>
          <p:spPr>
            <a:xfrm>
              <a:off x="3929710" y="41461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5" name="object 11375"/>
            <p:cNvSpPr/>
            <p:nvPr/>
          </p:nvSpPr>
          <p:spPr>
            <a:xfrm>
              <a:off x="3929710" y="414440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6" name="object 11376"/>
            <p:cNvSpPr/>
            <p:nvPr/>
          </p:nvSpPr>
          <p:spPr>
            <a:xfrm>
              <a:off x="3929710" y="41435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7" name="object 11377"/>
            <p:cNvSpPr/>
            <p:nvPr/>
          </p:nvSpPr>
          <p:spPr>
            <a:xfrm>
              <a:off x="3929710" y="41426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8" name="object 11378"/>
            <p:cNvSpPr/>
            <p:nvPr/>
          </p:nvSpPr>
          <p:spPr>
            <a:xfrm>
              <a:off x="3929710" y="41417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9" name="object 11379"/>
            <p:cNvSpPr/>
            <p:nvPr/>
          </p:nvSpPr>
          <p:spPr>
            <a:xfrm>
              <a:off x="3929710" y="41408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0" name="object 11380"/>
            <p:cNvSpPr/>
            <p:nvPr/>
          </p:nvSpPr>
          <p:spPr>
            <a:xfrm>
              <a:off x="3929710" y="413906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1" name="object 11381"/>
            <p:cNvSpPr/>
            <p:nvPr/>
          </p:nvSpPr>
          <p:spPr>
            <a:xfrm>
              <a:off x="3929710" y="41381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2" name="object 11382"/>
            <p:cNvSpPr/>
            <p:nvPr/>
          </p:nvSpPr>
          <p:spPr>
            <a:xfrm>
              <a:off x="3929710" y="41372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3" name="object 11383"/>
            <p:cNvSpPr/>
            <p:nvPr/>
          </p:nvSpPr>
          <p:spPr>
            <a:xfrm>
              <a:off x="3929710" y="41364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4" name="object 11384"/>
            <p:cNvSpPr/>
            <p:nvPr/>
          </p:nvSpPr>
          <p:spPr>
            <a:xfrm>
              <a:off x="3929710" y="41355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5" name="object 11385"/>
            <p:cNvSpPr/>
            <p:nvPr/>
          </p:nvSpPr>
          <p:spPr>
            <a:xfrm>
              <a:off x="3929710" y="413373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6" name="object 11386"/>
            <p:cNvSpPr/>
            <p:nvPr/>
          </p:nvSpPr>
          <p:spPr>
            <a:xfrm>
              <a:off x="3929710" y="413284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7" name="object 11387"/>
            <p:cNvSpPr/>
            <p:nvPr/>
          </p:nvSpPr>
          <p:spPr>
            <a:xfrm>
              <a:off x="3929710" y="41319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8" name="object 11388"/>
            <p:cNvSpPr/>
            <p:nvPr/>
          </p:nvSpPr>
          <p:spPr>
            <a:xfrm>
              <a:off x="3929710" y="41310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9" name="object 11389"/>
            <p:cNvSpPr/>
            <p:nvPr/>
          </p:nvSpPr>
          <p:spPr>
            <a:xfrm>
              <a:off x="3929710" y="41301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0" name="object 11390"/>
            <p:cNvSpPr/>
            <p:nvPr/>
          </p:nvSpPr>
          <p:spPr>
            <a:xfrm>
              <a:off x="3929710" y="41293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1" name="object 11391"/>
            <p:cNvSpPr/>
            <p:nvPr/>
          </p:nvSpPr>
          <p:spPr>
            <a:xfrm>
              <a:off x="3929710" y="41284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2" name="object 11392"/>
            <p:cNvSpPr/>
            <p:nvPr/>
          </p:nvSpPr>
          <p:spPr>
            <a:xfrm>
              <a:off x="3929710" y="412663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3" name="object 11393"/>
            <p:cNvSpPr/>
            <p:nvPr/>
          </p:nvSpPr>
          <p:spPr>
            <a:xfrm>
              <a:off x="3929710" y="412485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4" name="object 11394"/>
            <p:cNvSpPr/>
            <p:nvPr/>
          </p:nvSpPr>
          <p:spPr>
            <a:xfrm>
              <a:off x="3929710" y="41239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5" name="object 11395"/>
            <p:cNvSpPr/>
            <p:nvPr/>
          </p:nvSpPr>
          <p:spPr>
            <a:xfrm>
              <a:off x="3929710" y="41230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6" name="object 11396"/>
            <p:cNvSpPr/>
            <p:nvPr/>
          </p:nvSpPr>
          <p:spPr>
            <a:xfrm>
              <a:off x="3929710" y="41221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7" name="object 11397"/>
            <p:cNvSpPr/>
            <p:nvPr/>
          </p:nvSpPr>
          <p:spPr>
            <a:xfrm>
              <a:off x="3929710" y="41213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8" name="object 11398"/>
            <p:cNvSpPr/>
            <p:nvPr/>
          </p:nvSpPr>
          <p:spPr>
            <a:xfrm>
              <a:off x="3929710" y="41204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9" name="object 11399"/>
            <p:cNvSpPr/>
            <p:nvPr/>
          </p:nvSpPr>
          <p:spPr>
            <a:xfrm>
              <a:off x="3929710" y="41195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0" name="object 11400"/>
            <p:cNvSpPr/>
            <p:nvPr/>
          </p:nvSpPr>
          <p:spPr>
            <a:xfrm>
              <a:off x="3929710" y="41186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1" name="object 11401"/>
            <p:cNvSpPr/>
            <p:nvPr/>
          </p:nvSpPr>
          <p:spPr>
            <a:xfrm>
              <a:off x="3929710" y="41177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2" name="object 11402"/>
            <p:cNvSpPr/>
            <p:nvPr/>
          </p:nvSpPr>
          <p:spPr>
            <a:xfrm>
              <a:off x="3929710" y="411598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3" name="object 11403"/>
            <p:cNvSpPr/>
            <p:nvPr/>
          </p:nvSpPr>
          <p:spPr>
            <a:xfrm>
              <a:off x="3929710" y="41150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4" name="object 11404"/>
            <p:cNvSpPr/>
            <p:nvPr/>
          </p:nvSpPr>
          <p:spPr>
            <a:xfrm>
              <a:off x="3929710" y="411331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5" name="object 11405"/>
            <p:cNvSpPr/>
            <p:nvPr/>
          </p:nvSpPr>
          <p:spPr>
            <a:xfrm>
              <a:off x="3929710" y="41124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6" name="object 11406"/>
            <p:cNvSpPr/>
            <p:nvPr/>
          </p:nvSpPr>
          <p:spPr>
            <a:xfrm>
              <a:off x="3929710" y="411064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7" name="object 11407"/>
            <p:cNvSpPr/>
            <p:nvPr/>
          </p:nvSpPr>
          <p:spPr>
            <a:xfrm>
              <a:off x="3929710" y="41097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8" name="object 11408"/>
            <p:cNvSpPr/>
            <p:nvPr/>
          </p:nvSpPr>
          <p:spPr>
            <a:xfrm>
              <a:off x="3929710" y="410799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9" name="object 11409"/>
            <p:cNvSpPr/>
            <p:nvPr/>
          </p:nvSpPr>
          <p:spPr>
            <a:xfrm>
              <a:off x="3929710" y="41071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0" name="object 11410"/>
            <p:cNvSpPr/>
            <p:nvPr/>
          </p:nvSpPr>
          <p:spPr>
            <a:xfrm>
              <a:off x="3929710" y="41062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1" name="object 11411"/>
            <p:cNvSpPr/>
            <p:nvPr/>
          </p:nvSpPr>
          <p:spPr>
            <a:xfrm>
              <a:off x="3929710" y="41053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2" name="object 11412"/>
            <p:cNvSpPr/>
            <p:nvPr/>
          </p:nvSpPr>
          <p:spPr>
            <a:xfrm>
              <a:off x="3929710" y="41044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3" name="object 11413"/>
            <p:cNvSpPr/>
            <p:nvPr/>
          </p:nvSpPr>
          <p:spPr>
            <a:xfrm>
              <a:off x="3929710" y="41035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4" name="object 11414"/>
            <p:cNvSpPr/>
            <p:nvPr/>
          </p:nvSpPr>
          <p:spPr>
            <a:xfrm>
              <a:off x="3929710" y="41026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5" name="object 11415"/>
            <p:cNvSpPr/>
            <p:nvPr/>
          </p:nvSpPr>
          <p:spPr>
            <a:xfrm>
              <a:off x="3929710" y="41017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6" name="object 11416"/>
            <p:cNvSpPr/>
            <p:nvPr/>
          </p:nvSpPr>
          <p:spPr>
            <a:xfrm>
              <a:off x="3929710" y="41008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7" name="object 11417"/>
            <p:cNvSpPr/>
            <p:nvPr/>
          </p:nvSpPr>
          <p:spPr>
            <a:xfrm>
              <a:off x="3929710" y="409910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8" name="object 11418"/>
            <p:cNvSpPr/>
            <p:nvPr/>
          </p:nvSpPr>
          <p:spPr>
            <a:xfrm>
              <a:off x="3929710" y="40982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9" name="object 11419"/>
            <p:cNvSpPr/>
            <p:nvPr/>
          </p:nvSpPr>
          <p:spPr>
            <a:xfrm>
              <a:off x="3929710" y="409732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0" name="object 11420"/>
            <p:cNvSpPr/>
            <p:nvPr/>
          </p:nvSpPr>
          <p:spPr>
            <a:xfrm>
              <a:off x="3929710" y="409555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1" name="object 11421"/>
            <p:cNvSpPr/>
            <p:nvPr/>
          </p:nvSpPr>
          <p:spPr>
            <a:xfrm>
              <a:off x="3929710" y="40946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2" name="object 11422"/>
            <p:cNvSpPr/>
            <p:nvPr/>
          </p:nvSpPr>
          <p:spPr>
            <a:xfrm>
              <a:off x="3929710" y="40937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3" name="object 11423"/>
            <p:cNvSpPr/>
            <p:nvPr/>
          </p:nvSpPr>
          <p:spPr>
            <a:xfrm>
              <a:off x="3929710" y="409200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4" name="object 11424"/>
            <p:cNvSpPr/>
            <p:nvPr/>
          </p:nvSpPr>
          <p:spPr>
            <a:xfrm>
              <a:off x="3929710" y="40911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5" name="object 11425"/>
            <p:cNvSpPr/>
            <p:nvPr/>
          </p:nvSpPr>
          <p:spPr>
            <a:xfrm>
              <a:off x="3929710" y="40902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6" name="object 11426"/>
            <p:cNvSpPr/>
            <p:nvPr/>
          </p:nvSpPr>
          <p:spPr>
            <a:xfrm>
              <a:off x="3929710" y="40893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7" name="object 11427"/>
            <p:cNvSpPr/>
            <p:nvPr/>
          </p:nvSpPr>
          <p:spPr>
            <a:xfrm>
              <a:off x="3929710" y="40884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8" name="object 11428"/>
            <p:cNvSpPr/>
            <p:nvPr/>
          </p:nvSpPr>
          <p:spPr>
            <a:xfrm>
              <a:off x="3929710" y="40875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9" name="object 11429"/>
            <p:cNvSpPr/>
            <p:nvPr/>
          </p:nvSpPr>
          <p:spPr>
            <a:xfrm>
              <a:off x="3929710" y="40866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0" name="object 11430"/>
            <p:cNvSpPr/>
            <p:nvPr/>
          </p:nvSpPr>
          <p:spPr>
            <a:xfrm>
              <a:off x="3929710" y="40857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1" name="object 11431"/>
            <p:cNvSpPr/>
            <p:nvPr/>
          </p:nvSpPr>
          <p:spPr>
            <a:xfrm>
              <a:off x="3929710" y="40848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2" name="object 11432"/>
            <p:cNvSpPr/>
            <p:nvPr/>
          </p:nvSpPr>
          <p:spPr>
            <a:xfrm>
              <a:off x="3929710" y="40840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3" name="object 11433"/>
            <p:cNvSpPr/>
            <p:nvPr/>
          </p:nvSpPr>
          <p:spPr>
            <a:xfrm>
              <a:off x="3929710" y="40831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4" name="object 11434"/>
            <p:cNvSpPr/>
            <p:nvPr/>
          </p:nvSpPr>
          <p:spPr>
            <a:xfrm>
              <a:off x="3929710" y="40822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5" name="object 11435"/>
            <p:cNvSpPr/>
            <p:nvPr/>
          </p:nvSpPr>
          <p:spPr>
            <a:xfrm>
              <a:off x="3929710" y="40813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6" name="object 11436"/>
            <p:cNvSpPr/>
            <p:nvPr/>
          </p:nvSpPr>
          <p:spPr>
            <a:xfrm>
              <a:off x="3929710" y="40804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7" name="object 11437"/>
            <p:cNvSpPr/>
            <p:nvPr/>
          </p:nvSpPr>
          <p:spPr>
            <a:xfrm>
              <a:off x="3929710" y="40795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8" name="object 11438"/>
            <p:cNvSpPr/>
            <p:nvPr/>
          </p:nvSpPr>
          <p:spPr>
            <a:xfrm>
              <a:off x="3929710" y="40786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9" name="object 11439"/>
            <p:cNvSpPr/>
            <p:nvPr/>
          </p:nvSpPr>
          <p:spPr>
            <a:xfrm>
              <a:off x="3929710" y="40777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0" name="object 11440"/>
            <p:cNvSpPr/>
            <p:nvPr/>
          </p:nvSpPr>
          <p:spPr>
            <a:xfrm>
              <a:off x="3929710" y="40769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1" name="object 11441"/>
            <p:cNvSpPr/>
            <p:nvPr/>
          </p:nvSpPr>
          <p:spPr>
            <a:xfrm>
              <a:off x="3929710" y="40760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2" name="object 11442"/>
            <p:cNvSpPr/>
            <p:nvPr/>
          </p:nvSpPr>
          <p:spPr>
            <a:xfrm>
              <a:off x="3929710" y="407423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4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3" name="object 11443"/>
            <p:cNvSpPr/>
            <p:nvPr/>
          </p:nvSpPr>
          <p:spPr>
            <a:xfrm>
              <a:off x="3929710" y="40733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4" name="object 11444"/>
            <p:cNvSpPr/>
            <p:nvPr/>
          </p:nvSpPr>
          <p:spPr>
            <a:xfrm>
              <a:off x="3929710" y="40724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5" name="object 11445"/>
            <p:cNvSpPr/>
            <p:nvPr/>
          </p:nvSpPr>
          <p:spPr>
            <a:xfrm>
              <a:off x="3929710" y="40715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6" name="object 11446"/>
            <p:cNvSpPr/>
            <p:nvPr/>
          </p:nvSpPr>
          <p:spPr>
            <a:xfrm>
              <a:off x="3929710" y="40706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7" name="object 11447"/>
            <p:cNvSpPr/>
            <p:nvPr/>
          </p:nvSpPr>
          <p:spPr>
            <a:xfrm>
              <a:off x="3929710" y="40698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8" name="object 11448"/>
            <p:cNvSpPr/>
            <p:nvPr/>
          </p:nvSpPr>
          <p:spPr>
            <a:xfrm>
              <a:off x="3929710" y="40689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9" name="object 11449"/>
            <p:cNvSpPr/>
            <p:nvPr/>
          </p:nvSpPr>
          <p:spPr>
            <a:xfrm>
              <a:off x="3929710" y="40680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0" name="object 11450"/>
            <p:cNvSpPr/>
            <p:nvPr/>
          </p:nvSpPr>
          <p:spPr>
            <a:xfrm>
              <a:off x="3929710" y="40671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1" name="object 11451"/>
            <p:cNvSpPr/>
            <p:nvPr/>
          </p:nvSpPr>
          <p:spPr>
            <a:xfrm>
              <a:off x="3929710" y="40662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2" name="object 11452"/>
            <p:cNvSpPr/>
            <p:nvPr/>
          </p:nvSpPr>
          <p:spPr>
            <a:xfrm>
              <a:off x="3929710" y="40653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3" name="object 11453"/>
            <p:cNvSpPr/>
            <p:nvPr/>
          </p:nvSpPr>
          <p:spPr>
            <a:xfrm>
              <a:off x="3929710" y="40644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4" name="object 11454"/>
            <p:cNvSpPr/>
            <p:nvPr/>
          </p:nvSpPr>
          <p:spPr>
            <a:xfrm>
              <a:off x="3929710" y="406358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5" name="object 11455"/>
            <p:cNvSpPr/>
            <p:nvPr/>
          </p:nvSpPr>
          <p:spPr>
            <a:xfrm>
              <a:off x="3929710" y="406269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6" name="object 11456"/>
            <p:cNvSpPr/>
            <p:nvPr/>
          </p:nvSpPr>
          <p:spPr>
            <a:xfrm>
              <a:off x="3929710" y="406180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7" name="object 11457"/>
            <p:cNvSpPr/>
            <p:nvPr/>
          </p:nvSpPr>
          <p:spPr>
            <a:xfrm>
              <a:off x="3929710" y="406091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8" name="object 11458"/>
            <p:cNvSpPr/>
            <p:nvPr/>
          </p:nvSpPr>
          <p:spPr>
            <a:xfrm>
              <a:off x="3929710" y="40600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9" name="object 11459"/>
            <p:cNvSpPr/>
            <p:nvPr/>
          </p:nvSpPr>
          <p:spPr>
            <a:xfrm>
              <a:off x="3929710" y="405914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0" name="object 11460"/>
            <p:cNvSpPr/>
            <p:nvPr/>
          </p:nvSpPr>
          <p:spPr>
            <a:xfrm>
              <a:off x="3929710" y="405825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1" name="object 11461"/>
            <p:cNvSpPr/>
            <p:nvPr/>
          </p:nvSpPr>
          <p:spPr>
            <a:xfrm>
              <a:off x="3929710" y="405737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2" name="object 11462"/>
            <p:cNvSpPr/>
            <p:nvPr/>
          </p:nvSpPr>
          <p:spPr>
            <a:xfrm>
              <a:off x="3929710" y="405648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3" name="object 11463"/>
            <p:cNvSpPr/>
            <p:nvPr/>
          </p:nvSpPr>
          <p:spPr>
            <a:xfrm>
              <a:off x="3929710" y="405559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4" name="object 11464"/>
            <p:cNvSpPr/>
            <p:nvPr/>
          </p:nvSpPr>
          <p:spPr>
            <a:xfrm>
              <a:off x="3929710" y="405470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5" name="object 11465"/>
            <p:cNvSpPr/>
            <p:nvPr/>
          </p:nvSpPr>
          <p:spPr>
            <a:xfrm>
              <a:off x="3929710" y="405381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6" name="object 11466"/>
            <p:cNvSpPr/>
            <p:nvPr/>
          </p:nvSpPr>
          <p:spPr>
            <a:xfrm>
              <a:off x="3929710" y="405292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7" name="object 11467"/>
            <p:cNvSpPr/>
            <p:nvPr/>
          </p:nvSpPr>
          <p:spPr>
            <a:xfrm>
              <a:off x="3929710" y="405203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8" name="object 11468"/>
            <p:cNvSpPr/>
            <p:nvPr/>
          </p:nvSpPr>
          <p:spPr>
            <a:xfrm>
              <a:off x="3929710" y="405114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9" name="object 11469"/>
            <p:cNvSpPr/>
            <p:nvPr/>
          </p:nvSpPr>
          <p:spPr>
            <a:xfrm>
              <a:off x="3929710" y="405025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0" name="object 11470"/>
            <p:cNvSpPr/>
            <p:nvPr/>
          </p:nvSpPr>
          <p:spPr>
            <a:xfrm>
              <a:off x="3929710" y="404936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1" name="object 11471"/>
            <p:cNvSpPr/>
            <p:nvPr/>
          </p:nvSpPr>
          <p:spPr>
            <a:xfrm>
              <a:off x="3929710" y="4049382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60" h="227964">
                  <a:moveTo>
                    <a:pt x="0" y="227342"/>
                  </a:moveTo>
                  <a:lnTo>
                    <a:pt x="0" y="0"/>
                  </a:lnTo>
                  <a:lnTo>
                    <a:pt x="124409" y="0"/>
                  </a:lnTo>
                  <a:lnTo>
                    <a:pt x="124409" y="227342"/>
                  </a:lnTo>
                  <a:lnTo>
                    <a:pt x="0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2" name="object 11472"/>
            <p:cNvSpPr/>
            <p:nvPr/>
          </p:nvSpPr>
          <p:spPr>
            <a:xfrm>
              <a:off x="4073905" y="4453369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20" h="147320">
                  <a:moveTo>
                    <a:pt x="147040" y="73520"/>
                  </a:moveTo>
                  <a:lnTo>
                    <a:pt x="141246" y="102088"/>
                  </a:lnTo>
                  <a:lnTo>
                    <a:pt x="125463" y="125463"/>
                  </a:lnTo>
                  <a:lnTo>
                    <a:pt x="102088" y="141246"/>
                  </a:lnTo>
                  <a:lnTo>
                    <a:pt x="73520" y="147040"/>
                  </a:lnTo>
                  <a:lnTo>
                    <a:pt x="44952" y="141246"/>
                  </a:lnTo>
                  <a:lnTo>
                    <a:pt x="21577" y="125463"/>
                  </a:lnTo>
                  <a:lnTo>
                    <a:pt x="5793" y="102088"/>
                  </a:lnTo>
                  <a:lnTo>
                    <a:pt x="0" y="73520"/>
                  </a:lnTo>
                  <a:lnTo>
                    <a:pt x="5793" y="44946"/>
                  </a:lnTo>
                  <a:lnTo>
                    <a:pt x="21577" y="21572"/>
                  </a:lnTo>
                  <a:lnTo>
                    <a:pt x="44952" y="5792"/>
                  </a:lnTo>
                  <a:lnTo>
                    <a:pt x="7352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3" name="object 11473"/>
            <p:cNvSpPr/>
            <p:nvPr/>
          </p:nvSpPr>
          <p:spPr>
            <a:xfrm>
              <a:off x="4088485" y="4240644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5" h="345439">
                  <a:moveTo>
                    <a:pt x="58204" y="29413"/>
                  </a:moveTo>
                  <a:lnTo>
                    <a:pt x="116268" y="87452"/>
                  </a:lnTo>
                </a:path>
                <a:path w="144145" h="345439">
                  <a:moveTo>
                    <a:pt x="47713" y="36271"/>
                  </a:moveTo>
                  <a:lnTo>
                    <a:pt x="106400" y="95364"/>
                  </a:lnTo>
                </a:path>
                <a:path w="144145" h="345439">
                  <a:moveTo>
                    <a:pt x="81991" y="18567"/>
                  </a:moveTo>
                  <a:lnTo>
                    <a:pt x="98819" y="21978"/>
                  </a:lnTo>
                  <a:lnTo>
                    <a:pt x="112588" y="31272"/>
                  </a:lnTo>
                  <a:lnTo>
                    <a:pt x="121885" y="45040"/>
                  </a:lnTo>
                  <a:lnTo>
                    <a:pt x="125298" y="61874"/>
                  </a:lnTo>
                  <a:lnTo>
                    <a:pt x="121885" y="78703"/>
                  </a:lnTo>
                  <a:lnTo>
                    <a:pt x="112588" y="92471"/>
                  </a:lnTo>
                  <a:lnTo>
                    <a:pt x="98819" y="101768"/>
                  </a:lnTo>
                  <a:lnTo>
                    <a:pt x="81991" y="105181"/>
                  </a:lnTo>
                  <a:lnTo>
                    <a:pt x="65162" y="101768"/>
                  </a:lnTo>
                  <a:lnTo>
                    <a:pt x="51393" y="92471"/>
                  </a:lnTo>
                  <a:lnTo>
                    <a:pt x="42096" y="78703"/>
                  </a:lnTo>
                  <a:lnTo>
                    <a:pt x="38684" y="61874"/>
                  </a:lnTo>
                  <a:lnTo>
                    <a:pt x="42096" y="45040"/>
                  </a:lnTo>
                  <a:lnTo>
                    <a:pt x="51393" y="31272"/>
                  </a:lnTo>
                  <a:lnTo>
                    <a:pt x="65162" y="21978"/>
                  </a:lnTo>
                  <a:lnTo>
                    <a:pt x="81991" y="18567"/>
                  </a:lnTo>
                  <a:close/>
                </a:path>
                <a:path w="144145" h="345439">
                  <a:moveTo>
                    <a:pt x="58940" y="227304"/>
                  </a:moveTo>
                  <a:lnTo>
                    <a:pt x="81844" y="231949"/>
                  </a:lnTo>
                  <a:lnTo>
                    <a:pt x="100583" y="244601"/>
                  </a:lnTo>
                  <a:lnTo>
                    <a:pt x="113236" y="263341"/>
                  </a:lnTo>
                  <a:lnTo>
                    <a:pt x="117881" y="286245"/>
                  </a:lnTo>
                  <a:lnTo>
                    <a:pt x="113236" y="309149"/>
                  </a:lnTo>
                  <a:lnTo>
                    <a:pt x="100583" y="327888"/>
                  </a:lnTo>
                  <a:lnTo>
                    <a:pt x="81844" y="340541"/>
                  </a:lnTo>
                  <a:lnTo>
                    <a:pt x="58940" y="345185"/>
                  </a:lnTo>
                  <a:lnTo>
                    <a:pt x="36036" y="340541"/>
                  </a:lnTo>
                  <a:lnTo>
                    <a:pt x="17297" y="327888"/>
                  </a:lnTo>
                  <a:lnTo>
                    <a:pt x="4644" y="309149"/>
                  </a:lnTo>
                  <a:lnTo>
                    <a:pt x="0" y="286245"/>
                  </a:lnTo>
                  <a:lnTo>
                    <a:pt x="4644" y="263341"/>
                  </a:lnTo>
                  <a:lnTo>
                    <a:pt x="17297" y="244601"/>
                  </a:lnTo>
                  <a:lnTo>
                    <a:pt x="36036" y="231949"/>
                  </a:lnTo>
                  <a:lnTo>
                    <a:pt x="58940" y="227304"/>
                  </a:lnTo>
                  <a:close/>
                </a:path>
                <a:path w="144145" h="345439">
                  <a:moveTo>
                    <a:pt x="81991" y="0"/>
                  </a:moveTo>
                  <a:lnTo>
                    <a:pt x="106032" y="4876"/>
                  </a:lnTo>
                  <a:lnTo>
                    <a:pt x="125699" y="18159"/>
                  </a:lnTo>
                  <a:lnTo>
                    <a:pt x="138978" y="37831"/>
                  </a:lnTo>
                  <a:lnTo>
                    <a:pt x="143852" y="61874"/>
                  </a:lnTo>
                  <a:lnTo>
                    <a:pt x="138978" y="85915"/>
                  </a:lnTo>
                  <a:lnTo>
                    <a:pt x="125699" y="105583"/>
                  </a:lnTo>
                  <a:lnTo>
                    <a:pt x="106032" y="118861"/>
                  </a:lnTo>
                  <a:lnTo>
                    <a:pt x="81991" y="123736"/>
                  </a:lnTo>
                  <a:lnTo>
                    <a:pt x="57950" y="118861"/>
                  </a:lnTo>
                  <a:lnTo>
                    <a:pt x="38282" y="105583"/>
                  </a:lnTo>
                  <a:lnTo>
                    <a:pt x="25003" y="85915"/>
                  </a:lnTo>
                  <a:lnTo>
                    <a:pt x="20129" y="61874"/>
                  </a:lnTo>
                  <a:lnTo>
                    <a:pt x="25003" y="37831"/>
                  </a:lnTo>
                  <a:lnTo>
                    <a:pt x="38282" y="18159"/>
                  </a:lnTo>
                  <a:lnTo>
                    <a:pt x="57950" y="4876"/>
                  </a:lnTo>
                  <a:lnTo>
                    <a:pt x="8199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474" name="object 11474"/>
            <p:cNvSpPr/>
            <p:nvPr/>
          </p:nvSpPr>
          <p:spPr>
            <a:xfrm>
              <a:off x="5362638" y="47013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5" name="object 11475"/>
            <p:cNvSpPr/>
            <p:nvPr/>
          </p:nvSpPr>
          <p:spPr>
            <a:xfrm>
              <a:off x="5362638" y="46993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6" name="object 11476"/>
            <p:cNvSpPr/>
            <p:nvPr/>
          </p:nvSpPr>
          <p:spPr>
            <a:xfrm>
              <a:off x="5362638" y="46974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7" name="object 11477"/>
            <p:cNvSpPr/>
            <p:nvPr/>
          </p:nvSpPr>
          <p:spPr>
            <a:xfrm>
              <a:off x="5362638" y="46954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8" name="object 11478"/>
            <p:cNvSpPr/>
            <p:nvPr/>
          </p:nvSpPr>
          <p:spPr>
            <a:xfrm>
              <a:off x="5362638" y="46935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9" name="object 11479"/>
            <p:cNvSpPr/>
            <p:nvPr/>
          </p:nvSpPr>
          <p:spPr>
            <a:xfrm>
              <a:off x="5362638" y="46916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0" name="object 11480"/>
            <p:cNvSpPr/>
            <p:nvPr/>
          </p:nvSpPr>
          <p:spPr>
            <a:xfrm>
              <a:off x="5362638" y="46896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1" name="object 11481"/>
            <p:cNvSpPr/>
            <p:nvPr/>
          </p:nvSpPr>
          <p:spPr>
            <a:xfrm>
              <a:off x="5362638" y="46877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2" name="object 11482"/>
            <p:cNvSpPr/>
            <p:nvPr/>
          </p:nvSpPr>
          <p:spPr>
            <a:xfrm>
              <a:off x="5362638" y="46857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3" name="object 11483"/>
            <p:cNvSpPr/>
            <p:nvPr/>
          </p:nvSpPr>
          <p:spPr>
            <a:xfrm>
              <a:off x="5362638" y="46838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4" name="object 11484"/>
            <p:cNvSpPr/>
            <p:nvPr/>
          </p:nvSpPr>
          <p:spPr>
            <a:xfrm>
              <a:off x="5362638" y="468188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5" name="object 11485"/>
            <p:cNvSpPr/>
            <p:nvPr/>
          </p:nvSpPr>
          <p:spPr>
            <a:xfrm>
              <a:off x="5362638" y="46799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6" name="object 11486"/>
            <p:cNvSpPr/>
            <p:nvPr/>
          </p:nvSpPr>
          <p:spPr>
            <a:xfrm>
              <a:off x="5362638" y="46779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7" name="object 11487"/>
            <p:cNvSpPr/>
            <p:nvPr/>
          </p:nvSpPr>
          <p:spPr>
            <a:xfrm>
              <a:off x="5362638" y="46760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8" name="object 11488"/>
            <p:cNvSpPr/>
            <p:nvPr/>
          </p:nvSpPr>
          <p:spPr>
            <a:xfrm>
              <a:off x="5362638" y="46741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9" name="object 11489"/>
            <p:cNvSpPr/>
            <p:nvPr/>
          </p:nvSpPr>
          <p:spPr>
            <a:xfrm>
              <a:off x="5362638" y="46721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0" name="object 11490"/>
            <p:cNvSpPr/>
            <p:nvPr/>
          </p:nvSpPr>
          <p:spPr>
            <a:xfrm>
              <a:off x="5362638" y="467022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1" name="object 11491"/>
            <p:cNvSpPr/>
            <p:nvPr/>
          </p:nvSpPr>
          <p:spPr>
            <a:xfrm>
              <a:off x="5362638" y="46682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2" name="object 11492"/>
            <p:cNvSpPr/>
            <p:nvPr/>
          </p:nvSpPr>
          <p:spPr>
            <a:xfrm>
              <a:off x="5362638" y="46663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3" name="object 11493"/>
            <p:cNvSpPr/>
            <p:nvPr/>
          </p:nvSpPr>
          <p:spPr>
            <a:xfrm>
              <a:off x="5362638" y="46643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4" name="object 11494"/>
            <p:cNvSpPr/>
            <p:nvPr/>
          </p:nvSpPr>
          <p:spPr>
            <a:xfrm>
              <a:off x="5362638" y="46624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5" name="object 11495"/>
            <p:cNvSpPr/>
            <p:nvPr/>
          </p:nvSpPr>
          <p:spPr>
            <a:xfrm>
              <a:off x="5362638" y="46605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6" name="object 11496"/>
            <p:cNvSpPr/>
            <p:nvPr/>
          </p:nvSpPr>
          <p:spPr>
            <a:xfrm>
              <a:off x="5362638" y="46585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7" name="object 11497"/>
            <p:cNvSpPr/>
            <p:nvPr/>
          </p:nvSpPr>
          <p:spPr>
            <a:xfrm>
              <a:off x="5362638" y="465660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8" name="object 11498"/>
            <p:cNvSpPr/>
            <p:nvPr/>
          </p:nvSpPr>
          <p:spPr>
            <a:xfrm>
              <a:off x="5362638" y="465466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9" name="object 11499"/>
            <p:cNvSpPr/>
            <p:nvPr/>
          </p:nvSpPr>
          <p:spPr>
            <a:xfrm>
              <a:off x="5362638" y="465272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0" name="object 11500"/>
            <p:cNvSpPr/>
            <p:nvPr/>
          </p:nvSpPr>
          <p:spPr>
            <a:xfrm>
              <a:off x="5362638" y="46507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1" name="object 11501"/>
            <p:cNvSpPr/>
            <p:nvPr/>
          </p:nvSpPr>
          <p:spPr>
            <a:xfrm>
              <a:off x="5362638" y="46488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2" name="object 11502"/>
            <p:cNvSpPr/>
            <p:nvPr/>
          </p:nvSpPr>
          <p:spPr>
            <a:xfrm>
              <a:off x="5362638" y="464494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3" name="object 11503"/>
            <p:cNvSpPr/>
            <p:nvPr/>
          </p:nvSpPr>
          <p:spPr>
            <a:xfrm>
              <a:off x="5362638" y="464300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4" name="object 11504"/>
            <p:cNvSpPr/>
            <p:nvPr/>
          </p:nvSpPr>
          <p:spPr>
            <a:xfrm>
              <a:off x="5362638" y="464106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5" name="object 11505"/>
            <p:cNvSpPr/>
            <p:nvPr/>
          </p:nvSpPr>
          <p:spPr>
            <a:xfrm>
              <a:off x="5362638" y="463911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6" name="object 11506"/>
            <p:cNvSpPr/>
            <p:nvPr/>
          </p:nvSpPr>
          <p:spPr>
            <a:xfrm>
              <a:off x="5362638" y="46371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7" name="object 11507"/>
            <p:cNvSpPr/>
            <p:nvPr/>
          </p:nvSpPr>
          <p:spPr>
            <a:xfrm>
              <a:off x="5362638" y="46352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8" name="object 11508"/>
            <p:cNvSpPr/>
            <p:nvPr/>
          </p:nvSpPr>
          <p:spPr>
            <a:xfrm>
              <a:off x="5362638" y="463329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9" name="object 11509"/>
            <p:cNvSpPr/>
            <p:nvPr/>
          </p:nvSpPr>
          <p:spPr>
            <a:xfrm>
              <a:off x="5362638" y="463134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0" name="object 11510"/>
            <p:cNvSpPr/>
            <p:nvPr/>
          </p:nvSpPr>
          <p:spPr>
            <a:xfrm>
              <a:off x="5362638" y="462940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1" name="object 11511"/>
            <p:cNvSpPr/>
            <p:nvPr/>
          </p:nvSpPr>
          <p:spPr>
            <a:xfrm>
              <a:off x="5362638" y="462746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2" name="object 11512"/>
            <p:cNvSpPr/>
            <p:nvPr/>
          </p:nvSpPr>
          <p:spPr>
            <a:xfrm>
              <a:off x="5362638" y="462550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3" name="object 11513"/>
            <p:cNvSpPr/>
            <p:nvPr/>
          </p:nvSpPr>
          <p:spPr>
            <a:xfrm>
              <a:off x="5362638" y="462356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4" name="object 11514"/>
            <p:cNvSpPr/>
            <p:nvPr/>
          </p:nvSpPr>
          <p:spPr>
            <a:xfrm>
              <a:off x="5362638" y="46216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5" name="object 11515"/>
            <p:cNvSpPr/>
            <p:nvPr/>
          </p:nvSpPr>
          <p:spPr>
            <a:xfrm>
              <a:off x="5362638" y="461967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6" name="object 11516"/>
            <p:cNvSpPr/>
            <p:nvPr/>
          </p:nvSpPr>
          <p:spPr>
            <a:xfrm>
              <a:off x="5362638" y="46177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7" name="object 11517"/>
            <p:cNvSpPr/>
            <p:nvPr/>
          </p:nvSpPr>
          <p:spPr>
            <a:xfrm>
              <a:off x="5362638" y="461578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8" name="object 11518"/>
            <p:cNvSpPr/>
            <p:nvPr/>
          </p:nvSpPr>
          <p:spPr>
            <a:xfrm>
              <a:off x="5362638" y="461384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9" name="object 11519"/>
            <p:cNvSpPr/>
            <p:nvPr/>
          </p:nvSpPr>
          <p:spPr>
            <a:xfrm>
              <a:off x="5362638" y="461190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0" name="object 11520"/>
            <p:cNvSpPr/>
            <p:nvPr/>
          </p:nvSpPr>
          <p:spPr>
            <a:xfrm>
              <a:off x="5362638" y="460996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1" name="object 11521"/>
            <p:cNvSpPr/>
            <p:nvPr/>
          </p:nvSpPr>
          <p:spPr>
            <a:xfrm>
              <a:off x="5362638" y="460607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2" name="object 11522"/>
            <p:cNvSpPr/>
            <p:nvPr/>
          </p:nvSpPr>
          <p:spPr>
            <a:xfrm>
              <a:off x="5362638" y="460413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3" name="object 11523"/>
            <p:cNvSpPr/>
            <p:nvPr/>
          </p:nvSpPr>
          <p:spPr>
            <a:xfrm>
              <a:off x="5362638" y="460218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4" name="object 11524"/>
            <p:cNvSpPr/>
            <p:nvPr/>
          </p:nvSpPr>
          <p:spPr>
            <a:xfrm>
              <a:off x="5362638" y="459830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5" name="object 11525"/>
            <p:cNvSpPr/>
            <p:nvPr/>
          </p:nvSpPr>
          <p:spPr>
            <a:xfrm>
              <a:off x="5362638" y="459635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6" name="object 11526"/>
            <p:cNvSpPr/>
            <p:nvPr/>
          </p:nvSpPr>
          <p:spPr>
            <a:xfrm>
              <a:off x="5362638" y="45944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7" name="object 11527"/>
            <p:cNvSpPr/>
            <p:nvPr/>
          </p:nvSpPr>
          <p:spPr>
            <a:xfrm>
              <a:off x="5362638" y="459051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8" name="object 11528"/>
            <p:cNvSpPr/>
            <p:nvPr/>
          </p:nvSpPr>
          <p:spPr>
            <a:xfrm>
              <a:off x="5362638" y="458857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9" name="object 11529"/>
            <p:cNvSpPr/>
            <p:nvPr/>
          </p:nvSpPr>
          <p:spPr>
            <a:xfrm>
              <a:off x="5362638" y="458663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0" name="object 11530"/>
            <p:cNvSpPr/>
            <p:nvPr/>
          </p:nvSpPr>
          <p:spPr>
            <a:xfrm>
              <a:off x="5362638" y="458468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1" name="object 11531"/>
            <p:cNvSpPr/>
            <p:nvPr/>
          </p:nvSpPr>
          <p:spPr>
            <a:xfrm>
              <a:off x="5362638" y="458274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2" name="object 11532"/>
            <p:cNvSpPr/>
            <p:nvPr/>
          </p:nvSpPr>
          <p:spPr>
            <a:xfrm>
              <a:off x="5362638" y="458080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3" name="object 11533"/>
            <p:cNvSpPr/>
            <p:nvPr/>
          </p:nvSpPr>
          <p:spPr>
            <a:xfrm>
              <a:off x="5362638" y="457885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4" name="object 11534"/>
            <p:cNvSpPr/>
            <p:nvPr/>
          </p:nvSpPr>
          <p:spPr>
            <a:xfrm>
              <a:off x="5362638" y="457691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5" name="object 11535"/>
            <p:cNvSpPr/>
            <p:nvPr/>
          </p:nvSpPr>
          <p:spPr>
            <a:xfrm>
              <a:off x="5362638" y="457497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6" name="object 11536"/>
            <p:cNvSpPr/>
            <p:nvPr/>
          </p:nvSpPr>
          <p:spPr>
            <a:xfrm>
              <a:off x="5362638" y="457108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7" name="object 11537"/>
            <p:cNvSpPr/>
            <p:nvPr/>
          </p:nvSpPr>
          <p:spPr>
            <a:xfrm>
              <a:off x="5362638" y="45691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8" name="object 11538"/>
            <p:cNvSpPr/>
            <p:nvPr/>
          </p:nvSpPr>
          <p:spPr>
            <a:xfrm>
              <a:off x="5362638" y="456525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9" name="object 11539"/>
            <p:cNvSpPr/>
            <p:nvPr/>
          </p:nvSpPr>
          <p:spPr>
            <a:xfrm>
              <a:off x="5362638" y="45633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0" name="object 11540"/>
            <p:cNvSpPr/>
            <p:nvPr/>
          </p:nvSpPr>
          <p:spPr>
            <a:xfrm>
              <a:off x="5362638" y="455941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1" name="object 11541"/>
            <p:cNvSpPr/>
            <p:nvPr/>
          </p:nvSpPr>
          <p:spPr>
            <a:xfrm>
              <a:off x="5362638" y="455747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2" name="object 11542"/>
            <p:cNvSpPr/>
            <p:nvPr/>
          </p:nvSpPr>
          <p:spPr>
            <a:xfrm>
              <a:off x="5362638" y="455358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3" name="object 11543"/>
            <p:cNvSpPr/>
            <p:nvPr/>
          </p:nvSpPr>
          <p:spPr>
            <a:xfrm>
              <a:off x="5362638" y="45516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4" name="object 11544"/>
            <p:cNvSpPr/>
            <p:nvPr/>
          </p:nvSpPr>
          <p:spPr>
            <a:xfrm>
              <a:off x="5362638" y="454969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5" name="object 11545"/>
            <p:cNvSpPr/>
            <p:nvPr/>
          </p:nvSpPr>
          <p:spPr>
            <a:xfrm>
              <a:off x="5362638" y="454775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6" name="object 11546"/>
            <p:cNvSpPr/>
            <p:nvPr/>
          </p:nvSpPr>
          <p:spPr>
            <a:xfrm>
              <a:off x="5362638" y="45458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7" name="object 11547"/>
            <p:cNvSpPr/>
            <p:nvPr/>
          </p:nvSpPr>
          <p:spPr>
            <a:xfrm>
              <a:off x="5362638" y="454386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8" name="object 11548"/>
            <p:cNvSpPr/>
            <p:nvPr/>
          </p:nvSpPr>
          <p:spPr>
            <a:xfrm>
              <a:off x="5362638" y="454192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9" name="object 11549"/>
            <p:cNvSpPr/>
            <p:nvPr/>
          </p:nvSpPr>
          <p:spPr>
            <a:xfrm>
              <a:off x="5362638" y="453998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0" name="object 11550"/>
            <p:cNvSpPr/>
            <p:nvPr/>
          </p:nvSpPr>
          <p:spPr>
            <a:xfrm>
              <a:off x="5362638" y="45380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1" name="object 11551"/>
            <p:cNvSpPr/>
            <p:nvPr/>
          </p:nvSpPr>
          <p:spPr>
            <a:xfrm>
              <a:off x="5362638" y="453415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2" name="object 11552"/>
            <p:cNvSpPr/>
            <p:nvPr/>
          </p:nvSpPr>
          <p:spPr>
            <a:xfrm>
              <a:off x="5362638" y="453025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3" name="object 11553"/>
            <p:cNvSpPr/>
            <p:nvPr/>
          </p:nvSpPr>
          <p:spPr>
            <a:xfrm>
              <a:off x="5362638" y="45283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4" name="object 11554"/>
            <p:cNvSpPr/>
            <p:nvPr/>
          </p:nvSpPr>
          <p:spPr>
            <a:xfrm>
              <a:off x="5362638" y="45263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5" name="object 11555"/>
            <p:cNvSpPr/>
            <p:nvPr/>
          </p:nvSpPr>
          <p:spPr>
            <a:xfrm>
              <a:off x="5362638" y="45244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6" name="object 11556"/>
            <p:cNvSpPr/>
            <p:nvPr/>
          </p:nvSpPr>
          <p:spPr>
            <a:xfrm>
              <a:off x="5362638" y="45224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7" name="object 11557"/>
            <p:cNvSpPr/>
            <p:nvPr/>
          </p:nvSpPr>
          <p:spPr>
            <a:xfrm>
              <a:off x="5362638" y="45205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8" name="object 11558"/>
            <p:cNvSpPr/>
            <p:nvPr/>
          </p:nvSpPr>
          <p:spPr>
            <a:xfrm>
              <a:off x="5362638" y="45185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9" name="object 11559"/>
            <p:cNvSpPr/>
            <p:nvPr/>
          </p:nvSpPr>
          <p:spPr>
            <a:xfrm>
              <a:off x="5362638" y="451471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0" name="object 11560"/>
            <p:cNvSpPr/>
            <p:nvPr/>
          </p:nvSpPr>
          <p:spPr>
            <a:xfrm>
              <a:off x="5362638" y="45127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1" name="object 11561"/>
            <p:cNvSpPr/>
            <p:nvPr/>
          </p:nvSpPr>
          <p:spPr>
            <a:xfrm>
              <a:off x="5362638" y="45108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2" name="object 11562"/>
            <p:cNvSpPr/>
            <p:nvPr/>
          </p:nvSpPr>
          <p:spPr>
            <a:xfrm>
              <a:off x="5362638" y="45088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3" name="object 11563"/>
            <p:cNvSpPr/>
            <p:nvPr/>
          </p:nvSpPr>
          <p:spPr>
            <a:xfrm>
              <a:off x="5362638" y="45069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4" name="object 11564"/>
            <p:cNvSpPr/>
            <p:nvPr/>
          </p:nvSpPr>
          <p:spPr>
            <a:xfrm>
              <a:off x="5362638" y="450305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5" name="object 11565"/>
            <p:cNvSpPr/>
            <p:nvPr/>
          </p:nvSpPr>
          <p:spPr>
            <a:xfrm>
              <a:off x="5362638" y="45011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6" name="object 11566"/>
            <p:cNvSpPr/>
            <p:nvPr/>
          </p:nvSpPr>
          <p:spPr>
            <a:xfrm>
              <a:off x="5362638" y="44991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7" name="object 11567"/>
            <p:cNvSpPr/>
            <p:nvPr/>
          </p:nvSpPr>
          <p:spPr>
            <a:xfrm>
              <a:off x="5362638" y="44972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8" name="object 11568"/>
            <p:cNvSpPr/>
            <p:nvPr/>
          </p:nvSpPr>
          <p:spPr>
            <a:xfrm>
              <a:off x="5362638" y="44952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9" name="object 11569"/>
            <p:cNvSpPr/>
            <p:nvPr/>
          </p:nvSpPr>
          <p:spPr>
            <a:xfrm>
              <a:off x="5362638" y="449138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0" name="object 11570"/>
            <p:cNvSpPr/>
            <p:nvPr/>
          </p:nvSpPr>
          <p:spPr>
            <a:xfrm>
              <a:off x="5362638" y="44894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1" name="object 11571"/>
            <p:cNvSpPr/>
            <p:nvPr/>
          </p:nvSpPr>
          <p:spPr>
            <a:xfrm>
              <a:off x="5362638" y="44874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2" name="object 11572"/>
            <p:cNvSpPr/>
            <p:nvPr/>
          </p:nvSpPr>
          <p:spPr>
            <a:xfrm>
              <a:off x="5362638" y="44855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3" name="object 11573"/>
            <p:cNvSpPr/>
            <p:nvPr/>
          </p:nvSpPr>
          <p:spPr>
            <a:xfrm>
              <a:off x="5362638" y="448166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4" name="object 11574"/>
            <p:cNvSpPr/>
            <p:nvPr/>
          </p:nvSpPr>
          <p:spPr>
            <a:xfrm>
              <a:off x="5362638" y="447972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5" name="object 11575"/>
            <p:cNvSpPr/>
            <p:nvPr/>
          </p:nvSpPr>
          <p:spPr>
            <a:xfrm>
              <a:off x="5362638" y="44777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6" name="object 11576"/>
            <p:cNvSpPr/>
            <p:nvPr/>
          </p:nvSpPr>
          <p:spPr>
            <a:xfrm>
              <a:off x="5362638" y="44758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7" name="object 11577"/>
            <p:cNvSpPr/>
            <p:nvPr/>
          </p:nvSpPr>
          <p:spPr>
            <a:xfrm>
              <a:off x="5362638" y="447194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8" name="object 11578"/>
            <p:cNvSpPr/>
            <p:nvPr/>
          </p:nvSpPr>
          <p:spPr>
            <a:xfrm>
              <a:off x="5362638" y="44700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9" name="object 11579"/>
            <p:cNvSpPr/>
            <p:nvPr/>
          </p:nvSpPr>
          <p:spPr>
            <a:xfrm>
              <a:off x="5362638" y="44680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0" name="object 11580"/>
            <p:cNvSpPr/>
            <p:nvPr/>
          </p:nvSpPr>
          <p:spPr>
            <a:xfrm>
              <a:off x="5362638" y="446416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1" name="object 11581"/>
            <p:cNvSpPr/>
            <p:nvPr/>
          </p:nvSpPr>
          <p:spPr>
            <a:xfrm>
              <a:off x="5362638" y="446027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2" name="object 11582"/>
            <p:cNvSpPr/>
            <p:nvPr/>
          </p:nvSpPr>
          <p:spPr>
            <a:xfrm>
              <a:off x="5362638" y="445639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3" name="object 11583"/>
            <p:cNvSpPr/>
            <p:nvPr/>
          </p:nvSpPr>
          <p:spPr>
            <a:xfrm>
              <a:off x="5362638" y="445250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4" name="object 11584"/>
            <p:cNvSpPr/>
            <p:nvPr/>
          </p:nvSpPr>
          <p:spPr>
            <a:xfrm>
              <a:off x="5362638" y="444861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5" name="object 11585"/>
            <p:cNvSpPr/>
            <p:nvPr/>
          </p:nvSpPr>
          <p:spPr>
            <a:xfrm>
              <a:off x="5362638" y="444473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6" name="object 11586"/>
            <p:cNvSpPr/>
            <p:nvPr/>
          </p:nvSpPr>
          <p:spPr>
            <a:xfrm>
              <a:off x="5362638" y="444083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7" name="object 11587"/>
            <p:cNvSpPr/>
            <p:nvPr/>
          </p:nvSpPr>
          <p:spPr>
            <a:xfrm>
              <a:off x="5362638" y="44388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8" name="object 11588"/>
            <p:cNvSpPr/>
            <p:nvPr/>
          </p:nvSpPr>
          <p:spPr>
            <a:xfrm>
              <a:off x="5362638" y="443694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89" name="object 11589"/>
            <p:cNvSpPr/>
            <p:nvPr/>
          </p:nvSpPr>
          <p:spPr>
            <a:xfrm>
              <a:off x="5362638" y="443306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0" name="object 11590"/>
            <p:cNvSpPr/>
            <p:nvPr/>
          </p:nvSpPr>
          <p:spPr>
            <a:xfrm>
              <a:off x="5362638" y="44311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1" name="object 11591"/>
            <p:cNvSpPr/>
            <p:nvPr/>
          </p:nvSpPr>
          <p:spPr>
            <a:xfrm>
              <a:off x="5362638" y="442917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2" name="object 11592"/>
            <p:cNvSpPr/>
            <p:nvPr/>
          </p:nvSpPr>
          <p:spPr>
            <a:xfrm>
              <a:off x="5362638" y="44272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3" name="object 11593"/>
            <p:cNvSpPr/>
            <p:nvPr/>
          </p:nvSpPr>
          <p:spPr>
            <a:xfrm>
              <a:off x="5362638" y="442334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4" name="object 11594"/>
            <p:cNvSpPr/>
            <p:nvPr/>
          </p:nvSpPr>
          <p:spPr>
            <a:xfrm>
              <a:off x="5362638" y="442140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5" name="object 11595"/>
            <p:cNvSpPr/>
            <p:nvPr/>
          </p:nvSpPr>
          <p:spPr>
            <a:xfrm>
              <a:off x="5362638" y="441946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6" name="object 11596"/>
            <p:cNvSpPr/>
            <p:nvPr/>
          </p:nvSpPr>
          <p:spPr>
            <a:xfrm>
              <a:off x="5362638" y="441751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7" name="object 11597"/>
            <p:cNvSpPr/>
            <p:nvPr/>
          </p:nvSpPr>
          <p:spPr>
            <a:xfrm>
              <a:off x="5362638" y="441363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8" name="object 11598"/>
            <p:cNvSpPr/>
            <p:nvPr/>
          </p:nvSpPr>
          <p:spPr>
            <a:xfrm>
              <a:off x="5362638" y="441168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99" name="object 11599"/>
            <p:cNvSpPr/>
            <p:nvPr/>
          </p:nvSpPr>
          <p:spPr>
            <a:xfrm>
              <a:off x="5362638" y="44097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0" name="object 11600"/>
            <p:cNvSpPr/>
            <p:nvPr/>
          </p:nvSpPr>
          <p:spPr>
            <a:xfrm>
              <a:off x="5362638" y="440778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1" name="object 11601"/>
            <p:cNvSpPr/>
            <p:nvPr/>
          </p:nvSpPr>
          <p:spPr>
            <a:xfrm>
              <a:off x="5362638" y="44058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2" name="object 11602"/>
            <p:cNvSpPr/>
            <p:nvPr/>
          </p:nvSpPr>
          <p:spPr>
            <a:xfrm>
              <a:off x="5362638" y="440195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3" name="object 11603"/>
            <p:cNvSpPr/>
            <p:nvPr/>
          </p:nvSpPr>
          <p:spPr>
            <a:xfrm>
              <a:off x="5362638" y="44000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4" name="object 11604"/>
            <p:cNvSpPr/>
            <p:nvPr/>
          </p:nvSpPr>
          <p:spPr>
            <a:xfrm>
              <a:off x="5362638" y="439807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5" name="object 11605"/>
            <p:cNvSpPr/>
            <p:nvPr/>
          </p:nvSpPr>
          <p:spPr>
            <a:xfrm>
              <a:off x="5362638" y="439613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6" name="object 11606"/>
            <p:cNvSpPr/>
            <p:nvPr/>
          </p:nvSpPr>
          <p:spPr>
            <a:xfrm>
              <a:off x="5362638" y="439418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7" name="object 11607"/>
            <p:cNvSpPr/>
            <p:nvPr/>
          </p:nvSpPr>
          <p:spPr>
            <a:xfrm>
              <a:off x="5362638" y="439030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8" name="object 11608"/>
            <p:cNvSpPr/>
            <p:nvPr/>
          </p:nvSpPr>
          <p:spPr>
            <a:xfrm>
              <a:off x="5362638" y="438835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09" name="object 11609"/>
            <p:cNvSpPr/>
            <p:nvPr/>
          </p:nvSpPr>
          <p:spPr>
            <a:xfrm>
              <a:off x="5362638" y="438641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0" name="object 11610"/>
            <p:cNvSpPr/>
            <p:nvPr/>
          </p:nvSpPr>
          <p:spPr>
            <a:xfrm>
              <a:off x="5362638" y="438447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1" name="object 11611"/>
            <p:cNvSpPr/>
            <p:nvPr/>
          </p:nvSpPr>
          <p:spPr>
            <a:xfrm>
              <a:off x="5362638" y="438252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2" name="object 11612"/>
            <p:cNvSpPr/>
            <p:nvPr/>
          </p:nvSpPr>
          <p:spPr>
            <a:xfrm>
              <a:off x="5362638" y="438058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3" name="object 11613"/>
            <p:cNvSpPr/>
            <p:nvPr/>
          </p:nvSpPr>
          <p:spPr>
            <a:xfrm>
              <a:off x="5362638" y="43786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4" name="object 11614"/>
            <p:cNvSpPr/>
            <p:nvPr/>
          </p:nvSpPr>
          <p:spPr>
            <a:xfrm>
              <a:off x="5362638" y="437474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5" name="object 11615"/>
            <p:cNvSpPr/>
            <p:nvPr/>
          </p:nvSpPr>
          <p:spPr>
            <a:xfrm>
              <a:off x="5362638" y="437085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6" name="object 11616"/>
            <p:cNvSpPr/>
            <p:nvPr/>
          </p:nvSpPr>
          <p:spPr>
            <a:xfrm>
              <a:off x="5362638" y="436891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7" name="object 11617"/>
            <p:cNvSpPr/>
            <p:nvPr/>
          </p:nvSpPr>
          <p:spPr>
            <a:xfrm>
              <a:off x="5362638" y="436697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8" name="object 11618"/>
            <p:cNvSpPr/>
            <p:nvPr/>
          </p:nvSpPr>
          <p:spPr>
            <a:xfrm>
              <a:off x="5362638" y="436502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19" name="object 11619"/>
            <p:cNvSpPr/>
            <p:nvPr/>
          </p:nvSpPr>
          <p:spPr>
            <a:xfrm>
              <a:off x="5362638" y="436308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0" name="object 11620"/>
            <p:cNvSpPr/>
            <p:nvPr/>
          </p:nvSpPr>
          <p:spPr>
            <a:xfrm>
              <a:off x="5362638" y="43611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1" name="object 11621"/>
            <p:cNvSpPr/>
            <p:nvPr/>
          </p:nvSpPr>
          <p:spPr>
            <a:xfrm>
              <a:off x="5362638" y="435919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2" name="object 11622"/>
            <p:cNvSpPr/>
            <p:nvPr/>
          </p:nvSpPr>
          <p:spPr>
            <a:xfrm>
              <a:off x="5362638" y="435725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3" name="object 11623"/>
            <p:cNvSpPr/>
            <p:nvPr/>
          </p:nvSpPr>
          <p:spPr>
            <a:xfrm>
              <a:off x="5362638" y="43553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4" name="object 11624"/>
            <p:cNvSpPr/>
            <p:nvPr/>
          </p:nvSpPr>
          <p:spPr>
            <a:xfrm>
              <a:off x="5362638" y="435142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5" name="object 11625"/>
            <p:cNvSpPr/>
            <p:nvPr/>
          </p:nvSpPr>
          <p:spPr>
            <a:xfrm>
              <a:off x="5362638" y="434948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6" name="object 11626"/>
            <p:cNvSpPr/>
            <p:nvPr/>
          </p:nvSpPr>
          <p:spPr>
            <a:xfrm>
              <a:off x="5362638" y="434558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7" name="object 11627"/>
            <p:cNvSpPr/>
            <p:nvPr/>
          </p:nvSpPr>
          <p:spPr>
            <a:xfrm>
              <a:off x="5362638" y="43436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8" name="object 11628"/>
            <p:cNvSpPr/>
            <p:nvPr/>
          </p:nvSpPr>
          <p:spPr>
            <a:xfrm>
              <a:off x="5362638" y="433975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29" name="object 11629"/>
            <p:cNvSpPr/>
            <p:nvPr/>
          </p:nvSpPr>
          <p:spPr>
            <a:xfrm>
              <a:off x="5362638" y="43378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0" name="object 11630"/>
            <p:cNvSpPr/>
            <p:nvPr/>
          </p:nvSpPr>
          <p:spPr>
            <a:xfrm>
              <a:off x="5362638" y="433392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1" name="object 11631"/>
            <p:cNvSpPr/>
            <p:nvPr/>
          </p:nvSpPr>
          <p:spPr>
            <a:xfrm>
              <a:off x="5362638" y="43319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2" name="object 11632"/>
            <p:cNvSpPr/>
            <p:nvPr/>
          </p:nvSpPr>
          <p:spPr>
            <a:xfrm>
              <a:off x="5362638" y="43300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3" name="object 11633"/>
            <p:cNvSpPr/>
            <p:nvPr/>
          </p:nvSpPr>
          <p:spPr>
            <a:xfrm>
              <a:off x="5362638" y="43280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4" name="object 11634"/>
            <p:cNvSpPr/>
            <p:nvPr/>
          </p:nvSpPr>
          <p:spPr>
            <a:xfrm>
              <a:off x="5362638" y="432615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5" name="object 11635"/>
            <p:cNvSpPr/>
            <p:nvPr/>
          </p:nvSpPr>
          <p:spPr>
            <a:xfrm>
              <a:off x="5362638" y="432421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6" name="object 11636"/>
            <p:cNvSpPr/>
            <p:nvPr/>
          </p:nvSpPr>
          <p:spPr>
            <a:xfrm>
              <a:off x="5362638" y="43222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7" name="object 11637"/>
            <p:cNvSpPr/>
            <p:nvPr/>
          </p:nvSpPr>
          <p:spPr>
            <a:xfrm>
              <a:off x="5362638" y="43203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8" name="object 11638"/>
            <p:cNvSpPr/>
            <p:nvPr/>
          </p:nvSpPr>
          <p:spPr>
            <a:xfrm>
              <a:off x="5362638" y="43183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39" name="object 11639"/>
            <p:cNvSpPr/>
            <p:nvPr/>
          </p:nvSpPr>
          <p:spPr>
            <a:xfrm>
              <a:off x="5362638" y="431448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0" name="object 11640"/>
            <p:cNvSpPr/>
            <p:nvPr/>
          </p:nvSpPr>
          <p:spPr>
            <a:xfrm>
              <a:off x="5362638" y="431253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1" name="object 11641"/>
            <p:cNvSpPr/>
            <p:nvPr/>
          </p:nvSpPr>
          <p:spPr>
            <a:xfrm>
              <a:off x="5362638" y="43105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2" name="object 11642"/>
            <p:cNvSpPr/>
            <p:nvPr/>
          </p:nvSpPr>
          <p:spPr>
            <a:xfrm>
              <a:off x="5362638" y="430670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3" name="object 11643"/>
            <p:cNvSpPr/>
            <p:nvPr/>
          </p:nvSpPr>
          <p:spPr>
            <a:xfrm>
              <a:off x="5362638" y="430476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4" name="object 11644"/>
            <p:cNvSpPr/>
            <p:nvPr/>
          </p:nvSpPr>
          <p:spPr>
            <a:xfrm>
              <a:off x="5362638" y="43028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5" name="object 11645"/>
            <p:cNvSpPr/>
            <p:nvPr/>
          </p:nvSpPr>
          <p:spPr>
            <a:xfrm>
              <a:off x="5362638" y="429893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6" name="object 11646"/>
            <p:cNvSpPr/>
            <p:nvPr/>
          </p:nvSpPr>
          <p:spPr>
            <a:xfrm>
              <a:off x="5362638" y="42969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7" name="object 11647"/>
            <p:cNvSpPr/>
            <p:nvPr/>
          </p:nvSpPr>
          <p:spPr>
            <a:xfrm>
              <a:off x="5362638" y="42950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8" name="object 11648"/>
            <p:cNvSpPr/>
            <p:nvPr/>
          </p:nvSpPr>
          <p:spPr>
            <a:xfrm>
              <a:off x="5362638" y="42931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49" name="object 11649"/>
            <p:cNvSpPr/>
            <p:nvPr/>
          </p:nvSpPr>
          <p:spPr>
            <a:xfrm>
              <a:off x="5362638" y="429116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0" name="object 11650"/>
            <p:cNvSpPr/>
            <p:nvPr/>
          </p:nvSpPr>
          <p:spPr>
            <a:xfrm>
              <a:off x="5362638" y="428922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1" name="object 11651"/>
            <p:cNvSpPr/>
            <p:nvPr/>
          </p:nvSpPr>
          <p:spPr>
            <a:xfrm>
              <a:off x="5362638" y="42872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2" name="object 11652"/>
            <p:cNvSpPr/>
            <p:nvPr/>
          </p:nvSpPr>
          <p:spPr>
            <a:xfrm>
              <a:off x="5362638" y="42853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3" name="object 11653"/>
            <p:cNvSpPr/>
            <p:nvPr/>
          </p:nvSpPr>
          <p:spPr>
            <a:xfrm>
              <a:off x="5362638" y="42833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4" name="object 11654"/>
            <p:cNvSpPr/>
            <p:nvPr/>
          </p:nvSpPr>
          <p:spPr>
            <a:xfrm>
              <a:off x="5362638" y="42814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5" name="object 11655"/>
            <p:cNvSpPr/>
            <p:nvPr/>
          </p:nvSpPr>
          <p:spPr>
            <a:xfrm>
              <a:off x="5362638" y="42794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6" name="object 11656"/>
            <p:cNvSpPr/>
            <p:nvPr/>
          </p:nvSpPr>
          <p:spPr>
            <a:xfrm>
              <a:off x="5362638" y="427755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7" name="object 11657"/>
            <p:cNvSpPr/>
            <p:nvPr/>
          </p:nvSpPr>
          <p:spPr>
            <a:xfrm>
              <a:off x="5362638" y="427560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8" name="object 11658"/>
            <p:cNvSpPr/>
            <p:nvPr/>
          </p:nvSpPr>
          <p:spPr>
            <a:xfrm>
              <a:off x="5362638" y="427366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9" name="object 11659"/>
            <p:cNvSpPr/>
            <p:nvPr/>
          </p:nvSpPr>
          <p:spPr>
            <a:xfrm>
              <a:off x="5362638" y="427172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0" name="object 11660"/>
            <p:cNvSpPr/>
            <p:nvPr/>
          </p:nvSpPr>
          <p:spPr>
            <a:xfrm>
              <a:off x="5362638" y="42697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1" name="object 11661"/>
            <p:cNvSpPr/>
            <p:nvPr/>
          </p:nvSpPr>
          <p:spPr>
            <a:xfrm>
              <a:off x="5362638" y="42678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2" name="object 11662"/>
            <p:cNvSpPr/>
            <p:nvPr/>
          </p:nvSpPr>
          <p:spPr>
            <a:xfrm>
              <a:off x="5362638" y="42658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3" name="object 11663"/>
            <p:cNvSpPr/>
            <p:nvPr/>
          </p:nvSpPr>
          <p:spPr>
            <a:xfrm>
              <a:off x="5362638" y="426394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4" name="object 11664"/>
            <p:cNvSpPr/>
            <p:nvPr/>
          </p:nvSpPr>
          <p:spPr>
            <a:xfrm>
              <a:off x="5362638" y="426006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5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5" name="object 11665"/>
            <p:cNvSpPr/>
            <p:nvPr/>
          </p:nvSpPr>
          <p:spPr>
            <a:xfrm>
              <a:off x="5362638" y="425811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6" name="object 11666"/>
            <p:cNvSpPr/>
            <p:nvPr/>
          </p:nvSpPr>
          <p:spPr>
            <a:xfrm>
              <a:off x="5362638" y="42561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7" name="object 11667"/>
            <p:cNvSpPr/>
            <p:nvPr/>
          </p:nvSpPr>
          <p:spPr>
            <a:xfrm>
              <a:off x="5362638" y="42542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8" name="object 11668"/>
            <p:cNvSpPr/>
            <p:nvPr/>
          </p:nvSpPr>
          <p:spPr>
            <a:xfrm>
              <a:off x="5362638" y="425227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9" name="object 11669"/>
            <p:cNvSpPr/>
            <p:nvPr/>
          </p:nvSpPr>
          <p:spPr>
            <a:xfrm>
              <a:off x="5362638" y="425033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0" name="object 11670"/>
            <p:cNvSpPr/>
            <p:nvPr/>
          </p:nvSpPr>
          <p:spPr>
            <a:xfrm>
              <a:off x="5362638" y="42483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1" name="object 11671"/>
            <p:cNvSpPr/>
            <p:nvPr/>
          </p:nvSpPr>
          <p:spPr>
            <a:xfrm>
              <a:off x="5362638" y="424644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2" name="object 11672"/>
            <p:cNvSpPr/>
            <p:nvPr/>
          </p:nvSpPr>
          <p:spPr>
            <a:xfrm>
              <a:off x="5362638" y="424450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3" name="object 11673"/>
            <p:cNvSpPr/>
            <p:nvPr/>
          </p:nvSpPr>
          <p:spPr>
            <a:xfrm>
              <a:off x="5362638" y="424256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4" name="object 11674"/>
            <p:cNvSpPr/>
            <p:nvPr/>
          </p:nvSpPr>
          <p:spPr>
            <a:xfrm>
              <a:off x="5362638" y="42406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5" name="object 11675"/>
            <p:cNvSpPr/>
            <p:nvPr/>
          </p:nvSpPr>
          <p:spPr>
            <a:xfrm>
              <a:off x="5362638" y="423867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6" name="object 11676"/>
            <p:cNvSpPr/>
            <p:nvPr/>
          </p:nvSpPr>
          <p:spPr>
            <a:xfrm>
              <a:off x="5362638" y="42367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7" name="object 11677"/>
            <p:cNvSpPr/>
            <p:nvPr/>
          </p:nvSpPr>
          <p:spPr>
            <a:xfrm>
              <a:off x="5362638" y="423478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8" name="object 11678"/>
            <p:cNvSpPr/>
            <p:nvPr/>
          </p:nvSpPr>
          <p:spPr>
            <a:xfrm>
              <a:off x="5362638" y="423284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9" name="object 11679"/>
            <p:cNvSpPr/>
            <p:nvPr/>
          </p:nvSpPr>
          <p:spPr>
            <a:xfrm>
              <a:off x="5362638" y="423090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0" name="object 11680"/>
            <p:cNvSpPr/>
            <p:nvPr/>
          </p:nvSpPr>
          <p:spPr>
            <a:xfrm>
              <a:off x="5362638" y="422896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1" name="object 11681"/>
            <p:cNvSpPr/>
            <p:nvPr/>
          </p:nvSpPr>
          <p:spPr>
            <a:xfrm>
              <a:off x="5362638" y="422701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2" name="object 11682"/>
            <p:cNvSpPr/>
            <p:nvPr/>
          </p:nvSpPr>
          <p:spPr>
            <a:xfrm>
              <a:off x="5362638" y="422507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3" name="object 11683"/>
            <p:cNvSpPr/>
            <p:nvPr/>
          </p:nvSpPr>
          <p:spPr>
            <a:xfrm>
              <a:off x="5362638" y="422313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4" name="object 11684"/>
            <p:cNvSpPr/>
            <p:nvPr/>
          </p:nvSpPr>
          <p:spPr>
            <a:xfrm>
              <a:off x="5362638" y="422118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5" name="object 11685"/>
            <p:cNvSpPr/>
            <p:nvPr/>
          </p:nvSpPr>
          <p:spPr>
            <a:xfrm>
              <a:off x="5362638" y="42192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6" name="object 11686"/>
            <p:cNvSpPr/>
            <p:nvPr/>
          </p:nvSpPr>
          <p:spPr>
            <a:xfrm>
              <a:off x="5362638" y="421728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7" name="object 11687"/>
            <p:cNvSpPr/>
            <p:nvPr/>
          </p:nvSpPr>
          <p:spPr>
            <a:xfrm>
              <a:off x="5362638" y="42153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8" name="object 11688"/>
            <p:cNvSpPr/>
            <p:nvPr/>
          </p:nvSpPr>
          <p:spPr>
            <a:xfrm>
              <a:off x="5362638" y="421340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9" name="object 11689"/>
            <p:cNvSpPr/>
            <p:nvPr/>
          </p:nvSpPr>
          <p:spPr>
            <a:xfrm>
              <a:off x="5362638" y="42114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0" name="object 11690"/>
            <p:cNvSpPr/>
            <p:nvPr/>
          </p:nvSpPr>
          <p:spPr>
            <a:xfrm>
              <a:off x="5362638" y="420951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1" name="object 11691"/>
            <p:cNvSpPr/>
            <p:nvPr/>
          </p:nvSpPr>
          <p:spPr>
            <a:xfrm>
              <a:off x="5362638" y="420757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2" name="object 11692"/>
            <p:cNvSpPr/>
            <p:nvPr/>
          </p:nvSpPr>
          <p:spPr>
            <a:xfrm>
              <a:off x="5362638" y="420563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3" name="object 11693"/>
            <p:cNvSpPr/>
            <p:nvPr/>
          </p:nvSpPr>
          <p:spPr>
            <a:xfrm>
              <a:off x="5362638" y="4205630"/>
              <a:ext cx="150495" cy="497840"/>
            </a:xfrm>
            <a:custGeom>
              <a:avLst/>
              <a:gdLst/>
              <a:ahLst/>
              <a:cxnLst/>
              <a:rect l="l" t="t" r="r" b="b"/>
              <a:pathLst>
                <a:path w="150495" h="497839">
                  <a:moveTo>
                    <a:pt x="0" y="497636"/>
                  </a:moveTo>
                  <a:lnTo>
                    <a:pt x="0" y="0"/>
                  </a:lnTo>
                  <a:lnTo>
                    <a:pt x="150329" y="0"/>
                  </a:lnTo>
                  <a:lnTo>
                    <a:pt x="150329" y="497636"/>
                  </a:lnTo>
                  <a:lnTo>
                    <a:pt x="0" y="49763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694" name="object 11694"/>
            <p:cNvPicPr/>
            <p:nvPr/>
          </p:nvPicPr>
          <p:blipFill>
            <a:blip r:embed="rId61" cstate="print"/>
            <a:stretch>
              <a:fillRect/>
            </a:stretch>
          </p:blipFill>
          <p:spPr>
            <a:xfrm>
              <a:off x="5512968" y="4205630"/>
              <a:ext cx="203301" cy="497636"/>
            </a:xfrm>
            <a:prstGeom prst="rect">
              <a:avLst/>
            </a:prstGeom>
          </p:spPr>
        </p:pic>
        <p:sp>
          <p:nvSpPr>
            <p:cNvPr id="11695" name="object 11695"/>
            <p:cNvSpPr/>
            <p:nvPr/>
          </p:nvSpPr>
          <p:spPr>
            <a:xfrm>
              <a:off x="5512968" y="4205630"/>
              <a:ext cx="203200" cy="497840"/>
            </a:xfrm>
            <a:custGeom>
              <a:avLst/>
              <a:gdLst/>
              <a:ahLst/>
              <a:cxnLst/>
              <a:rect l="l" t="t" r="r" b="b"/>
              <a:pathLst>
                <a:path w="203200" h="497839">
                  <a:moveTo>
                    <a:pt x="0" y="0"/>
                  </a:moveTo>
                  <a:lnTo>
                    <a:pt x="202768" y="19850"/>
                  </a:lnTo>
                  <a:lnTo>
                    <a:pt x="202768" y="477774"/>
                  </a:lnTo>
                  <a:lnTo>
                    <a:pt x="0" y="497636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96" name="object 11696"/>
            <p:cNvSpPr/>
            <p:nvPr/>
          </p:nvSpPr>
          <p:spPr>
            <a:xfrm>
              <a:off x="5715736" y="457788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7" name="object 11697"/>
            <p:cNvSpPr/>
            <p:nvPr/>
          </p:nvSpPr>
          <p:spPr>
            <a:xfrm>
              <a:off x="5715736" y="457690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8" name="object 11698"/>
            <p:cNvSpPr/>
            <p:nvPr/>
          </p:nvSpPr>
          <p:spPr>
            <a:xfrm>
              <a:off x="5715736" y="457593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99" name="object 11699"/>
            <p:cNvSpPr/>
            <p:nvPr/>
          </p:nvSpPr>
          <p:spPr>
            <a:xfrm>
              <a:off x="5715736" y="457495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0" name="object 11700"/>
            <p:cNvSpPr/>
            <p:nvPr/>
          </p:nvSpPr>
          <p:spPr>
            <a:xfrm>
              <a:off x="5715736" y="457399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1" name="object 11701"/>
            <p:cNvSpPr/>
            <p:nvPr/>
          </p:nvSpPr>
          <p:spPr>
            <a:xfrm>
              <a:off x="5715736" y="457301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2" name="object 11702"/>
            <p:cNvSpPr/>
            <p:nvPr/>
          </p:nvSpPr>
          <p:spPr>
            <a:xfrm>
              <a:off x="5715736" y="457205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3" name="object 11703"/>
            <p:cNvSpPr/>
            <p:nvPr/>
          </p:nvSpPr>
          <p:spPr>
            <a:xfrm>
              <a:off x="5715736" y="457107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4" name="object 11704"/>
            <p:cNvSpPr/>
            <p:nvPr/>
          </p:nvSpPr>
          <p:spPr>
            <a:xfrm>
              <a:off x="5715736" y="457010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5" name="object 11705"/>
            <p:cNvSpPr/>
            <p:nvPr/>
          </p:nvSpPr>
          <p:spPr>
            <a:xfrm>
              <a:off x="5715736" y="456912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6" name="object 11706"/>
            <p:cNvSpPr/>
            <p:nvPr/>
          </p:nvSpPr>
          <p:spPr>
            <a:xfrm>
              <a:off x="5715736" y="456816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7" name="object 11707"/>
            <p:cNvSpPr/>
            <p:nvPr/>
          </p:nvSpPr>
          <p:spPr>
            <a:xfrm>
              <a:off x="5715736" y="456718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8" name="object 11708"/>
            <p:cNvSpPr/>
            <p:nvPr/>
          </p:nvSpPr>
          <p:spPr>
            <a:xfrm>
              <a:off x="5715736" y="456622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9" name="object 11709"/>
            <p:cNvSpPr/>
            <p:nvPr/>
          </p:nvSpPr>
          <p:spPr>
            <a:xfrm>
              <a:off x="5715736" y="456524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0" name="object 11710"/>
            <p:cNvSpPr/>
            <p:nvPr/>
          </p:nvSpPr>
          <p:spPr>
            <a:xfrm>
              <a:off x="5715736" y="456426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1" name="object 11711"/>
            <p:cNvSpPr/>
            <p:nvPr/>
          </p:nvSpPr>
          <p:spPr>
            <a:xfrm>
              <a:off x="5715736" y="456330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2" name="object 11712"/>
            <p:cNvSpPr/>
            <p:nvPr/>
          </p:nvSpPr>
          <p:spPr>
            <a:xfrm>
              <a:off x="5715736" y="456232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3" name="object 11713"/>
            <p:cNvSpPr/>
            <p:nvPr/>
          </p:nvSpPr>
          <p:spPr>
            <a:xfrm>
              <a:off x="5715736" y="456135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4" name="object 11714"/>
            <p:cNvSpPr/>
            <p:nvPr/>
          </p:nvSpPr>
          <p:spPr>
            <a:xfrm>
              <a:off x="5715736" y="456037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5" name="object 11715"/>
            <p:cNvSpPr/>
            <p:nvPr/>
          </p:nvSpPr>
          <p:spPr>
            <a:xfrm>
              <a:off x="5715736" y="455941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6" name="object 11716"/>
            <p:cNvSpPr/>
            <p:nvPr/>
          </p:nvSpPr>
          <p:spPr>
            <a:xfrm>
              <a:off x="5715736" y="455843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7" name="object 11717"/>
            <p:cNvSpPr/>
            <p:nvPr/>
          </p:nvSpPr>
          <p:spPr>
            <a:xfrm>
              <a:off x="5715736" y="455747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8" name="object 11718"/>
            <p:cNvSpPr/>
            <p:nvPr/>
          </p:nvSpPr>
          <p:spPr>
            <a:xfrm>
              <a:off x="5715736" y="455649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9" name="object 11719"/>
            <p:cNvSpPr/>
            <p:nvPr/>
          </p:nvSpPr>
          <p:spPr>
            <a:xfrm>
              <a:off x="5715736" y="455552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0" name="object 11720"/>
            <p:cNvSpPr/>
            <p:nvPr/>
          </p:nvSpPr>
          <p:spPr>
            <a:xfrm>
              <a:off x="5715736" y="455455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1" name="object 11721"/>
            <p:cNvSpPr/>
            <p:nvPr/>
          </p:nvSpPr>
          <p:spPr>
            <a:xfrm>
              <a:off x="5715736" y="455358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2" name="object 11722"/>
            <p:cNvSpPr/>
            <p:nvPr/>
          </p:nvSpPr>
          <p:spPr>
            <a:xfrm>
              <a:off x="5715736" y="455260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3" name="object 11723"/>
            <p:cNvSpPr/>
            <p:nvPr/>
          </p:nvSpPr>
          <p:spPr>
            <a:xfrm>
              <a:off x="5715736" y="455164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4" name="object 11724"/>
            <p:cNvSpPr/>
            <p:nvPr/>
          </p:nvSpPr>
          <p:spPr>
            <a:xfrm>
              <a:off x="5715736" y="4549698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5" name="object 11725"/>
            <p:cNvSpPr/>
            <p:nvPr/>
          </p:nvSpPr>
          <p:spPr>
            <a:xfrm>
              <a:off x="5715736" y="454872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6" name="object 11726"/>
            <p:cNvSpPr/>
            <p:nvPr/>
          </p:nvSpPr>
          <p:spPr>
            <a:xfrm>
              <a:off x="5715736" y="454774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7" name="object 11727"/>
            <p:cNvSpPr/>
            <p:nvPr/>
          </p:nvSpPr>
          <p:spPr>
            <a:xfrm>
              <a:off x="5715736" y="454677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8" name="object 11728"/>
            <p:cNvSpPr/>
            <p:nvPr/>
          </p:nvSpPr>
          <p:spPr>
            <a:xfrm>
              <a:off x="5715736" y="454580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29" name="object 11729"/>
            <p:cNvSpPr/>
            <p:nvPr/>
          </p:nvSpPr>
          <p:spPr>
            <a:xfrm>
              <a:off x="5715736" y="454483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0" name="object 11730"/>
            <p:cNvSpPr/>
            <p:nvPr/>
          </p:nvSpPr>
          <p:spPr>
            <a:xfrm>
              <a:off x="5715736" y="454385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1" name="object 11731"/>
            <p:cNvSpPr/>
            <p:nvPr/>
          </p:nvSpPr>
          <p:spPr>
            <a:xfrm>
              <a:off x="5715736" y="454289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2" name="object 11732"/>
            <p:cNvSpPr/>
            <p:nvPr/>
          </p:nvSpPr>
          <p:spPr>
            <a:xfrm>
              <a:off x="5715736" y="454191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3" name="object 11733"/>
            <p:cNvSpPr/>
            <p:nvPr/>
          </p:nvSpPr>
          <p:spPr>
            <a:xfrm>
              <a:off x="5715736" y="454094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4" name="object 11734"/>
            <p:cNvSpPr/>
            <p:nvPr/>
          </p:nvSpPr>
          <p:spPr>
            <a:xfrm>
              <a:off x="5715736" y="453997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5" name="object 11735"/>
            <p:cNvSpPr/>
            <p:nvPr/>
          </p:nvSpPr>
          <p:spPr>
            <a:xfrm>
              <a:off x="5715736" y="45390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6" name="object 11736"/>
            <p:cNvSpPr/>
            <p:nvPr/>
          </p:nvSpPr>
          <p:spPr>
            <a:xfrm>
              <a:off x="5715736" y="453802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7" name="object 11737"/>
            <p:cNvSpPr/>
            <p:nvPr/>
          </p:nvSpPr>
          <p:spPr>
            <a:xfrm>
              <a:off x="5715736" y="453706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8" name="object 11738"/>
            <p:cNvSpPr/>
            <p:nvPr/>
          </p:nvSpPr>
          <p:spPr>
            <a:xfrm>
              <a:off x="5715736" y="453608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9" name="object 11739"/>
            <p:cNvSpPr/>
            <p:nvPr/>
          </p:nvSpPr>
          <p:spPr>
            <a:xfrm>
              <a:off x="5715736" y="45351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0" name="object 11740"/>
            <p:cNvSpPr/>
            <p:nvPr/>
          </p:nvSpPr>
          <p:spPr>
            <a:xfrm>
              <a:off x="5715736" y="453414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1" name="object 11741"/>
            <p:cNvSpPr/>
            <p:nvPr/>
          </p:nvSpPr>
          <p:spPr>
            <a:xfrm>
              <a:off x="5715736" y="453317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2" name="object 11742"/>
            <p:cNvSpPr/>
            <p:nvPr/>
          </p:nvSpPr>
          <p:spPr>
            <a:xfrm>
              <a:off x="5715736" y="45321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3" name="object 11743"/>
            <p:cNvSpPr/>
            <p:nvPr/>
          </p:nvSpPr>
          <p:spPr>
            <a:xfrm>
              <a:off x="5715736" y="4530255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4" name="object 11744"/>
            <p:cNvSpPr/>
            <p:nvPr/>
          </p:nvSpPr>
          <p:spPr>
            <a:xfrm>
              <a:off x="5715736" y="452927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5" name="object 11745"/>
            <p:cNvSpPr/>
            <p:nvPr/>
          </p:nvSpPr>
          <p:spPr>
            <a:xfrm>
              <a:off x="5715736" y="45283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6" name="object 11746"/>
            <p:cNvSpPr/>
            <p:nvPr/>
          </p:nvSpPr>
          <p:spPr>
            <a:xfrm>
              <a:off x="5715736" y="4526368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7" name="object 11747"/>
            <p:cNvSpPr/>
            <p:nvPr/>
          </p:nvSpPr>
          <p:spPr>
            <a:xfrm>
              <a:off x="5715736" y="452539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8" name="object 11748"/>
            <p:cNvSpPr/>
            <p:nvPr/>
          </p:nvSpPr>
          <p:spPr>
            <a:xfrm>
              <a:off x="5715736" y="452442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49" name="object 11749"/>
            <p:cNvSpPr/>
            <p:nvPr/>
          </p:nvSpPr>
          <p:spPr>
            <a:xfrm>
              <a:off x="5715736" y="4522482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0" name="object 11750"/>
            <p:cNvSpPr/>
            <p:nvPr/>
          </p:nvSpPr>
          <p:spPr>
            <a:xfrm>
              <a:off x="5715736" y="452150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1" name="object 11751"/>
            <p:cNvSpPr/>
            <p:nvPr/>
          </p:nvSpPr>
          <p:spPr>
            <a:xfrm>
              <a:off x="5715736" y="45205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2" name="object 11752"/>
            <p:cNvSpPr/>
            <p:nvPr/>
          </p:nvSpPr>
          <p:spPr>
            <a:xfrm>
              <a:off x="5715736" y="4388345"/>
              <a:ext cx="102870" cy="132715"/>
            </a:xfrm>
            <a:custGeom>
              <a:avLst/>
              <a:gdLst/>
              <a:ahLst/>
              <a:cxnLst/>
              <a:rect l="l" t="t" r="r" b="b"/>
              <a:pathLst>
                <a:path w="102870" h="132714">
                  <a:moveTo>
                    <a:pt x="102336" y="131267"/>
                  </a:moveTo>
                  <a:lnTo>
                    <a:pt x="0" y="131267"/>
                  </a:lnTo>
                  <a:lnTo>
                    <a:pt x="0" y="132194"/>
                  </a:lnTo>
                  <a:lnTo>
                    <a:pt x="102336" y="132194"/>
                  </a:lnTo>
                  <a:lnTo>
                    <a:pt x="102336" y="131267"/>
                  </a:lnTo>
                  <a:close/>
                </a:path>
                <a:path w="102870" h="132714">
                  <a:moveTo>
                    <a:pt x="102336" y="0"/>
                  </a:moveTo>
                  <a:lnTo>
                    <a:pt x="0" y="0"/>
                  </a:lnTo>
                  <a:lnTo>
                    <a:pt x="0" y="927"/>
                  </a:lnTo>
                  <a:lnTo>
                    <a:pt x="102336" y="92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3" name="object 11753"/>
            <p:cNvSpPr/>
            <p:nvPr/>
          </p:nvSpPr>
          <p:spPr>
            <a:xfrm>
              <a:off x="5715736" y="438738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4" name="object 11754"/>
            <p:cNvSpPr/>
            <p:nvPr/>
          </p:nvSpPr>
          <p:spPr>
            <a:xfrm>
              <a:off x="5715736" y="438640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5" name="object 11755"/>
            <p:cNvSpPr/>
            <p:nvPr/>
          </p:nvSpPr>
          <p:spPr>
            <a:xfrm>
              <a:off x="5715736" y="4384459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6" name="object 11756"/>
            <p:cNvSpPr/>
            <p:nvPr/>
          </p:nvSpPr>
          <p:spPr>
            <a:xfrm>
              <a:off x="5715736" y="438349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7" name="object 11757"/>
            <p:cNvSpPr/>
            <p:nvPr/>
          </p:nvSpPr>
          <p:spPr>
            <a:xfrm>
              <a:off x="5715736" y="438251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8" name="object 11758"/>
            <p:cNvSpPr/>
            <p:nvPr/>
          </p:nvSpPr>
          <p:spPr>
            <a:xfrm>
              <a:off x="5715736" y="4380572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9" name="object 11759"/>
            <p:cNvSpPr/>
            <p:nvPr/>
          </p:nvSpPr>
          <p:spPr>
            <a:xfrm>
              <a:off x="5715736" y="437960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0" name="object 11760"/>
            <p:cNvSpPr/>
            <p:nvPr/>
          </p:nvSpPr>
          <p:spPr>
            <a:xfrm>
              <a:off x="5715736" y="437862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1" name="object 11761"/>
            <p:cNvSpPr/>
            <p:nvPr/>
          </p:nvSpPr>
          <p:spPr>
            <a:xfrm>
              <a:off x="5715736" y="437668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2" name="object 11762"/>
            <p:cNvSpPr/>
            <p:nvPr/>
          </p:nvSpPr>
          <p:spPr>
            <a:xfrm>
              <a:off x="5715736" y="437570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3" name="object 11763"/>
            <p:cNvSpPr/>
            <p:nvPr/>
          </p:nvSpPr>
          <p:spPr>
            <a:xfrm>
              <a:off x="5715736" y="437474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4" name="object 11764"/>
            <p:cNvSpPr/>
            <p:nvPr/>
          </p:nvSpPr>
          <p:spPr>
            <a:xfrm>
              <a:off x="5715736" y="437376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5" name="object 11765"/>
            <p:cNvSpPr/>
            <p:nvPr/>
          </p:nvSpPr>
          <p:spPr>
            <a:xfrm>
              <a:off x="5715736" y="437280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6" name="object 11766"/>
            <p:cNvSpPr/>
            <p:nvPr/>
          </p:nvSpPr>
          <p:spPr>
            <a:xfrm>
              <a:off x="5715736" y="437182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7" name="object 11767"/>
            <p:cNvSpPr/>
            <p:nvPr/>
          </p:nvSpPr>
          <p:spPr>
            <a:xfrm>
              <a:off x="5715736" y="437085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8" name="object 11768"/>
            <p:cNvSpPr/>
            <p:nvPr/>
          </p:nvSpPr>
          <p:spPr>
            <a:xfrm>
              <a:off x="5715736" y="436987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9" name="object 11769"/>
            <p:cNvSpPr/>
            <p:nvPr/>
          </p:nvSpPr>
          <p:spPr>
            <a:xfrm>
              <a:off x="5715736" y="436891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0" name="object 11770"/>
            <p:cNvSpPr/>
            <p:nvPr/>
          </p:nvSpPr>
          <p:spPr>
            <a:xfrm>
              <a:off x="5715736" y="436793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1" name="object 11771"/>
            <p:cNvSpPr/>
            <p:nvPr/>
          </p:nvSpPr>
          <p:spPr>
            <a:xfrm>
              <a:off x="5715736" y="436697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2" name="object 11772"/>
            <p:cNvSpPr/>
            <p:nvPr/>
          </p:nvSpPr>
          <p:spPr>
            <a:xfrm>
              <a:off x="5715736" y="436599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3" name="object 11773"/>
            <p:cNvSpPr/>
            <p:nvPr/>
          </p:nvSpPr>
          <p:spPr>
            <a:xfrm>
              <a:off x="5715736" y="436502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4" name="object 11774"/>
            <p:cNvSpPr/>
            <p:nvPr/>
          </p:nvSpPr>
          <p:spPr>
            <a:xfrm>
              <a:off x="5715736" y="436405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5" name="object 11775"/>
            <p:cNvSpPr/>
            <p:nvPr/>
          </p:nvSpPr>
          <p:spPr>
            <a:xfrm>
              <a:off x="5715736" y="436308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6" name="object 11776"/>
            <p:cNvSpPr/>
            <p:nvPr/>
          </p:nvSpPr>
          <p:spPr>
            <a:xfrm>
              <a:off x="5715736" y="436210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7" name="object 11777"/>
            <p:cNvSpPr/>
            <p:nvPr/>
          </p:nvSpPr>
          <p:spPr>
            <a:xfrm>
              <a:off x="5715736" y="436114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8" name="object 11778"/>
            <p:cNvSpPr/>
            <p:nvPr/>
          </p:nvSpPr>
          <p:spPr>
            <a:xfrm>
              <a:off x="5715736" y="436016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9" name="object 11779"/>
            <p:cNvSpPr/>
            <p:nvPr/>
          </p:nvSpPr>
          <p:spPr>
            <a:xfrm>
              <a:off x="5715736" y="435918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0" name="object 11780"/>
            <p:cNvSpPr/>
            <p:nvPr/>
          </p:nvSpPr>
          <p:spPr>
            <a:xfrm>
              <a:off x="5715736" y="4357242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1" name="object 11781"/>
            <p:cNvSpPr/>
            <p:nvPr/>
          </p:nvSpPr>
          <p:spPr>
            <a:xfrm>
              <a:off x="5715736" y="435627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2" name="object 11782"/>
            <p:cNvSpPr/>
            <p:nvPr/>
          </p:nvSpPr>
          <p:spPr>
            <a:xfrm>
              <a:off x="5715736" y="435530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3" name="object 11783"/>
            <p:cNvSpPr/>
            <p:nvPr/>
          </p:nvSpPr>
          <p:spPr>
            <a:xfrm>
              <a:off x="5715736" y="435433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4" name="object 11784"/>
            <p:cNvSpPr/>
            <p:nvPr/>
          </p:nvSpPr>
          <p:spPr>
            <a:xfrm>
              <a:off x="5715736" y="435335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5" name="object 11785"/>
            <p:cNvSpPr/>
            <p:nvPr/>
          </p:nvSpPr>
          <p:spPr>
            <a:xfrm>
              <a:off x="5715736" y="435239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6" name="object 11786"/>
            <p:cNvSpPr/>
            <p:nvPr/>
          </p:nvSpPr>
          <p:spPr>
            <a:xfrm>
              <a:off x="5715736" y="435141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7" name="object 11787"/>
            <p:cNvSpPr/>
            <p:nvPr/>
          </p:nvSpPr>
          <p:spPr>
            <a:xfrm>
              <a:off x="5715736" y="435044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8" name="object 11788"/>
            <p:cNvSpPr/>
            <p:nvPr/>
          </p:nvSpPr>
          <p:spPr>
            <a:xfrm>
              <a:off x="5715736" y="434947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89" name="object 11789"/>
            <p:cNvSpPr/>
            <p:nvPr/>
          </p:nvSpPr>
          <p:spPr>
            <a:xfrm>
              <a:off x="5715736" y="43485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0" name="object 11790"/>
            <p:cNvSpPr/>
            <p:nvPr/>
          </p:nvSpPr>
          <p:spPr>
            <a:xfrm>
              <a:off x="5715736" y="434752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1" name="object 11791"/>
            <p:cNvSpPr/>
            <p:nvPr/>
          </p:nvSpPr>
          <p:spPr>
            <a:xfrm>
              <a:off x="5715736" y="434656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2" name="object 11792"/>
            <p:cNvSpPr/>
            <p:nvPr/>
          </p:nvSpPr>
          <p:spPr>
            <a:xfrm>
              <a:off x="5715736" y="434558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3" name="object 11793"/>
            <p:cNvSpPr/>
            <p:nvPr/>
          </p:nvSpPr>
          <p:spPr>
            <a:xfrm>
              <a:off x="5715736" y="43446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4" name="object 11794"/>
            <p:cNvSpPr/>
            <p:nvPr/>
          </p:nvSpPr>
          <p:spPr>
            <a:xfrm>
              <a:off x="5715736" y="434364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5" name="object 11795"/>
            <p:cNvSpPr/>
            <p:nvPr/>
          </p:nvSpPr>
          <p:spPr>
            <a:xfrm>
              <a:off x="5715736" y="434266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6" name="object 11796"/>
            <p:cNvSpPr/>
            <p:nvPr/>
          </p:nvSpPr>
          <p:spPr>
            <a:xfrm>
              <a:off x="5715736" y="434169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7" name="object 11797"/>
            <p:cNvSpPr/>
            <p:nvPr/>
          </p:nvSpPr>
          <p:spPr>
            <a:xfrm>
              <a:off x="5715736" y="434072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8" name="object 11798"/>
            <p:cNvSpPr/>
            <p:nvPr/>
          </p:nvSpPr>
          <p:spPr>
            <a:xfrm>
              <a:off x="5715736" y="433975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9" name="object 11799"/>
            <p:cNvSpPr/>
            <p:nvPr/>
          </p:nvSpPr>
          <p:spPr>
            <a:xfrm>
              <a:off x="5715736" y="433877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0" name="object 11800"/>
            <p:cNvSpPr/>
            <p:nvPr/>
          </p:nvSpPr>
          <p:spPr>
            <a:xfrm>
              <a:off x="5715736" y="43378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1" name="object 11801"/>
            <p:cNvSpPr/>
            <p:nvPr/>
          </p:nvSpPr>
          <p:spPr>
            <a:xfrm>
              <a:off x="5715736" y="433683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2" name="object 11802"/>
            <p:cNvSpPr/>
            <p:nvPr/>
          </p:nvSpPr>
          <p:spPr>
            <a:xfrm>
              <a:off x="5715736" y="433586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3" name="object 11803"/>
            <p:cNvSpPr/>
            <p:nvPr/>
          </p:nvSpPr>
          <p:spPr>
            <a:xfrm>
              <a:off x="5715736" y="433489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4" name="object 11804"/>
            <p:cNvSpPr/>
            <p:nvPr/>
          </p:nvSpPr>
          <p:spPr>
            <a:xfrm>
              <a:off x="5715736" y="433392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5" name="object 11805"/>
            <p:cNvSpPr/>
            <p:nvPr/>
          </p:nvSpPr>
          <p:spPr>
            <a:xfrm>
              <a:off x="5715736" y="433294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6" name="object 11806"/>
            <p:cNvSpPr/>
            <p:nvPr/>
          </p:nvSpPr>
          <p:spPr>
            <a:xfrm>
              <a:off x="5715736" y="433198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7" name="object 11807"/>
            <p:cNvSpPr/>
            <p:nvPr/>
          </p:nvSpPr>
          <p:spPr>
            <a:xfrm>
              <a:off x="5715736" y="433100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8" name="object 11808"/>
            <p:cNvSpPr/>
            <p:nvPr/>
          </p:nvSpPr>
          <p:spPr>
            <a:xfrm>
              <a:off x="5715736" y="43300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70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09" name="object 11809"/>
            <p:cNvSpPr/>
            <p:nvPr/>
          </p:nvSpPr>
          <p:spPr>
            <a:xfrm>
              <a:off x="5715736" y="4330039"/>
              <a:ext cx="102870" cy="248920"/>
            </a:xfrm>
            <a:custGeom>
              <a:avLst/>
              <a:gdLst/>
              <a:ahLst/>
              <a:cxnLst/>
              <a:rect l="l" t="t" r="r" b="b"/>
              <a:pathLst>
                <a:path w="102870" h="248920">
                  <a:moveTo>
                    <a:pt x="0" y="248818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248818"/>
                  </a:lnTo>
                  <a:lnTo>
                    <a:pt x="0" y="2488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10" name="object 11810"/>
            <p:cNvSpPr/>
            <p:nvPr/>
          </p:nvSpPr>
          <p:spPr>
            <a:xfrm>
              <a:off x="5828246" y="455289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1" name="object 11811"/>
            <p:cNvSpPr/>
            <p:nvPr/>
          </p:nvSpPr>
          <p:spPr>
            <a:xfrm>
              <a:off x="5828245" y="455212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2" name="object 11812"/>
            <p:cNvSpPr/>
            <p:nvPr/>
          </p:nvSpPr>
          <p:spPr>
            <a:xfrm>
              <a:off x="5828245" y="455134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3" name="object 11813"/>
            <p:cNvSpPr/>
            <p:nvPr/>
          </p:nvSpPr>
          <p:spPr>
            <a:xfrm>
              <a:off x="5828245" y="455057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4" name="object 11814"/>
            <p:cNvSpPr/>
            <p:nvPr/>
          </p:nvSpPr>
          <p:spPr>
            <a:xfrm>
              <a:off x="5828245" y="454980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5" name="object 11815"/>
            <p:cNvSpPr/>
            <p:nvPr/>
          </p:nvSpPr>
          <p:spPr>
            <a:xfrm>
              <a:off x="5828245" y="454902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6" name="object 11816"/>
            <p:cNvSpPr/>
            <p:nvPr/>
          </p:nvSpPr>
          <p:spPr>
            <a:xfrm>
              <a:off x="5828245" y="454825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7" name="object 11817"/>
            <p:cNvSpPr/>
            <p:nvPr/>
          </p:nvSpPr>
          <p:spPr>
            <a:xfrm>
              <a:off x="5828245" y="454747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8" name="object 11818"/>
            <p:cNvSpPr/>
            <p:nvPr/>
          </p:nvSpPr>
          <p:spPr>
            <a:xfrm>
              <a:off x="5828245" y="454670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9" name="object 11819"/>
            <p:cNvSpPr/>
            <p:nvPr/>
          </p:nvSpPr>
          <p:spPr>
            <a:xfrm>
              <a:off x="5828245" y="454592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0" name="object 11820"/>
            <p:cNvSpPr/>
            <p:nvPr/>
          </p:nvSpPr>
          <p:spPr>
            <a:xfrm>
              <a:off x="5828245" y="454515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1" name="object 11821"/>
            <p:cNvSpPr/>
            <p:nvPr/>
          </p:nvSpPr>
          <p:spPr>
            <a:xfrm>
              <a:off x="5828245" y="454437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2" name="object 11822"/>
            <p:cNvSpPr/>
            <p:nvPr/>
          </p:nvSpPr>
          <p:spPr>
            <a:xfrm>
              <a:off x="5828245" y="454360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3" name="object 11823"/>
            <p:cNvSpPr/>
            <p:nvPr/>
          </p:nvSpPr>
          <p:spPr>
            <a:xfrm>
              <a:off x="5828245" y="454282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4" name="object 11824"/>
            <p:cNvSpPr/>
            <p:nvPr/>
          </p:nvSpPr>
          <p:spPr>
            <a:xfrm>
              <a:off x="5828245" y="454205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5" name="object 11825"/>
            <p:cNvSpPr/>
            <p:nvPr/>
          </p:nvSpPr>
          <p:spPr>
            <a:xfrm>
              <a:off x="5828245" y="454127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6" name="object 11826"/>
            <p:cNvSpPr/>
            <p:nvPr/>
          </p:nvSpPr>
          <p:spPr>
            <a:xfrm>
              <a:off x="5828245" y="454050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7" name="object 11827"/>
            <p:cNvSpPr/>
            <p:nvPr/>
          </p:nvSpPr>
          <p:spPr>
            <a:xfrm>
              <a:off x="5828245" y="453972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8" name="object 11828"/>
            <p:cNvSpPr/>
            <p:nvPr/>
          </p:nvSpPr>
          <p:spPr>
            <a:xfrm>
              <a:off x="5828245" y="453895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29" name="object 11829"/>
            <p:cNvSpPr/>
            <p:nvPr/>
          </p:nvSpPr>
          <p:spPr>
            <a:xfrm>
              <a:off x="5828245" y="453817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0" name="object 11830"/>
            <p:cNvSpPr/>
            <p:nvPr/>
          </p:nvSpPr>
          <p:spPr>
            <a:xfrm>
              <a:off x="5828245" y="453740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1" name="object 11831"/>
            <p:cNvSpPr/>
            <p:nvPr/>
          </p:nvSpPr>
          <p:spPr>
            <a:xfrm>
              <a:off x="5828245" y="453661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2" name="object 11832"/>
            <p:cNvSpPr/>
            <p:nvPr/>
          </p:nvSpPr>
          <p:spPr>
            <a:xfrm>
              <a:off x="5828245" y="453584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3" name="object 11833"/>
            <p:cNvSpPr/>
            <p:nvPr/>
          </p:nvSpPr>
          <p:spPr>
            <a:xfrm>
              <a:off x="5828245" y="453506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4" name="object 11834"/>
            <p:cNvSpPr/>
            <p:nvPr/>
          </p:nvSpPr>
          <p:spPr>
            <a:xfrm>
              <a:off x="5828245" y="453429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5" name="object 11835"/>
            <p:cNvSpPr/>
            <p:nvPr/>
          </p:nvSpPr>
          <p:spPr>
            <a:xfrm>
              <a:off x="5828245" y="453351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6" name="object 11836"/>
            <p:cNvSpPr/>
            <p:nvPr/>
          </p:nvSpPr>
          <p:spPr>
            <a:xfrm>
              <a:off x="5828245" y="453274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7" name="object 11837"/>
            <p:cNvSpPr/>
            <p:nvPr/>
          </p:nvSpPr>
          <p:spPr>
            <a:xfrm>
              <a:off x="5828245" y="453196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8" name="object 11838"/>
            <p:cNvSpPr/>
            <p:nvPr/>
          </p:nvSpPr>
          <p:spPr>
            <a:xfrm>
              <a:off x="5828246" y="4530420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9" name="object 11839"/>
            <p:cNvSpPr/>
            <p:nvPr/>
          </p:nvSpPr>
          <p:spPr>
            <a:xfrm>
              <a:off x="5828245" y="452964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0" name="object 11840"/>
            <p:cNvSpPr/>
            <p:nvPr/>
          </p:nvSpPr>
          <p:spPr>
            <a:xfrm>
              <a:off x="5828245" y="452887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1" name="object 11841"/>
            <p:cNvSpPr/>
            <p:nvPr/>
          </p:nvSpPr>
          <p:spPr>
            <a:xfrm>
              <a:off x="5828245" y="452809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2" name="object 11842"/>
            <p:cNvSpPr/>
            <p:nvPr/>
          </p:nvSpPr>
          <p:spPr>
            <a:xfrm>
              <a:off x="5828245" y="452732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3" name="object 11843"/>
            <p:cNvSpPr/>
            <p:nvPr/>
          </p:nvSpPr>
          <p:spPr>
            <a:xfrm>
              <a:off x="5828245" y="452654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4" name="object 11844"/>
            <p:cNvSpPr/>
            <p:nvPr/>
          </p:nvSpPr>
          <p:spPr>
            <a:xfrm>
              <a:off x="5828245" y="452577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5" name="object 11845"/>
            <p:cNvSpPr/>
            <p:nvPr/>
          </p:nvSpPr>
          <p:spPr>
            <a:xfrm>
              <a:off x="5828245" y="452499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6" name="object 11846"/>
            <p:cNvSpPr/>
            <p:nvPr/>
          </p:nvSpPr>
          <p:spPr>
            <a:xfrm>
              <a:off x="5828245" y="452422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7" name="object 11847"/>
            <p:cNvSpPr/>
            <p:nvPr/>
          </p:nvSpPr>
          <p:spPr>
            <a:xfrm>
              <a:off x="5828245" y="452344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8" name="object 11848"/>
            <p:cNvSpPr/>
            <p:nvPr/>
          </p:nvSpPr>
          <p:spPr>
            <a:xfrm>
              <a:off x="5828245" y="452267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9" name="object 11849"/>
            <p:cNvSpPr/>
            <p:nvPr/>
          </p:nvSpPr>
          <p:spPr>
            <a:xfrm>
              <a:off x="5828245" y="452189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0" name="object 11850"/>
            <p:cNvSpPr/>
            <p:nvPr/>
          </p:nvSpPr>
          <p:spPr>
            <a:xfrm>
              <a:off x="5828245" y="452112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1" name="object 11851"/>
            <p:cNvSpPr/>
            <p:nvPr/>
          </p:nvSpPr>
          <p:spPr>
            <a:xfrm>
              <a:off x="5828245" y="452034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2" name="object 11852"/>
            <p:cNvSpPr/>
            <p:nvPr/>
          </p:nvSpPr>
          <p:spPr>
            <a:xfrm>
              <a:off x="5828245" y="451957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3" name="object 11853"/>
            <p:cNvSpPr/>
            <p:nvPr/>
          </p:nvSpPr>
          <p:spPr>
            <a:xfrm>
              <a:off x="5828245" y="451878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4" name="object 11854"/>
            <p:cNvSpPr/>
            <p:nvPr/>
          </p:nvSpPr>
          <p:spPr>
            <a:xfrm>
              <a:off x="5828245" y="451801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5" name="object 11855"/>
            <p:cNvSpPr/>
            <p:nvPr/>
          </p:nvSpPr>
          <p:spPr>
            <a:xfrm>
              <a:off x="5828245" y="451723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6" name="object 11856"/>
            <p:cNvSpPr/>
            <p:nvPr/>
          </p:nvSpPr>
          <p:spPr>
            <a:xfrm>
              <a:off x="5828245" y="451646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7" name="object 11857"/>
            <p:cNvSpPr/>
            <p:nvPr/>
          </p:nvSpPr>
          <p:spPr>
            <a:xfrm>
              <a:off x="5828246" y="4514913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8" name="object 11858"/>
            <p:cNvSpPr/>
            <p:nvPr/>
          </p:nvSpPr>
          <p:spPr>
            <a:xfrm>
              <a:off x="5828245" y="451413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9" name="object 11859"/>
            <p:cNvSpPr/>
            <p:nvPr/>
          </p:nvSpPr>
          <p:spPr>
            <a:xfrm>
              <a:off x="5828245" y="451336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0" name="object 11860"/>
            <p:cNvSpPr/>
            <p:nvPr/>
          </p:nvSpPr>
          <p:spPr>
            <a:xfrm>
              <a:off x="5828246" y="4511814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1" name="object 11861"/>
            <p:cNvSpPr/>
            <p:nvPr/>
          </p:nvSpPr>
          <p:spPr>
            <a:xfrm>
              <a:off x="5828245" y="451104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2" name="object 11862"/>
            <p:cNvSpPr/>
            <p:nvPr/>
          </p:nvSpPr>
          <p:spPr>
            <a:xfrm>
              <a:off x="5828245" y="451026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3" name="object 11863"/>
            <p:cNvSpPr/>
            <p:nvPr/>
          </p:nvSpPr>
          <p:spPr>
            <a:xfrm>
              <a:off x="5828246" y="4508715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4" name="object 11864"/>
            <p:cNvSpPr/>
            <p:nvPr/>
          </p:nvSpPr>
          <p:spPr>
            <a:xfrm>
              <a:off x="5828245" y="450794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5" name="object 11865"/>
            <p:cNvSpPr/>
            <p:nvPr/>
          </p:nvSpPr>
          <p:spPr>
            <a:xfrm>
              <a:off x="5828245" y="450716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6" name="object 11866"/>
            <p:cNvSpPr/>
            <p:nvPr/>
          </p:nvSpPr>
          <p:spPr>
            <a:xfrm>
              <a:off x="5828245" y="450639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7" name="object 11867"/>
            <p:cNvSpPr/>
            <p:nvPr/>
          </p:nvSpPr>
          <p:spPr>
            <a:xfrm>
              <a:off x="5828245" y="450561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8" name="object 11868"/>
            <p:cNvSpPr/>
            <p:nvPr/>
          </p:nvSpPr>
          <p:spPr>
            <a:xfrm>
              <a:off x="5828245" y="450484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9" name="object 11869"/>
            <p:cNvSpPr/>
            <p:nvPr/>
          </p:nvSpPr>
          <p:spPr>
            <a:xfrm>
              <a:off x="5828245" y="450406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0" name="object 11870"/>
            <p:cNvSpPr/>
            <p:nvPr/>
          </p:nvSpPr>
          <p:spPr>
            <a:xfrm>
              <a:off x="5828245" y="450329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1" name="object 11871"/>
            <p:cNvSpPr/>
            <p:nvPr/>
          </p:nvSpPr>
          <p:spPr>
            <a:xfrm>
              <a:off x="5828245" y="450251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2" name="object 11872"/>
            <p:cNvSpPr/>
            <p:nvPr/>
          </p:nvSpPr>
          <p:spPr>
            <a:xfrm>
              <a:off x="5828246" y="4500956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14236" y="1562"/>
                  </a:lnTo>
                  <a:lnTo>
                    <a:pt x="114236" y="787"/>
                  </a:lnTo>
                  <a:close/>
                </a:path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3" name="object 11873"/>
            <p:cNvSpPr/>
            <p:nvPr/>
          </p:nvSpPr>
          <p:spPr>
            <a:xfrm>
              <a:off x="5828245" y="450018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4" name="object 11874"/>
            <p:cNvSpPr/>
            <p:nvPr/>
          </p:nvSpPr>
          <p:spPr>
            <a:xfrm>
              <a:off x="5828246" y="4498632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5" name="object 11875"/>
            <p:cNvSpPr/>
            <p:nvPr/>
          </p:nvSpPr>
          <p:spPr>
            <a:xfrm>
              <a:off x="5828245" y="449785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6" name="object 11876"/>
            <p:cNvSpPr/>
            <p:nvPr/>
          </p:nvSpPr>
          <p:spPr>
            <a:xfrm>
              <a:off x="5828246" y="4496307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7" name="object 11877"/>
            <p:cNvSpPr/>
            <p:nvPr/>
          </p:nvSpPr>
          <p:spPr>
            <a:xfrm>
              <a:off x="5828245" y="449553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8" name="object 11878"/>
            <p:cNvSpPr/>
            <p:nvPr/>
          </p:nvSpPr>
          <p:spPr>
            <a:xfrm>
              <a:off x="5828246" y="4493983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79" name="object 11879"/>
            <p:cNvSpPr/>
            <p:nvPr/>
          </p:nvSpPr>
          <p:spPr>
            <a:xfrm>
              <a:off x="5828245" y="449320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0" name="object 11880"/>
            <p:cNvSpPr/>
            <p:nvPr/>
          </p:nvSpPr>
          <p:spPr>
            <a:xfrm>
              <a:off x="5828245" y="449243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1" name="object 11881"/>
            <p:cNvSpPr/>
            <p:nvPr/>
          </p:nvSpPr>
          <p:spPr>
            <a:xfrm>
              <a:off x="5828245" y="449165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2" name="object 11882"/>
            <p:cNvSpPr/>
            <p:nvPr/>
          </p:nvSpPr>
          <p:spPr>
            <a:xfrm>
              <a:off x="5828245" y="449088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3" name="object 11883"/>
            <p:cNvSpPr/>
            <p:nvPr/>
          </p:nvSpPr>
          <p:spPr>
            <a:xfrm>
              <a:off x="5828245" y="449011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4" name="object 11884"/>
            <p:cNvSpPr/>
            <p:nvPr/>
          </p:nvSpPr>
          <p:spPr>
            <a:xfrm>
              <a:off x="5828245" y="448933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5" name="object 11885"/>
            <p:cNvSpPr/>
            <p:nvPr/>
          </p:nvSpPr>
          <p:spPr>
            <a:xfrm>
              <a:off x="5828245" y="448856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6" name="object 11886"/>
            <p:cNvSpPr/>
            <p:nvPr/>
          </p:nvSpPr>
          <p:spPr>
            <a:xfrm>
              <a:off x="5828245" y="448778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7" name="object 11887"/>
            <p:cNvSpPr/>
            <p:nvPr/>
          </p:nvSpPr>
          <p:spPr>
            <a:xfrm>
              <a:off x="5828246" y="4486236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8" name="object 11888"/>
            <p:cNvSpPr/>
            <p:nvPr/>
          </p:nvSpPr>
          <p:spPr>
            <a:xfrm>
              <a:off x="5828246" y="4484687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9" name="object 11889"/>
            <p:cNvSpPr/>
            <p:nvPr/>
          </p:nvSpPr>
          <p:spPr>
            <a:xfrm>
              <a:off x="5828245" y="448391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0" name="object 11890"/>
            <p:cNvSpPr/>
            <p:nvPr/>
          </p:nvSpPr>
          <p:spPr>
            <a:xfrm>
              <a:off x="5828245" y="448312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1" name="object 11891"/>
            <p:cNvSpPr/>
            <p:nvPr/>
          </p:nvSpPr>
          <p:spPr>
            <a:xfrm>
              <a:off x="5828245" y="448235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2" name="object 11892"/>
            <p:cNvSpPr/>
            <p:nvPr/>
          </p:nvSpPr>
          <p:spPr>
            <a:xfrm>
              <a:off x="5828245" y="448157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3" name="object 11893"/>
            <p:cNvSpPr/>
            <p:nvPr/>
          </p:nvSpPr>
          <p:spPr>
            <a:xfrm>
              <a:off x="5828245" y="448080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4" name="object 11894"/>
            <p:cNvSpPr/>
            <p:nvPr/>
          </p:nvSpPr>
          <p:spPr>
            <a:xfrm>
              <a:off x="5828245" y="448002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5" name="object 11895"/>
            <p:cNvSpPr/>
            <p:nvPr/>
          </p:nvSpPr>
          <p:spPr>
            <a:xfrm>
              <a:off x="5828246" y="4478477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6" name="object 11896"/>
            <p:cNvSpPr/>
            <p:nvPr/>
          </p:nvSpPr>
          <p:spPr>
            <a:xfrm>
              <a:off x="5828245" y="447770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7" name="object 11897"/>
            <p:cNvSpPr/>
            <p:nvPr/>
          </p:nvSpPr>
          <p:spPr>
            <a:xfrm>
              <a:off x="5828245" y="447692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8" name="object 11898"/>
            <p:cNvSpPr/>
            <p:nvPr/>
          </p:nvSpPr>
          <p:spPr>
            <a:xfrm>
              <a:off x="5828245" y="447615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99" name="object 11899"/>
            <p:cNvSpPr/>
            <p:nvPr/>
          </p:nvSpPr>
          <p:spPr>
            <a:xfrm>
              <a:off x="5828245" y="447537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0" name="object 11900"/>
            <p:cNvSpPr/>
            <p:nvPr/>
          </p:nvSpPr>
          <p:spPr>
            <a:xfrm>
              <a:off x="5828246" y="4473828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1" name="object 11901"/>
            <p:cNvSpPr/>
            <p:nvPr/>
          </p:nvSpPr>
          <p:spPr>
            <a:xfrm>
              <a:off x="5828245" y="447305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2" name="object 11902"/>
            <p:cNvSpPr/>
            <p:nvPr/>
          </p:nvSpPr>
          <p:spPr>
            <a:xfrm>
              <a:off x="5828245" y="447227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3" name="object 11903"/>
            <p:cNvSpPr/>
            <p:nvPr/>
          </p:nvSpPr>
          <p:spPr>
            <a:xfrm>
              <a:off x="5828245" y="447150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4" name="object 11904"/>
            <p:cNvSpPr/>
            <p:nvPr/>
          </p:nvSpPr>
          <p:spPr>
            <a:xfrm>
              <a:off x="5828245" y="447073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5" name="object 11905"/>
            <p:cNvSpPr/>
            <p:nvPr/>
          </p:nvSpPr>
          <p:spPr>
            <a:xfrm>
              <a:off x="5828246" y="4469180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6" name="object 11906"/>
            <p:cNvSpPr/>
            <p:nvPr/>
          </p:nvSpPr>
          <p:spPr>
            <a:xfrm>
              <a:off x="5828245" y="446840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7" name="object 11907"/>
            <p:cNvSpPr/>
            <p:nvPr/>
          </p:nvSpPr>
          <p:spPr>
            <a:xfrm>
              <a:off x="5828245" y="446763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8" name="object 11908"/>
            <p:cNvSpPr/>
            <p:nvPr/>
          </p:nvSpPr>
          <p:spPr>
            <a:xfrm>
              <a:off x="5828245" y="446685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9" name="object 11909"/>
            <p:cNvSpPr/>
            <p:nvPr/>
          </p:nvSpPr>
          <p:spPr>
            <a:xfrm>
              <a:off x="5828246" y="4465294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14236" y="1562"/>
                  </a:lnTo>
                  <a:lnTo>
                    <a:pt x="114236" y="787"/>
                  </a:lnTo>
                  <a:close/>
                </a:path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0" name="object 11910"/>
            <p:cNvSpPr/>
            <p:nvPr/>
          </p:nvSpPr>
          <p:spPr>
            <a:xfrm>
              <a:off x="5828245" y="446451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1" name="object 11911"/>
            <p:cNvSpPr/>
            <p:nvPr/>
          </p:nvSpPr>
          <p:spPr>
            <a:xfrm>
              <a:off x="5828245" y="446374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2" name="object 11912"/>
            <p:cNvSpPr/>
            <p:nvPr/>
          </p:nvSpPr>
          <p:spPr>
            <a:xfrm>
              <a:off x="5828245" y="446297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3" name="object 11913"/>
            <p:cNvSpPr/>
            <p:nvPr/>
          </p:nvSpPr>
          <p:spPr>
            <a:xfrm>
              <a:off x="5828246" y="4461421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4" name="object 11914"/>
            <p:cNvSpPr/>
            <p:nvPr/>
          </p:nvSpPr>
          <p:spPr>
            <a:xfrm>
              <a:off x="5828245" y="446064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5" name="object 11915"/>
            <p:cNvSpPr/>
            <p:nvPr/>
          </p:nvSpPr>
          <p:spPr>
            <a:xfrm>
              <a:off x="5828245" y="445987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6" name="object 11916"/>
            <p:cNvSpPr/>
            <p:nvPr/>
          </p:nvSpPr>
          <p:spPr>
            <a:xfrm>
              <a:off x="5828246" y="4458322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7" name="object 11917"/>
            <p:cNvSpPr/>
            <p:nvPr/>
          </p:nvSpPr>
          <p:spPr>
            <a:xfrm>
              <a:off x="5828246" y="4456772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8" name="object 11918"/>
            <p:cNvSpPr/>
            <p:nvPr/>
          </p:nvSpPr>
          <p:spPr>
            <a:xfrm>
              <a:off x="5828246" y="4455223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9" name="object 11919"/>
            <p:cNvSpPr/>
            <p:nvPr/>
          </p:nvSpPr>
          <p:spPr>
            <a:xfrm>
              <a:off x="5828246" y="4453674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0" name="object 11920"/>
            <p:cNvSpPr/>
            <p:nvPr/>
          </p:nvSpPr>
          <p:spPr>
            <a:xfrm>
              <a:off x="5828246" y="4452124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1" name="object 11921"/>
            <p:cNvSpPr/>
            <p:nvPr/>
          </p:nvSpPr>
          <p:spPr>
            <a:xfrm>
              <a:off x="5828246" y="4450575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2" name="object 11922"/>
            <p:cNvSpPr/>
            <p:nvPr/>
          </p:nvSpPr>
          <p:spPr>
            <a:xfrm>
              <a:off x="5828246" y="4449025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3" name="object 11923"/>
            <p:cNvSpPr/>
            <p:nvPr/>
          </p:nvSpPr>
          <p:spPr>
            <a:xfrm>
              <a:off x="5828245" y="444825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4" name="object 11924"/>
            <p:cNvSpPr/>
            <p:nvPr/>
          </p:nvSpPr>
          <p:spPr>
            <a:xfrm>
              <a:off x="5828245" y="444747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5" name="object 11925"/>
            <p:cNvSpPr/>
            <p:nvPr/>
          </p:nvSpPr>
          <p:spPr>
            <a:xfrm>
              <a:off x="5828246" y="4445927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6" name="object 11926"/>
            <p:cNvSpPr/>
            <p:nvPr/>
          </p:nvSpPr>
          <p:spPr>
            <a:xfrm>
              <a:off x="5828245" y="444513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7" name="object 11927"/>
            <p:cNvSpPr/>
            <p:nvPr/>
          </p:nvSpPr>
          <p:spPr>
            <a:xfrm>
              <a:off x="5828245" y="444436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8" name="object 11928"/>
            <p:cNvSpPr/>
            <p:nvPr/>
          </p:nvSpPr>
          <p:spPr>
            <a:xfrm>
              <a:off x="5828245" y="444359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29" name="object 11929"/>
            <p:cNvSpPr/>
            <p:nvPr/>
          </p:nvSpPr>
          <p:spPr>
            <a:xfrm>
              <a:off x="5828246" y="4442040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0" name="object 11930"/>
            <p:cNvSpPr/>
            <p:nvPr/>
          </p:nvSpPr>
          <p:spPr>
            <a:xfrm>
              <a:off x="5828245" y="444126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1" name="object 11931"/>
            <p:cNvSpPr/>
            <p:nvPr/>
          </p:nvSpPr>
          <p:spPr>
            <a:xfrm>
              <a:off x="5828245" y="444049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2" name="object 11932"/>
            <p:cNvSpPr/>
            <p:nvPr/>
          </p:nvSpPr>
          <p:spPr>
            <a:xfrm>
              <a:off x="5828245" y="443971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3" name="object 11933"/>
            <p:cNvSpPr/>
            <p:nvPr/>
          </p:nvSpPr>
          <p:spPr>
            <a:xfrm>
              <a:off x="5828246" y="4438167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4" name="object 11934"/>
            <p:cNvSpPr/>
            <p:nvPr/>
          </p:nvSpPr>
          <p:spPr>
            <a:xfrm>
              <a:off x="5828245" y="443739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5" name="object 11935"/>
            <p:cNvSpPr/>
            <p:nvPr/>
          </p:nvSpPr>
          <p:spPr>
            <a:xfrm>
              <a:off x="5828245" y="443661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6" name="object 11936"/>
            <p:cNvSpPr/>
            <p:nvPr/>
          </p:nvSpPr>
          <p:spPr>
            <a:xfrm>
              <a:off x="5828245" y="443584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7" name="object 11937"/>
            <p:cNvSpPr/>
            <p:nvPr/>
          </p:nvSpPr>
          <p:spPr>
            <a:xfrm>
              <a:off x="5828245" y="443506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8" name="object 11938"/>
            <p:cNvSpPr/>
            <p:nvPr/>
          </p:nvSpPr>
          <p:spPr>
            <a:xfrm>
              <a:off x="5828246" y="4433519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9" name="object 11939"/>
            <p:cNvSpPr/>
            <p:nvPr/>
          </p:nvSpPr>
          <p:spPr>
            <a:xfrm>
              <a:off x="5828245" y="443274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0" name="object 11940"/>
            <p:cNvSpPr/>
            <p:nvPr/>
          </p:nvSpPr>
          <p:spPr>
            <a:xfrm>
              <a:off x="5828245" y="443196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1" name="object 11941"/>
            <p:cNvSpPr/>
            <p:nvPr/>
          </p:nvSpPr>
          <p:spPr>
            <a:xfrm>
              <a:off x="5828245" y="443119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2" name="object 11942"/>
            <p:cNvSpPr/>
            <p:nvPr/>
          </p:nvSpPr>
          <p:spPr>
            <a:xfrm>
              <a:off x="5828245" y="443042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3" name="object 11943"/>
            <p:cNvSpPr/>
            <p:nvPr/>
          </p:nvSpPr>
          <p:spPr>
            <a:xfrm>
              <a:off x="5828246" y="4428870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4" name="object 11944"/>
            <p:cNvSpPr/>
            <p:nvPr/>
          </p:nvSpPr>
          <p:spPr>
            <a:xfrm>
              <a:off x="5828245" y="442809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5" name="object 11945"/>
            <p:cNvSpPr/>
            <p:nvPr/>
          </p:nvSpPr>
          <p:spPr>
            <a:xfrm>
              <a:off x="5828245" y="442730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6" name="object 11946"/>
            <p:cNvSpPr/>
            <p:nvPr/>
          </p:nvSpPr>
          <p:spPr>
            <a:xfrm>
              <a:off x="5828245" y="442653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7" name="object 11947"/>
            <p:cNvSpPr/>
            <p:nvPr/>
          </p:nvSpPr>
          <p:spPr>
            <a:xfrm>
              <a:off x="5828245" y="442575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8" name="object 11948"/>
            <p:cNvSpPr/>
            <p:nvPr/>
          </p:nvSpPr>
          <p:spPr>
            <a:xfrm>
              <a:off x="5828245" y="442498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49" name="object 11949"/>
            <p:cNvSpPr/>
            <p:nvPr/>
          </p:nvSpPr>
          <p:spPr>
            <a:xfrm>
              <a:off x="5828245" y="442421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0" name="object 11950"/>
            <p:cNvSpPr/>
            <p:nvPr/>
          </p:nvSpPr>
          <p:spPr>
            <a:xfrm>
              <a:off x="5828246" y="4422660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1" name="object 11951"/>
            <p:cNvSpPr/>
            <p:nvPr/>
          </p:nvSpPr>
          <p:spPr>
            <a:xfrm>
              <a:off x="5828246" y="4421111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2" name="object 11952"/>
            <p:cNvSpPr/>
            <p:nvPr/>
          </p:nvSpPr>
          <p:spPr>
            <a:xfrm>
              <a:off x="5828245" y="442033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3" name="object 11953"/>
            <p:cNvSpPr/>
            <p:nvPr/>
          </p:nvSpPr>
          <p:spPr>
            <a:xfrm>
              <a:off x="5828245" y="441956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4" name="object 11954"/>
            <p:cNvSpPr/>
            <p:nvPr/>
          </p:nvSpPr>
          <p:spPr>
            <a:xfrm>
              <a:off x="5828245" y="441878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5" name="object 11955"/>
            <p:cNvSpPr/>
            <p:nvPr/>
          </p:nvSpPr>
          <p:spPr>
            <a:xfrm>
              <a:off x="5828245" y="441801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6" name="object 11956"/>
            <p:cNvSpPr/>
            <p:nvPr/>
          </p:nvSpPr>
          <p:spPr>
            <a:xfrm>
              <a:off x="5828245" y="441723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7" name="object 11957"/>
            <p:cNvSpPr/>
            <p:nvPr/>
          </p:nvSpPr>
          <p:spPr>
            <a:xfrm>
              <a:off x="5828245" y="441646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8" name="object 11958"/>
            <p:cNvSpPr/>
            <p:nvPr/>
          </p:nvSpPr>
          <p:spPr>
            <a:xfrm>
              <a:off x="5828245" y="441568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59" name="object 11959"/>
            <p:cNvSpPr/>
            <p:nvPr/>
          </p:nvSpPr>
          <p:spPr>
            <a:xfrm>
              <a:off x="5828245" y="441491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0" name="object 11960"/>
            <p:cNvSpPr/>
            <p:nvPr/>
          </p:nvSpPr>
          <p:spPr>
            <a:xfrm>
              <a:off x="5828246" y="4413364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1" name="object 11961"/>
            <p:cNvSpPr/>
            <p:nvPr/>
          </p:nvSpPr>
          <p:spPr>
            <a:xfrm>
              <a:off x="5828245" y="441258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2" name="object 11962"/>
            <p:cNvSpPr/>
            <p:nvPr/>
          </p:nvSpPr>
          <p:spPr>
            <a:xfrm>
              <a:off x="5828246" y="4411040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3" name="object 11963"/>
            <p:cNvSpPr/>
            <p:nvPr/>
          </p:nvSpPr>
          <p:spPr>
            <a:xfrm>
              <a:off x="5828245" y="441026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4" name="object 11964"/>
            <p:cNvSpPr/>
            <p:nvPr/>
          </p:nvSpPr>
          <p:spPr>
            <a:xfrm>
              <a:off x="5828246" y="4408703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5" name="object 11965"/>
            <p:cNvSpPr/>
            <p:nvPr/>
          </p:nvSpPr>
          <p:spPr>
            <a:xfrm>
              <a:off x="5828245" y="440792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6" name="object 11966"/>
            <p:cNvSpPr/>
            <p:nvPr/>
          </p:nvSpPr>
          <p:spPr>
            <a:xfrm>
              <a:off x="5828246" y="4406379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7" name="object 11967"/>
            <p:cNvSpPr/>
            <p:nvPr/>
          </p:nvSpPr>
          <p:spPr>
            <a:xfrm>
              <a:off x="5828245" y="440560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8" name="object 11968"/>
            <p:cNvSpPr/>
            <p:nvPr/>
          </p:nvSpPr>
          <p:spPr>
            <a:xfrm>
              <a:off x="5828245" y="440482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69" name="object 11969"/>
            <p:cNvSpPr/>
            <p:nvPr/>
          </p:nvSpPr>
          <p:spPr>
            <a:xfrm>
              <a:off x="5828245" y="440405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0" name="object 11970"/>
            <p:cNvSpPr/>
            <p:nvPr/>
          </p:nvSpPr>
          <p:spPr>
            <a:xfrm>
              <a:off x="5828245" y="440328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1" name="object 11971"/>
            <p:cNvSpPr/>
            <p:nvPr/>
          </p:nvSpPr>
          <p:spPr>
            <a:xfrm>
              <a:off x="5828245" y="440250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2" name="object 11972"/>
            <p:cNvSpPr/>
            <p:nvPr/>
          </p:nvSpPr>
          <p:spPr>
            <a:xfrm>
              <a:off x="5828245" y="440173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3" name="object 11973"/>
            <p:cNvSpPr/>
            <p:nvPr/>
          </p:nvSpPr>
          <p:spPr>
            <a:xfrm>
              <a:off x="5828245" y="440095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4" name="object 11974"/>
            <p:cNvSpPr/>
            <p:nvPr/>
          </p:nvSpPr>
          <p:spPr>
            <a:xfrm>
              <a:off x="5828245" y="440018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5" name="object 11975"/>
            <p:cNvSpPr/>
            <p:nvPr/>
          </p:nvSpPr>
          <p:spPr>
            <a:xfrm>
              <a:off x="5828246" y="4398632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6" name="object 11976"/>
            <p:cNvSpPr/>
            <p:nvPr/>
          </p:nvSpPr>
          <p:spPr>
            <a:xfrm>
              <a:off x="5828245" y="439785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7" name="object 11977"/>
            <p:cNvSpPr/>
            <p:nvPr/>
          </p:nvSpPr>
          <p:spPr>
            <a:xfrm>
              <a:off x="5828245" y="439708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8" name="object 11978"/>
            <p:cNvSpPr/>
            <p:nvPr/>
          </p:nvSpPr>
          <p:spPr>
            <a:xfrm>
              <a:off x="5828246" y="4395533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79" name="object 11979"/>
            <p:cNvSpPr/>
            <p:nvPr/>
          </p:nvSpPr>
          <p:spPr>
            <a:xfrm>
              <a:off x="5828245" y="439475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0" name="object 11980"/>
            <p:cNvSpPr/>
            <p:nvPr/>
          </p:nvSpPr>
          <p:spPr>
            <a:xfrm>
              <a:off x="5828245" y="439398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1" name="object 11981"/>
            <p:cNvSpPr/>
            <p:nvPr/>
          </p:nvSpPr>
          <p:spPr>
            <a:xfrm>
              <a:off x="5828246" y="4392434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2" name="object 11982"/>
            <p:cNvSpPr/>
            <p:nvPr/>
          </p:nvSpPr>
          <p:spPr>
            <a:xfrm>
              <a:off x="5828245" y="439164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3" name="object 11983"/>
            <p:cNvSpPr/>
            <p:nvPr/>
          </p:nvSpPr>
          <p:spPr>
            <a:xfrm>
              <a:off x="5828245" y="439087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4" name="object 11984"/>
            <p:cNvSpPr/>
            <p:nvPr/>
          </p:nvSpPr>
          <p:spPr>
            <a:xfrm>
              <a:off x="5828245" y="439009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5" name="object 11985"/>
            <p:cNvSpPr/>
            <p:nvPr/>
          </p:nvSpPr>
          <p:spPr>
            <a:xfrm>
              <a:off x="5828245" y="438932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6" name="object 11986"/>
            <p:cNvSpPr/>
            <p:nvPr/>
          </p:nvSpPr>
          <p:spPr>
            <a:xfrm>
              <a:off x="5828245" y="438854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7" name="object 11987"/>
            <p:cNvSpPr/>
            <p:nvPr/>
          </p:nvSpPr>
          <p:spPr>
            <a:xfrm>
              <a:off x="5828245" y="438777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8" name="object 11988"/>
            <p:cNvSpPr/>
            <p:nvPr/>
          </p:nvSpPr>
          <p:spPr>
            <a:xfrm>
              <a:off x="5828245" y="438699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89" name="object 11989"/>
            <p:cNvSpPr/>
            <p:nvPr/>
          </p:nvSpPr>
          <p:spPr>
            <a:xfrm>
              <a:off x="5828245" y="438622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0" name="object 11990"/>
            <p:cNvSpPr/>
            <p:nvPr/>
          </p:nvSpPr>
          <p:spPr>
            <a:xfrm>
              <a:off x="5828245" y="438544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1" name="object 11991"/>
            <p:cNvSpPr/>
            <p:nvPr/>
          </p:nvSpPr>
          <p:spPr>
            <a:xfrm>
              <a:off x="5828245" y="438467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2" name="object 11992"/>
            <p:cNvSpPr/>
            <p:nvPr/>
          </p:nvSpPr>
          <p:spPr>
            <a:xfrm>
              <a:off x="5828245" y="438390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3" name="object 11993"/>
            <p:cNvSpPr/>
            <p:nvPr/>
          </p:nvSpPr>
          <p:spPr>
            <a:xfrm>
              <a:off x="5828245" y="438312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4" name="object 11994"/>
            <p:cNvSpPr/>
            <p:nvPr/>
          </p:nvSpPr>
          <p:spPr>
            <a:xfrm>
              <a:off x="5828245" y="438235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5" name="object 11995"/>
            <p:cNvSpPr/>
            <p:nvPr/>
          </p:nvSpPr>
          <p:spPr>
            <a:xfrm>
              <a:off x="5828245" y="438157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6" name="object 11996"/>
            <p:cNvSpPr/>
            <p:nvPr/>
          </p:nvSpPr>
          <p:spPr>
            <a:xfrm>
              <a:off x="5828245" y="438080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7" name="object 11997"/>
            <p:cNvSpPr/>
            <p:nvPr/>
          </p:nvSpPr>
          <p:spPr>
            <a:xfrm>
              <a:off x="5828245" y="438002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8" name="object 11998"/>
            <p:cNvSpPr/>
            <p:nvPr/>
          </p:nvSpPr>
          <p:spPr>
            <a:xfrm>
              <a:off x="5828245" y="437925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99" name="object 11999"/>
            <p:cNvSpPr/>
            <p:nvPr/>
          </p:nvSpPr>
          <p:spPr>
            <a:xfrm>
              <a:off x="5828245" y="437847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0" name="object 12000"/>
            <p:cNvSpPr/>
            <p:nvPr/>
          </p:nvSpPr>
          <p:spPr>
            <a:xfrm>
              <a:off x="5828246" y="4376927"/>
              <a:ext cx="114300" cy="1905"/>
            </a:xfrm>
            <a:custGeom>
              <a:avLst/>
              <a:gdLst/>
              <a:ahLst/>
              <a:cxnLst/>
              <a:rect l="l" t="t" r="r" b="b"/>
              <a:pathLst>
                <a:path w="114300" h="1904">
                  <a:moveTo>
                    <a:pt x="114236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14236" y="1549"/>
                  </a:lnTo>
                  <a:lnTo>
                    <a:pt x="114236" y="774"/>
                  </a:lnTo>
                  <a:lnTo>
                    <a:pt x="1142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1" name="object 12001"/>
            <p:cNvSpPr/>
            <p:nvPr/>
          </p:nvSpPr>
          <p:spPr>
            <a:xfrm>
              <a:off x="5828245" y="437615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2" name="object 12002"/>
            <p:cNvSpPr/>
            <p:nvPr/>
          </p:nvSpPr>
          <p:spPr>
            <a:xfrm>
              <a:off x="5828245" y="437537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3" name="object 12003"/>
            <p:cNvSpPr/>
            <p:nvPr/>
          </p:nvSpPr>
          <p:spPr>
            <a:xfrm>
              <a:off x="5828245" y="437460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4" name="object 12004"/>
            <p:cNvSpPr/>
            <p:nvPr/>
          </p:nvSpPr>
          <p:spPr>
            <a:xfrm>
              <a:off x="5828245" y="437381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5" name="object 12005"/>
            <p:cNvSpPr/>
            <p:nvPr/>
          </p:nvSpPr>
          <p:spPr>
            <a:xfrm>
              <a:off x="5828245" y="437304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6" name="object 12006"/>
            <p:cNvSpPr/>
            <p:nvPr/>
          </p:nvSpPr>
          <p:spPr>
            <a:xfrm>
              <a:off x="5828245" y="437226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7" name="object 12007"/>
            <p:cNvSpPr/>
            <p:nvPr/>
          </p:nvSpPr>
          <p:spPr>
            <a:xfrm>
              <a:off x="5828245" y="437149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8" name="object 12008"/>
            <p:cNvSpPr/>
            <p:nvPr/>
          </p:nvSpPr>
          <p:spPr>
            <a:xfrm>
              <a:off x="5828245" y="437071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9" name="object 12009"/>
            <p:cNvSpPr/>
            <p:nvPr/>
          </p:nvSpPr>
          <p:spPr>
            <a:xfrm>
              <a:off x="5828245" y="436994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0" name="object 12010"/>
            <p:cNvSpPr/>
            <p:nvPr/>
          </p:nvSpPr>
          <p:spPr>
            <a:xfrm>
              <a:off x="5828245" y="436916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1" name="object 12011"/>
            <p:cNvSpPr/>
            <p:nvPr/>
          </p:nvSpPr>
          <p:spPr>
            <a:xfrm>
              <a:off x="5828245" y="436839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2" name="object 12012"/>
            <p:cNvSpPr/>
            <p:nvPr/>
          </p:nvSpPr>
          <p:spPr>
            <a:xfrm>
              <a:off x="5828245" y="4367618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3" name="object 12013"/>
            <p:cNvSpPr/>
            <p:nvPr/>
          </p:nvSpPr>
          <p:spPr>
            <a:xfrm>
              <a:off x="5828245" y="436684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4" name="object 12014"/>
            <p:cNvSpPr/>
            <p:nvPr/>
          </p:nvSpPr>
          <p:spPr>
            <a:xfrm>
              <a:off x="5828245" y="4366069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5" name="object 12015"/>
            <p:cNvSpPr/>
            <p:nvPr/>
          </p:nvSpPr>
          <p:spPr>
            <a:xfrm>
              <a:off x="5828245" y="4365294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6" name="object 12016"/>
            <p:cNvSpPr/>
            <p:nvPr/>
          </p:nvSpPr>
          <p:spPr>
            <a:xfrm>
              <a:off x="5828245" y="436452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7" name="object 12017"/>
            <p:cNvSpPr/>
            <p:nvPr/>
          </p:nvSpPr>
          <p:spPr>
            <a:xfrm>
              <a:off x="5828245" y="436374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8" name="object 12018"/>
            <p:cNvSpPr/>
            <p:nvPr/>
          </p:nvSpPr>
          <p:spPr>
            <a:xfrm>
              <a:off x="5828245" y="4362970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9" name="object 12019"/>
            <p:cNvSpPr/>
            <p:nvPr/>
          </p:nvSpPr>
          <p:spPr>
            <a:xfrm>
              <a:off x="5828245" y="436219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0" name="object 12020"/>
            <p:cNvSpPr/>
            <p:nvPr/>
          </p:nvSpPr>
          <p:spPr>
            <a:xfrm>
              <a:off x="5828245" y="436142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1" name="object 12021"/>
            <p:cNvSpPr/>
            <p:nvPr/>
          </p:nvSpPr>
          <p:spPr>
            <a:xfrm>
              <a:off x="5828245" y="4360646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2" name="object 12022"/>
            <p:cNvSpPr/>
            <p:nvPr/>
          </p:nvSpPr>
          <p:spPr>
            <a:xfrm>
              <a:off x="5828245" y="435987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3" name="object 12023"/>
            <p:cNvSpPr/>
            <p:nvPr/>
          </p:nvSpPr>
          <p:spPr>
            <a:xfrm>
              <a:off x="5828245" y="435909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4" name="object 12024"/>
            <p:cNvSpPr/>
            <p:nvPr/>
          </p:nvSpPr>
          <p:spPr>
            <a:xfrm>
              <a:off x="5828245" y="4358322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5" name="object 12025"/>
            <p:cNvSpPr/>
            <p:nvPr/>
          </p:nvSpPr>
          <p:spPr>
            <a:xfrm>
              <a:off x="5828245" y="4357547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6" name="object 12026"/>
            <p:cNvSpPr/>
            <p:nvPr/>
          </p:nvSpPr>
          <p:spPr>
            <a:xfrm>
              <a:off x="5828245" y="4356773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7" name="object 12027"/>
            <p:cNvSpPr/>
            <p:nvPr/>
          </p:nvSpPr>
          <p:spPr>
            <a:xfrm>
              <a:off x="5828245" y="4355985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8" name="object 12028"/>
            <p:cNvSpPr/>
            <p:nvPr/>
          </p:nvSpPr>
          <p:spPr>
            <a:xfrm>
              <a:off x="5828245" y="4355211"/>
              <a:ext cx="114300" cy="1270"/>
            </a:xfrm>
            <a:custGeom>
              <a:avLst/>
              <a:gdLst/>
              <a:ahLst/>
              <a:cxnLst/>
              <a:rect l="l" t="t" r="r" b="b"/>
              <a:pathLst>
                <a:path w="114300" h="1270">
                  <a:moveTo>
                    <a:pt x="0" y="0"/>
                  </a:moveTo>
                  <a:lnTo>
                    <a:pt x="0" y="774"/>
                  </a:lnTo>
                  <a:lnTo>
                    <a:pt x="114236" y="774"/>
                  </a:lnTo>
                  <a:lnTo>
                    <a:pt x="1142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9" name="object 12029"/>
            <p:cNvSpPr/>
            <p:nvPr/>
          </p:nvSpPr>
          <p:spPr>
            <a:xfrm>
              <a:off x="5828245" y="4355211"/>
              <a:ext cx="114300" cy="198755"/>
            </a:xfrm>
            <a:custGeom>
              <a:avLst/>
              <a:gdLst/>
              <a:ahLst/>
              <a:cxnLst/>
              <a:rect l="l" t="t" r="r" b="b"/>
              <a:pathLst>
                <a:path w="114300" h="198754">
                  <a:moveTo>
                    <a:pt x="0" y="198462"/>
                  </a:moveTo>
                  <a:lnTo>
                    <a:pt x="0" y="0"/>
                  </a:lnTo>
                  <a:lnTo>
                    <a:pt x="114236" y="0"/>
                  </a:lnTo>
                  <a:lnTo>
                    <a:pt x="114236" y="198462"/>
                  </a:lnTo>
                  <a:lnTo>
                    <a:pt x="0" y="1984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30" name="object 12030"/>
            <p:cNvSpPr/>
            <p:nvPr/>
          </p:nvSpPr>
          <p:spPr>
            <a:xfrm>
              <a:off x="6042456" y="455289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1" name="object 12031"/>
            <p:cNvSpPr/>
            <p:nvPr/>
          </p:nvSpPr>
          <p:spPr>
            <a:xfrm>
              <a:off x="6042456" y="455212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2" name="object 12032"/>
            <p:cNvSpPr/>
            <p:nvPr/>
          </p:nvSpPr>
          <p:spPr>
            <a:xfrm>
              <a:off x="6042456" y="455134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3" name="object 12033"/>
            <p:cNvSpPr/>
            <p:nvPr/>
          </p:nvSpPr>
          <p:spPr>
            <a:xfrm>
              <a:off x="6042456" y="455057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4" name="object 12034"/>
            <p:cNvSpPr/>
            <p:nvPr/>
          </p:nvSpPr>
          <p:spPr>
            <a:xfrm>
              <a:off x="6042456" y="454980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5" name="object 12035"/>
            <p:cNvSpPr/>
            <p:nvPr/>
          </p:nvSpPr>
          <p:spPr>
            <a:xfrm>
              <a:off x="6042456" y="454902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6" name="object 12036"/>
            <p:cNvSpPr/>
            <p:nvPr/>
          </p:nvSpPr>
          <p:spPr>
            <a:xfrm>
              <a:off x="6042456" y="454825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7" name="object 12037"/>
            <p:cNvSpPr/>
            <p:nvPr/>
          </p:nvSpPr>
          <p:spPr>
            <a:xfrm>
              <a:off x="6042456" y="454747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8" name="object 12038"/>
            <p:cNvSpPr/>
            <p:nvPr/>
          </p:nvSpPr>
          <p:spPr>
            <a:xfrm>
              <a:off x="6042456" y="454670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9" name="object 12039"/>
            <p:cNvSpPr/>
            <p:nvPr/>
          </p:nvSpPr>
          <p:spPr>
            <a:xfrm>
              <a:off x="6042456" y="454592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0" name="object 12040"/>
            <p:cNvSpPr/>
            <p:nvPr/>
          </p:nvSpPr>
          <p:spPr>
            <a:xfrm>
              <a:off x="6042456" y="454515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1" name="object 12041"/>
            <p:cNvSpPr/>
            <p:nvPr/>
          </p:nvSpPr>
          <p:spPr>
            <a:xfrm>
              <a:off x="6042456" y="454437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2" name="object 12042"/>
            <p:cNvSpPr/>
            <p:nvPr/>
          </p:nvSpPr>
          <p:spPr>
            <a:xfrm>
              <a:off x="6042456" y="454360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3" name="object 12043"/>
            <p:cNvSpPr/>
            <p:nvPr/>
          </p:nvSpPr>
          <p:spPr>
            <a:xfrm>
              <a:off x="6042456" y="454282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4" name="object 12044"/>
            <p:cNvSpPr/>
            <p:nvPr/>
          </p:nvSpPr>
          <p:spPr>
            <a:xfrm>
              <a:off x="6042456" y="454205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5" name="object 12045"/>
            <p:cNvSpPr/>
            <p:nvPr/>
          </p:nvSpPr>
          <p:spPr>
            <a:xfrm>
              <a:off x="6042456" y="454127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6" name="object 12046"/>
            <p:cNvSpPr/>
            <p:nvPr/>
          </p:nvSpPr>
          <p:spPr>
            <a:xfrm>
              <a:off x="6042456" y="454050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7" name="object 12047"/>
            <p:cNvSpPr/>
            <p:nvPr/>
          </p:nvSpPr>
          <p:spPr>
            <a:xfrm>
              <a:off x="6042456" y="453972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8" name="object 12048"/>
            <p:cNvSpPr/>
            <p:nvPr/>
          </p:nvSpPr>
          <p:spPr>
            <a:xfrm>
              <a:off x="6042456" y="453895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9" name="object 12049"/>
            <p:cNvSpPr/>
            <p:nvPr/>
          </p:nvSpPr>
          <p:spPr>
            <a:xfrm>
              <a:off x="6042456" y="453817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0" name="object 12050"/>
            <p:cNvSpPr/>
            <p:nvPr/>
          </p:nvSpPr>
          <p:spPr>
            <a:xfrm>
              <a:off x="6042456" y="453740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1" name="object 12051"/>
            <p:cNvSpPr/>
            <p:nvPr/>
          </p:nvSpPr>
          <p:spPr>
            <a:xfrm>
              <a:off x="6042456" y="453661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2" name="object 12052"/>
            <p:cNvSpPr/>
            <p:nvPr/>
          </p:nvSpPr>
          <p:spPr>
            <a:xfrm>
              <a:off x="6042456" y="453584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3" name="object 12053"/>
            <p:cNvSpPr/>
            <p:nvPr/>
          </p:nvSpPr>
          <p:spPr>
            <a:xfrm>
              <a:off x="6042456" y="453506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4" name="object 12054"/>
            <p:cNvSpPr/>
            <p:nvPr/>
          </p:nvSpPr>
          <p:spPr>
            <a:xfrm>
              <a:off x="6042456" y="453429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5" name="object 12055"/>
            <p:cNvSpPr/>
            <p:nvPr/>
          </p:nvSpPr>
          <p:spPr>
            <a:xfrm>
              <a:off x="6042456" y="453351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6" name="object 12056"/>
            <p:cNvSpPr/>
            <p:nvPr/>
          </p:nvSpPr>
          <p:spPr>
            <a:xfrm>
              <a:off x="6042456" y="453274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7" name="object 12057"/>
            <p:cNvSpPr/>
            <p:nvPr/>
          </p:nvSpPr>
          <p:spPr>
            <a:xfrm>
              <a:off x="6042456" y="453196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8" name="object 12058"/>
            <p:cNvSpPr/>
            <p:nvPr/>
          </p:nvSpPr>
          <p:spPr>
            <a:xfrm>
              <a:off x="6042456" y="4530420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9" name="object 12059"/>
            <p:cNvSpPr/>
            <p:nvPr/>
          </p:nvSpPr>
          <p:spPr>
            <a:xfrm>
              <a:off x="6042456" y="452964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0" name="object 12060"/>
            <p:cNvSpPr/>
            <p:nvPr/>
          </p:nvSpPr>
          <p:spPr>
            <a:xfrm>
              <a:off x="6042456" y="452887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1" name="object 12061"/>
            <p:cNvSpPr/>
            <p:nvPr/>
          </p:nvSpPr>
          <p:spPr>
            <a:xfrm>
              <a:off x="6042456" y="452809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2" name="object 12062"/>
            <p:cNvSpPr/>
            <p:nvPr/>
          </p:nvSpPr>
          <p:spPr>
            <a:xfrm>
              <a:off x="6042456" y="452732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3" name="object 12063"/>
            <p:cNvSpPr/>
            <p:nvPr/>
          </p:nvSpPr>
          <p:spPr>
            <a:xfrm>
              <a:off x="6042456" y="452654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4" name="object 12064"/>
            <p:cNvSpPr/>
            <p:nvPr/>
          </p:nvSpPr>
          <p:spPr>
            <a:xfrm>
              <a:off x="6042456" y="452577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5" name="object 12065"/>
            <p:cNvSpPr/>
            <p:nvPr/>
          </p:nvSpPr>
          <p:spPr>
            <a:xfrm>
              <a:off x="6042456" y="452499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6" name="object 12066"/>
            <p:cNvSpPr/>
            <p:nvPr/>
          </p:nvSpPr>
          <p:spPr>
            <a:xfrm>
              <a:off x="6042456" y="452422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7" name="object 12067"/>
            <p:cNvSpPr/>
            <p:nvPr/>
          </p:nvSpPr>
          <p:spPr>
            <a:xfrm>
              <a:off x="6042456" y="452344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8" name="object 12068"/>
            <p:cNvSpPr/>
            <p:nvPr/>
          </p:nvSpPr>
          <p:spPr>
            <a:xfrm>
              <a:off x="6042456" y="452267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9" name="object 12069"/>
            <p:cNvSpPr/>
            <p:nvPr/>
          </p:nvSpPr>
          <p:spPr>
            <a:xfrm>
              <a:off x="6042456" y="452189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0" name="object 12070"/>
            <p:cNvSpPr/>
            <p:nvPr/>
          </p:nvSpPr>
          <p:spPr>
            <a:xfrm>
              <a:off x="6042456" y="452112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1" name="object 12071"/>
            <p:cNvSpPr/>
            <p:nvPr/>
          </p:nvSpPr>
          <p:spPr>
            <a:xfrm>
              <a:off x="6042456" y="452034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2" name="object 12072"/>
            <p:cNvSpPr/>
            <p:nvPr/>
          </p:nvSpPr>
          <p:spPr>
            <a:xfrm>
              <a:off x="6042456" y="451957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3" name="object 12073"/>
            <p:cNvSpPr/>
            <p:nvPr/>
          </p:nvSpPr>
          <p:spPr>
            <a:xfrm>
              <a:off x="6042456" y="451878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4" name="object 12074"/>
            <p:cNvSpPr/>
            <p:nvPr/>
          </p:nvSpPr>
          <p:spPr>
            <a:xfrm>
              <a:off x="6042456" y="451801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5" name="object 12075"/>
            <p:cNvSpPr/>
            <p:nvPr/>
          </p:nvSpPr>
          <p:spPr>
            <a:xfrm>
              <a:off x="6042456" y="451723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6" name="object 12076"/>
            <p:cNvSpPr/>
            <p:nvPr/>
          </p:nvSpPr>
          <p:spPr>
            <a:xfrm>
              <a:off x="6042456" y="451646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7" name="object 12077"/>
            <p:cNvSpPr/>
            <p:nvPr/>
          </p:nvSpPr>
          <p:spPr>
            <a:xfrm>
              <a:off x="6042456" y="4514913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8" name="object 12078"/>
            <p:cNvSpPr/>
            <p:nvPr/>
          </p:nvSpPr>
          <p:spPr>
            <a:xfrm>
              <a:off x="6042456" y="451413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9" name="object 12079"/>
            <p:cNvSpPr/>
            <p:nvPr/>
          </p:nvSpPr>
          <p:spPr>
            <a:xfrm>
              <a:off x="6042456" y="451336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0" name="object 12080"/>
            <p:cNvSpPr/>
            <p:nvPr/>
          </p:nvSpPr>
          <p:spPr>
            <a:xfrm>
              <a:off x="6042456" y="4511814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1" name="object 12081"/>
            <p:cNvSpPr/>
            <p:nvPr/>
          </p:nvSpPr>
          <p:spPr>
            <a:xfrm>
              <a:off x="6042456" y="451104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2" name="object 12082"/>
            <p:cNvSpPr/>
            <p:nvPr/>
          </p:nvSpPr>
          <p:spPr>
            <a:xfrm>
              <a:off x="6042456" y="451026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3" name="object 12083"/>
            <p:cNvSpPr/>
            <p:nvPr/>
          </p:nvSpPr>
          <p:spPr>
            <a:xfrm>
              <a:off x="6042456" y="4508715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4" name="object 12084"/>
            <p:cNvSpPr/>
            <p:nvPr/>
          </p:nvSpPr>
          <p:spPr>
            <a:xfrm>
              <a:off x="6042456" y="450794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5" name="object 12085"/>
            <p:cNvSpPr/>
            <p:nvPr/>
          </p:nvSpPr>
          <p:spPr>
            <a:xfrm>
              <a:off x="6042456" y="450716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6" name="object 12086"/>
            <p:cNvSpPr/>
            <p:nvPr/>
          </p:nvSpPr>
          <p:spPr>
            <a:xfrm>
              <a:off x="6042456" y="450639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7" name="object 12087"/>
            <p:cNvSpPr/>
            <p:nvPr/>
          </p:nvSpPr>
          <p:spPr>
            <a:xfrm>
              <a:off x="6042456" y="450561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8" name="object 12088"/>
            <p:cNvSpPr/>
            <p:nvPr/>
          </p:nvSpPr>
          <p:spPr>
            <a:xfrm>
              <a:off x="6042456" y="450484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9" name="object 12089"/>
            <p:cNvSpPr/>
            <p:nvPr/>
          </p:nvSpPr>
          <p:spPr>
            <a:xfrm>
              <a:off x="6042456" y="450406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0" name="object 12090"/>
            <p:cNvSpPr/>
            <p:nvPr/>
          </p:nvSpPr>
          <p:spPr>
            <a:xfrm>
              <a:off x="6042456" y="450329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1" name="object 12091"/>
            <p:cNvSpPr/>
            <p:nvPr/>
          </p:nvSpPr>
          <p:spPr>
            <a:xfrm>
              <a:off x="6042456" y="450251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2" name="object 12092"/>
            <p:cNvSpPr/>
            <p:nvPr/>
          </p:nvSpPr>
          <p:spPr>
            <a:xfrm>
              <a:off x="6042456" y="4500956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68097" y="1562"/>
                  </a:lnTo>
                  <a:lnTo>
                    <a:pt x="168097" y="787"/>
                  </a:lnTo>
                  <a:close/>
                </a:path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3" name="object 12093"/>
            <p:cNvSpPr/>
            <p:nvPr/>
          </p:nvSpPr>
          <p:spPr>
            <a:xfrm>
              <a:off x="6042456" y="450018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4" name="object 12094"/>
            <p:cNvSpPr/>
            <p:nvPr/>
          </p:nvSpPr>
          <p:spPr>
            <a:xfrm>
              <a:off x="6042456" y="4498632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5" name="object 12095"/>
            <p:cNvSpPr/>
            <p:nvPr/>
          </p:nvSpPr>
          <p:spPr>
            <a:xfrm>
              <a:off x="6042456" y="449785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6" name="object 12096"/>
            <p:cNvSpPr/>
            <p:nvPr/>
          </p:nvSpPr>
          <p:spPr>
            <a:xfrm>
              <a:off x="6042456" y="4496307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7" name="object 12097"/>
            <p:cNvSpPr/>
            <p:nvPr/>
          </p:nvSpPr>
          <p:spPr>
            <a:xfrm>
              <a:off x="6042456" y="449553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8" name="object 12098"/>
            <p:cNvSpPr/>
            <p:nvPr/>
          </p:nvSpPr>
          <p:spPr>
            <a:xfrm>
              <a:off x="6042456" y="4493983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9" name="object 12099"/>
            <p:cNvSpPr/>
            <p:nvPr/>
          </p:nvSpPr>
          <p:spPr>
            <a:xfrm>
              <a:off x="6042456" y="449320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0" name="object 12100"/>
            <p:cNvSpPr/>
            <p:nvPr/>
          </p:nvSpPr>
          <p:spPr>
            <a:xfrm>
              <a:off x="6042456" y="449243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1" name="object 12101"/>
            <p:cNvSpPr/>
            <p:nvPr/>
          </p:nvSpPr>
          <p:spPr>
            <a:xfrm>
              <a:off x="6042456" y="449165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2" name="object 12102"/>
            <p:cNvSpPr/>
            <p:nvPr/>
          </p:nvSpPr>
          <p:spPr>
            <a:xfrm>
              <a:off x="6042456" y="449088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3" name="object 12103"/>
            <p:cNvSpPr/>
            <p:nvPr/>
          </p:nvSpPr>
          <p:spPr>
            <a:xfrm>
              <a:off x="6042456" y="449011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4" name="object 12104"/>
            <p:cNvSpPr/>
            <p:nvPr/>
          </p:nvSpPr>
          <p:spPr>
            <a:xfrm>
              <a:off x="6042456" y="448933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5" name="object 12105"/>
            <p:cNvSpPr/>
            <p:nvPr/>
          </p:nvSpPr>
          <p:spPr>
            <a:xfrm>
              <a:off x="6042456" y="448856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6" name="object 12106"/>
            <p:cNvSpPr/>
            <p:nvPr/>
          </p:nvSpPr>
          <p:spPr>
            <a:xfrm>
              <a:off x="6042456" y="448778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7" name="object 12107"/>
            <p:cNvSpPr/>
            <p:nvPr/>
          </p:nvSpPr>
          <p:spPr>
            <a:xfrm>
              <a:off x="6042456" y="4486236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8" name="object 12108"/>
            <p:cNvSpPr/>
            <p:nvPr/>
          </p:nvSpPr>
          <p:spPr>
            <a:xfrm>
              <a:off x="6042456" y="4484687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9" name="object 12109"/>
            <p:cNvSpPr/>
            <p:nvPr/>
          </p:nvSpPr>
          <p:spPr>
            <a:xfrm>
              <a:off x="6042456" y="448391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0" name="object 12110"/>
            <p:cNvSpPr/>
            <p:nvPr/>
          </p:nvSpPr>
          <p:spPr>
            <a:xfrm>
              <a:off x="6042456" y="448312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1" name="object 12111"/>
            <p:cNvSpPr/>
            <p:nvPr/>
          </p:nvSpPr>
          <p:spPr>
            <a:xfrm>
              <a:off x="6042456" y="448235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2" name="object 12112"/>
            <p:cNvSpPr/>
            <p:nvPr/>
          </p:nvSpPr>
          <p:spPr>
            <a:xfrm>
              <a:off x="6042456" y="448157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3" name="object 12113"/>
            <p:cNvSpPr/>
            <p:nvPr/>
          </p:nvSpPr>
          <p:spPr>
            <a:xfrm>
              <a:off x="6042456" y="448080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4" name="object 12114"/>
            <p:cNvSpPr/>
            <p:nvPr/>
          </p:nvSpPr>
          <p:spPr>
            <a:xfrm>
              <a:off x="6042456" y="448002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5" name="object 12115"/>
            <p:cNvSpPr/>
            <p:nvPr/>
          </p:nvSpPr>
          <p:spPr>
            <a:xfrm>
              <a:off x="6042456" y="4478477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6" name="object 12116"/>
            <p:cNvSpPr/>
            <p:nvPr/>
          </p:nvSpPr>
          <p:spPr>
            <a:xfrm>
              <a:off x="6042456" y="447770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7" name="object 12117"/>
            <p:cNvSpPr/>
            <p:nvPr/>
          </p:nvSpPr>
          <p:spPr>
            <a:xfrm>
              <a:off x="6042456" y="447692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8" name="object 12118"/>
            <p:cNvSpPr/>
            <p:nvPr/>
          </p:nvSpPr>
          <p:spPr>
            <a:xfrm>
              <a:off x="6042456" y="447615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9" name="object 12119"/>
            <p:cNvSpPr/>
            <p:nvPr/>
          </p:nvSpPr>
          <p:spPr>
            <a:xfrm>
              <a:off x="6042456" y="447537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0" name="object 12120"/>
            <p:cNvSpPr/>
            <p:nvPr/>
          </p:nvSpPr>
          <p:spPr>
            <a:xfrm>
              <a:off x="6042456" y="4473828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1" name="object 12121"/>
            <p:cNvSpPr/>
            <p:nvPr/>
          </p:nvSpPr>
          <p:spPr>
            <a:xfrm>
              <a:off x="6042456" y="447305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2" name="object 12122"/>
            <p:cNvSpPr/>
            <p:nvPr/>
          </p:nvSpPr>
          <p:spPr>
            <a:xfrm>
              <a:off x="6042456" y="447227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3" name="object 12123"/>
            <p:cNvSpPr/>
            <p:nvPr/>
          </p:nvSpPr>
          <p:spPr>
            <a:xfrm>
              <a:off x="6042456" y="447150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4" name="object 12124"/>
            <p:cNvSpPr/>
            <p:nvPr/>
          </p:nvSpPr>
          <p:spPr>
            <a:xfrm>
              <a:off x="6042456" y="447073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5" name="object 12125"/>
            <p:cNvSpPr/>
            <p:nvPr/>
          </p:nvSpPr>
          <p:spPr>
            <a:xfrm>
              <a:off x="6042456" y="4469180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6" name="object 12126"/>
            <p:cNvSpPr/>
            <p:nvPr/>
          </p:nvSpPr>
          <p:spPr>
            <a:xfrm>
              <a:off x="6042456" y="446840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7" name="object 12127"/>
            <p:cNvSpPr/>
            <p:nvPr/>
          </p:nvSpPr>
          <p:spPr>
            <a:xfrm>
              <a:off x="6042456" y="446763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8" name="object 12128"/>
            <p:cNvSpPr/>
            <p:nvPr/>
          </p:nvSpPr>
          <p:spPr>
            <a:xfrm>
              <a:off x="6042456" y="446685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9" name="object 12129"/>
            <p:cNvSpPr/>
            <p:nvPr/>
          </p:nvSpPr>
          <p:spPr>
            <a:xfrm>
              <a:off x="6042456" y="4465294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68097" y="1562"/>
                  </a:lnTo>
                  <a:lnTo>
                    <a:pt x="168097" y="787"/>
                  </a:lnTo>
                  <a:close/>
                </a:path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0" name="object 12130"/>
            <p:cNvSpPr/>
            <p:nvPr/>
          </p:nvSpPr>
          <p:spPr>
            <a:xfrm>
              <a:off x="6042456" y="446451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1" name="object 12131"/>
            <p:cNvSpPr/>
            <p:nvPr/>
          </p:nvSpPr>
          <p:spPr>
            <a:xfrm>
              <a:off x="6042456" y="446374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2" name="object 12132"/>
            <p:cNvSpPr/>
            <p:nvPr/>
          </p:nvSpPr>
          <p:spPr>
            <a:xfrm>
              <a:off x="6042456" y="446297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3" name="object 12133"/>
            <p:cNvSpPr/>
            <p:nvPr/>
          </p:nvSpPr>
          <p:spPr>
            <a:xfrm>
              <a:off x="6042456" y="4461421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4" name="object 12134"/>
            <p:cNvSpPr/>
            <p:nvPr/>
          </p:nvSpPr>
          <p:spPr>
            <a:xfrm>
              <a:off x="6042456" y="446064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5" name="object 12135"/>
            <p:cNvSpPr/>
            <p:nvPr/>
          </p:nvSpPr>
          <p:spPr>
            <a:xfrm>
              <a:off x="6042456" y="445987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6" name="object 12136"/>
            <p:cNvSpPr/>
            <p:nvPr/>
          </p:nvSpPr>
          <p:spPr>
            <a:xfrm>
              <a:off x="6042456" y="4458322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7" name="object 12137"/>
            <p:cNvSpPr/>
            <p:nvPr/>
          </p:nvSpPr>
          <p:spPr>
            <a:xfrm>
              <a:off x="6042456" y="4456772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8" name="object 12138"/>
            <p:cNvSpPr/>
            <p:nvPr/>
          </p:nvSpPr>
          <p:spPr>
            <a:xfrm>
              <a:off x="6042456" y="4455223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9" name="object 12139"/>
            <p:cNvSpPr/>
            <p:nvPr/>
          </p:nvSpPr>
          <p:spPr>
            <a:xfrm>
              <a:off x="6042456" y="4453674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0" name="object 12140"/>
            <p:cNvSpPr/>
            <p:nvPr/>
          </p:nvSpPr>
          <p:spPr>
            <a:xfrm>
              <a:off x="6042456" y="4452124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1" name="object 12141"/>
            <p:cNvSpPr/>
            <p:nvPr/>
          </p:nvSpPr>
          <p:spPr>
            <a:xfrm>
              <a:off x="6042456" y="4450575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2" name="object 12142"/>
            <p:cNvSpPr/>
            <p:nvPr/>
          </p:nvSpPr>
          <p:spPr>
            <a:xfrm>
              <a:off x="6042456" y="4449025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3" name="object 12143"/>
            <p:cNvSpPr/>
            <p:nvPr/>
          </p:nvSpPr>
          <p:spPr>
            <a:xfrm>
              <a:off x="6042456" y="444825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4" name="object 12144"/>
            <p:cNvSpPr/>
            <p:nvPr/>
          </p:nvSpPr>
          <p:spPr>
            <a:xfrm>
              <a:off x="6042456" y="444747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5" name="object 12145"/>
            <p:cNvSpPr/>
            <p:nvPr/>
          </p:nvSpPr>
          <p:spPr>
            <a:xfrm>
              <a:off x="6042456" y="4445927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6" name="object 12146"/>
            <p:cNvSpPr/>
            <p:nvPr/>
          </p:nvSpPr>
          <p:spPr>
            <a:xfrm>
              <a:off x="6042456" y="444513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7" name="object 12147"/>
            <p:cNvSpPr/>
            <p:nvPr/>
          </p:nvSpPr>
          <p:spPr>
            <a:xfrm>
              <a:off x="6042456" y="444436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8" name="object 12148"/>
            <p:cNvSpPr/>
            <p:nvPr/>
          </p:nvSpPr>
          <p:spPr>
            <a:xfrm>
              <a:off x="6042456" y="444359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9" name="object 12149"/>
            <p:cNvSpPr/>
            <p:nvPr/>
          </p:nvSpPr>
          <p:spPr>
            <a:xfrm>
              <a:off x="6042456" y="4442040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0" name="object 12150"/>
            <p:cNvSpPr/>
            <p:nvPr/>
          </p:nvSpPr>
          <p:spPr>
            <a:xfrm>
              <a:off x="6042456" y="444126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1" name="object 12151"/>
            <p:cNvSpPr/>
            <p:nvPr/>
          </p:nvSpPr>
          <p:spPr>
            <a:xfrm>
              <a:off x="6042456" y="444049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2" name="object 12152"/>
            <p:cNvSpPr/>
            <p:nvPr/>
          </p:nvSpPr>
          <p:spPr>
            <a:xfrm>
              <a:off x="6042456" y="443971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3" name="object 12153"/>
            <p:cNvSpPr/>
            <p:nvPr/>
          </p:nvSpPr>
          <p:spPr>
            <a:xfrm>
              <a:off x="6042456" y="4438167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4" name="object 12154"/>
            <p:cNvSpPr/>
            <p:nvPr/>
          </p:nvSpPr>
          <p:spPr>
            <a:xfrm>
              <a:off x="6042456" y="443739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5" name="object 12155"/>
            <p:cNvSpPr/>
            <p:nvPr/>
          </p:nvSpPr>
          <p:spPr>
            <a:xfrm>
              <a:off x="6042456" y="443661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6" name="object 12156"/>
            <p:cNvSpPr/>
            <p:nvPr/>
          </p:nvSpPr>
          <p:spPr>
            <a:xfrm>
              <a:off x="6042456" y="443584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7" name="object 12157"/>
            <p:cNvSpPr/>
            <p:nvPr/>
          </p:nvSpPr>
          <p:spPr>
            <a:xfrm>
              <a:off x="6042456" y="443506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8" name="object 12158"/>
            <p:cNvSpPr/>
            <p:nvPr/>
          </p:nvSpPr>
          <p:spPr>
            <a:xfrm>
              <a:off x="6042456" y="4433519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9" name="object 12159"/>
            <p:cNvSpPr/>
            <p:nvPr/>
          </p:nvSpPr>
          <p:spPr>
            <a:xfrm>
              <a:off x="6042456" y="443274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0" name="object 12160"/>
            <p:cNvSpPr/>
            <p:nvPr/>
          </p:nvSpPr>
          <p:spPr>
            <a:xfrm>
              <a:off x="6042456" y="443196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1" name="object 12161"/>
            <p:cNvSpPr/>
            <p:nvPr/>
          </p:nvSpPr>
          <p:spPr>
            <a:xfrm>
              <a:off x="6042456" y="443119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2" name="object 12162"/>
            <p:cNvSpPr/>
            <p:nvPr/>
          </p:nvSpPr>
          <p:spPr>
            <a:xfrm>
              <a:off x="6042456" y="443042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3" name="object 12163"/>
            <p:cNvSpPr/>
            <p:nvPr/>
          </p:nvSpPr>
          <p:spPr>
            <a:xfrm>
              <a:off x="6042456" y="4428870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4" name="object 12164"/>
            <p:cNvSpPr/>
            <p:nvPr/>
          </p:nvSpPr>
          <p:spPr>
            <a:xfrm>
              <a:off x="6042456" y="442809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5" name="object 12165"/>
            <p:cNvSpPr/>
            <p:nvPr/>
          </p:nvSpPr>
          <p:spPr>
            <a:xfrm>
              <a:off x="6042456" y="442730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6" name="object 12166"/>
            <p:cNvSpPr/>
            <p:nvPr/>
          </p:nvSpPr>
          <p:spPr>
            <a:xfrm>
              <a:off x="6042456" y="442653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7" name="object 12167"/>
            <p:cNvSpPr/>
            <p:nvPr/>
          </p:nvSpPr>
          <p:spPr>
            <a:xfrm>
              <a:off x="6042456" y="442575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8" name="object 12168"/>
            <p:cNvSpPr/>
            <p:nvPr/>
          </p:nvSpPr>
          <p:spPr>
            <a:xfrm>
              <a:off x="6042456" y="442498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9" name="object 12169"/>
            <p:cNvSpPr/>
            <p:nvPr/>
          </p:nvSpPr>
          <p:spPr>
            <a:xfrm>
              <a:off x="6042456" y="442421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0" name="object 12170"/>
            <p:cNvSpPr/>
            <p:nvPr/>
          </p:nvSpPr>
          <p:spPr>
            <a:xfrm>
              <a:off x="6042456" y="4422660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1" name="object 12171"/>
            <p:cNvSpPr/>
            <p:nvPr/>
          </p:nvSpPr>
          <p:spPr>
            <a:xfrm>
              <a:off x="6042456" y="4421111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2" name="object 12172"/>
            <p:cNvSpPr/>
            <p:nvPr/>
          </p:nvSpPr>
          <p:spPr>
            <a:xfrm>
              <a:off x="6042456" y="442033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3" name="object 12173"/>
            <p:cNvSpPr/>
            <p:nvPr/>
          </p:nvSpPr>
          <p:spPr>
            <a:xfrm>
              <a:off x="6042456" y="441956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4" name="object 12174"/>
            <p:cNvSpPr/>
            <p:nvPr/>
          </p:nvSpPr>
          <p:spPr>
            <a:xfrm>
              <a:off x="6042456" y="441878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5" name="object 12175"/>
            <p:cNvSpPr/>
            <p:nvPr/>
          </p:nvSpPr>
          <p:spPr>
            <a:xfrm>
              <a:off x="6042456" y="441801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6" name="object 12176"/>
            <p:cNvSpPr/>
            <p:nvPr/>
          </p:nvSpPr>
          <p:spPr>
            <a:xfrm>
              <a:off x="6042456" y="441723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7" name="object 12177"/>
            <p:cNvSpPr/>
            <p:nvPr/>
          </p:nvSpPr>
          <p:spPr>
            <a:xfrm>
              <a:off x="6042456" y="441646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8" name="object 12178"/>
            <p:cNvSpPr/>
            <p:nvPr/>
          </p:nvSpPr>
          <p:spPr>
            <a:xfrm>
              <a:off x="6042456" y="441568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9" name="object 12179"/>
            <p:cNvSpPr/>
            <p:nvPr/>
          </p:nvSpPr>
          <p:spPr>
            <a:xfrm>
              <a:off x="6042456" y="441491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0" name="object 12180"/>
            <p:cNvSpPr/>
            <p:nvPr/>
          </p:nvSpPr>
          <p:spPr>
            <a:xfrm>
              <a:off x="6042456" y="4413364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1" name="object 12181"/>
            <p:cNvSpPr/>
            <p:nvPr/>
          </p:nvSpPr>
          <p:spPr>
            <a:xfrm>
              <a:off x="6042456" y="441258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2" name="object 12182"/>
            <p:cNvSpPr/>
            <p:nvPr/>
          </p:nvSpPr>
          <p:spPr>
            <a:xfrm>
              <a:off x="6042456" y="4411040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3" name="object 12183"/>
            <p:cNvSpPr/>
            <p:nvPr/>
          </p:nvSpPr>
          <p:spPr>
            <a:xfrm>
              <a:off x="6042456" y="441026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4" name="object 12184"/>
            <p:cNvSpPr/>
            <p:nvPr/>
          </p:nvSpPr>
          <p:spPr>
            <a:xfrm>
              <a:off x="6042456" y="4408703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5" name="object 12185"/>
            <p:cNvSpPr/>
            <p:nvPr/>
          </p:nvSpPr>
          <p:spPr>
            <a:xfrm>
              <a:off x="6042456" y="440792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6" name="object 12186"/>
            <p:cNvSpPr/>
            <p:nvPr/>
          </p:nvSpPr>
          <p:spPr>
            <a:xfrm>
              <a:off x="6042456" y="4406379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7" name="object 12187"/>
            <p:cNvSpPr/>
            <p:nvPr/>
          </p:nvSpPr>
          <p:spPr>
            <a:xfrm>
              <a:off x="6042456" y="440560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8" name="object 12188"/>
            <p:cNvSpPr/>
            <p:nvPr/>
          </p:nvSpPr>
          <p:spPr>
            <a:xfrm>
              <a:off x="6042456" y="440482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9" name="object 12189"/>
            <p:cNvSpPr/>
            <p:nvPr/>
          </p:nvSpPr>
          <p:spPr>
            <a:xfrm>
              <a:off x="6042456" y="440405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0" name="object 12190"/>
            <p:cNvSpPr/>
            <p:nvPr/>
          </p:nvSpPr>
          <p:spPr>
            <a:xfrm>
              <a:off x="6042456" y="440328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1" name="object 12191"/>
            <p:cNvSpPr/>
            <p:nvPr/>
          </p:nvSpPr>
          <p:spPr>
            <a:xfrm>
              <a:off x="6042456" y="440250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2" name="object 12192"/>
            <p:cNvSpPr/>
            <p:nvPr/>
          </p:nvSpPr>
          <p:spPr>
            <a:xfrm>
              <a:off x="6042456" y="440173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3" name="object 12193"/>
            <p:cNvSpPr/>
            <p:nvPr/>
          </p:nvSpPr>
          <p:spPr>
            <a:xfrm>
              <a:off x="6042456" y="440095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4" name="object 12194"/>
            <p:cNvSpPr/>
            <p:nvPr/>
          </p:nvSpPr>
          <p:spPr>
            <a:xfrm>
              <a:off x="6042456" y="440018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5" name="object 12195"/>
            <p:cNvSpPr/>
            <p:nvPr/>
          </p:nvSpPr>
          <p:spPr>
            <a:xfrm>
              <a:off x="6042456" y="4398632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6" name="object 12196"/>
            <p:cNvSpPr/>
            <p:nvPr/>
          </p:nvSpPr>
          <p:spPr>
            <a:xfrm>
              <a:off x="6042456" y="439785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7" name="object 12197"/>
            <p:cNvSpPr/>
            <p:nvPr/>
          </p:nvSpPr>
          <p:spPr>
            <a:xfrm>
              <a:off x="6042456" y="439708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8" name="object 12198"/>
            <p:cNvSpPr/>
            <p:nvPr/>
          </p:nvSpPr>
          <p:spPr>
            <a:xfrm>
              <a:off x="6042456" y="4395533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9" name="object 12199"/>
            <p:cNvSpPr/>
            <p:nvPr/>
          </p:nvSpPr>
          <p:spPr>
            <a:xfrm>
              <a:off x="6042456" y="439475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0" name="object 12200"/>
            <p:cNvSpPr/>
            <p:nvPr/>
          </p:nvSpPr>
          <p:spPr>
            <a:xfrm>
              <a:off x="6042456" y="439398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1" name="object 12201"/>
            <p:cNvSpPr/>
            <p:nvPr/>
          </p:nvSpPr>
          <p:spPr>
            <a:xfrm>
              <a:off x="6042456" y="4392434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2" name="object 12202"/>
            <p:cNvSpPr/>
            <p:nvPr/>
          </p:nvSpPr>
          <p:spPr>
            <a:xfrm>
              <a:off x="6042456" y="439164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3" name="object 12203"/>
            <p:cNvSpPr/>
            <p:nvPr/>
          </p:nvSpPr>
          <p:spPr>
            <a:xfrm>
              <a:off x="6042456" y="439087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4" name="object 12204"/>
            <p:cNvSpPr/>
            <p:nvPr/>
          </p:nvSpPr>
          <p:spPr>
            <a:xfrm>
              <a:off x="6042456" y="439009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5" name="object 12205"/>
            <p:cNvSpPr/>
            <p:nvPr/>
          </p:nvSpPr>
          <p:spPr>
            <a:xfrm>
              <a:off x="6042456" y="438932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6" name="object 12206"/>
            <p:cNvSpPr/>
            <p:nvPr/>
          </p:nvSpPr>
          <p:spPr>
            <a:xfrm>
              <a:off x="6042456" y="438854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7" name="object 12207"/>
            <p:cNvSpPr/>
            <p:nvPr/>
          </p:nvSpPr>
          <p:spPr>
            <a:xfrm>
              <a:off x="6042456" y="438777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8" name="object 12208"/>
            <p:cNvSpPr/>
            <p:nvPr/>
          </p:nvSpPr>
          <p:spPr>
            <a:xfrm>
              <a:off x="6042456" y="438699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9" name="object 12209"/>
            <p:cNvSpPr/>
            <p:nvPr/>
          </p:nvSpPr>
          <p:spPr>
            <a:xfrm>
              <a:off x="6042456" y="438622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0" name="object 12210"/>
            <p:cNvSpPr/>
            <p:nvPr/>
          </p:nvSpPr>
          <p:spPr>
            <a:xfrm>
              <a:off x="6042456" y="438544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1" name="object 12211"/>
            <p:cNvSpPr/>
            <p:nvPr/>
          </p:nvSpPr>
          <p:spPr>
            <a:xfrm>
              <a:off x="6042456" y="438467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2" name="object 12212"/>
            <p:cNvSpPr/>
            <p:nvPr/>
          </p:nvSpPr>
          <p:spPr>
            <a:xfrm>
              <a:off x="6042456" y="438390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3" name="object 12213"/>
            <p:cNvSpPr/>
            <p:nvPr/>
          </p:nvSpPr>
          <p:spPr>
            <a:xfrm>
              <a:off x="6042456" y="438312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4" name="object 12214"/>
            <p:cNvSpPr/>
            <p:nvPr/>
          </p:nvSpPr>
          <p:spPr>
            <a:xfrm>
              <a:off x="6042456" y="438235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5" name="object 12215"/>
            <p:cNvSpPr/>
            <p:nvPr/>
          </p:nvSpPr>
          <p:spPr>
            <a:xfrm>
              <a:off x="6042456" y="438157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6" name="object 12216"/>
            <p:cNvSpPr/>
            <p:nvPr/>
          </p:nvSpPr>
          <p:spPr>
            <a:xfrm>
              <a:off x="6042456" y="438080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7" name="object 12217"/>
            <p:cNvSpPr/>
            <p:nvPr/>
          </p:nvSpPr>
          <p:spPr>
            <a:xfrm>
              <a:off x="6042456" y="438002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8" name="object 12218"/>
            <p:cNvSpPr/>
            <p:nvPr/>
          </p:nvSpPr>
          <p:spPr>
            <a:xfrm>
              <a:off x="6042456" y="437925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9" name="object 12219"/>
            <p:cNvSpPr/>
            <p:nvPr/>
          </p:nvSpPr>
          <p:spPr>
            <a:xfrm>
              <a:off x="6042456" y="437847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0" name="object 12220"/>
            <p:cNvSpPr/>
            <p:nvPr/>
          </p:nvSpPr>
          <p:spPr>
            <a:xfrm>
              <a:off x="6042456" y="4376927"/>
              <a:ext cx="168275" cy="1905"/>
            </a:xfrm>
            <a:custGeom>
              <a:avLst/>
              <a:gdLst/>
              <a:ahLst/>
              <a:cxnLst/>
              <a:rect l="l" t="t" r="r" b="b"/>
              <a:pathLst>
                <a:path w="168275" h="1904">
                  <a:moveTo>
                    <a:pt x="168097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68097" y="1549"/>
                  </a:lnTo>
                  <a:lnTo>
                    <a:pt x="168097" y="774"/>
                  </a:lnTo>
                  <a:lnTo>
                    <a:pt x="16809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1" name="object 12221"/>
            <p:cNvSpPr/>
            <p:nvPr/>
          </p:nvSpPr>
          <p:spPr>
            <a:xfrm>
              <a:off x="6042456" y="437615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2" name="object 12222"/>
            <p:cNvSpPr/>
            <p:nvPr/>
          </p:nvSpPr>
          <p:spPr>
            <a:xfrm>
              <a:off x="6042456" y="437537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3" name="object 12223"/>
            <p:cNvSpPr/>
            <p:nvPr/>
          </p:nvSpPr>
          <p:spPr>
            <a:xfrm>
              <a:off x="6042456" y="437460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4" name="object 12224"/>
            <p:cNvSpPr/>
            <p:nvPr/>
          </p:nvSpPr>
          <p:spPr>
            <a:xfrm>
              <a:off x="6042456" y="437381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5" name="object 12225"/>
            <p:cNvSpPr/>
            <p:nvPr/>
          </p:nvSpPr>
          <p:spPr>
            <a:xfrm>
              <a:off x="6042456" y="437304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6" name="object 12226"/>
            <p:cNvSpPr/>
            <p:nvPr/>
          </p:nvSpPr>
          <p:spPr>
            <a:xfrm>
              <a:off x="6042456" y="437226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7" name="object 12227"/>
            <p:cNvSpPr/>
            <p:nvPr/>
          </p:nvSpPr>
          <p:spPr>
            <a:xfrm>
              <a:off x="6042456" y="437149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8" name="object 12228"/>
            <p:cNvSpPr/>
            <p:nvPr/>
          </p:nvSpPr>
          <p:spPr>
            <a:xfrm>
              <a:off x="6042456" y="437071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9" name="object 12229"/>
            <p:cNvSpPr/>
            <p:nvPr/>
          </p:nvSpPr>
          <p:spPr>
            <a:xfrm>
              <a:off x="6042456" y="436994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0" name="object 12230"/>
            <p:cNvSpPr/>
            <p:nvPr/>
          </p:nvSpPr>
          <p:spPr>
            <a:xfrm>
              <a:off x="6042456" y="436916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1" name="object 12231"/>
            <p:cNvSpPr/>
            <p:nvPr/>
          </p:nvSpPr>
          <p:spPr>
            <a:xfrm>
              <a:off x="6042456" y="436839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2" name="object 12232"/>
            <p:cNvSpPr/>
            <p:nvPr/>
          </p:nvSpPr>
          <p:spPr>
            <a:xfrm>
              <a:off x="6042456" y="4367618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3" name="object 12233"/>
            <p:cNvSpPr/>
            <p:nvPr/>
          </p:nvSpPr>
          <p:spPr>
            <a:xfrm>
              <a:off x="6042456" y="436684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4" name="object 12234"/>
            <p:cNvSpPr/>
            <p:nvPr/>
          </p:nvSpPr>
          <p:spPr>
            <a:xfrm>
              <a:off x="6042456" y="4366069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5" name="object 12235"/>
            <p:cNvSpPr/>
            <p:nvPr/>
          </p:nvSpPr>
          <p:spPr>
            <a:xfrm>
              <a:off x="6042456" y="4365294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6" name="object 12236"/>
            <p:cNvSpPr/>
            <p:nvPr/>
          </p:nvSpPr>
          <p:spPr>
            <a:xfrm>
              <a:off x="6042456" y="436452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7" name="object 12237"/>
            <p:cNvSpPr/>
            <p:nvPr/>
          </p:nvSpPr>
          <p:spPr>
            <a:xfrm>
              <a:off x="6042456" y="436374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8" name="object 12238"/>
            <p:cNvSpPr/>
            <p:nvPr/>
          </p:nvSpPr>
          <p:spPr>
            <a:xfrm>
              <a:off x="6042456" y="4362970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9" name="object 12239"/>
            <p:cNvSpPr/>
            <p:nvPr/>
          </p:nvSpPr>
          <p:spPr>
            <a:xfrm>
              <a:off x="6042456" y="436219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0" name="object 12240"/>
            <p:cNvSpPr/>
            <p:nvPr/>
          </p:nvSpPr>
          <p:spPr>
            <a:xfrm>
              <a:off x="6042456" y="436142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1" name="object 12241"/>
            <p:cNvSpPr/>
            <p:nvPr/>
          </p:nvSpPr>
          <p:spPr>
            <a:xfrm>
              <a:off x="6042456" y="4360646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2" name="object 12242"/>
            <p:cNvSpPr/>
            <p:nvPr/>
          </p:nvSpPr>
          <p:spPr>
            <a:xfrm>
              <a:off x="6042456" y="435987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3" name="object 12243"/>
            <p:cNvSpPr/>
            <p:nvPr/>
          </p:nvSpPr>
          <p:spPr>
            <a:xfrm>
              <a:off x="6042456" y="435909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4" name="object 12244"/>
            <p:cNvSpPr/>
            <p:nvPr/>
          </p:nvSpPr>
          <p:spPr>
            <a:xfrm>
              <a:off x="6042456" y="4358322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5" name="object 12245"/>
            <p:cNvSpPr/>
            <p:nvPr/>
          </p:nvSpPr>
          <p:spPr>
            <a:xfrm>
              <a:off x="6042456" y="4357547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6" name="object 12246"/>
            <p:cNvSpPr/>
            <p:nvPr/>
          </p:nvSpPr>
          <p:spPr>
            <a:xfrm>
              <a:off x="6042456" y="4356773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7" name="object 12247"/>
            <p:cNvSpPr/>
            <p:nvPr/>
          </p:nvSpPr>
          <p:spPr>
            <a:xfrm>
              <a:off x="6042456" y="4355985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8" name="object 12248"/>
            <p:cNvSpPr/>
            <p:nvPr/>
          </p:nvSpPr>
          <p:spPr>
            <a:xfrm>
              <a:off x="6042456" y="4355211"/>
              <a:ext cx="168275" cy="1270"/>
            </a:xfrm>
            <a:custGeom>
              <a:avLst/>
              <a:gdLst/>
              <a:ahLst/>
              <a:cxnLst/>
              <a:rect l="l" t="t" r="r" b="b"/>
              <a:pathLst>
                <a:path w="168275" h="1270">
                  <a:moveTo>
                    <a:pt x="0" y="0"/>
                  </a:moveTo>
                  <a:lnTo>
                    <a:pt x="0" y="774"/>
                  </a:lnTo>
                  <a:lnTo>
                    <a:pt x="168097" y="774"/>
                  </a:lnTo>
                  <a:lnTo>
                    <a:pt x="1680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9" name="object 12249"/>
            <p:cNvSpPr/>
            <p:nvPr/>
          </p:nvSpPr>
          <p:spPr>
            <a:xfrm>
              <a:off x="6042456" y="4355211"/>
              <a:ext cx="168275" cy="198755"/>
            </a:xfrm>
            <a:custGeom>
              <a:avLst/>
              <a:gdLst/>
              <a:ahLst/>
              <a:cxnLst/>
              <a:rect l="l" t="t" r="r" b="b"/>
              <a:pathLst>
                <a:path w="168275" h="198754">
                  <a:moveTo>
                    <a:pt x="0" y="198462"/>
                  </a:moveTo>
                  <a:lnTo>
                    <a:pt x="0" y="0"/>
                  </a:lnTo>
                  <a:lnTo>
                    <a:pt x="168097" y="0"/>
                  </a:lnTo>
                  <a:lnTo>
                    <a:pt x="168097" y="198462"/>
                  </a:lnTo>
                  <a:lnTo>
                    <a:pt x="0" y="19846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50" name="object 12250"/>
            <p:cNvSpPr/>
            <p:nvPr/>
          </p:nvSpPr>
          <p:spPr>
            <a:xfrm>
              <a:off x="5715736" y="4389272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70" h="130810">
                  <a:moveTo>
                    <a:pt x="0" y="0"/>
                  </a:moveTo>
                  <a:lnTo>
                    <a:pt x="0" y="130340"/>
                  </a:lnTo>
                  <a:lnTo>
                    <a:pt x="102336" y="130340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1" name="object 12251"/>
            <p:cNvSpPr/>
            <p:nvPr/>
          </p:nvSpPr>
          <p:spPr>
            <a:xfrm>
              <a:off x="5715736" y="4389272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70" h="130810">
                  <a:moveTo>
                    <a:pt x="0" y="130340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130340"/>
                  </a:lnTo>
                  <a:lnTo>
                    <a:pt x="0" y="13034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252" name="object 12252"/>
            <p:cNvSpPr/>
            <p:nvPr/>
          </p:nvSpPr>
          <p:spPr>
            <a:xfrm>
              <a:off x="6210553" y="4552124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774"/>
                  </a:lnTo>
                  <a:lnTo>
                    <a:pt x="848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3" name="object 12253"/>
            <p:cNvSpPr/>
            <p:nvPr/>
          </p:nvSpPr>
          <p:spPr>
            <a:xfrm>
              <a:off x="6210553" y="4551349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774"/>
                  </a:lnTo>
                  <a:lnTo>
                    <a:pt x="1696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4" name="object 12254"/>
            <p:cNvSpPr/>
            <p:nvPr/>
          </p:nvSpPr>
          <p:spPr>
            <a:xfrm>
              <a:off x="6210553" y="4550575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5" name="object 12255"/>
            <p:cNvSpPr/>
            <p:nvPr/>
          </p:nvSpPr>
          <p:spPr>
            <a:xfrm>
              <a:off x="6210553" y="4549800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6" name="object 12256"/>
            <p:cNvSpPr/>
            <p:nvPr/>
          </p:nvSpPr>
          <p:spPr>
            <a:xfrm>
              <a:off x="6210553" y="4549025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7" name="object 12257"/>
            <p:cNvSpPr/>
            <p:nvPr/>
          </p:nvSpPr>
          <p:spPr>
            <a:xfrm>
              <a:off x="6210553" y="454825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8" name="object 12258"/>
            <p:cNvSpPr/>
            <p:nvPr/>
          </p:nvSpPr>
          <p:spPr>
            <a:xfrm>
              <a:off x="6210553" y="454747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9" name="object 12259"/>
            <p:cNvSpPr/>
            <p:nvPr/>
          </p:nvSpPr>
          <p:spPr>
            <a:xfrm>
              <a:off x="6210553" y="454670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774"/>
                  </a:lnTo>
                  <a:lnTo>
                    <a:pt x="6786" y="774"/>
                  </a:lnTo>
                  <a:lnTo>
                    <a:pt x="7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0" name="object 12260"/>
            <p:cNvSpPr/>
            <p:nvPr/>
          </p:nvSpPr>
          <p:spPr>
            <a:xfrm>
              <a:off x="6210553" y="454592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774"/>
                  </a:lnTo>
                  <a:lnTo>
                    <a:pt x="7634" y="774"/>
                  </a:lnTo>
                  <a:lnTo>
                    <a:pt x="8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1" name="object 12261"/>
            <p:cNvSpPr/>
            <p:nvPr/>
          </p:nvSpPr>
          <p:spPr>
            <a:xfrm>
              <a:off x="6210553" y="4545152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774"/>
                  </a:lnTo>
                  <a:lnTo>
                    <a:pt x="8483" y="774"/>
                  </a:lnTo>
                  <a:lnTo>
                    <a:pt x="93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2" name="object 12262"/>
            <p:cNvSpPr/>
            <p:nvPr/>
          </p:nvSpPr>
          <p:spPr>
            <a:xfrm>
              <a:off x="6210553" y="45443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774"/>
                  </a:lnTo>
                  <a:lnTo>
                    <a:pt x="9331" y="774"/>
                  </a:lnTo>
                  <a:lnTo>
                    <a:pt x="101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3" name="object 12263"/>
            <p:cNvSpPr/>
            <p:nvPr/>
          </p:nvSpPr>
          <p:spPr>
            <a:xfrm>
              <a:off x="6210553" y="4543602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774"/>
                  </a:lnTo>
                  <a:lnTo>
                    <a:pt x="10179" y="774"/>
                  </a:lnTo>
                  <a:lnTo>
                    <a:pt x="110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4" name="object 12264"/>
            <p:cNvSpPr/>
            <p:nvPr/>
          </p:nvSpPr>
          <p:spPr>
            <a:xfrm>
              <a:off x="6210553" y="4542828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0" y="774"/>
                  </a:lnTo>
                  <a:lnTo>
                    <a:pt x="11028" y="774"/>
                  </a:lnTo>
                  <a:lnTo>
                    <a:pt x="1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5" name="object 12265"/>
            <p:cNvSpPr/>
            <p:nvPr/>
          </p:nvSpPr>
          <p:spPr>
            <a:xfrm>
              <a:off x="6210553" y="45420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1758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6" name="object 12266"/>
            <p:cNvSpPr/>
            <p:nvPr/>
          </p:nvSpPr>
          <p:spPr>
            <a:xfrm>
              <a:off x="6210553" y="454127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7" name="object 12267"/>
            <p:cNvSpPr/>
            <p:nvPr/>
          </p:nvSpPr>
          <p:spPr>
            <a:xfrm>
              <a:off x="6210553" y="45405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8" name="object 12268"/>
            <p:cNvSpPr/>
            <p:nvPr/>
          </p:nvSpPr>
          <p:spPr>
            <a:xfrm>
              <a:off x="6210553" y="45397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9" name="object 12269"/>
            <p:cNvSpPr/>
            <p:nvPr/>
          </p:nvSpPr>
          <p:spPr>
            <a:xfrm>
              <a:off x="6210553" y="45389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0" name="object 12270"/>
            <p:cNvSpPr/>
            <p:nvPr/>
          </p:nvSpPr>
          <p:spPr>
            <a:xfrm>
              <a:off x="6210553" y="45381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1" name="object 12271"/>
            <p:cNvSpPr/>
            <p:nvPr/>
          </p:nvSpPr>
          <p:spPr>
            <a:xfrm>
              <a:off x="6210553" y="45374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2" name="object 12272"/>
            <p:cNvSpPr/>
            <p:nvPr/>
          </p:nvSpPr>
          <p:spPr>
            <a:xfrm>
              <a:off x="6210553" y="453661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3" name="object 12273"/>
            <p:cNvSpPr/>
            <p:nvPr/>
          </p:nvSpPr>
          <p:spPr>
            <a:xfrm>
              <a:off x="6210553" y="45358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4" name="object 12274"/>
            <p:cNvSpPr/>
            <p:nvPr/>
          </p:nvSpPr>
          <p:spPr>
            <a:xfrm>
              <a:off x="6210553" y="45350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5" name="object 12275"/>
            <p:cNvSpPr/>
            <p:nvPr/>
          </p:nvSpPr>
          <p:spPr>
            <a:xfrm>
              <a:off x="6210553" y="45342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6" name="object 12276"/>
            <p:cNvSpPr/>
            <p:nvPr/>
          </p:nvSpPr>
          <p:spPr>
            <a:xfrm>
              <a:off x="6210553" y="453351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7" name="object 12277"/>
            <p:cNvSpPr/>
            <p:nvPr/>
          </p:nvSpPr>
          <p:spPr>
            <a:xfrm>
              <a:off x="6210553" y="45327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8" name="object 12278"/>
            <p:cNvSpPr/>
            <p:nvPr/>
          </p:nvSpPr>
          <p:spPr>
            <a:xfrm>
              <a:off x="6210553" y="45319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9" name="object 12279"/>
            <p:cNvSpPr/>
            <p:nvPr/>
          </p:nvSpPr>
          <p:spPr>
            <a:xfrm>
              <a:off x="6210554" y="453042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0" name="object 12280"/>
            <p:cNvSpPr/>
            <p:nvPr/>
          </p:nvSpPr>
          <p:spPr>
            <a:xfrm>
              <a:off x="6210553" y="45296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1" name="object 12281"/>
            <p:cNvSpPr/>
            <p:nvPr/>
          </p:nvSpPr>
          <p:spPr>
            <a:xfrm>
              <a:off x="6210553" y="45288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2" name="object 12282"/>
            <p:cNvSpPr/>
            <p:nvPr/>
          </p:nvSpPr>
          <p:spPr>
            <a:xfrm>
              <a:off x="6210553" y="45280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3" name="object 12283"/>
            <p:cNvSpPr/>
            <p:nvPr/>
          </p:nvSpPr>
          <p:spPr>
            <a:xfrm>
              <a:off x="6210553" y="45273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4" name="object 12284"/>
            <p:cNvSpPr/>
            <p:nvPr/>
          </p:nvSpPr>
          <p:spPr>
            <a:xfrm>
              <a:off x="6210553" y="45265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5" name="object 12285"/>
            <p:cNvSpPr/>
            <p:nvPr/>
          </p:nvSpPr>
          <p:spPr>
            <a:xfrm>
              <a:off x="6210553" y="45257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6" name="object 12286"/>
            <p:cNvSpPr/>
            <p:nvPr/>
          </p:nvSpPr>
          <p:spPr>
            <a:xfrm>
              <a:off x="6210553" y="45249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7" name="object 12287"/>
            <p:cNvSpPr/>
            <p:nvPr/>
          </p:nvSpPr>
          <p:spPr>
            <a:xfrm>
              <a:off x="6210553" y="452422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8" name="object 12288"/>
            <p:cNvSpPr/>
            <p:nvPr/>
          </p:nvSpPr>
          <p:spPr>
            <a:xfrm>
              <a:off x="6210553" y="45234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9" name="object 12289"/>
            <p:cNvSpPr/>
            <p:nvPr/>
          </p:nvSpPr>
          <p:spPr>
            <a:xfrm>
              <a:off x="6210553" y="45226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0" name="object 12290"/>
            <p:cNvSpPr/>
            <p:nvPr/>
          </p:nvSpPr>
          <p:spPr>
            <a:xfrm>
              <a:off x="6210553" y="452189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1" name="object 12291"/>
            <p:cNvSpPr/>
            <p:nvPr/>
          </p:nvSpPr>
          <p:spPr>
            <a:xfrm>
              <a:off x="6210553" y="452112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2" name="object 12292"/>
            <p:cNvSpPr/>
            <p:nvPr/>
          </p:nvSpPr>
          <p:spPr>
            <a:xfrm>
              <a:off x="6210553" y="45203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3" name="object 12293"/>
            <p:cNvSpPr/>
            <p:nvPr/>
          </p:nvSpPr>
          <p:spPr>
            <a:xfrm>
              <a:off x="6210553" y="45195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4" name="object 12294"/>
            <p:cNvSpPr/>
            <p:nvPr/>
          </p:nvSpPr>
          <p:spPr>
            <a:xfrm>
              <a:off x="6210553" y="45187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5" name="object 12295"/>
            <p:cNvSpPr/>
            <p:nvPr/>
          </p:nvSpPr>
          <p:spPr>
            <a:xfrm>
              <a:off x="6210553" y="45180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6" name="object 12296"/>
            <p:cNvSpPr/>
            <p:nvPr/>
          </p:nvSpPr>
          <p:spPr>
            <a:xfrm>
              <a:off x="6210553" y="45172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7" name="object 12297"/>
            <p:cNvSpPr/>
            <p:nvPr/>
          </p:nvSpPr>
          <p:spPr>
            <a:xfrm>
              <a:off x="6210553" y="451646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8" name="object 12298"/>
            <p:cNvSpPr/>
            <p:nvPr/>
          </p:nvSpPr>
          <p:spPr>
            <a:xfrm>
              <a:off x="6210554" y="451491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9" name="object 12299"/>
            <p:cNvSpPr/>
            <p:nvPr/>
          </p:nvSpPr>
          <p:spPr>
            <a:xfrm>
              <a:off x="6210553" y="451413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0" name="object 12300"/>
            <p:cNvSpPr/>
            <p:nvPr/>
          </p:nvSpPr>
          <p:spPr>
            <a:xfrm>
              <a:off x="6210553" y="45133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1" name="object 12301"/>
            <p:cNvSpPr/>
            <p:nvPr/>
          </p:nvSpPr>
          <p:spPr>
            <a:xfrm>
              <a:off x="6210554" y="451181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2" name="object 12302"/>
            <p:cNvSpPr/>
            <p:nvPr/>
          </p:nvSpPr>
          <p:spPr>
            <a:xfrm>
              <a:off x="6210553" y="451104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3" name="object 12303"/>
            <p:cNvSpPr/>
            <p:nvPr/>
          </p:nvSpPr>
          <p:spPr>
            <a:xfrm>
              <a:off x="6210553" y="45102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4" name="object 12304"/>
            <p:cNvSpPr/>
            <p:nvPr/>
          </p:nvSpPr>
          <p:spPr>
            <a:xfrm>
              <a:off x="6210554" y="450871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5" name="object 12305"/>
            <p:cNvSpPr/>
            <p:nvPr/>
          </p:nvSpPr>
          <p:spPr>
            <a:xfrm>
              <a:off x="6210553" y="45079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6" name="object 12306"/>
            <p:cNvSpPr/>
            <p:nvPr/>
          </p:nvSpPr>
          <p:spPr>
            <a:xfrm>
              <a:off x="6210553" y="45071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7" name="object 12307"/>
            <p:cNvSpPr/>
            <p:nvPr/>
          </p:nvSpPr>
          <p:spPr>
            <a:xfrm>
              <a:off x="6210553" y="45063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8" name="object 12308"/>
            <p:cNvSpPr/>
            <p:nvPr/>
          </p:nvSpPr>
          <p:spPr>
            <a:xfrm>
              <a:off x="6210553" y="450561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9" name="object 12309"/>
            <p:cNvSpPr/>
            <p:nvPr/>
          </p:nvSpPr>
          <p:spPr>
            <a:xfrm>
              <a:off x="6210553" y="450484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0" name="object 12310"/>
            <p:cNvSpPr/>
            <p:nvPr/>
          </p:nvSpPr>
          <p:spPr>
            <a:xfrm>
              <a:off x="6210553" y="450406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1" name="object 12311"/>
            <p:cNvSpPr/>
            <p:nvPr/>
          </p:nvSpPr>
          <p:spPr>
            <a:xfrm>
              <a:off x="6210553" y="45032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2" name="object 12312"/>
            <p:cNvSpPr/>
            <p:nvPr/>
          </p:nvSpPr>
          <p:spPr>
            <a:xfrm>
              <a:off x="6210553" y="450251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3" name="object 12313"/>
            <p:cNvSpPr/>
            <p:nvPr/>
          </p:nvSpPr>
          <p:spPr>
            <a:xfrm>
              <a:off x="6210554" y="450095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4" name="object 12314"/>
            <p:cNvSpPr/>
            <p:nvPr/>
          </p:nvSpPr>
          <p:spPr>
            <a:xfrm>
              <a:off x="6210553" y="45001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5" name="object 12315"/>
            <p:cNvSpPr/>
            <p:nvPr/>
          </p:nvSpPr>
          <p:spPr>
            <a:xfrm>
              <a:off x="6210554" y="449863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6" name="object 12316"/>
            <p:cNvSpPr/>
            <p:nvPr/>
          </p:nvSpPr>
          <p:spPr>
            <a:xfrm>
              <a:off x="6210553" y="44978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7" name="object 12317"/>
            <p:cNvSpPr/>
            <p:nvPr/>
          </p:nvSpPr>
          <p:spPr>
            <a:xfrm>
              <a:off x="6210554" y="449630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8" name="object 12318"/>
            <p:cNvSpPr/>
            <p:nvPr/>
          </p:nvSpPr>
          <p:spPr>
            <a:xfrm>
              <a:off x="6210553" y="449553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9" name="object 12319"/>
            <p:cNvSpPr/>
            <p:nvPr/>
          </p:nvSpPr>
          <p:spPr>
            <a:xfrm>
              <a:off x="6210554" y="449398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0" name="object 12320"/>
            <p:cNvSpPr/>
            <p:nvPr/>
          </p:nvSpPr>
          <p:spPr>
            <a:xfrm>
              <a:off x="6210553" y="44932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1" name="object 12321"/>
            <p:cNvSpPr/>
            <p:nvPr/>
          </p:nvSpPr>
          <p:spPr>
            <a:xfrm>
              <a:off x="6210553" y="44924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2" name="object 12322"/>
            <p:cNvSpPr/>
            <p:nvPr/>
          </p:nvSpPr>
          <p:spPr>
            <a:xfrm>
              <a:off x="6210553" y="44916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3" name="object 12323"/>
            <p:cNvSpPr/>
            <p:nvPr/>
          </p:nvSpPr>
          <p:spPr>
            <a:xfrm>
              <a:off x="6210553" y="449088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4" name="object 12324"/>
            <p:cNvSpPr/>
            <p:nvPr/>
          </p:nvSpPr>
          <p:spPr>
            <a:xfrm>
              <a:off x="6210553" y="449011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5" name="object 12325"/>
            <p:cNvSpPr/>
            <p:nvPr/>
          </p:nvSpPr>
          <p:spPr>
            <a:xfrm>
              <a:off x="6210553" y="448933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6" name="object 12326"/>
            <p:cNvSpPr/>
            <p:nvPr/>
          </p:nvSpPr>
          <p:spPr>
            <a:xfrm>
              <a:off x="6210553" y="448856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7" name="object 12327"/>
            <p:cNvSpPr/>
            <p:nvPr/>
          </p:nvSpPr>
          <p:spPr>
            <a:xfrm>
              <a:off x="6210553" y="44877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8" name="object 12328"/>
            <p:cNvSpPr/>
            <p:nvPr/>
          </p:nvSpPr>
          <p:spPr>
            <a:xfrm>
              <a:off x="6210554" y="448623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9" name="object 12329"/>
            <p:cNvSpPr/>
            <p:nvPr/>
          </p:nvSpPr>
          <p:spPr>
            <a:xfrm>
              <a:off x="6210554" y="448468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0" name="object 12330"/>
            <p:cNvSpPr/>
            <p:nvPr/>
          </p:nvSpPr>
          <p:spPr>
            <a:xfrm>
              <a:off x="6210553" y="44839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1" name="object 12331"/>
            <p:cNvSpPr/>
            <p:nvPr/>
          </p:nvSpPr>
          <p:spPr>
            <a:xfrm>
              <a:off x="6210553" y="448312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2" name="object 12332"/>
            <p:cNvSpPr/>
            <p:nvPr/>
          </p:nvSpPr>
          <p:spPr>
            <a:xfrm>
              <a:off x="6210553" y="44823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3" name="object 12333"/>
            <p:cNvSpPr/>
            <p:nvPr/>
          </p:nvSpPr>
          <p:spPr>
            <a:xfrm>
              <a:off x="6210553" y="44815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4" name="object 12334"/>
            <p:cNvSpPr/>
            <p:nvPr/>
          </p:nvSpPr>
          <p:spPr>
            <a:xfrm>
              <a:off x="6210553" y="44808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5" name="object 12335"/>
            <p:cNvSpPr/>
            <p:nvPr/>
          </p:nvSpPr>
          <p:spPr>
            <a:xfrm>
              <a:off x="6210553" y="44800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6" name="object 12336"/>
            <p:cNvSpPr/>
            <p:nvPr/>
          </p:nvSpPr>
          <p:spPr>
            <a:xfrm>
              <a:off x="6210554" y="447847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7" name="object 12337"/>
            <p:cNvSpPr/>
            <p:nvPr/>
          </p:nvSpPr>
          <p:spPr>
            <a:xfrm>
              <a:off x="6210553" y="447770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8" name="object 12338"/>
            <p:cNvSpPr/>
            <p:nvPr/>
          </p:nvSpPr>
          <p:spPr>
            <a:xfrm>
              <a:off x="6210553" y="44769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9" name="object 12339"/>
            <p:cNvSpPr/>
            <p:nvPr/>
          </p:nvSpPr>
          <p:spPr>
            <a:xfrm>
              <a:off x="6210553" y="44761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0" name="object 12340"/>
            <p:cNvSpPr/>
            <p:nvPr/>
          </p:nvSpPr>
          <p:spPr>
            <a:xfrm>
              <a:off x="6210553" y="447537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1" name="object 12341"/>
            <p:cNvSpPr/>
            <p:nvPr/>
          </p:nvSpPr>
          <p:spPr>
            <a:xfrm>
              <a:off x="6210554" y="447382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2" name="object 12342"/>
            <p:cNvSpPr/>
            <p:nvPr/>
          </p:nvSpPr>
          <p:spPr>
            <a:xfrm>
              <a:off x="6210553" y="44730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3" name="object 12343"/>
            <p:cNvSpPr/>
            <p:nvPr/>
          </p:nvSpPr>
          <p:spPr>
            <a:xfrm>
              <a:off x="6210553" y="44722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4" name="object 12344"/>
            <p:cNvSpPr/>
            <p:nvPr/>
          </p:nvSpPr>
          <p:spPr>
            <a:xfrm>
              <a:off x="6210553" y="44715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5" name="object 12345"/>
            <p:cNvSpPr/>
            <p:nvPr/>
          </p:nvSpPr>
          <p:spPr>
            <a:xfrm>
              <a:off x="6210553" y="447073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6" name="object 12346"/>
            <p:cNvSpPr/>
            <p:nvPr/>
          </p:nvSpPr>
          <p:spPr>
            <a:xfrm>
              <a:off x="6210554" y="446918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7" name="object 12347"/>
            <p:cNvSpPr/>
            <p:nvPr/>
          </p:nvSpPr>
          <p:spPr>
            <a:xfrm>
              <a:off x="6210553" y="446840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8" name="object 12348"/>
            <p:cNvSpPr/>
            <p:nvPr/>
          </p:nvSpPr>
          <p:spPr>
            <a:xfrm>
              <a:off x="6210553" y="44676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9" name="object 12349"/>
            <p:cNvSpPr/>
            <p:nvPr/>
          </p:nvSpPr>
          <p:spPr>
            <a:xfrm>
              <a:off x="6210553" y="44668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0" name="object 12350"/>
            <p:cNvSpPr/>
            <p:nvPr/>
          </p:nvSpPr>
          <p:spPr>
            <a:xfrm>
              <a:off x="6210554" y="446529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1" name="object 12351"/>
            <p:cNvSpPr/>
            <p:nvPr/>
          </p:nvSpPr>
          <p:spPr>
            <a:xfrm>
              <a:off x="6210553" y="446451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2" name="object 12352"/>
            <p:cNvSpPr/>
            <p:nvPr/>
          </p:nvSpPr>
          <p:spPr>
            <a:xfrm>
              <a:off x="6210553" y="44637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3" name="object 12353"/>
            <p:cNvSpPr/>
            <p:nvPr/>
          </p:nvSpPr>
          <p:spPr>
            <a:xfrm>
              <a:off x="6210553" y="44629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4" name="object 12354"/>
            <p:cNvSpPr/>
            <p:nvPr/>
          </p:nvSpPr>
          <p:spPr>
            <a:xfrm>
              <a:off x="6210554" y="446142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5" name="object 12355"/>
            <p:cNvSpPr/>
            <p:nvPr/>
          </p:nvSpPr>
          <p:spPr>
            <a:xfrm>
              <a:off x="6210553" y="44606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6" name="object 12356"/>
            <p:cNvSpPr/>
            <p:nvPr/>
          </p:nvSpPr>
          <p:spPr>
            <a:xfrm>
              <a:off x="6210553" y="44598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7" name="object 12357"/>
            <p:cNvSpPr/>
            <p:nvPr/>
          </p:nvSpPr>
          <p:spPr>
            <a:xfrm>
              <a:off x="6210554" y="445832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8" name="object 12358"/>
            <p:cNvSpPr/>
            <p:nvPr/>
          </p:nvSpPr>
          <p:spPr>
            <a:xfrm>
              <a:off x="6210554" y="445677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9" name="object 12359"/>
            <p:cNvSpPr/>
            <p:nvPr/>
          </p:nvSpPr>
          <p:spPr>
            <a:xfrm>
              <a:off x="6210554" y="445522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0" name="object 12360"/>
            <p:cNvSpPr/>
            <p:nvPr/>
          </p:nvSpPr>
          <p:spPr>
            <a:xfrm>
              <a:off x="6210554" y="445367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1" name="object 12361"/>
            <p:cNvSpPr/>
            <p:nvPr/>
          </p:nvSpPr>
          <p:spPr>
            <a:xfrm>
              <a:off x="6210554" y="445212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2" name="object 12362"/>
            <p:cNvSpPr/>
            <p:nvPr/>
          </p:nvSpPr>
          <p:spPr>
            <a:xfrm>
              <a:off x="6210554" y="445057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3" name="object 12363"/>
            <p:cNvSpPr/>
            <p:nvPr/>
          </p:nvSpPr>
          <p:spPr>
            <a:xfrm>
              <a:off x="6210554" y="444902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4" name="object 12364"/>
            <p:cNvSpPr/>
            <p:nvPr/>
          </p:nvSpPr>
          <p:spPr>
            <a:xfrm>
              <a:off x="6210553" y="44482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5" name="object 12365"/>
            <p:cNvSpPr/>
            <p:nvPr/>
          </p:nvSpPr>
          <p:spPr>
            <a:xfrm>
              <a:off x="6210553" y="44474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6" name="object 12366"/>
            <p:cNvSpPr/>
            <p:nvPr/>
          </p:nvSpPr>
          <p:spPr>
            <a:xfrm>
              <a:off x="6210554" y="444592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7" name="object 12367"/>
            <p:cNvSpPr/>
            <p:nvPr/>
          </p:nvSpPr>
          <p:spPr>
            <a:xfrm>
              <a:off x="6210553" y="44451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8" name="object 12368"/>
            <p:cNvSpPr/>
            <p:nvPr/>
          </p:nvSpPr>
          <p:spPr>
            <a:xfrm>
              <a:off x="6210553" y="44443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9" name="object 12369"/>
            <p:cNvSpPr/>
            <p:nvPr/>
          </p:nvSpPr>
          <p:spPr>
            <a:xfrm>
              <a:off x="6210553" y="44435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0" name="object 12370"/>
            <p:cNvSpPr/>
            <p:nvPr/>
          </p:nvSpPr>
          <p:spPr>
            <a:xfrm>
              <a:off x="6210554" y="444204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1" name="object 12371"/>
            <p:cNvSpPr/>
            <p:nvPr/>
          </p:nvSpPr>
          <p:spPr>
            <a:xfrm>
              <a:off x="6210553" y="44412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2" name="object 12372"/>
            <p:cNvSpPr/>
            <p:nvPr/>
          </p:nvSpPr>
          <p:spPr>
            <a:xfrm>
              <a:off x="6210553" y="44404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3" name="object 12373"/>
            <p:cNvSpPr/>
            <p:nvPr/>
          </p:nvSpPr>
          <p:spPr>
            <a:xfrm>
              <a:off x="6210553" y="443971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4" name="object 12374"/>
            <p:cNvSpPr/>
            <p:nvPr/>
          </p:nvSpPr>
          <p:spPr>
            <a:xfrm>
              <a:off x="6210554" y="443816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5" name="object 12375"/>
            <p:cNvSpPr/>
            <p:nvPr/>
          </p:nvSpPr>
          <p:spPr>
            <a:xfrm>
              <a:off x="6210553" y="44373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6" name="object 12376"/>
            <p:cNvSpPr/>
            <p:nvPr/>
          </p:nvSpPr>
          <p:spPr>
            <a:xfrm>
              <a:off x="6210553" y="443661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7" name="object 12377"/>
            <p:cNvSpPr/>
            <p:nvPr/>
          </p:nvSpPr>
          <p:spPr>
            <a:xfrm>
              <a:off x="6210553" y="44358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8" name="object 12378"/>
            <p:cNvSpPr/>
            <p:nvPr/>
          </p:nvSpPr>
          <p:spPr>
            <a:xfrm>
              <a:off x="6210553" y="44350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9" name="object 12379"/>
            <p:cNvSpPr/>
            <p:nvPr/>
          </p:nvSpPr>
          <p:spPr>
            <a:xfrm>
              <a:off x="6210554" y="443351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0" name="object 12380"/>
            <p:cNvSpPr/>
            <p:nvPr/>
          </p:nvSpPr>
          <p:spPr>
            <a:xfrm>
              <a:off x="6210553" y="44327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1" name="object 12381"/>
            <p:cNvSpPr/>
            <p:nvPr/>
          </p:nvSpPr>
          <p:spPr>
            <a:xfrm>
              <a:off x="6210553" y="44319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2" name="object 12382"/>
            <p:cNvSpPr/>
            <p:nvPr/>
          </p:nvSpPr>
          <p:spPr>
            <a:xfrm>
              <a:off x="6210553" y="44311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3" name="object 12383"/>
            <p:cNvSpPr/>
            <p:nvPr/>
          </p:nvSpPr>
          <p:spPr>
            <a:xfrm>
              <a:off x="6210553" y="44304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4" name="object 12384"/>
            <p:cNvSpPr/>
            <p:nvPr/>
          </p:nvSpPr>
          <p:spPr>
            <a:xfrm>
              <a:off x="6210554" y="442887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5" name="object 12385"/>
            <p:cNvSpPr/>
            <p:nvPr/>
          </p:nvSpPr>
          <p:spPr>
            <a:xfrm>
              <a:off x="6210553" y="44280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6" name="object 12386"/>
            <p:cNvSpPr/>
            <p:nvPr/>
          </p:nvSpPr>
          <p:spPr>
            <a:xfrm>
              <a:off x="6210553" y="442730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7" name="object 12387"/>
            <p:cNvSpPr/>
            <p:nvPr/>
          </p:nvSpPr>
          <p:spPr>
            <a:xfrm>
              <a:off x="6210553" y="44265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8" name="object 12388"/>
            <p:cNvSpPr/>
            <p:nvPr/>
          </p:nvSpPr>
          <p:spPr>
            <a:xfrm>
              <a:off x="6210553" y="44257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9" name="object 12389"/>
            <p:cNvSpPr/>
            <p:nvPr/>
          </p:nvSpPr>
          <p:spPr>
            <a:xfrm>
              <a:off x="6210553" y="44249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0" name="object 12390"/>
            <p:cNvSpPr/>
            <p:nvPr/>
          </p:nvSpPr>
          <p:spPr>
            <a:xfrm>
              <a:off x="6210553" y="442421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1" name="object 12391"/>
            <p:cNvSpPr/>
            <p:nvPr/>
          </p:nvSpPr>
          <p:spPr>
            <a:xfrm>
              <a:off x="6210554" y="442266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2" name="object 12392"/>
            <p:cNvSpPr/>
            <p:nvPr/>
          </p:nvSpPr>
          <p:spPr>
            <a:xfrm>
              <a:off x="6210554" y="442111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3" name="object 12393"/>
            <p:cNvSpPr/>
            <p:nvPr/>
          </p:nvSpPr>
          <p:spPr>
            <a:xfrm>
              <a:off x="6210553" y="442033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4" name="object 12394"/>
            <p:cNvSpPr/>
            <p:nvPr/>
          </p:nvSpPr>
          <p:spPr>
            <a:xfrm>
              <a:off x="6210553" y="441956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5" name="object 12395"/>
            <p:cNvSpPr/>
            <p:nvPr/>
          </p:nvSpPr>
          <p:spPr>
            <a:xfrm>
              <a:off x="6210553" y="44187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6" name="object 12396"/>
            <p:cNvSpPr/>
            <p:nvPr/>
          </p:nvSpPr>
          <p:spPr>
            <a:xfrm>
              <a:off x="6210553" y="44180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7" name="object 12397"/>
            <p:cNvSpPr/>
            <p:nvPr/>
          </p:nvSpPr>
          <p:spPr>
            <a:xfrm>
              <a:off x="6210553" y="44172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8" name="object 12398"/>
            <p:cNvSpPr/>
            <p:nvPr/>
          </p:nvSpPr>
          <p:spPr>
            <a:xfrm>
              <a:off x="6210553" y="44164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9" name="object 12399"/>
            <p:cNvSpPr/>
            <p:nvPr/>
          </p:nvSpPr>
          <p:spPr>
            <a:xfrm>
              <a:off x="6210553" y="44156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0" name="object 12400"/>
            <p:cNvSpPr/>
            <p:nvPr/>
          </p:nvSpPr>
          <p:spPr>
            <a:xfrm>
              <a:off x="6210553" y="44149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1" name="object 12401"/>
            <p:cNvSpPr/>
            <p:nvPr/>
          </p:nvSpPr>
          <p:spPr>
            <a:xfrm>
              <a:off x="6210554" y="441336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2" name="object 12402"/>
            <p:cNvSpPr/>
            <p:nvPr/>
          </p:nvSpPr>
          <p:spPr>
            <a:xfrm>
              <a:off x="6210553" y="441258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3" name="object 12403"/>
            <p:cNvSpPr/>
            <p:nvPr/>
          </p:nvSpPr>
          <p:spPr>
            <a:xfrm>
              <a:off x="6210554" y="441104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4" name="object 12404"/>
            <p:cNvSpPr/>
            <p:nvPr/>
          </p:nvSpPr>
          <p:spPr>
            <a:xfrm>
              <a:off x="6210553" y="44102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5" name="object 12405"/>
            <p:cNvSpPr/>
            <p:nvPr/>
          </p:nvSpPr>
          <p:spPr>
            <a:xfrm>
              <a:off x="6210554" y="440870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6" name="object 12406"/>
            <p:cNvSpPr/>
            <p:nvPr/>
          </p:nvSpPr>
          <p:spPr>
            <a:xfrm>
              <a:off x="6210553" y="440792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7" name="object 12407"/>
            <p:cNvSpPr/>
            <p:nvPr/>
          </p:nvSpPr>
          <p:spPr>
            <a:xfrm>
              <a:off x="6210554" y="440637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8" name="object 12408"/>
            <p:cNvSpPr/>
            <p:nvPr/>
          </p:nvSpPr>
          <p:spPr>
            <a:xfrm>
              <a:off x="6210553" y="44056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9" name="object 12409"/>
            <p:cNvSpPr/>
            <p:nvPr/>
          </p:nvSpPr>
          <p:spPr>
            <a:xfrm>
              <a:off x="6210553" y="44048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0" name="object 12410"/>
            <p:cNvSpPr/>
            <p:nvPr/>
          </p:nvSpPr>
          <p:spPr>
            <a:xfrm>
              <a:off x="6210553" y="440405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1" name="object 12411"/>
            <p:cNvSpPr/>
            <p:nvPr/>
          </p:nvSpPr>
          <p:spPr>
            <a:xfrm>
              <a:off x="6210553" y="440328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2" name="object 12412"/>
            <p:cNvSpPr/>
            <p:nvPr/>
          </p:nvSpPr>
          <p:spPr>
            <a:xfrm>
              <a:off x="6210553" y="44025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3" name="object 12413"/>
            <p:cNvSpPr/>
            <p:nvPr/>
          </p:nvSpPr>
          <p:spPr>
            <a:xfrm>
              <a:off x="6210553" y="44017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4" name="object 12414"/>
            <p:cNvSpPr/>
            <p:nvPr/>
          </p:nvSpPr>
          <p:spPr>
            <a:xfrm>
              <a:off x="6210553" y="44009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5" name="object 12415"/>
            <p:cNvSpPr/>
            <p:nvPr/>
          </p:nvSpPr>
          <p:spPr>
            <a:xfrm>
              <a:off x="6210553" y="44001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6" name="object 12416"/>
            <p:cNvSpPr/>
            <p:nvPr/>
          </p:nvSpPr>
          <p:spPr>
            <a:xfrm>
              <a:off x="6210554" y="439863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7" name="object 12417"/>
            <p:cNvSpPr/>
            <p:nvPr/>
          </p:nvSpPr>
          <p:spPr>
            <a:xfrm>
              <a:off x="6210553" y="43978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8" name="object 12418"/>
            <p:cNvSpPr/>
            <p:nvPr/>
          </p:nvSpPr>
          <p:spPr>
            <a:xfrm>
              <a:off x="6210553" y="439708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9" name="object 12419"/>
            <p:cNvSpPr/>
            <p:nvPr/>
          </p:nvSpPr>
          <p:spPr>
            <a:xfrm>
              <a:off x="6210554" y="439553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0" name="object 12420"/>
            <p:cNvSpPr/>
            <p:nvPr/>
          </p:nvSpPr>
          <p:spPr>
            <a:xfrm>
              <a:off x="6210553" y="43947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1" name="object 12421"/>
            <p:cNvSpPr/>
            <p:nvPr/>
          </p:nvSpPr>
          <p:spPr>
            <a:xfrm>
              <a:off x="6210553" y="43939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2" name="object 12422"/>
            <p:cNvSpPr/>
            <p:nvPr/>
          </p:nvSpPr>
          <p:spPr>
            <a:xfrm>
              <a:off x="6210554" y="439243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3" name="object 12423"/>
            <p:cNvSpPr/>
            <p:nvPr/>
          </p:nvSpPr>
          <p:spPr>
            <a:xfrm>
              <a:off x="6210553" y="43916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4" name="object 12424"/>
            <p:cNvSpPr/>
            <p:nvPr/>
          </p:nvSpPr>
          <p:spPr>
            <a:xfrm>
              <a:off x="6210553" y="43908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5" name="object 12425"/>
            <p:cNvSpPr/>
            <p:nvPr/>
          </p:nvSpPr>
          <p:spPr>
            <a:xfrm>
              <a:off x="6210553" y="43900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6" name="object 12426"/>
            <p:cNvSpPr/>
            <p:nvPr/>
          </p:nvSpPr>
          <p:spPr>
            <a:xfrm>
              <a:off x="6210553" y="438932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7" name="object 12427"/>
            <p:cNvSpPr/>
            <p:nvPr/>
          </p:nvSpPr>
          <p:spPr>
            <a:xfrm>
              <a:off x="6210553" y="43885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8" name="object 12428"/>
            <p:cNvSpPr/>
            <p:nvPr/>
          </p:nvSpPr>
          <p:spPr>
            <a:xfrm>
              <a:off x="6210553" y="43877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9" name="object 12429"/>
            <p:cNvSpPr/>
            <p:nvPr/>
          </p:nvSpPr>
          <p:spPr>
            <a:xfrm>
              <a:off x="6210553" y="438699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0" name="object 12430"/>
            <p:cNvSpPr/>
            <p:nvPr/>
          </p:nvSpPr>
          <p:spPr>
            <a:xfrm>
              <a:off x="6210553" y="438622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1" name="object 12431"/>
            <p:cNvSpPr/>
            <p:nvPr/>
          </p:nvSpPr>
          <p:spPr>
            <a:xfrm>
              <a:off x="6210553" y="43854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2" name="object 12432"/>
            <p:cNvSpPr/>
            <p:nvPr/>
          </p:nvSpPr>
          <p:spPr>
            <a:xfrm>
              <a:off x="6210553" y="43846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3" name="object 12433"/>
            <p:cNvSpPr/>
            <p:nvPr/>
          </p:nvSpPr>
          <p:spPr>
            <a:xfrm>
              <a:off x="6210553" y="438390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4" name="object 12434"/>
            <p:cNvSpPr/>
            <p:nvPr/>
          </p:nvSpPr>
          <p:spPr>
            <a:xfrm>
              <a:off x="6210553" y="438312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5" name="object 12435"/>
            <p:cNvSpPr/>
            <p:nvPr/>
          </p:nvSpPr>
          <p:spPr>
            <a:xfrm>
              <a:off x="6210553" y="43823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6" name="object 12436"/>
            <p:cNvSpPr/>
            <p:nvPr/>
          </p:nvSpPr>
          <p:spPr>
            <a:xfrm>
              <a:off x="6210553" y="43815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7" name="object 12437"/>
            <p:cNvSpPr/>
            <p:nvPr/>
          </p:nvSpPr>
          <p:spPr>
            <a:xfrm>
              <a:off x="6210553" y="43808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8" name="object 12438"/>
            <p:cNvSpPr/>
            <p:nvPr/>
          </p:nvSpPr>
          <p:spPr>
            <a:xfrm>
              <a:off x="6210553" y="43800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9" name="object 12439"/>
            <p:cNvSpPr/>
            <p:nvPr/>
          </p:nvSpPr>
          <p:spPr>
            <a:xfrm>
              <a:off x="6210553" y="437925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0" name="object 12440"/>
            <p:cNvSpPr/>
            <p:nvPr/>
          </p:nvSpPr>
          <p:spPr>
            <a:xfrm>
              <a:off x="6210553" y="43784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1" name="object 12441"/>
            <p:cNvSpPr/>
            <p:nvPr/>
          </p:nvSpPr>
          <p:spPr>
            <a:xfrm>
              <a:off x="6210554" y="437692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4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2" name="object 12442"/>
            <p:cNvSpPr/>
            <p:nvPr/>
          </p:nvSpPr>
          <p:spPr>
            <a:xfrm>
              <a:off x="6210553" y="43761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3" name="object 12443"/>
            <p:cNvSpPr/>
            <p:nvPr/>
          </p:nvSpPr>
          <p:spPr>
            <a:xfrm>
              <a:off x="6210553" y="437537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4" name="object 12444"/>
            <p:cNvSpPr/>
            <p:nvPr/>
          </p:nvSpPr>
          <p:spPr>
            <a:xfrm>
              <a:off x="6210553" y="437460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5" name="object 12445"/>
            <p:cNvSpPr/>
            <p:nvPr/>
          </p:nvSpPr>
          <p:spPr>
            <a:xfrm>
              <a:off x="6210553" y="437381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6" name="object 12446"/>
            <p:cNvSpPr/>
            <p:nvPr/>
          </p:nvSpPr>
          <p:spPr>
            <a:xfrm>
              <a:off x="6210553" y="43730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7" name="object 12447"/>
            <p:cNvSpPr/>
            <p:nvPr/>
          </p:nvSpPr>
          <p:spPr>
            <a:xfrm>
              <a:off x="6210553" y="437226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8" name="object 12448"/>
            <p:cNvSpPr/>
            <p:nvPr/>
          </p:nvSpPr>
          <p:spPr>
            <a:xfrm>
              <a:off x="6210553" y="43714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9" name="object 12449"/>
            <p:cNvSpPr/>
            <p:nvPr/>
          </p:nvSpPr>
          <p:spPr>
            <a:xfrm>
              <a:off x="6210553" y="437071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0" name="object 12450"/>
            <p:cNvSpPr/>
            <p:nvPr/>
          </p:nvSpPr>
          <p:spPr>
            <a:xfrm>
              <a:off x="6210553" y="43699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1" name="object 12451"/>
            <p:cNvSpPr/>
            <p:nvPr/>
          </p:nvSpPr>
          <p:spPr>
            <a:xfrm>
              <a:off x="6210553" y="43691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2" name="object 12452"/>
            <p:cNvSpPr/>
            <p:nvPr/>
          </p:nvSpPr>
          <p:spPr>
            <a:xfrm>
              <a:off x="6210553" y="43683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3" name="object 12453"/>
            <p:cNvSpPr/>
            <p:nvPr/>
          </p:nvSpPr>
          <p:spPr>
            <a:xfrm>
              <a:off x="6210553" y="436761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4" name="object 12454"/>
            <p:cNvSpPr/>
            <p:nvPr/>
          </p:nvSpPr>
          <p:spPr>
            <a:xfrm>
              <a:off x="6210553" y="43667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62"/>
                  </a:moveTo>
                  <a:lnTo>
                    <a:pt x="0" y="837"/>
                  </a:lnTo>
                  <a:lnTo>
                    <a:pt x="12655" y="837"/>
                  </a:lnTo>
                  <a:lnTo>
                    <a:pt x="12655" y="0"/>
                  </a:lnTo>
                  <a:lnTo>
                    <a:pt x="0" y="62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5" name="object 12455"/>
            <p:cNvSpPr/>
            <p:nvPr/>
          </p:nvSpPr>
          <p:spPr>
            <a:xfrm>
              <a:off x="6210553" y="43660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0" y="0"/>
                  </a:moveTo>
                  <a:lnTo>
                    <a:pt x="0" y="774"/>
                  </a:lnTo>
                  <a:lnTo>
                    <a:pt x="12655" y="711"/>
                  </a:lnTo>
                  <a:lnTo>
                    <a:pt x="1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6" name="object 12456"/>
            <p:cNvSpPr/>
            <p:nvPr/>
          </p:nvSpPr>
          <p:spPr>
            <a:xfrm>
              <a:off x="6210553" y="4365294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70">
                  <a:moveTo>
                    <a:pt x="0" y="0"/>
                  </a:moveTo>
                  <a:lnTo>
                    <a:pt x="0" y="774"/>
                  </a:lnTo>
                  <a:lnTo>
                    <a:pt x="11876" y="774"/>
                  </a:lnTo>
                  <a:lnTo>
                    <a:pt x="110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7" name="object 12457"/>
            <p:cNvSpPr/>
            <p:nvPr/>
          </p:nvSpPr>
          <p:spPr>
            <a:xfrm>
              <a:off x="6210553" y="4364520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70">
                  <a:moveTo>
                    <a:pt x="0" y="0"/>
                  </a:moveTo>
                  <a:lnTo>
                    <a:pt x="0" y="774"/>
                  </a:lnTo>
                  <a:lnTo>
                    <a:pt x="11028" y="774"/>
                  </a:lnTo>
                  <a:lnTo>
                    <a:pt x="101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8" name="object 12458"/>
            <p:cNvSpPr/>
            <p:nvPr/>
          </p:nvSpPr>
          <p:spPr>
            <a:xfrm>
              <a:off x="6210553" y="43637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774"/>
                  </a:lnTo>
                  <a:lnTo>
                    <a:pt x="10179" y="774"/>
                  </a:lnTo>
                  <a:lnTo>
                    <a:pt x="93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9" name="object 12459"/>
            <p:cNvSpPr/>
            <p:nvPr/>
          </p:nvSpPr>
          <p:spPr>
            <a:xfrm>
              <a:off x="6210553" y="4362970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70">
                  <a:moveTo>
                    <a:pt x="0" y="0"/>
                  </a:moveTo>
                  <a:lnTo>
                    <a:pt x="0" y="774"/>
                  </a:lnTo>
                  <a:lnTo>
                    <a:pt x="9331" y="774"/>
                  </a:lnTo>
                  <a:lnTo>
                    <a:pt x="8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0" name="object 12460"/>
            <p:cNvSpPr/>
            <p:nvPr/>
          </p:nvSpPr>
          <p:spPr>
            <a:xfrm>
              <a:off x="6210553" y="436219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774"/>
                  </a:lnTo>
                  <a:lnTo>
                    <a:pt x="8483" y="774"/>
                  </a:lnTo>
                  <a:lnTo>
                    <a:pt x="7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1" name="object 12461"/>
            <p:cNvSpPr/>
            <p:nvPr/>
          </p:nvSpPr>
          <p:spPr>
            <a:xfrm>
              <a:off x="6210553" y="4361421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774"/>
                  </a:lnTo>
                  <a:lnTo>
                    <a:pt x="7634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2" name="object 12462"/>
            <p:cNvSpPr/>
            <p:nvPr/>
          </p:nvSpPr>
          <p:spPr>
            <a:xfrm>
              <a:off x="6210553" y="4360646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774"/>
                  </a:lnTo>
                  <a:lnTo>
                    <a:pt x="6786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3" name="object 12463"/>
            <p:cNvSpPr/>
            <p:nvPr/>
          </p:nvSpPr>
          <p:spPr>
            <a:xfrm>
              <a:off x="6210553" y="435987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4" name="object 12464"/>
            <p:cNvSpPr/>
            <p:nvPr/>
          </p:nvSpPr>
          <p:spPr>
            <a:xfrm>
              <a:off x="6210553" y="4359097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70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5" name="object 12465"/>
            <p:cNvSpPr/>
            <p:nvPr/>
          </p:nvSpPr>
          <p:spPr>
            <a:xfrm>
              <a:off x="6210553" y="4358322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6" name="object 12466"/>
            <p:cNvSpPr/>
            <p:nvPr/>
          </p:nvSpPr>
          <p:spPr>
            <a:xfrm>
              <a:off x="6210553" y="4357547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70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7" name="object 12467"/>
            <p:cNvSpPr/>
            <p:nvPr/>
          </p:nvSpPr>
          <p:spPr>
            <a:xfrm>
              <a:off x="6210553" y="4356773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8" name="object 12468"/>
            <p:cNvSpPr/>
            <p:nvPr/>
          </p:nvSpPr>
          <p:spPr>
            <a:xfrm>
              <a:off x="6210553" y="4355985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70">
                  <a:moveTo>
                    <a:pt x="0" y="0"/>
                  </a:moveTo>
                  <a:lnTo>
                    <a:pt x="0" y="774"/>
                  </a:lnTo>
                  <a:lnTo>
                    <a:pt x="1682" y="774"/>
                  </a:lnTo>
                  <a:lnTo>
                    <a:pt x="8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9" name="object 12469"/>
            <p:cNvSpPr/>
            <p:nvPr/>
          </p:nvSpPr>
          <p:spPr>
            <a:xfrm>
              <a:off x="6210553" y="4355223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761"/>
                  </a:lnTo>
                  <a:lnTo>
                    <a:pt x="834" y="76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0" name="object 12470"/>
            <p:cNvSpPr/>
            <p:nvPr/>
          </p:nvSpPr>
          <p:spPr>
            <a:xfrm>
              <a:off x="3695941" y="3845826"/>
              <a:ext cx="2527300" cy="1185545"/>
            </a:xfrm>
            <a:custGeom>
              <a:avLst/>
              <a:gdLst/>
              <a:ahLst/>
              <a:cxnLst/>
              <a:rect l="l" t="t" r="r" b="b"/>
              <a:pathLst>
                <a:path w="2527300" h="1185545">
                  <a:moveTo>
                    <a:pt x="2527198" y="520890"/>
                  </a:moveTo>
                  <a:lnTo>
                    <a:pt x="2527198" y="696353"/>
                  </a:lnTo>
                  <a:lnTo>
                    <a:pt x="2514612" y="707847"/>
                  </a:lnTo>
                  <a:lnTo>
                    <a:pt x="2514612" y="509396"/>
                  </a:lnTo>
                  <a:lnTo>
                    <a:pt x="2527198" y="520890"/>
                  </a:lnTo>
                  <a:close/>
                </a:path>
                <a:path w="2527300" h="1185545">
                  <a:moveTo>
                    <a:pt x="0" y="0"/>
                  </a:moveTo>
                  <a:lnTo>
                    <a:pt x="0" y="1185163"/>
                  </a:lnTo>
                </a:path>
                <a:path w="2527300" h="1185545">
                  <a:moveTo>
                    <a:pt x="233794" y="0"/>
                  </a:moveTo>
                  <a:lnTo>
                    <a:pt x="233794" y="1185163"/>
                  </a:lnTo>
                </a:path>
                <a:path w="2527300" h="1185545">
                  <a:moveTo>
                    <a:pt x="0" y="0"/>
                  </a:moveTo>
                  <a:lnTo>
                    <a:pt x="0" y="118516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471" name="object 12471"/>
            <p:cNvPicPr/>
            <p:nvPr/>
          </p:nvPicPr>
          <p:blipFill>
            <a:blip r:embed="rId62" cstate="print"/>
            <a:stretch>
              <a:fillRect/>
            </a:stretch>
          </p:blipFill>
          <p:spPr>
            <a:xfrm>
              <a:off x="5937084" y="4378680"/>
              <a:ext cx="110769" cy="151536"/>
            </a:xfrm>
            <a:prstGeom prst="rect">
              <a:avLst/>
            </a:prstGeom>
          </p:spPr>
        </p:pic>
        <p:sp>
          <p:nvSpPr>
            <p:cNvPr id="12472" name="object 12472"/>
            <p:cNvSpPr/>
            <p:nvPr/>
          </p:nvSpPr>
          <p:spPr>
            <a:xfrm>
              <a:off x="5818073" y="4576902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977"/>
                  </a:lnTo>
                  <a:lnTo>
                    <a:pt x="991" y="977"/>
                  </a:lnTo>
                  <a:lnTo>
                    <a:pt x="19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3" name="object 12473"/>
            <p:cNvSpPr/>
            <p:nvPr/>
          </p:nvSpPr>
          <p:spPr>
            <a:xfrm>
              <a:off x="5818073" y="4575937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977"/>
                  </a:lnTo>
                  <a:lnTo>
                    <a:pt x="1970" y="977"/>
                  </a:lnTo>
                  <a:lnTo>
                    <a:pt x="29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4" name="object 12474"/>
            <p:cNvSpPr/>
            <p:nvPr/>
          </p:nvSpPr>
          <p:spPr>
            <a:xfrm>
              <a:off x="5818073" y="4574959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977"/>
                  </a:lnTo>
                  <a:lnTo>
                    <a:pt x="2961" y="977"/>
                  </a:lnTo>
                  <a:lnTo>
                    <a:pt x="39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5" name="object 12475"/>
            <p:cNvSpPr/>
            <p:nvPr/>
          </p:nvSpPr>
          <p:spPr>
            <a:xfrm>
              <a:off x="5818073" y="4573993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977"/>
                  </a:lnTo>
                  <a:lnTo>
                    <a:pt x="3940" y="977"/>
                  </a:lnTo>
                  <a:lnTo>
                    <a:pt x="49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6" name="object 12476"/>
            <p:cNvSpPr/>
            <p:nvPr/>
          </p:nvSpPr>
          <p:spPr>
            <a:xfrm>
              <a:off x="5818073" y="4573016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977"/>
                  </a:lnTo>
                  <a:lnTo>
                    <a:pt x="4931" y="977"/>
                  </a:lnTo>
                  <a:lnTo>
                    <a:pt x="59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7" name="object 12477"/>
            <p:cNvSpPr/>
            <p:nvPr/>
          </p:nvSpPr>
          <p:spPr>
            <a:xfrm>
              <a:off x="5818073" y="4572050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977"/>
                  </a:lnTo>
                  <a:lnTo>
                    <a:pt x="5910" y="977"/>
                  </a:lnTo>
                  <a:lnTo>
                    <a:pt x="6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8" name="object 12478"/>
            <p:cNvSpPr/>
            <p:nvPr/>
          </p:nvSpPr>
          <p:spPr>
            <a:xfrm>
              <a:off x="5818073" y="4571072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977"/>
                  </a:lnTo>
                  <a:lnTo>
                    <a:pt x="6901" y="977"/>
                  </a:lnTo>
                  <a:lnTo>
                    <a:pt x="78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9" name="object 12479"/>
            <p:cNvSpPr/>
            <p:nvPr/>
          </p:nvSpPr>
          <p:spPr>
            <a:xfrm>
              <a:off x="5818073" y="4570107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977"/>
                  </a:lnTo>
                  <a:lnTo>
                    <a:pt x="7880" y="977"/>
                  </a:lnTo>
                  <a:lnTo>
                    <a:pt x="88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0" name="object 12480"/>
            <p:cNvSpPr/>
            <p:nvPr/>
          </p:nvSpPr>
          <p:spPr>
            <a:xfrm>
              <a:off x="5818073" y="4569129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977"/>
                  </a:lnTo>
                  <a:lnTo>
                    <a:pt x="8872" y="977"/>
                  </a:lnTo>
                  <a:lnTo>
                    <a:pt x="9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1" name="object 12481"/>
            <p:cNvSpPr/>
            <p:nvPr/>
          </p:nvSpPr>
          <p:spPr>
            <a:xfrm>
              <a:off x="5818073" y="45681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9850" y="977"/>
                  </a:lnTo>
                  <a:lnTo>
                    <a:pt x="10172" y="660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2" name="object 12482"/>
            <p:cNvSpPr/>
            <p:nvPr/>
          </p:nvSpPr>
          <p:spPr>
            <a:xfrm>
              <a:off x="5818073" y="456718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3" name="object 12483"/>
            <p:cNvSpPr/>
            <p:nvPr/>
          </p:nvSpPr>
          <p:spPr>
            <a:xfrm>
              <a:off x="5818073" y="45662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4" name="object 12484"/>
            <p:cNvSpPr/>
            <p:nvPr/>
          </p:nvSpPr>
          <p:spPr>
            <a:xfrm>
              <a:off x="5818073" y="45652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5" name="object 12485"/>
            <p:cNvSpPr/>
            <p:nvPr/>
          </p:nvSpPr>
          <p:spPr>
            <a:xfrm>
              <a:off x="5818073" y="45642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6" name="object 12486"/>
            <p:cNvSpPr/>
            <p:nvPr/>
          </p:nvSpPr>
          <p:spPr>
            <a:xfrm>
              <a:off x="5818073" y="45633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7" name="object 12487"/>
            <p:cNvSpPr/>
            <p:nvPr/>
          </p:nvSpPr>
          <p:spPr>
            <a:xfrm>
              <a:off x="5818073" y="45623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8" name="object 12488"/>
            <p:cNvSpPr/>
            <p:nvPr/>
          </p:nvSpPr>
          <p:spPr>
            <a:xfrm>
              <a:off x="5818073" y="45613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9" name="object 12489"/>
            <p:cNvSpPr/>
            <p:nvPr/>
          </p:nvSpPr>
          <p:spPr>
            <a:xfrm>
              <a:off x="5818073" y="456037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0" name="object 12490"/>
            <p:cNvSpPr/>
            <p:nvPr/>
          </p:nvSpPr>
          <p:spPr>
            <a:xfrm>
              <a:off x="5818073" y="45594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1" name="object 12491"/>
            <p:cNvSpPr/>
            <p:nvPr/>
          </p:nvSpPr>
          <p:spPr>
            <a:xfrm>
              <a:off x="5818073" y="455843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2" name="object 12492"/>
            <p:cNvSpPr/>
            <p:nvPr/>
          </p:nvSpPr>
          <p:spPr>
            <a:xfrm>
              <a:off x="5818073" y="455747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3" name="object 12493"/>
            <p:cNvSpPr/>
            <p:nvPr/>
          </p:nvSpPr>
          <p:spPr>
            <a:xfrm>
              <a:off x="5818073" y="45564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4" name="object 12494"/>
            <p:cNvSpPr/>
            <p:nvPr/>
          </p:nvSpPr>
          <p:spPr>
            <a:xfrm>
              <a:off x="5818073" y="45555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5" name="object 12495"/>
            <p:cNvSpPr/>
            <p:nvPr/>
          </p:nvSpPr>
          <p:spPr>
            <a:xfrm>
              <a:off x="5818073" y="455455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6" name="object 12496"/>
            <p:cNvSpPr/>
            <p:nvPr/>
          </p:nvSpPr>
          <p:spPr>
            <a:xfrm>
              <a:off x="5818073" y="45535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7" name="object 12497"/>
            <p:cNvSpPr/>
            <p:nvPr/>
          </p:nvSpPr>
          <p:spPr>
            <a:xfrm>
              <a:off x="5818073" y="45526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8" name="object 12498"/>
            <p:cNvSpPr/>
            <p:nvPr/>
          </p:nvSpPr>
          <p:spPr>
            <a:xfrm>
              <a:off x="5818073" y="45516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9" name="object 12499"/>
            <p:cNvSpPr/>
            <p:nvPr/>
          </p:nvSpPr>
          <p:spPr>
            <a:xfrm>
              <a:off x="5818073" y="454969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0" name="object 12500"/>
            <p:cNvSpPr/>
            <p:nvPr/>
          </p:nvSpPr>
          <p:spPr>
            <a:xfrm>
              <a:off x="5818073" y="454872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1" name="object 12501"/>
            <p:cNvSpPr/>
            <p:nvPr/>
          </p:nvSpPr>
          <p:spPr>
            <a:xfrm>
              <a:off x="5818073" y="45477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2" name="object 12502"/>
            <p:cNvSpPr/>
            <p:nvPr/>
          </p:nvSpPr>
          <p:spPr>
            <a:xfrm>
              <a:off x="5818073" y="45467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3" name="object 12503"/>
            <p:cNvSpPr/>
            <p:nvPr/>
          </p:nvSpPr>
          <p:spPr>
            <a:xfrm>
              <a:off x="5818073" y="45458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4" name="object 12504"/>
            <p:cNvSpPr/>
            <p:nvPr/>
          </p:nvSpPr>
          <p:spPr>
            <a:xfrm>
              <a:off x="5818073" y="454483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5" name="object 12505"/>
            <p:cNvSpPr/>
            <p:nvPr/>
          </p:nvSpPr>
          <p:spPr>
            <a:xfrm>
              <a:off x="5818073" y="45438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6" name="object 12506"/>
            <p:cNvSpPr/>
            <p:nvPr/>
          </p:nvSpPr>
          <p:spPr>
            <a:xfrm>
              <a:off x="5818073" y="45428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7" name="object 12507"/>
            <p:cNvSpPr/>
            <p:nvPr/>
          </p:nvSpPr>
          <p:spPr>
            <a:xfrm>
              <a:off x="5818073" y="45419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8" name="object 12508"/>
            <p:cNvSpPr/>
            <p:nvPr/>
          </p:nvSpPr>
          <p:spPr>
            <a:xfrm>
              <a:off x="5818073" y="45409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9" name="object 12509"/>
            <p:cNvSpPr/>
            <p:nvPr/>
          </p:nvSpPr>
          <p:spPr>
            <a:xfrm>
              <a:off x="5818073" y="45399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0" name="object 12510"/>
            <p:cNvSpPr/>
            <p:nvPr/>
          </p:nvSpPr>
          <p:spPr>
            <a:xfrm>
              <a:off x="5818073" y="45390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1" name="object 12511"/>
            <p:cNvSpPr/>
            <p:nvPr/>
          </p:nvSpPr>
          <p:spPr>
            <a:xfrm>
              <a:off x="5818073" y="453802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2" name="object 12512"/>
            <p:cNvSpPr/>
            <p:nvPr/>
          </p:nvSpPr>
          <p:spPr>
            <a:xfrm>
              <a:off x="5818073" y="45370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3" name="object 12513"/>
            <p:cNvSpPr/>
            <p:nvPr/>
          </p:nvSpPr>
          <p:spPr>
            <a:xfrm>
              <a:off x="5818073" y="45360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4" name="object 12514"/>
            <p:cNvSpPr/>
            <p:nvPr/>
          </p:nvSpPr>
          <p:spPr>
            <a:xfrm>
              <a:off x="5818073" y="45351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5" name="object 12515"/>
            <p:cNvSpPr/>
            <p:nvPr/>
          </p:nvSpPr>
          <p:spPr>
            <a:xfrm>
              <a:off x="5818073" y="45341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6" name="object 12516"/>
            <p:cNvSpPr/>
            <p:nvPr/>
          </p:nvSpPr>
          <p:spPr>
            <a:xfrm>
              <a:off x="5818073" y="453317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7" name="object 12517"/>
            <p:cNvSpPr/>
            <p:nvPr/>
          </p:nvSpPr>
          <p:spPr>
            <a:xfrm>
              <a:off x="5818073" y="453219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8" name="object 12518"/>
            <p:cNvSpPr/>
            <p:nvPr/>
          </p:nvSpPr>
          <p:spPr>
            <a:xfrm>
              <a:off x="5818073" y="453025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9" name="object 12519"/>
            <p:cNvSpPr/>
            <p:nvPr/>
          </p:nvSpPr>
          <p:spPr>
            <a:xfrm>
              <a:off x="5818073" y="45292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0" name="object 12520"/>
            <p:cNvSpPr/>
            <p:nvPr/>
          </p:nvSpPr>
          <p:spPr>
            <a:xfrm>
              <a:off x="5818073" y="45283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1" name="object 12521"/>
            <p:cNvSpPr/>
            <p:nvPr/>
          </p:nvSpPr>
          <p:spPr>
            <a:xfrm>
              <a:off x="5818073" y="452636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2" name="object 12522"/>
            <p:cNvSpPr/>
            <p:nvPr/>
          </p:nvSpPr>
          <p:spPr>
            <a:xfrm>
              <a:off x="5818073" y="45253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3" name="object 12523"/>
            <p:cNvSpPr/>
            <p:nvPr/>
          </p:nvSpPr>
          <p:spPr>
            <a:xfrm>
              <a:off x="5818073" y="452442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4" name="object 12524"/>
            <p:cNvSpPr/>
            <p:nvPr/>
          </p:nvSpPr>
          <p:spPr>
            <a:xfrm>
              <a:off x="5818073" y="452248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5" name="object 12525"/>
            <p:cNvSpPr/>
            <p:nvPr/>
          </p:nvSpPr>
          <p:spPr>
            <a:xfrm>
              <a:off x="5818073" y="45215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6" name="object 12526"/>
            <p:cNvSpPr/>
            <p:nvPr/>
          </p:nvSpPr>
          <p:spPr>
            <a:xfrm>
              <a:off x="5818073" y="45205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7" name="object 12527"/>
            <p:cNvSpPr/>
            <p:nvPr/>
          </p:nvSpPr>
          <p:spPr>
            <a:xfrm>
              <a:off x="5818073" y="451956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8" name="object 12528"/>
            <p:cNvSpPr/>
            <p:nvPr/>
          </p:nvSpPr>
          <p:spPr>
            <a:xfrm>
              <a:off x="5818073" y="45185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9" name="object 12529"/>
            <p:cNvSpPr/>
            <p:nvPr/>
          </p:nvSpPr>
          <p:spPr>
            <a:xfrm>
              <a:off x="5818073" y="451761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0" name="object 12530"/>
            <p:cNvSpPr/>
            <p:nvPr/>
          </p:nvSpPr>
          <p:spPr>
            <a:xfrm>
              <a:off x="5818073" y="451664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1" name="object 12531"/>
            <p:cNvSpPr/>
            <p:nvPr/>
          </p:nvSpPr>
          <p:spPr>
            <a:xfrm>
              <a:off x="5818073" y="45156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2" name="object 12532"/>
            <p:cNvSpPr/>
            <p:nvPr/>
          </p:nvSpPr>
          <p:spPr>
            <a:xfrm>
              <a:off x="5818073" y="45146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3" name="object 12533"/>
            <p:cNvSpPr/>
            <p:nvPr/>
          </p:nvSpPr>
          <p:spPr>
            <a:xfrm>
              <a:off x="5818073" y="451275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4" name="object 12534"/>
            <p:cNvSpPr/>
            <p:nvPr/>
          </p:nvSpPr>
          <p:spPr>
            <a:xfrm>
              <a:off x="5818073" y="451178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5" name="object 12535"/>
            <p:cNvSpPr/>
            <p:nvPr/>
          </p:nvSpPr>
          <p:spPr>
            <a:xfrm>
              <a:off x="5818073" y="450984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6" name="object 12536"/>
            <p:cNvSpPr/>
            <p:nvPr/>
          </p:nvSpPr>
          <p:spPr>
            <a:xfrm>
              <a:off x="5818073" y="450886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7" name="object 12537"/>
            <p:cNvSpPr/>
            <p:nvPr/>
          </p:nvSpPr>
          <p:spPr>
            <a:xfrm>
              <a:off x="5818073" y="450692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8" name="object 12538"/>
            <p:cNvSpPr/>
            <p:nvPr/>
          </p:nvSpPr>
          <p:spPr>
            <a:xfrm>
              <a:off x="5818073" y="45059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9" name="object 12539"/>
            <p:cNvSpPr/>
            <p:nvPr/>
          </p:nvSpPr>
          <p:spPr>
            <a:xfrm>
              <a:off x="5818073" y="450401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0" name="object 12540"/>
            <p:cNvSpPr/>
            <p:nvPr/>
          </p:nvSpPr>
          <p:spPr>
            <a:xfrm>
              <a:off x="5818073" y="45030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1" name="object 12541"/>
            <p:cNvSpPr/>
            <p:nvPr/>
          </p:nvSpPr>
          <p:spPr>
            <a:xfrm>
              <a:off x="5818073" y="45020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2" name="object 12542"/>
            <p:cNvSpPr/>
            <p:nvPr/>
          </p:nvSpPr>
          <p:spPr>
            <a:xfrm>
              <a:off x="5818073" y="45010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3" name="object 12543"/>
            <p:cNvSpPr/>
            <p:nvPr/>
          </p:nvSpPr>
          <p:spPr>
            <a:xfrm>
              <a:off x="5818073" y="450011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4" name="object 12544"/>
            <p:cNvSpPr/>
            <p:nvPr/>
          </p:nvSpPr>
          <p:spPr>
            <a:xfrm>
              <a:off x="5818073" y="449915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5" name="object 12545"/>
            <p:cNvSpPr/>
            <p:nvPr/>
          </p:nvSpPr>
          <p:spPr>
            <a:xfrm>
              <a:off x="5818073" y="44981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6" name="object 12546"/>
            <p:cNvSpPr/>
            <p:nvPr/>
          </p:nvSpPr>
          <p:spPr>
            <a:xfrm>
              <a:off x="5818073" y="449720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7" name="object 12547"/>
            <p:cNvSpPr/>
            <p:nvPr/>
          </p:nvSpPr>
          <p:spPr>
            <a:xfrm>
              <a:off x="5818073" y="44962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8" name="object 12548"/>
            <p:cNvSpPr/>
            <p:nvPr/>
          </p:nvSpPr>
          <p:spPr>
            <a:xfrm>
              <a:off x="5818073" y="449428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9" name="object 12549"/>
            <p:cNvSpPr/>
            <p:nvPr/>
          </p:nvSpPr>
          <p:spPr>
            <a:xfrm>
              <a:off x="5818073" y="449234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0" name="object 12550"/>
            <p:cNvSpPr/>
            <p:nvPr/>
          </p:nvSpPr>
          <p:spPr>
            <a:xfrm>
              <a:off x="5818073" y="44913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1" name="object 12551"/>
            <p:cNvSpPr/>
            <p:nvPr/>
          </p:nvSpPr>
          <p:spPr>
            <a:xfrm>
              <a:off x="5818073" y="449040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2" name="object 12552"/>
            <p:cNvSpPr/>
            <p:nvPr/>
          </p:nvSpPr>
          <p:spPr>
            <a:xfrm>
              <a:off x="5818073" y="44894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3" name="object 12553"/>
            <p:cNvSpPr/>
            <p:nvPr/>
          </p:nvSpPr>
          <p:spPr>
            <a:xfrm>
              <a:off x="5818073" y="448845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4" name="object 12554"/>
            <p:cNvSpPr/>
            <p:nvPr/>
          </p:nvSpPr>
          <p:spPr>
            <a:xfrm>
              <a:off x="5818073" y="44874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5" name="object 12555"/>
            <p:cNvSpPr/>
            <p:nvPr/>
          </p:nvSpPr>
          <p:spPr>
            <a:xfrm>
              <a:off x="5818073" y="44865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6" name="object 12556"/>
            <p:cNvSpPr/>
            <p:nvPr/>
          </p:nvSpPr>
          <p:spPr>
            <a:xfrm>
              <a:off x="5818073" y="448457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7" name="object 12557"/>
            <p:cNvSpPr/>
            <p:nvPr/>
          </p:nvSpPr>
          <p:spPr>
            <a:xfrm>
              <a:off x="5818073" y="44835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8" name="object 12558"/>
            <p:cNvSpPr/>
            <p:nvPr/>
          </p:nvSpPr>
          <p:spPr>
            <a:xfrm>
              <a:off x="5818073" y="44826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9" name="object 12559"/>
            <p:cNvSpPr/>
            <p:nvPr/>
          </p:nvSpPr>
          <p:spPr>
            <a:xfrm>
              <a:off x="5818073" y="448165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0" name="object 12560"/>
            <p:cNvSpPr/>
            <p:nvPr/>
          </p:nvSpPr>
          <p:spPr>
            <a:xfrm>
              <a:off x="5818073" y="44806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1" name="object 12561"/>
            <p:cNvSpPr/>
            <p:nvPr/>
          </p:nvSpPr>
          <p:spPr>
            <a:xfrm>
              <a:off x="5818073" y="447874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2" name="object 12562"/>
            <p:cNvSpPr/>
            <p:nvPr/>
          </p:nvSpPr>
          <p:spPr>
            <a:xfrm>
              <a:off x="5818073" y="44777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3" name="object 12563"/>
            <p:cNvSpPr/>
            <p:nvPr/>
          </p:nvSpPr>
          <p:spPr>
            <a:xfrm>
              <a:off x="5818073" y="44768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4" name="object 12564"/>
            <p:cNvSpPr/>
            <p:nvPr/>
          </p:nvSpPr>
          <p:spPr>
            <a:xfrm>
              <a:off x="5818073" y="44758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5" name="object 12565"/>
            <p:cNvSpPr/>
            <p:nvPr/>
          </p:nvSpPr>
          <p:spPr>
            <a:xfrm>
              <a:off x="5818073" y="44748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6" name="object 12566"/>
            <p:cNvSpPr/>
            <p:nvPr/>
          </p:nvSpPr>
          <p:spPr>
            <a:xfrm>
              <a:off x="5818073" y="447291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7" name="object 12567"/>
            <p:cNvSpPr/>
            <p:nvPr/>
          </p:nvSpPr>
          <p:spPr>
            <a:xfrm>
              <a:off x="5818073" y="447193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8" name="object 12568"/>
            <p:cNvSpPr/>
            <p:nvPr/>
          </p:nvSpPr>
          <p:spPr>
            <a:xfrm>
              <a:off x="5818073" y="447097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9" name="object 12569"/>
            <p:cNvSpPr/>
            <p:nvPr/>
          </p:nvSpPr>
          <p:spPr>
            <a:xfrm>
              <a:off x="5818073" y="44699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0" name="object 12570"/>
            <p:cNvSpPr/>
            <p:nvPr/>
          </p:nvSpPr>
          <p:spPr>
            <a:xfrm>
              <a:off x="5818073" y="446805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1" name="object 12571"/>
            <p:cNvSpPr/>
            <p:nvPr/>
          </p:nvSpPr>
          <p:spPr>
            <a:xfrm>
              <a:off x="5818073" y="446707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2" name="object 12572"/>
            <p:cNvSpPr/>
            <p:nvPr/>
          </p:nvSpPr>
          <p:spPr>
            <a:xfrm>
              <a:off x="5818073" y="44661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3" name="object 12573"/>
            <p:cNvSpPr/>
            <p:nvPr/>
          </p:nvSpPr>
          <p:spPr>
            <a:xfrm>
              <a:off x="5818073" y="44651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4" name="object 12574"/>
            <p:cNvSpPr/>
            <p:nvPr/>
          </p:nvSpPr>
          <p:spPr>
            <a:xfrm>
              <a:off x="5818073" y="446318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5" name="object 12575"/>
            <p:cNvSpPr/>
            <p:nvPr/>
          </p:nvSpPr>
          <p:spPr>
            <a:xfrm>
              <a:off x="5818073" y="44622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6" name="object 12576"/>
            <p:cNvSpPr/>
            <p:nvPr/>
          </p:nvSpPr>
          <p:spPr>
            <a:xfrm>
              <a:off x="5818073" y="44612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7" name="object 12577"/>
            <p:cNvSpPr/>
            <p:nvPr/>
          </p:nvSpPr>
          <p:spPr>
            <a:xfrm>
              <a:off x="5818073" y="445930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8" name="object 12578"/>
            <p:cNvSpPr/>
            <p:nvPr/>
          </p:nvSpPr>
          <p:spPr>
            <a:xfrm>
              <a:off x="5818073" y="445735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9" name="object 12579"/>
            <p:cNvSpPr/>
            <p:nvPr/>
          </p:nvSpPr>
          <p:spPr>
            <a:xfrm>
              <a:off x="5818073" y="445541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0" name="object 12580"/>
            <p:cNvSpPr/>
            <p:nvPr/>
          </p:nvSpPr>
          <p:spPr>
            <a:xfrm>
              <a:off x="5818073" y="445347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1" name="object 12581"/>
            <p:cNvSpPr/>
            <p:nvPr/>
          </p:nvSpPr>
          <p:spPr>
            <a:xfrm>
              <a:off x="5818073" y="445152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2" name="object 12582"/>
            <p:cNvSpPr/>
            <p:nvPr/>
          </p:nvSpPr>
          <p:spPr>
            <a:xfrm>
              <a:off x="5818073" y="444958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3" name="object 12583"/>
            <p:cNvSpPr/>
            <p:nvPr/>
          </p:nvSpPr>
          <p:spPr>
            <a:xfrm>
              <a:off x="5818073" y="444764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4" name="object 12584"/>
            <p:cNvSpPr/>
            <p:nvPr/>
          </p:nvSpPr>
          <p:spPr>
            <a:xfrm>
              <a:off x="5818073" y="44466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5" name="object 12585"/>
            <p:cNvSpPr/>
            <p:nvPr/>
          </p:nvSpPr>
          <p:spPr>
            <a:xfrm>
              <a:off x="5818073" y="444569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6" name="object 12586"/>
            <p:cNvSpPr/>
            <p:nvPr/>
          </p:nvSpPr>
          <p:spPr>
            <a:xfrm>
              <a:off x="5818073" y="444375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7" name="object 12587"/>
            <p:cNvSpPr/>
            <p:nvPr/>
          </p:nvSpPr>
          <p:spPr>
            <a:xfrm>
              <a:off x="5818073" y="44427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8" name="object 12588"/>
            <p:cNvSpPr/>
            <p:nvPr/>
          </p:nvSpPr>
          <p:spPr>
            <a:xfrm>
              <a:off x="5818073" y="44418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9" name="object 12589"/>
            <p:cNvSpPr/>
            <p:nvPr/>
          </p:nvSpPr>
          <p:spPr>
            <a:xfrm>
              <a:off x="5818073" y="444083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0" name="object 12590"/>
            <p:cNvSpPr/>
            <p:nvPr/>
          </p:nvSpPr>
          <p:spPr>
            <a:xfrm>
              <a:off x="5818073" y="443889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1" name="object 12591"/>
            <p:cNvSpPr/>
            <p:nvPr/>
          </p:nvSpPr>
          <p:spPr>
            <a:xfrm>
              <a:off x="5818073" y="44379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2" name="object 12592"/>
            <p:cNvSpPr/>
            <p:nvPr/>
          </p:nvSpPr>
          <p:spPr>
            <a:xfrm>
              <a:off x="5818073" y="44369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3" name="object 12593"/>
            <p:cNvSpPr/>
            <p:nvPr/>
          </p:nvSpPr>
          <p:spPr>
            <a:xfrm>
              <a:off x="5818073" y="44359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4" name="object 12594"/>
            <p:cNvSpPr/>
            <p:nvPr/>
          </p:nvSpPr>
          <p:spPr>
            <a:xfrm>
              <a:off x="5818073" y="443402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5" name="object 12595"/>
            <p:cNvSpPr/>
            <p:nvPr/>
          </p:nvSpPr>
          <p:spPr>
            <a:xfrm>
              <a:off x="5818073" y="44330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6" name="object 12596"/>
            <p:cNvSpPr/>
            <p:nvPr/>
          </p:nvSpPr>
          <p:spPr>
            <a:xfrm>
              <a:off x="5818073" y="44320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7" name="object 12597"/>
            <p:cNvSpPr/>
            <p:nvPr/>
          </p:nvSpPr>
          <p:spPr>
            <a:xfrm>
              <a:off x="5818073" y="443111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8" name="object 12598"/>
            <p:cNvSpPr/>
            <p:nvPr/>
          </p:nvSpPr>
          <p:spPr>
            <a:xfrm>
              <a:off x="5818073" y="44301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9" name="object 12599"/>
            <p:cNvSpPr/>
            <p:nvPr/>
          </p:nvSpPr>
          <p:spPr>
            <a:xfrm>
              <a:off x="5818073" y="442819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0" name="object 12600"/>
            <p:cNvSpPr/>
            <p:nvPr/>
          </p:nvSpPr>
          <p:spPr>
            <a:xfrm>
              <a:off x="5818073" y="442723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1" name="object 12601"/>
            <p:cNvSpPr/>
            <p:nvPr/>
          </p:nvSpPr>
          <p:spPr>
            <a:xfrm>
              <a:off x="5818073" y="442625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2" name="object 12602"/>
            <p:cNvSpPr/>
            <p:nvPr/>
          </p:nvSpPr>
          <p:spPr>
            <a:xfrm>
              <a:off x="5818073" y="442528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3" name="object 12603"/>
            <p:cNvSpPr/>
            <p:nvPr/>
          </p:nvSpPr>
          <p:spPr>
            <a:xfrm>
              <a:off x="5818073" y="442431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4" name="object 12604"/>
            <p:cNvSpPr/>
            <p:nvPr/>
          </p:nvSpPr>
          <p:spPr>
            <a:xfrm>
              <a:off x="5818073" y="442236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5" name="object 12605"/>
            <p:cNvSpPr/>
            <p:nvPr/>
          </p:nvSpPr>
          <p:spPr>
            <a:xfrm>
              <a:off x="5818073" y="44213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6" name="object 12606"/>
            <p:cNvSpPr/>
            <p:nvPr/>
          </p:nvSpPr>
          <p:spPr>
            <a:xfrm>
              <a:off x="5818073" y="442042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7" name="object 12607"/>
            <p:cNvSpPr/>
            <p:nvPr/>
          </p:nvSpPr>
          <p:spPr>
            <a:xfrm>
              <a:off x="5818073" y="44194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8" name="object 12608"/>
            <p:cNvSpPr/>
            <p:nvPr/>
          </p:nvSpPr>
          <p:spPr>
            <a:xfrm>
              <a:off x="5818073" y="44184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9" name="object 12609"/>
            <p:cNvSpPr/>
            <p:nvPr/>
          </p:nvSpPr>
          <p:spPr>
            <a:xfrm>
              <a:off x="5818073" y="44175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0" name="object 12610"/>
            <p:cNvSpPr/>
            <p:nvPr/>
          </p:nvSpPr>
          <p:spPr>
            <a:xfrm>
              <a:off x="5818073" y="44165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1" name="object 12611"/>
            <p:cNvSpPr/>
            <p:nvPr/>
          </p:nvSpPr>
          <p:spPr>
            <a:xfrm>
              <a:off x="5818073" y="441459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2" name="object 12612"/>
            <p:cNvSpPr/>
            <p:nvPr/>
          </p:nvSpPr>
          <p:spPr>
            <a:xfrm>
              <a:off x="5818073" y="441265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3" name="object 12613"/>
            <p:cNvSpPr/>
            <p:nvPr/>
          </p:nvSpPr>
          <p:spPr>
            <a:xfrm>
              <a:off x="5818073" y="441167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4" name="object 12614"/>
            <p:cNvSpPr/>
            <p:nvPr/>
          </p:nvSpPr>
          <p:spPr>
            <a:xfrm>
              <a:off x="5818073" y="44107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5" name="object 12615"/>
            <p:cNvSpPr/>
            <p:nvPr/>
          </p:nvSpPr>
          <p:spPr>
            <a:xfrm>
              <a:off x="5818073" y="440973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6" name="object 12616"/>
            <p:cNvSpPr/>
            <p:nvPr/>
          </p:nvSpPr>
          <p:spPr>
            <a:xfrm>
              <a:off x="5818073" y="44087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7" name="object 12617"/>
            <p:cNvSpPr/>
            <p:nvPr/>
          </p:nvSpPr>
          <p:spPr>
            <a:xfrm>
              <a:off x="5818073" y="440778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8" name="object 12618"/>
            <p:cNvSpPr/>
            <p:nvPr/>
          </p:nvSpPr>
          <p:spPr>
            <a:xfrm>
              <a:off x="5818073" y="440681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9" name="object 12619"/>
            <p:cNvSpPr/>
            <p:nvPr/>
          </p:nvSpPr>
          <p:spPr>
            <a:xfrm>
              <a:off x="5818073" y="44058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0" name="object 12620"/>
            <p:cNvSpPr/>
            <p:nvPr/>
          </p:nvSpPr>
          <p:spPr>
            <a:xfrm>
              <a:off x="5818073" y="440486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1" name="object 12621"/>
            <p:cNvSpPr/>
            <p:nvPr/>
          </p:nvSpPr>
          <p:spPr>
            <a:xfrm>
              <a:off x="5818073" y="440292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2" name="object 12622"/>
            <p:cNvSpPr/>
            <p:nvPr/>
          </p:nvSpPr>
          <p:spPr>
            <a:xfrm>
              <a:off x="5818073" y="440195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3" name="object 12623"/>
            <p:cNvSpPr/>
            <p:nvPr/>
          </p:nvSpPr>
          <p:spPr>
            <a:xfrm>
              <a:off x="5818073" y="440001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4" name="object 12624"/>
            <p:cNvSpPr/>
            <p:nvPr/>
          </p:nvSpPr>
          <p:spPr>
            <a:xfrm>
              <a:off x="5818073" y="43990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5" name="object 12625"/>
            <p:cNvSpPr/>
            <p:nvPr/>
          </p:nvSpPr>
          <p:spPr>
            <a:xfrm>
              <a:off x="5818073" y="439709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6" name="object 12626"/>
            <p:cNvSpPr/>
            <p:nvPr/>
          </p:nvSpPr>
          <p:spPr>
            <a:xfrm>
              <a:off x="5818073" y="43961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7" name="object 12627"/>
            <p:cNvSpPr/>
            <p:nvPr/>
          </p:nvSpPr>
          <p:spPr>
            <a:xfrm>
              <a:off x="5818073" y="439418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8" name="object 12628"/>
            <p:cNvSpPr/>
            <p:nvPr/>
          </p:nvSpPr>
          <p:spPr>
            <a:xfrm>
              <a:off x="5818073" y="439320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9" name="object 12629"/>
            <p:cNvSpPr/>
            <p:nvPr/>
          </p:nvSpPr>
          <p:spPr>
            <a:xfrm>
              <a:off x="5818073" y="43922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0" name="object 12630"/>
            <p:cNvSpPr/>
            <p:nvPr/>
          </p:nvSpPr>
          <p:spPr>
            <a:xfrm>
              <a:off x="5818073" y="43912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1" name="object 12631"/>
            <p:cNvSpPr/>
            <p:nvPr/>
          </p:nvSpPr>
          <p:spPr>
            <a:xfrm>
              <a:off x="5818073" y="439028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2" name="object 12632"/>
            <p:cNvSpPr/>
            <p:nvPr/>
          </p:nvSpPr>
          <p:spPr>
            <a:xfrm>
              <a:off x="5818073" y="43893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3" name="object 12633"/>
            <p:cNvSpPr/>
            <p:nvPr/>
          </p:nvSpPr>
          <p:spPr>
            <a:xfrm>
              <a:off x="5818073" y="43883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4" name="object 12634"/>
            <p:cNvSpPr/>
            <p:nvPr/>
          </p:nvSpPr>
          <p:spPr>
            <a:xfrm>
              <a:off x="5818073" y="43873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5" name="object 12635"/>
            <p:cNvSpPr/>
            <p:nvPr/>
          </p:nvSpPr>
          <p:spPr>
            <a:xfrm>
              <a:off x="5818073" y="438640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6" name="object 12636"/>
            <p:cNvSpPr/>
            <p:nvPr/>
          </p:nvSpPr>
          <p:spPr>
            <a:xfrm>
              <a:off x="5818073" y="438445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7" name="object 12637"/>
            <p:cNvSpPr/>
            <p:nvPr/>
          </p:nvSpPr>
          <p:spPr>
            <a:xfrm>
              <a:off x="5818073" y="43834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8" name="object 12638"/>
            <p:cNvSpPr/>
            <p:nvPr/>
          </p:nvSpPr>
          <p:spPr>
            <a:xfrm>
              <a:off x="5818073" y="438251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9" name="object 12639"/>
            <p:cNvSpPr/>
            <p:nvPr/>
          </p:nvSpPr>
          <p:spPr>
            <a:xfrm>
              <a:off x="5818073" y="438057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0" name="object 12640"/>
            <p:cNvSpPr/>
            <p:nvPr/>
          </p:nvSpPr>
          <p:spPr>
            <a:xfrm>
              <a:off x="5818073" y="43796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1" name="object 12641"/>
            <p:cNvSpPr/>
            <p:nvPr/>
          </p:nvSpPr>
          <p:spPr>
            <a:xfrm>
              <a:off x="5818073" y="43786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2" name="object 12642"/>
            <p:cNvSpPr/>
            <p:nvPr/>
          </p:nvSpPr>
          <p:spPr>
            <a:xfrm>
              <a:off x="5818073" y="437668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3" name="object 12643"/>
            <p:cNvSpPr/>
            <p:nvPr/>
          </p:nvSpPr>
          <p:spPr>
            <a:xfrm>
              <a:off x="5818073" y="43757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4" name="object 12644"/>
            <p:cNvSpPr/>
            <p:nvPr/>
          </p:nvSpPr>
          <p:spPr>
            <a:xfrm>
              <a:off x="5818073" y="43747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5" name="object 12645"/>
            <p:cNvSpPr/>
            <p:nvPr/>
          </p:nvSpPr>
          <p:spPr>
            <a:xfrm>
              <a:off x="5818073" y="43737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6" name="object 12646"/>
            <p:cNvSpPr/>
            <p:nvPr/>
          </p:nvSpPr>
          <p:spPr>
            <a:xfrm>
              <a:off x="5818073" y="43728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7" name="object 12647"/>
            <p:cNvSpPr/>
            <p:nvPr/>
          </p:nvSpPr>
          <p:spPr>
            <a:xfrm>
              <a:off x="5818073" y="43718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8" name="object 12648"/>
            <p:cNvSpPr/>
            <p:nvPr/>
          </p:nvSpPr>
          <p:spPr>
            <a:xfrm>
              <a:off x="5818073" y="437085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9" name="object 12649"/>
            <p:cNvSpPr/>
            <p:nvPr/>
          </p:nvSpPr>
          <p:spPr>
            <a:xfrm>
              <a:off x="5818073" y="436987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0" name="object 12650"/>
            <p:cNvSpPr/>
            <p:nvPr/>
          </p:nvSpPr>
          <p:spPr>
            <a:xfrm>
              <a:off x="5818073" y="436891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1" name="object 12651"/>
            <p:cNvSpPr/>
            <p:nvPr/>
          </p:nvSpPr>
          <p:spPr>
            <a:xfrm>
              <a:off x="5818073" y="436793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2" name="object 12652"/>
            <p:cNvSpPr/>
            <p:nvPr/>
          </p:nvSpPr>
          <p:spPr>
            <a:xfrm>
              <a:off x="5818073" y="436697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3" name="object 12653"/>
            <p:cNvSpPr/>
            <p:nvPr/>
          </p:nvSpPr>
          <p:spPr>
            <a:xfrm>
              <a:off x="5818073" y="43659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4" name="object 12654"/>
            <p:cNvSpPr/>
            <p:nvPr/>
          </p:nvSpPr>
          <p:spPr>
            <a:xfrm>
              <a:off x="5818073" y="43650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5" name="object 12655"/>
            <p:cNvSpPr/>
            <p:nvPr/>
          </p:nvSpPr>
          <p:spPr>
            <a:xfrm>
              <a:off x="5818073" y="436405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6" name="object 12656"/>
            <p:cNvSpPr/>
            <p:nvPr/>
          </p:nvSpPr>
          <p:spPr>
            <a:xfrm>
              <a:off x="5818073" y="43630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7" name="object 12657"/>
            <p:cNvSpPr/>
            <p:nvPr/>
          </p:nvSpPr>
          <p:spPr>
            <a:xfrm>
              <a:off x="5818073" y="43621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8" name="object 12658"/>
            <p:cNvSpPr/>
            <p:nvPr/>
          </p:nvSpPr>
          <p:spPr>
            <a:xfrm>
              <a:off x="5818073" y="43611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9" name="object 12659"/>
            <p:cNvSpPr/>
            <p:nvPr/>
          </p:nvSpPr>
          <p:spPr>
            <a:xfrm>
              <a:off x="5818073" y="436016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0" name="object 12660"/>
            <p:cNvSpPr/>
            <p:nvPr/>
          </p:nvSpPr>
          <p:spPr>
            <a:xfrm>
              <a:off x="5818073" y="435918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1" name="object 12661"/>
            <p:cNvSpPr/>
            <p:nvPr/>
          </p:nvSpPr>
          <p:spPr>
            <a:xfrm>
              <a:off x="5818073" y="435724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2" name="object 12662"/>
            <p:cNvSpPr/>
            <p:nvPr/>
          </p:nvSpPr>
          <p:spPr>
            <a:xfrm>
              <a:off x="5818073" y="43562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3" name="object 12663"/>
            <p:cNvSpPr/>
            <p:nvPr/>
          </p:nvSpPr>
          <p:spPr>
            <a:xfrm>
              <a:off x="5818073" y="435530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4" name="object 12664"/>
            <p:cNvSpPr/>
            <p:nvPr/>
          </p:nvSpPr>
          <p:spPr>
            <a:xfrm>
              <a:off x="5818073" y="435433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5" name="object 12665"/>
            <p:cNvSpPr/>
            <p:nvPr/>
          </p:nvSpPr>
          <p:spPr>
            <a:xfrm>
              <a:off x="5818073" y="43533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6" name="object 12666"/>
            <p:cNvSpPr/>
            <p:nvPr/>
          </p:nvSpPr>
          <p:spPr>
            <a:xfrm>
              <a:off x="5818073" y="435239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7" name="object 12667"/>
            <p:cNvSpPr/>
            <p:nvPr/>
          </p:nvSpPr>
          <p:spPr>
            <a:xfrm>
              <a:off x="5818073" y="43514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8" name="object 12668"/>
            <p:cNvSpPr/>
            <p:nvPr/>
          </p:nvSpPr>
          <p:spPr>
            <a:xfrm>
              <a:off x="5818073" y="43504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9" name="object 12669"/>
            <p:cNvSpPr/>
            <p:nvPr/>
          </p:nvSpPr>
          <p:spPr>
            <a:xfrm>
              <a:off x="5818073" y="43494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0" name="object 12670"/>
            <p:cNvSpPr/>
            <p:nvPr/>
          </p:nvSpPr>
          <p:spPr>
            <a:xfrm>
              <a:off x="5818073" y="43485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1" name="object 12671"/>
            <p:cNvSpPr/>
            <p:nvPr/>
          </p:nvSpPr>
          <p:spPr>
            <a:xfrm>
              <a:off x="5818073" y="434752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2" name="object 12672"/>
            <p:cNvSpPr/>
            <p:nvPr/>
          </p:nvSpPr>
          <p:spPr>
            <a:xfrm>
              <a:off x="5818073" y="43465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3" name="object 12673"/>
            <p:cNvSpPr/>
            <p:nvPr/>
          </p:nvSpPr>
          <p:spPr>
            <a:xfrm>
              <a:off x="5818073" y="43455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4" name="object 12674"/>
            <p:cNvSpPr/>
            <p:nvPr/>
          </p:nvSpPr>
          <p:spPr>
            <a:xfrm>
              <a:off x="5818073" y="43446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5" name="object 12675"/>
            <p:cNvSpPr/>
            <p:nvPr/>
          </p:nvSpPr>
          <p:spPr>
            <a:xfrm>
              <a:off x="5818073" y="434364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6" name="object 12676"/>
            <p:cNvSpPr/>
            <p:nvPr/>
          </p:nvSpPr>
          <p:spPr>
            <a:xfrm>
              <a:off x="5818073" y="43426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7" name="object 12677"/>
            <p:cNvSpPr/>
            <p:nvPr/>
          </p:nvSpPr>
          <p:spPr>
            <a:xfrm>
              <a:off x="5818073" y="434169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8" name="object 12678"/>
            <p:cNvSpPr/>
            <p:nvPr/>
          </p:nvSpPr>
          <p:spPr>
            <a:xfrm>
              <a:off x="5818073" y="434072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70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9" name="object 12679"/>
            <p:cNvSpPr/>
            <p:nvPr/>
          </p:nvSpPr>
          <p:spPr>
            <a:xfrm>
              <a:off x="5818073" y="433975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9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0" name="object 12680"/>
            <p:cNvSpPr/>
            <p:nvPr/>
          </p:nvSpPr>
          <p:spPr>
            <a:xfrm>
              <a:off x="5818073" y="4338777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70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88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1" name="object 12681"/>
            <p:cNvSpPr/>
            <p:nvPr/>
          </p:nvSpPr>
          <p:spPr>
            <a:xfrm>
              <a:off x="5818073" y="4337812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70">
                  <a:moveTo>
                    <a:pt x="0" y="0"/>
                  </a:moveTo>
                  <a:lnTo>
                    <a:pt x="0" y="977"/>
                  </a:lnTo>
                  <a:lnTo>
                    <a:pt x="8883" y="977"/>
                  </a:lnTo>
                  <a:lnTo>
                    <a:pt x="7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2" name="object 12682"/>
            <p:cNvSpPr/>
            <p:nvPr/>
          </p:nvSpPr>
          <p:spPr>
            <a:xfrm>
              <a:off x="5818073" y="4336834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70">
                  <a:moveTo>
                    <a:pt x="0" y="0"/>
                  </a:moveTo>
                  <a:lnTo>
                    <a:pt x="0" y="977"/>
                  </a:lnTo>
                  <a:lnTo>
                    <a:pt x="7890" y="977"/>
                  </a:lnTo>
                  <a:lnTo>
                    <a:pt x="68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3" name="object 12683"/>
            <p:cNvSpPr/>
            <p:nvPr/>
          </p:nvSpPr>
          <p:spPr>
            <a:xfrm>
              <a:off x="5818073" y="4335868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70">
                  <a:moveTo>
                    <a:pt x="0" y="0"/>
                  </a:moveTo>
                  <a:lnTo>
                    <a:pt x="0" y="977"/>
                  </a:lnTo>
                  <a:lnTo>
                    <a:pt x="6910" y="977"/>
                  </a:lnTo>
                  <a:lnTo>
                    <a:pt x="5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4" name="object 12684"/>
            <p:cNvSpPr/>
            <p:nvPr/>
          </p:nvSpPr>
          <p:spPr>
            <a:xfrm>
              <a:off x="5818073" y="4334891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70">
                  <a:moveTo>
                    <a:pt x="0" y="0"/>
                  </a:moveTo>
                  <a:lnTo>
                    <a:pt x="0" y="977"/>
                  </a:lnTo>
                  <a:lnTo>
                    <a:pt x="5917" y="977"/>
                  </a:lnTo>
                  <a:lnTo>
                    <a:pt x="49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5" name="object 12685"/>
            <p:cNvSpPr/>
            <p:nvPr/>
          </p:nvSpPr>
          <p:spPr>
            <a:xfrm>
              <a:off x="5818073" y="4333925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70">
                  <a:moveTo>
                    <a:pt x="0" y="0"/>
                  </a:moveTo>
                  <a:lnTo>
                    <a:pt x="0" y="977"/>
                  </a:lnTo>
                  <a:lnTo>
                    <a:pt x="4938" y="977"/>
                  </a:lnTo>
                  <a:lnTo>
                    <a:pt x="39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6" name="object 12686"/>
            <p:cNvSpPr/>
            <p:nvPr/>
          </p:nvSpPr>
          <p:spPr>
            <a:xfrm>
              <a:off x="5818073" y="4332947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70">
                  <a:moveTo>
                    <a:pt x="0" y="0"/>
                  </a:moveTo>
                  <a:lnTo>
                    <a:pt x="0" y="977"/>
                  </a:lnTo>
                  <a:lnTo>
                    <a:pt x="3945" y="977"/>
                  </a:lnTo>
                  <a:lnTo>
                    <a:pt x="2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7" name="object 12687"/>
            <p:cNvSpPr/>
            <p:nvPr/>
          </p:nvSpPr>
          <p:spPr>
            <a:xfrm>
              <a:off x="5818073" y="4331982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70">
                  <a:moveTo>
                    <a:pt x="0" y="0"/>
                  </a:moveTo>
                  <a:lnTo>
                    <a:pt x="0" y="977"/>
                  </a:lnTo>
                  <a:lnTo>
                    <a:pt x="2965" y="977"/>
                  </a:lnTo>
                  <a:lnTo>
                    <a:pt x="19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8" name="object 12688"/>
            <p:cNvSpPr/>
            <p:nvPr/>
          </p:nvSpPr>
          <p:spPr>
            <a:xfrm>
              <a:off x="5818073" y="4331004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70">
                  <a:moveTo>
                    <a:pt x="0" y="0"/>
                  </a:moveTo>
                  <a:lnTo>
                    <a:pt x="0" y="977"/>
                  </a:lnTo>
                  <a:lnTo>
                    <a:pt x="1972" y="977"/>
                  </a:lnTo>
                  <a:lnTo>
                    <a:pt x="9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9" name="object 12689"/>
            <p:cNvSpPr/>
            <p:nvPr/>
          </p:nvSpPr>
          <p:spPr>
            <a:xfrm>
              <a:off x="5818073" y="4330039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977"/>
                  </a:lnTo>
                  <a:lnTo>
                    <a:pt x="992" y="9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0" name="object 12690"/>
            <p:cNvSpPr/>
            <p:nvPr/>
          </p:nvSpPr>
          <p:spPr>
            <a:xfrm>
              <a:off x="5818073" y="4330039"/>
              <a:ext cx="10795" cy="248920"/>
            </a:xfrm>
            <a:custGeom>
              <a:avLst/>
              <a:gdLst/>
              <a:ahLst/>
              <a:cxnLst/>
              <a:rect l="l" t="t" r="r" b="b"/>
              <a:pathLst>
                <a:path w="10795" h="248920">
                  <a:moveTo>
                    <a:pt x="0" y="0"/>
                  </a:moveTo>
                  <a:lnTo>
                    <a:pt x="10172" y="10020"/>
                  </a:lnTo>
                  <a:lnTo>
                    <a:pt x="10172" y="238785"/>
                  </a:lnTo>
                  <a:lnTo>
                    <a:pt x="0" y="24881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91" name="object 12691"/>
            <p:cNvSpPr/>
            <p:nvPr/>
          </p:nvSpPr>
          <p:spPr>
            <a:xfrm>
              <a:off x="4291088" y="4086034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710603" y="679119"/>
                  </a:moveTo>
                  <a:lnTo>
                    <a:pt x="0" y="679119"/>
                  </a:lnTo>
                  <a:lnTo>
                    <a:pt x="0" y="736828"/>
                  </a:lnTo>
                  <a:lnTo>
                    <a:pt x="710603" y="736828"/>
                  </a:lnTo>
                  <a:lnTo>
                    <a:pt x="710603" y="679119"/>
                  </a:lnTo>
                  <a:close/>
                </a:path>
                <a:path w="711200" h="737235">
                  <a:moveTo>
                    <a:pt x="710603" y="118897"/>
                  </a:moveTo>
                  <a:lnTo>
                    <a:pt x="0" y="118897"/>
                  </a:lnTo>
                  <a:lnTo>
                    <a:pt x="0" y="617931"/>
                  </a:lnTo>
                  <a:lnTo>
                    <a:pt x="710603" y="617931"/>
                  </a:lnTo>
                  <a:lnTo>
                    <a:pt x="710603" y="118897"/>
                  </a:lnTo>
                  <a:close/>
                </a:path>
                <a:path w="711200" h="737235">
                  <a:moveTo>
                    <a:pt x="710603" y="0"/>
                  </a:moveTo>
                  <a:lnTo>
                    <a:pt x="0" y="0"/>
                  </a:lnTo>
                  <a:lnTo>
                    <a:pt x="0" y="57708"/>
                  </a:lnTo>
                  <a:lnTo>
                    <a:pt x="710603" y="57708"/>
                  </a:lnTo>
                  <a:lnTo>
                    <a:pt x="71060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2" name="object 12692"/>
            <p:cNvSpPr/>
            <p:nvPr/>
          </p:nvSpPr>
          <p:spPr>
            <a:xfrm>
              <a:off x="4291088" y="4086034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0" y="73682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736828"/>
                  </a:lnTo>
                  <a:lnTo>
                    <a:pt x="0" y="7368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93" name="object 12693"/>
            <p:cNvSpPr/>
            <p:nvPr/>
          </p:nvSpPr>
          <p:spPr>
            <a:xfrm>
              <a:off x="4291088" y="4143743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0"/>
                  </a:moveTo>
                  <a:lnTo>
                    <a:pt x="0" y="61188"/>
                  </a:lnTo>
                  <a:lnTo>
                    <a:pt x="710603" y="61188"/>
                  </a:lnTo>
                  <a:lnTo>
                    <a:pt x="7106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4" name="object 12694"/>
            <p:cNvSpPr/>
            <p:nvPr/>
          </p:nvSpPr>
          <p:spPr>
            <a:xfrm>
              <a:off x="4291088" y="4143743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6118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61188"/>
                  </a:lnTo>
                  <a:lnTo>
                    <a:pt x="0" y="611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95" name="object 12695"/>
            <p:cNvSpPr/>
            <p:nvPr/>
          </p:nvSpPr>
          <p:spPr>
            <a:xfrm>
              <a:off x="4291088" y="4703965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0" y="0"/>
                  </a:moveTo>
                  <a:lnTo>
                    <a:pt x="0" y="61188"/>
                  </a:lnTo>
                  <a:lnTo>
                    <a:pt x="710603" y="61188"/>
                  </a:lnTo>
                  <a:lnTo>
                    <a:pt x="7106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6" name="object 12696"/>
            <p:cNvSpPr/>
            <p:nvPr/>
          </p:nvSpPr>
          <p:spPr>
            <a:xfrm>
              <a:off x="4291088" y="4703965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5">
                  <a:moveTo>
                    <a:pt x="710603" y="61188"/>
                  </a:moveTo>
                  <a:lnTo>
                    <a:pt x="710603" y="0"/>
                  </a:lnTo>
                  <a:lnTo>
                    <a:pt x="0" y="0"/>
                  </a:lnTo>
                  <a:lnTo>
                    <a:pt x="0" y="61188"/>
                  </a:lnTo>
                  <a:lnTo>
                    <a:pt x="710603" y="6118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697" name="object 12697"/>
            <p:cNvSpPr/>
            <p:nvPr/>
          </p:nvSpPr>
          <p:spPr>
            <a:xfrm>
              <a:off x="5828080" y="4366704"/>
              <a:ext cx="395605" cy="175895"/>
            </a:xfrm>
            <a:custGeom>
              <a:avLst/>
              <a:gdLst/>
              <a:ahLst/>
              <a:cxnLst/>
              <a:rect l="l" t="t" r="r" b="b"/>
              <a:pathLst>
                <a:path w="395604" h="175895">
                  <a:moveTo>
                    <a:pt x="395058" y="0"/>
                  </a:moveTo>
                  <a:lnTo>
                    <a:pt x="0" y="0"/>
                  </a:lnTo>
                </a:path>
                <a:path w="395604" h="175895">
                  <a:moveTo>
                    <a:pt x="395058" y="175475"/>
                  </a:moveTo>
                  <a:lnTo>
                    <a:pt x="0" y="1754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698" name="object 12698"/>
            <p:cNvPicPr/>
            <p:nvPr/>
          </p:nvPicPr>
          <p:blipFill>
            <a:blip r:embed="rId63" cstate="print"/>
            <a:stretch>
              <a:fillRect/>
            </a:stretch>
          </p:blipFill>
          <p:spPr>
            <a:xfrm>
              <a:off x="5936335" y="4519422"/>
              <a:ext cx="110769" cy="90004"/>
            </a:xfrm>
            <a:prstGeom prst="rect">
              <a:avLst/>
            </a:prstGeom>
          </p:spPr>
        </p:pic>
        <p:pic>
          <p:nvPicPr>
            <p:cNvPr id="12699" name="object 12699"/>
            <p:cNvPicPr/>
            <p:nvPr/>
          </p:nvPicPr>
          <p:blipFill>
            <a:blip r:embed="rId64" cstate="print"/>
            <a:stretch>
              <a:fillRect/>
            </a:stretch>
          </p:blipFill>
          <p:spPr>
            <a:xfrm>
              <a:off x="5936335" y="4299470"/>
              <a:ext cx="110769" cy="90004"/>
            </a:xfrm>
            <a:prstGeom prst="rect">
              <a:avLst/>
            </a:prstGeom>
          </p:spPr>
        </p:pic>
      </p:grpSp>
      <p:grpSp>
        <p:nvGrpSpPr>
          <p:cNvPr id="12700" name="object 12700"/>
          <p:cNvGrpSpPr/>
          <p:nvPr/>
        </p:nvGrpSpPr>
        <p:grpSpPr>
          <a:xfrm>
            <a:off x="3865753" y="2195995"/>
            <a:ext cx="2362835" cy="1345565"/>
            <a:chOff x="3865753" y="2195995"/>
            <a:chExt cx="2362835" cy="1345565"/>
          </a:xfrm>
        </p:grpSpPr>
        <p:sp>
          <p:nvSpPr>
            <p:cNvPr id="12701" name="object 12701"/>
            <p:cNvSpPr/>
            <p:nvPr/>
          </p:nvSpPr>
          <p:spPr>
            <a:xfrm>
              <a:off x="4588586" y="2500337"/>
              <a:ext cx="413384" cy="737235"/>
            </a:xfrm>
            <a:custGeom>
              <a:avLst/>
              <a:gdLst/>
              <a:ahLst/>
              <a:cxnLst/>
              <a:rect l="l" t="t" r="r" b="b"/>
              <a:pathLst>
                <a:path w="413385" h="737235">
                  <a:moveTo>
                    <a:pt x="413105" y="679119"/>
                  </a:moveTo>
                  <a:lnTo>
                    <a:pt x="0" y="679119"/>
                  </a:lnTo>
                  <a:lnTo>
                    <a:pt x="0" y="736828"/>
                  </a:lnTo>
                  <a:lnTo>
                    <a:pt x="413105" y="736828"/>
                  </a:lnTo>
                  <a:lnTo>
                    <a:pt x="413105" y="679119"/>
                  </a:lnTo>
                  <a:close/>
                </a:path>
                <a:path w="413385" h="737235">
                  <a:moveTo>
                    <a:pt x="413105" y="118897"/>
                  </a:moveTo>
                  <a:lnTo>
                    <a:pt x="0" y="118897"/>
                  </a:lnTo>
                  <a:lnTo>
                    <a:pt x="0" y="617931"/>
                  </a:lnTo>
                  <a:lnTo>
                    <a:pt x="413105" y="617931"/>
                  </a:lnTo>
                  <a:lnTo>
                    <a:pt x="413105" y="118897"/>
                  </a:lnTo>
                  <a:close/>
                </a:path>
                <a:path w="413385" h="737235">
                  <a:moveTo>
                    <a:pt x="413105" y="0"/>
                  </a:moveTo>
                  <a:lnTo>
                    <a:pt x="0" y="0"/>
                  </a:lnTo>
                  <a:lnTo>
                    <a:pt x="0" y="57708"/>
                  </a:lnTo>
                  <a:lnTo>
                    <a:pt x="413105" y="57708"/>
                  </a:lnTo>
                  <a:lnTo>
                    <a:pt x="41310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2" name="object 12702"/>
            <p:cNvSpPr/>
            <p:nvPr/>
          </p:nvSpPr>
          <p:spPr>
            <a:xfrm>
              <a:off x="4291088" y="2500337"/>
              <a:ext cx="711200" cy="737235"/>
            </a:xfrm>
            <a:custGeom>
              <a:avLst/>
              <a:gdLst/>
              <a:ahLst/>
              <a:cxnLst/>
              <a:rect l="l" t="t" r="r" b="b"/>
              <a:pathLst>
                <a:path w="711200" h="737235">
                  <a:moveTo>
                    <a:pt x="0" y="73682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736828"/>
                  </a:lnTo>
                  <a:lnTo>
                    <a:pt x="0" y="7368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03" name="object 12703"/>
            <p:cNvSpPr/>
            <p:nvPr/>
          </p:nvSpPr>
          <p:spPr>
            <a:xfrm>
              <a:off x="4588586" y="2558046"/>
              <a:ext cx="413384" cy="61594"/>
            </a:xfrm>
            <a:custGeom>
              <a:avLst/>
              <a:gdLst/>
              <a:ahLst/>
              <a:cxnLst/>
              <a:rect l="l" t="t" r="r" b="b"/>
              <a:pathLst>
                <a:path w="413385" h="61594">
                  <a:moveTo>
                    <a:pt x="0" y="61188"/>
                  </a:moveTo>
                  <a:lnTo>
                    <a:pt x="413105" y="61188"/>
                  </a:lnTo>
                  <a:lnTo>
                    <a:pt x="413105" y="0"/>
                  </a:lnTo>
                  <a:lnTo>
                    <a:pt x="0" y="0"/>
                  </a:lnTo>
                  <a:lnTo>
                    <a:pt x="0" y="6118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4" name="object 12704"/>
            <p:cNvSpPr/>
            <p:nvPr/>
          </p:nvSpPr>
          <p:spPr>
            <a:xfrm>
              <a:off x="4291088" y="2558046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4">
                  <a:moveTo>
                    <a:pt x="0" y="61188"/>
                  </a:moveTo>
                  <a:lnTo>
                    <a:pt x="0" y="0"/>
                  </a:lnTo>
                  <a:lnTo>
                    <a:pt x="710603" y="0"/>
                  </a:lnTo>
                  <a:lnTo>
                    <a:pt x="710603" y="61188"/>
                  </a:lnTo>
                  <a:lnTo>
                    <a:pt x="0" y="611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05" name="object 12705"/>
            <p:cNvSpPr/>
            <p:nvPr/>
          </p:nvSpPr>
          <p:spPr>
            <a:xfrm>
              <a:off x="4588586" y="3118269"/>
              <a:ext cx="413384" cy="61594"/>
            </a:xfrm>
            <a:custGeom>
              <a:avLst/>
              <a:gdLst/>
              <a:ahLst/>
              <a:cxnLst/>
              <a:rect l="l" t="t" r="r" b="b"/>
              <a:pathLst>
                <a:path w="413385" h="61594">
                  <a:moveTo>
                    <a:pt x="0" y="61188"/>
                  </a:moveTo>
                  <a:lnTo>
                    <a:pt x="413092" y="61188"/>
                  </a:lnTo>
                  <a:lnTo>
                    <a:pt x="413092" y="0"/>
                  </a:lnTo>
                  <a:lnTo>
                    <a:pt x="0" y="0"/>
                  </a:lnTo>
                  <a:lnTo>
                    <a:pt x="0" y="6118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6" name="object 12706"/>
            <p:cNvSpPr/>
            <p:nvPr/>
          </p:nvSpPr>
          <p:spPr>
            <a:xfrm>
              <a:off x="4291076" y="3118269"/>
              <a:ext cx="711200" cy="61594"/>
            </a:xfrm>
            <a:custGeom>
              <a:avLst/>
              <a:gdLst/>
              <a:ahLst/>
              <a:cxnLst/>
              <a:rect l="l" t="t" r="r" b="b"/>
              <a:pathLst>
                <a:path w="711200" h="61594">
                  <a:moveTo>
                    <a:pt x="710603" y="61188"/>
                  </a:moveTo>
                  <a:lnTo>
                    <a:pt x="710603" y="0"/>
                  </a:lnTo>
                  <a:lnTo>
                    <a:pt x="0" y="0"/>
                  </a:lnTo>
                  <a:lnTo>
                    <a:pt x="0" y="61188"/>
                  </a:lnTo>
                  <a:lnTo>
                    <a:pt x="710603" y="6118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707" name="object 12707"/>
            <p:cNvPicPr/>
            <p:nvPr/>
          </p:nvPicPr>
          <p:blipFill>
            <a:blip r:embed="rId65" cstate="print"/>
            <a:stretch>
              <a:fillRect/>
            </a:stretch>
          </p:blipFill>
          <p:spPr>
            <a:xfrm>
              <a:off x="5822848" y="2764116"/>
              <a:ext cx="125031" cy="209257"/>
            </a:xfrm>
            <a:prstGeom prst="rect">
              <a:avLst/>
            </a:prstGeom>
          </p:spPr>
        </p:pic>
        <p:pic>
          <p:nvPicPr>
            <p:cNvPr id="12708" name="object 12708"/>
            <p:cNvPicPr/>
            <p:nvPr/>
          </p:nvPicPr>
          <p:blipFill>
            <a:blip r:embed="rId66" cstate="print"/>
            <a:stretch>
              <a:fillRect/>
            </a:stretch>
          </p:blipFill>
          <p:spPr>
            <a:xfrm>
              <a:off x="6037046" y="2764116"/>
              <a:ext cx="178892" cy="209257"/>
            </a:xfrm>
            <a:prstGeom prst="rect">
              <a:avLst/>
            </a:prstGeom>
          </p:spPr>
        </p:pic>
        <p:sp>
          <p:nvSpPr>
            <p:cNvPr id="12709" name="object 12709"/>
            <p:cNvSpPr/>
            <p:nvPr/>
          </p:nvSpPr>
          <p:spPr>
            <a:xfrm>
              <a:off x="5001260" y="2463672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0" name="object 12710"/>
            <p:cNvSpPr/>
            <p:nvPr/>
          </p:nvSpPr>
          <p:spPr>
            <a:xfrm>
              <a:off x="5001260" y="2463672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361378" y="810145"/>
                  </a:moveTo>
                  <a:lnTo>
                    <a:pt x="361378" y="0"/>
                  </a:lnTo>
                  <a:lnTo>
                    <a:pt x="0" y="0"/>
                  </a:lnTo>
                  <a:lnTo>
                    <a:pt x="0" y="810145"/>
                  </a:lnTo>
                  <a:lnTo>
                    <a:pt x="361378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711" name="object 12711"/>
            <p:cNvPicPr/>
            <p:nvPr/>
          </p:nvPicPr>
          <p:blipFill>
            <a:blip r:embed="rId67" cstate="print"/>
            <a:stretch>
              <a:fillRect/>
            </a:stretch>
          </p:blipFill>
          <p:spPr>
            <a:xfrm>
              <a:off x="5019840" y="2633052"/>
              <a:ext cx="250164" cy="433209"/>
            </a:xfrm>
            <a:prstGeom prst="rect">
              <a:avLst/>
            </a:prstGeom>
          </p:spPr>
        </p:pic>
        <p:sp>
          <p:nvSpPr>
            <p:cNvPr id="12712" name="object 12712"/>
            <p:cNvSpPr/>
            <p:nvPr/>
          </p:nvSpPr>
          <p:spPr>
            <a:xfrm>
              <a:off x="3929710" y="2463672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0"/>
                  </a:moveTo>
                  <a:lnTo>
                    <a:pt x="0" y="810145"/>
                  </a:lnTo>
                  <a:lnTo>
                    <a:pt x="361378" y="810145"/>
                  </a:lnTo>
                  <a:lnTo>
                    <a:pt x="3613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3" name="object 12713"/>
            <p:cNvSpPr/>
            <p:nvPr/>
          </p:nvSpPr>
          <p:spPr>
            <a:xfrm>
              <a:off x="3929710" y="2463672"/>
              <a:ext cx="361950" cy="810260"/>
            </a:xfrm>
            <a:custGeom>
              <a:avLst/>
              <a:gdLst/>
              <a:ahLst/>
              <a:cxnLst/>
              <a:rect l="l" t="t" r="r" b="b"/>
              <a:pathLst>
                <a:path w="361950" h="810260">
                  <a:moveTo>
                    <a:pt x="0" y="810145"/>
                  </a:moveTo>
                  <a:lnTo>
                    <a:pt x="0" y="0"/>
                  </a:lnTo>
                  <a:lnTo>
                    <a:pt x="361378" y="0"/>
                  </a:lnTo>
                  <a:lnTo>
                    <a:pt x="361378" y="810145"/>
                  </a:lnTo>
                  <a:lnTo>
                    <a:pt x="0" y="81014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14" name="object 12714"/>
            <p:cNvSpPr/>
            <p:nvPr/>
          </p:nvSpPr>
          <p:spPr>
            <a:xfrm>
              <a:off x="4027741" y="2821508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5" h="239394">
                  <a:moveTo>
                    <a:pt x="0" y="119684"/>
                  </a:moveTo>
                  <a:lnTo>
                    <a:pt x="9431" y="166190"/>
                  </a:lnTo>
                  <a:lnTo>
                    <a:pt x="35125" y="204238"/>
                  </a:lnTo>
                  <a:lnTo>
                    <a:pt x="73177" y="229927"/>
                  </a:lnTo>
                  <a:lnTo>
                    <a:pt x="119684" y="239356"/>
                  </a:lnTo>
                  <a:lnTo>
                    <a:pt x="166192" y="229927"/>
                  </a:lnTo>
                  <a:lnTo>
                    <a:pt x="204244" y="204238"/>
                  </a:lnTo>
                  <a:lnTo>
                    <a:pt x="229937" y="166190"/>
                  </a:lnTo>
                  <a:lnTo>
                    <a:pt x="239369" y="119684"/>
                  </a:lnTo>
                  <a:lnTo>
                    <a:pt x="229937" y="73171"/>
                  </a:lnTo>
                  <a:lnTo>
                    <a:pt x="204244" y="35120"/>
                  </a:lnTo>
                  <a:lnTo>
                    <a:pt x="166192" y="9429"/>
                  </a:lnTo>
                  <a:lnTo>
                    <a:pt x="119684" y="0"/>
                  </a:lnTo>
                  <a:lnTo>
                    <a:pt x="73177" y="9429"/>
                  </a:lnTo>
                  <a:lnTo>
                    <a:pt x="35125" y="35120"/>
                  </a:lnTo>
                  <a:lnTo>
                    <a:pt x="9431" y="73171"/>
                  </a:lnTo>
                  <a:lnTo>
                    <a:pt x="0" y="119684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5" name="object 12715"/>
            <p:cNvSpPr/>
            <p:nvPr/>
          </p:nvSpPr>
          <p:spPr>
            <a:xfrm>
              <a:off x="4027741" y="2821508"/>
              <a:ext cx="239395" cy="239395"/>
            </a:xfrm>
            <a:custGeom>
              <a:avLst/>
              <a:gdLst/>
              <a:ahLst/>
              <a:cxnLst/>
              <a:rect l="l" t="t" r="r" b="b"/>
              <a:pathLst>
                <a:path w="239395" h="239394">
                  <a:moveTo>
                    <a:pt x="119684" y="0"/>
                  </a:moveTo>
                  <a:lnTo>
                    <a:pt x="166192" y="9429"/>
                  </a:lnTo>
                  <a:lnTo>
                    <a:pt x="204244" y="35120"/>
                  </a:lnTo>
                  <a:lnTo>
                    <a:pt x="229937" y="73171"/>
                  </a:lnTo>
                  <a:lnTo>
                    <a:pt x="239369" y="119684"/>
                  </a:lnTo>
                  <a:lnTo>
                    <a:pt x="229937" y="166190"/>
                  </a:lnTo>
                  <a:lnTo>
                    <a:pt x="204244" y="204238"/>
                  </a:lnTo>
                  <a:lnTo>
                    <a:pt x="166192" y="229927"/>
                  </a:lnTo>
                  <a:lnTo>
                    <a:pt x="119684" y="239356"/>
                  </a:lnTo>
                  <a:lnTo>
                    <a:pt x="73177" y="229927"/>
                  </a:lnTo>
                  <a:lnTo>
                    <a:pt x="35125" y="204238"/>
                  </a:lnTo>
                  <a:lnTo>
                    <a:pt x="9431" y="166190"/>
                  </a:lnTo>
                  <a:lnTo>
                    <a:pt x="0" y="119684"/>
                  </a:lnTo>
                  <a:lnTo>
                    <a:pt x="9431" y="73171"/>
                  </a:lnTo>
                  <a:lnTo>
                    <a:pt x="35125" y="35120"/>
                  </a:lnTo>
                  <a:lnTo>
                    <a:pt x="73177" y="9429"/>
                  </a:lnTo>
                  <a:lnTo>
                    <a:pt x="11968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16" name="object 12716"/>
            <p:cNvSpPr/>
            <p:nvPr/>
          </p:nvSpPr>
          <p:spPr>
            <a:xfrm>
              <a:off x="4092105" y="2638450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5" h="156844">
                  <a:moveTo>
                    <a:pt x="0" y="78371"/>
                  </a:moveTo>
                  <a:lnTo>
                    <a:pt x="6175" y="108821"/>
                  </a:lnTo>
                  <a:lnTo>
                    <a:pt x="22998" y="133734"/>
                  </a:lnTo>
                  <a:lnTo>
                    <a:pt x="47914" y="150555"/>
                  </a:lnTo>
                  <a:lnTo>
                    <a:pt x="78371" y="156730"/>
                  </a:lnTo>
                  <a:lnTo>
                    <a:pt x="108821" y="150555"/>
                  </a:lnTo>
                  <a:lnTo>
                    <a:pt x="133734" y="133734"/>
                  </a:lnTo>
                  <a:lnTo>
                    <a:pt x="150555" y="108821"/>
                  </a:lnTo>
                  <a:lnTo>
                    <a:pt x="156730" y="78371"/>
                  </a:lnTo>
                  <a:lnTo>
                    <a:pt x="150555" y="47914"/>
                  </a:lnTo>
                  <a:lnTo>
                    <a:pt x="133734" y="22998"/>
                  </a:lnTo>
                  <a:lnTo>
                    <a:pt x="108821" y="6175"/>
                  </a:lnTo>
                  <a:lnTo>
                    <a:pt x="78371" y="0"/>
                  </a:lnTo>
                  <a:lnTo>
                    <a:pt x="47914" y="6175"/>
                  </a:lnTo>
                  <a:lnTo>
                    <a:pt x="22998" y="22998"/>
                  </a:lnTo>
                  <a:lnTo>
                    <a:pt x="6175" y="47914"/>
                  </a:lnTo>
                  <a:lnTo>
                    <a:pt x="0" y="78371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7" name="object 12717"/>
            <p:cNvSpPr/>
            <p:nvPr/>
          </p:nvSpPr>
          <p:spPr>
            <a:xfrm>
              <a:off x="4092105" y="2638450"/>
              <a:ext cx="156845" cy="156845"/>
            </a:xfrm>
            <a:custGeom>
              <a:avLst/>
              <a:gdLst/>
              <a:ahLst/>
              <a:cxnLst/>
              <a:rect l="l" t="t" r="r" b="b"/>
              <a:pathLst>
                <a:path w="156845" h="156844">
                  <a:moveTo>
                    <a:pt x="78371" y="0"/>
                  </a:moveTo>
                  <a:lnTo>
                    <a:pt x="108821" y="6175"/>
                  </a:lnTo>
                  <a:lnTo>
                    <a:pt x="133734" y="22998"/>
                  </a:lnTo>
                  <a:lnTo>
                    <a:pt x="150555" y="47914"/>
                  </a:lnTo>
                  <a:lnTo>
                    <a:pt x="156730" y="78371"/>
                  </a:lnTo>
                  <a:lnTo>
                    <a:pt x="150555" y="108821"/>
                  </a:lnTo>
                  <a:lnTo>
                    <a:pt x="133734" y="133734"/>
                  </a:lnTo>
                  <a:lnTo>
                    <a:pt x="108821" y="150555"/>
                  </a:lnTo>
                  <a:lnTo>
                    <a:pt x="78371" y="156730"/>
                  </a:lnTo>
                  <a:lnTo>
                    <a:pt x="47914" y="150555"/>
                  </a:lnTo>
                  <a:lnTo>
                    <a:pt x="22998" y="133734"/>
                  </a:lnTo>
                  <a:lnTo>
                    <a:pt x="6175" y="108821"/>
                  </a:lnTo>
                  <a:lnTo>
                    <a:pt x="0" y="78371"/>
                  </a:lnTo>
                  <a:lnTo>
                    <a:pt x="6175" y="47914"/>
                  </a:lnTo>
                  <a:lnTo>
                    <a:pt x="22998" y="22998"/>
                  </a:lnTo>
                  <a:lnTo>
                    <a:pt x="47914" y="6175"/>
                  </a:lnTo>
                  <a:lnTo>
                    <a:pt x="7837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718" name="object 12718"/>
            <p:cNvSpPr/>
            <p:nvPr/>
          </p:nvSpPr>
          <p:spPr>
            <a:xfrm>
              <a:off x="3929710" y="32729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9" name="object 12719"/>
            <p:cNvSpPr/>
            <p:nvPr/>
          </p:nvSpPr>
          <p:spPr>
            <a:xfrm>
              <a:off x="3929710" y="3272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0" name="object 12720"/>
            <p:cNvSpPr/>
            <p:nvPr/>
          </p:nvSpPr>
          <p:spPr>
            <a:xfrm>
              <a:off x="3929710" y="3271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1" name="object 12721"/>
            <p:cNvSpPr/>
            <p:nvPr/>
          </p:nvSpPr>
          <p:spPr>
            <a:xfrm>
              <a:off x="3929710" y="32702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2" name="object 12722"/>
            <p:cNvSpPr/>
            <p:nvPr/>
          </p:nvSpPr>
          <p:spPr>
            <a:xfrm>
              <a:off x="3929710" y="32693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3" name="object 12723"/>
            <p:cNvSpPr/>
            <p:nvPr/>
          </p:nvSpPr>
          <p:spPr>
            <a:xfrm>
              <a:off x="3929710" y="32684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4" name="object 12724"/>
            <p:cNvSpPr/>
            <p:nvPr/>
          </p:nvSpPr>
          <p:spPr>
            <a:xfrm>
              <a:off x="3929710" y="32676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5" name="object 12725"/>
            <p:cNvSpPr/>
            <p:nvPr/>
          </p:nvSpPr>
          <p:spPr>
            <a:xfrm>
              <a:off x="3929710" y="32667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6" name="object 12726"/>
            <p:cNvSpPr/>
            <p:nvPr/>
          </p:nvSpPr>
          <p:spPr>
            <a:xfrm>
              <a:off x="3929710" y="32658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7" name="object 12727"/>
            <p:cNvSpPr/>
            <p:nvPr/>
          </p:nvSpPr>
          <p:spPr>
            <a:xfrm>
              <a:off x="3929710" y="32649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8" name="object 12728"/>
            <p:cNvSpPr/>
            <p:nvPr/>
          </p:nvSpPr>
          <p:spPr>
            <a:xfrm>
              <a:off x="3929710" y="32640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9" name="object 12729"/>
            <p:cNvSpPr/>
            <p:nvPr/>
          </p:nvSpPr>
          <p:spPr>
            <a:xfrm>
              <a:off x="3929710" y="32631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0" name="object 12730"/>
            <p:cNvSpPr/>
            <p:nvPr/>
          </p:nvSpPr>
          <p:spPr>
            <a:xfrm>
              <a:off x="3929710" y="32622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1" name="object 12731"/>
            <p:cNvSpPr/>
            <p:nvPr/>
          </p:nvSpPr>
          <p:spPr>
            <a:xfrm>
              <a:off x="3929710" y="32613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2" name="object 12732"/>
            <p:cNvSpPr/>
            <p:nvPr/>
          </p:nvSpPr>
          <p:spPr>
            <a:xfrm>
              <a:off x="3929710" y="32604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3" name="object 12733"/>
            <p:cNvSpPr/>
            <p:nvPr/>
          </p:nvSpPr>
          <p:spPr>
            <a:xfrm>
              <a:off x="3929710" y="32596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4" name="object 12734"/>
            <p:cNvSpPr/>
            <p:nvPr/>
          </p:nvSpPr>
          <p:spPr>
            <a:xfrm>
              <a:off x="3929710" y="32587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5" name="object 12735"/>
            <p:cNvSpPr/>
            <p:nvPr/>
          </p:nvSpPr>
          <p:spPr>
            <a:xfrm>
              <a:off x="3929710" y="32578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6" name="object 12736"/>
            <p:cNvSpPr/>
            <p:nvPr/>
          </p:nvSpPr>
          <p:spPr>
            <a:xfrm>
              <a:off x="3929710" y="32569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7" name="object 12737"/>
            <p:cNvSpPr/>
            <p:nvPr/>
          </p:nvSpPr>
          <p:spPr>
            <a:xfrm>
              <a:off x="3929710" y="32560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8" name="object 12738"/>
            <p:cNvSpPr/>
            <p:nvPr/>
          </p:nvSpPr>
          <p:spPr>
            <a:xfrm>
              <a:off x="3929710" y="32551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9" name="object 12739"/>
            <p:cNvSpPr/>
            <p:nvPr/>
          </p:nvSpPr>
          <p:spPr>
            <a:xfrm>
              <a:off x="3929710" y="32542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0" name="object 12740"/>
            <p:cNvSpPr/>
            <p:nvPr/>
          </p:nvSpPr>
          <p:spPr>
            <a:xfrm>
              <a:off x="3929710" y="32533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1" name="object 12741"/>
            <p:cNvSpPr/>
            <p:nvPr/>
          </p:nvSpPr>
          <p:spPr>
            <a:xfrm>
              <a:off x="3929710" y="32525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2" name="object 12742"/>
            <p:cNvSpPr/>
            <p:nvPr/>
          </p:nvSpPr>
          <p:spPr>
            <a:xfrm>
              <a:off x="3929710" y="32516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3" name="object 12743"/>
            <p:cNvSpPr/>
            <p:nvPr/>
          </p:nvSpPr>
          <p:spPr>
            <a:xfrm>
              <a:off x="3929710" y="32507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70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4" name="object 12744"/>
            <p:cNvSpPr/>
            <p:nvPr/>
          </p:nvSpPr>
          <p:spPr>
            <a:xfrm>
              <a:off x="3929710" y="32498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5" name="object 12745"/>
            <p:cNvSpPr/>
            <p:nvPr/>
          </p:nvSpPr>
          <p:spPr>
            <a:xfrm>
              <a:off x="3929710" y="32489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6" name="object 12746"/>
            <p:cNvSpPr/>
            <p:nvPr/>
          </p:nvSpPr>
          <p:spPr>
            <a:xfrm>
              <a:off x="3929710" y="324717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7" name="object 12747"/>
            <p:cNvSpPr/>
            <p:nvPr/>
          </p:nvSpPr>
          <p:spPr>
            <a:xfrm>
              <a:off x="3929710" y="32462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8" name="object 12748"/>
            <p:cNvSpPr/>
            <p:nvPr/>
          </p:nvSpPr>
          <p:spPr>
            <a:xfrm>
              <a:off x="3929710" y="32454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9" name="object 12749"/>
            <p:cNvSpPr/>
            <p:nvPr/>
          </p:nvSpPr>
          <p:spPr>
            <a:xfrm>
              <a:off x="3929710" y="32445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0" name="object 12750"/>
            <p:cNvSpPr/>
            <p:nvPr/>
          </p:nvSpPr>
          <p:spPr>
            <a:xfrm>
              <a:off x="3929710" y="32436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1" name="object 12751"/>
            <p:cNvSpPr/>
            <p:nvPr/>
          </p:nvSpPr>
          <p:spPr>
            <a:xfrm>
              <a:off x="3929710" y="32427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2" name="object 12752"/>
            <p:cNvSpPr/>
            <p:nvPr/>
          </p:nvSpPr>
          <p:spPr>
            <a:xfrm>
              <a:off x="3929710" y="32418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3" name="object 12753"/>
            <p:cNvSpPr/>
            <p:nvPr/>
          </p:nvSpPr>
          <p:spPr>
            <a:xfrm>
              <a:off x="3929710" y="32409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4" name="object 12754"/>
            <p:cNvSpPr/>
            <p:nvPr/>
          </p:nvSpPr>
          <p:spPr>
            <a:xfrm>
              <a:off x="3929710" y="32400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5" name="object 12755"/>
            <p:cNvSpPr/>
            <p:nvPr/>
          </p:nvSpPr>
          <p:spPr>
            <a:xfrm>
              <a:off x="3929710" y="32391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6" name="object 12756"/>
            <p:cNvSpPr/>
            <p:nvPr/>
          </p:nvSpPr>
          <p:spPr>
            <a:xfrm>
              <a:off x="3929710" y="32382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7" name="object 12757"/>
            <p:cNvSpPr/>
            <p:nvPr/>
          </p:nvSpPr>
          <p:spPr>
            <a:xfrm>
              <a:off x="3929710" y="32374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8" name="object 12758"/>
            <p:cNvSpPr/>
            <p:nvPr/>
          </p:nvSpPr>
          <p:spPr>
            <a:xfrm>
              <a:off x="3929710" y="32365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9" name="object 12759"/>
            <p:cNvSpPr/>
            <p:nvPr/>
          </p:nvSpPr>
          <p:spPr>
            <a:xfrm>
              <a:off x="3929710" y="32356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0" name="object 12760"/>
            <p:cNvSpPr/>
            <p:nvPr/>
          </p:nvSpPr>
          <p:spPr>
            <a:xfrm>
              <a:off x="3929710" y="32347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1" name="object 12761"/>
            <p:cNvSpPr/>
            <p:nvPr/>
          </p:nvSpPr>
          <p:spPr>
            <a:xfrm>
              <a:off x="3929710" y="32338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2" name="object 12762"/>
            <p:cNvSpPr/>
            <p:nvPr/>
          </p:nvSpPr>
          <p:spPr>
            <a:xfrm>
              <a:off x="3929710" y="32329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3" name="object 12763"/>
            <p:cNvSpPr/>
            <p:nvPr/>
          </p:nvSpPr>
          <p:spPr>
            <a:xfrm>
              <a:off x="3929710" y="32320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4" name="object 12764"/>
            <p:cNvSpPr/>
            <p:nvPr/>
          </p:nvSpPr>
          <p:spPr>
            <a:xfrm>
              <a:off x="3929710" y="32311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5" name="object 12765"/>
            <p:cNvSpPr/>
            <p:nvPr/>
          </p:nvSpPr>
          <p:spPr>
            <a:xfrm>
              <a:off x="3929710" y="322941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6" name="object 12766"/>
            <p:cNvSpPr/>
            <p:nvPr/>
          </p:nvSpPr>
          <p:spPr>
            <a:xfrm>
              <a:off x="3929710" y="32285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7" name="object 12767"/>
            <p:cNvSpPr/>
            <p:nvPr/>
          </p:nvSpPr>
          <p:spPr>
            <a:xfrm>
              <a:off x="3929710" y="32276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8" name="object 12768"/>
            <p:cNvSpPr/>
            <p:nvPr/>
          </p:nvSpPr>
          <p:spPr>
            <a:xfrm>
              <a:off x="3929710" y="322586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9" name="object 12769"/>
            <p:cNvSpPr/>
            <p:nvPr/>
          </p:nvSpPr>
          <p:spPr>
            <a:xfrm>
              <a:off x="3929710" y="32249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0" name="object 12770"/>
            <p:cNvSpPr/>
            <p:nvPr/>
          </p:nvSpPr>
          <p:spPr>
            <a:xfrm>
              <a:off x="3929710" y="32240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1" name="object 12771"/>
            <p:cNvSpPr/>
            <p:nvPr/>
          </p:nvSpPr>
          <p:spPr>
            <a:xfrm>
              <a:off x="3929710" y="322231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2" name="object 12772"/>
            <p:cNvSpPr/>
            <p:nvPr/>
          </p:nvSpPr>
          <p:spPr>
            <a:xfrm>
              <a:off x="3929710" y="32214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3" name="object 12773"/>
            <p:cNvSpPr/>
            <p:nvPr/>
          </p:nvSpPr>
          <p:spPr>
            <a:xfrm>
              <a:off x="3929710" y="32205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4" name="object 12774"/>
            <p:cNvSpPr/>
            <p:nvPr/>
          </p:nvSpPr>
          <p:spPr>
            <a:xfrm>
              <a:off x="3929710" y="32196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5" name="object 12775"/>
            <p:cNvSpPr/>
            <p:nvPr/>
          </p:nvSpPr>
          <p:spPr>
            <a:xfrm>
              <a:off x="3929710" y="32187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6" name="object 12776"/>
            <p:cNvSpPr/>
            <p:nvPr/>
          </p:nvSpPr>
          <p:spPr>
            <a:xfrm>
              <a:off x="3929710" y="32178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7" name="object 12777"/>
            <p:cNvSpPr/>
            <p:nvPr/>
          </p:nvSpPr>
          <p:spPr>
            <a:xfrm>
              <a:off x="3929710" y="32169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8" name="object 12778"/>
            <p:cNvSpPr/>
            <p:nvPr/>
          </p:nvSpPr>
          <p:spPr>
            <a:xfrm>
              <a:off x="3929710" y="32160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9" name="object 12779"/>
            <p:cNvSpPr/>
            <p:nvPr/>
          </p:nvSpPr>
          <p:spPr>
            <a:xfrm>
              <a:off x="3929710" y="32152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0" name="object 12780"/>
            <p:cNvSpPr/>
            <p:nvPr/>
          </p:nvSpPr>
          <p:spPr>
            <a:xfrm>
              <a:off x="3929710" y="321342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1" name="object 12781"/>
            <p:cNvSpPr/>
            <p:nvPr/>
          </p:nvSpPr>
          <p:spPr>
            <a:xfrm>
              <a:off x="3929710" y="32125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2" name="object 12782"/>
            <p:cNvSpPr/>
            <p:nvPr/>
          </p:nvSpPr>
          <p:spPr>
            <a:xfrm>
              <a:off x="3929710" y="321077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3" name="object 12783"/>
            <p:cNvSpPr/>
            <p:nvPr/>
          </p:nvSpPr>
          <p:spPr>
            <a:xfrm>
              <a:off x="3929710" y="32098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4" name="object 12784"/>
            <p:cNvSpPr/>
            <p:nvPr/>
          </p:nvSpPr>
          <p:spPr>
            <a:xfrm>
              <a:off x="3929710" y="32081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5" name="object 12785"/>
            <p:cNvSpPr/>
            <p:nvPr/>
          </p:nvSpPr>
          <p:spPr>
            <a:xfrm>
              <a:off x="3929710" y="32072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6" name="object 12786"/>
            <p:cNvSpPr/>
            <p:nvPr/>
          </p:nvSpPr>
          <p:spPr>
            <a:xfrm>
              <a:off x="3929710" y="32054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7" name="object 12787"/>
            <p:cNvSpPr/>
            <p:nvPr/>
          </p:nvSpPr>
          <p:spPr>
            <a:xfrm>
              <a:off x="3929710" y="32045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8" name="object 12788"/>
            <p:cNvSpPr/>
            <p:nvPr/>
          </p:nvSpPr>
          <p:spPr>
            <a:xfrm>
              <a:off x="3929710" y="32036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9" name="object 12789"/>
            <p:cNvSpPr/>
            <p:nvPr/>
          </p:nvSpPr>
          <p:spPr>
            <a:xfrm>
              <a:off x="3929710" y="320277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0" name="object 12790"/>
            <p:cNvSpPr/>
            <p:nvPr/>
          </p:nvSpPr>
          <p:spPr>
            <a:xfrm>
              <a:off x="3929710" y="32018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1" name="object 12791"/>
            <p:cNvSpPr/>
            <p:nvPr/>
          </p:nvSpPr>
          <p:spPr>
            <a:xfrm>
              <a:off x="3929710" y="32009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2" name="object 12792"/>
            <p:cNvSpPr/>
            <p:nvPr/>
          </p:nvSpPr>
          <p:spPr>
            <a:xfrm>
              <a:off x="3929710" y="32001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3" name="object 12793"/>
            <p:cNvSpPr/>
            <p:nvPr/>
          </p:nvSpPr>
          <p:spPr>
            <a:xfrm>
              <a:off x="3929710" y="31992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4" name="object 12794"/>
            <p:cNvSpPr/>
            <p:nvPr/>
          </p:nvSpPr>
          <p:spPr>
            <a:xfrm>
              <a:off x="3929710" y="31983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5" name="object 12795"/>
            <p:cNvSpPr/>
            <p:nvPr/>
          </p:nvSpPr>
          <p:spPr>
            <a:xfrm>
              <a:off x="3929710" y="31965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6" name="object 12796"/>
            <p:cNvSpPr/>
            <p:nvPr/>
          </p:nvSpPr>
          <p:spPr>
            <a:xfrm>
              <a:off x="3929710" y="31947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7" name="object 12797"/>
            <p:cNvSpPr/>
            <p:nvPr/>
          </p:nvSpPr>
          <p:spPr>
            <a:xfrm>
              <a:off x="3929710" y="31938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8" name="object 12798"/>
            <p:cNvSpPr/>
            <p:nvPr/>
          </p:nvSpPr>
          <p:spPr>
            <a:xfrm>
              <a:off x="3929710" y="31930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9" name="object 12799"/>
            <p:cNvSpPr/>
            <p:nvPr/>
          </p:nvSpPr>
          <p:spPr>
            <a:xfrm>
              <a:off x="3929710" y="31921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0" name="object 12800"/>
            <p:cNvSpPr/>
            <p:nvPr/>
          </p:nvSpPr>
          <p:spPr>
            <a:xfrm>
              <a:off x="3929710" y="31912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1" name="object 12801"/>
            <p:cNvSpPr/>
            <p:nvPr/>
          </p:nvSpPr>
          <p:spPr>
            <a:xfrm>
              <a:off x="3929710" y="31903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2" name="object 12802"/>
            <p:cNvSpPr/>
            <p:nvPr/>
          </p:nvSpPr>
          <p:spPr>
            <a:xfrm>
              <a:off x="3929710" y="31894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3" name="object 12803"/>
            <p:cNvSpPr/>
            <p:nvPr/>
          </p:nvSpPr>
          <p:spPr>
            <a:xfrm>
              <a:off x="3929710" y="31876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4" name="object 12804"/>
            <p:cNvSpPr/>
            <p:nvPr/>
          </p:nvSpPr>
          <p:spPr>
            <a:xfrm>
              <a:off x="3929710" y="31867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5" name="object 12805"/>
            <p:cNvSpPr/>
            <p:nvPr/>
          </p:nvSpPr>
          <p:spPr>
            <a:xfrm>
              <a:off x="3929710" y="31859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6" name="object 12806"/>
            <p:cNvSpPr/>
            <p:nvPr/>
          </p:nvSpPr>
          <p:spPr>
            <a:xfrm>
              <a:off x="3929710" y="31850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7" name="object 12807"/>
            <p:cNvSpPr/>
            <p:nvPr/>
          </p:nvSpPr>
          <p:spPr>
            <a:xfrm>
              <a:off x="3929710" y="3184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8" name="object 12808"/>
            <p:cNvSpPr/>
            <p:nvPr/>
          </p:nvSpPr>
          <p:spPr>
            <a:xfrm>
              <a:off x="3929710" y="31823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9" name="object 12809"/>
            <p:cNvSpPr/>
            <p:nvPr/>
          </p:nvSpPr>
          <p:spPr>
            <a:xfrm>
              <a:off x="3929710" y="31814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0" name="object 12810"/>
            <p:cNvSpPr/>
            <p:nvPr/>
          </p:nvSpPr>
          <p:spPr>
            <a:xfrm>
              <a:off x="3929710" y="31805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1" name="object 12811"/>
            <p:cNvSpPr/>
            <p:nvPr/>
          </p:nvSpPr>
          <p:spPr>
            <a:xfrm>
              <a:off x="3929710" y="31796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2" name="object 12812"/>
            <p:cNvSpPr/>
            <p:nvPr/>
          </p:nvSpPr>
          <p:spPr>
            <a:xfrm>
              <a:off x="3929710" y="31787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3" name="object 12813"/>
            <p:cNvSpPr/>
            <p:nvPr/>
          </p:nvSpPr>
          <p:spPr>
            <a:xfrm>
              <a:off x="3929710" y="317701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4" name="object 12814"/>
            <p:cNvSpPr/>
            <p:nvPr/>
          </p:nvSpPr>
          <p:spPr>
            <a:xfrm>
              <a:off x="3929710" y="31761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5" name="object 12815"/>
            <p:cNvSpPr/>
            <p:nvPr/>
          </p:nvSpPr>
          <p:spPr>
            <a:xfrm>
              <a:off x="3929710" y="31752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6" name="object 12816"/>
            <p:cNvSpPr/>
            <p:nvPr/>
          </p:nvSpPr>
          <p:spPr>
            <a:xfrm>
              <a:off x="3929710" y="31743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7" name="object 12817"/>
            <p:cNvSpPr/>
            <p:nvPr/>
          </p:nvSpPr>
          <p:spPr>
            <a:xfrm>
              <a:off x="3929710" y="31725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8" name="object 12818"/>
            <p:cNvSpPr/>
            <p:nvPr/>
          </p:nvSpPr>
          <p:spPr>
            <a:xfrm>
              <a:off x="3929710" y="31716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9" name="object 12819"/>
            <p:cNvSpPr/>
            <p:nvPr/>
          </p:nvSpPr>
          <p:spPr>
            <a:xfrm>
              <a:off x="3929710" y="31708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0" name="object 12820"/>
            <p:cNvSpPr/>
            <p:nvPr/>
          </p:nvSpPr>
          <p:spPr>
            <a:xfrm>
              <a:off x="3929710" y="31699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1" name="object 12821"/>
            <p:cNvSpPr/>
            <p:nvPr/>
          </p:nvSpPr>
          <p:spPr>
            <a:xfrm>
              <a:off x="3929710" y="31681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2" name="object 12822"/>
            <p:cNvSpPr/>
            <p:nvPr/>
          </p:nvSpPr>
          <p:spPr>
            <a:xfrm>
              <a:off x="3929710" y="31672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3" name="object 12823"/>
            <p:cNvSpPr/>
            <p:nvPr/>
          </p:nvSpPr>
          <p:spPr>
            <a:xfrm>
              <a:off x="3929710" y="316636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4" name="object 12824"/>
            <p:cNvSpPr/>
            <p:nvPr/>
          </p:nvSpPr>
          <p:spPr>
            <a:xfrm>
              <a:off x="3929710" y="316458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5" name="object 12825"/>
            <p:cNvSpPr/>
            <p:nvPr/>
          </p:nvSpPr>
          <p:spPr>
            <a:xfrm>
              <a:off x="3929710" y="31628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6" name="object 12826"/>
            <p:cNvSpPr/>
            <p:nvPr/>
          </p:nvSpPr>
          <p:spPr>
            <a:xfrm>
              <a:off x="3929710" y="31610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7" name="object 12827"/>
            <p:cNvSpPr/>
            <p:nvPr/>
          </p:nvSpPr>
          <p:spPr>
            <a:xfrm>
              <a:off x="3929710" y="31592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8" name="object 12828"/>
            <p:cNvSpPr/>
            <p:nvPr/>
          </p:nvSpPr>
          <p:spPr>
            <a:xfrm>
              <a:off x="3929710" y="31574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9" name="object 12829"/>
            <p:cNvSpPr/>
            <p:nvPr/>
          </p:nvSpPr>
          <p:spPr>
            <a:xfrm>
              <a:off x="3929710" y="31557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0" name="object 12830"/>
            <p:cNvSpPr/>
            <p:nvPr/>
          </p:nvSpPr>
          <p:spPr>
            <a:xfrm>
              <a:off x="3929710" y="315393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1" name="object 12831"/>
            <p:cNvSpPr/>
            <p:nvPr/>
          </p:nvSpPr>
          <p:spPr>
            <a:xfrm>
              <a:off x="3929710" y="31530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2" name="object 12832"/>
            <p:cNvSpPr/>
            <p:nvPr/>
          </p:nvSpPr>
          <p:spPr>
            <a:xfrm>
              <a:off x="3929710" y="31521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3" name="object 12833"/>
            <p:cNvSpPr/>
            <p:nvPr/>
          </p:nvSpPr>
          <p:spPr>
            <a:xfrm>
              <a:off x="3929710" y="315037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4" name="object 12834"/>
            <p:cNvSpPr/>
            <p:nvPr/>
          </p:nvSpPr>
          <p:spPr>
            <a:xfrm>
              <a:off x="3929710" y="31494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5" name="object 12835"/>
            <p:cNvSpPr/>
            <p:nvPr/>
          </p:nvSpPr>
          <p:spPr>
            <a:xfrm>
              <a:off x="3929710" y="31486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6" name="object 12836"/>
            <p:cNvSpPr/>
            <p:nvPr/>
          </p:nvSpPr>
          <p:spPr>
            <a:xfrm>
              <a:off x="3929710" y="31477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7" name="object 12837"/>
            <p:cNvSpPr/>
            <p:nvPr/>
          </p:nvSpPr>
          <p:spPr>
            <a:xfrm>
              <a:off x="3929710" y="31459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8" name="object 12838"/>
            <p:cNvSpPr/>
            <p:nvPr/>
          </p:nvSpPr>
          <p:spPr>
            <a:xfrm>
              <a:off x="3929710" y="31450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9" name="object 12839"/>
            <p:cNvSpPr/>
            <p:nvPr/>
          </p:nvSpPr>
          <p:spPr>
            <a:xfrm>
              <a:off x="3929710" y="31441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0" name="object 12840"/>
            <p:cNvSpPr/>
            <p:nvPr/>
          </p:nvSpPr>
          <p:spPr>
            <a:xfrm>
              <a:off x="3929710" y="31432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1" name="object 12841"/>
            <p:cNvSpPr/>
            <p:nvPr/>
          </p:nvSpPr>
          <p:spPr>
            <a:xfrm>
              <a:off x="3929710" y="314149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2" name="object 12842"/>
            <p:cNvSpPr/>
            <p:nvPr/>
          </p:nvSpPr>
          <p:spPr>
            <a:xfrm>
              <a:off x="3929710" y="31406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3" name="object 12843"/>
            <p:cNvSpPr/>
            <p:nvPr/>
          </p:nvSpPr>
          <p:spPr>
            <a:xfrm>
              <a:off x="3929710" y="31397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4" name="object 12844"/>
            <p:cNvSpPr/>
            <p:nvPr/>
          </p:nvSpPr>
          <p:spPr>
            <a:xfrm>
              <a:off x="3929710" y="31388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5" name="object 12845"/>
            <p:cNvSpPr/>
            <p:nvPr/>
          </p:nvSpPr>
          <p:spPr>
            <a:xfrm>
              <a:off x="3929710" y="31379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6" name="object 12846"/>
            <p:cNvSpPr/>
            <p:nvPr/>
          </p:nvSpPr>
          <p:spPr>
            <a:xfrm>
              <a:off x="3929710" y="313617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7" name="object 12847"/>
            <p:cNvSpPr/>
            <p:nvPr/>
          </p:nvSpPr>
          <p:spPr>
            <a:xfrm>
              <a:off x="3929710" y="31352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8" name="object 12848"/>
            <p:cNvSpPr/>
            <p:nvPr/>
          </p:nvSpPr>
          <p:spPr>
            <a:xfrm>
              <a:off x="3929710" y="31343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9" name="object 12849"/>
            <p:cNvSpPr/>
            <p:nvPr/>
          </p:nvSpPr>
          <p:spPr>
            <a:xfrm>
              <a:off x="3929710" y="31335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0" name="object 12850"/>
            <p:cNvSpPr/>
            <p:nvPr/>
          </p:nvSpPr>
          <p:spPr>
            <a:xfrm>
              <a:off x="3929710" y="31326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1" name="object 12851"/>
            <p:cNvSpPr/>
            <p:nvPr/>
          </p:nvSpPr>
          <p:spPr>
            <a:xfrm>
              <a:off x="3929710" y="313084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2" name="object 12852"/>
            <p:cNvSpPr/>
            <p:nvPr/>
          </p:nvSpPr>
          <p:spPr>
            <a:xfrm>
              <a:off x="3929710" y="31299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3" name="object 12853"/>
            <p:cNvSpPr/>
            <p:nvPr/>
          </p:nvSpPr>
          <p:spPr>
            <a:xfrm>
              <a:off x="3929710" y="31290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4" name="object 12854"/>
            <p:cNvSpPr/>
            <p:nvPr/>
          </p:nvSpPr>
          <p:spPr>
            <a:xfrm>
              <a:off x="3929710" y="31281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5" name="object 12855"/>
            <p:cNvSpPr/>
            <p:nvPr/>
          </p:nvSpPr>
          <p:spPr>
            <a:xfrm>
              <a:off x="3929710" y="31272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6" name="object 12856"/>
            <p:cNvSpPr/>
            <p:nvPr/>
          </p:nvSpPr>
          <p:spPr>
            <a:xfrm>
              <a:off x="3929710" y="31263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7" name="object 12857"/>
            <p:cNvSpPr/>
            <p:nvPr/>
          </p:nvSpPr>
          <p:spPr>
            <a:xfrm>
              <a:off x="3929710" y="31255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8" name="object 12858"/>
            <p:cNvSpPr/>
            <p:nvPr/>
          </p:nvSpPr>
          <p:spPr>
            <a:xfrm>
              <a:off x="3929710" y="31237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9" name="object 12859"/>
            <p:cNvSpPr/>
            <p:nvPr/>
          </p:nvSpPr>
          <p:spPr>
            <a:xfrm>
              <a:off x="3929710" y="312196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0" name="object 12860"/>
            <p:cNvSpPr/>
            <p:nvPr/>
          </p:nvSpPr>
          <p:spPr>
            <a:xfrm>
              <a:off x="3929710" y="31210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1" name="object 12861"/>
            <p:cNvSpPr/>
            <p:nvPr/>
          </p:nvSpPr>
          <p:spPr>
            <a:xfrm>
              <a:off x="3929710" y="31201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2" name="object 12862"/>
            <p:cNvSpPr/>
            <p:nvPr/>
          </p:nvSpPr>
          <p:spPr>
            <a:xfrm>
              <a:off x="3929710" y="31192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3" name="object 12863"/>
            <p:cNvSpPr/>
            <p:nvPr/>
          </p:nvSpPr>
          <p:spPr>
            <a:xfrm>
              <a:off x="3929710" y="31184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4" name="object 12864"/>
            <p:cNvSpPr/>
            <p:nvPr/>
          </p:nvSpPr>
          <p:spPr>
            <a:xfrm>
              <a:off x="3929710" y="31175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5" name="object 12865"/>
            <p:cNvSpPr/>
            <p:nvPr/>
          </p:nvSpPr>
          <p:spPr>
            <a:xfrm>
              <a:off x="3929710" y="31166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6" name="object 12866"/>
            <p:cNvSpPr/>
            <p:nvPr/>
          </p:nvSpPr>
          <p:spPr>
            <a:xfrm>
              <a:off x="3929710" y="311574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7" name="object 12867"/>
            <p:cNvSpPr/>
            <p:nvPr/>
          </p:nvSpPr>
          <p:spPr>
            <a:xfrm>
              <a:off x="3929710" y="311485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8" name="object 12868"/>
            <p:cNvSpPr/>
            <p:nvPr/>
          </p:nvSpPr>
          <p:spPr>
            <a:xfrm>
              <a:off x="3929710" y="311308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9" name="object 12869"/>
            <p:cNvSpPr/>
            <p:nvPr/>
          </p:nvSpPr>
          <p:spPr>
            <a:xfrm>
              <a:off x="3929710" y="31121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0" name="object 12870"/>
            <p:cNvSpPr/>
            <p:nvPr/>
          </p:nvSpPr>
          <p:spPr>
            <a:xfrm>
              <a:off x="3929710" y="311042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1" name="object 12871"/>
            <p:cNvSpPr/>
            <p:nvPr/>
          </p:nvSpPr>
          <p:spPr>
            <a:xfrm>
              <a:off x="3929710" y="31095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2" name="object 12872"/>
            <p:cNvSpPr/>
            <p:nvPr/>
          </p:nvSpPr>
          <p:spPr>
            <a:xfrm>
              <a:off x="3929710" y="310775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3" name="object 12873"/>
            <p:cNvSpPr/>
            <p:nvPr/>
          </p:nvSpPr>
          <p:spPr>
            <a:xfrm>
              <a:off x="3929710" y="31068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4" name="object 12874"/>
            <p:cNvSpPr/>
            <p:nvPr/>
          </p:nvSpPr>
          <p:spPr>
            <a:xfrm>
              <a:off x="3929710" y="310508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5" name="object 12875"/>
            <p:cNvSpPr/>
            <p:nvPr/>
          </p:nvSpPr>
          <p:spPr>
            <a:xfrm>
              <a:off x="3929710" y="31041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6" name="object 12876"/>
            <p:cNvSpPr/>
            <p:nvPr/>
          </p:nvSpPr>
          <p:spPr>
            <a:xfrm>
              <a:off x="3929710" y="31033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7" name="object 12877"/>
            <p:cNvSpPr/>
            <p:nvPr/>
          </p:nvSpPr>
          <p:spPr>
            <a:xfrm>
              <a:off x="3929710" y="31024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8" name="object 12878"/>
            <p:cNvSpPr/>
            <p:nvPr/>
          </p:nvSpPr>
          <p:spPr>
            <a:xfrm>
              <a:off x="3929710" y="31015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9" name="object 12879"/>
            <p:cNvSpPr/>
            <p:nvPr/>
          </p:nvSpPr>
          <p:spPr>
            <a:xfrm>
              <a:off x="3929710" y="31006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0" name="object 12880"/>
            <p:cNvSpPr/>
            <p:nvPr/>
          </p:nvSpPr>
          <p:spPr>
            <a:xfrm>
              <a:off x="3929710" y="30997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1" name="object 12881"/>
            <p:cNvSpPr/>
            <p:nvPr/>
          </p:nvSpPr>
          <p:spPr>
            <a:xfrm>
              <a:off x="3929710" y="30988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2" name="object 12882"/>
            <p:cNvSpPr/>
            <p:nvPr/>
          </p:nvSpPr>
          <p:spPr>
            <a:xfrm>
              <a:off x="3929710" y="30979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3" name="object 12883"/>
            <p:cNvSpPr/>
            <p:nvPr/>
          </p:nvSpPr>
          <p:spPr>
            <a:xfrm>
              <a:off x="3929710" y="309620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4" name="object 12884"/>
            <p:cNvSpPr/>
            <p:nvPr/>
          </p:nvSpPr>
          <p:spPr>
            <a:xfrm>
              <a:off x="3929710" y="30953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5" name="object 12885"/>
            <p:cNvSpPr/>
            <p:nvPr/>
          </p:nvSpPr>
          <p:spPr>
            <a:xfrm>
              <a:off x="3929710" y="30944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6" name="object 12886"/>
            <p:cNvSpPr/>
            <p:nvPr/>
          </p:nvSpPr>
          <p:spPr>
            <a:xfrm>
              <a:off x="3929710" y="309265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7" name="object 12887"/>
            <p:cNvSpPr/>
            <p:nvPr/>
          </p:nvSpPr>
          <p:spPr>
            <a:xfrm>
              <a:off x="3929710" y="30917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8" name="object 12888"/>
            <p:cNvSpPr/>
            <p:nvPr/>
          </p:nvSpPr>
          <p:spPr>
            <a:xfrm>
              <a:off x="3929710" y="30908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9" name="object 12889"/>
            <p:cNvSpPr/>
            <p:nvPr/>
          </p:nvSpPr>
          <p:spPr>
            <a:xfrm>
              <a:off x="3929710" y="308910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0" name="object 12890"/>
            <p:cNvSpPr/>
            <p:nvPr/>
          </p:nvSpPr>
          <p:spPr>
            <a:xfrm>
              <a:off x="3929710" y="30882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1" name="object 12891"/>
            <p:cNvSpPr/>
            <p:nvPr/>
          </p:nvSpPr>
          <p:spPr>
            <a:xfrm>
              <a:off x="3929710" y="30873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2" name="object 12892"/>
            <p:cNvSpPr/>
            <p:nvPr/>
          </p:nvSpPr>
          <p:spPr>
            <a:xfrm>
              <a:off x="3929710" y="30864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3" name="object 12893"/>
            <p:cNvSpPr/>
            <p:nvPr/>
          </p:nvSpPr>
          <p:spPr>
            <a:xfrm>
              <a:off x="3929710" y="30855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4" name="object 12894"/>
            <p:cNvSpPr/>
            <p:nvPr/>
          </p:nvSpPr>
          <p:spPr>
            <a:xfrm>
              <a:off x="3929710" y="30846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5" name="object 12895"/>
            <p:cNvSpPr/>
            <p:nvPr/>
          </p:nvSpPr>
          <p:spPr>
            <a:xfrm>
              <a:off x="3929710" y="30837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6" name="object 12896"/>
            <p:cNvSpPr/>
            <p:nvPr/>
          </p:nvSpPr>
          <p:spPr>
            <a:xfrm>
              <a:off x="3929710" y="30828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7" name="object 12897"/>
            <p:cNvSpPr/>
            <p:nvPr/>
          </p:nvSpPr>
          <p:spPr>
            <a:xfrm>
              <a:off x="3929710" y="308199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8" name="object 12898"/>
            <p:cNvSpPr/>
            <p:nvPr/>
          </p:nvSpPr>
          <p:spPr>
            <a:xfrm>
              <a:off x="3929710" y="308110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9" name="object 12899"/>
            <p:cNvSpPr/>
            <p:nvPr/>
          </p:nvSpPr>
          <p:spPr>
            <a:xfrm>
              <a:off x="3929710" y="308021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0" name="object 12900"/>
            <p:cNvSpPr/>
            <p:nvPr/>
          </p:nvSpPr>
          <p:spPr>
            <a:xfrm>
              <a:off x="3929710" y="307933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1" name="object 12901"/>
            <p:cNvSpPr/>
            <p:nvPr/>
          </p:nvSpPr>
          <p:spPr>
            <a:xfrm>
              <a:off x="3929710" y="30784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2" name="object 12902"/>
            <p:cNvSpPr/>
            <p:nvPr/>
          </p:nvSpPr>
          <p:spPr>
            <a:xfrm>
              <a:off x="3929710" y="30775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3" name="object 12903"/>
            <p:cNvSpPr/>
            <p:nvPr/>
          </p:nvSpPr>
          <p:spPr>
            <a:xfrm>
              <a:off x="3929710" y="30766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4" name="object 12904"/>
            <p:cNvSpPr/>
            <p:nvPr/>
          </p:nvSpPr>
          <p:spPr>
            <a:xfrm>
              <a:off x="3929710" y="30757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5" name="object 12905"/>
            <p:cNvSpPr/>
            <p:nvPr/>
          </p:nvSpPr>
          <p:spPr>
            <a:xfrm>
              <a:off x="3929710" y="30748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6" name="object 12906"/>
            <p:cNvSpPr/>
            <p:nvPr/>
          </p:nvSpPr>
          <p:spPr>
            <a:xfrm>
              <a:off x="3929710" y="30740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7" name="object 12907"/>
            <p:cNvSpPr/>
            <p:nvPr/>
          </p:nvSpPr>
          <p:spPr>
            <a:xfrm>
              <a:off x="3929710" y="30731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8" name="object 12908"/>
            <p:cNvSpPr/>
            <p:nvPr/>
          </p:nvSpPr>
          <p:spPr>
            <a:xfrm>
              <a:off x="3929710" y="307134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9" name="object 12909"/>
            <p:cNvSpPr/>
            <p:nvPr/>
          </p:nvSpPr>
          <p:spPr>
            <a:xfrm>
              <a:off x="3929710" y="30704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0" name="object 12910"/>
            <p:cNvSpPr/>
            <p:nvPr/>
          </p:nvSpPr>
          <p:spPr>
            <a:xfrm>
              <a:off x="3929710" y="30695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1" name="object 12911"/>
            <p:cNvSpPr/>
            <p:nvPr/>
          </p:nvSpPr>
          <p:spPr>
            <a:xfrm>
              <a:off x="3929710" y="30686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2" name="object 12912"/>
            <p:cNvSpPr/>
            <p:nvPr/>
          </p:nvSpPr>
          <p:spPr>
            <a:xfrm>
              <a:off x="3929710" y="306778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3" name="object 12913"/>
            <p:cNvSpPr/>
            <p:nvPr/>
          </p:nvSpPr>
          <p:spPr>
            <a:xfrm>
              <a:off x="3929710" y="306691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4" name="object 12914"/>
            <p:cNvSpPr/>
            <p:nvPr/>
          </p:nvSpPr>
          <p:spPr>
            <a:xfrm>
              <a:off x="3929710" y="306602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5" name="object 12915"/>
            <p:cNvSpPr/>
            <p:nvPr/>
          </p:nvSpPr>
          <p:spPr>
            <a:xfrm>
              <a:off x="3929710" y="306513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6" name="object 12916"/>
            <p:cNvSpPr/>
            <p:nvPr/>
          </p:nvSpPr>
          <p:spPr>
            <a:xfrm>
              <a:off x="3929710" y="306424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7" name="object 12917"/>
            <p:cNvSpPr/>
            <p:nvPr/>
          </p:nvSpPr>
          <p:spPr>
            <a:xfrm>
              <a:off x="3929710" y="306335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8" name="object 12918"/>
            <p:cNvSpPr/>
            <p:nvPr/>
          </p:nvSpPr>
          <p:spPr>
            <a:xfrm>
              <a:off x="3929710" y="30624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9" name="object 12919"/>
            <p:cNvSpPr/>
            <p:nvPr/>
          </p:nvSpPr>
          <p:spPr>
            <a:xfrm>
              <a:off x="3929710" y="30615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0" name="object 12920"/>
            <p:cNvSpPr/>
            <p:nvPr/>
          </p:nvSpPr>
          <p:spPr>
            <a:xfrm>
              <a:off x="3929710" y="30606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1" name="object 12921"/>
            <p:cNvSpPr/>
            <p:nvPr/>
          </p:nvSpPr>
          <p:spPr>
            <a:xfrm>
              <a:off x="3929710" y="30597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2" name="object 12922"/>
            <p:cNvSpPr/>
            <p:nvPr/>
          </p:nvSpPr>
          <p:spPr>
            <a:xfrm>
              <a:off x="3929710" y="30589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3" name="object 12923"/>
            <p:cNvSpPr/>
            <p:nvPr/>
          </p:nvSpPr>
          <p:spPr>
            <a:xfrm>
              <a:off x="3929710" y="30580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4" name="object 12924"/>
            <p:cNvSpPr/>
            <p:nvPr/>
          </p:nvSpPr>
          <p:spPr>
            <a:xfrm>
              <a:off x="3929710" y="30571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5" name="object 12925"/>
            <p:cNvSpPr/>
            <p:nvPr/>
          </p:nvSpPr>
          <p:spPr>
            <a:xfrm>
              <a:off x="3929710" y="30562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6" name="object 12926"/>
            <p:cNvSpPr/>
            <p:nvPr/>
          </p:nvSpPr>
          <p:spPr>
            <a:xfrm>
              <a:off x="3929710" y="305536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7" name="object 12927"/>
            <p:cNvSpPr/>
            <p:nvPr/>
          </p:nvSpPr>
          <p:spPr>
            <a:xfrm>
              <a:off x="3929710" y="305447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8" name="object 12928"/>
            <p:cNvSpPr/>
            <p:nvPr/>
          </p:nvSpPr>
          <p:spPr>
            <a:xfrm>
              <a:off x="3929710" y="305358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9" name="object 12929"/>
            <p:cNvSpPr/>
            <p:nvPr/>
          </p:nvSpPr>
          <p:spPr>
            <a:xfrm>
              <a:off x="3929710" y="305269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0" name="object 12930"/>
            <p:cNvSpPr/>
            <p:nvPr/>
          </p:nvSpPr>
          <p:spPr>
            <a:xfrm>
              <a:off x="3929710" y="305180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1" name="object 12931"/>
            <p:cNvSpPr/>
            <p:nvPr/>
          </p:nvSpPr>
          <p:spPr>
            <a:xfrm>
              <a:off x="3929710" y="305092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2" name="object 12932"/>
            <p:cNvSpPr/>
            <p:nvPr/>
          </p:nvSpPr>
          <p:spPr>
            <a:xfrm>
              <a:off x="3929710" y="305003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3" name="object 12933"/>
            <p:cNvSpPr/>
            <p:nvPr/>
          </p:nvSpPr>
          <p:spPr>
            <a:xfrm>
              <a:off x="3929710" y="304914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4" name="object 12934"/>
            <p:cNvSpPr/>
            <p:nvPr/>
          </p:nvSpPr>
          <p:spPr>
            <a:xfrm>
              <a:off x="3929710" y="304825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5" name="object 12935"/>
            <p:cNvSpPr/>
            <p:nvPr/>
          </p:nvSpPr>
          <p:spPr>
            <a:xfrm>
              <a:off x="3929710" y="304736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6" name="object 12936"/>
            <p:cNvSpPr/>
            <p:nvPr/>
          </p:nvSpPr>
          <p:spPr>
            <a:xfrm>
              <a:off x="3929710" y="304647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7" name="object 12937"/>
            <p:cNvSpPr/>
            <p:nvPr/>
          </p:nvSpPr>
          <p:spPr>
            <a:xfrm>
              <a:off x="3929710" y="3046475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60" h="227964">
                  <a:moveTo>
                    <a:pt x="0" y="227342"/>
                  </a:moveTo>
                  <a:lnTo>
                    <a:pt x="0" y="0"/>
                  </a:lnTo>
                  <a:lnTo>
                    <a:pt x="124409" y="0"/>
                  </a:lnTo>
                  <a:lnTo>
                    <a:pt x="124409" y="227342"/>
                  </a:lnTo>
                  <a:lnTo>
                    <a:pt x="0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938" name="object 12938"/>
            <p:cNvPicPr/>
            <p:nvPr/>
          </p:nvPicPr>
          <p:blipFill>
            <a:blip r:embed="rId68" cstate="print"/>
            <a:stretch>
              <a:fillRect/>
            </a:stretch>
          </p:blipFill>
          <p:spPr>
            <a:xfrm>
              <a:off x="5232831" y="2458275"/>
              <a:ext cx="135204" cy="238137"/>
            </a:xfrm>
            <a:prstGeom prst="rect">
              <a:avLst/>
            </a:prstGeom>
          </p:spPr>
        </p:pic>
        <p:pic>
          <p:nvPicPr>
            <p:cNvPr id="12939" name="object 12939"/>
            <p:cNvPicPr/>
            <p:nvPr/>
          </p:nvPicPr>
          <p:blipFill>
            <a:blip r:embed="rId69" cstate="print"/>
            <a:stretch>
              <a:fillRect/>
            </a:stretch>
          </p:blipFill>
          <p:spPr>
            <a:xfrm>
              <a:off x="5232831" y="3041078"/>
              <a:ext cx="135204" cy="238137"/>
            </a:xfrm>
            <a:prstGeom prst="rect">
              <a:avLst/>
            </a:prstGeom>
          </p:spPr>
        </p:pic>
        <p:sp>
          <p:nvSpPr>
            <p:cNvPr id="12940" name="object 12940"/>
            <p:cNvSpPr/>
            <p:nvPr/>
          </p:nvSpPr>
          <p:spPr>
            <a:xfrm>
              <a:off x="5071402" y="2867672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20" h="147319">
                  <a:moveTo>
                    <a:pt x="73520" y="0"/>
                  </a:moveTo>
                  <a:lnTo>
                    <a:pt x="44952" y="5793"/>
                  </a:lnTo>
                  <a:lnTo>
                    <a:pt x="21577" y="21577"/>
                  </a:lnTo>
                  <a:lnTo>
                    <a:pt x="5793" y="44952"/>
                  </a:lnTo>
                  <a:lnTo>
                    <a:pt x="0" y="73520"/>
                  </a:lnTo>
                  <a:lnTo>
                    <a:pt x="5793" y="102088"/>
                  </a:lnTo>
                  <a:lnTo>
                    <a:pt x="21577" y="125463"/>
                  </a:lnTo>
                  <a:lnTo>
                    <a:pt x="44952" y="141246"/>
                  </a:lnTo>
                  <a:lnTo>
                    <a:pt x="73520" y="147040"/>
                  </a:lnTo>
                  <a:lnTo>
                    <a:pt x="102088" y="141246"/>
                  </a:lnTo>
                  <a:lnTo>
                    <a:pt x="125463" y="125463"/>
                  </a:lnTo>
                  <a:lnTo>
                    <a:pt x="141246" y="102088"/>
                  </a:lnTo>
                  <a:lnTo>
                    <a:pt x="147040" y="7352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41" name="object 12941"/>
            <p:cNvSpPr/>
            <p:nvPr/>
          </p:nvSpPr>
          <p:spPr>
            <a:xfrm>
              <a:off x="5060010" y="2654947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5" h="345439">
                  <a:moveTo>
                    <a:pt x="85648" y="29413"/>
                  </a:moveTo>
                  <a:lnTo>
                    <a:pt x="27571" y="87464"/>
                  </a:lnTo>
                </a:path>
                <a:path w="144145" h="345439">
                  <a:moveTo>
                    <a:pt x="96138" y="36283"/>
                  </a:moveTo>
                  <a:lnTo>
                    <a:pt x="37452" y="95364"/>
                  </a:lnTo>
                </a:path>
                <a:path w="144145" h="345439">
                  <a:moveTo>
                    <a:pt x="61861" y="18567"/>
                  </a:moveTo>
                  <a:lnTo>
                    <a:pt x="45033" y="21978"/>
                  </a:lnTo>
                  <a:lnTo>
                    <a:pt x="31264" y="31272"/>
                  </a:lnTo>
                  <a:lnTo>
                    <a:pt x="21967" y="45040"/>
                  </a:lnTo>
                  <a:lnTo>
                    <a:pt x="18554" y="61874"/>
                  </a:lnTo>
                  <a:lnTo>
                    <a:pt x="21967" y="78703"/>
                  </a:lnTo>
                  <a:lnTo>
                    <a:pt x="31264" y="92471"/>
                  </a:lnTo>
                  <a:lnTo>
                    <a:pt x="45033" y="101768"/>
                  </a:lnTo>
                  <a:lnTo>
                    <a:pt x="61861" y="105181"/>
                  </a:lnTo>
                  <a:lnTo>
                    <a:pt x="78690" y="101768"/>
                  </a:lnTo>
                  <a:lnTo>
                    <a:pt x="92459" y="92471"/>
                  </a:lnTo>
                  <a:lnTo>
                    <a:pt x="101755" y="78703"/>
                  </a:lnTo>
                  <a:lnTo>
                    <a:pt x="105168" y="61874"/>
                  </a:lnTo>
                  <a:lnTo>
                    <a:pt x="101755" y="45040"/>
                  </a:lnTo>
                  <a:lnTo>
                    <a:pt x="92459" y="31272"/>
                  </a:lnTo>
                  <a:lnTo>
                    <a:pt x="78690" y="21978"/>
                  </a:lnTo>
                  <a:lnTo>
                    <a:pt x="61861" y="18567"/>
                  </a:lnTo>
                  <a:close/>
                </a:path>
                <a:path w="144145" h="345439">
                  <a:moveTo>
                    <a:pt x="84912" y="227304"/>
                  </a:moveTo>
                  <a:lnTo>
                    <a:pt x="62008" y="231949"/>
                  </a:lnTo>
                  <a:lnTo>
                    <a:pt x="43268" y="244601"/>
                  </a:lnTo>
                  <a:lnTo>
                    <a:pt x="30616" y="263341"/>
                  </a:lnTo>
                  <a:lnTo>
                    <a:pt x="25971" y="286245"/>
                  </a:lnTo>
                  <a:lnTo>
                    <a:pt x="30616" y="309149"/>
                  </a:lnTo>
                  <a:lnTo>
                    <a:pt x="43268" y="327888"/>
                  </a:lnTo>
                  <a:lnTo>
                    <a:pt x="62008" y="340541"/>
                  </a:lnTo>
                  <a:lnTo>
                    <a:pt x="84912" y="345186"/>
                  </a:lnTo>
                  <a:lnTo>
                    <a:pt x="107816" y="340541"/>
                  </a:lnTo>
                  <a:lnTo>
                    <a:pt x="126555" y="327888"/>
                  </a:lnTo>
                  <a:lnTo>
                    <a:pt x="139208" y="309149"/>
                  </a:lnTo>
                  <a:lnTo>
                    <a:pt x="143852" y="286245"/>
                  </a:lnTo>
                  <a:lnTo>
                    <a:pt x="139208" y="263341"/>
                  </a:lnTo>
                  <a:lnTo>
                    <a:pt x="126555" y="244602"/>
                  </a:lnTo>
                  <a:lnTo>
                    <a:pt x="107816" y="231949"/>
                  </a:lnTo>
                  <a:lnTo>
                    <a:pt x="84912" y="227304"/>
                  </a:lnTo>
                  <a:close/>
                </a:path>
                <a:path w="144145" h="345439">
                  <a:moveTo>
                    <a:pt x="61861" y="0"/>
                  </a:moveTo>
                  <a:lnTo>
                    <a:pt x="37820" y="4874"/>
                  </a:lnTo>
                  <a:lnTo>
                    <a:pt x="18153" y="18154"/>
                  </a:lnTo>
                  <a:lnTo>
                    <a:pt x="4874" y="37826"/>
                  </a:lnTo>
                  <a:lnTo>
                    <a:pt x="0" y="61874"/>
                  </a:lnTo>
                  <a:lnTo>
                    <a:pt x="4874" y="85915"/>
                  </a:lnTo>
                  <a:lnTo>
                    <a:pt x="18153" y="105583"/>
                  </a:lnTo>
                  <a:lnTo>
                    <a:pt x="37820" y="118861"/>
                  </a:lnTo>
                  <a:lnTo>
                    <a:pt x="61861" y="123736"/>
                  </a:lnTo>
                  <a:lnTo>
                    <a:pt x="85902" y="118861"/>
                  </a:lnTo>
                  <a:lnTo>
                    <a:pt x="105570" y="105583"/>
                  </a:lnTo>
                  <a:lnTo>
                    <a:pt x="118849" y="85915"/>
                  </a:lnTo>
                  <a:lnTo>
                    <a:pt x="123723" y="61874"/>
                  </a:lnTo>
                  <a:lnTo>
                    <a:pt x="118849" y="37826"/>
                  </a:lnTo>
                  <a:lnTo>
                    <a:pt x="105570" y="18154"/>
                  </a:lnTo>
                  <a:lnTo>
                    <a:pt x="85902" y="4874"/>
                  </a:lnTo>
                  <a:lnTo>
                    <a:pt x="6186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942" name="object 12942"/>
            <p:cNvSpPr/>
            <p:nvPr/>
          </p:nvSpPr>
          <p:spPr>
            <a:xfrm>
              <a:off x="3929710" y="269012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3" name="object 12943"/>
            <p:cNvSpPr/>
            <p:nvPr/>
          </p:nvSpPr>
          <p:spPr>
            <a:xfrm>
              <a:off x="3929710" y="268923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4" name="object 12944"/>
            <p:cNvSpPr/>
            <p:nvPr/>
          </p:nvSpPr>
          <p:spPr>
            <a:xfrm>
              <a:off x="3929710" y="26883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5" name="object 12945"/>
            <p:cNvSpPr/>
            <p:nvPr/>
          </p:nvSpPr>
          <p:spPr>
            <a:xfrm>
              <a:off x="3929710" y="26874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6" name="object 12946"/>
            <p:cNvSpPr/>
            <p:nvPr/>
          </p:nvSpPr>
          <p:spPr>
            <a:xfrm>
              <a:off x="3929710" y="26865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7" name="object 12947"/>
            <p:cNvSpPr/>
            <p:nvPr/>
          </p:nvSpPr>
          <p:spPr>
            <a:xfrm>
              <a:off x="3929710" y="26856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8" name="object 12948"/>
            <p:cNvSpPr/>
            <p:nvPr/>
          </p:nvSpPr>
          <p:spPr>
            <a:xfrm>
              <a:off x="3929710" y="26848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9" name="object 12949"/>
            <p:cNvSpPr/>
            <p:nvPr/>
          </p:nvSpPr>
          <p:spPr>
            <a:xfrm>
              <a:off x="3929710" y="26839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0" name="object 12950"/>
            <p:cNvSpPr/>
            <p:nvPr/>
          </p:nvSpPr>
          <p:spPr>
            <a:xfrm>
              <a:off x="3929710" y="26830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1" name="object 12951"/>
            <p:cNvSpPr/>
            <p:nvPr/>
          </p:nvSpPr>
          <p:spPr>
            <a:xfrm>
              <a:off x="3929710" y="26821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2" name="object 12952"/>
            <p:cNvSpPr/>
            <p:nvPr/>
          </p:nvSpPr>
          <p:spPr>
            <a:xfrm>
              <a:off x="3929710" y="26812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3" name="object 12953"/>
            <p:cNvSpPr/>
            <p:nvPr/>
          </p:nvSpPr>
          <p:spPr>
            <a:xfrm>
              <a:off x="3929710" y="26803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4" name="object 12954"/>
            <p:cNvSpPr/>
            <p:nvPr/>
          </p:nvSpPr>
          <p:spPr>
            <a:xfrm>
              <a:off x="3929710" y="26794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5" name="object 12955"/>
            <p:cNvSpPr/>
            <p:nvPr/>
          </p:nvSpPr>
          <p:spPr>
            <a:xfrm>
              <a:off x="3929710" y="26785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6" name="object 12956"/>
            <p:cNvSpPr/>
            <p:nvPr/>
          </p:nvSpPr>
          <p:spPr>
            <a:xfrm>
              <a:off x="3929710" y="26776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7" name="object 12957"/>
            <p:cNvSpPr/>
            <p:nvPr/>
          </p:nvSpPr>
          <p:spPr>
            <a:xfrm>
              <a:off x="3929710" y="26768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8" name="object 12958"/>
            <p:cNvSpPr/>
            <p:nvPr/>
          </p:nvSpPr>
          <p:spPr>
            <a:xfrm>
              <a:off x="3929710" y="26759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9" name="object 12959"/>
            <p:cNvSpPr/>
            <p:nvPr/>
          </p:nvSpPr>
          <p:spPr>
            <a:xfrm>
              <a:off x="3929710" y="26750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0" name="object 12960"/>
            <p:cNvSpPr/>
            <p:nvPr/>
          </p:nvSpPr>
          <p:spPr>
            <a:xfrm>
              <a:off x="3929710" y="26741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1" name="object 12961"/>
            <p:cNvSpPr/>
            <p:nvPr/>
          </p:nvSpPr>
          <p:spPr>
            <a:xfrm>
              <a:off x="3929710" y="26732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2" name="object 12962"/>
            <p:cNvSpPr/>
            <p:nvPr/>
          </p:nvSpPr>
          <p:spPr>
            <a:xfrm>
              <a:off x="3929710" y="26723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3" name="object 12963"/>
            <p:cNvSpPr/>
            <p:nvPr/>
          </p:nvSpPr>
          <p:spPr>
            <a:xfrm>
              <a:off x="3929710" y="26714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4" name="object 12964"/>
            <p:cNvSpPr/>
            <p:nvPr/>
          </p:nvSpPr>
          <p:spPr>
            <a:xfrm>
              <a:off x="3929710" y="26705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5" name="object 12965"/>
            <p:cNvSpPr/>
            <p:nvPr/>
          </p:nvSpPr>
          <p:spPr>
            <a:xfrm>
              <a:off x="3929710" y="26697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6" name="object 12966"/>
            <p:cNvSpPr/>
            <p:nvPr/>
          </p:nvSpPr>
          <p:spPr>
            <a:xfrm>
              <a:off x="3929710" y="26688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7" name="object 12967"/>
            <p:cNvSpPr/>
            <p:nvPr/>
          </p:nvSpPr>
          <p:spPr>
            <a:xfrm>
              <a:off x="3929710" y="26679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8" name="object 12968"/>
            <p:cNvSpPr/>
            <p:nvPr/>
          </p:nvSpPr>
          <p:spPr>
            <a:xfrm>
              <a:off x="3929710" y="26670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9" name="object 12969"/>
            <p:cNvSpPr/>
            <p:nvPr/>
          </p:nvSpPr>
          <p:spPr>
            <a:xfrm>
              <a:off x="3929710" y="26661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0" name="object 12970"/>
            <p:cNvSpPr/>
            <p:nvPr/>
          </p:nvSpPr>
          <p:spPr>
            <a:xfrm>
              <a:off x="3929710" y="26643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1" name="object 12971"/>
            <p:cNvSpPr/>
            <p:nvPr/>
          </p:nvSpPr>
          <p:spPr>
            <a:xfrm>
              <a:off x="3929710" y="2663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2" name="object 12972"/>
            <p:cNvSpPr/>
            <p:nvPr/>
          </p:nvSpPr>
          <p:spPr>
            <a:xfrm>
              <a:off x="3929710" y="2662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3" name="object 12973"/>
            <p:cNvSpPr/>
            <p:nvPr/>
          </p:nvSpPr>
          <p:spPr>
            <a:xfrm>
              <a:off x="3929710" y="2661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4" name="object 12974"/>
            <p:cNvSpPr/>
            <p:nvPr/>
          </p:nvSpPr>
          <p:spPr>
            <a:xfrm>
              <a:off x="3929710" y="26608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5" name="object 12975"/>
            <p:cNvSpPr/>
            <p:nvPr/>
          </p:nvSpPr>
          <p:spPr>
            <a:xfrm>
              <a:off x="3929710" y="26599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6" name="object 12976"/>
            <p:cNvSpPr/>
            <p:nvPr/>
          </p:nvSpPr>
          <p:spPr>
            <a:xfrm>
              <a:off x="3929710" y="26590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7" name="object 12977"/>
            <p:cNvSpPr/>
            <p:nvPr/>
          </p:nvSpPr>
          <p:spPr>
            <a:xfrm>
              <a:off x="3929710" y="26581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8" name="object 12978"/>
            <p:cNvSpPr/>
            <p:nvPr/>
          </p:nvSpPr>
          <p:spPr>
            <a:xfrm>
              <a:off x="3929710" y="26572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9" name="object 12979"/>
            <p:cNvSpPr/>
            <p:nvPr/>
          </p:nvSpPr>
          <p:spPr>
            <a:xfrm>
              <a:off x="3929710" y="26563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0" name="object 12980"/>
            <p:cNvSpPr/>
            <p:nvPr/>
          </p:nvSpPr>
          <p:spPr>
            <a:xfrm>
              <a:off x="3929710" y="265549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1" name="object 12981"/>
            <p:cNvSpPr/>
            <p:nvPr/>
          </p:nvSpPr>
          <p:spPr>
            <a:xfrm>
              <a:off x="3929710" y="265460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2" name="object 12982"/>
            <p:cNvSpPr/>
            <p:nvPr/>
          </p:nvSpPr>
          <p:spPr>
            <a:xfrm>
              <a:off x="3929710" y="265371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3" name="object 12983"/>
            <p:cNvSpPr/>
            <p:nvPr/>
          </p:nvSpPr>
          <p:spPr>
            <a:xfrm>
              <a:off x="3929710" y="26528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4" name="object 12984"/>
            <p:cNvSpPr/>
            <p:nvPr/>
          </p:nvSpPr>
          <p:spPr>
            <a:xfrm>
              <a:off x="3929710" y="26519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5" name="object 12985"/>
            <p:cNvSpPr/>
            <p:nvPr/>
          </p:nvSpPr>
          <p:spPr>
            <a:xfrm>
              <a:off x="3929710" y="2651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6" name="object 12986"/>
            <p:cNvSpPr/>
            <p:nvPr/>
          </p:nvSpPr>
          <p:spPr>
            <a:xfrm>
              <a:off x="3929710" y="26501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7" name="object 12987"/>
            <p:cNvSpPr/>
            <p:nvPr/>
          </p:nvSpPr>
          <p:spPr>
            <a:xfrm>
              <a:off x="3929710" y="26492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8" name="object 12988"/>
            <p:cNvSpPr/>
            <p:nvPr/>
          </p:nvSpPr>
          <p:spPr>
            <a:xfrm>
              <a:off x="3929710" y="26483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9" name="object 12989"/>
            <p:cNvSpPr/>
            <p:nvPr/>
          </p:nvSpPr>
          <p:spPr>
            <a:xfrm>
              <a:off x="3929710" y="264661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0" name="object 12990"/>
            <p:cNvSpPr/>
            <p:nvPr/>
          </p:nvSpPr>
          <p:spPr>
            <a:xfrm>
              <a:off x="3929710" y="26457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1" name="object 12991"/>
            <p:cNvSpPr/>
            <p:nvPr/>
          </p:nvSpPr>
          <p:spPr>
            <a:xfrm>
              <a:off x="3929710" y="26448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2" name="object 12992"/>
            <p:cNvSpPr/>
            <p:nvPr/>
          </p:nvSpPr>
          <p:spPr>
            <a:xfrm>
              <a:off x="3929710" y="264306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3" name="object 12993"/>
            <p:cNvSpPr/>
            <p:nvPr/>
          </p:nvSpPr>
          <p:spPr>
            <a:xfrm>
              <a:off x="3929710" y="26421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4" name="object 12994"/>
            <p:cNvSpPr/>
            <p:nvPr/>
          </p:nvSpPr>
          <p:spPr>
            <a:xfrm>
              <a:off x="3929710" y="26412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5" name="object 12995"/>
            <p:cNvSpPr/>
            <p:nvPr/>
          </p:nvSpPr>
          <p:spPr>
            <a:xfrm>
              <a:off x="3929710" y="263951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6" name="object 12996"/>
            <p:cNvSpPr/>
            <p:nvPr/>
          </p:nvSpPr>
          <p:spPr>
            <a:xfrm>
              <a:off x="3929710" y="26386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7" name="object 12997"/>
            <p:cNvSpPr/>
            <p:nvPr/>
          </p:nvSpPr>
          <p:spPr>
            <a:xfrm>
              <a:off x="3929710" y="26377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8" name="object 12998"/>
            <p:cNvSpPr/>
            <p:nvPr/>
          </p:nvSpPr>
          <p:spPr>
            <a:xfrm>
              <a:off x="3929710" y="26368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9" name="object 12999"/>
            <p:cNvSpPr/>
            <p:nvPr/>
          </p:nvSpPr>
          <p:spPr>
            <a:xfrm>
              <a:off x="3929710" y="26359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0" name="object 13000"/>
            <p:cNvSpPr/>
            <p:nvPr/>
          </p:nvSpPr>
          <p:spPr>
            <a:xfrm>
              <a:off x="3929710" y="26350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1" name="object 13001"/>
            <p:cNvSpPr/>
            <p:nvPr/>
          </p:nvSpPr>
          <p:spPr>
            <a:xfrm>
              <a:off x="3929710" y="26341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2" name="object 13002"/>
            <p:cNvSpPr/>
            <p:nvPr/>
          </p:nvSpPr>
          <p:spPr>
            <a:xfrm>
              <a:off x="3929710" y="26332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3" name="object 13003"/>
            <p:cNvSpPr/>
            <p:nvPr/>
          </p:nvSpPr>
          <p:spPr>
            <a:xfrm>
              <a:off x="3929710" y="26324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4" name="object 13004"/>
            <p:cNvSpPr/>
            <p:nvPr/>
          </p:nvSpPr>
          <p:spPr>
            <a:xfrm>
              <a:off x="3929710" y="263062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5" name="object 13005"/>
            <p:cNvSpPr/>
            <p:nvPr/>
          </p:nvSpPr>
          <p:spPr>
            <a:xfrm>
              <a:off x="3929710" y="26297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6" name="object 13006"/>
            <p:cNvSpPr/>
            <p:nvPr/>
          </p:nvSpPr>
          <p:spPr>
            <a:xfrm>
              <a:off x="3929710" y="26279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7" name="object 13007"/>
            <p:cNvSpPr/>
            <p:nvPr/>
          </p:nvSpPr>
          <p:spPr>
            <a:xfrm>
              <a:off x="3929710" y="26270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8" name="object 13008"/>
            <p:cNvSpPr/>
            <p:nvPr/>
          </p:nvSpPr>
          <p:spPr>
            <a:xfrm>
              <a:off x="3929710" y="26253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9" name="object 13009"/>
            <p:cNvSpPr/>
            <p:nvPr/>
          </p:nvSpPr>
          <p:spPr>
            <a:xfrm>
              <a:off x="3929710" y="26244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0" name="object 13010"/>
            <p:cNvSpPr/>
            <p:nvPr/>
          </p:nvSpPr>
          <p:spPr>
            <a:xfrm>
              <a:off x="3929710" y="26226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1" name="object 13011"/>
            <p:cNvSpPr/>
            <p:nvPr/>
          </p:nvSpPr>
          <p:spPr>
            <a:xfrm>
              <a:off x="3929710" y="26217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2" name="object 13012"/>
            <p:cNvSpPr/>
            <p:nvPr/>
          </p:nvSpPr>
          <p:spPr>
            <a:xfrm>
              <a:off x="3929710" y="26208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3" name="object 13013"/>
            <p:cNvSpPr/>
            <p:nvPr/>
          </p:nvSpPr>
          <p:spPr>
            <a:xfrm>
              <a:off x="3929710" y="261997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4" name="object 13014"/>
            <p:cNvSpPr/>
            <p:nvPr/>
          </p:nvSpPr>
          <p:spPr>
            <a:xfrm>
              <a:off x="3929710" y="261908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5" name="object 13015"/>
            <p:cNvSpPr/>
            <p:nvPr/>
          </p:nvSpPr>
          <p:spPr>
            <a:xfrm>
              <a:off x="3929710" y="26182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6" name="object 13016"/>
            <p:cNvSpPr/>
            <p:nvPr/>
          </p:nvSpPr>
          <p:spPr>
            <a:xfrm>
              <a:off x="3929710" y="26173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7" name="object 13017"/>
            <p:cNvSpPr/>
            <p:nvPr/>
          </p:nvSpPr>
          <p:spPr>
            <a:xfrm>
              <a:off x="3929710" y="26164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8" name="object 13018"/>
            <p:cNvSpPr/>
            <p:nvPr/>
          </p:nvSpPr>
          <p:spPr>
            <a:xfrm>
              <a:off x="3929710" y="26155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9" name="object 13019"/>
            <p:cNvSpPr/>
            <p:nvPr/>
          </p:nvSpPr>
          <p:spPr>
            <a:xfrm>
              <a:off x="3929710" y="26137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0" name="object 13020"/>
            <p:cNvSpPr/>
            <p:nvPr/>
          </p:nvSpPr>
          <p:spPr>
            <a:xfrm>
              <a:off x="3929710" y="26119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1" name="object 13021"/>
            <p:cNvSpPr/>
            <p:nvPr/>
          </p:nvSpPr>
          <p:spPr>
            <a:xfrm>
              <a:off x="3929710" y="26110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2" name="object 13022"/>
            <p:cNvSpPr/>
            <p:nvPr/>
          </p:nvSpPr>
          <p:spPr>
            <a:xfrm>
              <a:off x="3929710" y="26102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3" name="object 13023"/>
            <p:cNvSpPr/>
            <p:nvPr/>
          </p:nvSpPr>
          <p:spPr>
            <a:xfrm>
              <a:off x="3929710" y="26093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4" name="object 13024"/>
            <p:cNvSpPr/>
            <p:nvPr/>
          </p:nvSpPr>
          <p:spPr>
            <a:xfrm>
              <a:off x="3929710" y="26084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5" name="object 13025"/>
            <p:cNvSpPr/>
            <p:nvPr/>
          </p:nvSpPr>
          <p:spPr>
            <a:xfrm>
              <a:off x="3929710" y="26075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6" name="object 13026"/>
            <p:cNvSpPr/>
            <p:nvPr/>
          </p:nvSpPr>
          <p:spPr>
            <a:xfrm>
              <a:off x="3929710" y="26066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7" name="object 13027"/>
            <p:cNvSpPr/>
            <p:nvPr/>
          </p:nvSpPr>
          <p:spPr>
            <a:xfrm>
              <a:off x="3929710" y="26048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8" name="object 13028"/>
            <p:cNvSpPr/>
            <p:nvPr/>
          </p:nvSpPr>
          <p:spPr>
            <a:xfrm>
              <a:off x="3929710" y="26039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9" name="object 13029"/>
            <p:cNvSpPr/>
            <p:nvPr/>
          </p:nvSpPr>
          <p:spPr>
            <a:xfrm>
              <a:off x="3929710" y="26031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0" name="object 13030"/>
            <p:cNvSpPr/>
            <p:nvPr/>
          </p:nvSpPr>
          <p:spPr>
            <a:xfrm>
              <a:off x="3929710" y="26022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1" name="object 13031"/>
            <p:cNvSpPr/>
            <p:nvPr/>
          </p:nvSpPr>
          <p:spPr>
            <a:xfrm>
              <a:off x="3929710" y="26013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2" name="object 13032"/>
            <p:cNvSpPr/>
            <p:nvPr/>
          </p:nvSpPr>
          <p:spPr>
            <a:xfrm>
              <a:off x="3929710" y="259954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3" name="object 13033"/>
            <p:cNvSpPr/>
            <p:nvPr/>
          </p:nvSpPr>
          <p:spPr>
            <a:xfrm>
              <a:off x="3929710" y="25986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4" name="object 13034"/>
            <p:cNvSpPr/>
            <p:nvPr/>
          </p:nvSpPr>
          <p:spPr>
            <a:xfrm>
              <a:off x="3929710" y="25977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5" name="object 13035"/>
            <p:cNvSpPr/>
            <p:nvPr/>
          </p:nvSpPr>
          <p:spPr>
            <a:xfrm>
              <a:off x="3929710" y="25968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6" name="object 13036"/>
            <p:cNvSpPr/>
            <p:nvPr/>
          </p:nvSpPr>
          <p:spPr>
            <a:xfrm>
              <a:off x="3929710" y="25959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7" name="object 13037"/>
            <p:cNvSpPr/>
            <p:nvPr/>
          </p:nvSpPr>
          <p:spPr>
            <a:xfrm>
              <a:off x="3929710" y="259422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8" name="object 13038"/>
            <p:cNvSpPr/>
            <p:nvPr/>
          </p:nvSpPr>
          <p:spPr>
            <a:xfrm>
              <a:off x="3929710" y="25933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9" name="object 13039"/>
            <p:cNvSpPr/>
            <p:nvPr/>
          </p:nvSpPr>
          <p:spPr>
            <a:xfrm>
              <a:off x="3929710" y="25924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0" name="object 13040"/>
            <p:cNvSpPr/>
            <p:nvPr/>
          </p:nvSpPr>
          <p:spPr>
            <a:xfrm>
              <a:off x="3929710" y="2591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1" name="object 13041"/>
            <p:cNvSpPr/>
            <p:nvPr/>
          </p:nvSpPr>
          <p:spPr>
            <a:xfrm>
              <a:off x="3929710" y="25897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2" name="object 13042"/>
            <p:cNvSpPr/>
            <p:nvPr/>
          </p:nvSpPr>
          <p:spPr>
            <a:xfrm>
              <a:off x="3929710" y="25888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3" name="object 13043"/>
            <p:cNvSpPr/>
            <p:nvPr/>
          </p:nvSpPr>
          <p:spPr>
            <a:xfrm>
              <a:off x="3929710" y="25880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4" name="object 13044"/>
            <p:cNvSpPr/>
            <p:nvPr/>
          </p:nvSpPr>
          <p:spPr>
            <a:xfrm>
              <a:off x="3929710" y="25871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5" name="object 13045"/>
            <p:cNvSpPr/>
            <p:nvPr/>
          </p:nvSpPr>
          <p:spPr>
            <a:xfrm>
              <a:off x="3929710" y="25853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6" name="object 13046"/>
            <p:cNvSpPr/>
            <p:nvPr/>
          </p:nvSpPr>
          <p:spPr>
            <a:xfrm>
              <a:off x="3929710" y="25844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7" name="object 13047"/>
            <p:cNvSpPr/>
            <p:nvPr/>
          </p:nvSpPr>
          <p:spPr>
            <a:xfrm>
              <a:off x="3929710" y="258356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8" name="object 13048"/>
            <p:cNvSpPr/>
            <p:nvPr/>
          </p:nvSpPr>
          <p:spPr>
            <a:xfrm>
              <a:off x="3929710" y="258179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9" name="object 13049"/>
            <p:cNvSpPr/>
            <p:nvPr/>
          </p:nvSpPr>
          <p:spPr>
            <a:xfrm>
              <a:off x="3929710" y="25800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0" name="object 13050"/>
            <p:cNvSpPr/>
            <p:nvPr/>
          </p:nvSpPr>
          <p:spPr>
            <a:xfrm>
              <a:off x="3929710" y="25782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1" name="object 13051"/>
            <p:cNvSpPr/>
            <p:nvPr/>
          </p:nvSpPr>
          <p:spPr>
            <a:xfrm>
              <a:off x="3929710" y="25764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2" name="object 13052"/>
            <p:cNvSpPr/>
            <p:nvPr/>
          </p:nvSpPr>
          <p:spPr>
            <a:xfrm>
              <a:off x="3929710" y="25746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3" name="object 13053"/>
            <p:cNvSpPr/>
            <p:nvPr/>
          </p:nvSpPr>
          <p:spPr>
            <a:xfrm>
              <a:off x="3929710" y="25729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4" name="object 13054"/>
            <p:cNvSpPr/>
            <p:nvPr/>
          </p:nvSpPr>
          <p:spPr>
            <a:xfrm>
              <a:off x="3929710" y="257112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5" name="object 13055"/>
            <p:cNvSpPr/>
            <p:nvPr/>
          </p:nvSpPr>
          <p:spPr>
            <a:xfrm>
              <a:off x="3929710" y="257023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6" name="object 13056"/>
            <p:cNvSpPr/>
            <p:nvPr/>
          </p:nvSpPr>
          <p:spPr>
            <a:xfrm>
              <a:off x="3929710" y="256934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7" name="object 13057"/>
            <p:cNvSpPr/>
            <p:nvPr/>
          </p:nvSpPr>
          <p:spPr>
            <a:xfrm>
              <a:off x="3929710" y="25675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8" name="object 13058"/>
            <p:cNvSpPr/>
            <p:nvPr/>
          </p:nvSpPr>
          <p:spPr>
            <a:xfrm>
              <a:off x="3929710" y="25666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9" name="object 13059"/>
            <p:cNvSpPr/>
            <p:nvPr/>
          </p:nvSpPr>
          <p:spPr>
            <a:xfrm>
              <a:off x="3929710" y="25658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0" name="object 13060"/>
            <p:cNvSpPr/>
            <p:nvPr/>
          </p:nvSpPr>
          <p:spPr>
            <a:xfrm>
              <a:off x="3929710" y="25649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1" name="object 13061"/>
            <p:cNvSpPr/>
            <p:nvPr/>
          </p:nvSpPr>
          <p:spPr>
            <a:xfrm>
              <a:off x="3929710" y="25631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2" name="object 13062"/>
            <p:cNvSpPr/>
            <p:nvPr/>
          </p:nvSpPr>
          <p:spPr>
            <a:xfrm>
              <a:off x="3929710" y="25622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3" name="object 13063"/>
            <p:cNvSpPr/>
            <p:nvPr/>
          </p:nvSpPr>
          <p:spPr>
            <a:xfrm>
              <a:off x="3929710" y="25613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4" name="object 13064"/>
            <p:cNvSpPr/>
            <p:nvPr/>
          </p:nvSpPr>
          <p:spPr>
            <a:xfrm>
              <a:off x="3929710" y="25604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5" name="object 13065"/>
            <p:cNvSpPr/>
            <p:nvPr/>
          </p:nvSpPr>
          <p:spPr>
            <a:xfrm>
              <a:off x="3929710" y="255869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6" name="object 13066"/>
            <p:cNvSpPr/>
            <p:nvPr/>
          </p:nvSpPr>
          <p:spPr>
            <a:xfrm>
              <a:off x="3929710" y="25578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7" name="object 13067"/>
            <p:cNvSpPr/>
            <p:nvPr/>
          </p:nvSpPr>
          <p:spPr>
            <a:xfrm>
              <a:off x="3929710" y="25569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8" name="object 13068"/>
            <p:cNvSpPr/>
            <p:nvPr/>
          </p:nvSpPr>
          <p:spPr>
            <a:xfrm>
              <a:off x="3929710" y="25560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9" name="object 13069"/>
            <p:cNvSpPr/>
            <p:nvPr/>
          </p:nvSpPr>
          <p:spPr>
            <a:xfrm>
              <a:off x="3929710" y="25551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0" name="object 13070"/>
            <p:cNvSpPr/>
            <p:nvPr/>
          </p:nvSpPr>
          <p:spPr>
            <a:xfrm>
              <a:off x="3929710" y="255337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1" name="object 13071"/>
            <p:cNvSpPr/>
            <p:nvPr/>
          </p:nvSpPr>
          <p:spPr>
            <a:xfrm>
              <a:off x="3929710" y="25524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2" name="object 13072"/>
            <p:cNvSpPr/>
            <p:nvPr/>
          </p:nvSpPr>
          <p:spPr>
            <a:xfrm>
              <a:off x="3929710" y="25515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3" name="object 13073"/>
            <p:cNvSpPr/>
            <p:nvPr/>
          </p:nvSpPr>
          <p:spPr>
            <a:xfrm>
              <a:off x="3929710" y="25507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4" name="object 13074"/>
            <p:cNvSpPr/>
            <p:nvPr/>
          </p:nvSpPr>
          <p:spPr>
            <a:xfrm>
              <a:off x="3929710" y="25498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5" name="object 13075"/>
            <p:cNvSpPr/>
            <p:nvPr/>
          </p:nvSpPr>
          <p:spPr>
            <a:xfrm>
              <a:off x="3929710" y="2548038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6" name="object 13076"/>
            <p:cNvSpPr/>
            <p:nvPr/>
          </p:nvSpPr>
          <p:spPr>
            <a:xfrm>
              <a:off x="3929710" y="25471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7" name="object 13077"/>
            <p:cNvSpPr/>
            <p:nvPr/>
          </p:nvSpPr>
          <p:spPr>
            <a:xfrm>
              <a:off x="3929710" y="25462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8" name="object 13078"/>
            <p:cNvSpPr/>
            <p:nvPr/>
          </p:nvSpPr>
          <p:spPr>
            <a:xfrm>
              <a:off x="3929710" y="25453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9" name="object 13079"/>
            <p:cNvSpPr/>
            <p:nvPr/>
          </p:nvSpPr>
          <p:spPr>
            <a:xfrm>
              <a:off x="3929710" y="25444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0" name="object 13080"/>
            <p:cNvSpPr/>
            <p:nvPr/>
          </p:nvSpPr>
          <p:spPr>
            <a:xfrm>
              <a:off x="3929710" y="25436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1" name="object 13081"/>
            <p:cNvSpPr/>
            <p:nvPr/>
          </p:nvSpPr>
          <p:spPr>
            <a:xfrm>
              <a:off x="3929710" y="25427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2" name="object 13082"/>
            <p:cNvSpPr/>
            <p:nvPr/>
          </p:nvSpPr>
          <p:spPr>
            <a:xfrm>
              <a:off x="3929710" y="25409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3" name="object 13083"/>
            <p:cNvSpPr/>
            <p:nvPr/>
          </p:nvSpPr>
          <p:spPr>
            <a:xfrm>
              <a:off x="3929710" y="2539161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4" name="object 13084"/>
            <p:cNvSpPr/>
            <p:nvPr/>
          </p:nvSpPr>
          <p:spPr>
            <a:xfrm>
              <a:off x="3929710" y="25382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5" name="object 13085"/>
            <p:cNvSpPr/>
            <p:nvPr/>
          </p:nvSpPr>
          <p:spPr>
            <a:xfrm>
              <a:off x="3929710" y="25373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6" name="object 13086"/>
            <p:cNvSpPr/>
            <p:nvPr/>
          </p:nvSpPr>
          <p:spPr>
            <a:xfrm>
              <a:off x="3929710" y="25364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7" name="object 13087"/>
            <p:cNvSpPr/>
            <p:nvPr/>
          </p:nvSpPr>
          <p:spPr>
            <a:xfrm>
              <a:off x="3929710" y="253560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8" name="object 13088"/>
            <p:cNvSpPr/>
            <p:nvPr/>
          </p:nvSpPr>
          <p:spPr>
            <a:xfrm>
              <a:off x="3929710" y="253471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9" name="object 13089"/>
            <p:cNvSpPr/>
            <p:nvPr/>
          </p:nvSpPr>
          <p:spPr>
            <a:xfrm>
              <a:off x="3929710" y="253382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0" name="object 13090"/>
            <p:cNvSpPr/>
            <p:nvPr/>
          </p:nvSpPr>
          <p:spPr>
            <a:xfrm>
              <a:off x="3929710" y="25329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1" name="object 13091"/>
            <p:cNvSpPr/>
            <p:nvPr/>
          </p:nvSpPr>
          <p:spPr>
            <a:xfrm>
              <a:off x="3929710" y="25320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2" name="object 13092"/>
            <p:cNvSpPr/>
            <p:nvPr/>
          </p:nvSpPr>
          <p:spPr>
            <a:xfrm>
              <a:off x="3929710" y="2530284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3" name="object 13093"/>
            <p:cNvSpPr/>
            <p:nvPr/>
          </p:nvSpPr>
          <p:spPr>
            <a:xfrm>
              <a:off x="3929710" y="25293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4" name="object 13094"/>
            <p:cNvSpPr/>
            <p:nvPr/>
          </p:nvSpPr>
          <p:spPr>
            <a:xfrm>
              <a:off x="3929710" y="2527617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5" name="object 13095"/>
            <p:cNvSpPr/>
            <p:nvPr/>
          </p:nvSpPr>
          <p:spPr>
            <a:xfrm>
              <a:off x="3929710" y="25267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6" name="object 13096"/>
            <p:cNvSpPr/>
            <p:nvPr/>
          </p:nvSpPr>
          <p:spPr>
            <a:xfrm>
              <a:off x="3929710" y="2524950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7" name="object 13097"/>
            <p:cNvSpPr/>
            <p:nvPr/>
          </p:nvSpPr>
          <p:spPr>
            <a:xfrm>
              <a:off x="3929710" y="25240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8" name="object 13098"/>
            <p:cNvSpPr/>
            <p:nvPr/>
          </p:nvSpPr>
          <p:spPr>
            <a:xfrm>
              <a:off x="3929710" y="2522283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9" name="object 13099"/>
            <p:cNvSpPr/>
            <p:nvPr/>
          </p:nvSpPr>
          <p:spPr>
            <a:xfrm>
              <a:off x="3929710" y="25214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0" name="object 13100"/>
            <p:cNvSpPr/>
            <p:nvPr/>
          </p:nvSpPr>
          <p:spPr>
            <a:xfrm>
              <a:off x="3929710" y="25205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1" name="object 13101"/>
            <p:cNvSpPr/>
            <p:nvPr/>
          </p:nvSpPr>
          <p:spPr>
            <a:xfrm>
              <a:off x="3929710" y="25196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2" name="object 13102"/>
            <p:cNvSpPr/>
            <p:nvPr/>
          </p:nvSpPr>
          <p:spPr>
            <a:xfrm>
              <a:off x="3929710" y="25187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3" name="object 13103"/>
            <p:cNvSpPr/>
            <p:nvPr/>
          </p:nvSpPr>
          <p:spPr>
            <a:xfrm>
              <a:off x="3929710" y="25178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4" name="object 13104"/>
            <p:cNvSpPr/>
            <p:nvPr/>
          </p:nvSpPr>
          <p:spPr>
            <a:xfrm>
              <a:off x="3929710" y="25169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5" name="object 13105"/>
            <p:cNvSpPr/>
            <p:nvPr/>
          </p:nvSpPr>
          <p:spPr>
            <a:xfrm>
              <a:off x="3929710" y="25160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6" name="object 13106"/>
            <p:cNvSpPr/>
            <p:nvPr/>
          </p:nvSpPr>
          <p:spPr>
            <a:xfrm>
              <a:off x="3929710" y="25151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7" name="object 13107"/>
            <p:cNvSpPr/>
            <p:nvPr/>
          </p:nvSpPr>
          <p:spPr>
            <a:xfrm>
              <a:off x="3929710" y="2513405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8" name="object 13108"/>
            <p:cNvSpPr/>
            <p:nvPr/>
          </p:nvSpPr>
          <p:spPr>
            <a:xfrm>
              <a:off x="3929710" y="25125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9" name="object 13109"/>
            <p:cNvSpPr/>
            <p:nvPr/>
          </p:nvSpPr>
          <p:spPr>
            <a:xfrm>
              <a:off x="3929710" y="25116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0" name="object 13110"/>
            <p:cNvSpPr/>
            <p:nvPr/>
          </p:nvSpPr>
          <p:spPr>
            <a:xfrm>
              <a:off x="3929710" y="2509862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76"/>
                  </a:lnTo>
                  <a:lnTo>
                    <a:pt x="0" y="1765"/>
                  </a:lnTo>
                  <a:lnTo>
                    <a:pt x="124409" y="1765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1" name="object 13111"/>
            <p:cNvSpPr/>
            <p:nvPr/>
          </p:nvSpPr>
          <p:spPr>
            <a:xfrm>
              <a:off x="3929710" y="25089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2" name="object 13112"/>
            <p:cNvSpPr/>
            <p:nvPr/>
          </p:nvSpPr>
          <p:spPr>
            <a:xfrm>
              <a:off x="3929710" y="25080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3" name="object 13113"/>
            <p:cNvSpPr/>
            <p:nvPr/>
          </p:nvSpPr>
          <p:spPr>
            <a:xfrm>
              <a:off x="3929710" y="2506306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4" name="object 13114"/>
            <p:cNvSpPr/>
            <p:nvPr/>
          </p:nvSpPr>
          <p:spPr>
            <a:xfrm>
              <a:off x="3929710" y="25054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5" name="object 13115"/>
            <p:cNvSpPr/>
            <p:nvPr/>
          </p:nvSpPr>
          <p:spPr>
            <a:xfrm>
              <a:off x="3929710" y="25045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6" name="object 13116"/>
            <p:cNvSpPr/>
            <p:nvPr/>
          </p:nvSpPr>
          <p:spPr>
            <a:xfrm>
              <a:off x="3929710" y="25036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7" name="object 13117"/>
            <p:cNvSpPr/>
            <p:nvPr/>
          </p:nvSpPr>
          <p:spPr>
            <a:xfrm>
              <a:off x="3929710" y="25027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8" name="object 13118"/>
            <p:cNvSpPr/>
            <p:nvPr/>
          </p:nvSpPr>
          <p:spPr>
            <a:xfrm>
              <a:off x="3929710" y="25018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9" name="object 13119"/>
            <p:cNvSpPr/>
            <p:nvPr/>
          </p:nvSpPr>
          <p:spPr>
            <a:xfrm>
              <a:off x="3929710" y="25009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0" name="object 13120"/>
            <p:cNvSpPr/>
            <p:nvPr/>
          </p:nvSpPr>
          <p:spPr>
            <a:xfrm>
              <a:off x="3929710" y="250008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1" name="object 13121"/>
            <p:cNvSpPr/>
            <p:nvPr/>
          </p:nvSpPr>
          <p:spPr>
            <a:xfrm>
              <a:off x="3929710" y="249919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2" name="object 13122"/>
            <p:cNvSpPr/>
            <p:nvPr/>
          </p:nvSpPr>
          <p:spPr>
            <a:xfrm>
              <a:off x="3929710" y="24983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3" name="object 13123"/>
            <p:cNvSpPr/>
            <p:nvPr/>
          </p:nvSpPr>
          <p:spPr>
            <a:xfrm>
              <a:off x="3929710" y="24974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4" name="object 13124"/>
            <p:cNvSpPr/>
            <p:nvPr/>
          </p:nvSpPr>
          <p:spPr>
            <a:xfrm>
              <a:off x="3929710" y="24965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5" name="object 13125"/>
            <p:cNvSpPr/>
            <p:nvPr/>
          </p:nvSpPr>
          <p:spPr>
            <a:xfrm>
              <a:off x="3929710" y="24956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6" name="object 13126"/>
            <p:cNvSpPr/>
            <p:nvPr/>
          </p:nvSpPr>
          <p:spPr>
            <a:xfrm>
              <a:off x="3929710" y="24947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7" name="object 13127"/>
            <p:cNvSpPr/>
            <p:nvPr/>
          </p:nvSpPr>
          <p:spPr>
            <a:xfrm>
              <a:off x="3929710" y="24938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8" name="object 13128"/>
            <p:cNvSpPr/>
            <p:nvPr/>
          </p:nvSpPr>
          <p:spPr>
            <a:xfrm>
              <a:off x="3929710" y="24929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9" name="object 13129"/>
            <p:cNvSpPr/>
            <p:nvPr/>
          </p:nvSpPr>
          <p:spPr>
            <a:xfrm>
              <a:off x="3929710" y="24920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0" name="object 13130"/>
            <p:cNvSpPr/>
            <p:nvPr/>
          </p:nvSpPr>
          <p:spPr>
            <a:xfrm>
              <a:off x="3929710" y="24912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1" name="object 13131"/>
            <p:cNvSpPr/>
            <p:nvPr/>
          </p:nvSpPr>
          <p:spPr>
            <a:xfrm>
              <a:off x="3929710" y="24903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2" name="object 13132"/>
            <p:cNvSpPr/>
            <p:nvPr/>
          </p:nvSpPr>
          <p:spPr>
            <a:xfrm>
              <a:off x="3929710" y="2488539"/>
              <a:ext cx="124460" cy="1905"/>
            </a:xfrm>
            <a:custGeom>
              <a:avLst/>
              <a:gdLst/>
              <a:ahLst/>
              <a:cxnLst/>
              <a:rect l="l" t="t" r="r" b="b"/>
              <a:pathLst>
                <a:path w="124460" h="1905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0" y="1778"/>
                  </a:lnTo>
                  <a:lnTo>
                    <a:pt x="124409" y="1778"/>
                  </a:lnTo>
                  <a:lnTo>
                    <a:pt x="124409" y="889"/>
                  </a:lnTo>
                  <a:lnTo>
                    <a:pt x="12440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3" name="object 13133"/>
            <p:cNvSpPr/>
            <p:nvPr/>
          </p:nvSpPr>
          <p:spPr>
            <a:xfrm>
              <a:off x="3929710" y="24876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4" name="object 13134"/>
            <p:cNvSpPr/>
            <p:nvPr/>
          </p:nvSpPr>
          <p:spPr>
            <a:xfrm>
              <a:off x="3929710" y="24867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5" name="object 13135"/>
            <p:cNvSpPr/>
            <p:nvPr/>
          </p:nvSpPr>
          <p:spPr>
            <a:xfrm>
              <a:off x="3929710" y="248588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6" name="object 13136"/>
            <p:cNvSpPr/>
            <p:nvPr/>
          </p:nvSpPr>
          <p:spPr>
            <a:xfrm>
              <a:off x="3929710" y="248499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7" name="object 13137"/>
            <p:cNvSpPr/>
            <p:nvPr/>
          </p:nvSpPr>
          <p:spPr>
            <a:xfrm>
              <a:off x="3929710" y="248410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8" name="object 13138"/>
            <p:cNvSpPr/>
            <p:nvPr/>
          </p:nvSpPr>
          <p:spPr>
            <a:xfrm>
              <a:off x="3929710" y="248321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9" name="object 13139"/>
            <p:cNvSpPr/>
            <p:nvPr/>
          </p:nvSpPr>
          <p:spPr>
            <a:xfrm>
              <a:off x="3929710" y="248232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0" name="object 13140"/>
            <p:cNvSpPr/>
            <p:nvPr/>
          </p:nvSpPr>
          <p:spPr>
            <a:xfrm>
              <a:off x="3929710" y="24814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1" name="object 13141"/>
            <p:cNvSpPr/>
            <p:nvPr/>
          </p:nvSpPr>
          <p:spPr>
            <a:xfrm>
              <a:off x="3929710" y="24805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2" name="object 13142"/>
            <p:cNvSpPr/>
            <p:nvPr/>
          </p:nvSpPr>
          <p:spPr>
            <a:xfrm>
              <a:off x="3929710" y="24796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3" name="object 13143"/>
            <p:cNvSpPr/>
            <p:nvPr/>
          </p:nvSpPr>
          <p:spPr>
            <a:xfrm>
              <a:off x="3929710" y="24787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4" name="object 13144"/>
            <p:cNvSpPr/>
            <p:nvPr/>
          </p:nvSpPr>
          <p:spPr>
            <a:xfrm>
              <a:off x="3929710" y="24778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5" name="object 13145"/>
            <p:cNvSpPr/>
            <p:nvPr/>
          </p:nvSpPr>
          <p:spPr>
            <a:xfrm>
              <a:off x="3929710" y="24769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6" name="object 13146"/>
            <p:cNvSpPr/>
            <p:nvPr/>
          </p:nvSpPr>
          <p:spPr>
            <a:xfrm>
              <a:off x="3929710" y="24761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7" name="object 13147"/>
            <p:cNvSpPr/>
            <p:nvPr/>
          </p:nvSpPr>
          <p:spPr>
            <a:xfrm>
              <a:off x="3929710" y="24752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8" name="object 13148"/>
            <p:cNvSpPr/>
            <p:nvPr/>
          </p:nvSpPr>
          <p:spPr>
            <a:xfrm>
              <a:off x="3929710" y="247434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9" name="object 13149"/>
            <p:cNvSpPr/>
            <p:nvPr/>
          </p:nvSpPr>
          <p:spPr>
            <a:xfrm>
              <a:off x="3929710" y="247345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0" name="object 13150"/>
            <p:cNvSpPr/>
            <p:nvPr/>
          </p:nvSpPr>
          <p:spPr>
            <a:xfrm>
              <a:off x="3929710" y="247256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1" name="object 13151"/>
            <p:cNvSpPr/>
            <p:nvPr/>
          </p:nvSpPr>
          <p:spPr>
            <a:xfrm>
              <a:off x="3929710" y="2471673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2" name="object 13152"/>
            <p:cNvSpPr/>
            <p:nvPr/>
          </p:nvSpPr>
          <p:spPr>
            <a:xfrm>
              <a:off x="3929710" y="2470784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3" name="object 13153"/>
            <p:cNvSpPr/>
            <p:nvPr/>
          </p:nvSpPr>
          <p:spPr>
            <a:xfrm>
              <a:off x="3929710" y="2469895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4" name="object 13154"/>
            <p:cNvSpPr/>
            <p:nvPr/>
          </p:nvSpPr>
          <p:spPr>
            <a:xfrm>
              <a:off x="3929710" y="2469006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5" name="object 13155"/>
            <p:cNvSpPr/>
            <p:nvPr/>
          </p:nvSpPr>
          <p:spPr>
            <a:xfrm>
              <a:off x="3929710" y="2468117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6" name="object 13156"/>
            <p:cNvSpPr/>
            <p:nvPr/>
          </p:nvSpPr>
          <p:spPr>
            <a:xfrm>
              <a:off x="3929710" y="2467228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7" name="object 13157"/>
            <p:cNvSpPr/>
            <p:nvPr/>
          </p:nvSpPr>
          <p:spPr>
            <a:xfrm>
              <a:off x="3929710" y="2466339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8" name="object 13158"/>
            <p:cNvSpPr/>
            <p:nvPr/>
          </p:nvSpPr>
          <p:spPr>
            <a:xfrm>
              <a:off x="3929710" y="2465450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9" name="object 13159"/>
            <p:cNvSpPr/>
            <p:nvPr/>
          </p:nvSpPr>
          <p:spPr>
            <a:xfrm>
              <a:off x="3929710" y="2464561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0" y="0"/>
                  </a:moveTo>
                  <a:lnTo>
                    <a:pt x="0" y="888"/>
                  </a:lnTo>
                  <a:lnTo>
                    <a:pt x="124409" y="888"/>
                  </a:lnTo>
                  <a:lnTo>
                    <a:pt x="1244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0" name="object 13160"/>
            <p:cNvSpPr/>
            <p:nvPr/>
          </p:nvSpPr>
          <p:spPr>
            <a:xfrm>
              <a:off x="3929710" y="2463672"/>
              <a:ext cx="124460" cy="1270"/>
            </a:xfrm>
            <a:custGeom>
              <a:avLst/>
              <a:gdLst/>
              <a:ahLst/>
              <a:cxnLst/>
              <a:rect l="l" t="t" r="r" b="b"/>
              <a:pathLst>
                <a:path w="124460" h="1269">
                  <a:moveTo>
                    <a:pt x="124409" y="0"/>
                  </a:moveTo>
                  <a:lnTo>
                    <a:pt x="0" y="0"/>
                  </a:lnTo>
                  <a:lnTo>
                    <a:pt x="0" y="889"/>
                  </a:lnTo>
                  <a:lnTo>
                    <a:pt x="124409" y="889"/>
                  </a:lnTo>
                  <a:lnTo>
                    <a:pt x="124409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1" name="object 13161"/>
            <p:cNvSpPr/>
            <p:nvPr/>
          </p:nvSpPr>
          <p:spPr>
            <a:xfrm>
              <a:off x="3929710" y="2463672"/>
              <a:ext cx="124460" cy="227965"/>
            </a:xfrm>
            <a:custGeom>
              <a:avLst/>
              <a:gdLst/>
              <a:ahLst/>
              <a:cxnLst/>
              <a:rect l="l" t="t" r="r" b="b"/>
              <a:pathLst>
                <a:path w="124460" h="227964">
                  <a:moveTo>
                    <a:pt x="0" y="227342"/>
                  </a:moveTo>
                  <a:lnTo>
                    <a:pt x="0" y="0"/>
                  </a:lnTo>
                  <a:lnTo>
                    <a:pt x="124409" y="0"/>
                  </a:lnTo>
                  <a:lnTo>
                    <a:pt x="124409" y="227342"/>
                  </a:lnTo>
                  <a:lnTo>
                    <a:pt x="0" y="227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62" name="object 13162"/>
            <p:cNvSpPr/>
            <p:nvPr/>
          </p:nvSpPr>
          <p:spPr>
            <a:xfrm>
              <a:off x="4073906" y="2867672"/>
              <a:ext cx="147320" cy="147320"/>
            </a:xfrm>
            <a:custGeom>
              <a:avLst/>
              <a:gdLst/>
              <a:ahLst/>
              <a:cxnLst/>
              <a:rect l="l" t="t" r="r" b="b"/>
              <a:pathLst>
                <a:path w="147320" h="147319">
                  <a:moveTo>
                    <a:pt x="147040" y="73520"/>
                  </a:moveTo>
                  <a:lnTo>
                    <a:pt x="141246" y="102088"/>
                  </a:lnTo>
                  <a:lnTo>
                    <a:pt x="125463" y="125463"/>
                  </a:lnTo>
                  <a:lnTo>
                    <a:pt x="102088" y="141246"/>
                  </a:lnTo>
                  <a:lnTo>
                    <a:pt x="73520" y="147040"/>
                  </a:lnTo>
                  <a:lnTo>
                    <a:pt x="44946" y="141246"/>
                  </a:lnTo>
                  <a:lnTo>
                    <a:pt x="21572" y="125463"/>
                  </a:lnTo>
                  <a:lnTo>
                    <a:pt x="5792" y="102088"/>
                  </a:lnTo>
                  <a:lnTo>
                    <a:pt x="0" y="73520"/>
                  </a:lnTo>
                  <a:lnTo>
                    <a:pt x="5792" y="44952"/>
                  </a:lnTo>
                  <a:lnTo>
                    <a:pt x="21572" y="21577"/>
                  </a:lnTo>
                  <a:lnTo>
                    <a:pt x="44946" y="5793"/>
                  </a:lnTo>
                  <a:lnTo>
                    <a:pt x="73520" y="0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63" name="object 13163"/>
            <p:cNvSpPr/>
            <p:nvPr/>
          </p:nvSpPr>
          <p:spPr>
            <a:xfrm>
              <a:off x="4088485" y="2654947"/>
              <a:ext cx="144145" cy="345440"/>
            </a:xfrm>
            <a:custGeom>
              <a:avLst/>
              <a:gdLst/>
              <a:ahLst/>
              <a:cxnLst/>
              <a:rect l="l" t="t" r="r" b="b"/>
              <a:pathLst>
                <a:path w="144145" h="345439">
                  <a:moveTo>
                    <a:pt x="58191" y="29413"/>
                  </a:moveTo>
                  <a:lnTo>
                    <a:pt x="116268" y="87464"/>
                  </a:lnTo>
                </a:path>
                <a:path w="144145" h="345439">
                  <a:moveTo>
                    <a:pt x="47701" y="36283"/>
                  </a:moveTo>
                  <a:lnTo>
                    <a:pt x="106400" y="95364"/>
                  </a:lnTo>
                </a:path>
                <a:path w="144145" h="345439">
                  <a:moveTo>
                    <a:pt x="81991" y="18567"/>
                  </a:moveTo>
                  <a:lnTo>
                    <a:pt x="98819" y="21978"/>
                  </a:lnTo>
                  <a:lnTo>
                    <a:pt x="112588" y="31272"/>
                  </a:lnTo>
                  <a:lnTo>
                    <a:pt x="121885" y="45040"/>
                  </a:lnTo>
                  <a:lnTo>
                    <a:pt x="125298" y="61874"/>
                  </a:lnTo>
                  <a:lnTo>
                    <a:pt x="121885" y="78703"/>
                  </a:lnTo>
                  <a:lnTo>
                    <a:pt x="112588" y="92471"/>
                  </a:lnTo>
                  <a:lnTo>
                    <a:pt x="98819" y="101768"/>
                  </a:lnTo>
                  <a:lnTo>
                    <a:pt x="81991" y="105181"/>
                  </a:lnTo>
                  <a:lnTo>
                    <a:pt x="65157" y="101768"/>
                  </a:lnTo>
                  <a:lnTo>
                    <a:pt x="51388" y="92471"/>
                  </a:lnTo>
                  <a:lnTo>
                    <a:pt x="42095" y="78703"/>
                  </a:lnTo>
                  <a:lnTo>
                    <a:pt x="38684" y="61874"/>
                  </a:lnTo>
                  <a:lnTo>
                    <a:pt x="42095" y="45040"/>
                  </a:lnTo>
                  <a:lnTo>
                    <a:pt x="51388" y="31272"/>
                  </a:lnTo>
                  <a:lnTo>
                    <a:pt x="65157" y="21978"/>
                  </a:lnTo>
                  <a:lnTo>
                    <a:pt x="81991" y="18567"/>
                  </a:lnTo>
                  <a:close/>
                </a:path>
                <a:path w="144145" h="345439">
                  <a:moveTo>
                    <a:pt x="58940" y="227304"/>
                  </a:moveTo>
                  <a:lnTo>
                    <a:pt x="81844" y="231949"/>
                  </a:lnTo>
                  <a:lnTo>
                    <a:pt x="100583" y="244601"/>
                  </a:lnTo>
                  <a:lnTo>
                    <a:pt x="113236" y="263341"/>
                  </a:lnTo>
                  <a:lnTo>
                    <a:pt x="117881" y="286245"/>
                  </a:lnTo>
                  <a:lnTo>
                    <a:pt x="113236" y="309149"/>
                  </a:lnTo>
                  <a:lnTo>
                    <a:pt x="100583" y="327888"/>
                  </a:lnTo>
                  <a:lnTo>
                    <a:pt x="81844" y="340541"/>
                  </a:lnTo>
                  <a:lnTo>
                    <a:pt x="58940" y="345186"/>
                  </a:lnTo>
                  <a:lnTo>
                    <a:pt x="36031" y="340541"/>
                  </a:lnTo>
                  <a:lnTo>
                    <a:pt x="17292" y="327888"/>
                  </a:lnTo>
                  <a:lnTo>
                    <a:pt x="4642" y="309149"/>
                  </a:lnTo>
                  <a:lnTo>
                    <a:pt x="0" y="286245"/>
                  </a:lnTo>
                  <a:lnTo>
                    <a:pt x="4642" y="263341"/>
                  </a:lnTo>
                  <a:lnTo>
                    <a:pt x="17292" y="244602"/>
                  </a:lnTo>
                  <a:lnTo>
                    <a:pt x="36031" y="231949"/>
                  </a:lnTo>
                  <a:lnTo>
                    <a:pt x="58940" y="227304"/>
                  </a:lnTo>
                  <a:close/>
                </a:path>
                <a:path w="144145" h="345439">
                  <a:moveTo>
                    <a:pt x="81991" y="0"/>
                  </a:moveTo>
                  <a:lnTo>
                    <a:pt x="106032" y="4874"/>
                  </a:lnTo>
                  <a:lnTo>
                    <a:pt x="125699" y="18154"/>
                  </a:lnTo>
                  <a:lnTo>
                    <a:pt x="138978" y="37826"/>
                  </a:lnTo>
                  <a:lnTo>
                    <a:pt x="143852" y="61874"/>
                  </a:lnTo>
                  <a:lnTo>
                    <a:pt x="138978" y="85915"/>
                  </a:lnTo>
                  <a:lnTo>
                    <a:pt x="125699" y="105583"/>
                  </a:lnTo>
                  <a:lnTo>
                    <a:pt x="106032" y="118861"/>
                  </a:lnTo>
                  <a:lnTo>
                    <a:pt x="81991" y="123736"/>
                  </a:lnTo>
                  <a:lnTo>
                    <a:pt x="57948" y="118861"/>
                  </a:lnTo>
                  <a:lnTo>
                    <a:pt x="38276" y="105583"/>
                  </a:lnTo>
                  <a:lnTo>
                    <a:pt x="24993" y="85915"/>
                  </a:lnTo>
                  <a:lnTo>
                    <a:pt x="20116" y="61874"/>
                  </a:lnTo>
                  <a:lnTo>
                    <a:pt x="24993" y="37826"/>
                  </a:lnTo>
                  <a:lnTo>
                    <a:pt x="38276" y="18154"/>
                  </a:lnTo>
                  <a:lnTo>
                    <a:pt x="57948" y="4874"/>
                  </a:lnTo>
                  <a:lnTo>
                    <a:pt x="8199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164" name="object 13164"/>
            <p:cNvPicPr/>
            <p:nvPr/>
          </p:nvPicPr>
          <p:blipFill>
            <a:blip r:embed="rId70" cstate="print"/>
            <a:stretch>
              <a:fillRect/>
            </a:stretch>
          </p:blipFill>
          <p:spPr>
            <a:xfrm>
              <a:off x="5512968" y="2619933"/>
              <a:ext cx="203301" cy="497636"/>
            </a:xfrm>
            <a:prstGeom prst="rect">
              <a:avLst/>
            </a:prstGeom>
          </p:spPr>
        </p:pic>
        <p:sp>
          <p:nvSpPr>
            <p:cNvPr id="13165" name="object 13165"/>
            <p:cNvSpPr/>
            <p:nvPr/>
          </p:nvSpPr>
          <p:spPr>
            <a:xfrm>
              <a:off x="5512968" y="2619933"/>
              <a:ext cx="203200" cy="497840"/>
            </a:xfrm>
            <a:custGeom>
              <a:avLst/>
              <a:gdLst/>
              <a:ahLst/>
              <a:cxnLst/>
              <a:rect l="l" t="t" r="r" b="b"/>
              <a:pathLst>
                <a:path w="203200" h="497839">
                  <a:moveTo>
                    <a:pt x="0" y="0"/>
                  </a:moveTo>
                  <a:lnTo>
                    <a:pt x="202755" y="19850"/>
                  </a:lnTo>
                  <a:lnTo>
                    <a:pt x="202755" y="477774"/>
                  </a:lnTo>
                  <a:lnTo>
                    <a:pt x="0" y="497636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166" name="object 13166"/>
            <p:cNvSpPr/>
            <p:nvPr/>
          </p:nvSpPr>
          <p:spPr>
            <a:xfrm>
              <a:off x="5715724" y="299218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7" name="object 13167"/>
            <p:cNvSpPr/>
            <p:nvPr/>
          </p:nvSpPr>
          <p:spPr>
            <a:xfrm>
              <a:off x="5715724" y="29912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8" name="object 13168"/>
            <p:cNvSpPr/>
            <p:nvPr/>
          </p:nvSpPr>
          <p:spPr>
            <a:xfrm>
              <a:off x="5715724" y="299024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9" name="object 13169"/>
            <p:cNvSpPr/>
            <p:nvPr/>
          </p:nvSpPr>
          <p:spPr>
            <a:xfrm>
              <a:off x="5715724" y="298926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0" name="object 13170"/>
            <p:cNvSpPr/>
            <p:nvPr/>
          </p:nvSpPr>
          <p:spPr>
            <a:xfrm>
              <a:off x="5715724" y="298829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1" name="object 13171"/>
            <p:cNvSpPr/>
            <p:nvPr/>
          </p:nvSpPr>
          <p:spPr>
            <a:xfrm>
              <a:off x="5715724" y="29873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2" name="object 13172"/>
            <p:cNvSpPr/>
            <p:nvPr/>
          </p:nvSpPr>
          <p:spPr>
            <a:xfrm>
              <a:off x="5715724" y="298635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3" name="object 13173"/>
            <p:cNvSpPr/>
            <p:nvPr/>
          </p:nvSpPr>
          <p:spPr>
            <a:xfrm>
              <a:off x="5715724" y="298537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4" name="object 13174"/>
            <p:cNvSpPr/>
            <p:nvPr/>
          </p:nvSpPr>
          <p:spPr>
            <a:xfrm>
              <a:off x="5715724" y="298441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5" name="object 13175"/>
            <p:cNvSpPr/>
            <p:nvPr/>
          </p:nvSpPr>
          <p:spPr>
            <a:xfrm>
              <a:off x="5715724" y="29834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6" name="object 13176"/>
            <p:cNvSpPr/>
            <p:nvPr/>
          </p:nvSpPr>
          <p:spPr>
            <a:xfrm>
              <a:off x="5715724" y="298246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7" name="object 13177"/>
            <p:cNvSpPr/>
            <p:nvPr/>
          </p:nvSpPr>
          <p:spPr>
            <a:xfrm>
              <a:off x="5715724" y="298149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8" name="object 13178"/>
            <p:cNvSpPr/>
            <p:nvPr/>
          </p:nvSpPr>
          <p:spPr>
            <a:xfrm>
              <a:off x="5715724" y="298052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9" name="object 13179"/>
            <p:cNvSpPr/>
            <p:nvPr/>
          </p:nvSpPr>
          <p:spPr>
            <a:xfrm>
              <a:off x="5715724" y="297954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0" name="object 13180"/>
            <p:cNvSpPr/>
            <p:nvPr/>
          </p:nvSpPr>
          <p:spPr>
            <a:xfrm>
              <a:off x="5715724" y="297858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1" name="object 13181"/>
            <p:cNvSpPr/>
            <p:nvPr/>
          </p:nvSpPr>
          <p:spPr>
            <a:xfrm>
              <a:off x="5715724" y="29776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2" name="object 13182"/>
            <p:cNvSpPr/>
            <p:nvPr/>
          </p:nvSpPr>
          <p:spPr>
            <a:xfrm>
              <a:off x="5715724" y="297662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3" name="object 13183"/>
            <p:cNvSpPr/>
            <p:nvPr/>
          </p:nvSpPr>
          <p:spPr>
            <a:xfrm>
              <a:off x="5715724" y="29756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4" name="object 13184"/>
            <p:cNvSpPr/>
            <p:nvPr/>
          </p:nvSpPr>
          <p:spPr>
            <a:xfrm>
              <a:off x="5715724" y="297468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5" name="object 13185"/>
            <p:cNvSpPr/>
            <p:nvPr/>
          </p:nvSpPr>
          <p:spPr>
            <a:xfrm>
              <a:off x="5715724" y="297371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6" name="object 13186"/>
            <p:cNvSpPr/>
            <p:nvPr/>
          </p:nvSpPr>
          <p:spPr>
            <a:xfrm>
              <a:off x="5715724" y="29727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7" name="object 13187"/>
            <p:cNvSpPr/>
            <p:nvPr/>
          </p:nvSpPr>
          <p:spPr>
            <a:xfrm>
              <a:off x="5715724" y="297177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8" name="object 13188"/>
            <p:cNvSpPr/>
            <p:nvPr/>
          </p:nvSpPr>
          <p:spPr>
            <a:xfrm>
              <a:off x="5715724" y="297079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9" name="object 13189"/>
            <p:cNvSpPr/>
            <p:nvPr/>
          </p:nvSpPr>
          <p:spPr>
            <a:xfrm>
              <a:off x="5715724" y="296983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0" name="object 13190"/>
            <p:cNvSpPr/>
            <p:nvPr/>
          </p:nvSpPr>
          <p:spPr>
            <a:xfrm>
              <a:off x="5715724" y="296885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1" name="object 13191"/>
            <p:cNvSpPr/>
            <p:nvPr/>
          </p:nvSpPr>
          <p:spPr>
            <a:xfrm>
              <a:off x="5715724" y="296788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2" name="object 13192"/>
            <p:cNvSpPr/>
            <p:nvPr/>
          </p:nvSpPr>
          <p:spPr>
            <a:xfrm>
              <a:off x="5715724" y="296691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3" name="object 13193"/>
            <p:cNvSpPr/>
            <p:nvPr/>
          </p:nvSpPr>
          <p:spPr>
            <a:xfrm>
              <a:off x="5715724" y="296594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4" name="object 13194"/>
            <p:cNvSpPr/>
            <p:nvPr/>
          </p:nvSpPr>
          <p:spPr>
            <a:xfrm>
              <a:off x="5715724" y="2964001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5" name="object 13195"/>
            <p:cNvSpPr/>
            <p:nvPr/>
          </p:nvSpPr>
          <p:spPr>
            <a:xfrm>
              <a:off x="5715724" y="296302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6" name="object 13196"/>
            <p:cNvSpPr/>
            <p:nvPr/>
          </p:nvSpPr>
          <p:spPr>
            <a:xfrm>
              <a:off x="5715724" y="296205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7" name="object 13197"/>
            <p:cNvSpPr/>
            <p:nvPr/>
          </p:nvSpPr>
          <p:spPr>
            <a:xfrm>
              <a:off x="5715724" y="296108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8" name="object 13198"/>
            <p:cNvSpPr/>
            <p:nvPr/>
          </p:nvSpPr>
          <p:spPr>
            <a:xfrm>
              <a:off x="5715724" y="29601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9" name="object 13199"/>
            <p:cNvSpPr/>
            <p:nvPr/>
          </p:nvSpPr>
          <p:spPr>
            <a:xfrm>
              <a:off x="5715724" y="295913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0" name="object 13200"/>
            <p:cNvSpPr/>
            <p:nvPr/>
          </p:nvSpPr>
          <p:spPr>
            <a:xfrm>
              <a:off x="5715724" y="29581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1" name="object 13201"/>
            <p:cNvSpPr/>
            <p:nvPr/>
          </p:nvSpPr>
          <p:spPr>
            <a:xfrm>
              <a:off x="5715724" y="295719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2" name="object 13202"/>
            <p:cNvSpPr/>
            <p:nvPr/>
          </p:nvSpPr>
          <p:spPr>
            <a:xfrm>
              <a:off x="5715724" y="295621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3" name="object 13203"/>
            <p:cNvSpPr/>
            <p:nvPr/>
          </p:nvSpPr>
          <p:spPr>
            <a:xfrm>
              <a:off x="5715724" y="295525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4" name="object 13204"/>
            <p:cNvSpPr/>
            <p:nvPr/>
          </p:nvSpPr>
          <p:spPr>
            <a:xfrm>
              <a:off x="5715724" y="295427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5" name="object 13205"/>
            <p:cNvSpPr/>
            <p:nvPr/>
          </p:nvSpPr>
          <p:spPr>
            <a:xfrm>
              <a:off x="5715724" y="295330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6" name="object 13206"/>
            <p:cNvSpPr/>
            <p:nvPr/>
          </p:nvSpPr>
          <p:spPr>
            <a:xfrm>
              <a:off x="5715724" y="295233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7" name="object 13207"/>
            <p:cNvSpPr/>
            <p:nvPr/>
          </p:nvSpPr>
          <p:spPr>
            <a:xfrm>
              <a:off x="5715724" y="295136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8" name="object 13208"/>
            <p:cNvSpPr/>
            <p:nvPr/>
          </p:nvSpPr>
          <p:spPr>
            <a:xfrm>
              <a:off x="5715724" y="295038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9" name="object 13209"/>
            <p:cNvSpPr/>
            <p:nvPr/>
          </p:nvSpPr>
          <p:spPr>
            <a:xfrm>
              <a:off x="5715724" y="294942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0" name="object 13210"/>
            <p:cNvSpPr/>
            <p:nvPr/>
          </p:nvSpPr>
          <p:spPr>
            <a:xfrm>
              <a:off x="5715724" y="294844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1" name="object 13211"/>
            <p:cNvSpPr/>
            <p:nvPr/>
          </p:nvSpPr>
          <p:spPr>
            <a:xfrm>
              <a:off x="5715724" y="294747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2" name="object 13212"/>
            <p:cNvSpPr/>
            <p:nvPr/>
          </p:nvSpPr>
          <p:spPr>
            <a:xfrm>
              <a:off x="5715724" y="294650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3" name="object 13213"/>
            <p:cNvSpPr/>
            <p:nvPr/>
          </p:nvSpPr>
          <p:spPr>
            <a:xfrm>
              <a:off x="5715724" y="2944558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4" name="object 13214"/>
            <p:cNvSpPr/>
            <p:nvPr/>
          </p:nvSpPr>
          <p:spPr>
            <a:xfrm>
              <a:off x="5715724" y="294358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5" name="object 13215"/>
            <p:cNvSpPr/>
            <p:nvPr/>
          </p:nvSpPr>
          <p:spPr>
            <a:xfrm>
              <a:off x="5715724" y="294261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6" name="object 13216"/>
            <p:cNvSpPr/>
            <p:nvPr/>
          </p:nvSpPr>
          <p:spPr>
            <a:xfrm>
              <a:off x="5715724" y="2940672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7" name="object 13217"/>
            <p:cNvSpPr/>
            <p:nvPr/>
          </p:nvSpPr>
          <p:spPr>
            <a:xfrm>
              <a:off x="5715724" y="293969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8" name="object 13218"/>
            <p:cNvSpPr/>
            <p:nvPr/>
          </p:nvSpPr>
          <p:spPr>
            <a:xfrm>
              <a:off x="5715724" y="293872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9" name="object 13219"/>
            <p:cNvSpPr/>
            <p:nvPr/>
          </p:nvSpPr>
          <p:spPr>
            <a:xfrm>
              <a:off x="5715724" y="2936785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0" name="object 13220"/>
            <p:cNvSpPr/>
            <p:nvPr/>
          </p:nvSpPr>
          <p:spPr>
            <a:xfrm>
              <a:off x="5715724" y="293580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1" name="object 13221"/>
            <p:cNvSpPr/>
            <p:nvPr/>
          </p:nvSpPr>
          <p:spPr>
            <a:xfrm>
              <a:off x="5715724" y="293484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2" name="object 13222"/>
            <p:cNvSpPr/>
            <p:nvPr/>
          </p:nvSpPr>
          <p:spPr>
            <a:xfrm>
              <a:off x="5715724" y="2802648"/>
              <a:ext cx="102870" cy="132715"/>
            </a:xfrm>
            <a:custGeom>
              <a:avLst/>
              <a:gdLst/>
              <a:ahLst/>
              <a:cxnLst/>
              <a:rect l="l" t="t" r="r" b="b"/>
              <a:pathLst>
                <a:path w="102870" h="132714">
                  <a:moveTo>
                    <a:pt x="102336" y="131267"/>
                  </a:moveTo>
                  <a:lnTo>
                    <a:pt x="0" y="131267"/>
                  </a:lnTo>
                  <a:lnTo>
                    <a:pt x="0" y="132194"/>
                  </a:lnTo>
                  <a:lnTo>
                    <a:pt x="102336" y="132194"/>
                  </a:lnTo>
                  <a:lnTo>
                    <a:pt x="102336" y="131267"/>
                  </a:lnTo>
                  <a:close/>
                </a:path>
                <a:path w="102870" h="132714">
                  <a:moveTo>
                    <a:pt x="102336" y="0"/>
                  </a:moveTo>
                  <a:lnTo>
                    <a:pt x="0" y="0"/>
                  </a:lnTo>
                  <a:lnTo>
                    <a:pt x="0" y="927"/>
                  </a:lnTo>
                  <a:lnTo>
                    <a:pt x="102336" y="92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3" name="object 13223"/>
            <p:cNvSpPr/>
            <p:nvPr/>
          </p:nvSpPr>
          <p:spPr>
            <a:xfrm>
              <a:off x="5715724" y="280168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4" name="object 13224"/>
            <p:cNvSpPr/>
            <p:nvPr/>
          </p:nvSpPr>
          <p:spPr>
            <a:xfrm>
              <a:off x="5715724" y="280070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5" name="object 13225"/>
            <p:cNvSpPr/>
            <p:nvPr/>
          </p:nvSpPr>
          <p:spPr>
            <a:xfrm>
              <a:off x="5715724" y="2798762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6" name="object 13226"/>
            <p:cNvSpPr/>
            <p:nvPr/>
          </p:nvSpPr>
          <p:spPr>
            <a:xfrm>
              <a:off x="5715724" y="279779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7" name="object 13227"/>
            <p:cNvSpPr/>
            <p:nvPr/>
          </p:nvSpPr>
          <p:spPr>
            <a:xfrm>
              <a:off x="5715724" y="279681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8" name="object 13228"/>
            <p:cNvSpPr/>
            <p:nvPr/>
          </p:nvSpPr>
          <p:spPr>
            <a:xfrm>
              <a:off x="5715724" y="279487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9" name="object 13229"/>
            <p:cNvSpPr/>
            <p:nvPr/>
          </p:nvSpPr>
          <p:spPr>
            <a:xfrm>
              <a:off x="5715724" y="279391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0" name="object 13230"/>
            <p:cNvSpPr/>
            <p:nvPr/>
          </p:nvSpPr>
          <p:spPr>
            <a:xfrm>
              <a:off x="5715724" y="279293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1" name="object 13231"/>
            <p:cNvSpPr/>
            <p:nvPr/>
          </p:nvSpPr>
          <p:spPr>
            <a:xfrm>
              <a:off x="5715724" y="2790989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2336" y="1943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2" name="object 13232"/>
            <p:cNvSpPr/>
            <p:nvPr/>
          </p:nvSpPr>
          <p:spPr>
            <a:xfrm>
              <a:off x="5715724" y="279001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3" name="object 13233"/>
            <p:cNvSpPr/>
            <p:nvPr/>
          </p:nvSpPr>
          <p:spPr>
            <a:xfrm>
              <a:off x="5715724" y="278904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4" name="object 13234"/>
            <p:cNvSpPr/>
            <p:nvPr/>
          </p:nvSpPr>
          <p:spPr>
            <a:xfrm>
              <a:off x="5715724" y="278806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5" name="object 13235"/>
            <p:cNvSpPr/>
            <p:nvPr/>
          </p:nvSpPr>
          <p:spPr>
            <a:xfrm>
              <a:off x="5715724" y="27871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6" name="object 13236"/>
            <p:cNvSpPr/>
            <p:nvPr/>
          </p:nvSpPr>
          <p:spPr>
            <a:xfrm>
              <a:off x="5715724" y="278612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7" name="object 13237"/>
            <p:cNvSpPr/>
            <p:nvPr/>
          </p:nvSpPr>
          <p:spPr>
            <a:xfrm>
              <a:off x="5715724" y="27851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8" name="object 13238"/>
            <p:cNvSpPr/>
            <p:nvPr/>
          </p:nvSpPr>
          <p:spPr>
            <a:xfrm>
              <a:off x="5715724" y="278418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9" name="object 13239"/>
            <p:cNvSpPr/>
            <p:nvPr/>
          </p:nvSpPr>
          <p:spPr>
            <a:xfrm>
              <a:off x="5715724" y="278321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0" name="object 13240"/>
            <p:cNvSpPr/>
            <p:nvPr/>
          </p:nvSpPr>
          <p:spPr>
            <a:xfrm>
              <a:off x="5715724" y="278223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1" name="object 13241"/>
            <p:cNvSpPr/>
            <p:nvPr/>
          </p:nvSpPr>
          <p:spPr>
            <a:xfrm>
              <a:off x="5715724" y="278127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2" name="object 13242"/>
            <p:cNvSpPr/>
            <p:nvPr/>
          </p:nvSpPr>
          <p:spPr>
            <a:xfrm>
              <a:off x="5715724" y="278029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3" name="object 13243"/>
            <p:cNvSpPr/>
            <p:nvPr/>
          </p:nvSpPr>
          <p:spPr>
            <a:xfrm>
              <a:off x="5715724" y="277933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4" name="object 13244"/>
            <p:cNvSpPr/>
            <p:nvPr/>
          </p:nvSpPr>
          <p:spPr>
            <a:xfrm>
              <a:off x="5715724" y="277835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5" name="object 13245"/>
            <p:cNvSpPr/>
            <p:nvPr/>
          </p:nvSpPr>
          <p:spPr>
            <a:xfrm>
              <a:off x="5715724" y="277738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6" name="object 13246"/>
            <p:cNvSpPr/>
            <p:nvPr/>
          </p:nvSpPr>
          <p:spPr>
            <a:xfrm>
              <a:off x="5715724" y="277641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7" name="object 13247"/>
            <p:cNvSpPr/>
            <p:nvPr/>
          </p:nvSpPr>
          <p:spPr>
            <a:xfrm>
              <a:off x="5715724" y="277543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8" name="object 13248"/>
            <p:cNvSpPr/>
            <p:nvPr/>
          </p:nvSpPr>
          <p:spPr>
            <a:xfrm>
              <a:off x="5715724" y="277446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9" name="object 13249"/>
            <p:cNvSpPr/>
            <p:nvPr/>
          </p:nvSpPr>
          <p:spPr>
            <a:xfrm>
              <a:off x="5715724" y="277348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0" name="object 13250"/>
            <p:cNvSpPr/>
            <p:nvPr/>
          </p:nvSpPr>
          <p:spPr>
            <a:xfrm>
              <a:off x="5715724" y="2771546"/>
              <a:ext cx="102870" cy="2540"/>
            </a:xfrm>
            <a:custGeom>
              <a:avLst/>
              <a:gdLst/>
              <a:ahLst/>
              <a:cxnLst/>
              <a:rect l="l" t="t" r="r" b="b"/>
              <a:pathLst>
                <a:path w="102870" h="253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2336" y="1955"/>
                  </a:lnTo>
                  <a:lnTo>
                    <a:pt x="102336" y="977"/>
                  </a:lnTo>
                  <a:lnTo>
                    <a:pt x="10233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1" name="object 13251"/>
            <p:cNvSpPr/>
            <p:nvPr/>
          </p:nvSpPr>
          <p:spPr>
            <a:xfrm>
              <a:off x="5715724" y="277058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2" name="object 13252"/>
            <p:cNvSpPr/>
            <p:nvPr/>
          </p:nvSpPr>
          <p:spPr>
            <a:xfrm>
              <a:off x="5715724" y="276960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3" name="object 13253"/>
            <p:cNvSpPr/>
            <p:nvPr/>
          </p:nvSpPr>
          <p:spPr>
            <a:xfrm>
              <a:off x="5715724" y="276863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4" name="object 13254"/>
            <p:cNvSpPr/>
            <p:nvPr/>
          </p:nvSpPr>
          <p:spPr>
            <a:xfrm>
              <a:off x="5715724" y="276766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5" name="object 13255"/>
            <p:cNvSpPr/>
            <p:nvPr/>
          </p:nvSpPr>
          <p:spPr>
            <a:xfrm>
              <a:off x="5715724" y="276669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6" name="object 13256"/>
            <p:cNvSpPr/>
            <p:nvPr/>
          </p:nvSpPr>
          <p:spPr>
            <a:xfrm>
              <a:off x="5715724" y="276571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7" name="object 13257"/>
            <p:cNvSpPr/>
            <p:nvPr/>
          </p:nvSpPr>
          <p:spPr>
            <a:xfrm>
              <a:off x="5715724" y="276475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8" name="object 13258"/>
            <p:cNvSpPr/>
            <p:nvPr/>
          </p:nvSpPr>
          <p:spPr>
            <a:xfrm>
              <a:off x="5715724" y="276377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9" name="object 13259"/>
            <p:cNvSpPr/>
            <p:nvPr/>
          </p:nvSpPr>
          <p:spPr>
            <a:xfrm>
              <a:off x="5715724" y="276280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0" name="object 13260"/>
            <p:cNvSpPr/>
            <p:nvPr/>
          </p:nvSpPr>
          <p:spPr>
            <a:xfrm>
              <a:off x="5715724" y="276183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1" name="object 13261"/>
            <p:cNvSpPr/>
            <p:nvPr/>
          </p:nvSpPr>
          <p:spPr>
            <a:xfrm>
              <a:off x="5715724" y="276085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2" name="object 13262"/>
            <p:cNvSpPr/>
            <p:nvPr/>
          </p:nvSpPr>
          <p:spPr>
            <a:xfrm>
              <a:off x="5715724" y="275988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3" name="object 13263"/>
            <p:cNvSpPr/>
            <p:nvPr/>
          </p:nvSpPr>
          <p:spPr>
            <a:xfrm>
              <a:off x="5715724" y="275890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4" name="object 13264"/>
            <p:cNvSpPr/>
            <p:nvPr/>
          </p:nvSpPr>
          <p:spPr>
            <a:xfrm>
              <a:off x="5715724" y="275794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5" name="object 13265"/>
            <p:cNvSpPr/>
            <p:nvPr/>
          </p:nvSpPr>
          <p:spPr>
            <a:xfrm>
              <a:off x="5715724" y="275696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6" name="object 13266"/>
            <p:cNvSpPr/>
            <p:nvPr/>
          </p:nvSpPr>
          <p:spPr>
            <a:xfrm>
              <a:off x="5715724" y="275600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7" name="object 13267"/>
            <p:cNvSpPr/>
            <p:nvPr/>
          </p:nvSpPr>
          <p:spPr>
            <a:xfrm>
              <a:off x="5715724" y="2755023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8" name="object 13268"/>
            <p:cNvSpPr/>
            <p:nvPr/>
          </p:nvSpPr>
          <p:spPr>
            <a:xfrm>
              <a:off x="5715724" y="275405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9" name="object 13269"/>
            <p:cNvSpPr/>
            <p:nvPr/>
          </p:nvSpPr>
          <p:spPr>
            <a:xfrm>
              <a:off x="5715724" y="275308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0" name="object 13270"/>
            <p:cNvSpPr/>
            <p:nvPr/>
          </p:nvSpPr>
          <p:spPr>
            <a:xfrm>
              <a:off x="5715724" y="2752115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1" name="object 13271"/>
            <p:cNvSpPr/>
            <p:nvPr/>
          </p:nvSpPr>
          <p:spPr>
            <a:xfrm>
              <a:off x="5715724" y="2751137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2" name="object 13272"/>
            <p:cNvSpPr/>
            <p:nvPr/>
          </p:nvSpPr>
          <p:spPr>
            <a:xfrm>
              <a:off x="5715724" y="2750172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3" name="object 13273"/>
            <p:cNvSpPr/>
            <p:nvPr/>
          </p:nvSpPr>
          <p:spPr>
            <a:xfrm>
              <a:off x="5715724" y="2749194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4" name="object 13274"/>
            <p:cNvSpPr/>
            <p:nvPr/>
          </p:nvSpPr>
          <p:spPr>
            <a:xfrm>
              <a:off x="5715724" y="2748229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5" name="object 13275"/>
            <p:cNvSpPr/>
            <p:nvPr/>
          </p:nvSpPr>
          <p:spPr>
            <a:xfrm>
              <a:off x="5715724" y="2747251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6" name="object 13276"/>
            <p:cNvSpPr/>
            <p:nvPr/>
          </p:nvSpPr>
          <p:spPr>
            <a:xfrm>
              <a:off x="5715724" y="2746286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7" name="object 13277"/>
            <p:cNvSpPr/>
            <p:nvPr/>
          </p:nvSpPr>
          <p:spPr>
            <a:xfrm>
              <a:off x="5715724" y="2745308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0" y="0"/>
                  </a:moveTo>
                  <a:lnTo>
                    <a:pt x="0" y="977"/>
                  </a:lnTo>
                  <a:lnTo>
                    <a:pt x="102336" y="977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8" name="object 13278"/>
            <p:cNvSpPr/>
            <p:nvPr/>
          </p:nvSpPr>
          <p:spPr>
            <a:xfrm>
              <a:off x="5715724" y="2744330"/>
              <a:ext cx="102870" cy="1270"/>
            </a:xfrm>
            <a:custGeom>
              <a:avLst/>
              <a:gdLst/>
              <a:ahLst/>
              <a:cxnLst/>
              <a:rect l="l" t="t" r="r" b="b"/>
              <a:pathLst>
                <a:path w="102870" h="1269">
                  <a:moveTo>
                    <a:pt x="102336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102336" y="977"/>
                  </a:lnTo>
                  <a:lnTo>
                    <a:pt x="102336" y="1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9" name="object 13279"/>
            <p:cNvSpPr/>
            <p:nvPr/>
          </p:nvSpPr>
          <p:spPr>
            <a:xfrm>
              <a:off x="5715724" y="2744342"/>
              <a:ext cx="102870" cy="248920"/>
            </a:xfrm>
            <a:custGeom>
              <a:avLst/>
              <a:gdLst/>
              <a:ahLst/>
              <a:cxnLst/>
              <a:rect l="l" t="t" r="r" b="b"/>
              <a:pathLst>
                <a:path w="102870" h="248919">
                  <a:moveTo>
                    <a:pt x="0" y="248818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248818"/>
                  </a:lnTo>
                  <a:lnTo>
                    <a:pt x="0" y="24881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280" name="object 13280"/>
            <p:cNvSpPr/>
            <p:nvPr/>
          </p:nvSpPr>
          <p:spPr>
            <a:xfrm>
              <a:off x="5818073" y="299121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0" y="977"/>
                  </a:lnTo>
                  <a:lnTo>
                    <a:pt x="978" y="977"/>
                  </a:lnTo>
                  <a:lnTo>
                    <a:pt x="19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1" name="object 13281"/>
            <p:cNvSpPr/>
            <p:nvPr/>
          </p:nvSpPr>
          <p:spPr>
            <a:xfrm>
              <a:off x="5818073" y="2990240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0" y="977"/>
                  </a:lnTo>
                  <a:lnTo>
                    <a:pt x="1970" y="977"/>
                  </a:lnTo>
                  <a:lnTo>
                    <a:pt x="29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2" name="object 13282"/>
            <p:cNvSpPr/>
            <p:nvPr/>
          </p:nvSpPr>
          <p:spPr>
            <a:xfrm>
              <a:off x="5818073" y="298927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0" y="977"/>
                  </a:lnTo>
                  <a:lnTo>
                    <a:pt x="2948" y="977"/>
                  </a:lnTo>
                  <a:lnTo>
                    <a:pt x="39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3" name="object 13283"/>
            <p:cNvSpPr/>
            <p:nvPr/>
          </p:nvSpPr>
          <p:spPr>
            <a:xfrm>
              <a:off x="5818073" y="2988297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0"/>
                  </a:moveTo>
                  <a:lnTo>
                    <a:pt x="0" y="977"/>
                  </a:lnTo>
                  <a:lnTo>
                    <a:pt x="3940" y="977"/>
                  </a:lnTo>
                  <a:lnTo>
                    <a:pt x="49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4" name="object 13284"/>
            <p:cNvSpPr/>
            <p:nvPr/>
          </p:nvSpPr>
          <p:spPr>
            <a:xfrm>
              <a:off x="5818073" y="2987332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977"/>
                  </a:lnTo>
                  <a:lnTo>
                    <a:pt x="4918" y="977"/>
                  </a:lnTo>
                  <a:lnTo>
                    <a:pt x="59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5" name="object 13285"/>
            <p:cNvSpPr/>
            <p:nvPr/>
          </p:nvSpPr>
          <p:spPr>
            <a:xfrm>
              <a:off x="5818073" y="2986354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0"/>
                  </a:moveTo>
                  <a:lnTo>
                    <a:pt x="0" y="977"/>
                  </a:lnTo>
                  <a:lnTo>
                    <a:pt x="5910" y="977"/>
                  </a:lnTo>
                  <a:lnTo>
                    <a:pt x="6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6" name="object 13286"/>
            <p:cNvSpPr/>
            <p:nvPr/>
          </p:nvSpPr>
          <p:spPr>
            <a:xfrm>
              <a:off x="5818073" y="2985388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0"/>
                  </a:moveTo>
                  <a:lnTo>
                    <a:pt x="0" y="977"/>
                  </a:lnTo>
                  <a:lnTo>
                    <a:pt x="6889" y="977"/>
                  </a:lnTo>
                  <a:lnTo>
                    <a:pt x="78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7" name="object 13287"/>
            <p:cNvSpPr/>
            <p:nvPr/>
          </p:nvSpPr>
          <p:spPr>
            <a:xfrm>
              <a:off x="5818073" y="2984411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0"/>
                  </a:moveTo>
                  <a:lnTo>
                    <a:pt x="0" y="977"/>
                  </a:lnTo>
                  <a:lnTo>
                    <a:pt x="7880" y="977"/>
                  </a:lnTo>
                  <a:lnTo>
                    <a:pt x="88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8" name="object 13288"/>
            <p:cNvSpPr/>
            <p:nvPr/>
          </p:nvSpPr>
          <p:spPr>
            <a:xfrm>
              <a:off x="5818073" y="2983445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0"/>
                  </a:moveTo>
                  <a:lnTo>
                    <a:pt x="0" y="977"/>
                  </a:lnTo>
                  <a:lnTo>
                    <a:pt x="8859" y="977"/>
                  </a:lnTo>
                  <a:lnTo>
                    <a:pt x="9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9" name="object 13289"/>
            <p:cNvSpPr/>
            <p:nvPr/>
          </p:nvSpPr>
          <p:spPr>
            <a:xfrm>
              <a:off x="5818073" y="29824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9850" y="977"/>
                  </a:lnTo>
                  <a:lnTo>
                    <a:pt x="10172" y="660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0" name="object 13290"/>
            <p:cNvSpPr/>
            <p:nvPr/>
          </p:nvSpPr>
          <p:spPr>
            <a:xfrm>
              <a:off x="5818073" y="29814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1" name="object 13291"/>
            <p:cNvSpPr/>
            <p:nvPr/>
          </p:nvSpPr>
          <p:spPr>
            <a:xfrm>
              <a:off x="5818073" y="29805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2" name="object 13292"/>
            <p:cNvSpPr/>
            <p:nvPr/>
          </p:nvSpPr>
          <p:spPr>
            <a:xfrm>
              <a:off x="5818073" y="29795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3" name="object 13293"/>
            <p:cNvSpPr/>
            <p:nvPr/>
          </p:nvSpPr>
          <p:spPr>
            <a:xfrm>
              <a:off x="5818073" y="297858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4" name="object 13294"/>
            <p:cNvSpPr/>
            <p:nvPr/>
          </p:nvSpPr>
          <p:spPr>
            <a:xfrm>
              <a:off x="5818073" y="29776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5" name="object 13295"/>
            <p:cNvSpPr/>
            <p:nvPr/>
          </p:nvSpPr>
          <p:spPr>
            <a:xfrm>
              <a:off x="5818073" y="29766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6" name="object 13296"/>
            <p:cNvSpPr/>
            <p:nvPr/>
          </p:nvSpPr>
          <p:spPr>
            <a:xfrm>
              <a:off x="5818073" y="29756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7" name="object 13297"/>
            <p:cNvSpPr/>
            <p:nvPr/>
          </p:nvSpPr>
          <p:spPr>
            <a:xfrm>
              <a:off x="5818073" y="297469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8" name="object 13298"/>
            <p:cNvSpPr/>
            <p:nvPr/>
          </p:nvSpPr>
          <p:spPr>
            <a:xfrm>
              <a:off x="5818073" y="29737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9" name="object 13299"/>
            <p:cNvSpPr/>
            <p:nvPr/>
          </p:nvSpPr>
          <p:spPr>
            <a:xfrm>
              <a:off x="5818073" y="297275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0" name="object 13300"/>
            <p:cNvSpPr/>
            <p:nvPr/>
          </p:nvSpPr>
          <p:spPr>
            <a:xfrm>
              <a:off x="5818073" y="29717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1" name="object 13301"/>
            <p:cNvSpPr/>
            <p:nvPr/>
          </p:nvSpPr>
          <p:spPr>
            <a:xfrm>
              <a:off x="5818073" y="297080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2" name="object 13302"/>
            <p:cNvSpPr/>
            <p:nvPr/>
          </p:nvSpPr>
          <p:spPr>
            <a:xfrm>
              <a:off x="5818073" y="29698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3" name="object 13303"/>
            <p:cNvSpPr/>
            <p:nvPr/>
          </p:nvSpPr>
          <p:spPr>
            <a:xfrm>
              <a:off x="5818073" y="296886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4" name="object 13304"/>
            <p:cNvSpPr/>
            <p:nvPr/>
          </p:nvSpPr>
          <p:spPr>
            <a:xfrm>
              <a:off x="5818073" y="296788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5" name="object 13305"/>
            <p:cNvSpPr/>
            <p:nvPr/>
          </p:nvSpPr>
          <p:spPr>
            <a:xfrm>
              <a:off x="5818073" y="29669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6" name="object 13306"/>
            <p:cNvSpPr/>
            <p:nvPr/>
          </p:nvSpPr>
          <p:spPr>
            <a:xfrm>
              <a:off x="5818073" y="29659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7" name="object 13307"/>
            <p:cNvSpPr/>
            <p:nvPr/>
          </p:nvSpPr>
          <p:spPr>
            <a:xfrm>
              <a:off x="5818073" y="296400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8" name="object 13308"/>
            <p:cNvSpPr/>
            <p:nvPr/>
          </p:nvSpPr>
          <p:spPr>
            <a:xfrm>
              <a:off x="5818073" y="29630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9" name="object 13309"/>
            <p:cNvSpPr/>
            <p:nvPr/>
          </p:nvSpPr>
          <p:spPr>
            <a:xfrm>
              <a:off x="5818073" y="296205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0" name="object 13310"/>
            <p:cNvSpPr/>
            <p:nvPr/>
          </p:nvSpPr>
          <p:spPr>
            <a:xfrm>
              <a:off x="5818073" y="296108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1" name="object 13311"/>
            <p:cNvSpPr/>
            <p:nvPr/>
          </p:nvSpPr>
          <p:spPr>
            <a:xfrm>
              <a:off x="5818073" y="29601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2" name="object 13312"/>
            <p:cNvSpPr/>
            <p:nvPr/>
          </p:nvSpPr>
          <p:spPr>
            <a:xfrm>
              <a:off x="5818073" y="29591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3" name="object 13313"/>
            <p:cNvSpPr/>
            <p:nvPr/>
          </p:nvSpPr>
          <p:spPr>
            <a:xfrm>
              <a:off x="5818073" y="295817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4" name="object 13314"/>
            <p:cNvSpPr/>
            <p:nvPr/>
          </p:nvSpPr>
          <p:spPr>
            <a:xfrm>
              <a:off x="5818073" y="29571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5" name="object 13315"/>
            <p:cNvSpPr/>
            <p:nvPr/>
          </p:nvSpPr>
          <p:spPr>
            <a:xfrm>
              <a:off x="5818073" y="29562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6" name="object 13316"/>
            <p:cNvSpPr/>
            <p:nvPr/>
          </p:nvSpPr>
          <p:spPr>
            <a:xfrm>
              <a:off x="5818073" y="29552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7" name="object 13317"/>
            <p:cNvSpPr/>
            <p:nvPr/>
          </p:nvSpPr>
          <p:spPr>
            <a:xfrm>
              <a:off x="5818073" y="295428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8" name="object 13318"/>
            <p:cNvSpPr/>
            <p:nvPr/>
          </p:nvSpPr>
          <p:spPr>
            <a:xfrm>
              <a:off x="5818073" y="29533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9" name="object 13319"/>
            <p:cNvSpPr/>
            <p:nvPr/>
          </p:nvSpPr>
          <p:spPr>
            <a:xfrm>
              <a:off x="5818073" y="295234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0" name="object 13320"/>
            <p:cNvSpPr/>
            <p:nvPr/>
          </p:nvSpPr>
          <p:spPr>
            <a:xfrm>
              <a:off x="5818073" y="29513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1" name="object 13321"/>
            <p:cNvSpPr/>
            <p:nvPr/>
          </p:nvSpPr>
          <p:spPr>
            <a:xfrm>
              <a:off x="5818073" y="29503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2" name="object 13322"/>
            <p:cNvSpPr/>
            <p:nvPr/>
          </p:nvSpPr>
          <p:spPr>
            <a:xfrm>
              <a:off x="5818073" y="29494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3" name="object 13323"/>
            <p:cNvSpPr/>
            <p:nvPr/>
          </p:nvSpPr>
          <p:spPr>
            <a:xfrm>
              <a:off x="5818073" y="29484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4" name="object 13324"/>
            <p:cNvSpPr/>
            <p:nvPr/>
          </p:nvSpPr>
          <p:spPr>
            <a:xfrm>
              <a:off x="5818073" y="294747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5" name="object 13325"/>
            <p:cNvSpPr/>
            <p:nvPr/>
          </p:nvSpPr>
          <p:spPr>
            <a:xfrm>
              <a:off x="5818073" y="29465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6" name="object 13326"/>
            <p:cNvSpPr/>
            <p:nvPr/>
          </p:nvSpPr>
          <p:spPr>
            <a:xfrm>
              <a:off x="5818073" y="294455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7" name="object 13327"/>
            <p:cNvSpPr/>
            <p:nvPr/>
          </p:nvSpPr>
          <p:spPr>
            <a:xfrm>
              <a:off x="5818073" y="294359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8" name="object 13328"/>
            <p:cNvSpPr/>
            <p:nvPr/>
          </p:nvSpPr>
          <p:spPr>
            <a:xfrm>
              <a:off x="5818073" y="29426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9" name="object 13329"/>
            <p:cNvSpPr/>
            <p:nvPr/>
          </p:nvSpPr>
          <p:spPr>
            <a:xfrm>
              <a:off x="5818073" y="294067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0" name="object 13330"/>
            <p:cNvSpPr/>
            <p:nvPr/>
          </p:nvSpPr>
          <p:spPr>
            <a:xfrm>
              <a:off x="5818073" y="29397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1" name="object 13331"/>
            <p:cNvSpPr/>
            <p:nvPr/>
          </p:nvSpPr>
          <p:spPr>
            <a:xfrm>
              <a:off x="5818073" y="29387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2" name="object 13332"/>
            <p:cNvSpPr/>
            <p:nvPr/>
          </p:nvSpPr>
          <p:spPr>
            <a:xfrm>
              <a:off x="5818073" y="2936785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3" name="object 13333"/>
            <p:cNvSpPr/>
            <p:nvPr/>
          </p:nvSpPr>
          <p:spPr>
            <a:xfrm>
              <a:off x="5818073" y="293582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4" name="object 13334"/>
            <p:cNvSpPr/>
            <p:nvPr/>
          </p:nvSpPr>
          <p:spPr>
            <a:xfrm>
              <a:off x="5818073" y="29348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5" name="object 13335"/>
            <p:cNvSpPr/>
            <p:nvPr/>
          </p:nvSpPr>
          <p:spPr>
            <a:xfrm>
              <a:off x="5818073" y="29338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6" name="object 13336"/>
            <p:cNvSpPr/>
            <p:nvPr/>
          </p:nvSpPr>
          <p:spPr>
            <a:xfrm>
              <a:off x="5818073" y="29328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7" name="object 13337"/>
            <p:cNvSpPr/>
            <p:nvPr/>
          </p:nvSpPr>
          <p:spPr>
            <a:xfrm>
              <a:off x="5818073" y="293192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8" name="object 13338"/>
            <p:cNvSpPr/>
            <p:nvPr/>
          </p:nvSpPr>
          <p:spPr>
            <a:xfrm>
              <a:off x="5818073" y="29309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9" name="object 13339"/>
            <p:cNvSpPr/>
            <p:nvPr/>
          </p:nvSpPr>
          <p:spPr>
            <a:xfrm>
              <a:off x="5818073" y="29299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0" name="object 13340"/>
            <p:cNvSpPr/>
            <p:nvPr/>
          </p:nvSpPr>
          <p:spPr>
            <a:xfrm>
              <a:off x="5818073" y="29290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1" name="object 13341"/>
            <p:cNvSpPr/>
            <p:nvPr/>
          </p:nvSpPr>
          <p:spPr>
            <a:xfrm>
              <a:off x="5818073" y="292707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2" name="object 13342"/>
            <p:cNvSpPr/>
            <p:nvPr/>
          </p:nvSpPr>
          <p:spPr>
            <a:xfrm>
              <a:off x="5818073" y="29260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3" name="object 13343"/>
            <p:cNvSpPr/>
            <p:nvPr/>
          </p:nvSpPr>
          <p:spPr>
            <a:xfrm>
              <a:off x="5818073" y="292414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4" name="object 13344"/>
            <p:cNvSpPr/>
            <p:nvPr/>
          </p:nvSpPr>
          <p:spPr>
            <a:xfrm>
              <a:off x="5818073" y="29231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5" name="object 13345"/>
            <p:cNvSpPr/>
            <p:nvPr/>
          </p:nvSpPr>
          <p:spPr>
            <a:xfrm>
              <a:off x="5818073" y="292124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6" name="object 13346"/>
            <p:cNvSpPr/>
            <p:nvPr/>
          </p:nvSpPr>
          <p:spPr>
            <a:xfrm>
              <a:off x="5818073" y="29202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7" name="object 13347"/>
            <p:cNvSpPr/>
            <p:nvPr/>
          </p:nvSpPr>
          <p:spPr>
            <a:xfrm>
              <a:off x="5818073" y="291832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8" name="object 13348"/>
            <p:cNvSpPr/>
            <p:nvPr/>
          </p:nvSpPr>
          <p:spPr>
            <a:xfrm>
              <a:off x="5818073" y="29173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9" name="object 13349"/>
            <p:cNvSpPr/>
            <p:nvPr/>
          </p:nvSpPr>
          <p:spPr>
            <a:xfrm>
              <a:off x="5818073" y="291637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0" name="object 13350"/>
            <p:cNvSpPr/>
            <p:nvPr/>
          </p:nvSpPr>
          <p:spPr>
            <a:xfrm>
              <a:off x="5818073" y="291539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1" name="object 13351"/>
            <p:cNvSpPr/>
            <p:nvPr/>
          </p:nvSpPr>
          <p:spPr>
            <a:xfrm>
              <a:off x="5818073" y="291443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2" name="object 13352"/>
            <p:cNvSpPr/>
            <p:nvPr/>
          </p:nvSpPr>
          <p:spPr>
            <a:xfrm>
              <a:off x="5818073" y="291345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3" name="object 13353"/>
            <p:cNvSpPr/>
            <p:nvPr/>
          </p:nvSpPr>
          <p:spPr>
            <a:xfrm>
              <a:off x="5818073" y="29124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4" name="object 13354"/>
            <p:cNvSpPr/>
            <p:nvPr/>
          </p:nvSpPr>
          <p:spPr>
            <a:xfrm>
              <a:off x="5818073" y="29115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5" name="object 13355"/>
            <p:cNvSpPr/>
            <p:nvPr/>
          </p:nvSpPr>
          <p:spPr>
            <a:xfrm>
              <a:off x="5818073" y="29105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6" name="object 13356"/>
            <p:cNvSpPr/>
            <p:nvPr/>
          </p:nvSpPr>
          <p:spPr>
            <a:xfrm>
              <a:off x="5818073" y="290860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7" name="object 13357"/>
            <p:cNvSpPr/>
            <p:nvPr/>
          </p:nvSpPr>
          <p:spPr>
            <a:xfrm>
              <a:off x="5818073" y="290666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8" name="object 13358"/>
            <p:cNvSpPr/>
            <p:nvPr/>
          </p:nvSpPr>
          <p:spPr>
            <a:xfrm>
              <a:off x="5818073" y="29056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9" name="object 13359"/>
            <p:cNvSpPr/>
            <p:nvPr/>
          </p:nvSpPr>
          <p:spPr>
            <a:xfrm>
              <a:off x="5818073" y="290471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0" name="object 13360"/>
            <p:cNvSpPr/>
            <p:nvPr/>
          </p:nvSpPr>
          <p:spPr>
            <a:xfrm>
              <a:off x="5818073" y="290374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1" name="object 13361"/>
            <p:cNvSpPr/>
            <p:nvPr/>
          </p:nvSpPr>
          <p:spPr>
            <a:xfrm>
              <a:off x="5818073" y="290276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2" name="object 13362"/>
            <p:cNvSpPr/>
            <p:nvPr/>
          </p:nvSpPr>
          <p:spPr>
            <a:xfrm>
              <a:off x="5818073" y="29017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3" name="object 13363"/>
            <p:cNvSpPr/>
            <p:nvPr/>
          </p:nvSpPr>
          <p:spPr>
            <a:xfrm>
              <a:off x="5818073" y="29008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4" name="object 13364"/>
            <p:cNvSpPr/>
            <p:nvPr/>
          </p:nvSpPr>
          <p:spPr>
            <a:xfrm>
              <a:off x="5818073" y="289887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5" name="object 13365"/>
            <p:cNvSpPr/>
            <p:nvPr/>
          </p:nvSpPr>
          <p:spPr>
            <a:xfrm>
              <a:off x="5818073" y="289791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6" name="object 13366"/>
            <p:cNvSpPr/>
            <p:nvPr/>
          </p:nvSpPr>
          <p:spPr>
            <a:xfrm>
              <a:off x="5818073" y="28969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7" name="object 13367"/>
            <p:cNvSpPr/>
            <p:nvPr/>
          </p:nvSpPr>
          <p:spPr>
            <a:xfrm>
              <a:off x="5818073" y="289596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8" name="object 13368"/>
            <p:cNvSpPr/>
            <p:nvPr/>
          </p:nvSpPr>
          <p:spPr>
            <a:xfrm>
              <a:off x="5818073" y="289499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9" name="object 13369"/>
            <p:cNvSpPr/>
            <p:nvPr/>
          </p:nvSpPr>
          <p:spPr>
            <a:xfrm>
              <a:off x="5818073" y="289304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0" name="object 13370"/>
            <p:cNvSpPr/>
            <p:nvPr/>
          </p:nvSpPr>
          <p:spPr>
            <a:xfrm>
              <a:off x="5818073" y="28920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1" name="object 13371"/>
            <p:cNvSpPr/>
            <p:nvPr/>
          </p:nvSpPr>
          <p:spPr>
            <a:xfrm>
              <a:off x="5818073" y="28911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2" name="object 13372"/>
            <p:cNvSpPr/>
            <p:nvPr/>
          </p:nvSpPr>
          <p:spPr>
            <a:xfrm>
              <a:off x="5818073" y="28901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3" name="object 13373"/>
            <p:cNvSpPr/>
            <p:nvPr/>
          </p:nvSpPr>
          <p:spPr>
            <a:xfrm>
              <a:off x="5818073" y="288916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4" name="object 13374"/>
            <p:cNvSpPr/>
            <p:nvPr/>
          </p:nvSpPr>
          <p:spPr>
            <a:xfrm>
              <a:off x="5818073" y="288721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5" name="object 13375"/>
            <p:cNvSpPr/>
            <p:nvPr/>
          </p:nvSpPr>
          <p:spPr>
            <a:xfrm>
              <a:off x="5818073" y="288624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6" name="object 13376"/>
            <p:cNvSpPr/>
            <p:nvPr/>
          </p:nvSpPr>
          <p:spPr>
            <a:xfrm>
              <a:off x="5818073" y="28852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7" name="object 13377"/>
            <p:cNvSpPr/>
            <p:nvPr/>
          </p:nvSpPr>
          <p:spPr>
            <a:xfrm>
              <a:off x="5818073" y="28842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8" name="object 13378"/>
            <p:cNvSpPr/>
            <p:nvPr/>
          </p:nvSpPr>
          <p:spPr>
            <a:xfrm>
              <a:off x="5818073" y="288235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9" name="object 13379"/>
            <p:cNvSpPr/>
            <p:nvPr/>
          </p:nvSpPr>
          <p:spPr>
            <a:xfrm>
              <a:off x="5818073" y="288138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0" name="object 13380"/>
            <p:cNvSpPr/>
            <p:nvPr/>
          </p:nvSpPr>
          <p:spPr>
            <a:xfrm>
              <a:off x="5818073" y="28804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1" name="object 13381"/>
            <p:cNvSpPr/>
            <p:nvPr/>
          </p:nvSpPr>
          <p:spPr>
            <a:xfrm>
              <a:off x="5818073" y="28794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2" name="object 13382"/>
            <p:cNvSpPr/>
            <p:nvPr/>
          </p:nvSpPr>
          <p:spPr>
            <a:xfrm>
              <a:off x="5818073" y="287750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3" name="object 13383"/>
            <p:cNvSpPr/>
            <p:nvPr/>
          </p:nvSpPr>
          <p:spPr>
            <a:xfrm>
              <a:off x="5818073" y="28765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4" name="object 13384"/>
            <p:cNvSpPr/>
            <p:nvPr/>
          </p:nvSpPr>
          <p:spPr>
            <a:xfrm>
              <a:off x="5818073" y="287555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5" name="object 13385"/>
            <p:cNvSpPr/>
            <p:nvPr/>
          </p:nvSpPr>
          <p:spPr>
            <a:xfrm>
              <a:off x="5818073" y="287361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6" name="object 13386"/>
            <p:cNvSpPr/>
            <p:nvPr/>
          </p:nvSpPr>
          <p:spPr>
            <a:xfrm>
              <a:off x="5818073" y="287167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7" name="object 13387"/>
            <p:cNvSpPr/>
            <p:nvPr/>
          </p:nvSpPr>
          <p:spPr>
            <a:xfrm>
              <a:off x="5818073" y="286971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8" name="object 13388"/>
            <p:cNvSpPr/>
            <p:nvPr/>
          </p:nvSpPr>
          <p:spPr>
            <a:xfrm>
              <a:off x="5818073" y="2867773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9" name="object 13389"/>
            <p:cNvSpPr/>
            <p:nvPr/>
          </p:nvSpPr>
          <p:spPr>
            <a:xfrm>
              <a:off x="5818073" y="286583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0" name="object 13390"/>
            <p:cNvSpPr/>
            <p:nvPr/>
          </p:nvSpPr>
          <p:spPr>
            <a:xfrm>
              <a:off x="5818073" y="286388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1" name="object 13391"/>
            <p:cNvSpPr/>
            <p:nvPr/>
          </p:nvSpPr>
          <p:spPr>
            <a:xfrm>
              <a:off x="5818073" y="286194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2" name="object 13392"/>
            <p:cNvSpPr/>
            <p:nvPr/>
          </p:nvSpPr>
          <p:spPr>
            <a:xfrm>
              <a:off x="5818073" y="28609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3" name="object 13393"/>
            <p:cNvSpPr/>
            <p:nvPr/>
          </p:nvSpPr>
          <p:spPr>
            <a:xfrm>
              <a:off x="5818073" y="28600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4" name="object 13394"/>
            <p:cNvSpPr/>
            <p:nvPr/>
          </p:nvSpPr>
          <p:spPr>
            <a:xfrm>
              <a:off x="5818073" y="285805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5" name="object 13395"/>
            <p:cNvSpPr/>
            <p:nvPr/>
          </p:nvSpPr>
          <p:spPr>
            <a:xfrm>
              <a:off x="5818073" y="28570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6" name="object 13396"/>
            <p:cNvSpPr/>
            <p:nvPr/>
          </p:nvSpPr>
          <p:spPr>
            <a:xfrm>
              <a:off x="5818073" y="28561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7" name="object 13397"/>
            <p:cNvSpPr/>
            <p:nvPr/>
          </p:nvSpPr>
          <p:spPr>
            <a:xfrm>
              <a:off x="5818073" y="285513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8" name="object 13398"/>
            <p:cNvSpPr/>
            <p:nvPr/>
          </p:nvSpPr>
          <p:spPr>
            <a:xfrm>
              <a:off x="5818073" y="2853194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9" name="object 13399"/>
            <p:cNvSpPr/>
            <p:nvPr/>
          </p:nvSpPr>
          <p:spPr>
            <a:xfrm>
              <a:off x="5818073" y="285222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0" name="object 13400"/>
            <p:cNvSpPr/>
            <p:nvPr/>
          </p:nvSpPr>
          <p:spPr>
            <a:xfrm>
              <a:off x="5818073" y="28512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1" name="object 13401"/>
            <p:cNvSpPr/>
            <p:nvPr/>
          </p:nvSpPr>
          <p:spPr>
            <a:xfrm>
              <a:off x="5818073" y="28502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2" name="object 13402"/>
            <p:cNvSpPr/>
            <p:nvPr/>
          </p:nvSpPr>
          <p:spPr>
            <a:xfrm>
              <a:off x="5818073" y="284833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3" name="object 13403"/>
            <p:cNvSpPr/>
            <p:nvPr/>
          </p:nvSpPr>
          <p:spPr>
            <a:xfrm>
              <a:off x="5818073" y="28473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4" name="object 13404"/>
            <p:cNvSpPr/>
            <p:nvPr/>
          </p:nvSpPr>
          <p:spPr>
            <a:xfrm>
              <a:off x="5818073" y="28463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5" name="object 13405"/>
            <p:cNvSpPr/>
            <p:nvPr/>
          </p:nvSpPr>
          <p:spPr>
            <a:xfrm>
              <a:off x="5818073" y="28454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6" name="object 13406"/>
            <p:cNvSpPr/>
            <p:nvPr/>
          </p:nvSpPr>
          <p:spPr>
            <a:xfrm>
              <a:off x="5818073" y="28444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7" name="object 13407"/>
            <p:cNvSpPr/>
            <p:nvPr/>
          </p:nvSpPr>
          <p:spPr>
            <a:xfrm>
              <a:off x="5818073" y="284250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8" name="object 13408"/>
            <p:cNvSpPr/>
            <p:nvPr/>
          </p:nvSpPr>
          <p:spPr>
            <a:xfrm>
              <a:off x="5818073" y="284153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9" name="object 13409"/>
            <p:cNvSpPr/>
            <p:nvPr/>
          </p:nvSpPr>
          <p:spPr>
            <a:xfrm>
              <a:off x="5818073" y="284055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0" name="object 13410"/>
            <p:cNvSpPr/>
            <p:nvPr/>
          </p:nvSpPr>
          <p:spPr>
            <a:xfrm>
              <a:off x="5818073" y="28395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1" name="object 13411"/>
            <p:cNvSpPr/>
            <p:nvPr/>
          </p:nvSpPr>
          <p:spPr>
            <a:xfrm>
              <a:off x="5818073" y="283861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2" name="object 13412"/>
            <p:cNvSpPr/>
            <p:nvPr/>
          </p:nvSpPr>
          <p:spPr>
            <a:xfrm>
              <a:off x="5818073" y="2836671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3" name="object 13413"/>
            <p:cNvSpPr/>
            <p:nvPr/>
          </p:nvSpPr>
          <p:spPr>
            <a:xfrm>
              <a:off x="5818073" y="283570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4" name="object 13414"/>
            <p:cNvSpPr/>
            <p:nvPr/>
          </p:nvSpPr>
          <p:spPr>
            <a:xfrm>
              <a:off x="5818073" y="283472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5" name="object 13415"/>
            <p:cNvSpPr/>
            <p:nvPr/>
          </p:nvSpPr>
          <p:spPr>
            <a:xfrm>
              <a:off x="5818073" y="283375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6" name="object 13416"/>
            <p:cNvSpPr/>
            <p:nvPr/>
          </p:nvSpPr>
          <p:spPr>
            <a:xfrm>
              <a:off x="5818073" y="283278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7" name="object 13417"/>
            <p:cNvSpPr/>
            <p:nvPr/>
          </p:nvSpPr>
          <p:spPr>
            <a:xfrm>
              <a:off x="5818073" y="283180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8" name="object 13418"/>
            <p:cNvSpPr/>
            <p:nvPr/>
          </p:nvSpPr>
          <p:spPr>
            <a:xfrm>
              <a:off x="5818073" y="28308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9" name="object 13419"/>
            <p:cNvSpPr/>
            <p:nvPr/>
          </p:nvSpPr>
          <p:spPr>
            <a:xfrm>
              <a:off x="5818073" y="282889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0" name="object 13420"/>
            <p:cNvSpPr/>
            <p:nvPr/>
          </p:nvSpPr>
          <p:spPr>
            <a:xfrm>
              <a:off x="5818073" y="282695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1" name="object 13421"/>
            <p:cNvSpPr/>
            <p:nvPr/>
          </p:nvSpPr>
          <p:spPr>
            <a:xfrm>
              <a:off x="5818073" y="282597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2" name="object 13422"/>
            <p:cNvSpPr/>
            <p:nvPr/>
          </p:nvSpPr>
          <p:spPr>
            <a:xfrm>
              <a:off x="5818073" y="282501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3" name="object 13423"/>
            <p:cNvSpPr/>
            <p:nvPr/>
          </p:nvSpPr>
          <p:spPr>
            <a:xfrm>
              <a:off x="5818073" y="282403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4" name="object 13424"/>
            <p:cNvSpPr/>
            <p:nvPr/>
          </p:nvSpPr>
          <p:spPr>
            <a:xfrm>
              <a:off x="5818073" y="282307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5" name="object 13425"/>
            <p:cNvSpPr/>
            <p:nvPr/>
          </p:nvSpPr>
          <p:spPr>
            <a:xfrm>
              <a:off x="5818073" y="282209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6" name="object 13426"/>
            <p:cNvSpPr/>
            <p:nvPr/>
          </p:nvSpPr>
          <p:spPr>
            <a:xfrm>
              <a:off x="5818073" y="282112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7" name="object 13427"/>
            <p:cNvSpPr/>
            <p:nvPr/>
          </p:nvSpPr>
          <p:spPr>
            <a:xfrm>
              <a:off x="5818073" y="282014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8" name="object 13428"/>
            <p:cNvSpPr/>
            <p:nvPr/>
          </p:nvSpPr>
          <p:spPr>
            <a:xfrm>
              <a:off x="5818073" y="281918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9" name="object 13429"/>
            <p:cNvSpPr/>
            <p:nvPr/>
          </p:nvSpPr>
          <p:spPr>
            <a:xfrm>
              <a:off x="5818073" y="2817227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0" name="object 13430"/>
            <p:cNvSpPr/>
            <p:nvPr/>
          </p:nvSpPr>
          <p:spPr>
            <a:xfrm>
              <a:off x="5818073" y="281626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1" name="object 13431"/>
            <p:cNvSpPr/>
            <p:nvPr/>
          </p:nvSpPr>
          <p:spPr>
            <a:xfrm>
              <a:off x="5818073" y="281431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2" name="object 13432"/>
            <p:cNvSpPr/>
            <p:nvPr/>
          </p:nvSpPr>
          <p:spPr>
            <a:xfrm>
              <a:off x="5818073" y="281334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3" name="object 13433"/>
            <p:cNvSpPr/>
            <p:nvPr/>
          </p:nvSpPr>
          <p:spPr>
            <a:xfrm>
              <a:off x="5818073" y="281139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4" name="object 13434"/>
            <p:cNvSpPr/>
            <p:nvPr/>
          </p:nvSpPr>
          <p:spPr>
            <a:xfrm>
              <a:off x="5818073" y="28104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5" name="object 13435"/>
            <p:cNvSpPr/>
            <p:nvPr/>
          </p:nvSpPr>
          <p:spPr>
            <a:xfrm>
              <a:off x="5818073" y="2808490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6" name="object 13436"/>
            <p:cNvSpPr/>
            <p:nvPr/>
          </p:nvSpPr>
          <p:spPr>
            <a:xfrm>
              <a:off x="5818073" y="280751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7" name="object 13437"/>
            <p:cNvSpPr/>
            <p:nvPr/>
          </p:nvSpPr>
          <p:spPr>
            <a:xfrm>
              <a:off x="5818073" y="280654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8" name="object 13438"/>
            <p:cNvSpPr/>
            <p:nvPr/>
          </p:nvSpPr>
          <p:spPr>
            <a:xfrm>
              <a:off x="5818073" y="280556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9" name="object 13439"/>
            <p:cNvSpPr/>
            <p:nvPr/>
          </p:nvSpPr>
          <p:spPr>
            <a:xfrm>
              <a:off x="5818073" y="280460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0" name="object 13440"/>
            <p:cNvSpPr/>
            <p:nvPr/>
          </p:nvSpPr>
          <p:spPr>
            <a:xfrm>
              <a:off x="5818073" y="280362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1" name="object 13441"/>
            <p:cNvSpPr/>
            <p:nvPr/>
          </p:nvSpPr>
          <p:spPr>
            <a:xfrm>
              <a:off x="5818073" y="28026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2" name="object 13442"/>
            <p:cNvSpPr/>
            <p:nvPr/>
          </p:nvSpPr>
          <p:spPr>
            <a:xfrm>
              <a:off x="5818073" y="280168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3" name="object 13443"/>
            <p:cNvSpPr/>
            <p:nvPr/>
          </p:nvSpPr>
          <p:spPr>
            <a:xfrm>
              <a:off x="5818073" y="280070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4" name="object 13444"/>
            <p:cNvSpPr/>
            <p:nvPr/>
          </p:nvSpPr>
          <p:spPr>
            <a:xfrm>
              <a:off x="5818073" y="2798762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5" name="object 13445"/>
            <p:cNvSpPr/>
            <p:nvPr/>
          </p:nvSpPr>
          <p:spPr>
            <a:xfrm>
              <a:off x="5818073" y="279779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6" name="object 13446"/>
            <p:cNvSpPr/>
            <p:nvPr/>
          </p:nvSpPr>
          <p:spPr>
            <a:xfrm>
              <a:off x="5818073" y="279681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7" name="object 13447"/>
            <p:cNvSpPr/>
            <p:nvPr/>
          </p:nvSpPr>
          <p:spPr>
            <a:xfrm>
              <a:off x="5818073" y="2794876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8" name="object 13448"/>
            <p:cNvSpPr/>
            <p:nvPr/>
          </p:nvSpPr>
          <p:spPr>
            <a:xfrm>
              <a:off x="5818073" y="279391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9" name="object 13449"/>
            <p:cNvSpPr/>
            <p:nvPr/>
          </p:nvSpPr>
          <p:spPr>
            <a:xfrm>
              <a:off x="5818073" y="279293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0" name="object 13450"/>
            <p:cNvSpPr/>
            <p:nvPr/>
          </p:nvSpPr>
          <p:spPr>
            <a:xfrm>
              <a:off x="5818073" y="2790989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77"/>
                  </a:lnTo>
                  <a:lnTo>
                    <a:pt x="0" y="1955"/>
                  </a:lnTo>
                  <a:lnTo>
                    <a:pt x="10172" y="1955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1" name="object 13451"/>
            <p:cNvSpPr/>
            <p:nvPr/>
          </p:nvSpPr>
          <p:spPr>
            <a:xfrm>
              <a:off x="5818073" y="279002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2" name="object 13452"/>
            <p:cNvSpPr/>
            <p:nvPr/>
          </p:nvSpPr>
          <p:spPr>
            <a:xfrm>
              <a:off x="5818073" y="278904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3" name="object 13453"/>
            <p:cNvSpPr/>
            <p:nvPr/>
          </p:nvSpPr>
          <p:spPr>
            <a:xfrm>
              <a:off x="5818073" y="278808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4" name="object 13454"/>
            <p:cNvSpPr/>
            <p:nvPr/>
          </p:nvSpPr>
          <p:spPr>
            <a:xfrm>
              <a:off x="5818073" y="27871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5" name="object 13455"/>
            <p:cNvSpPr/>
            <p:nvPr/>
          </p:nvSpPr>
          <p:spPr>
            <a:xfrm>
              <a:off x="5818073" y="278612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6" name="object 13456"/>
            <p:cNvSpPr/>
            <p:nvPr/>
          </p:nvSpPr>
          <p:spPr>
            <a:xfrm>
              <a:off x="5818073" y="27851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7" name="object 13457"/>
            <p:cNvSpPr/>
            <p:nvPr/>
          </p:nvSpPr>
          <p:spPr>
            <a:xfrm>
              <a:off x="5818073" y="278418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8" name="object 13458"/>
            <p:cNvSpPr/>
            <p:nvPr/>
          </p:nvSpPr>
          <p:spPr>
            <a:xfrm>
              <a:off x="5818073" y="27832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9" name="object 13459"/>
            <p:cNvSpPr/>
            <p:nvPr/>
          </p:nvSpPr>
          <p:spPr>
            <a:xfrm>
              <a:off x="5818073" y="278223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0" name="object 13460"/>
            <p:cNvSpPr/>
            <p:nvPr/>
          </p:nvSpPr>
          <p:spPr>
            <a:xfrm>
              <a:off x="5818073" y="278127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1" name="object 13461"/>
            <p:cNvSpPr/>
            <p:nvPr/>
          </p:nvSpPr>
          <p:spPr>
            <a:xfrm>
              <a:off x="5818073" y="2780296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2" name="object 13462"/>
            <p:cNvSpPr/>
            <p:nvPr/>
          </p:nvSpPr>
          <p:spPr>
            <a:xfrm>
              <a:off x="5818073" y="277933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3" name="object 13463"/>
            <p:cNvSpPr/>
            <p:nvPr/>
          </p:nvSpPr>
          <p:spPr>
            <a:xfrm>
              <a:off x="5818073" y="277835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4" name="object 13464"/>
            <p:cNvSpPr/>
            <p:nvPr/>
          </p:nvSpPr>
          <p:spPr>
            <a:xfrm>
              <a:off x="5818073" y="277738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5" name="object 13465"/>
            <p:cNvSpPr/>
            <p:nvPr/>
          </p:nvSpPr>
          <p:spPr>
            <a:xfrm>
              <a:off x="5818073" y="277641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6" name="object 13466"/>
            <p:cNvSpPr/>
            <p:nvPr/>
          </p:nvSpPr>
          <p:spPr>
            <a:xfrm>
              <a:off x="5818073" y="277544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7" name="object 13467"/>
            <p:cNvSpPr/>
            <p:nvPr/>
          </p:nvSpPr>
          <p:spPr>
            <a:xfrm>
              <a:off x="5818073" y="277446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8" name="object 13468"/>
            <p:cNvSpPr/>
            <p:nvPr/>
          </p:nvSpPr>
          <p:spPr>
            <a:xfrm>
              <a:off x="5818073" y="277350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9" name="object 13469"/>
            <p:cNvSpPr/>
            <p:nvPr/>
          </p:nvSpPr>
          <p:spPr>
            <a:xfrm>
              <a:off x="5818073" y="2771558"/>
              <a:ext cx="10795" cy="2540"/>
            </a:xfrm>
            <a:custGeom>
              <a:avLst/>
              <a:gdLst/>
              <a:ahLst/>
              <a:cxnLst/>
              <a:rect l="l" t="t" r="r" b="b"/>
              <a:pathLst>
                <a:path w="10795" h="2539">
                  <a:moveTo>
                    <a:pt x="10172" y="0"/>
                  </a:moveTo>
                  <a:lnTo>
                    <a:pt x="0" y="0"/>
                  </a:lnTo>
                  <a:lnTo>
                    <a:pt x="0" y="965"/>
                  </a:lnTo>
                  <a:lnTo>
                    <a:pt x="0" y="1943"/>
                  </a:lnTo>
                  <a:lnTo>
                    <a:pt x="10172" y="1943"/>
                  </a:lnTo>
                  <a:lnTo>
                    <a:pt x="10172" y="977"/>
                  </a:lnTo>
                  <a:lnTo>
                    <a:pt x="1017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0" name="object 13470"/>
            <p:cNvSpPr/>
            <p:nvPr/>
          </p:nvSpPr>
          <p:spPr>
            <a:xfrm>
              <a:off x="5818073" y="277058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1" name="object 13471"/>
            <p:cNvSpPr/>
            <p:nvPr/>
          </p:nvSpPr>
          <p:spPr>
            <a:xfrm>
              <a:off x="5818073" y="276960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2" name="object 13472"/>
            <p:cNvSpPr/>
            <p:nvPr/>
          </p:nvSpPr>
          <p:spPr>
            <a:xfrm>
              <a:off x="5818073" y="276863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3" name="object 13473"/>
            <p:cNvSpPr/>
            <p:nvPr/>
          </p:nvSpPr>
          <p:spPr>
            <a:xfrm>
              <a:off x="5818073" y="276766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4" name="object 13474"/>
            <p:cNvSpPr/>
            <p:nvPr/>
          </p:nvSpPr>
          <p:spPr>
            <a:xfrm>
              <a:off x="5818073" y="276669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5" name="object 13475"/>
            <p:cNvSpPr/>
            <p:nvPr/>
          </p:nvSpPr>
          <p:spPr>
            <a:xfrm>
              <a:off x="5818073" y="276571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6" name="object 13476"/>
            <p:cNvSpPr/>
            <p:nvPr/>
          </p:nvSpPr>
          <p:spPr>
            <a:xfrm>
              <a:off x="5818073" y="276475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7" name="object 13477"/>
            <p:cNvSpPr/>
            <p:nvPr/>
          </p:nvSpPr>
          <p:spPr>
            <a:xfrm>
              <a:off x="5818073" y="276377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8" name="object 13478"/>
            <p:cNvSpPr/>
            <p:nvPr/>
          </p:nvSpPr>
          <p:spPr>
            <a:xfrm>
              <a:off x="5818073" y="276280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9" name="object 13479"/>
            <p:cNvSpPr/>
            <p:nvPr/>
          </p:nvSpPr>
          <p:spPr>
            <a:xfrm>
              <a:off x="5818073" y="276183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0" name="object 13480"/>
            <p:cNvSpPr/>
            <p:nvPr/>
          </p:nvSpPr>
          <p:spPr>
            <a:xfrm>
              <a:off x="5818073" y="2760865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1" name="object 13481"/>
            <p:cNvSpPr/>
            <p:nvPr/>
          </p:nvSpPr>
          <p:spPr>
            <a:xfrm>
              <a:off x="5818073" y="2759887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2" name="object 13482"/>
            <p:cNvSpPr/>
            <p:nvPr/>
          </p:nvSpPr>
          <p:spPr>
            <a:xfrm>
              <a:off x="5818073" y="2758922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3" name="object 13483"/>
            <p:cNvSpPr/>
            <p:nvPr/>
          </p:nvSpPr>
          <p:spPr>
            <a:xfrm>
              <a:off x="5818073" y="2757944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4" name="object 13484"/>
            <p:cNvSpPr/>
            <p:nvPr/>
          </p:nvSpPr>
          <p:spPr>
            <a:xfrm>
              <a:off x="5818073" y="2756979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5" name="object 13485"/>
            <p:cNvSpPr/>
            <p:nvPr/>
          </p:nvSpPr>
          <p:spPr>
            <a:xfrm>
              <a:off x="5818073" y="2756001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6" name="object 13486"/>
            <p:cNvSpPr/>
            <p:nvPr/>
          </p:nvSpPr>
          <p:spPr>
            <a:xfrm>
              <a:off x="5818073" y="2755023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977"/>
                  </a:lnTo>
                  <a:lnTo>
                    <a:pt x="10172" y="977"/>
                  </a:lnTo>
                  <a:lnTo>
                    <a:pt x="101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7" name="object 13487"/>
            <p:cNvSpPr/>
            <p:nvPr/>
          </p:nvSpPr>
          <p:spPr>
            <a:xfrm>
              <a:off x="5818073" y="2754058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9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8" name="object 13488"/>
            <p:cNvSpPr/>
            <p:nvPr/>
          </p:nvSpPr>
          <p:spPr>
            <a:xfrm>
              <a:off x="5818073" y="2753080"/>
              <a:ext cx="10160" cy="1270"/>
            </a:xfrm>
            <a:custGeom>
              <a:avLst/>
              <a:gdLst/>
              <a:ahLst/>
              <a:cxnLst/>
              <a:rect l="l" t="t" r="r" b="b"/>
              <a:pathLst>
                <a:path w="10160" h="1269">
                  <a:moveTo>
                    <a:pt x="0" y="0"/>
                  </a:moveTo>
                  <a:lnTo>
                    <a:pt x="0" y="977"/>
                  </a:lnTo>
                  <a:lnTo>
                    <a:pt x="9863" y="977"/>
                  </a:lnTo>
                  <a:lnTo>
                    <a:pt x="88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9" name="object 13489"/>
            <p:cNvSpPr/>
            <p:nvPr/>
          </p:nvSpPr>
          <p:spPr>
            <a:xfrm>
              <a:off x="5818073" y="275211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0"/>
                  </a:moveTo>
                  <a:lnTo>
                    <a:pt x="0" y="977"/>
                  </a:lnTo>
                  <a:lnTo>
                    <a:pt x="8883" y="977"/>
                  </a:lnTo>
                  <a:lnTo>
                    <a:pt x="7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0" name="object 13490"/>
            <p:cNvSpPr/>
            <p:nvPr/>
          </p:nvSpPr>
          <p:spPr>
            <a:xfrm>
              <a:off x="5818073" y="2751137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0"/>
                  </a:moveTo>
                  <a:lnTo>
                    <a:pt x="0" y="977"/>
                  </a:lnTo>
                  <a:lnTo>
                    <a:pt x="7890" y="977"/>
                  </a:lnTo>
                  <a:lnTo>
                    <a:pt x="68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1" name="object 13491"/>
            <p:cNvSpPr/>
            <p:nvPr/>
          </p:nvSpPr>
          <p:spPr>
            <a:xfrm>
              <a:off x="5818073" y="2750172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0"/>
                  </a:moveTo>
                  <a:lnTo>
                    <a:pt x="0" y="977"/>
                  </a:lnTo>
                  <a:lnTo>
                    <a:pt x="6910" y="977"/>
                  </a:lnTo>
                  <a:lnTo>
                    <a:pt x="59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2" name="object 13492"/>
            <p:cNvSpPr/>
            <p:nvPr/>
          </p:nvSpPr>
          <p:spPr>
            <a:xfrm>
              <a:off x="5818073" y="274919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977"/>
                  </a:lnTo>
                  <a:lnTo>
                    <a:pt x="5917" y="977"/>
                  </a:lnTo>
                  <a:lnTo>
                    <a:pt x="49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3" name="object 13493"/>
            <p:cNvSpPr/>
            <p:nvPr/>
          </p:nvSpPr>
          <p:spPr>
            <a:xfrm>
              <a:off x="5818073" y="2748229"/>
              <a:ext cx="5080" cy="1270"/>
            </a:xfrm>
            <a:custGeom>
              <a:avLst/>
              <a:gdLst/>
              <a:ahLst/>
              <a:cxnLst/>
              <a:rect l="l" t="t" r="r" b="b"/>
              <a:pathLst>
                <a:path w="5079" h="1269">
                  <a:moveTo>
                    <a:pt x="0" y="0"/>
                  </a:moveTo>
                  <a:lnTo>
                    <a:pt x="0" y="977"/>
                  </a:lnTo>
                  <a:lnTo>
                    <a:pt x="4938" y="977"/>
                  </a:lnTo>
                  <a:lnTo>
                    <a:pt x="39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4" name="object 13494"/>
            <p:cNvSpPr/>
            <p:nvPr/>
          </p:nvSpPr>
          <p:spPr>
            <a:xfrm>
              <a:off x="5818073" y="2747251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0" y="977"/>
                  </a:lnTo>
                  <a:lnTo>
                    <a:pt x="3945" y="977"/>
                  </a:lnTo>
                  <a:lnTo>
                    <a:pt x="2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5" name="object 13495"/>
            <p:cNvSpPr/>
            <p:nvPr/>
          </p:nvSpPr>
          <p:spPr>
            <a:xfrm>
              <a:off x="5818073" y="274628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0" y="977"/>
                  </a:lnTo>
                  <a:lnTo>
                    <a:pt x="2965" y="977"/>
                  </a:lnTo>
                  <a:lnTo>
                    <a:pt x="19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6" name="object 13496"/>
            <p:cNvSpPr/>
            <p:nvPr/>
          </p:nvSpPr>
          <p:spPr>
            <a:xfrm>
              <a:off x="5818073" y="2745308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0" y="977"/>
                  </a:lnTo>
                  <a:lnTo>
                    <a:pt x="1972" y="977"/>
                  </a:lnTo>
                  <a:lnTo>
                    <a:pt x="9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7" name="object 13497"/>
            <p:cNvSpPr/>
            <p:nvPr/>
          </p:nvSpPr>
          <p:spPr>
            <a:xfrm>
              <a:off x="5818060" y="274434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12" y="977"/>
                  </a:lnTo>
                  <a:lnTo>
                    <a:pt x="994" y="9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8" name="object 13498"/>
            <p:cNvSpPr/>
            <p:nvPr/>
          </p:nvSpPr>
          <p:spPr>
            <a:xfrm>
              <a:off x="5818073" y="2744342"/>
              <a:ext cx="10795" cy="248920"/>
            </a:xfrm>
            <a:custGeom>
              <a:avLst/>
              <a:gdLst/>
              <a:ahLst/>
              <a:cxnLst/>
              <a:rect l="l" t="t" r="r" b="b"/>
              <a:pathLst>
                <a:path w="10795" h="248919">
                  <a:moveTo>
                    <a:pt x="0" y="0"/>
                  </a:moveTo>
                  <a:lnTo>
                    <a:pt x="10172" y="10020"/>
                  </a:lnTo>
                  <a:lnTo>
                    <a:pt x="10172" y="238785"/>
                  </a:lnTo>
                  <a:lnTo>
                    <a:pt x="0" y="24881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499" name="object 13499"/>
            <p:cNvSpPr/>
            <p:nvPr/>
          </p:nvSpPr>
          <p:spPr>
            <a:xfrm>
              <a:off x="5715724" y="2803575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70" h="130810">
                  <a:moveTo>
                    <a:pt x="0" y="0"/>
                  </a:moveTo>
                  <a:lnTo>
                    <a:pt x="0" y="130340"/>
                  </a:lnTo>
                  <a:lnTo>
                    <a:pt x="102336" y="130340"/>
                  </a:lnTo>
                  <a:lnTo>
                    <a:pt x="1023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0" name="object 13500"/>
            <p:cNvSpPr/>
            <p:nvPr/>
          </p:nvSpPr>
          <p:spPr>
            <a:xfrm>
              <a:off x="5715724" y="2803575"/>
              <a:ext cx="102870" cy="130810"/>
            </a:xfrm>
            <a:custGeom>
              <a:avLst/>
              <a:gdLst/>
              <a:ahLst/>
              <a:cxnLst/>
              <a:rect l="l" t="t" r="r" b="b"/>
              <a:pathLst>
                <a:path w="102870" h="130810">
                  <a:moveTo>
                    <a:pt x="0" y="130340"/>
                  </a:moveTo>
                  <a:lnTo>
                    <a:pt x="0" y="0"/>
                  </a:lnTo>
                  <a:lnTo>
                    <a:pt x="102336" y="0"/>
                  </a:lnTo>
                  <a:lnTo>
                    <a:pt x="102336" y="130340"/>
                  </a:lnTo>
                  <a:lnTo>
                    <a:pt x="0" y="13034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501" name="object 13501"/>
            <p:cNvSpPr/>
            <p:nvPr/>
          </p:nvSpPr>
          <p:spPr>
            <a:xfrm>
              <a:off x="6210554" y="2966427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0" y="774"/>
                  </a:lnTo>
                  <a:lnTo>
                    <a:pt x="848" y="774"/>
                  </a:lnTo>
                  <a:lnTo>
                    <a:pt x="16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2" name="object 13502"/>
            <p:cNvSpPr/>
            <p:nvPr/>
          </p:nvSpPr>
          <p:spPr>
            <a:xfrm>
              <a:off x="6210554" y="2965653"/>
              <a:ext cx="2540" cy="1270"/>
            </a:xfrm>
            <a:custGeom>
              <a:avLst/>
              <a:gdLst/>
              <a:ahLst/>
              <a:cxnLst/>
              <a:rect l="l" t="t" r="r" b="b"/>
              <a:pathLst>
                <a:path w="2539" h="1269">
                  <a:moveTo>
                    <a:pt x="0" y="0"/>
                  </a:moveTo>
                  <a:lnTo>
                    <a:pt x="0" y="774"/>
                  </a:lnTo>
                  <a:lnTo>
                    <a:pt x="1696" y="774"/>
                  </a:lnTo>
                  <a:lnTo>
                    <a:pt x="2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3" name="object 13503"/>
            <p:cNvSpPr/>
            <p:nvPr/>
          </p:nvSpPr>
          <p:spPr>
            <a:xfrm>
              <a:off x="6210554" y="2964878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0"/>
                  </a:moveTo>
                  <a:lnTo>
                    <a:pt x="0" y="774"/>
                  </a:lnTo>
                  <a:lnTo>
                    <a:pt x="2544" y="774"/>
                  </a:lnTo>
                  <a:lnTo>
                    <a:pt x="33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4" name="object 13504"/>
            <p:cNvSpPr/>
            <p:nvPr/>
          </p:nvSpPr>
          <p:spPr>
            <a:xfrm>
              <a:off x="6210554" y="2964103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0" y="774"/>
                  </a:lnTo>
                  <a:lnTo>
                    <a:pt x="3393" y="774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5" name="object 13505"/>
            <p:cNvSpPr/>
            <p:nvPr/>
          </p:nvSpPr>
          <p:spPr>
            <a:xfrm>
              <a:off x="6210554" y="2963329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0" y="0"/>
                  </a:moveTo>
                  <a:lnTo>
                    <a:pt x="0" y="774"/>
                  </a:lnTo>
                  <a:lnTo>
                    <a:pt x="4241" y="774"/>
                  </a:lnTo>
                  <a:lnTo>
                    <a:pt x="50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6" name="object 13506"/>
            <p:cNvSpPr/>
            <p:nvPr/>
          </p:nvSpPr>
          <p:spPr>
            <a:xfrm>
              <a:off x="6210554" y="2962554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774"/>
                  </a:lnTo>
                  <a:lnTo>
                    <a:pt x="5089" y="774"/>
                  </a:lnTo>
                  <a:lnTo>
                    <a:pt x="593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7" name="object 13507"/>
            <p:cNvSpPr/>
            <p:nvPr/>
          </p:nvSpPr>
          <p:spPr>
            <a:xfrm>
              <a:off x="6210554" y="2961779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0"/>
                  </a:moveTo>
                  <a:lnTo>
                    <a:pt x="0" y="774"/>
                  </a:lnTo>
                  <a:lnTo>
                    <a:pt x="5938" y="774"/>
                  </a:lnTo>
                  <a:lnTo>
                    <a:pt x="67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8" name="object 13508"/>
            <p:cNvSpPr/>
            <p:nvPr/>
          </p:nvSpPr>
          <p:spPr>
            <a:xfrm>
              <a:off x="6210554" y="2961004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0"/>
                  </a:moveTo>
                  <a:lnTo>
                    <a:pt x="0" y="774"/>
                  </a:lnTo>
                  <a:lnTo>
                    <a:pt x="6786" y="774"/>
                  </a:lnTo>
                  <a:lnTo>
                    <a:pt x="7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9" name="object 13509"/>
            <p:cNvSpPr/>
            <p:nvPr/>
          </p:nvSpPr>
          <p:spPr>
            <a:xfrm>
              <a:off x="6210554" y="2960230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0"/>
                  </a:moveTo>
                  <a:lnTo>
                    <a:pt x="0" y="774"/>
                  </a:lnTo>
                  <a:lnTo>
                    <a:pt x="7634" y="774"/>
                  </a:lnTo>
                  <a:lnTo>
                    <a:pt x="84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0" name="object 13510"/>
            <p:cNvSpPr/>
            <p:nvPr/>
          </p:nvSpPr>
          <p:spPr>
            <a:xfrm>
              <a:off x="6210554" y="2959455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0"/>
                  </a:moveTo>
                  <a:lnTo>
                    <a:pt x="0" y="774"/>
                  </a:lnTo>
                  <a:lnTo>
                    <a:pt x="8483" y="774"/>
                  </a:lnTo>
                  <a:lnTo>
                    <a:pt x="933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1" name="object 13511"/>
            <p:cNvSpPr/>
            <p:nvPr/>
          </p:nvSpPr>
          <p:spPr>
            <a:xfrm>
              <a:off x="6210554" y="2958680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774"/>
                  </a:lnTo>
                  <a:lnTo>
                    <a:pt x="9331" y="774"/>
                  </a:lnTo>
                  <a:lnTo>
                    <a:pt x="101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2" name="object 13512"/>
            <p:cNvSpPr/>
            <p:nvPr/>
          </p:nvSpPr>
          <p:spPr>
            <a:xfrm>
              <a:off x="6210554" y="2957906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0" y="0"/>
                  </a:moveTo>
                  <a:lnTo>
                    <a:pt x="0" y="774"/>
                  </a:lnTo>
                  <a:lnTo>
                    <a:pt x="10179" y="774"/>
                  </a:lnTo>
                  <a:lnTo>
                    <a:pt x="110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3" name="object 13513"/>
            <p:cNvSpPr/>
            <p:nvPr/>
          </p:nvSpPr>
          <p:spPr>
            <a:xfrm>
              <a:off x="6210554" y="2957131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69">
                  <a:moveTo>
                    <a:pt x="0" y="0"/>
                  </a:moveTo>
                  <a:lnTo>
                    <a:pt x="0" y="774"/>
                  </a:lnTo>
                  <a:lnTo>
                    <a:pt x="11028" y="774"/>
                  </a:lnTo>
                  <a:lnTo>
                    <a:pt x="11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4" name="object 13514"/>
            <p:cNvSpPr/>
            <p:nvPr/>
          </p:nvSpPr>
          <p:spPr>
            <a:xfrm>
              <a:off x="6210554" y="29563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1746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5" name="object 13515"/>
            <p:cNvSpPr/>
            <p:nvPr/>
          </p:nvSpPr>
          <p:spPr>
            <a:xfrm>
              <a:off x="6210554" y="295558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6" name="object 13516"/>
            <p:cNvSpPr/>
            <p:nvPr/>
          </p:nvSpPr>
          <p:spPr>
            <a:xfrm>
              <a:off x="6210554" y="29548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7" name="object 13517"/>
            <p:cNvSpPr/>
            <p:nvPr/>
          </p:nvSpPr>
          <p:spPr>
            <a:xfrm>
              <a:off x="6210554" y="295401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8" name="object 13518"/>
            <p:cNvSpPr/>
            <p:nvPr/>
          </p:nvSpPr>
          <p:spPr>
            <a:xfrm>
              <a:off x="6210554" y="29532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9" name="object 13519"/>
            <p:cNvSpPr/>
            <p:nvPr/>
          </p:nvSpPr>
          <p:spPr>
            <a:xfrm>
              <a:off x="6210554" y="29524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0" name="object 13520"/>
            <p:cNvSpPr/>
            <p:nvPr/>
          </p:nvSpPr>
          <p:spPr>
            <a:xfrm>
              <a:off x="6210554" y="29516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1" name="object 13521"/>
            <p:cNvSpPr/>
            <p:nvPr/>
          </p:nvSpPr>
          <p:spPr>
            <a:xfrm>
              <a:off x="6210554" y="29509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2" name="object 13522"/>
            <p:cNvSpPr/>
            <p:nvPr/>
          </p:nvSpPr>
          <p:spPr>
            <a:xfrm>
              <a:off x="6210554" y="29501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3" name="object 13523"/>
            <p:cNvSpPr/>
            <p:nvPr/>
          </p:nvSpPr>
          <p:spPr>
            <a:xfrm>
              <a:off x="6210554" y="29493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4" name="object 13524"/>
            <p:cNvSpPr/>
            <p:nvPr/>
          </p:nvSpPr>
          <p:spPr>
            <a:xfrm>
              <a:off x="6210554" y="29485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5" name="object 13525"/>
            <p:cNvSpPr/>
            <p:nvPr/>
          </p:nvSpPr>
          <p:spPr>
            <a:xfrm>
              <a:off x="6210554" y="294782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6" name="object 13526"/>
            <p:cNvSpPr/>
            <p:nvPr/>
          </p:nvSpPr>
          <p:spPr>
            <a:xfrm>
              <a:off x="6210554" y="29470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7" name="object 13527"/>
            <p:cNvSpPr/>
            <p:nvPr/>
          </p:nvSpPr>
          <p:spPr>
            <a:xfrm>
              <a:off x="6210554" y="29462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8" name="object 13528"/>
            <p:cNvSpPr/>
            <p:nvPr/>
          </p:nvSpPr>
          <p:spPr>
            <a:xfrm>
              <a:off x="6210554" y="294472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9" name="object 13529"/>
            <p:cNvSpPr/>
            <p:nvPr/>
          </p:nvSpPr>
          <p:spPr>
            <a:xfrm>
              <a:off x="6210554" y="294394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0" name="object 13530"/>
            <p:cNvSpPr/>
            <p:nvPr/>
          </p:nvSpPr>
          <p:spPr>
            <a:xfrm>
              <a:off x="6210554" y="29431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1" name="object 13531"/>
            <p:cNvSpPr/>
            <p:nvPr/>
          </p:nvSpPr>
          <p:spPr>
            <a:xfrm>
              <a:off x="6210554" y="294239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2" name="object 13532"/>
            <p:cNvSpPr/>
            <p:nvPr/>
          </p:nvSpPr>
          <p:spPr>
            <a:xfrm>
              <a:off x="6210554" y="294162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3" name="object 13533"/>
            <p:cNvSpPr/>
            <p:nvPr/>
          </p:nvSpPr>
          <p:spPr>
            <a:xfrm>
              <a:off x="6210554" y="29408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4" name="object 13534"/>
            <p:cNvSpPr/>
            <p:nvPr/>
          </p:nvSpPr>
          <p:spPr>
            <a:xfrm>
              <a:off x="6210554" y="29400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5" name="object 13535"/>
            <p:cNvSpPr/>
            <p:nvPr/>
          </p:nvSpPr>
          <p:spPr>
            <a:xfrm>
              <a:off x="6210554" y="293930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6" name="object 13536"/>
            <p:cNvSpPr/>
            <p:nvPr/>
          </p:nvSpPr>
          <p:spPr>
            <a:xfrm>
              <a:off x="6210554" y="293852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7" name="object 13537"/>
            <p:cNvSpPr/>
            <p:nvPr/>
          </p:nvSpPr>
          <p:spPr>
            <a:xfrm>
              <a:off x="6210554" y="29377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8" name="object 13538"/>
            <p:cNvSpPr/>
            <p:nvPr/>
          </p:nvSpPr>
          <p:spPr>
            <a:xfrm>
              <a:off x="6210554" y="29369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9" name="object 13539"/>
            <p:cNvSpPr/>
            <p:nvPr/>
          </p:nvSpPr>
          <p:spPr>
            <a:xfrm>
              <a:off x="6210554" y="29362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0" name="object 13540"/>
            <p:cNvSpPr/>
            <p:nvPr/>
          </p:nvSpPr>
          <p:spPr>
            <a:xfrm>
              <a:off x="6210554" y="29354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1" name="object 13541"/>
            <p:cNvSpPr/>
            <p:nvPr/>
          </p:nvSpPr>
          <p:spPr>
            <a:xfrm>
              <a:off x="6210554" y="29346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2" name="object 13542"/>
            <p:cNvSpPr/>
            <p:nvPr/>
          </p:nvSpPr>
          <p:spPr>
            <a:xfrm>
              <a:off x="6210554" y="29338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3" name="object 13543"/>
            <p:cNvSpPr/>
            <p:nvPr/>
          </p:nvSpPr>
          <p:spPr>
            <a:xfrm>
              <a:off x="6210554" y="29330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4" name="object 13544"/>
            <p:cNvSpPr/>
            <p:nvPr/>
          </p:nvSpPr>
          <p:spPr>
            <a:xfrm>
              <a:off x="6210554" y="293231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5" name="object 13545"/>
            <p:cNvSpPr/>
            <p:nvPr/>
          </p:nvSpPr>
          <p:spPr>
            <a:xfrm>
              <a:off x="6210554" y="293154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6" name="object 13546"/>
            <p:cNvSpPr/>
            <p:nvPr/>
          </p:nvSpPr>
          <p:spPr>
            <a:xfrm>
              <a:off x="6210554" y="29307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7" name="object 13547"/>
            <p:cNvSpPr/>
            <p:nvPr/>
          </p:nvSpPr>
          <p:spPr>
            <a:xfrm>
              <a:off x="6210554" y="292921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8" name="object 13548"/>
            <p:cNvSpPr/>
            <p:nvPr/>
          </p:nvSpPr>
          <p:spPr>
            <a:xfrm>
              <a:off x="6210554" y="292844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9" name="object 13549"/>
            <p:cNvSpPr/>
            <p:nvPr/>
          </p:nvSpPr>
          <p:spPr>
            <a:xfrm>
              <a:off x="6210554" y="292766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0" name="object 13550"/>
            <p:cNvSpPr/>
            <p:nvPr/>
          </p:nvSpPr>
          <p:spPr>
            <a:xfrm>
              <a:off x="6210554" y="292611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1" name="object 13551"/>
            <p:cNvSpPr/>
            <p:nvPr/>
          </p:nvSpPr>
          <p:spPr>
            <a:xfrm>
              <a:off x="6210554" y="29253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2" name="object 13552"/>
            <p:cNvSpPr/>
            <p:nvPr/>
          </p:nvSpPr>
          <p:spPr>
            <a:xfrm>
              <a:off x="6210554" y="29245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3" name="object 13553"/>
            <p:cNvSpPr/>
            <p:nvPr/>
          </p:nvSpPr>
          <p:spPr>
            <a:xfrm>
              <a:off x="6210554" y="292301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4" name="object 13554"/>
            <p:cNvSpPr/>
            <p:nvPr/>
          </p:nvSpPr>
          <p:spPr>
            <a:xfrm>
              <a:off x="6210554" y="29222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5" name="object 13555"/>
            <p:cNvSpPr/>
            <p:nvPr/>
          </p:nvSpPr>
          <p:spPr>
            <a:xfrm>
              <a:off x="6210554" y="29214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6" name="object 13556"/>
            <p:cNvSpPr/>
            <p:nvPr/>
          </p:nvSpPr>
          <p:spPr>
            <a:xfrm>
              <a:off x="6210554" y="292069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7" name="object 13557"/>
            <p:cNvSpPr/>
            <p:nvPr/>
          </p:nvSpPr>
          <p:spPr>
            <a:xfrm>
              <a:off x="6210554" y="29199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8" name="object 13558"/>
            <p:cNvSpPr/>
            <p:nvPr/>
          </p:nvSpPr>
          <p:spPr>
            <a:xfrm>
              <a:off x="6210554" y="291914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9" name="object 13559"/>
            <p:cNvSpPr/>
            <p:nvPr/>
          </p:nvSpPr>
          <p:spPr>
            <a:xfrm>
              <a:off x="6210554" y="29183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0" name="object 13560"/>
            <p:cNvSpPr/>
            <p:nvPr/>
          </p:nvSpPr>
          <p:spPr>
            <a:xfrm>
              <a:off x="6210554" y="29175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1" name="object 13561"/>
            <p:cNvSpPr/>
            <p:nvPr/>
          </p:nvSpPr>
          <p:spPr>
            <a:xfrm>
              <a:off x="6210554" y="29168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2" name="object 13562"/>
            <p:cNvSpPr/>
            <p:nvPr/>
          </p:nvSpPr>
          <p:spPr>
            <a:xfrm>
              <a:off x="6210554" y="291525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3" name="object 13563"/>
            <p:cNvSpPr/>
            <p:nvPr/>
          </p:nvSpPr>
          <p:spPr>
            <a:xfrm>
              <a:off x="6210554" y="291448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4" name="object 13564"/>
            <p:cNvSpPr/>
            <p:nvPr/>
          </p:nvSpPr>
          <p:spPr>
            <a:xfrm>
              <a:off x="6210554" y="291293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5" name="object 13565"/>
            <p:cNvSpPr/>
            <p:nvPr/>
          </p:nvSpPr>
          <p:spPr>
            <a:xfrm>
              <a:off x="6210554" y="29121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6" name="object 13566"/>
            <p:cNvSpPr/>
            <p:nvPr/>
          </p:nvSpPr>
          <p:spPr>
            <a:xfrm>
              <a:off x="6210554" y="291061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7" name="object 13567"/>
            <p:cNvSpPr/>
            <p:nvPr/>
          </p:nvSpPr>
          <p:spPr>
            <a:xfrm>
              <a:off x="6210554" y="290983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8" name="object 13568"/>
            <p:cNvSpPr/>
            <p:nvPr/>
          </p:nvSpPr>
          <p:spPr>
            <a:xfrm>
              <a:off x="6210554" y="290828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9" name="object 13569"/>
            <p:cNvSpPr/>
            <p:nvPr/>
          </p:nvSpPr>
          <p:spPr>
            <a:xfrm>
              <a:off x="6210554" y="29075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0" name="object 13570"/>
            <p:cNvSpPr/>
            <p:nvPr/>
          </p:nvSpPr>
          <p:spPr>
            <a:xfrm>
              <a:off x="6210554" y="29067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1" name="object 13571"/>
            <p:cNvSpPr/>
            <p:nvPr/>
          </p:nvSpPr>
          <p:spPr>
            <a:xfrm>
              <a:off x="6210554" y="29059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2" name="object 13572"/>
            <p:cNvSpPr/>
            <p:nvPr/>
          </p:nvSpPr>
          <p:spPr>
            <a:xfrm>
              <a:off x="6210554" y="29051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3" name="object 13573"/>
            <p:cNvSpPr/>
            <p:nvPr/>
          </p:nvSpPr>
          <p:spPr>
            <a:xfrm>
              <a:off x="6210554" y="29044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4" name="object 13574"/>
            <p:cNvSpPr/>
            <p:nvPr/>
          </p:nvSpPr>
          <p:spPr>
            <a:xfrm>
              <a:off x="6210554" y="29036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5" name="object 13575"/>
            <p:cNvSpPr/>
            <p:nvPr/>
          </p:nvSpPr>
          <p:spPr>
            <a:xfrm>
              <a:off x="6210554" y="29028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6" name="object 13576"/>
            <p:cNvSpPr/>
            <p:nvPr/>
          </p:nvSpPr>
          <p:spPr>
            <a:xfrm>
              <a:off x="6210554" y="290208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7" name="object 13577"/>
            <p:cNvSpPr/>
            <p:nvPr/>
          </p:nvSpPr>
          <p:spPr>
            <a:xfrm>
              <a:off x="6210554" y="290054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8" name="object 13578"/>
            <p:cNvSpPr/>
            <p:nvPr/>
          </p:nvSpPr>
          <p:spPr>
            <a:xfrm>
              <a:off x="6210554" y="289899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9" name="object 13579"/>
            <p:cNvSpPr/>
            <p:nvPr/>
          </p:nvSpPr>
          <p:spPr>
            <a:xfrm>
              <a:off x="6210554" y="289821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0" name="object 13580"/>
            <p:cNvSpPr/>
            <p:nvPr/>
          </p:nvSpPr>
          <p:spPr>
            <a:xfrm>
              <a:off x="6210554" y="28974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1" name="object 13581"/>
            <p:cNvSpPr/>
            <p:nvPr/>
          </p:nvSpPr>
          <p:spPr>
            <a:xfrm>
              <a:off x="6210554" y="28966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2" name="object 13582"/>
            <p:cNvSpPr/>
            <p:nvPr/>
          </p:nvSpPr>
          <p:spPr>
            <a:xfrm>
              <a:off x="6210554" y="28958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3" name="object 13583"/>
            <p:cNvSpPr/>
            <p:nvPr/>
          </p:nvSpPr>
          <p:spPr>
            <a:xfrm>
              <a:off x="6210554" y="28951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4" name="object 13584"/>
            <p:cNvSpPr/>
            <p:nvPr/>
          </p:nvSpPr>
          <p:spPr>
            <a:xfrm>
              <a:off x="6210554" y="28943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5" name="object 13585"/>
            <p:cNvSpPr/>
            <p:nvPr/>
          </p:nvSpPr>
          <p:spPr>
            <a:xfrm>
              <a:off x="6210554" y="289278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6" name="object 13586"/>
            <p:cNvSpPr/>
            <p:nvPr/>
          </p:nvSpPr>
          <p:spPr>
            <a:xfrm>
              <a:off x="6210554" y="28920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7" name="object 13587"/>
            <p:cNvSpPr/>
            <p:nvPr/>
          </p:nvSpPr>
          <p:spPr>
            <a:xfrm>
              <a:off x="6210554" y="28912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8" name="object 13588"/>
            <p:cNvSpPr/>
            <p:nvPr/>
          </p:nvSpPr>
          <p:spPr>
            <a:xfrm>
              <a:off x="6210554" y="28904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9" name="object 13589"/>
            <p:cNvSpPr/>
            <p:nvPr/>
          </p:nvSpPr>
          <p:spPr>
            <a:xfrm>
              <a:off x="6210554" y="28896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0" name="object 13590"/>
            <p:cNvSpPr/>
            <p:nvPr/>
          </p:nvSpPr>
          <p:spPr>
            <a:xfrm>
              <a:off x="6210554" y="288813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1" name="object 13591"/>
            <p:cNvSpPr/>
            <p:nvPr/>
          </p:nvSpPr>
          <p:spPr>
            <a:xfrm>
              <a:off x="6210554" y="28873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2" name="object 13592"/>
            <p:cNvSpPr/>
            <p:nvPr/>
          </p:nvSpPr>
          <p:spPr>
            <a:xfrm>
              <a:off x="6210554" y="288658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3" name="object 13593"/>
            <p:cNvSpPr/>
            <p:nvPr/>
          </p:nvSpPr>
          <p:spPr>
            <a:xfrm>
              <a:off x="6210554" y="288580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4" name="object 13594"/>
            <p:cNvSpPr/>
            <p:nvPr/>
          </p:nvSpPr>
          <p:spPr>
            <a:xfrm>
              <a:off x="6210554" y="288503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5" name="object 13595"/>
            <p:cNvSpPr/>
            <p:nvPr/>
          </p:nvSpPr>
          <p:spPr>
            <a:xfrm>
              <a:off x="6210554" y="288348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6" name="object 13596"/>
            <p:cNvSpPr/>
            <p:nvPr/>
          </p:nvSpPr>
          <p:spPr>
            <a:xfrm>
              <a:off x="6210554" y="28827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7" name="object 13597"/>
            <p:cNvSpPr/>
            <p:nvPr/>
          </p:nvSpPr>
          <p:spPr>
            <a:xfrm>
              <a:off x="6210554" y="28819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8" name="object 13598"/>
            <p:cNvSpPr/>
            <p:nvPr/>
          </p:nvSpPr>
          <p:spPr>
            <a:xfrm>
              <a:off x="6210554" y="28811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9" name="object 13599"/>
            <p:cNvSpPr/>
            <p:nvPr/>
          </p:nvSpPr>
          <p:spPr>
            <a:xfrm>
              <a:off x="6210554" y="287961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0" name="object 13600"/>
            <p:cNvSpPr/>
            <p:nvPr/>
          </p:nvSpPr>
          <p:spPr>
            <a:xfrm>
              <a:off x="6210554" y="287883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1" name="object 13601"/>
            <p:cNvSpPr/>
            <p:nvPr/>
          </p:nvSpPr>
          <p:spPr>
            <a:xfrm>
              <a:off x="6210554" y="287806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2" name="object 13602"/>
            <p:cNvSpPr/>
            <p:nvPr/>
          </p:nvSpPr>
          <p:spPr>
            <a:xfrm>
              <a:off x="6210554" y="28772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3" name="object 13603"/>
            <p:cNvSpPr/>
            <p:nvPr/>
          </p:nvSpPr>
          <p:spPr>
            <a:xfrm>
              <a:off x="6210554" y="287572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4" name="object 13604"/>
            <p:cNvSpPr/>
            <p:nvPr/>
          </p:nvSpPr>
          <p:spPr>
            <a:xfrm>
              <a:off x="6210554" y="287494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5" name="object 13605"/>
            <p:cNvSpPr/>
            <p:nvPr/>
          </p:nvSpPr>
          <p:spPr>
            <a:xfrm>
              <a:off x="6210554" y="28741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6" name="object 13606"/>
            <p:cNvSpPr/>
            <p:nvPr/>
          </p:nvSpPr>
          <p:spPr>
            <a:xfrm>
              <a:off x="6210554" y="287262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7" name="object 13607"/>
            <p:cNvSpPr/>
            <p:nvPr/>
          </p:nvSpPr>
          <p:spPr>
            <a:xfrm>
              <a:off x="6210554" y="287107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8" name="object 13608"/>
            <p:cNvSpPr/>
            <p:nvPr/>
          </p:nvSpPr>
          <p:spPr>
            <a:xfrm>
              <a:off x="6210554" y="286952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9" name="object 13609"/>
            <p:cNvSpPr/>
            <p:nvPr/>
          </p:nvSpPr>
          <p:spPr>
            <a:xfrm>
              <a:off x="6210554" y="286797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0" name="object 13610"/>
            <p:cNvSpPr/>
            <p:nvPr/>
          </p:nvSpPr>
          <p:spPr>
            <a:xfrm>
              <a:off x="6210554" y="286642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1" name="object 13611"/>
            <p:cNvSpPr/>
            <p:nvPr/>
          </p:nvSpPr>
          <p:spPr>
            <a:xfrm>
              <a:off x="6210554" y="2864878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2" name="object 13612"/>
            <p:cNvSpPr/>
            <p:nvPr/>
          </p:nvSpPr>
          <p:spPr>
            <a:xfrm>
              <a:off x="6210554" y="2863329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3" name="object 13613"/>
            <p:cNvSpPr/>
            <p:nvPr/>
          </p:nvSpPr>
          <p:spPr>
            <a:xfrm>
              <a:off x="6210554" y="28625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4" name="object 13614"/>
            <p:cNvSpPr/>
            <p:nvPr/>
          </p:nvSpPr>
          <p:spPr>
            <a:xfrm>
              <a:off x="6210554" y="286176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5" name="object 13615"/>
            <p:cNvSpPr/>
            <p:nvPr/>
          </p:nvSpPr>
          <p:spPr>
            <a:xfrm>
              <a:off x="6210554" y="286021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6" name="object 13616"/>
            <p:cNvSpPr/>
            <p:nvPr/>
          </p:nvSpPr>
          <p:spPr>
            <a:xfrm>
              <a:off x="6210554" y="28594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7" name="object 13617"/>
            <p:cNvSpPr/>
            <p:nvPr/>
          </p:nvSpPr>
          <p:spPr>
            <a:xfrm>
              <a:off x="6210554" y="28586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8" name="object 13618"/>
            <p:cNvSpPr/>
            <p:nvPr/>
          </p:nvSpPr>
          <p:spPr>
            <a:xfrm>
              <a:off x="6210554" y="28578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9" name="object 13619"/>
            <p:cNvSpPr/>
            <p:nvPr/>
          </p:nvSpPr>
          <p:spPr>
            <a:xfrm>
              <a:off x="6210554" y="285634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0" name="object 13620"/>
            <p:cNvSpPr/>
            <p:nvPr/>
          </p:nvSpPr>
          <p:spPr>
            <a:xfrm>
              <a:off x="6210554" y="28555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1" name="object 13621"/>
            <p:cNvSpPr/>
            <p:nvPr/>
          </p:nvSpPr>
          <p:spPr>
            <a:xfrm>
              <a:off x="6210554" y="285479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2" name="object 13622"/>
            <p:cNvSpPr/>
            <p:nvPr/>
          </p:nvSpPr>
          <p:spPr>
            <a:xfrm>
              <a:off x="6210554" y="28540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3" name="object 13623"/>
            <p:cNvSpPr/>
            <p:nvPr/>
          </p:nvSpPr>
          <p:spPr>
            <a:xfrm>
              <a:off x="6210554" y="2852470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4" name="object 13624"/>
            <p:cNvSpPr/>
            <p:nvPr/>
          </p:nvSpPr>
          <p:spPr>
            <a:xfrm>
              <a:off x="6210554" y="28516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5" name="object 13625"/>
            <p:cNvSpPr/>
            <p:nvPr/>
          </p:nvSpPr>
          <p:spPr>
            <a:xfrm>
              <a:off x="6210554" y="28509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6" name="object 13626"/>
            <p:cNvSpPr/>
            <p:nvPr/>
          </p:nvSpPr>
          <p:spPr>
            <a:xfrm>
              <a:off x="6210554" y="28501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7" name="object 13627"/>
            <p:cNvSpPr/>
            <p:nvPr/>
          </p:nvSpPr>
          <p:spPr>
            <a:xfrm>
              <a:off x="6210554" y="28493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8" name="object 13628"/>
            <p:cNvSpPr/>
            <p:nvPr/>
          </p:nvSpPr>
          <p:spPr>
            <a:xfrm>
              <a:off x="6210554" y="284782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9" name="object 13629"/>
            <p:cNvSpPr/>
            <p:nvPr/>
          </p:nvSpPr>
          <p:spPr>
            <a:xfrm>
              <a:off x="6210554" y="28470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0" name="object 13630"/>
            <p:cNvSpPr/>
            <p:nvPr/>
          </p:nvSpPr>
          <p:spPr>
            <a:xfrm>
              <a:off x="6210554" y="284627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1" name="object 13631"/>
            <p:cNvSpPr/>
            <p:nvPr/>
          </p:nvSpPr>
          <p:spPr>
            <a:xfrm>
              <a:off x="6210554" y="284549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2" name="object 13632"/>
            <p:cNvSpPr/>
            <p:nvPr/>
          </p:nvSpPr>
          <p:spPr>
            <a:xfrm>
              <a:off x="6210554" y="284472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3" name="object 13633"/>
            <p:cNvSpPr/>
            <p:nvPr/>
          </p:nvSpPr>
          <p:spPr>
            <a:xfrm>
              <a:off x="6210554" y="284316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787"/>
                  </a:moveTo>
                  <a:lnTo>
                    <a:pt x="0" y="787"/>
                  </a:lnTo>
                  <a:lnTo>
                    <a:pt x="0" y="1562"/>
                  </a:lnTo>
                  <a:lnTo>
                    <a:pt x="12585" y="1562"/>
                  </a:lnTo>
                  <a:lnTo>
                    <a:pt x="12585" y="787"/>
                  </a:lnTo>
                  <a:close/>
                </a:path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4" name="object 13634"/>
            <p:cNvSpPr/>
            <p:nvPr/>
          </p:nvSpPr>
          <p:spPr>
            <a:xfrm>
              <a:off x="6210554" y="28423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5" name="object 13635"/>
            <p:cNvSpPr/>
            <p:nvPr/>
          </p:nvSpPr>
          <p:spPr>
            <a:xfrm>
              <a:off x="6210554" y="28416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6" name="object 13636"/>
            <p:cNvSpPr/>
            <p:nvPr/>
          </p:nvSpPr>
          <p:spPr>
            <a:xfrm>
              <a:off x="6210554" y="28408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7" name="object 13637"/>
            <p:cNvSpPr/>
            <p:nvPr/>
          </p:nvSpPr>
          <p:spPr>
            <a:xfrm>
              <a:off x="6210554" y="284006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8" name="object 13638"/>
            <p:cNvSpPr/>
            <p:nvPr/>
          </p:nvSpPr>
          <p:spPr>
            <a:xfrm>
              <a:off x="6210554" y="28392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9" name="object 13639"/>
            <p:cNvSpPr/>
            <p:nvPr/>
          </p:nvSpPr>
          <p:spPr>
            <a:xfrm>
              <a:off x="6210554" y="28385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0" name="object 13640"/>
            <p:cNvSpPr/>
            <p:nvPr/>
          </p:nvSpPr>
          <p:spPr>
            <a:xfrm>
              <a:off x="6210554" y="283696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1" name="object 13641"/>
            <p:cNvSpPr/>
            <p:nvPr/>
          </p:nvSpPr>
          <p:spPr>
            <a:xfrm>
              <a:off x="6210554" y="2835414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2" name="object 13642"/>
            <p:cNvSpPr/>
            <p:nvPr/>
          </p:nvSpPr>
          <p:spPr>
            <a:xfrm>
              <a:off x="6210554" y="28346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3" name="object 13643"/>
            <p:cNvSpPr/>
            <p:nvPr/>
          </p:nvSpPr>
          <p:spPr>
            <a:xfrm>
              <a:off x="6210554" y="283386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4" name="object 13644"/>
            <p:cNvSpPr/>
            <p:nvPr/>
          </p:nvSpPr>
          <p:spPr>
            <a:xfrm>
              <a:off x="6210554" y="28330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5" name="object 13645"/>
            <p:cNvSpPr/>
            <p:nvPr/>
          </p:nvSpPr>
          <p:spPr>
            <a:xfrm>
              <a:off x="6210554" y="283231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6" name="object 13646"/>
            <p:cNvSpPr/>
            <p:nvPr/>
          </p:nvSpPr>
          <p:spPr>
            <a:xfrm>
              <a:off x="6210554" y="283154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7" name="object 13647"/>
            <p:cNvSpPr/>
            <p:nvPr/>
          </p:nvSpPr>
          <p:spPr>
            <a:xfrm>
              <a:off x="6210554" y="28307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8" name="object 13648"/>
            <p:cNvSpPr/>
            <p:nvPr/>
          </p:nvSpPr>
          <p:spPr>
            <a:xfrm>
              <a:off x="6210554" y="282999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9" name="object 13649"/>
            <p:cNvSpPr/>
            <p:nvPr/>
          </p:nvSpPr>
          <p:spPr>
            <a:xfrm>
              <a:off x="6210554" y="282921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0" name="object 13650"/>
            <p:cNvSpPr/>
            <p:nvPr/>
          </p:nvSpPr>
          <p:spPr>
            <a:xfrm>
              <a:off x="6210554" y="282766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1" name="object 13651"/>
            <p:cNvSpPr/>
            <p:nvPr/>
          </p:nvSpPr>
          <p:spPr>
            <a:xfrm>
              <a:off x="6210554" y="282689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2" name="object 13652"/>
            <p:cNvSpPr/>
            <p:nvPr/>
          </p:nvSpPr>
          <p:spPr>
            <a:xfrm>
              <a:off x="6210554" y="2825343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3" name="object 13653"/>
            <p:cNvSpPr/>
            <p:nvPr/>
          </p:nvSpPr>
          <p:spPr>
            <a:xfrm>
              <a:off x="6210554" y="282456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4" name="object 13654"/>
            <p:cNvSpPr/>
            <p:nvPr/>
          </p:nvSpPr>
          <p:spPr>
            <a:xfrm>
              <a:off x="6210554" y="282300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5" name="object 13655"/>
            <p:cNvSpPr/>
            <p:nvPr/>
          </p:nvSpPr>
          <p:spPr>
            <a:xfrm>
              <a:off x="6210554" y="282223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6" name="object 13656"/>
            <p:cNvSpPr/>
            <p:nvPr/>
          </p:nvSpPr>
          <p:spPr>
            <a:xfrm>
              <a:off x="6210554" y="2820682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7" name="object 13657"/>
            <p:cNvSpPr/>
            <p:nvPr/>
          </p:nvSpPr>
          <p:spPr>
            <a:xfrm>
              <a:off x="6210554" y="28199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8" name="object 13658"/>
            <p:cNvSpPr/>
            <p:nvPr/>
          </p:nvSpPr>
          <p:spPr>
            <a:xfrm>
              <a:off x="6210554" y="281913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9" name="object 13659"/>
            <p:cNvSpPr/>
            <p:nvPr/>
          </p:nvSpPr>
          <p:spPr>
            <a:xfrm>
              <a:off x="6210554" y="28183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0" name="object 13660"/>
            <p:cNvSpPr/>
            <p:nvPr/>
          </p:nvSpPr>
          <p:spPr>
            <a:xfrm>
              <a:off x="6210554" y="28175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1" name="object 13661"/>
            <p:cNvSpPr/>
            <p:nvPr/>
          </p:nvSpPr>
          <p:spPr>
            <a:xfrm>
              <a:off x="6210554" y="28168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2" name="object 13662"/>
            <p:cNvSpPr/>
            <p:nvPr/>
          </p:nvSpPr>
          <p:spPr>
            <a:xfrm>
              <a:off x="6210554" y="28160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3" name="object 13663"/>
            <p:cNvSpPr/>
            <p:nvPr/>
          </p:nvSpPr>
          <p:spPr>
            <a:xfrm>
              <a:off x="6210554" y="28152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4" name="object 13664"/>
            <p:cNvSpPr/>
            <p:nvPr/>
          </p:nvSpPr>
          <p:spPr>
            <a:xfrm>
              <a:off x="6210554" y="281448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5" name="object 13665"/>
            <p:cNvSpPr/>
            <p:nvPr/>
          </p:nvSpPr>
          <p:spPr>
            <a:xfrm>
              <a:off x="6210554" y="2812935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6" name="object 13666"/>
            <p:cNvSpPr/>
            <p:nvPr/>
          </p:nvSpPr>
          <p:spPr>
            <a:xfrm>
              <a:off x="6210554" y="28121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7" name="object 13667"/>
            <p:cNvSpPr/>
            <p:nvPr/>
          </p:nvSpPr>
          <p:spPr>
            <a:xfrm>
              <a:off x="6210554" y="281138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8" name="object 13668"/>
            <p:cNvSpPr/>
            <p:nvPr/>
          </p:nvSpPr>
          <p:spPr>
            <a:xfrm>
              <a:off x="6210554" y="2809836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9" name="object 13669"/>
            <p:cNvSpPr/>
            <p:nvPr/>
          </p:nvSpPr>
          <p:spPr>
            <a:xfrm>
              <a:off x="6210554" y="280906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0" name="object 13670"/>
            <p:cNvSpPr/>
            <p:nvPr/>
          </p:nvSpPr>
          <p:spPr>
            <a:xfrm>
              <a:off x="6210554" y="28082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1" name="object 13671"/>
            <p:cNvSpPr/>
            <p:nvPr/>
          </p:nvSpPr>
          <p:spPr>
            <a:xfrm>
              <a:off x="6210554" y="2806737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2" name="object 13672"/>
            <p:cNvSpPr/>
            <p:nvPr/>
          </p:nvSpPr>
          <p:spPr>
            <a:xfrm>
              <a:off x="6210554" y="280596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3" name="object 13673"/>
            <p:cNvSpPr/>
            <p:nvPr/>
          </p:nvSpPr>
          <p:spPr>
            <a:xfrm>
              <a:off x="6210554" y="280518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4" name="object 13674"/>
            <p:cNvSpPr/>
            <p:nvPr/>
          </p:nvSpPr>
          <p:spPr>
            <a:xfrm>
              <a:off x="6210554" y="280440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5" name="object 13675"/>
            <p:cNvSpPr/>
            <p:nvPr/>
          </p:nvSpPr>
          <p:spPr>
            <a:xfrm>
              <a:off x="6210554" y="28036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6" name="object 13676"/>
            <p:cNvSpPr/>
            <p:nvPr/>
          </p:nvSpPr>
          <p:spPr>
            <a:xfrm>
              <a:off x="6210554" y="280285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7" name="object 13677"/>
            <p:cNvSpPr/>
            <p:nvPr/>
          </p:nvSpPr>
          <p:spPr>
            <a:xfrm>
              <a:off x="6210554" y="280207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8" name="object 13678"/>
            <p:cNvSpPr/>
            <p:nvPr/>
          </p:nvSpPr>
          <p:spPr>
            <a:xfrm>
              <a:off x="6210554" y="280130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9" name="object 13679"/>
            <p:cNvSpPr/>
            <p:nvPr/>
          </p:nvSpPr>
          <p:spPr>
            <a:xfrm>
              <a:off x="6210554" y="28005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0" name="object 13680"/>
            <p:cNvSpPr/>
            <p:nvPr/>
          </p:nvSpPr>
          <p:spPr>
            <a:xfrm>
              <a:off x="6210554" y="27997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1" name="object 13681"/>
            <p:cNvSpPr/>
            <p:nvPr/>
          </p:nvSpPr>
          <p:spPr>
            <a:xfrm>
              <a:off x="6210554" y="279897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2" name="object 13682"/>
            <p:cNvSpPr/>
            <p:nvPr/>
          </p:nvSpPr>
          <p:spPr>
            <a:xfrm>
              <a:off x="6210554" y="279820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3" name="object 13683"/>
            <p:cNvSpPr/>
            <p:nvPr/>
          </p:nvSpPr>
          <p:spPr>
            <a:xfrm>
              <a:off x="6210554" y="279742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4" name="object 13684"/>
            <p:cNvSpPr/>
            <p:nvPr/>
          </p:nvSpPr>
          <p:spPr>
            <a:xfrm>
              <a:off x="6210554" y="279665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5" name="object 13685"/>
            <p:cNvSpPr/>
            <p:nvPr/>
          </p:nvSpPr>
          <p:spPr>
            <a:xfrm>
              <a:off x="6210554" y="27958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6" name="object 13686"/>
            <p:cNvSpPr/>
            <p:nvPr/>
          </p:nvSpPr>
          <p:spPr>
            <a:xfrm>
              <a:off x="6210554" y="27951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7" name="object 13687"/>
            <p:cNvSpPr/>
            <p:nvPr/>
          </p:nvSpPr>
          <p:spPr>
            <a:xfrm>
              <a:off x="6210554" y="279433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8" name="object 13688"/>
            <p:cNvSpPr/>
            <p:nvPr/>
          </p:nvSpPr>
          <p:spPr>
            <a:xfrm>
              <a:off x="6210554" y="279355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9" name="object 13689"/>
            <p:cNvSpPr/>
            <p:nvPr/>
          </p:nvSpPr>
          <p:spPr>
            <a:xfrm>
              <a:off x="6210554" y="279278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0" name="object 13690"/>
            <p:cNvSpPr/>
            <p:nvPr/>
          </p:nvSpPr>
          <p:spPr>
            <a:xfrm>
              <a:off x="6210554" y="2791231"/>
              <a:ext cx="12700" cy="1905"/>
            </a:xfrm>
            <a:custGeom>
              <a:avLst/>
              <a:gdLst/>
              <a:ahLst/>
              <a:cxnLst/>
              <a:rect l="l" t="t" r="r" b="b"/>
              <a:pathLst>
                <a:path w="12700" h="1905">
                  <a:moveTo>
                    <a:pt x="12585" y="0"/>
                  </a:moveTo>
                  <a:lnTo>
                    <a:pt x="0" y="0"/>
                  </a:lnTo>
                  <a:lnTo>
                    <a:pt x="0" y="774"/>
                  </a:lnTo>
                  <a:lnTo>
                    <a:pt x="0" y="1549"/>
                  </a:lnTo>
                  <a:lnTo>
                    <a:pt x="12585" y="1549"/>
                  </a:lnTo>
                  <a:lnTo>
                    <a:pt x="12585" y="774"/>
                  </a:lnTo>
                  <a:lnTo>
                    <a:pt x="12585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1" name="object 13691"/>
            <p:cNvSpPr/>
            <p:nvPr/>
          </p:nvSpPr>
          <p:spPr>
            <a:xfrm>
              <a:off x="6210554" y="279045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2" name="object 13692"/>
            <p:cNvSpPr/>
            <p:nvPr/>
          </p:nvSpPr>
          <p:spPr>
            <a:xfrm>
              <a:off x="6210554" y="278968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3" name="object 13693"/>
            <p:cNvSpPr/>
            <p:nvPr/>
          </p:nvSpPr>
          <p:spPr>
            <a:xfrm>
              <a:off x="6210554" y="27889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4" name="object 13694"/>
            <p:cNvSpPr/>
            <p:nvPr/>
          </p:nvSpPr>
          <p:spPr>
            <a:xfrm>
              <a:off x="6210554" y="278813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5" name="object 13695"/>
            <p:cNvSpPr/>
            <p:nvPr/>
          </p:nvSpPr>
          <p:spPr>
            <a:xfrm>
              <a:off x="6210554" y="27873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6" name="object 13696"/>
            <p:cNvSpPr/>
            <p:nvPr/>
          </p:nvSpPr>
          <p:spPr>
            <a:xfrm>
              <a:off x="6210554" y="278658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7" name="object 13697"/>
            <p:cNvSpPr/>
            <p:nvPr/>
          </p:nvSpPr>
          <p:spPr>
            <a:xfrm>
              <a:off x="6210554" y="278580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8" name="object 13698"/>
            <p:cNvSpPr/>
            <p:nvPr/>
          </p:nvSpPr>
          <p:spPr>
            <a:xfrm>
              <a:off x="6210554" y="278502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9" name="object 13699"/>
            <p:cNvSpPr/>
            <p:nvPr/>
          </p:nvSpPr>
          <p:spPr>
            <a:xfrm>
              <a:off x="6210554" y="27842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0" name="object 13700"/>
            <p:cNvSpPr/>
            <p:nvPr/>
          </p:nvSpPr>
          <p:spPr>
            <a:xfrm>
              <a:off x="6210554" y="278347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1" name="object 13701"/>
            <p:cNvSpPr/>
            <p:nvPr/>
          </p:nvSpPr>
          <p:spPr>
            <a:xfrm>
              <a:off x="6210554" y="278269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2" name="object 13702"/>
            <p:cNvSpPr/>
            <p:nvPr/>
          </p:nvSpPr>
          <p:spPr>
            <a:xfrm>
              <a:off x="6210554" y="278192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3" name="object 13703"/>
            <p:cNvSpPr/>
            <p:nvPr/>
          </p:nvSpPr>
          <p:spPr>
            <a:xfrm>
              <a:off x="6210554" y="278114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585" y="774"/>
                  </a:lnTo>
                  <a:lnTo>
                    <a:pt x="125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4" name="object 13704"/>
            <p:cNvSpPr/>
            <p:nvPr/>
          </p:nvSpPr>
          <p:spPr>
            <a:xfrm>
              <a:off x="6210554" y="278037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69">
                  <a:moveTo>
                    <a:pt x="0" y="0"/>
                  </a:moveTo>
                  <a:lnTo>
                    <a:pt x="0" y="774"/>
                  </a:lnTo>
                  <a:lnTo>
                    <a:pt x="12655" y="698"/>
                  </a:lnTo>
                  <a:lnTo>
                    <a:pt x="11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5" name="object 13705"/>
            <p:cNvSpPr/>
            <p:nvPr/>
          </p:nvSpPr>
          <p:spPr>
            <a:xfrm>
              <a:off x="6210554" y="2779598"/>
              <a:ext cx="12065" cy="1270"/>
            </a:xfrm>
            <a:custGeom>
              <a:avLst/>
              <a:gdLst/>
              <a:ahLst/>
              <a:cxnLst/>
              <a:rect l="l" t="t" r="r" b="b"/>
              <a:pathLst>
                <a:path w="12064" h="1269">
                  <a:moveTo>
                    <a:pt x="0" y="0"/>
                  </a:moveTo>
                  <a:lnTo>
                    <a:pt x="0" y="774"/>
                  </a:lnTo>
                  <a:lnTo>
                    <a:pt x="11890" y="774"/>
                  </a:lnTo>
                  <a:lnTo>
                    <a:pt x="110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6" name="object 13706"/>
            <p:cNvSpPr/>
            <p:nvPr/>
          </p:nvSpPr>
          <p:spPr>
            <a:xfrm>
              <a:off x="6210554" y="2778823"/>
              <a:ext cx="11430" cy="1270"/>
            </a:xfrm>
            <a:custGeom>
              <a:avLst/>
              <a:gdLst/>
              <a:ahLst/>
              <a:cxnLst/>
              <a:rect l="l" t="t" r="r" b="b"/>
              <a:pathLst>
                <a:path w="11429" h="1269">
                  <a:moveTo>
                    <a:pt x="0" y="0"/>
                  </a:moveTo>
                  <a:lnTo>
                    <a:pt x="0" y="774"/>
                  </a:lnTo>
                  <a:lnTo>
                    <a:pt x="11042" y="774"/>
                  </a:lnTo>
                  <a:lnTo>
                    <a:pt x="101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7" name="object 13707"/>
            <p:cNvSpPr/>
            <p:nvPr/>
          </p:nvSpPr>
          <p:spPr>
            <a:xfrm>
              <a:off x="6210554" y="2778048"/>
              <a:ext cx="10795" cy="1270"/>
            </a:xfrm>
            <a:custGeom>
              <a:avLst/>
              <a:gdLst/>
              <a:ahLst/>
              <a:cxnLst/>
              <a:rect l="l" t="t" r="r" b="b"/>
              <a:pathLst>
                <a:path w="10795" h="1269">
                  <a:moveTo>
                    <a:pt x="0" y="0"/>
                  </a:moveTo>
                  <a:lnTo>
                    <a:pt x="0" y="774"/>
                  </a:lnTo>
                  <a:lnTo>
                    <a:pt x="10193" y="774"/>
                  </a:lnTo>
                  <a:lnTo>
                    <a:pt x="93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8" name="object 13708"/>
            <p:cNvSpPr/>
            <p:nvPr/>
          </p:nvSpPr>
          <p:spPr>
            <a:xfrm>
              <a:off x="6210554" y="2777274"/>
              <a:ext cx="9525" cy="1270"/>
            </a:xfrm>
            <a:custGeom>
              <a:avLst/>
              <a:gdLst/>
              <a:ahLst/>
              <a:cxnLst/>
              <a:rect l="l" t="t" r="r" b="b"/>
              <a:pathLst>
                <a:path w="9525" h="1269">
                  <a:moveTo>
                    <a:pt x="0" y="0"/>
                  </a:moveTo>
                  <a:lnTo>
                    <a:pt x="0" y="774"/>
                  </a:lnTo>
                  <a:lnTo>
                    <a:pt x="9345" y="774"/>
                  </a:lnTo>
                  <a:lnTo>
                    <a:pt x="84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9" name="object 13709"/>
            <p:cNvSpPr/>
            <p:nvPr/>
          </p:nvSpPr>
          <p:spPr>
            <a:xfrm>
              <a:off x="6210554" y="2776499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89" h="1269">
                  <a:moveTo>
                    <a:pt x="0" y="0"/>
                  </a:moveTo>
                  <a:lnTo>
                    <a:pt x="0" y="774"/>
                  </a:lnTo>
                  <a:lnTo>
                    <a:pt x="8497" y="774"/>
                  </a:lnTo>
                  <a:lnTo>
                    <a:pt x="76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0" name="object 13710"/>
            <p:cNvSpPr/>
            <p:nvPr/>
          </p:nvSpPr>
          <p:spPr>
            <a:xfrm>
              <a:off x="6210554" y="2775724"/>
              <a:ext cx="8255" cy="1270"/>
            </a:xfrm>
            <a:custGeom>
              <a:avLst/>
              <a:gdLst/>
              <a:ahLst/>
              <a:cxnLst/>
              <a:rect l="l" t="t" r="r" b="b"/>
              <a:pathLst>
                <a:path w="8254" h="1269">
                  <a:moveTo>
                    <a:pt x="0" y="0"/>
                  </a:moveTo>
                  <a:lnTo>
                    <a:pt x="0" y="774"/>
                  </a:lnTo>
                  <a:lnTo>
                    <a:pt x="7648" y="774"/>
                  </a:lnTo>
                  <a:lnTo>
                    <a:pt x="68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1" name="object 13711"/>
            <p:cNvSpPr/>
            <p:nvPr/>
          </p:nvSpPr>
          <p:spPr>
            <a:xfrm>
              <a:off x="6210554" y="2774949"/>
              <a:ext cx="6985" cy="1270"/>
            </a:xfrm>
            <a:custGeom>
              <a:avLst/>
              <a:gdLst/>
              <a:ahLst/>
              <a:cxnLst/>
              <a:rect l="l" t="t" r="r" b="b"/>
              <a:pathLst>
                <a:path w="6985" h="1269">
                  <a:moveTo>
                    <a:pt x="0" y="0"/>
                  </a:moveTo>
                  <a:lnTo>
                    <a:pt x="0" y="774"/>
                  </a:lnTo>
                  <a:lnTo>
                    <a:pt x="6800" y="774"/>
                  </a:lnTo>
                  <a:lnTo>
                    <a:pt x="59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2" name="object 13712"/>
            <p:cNvSpPr/>
            <p:nvPr/>
          </p:nvSpPr>
          <p:spPr>
            <a:xfrm>
              <a:off x="6210554" y="2774175"/>
              <a:ext cx="6350" cy="1270"/>
            </a:xfrm>
            <a:custGeom>
              <a:avLst/>
              <a:gdLst/>
              <a:ahLst/>
              <a:cxnLst/>
              <a:rect l="l" t="t" r="r" b="b"/>
              <a:pathLst>
                <a:path w="6350" h="1269">
                  <a:moveTo>
                    <a:pt x="0" y="0"/>
                  </a:moveTo>
                  <a:lnTo>
                    <a:pt x="0" y="774"/>
                  </a:lnTo>
                  <a:lnTo>
                    <a:pt x="5952" y="774"/>
                  </a:lnTo>
                  <a:lnTo>
                    <a:pt x="51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3" name="object 13713"/>
            <p:cNvSpPr/>
            <p:nvPr/>
          </p:nvSpPr>
          <p:spPr>
            <a:xfrm>
              <a:off x="6210554" y="2773400"/>
              <a:ext cx="5715" cy="1270"/>
            </a:xfrm>
            <a:custGeom>
              <a:avLst/>
              <a:gdLst/>
              <a:ahLst/>
              <a:cxnLst/>
              <a:rect l="l" t="t" r="r" b="b"/>
              <a:pathLst>
                <a:path w="5714" h="1269">
                  <a:moveTo>
                    <a:pt x="0" y="0"/>
                  </a:moveTo>
                  <a:lnTo>
                    <a:pt x="0" y="774"/>
                  </a:lnTo>
                  <a:lnTo>
                    <a:pt x="5103" y="774"/>
                  </a:lnTo>
                  <a:lnTo>
                    <a:pt x="42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4" name="object 13714"/>
            <p:cNvSpPr/>
            <p:nvPr/>
          </p:nvSpPr>
          <p:spPr>
            <a:xfrm>
              <a:off x="6210554" y="2772625"/>
              <a:ext cx="4445" cy="1270"/>
            </a:xfrm>
            <a:custGeom>
              <a:avLst/>
              <a:gdLst/>
              <a:ahLst/>
              <a:cxnLst/>
              <a:rect l="l" t="t" r="r" b="b"/>
              <a:pathLst>
                <a:path w="4445" h="1269">
                  <a:moveTo>
                    <a:pt x="0" y="0"/>
                  </a:moveTo>
                  <a:lnTo>
                    <a:pt x="0" y="774"/>
                  </a:lnTo>
                  <a:lnTo>
                    <a:pt x="4255" y="774"/>
                  </a:lnTo>
                  <a:lnTo>
                    <a:pt x="34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5" name="object 13715"/>
            <p:cNvSpPr/>
            <p:nvPr/>
          </p:nvSpPr>
          <p:spPr>
            <a:xfrm>
              <a:off x="6210554" y="2771851"/>
              <a:ext cx="3810" cy="1270"/>
            </a:xfrm>
            <a:custGeom>
              <a:avLst/>
              <a:gdLst/>
              <a:ahLst/>
              <a:cxnLst/>
              <a:rect l="l" t="t" r="r" b="b"/>
              <a:pathLst>
                <a:path w="3810" h="1269">
                  <a:moveTo>
                    <a:pt x="0" y="0"/>
                  </a:moveTo>
                  <a:lnTo>
                    <a:pt x="0" y="774"/>
                  </a:lnTo>
                  <a:lnTo>
                    <a:pt x="3407" y="774"/>
                  </a:lnTo>
                  <a:lnTo>
                    <a:pt x="25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6" name="object 13716"/>
            <p:cNvSpPr/>
            <p:nvPr/>
          </p:nvSpPr>
          <p:spPr>
            <a:xfrm>
              <a:off x="6210554" y="2771076"/>
              <a:ext cx="3175" cy="1270"/>
            </a:xfrm>
            <a:custGeom>
              <a:avLst/>
              <a:gdLst/>
              <a:ahLst/>
              <a:cxnLst/>
              <a:rect l="l" t="t" r="r" b="b"/>
              <a:pathLst>
                <a:path w="3175" h="1269">
                  <a:moveTo>
                    <a:pt x="0" y="0"/>
                  </a:moveTo>
                  <a:lnTo>
                    <a:pt x="0" y="774"/>
                  </a:lnTo>
                  <a:lnTo>
                    <a:pt x="2558" y="774"/>
                  </a:lnTo>
                  <a:lnTo>
                    <a:pt x="17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7" name="object 13717"/>
            <p:cNvSpPr/>
            <p:nvPr/>
          </p:nvSpPr>
          <p:spPr>
            <a:xfrm>
              <a:off x="6210554" y="2770301"/>
              <a:ext cx="1905" cy="1270"/>
            </a:xfrm>
            <a:custGeom>
              <a:avLst/>
              <a:gdLst/>
              <a:ahLst/>
              <a:cxnLst/>
              <a:rect l="l" t="t" r="r" b="b"/>
              <a:pathLst>
                <a:path w="1904" h="1269">
                  <a:moveTo>
                    <a:pt x="0" y="0"/>
                  </a:moveTo>
                  <a:lnTo>
                    <a:pt x="0" y="774"/>
                  </a:lnTo>
                  <a:lnTo>
                    <a:pt x="1710" y="774"/>
                  </a:lnTo>
                  <a:lnTo>
                    <a:pt x="8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8" name="object 13718"/>
            <p:cNvSpPr/>
            <p:nvPr/>
          </p:nvSpPr>
          <p:spPr>
            <a:xfrm>
              <a:off x="6210541" y="2769514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69">
                  <a:moveTo>
                    <a:pt x="0" y="0"/>
                  </a:moveTo>
                  <a:lnTo>
                    <a:pt x="12" y="787"/>
                  </a:lnTo>
                  <a:lnTo>
                    <a:pt x="863" y="78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9" name="object 13719"/>
            <p:cNvSpPr/>
            <p:nvPr/>
          </p:nvSpPr>
          <p:spPr>
            <a:xfrm>
              <a:off x="6210554" y="2769514"/>
              <a:ext cx="12700" cy="198755"/>
            </a:xfrm>
            <a:custGeom>
              <a:avLst/>
              <a:gdLst/>
              <a:ahLst/>
              <a:cxnLst/>
              <a:rect l="l" t="t" r="r" b="b"/>
              <a:pathLst>
                <a:path w="12700" h="198755">
                  <a:moveTo>
                    <a:pt x="12585" y="11493"/>
                  </a:moveTo>
                  <a:lnTo>
                    <a:pt x="12585" y="186969"/>
                  </a:lnTo>
                  <a:lnTo>
                    <a:pt x="0" y="198462"/>
                  </a:lnTo>
                  <a:lnTo>
                    <a:pt x="0" y="0"/>
                  </a:lnTo>
                  <a:lnTo>
                    <a:pt x="12585" y="114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20" name="object 13720"/>
            <p:cNvSpPr/>
            <p:nvPr/>
          </p:nvSpPr>
          <p:spPr>
            <a:xfrm>
              <a:off x="4291076" y="2402141"/>
              <a:ext cx="297815" cy="933450"/>
            </a:xfrm>
            <a:custGeom>
              <a:avLst/>
              <a:gdLst/>
              <a:ahLst/>
              <a:cxnLst/>
              <a:rect l="l" t="t" r="r" b="b"/>
              <a:pathLst>
                <a:path w="297814" h="933450">
                  <a:moveTo>
                    <a:pt x="0" y="0"/>
                  </a:moveTo>
                  <a:lnTo>
                    <a:pt x="0" y="933208"/>
                  </a:lnTo>
                  <a:lnTo>
                    <a:pt x="297510" y="933208"/>
                  </a:lnTo>
                  <a:lnTo>
                    <a:pt x="2975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1" name="object 13721"/>
            <p:cNvSpPr/>
            <p:nvPr/>
          </p:nvSpPr>
          <p:spPr>
            <a:xfrm>
              <a:off x="4291076" y="2402141"/>
              <a:ext cx="297815" cy="933450"/>
            </a:xfrm>
            <a:custGeom>
              <a:avLst/>
              <a:gdLst/>
              <a:ahLst/>
              <a:cxnLst/>
              <a:rect l="l" t="t" r="r" b="b"/>
              <a:pathLst>
                <a:path w="297814" h="933450">
                  <a:moveTo>
                    <a:pt x="0" y="933208"/>
                  </a:moveTo>
                  <a:lnTo>
                    <a:pt x="0" y="0"/>
                  </a:lnTo>
                  <a:lnTo>
                    <a:pt x="297510" y="0"/>
                  </a:lnTo>
                  <a:lnTo>
                    <a:pt x="297510" y="933208"/>
                  </a:lnTo>
                  <a:lnTo>
                    <a:pt x="0" y="933208"/>
                  </a:lnTo>
                  <a:close/>
                </a:path>
                <a:path w="297814" h="933450">
                  <a:moveTo>
                    <a:pt x="0" y="870381"/>
                  </a:moveTo>
                  <a:lnTo>
                    <a:pt x="0" y="62839"/>
                  </a:lnTo>
                  <a:lnTo>
                    <a:pt x="297510" y="62839"/>
                  </a:lnTo>
                  <a:lnTo>
                    <a:pt x="297510" y="870381"/>
                  </a:lnTo>
                  <a:lnTo>
                    <a:pt x="0" y="8703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22" name="object 13722"/>
            <p:cNvSpPr/>
            <p:nvPr/>
          </p:nvSpPr>
          <p:spPr>
            <a:xfrm>
              <a:off x="4340974" y="2221966"/>
              <a:ext cx="198120" cy="180340"/>
            </a:xfrm>
            <a:custGeom>
              <a:avLst/>
              <a:gdLst/>
              <a:ahLst/>
              <a:cxnLst/>
              <a:rect l="l" t="t" r="r" b="b"/>
              <a:pathLst>
                <a:path w="198120" h="180339">
                  <a:moveTo>
                    <a:pt x="0" y="0"/>
                  </a:moveTo>
                  <a:lnTo>
                    <a:pt x="0" y="180174"/>
                  </a:lnTo>
                  <a:lnTo>
                    <a:pt x="197726" y="180174"/>
                  </a:lnTo>
                  <a:lnTo>
                    <a:pt x="1977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3" name="object 13723"/>
            <p:cNvSpPr/>
            <p:nvPr/>
          </p:nvSpPr>
          <p:spPr>
            <a:xfrm>
              <a:off x="4340974" y="2221966"/>
              <a:ext cx="198120" cy="180340"/>
            </a:xfrm>
            <a:custGeom>
              <a:avLst/>
              <a:gdLst/>
              <a:ahLst/>
              <a:cxnLst/>
              <a:rect l="l" t="t" r="r" b="b"/>
              <a:pathLst>
                <a:path w="198120" h="180339">
                  <a:moveTo>
                    <a:pt x="0" y="180174"/>
                  </a:moveTo>
                  <a:lnTo>
                    <a:pt x="0" y="0"/>
                  </a:lnTo>
                  <a:lnTo>
                    <a:pt x="197726" y="0"/>
                  </a:lnTo>
                  <a:lnTo>
                    <a:pt x="197726" y="180174"/>
                  </a:lnTo>
                  <a:lnTo>
                    <a:pt x="0" y="18017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24" name="object 13724"/>
            <p:cNvSpPr/>
            <p:nvPr/>
          </p:nvSpPr>
          <p:spPr>
            <a:xfrm>
              <a:off x="4340974" y="3335350"/>
              <a:ext cx="198120" cy="180340"/>
            </a:xfrm>
            <a:custGeom>
              <a:avLst/>
              <a:gdLst/>
              <a:ahLst/>
              <a:cxnLst/>
              <a:rect l="l" t="t" r="r" b="b"/>
              <a:pathLst>
                <a:path w="198120" h="180339">
                  <a:moveTo>
                    <a:pt x="0" y="0"/>
                  </a:moveTo>
                  <a:lnTo>
                    <a:pt x="0" y="180174"/>
                  </a:lnTo>
                  <a:lnTo>
                    <a:pt x="197726" y="180174"/>
                  </a:lnTo>
                  <a:lnTo>
                    <a:pt x="1977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5" name="object 13725"/>
            <p:cNvSpPr/>
            <p:nvPr/>
          </p:nvSpPr>
          <p:spPr>
            <a:xfrm>
              <a:off x="4340974" y="3335350"/>
              <a:ext cx="198120" cy="180340"/>
            </a:xfrm>
            <a:custGeom>
              <a:avLst/>
              <a:gdLst/>
              <a:ahLst/>
              <a:cxnLst/>
              <a:rect l="l" t="t" r="r" b="b"/>
              <a:pathLst>
                <a:path w="198120" h="180339">
                  <a:moveTo>
                    <a:pt x="197726" y="180174"/>
                  </a:moveTo>
                  <a:lnTo>
                    <a:pt x="197726" y="0"/>
                  </a:lnTo>
                  <a:lnTo>
                    <a:pt x="0" y="0"/>
                  </a:lnTo>
                  <a:lnTo>
                    <a:pt x="0" y="180174"/>
                  </a:lnTo>
                  <a:lnTo>
                    <a:pt x="197726" y="18017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26" name="object 13726"/>
            <p:cNvSpPr/>
            <p:nvPr/>
          </p:nvSpPr>
          <p:spPr>
            <a:xfrm>
              <a:off x="4340974" y="2201392"/>
              <a:ext cx="198120" cy="20955"/>
            </a:xfrm>
            <a:custGeom>
              <a:avLst/>
              <a:gdLst/>
              <a:ahLst/>
              <a:cxnLst/>
              <a:rect l="l" t="t" r="r" b="b"/>
              <a:pathLst>
                <a:path w="198120" h="20955">
                  <a:moveTo>
                    <a:pt x="0" y="20764"/>
                  </a:moveTo>
                  <a:lnTo>
                    <a:pt x="197726" y="20764"/>
                  </a:lnTo>
                  <a:lnTo>
                    <a:pt x="179247" y="0"/>
                  </a:lnTo>
                  <a:lnTo>
                    <a:pt x="17551" y="0"/>
                  </a:lnTo>
                  <a:lnTo>
                    <a:pt x="0" y="20764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7" name="object 13727"/>
            <p:cNvSpPr/>
            <p:nvPr/>
          </p:nvSpPr>
          <p:spPr>
            <a:xfrm>
              <a:off x="4340974" y="2201392"/>
              <a:ext cx="198120" cy="20955"/>
            </a:xfrm>
            <a:custGeom>
              <a:avLst/>
              <a:gdLst/>
              <a:ahLst/>
              <a:cxnLst/>
              <a:rect l="l" t="t" r="r" b="b"/>
              <a:pathLst>
                <a:path w="198120" h="20955">
                  <a:moveTo>
                    <a:pt x="17551" y="0"/>
                  </a:moveTo>
                  <a:lnTo>
                    <a:pt x="179247" y="0"/>
                  </a:lnTo>
                  <a:lnTo>
                    <a:pt x="197726" y="20764"/>
                  </a:lnTo>
                  <a:lnTo>
                    <a:pt x="0" y="20764"/>
                  </a:lnTo>
                  <a:lnTo>
                    <a:pt x="17551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28" name="object 13728"/>
            <p:cNvSpPr/>
            <p:nvPr/>
          </p:nvSpPr>
          <p:spPr>
            <a:xfrm>
              <a:off x="4340974" y="3515334"/>
              <a:ext cx="198120" cy="20955"/>
            </a:xfrm>
            <a:custGeom>
              <a:avLst/>
              <a:gdLst/>
              <a:ahLst/>
              <a:cxnLst/>
              <a:rect l="l" t="t" r="r" b="b"/>
              <a:pathLst>
                <a:path w="198120" h="20954">
                  <a:moveTo>
                    <a:pt x="0" y="0"/>
                  </a:moveTo>
                  <a:lnTo>
                    <a:pt x="17551" y="20777"/>
                  </a:lnTo>
                  <a:lnTo>
                    <a:pt x="179247" y="20777"/>
                  </a:lnTo>
                  <a:lnTo>
                    <a:pt x="1977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BC5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9" name="object 13729"/>
            <p:cNvSpPr/>
            <p:nvPr/>
          </p:nvSpPr>
          <p:spPr>
            <a:xfrm>
              <a:off x="4340974" y="3515334"/>
              <a:ext cx="198120" cy="20955"/>
            </a:xfrm>
            <a:custGeom>
              <a:avLst/>
              <a:gdLst/>
              <a:ahLst/>
              <a:cxnLst/>
              <a:rect l="l" t="t" r="r" b="b"/>
              <a:pathLst>
                <a:path w="198120" h="20954">
                  <a:moveTo>
                    <a:pt x="17551" y="20777"/>
                  </a:moveTo>
                  <a:lnTo>
                    <a:pt x="179247" y="20777"/>
                  </a:lnTo>
                  <a:lnTo>
                    <a:pt x="197726" y="0"/>
                  </a:lnTo>
                  <a:lnTo>
                    <a:pt x="0" y="0"/>
                  </a:lnTo>
                  <a:lnTo>
                    <a:pt x="17551" y="2077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730" name="object 13730"/>
            <p:cNvSpPr/>
            <p:nvPr/>
          </p:nvSpPr>
          <p:spPr>
            <a:xfrm>
              <a:off x="5362638" y="31156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1" name="object 13731"/>
            <p:cNvSpPr/>
            <p:nvPr/>
          </p:nvSpPr>
          <p:spPr>
            <a:xfrm>
              <a:off x="5362638" y="31136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2" name="object 13732"/>
            <p:cNvSpPr/>
            <p:nvPr/>
          </p:nvSpPr>
          <p:spPr>
            <a:xfrm>
              <a:off x="5362638" y="31117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3" name="object 13733"/>
            <p:cNvSpPr/>
            <p:nvPr/>
          </p:nvSpPr>
          <p:spPr>
            <a:xfrm>
              <a:off x="5362638" y="310979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4" name="object 13734"/>
            <p:cNvSpPr/>
            <p:nvPr/>
          </p:nvSpPr>
          <p:spPr>
            <a:xfrm>
              <a:off x="5362638" y="31078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5" name="object 13735"/>
            <p:cNvSpPr/>
            <p:nvPr/>
          </p:nvSpPr>
          <p:spPr>
            <a:xfrm>
              <a:off x="5362638" y="31058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6" name="object 13736"/>
            <p:cNvSpPr/>
            <p:nvPr/>
          </p:nvSpPr>
          <p:spPr>
            <a:xfrm>
              <a:off x="5362638" y="31039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7" name="object 13737"/>
            <p:cNvSpPr/>
            <p:nvPr/>
          </p:nvSpPr>
          <p:spPr>
            <a:xfrm>
              <a:off x="5362638" y="310201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8" name="object 13738"/>
            <p:cNvSpPr/>
            <p:nvPr/>
          </p:nvSpPr>
          <p:spPr>
            <a:xfrm>
              <a:off x="5362638" y="310006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9" name="object 13739"/>
            <p:cNvSpPr/>
            <p:nvPr/>
          </p:nvSpPr>
          <p:spPr>
            <a:xfrm>
              <a:off x="5362638" y="309812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0" name="object 13740"/>
            <p:cNvSpPr/>
            <p:nvPr/>
          </p:nvSpPr>
          <p:spPr>
            <a:xfrm>
              <a:off x="5362638" y="309618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1" name="object 13741"/>
            <p:cNvSpPr/>
            <p:nvPr/>
          </p:nvSpPr>
          <p:spPr>
            <a:xfrm>
              <a:off x="5362638" y="30942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2" name="object 13742"/>
            <p:cNvSpPr/>
            <p:nvPr/>
          </p:nvSpPr>
          <p:spPr>
            <a:xfrm>
              <a:off x="5362638" y="30922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3" name="object 13743"/>
            <p:cNvSpPr/>
            <p:nvPr/>
          </p:nvSpPr>
          <p:spPr>
            <a:xfrm>
              <a:off x="5362638" y="30903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4" name="object 13744"/>
            <p:cNvSpPr/>
            <p:nvPr/>
          </p:nvSpPr>
          <p:spPr>
            <a:xfrm>
              <a:off x="5362638" y="30884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5" name="object 13745"/>
            <p:cNvSpPr/>
            <p:nvPr/>
          </p:nvSpPr>
          <p:spPr>
            <a:xfrm>
              <a:off x="5362638" y="30864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6" name="object 13746"/>
            <p:cNvSpPr/>
            <p:nvPr/>
          </p:nvSpPr>
          <p:spPr>
            <a:xfrm>
              <a:off x="5362638" y="30845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7" name="object 13747"/>
            <p:cNvSpPr/>
            <p:nvPr/>
          </p:nvSpPr>
          <p:spPr>
            <a:xfrm>
              <a:off x="5362638" y="30825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8" name="object 13748"/>
            <p:cNvSpPr/>
            <p:nvPr/>
          </p:nvSpPr>
          <p:spPr>
            <a:xfrm>
              <a:off x="5362638" y="30806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9" name="object 13749"/>
            <p:cNvSpPr/>
            <p:nvPr/>
          </p:nvSpPr>
          <p:spPr>
            <a:xfrm>
              <a:off x="5362638" y="30786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0" name="object 13750"/>
            <p:cNvSpPr/>
            <p:nvPr/>
          </p:nvSpPr>
          <p:spPr>
            <a:xfrm>
              <a:off x="5362638" y="30767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1" name="object 13751"/>
            <p:cNvSpPr/>
            <p:nvPr/>
          </p:nvSpPr>
          <p:spPr>
            <a:xfrm>
              <a:off x="5362638" y="30747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2" name="object 13752"/>
            <p:cNvSpPr/>
            <p:nvPr/>
          </p:nvSpPr>
          <p:spPr>
            <a:xfrm>
              <a:off x="5362638" y="307285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3" name="object 13753"/>
            <p:cNvSpPr/>
            <p:nvPr/>
          </p:nvSpPr>
          <p:spPr>
            <a:xfrm>
              <a:off x="5362638" y="307091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4" name="object 13754"/>
            <p:cNvSpPr/>
            <p:nvPr/>
          </p:nvSpPr>
          <p:spPr>
            <a:xfrm>
              <a:off x="5362638" y="30689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5" name="object 13755"/>
            <p:cNvSpPr/>
            <p:nvPr/>
          </p:nvSpPr>
          <p:spPr>
            <a:xfrm>
              <a:off x="5362638" y="30670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6" name="object 13756"/>
            <p:cNvSpPr/>
            <p:nvPr/>
          </p:nvSpPr>
          <p:spPr>
            <a:xfrm>
              <a:off x="5362638" y="30650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7" name="object 13757"/>
            <p:cNvSpPr/>
            <p:nvPr/>
          </p:nvSpPr>
          <p:spPr>
            <a:xfrm>
              <a:off x="5362638" y="30631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8" name="object 13758"/>
            <p:cNvSpPr/>
            <p:nvPr/>
          </p:nvSpPr>
          <p:spPr>
            <a:xfrm>
              <a:off x="5362638" y="305925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9" name="object 13759"/>
            <p:cNvSpPr/>
            <p:nvPr/>
          </p:nvSpPr>
          <p:spPr>
            <a:xfrm>
              <a:off x="5362638" y="305730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0" name="object 13760"/>
            <p:cNvSpPr/>
            <p:nvPr/>
          </p:nvSpPr>
          <p:spPr>
            <a:xfrm>
              <a:off x="5362638" y="30553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1" name="object 13761"/>
            <p:cNvSpPr/>
            <p:nvPr/>
          </p:nvSpPr>
          <p:spPr>
            <a:xfrm>
              <a:off x="5362638" y="30534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2" name="object 13762"/>
            <p:cNvSpPr/>
            <p:nvPr/>
          </p:nvSpPr>
          <p:spPr>
            <a:xfrm>
              <a:off x="5362638" y="30514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3" name="object 13763"/>
            <p:cNvSpPr/>
            <p:nvPr/>
          </p:nvSpPr>
          <p:spPr>
            <a:xfrm>
              <a:off x="5362638" y="30495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4" name="object 13764"/>
            <p:cNvSpPr/>
            <p:nvPr/>
          </p:nvSpPr>
          <p:spPr>
            <a:xfrm>
              <a:off x="5362638" y="304759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5" name="object 13765"/>
            <p:cNvSpPr/>
            <p:nvPr/>
          </p:nvSpPr>
          <p:spPr>
            <a:xfrm>
              <a:off x="5362638" y="30456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6" name="object 13766"/>
            <p:cNvSpPr/>
            <p:nvPr/>
          </p:nvSpPr>
          <p:spPr>
            <a:xfrm>
              <a:off x="5362638" y="30436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7" name="object 13767"/>
            <p:cNvSpPr/>
            <p:nvPr/>
          </p:nvSpPr>
          <p:spPr>
            <a:xfrm>
              <a:off x="5362638" y="30417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8" name="object 13768"/>
            <p:cNvSpPr/>
            <p:nvPr/>
          </p:nvSpPr>
          <p:spPr>
            <a:xfrm>
              <a:off x="5362638" y="30398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9" name="object 13769"/>
            <p:cNvSpPr/>
            <p:nvPr/>
          </p:nvSpPr>
          <p:spPr>
            <a:xfrm>
              <a:off x="5362638" y="30378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0" name="object 13770"/>
            <p:cNvSpPr/>
            <p:nvPr/>
          </p:nvSpPr>
          <p:spPr>
            <a:xfrm>
              <a:off x="5362638" y="30359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1" name="object 13771"/>
            <p:cNvSpPr/>
            <p:nvPr/>
          </p:nvSpPr>
          <p:spPr>
            <a:xfrm>
              <a:off x="5362638" y="30339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2" name="object 13772"/>
            <p:cNvSpPr/>
            <p:nvPr/>
          </p:nvSpPr>
          <p:spPr>
            <a:xfrm>
              <a:off x="5362638" y="30320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3" name="object 13773"/>
            <p:cNvSpPr/>
            <p:nvPr/>
          </p:nvSpPr>
          <p:spPr>
            <a:xfrm>
              <a:off x="5362638" y="30300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4" name="object 13774"/>
            <p:cNvSpPr/>
            <p:nvPr/>
          </p:nvSpPr>
          <p:spPr>
            <a:xfrm>
              <a:off x="5362638" y="30281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5" name="object 13775"/>
            <p:cNvSpPr/>
            <p:nvPr/>
          </p:nvSpPr>
          <p:spPr>
            <a:xfrm>
              <a:off x="5362638" y="30262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6" name="object 13776"/>
            <p:cNvSpPr/>
            <p:nvPr/>
          </p:nvSpPr>
          <p:spPr>
            <a:xfrm>
              <a:off x="5362638" y="30242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7" name="object 13777"/>
            <p:cNvSpPr/>
            <p:nvPr/>
          </p:nvSpPr>
          <p:spPr>
            <a:xfrm>
              <a:off x="5362638" y="302037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8" name="object 13778"/>
            <p:cNvSpPr/>
            <p:nvPr/>
          </p:nvSpPr>
          <p:spPr>
            <a:xfrm>
              <a:off x="5362638" y="301843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9" name="object 13779"/>
            <p:cNvSpPr/>
            <p:nvPr/>
          </p:nvSpPr>
          <p:spPr>
            <a:xfrm>
              <a:off x="5362638" y="301649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0" name="object 13780"/>
            <p:cNvSpPr/>
            <p:nvPr/>
          </p:nvSpPr>
          <p:spPr>
            <a:xfrm>
              <a:off x="5362638" y="301259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1" name="object 13781"/>
            <p:cNvSpPr/>
            <p:nvPr/>
          </p:nvSpPr>
          <p:spPr>
            <a:xfrm>
              <a:off x="5362638" y="30106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2" name="object 13782"/>
            <p:cNvSpPr/>
            <p:nvPr/>
          </p:nvSpPr>
          <p:spPr>
            <a:xfrm>
              <a:off x="5362638" y="30087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3" name="object 13783"/>
            <p:cNvSpPr/>
            <p:nvPr/>
          </p:nvSpPr>
          <p:spPr>
            <a:xfrm>
              <a:off x="5362638" y="300481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4" name="object 13784"/>
            <p:cNvSpPr/>
            <p:nvPr/>
          </p:nvSpPr>
          <p:spPr>
            <a:xfrm>
              <a:off x="5362638" y="30028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5" name="object 13785"/>
            <p:cNvSpPr/>
            <p:nvPr/>
          </p:nvSpPr>
          <p:spPr>
            <a:xfrm>
              <a:off x="5362638" y="30009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6" name="object 13786"/>
            <p:cNvSpPr/>
            <p:nvPr/>
          </p:nvSpPr>
          <p:spPr>
            <a:xfrm>
              <a:off x="5362638" y="299899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7" name="object 13787"/>
            <p:cNvSpPr/>
            <p:nvPr/>
          </p:nvSpPr>
          <p:spPr>
            <a:xfrm>
              <a:off x="5362638" y="299704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8" name="object 13788"/>
            <p:cNvSpPr/>
            <p:nvPr/>
          </p:nvSpPr>
          <p:spPr>
            <a:xfrm>
              <a:off x="5362638" y="299510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9" name="object 13789"/>
            <p:cNvSpPr/>
            <p:nvPr/>
          </p:nvSpPr>
          <p:spPr>
            <a:xfrm>
              <a:off x="5362638" y="299316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0" name="object 13790"/>
            <p:cNvSpPr/>
            <p:nvPr/>
          </p:nvSpPr>
          <p:spPr>
            <a:xfrm>
              <a:off x="5362638" y="29912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1" name="object 13791"/>
            <p:cNvSpPr/>
            <p:nvPr/>
          </p:nvSpPr>
          <p:spPr>
            <a:xfrm>
              <a:off x="5362638" y="298927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2" name="object 13792"/>
            <p:cNvSpPr/>
            <p:nvPr/>
          </p:nvSpPr>
          <p:spPr>
            <a:xfrm>
              <a:off x="5362638" y="298538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3" name="object 13793"/>
            <p:cNvSpPr/>
            <p:nvPr/>
          </p:nvSpPr>
          <p:spPr>
            <a:xfrm>
              <a:off x="5362638" y="29834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4" name="object 13794"/>
            <p:cNvSpPr/>
            <p:nvPr/>
          </p:nvSpPr>
          <p:spPr>
            <a:xfrm>
              <a:off x="5362638" y="297954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5" name="object 13795"/>
            <p:cNvSpPr/>
            <p:nvPr/>
          </p:nvSpPr>
          <p:spPr>
            <a:xfrm>
              <a:off x="5362638" y="297760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6" name="object 13796"/>
            <p:cNvSpPr/>
            <p:nvPr/>
          </p:nvSpPr>
          <p:spPr>
            <a:xfrm>
              <a:off x="5362638" y="297371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7" name="object 13797"/>
            <p:cNvSpPr/>
            <p:nvPr/>
          </p:nvSpPr>
          <p:spPr>
            <a:xfrm>
              <a:off x="5362638" y="297177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8" name="object 13798"/>
            <p:cNvSpPr/>
            <p:nvPr/>
          </p:nvSpPr>
          <p:spPr>
            <a:xfrm>
              <a:off x="5362638" y="296788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9" name="object 13799"/>
            <p:cNvSpPr/>
            <p:nvPr/>
          </p:nvSpPr>
          <p:spPr>
            <a:xfrm>
              <a:off x="5362638" y="29659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0" name="object 13800"/>
            <p:cNvSpPr/>
            <p:nvPr/>
          </p:nvSpPr>
          <p:spPr>
            <a:xfrm>
              <a:off x="5362638" y="296400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1" name="object 13801"/>
            <p:cNvSpPr/>
            <p:nvPr/>
          </p:nvSpPr>
          <p:spPr>
            <a:xfrm>
              <a:off x="5362638" y="29620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2" name="object 13802"/>
            <p:cNvSpPr/>
            <p:nvPr/>
          </p:nvSpPr>
          <p:spPr>
            <a:xfrm>
              <a:off x="5362638" y="29601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3" name="object 13803"/>
            <p:cNvSpPr/>
            <p:nvPr/>
          </p:nvSpPr>
          <p:spPr>
            <a:xfrm>
              <a:off x="5362638" y="295817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4" name="object 13804"/>
            <p:cNvSpPr/>
            <p:nvPr/>
          </p:nvSpPr>
          <p:spPr>
            <a:xfrm>
              <a:off x="5362638" y="29562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5" name="object 13805"/>
            <p:cNvSpPr/>
            <p:nvPr/>
          </p:nvSpPr>
          <p:spPr>
            <a:xfrm>
              <a:off x="5362638" y="29542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6" name="object 13806"/>
            <p:cNvSpPr/>
            <p:nvPr/>
          </p:nvSpPr>
          <p:spPr>
            <a:xfrm>
              <a:off x="5362638" y="295234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7" name="object 13807"/>
            <p:cNvSpPr/>
            <p:nvPr/>
          </p:nvSpPr>
          <p:spPr>
            <a:xfrm>
              <a:off x="5362638" y="294844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8" name="object 13808"/>
            <p:cNvSpPr/>
            <p:nvPr/>
          </p:nvSpPr>
          <p:spPr>
            <a:xfrm>
              <a:off x="5362638" y="294455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9" name="object 13809"/>
            <p:cNvSpPr/>
            <p:nvPr/>
          </p:nvSpPr>
          <p:spPr>
            <a:xfrm>
              <a:off x="5362638" y="29426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0" name="object 13810"/>
            <p:cNvSpPr/>
            <p:nvPr/>
          </p:nvSpPr>
          <p:spPr>
            <a:xfrm>
              <a:off x="5362638" y="294067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1" name="object 13811"/>
            <p:cNvSpPr/>
            <p:nvPr/>
          </p:nvSpPr>
          <p:spPr>
            <a:xfrm>
              <a:off x="5362638" y="293872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2" name="object 13812"/>
            <p:cNvSpPr/>
            <p:nvPr/>
          </p:nvSpPr>
          <p:spPr>
            <a:xfrm>
              <a:off x="5362638" y="29367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3" name="object 13813"/>
            <p:cNvSpPr/>
            <p:nvPr/>
          </p:nvSpPr>
          <p:spPr>
            <a:xfrm>
              <a:off x="5362638" y="29348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4" name="object 13814"/>
            <p:cNvSpPr/>
            <p:nvPr/>
          </p:nvSpPr>
          <p:spPr>
            <a:xfrm>
              <a:off x="5362638" y="29328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5" name="object 13815"/>
            <p:cNvSpPr/>
            <p:nvPr/>
          </p:nvSpPr>
          <p:spPr>
            <a:xfrm>
              <a:off x="5362638" y="292901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6" name="object 13816"/>
            <p:cNvSpPr/>
            <p:nvPr/>
          </p:nvSpPr>
          <p:spPr>
            <a:xfrm>
              <a:off x="5362638" y="29270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7" name="object 13817"/>
            <p:cNvSpPr/>
            <p:nvPr/>
          </p:nvSpPr>
          <p:spPr>
            <a:xfrm>
              <a:off x="5362638" y="29251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8" name="object 13818"/>
            <p:cNvSpPr/>
            <p:nvPr/>
          </p:nvSpPr>
          <p:spPr>
            <a:xfrm>
              <a:off x="5362638" y="29231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9" name="object 13819"/>
            <p:cNvSpPr/>
            <p:nvPr/>
          </p:nvSpPr>
          <p:spPr>
            <a:xfrm>
              <a:off x="5362638" y="292124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0" name="object 13820"/>
            <p:cNvSpPr/>
            <p:nvPr/>
          </p:nvSpPr>
          <p:spPr>
            <a:xfrm>
              <a:off x="5362638" y="291734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1" name="object 13821"/>
            <p:cNvSpPr/>
            <p:nvPr/>
          </p:nvSpPr>
          <p:spPr>
            <a:xfrm>
              <a:off x="5362638" y="29153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2" name="object 13822"/>
            <p:cNvSpPr/>
            <p:nvPr/>
          </p:nvSpPr>
          <p:spPr>
            <a:xfrm>
              <a:off x="5362638" y="29134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3" name="object 13823"/>
            <p:cNvSpPr/>
            <p:nvPr/>
          </p:nvSpPr>
          <p:spPr>
            <a:xfrm>
              <a:off x="5362638" y="29115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4" name="object 13824"/>
            <p:cNvSpPr/>
            <p:nvPr/>
          </p:nvSpPr>
          <p:spPr>
            <a:xfrm>
              <a:off x="5362638" y="290956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5" name="object 13825"/>
            <p:cNvSpPr/>
            <p:nvPr/>
          </p:nvSpPr>
          <p:spPr>
            <a:xfrm>
              <a:off x="5362638" y="2905683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6" name="object 13826"/>
            <p:cNvSpPr/>
            <p:nvPr/>
          </p:nvSpPr>
          <p:spPr>
            <a:xfrm>
              <a:off x="5362638" y="29037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7" name="object 13827"/>
            <p:cNvSpPr/>
            <p:nvPr/>
          </p:nvSpPr>
          <p:spPr>
            <a:xfrm>
              <a:off x="5362638" y="29017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8" name="object 13828"/>
            <p:cNvSpPr/>
            <p:nvPr/>
          </p:nvSpPr>
          <p:spPr>
            <a:xfrm>
              <a:off x="5362638" y="28998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9" name="object 13829"/>
            <p:cNvSpPr/>
            <p:nvPr/>
          </p:nvSpPr>
          <p:spPr>
            <a:xfrm>
              <a:off x="5362638" y="289596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0" name="object 13830"/>
            <p:cNvSpPr/>
            <p:nvPr/>
          </p:nvSpPr>
          <p:spPr>
            <a:xfrm>
              <a:off x="5362638" y="28940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1" name="object 13831"/>
            <p:cNvSpPr/>
            <p:nvPr/>
          </p:nvSpPr>
          <p:spPr>
            <a:xfrm>
              <a:off x="5362638" y="28920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2" name="object 13832"/>
            <p:cNvSpPr/>
            <p:nvPr/>
          </p:nvSpPr>
          <p:spPr>
            <a:xfrm>
              <a:off x="5362638" y="28901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3" name="object 13833"/>
            <p:cNvSpPr/>
            <p:nvPr/>
          </p:nvSpPr>
          <p:spPr>
            <a:xfrm>
              <a:off x="5362638" y="288623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150329" y="3898"/>
                  </a:lnTo>
                  <a:lnTo>
                    <a:pt x="150329" y="1955"/>
                  </a:lnTo>
                  <a:close/>
                </a:path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4" name="object 13834"/>
            <p:cNvSpPr/>
            <p:nvPr/>
          </p:nvSpPr>
          <p:spPr>
            <a:xfrm>
              <a:off x="5362638" y="28842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5" name="object 13835"/>
            <p:cNvSpPr/>
            <p:nvPr/>
          </p:nvSpPr>
          <p:spPr>
            <a:xfrm>
              <a:off x="5362638" y="288235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6" name="object 13836"/>
            <p:cNvSpPr/>
            <p:nvPr/>
          </p:nvSpPr>
          <p:spPr>
            <a:xfrm>
              <a:off x="5362638" y="287846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7" name="object 13837"/>
            <p:cNvSpPr/>
            <p:nvPr/>
          </p:nvSpPr>
          <p:spPr>
            <a:xfrm>
              <a:off x="5362638" y="2874581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8" name="object 13838"/>
            <p:cNvSpPr/>
            <p:nvPr/>
          </p:nvSpPr>
          <p:spPr>
            <a:xfrm>
              <a:off x="5362638" y="287069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9" name="object 13839"/>
            <p:cNvSpPr/>
            <p:nvPr/>
          </p:nvSpPr>
          <p:spPr>
            <a:xfrm>
              <a:off x="5362638" y="286680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0" name="object 13840"/>
            <p:cNvSpPr/>
            <p:nvPr/>
          </p:nvSpPr>
          <p:spPr>
            <a:xfrm>
              <a:off x="5362638" y="286292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1" name="object 13841"/>
            <p:cNvSpPr/>
            <p:nvPr/>
          </p:nvSpPr>
          <p:spPr>
            <a:xfrm>
              <a:off x="5362638" y="285903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2" name="object 13842"/>
            <p:cNvSpPr/>
            <p:nvPr/>
          </p:nvSpPr>
          <p:spPr>
            <a:xfrm>
              <a:off x="5362638" y="285513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3" name="object 13843"/>
            <p:cNvSpPr/>
            <p:nvPr/>
          </p:nvSpPr>
          <p:spPr>
            <a:xfrm>
              <a:off x="5362638" y="28531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4" name="object 13844"/>
            <p:cNvSpPr/>
            <p:nvPr/>
          </p:nvSpPr>
          <p:spPr>
            <a:xfrm>
              <a:off x="5362638" y="28512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5" name="object 13845"/>
            <p:cNvSpPr/>
            <p:nvPr/>
          </p:nvSpPr>
          <p:spPr>
            <a:xfrm>
              <a:off x="5362638" y="284736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6" name="object 13846"/>
            <p:cNvSpPr/>
            <p:nvPr/>
          </p:nvSpPr>
          <p:spPr>
            <a:xfrm>
              <a:off x="5362638" y="28454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7" name="object 13847"/>
            <p:cNvSpPr/>
            <p:nvPr/>
          </p:nvSpPr>
          <p:spPr>
            <a:xfrm>
              <a:off x="5362638" y="28434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8" name="object 13848"/>
            <p:cNvSpPr/>
            <p:nvPr/>
          </p:nvSpPr>
          <p:spPr>
            <a:xfrm>
              <a:off x="5362638" y="28415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9" name="object 13849"/>
            <p:cNvSpPr/>
            <p:nvPr/>
          </p:nvSpPr>
          <p:spPr>
            <a:xfrm>
              <a:off x="5362638" y="283764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0" name="object 13850"/>
            <p:cNvSpPr/>
            <p:nvPr/>
          </p:nvSpPr>
          <p:spPr>
            <a:xfrm>
              <a:off x="5362638" y="28357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1" name="object 13851"/>
            <p:cNvSpPr/>
            <p:nvPr/>
          </p:nvSpPr>
          <p:spPr>
            <a:xfrm>
              <a:off x="5362638" y="28337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2" name="object 13852"/>
            <p:cNvSpPr/>
            <p:nvPr/>
          </p:nvSpPr>
          <p:spPr>
            <a:xfrm>
              <a:off x="5362638" y="28318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3" name="object 13853"/>
            <p:cNvSpPr/>
            <p:nvPr/>
          </p:nvSpPr>
          <p:spPr>
            <a:xfrm>
              <a:off x="5362638" y="282793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4" name="object 13854"/>
            <p:cNvSpPr/>
            <p:nvPr/>
          </p:nvSpPr>
          <p:spPr>
            <a:xfrm>
              <a:off x="5362638" y="28259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5" name="object 13855"/>
            <p:cNvSpPr/>
            <p:nvPr/>
          </p:nvSpPr>
          <p:spPr>
            <a:xfrm>
              <a:off x="5362638" y="28240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6" name="object 13856"/>
            <p:cNvSpPr/>
            <p:nvPr/>
          </p:nvSpPr>
          <p:spPr>
            <a:xfrm>
              <a:off x="5362638" y="28220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7" name="object 13857"/>
            <p:cNvSpPr/>
            <p:nvPr/>
          </p:nvSpPr>
          <p:spPr>
            <a:xfrm>
              <a:off x="5362638" y="28201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8" name="object 13858"/>
            <p:cNvSpPr/>
            <p:nvPr/>
          </p:nvSpPr>
          <p:spPr>
            <a:xfrm>
              <a:off x="5362638" y="281626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9" name="object 13859"/>
            <p:cNvSpPr/>
            <p:nvPr/>
          </p:nvSpPr>
          <p:spPr>
            <a:xfrm>
              <a:off x="5362638" y="281431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0" name="object 13860"/>
            <p:cNvSpPr/>
            <p:nvPr/>
          </p:nvSpPr>
          <p:spPr>
            <a:xfrm>
              <a:off x="5362638" y="28123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1" name="object 13861"/>
            <p:cNvSpPr/>
            <p:nvPr/>
          </p:nvSpPr>
          <p:spPr>
            <a:xfrm>
              <a:off x="5362638" y="28104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2" name="object 13862"/>
            <p:cNvSpPr/>
            <p:nvPr/>
          </p:nvSpPr>
          <p:spPr>
            <a:xfrm>
              <a:off x="5362638" y="280849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3" name="object 13863"/>
            <p:cNvSpPr/>
            <p:nvPr/>
          </p:nvSpPr>
          <p:spPr>
            <a:xfrm>
              <a:off x="5362638" y="2804604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4" name="object 13864"/>
            <p:cNvSpPr/>
            <p:nvPr/>
          </p:nvSpPr>
          <p:spPr>
            <a:xfrm>
              <a:off x="5362638" y="280266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5" name="object 13865"/>
            <p:cNvSpPr/>
            <p:nvPr/>
          </p:nvSpPr>
          <p:spPr>
            <a:xfrm>
              <a:off x="5362638" y="280071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6" name="object 13866"/>
            <p:cNvSpPr/>
            <p:nvPr/>
          </p:nvSpPr>
          <p:spPr>
            <a:xfrm>
              <a:off x="5362638" y="279877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7" name="object 13867"/>
            <p:cNvSpPr/>
            <p:nvPr/>
          </p:nvSpPr>
          <p:spPr>
            <a:xfrm>
              <a:off x="5362638" y="279683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8" name="object 13868"/>
            <p:cNvSpPr/>
            <p:nvPr/>
          </p:nvSpPr>
          <p:spPr>
            <a:xfrm>
              <a:off x="5362638" y="279488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9" name="object 13869"/>
            <p:cNvSpPr/>
            <p:nvPr/>
          </p:nvSpPr>
          <p:spPr>
            <a:xfrm>
              <a:off x="5362638" y="27929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0" name="object 13870"/>
            <p:cNvSpPr/>
            <p:nvPr/>
          </p:nvSpPr>
          <p:spPr>
            <a:xfrm>
              <a:off x="5362638" y="2789046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1" name="object 13871"/>
            <p:cNvSpPr/>
            <p:nvPr/>
          </p:nvSpPr>
          <p:spPr>
            <a:xfrm>
              <a:off x="5362638" y="278516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2" name="object 13872"/>
            <p:cNvSpPr/>
            <p:nvPr/>
          </p:nvSpPr>
          <p:spPr>
            <a:xfrm>
              <a:off x="5362638" y="278321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3" name="object 13873"/>
            <p:cNvSpPr/>
            <p:nvPr/>
          </p:nvSpPr>
          <p:spPr>
            <a:xfrm>
              <a:off x="5362638" y="278127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4" name="object 13874"/>
            <p:cNvSpPr/>
            <p:nvPr/>
          </p:nvSpPr>
          <p:spPr>
            <a:xfrm>
              <a:off x="5362638" y="277933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5" name="object 13875"/>
            <p:cNvSpPr/>
            <p:nvPr/>
          </p:nvSpPr>
          <p:spPr>
            <a:xfrm>
              <a:off x="5362638" y="277738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6" name="object 13876"/>
            <p:cNvSpPr/>
            <p:nvPr/>
          </p:nvSpPr>
          <p:spPr>
            <a:xfrm>
              <a:off x="5362638" y="277544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7" name="object 13877"/>
            <p:cNvSpPr/>
            <p:nvPr/>
          </p:nvSpPr>
          <p:spPr>
            <a:xfrm>
              <a:off x="5362638" y="277350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8" name="object 13878"/>
            <p:cNvSpPr/>
            <p:nvPr/>
          </p:nvSpPr>
          <p:spPr>
            <a:xfrm>
              <a:off x="5362638" y="277155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9" name="object 13879"/>
            <p:cNvSpPr/>
            <p:nvPr/>
          </p:nvSpPr>
          <p:spPr>
            <a:xfrm>
              <a:off x="5362638" y="27696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0" name="object 13880"/>
            <p:cNvSpPr/>
            <p:nvPr/>
          </p:nvSpPr>
          <p:spPr>
            <a:xfrm>
              <a:off x="5362638" y="2765729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1" name="object 13881"/>
            <p:cNvSpPr/>
            <p:nvPr/>
          </p:nvSpPr>
          <p:spPr>
            <a:xfrm>
              <a:off x="5362638" y="276377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2" name="object 13882"/>
            <p:cNvSpPr/>
            <p:nvPr/>
          </p:nvSpPr>
          <p:spPr>
            <a:xfrm>
              <a:off x="5362638" y="2759887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3" name="object 13883"/>
            <p:cNvSpPr/>
            <p:nvPr/>
          </p:nvSpPr>
          <p:spPr>
            <a:xfrm>
              <a:off x="5362638" y="275794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4" name="object 13884"/>
            <p:cNvSpPr/>
            <p:nvPr/>
          </p:nvSpPr>
          <p:spPr>
            <a:xfrm>
              <a:off x="5362638" y="275405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5" name="object 13885"/>
            <p:cNvSpPr/>
            <p:nvPr/>
          </p:nvSpPr>
          <p:spPr>
            <a:xfrm>
              <a:off x="5362638" y="275211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6" name="object 13886"/>
            <p:cNvSpPr/>
            <p:nvPr/>
          </p:nvSpPr>
          <p:spPr>
            <a:xfrm>
              <a:off x="5362638" y="2748228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7" name="object 13887"/>
            <p:cNvSpPr/>
            <p:nvPr/>
          </p:nvSpPr>
          <p:spPr>
            <a:xfrm>
              <a:off x="5362638" y="274628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8" name="object 13888"/>
            <p:cNvSpPr/>
            <p:nvPr/>
          </p:nvSpPr>
          <p:spPr>
            <a:xfrm>
              <a:off x="5362638" y="27443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9" name="object 13889"/>
            <p:cNvSpPr/>
            <p:nvPr/>
          </p:nvSpPr>
          <p:spPr>
            <a:xfrm>
              <a:off x="5362638" y="27423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0" name="object 13890"/>
            <p:cNvSpPr/>
            <p:nvPr/>
          </p:nvSpPr>
          <p:spPr>
            <a:xfrm>
              <a:off x="5362638" y="274045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1" name="object 13891"/>
            <p:cNvSpPr/>
            <p:nvPr/>
          </p:nvSpPr>
          <p:spPr>
            <a:xfrm>
              <a:off x="5362638" y="273851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2" name="object 13892"/>
            <p:cNvSpPr/>
            <p:nvPr/>
          </p:nvSpPr>
          <p:spPr>
            <a:xfrm>
              <a:off x="5362638" y="273657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3" name="object 13893"/>
            <p:cNvSpPr/>
            <p:nvPr/>
          </p:nvSpPr>
          <p:spPr>
            <a:xfrm>
              <a:off x="5362638" y="273462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4" name="object 13894"/>
            <p:cNvSpPr/>
            <p:nvPr/>
          </p:nvSpPr>
          <p:spPr>
            <a:xfrm>
              <a:off x="5362638" y="273268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5" name="object 13895"/>
            <p:cNvSpPr/>
            <p:nvPr/>
          </p:nvSpPr>
          <p:spPr>
            <a:xfrm>
              <a:off x="5362638" y="272878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6" name="object 13896"/>
            <p:cNvSpPr/>
            <p:nvPr/>
          </p:nvSpPr>
          <p:spPr>
            <a:xfrm>
              <a:off x="5362638" y="272684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7" name="object 13897"/>
            <p:cNvSpPr/>
            <p:nvPr/>
          </p:nvSpPr>
          <p:spPr>
            <a:xfrm>
              <a:off x="5362638" y="272489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8" name="object 13898"/>
            <p:cNvSpPr/>
            <p:nvPr/>
          </p:nvSpPr>
          <p:spPr>
            <a:xfrm>
              <a:off x="5362638" y="2721012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9" name="object 13899"/>
            <p:cNvSpPr/>
            <p:nvPr/>
          </p:nvSpPr>
          <p:spPr>
            <a:xfrm>
              <a:off x="5362638" y="271906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0" name="object 13900"/>
            <p:cNvSpPr/>
            <p:nvPr/>
          </p:nvSpPr>
          <p:spPr>
            <a:xfrm>
              <a:off x="5362638" y="271712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1" name="object 13901"/>
            <p:cNvSpPr/>
            <p:nvPr/>
          </p:nvSpPr>
          <p:spPr>
            <a:xfrm>
              <a:off x="5362638" y="2713240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2" name="object 13902"/>
            <p:cNvSpPr/>
            <p:nvPr/>
          </p:nvSpPr>
          <p:spPr>
            <a:xfrm>
              <a:off x="5362638" y="271129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3" name="object 13903"/>
            <p:cNvSpPr/>
            <p:nvPr/>
          </p:nvSpPr>
          <p:spPr>
            <a:xfrm>
              <a:off x="5362638" y="270935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4" name="object 13904"/>
            <p:cNvSpPr/>
            <p:nvPr/>
          </p:nvSpPr>
          <p:spPr>
            <a:xfrm>
              <a:off x="5362638" y="270741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5" name="object 13905"/>
            <p:cNvSpPr/>
            <p:nvPr/>
          </p:nvSpPr>
          <p:spPr>
            <a:xfrm>
              <a:off x="5362638" y="270546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6" name="object 13906"/>
            <p:cNvSpPr/>
            <p:nvPr/>
          </p:nvSpPr>
          <p:spPr>
            <a:xfrm>
              <a:off x="5362638" y="270352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7" name="object 13907"/>
            <p:cNvSpPr/>
            <p:nvPr/>
          </p:nvSpPr>
          <p:spPr>
            <a:xfrm>
              <a:off x="5362638" y="270158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8" name="object 13908"/>
            <p:cNvSpPr/>
            <p:nvPr/>
          </p:nvSpPr>
          <p:spPr>
            <a:xfrm>
              <a:off x="5362638" y="269962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9" name="object 13909"/>
            <p:cNvSpPr/>
            <p:nvPr/>
          </p:nvSpPr>
          <p:spPr>
            <a:xfrm>
              <a:off x="5362638" y="269768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0" name="object 13910"/>
            <p:cNvSpPr/>
            <p:nvPr/>
          </p:nvSpPr>
          <p:spPr>
            <a:xfrm>
              <a:off x="5362638" y="269574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1" name="object 13911"/>
            <p:cNvSpPr/>
            <p:nvPr/>
          </p:nvSpPr>
          <p:spPr>
            <a:xfrm>
              <a:off x="5362638" y="269379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2" name="object 13912"/>
            <p:cNvSpPr/>
            <p:nvPr/>
          </p:nvSpPr>
          <p:spPr>
            <a:xfrm>
              <a:off x="5362638" y="269185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3" name="object 13913"/>
            <p:cNvSpPr/>
            <p:nvPr/>
          </p:nvSpPr>
          <p:spPr>
            <a:xfrm>
              <a:off x="5362638" y="268991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4" name="object 13914"/>
            <p:cNvSpPr/>
            <p:nvPr/>
          </p:nvSpPr>
          <p:spPr>
            <a:xfrm>
              <a:off x="5362638" y="268796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5" name="object 13915"/>
            <p:cNvSpPr/>
            <p:nvPr/>
          </p:nvSpPr>
          <p:spPr>
            <a:xfrm>
              <a:off x="5362638" y="268602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6" name="object 13916"/>
            <p:cNvSpPr/>
            <p:nvPr/>
          </p:nvSpPr>
          <p:spPr>
            <a:xfrm>
              <a:off x="5362638" y="268408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7" name="object 13917"/>
            <p:cNvSpPr/>
            <p:nvPr/>
          </p:nvSpPr>
          <p:spPr>
            <a:xfrm>
              <a:off x="5362638" y="268213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8" name="object 13918"/>
            <p:cNvSpPr/>
            <p:nvPr/>
          </p:nvSpPr>
          <p:spPr>
            <a:xfrm>
              <a:off x="5362638" y="268019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9" name="object 13919"/>
            <p:cNvSpPr/>
            <p:nvPr/>
          </p:nvSpPr>
          <p:spPr>
            <a:xfrm>
              <a:off x="5362638" y="267825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0" name="object 13920"/>
            <p:cNvSpPr/>
            <p:nvPr/>
          </p:nvSpPr>
          <p:spPr>
            <a:xfrm>
              <a:off x="5362638" y="2674365"/>
              <a:ext cx="150495" cy="4445"/>
            </a:xfrm>
            <a:custGeom>
              <a:avLst/>
              <a:gdLst/>
              <a:ahLst/>
              <a:cxnLst/>
              <a:rect l="l" t="t" r="r" b="b"/>
              <a:pathLst>
                <a:path w="150495" h="4444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150329" y="3886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1" name="object 13921"/>
            <p:cNvSpPr/>
            <p:nvPr/>
          </p:nvSpPr>
          <p:spPr>
            <a:xfrm>
              <a:off x="5362638" y="26724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2" name="object 13922"/>
            <p:cNvSpPr/>
            <p:nvPr/>
          </p:nvSpPr>
          <p:spPr>
            <a:xfrm>
              <a:off x="5362638" y="26704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3" name="object 13923"/>
            <p:cNvSpPr/>
            <p:nvPr/>
          </p:nvSpPr>
          <p:spPr>
            <a:xfrm>
              <a:off x="5362638" y="266852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4" name="object 13924"/>
            <p:cNvSpPr/>
            <p:nvPr/>
          </p:nvSpPr>
          <p:spPr>
            <a:xfrm>
              <a:off x="5362638" y="266658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5" name="object 13925"/>
            <p:cNvSpPr/>
            <p:nvPr/>
          </p:nvSpPr>
          <p:spPr>
            <a:xfrm>
              <a:off x="5362638" y="266463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6" name="object 13926"/>
            <p:cNvSpPr/>
            <p:nvPr/>
          </p:nvSpPr>
          <p:spPr>
            <a:xfrm>
              <a:off x="5362638" y="266269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7" name="object 13927"/>
            <p:cNvSpPr/>
            <p:nvPr/>
          </p:nvSpPr>
          <p:spPr>
            <a:xfrm>
              <a:off x="5362638" y="2660751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8" name="object 13928"/>
            <p:cNvSpPr/>
            <p:nvPr/>
          </p:nvSpPr>
          <p:spPr>
            <a:xfrm>
              <a:off x="5362638" y="265880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9" name="object 13929"/>
            <p:cNvSpPr/>
            <p:nvPr/>
          </p:nvSpPr>
          <p:spPr>
            <a:xfrm>
              <a:off x="5362638" y="265686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0" name="object 13930"/>
            <p:cNvSpPr/>
            <p:nvPr/>
          </p:nvSpPr>
          <p:spPr>
            <a:xfrm>
              <a:off x="5362638" y="265492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1" name="object 13931"/>
            <p:cNvSpPr/>
            <p:nvPr/>
          </p:nvSpPr>
          <p:spPr>
            <a:xfrm>
              <a:off x="5362638" y="265297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2" name="object 13932"/>
            <p:cNvSpPr/>
            <p:nvPr/>
          </p:nvSpPr>
          <p:spPr>
            <a:xfrm>
              <a:off x="5362638" y="265103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3" name="object 13933"/>
            <p:cNvSpPr/>
            <p:nvPr/>
          </p:nvSpPr>
          <p:spPr>
            <a:xfrm>
              <a:off x="5362638" y="26490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4" name="object 13934"/>
            <p:cNvSpPr/>
            <p:nvPr/>
          </p:nvSpPr>
          <p:spPr>
            <a:xfrm>
              <a:off x="5362638" y="26471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5" name="object 13935"/>
            <p:cNvSpPr/>
            <p:nvPr/>
          </p:nvSpPr>
          <p:spPr>
            <a:xfrm>
              <a:off x="5362638" y="26452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6" name="object 13936"/>
            <p:cNvSpPr/>
            <p:nvPr/>
          </p:nvSpPr>
          <p:spPr>
            <a:xfrm>
              <a:off x="5362638" y="26432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7" name="object 13937"/>
            <p:cNvSpPr/>
            <p:nvPr/>
          </p:nvSpPr>
          <p:spPr>
            <a:xfrm>
              <a:off x="5362638" y="2641320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8" name="object 13938"/>
            <p:cNvSpPr/>
            <p:nvPr/>
          </p:nvSpPr>
          <p:spPr>
            <a:xfrm>
              <a:off x="5362638" y="2639377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9" name="object 13939"/>
            <p:cNvSpPr/>
            <p:nvPr/>
          </p:nvSpPr>
          <p:spPr>
            <a:xfrm>
              <a:off x="5362638" y="2637434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0" name="object 13940"/>
            <p:cNvSpPr/>
            <p:nvPr/>
          </p:nvSpPr>
          <p:spPr>
            <a:xfrm>
              <a:off x="5362638" y="2635478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1" name="object 13941"/>
            <p:cNvSpPr/>
            <p:nvPr/>
          </p:nvSpPr>
          <p:spPr>
            <a:xfrm>
              <a:off x="5362638" y="2633535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2" name="object 13942"/>
            <p:cNvSpPr/>
            <p:nvPr/>
          </p:nvSpPr>
          <p:spPr>
            <a:xfrm>
              <a:off x="5362638" y="2631592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3" name="object 13943"/>
            <p:cNvSpPr/>
            <p:nvPr/>
          </p:nvSpPr>
          <p:spPr>
            <a:xfrm>
              <a:off x="5362638" y="262964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4" name="object 13944"/>
            <p:cNvSpPr/>
            <p:nvPr/>
          </p:nvSpPr>
          <p:spPr>
            <a:xfrm>
              <a:off x="5362638" y="262770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5" name="object 13945"/>
            <p:cNvSpPr/>
            <p:nvPr/>
          </p:nvSpPr>
          <p:spPr>
            <a:xfrm>
              <a:off x="5362638" y="262576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6" name="object 13946"/>
            <p:cNvSpPr/>
            <p:nvPr/>
          </p:nvSpPr>
          <p:spPr>
            <a:xfrm>
              <a:off x="5362638" y="2623819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7" name="object 13947"/>
            <p:cNvSpPr/>
            <p:nvPr/>
          </p:nvSpPr>
          <p:spPr>
            <a:xfrm>
              <a:off x="5362638" y="2621876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0" y="0"/>
                  </a:move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8" name="object 13948"/>
            <p:cNvSpPr/>
            <p:nvPr/>
          </p:nvSpPr>
          <p:spPr>
            <a:xfrm>
              <a:off x="5362638" y="2619933"/>
              <a:ext cx="150495" cy="2540"/>
            </a:xfrm>
            <a:custGeom>
              <a:avLst/>
              <a:gdLst/>
              <a:ahLst/>
              <a:cxnLst/>
              <a:rect l="l" t="t" r="r" b="b"/>
              <a:pathLst>
                <a:path w="150495" h="2539">
                  <a:moveTo>
                    <a:pt x="15032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150329" y="1943"/>
                  </a:lnTo>
                  <a:lnTo>
                    <a:pt x="15032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9" name="object 13949"/>
            <p:cNvSpPr/>
            <p:nvPr/>
          </p:nvSpPr>
          <p:spPr>
            <a:xfrm>
              <a:off x="5362638" y="2619933"/>
              <a:ext cx="150495" cy="497840"/>
            </a:xfrm>
            <a:custGeom>
              <a:avLst/>
              <a:gdLst/>
              <a:ahLst/>
              <a:cxnLst/>
              <a:rect l="l" t="t" r="r" b="b"/>
              <a:pathLst>
                <a:path w="150495" h="497839">
                  <a:moveTo>
                    <a:pt x="0" y="497636"/>
                  </a:moveTo>
                  <a:lnTo>
                    <a:pt x="0" y="0"/>
                  </a:lnTo>
                  <a:lnTo>
                    <a:pt x="150329" y="0"/>
                  </a:lnTo>
                  <a:lnTo>
                    <a:pt x="150329" y="497636"/>
                  </a:lnTo>
                  <a:lnTo>
                    <a:pt x="0" y="4976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3950" name="object 13950"/>
            <p:cNvPicPr/>
            <p:nvPr/>
          </p:nvPicPr>
          <p:blipFill>
            <a:blip r:embed="rId71" cstate="print"/>
            <a:stretch>
              <a:fillRect/>
            </a:stretch>
          </p:blipFill>
          <p:spPr>
            <a:xfrm>
              <a:off x="5937085" y="2792971"/>
              <a:ext cx="110756" cy="151549"/>
            </a:xfrm>
            <a:prstGeom prst="rect">
              <a:avLst/>
            </a:prstGeom>
          </p:spPr>
        </p:pic>
        <p:sp>
          <p:nvSpPr>
            <p:cNvPr id="13951" name="object 13951"/>
            <p:cNvSpPr/>
            <p:nvPr/>
          </p:nvSpPr>
          <p:spPr>
            <a:xfrm>
              <a:off x="3891940" y="311562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2" name="object 13952"/>
            <p:cNvSpPr/>
            <p:nvPr/>
          </p:nvSpPr>
          <p:spPr>
            <a:xfrm>
              <a:off x="3891940" y="311368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3" name="object 13953"/>
            <p:cNvSpPr/>
            <p:nvPr/>
          </p:nvSpPr>
          <p:spPr>
            <a:xfrm>
              <a:off x="3891940" y="31117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4" name="object 13954"/>
            <p:cNvSpPr/>
            <p:nvPr/>
          </p:nvSpPr>
          <p:spPr>
            <a:xfrm>
              <a:off x="3891940" y="310979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5" name="object 13955"/>
            <p:cNvSpPr/>
            <p:nvPr/>
          </p:nvSpPr>
          <p:spPr>
            <a:xfrm>
              <a:off x="3891940" y="310785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6" name="object 13956"/>
            <p:cNvSpPr/>
            <p:nvPr/>
          </p:nvSpPr>
          <p:spPr>
            <a:xfrm>
              <a:off x="3891940" y="310591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7" name="object 13957"/>
            <p:cNvSpPr/>
            <p:nvPr/>
          </p:nvSpPr>
          <p:spPr>
            <a:xfrm>
              <a:off x="3891940" y="31039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8" name="object 13958"/>
            <p:cNvSpPr/>
            <p:nvPr/>
          </p:nvSpPr>
          <p:spPr>
            <a:xfrm>
              <a:off x="3891940" y="31020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9" name="object 13959"/>
            <p:cNvSpPr/>
            <p:nvPr/>
          </p:nvSpPr>
          <p:spPr>
            <a:xfrm>
              <a:off x="3891940" y="310006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0" name="object 13960"/>
            <p:cNvSpPr/>
            <p:nvPr/>
          </p:nvSpPr>
          <p:spPr>
            <a:xfrm>
              <a:off x="3891940" y="309812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1" name="object 13961"/>
            <p:cNvSpPr/>
            <p:nvPr/>
          </p:nvSpPr>
          <p:spPr>
            <a:xfrm>
              <a:off x="3891940" y="309618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2" name="object 13962"/>
            <p:cNvSpPr/>
            <p:nvPr/>
          </p:nvSpPr>
          <p:spPr>
            <a:xfrm>
              <a:off x="3891940" y="30942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3" name="object 13963"/>
            <p:cNvSpPr/>
            <p:nvPr/>
          </p:nvSpPr>
          <p:spPr>
            <a:xfrm>
              <a:off x="3891940" y="309229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4" name="object 13964"/>
            <p:cNvSpPr/>
            <p:nvPr/>
          </p:nvSpPr>
          <p:spPr>
            <a:xfrm>
              <a:off x="3891940" y="309035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5" name="object 13965"/>
            <p:cNvSpPr/>
            <p:nvPr/>
          </p:nvSpPr>
          <p:spPr>
            <a:xfrm>
              <a:off x="3891940" y="308841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6" name="object 13966"/>
            <p:cNvSpPr/>
            <p:nvPr/>
          </p:nvSpPr>
          <p:spPr>
            <a:xfrm>
              <a:off x="3891940" y="30864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7" name="object 13967"/>
            <p:cNvSpPr/>
            <p:nvPr/>
          </p:nvSpPr>
          <p:spPr>
            <a:xfrm>
              <a:off x="3891940" y="30845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8" name="object 13968"/>
            <p:cNvSpPr/>
            <p:nvPr/>
          </p:nvSpPr>
          <p:spPr>
            <a:xfrm>
              <a:off x="3891940" y="30825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9" name="object 13969"/>
            <p:cNvSpPr/>
            <p:nvPr/>
          </p:nvSpPr>
          <p:spPr>
            <a:xfrm>
              <a:off x="3891940" y="30806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0" name="object 13970"/>
            <p:cNvSpPr/>
            <p:nvPr/>
          </p:nvSpPr>
          <p:spPr>
            <a:xfrm>
              <a:off x="3891940" y="30786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1" name="object 13971"/>
            <p:cNvSpPr/>
            <p:nvPr/>
          </p:nvSpPr>
          <p:spPr>
            <a:xfrm>
              <a:off x="3891940" y="307675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2" name="object 13972"/>
            <p:cNvSpPr/>
            <p:nvPr/>
          </p:nvSpPr>
          <p:spPr>
            <a:xfrm>
              <a:off x="3891940" y="307480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3" name="object 13973"/>
            <p:cNvSpPr/>
            <p:nvPr/>
          </p:nvSpPr>
          <p:spPr>
            <a:xfrm>
              <a:off x="3891940" y="307286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4" name="object 13974"/>
            <p:cNvSpPr/>
            <p:nvPr/>
          </p:nvSpPr>
          <p:spPr>
            <a:xfrm>
              <a:off x="3891940" y="307092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5" name="object 13975"/>
            <p:cNvSpPr/>
            <p:nvPr/>
          </p:nvSpPr>
          <p:spPr>
            <a:xfrm>
              <a:off x="3891940" y="306898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6" name="object 13976"/>
            <p:cNvSpPr/>
            <p:nvPr/>
          </p:nvSpPr>
          <p:spPr>
            <a:xfrm>
              <a:off x="3891940" y="30670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7" name="object 13977"/>
            <p:cNvSpPr/>
            <p:nvPr/>
          </p:nvSpPr>
          <p:spPr>
            <a:xfrm>
              <a:off x="3891940" y="30650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8" name="object 13978"/>
            <p:cNvSpPr/>
            <p:nvPr/>
          </p:nvSpPr>
          <p:spPr>
            <a:xfrm>
              <a:off x="3891940" y="30631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9" name="object 13979"/>
            <p:cNvSpPr/>
            <p:nvPr/>
          </p:nvSpPr>
          <p:spPr>
            <a:xfrm>
              <a:off x="3891940" y="305925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0" name="object 13980"/>
            <p:cNvSpPr/>
            <p:nvPr/>
          </p:nvSpPr>
          <p:spPr>
            <a:xfrm>
              <a:off x="3891940" y="305730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1" name="object 13981"/>
            <p:cNvSpPr/>
            <p:nvPr/>
          </p:nvSpPr>
          <p:spPr>
            <a:xfrm>
              <a:off x="3891940" y="305536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2" name="object 13982"/>
            <p:cNvSpPr/>
            <p:nvPr/>
          </p:nvSpPr>
          <p:spPr>
            <a:xfrm>
              <a:off x="3891940" y="30534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3" name="object 13983"/>
            <p:cNvSpPr/>
            <p:nvPr/>
          </p:nvSpPr>
          <p:spPr>
            <a:xfrm>
              <a:off x="3891940" y="30514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4" name="object 13984"/>
            <p:cNvSpPr/>
            <p:nvPr/>
          </p:nvSpPr>
          <p:spPr>
            <a:xfrm>
              <a:off x="3891940" y="30495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5" name="object 13985"/>
            <p:cNvSpPr/>
            <p:nvPr/>
          </p:nvSpPr>
          <p:spPr>
            <a:xfrm>
              <a:off x="3891940" y="30475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6" name="object 13986"/>
            <p:cNvSpPr/>
            <p:nvPr/>
          </p:nvSpPr>
          <p:spPr>
            <a:xfrm>
              <a:off x="3891940" y="304565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7" name="object 13987"/>
            <p:cNvSpPr/>
            <p:nvPr/>
          </p:nvSpPr>
          <p:spPr>
            <a:xfrm>
              <a:off x="3891940" y="304370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8" name="object 13988"/>
            <p:cNvSpPr/>
            <p:nvPr/>
          </p:nvSpPr>
          <p:spPr>
            <a:xfrm>
              <a:off x="3891940" y="304176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9" name="object 13989"/>
            <p:cNvSpPr/>
            <p:nvPr/>
          </p:nvSpPr>
          <p:spPr>
            <a:xfrm>
              <a:off x="3891940" y="303982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0" name="object 13990"/>
            <p:cNvSpPr/>
            <p:nvPr/>
          </p:nvSpPr>
          <p:spPr>
            <a:xfrm>
              <a:off x="3891940" y="303787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1" name="object 13991"/>
            <p:cNvSpPr/>
            <p:nvPr/>
          </p:nvSpPr>
          <p:spPr>
            <a:xfrm>
              <a:off x="3891940" y="30359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2" name="object 13992"/>
            <p:cNvSpPr/>
            <p:nvPr/>
          </p:nvSpPr>
          <p:spPr>
            <a:xfrm>
              <a:off x="3891940" y="30339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3" name="object 13993"/>
            <p:cNvSpPr/>
            <p:nvPr/>
          </p:nvSpPr>
          <p:spPr>
            <a:xfrm>
              <a:off x="3891940" y="30320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4" name="object 13994"/>
            <p:cNvSpPr/>
            <p:nvPr/>
          </p:nvSpPr>
          <p:spPr>
            <a:xfrm>
              <a:off x="3891940" y="30300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5" name="object 13995"/>
            <p:cNvSpPr/>
            <p:nvPr/>
          </p:nvSpPr>
          <p:spPr>
            <a:xfrm>
              <a:off x="3891940" y="30281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6" name="object 13996"/>
            <p:cNvSpPr/>
            <p:nvPr/>
          </p:nvSpPr>
          <p:spPr>
            <a:xfrm>
              <a:off x="3891940" y="30262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7" name="object 13997"/>
            <p:cNvSpPr/>
            <p:nvPr/>
          </p:nvSpPr>
          <p:spPr>
            <a:xfrm>
              <a:off x="3891940" y="30242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8" name="object 13998"/>
            <p:cNvSpPr/>
            <p:nvPr/>
          </p:nvSpPr>
          <p:spPr>
            <a:xfrm>
              <a:off x="3891940" y="302037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9" name="object 13999"/>
            <p:cNvSpPr/>
            <p:nvPr/>
          </p:nvSpPr>
          <p:spPr>
            <a:xfrm>
              <a:off x="3891940" y="301843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0" name="object 14000"/>
            <p:cNvSpPr/>
            <p:nvPr/>
          </p:nvSpPr>
          <p:spPr>
            <a:xfrm>
              <a:off x="3891940" y="301649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1" name="object 14001"/>
            <p:cNvSpPr/>
            <p:nvPr/>
          </p:nvSpPr>
          <p:spPr>
            <a:xfrm>
              <a:off x="3891940" y="301260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2" name="object 14002"/>
            <p:cNvSpPr/>
            <p:nvPr/>
          </p:nvSpPr>
          <p:spPr>
            <a:xfrm>
              <a:off x="3891940" y="301066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3" name="object 14003"/>
            <p:cNvSpPr/>
            <p:nvPr/>
          </p:nvSpPr>
          <p:spPr>
            <a:xfrm>
              <a:off x="3891940" y="30087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4" name="object 14004"/>
            <p:cNvSpPr/>
            <p:nvPr/>
          </p:nvSpPr>
          <p:spPr>
            <a:xfrm>
              <a:off x="3891940" y="300481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5" name="object 14005"/>
            <p:cNvSpPr/>
            <p:nvPr/>
          </p:nvSpPr>
          <p:spPr>
            <a:xfrm>
              <a:off x="3891940" y="30028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6" name="object 14006"/>
            <p:cNvSpPr/>
            <p:nvPr/>
          </p:nvSpPr>
          <p:spPr>
            <a:xfrm>
              <a:off x="3891940" y="30009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7" name="object 14007"/>
            <p:cNvSpPr/>
            <p:nvPr/>
          </p:nvSpPr>
          <p:spPr>
            <a:xfrm>
              <a:off x="3891940" y="29989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8" name="object 14008"/>
            <p:cNvSpPr/>
            <p:nvPr/>
          </p:nvSpPr>
          <p:spPr>
            <a:xfrm>
              <a:off x="3891940" y="299704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9" name="object 14009"/>
            <p:cNvSpPr/>
            <p:nvPr/>
          </p:nvSpPr>
          <p:spPr>
            <a:xfrm>
              <a:off x="3891940" y="299510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0" name="object 14010"/>
            <p:cNvSpPr/>
            <p:nvPr/>
          </p:nvSpPr>
          <p:spPr>
            <a:xfrm>
              <a:off x="3891940" y="299316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1" name="object 14011"/>
            <p:cNvSpPr/>
            <p:nvPr/>
          </p:nvSpPr>
          <p:spPr>
            <a:xfrm>
              <a:off x="3891940" y="29912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2" name="object 14012"/>
            <p:cNvSpPr/>
            <p:nvPr/>
          </p:nvSpPr>
          <p:spPr>
            <a:xfrm>
              <a:off x="3891940" y="298927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3" name="object 14013"/>
            <p:cNvSpPr/>
            <p:nvPr/>
          </p:nvSpPr>
          <p:spPr>
            <a:xfrm>
              <a:off x="3891940" y="298538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4" name="object 14014"/>
            <p:cNvSpPr/>
            <p:nvPr/>
          </p:nvSpPr>
          <p:spPr>
            <a:xfrm>
              <a:off x="3891940" y="29834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5" name="object 14015"/>
            <p:cNvSpPr/>
            <p:nvPr/>
          </p:nvSpPr>
          <p:spPr>
            <a:xfrm>
              <a:off x="3891940" y="297955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6" name="object 14016"/>
            <p:cNvSpPr/>
            <p:nvPr/>
          </p:nvSpPr>
          <p:spPr>
            <a:xfrm>
              <a:off x="3891940" y="297761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7" name="object 14017"/>
            <p:cNvSpPr/>
            <p:nvPr/>
          </p:nvSpPr>
          <p:spPr>
            <a:xfrm>
              <a:off x="3891940" y="297373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8" name="object 14018"/>
            <p:cNvSpPr/>
            <p:nvPr/>
          </p:nvSpPr>
          <p:spPr>
            <a:xfrm>
              <a:off x="3891940" y="297177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9" name="object 14019"/>
            <p:cNvSpPr/>
            <p:nvPr/>
          </p:nvSpPr>
          <p:spPr>
            <a:xfrm>
              <a:off x="3891940" y="296788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0" name="object 14020"/>
            <p:cNvSpPr/>
            <p:nvPr/>
          </p:nvSpPr>
          <p:spPr>
            <a:xfrm>
              <a:off x="3891940" y="29659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1" name="object 14021"/>
            <p:cNvSpPr/>
            <p:nvPr/>
          </p:nvSpPr>
          <p:spPr>
            <a:xfrm>
              <a:off x="3891940" y="296400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2" name="object 14022"/>
            <p:cNvSpPr/>
            <p:nvPr/>
          </p:nvSpPr>
          <p:spPr>
            <a:xfrm>
              <a:off x="3891940" y="296205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3" name="object 14023"/>
            <p:cNvSpPr/>
            <p:nvPr/>
          </p:nvSpPr>
          <p:spPr>
            <a:xfrm>
              <a:off x="3891940" y="29601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4" name="object 14024"/>
            <p:cNvSpPr/>
            <p:nvPr/>
          </p:nvSpPr>
          <p:spPr>
            <a:xfrm>
              <a:off x="3891940" y="295817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5" name="object 14025"/>
            <p:cNvSpPr/>
            <p:nvPr/>
          </p:nvSpPr>
          <p:spPr>
            <a:xfrm>
              <a:off x="3891940" y="295622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6" name="object 14026"/>
            <p:cNvSpPr/>
            <p:nvPr/>
          </p:nvSpPr>
          <p:spPr>
            <a:xfrm>
              <a:off x="3891940" y="29542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7" name="object 14027"/>
            <p:cNvSpPr/>
            <p:nvPr/>
          </p:nvSpPr>
          <p:spPr>
            <a:xfrm>
              <a:off x="3891940" y="295234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8" name="object 14028"/>
            <p:cNvSpPr/>
            <p:nvPr/>
          </p:nvSpPr>
          <p:spPr>
            <a:xfrm>
              <a:off x="3891940" y="294845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9" name="object 14029"/>
            <p:cNvSpPr/>
            <p:nvPr/>
          </p:nvSpPr>
          <p:spPr>
            <a:xfrm>
              <a:off x="3891940" y="294457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0" name="object 14030"/>
            <p:cNvSpPr/>
            <p:nvPr/>
          </p:nvSpPr>
          <p:spPr>
            <a:xfrm>
              <a:off x="3891940" y="29426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1" name="object 14031"/>
            <p:cNvSpPr/>
            <p:nvPr/>
          </p:nvSpPr>
          <p:spPr>
            <a:xfrm>
              <a:off x="3891940" y="294067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2" name="object 14032"/>
            <p:cNvSpPr/>
            <p:nvPr/>
          </p:nvSpPr>
          <p:spPr>
            <a:xfrm>
              <a:off x="3891940" y="293872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3" name="object 14033"/>
            <p:cNvSpPr/>
            <p:nvPr/>
          </p:nvSpPr>
          <p:spPr>
            <a:xfrm>
              <a:off x="3891940" y="29367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4" name="object 14034"/>
            <p:cNvSpPr/>
            <p:nvPr/>
          </p:nvSpPr>
          <p:spPr>
            <a:xfrm>
              <a:off x="3891940" y="29348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5" name="object 14035"/>
            <p:cNvSpPr/>
            <p:nvPr/>
          </p:nvSpPr>
          <p:spPr>
            <a:xfrm>
              <a:off x="3891940" y="293289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6" name="object 14036"/>
            <p:cNvSpPr/>
            <p:nvPr/>
          </p:nvSpPr>
          <p:spPr>
            <a:xfrm>
              <a:off x="3891940" y="292901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7" name="object 14037"/>
            <p:cNvSpPr/>
            <p:nvPr/>
          </p:nvSpPr>
          <p:spPr>
            <a:xfrm>
              <a:off x="3891940" y="292707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8" name="object 14038"/>
            <p:cNvSpPr/>
            <p:nvPr/>
          </p:nvSpPr>
          <p:spPr>
            <a:xfrm>
              <a:off x="3891940" y="292512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9" name="object 14039"/>
            <p:cNvSpPr/>
            <p:nvPr/>
          </p:nvSpPr>
          <p:spPr>
            <a:xfrm>
              <a:off x="3891940" y="292318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0" name="object 14040"/>
            <p:cNvSpPr/>
            <p:nvPr/>
          </p:nvSpPr>
          <p:spPr>
            <a:xfrm>
              <a:off x="3891940" y="292124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1" name="object 14041"/>
            <p:cNvSpPr/>
            <p:nvPr/>
          </p:nvSpPr>
          <p:spPr>
            <a:xfrm>
              <a:off x="3891940" y="291735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2" name="object 14042"/>
            <p:cNvSpPr/>
            <p:nvPr/>
          </p:nvSpPr>
          <p:spPr>
            <a:xfrm>
              <a:off x="3891940" y="291541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3" name="object 14043"/>
            <p:cNvSpPr/>
            <p:nvPr/>
          </p:nvSpPr>
          <p:spPr>
            <a:xfrm>
              <a:off x="3891940" y="29134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4" name="object 14044"/>
            <p:cNvSpPr/>
            <p:nvPr/>
          </p:nvSpPr>
          <p:spPr>
            <a:xfrm>
              <a:off x="3891940" y="29115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5" name="object 14045"/>
            <p:cNvSpPr/>
            <p:nvPr/>
          </p:nvSpPr>
          <p:spPr>
            <a:xfrm>
              <a:off x="3891940" y="290956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6" name="object 14046"/>
            <p:cNvSpPr/>
            <p:nvPr/>
          </p:nvSpPr>
          <p:spPr>
            <a:xfrm>
              <a:off x="3891940" y="2905683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7" name="object 14047"/>
            <p:cNvSpPr/>
            <p:nvPr/>
          </p:nvSpPr>
          <p:spPr>
            <a:xfrm>
              <a:off x="3891940" y="29037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8" name="object 14048"/>
            <p:cNvSpPr/>
            <p:nvPr/>
          </p:nvSpPr>
          <p:spPr>
            <a:xfrm>
              <a:off x="3891940" y="290179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9" name="object 14049"/>
            <p:cNvSpPr/>
            <p:nvPr/>
          </p:nvSpPr>
          <p:spPr>
            <a:xfrm>
              <a:off x="3891940" y="289985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0" name="object 14050"/>
            <p:cNvSpPr/>
            <p:nvPr/>
          </p:nvSpPr>
          <p:spPr>
            <a:xfrm>
              <a:off x="3891940" y="289596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1" name="object 14051"/>
            <p:cNvSpPr/>
            <p:nvPr/>
          </p:nvSpPr>
          <p:spPr>
            <a:xfrm>
              <a:off x="3891940" y="28940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2" name="object 14052"/>
            <p:cNvSpPr/>
            <p:nvPr/>
          </p:nvSpPr>
          <p:spPr>
            <a:xfrm>
              <a:off x="3891940" y="289208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3" name="object 14053"/>
            <p:cNvSpPr/>
            <p:nvPr/>
          </p:nvSpPr>
          <p:spPr>
            <a:xfrm>
              <a:off x="3891940" y="28901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4" name="object 14054"/>
            <p:cNvSpPr/>
            <p:nvPr/>
          </p:nvSpPr>
          <p:spPr>
            <a:xfrm>
              <a:off x="3891940" y="288625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5" name="object 14055"/>
            <p:cNvSpPr/>
            <p:nvPr/>
          </p:nvSpPr>
          <p:spPr>
            <a:xfrm>
              <a:off x="3891940" y="288430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6" name="object 14056"/>
            <p:cNvSpPr/>
            <p:nvPr/>
          </p:nvSpPr>
          <p:spPr>
            <a:xfrm>
              <a:off x="3891940" y="288236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7" name="object 14057"/>
            <p:cNvSpPr/>
            <p:nvPr/>
          </p:nvSpPr>
          <p:spPr>
            <a:xfrm>
              <a:off x="3891940" y="287846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8" name="object 14058"/>
            <p:cNvSpPr/>
            <p:nvPr/>
          </p:nvSpPr>
          <p:spPr>
            <a:xfrm>
              <a:off x="3891940" y="2874581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9" name="object 14059"/>
            <p:cNvSpPr/>
            <p:nvPr/>
          </p:nvSpPr>
          <p:spPr>
            <a:xfrm>
              <a:off x="3891940" y="287069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0" name="object 14060"/>
            <p:cNvSpPr/>
            <p:nvPr/>
          </p:nvSpPr>
          <p:spPr>
            <a:xfrm>
              <a:off x="3891940" y="286680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1" name="object 14061"/>
            <p:cNvSpPr/>
            <p:nvPr/>
          </p:nvSpPr>
          <p:spPr>
            <a:xfrm>
              <a:off x="3891940" y="286292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2" name="object 14062"/>
            <p:cNvSpPr/>
            <p:nvPr/>
          </p:nvSpPr>
          <p:spPr>
            <a:xfrm>
              <a:off x="3891940" y="285903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3" name="object 14063"/>
            <p:cNvSpPr/>
            <p:nvPr/>
          </p:nvSpPr>
          <p:spPr>
            <a:xfrm>
              <a:off x="3891940" y="285515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4" name="object 14064"/>
            <p:cNvSpPr/>
            <p:nvPr/>
          </p:nvSpPr>
          <p:spPr>
            <a:xfrm>
              <a:off x="3891940" y="28531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5" name="object 14065"/>
            <p:cNvSpPr/>
            <p:nvPr/>
          </p:nvSpPr>
          <p:spPr>
            <a:xfrm>
              <a:off x="3891940" y="28512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6" name="object 14066"/>
            <p:cNvSpPr/>
            <p:nvPr/>
          </p:nvSpPr>
          <p:spPr>
            <a:xfrm>
              <a:off x="3891940" y="284736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7" name="object 14067"/>
            <p:cNvSpPr/>
            <p:nvPr/>
          </p:nvSpPr>
          <p:spPr>
            <a:xfrm>
              <a:off x="3891940" y="28454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8" name="object 14068"/>
            <p:cNvSpPr/>
            <p:nvPr/>
          </p:nvSpPr>
          <p:spPr>
            <a:xfrm>
              <a:off x="3891940" y="28434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9" name="object 14069"/>
            <p:cNvSpPr/>
            <p:nvPr/>
          </p:nvSpPr>
          <p:spPr>
            <a:xfrm>
              <a:off x="3891940" y="28415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0" name="object 14070"/>
            <p:cNvSpPr/>
            <p:nvPr/>
          </p:nvSpPr>
          <p:spPr>
            <a:xfrm>
              <a:off x="3891940" y="283764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1" name="object 14071"/>
            <p:cNvSpPr/>
            <p:nvPr/>
          </p:nvSpPr>
          <p:spPr>
            <a:xfrm>
              <a:off x="3891940" y="28357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2" name="object 14072"/>
            <p:cNvSpPr/>
            <p:nvPr/>
          </p:nvSpPr>
          <p:spPr>
            <a:xfrm>
              <a:off x="3891940" y="28337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3" name="object 14073"/>
            <p:cNvSpPr/>
            <p:nvPr/>
          </p:nvSpPr>
          <p:spPr>
            <a:xfrm>
              <a:off x="3891940" y="283182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4" name="object 14074"/>
            <p:cNvSpPr/>
            <p:nvPr/>
          </p:nvSpPr>
          <p:spPr>
            <a:xfrm>
              <a:off x="3891940" y="282793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5" name="object 14075"/>
            <p:cNvSpPr/>
            <p:nvPr/>
          </p:nvSpPr>
          <p:spPr>
            <a:xfrm>
              <a:off x="3891940" y="282599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6" name="object 14076"/>
            <p:cNvSpPr/>
            <p:nvPr/>
          </p:nvSpPr>
          <p:spPr>
            <a:xfrm>
              <a:off x="3891940" y="282404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7" name="object 14077"/>
            <p:cNvSpPr/>
            <p:nvPr/>
          </p:nvSpPr>
          <p:spPr>
            <a:xfrm>
              <a:off x="3891940" y="28220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8" name="object 14078"/>
            <p:cNvSpPr/>
            <p:nvPr/>
          </p:nvSpPr>
          <p:spPr>
            <a:xfrm>
              <a:off x="3891940" y="28201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9" name="object 14079"/>
            <p:cNvSpPr/>
            <p:nvPr/>
          </p:nvSpPr>
          <p:spPr>
            <a:xfrm>
              <a:off x="3891940" y="281626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0" name="object 14080"/>
            <p:cNvSpPr/>
            <p:nvPr/>
          </p:nvSpPr>
          <p:spPr>
            <a:xfrm>
              <a:off x="3891940" y="281431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1" name="object 14081"/>
            <p:cNvSpPr/>
            <p:nvPr/>
          </p:nvSpPr>
          <p:spPr>
            <a:xfrm>
              <a:off x="3891940" y="28123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2" name="object 14082"/>
            <p:cNvSpPr/>
            <p:nvPr/>
          </p:nvSpPr>
          <p:spPr>
            <a:xfrm>
              <a:off x="3891940" y="28104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3" name="object 14083"/>
            <p:cNvSpPr/>
            <p:nvPr/>
          </p:nvSpPr>
          <p:spPr>
            <a:xfrm>
              <a:off x="3891940" y="280849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4" name="object 14084"/>
            <p:cNvSpPr/>
            <p:nvPr/>
          </p:nvSpPr>
          <p:spPr>
            <a:xfrm>
              <a:off x="3891940" y="2804604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5" name="object 14085"/>
            <p:cNvSpPr/>
            <p:nvPr/>
          </p:nvSpPr>
          <p:spPr>
            <a:xfrm>
              <a:off x="3891940" y="280266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6" name="object 14086"/>
            <p:cNvSpPr/>
            <p:nvPr/>
          </p:nvSpPr>
          <p:spPr>
            <a:xfrm>
              <a:off x="3891940" y="280071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7" name="object 14087"/>
            <p:cNvSpPr/>
            <p:nvPr/>
          </p:nvSpPr>
          <p:spPr>
            <a:xfrm>
              <a:off x="3891940" y="279877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8" name="object 14088"/>
            <p:cNvSpPr/>
            <p:nvPr/>
          </p:nvSpPr>
          <p:spPr>
            <a:xfrm>
              <a:off x="3891940" y="279683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9" name="object 14089"/>
            <p:cNvSpPr/>
            <p:nvPr/>
          </p:nvSpPr>
          <p:spPr>
            <a:xfrm>
              <a:off x="3891940" y="279488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0" name="object 14090"/>
            <p:cNvSpPr/>
            <p:nvPr/>
          </p:nvSpPr>
          <p:spPr>
            <a:xfrm>
              <a:off x="3891940" y="27929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1" name="object 14091"/>
            <p:cNvSpPr/>
            <p:nvPr/>
          </p:nvSpPr>
          <p:spPr>
            <a:xfrm>
              <a:off x="3891940" y="2789046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37769" y="3898"/>
                  </a:lnTo>
                  <a:lnTo>
                    <a:pt x="37769" y="1955"/>
                  </a:lnTo>
                  <a:close/>
                </a:path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2" name="object 14092"/>
            <p:cNvSpPr/>
            <p:nvPr/>
          </p:nvSpPr>
          <p:spPr>
            <a:xfrm>
              <a:off x="3891940" y="278516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3" name="object 14093"/>
            <p:cNvSpPr/>
            <p:nvPr/>
          </p:nvSpPr>
          <p:spPr>
            <a:xfrm>
              <a:off x="3891940" y="278321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4" name="object 14094"/>
            <p:cNvSpPr/>
            <p:nvPr/>
          </p:nvSpPr>
          <p:spPr>
            <a:xfrm>
              <a:off x="3891940" y="278127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5" name="object 14095"/>
            <p:cNvSpPr/>
            <p:nvPr/>
          </p:nvSpPr>
          <p:spPr>
            <a:xfrm>
              <a:off x="3891940" y="277933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6" name="object 14096"/>
            <p:cNvSpPr/>
            <p:nvPr/>
          </p:nvSpPr>
          <p:spPr>
            <a:xfrm>
              <a:off x="3891940" y="277738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7" name="object 14097"/>
            <p:cNvSpPr/>
            <p:nvPr/>
          </p:nvSpPr>
          <p:spPr>
            <a:xfrm>
              <a:off x="3891940" y="277544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8" name="object 14098"/>
            <p:cNvSpPr/>
            <p:nvPr/>
          </p:nvSpPr>
          <p:spPr>
            <a:xfrm>
              <a:off x="3891940" y="277350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9" name="object 14099"/>
            <p:cNvSpPr/>
            <p:nvPr/>
          </p:nvSpPr>
          <p:spPr>
            <a:xfrm>
              <a:off x="3891940" y="277155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0" name="object 14100"/>
            <p:cNvSpPr/>
            <p:nvPr/>
          </p:nvSpPr>
          <p:spPr>
            <a:xfrm>
              <a:off x="3891940" y="27696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1" name="object 14101"/>
            <p:cNvSpPr/>
            <p:nvPr/>
          </p:nvSpPr>
          <p:spPr>
            <a:xfrm>
              <a:off x="3891940" y="2765729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2" name="object 14102"/>
            <p:cNvSpPr/>
            <p:nvPr/>
          </p:nvSpPr>
          <p:spPr>
            <a:xfrm>
              <a:off x="3891940" y="27637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3" name="object 14103"/>
            <p:cNvSpPr/>
            <p:nvPr/>
          </p:nvSpPr>
          <p:spPr>
            <a:xfrm>
              <a:off x="3891940" y="275990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4" name="object 14104"/>
            <p:cNvSpPr/>
            <p:nvPr/>
          </p:nvSpPr>
          <p:spPr>
            <a:xfrm>
              <a:off x="3891940" y="275794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5" name="object 14105"/>
            <p:cNvSpPr/>
            <p:nvPr/>
          </p:nvSpPr>
          <p:spPr>
            <a:xfrm>
              <a:off x="3891940" y="275405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6" name="object 14106"/>
            <p:cNvSpPr/>
            <p:nvPr/>
          </p:nvSpPr>
          <p:spPr>
            <a:xfrm>
              <a:off x="3891940" y="275211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7" name="object 14107"/>
            <p:cNvSpPr/>
            <p:nvPr/>
          </p:nvSpPr>
          <p:spPr>
            <a:xfrm>
              <a:off x="3891940" y="2748228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8" name="object 14108"/>
            <p:cNvSpPr/>
            <p:nvPr/>
          </p:nvSpPr>
          <p:spPr>
            <a:xfrm>
              <a:off x="3891940" y="274628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9" name="object 14109"/>
            <p:cNvSpPr/>
            <p:nvPr/>
          </p:nvSpPr>
          <p:spPr>
            <a:xfrm>
              <a:off x="3891940" y="27443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0" name="object 14110"/>
            <p:cNvSpPr/>
            <p:nvPr/>
          </p:nvSpPr>
          <p:spPr>
            <a:xfrm>
              <a:off x="3891940" y="274239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1" name="object 14111"/>
            <p:cNvSpPr/>
            <p:nvPr/>
          </p:nvSpPr>
          <p:spPr>
            <a:xfrm>
              <a:off x="3891940" y="274045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2" name="object 14112"/>
            <p:cNvSpPr/>
            <p:nvPr/>
          </p:nvSpPr>
          <p:spPr>
            <a:xfrm>
              <a:off x="3891940" y="273851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3" name="object 14113"/>
            <p:cNvSpPr/>
            <p:nvPr/>
          </p:nvSpPr>
          <p:spPr>
            <a:xfrm>
              <a:off x="3891940" y="273657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4" name="object 14114"/>
            <p:cNvSpPr/>
            <p:nvPr/>
          </p:nvSpPr>
          <p:spPr>
            <a:xfrm>
              <a:off x="3891940" y="273462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5" name="object 14115"/>
            <p:cNvSpPr/>
            <p:nvPr/>
          </p:nvSpPr>
          <p:spPr>
            <a:xfrm>
              <a:off x="3891940" y="273268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6" name="object 14116"/>
            <p:cNvSpPr/>
            <p:nvPr/>
          </p:nvSpPr>
          <p:spPr>
            <a:xfrm>
              <a:off x="3891940" y="2728797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7" name="object 14117"/>
            <p:cNvSpPr/>
            <p:nvPr/>
          </p:nvSpPr>
          <p:spPr>
            <a:xfrm>
              <a:off x="3891940" y="272684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8" name="object 14118"/>
            <p:cNvSpPr/>
            <p:nvPr/>
          </p:nvSpPr>
          <p:spPr>
            <a:xfrm>
              <a:off x="3891940" y="272489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9" name="object 14119"/>
            <p:cNvSpPr/>
            <p:nvPr/>
          </p:nvSpPr>
          <p:spPr>
            <a:xfrm>
              <a:off x="3891940" y="2721012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0" name="object 14120"/>
            <p:cNvSpPr/>
            <p:nvPr/>
          </p:nvSpPr>
          <p:spPr>
            <a:xfrm>
              <a:off x="3891940" y="271906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1" name="object 14121"/>
            <p:cNvSpPr/>
            <p:nvPr/>
          </p:nvSpPr>
          <p:spPr>
            <a:xfrm>
              <a:off x="3891940" y="271712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2" name="object 14122"/>
            <p:cNvSpPr/>
            <p:nvPr/>
          </p:nvSpPr>
          <p:spPr>
            <a:xfrm>
              <a:off x="3891940" y="2713240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3" name="object 14123"/>
            <p:cNvSpPr/>
            <p:nvPr/>
          </p:nvSpPr>
          <p:spPr>
            <a:xfrm>
              <a:off x="3891940" y="271129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4" name="object 14124"/>
            <p:cNvSpPr/>
            <p:nvPr/>
          </p:nvSpPr>
          <p:spPr>
            <a:xfrm>
              <a:off x="3891940" y="270935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5" name="object 14125"/>
            <p:cNvSpPr/>
            <p:nvPr/>
          </p:nvSpPr>
          <p:spPr>
            <a:xfrm>
              <a:off x="3891940" y="270741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6" name="object 14126"/>
            <p:cNvSpPr/>
            <p:nvPr/>
          </p:nvSpPr>
          <p:spPr>
            <a:xfrm>
              <a:off x="3891940" y="270546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7" name="object 14127"/>
            <p:cNvSpPr/>
            <p:nvPr/>
          </p:nvSpPr>
          <p:spPr>
            <a:xfrm>
              <a:off x="3891940" y="270352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8" name="object 14128"/>
            <p:cNvSpPr/>
            <p:nvPr/>
          </p:nvSpPr>
          <p:spPr>
            <a:xfrm>
              <a:off x="3891940" y="270158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9" name="object 14129"/>
            <p:cNvSpPr/>
            <p:nvPr/>
          </p:nvSpPr>
          <p:spPr>
            <a:xfrm>
              <a:off x="3891940" y="26996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0" name="object 14130"/>
            <p:cNvSpPr/>
            <p:nvPr/>
          </p:nvSpPr>
          <p:spPr>
            <a:xfrm>
              <a:off x="3891940" y="26976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1" name="object 14131"/>
            <p:cNvSpPr/>
            <p:nvPr/>
          </p:nvSpPr>
          <p:spPr>
            <a:xfrm>
              <a:off x="3891940" y="269574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2" name="object 14132"/>
            <p:cNvSpPr/>
            <p:nvPr/>
          </p:nvSpPr>
          <p:spPr>
            <a:xfrm>
              <a:off x="3891940" y="269379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3" name="object 14133"/>
            <p:cNvSpPr/>
            <p:nvPr/>
          </p:nvSpPr>
          <p:spPr>
            <a:xfrm>
              <a:off x="3891940" y="269185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4" name="object 14134"/>
            <p:cNvSpPr/>
            <p:nvPr/>
          </p:nvSpPr>
          <p:spPr>
            <a:xfrm>
              <a:off x="3891940" y="268991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5" name="object 14135"/>
            <p:cNvSpPr/>
            <p:nvPr/>
          </p:nvSpPr>
          <p:spPr>
            <a:xfrm>
              <a:off x="3891940" y="268796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6" name="object 14136"/>
            <p:cNvSpPr/>
            <p:nvPr/>
          </p:nvSpPr>
          <p:spPr>
            <a:xfrm>
              <a:off x="3891940" y="268602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7" name="object 14137"/>
            <p:cNvSpPr/>
            <p:nvPr/>
          </p:nvSpPr>
          <p:spPr>
            <a:xfrm>
              <a:off x="3891940" y="268408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8" name="object 14138"/>
            <p:cNvSpPr/>
            <p:nvPr/>
          </p:nvSpPr>
          <p:spPr>
            <a:xfrm>
              <a:off x="3891940" y="268213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9" name="object 14139"/>
            <p:cNvSpPr/>
            <p:nvPr/>
          </p:nvSpPr>
          <p:spPr>
            <a:xfrm>
              <a:off x="3891940" y="268019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0" name="object 14140"/>
            <p:cNvSpPr/>
            <p:nvPr/>
          </p:nvSpPr>
          <p:spPr>
            <a:xfrm>
              <a:off x="3891940" y="267825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1" name="object 14141"/>
            <p:cNvSpPr/>
            <p:nvPr/>
          </p:nvSpPr>
          <p:spPr>
            <a:xfrm>
              <a:off x="3891940" y="2674365"/>
              <a:ext cx="38100" cy="4445"/>
            </a:xfrm>
            <a:custGeom>
              <a:avLst/>
              <a:gdLst/>
              <a:ahLst/>
              <a:cxnLst/>
              <a:rect l="l" t="t" r="r" b="b"/>
              <a:pathLst>
                <a:path w="38100" h="4444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37769" y="3886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2" name="object 14142"/>
            <p:cNvSpPr/>
            <p:nvPr/>
          </p:nvSpPr>
          <p:spPr>
            <a:xfrm>
              <a:off x="3891940" y="26724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3" name="object 14143"/>
            <p:cNvSpPr/>
            <p:nvPr/>
          </p:nvSpPr>
          <p:spPr>
            <a:xfrm>
              <a:off x="3891940" y="26704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4" name="object 14144"/>
            <p:cNvSpPr/>
            <p:nvPr/>
          </p:nvSpPr>
          <p:spPr>
            <a:xfrm>
              <a:off x="3891940" y="26685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5" name="object 14145"/>
            <p:cNvSpPr/>
            <p:nvPr/>
          </p:nvSpPr>
          <p:spPr>
            <a:xfrm>
              <a:off x="3891940" y="266659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6" name="object 14146"/>
            <p:cNvSpPr/>
            <p:nvPr/>
          </p:nvSpPr>
          <p:spPr>
            <a:xfrm>
              <a:off x="3891940" y="266463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7" name="object 14147"/>
            <p:cNvSpPr/>
            <p:nvPr/>
          </p:nvSpPr>
          <p:spPr>
            <a:xfrm>
              <a:off x="3891940" y="266269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8" name="object 14148"/>
            <p:cNvSpPr/>
            <p:nvPr/>
          </p:nvSpPr>
          <p:spPr>
            <a:xfrm>
              <a:off x="3891940" y="266075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9" name="object 14149"/>
            <p:cNvSpPr/>
            <p:nvPr/>
          </p:nvSpPr>
          <p:spPr>
            <a:xfrm>
              <a:off x="3891940" y="265880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0" name="object 14150"/>
            <p:cNvSpPr/>
            <p:nvPr/>
          </p:nvSpPr>
          <p:spPr>
            <a:xfrm>
              <a:off x="3891940" y="2656865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1" name="object 14151"/>
            <p:cNvSpPr/>
            <p:nvPr/>
          </p:nvSpPr>
          <p:spPr>
            <a:xfrm>
              <a:off x="3891940" y="265492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2" name="object 14152"/>
            <p:cNvSpPr/>
            <p:nvPr/>
          </p:nvSpPr>
          <p:spPr>
            <a:xfrm>
              <a:off x="3891940" y="265297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3" name="object 14153"/>
            <p:cNvSpPr/>
            <p:nvPr/>
          </p:nvSpPr>
          <p:spPr>
            <a:xfrm>
              <a:off x="3891940" y="265103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4" name="object 14154"/>
            <p:cNvSpPr/>
            <p:nvPr/>
          </p:nvSpPr>
          <p:spPr>
            <a:xfrm>
              <a:off x="3891940" y="26490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5" name="object 14155"/>
            <p:cNvSpPr/>
            <p:nvPr/>
          </p:nvSpPr>
          <p:spPr>
            <a:xfrm>
              <a:off x="3891940" y="26471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6" name="object 14156"/>
            <p:cNvSpPr/>
            <p:nvPr/>
          </p:nvSpPr>
          <p:spPr>
            <a:xfrm>
              <a:off x="3891940" y="26452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7" name="object 14157"/>
            <p:cNvSpPr/>
            <p:nvPr/>
          </p:nvSpPr>
          <p:spPr>
            <a:xfrm>
              <a:off x="3891940" y="26432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8" name="object 14158"/>
            <p:cNvSpPr/>
            <p:nvPr/>
          </p:nvSpPr>
          <p:spPr>
            <a:xfrm>
              <a:off x="3891940" y="2641320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9" name="object 14159"/>
            <p:cNvSpPr/>
            <p:nvPr/>
          </p:nvSpPr>
          <p:spPr>
            <a:xfrm>
              <a:off x="3891940" y="2639377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0" name="object 14160"/>
            <p:cNvSpPr/>
            <p:nvPr/>
          </p:nvSpPr>
          <p:spPr>
            <a:xfrm>
              <a:off x="3891940" y="2637434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1" name="object 14161"/>
            <p:cNvSpPr/>
            <p:nvPr/>
          </p:nvSpPr>
          <p:spPr>
            <a:xfrm>
              <a:off x="3891940" y="2635491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2" name="object 14162"/>
            <p:cNvSpPr/>
            <p:nvPr/>
          </p:nvSpPr>
          <p:spPr>
            <a:xfrm>
              <a:off x="3891940" y="2633548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3" name="object 14163"/>
            <p:cNvSpPr/>
            <p:nvPr/>
          </p:nvSpPr>
          <p:spPr>
            <a:xfrm>
              <a:off x="3891940" y="2631592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4" name="object 14164"/>
            <p:cNvSpPr/>
            <p:nvPr/>
          </p:nvSpPr>
          <p:spPr>
            <a:xfrm>
              <a:off x="3891940" y="262964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5" name="object 14165"/>
            <p:cNvSpPr/>
            <p:nvPr/>
          </p:nvSpPr>
          <p:spPr>
            <a:xfrm>
              <a:off x="3891940" y="262770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6" name="object 14166"/>
            <p:cNvSpPr/>
            <p:nvPr/>
          </p:nvSpPr>
          <p:spPr>
            <a:xfrm>
              <a:off x="3891940" y="262576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7" name="object 14167"/>
            <p:cNvSpPr/>
            <p:nvPr/>
          </p:nvSpPr>
          <p:spPr>
            <a:xfrm>
              <a:off x="3891940" y="2623819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8" name="object 14168"/>
            <p:cNvSpPr/>
            <p:nvPr/>
          </p:nvSpPr>
          <p:spPr>
            <a:xfrm>
              <a:off x="3891940" y="2621876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0" y="0"/>
                  </a:move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9" name="object 14169"/>
            <p:cNvSpPr/>
            <p:nvPr/>
          </p:nvSpPr>
          <p:spPr>
            <a:xfrm>
              <a:off x="3891940" y="2619933"/>
              <a:ext cx="38100" cy="2540"/>
            </a:xfrm>
            <a:custGeom>
              <a:avLst/>
              <a:gdLst/>
              <a:ahLst/>
              <a:cxnLst/>
              <a:rect l="l" t="t" r="r" b="b"/>
              <a:pathLst>
                <a:path w="38100" h="2539">
                  <a:moveTo>
                    <a:pt x="3776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37769" y="1943"/>
                  </a:lnTo>
                  <a:lnTo>
                    <a:pt x="37769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0" name="object 14170"/>
            <p:cNvSpPr/>
            <p:nvPr/>
          </p:nvSpPr>
          <p:spPr>
            <a:xfrm>
              <a:off x="3891940" y="2619933"/>
              <a:ext cx="38100" cy="497840"/>
            </a:xfrm>
            <a:custGeom>
              <a:avLst/>
              <a:gdLst/>
              <a:ahLst/>
              <a:cxnLst/>
              <a:rect l="l" t="t" r="r" b="b"/>
              <a:pathLst>
                <a:path w="38100" h="497839">
                  <a:moveTo>
                    <a:pt x="37769" y="497636"/>
                  </a:moveTo>
                  <a:lnTo>
                    <a:pt x="37769" y="0"/>
                  </a:lnTo>
                  <a:lnTo>
                    <a:pt x="0" y="0"/>
                  </a:lnTo>
                  <a:lnTo>
                    <a:pt x="0" y="497636"/>
                  </a:lnTo>
                  <a:lnTo>
                    <a:pt x="37769" y="4976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71" name="object 14171"/>
            <p:cNvSpPr/>
            <p:nvPr/>
          </p:nvSpPr>
          <p:spPr>
            <a:xfrm>
              <a:off x="3889997" y="3115627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0"/>
                  </a:moveTo>
                  <a:lnTo>
                    <a:pt x="1943" y="1943"/>
                  </a:lnTo>
                  <a:lnTo>
                    <a:pt x="19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2" name="object 14172"/>
            <p:cNvSpPr/>
            <p:nvPr/>
          </p:nvSpPr>
          <p:spPr>
            <a:xfrm>
              <a:off x="3888054" y="3113684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0" y="0"/>
                  </a:moveTo>
                  <a:lnTo>
                    <a:pt x="1943" y="1943"/>
                  </a:lnTo>
                  <a:lnTo>
                    <a:pt x="3886" y="1943"/>
                  </a:lnTo>
                  <a:lnTo>
                    <a:pt x="38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3" name="object 14173"/>
            <p:cNvSpPr/>
            <p:nvPr/>
          </p:nvSpPr>
          <p:spPr>
            <a:xfrm>
              <a:off x="3886111" y="3111741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0"/>
                  </a:moveTo>
                  <a:lnTo>
                    <a:pt x="1943" y="1943"/>
                  </a:lnTo>
                  <a:lnTo>
                    <a:pt x="5829" y="1943"/>
                  </a:lnTo>
                  <a:lnTo>
                    <a:pt x="58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4" name="object 14174"/>
            <p:cNvSpPr/>
            <p:nvPr/>
          </p:nvSpPr>
          <p:spPr>
            <a:xfrm>
              <a:off x="3884168" y="3109798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0" y="0"/>
                  </a:moveTo>
                  <a:lnTo>
                    <a:pt x="1943" y="1943"/>
                  </a:lnTo>
                  <a:lnTo>
                    <a:pt x="7772" y="1943"/>
                  </a:lnTo>
                  <a:lnTo>
                    <a:pt x="77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5" name="object 14175"/>
            <p:cNvSpPr/>
            <p:nvPr/>
          </p:nvSpPr>
          <p:spPr>
            <a:xfrm>
              <a:off x="3882225" y="3107855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60" h="2539">
                  <a:moveTo>
                    <a:pt x="0" y="0"/>
                  </a:moveTo>
                  <a:lnTo>
                    <a:pt x="1943" y="1943"/>
                  </a:lnTo>
                  <a:lnTo>
                    <a:pt x="9715" y="1943"/>
                  </a:lnTo>
                  <a:lnTo>
                    <a:pt x="97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6" name="object 14176"/>
            <p:cNvSpPr/>
            <p:nvPr/>
          </p:nvSpPr>
          <p:spPr>
            <a:xfrm>
              <a:off x="3880281" y="3105911"/>
              <a:ext cx="12065" cy="2540"/>
            </a:xfrm>
            <a:custGeom>
              <a:avLst/>
              <a:gdLst/>
              <a:ahLst/>
              <a:cxnLst/>
              <a:rect l="l" t="t" r="r" b="b"/>
              <a:pathLst>
                <a:path w="12064" h="2539">
                  <a:moveTo>
                    <a:pt x="0" y="0"/>
                  </a:moveTo>
                  <a:lnTo>
                    <a:pt x="1943" y="1943"/>
                  </a:lnTo>
                  <a:lnTo>
                    <a:pt x="11658" y="1943"/>
                  </a:lnTo>
                  <a:lnTo>
                    <a:pt x="116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7" name="object 14177"/>
            <p:cNvSpPr/>
            <p:nvPr/>
          </p:nvSpPr>
          <p:spPr>
            <a:xfrm>
              <a:off x="3878338" y="3103968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0" y="0"/>
                  </a:moveTo>
                  <a:lnTo>
                    <a:pt x="1943" y="1943"/>
                  </a:lnTo>
                  <a:lnTo>
                    <a:pt x="13601" y="1943"/>
                  </a:lnTo>
                  <a:lnTo>
                    <a:pt x="136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8" name="object 14178"/>
            <p:cNvSpPr/>
            <p:nvPr/>
          </p:nvSpPr>
          <p:spPr>
            <a:xfrm>
              <a:off x="3876395" y="3102025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0" y="0"/>
                  </a:moveTo>
                  <a:lnTo>
                    <a:pt x="1943" y="1943"/>
                  </a:lnTo>
                  <a:lnTo>
                    <a:pt x="15544" y="1943"/>
                  </a:lnTo>
                  <a:lnTo>
                    <a:pt x="155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9" name="object 14179"/>
            <p:cNvSpPr/>
            <p:nvPr/>
          </p:nvSpPr>
          <p:spPr>
            <a:xfrm>
              <a:off x="3874439" y="3100069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79" h="2539">
                  <a:moveTo>
                    <a:pt x="0" y="0"/>
                  </a:moveTo>
                  <a:lnTo>
                    <a:pt x="1943" y="1943"/>
                  </a:lnTo>
                  <a:lnTo>
                    <a:pt x="17500" y="1943"/>
                  </a:lnTo>
                  <a:lnTo>
                    <a:pt x="175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0" name="object 14180"/>
            <p:cNvSpPr/>
            <p:nvPr/>
          </p:nvSpPr>
          <p:spPr>
            <a:xfrm>
              <a:off x="3872496" y="3098126"/>
              <a:ext cx="19685" cy="2540"/>
            </a:xfrm>
            <a:custGeom>
              <a:avLst/>
              <a:gdLst/>
              <a:ahLst/>
              <a:cxnLst/>
              <a:rect l="l" t="t" r="r" b="b"/>
              <a:pathLst>
                <a:path w="19685" h="2539">
                  <a:moveTo>
                    <a:pt x="0" y="0"/>
                  </a:moveTo>
                  <a:lnTo>
                    <a:pt x="1943" y="1943"/>
                  </a:lnTo>
                  <a:lnTo>
                    <a:pt x="19443" y="1943"/>
                  </a:lnTo>
                  <a:lnTo>
                    <a:pt x="194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1" name="object 14181"/>
            <p:cNvSpPr/>
            <p:nvPr/>
          </p:nvSpPr>
          <p:spPr>
            <a:xfrm>
              <a:off x="3871150" y="30961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596"/>
                  </a:lnTo>
                  <a:lnTo>
                    <a:pt x="1346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2" name="object 14182"/>
            <p:cNvSpPr/>
            <p:nvPr/>
          </p:nvSpPr>
          <p:spPr>
            <a:xfrm>
              <a:off x="3871150" y="309424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3" name="object 14183"/>
            <p:cNvSpPr/>
            <p:nvPr/>
          </p:nvSpPr>
          <p:spPr>
            <a:xfrm>
              <a:off x="3871150" y="30922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4" name="object 14184"/>
            <p:cNvSpPr/>
            <p:nvPr/>
          </p:nvSpPr>
          <p:spPr>
            <a:xfrm>
              <a:off x="3871150" y="309035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5" name="object 14185"/>
            <p:cNvSpPr/>
            <p:nvPr/>
          </p:nvSpPr>
          <p:spPr>
            <a:xfrm>
              <a:off x="3871150" y="308841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6" name="object 14186"/>
            <p:cNvSpPr/>
            <p:nvPr/>
          </p:nvSpPr>
          <p:spPr>
            <a:xfrm>
              <a:off x="3871150" y="308646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7" name="object 14187"/>
            <p:cNvSpPr/>
            <p:nvPr/>
          </p:nvSpPr>
          <p:spPr>
            <a:xfrm>
              <a:off x="3871150" y="30845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8" name="object 14188"/>
            <p:cNvSpPr/>
            <p:nvPr/>
          </p:nvSpPr>
          <p:spPr>
            <a:xfrm>
              <a:off x="3871150" y="30825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9" name="object 14189"/>
            <p:cNvSpPr/>
            <p:nvPr/>
          </p:nvSpPr>
          <p:spPr>
            <a:xfrm>
              <a:off x="3871150" y="308063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0" name="object 14190"/>
            <p:cNvSpPr/>
            <p:nvPr/>
          </p:nvSpPr>
          <p:spPr>
            <a:xfrm>
              <a:off x="3871150" y="307869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1" name="object 14191"/>
            <p:cNvSpPr/>
            <p:nvPr/>
          </p:nvSpPr>
          <p:spPr>
            <a:xfrm>
              <a:off x="3871150" y="307675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2" name="object 14192"/>
            <p:cNvSpPr/>
            <p:nvPr/>
          </p:nvSpPr>
          <p:spPr>
            <a:xfrm>
              <a:off x="3871150" y="30748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3" name="object 14193"/>
            <p:cNvSpPr/>
            <p:nvPr/>
          </p:nvSpPr>
          <p:spPr>
            <a:xfrm>
              <a:off x="3871150" y="307286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4" name="object 14194"/>
            <p:cNvSpPr/>
            <p:nvPr/>
          </p:nvSpPr>
          <p:spPr>
            <a:xfrm>
              <a:off x="3871150" y="307091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5" name="object 14195"/>
            <p:cNvSpPr/>
            <p:nvPr/>
          </p:nvSpPr>
          <p:spPr>
            <a:xfrm>
              <a:off x="3871150" y="306896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6" name="object 14196"/>
            <p:cNvSpPr/>
            <p:nvPr/>
          </p:nvSpPr>
          <p:spPr>
            <a:xfrm>
              <a:off x="3871150" y="30670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7" name="object 14197"/>
            <p:cNvSpPr/>
            <p:nvPr/>
          </p:nvSpPr>
          <p:spPr>
            <a:xfrm>
              <a:off x="3871150" y="30650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8" name="object 14198"/>
            <p:cNvSpPr/>
            <p:nvPr/>
          </p:nvSpPr>
          <p:spPr>
            <a:xfrm>
              <a:off x="3871150" y="306313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99" name="object 14199"/>
            <p:cNvSpPr/>
            <p:nvPr/>
          </p:nvSpPr>
          <p:spPr>
            <a:xfrm>
              <a:off x="3871150" y="305925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0" name="object 14200"/>
            <p:cNvSpPr/>
            <p:nvPr/>
          </p:nvSpPr>
          <p:spPr>
            <a:xfrm>
              <a:off x="3871150" y="305730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1" name="object 14201"/>
            <p:cNvSpPr/>
            <p:nvPr/>
          </p:nvSpPr>
          <p:spPr>
            <a:xfrm>
              <a:off x="3871150" y="305536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2" name="object 14202"/>
            <p:cNvSpPr/>
            <p:nvPr/>
          </p:nvSpPr>
          <p:spPr>
            <a:xfrm>
              <a:off x="3871150" y="30534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3" name="object 14203"/>
            <p:cNvSpPr/>
            <p:nvPr/>
          </p:nvSpPr>
          <p:spPr>
            <a:xfrm>
              <a:off x="3871150" y="30514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4" name="object 14204"/>
            <p:cNvSpPr/>
            <p:nvPr/>
          </p:nvSpPr>
          <p:spPr>
            <a:xfrm>
              <a:off x="3871150" y="30495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5" name="object 14205"/>
            <p:cNvSpPr/>
            <p:nvPr/>
          </p:nvSpPr>
          <p:spPr>
            <a:xfrm>
              <a:off x="3871150" y="304759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6" name="object 14206"/>
            <p:cNvSpPr/>
            <p:nvPr/>
          </p:nvSpPr>
          <p:spPr>
            <a:xfrm>
              <a:off x="3871150" y="304565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7" name="object 14207"/>
            <p:cNvSpPr/>
            <p:nvPr/>
          </p:nvSpPr>
          <p:spPr>
            <a:xfrm>
              <a:off x="3871150" y="304370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8" name="object 14208"/>
            <p:cNvSpPr/>
            <p:nvPr/>
          </p:nvSpPr>
          <p:spPr>
            <a:xfrm>
              <a:off x="3871150" y="30417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9" name="object 14209"/>
            <p:cNvSpPr/>
            <p:nvPr/>
          </p:nvSpPr>
          <p:spPr>
            <a:xfrm>
              <a:off x="3871150" y="303980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0" name="object 14210"/>
            <p:cNvSpPr/>
            <p:nvPr/>
          </p:nvSpPr>
          <p:spPr>
            <a:xfrm>
              <a:off x="3871150" y="303786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1" name="object 14211"/>
            <p:cNvSpPr/>
            <p:nvPr/>
          </p:nvSpPr>
          <p:spPr>
            <a:xfrm>
              <a:off x="3871150" y="30359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2" name="object 14212"/>
            <p:cNvSpPr/>
            <p:nvPr/>
          </p:nvSpPr>
          <p:spPr>
            <a:xfrm>
              <a:off x="3871150" y="30339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3" name="object 14213"/>
            <p:cNvSpPr/>
            <p:nvPr/>
          </p:nvSpPr>
          <p:spPr>
            <a:xfrm>
              <a:off x="3871150" y="30320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4" name="object 14214"/>
            <p:cNvSpPr/>
            <p:nvPr/>
          </p:nvSpPr>
          <p:spPr>
            <a:xfrm>
              <a:off x="3871150" y="303009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5" name="object 14215"/>
            <p:cNvSpPr/>
            <p:nvPr/>
          </p:nvSpPr>
          <p:spPr>
            <a:xfrm>
              <a:off x="3871150" y="30281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6" name="object 14216"/>
            <p:cNvSpPr/>
            <p:nvPr/>
          </p:nvSpPr>
          <p:spPr>
            <a:xfrm>
              <a:off x="3871150" y="30262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7" name="object 14217"/>
            <p:cNvSpPr/>
            <p:nvPr/>
          </p:nvSpPr>
          <p:spPr>
            <a:xfrm>
              <a:off x="3871150" y="30242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8" name="object 14218"/>
            <p:cNvSpPr/>
            <p:nvPr/>
          </p:nvSpPr>
          <p:spPr>
            <a:xfrm>
              <a:off x="3871150" y="302037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9" name="object 14219"/>
            <p:cNvSpPr/>
            <p:nvPr/>
          </p:nvSpPr>
          <p:spPr>
            <a:xfrm>
              <a:off x="3871150" y="301843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0" name="object 14220"/>
            <p:cNvSpPr/>
            <p:nvPr/>
          </p:nvSpPr>
          <p:spPr>
            <a:xfrm>
              <a:off x="3871150" y="301649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1" name="object 14221"/>
            <p:cNvSpPr/>
            <p:nvPr/>
          </p:nvSpPr>
          <p:spPr>
            <a:xfrm>
              <a:off x="3871150" y="301260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2" name="object 14222"/>
            <p:cNvSpPr/>
            <p:nvPr/>
          </p:nvSpPr>
          <p:spPr>
            <a:xfrm>
              <a:off x="3871150" y="30106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3" name="object 14223"/>
            <p:cNvSpPr/>
            <p:nvPr/>
          </p:nvSpPr>
          <p:spPr>
            <a:xfrm>
              <a:off x="3871150" y="30087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4" name="object 14224"/>
            <p:cNvSpPr/>
            <p:nvPr/>
          </p:nvSpPr>
          <p:spPr>
            <a:xfrm>
              <a:off x="3871150" y="300481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5" name="object 14225"/>
            <p:cNvSpPr/>
            <p:nvPr/>
          </p:nvSpPr>
          <p:spPr>
            <a:xfrm>
              <a:off x="3871150" y="30028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6" name="object 14226"/>
            <p:cNvSpPr/>
            <p:nvPr/>
          </p:nvSpPr>
          <p:spPr>
            <a:xfrm>
              <a:off x="3871150" y="30009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7" name="object 14227"/>
            <p:cNvSpPr/>
            <p:nvPr/>
          </p:nvSpPr>
          <p:spPr>
            <a:xfrm>
              <a:off x="3871150" y="299899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8" name="object 14228"/>
            <p:cNvSpPr/>
            <p:nvPr/>
          </p:nvSpPr>
          <p:spPr>
            <a:xfrm>
              <a:off x="3871150" y="299704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9" name="object 14229"/>
            <p:cNvSpPr/>
            <p:nvPr/>
          </p:nvSpPr>
          <p:spPr>
            <a:xfrm>
              <a:off x="3871150" y="299510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0" name="object 14230"/>
            <p:cNvSpPr/>
            <p:nvPr/>
          </p:nvSpPr>
          <p:spPr>
            <a:xfrm>
              <a:off x="3871150" y="299316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1" name="object 14231"/>
            <p:cNvSpPr/>
            <p:nvPr/>
          </p:nvSpPr>
          <p:spPr>
            <a:xfrm>
              <a:off x="3871150" y="299121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2" name="object 14232"/>
            <p:cNvSpPr/>
            <p:nvPr/>
          </p:nvSpPr>
          <p:spPr>
            <a:xfrm>
              <a:off x="3871150" y="29892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3" name="object 14233"/>
            <p:cNvSpPr/>
            <p:nvPr/>
          </p:nvSpPr>
          <p:spPr>
            <a:xfrm>
              <a:off x="3871150" y="298538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4" name="object 14234"/>
            <p:cNvSpPr/>
            <p:nvPr/>
          </p:nvSpPr>
          <p:spPr>
            <a:xfrm>
              <a:off x="3871150" y="29834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5" name="object 14235"/>
            <p:cNvSpPr/>
            <p:nvPr/>
          </p:nvSpPr>
          <p:spPr>
            <a:xfrm>
              <a:off x="3871150" y="297954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6" name="object 14236"/>
            <p:cNvSpPr/>
            <p:nvPr/>
          </p:nvSpPr>
          <p:spPr>
            <a:xfrm>
              <a:off x="3871150" y="297760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7" name="object 14237"/>
            <p:cNvSpPr/>
            <p:nvPr/>
          </p:nvSpPr>
          <p:spPr>
            <a:xfrm>
              <a:off x="3871150" y="297371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8" name="object 14238"/>
            <p:cNvSpPr/>
            <p:nvPr/>
          </p:nvSpPr>
          <p:spPr>
            <a:xfrm>
              <a:off x="3871150" y="297177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9" name="object 14239"/>
            <p:cNvSpPr/>
            <p:nvPr/>
          </p:nvSpPr>
          <p:spPr>
            <a:xfrm>
              <a:off x="3871150" y="296788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0" name="object 14240"/>
            <p:cNvSpPr/>
            <p:nvPr/>
          </p:nvSpPr>
          <p:spPr>
            <a:xfrm>
              <a:off x="3871150" y="29659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1" name="object 14241"/>
            <p:cNvSpPr/>
            <p:nvPr/>
          </p:nvSpPr>
          <p:spPr>
            <a:xfrm>
              <a:off x="3871150" y="296400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2" name="object 14242"/>
            <p:cNvSpPr/>
            <p:nvPr/>
          </p:nvSpPr>
          <p:spPr>
            <a:xfrm>
              <a:off x="3871150" y="296205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3" name="object 14243"/>
            <p:cNvSpPr/>
            <p:nvPr/>
          </p:nvSpPr>
          <p:spPr>
            <a:xfrm>
              <a:off x="3871150" y="296011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4" name="object 14244"/>
            <p:cNvSpPr/>
            <p:nvPr/>
          </p:nvSpPr>
          <p:spPr>
            <a:xfrm>
              <a:off x="3871150" y="295817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5" name="object 14245"/>
            <p:cNvSpPr/>
            <p:nvPr/>
          </p:nvSpPr>
          <p:spPr>
            <a:xfrm>
              <a:off x="3871150" y="295622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6" name="object 14246"/>
            <p:cNvSpPr/>
            <p:nvPr/>
          </p:nvSpPr>
          <p:spPr>
            <a:xfrm>
              <a:off x="3871150" y="29542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7" name="object 14247"/>
            <p:cNvSpPr/>
            <p:nvPr/>
          </p:nvSpPr>
          <p:spPr>
            <a:xfrm>
              <a:off x="3871150" y="295234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8" name="object 14248"/>
            <p:cNvSpPr/>
            <p:nvPr/>
          </p:nvSpPr>
          <p:spPr>
            <a:xfrm>
              <a:off x="3871150" y="294844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9" name="object 14249"/>
            <p:cNvSpPr/>
            <p:nvPr/>
          </p:nvSpPr>
          <p:spPr>
            <a:xfrm>
              <a:off x="3871150" y="294455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0" name="object 14250"/>
            <p:cNvSpPr/>
            <p:nvPr/>
          </p:nvSpPr>
          <p:spPr>
            <a:xfrm>
              <a:off x="3871150" y="294261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1" name="object 14251"/>
            <p:cNvSpPr/>
            <p:nvPr/>
          </p:nvSpPr>
          <p:spPr>
            <a:xfrm>
              <a:off x="3871150" y="294067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2" name="object 14252"/>
            <p:cNvSpPr/>
            <p:nvPr/>
          </p:nvSpPr>
          <p:spPr>
            <a:xfrm>
              <a:off x="3871150" y="293872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3" name="object 14253"/>
            <p:cNvSpPr/>
            <p:nvPr/>
          </p:nvSpPr>
          <p:spPr>
            <a:xfrm>
              <a:off x="3871150" y="29367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4" name="object 14254"/>
            <p:cNvSpPr/>
            <p:nvPr/>
          </p:nvSpPr>
          <p:spPr>
            <a:xfrm>
              <a:off x="3871150" y="293484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5" name="object 14255"/>
            <p:cNvSpPr/>
            <p:nvPr/>
          </p:nvSpPr>
          <p:spPr>
            <a:xfrm>
              <a:off x="3871150" y="293289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6" name="object 14256"/>
            <p:cNvSpPr/>
            <p:nvPr/>
          </p:nvSpPr>
          <p:spPr>
            <a:xfrm>
              <a:off x="3871150" y="292901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7" name="object 14257"/>
            <p:cNvSpPr/>
            <p:nvPr/>
          </p:nvSpPr>
          <p:spPr>
            <a:xfrm>
              <a:off x="3871150" y="292707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8" name="object 14258"/>
            <p:cNvSpPr/>
            <p:nvPr/>
          </p:nvSpPr>
          <p:spPr>
            <a:xfrm>
              <a:off x="3871150" y="292512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9" name="object 14259"/>
            <p:cNvSpPr/>
            <p:nvPr/>
          </p:nvSpPr>
          <p:spPr>
            <a:xfrm>
              <a:off x="3871150" y="292318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0" name="object 14260"/>
            <p:cNvSpPr/>
            <p:nvPr/>
          </p:nvSpPr>
          <p:spPr>
            <a:xfrm>
              <a:off x="3871150" y="292124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1" name="object 14261"/>
            <p:cNvSpPr/>
            <p:nvPr/>
          </p:nvSpPr>
          <p:spPr>
            <a:xfrm>
              <a:off x="3871150" y="291734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2" name="object 14262"/>
            <p:cNvSpPr/>
            <p:nvPr/>
          </p:nvSpPr>
          <p:spPr>
            <a:xfrm>
              <a:off x="3871150" y="291539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3" name="object 14263"/>
            <p:cNvSpPr/>
            <p:nvPr/>
          </p:nvSpPr>
          <p:spPr>
            <a:xfrm>
              <a:off x="3871150" y="291345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4" name="object 14264"/>
            <p:cNvSpPr/>
            <p:nvPr/>
          </p:nvSpPr>
          <p:spPr>
            <a:xfrm>
              <a:off x="3871150" y="291151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5" name="object 14265"/>
            <p:cNvSpPr/>
            <p:nvPr/>
          </p:nvSpPr>
          <p:spPr>
            <a:xfrm>
              <a:off x="3871150" y="290956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6" name="object 14266"/>
            <p:cNvSpPr/>
            <p:nvPr/>
          </p:nvSpPr>
          <p:spPr>
            <a:xfrm>
              <a:off x="3871150" y="290568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7" name="object 14267"/>
            <p:cNvSpPr/>
            <p:nvPr/>
          </p:nvSpPr>
          <p:spPr>
            <a:xfrm>
              <a:off x="3871150" y="290374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8" name="object 14268"/>
            <p:cNvSpPr/>
            <p:nvPr/>
          </p:nvSpPr>
          <p:spPr>
            <a:xfrm>
              <a:off x="3871150" y="29017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9" name="object 14269"/>
            <p:cNvSpPr/>
            <p:nvPr/>
          </p:nvSpPr>
          <p:spPr>
            <a:xfrm>
              <a:off x="3871150" y="289985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0" name="object 14270"/>
            <p:cNvSpPr/>
            <p:nvPr/>
          </p:nvSpPr>
          <p:spPr>
            <a:xfrm>
              <a:off x="3871150" y="289596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1" name="object 14271"/>
            <p:cNvSpPr/>
            <p:nvPr/>
          </p:nvSpPr>
          <p:spPr>
            <a:xfrm>
              <a:off x="3871150" y="28940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2" name="object 14272"/>
            <p:cNvSpPr/>
            <p:nvPr/>
          </p:nvSpPr>
          <p:spPr>
            <a:xfrm>
              <a:off x="3871150" y="289208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3" name="object 14273"/>
            <p:cNvSpPr/>
            <p:nvPr/>
          </p:nvSpPr>
          <p:spPr>
            <a:xfrm>
              <a:off x="3871150" y="289013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4" name="object 14274"/>
            <p:cNvSpPr/>
            <p:nvPr/>
          </p:nvSpPr>
          <p:spPr>
            <a:xfrm>
              <a:off x="3871150" y="288625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5" name="object 14275"/>
            <p:cNvSpPr/>
            <p:nvPr/>
          </p:nvSpPr>
          <p:spPr>
            <a:xfrm>
              <a:off x="3871150" y="288429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6" name="object 14276"/>
            <p:cNvSpPr/>
            <p:nvPr/>
          </p:nvSpPr>
          <p:spPr>
            <a:xfrm>
              <a:off x="3871150" y="288235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7" name="object 14277"/>
            <p:cNvSpPr/>
            <p:nvPr/>
          </p:nvSpPr>
          <p:spPr>
            <a:xfrm>
              <a:off x="3871150" y="287846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8" name="object 14278"/>
            <p:cNvSpPr/>
            <p:nvPr/>
          </p:nvSpPr>
          <p:spPr>
            <a:xfrm>
              <a:off x="3871150" y="2874581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9" name="object 14279"/>
            <p:cNvSpPr/>
            <p:nvPr/>
          </p:nvSpPr>
          <p:spPr>
            <a:xfrm>
              <a:off x="3871150" y="287069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0" name="object 14280"/>
            <p:cNvSpPr/>
            <p:nvPr/>
          </p:nvSpPr>
          <p:spPr>
            <a:xfrm>
              <a:off x="3871150" y="286680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1" name="object 14281"/>
            <p:cNvSpPr/>
            <p:nvPr/>
          </p:nvSpPr>
          <p:spPr>
            <a:xfrm>
              <a:off x="3871150" y="286292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2" name="object 14282"/>
            <p:cNvSpPr/>
            <p:nvPr/>
          </p:nvSpPr>
          <p:spPr>
            <a:xfrm>
              <a:off x="3871150" y="2859023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1955"/>
                  </a:moveTo>
                  <a:lnTo>
                    <a:pt x="0" y="1955"/>
                  </a:lnTo>
                  <a:lnTo>
                    <a:pt x="0" y="3898"/>
                  </a:lnTo>
                  <a:lnTo>
                    <a:pt x="20789" y="3898"/>
                  </a:lnTo>
                  <a:lnTo>
                    <a:pt x="20789" y="1955"/>
                  </a:lnTo>
                  <a:close/>
                </a:path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3" name="object 14283"/>
            <p:cNvSpPr/>
            <p:nvPr/>
          </p:nvSpPr>
          <p:spPr>
            <a:xfrm>
              <a:off x="3871150" y="285513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4" name="object 14284"/>
            <p:cNvSpPr/>
            <p:nvPr/>
          </p:nvSpPr>
          <p:spPr>
            <a:xfrm>
              <a:off x="3871150" y="285319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5" name="object 14285"/>
            <p:cNvSpPr/>
            <p:nvPr/>
          </p:nvSpPr>
          <p:spPr>
            <a:xfrm>
              <a:off x="3871150" y="28512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6" name="object 14286"/>
            <p:cNvSpPr/>
            <p:nvPr/>
          </p:nvSpPr>
          <p:spPr>
            <a:xfrm>
              <a:off x="3871150" y="284736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7" name="object 14287"/>
            <p:cNvSpPr/>
            <p:nvPr/>
          </p:nvSpPr>
          <p:spPr>
            <a:xfrm>
              <a:off x="3871150" y="28454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8" name="object 14288"/>
            <p:cNvSpPr/>
            <p:nvPr/>
          </p:nvSpPr>
          <p:spPr>
            <a:xfrm>
              <a:off x="3871150" y="28434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9" name="object 14289"/>
            <p:cNvSpPr/>
            <p:nvPr/>
          </p:nvSpPr>
          <p:spPr>
            <a:xfrm>
              <a:off x="3871150" y="28415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0" name="object 14290"/>
            <p:cNvSpPr/>
            <p:nvPr/>
          </p:nvSpPr>
          <p:spPr>
            <a:xfrm>
              <a:off x="3871150" y="283764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1" name="object 14291"/>
            <p:cNvSpPr/>
            <p:nvPr/>
          </p:nvSpPr>
          <p:spPr>
            <a:xfrm>
              <a:off x="3871150" y="28357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2" name="object 14292"/>
            <p:cNvSpPr/>
            <p:nvPr/>
          </p:nvSpPr>
          <p:spPr>
            <a:xfrm>
              <a:off x="3871150" y="28337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3" name="object 14293"/>
            <p:cNvSpPr/>
            <p:nvPr/>
          </p:nvSpPr>
          <p:spPr>
            <a:xfrm>
              <a:off x="3871150" y="28318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4" name="object 14294"/>
            <p:cNvSpPr/>
            <p:nvPr/>
          </p:nvSpPr>
          <p:spPr>
            <a:xfrm>
              <a:off x="3871150" y="282793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5" name="object 14295"/>
            <p:cNvSpPr/>
            <p:nvPr/>
          </p:nvSpPr>
          <p:spPr>
            <a:xfrm>
              <a:off x="3871150" y="282597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6" name="object 14296"/>
            <p:cNvSpPr/>
            <p:nvPr/>
          </p:nvSpPr>
          <p:spPr>
            <a:xfrm>
              <a:off x="3871150" y="282403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7" name="object 14297"/>
            <p:cNvSpPr/>
            <p:nvPr/>
          </p:nvSpPr>
          <p:spPr>
            <a:xfrm>
              <a:off x="3871150" y="282209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8" name="object 14298"/>
            <p:cNvSpPr/>
            <p:nvPr/>
          </p:nvSpPr>
          <p:spPr>
            <a:xfrm>
              <a:off x="3871150" y="28201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9" name="object 14299"/>
            <p:cNvSpPr/>
            <p:nvPr/>
          </p:nvSpPr>
          <p:spPr>
            <a:xfrm>
              <a:off x="3871150" y="281626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0" name="object 14300"/>
            <p:cNvSpPr/>
            <p:nvPr/>
          </p:nvSpPr>
          <p:spPr>
            <a:xfrm>
              <a:off x="3871150" y="281431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1" name="object 14301"/>
            <p:cNvSpPr/>
            <p:nvPr/>
          </p:nvSpPr>
          <p:spPr>
            <a:xfrm>
              <a:off x="3871150" y="28123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2" name="object 14302"/>
            <p:cNvSpPr/>
            <p:nvPr/>
          </p:nvSpPr>
          <p:spPr>
            <a:xfrm>
              <a:off x="3871150" y="28104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3" name="object 14303"/>
            <p:cNvSpPr/>
            <p:nvPr/>
          </p:nvSpPr>
          <p:spPr>
            <a:xfrm>
              <a:off x="3871150" y="280849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4" name="object 14304"/>
            <p:cNvSpPr/>
            <p:nvPr/>
          </p:nvSpPr>
          <p:spPr>
            <a:xfrm>
              <a:off x="3871150" y="2804604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5" name="object 14305"/>
            <p:cNvSpPr/>
            <p:nvPr/>
          </p:nvSpPr>
          <p:spPr>
            <a:xfrm>
              <a:off x="3871150" y="280266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6" name="object 14306"/>
            <p:cNvSpPr/>
            <p:nvPr/>
          </p:nvSpPr>
          <p:spPr>
            <a:xfrm>
              <a:off x="3871150" y="280071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7" name="object 14307"/>
            <p:cNvSpPr/>
            <p:nvPr/>
          </p:nvSpPr>
          <p:spPr>
            <a:xfrm>
              <a:off x="3871150" y="279877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8" name="object 14308"/>
            <p:cNvSpPr/>
            <p:nvPr/>
          </p:nvSpPr>
          <p:spPr>
            <a:xfrm>
              <a:off x="3871150" y="279683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9" name="object 14309"/>
            <p:cNvSpPr/>
            <p:nvPr/>
          </p:nvSpPr>
          <p:spPr>
            <a:xfrm>
              <a:off x="3871150" y="279487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0" name="object 14310"/>
            <p:cNvSpPr/>
            <p:nvPr/>
          </p:nvSpPr>
          <p:spPr>
            <a:xfrm>
              <a:off x="3871150" y="279293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1" name="object 14311"/>
            <p:cNvSpPr/>
            <p:nvPr/>
          </p:nvSpPr>
          <p:spPr>
            <a:xfrm>
              <a:off x="3871150" y="2789046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2" name="object 14312"/>
            <p:cNvSpPr/>
            <p:nvPr/>
          </p:nvSpPr>
          <p:spPr>
            <a:xfrm>
              <a:off x="3871150" y="278516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3" name="object 14313"/>
            <p:cNvSpPr/>
            <p:nvPr/>
          </p:nvSpPr>
          <p:spPr>
            <a:xfrm>
              <a:off x="3871150" y="278321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4" name="object 14314"/>
            <p:cNvSpPr/>
            <p:nvPr/>
          </p:nvSpPr>
          <p:spPr>
            <a:xfrm>
              <a:off x="3871150" y="278127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5" name="object 14315"/>
            <p:cNvSpPr/>
            <p:nvPr/>
          </p:nvSpPr>
          <p:spPr>
            <a:xfrm>
              <a:off x="3871150" y="277933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6" name="object 14316"/>
            <p:cNvSpPr/>
            <p:nvPr/>
          </p:nvSpPr>
          <p:spPr>
            <a:xfrm>
              <a:off x="3871150" y="277738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7" name="object 14317"/>
            <p:cNvSpPr/>
            <p:nvPr/>
          </p:nvSpPr>
          <p:spPr>
            <a:xfrm>
              <a:off x="3871150" y="277544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8" name="object 14318"/>
            <p:cNvSpPr/>
            <p:nvPr/>
          </p:nvSpPr>
          <p:spPr>
            <a:xfrm>
              <a:off x="3871150" y="277350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9" name="object 14319"/>
            <p:cNvSpPr/>
            <p:nvPr/>
          </p:nvSpPr>
          <p:spPr>
            <a:xfrm>
              <a:off x="3871150" y="277155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0" name="object 14320"/>
            <p:cNvSpPr/>
            <p:nvPr/>
          </p:nvSpPr>
          <p:spPr>
            <a:xfrm>
              <a:off x="3871150" y="276961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1" name="object 14321"/>
            <p:cNvSpPr/>
            <p:nvPr/>
          </p:nvSpPr>
          <p:spPr>
            <a:xfrm>
              <a:off x="3871150" y="2765729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2" name="object 14322"/>
            <p:cNvSpPr/>
            <p:nvPr/>
          </p:nvSpPr>
          <p:spPr>
            <a:xfrm>
              <a:off x="3871150" y="276377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3" name="object 14323"/>
            <p:cNvSpPr/>
            <p:nvPr/>
          </p:nvSpPr>
          <p:spPr>
            <a:xfrm>
              <a:off x="3871150" y="2759887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4" name="object 14324"/>
            <p:cNvSpPr/>
            <p:nvPr/>
          </p:nvSpPr>
          <p:spPr>
            <a:xfrm>
              <a:off x="3871150" y="275794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5" name="object 14325"/>
            <p:cNvSpPr/>
            <p:nvPr/>
          </p:nvSpPr>
          <p:spPr>
            <a:xfrm>
              <a:off x="3871150" y="275405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6" name="object 14326"/>
            <p:cNvSpPr/>
            <p:nvPr/>
          </p:nvSpPr>
          <p:spPr>
            <a:xfrm>
              <a:off x="3871150" y="275211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7" name="object 14327"/>
            <p:cNvSpPr/>
            <p:nvPr/>
          </p:nvSpPr>
          <p:spPr>
            <a:xfrm>
              <a:off x="3871150" y="2748228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8" name="object 14328"/>
            <p:cNvSpPr/>
            <p:nvPr/>
          </p:nvSpPr>
          <p:spPr>
            <a:xfrm>
              <a:off x="3871150" y="274628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9" name="object 14329"/>
            <p:cNvSpPr/>
            <p:nvPr/>
          </p:nvSpPr>
          <p:spPr>
            <a:xfrm>
              <a:off x="3871150" y="274434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0" name="object 14330"/>
            <p:cNvSpPr/>
            <p:nvPr/>
          </p:nvSpPr>
          <p:spPr>
            <a:xfrm>
              <a:off x="3871150" y="274239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1" name="object 14331"/>
            <p:cNvSpPr/>
            <p:nvPr/>
          </p:nvSpPr>
          <p:spPr>
            <a:xfrm>
              <a:off x="3871150" y="274045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2" name="object 14332"/>
            <p:cNvSpPr/>
            <p:nvPr/>
          </p:nvSpPr>
          <p:spPr>
            <a:xfrm>
              <a:off x="3871150" y="273851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3" name="object 14333"/>
            <p:cNvSpPr/>
            <p:nvPr/>
          </p:nvSpPr>
          <p:spPr>
            <a:xfrm>
              <a:off x="3871150" y="273657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4" name="object 14334"/>
            <p:cNvSpPr/>
            <p:nvPr/>
          </p:nvSpPr>
          <p:spPr>
            <a:xfrm>
              <a:off x="3871150" y="273462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5" name="object 14335"/>
            <p:cNvSpPr/>
            <p:nvPr/>
          </p:nvSpPr>
          <p:spPr>
            <a:xfrm>
              <a:off x="3871150" y="273268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6" name="object 14336"/>
            <p:cNvSpPr/>
            <p:nvPr/>
          </p:nvSpPr>
          <p:spPr>
            <a:xfrm>
              <a:off x="3871150" y="272878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7" name="object 14337"/>
            <p:cNvSpPr/>
            <p:nvPr/>
          </p:nvSpPr>
          <p:spPr>
            <a:xfrm>
              <a:off x="3871150" y="272684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8" name="object 14338"/>
            <p:cNvSpPr/>
            <p:nvPr/>
          </p:nvSpPr>
          <p:spPr>
            <a:xfrm>
              <a:off x="3871150" y="272489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9" name="object 14339"/>
            <p:cNvSpPr/>
            <p:nvPr/>
          </p:nvSpPr>
          <p:spPr>
            <a:xfrm>
              <a:off x="3871150" y="2721012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0" name="object 14340"/>
            <p:cNvSpPr/>
            <p:nvPr/>
          </p:nvSpPr>
          <p:spPr>
            <a:xfrm>
              <a:off x="3871150" y="271906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1" name="object 14341"/>
            <p:cNvSpPr/>
            <p:nvPr/>
          </p:nvSpPr>
          <p:spPr>
            <a:xfrm>
              <a:off x="3871150" y="271712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2" name="object 14342"/>
            <p:cNvSpPr/>
            <p:nvPr/>
          </p:nvSpPr>
          <p:spPr>
            <a:xfrm>
              <a:off x="3871150" y="2713240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3" name="object 14343"/>
            <p:cNvSpPr/>
            <p:nvPr/>
          </p:nvSpPr>
          <p:spPr>
            <a:xfrm>
              <a:off x="3871150" y="271129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4" name="object 14344"/>
            <p:cNvSpPr/>
            <p:nvPr/>
          </p:nvSpPr>
          <p:spPr>
            <a:xfrm>
              <a:off x="3871150" y="270935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5" name="object 14345"/>
            <p:cNvSpPr/>
            <p:nvPr/>
          </p:nvSpPr>
          <p:spPr>
            <a:xfrm>
              <a:off x="3871150" y="270741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6" name="object 14346"/>
            <p:cNvSpPr/>
            <p:nvPr/>
          </p:nvSpPr>
          <p:spPr>
            <a:xfrm>
              <a:off x="3871150" y="270546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7" name="object 14347"/>
            <p:cNvSpPr/>
            <p:nvPr/>
          </p:nvSpPr>
          <p:spPr>
            <a:xfrm>
              <a:off x="3871150" y="270352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8" name="object 14348"/>
            <p:cNvSpPr/>
            <p:nvPr/>
          </p:nvSpPr>
          <p:spPr>
            <a:xfrm>
              <a:off x="3871150" y="270158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9" name="object 14349"/>
            <p:cNvSpPr/>
            <p:nvPr/>
          </p:nvSpPr>
          <p:spPr>
            <a:xfrm>
              <a:off x="3871150" y="269962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0" name="object 14350"/>
            <p:cNvSpPr/>
            <p:nvPr/>
          </p:nvSpPr>
          <p:spPr>
            <a:xfrm>
              <a:off x="3871150" y="269768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1" name="object 14351"/>
            <p:cNvSpPr/>
            <p:nvPr/>
          </p:nvSpPr>
          <p:spPr>
            <a:xfrm>
              <a:off x="3871150" y="269574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2" name="object 14352"/>
            <p:cNvSpPr/>
            <p:nvPr/>
          </p:nvSpPr>
          <p:spPr>
            <a:xfrm>
              <a:off x="3871150" y="269379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3" name="object 14353"/>
            <p:cNvSpPr/>
            <p:nvPr/>
          </p:nvSpPr>
          <p:spPr>
            <a:xfrm>
              <a:off x="3871150" y="269185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4" name="object 14354"/>
            <p:cNvSpPr/>
            <p:nvPr/>
          </p:nvSpPr>
          <p:spPr>
            <a:xfrm>
              <a:off x="3871150" y="268991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5" name="object 14355"/>
            <p:cNvSpPr/>
            <p:nvPr/>
          </p:nvSpPr>
          <p:spPr>
            <a:xfrm>
              <a:off x="3871150" y="268796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6" name="object 14356"/>
            <p:cNvSpPr/>
            <p:nvPr/>
          </p:nvSpPr>
          <p:spPr>
            <a:xfrm>
              <a:off x="3871150" y="268602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7" name="object 14357"/>
            <p:cNvSpPr/>
            <p:nvPr/>
          </p:nvSpPr>
          <p:spPr>
            <a:xfrm>
              <a:off x="3871150" y="268408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8" name="object 14358"/>
            <p:cNvSpPr/>
            <p:nvPr/>
          </p:nvSpPr>
          <p:spPr>
            <a:xfrm>
              <a:off x="3871150" y="268213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9" name="object 14359"/>
            <p:cNvSpPr/>
            <p:nvPr/>
          </p:nvSpPr>
          <p:spPr>
            <a:xfrm>
              <a:off x="3871150" y="268019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0" name="object 14360"/>
            <p:cNvSpPr/>
            <p:nvPr/>
          </p:nvSpPr>
          <p:spPr>
            <a:xfrm>
              <a:off x="3871150" y="267825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1" name="object 14361"/>
            <p:cNvSpPr/>
            <p:nvPr/>
          </p:nvSpPr>
          <p:spPr>
            <a:xfrm>
              <a:off x="3871150" y="2674365"/>
              <a:ext cx="20955" cy="4445"/>
            </a:xfrm>
            <a:custGeom>
              <a:avLst/>
              <a:gdLst/>
              <a:ahLst/>
              <a:cxnLst/>
              <a:rect l="l" t="t" r="r" b="b"/>
              <a:pathLst>
                <a:path w="20954" h="4444">
                  <a:moveTo>
                    <a:pt x="20789" y="0"/>
                  </a:moveTo>
                  <a:lnTo>
                    <a:pt x="0" y="0"/>
                  </a:lnTo>
                  <a:lnTo>
                    <a:pt x="0" y="1943"/>
                  </a:lnTo>
                  <a:lnTo>
                    <a:pt x="0" y="3886"/>
                  </a:lnTo>
                  <a:lnTo>
                    <a:pt x="20789" y="3886"/>
                  </a:lnTo>
                  <a:lnTo>
                    <a:pt x="20789" y="1943"/>
                  </a:lnTo>
                  <a:lnTo>
                    <a:pt x="2078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2" name="object 14362"/>
            <p:cNvSpPr/>
            <p:nvPr/>
          </p:nvSpPr>
          <p:spPr>
            <a:xfrm>
              <a:off x="3871150" y="26724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3" name="object 14363"/>
            <p:cNvSpPr/>
            <p:nvPr/>
          </p:nvSpPr>
          <p:spPr>
            <a:xfrm>
              <a:off x="3871150" y="26704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4" name="object 14364"/>
            <p:cNvSpPr/>
            <p:nvPr/>
          </p:nvSpPr>
          <p:spPr>
            <a:xfrm>
              <a:off x="3871150" y="266852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5" name="object 14365"/>
            <p:cNvSpPr/>
            <p:nvPr/>
          </p:nvSpPr>
          <p:spPr>
            <a:xfrm>
              <a:off x="3871150" y="266658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6" name="object 14366"/>
            <p:cNvSpPr/>
            <p:nvPr/>
          </p:nvSpPr>
          <p:spPr>
            <a:xfrm>
              <a:off x="3871150" y="266463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7" name="object 14367"/>
            <p:cNvSpPr/>
            <p:nvPr/>
          </p:nvSpPr>
          <p:spPr>
            <a:xfrm>
              <a:off x="3871150" y="2662694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8" name="object 14368"/>
            <p:cNvSpPr/>
            <p:nvPr/>
          </p:nvSpPr>
          <p:spPr>
            <a:xfrm>
              <a:off x="3871150" y="2660751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9" name="object 14369"/>
            <p:cNvSpPr/>
            <p:nvPr/>
          </p:nvSpPr>
          <p:spPr>
            <a:xfrm>
              <a:off x="3871150" y="2658808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0" name="object 14370"/>
            <p:cNvSpPr/>
            <p:nvPr/>
          </p:nvSpPr>
          <p:spPr>
            <a:xfrm>
              <a:off x="3871150" y="2656865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1" name="object 14371"/>
            <p:cNvSpPr/>
            <p:nvPr/>
          </p:nvSpPr>
          <p:spPr>
            <a:xfrm>
              <a:off x="3871150" y="265492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2" name="object 14372"/>
            <p:cNvSpPr/>
            <p:nvPr/>
          </p:nvSpPr>
          <p:spPr>
            <a:xfrm>
              <a:off x="3871150" y="265297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3" name="object 14373"/>
            <p:cNvSpPr/>
            <p:nvPr/>
          </p:nvSpPr>
          <p:spPr>
            <a:xfrm>
              <a:off x="3871150" y="265103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4" name="object 14374"/>
            <p:cNvSpPr/>
            <p:nvPr/>
          </p:nvSpPr>
          <p:spPr>
            <a:xfrm>
              <a:off x="3871150" y="2649092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5" name="object 14375"/>
            <p:cNvSpPr/>
            <p:nvPr/>
          </p:nvSpPr>
          <p:spPr>
            <a:xfrm>
              <a:off x="3871150" y="2647149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6" name="object 14376"/>
            <p:cNvSpPr/>
            <p:nvPr/>
          </p:nvSpPr>
          <p:spPr>
            <a:xfrm>
              <a:off x="3871150" y="2645206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7" name="object 14377"/>
            <p:cNvSpPr/>
            <p:nvPr/>
          </p:nvSpPr>
          <p:spPr>
            <a:xfrm>
              <a:off x="3871150" y="2643263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8" name="object 14378"/>
            <p:cNvSpPr/>
            <p:nvPr/>
          </p:nvSpPr>
          <p:spPr>
            <a:xfrm>
              <a:off x="3871150" y="2641320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0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9" name="object 14379"/>
            <p:cNvSpPr/>
            <p:nvPr/>
          </p:nvSpPr>
          <p:spPr>
            <a:xfrm>
              <a:off x="3871150" y="2639377"/>
              <a:ext cx="20955" cy="2540"/>
            </a:xfrm>
            <a:custGeom>
              <a:avLst/>
              <a:gdLst/>
              <a:ahLst/>
              <a:cxnLst/>
              <a:rect l="l" t="t" r="r" b="b"/>
              <a:pathLst>
                <a:path w="20954" h="2539">
                  <a:moveTo>
                    <a:pt x="0" y="1346"/>
                  </a:moveTo>
                  <a:lnTo>
                    <a:pt x="0" y="1943"/>
                  </a:lnTo>
                  <a:lnTo>
                    <a:pt x="20789" y="1943"/>
                  </a:lnTo>
                  <a:lnTo>
                    <a:pt x="20789" y="0"/>
                  </a:lnTo>
                  <a:lnTo>
                    <a:pt x="1346" y="0"/>
                  </a:lnTo>
                  <a:lnTo>
                    <a:pt x="0" y="1346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0" name="object 14380"/>
            <p:cNvSpPr/>
            <p:nvPr/>
          </p:nvSpPr>
          <p:spPr>
            <a:xfrm>
              <a:off x="3872509" y="2637421"/>
              <a:ext cx="19685" cy="2540"/>
            </a:xfrm>
            <a:custGeom>
              <a:avLst/>
              <a:gdLst/>
              <a:ahLst/>
              <a:cxnLst/>
              <a:rect l="l" t="t" r="r" b="b"/>
              <a:pathLst>
                <a:path w="19685" h="2539">
                  <a:moveTo>
                    <a:pt x="0" y="1943"/>
                  </a:moveTo>
                  <a:lnTo>
                    <a:pt x="19430" y="1943"/>
                  </a:lnTo>
                  <a:lnTo>
                    <a:pt x="19430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1" name="object 14381"/>
            <p:cNvSpPr/>
            <p:nvPr/>
          </p:nvSpPr>
          <p:spPr>
            <a:xfrm>
              <a:off x="3874452" y="2635478"/>
              <a:ext cx="17780" cy="2540"/>
            </a:xfrm>
            <a:custGeom>
              <a:avLst/>
              <a:gdLst/>
              <a:ahLst/>
              <a:cxnLst/>
              <a:rect l="l" t="t" r="r" b="b"/>
              <a:pathLst>
                <a:path w="17779" h="2539">
                  <a:moveTo>
                    <a:pt x="0" y="1943"/>
                  </a:moveTo>
                  <a:lnTo>
                    <a:pt x="17487" y="1943"/>
                  </a:lnTo>
                  <a:lnTo>
                    <a:pt x="17487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2" name="object 14382"/>
            <p:cNvSpPr/>
            <p:nvPr/>
          </p:nvSpPr>
          <p:spPr>
            <a:xfrm>
              <a:off x="3876395" y="2633535"/>
              <a:ext cx="15875" cy="2540"/>
            </a:xfrm>
            <a:custGeom>
              <a:avLst/>
              <a:gdLst/>
              <a:ahLst/>
              <a:cxnLst/>
              <a:rect l="l" t="t" r="r" b="b"/>
              <a:pathLst>
                <a:path w="15875" h="2539">
                  <a:moveTo>
                    <a:pt x="0" y="1943"/>
                  </a:moveTo>
                  <a:lnTo>
                    <a:pt x="15544" y="1943"/>
                  </a:lnTo>
                  <a:lnTo>
                    <a:pt x="15544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3" name="object 14383"/>
            <p:cNvSpPr/>
            <p:nvPr/>
          </p:nvSpPr>
          <p:spPr>
            <a:xfrm>
              <a:off x="3878338" y="2631592"/>
              <a:ext cx="13970" cy="2540"/>
            </a:xfrm>
            <a:custGeom>
              <a:avLst/>
              <a:gdLst/>
              <a:ahLst/>
              <a:cxnLst/>
              <a:rect l="l" t="t" r="r" b="b"/>
              <a:pathLst>
                <a:path w="13970" h="2539">
                  <a:moveTo>
                    <a:pt x="0" y="1943"/>
                  </a:moveTo>
                  <a:lnTo>
                    <a:pt x="13601" y="1943"/>
                  </a:lnTo>
                  <a:lnTo>
                    <a:pt x="13601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4" name="object 14384"/>
            <p:cNvSpPr/>
            <p:nvPr/>
          </p:nvSpPr>
          <p:spPr>
            <a:xfrm>
              <a:off x="3880281" y="2629649"/>
              <a:ext cx="12065" cy="2540"/>
            </a:xfrm>
            <a:custGeom>
              <a:avLst/>
              <a:gdLst/>
              <a:ahLst/>
              <a:cxnLst/>
              <a:rect l="l" t="t" r="r" b="b"/>
              <a:pathLst>
                <a:path w="12064" h="2539">
                  <a:moveTo>
                    <a:pt x="0" y="1943"/>
                  </a:moveTo>
                  <a:lnTo>
                    <a:pt x="11658" y="1943"/>
                  </a:lnTo>
                  <a:lnTo>
                    <a:pt x="11658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5" name="object 14385"/>
            <p:cNvSpPr/>
            <p:nvPr/>
          </p:nvSpPr>
          <p:spPr>
            <a:xfrm>
              <a:off x="3882225" y="2627706"/>
              <a:ext cx="10160" cy="2540"/>
            </a:xfrm>
            <a:custGeom>
              <a:avLst/>
              <a:gdLst/>
              <a:ahLst/>
              <a:cxnLst/>
              <a:rect l="l" t="t" r="r" b="b"/>
              <a:pathLst>
                <a:path w="10160" h="2539">
                  <a:moveTo>
                    <a:pt x="0" y="1943"/>
                  </a:moveTo>
                  <a:lnTo>
                    <a:pt x="9715" y="1943"/>
                  </a:lnTo>
                  <a:lnTo>
                    <a:pt x="9715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6" name="object 14386"/>
            <p:cNvSpPr/>
            <p:nvPr/>
          </p:nvSpPr>
          <p:spPr>
            <a:xfrm>
              <a:off x="3884168" y="2625763"/>
              <a:ext cx="8255" cy="2540"/>
            </a:xfrm>
            <a:custGeom>
              <a:avLst/>
              <a:gdLst/>
              <a:ahLst/>
              <a:cxnLst/>
              <a:rect l="l" t="t" r="r" b="b"/>
              <a:pathLst>
                <a:path w="8254" h="2539">
                  <a:moveTo>
                    <a:pt x="0" y="1943"/>
                  </a:moveTo>
                  <a:lnTo>
                    <a:pt x="7772" y="1943"/>
                  </a:lnTo>
                  <a:lnTo>
                    <a:pt x="7772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7" name="object 14387"/>
            <p:cNvSpPr/>
            <p:nvPr/>
          </p:nvSpPr>
          <p:spPr>
            <a:xfrm>
              <a:off x="3886111" y="2623819"/>
              <a:ext cx="6350" cy="2540"/>
            </a:xfrm>
            <a:custGeom>
              <a:avLst/>
              <a:gdLst/>
              <a:ahLst/>
              <a:cxnLst/>
              <a:rect l="l" t="t" r="r" b="b"/>
              <a:pathLst>
                <a:path w="6350" h="2539">
                  <a:moveTo>
                    <a:pt x="0" y="1943"/>
                  </a:moveTo>
                  <a:lnTo>
                    <a:pt x="5829" y="1943"/>
                  </a:lnTo>
                  <a:lnTo>
                    <a:pt x="5829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8" name="object 14388"/>
            <p:cNvSpPr/>
            <p:nvPr/>
          </p:nvSpPr>
          <p:spPr>
            <a:xfrm>
              <a:off x="3888054" y="2621876"/>
              <a:ext cx="4445" cy="2540"/>
            </a:xfrm>
            <a:custGeom>
              <a:avLst/>
              <a:gdLst/>
              <a:ahLst/>
              <a:cxnLst/>
              <a:rect l="l" t="t" r="r" b="b"/>
              <a:pathLst>
                <a:path w="4445" h="2539">
                  <a:moveTo>
                    <a:pt x="0" y="1943"/>
                  </a:moveTo>
                  <a:lnTo>
                    <a:pt x="3886" y="1943"/>
                  </a:lnTo>
                  <a:lnTo>
                    <a:pt x="3886" y="0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9" name="object 14389"/>
            <p:cNvSpPr/>
            <p:nvPr/>
          </p:nvSpPr>
          <p:spPr>
            <a:xfrm>
              <a:off x="3889997" y="2619933"/>
              <a:ext cx="2540" cy="2540"/>
            </a:xfrm>
            <a:custGeom>
              <a:avLst/>
              <a:gdLst/>
              <a:ahLst/>
              <a:cxnLst/>
              <a:rect l="l" t="t" r="r" b="b"/>
              <a:pathLst>
                <a:path w="2539" h="2539">
                  <a:moveTo>
                    <a:pt x="0" y="1943"/>
                  </a:moveTo>
                  <a:lnTo>
                    <a:pt x="1943" y="1943"/>
                  </a:lnTo>
                  <a:lnTo>
                    <a:pt x="1943" y="0"/>
                  </a:lnTo>
                  <a:lnTo>
                    <a:pt x="0" y="1943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0" name="object 14390"/>
            <p:cNvSpPr/>
            <p:nvPr/>
          </p:nvSpPr>
          <p:spPr>
            <a:xfrm>
              <a:off x="3871150" y="2619933"/>
              <a:ext cx="20955" cy="497840"/>
            </a:xfrm>
            <a:custGeom>
              <a:avLst/>
              <a:gdLst/>
              <a:ahLst/>
              <a:cxnLst/>
              <a:rect l="l" t="t" r="r" b="b"/>
              <a:pathLst>
                <a:path w="20954" h="497839">
                  <a:moveTo>
                    <a:pt x="20789" y="0"/>
                  </a:moveTo>
                  <a:lnTo>
                    <a:pt x="0" y="20789"/>
                  </a:lnTo>
                  <a:lnTo>
                    <a:pt x="0" y="476846"/>
                  </a:lnTo>
                  <a:lnTo>
                    <a:pt x="20789" y="497636"/>
                  </a:lnTo>
                  <a:lnTo>
                    <a:pt x="2078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91" name="object 14391"/>
            <p:cNvSpPr/>
            <p:nvPr/>
          </p:nvSpPr>
          <p:spPr>
            <a:xfrm>
              <a:off x="5817438" y="2781007"/>
              <a:ext cx="405765" cy="175895"/>
            </a:xfrm>
            <a:custGeom>
              <a:avLst/>
              <a:gdLst/>
              <a:ahLst/>
              <a:cxnLst/>
              <a:rect l="l" t="t" r="r" b="b"/>
              <a:pathLst>
                <a:path w="405764" h="175894">
                  <a:moveTo>
                    <a:pt x="405701" y="0"/>
                  </a:moveTo>
                  <a:lnTo>
                    <a:pt x="10642" y="0"/>
                  </a:lnTo>
                </a:path>
                <a:path w="405764" h="175894">
                  <a:moveTo>
                    <a:pt x="405701" y="175475"/>
                  </a:moveTo>
                  <a:lnTo>
                    <a:pt x="0" y="175475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392" name="object 14392"/>
            <p:cNvPicPr/>
            <p:nvPr/>
          </p:nvPicPr>
          <p:blipFill>
            <a:blip r:embed="rId72" cstate="print"/>
            <a:stretch>
              <a:fillRect/>
            </a:stretch>
          </p:blipFill>
          <p:spPr>
            <a:xfrm>
              <a:off x="5936335" y="2933725"/>
              <a:ext cx="110769" cy="90017"/>
            </a:xfrm>
            <a:prstGeom prst="rect">
              <a:avLst/>
            </a:prstGeom>
          </p:spPr>
        </p:pic>
        <p:pic>
          <p:nvPicPr>
            <p:cNvPr id="14393" name="object 14393"/>
            <p:cNvPicPr/>
            <p:nvPr/>
          </p:nvPicPr>
          <p:blipFill>
            <a:blip r:embed="rId73" cstate="print"/>
            <a:stretch>
              <a:fillRect/>
            </a:stretch>
          </p:blipFill>
          <p:spPr>
            <a:xfrm>
              <a:off x="5936335" y="2713774"/>
              <a:ext cx="110769" cy="90004"/>
            </a:xfrm>
            <a:prstGeom prst="rect">
              <a:avLst/>
            </a:prstGeom>
          </p:spPr>
        </p:pic>
      </p:grpSp>
      <p:sp>
        <p:nvSpPr>
          <p:cNvPr id="14394" name="object 14394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14395" name="object 14395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3996906" y="6123876"/>
            <a:ext cx="2677160" cy="393700"/>
            <a:chOff x="3996906" y="6123876"/>
            <a:chExt cx="2677160" cy="393700"/>
          </a:xfrm>
        </p:grpSpPr>
        <p:sp>
          <p:nvSpPr>
            <p:cNvPr id="3" name="object 3"/>
            <p:cNvSpPr/>
            <p:nvPr/>
          </p:nvSpPr>
          <p:spPr>
            <a:xfrm>
              <a:off x="3996906" y="6123876"/>
              <a:ext cx="2584450" cy="393700"/>
            </a:xfrm>
            <a:custGeom>
              <a:avLst/>
              <a:gdLst/>
              <a:ahLst/>
              <a:cxnLst/>
              <a:rect l="l" t="t" r="r" b="b"/>
              <a:pathLst>
                <a:path w="2584450" h="393700">
                  <a:moveTo>
                    <a:pt x="0" y="154457"/>
                  </a:moveTo>
                  <a:lnTo>
                    <a:pt x="36639" y="217385"/>
                  </a:lnTo>
                  <a:lnTo>
                    <a:pt x="369582" y="217385"/>
                  </a:lnTo>
                  <a:lnTo>
                    <a:pt x="446227" y="209384"/>
                  </a:lnTo>
                  <a:lnTo>
                    <a:pt x="443928" y="393585"/>
                  </a:lnTo>
                  <a:lnTo>
                    <a:pt x="2584081" y="393585"/>
                  </a:lnTo>
                  <a:lnTo>
                    <a:pt x="2584081" y="0"/>
                  </a:lnTo>
                  <a:lnTo>
                    <a:pt x="339813" y="0"/>
                  </a:lnTo>
                  <a:lnTo>
                    <a:pt x="339813" y="46913"/>
                  </a:lnTo>
                  <a:lnTo>
                    <a:pt x="381012" y="46913"/>
                  </a:lnTo>
                  <a:lnTo>
                    <a:pt x="395909" y="29756"/>
                  </a:lnTo>
                  <a:lnTo>
                    <a:pt x="435902" y="29756"/>
                  </a:lnTo>
                  <a:lnTo>
                    <a:pt x="446227" y="40043"/>
                  </a:lnTo>
                  <a:lnTo>
                    <a:pt x="446227" y="99542"/>
                  </a:lnTo>
                  <a:lnTo>
                    <a:pt x="399313" y="92671"/>
                  </a:lnTo>
                  <a:lnTo>
                    <a:pt x="369582" y="90385"/>
                  </a:lnTo>
                  <a:lnTo>
                    <a:pt x="36601" y="90385"/>
                  </a:lnTo>
                  <a:lnTo>
                    <a:pt x="0" y="154457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6137745" y="6305423"/>
              <a:ext cx="530860" cy="635"/>
            </a:xfrm>
            <a:custGeom>
              <a:avLst/>
              <a:gdLst/>
              <a:ahLst/>
              <a:cxnLst/>
              <a:rect l="l" t="t" r="r" b="b"/>
              <a:pathLst>
                <a:path w="530859" h="635">
                  <a:moveTo>
                    <a:pt x="530352" y="0"/>
                  </a:moveTo>
                  <a:lnTo>
                    <a:pt x="0" y="0"/>
                  </a:lnTo>
                  <a:lnTo>
                    <a:pt x="1765" y="368"/>
                  </a:lnTo>
                  <a:lnTo>
                    <a:pt x="530352" y="368"/>
                  </a:lnTo>
                  <a:lnTo>
                    <a:pt x="53035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6136057" y="6305067"/>
              <a:ext cx="532130" cy="635"/>
            </a:xfrm>
            <a:custGeom>
              <a:avLst/>
              <a:gdLst/>
              <a:ahLst/>
              <a:cxnLst/>
              <a:rect l="l" t="t" r="r" b="b"/>
              <a:pathLst>
                <a:path w="532129" h="635">
                  <a:moveTo>
                    <a:pt x="0" y="0"/>
                  </a:moveTo>
                  <a:lnTo>
                    <a:pt x="1756" y="368"/>
                  </a:lnTo>
                  <a:lnTo>
                    <a:pt x="532039" y="368"/>
                  </a:lnTo>
                  <a:lnTo>
                    <a:pt x="532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6134300" y="6304699"/>
              <a:ext cx="534035" cy="635"/>
            </a:xfrm>
            <a:custGeom>
              <a:avLst/>
              <a:gdLst/>
              <a:ahLst/>
              <a:cxnLst/>
              <a:rect l="l" t="t" r="r" b="b"/>
              <a:pathLst>
                <a:path w="534034" h="635">
                  <a:moveTo>
                    <a:pt x="0" y="0"/>
                  </a:moveTo>
                  <a:lnTo>
                    <a:pt x="1756" y="368"/>
                  </a:lnTo>
                  <a:lnTo>
                    <a:pt x="533796" y="368"/>
                  </a:lnTo>
                  <a:lnTo>
                    <a:pt x="5337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6132604" y="6304343"/>
              <a:ext cx="535940" cy="635"/>
            </a:xfrm>
            <a:custGeom>
              <a:avLst/>
              <a:gdLst/>
              <a:ahLst/>
              <a:cxnLst/>
              <a:rect l="l" t="t" r="r" b="b"/>
              <a:pathLst>
                <a:path w="535940" h="635">
                  <a:moveTo>
                    <a:pt x="0" y="0"/>
                  </a:moveTo>
                  <a:lnTo>
                    <a:pt x="1756" y="368"/>
                  </a:lnTo>
                  <a:lnTo>
                    <a:pt x="535492" y="368"/>
                  </a:lnTo>
                  <a:lnTo>
                    <a:pt x="5354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6130848" y="6303975"/>
              <a:ext cx="537845" cy="635"/>
            </a:xfrm>
            <a:custGeom>
              <a:avLst/>
              <a:gdLst/>
              <a:ahLst/>
              <a:cxnLst/>
              <a:rect l="l" t="t" r="r" b="b"/>
              <a:pathLst>
                <a:path w="537845" h="635">
                  <a:moveTo>
                    <a:pt x="0" y="0"/>
                  </a:moveTo>
                  <a:lnTo>
                    <a:pt x="1756" y="368"/>
                  </a:lnTo>
                  <a:lnTo>
                    <a:pt x="537248" y="368"/>
                  </a:lnTo>
                  <a:lnTo>
                    <a:pt x="5372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6129091" y="6303606"/>
              <a:ext cx="539115" cy="635"/>
            </a:xfrm>
            <a:custGeom>
              <a:avLst/>
              <a:gdLst/>
              <a:ahLst/>
              <a:cxnLst/>
              <a:rect l="l" t="t" r="r" b="b"/>
              <a:pathLst>
                <a:path w="539115" h="635">
                  <a:moveTo>
                    <a:pt x="0" y="0"/>
                  </a:moveTo>
                  <a:lnTo>
                    <a:pt x="1756" y="368"/>
                  </a:lnTo>
                  <a:lnTo>
                    <a:pt x="539005" y="368"/>
                  </a:lnTo>
                  <a:lnTo>
                    <a:pt x="5390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6127395" y="6303251"/>
              <a:ext cx="541020" cy="635"/>
            </a:xfrm>
            <a:custGeom>
              <a:avLst/>
              <a:gdLst/>
              <a:ahLst/>
              <a:cxnLst/>
              <a:rect l="l" t="t" r="r" b="b"/>
              <a:pathLst>
                <a:path w="541020" h="635">
                  <a:moveTo>
                    <a:pt x="0" y="0"/>
                  </a:moveTo>
                  <a:lnTo>
                    <a:pt x="1756" y="368"/>
                  </a:lnTo>
                  <a:lnTo>
                    <a:pt x="540701" y="368"/>
                  </a:lnTo>
                  <a:lnTo>
                    <a:pt x="5407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6125638" y="6302883"/>
              <a:ext cx="542925" cy="635"/>
            </a:xfrm>
            <a:custGeom>
              <a:avLst/>
              <a:gdLst/>
              <a:ahLst/>
              <a:cxnLst/>
              <a:rect l="l" t="t" r="r" b="b"/>
              <a:pathLst>
                <a:path w="542925" h="635">
                  <a:moveTo>
                    <a:pt x="0" y="0"/>
                  </a:moveTo>
                  <a:lnTo>
                    <a:pt x="1756" y="368"/>
                  </a:lnTo>
                  <a:lnTo>
                    <a:pt x="542458" y="368"/>
                  </a:lnTo>
                  <a:lnTo>
                    <a:pt x="5424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6123942" y="6302527"/>
              <a:ext cx="544195" cy="635"/>
            </a:xfrm>
            <a:custGeom>
              <a:avLst/>
              <a:gdLst/>
              <a:ahLst/>
              <a:cxnLst/>
              <a:rect l="l" t="t" r="r" b="b"/>
              <a:pathLst>
                <a:path w="544195" h="635">
                  <a:moveTo>
                    <a:pt x="0" y="0"/>
                  </a:moveTo>
                  <a:lnTo>
                    <a:pt x="1756" y="368"/>
                  </a:lnTo>
                  <a:lnTo>
                    <a:pt x="544154" y="368"/>
                  </a:lnTo>
                  <a:lnTo>
                    <a:pt x="544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6122186" y="6302159"/>
              <a:ext cx="546100" cy="635"/>
            </a:xfrm>
            <a:custGeom>
              <a:avLst/>
              <a:gdLst/>
              <a:ahLst/>
              <a:cxnLst/>
              <a:rect l="l" t="t" r="r" b="b"/>
              <a:pathLst>
                <a:path w="546100" h="635">
                  <a:moveTo>
                    <a:pt x="0" y="0"/>
                  </a:moveTo>
                  <a:lnTo>
                    <a:pt x="1756" y="368"/>
                  </a:lnTo>
                  <a:lnTo>
                    <a:pt x="545910" y="368"/>
                  </a:lnTo>
                  <a:lnTo>
                    <a:pt x="5459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6120490" y="6301803"/>
              <a:ext cx="548005" cy="635"/>
            </a:xfrm>
            <a:custGeom>
              <a:avLst/>
              <a:gdLst/>
              <a:ahLst/>
              <a:cxnLst/>
              <a:rect l="l" t="t" r="r" b="b"/>
              <a:pathLst>
                <a:path w="548004" h="635">
                  <a:moveTo>
                    <a:pt x="0" y="0"/>
                  </a:moveTo>
                  <a:lnTo>
                    <a:pt x="1756" y="368"/>
                  </a:lnTo>
                  <a:lnTo>
                    <a:pt x="547606" y="368"/>
                  </a:lnTo>
                  <a:lnTo>
                    <a:pt x="54760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6118733" y="6301435"/>
              <a:ext cx="549910" cy="635"/>
            </a:xfrm>
            <a:custGeom>
              <a:avLst/>
              <a:gdLst/>
              <a:ahLst/>
              <a:cxnLst/>
              <a:rect l="l" t="t" r="r" b="b"/>
              <a:pathLst>
                <a:path w="549909" h="635">
                  <a:moveTo>
                    <a:pt x="0" y="0"/>
                  </a:moveTo>
                  <a:lnTo>
                    <a:pt x="1756" y="368"/>
                  </a:lnTo>
                  <a:lnTo>
                    <a:pt x="549363" y="368"/>
                  </a:lnTo>
                  <a:lnTo>
                    <a:pt x="5493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6117037" y="6301079"/>
              <a:ext cx="551180" cy="635"/>
            </a:xfrm>
            <a:custGeom>
              <a:avLst/>
              <a:gdLst/>
              <a:ahLst/>
              <a:cxnLst/>
              <a:rect l="l" t="t" r="r" b="b"/>
              <a:pathLst>
                <a:path w="551179" h="635">
                  <a:moveTo>
                    <a:pt x="0" y="0"/>
                  </a:moveTo>
                  <a:lnTo>
                    <a:pt x="1756" y="368"/>
                  </a:lnTo>
                  <a:lnTo>
                    <a:pt x="551059" y="368"/>
                  </a:lnTo>
                  <a:lnTo>
                    <a:pt x="5510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6115280" y="6300711"/>
              <a:ext cx="553085" cy="635"/>
            </a:xfrm>
            <a:custGeom>
              <a:avLst/>
              <a:gdLst/>
              <a:ahLst/>
              <a:cxnLst/>
              <a:rect l="l" t="t" r="r" b="b"/>
              <a:pathLst>
                <a:path w="553084" h="635">
                  <a:moveTo>
                    <a:pt x="0" y="0"/>
                  </a:moveTo>
                  <a:lnTo>
                    <a:pt x="1756" y="368"/>
                  </a:lnTo>
                  <a:lnTo>
                    <a:pt x="552816" y="368"/>
                  </a:lnTo>
                  <a:lnTo>
                    <a:pt x="5528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6113584" y="6300355"/>
              <a:ext cx="554990" cy="635"/>
            </a:xfrm>
            <a:custGeom>
              <a:avLst/>
              <a:gdLst/>
              <a:ahLst/>
              <a:cxnLst/>
              <a:rect l="l" t="t" r="r" b="b"/>
              <a:pathLst>
                <a:path w="554990" h="635">
                  <a:moveTo>
                    <a:pt x="0" y="0"/>
                  </a:moveTo>
                  <a:lnTo>
                    <a:pt x="1756" y="368"/>
                  </a:lnTo>
                  <a:lnTo>
                    <a:pt x="554512" y="368"/>
                  </a:lnTo>
                  <a:lnTo>
                    <a:pt x="5545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6111828" y="6299987"/>
              <a:ext cx="556895" cy="635"/>
            </a:xfrm>
            <a:custGeom>
              <a:avLst/>
              <a:gdLst/>
              <a:ahLst/>
              <a:cxnLst/>
              <a:rect l="l" t="t" r="r" b="b"/>
              <a:pathLst>
                <a:path w="556895" h="635">
                  <a:moveTo>
                    <a:pt x="0" y="0"/>
                  </a:moveTo>
                  <a:lnTo>
                    <a:pt x="1756" y="368"/>
                  </a:lnTo>
                  <a:lnTo>
                    <a:pt x="556269" y="368"/>
                  </a:lnTo>
                  <a:lnTo>
                    <a:pt x="5562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6110131" y="6299631"/>
              <a:ext cx="558165" cy="635"/>
            </a:xfrm>
            <a:custGeom>
              <a:avLst/>
              <a:gdLst/>
              <a:ahLst/>
              <a:cxnLst/>
              <a:rect l="l" t="t" r="r" b="b"/>
              <a:pathLst>
                <a:path w="558165" h="635">
                  <a:moveTo>
                    <a:pt x="0" y="0"/>
                  </a:moveTo>
                  <a:lnTo>
                    <a:pt x="1756" y="368"/>
                  </a:lnTo>
                  <a:lnTo>
                    <a:pt x="557965" y="368"/>
                  </a:lnTo>
                  <a:lnTo>
                    <a:pt x="5579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6108375" y="6299263"/>
              <a:ext cx="560070" cy="635"/>
            </a:xfrm>
            <a:custGeom>
              <a:avLst/>
              <a:gdLst/>
              <a:ahLst/>
              <a:cxnLst/>
              <a:rect l="l" t="t" r="r" b="b"/>
              <a:pathLst>
                <a:path w="560070" h="635">
                  <a:moveTo>
                    <a:pt x="0" y="0"/>
                  </a:moveTo>
                  <a:lnTo>
                    <a:pt x="1756" y="368"/>
                  </a:lnTo>
                  <a:lnTo>
                    <a:pt x="559721" y="368"/>
                  </a:lnTo>
                  <a:lnTo>
                    <a:pt x="5597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6106679" y="6298907"/>
              <a:ext cx="561975" cy="635"/>
            </a:xfrm>
            <a:custGeom>
              <a:avLst/>
              <a:gdLst/>
              <a:ahLst/>
              <a:cxnLst/>
              <a:rect l="l" t="t" r="r" b="b"/>
              <a:pathLst>
                <a:path w="561975" h="635">
                  <a:moveTo>
                    <a:pt x="0" y="0"/>
                  </a:moveTo>
                  <a:lnTo>
                    <a:pt x="1756" y="368"/>
                  </a:lnTo>
                  <a:lnTo>
                    <a:pt x="561417" y="368"/>
                  </a:lnTo>
                  <a:lnTo>
                    <a:pt x="5614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6104922" y="6298539"/>
              <a:ext cx="563245" cy="635"/>
            </a:xfrm>
            <a:custGeom>
              <a:avLst/>
              <a:gdLst/>
              <a:ahLst/>
              <a:cxnLst/>
              <a:rect l="l" t="t" r="r" b="b"/>
              <a:pathLst>
                <a:path w="563245" h="635">
                  <a:moveTo>
                    <a:pt x="0" y="0"/>
                  </a:moveTo>
                  <a:lnTo>
                    <a:pt x="1756" y="368"/>
                  </a:lnTo>
                  <a:lnTo>
                    <a:pt x="563174" y="368"/>
                  </a:lnTo>
                  <a:lnTo>
                    <a:pt x="563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6103226" y="6298184"/>
              <a:ext cx="565150" cy="635"/>
            </a:xfrm>
            <a:custGeom>
              <a:avLst/>
              <a:gdLst/>
              <a:ahLst/>
              <a:cxnLst/>
              <a:rect l="l" t="t" r="r" b="b"/>
              <a:pathLst>
                <a:path w="565150" h="635">
                  <a:moveTo>
                    <a:pt x="0" y="0"/>
                  </a:moveTo>
                  <a:lnTo>
                    <a:pt x="1756" y="368"/>
                  </a:lnTo>
                  <a:lnTo>
                    <a:pt x="564870" y="368"/>
                  </a:lnTo>
                  <a:lnTo>
                    <a:pt x="56487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6101469" y="6297815"/>
              <a:ext cx="567055" cy="635"/>
            </a:xfrm>
            <a:custGeom>
              <a:avLst/>
              <a:gdLst/>
              <a:ahLst/>
              <a:cxnLst/>
              <a:rect l="l" t="t" r="r" b="b"/>
              <a:pathLst>
                <a:path w="567054" h="635">
                  <a:moveTo>
                    <a:pt x="0" y="0"/>
                  </a:moveTo>
                  <a:lnTo>
                    <a:pt x="1756" y="368"/>
                  </a:lnTo>
                  <a:lnTo>
                    <a:pt x="566627" y="368"/>
                  </a:lnTo>
                  <a:lnTo>
                    <a:pt x="56662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6099773" y="6297460"/>
              <a:ext cx="568325" cy="635"/>
            </a:xfrm>
            <a:custGeom>
              <a:avLst/>
              <a:gdLst/>
              <a:ahLst/>
              <a:cxnLst/>
              <a:rect l="l" t="t" r="r" b="b"/>
              <a:pathLst>
                <a:path w="568325" h="635">
                  <a:moveTo>
                    <a:pt x="0" y="0"/>
                  </a:moveTo>
                  <a:lnTo>
                    <a:pt x="1756" y="368"/>
                  </a:lnTo>
                  <a:lnTo>
                    <a:pt x="568323" y="368"/>
                  </a:lnTo>
                  <a:lnTo>
                    <a:pt x="5683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6098017" y="6297091"/>
              <a:ext cx="570230" cy="635"/>
            </a:xfrm>
            <a:custGeom>
              <a:avLst/>
              <a:gdLst/>
              <a:ahLst/>
              <a:cxnLst/>
              <a:rect l="l" t="t" r="r" b="b"/>
              <a:pathLst>
                <a:path w="570229" h="635">
                  <a:moveTo>
                    <a:pt x="0" y="0"/>
                  </a:moveTo>
                  <a:lnTo>
                    <a:pt x="1756" y="368"/>
                  </a:lnTo>
                  <a:lnTo>
                    <a:pt x="570079" y="368"/>
                  </a:lnTo>
                  <a:lnTo>
                    <a:pt x="5700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6096321" y="6296736"/>
              <a:ext cx="572135" cy="635"/>
            </a:xfrm>
            <a:custGeom>
              <a:avLst/>
              <a:gdLst/>
              <a:ahLst/>
              <a:cxnLst/>
              <a:rect l="l" t="t" r="r" b="b"/>
              <a:pathLst>
                <a:path w="572134" h="635">
                  <a:moveTo>
                    <a:pt x="0" y="0"/>
                  </a:moveTo>
                  <a:lnTo>
                    <a:pt x="1756" y="368"/>
                  </a:lnTo>
                  <a:lnTo>
                    <a:pt x="571775" y="368"/>
                  </a:lnTo>
                  <a:lnTo>
                    <a:pt x="5717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6094564" y="6296367"/>
              <a:ext cx="574040" cy="635"/>
            </a:xfrm>
            <a:custGeom>
              <a:avLst/>
              <a:gdLst/>
              <a:ahLst/>
              <a:cxnLst/>
              <a:rect l="l" t="t" r="r" b="b"/>
              <a:pathLst>
                <a:path w="574040" h="635">
                  <a:moveTo>
                    <a:pt x="0" y="0"/>
                  </a:moveTo>
                  <a:lnTo>
                    <a:pt x="1756" y="368"/>
                  </a:lnTo>
                  <a:lnTo>
                    <a:pt x="573532" y="368"/>
                  </a:lnTo>
                  <a:lnTo>
                    <a:pt x="5735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6092868" y="6296012"/>
              <a:ext cx="575310" cy="635"/>
            </a:xfrm>
            <a:custGeom>
              <a:avLst/>
              <a:gdLst/>
              <a:ahLst/>
              <a:cxnLst/>
              <a:rect l="l" t="t" r="r" b="b"/>
              <a:pathLst>
                <a:path w="575309" h="635">
                  <a:moveTo>
                    <a:pt x="0" y="0"/>
                  </a:moveTo>
                  <a:lnTo>
                    <a:pt x="1756" y="368"/>
                  </a:lnTo>
                  <a:lnTo>
                    <a:pt x="575228" y="368"/>
                  </a:lnTo>
                  <a:lnTo>
                    <a:pt x="5752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6091111" y="6295644"/>
              <a:ext cx="577215" cy="635"/>
            </a:xfrm>
            <a:custGeom>
              <a:avLst/>
              <a:gdLst/>
              <a:ahLst/>
              <a:cxnLst/>
              <a:rect l="l" t="t" r="r" b="b"/>
              <a:pathLst>
                <a:path w="577215" h="635">
                  <a:moveTo>
                    <a:pt x="0" y="0"/>
                  </a:moveTo>
                  <a:lnTo>
                    <a:pt x="1756" y="368"/>
                  </a:lnTo>
                  <a:lnTo>
                    <a:pt x="576985" y="368"/>
                  </a:lnTo>
                  <a:lnTo>
                    <a:pt x="5769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6087656" y="6294920"/>
              <a:ext cx="581025" cy="1270"/>
            </a:xfrm>
            <a:custGeom>
              <a:avLst/>
              <a:gdLst/>
              <a:ahLst/>
              <a:cxnLst/>
              <a:rect l="l" t="t" r="r" b="b"/>
              <a:pathLst>
                <a:path w="581025" h="1270">
                  <a:moveTo>
                    <a:pt x="580440" y="0"/>
                  </a:moveTo>
                  <a:lnTo>
                    <a:pt x="0" y="0"/>
                  </a:lnTo>
                  <a:lnTo>
                    <a:pt x="1752" y="368"/>
                  </a:lnTo>
                  <a:lnTo>
                    <a:pt x="3505" y="736"/>
                  </a:lnTo>
                  <a:lnTo>
                    <a:pt x="580440" y="736"/>
                  </a:lnTo>
                  <a:lnTo>
                    <a:pt x="580440" y="368"/>
                  </a:lnTo>
                  <a:lnTo>
                    <a:pt x="58044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6085963" y="6294564"/>
              <a:ext cx="582295" cy="635"/>
            </a:xfrm>
            <a:custGeom>
              <a:avLst/>
              <a:gdLst/>
              <a:ahLst/>
              <a:cxnLst/>
              <a:rect l="l" t="t" r="r" b="b"/>
              <a:pathLst>
                <a:path w="582295" h="635">
                  <a:moveTo>
                    <a:pt x="0" y="0"/>
                  </a:moveTo>
                  <a:lnTo>
                    <a:pt x="1756" y="368"/>
                  </a:lnTo>
                  <a:lnTo>
                    <a:pt x="582134" y="368"/>
                  </a:lnTo>
                  <a:lnTo>
                    <a:pt x="5821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6084206" y="6294196"/>
              <a:ext cx="584200" cy="635"/>
            </a:xfrm>
            <a:custGeom>
              <a:avLst/>
              <a:gdLst/>
              <a:ahLst/>
              <a:cxnLst/>
              <a:rect l="l" t="t" r="r" b="b"/>
              <a:pathLst>
                <a:path w="584200" h="635">
                  <a:moveTo>
                    <a:pt x="0" y="0"/>
                  </a:moveTo>
                  <a:lnTo>
                    <a:pt x="1756" y="368"/>
                  </a:lnTo>
                  <a:lnTo>
                    <a:pt x="583890" y="368"/>
                  </a:lnTo>
                  <a:lnTo>
                    <a:pt x="5838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6082510" y="6293840"/>
              <a:ext cx="586105" cy="635"/>
            </a:xfrm>
            <a:custGeom>
              <a:avLst/>
              <a:gdLst/>
              <a:ahLst/>
              <a:cxnLst/>
              <a:rect l="l" t="t" r="r" b="b"/>
              <a:pathLst>
                <a:path w="586104" h="635">
                  <a:moveTo>
                    <a:pt x="0" y="0"/>
                  </a:moveTo>
                  <a:lnTo>
                    <a:pt x="1756" y="368"/>
                  </a:lnTo>
                  <a:lnTo>
                    <a:pt x="585586" y="368"/>
                  </a:lnTo>
                  <a:lnTo>
                    <a:pt x="58558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6080753" y="6293472"/>
              <a:ext cx="587375" cy="635"/>
            </a:xfrm>
            <a:custGeom>
              <a:avLst/>
              <a:gdLst/>
              <a:ahLst/>
              <a:cxnLst/>
              <a:rect l="l" t="t" r="r" b="b"/>
              <a:pathLst>
                <a:path w="587375" h="635">
                  <a:moveTo>
                    <a:pt x="0" y="0"/>
                  </a:moveTo>
                  <a:lnTo>
                    <a:pt x="1756" y="368"/>
                  </a:lnTo>
                  <a:lnTo>
                    <a:pt x="587343" y="368"/>
                  </a:lnTo>
                  <a:lnTo>
                    <a:pt x="5873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6079057" y="6293116"/>
              <a:ext cx="589280" cy="635"/>
            </a:xfrm>
            <a:custGeom>
              <a:avLst/>
              <a:gdLst/>
              <a:ahLst/>
              <a:cxnLst/>
              <a:rect l="l" t="t" r="r" b="b"/>
              <a:pathLst>
                <a:path w="589279" h="635">
                  <a:moveTo>
                    <a:pt x="0" y="0"/>
                  </a:moveTo>
                  <a:lnTo>
                    <a:pt x="1756" y="368"/>
                  </a:lnTo>
                  <a:lnTo>
                    <a:pt x="589039" y="368"/>
                  </a:lnTo>
                  <a:lnTo>
                    <a:pt x="58903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6077300" y="6292748"/>
              <a:ext cx="591185" cy="635"/>
            </a:xfrm>
            <a:custGeom>
              <a:avLst/>
              <a:gdLst/>
              <a:ahLst/>
              <a:cxnLst/>
              <a:rect l="l" t="t" r="r" b="b"/>
              <a:pathLst>
                <a:path w="591184" h="635">
                  <a:moveTo>
                    <a:pt x="0" y="0"/>
                  </a:moveTo>
                  <a:lnTo>
                    <a:pt x="1756" y="368"/>
                  </a:lnTo>
                  <a:lnTo>
                    <a:pt x="590796" y="368"/>
                  </a:lnTo>
                  <a:lnTo>
                    <a:pt x="59079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6075604" y="6292392"/>
              <a:ext cx="593090" cy="635"/>
            </a:xfrm>
            <a:custGeom>
              <a:avLst/>
              <a:gdLst/>
              <a:ahLst/>
              <a:cxnLst/>
              <a:rect l="l" t="t" r="r" b="b"/>
              <a:pathLst>
                <a:path w="593090" h="635">
                  <a:moveTo>
                    <a:pt x="0" y="0"/>
                  </a:moveTo>
                  <a:lnTo>
                    <a:pt x="1756" y="368"/>
                  </a:lnTo>
                  <a:lnTo>
                    <a:pt x="592492" y="368"/>
                  </a:lnTo>
                  <a:lnTo>
                    <a:pt x="5924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6073848" y="6292024"/>
              <a:ext cx="594360" cy="635"/>
            </a:xfrm>
            <a:custGeom>
              <a:avLst/>
              <a:gdLst/>
              <a:ahLst/>
              <a:cxnLst/>
              <a:rect l="l" t="t" r="r" b="b"/>
              <a:pathLst>
                <a:path w="594359" h="635">
                  <a:moveTo>
                    <a:pt x="0" y="0"/>
                  </a:moveTo>
                  <a:lnTo>
                    <a:pt x="1756" y="368"/>
                  </a:lnTo>
                  <a:lnTo>
                    <a:pt x="594248" y="368"/>
                  </a:lnTo>
                  <a:lnTo>
                    <a:pt x="5942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6072152" y="6291668"/>
              <a:ext cx="596265" cy="635"/>
            </a:xfrm>
            <a:custGeom>
              <a:avLst/>
              <a:gdLst/>
              <a:ahLst/>
              <a:cxnLst/>
              <a:rect l="l" t="t" r="r" b="b"/>
              <a:pathLst>
                <a:path w="596265" h="635">
                  <a:moveTo>
                    <a:pt x="0" y="0"/>
                  </a:moveTo>
                  <a:lnTo>
                    <a:pt x="1756" y="368"/>
                  </a:lnTo>
                  <a:lnTo>
                    <a:pt x="595944" y="368"/>
                  </a:lnTo>
                  <a:lnTo>
                    <a:pt x="5959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6070395" y="6291300"/>
              <a:ext cx="598170" cy="635"/>
            </a:xfrm>
            <a:custGeom>
              <a:avLst/>
              <a:gdLst/>
              <a:ahLst/>
              <a:cxnLst/>
              <a:rect l="l" t="t" r="r" b="b"/>
              <a:pathLst>
                <a:path w="598170" h="635">
                  <a:moveTo>
                    <a:pt x="0" y="0"/>
                  </a:moveTo>
                  <a:lnTo>
                    <a:pt x="1756" y="368"/>
                  </a:lnTo>
                  <a:lnTo>
                    <a:pt x="597701" y="368"/>
                  </a:lnTo>
                  <a:lnTo>
                    <a:pt x="5977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6068699" y="6290945"/>
              <a:ext cx="599440" cy="635"/>
            </a:xfrm>
            <a:custGeom>
              <a:avLst/>
              <a:gdLst/>
              <a:ahLst/>
              <a:cxnLst/>
              <a:rect l="l" t="t" r="r" b="b"/>
              <a:pathLst>
                <a:path w="599440" h="635">
                  <a:moveTo>
                    <a:pt x="0" y="0"/>
                  </a:moveTo>
                  <a:lnTo>
                    <a:pt x="1756" y="368"/>
                  </a:lnTo>
                  <a:lnTo>
                    <a:pt x="599397" y="368"/>
                  </a:lnTo>
                  <a:lnTo>
                    <a:pt x="59939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6066942" y="6290576"/>
              <a:ext cx="601345" cy="635"/>
            </a:xfrm>
            <a:custGeom>
              <a:avLst/>
              <a:gdLst/>
              <a:ahLst/>
              <a:cxnLst/>
              <a:rect l="l" t="t" r="r" b="b"/>
              <a:pathLst>
                <a:path w="601345" h="635">
                  <a:moveTo>
                    <a:pt x="0" y="0"/>
                  </a:moveTo>
                  <a:lnTo>
                    <a:pt x="1756" y="368"/>
                  </a:lnTo>
                  <a:lnTo>
                    <a:pt x="601154" y="368"/>
                  </a:lnTo>
                  <a:lnTo>
                    <a:pt x="6011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6065246" y="6290221"/>
              <a:ext cx="603250" cy="635"/>
            </a:xfrm>
            <a:custGeom>
              <a:avLst/>
              <a:gdLst/>
              <a:ahLst/>
              <a:cxnLst/>
              <a:rect l="l" t="t" r="r" b="b"/>
              <a:pathLst>
                <a:path w="603250" h="635">
                  <a:moveTo>
                    <a:pt x="0" y="0"/>
                  </a:moveTo>
                  <a:lnTo>
                    <a:pt x="1756" y="368"/>
                  </a:lnTo>
                  <a:lnTo>
                    <a:pt x="602850" y="368"/>
                  </a:lnTo>
                  <a:lnTo>
                    <a:pt x="602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6063489" y="6289852"/>
              <a:ext cx="605155" cy="635"/>
            </a:xfrm>
            <a:custGeom>
              <a:avLst/>
              <a:gdLst/>
              <a:ahLst/>
              <a:cxnLst/>
              <a:rect l="l" t="t" r="r" b="b"/>
              <a:pathLst>
                <a:path w="605154" h="635">
                  <a:moveTo>
                    <a:pt x="0" y="0"/>
                  </a:moveTo>
                  <a:lnTo>
                    <a:pt x="1756" y="368"/>
                  </a:lnTo>
                  <a:lnTo>
                    <a:pt x="604607" y="368"/>
                  </a:lnTo>
                  <a:lnTo>
                    <a:pt x="6046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6061793" y="6289497"/>
              <a:ext cx="606425" cy="635"/>
            </a:xfrm>
            <a:custGeom>
              <a:avLst/>
              <a:gdLst/>
              <a:ahLst/>
              <a:cxnLst/>
              <a:rect l="l" t="t" r="r" b="b"/>
              <a:pathLst>
                <a:path w="606425" h="635">
                  <a:moveTo>
                    <a:pt x="0" y="0"/>
                  </a:moveTo>
                  <a:lnTo>
                    <a:pt x="1756" y="368"/>
                  </a:lnTo>
                  <a:lnTo>
                    <a:pt x="606303" y="368"/>
                  </a:lnTo>
                  <a:lnTo>
                    <a:pt x="6063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6060037" y="6289128"/>
              <a:ext cx="608330" cy="635"/>
            </a:xfrm>
            <a:custGeom>
              <a:avLst/>
              <a:gdLst/>
              <a:ahLst/>
              <a:cxnLst/>
              <a:rect l="l" t="t" r="r" b="b"/>
              <a:pathLst>
                <a:path w="608329" h="635">
                  <a:moveTo>
                    <a:pt x="0" y="0"/>
                  </a:moveTo>
                  <a:lnTo>
                    <a:pt x="1756" y="368"/>
                  </a:lnTo>
                  <a:lnTo>
                    <a:pt x="608059" y="368"/>
                  </a:lnTo>
                  <a:lnTo>
                    <a:pt x="6080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6058341" y="6288773"/>
              <a:ext cx="610235" cy="635"/>
            </a:xfrm>
            <a:custGeom>
              <a:avLst/>
              <a:gdLst/>
              <a:ahLst/>
              <a:cxnLst/>
              <a:rect l="l" t="t" r="r" b="b"/>
              <a:pathLst>
                <a:path w="610234" h="635">
                  <a:moveTo>
                    <a:pt x="0" y="0"/>
                  </a:moveTo>
                  <a:lnTo>
                    <a:pt x="1756" y="368"/>
                  </a:lnTo>
                  <a:lnTo>
                    <a:pt x="609755" y="368"/>
                  </a:lnTo>
                  <a:lnTo>
                    <a:pt x="6097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6056584" y="6288405"/>
              <a:ext cx="612140" cy="635"/>
            </a:xfrm>
            <a:custGeom>
              <a:avLst/>
              <a:gdLst/>
              <a:ahLst/>
              <a:cxnLst/>
              <a:rect l="l" t="t" r="r" b="b"/>
              <a:pathLst>
                <a:path w="612140" h="635">
                  <a:moveTo>
                    <a:pt x="0" y="0"/>
                  </a:moveTo>
                  <a:lnTo>
                    <a:pt x="1756" y="368"/>
                  </a:lnTo>
                  <a:lnTo>
                    <a:pt x="611512" y="368"/>
                  </a:lnTo>
                  <a:lnTo>
                    <a:pt x="6115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6053125" y="6287681"/>
              <a:ext cx="615315" cy="1270"/>
            </a:xfrm>
            <a:custGeom>
              <a:avLst/>
              <a:gdLst/>
              <a:ahLst/>
              <a:cxnLst/>
              <a:rect l="l" t="t" r="r" b="b"/>
              <a:pathLst>
                <a:path w="615315" h="1270">
                  <a:moveTo>
                    <a:pt x="614972" y="0"/>
                  </a:moveTo>
                  <a:lnTo>
                    <a:pt x="0" y="0"/>
                  </a:lnTo>
                  <a:lnTo>
                    <a:pt x="1752" y="368"/>
                  </a:lnTo>
                  <a:lnTo>
                    <a:pt x="3517" y="736"/>
                  </a:lnTo>
                  <a:lnTo>
                    <a:pt x="614972" y="736"/>
                  </a:lnTo>
                  <a:lnTo>
                    <a:pt x="614972" y="368"/>
                  </a:lnTo>
                  <a:lnTo>
                    <a:pt x="61497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6053192" y="6287325"/>
              <a:ext cx="615315" cy="635"/>
            </a:xfrm>
            <a:custGeom>
              <a:avLst/>
              <a:gdLst/>
              <a:ahLst/>
              <a:cxnLst/>
              <a:rect l="l" t="t" r="r" b="b"/>
              <a:pathLst>
                <a:path w="615315" h="635">
                  <a:moveTo>
                    <a:pt x="0" y="0"/>
                  </a:moveTo>
                  <a:lnTo>
                    <a:pt x="0" y="368"/>
                  </a:lnTo>
                  <a:lnTo>
                    <a:pt x="614904" y="368"/>
                  </a:lnTo>
                  <a:lnTo>
                    <a:pt x="6149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6052223" y="6286957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6052223" y="6286233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6052223" y="6285877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6052223" y="6285509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6052223" y="6284785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6052223" y="6284429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6052223" y="6284061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6052223" y="6283706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6052223" y="6283337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6052223" y="6282982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6052223" y="6282613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6052223" y="6282258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6052223" y="6281889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6052223" y="6281166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6052223" y="6280810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6052223" y="6280086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23"/>
                  </a:lnTo>
                  <a:lnTo>
                    <a:pt x="615873" y="723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6052223" y="6279718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6052223" y="6278994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6052223" y="6278638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6052223" y="6277914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23"/>
                  </a:lnTo>
                  <a:lnTo>
                    <a:pt x="615873" y="723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6052223" y="6277546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6052223" y="6277190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6052223" y="6276822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6052223" y="6276467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6052223" y="6276098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6052223" y="6275743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6052223" y="6275374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6052223" y="6275019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6052223" y="6274295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23"/>
                  </a:lnTo>
                  <a:lnTo>
                    <a:pt x="615873" y="723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6052223" y="6273571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23"/>
                  </a:lnTo>
                  <a:lnTo>
                    <a:pt x="615873" y="723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6052223" y="6273203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6052223" y="6272834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6052223" y="6272479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6052223" y="6272110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6052223" y="6271755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6052223" y="6271387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6052223" y="6270663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6052223" y="6270307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6052223" y="6269939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6052223" y="6269583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6052223" y="6269215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6052223" y="6268491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6052223" y="6268135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6052223" y="6267767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6052223" y="6267411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6052223" y="6267043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6052223" y="6266319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6052223" y="6265964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6052223" y="6265595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6052223" y="6265240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6052223" y="6264516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23"/>
                  </a:lnTo>
                  <a:lnTo>
                    <a:pt x="615873" y="723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6052223" y="6264148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6052223" y="6263792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6052223" y="6263424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6052223" y="6262700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6052223" y="6262344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6052223" y="6261976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6052223" y="6261252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6052223" y="6260528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6052223" y="6259804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6052223" y="6259080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6052223" y="6258356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6052223" y="6257632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6052223" y="6256909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6052223" y="6256553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6052223" y="6256185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6052223" y="6255461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6052223" y="6255105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6052223" y="6254737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6052223" y="6254381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6052223" y="6253657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23"/>
                  </a:lnTo>
                  <a:lnTo>
                    <a:pt x="615873" y="723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6052223" y="6253289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6052223" y="6252933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6052223" y="6252565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6052223" y="6251841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6052223" y="6251486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6052223" y="6251117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6052223" y="6250762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6052223" y="6250393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6052223" y="6249670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6052223" y="6249314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6052223" y="6248946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6052223" y="6248590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6052223" y="6248222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6052223" y="6247498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6052223" y="6247142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6052223" y="6246774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6052223" y="6246418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6052223" y="6246050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6052223" y="6245694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6052223" y="6245326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6052223" y="6244602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6052223" y="6243878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6052223" y="6243523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6052223" y="6243154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6052223" y="6242799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6052223" y="6242431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6052223" y="6242075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6052223" y="6241707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6052223" y="6241338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6052223" y="6240983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6052223" y="6240259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23"/>
                  </a:lnTo>
                  <a:lnTo>
                    <a:pt x="615873" y="723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6052223" y="6239891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6052223" y="6239167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6052223" y="6238811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6052223" y="6238087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55"/>
                  </a:lnTo>
                  <a:lnTo>
                    <a:pt x="0" y="723"/>
                  </a:lnTo>
                  <a:lnTo>
                    <a:pt x="615873" y="723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6052223" y="6237719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6052223" y="6236995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6052223" y="6236639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6052223" y="6236271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6052223" y="6235915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6052223" y="6235547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6052223" y="6235192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6052223" y="6234823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6052223" y="6234468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6052223" y="6234099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6052223" y="6233375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6052223" y="6233020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6052223" y="6232652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6052223" y="6231928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6052223" y="6231572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6052223" y="6231204"/>
              <a:ext cx="615950" cy="635"/>
            </a:xfrm>
            <a:custGeom>
              <a:avLst/>
              <a:gdLst/>
              <a:ahLst/>
              <a:cxnLst/>
              <a:rect l="l" t="t" r="r" b="b"/>
              <a:pathLst>
                <a:path w="615950" h="635">
                  <a:moveTo>
                    <a:pt x="0" y="0"/>
                  </a:moveTo>
                  <a:lnTo>
                    <a:pt x="0" y="368"/>
                  </a:lnTo>
                  <a:lnTo>
                    <a:pt x="615873" y="368"/>
                  </a:lnTo>
                  <a:lnTo>
                    <a:pt x="6158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6052223" y="6230480"/>
              <a:ext cx="615950" cy="1270"/>
            </a:xfrm>
            <a:custGeom>
              <a:avLst/>
              <a:gdLst/>
              <a:ahLst/>
              <a:cxnLst/>
              <a:rect l="l" t="t" r="r" b="b"/>
              <a:pathLst>
                <a:path w="615950" h="1270">
                  <a:moveTo>
                    <a:pt x="615873" y="0"/>
                  </a:moveTo>
                  <a:lnTo>
                    <a:pt x="0" y="0"/>
                  </a:lnTo>
                  <a:lnTo>
                    <a:pt x="0" y="368"/>
                  </a:lnTo>
                  <a:lnTo>
                    <a:pt x="0" y="736"/>
                  </a:lnTo>
                  <a:lnTo>
                    <a:pt x="615873" y="736"/>
                  </a:lnTo>
                  <a:lnTo>
                    <a:pt x="615873" y="368"/>
                  </a:lnTo>
                  <a:lnTo>
                    <a:pt x="61587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6052998" y="6230124"/>
              <a:ext cx="615315" cy="635"/>
            </a:xfrm>
            <a:custGeom>
              <a:avLst/>
              <a:gdLst/>
              <a:ahLst/>
              <a:cxnLst/>
              <a:rect l="l" t="t" r="r" b="b"/>
              <a:pathLst>
                <a:path w="615315" h="635">
                  <a:moveTo>
                    <a:pt x="0" y="0"/>
                  </a:moveTo>
                  <a:lnTo>
                    <a:pt x="0" y="368"/>
                  </a:lnTo>
                  <a:lnTo>
                    <a:pt x="615098" y="368"/>
                  </a:lnTo>
                  <a:lnTo>
                    <a:pt x="6150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6052998" y="6229756"/>
              <a:ext cx="615315" cy="635"/>
            </a:xfrm>
            <a:custGeom>
              <a:avLst/>
              <a:gdLst/>
              <a:ahLst/>
              <a:cxnLst/>
              <a:rect l="l" t="t" r="r" b="b"/>
              <a:pathLst>
                <a:path w="615315" h="635">
                  <a:moveTo>
                    <a:pt x="0" y="368"/>
                  </a:moveTo>
                  <a:lnTo>
                    <a:pt x="615098" y="368"/>
                  </a:lnTo>
                  <a:lnTo>
                    <a:pt x="615098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6054807" y="6229400"/>
              <a:ext cx="613410" cy="635"/>
            </a:xfrm>
            <a:custGeom>
              <a:avLst/>
              <a:gdLst/>
              <a:ahLst/>
              <a:cxnLst/>
              <a:rect l="l" t="t" r="r" b="b"/>
              <a:pathLst>
                <a:path w="613409" h="635">
                  <a:moveTo>
                    <a:pt x="0" y="368"/>
                  </a:moveTo>
                  <a:lnTo>
                    <a:pt x="613289" y="368"/>
                  </a:lnTo>
                  <a:lnTo>
                    <a:pt x="613289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6056681" y="6229032"/>
              <a:ext cx="611505" cy="635"/>
            </a:xfrm>
            <a:custGeom>
              <a:avLst/>
              <a:gdLst/>
              <a:ahLst/>
              <a:cxnLst/>
              <a:rect l="l" t="t" r="r" b="b"/>
              <a:pathLst>
                <a:path w="611504" h="635">
                  <a:moveTo>
                    <a:pt x="0" y="368"/>
                  </a:moveTo>
                  <a:lnTo>
                    <a:pt x="611415" y="368"/>
                  </a:lnTo>
                  <a:lnTo>
                    <a:pt x="611415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6058490" y="6228676"/>
              <a:ext cx="610235" cy="635"/>
            </a:xfrm>
            <a:custGeom>
              <a:avLst/>
              <a:gdLst/>
              <a:ahLst/>
              <a:cxnLst/>
              <a:rect l="l" t="t" r="r" b="b"/>
              <a:pathLst>
                <a:path w="610234" h="635">
                  <a:moveTo>
                    <a:pt x="0" y="368"/>
                  </a:moveTo>
                  <a:lnTo>
                    <a:pt x="609606" y="368"/>
                  </a:lnTo>
                  <a:lnTo>
                    <a:pt x="609606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6060363" y="6228308"/>
              <a:ext cx="608330" cy="635"/>
            </a:xfrm>
            <a:custGeom>
              <a:avLst/>
              <a:gdLst/>
              <a:ahLst/>
              <a:cxnLst/>
              <a:rect l="l" t="t" r="r" b="b"/>
              <a:pathLst>
                <a:path w="608329" h="635">
                  <a:moveTo>
                    <a:pt x="0" y="368"/>
                  </a:moveTo>
                  <a:lnTo>
                    <a:pt x="607733" y="368"/>
                  </a:lnTo>
                  <a:lnTo>
                    <a:pt x="607733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6062172" y="6227953"/>
              <a:ext cx="606425" cy="635"/>
            </a:xfrm>
            <a:custGeom>
              <a:avLst/>
              <a:gdLst/>
              <a:ahLst/>
              <a:cxnLst/>
              <a:rect l="l" t="t" r="r" b="b"/>
              <a:pathLst>
                <a:path w="606425" h="635">
                  <a:moveTo>
                    <a:pt x="0" y="368"/>
                  </a:moveTo>
                  <a:lnTo>
                    <a:pt x="605923" y="368"/>
                  </a:lnTo>
                  <a:lnTo>
                    <a:pt x="605923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6064046" y="6227584"/>
              <a:ext cx="604520" cy="635"/>
            </a:xfrm>
            <a:custGeom>
              <a:avLst/>
              <a:gdLst/>
              <a:ahLst/>
              <a:cxnLst/>
              <a:rect l="l" t="t" r="r" b="b"/>
              <a:pathLst>
                <a:path w="604520" h="635">
                  <a:moveTo>
                    <a:pt x="0" y="368"/>
                  </a:moveTo>
                  <a:lnTo>
                    <a:pt x="604050" y="368"/>
                  </a:lnTo>
                  <a:lnTo>
                    <a:pt x="604050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6065855" y="6227229"/>
              <a:ext cx="602615" cy="635"/>
            </a:xfrm>
            <a:custGeom>
              <a:avLst/>
              <a:gdLst/>
              <a:ahLst/>
              <a:cxnLst/>
              <a:rect l="l" t="t" r="r" b="b"/>
              <a:pathLst>
                <a:path w="602615" h="635">
                  <a:moveTo>
                    <a:pt x="0" y="368"/>
                  </a:moveTo>
                  <a:lnTo>
                    <a:pt x="602241" y="368"/>
                  </a:lnTo>
                  <a:lnTo>
                    <a:pt x="602241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6067729" y="6226860"/>
              <a:ext cx="600710" cy="635"/>
            </a:xfrm>
            <a:custGeom>
              <a:avLst/>
              <a:gdLst/>
              <a:ahLst/>
              <a:cxnLst/>
              <a:rect l="l" t="t" r="r" b="b"/>
              <a:pathLst>
                <a:path w="600709" h="635">
                  <a:moveTo>
                    <a:pt x="0" y="368"/>
                  </a:moveTo>
                  <a:lnTo>
                    <a:pt x="600367" y="368"/>
                  </a:lnTo>
                  <a:lnTo>
                    <a:pt x="600367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6069538" y="6226505"/>
              <a:ext cx="598805" cy="635"/>
            </a:xfrm>
            <a:custGeom>
              <a:avLst/>
              <a:gdLst/>
              <a:ahLst/>
              <a:cxnLst/>
              <a:rect l="l" t="t" r="r" b="b"/>
              <a:pathLst>
                <a:path w="598804" h="635">
                  <a:moveTo>
                    <a:pt x="0" y="368"/>
                  </a:moveTo>
                  <a:lnTo>
                    <a:pt x="598558" y="368"/>
                  </a:lnTo>
                  <a:lnTo>
                    <a:pt x="598558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6071412" y="6226136"/>
              <a:ext cx="596900" cy="635"/>
            </a:xfrm>
            <a:custGeom>
              <a:avLst/>
              <a:gdLst/>
              <a:ahLst/>
              <a:cxnLst/>
              <a:rect l="l" t="t" r="r" b="b"/>
              <a:pathLst>
                <a:path w="596900" h="635">
                  <a:moveTo>
                    <a:pt x="0" y="368"/>
                  </a:moveTo>
                  <a:lnTo>
                    <a:pt x="596684" y="368"/>
                  </a:lnTo>
                  <a:lnTo>
                    <a:pt x="596684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6073221" y="6225781"/>
              <a:ext cx="594995" cy="635"/>
            </a:xfrm>
            <a:custGeom>
              <a:avLst/>
              <a:gdLst/>
              <a:ahLst/>
              <a:cxnLst/>
              <a:rect l="l" t="t" r="r" b="b"/>
              <a:pathLst>
                <a:path w="594995" h="635">
                  <a:moveTo>
                    <a:pt x="0" y="368"/>
                  </a:moveTo>
                  <a:lnTo>
                    <a:pt x="594875" y="368"/>
                  </a:lnTo>
                  <a:lnTo>
                    <a:pt x="594875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6075094" y="6225413"/>
              <a:ext cx="593090" cy="635"/>
            </a:xfrm>
            <a:custGeom>
              <a:avLst/>
              <a:gdLst/>
              <a:ahLst/>
              <a:cxnLst/>
              <a:rect l="l" t="t" r="r" b="b"/>
              <a:pathLst>
                <a:path w="593090" h="635">
                  <a:moveTo>
                    <a:pt x="0" y="368"/>
                  </a:moveTo>
                  <a:lnTo>
                    <a:pt x="593002" y="368"/>
                  </a:lnTo>
                  <a:lnTo>
                    <a:pt x="593002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6076903" y="6225057"/>
              <a:ext cx="591820" cy="635"/>
            </a:xfrm>
            <a:custGeom>
              <a:avLst/>
              <a:gdLst/>
              <a:ahLst/>
              <a:cxnLst/>
              <a:rect l="l" t="t" r="r" b="b"/>
              <a:pathLst>
                <a:path w="591820" h="635">
                  <a:moveTo>
                    <a:pt x="0" y="368"/>
                  </a:moveTo>
                  <a:lnTo>
                    <a:pt x="591193" y="368"/>
                  </a:lnTo>
                  <a:lnTo>
                    <a:pt x="591193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6078777" y="6224689"/>
              <a:ext cx="589915" cy="635"/>
            </a:xfrm>
            <a:custGeom>
              <a:avLst/>
              <a:gdLst/>
              <a:ahLst/>
              <a:cxnLst/>
              <a:rect l="l" t="t" r="r" b="b"/>
              <a:pathLst>
                <a:path w="589915" h="635">
                  <a:moveTo>
                    <a:pt x="0" y="368"/>
                  </a:moveTo>
                  <a:lnTo>
                    <a:pt x="589319" y="368"/>
                  </a:lnTo>
                  <a:lnTo>
                    <a:pt x="589319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6080586" y="6224333"/>
              <a:ext cx="588010" cy="635"/>
            </a:xfrm>
            <a:custGeom>
              <a:avLst/>
              <a:gdLst/>
              <a:ahLst/>
              <a:cxnLst/>
              <a:rect l="l" t="t" r="r" b="b"/>
              <a:pathLst>
                <a:path w="588009" h="635">
                  <a:moveTo>
                    <a:pt x="0" y="368"/>
                  </a:moveTo>
                  <a:lnTo>
                    <a:pt x="587510" y="368"/>
                  </a:lnTo>
                  <a:lnTo>
                    <a:pt x="587510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6082460" y="6223965"/>
              <a:ext cx="586105" cy="635"/>
            </a:xfrm>
            <a:custGeom>
              <a:avLst/>
              <a:gdLst/>
              <a:ahLst/>
              <a:cxnLst/>
              <a:rect l="l" t="t" r="r" b="b"/>
              <a:pathLst>
                <a:path w="586104" h="635">
                  <a:moveTo>
                    <a:pt x="0" y="368"/>
                  </a:moveTo>
                  <a:lnTo>
                    <a:pt x="585636" y="368"/>
                  </a:lnTo>
                  <a:lnTo>
                    <a:pt x="585636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6084265" y="6223241"/>
              <a:ext cx="584200" cy="1270"/>
            </a:xfrm>
            <a:custGeom>
              <a:avLst/>
              <a:gdLst/>
              <a:ahLst/>
              <a:cxnLst/>
              <a:rect l="l" t="t" r="r" b="b"/>
              <a:pathLst>
                <a:path w="584200" h="1270">
                  <a:moveTo>
                    <a:pt x="583831" y="0"/>
                  </a:moveTo>
                  <a:lnTo>
                    <a:pt x="3746" y="0"/>
                  </a:lnTo>
                  <a:lnTo>
                    <a:pt x="1866" y="368"/>
                  </a:lnTo>
                  <a:lnTo>
                    <a:pt x="0" y="736"/>
                  </a:lnTo>
                  <a:lnTo>
                    <a:pt x="583831" y="736"/>
                  </a:lnTo>
                  <a:lnTo>
                    <a:pt x="583831" y="368"/>
                  </a:lnTo>
                  <a:lnTo>
                    <a:pt x="58383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6087952" y="6222885"/>
              <a:ext cx="580390" cy="635"/>
            </a:xfrm>
            <a:custGeom>
              <a:avLst/>
              <a:gdLst/>
              <a:ahLst/>
              <a:cxnLst/>
              <a:rect l="l" t="t" r="r" b="b"/>
              <a:pathLst>
                <a:path w="580390" h="635">
                  <a:moveTo>
                    <a:pt x="0" y="368"/>
                  </a:moveTo>
                  <a:lnTo>
                    <a:pt x="580144" y="368"/>
                  </a:lnTo>
                  <a:lnTo>
                    <a:pt x="580144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6089825" y="6222517"/>
              <a:ext cx="578485" cy="635"/>
            </a:xfrm>
            <a:custGeom>
              <a:avLst/>
              <a:gdLst/>
              <a:ahLst/>
              <a:cxnLst/>
              <a:rect l="l" t="t" r="r" b="b"/>
              <a:pathLst>
                <a:path w="578484" h="635">
                  <a:moveTo>
                    <a:pt x="0" y="368"/>
                  </a:moveTo>
                  <a:lnTo>
                    <a:pt x="578271" y="368"/>
                  </a:lnTo>
                  <a:lnTo>
                    <a:pt x="578271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6091634" y="6222161"/>
              <a:ext cx="576580" cy="635"/>
            </a:xfrm>
            <a:custGeom>
              <a:avLst/>
              <a:gdLst/>
              <a:ahLst/>
              <a:cxnLst/>
              <a:rect l="l" t="t" r="r" b="b"/>
              <a:pathLst>
                <a:path w="576579" h="635">
                  <a:moveTo>
                    <a:pt x="0" y="368"/>
                  </a:moveTo>
                  <a:lnTo>
                    <a:pt x="576462" y="368"/>
                  </a:lnTo>
                  <a:lnTo>
                    <a:pt x="576462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6093508" y="6221793"/>
              <a:ext cx="574675" cy="635"/>
            </a:xfrm>
            <a:custGeom>
              <a:avLst/>
              <a:gdLst/>
              <a:ahLst/>
              <a:cxnLst/>
              <a:rect l="l" t="t" r="r" b="b"/>
              <a:pathLst>
                <a:path w="574675" h="635">
                  <a:moveTo>
                    <a:pt x="0" y="368"/>
                  </a:moveTo>
                  <a:lnTo>
                    <a:pt x="574588" y="368"/>
                  </a:lnTo>
                  <a:lnTo>
                    <a:pt x="574588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6095317" y="6221437"/>
              <a:ext cx="573405" cy="635"/>
            </a:xfrm>
            <a:custGeom>
              <a:avLst/>
              <a:gdLst/>
              <a:ahLst/>
              <a:cxnLst/>
              <a:rect l="l" t="t" r="r" b="b"/>
              <a:pathLst>
                <a:path w="573404" h="635">
                  <a:moveTo>
                    <a:pt x="0" y="368"/>
                  </a:moveTo>
                  <a:lnTo>
                    <a:pt x="572779" y="368"/>
                  </a:lnTo>
                  <a:lnTo>
                    <a:pt x="572779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6097191" y="6221069"/>
              <a:ext cx="571500" cy="635"/>
            </a:xfrm>
            <a:custGeom>
              <a:avLst/>
              <a:gdLst/>
              <a:ahLst/>
              <a:cxnLst/>
              <a:rect l="l" t="t" r="r" b="b"/>
              <a:pathLst>
                <a:path w="571500" h="635">
                  <a:moveTo>
                    <a:pt x="0" y="368"/>
                  </a:moveTo>
                  <a:lnTo>
                    <a:pt x="570905" y="368"/>
                  </a:lnTo>
                  <a:lnTo>
                    <a:pt x="570905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6099000" y="6220714"/>
              <a:ext cx="569595" cy="635"/>
            </a:xfrm>
            <a:custGeom>
              <a:avLst/>
              <a:gdLst/>
              <a:ahLst/>
              <a:cxnLst/>
              <a:rect l="l" t="t" r="r" b="b"/>
              <a:pathLst>
                <a:path w="569595" h="635">
                  <a:moveTo>
                    <a:pt x="0" y="368"/>
                  </a:moveTo>
                  <a:lnTo>
                    <a:pt x="569096" y="368"/>
                  </a:lnTo>
                  <a:lnTo>
                    <a:pt x="569096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6100873" y="6220345"/>
              <a:ext cx="567690" cy="635"/>
            </a:xfrm>
            <a:custGeom>
              <a:avLst/>
              <a:gdLst/>
              <a:ahLst/>
              <a:cxnLst/>
              <a:rect l="l" t="t" r="r" b="b"/>
              <a:pathLst>
                <a:path w="567690" h="635">
                  <a:moveTo>
                    <a:pt x="0" y="368"/>
                  </a:moveTo>
                  <a:lnTo>
                    <a:pt x="567223" y="368"/>
                  </a:lnTo>
                  <a:lnTo>
                    <a:pt x="567223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6102683" y="6219990"/>
              <a:ext cx="565785" cy="635"/>
            </a:xfrm>
            <a:custGeom>
              <a:avLst/>
              <a:gdLst/>
              <a:ahLst/>
              <a:cxnLst/>
              <a:rect l="l" t="t" r="r" b="b"/>
              <a:pathLst>
                <a:path w="565784" h="635">
                  <a:moveTo>
                    <a:pt x="0" y="368"/>
                  </a:moveTo>
                  <a:lnTo>
                    <a:pt x="565413" y="368"/>
                  </a:lnTo>
                  <a:lnTo>
                    <a:pt x="565413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6104556" y="6219621"/>
              <a:ext cx="563880" cy="635"/>
            </a:xfrm>
            <a:custGeom>
              <a:avLst/>
              <a:gdLst/>
              <a:ahLst/>
              <a:cxnLst/>
              <a:rect l="l" t="t" r="r" b="b"/>
              <a:pathLst>
                <a:path w="563879" h="635">
                  <a:moveTo>
                    <a:pt x="0" y="368"/>
                  </a:moveTo>
                  <a:lnTo>
                    <a:pt x="563540" y="368"/>
                  </a:lnTo>
                  <a:lnTo>
                    <a:pt x="563540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6106365" y="6219266"/>
              <a:ext cx="561975" cy="635"/>
            </a:xfrm>
            <a:custGeom>
              <a:avLst/>
              <a:gdLst/>
              <a:ahLst/>
              <a:cxnLst/>
              <a:rect l="l" t="t" r="r" b="b"/>
              <a:pathLst>
                <a:path w="561975" h="635">
                  <a:moveTo>
                    <a:pt x="0" y="368"/>
                  </a:moveTo>
                  <a:lnTo>
                    <a:pt x="561731" y="368"/>
                  </a:lnTo>
                  <a:lnTo>
                    <a:pt x="561731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6108239" y="6218897"/>
              <a:ext cx="560070" cy="635"/>
            </a:xfrm>
            <a:custGeom>
              <a:avLst/>
              <a:gdLst/>
              <a:ahLst/>
              <a:cxnLst/>
              <a:rect l="l" t="t" r="r" b="b"/>
              <a:pathLst>
                <a:path w="560070" h="635">
                  <a:moveTo>
                    <a:pt x="0" y="368"/>
                  </a:moveTo>
                  <a:lnTo>
                    <a:pt x="559857" y="368"/>
                  </a:lnTo>
                  <a:lnTo>
                    <a:pt x="559857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6110048" y="6218542"/>
              <a:ext cx="558165" cy="635"/>
            </a:xfrm>
            <a:custGeom>
              <a:avLst/>
              <a:gdLst/>
              <a:ahLst/>
              <a:cxnLst/>
              <a:rect l="l" t="t" r="r" b="b"/>
              <a:pathLst>
                <a:path w="558165" h="635">
                  <a:moveTo>
                    <a:pt x="0" y="368"/>
                  </a:moveTo>
                  <a:lnTo>
                    <a:pt x="558048" y="368"/>
                  </a:lnTo>
                  <a:lnTo>
                    <a:pt x="558048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6111922" y="6218174"/>
              <a:ext cx="556260" cy="635"/>
            </a:xfrm>
            <a:custGeom>
              <a:avLst/>
              <a:gdLst/>
              <a:ahLst/>
              <a:cxnLst/>
              <a:rect l="l" t="t" r="r" b="b"/>
              <a:pathLst>
                <a:path w="556259" h="635">
                  <a:moveTo>
                    <a:pt x="0" y="368"/>
                  </a:moveTo>
                  <a:lnTo>
                    <a:pt x="556174" y="368"/>
                  </a:lnTo>
                  <a:lnTo>
                    <a:pt x="556174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6113731" y="6217818"/>
              <a:ext cx="554990" cy="635"/>
            </a:xfrm>
            <a:custGeom>
              <a:avLst/>
              <a:gdLst/>
              <a:ahLst/>
              <a:cxnLst/>
              <a:rect l="l" t="t" r="r" b="b"/>
              <a:pathLst>
                <a:path w="554990" h="635">
                  <a:moveTo>
                    <a:pt x="0" y="368"/>
                  </a:moveTo>
                  <a:lnTo>
                    <a:pt x="554365" y="368"/>
                  </a:lnTo>
                  <a:lnTo>
                    <a:pt x="554365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6115605" y="6217450"/>
              <a:ext cx="553085" cy="635"/>
            </a:xfrm>
            <a:custGeom>
              <a:avLst/>
              <a:gdLst/>
              <a:ahLst/>
              <a:cxnLst/>
              <a:rect l="l" t="t" r="r" b="b"/>
              <a:pathLst>
                <a:path w="553084" h="635">
                  <a:moveTo>
                    <a:pt x="0" y="368"/>
                  </a:moveTo>
                  <a:lnTo>
                    <a:pt x="552492" y="368"/>
                  </a:lnTo>
                  <a:lnTo>
                    <a:pt x="552492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6117414" y="6217094"/>
              <a:ext cx="551180" cy="635"/>
            </a:xfrm>
            <a:custGeom>
              <a:avLst/>
              <a:gdLst/>
              <a:ahLst/>
              <a:cxnLst/>
              <a:rect l="l" t="t" r="r" b="b"/>
              <a:pathLst>
                <a:path w="551179" h="635">
                  <a:moveTo>
                    <a:pt x="0" y="368"/>
                  </a:moveTo>
                  <a:lnTo>
                    <a:pt x="550683" y="368"/>
                  </a:lnTo>
                  <a:lnTo>
                    <a:pt x="550683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6119287" y="6216726"/>
              <a:ext cx="549275" cy="635"/>
            </a:xfrm>
            <a:custGeom>
              <a:avLst/>
              <a:gdLst/>
              <a:ahLst/>
              <a:cxnLst/>
              <a:rect l="l" t="t" r="r" b="b"/>
              <a:pathLst>
                <a:path w="549275" h="635">
                  <a:moveTo>
                    <a:pt x="0" y="368"/>
                  </a:moveTo>
                  <a:lnTo>
                    <a:pt x="548809" y="368"/>
                  </a:lnTo>
                  <a:lnTo>
                    <a:pt x="548809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6121096" y="6216370"/>
              <a:ext cx="547370" cy="635"/>
            </a:xfrm>
            <a:custGeom>
              <a:avLst/>
              <a:gdLst/>
              <a:ahLst/>
              <a:cxnLst/>
              <a:rect l="l" t="t" r="r" b="b"/>
              <a:pathLst>
                <a:path w="547370" h="635">
                  <a:moveTo>
                    <a:pt x="0" y="368"/>
                  </a:moveTo>
                  <a:lnTo>
                    <a:pt x="547000" y="368"/>
                  </a:lnTo>
                  <a:lnTo>
                    <a:pt x="547000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6122970" y="6216002"/>
              <a:ext cx="545465" cy="635"/>
            </a:xfrm>
            <a:custGeom>
              <a:avLst/>
              <a:gdLst/>
              <a:ahLst/>
              <a:cxnLst/>
              <a:rect l="l" t="t" r="r" b="b"/>
              <a:pathLst>
                <a:path w="545465" h="635">
                  <a:moveTo>
                    <a:pt x="0" y="368"/>
                  </a:moveTo>
                  <a:lnTo>
                    <a:pt x="545126" y="368"/>
                  </a:lnTo>
                  <a:lnTo>
                    <a:pt x="545126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6124779" y="6215646"/>
              <a:ext cx="543560" cy="635"/>
            </a:xfrm>
            <a:custGeom>
              <a:avLst/>
              <a:gdLst/>
              <a:ahLst/>
              <a:cxnLst/>
              <a:rect l="l" t="t" r="r" b="b"/>
              <a:pathLst>
                <a:path w="543559" h="635">
                  <a:moveTo>
                    <a:pt x="0" y="368"/>
                  </a:moveTo>
                  <a:lnTo>
                    <a:pt x="543317" y="368"/>
                  </a:lnTo>
                  <a:lnTo>
                    <a:pt x="543317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6126653" y="6215278"/>
              <a:ext cx="541655" cy="635"/>
            </a:xfrm>
            <a:custGeom>
              <a:avLst/>
              <a:gdLst/>
              <a:ahLst/>
              <a:cxnLst/>
              <a:rect l="l" t="t" r="r" b="b"/>
              <a:pathLst>
                <a:path w="541654" h="635">
                  <a:moveTo>
                    <a:pt x="0" y="368"/>
                  </a:moveTo>
                  <a:lnTo>
                    <a:pt x="541443" y="368"/>
                  </a:lnTo>
                  <a:lnTo>
                    <a:pt x="541443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6128462" y="6214922"/>
              <a:ext cx="539750" cy="635"/>
            </a:xfrm>
            <a:custGeom>
              <a:avLst/>
              <a:gdLst/>
              <a:ahLst/>
              <a:cxnLst/>
              <a:rect l="l" t="t" r="r" b="b"/>
              <a:pathLst>
                <a:path w="539750" h="635">
                  <a:moveTo>
                    <a:pt x="0" y="368"/>
                  </a:moveTo>
                  <a:lnTo>
                    <a:pt x="539634" y="368"/>
                  </a:lnTo>
                  <a:lnTo>
                    <a:pt x="539634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6130335" y="6214554"/>
              <a:ext cx="537845" cy="635"/>
            </a:xfrm>
            <a:custGeom>
              <a:avLst/>
              <a:gdLst/>
              <a:ahLst/>
              <a:cxnLst/>
              <a:rect l="l" t="t" r="r" b="b"/>
              <a:pathLst>
                <a:path w="537845" h="635">
                  <a:moveTo>
                    <a:pt x="0" y="368"/>
                  </a:moveTo>
                  <a:lnTo>
                    <a:pt x="537761" y="368"/>
                  </a:lnTo>
                  <a:lnTo>
                    <a:pt x="537761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6132144" y="6214198"/>
              <a:ext cx="536575" cy="635"/>
            </a:xfrm>
            <a:custGeom>
              <a:avLst/>
              <a:gdLst/>
              <a:ahLst/>
              <a:cxnLst/>
              <a:rect l="l" t="t" r="r" b="b"/>
              <a:pathLst>
                <a:path w="536575" h="635">
                  <a:moveTo>
                    <a:pt x="0" y="368"/>
                  </a:moveTo>
                  <a:lnTo>
                    <a:pt x="535952" y="368"/>
                  </a:lnTo>
                  <a:lnTo>
                    <a:pt x="535952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6134018" y="6213830"/>
              <a:ext cx="534670" cy="635"/>
            </a:xfrm>
            <a:custGeom>
              <a:avLst/>
              <a:gdLst/>
              <a:ahLst/>
              <a:cxnLst/>
              <a:rect l="l" t="t" r="r" b="b"/>
              <a:pathLst>
                <a:path w="534670" h="635">
                  <a:moveTo>
                    <a:pt x="0" y="368"/>
                  </a:moveTo>
                  <a:lnTo>
                    <a:pt x="534078" y="368"/>
                  </a:lnTo>
                  <a:lnTo>
                    <a:pt x="534078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6135827" y="6213475"/>
              <a:ext cx="532765" cy="635"/>
            </a:xfrm>
            <a:custGeom>
              <a:avLst/>
              <a:gdLst/>
              <a:ahLst/>
              <a:cxnLst/>
              <a:rect l="l" t="t" r="r" b="b"/>
              <a:pathLst>
                <a:path w="532765" h="635">
                  <a:moveTo>
                    <a:pt x="0" y="368"/>
                  </a:moveTo>
                  <a:lnTo>
                    <a:pt x="532269" y="368"/>
                  </a:lnTo>
                  <a:lnTo>
                    <a:pt x="532269" y="0"/>
                  </a:lnTo>
                  <a:lnTo>
                    <a:pt x="1873" y="0"/>
                  </a:lnTo>
                  <a:lnTo>
                    <a:pt x="0" y="368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6139510" y="6213106"/>
              <a:ext cx="528955" cy="635"/>
            </a:xfrm>
            <a:custGeom>
              <a:avLst/>
              <a:gdLst/>
              <a:ahLst/>
              <a:cxnLst/>
              <a:rect l="l" t="t" r="r" b="b"/>
              <a:pathLst>
                <a:path w="528954" h="635">
                  <a:moveTo>
                    <a:pt x="0" y="0"/>
                  </a:moveTo>
                  <a:lnTo>
                    <a:pt x="0" y="368"/>
                  </a:lnTo>
                  <a:lnTo>
                    <a:pt x="528586" y="368"/>
                  </a:lnTo>
                  <a:lnTo>
                    <a:pt x="528586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" name="object 223"/>
            <p:cNvSpPr/>
            <p:nvPr/>
          </p:nvSpPr>
          <p:spPr>
            <a:xfrm>
              <a:off x="6052223" y="6213119"/>
              <a:ext cx="615950" cy="92710"/>
            </a:xfrm>
            <a:custGeom>
              <a:avLst/>
              <a:gdLst/>
              <a:ahLst/>
              <a:cxnLst/>
              <a:rect l="l" t="t" r="r" b="b"/>
              <a:pathLst>
                <a:path w="615950" h="92710">
                  <a:moveTo>
                    <a:pt x="615873" y="45758"/>
                  </a:moveTo>
                  <a:lnTo>
                    <a:pt x="615873" y="92671"/>
                  </a:lnTo>
                  <a:lnTo>
                    <a:pt x="87287" y="92671"/>
                  </a:lnTo>
                  <a:lnTo>
                    <a:pt x="0" y="74371"/>
                  </a:lnTo>
                  <a:lnTo>
                    <a:pt x="0" y="17157"/>
                  </a:lnTo>
                  <a:lnTo>
                    <a:pt x="87287" y="0"/>
                  </a:lnTo>
                  <a:lnTo>
                    <a:pt x="615873" y="0"/>
                  </a:lnTo>
                  <a:lnTo>
                    <a:pt x="615873" y="4575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4" name="object 224"/>
          <p:cNvSpPr/>
          <p:nvPr/>
        </p:nvSpPr>
        <p:spPr>
          <a:xfrm>
            <a:off x="3316160" y="5758903"/>
            <a:ext cx="2327275" cy="26670"/>
          </a:xfrm>
          <a:custGeom>
            <a:avLst/>
            <a:gdLst/>
            <a:ahLst/>
            <a:cxnLst/>
            <a:rect l="l" t="t" r="r" b="b"/>
            <a:pathLst>
              <a:path w="2327275" h="26670">
                <a:moveTo>
                  <a:pt x="0" y="26314"/>
                </a:moveTo>
                <a:lnTo>
                  <a:pt x="2327160" y="26314"/>
                </a:lnTo>
                <a:lnTo>
                  <a:pt x="2327160" y="0"/>
                </a:lnTo>
                <a:lnTo>
                  <a:pt x="0" y="0"/>
                </a:lnTo>
                <a:lnTo>
                  <a:pt x="0" y="26314"/>
                </a:lnTo>
                <a:close/>
              </a:path>
            </a:pathLst>
          </a:custGeom>
          <a:solidFill>
            <a:srgbClr val="DBDFE0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25" name="object 225"/>
          <p:cNvGrpSpPr/>
          <p:nvPr/>
        </p:nvGrpSpPr>
        <p:grpSpPr>
          <a:xfrm>
            <a:off x="3310763" y="5753506"/>
            <a:ext cx="3274060" cy="37465"/>
            <a:chOff x="3310763" y="5753506"/>
            <a:chExt cx="3274060" cy="37465"/>
          </a:xfrm>
        </p:grpSpPr>
        <p:sp>
          <p:nvSpPr>
            <p:cNvPr id="226" name="object 226"/>
            <p:cNvSpPr/>
            <p:nvPr/>
          </p:nvSpPr>
          <p:spPr>
            <a:xfrm>
              <a:off x="6495694" y="5758904"/>
              <a:ext cx="83820" cy="26670"/>
            </a:xfrm>
            <a:custGeom>
              <a:avLst/>
              <a:gdLst/>
              <a:ahLst/>
              <a:cxnLst/>
              <a:rect l="l" t="t" r="r" b="b"/>
              <a:pathLst>
                <a:path w="83820" h="26670">
                  <a:moveTo>
                    <a:pt x="0" y="26314"/>
                  </a:moveTo>
                  <a:lnTo>
                    <a:pt x="83527" y="26314"/>
                  </a:lnTo>
                  <a:lnTo>
                    <a:pt x="83527" y="0"/>
                  </a:lnTo>
                  <a:lnTo>
                    <a:pt x="0" y="0"/>
                  </a:lnTo>
                  <a:lnTo>
                    <a:pt x="0" y="26314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" name="object 227"/>
            <p:cNvSpPr/>
            <p:nvPr/>
          </p:nvSpPr>
          <p:spPr>
            <a:xfrm>
              <a:off x="3316160" y="5758904"/>
              <a:ext cx="3263265" cy="26670"/>
            </a:xfrm>
            <a:custGeom>
              <a:avLst/>
              <a:gdLst/>
              <a:ahLst/>
              <a:cxnLst/>
              <a:rect l="l" t="t" r="r" b="b"/>
              <a:pathLst>
                <a:path w="3263265" h="26670">
                  <a:moveTo>
                    <a:pt x="18757" y="0"/>
                  </a:moveTo>
                  <a:lnTo>
                    <a:pt x="3263061" y="0"/>
                  </a:lnTo>
                  <a:lnTo>
                    <a:pt x="3257702" y="26314"/>
                  </a:lnTo>
                  <a:lnTo>
                    <a:pt x="0" y="26314"/>
                  </a:lnTo>
                  <a:lnTo>
                    <a:pt x="18757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8" name="object 228"/>
          <p:cNvSpPr/>
          <p:nvPr/>
        </p:nvSpPr>
        <p:spPr>
          <a:xfrm>
            <a:off x="4430547" y="6409906"/>
            <a:ext cx="2101215" cy="0"/>
          </a:xfrm>
          <a:custGeom>
            <a:avLst/>
            <a:gdLst/>
            <a:ahLst/>
            <a:cxnLst/>
            <a:rect l="l" t="t" r="r" b="b"/>
            <a:pathLst>
              <a:path w="2101215" h="0">
                <a:moveTo>
                  <a:pt x="0" y="0"/>
                </a:moveTo>
                <a:lnTo>
                  <a:pt x="2100681" y="0"/>
                </a:lnTo>
              </a:path>
            </a:pathLst>
          </a:custGeom>
          <a:ln w="179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29" name="object 229"/>
          <p:cNvGrpSpPr/>
          <p:nvPr/>
        </p:nvGrpSpPr>
        <p:grpSpPr>
          <a:xfrm>
            <a:off x="3333648" y="6073863"/>
            <a:ext cx="3185160" cy="50165"/>
            <a:chOff x="3333648" y="6073863"/>
            <a:chExt cx="3185160" cy="50165"/>
          </a:xfrm>
        </p:grpSpPr>
        <p:sp>
          <p:nvSpPr>
            <p:cNvPr id="230" name="object 230"/>
            <p:cNvSpPr/>
            <p:nvPr/>
          </p:nvSpPr>
          <p:spPr>
            <a:xfrm>
              <a:off x="3339045" y="6079261"/>
              <a:ext cx="3174365" cy="39370"/>
            </a:xfrm>
            <a:custGeom>
              <a:avLst/>
              <a:gdLst/>
              <a:ahLst/>
              <a:cxnLst/>
              <a:rect l="l" t="t" r="r" b="b"/>
              <a:pathLst>
                <a:path w="3174365" h="39370">
                  <a:moveTo>
                    <a:pt x="0" y="0"/>
                  </a:moveTo>
                  <a:lnTo>
                    <a:pt x="0" y="38900"/>
                  </a:lnTo>
                  <a:lnTo>
                    <a:pt x="3173869" y="38900"/>
                  </a:lnTo>
                  <a:lnTo>
                    <a:pt x="31738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DBCB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3339045" y="6079261"/>
              <a:ext cx="3174365" cy="39370"/>
            </a:xfrm>
            <a:custGeom>
              <a:avLst/>
              <a:gdLst/>
              <a:ahLst/>
              <a:cxnLst/>
              <a:rect l="l" t="t" r="r" b="b"/>
              <a:pathLst>
                <a:path w="3174365" h="39370">
                  <a:moveTo>
                    <a:pt x="0" y="38900"/>
                  </a:moveTo>
                  <a:lnTo>
                    <a:pt x="0" y="0"/>
                  </a:lnTo>
                  <a:lnTo>
                    <a:pt x="3173869" y="0"/>
                  </a:lnTo>
                  <a:lnTo>
                    <a:pt x="3173869" y="38900"/>
                  </a:lnTo>
                  <a:lnTo>
                    <a:pt x="0" y="3890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2" name="object 232"/>
          <p:cNvGrpSpPr/>
          <p:nvPr/>
        </p:nvGrpSpPr>
        <p:grpSpPr>
          <a:xfrm>
            <a:off x="3333648" y="5751861"/>
            <a:ext cx="3249295" cy="887094"/>
            <a:chOff x="3333648" y="5751861"/>
            <a:chExt cx="3249295" cy="887094"/>
          </a:xfrm>
        </p:grpSpPr>
        <p:sp>
          <p:nvSpPr>
            <p:cNvPr id="233" name="object 233"/>
            <p:cNvSpPr/>
            <p:nvPr/>
          </p:nvSpPr>
          <p:spPr>
            <a:xfrm>
              <a:off x="3339045" y="6522034"/>
              <a:ext cx="3174365" cy="38100"/>
            </a:xfrm>
            <a:custGeom>
              <a:avLst/>
              <a:gdLst/>
              <a:ahLst/>
              <a:cxnLst/>
              <a:rect l="l" t="t" r="r" b="b"/>
              <a:pathLst>
                <a:path w="3174365" h="38100">
                  <a:moveTo>
                    <a:pt x="0" y="0"/>
                  </a:moveTo>
                  <a:lnTo>
                    <a:pt x="0" y="37757"/>
                  </a:lnTo>
                  <a:lnTo>
                    <a:pt x="3173869" y="37757"/>
                  </a:lnTo>
                  <a:lnTo>
                    <a:pt x="31738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" name="object 234"/>
            <p:cNvSpPr/>
            <p:nvPr/>
          </p:nvSpPr>
          <p:spPr>
            <a:xfrm>
              <a:off x="3339045" y="6522034"/>
              <a:ext cx="3174365" cy="38100"/>
            </a:xfrm>
            <a:custGeom>
              <a:avLst/>
              <a:gdLst/>
              <a:ahLst/>
              <a:cxnLst/>
              <a:rect l="l" t="t" r="r" b="b"/>
              <a:pathLst>
                <a:path w="3174365" h="38100">
                  <a:moveTo>
                    <a:pt x="3173869" y="37757"/>
                  </a:moveTo>
                  <a:lnTo>
                    <a:pt x="3173869" y="0"/>
                  </a:lnTo>
                  <a:lnTo>
                    <a:pt x="0" y="0"/>
                  </a:lnTo>
                  <a:lnTo>
                    <a:pt x="0" y="37757"/>
                  </a:lnTo>
                  <a:lnTo>
                    <a:pt x="3173869" y="3775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5" name="object 235"/>
            <p:cNvSpPr/>
            <p:nvPr/>
          </p:nvSpPr>
          <p:spPr>
            <a:xfrm>
              <a:off x="6509079" y="5755462"/>
              <a:ext cx="70485" cy="880110"/>
            </a:xfrm>
            <a:custGeom>
              <a:avLst/>
              <a:gdLst/>
              <a:ahLst/>
              <a:cxnLst/>
              <a:rect l="l" t="t" r="r" b="b"/>
              <a:pathLst>
                <a:path w="70484" h="880109">
                  <a:moveTo>
                    <a:pt x="0" y="455393"/>
                  </a:moveTo>
                  <a:lnTo>
                    <a:pt x="394" y="477113"/>
                  </a:lnTo>
                  <a:lnTo>
                    <a:pt x="3070" y="492678"/>
                  </a:lnTo>
                  <a:lnTo>
                    <a:pt x="11931" y="523299"/>
                  </a:lnTo>
                  <a:lnTo>
                    <a:pt x="14135" y="538886"/>
                  </a:lnTo>
                  <a:lnTo>
                    <a:pt x="12560" y="552998"/>
                  </a:lnTo>
                  <a:lnTo>
                    <a:pt x="4932" y="580873"/>
                  </a:lnTo>
                  <a:lnTo>
                    <a:pt x="3836" y="594956"/>
                  </a:lnTo>
                  <a:lnTo>
                    <a:pt x="6783" y="608425"/>
                  </a:lnTo>
                  <a:lnTo>
                    <a:pt x="12200" y="621371"/>
                  </a:lnTo>
                  <a:lnTo>
                    <a:pt x="18011" y="634267"/>
                  </a:lnTo>
                  <a:lnTo>
                    <a:pt x="22136" y="647585"/>
                  </a:lnTo>
                  <a:lnTo>
                    <a:pt x="25539" y="666062"/>
                  </a:lnTo>
                  <a:lnTo>
                    <a:pt x="28220" y="684728"/>
                  </a:lnTo>
                  <a:lnTo>
                    <a:pt x="29291" y="703415"/>
                  </a:lnTo>
                  <a:lnTo>
                    <a:pt x="27864" y="721956"/>
                  </a:lnTo>
                  <a:lnTo>
                    <a:pt x="23651" y="732312"/>
                  </a:lnTo>
                  <a:lnTo>
                    <a:pt x="16455" y="741533"/>
                  </a:lnTo>
                  <a:lnTo>
                    <a:pt x="8956" y="750689"/>
                  </a:lnTo>
                  <a:lnTo>
                    <a:pt x="3836" y="760844"/>
                  </a:lnTo>
                  <a:lnTo>
                    <a:pt x="1471" y="772689"/>
                  </a:lnTo>
                  <a:lnTo>
                    <a:pt x="731" y="784853"/>
                  </a:lnTo>
                  <a:lnTo>
                    <a:pt x="1543" y="797027"/>
                  </a:lnTo>
                  <a:lnTo>
                    <a:pt x="3836" y="808901"/>
                  </a:lnTo>
                  <a:lnTo>
                    <a:pt x="22136" y="879843"/>
                  </a:lnTo>
                  <a:lnTo>
                    <a:pt x="70142" y="879843"/>
                  </a:lnTo>
                  <a:lnTo>
                    <a:pt x="70142" y="0"/>
                  </a:lnTo>
                  <a:lnTo>
                    <a:pt x="20485" y="12"/>
                  </a:lnTo>
                  <a:lnTo>
                    <a:pt x="28580" y="18645"/>
                  </a:lnTo>
                  <a:lnTo>
                    <a:pt x="37389" y="37128"/>
                  </a:lnTo>
                  <a:lnTo>
                    <a:pt x="44760" y="55916"/>
                  </a:lnTo>
                  <a:lnTo>
                    <a:pt x="48540" y="75463"/>
                  </a:lnTo>
                  <a:lnTo>
                    <a:pt x="46895" y="91162"/>
                  </a:lnTo>
                  <a:lnTo>
                    <a:pt x="41520" y="106394"/>
                  </a:lnTo>
                  <a:lnTo>
                    <a:pt x="34806" y="121483"/>
                  </a:lnTo>
                  <a:lnTo>
                    <a:pt x="29147" y="136753"/>
                  </a:lnTo>
                  <a:lnTo>
                    <a:pt x="18898" y="181241"/>
                  </a:lnTo>
                  <a:lnTo>
                    <a:pt x="14135" y="228828"/>
                  </a:lnTo>
                  <a:lnTo>
                    <a:pt x="5825" y="300003"/>
                  </a:lnTo>
                  <a:lnTo>
                    <a:pt x="3836" y="323786"/>
                  </a:lnTo>
                  <a:lnTo>
                    <a:pt x="3309" y="340364"/>
                  </a:lnTo>
                  <a:lnTo>
                    <a:pt x="3841" y="373564"/>
                  </a:lnTo>
                  <a:lnTo>
                    <a:pt x="3836" y="390156"/>
                  </a:lnTo>
                  <a:lnTo>
                    <a:pt x="2744" y="411905"/>
                  </a:lnTo>
                  <a:lnTo>
                    <a:pt x="1124" y="433654"/>
                  </a:lnTo>
                  <a:lnTo>
                    <a:pt x="0" y="455393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" name="object 236"/>
            <p:cNvSpPr/>
            <p:nvPr/>
          </p:nvSpPr>
          <p:spPr>
            <a:xfrm>
              <a:off x="6509079" y="5755462"/>
              <a:ext cx="70485" cy="880110"/>
            </a:xfrm>
            <a:custGeom>
              <a:avLst/>
              <a:gdLst/>
              <a:ahLst/>
              <a:cxnLst/>
              <a:rect l="l" t="t" r="r" b="b"/>
              <a:pathLst>
                <a:path w="70484" h="880109">
                  <a:moveTo>
                    <a:pt x="70142" y="0"/>
                  </a:moveTo>
                  <a:lnTo>
                    <a:pt x="20485" y="12"/>
                  </a:lnTo>
                  <a:lnTo>
                    <a:pt x="28580" y="18645"/>
                  </a:lnTo>
                  <a:lnTo>
                    <a:pt x="37389" y="37128"/>
                  </a:lnTo>
                  <a:lnTo>
                    <a:pt x="44760" y="55916"/>
                  </a:lnTo>
                  <a:lnTo>
                    <a:pt x="48540" y="75463"/>
                  </a:lnTo>
                  <a:lnTo>
                    <a:pt x="46895" y="91162"/>
                  </a:lnTo>
                  <a:lnTo>
                    <a:pt x="41520" y="106394"/>
                  </a:lnTo>
                  <a:lnTo>
                    <a:pt x="34806" y="121483"/>
                  </a:lnTo>
                  <a:lnTo>
                    <a:pt x="29147" y="136753"/>
                  </a:lnTo>
                  <a:lnTo>
                    <a:pt x="18898" y="181241"/>
                  </a:lnTo>
                  <a:lnTo>
                    <a:pt x="15221" y="216919"/>
                  </a:lnTo>
                  <a:lnTo>
                    <a:pt x="14135" y="228828"/>
                  </a:lnTo>
                  <a:lnTo>
                    <a:pt x="11396" y="252561"/>
                  </a:lnTo>
                  <a:lnTo>
                    <a:pt x="8485" y="276274"/>
                  </a:lnTo>
                  <a:lnTo>
                    <a:pt x="5825" y="300003"/>
                  </a:lnTo>
                  <a:lnTo>
                    <a:pt x="3836" y="323786"/>
                  </a:lnTo>
                  <a:lnTo>
                    <a:pt x="3309" y="340364"/>
                  </a:lnTo>
                  <a:lnTo>
                    <a:pt x="3488" y="356962"/>
                  </a:lnTo>
                  <a:lnTo>
                    <a:pt x="3841" y="373564"/>
                  </a:lnTo>
                  <a:lnTo>
                    <a:pt x="3836" y="390156"/>
                  </a:lnTo>
                  <a:lnTo>
                    <a:pt x="2744" y="411905"/>
                  </a:lnTo>
                  <a:lnTo>
                    <a:pt x="1124" y="433654"/>
                  </a:lnTo>
                  <a:lnTo>
                    <a:pt x="0" y="455393"/>
                  </a:lnTo>
                  <a:lnTo>
                    <a:pt x="394" y="477113"/>
                  </a:lnTo>
                  <a:lnTo>
                    <a:pt x="3070" y="492678"/>
                  </a:lnTo>
                  <a:lnTo>
                    <a:pt x="7579" y="507985"/>
                  </a:lnTo>
                  <a:lnTo>
                    <a:pt x="11931" y="523299"/>
                  </a:lnTo>
                  <a:lnTo>
                    <a:pt x="14135" y="538886"/>
                  </a:lnTo>
                  <a:lnTo>
                    <a:pt x="12560" y="552998"/>
                  </a:lnTo>
                  <a:lnTo>
                    <a:pt x="8666" y="566940"/>
                  </a:lnTo>
                  <a:lnTo>
                    <a:pt x="4932" y="580873"/>
                  </a:lnTo>
                  <a:lnTo>
                    <a:pt x="3836" y="594956"/>
                  </a:lnTo>
                  <a:lnTo>
                    <a:pt x="6783" y="608425"/>
                  </a:lnTo>
                  <a:lnTo>
                    <a:pt x="12200" y="621371"/>
                  </a:lnTo>
                  <a:lnTo>
                    <a:pt x="18011" y="634267"/>
                  </a:lnTo>
                  <a:lnTo>
                    <a:pt x="22136" y="647585"/>
                  </a:lnTo>
                  <a:lnTo>
                    <a:pt x="25539" y="666062"/>
                  </a:lnTo>
                  <a:lnTo>
                    <a:pt x="28220" y="684728"/>
                  </a:lnTo>
                  <a:lnTo>
                    <a:pt x="29291" y="703415"/>
                  </a:lnTo>
                  <a:lnTo>
                    <a:pt x="27864" y="721956"/>
                  </a:lnTo>
                  <a:lnTo>
                    <a:pt x="23651" y="732312"/>
                  </a:lnTo>
                  <a:lnTo>
                    <a:pt x="16455" y="741533"/>
                  </a:lnTo>
                  <a:lnTo>
                    <a:pt x="8956" y="750689"/>
                  </a:lnTo>
                  <a:lnTo>
                    <a:pt x="3836" y="760844"/>
                  </a:lnTo>
                  <a:lnTo>
                    <a:pt x="1471" y="772689"/>
                  </a:lnTo>
                  <a:lnTo>
                    <a:pt x="731" y="784853"/>
                  </a:lnTo>
                  <a:lnTo>
                    <a:pt x="1543" y="797027"/>
                  </a:lnTo>
                  <a:lnTo>
                    <a:pt x="3836" y="808901"/>
                  </a:lnTo>
                  <a:lnTo>
                    <a:pt x="22136" y="879843"/>
                  </a:lnTo>
                  <a:lnTo>
                    <a:pt x="70142" y="879843"/>
                  </a:lnTo>
                  <a:lnTo>
                    <a:pt x="70142" y="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7" name="object 237"/>
            <p:cNvSpPr/>
            <p:nvPr/>
          </p:nvSpPr>
          <p:spPr>
            <a:xfrm>
              <a:off x="3420275" y="6123876"/>
              <a:ext cx="1022985" cy="393700"/>
            </a:xfrm>
            <a:custGeom>
              <a:avLst/>
              <a:gdLst/>
              <a:ahLst/>
              <a:cxnLst/>
              <a:rect l="l" t="t" r="r" b="b"/>
              <a:pathLst>
                <a:path w="1022985" h="393700">
                  <a:moveTo>
                    <a:pt x="0" y="40043"/>
                  </a:moveTo>
                  <a:lnTo>
                    <a:pt x="0" y="99542"/>
                  </a:lnTo>
                  <a:lnTo>
                    <a:pt x="25171" y="99542"/>
                  </a:lnTo>
                  <a:lnTo>
                    <a:pt x="25171" y="77800"/>
                  </a:lnTo>
                  <a:lnTo>
                    <a:pt x="40043" y="64071"/>
                  </a:lnTo>
                  <a:lnTo>
                    <a:pt x="76657" y="64071"/>
                  </a:lnTo>
                  <a:lnTo>
                    <a:pt x="76657" y="90385"/>
                  </a:lnTo>
                  <a:lnTo>
                    <a:pt x="408457" y="90385"/>
                  </a:lnTo>
                  <a:lnTo>
                    <a:pt x="446214" y="154457"/>
                  </a:lnTo>
                  <a:lnTo>
                    <a:pt x="408457" y="217385"/>
                  </a:lnTo>
                  <a:lnTo>
                    <a:pt x="76657" y="217385"/>
                  </a:lnTo>
                  <a:lnTo>
                    <a:pt x="76657" y="243700"/>
                  </a:lnTo>
                  <a:lnTo>
                    <a:pt x="40043" y="243700"/>
                  </a:lnTo>
                  <a:lnTo>
                    <a:pt x="25171" y="231114"/>
                  </a:lnTo>
                  <a:lnTo>
                    <a:pt x="25171" y="209372"/>
                  </a:lnTo>
                  <a:lnTo>
                    <a:pt x="0" y="209372"/>
                  </a:lnTo>
                  <a:lnTo>
                    <a:pt x="0" y="267728"/>
                  </a:lnTo>
                  <a:lnTo>
                    <a:pt x="9156" y="276885"/>
                  </a:lnTo>
                  <a:lnTo>
                    <a:pt x="88099" y="276885"/>
                  </a:lnTo>
                  <a:lnTo>
                    <a:pt x="88099" y="296329"/>
                  </a:lnTo>
                  <a:lnTo>
                    <a:pt x="12585" y="296329"/>
                  </a:lnTo>
                  <a:lnTo>
                    <a:pt x="0" y="307771"/>
                  </a:lnTo>
                  <a:lnTo>
                    <a:pt x="1143" y="393585"/>
                  </a:lnTo>
                  <a:lnTo>
                    <a:pt x="1020559" y="393585"/>
                  </a:lnTo>
                  <a:lnTo>
                    <a:pt x="1022858" y="307771"/>
                  </a:lnTo>
                  <a:lnTo>
                    <a:pt x="1010272" y="296329"/>
                  </a:lnTo>
                  <a:lnTo>
                    <a:pt x="932472" y="296329"/>
                  </a:lnTo>
                  <a:lnTo>
                    <a:pt x="932472" y="276885"/>
                  </a:lnTo>
                  <a:lnTo>
                    <a:pt x="1012558" y="276885"/>
                  </a:lnTo>
                  <a:lnTo>
                    <a:pt x="1022858" y="267728"/>
                  </a:lnTo>
                  <a:lnTo>
                    <a:pt x="1022858" y="209372"/>
                  </a:lnTo>
                  <a:lnTo>
                    <a:pt x="996543" y="209372"/>
                  </a:lnTo>
                  <a:lnTo>
                    <a:pt x="996543" y="231114"/>
                  </a:lnTo>
                  <a:lnTo>
                    <a:pt x="982814" y="243700"/>
                  </a:lnTo>
                  <a:lnTo>
                    <a:pt x="946200" y="243700"/>
                  </a:lnTo>
                  <a:lnTo>
                    <a:pt x="946200" y="217385"/>
                  </a:lnTo>
                  <a:lnTo>
                    <a:pt x="613257" y="217385"/>
                  </a:lnTo>
                  <a:lnTo>
                    <a:pt x="576643" y="154457"/>
                  </a:lnTo>
                  <a:lnTo>
                    <a:pt x="613257" y="90385"/>
                  </a:lnTo>
                  <a:lnTo>
                    <a:pt x="946200" y="90385"/>
                  </a:lnTo>
                  <a:lnTo>
                    <a:pt x="946200" y="64071"/>
                  </a:lnTo>
                  <a:lnTo>
                    <a:pt x="982814" y="64071"/>
                  </a:lnTo>
                  <a:lnTo>
                    <a:pt x="996543" y="77800"/>
                  </a:lnTo>
                  <a:lnTo>
                    <a:pt x="996543" y="99542"/>
                  </a:lnTo>
                  <a:lnTo>
                    <a:pt x="1022858" y="99542"/>
                  </a:lnTo>
                  <a:lnTo>
                    <a:pt x="1022858" y="40043"/>
                  </a:lnTo>
                  <a:lnTo>
                    <a:pt x="1012558" y="29743"/>
                  </a:lnTo>
                  <a:lnTo>
                    <a:pt x="972515" y="29743"/>
                  </a:lnTo>
                  <a:lnTo>
                    <a:pt x="957643" y="46913"/>
                  </a:lnTo>
                  <a:lnTo>
                    <a:pt x="916444" y="46913"/>
                  </a:lnTo>
                  <a:lnTo>
                    <a:pt x="916444" y="0"/>
                  </a:lnTo>
                  <a:lnTo>
                    <a:pt x="510286" y="0"/>
                  </a:lnTo>
                  <a:lnTo>
                    <a:pt x="511428" y="0"/>
                  </a:lnTo>
                  <a:lnTo>
                    <a:pt x="106413" y="0"/>
                  </a:lnTo>
                  <a:lnTo>
                    <a:pt x="106413" y="46913"/>
                  </a:lnTo>
                  <a:lnTo>
                    <a:pt x="65214" y="46913"/>
                  </a:lnTo>
                  <a:lnTo>
                    <a:pt x="49199" y="29743"/>
                  </a:lnTo>
                  <a:lnTo>
                    <a:pt x="9156" y="29743"/>
                  </a:lnTo>
                  <a:lnTo>
                    <a:pt x="0" y="4004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" name="object 238"/>
            <p:cNvSpPr/>
            <p:nvPr/>
          </p:nvSpPr>
          <p:spPr>
            <a:xfrm>
              <a:off x="3420275" y="6123876"/>
              <a:ext cx="1022985" cy="393700"/>
            </a:xfrm>
            <a:custGeom>
              <a:avLst/>
              <a:gdLst/>
              <a:ahLst/>
              <a:cxnLst/>
              <a:rect l="l" t="t" r="r" b="b"/>
              <a:pathLst>
                <a:path w="1022985" h="393700">
                  <a:moveTo>
                    <a:pt x="511428" y="0"/>
                  </a:moveTo>
                  <a:lnTo>
                    <a:pt x="106413" y="0"/>
                  </a:lnTo>
                  <a:lnTo>
                    <a:pt x="106413" y="46913"/>
                  </a:lnTo>
                  <a:lnTo>
                    <a:pt x="65214" y="46913"/>
                  </a:lnTo>
                  <a:lnTo>
                    <a:pt x="49199" y="29743"/>
                  </a:lnTo>
                  <a:lnTo>
                    <a:pt x="9156" y="29743"/>
                  </a:lnTo>
                  <a:lnTo>
                    <a:pt x="0" y="40043"/>
                  </a:lnTo>
                  <a:lnTo>
                    <a:pt x="0" y="99542"/>
                  </a:lnTo>
                  <a:lnTo>
                    <a:pt x="25171" y="99542"/>
                  </a:lnTo>
                  <a:lnTo>
                    <a:pt x="25171" y="77800"/>
                  </a:lnTo>
                  <a:lnTo>
                    <a:pt x="40043" y="64071"/>
                  </a:lnTo>
                  <a:lnTo>
                    <a:pt x="76657" y="64071"/>
                  </a:lnTo>
                  <a:lnTo>
                    <a:pt x="76657" y="90385"/>
                  </a:lnTo>
                  <a:lnTo>
                    <a:pt x="408457" y="90385"/>
                  </a:lnTo>
                  <a:lnTo>
                    <a:pt x="446214" y="154457"/>
                  </a:lnTo>
                  <a:lnTo>
                    <a:pt x="408457" y="217385"/>
                  </a:lnTo>
                  <a:lnTo>
                    <a:pt x="76657" y="217385"/>
                  </a:lnTo>
                  <a:lnTo>
                    <a:pt x="76657" y="243700"/>
                  </a:lnTo>
                  <a:lnTo>
                    <a:pt x="40043" y="243700"/>
                  </a:lnTo>
                  <a:lnTo>
                    <a:pt x="25171" y="231114"/>
                  </a:lnTo>
                  <a:lnTo>
                    <a:pt x="25171" y="209372"/>
                  </a:lnTo>
                  <a:lnTo>
                    <a:pt x="0" y="209372"/>
                  </a:lnTo>
                  <a:lnTo>
                    <a:pt x="0" y="267728"/>
                  </a:lnTo>
                  <a:lnTo>
                    <a:pt x="9156" y="276885"/>
                  </a:lnTo>
                  <a:lnTo>
                    <a:pt x="88099" y="276885"/>
                  </a:lnTo>
                  <a:lnTo>
                    <a:pt x="88099" y="296329"/>
                  </a:lnTo>
                  <a:lnTo>
                    <a:pt x="12585" y="296329"/>
                  </a:lnTo>
                  <a:lnTo>
                    <a:pt x="0" y="307771"/>
                  </a:lnTo>
                  <a:lnTo>
                    <a:pt x="1143" y="393585"/>
                  </a:lnTo>
                  <a:lnTo>
                    <a:pt x="1020559" y="393585"/>
                  </a:lnTo>
                  <a:lnTo>
                    <a:pt x="1022858" y="307771"/>
                  </a:lnTo>
                  <a:lnTo>
                    <a:pt x="1010272" y="296329"/>
                  </a:lnTo>
                  <a:lnTo>
                    <a:pt x="932472" y="296329"/>
                  </a:lnTo>
                  <a:lnTo>
                    <a:pt x="932472" y="276885"/>
                  </a:lnTo>
                  <a:lnTo>
                    <a:pt x="1012558" y="276885"/>
                  </a:lnTo>
                  <a:lnTo>
                    <a:pt x="1022858" y="267728"/>
                  </a:lnTo>
                  <a:lnTo>
                    <a:pt x="1022858" y="209372"/>
                  </a:lnTo>
                  <a:lnTo>
                    <a:pt x="996543" y="209372"/>
                  </a:lnTo>
                  <a:lnTo>
                    <a:pt x="996543" y="231114"/>
                  </a:lnTo>
                  <a:lnTo>
                    <a:pt x="982814" y="243700"/>
                  </a:lnTo>
                  <a:lnTo>
                    <a:pt x="946200" y="243700"/>
                  </a:lnTo>
                  <a:lnTo>
                    <a:pt x="946200" y="217385"/>
                  </a:lnTo>
                  <a:lnTo>
                    <a:pt x="613257" y="217385"/>
                  </a:lnTo>
                  <a:lnTo>
                    <a:pt x="576643" y="154457"/>
                  </a:lnTo>
                  <a:lnTo>
                    <a:pt x="613257" y="90385"/>
                  </a:lnTo>
                  <a:lnTo>
                    <a:pt x="946200" y="90385"/>
                  </a:lnTo>
                  <a:lnTo>
                    <a:pt x="946200" y="64071"/>
                  </a:lnTo>
                  <a:lnTo>
                    <a:pt x="982814" y="64071"/>
                  </a:lnTo>
                  <a:lnTo>
                    <a:pt x="996543" y="77800"/>
                  </a:lnTo>
                  <a:lnTo>
                    <a:pt x="996543" y="99542"/>
                  </a:lnTo>
                  <a:lnTo>
                    <a:pt x="1022858" y="99542"/>
                  </a:lnTo>
                  <a:lnTo>
                    <a:pt x="1022858" y="40043"/>
                  </a:lnTo>
                  <a:lnTo>
                    <a:pt x="1012558" y="29743"/>
                  </a:lnTo>
                  <a:lnTo>
                    <a:pt x="972515" y="29743"/>
                  </a:lnTo>
                  <a:lnTo>
                    <a:pt x="957643" y="46913"/>
                  </a:lnTo>
                  <a:lnTo>
                    <a:pt x="916444" y="46913"/>
                  </a:lnTo>
                  <a:lnTo>
                    <a:pt x="916444" y="0"/>
                  </a:lnTo>
                  <a:lnTo>
                    <a:pt x="510286" y="0"/>
                  </a:lnTo>
                  <a:lnTo>
                    <a:pt x="51142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9" name="object 239"/>
            <p:cNvSpPr/>
            <p:nvPr/>
          </p:nvSpPr>
          <p:spPr>
            <a:xfrm>
              <a:off x="3852760" y="6486575"/>
              <a:ext cx="52069" cy="29209"/>
            </a:xfrm>
            <a:custGeom>
              <a:avLst/>
              <a:gdLst/>
              <a:ahLst/>
              <a:cxnLst/>
              <a:rect l="l" t="t" r="r" b="b"/>
              <a:pathLst>
                <a:path w="52070" h="29209">
                  <a:moveTo>
                    <a:pt x="0" y="0"/>
                  </a:moveTo>
                  <a:lnTo>
                    <a:pt x="0" y="28600"/>
                  </a:lnTo>
                  <a:lnTo>
                    <a:pt x="51485" y="28600"/>
                  </a:lnTo>
                  <a:lnTo>
                    <a:pt x="5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" name="object 240"/>
            <p:cNvSpPr/>
            <p:nvPr/>
          </p:nvSpPr>
          <p:spPr>
            <a:xfrm>
              <a:off x="3852760" y="6486575"/>
              <a:ext cx="52069" cy="29209"/>
            </a:xfrm>
            <a:custGeom>
              <a:avLst/>
              <a:gdLst/>
              <a:ahLst/>
              <a:cxnLst/>
              <a:rect l="l" t="t" r="r" b="b"/>
              <a:pathLst>
                <a:path w="52070" h="29209">
                  <a:moveTo>
                    <a:pt x="0" y="28600"/>
                  </a:moveTo>
                  <a:lnTo>
                    <a:pt x="0" y="0"/>
                  </a:lnTo>
                  <a:lnTo>
                    <a:pt x="51485" y="0"/>
                  </a:lnTo>
                  <a:lnTo>
                    <a:pt x="51485" y="28600"/>
                  </a:lnTo>
                  <a:lnTo>
                    <a:pt x="0" y="286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1" name="object 241"/>
            <p:cNvSpPr/>
            <p:nvPr/>
          </p:nvSpPr>
          <p:spPr>
            <a:xfrm>
              <a:off x="3955732" y="6486575"/>
              <a:ext cx="50800" cy="29209"/>
            </a:xfrm>
            <a:custGeom>
              <a:avLst/>
              <a:gdLst/>
              <a:ahLst/>
              <a:cxnLst/>
              <a:rect l="l" t="t" r="r" b="b"/>
              <a:pathLst>
                <a:path w="50800" h="29209">
                  <a:moveTo>
                    <a:pt x="0" y="0"/>
                  </a:moveTo>
                  <a:lnTo>
                    <a:pt x="0" y="28600"/>
                  </a:lnTo>
                  <a:lnTo>
                    <a:pt x="50342" y="28600"/>
                  </a:lnTo>
                  <a:lnTo>
                    <a:pt x="503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" name="object 242"/>
            <p:cNvSpPr/>
            <p:nvPr/>
          </p:nvSpPr>
          <p:spPr>
            <a:xfrm>
              <a:off x="3955732" y="6486575"/>
              <a:ext cx="50800" cy="29209"/>
            </a:xfrm>
            <a:custGeom>
              <a:avLst/>
              <a:gdLst/>
              <a:ahLst/>
              <a:cxnLst/>
              <a:rect l="l" t="t" r="r" b="b"/>
              <a:pathLst>
                <a:path w="50800" h="29209">
                  <a:moveTo>
                    <a:pt x="0" y="28600"/>
                  </a:moveTo>
                  <a:lnTo>
                    <a:pt x="0" y="0"/>
                  </a:lnTo>
                  <a:lnTo>
                    <a:pt x="50342" y="0"/>
                  </a:lnTo>
                  <a:lnTo>
                    <a:pt x="50342" y="28600"/>
                  </a:lnTo>
                  <a:lnTo>
                    <a:pt x="0" y="286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" name="object 243"/>
            <p:cNvSpPr/>
            <p:nvPr/>
          </p:nvSpPr>
          <p:spPr>
            <a:xfrm>
              <a:off x="3852760" y="6120447"/>
              <a:ext cx="52069" cy="29845"/>
            </a:xfrm>
            <a:custGeom>
              <a:avLst/>
              <a:gdLst/>
              <a:ahLst/>
              <a:cxnLst/>
              <a:rect l="l" t="t" r="r" b="b"/>
              <a:pathLst>
                <a:path w="52070" h="29845">
                  <a:moveTo>
                    <a:pt x="0" y="0"/>
                  </a:moveTo>
                  <a:lnTo>
                    <a:pt x="0" y="29743"/>
                  </a:lnTo>
                  <a:lnTo>
                    <a:pt x="51485" y="29743"/>
                  </a:lnTo>
                  <a:lnTo>
                    <a:pt x="514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" name="object 244"/>
            <p:cNvSpPr/>
            <p:nvPr/>
          </p:nvSpPr>
          <p:spPr>
            <a:xfrm>
              <a:off x="3852760" y="6120447"/>
              <a:ext cx="52069" cy="29845"/>
            </a:xfrm>
            <a:custGeom>
              <a:avLst/>
              <a:gdLst/>
              <a:ahLst/>
              <a:cxnLst/>
              <a:rect l="l" t="t" r="r" b="b"/>
              <a:pathLst>
                <a:path w="52070" h="29845">
                  <a:moveTo>
                    <a:pt x="0" y="29743"/>
                  </a:moveTo>
                  <a:lnTo>
                    <a:pt x="0" y="0"/>
                  </a:lnTo>
                  <a:lnTo>
                    <a:pt x="51485" y="0"/>
                  </a:lnTo>
                  <a:lnTo>
                    <a:pt x="51485" y="29743"/>
                  </a:lnTo>
                  <a:lnTo>
                    <a:pt x="0" y="297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5" name="object 245"/>
            <p:cNvSpPr/>
            <p:nvPr/>
          </p:nvSpPr>
          <p:spPr>
            <a:xfrm>
              <a:off x="3955732" y="6120447"/>
              <a:ext cx="50800" cy="29845"/>
            </a:xfrm>
            <a:custGeom>
              <a:avLst/>
              <a:gdLst/>
              <a:ahLst/>
              <a:cxnLst/>
              <a:rect l="l" t="t" r="r" b="b"/>
              <a:pathLst>
                <a:path w="50800" h="29845">
                  <a:moveTo>
                    <a:pt x="0" y="0"/>
                  </a:moveTo>
                  <a:lnTo>
                    <a:pt x="0" y="29743"/>
                  </a:lnTo>
                  <a:lnTo>
                    <a:pt x="50342" y="29743"/>
                  </a:lnTo>
                  <a:lnTo>
                    <a:pt x="503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3955732" y="6120447"/>
              <a:ext cx="50800" cy="29845"/>
            </a:xfrm>
            <a:custGeom>
              <a:avLst/>
              <a:gdLst/>
              <a:ahLst/>
              <a:cxnLst/>
              <a:rect l="l" t="t" r="r" b="b"/>
              <a:pathLst>
                <a:path w="50800" h="29845">
                  <a:moveTo>
                    <a:pt x="0" y="29743"/>
                  </a:moveTo>
                  <a:lnTo>
                    <a:pt x="0" y="0"/>
                  </a:lnTo>
                  <a:lnTo>
                    <a:pt x="50342" y="0"/>
                  </a:lnTo>
                  <a:lnTo>
                    <a:pt x="50342" y="29743"/>
                  </a:lnTo>
                  <a:lnTo>
                    <a:pt x="0" y="297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7" name="object 247"/>
            <p:cNvSpPr/>
            <p:nvPr/>
          </p:nvSpPr>
          <p:spPr>
            <a:xfrm>
              <a:off x="4260062" y="6120447"/>
              <a:ext cx="63500" cy="20955"/>
            </a:xfrm>
            <a:custGeom>
              <a:avLst/>
              <a:gdLst/>
              <a:ahLst/>
              <a:cxnLst/>
              <a:rect l="l" t="t" r="r" b="b"/>
              <a:pathLst>
                <a:path w="63500" h="20954">
                  <a:moveTo>
                    <a:pt x="0" y="0"/>
                  </a:moveTo>
                  <a:lnTo>
                    <a:pt x="0" y="20586"/>
                  </a:lnTo>
                  <a:lnTo>
                    <a:pt x="62928" y="20586"/>
                  </a:lnTo>
                  <a:lnTo>
                    <a:pt x="62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" name="object 248"/>
            <p:cNvSpPr/>
            <p:nvPr/>
          </p:nvSpPr>
          <p:spPr>
            <a:xfrm>
              <a:off x="4260062" y="6120447"/>
              <a:ext cx="63500" cy="20955"/>
            </a:xfrm>
            <a:custGeom>
              <a:avLst/>
              <a:gdLst/>
              <a:ahLst/>
              <a:cxnLst/>
              <a:rect l="l" t="t" r="r" b="b"/>
              <a:pathLst>
                <a:path w="63500" h="20954">
                  <a:moveTo>
                    <a:pt x="0" y="20586"/>
                  </a:moveTo>
                  <a:lnTo>
                    <a:pt x="0" y="0"/>
                  </a:lnTo>
                  <a:lnTo>
                    <a:pt x="62928" y="0"/>
                  </a:lnTo>
                  <a:lnTo>
                    <a:pt x="62928" y="20586"/>
                  </a:lnTo>
                  <a:lnTo>
                    <a:pt x="0" y="2058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" name="object 249"/>
            <p:cNvSpPr/>
            <p:nvPr/>
          </p:nvSpPr>
          <p:spPr>
            <a:xfrm>
              <a:off x="3535832" y="6120447"/>
              <a:ext cx="64135" cy="20955"/>
            </a:xfrm>
            <a:custGeom>
              <a:avLst/>
              <a:gdLst/>
              <a:ahLst/>
              <a:cxnLst/>
              <a:rect l="l" t="t" r="r" b="b"/>
              <a:pathLst>
                <a:path w="64135" h="20954">
                  <a:moveTo>
                    <a:pt x="0" y="0"/>
                  </a:moveTo>
                  <a:lnTo>
                    <a:pt x="0" y="20586"/>
                  </a:lnTo>
                  <a:lnTo>
                    <a:pt x="64071" y="20586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" name="object 250"/>
            <p:cNvSpPr/>
            <p:nvPr/>
          </p:nvSpPr>
          <p:spPr>
            <a:xfrm>
              <a:off x="3535832" y="6120447"/>
              <a:ext cx="64135" cy="20955"/>
            </a:xfrm>
            <a:custGeom>
              <a:avLst/>
              <a:gdLst/>
              <a:ahLst/>
              <a:cxnLst/>
              <a:rect l="l" t="t" r="r" b="b"/>
              <a:pathLst>
                <a:path w="64135" h="20954">
                  <a:moveTo>
                    <a:pt x="0" y="20586"/>
                  </a:moveTo>
                  <a:lnTo>
                    <a:pt x="0" y="0"/>
                  </a:lnTo>
                  <a:lnTo>
                    <a:pt x="64071" y="0"/>
                  </a:lnTo>
                  <a:lnTo>
                    <a:pt x="64071" y="20586"/>
                  </a:lnTo>
                  <a:lnTo>
                    <a:pt x="0" y="2058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" name="object 251"/>
            <p:cNvSpPr/>
            <p:nvPr/>
          </p:nvSpPr>
          <p:spPr>
            <a:xfrm>
              <a:off x="4260062" y="6495719"/>
              <a:ext cx="63500" cy="19685"/>
            </a:xfrm>
            <a:custGeom>
              <a:avLst/>
              <a:gdLst/>
              <a:ahLst/>
              <a:cxnLst/>
              <a:rect l="l" t="t" r="r" b="b"/>
              <a:pathLst>
                <a:path w="63500" h="19684">
                  <a:moveTo>
                    <a:pt x="0" y="0"/>
                  </a:moveTo>
                  <a:lnTo>
                    <a:pt x="0" y="19456"/>
                  </a:lnTo>
                  <a:lnTo>
                    <a:pt x="62928" y="19456"/>
                  </a:lnTo>
                  <a:lnTo>
                    <a:pt x="6292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" name="object 252"/>
            <p:cNvSpPr/>
            <p:nvPr/>
          </p:nvSpPr>
          <p:spPr>
            <a:xfrm>
              <a:off x="4260062" y="6495719"/>
              <a:ext cx="63500" cy="19685"/>
            </a:xfrm>
            <a:custGeom>
              <a:avLst/>
              <a:gdLst/>
              <a:ahLst/>
              <a:cxnLst/>
              <a:rect l="l" t="t" r="r" b="b"/>
              <a:pathLst>
                <a:path w="63500" h="19684">
                  <a:moveTo>
                    <a:pt x="0" y="19456"/>
                  </a:moveTo>
                  <a:lnTo>
                    <a:pt x="0" y="0"/>
                  </a:lnTo>
                  <a:lnTo>
                    <a:pt x="62928" y="0"/>
                  </a:lnTo>
                  <a:lnTo>
                    <a:pt x="62928" y="19456"/>
                  </a:lnTo>
                  <a:lnTo>
                    <a:pt x="0" y="194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3535832" y="6495719"/>
              <a:ext cx="64135" cy="19685"/>
            </a:xfrm>
            <a:custGeom>
              <a:avLst/>
              <a:gdLst/>
              <a:ahLst/>
              <a:cxnLst/>
              <a:rect l="l" t="t" r="r" b="b"/>
              <a:pathLst>
                <a:path w="64135" h="19684">
                  <a:moveTo>
                    <a:pt x="0" y="0"/>
                  </a:moveTo>
                  <a:lnTo>
                    <a:pt x="0" y="19456"/>
                  </a:lnTo>
                  <a:lnTo>
                    <a:pt x="64071" y="19456"/>
                  </a:lnTo>
                  <a:lnTo>
                    <a:pt x="640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" name="object 254"/>
            <p:cNvSpPr/>
            <p:nvPr/>
          </p:nvSpPr>
          <p:spPr>
            <a:xfrm>
              <a:off x="3535832" y="6495719"/>
              <a:ext cx="64135" cy="19685"/>
            </a:xfrm>
            <a:custGeom>
              <a:avLst/>
              <a:gdLst/>
              <a:ahLst/>
              <a:cxnLst/>
              <a:rect l="l" t="t" r="r" b="b"/>
              <a:pathLst>
                <a:path w="64135" h="19684">
                  <a:moveTo>
                    <a:pt x="0" y="19456"/>
                  </a:moveTo>
                  <a:lnTo>
                    <a:pt x="0" y="0"/>
                  </a:lnTo>
                  <a:lnTo>
                    <a:pt x="64071" y="0"/>
                  </a:lnTo>
                  <a:lnTo>
                    <a:pt x="64071" y="19456"/>
                  </a:lnTo>
                  <a:lnTo>
                    <a:pt x="0" y="1945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5" name="object 255"/>
            <p:cNvSpPr/>
            <p:nvPr/>
          </p:nvSpPr>
          <p:spPr>
            <a:xfrm>
              <a:off x="4358462" y="6403047"/>
              <a:ext cx="79375" cy="16510"/>
            </a:xfrm>
            <a:custGeom>
              <a:avLst/>
              <a:gdLst/>
              <a:ahLst/>
              <a:cxnLst/>
              <a:rect l="l" t="t" r="r" b="b"/>
              <a:pathLst>
                <a:path w="79375" h="16510">
                  <a:moveTo>
                    <a:pt x="0" y="0"/>
                  </a:moveTo>
                  <a:lnTo>
                    <a:pt x="0" y="16014"/>
                  </a:lnTo>
                  <a:lnTo>
                    <a:pt x="78943" y="16014"/>
                  </a:lnTo>
                  <a:lnTo>
                    <a:pt x="789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4358462" y="6403047"/>
              <a:ext cx="79375" cy="16510"/>
            </a:xfrm>
            <a:custGeom>
              <a:avLst/>
              <a:gdLst/>
              <a:ahLst/>
              <a:cxnLst/>
              <a:rect l="l" t="t" r="r" b="b"/>
              <a:pathLst>
                <a:path w="79375" h="16510">
                  <a:moveTo>
                    <a:pt x="0" y="16014"/>
                  </a:moveTo>
                  <a:lnTo>
                    <a:pt x="0" y="0"/>
                  </a:lnTo>
                  <a:lnTo>
                    <a:pt x="78943" y="0"/>
                  </a:lnTo>
                  <a:lnTo>
                    <a:pt x="78943" y="16014"/>
                  </a:lnTo>
                  <a:lnTo>
                    <a:pt x="0" y="160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" name="object 257"/>
            <p:cNvSpPr/>
            <p:nvPr/>
          </p:nvSpPr>
          <p:spPr>
            <a:xfrm>
              <a:off x="3422561" y="6404190"/>
              <a:ext cx="78105" cy="16510"/>
            </a:xfrm>
            <a:custGeom>
              <a:avLst/>
              <a:gdLst/>
              <a:ahLst/>
              <a:cxnLst/>
              <a:rect l="l" t="t" r="r" b="b"/>
              <a:pathLst>
                <a:path w="78104" h="16510">
                  <a:moveTo>
                    <a:pt x="0" y="0"/>
                  </a:moveTo>
                  <a:lnTo>
                    <a:pt x="0" y="16014"/>
                  </a:lnTo>
                  <a:lnTo>
                    <a:pt x="77800" y="16014"/>
                  </a:lnTo>
                  <a:lnTo>
                    <a:pt x="778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" name="object 258"/>
            <p:cNvSpPr/>
            <p:nvPr/>
          </p:nvSpPr>
          <p:spPr>
            <a:xfrm>
              <a:off x="3422561" y="6404190"/>
              <a:ext cx="78105" cy="16510"/>
            </a:xfrm>
            <a:custGeom>
              <a:avLst/>
              <a:gdLst/>
              <a:ahLst/>
              <a:cxnLst/>
              <a:rect l="l" t="t" r="r" b="b"/>
              <a:pathLst>
                <a:path w="78104" h="16510">
                  <a:moveTo>
                    <a:pt x="0" y="16014"/>
                  </a:moveTo>
                  <a:lnTo>
                    <a:pt x="0" y="0"/>
                  </a:lnTo>
                  <a:lnTo>
                    <a:pt x="77800" y="0"/>
                  </a:lnTo>
                  <a:lnTo>
                    <a:pt x="77800" y="16014"/>
                  </a:lnTo>
                  <a:lnTo>
                    <a:pt x="0" y="160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3448875" y="6189090"/>
              <a:ext cx="45085" cy="39370"/>
            </a:xfrm>
            <a:custGeom>
              <a:avLst/>
              <a:gdLst/>
              <a:ahLst/>
              <a:cxnLst/>
              <a:rect l="l" t="t" r="r" b="b"/>
              <a:pathLst>
                <a:path w="45085" h="39370">
                  <a:moveTo>
                    <a:pt x="0" y="10299"/>
                  </a:moveTo>
                  <a:lnTo>
                    <a:pt x="1142" y="38900"/>
                  </a:lnTo>
                  <a:lnTo>
                    <a:pt x="18313" y="27457"/>
                  </a:lnTo>
                  <a:lnTo>
                    <a:pt x="44627" y="27457"/>
                  </a:lnTo>
                  <a:lnTo>
                    <a:pt x="44627" y="0"/>
                  </a:lnTo>
                  <a:lnTo>
                    <a:pt x="8013" y="0"/>
                  </a:lnTo>
                  <a:lnTo>
                    <a:pt x="0" y="102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" name="object 260"/>
            <p:cNvSpPr/>
            <p:nvPr/>
          </p:nvSpPr>
          <p:spPr>
            <a:xfrm>
              <a:off x="3448875" y="6189090"/>
              <a:ext cx="45085" cy="39370"/>
            </a:xfrm>
            <a:custGeom>
              <a:avLst/>
              <a:gdLst/>
              <a:ahLst/>
              <a:cxnLst/>
              <a:rect l="l" t="t" r="r" b="b"/>
              <a:pathLst>
                <a:path w="45085" h="39370">
                  <a:moveTo>
                    <a:pt x="1142" y="38900"/>
                  </a:moveTo>
                  <a:lnTo>
                    <a:pt x="0" y="10299"/>
                  </a:lnTo>
                  <a:lnTo>
                    <a:pt x="8013" y="0"/>
                  </a:lnTo>
                  <a:lnTo>
                    <a:pt x="44627" y="0"/>
                  </a:lnTo>
                  <a:lnTo>
                    <a:pt x="44627" y="27457"/>
                  </a:lnTo>
                  <a:lnTo>
                    <a:pt x="18313" y="27457"/>
                  </a:lnTo>
                  <a:lnTo>
                    <a:pt x="1142" y="389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1" name="object 261"/>
            <p:cNvSpPr/>
            <p:nvPr/>
          </p:nvSpPr>
          <p:spPr>
            <a:xfrm>
              <a:off x="3448875" y="6327533"/>
              <a:ext cx="45085" cy="38100"/>
            </a:xfrm>
            <a:custGeom>
              <a:avLst/>
              <a:gdLst/>
              <a:ahLst/>
              <a:cxnLst/>
              <a:rect l="l" t="t" r="r" b="b"/>
              <a:pathLst>
                <a:path w="45085" h="38100">
                  <a:moveTo>
                    <a:pt x="0" y="27457"/>
                  </a:moveTo>
                  <a:lnTo>
                    <a:pt x="8013" y="37757"/>
                  </a:lnTo>
                  <a:lnTo>
                    <a:pt x="44627" y="37757"/>
                  </a:lnTo>
                  <a:lnTo>
                    <a:pt x="44627" y="10299"/>
                  </a:lnTo>
                  <a:lnTo>
                    <a:pt x="18313" y="10299"/>
                  </a:lnTo>
                  <a:lnTo>
                    <a:pt x="1142" y="0"/>
                  </a:lnTo>
                  <a:lnTo>
                    <a:pt x="0" y="2745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3448875" y="6327533"/>
              <a:ext cx="45085" cy="38100"/>
            </a:xfrm>
            <a:custGeom>
              <a:avLst/>
              <a:gdLst/>
              <a:ahLst/>
              <a:cxnLst/>
              <a:rect l="l" t="t" r="r" b="b"/>
              <a:pathLst>
                <a:path w="45085" h="38100">
                  <a:moveTo>
                    <a:pt x="1142" y="0"/>
                  </a:moveTo>
                  <a:lnTo>
                    <a:pt x="0" y="27457"/>
                  </a:lnTo>
                  <a:lnTo>
                    <a:pt x="8013" y="37757"/>
                  </a:lnTo>
                  <a:lnTo>
                    <a:pt x="44627" y="37757"/>
                  </a:lnTo>
                  <a:lnTo>
                    <a:pt x="44627" y="10299"/>
                  </a:lnTo>
                  <a:lnTo>
                    <a:pt x="18313" y="10299"/>
                  </a:lnTo>
                  <a:lnTo>
                    <a:pt x="114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3" name="object 263"/>
            <p:cNvSpPr/>
            <p:nvPr/>
          </p:nvSpPr>
          <p:spPr>
            <a:xfrm>
              <a:off x="4369904" y="6189090"/>
              <a:ext cx="46355" cy="39370"/>
            </a:xfrm>
            <a:custGeom>
              <a:avLst/>
              <a:gdLst/>
              <a:ahLst/>
              <a:cxnLst/>
              <a:rect l="l" t="t" r="r" b="b"/>
              <a:pathLst>
                <a:path w="46354" h="39370">
                  <a:moveTo>
                    <a:pt x="0" y="0"/>
                  </a:moveTo>
                  <a:lnTo>
                    <a:pt x="0" y="27457"/>
                  </a:lnTo>
                  <a:lnTo>
                    <a:pt x="26314" y="27457"/>
                  </a:lnTo>
                  <a:lnTo>
                    <a:pt x="43472" y="38900"/>
                  </a:lnTo>
                  <a:lnTo>
                    <a:pt x="45758" y="10299"/>
                  </a:lnTo>
                  <a:lnTo>
                    <a:pt x="366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" name="object 264"/>
            <p:cNvSpPr/>
            <p:nvPr/>
          </p:nvSpPr>
          <p:spPr>
            <a:xfrm>
              <a:off x="4369904" y="6189090"/>
              <a:ext cx="46355" cy="39370"/>
            </a:xfrm>
            <a:custGeom>
              <a:avLst/>
              <a:gdLst/>
              <a:ahLst/>
              <a:cxnLst/>
              <a:rect l="l" t="t" r="r" b="b"/>
              <a:pathLst>
                <a:path w="46354" h="39370">
                  <a:moveTo>
                    <a:pt x="43472" y="38900"/>
                  </a:moveTo>
                  <a:lnTo>
                    <a:pt x="45758" y="10299"/>
                  </a:lnTo>
                  <a:lnTo>
                    <a:pt x="36614" y="0"/>
                  </a:lnTo>
                  <a:lnTo>
                    <a:pt x="0" y="0"/>
                  </a:lnTo>
                  <a:lnTo>
                    <a:pt x="0" y="27457"/>
                  </a:lnTo>
                  <a:lnTo>
                    <a:pt x="26314" y="27457"/>
                  </a:lnTo>
                  <a:lnTo>
                    <a:pt x="43472" y="389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4369904" y="6327533"/>
              <a:ext cx="46355" cy="38100"/>
            </a:xfrm>
            <a:custGeom>
              <a:avLst/>
              <a:gdLst/>
              <a:ahLst/>
              <a:cxnLst/>
              <a:rect l="l" t="t" r="r" b="b"/>
              <a:pathLst>
                <a:path w="46354" h="38100">
                  <a:moveTo>
                    <a:pt x="0" y="10299"/>
                  </a:moveTo>
                  <a:lnTo>
                    <a:pt x="0" y="37757"/>
                  </a:lnTo>
                  <a:lnTo>
                    <a:pt x="36614" y="37757"/>
                  </a:lnTo>
                  <a:lnTo>
                    <a:pt x="45758" y="27457"/>
                  </a:lnTo>
                  <a:lnTo>
                    <a:pt x="43472" y="0"/>
                  </a:lnTo>
                  <a:lnTo>
                    <a:pt x="26314" y="10299"/>
                  </a:lnTo>
                  <a:lnTo>
                    <a:pt x="0" y="1029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" name="object 266"/>
            <p:cNvSpPr/>
            <p:nvPr/>
          </p:nvSpPr>
          <p:spPr>
            <a:xfrm>
              <a:off x="4369904" y="6327533"/>
              <a:ext cx="46355" cy="38100"/>
            </a:xfrm>
            <a:custGeom>
              <a:avLst/>
              <a:gdLst/>
              <a:ahLst/>
              <a:cxnLst/>
              <a:rect l="l" t="t" r="r" b="b"/>
              <a:pathLst>
                <a:path w="46354" h="38100">
                  <a:moveTo>
                    <a:pt x="43472" y="0"/>
                  </a:moveTo>
                  <a:lnTo>
                    <a:pt x="45758" y="27457"/>
                  </a:lnTo>
                  <a:lnTo>
                    <a:pt x="36614" y="37757"/>
                  </a:lnTo>
                  <a:lnTo>
                    <a:pt x="0" y="37757"/>
                  </a:lnTo>
                  <a:lnTo>
                    <a:pt x="0" y="10299"/>
                  </a:lnTo>
                  <a:lnTo>
                    <a:pt x="26314" y="10299"/>
                  </a:lnTo>
                  <a:lnTo>
                    <a:pt x="4347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7" name="object 267"/>
          <p:cNvGrpSpPr/>
          <p:nvPr/>
        </p:nvGrpSpPr>
        <p:grpSpPr>
          <a:xfrm>
            <a:off x="3362604" y="4049395"/>
            <a:ext cx="3061335" cy="194310"/>
            <a:chOff x="3362604" y="4049395"/>
            <a:chExt cx="3061335" cy="194310"/>
          </a:xfrm>
        </p:grpSpPr>
        <p:sp>
          <p:nvSpPr>
            <p:cNvPr id="268" name="object 268"/>
            <p:cNvSpPr/>
            <p:nvPr/>
          </p:nvSpPr>
          <p:spPr>
            <a:xfrm>
              <a:off x="3368001" y="4054792"/>
              <a:ext cx="3050540" cy="183515"/>
            </a:xfrm>
            <a:custGeom>
              <a:avLst/>
              <a:gdLst/>
              <a:ahLst/>
              <a:cxnLst/>
              <a:rect l="l" t="t" r="r" b="b"/>
              <a:pathLst>
                <a:path w="3050540" h="183514">
                  <a:moveTo>
                    <a:pt x="0" y="0"/>
                  </a:moveTo>
                  <a:lnTo>
                    <a:pt x="0" y="69608"/>
                  </a:lnTo>
                  <a:lnTo>
                    <a:pt x="20332" y="81343"/>
                  </a:lnTo>
                  <a:lnTo>
                    <a:pt x="72732" y="81343"/>
                  </a:lnTo>
                  <a:lnTo>
                    <a:pt x="72732" y="69011"/>
                  </a:lnTo>
                  <a:lnTo>
                    <a:pt x="105536" y="69011"/>
                  </a:lnTo>
                  <a:lnTo>
                    <a:pt x="105346" y="81343"/>
                  </a:lnTo>
                  <a:lnTo>
                    <a:pt x="1059446" y="81343"/>
                  </a:lnTo>
                  <a:lnTo>
                    <a:pt x="1059446" y="142341"/>
                  </a:lnTo>
                  <a:lnTo>
                    <a:pt x="2002485" y="142341"/>
                  </a:lnTo>
                  <a:lnTo>
                    <a:pt x="2002485" y="183019"/>
                  </a:lnTo>
                  <a:lnTo>
                    <a:pt x="2797708" y="183019"/>
                  </a:lnTo>
                  <a:lnTo>
                    <a:pt x="2797708" y="162623"/>
                  </a:lnTo>
                  <a:lnTo>
                    <a:pt x="2879013" y="162623"/>
                  </a:lnTo>
                  <a:lnTo>
                    <a:pt x="2879013" y="183019"/>
                  </a:lnTo>
                  <a:lnTo>
                    <a:pt x="2898825" y="183121"/>
                  </a:lnTo>
                  <a:lnTo>
                    <a:pt x="2939834" y="142811"/>
                  </a:lnTo>
                  <a:lnTo>
                    <a:pt x="3050222" y="142811"/>
                  </a:lnTo>
                  <a:lnTo>
                    <a:pt x="30502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" name="object 269"/>
            <p:cNvSpPr/>
            <p:nvPr/>
          </p:nvSpPr>
          <p:spPr>
            <a:xfrm>
              <a:off x="3368001" y="4054792"/>
              <a:ext cx="3050540" cy="183515"/>
            </a:xfrm>
            <a:custGeom>
              <a:avLst/>
              <a:gdLst/>
              <a:ahLst/>
              <a:cxnLst/>
              <a:rect l="l" t="t" r="r" b="b"/>
              <a:pathLst>
                <a:path w="3050540" h="183514">
                  <a:moveTo>
                    <a:pt x="2898825" y="183121"/>
                  </a:moveTo>
                  <a:lnTo>
                    <a:pt x="2939834" y="142811"/>
                  </a:lnTo>
                  <a:lnTo>
                    <a:pt x="3050222" y="142811"/>
                  </a:lnTo>
                  <a:lnTo>
                    <a:pt x="3050222" y="0"/>
                  </a:lnTo>
                  <a:lnTo>
                    <a:pt x="0" y="0"/>
                  </a:lnTo>
                  <a:lnTo>
                    <a:pt x="0" y="69608"/>
                  </a:lnTo>
                  <a:lnTo>
                    <a:pt x="20332" y="81343"/>
                  </a:lnTo>
                  <a:lnTo>
                    <a:pt x="72732" y="81343"/>
                  </a:lnTo>
                  <a:lnTo>
                    <a:pt x="72732" y="69011"/>
                  </a:lnTo>
                  <a:lnTo>
                    <a:pt x="105536" y="69011"/>
                  </a:lnTo>
                  <a:lnTo>
                    <a:pt x="105346" y="81343"/>
                  </a:lnTo>
                  <a:lnTo>
                    <a:pt x="1059446" y="81343"/>
                  </a:lnTo>
                  <a:lnTo>
                    <a:pt x="1059446" y="142341"/>
                  </a:lnTo>
                  <a:lnTo>
                    <a:pt x="2002485" y="142341"/>
                  </a:lnTo>
                  <a:lnTo>
                    <a:pt x="2002485" y="183019"/>
                  </a:lnTo>
                  <a:lnTo>
                    <a:pt x="2797708" y="183019"/>
                  </a:lnTo>
                  <a:lnTo>
                    <a:pt x="2797708" y="162623"/>
                  </a:lnTo>
                  <a:lnTo>
                    <a:pt x="2879013" y="162623"/>
                  </a:lnTo>
                  <a:lnTo>
                    <a:pt x="2879013" y="183019"/>
                  </a:lnTo>
                  <a:lnTo>
                    <a:pt x="2898825" y="18312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0" name="object 270"/>
          <p:cNvGrpSpPr/>
          <p:nvPr/>
        </p:nvGrpSpPr>
        <p:grpSpPr>
          <a:xfrm>
            <a:off x="3362604" y="4883035"/>
            <a:ext cx="3061335" cy="194310"/>
            <a:chOff x="3362604" y="4883035"/>
            <a:chExt cx="3061335" cy="194310"/>
          </a:xfrm>
        </p:grpSpPr>
        <p:sp>
          <p:nvSpPr>
            <p:cNvPr id="271" name="object 271"/>
            <p:cNvSpPr/>
            <p:nvPr/>
          </p:nvSpPr>
          <p:spPr>
            <a:xfrm>
              <a:off x="3368001" y="4888433"/>
              <a:ext cx="3050540" cy="183515"/>
            </a:xfrm>
            <a:custGeom>
              <a:avLst/>
              <a:gdLst/>
              <a:ahLst/>
              <a:cxnLst/>
              <a:rect l="l" t="t" r="r" b="b"/>
              <a:pathLst>
                <a:path w="3050540" h="183514">
                  <a:moveTo>
                    <a:pt x="0" y="113512"/>
                  </a:moveTo>
                  <a:lnTo>
                    <a:pt x="0" y="183108"/>
                  </a:lnTo>
                  <a:lnTo>
                    <a:pt x="3050222" y="183108"/>
                  </a:lnTo>
                  <a:lnTo>
                    <a:pt x="3050222" y="40309"/>
                  </a:lnTo>
                  <a:lnTo>
                    <a:pt x="2939834" y="40309"/>
                  </a:lnTo>
                  <a:lnTo>
                    <a:pt x="2898825" y="0"/>
                  </a:lnTo>
                  <a:lnTo>
                    <a:pt x="2879013" y="101"/>
                  </a:lnTo>
                  <a:lnTo>
                    <a:pt x="2879013" y="20497"/>
                  </a:lnTo>
                  <a:lnTo>
                    <a:pt x="2797708" y="20497"/>
                  </a:lnTo>
                  <a:lnTo>
                    <a:pt x="2797708" y="101"/>
                  </a:lnTo>
                  <a:lnTo>
                    <a:pt x="2002485" y="101"/>
                  </a:lnTo>
                  <a:lnTo>
                    <a:pt x="2002485" y="40779"/>
                  </a:lnTo>
                  <a:lnTo>
                    <a:pt x="1059446" y="40779"/>
                  </a:lnTo>
                  <a:lnTo>
                    <a:pt x="1059446" y="101777"/>
                  </a:lnTo>
                  <a:lnTo>
                    <a:pt x="105346" y="101777"/>
                  </a:lnTo>
                  <a:lnTo>
                    <a:pt x="105536" y="114109"/>
                  </a:lnTo>
                  <a:lnTo>
                    <a:pt x="72732" y="114109"/>
                  </a:lnTo>
                  <a:lnTo>
                    <a:pt x="72732" y="101777"/>
                  </a:lnTo>
                  <a:lnTo>
                    <a:pt x="20332" y="101777"/>
                  </a:lnTo>
                  <a:lnTo>
                    <a:pt x="0" y="11351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" name="object 272"/>
            <p:cNvSpPr/>
            <p:nvPr/>
          </p:nvSpPr>
          <p:spPr>
            <a:xfrm>
              <a:off x="3368001" y="4888433"/>
              <a:ext cx="3050540" cy="183515"/>
            </a:xfrm>
            <a:custGeom>
              <a:avLst/>
              <a:gdLst/>
              <a:ahLst/>
              <a:cxnLst/>
              <a:rect l="l" t="t" r="r" b="b"/>
              <a:pathLst>
                <a:path w="3050540" h="183514">
                  <a:moveTo>
                    <a:pt x="2898825" y="0"/>
                  </a:moveTo>
                  <a:lnTo>
                    <a:pt x="2939834" y="40309"/>
                  </a:lnTo>
                  <a:lnTo>
                    <a:pt x="3050222" y="40309"/>
                  </a:lnTo>
                  <a:lnTo>
                    <a:pt x="3050222" y="183108"/>
                  </a:lnTo>
                  <a:lnTo>
                    <a:pt x="0" y="183108"/>
                  </a:lnTo>
                  <a:lnTo>
                    <a:pt x="0" y="113512"/>
                  </a:lnTo>
                  <a:lnTo>
                    <a:pt x="20332" y="101777"/>
                  </a:lnTo>
                  <a:lnTo>
                    <a:pt x="72732" y="101777"/>
                  </a:lnTo>
                  <a:lnTo>
                    <a:pt x="72732" y="114109"/>
                  </a:lnTo>
                  <a:lnTo>
                    <a:pt x="105536" y="114109"/>
                  </a:lnTo>
                  <a:lnTo>
                    <a:pt x="105346" y="101777"/>
                  </a:lnTo>
                  <a:lnTo>
                    <a:pt x="1059446" y="101777"/>
                  </a:lnTo>
                  <a:lnTo>
                    <a:pt x="1059446" y="40779"/>
                  </a:lnTo>
                  <a:lnTo>
                    <a:pt x="2002485" y="40779"/>
                  </a:lnTo>
                  <a:lnTo>
                    <a:pt x="2002485" y="101"/>
                  </a:lnTo>
                  <a:lnTo>
                    <a:pt x="2797708" y="101"/>
                  </a:lnTo>
                  <a:lnTo>
                    <a:pt x="2797708" y="20497"/>
                  </a:lnTo>
                  <a:lnTo>
                    <a:pt x="2879013" y="20497"/>
                  </a:lnTo>
                  <a:lnTo>
                    <a:pt x="2879013" y="101"/>
                  </a:lnTo>
                  <a:lnTo>
                    <a:pt x="289882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73" name="object 273"/>
          <p:cNvSpPr/>
          <p:nvPr/>
        </p:nvSpPr>
        <p:spPr>
          <a:xfrm>
            <a:off x="6247015" y="4237812"/>
            <a:ext cx="20955" cy="0"/>
          </a:xfrm>
          <a:custGeom>
            <a:avLst/>
            <a:gdLst/>
            <a:ahLst/>
            <a:cxnLst/>
            <a:rect l="l" t="t" r="r" b="b"/>
            <a:pathLst>
              <a:path w="20954" h="0">
                <a:moveTo>
                  <a:pt x="20332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74" name="object 274"/>
          <p:cNvGrpSpPr/>
          <p:nvPr/>
        </p:nvGrpSpPr>
        <p:grpSpPr>
          <a:xfrm>
            <a:off x="5834951" y="4232414"/>
            <a:ext cx="336550" cy="66675"/>
            <a:chOff x="5834951" y="4232414"/>
            <a:chExt cx="336550" cy="66675"/>
          </a:xfrm>
        </p:grpSpPr>
        <p:sp>
          <p:nvSpPr>
            <p:cNvPr id="275" name="object 275"/>
            <p:cNvSpPr/>
            <p:nvPr/>
          </p:nvSpPr>
          <p:spPr>
            <a:xfrm>
              <a:off x="5840349" y="4237812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0" y="11747"/>
                  </a:moveTo>
                  <a:lnTo>
                    <a:pt x="0" y="43980"/>
                  </a:lnTo>
                  <a:lnTo>
                    <a:pt x="20332" y="55714"/>
                  </a:lnTo>
                  <a:lnTo>
                    <a:pt x="305015" y="55714"/>
                  </a:lnTo>
                  <a:lnTo>
                    <a:pt x="325361" y="43980"/>
                  </a:lnTo>
                  <a:lnTo>
                    <a:pt x="325361" y="11747"/>
                  </a:lnTo>
                  <a:lnTo>
                    <a:pt x="305015" y="0"/>
                  </a:lnTo>
                  <a:lnTo>
                    <a:pt x="20332" y="0"/>
                  </a:lnTo>
                  <a:lnTo>
                    <a:pt x="0" y="11747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5840349" y="4237812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305015" y="55714"/>
                  </a:moveTo>
                  <a:lnTo>
                    <a:pt x="20332" y="55714"/>
                  </a:lnTo>
                  <a:lnTo>
                    <a:pt x="0" y="43980"/>
                  </a:lnTo>
                  <a:lnTo>
                    <a:pt x="0" y="11747"/>
                  </a:lnTo>
                  <a:lnTo>
                    <a:pt x="20332" y="0"/>
                  </a:lnTo>
                  <a:lnTo>
                    <a:pt x="305015" y="0"/>
                  </a:lnTo>
                  <a:lnTo>
                    <a:pt x="325361" y="11747"/>
                  </a:lnTo>
                  <a:lnTo>
                    <a:pt x="325361" y="43980"/>
                  </a:lnTo>
                  <a:lnTo>
                    <a:pt x="305015" y="557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7" name="object 277"/>
          <p:cNvGrpSpPr/>
          <p:nvPr/>
        </p:nvGrpSpPr>
        <p:grpSpPr>
          <a:xfrm>
            <a:off x="5834951" y="4827409"/>
            <a:ext cx="336550" cy="66675"/>
            <a:chOff x="5834951" y="4827409"/>
            <a:chExt cx="336550" cy="66675"/>
          </a:xfrm>
        </p:grpSpPr>
        <p:sp>
          <p:nvSpPr>
            <p:cNvPr id="278" name="object 278"/>
            <p:cNvSpPr/>
            <p:nvPr/>
          </p:nvSpPr>
          <p:spPr>
            <a:xfrm>
              <a:off x="5840349" y="4832807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0" y="11747"/>
                  </a:moveTo>
                  <a:lnTo>
                    <a:pt x="0" y="43980"/>
                  </a:lnTo>
                  <a:lnTo>
                    <a:pt x="20332" y="55727"/>
                  </a:lnTo>
                  <a:lnTo>
                    <a:pt x="305015" y="55727"/>
                  </a:lnTo>
                  <a:lnTo>
                    <a:pt x="325361" y="43980"/>
                  </a:lnTo>
                  <a:lnTo>
                    <a:pt x="325361" y="11747"/>
                  </a:lnTo>
                  <a:lnTo>
                    <a:pt x="305015" y="0"/>
                  </a:lnTo>
                  <a:lnTo>
                    <a:pt x="20332" y="0"/>
                  </a:lnTo>
                  <a:lnTo>
                    <a:pt x="0" y="11747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5840349" y="4832807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305015" y="0"/>
                  </a:moveTo>
                  <a:lnTo>
                    <a:pt x="20332" y="0"/>
                  </a:lnTo>
                  <a:lnTo>
                    <a:pt x="0" y="11747"/>
                  </a:lnTo>
                  <a:lnTo>
                    <a:pt x="0" y="43980"/>
                  </a:lnTo>
                  <a:lnTo>
                    <a:pt x="20332" y="55727"/>
                  </a:lnTo>
                  <a:lnTo>
                    <a:pt x="305015" y="55727"/>
                  </a:lnTo>
                  <a:lnTo>
                    <a:pt x="325361" y="43980"/>
                  </a:lnTo>
                  <a:lnTo>
                    <a:pt x="325361" y="11747"/>
                  </a:lnTo>
                  <a:lnTo>
                    <a:pt x="30501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0" name="object 280"/>
          <p:cNvGrpSpPr/>
          <p:nvPr/>
        </p:nvGrpSpPr>
        <p:grpSpPr>
          <a:xfrm>
            <a:off x="5509590" y="4232414"/>
            <a:ext cx="336550" cy="66675"/>
            <a:chOff x="5509590" y="4232414"/>
            <a:chExt cx="336550" cy="66675"/>
          </a:xfrm>
        </p:grpSpPr>
        <p:sp>
          <p:nvSpPr>
            <p:cNvPr id="281" name="object 281"/>
            <p:cNvSpPr/>
            <p:nvPr/>
          </p:nvSpPr>
          <p:spPr>
            <a:xfrm>
              <a:off x="5514987" y="4237812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0" y="11747"/>
                  </a:moveTo>
                  <a:lnTo>
                    <a:pt x="0" y="43980"/>
                  </a:lnTo>
                  <a:lnTo>
                    <a:pt x="20332" y="55714"/>
                  </a:lnTo>
                  <a:lnTo>
                    <a:pt x="305015" y="55714"/>
                  </a:lnTo>
                  <a:lnTo>
                    <a:pt x="325361" y="43980"/>
                  </a:lnTo>
                  <a:lnTo>
                    <a:pt x="325361" y="11747"/>
                  </a:lnTo>
                  <a:lnTo>
                    <a:pt x="305015" y="0"/>
                  </a:lnTo>
                  <a:lnTo>
                    <a:pt x="20332" y="0"/>
                  </a:lnTo>
                  <a:lnTo>
                    <a:pt x="0" y="11747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5514987" y="4237812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305015" y="55714"/>
                  </a:moveTo>
                  <a:lnTo>
                    <a:pt x="20332" y="55714"/>
                  </a:lnTo>
                  <a:lnTo>
                    <a:pt x="0" y="43980"/>
                  </a:lnTo>
                  <a:lnTo>
                    <a:pt x="0" y="11747"/>
                  </a:lnTo>
                  <a:lnTo>
                    <a:pt x="20332" y="0"/>
                  </a:lnTo>
                  <a:lnTo>
                    <a:pt x="305015" y="0"/>
                  </a:lnTo>
                  <a:lnTo>
                    <a:pt x="325361" y="11747"/>
                  </a:lnTo>
                  <a:lnTo>
                    <a:pt x="325361" y="43980"/>
                  </a:lnTo>
                  <a:lnTo>
                    <a:pt x="305015" y="557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83" name="object 283"/>
          <p:cNvGrpSpPr/>
          <p:nvPr/>
        </p:nvGrpSpPr>
        <p:grpSpPr>
          <a:xfrm>
            <a:off x="5509590" y="4827409"/>
            <a:ext cx="336550" cy="66675"/>
            <a:chOff x="5509590" y="4827409"/>
            <a:chExt cx="336550" cy="66675"/>
          </a:xfrm>
        </p:grpSpPr>
        <p:sp>
          <p:nvSpPr>
            <p:cNvPr id="284" name="object 284"/>
            <p:cNvSpPr/>
            <p:nvPr/>
          </p:nvSpPr>
          <p:spPr>
            <a:xfrm>
              <a:off x="5514987" y="4832807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0" y="11747"/>
                  </a:moveTo>
                  <a:lnTo>
                    <a:pt x="0" y="43980"/>
                  </a:lnTo>
                  <a:lnTo>
                    <a:pt x="20332" y="55727"/>
                  </a:lnTo>
                  <a:lnTo>
                    <a:pt x="305015" y="55727"/>
                  </a:lnTo>
                  <a:lnTo>
                    <a:pt x="325361" y="43980"/>
                  </a:lnTo>
                  <a:lnTo>
                    <a:pt x="325361" y="11747"/>
                  </a:lnTo>
                  <a:lnTo>
                    <a:pt x="305015" y="0"/>
                  </a:lnTo>
                  <a:lnTo>
                    <a:pt x="20332" y="0"/>
                  </a:lnTo>
                  <a:lnTo>
                    <a:pt x="0" y="11747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5514987" y="4832807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305015" y="0"/>
                  </a:moveTo>
                  <a:lnTo>
                    <a:pt x="20332" y="0"/>
                  </a:lnTo>
                  <a:lnTo>
                    <a:pt x="0" y="11747"/>
                  </a:lnTo>
                  <a:lnTo>
                    <a:pt x="0" y="43980"/>
                  </a:lnTo>
                  <a:lnTo>
                    <a:pt x="20332" y="55727"/>
                  </a:lnTo>
                  <a:lnTo>
                    <a:pt x="305015" y="55727"/>
                  </a:lnTo>
                  <a:lnTo>
                    <a:pt x="325361" y="43980"/>
                  </a:lnTo>
                  <a:lnTo>
                    <a:pt x="325361" y="11747"/>
                  </a:lnTo>
                  <a:lnTo>
                    <a:pt x="30501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86" name="object 286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4308170" y="4130738"/>
            <a:ext cx="112471" cy="132816"/>
          </a:xfrm>
          <a:prstGeom prst="rect">
            <a:avLst/>
          </a:prstGeom>
        </p:spPr>
      </p:pic>
      <p:pic>
        <p:nvPicPr>
          <p:cNvPr id="287" name="object 287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4308170" y="4862791"/>
            <a:ext cx="112471" cy="132816"/>
          </a:xfrm>
          <a:prstGeom prst="rect">
            <a:avLst/>
          </a:prstGeom>
        </p:spPr>
      </p:pic>
      <p:grpSp>
        <p:nvGrpSpPr>
          <p:cNvPr id="288" name="object 288"/>
          <p:cNvGrpSpPr/>
          <p:nvPr/>
        </p:nvGrpSpPr>
        <p:grpSpPr>
          <a:xfrm>
            <a:off x="3618814" y="4232414"/>
            <a:ext cx="336550" cy="66675"/>
            <a:chOff x="3618814" y="4232414"/>
            <a:chExt cx="336550" cy="66675"/>
          </a:xfrm>
        </p:grpSpPr>
        <p:sp>
          <p:nvSpPr>
            <p:cNvPr id="289" name="object 289"/>
            <p:cNvSpPr/>
            <p:nvPr/>
          </p:nvSpPr>
          <p:spPr>
            <a:xfrm>
              <a:off x="3624211" y="4237812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0" y="11747"/>
                  </a:moveTo>
                  <a:lnTo>
                    <a:pt x="0" y="43980"/>
                  </a:lnTo>
                  <a:lnTo>
                    <a:pt x="20345" y="55714"/>
                  </a:lnTo>
                  <a:lnTo>
                    <a:pt x="305028" y="55714"/>
                  </a:lnTo>
                  <a:lnTo>
                    <a:pt x="325361" y="43980"/>
                  </a:lnTo>
                  <a:lnTo>
                    <a:pt x="325361" y="11747"/>
                  </a:lnTo>
                  <a:lnTo>
                    <a:pt x="305028" y="0"/>
                  </a:lnTo>
                  <a:lnTo>
                    <a:pt x="20345" y="0"/>
                  </a:lnTo>
                  <a:lnTo>
                    <a:pt x="0" y="11747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3624211" y="4237812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20345" y="55714"/>
                  </a:moveTo>
                  <a:lnTo>
                    <a:pt x="305028" y="55714"/>
                  </a:lnTo>
                  <a:lnTo>
                    <a:pt x="325361" y="43980"/>
                  </a:lnTo>
                  <a:lnTo>
                    <a:pt x="325361" y="11747"/>
                  </a:lnTo>
                  <a:lnTo>
                    <a:pt x="305028" y="0"/>
                  </a:lnTo>
                  <a:lnTo>
                    <a:pt x="20345" y="0"/>
                  </a:lnTo>
                  <a:lnTo>
                    <a:pt x="0" y="11747"/>
                  </a:lnTo>
                  <a:lnTo>
                    <a:pt x="0" y="43980"/>
                  </a:lnTo>
                  <a:lnTo>
                    <a:pt x="20345" y="557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1" name="object 291"/>
          <p:cNvGrpSpPr/>
          <p:nvPr/>
        </p:nvGrpSpPr>
        <p:grpSpPr>
          <a:xfrm>
            <a:off x="3618814" y="4827409"/>
            <a:ext cx="336550" cy="66675"/>
            <a:chOff x="3618814" y="4827409"/>
            <a:chExt cx="336550" cy="66675"/>
          </a:xfrm>
        </p:grpSpPr>
        <p:sp>
          <p:nvSpPr>
            <p:cNvPr id="292" name="object 292"/>
            <p:cNvSpPr/>
            <p:nvPr/>
          </p:nvSpPr>
          <p:spPr>
            <a:xfrm>
              <a:off x="3624211" y="4832807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0" y="11747"/>
                  </a:moveTo>
                  <a:lnTo>
                    <a:pt x="0" y="43980"/>
                  </a:lnTo>
                  <a:lnTo>
                    <a:pt x="20345" y="55727"/>
                  </a:lnTo>
                  <a:lnTo>
                    <a:pt x="305028" y="55727"/>
                  </a:lnTo>
                  <a:lnTo>
                    <a:pt x="325361" y="43980"/>
                  </a:lnTo>
                  <a:lnTo>
                    <a:pt x="325361" y="11747"/>
                  </a:lnTo>
                  <a:lnTo>
                    <a:pt x="305028" y="0"/>
                  </a:lnTo>
                  <a:lnTo>
                    <a:pt x="20345" y="0"/>
                  </a:lnTo>
                  <a:lnTo>
                    <a:pt x="0" y="11747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3624211" y="4832807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20345" y="0"/>
                  </a:moveTo>
                  <a:lnTo>
                    <a:pt x="305028" y="0"/>
                  </a:lnTo>
                  <a:lnTo>
                    <a:pt x="325361" y="11747"/>
                  </a:lnTo>
                  <a:lnTo>
                    <a:pt x="325361" y="43980"/>
                  </a:lnTo>
                  <a:lnTo>
                    <a:pt x="305028" y="55727"/>
                  </a:lnTo>
                  <a:lnTo>
                    <a:pt x="20345" y="55727"/>
                  </a:lnTo>
                  <a:lnTo>
                    <a:pt x="0" y="43980"/>
                  </a:lnTo>
                  <a:lnTo>
                    <a:pt x="0" y="11747"/>
                  </a:lnTo>
                  <a:lnTo>
                    <a:pt x="2034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4" name="object 294"/>
          <p:cNvGrpSpPr/>
          <p:nvPr/>
        </p:nvGrpSpPr>
        <p:grpSpPr>
          <a:xfrm>
            <a:off x="3970629" y="4232414"/>
            <a:ext cx="336550" cy="66675"/>
            <a:chOff x="3970629" y="4232414"/>
            <a:chExt cx="336550" cy="66675"/>
          </a:xfrm>
        </p:grpSpPr>
        <p:sp>
          <p:nvSpPr>
            <p:cNvPr id="295" name="object 295"/>
            <p:cNvSpPr/>
            <p:nvPr/>
          </p:nvSpPr>
          <p:spPr>
            <a:xfrm>
              <a:off x="3976027" y="4237812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0" y="11747"/>
                  </a:moveTo>
                  <a:lnTo>
                    <a:pt x="0" y="43980"/>
                  </a:lnTo>
                  <a:lnTo>
                    <a:pt x="20332" y="55714"/>
                  </a:lnTo>
                  <a:lnTo>
                    <a:pt x="305028" y="55714"/>
                  </a:lnTo>
                  <a:lnTo>
                    <a:pt x="325361" y="43980"/>
                  </a:lnTo>
                  <a:lnTo>
                    <a:pt x="325361" y="11747"/>
                  </a:lnTo>
                  <a:lnTo>
                    <a:pt x="305028" y="0"/>
                  </a:lnTo>
                  <a:lnTo>
                    <a:pt x="20332" y="0"/>
                  </a:lnTo>
                  <a:lnTo>
                    <a:pt x="0" y="11747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3976027" y="4237812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20332" y="55714"/>
                  </a:moveTo>
                  <a:lnTo>
                    <a:pt x="305028" y="55714"/>
                  </a:lnTo>
                  <a:lnTo>
                    <a:pt x="325361" y="43980"/>
                  </a:lnTo>
                  <a:lnTo>
                    <a:pt x="325361" y="11747"/>
                  </a:lnTo>
                  <a:lnTo>
                    <a:pt x="305028" y="0"/>
                  </a:lnTo>
                  <a:lnTo>
                    <a:pt x="20332" y="0"/>
                  </a:lnTo>
                  <a:lnTo>
                    <a:pt x="0" y="11747"/>
                  </a:lnTo>
                  <a:lnTo>
                    <a:pt x="0" y="43980"/>
                  </a:lnTo>
                  <a:lnTo>
                    <a:pt x="20332" y="557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97" name="object 297"/>
          <p:cNvGrpSpPr/>
          <p:nvPr/>
        </p:nvGrpSpPr>
        <p:grpSpPr>
          <a:xfrm>
            <a:off x="3970629" y="4827409"/>
            <a:ext cx="336550" cy="66675"/>
            <a:chOff x="3970629" y="4827409"/>
            <a:chExt cx="336550" cy="66675"/>
          </a:xfrm>
        </p:grpSpPr>
        <p:sp>
          <p:nvSpPr>
            <p:cNvPr id="298" name="object 298"/>
            <p:cNvSpPr/>
            <p:nvPr/>
          </p:nvSpPr>
          <p:spPr>
            <a:xfrm>
              <a:off x="3976027" y="4832807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0" y="11747"/>
                  </a:moveTo>
                  <a:lnTo>
                    <a:pt x="0" y="43980"/>
                  </a:lnTo>
                  <a:lnTo>
                    <a:pt x="20332" y="55727"/>
                  </a:lnTo>
                  <a:lnTo>
                    <a:pt x="305028" y="55727"/>
                  </a:lnTo>
                  <a:lnTo>
                    <a:pt x="325361" y="43980"/>
                  </a:lnTo>
                  <a:lnTo>
                    <a:pt x="325361" y="11747"/>
                  </a:lnTo>
                  <a:lnTo>
                    <a:pt x="305028" y="0"/>
                  </a:lnTo>
                  <a:lnTo>
                    <a:pt x="20332" y="0"/>
                  </a:lnTo>
                  <a:lnTo>
                    <a:pt x="0" y="11747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3976027" y="4832807"/>
              <a:ext cx="325755" cy="55880"/>
            </a:xfrm>
            <a:custGeom>
              <a:avLst/>
              <a:gdLst/>
              <a:ahLst/>
              <a:cxnLst/>
              <a:rect l="l" t="t" r="r" b="b"/>
              <a:pathLst>
                <a:path w="325754" h="55879">
                  <a:moveTo>
                    <a:pt x="20332" y="0"/>
                  </a:moveTo>
                  <a:lnTo>
                    <a:pt x="305028" y="0"/>
                  </a:lnTo>
                  <a:lnTo>
                    <a:pt x="325361" y="11747"/>
                  </a:lnTo>
                  <a:lnTo>
                    <a:pt x="325361" y="43980"/>
                  </a:lnTo>
                  <a:lnTo>
                    <a:pt x="305028" y="55727"/>
                  </a:lnTo>
                  <a:lnTo>
                    <a:pt x="20332" y="55727"/>
                  </a:lnTo>
                  <a:lnTo>
                    <a:pt x="0" y="43980"/>
                  </a:lnTo>
                  <a:lnTo>
                    <a:pt x="0" y="11747"/>
                  </a:lnTo>
                  <a:lnTo>
                    <a:pt x="2033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0" name="object 300"/>
          <p:cNvGrpSpPr/>
          <p:nvPr/>
        </p:nvGrpSpPr>
        <p:grpSpPr>
          <a:xfrm>
            <a:off x="3467950" y="4130738"/>
            <a:ext cx="804545" cy="113030"/>
            <a:chOff x="3467950" y="4130738"/>
            <a:chExt cx="804545" cy="113030"/>
          </a:xfrm>
        </p:grpSpPr>
        <p:sp>
          <p:nvSpPr>
            <p:cNvPr id="301" name="object 301"/>
            <p:cNvSpPr/>
            <p:nvPr/>
          </p:nvSpPr>
          <p:spPr>
            <a:xfrm>
              <a:off x="3473348" y="4136136"/>
              <a:ext cx="793750" cy="102235"/>
            </a:xfrm>
            <a:custGeom>
              <a:avLst/>
              <a:gdLst/>
              <a:ahLst/>
              <a:cxnLst/>
              <a:rect l="l" t="t" r="r" b="b"/>
              <a:pathLst>
                <a:path w="793750" h="102235">
                  <a:moveTo>
                    <a:pt x="0" y="0"/>
                  </a:moveTo>
                  <a:lnTo>
                    <a:pt x="0" y="61010"/>
                  </a:lnTo>
                  <a:lnTo>
                    <a:pt x="40665" y="101676"/>
                  </a:lnTo>
                  <a:lnTo>
                    <a:pt x="60998" y="101676"/>
                  </a:lnTo>
                  <a:lnTo>
                    <a:pt x="60998" y="81279"/>
                  </a:lnTo>
                  <a:lnTo>
                    <a:pt x="142316" y="81279"/>
                  </a:lnTo>
                  <a:lnTo>
                    <a:pt x="142316" y="101765"/>
                  </a:lnTo>
                  <a:lnTo>
                    <a:pt x="793495" y="101765"/>
                  </a:lnTo>
                  <a:lnTo>
                    <a:pt x="7934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3473348" y="4136136"/>
              <a:ext cx="793750" cy="102235"/>
            </a:xfrm>
            <a:custGeom>
              <a:avLst/>
              <a:gdLst/>
              <a:ahLst/>
              <a:cxnLst/>
              <a:rect l="l" t="t" r="r" b="b"/>
              <a:pathLst>
                <a:path w="793750" h="102235">
                  <a:moveTo>
                    <a:pt x="0" y="61010"/>
                  </a:moveTo>
                  <a:lnTo>
                    <a:pt x="0" y="0"/>
                  </a:lnTo>
                  <a:lnTo>
                    <a:pt x="793495" y="0"/>
                  </a:lnTo>
                  <a:lnTo>
                    <a:pt x="793495" y="101765"/>
                  </a:lnTo>
                  <a:lnTo>
                    <a:pt x="142316" y="101765"/>
                  </a:lnTo>
                  <a:lnTo>
                    <a:pt x="142316" y="81279"/>
                  </a:lnTo>
                  <a:lnTo>
                    <a:pt x="60998" y="81279"/>
                  </a:lnTo>
                  <a:lnTo>
                    <a:pt x="60998" y="101676"/>
                  </a:lnTo>
                  <a:lnTo>
                    <a:pt x="40665" y="101676"/>
                  </a:lnTo>
                  <a:lnTo>
                    <a:pt x="0" y="6101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3" name="object 303"/>
          <p:cNvGrpSpPr/>
          <p:nvPr/>
        </p:nvGrpSpPr>
        <p:grpSpPr>
          <a:xfrm>
            <a:off x="3467950" y="4883035"/>
            <a:ext cx="804545" cy="113030"/>
            <a:chOff x="3467950" y="4883035"/>
            <a:chExt cx="804545" cy="113030"/>
          </a:xfrm>
        </p:grpSpPr>
        <p:sp>
          <p:nvSpPr>
            <p:cNvPr id="304" name="object 304"/>
            <p:cNvSpPr/>
            <p:nvPr/>
          </p:nvSpPr>
          <p:spPr>
            <a:xfrm>
              <a:off x="3473348" y="4888433"/>
              <a:ext cx="793750" cy="102235"/>
            </a:xfrm>
            <a:custGeom>
              <a:avLst/>
              <a:gdLst/>
              <a:ahLst/>
              <a:cxnLst/>
              <a:rect l="l" t="t" r="r" b="b"/>
              <a:pathLst>
                <a:path w="793750" h="102235">
                  <a:moveTo>
                    <a:pt x="0" y="40767"/>
                  </a:moveTo>
                  <a:lnTo>
                    <a:pt x="0" y="101777"/>
                  </a:lnTo>
                  <a:lnTo>
                    <a:pt x="793495" y="101777"/>
                  </a:lnTo>
                  <a:lnTo>
                    <a:pt x="793495" y="0"/>
                  </a:lnTo>
                  <a:lnTo>
                    <a:pt x="142316" y="0"/>
                  </a:lnTo>
                  <a:lnTo>
                    <a:pt x="142316" y="20497"/>
                  </a:lnTo>
                  <a:lnTo>
                    <a:pt x="60998" y="20497"/>
                  </a:lnTo>
                  <a:lnTo>
                    <a:pt x="60998" y="101"/>
                  </a:lnTo>
                  <a:lnTo>
                    <a:pt x="40665" y="101"/>
                  </a:lnTo>
                  <a:lnTo>
                    <a:pt x="0" y="40767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3473348" y="4888433"/>
              <a:ext cx="793750" cy="102235"/>
            </a:xfrm>
            <a:custGeom>
              <a:avLst/>
              <a:gdLst/>
              <a:ahLst/>
              <a:cxnLst/>
              <a:rect l="l" t="t" r="r" b="b"/>
              <a:pathLst>
                <a:path w="793750" h="102235">
                  <a:moveTo>
                    <a:pt x="0" y="40767"/>
                  </a:moveTo>
                  <a:lnTo>
                    <a:pt x="0" y="101777"/>
                  </a:lnTo>
                  <a:lnTo>
                    <a:pt x="793495" y="101777"/>
                  </a:lnTo>
                  <a:lnTo>
                    <a:pt x="793495" y="0"/>
                  </a:lnTo>
                  <a:lnTo>
                    <a:pt x="142316" y="0"/>
                  </a:lnTo>
                  <a:lnTo>
                    <a:pt x="142316" y="20497"/>
                  </a:lnTo>
                  <a:lnTo>
                    <a:pt x="60998" y="20497"/>
                  </a:lnTo>
                  <a:lnTo>
                    <a:pt x="60998" y="101"/>
                  </a:lnTo>
                  <a:lnTo>
                    <a:pt x="40665" y="101"/>
                  </a:lnTo>
                  <a:lnTo>
                    <a:pt x="0" y="4076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06" name="object 306"/>
          <p:cNvGrpSpPr/>
          <p:nvPr/>
        </p:nvGrpSpPr>
        <p:grpSpPr>
          <a:xfrm>
            <a:off x="3153155" y="4191749"/>
            <a:ext cx="4406900" cy="143510"/>
            <a:chOff x="3153155" y="4191749"/>
            <a:chExt cx="4406900" cy="143510"/>
          </a:xfrm>
        </p:grpSpPr>
        <p:sp>
          <p:nvSpPr>
            <p:cNvPr id="307" name="object 307"/>
            <p:cNvSpPr/>
            <p:nvPr/>
          </p:nvSpPr>
          <p:spPr>
            <a:xfrm>
              <a:off x="3473348" y="4197146"/>
              <a:ext cx="61594" cy="67310"/>
            </a:xfrm>
            <a:custGeom>
              <a:avLst/>
              <a:gdLst/>
              <a:ahLst/>
              <a:cxnLst/>
              <a:rect l="l" t="t" r="r" b="b"/>
              <a:pathLst>
                <a:path w="61595" h="67310">
                  <a:moveTo>
                    <a:pt x="0" y="0"/>
                  </a:moveTo>
                  <a:lnTo>
                    <a:pt x="40665" y="40665"/>
                  </a:lnTo>
                  <a:lnTo>
                    <a:pt x="40665" y="67195"/>
                  </a:lnTo>
                </a:path>
                <a:path w="61595" h="67310">
                  <a:moveTo>
                    <a:pt x="40665" y="40665"/>
                  </a:moveTo>
                  <a:lnTo>
                    <a:pt x="60998" y="4066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3158553" y="4293463"/>
              <a:ext cx="4396105" cy="36830"/>
            </a:xfrm>
            <a:custGeom>
              <a:avLst/>
              <a:gdLst/>
              <a:ahLst/>
              <a:cxnLst/>
              <a:rect l="l" t="t" r="r" b="b"/>
              <a:pathLst>
                <a:path w="4396105" h="36829">
                  <a:moveTo>
                    <a:pt x="0" y="35852"/>
                  </a:moveTo>
                  <a:lnTo>
                    <a:pt x="16294" y="36372"/>
                  </a:lnTo>
                  <a:lnTo>
                    <a:pt x="36601" y="15519"/>
                  </a:lnTo>
                  <a:lnTo>
                    <a:pt x="4359084" y="15481"/>
                  </a:lnTo>
                  <a:lnTo>
                    <a:pt x="4381157" y="35788"/>
                  </a:lnTo>
                  <a:lnTo>
                    <a:pt x="4395685" y="35788"/>
                  </a:lnTo>
                  <a:lnTo>
                    <a:pt x="4359909" y="0"/>
                  </a:lnTo>
                  <a:lnTo>
                    <a:pt x="35788" y="63"/>
                  </a:lnTo>
                  <a:lnTo>
                    <a:pt x="0" y="35852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3158553" y="4293463"/>
              <a:ext cx="4396105" cy="36830"/>
            </a:xfrm>
            <a:custGeom>
              <a:avLst/>
              <a:gdLst/>
              <a:ahLst/>
              <a:cxnLst/>
              <a:rect l="l" t="t" r="r" b="b"/>
              <a:pathLst>
                <a:path w="4396105" h="36829">
                  <a:moveTo>
                    <a:pt x="4359084" y="15481"/>
                  </a:moveTo>
                  <a:lnTo>
                    <a:pt x="36601" y="15519"/>
                  </a:lnTo>
                  <a:lnTo>
                    <a:pt x="16294" y="36372"/>
                  </a:lnTo>
                  <a:lnTo>
                    <a:pt x="0" y="35852"/>
                  </a:lnTo>
                  <a:lnTo>
                    <a:pt x="35788" y="63"/>
                  </a:lnTo>
                  <a:lnTo>
                    <a:pt x="4359909" y="0"/>
                  </a:lnTo>
                  <a:lnTo>
                    <a:pt x="4395685" y="35788"/>
                  </a:lnTo>
                  <a:lnTo>
                    <a:pt x="4381157" y="35788"/>
                  </a:lnTo>
                  <a:lnTo>
                    <a:pt x="4359084" y="154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0" name="object 310"/>
          <p:cNvGrpSpPr/>
          <p:nvPr/>
        </p:nvGrpSpPr>
        <p:grpSpPr>
          <a:xfrm>
            <a:off x="3153155" y="4791621"/>
            <a:ext cx="4405630" cy="46990"/>
            <a:chOff x="3153155" y="4791621"/>
            <a:chExt cx="4405630" cy="46990"/>
          </a:xfrm>
        </p:grpSpPr>
        <p:sp>
          <p:nvSpPr>
            <p:cNvPr id="311" name="object 311"/>
            <p:cNvSpPr/>
            <p:nvPr/>
          </p:nvSpPr>
          <p:spPr>
            <a:xfrm>
              <a:off x="3158553" y="4797018"/>
              <a:ext cx="4394835" cy="36195"/>
            </a:xfrm>
            <a:custGeom>
              <a:avLst/>
              <a:gdLst/>
              <a:ahLst/>
              <a:cxnLst/>
              <a:rect l="l" t="t" r="r" b="b"/>
              <a:pathLst>
                <a:path w="4394834" h="36195">
                  <a:moveTo>
                    <a:pt x="0" y="0"/>
                  </a:moveTo>
                  <a:lnTo>
                    <a:pt x="35788" y="35788"/>
                  </a:lnTo>
                  <a:lnTo>
                    <a:pt x="4358449" y="35864"/>
                  </a:lnTo>
                  <a:lnTo>
                    <a:pt x="4394212" y="76"/>
                  </a:lnTo>
                  <a:lnTo>
                    <a:pt x="4379696" y="76"/>
                  </a:lnTo>
                  <a:lnTo>
                    <a:pt x="4357611" y="20370"/>
                  </a:lnTo>
                  <a:lnTo>
                    <a:pt x="36601" y="20332"/>
                  </a:lnTo>
                  <a:lnTo>
                    <a:pt x="145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3158553" y="4797018"/>
              <a:ext cx="4394835" cy="36195"/>
            </a:xfrm>
            <a:custGeom>
              <a:avLst/>
              <a:gdLst/>
              <a:ahLst/>
              <a:cxnLst/>
              <a:rect l="l" t="t" r="r" b="b"/>
              <a:pathLst>
                <a:path w="4394834" h="36195">
                  <a:moveTo>
                    <a:pt x="4357611" y="20370"/>
                  </a:moveTo>
                  <a:lnTo>
                    <a:pt x="36601" y="20332"/>
                  </a:lnTo>
                  <a:lnTo>
                    <a:pt x="14516" y="0"/>
                  </a:lnTo>
                  <a:lnTo>
                    <a:pt x="0" y="0"/>
                  </a:lnTo>
                  <a:lnTo>
                    <a:pt x="35788" y="35788"/>
                  </a:lnTo>
                  <a:lnTo>
                    <a:pt x="4358449" y="35864"/>
                  </a:lnTo>
                  <a:lnTo>
                    <a:pt x="4394212" y="76"/>
                  </a:lnTo>
                  <a:lnTo>
                    <a:pt x="4379696" y="76"/>
                  </a:lnTo>
                  <a:lnTo>
                    <a:pt x="4357611" y="2037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13" name="object 313"/>
          <p:cNvGrpSpPr/>
          <p:nvPr/>
        </p:nvGrpSpPr>
        <p:grpSpPr>
          <a:xfrm>
            <a:off x="7368717" y="4283011"/>
            <a:ext cx="862965" cy="560705"/>
            <a:chOff x="7368717" y="4283011"/>
            <a:chExt cx="862965" cy="560705"/>
          </a:xfrm>
        </p:grpSpPr>
        <p:sp>
          <p:nvSpPr>
            <p:cNvPr id="314" name="object 314"/>
            <p:cNvSpPr/>
            <p:nvPr/>
          </p:nvSpPr>
          <p:spPr>
            <a:xfrm>
              <a:off x="7762976" y="4288472"/>
              <a:ext cx="463550" cy="549910"/>
            </a:xfrm>
            <a:custGeom>
              <a:avLst/>
              <a:gdLst/>
              <a:ahLst/>
              <a:cxnLst/>
              <a:rect l="l" t="t" r="r" b="b"/>
              <a:pathLst>
                <a:path w="463550" h="549910">
                  <a:moveTo>
                    <a:pt x="0" y="407250"/>
                  </a:moveTo>
                  <a:lnTo>
                    <a:pt x="0" y="445998"/>
                  </a:lnTo>
                  <a:lnTo>
                    <a:pt x="7200" y="445998"/>
                  </a:lnTo>
                  <a:lnTo>
                    <a:pt x="7200" y="451751"/>
                  </a:lnTo>
                  <a:lnTo>
                    <a:pt x="10033" y="451751"/>
                  </a:lnTo>
                  <a:lnTo>
                    <a:pt x="10033" y="511797"/>
                  </a:lnTo>
                  <a:lnTo>
                    <a:pt x="7200" y="514311"/>
                  </a:lnTo>
                  <a:lnTo>
                    <a:pt x="7200" y="523659"/>
                  </a:lnTo>
                  <a:lnTo>
                    <a:pt x="17310" y="523659"/>
                  </a:lnTo>
                  <a:lnTo>
                    <a:pt x="17310" y="530123"/>
                  </a:lnTo>
                  <a:lnTo>
                    <a:pt x="8610" y="530123"/>
                  </a:lnTo>
                  <a:lnTo>
                    <a:pt x="8610" y="540372"/>
                  </a:lnTo>
                  <a:lnTo>
                    <a:pt x="17310" y="540372"/>
                  </a:lnTo>
                  <a:lnTo>
                    <a:pt x="17310" y="545579"/>
                  </a:lnTo>
                  <a:lnTo>
                    <a:pt x="12865" y="549363"/>
                  </a:lnTo>
                  <a:lnTo>
                    <a:pt x="137807" y="549224"/>
                  </a:lnTo>
                  <a:lnTo>
                    <a:pt x="137807" y="498386"/>
                  </a:lnTo>
                  <a:lnTo>
                    <a:pt x="178473" y="498386"/>
                  </a:lnTo>
                  <a:lnTo>
                    <a:pt x="178473" y="478053"/>
                  </a:lnTo>
                  <a:lnTo>
                    <a:pt x="219151" y="478053"/>
                  </a:lnTo>
                  <a:lnTo>
                    <a:pt x="239483" y="498386"/>
                  </a:lnTo>
                  <a:lnTo>
                    <a:pt x="422490" y="498386"/>
                  </a:lnTo>
                  <a:lnTo>
                    <a:pt x="442836" y="478053"/>
                  </a:lnTo>
                  <a:lnTo>
                    <a:pt x="458076" y="478053"/>
                  </a:lnTo>
                  <a:lnTo>
                    <a:pt x="463169" y="472960"/>
                  </a:lnTo>
                  <a:lnTo>
                    <a:pt x="463169" y="76428"/>
                  </a:lnTo>
                  <a:lnTo>
                    <a:pt x="458076" y="71348"/>
                  </a:lnTo>
                  <a:lnTo>
                    <a:pt x="442836" y="71348"/>
                  </a:lnTo>
                  <a:lnTo>
                    <a:pt x="422490" y="51015"/>
                  </a:lnTo>
                  <a:lnTo>
                    <a:pt x="239483" y="51015"/>
                  </a:lnTo>
                  <a:lnTo>
                    <a:pt x="219151" y="71348"/>
                  </a:lnTo>
                  <a:lnTo>
                    <a:pt x="178473" y="71348"/>
                  </a:lnTo>
                  <a:lnTo>
                    <a:pt x="178473" y="51015"/>
                  </a:lnTo>
                  <a:lnTo>
                    <a:pt x="137807" y="51015"/>
                  </a:lnTo>
                  <a:lnTo>
                    <a:pt x="137807" y="177"/>
                  </a:lnTo>
                  <a:lnTo>
                    <a:pt x="70637" y="0"/>
                  </a:lnTo>
                  <a:lnTo>
                    <a:pt x="70637" y="142811"/>
                  </a:lnTo>
                  <a:lnTo>
                    <a:pt x="90449" y="142811"/>
                  </a:lnTo>
                  <a:lnTo>
                    <a:pt x="166306" y="274675"/>
                  </a:lnTo>
                  <a:lnTo>
                    <a:pt x="90449" y="407238"/>
                  </a:lnTo>
                  <a:lnTo>
                    <a:pt x="0" y="40725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7762976" y="4288472"/>
              <a:ext cx="463550" cy="549910"/>
            </a:xfrm>
            <a:custGeom>
              <a:avLst/>
              <a:gdLst/>
              <a:ahLst/>
              <a:cxnLst/>
              <a:rect l="l" t="t" r="r" b="b"/>
              <a:pathLst>
                <a:path w="463550" h="549910">
                  <a:moveTo>
                    <a:pt x="0" y="445998"/>
                  </a:moveTo>
                  <a:lnTo>
                    <a:pt x="0" y="407250"/>
                  </a:lnTo>
                  <a:lnTo>
                    <a:pt x="90449" y="407238"/>
                  </a:lnTo>
                  <a:lnTo>
                    <a:pt x="166306" y="274675"/>
                  </a:lnTo>
                  <a:lnTo>
                    <a:pt x="90449" y="142811"/>
                  </a:lnTo>
                  <a:lnTo>
                    <a:pt x="70637" y="142811"/>
                  </a:lnTo>
                  <a:lnTo>
                    <a:pt x="70637" y="0"/>
                  </a:lnTo>
                  <a:lnTo>
                    <a:pt x="137807" y="177"/>
                  </a:lnTo>
                  <a:lnTo>
                    <a:pt x="137807" y="51015"/>
                  </a:lnTo>
                  <a:lnTo>
                    <a:pt x="178473" y="51015"/>
                  </a:lnTo>
                  <a:lnTo>
                    <a:pt x="178473" y="71348"/>
                  </a:lnTo>
                  <a:lnTo>
                    <a:pt x="219151" y="71348"/>
                  </a:lnTo>
                  <a:lnTo>
                    <a:pt x="239483" y="51015"/>
                  </a:lnTo>
                  <a:lnTo>
                    <a:pt x="422490" y="51015"/>
                  </a:lnTo>
                  <a:lnTo>
                    <a:pt x="442836" y="71348"/>
                  </a:lnTo>
                  <a:lnTo>
                    <a:pt x="458076" y="71348"/>
                  </a:lnTo>
                  <a:lnTo>
                    <a:pt x="463169" y="76428"/>
                  </a:lnTo>
                  <a:lnTo>
                    <a:pt x="463169" y="472960"/>
                  </a:lnTo>
                  <a:lnTo>
                    <a:pt x="458076" y="478053"/>
                  </a:lnTo>
                  <a:lnTo>
                    <a:pt x="442836" y="478053"/>
                  </a:lnTo>
                  <a:lnTo>
                    <a:pt x="422490" y="498386"/>
                  </a:lnTo>
                  <a:lnTo>
                    <a:pt x="239483" y="498386"/>
                  </a:lnTo>
                  <a:lnTo>
                    <a:pt x="219151" y="478053"/>
                  </a:lnTo>
                  <a:lnTo>
                    <a:pt x="178473" y="478053"/>
                  </a:lnTo>
                  <a:lnTo>
                    <a:pt x="178473" y="498386"/>
                  </a:lnTo>
                  <a:lnTo>
                    <a:pt x="137807" y="498386"/>
                  </a:lnTo>
                  <a:lnTo>
                    <a:pt x="137807" y="549224"/>
                  </a:lnTo>
                  <a:lnTo>
                    <a:pt x="12865" y="549363"/>
                  </a:lnTo>
                  <a:lnTo>
                    <a:pt x="17310" y="545579"/>
                  </a:lnTo>
                  <a:lnTo>
                    <a:pt x="17310" y="540372"/>
                  </a:lnTo>
                  <a:lnTo>
                    <a:pt x="8610" y="540372"/>
                  </a:lnTo>
                  <a:lnTo>
                    <a:pt x="8610" y="530123"/>
                  </a:lnTo>
                  <a:lnTo>
                    <a:pt x="17310" y="530123"/>
                  </a:lnTo>
                  <a:lnTo>
                    <a:pt x="17310" y="523659"/>
                  </a:lnTo>
                  <a:lnTo>
                    <a:pt x="7200" y="523659"/>
                  </a:lnTo>
                  <a:lnTo>
                    <a:pt x="7200" y="514311"/>
                  </a:lnTo>
                  <a:lnTo>
                    <a:pt x="10033" y="511797"/>
                  </a:lnTo>
                  <a:lnTo>
                    <a:pt x="10033" y="451751"/>
                  </a:lnTo>
                  <a:lnTo>
                    <a:pt x="7200" y="451751"/>
                  </a:lnTo>
                  <a:lnTo>
                    <a:pt x="7200" y="445998"/>
                  </a:lnTo>
                  <a:lnTo>
                    <a:pt x="0" y="44599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7374115" y="4758372"/>
              <a:ext cx="344170" cy="80010"/>
            </a:xfrm>
            <a:custGeom>
              <a:avLst/>
              <a:gdLst/>
              <a:ahLst/>
              <a:cxnLst/>
              <a:rect l="l" t="t" r="r" b="b"/>
              <a:pathLst>
                <a:path w="344170" h="80010">
                  <a:moveTo>
                    <a:pt x="0" y="50850"/>
                  </a:moveTo>
                  <a:lnTo>
                    <a:pt x="7835" y="58978"/>
                  </a:lnTo>
                  <a:lnTo>
                    <a:pt x="142049" y="58978"/>
                  </a:lnTo>
                  <a:lnTo>
                    <a:pt x="164134" y="38646"/>
                  </a:lnTo>
                  <a:lnTo>
                    <a:pt x="178650" y="38646"/>
                  </a:lnTo>
                  <a:lnTo>
                    <a:pt x="160756" y="56540"/>
                  </a:lnTo>
                  <a:lnTo>
                    <a:pt x="175501" y="71285"/>
                  </a:lnTo>
                  <a:lnTo>
                    <a:pt x="208140" y="38646"/>
                  </a:lnTo>
                  <a:lnTo>
                    <a:pt x="208140" y="79324"/>
                  </a:lnTo>
                  <a:lnTo>
                    <a:pt x="338239" y="79489"/>
                  </a:lnTo>
                  <a:lnTo>
                    <a:pt x="333997" y="75679"/>
                  </a:lnTo>
                  <a:lnTo>
                    <a:pt x="333997" y="70472"/>
                  </a:lnTo>
                  <a:lnTo>
                    <a:pt x="342480" y="70472"/>
                  </a:lnTo>
                  <a:lnTo>
                    <a:pt x="342480" y="60223"/>
                  </a:lnTo>
                  <a:lnTo>
                    <a:pt x="333997" y="60223"/>
                  </a:lnTo>
                  <a:lnTo>
                    <a:pt x="333997" y="53759"/>
                  </a:lnTo>
                  <a:lnTo>
                    <a:pt x="344106" y="53759"/>
                  </a:lnTo>
                  <a:lnTo>
                    <a:pt x="344106" y="44411"/>
                  </a:lnTo>
                  <a:lnTo>
                    <a:pt x="341058" y="41897"/>
                  </a:lnTo>
                  <a:lnTo>
                    <a:pt x="341071" y="0"/>
                  </a:lnTo>
                  <a:lnTo>
                    <a:pt x="206755" y="0"/>
                  </a:lnTo>
                  <a:lnTo>
                    <a:pt x="206755" y="26123"/>
                  </a:lnTo>
                  <a:lnTo>
                    <a:pt x="1015" y="26123"/>
                  </a:lnTo>
                  <a:lnTo>
                    <a:pt x="0" y="5085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7374115" y="4758372"/>
              <a:ext cx="344170" cy="80010"/>
            </a:xfrm>
            <a:custGeom>
              <a:avLst/>
              <a:gdLst/>
              <a:ahLst/>
              <a:cxnLst/>
              <a:rect l="l" t="t" r="r" b="b"/>
              <a:pathLst>
                <a:path w="344170" h="80010">
                  <a:moveTo>
                    <a:pt x="338239" y="79489"/>
                  </a:moveTo>
                  <a:lnTo>
                    <a:pt x="333997" y="75679"/>
                  </a:lnTo>
                  <a:lnTo>
                    <a:pt x="333997" y="70472"/>
                  </a:lnTo>
                  <a:lnTo>
                    <a:pt x="342480" y="70472"/>
                  </a:lnTo>
                  <a:lnTo>
                    <a:pt x="342480" y="60223"/>
                  </a:lnTo>
                  <a:lnTo>
                    <a:pt x="333997" y="60223"/>
                  </a:lnTo>
                  <a:lnTo>
                    <a:pt x="333997" y="53759"/>
                  </a:lnTo>
                  <a:lnTo>
                    <a:pt x="344106" y="53759"/>
                  </a:lnTo>
                  <a:lnTo>
                    <a:pt x="344106" y="44411"/>
                  </a:lnTo>
                  <a:lnTo>
                    <a:pt x="341058" y="41897"/>
                  </a:lnTo>
                  <a:lnTo>
                    <a:pt x="341071" y="0"/>
                  </a:lnTo>
                  <a:lnTo>
                    <a:pt x="206755" y="0"/>
                  </a:lnTo>
                  <a:lnTo>
                    <a:pt x="206755" y="26123"/>
                  </a:lnTo>
                  <a:lnTo>
                    <a:pt x="1015" y="26123"/>
                  </a:lnTo>
                  <a:lnTo>
                    <a:pt x="0" y="50850"/>
                  </a:lnTo>
                  <a:lnTo>
                    <a:pt x="7835" y="58978"/>
                  </a:lnTo>
                  <a:lnTo>
                    <a:pt x="142049" y="58978"/>
                  </a:lnTo>
                  <a:lnTo>
                    <a:pt x="164134" y="38646"/>
                  </a:lnTo>
                  <a:lnTo>
                    <a:pt x="178650" y="38646"/>
                  </a:lnTo>
                  <a:lnTo>
                    <a:pt x="160756" y="56540"/>
                  </a:lnTo>
                  <a:lnTo>
                    <a:pt x="175501" y="71285"/>
                  </a:lnTo>
                  <a:lnTo>
                    <a:pt x="208140" y="38646"/>
                  </a:lnTo>
                  <a:lnTo>
                    <a:pt x="208140" y="79324"/>
                  </a:lnTo>
                  <a:lnTo>
                    <a:pt x="338239" y="7948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7375588" y="4288408"/>
              <a:ext cx="284480" cy="142875"/>
            </a:xfrm>
            <a:custGeom>
              <a:avLst/>
              <a:gdLst/>
              <a:ahLst/>
              <a:cxnLst/>
              <a:rect l="l" t="t" r="r" b="b"/>
              <a:pathLst>
                <a:path w="284479" h="142875">
                  <a:moveTo>
                    <a:pt x="0" y="28638"/>
                  </a:moveTo>
                  <a:lnTo>
                    <a:pt x="0" y="117589"/>
                  </a:lnTo>
                  <a:lnTo>
                    <a:pt x="20040" y="117589"/>
                  </a:lnTo>
                  <a:lnTo>
                    <a:pt x="20040" y="91884"/>
                  </a:lnTo>
                  <a:lnTo>
                    <a:pt x="117741" y="91884"/>
                  </a:lnTo>
                  <a:lnTo>
                    <a:pt x="117741" y="142798"/>
                  </a:lnTo>
                  <a:lnTo>
                    <a:pt x="283883" y="142798"/>
                  </a:lnTo>
                  <a:lnTo>
                    <a:pt x="283883" y="0"/>
                  </a:lnTo>
                  <a:lnTo>
                    <a:pt x="208127" y="165"/>
                  </a:lnTo>
                  <a:lnTo>
                    <a:pt x="208127" y="40843"/>
                  </a:lnTo>
                  <a:lnTo>
                    <a:pt x="175488" y="8204"/>
                  </a:lnTo>
                  <a:lnTo>
                    <a:pt x="160756" y="22948"/>
                  </a:lnTo>
                  <a:lnTo>
                    <a:pt x="178650" y="40843"/>
                  </a:lnTo>
                  <a:lnTo>
                    <a:pt x="164122" y="40843"/>
                  </a:lnTo>
                  <a:lnTo>
                    <a:pt x="142049" y="20497"/>
                  </a:lnTo>
                  <a:lnTo>
                    <a:pt x="7835" y="20497"/>
                  </a:lnTo>
                  <a:lnTo>
                    <a:pt x="0" y="2863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7375588" y="4288408"/>
              <a:ext cx="284480" cy="142875"/>
            </a:xfrm>
            <a:custGeom>
              <a:avLst/>
              <a:gdLst/>
              <a:ahLst/>
              <a:cxnLst/>
              <a:rect l="l" t="t" r="r" b="b"/>
              <a:pathLst>
                <a:path w="284479" h="142875">
                  <a:moveTo>
                    <a:pt x="283883" y="0"/>
                  </a:moveTo>
                  <a:lnTo>
                    <a:pt x="283883" y="142798"/>
                  </a:lnTo>
                  <a:lnTo>
                    <a:pt x="117741" y="142798"/>
                  </a:lnTo>
                  <a:lnTo>
                    <a:pt x="117741" y="91884"/>
                  </a:lnTo>
                  <a:lnTo>
                    <a:pt x="20040" y="91884"/>
                  </a:lnTo>
                  <a:lnTo>
                    <a:pt x="20040" y="117589"/>
                  </a:lnTo>
                  <a:lnTo>
                    <a:pt x="0" y="117589"/>
                  </a:lnTo>
                  <a:lnTo>
                    <a:pt x="0" y="28638"/>
                  </a:lnTo>
                  <a:lnTo>
                    <a:pt x="7835" y="20497"/>
                  </a:lnTo>
                  <a:lnTo>
                    <a:pt x="142049" y="20497"/>
                  </a:lnTo>
                  <a:lnTo>
                    <a:pt x="164122" y="40843"/>
                  </a:lnTo>
                  <a:lnTo>
                    <a:pt x="178650" y="40843"/>
                  </a:lnTo>
                  <a:lnTo>
                    <a:pt x="160756" y="22948"/>
                  </a:lnTo>
                  <a:lnTo>
                    <a:pt x="175488" y="8204"/>
                  </a:lnTo>
                  <a:lnTo>
                    <a:pt x="208127" y="40843"/>
                  </a:lnTo>
                  <a:lnTo>
                    <a:pt x="208127" y="165"/>
                  </a:lnTo>
                  <a:lnTo>
                    <a:pt x="283883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0" name="object 320"/>
          <p:cNvGrpSpPr/>
          <p:nvPr/>
        </p:nvGrpSpPr>
        <p:grpSpPr>
          <a:xfrm>
            <a:off x="2472956" y="4283075"/>
            <a:ext cx="869950" cy="560705"/>
            <a:chOff x="2472956" y="4283075"/>
            <a:chExt cx="869950" cy="560705"/>
          </a:xfrm>
        </p:grpSpPr>
        <p:sp>
          <p:nvSpPr>
            <p:cNvPr id="321" name="object 321"/>
            <p:cNvSpPr/>
            <p:nvPr/>
          </p:nvSpPr>
          <p:spPr>
            <a:xfrm>
              <a:off x="2775216" y="4288472"/>
              <a:ext cx="561340" cy="496570"/>
            </a:xfrm>
            <a:custGeom>
              <a:avLst/>
              <a:gdLst/>
              <a:ahLst/>
              <a:cxnLst/>
              <a:rect l="l" t="t" r="r" b="b"/>
              <a:pathLst>
                <a:path w="561339" h="496570">
                  <a:moveTo>
                    <a:pt x="156260" y="451751"/>
                  </a:moveTo>
                  <a:lnTo>
                    <a:pt x="156260" y="478358"/>
                  </a:lnTo>
                  <a:lnTo>
                    <a:pt x="214096" y="478345"/>
                  </a:lnTo>
                  <a:lnTo>
                    <a:pt x="214096" y="469900"/>
                  </a:lnTo>
                  <a:lnTo>
                    <a:pt x="355231" y="469900"/>
                  </a:lnTo>
                  <a:lnTo>
                    <a:pt x="355231" y="496023"/>
                  </a:lnTo>
                  <a:lnTo>
                    <a:pt x="560971" y="496023"/>
                  </a:lnTo>
                  <a:lnTo>
                    <a:pt x="560971" y="475437"/>
                  </a:lnTo>
                  <a:lnTo>
                    <a:pt x="375831" y="475437"/>
                  </a:lnTo>
                  <a:lnTo>
                    <a:pt x="375831" y="449313"/>
                  </a:lnTo>
                  <a:lnTo>
                    <a:pt x="213893" y="449313"/>
                  </a:lnTo>
                  <a:lnTo>
                    <a:pt x="213893" y="444106"/>
                  </a:lnTo>
                  <a:lnTo>
                    <a:pt x="211061" y="444106"/>
                  </a:lnTo>
                  <a:lnTo>
                    <a:pt x="211061" y="438353"/>
                  </a:lnTo>
                  <a:lnTo>
                    <a:pt x="203873" y="438353"/>
                  </a:lnTo>
                  <a:lnTo>
                    <a:pt x="203873" y="407238"/>
                  </a:lnTo>
                  <a:lnTo>
                    <a:pt x="166293" y="407250"/>
                  </a:lnTo>
                  <a:lnTo>
                    <a:pt x="166293" y="445998"/>
                  </a:lnTo>
                  <a:lnTo>
                    <a:pt x="159092" y="445998"/>
                  </a:lnTo>
                  <a:lnTo>
                    <a:pt x="159092" y="451751"/>
                  </a:lnTo>
                  <a:lnTo>
                    <a:pt x="156260" y="451751"/>
                  </a:lnTo>
                  <a:close/>
                </a:path>
                <a:path w="561339" h="496570">
                  <a:moveTo>
                    <a:pt x="127088" y="0"/>
                  </a:moveTo>
                  <a:lnTo>
                    <a:pt x="127088" y="172872"/>
                  </a:lnTo>
                  <a:lnTo>
                    <a:pt x="147166" y="164831"/>
                  </a:lnTo>
                  <a:lnTo>
                    <a:pt x="169240" y="158570"/>
                  </a:lnTo>
                  <a:lnTo>
                    <a:pt x="192275" y="154507"/>
                  </a:lnTo>
                  <a:lnTo>
                    <a:pt x="213893" y="153145"/>
                  </a:lnTo>
                  <a:lnTo>
                    <a:pt x="444246" y="153060"/>
                  </a:lnTo>
                  <a:lnTo>
                    <a:pt x="444246" y="142811"/>
                  </a:lnTo>
                  <a:lnTo>
                    <a:pt x="278091" y="142811"/>
                  </a:lnTo>
                  <a:lnTo>
                    <a:pt x="278091" y="0"/>
                  </a:lnTo>
                  <a:lnTo>
                    <a:pt x="127088" y="0"/>
                  </a:lnTo>
                  <a:close/>
                </a:path>
                <a:path w="561339" h="496570">
                  <a:moveTo>
                    <a:pt x="0" y="274675"/>
                  </a:moveTo>
                  <a:lnTo>
                    <a:pt x="75844" y="407238"/>
                  </a:lnTo>
                  <a:lnTo>
                    <a:pt x="435940" y="407238"/>
                  </a:lnTo>
                  <a:lnTo>
                    <a:pt x="435940" y="396989"/>
                  </a:lnTo>
                  <a:lnTo>
                    <a:pt x="213893" y="396901"/>
                  </a:lnTo>
                  <a:lnTo>
                    <a:pt x="192684" y="395518"/>
                  </a:lnTo>
                  <a:lnTo>
                    <a:pt x="170368" y="391360"/>
                  </a:lnTo>
                  <a:lnTo>
                    <a:pt x="148450" y="384891"/>
                  </a:lnTo>
                  <a:lnTo>
                    <a:pt x="127088" y="376491"/>
                  </a:lnTo>
                  <a:lnTo>
                    <a:pt x="127088" y="0"/>
                  </a:lnTo>
                  <a:lnTo>
                    <a:pt x="95656" y="0"/>
                  </a:lnTo>
                  <a:lnTo>
                    <a:pt x="95656" y="142811"/>
                  </a:lnTo>
                  <a:lnTo>
                    <a:pt x="75844" y="142811"/>
                  </a:lnTo>
                  <a:lnTo>
                    <a:pt x="0" y="274675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2478354" y="4288472"/>
              <a:ext cx="463550" cy="549910"/>
            </a:xfrm>
            <a:custGeom>
              <a:avLst/>
              <a:gdLst/>
              <a:ahLst/>
              <a:cxnLst/>
              <a:rect l="l" t="t" r="r" b="b"/>
              <a:pathLst>
                <a:path w="463550" h="549910">
                  <a:moveTo>
                    <a:pt x="0" y="76428"/>
                  </a:moveTo>
                  <a:lnTo>
                    <a:pt x="0" y="472960"/>
                  </a:lnTo>
                  <a:lnTo>
                    <a:pt x="5080" y="478053"/>
                  </a:lnTo>
                  <a:lnTo>
                    <a:pt x="20332" y="478053"/>
                  </a:lnTo>
                  <a:lnTo>
                    <a:pt x="40665" y="498386"/>
                  </a:lnTo>
                  <a:lnTo>
                    <a:pt x="223685" y="498386"/>
                  </a:lnTo>
                  <a:lnTo>
                    <a:pt x="244017" y="478053"/>
                  </a:lnTo>
                  <a:lnTo>
                    <a:pt x="284683" y="478053"/>
                  </a:lnTo>
                  <a:lnTo>
                    <a:pt x="284683" y="498386"/>
                  </a:lnTo>
                  <a:lnTo>
                    <a:pt x="325348" y="498386"/>
                  </a:lnTo>
                  <a:lnTo>
                    <a:pt x="325348" y="549224"/>
                  </a:lnTo>
                  <a:lnTo>
                    <a:pt x="450291" y="549363"/>
                  </a:lnTo>
                  <a:lnTo>
                    <a:pt x="445846" y="545579"/>
                  </a:lnTo>
                  <a:lnTo>
                    <a:pt x="445846" y="540372"/>
                  </a:lnTo>
                  <a:lnTo>
                    <a:pt x="454545" y="540372"/>
                  </a:lnTo>
                  <a:lnTo>
                    <a:pt x="454545" y="530123"/>
                  </a:lnTo>
                  <a:lnTo>
                    <a:pt x="445846" y="530123"/>
                  </a:lnTo>
                  <a:lnTo>
                    <a:pt x="445846" y="523659"/>
                  </a:lnTo>
                  <a:lnTo>
                    <a:pt x="455955" y="523659"/>
                  </a:lnTo>
                  <a:lnTo>
                    <a:pt x="455955" y="514311"/>
                  </a:lnTo>
                  <a:lnTo>
                    <a:pt x="453123" y="511797"/>
                  </a:lnTo>
                  <a:lnTo>
                    <a:pt x="453123" y="451751"/>
                  </a:lnTo>
                  <a:lnTo>
                    <a:pt x="455955" y="451751"/>
                  </a:lnTo>
                  <a:lnTo>
                    <a:pt x="455955" y="445998"/>
                  </a:lnTo>
                  <a:lnTo>
                    <a:pt x="463156" y="445998"/>
                  </a:lnTo>
                  <a:lnTo>
                    <a:pt x="463156" y="407250"/>
                  </a:lnTo>
                  <a:lnTo>
                    <a:pt x="372706" y="407238"/>
                  </a:lnTo>
                  <a:lnTo>
                    <a:pt x="296862" y="274675"/>
                  </a:lnTo>
                  <a:lnTo>
                    <a:pt x="372706" y="142811"/>
                  </a:lnTo>
                  <a:lnTo>
                    <a:pt x="392518" y="142811"/>
                  </a:lnTo>
                  <a:lnTo>
                    <a:pt x="392518" y="0"/>
                  </a:lnTo>
                  <a:lnTo>
                    <a:pt x="325348" y="177"/>
                  </a:lnTo>
                  <a:lnTo>
                    <a:pt x="325348" y="51015"/>
                  </a:lnTo>
                  <a:lnTo>
                    <a:pt x="284683" y="51015"/>
                  </a:lnTo>
                  <a:lnTo>
                    <a:pt x="284683" y="71348"/>
                  </a:lnTo>
                  <a:lnTo>
                    <a:pt x="244017" y="71348"/>
                  </a:lnTo>
                  <a:lnTo>
                    <a:pt x="223685" y="51015"/>
                  </a:lnTo>
                  <a:lnTo>
                    <a:pt x="40665" y="51015"/>
                  </a:lnTo>
                  <a:lnTo>
                    <a:pt x="20332" y="71348"/>
                  </a:lnTo>
                  <a:lnTo>
                    <a:pt x="5080" y="71348"/>
                  </a:lnTo>
                  <a:lnTo>
                    <a:pt x="0" y="7642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2478354" y="4288472"/>
              <a:ext cx="463550" cy="549910"/>
            </a:xfrm>
            <a:custGeom>
              <a:avLst/>
              <a:gdLst/>
              <a:ahLst/>
              <a:cxnLst/>
              <a:rect l="l" t="t" r="r" b="b"/>
              <a:pathLst>
                <a:path w="463550" h="549910">
                  <a:moveTo>
                    <a:pt x="463156" y="445998"/>
                  </a:moveTo>
                  <a:lnTo>
                    <a:pt x="463156" y="407250"/>
                  </a:lnTo>
                  <a:lnTo>
                    <a:pt x="372706" y="407238"/>
                  </a:lnTo>
                  <a:lnTo>
                    <a:pt x="296862" y="274675"/>
                  </a:lnTo>
                  <a:lnTo>
                    <a:pt x="372706" y="142811"/>
                  </a:lnTo>
                  <a:lnTo>
                    <a:pt x="392518" y="142811"/>
                  </a:lnTo>
                  <a:lnTo>
                    <a:pt x="392518" y="0"/>
                  </a:lnTo>
                  <a:lnTo>
                    <a:pt x="325348" y="177"/>
                  </a:lnTo>
                  <a:lnTo>
                    <a:pt x="325348" y="51015"/>
                  </a:lnTo>
                  <a:lnTo>
                    <a:pt x="284683" y="51015"/>
                  </a:lnTo>
                  <a:lnTo>
                    <a:pt x="284683" y="71348"/>
                  </a:lnTo>
                  <a:lnTo>
                    <a:pt x="244017" y="71348"/>
                  </a:lnTo>
                  <a:lnTo>
                    <a:pt x="223685" y="51015"/>
                  </a:lnTo>
                  <a:lnTo>
                    <a:pt x="40665" y="51015"/>
                  </a:lnTo>
                  <a:lnTo>
                    <a:pt x="20332" y="71348"/>
                  </a:lnTo>
                  <a:lnTo>
                    <a:pt x="5080" y="71348"/>
                  </a:lnTo>
                  <a:lnTo>
                    <a:pt x="0" y="76428"/>
                  </a:lnTo>
                  <a:lnTo>
                    <a:pt x="0" y="472960"/>
                  </a:lnTo>
                  <a:lnTo>
                    <a:pt x="5080" y="478053"/>
                  </a:lnTo>
                  <a:lnTo>
                    <a:pt x="20332" y="478053"/>
                  </a:lnTo>
                  <a:lnTo>
                    <a:pt x="40665" y="498386"/>
                  </a:lnTo>
                  <a:lnTo>
                    <a:pt x="223685" y="498386"/>
                  </a:lnTo>
                  <a:lnTo>
                    <a:pt x="244017" y="478053"/>
                  </a:lnTo>
                  <a:lnTo>
                    <a:pt x="284683" y="478053"/>
                  </a:lnTo>
                  <a:lnTo>
                    <a:pt x="284683" y="498386"/>
                  </a:lnTo>
                  <a:lnTo>
                    <a:pt x="325348" y="498386"/>
                  </a:lnTo>
                  <a:lnTo>
                    <a:pt x="325348" y="549224"/>
                  </a:lnTo>
                  <a:lnTo>
                    <a:pt x="450291" y="549363"/>
                  </a:lnTo>
                  <a:lnTo>
                    <a:pt x="445846" y="545579"/>
                  </a:lnTo>
                  <a:lnTo>
                    <a:pt x="445846" y="540372"/>
                  </a:lnTo>
                  <a:lnTo>
                    <a:pt x="454545" y="540372"/>
                  </a:lnTo>
                  <a:lnTo>
                    <a:pt x="454545" y="530123"/>
                  </a:lnTo>
                  <a:lnTo>
                    <a:pt x="445846" y="530123"/>
                  </a:lnTo>
                  <a:lnTo>
                    <a:pt x="445846" y="523659"/>
                  </a:lnTo>
                  <a:lnTo>
                    <a:pt x="455955" y="523659"/>
                  </a:lnTo>
                  <a:lnTo>
                    <a:pt x="455955" y="514311"/>
                  </a:lnTo>
                  <a:lnTo>
                    <a:pt x="453123" y="511797"/>
                  </a:lnTo>
                  <a:lnTo>
                    <a:pt x="453123" y="451751"/>
                  </a:lnTo>
                  <a:lnTo>
                    <a:pt x="455955" y="451751"/>
                  </a:lnTo>
                  <a:lnTo>
                    <a:pt x="455955" y="445998"/>
                  </a:lnTo>
                  <a:lnTo>
                    <a:pt x="463156" y="44599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2986265" y="4758372"/>
              <a:ext cx="351155" cy="80010"/>
            </a:xfrm>
            <a:custGeom>
              <a:avLst/>
              <a:gdLst/>
              <a:ahLst/>
              <a:cxnLst/>
              <a:rect l="l" t="t" r="r" b="b"/>
              <a:pathLst>
                <a:path w="351154" h="80010">
                  <a:moveTo>
                    <a:pt x="0" y="44411"/>
                  </a:moveTo>
                  <a:lnTo>
                    <a:pt x="0" y="53759"/>
                  </a:lnTo>
                  <a:lnTo>
                    <a:pt x="10109" y="53759"/>
                  </a:lnTo>
                  <a:lnTo>
                    <a:pt x="10109" y="60223"/>
                  </a:lnTo>
                  <a:lnTo>
                    <a:pt x="1625" y="60223"/>
                  </a:lnTo>
                  <a:lnTo>
                    <a:pt x="1625" y="70472"/>
                  </a:lnTo>
                  <a:lnTo>
                    <a:pt x="10109" y="70472"/>
                  </a:lnTo>
                  <a:lnTo>
                    <a:pt x="10109" y="75679"/>
                  </a:lnTo>
                  <a:lnTo>
                    <a:pt x="5867" y="79489"/>
                  </a:lnTo>
                  <a:lnTo>
                    <a:pt x="142798" y="79324"/>
                  </a:lnTo>
                  <a:lnTo>
                    <a:pt x="142798" y="38646"/>
                  </a:lnTo>
                  <a:lnTo>
                    <a:pt x="175437" y="71285"/>
                  </a:lnTo>
                  <a:lnTo>
                    <a:pt x="190182" y="56540"/>
                  </a:lnTo>
                  <a:lnTo>
                    <a:pt x="172288" y="38646"/>
                  </a:lnTo>
                  <a:lnTo>
                    <a:pt x="186804" y="38646"/>
                  </a:lnTo>
                  <a:lnTo>
                    <a:pt x="208889" y="58978"/>
                  </a:lnTo>
                  <a:lnTo>
                    <a:pt x="343103" y="58978"/>
                  </a:lnTo>
                  <a:lnTo>
                    <a:pt x="350926" y="50850"/>
                  </a:lnTo>
                  <a:lnTo>
                    <a:pt x="349923" y="26123"/>
                  </a:lnTo>
                  <a:lnTo>
                    <a:pt x="144183" y="26123"/>
                  </a:lnTo>
                  <a:lnTo>
                    <a:pt x="144183" y="0"/>
                  </a:lnTo>
                  <a:lnTo>
                    <a:pt x="3035" y="0"/>
                  </a:lnTo>
                  <a:lnTo>
                    <a:pt x="3048" y="41897"/>
                  </a:lnTo>
                  <a:lnTo>
                    <a:pt x="0" y="4441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2986265" y="4758372"/>
              <a:ext cx="351155" cy="80010"/>
            </a:xfrm>
            <a:custGeom>
              <a:avLst/>
              <a:gdLst/>
              <a:ahLst/>
              <a:cxnLst/>
              <a:rect l="l" t="t" r="r" b="b"/>
              <a:pathLst>
                <a:path w="351154" h="80010">
                  <a:moveTo>
                    <a:pt x="5867" y="79489"/>
                  </a:moveTo>
                  <a:lnTo>
                    <a:pt x="10109" y="75679"/>
                  </a:lnTo>
                  <a:lnTo>
                    <a:pt x="10109" y="70472"/>
                  </a:lnTo>
                  <a:lnTo>
                    <a:pt x="1625" y="70472"/>
                  </a:lnTo>
                  <a:lnTo>
                    <a:pt x="1625" y="60223"/>
                  </a:lnTo>
                  <a:lnTo>
                    <a:pt x="10109" y="60223"/>
                  </a:lnTo>
                  <a:lnTo>
                    <a:pt x="10109" y="53759"/>
                  </a:lnTo>
                  <a:lnTo>
                    <a:pt x="0" y="53759"/>
                  </a:lnTo>
                  <a:lnTo>
                    <a:pt x="0" y="44411"/>
                  </a:lnTo>
                  <a:lnTo>
                    <a:pt x="3048" y="41897"/>
                  </a:lnTo>
                  <a:lnTo>
                    <a:pt x="3035" y="0"/>
                  </a:lnTo>
                  <a:lnTo>
                    <a:pt x="144183" y="0"/>
                  </a:lnTo>
                  <a:lnTo>
                    <a:pt x="144183" y="26123"/>
                  </a:lnTo>
                  <a:lnTo>
                    <a:pt x="349923" y="26123"/>
                  </a:lnTo>
                  <a:lnTo>
                    <a:pt x="350926" y="50850"/>
                  </a:lnTo>
                  <a:lnTo>
                    <a:pt x="343103" y="58978"/>
                  </a:lnTo>
                  <a:lnTo>
                    <a:pt x="208889" y="58978"/>
                  </a:lnTo>
                  <a:lnTo>
                    <a:pt x="186804" y="38646"/>
                  </a:lnTo>
                  <a:lnTo>
                    <a:pt x="172288" y="38646"/>
                  </a:lnTo>
                  <a:lnTo>
                    <a:pt x="190182" y="56540"/>
                  </a:lnTo>
                  <a:lnTo>
                    <a:pt x="175437" y="71285"/>
                  </a:lnTo>
                  <a:lnTo>
                    <a:pt x="142798" y="38646"/>
                  </a:lnTo>
                  <a:lnTo>
                    <a:pt x="142798" y="79324"/>
                  </a:lnTo>
                  <a:lnTo>
                    <a:pt x="5867" y="7948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2979420" y="4695723"/>
              <a:ext cx="358140" cy="68580"/>
            </a:xfrm>
            <a:custGeom>
              <a:avLst/>
              <a:gdLst/>
              <a:ahLst/>
              <a:cxnLst/>
              <a:rect l="l" t="t" r="r" b="b"/>
              <a:pathLst>
                <a:path w="358139" h="68579">
                  <a:moveTo>
                    <a:pt x="358140" y="25793"/>
                  </a:moveTo>
                  <a:lnTo>
                    <a:pt x="356870" y="25793"/>
                  </a:lnTo>
                  <a:lnTo>
                    <a:pt x="337820" y="25793"/>
                  </a:lnTo>
                  <a:lnTo>
                    <a:pt x="337820" y="51498"/>
                  </a:lnTo>
                  <a:lnTo>
                    <a:pt x="240030" y="51498"/>
                  </a:lnTo>
                  <a:lnTo>
                    <a:pt x="240030" y="520"/>
                  </a:lnTo>
                  <a:lnTo>
                    <a:pt x="171450" y="520"/>
                  </a:lnTo>
                  <a:lnTo>
                    <a:pt x="171450" y="228"/>
                  </a:lnTo>
                  <a:lnTo>
                    <a:pt x="10160" y="228"/>
                  </a:lnTo>
                  <a:lnTo>
                    <a:pt x="10160" y="12"/>
                  </a:lnTo>
                  <a:lnTo>
                    <a:pt x="6350" y="12"/>
                  </a:lnTo>
                  <a:lnTo>
                    <a:pt x="0" y="0"/>
                  </a:lnTo>
                  <a:lnTo>
                    <a:pt x="0" y="31102"/>
                  </a:lnTo>
                  <a:lnTo>
                    <a:pt x="6350" y="31102"/>
                  </a:lnTo>
                  <a:lnTo>
                    <a:pt x="6350" y="36855"/>
                  </a:lnTo>
                  <a:lnTo>
                    <a:pt x="10160" y="36855"/>
                  </a:lnTo>
                  <a:lnTo>
                    <a:pt x="10160" y="42062"/>
                  </a:lnTo>
                  <a:lnTo>
                    <a:pt x="171450" y="42062"/>
                  </a:lnTo>
                  <a:lnTo>
                    <a:pt x="171450" y="68186"/>
                  </a:lnTo>
                  <a:lnTo>
                    <a:pt x="240030" y="68186"/>
                  </a:lnTo>
                  <a:lnTo>
                    <a:pt x="337820" y="68186"/>
                  </a:lnTo>
                  <a:lnTo>
                    <a:pt x="356870" y="68186"/>
                  </a:lnTo>
                  <a:lnTo>
                    <a:pt x="356870" y="37071"/>
                  </a:lnTo>
                  <a:lnTo>
                    <a:pt x="358140" y="37071"/>
                  </a:lnTo>
                  <a:lnTo>
                    <a:pt x="358140" y="25793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2979089" y="4695710"/>
              <a:ext cx="358140" cy="68580"/>
            </a:xfrm>
            <a:custGeom>
              <a:avLst/>
              <a:gdLst/>
              <a:ahLst/>
              <a:cxnLst/>
              <a:rect l="l" t="t" r="r" b="b"/>
              <a:pathLst>
                <a:path w="358139" h="68579">
                  <a:moveTo>
                    <a:pt x="10020" y="42075"/>
                  </a:moveTo>
                  <a:lnTo>
                    <a:pt x="10020" y="36868"/>
                  </a:lnTo>
                  <a:lnTo>
                    <a:pt x="7188" y="36868"/>
                  </a:lnTo>
                  <a:lnTo>
                    <a:pt x="7188" y="31114"/>
                  </a:lnTo>
                  <a:lnTo>
                    <a:pt x="0" y="31114"/>
                  </a:lnTo>
                  <a:lnTo>
                    <a:pt x="0" y="0"/>
                  </a:lnTo>
                  <a:lnTo>
                    <a:pt x="240372" y="609"/>
                  </a:lnTo>
                  <a:lnTo>
                    <a:pt x="240360" y="51511"/>
                  </a:lnTo>
                  <a:lnTo>
                    <a:pt x="338074" y="51511"/>
                  </a:lnTo>
                  <a:lnTo>
                    <a:pt x="338074" y="25806"/>
                  </a:lnTo>
                  <a:lnTo>
                    <a:pt x="358101" y="25806"/>
                  </a:lnTo>
                  <a:lnTo>
                    <a:pt x="357098" y="68198"/>
                  </a:lnTo>
                  <a:lnTo>
                    <a:pt x="171958" y="68198"/>
                  </a:lnTo>
                  <a:lnTo>
                    <a:pt x="171958" y="42075"/>
                  </a:lnTo>
                  <a:lnTo>
                    <a:pt x="10020" y="420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8" name="object 328"/>
          <p:cNvGrpSpPr/>
          <p:nvPr/>
        </p:nvGrpSpPr>
        <p:grpSpPr>
          <a:xfrm>
            <a:off x="7369733" y="4689792"/>
            <a:ext cx="361315" cy="79375"/>
            <a:chOff x="7369733" y="4689792"/>
            <a:chExt cx="361315" cy="79375"/>
          </a:xfrm>
        </p:grpSpPr>
        <p:pic>
          <p:nvPicPr>
            <p:cNvPr id="329" name="object 3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7374890" y="4695199"/>
              <a:ext cx="350520" cy="68189"/>
            </a:xfrm>
            <a:prstGeom prst="rect">
              <a:avLst/>
            </a:prstGeom>
          </p:spPr>
        </p:pic>
        <p:sp>
          <p:nvSpPr>
            <p:cNvPr id="330" name="object 330"/>
            <p:cNvSpPr/>
            <p:nvPr/>
          </p:nvSpPr>
          <p:spPr>
            <a:xfrm>
              <a:off x="7375131" y="4695189"/>
              <a:ext cx="350520" cy="68580"/>
            </a:xfrm>
            <a:custGeom>
              <a:avLst/>
              <a:gdLst/>
              <a:ahLst/>
              <a:cxnLst/>
              <a:rect l="l" t="t" r="r" b="b"/>
              <a:pathLst>
                <a:path w="350520" h="68579">
                  <a:moveTo>
                    <a:pt x="340245" y="42075"/>
                  </a:moveTo>
                  <a:lnTo>
                    <a:pt x="340245" y="36855"/>
                  </a:lnTo>
                  <a:lnTo>
                    <a:pt x="343077" y="36855"/>
                  </a:lnTo>
                  <a:lnTo>
                    <a:pt x="343077" y="31114"/>
                  </a:lnTo>
                  <a:lnTo>
                    <a:pt x="350266" y="31114"/>
                  </a:lnTo>
                  <a:lnTo>
                    <a:pt x="350266" y="0"/>
                  </a:lnTo>
                  <a:lnTo>
                    <a:pt x="117729" y="596"/>
                  </a:lnTo>
                  <a:lnTo>
                    <a:pt x="117741" y="51511"/>
                  </a:lnTo>
                  <a:lnTo>
                    <a:pt x="20027" y="51511"/>
                  </a:lnTo>
                  <a:lnTo>
                    <a:pt x="20027" y="25806"/>
                  </a:lnTo>
                  <a:lnTo>
                    <a:pt x="0" y="25806"/>
                  </a:lnTo>
                  <a:lnTo>
                    <a:pt x="1003" y="68198"/>
                  </a:lnTo>
                  <a:lnTo>
                    <a:pt x="186143" y="68198"/>
                  </a:lnTo>
                  <a:lnTo>
                    <a:pt x="186143" y="42075"/>
                  </a:lnTo>
                  <a:lnTo>
                    <a:pt x="340245" y="420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1" name="object 331"/>
          <p:cNvGrpSpPr/>
          <p:nvPr/>
        </p:nvGrpSpPr>
        <p:grpSpPr>
          <a:xfrm>
            <a:off x="3047911" y="4283075"/>
            <a:ext cx="295275" cy="153670"/>
            <a:chOff x="3047911" y="4283075"/>
            <a:chExt cx="295275" cy="153670"/>
          </a:xfrm>
        </p:grpSpPr>
        <p:sp>
          <p:nvSpPr>
            <p:cNvPr id="332" name="object 332"/>
            <p:cNvSpPr/>
            <p:nvPr/>
          </p:nvSpPr>
          <p:spPr>
            <a:xfrm>
              <a:off x="3053308" y="4288472"/>
              <a:ext cx="284480" cy="142875"/>
            </a:xfrm>
            <a:custGeom>
              <a:avLst/>
              <a:gdLst/>
              <a:ahLst/>
              <a:cxnLst/>
              <a:rect l="l" t="t" r="r" b="b"/>
              <a:pathLst>
                <a:path w="284479" h="142875">
                  <a:moveTo>
                    <a:pt x="0" y="0"/>
                  </a:moveTo>
                  <a:lnTo>
                    <a:pt x="0" y="142811"/>
                  </a:lnTo>
                  <a:lnTo>
                    <a:pt x="166154" y="142811"/>
                  </a:lnTo>
                  <a:lnTo>
                    <a:pt x="166141" y="91897"/>
                  </a:lnTo>
                  <a:lnTo>
                    <a:pt x="263855" y="91897"/>
                  </a:lnTo>
                  <a:lnTo>
                    <a:pt x="263855" y="117601"/>
                  </a:lnTo>
                  <a:lnTo>
                    <a:pt x="283883" y="117601"/>
                  </a:lnTo>
                  <a:lnTo>
                    <a:pt x="283883" y="28651"/>
                  </a:lnTo>
                  <a:lnTo>
                    <a:pt x="276059" y="20510"/>
                  </a:lnTo>
                  <a:lnTo>
                    <a:pt x="141846" y="20510"/>
                  </a:lnTo>
                  <a:lnTo>
                    <a:pt x="119760" y="40843"/>
                  </a:lnTo>
                  <a:lnTo>
                    <a:pt x="105244" y="40843"/>
                  </a:lnTo>
                  <a:lnTo>
                    <a:pt x="123139" y="22948"/>
                  </a:lnTo>
                  <a:lnTo>
                    <a:pt x="108394" y="8204"/>
                  </a:lnTo>
                  <a:lnTo>
                    <a:pt x="75755" y="40843"/>
                  </a:lnTo>
                  <a:lnTo>
                    <a:pt x="75755" y="1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3053308" y="4288472"/>
              <a:ext cx="284480" cy="142875"/>
            </a:xfrm>
            <a:custGeom>
              <a:avLst/>
              <a:gdLst/>
              <a:ahLst/>
              <a:cxnLst/>
              <a:rect l="l" t="t" r="r" b="b"/>
              <a:pathLst>
                <a:path w="284479" h="142875">
                  <a:moveTo>
                    <a:pt x="0" y="0"/>
                  </a:moveTo>
                  <a:lnTo>
                    <a:pt x="0" y="142811"/>
                  </a:lnTo>
                  <a:lnTo>
                    <a:pt x="166154" y="142811"/>
                  </a:lnTo>
                  <a:lnTo>
                    <a:pt x="166141" y="91897"/>
                  </a:lnTo>
                  <a:lnTo>
                    <a:pt x="263855" y="91897"/>
                  </a:lnTo>
                  <a:lnTo>
                    <a:pt x="263855" y="117601"/>
                  </a:lnTo>
                  <a:lnTo>
                    <a:pt x="283883" y="117601"/>
                  </a:lnTo>
                  <a:lnTo>
                    <a:pt x="283883" y="28651"/>
                  </a:lnTo>
                  <a:lnTo>
                    <a:pt x="276059" y="20510"/>
                  </a:lnTo>
                  <a:lnTo>
                    <a:pt x="141846" y="20510"/>
                  </a:lnTo>
                  <a:lnTo>
                    <a:pt x="119760" y="40843"/>
                  </a:lnTo>
                  <a:lnTo>
                    <a:pt x="105244" y="40843"/>
                  </a:lnTo>
                  <a:lnTo>
                    <a:pt x="123139" y="22948"/>
                  </a:lnTo>
                  <a:lnTo>
                    <a:pt x="108394" y="8204"/>
                  </a:lnTo>
                  <a:lnTo>
                    <a:pt x="75755" y="40843"/>
                  </a:lnTo>
                  <a:lnTo>
                    <a:pt x="75755" y="177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4" name="object 334"/>
          <p:cNvSpPr/>
          <p:nvPr/>
        </p:nvSpPr>
        <p:spPr>
          <a:xfrm>
            <a:off x="6266827" y="4197603"/>
            <a:ext cx="41275" cy="173990"/>
          </a:xfrm>
          <a:custGeom>
            <a:avLst/>
            <a:gdLst/>
            <a:ahLst/>
            <a:cxnLst/>
            <a:rect l="l" t="t" r="r" b="b"/>
            <a:pathLst>
              <a:path w="41275" h="173989">
                <a:moveTo>
                  <a:pt x="10248" y="173545"/>
                </a:moveTo>
                <a:lnTo>
                  <a:pt x="10248" y="133921"/>
                </a:lnTo>
              </a:path>
              <a:path w="41275" h="173989">
                <a:moveTo>
                  <a:pt x="30746" y="173545"/>
                </a:moveTo>
                <a:lnTo>
                  <a:pt x="30746" y="111366"/>
                </a:lnTo>
              </a:path>
              <a:path w="41275" h="173989">
                <a:moveTo>
                  <a:pt x="0" y="40309"/>
                </a:moveTo>
                <a:lnTo>
                  <a:pt x="0" y="66954"/>
                </a:lnTo>
              </a:path>
              <a:path w="41275" h="173989">
                <a:moveTo>
                  <a:pt x="41008" y="0"/>
                </a:moveTo>
                <a:lnTo>
                  <a:pt x="41008" y="81305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5" name="object 335"/>
          <p:cNvSpPr/>
          <p:nvPr/>
        </p:nvSpPr>
        <p:spPr>
          <a:xfrm>
            <a:off x="6266827" y="4755845"/>
            <a:ext cx="151765" cy="173990"/>
          </a:xfrm>
          <a:custGeom>
            <a:avLst/>
            <a:gdLst/>
            <a:ahLst/>
            <a:cxnLst/>
            <a:rect l="l" t="t" r="r" b="b"/>
            <a:pathLst>
              <a:path w="151764" h="173989">
                <a:moveTo>
                  <a:pt x="41008" y="173545"/>
                </a:moveTo>
                <a:lnTo>
                  <a:pt x="142811" y="173545"/>
                </a:lnTo>
              </a:path>
              <a:path w="151764" h="173989">
                <a:moveTo>
                  <a:pt x="41008" y="173545"/>
                </a:moveTo>
                <a:lnTo>
                  <a:pt x="0" y="132549"/>
                </a:lnTo>
              </a:path>
              <a:path w="151764" h="173989">
                <a:moveTo>
                  <a:pt x="0" y="106591"/>
                </a:moveTo>
                <a:lnTo>
                  <a:pt x="0" y="132549"/>
                </a:lnTo>
              </a:path>
              <a:path w="151764" h="173989">
                <a:moveTo>
                  <a:pt x="41008" y="91554"/>
                </a:moveTo>
                <a:lnTo>
                  <a:pt x="41008" y="173545"/>
                </a:lnTo>
              </a:path>
              <a:path w="151764" h="173989">
                <a:moveTo>
                  <a:pt x="151396" y="78905"/>
                </a:moveTo>
                <a:lnTo>
                  <a:pt x="151396" y="172897"/>
                </a:lnTo>
              </a:path>
              <a:path w="151764" h="173989">
                <a:moveTo>
                  <a:pt x="30746" y="61493"/>
                </a:moveTo>
                <a:lnTo>
                  <a:pt x="30746" y="0"/>
                </a:lnTo>
              </a:path>
              <a:path w="151764" h="173989">
                <a:moveTo>
                  <a:pt x="10248" y="39624"/>
                </a:moveTo>
                <a:lnTo>
                  <a:pt x="10248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6" name="object 336"/>
          <p:cNvSpPr/>
          <p:nvPr/>
        </p:nvSpPr>
        <p:spPr>
          <a:xfrm>
            <a:off x="7982127" y="4359821"/>
            <a:ext cx="224154" cy="0"/>
          </a:xfrm>
          <a:custGeom>
            <a:avLst/>
            <a:gdLst/>
            <a:ahLst/>
            <a:cxnLst/>
            <a:rect l="l" t="t" r="r" b="b"/>
            <a:pathLst>
              <a:path w="224154" h="0">
                <a:moveTo>
                  <a:pt x="223685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7" name="object 337"/>
          <p:cNvSpPr/>
          <p:nvPr/>
        </p:nvSpPr>
        <p:spPr>
          <a:xfrm>
            <a:off x="7982127" y="4766525"/>
            <a:ext cx="224154" cy="0"/>
          </a:xfrm>
          <a:custGeom>
            <a:avLst/>
            <a:gdLst/>
            <a:ahLst/>
            <a:cxnLst/>
            <a:rect l="l" t="t" r="r" b="b"/>
            <a:pathLst>
              <a:path w="224154" h="0">
                <a:moveTo>
                  <a:pt x="0" y="0"/>
                </a:moveTo>
                <a:lnTo>
                  <a:pt x="223685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8" name="object 338"/>
          <p:cNvGrpSpPr/>
          <p:nvPr/>
        </p:nvGrpSpPr>
        <p:grpSpPr>
          <a:xfrm>
            <a:off x="6373482" y="4303585"/>
            <a:ext cx="71755" cy="153670"/>
            <a:chOff x="6373482" y="4303585"/>
            <a:chExt cx="71755" cy="153670"/>
          </a:xfrm>
        </p:grpSpPr>
        <p:sp>
          <p:nvSpPr>
            <p:cNvPr id="339" name="object 339"/>
            <p:cNvSpPr/>
            <p:nvPr/>
          </p:nvSpPr>
          <p:spPr>
            <a:xfrm>
              <a:off x="6378879" y="4308982"/>
              <a:ext cx="60960" cy="142875"/>
            </a:xfrm>
            <a:custGeom>
              <a:avLst/>
              <a:gdLst/>
              <a:ahLst/>
              <a:cxnLst/>
              <a:rect l="l" t="t" r="r" b="b"/>
              <a:pathLst>
                <a:path w="60960" h="142875">
                  <a:moveTo>
                    <a:pt x="0" y="0"/>
                  </a:moveTo>
                  <a:lnTo>
                    <a:pt x="0" y="142798"/>
                  </a:lnTo>
                  <a:lnTo>
                    <a:pt x="60820" y="142798"/>
                  </a:lnTo>
                  <a:lnTo>
                    <a:pt x="608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6378879" y="4308982"/>
              <a:ext cx="60960" cy="142875"/>
            </a:xfrm>
            <a:custGeom>
              <a:avLst/>
              <a:gdLst/>
              <a:ahLst/>
              <a:cxnLst/>
              <a:rect l="l" t="t" r="r" b="b"/>
              <a:pathLst>
                <a:path w="60960" h="142875">
                  <a:moveTo>
                    <a:pt x="60820" y="142798"/>
                  </a:moveTo>
                  <a:lnTo>
                    <a:pt x="60820" y="0"/>
                  </a:lnTo>
                  <a:lnTo>
                    <a:pt x="0" y="0"/>
                  </a:lnTo>
                  <a:lnTo>
                    <a:pt x="0" y="142798"/>
                  </a:lnTo>
                  <a:lnTo>
                    <a:pt x="60820" y="14279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41" name="object 341"/>
          <p:cNvGrpSpPr/>
          <p:nvPr/>
        </p:nvGrpSpPr>
        <p:grpSpPr>
          <a:xfrm>
            <a:off x="2896908" y="4168216"/>
            <a:ext cx="5038090" cy="655320"/>
            <a:chOff x="2896908" y="4168216"/>
            <a:chExt cx="5038090" cy="655320"/>
          </a:xfrm>
        </p:grpSpPr>
        <p:sp>
          <p:nvSpPr>
            <p:cNvPr id="342" name="object 342"/>
            <p:cNvSpPr/>
            <p:nvPr/>
          </p:nvSpPr>
          <p:spPr>
            <a:xfrm>
              <a:off x="6378879" y="4674539"/>
              <a:ext cx="60960" cy="142875"/>
            </a:xfrm>
            <a:custGeom>
              <a:avLst/>
              <a:gdLst/>
              <a:ahLst/>
              <a:cxnLst/>
              <a:rect l="l" t="t" r="r" b="b"/>
              <a:pathLst>
                <a:path w="60960" h="142875">
                  <a:moveTo>
                    <a:pt x="0" y="0"/>
                  </a:moveTo>
                  <a:lnTo>
                    <a:pt x="0" y="142798"/>
                  </a:lnTo>
                  <a:lnTo>
                    <a:pt x="60820" y="142798"/>
                  </a:lnTo>
                  <a:lnTo>
                    <a:pt x="608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6378879" y="4674539"/>
              <a:ext cx="60960" cy="142875"/>
            </a:xfrm>
            <a:custGeom>
              <a:avLst/>
              <a:gdLst/>
              <a:ahLst/>
              <a:cxnLst/>
              <a:rect l="l" t="t" r="r" b="b"/>
              <a:pathLst>
                <a:path w="60960" h="142875">
                  <a:moveTo>
                    <a:pt x="60820" y="142798"/>
                  </a:moveTo>
                  <a:lnTo>
                    <a:pt x="60820" y="0"/>
                  </a:lnTo>
                  <a:lnTo>
                    <a:pt x="0" y="0"/>
                  </a:lnTo>
                  <a:lnTo>
                    <a:pt x="0" y="142798"/>
                  </a:lnTo>
                  <a:lnTo>
                    <a:pt x="60820" y="14279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6439699" y="4288472"/>
              <a:ext cx="1489710" cy="528955"/>
            </a:xfrm>
            <a:custGeom>
              <a:avLst/>
              <a:gdLst/>
              <a:ahLst/>
              <a:cxnLst/>
              <a:rect l="l" t="t" r="r" b="b"/>
              <a:pathLst>
                <a:path w="1489709" h="528954">
                  <a:moveTo>
                    <a:pt x="1323276" y="0"/>
                  </a:moveTo>
                  <a:lnTo>
                    <a:pt x="1323276" y="407238"/>
                  </a:lnTo>
                  <a:lnTo>
                    <a:pt x="1413725" y="407238"/>
                  </a:lnTo>
                  <a:lnTo>
                    <a:pt x="1489583" y="274675"/>
                  </a:lnTo>
                  <a:lnTo>
                    <a:pt x="1413725" y="142811"/>
                  </a:lnTo>
                  <a:lnTo>
                    <a:pt x="1393913" y="142811"/>
                  </a:lnTo>
                  <a:lnTo>
                    <a:pt x="1393913" y="0"/>
                  </a:lnTo>
                  <a:lnTo>
                    <a:pt x="1323276" y="0"/>
                  </a:lnTo>
                  <a:close/>
                </a:path>
                <a:path w="1489709" h="528954">
                  <a:moveTo>
                    <a:pt x="935431" y="475437"/>
                  </a:moveTo>
                  <a:lnTo>
                    <a:pt x="935431" y="496023"/>
                  </a:lnTo>
                  <a:lnTo>
                    <a:pt x="1134338" y="496023"/>
                  </a:lnTo>
                  <a:lnTo>
                    <a:pt x="1134338" y="469900"/>
                  </a:lnTo>
                  <a:lnTo>
                    <a:pt x="1275486" y="469900"/>
                  </a:lnTo>
                  <a:lnTo>
                    <a:pt x="1275486" y="478358"/>
                  </a:lnTo>
                  <a:lnTo>
                    <a:pt x="1333309" y="478358"/>
                  </a:lnTo>
                  <a:lnTo>
                    <a:pt x="1333309" y="451751"/>
                  </a:lnTo>
                  <a:lnTo>
                    <a:pt x="1330477" y="445998"/>
                  </a:lnTo>
                  <a:lnTo>
                    <a:pt x="1323276" y="445998"/>
                  </a:lnTo>
                  <a:lnTo>
                    <a:pt x="1323276" y="0"/>
                  </a:lnTo>
                  <a:lnTo>
                    <a:pt x="1285697" y="0"/>
                  </a:lnTo>
                  <a:lnTo>
                    <a:pt x="1285697" y="438353"/>
                  </a:lnTo>
                  <a:lnTo>
                    <a:pt x="1278509" y="438353"/>
                  </a:lnTo>
                  <a:lnTo>
                    <a:pt x="1278509" y="444106"/>
                  </a:lnTo>
                  <a:lnTo>
                    <a:pt x="1275676" y="444106"/>
                  </a:lnTo>
                  <a:lnTo>
                    <a:pt x="1275676" y="449313"/>
                  </a:lnTo>
                  <a:lnTo>
                    <a:pt x="1113751" y="449313"/>
                  </a:lnTo>
                  <a:lnTo>
                    <a:pt x="1113751" y="475437"/>
                  </a:lnTo>
                  <a:lnTo>
                    <a:pt x="935431" y="475437"/>
                  </a:lnTo>
                  <a:close/>
                </a:path>
                <a:path w="1489709" h="528954">
                  <a:moveTo>
                    <a:pt x="1053642" y="142811"/>
                  </a:moveTo>
                  <a:lnTo>
                    <a:pt x="1053642" y="407238"/>
                  </a:lnTo>
                  <a:lnTo>
                    <a:pt x="1285697" y="407238"/>
                  </a:lnTo>
                  <a:lnTo>
                    <a:pt x="1285697" y="0"/>
                  </a:lnTo>
                  <a:lnTo>
                    <a:pt x="1219771" y="0"/>
                  </a:lnTo>
                  <a:lnTo>
                    <a:pt x="1219771" y="142811"/>
                  </a:lnTo>
                  <a:lnTo>
                    <a:pt x="1053642" y="142811"/>
                  </a:lnTo>
                  <a:close/>
                </a:path>
                <a:path w="1489709" h="528954">
                  <a:moveTo>
                    <a:pt x="955929" y="91566"/>
                  </a:moveTo>
                  <a:lnTo>
                    <a:pt x="955929" y="457796"/>
                  </a:lnTo>
                  <a:lnTo>
                    <a:pt x="1053642" y="457796"/>
                  </a:lnTo>
                  <a:lnTo>
                    <a:pt x="1053642" y="91566"/>
                  </a:lnTo>
                  <a:lnTo>
                    <a:pt x="955929" y="91566"/>
                  </a:lnTo>
                  <a:close/>
                </a:path>
                <a:path w="1489709" h="528954">
                  <a:moveTo>
                    <a:pt x="935431" y="117525"/>
                  </a:moveTo>
                  <a:lnTo>
                    <a:pt x="935431" y="432523"/>
                  </a:lnTo>
                  <a:lnTo>
                    <a:pt x="955929" y="432523"/>
                  </a:lnTo>
                  <a:lnTo>
                    <a:pt x="955929" y="117525"/>
                  </a:lnTo>
                  <a:lnTo>
                    <a:pt x="935431" y="117525"/>
                  </a:lnTo>
                  <a:close/>
                </a:path>
                <a:path w="1489709" h="528954">
                  <a:moveTo>
                    <a:pt x="0" y="396989"/>
                  </a:moveTo>
                  <a:lnTo>
                    <a:pt x="0" y="528866"/>
                  </a:lnTo>
                  <a:lnTo>
                    <a:pt x="943622" y="528866"/>
                  </a:lnTo>
                  <a:lnTo>
                    <a:pt x="935431" y="520661"/>
                  </a:lnTo>
                  <a:lnTo>
                    <a:pt x="935431" y="20497"/>
                  </a:lnTo>
                  <a:lnTo>
                    <a:pt x="427062" y="20497"/>
                  </a:lnTo>
                  <a:lnTo>
                    <a:pt x="427062" y="376491"/>
                  </a:lnTo>
                  <a:lnTo>
                    <a:pt x="406793" y="384537"/>
                  </a:lnTo>
                  <a:lnTo>
                    <a:pt x="384754" y="391045"/>
                  </a:lnTo>
                  <a:lnTo>
                    <a:pt x="361831" y="395401"/>
                  </a:lnTo>
                  <a:lnTo>
                    <a:pt x="338912" y="396989"/>
                  </a:lnTo>
                  <a:lnTo>
                    <a:pt x="0" y="396989"/>
                  </a:lnTo>
                  <a:close/>
                </a:path>
                <a:path w="1489709" h="528954">
                  <a:moveTo>
                    <a:pt x="935431" y="20497"/>
                  </a:moveTo>
                  <a:lnTo>
                    <a:pt x="935431" y="32118"/>
                  </a:lnTo>
                  <a:lnTo>
                    <a:pt x="943622" y="20497"/>
                  </a:lnTo>
                  <a:lnTo>
                    <a:pt x="935431" y="20497"/>
                  </a:lnTo>
                  <a:close/>
                </a:path>
                <a:path w="1489709" h="528954">
                  <a:moveTo>
                    <a:pt x="0" y="20497"/>
                  </a:moveTo>
                  <a:lnTo>
                    <a:pt x="0" y="153060"/>
                  </a:lnTo>
                  <a:lnTo>
                    <a:pt x="338912" y="153060"/>
                  </a:lnTo>
                  <a:lnTo>
                    <a:pt x="361172" y="154237"/>
                  </a:lnTo>
                  <a:lnTo>
                    <a:pt x="383035" y="157851"/>
                  </a:lnTo>
                  <a:lnTo>
                    <a:pt x="404874" y="164022"/>
                  </a:lnTo>
                  <a:lnTo>
                    <a:pt x="427062" y="172872"/>
                  </a:lnTo>
                  <a:lnTo>
                    <a:pt x="427062" y="20497"/>
                  </a:lnTo>
                  <a:lnTo>
                    <a:pt x="0" y="20497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6439699" y="4288472"/>
              <a:ext cx="1489710" cy="528955"/>
            </a:xfrm>
            <a:custGeom>
              <a:avLst/>
              <a:gdLst/>
              <a:ahLst/>
              <a:cxnLst/>
              <a:rect l="l" t="t" r="r" b="b"/>
              <a:pathLst>
                <a:path w="1489709" h="528954">
                  <a:moveTo>
                    <a:pt x="935431" y="52819"/>
                  </a:moveTo>
                  <a:lnTo>
                    <a:pt x="935431" y="32118"/>
                  </a:lnTo>
                  <a:lnTo>
                    <a:pt x="943622" y="20497"/>
                  </a:lnTo>
                  <a:lnTo>
                    <a:pt x="0" y="20497"/>
                  </a:lnTo>
                  <a:lnTo>
                    <a:pt x="0" y="153060"/>
                  </a:lnTo>
                  <a:lnTo>
                    <a:pt x="338912" y="153060"/>
                  </a:lnTo>
                  <a:lnTo>
                    <a:pt x="361172" y="154237"/>
                  </a:lnTo>
                  <a:lnTo>
                    <a:pt x="383035" y="157851"/>
                  </a:lnTo>
                  <a:lnTo>
                    <a:pt x="404874" y="164022"/>
                  </a:lnTo>
                  <a:lnTo>
                    <a:pt x="427062" y="172872"/>
                  </a:lnTo>
                  <a:lnTo>
                    <a:pt x="427062" y="376491"/>
                  </a:lnTo>
                  <a:lnTo>
                    <a:pt x="406793" y="384537"/>
                  </a:lnTo>
                  <a:lnTo>
                    <a:pt x="384754" y="391045"/>
                  </a:lnTo>
                  <a:lnTo>
                    <a:pt x="361831" y="395401"/>
                  </a:lnTo>
                  <a:lnTo>
                    <a:pt x="338912" y="396989"/>
                  </a:lnTo>
                  <a:lnTo>
                    <a:pt x="0" y="396989"/>
                  </a:lnTo>
                  <a:lnTo>
                    <a:pt x="0" y="528866"/>
                  </a:lnTo>
                  <a:lnTo>
                    <a:pt x="943622" y="528866"/>
                  </a:lnTo>
                  <a:lnTo>
                    <a:pt x="935431" y="520661"/>
                  </a:lnTo>
                  <a:lnTo>
                    <a:pt x="935431" y="496023"/>
                  </a:lnTo>
                  <a:lnTo>
                    <a:pt x="1134338" y="496023"/>
                  </a:lnTo>
                  <a:lnTo>
                    <a:pt x="1134338" y="469900"/>
                  </a:lnTo>
                  <a:lnTo>
                    <a:pt x="1275486" y="469900"/>
                  </a:lnTo>
                  <a:lnTo>
                    <a:pt x="1275486" y="478358"/>
                  </a:lnTo>
                  <a:lnTo>
                    <a:pt x="1333309" y="478358"/>
                  </a:lnTo>
                  <a:lnTo>
                    <a:pt x="1333309" y="451751"/>
                  </a:lnTo>
                  <a:lnTo>
                    <a:pt x="1330477" y="445998"/>
                  </a:lnTo>
                  <a:lnTo>
                    <a:pt x="1323276" y="445998"/>
                  </a:lnTo>
                  <a:lnTo>
                    <a:pt x="1323276" y="407238"/>
                  </a:lnTo>
                  <a:lnTo>
                    <a:pt x="1413725" y="407238"/>
                  </a:lnTo>
                  <a:lnTo>
                    <a:pt x="1489583" y="274675"/>
                  </a:lnTo>
                  <a:lnTo>
                    <a:pt x="1413725" y="142811"/>
                  </a:lnTo>
                  <a:lnTo>
                    <a:pt x="1393913" y="142811"/>
                  </a:lnTo>
                  <a:lnTo>
                    <a:pt x="1393913" y="0"/>
                  </a:lnTo>
                  <a:lnTo>
                    <a:pt x="1219771" y="0"/>
                  </a:lnTo>
                  <a:lnTo>
                    <a:pt x="1219771" y="142811"/>
                  </a:lnTo>
                  <a:lnTo>
                    <a:pt x="1053642" y="142811"/>
                  </a:lnTo>
                  <a:lnTo>
                    <a:pt x="1053642" y="91566"/>
                  </a:lnTo>
                  <a:lnTo>
                    <a:pt x="955929" y="91566"/>
                  </a:lnTo>
                  <a:lnTo>
                    <a:pt x="955929" y="117525"/>
                  </a:lnTo>
                  <a:lnTo>
                    <a:pt x="935431" y="117525"/>
                  </a:lnTo>
                  <a:lnTo>
                    <a:pt x="935431" y="52819"/>
                  </a:lnTo>
                  <a:close/>
                </a:path>
                <a:path w="1489709" h="528954">
                  <a:moveTo>
                    <a:pt x="1053642" y="407238"/>
                  </a:moveTo>
                  <a:lnTo>
                    <a:pt x="1285697" y="407238"/>
                  </a:lnTo>
                  <a:lnTo>
                    <a:pt x="1285697" y="438353"/>
                  </a:lnTo>
                  <a:lnTo>
                    <a:pt x="1278509" y="438353"/>
                  </a:lnTo>
                  <a:lnTo>
                    <a:pt x="1278509" y="444106"/>
                  </a:lnTo>
                  <a:lnTo>
                    <a:pt x="1275676" y="444106"/>
                  </a:lnTo>
                  <a:lnTo>
                    <a:pt x="1275676" y="449313"/>
                  </a:lnTo>
                  <a:lnTo>
                    <a:pt x="1113751" y="449313"/>
                  </a:lnTo>
                  <a:lnTo>
                    <a:pt x="1113751" y="475437"/>
                  </a:lnTo>
                  <a:lnTo>
                    <a:pt x="935431" y="475437"/>
                  </a:lnTo>
                  <a:lnTo>
                    <a:pt x="935431" y="432523"/>
                  </a:lnTo>
                  <a:lnTo>
                    <a:pt x="955929" y="432523"/>
                  </a:lnTo>
                  <a:lnTo>
                    <a:pt x="955929" y="457796"/>
                  </a:lnTo>
                  <a:lnTo>
                    <a:pt x="1053642" y="457796"/>
                  </a:lnTo>
                  <a:lnTo>
                    <a:pt x="1053642" y="40929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2902305" y="4309452"/>
              <a:ext cx="3972560" cy="508634"/>
            </a:xfrm>
            <a:custGeom>
              <a:avLst/>
              <a:gdLst/>
              <a:ahLst/>
              <a:cxnLst/>
              <a:rect l="l" t="t" r="r" b="b"/>
              <a:pathLst>
                <a:path w="3972559" h="508635">
                  <a:moveTo>
                    <a:pt x="3884142" y="376478"/>
                  </a:moveTo>
                  <a:lnTo>
                    <a:pt x="3906458" y="375040"/>
                  </a:lnTo>
                  <a:lnTo>
                    <a:pt x="3929202" y="370935"/>
                  </a:lnTo>
                  <a:lnTo>
                    <a:pt x="3951451" y="364477"/>
                  </a:lnTo>
                  <a:lnTo>
                    <a:pt x="3972280" y="355981"/>
                  </a:lnTo>
                  <a:lnTo>
                    <a:pt x="3972280" y="152361"/>
                  </a:lnTo>
                  <a:lnTo>
                    <a:pt x="3951808" y="143972"/>
                  </a:lnTo>
                  <a:lnTo>
                    <a:pt x="3930345" y="137750"/>
                  </a:lnTo>
                  <a:lnTo>
                    <a:pt x="3908386" y="133881"/>
                  </a:lnTo>
                  <a:lnTo>
                    <a:pt x="3886428" y="132549"/>
                  </a:lnTo>
                  <a:lnTo>
                    <a:pt x="3886428" y="375793"/>
                  </a:lnTo>
                  <a:lnTo>
                    <a:pt x="3884142" y="376478"/>
                  </a:lnTo>
                  <a:close/>
                </a:path>
                <a:path w="3972559" h="508635">
                  <a:moveTo>
                    <a:pt x="3545230" y="132549"/>
                  </a:moveTo>
                  <a:lnTo>
                    <a:pt x="3545230" y="376478"/>
                  </a:lnTo>
                  <a:lnTo>
                    <a:pt x="3884142" y="375797"/>
                  </a:lnTo>
                  <a:lnTo>
                    <a:pt x="3886428" y="375793"/>
                  </a:lnTo>
                  <a:lnTo>
                    <a:pt x="3886428" y="132549"/>
                  </a:lnTo>
                  <a:lnTo>
                    <a:pt x="3545230" y="132549"/>
                  </a:lnTo>
                  <a:close/>
                </a:path>
                <a:path w="3972559" h="508635">
                  <a:moveTo>
                    <a:pt x="3484422" y="142798"/>
                  </a:moveTo>
                  <a:lnTo>
                    <a:pt x="3484422" y="365556"/>
                  </a:lnTo>
                  <a:lnTo>
                    <a:pt x="3545230" y="365544"/>
                  </a:lnTo>
                  <a:lnTo>
                    <a:pt x="3545230" y="142798"/>
                  </a:lnTo>
                  <a:lnTo>
                    <a:pt x="3484422" y="142798"/>
                  </a:lnTo>
                  <a:close/>
                </a:path>
                <a:path w="3972559" h="508635">
                  <a:moveTo>
                    <a:pt x="3403104" y="0"/>
                  </a:moveTo>
                  <a:lnTo>
                    <a:pt x="3403104" y="508355"/>
                  </a:lnTo>
                  <a:lnTo>
                    <a:pt x="3484422" y="508355"/>
                  </a:lnTo>
                  <a:lnTo>
                    <a:pt x="3484422" y="0"/>
                  </a:lnTo>
                  <a:lnTo>
                    <a:pt x="3403104" y="0"/>
                  </a:lnTo>
                  <a:close/>
                </a:path>
                <a:path w="3972559" h="508635">
                  <a:moveTo>
                    <a:pt x="3301301" y="86779"/>
                  </a:moveTo>
                  <a:lnTo>
                    <a:pt x="3301301" y="421563"/>
                  </a:lnTo>
                  <a:lnTo>
                    <a:pt x="3403104" y="421563"/>
                  </a:lnTo>
                  <a:lnTo>
                    <a:pt x="3403104" y="86779"/>
                  </a:lnTo>
                  <a:lnTo>
                    <a:pt x="3301301" y="86779"/>
                  </a:lnTo>
                  <a:close/>
                </a:path>
                <a:path w="3972559" h="508635">
                  <a:moveTo>
                    <a:pt x="3240481" y="0"/>
                  </a:moveTo>
                  <a:lnTo>
                    <a:pt x="3240481" y="508355"/>
                  </a:lnTo>
                  <a:lnTo>
                    <a:pt x="3301301" y="508355"/>
                  </a:lnTo>
                  <a:lnTo>
                    <a:pt x="3301301" y="0"/>
                  </a:lnTo>
                  <a:lnTo>
                    <a:pt x="3240481" y="0"/>
                  </a:lnTo>
                  <a:close/>
                </a:path>
                <a:path w="3972559" h="508635">
                  <a:moveTo>
                    <a:pt x="2874238" y="20497"/>
                  </a:moveTo>
                  <a:lnTo>
                    <a:pt x="2874238" y="487857"/>
                  </a:lnTo>
                  <a:lnTo>
                    <a:pt x="3240481" y="487857"/>
                  </a:lnTo>
                  <a:lnTo>
                    <a:pt x="3240481" y="20497"/>
                  </a:lnTo>
                  <a:lnTo>
                    <a:pt x="2874238" y="20497"/>
                  </a:lnTo>
                  <a:close/>
                </a:path>
                <a:path w="3972559" h="508635">
                  <a:moveTo>
                    <a:pt x="1105877" y="0"/>
                  </a:moveTo>
                  <a:lnTo>
                    <a:pt x="1105877" y="508355"/>
                  </a:lnTo>
                  <a:lnTo>
                    <a:pt x="2874238" y="508355"/>
                  </a:lnTo>
                  <a:lnTo>
                    <a:pt x="2874238" y="0"/>
                  </a:lnTo>
                  <a:lnTo>
                    <a:pt x="1105877" y="0"/>
                  </a:lnTo>
                  <a:close/>
                </a:path>
                <a:path w="3972559" h="508635">
                  <a:moveTo>
                    <a:pt x="739635" y="20497"/>
                  </a:moveTo>
                  <a:lnTo>
                    <a:pt x="739635" y="487857"/>
                  </a:lnTo>
                  <a:lnTo>
                    <a:pt x="1105877" y="487857"/>
                  </a:lnTo>
                  <a:lnTo>
                    <a:pt x="1105877" y="20497"/>
                  </a:lnTo>
                  <a:lnTo>
                    <a:pt x="739635" y="20497"/>
                  </a:lnTo>
                  <a:close/>
                </a:path>
                <a:path w="3972559" h="508635">
                  <a:moveTo>
                    <a:pt x="678827" y="0"/>
                  </a:moveTo>
                  <a:lnTo>
                    <a:pt x="678827" y="508355"/>
                  </a:lnTo>
                  <a:lnTo>
                    <a:pt x="739635" y="508355"/>
                  </a:lnTo>
                  <a:lnTo>
                    <a:pt x="739635" y="0"/>
                  </a:lnTo>
                  <a:lnTo>
                    <a:pt x="678827" y="0"/>
                  </a:lnTo>
                  <a:close/>
                </a:path>
                <a:path w="3972559" h="508635">
                  <a:moveTo>
                    <a:pt x="577011" y="86779"/>
                  </a:moveTo>
                  <a:lnTo>
                    <a:pt x="577011" y="421563"/>
                  </a:lnTo>
                  <a:lnTo>
                    <a:pt x="678827" y="421563"/>
                  </a:lnTo>
                  <a:lnTo>
                    <a:pt x="678827" y="86779"/>
                  </a:lnTo>
                  <a:lnTo>
                    <a:pt x="577011" y="86779"/>
                  </a:lnTo>
                  <a:close/>
                </a:path>
                <a:path w="3972559" h="508635">
                  <a:moveTo>
                    <a:pt x="495706" y="0"/>
                  </a:moveTo>
                  <a:lnTo>
                    <a:pt x="495706" y="508355"/>
                  </a:lnTo>
                  <a:lnTo>
                    <a:pt x="577011" y="508355"/>
                  </a:lnTo>
                  <a:lnTo>
                    <a:pt x="577011" y="0"/>
                  </a:lnTo>
                  <a:lnTo>
                    <a:pt x="495706" y="0"/>
                  </a:lnTo>
                  <a:close/>
                </a:path>
                <a:path w="3972559" h="508635">
                  <a:moveTo>
                    <a:pt x="434886" y="142798"/>
                  </a:moveTo>
                  <a:lnTo>
                    <a:pt x="434886" y="366229"/>
                  </a:lnTo>
                  <a:lnTo>
                    <a:pt x="495706" y="366229"/>
                  </a:lnTo>
                  <a:lnTo>
                    <a:pt x="495706" y="142798"/>
                  </a:lnTo>
                  <a:lnTo>
                    <a:pt x="434886" y="142798"/>
                  </a:lnTo>
                  <a:close/>
                </a:path>
                <a:path w="3972559" h="508635">
                  <a:moveTo>
                    <a:pt x="0" y="151892"/>
                  </a:moveTo>
                  <a:lnTo>
                    <a:pt x="0" y="355511"/>
                  </a:lnTo>
                  <a:lnTo>
                    <a:pt x="22246" y="364080"/>
                  </a:lnTo>
                  <a:lnTo>
                    <a:pt x="46977" y="370700"/>
                  </a:lnTo>
                  <a:lnTo>
                    <a:pt x="72212" y="374967"/>
                  </a:lnTo>
                  <a:lnTo>
                    <a:pt x="95973" y="376478"/>
                  </a:lnTo>
                  <a:lnTo>
                    <a:pt x="434886" y="376478"/>
                  </a:lnTo>
                  <a:lnTo>
                    <a:pt x="434886" y="132207"/>
                  </a:lnTo>
                  <a:lnTo>
                    <a:pt x="95973" y="131864"/>
                  </a:lnTo>
                  <a:lnTo>
                    <a:pt x="43051" y="137371"/>
                  </a:lnTo>
                  <a:lnTo>
                    <a:pt x="0" y="15189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2902305" y="4309452"/>
              <a:ext cx="3972560" cy="508634"/>
            </a:xfrm>
            <a:custGeom>
              <a:avLst/>
              <a:gdLst/>
              <a:ahLst/>
              <a:cxnLst/>
              <a:rect l="l" t="t" r="r" b="b"/>
              <a:pathLst>
                <a:path w="3972559" h="508635">
                  <a:moveTo>
                    <a:pt x="434886" y="132207"/>
                  </a:moveTo>
                  <a:lnTo>
                    <a:pt x="434886" y="142798"/>
                  </a:lnTo>
                  <a:lnTo>
                    <a:pt x="495706" y="142798"/>
                  </a:lnTo>
                  <a:lnTo>
                    <a:pt x="495706" y="0"/>
                  </a:lnTo>
                  <a:lnTo>
                    <a:pt x="577011" y="0"/>
                  </a:lnTo>
                  <a:lnTo>
                    <a:pt x="577011" y="86779"/>
                  </a:lnTo>
                  <a:lnTo>
                    <a:pt x="678827" y="86779"/>
                  </a:lnTo>
                  <a:lnTo>
                    <a:pt x="678827" y="0"/>
                  </a:lnTo>
                  <a:lnTo>
                    <a:pt x="739635" y="0"/>
                  </a:lnTo>
                  <a:lnTo>
                    <a:pt x="739635" y="20497"/>
                  </a:lnTo>
                  <a:lnTo>
                    <a:pt x="1105877" y="20497"/>
                  </a:lnTo>
                  <a:lnTo>
                    <a:pt x="1105877" y="0"/>
                  </a:lnTo>
                  <a:lnTo>
                    <a:pt x="2874238" y="0"/>
                  </a:lnTo>
                  <a:lnTo>
                    <a:pt x="2874238" y="20497"/>
                  </a:lnTo>
                  <a:lnTo>
                    <a:pt x="3240481" y="20497"/>
                  </a:lnTo>
                  <a:lnTo>
                    <a:pt x="3240481" y="0"/>
                  </a:lnTo>
                  <a:lnTo>
                    <a:pt x="3301301" y="0"/>
                  </a:lnTo>
                  <a:lnTo>
                    <a:pt x="3301301" y="86779"/>
                  </a:lnTo>
                  <a:lnTo>
                    <a:pt x="3403104" y="86779"/>
                  </a:lnTo>
                  <a:lnTo>
                    <a:pt x="3403104" y="0"/>
                  </a:lnTo>
                  <a:lnTo>
                    <a:pt x="3484422" y="0"/>
                  </a:lnTo>
                  <a:lnTo>
                    <a:pt x="3484422" y="142798"/>
                  </a:lnTo>
                  <a:lnTo>
                    <a:pt x="3545230" y="142798"/>
                  </a:lnTo>
                  <a:lnTo>
                    <a:pt x="3545230" y="132549"/>
                  </a:lnTo>
                  <a:lnTo>
                    <a:pt x="3885285" y="132549"/>
                  </a:lnTo>
                  <a:lnTo>
                    <a:pt x="3886428" y="132549"/>
                  </a:lnTo>
                  <a:lnTo>
                    <a:pt x="3908386" y="133881"/>
                  </a:lnTo>
                  <a:lnTo>
                    <a:pt x="3930345" y="137750"/>
                  </a:lnTo>
                  <a:lnTo>
                    <a:pt x="3951808" y="143972"/>
                  </a:lnTo>
                  <a:lnTo>
                    <a:pt x="3972280" y="152361"/>
                  </a:lnTo>
                  <a:lnTo>
                    <a:pt x="3972280" y="355981"/>
                  </a:lnTo>
                  <a:lnTo>
                    <a:pt x="3951451" y="364477"/>
                  </a:lnTo>
                  <a:lnTo>
                    <a:pt x="3929202" y="370935"/>
                  </a:lnTo>
                  <a:lnTo>
                    <a:pt x="3906458" y="375040"/>
                  </a:lnTo>
                  <a:lnTo>
                    <a:pt x="3884142" y="376478"/>
                  </a:lnTo>
                  <a:lnTo>
                    <a:pt x="3886428" y="375793"/>
                  </a:lnTo>
                  <a:lnTo>
                    <a:pt x="3885285" y="375793"/>
                  </a:lnTo>
                  <a:lnTo>
                    <a:pt x="3545230" y="376478"/>
                  </a:lnTo>
                  <a:lnTo>
                    <a:pt x="3545230" y="365544"/>
                  </a:lnTo>
                  <a:lnTo>
                    <a:pt x="3484422" y="365556"/>
                  </a:lnTo>
                  <a:lnTo>
                    <a:pt x="3484422" y="508355"/>
                  </a:lnTo>
                  <a:lnTo>
                    <a:pt x="3403104" y="508355"/>
                  </a:lnTo>
                  <a:lnTo>
                    <a:pt x="3403104" y="421563"/>
                  </a:lnTo>
                  <a:lnTo>
                    <a:pt x="3301301" y="421563"/>
                  </a:lnTo>
                  <a:lnTo>
                    <a:pt x="3301301" y="508355"/>
                  </a:lnTo>
                  <a:lnTo>
                    <a:pt x="3240481" y="508355"/>
                  </a:lnTo>
                  <a:lnTo>
                    <a:pt x="3240481" y="487857"/>
                  </a:lnTo>
                  <a:lnTo>
                    <a:pt x="2874238" y="487857"/>
                  </a:lnTo>
                  <a:lnTo>
                    <a:pt x="2874238" y="508355"/>
                  </a:lnTo>
                  <a:lnTo>
                    <a:pt x="1105877" y="508355"/>
                  </a:lnTo>
                  <a:lnTo>
                    <a:pt x="1105877" y="487857"/>
                  </a:lnTo>
                  <a:lnTo>
                    <a:pt x="739635" y="487857"/>
                  </a:lnTo>
                  <a:lnTo>
                    <a:pt x="739635" y="508355"/>
                  </a:lnTo>
                  <a:lnTo>
                    <a:pt x="678827" y="508355"/>
                  </a:lnTo>
                  <a:lnTo>
                    <a:pt x="678827" y="421563"/>
                  </a:lnTo>
                  <a:lnTo>
                    <a:pt x="577011" y="421563"/>
                  </a:lnTo>
                  <a:lnTo>
                    <a:pt x="577011" y="508355"/>
                  </a:lnTo>
                  <a:lnTo>
                    <a:pt x="495706" y="508355"/>
                  </a:lnTo>
                  <a:lnTo>
                    <a:pt x="495706" y="366229"/>
                  </a:lnTo>
                  <a:lnTo>
                    <a:pt x="434886" y="366229"/>
                  </a:lnTo>
                  <a:lnTo>
                    <a:pt x="434886" y="376478"/>
                  </a:lnTo>
                  <a:lnTo>
                    <a:pt x="95973" y="376478"/>
                  </a:lnTo>
                  <a:lnTo>
                    <a:pt x="72212" y="374967"/>
                  </a:lnTo>
                  <a:lnTo>
                    <a:pt x="46977" y="370700"/>
                  </a:lnTo>
                  <a:lnTo>
                    <a:pt x="22246" y="364080"/>
                  </a:lnTo>
                  <a:lnTo>
                    <a:pt x="0" y="355511"/>
                  </a:lnTo>
                  <a:lnTo>
                    <a:pt x="0" y="151892"/>
                  </a:lnTo>
                  <a:lnTo>
                    <a:pt x="21079" y="143604"/>
                  </a:lnTo>
                  <a:lnTo>
                    <a:pt x="43051" y="137371"/>
                  </a:lnTo>
                  <a:lnTo>
                    <a:pt x="65534" y="133445"/>
                  </a:lnTo>
                  <a:lnTo>
                    <a:pt x="88150" y="132080"/>
                  </a:lnTo>
                  <a:lnTo>
                    <a:pt x="95973" y="131864"/>
                  </a:lnTo>
                  <a:lnTo>
                    <a:pt x="434886" y="13220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3479317" y="4309452"/>
              <a:ext cx="102235" cy="86995"/>
            </a:xfrm>
            <a:custGeom>
              <a:avLst/>
              <a:gdLst/>
              <a:ahLst/>
              <a:cxnLst/>
              <a:rect l="l" t="t" r="r" b="b"/>
              <a:pathLst>
                <a:path w="102235" h="86995">
                  <a:moveTo>
                    <a:pt x="0" y="0"/>
                  </a:moveTo>
                  <a:lnTo>
                    <a:pt x="0" y="86779"/>
                  </a:lnTo>
                  <a:lnTo>
                    <a:pt x="101815" y="86779"/>
                  </a:lnTo>
                  <a:lnTo>
                    <a:pt x="101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3479317" y="4309452"/>
              <a:ext cx="102235" cy="86995"/>
            </a:xfrm>
            <a:custGeom>
              <a:avLst/>
              <a:gdLst/>
              <a:ahLst/>
              <a:cxnLst/>
              <a:rect l="l" t="t" r="r" b="b"/>
              <a:pathLst>
                <a:path w="102235" h="86995">
                  <a:moveTo>
                    <a:pt x="0" y="86779"/>
                  </a:moveTo>
                  <a:lnTo>
                    <a:pt x="0" y="0"/>
                  </a:lnTo>
                  <a:lnTo>
                    <a:pt x="101815" y="0"/>
                  </a:lnTo>
                  <a:lnTo>
                    <a:pt x="101815" y="86779"/>
                  </a:lnTo>
                  <a:lnTo>
                    <a:pt x="0" y="8677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3317151" y="4406074"/>
              <a:ext cx="20320" cy="36195"/>
            </a:xfrm>
            <a:custGeom>
              <a:avLst/>
              <a:gdLst/>
              <a:ahLst/>
              <a:cxnLst/>
              <a:rect l="l" t="t" r="r" b="b"/>
              <a:pathLst>
                <a:path w="20320" h="36195">
                  <a:moveTo>
                    <a:pt x="0" y="0"/>
                  </a:moveTo>
                  <a:lnTo>
                    <a:pt x="0" y="35585"/>
                  </a:lnTo>
                  <a:lnTo>
                    <a:pt x="20040" y="35585"/>
                  </a:lnTo>
                  <a:lnTo>
                    <a:pt x="200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3317151" y="4406074"/>
              <a:ext cx="20320" cy="36195"/>
            </a:xfrm>
            <a:custGeom>
              <a:avLst/>
              <a:gdLst/>
              <a:ahLst/>
              <a:cxnLst/>
              <a:rect l="l" t="t" r="r" b="b"/>
              <a:pathLst>
                <a:path w="20320" h="36195">
                  <a:moveTo>
                    <a:pt x="20040" y="35585"/>
                  </a:moveTo>
                  <a:lnTo>
                    <a:pt x="20040" y="0"/>
                  </a:lnTo>
                  <a:lnTo>
                    <a:pt x="0" y="0"/>
                  </a:lnTo>
                  <a:lnTo>
                    <a:pt x="0" y="35585"/>
                  </a:lnTo>
                  <a:lnTo>
                    <a:pt x="20040" y="3558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3317163" y="4685931"/>
              <a:ext cx="20320" cy="36195"/>
            </a:xfrm>
            <a:custGeom>
              <a:avLst/>
              <a:gdLst/>
              <a:ahLst/>
              <a:cxnLst/>
              <a:rect l="l" t="t" r="r" b="b"/>
              <a:pathLst>
                <a:path w="20320" h="36195">
                  <a:moveTo>
                    <a:pt x="0" y="0"/>
                  </a:moveTo>
                  <a:lnTo>
                    <a:pt x="0" y="35585"/>
                  </a:lnTo>
                  <a:lnTo>
                    <a:pt x="20040" y="35585"/>
                  </a:lnTo>
                  <a:lnTo>
                    <a:pt x="200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3317163" y="4685931"/>
              <a:ext cx="20320" cy="36195"/>
            </a:xfrm>
            <a:custGeom>
              <a:avLst/>
              <a:gdLst/>
              <a:ahLst/>
              <a:cxnLst/>
              <a:rect l="l" t="t" r="r" b="b"/>
              <a:pathLst>
                <a:path w="20320" h="36195">
                  <a:moveTo>
                    <a:pt x="0" y="35585"/>
                  </a:moveTo>
                  <a:lnTo>
                    <a:pt x="0" y="0"/>
                  </a:lnTo>
                  <a:lnTo>
                    <a:pt x="20040" y="0"/>
                  </a:lnTo>
                  <a:lnTo>
                    <a:pt x="20040" y="35585"/>
                  </a:lnTo>
                  <a:lnTo>
                    <a:pt x="0" y="3558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3219449" y="4380369"/>
              <a:ext cx="97790" cy="61594"/>
            </a:xfrm>
            <a:custGeom>
              <a:avLst/>
              <a:gdLst/>
              <a:ahLst/>
              <a:cxnLst/>
              <a:rect l="l" t="t" r="r" b="b"/>
              <a:pathLst>
                <a:path w="97789" h="61595">
                  <a:moveTo>
                    <a:pt x="0" y="0"/>
                  </a:moveTo>
                  <a:lnTo>
                    <a:pt x="0" y="61290"/>
                  </a:lnTo>
                  <a:lnTo>
                    <a:pt x="97713" y="61290"/>
                  </a:lnTo>
                  <a:lnTo>
                    <a:pt x="977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3219449" y="4380369"/>
              <a:ext cx="97790" cy="61594"/>
            </a:xfrm>
            <a:custGeom>
              <a:avLst/>
              <a:gdLst/>
              <a:ahLst/>
              <a:cxnLst/>
              <a:rect l="l" t="t" r="r" b="b"/>
              <a:pathLst>
                <a:path w="97789" h="61595">
                  <a:moveTo>
                    <a:pt x="97713" y="61290"/>
                  </a:moveTo>
                  <a:lnTo>
                    <a:pt x="97713" y="0"/>
                  </a:lnTo>
                  <a:lnTo>
                    <a:pt x="0" y="0"/>
                  </a:lnTo>
                  <a:lnTo>
                    <a:pt x="0" y="61290"/>
                  </a:lnTo>
                  <a:lnTo>
                    <a:pt x="97713" y="6129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3219449" y="4685931"/>
              <a:ext cx="97790" cy="61594"/>
            </a:xfrm>
            <a:custGeom>
              <a:avLst/>
              <a:gdLst/>
              <a:ahLst/>
              <a:cxnLst/>
              <a:rect l="l" t="t" r="r" b="b"/>
              <a:pathLst>
                <a:path w="97789" h="61595">
                  <a:moveTo>
                    <a:pt x="0" y="0"/>
                  </a:moveTo>
                  <a:lnTo>
                    <a:pt x="0" y="61290"/>
                  </a:lnTo>
                  <a:lnTo>
                    <a:pt x="97713" y="61290"/>
                  </a:lnTo>
                  <a:lnTo>
                    <a:pt x="977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3219449" y="4685931"/>
              <a:ext cx="97790" cy="61594"/>
            </a:xfrm>
            <a:custGeom>
              <a:avLst/>
              <a:gdLst/>
              <a:ahLst/>
              <a:cxnLst/>
              <a:rect l="l" t="t" r="r" b="b"/>
              <a:pathLst>
                <a:path w="97789" h="61595">
                  <a:moveTo>
                    <a:pt x="0" y="61290"/>
                  </a:moveTo>
                  <a:lnTo>
                    <a:pt x="0" y="0"/>
                  </a:lnTo>
                  <a:lnTo>
                    <a:pt x="97713" y="0"/>
                  </a:lnTo>
                  <a:lnTo>
                    <a:pt x="97713" y="61290"/>
                  </a:lnTo>
                  <a:lnTo>
                    <a:pt x="0" y="6129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3641940" y="4797310"/>
              <a:ext cx="366395" cy="20955"/>
            </a:xfrm>
            <a:custGeom>
              <a:avLst/>
              <a:gdLst/>
              <a:ahLst/>
              <a:cxnLst/>
              <a:rect l="l" t="t" r="r" b="b"/>
              <a:pathLst>
                <a:path w="366395" h="20954">
                  <a:moveTo>
                    <a:pt x="0" y="0"/>
                  </a:moveTo>
                  <a:lnTo>
                    <a:pt x="0" y="20497"/>
                  </a:lnTo>
                  <a:lnTo>
                    <a:pt x="366242" y="20497"/>
                  </a:lnTo>
                  <a:lnTo>
                    <a:pt x="3662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3641940" y="4797310"/>
              <a:ext cx="366395" cy="20955"/>
            </a:xfrm>
            <a:custGeom>
              <a:avLst/>
              <a:gdLst/>
              <a:ahLst/>
              <a:cxnLst/>
              <a:rect l="l" t="t" r="r" b="b"/>
              <a:pathLst>
                <a:path w="366395" h="20954">
                  <a:moveTo>
                    <a:pt x="0" y="20497"/>
                  </a:moveTo>
                  <a:lnTo>
                    <a:pt x="0" y="0"/>
                  </a:lnTo>
                  <a:lnTo>
                    <a:pt x="366242" y="0"/>
                  </a:lnTo>
                  <a:lnTo>
                    <a:pt x="366242" y="20497"/>
                  </a:lnTo>
                  <a:lnTo>
                    <a:pt x="0" y="204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3687636" y="4643831"/>
              <a:ext cx="2402205" cy="635"/>
            </a:xfrm>
            <a:custGeom>
              <a:avLst/>
              <a:gdLst/>
              <a:ahLst/>
              <a:cxnLst/>
              <a:rect l="l" t="t" r="r" b="b"/>
              <a:pathLst>
                <a:path w="2402204" h="635">
                  <a:moveTo>
                    <a:pt x="0" y="0"/>
                  </a:moveTo>
                  <a:lnTo>
                    <a:pt x="2402178" y="0"/>
                  </a:lnTo>
                  <a:lnTo>
                    <a:pt x="2401544" y="635"/>
                  </a:lnTo>
                  <a:lnTo>
                    <a:pt x="634" y="6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3687001" y="4643196"/>
              <a:ext cx="2403475" cy="635"/>
            </a:xfrm>
            <a:custGeom>
              <a:avLst/>
              <a:gdLst/>
              <a:ahLst/>
              <a:cxnLst/>
              <a:rect l="l" t="t" r="r" b="b"/>
              <a:pathLst>
                <a:path w="2403475" h="635">
                  <a:moveTo>
                    <a:pt x="634" y="635"/>
                  </a:moveTo>
                  <a:lnTo>
                    <a:pt x="0" y="0"/>
                  </a:lnTo>
                  <a:lnTo>
                    <a:pt x="2403447" y="0"/>
                  </a:lnTo>
                  <a:lnTo>
                    <a:pt x="2402812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5B5E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3686367" y="4642561"/>
              <a:ext cx="2404745" cy="635"/>
            </a:xfrm>
            <a:custGeom>
              <a:avLst/>
              <a:gdLst/>
              <a:ahLst/>
              <a:cxnLst/>
              <a:rect l="l" t="t" r="r" b="b"/>
              <a:pathLst>
                <a:path w="2404745" h="635">
                  <a:moveTo>
                    <a:pt x="634" y="635"/>
                  </a:moveTo>
                  <a:lnTo>
                    <a:pt x="0" y="0"/>
                  </a:lnTo>
                  <a:lnTo>
                    <a:pt x="2404716" y="0"/>
                  </a:lnTo>
                  <a:lnTo>
                    <a:pt x="2404081" y="634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3685732" y="4641926"/>
              <a:ext cx="2406015" cy="635"/>
            </a:xfrm>
            <a:custGeom>
              <a:avLst/>
              <a:gdLst/>
              <a:ahLst/>
              <a:cxnLst/>
              <a:rect l="l" t="t" r="r" b="b"/>
              <a:pathLst>
                <a:path w="2406015" h="635">
                  <a:moveTo>
                    <a:pt x="634" y="635"/>
                  </a:moveTo>
                  <a:lnTo>
                    <a:pt x="0" y="0"/>
                  </a:lnTo>
                  <a:lnTo>
                    <a:pt x="2405985" y="0"/>
                  </a:lnTo>
                  <a:lnTo>
                    <a:pt x="2405350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3685098" y="4641291"/>
              <a:ext cx="2407285" cy="635"/>
            </a:xfrm>
            <a:custGeom>
              <a:avLst/>
              <a:gdLst/>
              <a:ahLst/>
              <a:cxnLst/>
              <a:rect l="l" t="t" r="r" b="b"/>
              <a:pathLst>
                <a:path w="2407285" h="635">
                  <a:moveTo>
                    <a:pt x="634" y="635"/>
                  </a:moveTo>
                  <a:lnTo>
                    <a:pt x="0" y="0"/>
                  </a:lnTo>
                  <a:lnTo>
                    <a:pt x="2407254" y="0"/>
                  </a:lnTo>
                  <a:lnTo>
                    <a:pt x="2406619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60636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3684463" y="4640656"/>
              <a:ext cx="2408555" cy="635"/>
            </a:xfrm>
            <a:custGeom>
              <a:avLst/>
              <a:gdLst/>
              <a:ahLst/>
              <a:cxnLst/>
              <a:rect l="l" t="t" r="r" b="b"/>
              <a:pathLst>
                <a:path w="2408554" h="635">
                  <a:moveTo>
                    <a:pt x="634" y="635"/>
                  </a:moveTo>
                  <a:lnTo>
                    <a:pt x="0" y="0"/>
                  </a:lnTo>
                  <a:lnTo>
                    <a:pt x="2408523" y="0"/>
                  </a:lnTo>
                  <a:lnTo>
                    <a:pt x="2407888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3683829" y="4640021"/>
              <a:ext cx="2409825" cy="635"/>
            </a:xfrm>
            <a:custGeom>
              <a:avLst/>
              <a:gdLst/>
              <a:ahLst/>
              <a:cxnLst/>
              <a:rect l="l" t="t" r="r" b="b"/>
              <a:pathLst>
                <a:path w="2409825" h="635">
                  <a:moveTo>
                    <a:pt x="634" y="635"/>
                  </a:moveTo>
                  <a:lnTo>
                    <a:pt x="0" y="0"/>
                  </a:lnTo>
                  <a:lnTo>
                    <a:pt x="2409792" y="0"/>
                  </a:lnTo>
                  <a:lnTo>
                    <a:pt x="2409157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3683194" y="4639386"/>
              <a:ext cx="2411095" cy="635"/>
            </a:xfrm>
            <a:custGeom>
              <a:avLst/>
              <a:gdLst/>
              <a:ahLst/>
              <a:cxnLst/>
              <a:rect l="l" t="t" r="r" b="b"/>
              <a:pathLst>
                <a:path w="2411095" h="635">
                  <a:moveTo>
                    <a:pt x="634" y="635"/>
                  </a:moveTo>
                  <a:lnTo>
                    <a:pt x="0" y="0"/>
                  </a:lnTo>
                  <a:lnTo>
                    <a:pt x="2411061" y="0"/>
                  </a:lnTo>
                  <a:lnTo>
                    <a:pt x="2410426" y="634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6468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3682560" y="4638751"/>
              <a:ext cx="2412365" cy="635"/>
            </a:xfrm>
            <a:custGeom>
              <a:avLst/>
              <a:gdLst/>
              <a:ahLst/>
              <a:cxnLst/>
              <a:rect l="l" t="t" r="r" b="b"/>
              <a:pathLst>
                <a:path w="2412365" h="635">
                  <a:moveTo>
                    <a:pt x="634" y="635"/>
                  </a:moveTo>
                  <a:lnTo>
                    <a:pt x="0" y="0"/>
                  </a:lnTo>
                  <a:lnTo>
                    <a:pt x="2412329" y="0"/>
                  </a:lnTo>
                  <a:lnTo>
                    <a:pt x="2411695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3681925" y="4638116"/>
              <a:ext cx="2413635" cy="635"/>
            </a:xfrm>
            <a:custGeom>
              <a:avLst/>
              <a:gdLst/>
              <a:ahLst/>
              <a:cxnLst/>
              <a:rect l="l" t="t" r="r" b="b"/>
              <a:pathLst>
                <a:path w="2413635" h="635">
                  <a:moveTo>
                    <a:pt x="634" y="635"/>
                  </a:moveTo>
                  <a:lnTo>
                    <a:pt x="0" y="0"/>
                  </a:lnTo>
                  <a:lnTo>
                    <a:pt x="2413598" y="0"/>
                  </a:lnTo>
                  <a:lnTo>
                    <a:pt x="2412964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3681291" y="4637481"/>
              <a:ext cx="2414905" cy="635"/>
            </a:xfrm>
            <a:custGeom>
              <a:avLst/>
              <a:gdLst/>
              <a:ahLst/>
              <a:cxnLst/>
              <a:rect l="l" t="t" r="r" b="b"/>
              <a:pathLst>
                <a:path w="2414904" h="635">
                  <a:moveTo>
                    <a:pt x="634" y="635"/>
                  </a:moveTo>
                  <a:lnTo>
                    <a:pt x="0" y="0"/>
                  </a:lnTo>
                  <a:lnTo>
                    <a:pt x="2414867" y="0"/>
                  </a:lnTo>
                  <a:lnTo>
                    <a:pt x="2414233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3680656" y="4636846"/>
              <a:ext cx="2416175" cy="635"/>
            </a:xfrm>
            <a:custGeom>
              <a:avLst/>
              <a:gdLst/>
              <a:ahLst/>
              <a:cxnLst/>
              <a:rect l="l" t="t" r="r" b="b"/>
              <a:pathLst>
                <a:path w="2416175" h="635">
                  <a:moveTo>
                    <a:pt x="634" y="635"/>
                  </a:moveTo>
                  <a:lnTo>
                    <a:pt x="0" y="0"/>
                  </a:lnTo>
                  <a:lnTo>
                    <a:pt x="2416136" y="0"/>
                  </a:lnTo>
                  <a:lnTo>
                    <a:pt x="2415502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3680022" y="4636211"/>
              <a:ext cx="2417445" cy="635"/>
            </a:xfrm>
            <a:custGeom>
              <a:avLst/>
              <a:gdLst/>
              <a:ahLst/>
              <a:cxnLst/>
              <a:rect l="l" t="t" r="r" b="b"/>
              <a:pathLst>
                <a:path w="2417445" h="635">
                  <a:moveTo>
                    <a:pt x="634" y="635"/>
                  </a:moveTo>
                  <a:lnTo>
                    <a:pt x="0" y="0"/>
                  </a:lnTo>
                  <a:lnTo>
                    <a:pt x="2417405" y="0"/>
                  </a:lnTo>
                  <a:lnTo>
                    <a:pt x="2416771" y="634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6D71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3679387" y="4635576"/>
              <a:ext cx="2418715" cy="635"/>
            </a:xfrm>
            <a:custGeom>
              <a:avLst/>
              <a:gdLst/>
              <a:ahLst/>
              <a:cxnLst/>
              <a:rect l="l" t="t" r="r" b="b"/>
              <a:pathLst>
                <a:path w="2418715" h="635">
                  <a:moveTo>
                    <a:pt x="634" y="635"/>
                  </a:moveTo>
                  <a:lnTo>
                    <a:pt x="0" y="0"/>
                  </a:lnTo>
                  <a:lnTo>
                    <a:pt x="2418674" y="0"/>
                  </a:lnTo>
                  <a:lnTo>
                    <a:pt x="2418040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3678753" y="4634941"/>
              <a:ext cx="2419985" cy="635"/>
            </a:xfrm>
            <a:custGeom>
              <a:avLst/>
              <a:gdLst/>
              <a:ahLst/>
              <a:cxnLst/>
              <a:rect l="l" t="t" r="r" b="b"/>
              <a:pathLst>
                <a:path w="2419985" h="635">
                  <a:moveTo>
                    <a:pt x="634" y="635"/>
                  </a:moveTo>
                  <a:lnTo>
                    <a:pt x="0" y="0"/>
                  </a:lnTo>
                  <a:lnTo>
                    <a:pt x="2419943" y="0"/>
                  </a:lnTo>
                  <a:lnTo>
                    <a:pt x="2419309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3678119" y="4634306"/>
              <a:ext cx="2421255" cy="635"/>
            </a:xfrm>
            <a:custGeom>
              <a:avLst/>
              <a:gdLst/>
              <a:ahLst/>
              <a:cxnLst/>
              <a:rect l="l" t="t" r="r" b="b"/>
              <a:pathLst>
                <a:path w="2421254" h="635">
                  <a:moveTo>
                    <a:pt x="634" y="635"/>
                  </a:moveTo>
                  <a:lnTo>
                    <a:pt x="0" y="0"/>
                  </a:lnTo>
                  <a:lnTo>
                    <a:pt x="2421212" y="0"/>
                  </a:lnTo>
                  <a:lnTo>
                    <a:pt x="2420577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7376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3677484" y="4633671"/>
              <a:ext cx="2422525" cy="635"/>
            </a:xfrm>
            <a:custGeom>
              <a:avLst/>
              <a:gdLst/>
              <a:ahLst/>
              <a:cxnLst/>
              <a:rect l="l" t="t" r="r" b="b"/>
              <a:pathLst>
                <a:path w="2422525" h="635">
                  <a:moveTo>
                    <a:pt x="634" y="635"/>
                  </a:moveTo>
                  <a:lnTo>
                    <a:pt x="0" y="0"/>
                  </a:lnTo>
                  <a:lnTo>
                    <a:pt x="2422481" y="0"/>
                  </a:lnTo>
                  <a:lnTo>
                    <a:pt x="2421846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3676850" y="4633036"/>
              <a:ext cx="2423795" cy="635"/>
            </a:xfrm>
            <a:custGeom>
              <a:avLst/>
              <a:gdLst/>
              <a:ahLst/>
              <a:cxnLst/>
              <a:rect l="l" t="t" r="r" b="b"/>
              <a:pathLst>
                <a:path w="2423795" h="635">
                  <a:moveTo>
                    <a:pt x="634" y="635"/>
                  </a:moveTo>
                  <a:lnTo>
                    <a:pt x="0" y="0"/>
                  </a:lnTo>
                  <a:lnTo>
                    <a:pt x="2423750" y="0"/>
                  </a:lnTo>
                  <a:lnTo>
                    <a:pt x="2423115" y="634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3676215" y="4632401"/>
              <a:ext cx="2425065" cy="635"/>
            </a:xfrm>
            <a:custGeom>
              <a:avLst/>
              <a:gdLst/>
              <a:ahLst/>
              <a:cxnLst/>
              <a:rect l="l" t="t" r="r" b="b"/>
              <a:pathLst>
                <a:path w="2425065" h="635">
                  <a:moveTo>
                    <a:pt x="634" y="635"/>
                  </a:moveTo>
                  <a:lnTo>
                    <a:pt x="0" y="0"/>
                  </a:lnTo>
                  <a:lnTo>
                    <a:pt x="2425019" y="0"/>
                  </a:lnTo>
                  <a:lnTo>
                    <a:pt x="2424384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3675581" y="4631766"/>
              <a:ext cx="2426335" cy="635"/>
            </a:xfrm>
            <a:custGeom>
              <a:avLst/>
              <a:gdLst/>
              <a:ahLst/>
              <a:cxnLst/>
              <a:rect l="l" t="t" r="r" b="b"/>
              <a:pathLst>
                <a:path w="2426335" h="635">
                  <a:moveTo>
                    <a:pt x="634" y="635"/>
                  </a:moveTo>
                  <a:lnTo>
                    <a:pt x="0" y="0"/>
                  </a:lnTo>
                  <a:lnTo>
                    <a:pt x="2426288" y="0"/>
                  </a:lnTo>
                  <a:lnTo>
                    <a:pt x="2425653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3674946" y="4631131"/>
              <a:ext cx="2427605" cy="635"/>
            </a:xfrm>
            <a:custGeom>
              <a:avLst/>
              <a:gdLst/>
              <a:ahLst/>
              <a:cxnLst/>
              <a:rect l="l" t="t" r="r" b="b"/>
              <a:pathLst>
                <a:path w="2427604" h="635">
                  <a:moveTo>
                    <a:pt x="634" y="635"/>
                  </a:moveTo>
                  <a:lnTo>
                    <a:pt x="0" y="0"/>
                  </a:lnTo>
                  <a:lnTo>
                    <a:pt x="2427557" y="0"/>
                  </a:lnTo>
                  <a:lnTo>
                    <a:pt x="2426922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7B7E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3674312" y="4630496"/>
              <a:ext cx="2428875" cy="635"/>
            </a:xfrm>
            <a:custGeom>
              <a:avLst/>
              <a:gdLst/>
              <a:ahLst/>
              <a:cxnLst/>
              <a:rect l="l" t="t" r="r" b="b"/>
              <a:pathLst>
                <a:path w="2428875" h="635">
                  <a:moveTo>
                    <a:pt x="634" y="635"/>
                  </a:moveTo>
                  <a:lnTo>
                    <a:pt x="0" y="0"/>
                  </a:lnTo>
                  <a:lnTo>
                    <a:pt x="2428826" y="0"/>
                  </a:lnTo>
                  <a:lnTo>
                    <a:pt x="2428191" y="635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3673677" y="4629861"/>
              <a:ext cx="2430145" cy="635"/>
            </a:xfrm>
            <a:custGeom>
              <a:avLst/>
              <a:gdLst/>
              <a:ahLst/>
              <a:cxnLst/>
              <a:rect l="l" t="t" r="r" b="b"/>
              <a:pathLst>
                <a:path w="2430145" h="635">
                  <a:moveTo>
                    <a:pt x="634" y="635"/>
                  </a:moveTo>
                  <a:lnTo>
                    <a:pt x="0" y="0"/>
                  </a:lnTo>
                  <a:lnTo>
                    <a:pt x="2430094" y="0"/>
                  </a:lnTo>
                  <a:lnTo>
                    <a:pt x="2429460" y="634"/>
                  </a:lnTo>
                  <a:lnTo>
                    <a:pt x="634" y="635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3673246" y="4629226"/>
              <a:ext cx="2430780" cy="635"/>
            </a:xfrm>
            <a:custGeom>
              <a:avLst/>
              <a:gdLst/>
              <a:ahLst/>
              <a:cxnLst/>
              <a:rect l="l" t="t" r="r" b="b"/>
              <a:pathLst>
                <a:path w="2430779" h="635">
                  <a:moveTo>
                    <a:pt x="0" y="0"/>
                  </a:moveTo>
                  <a:lnTo>
                    <a:pt x="431" y="635"/>
                  </a:lnTo>
                  <a:lnTo>
                    <a:pt x="2430526" y="635"/>
                  </a:lnTo>
                  <a:lnTo>
                    <a:pt x="24305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3673246" y="462859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3673246" y="4627956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3673246" y="462732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3673246" y="4626686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3673246" y="462605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3673246" y="4625416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3673246" y="462478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3673246" y="4624146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3673246" y="462351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3673246" y="4622876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3673246" y="462224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3673246" y="4621606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3673246" y="462097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3673246" y="4620336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3673246" y="461970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3673246" y="4618430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3673246" y="4617796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3673246" y="461716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3673246" y="4616526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3673246" y="461589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3673246" y="4615256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3673246" y="461462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3673246" y="4613986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3673246" y="461335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3673246" y="4612716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3673246" y="4612081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3673246" y="461143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3673246" y="461079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3673246" y="461016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3673246" y="460952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3673246" y="460889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3673246" y="460825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3673246" y="460762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3673246" y="460698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3673246" y="460635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3673246" y="460571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3673246" y="460508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3673246" y="460444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3673246" y="460381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3673246" y="460317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3673246" y="460254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3673246" y="460190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3673246" y="4600638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3673246" y="4599368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3673246" y="459873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3673246" y="459809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3673246" y="459746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3673246" y="459682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3673246" y="459619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3673246" y="459555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3673246" y="4594288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3673246" y="459365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3673246" y="4592383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3673246" y="4591113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3673246" y="459047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3673246" y="458984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3673246" y="458920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3673246" y="4587938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3673246" y="458730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3673246" y="458666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3673246" y="458603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3673246" y="4584763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3673246" y="458412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3673246" y="4582858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3673246" y="4581588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3673246" y="458095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3673246" y="4579683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3673246" y="457904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3673246" y="457841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3673246" y="457777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3673246" y="457714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3673246" y="457650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3673246" y="457587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3673246" y="457523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3673246" y="457460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3673246" y="457395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3673246" y="457332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3673246" y="457268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3673246" y="4571415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3673246" y="4570145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3673246" y="456951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3673246" y="456887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3673246" y="456824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3673246" y="456760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3673246" y="456697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3673246" y="456633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3673246" y="4565065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3673246" y="456443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3673246" y="456379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3673246" y="4562525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3673246" y="456189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A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3673246" y="456125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9FD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3673246" y="4559985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F8FCF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3673246" y="455935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7FBF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3673246" y="455871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6FAF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3673246" y="455808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5F8F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3673246" y="455744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4F7F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3673246" y="455681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2F6F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3673246" y="455617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1F5F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3673246" y="4554905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F0F4F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3673246" y="4553622"/>
              <a:ext cx="2431415" cy="1905"/>
            </a:xfrm>
            <a:custGeom>
              <a:avLst/>
              <a:gdLst/>
              <a:ahLst/>
              <a:cxnLst/>
              <a:rect l="l" t="t" r="r" b="b"/>
              <a:pathLst>
                <a:path w="2431415" h="1904">
                  <a:moveTo>
                    <a:pt x="2430957" y="647"/>
                  </a:moveTo>
                  <a:lnTo>
                    <a:pt x="0" y="647"/>
                  </a:lnTo>
                  <a:lnTo>
                    <a:pt x="0" y="1282"/>
                  </a:lnTo>
                  <a:lnTo>
                    <a:pt x="2430957" y="1282"/>
                  </a:lnTo>
                  <a:lnTo>
                    <a:pt x="2430957" y="647"/>
                  </a:lnTo>
                  <a:close/>
                </a:path>
                <a:path w="2431415" h="1904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EEF2F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3673246" y="455298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F0F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3673246" y="455235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3673246" y="455171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3673246" y="455108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3673246" y="455044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3673246" y="454981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3673246" y="454917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3673246" y="454854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3673246" y="454790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3673246" y="454727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3673246" y="454663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3673246" y="4545367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3673246" y="454473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3673246" y="4543462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3673246" y="4542192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3673246" y="454155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3673246" y="4540287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3673246" y="453965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3673246" y="453901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3673246" y="453838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3673246" y="4537112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3673246" y="453647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3673246" y="453584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3673246" y="453520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3673246" y="4533937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3673246" y="4532667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3673246" y="453203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3673246" y="4530762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3673246" y="453012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3673246" y="452949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3673246" y="452885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3673246" y="452822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3673246" y="452758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3673246" y="4526953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3673246" y="4525682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3673246" y="4524412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3673246" y="4523778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3673246" y="452313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3673246" y="452249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3673246" y="452186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3673246" y="452122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3673246" y="452059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3673246" y="451995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3673246" y="451932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3673246" y="451868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3673246" y="451805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3673246" y="451741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3673246" y="451678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3673246" y="451614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3673246" y="451551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3673246" y="451487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3673246" y="451424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3673246" y="451360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3673246" y="451297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3673246" y="451233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3673246" y="451170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3673246" y="451106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3673246" y="451043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3673246" y="450979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4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3673246" y="450916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3673246" y="450852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3673246" y="450789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3673246" y="4506620"/>
              <a:ext cx="2431415" cy="1270"/>
            </a:xfrm>
            <a:custGeom>
              <a:avLst/>
              <a:gdLst/>
              <a:ahLst/>
              <a:cxnLst/>
              <a:rect l="l" t="t" r="r" b="b"/>
              <a:pathLst>
                <a:path w="2431415" h="1270">
                  <a:moveTo>
                    <a:pt x="2430957" y="0"/>
                  </a:moveTo>
                  <a:lnTo>
                    <a:pt x="0" y="0"/>
                  </a:lnTo>
                  <a:lnTo>
                    <a:pt x="0" y="635"/>
                  </a:lnTo>
                  <a:lnTo>
                    <a:pt x="0" y="1270"/>
                  </a:lnTo>
                  <a:lnTo>
                    <a:pt x="2430957" y="1270"/>
                  </a:lnTo>
                  <a:lnTo>
                    <a:pt x="2430957" y="635"/>
                  </a:lnTo>
                  <a:lnTo>
                    <a:pt x="243095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3673246" y="450598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3673246" y="450535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3673246" y="450471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3673246" y="450408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3673246" y="450344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3673246" y="450281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3673246" y="450217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3673246" y="450154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3673246" y="450090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3673246" y="450027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3673246" y="449963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3673246" y="449900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3673246" y="4498365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3673246" y="4497730"/>
              <a:ext cx="2431415" cy="635"/>
            </a:xfrm>
            <a:custGeom>
              <a:avLst/>
              <a:gdLst/>
              <a:ahLst/>
              <a:cxnLst/>
              <a:rect l="l" t="t" r="r" b="b"/>
              <a:pathLst>
                <a:path w="2431415" h="635">
                  <a:moveTo>
                    <a:pt x="0" y="0"/>
                  </a:moveTo>
                  <a:lnTo>
                    <a:pt x="0" y="635"/>
                  </a:lnTo>
                  <a:lnTo>
                    <a:pt x="2430957" y="635"/>
                  </a:lnTo>
                  <a:lnTo>
                    <a:pt x="24309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3673695" y="4497095"/>
              <a:ext cx="2430145" cy="635"/>
            </a:xfrm>
            <a:custGeom>
              <a:avLst/>
              <a:gdLst/>
              <a:ahLst/>
              <a:cxnLst/>
              <a:rect l="l" t="t" r="r" b="b"/>
              <a:pathLst>
                <a:path w="2430145" h="635">
                  <a:moveTo>
                    <a:pt x="0" y="0"/>
                  </a:moveTo>
                  <a:lnTo>
                    <a:pt x="0" y="556"/>
                  </a:lnTo>
                  <a:lnTo>
                    <a:pt x="2430059" y="556"/>
                  </a:lnTo>
                  <a:lnTo>
                    <a:pt x="24300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3673695" y="4496460"/>
              <a:ext cx="2430145" cy="635"/>
            </a:xfrm>
            <a:custGeom>
              <a:avLst/>
              <a:gdLst/>
              <a:ahLst/>
              <a:cxnLst/>
              <a:rect l="l" t="t" r="r" b="b"/>
              <a:pathLst>
                <a:path w="2430145" h="635">
                  <a:moveTo>
                    <a:pt x="0" y="635"/>
                  </a:moveTo>
                  <a:lnTo>
                    <a:pt x="606" y="0"/>
                  </a:lnTo>
                  <a:lnTo>
                    <a:pt x="2429452" y="0"/>
                  </a:lnTo>
                  <a:lnTo>
                    <a:pt x="2430059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3674302" y="4495825"/>
              <a:ext cx="2428875" cy="635"/>
            </a:xfrm>
            <a:custGeom>
              <a:avLst/>
              <a:gdLst/>
              <a:ahLst/>
              <a:cxnLst/>
              <a:rect l="l" t="t" r="r" b="b"/>
              <a:pathLst>
                <a:path w="2428875" h="635">
                  <a:moveTo>
                    <a:pt x="0" y="635"/>
                  </a:moveTo>
                  <a:lnTo>
                    <a:pt x="606" y="0"/>
                  </a:lnTo>
                  <a:lnTo>
                    <a:pt x="2428239" y="0"/>
                  </a:lnTo>
                  <a:lnTo>
                    <a:pt x="2428846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3674908" y="4495190"/>
              <a:ext cx="2428240" cy="635"/>
            </a:xfrm>
            <a:custGeom>
              <a:avLst/>
              <a:gdLst/>
              <a:ahLst/>
              <a:cxnLst/>
              <a:rect l="l" t="t" r="r" b="b"/>
              <a:pathLst>
                <a:path w="2428240" h="635">
                  <a:moveTo>
                    <a:pt x="0" y="635"/>
                  </a:moveTo>
                  <a:lnTo>
                    <a:pt x="606" y="0"/>
                  </a:lnTo>
                  <a:lnTo>
                    <a:pt x="2427025" y="0"/>
                  </a:lnTo>
                  <a:lnTo>
                    <a:pt x="2427632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3675515" y="4494555"/>
              <a:ext cx="2426970" cy="635"/>
            </a:xfrm>
            <a:custGeom>
              <a:avLst/>
              <a:gdLst/>
              <a:ahLst/>
              <a:cxnLst/>
              <a:rect l="l" t="t" r="r" b="b"/>
              <a:pathLst>
                <a:path w="2426970" h="635">
                  <a:moveTo>
                    <a:pt x="0" y="635"/>
                  </a:moveTo>
                  <a:lnTo>
                    <a:pt x="606" y="0"/>
                  </a:lnTo>
                  <a:lnTo>
                    <a:pt x="2425812" y="0"/>
                  </a:lnTo>
                  <a:lnTo>
                    <a:pt x="2426419" y="634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7B7E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3676122" y="4493920"/>
              <a:ext cx="2425700" cy="635"/>
            </a:xfrm>
            <a:custGeom>
              <a:avLst/>
              <a:gdLst/>
              <a:ahLst/>
              <a:cxnLst/>
              <a:rect l="l" t="t" r="r" b="b"/>
              <a:pathLst>
                <a:path w="2425700" h="635">
                  <a:moveTo>
                    <a:pt x="0" y="635"/>
                  </a:moveTo>
                  <a:lnTo>
                    <a:pt x="606" y="0"/>
                  </a:lnTo>
                  <a:lnTo>
                    <a:pt x="2424598" y="0"/>
                  </a:lnTo>
                  <a:lnTo>
                    <a:pt x="2425205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3676729" y="4493285"/>
              <a:ext cx="2424430" cy="635"/>
            </a:xfrm>
            <a:custGeom>
              <a:avLst/>
              <a:gdLst/>
              <a:ahLst/>
              <a:cxnLst/>
              <a:rect l="l" t="t" r="r" b="b"/>
              <a:pathLst>
                <a:path w="2424429" h="635">
                  <a:moveTo>
                    <a:pt x="0" y="635"/>
                  </a:moveTo>
                  <a:lnTo>
                    <a:pt x="606" y="0"/>
                  </a:lnTo>
                  <a:lnTo>
                    <a:pt x="2423385" y="0"/>
                  </a:lnTo>
                  <a:lnTo>
                    <a:pt x="2423991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3677348" y="4492637"/>
              <a:ext cx="2423160" cy="635"/>
            </a:xfrm>
            <a:custGeom>
              <a:avLst/>
              <a:gdLst/>
              <a:ahLst/>
              <a:cxnLst/>
              <a:rect l="l" t="t" r="r" b="b"/>
              <a:pathLst>
                <a:path w="2423160" h="635">
                  <a:moveTo>
                    <a:pt x="0" y="635"/>
                  </a:moveTo>
                  <a:lnTo>
                    <a:pt x="606" y="0"/>
                  </a:lnTo>
                  <a:lnTo>
                    <a:pt x="2422147" y="0"/>
                  </a:lnTo>
                  <a:lnTo>
                    <a:pt x="2422754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3677955" y="4492002"/>
              <a:ext cx="2421890" cy="635"/>
            </a:xfrm>
            <a:custGeom>
              <a:avLst/>
              <a:gdLst/>
              <a:ahLst/>
              <a:cxnLst/>
              <a:rect l="l" t="t" r="r" b="b"/>
              <a:pathLst>
                <a:path w="2421890" h="635">
                  <a:moveTo>
                    <a:pt x="0" y="635"/>
                  </a:moveTo>
                  <a:lnTo>
                    <a:pt x="606" y="0"/>
                  </a:lnTo>
                  <a:lnTo>
                    <a:pt x="2420933" y="0"/>
                  </a:lnTo>
                  <a:lnTo>
                    <a:pt x="242154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3678561" y="4491367"/>
              <a:ext cx="2420620" cy="635"/>
            </a:xfrm>
            <a:custGeom>
              <a:avLst/>
              <a:gdLst/>
              <a:ahLst/>
              <a:cxnLst/>
              <a:rect l="l" t="t" r="r" b="b"/>
              <a:pathLst>
                <a:path w="2420620" h="635">
                  <a:moveTo>
                    <a:pt x="0" y="635"/>
                  </a:moveTo>
                  <a:lnTo>
                    <a:pt x="606" y="0"/>
                  </a:lnTo>
                  <a:lnTo>
                    <a:pt x="2419720" y="0"/>
                  </a:lnTo>
                  <a:lnTo>
                    <a:pt x="2420326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7376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3679168" y="4490732"/>
              <a:ext cx="2419350" cy="635"/>
            </a:xfrm>
            <a:custGeom>
              <a:avLst/>
              <a:gdLst/>
              <a:ahLst/>
              <a:cxnLst/>
              <a:rect l="l" t="t" r="r" b="b"/>
              <a:pathLst>
                <a:path w="2419350" h="635">
                  <a:moveTo>
                    <a:pt x="0" y="635"/>
                  </a:moveTo>
                  <a:lnTo>
                    <a:pt x="606" y="0"/>
                  </a:lnTo>
                  <a:lnTo>
                    <a:pt x="2418506" y="0"/>
                  </a:lnTo>
                  <a:lnTo>
                    <a:pt x="2419113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3679775" y="4490097"/>
              <a:ext cx="2418080" cy="635"/>
            </a:xfrm>
            <a:custGeom>
              <a:avLst/>
              <a:gdLst/>
              <a:ahLst/>
              <a:cxnLst/>
              <a:rect l="l" t="t" r="r" b="b"/>
              <a:pathLst>
                <a:path w="2418079" h="635">
                  <a:moveTo>
                    <a:pt x="0" y="635"/>
                  </a:moveTo>
                  <a:lnTo>
                    <a:pt x="606" y="0"/>
                  </a:lnTo>
                  <a:lnTo>
                    <a:pt x="2417292" y="0"/>
                  </a:lnTo>
                  <a:lnTo>
                    <a:pt x="2417899" y="634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3680382" y="4489462"/>
              <a:ext cx="2416810" cy="635"/>
            </a:xfrm>
            <a:custGeom>
              <a:avLst/>
              <a:gdLst/>
              <a:ahLst/>
              <a:cxnLst/>
              <a:rect l="l" t="t" r="r" b="b"/>
              <a:pathLst>
                <a:path w="2416810" h="635">
                  <a:moveTo>
                    <a:pt x="0" y="635"/>
                  </a:moveTo>
                  <a:lnTo>
                    <a:pt x="606" y="0"/>
                  </a:lnTo>
                  <a:lnTo>
                    <a:pt x="2416079" y="0"/>
                  </a:lnTo>
                  <a:lnTo>
                    <a:pt x="2416686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6D71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3680988" y="4488827"/>
              <a:ext cx="2415540" cy="635"/>
            </a:xfrm>
            <a:custGeom>
              <a:avLst/>
              <a:gdLst/>
              <a:ahLst/>
              <a:cxnLst/>
              <a:rect l="l" t="t" r="r" b="b"/>
              <a:pathLst>
                <a:path w="2415540" h="635">
                  <a:moveTo>
                    <a:pt x="0" y="635"/>
                  </a:moveTo>
                  <a:lnTo>
                    <a:pt x="606" y="0"/>
                  </a:lnTo>
                  <a:lnTo>
                    <a:pt x="2414865" y="0"/>
                  </a:lnTo>
                  <a:lnTo>
                    <a:pt x="2415472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3681595" y="4488192"/>
              <a:ext cx="2414270" cy="635"/>
            </a:xfrm>
            <a:custGeom>
              <a:avLst/>
              <a:gdLst/>
              <a:ahLst/>
              <a:cxnLst/>
              <a:rect l="l" t="t" r="r" b="b"/>
              <a:pathLst>
                <a:path w="2414270" h="635">
                  <a:moveTo>
                    <a:pt x="0" y="635"/>
                  </a:moveTo>
                  <a:lnTo>
                    <a:pt x="606" y="0"/>
                  </a:lnTo>
                  <a:lnTo>
                    <a:pt x="2413652" y="0"/>
                  </a:lnTo>
                  <a:lnTo>
                    <a:pt x="2414258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3682202" y="4487557"/>
              <a:ext cx="2413635" cy="635"/>
            </a:xfrm>
            <a:custGeom>
              <a:avLst/>
              <a:gdLst/>
              <a:ahLst/>
              <a:cxnLst/>
              <a:rect l="l" t="t" r="r" b="b"/>
              <a:pathLst>
                <a:path w="2413635" h="635">
                  <a:moveTo>
                    <a:pt x="0" y="635"/>
                  </a:moveTo>
                  <a:lnTo>
                    <a:pt x="606" y="0"/>
                  </a:lnTo>
                  <a:lnTo>
                    <a:pt x="2412438" y="0"/>
                  </a:lnTo>
                  <a:lnTo>
                    <a:pt x="2413045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3682809" y="4486922"/>
              <a:ext cx="2412365" cy="635"/>
            </a:xfrm>
            <a:custGeom>
              <a:avLst/>
              <a:gdLst/>
              <a:ahLst/>
              <a:cxnLst/>
              <a:rect l="l" t="t" r="r" b="b"/>
              <a:pathLst>
                <a:path w="2412365" h="635">
                  <a:moveTo>
                    <a:pt x="0" y="635"/>
                  </a:moveTo>
                  <a:lnTo>
                    <a:pt x="606" y="0"/>
                  </a:lnTo>
                  <a:lnTo>
                    <a:pt x="2411225" y="0"/>
                  </a:lnTo>
                  <a:lnTo>
                    <a:pt x="2411831" y="634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3683416" y="4486287"/>
              <a:ext cx="2411095" cy="635"/>
            </a:xfrm>
            <a:custGeom>
              <a:avLst/>
              <a:gdLst/>
              <a:ahLst/>
              <a:cxnLst/>
              <a:rect l="l" t="t" r="r" b="b"/>
              <a:pathLst>
                <a:path w="2411095" h="635">
                  <a:moveTo>
                    <a:pt x="0" y="635"/>
                  </a:moveTo>
                  <a:lnTo>
                    <a:pt x="606" y="0"/>
                  </a:lnTo>
                  <a:lnTo>
                    <a:pt x="2410011" y="0"/>
                  </a:lnTo>
                  <a:lnTo>
                    <a:pt x="2410618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6468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3684022" y="4485652"/>
              <a:ext cx="2409825" cy="635"/>
            </a:xfrm>
            <a:custGeom>
              <a:avLst/>
              <a:gdLst/>
              <a:ahLst/>
              <a:cxnLst/>
              <a:rect l="l" t="t" r="r" b="b"/>
              <a:pathLst>
                <a:path w="2409825" h="635">
                  <a:moveTo>
                    <a:pt x="0" y="635"/>
                  </a:moveTo>
                  <a:lnTo>
                    <a:pt x="606" y="0"/>
                  </a:lnTo>
                  <a:lnTo>
                    <a:pt x="2408797" y="0"/>
                  </a:lnTo>
                  <a:lnTo>
                    <a:pt x="2409404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3684629" y="4485017"/>
              <a:ext cx="2408555" cy="635"/>
            </a:xfrm>
            <a:custGeom>
              <a:avLst/>
              <a:gdLst/>
              <a:ahLst/>
              <a:cxnLst/>
              <a:rect l="l" t="t" r="r" b="b"/>
              <a:pathLst>
                <a:path w="2408554" h="635">
                  <a:moveTo>
                    <a:pt x="0" y="635"/>
                  </a:moveTo>
                  <a:lnTo>
                    <a:pt x="606" y="0"/>
                  </a:lnTo>
                  <a:lnTo>
                    <a:pt x="2407584" y="0"/>
                  </a:lnTo>
                  <a:lnTo>
                    <a:pt x="2408191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3685236" y="4484382"/>
              <a:ext cx="2407285" cy="635"/>
            </a:xfrm>
            <a:custGeom>
              <a:avLst/>
              <a:gdLst/>
              <a:ahLst/>
              <a:cxnLst/>
              <a:rect l="l" t="t" r="r" b="b"/>
              <a:pathLst>
                <a:path w="2407285" h="635">
                  <a:moveTo>
                    <a:pt x="0" y="635"/>
                  </a:moveTo>
                  <a:lnTo>
                    <a:pt x="606" y="0"/>
                  </a:lnTo>
                  <a:lnTo>
                    <a:pt x="2406370" y="0"/>
                  </a:lnTo>
                  <a:lnTo>
                    <a:pt x="2406977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60636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3685843" y="4483747"/>
              <a:ext cx="2406015" cy="635"/>
            </a:xfrm>
            <a:custGeom>
              <a:avLst/>
              <a:gdLst/>
              <a:ahLst/>
              <a:cxnLst/>
              <a:rect l="l" t="t" r="r" b="b"/>
              <a:pathLst>
                <a:path w="2406015" h="635">
                  <a:moveTo>
                    <a:pt x="0" y="635"/>
                  </a:moveTo>
                  <a:lnTo>
                    <a:pt x="606" y="0"/>
                  </a:lnTo>
                  <a:lnTo>
                    <a:pt x="2405157" y="0"/>
                  </a:lnTo>
                  <a:lnTo>
                    <a:pt x="2405763" y="634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3686450" y="4483112"/>
              <a:ext cx="2404745" cy="635"/>
            </a:xfrm>
            <a:custGeom>
              <a:avLst/>
              <a:gdLst/>
              <a:ahLst/>
              <a:cxnLst/>
              <a:rect l="l" t="t" r="r" b="b"/>
              <a:pathLst>
                <a:path w="2404745" h="635">
                  <a:moveTo>
                    <a:pt x="0" y="635"/>
                  </a:moveTo>
                  <a:lnTo>
                    <a:pt x="606" y="0"/>
                  </a:lnTo>
                  <a:lnTo>
                    <a:pt x="2403943" y="0"/>
                  </a:lnTo>
                  <a:lnTo>
                    <a:pt x="2404550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3687056" y="4482477"/>
              <a:ext cx="2403475" cy="635"/>
            </a:xfrm>
            <a:custGeom>
              <a:avLst/>
              <a:gdLst/>
              <a:ahLst/>
              <a:cxnLst/>
              <a:rect l="l" t="t" r="r" b="b"/>
              <a:pathLst>
                <a:path w="2403475" h="635">
                  <a:moveTo>
                    <a:pt x="0" y="635"/>
                  </a:moveTo>
                  <a:lnTo>
                    <a:pt x="606" y="0"/>
                  </a:lnTo>
                  <a:lnTo>
                    <a:pt x="2402729" y="0"/>
                  </a:lnTo>
                  <a:lnTo>
                    <a:pt x="2403336" y="635"/>
                  </a:lnTo>
                  <a:lnTo>
                    <a:pt x="0" y="635"/>
                  </a:lnTo>
                  <a:close/>
                </a:path>
              </a:pathLst>
            </a:custGeom>
            <a:solidFill>
              <a:srgbClr val="5B5E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3687663" y="4481842"/>
              <a:ext cx="2402205" cy="635"/>
            </a:xfrm>
            <a:custGeom>
              <a:avLst/>
              <a:gdLst/>
              <a:ahLst/>
              <a:cxnLst/>
              <a:rect l="l" t="t" r="r" b="b"/>
              <a:pathLst>
                <a:path w="2402204" h="635">
                  <a:moveTo>
                    <a:pt x="2401516" y="0"/>
                  </a:moveTo>
                  <a:lnTo>
                    <a:pt x="2402123" y="635"/>
                  </a:lnTo>
                  <a:lnTo>
                    <a:pt x="0" y="635"/>
                  </a:lnTo>
                  <a:lnTo>
                    <a:pt x="606" y="0"/>
                  </a:lnTo>
                  <a:lnTo>
                    <a:pt x="240151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3673246" y="4481842"/>
              <a:ext cx="2431415" cy="163195"/>
            </a:xfrm>
            <a:custGeom>
              <a:avLst/>
              <a:gdLst/>
              <a:ahLst/>
              <a:cxnLst/>
              <a:rect l="l" t="t" r="r" b="b"/>
              <a:pathLst>
                <a:path w="2431415" h="163195">
                  <a:moveTo>
                    <a:pt x="15024" y="0"/>
                  </a:moveTo>
                  <a:lnTo>
                    <a:pt x="2415933" y="0"/>
                  </a:lnTo>
                  <a:lnTo>
                    <a:pt x="2430957" y="15722"/>
                  </a:lnTo>
                  <a:lnTo>
                    <a:pt x="2430957" y="147586"/>
                  </a:lnTo>
                  <a:lnTo>
                    <a:pt x="2415933" y="162623"/>
                  </a:lnTo>
                  <a:lnTo>
                    <a:pt x="15024" y="162623"/>
                  </a:lnTo>
                  <a:lnTo>
                    <a:pt x="0" y="147586"/>
                  </a:lnTo>
                  <a:lnTo>
                    <a:pt x="0" y="15722"/>
                  </a:lnTo>
                  <a:lnTo>
                    <a:pt x="1502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8" name="object 588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6098806" y="4491685"/>
              <a:ext cx="222021" cy="142963"/>
            </a:xfrm>
            <a:prstGeom prst="rect">
              <a:avLst/>
            </a:prstGeom>
          </p:spPr>
        </p:pic>
        <p:sp>
          <p:nvSpPr>
            <p:cNvPr id="589" name="object 589"/>
            <p:cNvSpPr/>
            <p:nvPr/>
          </p:nvSpPr>
          <p:spPr>
            <a:xfrm>
              <a:off x="5814656" y="4481829"/>
              <a:ext cx="0" cy="163195"/>
            </a:xfrm>
            <a:custGeom>
              <a:avLst/>
              <a:gdLst/>
              <a:ahLst/>
              <a:cxnLst/>
              <a:rect l="l" t="t" r="r" b="b"/>
              <a:pathLst>
                <a:path w="0" h="163195">
                  <a:moveTo>
                    <a:pt x="0" y="0"/>
                  </a:moveTo>
                  <a:lnTo>
                    <a:pt x="0" y="16268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5814656" y="4481829"/>
              <a:ext cx="320675" cy="163195"/>
            </a:xfrm>
            <a:custGeom>
              <a:avLst/>
              <a:gdLst/>
              <a:ahLst/>
              <a:cxnLst/>
              <a:rect l="l" t="t" r="r" b="b"/>
              <a:pathLst>
                <a:path w="320675" h="163195">
                  <a:moveTo>
                    <a:pt x="0" y="15252"/>
                  </a:moveTo>
                  <a:lnTo>
                    <a:pt x="289775" y="15252"/>
                  </a:lnTo>
                </a:path>
                <a:path w="320675" h="163195">
                  <a:moveTo>
                    <a:pt x="0" y="147599"/>
                  </a:moveTo>
                  <a:lnTo>
                    <a:pt x="289775" y="147599"/>
                  </a:lnTo>
                </a:path>
                <a:path w="320675" h="163195">
                  <a:moveTo>
                    <a:pt x="274523" y="0"/>
                  </a:moveTo>
                  <a:lnTo>
                    <a:pt x="320281" y="0"/>
                  </a:lnTo>
                </a:path>
                <a:path w="320675" h="163195">
                  <a:moveTo>
                    <a:pt x="274523" y="162687"/>
                  </a:moveTo>
                  <a:lnTo>
                    <a:pt x="320281" y="162687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6134938" y="4481829"/>
              <a:ext cx="142875" cy="163195"/>
            </a:xfrm>
            <a:custGeom>
              <a:avLst/>
              <a:gdLst/>
              <a:ahLst/>
              <a:cxnLst/>
              <a:rect l="l" t="t" r="r" b="b"/>
              <a:pathLst>
                <a:path w="142875" h="163195">
                  <a:moveTo>
                    <a:pt x="0" y="0"/>
                  </a:moveTo>
                  <a:lnTo>
                    <a:pt x="0" y="162687"/>
                  </a:lnTo>
                </a:path>
                <a:path w="142875" h="163195">
                  <a:moveTo>
                    <a:pt x="142341" y="15252"/>
                  </a:moveTo>
                  <a:lnTo>
                    <a:pt x="142341" y="1474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92" name="object 59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3456622" y="4491685"/>
              <a:ext cx="222021" cy="142963"/>
            </a:xfrm>
            <a:prstGeom prst="rect">
              <a:avLst/>
            </a:prstGeom>
          </p:spPr>
        </p:pic>
        <p:sp>
          <p:nvSpPr>
            <p:cNvPr id="593" name="object 593"/>
            <p:cNvSpPr/>
            <p:nvPr/>
          </p:nvSpPr>
          <p:spPr>
            <a:xfrm>
              <a:off x="3962793" y="4481829"/>
              <a:ext cx="0" cy="163195"/>
            </a:xfrm>
            <a:custGeom>
              <a:avLst/>
              <a:gdLst/>
              <a:ahLst/>
              <a:cxnLst/>
              <a:rect l="l" t="t" r="r" b="b"/>
              <a:pathLst>
                <a:path w="0" h="163195">
                  <a:moveTo>
                    <a:pt x="0" y="0"/>
                  </a:moveTo>
                  <a:lnTo>
                    <a:pt x="0" y="16268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3673017" y="4497082"/>
              <a:ext cx="290195" cy="132715"/>
            </a:xfrm>
            <a:custGeom>
              <a:avLst/>
              <a:gdLst/>
              <a:ahLst/>
              <a:cxnLst/>
              <a:rect l="l" t="t" r="r" b="b"/>
              <a:pathLst>
                <a:path w="290195" h="132714">
                  <a:moveTo>
                    <a:pt x="289775" y="0"/>
                  </a:moveTo>
                  <a:lnTo>
                    <a:pt x="0" y="0"/>
                  </a:lnTo>
                </a:path>
                <a:path w="290195" h="132714">
                  <a:moveTo>
                    <a:pt x="289775" y="132346"/>
                  </a:moveTo>
                  <a:lnTo>
                    <a:pt x="0" y="13234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3500183" y="4497082"/>
              <a:ext cx="0" cy="132715"/>
            </a:xfrm>
            <a:custGeom>
              <a:avLst/>
              <a:gdLst/>
              <a:ahLst/>
              <a:cxnLst/>
              <a:rect l="l" t="t" r="r" b="b"/>
              <a:pathLst>
                <a:path w="0" h="132714">
                  <a:moveTo>
                    <a:pt x="0" y="0"/>
                  </a:moveTo>
                  <a:lnTo>
                    <a:pt x="0" y="13216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3641940" y="4309452"/>
              <a:ext cx="366395" cy="20955"/>
            </a:xfrm>
            <a:custGeom>
              <a:avLst/>
              <a:gdLst/>
              <a:ahLst/>
              <a:cxnLst/>
              <a:rect l="l" t="t" r="r" b="b"/>
              <a:pathLst>
                <a:path w="366395" h="20954">
                  <a:moveTo>
                    <a:pt x="0" y="0"/>
                  </a:moveTo>
                  <a:lnTo>
                    <a:pt x="0" y="20497"/>
                  </a:lnTo>
                  <a:lnTo>
                    <a:pt x="366242" y="20497"/>
                  </a:lnTo>
                  <a:lnTo>
                    <a:pt x="3662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3440747" y="4168216"/>
              <a:ext cx="567690" cy="161925"/>
            </a:xfrm>
            <a:custGeom>
              <a:avLst/>
              <a:gdLst/>
              <a:ahLst/>
              <a:cxnLst/>
              <a:rect l="l" t="t" r="r" b="b"/>
              <a:pathLst>
                <a:path w="567689" h="161925">
                  <a:moveTo>
                    <a:pt x="201193" y="161734"/>
                  </a:moveTo>
                  <a:lnTo>
                    <a:pt x="201193" y="141236"/>
                  </a:lnTo>
                  <a:lnTo>
                    <a:pt x="567436" y="141236"/>
                  </a:lnTo>
                  <a:lnTo>
                    <a:pt x="567436" y="161734"/>
                  </a:lnTo>
                  <a:lnTo>
                    <a:pt x="201193" y="161734"/>
                  </a:lnTo>
                  <a:close/>
                </a:path>
                <a:path w="567689" h="161925">
                  <a:moveTo>
                    <a:pt x="0" y="0"/>
                  </a:moveTo>
                  <a:lnTo>
                    <a:pt x="0" y="12571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98" name="object 598"/>
          <p:cNvSpPr/>
          <p:nvPr/>
        </p:nvSpPr>
        <p:spPr>
          <a:xfrm>
            <a:off x="2498686" y="4359821"/>
            <a:ext cx="215265" cy="635"/>
          </a:xfrm>
          <a:custGeom>
            <a:avLst/>
            <a:gdLst/>
            <a:ahLst/>
            <a:cxnLst/>
            <a:rect l="l" t="t" r="r" b="b"/>
            <a:pathLst>
              <a:path w="215264" h="635">
                <a:moveTo>
                  <a:pt x="215036" y="406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9" name="object 599"/>
          <p:cNvSpPr/>
          <p:nvPr/>
        </p:nvSpPr>
        <p:spPr>
          <a:xfrm>
            <a:off x="3473538" y="4167809"/>
            <a:ext cx="0" cy="111125"/>
          </a:xfrm>
          <a:custGeom>
            <a:avLst/>
            <a:gdLst/>
            <a:ahLst/>
            <a:cxnLst/>
            <a:rect l="l" t="t" r="r" b="b"/>
            <a:pathLst>
              <a:path w="0" h="111125">
                <a:moveTo>
                  <a:pt x="0" y="0"/>
                </a:moveTo>
                <a:lnTo>
                  <a:pt x="0" y="11109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0" name="object 600"/>
          <p:cNvSpPr/>
          <p:nvPr/>
        </p:nvSpPr>
        <p:spPr>
          <a:xfrm>
            <a:off x="3473538" y="4847399"/>
            <a:ext cx="40640" cy="81915"/>
          </a:xfrm>
          <a:custGeom>
            <a:avLst/>
            <a:gdLst/>
            <a:ahLst/>
            <a:cxnLst/>
            <a:rect l="l" t="t" r="r" b="b"/>
            <a:pathLst>
              <a:path w="40639" h="81914">
                <a:moveTo>
                  <a:pt x="0" y="0"/>
                </a:moveTo>
                <a:lnTo>
                  <a:pt x="0" y="81800"/>
                </a:lnTo>
              </a:path>
              <a:path w="40639" h="81914">
                <a:moveTo>
                  <a:pt x="40474" y="15036"/>
                </a:moveTo>
                <a:lnTo>
                  <a:pt x="40474" y="41135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1" name="object 601"/>
          <p:cNvSpPr/>
          <p:nvPr/>
        </p:nvSpPr>
        <p:spPr>
          <a:xfrm>
            <a:off x="2498686" y="4766525"/>
            <a:ext cx="224154" cy="0"/>
          </a:xfrm>
          <a:custGeom>
            <a:avLst/>
            <a:gdLst/>
            <a:ahLst/>
            <a:cxnLst/>
            <a:rect l="l" t="t" r="r" b="b"/>
            <a:pathLst>
              <a:path w="224155" h="0">
                <a:moveTo>
                  <a:pt x="0" y="0"/>
                </a:moveTo>
                <a:lnTo>
                  <a:pt x="223685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2" name="object 602"/>
          <p:cNvSpPr/>
          <p:nvPr/>
        </p:nvSpPr>
        <p:spPr>
          <a:xfrm>
            <a:off x="3440747" y="4833048"/>
            <a:ext cx="0" cy="125730"/>
          </a:xfrm>
          <a:custGeom>
            <a:avLst/>
            <a:gdLst/>
            <a:ahLst/>
            <a:cxnLst/>
            <a:rect l="l" t="t" r="r" b="b"/>
            <a:pathLst>
              <a:path w="0" h="125729">
                <a:moveTo>
                  <a:pt x="0" y="0"/>
                </a:moveTo>
                <a:lnTo>
                  <a:pt x="0" y="12573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603" name="object 603"/>
          <p:cNvSpPr/>
          <p:nvPr/>
        </p:nvSpPr>
        <p:spPr>
          <a:xfrm>
            <a:off x="3368001" y="4833048"/>
            <a:ext cx="20955" cy="168910"/>
          </a:xfrm>
          <a:custGeom>
            <a:avLst/>
            <a:gdLst/>
            <a:ahLst/>
            <a:cxnLst/>
            <a:rect l="l" t="t" r="r" b="b"/>
            <a:pathLst>
              <a:path w="20954" h="168910">
                <a:moveTo>
                  <a:pt x="0" y="0"/>
                </a:moveTo>
                <a:lnTo>
                  <a:pt x="0" y="168897"/>
                </a:lnTo>
              </a:path>
              <a:path w="20954" h="168910">
                <a:moveTo>
                  <a:pt x="20332" y="0"/>
                </a:moveTo>
                <a:lnTo>
                  <a:pt x="20332" y="157162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04" name="object 604"/>
          <p:cNvGrpSpPr/>
          <p:nvPr/>
        </p:nvGrpSpPr>
        <p:grpSpPr>
          <a:xfrm>
            <a:off x="5315203" y="4191736"/>
            <a:ext cx="60960" cy="295275"/>
            <a:chOff x="5315203" y="4191736"/>
            <a:chExt cx="60960" cy="295275"/>
          </a:xfrm>
        </p:grpSpPr>
        <p:sp>
          <p:nvSpPr>
            <p:cNvPr id="605" name="object 605"/>
            <p:cNvSpPr/>
            <p:nvPr/>
          </p:nvSpPr>
          <p:spPr>
            <a:xfrm>
              <a:off x="5320601" y="4197134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0" y="0"/>
                  </a:moveTo>
                  <a:lnTo>
                    <a:pt x="0" y="96342"/>
                  </a:lnTo>
                  <a:lnTo>
                    <a:pt x="49885" y="9634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5320601" y="4197134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49885" y="9634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4988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5320601" y="4308500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0" y="0"/>
                  </a:moveTo>
                  <a:lnTo>
                    <a:pt x="0" y="172872"/>
                  </a:lnTo>
                  <a:lnTo>
                    <a:pt x="49885" y="17287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5320601" y="4308500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49885" y="17287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4988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9" name="object 609"/>
          <p:cNvGrpSpPr/>
          <p:nvPr/>
        </p:nvGrpSpPr>
        <p:grpSpPr>
          <a:xfrm>
            <a:off x="5315203" y="4638598"/>
            <a:ext cx="60960" cy="295910"/>
            <a:chOff x="5315203" y="4638598"/>
            <a:chExt cx="60960" cy="295910"/>
          </a:xfrm>
        </p:grpSpPr>
        <p:sp>
          <p:nvSpPr>
            <p:cNvPr id="610" name="object 610"/>
            <p:cNvSpPr/>
            <p:nvPr/>
          </p:nvSpPr>
          <p:spPr>
            <a:xfrm>
              <a:off x="5320601" y="4643996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0" y="0"/>
                  </a:moveTo>
                  <a:lnTo>
                    <a:pt x="0" y="172872"/>
                  </a:lnTo>
                  <a:lnTo>
                    <a:pt x="49885" y="17287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5320601" y="4643996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49885" y="17287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4988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5320601" y="4832578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0" y="0"/>
                  </a:moveTo>
                  <a:lnTo>
                    <a:pt x="0" y="96342"/>
                  </a:lnTo>
                  <a:lnTo>
                    <a:pt x="49885" y="9634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5320601" y="4832578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49885" y="9634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4988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4" name="object 614"/>
          <p:cNvGrpSpPr/>
          <p:nvPr/>
        </p:nvGrpSpPr>
        <p:grpSpPr>
          <a:xfrm>
            <a:off x="5134813" y="4191736"/>
            <a:ext cx="60960" cy="295275"/>
            <a:chOff x="5134813" y="4191736"/>
            <a:chExt cx="60960" cy="295275"/>
          </a:xfrm>
        </p:grpSpPr>
        <p:sp>
          <p:nvSpPr>
            <p:cNvPr id="615" name="object 615"/>
            <p:cNvSpPr/>
            <p:nvPr/>
          </p:nvSpPr>
          <p:spPr>
            <a:xfrm>
              <a:off x="5140210" y="4197134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0" y="0"/>
                  </a:moveTo>
                  <a:lnTo>
                    <a:pt x="0" y="96342"/>
                  </a:lnTo>
                  <a:lnTo>
                    <a:pt x="49885" y="9634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5140210" y="4197134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49885" y="9634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4988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5140210" y="4308500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0" y="0"/>
                  </a:moveTo>
                  <a:lnTo>
                    <a:pt x="0" y="172872"/>
                  </a:lnTo>
                  <a:lnTo>
                    <a:pt x="49885" y="17287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5140210" y="4308500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49885" y="17287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4988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19" name="object 619"/>
          <p:cNvGrpSpPr/>
          <p:nvPr/>
        </p:nvGrpSpPr>
        <p:grpSpPr>
          <a:xfrm>
            <a:off x="5134813" y="4638598"/>
            <a:ext cx="60960" cy="295910"/>
            <a:chOff x="5134813" y="4638598"/>
            <a:chExt cx="60960" cy="295910"/>
          </a:xfrm>
        </p:grpSpPr>
        <p:sp>
          <p:nvSpPr>
            <p:cNvPr id="620" name="object 620"/>
            <p:cNvSpPr/>
            <p:nvPr/>
          </p:nvSpPr>
          <p:spPr>
            <a:xfrm>
              <a:off x="5140210" y="4643996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0" y="0"/>
                  </a:moveTo>
                  <a:lnTo>
                    <a:pt x="0" y="172872"/>
                  </a:lnTo>
                  <a:lnTo>
                    <a:pt x="49885" y="17287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5140210" y="4643996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49885" y="17287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4988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5140210" y="4832578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0" y="0"/>
                  </a:moveTo>
                  <a:lnTo>
                    <a:pt x="0" y="96342"/>
                  </a:lnTo>
                  <a:lnTo>
                    <a:pt x="49885" y="9634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5140210" y="4832578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49885" y="9634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4988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4" name="object 624"/>
          <p:cNvGrpSpPr/>
          <p:nvPr/>
        </p:nvGrpSpPr>
        <p:grpSpPr>
          <a:xfrm>
            <a:off x="4954409" y="4191736"/>
            <a:ext cx="60960" cy="295275"/>
            <a:chOff x="4954409" y="4191736"/>
            <a:chExt cx="60960" cy="295275"/>
          </a:xfrm>
        </p:grpSpPr>
        <p:sp>
          <p:nvSpPr>
            <p:cNvPr id="625" name="object 625"/>
            <p:cNvSpPr/>
            <p:nvPr/>
          </p:nvSpPr>
          <p:spPr>
            <a:xfrm>
              <a:off x="4959807" y="4197134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0" y="0"/>
                  </a:moveTo>
                  <a:lnTo>
                    <a:pt x="0" y="96342"/>
                  </a:lnTo>
                  <a:lnTo>
                    <a:pt x="49885" y="9634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4959807" y="4197134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49885" y="9634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4988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4959807" y="4308500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0" y="0"/>
                  </a:moveTo>
                  <a:lnTo>
                    <a:pt x="0" y="172872"/>
                  </a:lnTo>
                  <a:lnTo>
                    <a:pt x="49885" y="17287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4959807" y="4308500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49885" y="17287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4988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29" name="object 629"/>
          <p:cNvGrpSpPr/>
          <p:nvPr/>
        </p:nvGrpSpPr>
        <p:grpSpPr>
          <a:xfrm>
            <a:off x="4954409" y="4638598"/>
            <a:ext cx="60960" cy="295910"/>
            <a:chOff x="4954409" y="4638598"/>
            <a:chExt cx="60960" cy="295910"/>
          </a:xfrm>
        </p:grpSpPr>
        <p:sp>
          <p:nvSpPr>
            <p:cNvPr id="630" name="object 630"/>
            <p:cNvSpPr/>
            <p:nvPr/>
          </p:nvSpPr>
          <p:spPr>
            <a:xfrm>
              <a:off x="4959807" y="4643996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0" y="0"/>
                  </a:moveTo>
                  <a:lnTo>
                    <a:pt x="0" y="172872"/>
                  </a:lnTo>
                  <a:lnTo>
                    <a:pt x="49885" y="17287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4959807" y="4643996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49885" y="17287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4988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4959807" y="4832578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0" y="0"/>
                  </a:moveTo>
                  <a:lnTo>
                    <a:pt x="0" y="96342"/>
                  </a:lnTo>
                  <a:lnTo>
                    <a:pt x="49885" y="9634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4959807" y="4832578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49885" y="9634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4988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4" name="object 634"/>
          <p:cNvGrpSpPr/>
          <p:nvPr/>
        </p:nvGrpSpPr>
        <p:grpSpPr>
          <a:xfrm>
            <a:off x="4774031" y="4191736"/>
            <a:ext cx="60960" cy="295275"/>
            <a:chOff x="4774031" y="4191736"/>
            <a:chExt cx="60960" cy="295275"/>
          </a:xfrm>
        </p:grpSpPr>
        <p:sp>
          <p:nvSpPr>
            <p:cNvPr id="635" name="object 635"/>
            <p:cNvSpPr/>
            <p:nvPr/>
          </p:nvSpPr>
          <p:spPr>
            <a:xfrm>
              <a:off x="4779428" y="4197134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0" y="0"/>
                  </a:moveTo>
                  <a:lnTo>
                    <a:pt x="0" y="96342"/>
                  </a:lnTo>
                  <a:lnTo>
                    <a:pt x="49885" y="9634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4779428" y="4197134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49885" y="9634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4988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4779428" y="4308500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0" y="0"/>
                  </a:moveTo>
                  <a:lnTo>
                    <a:pt x="0" y="172872"/>
                  </a:lnTo>
                  <a:lnTo>
                    <a:pt x="49885" y="17287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4779428" y="4308500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49885" y="17287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4988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39" name="object 639"/>
          <p:cNvGrpSpPr/>
          <p:nvPr/>
        </p:nvGrpSpPr>
        <p:grpSpPr>
          <a:xfrm>
            <a:off x="4774031" y="4638598"/>
            <a:ext cx="60960" cy="295910"/>
            <a:chOff x="4774031" y="4638598"/>
            <a:chExt cx="60960" cy="295910"/>
          </a:xfrm>
        </p:grpSpPr>
        <p:sp>
          <p:nvSpPr>
            <p:cNvPr id="640" name="object 640"/>
            <p:cNvSpPr/>
            <p:nvPr/>
          </p:nvSpPr>
          <p:spPr>
            <a:xfrm>
              <a:off x="4779428" y="4643996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0" y="0"/>
                  </a:moveTo>
                  <a:lnTo>
                    <a:pt x="0" y="172872"/>
                  </a:lnTo>
                  <a:lnTo>
                    <a:pt x="49885" y="17287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4779428" y="4643996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49885" y="17287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4988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4779428" y="4832578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0" y="0"/>
                  </a:moveTo>
                  <a:lnTo>
                    <a:pt x="0" y="96342"/>
                  </a:lnTo>
                  <a:lnTo>
                    <a:pt x="49885" y="9634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4779428" y="4832578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49885" y="9634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4988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4" name="object 644"/>
          <p:cNvGrpSpPr/>
          <p:nvPr/>
        </p:nvGrpSpPr>
        <p:grpSpPr>
          <a:xfrm>
            <a:off x="4593628" y="4191736"/>
            <a:ext cx="60960" cy="295275"/>
            <a:chOff x="4593628" y="4191736"/>
            <a:chExt cx="60960" cy="295275"/>
          </a:xfrm>
        </p:grpSpPr>
        <p:sp>
          <p:nvSpPr>
            <p:cNvPr id="645" name="object 645"/>
            <p:cNvSpPr/>
            <p:nvPr/>
          </p:nvSpPr>
          <p:spPr>
            <a:xfrm>
              <a:off x="4599025" y="4197134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0" y="0"/>
                  </a:moveTo>
                  <a:lnTo>
                    <a:pt x="0" y="96342"/>
                  </a:lnTo>
                  <a:lnTo>
                    <a:pt x="49885" y="9634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4599025" y="4197134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49885" y="9634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4988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4599025" y="4308500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0" y="0"/>
                  </a:moveTo>
                  <a:lnTo>
                    <a:pt x="0" y="172872"/>
                  </a:lnTo>
                  <a:lnTo>
                    <a:pt x="49885" y="17287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4599025" y="4308500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49885" y="17287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4988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49" name="object 649"/>
          <p:cNvGrpSpPr/>
          <p:nvPr/>
        </p:nvGrpSpPr>
        <p:grpSpPr>
          <a:xfrm>
            <a:off x="4593628" y="4638598"/>
            <a:ext cx="60960" cy="295910"/>
            <a:chOff x="4593628" y="4638598"/>
            <a:chExt cx="60960" cy="295910"/>
          </a:xfrm>
        </p:grpSpPr>
        <p:sp>
          <p:nvSpPr>
            <p:cNvPr id="650" name="object 650"/>
            <p:cNvSpPr/>
            <p:nvPr/>
          </p:nvSpPr>
          <p:spPr>
            <a:xfrm>
              <a:off x="4599025" y="4643996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0" y="0"/>
                  </a:moveTo>
                  <a:lnTo>
                    <a:pt x="0" y="172872"/>
                  </a:lnTo>
                  <a:lnTo>
                    <a:pt x="49885" y="17287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4599025" y="4643996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49885" y="17287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4988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4599025" y="4832578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0" y="0"/>
                  </a:moveTo>
                  <a:lnTo>
                    <a:pt x="0" y="96342"/>
                  </a:lnTo>
                  <a:lnTo>
                    <a:pt x="49885" y="9634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4599025" y="4832578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49885" y="9634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4988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54" name="object 654"/>
          <p:cNvGrpSpPr/>
          <p:nvPr/>
        </p:nvGrpSpPr>
        <p:grpSpPr>
          <a:xfrm>
            <a:off x="4409833" y="4191736"/>
            <a:ext cx="60960" cy="295275"/>
            <a:chOff x="4409833" y="4191736"/>
            <a:chExt cx="60960" cy="295275"/>
          </a:xfrm>
        </p:grpSpPr>
        <p:sp>
          <p:nvSpPr>
            <p:cNvPr id="655" name="object 655"/>
            <p:cNvSpPr/>
            <p:nvPr/>
          </p:nvSpPr>
          <p:spPr>
            <a:xfrm>
              <a:off x="4415231" y="4197134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0" y="0"/>
                  </a:moveTo>
                  <a:lnTo>
                    <a:pt x="0" y="96342"/>
                  </a:lnTo>
                  <a:lnTo>
                    <a:pt x="49885" y="9634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4415231" y="4197134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49885" y="9634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4988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4415231" y="4308500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0" y="0"/>
                  </a:moveTo>
                  <a:lnTo>
                    <a:pt x="0" y="172872"/>
                  </a:lnTo>
                  <a:lnTo>
                    <a:pt x="49885" y="17287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4415231" y="4308500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49885" y="17287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4988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59" name="object 659"/>
          <p:cNvGrpSpPr/>
          <p:nvPr/>
        </p:nvGrpSpPr>
        <p:grpSpPr>
          <a:xfrm>
            <a:off x="4409833" y="4638598"/>
            <a:ext cx="60960" cy="295910"/>
            <a:chOff x="4409833" y="4638598"/>
            <a:chExt cx="60960" cy="295910"/>
          </a:xfrm>
        </p:grpSpPr>
        <p:sp>
          <p:nvSpPr>
            <p:cNvPr id="660" name="object 660"/>
            <p:cNvSpPr/>
            <p:nvPr/>
          </p:nvSpPr>
          <p:spPr>
            <a:xfrm>
              <a:off x="4415231" y="4643996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0" y="0"/>
                  </a:moveTo>
                  <a:lnTo>
                    <a:pt x="0" y="172872"/>
                  </a:lnTo>
                  <a:lnTo>
                    <a:pt x="49885" y="17287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4415231" y="4643996"/>
              <a:ext cx="50165" cy="173355"/>
            </a:xfrm>
            <a:custGeom>
              <a:avLst/>
              <a:gdLst/>
              <a:ahLst/>
              <a:cxnLst/>
              <a:rect l="l" t="t" r="r" b="b"/>
              <a:pathLst>
                <a:path w="50164" h="173354">
                  <a:moveTo>
                    <a:pt x="49885" y="17287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4988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4415231" y="4832578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0" y="0"/>
                  </a:moveTo>
                  <a:lnTo>
                    <a:pt x="0" y="96342"/>
                  </a:lnTo>
                  <a:lnTo>
                    <a:pt x="49885" y="96342"/>
                  </a:lnTo>
                  <a:lnTo>
                    <a:pt x="498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4415231" y="4832578"/>
              <a:ext cx="50165" cy="96520"/>
            </a:xfrm>
            <a:custGeom>
              <a:avLst/>
              <a:gdLst/>
              <a:ahLst/>
              <a:cxnLst/>
              <a:rect l="l" t="t" r="r" b="b"/>
              <a:pathLst>
                <a:path w="50164" h="96520">
                  <a:moveTo>
                    <a:pt x="49885" y="96342"/>
                  </a:moveTo>
                  <a:lnTo>
                    <a:pt x="4988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4988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64" name="object 664"/>
          <p:cNvGrpSpPr/>
          <p:nvPr/>
        </p:nvGrpSpPr>
        <p:grpSpPr>
          <a:xfrm>
            <a:off x="5184698" y="4191736"/>
            <a:ext cx="141605" cy="295275"/>
            <a:chOff x="5184698" y="4191736"/>
            <a:chExt cx="141605" cy="295275"/>
          </a:xfrm>
        </p:grpSpPr>
        <p:sp>
          <p:nvSpPr>
            <p:cNvPr id="665" name="object 665"/>
            <p:cNvSpPr/>
            <p:nvPr/>
          </p:nvSpPr>
          <p:spPr>
            <a:xfrm>
              <a:off x="5190096" y="4197134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0" y="0"/>
                  </a:moveTo>
                  <a:lnTo>
                    <a:pt x="0" y="96342"/>
                  </a:lnTo>
                  <a:lnTo>
                    <a:pt x="130505" y="9634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5190096" y="4197134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130505" y="9634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13050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5190096" y="4308500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0" y="0"/>
                  </a:moveTo>
                  <a:lnTo>
                    <a:pt x="0" y="172872"/>
                  </a:lnTo>
                  <a:lnTo>
                    <a:pt x="130505" y="17287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5190096" y="4308500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130505" y="17287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13050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69" name="object 669"/>
          <p:cNvGrpSpPr/>
          <p:nvPr/>
        </p:nvGrpSpPr>
        <p:grpSpPr>
          <a:xfrm>
            <a:off x="5184698" y="4638598"/>
            <a:ext cx="141605" cy="295910"/>
            <a:chOff x="5184698" y="4638598"/>
            <a:chExt cx="141605" cy="295910"/>
          </a:xfrm>
        </p:grpSpPr>
        <p:sp>
          <p:nvSpPr>
            <p:cNvPr id="670" name="object 670"/>
            <p:cNvSpPr/>
            <p:nvPr/>
          </p:nvSpPr>
          <p:spPr>
            <a:xfrm>
              <a:off x="5190096" y="4643996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0" y="0"/>
                  </a:moveTo>
                  <a:lnTo>
                    <a:pt x="0" y="172872"/>
                  </a:lnTo>
                  <a:lnTo>
                    <a:pt x="130505" y="17287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5190096" y="4643996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130505" y="17287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13050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5190096" y="4832578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0" y="0"/>
                  </a:moveTo>
                  <a:lnTo>
                    <a:pt x="0" y="96342"/>
                  </a:lnTo>
                  <a:lnTo>
                    <a:pt x="130505" y="9634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5190096" y="4832578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130505" y="9634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13050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4" name="object 674"/>
          <p:cNvGrpSpPr/>
          <p:nvPr/>
        </p:nvGrpSpPr>
        <p:grpSpPr>
          <a:xfrm>
            <a:off x="5004308" y="4191736"/>
            <a:ext cx="141605" cy="295275"/>
            <a:chOff x="5004308" y="4191736"/>
            <a:chExt cx="141605" cy="295275"/>
          </a:xfrm>
        </p:grpSpPr>
        <p:sp>
          <p:nvSpPr>
            <p:cNvPr id="675" name="object 675"/>
            <p:cNvSpPr/>
            <p:nvPr/>
          </p:nvSpPr>
          <p:spPr>
            <a:xfrm>
              <a:off x="5009705" y="4197134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0" y="0"/>
                  </a:moveTo>
                  <a:lnTo>
                    <a:pt x="0" y="96342"/>
                  </a:lnTo>
                  <a:lnTo>
                    <a:pt x="130505" y="9634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5009705" y="4197134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130505" y="9634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13050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5009705" y="4308500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0" y="0"/>
                  </a:moveTo>
                  <a:lnTo>
                    <a:pt x="0" y="172872"/>
                  </a:lnTo>
                  <a:lnTo>
                    <a:pt x="130505" y="17287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5009705" y="4308500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130505" y="17287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13050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79" name="object 679"/>
          <p:cNvGrpSpPr/>
          <p:nvPr/>
        </p:nvGrpSpPr>
        <p:grpSpPr>
          <a:xfrm>
            <a:off x="5004308" y="4638598"/>
            <a:ext cx="141605" cy="295910"/>
            <a:chOff x="5004308" y="4638598"/>
            <a:chExt cx="141605" cy="295910"/>
          </a:xfrm>
        </p:grpSpPr>
        <p:sp>
          <p:nvSpPr>
            <p:cNvPr id="680" name="object 680"/>
            <p:cNvSpPr/>
            <p:nvPr/>
          </p:nvSpPr>
          <p:spPr>
            <a:xfrm>
              <a:off x="5009705" y="4643996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0" y="0"/>
                  </a:moveTo>
                  <a:lnTo>
                    <a:pt x="0" y="172872"/>
                  </a:lnTo>
                  <a:lnTo>
                    <a:pt x="130505" y="17287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5009705" y="4643996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130505" y="17287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13050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5009705" y="4832578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0" y="0"/>
                  </a:moveTo>
                  <a:lnTo>
                    <a:pt x="0" y="96342"/>
                  </a:lnTo>
                  <a:lnTo>
                    <a:pt x="130505" y="9634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5009705" y="4832578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130505" y="9634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13050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84" name="object 684"/>
          <p:cNvGrpSpPr/>
          <p:nvPr/>
        </p:nvGrpSpPr>
        <p:grpSpPr>
          <a:xfrm>
            <a:off x="4823917" y="4191736"/>
            <a:ext cx="141605" cy="295275"/>
            <a:chOff x="4823917" y="4191736"/>
            <a:chExt cx="141605" cy="295275"/>
          </a:xfrm>
        </p:grpSpPr>
        <p:sp>
          <p:nvSpPr>
            <p:cNvPr id="685" name="object 685"/>
            <p:cNvSpPr/>
            <p:nvPr/>
          </p:nvSpPr>
          <p:spPr>
            <a:xfrm>
              <a:off x="4829314" y="4197134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0" y="0"/>
                  </a:moveTo>
                  <a:lnTo>
                    <a:pt x="0" y="96342"/>
                  </a:lnTo>
                  <a:lnTo>
                    <a:pt x="130505" y="9634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4829314" y="4197134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130505" y="9634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13050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4829314" y="4308500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0" y="0"/>
                  </a:moveTo>
                  <a:lnTo>
                    <a:pt x="0" y="172872"/>
                  </a:lnTo>
                  <a:lnTo>
                    <a:pt x="130505" y="17287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4829314" y="4308500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130505" y="17287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13050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89" name="object 689"/>
          <p:cNvGrpSpPr/>
          <p:nvPr/>
        </p:nvGrpSpPr>
        <p:grpSpPr>
          <a:xfrm>
            <a:off x="4823917" y="4638598"/>
            <a:ext cx="141605" cy="295910"/>
            <a:chOff x="4823917" y="4638598"/>
            <a:chExt cx="141605" cy="295910"/>
          </a:xfrm>
        </p:grpSpPr>
        <p:sp>
          <p:nvSpPr>
            <p:cNvPr id="690" name="object 690"/>
            <p:cNvSpPr/>
            <p:nvPr/>
          </p:nvSpPr>
          <p:spPr>
            <a:xfrm>
              <a:off x="4829314" y="4643996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0" y="0"/>
                  </a:moveTo>
                  <a:lnTo>
                    <a:pt x="0" y="172872"/>
                  </a:lnTo>
                  <a:lnTo>
                    <a:pt x="130505" y="17287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4829314" y="4643996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130505" y="17287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13050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4829314" y="4832578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0" y="0"/>
                  </a:moveTo>
                  <a:lnTo>
                    <a:pt x="0" y="96342"/>
                  </a:lnTo>
                  <a:lnTo>
                    <a:pt x="130505" y="9634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4829314" y="4832578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130505" y="9634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13050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94" name="object 694"/>
          <p:cNvGrpSpPr/>
          <p:nvPr/>
        </p:nvGrpSpPr>
        <p:grpSpPr>
          <a:xfrm>
            <a:off x="4643526" y="4191736"/>
            <a:ext cx="141605" cy="295275"/>
            <a:chOff x="4643526" y="4191736"/>
            <a:chExt cx="141605" cy="295275"/>
          </a:xfrm>
        </p:grpSpPr>
        <p:sp>
          <p:nvSpPr>
            <p:cNvPr id="695" name="object 695"/>
            <p:cNvSpPr/>
            <p:nvPr/>
          </p:nvSpPr>
          <p:spPr>
            <a:xfrm>
              <a:off x="4648923" y="4197134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0" y="0"/>
                  </a:moveTo>
                  <a:lnTo>
                    <a:pt x="0" y="96342"/>
                  </a:lnTo>
                  <a:lnTo>
                    <a:pt x="130505" y="9634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4648923" y="4197134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130505" y="9634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13050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4648923" y="4308500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0" y="0"/>
                  </a:moveTo>
                  <a:lnTo>
                    <a:pt x="0" y="172872"/>
                  </a:lnTo>
                  <a:lnTo>
                    <a:pt x="130505" y="17287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4648923" y="4308500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130505" y="17287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13050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99" name="object 699"/>
          <p:cNvGrpSpPr/>
          <p:nvPr/>
        </p:nvGrpSpPr>
        <p:grpSpPr>
          <a:xfrm>
            <a:off x="4643526" y="4638598"/>
            <a:ext cx="141605" cy="295910"/>
            <a:chOff x="4643526" y="4638598"/>
            <a:chExt cx="141605" cy="295910"/>
          </a:xfrm>
        </p:grpSpPr>
        <p:sp>
          <p:nvSpPr>
            <p:cNvPr id="700" name="object 700"/>
            <p:cNvSpPr/>
            <p:nvPr/>
          </p:nvSpPr>
          <p:spPr>
            <a:xfrm>
              <a:off x="4648923" y="4643996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0" y="0"/>
                  </a:moveTo>
                  <a:lnTo>
                    <a:pt x="0" y="172872"/>
                  </a:lnTo>
                  <a:lnTo>
                    <a:pt x="130505" y="17287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4648923" y="4643996"/>
              <a:ext cx="130810" cy="173355"/>
            </a:xfrm>
            <a:custGeom>
              <a:avLst/>
              <a:gdLst/>
              <a:ahLst/>
              <a:cxnLst/>
              <a:rect l="l" t="t" r="r" b="b"/>
              <a:pathLst>
                <a:path w="130810" h="173354">
                  <a:moveTo>
                    <a:pt x="130505" y="17287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130505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4648923" y="4832578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0" y="0"/>
                  </a:moveTo>
                  <a:lnTo>
                    <a:pt x="0" y="96342"/>
                  </a:lnTo>
                  <a:lnTo>
                    <a:pt x="130505" y="96342"/>
                  </a:lnTo>
                  <a:lnTo>
                    <a:pt x="1305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4648923" y="4832578"/>
              <a:ext cx="130810" cy="96520"/>
            </a:xfrm>
            <a:custGeom>
              <a:avLst/>
              <a:gdLst/>
              <a:ahLst/>
              <a:cxnLst/>
              <a:rect l="l" t="t" r="r" b="b"/>
              <a:pathLst>
                <a:path w="130810" h="96520">
                  <a:moveTo>
                    <a:pt x="130505" y="96342"/>
                  </a:moveTo>
                  <a:lnTo>
                    <a:pt x="130505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130505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4" name="object 704"/>
          <p:cNvGrpSpPr/>
          <p:nvPr/>
        </p:nvGrpSpPr>
        <p:grpSpPr>
          <a:xfrm>
            <a:off x="4459732" y="4191736"/>
            <a:ext cx="144780" cy="295275"/>
            <a:chOff x="4459732" y="4191736"/>
            <a:chExt cx="144780" cy="295275"/>
          </a:xfrm>
        </p:grpSpPr>
        <p:sp>
          <p:nvSpPr>
            <p:cNvPr id="705" name="object 705"/>
            <p:cNvSpPr/>
            <p:nvPr/>
          </p:nvSpPr>
          <p:spPr>
            <a:xfrm>
              <a:off x="4465129" y="4197134"/>
              <a:ext cx="133985" cy="96520"/>
            </a:xfrm>
            <a:custGeom>
              <a:avLst/>
              <a:gdLst/>
              <a:ahLst/>
              <a:cxnLst/>
              <a:rect l="l" t="t" r="r" b="b"/>
              <a:pathLst>
                <a:path w="133985" h="96520">
                  <a:moveTo>
                    <a:pt x="0" y="0"/>
                  </a:moveTo>
                  <a:lnTo>
                    <a:pt x="0" y="96342"/>
                  </a:lnTo>
                  <a:lnTo>
                    <a:pt x="133908" y="96342"/>
                  </a:lnTo>
                  <a:lnTo>
                    <a:pt x="1339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4465129" y="4197134"/>
              <a:ext cx="133985" cy="96520"/>
            </a:xfrm>
            <a:custGeom>
              <a:avLst/>
              <a:gdLst/>
              <a:ahLst/>
              <a:cxnLst/>
              <a:rect l="l" t="t" r="r" b="b"/>
              <a:pathLst>
                <a:path w="133985" h="96520">
                  <a:moveTo>
                    <a:pt x="133908" y="96342"/>
                  </a:moveTo>
                  <a:lnTo>
                    <a:pt x="133908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133908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4465129" y="4308500"/>
              <a:ext cx="133985" cy="173355"/>
            </a:xfrm>
            <a:custGeom>
              <a:avLst/>
              <a:gdLst/>
              <a:ahLst/>
              <a:cxnLst/>
              <a:rect l="l" t="t" r="r" b="b"/>
              <a:pathLst>
                <a:path w="133985" h="173354">
                  <a:moveTo>
                    <a:pt x="0" y="0"/>
                  </a:moveTo>
                  <a:lnTo>
                    <a:pt x="0" y="172872"/>
                  </a:lnTo>
                  <a:lnTo>
                    <a:pt x="133908" y="172872"/>
                  </a:lnTo>
                  <a:lnTo>
                    <a:pt x="1339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4465129" y="4308500"/>
              <a:ext cx="133985" cy="173355"/>
            </a:xfrm>
            <a:custGeom>
              <a:avLst/>
              <a:gdLst/>
              <a:ahLst/>
              <a:cxnLst/>
              <a:rect l="l" t="t" r="r" b="b"/>
              <a:pathLst>
                <a:path w="133985" h="173354">
                  <a:moveTo>
                    <a:pt x="133908" y="172872"/>
                  </a:moveTo>
                  <a:lnTo>
                    <a:pt x="133908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133908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9" name="object 709"/>
          <p:cNvGrpSpPr/>
          <p:nvPr/>
        </p:nvGrpSpPr>
        <p:grpSpPr>
          <a:xfrm>
            <a:off x="4459732" y="4638598"/>
            <a:ext cx="144780" cy="295910"/>
            <a:chOff x="4459732" y="4638598"/>
            <a:chExt cx="144780" cy="295910"/>
          </a:xfrm>
        </p:grpSpPr>
        <p:sp>
          <p:nvSpPr>
            <p:cNvPr id="710" name="object 710"/>
            <p:cNvSpPr/>
            <p:nvPr/>
          </p:nvSpPr>
          <p:spPr>
            <a:xfrm>
              <a:off x="4465129" y="4643996"/>
              <a:ext cx="133985" cy="173355"/>
            </a:xfrm>
            <a:custGeom>
              <a:avLst/>
              <a:gdLst/>
              <a:ahLst/>
              <a:cxnLst/>
              <a:rect l="l" t="t" r="r" b="b"/>
              <a:pathLst>
                <a:path w="133985" h="173354">
                  <a:moveTo>
                    <a:pt x="0" y="0"/>
                  </a:moveTo>
                  <a:lnTo>
                    <a:pt x="0" y="172872"/>
                  </a:lnTo>
                  <a:lnTo>
                    <a:pt x="133908" y="172872"/>
                  </a:lnTo>
                  <a:lnTo>
                    <a:pt x="1339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4465129" y="4643996"/>
              <a:ext cx="133985" cy="173355"/>
            </a:xfrm>
            <a:custGeom>
              <a:avLst/>
              <a:gdLst/>
              <a:ahLst/>
              <a:cxnLst/>
              <a:rect l="l" t="t" r="r" b="b"/>
              <a:pathLst>
                <a:path w="133985" h="173354">
                  <a:moveTo>
                    <a:pt x="133908" y="172872"/>
                  </a:moveTo>
                  <a:lnTo>
                    <a:pt x="133908" y="0"/>
                  </a:lnTo>
                  <a:lnTo>
                    <a:pt x="0" y="0"/>
                  </a:lnTo>
                  <a:lnTo>
                    <a:pt x="0" y="172872"/>
                  </a:lnTo>
                  <a:lnTo>
                    <a:pt x="133908" y="17287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4465129" y="4832578"/>
              <a:ext cx="133985" cy="96520"/>
            </a:xfrm>
            <a:custGeom>
              <a:avLst/>
              <a:gdLst/>
              <a:ahLst/>
              <a:cxnLst/>
              <a:rect l="l" t="t" r="r" b="b"/>
              <a:pathLst>
                <a:path w="133985" h="96520">
                  <a:moveTo>
                    <a:pt x="0" y="0"/>
                  </a:moveTo>
                  <a:lnTo>
                    <a:pt x="0" y="96342"/>
                  </a:lnTo>
                  <a:lnTo>
                    <a:pt x="133908" y="96342"/>
                  </a:lnTo>
                  <a:lnTo>
                    <a:pt x="1339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4465129" y="4832578"/>
              <a:ext cx="133985" cy="96520"/>
            </a:xfrm>
            <a:custGeom>
              <a:avLst/>
              <a:gdLst/>
              <a:ahLst/>
              <a:cxnLst/>
              <a:rect l="l" t="t" r="r" b="b"/>
              <a:pathLst>
                <a:path w="133985" h="96520">
                  <a:moveTo>
                    <a:pt x="133908" y="96342"/>
                  </a:moveTo>
                  <a:lnTo>
                    <a:pt x="133908" y="0"/>
                  </a:lnTo>
                  <a:lnTo>
                    <a:pt x="0" y="0"/>
                  </a:lnTo>
                  <a:lnTo>
                    <a:pt x="0" y="96342"/>
                  </a:lnTo>
                  <a:lnTo>
                    <a:pt x="133908" y="963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14" name="object 714"/>
          <p:cNvGrpSpPr/>
          <p:nvPr/>
        </p:nvGrpSpPr>
        <p:grpSpPr>
          <a:xfrm>
            <a:off x="3331806" y="4303572"/>
            <a:ext cx="71755" cy="154305"/>
            <a:chOff x="3331806" y="4303572"/>
            <a:chExt cx="71755" cy="154305"/>
          </a:xfrm>
        </p:grpSpPr>
        <p:sp>
          <p:nvSpPr>
            <p:cNvPr id="715" name="object 715"/>
            <p:cNvSpPr/>
            <p:nvPr/>
          </p:nvSpPr>
          <p:spPr>
            <a:xfrm>
              <a:off x="3337204" y="4308970"/>
              <a:ext cx="60960" cy="143510"/>
            </a:xfrm>
            <a:custGeom>
              <a:avLst/>
              <a:gdLst/>
              <a:ahLst/>
              <a:cxnLst/>
              <a:rect l="l" t="t" r="r" b="b"/>
              <a:pathLst>
                <a:path w="60960" h="143510">
                  <a:moveTo>
                    <a:pt x="0" y="0"/>
                  </a:moveTo>
                  <a:lnTo>
                    <a:pt x="0" y="143281"/>
                  </a:lnTo>
                  <a:lnTo>
                    <a:pt x="60807" y="143281"/>
                  </a:lnTo>
                  <a:lnTo>
                    <a:pt x="608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3337204" y="4308970"/>
              <a:ext cx="60960" cy="143510"/>
            </a:xfrm>
            <a:custGeom>
              <a:avLst/>
              <a:gdLst/>
              <a:ahLst/>
              <a:cxnLst/>
              <a:rect l="l" t="t" r="r" b="b"/>
              <a:pathLst>
                <a:path w="60960" h="143510">
                  <a:moveTo>
                    <a:pt x="0" y="143281"/>
                  </a:moveTo>
                  <a:lnTo>
                    <a:pt x="0" y="0"/>
                  </a:lnTo>
                  <a:lnTo>
                    <a:pt x="60807" y="0"/>
                  </a:lnTo>
                  <a:lnTo>
                    <a:pt x="60807" y="143281"/>
                  </a:lnTo>
                  <a:lnTo>
                    <a:pt x="0" y="14328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17" name="object 717"/>
          <p:cNvGrpSpPr/>
          <p:nvPr/>
        </p:nvGrpSpPr>
        <p:grpSpPr>
          <a:xfrm>
            <a:off x="3332378" y="4669815"/>
            <a:ext cx="71755" cy="153035"/>
            <a:chOff x="3332378" y="4669815"/>
            <a:chExt cx="71755" cy="153035"/>
          </a:xfrm>
        </p:grpSpPr>
        <p:sp>
          <p:nvSpPr>
            <p:cNvPr id="718" name="object 718"/>
            <p:cNvSpPr/>
            <p:nvPr/>
          </p:nvSpPr>
          <p:spPr>
            <a:xfrm>
              <a:off x="3337775" y="4675212"/>
              <a:ext cx="60960" cy="142240"/>
            </a:xfrm>
            <a:custGeom>
              <a:avLst/>
              <a:gdLst/>
              <a:ahLst/>
              <a:cxnLst/>
              <a:rect l="l" t="t" r="r" b="b"/>
              <a:pathLst>
                <a:path w="60960" h="142239">
                  <a:moveTo>
                    <a:pt x="0" y="0"/>
                  </a:moveTo>
                  <a:lnTo>
                    <a:pt x="0" y="142125"/>
                  </a:lnTo>
                  <a:lnTo>
                    <a:pt x="60807" y="142125"/>
                  </a:lnTo>
                  <a:lnTo>
                    <a:pt x="608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3337775" y="4675212"/>
              <a:ext cx="60960" cy="142240"/>
            </a:xfrm>
            <a:custGeom>
              <a:avLst/>
              <a:gdLst/>
              <a:ahLst/>
              <a:cxnLst/>
              <a:rect l="l" t="t" r="r" b="b"/>
              <a:pathLst>
                <a:path w="60960" h="142239">
                  <a:moveTo>
                    <a:pt x="60807" y="142125"/>
                  </a:moveTo>
                  <a:lnTo>
                    <a:pt x="60807" y="0"/>
                  </a:lnTo>
                  <a:lnTo>
                    <a:pt x="0" y="0"/>
                  </a:lnTo>
                  <a:lnTo>
                    <a:pt x="0" y="142125"/>
                  </a:lnTo>
                  <a:lnTo>
                    <a:pt x="60807" y="14212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0" name="object 720"/>
          <p:cNvGrpSpPr/>
          <p:nvPr/>
        </p:nvGrpSpPr>
        <p:grpSpPr>
          <a:xfrm>
            <a:off x="3435337" y="4118406"/>
            <a:ext cx="43815" cy="55244"/>
            <a:chOff x="3435337" y="4118406"/>
            <a:chExt cx="43815" cy="55244"/>
          </a:xfrm>
        </p:grpSpPr>
        <p:sp>
          <p:nvSpPr>
            <p:cNvPr id="721" name="object 721"/>
            <p:cNvSpPr/>
            <p:nvPr/>
          </p:nvSpPr>
          <p:spPr>
            <a:xfrm>
              <a:off x="3440734" y="4123804"/>
              <a:ext cx="33020" cy="44450"/>
            </a:xfrm>
            <a:custGeom>
              <a:avLst/>
              <a:gdLst/>
              <a:ahLst/>
              <a:cxnLst/>
              <a:rect l="l" t="t" r="r" b="b"/>
              <a:pathLst>
                <a:path w="33020" h="44450">
                  <a:moveTo>
                    <a:pt x="0" y="0"/>
                  </a:moveTo>
                  <a:lnTo>
                    <a:pt x="0" y="44411"/>
                  </a:lnTo>
                  <a:lnTo>
                    <a:pt x="32804" y="44411"/>
                  </a:lnTo>
                  <a:lnTo>
                    <a:pt x="328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3440734" y="4123804"/>
              <a:ext cx="33020" cy="44450"/>
            </a:xfrm>
            <a:custGeom>
              <a:avLst/>
              <a:gdLst/>
              <a:ahLst/>
              <a:cxnLst/>
              <a:rect l="l" t="t" r="r" b="b"/>
              <a:pathLst>
                <a:path w="33020" h="44450">
                  <a:moveTo>
                    <a:pt x="0" y="44411"/>
                  </a:moveTo>
                  <a:lnTo>
                    <a:pt x="0" y="0"/>
                  </a:lnTo>
                  <a:lnTo>
                    <a:pt x="32804" y="0"/>
                  </a:lnTo>
                  <a:lnTo>
                    <a:pt x="32804" y="44411"/>
                  </a:lnTo>
                  <a:lnTo>
                    <a:pt x="0" y="4441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3" name="object 723"/>
          <p:cNvGrpSpPr/>
          <p:nvPr/>
        </p:nvGrpSpPr>
        <p:grpSpPr>
          <a:xfrm>
            <a:off x="3435337" y="4953368"/>
            <a:ext cx="43815" cy="54610"/>
            <a:chOff x="3435337" y="4953368"/>
            <a:chExt cx="43815" cy="54610"/>
          </a:xfrm>
        </p:grpSpPr>
        <p:sp>
          <p:nvSpPr>
            <p:cNvPr id="724" name="object 724"/>
            <p:cNvSpPr/>
            <p:nvPr/>
          </p:nvSpPr>
          <p:spPr>
            <a:xfrm>
              <a:off x="3440734" y="4958765"/>
              <a:ext cx="33020" cy="43815"/>
            </a:xfrm>
            <a:custGeom>
              <a:avLst/>
              <a:gdLst/>
              <a:ahLst/>
              <a:cxnLst/>
              <a:rect l="l" t="t" r="r" b="b"/>
              <a:pathLst>
                <a:path w="33020" h="43814">
                  <a:moveTo>
                    <a:pt x="0" y="0"/>
                  </a:moveTo>
                  <a:lnTo>
                    <a:pt x="0" y="43738"/>
                  </a:lnTo>
                  <a:lnTo>
                    <a:pt x="32804" y="43738"/>
                  </a:lnTo>
                  <a:lnTo>
                    <a:pt x="3280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3440734" y="4958765"/>
              <a:ext cx="33020" cy="43815"/>
            </a:xfrm>
            <a:custGeom>
              <a:avLst/>
              <a:gdLst/>
              <a:ahLst/>
              <a:cxnLst/>
              <a:rect l="l" t="t" r="r" b="b"/>
              <a:pathLst>
                <a:path w="33020" h="43814">
                  <a:moveTo>
                    <a:pt x="0" y="43738"/>
                  </a:moveTo>
                  <a:lnTo>
                    <a:pt x="0" y="0"/>
                  </a:lnTo>
                  <a:lnTo>
                    <a:pt x="32804" y="0"/>
                  </a:lnTo>
                  <a:lnTo>
                    <a:pt x="32804" y="43738"/>
                  </a:lnTo>
                  <a:lnTo>
                    <a:pt x="0" y="4373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6" name="object 726"/>
          <p:cNvGrpSpPr/>
          <p:nvPr/>
        </p:nvGrpSpPr>
        <p:grpSpPr>
          <a:xfrm>
            <a:off x="6190373" y="4303572"/>
            <a:ext cx="113030" cy="97790"/>
            <a:chOff x="6190373" y="4303572"/>
            <a:chExt cx="113030" cy="97790"/>
          </a:xfrm>
        </p:grpSpPr>
        <p:sp>
          <p:nvSpPr>
            <p:cNvPr id="727" name="object 727"/>
            <p:cNvSpPr/>
            <p:nvPr/>
          </p:nvSpPr>
          <p:spPr>
            <a:xfrm>
              <a:off x="6195771" y="4308970"/>
              <a:ext cx="102235" cy="86995"/>
            </a:xfrm>
            <a:custGeom>
              <a:avLst/>
              <a:gdLst/>
              <a:ahLst/>
              <a:cxnLst/>
              <a:rect l="l" t="t" r="r" b="b"/>
              <a:pathLst>
                <a:path w="102235" h="86995">
                  <a:moveTo>
                    <a:pt x="0" y="0"/>
                  </a:moveTo>
                  <a:lnTo>
                    <a:pt x="0" y="86779"/>
                  </a:lnTo>
                  <a:lnTo>
                    <a:pt x="101803" y="86779"/>
                  </a:lnTo>
                  <a:lnTo>
                    <a:pt x="101803" y="62179"/>
                  </a:lnTo>
                  <a:lnTo>
                    <a:pt x="32118" y="62179"/>
                  </a:lnTo>
                  <a:lnTo>
                    <a:pt x="24599" y="54660"/>
                  </a:lnTo>
                  <a:lnTo>
                    <a:pt x="24599" y="38265"/>
                  </a:lnTo>
                  <a:lnTo>
                    <a:pt x="30746" y="31432"/>
                  </a:lnTo>
                  <a:lnTo>
                    <a:pt x="81305" y="22555"/>
                  </a:lnTo>
                  <a:lnTo>
                    <a:pt x="813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6195771" y="4308970"/>
              <a:ext cx="102235" cy="86995"/>
            </a:xfrm>
            <a:custGeom>
              <a:avLst/>
              <a:gdLst/>
              <a:ahLst/>
              <a:cxnLst/>
              <a:rect l="l" t="t" r="r" b="b"/>
              <a:pathLst>
                <a:path w="102235" h="86995">
                  <a:moveTo>
                    <a:pt x="81305" y="22555"/>
                  </a:moveTo>
                  <a:lnTo>
                    <a:pt x="38265" y="30073"/>
                  </a:lnTo>
                  <a:lnTo>
                    <a:pt x="30746" y="31432"/>
                  </a:lnTo>
                  <a:lnTo>
                    <a:pt x="24599" y="38265"/>
                  </a:lnTo>
                  <a:lnTo>
                    <a:pt x="24599" y="45783"/>
                  </a:lnTo>
                  <a:lnTo>
                    <a:pt x="24599" y="54660"/>
                  </a:lnTo>
                  <a:lnTo>
                    <a:pt x="32118" y="62179"/>
                  </a:lnTo>
                  <a:lnTo>
                    <a:pt x="40995" y="62179"/>
                  </a:lnTo>
                  <a:lnTo>
                    <a:pt x="101803" y="62179"/>
                  </a:lnTo>
                  <a:lnTo>
                    <a:pt x="101803" y="86779"/>
                  </a:lnTo>
                  <a:lnTo>
                    <a:pt x="0" y="86779"/>
                  </a:lnTo>
                  <a:lnTo>
                    <a:pt x="0" y="0"/>
                  </a:lnTo>
                  <a:lnTo>
                    <a:pt x="81305" y="0"/>
                  </a:lnTo>
                  <a:lnTo>
                    <a:pt x="81305" y="225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29" name="object 729"/>
          <p:cNvGrpSpPr/>
          <p:nvPr/>
        </p:nvGrpSpPr>
        <p:grpSpPr>
          <a:xfrm>
            <a:off x="3474491" y="4725161"/>
            <a:ext cx="113030" cy="97790"/>
            <a:chOff x="3474491" y="4725161"/>
            <a:chExt cx="113030" cy="97790"/>
          </a:xfrm>
        </p:grpSpPr>
        <p:sp>
          <p:nvSpPr>
            <p:cNvPr id="730" name="object 730"/>
            <p:cNvSpPr/>
            <p:nvPr/>
          </p:nvSpPr>
          <p:spPr>
            <a:xfrm>
              <a:off x="3479888" y="4730559"/>
              <a:ext cx="102235" cy="86995"/>
            </a:xfrm>
            <a:custGeom>
              <a:avLst/>
              <a:gdLst/>
              <a:ahLst/>
              <a:cxnLst/>
              <a:rect l="l" t="t" r="r" b="b"/>
              <a:pathLst>
                <a:path w="102235" h="86995">
                  <a:moveTo>
                    <a:pt x="0" y="0"/>
                  </a:moveTo>
                  <a:lnTo>
                    <a:pt x="0" y="24599"/>
                  </a:lnTo>
                  <a:lnTo>
                    <a:pt x="69697" y="24599"/>
                  </a:lnTo>
                  <a:lnTo>
                    <a:pt x="77216" y="32118"/>
                  </a:lnTo>
                  <a:lnTo>
                    <a:pt x="77216" y="48513"/>
                  </a:lnTo>
                  <a:lnTo>
                    <a:pt x="71069" y="55346"/>
                  </a:lnTo>
                  <a:lnTo>
                    <a:pt x="20497" y="64223"/>
                  </a:lnTo>
                  <a:lnTo>
                    <a:pt x="20497" y="86779"/>
                  </a:lnTo>
                  <a:lnTo>
                    <a:pt x="101815" y="86779"/>
                  </a:lnTo>
                  <a:lnTo>
                    <a:pt x="1018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3479888" y="4730559"/>
              <a:ext cx="102235" cy="86995"/>
            </a:xfrm>
            <a:custGeom>
              <a:avLst/>
              <a:gdLst/>
              <a:ahLst/>
              <a:cxnLst/>
              <a:rect l="l" t="t" r="r" b="b"/>
              <a:pathLst>
                <a:path w="102235" h="86995">
                  <a:moveTo>
                    <a:pt x="20497" y="64223"/>
                  </a:moveTo>
                  <a:lnTo>
                    <a:pt x="63550" y="56705"/>
                  </a:lnTo>
                  <a:lnTo>
                    <a:pt x="71069" y="55346"/>
                  </a:lnTo>
                  <a:lnTo>
                    <a:pt x="77216" y="48513"/>
                  </a:lnTo>
                  <a:lnTo>
                    <a:pt x="77216" y="40995"/>
                  </a:lnTo>
                  <a:lnTo>
                    <a:pt x="77216" y="32118"/>
                  </a:lnTo>
                  <a:lnTo>
                    <a:pt x="69697" y="24599"/>
                  </a:lnTo>
                  <a:lnTo>
                    <a:pt x="60820" y="24599"/>
                  </a:lnTo>
                  <a:lnTo>
                    <a:pt x="0" y="24599"/>
                  </a:lnTo>
                  <a:lnTo>
                    <a:pt x="0" y="0"/>
                  </a:lnTo>
                  <a:lnTo>
                    <a:pt x="101815" y="0"/>
                  </a:lnTo>
                  <a:lnTo>
                    <a:pt x="101815" y="86779"/>
                  </a:lnTo>
                  <a:lnTo>
                    <a:pt x="20497" y="86779"/>
                  </a:lnTo>
                  <a:lnTo>
                    <a:pt x="20497" y="6422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2" name="object 732"/>
          <p:cNvGrpSpPr/>
          <p:nvPr/>
        </p:nvGrpSpPr>
        <p:grpSpPr>
          <a:xfrm>
            <a:off x="6190373" y="4725161"/>
            <a:ext cx="113030" cy="97790"/>
            <a:chOff x="6190373" y="4725161"/>
            <a:chExt cx="113030" cy="97790"/>
          </a:xfrm>
        </p:grpSpPr>
        <p:sp>
          <p:nvSpPr>
            <p:cNvPr id="733" name="object 733"/>
            <p:cNvSpPr/>
            <p:nvPr/>
          </p:nvSpPr>
          <p:spPr>
            <a:xfrm>
              <a:off x="6195771" y="4730559"/>
              <a:ext cx="102235" cy="86995"/>
            </a:xfrm>
            <a:custGeom>
              <a:avLst/>
              <a:gdLst/>
              <a:ahLst/>
              <a:cxnLst/>
              <a:rect l="l" t="t" r="r" b="b"/>
              <a:pathLst>
                <a:path w="102235" h="86995">
                  <a:moveTo>
                    <a:pt x="0" y="0"/>
                  </a:moveTo>
                  <a:lnTo>
                    <a:pt x="0" y="86779"/>
                  </a:lnTo>
                  <a:lnTo>
                    <a:pt x="81305" y="86779"/>
                  </a:lnTo>
                  <a:lnTo>
                    <a:pt x="81305" y="64223"/>
                  </a:lnTo>
                  <a:lnTo>
                    <a:pt x="30746" y="55346"/>
                  </a:lnTo>
                  <a:lnTo>
                    <a:pt x="24599" y="48514"/>
                  </a:lnTo>
                  <a:lnTo>
                    <a:pt x="24599" y="32118"/>
                  </a:lnTo>
                  <a:lnTo>
                    <a:pt x="32118" y="24599"/>
                  </a:lnTo>
                  <a:lnTo>
                    <a:pt x="101803" y="24599"/>
                  </a:lnTo>
                  <a:lnTo>
                    <a:pt x="1018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6195771" y="4730559"/>
              <a:ext cx="102235" cy="86995"/>
            </a:xfrm>
            <a:custGeom>
              <a:avLst/>
              <a:gdLst/>
              <a:ahLst/>
              <a:cxnLst/>
              <a:rect l="l" t="t" r="r" b="b"/>
              <a:pathLst>
                <a:path w="102235" h="86995">
                  <a:moveTo>
                    <a:pt x="81305" y="64223"/>
                  </a:moveTo>
                  <a:lnTo>
                    <a:pt x="38265" y="56705"/>
                  </a:lnTo>
                  <a:lnTo>
                    <a:pt x="30746" y="55346"/>
                  </a:lnTo>
                  <a:lnTo>
                    <a:pt x="24599" y="48514"/>
                  </a:lnTo>
                  <a:lnTo>
                    <a:pt x="24599" y="40995"/>
                  </a:lnTo>
                  <a:lnTo>
                    <a:pt x="24599" y="32118"/>
                  </a:lnTo>
                  <a:lnTo>
                    <a:pt x="32118" y="24599"/>
                  </a:lnTo>
                  <a:lnTo>
                    <a:pt x="40995" y="24599"/>
                  </a:lnTo>
                  <a:lnTo>
                    <a:pt x="101803" y="24599"/>
                  </a:lnTo>
                  <a:lnTo>
                    <a:pt x="101803" y="0"/>
                  </a:lnTo>
                  <a:lnTo>
                    <a:pt x="0" y="0"/>
                  </a:lnTo>
                  <a:lnTo>
                    <a:pt x="0" y="86779"/>
                  </a:lnTo>
                  <a:lnTo>
                    <a:pt x="81305" y="86779"/>
                  </a:lnTo>
                  <a:lnTo>
                    <a:pt x="81305" y="6422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5" name="object 735"/>
          <p:cNvGrpSpPr/>
          <p:nvPr/>
        </p:nvGrpSpPr>
        <p:grpSpPr>
          <a:xfrm>
            <a:off x="3468141" y="4212018"/>
            <a:ext cx="153035" cy="87630"/>
            <a:chOff x="3468141" y="4212018"/>
            <a:chExt cx="153035" cy="87630"/>
          </a:xfrm>
        </p:grpSpPr>
        <p:sp>
          <p:nvSpPr>
            <p:cNvPr id="736" name="object 736"/>
            <p:cNvSpPr/>
            <p:nvPr/>
          </p:nvSpPr>
          <p:spPr>
            <a:xfrm>
              <a:off x="3473538" y="4217415"/>
              <a:ext cx="142240" cy="76835"/>
            </a:xfrm>
            <a:custGeom>
              <a:avLst/>
              <a:gdLst/>
              <a:ahLst/>
              <a:cxnLst/>
              <a:rect l="l" t="t" r="r" b="b"/>
              <a:pathLst>
                <a:path w="142239" h="76835">
                  <a:moveTo>
                    <a:pt x="0" y="61493"/>
                  </a:moveTo>
                  <a:lnTo>
                    <a:pt x="0" y="76530"/>
                  </a:lnTo>
                  <a:lnTo>
                    <a:pt x="142125" y="76530"/>
                  </a:lnTo>
                  <a:lnTo>
                    <a:pt x="142125" y="0"/>
                  </a:lnTo>
                  <a:lnTo>
                    <a:pt x="60807" y="0"/>
                  </a:lnTo>
                  <a:lnTo>
                    <a:pt x="60807" y="39624"/>
                  </a:lnTo>
                  <a:lnTo>
                    <a:pt x="40995" y="47142"/>
                  </a:lnTo>
                  <a:lnTo>
                    <a:pt x="0" y="6149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3473538" y="4217415"/>
              <a:ext cx="142240" cy="76835"/>
            </a:xfrm>
            <a:custGeom>
              <a:avLst/>
              <a:gdLst/>
              <a:ahLst/>
              <a:cxnLst/>
              <a:rect l="l" t="t" r="r" b="b"/>
              <a:pathLst>
                <a:path w="142239" h="76835">
                  <a:moveTo>
                    <a:pt x="142125" y="0"/>
                  </a:moveTo>
                  <a:lnTo>
                    <a:pt x="60807" y="0"/>
                  </a:lnTo>
                  <a:lnTo>
                    <a:pt x="60807" y="39624"/>
                  </a:lnTo>
                  <a:lnTo>
                    <a:pt x="40995" y="47142"/>
                  </a:lnTo>
                  <a:lnTo>
                    <a:pt x="0" y="61493"/>
                  </a:lnTo>
                  <a:lnTo>
                    <a:pt x="0" y="76530"/>
                  </a:lnTo>
                  <a:lnTo>
                    <a:pt x="142125" y="76530"/>
                  </a:lnTo>
                  <a:lnTo>
                    <a:pt x="14212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8" name="object 738"/>
          <p:cNvGrpSpPr/>
          <p:nvPr/>
        </p:nvGrpSpPr>
        <p:grpSpPr>
          <a:xfrm>
            <a:off x="6160312" y="4212018"/>
            <a:ext cx="153035" cy="87630"/>
            <a:chOff x="6160312" y="4212018"/>
            <a:chExt cx="153035" cy="87630"/>
          </a:xfrm>
        </p:grpSpPr>
        <p:sp>
          <p:nvSpPr>
            <p:cNvPr id="739" name="object 739"/>
            <p:cNvSpPr/>
            <p:nvPr/>
          </p:nvSpPr>
          <p:spPr>
            <a:xfrm>
              <a:off x="6165710" y="4217415"/>
              <a:ext cx="142240" cy="76835"/>
            </a:xfrm>
            <a:custGeom>
              <a:avLst/>
              <a:gdLst/>
              <a:ahLst/>
              <a:cxnLst/>
              <a:rect l="l" t="t" r="r" b="b"/>
              <a:pathLst>
                <a:path w="142239" h="76835">
                  <a:moveTo>
                    <a:pt x="0" y="0"/>
                  </a:moveTo>
                  <a:lnTo>
                    <a:pt x="0" y="76530"/>
                  </a:lnTo>
                  <a:lnTo>
                    <a:pt x="142112" y="76530"/>
                  </a:lnTo>
                  <a:lnTo>
                    <a:pt x="142112" y="61493"/>
                  </a:lnTo>
                  <a:lnTo>
                    <a:pt x="101117" y="47142"/>
                  </a:lnTo>
                  <a:lnTo>
                    <a:pt x="81305" y="39624"/>
                  </a:lnTo>
                  <a:lnTo>
                    <a:pt x="813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6165710" y="4217415"/>
              <a:ext cx="142240" cy="76835"/>
            </a:xfrm>
            <a:custGeom>
              <a:avLst/>
              <a:gdLst/>
              <a:ahLst/>
              <a:cxnLst/>
              <a:rect l="l" t="t" r="r" b="b"/>
              <a:pathLst>
                <a:path w="142239" h="76835">
                  <a:moveTo>
                    <a:pt x="0" y="0"/>
                  </a:moveTo>
                  <a:lnTo>
                    <a:pt x="81305" y="0"/>
                  </a:lnTo>
                  <a:lnTo>
                    <a:pt x="81305" y="39624"/>
                  </a:lnTo>
                  <a:lnTo>
                    <a:pt x="101117" y="47142"/>
                  </a:lnTo>
                  <a:lnTo>
                    <a:pt x="142112" y="61493"/>
                  </a:lnTo>
                  <a:lnTo>
                    <a:pt x="142112" y="76530"/>
                  </a:lnTo>
                  <a:lnTo>
                    <a:pt x="0" y="7653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1" name="object 741"/>
          <p:cNvGrpSpPr/>
          <p:nvPr/>
        </p:nvGrpSpPr>
        <p:grpSpPr>
          <a:xfrm>
            <a:off x="3468141" y="4827651"/>
            <a:ext cx="153035" cy="87630"/>
            <a:chOff x="3468141" y="4827651"/>
            <a:chExt cx="153035" cy="87630"/>
          </a:xfrm>
        </p:grpSpPr>
        <p:sp>
          <p:nvSpPr>
            <p:cNvPr id="742" name="object 742"/>
            <p:cNvSpPr/>
            <p:nvPr/>
          </p:nvSpPr>
          <p:spPr>
            <a:xfrm>
              <a:off x="3473538" y="4833048"/>
              <a:ext cx="142240" cy="76835"/>
            </a:xfrm>
            <a:custGeom>
              <a:avLst/>
              <a:gdLst/>
              <a:ahLst/>
              <a:cxnLst/>
              <a:rect l="l" t="t" r="r" b="b"/>
              <a:pathLst>
                <a:path w="142239" h="76835">
                  <a:moveTo>
                    <a:pt x="0" y="0"/>
                  </a:moveTo>
                  <a:lnTo>
                    <a:pt x="0" y="15036"/>
                  </a:lnTo>
                  <a:lnTo>
                    <a:pt x="40995" y="29387"/>
                  </a:lnTo>
                  <a:lnTo>
                    <a:pt x="60807" y="36906"/>
                  </a:lnTo>
                  <a:lnTo>
                    <a:pt x="60807" y="76530"/>
                  </a:lnTo>
                  <a:lnTo>
                    <a:pt x="142125" y="76530"/>
                  </a:lnTo>
                  <a:lnTo>
                    <a:pt x="14212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3473538" y="4833048"/>
              <a:ext cx="142240" cy="76835"/>
            </a:xfrm>
            <a:custGeom>
              <a:avLst/>
              <a:gdLst/>
              <a:ahLst/>
              <a:cxnLst/>
              <a:rect l="l" t="t" r="r" b="b"/>
              <a:pathLst>
                <a:path w="142239" h="76835">
                  <a:moveTo>
                    <a:pt x="142125" y="76530"/>
                  </a:moveTo>
                  <a:lnTo>
                    <a:pt x="60807" y="76530"/>
                  </a:lnTo>
                  <a:lnTo>
                    <a:pt x="60807" y="36906"/>
                  </a:lnTo>
                  <a:lnTo>
                    <a:pt x="40995" y="29387"/>
                  </a:lnTo>
                  <a:lnTo>
                    <a:pt x="0" y="15036"/>
                  </a:lnTo>
                  <a:lnTo>
                    <a:pt x="0" y="0"/>
                  </a:lnTo>
                  <a:lnTo>
                    <a:pt x="142125" y="0"/>
                  </a:lnTo>
                  <a:lnTo>
                    <a:pt x="142125" y="765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4" name="object 744"/>
          <p:cNvGrpSpPr/>
          <p:nvPr/>
        </p:nvGrpSpPr>
        <p:grpSpPr>
          <a:xfrm>
            <a:off x="6160312" y="4827651"/>
            <a:ext cx="153035" cy="87630"/>
            <a:chOff x="6160312" y="4827651"/>
            <a:chExt cx="153035" cy="87630"/>
          </a:xfrm>
        </p:grpSpPr>
        <p:sp>
          <p:nvSpPr>
            <p:cNvPr id="745" name="object 745"/>
            <p:cNvSpPr/>
            <p:nvPr/>
          </p:nvSpPr>
          <p:spPr>
            <a:xfrm>
              <a:off x="6165710" y="4833048"/>
              <a:ext cx="142240" cy="76835"/>
            </a:xfrm>
            <a:custGeom>
              <a:avLst/>
              <a:gdLst/>
              <a:ahLst/>
              <a:cxnLst/>
              <a:rect l="l" t="t" r="r" b="b"/>
              <a:pathLst>
                <a:path w="142239" h="76835">
                  <a:moveTo>
                    <a:pt x="0" y="0"/>
                  </a:moveTo>
                  <a:lnTo>
                    <a:pt x="0" y="76530"/>
                  </a:lnTo>
                  <a:lnTo>
                    <a:pt x="81305" y="76530"/>
                  </a:lnTo>
                  <a:lnTo>
                    <a:pt x="81305" y="36906"/>
                  </a:lnTo>
                  <a:lnTo>
                    <a:pt x="101117" y="29387"/>
                  </a:lnTo>
                  <a:lnTo>
                    <a:pt x="142112" y="15036"/>
                  </a:lnTo>
                  <a:lnTo>
                    <a:pt x="1421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6165710" y="4833048"/>
              <a:ext cx="142240" cy="76835"/>
            </a:xfrm>
            <a:custGeom>
              <a:avLst/>
              <a:gdLst/>
              <a:ahLst/>
              <a:cxnLst/>
              <a:rect l="l" t="t" r="r" b="b"/>
              <a:pathLst>
                <a:path w="142239" h="76835">
                  <a:moveTo>
                    <a:pt x="0" y="76530"/>
                  </a:moveTo>
                  <a:lnTo>
                    <a:pt x="81305" y="76530"/>
                  </a:lnTo>
                  <a:lnTo>
                    <a:pt x="81305" y="36906"/>
                  </a:lnTo>
                  <a:lnTo>
                    <a:pt x="101117" y="29387"/>
                  </a:lnTo>
                  <a:lnTo>
                    <a:pt x="142112" y="15036"/>
                  </a:lnTo>
                  <a:lnTo>
                    <a:pt x="142112" y="0"/>
                  </a:lnTo>
                  <a:lnTo>
                    <a:pt x="0" y="0"/>
                  </a:lnTo>
                  <a:lnTo>
                    <a:pt x="0" y="765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47" name="object 747"/>
          <p:cNvGrpSpPr/>
          <p:nvPr/>
        </p:nvGrpSpPr>
        <p:grpSpPr>
          <a:xfrm>
            <a:off x="3214052" y="4374972"/>
            <a:ext cx="108585" cy="72390"/>
            <a:chOff x="3214052" y="4374972"/>
            <a:chExt cx="108585" cy="72390"/>
          </a:xfrm>
        </p:grpSpPr>
        <p:sp>
          <p:nvSpPr>
            <p:cNvPr id="748" name="object 748"/>
            <p:cNvSpPr/>
            <p:nvPr/>
          </p:nvSpPr>
          <p:spPr>
            <a:xfrm>
              <a:off x="3219449" y="4380369"/>
              <a:ext cx="97790" cy="61594"/>
            </a:xfrm>
            <a:custGeom>
              <a:avLst/>
              <a:gdLst/>
              <a:ahLst/>
              <a:cxnLst/>
              <a:rect l="l" t="t" r="r" b="b"/>
              <a:pathLst>
                <a:path w="97789" h="61595">
                  <a:moveTo>
                    <a:pt x="0" y="0"/>
                  </a:moveTo>
                  <a:lnTo>
                    <a:pt x="12" y="61290"/>
                  </a:lnTo>
                  <a:lnTo>
                    <a:pt x="82003" y="61290"/>
                  </a:lnTo>
                  <a:lnTo>
                    <a:pt x="82003" y="53771"/>
                  </a:lnTo>
                  <a:lnTo>
                    <a:pt x="34175" y="45580"/>
                  </a:lnTo>
                  <a:lnTo>
                    <a:pt x="27343" y="44208"/>
                  </a:lnTo>
                  <a:lnTo>
                    <a:pt x="21869" y="38061"/>
                  </a:lnTo>
                  <a:lnTo>
                    <a:pt x="21869" y="23025"/>
                  </a:lnTo>
                  <a:lnTo>
                    <a:pt x="27343" y="16878"/>
                  </a:lnTo>
                  <a:lnTo>
                    <a:pt x="34175" y="16192"/>
                  </a:lnTo>
                  <a:lnTo>
                    <a:pt x="97713" y="4584"/>
                  </a:lnTo>
                  <a:lnTo>
                    <a:pt x="977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3219449" y="4380369"/>
              <a:ext cx="97790" cy="61594"/>
            </a:xfrm>
            <a:custGeom>
              <a:avLst/>
              <a:gdLst/>
              <a:ahLst/>
              <a:cxnLst/>
              <a:rect l="l" t="t" r="r" b="b"/>
              <a:pathLst>
                <a:path w="97789" h="61595">
                  <a:moveTo>
                    <a:pt x="34175" y="16192"/>
                  </a:moveTo>
                  <a:lnTo>
                    <a:pt x="27343" y="16878"/>
                  </a:lnTo>
                  <a:lnTo>
                    <a:pt x="21869" y="23025"/>
                  </a:lnTo>
                  <a:lnTo>
                    <a:pt x="21869" y="30543"/>
                  </a:lnTo>
                  <a:lnTo>
                    <a:pt x="21869" y="38061"/>
                  </a:lnTo>
                  <a:lnTo>
                    <a:pt x="27343" y="44208"/>
                  </a:lnTo>
                  <a:lnTo>
                    <a:pt x="34175" y="45580"/>
                  </a:lnTo>
                  <a:lnTo>
                    <a:pt x="82003" y="53771"/>
                  </a:lnTo>
                  <a:lnTo>
                    <a:pt x="82003" y="61290"/>
                  </a:lnTo>
                  <a:lnTo>
                    <a:pt x="12" y="61290"/>
                  </a:lnTo>
                  <a:lnTo>
                    <a:pt x="0" y="0"/>
                  </a:lnTo>
                  <a:lnTo>
                    <a:pt x="97713" y="0"/>
                  </a:lnTo>
                  <a:lnTo>
                    <a:pt x="97713" y="4584"/>
                  </a:lnTo>
                  <a:lnTo>
                    <a:pt x="34175" y="1619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50" name="object 750"/>
          <p:cNvGrpSpPr/>
          <p:nvPr/>
        </p:nvGrpSpPr>
        <p:grpSpPr>
          <a:xfrm>
            <a:off x="3214052" y="4680534"/>
            <a:ext cx="108585" cy="72390"/>
            <a:chOff x="3214052" y="4680534"/>
            <a:chExt cx="108585" cy="72390"/>
          </a:xfrm>
        </p:grpSpPr>
        <p:sp>
          <p:nvSpPr>
            <p:cNvPr id="751" name="object 751"/>
            <p:cNvSpPr/>
            <p:nvPr/>
          </p:nvSpPr>
          <p:spPr>
            <a:xfrm>
              <a:off x="3219449" y="4685931"/>
              <a:ext cx="97790" cy="61594"/>
            </a:xfrm>
            <a:custGeom>
              <a:avLst/>
              <a:gdLst/>
              <a:ahLst/>
              <a:cxnLst/>
              <a:rect l="l" t="t" r="r" b="b"/>
              <a:pathLst>
                <a:path w="97789" h="61595">
                  <a:moveTo>
                    <a:pt x="12" y="0"/>
                  </a:moveTo>
                  <a:lnTo>
                    <a:pt x="0" y="61290"/>
                  </a:lnTo>
                  <a:lnTo>
                    <a:pt x="97713" y="61290"/>
                  </a:lnTo>
                  <a:lnTo>
                    <a:pt x="97713" y="56718"/>
                  </a:lnTo>
                  <a:lnTo>
                    <a:pt x="34175" y="45097"/>
                  </a:lnTo>
                  <a:lnTo>
                    <a:pt x="27343" y="44411"/>
                  </a:lnTo>
                  <a:lnTo>
                    <a:pt x="21869" y="38265"/>
                  </a:lnTo>
                  <a:lnTo>
                    <a:pt x="21869" y="23240"/>
                  </a:lnTo>
                  <a:lnTo>
                    <a:pt x="27343" y="17081"/>
                  </a:lnTo>
                  <a:lnTo>
                    <a:pt x="34175" y="15722"/>
                  </a:lnTo>
                  <a:lnTo>
                    <a:pt x="82003" y="7518"/>
                  </a:lnTo>
                  <a:lnTo>
                    <a:pt x="82003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3219449" y="4685931"/>
              <a:ext cx="97790" cy="61594"/>
            </a:xfrm>
            <a:custGeom>
              <a:avLst/>
              <a:gdLst/>
              <a:ahLst/>
              <a:cxnLst/>
              <a:rect l="l" t="t" r="r" b="b"/>
              <a:pathLst>
                <a:path w="97789" h="61595">
                  <a:moveTo>
                    <a:pt x="34175" y="45097"/>
                  </a:moveTo>
                  <a:lnTo>
                    <a:pt x="27343" y="44411"/>
                  </a:lnTo>
                  <a:lnTo>
                    <a:pt x="21869" y="38265"/>
                  </a:lnTo>
                  <a:lnTo>
                    <a:pt x="21869" y="30746"/>
                  </a:lnTo>
                  <a:lnTo>
                    <a:pt x="21869" y="23240"/>
                  </a:lnTo>
                  <a:lnTo>
                    <a:pt x="27343" y="17081"/>
                  </a:lnTo>
                  <a:lnTo>
                    <a:pt x="34175" y="15722"/>
                  </a:lnTo>
                  <a:lnTo>
                    <a:pt x="82003" y="7518"/>
                  </a:lnTo>
                  <a:lnTo>
                    <a:pt x="82003" y="0"/>
                  </a:lnTo>
                  <a:lnTo>
                    <a:pt x="12" y="0"/>
                  </a:lnTo>
                  <a:lnTo>
                    <a:pt x="0" y="61290"/>
                  </a:lnTo>
                  <a:lnTo>
                    <a:pt x="97713" y="61290"/>
                  </a:lnTo>
                  <a:lnTo>
                    <a:pt x="97713" y="56718"/>
                  </a:lnTo>
                  <a:lnTo>
                    <a:pt x="34175" y="450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753" name="object 753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7390231" y="4374641"/>
            <a:ext cx="108508" cy="72288"/>
          </a:xfrm>
          <a:prstGeom prst="rect">
            <a:avLst/>
          </a:prstGeom>
        </p:spPr>
      </p:pic>
      <p:pic>
        <p:nvPicPr>
          <p:cNvPr id="754" name="object 754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7390231" y="4680064"/>
            <a:ext cx="108508" cy="72288"/>
          </a:xfrm>
          <a:prstGeom prst="rect">
            <a:avLst/>
          </a:prstGeom>
        </p:spPr>
      </p:pic>
      <p:pic>
        <p:nvPicPr>
          <p:cNvPr id="755" name="object 755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4261446" y="4130700"/>
            <a:ext cx="69557" cy="112610"/>
          </a:xfrm>
          <a:prstGeom prst="rect">
            <a:avLst/>
          </a:prstGeom>
        </p:spPr>
      </p:pic>
      <p:pic>
        <p:nvPicPr>
          <p:cNvPr id="756" name="object 756"/>
          <p:cNvPicPr/>
          <p:nvPr/>
        </p:nvPicPr>
        <p:blipFill>
          <a:blip r:embed="rId10" cstate="print"/>
          <a:stretch>
            <a:fillRect/>
          </a:stretch>
        </p:blipFill>
        <p:spPr>
          <a:xfrm>
            <a:off x="4261446" y="4882997"/>
            <a:ext cx="69557" cy="112610"/>
          </a:xfrm>
          <a:prstGeom prst="rect">
            <a:avLst/>
          </a:prstGeom>
        </p:spPr>
      </p:pic>
      <p:sp>
        <p:nvSpPr>
          <p:cNvPr id="757" name="object 757"/>
          <p:cNvSpPr/>
          <p:nvPr/>
        </p:nvSpPr>
        <p:spPr>
          <a:xfrm>
            <a:off x="3176447" y="4814913"/>
            <a:ext cx="191770" cy="18415"/>
          </a:xfrm>
          <a:custGeom>
            <a:avLst/>
            <a:gdLst/>
            <a:ahLst/>
            <a:cxnLst/>
            <a:rect l="l" t="t" r="r" b="b"/>
            <a:pathLst>
              <a:path w="191770" h="18414">
                <a:moveTo>
                  <a:pt x="191554" y="17894"/>
                </a:moveTo>
                <a:lnTo>
                  <a:pt x="17894" y="17894"/>
                </a:lnTo>
              </a:path>
              <a:path w="191770" h="18414">
                <a:moveTo>
                  <a:pt x="0" y="0"/>
                </a:moveTo>
                <a:lnTo>
                  <a:pt x="17894" y="17894"/>
                </a:lnTo>
              </a:path>
            </a:pathLst>
          </a:custGeom>
          <a:ln w="317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58" name="object 758"/>
          <p:cNvGrpSpPr/>
          <p:nvPr/>
        </p:nvGrpSpPr>
        <p:grpSpPr>
          <a:xfrm>
            <a:off x="3684670" y="4481829"/>
            <a:ext cx="7620" cy="163195"/>
            <a:chOff x="3684670" y="4481829"/>
            <a:chExt cx="7620" cy="163195"/>
          </a:xfrm>
        </p:grpSpPr>
        <p:sp>
          <p:nvSpPr>
            <p:cNvPr id="759" name="object 759"/>
            <p:cNvSpPr/>
            <p:nvPr/>
          </p:nvSpPr>
          <p:spPr>
            <a:xfrm>
              <a:off x="3688270" y="4481829"/>
              <a:ext cx="0" cy="81915"/>
            </a:xfrm>
            <a:custGeom>
              <a:avLst/>
              <a:gdLst/>
              <a:ahLst/>
              <a:cxnLst/>
              <a:rect l="l" t="t" r="r" b="b"/>
              <a:pathLst>
                <a:path w="0" h="81914">
                  <a:moveTo>
                    <a:pt x="0" y="0"/>
                  </a:moveTo>
                  <a:lnTo>
                    <a:pt x="0" y="81343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3688270" y="4481829"/>
              <a:ext cx="0" cy="163195"/>
            </a:xfrm>
            <a:custGeom>
              <a:avLst/>
              <a:gdLst/>
              <a:ahLst/>
              <a:cxnLst/>
              <a:rect l="l" t="t" r="r" b="b"/>
              <a:pathLst>
                <a:path w="0" h="163195">
                  <a:moveTo>
                    <a:pt x="0" y="0"/>
                  </a:moveTo>
                  <a:lnTo>
                    <a:pt x="0" y="162636"/>
                  </a:lnTo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1" name="object 761"/>
          <p:cNvGrpSpPr/>
          <p:nvPr/>
        </p:nvGrpSpPr>
        <p:grpSpPr>
          <a:xfrm>
            <a:off x="5771146" y="4304055"/>
            <a:ext cx="377190" cy="31750"/>
            <a:chOff x="5771146" y="4304055"/>
            <a:chExt cx="377190" cy="31750"/>
          </a:xfrm>
        </p:grpSpPr>
        <p:sp>
          <p:nvSpPr>
            <p:cNvPr id="762" name="object 762"/>
            <p:cNvSpPr/>
            <p:nvPr/>
          </p:nvSpPr>
          <p:spPr>
            <a:xfrm>
              <a:off x="5776544" y="4309453"/>
              <a:ext cx="366395" cy="20955"/>
            </a:xfrm>
            <a:custGeom>
              <a:avLst/>
              <a:gdLst/>
              <a:ahLst/>
              <a:cxnLst/>
              <a:rect l="l" t="t" r="r" b="b"/>
              <a:pathLst>
                <a:path w="366395" h="20954">
                  <a:moveTo>
                    <a:pt x="0" y="0"/>
                  </a:moveTo>
                  <a:lnTo>
                    <a:pt x="0" y="20497"/>
                  </a:lnTo>
                  <a:lnTo>
                    <a:pt x="366242" y="20497"/>
                  </a:lnTo>
                  <a:lnTo>
                    <a:pt x="3662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5776544" y="4309453"/>
              <a:ext cx="366395" cy="20955"/>
            </a:xfrm>
            <a:custGeom>
              <a:avLst/>
              <a:gdLst/>
              <a:ahLst/>
              <a:cxnLst/>
              <a:rect l="l" t="t" r="r" b="b"/>
              <a:pathLst>
                <a:path w="366395" h="20954">
                  <a:moveTo>
                    <a:pt x="0" y="20497"/>
                  </a:moveTo>
                  <a:lnTo>
                    <a:pt x="0" y="0"/>
                  </a:lnTo>
                  <a:lnTo>
                    <a:pt x="366242" y="0"/>
                  </a:lnTo>
                  <a:lnTo>
                    <a:pt x="366242" y="20497"/>
                  </a:lnTo>
                  <a:lnTo>
                    <a:pt x="0" y="204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64" name="object 764"/>
          <p:cNvGrpSpPr/>
          <p:nvPr/>
        </p:nvGrpSpPr>
        <p:grpSpPr>
          <a:xfrm>
            <a:off x="5771146" y="4791913"/>
            <a:ext cx="377190" cy="31750"/>
            <a:chOff x="5771146" y="4791913"/>
            <a:chExt cx="377190" cy="31750"/>
          </a:xfrm>
        </p:grpSpPr>
        <p:sp>
          <p:nvSpPr>
            <p:cNvPr id="765" name="object 765"/>
            <p:cNvSpPr/>
            <p:nvPr/>
          </p:nvSpPr>
          <p:spPr>
            <a:xfrm>
              <a:off x="5776544" y="4797310"/>
              <a:ext cx="366395" cy="20955"/>
            </a:xfrm>
            <a:custGeom>
              <a:avLst/>
              <a:gdLst/>
              <a:ahLst/>
              <a:cxnLst/>
              <a:rect l="l" t="t" r="r" b="b"/>
              <a:pathLst>
                <a:path w="366395" h="20954">
                  <a:moveTo>
                    <a:pt x="0" y="0"/>
                  </a:moveTo>
                  <a:lnTo>
                    <a:pt x="0" y="20497"/>
                  </a:lnTo>
                  <a:lnTo>
                    <a:pt x="366242" y="20497"/>
                  </a:lnTo>
                  <a:lnTo>
                    <a:pt x="3662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5776544" y="4797310"/>
              <a:ext cx="366395" cy="20955"/>
            </a:xfrm>
            <a:custGeom>
              <a:avLst/>
              <a:gdLst/>
              <a:ahLst/>
              <a:cxnLst/>
              <a:rect l="l" t="t" r="r" b="b"/>
              <a:pathLst>
                <a:path w="366395" h="20954">
                  <a:moveTo>
                    <a:pt x="0" y="20497"/>
                  </a:moveTo>
                  <a:lnTo>
                    <a:pt x="0" y="0"/>
                  </a:lnTo>
                  <a:lnTo>
                    <a:pt x="366242" y="0"/>
                  </a:lnTo>
                  <a:lnTo>
                    <a:pt x="366242" y="20497"/>
                  </a:lnTo>
                  <a:lnTo>
                    <a:pt x="0" y="204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767" name="object 767"/>
          <p:cNvSpPr/>
          <p:nvPr/>
        </p:nvSpPr>
        <p:spPr>
          <a:xfrm>
            <a:off x="3301453" y="4387380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89">
                <a:moveTo>
                  <a:pt x="0" y="46761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68" name="object 768"/>
          <p:cNvSpPr/>
          <p:nvPr/>
        </p:nvSpPr>
        <p:spPr>
          <a:xfrm>
            <a:off x="3301453" y="4693449"/>
            <a:ext cx="0" cy="46990"/>
          </a:xfrm>
          <a:custGeom>
            <a:avLst/>
            <a:gdLst/>
            <a:ahLst/>
            <a:cxnLst/>
            <a:rect l="l" t="t" r="r" b="b"/>
            <a:pathLst>
              <a:path w="0" h="46989">
                <a:moveTo>
                  <a:pt x="0" y="0"/>
                </a:moveTo>
                <a:lnTo>
                  <a:pt x="0" y="4676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pic>
        <p:nvPicPr>
          <p:cNvPr id="769" name="object 769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3473932" y="4304055"/>
            <a:ext cx="112598" cy="97574"/>
          </a:xfrm>
          <a:prstGeom prst="rect">
            <a:avLst/>
          </a:prstGeom>
        </p:spPr>
      </p:pic>
      <p:sp>
        <p:nvSpPr>
          <p:cNvPr id="770" name="object 770"/>
          <p:cNvSpPr/>
          <p:nvPr/>
        </p:nvSpPr>
        <p:spPr>
          <a:xfrm>
            <a:off x="3499815" y="4755159"/>
            <a:ext cx="0" cy="42545"/>
          </a:xfrm>
          <a:custGeom>
            <a:avLst/>
            <a:gdLst/>
            <a:ahLst/>
            <a:cxnLst/>
            <a:rect l="l" t="t" r="r" b="b"/>
            <a:pathLst>
              <a:path w="0" h="42545">
                <a:moveTo>
                  <a:pt x="0" y="0"/>
                </a:moveTo>
                <a:lnTo>
                  <a:pt x="0" y="4236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771" name="object 771"/>
          <p:cNvSpPr/>
          <p:nvPr/>
        </p:nvSpPr>
        <p:spPr>
          <a:xfrm>
            <a:off x="2870873" y="4288472"/>
            <a:ext cx="182880" cy="0"/>
          </a:xfrm>
          <a:custGeom>
            <a:avLst/>
            <a:gdLst/>
            <a:ahLst/>
            <a:cxnLst/>
            <a:rect l="l" t="t" r="r" b="b"/>
            <a:pathLst>
              <a:path w="182880" h="0">
                <a:moveTo>
                  <a:pt x="0" y="0"/>
                </a:moveTo>
                <a:lnTo>
                  <a:pt x="18243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72" name="object 772"/>
          <p:cNvGrpSpPr/>
          <p:nvPr/>
        </p:nvGrpSpPr>
        <p:grpSpPr>
          <a:xfrm>
            <a:off x="7702715" y="4717034"/>
            <a:ext cx="83185" cy="126364"/>
            <a:chOff x="7702715" y="4717034"/>
            <a:chExt cx="83185" cy="126364"/>
          </a:xfrm>
        </p:grpSpPr>
        <p:sp>
          <p:nvSpPr>
            <p:cNvPr id="773" name="object 773"/>
            <p:cNvSpPr/>
            <p:nvPr/>
          </p:nvSpPr>
          <p:spPr>
            <a:xfrm>
              <a:off x="7708099" y="481213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4" h="698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7708392" y="4812131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16713"/>
                  </a:moveTo>
                  <a:lnTo>
                    <a:pt x="0" y="22169"/>
                  </a:lnTo>
                  <a:lnTo>
                    <a:pt x="279" y="22418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286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7708671" y="4812131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16713"/>
                  </a:moveTo>
                  <a:lnTo>
                    <a:pt x="0" y="22418"/>
                  </a:lnTo>
                  <a:lnTo>
                    <a:pt x="279" y="22668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286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7708950" y="4812131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4" h="23495">
                  <a:moveTo>
                    <a:pt x="0" y="16713"/>
                  </a:moveTo>
                  <a:lnTo>
                    <a:pt x="0" y="22668"/>
                  </a:lnTo>
                  <a:lnTo>
                    <a:pt x="279" y="22917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349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7709230" y="4812131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4" h="23495">
                  <a:moveTo>
                    <a:pt x="0" y="16713"/>
                  </a:moveTo>
                  <a:lnTo>
                    <a:pt x="0" y="22917"/>
                  </a:lnTo>
                  <a:lnTo>
                    <a:pt x="279" y="23166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349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7709509" y="4812131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4" h="23495">
                  <a:moveTo>
                    <a:pt x="0" y="16713"/>
                  </a:moveTo>
                  <a:lnTo>
                    <a:pt x="0" y="23166"/>
                  </a:lnTo>
                  <a:lnTo>
                    <a:pt x="279" y="23415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349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7709801" y="4812131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4" h="24129">
                  <a:moveTo>
                    <a:pt x="0" y="16713"/>
                  </a:moveTo>
                  <a:lnTo>
                    <a:pt x="0" y="23427"/>
                  </a:lnTo>
                  <a:lnTo>
                    <a:pt x="279" y="23676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4129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7710081" y="4812131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4" h="24129">
                  <a:moveTo>
                    <a:pt x="0" y="16713"/>
                  </a:moveTo>
                  <a:lnTo>
                    <a:pt x="0" y="23676"/>
                  </a:lnTo>
                  <a:lnTo>
                    <a:pt x="279" y="23925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4129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7710360" y="4812131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4" h="24764">
                  <a:moveTo>
                    <a:pt x="0" y="16713"/>
                  </a:moveTo>
                  <a:lnTo>
                    <a:pt x="0" y="23925"/>
                  </a:lnTo>
                  <a:lnTo>
                    <a:pt x="279" y="24175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4764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7710639" y="4812131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4" h="24764">
                  <a:moveTo>
                    <a:pt x="0" y="16713"/>
                  </a:moveTo>
                  <a:lnTo>
                    <a:pt x="0" y="24175"/>
                  </a:lnTo>
                  <a:lnTo>
                    <a:pt x="279" y="2442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4764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7710919" y="4812131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4" h="24764">
                  <a:moveTo>
                    <a:pt x="0" y="16713"/>
                  </a:moveTo>
                  <a:lnTo>
                    <a:pt x="0" y="24424"/>
                  </a:lnTo>
                  <a:lnTo>
                    <a:pt x="279" y="24673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4764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7711211" y="4812131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4" h="25400">
                  <a:moveTo>
                    <a:pt x="0" y="16713"/>
                  </a:moveTo>
                  <a:lnTo>
                    <a:pt x="0" y="24684"/>
                  </a:lnTo>
                  <a:lnTo>
                    <a:pt x="279" y="2493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540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7711490" y="4812131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4" h="25400">
                  <a:moveTo>
                    <a:pt x="0" y="16713"/>
                  </a:moveTo>
                  <a:lnTo>
                    <a:pt x="0" y="24934"/>
                  </a:lnTo>
                  <a:lnTo>
                    <a:pt x="279" y="25183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540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7711770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183"/>
                  </a:lnTo>
                  <a:lnTo>
                    <a:pt x="279" y="25432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771204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432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771232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7712621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7712900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771317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771345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771373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7714030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7714310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771458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771486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7715148" y="4766589"/>
              <a:ext cx="635" cy="71755"/>
            </a:xfrm>
            <a:custGeom>
              <a:avLst/>
              <a:gdLst/>
              <a:ahLst/>
              <a:cxnLst/>
              <a:rect l="l" t="t" r="r" b="b"/>
              <a:pathLst>
                <a:path w="634" h="71754">
                  <a:moveTo>
                    <a:pt x="0" y="62255"/>
                  </a:moveTo>
                  <a:lnTo>
                    <a:pt x="0" y="71247"/>
                  </a:lnTo>
                  <a:lnTo>
                    <a:pt x="279" y="71247"/>
                  </a:lnTo>
                  <a:lnTo>
                    <a:pt x="279" y="62255"/>
                  </a:lnTo>
                  <a:lnTo>
                    <a:pt x="0" y="62255"/>
                  </a:lnTo>
                  <a:close/>
                </a:path>
                <a:path w="634" h="71754">
                  <a:moveTo>
                    <a:pt x="0" y="45542"/>
                  </a:moveTo>
                  <a:lnTo>
                    <a:pt x="0" y="52006"/>
                  </a:lnTo>
                  <a:lnTo>
                    <a:pt x="279" y="52006"/>
                  </a:lnTo>
                  <a:lnTo>
                    <a:pt x="279" y="45542"/>
                  </a:lnTo>
                  <a:lnTo>
                    <a:pt x="0" y="45542"/>
                  </a:lnTo>
                  <a:close/>
                </a:path>
                <a:path w="634" h="71754">
                  <a:moveTo>
                    <a:pt x="0" y="228"/>
                  </a:moveTo>
                  <a:lnTo>
                    <a:pt x="0" y="33680"/>
                  </a:lnTo>
                  <a:lnTo>
                    <a:pt x="279" y="33909"/>
                  </a:lnTo>
                  <a:lnTo>
                    <a:pt x="279" y="0"/>
                  </a:lnTo>
                  <a:lnTo>
                    <a:pt x="0" y="228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7715440" y="4766367"/>
              <a:ext cx="635" cy="71755"/>
            </a:xfrm>
            <a:custGeom>
              <a:avLst/>
              <a:gdLst/>
              <a:ahLst/>
              <a:cxnLst/>
              <a:rect l="l" t="t" r="r" b="b"/>
              <a:pathLst>
                <a:path w="634" h="71754">
                  <a:moveTo>
                    <a:pt x="0" y="62477"/>
                  </a:moveTo>
                  <a:lnTo>
                    <a:pt x="0" y="71468"/>
                  </a:lnTo>
                  <a:lnTo>
                    <a:pt x="279" y="71468"/>
                  </a:lnTo>
                  <a:lnTo>
                    <a:pt x="279" y="62477"/>
                  </a:lnTo>
                  <a:lnTo>
                    <a:pt x="0" y="62477"/>
                  </a:lnTo>
                  <a:close/>
                </a:path>
                <a:path w="634" h="71754">
                  <a:moveTo>
                    <a:pt x="0" y="45764"/>
                  </a:moveTo>
                  <a:lnTo>
                    <a:pt x="0" y="52228"/>
                  </a:lnTo>
                  <a:lnTo>
                    <a:pt x="279" y="52228"/>
                  </a:lnTo>
                  <a:lnTo>
                    <a:pt x="279" y="45764"/>
                  </a:lnTo>
                  <a:lnTo>
                    <a:pt x="0" y="45764"/>
                  </a:lnTo>
                  <a:close/>
                </a:path>
                <a:path w="634" h="71754">
                  <a:moveTo>
                    <a:pt x="0" y="230"/>
                  </a:moveTo>
                  <a:lnTo>
                    <a:pt x="0" y="34122"/>
                  </a:lnTo>
                  <a:lnTo>
                    <a:pt x="279" y="34352"/>
                  </a:lnTo>
                  <a:lnTo>
                    <a:pt x="279" y="0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7715719" y="4766137"/>
              <a:ext cx="635" cy="71755"/>
            </a:xfrm>
            <a:custGeom>
              <a:avLst/>
              <a:gdLst/>
              <a:ahLst/>
              <a:cxnLst/>
              <a:rect l="l" t="t" r="r" b="b"/>
              <a:pathLst>
                <a:path w="634" h="71754">
                  <a:moveTo>
                    <a:pt x="0" y="62707"/>
                  </a:moveTo>
                  <a:lnTo>
                    <a:pt x="0" y="71699"/>
                  </a:lnTo>
                  <a:lnTo>
                    <a:pt x="279" y="71699"/>
                  </a:lnTo>
                  <a:lnTo>
                    <a:pt x="279" y="62707"/>
                  </a:lnTo>
                  <a:lnTo>
                    <a:pt x="0" y="62707"/>
                  </a:lnTo>
                  <a:close/>
                </a:path>
                <a:path w="634" h="71754">
                  <a:moveTo>
                    <a:pt x="0" y="45994"/>
                  </a:moveTo>
                  <a:lnTo>
                    <a:pt x="0" y="52458"/>
                  </a:lnTo>
                  <a:lnTo>
                    <a:pt x="279" y="52458"/>
                  </a:lnTo>
                  <a:lnTo>
                    <a:pt x="279" y="45994"/>
                  </a:lnTo>
                  <a:lnTo>
                    <a:pt x="0" y="45994"/>
                  </a:lnTo>
                  <a:close/>
                </a:path>
                <a:path w="634" h="71754">
                  <a:moveTo>
                    <a:pt x="0" y="230"/>
                  </a:moveTo>
                  <a:lnTo>
                    <a:pt x="0" y="34583"/>
                  </a:lnTo>
                  <a:lnTo>
                    <a:pt x="279" y="34813"/>
                  </a:lnTo>
                  <a:lnTo>
                    <a:pt x="279" y="0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7715999" y="4765687"/>
              <a:ext cx="635" cy="72390"/>
            </a:xfrm>
            <a:custGeom>
              <a:avLst/>
              <a:gdLst/>
              <a:ahLst/>
              <a:cxnLst/>
              <a:rect l="l" t="t" r="r" b="b"/>
              <a:pathLst>
                <a:path w="634" h="72389">
                  <a:moveTo>
                    <a:pt x="558" y="63157"/>
                  </a:moveTo>
                  <a:lnTo>
                    <a:pt x="279" y="63157"/>
                  </a:lnTo>
                  <a:lnTo>
                    <a:pt x="0" y="63157"/>
                  </a:lnTo>
                  <a:lnTo>
                    <a:pt x="0" y="72148"/>
                  </a:lnTo>
                  <a:lnTo>
                    <a:pt x="279" y="72148"/>
                  </a:lnTo>
                  <a:lnTo>
                    <a:pt x="558" y="72148"/>
                  </a:lnTo>
                  <a:lnTo>
                    <a:pt x="558" y="63157"/>
                  </a:lnTo>
                  <a:close/>
                </a:path>
                <a:path w="634" h="72389">
                  <a:moveTo>
                    <a:pt x="558" y="46443"/>
                  </a:moveTo>
                  <a:lnTo>
                    <a:pt x="279" y="46443"/>
                  </a:lnTo>
                  <a:lnTo>
                    <a:pt x="0" y="46443"/>
                  </a:lnTo>
                  <a:lnTo>
                    <a:pt x="0" y="52908"/>
                  </a:lnTo>
                  <a:lnTo>
                    <a:pt x="279" y="52908"/>
                  </a:lnTo>
                  <a:lnTo>
                    <a:pt x="558" y="52908"/>
                  </a:lnTo>
                  <a:lnTo>
                    <a:pt x="558" y="46443"/>
                  </a:lnTo>
                  <a:close/>
                </a:path>
                <a:path w="634" h="72389">
                  <a:moveTo>
                    <a:pt x="558" y="0"/>
                  </a:moveTo>
                  <a:lnTo>
                    <a:pt x="279" y="228"/>
                  </a:lnTo>
                  <a:lnTo>
                    <a:pt x="0" y="457"/>
                  </a:lnTo>
                  <a:lnTo>
                    <a:pt x="0" y="35267"/>
                  </a:lnTo>
                  <a:lnTo>
                    <a:pt x="279" y="35496"/>
                  </a:lnTo>
                  <a:lnTo>
                    <a:pt x="558" y="35725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7716570" y="4765435"/>
              <a:ext cx="635" cy="73025"/>
            </a:xfrm>
            <a:custGeom>
              <a:avLst/>
              <a:gdLst/>
              <a:ahLst/>
              <a:cxnLst/>
              <a:rect l="l" t="t" r="r" b="b"/>
              <a:pathLst>
                <a:path w="634" h="73025">
                  <a:moveTo>
                    <a:pt x="0" y="63409"/>
                  </a:moveTo>
                  <a:lnTo>
                    <a:pt x="0" y="72401"/>
                  </a:lnTo>
                  <a:lnTo>
                    <a:pt x="279" y="72401"/>
                  </a:lnTo>
                  <a:lnTo>
                    <a:pt x="279" y="63409"/>
                  </a:lnTo>
                  <a:lnTo>
                    <a:pt x="0" y="63409"/>
                  </a:lnTo>
                  <a:close/>
                </a:path>
                <a:path w="634" h="73025">
                  <a:moveTo>
                    <a:pt x="0" y="53160"/>
                  </a:moveTo>
                  <a:lnTo>
                    <a:pt x="0" y="63409"/>
                  </a:lnTo>
                  <a:lnTo>
                    <a:pt x="279" y="63409"/>
                  </a:lnTo>
                  <a:lnTo>
                    <a:pt x="279" y="53160"/>
                  </a:lnTo>
                  <a:lnTo>
                    <a:pt x="0" y="53160"/>
                  </a:lnTo>
                  <a:close/>
                </a:path>
                <a:path w="634" h="73025">
                  <a:moveTo>
                    <a:pt x="0" y="46696"/>
                  </a:moveTo>
                  <a:lnTo>
                    <a:pt x="0" y="53160"/>
                  </a:lnTo>
                  <a:lnTo>
                    <a:pt x="279" y="53160"/>
                  </a:lnTo>
                  <a:lnTo>
                    <a:pt x="279" y="46696"/>
                  </a:lnTo>
                  <a:lnTo>
                    <a:pt x="0" y="46696"/>
                  </a:lnTo>
                  <a:close/>
                </a:path>
                <a:path w="634" h="73025">
                  <a:moveTo>
                    <a:pt x="0" y="230"/>
                  </a:moveTo>
                  <a:lnTo>
                    <a:pt x="0" y="35987"/>
                  </a:lnTo>
                  <a:lnTo>
                    <a:pt x="279" y="36217"/>
                  </a:lnTo>
                  <a:lnTo>
                    <a:pt x="279" y="0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7716850" y="4765204"/>
              <a:ext cx="635" cy="73025"/>
            </a:xfrm>
            <a:custGeom>
              <a:avLst/>
              <a:gdLst/>
              <a:ahLst/>
              <a:cxnLst/>
              <a:rect l="l" t="t" r="r" b="b"/>
              <a:pathLst>
                <a:path w="634" h="73025">
                  <a:moveTo>
                    <a:pt x="0" y="63640"/>
                  </a:moveTo>
                  <a:lnTo>
                    <a:pt x="0" y="72631"/>
                  </a:lnTo>
                  <a:lnTo>
                    <a:pt x="279" y="72631"/>
                  </a:lnTo>
                  <a:lnTo>
                    <a:pt x="279" y="63640"/>
                  </a:lnTo>
                  <a:lnTo>
                    <a:pt x="0" y="63640"/>
                  </a:lnTo>
                  <a:close/>
                </a:path>
                <a:path w="634" h="73025">
                  <a:moveTo>
                    <a:pt x="0" y="53391"/>
                  </a:moveTo>
                  <a:lnTo>
                    <a:pt x="0" y="63640"/>
                  </a:lnTo>
                  <a:lnTo>
                    <a:pt x="279" y="63640"/>
                  </a:lnTo>
                  <a:lnTo>
                    <a:pt x="279" y="53391"/>
                  </a:lnTo>
                  <a:lnTo>
                    <a:pt x="0" y="53391"/>
                  </a:lnTo>
                  <a:close/>
                </a:path>
                <a:path w="634" h="73025">
                  <a:moveTo>
                    <a:pt x="0" y="46927"/>
                  </a:moveTo>
                  <a:lnTo>
                    <a:pt x="0" y="53391"/>
                  </a:lnTo>
                  <a:lnTo>
                    <a:pt x="279" y="53391"/>
                  </a:lnTo>
                  <a:lnTo>
                    <a:pt x="279" y="46927"/>
                  </a:lnTo>
                  <a:lnTo>
                    <a:pt x="0" y="46927"/>
                  </a:lnTo>
                  <a:close/>
                </a:path>
                <a:path w="634" h="73025">
                  <a:moveTo>
                    <a:pt x="0" y="230"/>
                  </a:moveTo>
                  <a:lnTo>
                    <a:pt x="0" y="36448"/>
                  </a:lnTo>
                  <a:lnTo>
                    <a:pt x="279" y="36678"/>
                  </a:lnTo>
                  <a:lnTo>
                    <a:pt x="279" y="0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7717129" y="4764974"/>
              <a:ext cx="635" cy="73025"/>
            </a:xfrm>
            <a:custGeom>
              <a:avLst/>
              <a:gdLst/>
              <a:ahLst/>
              <a:cxnLst/>
              <a:rect l="l" t="t" r="r" b="b"/>
              <a:pathLst>
                <a:path w="634" h="73025">
                  <a:moveTo>
                    <a:pt x="0" y="63870"/>
                  </a:moveTo>
                  <a:lnTo>
                    <a:pt x="0" y="72862"/>
                  </a:lnTo>
                  <a:lnTo>
                    <a:pt x="279" y="72862"/>
                  </a:lnTo>
                  <a:lnTo>
                    <a:pt x="279" y="63870"/>
                  </a:lnTo>
                  <a:lnTo>
                    <a:pt x="0" y="63870"/>
                  </a:lnTo>
                  <a:close/>
                </a:path>
                <a:path w="634" h="73025">
                  <a:moveTo>
                    <a:pt x="0" y="53621"/>
                  </a:moveTo>
                  <a:lnTo>
                    <a:pt x="0" y="63870"/>
                  </a:lnTo>
                  <a:lnTo>
                    <a:pt x="279" y="63870"/>
                  </a:lnTo>
                  <a:lnTo>
                    <a:pt x="279" y="53621"/>
                  </a:lnTo>
                  <a:lnTo>
                    <a:pt x="0" y="53621"/>
                  </a:lnTo>
                  <a:close/>
                </a:path>
                <a:path w="634" h="73025">
                  <a:moveTo>
                    <a:pt x="0" y="47157"/>
                  </a:moveTo>
                  <a:lnTo>
                    <a:pt x="0" y="53621"/>
                  </a:lnTo>
                  <a:lnTo>
                    <a:pt x="279" y="53621"/>
                  </a:lnTo>
                  <a:lnTo>
                    <a:pt x="279" y="47157"/>
                  </a:lnTo>
                  <a:lnTo>
                    <a:pt x="0" y="47157"/>
                  </a:lnTo>
                  <a:close/>
                </a:path>
                <a:path w="634" h="73025">
                  <a:moveTo>
                    <a:pt x="0" y="230"/>
                  </a:moveTo>
                  <a:lnTo>
                    <a:pt x="0" y="36909"/>
                  </a:lnTo>
                  <a:lnTo>
                    <a:pt x="279" y="37139"/>
                  </a:lnTo>
                  <a:lnTo>
                    <a:pt x="279" y="0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7717409" y="476474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101"/>
                  </a:moveTo>
                  <a:lnTo>
                    <a:pt x="0" y="73092"/>
                  </a:lnTo>
                  <a:lnTo>
                    <a:pt x="279" y="73092"/>
                  </a:lnTo>
                  <a:lnTo>
                    <a:pt x="279" y="64101"/>
                  </a:lnTo>
                  <a:lnTo>
                    <a:pt x="0" y="64101"/>
                  </a:lnTo>
                  <a:close/>
                </a:path>
                <a:path w="634" h="73660">
                  <a:moveTo>
                    <a:pt x="0" y="53852"/>
                  </a:moveTo>
                  <a:lnTo>
                    <a:pt x="0" y="64101"/>
                  </a:lnTo>
                  <a:lnTo>
                    <a:pt x="279" y="64101"/>
                  </a:lnTo>
                  <a:lnTo>
                    <a:pt x="279" y="53852"/>
                  </a:lnTo>
                  <a:lnTo>
                    <a:pt x="0" y="53852"/>
                  </a:lnTo>
                  <a:close/>
                </a:path>
                <a:path w="634" h="73660">
                  <a:moveTo>
                    <a:pt x="0" y="47388"/>
                  </a:moveTo>
                  <a:lnTo>
                    <a:pt x="0" y="53852"/>
                  </a:lnTo>
                  <a:lnTo>
                    <a:pt x="279" y="53852"/>
                  </a:lnTo>
                  <a:lnTo>
                    <a:pt x="279" y="47388"/>
                  </a:lnTo>
                  <a:lnTo>
                    <a:pt x="0" y="47388"/>
                  </a:lnTo>
                  <a:close/>
                </a:path>
                <a:path w="634" h="73660">
                  <a:moveTo>
                    <a:pt x="0" y="230"/>
                  </a:moveTo>
                  <a:lnTo>
                    <a:pt x="0" y="37370"/>
                  </a:lnTo>
                  <a:lnTo>
                    <a:pt x="279" y="37600"/>
                  </a:lnTo>
                  <a:lnTo>
                    <a:pt x="279" y="0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7717688" y="476451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331"/>
                  </a:moveTo>
                  <a:lnTo>
                    <a:pt x="0" y="73323"/>
                  </a:lnTo>
                  <a:lnTo>
                    <a:pt x="279" y="73323"/>
                  </a:lnTo>
                  <a:lnTo>
                    <a:pt x="279" y="64331"/>
                  </a:lnTo>
                  <a:lnTo>
                    <a:pt x="0" y="64331"/>
                  </a:lnTo>
                  <a:close/>
                </a:path>
                <a:path w="634" h="73660">
                  <a:moveTo>
                    <a:pt x="0" y="54082"/>
                  </a:moveTo>
                  <a:lnTo>
                    <a:pt x="0" y="64331"/>
                  </a:lnTo>
                  <a:lnTo>
                    <a:pt x="279" y="64331"/>
                  </a:lnTo>
                  <a:lnTo>
                    <a:pt x="279" y="54082"/>
                  </a:lnTo>
                  <a:lnTo>
                    <a:pt x="0" y="54082"/>
                  </a:lnTo>
                  <a:close/>
                </a:path>
                <a:path w="634" h="73660">
                  <a:moveTo>
                    <a:pt x="0" y="47618"/>
                  </a:moveTo>
                  <a:lnTo>
                    <a:pt x="0" y="54082"/>
                  </a:lnTo>
                  <a:lnTo>
                    <a:pt x="279" y="54082"/>
                  </a:lnTo>
                  <a:lnTo>
                    <a:pt x="279" y="47618"/>
                  </a:lnTo>
                  <a:lnTo>
                    <a:pt x="0" y="47618"/>
                  </a:lnTo>
                  <a:close/>
                </a:path>
                <a:path w="634" h="73660">
                  <a:moveTo>
                    <a:pt x="0" y="230"/>
                  </a:moveTo>
                  <a:lnTo>
                    <a:pt x="0" y="37831"/>
                  </a:lnTo>
                  <a:lnTo>
                    <a:pt x="279" y="38061"/>
                  </a:lnTo>
                  <a:lnTo>
                    <a:pt x="279" y="0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771798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199"/>
                  </a:moveTo>
                  <a:lnTo>
                    <a:pt x="0" y="38281"/>
                  </a:lnTo>
                  <a:lnTo>
                    <a:pt x="279" y="38481"/>
                  </a:lnTo>
                  <a:lnTo>
                    <a:pt x="279" y="0"/>
                  </a:lnTo>
                  <a:lnTo>
                    <a:pt x="0" y="199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771825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771853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771881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771909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771939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771966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771994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772022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7720507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772079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772107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772135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772163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828"/>
                  </a:lnTo>
                  <a:lnTo>
                    <a:pt x="0" y="54292"/>
                  </a:lnTo>
                  <a:lnTo>
                    <a:pt x="0" y="64541"/>
                  </a:lnTo>
                  <a:lnTo>
                    <a:pt x="0" y="73533"/>
                  </a:lnTo>
                  <a:lnTo>
                    <a:pt x="279" y="73533"/>
                  </a:lnTo>
                  <a:lnTo>
                    <a:pt x="558" y="73533"/>
                  </a:lnTo>
                  <a:lnTo>
                    <a:pt x="558" y="64541"/>
                  </a:lnTo>
                  <a:lnTo>
                    <a:pt x="558" y="54292"/>
                  </a:lnTo>
                  <a:lnTo>
                    <a:pt x="558" y="47828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772220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7722489" y="4749870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4" h="88264">
                  <a:moveTo>
                    <a:pt x="0" y="78974"/>
                  </a:moveTo>
                  <a:lnTo>
                    <a:pt x="0" y="87966"/>
                  </a:lnTo>
                  <a:lnTo>
                    <a:pt x="279" y="87966"/>
                  </a:lnTo>
                  <a:lnTo>
                    <a:pt x="279" y="78974"/>
                  </a:lnTo>
                  <a:lnTo>
                    <a:pt x="0" y="78974"/>
                  </a:lnTo>
                  <a:close/>
                </a:path>
                <a:path w="634" h="88264">
                  <a:moveTo>
                    <a:pt x="0" y="68725"/>
                  </a:moveTo>
                  <a:lnTo>
                    <a:pt x="0" y="78974"/>
                  </a:lnTo>
                  <a:lnTo>
                    <a:pt x="279" y="78974"/>
                  </a:lnTo>
                  <a:lnTo>
                    <a:pt x="279" y="68725"/>
                  </a:lnTo>
                  <a:lnTo>
                    <a:pt x="0" y="68725"/>
                  </a:lnTo>
                  <a:close/>
                </a:path>
                <a:path w="634" h="88264">
                  <a:moveTo>
                    <a:pt x="0" y="62261"/>
                  </a:moveTo>
                  <a:lnTo>
                    <a:pt x="0" y="68725"/>
                  </a:lnTo>
                  <a:lnTo>
                    <a:pt x="279" y="68725"/>
                  </a:lnTo>
                  <a:lnTo>
                    <a:pt x="279" y="62261"/>
                  </a:lnTo>
                  <a:lnTo>
                    <a:pt x="0" y="62261"/>
                  </a:lnTo>
                  <a:close/>
                </a:path>
                <a:path w="634" h="88264">
                  <a:moveTo>
                    <a:pt x="0" y="14433"/>
                  </a:moveTo>
                  <a:lnTo>
                    <a:pt x="0" y="62261"/>
                  </a:lnTo>
                  <a:lnTo>
                    <a:pt x="279" y="62261"/>
                  </a:lnTo>
                  <a:lnTo>
                    <a:pt x="279" y="14433"/>
                  </a:lnTo>
                  <a:lnTo>
                    <a:pt x="0" y="14433"/>
                  </a:lnTo>
                  <a:close/>
                </a:path>
                <a:path w="634" h="88264">
                  <a:moveTo>
                    <a:pt x="0" y="69"/>
                  </a:moveTo>
                  <a:lnTo>
                    <a:pt x="0" y="14433"/>
                  </a:lnTo>
                  <a:lnTo>
                    <a:pt x="279" y="14433"/>
                  </a:lnTo>
                  <a:lnTo>
                    <a:pt x="279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7722768" y="4749736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4" h="88264">
                  <a:moveTo>
                    <a:pt x="558" y="0"/>
                  </a:moveTo>
                  <a:lnTo>
                    <a:pt x="279" y="63"/>
                  </a:lnTo>
                  <a:lnTo>
                    <a:pt x="0" y="139"/>
                  </a:lnTo>
                  <a:lnTo>
                    <a:pt x="0" y="14566"/>
                  </a:lnTo>
                  <a:lnTo>
                    <a:pt x="0" y="62395"/>
                  </a:lnTo>
                  <a:lnTo>
                    <a:pt x="0" y="68859"/>
                  </a:lnTo>
                  <a:lnTo>
                    <a:pt x="0" y="79108"/>
                  </a:lnTo>
                  <a:lnTo>
                    <a:pt x="0" y="88099"/>
                  </a:lnTo>
                  <a:lnTo>
                    <a:pt x="279" y="88099"/>
                  </a:lnTo>
                  <a:lnTo>
                    <a:pt x="558" y="88099"/>
                  </a:lnTo>
                  <a:lnTo>
                    <a:pt x="558" y="79108"/>
                  </a:lnTo>
                  <a:lnTo>
                    <a:pt x="558" y="68859"/>
                  </a:lnTo>
                  <a:lnTo>
                    <a:pt x="558" y="62395"/>
                  </a:lnTo>
                  <a:lnTo>
                    <a:pt x="558" y="14566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7723327" y="4749656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4" h="88264">
                  <a:moveTo>
                    <a:pt x="0" y="79188"/>
                  </a:moveTo>
                  <a:lnTo>
                    <a:pt x="0" y="88179"/>
                  </a:lnTo>
                  <a:lnTo>
                    <a:pt x="279" y="88179"/>
                  </a:lnTo>
                  <a:lnTo>
                    <a:pt x="279" y="79188"/>
                  </a:lnTo>
                  <a:lnTo>
                    <a:pt x="0" y="79188"/>
                  </a:lnTo>
                  <a:close/>
                </a:path>
                <a:path w="634" h="88264">
                  <a:moveTo>
                    <a:pt x="0" y="68939"/>
                  </a:moveTo>
                  <a:lnTo>
                    <a:pt x="0" y="79188"/>
                  </a:lnTo>
                  <a:lnTo>
                    <a:pt x="279" y="79188"/>
                  </a:lnTo>
                  <a:lnTo>
                    <a:pt x="279" y="68939"/>
                  </a:lnTo>
                  <a:lnTo>
                    <a:pt x="0" y="68939"/>
                  </a:lnTo>
                  <a:close/>
                </a:path>
                <a:path w="634" h="88264">
                  <a:moveTo>
                    <a:pt x="0" y="62475"/>
                  </a:moveTo>
                  <a:lnTo>
                    <a:pt x="0" y="68939"/>
                  </a:lnTo>
                  <a:lnTo>
                    <a:pt x="279" y="68939"/>
                  </a:lnTo>
                  <a:lnTo>
                    <a:pt x="279" y="62475"/>
                  </a:lnTo>
                  <a:lnTo>
                    <a:pt x="0" y="62475"/>
                  </a:lnTo>
                  <a:close/>
                </a:path>
                <a:path w="634" h="88264">
                  <a:moveTo>
                    <a:pt x="0" y="14646"/>
                  </a:moveTo>
                  <a:lnTo>
                    <a:pt x="0" y="62475"/>
                  </a:lnTo>
                  <a:lnTo>
                    <a:pt x="279" y="62475"/>
                  </a:lnTo>
                  <a:lnTo>
                    <a:pt x="279" y="14646"/>
                  </a:lnTo>
                  <a:lnTo>
                    <a:pt x="0" y="14646"/>
                  </a:lnTo>
                  <a:close/>
                </a:path>
                <a:path w="634" h="88264">
                  <a:moveTo>
                    <a:pt x="0" y="69"/>
                  </a:moveTo>
                  <a:lnTo>
                    <a:pt x="0" y="14646"/>
                  </a:lnTo>
                  <a:lnTo>
                    <a:pt x="279" y="14646"/>
                  </a:lnTo>
                  <a:lnTo>
                    <a:pt x="279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7723619" y="4749584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4" h="88264">
                  <a:moveTo>
                    <a:pt x="0" y="79260"/>
                  </a:moveTo>
                  <a:lnTo>
                    <a:pt x="0" y="88252"/>
                  </a:lnTo>
                  <a:lnTo>
                    <a:pt x="279" y="88252"/>
                  </a:lnTo>
                  <a:lnTo>
                    <a:pt x="279" y="79260"/>
                  </a:lnTo>
                  <a:lnTo>
                    <a:pt x="0" y="79260"/>
                  </a:lnTo>
                  <a:close/>
                </a:path>
                <a:path w="634" h="88264">
                  <a:moveTo>
                    <a:pt x="0" y="69011"/>
                  </a:moveTo>
                  <a:lnTo>
                    <a:pt x="0" y="79260"/>
                  </a:lnTo>
                  <a:lnTo>
                    <a:pt x="279" y="79260"/>
                  </a:lnTo>
                  <a:lnTo>
                    <a:pt x="279" y="69011"/>
                  </a:lnTo>
                  <a:lnTo>
                    <a:pt x="0" y="69011"/>
                  </a:lnTo>
                  <a:close/>
                </a:path>
                <a:path w="634" h="88264">
                  <a:moveTo>
                    <a:pt x="0" y="62547"/>
                  </a:moveTo>
                  <a:lnTo>
                    <a:pt x="0" y="69011"/>
                  </a:lnTo>
                  <a:lnTo>
                    <a:pt x="279" y="69011"/>
                  </a:lnTo>
                  <a:lnTo>
                    <a:pt x="279" y="62547"/>
                  </a:lnTo>
                  <a:lnTo>
                    <a:pt x="0" y="62547"/>
                  </a:lnTo>
                  <a:close/>
                </a:path>
                <a:path w="634" h="88264">
                  <a:moveTo>
                    <a:pt x="0" y="14719"/>
                  </a:moveTo>
                  <a:lnTo>
                    <a:pt x="0" y="62547"/>
                  </a:lnTo>
                  <a:lnTo>
                    <a:pt x="279" y="62547"/>
                  </a:lnTo>
                  <a:lnTo>
                    <a:pt x="279" y="14719"/>
                  </a:lnTo>
                  <a:lnTo>
                    <a:pt x="0" y="14719"/>
                  </a:lnTo>
                  <a:close/>
                </a:path>
                <a:path w="634" h="88264">
                  <a:moveTo>
                    <a:pt x="0" y="69"/>
                  </a:moveTo>
                  <a:lnTo>
                    <a:pt x="0" y="14719"/>
                  </a:lnTo>
                  <a:lnTo>
                    <a:pt x="279" y="14719"/>
                  </a:lnTo>
                  <a:lnTo>
                    <a:pt x="279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7723899" y="4749457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558" y="0"/>
                  </a:moveTo>
                  <a:lnTo>
                    <a:pt x="279" y="63"/>
                  </a:lnTo>
                  <a:lnTo>
                    <a:pt x="0" y="127"/>
                  </a:lnTo>
                  <a:lnTo>
                    <a:pt x="0" y="14846"/>
                  </a:lnTo>
                  <a:lnTo>
                    <a:pt x="0" y="62674"/>
                  </a:lnTo>
                  <a:lnTo>
                    <a:pt x="0" y="69138"/>
                  </a:lnTo>
                  <a:lnTo>
                    <a:pt x="0" y="79387"/>
                  </a:lnTo>
                  <a:lnTo>
                    <a:pt x="0" y="88379"/>
                  </a:lnTo>
                  <a:lnTo>
                    <a:pt x="279" y="88379"/>
                  </a:lnTo>
                  <a:lnTo>
                    <a:pt x="558" y="88379"/>
                  </a:lnTo>
                  <a:lnTo>
                    <a:pt x="558" y="79387"/>
                  </a:lnTo>
                  <a:lnTo>
                    <a:pt x="558" y="69138"/>
                  </a:lnTo>
                  <a:lnTo>
                    <a:pt x="558" y="62674"/>
                  </a:lnTo>
                  <a:lnTo>
                    <a:pt x="558" y="14846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7724457" y="4749376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468"/>
                  </a:moveTo>
                  <a:lnTo>
                    <a:pt x="0" y="88460"/>
                  </a:lnTo>
                  <a:lnTo>
                    <a:pt x="279" y="88460"/>
                  </a:lnTo>
                  <a:lnTo>
                    <a:pt x="279" y="79468"/>
                  </a:lnTo>
                  <a:lnTo>
                    <a:pt x="0" y="79468"/>
                  </a:lnTo>
                  <a:close/>
                </a:path>
                <a:path w="634" h="88900">
                  <a:moveTo>
                    <a:pt x="0" y="69219"/>
                  </a:moveTo>
                  <a:lnTo>
                    <a:pt x="0" y="79468"/>
                  </a:lnTo>
                  <a:lnTo>
                    <a:pt x="279" y="79468"/>
                  </a:lnTo>
                  <a:lnTo>
                    <a:pt x="279" y="69219"/>
                  </a:lnTo>
                  <a:lnTo>
                    <a:pt x="0" y="69219"/>
                  </a:lnTo>
                  <a:close/>
                </a:path>
                <a:path w="634" h="88900">
                  <a:moveTo>
                    <a:pt x="0" y="62755"/>
                  </a:moveTo>
                  <a:lnTo>
                    <a:pt x="0" y="69219"/>
                  </a:lnTo>
                  <a:lnTo>
                    <a:pt x="279" y="69219"/>
                  </a:lnTo>
                  <a:lnTo>
                    <a:pt x="279" y="62755"/>
                  </a:lnTo>
                  <a:lnTo>
                    <a:pt x="0" y="62755"/>
                  </a:lnTo>
                  <a:close/>
                </a:path>
                <a:path w="634" h="88900">
                  <a:moveTo>
                    <a:pt x="0" y="14927"/>
                  </a:moveTo>
                  <a:lnTo>
                    <a:pt x="0" y="62755"/>
                  </a:lnTo>
                  <a:lnTo>
                    <a:pt x="279" y="62755"/>
                  </a:lnTo>
                  <a:lnTo>
                    <a:pt x="279" y="14927"/>
                  </a:lnTo>
                  <a:lnTo>
                    <a:pt x="0" y="14927"/>
                  </a:lnTo>
                  <a:close/>
                </a:path>
                <a:path w="634" h="88900">
                  <a:moveTo>
                    <a:pt x="0" y="69"/>
                  </a:moveTo>
                  <a:lnTo>
                    <a:pt x="0" y="14927"/>
                  </a:lnTo>
                  <a:lnTo>
                    <a:pt x="279" y="14927"/>
                  </a:lnTo>
                  <a:lnTo>
                    <a:pt x="279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7724749" y="4749304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540"/>
                  </a:moveTo>
                  <a:lnTo>
                    <a:pt x="0" y="88532"/>
                  </a:lnTo>
                  <a:lnTo>
                    <a:pt x="279" y="88532"/>
                  </a:lnTo>
                  <a:lnTo>
                    <a:pt x="279" y="79540"/>
                  </a:lnTo>
                  <a:lnTo>
                    <a:pt x="0" y="79540"/>
                  </a:lnTo>
                  <a:close/>
                </a:path>
                <a:path w="634" h="88900">
                  <a:moveTo>
                    <a:pt x="0" y="69291"/>
                  </a:moveTo>
                  <a:lnTo>
                    <a:pt x="0" y="79540"/>
                  </a:lnTo>
                  <a:lnTo>
                    <a:pt x="279" y="79540"/>
                  </a:lnTo>
                  <a:lnTo>
                    <a:pt x="279" y="69291"/>
                  </a:lnTo>
                  <a:lnTo>
                    <a:pt x="0" y="69291"/>
                  </a:lnTo>
                  <a:close/>
                </a:path>
                <a:path w="634" h="88900">
                  <a:moveTo>
                    <a:pt x="0" y="62827"/>
                  </a:moveTo>
                  <a:lnTo>
                    <a:pt x="0" y="69291"/>
                  </a:lnTo>
                  <a:lnTo>
                    <a:pt x="279" y="69291"/>
                  </a:lnTo>
                  <a:lnTo>
                    <a:pt x="279" y="62827"/>
                  </a:lnTo>
                  <a:lnTo>
                    <a:pt x="0" y="62827"/>
                  </a:lnTo>
                  <a:close/>
                </a:path>
                <a:path w="634" h="88900">
                  <a:moveTo>
                    <a:pt x="0" y="14999"/>
                  </a:moveTo>
                  <a:lnTo>
                    <a:pt x="0" y="62827"/>
                  </a:lnTo>
                  <a:lnTo>
                    <a:pt x="279" y="62827"/>
                  </a:lnTo>
                  <a:lnTo>
                    <a:pt x="279" y="14999"/>
                  </a:lnTo>
                  <a:lnTo>
                    <a:pt x="0" y="14999"/>
                  </a:lnTo>
                  <a:close/>
                </a:path>
                <a:path w="634" h="88900">
                  <a:moveTo>
                    <a:pt x="0" y="69"/>
                  </a:moveTo>
                  <a:lnTo>
                    <a:pt x="0" y="14999"/>
                  </a:lnTo>
                  <a:lnTo>
                    <a:pt x="279" y="14999"/>
                  </a:lnTo>
                  <a:lnTo>
                    <a:pt x="279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7725029" y="4749234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610"/>
                  </a:moveTo>
                  <a:lnTo>
                    <a:pt x="0" y="88601"/>
                  </a:lnTo>
                  <a:lnTo>
                    <a:pt x="279" y="88601"/>
                  </a:lnTo>
                  <a:lnTo>
                    <a:pt x="279" y="79610"/>
                  </a:lnTo>
                  <a:lnTo>
                    <a:pt x="0" y="79610"/>
                  </a:lnTo>
                  <a:close/>
                </a:path>
                <a:path w="634" h="88900">
                  <a:moveTo>
                    <a:pt x="0" y="69361"/>
                  </a:moveTo>
                  <a:lnTo>
                    <a:pt x="0" y="79610"/>
                  </a:lnTo>
                  <a:lnTo>
                    <a:pt x="279" y="79610"/>
                  </a:lnTo>
                  <a:lnTo>
                    <a:pt x="279" y="69361"/>
                  </a:lnTo>
                  <a:lnTo>
                    <a:pt x="0" y="69361"/>
                  </a:lnTo>
                  <a:close/>
                </a:path>
                <a:path w="634" h="88900">
                  <a:moveTo>
                    <a:pt x="0" y="62896"/>
                  </a:moveTo>
                  <a:lnTo>
                    <a:pt x="0" y="69361"/>
                  </a:lnTo>
                  <a:lnTo>
                    <a:pt x="279" y="69361"/>
                  </a:lnTo>
                  <a:lnTo>
                    <a:pt x="279" y="62896"/>
                  </a:lnTo>
                  <a:lnTo>
                    <a:pt x="0" y="62896"/>
                  </a:lnTo>
                  <a:close/>
                </a:path>
                <a:path w="634" h="88900">
                  <a:moveTo>
                    <a:pt x="0" y="15068"/>
                  </a:moveTo>
                  <a:lnTo>
                    <a:pt x="0" y="62896"/>
                  </a:lnTo>
                  <a:lnTo>
                    <a:pt x="279" y="62896"/>
                  </a:lnTo>
                  <a:lnTo>
                    <a:pt x="279" y="15068"/>
                  </a:lnTo>
                  <a:lnTo>
                    <a:pt x="0" y="15068"/>
                  </a:lnTo>
                  <a:close/>
                </a:path>
                <a:path w="634" h="88900">
                  <a:moveTo>
                    <a:pt x="0" y="69"/>
                  </a:moveTo>
                  <a:lnTo>
                    <a:pt x="0" y="15068"/>
                  </a:lnTo>
                  <a:lnTo>
                    <a:pt x="279" y="15068"/>
                  </a:lnTo>
                  <a:lnTo>
                    <a:pt x="279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7725308" y="4749165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679"/>
                  </a:moveTo>
                  <a:lnTo>
                    <a:pt x="0" y="88670"/>
                  </a:lnTo>
                  <a:lnTo>
                    <a:pt x="279" y="88670"/>
                  </a:lnTo>
                  <a:lnTo>
                    <a:pt x="279" y="79679"/>
                  </a:lnTo>
                  <a:lnTo>
                    <a:pt x="0" y="79679"/>
                  </a:lnTo>
                  <a:close/>
                </a:path>
                <a:path w="634" h="88900">
                  <a:moveTo>
                    <a:pt x="0" y="69430"/>
                  </a:moveTo>
                  <a:lnTo>
                    <a:pt x="0" y="79679"/>
                  </a:lnTo>
                  <a:lnTo>
                    <a:pt x="279" y="79679"/>
                  </a:lnTo>
                  <a:lnTo>
                    <a:pt x="279" y="69430"/>
                  </a:lnTo>
                  <a:lnTo>
                    <a:pt x="0" y="69430"/>
                  </a:lnTo>
                  <a:close/>
                </a:path>
                <a:path w="634" h="88900">
                  <a:moveTo>
                    <a:pt x="0" y="62966"/>
                  </a:moveTo>
                  <a:lnTo>
                    <a:pt x="0" y="69430"/>
                  </a:lnTo>
                  <a:lnTo>
                    <a:pt x="279" y="69430"/>
                  </a:lnTo>
                  <a:lnTo>
                    <a:pt x="279" y="62966"/>
                  </a:lnTo>
                  <a:lnTo>
                    <a:pt x="0" y="62966"/>
                  </a:lnTo>
                  <a:close/>
                </a:path>
                <a:path w="634" h="88900">
                  <a:moveTo>
                    <a:pt x="0" y="15137"/>
                  </a:moveTo>
                  <a:lnTo>
                    <a:pt x="0" y="62966"/>
                  </a:lnTo>
                  <a:lnTo>
                    <a:pt x="279" y="62966"/>
                  </a:lnTo>
                  <a:lnTo>
                    <a:pt x="279" y="15137"/>
                  </a:lnTo>
                  <a:lnTo>
                    <a:pt x="0" y="15137"/>
                  </a:lnTo>
                  <a:close/>
                </a:path>
                <a:path w="634" h="88900">
                  <a:moveTo>
                    <a:pt x="0" y="69"/>
                  </a:moveTo>
                  <a:lnTo>
                    <a:pt x="0" y="15137"/>
                  </a:lnTo>
                  <a:lnTo>
                    <a:pt x="279" y="15137"/>
                  </a:lnTo>
                  <a:lnTo>
                    <a:pt x="279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7725587" y="4749096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748"/>
                  </a:moveTo>
                  <a:lnTo>
                    <a:pt x="0" y="88740"/>
                  </a:lnTo>
                  <a:lnTo>
                    <a:pt x="279" y="88740"/>
                  </a:lnTo>
                  <a:lnTo>
                    <a:pt x="279" y="79748"/>
                  </a:lnTo>
                  <a:lnTo>
                    <a:pt x="0" y="79748"/>
                  </a:lnTo>
                  <a:close/>
                </a:path>
                <a:path w="634" h="88900">
                  <a:moveTo>
                    <a:pt x="0" y="69499"/>
                  </a:moveTo>
                  <a:lnTo>
                    <a:pt x="0" y="79748"/>
                  </a:lnTo>
                  <a:lnTo>
                    <a:pt x="279" y="79748"/>
                  </a:lnTo>
                  <a:lnTo>
                    <a:pt x="279" y="69499"/>
                  </a:lnTo>
                  <a:lnTo>
                    <a:pt x="0" y="69499"/>
                  </a:lnTo>
                  <a:close/>
                </a:path>
                <a:path w="634" h="88900">
                  <a:moveTo>
                    <a:pt x="0" y="63035"/>
                  </a:moveTo>
                  <a:lnTo>
                    <a:pt x="0" y="69499"/>
                  </a:lnTo>
                  <a:lnTo>
                    <a:pt x="279" y="69499"/>
                  </a:lnTo>
                  <a:lnTo>
                    <a:pt x="279" y="63035"/>
                  </a:lnTo>
                  <a:lnTo>
                    <a:pt x="0" y="63035"/>
                  </a:lnTo>
                  <a:close/>
                </a:path>
                <a:path w="634" h="88900">
                  <a:moveTo>
                    <a:pt x="0" y="15207"/>
                  </a:moveTo>
                  <a:lnTo>
                    <a:pt x="0" y="63035"/>
                  </a:lnTo>
                  <a:lnTo>
                    <a:pt x="279" y="63035"/>
                  </a:lnTo>
                  <a:lnTo>
                    <a:pt x="279" y="15207"/>
                  </a:lnTo>
                  <a:lnTo>
                    <a:pt x="0" y="15207"/>
                  </a:lnTo>
                  <a:close/>
                </a:path>
                <a:path w="634" h="88900">
                  <a:moveTo>
                    <a:pt x="0" y="69"/>
                  </a:moveTo>
                  <a:lnTo>
                    <a:pt x="0" y="15207"/>
                  </a:lnTo>
                  <a:lnTo>
                    <a:pt x="279" y="15207"/>
                  </a:lnTo>
                  <a:lnTo>
                    <a:pt x="279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7725867" y="4749027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817"/>
                  </a:moveTo>
                  <a:lnTo>
                    <a:pt x="0" y="88809"/>
                  </a:lnTo>
                  <a:lnTo>
                    <a:pt x="279" y="88809"/>
                  </a:lnTo>
                  <a:lnTo>
                    <a:pt x="279" y="79817"/>
                  </a:lnTo>
                  <a:lnTo>
                    <a:pt x="0" y="79817"/>
                  </a:lnTo>
                  <a:close/>
                </a:path>
                <a:path w="634" h="88900">
                  <a:moveTo>
                    <a:pt x="0" y="69568"/>
                  </a:moveTo>
                  <a:lnTo>
                    <a:pt x="0" y="79817"/>
                  </a:lnTo>
                  <a:lnTo>
                    <a:pt x="279" y="79817"/>
                  </a:lnTo>
                  <a:lnTo>
                    <a:pt x="279" y="69568"/>
                  </a:lnTo>
                  <a:lnTo>
                    <a:pt x="0" y="69568"/>
                  </a:lnTo>
                  <a:close/>
                </a:path>
                <a:path w="634" h="88900">
                  <a:moveTo>
                    <a:pt x="0" y="63104"/>
                  </a:moveTo>
                  <a:lnTo>
                    <a:pt x="0" y="69568"/>
                  </a:lnTo>
                  <a:lnTo>
                    <a:pt x="279" y="69568"/>
                  </a:lnTo>
                  <a:lnTo>
                    <a:pt x="279" y="63104"/>
                  </a:lnTo>
                  <a:lnTo>
                    <a:pt x="0" y="63104"/>
                  </a:lnTo>
                  <a:close/>
                </a:path>
                <a:path w="634" h="88900">
                  <a:moveTo>
                    <a:pt x="0" y="15276"/>
                  </a:moveTo>
                  <a:lnTo>
                    <a:pt x="0" y="63104"/>
                  </a:lnTo>
                  <a:lnTo>
                    <a:pt x="279" y="63104"/>
                  </a:lnTo>
                  <a:lnTo>
                    <a:pt x="279" y="15276"/>
                  </a:lnTo>
                  <a:lnTo>
                    <a:pt x="0" y="15276"/>
                  </a:lnTo>
                  <a:close/>
                </a:path>
                <a:path w="634" h="88900">
                  <a:moveTo>
                    <a:pt x="0" y="69"/>
                  </a:moveTo>
                  <a:lnTo>
                    <a:pt x="0" y="15276"/>
                  </a:lnTo>
                  <a:lnTo>
                    <a:pt x="279" y="15276"/>
                  </a:lnTo>
                  <a:lnTo>
                    <a:pt x="279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7726159" y="4748954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890"/>
                  </a:moveTo>
                  <a:lnTo>
                    <a:pt x="0" y="88881"/>
                  </a:lnTo>
                  <a:lnTo>
                    <a:pt x="279" y="88881"/>
                  </a:lnTo>
                  <a:lnTo>
                    <a:pt x="279" y="79890"/>
                  </a:lnTo>
                  <a:lnTo>
                    <a:pt x="0" y="79890"/>
                  </a:lnTo>
                  <a:close/>
                </a:path>
                <a:path w="634" h="88900">
                  <a:moveTo>
                    <a:pt x="0" y="69641"/>
                  </a:moveTo>
                  <a:lnTo>
                    <a:pt x="0" y="79890"/>
                  </a:lnTo>
                  <a:lnTo>
                    <a:pt x="279" y="79890"/>
                  </a:lnTo>
                  <a:lnTo>
                    <a:pt x="279" y="69641"/>
                  </a:lnTo>
                  <a:lnTo>
                    <a:pt x="0" y="69641"/>
                  </a:lnTo>
                  <a:close/>
                </a:path>
                <a:path w="634" h="88900">
                  <a:moveTo>
                    <a:pt x="0" y="63177"/>
                  </a:moveTo>
                  <a:lnTo>
                    <a:pt x="0" y="69641"/>
                  </a:lnTo>
                  <a:lnTo>
                    <a:pt x="279" y="69641"/>
                  </a:lnTo>
                  <a:lnTo>
                    <a:pt x="279" y="63177"/>
                  </a:lnTo>
                  <a:lnTo>
                    <a:pt x="0" y="63177"/>
                  </a:lnTo>
                  <a:close/>
                </a:path>
                <a:path w="634" h="88900">
                  <a:moveTo>
                    <a:pt x="0" y="15348"/>
                  </a:moveTo>
                  <a:lnTo>
                    <a:pt x="0" y="63177"/>
                  </a:lnTo>
                  <a:lnTo>
                    <a:pt x="279" y="63177"/>
                  </a:lnTo>
                  <a:lnTo>
                    <a:pt x="279" y="15348"/>
                  </a:lnTo>
                  <a:lnTo>
                    <a:pt x="0" y="15348"/>
                  </a:lnTo>
                  <a:close/>
                </a:path>
                <a:path w="634" h="88900">
                  <a:moveTo>
                    <a:pt x="0" y="69"/>
                  </a:moveTo>
                  <a:lnTo>
                    <a:pt x="0" y="15348"/>
                  </a:lnTo>
                  <a:lnTo>
                    <a:pt x="279" y="15348"/>
                  </a:lnTo>
                  <a:lnTo>
                    <a:pt x="279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7726439" y="4748885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279" y="0"/>
                  </a:moveTo>
                  <a:lnTo>
                    <a:pt x="0" y="76"/>
                  </a:lnTo>
                  <a:lnTo>
                    <a:pt x="0" y="15417"/>
                  </a:lnTo>
                  <a:lnTo>
                    <a:pt x="0" y="63246"/>
                  </a:lnTo>
                  <a:lnTo>
                    <a:pt x="0" y="69710"/>
                  </a:lnTo>
                  <a:lnTo>
                    <a:pt x="0" y="79959"/>
                  </a:lnTo>
                  <a:lnTo>
                    <a:pt x="0" y="88950"/>
                  </a:lnTo>
                  <a:lnTo>
                    <a:pt x="279" y="88950"/>
                  </a:lnTo>
                  <a:lnTo>
                    <a:pt x="279" y="79959"/>
                  </a:lnTo>
                  <a:lnTo>
                    <a:pt x="279" y="69710"/>
                  </a:lnTo>
                  <a:lnTo>
                    <a:pt x="279" y="63246"/>
                  </a:lnTo>
                  <a:lnTo>
                    <a:pt x="279" y="1541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7726997" y="4748758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279" y="0"/>
                  </a:moveTo>
                  <a:lnTo>
                    <a:pt x="0" y="63"/>
                  </a:lnTo>
                  <a:lnTo>
                    <a:pt x="0" y="15544"/>
                  </a:lnTo>
                  <a:lnTo>
                    <a:pt x="0" y="63373"/>
                  </a:lnTo>
                  <a:lnTo>
                    <a:pt x="0" y="69837"/>
                  </a:lnTo>
                  <a:lnTo>
                    <a:pt x="0" y="80086"/>
                  </a:lnTo>
                  <a:lnTo>
                    <a:pt x="0" y="89077"/>
                  </a:lnTo>
                  <a:lnTo>
                    <a:pt x="279" y="89077"/>
                  </a:lnTo>
                  <a:lnTo>
                    <a:pt x="279" y="80086"/>
                  </a:lnTo>
                  <a:lnTo>
                    <a:pt x="279" y="69837"/>
                  </a:lnTo>
                  <a:lnTo>
                    <a:pt x="279" y="63373"/>
                  </a:lnTo>
                  <a:lnTo>
                    <a:pt x="279" y="15544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7727569" y="4748606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279" y="0"/>
                  </a:moveTo>
                  <a:lnTo>
                    <a:pt x="0" y="76"/>
                  </a:lnTo>
                  <a:lnTo>
                    <a:pt x="0" y="15697"/>
                  </a:lnTo>
                  <a:lnTo>
                    <a:pt x="0" y="63525"/>
                  </a:lnTo>
                  <a:lnTo>
                    <a:pt x="0" y="69989"/>
                  </a:lnTo>
                  <a:lnTo>
                    <a:pt x="0" y="80238"/>
                  </a:lnTo>
                  <a:lnTo>
                    <a:pt x="0" y="89230"/>
                  </a:lnTo>
                  <a:lnTo>
                    <a:pt x="279" y="89230"/>
                  </a:lnTo>
                  <a:lnTo>
                    <a:pt x="279" y="80238"/>
                  </a:lnTo>
                  <a:lnTo>
                    <a:pt x="279" y="69989"/>
                  </a:lnTo>
                  <a:lnTo>
                    <a:pt x="279" y="63525"/>
                  </a:lnTo>
                  <a:lnTo>
                    <a:pt x="279" y="1569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7728128" y="4748479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279" y="0"/>
                  </a:moveTo>
                  <a:lnTo>
                    <a:pt x="0" y="63"/>
                  </a:lnTo>
                  <a:lnTo>
                    <a:pt x="0" y="15824"/>
                  </a:lnTo>
                  <a:lnTo>
                    <a:pt x="0" y="63652"/>
                  </a:lnTo>
                  <a:lnTo>
                    <a:pt x="0" y="70116"/>
                  </a:lnTo>
                  <a:lnTo>
                    <a:pt x="0" y="80365"/>
                  </a:lnTo>
                  <a:lnTo>
                    <a:pt x="0" y="89357"/>
                  </a:lnTo>
                  <a:lnTo>
                    <a:pt x="279" y="89357"/>
                  </a:lnTo>
                  <a:lnTo>
                    <a:pt x="279" y="80365"/>
                  </a:lnTo>
                  <a:lnTo>
                    <a:pt x="279" y="70116"/>
                  </a:lnTo>
                  <a:lnTo>
                    <a:pt x="279" y="63652"/>
                  </a:lnTo>
                  <a:lnTo>
                    <a:pt x="279" y="15824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7728686" y="4748339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279" y="0"/>
                  </a:moveTo>
                  <a:lnTo>
                    <a:pt x="0" y="63"/>
                  </a:lnTo>
                  <a:lnTo>
                    <a:pt x="0" y="15963"/>
                  </a:lnTo>
                  <a:lnTo>
                    <a:pt x="0" y="63792"/>
                  </a:lnTo>
                  <a:lnTo>
                    <a:pt x="0" y="70256"/>
                  </a:lnTo>
                  <a:lnTo>
                    <a:pt x="0" y="80505"/>
                  </a:lnTo>
                  <a:lnTo>
                    <a:pt x="0" y="89496"/>
                  </a:lnTo>
                  <a:lnTo>
                    <a:pt x="279" y="89496"/>
                  </a:lnTo>
                  <a:lnTo>
                    <a:pt x="279" y="80505"/>
                  </a:lnTo>
                  <a:lnTo>
                    <a:pt x="279" y="70256"/>
                  </a:lnTo>
                  <a:lnTo>
                    <a:pt x="279" y="63792"/>
                  </a:lnTo>
                  <a:lnTo>
                    <a:pt x="279" y="15963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7729258" y="4748187"/>
              <a:ext cx="635" cy="90170"/>
            </a:xfrm>
            <a:custGeom>
              <a:avLst/>
              <a:gdLst/>
              <a:ahLst/>
              <a:cxnLst/>
              <a:rect l="l" t="t" r="r" b="b"/>
              <a:pathLst>
                <a:path w="634" h="90170">
                  <a:moveTo>
                    <a:pt x="279" y="0"/>
                  </a:moveTo>
                  <a:lnTo>
                    <a:pt x="0" y="76"/>
                  </a:lnTo>
                  <a:lnTo>
                    <a:pt x="0" y="16116"/>
                  </a:lnTo>
                  <a:lnTo>
                    <a:pt x="0" y="63944"/>
                  </a:lnTo>
                  <a:lnTo>
                    <a:pt x="0" y="70408"/>
                  </a:lnTo>
                  <a:lnTo>
                    <a:pt x="0" y="80657"/>
                  </a:lnTo>
                  <a:lnTo>
                    <a:pt x="0" y="89649"/>
                  </a:lnTo>
                  <a:lnTo>
                    <a:pt x="279" y="89649"/>
                  </a:lnTo>
                  <a:lnTo>
                    <a:pt x="279" y="80657"/>
                  </a:lnTo>
                  <a:lnTo>
                    <a:pt x="279" y="70408"/>
                  </a:lnTo>
                  <a:lnTo>
                    <a:pt x="279" y="63944"/>
                  </a:lnTo>
                  <a:lnTo>
                    <a:pt x="279" y="16116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7729817" y="4733594"/>
              <a:ext cx="635" cy="104775"/>
            </a:xfrm>
            <a:custGeom>
              <a:avLst/>
              <a:gdLst/>
              <a:ahLst/>
              <a:cxnLst/>
              <a:rect l="l" t="t" r="r" b="b"/>
              <a:pathLst>
                <a:path w="634" h="104775">
                  <a:moveTo>
                    <a:pt x="279" y="0"/>
                  </a:moveTo>
                  <a:lnTo>
                    <a:pt x="0" y="850"/>
                  </a:lnTo>
                  <a:lnTo>
                    <a:pt x="0" y="30708"/>
                  </a:lnTo>
                  <a:lnTo>
                    <a:pt x="0" y="78536"/>
                  </a:lnTo>
                  <a:lnTo>
                    <a:pt x="0" y="85001"/>
                  </a:lnTo>
                  <a:lnTo>
                    <a:pt x="0" y="95250"/>
                  </a:lnTo>
                  <a:lnTo>
                    <a:pt x="0" y="104241"/>
                  </a:lnTo>
                  <a:lnTo>
                    <a:pt x="279" y="104241"/>
                  </a:lnTo>
                  <a:lnTo>
                    <a:pt x="279" y="95250"/>
                  </a:lnTo>
                  <a:lnTo>
                    <a:pt x="279" y="85001"/>
                  </a:lnTo>
                  <a:lnTo>
                    <a:pt x="279" y="78536"/>
                  </a:lnTo>
                  <a:lnTo>
                    <a:pt x="279" y="30708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7730388" y="4731689"/>
              <a:ext cx="635" cy="106680"/>
            </a:xfrm>
            <a:custGeom>
              <a:avLst/>
              <a:gdLst/>
              <a:ahLst/>
              <a:cxnLst/>
              <a:rect l="l" t="t" r="r" b="b"/>
              <a:pathLst>
                <a:path w="634" h="106679">
                  <a:moveTo>
                    <a:pt x="279" y="0"/>
                  </a:moveTo>
                  <a:lnTo>
                    <a:pt x="0" y="838"/>
                  </a:lnTo>
                  <a:lnTo>
                    <a:pt x="0" y="32613"/>
                  </a:lnTo>
                  <a:lnTo>
                    <a:pt x="0" y="80441"/>
                  </a:lnTo>
                  <a:lnTo>
                    <a:pt x="0" y="86906"/>
                  </a:lnTo>
                  <a:lnTo>
                    <a:pt x="0" y="97155"/>
                  </a:lnTo>
                  <a:lnTo>
                    <a:pt x="0" y="106146"/>
                  </a:lnTo>
                  <a:lnTo>
                    <a:pt x="279" y="106146"/>
                  </a:lnTo>
                  <a:lnTo>
                    <a:pt x="279" y="97155"/>
                  </a:lnTo>
                  <a:lnTo>
                    <a:pt x="279" y="86906"/>
                  </a:lnTo>
                  <a:lnTo>
                    <a:pt x="279" y="80441"/>
                  </a:lnTo>
                  <a:lnTo>
                    <a:pt x="279" y="32613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7730947" y="4730038"/>
              <a:ext cx="635" cy="107950"/>
            </a:xfrm>
            <a:custGeom>
              <a:avLst/>
              <a:gdLst/>
              <a:ahLst/>
              <a:cxnLst/>
              <a:rect l="l" t="t" r="r" b="b"/>
              <a:pathLst>
                <a:path w="634" h="107950">
                  <a:moveTo>
                    <a:pt x="279" y="0"/>
                  </a:moveTo>
                  <a:lnTo>
                    <a:pt x="0" y="825"/>
                  </a:lnTo>
                  <a:lnTo>
                    <a:pt x="0" y="34264"/>
                  </a:lnTo>
                  <a:lnTo>
                    <a:pt x="0" y="82092"/>
                  </a:lnTo>
                  <a:lnTo>
                    <a:pt x="0" y="88557"/>
                  </a:lnTo>
                  <a:lnTo>
                    <a:pt x="0" y="98806"/>
                  </a:lnTo>
                  <a:lnTo>
                    <a:pt x="0" y="107797"/>
                  </a:lnTo>
                  <a:lnTo>
                    <a:pt x="279" y="107797"/>
                  </a:lnTo>
                  <a:lnTo>
                    <a:pt x="279" y="98806"/>
                  </a:lnTo>
                  <a:lnTo>
                    <a:pt x="279" y="88557"/>
                  </a:lnTo>
                  <a:lnTo>
                    <a:pt x="279" y="82092"/>
                  </a:lnTo>
                  <a:lnTo>
                    <a:pt x="279" y="34264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7731506" y="4728375"/>
              <a:ext cx="635" cy="109855"/>
            </a:xfrm>
            <a:custGeom>
              <a:avLst/>
              <a:gdLst/>
              <a:ahLst/>
              <a:cxnLst/>
              <a:rect l="l" t="t" r="r" b="b"/>
              <a:pathLst>
                <a:path w="634" h="109854">
                  <a:moveTo>
                    <a:pt x="279" y="0"/>
                  </a:moveTo>
                  <a:lnTo>
                    <a:pt x="0" y="825"/>
                  </a:lnTo>
                  <a:lnTo>
                    <a:pt x="0" y="35928"/>
                  </a:lnTo>
                  <a:lnTo>
                    <a:pt x="0" y="83756"/>
                  </a:lnTo>
                  <a:lnTo>
                    <a:pt x="0" y="90220"/>
                  </a:lnTo>
                  <a:lnTo>
                    <a:pt x="0" y="100469"/>
                  </a:lnTo>
                  <a:lnTo>
                    <a:pt x="0" y="109461"/>
                  </a:lnTo>
                  <a:lnTo>
                    <a:pt x="279" y="109461"/>
                  </a:lnTo>
                  <a:lnTo>
                    <a:pt x="279" y="100469"/>
                  </a:lnTo>
                  <a:lnTo>
                    <a:pt x="279" y="90220"/>
                  </a:lnTo>
                  <a:lnTo>
                    <a:pt x="279" y="83756"/>
                  </a:lnTo>
                  <a:lnTo>
                    <a:pt x="279" y="35928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7732077" y="4726876"/>
              <a:ext cx="635" cy="111125"/>
            </a:xfrm>
            <a:custGeom>
              <a:avLst/>
              <a:gdLst/>
              <a:ahLst/>
              <a:cxnLst/>
              <a:rect l="l" t="t" r="r" b="b"/>
              <a:pathLst>
                <a:path w="634" h="111125">
                  <a:moveTo>
                    <a:pt x="279" y="0"/>
                  </a:moveTo>
                  <a:lnTo>
                    <a:pt x="0" y="393"/>
                  </a:lnTo>
                  <a:lnTo>
                    <a:pt x="0" y="37426"/>
                  </a:lnTo>
                  <a:lnTo>
                    <a:pt x="0" y="85255"/>
                  </a:lnTo>
                  <a:lnTo>
                    <a:pt x="0" y="91719"/>
                  </a:lnTo>
                  <a:lnTo>
                    <a:pt x="0" y="101968"/>
                  </a:lnTo>
                  <a:lnTo>
                    <a:pt x="0" y="110959"/>
                  </a:lnTo>
                  <a:lnTo>
                    <a:pt x="279" y="110959"/>
                  </a:lnTo>
                  <a:lnTo>
                    <a:pt x="279" y="101968"/>
                  </a:lnTo>
                  <a:lnTo>
                    <a:pt x="279" y="91719"/>
                  </a:lnTo>
                  <a:lnTo>
                    <a:pt x="279" y="85255"/>
                  </a:lnTo>
                  <a:lnTo>
                    <a:pt x="279" y="37426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7732636" y="4726139"/>
              <a:ext cx="635" cy="111760"/>
            </a:xfrm>
            <a:custGeom>
              <a:avLst/>
              <a:gdLst/>
              <a:ahLst/>
              <a:cxnLst/>
              <a:rect l="l" t="t" r="r" b="b"/>
              <a:pathLst>
                <a:path w="634" h="111760">
                  <a:moveTo>
                    <a:pt x="279" y="0"/>
                  </a:moveTo>
                  <a:lnTo>
                    <a:pt x="0" y="419"/>
                  </a:lnTo>
                  <a:lnTo>
                    <a:pt x="0" y="38163"/>
                  </a:lnTo>
                  <a:lnTo>
                    <a:pt x="0" y="85991"/>
                  </a:lnTo>
                  <a:lnTo>
                    <a:pt x="0" y="92456"/>
                  </a:lnTo>
                  <a:lnTo>
                    <a:pt x="0" y="102704"/>
                  </a:lnTo>
                  <a:lnTo>
                    <a:pt x="0" y="111696"/>
                  </a:lnTo>
                  <a:lnTo>
                    <a:pt x="279" y="111696"/>
                  </a:lnTo>
                  <a:lnTo>
                    <a:pt x="279" y="102704"/>
                  </a:lnTo>
                  <a:lnTo>
                    <a:pt x="279" y="92456"/>
                  </a:lnTo>
                  <a:lnTo>
                    <a:pt x="279" y="85991"/>
                  </a:lnTo>
                  <a:lnTo>
                    <a:pt x="279" y="38163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7733208" y="4725289"/>
              <a:ext cx="635" cy="113030"/>
            </a:xfrm>
            <a:custGeom>
              <a:avLst/>
              <a:gdLst/>
              <a:ahLst/>
              <a:cxnLst/>
              <a:rect l="l" t="t" r="r" b="b"/>
              <a:pathLst>
                <a:path w="634" h="113029">
                  <a:moveTo>
                    <a:pt x="279" y="0"/>
                  </a:moveTo>
                  <a:lnTo>
                    <a:pt x="0" y="419"/>
                  </a:lnTo>
                  <a:lnTo>
                    <a:pt x="0" y="39014"/>
                  </a:lnTo>
                  <a:lnTo>
                    <a:pt x="0" y="86842"/>
                  </a:lnTo>
                  <a:lnTo>
                    <a:pt x="0" y="93306"/>
                  </a:lnTo>
                  <a:lnTo>
                    <a:pt x="0" y="103555"/>
                  </a:lnTo>
                  <a:lnTo>
                    <a:pt x="0" y="112547"/>
                  </a:lnTo>
                  <a:lnTo>
                    <a:pt x="279" y="112547"/>
                  </a:lnTo>
                  <a:lnTo>
                    <a:pt x="279" y="103555"/>
                  </a:lnTo>
                  <a:lnTo>
                    <a:pt x="279" y="93306"/>
                  </a:lnTo>
                  <a:lnTo>
                    <a:pt x="279" y="86842"/>
                  </a:lnTo>
                  <a:lnTo>
                    <a:pt x="279" y="39014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7733766" y="4724463"/>
              <a:ext cx="635" cy="113664"/>
            </a:xfrm>
            <a:custGeom>
              <a:avLst/>
              <a:gdLst/>
              <a:ahLst/>
              <a:cxnLst/>
              <a:rect l="l" t="t" r="r" b="b"/>
              <a:pathLst>
                <a:path w="634" h="113664">
                  <a:moveTo>
                    <a:pt x="279" y="0"/>
                  </a:moveTo>
                  <a:lnTo>
                    <a:pt x="0" y="406"/>
                  </a:lnTo>
                  <a:lnTo>
                    <a:pt x="0" y="39839"/>
                  </a:lnTo>
                  <a:lnTo>
                    <a:pt x="0" y="87668"/>
                  </a:lnTo>
                  <a:lnTo>
                    <a:pt x="0" y="94132"/>
                  </a:lnTo>
                  <a:lnTo>
                    <a:pt x="0" y="104381"/>
                  </a:lnTo>
                  <a:lnTo>
                    <a:pt x="0" y="113372"/>
                  </a:lnTo>
                  <a:lnTo>
                    <a:pt x="279" y="113372"/>
                  </a:lnTo>
                  <a:lnTo>
                    <a:pt x="279" y="104381"/>
                  </a:lnTo>
                  <a:lnTo>
                    <a:pt x="279" y="94132"/>
                  </a:lnTo>
                  <a:lnTo>
                    <a:pt x="279" y="87668"/>
                  </a:lnTo>
                  <a:lnTo>
                    <a:pt x="279" y="3983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7734338" y="4723612"/>
              <a:ext cx="635" cy="114300"/>
            </a:xfrm>
            <a:custGeom>
              <a:avLst/>
              <a:gdLst/>
              <a:ahLst/>
              <a:cxnLst/>
              <a:rect l="l" t="t" r="r" b="b"/>
              <a:pathLst>
                <a:path w="634" h="114300">
                  <a:moveTo>
                    <a:pt x="279" y="0"/>
                  </a:moveTo>
                  <a:lnTo>
                    <a:pt x="0" y="419"/>
                  </a:lnTo>
                  <a:lnTo>
                    <a:pt x="0" y="40690"/>
                  </a:lnTo>
                  <a:lnTo>
                    <a:pt x="0" y="88519"/>
                  </a:lnTo>
                  <a:lnTo>
                    <a:pt x="0" y="94983"/>
                  </a:lnTo>
                  <a:lnTo>
                    <a:pt x="0" y="105232"/>
                  </a:lnTo>
                  <a:lnTo>
                    <a:pt x="0" y="114223"/>
                  </a:lnTo>
                  <a:lnTo>
                    <a:pt x="279" y="114223"/>
                  </a:lnTo>
                  <a:lnTo>
                    <a:pt x="279" y="105232"/>
                  </a:lnTo>
                  <a:lnTo>
                    <a:pt x="279" y="94983"/>
                  </a:lnTo>
                  <a:lnTo>
                    <a:pt x="279" y="88519"/>
                  </a:lnTo>
                  <a:lnTo>
                    <a:pt x="279" y="40690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7734897" y="4722774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419"/>
                  </a:lnTo>
                  <a:lnTo>
                    <a:pt x="0" y="41529"/>
                  </a:lnTo>
                  <a:lnTo>
                    <a:pt x="0" y="89357"/>
                  </a:lnTo>
                  <a:lnTo>
                    <a:pt x="0" y="95821"/>
                  </a:lnTo>
                  <a:lnTo>
                    <a:pt x="0" y="106070"/>
                  </a:lnTo>
                  <a:lnTo>
                    <a:pt x="0" y="115062"/>
                  </a:lnTo>
                  <a:lnTo>
                    <a:pt x="279" y="115062"/>
                  </a:lnTo>
                  <a:lnTo>
                    <a:pt x="279" y="106070"/>
                  </a:lnTo>
                  <a:lnTo>
                    <a:pt x="279" y="95821"/>
                  </a:lnTo>
                  <a:lnTo>
                    <a:pt x="279" y="89357"/>
                  </a:lnTo>
                  <a:lnTo>
                    <a:pt x="279" y="41529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7735456" y="4722406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97"/>
                  </a:lnTo>
                  <a:lnTo>
                    <a:pt x="0" y="89725"/>
                  </a:lnTo>
                  <a:lnTo>
                    <a:pt x="0" y="96189"/>
                  </a:lnTo>
                  <a:lnTo>
                    <a:pt x="0" y="106438"/>
                  </a:lnTo>
                  <a:lnTo>
                    <a:pt x="0" y="115430"/>
                  </a:lnTo>
                  <a:lnTo>
                    <a:pt x="279" y="115430"/>
                  </a:lnTo>
                  <a:lnTo>
                    <a:pt x="279" y="106438"/>
                  </a:lnTo>
                  <a:lnTo>
                    <a:pt x="279" y="96189"/>
                  </a:lnTo>
                  <a:lnTo>
                    <a:pt x="279" y="89725"/>
                  </a:lnTo>
                  <a:lnTo>
                    <a:pt x="279" y="4189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7736027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7736586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7737157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7737716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7738275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7738846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7739405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7739977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7740536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7741107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7741666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7742225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7742796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7743355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7743926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7744485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7745044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7745603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7746174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7746733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7747305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7747863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7748422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7748994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7749553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7750124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7750683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7751242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7751813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7752372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7752943" y="4722685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4" h="115570">
                  <a:moveTo>
                    <a:pt x="279" y="419"/>
                  </a:moveTo>
                  <a:lnTo>
                    <a:pt x="0" y="0"/>
                  </a:lnTo>
                  <a:lnTo>
                    <a:pt x="0" y="41617"/>
                  </a:lnTo>
                  <a:lnTo>
                    <a:pt x="0" y="89446"/>
                  </a:lnTo>
                  <a:lnTo>
                    <a:pt x="0" y="95910"/>
                  </a:lnTo>
                  <a:lnTo>
                    <a:pt x="0" y="106159"/>
                  </a:lnTo>
                  <a:lnTo>
                    <a:pt x="0" y="115150"/>
                  </a:lnTo>
                  <a:lnTo>
                    <a:pt x="279" y="115150"/>
                  </a:lnTo>
                  <a:lnTo>
                    <a:pt x="279" y="106159"/>
                  </a:lnTo>
                  <a:lnTo>
                    <a:pt x="279" y="95910"/>
                  </a:lnTo>
                  <a:lnTo>
                    <a:pt x="279" y="89446"/>
                  </a:lnTo>
                  <a:lnTo>
                    <a:pt x="279" y="41617"/>
                  </a:lnTo>
                  <a:lnTo>
                    <a:pt x="279" y="419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7753502" y="4723523"/>
              <a:ext cx="635" cy="114935"/>
            </a:xfrm>
            <a:custGeom>
              <a:avLst/>
              <a:gdLst/>
              <a:ahLst/>
              <a:cxnLst/>
              <a:rect l="l" t="t" r="r" b="b"/>
              <a:pathLst>
                <a:path w="634" h="114935">
                  <a:moveTo>
                    <a:pt x="279" y="419"/>
                  </a:moveTo>
                  <a:lnTo>
                    <a:pt x="0" y="0"/>
                  </a:lnTo>
                  <a:lnTo>
                    <a:pt x="0" y="40779"/>
                  </a:lnTo>
                  <a:lnTo>
                    <a:pt x="0" y="88607"/>
                  </a:lnTo>
                  <a:lnTo>
                    <a:pt x="0" y="95072"/>
                  </a:lnTo>
                  <a:lnTo>
                    <a:pt x="0" y="105321"/>
                  </a:lnTo>
                  <a:lnTo>
                    <a:pt x="0" y="114312"/>
                  </a:lnTo>
                  <a:lnTo>
                    <a:pt x="279" y="114312"/>
                  </a:lnTo>
                  <a:lnTo>
                    <a:pt x="279" y="105321"/>
                  </a:lnTo>
                  <a:lnTo>
                    <a:pt x="279" y="95072"/>
                  </a:lnTo>
                  <a:lnTo>
                    <a:pt x="279" y="88607"/>
                  </a:lnTo>
                  <a:lnTo>
                    <a:pt x="279" y="40779"/>
                  </a:lnTo>
                  <a:lnTo>
                    <a:pt x="279" y="419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7754074" y="4724387"/>
              <a:ext cx="635" cy="113664"/>
            </a:xfrm>
            <a:custGeom>
              <a:avLst/>
              <a:gdLst/>
              <a:ahLst/>
              <a:cxnLst/>
              <a:rect l="l" t="t" r="r" b="b"/>
              <a:pathLst>
                <a:path w="634" h="113664">
                  <a:moveTo>
                    <a:pt x="279" y="419"/>
                  </a:moveTo>
                  <a:lnTo>
                    <a:pt x="0" y="0"/>
                  </a:lnTo>
                  <a:lnTo>
                    <a:pt x="0" y="39916"/>
                  </a:lnTo>
                  <a:lnTo>
                    <a:pt x="0" y="87744"/>
                  </a:lnTo>
                  <a:lnTo>
                    <a:pt x="0" y="94208"/>
                  </a:lnTo>
                  <a:lnTo>
                    <a:pt x="0" y="104457"/>
                  </a:lnTo>
                  <a:lnTo>
                    <a:pt x="0" y="113449"/>
                  </a:lnTo>
                  <a:lnTo>
                    <a:pt x="279" y="113449"/>
                  </a:lnTo>
                  <a:lnTo>
                    <a:pt x="279" y="104457"/>
                  </a:lnTo>
                  <a:lnTo>
                    <a:pt x="279" y="94208"/>
                  </a:lnTo>
                  <a:lnTo>
                    <a:pt x="279" y="87744"/>
                  </a:lnTo>
                  <a:lnTo>
                    <a:pt x="279" y="39916"/>
                  </a:lnTo>
                  <a:lnTo>
                    <a:pt x="279" y="419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7754633" y="4725225"/>
              <a:ext cx="635" cy="113030"/>
            </a:xfrm>
            <a:custGeom>
              <a:avLst/>
              <a:gdLst/>
              <a:ahLst/>
              <a:cxnLst/>
              <a:rect l="l" t="t" r="r" b="b"/>
              <a:pathLst>
                <a:path w="634" h="113029">
                  <a:moveTo>
                    <a:pt x="279" y="419"/>
                  </a:moveTo>
                  <a:lnTo>
                    <a:pt x="0" y="0"/>
                  </a:lnTo>
                  <a:lnTo>
                    <a:pt x="0" y="39077"/>
                  </a:lnTo>
                  <a:lnTo>
                    <a:pt x="0" y="86906"/>
                  </a:lnTo>
                  <a:lnTo>
                    <a:pt x="0" y="93370"/>
                  </a:lnTo>
                  <a:lnTo>
                    <a:pt x="0" y="103619"/>
                  </a:lnTo>
                  <a:lnTo>
                    <a:pt x="0" y="112610"/>
                  </a:lnTo>
                  <a:lnTo>
                    <a:pt x="279" y="112610"/>
                  </a:lnTo>
                  <a:lnTo>
                    <a:pt x="279" y="103619"/>
                  </a:lnTo>
                  <a:lnTo>
                    <a:pt x="279" y="93370"/>
                  </a:lnTo>
                  <a:lnTo>
                    <a:pt x="279" y="86906"/>
                  </a:lnTo>
                  <a:lnTo>
                    <a:pt x="279" y="39077"/>
                  </a:lnTo>
                  <a:lnTo>
                    <a:pt x="279" y="419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7755191" y="4726063"/>
              <a:ext cx="635" cy="112395"/>
            </a:xfrm>
            <a:custGeom>
              <a:avLst/>
              <a:gdLst/>
              <a:ahLst/>
              <a:cxnLst/>
              <a:rect l="l" t="t" r="r" b="b"/>
              <a:pathLst>
                <a:path w="634" h="112395">
                  <a:moveTo>
                    <a:pt x="279" y="419"/>
                  </a:moveTo>
                  <a:lnTo>
                    <a:pt x="0" y="0"/>
                  </a:lnTo>
                  <a:lnTo>
                    <a:pt x="0" y="38239"/>
                  </a:lnTo>
                  <a:lnTo>
                    <a:pt x="0" y="86067"/>
                  </a:lnTo>
                  <a:lnTo>
                    <a:pt x="0" y="92532"/>
                  </a:lnTo>
                  <a:lnTo>
                    <a:pt x="0" y="102781"/>
                  </a:lnTo>
                  <a:lnTo>
                    <a:pt x="0" y="111772"/>
                  </a:lnTo>
                  <a:lnTo>
                    <a:pt x="279" y="111772"/>
                  </a:lnTo>
                  <a:lnTo>
                    <a:pt x="279" y="102781"/>
                  </a:lnTo>
                  <a:lnTo>
                    <a:pt x="279" y="92532"/>
                  </a:lnTo>
                  <a:lnTo>
                    <a:pt x="279" y="86067"/>
                  </a:lnTo>
                  <a:lnTo>
                    <a:pt x="279" y="38239"/>
                  </a:lnTo>
                  <a:lnTo>
                    <a:pt x="279" y="419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7755763" y="4726990"/>
              <a:ext cx="635" cy="111125"/>
            </a:xfrm>
            <a:custGeom>
              <a:avLst/>
              <a:gdLst/>
              <a:ahLst/>
              <a:cxnLst/>
              <a:rect l="l" t="t" r="r" b="b"/>
              <a:pathLst>
                <a:path w="634" h="111125">
                  <a:moveTo>
                    <a:pt x="279" y="279"/>
                  </a:moveTo>
                  <a:lnTo>
                    <a:pt x="0" y="0"/>
                  </a:lnTo>
                  <a:lnTo>
                    <a:pt x="0" y="37312"/>
                  </a:lnTo>
                  <a:lnTo>
                    <a:pt x="0" y="85140"/>
                  </a:lnTo>
                  <a:lnTo>
                    <a:pt x="0" y="91605"/>
                  </a:lnTo>
                  <a:lnTo>
                    <a:pt x="0" y="101854"/>
                  </a:lnTo>
                  <a:lnTo>
                    <a:pt x="0" y="110845"/>
                  </a:lnTo>
                  <a:lnTo>
                    <a:pt x="279" y="110845"/>
                  </a:lnTo>
                  <a:lnTo>
                    <a:pt x="279" y="101854"/>
                  </a:lnTo>
                  <a:lnTo>
                    <a:pt x="279" y="91605"/>
                  </a:lnTo>
                  <a:lnTo>
                    <a:pt x="279" y="85140"/>
                  </a:lnTo>
                  <a:lnTo>
                    <a:pt x="279" y="37312"/>
                  </a:lnTo>
                  <a:lnTo>
                    <a:pt x="279" y="279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7756322" y="4728324"/>
              <a:ext cx="635" cy="109855"/>
            </a:xfrm>
            <a:custGeom>
              <a:avLst/>
              <a:gdLst/>
              <a:ahLst/>
              <a:cxnLst/>
              <a:rect l="l" t="t" r="r" b="b"/>
              <a:pathLst>
                <a:path w="634" h="109854">
                  <a:moveTo>
                    <a:pt x="279" y="736"/>
                  </a:moveTo>
                  <a:lnTo>
                    <a:pt x="0" y="0"/>
                  </a:lnTo>
                  <a:lnTo>
                    <a:pt x="0" y="35979"/>
                  </a:lnTo>
                  <a:lnTo>
                    <a:pt x="0" y="83807"/>
                  </a:lnTo>
                  <a:lnTo>
                    <a:pt x="0" y="90271"/>
                  </a:lnTo>
                  <a:lnTo>
                    <a:pt x="0" y="100520"/>
                  </a:lnTo>
                  <a:lnTo>
                    <a:pt x="0" y="109512"/>
                  </a:lnTo>
                  <a:lnTo>
                    <a:pt x="279" y="109512"/>
                  </a:lnTo>
                  <a:lnTo>
                    <a:pt x="279" y="100520"/>
                  </a:lnTo>
                  <a:lnTo>
                    <a:pt x="279" y="90271"/>
                  </a:lnTo>
                  <a:lnTo>
                    <a:pt x="279" y="83807"/>
                  </a:lnTo>
                  <a:lnTo>
                    <a:pt x="279" y="35979"/>
                  </a:lnTo>
                  <a:lnTo>
                    <a:pt x="279" y="736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7756893" y="4729822"/>
              <a:ext cx="635" cy="108585"/>
            </a:xfrm>
            <a:custGeom>
              <a:avLst/>
              <a:gdLst/>
              <a:ahLst/>
              <a:cxnLst/>
              <a:rect l="l" t="t" r="r" b="b"/>
              <a:pathLst>
                <a:path w="634" h="108585">
                  <a:moveTo>
                    <a:pt x="279" y="736"/>
                  </a:moveTo>
                  <a:lnTo>
                    <a:pt x="0" y="0"/>
                  </a:lnTo>
                  <a:lnTo>
                    <a:pt x="0" y="34480"/>
                  </a:lnTo>
                  <a:lnTo>
                    <a:pt x="0" y="82308"/>
                  </a:lnTo>
                  <a:lnTo>
                    <a:pt x="0" y="88773"/>
                  </a:lnTo>
                  <a:lnTo>
                    <a:pt x="0" y="99021"/>
                  </a:lnTo>
                  <a:lnTo>
                    <a:pt x="0" y="108013"/>
                  </a:lnTo>
                  <a:lnTo>
                    <a:pt x="279" y="108013"/>
                  </a:lnTo>
                  <a:lnTo>
                    <a:pt x="279" y="99021"/>
                  </a:lnTo>
                  <a:lnTo>
                    <a:pt x="279" y="88773"/>
                  </a:lnTo>
                  <a:lnTo>
                    <a:pt x="279" y="82308"/>
                  </a:lnTo>
                  <a:lnTo>
                    <a:pt x="279" y="34480"/>
                  </a:lnTo>
                  <a:lnTo>
                    <a:pt x="279" y="736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7757452" y="4731296"/>
              <a:ext cx="635" cy="106680"/>
            </a:xfrm>
            <a:custGeom>
              <a:avLst/>
              <a:gdLst/>
              <a:ahLst/>
              <a:cxnLst/>
              <a:rect l="l" t="t" r="r" b="b"/>
              <a:pathLst>
                <a:path w="634" h="106679">
                  <a:moveTo>
                    <a:pt x="279" y="723"/>
                  </a:moveTo>
                  <a:lnTo>
                    <a:pt x="0" y="0"/>
                  </a:lnTo>
                  <a:lnTo>
                    <a:pt x="0" y="33007"/>
                  </a:lnTo>
                  <a:lnTo>
                    <a:pt x="0" y="80835"/>
                  </a:lnTo>
                  <a:lnTo>
                    <a:pt x="0" y="87299"/>
                  </a:lnTo>
                  <a:lnTo>
                    <a:pt x="0" y="97548"/>
                  </a:lnTo>
                  <a:lnTo>
                    <a:pt x="0" y="106540"/>
                  </a:lnTo>
                  <a:lnTo>
                    <a:pt x="279" y="106540"/>
                  </a:lnTo>
                  <a:lnTo>
                    <a:pt x="279" y="97548"/>
                  </a:lnTo>
                  <a:lnTo>
                    <a:pt x="279" y="87299"/>
                  </a:lnTo>
                  <a:lnTo>
                    <a:pt x="279" y="80835"/>
                  </a:lnTo>
                  <a:lnTo>
                    <a:pt x="279" y="33007"/>
                  </a:lnTo>
                  <a:lnTo>
                    <a:pt x="279" y="723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7758011" y="4732756"/>
              <a:ext cx="635" cy="105410"/>
            </a:xfrm>
            <a:custGeom>
              <a:avLst/>
              <a:gdLst/>
              <a:ahLst/>
              <a:cxnLst/>
              <a:rect l="l" t="t" r="r" b="b"/>
              <a:pathLst>
                <a:path w="634" h="105410">
                  <a:moveTo>
                    <a:pt x="279" y="736"/>
                  </a:moveTo>
                  <a:lnTo>
                    <a:pt x="0" y="0"/>
                  </a:lnTo>
                  <a:lnTo>
                    <a:pt x="0" y="31546"/>
                  </a:lnTo>
                  <a:lnTo>
                    <a:pt x="0" y="79375"/>
                  </a:lnTo>
                  <a:lnTo>
                    <a:pt x="0" y="85839"/>
                  </a:lnTo>
                  <a:lnTo>
                    <a:pt x="0" y="96088"/>
                  </a:lnTo>
                  <a:lnTo>
                    <a:pt x="0" y="105079"/>
                  </a:lnTo>
                  <a:lnTo>
                    <a:pt x="279" y="105079"/>
                  </a:lnTo>
                  <a:lnTo>
                    <a:pt x="279" y="96088"/>
                  </a:lnTo>
                  <a:lnTo>
                    <a:pt x="279" y="85839"/>
                  </a:lnTo>
                  <a:lnTo>
                    <a:pt x="279" y="79375"/>
                  </a:lnTo>
                  <a:lnTo>
                    <a:pt x="279" y="31546"/>
                  </a:lnTo>
                  <a:lnTo>
                    <a:pt x="279" y="736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7758582" y="4748136"/>
              <a:ext cx="635" cy="90170"/>
            </a:xfrm>
            <a:custGeom>
              <a:avLst/>
              <a:gdLst/>
              <a:ahLst/>
              <a:cxnLst/>
              <a:rect l="l" t="t" r="r" b="b"/>
              <a:pathLst>
                <a:path w="634" h="90170">
                  <a:moveTo>
                    <a:pt x="279" y="76"/>
                  </a:moveTo>
                  <a:lnTo>
                    <a:pt x="0" y="0"/>
                  </a:lnTo>
                  <a:lnTo>
                    <a:pt x="0" y="16167"/>
                  </a:lnTo>
                  <a:lnTo>
                    <a:pt x="0" y="63995"/>
                  </a:lnTo>
                  <a:lnTo>
                    <a:pt x="0" y="70459"/>
                  </a:lnTo>
                  <a:lnTo>
                    <a:pt x="0" y="80708"/>
                  </a:lnTo>
                  <a:lnTo>
                    <a:pt x="0" y="89700"/>
                  </a:lnTo>
                  <a:lnTo>
                    <a:pt x="279" y="89700"/>
                  </a:lnTo>
                  <a:lnTo>
                    <a:pt x="279" y="80708"/>
                  </a:lnTo>
                  <a:lnTo>
                    <a:pt x="279" y="70459"/>
                  </a:lnTo>
                  <a:lnTo>
                    <a:pt x="279" y="63995"/>
                  </a:lnTo>
                  <a:lnTo>
                    <a:pt x="279" y="16167"/>
                  </a:lnTo>
                  <a:lnTo>
                    <a:pt x="279" y="76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7759141" y="4748263"/>
              <a:ext cx="635" cy="90170"/>
            </a:xfrm>
            <a:custGeom>
              <a:avLst/>
              <a:gdLst/>
              <a:ahLst/>
              <a:cxnLst/>
              <a:rect l="l" t="t" r="r" b="b"/>
              <a:pathLst>
                <a:path w="634" h="90170">
                  <a:moveTo>
                    <a:pt x="279" y="76"/>
                  </a:moveTo>
                  <a:lnTo>
                    <a:pt x="0" y="0"/>
                  </a:lnTo>
                  <a:lnTo>
                    <a:pt x="0" y="16040"/>
                  </a:lnTo>
                  <a:lnTo>
                    <a:pt x="0" y="63868"/>
                  </a:lnTo>
                  <a:lnTo>
                    <a:pt x="0" y="70332"/>
                  </a:lnTo>
                  <a:lnTo>
                    <a:pt x="0" y="80581"/>
                  </a:lnTo>
                  <a:lnTo>
                    <a:pt x="0" y="89573"/>
                  </a:lnTo>
                  <a:lnTo>
                    <a:pt x="279" y="89573"/>
                  </a:lnTo>
                  <a:lnTo>
                    <a:pt x="279" y="80581"/>
                  </a:lnTo>
                  <a:lnTo>
                    <a:pt x="279" y="70332"/>
                  </a:lnTo>
                  <a:lnTo>
                    <a:pt x="279" y="63868"/>
                  </a:lnTo>
                  <a:lnTo>
                    <a:pt x="279" y="16040"/>
                  </a:lnTo>
                  <a:lnTo>
                    <a:pt x="279" y="76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7759713" y="4748415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279" y="63"/>
                  </a:moveTo>
                  <a:lnTo>
                    <a:pt x="0" y="0"/>
                  </a:lnTo>
                  <a:lnTo>
                    <a:pt x="0" y="15887"/>
                  </a:lnTo>
                  <a:lnTo>
                    <a:pt x="0" y="63715"/>
                  </a:lnTo>
                  <a:lnTo>
                    <a:pt x="0" y="70180"/>
                  </a:lnTo>
                  <a:lnTo>
                    <a:pt x="0" y="80429"/>
                  </a:lnTo>
                  <a:lnTo>
                    <a:pt x="0" y="89420"/>
                  </a:lnTo>
                  <a:lnTo>
                    <a:pt x="279" y="89420"/>
                  </a:lnTo>
                  <a:lnTo>
                    <a:pt x="279" y="80429"/>
                  </a:lnTo>
                  <a:lnTo>
                    <a:pt x="279" y="70180"/>
                  </a:lnTo>
                  <a:lnTo>
                    <a:pt x="279" y="63715"/>
                  </a:lnTo>
                  <a:lnTo>
                    <a:pt x="279" y="15887"/>
                  </a:lnTo>
                  <a:lnTo>
                    <a:pt x="279" y="63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7760271" y="4748555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279" y="63"/>
                  </a:moveTo>
                  <a:lnTo>
                    <a:pt x="0" y="0"/>
                  </a:lnTo>
                  <a:lnTo>
                    <a:pt x="0" y="15748"/>
                  </a:lnTo>
                  <a:lnTo>
                    <a:pt x="0" y="63576"/>
                  </a:lnTo>
                  <a:lnTo>
                    <a:pt x="0" y="70040"/>
                  </a:lnTo>
                  <a:lnTo>
                    <a:pt x="0" y="80289"/>
                  </a:lnTo>
                  <a:lnTo>
                    <a:pt x="0" y="89281"/>
                  </a:lnTo>
                  <a:lnTo>
                    <a:pt x="279" y="89281"/>
                  </a:lnTo>
                  <a:lnTo>
                    <a:pt x="279" y="80289"/>
                  </a:lnTo>
                  <a:lnTo>
                    <a:pt x="279" y="70040"/>
                  </a:lnTo>
                  <a:lnTo>
                    <a:pt x="279" y="63576"/>
                  </a:lnTo>
                  <a:lnTo>
                    <a:pt x="279" y="15748"/>
                  </a:lnTo>
                  <a:lnTo>
                    <a:pt x="279" y="63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7760843" y="4748695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279" y="76"/>
                  </a:moveTo>
                  <a:lnTo>
                    <a:pt x="0" y="0"/>
                  </a:lnTo>
                  <a:lnTo>
                    <a:pt x="0" y="15608"/>
                  </a:lnTo>
                  <a:lnTo>
                    <a:pt x="0" y="63436"/>
                  </a:lnTo>
                  <a:lnTo>
                    <a:pt x="0" y="69900"/>
                  </a:lnTo>
                  <a:lnTo>
                    <a:pt x="0" y="80149"/>
                  </a:lnTo>
                  <a:lnTo>
                    <a:pt x="0" y="89141"/>
                  </a:lnTo>
                  <a:lnTo>
                    <a:pt x="279" y="89141"/>
                  </a:lnTo>
                  <a:lnTo>
                    <a:pt x="279" y="80149"/>
                  </a:lnTo>
                  <a:lnTo>
                    <a:pt x="279" y="69900"/>
                  </a:lnTo>
                  <a:lnTo>
                    <a:pt x="279" y="63436"/>
                  </a:lnTo>
                  <a:lnTo>
                    <a:pt x="279" y="15608"/>
                  </a:lnTo>
                  <a:lnTo>
                    <a:pt x="279" y="76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7761402" y="4748847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4" h="89535">
                  <a:moveTo>
                    <a:pt x="279" y="63"/>
                  </a:moveTo>
                  <a:lnTo>
                    <a:pt x="0" y="0"/>
                  </a:lnTo>
                  <a:lnTo>
                    <a:pt x="0" y="15455"/>
                  </a:lnTo>
                  <a:lnTo>
                    <a:pt x="0" y="63284"/>
                  </a:lnTo>
                  <a:lnTo>
                    <a:pt x="0" y="69748"/>
                  </a:lnTo>
                  <a:lnTo>
                    <a:pt x="0" y="79997"/>
                  </a:lnTo>
                  <a:lnTo>
                    <a:pt x="0" y="88988"/>
                  </a:lnTo>
                  <a:lnTo>
                    <a:pt x="279" y="88988"/>
                  </a:lnTo>
                  <a:lnTo>
                    <a:pt x="279" y="79997"/>
                  </a:lnTo>
                  <a:lnTo>
                    <a:pt x="279" y="69748"/>
                  </a:lnTo>
                  <a:lnTo>
                    <a:pt x="279" y="63284"/>
                  </a:lnTo>
                  <a:lnTo>
                    <a:pt x="279" y="15455"/>
                  </a:lnTo>
                  <a:lnTo>
                    <a:pt x="279" y="63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7761960" y="4748978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866"/>
                  </a:moveTo>
                  <a:lnTo>
                    <a:pt x="0" y="88858"/>
                  </a:lnTo>
                  <a:lnTo>
                    <a:pt x="279" y="88858"/>
                  </a:lnTo>
                  <a:lnTo>
                    <a:pt x="279" y="79866"/>
                  </a:lnTo>
                  <a:lnTo>
                    <a:pt x="0" y="79866"/>
                  </a:lnTo>
                  <a:close/>
                </a:path>
                <a:path w="634" h="88900">
                  <a:moveTo>
                    <a:pt x="0" y="69617"/>
                  </a:moveTo>
                  <a:lnTo>
                    <a:pt x="0" y="79866"/>
                  </a:lnTo>
                  <a:lnTo>
                    <a:pt x="279" y="79866"/>
                  </a:lnTo>
                  <a:lnTo>
                    <a:pt x="279" y="69617"/>
                  </a:lnTo>
                  <a:lnTo>
                    <a:pt x="0" y="69617"/>
                  </a:lnTo>
                  <a:close/>
                </a:path>
                <a:path w="634" h="88900">
                  <a:moveTo>
                    <a:pt x="0" y="63153"/>
                  </a:moveTo>
                  <a:lnTo>
                    <a:pt x="0" y="69617"/>
                  </a:lnTo>
                  <a:lnTo>
                    <a:pt x="279" y="69617"/>
                  </a:lnTo>
                  <a:lnTo>
                    <a:pt x="279" y="63153"/>
                  </a:lnTo>
                  <a:lnTo>
                    <a:pt x="0" y="63153"/>
                  </a:lnTo>
                  <a:close/>
                </a:path>
                <a:path w="634" h="88900">
                  <a:moveTo>
                    <a:pt x="0" y="15325"/>
                  </a:moveTo>
                  <a:lnTo>
                    <a:pt x="0" y="63153"/>
                  </a:lnTo>
                  <a:lnTo>
                    <a:pt x="279" y="63153"/>
                  </a:lnTo>
                  <a:lnTo>
                    <a:pt x="279" y="15325"/>
                  </a:lnTo>
                  <a:lnTo>
                    <a:pt x="0" y="15325"/>
                  </a:lnTo>
                  <a:close/>
                </a:path>
                <a:path w="634" h="88900">
                  <a:moveTo>
                    <a:pt x="0" y="0"/>
                  </a:moveTo>
                  <a:lnTo>
                    <a:pt x="0" y="15325"/>
                  </a:lnTo>
                  <a:lnTo>
                    <a:pt x="279" y="15325"/>
                  </a:lnTo>
                  <a:lnTo>
                    <a:pt x="27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7762252" y="4749052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792"/>
                  </a:moveTo>
                  <a:lnTo>
                    <a:pt x="0" y="88783"/>
                  </a:lnTo>
                  <a:lnTo>
                    <a:pt x="279" y="88783"/>
                  </a:lnTo>
                  <a:lnTo>
                    <a:pt x="279" y="79792"/>
                  </a:lnTo>
                  <a:lnTo>
                    <a:pt x="0" y="79792"/>
                  </a:lnTo>
                  <a:close/>
                </a:path>
                <a:path w="634" h="88900">
                  <a:moveTo>
                    <a:pt x="0" y="69543"/>
                  </a:moveTo>
                  <a:lnTo>
                    <a:pt x="0" y="79792"/>
                  </a:lnTo>
                  <a:lnTo>
                    <a:pt x="279" y="79792"/>
                  </a:lnTo>
                  <a:lnTo>
                    <a:pt x="279" y="69543"/>
                  </a:lnTo>
                  <a:lnTo>
                    <a:pt x="0" y="69543"/>
                  </a:lnTo>
                  <a:close/>
                </a:path>
                <a:path w="634" h="88900">
                  <a:moveTo>
                    <a:pt x="0" y="63079"/>
                  </a:moveTo>
                  <a:lnTo>
                    <a:pt x="0" y="69543"/>
                  </a:lnTo>
                  <a:lnTo>
                    <a:pt x="279" y="69543"/>
                  </a:lnTo>
                  <a:lnTo>
                    <a:pt x="279" y="63079"/>
                  </a:lnTo>
                  <a:lnTo>
                    <a:pt x="0" y="63079"/>
                  </a:lnTo>
                  <a:close/>
                </a:path>
                <a:path w="634" h="88900">
                  <a:moveTo>
                    <a:pt x="0" y="15250"/>
                  </a:moveTo>
                  <a:lnTo>
                    <a:pt x="0" y="63079"/>
                  </a:lnTo>
                  <a:lnTo>
                    <a:pt x="279" y="63079"/>
                  </a:lnTo>
                  <a:lnTo>
                    <a:pt x="279" y="15250"/>
                  </a:lnTo>
                  <a:lnTo>
                    <a:pt x="0" y="15250"/>
                  </a:lnTo>
                  <a:close/>
                </a:path>
                <a:path w="634" h="88900">
                  <a:moveTo>
                    <a:pt x="0" y="0"/>
                  </a:moveTo>
                  <a:lnTo>
                    <a:pt x="0" y="15250"/>
                  </a:lnTo>
                  <a:lnTo>
                    <a:pt x="279" y="15250"/>
                  </a:lnTo>
                  <a:lnTo>
                    <a:pt x="27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7762532" y="4749123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721"/>
                  </a:moveTo>
                  <a:lnTo>
                    <a:pt x="0" y="88712"/>
                  </a:lnTo>
                  <a:lnTo>
                    <a:pt x="279" y="88712"/>
                  </a:lnTo>
                  <a:lnTo>
                    <a:pt x="279" y="79721"/>
                  </a:lnTo>
                  <a:lnTo>
                    <a:pt x="0" y="79721"/>
                  </a:lnTo>
                  <a:close/>
                </a:path>
                <a:path w="634" h="88900">
                  <a:moveTo>
                    <a:pt x="0" y="69472"/>
                  </a:moveTo>
                  <a:lnTo>
                    <a:pt x="0" y="79721"/>
                  </a:lnTo>
                  <a:lnTo>
                    <a:pt x="279" y="79721"/>
                  </a:lnTo>
                  <a:lnTo>
                    <a:pt x="279" y="69472"/>
                  </a:lnTo>
                  <a:lnTo>
                    <a:pt x="0" y="69472"/>
                  </a:lnTo>
                  <a:close/>
                </a:path>
                <a:path w="634" h="88900">
                  <a:moveTo>
                    <a:pt x="0" y="63007"/>
                  </a:moveTo>
                  <a:lnTo>
                    <a:pt x="0" y="69472"/>
                  </a:lnTo>
                  <a:lnTo>
                    <a:pt x="279" y="69472"/>
                  </a:lnTo>
                  <a:lnTo>
                    <a:pt x="279" y="63007"/>
                  </a:lnTo>
                  <a:lnTo>
                    <a:pt x="0" y="63007"/>
                  </a:lnTo>
                  <a:close/>
                </a:path>
                <a:path w="634" h="88900">
                  <a:moveTo>
                    <a:pt x="0" y="15179"/>
                  </a:moveTo>
                  <a:lnTo>
                    <a:pt x="0" y="63007"/>
                  </a:lnTo>
                  <a:lnTo>
                    <a:pt x="279" y="63007"/>
                  </a:lnTo>
                  <a:lnTo>
                    <a:pt x="279" y="15179"/>
                  </a:lnTo>
                  <a:lnTo>
                    <a:pt x="0" y="15179"/>
                  </a:lnTo>
                  <a:close/>
                </a:path>
                <a:path w="634" h="88900">
                  <a:moveTo>
                    <a:pt x="0" y="0"/>
                  </a:moveTo>
                  <a:lnTo>
                    <a:pt x="0" y="15179"/>
                  </a:lnTo>
                  <a:lnTo>
                    <a:pt x="279" y="15179"/>
                  </a:lnTo>
                  <a:lnTo>
                    <a:pt x="27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7762811" y="4749195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649"/>
                  </a:moveTo>
                  <a:lnTo>
                    <a:pt x="0" y="88641"/>
                  </a:lnTo>
                  <a:lnTo>
                    <a:pt x="279" y="88641"/>
                  </a:lnTo>
                  <a:lnTo>
                    <a:pt x="279" y="79649"/>
                  </a:lnTo>
                  <a:lnTo>
                    <a:pt x="0" y="79649"/>
                  </a:lnTo>
                  <a:close/>
                </a:path>
                <a:path w="634" h="88900">
                  <a:moveTo>
                    <a:pt x="0" y="69400"/>
                  </a:moveTo>
                  <a:lnTo>
                    <a:pt x="0" y="79649"/>
                  </a:lnTo>
                  <a:lnTo>
                    <a:pt x="279" y="79649"/>
                  </a:lnTo>
                  <a:lnTo>
                    <a:pt x="279" y="69400"/>
                  </a:lnTo>
                  <a:lnTo>
                    <a:pt x="0" y="69400"/>
                  </a:lnTo>
                  <a:close/>
                </a:path>
                <a:path w="634" h="88900">
                  <a:moveTo>
                    <a:pt x="0" y="62936"/>
                  </a:moveTo>
                  <a:lnTo>
                    <a:pt x="0" y="69400"/>
                  </a:lnTo>
                  <a:lnTo>
                    <a:pt x="279" y="69400"/>
                  </a:lnTo>
                  <a:lnTo>
                    <a:pt x="279" y="62936"/>
                  </a:lnTo>
                  <a:lnTo>
                    <a:pt x="0" y="62936"/>
                  </a:lnTo>
                  <a:close/>
                </a:path>
                <a:path w="634" h="88900">
                  <a:moveTo>
                    <a:pt x="0" y="15108"/>
                  </a:moveTo>
                  <a:lnTo>
                    <a:pt x="0" y="62936"/>
                  </a:lnTo>
                  <a:lnTo>
                    <a:pt x="279" y="62936"/>
                  </a:lnTo>
                  <a:lnTo>
                    <a:pt x="279" y="15108"/>
                  </a:lnTo>
                  <a:lnTo>
                    <a:pt x="0" y="15108"/>
                  </a:lnTo>
                  <a:close/>
                </a:path>
                <a:path w="634" h="88900">
                  <a:moveTo>
                    <a:pt x="0" y="0"/>
                  </a:moveTo>
                  <a:lnTo>
                    <a:pt x="0" y="15108"/>
                  </a:lnTo>
                  <a:lnTo>
                    <a:pt x="279" y="15108"/>
                  </a:lnTo>
                  <a:lnTo>
                    <a:pt x="27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7763090" y="4749266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578"/>
                  </a:moveTo>
                  <a:lnTo>
                    <a:pt x="0" y="88570"/>
                  </a:lnTo>
                  <a:lnTo>
                    <a:pt x="279" y="88570"/>
                  </a:lnTo>
                  <a:lnTo>
                    <a:pt x="279" y="79578"/>
                  </a:lnTo>
                  <a:lnTo>
                    <a:pt x="0" y="79578"/>
                  </a:lnTo>
                  <a:close/>
                </a:path>
                <a:path w="634" h="88900">
                  <a:moveTo>
                    <a:pt x="0" y="69329"/>
                  </a:moveTo>
                  <a:lnTo>
                    <a:pt x="0" y="79578"/>
                  </a:lnTo>
                  <a:lnTo>
                    <a:pt x="279" y="79578"/>
                  </a:lnTo>
                  <a:lnTo>
                    <a:pt x="279" y="69329"/>
                  </a:lnTo>
                  <a:lnTo>
                    <a:pt x="0" y="69329"/>
                  </a:lnTo>
                  <a:close/>
                </a:path>
                <a:path w="634" h="88900">
                  <a:moveTo>
                    <a:pt x="0" y="62865"/>
                  </a:moveTo>
                  <a:lnTo>
                    <a:pt x="0" y="69329"/>
                  </a:lnTo>
                  <a:lnTo>
                    <a:pt x="279" y="69329"/>
                  </a:lnTo>
                  <a:lnTo>
                    <a:pt x="279" y="62865"/>
                  </a:lnTo>
                  <a:lnTo>
                    <a:pt x="0" y="62865"/>
                  </a:lnTo>
                  <a:close/>
                </a:path>
                <a:path w="634" h="88900">
                  <a:moveTo>
                    <a:pt x="0" y="15037"/>
                  </a:moveTo>
                  <a:lnTo>
                    <a:pt x="0" y="62865"/>
                  </a:lnTo>
                  <a:lnTo>
                    <a:pt x="279" y="62865"/>
                  </a:lnTo>
                  <a:lnTo>
                    <a:pt x="279" y="15037"/>
                  </a:lnTo>
                  <a:lnTo>
                    <a:pt x="0" y="15037"/>
                  </a:lnTo>
                  <a:close/>
                </a:path>
                <a:path w="634" h="88900">
                  <a:moveTo>
                    <a:pt x="0" y="0"/>
                  </a:moveTo>
                  <a:lnTo>
                    <a:pt x="0" y="15037"/>
                  </a:lnTo>
                  <a:lnTo>
                    <a:pt x="279" y="15037"/>
                  </a:lnTo>
                  <a:lnTo>
                    <a:pt x="27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7763370" y="4749337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507"/>
                  </a:moveTo>
                  <a:lnTo>
                    <a:pt x="0" y="88498"/>
                  </a:lnTo>
                  <a:lnTo>
                    <a:pt x="279" y="88498"/>
                  </a:lnTo>
                  <a:lnTo>
                    <a:pt x="279" y="79507"/>
                  </a:lnTo>
                  <a:lnTo>
                    <a:pt x="0" y="79507"/>
                  </a:lnTo>
                  <a:close/>
                </a:path>
                <a:path w="634" h="88900">
                  <a:moveTo>
                    <a:pt x="0" y="69258"/>
                  </a:moveTo>
                  <a:lnTo>
                    <a:pt x="0" y="79507"/>
                  </a:lnTo>
                  <a:lnTo>
                    <a:pt x="279" y="79507"/>
                  </a:lnTo>
                  <a:lnTo>
                    <a:pt x="279" y="69258"/>
                  </a:lnTo>
                  <a:lnTo>
                    <a:pt x="0" y="69258"/>
                  </a:lnTo>
                  <a:close/>
                </a:path>
                <a:path w="634" h="88900">
                  <a:moveTo>
                    <a:pt x="0" y="62794"/>
                  </a:moveTo>
                  <a:lnTo>
                    <a:pt x="0" y="69258"/>
                  </a:lnTo>
                  <a:lnTo>
                    <a:pt x="279" y="69258"/>
                  </a:lnTo>
                  <a:lnTo>
                    <a:pt x="279" y="62794"/>
                  </a:lnTo>
                  <a:lnTo>
                    <a:pt x="0" y="62794"/>
                  </a:lnTo>
                  <a:close/>
                </a:path>
                <a:path w="634" h="88900">
                  <a:moveTo>
                    <a:pt x="0" y="14965"/>
                  </a:moveTo>
                  <a:lnTo>
                    <a:pt x="0" y="62794"/>
                  </a:lnTo>
                  <a:lnTo>
                    <a:pt x="279" y="62794"/>
                  </a:lnTo>
                  <a:lnTo>
                    <a:pt x="279" y="14965"/>
                  </a:lnTo>
                  <a:lnTo>
                    <a:pt x="0" y="14965"/>
                  </a:lnTo>
                  <a:close/>
                </a:path>
                <a:path w="634" h="88900">
                  <a:moveTo>
                    <a:pt x="0" y="0"/>
                  </a:moveTo>
                  <a:lnTo>
                    <a:pt x="0" y="14965"/>
                  </a:lnTo>
                  <a:lnTo>
                    <a:pt x="279" y="14965"/>
                  </a:lnTo>
                  <a:lnTo>
                    <a:pt x="27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7763662" y="4749412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0" y="79432"/>
                  </a:moveTo>
                  <a:lnTo>
                    <a:pt x="0" y="88424"/>
                  </a:lnTo>
                  <a:lnTo>
                    <a:pt x="279" y="88424"/>
                  </a:lnTo>
                  <a:lnTo>
                    <a:pt x="279" y="79432"/>
                  </a:lnTo>
                  <a:lnTo>
                    <a:pt x="0" y="79432"/>
                  </a:lnTo>
                  <a:close/>
                </a:path>
                <a:path w="634" h="88900">
                  <a:moveTo>
                    <a:pt x="0" y="69183"/>
                  </a:moveTo>
                  <a:lnTo>
                    <a:pt x="0" y="79432"/>
                  </a:lnTo>
                  <a:lnTo>
                    <a:pt x="279" y="79432"/>
                  </a:lnTo>
                  <a:lnTo>
                    <a:pt x="279" y="69183"/>
                  </a:lnTo>
                  <a:lnTo>
                    <a:pt x="0" y="69183"/>
                  </a:lnTo>
                  <a:close/>
                </a:path>
                <a:path w="634" h="88900">
                  <a:moveTo>
                    <a:pt x="0" y="62719"/>
                  </a:moveTo>
                  <a:lnTo>
                    <a:pt x="0" y="69183"/>
                  </a:lnTo>
                  <a:lnTo>
                    <a:pt x="279" y="69183"/>
                  </a:lnTo>
                  <a:lnTo>
                    <a:pt x="279" y="62719"/>
                  </a:lnTo>
                  <a:lnTo>
                    <a:pt x="0" y="62719"/>
                  </a:lnTo>
                  <a:close/>
                </a:path>
                <a:path w="634" h="88900">
                  <a:moveTo>
                    <a:pt x="0" y="14891"/>
                  </a:moveTo>
                  <a:lnTo>
                    <a:pt x="0" y="62719"/>
                  </a:lnTo>
                  <a:lnTo>
                    <a:pt x="279" y="62719"/>
                  </a:lnTo>
                  <a:lnTo>
                    <a:pt x="279" y="14891"/>
                  </a:lnTo>
                  <a:lnTo>
                    <a:pt x="0" y="14891"/>
                  </a:lnTo>
                  <a:close/>
                </a:path>
                <a:path w="634" h="88900">
                  <a:moveTo>
                    <a:pt x="0" y="0"/>
                  </a:moveTo>
                  <a:lnTo>
                    <a:pt x="0" y="14891"/>
                  </a:lnTo>
                  <a:lnTo>
                    <a:pt x="279" y="14891"/>
                  </a:lnTo>
                  <a:lnTo>
                    <a:pt x="27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7763942" y="4749495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4" h="88900">
                  <a:moveTo>
                    <a:pt x="558" y="139"/>
                  </a:moveTo>
                  <a:lnTo>
                    <a:pt x="279" y="63"/>
                  </a:lnTo>
                  <a:lnTo>
                    <a:pt x="0" y="0"/>
                  </a:lnTo>
                  <a:lnTo>
                    <a:pt x="0" y="14808"/>
                  </a:lnTo>
                  <a:lnTo>
                    <a:pt x="0" y="62636"/>
                  </a:lnTo>
                  <a:lnTo>
                    <a:pt x="0" y="69100"/>
                  </a:lnTo>
                  <a:lnTo>
                    <a:pt x="0" y="79349"/>
                  </a:lnTo>
                  <a:lnTo>
                    <a:pt x="0" y="88341"/>
                  </a:lnTo>
                  <a:lnTo>
                    <a:pt x="279" y="88341"/>
                  </a:lnTo>
                  <a:lnTo>
                    <a:pt x="558" y="88341"/>
                  </a:lnTo>
                  <a:lnTo>
                    <a:pt x="558" y="79349"/>
                  </a:lnTo>
                  <a:lnTo>
                    <a:pt x="558" y="69100"/>
                  </a:lnTo>
                  <a:lnTo>
                    <a:pt x="558" y="62636"/>
                  </a:lnTo>
                  <a:lnTo>
                    <a:pt x="558" y="14808"/>
                  </a:lnTo>
                  <a:lnTo>
                    <a:pt x="558" y="139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7764500" y="4749625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4" h="88264">
                  <a:moveTo>
                    <a:pt x="0" y="79219"/>
                  </a:moveTo>
                  <a:lnTo>
                    <a:pt x="0" y="88210"/>
                  </a:lnTo>
                  <a:lnTo>
                    <a:pt x="279" y="88210"/>
                  </a:lnTo>
                  <a:lnTo>
                    <a:pt x="279" y="79219"/>
                  </a:lnTo>
                  <a:lnTo>
                    <a:pt x="0" y="79219"/>
                  </a:lnTo>
                  <a:close/>
                </a:path>
                <a:path w="634" h="88264">
                  <a:moveTo>
                    <a:pt x="0" y="68970"/>
                  </a:moveTo>
                  <a:lnTo>
                    <a:pt x="0" y="79219"/>
                  </a:lnTo>
                  <a:lnTo>
                    <a:pt x="279" y="79219"/>
                  </a:lnTo>
                  <a:lnTo>
                    <a:pt x="279" y="68970"/>
                  </a:lnTo>
                  <a:lnTo>
                    <a:pt x="0" y="68970"/>
                  </a:lnTo>
                  <a:close/>
                </a:path>
                <a:path w="634" h="88264">
                  <a:moveTo>
                    <a:pt x="0" y="62505"/>
                  </a:moveTo>
                  <a:lnTo>
                    <a:pt x="0" y="68970"/>
                  </a:lnTo>
                  <a:lnTo>
                    <a:pt x="279" y="68970"/>
                  </a:lnTo>
                  <a:lnTo>
                    <a:pt x="279" y="62505"/>
                  </a:lnTo>
                  <a:lnTo>
                    <a:pt x="0" y="62505"/>
                  </a:lnTo>
                  <a:close/>
                </a:path>
                <a:path w="634" h="88264">
                  <a:moveTo>
                    <a:pt x="0" y="14677"/>
                  </a:moveTo>
                  <a:lnTo>
                    <a:pt x="0" y="62505"/>
                  </a:lnTo>
                  <a:lnTo>
                    <a:pt x="279" y="62505"/>
                  </a:lnTo>
                  <a:lnTo>
                    <a:pt x="279" y="14677"/>
                  </a:lnTo>
                  <a:lnTo>
                    <a:pt x="0" y="14677"/>
                  </a:lnTo>
                  <a:close/>
                </a:path>
                <a:path w="634" h="88264">
                  <a:moveTo>
                    <a:pt x="0" y="0"/>
                  </a:moveTo>
                  <a:lnTo>
                    <a:pt x="0" y="14677"/>
                  </a:lnTo>
                  <a:lnTo>
                    <a:pt x="279" y="14677"/>
                  </a:lnTo>
                  <a:lnTo>
                    <a:pt x="27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7764780" y="4749697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4" h="88264">
                  <a:moveTo>
                    <a:pt x="0" y="79147"/>
                  </a:moveTo>
                  <a:lnTo>
                    <a:pt x="0" y="88139"/>
                  </a:lnTo>
                  <a:lnTo>
                    <a:pt x="279" y="88139"/>
                  </a:lnTo>
                  <a:lnTo>
                    <a:pt x="279" y="79147"/>
                  </a:lnTo>
                  <a:lnTo>
                    <a:pt x="0" y="79147"/>
                  </a:lnTo>
                  <a:close/>
                </a:path>
                <a:path w="634" h="88264">
                  <a:moveTo>
                    <a:pt x="0" y="68899"/>
                  </a:moveTo>
                  <a:lnTo>
                    <a:pt x="0" y="79147"/>
                  </a:lnTo>
                  <a:lnTo>
                    <a:pt x="279" y="79147"/>
                  </a:lnTo>
                  <a:lnTo>
                    <a:pt x="279" y="68899"/>
                  </a:lnTo>
                  <a:lnTo>
                    <a:pt x="0" y="68899"/>
                  </a:lnTo>
                  <a:close/>
                </a:path>
                <a:path w="634" h="88264">
                  <a:moveTo>
                    <a:pt x="0" y="62434"/>
                  </a:moveTo>
                  <a:lnTo>
                    <a:pt x="0" y="68899"/>
                  </a:lnTo>
                  <a:lnTo>
                    <a:pt x="279" y="68899"/>
                  </a:lnTo>
                  <a:lnTo>
                    <a:pt x="279" y="62434"/>
                  </a:lnTo>
                  <a:lnTo>
                    <a:pt x="0" y="62434"/>
                  </a:lnTo>
                  <a:close/>
                </a:path>
                <a:path w="634" h="88264">
                  <a:moveTo>
                    <a:pt x="0" y="14606"/>
                  </a:moveTo>
                  <a:lnTo>
                    <a:pt x="0" y="62434"/>
                  </a:lnTo>
                  <a:lnTo>
                    <a:pt x="279" y="62434"/>
                  </a:lnTo>
                  <a:lnTo>
                    <a:pt x="279" y="14606"/>
                  </a:lnTo>
                  <a:lnTo>
                    <a:pt x="0" y="14606"/>
                  </a:lnTo>
                  <a:close/>
                </a:path>
                <a:path w="634" h="88264">
                  <a:moveTo>
                    <a:pt x="0" y="0"/>
                  </a:moveTo>
                  <a:lnTo>
                    <a:pt x="0" y="14606"/>
                  </a:lnTo>
                  <a:lnTo>
                    <a:pt x="279" y="14606"/>
                  </a:lnTo>
                  <a:lnTo>
                    <a:pt x="279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7765072" y="4749774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4" h="88264">
                  <a:moveTo>
                    <a:pt x="558" y="165"/>
                  </a:moveTo>
                  <a:lnTo>
                    <a:pt x="279" y="76"/>
                  </a:lnTo>
                  <a:lnTo>
                    <a:pt x="0" y="0"/>
                  </a:lnTo>
                  <a:lnTo>
                    <a:pt x="0" y="14528"/>
                  </a:lnTo>
                  <a:lnTo>
                    <a:pt x="0" y="62357"/>
                  </a:lnTo>
                  <a:lnTo>
                    <a:pt x="0" y="68821"/>
                  </a:lnTo>
                  <a:lnTo>
                    <a:pt x="0" y="79070"/>
                  </a:lnTo>
                  <a:lnTo>
                    <a:pt x="0" y="88061"/>
                  </a:lnTo>
                  <a:lnTo>
                    <a:pt x="279" y="88061"/>
                  </a:lnTo>
                  <a:lnTo>
                    <a:pt x="558" y="88061"/>
                  </a:lnTo>
                  <a:lnTo>
                    <a:pt x="558" y="79070"/>
                  </a:lnTo>
                  <a:lnTo>
                    <a:pt x="558" y="68821"/>
                  </a:lnTo>
                  <a:lnTo>
                    <a:pt x="558" y="62357"/>
                  </a:lnTo>
                  <a:lnTo>
                    <a:pt x="558" y="14528"/>
                  </a:lnTo>
                  <a:lnTo>
                    <a:pt x="558" y="165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776563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776591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776619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279" y="0"/>
                  </a:moveTo>
                  <a:lnTo>
                    <a:pt x="0" y="0"/>
                  </a:lnTo>
                  <a:lnTo>
                    <a:pt x="0" y="47828"/>
                  </a:lnTo>
                  <a:lnTo>
                    <a:pt x="0" y="54292"/>
                  </a:lnTo>
                  <a:lnTo>
                    <a:pt x="0" y="64541"/>
                  </a:ln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279" y="0"/>
                  </a:lnTo>
                  <a:close/>
                </a:path>
                <a:path w="634" h="73660">
                  <a:moveTo>
                    <a:pt x="571" y="0"/>
                  </a:moveTo>
                  <a:lnTo>
                    <a:pt x="292" y="0"/>
                  </a:lnTo>
                  <a:lnTo>
                    <a:pt x="292" y="47828"/>
                  </a:lnTo>
                  <a:lnTo>
                    <a:pt x="292" y="54292"/>
                  </a:lnTo>
                  <a:lnTo>
                    <a:pt x="292" y="64541"/>
                  </a:lnTo>
                  <a:lnTo>
                    <a:pt x="292" y="73533"/>
                  </a:lnTo>
                  <a:lnTo>
                    <a:pt x="571" y="73533"/>
                  </a:lnTo>
                  <a:lnTo>
                    <a:pt x="571" y="64541"/>
                  </a:lnTo>
                  <a:lnTo>
                    <a:pt x="571" y="54292"/>
                  </a:lnTo>
                  <a:lnTo>
                    <a:pt x="571" y="47828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7766761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776704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776732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776759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7767891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776817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776845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776872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7769021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7769301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776958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776986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777013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4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4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38480"/>
                  </a:lnTo>
                  <a:lnTo>
                    <a:pt x="279" y="38236"/>
                  </a:lnTo>
                  <a:lnTo>
                    <a:pt x="279" y="2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7770431" y="4764529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315"/>
                  </a:moveTo>
                  <a:lnTo>
                    <a:pt x="0" y="73307"/>
                  </a:lnTo>
                  <a:lnTo>
                    <a:pt x="279" y="73307"/>
                  </a:lnTo>
                  <a:lnTo>
                    <a:pt x="279" y="64315"/>
                  </a:lnTo>
                  <a:lnTo>
                    <a:pt x="0" y="64315"/>
                  </a:lnTo>
                  <a:close/>
                </a:path>
                <a:path w="634" h="73660">
                  <a:moveTo>
                    <a:pt x="0" y="54066"/>
                  </a:moveTo>
                  <a:lnTo>
                    <a:pt x="0" y="64315"/>
                  </a:lnTo>
                  <a:lnTo>
                    <a:pt x="279" y="64315"/>
                  </a:lnTo>
                  <a:lnTo>
                    <a:pt x="279" y="54066"/>
                  </a:lnTo>
                  <a:lnTo>
                    <a:pt x="0" y="54066"/>
                  </a:lnTo>
                  <a:close/>
                </a:path>
                <a:path w="634" h="73660">
                  <a:moveTo>
                    <a:pt x="0" y="47602"/>
                  </a:moveTo>
                  <a:lnTo>
                    <a:pt x="0" y="54066"/>
                  </a:lnTo>
                  <a:lnTo>
                    <a:pt x="279" y="54066"/>
                  </a:lnTo>
                  <a:lnTo>
                    <a:pt x="279" y="47602"/>
                  </a:lnTo>
                  <a:lnTo>
                    <a:pt x="0" y="47602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38029"/>
                  </a:lnTo>
                  <a:lnTo>
                    <a:pt x="279" y="37781"/>
                  </a:lnTo>
                  <a:lnTo>
                    <a:pt x="279" y="2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7770710" y="4764777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4" h="73660">
                  <a:moveTo>
                    <a:pt x="0" y="64067"/>
                  </a:moveTo>
                  <a:lnTo>
                    <a:pt x="0" y="73059"/>
                  </a:lnTo>
                  <a:lnTo>
                    <a:pt x="279" y="73059"/>
                  </a:lnTo>
                  <a:lnTo>
                    <a:pt x="279" y="64067"/>
                  </a:lnTo>
                  <a:lnTo>
                    <a:pt x="0" y="64067"/>
                  </a:lnTo>
                  <a:close/>
                </a:path>
                <a:path w="634" h="73660">
                  <a:moveTo>
                    <a:pt x="0" y="53818"/>
                  </a:moveTo>
                  <a:lnTo>
                    <a:pt x="0" y="64067"/>
                  </a:lnTo>
                  <a:lnTo>
                    <a:pt x="279" y="64067"/>
                  </a:lnTo>
                  <a:lnTo>
                    <a:pt x="279" y="53818"/>
                  </a:lnTo>
                  <a:lnTo>
                    <a:pt x="0" y="53818"/>
                  </a:lnTo>
                  <a:close/>
                </a:path>
                <a:path w="634" h="73660">
                  <a:moveTo>
                    <a:pt x="0" y="47354"/>
                  </a:moveTo>
                  <a:lnTo>
                    <a:pt x="0" y="53818"/>
                  </a:lnTo>
                  <a:lnTo>
                    <a:pt x="279" y="53818"/>
                  </a:lnTo>
                  <a:lnTo>
                    <a:pt x="279" y="47354"/>
                  </a:lnTo>
                  <a:lnTo>
                    <a:pt x="0" y="47354"/>
                  </a:lnTo>
                  <a:close/>
                </a:path>
                <a:path w="634" h="73660">
                  <a:moveTo>
                    <a:pt x="0" y="0"/>
                  </a:moveTo>
                  <a:lnTo>
                    <a:pt x="0" y="37533"/>
                  </a:lnTo>
                  <a:lnTo>
                    <a:pt x="279" y="37285"/>
                  </a:lnTo>
                  <a:lnTo>
                    <a:pt x="279" y="2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7770990" y="4765025"/>
              <a:ext cx="635" cy="73025"/>
            </a:xfrm>
            <a:custGeom>
              <a:avLst/>
              <a:gdLst/>
              <a:ahLst/>
              <a:cxnLst/>
              <a:rect l="l" t="t" r="r" b="b"/>
              <a:pathLst>
                <a:path w="634" h="73025">
                  <a:moveTo>
                    <a:pt x="0" y="63819"/>
                  </a:moveTo>
                  <a:lnTo>
                    <a:pt x="0" y="72811"/>
                  </a:lnTo>
                  <a:lnTo>
                    <a:pt x="279" y="72811"/>
                  </a:lnTo>
                  <a:lnTo>
                    <a:pt x="279" y="63819"/>
                  </a:lnTo>
                  <a:lnTo>
                    <a:pt x="0" y="63819"/>
                  </a:lnTo>
                  <a:close/>
                </a:path>
                <a:path w="634" h="73025">
                  <a:moveTo>
                    <a:pt x="0" y="53570"/>
                  </a:moveTo>
                  <a:lnTo>
                    <a:pt x="0" y="63819"/>
                  </a:lnTo>
                  <a:lnTo>
                    <a:pt x="279" y="63819"/>
                  </a:lnTo>
                  <a:lnTo>
                    <a:pt x="279" y="53570"/>
                  </a:lnTo>
                  <a:lnTo>
                    <a:pt x="0" y="53570"/>
                  </a:lnTo>
                  <a:close/>
                </a:path>
                <a:path w="634" h="73025">
                  <a:moveTo>
                    <a:pt x="0" y="47106"/>
                  </a:moveTo>
                  <a:lnTo>
                    <a:pt x="0" y="53570"/>
                  </a:lnTo>
                  <a:lnTo>
                    <a:pt x="279" y="53570"/>
                  </a:lnTo>
                  <a:lnTo>
                    <a:pt x="279" y="47106"/>
                  </a:lnTo>
                  <a:lnTo>
                    <a:pt x="0" y="47106"/>
                  </a:lnTo>
                  <a:close/>
                </a:path>
                <a:path w="634" h="73025">
                  <a:moveTo>
                    <a:pt x="0" y="0"/>
                  </a:moveTo>
                  <a:lnTo>
                    <a:pt x="0" y="37037"/>
                  </a:lnTo>
                  <a:lnTo>
                    <a:pt x="279" y="36789"/>
                  </a:lnTo>
                  <a:lnTo>
                    <a:pt x="279" y="2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7771269" y="4765273"/>
              <a:ext cx="635" cy="73025"/>
            </a:xfrm>
            <a:custGeom>
              <a:avLst/>
              <a:gdLst/>
              <a:ahLst/>
              <a:cxnLst/>
              <a:rect l="l" t="t" r="r" b="b"/>
              <a:pathLst>
                <a:path w="634" h="73025">
                  <a:moveTo>
                    <a:pt x="0" y="63571"/>
                  </a:moveTo>
                  <a:lnTo>
                    <a:pt x="0" y="72563"/>
                  </a:lnTo>
                  <a:lnTo>
                    <a:pt x="279" y="72563"/>
                  </a:lnTo>
                  <a:lnTo>
                    <a:pt x="279" y="63571"/>
                  </a:lnTo>
                  <a:lnTo>
                    <a:pt x="0" y="63571"/>
                  </a:lnTo>
                  <a:close/>
                </a:path>
                <a:path w="634" h="73025">
                  <a:moveTo>
                    <a:pt x="0" y="53322"/>
                  </a:moveTo>
                  <a:lnTo>
                    <a:pt x="0" y="63571"/>
                  </a:lnTo>
                  <a:lnTo>
                    <a:pt x="279" y="63571"/>
                  </a:lnTo>
                  <a:lnTo>
                    <a:pt x="279" y="53322"/>
                  </a:lnTo>
                  <a:lnTo>
                    <a:pt x="0" y="53322"/>
                  </a:lnTo>
                  <a:close/>
                </a:path>
                <a:path w="634" h="73025">
                  <a:moveTo>
                    <a:pt x="0" y="46858"/>
                  </a:moveTo>
                  <a:lnTo>
                    <a:pt x="0" y="53322"/>
                  </a:lnTo>
                  <a:lnTo>
                    <a:pt x="279" y="53322"/>
                  </a:lnTo>
                  <a:lnTo>
                    <a:pt x="279" y="46858"/>
                  </a:lnTo>
                  <a:lnTo>
                    <a:pt x="0" y="46858"/>
                  </a:lnTo>
                  <a:close/>
                </a:path>
                <a:path w="634" h="73025">
                  <a:moveTo>
                    <a:pt x="0" y="0"/>
                  </a:moveTo>
                  <a:lnTo>
                    <a:pt x="0" y="36541"/>
                  </a:lnTo>
                  <a:lnTo>
                    <a:pt x="279" y="36293"/>
                  </a:lnTo>
                  <a:lnTo>
                    <a:pt x="279" y="2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7771549" y="4765521"/>
              <a:ext cx="635" cy="72390"/>
            </a:xfrm>
            <a:custGeom>
              <a:avLst/>
              <a:gdLst/>
              <a:ahLst/>
              <a:cxnLst/>
              <a:rect l="l" t="t" r="r" b="b"/>
              <a:pathLst>
                <a:path w="634" h="72389">
                  <a:moveTo>
                    <a:pt x="0" y="63323"/>
                  </a:moveTo>
                  <a:lnTo>
                    <a:pt x="0" y="72315"/>
                  </a:lnTo>
                  <a:lnTo>
                    <a:pt x="279" y="72315"/>
                  </a:lnTo>
                  <a:lnTo>
                    <a:pt x="279" y="63323"/>
                  </a:lnTo>
                  <a:lnTo>
                    <a:pt x="0" y="63323"/>
                  </a:lnTo>
                  <a:close/>
                </a:path>
                <a:path w="634" h="72389">
                  <a:moveTo>
                    <a:pt x="0" y="46610"/>
                  </a:moveTo>
                  <a:lnTo>
                    <a:pt x="0" y="53074"/>
                  </a:lnTo>
                  <a:lnTo>
                    <a:pt x="279" y="53074"/>
                  </a:lnTo>
                  <a:lnTo>
                    <a:pt x="279" y="46610"/>
                  </a:lnTo>
                  <a:lnTo>
                    <a:pt x="0" y="46610"/>
                  </a:lnTo>
                  <a:close/>
                </a:path>
                <a:path w="634" h="72389">
                  <a:moveTo>
                    <a:pt x="0" y="0"/>
                  </a:moveTo>
                  <a:lnTo>
                    <a:pt x="0" y="36045"/>
                  </a:lnTo>
                  <a:lnTo>
                    <a:pt x="279" y="35797"/>
                  </a:lnTo>
                  <a:lnTo>
                    <a:pt x="279" y="2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7771841" y="4765789"/>
              <a:ext cx="635" cy="72390"/>
            </a:xfrm>
            <a:custGeom>
              <a:avLst/>
              <a:gdLst/>
              <a:ahLst/>
              <a:cxnLst/>
              <a:rect l="l" t="t" r="r" b="b"/>
              <a:pathLst>
                <a:path w="634" h="72389">
                  <a:moveTo>
                    <a:pt x="558" y="63055"/>
                  </a:moveTo>
                  <a:lnTo>
                    <a:pt x="279" y="63055"/>
                  </a:lnTo>
                  <a:lnTo>
                    <a:pt x="0" y="63055"/>
                  </a:lnTo>
                  <a:lnTo>
                    <a:pt x="0" y="72047"/>
                  </a:lnTo>
                  <a:lnTo>
                    <a:pt x="279" y="72047"/>
                  </a:lnTo>
                  <a:lnTo>
                    <a:pt x="558" y="72047"/>
                  </a:lnTo>
                  <a:lnTo>
                    <a:pt x="558" y="63055"/>
                  </a:lnTo>
                  <a:close/>
                </a:path>
                <a:path w="634" h="72389">
                  <a:moveTo>
                    <a:pt x="558" y="46342"/>
                  </a:moveTo>
                  <a:lnTo>
                    <a:pt x="279" y="46342"/>
                  </a:lnTo>
                  <a:lnTo>
                    <a:pt x="0" y="46342"/>
                  </a:lnTo>
                  <a:lnTo>
                    <a:pt x="0" y="52806"/>
                  </a:lnTo>
                  <a:lnTo>
                    <a:pt x="279" y="52806"/>
                  </a:lnTo>
                  <a:lnTo>
                    <a:pt x="558" y="52806"/>
                  </a:lnTo>
                  <a:lnTo>
                    <a:pt x="558" y="46342"/>
                  </a:lnTo>
                  <a:close/>
                </a:path>
                <a:path w="634" h="72389">
                  <a:moveTo>
                    <a:pt x="558" y="495"/>
                  </a:moveTo>
                  <a:lnTo>
                    <a:pt x="279" y="241"/>
                  </a:lnTo>
                  <a:lnTo>
                    <a:pt x="0" y="0"/>
                  </a:lnTo>
                  <a:lnTo>
                    <a:pt x="0" y="35521"/>
                  </a:lnTo>
                  <a:lnTo>
                    <a:pt x="279" y="35280"/>
                  </a:lnTo>
                  <a:lnTo>
                    <a:pt x="558" y="35026"/>
                  </a:lnTo>
                  <a:lnTo>
                    <a:pt x="558" y="495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7772400" y="4766276"/>
              <a:ext cx="635" cy="71755"/>
            </a:xfrm>
            <a:custGeom>
              <a:avLst/>
              <a:gdLst/>
              <a:ahLst/>
              <a:cxnLst/>
              <a:rect l="l" t="t" r="r" b="b"/>
              <a:pathLst>
                <a:path w="634" h="71754">
                  <a:moveTo>
                    <a:pt x="0" y="62568"/>
                  </a:moveTo>
                  <a:lnTo>
                    <a:pt x="0" y="71559"/>
                  </a:lnTo>
                  <a:lnTo>
                    <a:pt x="279" y="71559"/>
                  </a:lnTo>
                  <a:lnTo>
                    <a:pt x="279" y="62568"/>
                  </a:lnTo>
                  <a:lnTo>
                    <a:pt x="0" y="62568"/>
                  </a:lnTo>
                  <a:close/>
                </a:path>
                <a:path w="634" h="71754">
                  <a:moveTo>
                    <a:pt x="0" y="45854"/>
                  </a:moveTo>
                  <a:lnTo>
                    <a:pt x="0" y="52319"/>
                  </a:lnTo>
                  <a:lnTo>
                    <a:pt x="279" y="52319"/>
                  </a:lnTo>
                  <a:lnTo>
                    <a:pt x="279" y="45854"/>
                  </a:lnTo>
                  <a:lnTo>
                    <a:pt x="0" y="45854"/>
                  </a:lnTo>
                  <a:close/>
                </a:path>
                <a:path w="634" h="71754">
                  <a:moveTo>
                    <a:pt x="0" y="0"/>
                  </a:moveTo>
                  <a:lnTo>
                    <a:pt x="0" y="34534"/>
                  </a:lnTo>
                  <a:lnTo>
                    <a:pt x="279" y="34286"/>
                  </a:lnTo>
                  <a:lnTo>
                    <a:pt x="279" y="2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7772679" y="4766524"/>
              <a:ext cx="635" cy="71755"/>
            </a:xfrm>
            <a:custGeom>
              <a:avLst/>
              <a:gdLst/>
              <a:ahLst/>
              <a:cxnLst/>
              <a:rect l="l" t="t" r="r" b="b"/>
              <a:pathLst>
                <a:path w="634" h="71754">
                  <a:moveTo>
                    <a:pt x="0" y="62319"/>
                  </a:moveTo>
                  <a:lnTo>
                    <a:pt x="0" y="71311"/>
                  </a:lnTo>
                  <a:lnTo>
                    <a:pt x="279" y="71311"/>
                  </a:lnTo>
                  <a:lnTo>
                    <a:pt x="279" y="62319"/>
                  </a:lnTo>
                  <a:lnTo>
                    <a:pt x="0" y="62319"/>
                  </a:lnTo>
                  <a:close/>
                </a:path>
                <a:path w="634" h="71754">
                  <a:moveTo>
                    <a:pt x="0" y="45606"/>
                  </a:moveTo>
                  <a:lnTo>
                    <a:pt x="0" y="52071"/>
                  </a:lnTo>
                  <a:lnTo>
                    <a:pt x="279" y="52071"/>
                  </a:lnTo>
                  <a:lnTo>
                    <a:pt x="279" y="45606"/>
                  </a:lnTo>
                  <a:lnTo>
                    <a:pt x="0" y="45606"/>
                  </a:lnTo>
                  <a:close/>
                </a:path>
                <a:path w="634" h="71754">
                  <a:moveTo>
                    <a:pt x="0" y="0"/>
                  </a:moveTo>
                  <a:lnTo>
                    <a:pt x="0" y="34038"/>
                  </a:lnTo>
                  <a:lnTo>
                    <a:pt x="279" y="33744"/>
                  </a:lnTo>
                  <a:lnTo>
                    <a:pt x="279" y="29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777295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7773250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7773530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777380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777408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777436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7774660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7774940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777521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777549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735"/>
                  </a:lnTo>
                  <a:lnTo>
                    <a:pt x="306" y="25736"/>
                  </a:lnTo>
                  <a:lnTo>
                    <a:pt x="306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7775790" y="481213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4" h="698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7776070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4" h="26035">
                  <a:moveTo>
                    <a:pt x="0" y="16713"/>
                  </a:moveTo>
                  <a:lnTo>
                    <a:pt x="0" y="25510"/>
                  </a:lnTo>
                  <a:lnTo>
                    <a:pt x="279" y="25272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7776349" y="4812131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4" h="25400">
                  <a:moveTo>
                    <a:pt x="0" y="16713"/>
                  </a:moveTo>
                  <a:lnTo>
                    <a:pt x="0" y="25272"/>
                  </a:lnTo>
                  <a:lnTo>
                    <a:pt x="279" y="2503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540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7776629" y="4812131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4" h="25400">
                  <a:moveTo>
                    <a:pt x="0" y="16713"/>
                  </a:moveTo>
                  <a:lnTo>
                    <a:pt x="0" y="25034"/>
                  </a:lnTo>
                  <a:lnTo>
                    <a:pt x="279" y="24796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540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7776908" y="4812131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4" h="25400">
                  <a:moveTo>
                    <a:pt x="0" y="16713"/>
                  </a:moveTo>
                  <a:lnTo>
                    <a:pt x="0" y="24796"/>
                  </a:lnTo>
                  <a:lnTo>
                    <a:pt x="279" y="24558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540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7777200" y="4812131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4" h="24764">
                  <a:moveTo>
                    <a:pt x="0" y="16713"/>
                  </a:moveTo>
                  <a:lnTo>
                    <a:pt x="0" y="24547"/>
                  </a:lnTo>
                  <a:lnTo>
                    <a:pt x="279" y="24309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4764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7777480" y="4812131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4" h="24764">
                  <a:moveTo>
                    <a:pt x="0" y="16713"/>
                  </a:moveTo>
                  <a:lnTo>
                    <a:pt x="0" y="24309"/>
                  </a:lnTo>
                  <a:lnTo>
                    <a:pt x="279" y="24072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4764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7777759" y="4812131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4" h="24129">
                  <a:moveTo>
                    <a:pt x="0" y="16713"/>
                  </a:moveTo>
                  <a:lnTo>
                    <a:pt x="0" y="24072"/>
                  </a:lnTo>
                  <a:lnTo>
                    <a:pt x="279" y="2383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4129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7778038" y="4812131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4" h="24129">
                  <a:moveTo>
                    <a:pt x="0" y="16713"/>
                  </a:moveTo>
                  <a:lnTo>
                    <a:pt x="0" y="23834"/>
                  </a:lnTo>
                  <a:lnTo>
                    <a:pt x="279" y="23596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4129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7778318" y="4812131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4" h="24129">
                  <a:moveTo>
                    <a:pt x="0" y="16713"/>
                  </a:moveTo>
                  <a:lnTo>
                    <a:pt x="0" y="23596"/>
                  </a:lnTo>
                  <a:lnTo>
                    <a:pt x="279" y="23358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4129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7778610" y="4812131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4" h="23495">
                  <a:moveTo>
                    <a:pt x="0" y="16713"/>
                  </a:moveTo>
                  <a:lnTo>
                    <a:pt x="0" y="23347"/>
                  </a:lnTo>
                  <a:lnTo>
                    <a:pt x="279" y="23109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349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7778889" y="4812131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4" h="23495">
                  <a:moveTo>
                    <a:pt x="0" y="16713"/>
                  </a:moveTo>
                  <a:lnTo>
                    <a:pt x="0" y="23109"/>
                  </a:lnTo>
                  <a:lnTo>
                    <a:pt x="279" y="22871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349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7779169" y="4812131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4" h="23495">
                  <a:moveTo>
                    <a:pt x="0" y="16713"/>
                  </a:moveTo>
                  <a:lnTo>
                    <a:pt x="0" y="22871"/>
                  </a:lnTo>
                  <a:lnTo>
                    <a:pt x="279" y="22633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349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7779448" y="4812131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16713"/>
                  </a:moveTo>
                  <a:lnTo>
                    <a:pt x="0" y="22633"/>
                  </a:lnTo>
                  <a:lnTo>
                    <a:pt x="279" y="22395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286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7779727" y="4812131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4" h="22860">
                  <a:moveTo>
                    <a:pt x="0" y="16713"/>
                  </a:moveTo>
                  <a:lnTo>
                    <a:pt x="0" y="22395"/>
                  </a:lnTo>
                  <a:lnTo>
                    <a:pt x="279" y="22158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4" h="2286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7780020" y="481213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4" h="698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7708112" y="4722431"/>
              <a:ext cx="72390" cy="115570"/>
            </a:xfrm>
            <a:custGeom>
              <a:avLst/>
              <a:gdLst/>
              <a:ahLst/>
              <a:cxnLst/>
              <a:rect l="l" t="t" r="r" b="b"/>
              <a:pathLst>
                <a:path w="72390" h="115570">
                  <a:moveTo>
                    <a:pt x="14350" y="27508"/>
                  </a:moveTo>
                  <a:lnTo>
                    <a:pt x="21628" y="25704"/>
                  </a:lnTo>
                  <a:lnTo>
                    <a:pt x="21628" y="17792"/>
                  </a:lnTo>
                  <a:lnTo>
                    <a:pt x="21628" y="12014"/>
                  </a:lnTo>
                  <a:lnTo>
                    <a:pt x="24041" y="4838"/>
                  </a:lnTo>
                  <a:lnTo>
                    <a:pt x="27292" y="0"/>
                  </a:lnTo>
                  <a:lnTo>
                    <a:pt x="44665" y="0"/>
                  </a:lnTo>
                  <a:lnTo>
                    <a:pt x="47701" y="4559"/>
                  </a:lnTo>
                  <a:lnTo>
                    <a:pt x="50545" y="12014"/>
                  </a:lnTo>
                  <a:lnTo>
                    <a:pt x="50545" y="17792"/>
                  </a:lnTo>
                  <a:lnTo>
                    <a:pt x="50545" y="25704"/>
                  </a:lnTo>
                  <a:lnTo>
                    <a:pt x="57619" y="27508"/>
                  </a:lnTo>
                  <a:lnTo>
                    <a:pt x="57619" y="41871"/>
                  </a:lnTo>
                  <a:lnTo>
                    <a:pt x="62064" y="41871"/>
                  </a:lnTo>
                  <a:lnTo>
                    <a:pt x="64896" y="44386"/>
                  </a:lnTo>
                  <a:lnTo>
                    <a:pt x="64896" y="77838"/>
                  </a:lnTo>
                  <a:lnTo>
                    <a:pt x="62064" y="80352"/>
                  </a:lnTo>
                  <a:lnTo>
                    <a:pt x="62064" y="89700"/>
                  </a:lnTo>
                  <a:lnTo>
                    <a:pt x="72174" y="89700"/>
                  </a:lnTo>
                  <a:lnTo>
                    <a:pt x="72174" y="96164"/>
                  </a:lnTo>
                  <a:lnTo>
                    <a:pt x="63474" y="96164"/>
                  </a:lnTo>
                  <a:lnTo>
                    <a:pt x="63474" y="106413"/>
                  </a:lnTo>
                  <a:lnTo>
                    <a:pt x="72174" y="106413"/>
                  </a:lnTo>
                  <a:lnTo>
                    <a:pt x="72174" y="111620"/>
                  </a:lnTo>
                  <a:lnTo>
                    <a:pt x="67729" y="115404"/>
                  </a:lnTo>
                  <a:lnTo>
                    <a:pt x="4241" y="115404"/>
                  </a:lnTo>
                  <a:lnTo>
                    <a:pt x="0" y="111620"/>
                  </a:lnTo>
                  <a:lnTo>
                    <a:pt x="0" y="106413"/>
                  </a:lnTo>
                  <a:lnTo>
                    <a:pt x="8496" y="106413"/>
                  </a:lnTo>
                  <a:lnTo>
                    <a:pt x="8496" y="96164"/>
                  </a:lnTo>
                  <a:lnTo>
                    <a:pt x="0" y="96164"/>
                  </a:lnTo>
                  <a:lnTo>
                    <a:pt x="0" y="89700"/>
                  </a:lnTo>
                  <a:lnTo>
                    <a:pt x="10109" y="89700"/>
                  </a:lnTo>
                  <a:lnTo>
                    <a:pt x="10109" y="80352"/>
                  </a:lnTo>
                  <a:lnTo>
                    <a:pt x="7061" y="77838"/>
                  </a:lnTo>
                  <a:lnTo>
                    <a:pt x="7061" y="44386"/>
                  </a:lnTo>
                  <a:lnTo>
                    <a:pt x="10109" y="41871"/>
                  </a:lnTo>
                  <a:lnTo>
                    <a:pt x="14350" y="41871"/>
                  </a:lnTo>
                  <a:lnTo>
                    <a:pt x="14350" y="2750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59" name="object 959"/>
          <p:cNvGrpSpPr/>
          <p:nvPr/>
        </p:nvGrpSpPr>
        <p:grpSpPr>
          <a:xfrm>
            <a:off x="2918802" y="4659442"/>
            <a:ext cx="83185" cy="184150"/>
            <a:chOff x="2918802" y="4659442"/>
            <a:chExt cx="83185" cy="184150"/>
          </a:xfrm>
        </p:grpSpPr>
        <p:sp>
          <p:nvSpPr>
            <p:cNvPr id="960" name="object 960"/>
            <p:cNvSpPr/>
            <p:nvPr/>
          </p:nvSpPr>
          <p:spPr>
            <a:xfrm>
              <a:off x="2996107" y="481213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2995828" y="4812131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16713"/>
                  </a:moveTo>
                  <a:lnTo>
                    <a:pt x="0" y="22407"/>
                  </a:lnTo>
                  <a:lnTo>
                    <a:pt x="279" y="22158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286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2995536" y="4812131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16713"/>
                  </a:moveTo>
                  <a:lnTo>
                    <a:pt x="0" y="22668"/>
                  </a:lnTo>
                  <a:lnTo>
                    <a:pt x="279" y="22418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286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2995256" y="4812131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16713"/>
                  </a:moveTo>
                  <a:lnTo>
                    <a:pt x="0" y="22917"/>
                  </a:lnTo>
                  <a:lnTo>
                    <a:pt x="279" y="22668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349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2994977" y="4812131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16713"/>
                  </a:moveTo>
                  <a:lnTo>
                    <a:pt x="0" y="23166"/>
                  </a:lnTo>
                  <a:lnTo>
                    <a:pt x="279" y="22917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349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2994698" y="4812131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16713"/>
                  </a:moveTo>
                  <a:lnTo>
                    <a:pt x="0" y="23415"/>
                  </a:lnTo>
                  <a:lnTo>
                    <a:pt x="279" y="23166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349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2994418" y="4812131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16713"/>
                  </a:moveTo>
                  <a:lnTo>
                    <a:pt x="0" y="23665"/>
                  </a:lnTo>
                  <a:lnTo>
                    <a:pt x="279" y="23415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4129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2994126" y="4812131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16713"/>
                  </a:moveTo>
                  <a:lnTo>
                    <a:pt x="0" y="23925"/>
                  </a:lnTo>
                  <a:lnTo>
                    <a:pt x="279" y="23676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4129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2993847" y="4812131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16713"/>
                  </a:moveTo>
                  <a:lnTo>
                    <a:pt x="0" y="24175"/>
                  </a:lnTo>
                  <a:lnTo>
                    <a:pt x="279" y="23925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4764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2993567" y="4812131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16713"/>
                  </a:moveTo>
                  <a:lnTo>
                    <a:pt x="0" y="24424"/>
                  </a:lnTo>
                  <a:lnTo>
                    <a:pt x="279" y="24175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4764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2993288" y="4812131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16713"/>
                  </a:moveTo>
                  <a:lnTo>
                    <a:pt x="0" y="24673"/>
                  </a:lnTo>
                  <a:lnTo>
                    <a:pt x="279" y="2442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4764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2993008" y="4812131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16713"/>
                  </a:moveTo>
                  <a:lnTo>
                    <a:pt x="0" y="24922"/>
                  </a:lnTo>
                  <a:lnTo>
                    <a:pt x="279" y="24673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540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2992716" y="4812131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16713"/>
                  </a:moveTo>
                  <a:lnTo>
                    <a:pt x="0" y="25183"/>
                  </a:lnTo>
                  <a:lnTo>
                    <a:pt x="279" y="2493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540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2992437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432"/>
                  </a:lnTo>
                  <a:lnTo>
                    <a:pt x="279" y="25183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299215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45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299187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691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299159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2991307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2991027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299074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299046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299018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2989897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298961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298933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2989059" y="4766608"/>
              <a:ext cx="635" cy="71755"/>
            </a:xfrm>
            <a:custGeom>
              <a:avLst/>
              <a:gdLst/>
              <a:ahLst/>
              <a:cxnLst/>
              <a:rect l="l" t="t" r="r" b="b"/>
              <a:pathLst>
                <a:path w="635" h="71754">
                  <a:moveTo>
                    <a:pt x="0" y="62236"/>
                  </a:moveTo>
                  <a:lnTo>
                    <a:pt x="0" y="71227"/>
                  </a:lnTo>
                  <a:lnTo>
                    <a:pt x="279" y="71227"/>
                  </a:lnTo>
                  <a:lnTo>
                    <a:pt x="279" y="62236"/>
                  </a:lnTo>
                  <a:lnTo>
                    <a:pt x="0" y="62236"/>
                  </a:lnTo>
                  <a:close/>
                </a:path>
                <a:path w="635" h="71754">
                  <a:moveTo>
                    <a:pt x="0" y="45523"/>
                  </a:moveTo>
                  <a:lnTo>
                    <a:pt x="0" y="51987"/>
                  </a:lnTo>
                  <a:lnTo>
                    <a:pt x="279" y="51987"/>
                  </a:lnTo>
                  <a:lnTo>
                    <a:pt x="279" y="45523"/>
                  </a:lnTo>
                  <a:lnTo>
                    <a:pt x="0" y="45523"/>
                  </a:lnTo>
                  <a:close/>
                </a:path>
                <a:path w="635" h="71754">
                  <a:moveTo>
                    <a:pt x="0" y="0"/>
                  </a:moveTo>
                  <a:lnTo>
                    <a:pt x="0" y="33870"/>
                  </a:lnTo>
                  <a:lnTo>
                    <a:pt x="279" y="33661"/>
                  </a:lnTo>
                  <a:lnTo>
                    <a:pt x="279" y="2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2988767" y="4766367"/>
              <a:ext cx="635" cy="71755"/>
            </a:xfrm>
            <a:custGeom>
              <a:avLst/>
              <a:gdLst/>
              <a:ahLst/>
              <a:cxnLst/>
              <a:rect l="l" t="t" r="r" b="b"/>
              <a:pathLst>
                <a:path w="635" h="71754">
                  <a:moveTo>
                    <a:pt x="0" y="62477"/>
                  </a:moveTo>
                  <a:lnTo>
                    <a:pt x="0" y="71468"/>
                  </a:lnTo>
                  <a:lnTo>
                    <a:pt x="279" y="71468"/>
                  </a:lnTo>
                  <a:lnTo>
                    <a:pt x="279" y="62477"/>
                  </a:lnTo>
                  <a:lnTo>
                    <a:pt x="0" y="62477"/>
                  </a:lnTo>
                  <a:close/>
                </a:path>
                <a:path w="635" h="71754">
                  <a:moveTo>
                    <a:pt x="0" y="45764"/>
                  </a:moveTo>
                  <a:lnTo>
                    <a:pt x="0" y="52228"/>
                  </a:lnTo>
                  <a:lnTo>
                    <a:pt x="279" y="52228"/>
                  </a:lnTo>
                  <a:lnTo>
                    <a:pt x="279" y="45764"/>
                  </a:lnTo>
                  <a:lnTo>
                    <a:pt x="0" y="45764"/>
                  </a:lnTo>
                  <a:close/>
                </a:path>
                <a:path w="635" h="71754">
                  <a:moveTo>
                    <a:pt x="0" y="0"/>
                  </a:moveTo>
                  <a:lnTo>
                    <a:pt x="0" y="34352"/>
                  </a:lnTo>
                  <a:lnTo>
                    <a:pt x="279" y="34122"/>
                  </a:lnTo>
                  <a:lnTo>
                    <a:pt x="279" y="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2988487" y="4766136"/>
              <a:ext cx="635" cy="71755"/>
            </a:xfrm>
            <a:custGeom>
              <a:avLst/>
              <a:gdLst/>
              <a:ahLst/>
              <a:cxnLst/>
              <a:rect l="l" t="t" r="r" b="b"/>
              <a:pathLst>
                <a:path w="635" h="71754">
                  <a:moveTo>
                    <a:pt x="0" y="62707"/>
                  </a:moveTo>
                  <a:lnTo>
                    <a:pt x="0" y="71699"/>
                  </a:lnTo>
                  <a:lnTo>
                    <a:pt x="279" y="71699"/>
                  </a:lnTo>
                  <a:lnTo>
                    <a:pt x="279" y="62707"/>
                  </a:lnTo>
                  <a:lnTo>
                    <a:pt x="0" y="62707"/>
                  </a:lnTo>
                  <a:close/>
                </a:path>
                <a:path w="635" h="71754">
                  <a:moveTo>
                    <a:pt x="0" y="45994"/>
                  </a:moveTo>
                  <a:lnTo>
                    <a:pt x="0" y="52458"/>
                  </a:lnTo>
                  <a:lnTo>
                    <a:pt x="279" y="52458"/>
                  </a:lnTo>
                  <a:lnTo>
                    <a:pt x="279" y="45994"/>
                  </a:lnTo>
                  <a:lnTo>
                    <a:pt x="0" y="45994"/>
                  </a:lnTo>
                  <a:close/>
                </a:path>
                <a:path w="635" h="71754">
                  <a:moveTo>
                    <a:pt x="0" y="0"/>
                  </a:moveTo>
                  <a:lnTo>
                    <a:pt x="0" y="34813"/>
                  </a:lnTo>
                  <a:lnTo>
                    <a:pt x="279" y="34583"/>
                  </a:lnTo>
                  <a:lnTo>
                    <a:pt x="279" y="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2987929" y="4765687"/>
              <a:ext cx="635" cy="72390"/>
            </a:xfrm>
            <a:custGeom>
              <a:avLst/>
              <a:gdLst/>
              <a:ahLst/>
              <a:cxnLst/>
              <a:rect l="l" t="t" r="r" b="b"/>
              <a:pathLst>
                <a:path w="635" h="72389">
                  <a:moveTo>
                    <a:pt x="558" y="63157"/>
                  </a:moveTo>
                  <a:lnTo>
                    <a:pt x="279" y="63157"/>
                  </a:lnTo>
                  <a:lnTo>
                    <a:pt x="0" y="63157"/>
                  </a:lnTo>
                  <a:lnTo>
                    <a:pt x="0" y="72148"/>
                  </a:lnTo>
                  <a:lnTo>
                    <a:pt x="279" y="72148"/>
                  </a:lnTo>
                  <a:lnTo>
                    <a:pt x="558" y="72148"/>
                  </a:lnTo>
                  <a:lnTo>
                    <a:pt x="558" y="63157"/>
                  </a:lnTo>
                  <a:close/>
                </a:path>
                <a:path w="635" h="72389">
                  <a:moveTo>
                    <a:pt x="558" y="46443"/>
                  </a:moveTo>
                  <a:lnTo>
                    <a:pt x="279" y="46443"/>
                  </a:lnTo>
                  <a:lnTo>
                    <a:pt x="0" y="46443"/>
                  </a:lnTo>
                  <a:lnTo>
                    <a:pt x="0" y="52908"/>
                  </a:lnTo>
                  <a:lnTo>
                    <a:pt x="279" y="52908"/>
                  </a:lnTo>
                  <a:lnTo>
                    <a:pt x="558" y="52908"/>
                  </a:lnTo>
                  <a:lnTo>
                    <a:pt x="558" y="46443"/>
                  </a:lnTo>
                  <a:close/>
                </a:path>
                <a:path w="635" h="72389">
                  <a:moveTo>
                    <a:pt x="558" y="457"/>
                  </a:moveTo>
                  <a:lnTo>
                    <a:pt x="279" y="228"/>
                  </a:lnTo>
                  <a:lnTo>
                    <a:pt x="0" y="0"/>
                  </a:lnTo>
                  <a:lnTo>
                    <a:pt x="0" y="35725"/>
                  </a:lnTo>
                  <a:lnTo>
                    <a:pt x="279" y="35496"/>
                  </a:lnTo>
                  <a:lnTo>
                    <a:pt x="558" y="35267"/>
                  </a:lnTo>
                  <a:lnTo>
                    <a:pt x="558" y="457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2987649" y="4765445"/>
              <a:ext cx="635" cy="72390"/>
            </a:xfrm>
            <a:custGeom>
              <a:avLst/>
              <a:gdLst/>
              <a:ahLst/>
              <a:cxnLst/>
              <a:rect l="l" t="t" r="r" b="b"/>
              <a:pathLst>
                <a:path w="635" h="72389">
                  <a:moveTo>
                    <a:pt x="0" y="63399"/>
                  </a:moveTo>
                  <a:lnTo>
                    <a:pt x="0" y="72390"/>
                  </a:lnTo>
                  <a:lnTo>
                    <a:pt x="279" y="72390"/>
                  </a:lnTo>
                  <a:lnTo>
                    <a:pt x="279" y="63399"/>
                  </a:lnTo>
                  <a:lnTo>
                    <a:pt x="0" y="63399"/>
                  </a:lnTo>
                  <a:close/>
                </a:path>
                <a:path w="635" h="72389">
                  <a:moveTo>
                    <a:pt x="0" y="53150"/>
                  </a:moveTo>
                  <a:lnTo>
                    <a:pt x="0" y="63399"/>
                  </a:lnTo>
                  <a:lnTo>
                    <a:pt x="279" y="63399"/>
                  </a:lnTo>
                  <a:lnTo>
                    <a:pt x="279" y="53150"/>
                  </a:lnTo>
                  <a:lnTo>
                    <a:pt x="0" y="53150"/>
                  </a:lnTo>
                  <a:close/>
                </a:path>
                <a:path w="635" h="72389">
                  <a:moveTo>
                    <a:pt x="0" y="46686"/>
                  </a:moveTo>
                  <a:lnTo>
                    <a:pt x="0" y="53150"/>
                  </a:lnTo>
                  <a:lnTo>
                    <a:pt x="279" y="53150"/>
                  </a:lnTo>
                  <a:lnTo>
                    <a:pt x="279" y="46686"/>
                  </a:lnTo>
                  <a:lnTo>
                    <a:pt x="0" y="46686"/>
                  </a:lnTo>
                  <a:close/>
                </a:path>
                <a:path w="635" h="72389">
                  <a:moveTo>
                    <a:pt x="0" y="0"/>
                  </a:moveTo>
                  <a:lnTo>
                    <a:pt x="0" y="36196"/>
                  </a:lnTo>
                  <a:lnTo>
                    <a:pt x="279" y="35966"/>
                  </a:lnTo>
                  <a:lnTo>
                    <a:pt x="279" y="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2987357" y="4765204"/>
              <a:ext cx="635" cy="73025"/>
            </a:xfrm>
            <a:custGeom>
              <a:avLst/>
              <a:gdLst/>
              <a:ahLst/>
              <a:cxnLst/>
              <a:rect l="l" t="t" r="r" b="b"/>
              <a:pathLst>
                <a:path w="635" h="73025">
                  <a:moveTo>
                    <a:pt x="0" y="63640"/>
                  </a:moveTo>
                  <a:lnTo>
                    <a:pt x="0" y="72631"/>
                  </a:lnTo>
                  <a:lnTo>
                    <a:pt x="279" y="72631"/>
                  </a:lnTo>
                  <a:lnTo>
                    <a:pt x="279" y="63640"/>
                  </a:lnTo>
                  <a:lnTo>
                    <a:pt x="0" y="63640"/>
                  </a:lnTo>
                  <a:close/>
                </a:path>
                <a:path w="635" h="73025">
                  <a:moveTo>
                    <a:pt x="0" y="53391"/>
                  </a:moveTo>
                  <a:lnTo>
                    <a:pt x="0" y="63640"/>
                  </a:lnTo>
                  <a:lnTo>
                    <a:pt x="279" y="63640"/>
                  </a:lnTo>
                  <a:lnTo>
                    <a:pt x="279" y="53391"/>
                  </a:lnTo>
                  <a:lnTo>
                    <a:pt x="0" y="53391"/>
                  </a:lnTo>
                  <a:close/>
                </a:path>
                <a:path w="635" h="73025">
                  <a:moveTo>
                    <a:pt x="0" y="46927"/>
                  </a:moveTo>
                  <a:lnTo>
                    <a:pt x="0" y="53391"/>
                  </a:lnTo>
                  <a:lnTo>
                    <a:pt x="279" y="53391"/>
                  </a:lnTo>
                  <a:lnTo>
                    <a:pt x="279" y="46927"/>
                  </a:lnTo>
                  <a:lnTo>
                    <a:pt x="0" y="46927"/>
                  </a:lnTo>
                  <a:close/>
                </a:path>
                <a:path w="635" h="73025">
                  <a:moveTo>
                    <a:pt x="0" y="0"/>
                  </a:moveTo>
                  <a:lnTo>
                    <a:pt x="0" y="36678"/>
                  </a:lnTo>
                  <a:lnTo>
                    <a:pt x="279" y="36448"/>
                  </a:lnTo>
                  <a:lnTo>
                    <a:pt x="279" y="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2987078" y="4764974"/>
              <a:ext cx="635" cy="73025"/>
            </a:xfrm>
            <a:custGeom>
              <a:avLst/>
              <a:gdLst/>
              <a:ahLst/>
              <a:cxnLst/>
              <a:rect l="l" t="t" r="r" b="b"/>
              <a:pathLst>
                <a:path w="635" h="73025">
                  <a:moveTo>
                    <a:pt x="0" y="63870"/>
                  </a:moveTo>
                  <a:lnTo>
                    <a:pt x="0" y="72862"/>
                  </a:lnTo>
                  <a:lnTo>
                    <a:pt x="279" y="72862"/>
                  </a:lnTo>
                  <a:lnTo>
                    <a:pt x="279" y="63870"/>
                  </a:lnTo>
                  <a:lnTo>
                    <a:pt x="0" y="63870"/>
                  </a:lnTo>
                  <a:close/>
                </a:path>
                <a:path w="635" h="73025">
                  <a:moveTo>
                    <a:pt x="0" y="53621"/>
                  </a:moveTo>
                  <a:lnTo>
                    <a:pt x="0" y="63870"/>
                  </a:lnTo>
                  <a:lnTo>
                    <a:pt x="279" y="63870"/>
                  </a:lnTo>
                  <a:lnTo>
                    <a:pt x="279" y="53621"/>
                  </a:lnTo>
                  <a:lnTo>
                    <a:pt x="0" y="53621"/>
                  </a:lnTo>
                  <a:close/>
                </a:path>
                <a:path w="635" h="73025">
                  <a:moveTo>
                    <a:pt x="0" y="47157"/>
                  </a:moveTo>
                  <a:lnTo>
                    <a:pt x="0" y="53621"/>
                  </a:lnTo>
                  <a:lnTo>
                    <a:pt x="279" y="53621"/>
                  </a:lnTo>
                  <a:lnTo>
                    <a:pt x="279" y="47157"/>
                  </a:lnTo>
                  <a:lnTo>
                    <a:pt x="0" y="47157"/>
                  </a:lnTo>
                  <a:close/>
                </a:path>
                <a:path w="635" h="73025">
                  <a:moveTo>
                    <a:pt x="0" y="0"/>
                  </a:moveTo>
                  <a:lnTo>
                    <a:pt x="0" y="37139"/>
                  </a:lnTo>
                  <a:lnTo>
                    <a:pt x="279" y="36909"/>
                  </a:lnTo>
                  <a:lnTo>
                    <a:pt x="279" y="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2986798" y="476474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101"/>
                  </a:moveTo>
                  <a:lnTo>
                    <a:pt x="0" y="73092"/>
                  </a:lnTo>
                  <a:lnTo>
                    <a:pt x="279" y="73092"/>
                  </a:lnTo>
                  <a:lnTo>
                    <a:pt x="279" y="64101"/>
                  </a:lnTo>
                  <a:lnTo>
                    <a:pt x="0" y="64101"/>
                  </a:lnTo>
                  <a:close/>
                </a:path>
                <a:path w="635" h="73660">
                  <a:moveTo>
                    <a:pt x="0" y="53852"/>
                  </a:moveTo>
                  <a:lnTo>
                    <a:pt x="0" y="64101"/>
                  </a:lnTo>
                  <a:lnTo>
                    <a:pt x="279" y="64101"/>
                  </a:lnTo>
                  <a:lnTo>
                    <a:pt x="279" y="53852"/>
                  </a:lnTo>
                  <a:lnTo>
                    <a:pt x="0" y="53852"/>
                  </a:lnTo>
                  <a:close/>
                </a:path>
                <a:path w="635" h="73660">
                  <a:moveTo>
                    <a:pt x="0" y="47388"/>
                  </a:moveTo>
                  <a:lnTo>
                    <a:pt x="0" y="53852"/>
                  </a:lnTo>
                  <a:lnTo>
                    <a:pt x="279" y="53852"/>
                  </a:lnTo>
                  <a:lnTo>
                    <a:pt x="279" y="47388"/>
                  </a:lnTo>
                  <a:lnTo>
                    <a:pt x="0" y="4738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37600"/>
                  </a:lnTo>
                  <a:lnTo>
                    <a:pt x="279" y="37370"/>
                  </a:lnTo>
                  <a:lnTo>
                    <a:pt x="279" y="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2986519" y="4764512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331"/>
                  </a:moveTo>
                  <a:lnTo>
                    <a:pt x="0" y="73323"/>
                  </a:lnTo>
                  <a:lnTo>
                    <a:pt x="279" y="73323"/>
                  </a:lnTo>
                  <a:lnTo>
                    <a:pt x="279" y="64331"/>
                  </a:lnTo>
                  <a:lnTo>
                    <a:pt x="0" y="64331"/>
                  </a:lnTo>
                  <a:close/>
                </a:path>
                <a:path w="635" h="73660">
                  <a:moveTo>
                    <a:pt x="0" y="54082"/>
                  </a:moveTo>
                  <a:lnTo>
                    <a:pt x="0" y="64331"/>
                  </a:lnTo>
                  <a:lnTo>
                    <a:pt x="279" y="64331"/>
                  </a:lnTo>
                  <a:lnTo>
                    <a:pt x="279" y="54082"/>
                  </a:lnTo>
                  <a:lnTo>
                    <a:pt x="0" y="54082"/>
                  </a:lnTo>
                  <a:close/>
                </a:path>
                <a:path w="635" h="73660">
                  <a:moveTo>
                    <a:pt x="0" y="47618"/>
                  </a:moveTo>
                  <a:lnTo>
                    <a:pt x="0" y="54082"/>
                  </a:lnTo>
                  <a:lnTo>
                    <a:pt x="279" y="54082"/>
                  </a:lnTo>
                  <a:lnTo>
                    <a:pt x="279" y="47618"/>
                  </a:lnTo>
                  <a:lnTo>
                    <a:pt x="0" y="4761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38061"/>
                  </a:lnTo>
                  <a:lnTo>
                    <a:pt x="279" y="37831"/>
                  </a:lnTo>
                  <a:lnTo>
                    <a:pt x="279" y="2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298623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38481"/>
                  </a:lnTo>
                  <a:lnTo>
                    <a:pt x="279" y="38252"/>
                  </a:lnTo>
                  <a:lnTo>
                    <a:pt x="279" y="22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2985947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298566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298538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298510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298483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298453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298425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298397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2983699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298342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298312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298284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2982290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828"/>
                  </a:lnTo>
                  <a:lnTo>
                    <a:pt x="0" y="54292"/>
                  </a:lnTo>
                  <a:lnTo>
                    <a:pt x="0" y="64541"/>
                  </a:lnTo>
                  <a:lnTo>
                    <a:pt x="0" y="73533"/>
                  </a:lnTo>
                  <a:lnTo>
                    <a:pt x="279" y="73533"/>
                  </a:lnTo>
                  <a:lnTo>
                    <a:pt x="558" y="73533"/>
                  </a:lnTo>
                  <a:lnTo>
                    <a:pt x="558" y="64541"/>
                  </a:lnTo>
                  <a:lnTo>
                    <a:pt x="558" y="54292"/>
                  </a:lnTo>
                  <a:lnTo>
                    <a:pt x="558" y="47828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298199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2"/>
                  </a:lnTo>
                  <a:lnTo>
                    <a:pt x="279" y="73532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2981718" y="4749864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0" y="78980"/>
                  </a:moveTo>
                  <a:lnTo>
                    <a:pt x="0" y="87972"/>
                  </a:lnTo>
                  <a:lnTo>
                    <a:pt x="279" y="87972"/>
                  </a:lnTo>
                  <a:lnTo>
                    <a:pt x="279" y="78980"/>
                  </a:lnTo>
                  <a:lnTo>
                    <a:pt x="0" y="78980"/>
                  </a:lnTo>
                  <a:close/>
                </a:path>
                <a:path w="635" h="88264">
                  <a:moveTo>
                    <a:pt x="0" y="68731"/>
                  </a:moveTo>
                  <a:lnTo>
                    <a:pt x="0" y="78980"/>
                  </a:lnTo>
                  <a:lnTo>
                    <a:pt x="279" y="78980"/>
                  </a:lnTo>
                  <a:lnTo>
                    <a:pt x="279" y="68731"/>
                  </a:lnTo>
                  <a:lnTo>
                    <a:pt x="0" y="68731"/>
                  </a:lnTo>
                  <a:close/>
                </a:path>
                <a:path w="635" h="88264">
                  <a:moveTo>
                    <a:pt x="0" y="62267"/>
                  </a:moveTo>
                  <a:lnTo>
                    <a:pt x="0" y="68731"/>
                  </a:lnTo>
                  <a:lnTo>
                    <a:pt x="279" y="68731"/>
                  </a:lnTo>
                  <a:lnTo>
                    <a:pt x="279" y="62267"/>
                  </a:lnTo>
                  <a:lnTo>
                    <a:pt x="0" y="62267"/>
                  </a:lnTo>
                  <a:close/>
                </a:path>
                <a:path w="635" h="88264">
                  <a:moveTo>
                    <a:pt x="0" y="14439"/>
                  </a:moveTo>
                  <a:lnTo>
                    <a:pt x="0" y="62267"/>
                  </a:lnTo>
                  <a:lnTo>
                    <a:pt x="279" y="62267"/>
                  </a:lnTo>
                  <a:lnTo>
                    <a:pt x="279" y="14439"/>
                  </a:lnTo>
                  <a:lnTo>
                    <a:pt x="0" y="14439"/>
                  </a:lnTo>
                  <a:close/>
                </a:path>
                <a:path w="635" h="88264">
                  <a:moveTo>
                    <a:pt x="0" y="0"/>
                  </a:moveTo>
                  <a:lnTo>
                    <a:pt x="0" y="14439"/>
                  </a:lnTo>
                  <a:lnTo>
                    <a:pt x="279" y="14439"/>
                  </a:lnTo>
                  <a:lnTo>
                    <a:pt x="279" y="7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2981159" y="4749736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558" y="139"/>
                  </a:moveTo>
                  <a:lnTo>
                    <a:pt x="279" y="63"/>
                  </a:lnTo>
                  <a:lnTo>
                    <a:pt x="0" y="0"/>
                  </a:lnTo>
                  <a:lnTo>
                    <a:pt x="0" y="14566"/>
                  </a:lnTo>
                  <a:lnTo>
                    <a:pt x="0" y="62395"/>
                  </a:lnTo>
                  <a:lnTo>
                    <a:pt x="0" y="68859"/>
                  </a:lnTo>
                  <a:lnTo>
                    <a:pt x="0" y="79108"/>
                  </a:lnTo>
                  <a:lnTo>
                    <a:pt x="0" y="88099"/>
                  </a:lnTo>
                  <a:lnTo>
                    <a:pt x="279" y="88099"/>
                  </a:lnTo>
                  <a:lnTo>
                    <a:pt x="558" y="88099"/>
                  </a:lnTo>
                  <a:lnTo>
                    <a:pt x="558" y="79108"/>
                  </a:lnTo>
                  <a:lnTo>
                    <a:pt x="558" y="68859"/>
                  </a:lnTo>
                  <a:lnTo>
                    <a:pt x="558" y="62395"/>
                  </a:lnTo>
                  <a:lnTo>
                    <a:pt x="558" y="14566"/>
                  </a:lnTo>
                  <a:lnTo>
                    <a:pt x="558" y="139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2980880" y="4749656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0" y="79188"/>
                  </a:moveTo>
                  <a:lnTo>
                    <a:pt x="0" y="88179"/>
                  </a:lnTo>
                  <a:lnTo>
                    <a:pt x="279" y="88179"/>
                  </a:lnTo>
                  <a:lnTo>
                    <a:pt x="279" y="79188"/>
                  </a:lnTo>
                  <a:lnTo>
                    <a:pt x="0" y="79188"/>
                  </a:lnTo>
                  <a:close/>
                </a:path>
                <a:path w="635" h="88264">
                  <a:moveTo>
                    <a:pt x="0" y="68939"/>
                  </a:moveTo>
                  <a:lnTo>
                    <a:pt x="0" y="79188"/>
                  </a:lnTo>
                  <a:lnTo>
                    <a:pt x="279" y="79188"/>
                  </a:lnTo>
                  <a:lnTo>
                    <a:pt x="279" y="68939"/>
                  </a:lnTo>
                  <a:lnTo>
                    <a:pt x="0" y="68939"/>
                  </a:lnTo>
                  <a:close/>
                </a:path>
                <a:path w="635" h="88264">
                  <a:moveTo>
                    <a:pt x="0" y="62475"/>
                  </a:moveTo>
                  <a:lnTo>
                    <a:pt x="0" y="68939"/>
                  </a:lnTo>
                  <a:lnTo>
                    <a:pt x="279" y="68939"/>
                  </a:lnTo>
                  <a:lnTo>
                    <a:pt x="279" y="62475"/>
                  </a:lnTo>
                  <a:lnTo>
                    <a:pt x="0" y="62475"/>
                  </a:lnTo>
                  <a:close/>
                </a:path>
                <a:path w="635" h="88264">
                  <a:moveTo>
                    <a:pt x="0" y="14646"/>
                  </a:moveTo>
                  <a:lnTo>
                    <a:pt x="0" y="62475"/>
                  </a:lnTo>
                  <a:lnTo>
                    <a:pt x="279" y="62475"/>
                  </a:lnTo>
                  <a:lnTo>
                    <a:pt x="279" y="14646"/>
                  </a:lnTo>
                  <a:lnTo>
                    <a:pt x="0" y="14646"/>
                  </a:lnTo>
                  <a:close/>
                </a:path>
                <a:path w="635" h="88264">
                  <a:moveTo>
                    <a:pt x="0" y="0"/>
                  </a:moveTo>
                  <a:lnTo>
                    <a:pt x="0" y="14646"/>
                  </a:lnTo>
                  <a:lnTo>
                    <a:pt x="279" y="14646"/>
                  </a:lnTo>
                  <a:lnTo>
                    <a:pt x="279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2980588" y="4749584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0" y="79260"/>
                  </a:moveTo>
                  <a:lnTo>
                    <a:pt x="0" y="88252"/>
                  </a:lnTo>
                  <a:lnTo>
                    <a:pt x="279" y="88252"/>
                  </a:lnTo>
                  <a:lnTo>
                    <a:pt x="279" y="79260"/>
                  </a:lnTo>
                  <a:lnTo>
                    <a:pt x="0" y="79260"/>
                  </a:lnTo>
                  <a:close/>
                </a:path>
                <a:path w="635" h="88264">
                  <a:moveTo>
                    <a:pt x="0" y="69011"/>
                  </a:moveTo>
                  <a:lnTo>
                    <a:pt x="0" y="79260"/>
                  </a:lnTo>
                  <a:lnTo>
                    <a:pt x="279" y="79260"/>
                  </a:lnTo>
                  <a:lnTo>
                    <a:pt x="279" y="69011"/>
                  </a:lnTo>
                  <a:lnTo>
                    <a:pt x="0" y="69011"/>
                  </a:lnTo>
                  <a:close/>
                </a:path>
                <a:path w="635" h="88264">
                  <a:moveTo>
                    <a:pt x="0" y="62547"/>
                  </a:moveTo>
                  <a:lnTo>
                    <a:pt x="0" y="69011"/>
                  </a:lnTo>
                  <a:lnTo>
                    <a:pt x="279" y="69011"/>
                  </a:lnTo>
                  <a:lnTo>
                    <a:pt x="279" y="62547"/>
                  </a:lnTo>
                  <a:lnTo>
                    <a:pt x="0" y="62547"/>
                  </a:lnTo>
                  <a:close/>
                </a:path>
                <a:path w="635" h="88264">
                  <a:moveTo>
                    <a:pt x="0" y="14719"/>
                  </a:moveTo>
                  <a:lnTo>
                    <a:pt x="0" y="62547"/>
                  </a:lnTo>
                  <a:lnTo>
                    <a:pt x="279" y="62547"/>
                  </a:lnTo>
                  <a:lnTo>
                    <a:pt x="279" y="14719"/>
                  </a:lnTo>
                  <a:lnTo>
                    <a:pt x="0" y="14719"/>
                  </a:lnTo>
                  <a:close/>
                </a:path>
                <a:path w="635" h="88264">
                  <a:moveTo>
                    <a:pt x="0" y="0"/>
                  </a:moveTo>
                  <a:lnTo>
                    <a:pt x="0" y="14719"/>
                  </a:lnTo>
                  <a:lnTo>
                    <a:pt x="279" y="14719"/>
                  </a:lnTo>
                  <a:lnTo>
                    <a:pt x="279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2980029" y="4749457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127"/>
                  </a:moveTo>
                  <a:lnTo>
                    <a:pt x="279" y="63"/>
                  </a:lnTo>
                  <a:lnTo>
                    <a:pt x="0" y="0"/>
                  </a:lnTo>
                  <a:lnTo>
                    <a:pt x="0" y="14846"/>
                  </a:lnTo>
                  <a:lnTo>
                    <a:pt x="0" y="62674"/>
                  </a:lnTo>
                  <a:lnTo>
                    <a:pt x="0" y="69138"/>
                  </a:lnTo>
                  <a:lnTo>
                    <a:pt x="0" y="79387"/>
                  </a:lnTo>
                  <a:lnTo>
                    <a:pt x="0" y="88379"/>
                  </a:lnTo>
                  <a:lnTo>
                    <a:pt x="279" y="88379"/>
                  </a:lnTo>
                  <a:lnTo>
                    <a:pt x="558" y="88379"/>
                  </a:lnTo>
                  <a:lnTo>
                    <a:pt x="558" y="79387"/>
                  </a:lnTo>
                  <a:lnTo>
                    <a:pt x="558" y="69138"/>
                  </a:lnTo>
                  <a:lnTo>
                    <a:pt x="558" y="62674"/>
                  </a:lnTo>
                  <a:lnTo>
                    <a:pt x="558" y="14846"/>
                  </a:lnTo>
                  <a:lnTo>
                    <a:pt x="558" y="127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2979750" y="4749376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468"/>
                  </a:moveTo>
                  <a:lnTo>
                    <a:pt x="0" y="88460"/>
                  </a:lnTo>
                  <a:lnTo>
                    <a:pt x="279" y="88460"/>
                  </a:lnTo>
                  <a:lnTo>
                    <a:pt x="279" y="79468"/>
                  </a:lnTo>
                  <a:lnTo>
                    <a:pt x="0" y="79468"/>
                  </a:lnTo>
                  <a:close/>
                </a:path>
                <a:path w="635" h="88900">
                  <a:moveTo>
                    <a:pt x="0" y="69219"/>
                  </a:moveTo>
                  <a:lnTo>
                    <a:pt x="0" y="79468"/>
                  </a:lnTo>
                  <a:lnTo>
                    <a:pt x="279" y="79468"/>
                  </a:lnTo>
                  <a:lnTo>
                    <a:pt x="279" y="69219"/>
                  </a:lnTo>
                  <a:lnTo>
                    <a:pt x="0" y="69219"/>
                  </a:lnTo>
                  <a:close/>
                </a:path>
                <a:path w="635" h="88900">
                  <a:moveTo>
                    <a:pt x="0" y="62755"/>
                  </a:moveTo>
                  <a:lnTo>
                    <a:pt x="0" y="69219"/>
                  </a:lnTo>
                  <a:lnTo>
                    <a:pt x="279" y="69219"/>
                  </a:lnTo>
                  <a:lnTo>
                    <a:pt x="279" y="62755"/>
                  </a:lnTo>
                  <a:lnTo>
                    <a:pt x="0" y="62755"/>
                  </a:lnTo>
                  <a:close/>
                </a:path>
                <a:path w="635" h="88900">
                  <a:moveTo>
                    <a:pt x="0" y="14927"/>
                  </a:moveTo>
                  <a:lnTo>
                    <a:pt x="0" y="62755"/>
                  </a:lnTo>
                  <a:lnTo>
                    <a:pt x="279" y="62755"/>
                  </a:lnTo>
                  <a:lnTo>
                    <a:pt x="279" y="14927"/>
                  </a:lnTo>
                  <a:lnTo>
                    <a:pt x="0" y="1492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14927"/>
                  </a:lnTo>
                  <a:lnTo>
                    <a:pt x="279" y="14927"/>
                  </a:lnTo>
                  <a:lnTo>
                    <a:pt x="279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2979470" y="4749307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537"/>
                  </a:moveTo>
                  <a:lnTo>
                    <a:pt x="0" y="88529"/>
                  </a:lnTo>
                  <a:lnTo>
                    <a:pt x="279" y="88529"/>
                  </a:lnTo>
                  <a:lnTo>
                    <a:pt x="279" y="79537"/>
                  </a:lnTo>
                  <a:lnTo>
                    <a:pt x="0" y="79537"/>
                  </a:lnTo>
                  <a:close/>
                </a:path>
                <a:path w="635" h="88900">
                  <a:moveTo>
                    <a:pt x="0" y="69288"/>
                  </a:moveTo>
                  <a:lnTo>
                    <a:pt x="0" y="79537"/>
                  </a:lnTo>
                  <a:lnTo>
                    <a:pt x="279" y="79537"/>
                  </a:lnTo>
                  <a:lnTo>
                    <a:pt x="279" y="69288"/>
                  </a:lnTo>
                  <a:lnTo>
                    <a:pt x="0" y="69288"/>
                  </a:lnTo>
                  <a:close/>
                </a:path>
                <a:path w="635" h="88900">
                  <a:moveTo>
                    <a:pt x="0" y="62824"/>
                  </a:moveTo>
                  <a:lnTo>
                    <a:pt x="0" y="69288"/>
                  </a:lnTo>
                  <a:lnTo>
                    <a:pt x="279" y="69288"/>
                  </a:lnTo>
                  <a:lnTo>
                    <a:pt x="279" y="62824"/>
                  </a:lnTo>
                  <a:lnTo>
                    <a:pt x="0" y="62824"/>
                  </a:lnTo>
                  <a:close/>
                </a:path>
                <a:path w="635" h="88900">
                  <a:moveTo>
                    <a:pt x="0" y="14996"/>
                  </a:moveTo>
                  <a:lnTo>
                    <a:pt x="0" y="62824"/>
                  </a:lnTo>
                  <a:lnTo>
                    <a:pt x="279" y="62824"/>
                  </a:lnTo>
                  <a:lnTo>
                    <a:pt x="279" y="14996"/>
                  </a:lnTo>
                  <a:lnTo>
                    <a:pt x="0" y="14996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14996"/>
                  </a:lnTo>
                  <a:lnTo>
                    <a:pt x="279" y="14996"/>
                  </a:lnTo>
                  <a:lnTo>
                    <a:pt x="279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2979178" y="4749234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610"/>
                  </a:moveTo>
                  <a:lnTo>
                    <a:pt x="0" y="88601"/>
                  </a:lnTo>
                  <a:lnTo>
                    <a:pt x="279" y="88601"/>
                  </a:lnTo>
                  <a:lnTo>
                    <a:pt x="279" y="79610"/>
                  </a:lnTo>
                  <a:lnTo>
                    <a:pt x="0" y="79610"/>
                  </a:lnTo>
                  <a:close/>
                </a:path>
                <a:path w="635" h="88900">
                  <a:moveTo>
                    <a:pt x="0" y="69361"/>
                  </a:moveTo>
                  <a:lnTo>
                    <a:pt x="0" y="79610"/>
                  </a:lnTo>
                  <a:lnTo>
                    <a:pt x="279" y="79610"/>
                  </a:lnTo>
                  <a:lnTo>
                    <a:pt x="279" y="69361"/>
                  </a:lnTo>
                  <a:lnTo>
                    <a:pt x="0" y="69361"/>
                  </a:lnTo>
                  <a:close/>
                </a:path>
                <a:path w="635" h="88900">
                  <a:moveTo>
                    <a:pt x="0" y="62896"/>
                  </a:moveTo>
                  <a:lnTo>
                    <a:pt x="0" y="69361"/>
                  </a:lnTo>
                  <a:lnTo>
                    <a:pt x="279" y="69361"/>
                  </a:lnTo>
                  <a:lnTo>
                    <a:pt x="279" y="62896"/>
                  </a:lnTo>
                  <a:lnTo>
                    <a:pt x="0" y="62896"/>
                  </a:lnTo>
                  <a:close/>
                </a:path>
                <a:path w="635" h="88900">
                  <a:moveTo>
                    <a:pt x="0" y="15068"/>
                  </a:moveTo>
                  <a:lnTo>
                    <a:pt x="0" y="62896"/>
                  </a:lnTo>
                  <a:lnTo>
                    <a:pt x="279" y="62896"/>
                  </a:lnTo>
                  <a:lnTo>
                    <a:pt x="279" y="15068"/>
                  </a:lnTo>
                  <a:lnTo>
                    <a:pt x="0" y="15068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15068"/>
                  </a:lnTo>
                  <a:lnTo>
                    <a:pt x="279" y="15068"/>
                  </a:lnTo>
                  <a:lnTo>
                    <a:pt x="279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2978899" y="4749165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679"/>
                  </a:moveTo>
                  <a:lnTo>
                    <a:pt x="0" y="88670"/>
                  </a:lnTo>
                  <a:lnTo>
                    <a:pt x="279" y="88670"/>
                  </a:lnTo>
                  <a:lnTo>
                    <a:pt x="279" y="79679"/>
                  </a:lnTo>
                  <a:lnTo>
                    <a:pt x="0" y="79679"/>
                  </a:lnTo>
                  <a:close/>
                </a:path>
                <a:path w="635" h="88900">
                  <a:moveTo>
                    <a:pt x="0" y="69430"/>
                  </a:moveTo>
                  <a:lnTo>
                    <a:pt x="0" y="79679"/>
                  </a:lnTo>
                  <a:lnTo>
                    <a:pt x="279" y="79679"/>
                  </a:lnTo>
                  <a:lnTo>
                    <a:pt x="279" y="69430"/>
                  </a:lnTo>
                  <a:lnTo>
                    <a:pt x="0" y="69430"/>
                  </a:lnTo>
                  <a:close/>
                </a:path>
                <a:path w="635" h="88900">
                  <a:moveTo>
                    <a:pt x="0" y="62966"/>
                  </a:moveTo>
                  <a:lnTo>
                    <a:pt x="0" y="69430"/>
                  </a:lnTo>
                  <a:lnTo>
                    <a:pt x="279" y="69430"/>
                  </a:lnTo>
                  <a:lnTo>
                    <a:pt x="279" y="62966"/>
                  </a:lnTo>
                  <a:lnTo>
                    <a:pt x="0" y="62966"/>
                  </a:lnTo>
                  <a:close/>
                </a:path>
                <a:path w="635" h="88900">
                  <a:moveTo>
                    <a:pt x="0" y="15137"/>
                  </a:moveTo>
                  <a:lnTo>
                    <a:pt x="0" y="62966"/>
                  </a:lnTo>
                  <a:lnTo>
                    <a:pt x="279" y="62966"/>
                  </a:lnTo>
                  <a:lnTo>
                    <a:pt x="279" y="15137"/>
                  </a:lnTo>
                  <a:lnTo>
                    <a:pt x="0" y="1513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15137"/>
                  </a:lnTo>
                  <a:lnTo>
                    <a:pt x="279" y="15137"/>
                  </a:lnTo>
                  <a:lnTo>
                    <a:pt x="279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2978619" y="4749096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748"/>
                  </a:moveTo>
                  <a:lnTo>
                    <a:pt x="0" y="88740"/>
                  </a:lnTo>
                  <a:lnTo>
                    <a:pt x="279" y="88740"/>
                  </a:lnTo>
                  <a:lnTo>
                    <a:pt x="279" y="79748"/>
                  </a:lnTo>
                  <a:lnTo>
                    <a:pt x="0" y="79748"/>
                  </a:lnTo>
                  <a:close/>
                </a:path>
                <a:path w="635" h="88900">
                  <a:moveTo>
                    <a:pt x="0" y="69499"/>
                  </a:moveTo>
                  <a:lnTo>
                    <a:pt x="0" y="79748"/>
                  </a:lnTo>
                  <a:lnTo>
                    <a:pt x="279" y="79748"/>
                  </a:lnTo>
                  <a:lnTo>
                    <a:pt x="279" y="69499"/>
                  </a:lnTo>
                  <a:lnTo>
                    <a:pt x="0" y="69499"/>
                  </a:lnTo>
                  <a:close/>
                </a:path>
                <a:path w="635" h="88900">
                  <a:moveTo>
                    <a:pt x="0" y="63035"/>
                  </a:moveTo>
                  <a:lnTo>
                    <a:pt x="0" y="69499"/>
                  </a:lnTo>
                  <a:lnTo>
                    <a:pt x="279" y="69499"/>
                  </a:lnTo>
                  <a:lnTo>
                    <a:pt x="279" y="63035"/>
                  </a:lnTo>
                  <a:lnTo>
                    <a:pt x="0" y="63035"/>
                  </a:lnTo>
                  <a:close/>
                </a:path>
                <a:path w="635" h="88900">
                  <a:moveTo>
                    <a:pt x="0" y="15207"/>
                  </a:moveTo>
                  <a:lnTo>
                    <a:pt x="0" y="63035"/>
                  </a:lnTo>
                  <a:lnTo>
                    <a:pt x="279" y="63035"/>
                  </a:lnTo>
                  <a:lnTo>
                    <a:pt x="279" y="15207"/>
                  </a:lnTo>
                  <a:lnTo>
                    <a:pt x="0" y="15207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15207"/>
                  </a:lnTo>
                  <a:lnTo>
                    <a:pt x="279" y="15207"/>
                  </a:lnTo>
                  <a:lnTo>
                    <a:pt x="279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2978340" y="4749027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817"/>
                  </a:moveTo>
                  <a:lnTo>
                    <a:pt x="0" y="88809"/>
                  </a:lnTo>
                  <a:lnTo>
                    <a:pt x="279" y="88809"/>
                  </a:lnTo>
                  <a:lnTo>
                    <a:pt x="279" y="79817"/>
                  </a:lnTo>
                  <a:lnTo>
                    <a:pt x="0" y="79817"/>
                  </a:lnTo>
                  <a:close/>
                </a:path>
                <a:path w="635" h="88900">
                  <a:moveTo>
                    <a:pt x="0" y="69568"/>
                  </a:moveTo>
                  <a:lnTo>
                    <a:pt x="0" y="79817"/>
                  </a:lnTo>
                  <a:lnTo>
                    <a:pt x="279" y="79817"/>
                  </a:lnTo>
                  <a:lnTo>
                    <a:pt x="279" y="69568"/>
                  </a:lnTo>
                  <a:lnTo>
                    <a:pt x="0" y="69568"/>
                  </a:lnTo>
                  <a:close/>
                </a:path>
                <a:path w="635" h="88900">
                  <a:moveTo>
                    <a:pt x="0" y="63104"/>
                  </a:moveTo>
                  <a:lnTo>
                    <a:pt x="0" y="69568"/>
                  </a:lnTo>
                  <a:lnTo>
                    <a:pt x="279" y="69568"/>
                  </a:lnTo>
                  <a:lnTo>
                    <a:pt x="279" y="63104"/>
                  </a:lnTo>
                  <a:lnTo>
                    <a:pt x="0" y="63104"/>
                  </a:lnTo>
                  <a:close/>
                </a:path>
                <a:path w="635" h="88900">
                  <a:moveTo>
                    <a:pt x="0" y="15276"/>
                  </a:moveTo>
                  <a:lnTo>
                    <a:pt x="0" y="63104"/>
                  </a:lnTo>
                  <a:lnTo>
                    <a:pt x="279" y="63104"/>
                  </a:lnTo>
                  <a:lnTo>
                    <a:pt x="279" y="15276"/>
                  </a:lnTo>
                  <a:lnTo>
                    <a:pt x="0" y="15276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15276"/>
                  </a:lnTo>
                  <a:lnTo>
                    <a:pt x="279" y="15276"/>
                  </a:lnTo>
                  <a:lnTo>
                    <a:pt x="279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2978061" y="4748957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887"/>
                  </a:moveTo>
                  <a:lnTo>
                    <a:pt x="0" y="88878"/>
                  </a:lnTo>
                  <a:lnTo>
                    <a:pt x="279" y="88878"/>
                  </a:lnTo>
                  <a:lnTo>
                    <a:pt x="279" y="79887"/>
                  </a:lnTo>
                  <a:lnTo>
                    <a:pt x="0" y="79887"/>
                  </a:lnTo>
                  <a:close/>
                </a:path>
                <a:path w="635" h="88900">
                  <a:moveTo>
                    <a:pt x="0" y="69638"/>
                  </a:moveTo>
                  <a:lnTo>
                    <a:pt x="0" y="79887"/>
                  </a:lnTo>
                  <a:lnTo>
                    <a:pt x="279" y="79887"/>
                  </a:lnTo>
                  <a:lnTo>
                    <a:pt x="279" y="69638"/>
                  </a:lnTo>
                  <a:lnTo>
                    <a:pt x="0" y="69638"/>
                  </a:lnTo>
                  <a:close/>
                </a:path>
                <a:path w="635" h="88900">
                  <a:moveTo>
                    <a:pt x="0" y="63173"/>
                  </a:moveTo>
                  <a:lnTo>
                    <a:pt x="0" y="69638"/>
                  </a:lnTo>
                  <a:lnTo>
                    <a:pt x="279" y="69638"/>
                  </a:lnTo>
                  <a:lnTo>
                    <a:pt x="279" y="63173"/>
                  </a:lnTo>
                  <a:lnTo>
                    <a:pt x="0" y="63173"/>
                  </a:lnTo>
                  <a:close/>
                </a:path>
                <a:path w="635" h="88900">
                  <a:moveTo>
                    <a:pt x="0" y="15345"/>
                  </a:moveTo>
                  <a:lnTo>
                    <a:pt x="0" y="63173"/>
                  </a:lnTo>
                  <a:lnTo>
                    <a:pt x="279" y="63173"/>
                  </a:lnTo>
                  <a:lnTo>
                    <a:pt x="279" y="15345"/>
                  </a:lnTo>
                  <a:lnTo>
                    <a:pt x="0" y="15345"/>
                  </a:lnTo>
                  <a:close/>
                </a:path>
                <a:path w="635" h="88900">
                  <a:moveTo>
                    <a:pt x="0" y="0"/>
                  </a:moveTo>
                  <a:lnTo>
                    <a:pt x="0" y="15345"/>
                  </a:lnTo>
                  <a:lnTo>
                    <a:pt x="279" y="15345"/>
                  </a:lnTo>
                  <a:lnTo>
                    <a:pt x="279" y="6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2977769" y="4748885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279" y="76"/>
                  </a:moveTo>
                  <a:lnTo>
                    <a:pt x="0" y="0"/>
                  </a:lnTo>
                  <a:lnTo>
                    <a:pt x="0" y="15417"/>
                  </a:lnTo>
                  <a:lnTo>
                    <a:pt x="0" y="63246"/>
                  </a:lnTo>
                  <a:lnTo>
                    <a:pt x="0" y="69710"/>
                  </a:lnTo>
                  <a:lnTo>
                    <a:pt x="0" y="79959"/>
                  </a:lnTo>
                  <a:lnTo>
                    <a:pt x="0" y="88950"/>
                  </a:lnTo>
                  <a:lnTo>
                    <a:pt x="279" y="88950"/>
                  </a:lnTo>
                  <a:lnTo>
                    <a:pt x="279" y="79959"/>
                  </a:lnTo>
                  <a:lnTo>
                    <a:pt x="279" y="69710"/>
                  </a:lnTo>
                  <a:lnTo>
                    <a:pt x="279" y="63246"/>
                  </a:lnTo>
                  <a:lnTo>
                    <a:pt x="279" y="15417"/>
                  </a:lnTo>
                  <a:lnTo>
                    <a:pt x="279" y="76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2977210" y="4748758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279" y="63"/>
                  </a:moveTo>
                  <a:lnTo>
                    <a:pt x="0" y="0"/>
                  </a:lnTo>
                  <a:lnTo>
                    <a:pt x="0" y="15544"/>
                  </a:lnTo>
                  <a:lnTo>
                    <a:pt x="0" y="63373"/>
                  </a:lnTo>
                  <a:lnTo>
                    <a:pt x="0" y="69837"/>
                  </a:lnTo>
                  <a:lnTo>
                    <a:pt x="0" y="80086"/>
                  </a:lnTo>
                  <a:lnTo>
                    <a:pt x="0" y="89077"/>
                  </a:lnTo>
                  <a:lnTo>
                    <a:pt x="279" y="89077"/>
                  </a:lnTo>
                  <a:lnTo>
                    <a:pt x="279" y="80086"/>
                  </a:lnTo>
                  <a:lnTo>
                    <a:pt x="279" y="69837"/>
                  </a:lnTo>
                  <a:lnTo>
                    <a:pt x="279" y="63373"/>
                  </a:lnTo>
                  <a:lnTo>
                    <a:pt x="279" y="15544"/>
                  </a:lnTo>
                  <a:lnTo>
                    <a:pt x="279" y="63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2976651" y="4748618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279" y="63"/>
                  </a:moveTo>
                  <a:lnTo>
                    <a:pt x="0" y="0"/>
                  </a:lnTo>
                  <a:lnTo>
                    <a:pt x="0" y="15684"/>
                  </a:lnTo>
                  <a:lnTo>
                    <a:pt x="0" y="63512"/>
                  </a:lnTo>
                  <a:lnTo>
                    <a:pt x="0" y="69977"/>
                  </a:lnTo>
                  <a:lnTo>
                    <a:pt x="0" y="80225"/>
                  </a:lnTo>
                  <a:lnTo>
                    <a:pt x="0" y="89217"/>
                  </a:lnTo>
                  <a:lnTo>
                    <a:pt x="279" y="89217"/>
                  </a:lnTo>
                  <a:lnTo>
                    <a:pt x="279" y="80225"/>
                  </a:lnTo>
                  <a:lnTo>
                    <a:pt x="279" y="69977"/>
                  </a:lnTo>
                  <a:lnTo>
                    <a:pt x="279" y="63512"/>
                  </a:lnTo>
                  <a:lnTo>
                    <a:pt x="279" y="15684"/>
                  </a:lnTo>
                  <a:lnTo>
                    <a:pt x="279" y="63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2976079" y="4748479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279" y="63"/>
                  </a:moveTo>
                  <a:lnTo>
                    <a:pt x="0" y="0"/>
                  </a:lnTo>
                  <a:lnTo>
                    <a:pt x="0" y="15824"/>
                  </a:lnTo>
                  <a:lnTo>
                    <a:pt x="0" y="63652"/>
                  </a:lnTo>
                  <a:lnTo>
                    <a:pt x="0" y="70116"/>
                  </a:lnTo>
                  <a:lnTo>
                    <a:pt x="0" y="80365"/>
                  </a:lnTo>
                  <a:lnTo>
                    <a:pt x="0" y="89357"/>
                  </a:lnTo>
                  <a:lnTo>
                    <a:pt x="279" y="89357"/>
                  </a:lnTo>
                  <a:lnTo>
                    <a:pt x="279" y="80365"/>
                  </a:lnTo>
                  <a:lnTo>
                    <a:pt x="279" y="70116"/>
                  </a:lnTo>
                  <a:lnTo>
                    <a:pt x="279" y="63652"/>
                  </a:lnTo>
                  <a:lnTo>
                    <a:pt x="279" y="15824"/>
                  </a:lnTo>
                  <a:lnTo>
                    <a:pt x="279" y="63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2975521" y="4748339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279" y="63"/>
                  </a:moveTo>
                  <a:lnTo>
                    <a:pt x="0" y="0"/>
                  </a:lnTo>
                  <a:lnTo>
                    <a:pt x="0" y="15963"/>
                  </a:lnTo>
                  <a:lnTo>
                    <a:pt x="0" y="63792"/>
                  </a:lnTo>
                  <a:lnTo>
                    <a:pt x="0" y="70256"/>
                  </a:lnTo>
                  <a:lnTo>
                    <a:pt x="0" y="80505"/>
                  </a:lnTo>
                  <a:lnTo>
                    <a:pt x="0" y="89496"/>
                  </a:lnTo>
                  <a:lnTo>
                    <a:pt x="279" y="89496"/>
                  </a:lnTo>
                  <a:lnTo>
                    <a:pt x="279" y="80505"/>
                  </a:lnTo>
                  <a:lnTo>
                    <a:pt x="279" y="70256"/>
                  </a:lnTo>
                  <a:lnTo>
                    <a:pt x="279" y="63792"/>
                  </a:lnTo>
                  <a:lnTo>
                    <a:pt x="279" y="15963"/>
                  </a:lnTo>
                  <a:lnTo>
                    <a:pt x="279" y="63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2974949" y="4748187"/>
              <a:ext cx="635" cy="90170"/>
            </a:xfrm>
            <a:custGeom>
              <a:avLst/>
              <a:gdLst/>
              <a:ahLst/>
              <a:cxnLst/>
              <a:rect l="l" t="t" r="r" b="b"/>
              <a:pathLst>
                <a:path w="635" h="90170">
                  <a:moveTo>
                    <a:pt x="279" y="76"/>
                  </a:moveTo>
                  <a:lnTo>
                    <a:pt x="0" y="0"/>
                  </a:lnTo>
                  <a:lnTo>
                    <a:pt x="0" y="16116"/>
                  </a:lnTo>
                  <a:lnTo>
                    <a:pt x="0" y="63944"/>
                  </a:lnTo>
                  <a:lnTo>
                    <a:pt x="0" y="70408"/>
                  </a:lnTo>
                  <a:lnTo>
                    <a:pt x="0" y="80657"/>
                  </a:lnTo>
                  <a:lnTo>
                    <a:pt x="0" y="89649"/>
                  </a:lnTo>
                  <a:lnTo>
                    <a:pt x="279" y="89649"/>
                  </a:lnTo>
                  <a:lnTo>
                    <a:pt x="279" y="80657"/>
                  </a:lnTo>
                  <a:lnTo>
                    <a:pt x="279" y="70408"/>
                  </a:lnTo>
                  <a:lnTo>
                    <a:pt x="279" y="63944"/>
                  </a:lnTo>
                  <a:lnTo>
                    <a:pt x="279" y="16116"/>
                  </a:lnTo>
                  <a:lnTo>
                    <a:pt x="279" y="76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2974390" y="4733391"/>
              <a:ext cx="635" cy="104775"/>
            </a:xfrm>
            <a:custGeom>
              <a:avLst/>
              <a:gdLst/>
              <a:ahLst/>
              <a:cxnLst/>
              <a:rect l="l" t="t" r="r" b="b"/>
              <a:pathLst>
                <a:path w="635" h="104775">
                  <a:moveTo>
                    <a:pt x="279" y="1054"/>
                  </a:moveTo>
                  <a:lnTo>
                    <a:pt x="0" y="0"/>
                  </a:lnTo>
                  <a:lnTo>
                    <a:pt x="0" y="30911"/>
                  </a:lnTo>
                  <a:lnTo>
                    <a:pt x="0" y="78740"/>
                  </a:lnTo>
                  <a:lnTo>
                    <a:pt x="0" y="85204"/>
                  </a:lnTo>
                  <a:lnTo>
                    <a:pt x="0" y="95453"/>
                  </a:lnTo>
                  <a:lnTo>
                    <a:pt x="0" y="104444"/>
                  </a:lnTo>
                  <a:lnTo>
                    <a:pt x="279" y="104444"/>
                  </a:lnTo>
                  <a:lnTo>
                    <a:pt x="279" y="95453"/>
                  </a:lnTo>
                  <a:lnTo>
                    <a:pt x="279" y="85204"/>
                  </a:lnTo>
                  <a:lnTo>
                    <a:pt x="279" y="78740"/>
                  </a:lnTo>
                  <a:lnTo>
                    <a:pt x="279" y="30911"/>
                  </a:lnTo>
                  <a:lnTo>
                    <a:pt x="279" y="1054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2973819" y="4731689"/>
              <a:ext cx="635" cy="106680"/>
            </a:xfrm>
            <a:custGeom>
              <a:avLst/>
              <a:gdLst/>
              <a:ahLst/>
              <a:cxnLst/>
              <a:rect l="l" t="t" r="r" b="b"/>
              <a:pathLst>
                <a:path w="635" h="106679">
                  <a:moveTo>
                    <a:pt x="279" y="838"/>
                  </a:moveTo>
                  <a:lnTo>
                    <a:pt x="0" y="0"/>
                  </a:lnTo>
                  <a:lnTo>
                    <a:pt x="0" y="32613"/>
                  </a:lnTo>
                  <a:lnTo>
                    <a:pt x="0" y="80441"/>
                  </a:lnTo>
                  <a:lnTo>
                    <a:pt x="0" y="86906"/>
                  </a:lnTo>
                  <a:lnTo>
                    <a:pt x="0" y="97155"/>
                  </a:lnTo>
                  <a:lnTo>
                    <a:pt x="0" y="106146"/>
                  </a:lnTo>
                  <a:lnTo>
                    <a:pt x="279" y="106146"/>
                  </a:lnTo>
                  <a:lnTo>
                    <a:pt x="279" y="97155"/>
                  </a:lnTo>
                  <a:lnTo>
                    <a:pt x="279" y="86906"/>
                  </a:lnTo>
                  <a:lnTo>
                    <a:pt x="279" y="80441"/>
                  </a:lnTo>
                  <a:lnTo>
                    <a:pt x="279" y="32613"/>
                  </a:lnTo>
                  <a:lnTo>
                    <a:pt x="279" y="838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2973260" y="4730038"/>
              <a:ext cx="635" cy="107950"/>
            </a:xfrm>
            <a:custGeom>
              <a:avLst/>
              <a:gdLst/>
              <a:ahLst/>
              <a:cxnLst/>
              <a:rect l="l" t="t" r="r" b="b"/>
              <a:pathLst>
                <a:path w="635" h="107950">
                  <a:moveTo>
                    <a:pt x="279" y="825"/>
                  </a:moveTo>
                  <a:lnTo>
                    <a:pt x="0" y="0"/>
                  </a:lnTo>
                  <a:lnTo>
                    <a:pt x="0" y="34264"/>
                  </a:lnTo>
                  <a:lnTo>
                    <a:pt x="0" y="82092"/>
                  </a:lnTo>
                  <a:lnTo>
                    <a:pt x="0" y="88557"/>
                  </a:lnTo>
                  <a:lnTo>
                    <a:pt x="0" y="98806"/>
                  </a:lnTo>
                  <a:lnTo>
                    <a:pt x="0" y="107797"/>
                  </a:lnTo>
                  <a:lnTo>
                    <a:pt x="279" y="107797"/>
                  </a:lnTo>
                  <a:lnTo>
                    <a:pt x="279" y="98806"/>
                  </a:lnTo>
                  <a:lnTo>
                    <a:pt x="279" y="88557"/>
                  </a:lnTo>
                  <a:lnTo>
                    <a:pt x="279" y="82092"/>
                  </a:lnTo>
                  <a:lnTo>
                    <a:pt x="279" y="34264"/>
                  </a:lnTo>
                  <a:lnTo>
                    <a:pt x="279" y="825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2972701" y="4728374"/>
              <a:ext cx="635" cy="109855"/>
            </a:xfrm>
            <a:custGeom>
              <a:avLst/>
              <a:gdLst/>
              <a:ahLst/>
              <a:cxnLst/>
              <a:rect l="l" t="t" r="r" b="b"/>
              <a:pathLst>
                <a:path w="635" h="109854">
                  <a:moveTo>
                    <a:pt x="279" y="825"/>
                  </a:moveTo>
                  <a:lnTo>
                    <a:pt x="0" y="0"/>
                  </a:lnTo>
                  <a:lnTo>
                    <a:pt x="0" y="35928"/>
                  </a:lnTo>
                  <a:lnTo>
                    <a:pt x="0" y="83756"/>
                  </a:lnTo>
                  <a:lnTo>
                    <a:pt x="0" y="90220"/>
                  </a:lnTo>
                  <a:lnTo>
                    <a:pt x="0" y="100469"/>
                  </a:lnTo>
                  <a:lnTo>
                    <a:pt x="0" y="109461"/>
                  </a:lnTo>
                  <a:lnTo>
                    <a:pt x="279" y="109461"/>
                  </a:lnTo>
                  <a:lnTo>
                    <a:pt x="279" y="100469"/>
                  </a:lnTo>
                  <a:lnTo>
                    <a:pt x="279" y="90220"/>
                  </a:lnTo>
                  <a:lnTo>
                    <a:pt x="279" y="83756"/>
                  </a:lnTo>
                  <a:lnTo>
                    <a:pt x="279" y="35928"/>
                  </a:lnTo>
                  <a:lnTo>
                    <a:pt x="279" y="825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2972130" y="4726978"/>
              <a:ext cx="635" cy="111125"/>
            </a:xfrm>
            <a:custGeom>
              <a:avLst/>
              <a:gdLst/>
              <a:ahLst/>
              <a:cxnLst/>
              <a:rect l="l" t="t" r="r" b="b"/>
              <a:pathLst>
                <a:path w="635" h="111125">
                  <a:moveTo>
                    <a:pt x="279" y="292"/>
                  </a:moveTo>
                  <a:lnTo>
                    <a:pt x="0" y="0"/>
                  </a:lnTo>
                  <a:lnTo>
                    <a:pt x="0" y="37325"/>
                  </a:lnTo>
                  <a:lnTo>
                    <a:pt x="0" y="85153"/>
                  </a:lnTo>
                  <a:lnTo>
                    <a:pt x="0" y="91617"/>
                  </a:lnTo>
                  <a:lnTo>
                    <a:pt x="0" y="101866"/>
                  </a:lnTo>
                  <a:lnTo>
                    <a:pt x="0" y="110858"/>
                  </a:lnTo>
                  <a:lnTo>
                    <a:pt x="279" y="110858"/>
                  </a:lnTo>
                  <a:lnTo>
                    <a:pt x="279" y="101866"/>
                  </a:lnTo>
                  <a:lnTo>
                    <a:pt x="279" y="91617"/>
                  </a:lnTo>
                  <a:lnTo>
                    <a:pt x="279" y="85153"/>
                  </a:lnTo>
                  <a:lnTo>
                    <a:pt x="279" y="37325"/>
                  </a:lnTo>
                  <a:lnTo>
                    <a:pt x="279" y="29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2971571" y="4726139"/>
              <a:ext cx="635" cy="111760"/>
            </a:xfrm>
            <a:custGeom>
              <a:avLst/>
              <a:gdLst/>
              <a:ahLst/>
              <a:cxnLst/>
              <a:rect l="l" t="t" r="r" b="b"/>
              <a:pathLst>
                <a:path w="635" h="111760">
                  <a:moveTo>
                    <a:pt x="279" y="419"/>
                  </a:moveTo>
                  <a:lnTo>
                    <a:pt x="0" y="0"/>
                  </a:lnTo>
                  <a:lnTo>
                    <a:pt x="0" y="38163"/>
                  </a:lnTo>
                  <a:lnTo>
                    <a:pt x="0" y="85991"/>
                  </a:lnTo>
                  <a:lnTo>
                    <a:pt x="0" y="92456"/>
                  </a:lnTo>
                  <a:lnTo>
                    <a:pt x="0" y="102704"/>
                  </a:lnTo>
                  <a:lnTo>
                    <a:pt x="0" y="111696"/>
                  </a:lnTo>
                  <a:lnTo>
                    <a:pt x="279" y="111696"/>
                  </a:lnTo>
                  <a:lnTo>
                    <a:pt x="279" y="102704"/>
                  </a:lnTo>
                  <a:lnTo>
                    <a:pt x="279" y="92456"/>
                  </a:lnTo>
                  <a:lnTo>
                    <a:pt x="279" y="85991"/>
                  </a:lnTo>
                  <a:lnTo>
                    <a:pt x="279" y="38163"/>
                  </a:lnTo>
                  <a:lnTo>
                    <a:pt x="279" y="419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2970999" y="4725288"/>
              <a:ext cx="635" cy="113030"/>
            </a:xfrm>
            <a:custGeom>
              <a:avLst/>
              <a:gdLst/>
              <a:ahLst/>
              <a:cxnLst/>
              <a:rect l="l" t="t" r="r" b="b"/>
              <a:pathLst>
                <a:path w="635" h="113029">
                  <a:moveTo>
                    <a:pt x="279" y="419"/>
                  </a:moveTo>
                  <a:lnTo>
                    <a:pt x="0" y="0"/>
                  </a:lnTo>
                  <a:lnTo>
                    <a:pt x="0" y="39014"/>
                  </a:lnTo>
                  <a:lnTo>
                    <a:pt x="0" y="86842"/>
                  </a:lnTo>
                  <a:lnTo>
                    <a:pt x="0" y="93306"/>
                  </a:lnTo>
                  <a:lnTo>
                    <a:pt x="0" y="103555"/>
                  </a:lnTo>
                  <a:lnTo>
                    <a:pt x="0" y="112547"/>
                  </a:lnTo>
                  <a:lnTo>
                    <a:pt x="279" y="112547"/>
                  </a:lnTo>
                  <a:lnTo>
                    <a:pt x="279" y="103555"/>
                  </a:lnTo>
                  <a:lnTo>
                    <a:pt x="279" y="93306"/>
                  </a:lnTo>
                  <a:lnTo>
                    <a:pt x="279" y="86842"/>
                  </a:lnTo>
                  <a:lnTo>
                    <a:pt x="279" y="39014"/>
                  </a:lnTo>
                  <a:lnTo>
                    <a:pt x="279" y="419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2970441" y="4724463"/>
              <a:ext cx="635" cy="113664"/>
            </a:xfrm>
            <a:custGeom>
              <a:avLst/>
              <a:gdLst/>
              <a:ahLst/>
              <a:cxnLst/>
              <a:rect l="l" t="t" r="r" b="b"/>
              <a:pathLst>
                <a:path w="635" h="113664">
                  <a:moveTo>
                    <a:pt x="279" y="406"/>
                  </a:moveTo>
                  <a:lnTo>
                    <a:pt x="0" y="0"/>
                  </a:lnTo>
                  <a:lnTo>
                    <a:pt x="0" y="39839"/>
                  </a:lnTo>
                  <a:lnTo>
                    <a:pt x="0" y="87668"/>
                  </a:lnTo>
                  <a:lnTo>
                    <a:pt x="0" y="94132"/>
                  </a:lnTo>
                  <a:lnTo>
                    <a:pt x="0" y="104381"/>
                  </a:lnTo>
                  <a:lnTo>
                    <a:pt x="0" y="113372"/>
                  </a:lnTo>
                  <a:lnTo>
                    <a:pt x="279" y="113372"/>
                  </a:lnTo>
                  <a:lnTo>
                    <a:pt x="279" y="104381"/>
                  </a:lnTo>
                  <a:lnTo>
                    <a:pt x="279" y="94132"/>
                  </a:lnTo>
                  <a:lnTo>
                    <a:pt x="279" y="87668"/>
                  </a:lnTo>
                  <a:lnTo>
                    <a:pt x="279" y="39839"/>
                  </a:lnTo>
                  <a:lnTo>
                    <a:pt x="279" y="406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2969882" y="4723625"/>
              <a:ext cx="635" cy="114300"/>
            </a:xfrm>
            <a:custGeom>
              <a:avLst/>
              <a:gdLst/>
              <a:ahLst/>
              <a:cxnLst/>
              <a:rect l="l" t="t" r="r" b="b"/>
              <a:pathLst>
                <a:path w="635" h="114300">
                  <a:moveTo>
                    <a:pt x="279" y="419"/>
                  </a:moveTo>
                  <a:lnTo>
                    <a:pt x="0" y="0"/>
                  </a:lnTo>
                  <a:lnTo>
                    <a:pt x="0" y="40678"/>
                  </a:lnTo>
                  <a:lnTo>
                    <a:pt x="0" y="88506"/>
                  </a:lnTo>
                  <a:lnTo>
                    <a:pt x="0" y="94970"/>
                  </a:lnTo>
                  <a:lnTo>
                    <a:pt x="0" y="105219"/>
                  </a:lnTo>
                  <a:lnTo>
                    <a:pt x="0" y="114211"/>
                  </a:lnTo>
                  <a:lnTo>
                    <a:pt x="279" y="114211"/>
                  </a:lnTo>
                  <a:lnTo>
                    <a:pt x="279" y="105219"/>
                  </a:lnTo>
                  <a:lnTo>
                    <a:pt x="279" y="94970"/>
                  </a:lnTo>
                  <a:lnTo>
                    <a:pt x="279" y="88506"/>
                  </a:lnTo>
                  <a:lnTo>
                    <a:pt x="279" y="40678"/>
                  </a:lnTo>
                  <a:lnTo>
                    <a:pt x="279" y="419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2969310" y="4722774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419"/>
                  </a:moveTo>
                  <a:lnTo>
                    <a:pt x="0" y="0"/>
                  </a:lnTo>
                  <a:lnTo>
                    <a:pt x="0" y="41529"/>
                  </a:lnTo>
                  <a:lnTo>
                    <a:pt x="0" y="89357"/>
                  </a:lnTo>
                  <a:lnTo>
                    <a:pt x="0" y="95821"/>
                  </a:lnTo>
                  <a:lnTo>
                    <a:pt x="0" y="106070"/>
                  </a:lnTo>
                  <a:lnTo>
                    <a:pt x="0" y="115062"/>
                  </a:lnTo>
                  <a:lnTo>
                    <a:pt x="279" y="115062"/>
                  </a:lnTo>
                  <a:lnTo>
                    <a:pt x="279" y="106070"/>
                  </a:lnTo>
                  <a:lnTo>
                    <a:pt x="279" y="95821"/>
                  </a:lnTo>
                  <a:lnTo>
                    <a:pt x="279" y="89357"/>
                  </a:lnTo>
                  <a:lnTo>
                    <a:pt x="279" y="41529"/>
                  </a:lnTo>
                  <a:lnTo>
                    <a:pt x="279" y="419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2968752" y="4722418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330" y="0"/>
                  </a:moveTo>
                  <a:lnTo>
                    <a:pt x="0" y="12"/>
                  </a:lnTo>
                  <a:lnTo>
                    <a:pt x="0" y="41884"/>
                  </a:lnTo>
                  <a:lnTo>
                    <a:pt x="0" y="89712"/>
                  </a:lnTo>
                  <a:lnTo>
                    <a:pt x="0" y="96177"/>
                  </a:lnTo>
                  <a:lnTo>
                    <a:pt x="0" y="106426"/>
                  </a:lnTo>
                  <a:lnTo>
                    <a:pt x="0" y="115417"/>
                  </a:lnTo>
                  <a:lnTo>
                    <a:pt x="330" y="115417"/>
                  </a:lnTo>
                  <a:lnTo>
                    <a:pt x="330" y="106426"/>
                  </a:lnTo>
                  <a:lnTo>
                    <a:pt x="330" y="96177"/>
                  </a:lnTo>
                  <a:lnTo>
                    <a:pt x="330" y="89712"/>
                  </a:lnTo>
                  <a:lnTo>
                    <a:pt x="330" y="41884"/>
                  </a:lnTo>
                  <a:lnTo>
                    <a:pt x="33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2968180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2967621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2967062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2966491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2965932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2965361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2964802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2964230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2963672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2963113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2962541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2961982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2961411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2960852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2960293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2959735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2959163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2958604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2958033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2957474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2956915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2956344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2955785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2955213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2954655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2954083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2953524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2952965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2952394" y="4722431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871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0" y="106413"/>
                  </a:lnTo>
                  <a:lnTo>
                    <a:pt x="0" y="115404"/>
                  </a:lnTo>
                  <a:lnTo>
                    <a:pt x="279" y="115404"/>
                  </a:lnTo>
                  <a:lnTo>
                    <a:pt x="279" y="106413"/>
                  </a:lnTo>
                  <a:lnTo>
                    <a:pt x="279" y="96164"/>
                  </a:lnTo>
                  <a:lnTo>
                    <a:pt x="279" y="89700"/>
                  </a:lnTo>
                  <a:lnTo>
                    <a:pt x="279" y="4187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2951835" y="4722367"/>
              <a:ext cx="635" cy="115570"/>
            </a:xfrm>
            <a:custGeom>
              <a:avLst/>
              <a:gdLst/>
              <a:ahLst/>
              <a:cxnLst/>
              <a:rect l="l" t="t" r="r" b="b"/>
              <a:pathLst>
                <a:path w="635" h="115570">
                  <a:moveTo>
                    <a:pt x="279" y="0"/>
                  </a:moveTo>
                  <a:lnTo>
                    <a:pt x="0" y="0"/>
                  </a:lnTo>
                  <a:lnTo>
                    <a:pt x="0" y="41935"/>
                  </a:lnTo>
                  <a:lnTo>
                    <a:pt x="0" y="89763"/>
                  </a:lnTo>
                  <a:lnTo>
                    <a:pt x="0" y="96227"/>
                  </a:lnTo>
                  <a:lnTo>
                    <a:pt x="0" y="106476"/>
                  </a:lnTo>
                  <a:lnTo>
                    <a:pt x="0" y="115468"/>
                  </a:lnTo>
                  <a:lnTo>
                    <a:pt x="279" y="115468"/>
                  </a:lnTo>
                  <a:lnTo>
                    <a:pt x="279" y="106476"/>
                  </a:lnTo>
                  <a:lnTo>
                    <a:pt x="279" y="96227"/>
                  </a:lnTo>
                  <a:lnTo>
                    <a:pt x="279" y="89763"/>
                  </a:lnTo>
                  <a:lnTo>
                    <a:pt x="279" y="41935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2951556" y="4659452"/>
              <a:ext cx="635" cy="178435"/>
            </a:xfrm>
            <a:custGeom>
              <a:avLst/>
              <a:gdLst/>
              <a:ahLst/>
              <a:cxnLst/>
              <a:rect l="l" t="t" r="r" b="b"/>
              <a:pathLst>
                <a:path w="635" h="178435">
                  <a:moveTo>
                    <a:pt x="279" y="0"/>
                  </a:moveTo>
                  <a:lnTo>
                    <a:pt x="0" y="104851"/>
                  </a:lnTo>
                  <a:lnTo>
                    <a:pt x="0" y="152679"/>
                  </a:lnTo>
                  <a:lnTo>
                    <a:pt x="0" y="159143"/>
                  </a:lnTo>
                  <a:lnTo>
                    <a:pt x="0" y="169392"/>
                  </a:lnTo>
                  <a:lnTo>
                    <a:pt x="0" y="178384"/>
                  </a:lnTo>
                  <a:lnTo>
                    <a:pt x="279" y="178384"/>
                  </a:lnTo>
                  <a:lnTo>
                    <a:pt x="279" y="169392"/>
                  </a:lnTo>
                  <a:lnTo>
                    <a:pt x="279" y="159143"/>
                  </a:lnTo>
                  <a:lnTo>
                    <a:pt x="279" y="152679"/>
                  </a:lnTo>
                  <a:lnTo>
                    <a:pt x="279" y="10485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2950984" y="4723104"/>
              <a:ext cx="635" cy="114935"/>
            </a:xfrm>
            <a:custGeom>
              <a:avLst/>
              <a:gdLst/>
              <a:ahLst/>
              <a:cxnLst/>
              <a:rect l="l" t="t" r="r" b="b"/>
              <a:pathLst>
                <a:path w="635" h="114935">
                  <a:moveTo>
                    <a:pt x="279" y="0"/>
                  </a:moveTo>
                  <a:lnTo>
                    <a:pt x="0" y="419"/>
                  </a:lnTo>
                  <a:lnTo>
                    <a:pt x="0" y="41198"/>
                  </a:lnTo>
                  <a:lnTo>
                    <a:pt x="0" y="89027"/>
                  </a:lnTo>
                  <a:lnTo>
                    <a:pt x="0" y="95491"/>
                  </a:lnTo>
                  <a:lnTo>
                    <a:pt x="0" y="105740"/>
                  </a:lnTo>
                  <a:lnTo>
                    <a:pt x="0" y="114731"/>
                  </a:lnTo>
                  <a:lnTo>
                    <a:pt x="279" y="114731"/>
                  </a:lnTo>
                  <a:lnTo>
                    <a:pt x="279" y="105740"/>
                  </a:lnTo>
                  <a:lnTo>
                    <a:pt x="279" y="95491"/>
                  </a:lnTo>
                  <a:lnTo>
                    <a:pt x="279" y="89027"/>
                  </a:lnTo>
                  <a:lnTo>
                    <a:pt x="279" y="41198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2950425" y="4723942"/>
              <a:ext cx="635" cy="114300"/>
            </a:xfrm>
            <a:custGeom>
              <a:avLst/>
              <a:gdLst/>
              <a:ahLst/>
              <a:cxnLst/>
              <a:rect l="l" t="t" r="r" b="b"/>
              <a:pathLst>
                <a:path w="635" h="114300">
                  <a:moveTo>
                    <a:pt x="279" y="0"/>
                  </a:moveTo>
                  <a:lnTo>
                    <a:pt x="0" y="419"/>
                  </a:lnTo>
                  <a:lnTo>
                    <a:pt x="0" y="40360"/>
                  </a:lnTo>
                  <a:lnTo>
                    <a:pt x="0" y="88188"/>
                  </a:lnTo>
                  <a:lnTo>
                    <a:pt x="0" y="94653"/>
                  </a:lnTo>
                  <a:lnTo>
                    <a:pt x="0" y="104902"/>
                  </a:lnTo>
                  <a:lnTo>
                    <a:pt x="0" y="113893"/>
                  </a:lnTo>
                  <a:lnTo>
                    <a:pt x="279" y="113893"/>
                  </a:lnTo>
                  <a:lnTo>
                    <a:pt x="279" y="104902"/>
                  </a:lnTo>
                  <a:lnTo>
                    <a:pt x="279" y="94653"/>
                  </a:lnTo>
                  <a:lnTo>
                    <a:pt x="279" y="88188"/>
                  </a:lnTo>
                  <a:lnTo>
                    <a:pt x="279" y="40360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2949854" y="4724806"/>
              <a:ext cx="635" cy="113030"/>
            </a:xfrm>
            <a:custGeom>
              <a:avLst/>
              <a:gdLst/>
              <a:ahLst/>
              <a:cxnLst/>
              <a:rect l="l" t="t" r="r" b="b"/>
              <a:pathLst>
                <a:path w="635" h="113029">
                  <a:moveTo>
                    <a:pt x="279" y="0"/>
                  </a:moveTo>
                  <a:lnTo>
                    <a:pt x="0" y="419"/>
                  </a:lnTo>
                  <a:lnTo>
                    <a:pt x="0" y="39497"/>
                  </a:lnTo>
                  <a:lnTo>
                    <a:pt x="0" y="87325"/>
                  </a:lnTo>
                  <a:lnTo>
                    <a:pt x="0" y="93789"/>
                  </a:lnTo>
                  <a:lnTo>
                    <a:pt x="0" y="104038"/>
                  </a:lnTo>
                  <a:lnTo>
                    <a:pt x="0" y="113030"/>
                  </a:lnTo>
                  <a:lnTo>
                    <a:pt x="279" y="113030"/>
                  </a:lnTo>
                  <a:lnTo>
                    <a:pt x="279" y="104038"/>
                  </a:lnTo>
                  <a:lnTo>
                    <a:pt x="279" y="93789"/>
                  </a:lnTo>
                  <a:lnTo>
                    <a:pt x="279" y="87325"/>
                  </a:lnTo>
                  <a:lnTo>
                    <a:pt x="279" y="3949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2949295" y="4725644"/>
              <a:ext cx="635" cy="112395"/>
            </a:xfrm>
            <a:custGeom>
              <a:avLst/>
              <a:gdLst/>
              <a:ahLst/>
              <a:cxnLst/>
              <a:rect l="l" t="t" r="r" b="b"/>
              <a:pathLst>
                <a:path w="635" h="112395">
                  <a:moveTo>
                    <a:pt x="279" y="0"/>
                  </a:moveTo>
                  <a:lnTo>
                    <a:pt x="0" y="419"/>
                  </a:lnTo>
                  <a:lnTo>
                    <a:pt x="0" y="38658"/>
                  </a:lnTo>
                  <a:lnTo>
                    <a:pt x="0" y="86487"/>
                  </a:lnTo>
                  <a:lnTo>
                    <a:pt x="0" y="92951"/>
                  </a:lnTo>
                  <a:lnTo>
                    <a:pt x="0" y="103200"/>
                  </a:lnTo>
                  <a:lnTo>
                    <a:pt x="0" y="112191"/>
                  </a:lnTo>
                  <a:lnTo>
                    <a:pt x="279" y="112191"/>
                  </a:lnTo>
                  <a:lnTo>
                    <a:pt x="279" y="103200"/>
                  </a:lnTo>
                  <a:lnTo>
                    <a:pt x="279" y="92951"/>
                  </a:lnTo>
                  <a:lnTo>
                    <a:pt x="279" y="86487"/>
                  </a:lnTo>
                  <a:lnTo>
                    <a:pt x="279" y="38658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2948736" y="4726571"/>
              <a:ext cx="635" cy="111760"/>
            </a:xfrm>
            <a:custGeom>
              <a:avLst/>
              <a:gdLst/>
              <a:ahLst/>
              <a:cxnLst/>
              <a:rect l="l" t="t" r="r" b="b"/>
              <a:pathLst>
                <a:path w="635" h="111760">
                  <a:moveTo>
                    <a:pt x="279" y="0"/>
                  </a:moveTo>
                  <a:lnTo>
                    <a:pt x="0" y="419"/>
                  </a:lnTo>
                  <a:lnTo>
                    <a:pt x="0" y="37731"/>
                  </a:lnTo>
                  <a:lnTo>
                    <a:pt x="0" y="85559"/>
                  </a:lnTo>
                  <a:lnTo>
                    <a:pt x="0" y="92024"/>
                  </a:lnTo>
                  <a:lnTo>
                    <a:pt x="0" y="102273"/>
                  </a:lnTo>
                  <a:lnTo>
                    <a:pt x="0" y="111264"/>
                  </a:lnTo>
                  <a:lnTo>
                    <a:pt x="279" y="111264"/>
                  </a:lnTo>
                  <a:lnTo>
                    <a:pt x="279" y="102273"/>
                  </a:lnTo>
                  <a:lnTo>
                    <a:pt x="279" y="92024"/>
                  </a:lnTo>
                  <a:lnTo>
                    <a:pt x="279" y="85559"/>
                  </a:lnTo>
                  <a:lnTo>
                    <a:pt x="279" y="37731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2948165" y="4727600"/>
              <a:ext cx="635" cy="110489"/>
            </a:xfrm>
            <a:custGeom>
              <a:avLst/>
              <a:gdLst/>
              <a:ahLst/>
              <a:cxnLst/>
              <a:rect l="l" t="t" r="r" b="b"/>
              <a:pathLst>
                <a:path w="635" h="110489">
                  <a:moveTo>
                    <a:pt x="279" y="0"/>
                  </a:moveTo>
                  <a:lnTo>
                    <a:pt x="0" y="723"/>
                  </a:lnTo>
                  <a:lnTo>
                    <a:pt x="0" y="36703"/>
                  </a:lnTo>
                  <a:lnTo>
                    <a:pt x="0" y="84531"/>
                  </a:lnTo>
                  <a:lnTo>
                    <a:pt x="0" y="90995"/>
                  </a:lnTo>
                  <a:lnTo>
                    <a:pt x="0" y="101244"/>
                  </a:lnTo>
                  <a:lnTo>
                    <a:pt x="0" y="110236"/>
                  </a:lnTo>
                  <a:lnTo>
                    <a:pt x="279" y="110236"/>
                  </a:lnTo>
                  <a:lnTo>
                    <a:pt x="279" y="101244"/>
                  </a:lnTo>
                  <a:lnTo>
                    <a:pt x="279" y="90995"/>
                  </a:lnTo>
                  <a:lnTo>
                    <a:pt x="279" y="84531"/>
                  </a:lnTo>
                  <a:lnTo>
                    <a:pt x="279" y="36703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2947606" y="4729060"/>
              <a:ext cx="635" cy="109220"/>
            </a:xfrm>
            <a:custGeom>
              <a:avLst/>
              <a:gdLst/>
              <a:ahLst/>
              <a:cxnLst/>
              <a:rect l="l" t="t" r="r" b="b"/>
              <a:pathLst>
                <a:path w="635" h="109220">
                  <a:moveTo>
                    <a:pt x="279" y="0"/>
                  </a:moveTo>
                  <a:lnTo>
                    <a:pt x="0" y="736"/>
                  </a:lnTo>
                  <a:lnTo>
                    <a:pt x="0" y="35242"/>
                  </a:lnTo>
                  <a:lnTo>
                    <a:pt x="0" y="83070"/>
                  </a:lnTo>
                  <a:lnTo>
                    <a:pt x="0" y="89535"/>
                  </a:lnTo>
                  <a:lnTo>
                    <a:pt x="0" y="99783"/>
                  </a:lnTo>
                  <a:lnTo>
                    <a:pt x="0" y="108775"/>
                  </a:lnTo>
                  <a:lnTo>
                    <a:pt x="279" y="108775"/>
                  </a:lnTo>
                  <a:lnTo>
                    <a:pt x="279" y="99783"/>
                  </a:lnTo>
                  <a:lnTo>
                    <a:pt x="279" y="89535"/>
                  </a:lnTo>
                  <a:lnTo>
                    <a:pt x="279" y="83070"/>
                  </a:lnTo>
                  <a:lnTo>
                    <a:pt x="279" y="35242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2947035" y="4730559"/>
              <a:ext cx="635" cy="107314"/>
            </a:xfrm>
            <a:custGeom>
              <a:avLst/>
              <a:gdLst/>
              <a:ahLst/>
              <a:cxnLst/>
              <a:rect l="l" t="t" r="r" b="b"/>
              <a:pathLst>
                <a:path w="635" h="107314">
                  <a:moveTo>
                    <a:pt x="279" y="0"/>
                  </a:moveTo>
                  <a:lnTo>
                    <a:pt x="0" y="736"/>
                  </a:lnTo>
                  <a:lnTo>
                    <a:pt x="0" y="33743"/>
                  </a:lnTo>
                  <a:lnTo>
                    <a:pt x="0" y="81572"/>
                  </a:lnTo>
                  <a:lnTo>
                    <a:pt x="0" y="88036"/>
                  </a:lnTo>
                  <a:lnTo>
                    <a:pt x="0" y="98285"/>
                  </a:lnTo>
                  <a:lnTo>
                    <a:pt x="0" y="107276"/>
                  </a:lnTo>
                  <a:lnTo>
                    <a:pt x="279" y="107276"/>
                  </a:lnTo>
                  <a:lnTo>
                    <a:pt x="279" y="98285"/>
                  </a:lnTo>
                  <a:lnTo>
                    <a:pt x="279" y="88036"/>
                  </a:lnTo>
                  <a:lnTo>
                    <a:pt x="279" y="81572"/>
                  </a:lnTo>
                  <a:lnTo>
                    <a:pt x="279" y="33743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2946476" y="4732019"/>
              <a:ext cx="635" cy="106045"/>
            </a:xfrm>
            <a:custGeom>
              <a:avLst/>
              <a:gdLst/>
              <a:ahLst/>
              <a:cxnLst/>
              <a:rect l="l" t="t" r="r" b="b"/>
              <a:pathLst>
                <a:path w="635" h="106045">
                  <a:moveTo>
                    <a:pt x="279" y="0"/>
                  </a:moveTo>
                  <a:lnTo>
                    <a:pt x="0" y="736"/>
                  </a:lnTo>
                  <a:lnTo>
                    <a:pt x="0" y="32283"/>
                  </a:lnTo>
                  <a:lnTo>
                    <a:pt x="0" y="80111"/>
                  </a:lnTo>
                  <a:lnTo>
                    <a:pt x="0" y="86575"/>
                  </a:lnTo>
                  <a:lnTo>
                    <a:pt x="0" y="96824"/>
                  </a:lnTo>
                  <a:lnTo>
                    <a:pt x="0" y="105816"/>
                  </a:lnTo>
                  <a:lnTo>
                    <a:pt x="279" y="105816"/>
                  </a:lnTo>
                  <a:lnTo>
                    <a:pt x="279" y="96824"/>
                  </a:lnTo>
                  <a:lnTo>
                    <a:pt x="279" y="86575"/>
                  </a:lnTo>
                  <a:lnTo>
                    <a:pt x="279" y="80111"/>
                  </a:lnTo>
                  <a:lnTo>
                    <a:pt x="279" y="32283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2945904" y="4733696"/>
              <a:ext cx="635" cy="104139"/>
            </a:xfrm>
            <a:custGeom>
              <a:avLst/>
              <a:gdLst/>
              <a:ahLst/>
              <a:cxnLst/>
              <a:rect l="l" t="t" r="r" b="b"/>
              <a:pathLst>
                <a:path w="635" h="104139">
                  <a:moveTo>
                    <a:pt x="279" y="0"/>
                  </a:moveTo>
                  <a:lnTo>
                    <a:pt x="0" y="749"/>
                  </a:lnTo>
                  <a:lnTo>
                    <a:pt x="0" y="30607"/>
                  </a:lnTo>
                  <a:lnTo>
                    <a:pt x="0" y="78435"/>
                  </a:lnTo>
                  <a:lnTo>
                    <a:pt x="0" y="84899"/>
                  </a:lnTo>
                  <a:lnTo>
                    <a:pt x="0" y="95148"/>
                  </a:lnTo>
                  <a:lnTo>
                    <a:pt x="0" y="104140"/>
                  </a:lnTo>
                  <a:lnTo>
                    <a:pt x="279" y="104140"/>
                  </a:lnTo>
                  <a:lnTo>
                    <a:pt x="279" y="95148"/>
                  </a:lnTo>
                  <a:lnTo>
                    <a:pt x="279" y="84899"/>
                  </a:lnTo>
                  <a:lnTo>
                    <a:pt x="279" y="78435"/>
                  </a:lnTo>
                  <a:lnTo>
                    <a:pt x="279" y="3060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2945625" y="4748136"/>
              <a:ext cx="635" cy="90170"/>
            </a:xfrm>
            <a:custGeom>
              <a:avLst/>
              <a:gdLst/>
              <a:ahLst/>
              <a:cxnLst/>
              <a:rect l="l" t="t" r="r" b="b"/>
              <a:pathLst>
                <a:path w="635" h="90170">
                  <a:moveTo>
                    <a:pt x="279" y="0"/>
                  </a:moveTo>
                  <a:lnTo>
                    <a:pt x="0" y="63"/>
                  </a:lnTo>
                  <a:lnTo>
                    <a:pt x="0" y="16167"/>
                  </a:lnTo>
                  <a:lnTo>
                    <a:pt x="0" y="63995"/>
                  </a:lnTo>
                  <a:lnTo>
                    <a:pt x="0" y="70459"/>
                  </a:lnTo>
                  <a:lnTo>
                    <a:pt x="0" y="80708"/>
                  </a:lnTo>
                  <a:lnTo>
                    <a:pt x="0" y="89700"/>
                  </a:lnTo>
                  <a:lnTo>
                    <a:pt x="279" y="89700"/>
                  </a:lnTo>
                  <a:lnTo>
                    <a:pt x="279" y="80708"/>
                  </a:lnTo>
                  <a:lnTo>
                    <a:pt x="279" y="70459"/>
                  </a:lnTo>
                  <a:lnTo>
                    <a:pt x="279" y="63995"/>
                  </a:lnTo>
                  <a:lnTo>
                    <a:pt x="279" y="1616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2945066" y="4748263"/>
              <a:ext cx="635" cy="90170"/>
            </a:xfrm>
            <a:custGeom>
              <a:avLst/>
              <a:gdLst/>
              <a:ahLst/>
              <a:cxnLst/>
              <a:rect l="l" t="t" r="r" b="b"/>
              <a:pathLst>
                <a:path w="635" h="90170">
                  <a:moveTo>
                    <a:pt x="279" y="0"/>
                  </a:moveTo>
                  <a:lnTo>
                    <a:pt x="0" y="76"/>
                  </a:lnTo>
                  <a:lnTo>
                    <a:pt x="0" y="16040"/>
                  </a:lnTo>
                  <a:lnTo>
                    <a:pt x="0" y="63868"/>
                  </a:lnTo>
                  <a:lnTo>
                    <a:pt x="0" y="70332"/>
                  </a:lnTo>
                  <a:lnTo>
                    <a:pt x="0" y="80581"/>
                  </a:lnTo>
                  <a:lnTo>
                    <a:pt x="0" y="89573"/>
                  </a:lnTo>
                  <a:lnTo>
                    <a:pt x="279" y="89573"/>
                  </a:lnTo>
                  <a:lnTo>
                    <a:pt x="279" y="80581"/>
                  </a:lnTo>
                  <a:lnTo>
                    <a:pt x="279" y="70332"/>
                  </a:lnTo>
                  <a:lnTo>
                    <a:pt x="279" y="63868"/>
                  </a:lnTo>
                  <a:lnTo>
                    <a:pt x="279" y="16040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2944495" y="4748415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279" y="0"/>
                  </a:moveTo>
                  <a:lnTo>
                    <a:pt x="0" y="63"/>
                  </a:lnTo>
                  <a:lnTo>
                    <a:pt x="0" y="15887"/>
                  </a:lnTo>
                  <a:lnTo>
                    <a:pt x="0" y="63715"/>
                  </a:lnTo>
                  <a:lnTo>
                    <a:pt x="0" y="70180"/>
                  </a:lnTo>
                  <a:lnTo>
                    <a:pt x="0" y="80429"/>
                  </a:lnTo>
                  <a:lnTo>
                    <a:pt x="0" y="89420"/>
                  </a:lnTo>
                  <a:lnTo>
                    <a:pt x="279" y="89420"/>
                  </a:lnTo>
                  <a:lnTo>
                    <a:pt x="279" y="80429"/>
                  </a:lnTo>
                  <a:lnTo>
                    <a:pt x="279" y="70180"/>
                  </a:lnTo>
                  <a:lnTo>
                    <a:pt x="279" y="63715"/>
                  </a:lnTo>
                  <a:lnTo>
                    <a:pt x="279" y="15887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2943936" y="4748555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279" y="0"/>
                  </a:moveTo>
                  <a:lnTo>
                    <a:pt x="0" y="63"/>
                  </a:lnTo>
                  <a:lnTo>
                    <a:pt x="0" y="15748"/>
                  </a:lnTo>
                  <a:lnTo>
                    <a:pt x="0" y="63576"/>
                  </a:lnTo>
                  <a:lnTo>
                    <a:pt x="0" y="70040"/>
                  </a:lnTo>
                  <a:lnTo>
                    <a:pt x="0" y="80289"/>
                  </a:lnTo>
                  <a:lnTo>
                    <a:pt x="0" y="89281"/>
                  </a:lnTo>
                  <a:lnTo>
                    <a:pt x="279" y="89281"/>
                  </a:lnTo>
                  <a:lnTo>
                    <a:pt x="279" y="80289"/>
                  </a:lnTo>
                  <a:lnTo>
                    <a:pt x="279" y="70040"/>
                  </a:lnTo>
                  <a:lnTo>
                    <a:pt x="279" y="63576"/>
                  </a:lnTo>
                  <a:lnTo>
                    <a:pt x="279" y="15748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2943377" y="4748695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279" y="0"/>
                  </a:moveTo>
                  <a:lnTo>
                    <a:pt x="0" y="76"/>
                  </a:lnTo>
                  <a:lnTo>
                    <a:pt x="0" y="15608"/>
                  </a:lnTo>
                  <a:lnTo>
                    <a:pt x="0" y="63436"/>
                  </a:lnTo>
                  <a:lnTo>
                    <a:pt x="0" y="69900"/>
                  </a:lnTo>
                  <a:lnTo>
                    <a:pt x="0" y="80149"/>
                  </a:lnTo>
                  <a:lnTo>
                    <a:pt x="0" y="89141"/>
                  </a:lnTo>
                  <a:lnTo>
                    <a:pt x="279" y="89141"/>
                  </a:lnTo>
                  <a:lnTo>
                    <a:pt x="279" y="80149"/>
                  </a:lnTo>
                  <a:lnTo>
                    <a:pt x="279" y="69900"/>
                  </a:lnTo>
                  <a:lnTo>
                    <a:pt x="279" y="63436"/>
                  </a:lnTo>
                  <a:lnTo>
                    <a:pt x="279" y="15608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2942805" y="4748847"/>
              <a:ext cx="635" cy="89535"/>
            </a:xfrm>
            <a:custGeom>
              <a:avLst/>
              <a:gdLst/>
              <a:ahLst/>
              <a:cxnLst/>
              <a:rect l="l" t="t" r="r" b="b"/>
              <a:pathLst>
                <a:path w="635" h="89535">
                  <a:moveTo>
                    <a:pt x="279" y="0"/>
                  </a:moveTo>
                  <a:lnTo>
                    <a:pt x="0" y="63"/>
                  </a:lnTo>
                  <a:lnTo>
                    <a:pt x="0" y="15455"/>
                  </a:lnTo>
                  <a:lnTo>
                    <a:pt x="0" y="63284"/>
                  </a:lnTo>
                  <a:lnTo>
                    <a:pt x="0" y="69748"/>
                  </a:lnTo>
                  <a:lnTo>
                    <a:pt x="0" y="79997"/>
                  </a:lnTo>
                  <a:lnTo>
                    <a:pt x="0" y="88988"/>
                  </a:lnTo>
                  <a:lnTo>
                    <a:pt x="279" y="88988"/>
                  </a:lnTo>
                  <a:lnTo>
                    <a:pt x="279" y="79997"/>
                  </a:lnTo>
                  <a:lnTo>
                    <a:pt x="279" y="69748"/>
                  </a:lnTo>
                  <a:lnTo>
                    <a:pt x="279" y="63284"/>
                  </a:lnTo>
                  <a:lnTo>
                    <a:pt x="279" y="15455"/>
                  </a:lnTo>
                  <a:lnTo>
                    <a:pt x="27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2942247" y="4748978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866"/>
                  </a:moveTo>
                  <a:lnTo>
                    <a:pt x="0" y="88858"/>
                  </a:lnTo>
                  <a:lnTo>
                    <a:pt x="279" y="88858"/>
                  </a:lnTo>
                  <a:lnTo>
                    <a:pt x="279" y="79866"/>
                  </a:lnTo>
                  <a:lnTo>
                    <a:pt x="0" y="79866"/>
                  </a:lnTo>
                  <a:close/>
                </a:path>
                <a:path w="635" h="88900">
                  <a:moveTo>
                    <a:pt x="0" y="69617"/>
                  </a:moveTo>
                  <a:lnTo>
                    <a:pt x="0" y="79866"/>
                  </a:lnTo>
                  <a:lnTo>
                    <a:pt x="279" y="79866"/>
                  </a:lnTo>
                  <a:lnTo>
                    <a:pt x="279" y="69617"/>
                  </a:lnTo>
                  <a:lnTo>
                    <a:pt x="0" y="69617"/>
                  </a:lnTo>
                  <a:close/>
                </a:path>
                <a:path w="635" h="88900">
                  <a:moveTo>
                    <a:pt x="0" y="63153"/>
                  </a:moveTo>
                  <a:lnTo>
                    <a:pt x="0" y="69617"/>
                  </a:lnTo>
                  <a:lnTo>
                    <a:pt x="279" y="69617"/>
                  </a:lnTo>
                  <a:lnTo>
                    <a:pt x="279" y="63153"/>
                  </a:lnTo>
                  <a:lnTo>
                    <a:pt x="0" y="63153"/>
                  </a:lnTo>
                  <a:close/>
                </a:path>
                <a:path w="635" h="88900">
                  <a:moveTo>
                    <a:pt x="0" y="15325"/>
                  </a:moveTo>
                  <a:lnTo>
                    <a:pt x="0" y="63153"/>
                  </a:lnTo>
                  <a:lnTo>
                    <a:pt x="279" y="63153"/>
                  </a:lnTo>
                  <a:lnTo>
                    <a:pt x="279" y="15325"/>
                  </a:lnTo>
                  <a:lnTo>
                    <a:pt x="0" y="15325"/>
                  </a:lnTo>
                  <a:close/>
                </a:path>
                <a:path w="635" h="88900">
                  <a:moveTo>
                    <a:pt x="0" y="71"/>
                  </a:moveTo>
                  <a:lnTo>
                    <a:pt x="0" y="15325"/>
                  </a:lnTo>
                  <a:lnTo>
                    <a:pt x="279" y="15325"/>
                  </a:lnTo>
                  <a:lnTo>
                    <a:pt x="279" y="0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2941967" y="4749049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795"/>
                  </a:moveTo>
                  <a:lnTo>
                    <a:pt x="0" y="88787"/>
                  </a:lnTo>
                  <a:lnTo>
                    <a:pt x="279" y="88787"/>
                  </a:lnTo>
                  <a:lnTo>
                    <a:pt x="279" y="79795"/>
                  </a:lnTo>
                  <a:lnTo>
                    <a:pt x="0" y="79795"/>
                  </a:lnTo>
                  <a:close/>
                </a:path>
                <a:path w="635" h="88900">
                  <a:moveTo>
                    <a:pt x="0" y="69546"/>
                  </a:moveTo>
                  <a:lnTo>
                    <a:pt x="0" y="79795"/>
                  </a:lnTo>
                  <a:lnTo>
                    <a:pt x="279" y="79795"/>
                  </a:lnTo>
                  <a:lnTo>
                    <a:pt x="279" y="69546"/>
                  </a:lnTo>
                  <a:lnTo>
                    <a:pt x="0" y="69546"/>
                  </a:lnTo>
                  <a:close/>
                </a:path>
                <a:path w="635" h="88900">
                  <a:moveTo>
                    <a:pt x="0" y="63082"/>
                  </a:moveTo>
                  <a:lnTo>
                    <a:pt x="0" y="69546"/>
                  </a:lnTo>
                  <a:lnTo>
                    <a:pt x="279" y="69546"/>
                  </a:lnTo>
                  <a:lnTo>
                    <a:pt x="279" y="63082"/>
                  </a:lnTo>
                  <a:lnTo>
                    <a:pt x="0" y="63082"/>
                  </a:lnTo>
                  <a:close/>
                </a:path>
                <a:path w="635" h="88900">
                  <a:moveTo>
                    <a:pt x="0" y="15254"/>
                  </a:moveTo>
                  <a:lnTo>
                    <a:pt x="0" y="63082"/>
                  </a:lnTo>
                  <a:lnTo>
                    <a:pt x="279" y="63082"/>
                  </a:lnTo>
                  <a:lnTo>
                    <a:pt x="279" y="15254"/>
                  </a:lnTo>
                  <a:lnTo>
                    <a:pt x="0" y="15254"/>
                  </a:lnTo>
                  <a:close/>
                </a:path>
                <a:path w="635" h="88900">
                  <a:moveTo>
                    <a:pt x="0" y="71"/>
                  </a:moveTo>
                  <a:lnTo>
                    <a:pt x="0" y="15254"/>
                  </a:lnTo>
                  <a:lnTo>
                    <a:pt x="279" y="15254"/>
                  </a:lnTo>
                  <a:lnTo>
                    <a:pt x="279" y="0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2941675" y="4749123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721"/>
                  </a:moveTo>
                  <a:lnTo>
                    <a:pt x="0" y="88712"/>
                  </a:lnTo>
                  <a:lnTo>
                    <a:pt x="279" y="88712"/>
                  </a:lnTo>
                  <a:lnTo>
                    <a:pt x="279" y="79721"/>
                  </a:lnTo>
                  <a:lnTo>
                    <a:pt x="0" y="79721"/>
                  </a:lnTo>
                  <a:close/>
                </a:path>
                <a:path w="635" h="88900">
                  <a:moveTo>
                    <a:pt x="0" y="69472"/>
                  </a:moveTo>
                  <a:lnTo>
                    <a:pt x="0" y="79721"/>
                  </a:lnTo>
                  <a:lnTo>
                    <a:pt x="279" y="79721"/>
                  </a:lnTo>
                  <a:lnTo>
                    <a:pt x="279" y="69472"/>
                  </a:lnTo>
                  <a:lnTo>
                    <a:pt x="0" y="69472"/>
                  </a:lnTo>
                  <a:close/>
                </a:path>
                <a:path w="635" h="88900">
                  <a:moveTo>
                    <a:pt x="0" y="63007"/>
                  </a:moveTo>
                  <a:lnTo>
                    <a:pt x="0" y="69472"/>
                  </a:lnTo>
                  <a:lnTo>
                    <a:pt x="279" y="69472"/>
                  </a:lnTo>
                  <a:lnTo>
                    <a:pt x="279" y="63007"/>
                  </a:lnTo>
                  <a:lnTo>
                    <a:pt x="0" y="63007"/>
                  </a:lnTo>
                  <a:close/>
                </a:path>
                <a:path w="635" h="88900">
                  <a:moveTo>
                    <a:pt x="0" y="15179"/>
                  </a:moveTo>
                  <a:lnTo>
                    <a:pt x="0" y="63007"/>
                  </a:lnTo>
                  <a:lnTo>
                    <a:pt x="279" y="63007"/>
                  </a:lnTo>
                  <a:lnTo>
                    <a:pt x="279" y="15179"/>
                  </a:lnTo>
                  <a:lnTo>
                    <a:pt x="0" y="15179"/>
                  </a:lnTo>
                  <a:close/>
                </a:path>
                <a:path w="635" h="88900">
                  <a:moveTo>
                    <a:pt x="0" y="71"/>
                  </a:moveTo>
                  <a:lnTo>
                    <a:pt x="0" y="15179"/>
                  </a:lnTo>
                  <a:lnTo>
                    <a:pt x="279" y="15179"/>
                  </a:lnTo>
                  <a:lnTo>
                    <a:pt x="279" y="0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2941396" y="4749195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649"/>
                  </a:moveTo>
                  <a:lnTo>
                    <a:pt x="0" y="88641"/>
                  </a:lnTo>
                  <a:lnTo>
                    <a:pt x="279" y="88641"/>
                  </a:lnTo>
                  <a:lnTo>
                    <a:pt x="279" y="79649"/>
                  </a:lnTo>
                  <a:lnTo>
                    <a:pt x="0" y="79649"/>
                  </a:lnTo>
                  <a:close/>
                </a:path>
                <a:path w="635" h="88900">
                  <a:moveTo>
                    <a:pt x="0" y="69400"/>
                  </a:moveTo>
                  <a:lnTo>
                    <a:pt x="0" y="79649"/>
                  </a:lnTo>
                  <a:lnTo>
                    <a:pt x="279" y="79649"/>
                  </a:lnTo>
                  <a:lnTo>
                    <a:pt x="279" y="69400"/>
                  </a:lnTo>
                  <a:lnTo>
                    <a:pt x="0" y="69400"/>
                  </a:lnTo>
                  <a:close/>
                </a:path>
                <a:path w="635" h="88900">
                  <a:moveTo>
                    <a:pt x="0" y="62936"/>
                  </a:moveTo>
                  <a:lnTo>
                    <a:pt x="0" y="69400"/>
                  </a:lnTo>
                  <a:lnTo>
                    <a:pt x="279" y="69400"/>
                  </a:lnTo>
                  <a:lnTo>
                    <a:pt x="279" y="62936"/>
                  </a:lnTo>
                  <a:lnTo>
                    <a:pt x="0" y="62936"/>
                  </a:lnTo>
                  <a:close/>
                </a:path>
                <a:path w="635" h="88900">
                  <a:moveTo>
                    <a:pt x="0" y="15108"/>
                  </a:moveTo>
                  <a:lnTo>
                    <a:pt x="0" y="62936"/>
                  </a:lnTo>
                  <a:lnTo>
                    <a:pt x="279" y="62936"/>
                  </a:lnTo>
                  <a:lnTo>
                    <a:pt x="279" y="15108"/>
                  </a:lnTo>
                  <a:lnTo>
                    <a:pt x="0" y="15108"/>
                  </a:lnTo>
                  <a:close/>
                </a:path>
                <a:path w="635" h="88900">
                  <a:moveTo>
                    <a:pt x="0" y="71"/>
                  </a:moveTo>
                  <a:lnTo>
                    <a:pt x="0" y="15108"/>
                  </a:lnTo>
                  <a:lnTo>
                    <a:pt x="279" y="15108"/>
                  </a:lnTo>
                  <a:lnTo>
                    <a:pt x="279" y="0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2941116" y="4749266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578"/>
                  </a:moveTo>
                  <a:lnTo>
                    <a:pt x="0" y="88570"/>
                  </a:lnTo>
                  <a:lnTo>
                    <a:pt x="279" y="88570"/>
                  </a:lnTo>
                  <a:lnTo>
                    <a:pt x="279" y="79578"/>
                  </a:lnTo>
                  <a:lnTo>
                    <a:pt x="0" y="79578"/>
                  </a:lnTo>
                  <a:close/>
                </a:path>
                <a:path w="635" h="88900">
                  <a:moveTo>
                    <a:pt x="0" y="69329"/>
                  </a:moveTo>
                  <a:lnTo>
                    <a:pt x="0" y="79578"/>
                  </a:lnTo>
                  <a:lnTo>
                    <a:pt x="279" y="79578"/>
                  </a:lnTo>
                  <a:lnTo>
                    <a:pt x="279" y="69329"/>
                  </a:lnTo>
                  <a:lnTo>
                    <a:pt x="0" y="69329"/>
                  </a:lnTo>
                  <a:close/>
                </a:path>
                <a:path w="635" h="88900">
                  <a:moveTo>
                    <a:pt x="0" y="62865"/>
                  </a:moveTo>
                  <a:lnTo>
                    <a:pt x="0" y="69329"/>
                  </a:lnTo>
                  <a:lnTo>
                    <a:pt x="279" y="69329"/>
                  </a:lnTo>
                  <a:lnTo>
                    <a:pt x="279" y="62865"/>
                  </a:lnTo>
                  <a:lnTo>
                    <a:pt x="0" y="62865"/>
                  </a:lnTo>
                  <a:close/>
                </a:path>
                <a:path w="635" h="88900">
                  <a:moveTo>
                    <a:pt x="0" y="15037"/>
                  </a:moveTo>
                  <a:lnTo>
                    <a:pt x="0" y="62865"/>
                  </a:lnTo>
                  <a:lnTo>
                    <a:pt x="279" y="62865"/>
                  </a:lnTo>
                  <a:lnTo>
                    <a:pt x="279" y="15037"/>
                  </a:lnTo>
                  <a:lnTo>
                    <a:pt x="0" y="15037"/>
                  </a:lnTo>
                  <a:close/>
                </a:path>
                <a:path w="635" h="88900">
                  <a:moveTo>
                    <a:pt x="0" y="71"/>
                  </a:moveTo>
                  <a:lnTo>
                    <a:pt x="0" y="15037"/>
                  </a:lnTo>
                  <a:lnTo>
                    <a:pt x="279" y="15037"/>
                  </a:lnTo>
                  <a:lnTo>
                    <a:pt x="279" y="0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2940837" y="4749337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507"/>
                  </a:moveTo>
                  <a:lnTo>
                    <a:pt x="0" y="88498"/>
                  </a:lnTo>
                  <a:lnTo>
                    <a:pt x="279" y="88498"/>
                  </a:lnTo>
                  <a:lnTo>
                    <a:pt x="279" y="79507"/>
                  </a:lnTo>
                  <a:lnTo>
                    <a:pt x="0" y="79507"/>
                  </a:lnTo>
                  <a:close/>
                </a:path>
                <a:path w="635" h="88900">
                  <a:moveTo>
                    <a:pt x="0" y="69258"/>
                  </a:moveTo>
                  <a:lnTo>
                    <a:pt x="0" y="79507"/>
                  </a:lnTo>
                  <a:lnTo>
                    <a:pt x="279" y="79507"/>
                  </a:lnTo>
                  <a:lnTo>
                    <a:pt x="279" y="69258"/>
                  </a:lnTo>
                  <a:lnTo>
                    <a:pt x="0" y="69258"/>
                  </a:lnTo>
                  <a:close/>
                </a:path>
                <a:path w="635" h="88900">
                  <a:moveTo>
                    <a:pt x="0" y="62794"/>
                  </a:moveTo>
                  <a:lnTo>
                    <a:pt x="0" y="69258"/>
                  </a:lnTo>
                  <a:lnTo>
                    <a:pt x="279" y="69258"/>
                  </a:lnTo>
                  <a:lnTo>
                    <a:pt x="279" y="62794"/>
                  </a:lnTo>
                  <a:lnTo>
                    <a:pt x="0" y="62794"/>
                  </a:lnTo>
                  <a:close/>
                </a:path>
                <a:path w="635" h="88900">
                  <a:moveTo>
                    <a:pt x="0" y="14965"/>
                  </a:moveTo>
                  <a:lnTo>
                    <a:pt x="0" y="62794"/>
                  </a:lnTo>
                  <a:lnTo>
                    <a:pt x="279" y="62794"/>
                  </a:lnTo>
                  <a:lnTo>
                    <a:pt x="279" y="14965"/>
                  </a:lnTo>
                  <a:lnTo>
                    <a:pt x="0" y="14965"/>
                  </a:lnTo>
                  <a:close/>
                </a:path>
                <a:path w="635" h="88900">
                  <a:moveTo>
                    <a:pt x="0" y="71"/>
                  </a:moveTo>
                  <a:lnTo>
                    <a:pt x="0" y="14965"/>
                  </a:lnTo>
                  <a:lnTo>
                    <a:pt x="279" y="14965"/>
                  </a:lnTo>
                  <a:lnTo>
                    <a:pt x="279" y="0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2940557" y="4749408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0" y="79436"/>
                  </a:moveTo>
                  <a:lnTo>
                    <a:pt x="0" y="88427"/>
                  </a:lnTo>
                  <a:lnTo>
                    <a:pt x="279" y="88427"/>
                  </a:lnTo>
                  <a:lnTo>
                    <a:pt x="279" y="79436"/>
                  </a:lnTo>
                  <a:lnTo>
                    <a:pt x="0" y="79436"/>
                  </a:lnTo>
                  <a:close/>
                </a:path>
                <a:path w="635" h="88900">
                  <a:moveTo>
                    <a:pt x="0" y="69187"/>
                  </a:moveTo>
                  <a:lnTo>
                    <a:pt x="0" y="79436"/>
                  </a:lnTo>
                  <a:lnTo>
                    <a:pt x="279" y="79436"/>
                  </a:lnTo>
                  <a:lnTo>
                    <a:pt x="279" y="69187"/>
                  </a:lnTo>
                  <a:lnTo>
                    <a:pt x="0" y="69187"/>
                  </a:lnTo>
                  <a:close/>
                </a:path>
                <a:path w="635" h="88900">
                  <a:moveTo>
                    <a:pt x="0" y="62722"/>
                  </a:moveTo>
                  <a:lnTo>
                    <a:pt x="0" y="69187"/>
                  </a:lnTo>
                  <a:lnTo>
                    <a:pt x="279" y="69187"/>
                  </a:lnTo>
                  <a:lnTo>
                    <a:pt x="279" y="62722"/>
                  </a:lnTo>
                  <a:lnTo>
                    <a:pt x="0" y="62722"/>
                  </a:lnTo>
                  <a:close/>
                </a:path>
                <a:path w="635" h="88900">
                  <a:moveTo>
                    <a:pt x="0" y="14894"/>
                  </a:moveTo>
                  <a:lnTo>
                    <a:pt x="0" y="62722"/>
                  </a:lnTo>
                  <a:lnTo>
                    <a:pt x="279" y="62722"/>
                  </a:lnTo>
                  <a:lnTo>
                    <a:pt x="279" y="14894"/>
                  </a:lnTo>
                  <a:lnTo>
                    <a:pt x="0" y="14894"/>
                  </a:lnTo>
                  <a:close/>
                </a:path>
                <a:path w="635" h="88900">
                  <a:moveTo>
                    <a:pt x="0" y="71"/>
                  </a:moveTo>
                  <a:lnTo>
                    <a:pt x="0" y="14894"/>
                  </a:lnTo>
                  <a:lnTo>
                    <a:pt x="279" y="14894"/>
                  </a:lnTo>
                  <a:lnTo>
                    <a:pt x="279" y="0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2939986" y="4749495"/>
              <a:ext cx="635" cy="88900"/>
            </a:xfrm>
            <a:custGeom>
              <a:avLst/>
              <a:gdLst/>
              <a:ahLst/>
              <a:cxnLst/>
              <a:rect l="l" t="t" r="r" b="b"/>
              <a:pathLst>
                <a:path w="635" h="88900">
                  <a:moveTo>
                    <a:pt x="558" y="0"/>
                  </a:moveTo>
                  <a:lnTo>
                    <a:pt x="279" y="63"/>
                  </a:lnTo>
                  <a:lnTo>
                    <a:pt x="0" y="139"/>
                  </a:lnTo>
                  <a:lnTo>
                    <a:pt x="0" y="14808"/>
                  </a:lnTo>
                  <a:lnTo>
                    <a:pt x="0" y="62636"/>
                  </a:lnTo>
                  <a:lnTo>
                    <a:pt x="0" y="69100"/>
                  </a:lnTo>
                  <a:lnTo>
                    <a:pt x="0" y="79349"/>
                  </a:lnTo>
                  <a:lnTo>
                    <a:pt x="0" y="88341"/>
                  </a:lnTo>
                  <a:lnTo>
                    <a:pt x="279" y="88341"/>
                  </a:lnTo>
                  <a:lnTo>
                    <a:pt x="558" y="88341"/>
                  </a:lnTo>
                  <a:lnTo>
                    <a:pt x="558" y="79349"/>
                  </a:lnTo>
                  <a:lnTo>
                    <a:pt x="558" y="69100"/>
                  </a:lnTo>
                  <a:lnTo>
                    <a:pt x="558" y="62636"/>
                  </a:lnTo>
                  <a:lnTo>
                    <a:pt x="558" y="14808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2939707" y="4749625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0" y="79219"/>
                  </a:moveTo>
                  <a:lnTo>
                    <a:pt x="0" y="88210"/>
                  </a:lnTo>
                  <a:lnTo>
                    <a:pt x="279" y="88210"/>
                  </a:lnTo>
                  <a:lnTo>
                    <a:pt x="279" y="79219"/>
                  </a:lnTo>
                  <a:lnTo>
                    <a:pt x="0" y="79219"/>
                  </a:lnTo>
                  <a:close/>
                </a:path>
                <a:path w="635" h="88264">
                  <a:moveTo>
                    <a:pt x="0" y="68970"/>
                  </a:moveTo>
                  <a:lnTo>
                    <a:pt x="0" y="79219"/>
                  </a:lnTo>
                  <a:lnTo>
                    <a:pt x="279" y="79219"/>
                  </a:lnTo>
                  <a:lnTo>
                    <a:pt x="279" y="68970"/>
                  </a:lnTo>
                  <a:lnTo>
                    <a:pt x="0" y="68970"/>
                  </a:lnTo>
                  <a:close/>
                </a:path>
                <a:path w="635" h="88264">
                  <a:moveTo>
                    <a:pt x="0" y="62505"/>
                  </a:moveTo>
                  <a:lnTo>
                    <a:pt x="0" y="68970"/>
                  </a:lnTo>
                  <a:lnTo>
                    <a:pt x="279" y="68970"/>
                  </a:lnTo>
                  <a:lnTo>
                    <a:pt x="279" y="62505"/>
                  </a:lnTo>
                  <a:lnTo>
                    <a:pt x="0" y="62505"/>
                  </a:lnTo>
                  <a:close/>
                </a:path>
                <a:path w="635" h="88264">
                  <a:moveTo>
                    <a:pt x="0" y="14677"/>
                  </a:moveTo>
                  <a:lnTo>
                    <a:pt x="0" y="62505"/>
                  </a:lnTo>
                  <a:lnTo>
                    <a:pt x="279" y="62505"/>
                  </a:lnTo>
                  <a:lnTo>
                    <a:pt x="279" y="14677"/>
                  </a:lnTo>
                  <a:lnTo>
                    <a:pt x="0" y="14677"/>
                  </a:lnTo>
                  <a:close/>
                </a:path>
                <a:path w="635" h="88264">
                  <a:moveTo>
                    <a:pt x="0" y="71"/>
                  </a:moveTo>
                  <a:lnTo>
                    <a:pt x="0" y="14677"/>
                  </a:lnTo>
                  <a:lnTo>
                    <a:pt x="279" y="14677"/>
                  </a:lnTo>
                  <a:lnTo>
                    <a:pt x="279" y="0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2939427" y="4749696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0" y="79147"/>
                  </a:moveTo>
                  <a:lnTo>
                    <a:pt x="0" y="88139"/>
                  </a:lnTo>
                  <a:lnTo>
                    <a:pt x="279" y="88139"/>
                  </a:lnTo>
                  <a:lnTo>
                    <a:pt x="279" y="79147"/>
                  </a:lnTo>
                  <a:lnTo>
                    <a:pt x="0" y="79147"/>
                  </a:lnTo>
                  <a:close/>
                </a:path>
                <a:path w="635" h="88264">
                  <a:moveTo>
                    <a:pt x="0" y="68899"/>
                  </a:moveTo>
                  <a:lnTo>
                    <a:pt x="0" y="79147"/>
                  </a:lnTo>
                  <a:lnTo>
                    <a:pt x="279" y="79147"/>
                  </a:lnTo>
                  <a:lnTo>
                    <a:pt x="279" y="68899"/>
                  </a:lnTo>
                  <a:lnTo>
                    <a:pt x="0" y="68899"/>
                  </a:lnTo>
                  <a:close/>
                </a:path>
                <a:path w="635" h="88264">
                  <a:moveTo>
                    <a:pt x="0" y="62434"/>
                  </a:moveTo>
                  <a:lnTo>
                    <a:pt x="0" y="68899"/>
                  </a:lnTo>
                  <a:lnTo>
                    <a:pt x="279" y="68899"/>
                  </a:lnTo>
                  <a:lnTo>
                    <a:pt x="279" y="62434"/>
                  </a:lnTo>
                  <a:lnTo>
                    <a:pt x="0" y="62434"/>
                  </a:lnTo>
                  <a:close/>
                </a:path>
                <a:path w="635" h="88264">
                  <a:moveTo>
                    <a:pt x="0" y="14606"/>
                  </a:moveTo>
                  <a:lnTo>
                    <a:pt x="0" y="62434"/>
                  </a:lnTo>
                  <a:lnTo>
                    <a:pt x="279" y="62434"/>
                  </a:lnTo>
                  <a:lnTo>
                    <a:pt x="279" y="14606"/>
                  </a:lnTo>
                  <a:lnTo>
                    <a:pt x="0" y="14606"/>
                  </a:lnTo>
                  <a:close/>
                </a:path>
                <a:path w="635" h="88264">
                  <a:moveTo>
                    <a:pt x="0" y="71"/>
                  </a:moveTo>
                  <a:lnTo>
                    <a:pt x="0" y="14606"/>
                  </a:lnTo>
                  <a:lnTo>
                    <a:pt x="279" y="14606"/>
                  </a:lnTo>
                  <a:lnTo>
                    <a:pt x="279" y="0"/>
                  </a:lnTo>
                  <a:lnTo>
                    <a:pt x="0" y="71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2938856" y="4749774"/>
              <a:ext cx="635" cy="88265"/>
            </a:xfrm>
            <a:custGeom>
              <a:avLst/>
              <a:gdLst/>
              <a:ahLst/>
              <a:cxnLst/>
              <a:rect l="l" t="t" r="r" b="b"/>
              <a:pathLst>
                <a:path w="635" h="88264">
                  <a:moveTo>
                    <a:pt x="558" y="0"/>
                  </a:moveTo>
                  <a:lnTo>
                    <a:pt x="279" y="76"/>
                  </a:lnTo>
                  <a:lnTo>
                    <a:pt x="0" y="165"/>
                  </a:lnTo>
                  <a:lnTo>
                    <a:pt x="0" y="88061"/>
                  </a:lnTo>
                  <a:lnTo>
                    <a:pt x="279" y="88061"/>
                  </a:lnTo>
                  <a:lnTo>
                    <a:pt x="558" y="88061"/>
                  </a:lnTo>
                  <a:lnTo>
                    <a:pt x="558" y="79070"/>
                  </a:lnTo>
                  <a:lnTo>
                    <a:pt x="558" y="68821"/>
                  </a:lnTo>
                  <a:lnTo>
                    <a:pt x="558" y="62357"/>
                  </a:lnTo>
                  <a:lnTo>
                    <a:pt x="558" y="14528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2938576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2938297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293773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558" y="0"/>
                  </a:moveTo>
                  <a:lnTo>
                    <a:pt x="279" y="0"/>
                  </a:lnTo>
                  <a:lnTo>
                    <a:pt x="0" y="0"/>
                  </a:lnTo>
                  <a:lnTo>
                    <a:pt x="0" y="47828"/>
                  </a:lnTo>
                  <a:lnTo>
                    <a:pt x="0" y="54292"/>
                  </a:lnTo>
                  <a:lnTo>
                    <a:pt x="0" y="64541"/>
                  </a:lnTo>
                  <a:lnTo>
                    <a:pt x="0" y="73533"/>
                  </a:lnTo>
                  <a:lnTo>
                    <a:pt x="279" y="73533"/>
                  </a:lnTo>
                  <a:lnTo>
                    <a:pt x="558" y="73533"/>
                  </a:lnTo>
                  <a:lnTo>
                    <a:pt x="558" y="64541"/>
                  </a:lnTo>
                  <a:lnTo>
                    <a:pt x="558" y="54292"/>
                  </a:lnTo>
                  <a:lnTo>
                    <a:pt x="558" y="47828"/>
                  </a:lnTo>
                  <a:lnTo>
                    <a:pt x="55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2937446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2937167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2936887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293660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2936316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2936036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2935757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2935477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293519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2934906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2934627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2934347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0"/>
                  </a:moveTo>
                  <a:lnTo>
                    <a:pt x="0" y="47828"/>
                  </a:lnTo>
                  <a:lnTo>
                    <a:pt x="279" y="47828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2934068" y="4764303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541"/>
                  </a:moveTo>
                  <a:lnTo>
                    <a:pt x="0" y="73533"/>
                  </a:lnTo>
                  <a:lnTo>
                    <a:pt x="279" y="73533"/>
                  </a:lnTo>
                  <a:lnTo>
                    <a:pt x="279" y="64541"/>
                  </a:lnTo>
                  <a:lnTo>
                    <a:pt x="0" y="64541"/>
                  </a:lnTo>
                  <a:close/>
                </a:path>
                <a:path w="635" h="73660">
                  <a:moveTo>
                    <a:pt x="0" y="54292"/>
                  </a:moveTo>
                  <a:lnTo>
                    <a:pt x="0" y="64541"/>
                  </a:lnTo>
                  <a:lnTo>
                    <a:pt x="279" y="64541"/>
                  </a:lnTo>
                  <a:lnTo>
                    <a:pt x="279" y="54292"/>
                  </a:lnTo>
                  <a:lnTo>
                    <a:pt x="0" y="54292"/>
                  </a:lnTo>
                  <a:close/>
                </a:path>
                <a:path w="635" h="73660">
                  <a:moveTo>
                    <a:pt x="0" y="47828"/>
                  </a:moveTo>
                  <a:lnTo>
                    <a:pt x="0" y="54292"/>
                  </a:lnTo>
                  <a:lnTo>
                    <a:pt x="279" y="54292"/>
                  </a:lnTo>
                  <a:lnTo>
                    <a:pt x="279" y="47828"/>
                  </a:lnTo>
                  <a:lnTo>
                    <a:pt x="0" y="47828"/>
                  </a:lnTo>
                  <a:close/>
                </a:path>
                <a:path w="635" h="73660">
                  <a:moveTo>
                    <a:pt x="0" y="214"/>
                  </a:moveTo>
                  <a:lnTo>
                    <a:pt x="0" y="38266"/>
                  </a:lnTo>
                  <a:lnTo>
                    <a:pt x="279" y="38481"/>
                  </a:lnTo>
                  <a:lnTo>
                    <a:pt x="279" y="0"/>
                  </a:lnTo>
                  <a:lnTo>
                    <a:pt x="0" y="214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2933788" y="4764517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327"/>
                  </a:moveTo>
                  <a:lnTo>
                    <a:pt x="0" y="73318"/>
                  </a:lnTo>
                  <a:lnTo>
                    <a:pt x="279" y="73318"/>
                  </a:lnTo>
                  <a:lnTo>
                    <a:pt x="279" y="64327"/>
                  </a:lnTo>
                  <a:lnTo>
                    <a:pt x="0" y="64327"/>
                  </a:lnTo>
                  <a:close/>
                </a:path>
                <a:path w="635" h="73660">
                  <a:moveTo>
                    <a:pt x="0" y="54078"/>
                  </a:moveTo>
                  <a:lnTo>
                    <a:pt x="0" y="64327"/>
                  </a:lnTo>
                  <a:lnTo>
                    <a:pt x="279" y="64327"/>
                  </a:lnTo>
                  <a:lnTo>
                    <a:pt x="279" y="54078"/>
                  </a:lnTo>
                  <a:lnTo>
                    <a:pt x="0" y="54078"/>
                  </a:lnTo>
                  <a:close/>
                </a:path>
                <a:path w="635" h="73660">
                  <a:moveTo>
                    <a:pt x="0" y="47613"/>
                  </a:moveTo>
                  <a:lnTo>
                    <a:pt x="0" y="54078"/>
                  </a:lnTo>
                  <a:lnTo>
                    <a:pt x="279" y="54078"/>
                  </a:lnTo>
                  <a:lnTo>
                    <a:pt x="279" y="47613"/>
                  </a:lnTo>
                  <a:lnTo>
                    <a:pt x="0" y="47613"/>
                  </a:lnTo>
                  <a:close/>
                </a:path>
                <a:path w="635" h="73660">
                  <a:moveTo>
                    <a:pt x="0" y="248"/>
                  </a:moveTo>
                  <a:lnTo>
                    <a:pt x="0" y="37804"/>
                  </a:lnTo>
                  <a:lnTo>
                    <a:pt x="279" y="38052"/>
                  </a:lnTo>
                  <a:lnTo>
                    <a:pt x="279" y="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2933496" y="4764777"/>
              <a:ext cx="635" cy="73660"/>
            </a:xfrm>
            <a:custGeom>
              <a:avLst/>
              <a:gdLst/>
              <a:ahLst/>
              <a:cxnLst/>
              <a:rect l="l" t="t" r="r" b="b"/>
              <a:pathLst>
                <a:path w="635" h="73660">
                  <a:moveTo>
                    <a:pt x="0" y="64067"/>
                  </a:moveTo>
                  <a:lnTo>
                    <a:pt x="0" y="73059"/>
                  </a:lnTo>
                  <a:lnTo>
                    <a:pt x="279" y="73059"/>
                  </a:lnTo>
                  <a:lnTo>
                    <a:pt x="279" y="64067"/>
                  </a:lnTo>
                  <a:lnTo>
                    <a:pt x="0" y="64067"/>
                  </a:lnTo>
                  <a:close/>
                </a:path>
                <a:path w="635" h="73660">
                  <a:moveTo>
                    <a:pt x="0" y="53818"/>
                  </a:moveTo>
                  <a:lnTo>
                    <a:pt x="0" y="64067"/>
                  </a:lnTo>
                  <a:lnTo>
                    <a:pt x="279" y="64067"/>
                  </a:lnTo>
                  <a:lnTo>
                    <a:pt x="279" y="53818"/>
                  </a:lnTo>
                  <a:lnTo>
                    <a:pt x="0" y="53818"/>
                  </a:lnTo>
                  <a:close/>
                </a:path>
                <a:path w="635" h="73660">
                  <a:moveTo>
                    <a:pt x="0" y="47354"/>
                  </a:moveTo>
                  <a:lnTo>
                    <a:pt x="0" y="53818"/>
                  </a:lnTo>
                  <a:lnTo>
                    <a:pt x="279" y="53818"/>
                  </a:lnTo>
                  <a:lnTo>
                    <a:pt x="279" y="47354"/>
                  </a:lnTo>
                  <a:lnTo>
                    <a:pt x="0" y="47354"/>
                  </a:lnTo>
                  <a:close/>
                </a:path>
                <a:path w="635" h="73660">
                  <a:moveTo>
                    <a:pt x="0" y="248"/>
                  </a:moveTo>
                  <a:lnTo>
                    <a:pt x="0" y="37285"/>
                  </a:lnTo>
                  <a:lnTo>
                    <a:pt x="279" y="37533"/>
                  </a:lnTo>
                  <a:lnTo>
                    <a:pt x="279" y="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2933217" y="4765025"/>
              <a:ext cx="635" cy="73025"/>
            </a:xfrm>
            <a:custGeom>
              <a:avLst/>
              <a:gdLst/>
              <a:ahLst/>
              <a:cxnLst/>
              <a:rect l="l" t="t" r="r" b="b"/>
              <a:pathLst>
                <a:path w="635" h="73025">
                  <a:moveTo>
                    <a:pt x="0" y="63819"/>
                  </a:moveTo>
                  <a:lnTo>
                    <a:pt x="0" y="72811"/>
                  </a:lnTo>
                  <a:lnTo>
                    <a:pt x="279" y="72811"/>
                  </a:lnTo>
                  <a:lnTo>
                    <a:pt x="279" y="63819"/>
                  </a:lnTo>
                  <a:lnTo>
                    <a:pt x="0" y="63819"/>
                  </a:lnTo>
                  <a:close/>
                </a:path>
                <a:path w="635" h="73025">
                  <a:moveTo>
                    <a:pt x="0" y="53570"/>
                  </a:moveTo>
                  <a:lnTo>
                    <a:pt x="0" y="63819"/>
                  </a:lnTo>
                  <a:lnTo>
                    <a:pt x="279" y="63819"/>
                  </a:lnTo>
                  <a:lnTo>
                    <a:pt x="279" y="53570"/>
                  </a:lnTo>
                  <a:lnTo>
                    <a:pt x="0" y="53570"/>
                  </a:lnTo>
                  <a:close/>
                </a:path>
                <a:path w="635" h="73025">
                  <a:moveTo>
                    <a:pt x="0" y="47106"/>
                  </a:moveTo>
                  <a:lnTo>
                    <a:pt x="0" y="53570"/>
                  </a:lnTo>
                  <a:lnTo>
                    <a:pt x="279" y="53570"/>
                  </a:lnTo>
                  <a:lnTo>
                    <a:pt x="279" y="47106"/>
                  </a:lnTo>
                  <a:lnTo>
                    <a:pt x="0" y="47106"/>
                  </a:lnTo>
                  <a:close/>
                </a:path>
                <a:path w="635" h="73025">
                  <a:moveTo>
                    <a:pt x="0" y="248"/>
                  </a:moveTo>
                  <a:lnTo>
                    <a:pt x="0" y="36789"/>
                  </a:lnTo>
                  <a:lnTo>
                    <a:pt x="279" y="37037"/>
                  </a:lnTo>
                  <a:lnTo>
                    <a:pt x="279" y="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2932937" y="4765273"/>
              <a:ext cx="635" cy="73025"/>
            </a:xfrm>
            <a:custGeom>
              <a:avLst/>
              <a:gdLst/>
              <a:ahLst/>
              <a:cxnLst/>
              <a:rect l="l" t="t" r="r" b="b"/>
              <a:pathLst>
                <a:path w="635" h="73025">
                  <a:moveTo>
                    <a:pt x="0" y="63571"/>
                  </a:moveTo>
                  <a:lnTo>
                    <a:pt x="0" y="72563"/>
                  </a:lnTo>
                  <a:lnTo>
                    <a:pt x="279" y="72563"/>
                  </a:lnTo>
                  <a:lnTo>
                    <a:pt x="279" y="63571"/>
                  </a:lnTo>
                  <a:lnTo>
                    <a:pt x="0" y="63571"/>
                  </a:lnTo>
                  <a:close/>
                </a:path>
                <a:path w="635" h="73025">
                  <a:moveTo>
                    <a:pt x="0" y="53322"/>
                  </a:moveTo>
                  <a:lnTo>
                    <a:pt x="0" y="63571"/>
                  </a:lnTo>
                  <a:lnTo>
                    <a:pt x="279" y="63571"/>
                  </a:lnTo>
                  <a:lnTo>
                    <a:pt x="279" y="53322"/>
                  </a:lnTo>
                  <a:lnTo>
                    <a:pt x="0" y="53322"/>
                  </a:lnTo>
                  <a:close/>
                </a:path>
                <a:path w="635" h="73025">
                  <a:moveTo>
                    <a:pt x="0" y="46858"/>
                  </a:moveTo>
                  <a:lnTo>
                    <a:pt x="0" y="53322"/>
                  </a:lnTo>
                  <a:lnTo>
                    <a:pt x="279" y="53322"/>
                  </a:lnTo>
                  <a:lnTo>
                    <a:pt x="279" y="46858"/>
                  </a:lnTo>
                  <a:lnTo>
                    <a:pt x="0" y="46858"/>
                  </a:lnTo>
                  <a:close/>
                </a:path>
                <a:path w="635" h="73025">
                  <a:moveTo>
                    <a:pt x="0" y="248"/>
                  </a:moveTo>
                  <a:lnTo>
                    <a:pt x="0" y="36293"/>
                  </a:lnTo>
                  <a:lnTo>
                    <a:pt x="279" y="36541"/>
                  </a:lnTo>
                  <a:lnTo>
                    <a:pt x="279" y="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2932658" y="4765521"/>
              <a:ext cx="635" cy="72390"/>
            </a:xfrm>
            <a:custGeom>
              <a:avLst/>
              <a:gdLst/>
              <a:ahLst/>
              <a:cxnLst/>
              <a:rect l="l" t="t" r="r" b="b"/>
              <a:pathLst>
                <a:path w="635" h="72389">
                  <a:moveTo>
                    <a:pt x="0" y="63323"/>
                  </a:moveTo>
                  <a:lnTo>
                    <a:pt x="0" y="72315"/>
                  </a:lnTo>
                  <a:lnTo>
                    <a:pt x="279" y="72315"/>
                  </a:lnTo>
                  <a:lnTo>
                    <a:pt x="279" y="63323"/>
                  </a:lnTo>
                  <a:lnTo>
                    <a:pt x="0" y="63323"/>
                  </a:lnTo>
                  <a:close/>
                </a:path>
                <a:path w="635" h="72389">
                  <a:moveTo>
                    <a:pt x="0" y="46610"/>
                  </a:moveTo>
                  <a:lnTo>
                    <a:pt x="0" y="53074"/>
                  </a:lnTo>
                  <a:lnTo>
                    <a:pt x="279" y="53074"/>
                  </a:lnTo>
                  <a:lnTo>
                    <a:pt x="279" y="46610"/>
                  </a:lnTo>
                  <a:lnTo>
                    <a:pt x="0" y="46610"/>
                  </a:lnTo>
                  <a:close/>
                </a:path>
                <a:path w="635" h="72389">
                  <a:moveTo>
                    <a:pt x="0" y="248"/>
                  </a:moveTo>
                  <a:lnTo>
                    <a:pt x="0" y="35797"/>
                  </a:lnTo>
                  <a:lnTo>
                    <a:pt x="279" y="36045"/>
                  </a:lnTo>
                  <a:lnTo>
                    <a:pt x="279" y="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2932087" y="4765776"/>
              <a:ext cx="635" cy="72390"/>
            </a:xfrm>
            <a:custGeom>
              <a:avLst/>
              <a:gdLst/>
              <a:ahLst/>
              <a:cxnLst/>
              <a:rect l="l" t="t" r="r" b="b"/>
              <a:pathLst>
                <a:path w="635" h="72389">
                  <a:moveTo>
                    <a:pt x="279" y="63068"/>
                  </a:moveTo>
                  <a:lnTo>
                    <a:pt x="0" y="63068"/>
                  </a:lnTo>
                  <a:lnTo>
                    <a:pt x="0" y="72059"/>
                  </a:lnTo>
                  <a:lnTo>
                    <a:pt x="279" y="72059"/>
                  </a:lnTo>
                  <a:lnTo>
                    <a:pt x="279" y="63068"/>
                  </a:lnTo>
                  <a:close/>
                </a:path>
                <a:path w="635" h="72389">
                  <a:moveTo>
                    <a:pt x="279" y="46355"/>
                  </a:moveTo>
                  <a:lnTo>
                    <a:pt x="0" y="46355"/>
                  </a:lnTo>
                  <a:lnTo>
                    <a:pt x="0" y="52819"/>
                  </a:lnTo>
                  <a:lnTo>
                    <a:pt x="279" y="52819"/>
                  </a:lnTo>
                  <a:lnTo>
                    <a:pt x="279" y="46355"/>
                  </a:lnTo>
                  <a:close/>
                </a:path>
                <a:path w="635" h="72389">
                  <a:moveTo>
                    <a:pt x="279" y="254"/>
                  </a:moveTo>
                  <a:lnTo>
                    <a:pt x="0" y="508"/>
                  </a:lnTo>
                  <a:lnTo>
                    <a:pt x="0" y="35039"/>
                  </a:lnTo>
                  <a:lnTo>
                    <a:pt x="279" y="35293"/>
                  </a:lnTo>
                  <a:lnTo>
                    <a:pt x="279" y="254"/>
                  </a:lnTo>
                  <a:close/>
                </a:path>
                <a:path w="635" h="72389">
                  <a:moveTo>
                    <a:pt x="571" y="63068"/>
                  </a:moveTo>
                  <a:lnTo>
                    <a:pt x="292" y="63068"/>
                  </a:lnTo>
                  <a:lnTo>
                    <a:pt x="292" y="72059"/>
                  </a:lnTo>
                  <a:lnTo>
                    <a:pt x="571" y="72059"/>
                  </a:lnTo>
                  <a:lnTo>
                    <a:pt x="571" y="63068"/>
                  </a:lnTo>
                  <a:close/>
                </a:path>
                <a:path w="635" h="72389">
                  <a:moveTo>
                    <a:pt x="571" y="46355"/>
                  </a:moveTo>
                  <a:lnTo>
                    <a:pt x="292" y="46355"/>
                  </a:lnTo>
                  <a:lnTo>
                    <a:pt x="292" y="52819"/>
                  </a:lnTo>
                  <a:lnTo>
                    <a:pt x="571" y="52819"/>
                  </a:lnTo>
                  <a:lnTo>
                    <a:pt x="571" y="46355"/>
                  </a:lnTo>
                  <a:close/>
                </a:path>
                <a:path w="635" h="72389">
                  <a:moveTo>
                    <a:pt x="571" y="0"/>
                  </a:moveTo>
                  <a:lnTo>
                    <a:pt x="292" y="241"/>
                  </a:lnTo>
                  <a:lnTo>
                    <a:pt x="292" y="35306"/>
                  </a:lnTo>
                  <a:lnTo>
                    <a:pt x="571" y="35547"/>
                  </a:lnTo>
                  <a:lnTo>
                    <a:pt x="5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2931807" y="4766276"/>
              <a:ext cx="635" cy="71755"/>
            </a:xfrm>
            <a:custGeom>
              <a:avLst/>
              <a:gdLst/>
              <a:ahLst/>
              <a:cxnLst/>
              <a:rect l="l" t="t" r="r" b="b"/>
              <a:pathLst>
                <a:path w="635" h="71754">
                  <a:moveTo>
                    <a:pt x="0" y="62568"/>
                  </a:moveTo>
                  <a:lnTo>
                    <a:pt x="0" y="71559"/>
                  </a:lnTo>
                  <a:lnTo>
                    <a:pt x="279" y="71559"/>
                  </a:lnTo>
                  <a:lnTo>
                    <a:pt x="279" y="62568"/>
                  </a:lnTo>
                  <a:lnTo>
                    <a:pt x="0" y="62568"/>
                  </a:lnTo>
                  <a:close/>
                </a:path>
                <a:path w="635" h="71754">
                  <a:moveTo>
                    <a:pt x="0" y="45854"/>
                  </a:moveTo>
                  <a:lnTo>
                    <a:pt x="0" y="52319"/>
                  </a:lnTo>
                  <a:lnTo>
                    <a:pt x="279" y="52319"/>
                  </a:lnTo>
                  <a:lnTo>
                    <a:pt x="279" y="45854"/>
                  </a:lnTo>
                  <a:lnTo>
                    <a:pt x="0" y="45854"/>
                  </a:lnTo>
                  <a:close/>
                </a:path>
                <a:path w="635" h="71754">
                  <a:moveTo>
                    <a:pt x="0" y="248"/>
                  </a:moveTo>
                  <a:lnTo>
                    <a:pt x="0" y="34286"/>
                  </a:lnTo>
                  <a:lnTo>
                    <a:pt x="279" y="34534"/>
                  </a:lnTo>
                  <a:lnTo>
                    <a:pt x="279" y="0"/>
                  </a:lnTo>
                  <a:lnTo>
                    <a:pt x="0" y="248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2931528" y="4766565"/>
              <a:ext cx="635" cy="71755"/>
            </a:xfrm>
            <a:custGeom>
              <a:avLst/>
              <a:gdLst/>
              <a:ahLst/>
              <a:cxnLst/>
              <a:rect l="l" t="t" r="r" b="b"/>
              <a:pathLst>
                <a:path w="635" h="71754">
                  <a:moveTo>
                    <a:pt x="0" y="62279"/>
                  </a:moveTo>
                  <a:lnTo>
                    <a:pt x="0" y="71271"/>
                  </a:lnTo>
                  <a:lnTo>
                    <a:pt x="279" y="71271"/>
                  </a:lnTo>
                  <a:lnTo>
                    <a:pt x="279" y="62279"/>
                  </a:lnTo>
                  <a:lnTo>
                    <a:pt x="0" y="62279"/>
                  </a:lnTo>
                  <a:close/>
                </a:path>
                <a:path w="635" h="71754">
                  <a:moveTo>
                    <a:pt x="0" y="45566"/>
                  </a:moveTo>
                  <a:lnTo>
                    <a:pt x="0" y="52030"/>
                  </a:lnTo>
                  <a:lnTo>
                    <a:pt x="279" y="52030"/>
                  </a:lnTo>
                  <a:lnTo>
                    <a:pt x="279" y="45566"/>
                  </a:lnTo>
                  <a:lnTo>
                    <a:pt x="0" y="45566"/>
                  </a:lnTo>
                  <a:close/>
                </a:path>
                <a:path w="635" h="71754">
                  <a:moveTo>
                    <a:pt x="0" y="252"/>
                  </a:moveTo>
                  <a:lnTo>
                    <a:pt x="0" y="33704"/>
                  </a:lnTo>
                  <a:lnTo>
                    <a:pt x="279" y="33957"/>
                  </a:lnTo>
                  <a:lnTo>
                    <a:pt x="279" y="0"/>
                  </a:lnTo>
                  <a:lnTo>
                    <a:pt x="0" y="252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293124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2930956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2930677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2930397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293011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292983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2929547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2929267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292898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2928708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36"/>
                  </a:lnTo>
                  <a:lnTo>
                    <a:pt x="279" y="25735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2928429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704"/>
                  </a:lnTo>
                  <a:lnTo>
                    <a:pt x="279" y="2570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2928137" y="4812131"/>
              <a:ext cx="635" cy="26034"/>
            </a:xfrm>
            <a:custGeom>
              <a:avLst/>
              <a:gdLst/>
              <a:ahLst/>
              <a:cxnLst/>
              <a:rect l="l" t="t" r="r" b="b"/>
              <a:pathLst>
                <a:path w="635" h="26035">
                  <a:moveTo>
                    <a:pt x="0" y="16713"/>
                  </a:moveTo>
                  <a:lnTo>
                    <a:pt x="0" y="25272"/>
                  </a:lnTo>
                  <a:lnTo>
                    <a:pt x="375" y="25591"/>
                  </a:lnTo>
                  <a:lnTo>
                    <a:pt x="375" y="16713"/>
                  </a:lnTo>
                  <a:lnTo>
                    <a:pt x="0" y="16713"/>
                  </a:lnTo>
                  <a:close/>
                </a:path>
                <a:path w="635" h="2603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2927857" y="4812131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16713"/>
                  </a:moveTo>
                  <a:lnTo>
                    <a:pt x="0" y="25034"/>
                  </a:lnTo>
                  <a:lnTo>
                    <a:pt x="279" y="25272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540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2927578" y="4812131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16713"/>
                  </a:moveTo>
                  <a:lnTo>
                    <a:pt x="0" y="24796"/>
                  </a:lnTo>
                  <a:lnTo>
                    <a:pt x="279" y="2503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540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2927299" y="4812131"/>
              <a:ext cx="635" cy="25400"/>
            </a:xfrm>
            <a:custGeom>
              <a:avLst/>
              <a:gdLst/>
              <a:ahLst/>
              <a:cxnLst/>
              <a:rect l="l" t="t" r="r" b="b"/>
              <a:pathLst>
                <a:path w="635" h="25400">
                  <a:moveTo>
                    <a:pt x="0" y="16713"/>
                  </a:moveTo>
                  <a:lnTo>
                    <a:pt x="0" y="24558"/>
                  </a:lnTo>
                  <a:lnTo>
                    <a:pt x="279" y="24796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540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2927019" y="4812131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16713"/>
                  </a:moveTo>
                  <a:lnTo>
                    <a:pt x="0" y="24320"/>
                  </a:lnTo>
                  <a:lnTo>
                    <a:pt x="279" y="24558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4764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2926727" y="4812131"/>
              <a:ext cx="635" cy="24765"/>
            </a:xfrm>
            <a:custGeom>
              <a:avLst/>
              <a:gdLst/>
              <a:ahLst/>
              <a:cxnLst/>
              <a:rect l="l" t="t" r="r" b="b"/>
              <a:pathLst>
                <a:path w="635" h="24764">
                  <a:moveTo>
                    <a:pt x="0" y="16713"/>
                  </a:moveTo>
                  <a:lnTo>
                    <a:pt x="0" y="24072"/>
                  </a:lnTo>
                  <a:lnTo>
                    <a:pt x="279" y="24309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4764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2926448" y="4812131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16713"/>
                  </a:moveTo>
                  <a:lnTo>
                    <a:pt x="0" y="23834"/>
                  </a:lnTo>
                  <a:lnTo>
                    <a:pt x="279" y="24072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4129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2926168" y="4812131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16713"/>
                  </a:moveTo>
                  <a:lnTo>
                    <a:pt x="0" y="23596"/>
                  </a:lnTo>
                  <a:lnTo>
                    <a:pt x="279" y="23834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4129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2925889" y="4812131"/>
              <a:ext cx="635" cy="24130"/>
            </a:xfrm>
            <a:custGeom>
              <a:avLst/>
              <a:gdLst/>
              <a:ahLst/>
              <a:cxnLst/>
              <a:rect l="l" t="t" r="r" b="b"/>
              <a:pathLst>
                <a:path w="635" h="24129">
                  <a:moveTo>
                    <a:pt x="0" y="16713"/>
                  </a:moveTo>
                  <a:lnTo>
                    <a:pt x="0" y="23358"/>
                  </a:lnTo>
                  <a:lnTo>
                    <a:pt x="279" y="23596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4129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2925610" y="4812131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16713"/>
                  </a:moveTo>
                  <a:lnTo>
                    <a:pt x="0" y="23120"/>
                  </a:lnTo>
                  <a:lnTo>
                    <a:pt x="279" y="23358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349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2925317" y="4812131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16713"/>
                  </a:moveTo>
                  <a:lnTo>
                    <a:pt x="0" y="22871"/>
                  </a:lnTo>
                  <a:lnTo>
                    <a:pt x="279" y="23109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349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2925038" y="4812131"/>
              <a:ext cx="635" cy="23495"/>
            </a:xfrm>
            <a:custGeom>
              <a:avLst/>
              <a:gdLst/>
              <a:ahLst/>
              <a:cxnLst/>
              <a:rect l="l" t="t" r="r" b="b"/>
              <a:pathLst>
                <a:path w="635" h="23495">
                  <a:moveTo>
                    <a:pt x="0" y="16713"/>
                  </a:moveTo>
                  <a:lnTo>
                    <a:pt x="0" y="22633"/>
                  </a:lnTo>
                  <a:lnTo>
                    <a:pt x="279" y="22871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349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2924759" y="4812131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16713"/>
                  </a:moveTo>
                  <a:lnTo>
                    <a:pt x="0" y="22395"/>
                  </a:lnTo>
                  <a:lnTo>
                    <a:pt x="279" y="22633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286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2924479" y="4812131"/>
              <a:ext cx="635" cy="22860"/>
            </a:xfrm>
            <a:custGeom>
              <a:avLst/>
              <a:gdLst/>
              <a:ahLst/>
              <a:cxnLst/>
              <a:rect l="l" t="t" r="r" b="b"/>
              <a:pathLst>
                <a:path w="635" h="22860">
                  <a:moveTo>
                    <a:pt x="0" y="16713"/>
                  </a:moveTo>
                  <a:lnTo>
                    <a:pt x="0" y="22158"/>
                  </a:lnTo>
                  <a:lnTo>
                    <a:pt x="279" y="22395"/>
                  </a:lnTo>
                  <a:lnTo>
                    <a:pt x="279" y="16713"/>
                  </a:lnTo>
                  <a:lnTo>
                    <a:pt x="0" y="16713"/>
                  </a:lnTo>
                  <a:close/>
                </a:path>
                <a:path w="635" h="22860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2924200" y="4812131"/>
              <a:ext cx="635" cy="6985"/>
            </a:xfrm>
            <a:custGeom>
              <a:avLst/>
              <a:gdLst/>
              <a:ahLst/>
              <a:cxnLst/>
              <a:rect l="l" t="t" r="r" b="b"/>
              <a:pathLst>
                <a:path w="635" h="6985">
                  <a:moveTo>
                    <a:pt x="0" y="0"/>
                  </a:moveTo>
                  <a:lnTo>
                    <a:pt x="0" y="6464"/>
                  </a:lnTo>
                  <a:lnTo>
                    <a:pt x="279" y="6464"/>
                  </a:lnTo>
                  <a:lnTo>
                    <a:pt x="27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2924200" y="4722431"/>
              <a:ext cx="72390" cy="115570"/>
            </a:xfrm>
            <a:custGeom>
              <a:avLst/>
              <a:gdLst/>
              <a:ahLst/>
              <a:cxnLst/>
              <a:rect l="l" t="t" r="r" b="b"/>
              <a:pathLst>
                <a:path w="72389" h="115570">
                  <a:moveTo>
                    <a:pt x="57823" y="27508"/>
                  </a:moveTo>
                  <a:lnTo>
                    <a:pt x="50546" y="25704"/>
                  </a:lnTo>
                  <a:lnTo>
                    <a:pt x="50546" y="17792"/>
                  </a:lnTo>
                  <a:lnTo>
                    <a:pt x="50546" y="12014"/>
                  </a:lnTo>
                  <a:lnTo>
                    <a:pt x="48133" y="4838"/>
                  </a:lnTo>
                  <a:lnTo>
                    <a:pt x="44881" y="0"/>
                  </a:lnTo>
                  <a:lnTo>
                    <a:pt x="27508" y="0"/>
                  </a:lnTo>
                  <a:lnTo>
                    <a:pt x="24472" y="4559"/>
                  </a:lnTo>
                  <a:lnTo>
                    <a:pt x="21628" y="12014"/>
                  </a:lnTo>
                  <a:lnTo>
                    <a:pt x="21628" y="17792"/>
                  </a:lnTo>
                  <a:lnTo>
                    <a:pt x="21628" y="25704"/>
                  </a:lnTo>
                  <a:lnTo>
                    <a:pt x="14554" y="27508"/>
                  </a:lnTo>
                  <a:lnTo>
                    <a:pt x="14554" y="41871"/>
                  </a:lnTo>
                  <a:lnTo>
                    <a:pt x="10109" y="41871"/>
                  </a:lnTo>
                  <a:lnTo>
                    <a:pt x="7277" y="44386"/>
                  </a:lnTo>
                  <a:lnTo>
                    <a:pt x="7277" y="77838"/>
                  </a:lnTo>
                  <a:lnTo>
                    <a:pt x="10109" y="80352"/>
                  </a:lnTo>
                  <a:lnTo>
                    <a:pt x="10109" y="89700"/>
                  </a:lnTo>
                  <a:lnTo>
                    <a:pt x="0" y="89700"/>
                  </a:lnTo>
                  <a:lnTo>
                    <a:pt x="0" y="96164"/>
                  </a:lnTo>
                  <a:lnTo>
                    <a:pt x="8699" y="96164"/>
                  </a:lnTo>
                  <a:lnTo>
                    <a:pt x="8699" y="106413"/>
                  </a:lnTo>
                  <a:lnTo>
                    <a:pt x="0" y="106413"/>
                  </a:lnTo>
                  <a:lnTo>
                    <a:pt x="0" y="111620"/>
                  </a:lnTo>
                  <a:lnTo>
                    <a:pt x="4445" y="115404"/>
                  </a:lnTo>
                  <a:lnTo>
                    <a:pt x="67932" y="115404"/>
                  </a:lnTo>
                  <a:lnTo>
                    <a:pt x="72174" y="111620"/>
                  </a:lnTo>
                  <a:lnTo>
                    <a:pt x="72174" y="106413"/>
                  </a:lnTo>
                  <a:lnTo>
                    <a:pt x="63690" y="106413"/>
                  </a:lnTo>
                  <a:lnTo>
                    <a:pt x="63690" y="96164"/>
                  </a:lnTo>
                  <a:lnTo>
                    <a:pt x="72174" y="96164"/>
                  </a:lnTo>
                  <a:lnTo>
                    <a:pt x="72174" y="89700"/>
                  </a:lnTo>
                  <a:lnTo>
                    <a:pt x="62064" y="89700"/>
                  </a:lnTo>
                  <a:lnTo>
                    <a:pt x="62064" y="80352"/>
                  </a:lnTo>
                  <a:lnTo>
                    <a:pt x="65112" y="77838"/>
                  </a:lnTo>
                  <a:lnTo>
                    <a:pt x="65112" y="44386"/>
                  </a:lnTo>
                  <a:lnTo>
                    <a:pt x="62064" y="41871"/>
                  </a:lnTo>
                  <a:lnTo>
                    <a:pt x="57823" y="41871"/>
                  </a:lnTo>
                  <a:lnTo>
                    <a:pt x="57823" y="2750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47" name="object 1147"/>
          <p:cNvSpPr/>
          <p:nvPr/>
        </p:nvSpPr>
        <p:spPr>
          <a:xfrm>
            <a:off x="7735404" y="4722431"/>
            <a:ext cx="8890" cy="0"/>
          </a:xfrm>
          <a:custGeom>
            <a:avLst/>
            <a:gdLst/>
            <a:ahLst/>
            <a:cxnLst/>
            <a:rect l="l" t="t" r="r" b="b"/>
            <a:pathLst>
              <a:path w="8890" h="0">
                <a:moveTo>
                  <a:pt x="0" y="0"/>
                </a:moveTo>
                <a:lnTo>
                  <a:pt x="8686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8" name="object 1148"/>
          <p:cNvSpPr/>
          <p:nvPr/>
        </p:nvSpPr>
        <p:spPr>
          <a:xfrm>
            <a:off x="2960395" y="4722431"/>
            <a:ext cx="8890" cy="0"/>
          </a:xfrm>
          <a:custGeom>
            <a:avLst/>
            <a:gdLst/>
            <a:ahLst/>
            <a:cxnLst/>
            <a:rect l="l" t="t" r="r" b="b"/>
            <a:pathLst>
              <a:path w="8889" h="0">
                <a:moveTo>
                  <a:pt x="8686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49" name="object 1149"/>
          <p:cNvSpPr/>
          <p:nvPr/>
        </p:nvSpPr>
        <p:spPr>
          <a:xfrm>
            <a:off x="7744091" y="4722431"/>
            <a:ext cx="8890" cy="0"/>
          </a:xfrm>
          <a:custGeom>
            <a:avLst/>
            <a:gdLst/>
            <a:ahLst/>
            <a:cxnLst/>
            <a:rect l="l" t="t" r="r" b="b"/>
            <a:pathLst>
              <a:path w="8890" h="0">
                <a:moveTo>
                  <a:pt x="0" y="0"/>
                </a:moveTo>
                <a:lnTo>
                  <a:pt x="8686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0" name="object 1150"/>
          <p:cNvSpPr/>
          <p:nvPr/>
        </p:nvSpPr>
        <p:spPr>
          <a:xfrm>
            <a:off x="2951708" y="4722431"/>
            <a:ext cx="8890" cy="0"/>
          </a:xfrm>
          <a:custGeom>
            <a:avLst/>
            <a:gdLst/>
            <a:ahLst/>
            <a:cxnLst/>
            <a:rect l="l" t="t" r="r" b="b"/>
            <a:pathLst>
              <a:path w="8889" h="0">
                <a:moveTo>
                  <a:pt x="8686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1" name="object 1151"/>
          <p:cNvSpPr/>
          <p:nvPr/>
        </p:nvSpPr>
        <p:spPr>
          <a:xfrm>
            <a:off x="7722463" y="4749939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 h="0">
                <a:moveTo>
                  <a:pt x="21628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2" name="object 1152"/>
          <p:cNvSpPr/>
          <p:nvPr/>
        </p:nvSpPr>
        <p:spPr>
          <a:xfrm>
            <a:off x="2960395" y="4749939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 h="0">
                <a:moveTo>
                  <a:pt x="0" y="0"/>
                </a:moveTo>
                <a:lnTo>
                  <a:pt x="21628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3" name="object 1153"/>
          <p:cNvSpPr/>
          <p:nvPr/>
        </p:nvSpPr>
        <p:spPr>
          <a:xfrm>
            <a:off x="7744091" y="4749939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 h="0">
                <a:moveTo>
                  <a:pt x="21640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4" name="object 1154"/>
          <p:cNvSpPr/>
          <p:nvPr/>
        </p:nvSpPr>
        <p:spPr>
          <a:xfrm>
            <a:off x="2938754" y="4749939"/>
            <a:ext cx="22225" cy="0"/>
          </a:xfrm>
          <a:custGeom>
            <a:avLst/>
            <a:gdLst/>
            <a:ahLst/>
            <a:cxnLst/>
            <a:rect l="l" t="t" r="r" b="b"/>
            <a:pathLst>
              <a:path w="22225" h="0">
                <a:moveTo>
                  <a:pt x="0" y="0"/>
                </a:moveTo>
                <a:lnTo>
                  <a:pt x="2164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5" name="object 1155"/>
          <p:cNvSpPr/>
          <p:nvPr/>
        </p:nvSpPr>
        <p:spPr>
          <a:xfrm>
            <a:off x="7718221" y="4812131"/>
            <a:ext cx="26034" cy="0"/>
          </a:xfrm>
          <a:custGeom>
            <a:avLst/>
            <a:gdLst/>
            <a:ahLst/>
            <a:cxnLst/>
            <a:rect l="l" t="t" r="r" b="b"/>
            <a:pathLst>
              <a:path w="26034" h="0">
                <a:moveTo>
                  <a:pt x="25869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6" name="object 1156"/>
          <p:cNvSpPr/>
          <p:nvPr/>
        </p:nvSpPr>
        <p:spPr>
          <a:xfrm>
            <a:off x="2960395" y="4812131"/>
            <a:ext cx="26034" cy="0"/>
          </a:xfrm>
          <a:custGeom>
            <a:avLst/>
            <a:gdLst/>
            <a:ahLst/>
            <a:cxnLst/>
            <a:rect l="l" t="t" r="r" b="b"/>
            <a:pathLst>
              <a:path w="26035" h="0">
                <a:moveTo>
                  <a:pt x="0" y="0"/>
                </a:moveTo>
                <a:lnTo>
                  <a:pt x="25869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7" name="object 1157"/>
          <p:cNvSpPr/>
          <p:nvPr/>
        </p:nvSpPr>
        <p:spPr>
          <a:xfrm>
            <a:off x="7744091" y="4812131"/>
            <a:ext cx="26670" cy="0"/>
          </a:xfrm>
          <a:custGeom>
            <a:avLst/>
            <a:gdLst/>
            <a:ahLst/>
            <a:cxnLst/>
            <a:rect l="l" t="t" r="r" b="b"/>
            <a:pathLst>
              <a:path w="26670" h="0">
                <a:moveTo>
                  <a:pt x="26085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8" name="object 1158"/>
          <p:cNvSpPr/>
          <p:nvPr/>
        </p:nvSpPr>
        <p:spPr>
          <a:xfrm>
            <a:off x="2934309" y="4812131"/>
            <a:ext cx="26670" cy="0"/>
          </a:xfrm>
          <a:custGeom>
            <a:avLst/>
            <a:gdLst/>
            <a:ahLst/>
            <a:cxnLst/>
            <a:rect l="l" t="t" r="r" b="b"/>
            <a:pathLst>
              <a:path w="26669" h="0">
                <a:moveTo>
                  <a:pt x="0" y="0"/>
                </a:moveTo>
                <a:lnTo>
                  <a:pt x="26085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59" name="object 1159"/>
          <p:cNvSpPr/>
          <p:nvPr/>
        </p:nvSpPr>
        <p:spPr>
          <a:xfrm>
            <a:off x="4333900" y="4258157"/>
            <a:ext cx="0" cy="32384"/>
          </a:xfrm>
          <a:custGeom>
            <a:avLst/>
            <a:gdLst/>
            <a:ahLst/>
            <a:cxnLst/>
            <a:rect l="l" t="t" r="r" b="b"/>
            <a:pathLst>
              <a:path w="0" h="32385">
                <a:moveTo>
                  <a:pt x="0" y="0"/>
                </a:moveTo>
                <a:lnTo>
                  <a:pt x="0" y="32334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0" name="object 1160"/>
          <p:cNvSpPr/>
          <p:nvPr/>
        </p:nvSpPr>
        <p:spPr>
          <a:xfrm>
            <a:off x="6418224" y="4197603"/>
            <a:ext cx="0" cy="96520"/>
          </a:xfrm>
          <a:custGeom>
            <a:avLst/>
            <a:gdLst/>
            <a:ahLst/>
            <a:cxnLst/>
            <a:rect l="l" t="t" r="r" b="b"/>
            <a:pathLst>
              <a:path w="0" h="96520">
                <a:moveTo>
                  <a:pt x="0" y="0"/>
                </a:moveTo>
                <a:lnTo>
                  <a:pt x="0" y="96342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1" name="object 1161"/>
          <p:cNvSpPr/>
          <p:nvPr/>
        </p:nvSpPr>
        <p:spPr>
          <a:xfrm>
            <a:off x="3368001" y="4124401"/>
            <a:ext cx="20955" cy="169545"/>
          </a:xfrm>
          <a:custGeom>
            <a:avLst/>
            <a:gdLst/>
            <a:ahLst/>
            <a:cxnLst/>
            <a:rect l="l" t="t" r="r" b="b"/>
            <a:pathLst>
              <a:path w="20954" h="169545">
                <a:moveTo>
                  <a:pt x="0" y="0"/>
                </a:moveTo>
                <a:lnTo>
                  <a:pt x="0" y="168859"/>
                </a:lnTo>
              </a:path>
              <a:path w="20954" h="169545">
                <a:moveTo>
                  <a:pt x="20332" y="10731"/>
                </a:moveTo>
                <a:lnTo>
                  <a:pt x="20332" y="169532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62" name="object 1162"/>
          <p:cNvSpPr/>
          <p:nvPr/>
        </p:nvSpPr>
        <p:spPr>
          <a:xfrm>
            <a:off x="4333900" y="4832807"/>
            <a:ext cx="0" cy="35560"/>
          </a:xfrm>
          <a:custGeom>
            <a:avLst/>
            <a:gdLst/>
            <a:ahLst/>
            <a:cxnLst/>
            <a:rect l="l" t="t" r="r" b="b"/>
            <a:pathLst>
              <a:path w="0" h="35560">
                <a:moveTo>
                  <a:pt x="0" y="35382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63" name="object 1163"/>
          <p:cNvGrpSpPr/>
          <p:nvPr/>
        </p:nvGrpSpPr>
        <p:grpSpPr>
          <a:xfrm>
            <a:off x="4057993" y="2201392"/>
            <a:ext cx="2501900" cy="301625"/>
            <a:chOff x="4057993" y="2201392"/>
            <a:chExt cx="2501900" cy="301625"/>
          </a:xfrm>
        </p:grpSpPr>
        <p:sp>
          <p:nvSpPr>
            <p:cNvPr id="1164" name="object 1164"/>
            <p:cNvSpPr/>
            <p:nvPr/>
          </p:nvSpPr>
          <p:spPr>
            <a:xfrm>
              <a:off x="4091940" y="2201392"/>
              <a:ext cx="2434590" cy="183515"/>
            </a:xfrm>
            <a:custGeom>
              <a:avLst/>
              <a:gdLst/>
              <a:ahLst/>
              <a:cxnLst/>
              <a:rect l="l" t="t" r="r" b="b"/>
              <a:pathLst>
                <a:path w="2434590" h="183514">
                  <a:moveTo>
                    <a:pt x="2434590" y="0"/>
                  </a:moveTo>
                  <a:lnTo>
                    <a:pt x="2434590" y="0"/>
                  </a:lnTo>
                  <a:lnTo>
                    <a:pt x="0" y="0"/>
                  </a:lnTo>
                  <a:lnTo>
                    <a:pt x="0" y="183299"/>
                  </a:lnTo>
                  <a:lnTo>
                    <a:pt x="19050" y="183299"/>
                  </a:lnTo>
                  <a:lnTo>
                    <a:pt x="19050" y="95948"/>
                  </a:lnTo>
                  <a:lnTo>
                    <a:pt x="107950" y="95948"/>
                  </a:lnTo>
                  <a:lnTo>
                    <a:pt x="107950" y="183299"/>
                  </a:lnTo>
                  <a:lnTo>
                    <a:pt x="270510" y="183299"/>
                  </a:lnTo>
                  <a:lnTo>
                    <a:pt x="270510" y="146786"/>
                  </a:lnTo>
                  <a:lnTo>
                    <a:pt x="355600" y="146786"/>
                  </a:lnTo>
                  <a:lnTo>
                    <a:pt x="355600" y="183299"/>
                  </a:lnTo>
                  <a:lnTo>
                    <a:pt x="873760" y="183299"/>
                  </a:lnTo>
                  <a:lnTo>
                    <a:pt x="873760" y="146786"/>
                  </a:lnTo>
                  <a:lnTo>
                    <a:pt x="958850" y="146786"/>
                  </a:lnTo>
                  <a:lnTo>
                    <a:pt x="958850" y="183299"/>
                  </a:lnTo>
                  <a:lnTo>
                    <a:pt x="1141730" y="183299"/>
                  </a:lnTo>
                  <a:lnTo>
                    <a:pt x="1141730" y="62293"/>
                  </a:lnTo>
                  <a:lnTo>
                    <a:pt x="1291590" y="62293"/>
                  </a:lnTo>
                  <a:lnTo>
                    <a:pt x="1291590" y="183299"/>
                  </a:lnTo>
                  <a:lnTo>
                    <a:pt x="1475740" y="183299"/>
                  </a:lnTo>
                  <a:lnTo>
                    <a:pt x="1475740" y="146786"/>
                  </a:lnTo>
                  <a:lnTo>
                    <a:pt x="1560830" y="146786"/>
                  </a:lnTo>
                  <a:lnTo>
                    <a:pt x="1560830" y="183299"/>
                  </a:lnTo>
                  <a:lnTo>
                    <a:pt x="2078990" y="183299"/>
                  </a:lnTo>
                  <a:lnTo>
                    <a:pt x="2078990" y="146786"/>
                  </a:lnTo>
                  <a:lnTo>
                    <a:pt x="2164080" y="146786"/>
                  </a:lnTo>
                  <a:lnTo>
                    <a:pt x="2164080" y="183299"/>
                  </a:lnTo>
                  <a:lnTo>
                    <a:pt x="2325370" y="183299"/>
                  </a:lnTo>
                  <a:lnTo>
                    <a:pt x="2325370" y="90220"/>
                  </a:lnTo>
                  <a:lnTo>
                    <a:pt x="2415540" y="90220"/>
                  </a:lnTo>
                  <a:lnTo>
                    <a:pt x="2415540" y="183299"/>
                  </a:lnTo>
                  <a:lnTo>
                    <a:pt x="2434590" y="183299"/>
                  </a:lnTo>
                  <a:lnTo>
                    <a:pt x="243459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5" name="object 1165"/>
            <p:cNvSpPr/>
            <p:nvPr/>
          </p:nvSpPr>
          <p:spPr>
            <a:xfrm>
              <a:off x="4057993" y="2201392"/>
              <a:ext cx="2501900" cy="301625"/>
            </a:xfrm>
            <a:custGeom>
              <a:avLst/>
              <a:gdLst/>
              <a:ahLst/>
              <a:cxnLst/>
              <a:rect l="l" t="t" r="r" b="b"/>
              <a:pathLst>
                <a:path w="2501900" h="301625">
                  <a:moveTo>
                    <a:pt x="181851" y="291439"/>
                  </a:moveTo>
                  <a:lnTo>
                    <a:pt x="180454" y="183299"/>
                  </a:lnTo>
                  <a:lnTo>
                    <a:pt x="142506" y="183299"/>
                  </a:lnTo>
                  <a:lnTo>
                    <a:pt x="142506" y="95948"/>
                  </a:lnTo>
                  <a:lnTo>
                    <a:pt x="128892" y="95948"/>
                  </a:lnTo>
                  <a:lnTo>
                    <a:pt x="128892" y="247027"/>
                  </a:lnTo>
                  <a:lnTo>
                    <a:pt x="66598" y="247027"/>
                  </a:lnTo>
                  <a:lnTo>
                    <a:pt x="66598" y="95948"/>
                  </a:lnTo>
                  <a:lnTo>
                    <a:pt x="52997" y="95948"/>
                  </a:lnTo>
                  <a:lnTo>
                    <a:pt x="52997" y="183299"/>
                  </a:lnTo>
                  <a:lnTo>
                    <a:pt x="33655" y="183299"/>
                  </a:lnTo>
                  <a:lnTo>
                    <a:pt x="33655" y="0"/>
                  </a:lnTo>
                  <a:lnTo>
                    <a:pt x="10744" y="0"/>
                  </a:lnTo>
                  <a:lnTo>
                    <a:pt x="5727" y="289280"/>
                  </a:lnTo>
                  <a:lnTo>
                    <a:pt x="0" y="301447"/>
                  </a:lnTo>
                  <a:lnTo>
                    <a:pt x="122224" y="300304"/>
                  </a:lnTo>
                  <a:lnTo>
                    <a:pt x="181851" y="291439"/>
                  </a:lnTo>
                  <a:close/>
                </a:path>
                <a:path w="2501900" h="301625">
                  <a:moveTo>
                    <a:pt x="2501900" y="301447"/>
                  </a:moveTo>
                  <a:lnTo>
                    <a:pt x="2496172" y="289280"/>
                  </a:lnTo>
                  <a:lnTo>
                    <a:pt x="2491168" y="0"/>
                  </a:lnTo>
                  <a:lnTo>
                    <a:pt x="2468257" y="0"/>
                  </a:lnTo>
                  <a:lnTo>
                    <a:pt x="2468257" y="183299"/>
                  </a:lnTo>
                  <a:lnTo>
                    <a:pt x="2448915" y="183299"/>
                  </a:lnTo>
                  <a:lnTo>
                    <a:pt x="2448915" y="95948"/>
                  </a:lnTo>
                  <a:lnTo>
                    <a:pt x="2435314" y="95948"/>
                  </a:lnTo>
                  <a:lnTo>
                    <a:pt x="2435314" y="247027"/>
                  </a:lnTo>
                  <a:lnTo>
                    <a:pt x="2373020" y="247027"/>
                  </a:lnTo>
                  <a:lnTo>
                    <a:pt x="2373020" y="95948"/>
                  </a:lnTo>
                  <a:lnTo>
                    <a:pt x="2359406" y="95948"/>
                  </a:lnTo>
                  <a:lnTo>
                    <a:pt x="2359406" y="183299"/>
                  </a:lnTo>
                  <a:lnTo>
                    <a:pt x="2321458" y="183299"/>
                  </a:lnTo>
                  <a:lnTo>
                    <a:pt x="2320061" y="291439"/>
                  </a:lnTo>
                  <a:lnTo>
                    <a:pt x="2379688" y="300304"/>
                  </a:lnTo>
                  <a:lnTo>
                    <a:pt x="2501900" y="30144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66" name="object 1166"/>
          <p:cNvGrpSpPr/>
          <p:nvPr/>
        </p:nvGrpSpPr>
        <p:grpSpPr>
          <a:xfrm>
            <a:off x="2464384" y="2195995"/>
            <a:ext cx="4961255" cy="1397635"/>
            <a:chOff x="2464384" y="2195995"/>
            <a:chExt cx="4961255" cy="1397635"/>
          </a:xfrm>
        </p:grpSpPr>
        <p:sp>
          <p:nvSpPr>
            <p:cNvPr id="1167" name="object 1167"/>
            <p:cNvSpPr/>
            <p:nvPr/>
          </p:nvSpPr>
          <p:spPr>
            <a:xfrm>
              <a:off x="2474074" y="2574493"/>
              <a:ext cx="542290" cy="1010919"/>
            </a:xfrm>
            <a:custGeom>
              <a:avLst/>
              <a:gdLst/>
              <a:ahLst/>
              <a:cxnLst/>
              <a:rect l="l" t="t" r="r" b="b"/>
              <a:pathLst>
                <a:path w="542289" h="1010920">
                  <a:moveTo>
                    <a:pt x="0" y="24307"/>
                  </a:moveTo>
                  <a:lnTo>
                    <a:pt x="0" y="1010310"/>
                  </a:lnTo>
                  <a:lnTo>
                    <a:pt x="385965" y="1010310"/>
                  </a:lnTo>
                  <a:lnTo>
                    <a:pt x="385965" y="998842"/>
                  </a:lnTo>
                  <a:lnTo>
                    <a:pt x="409587" y="998854"/>
                  </a:lnTo>
                  <a:lnTo>
                    <a:pt x="409587" y="916495"/>
                  </a:lnTo>
                  <a:lnTo>
                    <a:pt x="390258" y="916508"/>
                  </a:lnTo>
                  <a:lnTo>
                    <a:pt x="390258" y="747522"/>
                  </a:lnTo>
                  <a:lnTo>
                    <a:pt x="409587" y="747522"/>
                  </a:lnTo>
                  <a:lnTo>
                    <a:pt x="409587" y="690232"/>
                  </a:lnTo>
                  <a:lnTo>
                    <a:pt x="456133" y="690232"/>
                  </a:lnTo>
                  <a:lnTo>
                    <a:pt x="456133" y="660158"/>
                  </a:lnTo>
                  <a:lnTo>
                    <a:pt x="500532" y="660158"/>
                  </a:lnTo>
                  <a:lnTo>
                    <a:pt x="500532" y="690232"/>
                  </a:lnTo>
                  <a:lnTo>
                    <a:pt x="530606" y="689508"/>
                  </a:lnTo>
                  <a:lnTo>
                    <a:pt x="542061" y="678052"/>
                  </a:lnTo>
                  <a:lnTo>
                    <a:pt x="542061" y="653707"/>
                  </a:lnTo>
                  <a:lnTo>
                    <a:pt x="511987" y="653707"/>
                  </a:lnTo>
                  <a:lnTo>
                    <a:pt x="511987" y="496900"/>
                  </a:lnTo>
                  <a:lnTo>
                    <a:pt x="379514" y="496900"/>
                  </a:lnTo>
                  <a:lnTo>
                    <a:pt x="379514" y="494029"/>
                  </a:lnTo>
                  <a:lnTo>
                    <a:pt x="319366" y="494029"/>
                  </a:lnTo>
                  <a:lnTo>
                    <a:pt x="319366" y="282803"/>
                  </a:lnTo>
                  <a:lnTo>
                    <a:pt x="379514" y="282803"/>
                  </a:lnTo>
                  <a:lnTo>
                    <a:pt x="379514" y="279933"/>
                  </a:lnTo>
                  <a:lnTo>
                    <a:pt x="511987" y="279933"/>
                  </a:lnTo>
                  <a:lnTo>
                    <a:pt x="511987" y="123113"/>
                  </a:lnTo>
                  <a:lnTo>
                    <a:pt x="542061" y="123113"/>
                  </a:lnTo>
                  <a:lnTo>
                    <a:pt x="542061" y="103073"/>
                  </a:lnTo>
                  <a:lnTo>
                    <a:pt x="500532" y="103073"/>
                  </a:lnTo>
                  <a:lnTo>
                    <a:pt x="500532" y="116674"/>
                  </a:lnTo>
                  <a:lnTo>
                    <a:pt x="456133" y="116674"/>
                  </a:lnTo>
                  <a:lnTo>
                    <a:pt x="456133" y="103073"/>
                  </a:lnTo>
                  <a:lnTo>
                    <a:pt x="383806" y="103073"/>
                  </a:lnTo>
                  <a:lnTo>
                    <a:pt x="410095" y="82423"/>
                  </a:lnTo>
                  <a:lnTo>
                    <a:pt x="376250" y="69748"/>
                  </a:lnTo>
                  <a:lnTo>
                    <a:pt x="370332" y="32270"/>
                  </a:lnTo>
                  <a:lnTo>
                    <a:pt x="335838" y="32181"/>
                  </a:lnTo>
                  <a:lnTo>
                    <a:pt x="338734" y="0"/>
                  </a:lnTo>
                  <a:lnTo>
                    <a:pt x="312204" y="15709"/>
                  </a:lnTo>
                  <a:lnTo>
                    <a:pt x="282638" y="24307"/>
                  </a:lnTo>
                  <a:lnTo>
                    <a:pt x="282638" y="60693"/>
                  </a:lnTo>
                  <a:lnTo>
                    <a:pt x="162915" y="60693"/>
                  </a:lnTo>
                  <a:lnTo>
                    <a:pt x="162547" y="24307"/>
                  </a:lnTo>
                  <a:lnTo>
                    <a:pt x="0" y="24307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2469781" y="2201392"/>
              <a:ext cx="4950460" cy="1386840"/>
            </a:xfrm>
            <a:custGeom>
              <a:avLst/>
              <a:gdLst/>
              <a:ahLst/>
              <a:cxnLst/>
              <a:rect l="l" t="t" r="r" b="b"/>
              <a:pathLst>
                <a:path w="4950459" h="1386839">
                  <a:moveTo>
                    <a:pt x="4945811" y="476173"/>
                  </a:moveTo>
                  <a:lnTo>
                    <a:pt x="4950104" y="476173"/>
                  </a:lnTo>
                  <a:lnTo>
                    <a:pt x="4935778" y="206933"/>
                  </a:lnTo>
                  <a:lnTo>
                    <a:pt x="4935778" y="200494"/>
                  </a:lnTo>
                  <a:lnTo>
                    <a:pt x="4930051" y="195478"/>
                  </a:lnTo>
                  <a:lnTo>
                    <a:pt x="4923612" y="195478"/>
                  </a:lnTo>
                  <a:lnTo>
                    <a:pt x="4532642" y="195478"/>
                  </a:lnTo>
                  <a:lnTo>
                    <a:pt x="4526203" y="195478"/>
                  </a:lnTo>
                  <a:lnTo>
                    <a:pt x="4521187" y="200494"/>
                  </a:lnTo>
                  <a:lnTo>
                    <a:pt x="4520463" y="206933"/>
                  </a:lnTo>
                  <a:lnTo>
                    <a:pt x="4515459" y="301447"/>
                  </a:lnTo>
                  <a:lnTo>
                    <a:pt x="4090123" y="301447"/>
                  </a:lnTo>
                  <a:lnTo>
                    <a:pt x="4090123" y="292862"/>
                  </a:lnTo>
                  <a:lnTo>
                    <a:pt x="4084383" y="289280"/>
                  </a:lnTo>
                  <a:lnTo>
                    <a:pt x="4079379" y="0"/>
                  </a:lnTo>
                  <a:lnTo>
                    <a:pt x="1598955" y="0"/>
                  </a:lnTo>
                  <a:lnTo>
                    <a:pt x="1593938" y="289280"/>
                  </a:lnTo>
                  <a:lnTo>
                    <a:pt x="1588211" y="292862"/>
                  </a:lnTo>
                  <a:lnTo>
                    <a:pt x="1588211" y="301447"/>
                  </a:lnTo>
                  <a:lnTo>
                    <a:pt x="434644" y="301447"/>
                  </a:lnTo>
                  <a:lnTo>
                    <a:pt x="429641" y="206933"/>
                  </a:lnTo>
                  <a:lnTo>
                    <a:pt x="428917" y="200494"/>
                  </a:lnTo>
                  <a:lnTo>
                    <a:pt x="423913" y="195478"/>
                  </a:lnTo>
                  <a:lnTo>
                    <a:pt x="417461" y="195478"/>
                  </a:lnTo>
                  <a:lnTo>
                    <a:pt x="26492" y="195478"/>
                  </a:lnTo>
                  <a:lnTo>
                    <a:pt x="20053" y="195478"/>
                  </a:lnTo>
                  <a:lnTo>
                    <a:pt x="14325" y="200494"/>
                  </a:lnTo>
                  <a:lnTo>
                    <a:pt x="14325" y="206933"/>
                  </a:lnTo>
                  <a:lnTo>
                    <a:pt x="0" y="476173"/>
                  </a:lnTo>
                  <a:lnTo>
                    <a:pt x="4292" y="476173"/>
                  </a:lnTo>
                  <a:lnTo>
                    <a:pt x="4292" y="1383411"/>
                  </a:lnTo>
                  <a:lnTo>
                    <a:pt x="390258" y="1383411"/>
                  </a:lnTo>
                  <a:lnTo>
                    <a:pt x="390258" y="1371942"/>
                  </a:lnTo>
                  <a:lnTo>
                    <a:pt x="414159" y="1371942"/>
                  </a:lnTo>
                  <a:lnTo>
                    <a:pt x="413880" y="1386268"/>
                  </a:lnTo>
                  <a:lnTo>
                    <a:pt x="4536224" y="1386268"/>
                  </a:lnTo>
                  <a:lnTo>
                    <a:pt x="4536224" y="1371942"/>
                  </a:lnTo>
                  <a:lnTo>
                    <a:pt x="4559846" y="1371942"/>
                  </a:lnTo>
                  <a:lnTo>
                    <a:pt x="4559846" y="1383410"/>
                  </a:lnTo>
                  <a:lnTo>
                    <a:pt x="4945811" y="1383410"/>
                  </a:lnTo>
                  <a:lnTo>
                    <a:pt x="4945811" y="47617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69" name="object 1169"/>
            <p:cNvSpPr/>
            <p:nvPr/>
          </p:nvSpPr>
          <p:spPr>
            <a:xfrm>
              <a:off x="6873532" y="2574493"/>
              <a:ext cx="542290" cy="1010919"/>
            </a:xfrm>
            <a:custGeom>
              <a:avLst/>
              <a:gdLst/>
              <a:ahLst/>
              <a:cxnLst/>
              <a:rect l="l" t="t" r="r" b="b"/>
              <a:pathLst>
                <a:path w="542290" h="1010920">
                  <a:moveTo>
                    <a:pt x="0" y="103073"/>
                  </a:moveTo>
                  <a:lnTo>
                    <a:pt x="0" y="123113"/>
                  </a:lnTo>
                  <a:lnTo>
                    <a:pt x="30073" y="123113"/>
                  </a:lnTo>
                  <a:lnTo>
                    <a:pt x="30073" y="279933"/>
                  </a:lnTo>
                  <a:lnTo>
                    <a:pt x="162547" y="279933"/>
                  </a:lnTo>
                  <a:lnTo>
                    <a:pt x="162547" y="282803"/>
                  </a:lnTo>
                  <a:lnTo>
                    <a:pt x="222694" y="282803"/>
                  </a:lnTo>
                  <a:lnTo>
                    <a:pt x="222694" y="494029"/>
                  </a:lnTo>
                  <a:lnTo>
                    <a:pt x="162547" y="494029"/>
                  </a:lnTo>
                  <a:lnTo>
                    <a:pt x="162547" y="496900"/>
                  </a:lnTo>
                  <a:lnTo>
                    <a:pt x="30073" y="496900"/>
                  </a:lnTo>
                  <a:lnTo>
                    <a:pt x="30073" y="653707"/>
                  </a:lnTo>
                  <a:lnTo>
                    <a:pt x="0" y="653707"/>
                  </a:lnTo>
                  <a:lnTo>
                    <a:pt x="0" y="678052"/>
                  </a:lnTo>
                  <a:lnTo>
                    <a:pt x="11455" y="689508"/>
                  </a:lnTo>
                  <a:lnTo>
                    <a:pt x="41528" y="690232"/>
                  </a:lnTo>
                  <a:lnTo>
                    <a:pt x="41528" y="660158"/>
                  </a:lnTo>
                  <a:lnTo>
                    <a:pt x="85928" y="660158"/>
                  </a:lnTo>
                  <a:lnTo>
                    <a:pt x="85928" y="690232"/>
                  </a:lnTo>
                  <a:lnTo>
                    <a:pt x="132473" y="690232"/>
                  </a:lnTo>
                  <a:lnTo>
                    <a:pt x="132473" y="747522"/>
                  </a:lnTo>
                  <a:lnTo>
                    <a:pt x="151803" y="747522"/>
                  </a:lnTo>
                  <a:lnTo>
                    <a:pt x="151803" y="916508"/>
                  </a:lnTo>
                  <a:lnTo>
                    <a:pt x="132473" y="916495"/>
                  </a:lnTo>
                  <a:lnTo>
                    <a:pt x="132473" y="998854"/>
                  </a:lnTo>
                  <a:lnTo>
                    <a:pt x="156095" y="998842"/>
                  </a:lnTo>
                  <a:lnTo>
                    <a:pt x="156095" y="1010310"/>
                  </a:lnTo>
                  <a:lnTo>
                    <a:pt x="542061" y="1010310"/>
                  </a:lnTo>
                  <a:lnTo>
                    <a:pt x="542061" y="24307"/>
                  </a:lnTo>
                  <a:lnTo>
                    <a:pt x="379514" y="24307"/>
                  </a:lnTo>
                  <a:lnTo>
                    <a:pt x="379133" y="60693"/>
                  </a:lnTo>
                  <a:lnTo>
                    <a:pt x="259422" y="60693"/>
                  </a:lnTo>
                  <a:lnTo>
                    <a:pt x="259422" y="24307"/>
                  </a:lnTo>
                  <a:lnTo>
                    <a:pt x="229857" y="15709"/>
                  </a:lnTo>
                  <a:lnTo>
                    <a:pt x="203326" y="0"/>
                  </a:lnTo>
                  <a:lnTo>
                    <a:pt x="206222" y="32181"/>
                  </a:lnTo>
                  <a:lnTo>
                    <a:pt x="171729" y="32270"/>
                  </a:lnTo>
                  <a:lnTo>
                    <a:pt x="165811" y="69748"/>
                  </a:lnTo>
                  <a:lnTo>
                    <a:pt x="131965" y="82423"/>
                  </a:lnTo>
                  <a:lnTo>
                    <a:pt x="158254" y="103073"/>
                  </a:lnTo>
                  <a:lnTo>
                    <a:pt x="85928" y="103073"/>
                  </a:lnTo>
                  <a:lnTo>
                    <a:pt x="85928" y="116674"/>
                  </a:lnTo>
                  <a:lnTo>
                    <a:pt x="41528" y="116674"/>
                  </a:lnTo>
                  <a:lnTo>
                    <a:pt x="41528" y="103073"/>
                  </a:lnTo>
                  <a:lnTo>
                    <a:pt x="0" y="103073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0" name="object 1170"/>
            <p:cNvSpPr/>
            <p:nvPr/>
          </p:nvSpPr>
          <p:spPr>
            <a:xfrm>
              <a:off x="7315339" y="2424087"/>
              <a:ext cx="26034" cy="30480"/>
            </a:xfrm>
            <a:custGeom>
              <a:avLst/>
              <a:gdLst/>
              <a:ahLst/>
              <a:cxnLst/>
              <a:rect l="l" t="t" r="r" b="b"/>
              <a:pathLst>
                <a:path w="26034" h="30480">
                  <a:moveTo>
                    <a:pt x="0" y="0"/>
                  </a:moveTo>
                  <a:lnTo>
                    <a:pt x="0" y="30073"/>
                  </a:lnTo>
                  <a:lnTo>
                    <a:pt x="25780" y="30073"/>
                  </a:lnTo>
                  <a:lnTo>
                    <a:pt x="257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1" name="object 1171"/>
            <p:cNvSpPr/>
            <p:nvPr/>
          </p:nvSpPr>
          <p:spPr>
            <a:xfrm>
              <a:off x="7315339" y="2424087"/>
              <a:ext cx="26034" cy="30480"/>
            </a:xfrm>
            <a:custGeom>
              <a:avLst/>
              <a:gdLst/>
              <a:ahLst/>
              <a:cxnLst/>
              <a:rect l="l" t="t" r="r" b="b"/>
              <a:pathLst>
                <a:path w="26034" h="30480">
                  <a:moveTo>
                    <a:pt x="0" y="30073"/>
                  </a:moveTo>
                  <a:lnTo>
                    <a:pt x="0" y="0"/>
                  </a:lnTo>
                  <a:lnTo>
                    <a:pt x="25780" y="0"/>
                  </a:lnTo>
                  <a:lnTo>
                    <a:pt x="25780" y="30073"/>
                  </a:lnTo>
                  <a:lnTo>
                    <a:pt x="0" y="30073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2" name="object 1172"/>
            <p:cNvSpPr/>
            <p:nvPr/>
          </p:nvSpPr>
          <p:spPr>
            <a:xfrm>
              <a:off x="7101954" y="2424074"/>
              <a:ext cx="153670" cy="66675"/>
            </a:xfrm>
            <a:custGeom>
              <a:avLst/>
              <a:gdLst/>
              <a:ahLst/>
              <a:cxnLst/>
              <a:rect l="l" t="t" r="r" b="b"/>
              <a:pathLst>
                <a:path w="153670" h="66675">
                  <a:moveTo>
                    <a:pt x="36512" y="0"/>
                  </a:moveTo>
                  <a:lnTo>
                    <a:pt x="0" y="0"/>
                  </a:lnTo>
                  <a:lnTo>
                    <a:pt x="0" y="66598"/>
                  </a:lnTo>
                  <a:lnTo>
                    <a:pt x="36512" y="66598"/>
                  </a:lnTo>
                  <a:lnTo>
                    <a:pt x="36512" y="0"/>
                  </a:lnTo>
                  <a:close/>
                </a:path>
                <a:path w="153670" h="66675">
                  <a:moveTo>
                    <a:pt x="153238" y="0"/>
                  </a:moveTo>
                  <a:lnTo>
                    <a:pt x="96672" y="0"/>
                  </a:lnTo>
                  <a:lnTo>
                    <a:pt x="96672" y="66598"/>
                  </a:lnTo>
                  <a:lnTo>
                    <a:pt x="135343" y="66598"/>
                  </a:lnTo>
                  <a:lnTo>
                    <a:pt x="135343" y="30086"/>
                  </a:lnTo>
                  <a:lnTo>
                    <a:pt x="153238" y="30086"/>
                  </a:lnTo>
                  <a:lnTo>
                    <a:pt x="153238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7101954" y="2424074"/>
              <a:ext cx="36830" cy="66675"/>
            </a:xfrm>
            <a:custGeom>
              <a:avLst/>
              <a:gdLst/>
              <a:ahLst/>
              <a:cxnLst/>
              <a:rect l="l" t="t" r="r" b="b"/>
              <a:pathLst>
                <a:path w="36829" h="66675">
                  <a:moveTo>
                    <a:pt x="0" y="66598"/>
                  </a:moveTo>
                  <a:lnTo>
                    <a:pt x="0" y="0"/>
                  </a:lnTo>
                  <a:lnTo>
                    <a:pt x="36512" y="0"/>
                  </a:lnTo>
                  <a:lnTo>
                    <a:pt x="36512" y="66598"/>
                  </a:lnTo>
                  <a:lnTo>
                    <a:pt x="0" y="66598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4" name="object 1174"/>
            <p:cNvSpPr/>
            <p:nvPr/>
          </p:nvSpPr>
          <p:spPr>
            <a:xfrm>
              <a:off x="7008152" y="2424074"/>
              <a:ext cx="33655" cy="66675"/>
            </a:xfrm>
            <a:custGeom>
              <a:avLst/>
              <a:gdLst/>
              <a:ahLst/>
              <a:cxnLst/>
              <a:rect l="l" t="t" r="r" b="b"/>
              <a:pathLst>
                <a:path w="33654" h="66675">
                  <a:moveTo>
                    <a:pt x="0" y="66598"/>
                  </a:moveTo>
                  <a:lnTo>
                    <a:pt x="33654" y="66598"/>
                  </a:lnTo>
                  <a:lnTo>
                    <a:pt x="33654" y="0"/>
                  </a:lnTo>
                  <a:lnTo>
                    <a:pt x="0" y="0"/>
                  </a:lnTo>
                  <a:lnTo>
                    <a:pt x="0" y="66598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5" name="object 1175"/>
            <p:cNvSpPr/>
            <p:nvPr/>
          </p:nvSpPr>
          <p:spPr>
            <a:xfrm>
              <a:off x="7008152" y="2424074"/>
              <a:ext cx="34925" cy="66675"/>
            </a:xfrm>
            <a:custGeom>
              <a:avLst/>
              <a:gdLst/>
              <a:ahLst/>
              <a:cxnLst/>
              <a:rect l="l" t="t" r="r" b="b"/>
              <a:pathLst>
                <a:path w="34925" h="66675">
                  <a:moveTo>
                    <a:pt x="0" y="66598"/>
                  </a:moveTo>
                  <a:lnTo>
                    <a:pt x="0" y="0"/>
                  </a:lnTo>
                  <a:lnTo>
                    <a:pt x="34886" y="0"/>
                  </a:lnTo>
                  <a:lnTo>
                    <a:pt x="34886" y="66598"/>
                  </a:lnTo>
                  <a:lnTo>
                    <a:pt x="0" y="66598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2847860" y="2424074"/>
              <a:ext cx="4377690" cy="205104"/>
            </a:xfrm>
            <a:custGeom>
              <a:avLst/>
              <a:gdLst/>
              <a:ahLst/>
              <a:cxnLst/>
              <a:rect l="l" t="t" r="r" b="b"/>
              <a:pathLst>
                <a:path w="4377690" h="205105">
                  <a:moveTo>
                    <a:pt x="33655" y="0"/>
                  </a:moveTo>
                  <a:lnTo>
                    <a:pt x="0" y="0"/>
                  </a:lnTo>
                  <a:lnTo>
                    <a:pt x="0" y="66598"/>
                  </a:lnTo>
                  <a:lnTo>
                    <a:pt x="33655" y="66598"/>
                  </a:lnTo>
                  <a:lnTo>
                    <a:pt x="33655" y="0"/>
                  </a:lnTo>
                  <a:close/>
                </a:path>
                <a:path w="4377690" h="205105">
                  <a:moveTo>
                    <a:pt x="4377258" y="90944"/>
                  </a:moveTo>
                  <a:lnTo>
                    <a:pt x="4160291" y="90944"/>
                  </a:lnTo>
                  <a:lnTo>
                    <a:pt x="4160291" y="110998"/>
                  </a:lnTo>
                  <a:lnTo>
                    <a:pt x="4158399" y="120548"/>
                  </a:lnTo>
                  <a:lnTo>
                    <a:pt x="4153306" y="128282"/>
                  </a:lnTo>
                  <a:lnTo>
                    <a:pt x="4145775" y="133464"/>
                  </a:lnTo>
                  <a:lnTo>
                    <a:pt x="4136656" y="135343"/>
                  </a:lnTo>
                  <a:lnTo>
                    <a:pt x="4039997" y="135343"/>
                  </a:lnTo>
                  <a:lnTo>
                    <a:pt x="4039997" y="193344"/>
                  </a:lnTo>
                  <a:lnTo>
                    <a:pt x="4050741" y="204800"/>
                  </a:lnTo>
                  <a:lnTo>
                    <a:pt x="4193222" y="204800"/>
                  </a:lnTo>
                  <a:lnTo>
                    <a:pt x="4201083" y="192862"/>
                  </a:lnTo>
                  <a:lnTo>
                    <a:pt x="4211459" y="192811"/>
                  </a:lnTo>
                  <a:lnTo>
                    <a:pt x="4222381" y="193205"/>
                  </a:lnTo>
                  <a:lnTo>
                    <a:pt x="4231894" y="182600"/>
                  </a:lnTo>
                  <a:lnTo>
                    <a:pt x="4235386" y="172783"/>
                  </a:lnTo>
                  <a:lnTo>
                    <a:pt x="4239247" y="166865"/>
                  </a:lnTo>
                  <a:lnTo>
                    <a:pt x="4245330" y="164706"/>
                  </a:lnTo>
                  <a:lnTo>
                    <a:pt x="4255528" y="166128"/>
                  </a:lnTo>
                  <a:lnTo>
                    <a:pt x="4262844" y="168567"/>
                  </a:lnTo>
                  <a:lnTo>
                    <a:pt x="4268482" y="171335"/>
                  </a:lnTo>
                  <a:lnTo>
                    <a:pt x="4276293" y="173291"/>
                  </a:lnTo>
                  <a:lnTo>
                    <a:pt x="4284878" y="174726"/>
                  </a:lnTo>
                  <a:lnTo>
                    <a:pt x="4294848" y="168211"/>
                  </a:lnTo>
                  <a:lnTo>
                    <a:pt x="4304411" y="162890"/>
                  </a:lnTo>
                  <a:lnTo>
                    <a:pt x="4314571" y="159016"/>
                  </a:lnTo>
                  <a:lnTo>
                    <a:pt x="4326420" y="156819"/>
                  </a:lnTo>
                  <a:lnTo>
                    <a:pt x="4329760" y="156819"/>
                  </a:lnTo>
                  <a:lnTo>
                    <a:pt x="4337520" y="158610"/>
                  </a:lnTo>
                  <a:lnTo>
                    <a:pt x="4340733" y="159689"/>
                  </a:lnTo>
                  <a:lnTo>
                    <a:pt x="4353496" y="159207"/>
                  </a:lnTo>
                  <a:lnTo>
                    <a:pt x="4364240" y="155206"/>
                  </a:lnTo>
                  <a:lnTo>
                    <a:pt x="4377258" y="147510"/>
                  </a:lnTo>
                  <a:lnTo>
                    <a:pt x="4377258" y="9094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7" name="object 1177"/>
            <p:cNvSpPr/>
            <p:nvPr/>
          </p:nvSpPr>
          <p:spPr>
            <a:xfrm>
              <a:off x="2847860" y="2424074"/>
              <a:ext cx="33655" cy="66675"/>
            </a:xfrm>
            <a:custGeom>
              <a:avLst/>
              <a:gdLst/>
              <a:ahLst/>
              <a:cxnLst/>
              <a:rect l="l" t="t" r="r" b="b"/>
              <a:pathLst>
                <a:path w="33655" h="66675">
                  <a:moveTo>
                    <a:pt x="0" y="66598"/>
                  </a:moveTo>
                  <a:lnTo>
                    <a:pt x="0" y="0"/>
                  </a:lnTo>
                  <a:lnTo>
                    <a:pt x="33654" y="0"/>
                  </a:lnTo>
                  <a:lnTo>
                    <a:pt x="33654" y="66598"/>
                  </a:lnTo>
                  <a:lnTo>
                    <a:pt x="0" y="66598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8" name="object 1178"/>
            <p:cNvSpPr/>
            <p:nvPr/>
          </p:nvSpPr>
          <p:spPr>
            <a:xfrm>
              <a:off x="2751201" y="2424074"/>
              <a:ext cx="36830" cy="66675"/>
            </a:xfrm>
            <a:custGeom>
              <a:avLst/>
              <a:gdLst/>
              <a:ahLst/>
              <a:cxnLst/>
              <a:rect l="l" t="t" r="r" b="b"/>
              <a:pathLst>
                <a:path w="36830" h="66675">
                  <a:moveTo>
                    <a:pt x="0" y="0"/>
                  </a:moveTo>
                  <a:lnTo>
                    <a:pt x="0" y="66598"/>
                  </a:lnTo>
                  <a:lnTo>
                    <a:pt x="36512" y="66598"/>
                  </a:lnTo>
                  <a:lnTo>
                    <a:pt x="365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9" name="object 1179"/>
            <p:cNvSpPr/>
            <p:nvPr/>
          </p:nvSpPr>
          <p:spPr>
            <a:xfrm>
              <a:off x="2751201" y="2424074"/>
              <a:ext cx="36830" cy="66675"/>
            </a:xfrm>
            <a:custGeom>
              <a:avLst/>
              <a:gdLst/>
              <a:ahLst/>
              <a:cxnLst/>
              <a:rect l="l" t="t" r="r" b="b"/>
              <a:pathLst>
                <a:path w="36830" h="66675">
                  <a:moveTo>
                    <a:pt x="0" y="66598"/>
                  </a:moveTo>
                  <a:lnTo>
                    <a:pt x="0" y="0"/>
                  </a:lnTo>
                  <a:lnTo>
                    <a:pt x="36512" y="0"/>
                  </a:lnTo>
                  <a:lnTo>
                    <a:pt x="36512" y="66598"/>
                  </a:lnTo>
                  <a:lnTo>
                    <a:pt x="0" y="66598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0" name="object 1180"/>
            <p:cNvSpPr/>
            <p:nvPr/>
          </p:nvSpPr>
          <p:spPr>
            <a:xfrm>
              <a:off x="2634475" y="2424074"/>
              <a:ext cx="57150" cy="66675"/>
            </a:xfrm>
            <a:custGeom>
              <a:avLst/>
              <a:gdLst/>
              <a:ahLst/>
              <a:cxnLst/>
              <a:rect l="l" t="t" r="r" b="b"/>
              <a:pathLst>
                <a:path w="57150" h="66675">
                  <a:moveTo>
                    <a:pt x="0" y="0"/>
                  </a:moveTo>
                  <a:lnTo>
                    <a:pt x="0" y="30086"/>
                  </a:lnTo>
                  <a:lnTo>
                    <a:pt x="17907" y="30086"/>
                  </a:lnTo>
                  <a:lnTo>
                    <a:pt x="17907" y="66598"/>
                  </a:lnTo>
                  <a:lnTo>
                    <a:pt x="56565" y="66598"/>
                  </a:lnTo>
                  <a:lnTo>
                    <a:pt x="565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2634475" y="2424074"/>
              <a:ext cx="57150" cy="66675"/>
            </a:xfrm>
            <a:custGeom>
              <a:avLst/>
              <a:gdLst/>
              <a:ahLst/>
              <a:cxnLst/>
              <a:rect l="l" t="t" r="r" b="b"/>
              <a:pathLst>
                <a:path w="57150" h="66675">
                  <a:moveTo>
                    <a:pt x="0" y="0"/>
                  </a:moveTo>
                  <a:lnTo>
                    <a:pt x="0" y="30086"/>
                  </a:lnTo>
                  <a:lnTo>
                    <a:pt x="17907" y="30086"/>
                  </a:lnTo>
                  <a:lnTo>
                    <a:pt x="17907" y="66598"/>
                  </a:lnTo>
                  <a:lnTo>
                    <a:pt x="56565" y="66598"/>
                  </a:lnTo>
                  <a:lnTo>
                    <a:pt x="56565" y="0"/>
                  </a:lnTo>
                  <a:lnTo>
                    <a:pt x="0" y="0"/>
                  </a:lnTo>
                  <a:close/>
                </a:path>
              </a:pathLst>
            </a:custGeom>
            <a:ln w="7200">
              <a:solidFill>
                <a:srgbClr val="E00022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2" name="object 1182"/>
            <p:cNvSpPr/>
            <p:nvPr/>
          </p:nvSpPr>
          <p:spPr>
            <a:xfrm>
              <a:off x="2664548" y="2515019"/>
              <a:ext cx="337820" cy="114300"/>
            </a:xfrm>
            <a:custGeom>
              <a:avLst/>
              <a:gdLst/>
              <a:ahLst/>
              <a:cxnLst/>
              <a:rect l="l" t="t" r="r" b="b"/>
              <a:pathLst>
                <a:path w="337819" h="114300">
                  <a:moveTo>
                    <a:pt x="0" y="0"/>
                  </a:moveTo>
                  <a:lnTo>
                    <a:pt x="0" y="56565"/>
                  </a:lnTo>
                  <a:lnTo>
                    <a:pt x="13009" y="64250"/>
                  </a:lnTo>
                  <a:lnTo>
                    <a:pt x="23758" y="68251"/>
                  </a:lnTo>
                  <a:lnTo>
                    <a:pt x="36525" y="68745"/>
                  </a:lnTo>
                  <a:lnTo>
                    <a:pt x="39738" y="67665"/>
                  </a:lnTo>
                  <a:lnTo>
                    <a:pt x="47498" y="65874"/>
                  </a:lnTo>
                  <a:lnTo>
                    <a:pt x="50838" y="65874"/>
                  </a:lnTo>
                  <a:lnTo>
                    <a:pt x="62676" y="68062"/>
                  </a:lnTo>
                  <a:lnTo>
                    <a:pt x="72847" y="71942"/>
                  </a:lnTo>
                  <a:lnTo>
                    <a:pt x="82399" y="77265"/>
                  </a:lnTo>
                  <a:lnTo>
                    <a:pt x="92379" y="83781"/>
                  </a:lnTo>
                  <a:lnTo>
                    <a:pt x="100964" y="82346"/>
                  </a:lnTo>
                  <a:lnTo>
                    <a:pt x="108762" y="80390"/>
                  </a:lnTo>
                  <a:lnTo>
                    <a:pt x="114414" y="77622"/>
                  </a:lnTo>
                  <a:lnTo>
                    <a:pt x="121729" y="75183"/>
                  </a:lnTo>
                  <a:lnTo>
                    <a:pt x="131921" y="73759"/>
                  </a:lnTo>
                  <a:lnTo>
                    <a:pt x="138009" y="75919"/>
                  </a:lnTo>
                  <a:lnTo>
                    <a:pt x="141865" y="81829"/>
                  </a:lnTo>
                  <a:lnTo>
                    <a:pt x="145364" y="91655"/>
                  </a:lnTo>
                  <a:lnTo>
                    <a:pt x="154865" y="102254"/>
                  </a:lnTo>
                  <a:lnTo>
                    <a:pt x="165790" y="101860"/>
                  </a:lnTo>
                  <a:lnTo>
                    <a:pt x="176169" y="101914"/>
                  </a:lnTo>
                  <a:lnTo>
                    <a:pt x="184035" y="113855"/>
                  </a:lnTo>
                  <a:lnTo>
                    <a:pt x="326517" y="113855"/>
                  </a:lnTo>
                  <a:lnTo>
                    <a:pt x="337261" y="102400"/>
                  </a:lnTo>
                  <a:lnTo>
                    <a:pt x="337261" y="44399"/>
                  </a:lnTo>
                  <a:lnTo>
                    <a:pt x="240601" y="44399"/>
                  </a:lnTo>
                  <a:lnTo>
                    <a:pt x="231470" y="42507"/>
                  </a:lnTo>
                  <a:lnTo>
                    <a:pt x="223950" y="37326"/>
                  </a:lnTo>
                  <a:lnTo>
                    <a:pt x="218846" y="29595"/>
                  </a:lnTo>
                  <a:lnTo>
                    <a:pt x="216966" y="20053"/>
                  </a:lnTo>
                  <a:lnTo>
                    <a:pt x="2169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3" name="object 1183"/>
            <p:cNvSpPr/>
            <p:nvPr/>
          </p:nvSpPr>
          <p:spPr>
            <a:xfrm>
              <a:off x="6019990" y="2425153"/>
              <a:ext cx="229235" cy="311785"/>
            </a:xfrm>
            <a:custGeom>
              <a:avLst/>
              <a:gdLst/>
              <a:ahLst/>
              <a:cxnLst/>
              <a:rect l="l" t="t" r="r" b="b"/>
              <a:pathLst>
                <a:path w="229235" h="311785">
                  <a:moveTo>
                    <a:pt x="0" y="0"/>
                  </a:moveTo>
                  <a:lnTo>
                    <a:pt x="0" y="311480"/>
                  </a:lnTo>
                  <a:lnTo>
                    <a:pt x="41948" y="310641"/>
                  </a:lnTo>
                  <a:lnTo>
                    <a:pt x="99457" y="304284"/>
                  </a:lnTo>
                  <a:lnTo>
                    <a:pt x="148551" y="292939"/>
                  </a:lnTo>
                  <a:lnTo>
                    <a:pt x="187158" y="282417"/>
                  </a:lnTo>
                  <a:lnTo>
                    <a:pt x="229146" y="267804"/>
                  </a:lnTo>
                  <a:lnTo>
                    <a:pt x="229146" y="77685"/>
                  </a:lnTo>
                  <a:lnTo>
                    <a:pt x="208673" y="34853"/>
                  </a:lnTo>
                  <a:lnTo>
                    <a:pt x="149790" y="16110"/>
                  </a:lnTo>
                  <a:lnTo>
                    <a:pt x="99488" y="7339"/>
                  </a:lnTo>
                  <a:lnTo>
                    <a:pt x="48315" y="18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4" name="object 1184"/>
            <p:cNvSpPr/>
            <p:nvPr/>
          </p:nvSpPr>
          <p:spPr>
            <a:xfrm>
              <a:off x="6019990" y="2425153"/>
              <a:ext cx="229235" cy="311785"/>
            </a:xfrm>
            <a:custGeom>
              <a:avLst/>
              <a:gdLst/>
              <a:ahLst/>
              <a:cxnLst/>
              <a:rect l="l" t="t" r="r" b="b"/>
              <a:pathLst>
                <a:path w="229235" h="311785">
                  <a:moveTo>
                    <a:pt x="0" y="311480"/>
                  </a:moveTo>
                  <a:lnTo>
                    <a:pt x="0" y="0"/>
                  </a:lnTo>
                  <a:lnTo>
                    <a:pt x="48315" y="1879"/>
                  </a:lnTo>
                  <a:lnTo>
                    <a:pt x="99488" y="7339"/>
                  </a:lnTo>
                  <a:lnTo>
                    <a:pt x="149790" y="16110"/>
                  </a:lnTo>
                  <a:lnTo>
                    <a:pt x="195491" y="27927"/>
                  </a:lnTo>
                  <a:lnTo>
                    <a:pt x="226257" y="60636"/>
                  </a:lnTo>
                  <a:lnTo>
                    <a:pt x="229146" y="77685"/>
                  </a:lnTo>
                  <a:lnTo>
                    <a:pt x="229146" y="267804"/>
                  </a:lnTo>
                  <a:lnTo>
                    <a:pt x="187158" y="282417"/>
                  </a:lnTo>
                  <a:lnTo>
                    <a:pt x="148551" y="292939"/>
                  </a:lnTo>
                  <a:lnTo>
                    <a:pt x="99457" y="304284"/>
                  </a:lnTo>
                  <a:lnTo>
                    <a:pt x="60672" y="309489"/>
                  </a:lnTo>
                  <a:lnTo>
                    <a:pt x="0" y="3114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4368762" y="2421928"/>
              <a:ext cx="229235" cy="311785"/>
            </a:xfrm>
            <a:custGeom>
              <a:avLst/>
              <a:gdLst/>
              <a:ahLst/>
              <a:cxnLst/>
              <a:rect l="l" t="t" r="r" b="b"/>
              <a:pathLst>
                <a:path w="229235" h="311785">
                  <a:moveTo>
                    <a:pt x="0" y="77698"/>
                  </a:moveTo>
                  <a:lnTo>
                    <a:pt x="0" y="267804"/>
                  </a:lnTo>
                  <a:lnTo>
                    <a:pt x="27938" y="277831"/>
                  </a:lnTo>
                  <a:lnTo>
                    <a:pt x="80589" y="292945"/>
                  </a:lnTo>
                  <a:lnTo>
                    <a:pt x="129686" y="304291"/>
                  </a:lnTo>
                  <a:lnTo>
                    <a:pt x="178330" y="310240"/>
                  </a:lnTo>
                  <a:lnTo>
                    <a:pt x="229146" y="311480"/>
                  </a:lnTo>
                  <a:lnTo>
                    <a:pt x="229146" y="0"/>
                  </a:lnTo>
                  <a:lnTo>
                    <a:pt x="180830" y="1879"/>
                  </a:lnTo>
                  <a:lnTo>
                    <a:pt x="129657" y="7339"/>
                  </a:lnTo>
                  <a:lnTo>
                    <a:pt x="79355" y="16110"/>
                  </a:lnTo>
                  <a:lnTo>
                    <a:pt x="33654" y="27927"/>
                  </a:lnTo>
                  <a:lnTo>
                    <a:pt x="2888" y="60642"/>
                  </a:lnTo>
                  <a:lnTo>
                    <a:pt x="0" y="77698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6" name="object 1186"/>
            <p:cNvSpPr/>
            <p:nvPr/>
          </p:nvSpPr>
          <p:spPr>
            <a:xfrm>
              <a:off x="4368762" y="2421928"/>
              <a:ext cx="229235" cy="311785"/>
            </a:xfrm>
            <a:custGeom>
              <a:avLst/>
              <a:gdLst/>
              <a:ahLst/>
              <a:cxnLst/>
              <a:rect l="l" t="t" r="r" b="b"/>
              <a:pathLst>
                <a:path w="229235" h="311785">
                  <a:moveTo>
                    <a:pt x="229146" y="311480"/>
                  </a:moveTo>
                  <a:lnTo>
                    <a:pt x="229146" y="0"/>
                  </a:lnTo>
                  <a:lnTo>
                    <a:pt x="180830" y="1879"/>
                  </a:lnTo>
                  <a:lnTo>
                    <a:pt x="129657" y="7339"/>
                  </a:lnTo>
                  <a:lnTo>
                    <a:pt x="79355" y="16110"/>
                  </a:lnTo>
                  <a:lnTo>
                    <a:pt x="33654" y="27927"/>
                  </a:lnTo>
                  <a:lnTo>
                    <a:pt x="2888" y="60642"/>
                  </a:lnTo>
                  <a:lnTo>
                    <a:pt x="0" y="77698"/>
                  </a:lnTo>
                  <a:lnTo>
                    <a:pt x="0" y="267804"/>
                  </a:lnTo>
                  <a:lnTo>
                    <a:pt x="41982" y="282417"/>
                  </a:lnTo>
                  <a:lnTo>
                    <a:pt x="80589" y="292945"/>
                  </a:lnTo>
                  <a:lnTo>
                    <a:pt x="129686" y="304291"/>
                  </a:lnTo>
                  <a:lnTo>
                    <a:pt x="168473" y="309492"/>
                  </a:lnTo>
                  <a:lnTo>
                    <a:pt x="229146" y="3114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7" name="object 1187"/>
            <p:cNvSpPr/>
            <p:nvPr/>
          </p:nvSpPr>
          <p:spPr>
            <a:xfrm>
              <a:off x="4597908" y="2421928"/>
              <a:ext cx="1422400" cy="311785"/>
            </a:xfrm>
            <a:custGeom>
              <a:avLst/>
              <a:gdLst/>
              <a:ahLst/>
              <a:cxnLst/>
              <a:rect l="l" t="t" r="r" b="b"/>
              <a:pathLst>
                <a:path w="1422400" h="311785">
                  <a:moveTo>
                    <a:pt x="0" y="0"/>
                  </a:moveTo>
                  <a:lnTo>
                    <a:pt x="0" y="311480"/>
                  </a:lnTo>
                  <a:lnTo>
                    <a:pt x="1422082" y="311480"/>
                  </a:lnTo>
                  <a:lnTo>
                    <a:pt x="14220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8" name="object 1188"/>
            <p:cNvSpPr/>
            <p:nvPr/>
          </p:nvSpPr>
          <p:spPr>
            <a:xfrm>
              <a:off x="4597908" y="2421928"/>
              <a:ext cx="1422400" cy="311785"/>
            </a:xfrm>
            <a:custGeom>
              <a:avLst/>
              <a:gdLst/>
              <a:ahLst/>
              <a:cxnLst/>
              <a:rect l="l" t="t" r="r" b="b"/>
              <a:pathLst>
                <a:path w="1422400" h="311785">
                  <a:moveTo>
                    <a:pt x="0" y="311480"/>
                  </a:moveTo>
                  <a:lnTo>
                    <a:pt x="0" y="0"/>
                  </a:lnTo>
                  <a:lnTo>
                    <a:pt x="1422082" y="0"/>
                  </a:lnTo>
                  <a:lnTo>
                    <a:pt x="1422082" y="311480"/>
                  </a:lnTo>
                  <a:lnTo>
                    <a:pt x="0" y="31148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89" name="object 1189"/>
            <p:cNvSpPr/>
            <p:nvPr/>
          </p:nvSpPr>
          <p:spPr>
            <a:xfrm>
              <a:off x="3768712" y="2679712"/>
              <a:ext cx="3081020" cy="579755"/>
            </a:xfrm>
            <a:custGeom>
              <a:avLst/>
              <a:gdLst/>
              <a:ahLst/>
              <a:cxnLst/>
              <a:rect l="l" t="t" r="r" b="b"/>
              <a:pathLst>
                <a:path w="3081020" h="579754">
                  <a:moveTo>
                    <a:pt x="747560" y="140347"/>
                  </a:moveTo>
                  <a:lnTo>
                    <a:pt x="359460" y="36512"/>
                  </a:lnTo>
                  <a:lnTo>
                    <a:pt x="322935" y="36512"/>
                  </a:lnTo>
                  <a:lnTo>
                    <a:pt x="322935" y="0"/>
                  </a:lnTo>
                  <a:lnTo>
                    <a:pt x="301459" y="0"/>
                  </a:lnTo>
                  <a:lnTo>
                    <a:pt x="301459" y="6438"/>
                  </a:lnTo>
                  <a:lnTo>
                    <a:pt x="150368" y="6438"/>
                  </a:lnTo>
                  <a:lnTo>
                    <a:pt x="150368" y="38658"/>
                  </a:lnTo>
                  <a:lnTo>
                    <a:pt x="120370" y="38658"/>
                  </a:lnTo>
                  <a:lnTo>
                    <a:pt x="120370" y="42252"/>
                  </a:lnTo>
                  <a:lnTo>
                    <a:pt x="35801" y="42252"/>
                  </a:lnTo>
                  <a:lnTo>
                    <a:pt x="35801" y="0"/>
                  </a:lnTo>
                  <a:lnTo>
                    <a:pt x="7162" y="0"/>
                  </a:lnTo>
                  <a:lnTo>
                    <a:pt x="0" y="7162"/>
                  </a:lnTo>
                  <a:lnTo>
                    <a:pt x="0" y="131749"/>
                  </a:lnTo>
                  <a:lnTo>
                    <a:pt x="7162" y="138912"/>
                  </a:lnTo>
                  <a:lnTo>
                    <a:pt x="19329" y="138912"/>
                  </a:lnTo>
                  <a:lnTo>
                    <a:pt x="19329" y="114566"/>
                  </a:lnTo>
                  <a:lnTo>
                    <a:pt x="103822" y="114566"/>
                  </a:lnTo>
                  <a:lnTo>
                    <a:pt x="103822" y="156806"/>
                  </a:lnTo>
                  <a:lnTo>
                    <a:pt x="385953" y="156806"/>
                  </a:lnTo>
                  <a:lnTo>
                    <a:pt x="385953" y="410298"/>
                  </a:lnTo>
                  <a:lnTo>
                    <a:pt x="103822" y="410298"/>
                  </a:lnTo>
                  <a:lnTo>
                    <a:pt x="103822" y="451827"/>
                  </a:lnTo>
                  <a:lnTo>
                    <a:pt x="19329" y="451827"/>
                  </a:lnTo>
                  <a:lnTo>
                    <a:pt x="19329" y="428193"/>
                  </a:lnTo>
                  <a:lnTo>
                    <a:pt x="7162" y="428193"/>
                  </a:lnTo>
                  <a:lnTo>
                    <a:pt x="0" y="435356"/>
                  </a:lnTo>
                  <a:lnTo>
                    <a:pt x="0" y="559231"/>
                  </a:lnTo>
                  <a:lnTo>
                    <a:pt x="7162" y="566394"/>
                  </a:lnTo>
                  <a:lnTo>
                    <a:pt x="35801" y="566394"/>
                  </a:lnTo>
                  <a:lnTo>
                    <a:pt x="35801" y="524141"/>
                  </a:lnTo>
                  <a:lnTo>
                    <a:pt x="120294" y="524141"/>
                  </a:lnTo>
                  <a:lnTo>
                    <a:pt x="120294" y="579285"/>
                  </a:lnTo>
                  <a:lnTo>
                    <a:pt x="156819" y="579285"/>
                  </a:lnTo>
                  <a:lnTo>
                    <a:pt x="156819" y="560666"/>
                  </a:lnTo>
                  <a:lnTo>
                    <a:pt x="301459" y="560666"/>
                  </a:lnTo>
                  <a:lnTo>
                    <a:pt x="301459" y="579285"/>
                  </a:lnTo>
                  <a:lnTo>
                    <a:pt x="322935" y="579285"/>
                  </a:lnTo>
                  <a:lnTo>
                    <a:pt x="322935" y="530593"/>
                  </a:lnTo>
                  <a:lnTo>
                    <a:pt x="747560" y="530593"/>
                  </a:lnTo>
                  <a:lnTo>
                    <a:pt x="747560" y="140347"/>
                  </a:lnTo>
                  <a:close/>
                </a:path>
                <a:path w="3081020" h="579754">
                  <a:moveTo>
                    <a:pt x="3080474" y="7162"/>
                  </a:moveTo>
                  <a:lnTo>
                    <a:pt x="3073311" y="0"/>
                  </a:lnTo>
                  <a:lnTo>
                    <a:pt x="3044672" y="0"/>
                  </a:lnTo>
                  <a:lnTo>
                    <a:pt x="3044672" y="42252"/>
                  </a:lnTo>
                  <a:lnTo>
                    <a:pt x="2960103" y="42252"/>
                  </a:lnTo>
                  <a:lnTo>
                    <a:pt x="2960103" y="38658"/>
                  </a:lnTo>
                  <a:lnTo>
                    <a:pt x="2930106" y="38658"/>
                  </a:lnTo>
                  <a:lnTo>
                    <a:pt x="2930106" y="6438"/>
                  </a:lnTo>
                  <a:lnTo>
                    <a:pt x="2779014" y="6438"/>
                  </a:lnTo>
                  <a:lnTo>
                    <a:pt x="2779014" y="0"/>
                  </a:lnTo>
                  <a:lnTo>
                    <a:pt x="2757538" y="0"/>
                  </a:lnTo>
                  <a:lnTo>
                    <a:pt x="2757538" y="36512"/>
                  </a:lnTo>
                  <a:lnTo>
                    <a:pt x="2721013" y="36512"/>
                  </a:lnTo>
                  <a:lnTo>
                    <a:pt x="2332913" y="140347"/>
                  </a:lnTo>
                  <a:lnTo>
                    <a:pt x="2332913" y="530593"/>
                  </a:lnTo>
                  <a:lnTo>
                    <a:pt x="2757538" y="530593"/>
                  </a:lnTo>
                  <a:lnTo>
                    <a:pt x="2757538" y="579285"/>
                  </a:lnTo>
                  <a:lnTo>
                    <a:pt x="2779014" y="579285"/>
                  </a:lnTo>
                  <a:lnTo>
                    <a:pt x="2779014" y="560666"/>
                  </a:lnTo>
                  <a:lnTo>
                    <a:pt x="2923654" y="560666"/>
                  </a:lnTo>
                  <a:lnTo>
                    <a:pt x="2923654" y="579285"/>
                  </a:lnTo>
                  <a:lnTo>
                    <a:pt x="2960179" y="579285"/>
                  </a:lnTo>
                  <a:lnTo>
                    <a:pt x="2960179" y="524141"/>
                  </a:lnTo>
                  <a:lnTo>
                    <a:pt x="3044672" y="524141"/>
                  </a:lnTo>
                  <a:lnTo>
                    <a:pt x="3044672" y="566394"/>
                  </a:lnTo>
                  <a:lnTo>
                    <a:pt x="3073311" y="566394"/>
                  </a:lnTo>
                  <a:lnTo>
                    <a:pt x="3080474" y="559231"/>
                  </a:lnTo>
                  <a:lnTo>
                    <a:pt x="3080474" y="435356"/>
                  </a:lnTo>
                  <a:lnTo>
                    <a:pt x="3073311" y="428193"/>
                  </a:lnTo>
                  <a:lnTo>
                    <a:pt x="3061144" y="428193"/>
                  </a:lnTo>
                  <a:lnTo>
                    <a:pt x="3061144" y="451827"/>
                  </a:lnTo>
                  <a:lnTo>
                    <a:pt x="2976638" y="451827"/>
                  </a:lnTo>
                  <a:lnTo>
                    <a:pt x="2976638" y="410298"/>
                  </a:lnTo>
                  <a:lnTo>
                    <a:pt x="2694521" y="410298"/>
                  </a:lnTo>
                  <a:lnTo>
                    <a:pt x="2694521" y="156806"/>
                  </a:lnTo>
                  <a:lnTo>
                    <a:pt x="2976638" y="156806"/>
                  </a:lnTo>
                  <a:lnTo>
                    <a:pt x="2976638" y="114566"/>
                  </a:lnTo>
                  <a:lnTo>
                    <a:pt x="3061144" y="114566"/>
                  </a:lnTo>
                  <a:lnTo>
                    <a:pt x="3061144" y="138912"/>
                  </a:lnTo>
                  <a:lnTo>
                    <a:pt x="3073311" y="138912"/>
                  </a:lnTo>
                  <a:lnTo>
                    <a:pt x="3080474" y="131749"/>
                  </a:lnTo>
                  <a:lnTo>
                    <a:pt x="3080474" y="7162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2883662" y="3264725"/>
              <a:ext cx="4122420" cy="85090"/>
            </a:xfrm>
            <a:custGeom>
              <a:avLst/>
              <a:gdLst/>
              <a:ahLst/>
              <a:cxnLst/>
              <a:rect l="l" t="t" r="r" b="b"/>
              <a:pathLst>
                <a:path w="4122420" h="85089">
                  <a:moveTo>
                    <a:pt x="0" y="0"/>
                  </a:moveTo>
                  <a:lnTo>
                    <a:pt x="0" y="84493"/>
                  </a:lnTo>
                  <a:lnTo>
                    <a:pt x="4122343" y="84493"/>
                  </a:lnTo>
                  <a:lnTo>
                    <a:pt x="41223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1" name="object 1191"/>
            <p:cNvSpPr/>
            <p:nvPr/>
          </p:nvSpPr>
          <p:spPr>
            <a:xfrm>
              <a:off x="2883662" y="3264725"/>
              <a:ext cx="4122420" cy="85090"/>
            </a:xfrm>
            <a:custGeom>
              <a:avLst/>
              <a:gdLst/>
              <a:ahLst/>
              <a:cxnLst/>
              <a:rect l="l" t="t" r="r" b="b"/>
              <a:pathLst>
                <a:path w="4122420" h="85089">
                  <a:moveTo>
                    <a:pt x="0" y="84493"/>
                  </a:moveTo>
                  <a:lnTo>
                    <a:pt x="0" y="0"/>
                  </a:lnTo>
                  <a:lnTo>
                    <a:pt x="4122343" y="0"/>
                  </a:lnTo>
                  <a:lnTo>
                    <a:pt x="4122343" y="84493"/>
                  </a:lnTo>
                  <a:lnTo>
                    <a:pt x="0" y="8449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2" name="object 1192"/>
            <p:cNvSpPr/>
            <p:nvPr/>
          </p:nvSpPr>
          <p:spPr>
            <a:xfrm>
              <a:off x="2883662" y="3463785"/>
              <a:ext cx="4122420" cy="124460"/>
            </a:xfrm>
            <a:custGeom>
              <a:avLst/>
              <a:gdLst/>
              <a:ahLst/>
              <a:cxnLst/>
              <a:rect l="l" t="t" r="r" b="b"/>
              <a:pathLst>
                <a:path w="4122420" h="124460">
                  <a:moveTo>
                    <a:pt x="0" y="0"/>
                  </a:moveTo>
                  <a:lnTo>
                    <a:pt x="0" y="123875"/>
                  </a:lnTo>
                  <a:lnTo>
                    <a:pt x="4122343" y="123875"/>
                  </a:lnTo>
                  <a:lnTo>
                    <a:pt x="41223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2883662" y="3463785"/>
              <a:ext cx="4122420" cy="124460"/>
            </a:xfrm>
            <a:custGeom>
              <a:avLst/>
              <a:gdLst/>
              <a:ahLst/>
              <a:cxnLst/>
              <a:rect l="l" t="t" r="r" b="b"/>
              <a:pathLst>
                <a:path w="4122420" h="124460">
                  <a:moveTo>
                    <a:pt x="0" y="123875"/>
                  </a:moveTo>
                  <a:lnTo>
                    <a:pt x="0" y="0"/>
                  </a:lnTo>
                  <a:lnTo>
                    <a:pt x="4122343" y="0"/>
                  </a:lnTo>
                  <a:lnTo>
                    <a:pt x="4122343" y="123875"/>
                  </a:lnTo>
                  <a:lnTo>
                    <a:pt x="0" y="1238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94" name="object 1194"/>
          <p:cNvSpPr/>
          <p:nvPr/>
        </p:nvSpPr>
        <p:spPr>
          <a:xfrm>
            <a:off x="900214" y="1438173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5" name="object 1195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96" name="object 1196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3027680">
              <a:lnSpc>
                <a:spcPct val="100000"/>
              </a:lnSpc>
              <a:spcBef>
                <a:spcPts val="100"/>
              </a:spcBef>
            </a:pPr>
            <a:r>
              <a:rPr dirty="0" spc="-125"/>
              <a:t>Cilindros</a:t>
            </a:r>
            <a:r>
              <a:rPr dirty="0" spc="-70"/>
              <a:t> </a:t>
            </a:r>
            <a:r>
              <a:rPr dirty="0" spc="-114"/>
              <a:t>sin</a:t>
            </a:r>
            <a:r>
              <a:rPr dirty="0" spc="-65"/>
              <a:t> </a:t>
            </a:r>
            <a:r>
              <a:rPr dirty="0" spc="-100"/>
              <a:t>vástago</a:t>
            </a:r>
          </a:p>
        </p:txBody>
      </p:sp>
      <p:grpSp>
        <p:nvGrpSpPr>
          <p:cNvPr id="1197" name="object 1197"/>
          <p:cNvGrpSpPr/>
          <p:nvPr/>
        </p:nvGrpSpPr>
        <p:grpSpPr>
          <a:xfrm>
            <a:off x="2464384" y="2195995"/>
            <a:ext cx="4961255" cy="1442085"/>
            <a:chOff x="2464384" y="2195995"/>
            <a:chExt cx="4961255" cy="1442085"/>
          </a:xfrm>
        </p:grpSpPr>
        <p:sp>
          <p:nvSpPr>
            <p:cNvPr id="1198" name="object 1198"/>
            <p:cNvSpPr/>
            <p:nvPr/>
          </p:nvSpPr>
          <p:spPr>
            <a:xfrm>
              <a:off x="6903605" y="2734132"/>
              <a:ext cx="0" cy="120650"/>
            </a:xfrm>
            <a:custGeom>
              <a:avLst/>
              <a:gdLst/>
              <a:ahLst/>
              <a:cxnLst/>
              <a:rect l="l" t="t" r="r" b="b"/>
              <a:pathLst>
                <a:path w="0" h="120650">
                  <a:moveTo>
                    <a:pt x="0" y="120294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99" name="object 1199"/>
            <p:cNvSpPr/>
            <p:nvPr/>
          </p:nvSpPr>
          <p:spPr>
            <a:xfrm>
              <a:off x="6463233" y="2661805"/>
              <a:ext cx="952500" cy="380365"/>
            </a:xfrm>
            <a:custGeom>
              <a:avLst/>
              <a:gdLst/>
              <a:ahLst/>
              <a:cxnLst/>
              <a:rect l="l" t="t" r="r" b="b"/>
              <a:pathLst>
                <a:path w="952500" h="380364">
                  <a:moveTo>
                    <a:pt x="0" y="241312"/>
                  </a:moveTo>
                  <a:lnTo>
                    <a:pt x="0" y="360895"/>
                  </a:lnTo>
                  <a:lnTo>
                    <a:pt x="632993" y="360895"/>
                  </a:lnTo>
                  <a:lnTo>
                    <a:pt x="632993" y="373786"/>
                  </a:lnTo>
                  <a:lnTo>
                    <a:pt x="844232" y="373786"/>
                  </a:lnTo>
                  <a:lnTo>
                    <a:pt x="844232" y="379869"/>
                  </a:lnTo>
                  <a:lnTo>
                    <a:pt x="952347" y="379869"/>
                  </a:lnTo>
                  <a:lnTo>
                    <a:pt x="952347" y="223050"/>
                  </a:lnTo>
                  <a:lnTo>
                    <a:pt x="843076" y="223050"/>
                  </a:lnTo>
                  <a:lnTo>
                    <a:pt x="844232" y="229133"/>
                  </a:lnTo>
                  <a:lnTo>
                    <a:pt x="772667" y="229133"/>
                  </a:lnTo>
                  <a:lnTo>
                    <a:pt x="772667" y="150863"/>
                  </a:lnTo>
                  <a:lnTo>
                    <a:pt x="777709" y="150863"/>
                  </a:lnTo>
                  <a:lnTo>
                    <a:pt x="777709" y="100545"/>
                  </a:lnTo>
                  <a:lnTo>
                    <a:pt x="681799" y="100545"/>
                  </a:lnTo>
                  <a:lnTo>
                    <a:pt x="681799" y="116522"/>
                  </a:lnTo>
                  <a:lnTo>
                    <a:pt x="410298" y="116522"/>
                  </a:lnTo>
                  <a:lnTo>
                    <a:pt x="410298" y="11455"/>
                  </a:lnTo>
                  <a:lnTo>
                    <a:pt x="421754" y="0"/>
                  </a:lnTo>
                  <a:lnTo>
                    <a:pt x="264947" y="0"/>
                  </a:lnTo>
                  <a:lnTo>
                    <a:pt x="264947" y="60147"/>
                  </a:lnTo>
                  <a:lnTo>
                    <a:pt x="349440" y="60147"/>
                  </a:lnTo>
                  <a:lnTo>
                    <a:pt x="349440" y="17906"/>
                  </a:lnTo>
                  <a:lnTo>
                    <a:pt x="378790" y="17906"/>
                  </a:lnTo>
                  <a:lnTo>
                    <a:pt x="385952" y="25057"/>
                  </a:lnTo>
                  <a:lnTo>
                    <a:pt x="385952" y="148932"/>
                  </a:lnTo>
                  <a:lnTo>
                    <a:pt x="366623" y="156095"/>
                  </a:lnTo>
                  <a:lnTo>
                    <a:pt x="366623" y="132473"/>
                  </a:lnTo>
                  <a:lnTo>
                    <a:pt x="313956" y="139446"/>
                  </a:lnTo>
                  <a:lnTo>
                    <a:pt x="282130" y="174713"/>
                  </a:lnTo>
                  <a:lnTo>
                    <a:pt x="385952" y="181876"/>
                  </a:lnTo>
                  <a:lnTo>
                    <a:pt x="410298" y="180441"/>
                  </a:lnTo>
                  <a:lnTo>
                    <a:pt x="410298" y="141071"/>
                  </a:lnTo>
                  <a:lnTo>
                    <a:pt x="681799" y="140995"/>
                  </a:lnTo>
                  <a:lnTo>
                    <a:pt x="681799" y="150863"/>
                  </a:lnTo>
                  <a:lnTo>
                    <a:pt x="686498" y="150863"/>
                  </a:lnTo>
                  <a:lnTo>
                    <a:pt x="686498" y="229133"/>
                  </a:lnTo>
                  <a:lnTo>
                    <a:pt x="632993" y="229133"/>
                  </a:lnTo>
                  <a:lnTo>
                    <a:pt x="632993" y="241312"/>
                  </a:lnTo>
                  <a:lnTo>
                    <a:pt x="0" y="241312"/>
                  </a:lnTo>
                  <a:close/>
                </a:path>
              </a:pathLst>
            </a:custGeom>
            <a:solidFill>
              <a:srgbClr val="ADDEF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6463233" y="2661805"/>
              <a:ext cx="952500" cy="380365"/>
            </a:xfrm>
            <a:custGeom>
              <a:avLst/>
              <a:gdLst/>
              <a:ahLst/>
              <a:cxnLst/>
              <a:rect l="l" t="t" r="r" b="b"/>
              <a:pathLst>
                <a:path w="952500" h="380364">
                  <a:moveTo>
                    <a:pt x="952347" y="223050"/>
                  </a:moveTo>
                  <a:lnTo>
                    <a:pt x="843076" y="223050"/>
                  </a:lnTo>
                  <a:lnTo>
                    <a:pt x="844232" y="229133"/>
                  </a:lnTo>
                  <a:lnTo>
                    <a:pt x="772667" y="229133"/>
                  </a:lnTo>
                  <a:lnTo>
                    <a:pt x="772667" y="150863"/>
                  </a:lnTo>
                  <a:lnTo>
                    <a:pt x="777709" y="150863"/>
                  </a:lnTo>
                  <a:lnTo>
                    <a:pt x="777709" y="100545"/>
                  </a:lnTo>
                  <a:lnTo>
                    <a:pt x="681799" y="100545"/>
                  </a:lnTo>
                  <a:lnTo>
                    <a:pt x="681799" y="116522"/>
                  </a:lnTo>
                  <a:lnTo>
                    <a:pt x="410298" y="116522"/>
                  </a:lnTo>
                  <a:lnTo>
                    <a:pt x="410298" y="11455"/>
                  </a:lnTo>
                  <a:lnTo>
                    <a:pt x="421754" y="0"/>
                  </a:lnTo>
                  <a:lnTo>
                    <a:pt x="264947" y="0"/>
                  </a:lnTo>
                  <a:lnTo>
                    <a:pt x="264947" y="60147"/>
                  </a:lnTo>
                  <a:lnTo>
                    <a:pt x="349440" y="60147"/>
                  </a:lnTo>
                  <a:lnTo>
                    <a:pt x="349440" y="17906"/>
                  </a:lnTo>
                  <a:lnTo>
                    <a:pt x="378790" y="17906"/>
                  </a:lnTo>
                  <a:lnTo>
                    <a:pt x="385952" y="25057"/>
                  </a:lnTo>
                  <a:lnTo>
                    <a:pt x="385952" y="148932"/>
                  </a:lnTo>
                  <a:lnTo>
                    <a:pt x="366623" y="156095"/>
                  </a:lnTo>
                  <a:lnTo>
                    <a:pt x="366623" y="132473"/>
                  </a:lnTo>
                  <a:lnTo>
                    <a:pt x="313956" y="139446"/>
                  </a:lnTo>
                  <a:lnTo>
                    <a:pt x="282130" y="174713"/>
                  </a:lnTo>
                  <a:lnTo>
                    <a:pt x="385952" y="181876"/>
                  </a:lnTo>
                  <a:lnTo>
                    <a:pt x="410298" y="180441"/>
                  </a:lnTo>
                  <a:lnTo>
                    <a:pt x="410298" y="141071"/>
                  </a:lnTo>
                  <a:lnTo>
                    <a:pt x="681799" y="140995"/>
                  </a:lnTo>
                  <a:lnTo>
                    <a:pt x="681799" y="150863"/>
                  </a:lnTo>
                  <a:lnTo>
                    <a:pt x="686498" y="150863"/>
                  </a:lnTo>
                  <a:lnTo>
                    <a:pt x="686498" y="229133"/>
                  </a:lnTo>
                  <a:lnTo>
                    <a:pt x="632993" y="229133"/>
                  </a:lnTo>
                  <a:lnTo>
                    <a:pt x="632993" y="241312"/>
                  </a:lnTo>
                  <a:lnTo>
                    <a:pt x="0" y="241312"/>
                  </a:lnTo>
                  <a:lnTo>
                    <a:pt x="0" y="360895"/>
                  </a:lnTo>
                  <a:lnTo>
                    <a:pt x="632993" y="360895"/>
                  </a:lnTo>
                  <a:lnTo>
                    <a:pt x="632993" y="373786"/>
                  </a:lnTo>
                  <a:lnTo>
                    <a:pt x="844232" y="373786"/>
                  </a:lnTo>
                  <a:lnTo>
                    <a:pt x="844232" y="379869"/>
                  </a:lnTo>
                  <a:lnTo>
                    <a:pt x="952347" y="379869"/>
                  </a:lnTo>
                  <a:lnTo>
                    <a:pt x="952347" y="22305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01" name="object 1201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6722783" y="3076740"/>
              <a:ext cx="167601" cy="192659"/>
            </a:xfrm>
            <a:prstGeom prst="rect">
              <a:avLst/>
            </a:prstGeom>
          </p:spPr>
        </p:pic>
        <p:sp>
          <p:nvSpPr>
            <p:cNvPr id="1202" name="object 1202"/>
            <p:cNvSpPr/>
            <p:nvPr/>
          </p:nvSpPr>
          <p:spPr>
            <a:xfrm>
              <a:off x="2986062" y="2734132"/>
              <a:ext cx="30480" cy="120650"/>
            </a:xfrm>
            <a:custGeom>
              <a:avLst/>
              <a:gdLst/>
              <a:ahLst/>
              <a:cxnLst/>
              <a:rect l="l" t="t" r="r" b="b"/>
              <a:pathLst>
                <a:path w="30480" h="120650">
                  <a:moveTo>
                    <a:pt x="0" y="0"/>
                  </a:moveTo>
                  <a:lnTo>
                    <a:pt x="0" y="120294"/>
                  </a:lnTo>
                </a:path>
                <a:path w="30480" h="120650">
                  <a:moveTo>
                    <a:pt x="30073" y="1435"/>
                  </a:moveTo>
                  <a:lnTo>
                    <a:pt x="30073" y="7447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2565019" y="2675420"/>
              <a:ext cx="4850765" cy="909955"/>
            </a:xfrm>
            <a:custGeom>
              <a:avLst/>
              <a:gdLst/>
              <a:ahLst/>
              <a:cxnLst/>
              <a:rect l="l" t="t" r="r" b="b"/>
              <a:pathLst>
                <a:path w="4850765" h="909954">
                  <a:moveTo>
                    <a:pt x="4748174" y="592886"/>
                  </a:moveTo>
                  <a:lnTo>
                    <a:pt x="4748174" y="749706"/>
                  </a:lnTo>
                  <a:lnTo>
                    <a:pt x="4850574" y="749706"/>
                  </a:lnTo>
                  <a:lnTo>
                    <a:pt x="4850574" y="592886"/>
                  </a:lnTo>
                  <a:lnTo>
                    <a:pt x="4748174" y="592886"/>
                  </a:lnTo>
                  <a:close/>
                </a:path>
                <a:path w="4850765" h="909954">
                  <a:moveTo>
                    <a:pt x="4460316" y="677379"/>
                  </a:moveTo>
                  <a:lnTo>
                    <a:pt x="4460316" y="785507"/>
                  </a:lnTo>
                  <a:lnTo>
                    <a:pt x="4621428" y="785507"/>
                  </a:lnTo>
                  <a:lnTo>
                    <a:pt x="4645774" y="743254"/>
                  </a:lnTo>
                  <a:lnTo>
                    <a:pt x="4748174" y="743254"/>
                  </a:lnTo>
                  <a:lnTo>
                    <a:pt x="4748174" y="598614"/>
                  </a:lnTo>
                  <a:lnTo>
                    <a:pt x="4547679" y="598614"/>
                  </a:lnTo>
                  <a:lnTo>
                    <a:pt x="4511154" y="677379"/>
                  </a:lnTo>
                  <a:lnTo>
                    <a:pt x="4460316" y="677379"/>
                  </a:lnTo>
                  <a:close/>
                </a:path>
                <a:path w="4850765" h="909954">
                  <a:moveTo>
                    <a:pt x="4440986" y="646595"/>
                  </a:moveTo>
                  <a:lnTo>
                    <a:pt x="4440986" y="815568"/>
                  </a:lnTo>
                  <a:lnTo>
                    <a:pt x="4460316" y="815581"/>
                  </a:lnTo>
                  <a:lnTo>
                    <a:pt x="4460316" y="646595"/>
                  </a:lnTo>
                  <a:lnTo>
                    <a:pt x="4440986" y="646595"/>
                  </a:lnTo>
                  <a:close/>
                </a:path>
                <a:path w="4850765" h="909954">
                  <a:moveTo>
                    <a:pt x="318642" y="673798"/>
                  </a:moveTo>
                  <a:lnTo>
                    <a:pt x="318642" y="788365"/>
                  </a:lnTo>
                  <a:lnTo>
                    <a:pt x="4440986" y="788365"/>
                  </a:lnTo>
                  <a:lnTo>
                    <a:pt x="4440986" y="673798"/>
                  </a:lnTo>
                  <a:lnTo>
                    <a:pt x="318642" y="673798"/>
                  </a:lnTo>
                  <a:close/>
                </a:path>
                <a:path w="4850765" h="909954">
                  <a:moveTo>
                    <a:pt x="1222311" y="166827"/>
                  </a:moveTo>
                  <a:lnTo>
                    <a:pt x="1222311" y="423176"/>
                  </a:lnTo>
                  <a:lnTo>
                    <a:pt x="1223022" y="408139"/>
                  </a:lnTo>
                  <a:lnTo>
                    <a:pt x="1307515" y="408139"/>
                  </a:lnTo>
                  <a:lnTo>
                    <a:pt x="1307515" y="414591"/>
                  </a:lnTo>
                  <a:lnTo>
                    <a:pt x="1589646" y="414591"/>
                  </a:lnTo>
                  <a:lnTo>
                    <a:pt x="1589646" y="161099"/>
                  </a:lnTo>
                  <a:lnTo>
                    <a:pt x="1307515" y="161099"/>
                  </a:lnTo>
                  <a:lnTo>
                    <a:pt x="1306804" y="166827"/>
                  </a:lnTo>
                  <a:lnTo>
                    <a:pt x="1222311" y="166827"/>
                  </a:lnTo>
                  <a:close/>
                </a:path>
                <a:path w="4850765" h="909954">
                  <a:moveTo>
                    <a:pt x="1203693" y="0"/>
                  </a:moveTo>
                  <a:lnTo>
                    <a:pt x="1203693" y="11455"/>
                  </a:lnTo>
                  <a:lnTo>
                    <a:pt x="1210856" y="4292"/>
                  </a:lnTo>
                  <a:lnTo>
                    <a:pt x="1239494" y="4292"/>
                  </a:lnTo>
                  <a:lnTo>
                    <a:pt x="1239494" y="33642"/>
                  </a:lnTo>
                  <a:lnTo>
                    <a:pt x="1303959" y="29431"/>
                  </a:lnTo>
                  <a:lnTo>
                    <a:pt x="1305204" y="29349"/>
                  </a:lnTo>
                  <a:lnTo>
                    <a:pt x="1305204" y="0"/>
                  </a:lnTo>
                  <a:lnTo>
                    <a:pt x="1203693" y="0"/>
                  </a:lnTo>
                  <a:close/>
                </a:path>
                <a:path w="4850765" h="909954">
                  <a:moveTo>
                    <a:pt x="439661" y="589305"/>
                  </a:moveTo>
                  <a:lnTo>
                    <a:pt x="1303959" y="589305"/>
                  </a:lnTo>
                  <a:lnTo>
                    <a:pt x="1303959" y="545630"/>
                  </a:lnTo>
                  <a:lnTo>
                    <a:pt x="1239494" y="542048"/>
                  </a:lnTo>
                  <a:lnTo>
                    <a:pt x="1239494" y="570687"/>
                  </a:lnTo>
                  <a:lnTo>
                    <a:pt x="1210856" y="570687"/>
                  </a:lnTo>
                  <a:lnTo>
                    <a:pt x="1203693" y="563524"/>
                  </a:lnTo>
                  <a:lnTo>
                    <a:pt x="1203693" y="0"/>
                  </a:lnTo>
                  <a:lnTo>
                    <a:pt x="475462" y="0"/>
                  </a:lnTo>
                  <a:lnTo>
                    <a:pt x="475462" y="515556"/>
                  </a:lnTo>
                  <a:lnTo>
                    <a:pt x="451116" y="515556"/>
                  </a:lnTo>
                  <a:lnTo>
                    <a:pt x="451116" y="577126"/>
                  </a:lnTo>
                  <a:lnTo>
                    <a:pt x="439661" y="589305"/>
                  </a:lnTo>
                  <a:close/>
                </a:path>
                <a:path w="4850765" h="909954">
                  <a:moveTo>
                    <a:pt x="1203693" y="136042"/>
                  </a:moveTo>
                  <a:lnTo>
                    <a:pt x="1203693" y="439648"/>
                  </a:lnTo>
                  <a:lnTo>
                    <a:pt x="1210856" y="432485"/>
                  </a:lnTo>
                  <a:lnTo>
                    <a:pt x="1223022" y="432485"/>
                  </a:lnTo>
                  <a:lnTo>
                    <a:pt x="1223022" y="456120"/>
                  </a:lnTo>
                  <a:lnTo>
                    <a:pt x="1255966" y="456120"/>
                  </a:lnTo>
                  <a:lnTo>
                    <a:pt x="1248092" y="433920"/>
                  </a:lnTo>
                  <a:lnTo>
                    <a:pt x="1222311" y="423176"/>
                  </a:lnTo>
                  <a:lnTo>
                    <a:pt x="1222311" y="143205"/>
                  </a:lnTo>
                  <a:lnTo>
                    <a:pt x="1210856" y="143205"/>
                  </a:lnTo>
                  <a:lnTo>
                    <a:pt x="1203693" y="136042"/>
                  </a:lnTo>
                  <a:close/>
                </a:path>
                <a:path w="4850765" h="909954">
                  <a:moveTo>
                    <a:pt x="1222311" y="143205"/>
                  </a:moveTo>
                  <a:lnTo>
                    <a:pt x="1222311" y="166827"/>
                  </a:lnTo>
                  <a:lnTo>
                    <a:pt x="1223022" y="151790"/>
                  </a:lnTo>
                  <a:lnTo>
                    <a:pt x="1248092" y="141058"/>
                  </a:lnTo>
                  <a:lnTo>
                    <a:pt x="1255966" y="118859"/>
                  </a:lnTo>
                  <a:lnTo>
                    <a:pt x="1223022" y="118859"/>
                  </a:lnTo>
                  <a:lnTo>
                    <a:pt x="1223022" y="143205"/>
                  </a:lnTo>
                  <a:lnTo>
                    <a:pt x="1222311" y="143205"/>
                  </a:lnTo>
                  <a:close/>
                </a:path>
                <a:path w="4850765" h="909954">
                  <a:moveTo>
                    <a:pt x="228422" y="227698"/>
                  </a:moveTo>
                  <a:lnTo>
                    <a:pt x="228422" y="347992"/>
                  </a:lnTo>
                  <a:lnTo>
                    <a:pt x="475462" y="347992"/>
                  </a:lnTo>
                  <a:lnTo>
                    <a:pt x="475462" y="227698"/>
                  </a:lnTo>
                  <a:lnTo>
                    <a:pt x="228422" y="227698"/>
                  </a:lnTo>
                  <a:close/>
                </a:path>
                <a:path w="4850765" h="909954">
                  <a:moveTo>
                    <a:pt x="179616" y="102908"/>
                  </a:moveTo>
                  <a:lnTo>
                    <a:pt x="179616" y="127380"/>
                  </a:lnTo>
                  <a:lnTo>
                    <a:pt x="475462" y="127457"/>
                  </a:lnTo>
                  <a:lnTo>
                    <a:pt x="475094" y="102908"/>
                  </a:lnTo>
                  <a:lnTo>
                    <a:pt x="179616" y="102908"/>
                  </a:lnTo>
                  <a:close/>
                </a:path>
                <a:path w="4850765" h="909954">
                  <a:moveTo>
                    <a:pt x="451116" y="2146"/>
                  </a:moveTo>
                  <a:lnTo>
                    <a:pt x="451116" y="58712"/>
                  </a:lnTo>
                  <a:lnTo>
                    <a:pt x="474027" y="60062"/>
                  </a:lnTo>
                  <a:lnTo>
                    <a:pt x="475462" y="60147"/>
                  </a:lnTo>
                  <a:lnTo>
                    <a:pt x="475462" y="0"/>
                  </a:lnTo>
                  <a:lnTo>
                    <a:pt x="474027" y="0"/>
                  </a:lnTo>
                  <a:lnTo>
                    <a:pt x="451116" y="2146"/>
                  </a:lnTo>
                  <a:close/>
                </a:path>
                <a:path w="4850765" h="909954">
                  <a:moveTo>
                    <a:pt x="299313" y="646595"/>
                  </a:moveTo>
                  <a:lnTo>
                    <a:pt x="299313" y="815581"/>
                  </a:lnTo>
                  <a:lnTo>
                    <a:pt x="318642" y="815568"/>
                  </a:lnTo>
                  <a:lnTo>
                    <a:pt x="318642" y="646595"/>
                  </a:lnTo>
                  <a:lnTo>
                    <a:pt x="299313" y="646595"/>
                  </a:lnTo>
                  <a:close/>
                </a:path>
                <a:path w="4850765" h="909954">
                  <a:moveTo>
                    <a:pt x="140004" y="677379"/>
                  </a:moveTo>
                  <a:lnTo>
                    <a:pt x="140004" y="785507"/>
                  </a:lnTo>
                  <a:lnTo>
                    <a:pt x="299313" y="785507"/>
                  </a:lnTo>
                  <a:lnTo>
                    <a:pt x="299313" y="677379"/>
                  </a:lnTo>
                  <a:lnTo>
                    <a:pt x="140004" y="677379"/>
                  </a:lnTo>
                  <a:close/>
                </a:path>
                <a:path w="4850765" h="909954">
                  <a:moveTo>
                    <a:pt x="0" y="287845"/>
                  </a:moveTo>
                  <a:lnTo>
                    <a:pt x="41528" y="360172"/>
                  </a:lnTo>
                  <a:lnTo>
                    <a:pt x="46926" y="360679"/>
                  </a:lnTo>
                  <a:lnTo>
                    <a:pt x="46926" y="909383"/>
                  </a:lnTo>
                  <a:lnTo>
                    <a:pt x="140004" y="909383"/>
                  </a:lnTo>
                  <a:lnTo>
                    <a:pt x="140004" y="360172"/>
                  </a:lnTo>
                  <a:lnTo>
                    <a:pt x="228422" y="360172"/>
                  </a:lnTo>
                  <a:lnTo>
                    <a:pt x="228422" y="215518"/>
                  </a:lnTo>
                  <a:lnTo>
                    <a:pt x="174917" y="215518"/>
                  </a:lnTo>
                  <a:lnTo>
                    <a:pt x="174917" y="86931"/>
                  </a:lnTo>
                  <a:lnTo>
                    <a:pt x="88747" y="86931"/>
                  </a:lnTo>
                  <a:lnTo>
                    <a:pt x="88747" y="215518"/>
                  </a:lnTo>
                  <a:lnTo>
                    <a:pt x="41528" y="215518"/>
                  </a:lnTo>
                  <a:lnTo>
                    <a:pt x="0" y="287845"/>
                  </a:lnTo>
                  <a:close/>
                </a:path>
                <a:path w="4850765" h="909954">
                  <a:moveTo>
                    <a:pt x="174917" y="86931"/>
                  </a:moveTo>
                  <a:lnTo>
                    <a:pt x="174917" y="137248"/>
                  </a:lnTo>
                  <a:lnTo>
                    <a:pt x="179616" y="137248"/>
                  </a:lnTo>
                  <a:lnTo>
                    <a:pt x="179616" y="86931"/>
                  </a:lnTo>
                  <a:lnTo>
                    <a:pt x="174917" y="86931"/>
                  </a:lnTo>
                  <a:close/>
                </a:path>
                <a:path w="4850765" h="909954">
                  <a:moveTo>
                    <a:pt x="83718" y="86931"/>
                  </a:moveTo>
                  <a:lnTo>
                    <a:pt x="83718" y="137248"/>
                  </a:lnTo>
                  <a:lnTo>
                    <a:pt x="88747" y="137248"/>
                  </a:lnTo>
                  <a:lnTo>
                    <a:pt x="88747" y="86931"/>
                  </a:lnTo>
                  <a:lnTo>
                    <a:pt x="83718" y="86931"/>
                  </a:lnTo>
                  <a:close/>
                </a:path>
                <a:path w="4850765" h="909954">
                  <a:moveTo>
                    <a:pt x="10020" y="731443"/>
                  </a:moveTo>
                  <a:lnTo>
                    <a:pt x="39903" y="785507"/>
                  </a:lnTo>
                  <a:lnTo>
                    <a:pt x="46926" y="785507"/>
                  </a:lnTo>
                  <a:lnTo>
                    <a:pt x="46926" y="677379"/>
                  </a:lnTo>
                  <a:lnTo>
                    <a:pt x="39903" y="677379"/>
                  </a:lnTo>
                  <a:lnTo>
                    <a:pt x="10020" y="731443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2565019" y="2675420"/>
              <a:ext cx="4850765" cy="909955"/>
            </a:xfrm>
            <a:custGeom>
              <a:avLst/>
              <a:gdLst/>
              <a:ahLst/>
              <a:cxnLst/>
              <a:rect l="l" t="t" r="r" b="b"/>
              <a:pathLst>
                <a:path w="4850765" h="909954">
                  <a:moveTo>
                    <a:pt x="228422" y="227698"/>
                  </a:moveTo>
                  <a:lnTo>
                    <a:pt x="475462" y="227698"/>
                  </a:lnTo>
                  <a:lnTo>
                    <a:pt x="475462" y="60147"/>
                  </a:lnTo>
                  <a:lnTo>
                    <a:pt x="451116" y="58712"/>
                  </a:lnTo>
                  <a:lnTo>
                    <a:pt x="451116" y="2146"/>
                  </a:lnTo>
                  <a:lnTo>
                    <a:pt x="474027" y="0"/>
                  </a:lnTo>
                  <a:lnTo>
                    <a:pt x="1305204" y="0"/>
                  </a:lnTo>
                  <a:lnTo>
                    <a:pt x="1305204" y="29349"/>
                  </a:lnTo>
                  <a:lnTo>
                    <a:pt x="1239494" y="33642"/>
                  </a:lnTo>
                  <a:lnTo>
                    <a:pt x="1239494" y="4292"/>
                  </a:lnTo>
                  <a:lnTo>
                    <a:pt x="1210856" y="4292"/>
                  </a:lnTo>
                  <a:lnTo>
                    <a:pt x="1203693" y="11455"/>
                  </a:lnTo>
                  <a:lnTo>
                    <a:pt x="1203693" y="136042"/>
                  </a:lnTo>
                  <a:lnTo>
                    <a:pt x="1210856" y="143205"/>
                  </a:lnTo>
                  <a:lnTo>
                    <a:pt x="1223022" y="143205"/>
                  </a:lnTo>
                  <a:lnTo>
                    <a:pt x="1223022" y="118859"/>
                  </a:lnTo>
                  <a:lnTo>
                    <a:pt x="1255966" y="118859"/>
                  </a:lnTo>
                  <a:lnTo>
                    <a:pt x="1248092" y="141058"/>
                  </a:lnTo>
                  <a:lnTo>
                    <a:pt x="1223022" y="151790"/>
                  </a:lnTo>
                  <a:lnTo>
                    <a:pt x="1222311" y="166827"/>
                  </a:lnTo>
                  <a:lnTo>
                    <a:pt x="1306804" y="166827"/>
                  </a:lnTo>
                  <a:lnTo>
                    <a:pt x="1307515" y="161099"/>
                  </a:lnTo>
                  <a:lnTo>
                    <a:pt x="1589646" y="161099"/>
                  </a:lnTo>
                  <a:lnTo>
                    <a:pt x="1589646" y="414591"/>
                  </a:lnTo>
                  <a:lnTo>
                    <a:pt x="1307515" y="414591"/>
                  </a:lnTo>
                  <a:lnTo>
                    <a:pt x="1307515" y="408139"/>
                  </a:lnTo>
                  <a:lnTo>
                    <a:pt x="1223022" y="408139"/>
                  </a:lnTo>
                  <a:lnTo>
                    <a:pt x="1222311" y="423176"/>
                  </a:lnTo>
                  <a:lnTo>
                    <a:pt x="1248092" y="433920"/>
                  </a:lnTo>
                  <a:lnTo>
                    <a:pt x="1255966" y="456120"/>
                  </a:lnTo>
                  <a:lnTo>
                    <a:pt x="1223022" y="456120"/>
                  </a:lnTo>
                  <a:lnTo>
                    <a:pt x="1223022" y="432485"/>
                  </a:lnTo>
                  <a:lnTo>
                    <a:pt x="1210856" y="432485"/>
                  </a:lnTo>
                  <a:lnTo>
                    <a:pt x="1203693" y="439648"/>
                  </a:lnTo>
                  <a:lnTo>
                    <a:pt x="1203693" y="563524"/>
                  </a:lnTo>
                  <a:lnTo>
                    <a:pt x="1210856" y="570687"/>
                  </a:lnTo>
                  <a:lnTo>
                    <a:pt x="1239494" y="570687"/>
                  </a:lnTo>
                  <a:lnTo>
                    <a:pt x="1239494" y="542048"/>
                  </a:lnTo>
                  <a:lnTo>
                    <a:pt x="1303959" y="545630"/>
                  </a:lnTo>
                  <a:lnTo>
                    <a:pt x="1303959" y="589305"/>
                  </a:lnTo>
                  <a:lnTo>
                    <a:pt x="439661" y="589305"/>
                  </a:lnTo>
                  <a:lnTo>
                    <a:pt x="451116" y="577126"/>
                  </a:lnTo>
                  <a:lnTo>
                    <a:pt x="451116" y="515556"/>
                  </a:lnTo>
                  <a:lnTo>
                    <a:pt x="475462" y="515556"/>
                  </a:lnTo>
                  <a:lnTo>
                    <a:pt x="475462" y="347992"/>
                  </a:lnTo>
                  <a:lnTo>
                    <a:pt x="228422" y="347992"/>
                  </a:lnTo>
                  <a:lnTo>
                    <a:pt x="228422" y="360172"/>
                  </a:lnTo>
                  <a:lnTo>
                    <a:pt x="140004" y="360172"/>
                  </a:lnTo>
                  <a:lnTo>
                    <a:pt x="140004" y="677379"/>
                  </a:lnTo>
                  <a:lnTo>
                    <a:pt x="299313" y="677379"/>
                  </a:lnTo>
                  <a:lnTo>
                    <a:pt x="299313" y="646595"/>
                  </a:lnTo>
                  <a:lnTo>
                    <a:pt x="318642" y="646595"/>
                  </a:lnTo>
                  <a:lnTo>
                    <a:pt x="318642" y="673798"/>
                  </a:lnTo>
                  <a:lnTo>
                    <a:pt x="4440986" y="673798"/>
                  </a:lnTo>
                  <a:lnTo>
                    <a:pt x="4440986" y="646595"/>
                  </a:lnTo>
                  <a:lnTo>
                    <a:pt x="4460316" y="646595"/>
                  </a:lnTo>
                  <a:lnTo>
                    <a:pt x="4460316" y="677379"/>
                  </a:lnTo>
                  <a:lnTo>
                    <a:pt x="4511154" y="677379"/>
                  </a:lnTo>
                  <a:lnTo>
                    <a:pt x="4547679" y="598614"/>
                  </a:lnTo>
                  <a:lnTo>
                    <a:pt x="4748174" y="598614"/>
                  </a:lnTo>
                  <a:lnTo>
                    <a:pt x="4748174" y="592886"/>
                  </a:lnTo>
                  <a:lnTo>
                    <a:pt x="4850574" y="592886"/>
                  </a:lnTo>
                  <a:lnTo>
                    <a:pt x="4850574" y="749706"/>
                  </a:lnTo>
                  <a:lnTo>
                    <a:pt x="4748174" y="749706"/>
                  </a:lnTo>
                  <a:lnTo>
                    <a:pt x="4748174" y="743254"/>
                  </a:lnTo>
                  <a:lnTo>
                    <a:pt x="4645774" y="743254"/>
                  </a:lnTo>
                  <a:lnTo>
                    <a:pt x="4621428" y="785507"/>
                  </a:lnTo>
                  <a:lnTo>
                    <a:pt x="4460316" y="785507"/>
                  </a:lnTo>
                  <a:lnTo>
                    <a:pt x="4460316" y="815581"/>
                  </a:lnTo>
                  <a:lnTo>
                    <a:pt x="4440986" y="815568"/>
                  </a:lnTo>
                  <a:lnTo>
                    <a:pt x="4440986" y="788365"/>
                  </a:lnTo>
                  <a:lnTo>
                    <a:pt x="318642" y="788365"/>
                  </a:lnTo>
                  <a:lnTo>
                    <a:pt x="318642" y="815568"/>
                  </a:lnTo>
                  <a:lnTo>
                    <a:pt x="299313" y="815581"/>
                  </a:lnTo>
                  <a:lnTo>
                    <a:pt x="299313" y="785507"/>
                  </a:lnTo>
                  <a:lnTo>
                    <a:pt x="140004" y="785507"/>
                  </a:lnTo>
                  <a:lnTo>
                    <a:pt x="140004" y="909383"/>
                  </a:lnTo>
                  <a:lnTo>
                    <a:pt x="46926" y="909383"/>
                  </a:lnTo>
                  <a:lnTo>
                    <a:pt x="46926" y="785507"/>
                  </a:lnTo>
                  <a:lnTo>
                    <a:pt x="39903" y="785507"/>
                  </a:lnTo>
                  <a:lnTo>
                    <a:pt x="10020" y="731443"/>
                  </a:lnTo>
                  <a:lnTo>
                    <a:pt x="39903" y="677379"/>
                  </a:lnTo>
                  <a:lnTo>
                    <a:pt x="46926" y="677379"/>
                  </a:lnTo>
                  <a:lnTo>
                    <a:pt x="46926" y="360679"/>
                  </a:lnTo>
                  <a:lnTo>
                    <a:pt x="41528" y="360172"/>
                  </a:lnTo>
                  <a:lnTo>
                    <a:pt x="0" y="287845"/>
                  </a:lnTo>
                  <a:lnTo>
                    <a:pt x="41528" y="215518"/>
                  </a:lnTo>
                  <a:lnTo>
                    <a:pt x="55764" y="215518"/>
                  </a:lnTo>
                  <a:lnTo>
                    <a:pt x="66805" y="215518"/>
                  </a:lnTo>
                  <a:lnTo>
                    <a:pt x="77012" y="215518"/>
                  </a:lnTo>
                  <a:lnTo>
                    <a:pt x="88747" y="215518"/>
                  </a:lnTo>
                  <a:lnTo>
                    <a:pt x="88747" y="195950"/>
                  </a:lnTo>
                  <a:lnTo>
                    <a:pt x="88747" y="176388"/>
                  </a:lnTo>
                  <a:lnTo>
                    <a:pt x="88747" y="156824"/>
                  </a:lnTo>
                  <a:lnTo>
                    <a:pt x="88747" y="137248"/>
                  </a:lnTo>
                  <a:lnTo>
                    <a:pt x="83718" y="137248"/>
                  </a:lnTo>
                  <a:lnTo>
                    <a:pt x="83718" y="86931"/>
                  </a:lnTo>
                  <a:lnTo>
                    <a:pt x="179616" y="86931"/>
                  </a:lnTo>
                  <a:lnTo>
                    <a:pt x="179616" y="102908"/>
                  </a:lnTo>
                  <a:lnTo>
                    <a:pt x="475094" y="102908"/>
                  </a:lnTo>
                  <a:lnTo>
                    <a:pt x="475462" y="127457"/>
                  </a:lnTo>
                  <a:lnTo>
                    <a:pt x="179616" y="127380"/>
                  </a:lnTo>
                  <a:lnTo>
                    <a:pt x="179616" y="137248"/>
                  </a:lnTo>
                  <a:lnTo>
                    <a:pt x="174917" y="137248"/>
                  </a:lnTo>
                  <a:lnTo>
                    <a:pt x="174945" y="156615"/>
                  </a:lnTo>
                  <a:lnTo>
                    <a:pt x="174993" y="176145"/>
                  </a:lnTo>
                  <a:lnTo>
                    <a:pt x="175002" y="195795"/>
                  </a:lnTo>
                  <a:lnTo>
                    <a:pt x="174917" y="215518"/>
                  </a:lnTo>
                  <a:lnTo>
                    <a:pt x="188542" y="215518"/>
                  </a:lnTo>
                  <a:lnTo>
                    <a:pt x="200269" y="215518"/>
                  </a:lnTo>
                  <a:lnTo>
                    <a:pt x="212696" y="215518"/>
                  </a:lnTo>
                  <a:lnTo>
                    <a:pt x="228422" y="215518"/>
                  </a:lnTo>
                  <a:lnTo>
                    <a:pt x="228422" y="227698"/>
                  </a:lnTo>
                  <a:close/>
                </a:path>
                <a:path w="4850765" h="909954">
                  <a:moveTo>
                    <a:pt x="83718" y="23698"/>
                  </a:moveTo>
                  <a:lnTo>
                    <a:pt x="83718" y="1257"/>
                  </a:lnTo>
                </a:path>
                <a:path w="4850765" h="909954">
                  <a:moveTo>
                    <a:pt x="179616" y="23698"/>
                  </a:moveTo>
                  <a:lnTo>
                    <a:pt x="179616" y="125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2636989" y="2634723"/>
              <a:ext cx="635" cy="42545"/>
            </a:xfrm>
            <a:custGeom>
              <a:avLst/>
              <a:gdLst/>
              <a:ahLst/>
              <a:cxnLst/>
              <a:rect l="l" t="t" r="r" b="b"/>
              <a:pathLst>
                <a:path w="635" h="42544">
                  <a:moveTo>
                    <a:pt x="0" y="29711"/>
                  </a:moveTo>
                  <a:lnTo>
                    <a:pt x="0" y="41954"/>
                  </a:lnTo>
                  <a:lnTo>
                    <a:pt x="469" y="41954"/>
                  </a:lnTo>
                  <a:lnTo>
                    <a:pt x="469" y="29711"/>
                  </a:lnTo>
                  <a:lnTo>
                    <a:pt x="0" y="29711"/>
                  </a:lnTo>
                  <a:close/>
                </a:path>
                <a:path w="635" h="42544">
                  <a:moveTo>
                    <a:pt x="0" y="475"/>
                  </a:moveTo>
                  <a:lnTo>
                    <a:pt x="0" y="10331"/>
                  </a:lnTo>
                  <a:lnTo>
                    <a:pt x="469" y="10331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2637459" y="2634247"/>
              <a:ext cx="635" cy="42545"/>
            </a:xfrm>
            <a:custGeom>
              <a:avLst/>
              <a:gdLst/>
              <a:ahLst/>
              <a:cxnLst/>
              <a:rect l="l" t="t" r="r" b="b"/>
              <a:pathLst>
                <a:path w="635" h="42544">
                  <a:moveTo>
                    <a:pt x="0" y="30187"/>
                  </a:moveTo>
                  <a:lnTo>
                    <a:pt x="0" y="42429"/>
                  </a:lnTo>
                  <a:lnTo>
                    <a:pt x="469" y="42429"/>
                  </a:lnTo>
                  <a:lnTo>
                    <a:pt x="469" y="30187"/>
                  </a:lnTo>
                  <a:lnTo>
                    <a:pt x="0" y="30187"/>
                  </a:lnTo>
                  <a:close/>
                </a:path>
                <a:path w="635" h="42544">
                  <a:moveTo>
                    <a:pt x="0" y="475"/>
                  </a:moveTo>
                  <a:lnTo>
                    <a:pt x="0" y="10806"/>
                  </a:lnTo>
                  <a:lnTo>
                    <a:pt x="469" y="10806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2637929" y="2633771"/>
              <a:ext cx="635" cy="43180"/>
            </a:xfrm>
            <a:custGeom>
              <a:avLst/>
              <a:gdLst/>
              <a:ahLst/>
              <a:cxnLst/>
              <a:rect l="l" t="t" r="r" b="b"/>
              <a:pathLst>
                <a:path w="635" h="43180">
                  <a:moveTo>
                    <a:pt x="0" y="30662"/>
                  </a:moveTo>
                  <a:lnTo>
                    <a:pt x="0" y="42905"/>
                  </a:lnTo>
                  <a:lnTo>
                    <a:pt x="469" y="42905"/>
                  </a:lnTo>
                  <a:lnTo>
                    <a:pt x="469" y="30662"/>
                  </a:lnTo>
                  <a:lnTo>
                    <a:pt x="0" y="30662"/>
                  </a:lnTo>
                  <a:close/>
                </a:path>
                <a:path w="635" h="43180">
                  <a:moveTo>
                    <a:pt x="0" y="475"/>
                  </a:moveTo>
                  <a:lnTo>
                    <a:pt x="0" y="11282"/>
                  </a:lnTo>
                  <a:lnTo>
                    <a:pt x="469" y="11282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2638399" y="2633295"/>
              <a:ext cx="635" cy="43815"/>
            </a:xfrm>
            <a:custGeom>
              <a:avLst/>
              <a:gdLst/>
              <a:ahLst/>
              <a:cxnLst/>
              <a:rect l="l" t="t" r="r" b="b"/>
              <a:pathLst>
                <a:path w="635" h="43814">
                  <a:moveTo>
                    <a:pt x="0" y="31138"/>
                  </a:moveTo>
                  <a:lnTo>
                    <a:pt x="0" y="43381"/>
                  </a:lnTo>
                  <a:lnTo>
                    <a:pt x="469" y="43381"/>
                  </a:lnTo>
                  <a:lnTo>
                    <a:pt x="469" y="31138"/>
                  </a:lnTo>
                  <a:lnTo>
                    <a:pt x="0" y="31138"/>
                  </a:lnTo>
                  <a:close/>
                </a:path>
                <a:path w="635" h="43814">
                  <a:moveTo>
                    <a:pt x="0" y="475"/>
                  </a:moveTo>
                  <a:lnTo>
                    <a:pt x="0" y="11758"/>
                  </a:lnTo>
                  <a:lnTo>
                    <a:pt x="469" y="11758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2638869" y="2632820"/>
              <a:ext cx="635" cy="44450"/>
            </a:xfrm>
            <a:custGeom>
              <a:avLst/>
              <a:gdLst/>
              <a:ahLst/>
              <a:cxnLst/>
              <a:rect l="l" t="t" r="r" b="b"/>
              <a:pathLst>
                <a:path w="635" h="44450">
                  <a:moveTo>
                    <a:pt x="0" y="31614"/>
                  </a:moveTo>
                  <a:lnTo>
                    <a:pt x="0" y="43857"/>
                  </a:lnTo>
                  <a:lnTo>
                    <a:pt x="469" y="43857"/>
                  </a:lnTo>
                  <a:lnTo>
                    <a:pt x="469" y="31614"/>
                  </a:lnTo>
                  <a:lnTo>
                    <a:pt x="0" y="31614"/>
                  </a:lnTo>
                  <a:close/>
                </a:path>
                <a:path w="635" h="44450">
                  <a:moveTo>
                    <a:pt x="0" y="475"/>
                  </a:moveTo>
                  <a:lnTo>
                    <a:pt x="0" y="12234"/>
                  </a:lnTo>
                  <a:lnTo>
                    <a:pt x="469" y="12234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2639326" y="2632357"/>
              <a:ext cx="635" cy="44450"/>
            </a:xfrm>
            <a:custGeom>
              <a:avLst/>
              <a:gdLst/>
              <a:ahLst/>
              <a:cxnLst/>
              <a:rect l="l" t="t" r="r" b="b"/>
              <a:pathLst>
                <a:path w="635" h="44450">
                  <a:moveTo>
                    <a:pt x="0" y="32077"/>
                  </a:moveTo>
                  <a:lnTo>
                    <a:pt x="0" y="44320"/>
                  </a:lnTo>
                  <a:lnTo>
                    <a:pt x="469" y="44320"/>
                  </a:lnTo>
                  <a:lnTo>
                    <a:pt x="469" y="32077"/>
                  </a:lnTo>
                  <a:lnTo>
                    <a:pt x="0" y="32077"/>
                  </a:lnTo>
                  <a:close/>
                </a:path>
                <a:path w="635" h="44450">
                  <a:moveTo>
                    <a:pt x="0" y="475"/>
                  </a:moveTo>
                  <a:lnTo>
                    <a:pt x="0" y="12697"/>
                  </a:lnTo>
                  <a:lnTo>
                    <a:pt x="469" y="12697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2639796" y="2631881"/>
              <a:ext cx="635" cy="45085"/>
            </a:xfrm>
            <a:custGeom>
              <a:avLst/>
              <a:gdLst/>
              <a:ahLst/>
              <a:cxnLst/>
              <a:rect l="l" t="t" r="r" b="b"/>
              <a:pathLst>
                <a:path w="635" h="45085">
                  <a:moveTo>
                    <a:pt x="0" y="32553"/>
                  </a:moveTo>
                  <a:lnTo>
                    <a:pt x="0" y="44796"/>
                  </a:lnTo>
                  <a:lnTo>
                    <a:pt x="469" y="44796"/>
                  </a:lnTo>
                  <a:lnTo>
                    <a:pt x="469" y="32553"/>
                  </a:lnTo>
                  <a:lnTo>
                    <a:pt x="0" y="32553"/>
                  </a:lnTo>
                  <a:close/>
                </a:path>
                <a:path w="635" h="45085">
                  <a:moveTo>
                    <a:pt x="0" y="475"/>
                  </a:moveTo>
                  <a:lnTo>
                    <a:pt x="0" y="13173"/>
                  </a:lnTo>
                  <a:lnTo>
                    <a:pt x="469" y="13173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2640266" y="2631405"/>
              <a:ext cx="635" cy="45720"/>
            </a:xfrm>
            <a:custGeom>
              <a:avLst/>
              <a:gdLst/>
              <a:ahLst/>
              <a:cxnLst/>
              <a:rect l="l" t="t" r="r" b="b"/>
              <a:pathLst>
                <a:path w="635" h="45719">
                  <a:moveTo>
                    <a:pt x="0" y="33029"/>
                  </a:moveTo>
                  <a:lnTo>
                    <a:pt x="0" y="45271"/>
                  </a:lnTo>
                  <a:lnTo>
                    <a:pt x="469" y="45271"/>
                  </a:lnTo>
                  <a:lnTo>
                    <a:pt x="469" y="33029"/>
                  </a:lnTo>
                  <a:lnTo>
                    <a:pt x="0" y="33029"/>
                  </a:lnTo>
                  <a:close/>
                </a:path>
                <a:path w="635" h="45719">
                  <a:moveTo>
                    <a:pt x="0" y="475"/>
                  </a:moveTo>
                  <a:lnTo>
                    <a:pt x="0" y="13648"/>
                  </a:lnTo>
                  <a:lnTo>
                    <a:pt x="469" y="13648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2640736" y="2630929"/>
              <a:ext cx="635" cy="46355"/>
            </a:xfrm>
            <a:custGeom>
              <a:avLst/>
              <a:gdLst/>
              <a:ahLst/>
              <a:cxnLst/>
              <a:rect l="l" t="t" r="r" b="b"/>
              <a:pathLst>
                <a:path w="635" h="46355">
                  <a:moveTo>
                    <a:pt x="0" y="33504"/>
                  </a:moveTo>
                  <a:lnTo>
                    <a:pt x="0" y="45747"/>
                  </a:lnTo>
                  <a:lnTo>
                    <a:pt x="469" y="45747"/>
                  </a:lnTo>
                  <a:lnTo>
                    <a:pt x="469" y="33504"/>
                  </a:lnTo>
                  <a:lnTo>
                    <a:pt x="0" y="33504"/>
                  </a:lnTo>
                  <a:close/>
                </a:path>
                <a:path w="635" h="46355">
                  <a:moveTo>
                    <a:pt x="0" y="475"/>
                  </a:moveTo>
                  <a:lnTo>
                    <a:pt x="0" y="14124"/>
                  </a:lnTo>
                  <a:lnTo>
                    <a:pt x="469" y="14124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2641206" y="2630453"/>
              <a:ext cx="635" cy="46355"/>
            </a:xfrm>
            <a:custGeom>
              <a:avLst/>
              <a:gdLst/>
              <a:ahLst/>
              <a:cxnLst/>
              <a:rect l="l" t="t" r="r" b="b"/>
              <a:pathLst>
                <a:path w="635" h="46355">
                  <a:moveTo>
                    <a:pt x="0" y="33980"/>
                  </a:moveTo>
                  <a:lnTo>
                    <a:pt x="0" y="46223"/>
                  </a:lnTo>
                  <a:lnTo>
                    <a:pt x="469" y="46223"/>
                  </a:lnTo>
                  <a:lnTo>
                    <a:pt x="469" y="33980"/>
                  </a:lnTo>
                  <a:lnTo>
                    <a:pt x="0" y="33980"/>
                  </a:lnTo>
                  <a:close/>
                </a:path>
                <a:path w="635" h="46355">
                  <a:moveTo>
                    <a:pt x="0" y="475"/>
                  </a:moveTo>
                  <a:lnTo>
                    <a:pt x="0" y="14600"/>
                  </a:lnTo>
                  <a:lnTo>
                    <a:pt x="469" y="14600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2641663" y="2629990"/>
              <a:ext cx="635" cy="46990"/>
            </a:xfrm>
            <a:custGeom>
              <a:avLst/>
              <a:gdLst/>
              <a:ahLst/>
              <a:cxnLst/>
              <a:rect l="l" t="t" r="r" b="b"/>
              <a:pathLst>
                <a:path w="635" h="46989">
                  <a:moveTo>
                    <a:pt x="0" y="34443"/>
                  </a:moveTo>
                  <a:lnTo>
                    <a:pt x="0" y="46686"/>
                  </a:lnTo>
                  <a:lnTo>
                    <a:pt x="469" y="46686"/>
                  </a:lnTo>
                  <a:lnTo>
                    <a:pt x="469" y="34443"/>
                  </a:lnTo>
                  <a:lnTo>
                    <a:pt x="0" y="34443"/>
                  </a:lnTo>
                  <a:close/>
                </a:path>
                <a:path w="635" h="46989">
                  <a:moveTo>
                    <a:pt x="0" y="475"/>
                  </a:moveTo>
                  <a:lnTo>
                    <a:pt x="0" y="15063"/>
                  </a:lnTo>
                  <a:lnTo>
                    <a:pt x="469" y="15063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2642133" y="2629514"/>
              <a:ext cx="635" cy="47625"/>
            </a:xfrm>
            <a:custGeom>
              <a:avLst/>
              <a:gdLst/>
              <a:ahLst/>
              <a:cxnLst/>
              <a:rect l="l" t="t" r="r" b="b"/>
              <a:pathLst>
                <a:path w="635" h="47625">
                  <a:moveTo>
                    <a:pt x="0" y="34919"/>
                  </a:moveTo>
                  <a:lnTo>
                    <a:pt x="0" y="47162"/>
                  </a:lnTo>
                  <a:lnTo>
                    <a:pt x="469" y="47162"/>
                  </a:lnTo>
                  <a:lnTo>
                    <a:pt x="469" y="34919"/>
                  </a:lnTo>
                  <a:lnTo>
                    <a:pt x="0" y="34919"/>
                  </a:lnTo>
                  <a:close/>
                </a:path>
                <a:path w="635" h="47625">
                  <a:moveTo>
                    <a:pt x="0" y="475"/>
                  </a:moveTo>
                  <a:lnTo>
                    <a:pt x="0" y="15539"/>
                  </a:lnTo>
                  <a:lnTo>
                    <a:pt x="469" y="15539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2642603" y="2629039"/>
              <a:ext cx="635" cy="48260"/>
            </a:xfrm>
            <a:custGeom>
              <a:avLst/>
              <a:gdLst/>
              <a:ahLst/>
              <a:cxnLst/>
              <a:rect l="l" t="t" r="r" b="b"/>
              <a:pathLst>
                <a:path w="635" h="48260">
                  <a:moveTo>
                    <a:pt x="0" y="35395"/>
                  </a:moveTo>
                  <a:lnTo>
                    <a:pt x="0" y="47638"/>
                  </a:lnTo>
                  <a:lnTo>
                    <a:pt x="469" y="47638"/>
                  </a:lnTo>
                  <a:lnTo>
                    <a:pt x="469" y="35395"/>
                  </a:lnTo>
                  <a:lnTo>
                    <a:pt x="0" y="35395"/>
                  </a:lnTo>
                  <a:close/>
                </a:path>
                <a:path w="635" h="48260">
                  <a:moveTo>
                    <a:pt x="0" y="475"/>
                  </a:moveTo>
                  <a:lnTo>
                    <a:pt x="0" y="16015"/>
                  </a:lnTo>
                  <a:lnTo>
                    <a:pt x="469" y="16015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2643073" y="2628563"/>
              <a:ext cx="635" cy="48260"/>
            </a:xfrm>
            <a:custGeom>
              <a:avLst/>
              <a:gdLst/>
              <a:ahLst/>
              <a:cxnLst/>
              <a:rect l="l" t="t" r="r" b="b"/>
              <a:pathLst>
                <a:path w="635" h="48260">
                  <a:moveTo>
                    <a:pt x="0" y="35871"/>
                  </a:moveTo>
                  <a:lnTo>
                    <a:pt x="0" y="48114"/>
                  </a:lnTo>
                  <a:lnTo>
                    <a:pt x="469" y="48114"/>
                  </a:lnTo>
                  <a:lnTo>
                    <a:pt x="469" y="35871"/>
                  </a:lnTo>
                  <a:lnTo>
                    <a:pt x="0" y="35871"/>
                  </a:lnTo>
                  <a:close/>
                </a:path>
                <a:path w="635" h="48260">
                  <a:moveTo>
                    <a:pt x="0" y="475"/>
                  </a:moveTo>
                  <a:lnTo>
                    <a:pt x="0" y="16491"/>
                  </a:lnTo>
                  <a:lnTo>
                    <a:pt x="469" y="16491"/>
                  </a:lnTo>
                  <a:lnTo>
                    <a:pt x="469" y="0"/>
                  </a:lnTo>
                  <a:lnTo>
                    <a:pt x="0" y="475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2643543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501"/>
                  </a:moveTo>
                  <a:lnTo>
                    <a:pt x="0" y="16992"/>
                  </a:lnTo>
                  <a:lnTo>
                    <a:pt x="495" y="16992"/>
                  </a:lnTo>
                  <a:lnTo>
                    <a:pt x="495" y="0"/>
                  </a:lnTo>
                  <a:lnTo>
                    <a:pt x="0" y="501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2644013" y="2628036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98"/>
                  </a:moveTo>
                  <a:lnTo>
                    <a:pt x="0" y="48640"/>
                  </a:lnTo>
                  <a:lnTo>
                    <a:pt x="469" y="48640"/>
                  </a:lnTo>
                  <a:lnTo>
                    <a:pt x="469" y="36398"/>
                  </a:lnTo>
                  <a:lnTo>
                    <a:pt x="0" y="36398"/>
                  </a:lnTo>
                  <a:close/>
                </a:path>
                <a:path w="635" h="48894">
                  <a:moveTo>
                    <a:pt x="25" y="25"/>
                  </a:moveTo>
                  <a:lnTo>
                    <a:pt x="25" y="17017"/>
                  </a:lnTo>
                  <a:lnTo>
                    <a:pt x="469" y="17017"/>
                  </a:lnTo>
                  <a:lnTo>
                    <a:pt x="469" y="0"/>
                  </a:lnTo>
                  <a:lnTo>
                    <a:pt x="25" y="25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2644470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2644940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2645410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2645879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2646349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2646819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2647276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2647746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2648216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2648686" y="2628061"/>
              <a:ext cx="635" cy="135255"/>
            </a:xfrm>
            <a:custGeom>
              <a:avLst/>
              <a:gdLst/>
              <a:ahLst/>
              <a:cxnLst/>
              <a:rect l="l" t="t" r="r" b="b"/>
              <a:pathLst>
                <a:path w="635" h="135255">
                  <a:moveTo>
                    <a:pt x="469" y="70624"/>
                  </a:moveTo>
                  <a:lnTo>
                    <a:pt x="0" y="71056"/>
                  </a:lnTo>
                  <a:lnTo>
                    <a:pt x="0" y="134289"/>
                  </a:lnTo>
                  <a:lnTo>
                    <a:pt x="469" y="134734"/>
                  </a:lnTo>
                  <a:lnTo>
                    <a:pt x="469" y="70624"/>
                  </a:lnTo>
                  <a:close/>
                </a:path>
                <a:path w="635" h="135255">
                  <a:moveTo>
                    <a:pt x="469" y="36372"/>
                  </a:move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close/>
                </a:path>
                <a:path w="635" h="13525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2649156" y="2628061"/>
              <a:ext cx="635" cy="135255"/>
            </a:xfrm>
            <a:custGeom>
              <a:avLst/>
              <a:gdLst/>
              <a:ahLst/>
              <a:cxnLst/>
              <a:rect l="l" t="t" r="r" b="b"/>
              <a:pathLst>
                <a:path w="635" h="135255">
                  <a:moveTo>
                    <a:pt x="469" y="70218"/>
                  </a:moveTo>
                  <a:lnTo>
                    <a:pt x="0" y="70662"/>
                  </a:lnTo>
                  <a:lnTo>
                    <a:pt x="0" y="134696"/>
                  </a:lnTo>
                  <a:lnTo>
                    <a:pt x="469" y="135140"/>
                  </a:lnTo>
                  <a:lnTo>
                    <a:pt x="469" y="70218"/>
                  </a:lnTo>
                  <a:close/>
                </a:path>
                <a:path w="635" h="135255">
                  <a:moveTo>
                    <a:pt x="469" y="36372"/>
                  </a:move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close/>
                </a:path>
                <a:path w="635" h="13525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2649626" y="2628061"/>
              <a:ext cx="635" cy="135890"/>
            </a:xfrm>
            <a:custGeom>
              <a:avLst/>
              <a:gdLst/>
              <a:ahLst/>
              <a:cxnLst/>
              <a:rect l="l" t="t" r="r" b="b"/>
              <a:pathLst>
                <a:path w="635" h="135889">
                  <a:moveTo>
                    <a:pt x="469" y="69773"/>
                  </a:moveTo>
                  <a:lnTo>
                    <a:pt x="0" y="70218"/>
                  </a:lnTo>
                  <a:lnTo>
                    <a:pt x="0" y="135140"/>
                  </a:lnTo>
                  <a:lnTo>
                    <a:pt x="469" y="135585"/>
                  </a:lnTo>
                  <a:lnTo>
                    <a:pt x="469" y="69773"/>
                  </a:lnTo>
                  <a:close/>
                </a:path>
                <a:path w="635" h="135889">
                  <a:moveTo>
                    <a:pt x="469" y="36372"/>
                  </a:move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close/>
                </a:path>
                <a:path w="635" h="13588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2650083" y="2628061"/>
              <a:ext cx="1270" cy="136525"/>
            </a:xfrm>
            <a:custGeom>
              <a:avLst/>
              <a:gdLst/>
              <a:ahLst/>
              <a:cxnLst/>
              <a:rect l="l" t="t" r="r" b="b"/>
              <a:pathLst>
                <a:path w="1269" h="136525">
                  <a:moveTo>
                    <a:pt x="939" y="68897"/>
                  </a:moveTo>
                  <a:lnTo>
                    <a:pt x="469" y="69342"/>
                  </a:lnTo>
                  <a:lnTo>
                    <a:pt x="0" y="69786"/>
                  </a:lnTo>
                  <a:lnTo>
                    <a:pt x="0" y="135572"/>
                  </a:lnTo>
                  <a:lnTo>
                    <a:pt x="469" y="136017"/>
                  </a:lnTo>
                  <a:lnTo>
                    <a:pt x="939" y="136461"/>
                  </a:lnTo>
                  <a:lnTo>
                    <a:pt x="939" y="68897"/>
                  </a:lnTo>
                  <a:close/>
                </a:path>
                <a:path w="1269" h="136525">
                  <a:moveTo>
                    <a:pt x="939" y="36372"/>
                  </a:moveTo>
                  <a:lnTo>
                    <a:pt x="469" y="3637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939" y="48615"/>
                  </a:lnTo>
                  <a:lnTo>
                    <a:pt x="939" y="36372"/>
                  </a:lnTo>
                  <a:close/>
                </a:path>
                <a:path w="1269" h="136525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469" y="1699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2651023" y="2628061"/>
              <a:ext cx="635" cy="137160"/>
            </a:xfrm>
            <a:custGeom>
              <a:avLst/>
              <a:gdLst/>
              <a:ahLst/>
              <a:cxnLst/>
              <a:rect l="l" t="t" r="r" b="b"/>
              <a:pathLst>
                <a:path w="635" h="137160">
                  <a:moveTo>
                    <a:pt x="469" y="68453"/>
                  </a:moveTo>
                  <a:lnTo>
                    <a:pt x="0" y="68897"/>
                  </a:lnTo>
                  <a:lnTo>
                    <a:pt x="0" y="136461"/>
                  </a:lnTo>
                  <a:lnTo>
                    <a:pt x="469" y="136906"/>
                  </a:lnTo>
                  <a:lnTo>
                    <a:pt x="469" y="68453"/>
                  </a:lnTo>
                  <a:close/>
                </a:path>
                <a:path w="635" h="13716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2651493" y="2628061"/>
              <a:ext cx="635" cy="137795"/>
            </a:xfrm>
            <a:custGeom>
              <a:avLst/>
              <a:gdLst/>
              <a:ahLst/>
              <a:cxnLst/>
              <a:rect l="l" t="t" r="r" b="b"/>
              <a:pathLst>
                <a:path w="635" h="137794">
                  <a:moveTo>
                    <a:pt x="469" y="68008"/>
                  </a:moveTo>
                  <a:lnTo>
                    <a:pt x="0" y="68453"/>
                  </a:lnTo>
                  <a:lnTo>
                    <a:pt x="0" y="136906"/>
                  </a:lnTo>
                  <a:lnTo>
                    <a:pt x="469" y="137350"/>
                  </a:lnTo>
                  <a:lnTo>
                    <a:pt x="469" y="68008"/>
                  </a:lnTo>
                  <a:close/>
                </a:path>
                <a:path w="635" h="13779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2651963" y="2628061"/>
              <a:ext cx="635" cy="137795"/>
            </a:xfrm>
            <a:custGeom>
              <a:avLst/>
              <a:gdLst/>
              <a:ahLst/>
              <a:cxnLst/>
              <a:rect l="l" t="t" r="r" b="b"/>
              <a:pathLst>
                <a:path w="635" h="137794">
                  <a:moveTo>
                    <a:pt x="469" y="67564"/>
                  </a:moveTo>
                  <a:lnTo>
                    <a:pt x="0" y="68008"/>
                  </a:lnTo>
                  <a:lnTo>
                    <a:pt x="0" y="137350"/>
                  </a:lnTo>
                  <a:lnTo>
                    <a:pt x="469" y="137795"/>
                  </a:lnTo>
                  <a:lnTo>
                    <a:pt x="469" y="67564"/>
                  </a:lnTo>
                  <a:close/>
                </a:path>
                <a:path w="635" h="13779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2652420" y="2628061"/>
              <a:ext cx="635" cy="138430"/>
            </a:xfrm>
            <a:custGeom>
              <a:avLst/>
              <a:gdLst/>
              <a:ahLst/>
              <a:cxnLst/>
              <a:rect l="l" t="t" r="r" b="b"/>
              <a:pathLst>
                <a:path w="635" h="138430">
                  <a:moveTo>
                    <a:pt x="469" y="67132"/>
                  </a:moveTo>
                  <a:lnTo>
                    <a:pt x="0" y="67576"/>
                  </a:lnTo>
                  <a:lnTo>
                    <a:pt x="0" y="137782"/>
                  </a:lnTo>
                  <a:lnTo>
                    <a:pt x="469" y="138226"/>
                  </a:lnTo>
                  <a:lnTo>
                    <a:pt x="469" y="67132"/>
                  </a:lnTo>
                  <a:close/>
                </a:path>
                <a:path w="635" h="13843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2652890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66687"/>
                  </a:moveTo>
                  <a:lnTo>
                    <a:pt x="0" y="67132"/>
                  </a:lnTo>
                  <a:lnTo>
                    <a:pt x="0" y="138226"/>
                  </a:lnTo>
                  <a:lnTo>
                    <a:pt x="469" y="138671"/>
                  </a:lnTo>
                  <a:lnTo>
                    <a:pt x="469" y="66687"/>
                  </a:lnTo>
                  <a:close/>
                </a:path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2653360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66294"/>
                  </a:moveTo>
                  <a:lnTo>
                    <a:pt x="0" y="66687"/>
                  </a:lnTo>
                  <a:lnTo>
                    <a:pt x="0" y="138671"/>
                  </a:lnTo>
                  <a:lnTo>
                    <a:pt x="469" y="139052"/>
                  </a:lnTo>
                  <a:lnTo>
                    <a:pt x="469" y="66294"/>
                  </a:lnTo>
                  <a:close/>
                </a:path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2653830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2654300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2654770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2655227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2655697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2656167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2656636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2657106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2657576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2658033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2658503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2658973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2659443" y="2628061"/>
              <a:ext cx="1270" cy="139065"/>
            </a:xfrm>
            <a:custGeom>
              <a:avLst/>
              <a:gdLst/>
              <a:ahLst/>
              <a:cxnLst/>
              <a:rect l="l" t="t" r="r" b="b"/>
              <a:pathLst>
                <a:path w="1269" h="139064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2660383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2660840" y="2628061"/>
              <a:ext cx="635" cy="167005"/>
            </a:xfrm>
            <a:custGeom>
              <a:avLst/>
              <a:gdLst/>
              <a:ahLst/>
              <a:cxnLst/>
              <a:rect l="l" t="t" r="r" b="b"/>
              <a:pathLst>
                <a:path w="635" h="16700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6243"/>
                  </a:lnTo>
                  <a:lnTo>
                    <a:pt x="469" y="16638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2661310" y="2628061"/>
              <a:ext cx="1270" cy="167005"/>
            </a:xfrm>
            <a:custGeom>
              <a:avLst/>
              <a:gdLst/>
              <a:ahLst/>
              <a:cxnLst/>
              <a:rect l="l" t="t" r="r" b="b"/>
              <a:pathLst>
                <a:path w="1269" h="167005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6395"/>
                  </a:lnTo>
                  <a:lnTo>
                    <a:pt x="469" y="166522"/>
                  </a:lnTo>
                  <a:lnTo>
                    <a:pt x="939" y="166662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2662250" y="2628061"/>
              <a:ext cx="635" cy="167005"/>
            </a:xfrm>
            <a:custGeom>
              <a:avLst/>
              <a:gdLst/>
              <a:ahLst/>
              <a:cxnLst/>
              <a:rect l="l" t="t" r="r" b="b"/>
              <a:pathLst>
                <a:path w="635" h="16700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6662"/>
                  </a:lnTo>
                  <a:lnTo>
                    <a:pt x="469" y="166789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2662720" y="2628061"/>
              <a:ext cx="635" cy="167005"/>
            </a:xfrm>
            <a:custGeom>
              <a:avLst/>
              <a:gdLst/>
              <a:ahLst/>
              <a:cxnLst/>
              <a:rect l="l" t="t" r="r" b="b"/>
              <a:pathLst>
                <a:path w="635" h="16700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6789"/>
                  </a:lnTo>
                  <a:lnTo>
                    <a:pt x="469" y="166916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2663177" y="2628061"/>
              <a:ext cx="1270" cy="167640"/>
            </a:xfrm>
            <a:custGeom>
              <a:avLst/>
              <a:gdLst/>
              <a:ahLst/>
              <a:cxnLst/>
              <a:rect l="l" t="t" r="r" b="b"/>
              <a:pathLst>
                <a:path w="1269" h="167639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6916"/>
                  </a:lnTo>
                  <a:lnTo>
                    <a:pt x="469" y="167055"/>
                  </a:lnTo>
                  <a:lnTo>
                    <a:pt x="939" y="167182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2664117" y="2628061"/>
              <a:ext cx="635" cy="167640"/>
            </a:xfrm>
            <a:custGeom>
              <a:avLst/>
              <a:gdLst/>
              <a:ahLst/>
              <a:cxnLst/>
              <a:rect l="l" t="t" r="r" b="b"/>
              <a:pathLst>
                <a:path w="635" h="1676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7182"/>
                  </a:lnTo>
                  <a:lnTo>
                    <a:pt x="469" y="167309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2664587" y="2628061"/>
              <a:ext cx="635" cy="167640"/>
            </a:xfrm>
            <a:custGeom>
              <a:avLst/>
              <a:gdLst/>
              <a:ahLst/>
              <a:cxnLst/>
              <a:rect l="l" t="t" r="r" b="b"/>
              <a:pathLst>
                <a:path w="635" h="1676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7309"/>
                  </a:lnTo>
                  <a:lnTo>
                    <a:pt x="469" y="167449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2665057" y="2628061"/>
              <a:ext cx="635" cy="167640"/>
            </a:xfrm>
            <a:custGeom>
              <a:avLst/>
              <a:gdLst/>
              <a:ahLst/>
              <a:cxnLst/>
              <a:rect l="l" t="t" r="r" b="b"/>
              <a:pathLst>
                <a:path w="635" h="1676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7449"/>
                  </a:lnTo>
                  <a:lnTo>
                    <a:pt x="469" y="167576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2665526" y="2628061"/>
              <a:ext cx="635" cy="168275"/>
            </a:xfrm>
            <a:custGeom>
              <a:avLst/>
              <a:gdLst/>
              <a:ahLst/>
              <a:cxnLst/>
              <a:rect l="l" t="t" r="r" b="b"/>
              <a:pathLst>
                <a:path w="635" h="16827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7576"/>
                  </a:lnTo>
                  <a:lnTo>
                    <a:pt x="469" y="167716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2665984" y="2628061"/>
              <a:ext cx="635" cy="168275"/>
            </a:xfrm>
            <a:custGeom>
              <a:avLst/>
              <a:gdLst/>
              <a:ahLst/>
              <a:cxnLst/>
              <a:rect l="l" t="t" r="r" b="b"/>
              <a:pathLst>
                <a:path w="635" h="16827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7703"/>
                  </a:lnTo>
                  <a:lnTo>
                    <a:pt x="469" y="167843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2666454" y="2628061"/>
              <a:ext cx="635" cy="168275"/>
            </a:xfrm>
            <a:custGeom>
              <a:avLst/>
              <a:gdLst/>
              <a:ahLst/>
              <a:cxnLst/>
              <a:rect l="l" t="t" r="r" b="b"/>
              <a:pathLst>
                <a:path w="635" h="16827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7843"/>
                  </a:lnTo>
                  <a:lnTo>
                    <a:pt x="469" y="167970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2666923" y="2628061"/>
              <a:ext cx="635" cy="168275"/>
            </a:xfrm>
            <a:custGeom>
              <a:avLst/>
              <a:gdLst/>
              <a:ahLst/>
              <a:cxnLst/>
              <a:rect l="l" t="t" r="r" b="b"/>
              <a:pathLst>
                <a:path w="635" h="16827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7970"/>
                  </a:lnTo>
                  <a:lnTo>
                    <a:pt x="469" y="168109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2667393" y="2628061"/>
              <a:ext cx="635" cy="168275"/>
            </a:xfrm>
            <a:custGeom>
              <a:avLst/>
              <a:gdLst/>
              <a:ahLst/>
              <a:cxnLst/>
              <a:rect l="l" t="t" r="r" b="b"/>
              <a:pathLst>
                <a:path w="635" h="16827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8109"/>
                  </a:lnTo>
                  <a:lnTo>
                    <a:pt x="469" y="168236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2667863" y="2628061"/>
              <a:ext cx="1270" cy="168910"/>
            </a:xfrm>
            <a:custGeom>
              <a:avLst/>
              <a:gdLst/>
              <a:ahLst/>
              <a:cxnLst/>
              <a:rect l="l" t="t" r="r" b="b"/>
              <a:pathLst>
                <a:path w="1269" h="168910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8236"/>
                  </a:lnTo>
                  <a:lnTo>
                    <a:pt x="469" y="168376"/>
                  </a:lnTo>
                  <a:lnTo>
                    <a:pt x="939" y="168503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2668790" y="2628061"/>
              <a:ext cx="635" cy="168910"/>
            </a:xfrm>
            <a:custGeom>
              <a:avLst/>
              <a:gdLst/>
              <a:ahLst/>
              <a:cxnLst/>
              <a:rect l="l" t="t" r="r" b="b"/>
              <a:pathLst>
                <a:path w="635" h="16891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8503"/>
                  </a:lnTo>
                  <a:lnTo>
                    <a:pt x="469" y="168630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2669260" y="2628061"/>
              <a:ext cx="1270" cy="168910"/>
            </a:xfrm>
            <a:custGeom>
              <a:avLst/>
              <a:gdLst/>
              <a:ahLst/>
              <a:cxnLst/>
              <a:rect l="l" t="t" r="r" b="b"/>
              <a:pathLst>
                <a:path w="1269" h="168910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8630"/>
                  </a:lnTo>
                  <a:lnTo>
                    <a:pt x="469" y="168770"/>
                  </a:lnTo>
                  <a:lnTo>
                    <a:pt x="939" y="168897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2670200" y="2628061"/>
              <a:ext cx="635" cy="169545"/>
            </a:xfrm>
            <a:custGeom>
              <a:avLst/>
              <a:gdLst/>
              <a:ahLst/>
              <a:cxnLst/>
              <a:rect l="l" t="t" r="r" b="b"/>
              <a:pathLst>
                <a:path w="635" h="16954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8897"/>
                  </a:lnTo>
                  <a:lnTo>
                    <a:pt x="469" y="169024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2670670" y="2628061"/>
              <a:ext cx="1270" cy="169545"/>
            </a:xfrm>
            <a:custGeom>
              <a:avLst/>
              <a:gdLst/>
              <a:ahLst/>
              <a:cxnLst/>
              <a:rect l="l" t="t" r="r" b="b"/>
              <a:pathLst>
                <a:path w="1269" h="169544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9024"/>
                  </a:lnTo>
                  <a:lnTo>
                    <a:pt x="469" y="169164"/>
                  </a:lnTo>
                  <a:lnTo>
                    <a:pt x="939" y="169291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2671597" y="2628061"/>
              <a:ext cx="635" cy="169545"/>
            </a:xfrm>
            <a:custGeom>
              <a:avLst/>
              <a:gdLst/>
              <a:ahLst/>
              <a:cxnLst/>
              <a:rect l="l" t="t" r="r" b="b"/>
              <a:pathLst>
                <a:path w="635" h="16954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9291"/>
                  </a:lnTo>
                  <a:lnTo>
                    <a:pt x="469" y="169418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2672067" y="2628061"/>
              <a:ext cx="1905" cy="170180"/>
            </a:xfrm>
            <a:custGeom>
              <a:avLst/>
              <a:gdLst/>
              <a:ahLst/>
              <a:cxnLst/>
              <a:rect l="l" t="t" r="r" b="b"/>
              <a:pathLst>
                <a:path w="1905" h="170180">
                  <a:moveTo>
                    <a:pt x="1282" y="139052"/>
                  </a:move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9418"/>
                  </a:lnTo>
                  <a:lnTo>
                    <a:pt x="12" y="169608"/>
                  </a:lnTo>
                  <a:lnTo>
                    <a:pt x="1282" y="169608"/>
                  </a:lnTo>
                  <a:lnTo>
                    <a:pt x="1282" y="13905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2673007" y="2628061"/>
              <a:ext cx="635" cy="193675"/>
            </a:xfrm>
            <a:custGeom>
              <a:avLst/>
              <a:gdLst/>
              <a:ahLst/>
              <a:cxnLst/>
              <a:rect l="l" t="t" r="r" b="b"/>
              <a:pathLst>
                <a:path w="635" h="19367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84619"/>
                  </a:lnTo>
                  <a:lnTo>
                    <a:pt x="469" y="193268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2673477" y="2628061"/>
              <a:ext cx="635" cy="195580"/>
            </a:xfrm>
            <a:custGeom>
              <a:avLst/>
              <a:gdLst/>
              <a:ahLst/>
              <a:cxnLst/>
              <a:rect l="l" t="t" r="r" b="b"/>
              <a:pathLst>
                <a:path w="635" h="19558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93268"/>
                  </a:lnTo>
                  <a:lnTo>
                    <a:pt x="469" y="195275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2673947" y="2628061"/>
              <a:ext cx="635" cy="197485"/>
            </a:xfrm>
            <a:custGeom>
              <a:avLst/>
              <a:gdLst/>
              <a:ahLst/>
              <a:cxnLst/>
              <a:rect l="l" t="t" r="r" b="b"/>
              <a:pathLst>
                <a:path w="635" h="19748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94843"/>
                  </a:lnTo>
                  <a:lnTo>
                    <a:pt x="469" y="196977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2674404" y="2628061"/>
              <a:ext cx="635" cy="199390"/>
            </a:xfrm>
            <a:custGeom>
              <a:avLst/>
              <a:gdLst/>
              <a:ahLst/>
              <a:cxnLst/>
              <a:rect l="l" t="t" r="r" b="b"/>
              <a:pathLst>
                <a:path w="635" h="19938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96913"/>
                  </a:lnTo>
                  <a:lnTo>
                    <a:pt x="469" y="199059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2674874" y="2628061"/>
              <a:ext cx="635" cy="201295"/>
            </a:xfrm>
            <a:custGeom>
              <a:avLst/>
              <a:gdLst/>
              <a:ahLst/>
              <a:cxnLst/>
              <a:rect l="l" t="t" r="r" b="b"/>
              <a:pathLst>
                <a:path w="635" h="20129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99059"/>
                  </a:lnTo>
                  <a:lnTo>
                    <a:pt x="469" y="201193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2675344" y="2628061"/>
              <a:ext cx="635" cy="203200"/>
            </a:xfrm>
            <a:custGeom>
              <a:avLst/>
              <a:gdLst/>
              <a:ahLst/>
              <a:cxnLst/>
              <a:rect l="l" t="t" r="r" b="b"/>
              <a:pathLst>
                <a:path w="635" h="20320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01193"/>
                  </a:lnTo>
                  <a:lnTo>
                    <a:pt x="190" y="202107"/>
                  </a:lnTo>
                  <a:lnTo>
                    <a:pt x="469" y="20288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2675813" y="2628061"/>
              <a:ext cx="635" cy="204470"/>
            </a:xfrm>
            <a:custGeom>
              <a:avLst/>
              <a:gdLst/>
              <a:ahLst/>
              <a:cxnLst/>
              <a:rect l="l" t="t" r="r" b="b"/>
              <a:pathLst>
                <a:path w="635" h="20446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02882"/>
                  </a:lnTo>
                  <a:lnTo>
                    <a:pt x="469" y="204241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2676283" y="2628061"/>
              <a:ext cx="635" cy="205740"/>
            </a:xfrm>
            <a:custGeom>
              <a:avLst/>
              <a:gdLst/>
              <a:ahLst/>
              <a:cxnLst/>
              <a:rect l="l" t="t" r="r" b="b"/>
              <a:pathLst>
                <a:path w="635" h="2057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04241"/>
                  </a:lnTo>
                  <a:lnTo>
                    <a:pt x="469" y="205600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2676741" y="2628061"/>
              <a:ext cx="1270" cy="208279"/>
            </a:xfrm>
            <a:custGeom>
              <a:avLst/>
              <a:gdLst/>
              <a:ahLst/>
              <a:cxnLst/>
              <a:rect l="l" t="t" r="r" b="b"/>
              <a:pathLst>
                <a:path w="1269" h="208280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05562"/>
                  </a:lnTo>
                  <a:lnTo>
                    <a:pt x="469" y="206921"/>
                  </a:lnTo>
                  <a:lnTo>
                    <a:pt x="939" y="208280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2677680" y="2628061"/>
              <a:ext cx="1270" cy="210820"/>
            </a:xfrm>
            <a:custGeom>
              <a:avLst/>
              <a:gdLst/>
              <a:ahLst/>
              <a:cxnLst/>
              <a:rect l="l" t="t" r="r" b="b"/>
              <a:pathLst>
                <a:path w="1269" h="210819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08280"/>
                  </a:lnTo>
                  <a:lnTo>
                    <a:pt x="469" y="209626"/>
                  </a:lnTo>
                  <a:lnTo>
                    <a:pt x="939" y="210693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2678620" y="2628061"/>
              <a:ext cx="635" cy="212090"/>
            </a:xfrm>
            <a:custGeom>
              <a:avLst/>
              <a:gdLst/>
              <a:ahLst/>
              <a:cxnLst/>
              <a:rect l="l" t="t" r="r" b="b"/>
              <a:pathLst>
                <a:path w="635" h="21208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0693"/>
                  </a:lnTo>
                  <a:lnTo>
                    <a:pt x="469" y="211670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2679090" y="2628061"/>
              <a:ext cx="635" cy="213360"/>
            </a:xfrm>
            <a:custGeom>
              <a:avLst/>
              <a:gdLst/>
              <a:ahLst/>
              <a:cxnLst/>
              <a:rect l="l" t="t" r="r" b="b"/>
              <a:pathLst>
                <a:path w="635" h="21336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1848"/>
                  </a:lnTo>
                  <a:lnTo>
                    <a:pt x="469" y="212801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2679547" y="2628061"/>
              <a:ext cx="635" cy="213995"/>
            </a:xfrm>
            <a:custGeom>
              <a:avLst/>
              <a:gdLst/>
              <a:ahLst/>
              <a:cxnLst/>
              <a:rect l="l" t="t" r="r" b="b"/>
              <a:pathLst>
                <a:path w="635" h="21399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2775"/>
                  </a:lnTo>
                  <a:lnTo>
                    <a:pt x="469" y="213728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2680017" y="2628061"/>
              <a:ext cx="635" cy="215265"/>
            </a:xfrm>
            <a:custGeom>
              <a:avLst/>
              <a:gdLst/>
              <a:ahLst/>
              <a:cxnLst/>
              <a:rect l="l" t="t" r="r" b="b"/>
              <a:pathLst>
                <a:path w="635" h="2152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3728"/>
                  </a:lnTo>
                  <a:lnTo>
                    <a:pt x="469" y="214668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2680487" y="2628061"/>
              <a:ext cx="635" cy="215900"/>
            </a:xfrm>
            <a:custGeom>
              <a:avLst/>
              <a:gdLst/>
              <a:ahLst/>
              <a:cxnLst/>
              <a:rect l="l" t="t" r="r" b="b"/>
              <a:pathLst>
                <a:path w="635" h="21590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4668"/>
                  </a:lnTo>
                  <a:lnTo>
                    <a:pt x="469" y="215620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2680957" y="2628061"/>
              <a:ext cx="635" cy="217170"/>
            </a:xfrm>
            <a:custGeom>
              <a:avLst/>
              <a:gdLst/>
              <a:ahLst/>
              <a:cxnLst/>
              <a:rect l="l" t="t" r="r" b="b"/>
              <a:pathLst>
                <a:path w="635" h="21716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5620"/>
                  </a:lnTo>
                  <a:lnTo>
                    <a:pt x="469" y="216573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2681427" y="2628061"/>
              <a:ext cx="1270" cy="218440"/>
            </a:xfrm>
            <a:custGeom>
              <a:avLst/>
              <a:gdLst/>
              <a:ahLst/>
              <a:cxnLst/>
              <a:rect l="l" t="t" r="r" b="b"/>
              <a:pathLst>
                <a:path w="1269" h="218439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6573"/>
                  </a:lnTo>
                  <a:lnTo>
                    <a:pt x="469" y="217525"/>
                  </a:lnTo>
                  <a:lnTo>
                    <a:pt x="939" y="218274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2682354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300"/>
                  </a:lnTo>
                  <a:lnTo>
                    <a:pt x="469" y="218300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2682824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2683294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2683764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2684234" y="2628061"/>
              <a:ext cx="1270" cy="218440"/>
            </a:xfrm>
            <a:custGeom>
              <a:avLst/>
              <a:gdLst/>
              <a:ahLst/>
              <a:cxnLst/>
              <a:rect l="l" t="t" r="r" b="b"/>
              <a:pathLst>
                <a:path w="1269" h="218439">
                  <a:moveTo>
                    <a:pt x="927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57" y="218262"/>
                  </a:lnTo>
                  <a:lnTo>
                    <a:pt x="927" y="218262"/>
                  </a:lnTo>
                  <a:lnTo>
                    <a:pt x="927" y="139052"/>
                  </a:lnTo>
                  <a:lnTo>
                    <a:pt x="927" y="48615"/>
                  </a:lnTo>
                  <a:lnTo>
                    <a:pt x="927" y="36372"/>
                  </a:lnTo>
                  <a:lnTo>
                    <a:pt x="927" y="16992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2685161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2685631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2686100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2686570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2687040" y="2628061"/>
              <a:ext cx="1270" cy="218440"/>
            </a:xfrm>
            <a:custGeom>
              <a:avLst/>
              <a:gdLst/>
              <a:ahLst/>
              <a:cxnLst/>
              <a:rect l="l" t="t" r="r" b="b"/>
              <a:pathLst>
                <a:path w="1269" h="218439">
                  <a:moveTo>
                    <a:pt x="927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57" y="218262"/>
                  </a:lnTo>
                  <a:lnTo>
                    <a:pt x="927" y="218262"/>
                  </a:lnTo>
                  <a:lnTo>
                    <a:pt x="927" y="139052"/>
                  </a:lnTo>
                  <a:lnTo>
                    <a:pt x="927" y="48615"/>
                  </a:lnTo>
                  <a:lnTo>
                    <a:pt x="927" y="36372"/>
                  </a:lnTo>
                  <a:lnTo>
                    <a:pt x="927" y="16992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2687967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2688437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2688907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2689377" y="2628061"/>
              <a:ext cx="1270" cy="218440"/>
            </a:xfrm>
            <a:custGeom>
              <a:avLst/>
              <a:gdLst/>
              <a:ahLst/>
              <a:cxnLst/>
              <a:rect l="l" t="t" r="r" b="b"/>
              <a:pathLst>
                <a:path w="1269" h="218439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939" y="218262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2690304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2690774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2691244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2691714" y="2628061"/>
              <a:ext cx="1270" cy="218440"/>
            </a:xfrm>
            <a:custGeom>
              <a:avLst/>
              <a:gdLst/>
              <a:ahLst/>
              <a:cxnLst/>
              <a:rect l="l" t="t" r="r" b="b"/>
              <a:pathLst>
                <a:path w="1269" h="218439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939" y="218262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2692654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2693111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2693581" y="2628061"/>
              <a:ext cx="1270" cy="218440"/>
            </a:xfrm>
            <a:custGeom>
              <a:avLst/>
              <a:gdLst/>
              <a:ahLst/>
              <a:cxnLst/>
              <a:rect l="l" t="t" r="r" b="b"/>
              <a:pathLst>
                <a:path w="1269" h="218439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939" y="218262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2694521" y="2628061"/>
              <a:ext cx="1270" cy="218440"/>
            </a:xfrm>
            <a:custGeom>
              <a:avLst/>
              <a:gdLst/>
              <a:ahLst/>
              <a:cxnLst/>
              <a:rect l="l" t="t" r="r" b="b"/>
              <a:pathLst>
                <a:path w="1269" h="218439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939" y="218262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2695448" y="2628061"/>
              <a:ext cx="1270" cy="218440"/>
            </a:xfrm>
            <a:custGeom>
              <a:avLst/>
              <a:gdLst/>
              <a:ahLst/>
              <a:cxnLst/>
              <a:rect l="l" t="t" r="r" b="b"/>
              <a:pathLst>
                <a:path w="1269" h="218439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939" y="218262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2696387" y="2628061"/>
              <a:ext cx="1270" cy="218440"/>
            </a:xfrm>
            <a:custGeom>
              <a:avLst/>
              <a:gdLst/>
              <a:ahLst/>
              <a:cxnLst/>
              <a:rect l="l" t="t" r="r" b="b"/>
              <a:pathLst>
                <a:path w="1269" h="218439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939" y="218262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2697327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2698254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2699194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2700121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2701061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2702001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2702928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2703868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2704808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2705735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2706675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2707614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2708541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2709481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2710421" y="2628061"/>
              <a:ext cx="635" cy="218440"/>
            </a:xfrm>
            <a:custGeom>
              <a:avLst/>
              <a:gdLst/>
              <a:ahLst/>
              <a:cxnLst/>
              <a:rect l="l" t="t" r="r" b="b"/>
              <a:pathLst>
                <a:path w="635" h="2184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8262"/>
                  </a:lnTo>
                  <a:lnTo>
                    <a:pt x="469" y="21826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2711348" y="2628061"/>
              <a:ext cx="635" cy="217804"/>
            </a:xfrm>
            <a:custGeom>
              <a:avLst/>
              <a:gdLst/>
              <a:ahLst/>
              <a:cxnLst/>
              <a:rect l="l" t="t" r="r" b="b"/>
              <a:pathLst>
                <a:path w="635" h="21780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7779"/>
                  </a:lnTo>
                  <a:lnTo>
                    <a:pt x="469" y="216827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2712288" y="2628061"/>
              <a:ext cx="635" cy="215900"/>
            </a:xfrm>
            <a:custGeom>
              <a:avLst/>
              <a:gdLst/>
              <a:ahLst/>
              <a:cxnLst/>
              <a:rect l="l" t="t" r="r" b="b"/>
              <a:pathLst>
                <a:path w="635" h="21590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5874"/>
                  </a:lnTo>
                  <a:lnTo>
                    <a:pt x="469" y="21492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2713228" y="2628061"/>
              <a:ext cx="635" cy="213995"/>
            </a:xfrm>
            <a:custGeom>
              <a:avLst/>
              <a:gdLst/>
              <a:ahLst/>
              <a:cxnLst/>
              <a:rect l="l" t="t" r="r" b="b"/>
              <a:pathLst>
                <a:path w="635" h="21399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3969"/>
                  </a:lnTo>
                  <a:lnTo>
                    <a:pt x="469" y="213017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2714155" y="2628061"/>
              <a:ext cx="635" cy="212090"/>
            </a:xfrm>
            <a:custGeom>
              <a:avLst/>
              <a:gdLst/>
              <a:ahLst/>
              <a:cxnLst/>
              <a:rect l="l" t="t" r="r" b="b"/>
              <a:pathLst>
                <a:path w="635" h="21208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12090"/>
                  </a:lnTo>
                  <a:lnTo>
                    <a:pt x="469" y="210908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2715095" y="2628061"/>
              <a:ext cx="635" cy="210185"/>
            </a:xfrm>
            <a:custGeom>
              <a:avLst/>
              <a:gdLst/>
              <a:ahLst/>
              <a:cxnLst/>
              <a:rect l="l" t="t" r="r" b="b"/>
              <a:pathLst>
                <a:path w="635" h="21018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09931"/>
                  </a:lnTo>
                  <a:lnTo>
                    <a:pt x="469" y="20862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2716034" y="2628061"/>
              <a:ext cx="635" cy="207645"/>
            </a:xfrm>
            <a:custGeom>
              <a:avLst/>
              <a:gdLst/>
              <a:ahLst/>
              <a:cxnLst/>
              <a:rect l="l" t="t" r="r" b="b"/>
              <a:pathLst>
                <a:path w="635" h="20764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07327"/>
                  </a:lnTo>
                  <a:lnTo>
                    <a:pt x="469" y="206019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2716961" y="2628061"/>
              <a:ext cx="635" cy="205104"/>
            </a:xfrm>
            <a:custGeom>
              <a:avLst/>
              <a:gdLst/>
              <a:ahLst/>
              <a:cxnLst/>
              <a:rect l="l" t="t" r="r" b="b"/>
              <a:pathLst>
                <a:path w="635" h="20510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04749"/>
                  </a:lnTo>
                  <a:lnTo>
                    <a:pt x="469" y="203454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2717901" y="2628061"/>
              <a:ext cx="635" cy="202565"/>
            </a:xfrm>
            <a:custGeom>
              <a:avLst/>
              <a:gdLst/>
              <a:ahLst/>
              <a:cxnLst/>
              <a:rect l="l" t="t" r="r" b="b"/>
              <a:pathLst>
                <a:path w="635" h="2025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202298"/>
                  </a:lnTo>
                  <a:lnTo>
                    <a:pt x="469" y="200291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2718828" y="2628061"/>
              <a:ext cx="635" cy="198755"/>
            </a:xfrm>
            <a:custGeom>
              <a:avLst/>
              <a:gdLst/>
              <a:ahLst/>
              <a:cxnLst/>
              <a:rect l="l" t="t" r="r" b="b"/>
              <a:pathLst>
                <a:path w="635" h="19875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98196"/>
                  </a:lnTo>
                  <a:lnTo>
                    <a:pt x="469" y="196240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2719768" y="2628061"/>
              <a:ext cx="635" cy="194310"/>
            </a:xfrm>
            <a:custGeom>
              <a:avLst/>
              <a:gdLst/>
              <a:ahLst/>
              <a:cxnLst/>
              <a:rect l="l" t="t" r="r" b="b"/>
              <a:pathLst>
                <a:path w="635" h="19431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94271"/>
                  </a:lnTo>
                  <a:lnTo>
                    <a:pt x="241" y="193268"/>
                  </a:lnTo>
                  <a:lnTo>
                    <a:pt x="469" y="190830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2720708" y="2628061"/>
              <a:ext cx="635" cy="170180"/>
            </a:xfrm>
            <a:custGeom>
              <a:avLst/>
              <a:gdLst/>
              <a:ahLst/>
              <a:cxnLst/>
              <a:rect l="l" t="t" r="r" b="b"/>
              <a:pathLst>
                <a:path w="635" h="17018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9646"/>
                  </a:lnTo>
                  <a:lnTo>
                    <a:pt x="469" y="169519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2721635" y="2628061"/>
              <a:ext cx="635" cy="169545"/>
            </a:xfrm>
            <a:custGeom>
              <a:avLst/>
              <a:gdLst/>
              <a:ahLst/>
              <a:cxnLst/>
              <a:rect l="l" t="t" r="r" b="b"/>
              <a:pathLst>
                <a:path w="635" h="16954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9418"/>
                  </a:lnTo>
                  <a:lnTo>
                    <a:pt x="469" y="169278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2722575" y="2628061"/>
              <a:ext cx="635" cy="169545"/>
            </a:xfrm>
            <a:custGeom>
              <a:avLst/>
              <a:gdLst/>
              <a:ahLst/>
              <a:cxnLst/>
              <a:rect l="l" t="t" r="r" b="b"/>
              <a:pathLst>
                <a:path w="635" h="16954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9151"/>
                  </a:lnTo>
                  <a:lnTo>
                    <a:pt x="469" y="169011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2723515" y="2628061"/>
              <a:ext cx="635" cy="168910"/>
            </a:xfrm>
            <a:custGeom>
              <a:avLst/>
              <a:gdLst/>
              <a:ahLst/>
              <a:cxnLst/>
              <a:rect l="l" t="t" r="r" b="b"/>
              <a:pathLst>
                <a:path w="635" h="16891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8871"/>
                  </a:lnTo>
                  <a:lnTo>
                    <a:pt x="469" y="16873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2724442" y="2628061"/>
              <a:ext cx="635" cy="168910"/>
            </a:xfrm>
            <a:custGeom>
              <a:avLst/>
              <a:gdLst/>
              <a:ahLst/>
              <a:cxnLst/>
              <a:rect l="l" t="t" r="r" b="b"/>
              <a:pathLst>
                <a:path w="635" h="16891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8605"/>
                  </a:lnTo>
                  <a:lnTo>
                    <a:pt x="469" y="168465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2725382" y="2628061"/>
              <a:ext cx="635" cy="168910"/>
            </a:xfrm>
            <a:custGeom>
              <a:avLst/>
              <a:gdLst/>
              <a:ahLst/>
              <a:cxnLst/>
              <a:rect l="l" t="t" r="r" b="b"/>
              <a:pathLst>
                <a:path w="635" h="16891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8325"/>
                  </a:lnTo>
                  <a:lnTo>
                    <a:pt x="469" y="168198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2726321" y="2628061"/>
              <a:ext cx="635" cy="168275"/>
            </a:xfrm>
            <a:custGeom>
              <a:avLst/>
              <a:gdLst/>
              <a:ahLst/>
              <a:cxnLst/>
              <a:rect l="l" t="t" r="r" b="b"/>
              <a:pathLst>
                <a:path w="635" h="16827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8059"/>
                  </a:lnTo>
                  <a:lnTo>
                    <a:pt x="469" y="167919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2727248" y="2628061"/>
              <a:ext cx="635" cy="168275"/>
            </a:xfrm>
            <a:custGeom>
              <a:avLst/>
              <a:gdLst/>
              <a:ahLst/>
              <a:cxnLst/>
              <a:rect l="l" t="t" r="r" b="b"/>
              <a:pathLst>
                <a:path w="635" h="16827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7792"/>
                  </a:lnTo>
                  <a:lnTo>
                    <a:pt x="469" y="1676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2728188" y="2628061"/>
              <a:ext cx="635" cy="167640"/>
            </a:xfrm>
            <a:custGeom>
              <a:avLst/>
              <a:gdLst/>
              <a:ahLst/>
              <a:cxnLst/>
              <a:rect l="l" t="t" r="r" b="b"/>
              <a:pathLst>
                <a:path w="635" h="1676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7513"/>
                  </a:lnTo>
                  <a:lnTo>
                    <a:pt x="469" y="167386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2729128" y="2628061"/>
              <a:ext cx="635" cy="167640"/>
            </a:xfrm>
            <a:custGeom>
              <a:avLst/>
              <a:gdLst/>
              <a:ahLst/>
              <a:cxnLst/>
              <a:rect l="l" t="t" r="r" b="b"/>
              <a:pathLst>
                <a:path w="635" h="16763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7246"/>
                  </a:lnTo>
                  <a:lnTo>
                    <a:pt x="469" y="167106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2730055" y="2628061"/>
              <a:ext cx="635" cy="167005"/>
            </a:xfrm>
            <a:custGeom>
              <a:avLst/>
              <a:gdLst/>
              <a:ahLst/>
              <a:cxnLst/>
              <a:rect l="l" t="t" r="r" b="b"/>
              <a:pathLst>
                <a:path w="635" h="16700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6979"/>
                  </a:lnTo>
                  <a:lnTo>
                    <a:pt x="469" y="166839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2730995" y="2628061"/>
              <a:ext cx="635" cy="167005"/>
            </a:xfrm>
            <a:custGeom>
              <a:avLst/>
              <a:gdLst/>
              <a:ahLst/>
              <a:cxnLst/>
              <a:rect l="l" t="t" r="r" b="b"/>
              <a:pathLst>
                <a:path w="635" h="16700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6700"/>
                  </a:lnTo>
                  <a:lnTo>
                    <a:pt x="469" y="166573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2731935" y="2628061"/>
              <a:ext cx="635" cy="167005"/>
            </a:xfrm>
            <a:custGeom>
              <a:avLst/>
              <a:gdLst/>
              <a:ahLst/>
              <a:cxnLst/>
              <a:rect l="l" t="t" r="r" b="b"/>
              <a:pathLst>
                <a:path w="635" h="16700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6433"/>
                  </a:lnTo>
                  <a:lnTo>
                    <a:pt x="469" y="166293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2732392" y="2628061"/>
              <a:ext cx="635" cy="166370"/>
            </a:xfrm>
            <a:custGeom>
              <a:avLst/>
              <a:gdLst/>
              <a:ahLst/>
              <a:cxnLst/>
              <a:rect l="l" t="t" r="r" b="b"/>
              <a:pathLst>
                <a:path w="635" h="16636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0" y="166306"/>
                  </a:lnTo>
                  <a:lnTo>
                    <a:pt x="177" y="166243"/>
                  </a:lnTo>
                  <a:lnTo>
                    <a:pt x="177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2732862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2733332" y="2628061"/>
              <a:ext cx="1270" cy="139065"/>
            </a:xfrm>
            <a:custGeom>
              <a:avLst/>
              <a:gdLst/>
              <a:ahLst/>
              <a:cxnLst/>
              <a:rect l="l" t="t" r="r" b="b"/>
              <a:pathLst>
                <a:path w="1269" h="139064">
                  <a:moveTo>
                    <a:pt x="939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939" y="139052"/>
                  </a:lnTo>
                  <a:lnTo>
                    <a:pt x="939" y="48615"/>
                  </a:lnTo>
                  <a:lnTo>
                    <a:pt x="939" y="36372"/>
                  </a:lnTo>
                  <a:lnTo>
                    <a:pt x="939" y="16992"/>
                  </a:lnTo>
                  <a:lnTo>
                    <a:pt x="93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2734272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2734741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2735199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2735669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2736138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2736608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2737078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2737548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2738005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2738475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2738945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2739415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0" y="139052"/>
                  </a:lnTo>
                  <a:lnTo>
                    <a:pt x="469" y="139052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2739885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66776"/>
                  </a:moveTo>
                  <a:lnTo>
                    <a:pt x="0" y="66306"/>
                  </a:lnTo>
                  <a:lnTo>
                    <a:pt x="0" y="139052"/>
                  </a:lnTo>
                  <a:lnTo>
                    <a:pt x="469" y="138582"/>
                  </a:lnTo>
                  <a:lnTo>
                    <a:pt x="469" y="66776"/>
                  </a:lnTo>
                  <a:close/>
                </a:path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2740355" y="2628061"/>
              <a:ext cx="635" cy="139065"/>
            </a:xfrm>
            <a:custGeom>
              <a:avLst/>
              <a:gdLst/>
              <a:ahLst/>
              <a:cxnLst/>
              <a:rect l="l" t="t" r="r" b="b"/>
              <a:pathLst>
                <a:path w="635" h="139064">
                  <a:moveTo>
                    <a:pt x="469" y="67195"/>
                  </a:moveTo>
                  <a:lnTo>
                    <a:pt x="0" y="66725"/>
                  </a:lnTo>
                  <a:lnTo>
                    <a:pt x="0" y="138633"/>
                  </a:lnTo>
                  <a:lnTo>
                    <a:pt x="469" y="138163"/>
                  </a:lnTo>
                  <a:lnTo>
                    <a:pt x="469" y="67195"/>
                  </a:lnTo>
                  <a:close/>
                </a:path>
                <a:path w="635" h="13906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2740812" y="2628061"/>
              <a:ext cx="635" cy="138430"/>
            </a:xfrm>
            <a:custGeom>
              <a:avLst/>
              <a:gdLst/>
              <a:ahLst/>
              <a:cxnLst/>
              <a:rect l="l" t="t" r="r" b="b"/>
              <a:pathLst>
                <a:path w="635" h="138430">
                  <a:moveTo>
                    <a:pt x="469" y="67665"/>
                  </a:moveTo>
                  <a:lnTo>
                    <a:pt x="0" y="67183"/>
                  </a:lnTo>
                  <a:lnTo>
                    <a:pt x="0" y="138176"/>
                  </a:lnTo>
                  <a:lnTo>
                    <a:pt x="469" y="137693"/>
                  </a:lnTo>
                  <a:lnTo>
                    <a:pt x="469" y="67665"/>
                  </a:lnTo>
                  <a:close/>
                </a:path>
                <a:path w="635" h="13843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2741282" y="2628061"/>
              <a:ext cx="635" cy="137795"/>
            </a:xfrm>
            <a:custGeom>
              <a:avLst/>
              <a:gdLst/>
              <a:ahLst/>
              <a:cxnLst/>
              <a:rect l="l" t="t" r="r" b="b"/>
              <a:pathLst>
                <a:path w="635" h="137794">
                  <a:moveTo>
                    <a:pt x="469" y="68135"/>
                  </a:moveTo>
                  <a:lnTo>
                    <a:pt x="0" y="67665"/>
                  </a:lnTo>
                  <a:lnTo>
                    <a:pt x="0" y="137693"/>
                  </a:lnTo>
                  <a:lnTo>
                    <a:pt x="469" y="137223"/>
                  </a:lnTo>
                  <a:lnTo>
                    <a:pt x="469" y="68135"/>
                  </a:lnTo>
                  <a:close/>
                </a:path>
                <a:path w="635" h="13779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2741752" y="2628061"/>
              <a:ext cx="635" cy="137795"/>
            </a:xfrm>
            <a:custGeom>
              <a:avLst/>
              <a:gdLst/>
              <a:ahLst/>
              <a:cxnLst/>
              <a:rect l="l" t="t" r="r" b="b"/>
              <a:pathLst>
                <a:path w="635" h="137794">
                  <a:moveTo>
                    <a:pt x="469" y="68618"/>
                  </a:moveTo>
                  <a:lnTo>
                    <a:pt x="0" y="68135"/>
                  </a:lnTo>
                  <a:lnTo>
                    <a:pt x="0" y="137223"/>
                  </a:lnTo>
                  <a:lnTo>
                    <a:pt x="469" y="136740"/>
                  </a:lnTo>
                  <a:lnTo>
                    <a:pt x="469" y="68618"/>
                  </a:lnTo>
                  <a:close/>
                </a:path>
                <a:path w="635" h="137794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2742222" y="2628061"/>
              <a:ext cx="635" cy="137160"/>
            </a:xfrm>
            <a:custGeom>
              <a:avLst/>
              <a:gdLst/>
              <a:ahLst/>
              <a:cxnLst/>
              <a:rect l="l" t="t" r="r" b="b"/>
              <a:pathLst>
                <a:path w="635" h="137160">
                  <a:moveTo>
                    <a:pt x="469" y="69088"/>
                  </a:moveTo>
                  <a:lnTo>
                    <a:pt x="0" y="68618"/>
                  </a:lnTo>
                  <a:lnTo>
                    <a:pt x="0" y="136740"/>
                  </a:lnTo>
                  <a:lnTo>
                    <a:pt x="469" y="136271"/>
                  </a:lnTo>
                  <a:lnTo>
                    <a:pt x="469" y="69088"/>
                  </a:lnTo>
                  <a:close/>
                </a:path>
                <a:path w="635" h="137160">
                  <a:moveTo>
                    <a:pt x="469" y="36372"/>
                  </a:move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close/>
                </a:path>
                <a:path w="635" h="137160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2742692" y="2628061"/>
              <a:ext cx="1270" cy="136525"/>
            </a:xfrm>
            <a:custGeom>
              <a:avLst/>
              <a:gdLst/>
              <a:ahLst/>
              <a:cxnLst/>
              <a:rect l="l" t="t" r="r" b="b"/>
              <a:pathLst>
                <a:path w="1269" h="136525">
                  <a:moveTo>
                    <a:pt x="927" y="70027"/>
                  </a:moveTo>
                  <a:lnTo>
                    <a:pt x="469" y="69570"/>
                  </a:lnTo>
                  <a:lnTo>
                    <a:pt x="0" y="69088"/>
                  </a:lnTo>
                  <a:lnTo>
                    <a:pt x="0" y="136271"/>
                  </a:lnTo>
                  <a:lnTo>
                    <a:pt x="457" y="135801"/>
                  </a:lnTo>
                  <a:lnTo>
                    <a:pt x="927" y="135331"/>
                  </a:lnTo>
                  <a:lnTo>
                    <a:pt x="927" y="70027"/>
                  </a:lnTo>
                  <a:close/>
                </a:path>
                <a:path w="1269" h="136525">
                  <a:moveTo>
                    <a:pt x="927" y="36372"/>
                  </a:moveTo>
                  <a:lnTo>
                    <a:pt x="469" y="3637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457" y="48615"/>
                  </a:lnTo>
                  <a:lnTo>
                    <a:pt x="927" y="48615"/>
                  </a:lnTo>
                  <a:lnTo>
                    <a:pt x="927" y="36372"/>
                  </a:lnTo>
                  <a:close/>
                </a:path>
                <a:path w="1269" h="136525">
                  <a:moveTo>
                    <a:pt x="927" y="0"/>
                  </a:moveTo>
                  <a:lnTo>
                    <a:pt x="469" y="0"/>
                  </a:lnTo>
                  <a:lnTo>
                    <a:pt x="0" y="0"/>
                  </a:lnTo>
                  <a:lnTo>
                    <a:pt x="0" y="16992"/>
                  </a:lnTo>
                  <a:lnTo>
                    <a:pt x="457" y="16992"/>
                  </a:lnTo>
                  <a:lnTo>
                    <a:pt x="927" y="16992"/>
                  </a:lnTo>
                  <a:lnTo>
                    <a:pt x="92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2743619" y="2628061"/>
              <a:ext cx="635" cy="135890"/>
            </a:xfrm>
            <a:custGeom>
              <a:avLst/>
              <a:gdLst/>
              <a:ahLst/>
              <a:cxnLst/>
              <a:rect l="l" t="t" r="r" b="b"/>
              <a:pathLst>
                <a:path w="635" h="135889">
                  <a:moveTo>
                    <a:pt x="469" y="70510"/>
                  </a:moveTo>
                  <a:lnTo>
                    <a:pt x="0" y="70027"/>
                  </a:lnTo>
                  <a:lnTo>
                    <a:pt x="0" y="135331"/>
                  </a:lnTo>
                  <a:lnTo>
                    <a:pt x="469" y="134848"/>
                  </a:lnTo>
                  <a:lnTo>
                    <a:pt x="469" y="70510"/>
                  </a:lnTo>
                  <a:close/>
                </a:path>
                <a:path w="635" h="135889">
                  <a:moveTo>
                    <a:pt x="469" y="36372"/>
                  </a:move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close/>
                </a:path>
                <a:path w="635" h="135889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2744089" y="2628061"/>
              <a:ext cx="635" cy="135255"/>
            </a:xfrm>
            <a:custGeom>
              <a:avLst/>
              <a:gdLst/>
              <a:ahLst/>
              <a:cxnLst/>
              <a:rect l="l" t="t" r="r" b="b"/>
              <a:pathLst>
                <a:path w="635" h="135255">
                  <a:moveTo>
                    <a:pt x="469" y="71056"/>
                  </a:moveTo>
                  <a:lnTo>
                    <a:pt x="0" y="70510"/>
                  </a:lnTo>
                  <a:lnTo>
                    <a:pt x="0" y="134848"/>
                  </a:lnTo>
                  <a:lnTo>
                    <a:pt x="469" y="134289"/>
                  </a:lnTo>
                  <a:lnTo>
                    <a:pt x="469" y="71056"/>
                  </a:lnTo>
                  <a:close/>
                </a:path>
                <a:path w="635" h="135255">
                  <a:moveTo>
                    <a:pt x="469" y="36372"/>
                  </a:moveTo>
                  <a:lnTo>
                    <a:pt x="0" y="36372"/>
                  </a:ln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close/>
                </a:path>
                <a:path w="635" h="135255">
                  <a:moveTo>
                    <a:pt x="469" y="0"/>
                  </a:moveTo>
                  <a:lnTo>
                    <a:pt x="0" y="0"/>
                  </a:ln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2744558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2745028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2745498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2745955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2746425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2746895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2747365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2747835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2748305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2748762" y="2628049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85"/>
                  </a:moveTo>
                  <a:lnTo>
                    <a:pt x="0" y="48627"/>
                  </a:lnTo>
                  <a:lnTo>
                    <a:pt x="469" y="48627"/>
                  </a:lnTo>
                  <a:lnTo>
                    <a:pt x="469" y="36385"/>
                  </a:lnTo>
                  <a:lnTo>
                    <a:pt x="0" y="36385"/>
                  </a:lnTo>
                  <a:close/>
                </a:path>
                <a:path w="635" h="48894">
                  <a:moveTo>
                    <a:pt x="0" y="12"/>
                  </a:moveTo>
                  <a:lnTo>
                    <a:pt x="0" y="17004"/>
                  </a:lnTo>
                  <a:lnTo>
                    <a:pt x="563" y="17004"/>
                  </a:lnTo>
                  <a:lnTo>
                    <a:pt x="563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2749232" y="2628061"/>
              <a:ext cx="635" cy="48895"/>
            </a:xfrm>
            <a:custGeom>
              <a:avLst/>
              <a:gdLst/>
              <a:ahLst/>
              <a:cxnLst/>
              <a:rect l="l" t="t" r="r" b="b"/>
              <a:pathLst>
                <a:path w="635" h="48894">
                  <a:moveTo>
                    <a:pt x="0" y="36372"/>
                  </a:moveTo>
                  <a:lnTo>
                    <a:pt x="0" y="48615"/>
                  </a:lnTo>
                  <a:lnTo>
                    <a:pt x="469" y="48615"/>
                  </a:lnTo>
                  <a:lnTo>
                    <a:pt x="469" y="36372"/>
                  </a:lnTo>
                  <a:lnTo>
                    <a:pt x="0" y="36372"/>
                  </a:lnTo>
                  <a:close/>
                </a:path>
                <a:path w="635" h="48894">
                  <a:moveTo>
                    <a:pt x="0" y="0"/>
                  </a:moveTo>
                  <a:lnTo>
                    <a:pt x="0" y="16992"/>
                  </a:lnTo>
                  <a:lnTo>
                    <a:pt x="469" y="16992"/>
                  </a:lnTo>
                  <a:lnTo>
                    <a:pt x="469" y="4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2749702" y="2628418"/>
              <a:ext cx="635" cy="48260"/>
            </a:xfrm>
            <a:custGeom>
              <a:avLst/>
              <a:gdLst/>
              <a:ahLst/>
              <a:cxnLst/>
              <a:rect l="l" t="t" r="r" b="b"/>
              <a:pathLst>
                <a:path w="635" h="48260">
                  <a:moveTo>
                    <a:pt x="0" y="36016"/>
                  </a:moveTo>
                  <a:lnTo>
                    <a:pt x="0" y="48259"/>
                  </a:lnTo>
                  <a:lnTo>
                    <a:pt x="469" y="48259"/>
                  </a:lnTo>
                  <a:lnTo>
                    <a:pt x="469" y="36016"/>
                  </a:lnTo>
                  <a:lnTo>
                    <a:pt x="0" y="36016"/>
                  </a:lnTo>
                  <a:close/>
                </a:path>
                <a:path w="635" h="48260">
                  <a:moveTo>
                    <a:pt x="0" y="0"/>
                  </a:moveTo>
                  <a:lnTo>
                    <a:pt x="0" y="16636"/>
                  </a:lnTo>
                  <a:lnTo>
                    <a:pt x="469" y="16636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2750172" y="2628872"/>
              <a:ext cx="635" cy="48260"/>
            </a:xfrm>
            <a:custGeom>
              <a:avLst/>
              <a:gdLst/>
              <a:ahLst/>
              <a:cxnLst/>
              <a:rect l="l" t="t" r="r" b="b"/>
              <a:pathLst>
                <a:path w="635" h="48260">
                  <a:moveTo>
                    <a:pt x="0" y="35562"/>
                  </a:moveTo>
                  <a:lnTo>
                    <a:pt x="0" y="47804"/>
                  </a:lnTo>
                  <a:lnTo>
                    <a:pt x="469" y="47804"/>
                  </a:lnTo>
                  <a:lnTo>
                    <a:pt x="469" y="35562"/>
                  </a:lnTo>
                  <a:lnTo>
                    <a:pt x="0" y="35562"/>
                  </a:lnTo>
                  <a:close/>
                </a:path>
                <a:path w="635" h="48260">
                  <a:moveTo>
                    <a:pt x="0" y="0"/>
                  </a:moveTo>
                  <a:lnTo>
                    <a:pt x="0" y="16181"/>
                  </a:lnTo>
                  <a:lnTo>
                    <a:pt x="469" y="16181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2750642" y="2629327"/>
              <a:ext cx="635" cy="47625"/>
            </a:xfrm>
            <a:custGeom>
              <a:avLst/>
              <a:gdLst/>
              <a:ahLst/>
              <a:cxnLst/>
              <a:rect l="l" t="t" r="r" b="b"/>
              <a:pathLst>
                <a:path w="635" h="47625">
                  <a:moveTo>
                    <a:pt x="0" y="35107"/>
                  </a:moveTo>
                  <a:lnTo>
                    <a:pt x="0" y="47350"/>
                  </a:lnTo>
                  <a:lnTo>
                    <a:pt x="469" y="47350"/>
                  </a:lnTo>
                  <a:lnTo>
                    <a:pt x="469" y="35107"/>
                  </a:lnTo>
                  <a:lnTo>
                    <a:pt x="0" y="35107"/>
                  </a:lnTo>
                  <a:close/>
                </a:path>
                <a:path w="635" h="47625">
                  <a:moveTo>
                    <a:pt x="0" y="0"/>
                  </a:moveTo>
                  <a:lnTo>
                    <a:pt x="0" y="15727"/>
                  </a:lnTo>
                  <a:lnTo>
                    <a:pt x="469" y="15727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2751099" y="2629769"/>
              <a:ext cx="635" cy="46990"/>
            </a:xfrm>
            <a:custGeom>
              <a:avLst/>
              <a:gdLst/>
              <a:ahLst/>
              <a:cxnLst/>
              <a:rect l="l" t="t" r="r" b="b"/>
              <a:pathLst>
                <a:path w="635" h="46989">
                  <a:moveTo>
                    <a:pt x="0" y="34665"/>
                  </a:moveTo>
                  <a:lnTo>
                    <a:pt x="0" y="46908"/>
                  </a:lnTo>
                  <a:lnTo>
                    <a:pt x="469" y="46908"/>
                  </a:lnTo>
                  <a:lnTo>
                    <a:pt x="469" y="34665"/>
                  </a:lnTo>
                  <a:lnTo>
                    <a:pt x="0" y="34665"/>
                  </a:lnTo>
                  <a:close/>
                </a:path>
                <a:path w="635" h="46989">
                  <a:moveTo>
                    <a:pt x="0" y="0"/>
                  </a:moveTo>
                  <a:lnTo>
                    <a:pt x="0" y="15285"/>
                  </a:lnTo>
                  <a:lnTo>
                    <a:pt x="469" y="15285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2751569" y="2630223"/>
              <a:ext cx="635" cy="46990"/>
            </a:xfrm>
            <a:custGeom>
              <a:avLst/>
              <a:gdLst/>
              <a:ahLst/>
              <a:cxnLst/>
              <a:rect l="l" t="t" r="r" b="b"/>
              <a:pathLst>
                <a:path w="635" h="46989">
                  <a:moveTo>
                    <a:pt x="0" y="34210"/>
                  </a:moveTo>
                  <a:lnTo>
                    <a:pt x="0" y="46453"/>
                  </a:lnTo>
                  <a:lnTo>
                    <a:pt x="469" y="46453"/>
                  </a:lnTo>
                  <a:lnTo>
                    <a:pt x="469" y="34210"/>
                  </a:lnTo>
                  <a:lnTo>
                    <a:pt x="0" y="34210"/>
                  </a:lnTo>
                  <a:close/>
                </a:path>
                <a:path w="635" h="46989">
                  <a:moveTo>
                    <a:pt x="0" y="0"/>
                  </a:moveTo>
                  <a:lnTo>
                    <a:pt x="0" y="14830"/>
                  </a:lnTo>
                  <a:lnTo>
                    <a:pt x="469" y="14830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2752039" y="2630678"/>
              <a:ext cx="635" cy="46355"/>
            </a:xfrm>
            <a:custGeom>
              <a:avLst/>
              <a:gdLst/>
              <a:ahLst/>
              <a:cxnLst/>
              <a:rect l="l" t="t" r="r" b="b"/>
              <a:pathLst>
                <a:path w="635" h="46355">
                  <a:moveTo>
                    <a:pt x="0" y="33756"/>
                  </a:moveTo>
                  <a:lnTo>
                    <a:pt x="0" y="45998"/>
                  </a:lnTo>
                  <a:lnTo>
                    <a:pt x="469" y="45998"/>
                  </a:lnTo>
                  <a:lnTo>
                    <a:pt x="469" y="33756"/>
                  </a:lnTo>
                  <a:lnTo>
                    <a:pt x="0" y="33756"/>
                  </a:lnTo>
                  <a:close/>
                </a:path>
                <a:path w="635" h="46355">
                  <a:moveTo>
                    <a:pt x="0" y="0"/>
                  </a:moveTo>
                  <a:lnTo>
                    <a:pt x="0" y="14375"/>
                  </a:lnTo>
                  <a:lnTo>
                    <a:pt x="469" y="14375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2752509" y="2631132"/>
              <a:ext cx="635" cy="45720"/>
            </a:xfrm>
            <a:custGeom>
              <a:avLst/>
              <a:gdLst/>
              <a:ahLst/>
              <a:cxnLst/>
              <a:rect l="l" t="t" r="r" b="b"/>
              <a:pathLst>
                <a:path w="635" h="45719">
                  <a:moveTo>
                    <a:pt x="0" y="33301"/>
                  </a:moveTo>
                  <a:lnTo>
                    <a:pt x="0" y="45544"/>
                  </a:lnTo>
                  <a:lnTo>
                    <a:pt x="469" y="45544"/>
                  </a:lnTo>
                  <a:lnTo>
                    <a:pt x="469" y="33301"/>
                  </a:lnTo>
                  <a:lnTo>
                    <a:pt x="0" y="33301"/>
                  </a:lnTo>
                  <a:close/>
                </a:path>
                <a:path w="635" h="45719">
                  <a:moveTo>
                    <a:pt x="0" y="0"/>
                  </a:moveTo>
                  <a:lnTo>
                    <a:pt x="0" y="13921"/>
                  </a:lnTo>
                  <a:lnTo>
                    <a:pt x="469" y="13921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2752979" y="2631587"/>
              <a:ext cx="635" cy="45085"/>
            </a:xfrm>
            <a:custGeom>
              <a:avLst/>
              <a:gdLst/>
              <a:ahLst/>
              <a:cxnLst/>
              <a:rect l="l" t="t" r="r" b="b"/>
              <a:pathLst>
                <a:path w="635" h="45085">
                  <a:moveTo>
                    <a:pt x="0" y="32847"/>
                  </a:moveTo>
                  <a:lnTo>
                    <a:pt x="0" y="45089"/>
                  </a:lnTo>
                  <a:lnTo>
                    <a:pt x="469" y="45089"/>
                  </a:lnTo>
                  <a:lnTo>
                    <a:pt x="469" y="32847"/>
                  </a:lnTo>
                  <a:lnTo>
                    <a:pt x="0" y="32847"/>
                  </a:lnTo>
                  <a:close/>
                </a:path>
                <a:path w="635" h="45085">
                  <a:moveTo>
                    <a:pt x="0" y="0"/>
                  </a:moveTo>
                  <a:lnTo>
                    <a:pt x="0" y="13466"/>
                  </a:lnTo>
                  <a:lnTo>
                    <a:pt x="469" y="13466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2753448" y="2632041"/>
              <a:ext cx="635" cy="45085"/>
            </a:xfrm>
            <a:custGeom>
              <a:avLst/>
              <a:gdLst/>
              <a:ahLst/>
              <a:cxnLst/>
              <a:rect l="l" t="t" r="r" b="b"/>
              <a:pathLst>
                <a:path w="635" h="45085">
                  <a:moveTo>
                    <a:pt x="0" y="32392"/>
                  </a:moveTo>
                  <a:lnTo>
                    <a:pt x="0" y="44635"/>
                  </a:lnTo>
                  <a:lnTo>
                    <a:pt x="469" y="44635"/>
                  </a:lnTo>
                  <a:lnTo>
                    <a:pt x="469" y="32392"/>
                  </a:lnTo>
                  <a:lnTo>
                    <a:pt x="0" y="32392"/>
                  </a:lnTo>
                  <a:close/>
                </a:path>
                <a:path w="635" h="45085">
                  <a:moveTo>
                    <a:pt x="0" y="0"/>
                  </a:moveTo>
                  <a:lnTo>
                    <a:pt x="0" y="13012"/>
                  </a:lnTo>
                  <a:lnTo>
                    <a:pt x="469" y="13012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2753906" y="2632484"/>
              <a:ext cx="635" cy="44450"/>
            </a:xfrm>
            <a:custGeom>
              <a:avLst/>
              <a:gdLst/>
              <a:ahLst/>
              <a:cxnLst/>
              <a:rect l="l" t="t" r="r" b="b"/>
              <a:pathLst>
                <a:path w="635" h="44450">
                  <a:moveTo>
                    <a:pt x="0" y="31950"/>
                  </a:moveTo>
                  <a:lnTo>
                    <a:pt x="0" y="44193"/>
                  </a:lnTo>
                  <a:lnTo>
                    <a:pt x="469" y="44193"/>
                  </a:lnTo>
                  <a:lnTo>
                    <a:pt x="469" y="31950"/>
                  </a:lnTo>
                  <a:lnTo>
                    <a:pt x="0" y="31950"/>
                  </a:lnTo>
                  <a:close/>
                </a:path>
                <a:path w="635" h="44450">
                  <a:moveTo>
                    <a:pt x="0" y="0"/>
                  </a:moveTo>
                  <a:lnTo>
                    <a:pt x="0" y="12570"/>
                  </a:lnTo>
                  <a:lnTo>
                    <a:pt x="469" y="12570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2754376" y="2632938"/>
              <a:ext cx="635" cy="43815"/>
            </a:xfrm>
            <a:custGeom>
              <a:avLst/>
              <a:gdLst/>
              <a:ahLst/>
              <a:cxnLst/>
              <a:rect l="l" t="t" r="r" b="b"/>
              <a:pathLst>
                <a:path w="635" h="43814">
                  <a:moveTo>
                    <a:pt x="0" y="31495"/>
                  </a:moveTo>
                  <a:lnTo>
                    <a:pt x="0" y="43738"/>
                  </a:lnTo>
                  <a:lnTo>
                    <a:pt x="469" y="43738"/>
                  </a:lnTo>
                  <a:lnTo>
                    <a:pt x="469" y="31495"/>
                  </a:lnTo>
                  <a:lnTo>
                    <a:pt x="0" y="31495"/>
                  </a:lnTo>
                  <a:close/>
                </a:path>
                <a:path w="635" h="43814">
                  <a:moveTo>
                    <a:pt x="0" y="0"/>
                  </a:moveTo>
                  <a:lnTo>
                    <a:pt x="0" y="12115"/>
                  </a:lnTo>
                  <a:lnTo>
                    <a:pt x="469" y="12115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2754845" y="2633393"/>
              <a:ext cx="635" cy="43815"/>
            </a:xfrm>
            <a:custGeom>
              <a:avLst/>
              <a:gdLst/>
              <a:ahLst/>
              <a:cxnLst/>
              <a:rect l="l" t="t" r="r" b="b"/>
              <a:pathLst>
                <a:path w="635" h="43814">
                  <a:moveTo>
                    <a:pt x="0" y="31041"/>
                  </a:moveTo>
                  <a:lnTo>
                    <a:pt x="0" y="43284"/>
                  </a:lnTo>
                  <a:lnTo>
                    <a:pt x="469" y="43284"/>
                  </a:lnTo>
                  <a:lnTo>
                    <a:pt x="469" y="31041"/>
                  </a:lnTo>
                  <a:lnTo>
                    <a:pt x="0" y="31041"/>
                  </a:lnTo>
                  <a:close/>
                </a:path>
                <a:path w="635" h="43814">
                  <a:moveTo>
                    <a:pt x="0" y="0"/>
                  </a:moveTo>
                  <a:lnTo>
                    <a:pt x="0" y="11661"/>
                  </a:lnTo>
                  <a:lnTo>
                    <a:pt x="469" y="11661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2755315" y="2633847"/>
              <a:ext cx="635" cy="43180"/>
            </a:xfrm>
            <a:custGeom>
              <a:avLst/>
              <a:gdLst/>
              <a:ahLst/>
              <a:cxnLst/>
              <a:rect l="l" t="t" r="r" b="b"/>
              <a:pathLst>
                <a:path w="635" h="43180">
                  <a:moveTo>
                    <a:pt x="0" y="30586"/>
                  </a:moveTo>
                  <a:lnTo>
                    <a:pt x="0" y="42829"/>
                  </a:lnTo>
                  <a:lnTo>
                    <a:pt x="469" y="42829"/>
                  </a:lnTo>
                  <a:lnTo>
                    <a:pt x="469" y="30586"/>
                  </a:lnTo>
                  <a:lnTo>
                    <a:pt x="0" y="30586"/>
                  </a:lnTo>
                  <a:close/>
                </a:path>
                <a:path w="635" h="43180">
                  <a:moveTo>
                    <a:pt x="0" y="0"/>
                  </a:moveTo>
                  <a:lnTo>
                    <a:pt x="0" y="11206"/>
                  </a:lnTo>
                  <a:lnTo>
                    <a:pt x="469" y="11206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2755785" y="2634302"/>
              <a:ext cx="635" cy="42545"/>
            </a:xfrm>
            <a:custGeom>
              <a:avLst/>
              <a:gdLst/>
              <a:ahLst/>
              <a:cxnLst/>
              <a:rect l="l" t="t" r="r" b="b"/>
              <a:pathLst>
                <a:path w="635" h="42544">
                  <a:moveTo>
                    <a:pt x="0" y="30132"/>
                  </a:moveTo>
                  <a:lnTo>
                    <a:pt x="0" y="42374"/>
                  </a:lnTo>
                  <a:lnTo>
                    <a:pt x="469" y="42374"/>
                  </a:lnTo>
                  <a:lnTo>
                    <a:pt x="469" y="30132"/>
                  </a:lnTo>
                  <a:lnTo>
                    <a:pt x="0" y="30132"/>
                  </a:lnTo>
                  <a:close/>
                </a:path>
                <a:path w="635" h="42544">
                  <a:moveTo>
                    <a:pt x="0" y="0"/>
                  </a:moveTo>
                  <a:lnTo>
                    <a:pt x="0" y="10751"/>
                  </a:lnTo>
                  <a:lnTo>
                    <a:pt x="469" y="10751"/>
                  </a:lnTo>
                  <a:lnTo>
                    <a:pt x="469" y="4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2756255" y="2634756"/>
              <a:ext cx="635" cy="42545"/>
            </a:xfrm>
            <a:custGeom>
              <a:avLst/>
              <a:gdLst/>
              <a:ahLst/>
              <a:cxnLst/>
              <a:rect l="l" t="t" r="r" b="b"/>
              <a:pathLst>
                <a:path w="635" h="42544">
                  <a:moveTo>
                    <a:pt x="0" y="29677"/>
                  </a:moveTo>
                  <a:lnTo>
                    <a:pt x="0" y="41920"/>
                  </a:lnTo>
                  <a:lnTo>
                    <a:pt x="469" y="41920"/>
                  </a:lnTo>
                  <a:lnTo>
                    <a:pt x="469" y="29677"/>
                  </a:lnTo>
                  <a:lnTo>
                    <a:pt x="0" y="29677"/>
                  </a:lnTo>
                  <a:close/>
                </a:path>
                <a:path w="635" h="42544">
                  <a:moveTo>
                    <a:pt x="0" y="0"/>
                  </a:moveTo>
                  <a:lnTo>
                    <a:pt x="0" y="10297"/>
                  </a:lnTo>
                  <a:lnTo>
                    <a:pt x="469" y="10297"/>
                  </a:lnTo>
                  <a:lnTo>
                    <a:pt x="469" y="44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2636989" y="2628061"/>
              <a:ext cx="120014" cy="218440"/>
            </a:xfrm>
            <a:custGeom>
              <a:avLst/>
              <a:gdLst/>
              <a:ahLst/>
              <a:cxnLst/>
              <a:rect l="l" t="t" r="r" b="b"/>
              <a:pathLst>
                <a:path w="120014" h="218439">
                  <a:moveTo>
                    <a:pt x="23812" y="166242"/>
                  </a:moveTo>
                  <a:lnTo>
                    <a:pt x="35890" y="169646"/>
                  </a:lnTo>
                  <a:lnTo>
                    <a:pt x="35890" y="184607"/>
                  </a:lnTo>
                  <a:lnTo>
                    <a:pt x="36595" y="193187"/>
                  </a:lnTo>
                  <a:lnTo>
                    <a:pt x="38554" y="202101"/>
                  </a:lnTo>
                  <a:lnTo>
                    <a:pt x="41526" y="210681"/>
                  </a:lnTo>
                  <a:lnTo>
                    <a:pt x="45275" y="218262"/>
                  </a:lnTo>
                  <a:lnTo>
                    <a:pt x="74117" y="218262"/>
                  </a:lnTo>
                  <a:lnTo>
                    <a:pt x="77751" y="210901"/>
                  </a:lnTo>
                  <a:lnTo>
                    <a:pt x="80856" y="202296"/>
                  </a:lnTo>
                  <a:lnTo>
                    <a:pt x="83020" y="193260"/>
                  </a:lnTo>
                  <a:lnTo>
                    <a:pt x="83832" y="184607"/>
                  </a:lnTo>
                  <a:lnTo>
                    <a:pt x="83832" y="169646"/>
                  </a:lnTo>
                  <a:lnTo>
                    <a:pt x="95580" y="166242"/>
                  </a:lnTo>
                  <a:lnTo>
                    <a:pt x="95580" y="139052"/>
                  </a:lnTo>
                  <a:lnTo>
                    <a:pt x="102946" y="139052"/>
                  </a:lnTo>
                  <a:lnTo>
                    <a:pt x="107645" y="134289"/>
                  </a:lnTo>
                  <a:lnTo>
                    <a:pt x="107645" y="71056"/>
                  </a:lnTo>
                  <a:lnTo>
                    <a:pt x="102946" y="66293"/>
                  </a:lnTo>
                  <a:lnTo>
                    <a:pt x="102946" y="48615"/>
                  </a:lnTo>
                  <a:lnTo>
                    <a:pt x="119722" y="48615"/>
                  </a:lnTo>
                  <a:lnTo>
                    <a:pt x="119722" y="36372"/>
                  </a:lnTo>
                  <a:lnTo>
                    <a:pt x="105295" y="36372"/>
                  </a:lnTo>
                  <a:lnTo>
                    <a:pt x="105295" y="16992"/>
                  </a:lnTo>
                  <a:lnTo>
                    <a:pt x="119722" y="16992"/>
                  </a:lnTo>
                  <a:lnTo>
                    <a:pt x="119722" y="7137"/>
                  </a:lnTo>
                  <a:lnTo>
                    <a:pt x="112344" y="0"/>
                  </a:lnTo>
                  <a:lnTo>
                    <a:pt x="7048" y="0"/>
                  </a:lnTo>
                  <a:lnTo>
                    <a:pt x="0" y="7137"/>
                  </a:lnTo>
                  <a:lnTo>
                    <a:pt x="0" y="16992"/>
                  </a:lnTo>
                  <a:lnTo>
                    <a:pt x="14084" y="16992"/>
                  </a:lnTo>
                  <a:lnTo>
                    <a:pt x="14084" y="36372"/>
                  </a:lnTo>
                  <a:lnTo>
                    <a:pt x="0" y="36372"/>
                  </a:lnTo>
                  <a:lnTo>
                    <a:pt x="0" y="48615"/>
                  </a:lnTo>
                  <a:lnTo>
                    <a:pt x="16776" y="48615"/>
                  </a:lnTo>
                  <a:lnTo>
                    <a:pt x="16776" y="66293"/>
                  </a:lnTo>
                  <a:lnTo>
                    <a:pt x="11747" y="71056"/>
                  </a:lnTo>
                  <a:lnTo>
                    <a:pt x="11747" y="134289"/>
                  </a:lnTo>
                  <a:lnTo>
                    <a:pt x="16776" y="139052"/>
                  </a:lnTo>
                  <a:lnTo>
                    <a:pt x="23812" y="139052"/>
                  </a:lnTo>
                  <a:lnTo>
                    <a:pt x="23812" y="16624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2636989" y="2645054"/>
              <a:ext cx="14604" cy="19685"/>
            </a:xfrm>
            <a:custGeom>
              <a:avLst/>
              <a:gdLst/>
              <a:ahLst/>
              <a:cxnLst/>
              <a:rect l="l" t="t" r="r" b="b"/>
              <a:pathLst>
                <a:path w="14605" h="19685">
                  <a:moveTo>
                    <a:pt x="0" y="0"/>
                  </a:moveTo>
                  <a:lnTo>
                    <a:pt x="0" y="19380"/>
                  </a:lnTo>
                  <a:lnTo>
                    <a:pt x="14084" y="19380"/>
                  </a:lnTo>
                  <a:lnTo>
                    <a:pt x="1408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2636989" y="2645054"/>
              <a:ext cx="14604" cy="19685"/>
            </a:xfrm>
            <a:custGeom>
              <a:avLst/>
              <a:gdLst/>
              <a:ahLst/>
              <a:cxnLst/>
              <a:rect l="l" t="t" r="r" b="b"/>
              <a:pathLst>
                <a:path w="14605" h="19685">
                  <a:moveTo>
                    <a:pt x="0" y="19380"/>
                  </a:moveTo>
                  <a:lnTo>
                    <a:pt x="0" y="0"/>
                  </a:lnTo>
                  <a:lnTo>
                    <a:pt x="14084" y="0"/>
                  </a:lnTo>
                  <a:lnTo>
                    <a:pt x="14084" y="19380"/>
                  </a:lnTo>
                  <a:lnTo>
                    <a:pt x="0" y="193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2742285" y="2645054"/>
              <a:ext cx="14604" cy="19685"/>
            </a:xfrm>
            <a:custGeom>
              <a:avLst/>
              <a:gdLst/>
              <a:ahLst/>
              <a:cxnLst/>
              <a:rect l="l" t="t" r="r" b="b"/>
              <a:pathLst>
                <a:path w="14605" h="19685">
                  <a:moveTo>
                    <a:pt x="0" y="0"/>
                  </a:moveTo>
                  <a:lnTo>
                    <a:pt x="0" y="19380"/>
                  </a:lnTo>
                  <a:lnTo>
                    <a:pt x="14414" y="19380"/>
                  </a:lnTo>
                  <a:lnTo>
                    <a:pt x="144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2636989" y="2635186"/>
              <a:ext cx="120014" cy="211454"/>
            </a:xfrm>
            <a:custGeom>
              <a:avLst/>
              <a:gdLst/>
              <a:ahLst/>
              <a:cxnLst/>
              <a:rect l="l" t="t" r="r" b="b"/>
              <a:pathLst>
                <a:path w="120014" h="211455">
                  <a:moveTo>
                    <a:pt x="105295" y="29248"/>
                  </a:moveTo>
                  <a:lnTo>
                    <a:pt x="105295" y="9867"/>
                  </a:lnTo>
                  <a:lnTo>
                    <a:pt x="119710" y="9867"/>
                  </a:lnTo>
                  <a:lnTo>
                    <a:pt x="119710" y="29248"/>
                  </a:lnTo>
                  <a:lnTo>
                    <a:pt x="105295" y="29248"/>
                  </a:lnTo>
                  <a:close/>
                </a:path>
                <a:path w="120014" h="211455">
                  <a:moveTo>
                    <a:pt x="0" y="9867"/>
                  </a:moveTo>
                  <a:lnTo>
                    <a:pt x="0" y="29248"/>
                  </a:lnTo>
                </a:path>
                <a:path w="120014" h="211455">
                  <a:moveTo>
                    <a:pt x="105295" y="9867"/>
                  </a:moveTo>
                  <a:lnTo>
                    <a:pt x="59690" y="9867"/>
                  </a:lnTo>
                </a:path>
                <a:path w="120014" h="211455">
                  <a:moveTo>
                    <a:pt x="59690" y="29248"/>
                  </a:moveTo>
                  <a:lnTo>
                    <a:pt x="105295" y="29248"/>
                  </a:lnTo>
                </a:path>
                <a:path w="120014" h="211455">
                  <a:moveTo>
                    <a:pt x="14084" y="29248"/>
                  </a:moveTo>
                  <a:lnTo>
                    <a:pt x="59690" y="29248"/>
                  </a:lnTo>
                </a:path>
                <a:path w="120014" h="211455">
                  <a:moveTo>
                    <a:pt x="59690" y="9867"/>
                  </a:moveTo>
                  <a:lnTo>
                    <a:pt x="14084" y="9867"/>
                  </a:lnTo>
                </a:path>
                <a:path w="120014" h="211455">
                  <a:moveTo>
                    <a:pt x="102946" y="41490"/>
                  </a:moveTo>
                  <a:lnTo>
                    <a:pt x="16776" y="41490"/>
                  </a:lnTo>
                </a:path>
                <a:path w="120014" h="211455">
                  <a:moveTo>
                    <a:pt x="102946" y="59169"/>
                  </a:moveTo>
                  <a:lnTo>
                    <a:pt x="59690" y="59169"/>
                  </a:lnTo>
                </a:path>
                <a:path w="120014" h="211455">
                  <a:moveTo>
                    <a:pt x="107645" y="63931"/>
                  </a:moveTo>
                  <a:lnTo>
                    <a:pt x="11747" y="63931"/>
                  </a:lnTo>
                </a:path>
                <a:path w="120014" h="211455">
                  <a:moveTo>
                    <a:pt x="59690" y="59169"/>
                  </a:moveTo>
                  <a:lnTo>
                    <a:pt x="16776" y="59169"/>
                  </a:lnTo>
                </a:path>
                <a:path w="120014" h="211455">
                  <a:moveTo>
                    <a:pt x="59690" y="131927"/>
                  </a:moveTo>
                  <a:lnTo>
                    <a:pt x="95580" y="131927"/>
                  </a:lnTo>
                </a:path>
                <a:path w="120014" h="211455">
                  <a:moveTo>
                    <a:pt x="95580" y="159118"/>
                  </a:moveTo>
                  <a:lnTo>
                    <a:pt x="59690" y="159118"/>
                  </a:lnTo>
                </a:path>
                <a:path w="120014" h="211455">
                  <a:moveTo>
                    <a:pt x="107645" y="127165"/>
                  </a:moveTo>
                  <a:lnTo>
                    <a:pt x="11747" y="127165"/>
                  </a:lnTo>
                </a:path>
                <a:path w="120014" h="211455">
                  <a:moveTo>
                    <a:pt x="59690" y="162521"/>
                  </a:moveTo>
                  <a:lnTo>
                    <a:pt x="35890" y="162521"/>
                  </a:lnTo>
                </a:path>
                <a:path w="120014" h="211455">
                  <a:moveTo>
                    <a:pt x="59690" y="159118"/>
                  </a:moveTo>
                  <a:lnTo>
                    <a:pt x="23812" y="159118"/>
                  </a:lnTo>
                </a:path>
                <a:path w="120014" h="211455">
                  <a:moveTo>
                    <a:pt x="23812" y="131927"/>
                  </a:moveTo>
                  <a:lnTo>
                    <a:pt x="59690" y="131927"/>
                  </a:lnTo>
                </a:path>
                <a:path w="120014" h="211455">
                  <a:moveTo>
                    <a:pt x="83832" y="162521"/>
                  </a:moveTo>
                  <a:lnTo>
                    <a:pt x="59690" y="162521"/>
                  </a:lnTo>
                </a:path>
                <a:path w="120014" h="211455">
                  <a:moveTo>
                    <a:pt x="59690" y="211137"/>
                  </a:moveTo>
                  <a:lnTo>
                    <a:pt x="74117" y="211137"/>
                  </a:lnTo>
                </a:path>
                <a:path w="120014" h="211455">
                  <a:moveTo>
                    <a:pt x="45275" y="211137"/>
                  </a:moveTo>
                  <a:lnTo>
                    <a:pt x="59690" y="211137"/>
                  </a:lnTo>
                </a:path>
                <a:path w="120014" h="211455">
                  <a:moveTo>
                    <a:pt x="102946" y="59169"/>
                  </a:moveTo>
                  <a:lnTo>
                    <a:pt x="102946" y="131927"/>
                  </a:lnTo>
                </a:path>
                <a:path w="120014" h="211455">
                  <a:moveTo>
                    <a:pt x="16776" y="131927"/>
                  </a:moveTo>
                  <a:lnTo>
                    <a:pt x="16776" y="59169"/>
                  </a:lnTo>
                </a:path>
                <a:path w="120014" h="211455">
                  <a:moveTo>
                    <a:pt x="0" y="0"/>
                  </a:moveTo>
                  <a:lnTo>
                    <a:pt x="119722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08" name="object 1408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2594813" y="3513708"/>
              <a:ext cx="128041" cy="124104"/>
            </a:xfrm>
            <a:prstGeom prst="rect">
              <a:avLst/>
            </a:prstGeom>
          </p:spPr>
        </p:pic>
        <p:pic>
          <p:nvPicPr>
            <p:cNvPr id="1409" name="object 1409"/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6722770" y="2656408"/>
              <a:ext cx="95300" cy="70954"/>
            </a:xfrm>
            <a:prstGeom prst="rect">
              <a:avLst/>
            </a:prstGeom>
          </p:spPr>
        </p:pic>
        <p:pic>
          <p:nvPicPr>
            <p:cNvPr id="1410" name="object 1410"/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6722770" y="3198456"/>
              <a:ext cx="95300" cy="70942"/>
            </a:xfrm>
            <a:prstGeom prst="rect">
              <a:avLst/>
            </a:prstGeom>
          </p:spPr>
        </p:pic>
        <p:sp>
          <p:nvSpPr>
            <p:cNvPr id="1411" name="object 1411"/>
            <p:cNvSpPr/>
            <p:nvPr/>
          </p:nvSpPr>
          <p:spPr>
            <a:xfrm>
              <a:off x="6745363" y="2794279"/>
              <a:ext cx="85090" cy="48260"/>
            </a:xfrm>
            <a:custGeom>
              <a:avLst/>
              <a:gdLst/>
              <a:ahLst/>
              <a:cxnLst/>
              <a:rect l="l" t="t" r="r" b="b"/>
              <a:pathLst>
                <a:path w="85090" h="48260">
                  <a:moveTo>
                    <a:pt x="0" y="10020"/>
                  </a:moveTo>
                  <a:lnTo>
                    <a:pt x="0" y="47967"/>
                  </a:lnTo>
                  <a:lnTo>
                    <a:pt x="84493" y="47967"/>
                  </a:lnTo>
                  <a:lnTo>
                    <a:pt x="84493" y="32931"/>
                  </a:lnTo>
                  <a:lnTo>
                    <a:pt x="58712" y="22199"/>
                  </a:lnTo>
                  <a:lnTo>
                    <a:pt x="50838" y="0"/>
                  </a:lnTo>
                  <a:lnTo>
                    <a:pt x="7873" y="0"/>
                  </a:lnTo>
                  <a:lnTo>
                    <a:pt x="7873" y="10020"/>
                  </a:lnTo>
                  <a:lnTo>
                    <a:pt x="0" y="1002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6745363" y="2794279"/>
              <a:ext cx="85090" cy="48260"/>
            </a:xfrm>
            <a:custGeom>
              <a:avLst/>
              <a:gdLst/>
              <a:ahLst/>
              <a:cxnLst/>
              <a:rect l="l" t="t" r="r" b="b"/>
              <a:pathLst>
                <a:path w="85090" h="48260">
                  <a:moveTo>
                    <a:pt x="7873" y="0"/>
                  </a:moveTo>
                  <a:lnTo>
                    <a:pt x="50838" y="0"/>
                  </a:lnTo>
                  <a:lnTo>
                    <a:pt x="58712" y="22199"/>
                  </a:lnTo>
                  <a:lnTo>
                    <a:pt x="84493" y="32931"/>
                  </a:lnTo>
                  <a:lnTo>
                    <a:pt x="84493" y="47967"/>
                  </a:lnTo>
                  <a:lnTo>
                    <a:pt x="0" y="47967"/>
                  </a:lnTo>
                  <a:lnTo>
                    <a:pt x="0" y="10020"/>
                  </a:lnTo>
                  <a:lnTo>
                    <a:pt x="7873" y="10020"/>
                  </a:lnTo>
                  <a:lnTo>
                    <a:pt x="7873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6745363" y="3083559"/>
              <a:ext cx="85090" cy="48260"/>
            </a:xfrm>
            <a:custGeom>
              <a:avLst/>
              <a:gdLst/>
              <a:ahLst/>
              <a:cxnLst/>
              <a:rect l="l" t="t" r="r" b="b"/>
              <a:pathLst>
                <a:path w="85090" h="48260">
                  <a:moveTo>
                    <a:pt x="0" y="0"/>
                  </a:moveTo>
                  <a:lnTo>
                    <a:pt x="0" y="37960"/>
                  </a:lnTo>
                  <a:lnTo>
                    <a:pt x="7873" y="37960"/>
                  </a:lnTo>
                  <a:lnTo>
                    <a:pt x="7873" y="47980"/>
                  </a:lnTo>
                  <a:lnTo>
                    <a:pt x="50838" y="47980"/>
                  </a:lnTo>
                  <a:lnTo>
                    <a:pt x="58712" y="25780"/>
                  </a:lnTo>
                  <a:lnTo>
                    <a:pt x="84493" y="15036"/>
                  </a:lnTo>
                  <a:lnTo>
                    <a:pt x="844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6745363" y="2661094"/>
              <a:ext cx="214629" cy="603885"/>
            </a:xfrm>
            <a:custGeom>
              <a:avLst/>
              <a:gdLst/>
              <a:ahLst/>
              <a:cxnLst/>
              <a:rect l="l" t="t" r="r" b="b"/>
              <a:pathLst>
                <a:path w="214629" h="603885">
                  <a:moveTo>
                    <a:pt x="7873" y="470446"/>
                  </a:moveTo>
                  <a:lnTo>
                    <a:pt x="50838" y="470446"/>
                  </a:lnTo>
                  <a:lnTo>
                    <a:pt x="58712" y="448246"/>
                  </a:lnTo>
                  <a:lnTo>
                    <a:pt x="84493" y="437502"/>
                  </a:lnTo>
                  <a:lnTo>
                    <a:pt x="84493" y="422465"/>
                  </a:lnTo>
                  <a:lnTo>
                    <a:pt x="0" y="422465"/>
                  </a:lnTo>
                  <a:lnTo>
                    <a:pt x="0" y="460425"/>
                  </a:lnTo>
                  <a:lnTo>
                    <a:pt x="7873" y="460425"/>
                  </a:lnTo>
                  <a:lnTo>
                    <a:pt x="7873" y="470446"/>
                  </a:lnTo>
                  <a:close/>
                </a:path>
                <a:path w="214629" h="603885">
                  <a:moveTo>
                    <a:pt x="169697" y="573557"/>
                  </a:moveTo>
                  <a:lnTo>
                    <a:pt x="169697" y="603630"/>
                  </a:lnTo>
                </a:path>
                <a:path w="214629" h="603885">
                  <a:moveTo>
                    <a:pt x="169697" y="0"/>
                  </a:moveTo>
                  <a:lnTo>
                    <a:pt x="169697" y="30073"/>
                  </a:lnTo>
                </a:path>
                <a:path w="214629" h="603885">
                  <a:moveTo>
                    <a:pt x="214096" y="573557"/>
                  </a:moveTo>
                  <a:lnTo>
                    <a:pt x="169697" y="573557"/>
                  </a:lnTo>
                </a:path>
                <a:path w="214629" h="603885">
                  <a:moveTo>
                    <a:pt x="214096" y="0"/>
                  </a:moveTo>
                  <a:lnTo>
                    <a:pt x="169697" y="0"/>
                  </a:lnTo>
                </a:path>
                <a:path w="214629" h="603885">
                  <a:moveTo>
                    <a:pt x="214096" y="603630"/>
                  </a:moveTo>
                  <a:lnTo>
                    <a:pt x="214096" y="573557"/>
                  </a:lnTo>
                </a:path>
                <a:path w="214629" h="603885">
                  <a:moveTo>
                    <a:pt x="214096" y="30073"/>
                  </a:moveTo>
                  <a:lnTo>
                    <a:pt x="214096" y="0"/>
                  </a:lnTo>
                </a:path>
                <a:path w="214629" h="603885">
                  <a:moveTo>
                    <a:pt x="214096" y="603630"/>
                  </a:moveTo>
                  <a:lnTo>
                    <a:pt x="169697" y="603630"/>
                  </a:lnTo>
                </a:path>
                <a:path w="214629" h="603885">
                  <a:moveTo>
                    <a:pt x="214096" y="30073"/>
                  </a:moveTo>
                  <a:lnTo>
                    <a:pt x="169697" y="3007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6922850" y="3234651"/>
              <a:ext cx="29845" cy="30480"/>
            </a:xfrm>
            <a:custGeom>
              <a:avLst/>
              <a:gdLst/>
              <a:ahLst/>
              <a:cxnLst/>
              <a:rect l="l" t="t" r="r" b="b"/>
              <a:pathLst>
                <a:path w="29845" h="30479">
                  <a:moveTo>
                    <a:pt x="0" y="13276"/>
                  </a:moveTo>
                  <a:lnTo>
                    <a:pt x="2034" y="23247"/>
                  </a:lnTo>
                  <a:lnTo>
                    <a:pt x="10231" y="29552"/>
                  </a:lnTo>
                  <a:lnTo>
                    <a:pt x="11514" y="29883"/>
                  </a:lnTo>
                  <a:lnTo>
                    <a:pt x="12911" y="30073"/>
                  </a:lnTo>
                  <a:lnTo>
                    <a:pt x="14409" y="30073"/>
                  </a:lnTo>
                  <a:lnTo>
                    <a:pt x="25689" y="25374"/>
                  </a:lnTo>
                  <a:lnTo>
                    <a:pt x="29449" y="15036"/>
                  </a:lnTo>
                  <a:lnTo>
                    <a:pt x="25689" y="4698"/>
                  </a:lnTo>
                  <a:lnTo>
                    <a:pt x="14409" y="0"/>
                  </a:lnTo>
                  <a:lnTo>
                    <a:pt x="4125" y="4055"/>
                  </a:lnTo>
                  <a:lnTo>
                    <a:pt x="0" y="1327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6922850" y="3234651"/>
              <a:ext cx="29845" cy="30480"/>
            </a:xfrm>
            <a:custGeom>
              <a:avLst/>
              <a:gdLst/>
              <a:ahLst/>
              <a:cxnLst/>
              <a:rect l="l" t="t" r="r" b="b"/>
              <a:pathLst>
                <a:path w="29845" h="30479">
                  <a:moveTo>
                    <a:pt x="14409" y="0"/>
                  </a:moveTo>
                  <a:lnTo>
                    <a:pt x="4125" y="4055"/>
                  </a:lnTo>
                  <a:lnTo>
                    <a:pt x="0" y="13276"/>
                  </a:lnTo>
                  <a:lnTo>
                    <a:pt x="2034" y="23247"/>
                  </a:lnTo>
                  <a:lnTo>
                    <a:pt x="10231" y="29552"/>
                  </a:lnTo>
                  <a:lnTo>
                    <a:pt x="11514" y="29883"/>
                  </a:lnTo>
                  <a:lnTo>
                    <a:pt x="12911" y="30073"/>
                  </a:lnTo>
                  <a:lnTo>
                    <a:pt x="14409" y="30073"/>
                  </a:lnTo>
                  <a:lnTo>
                    <a:pt x="25689" y="25374"/>
                  </a:lnTo>
                  <a:lnTo>
                    <a:pt x="29449" y="15036"/>
                  </a:lnTo>
                  <a:lnTo>
                    <a:pt x="25689" y="4698"/>
                  </a:lnTo>
                  <a:lnTo>
                    <a:pt x="1440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6922763" y="2661094"/>
              <a:ext cx="29845" cy="30480"/>
            </a:xfrm>
            <a:custGeom>
              <a:avLst/>
              <a:gdLst/>
              <a:ahLst/>
              <a:cxnLst/>
              <a:rect l="l" t="t" r="r" b="b"/>
              <a:pathLst>
                <a:path w="29845" h="30480">
                  <a:moveTo>
                    <a:pt x="0" y="15036"/>
                  </a:moveTo>
                  <a:lnTo>
                    <a:pt x="3624" y="25374"/>
                  </a:lnTo>
                  <a:lnTo>
                    <a:pt x="14497" y="30073"/>
                  </a:lnTo>
                  <a:lnTo>
                    <a:pt x="25777" y="25374"/>
                  </a:lnTo>
                  <a:lnTo>
                    <a:pt x="29537" y="15036"/>
                  </a:lnTo>
                  <a:lnTo>
                    <a:pt x="25777" y="4698"/>
                  </a:lnTo>
                  <a:lnTo>
                    <a:pt x="14497" y="0"/>
                  </a:lnTo>
                  <a:lnTo>
                    <a:pt x="3624" y="4699"/>
                  </a:lnTo>
                  <a:lnTo>
                    <a:pt x="0" y="150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6922763" y="2454160"/>
              <a:ext cx="418465" cy="237490"/>
            </a:xfrm>
            <a:custGeom>
              <a:avLst/>
              <a:gdLst/>
              <a:ahLst/>
              <a:cxnLst/>
              <a:rect l="l" t="t" r="r" b="b"/>
              <a:pathLst>
                <a:path w="418465" h="237489">
                  <a:moveTo>
                    <a:pt x="14497" y="206933"/>
                  </a:moveTo>
                  <a:lnTo>
                    <a:pt x="3624" y="211632"/>
                  </a:lnTo>
                  <a:lnTo>
                    <a:pt x="0" y="221970"/>
                  </a:lnTo>
                  <a:lnTo>
                    <a:pt x="3624" y="232308"/>
                  </a:lnTo>
                  <a:lnTo>
                    <a:pt x="14497" y="237007"/>
                  </a:lnTo>
                  <a:lnTo>
                    <a:pt x="25777" y="232308"/>
                  </a:lnTo>
                  <a:lnTo>
                    <a:pt x="29537" y="221970"/>
                  </a:lnTo>
                  <a:lnTo>
                    <a:pt x="25777" y="211632"/>
                  </a:lnTo>
                  <a:lnTo>
                    <a:pt x="14497" y="206933"/>
                  </a:lnTo>
                  <a:close/>
                </a:path>
                <a:path w="418465" h="237489">
                  <a:moveTo>
                    <a:pt x="314534" y="36512"/>
                  </a:moveTo>
                  <a:lnTo>
                    <a:pt x="314534" y="0"/>
                  </a:lnTo>
                  <a:lnTo>
                    <a:pt x="418357" y="0"/>
                  </a:lnTo>
                  <a:lnTo>
                    <a:pt x="418357" y="36512"/>
                  </a:lnTo>
                  <a:lnTo>
                    <a:pt x="314534" y="3651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7003859" y="2490673"/>
              <a:ext cx="337820" cy="0"/>
            </a:xfrm>
            <a:custGeom>
              <a:avLst/>
              <a:gdLst/>
              <a:ahLst/>
              <a:cxnLst/>
              <a:rect l="l" t="t" r="r" b="b"/>
              <a:pathLst>
                <a:path w="337820" h="0">
                  <a:moveTo>
                    <a:pt x="194767" y="0"/>
                  </a:moveTo>
                  <a:lnTo>
                    <a:pt x="337261" y="0"/>
                  </a:lnTo>
                </a:path>
                <a:path w="337820" h="0">
                  <a:moveTo>
                    <a:pt x="0" y="0"/>
                  </a:moveTo>
                  <a:lnTo>
                    <a:pt x="37947" y="0"/>
                  </a:lnTo>
                </a:path>
                <a:path w="337820" h="0">
                  <a:moveTo>
                    <a:pt x="98094" y="0"/>
                  </a:moveTo>
                  <a:lnTo>
                    <a:pt x="13461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7003859" y="2414765"/>
              <a:ext cx="398145" cy="262890"/>
            </a:xfrm>
            <a:custGeom>
              <a:avLst/>
              <a:gdLst/>
              <a:ahLst/>
              <a:cxnLst/>
              <a:rect l="l" t="t" r="r" b="b"/>
              <a:pathLst>
                <a:path w="398145" h="262889">
                  <a:moveTo>
                    <a:pt x="383806" y="0"/>
                  </a:moveTo>
                  <a:lnTo>
                    <a:pt x="393826" y="184035"/>
                  </a:lnTo>
                  <a:lnTo>
                    <a:pt x="373062" y="184035"/>
                  </a:lnTo>
                  <a:lnTo>
                    <a:pt x="373062" y="111709"/>
                  </a:lnTo>
                  <a:lnTo>
                    <a:pt x="360895" y="111709"/>
                  </a:lnTo>
                  <a:lnTo>
                    <a:pt x="351711" y="109846"/>
                  </a:lnTo>
                  <a:lnTo>
                    <a:pt x="344196" y="104773"/>
                  </a:lnTo>
                  <a:lnTo>
                    <a:pt x="339123" y="97259"/>
                  </a:lnTo>
                  <a:lnTo>
                    <a:pt x="337261" y="88074"/>
                  </a:lnTo>
                  <a:lnTo>
                    <a:pt x="337261" y="9309"/>
                  </a:lnTo>
                  <a:lnTo>
                    <a:pt x="4292" y="9309"/>
                  </a:lnTo>
                  <a:lnTo>
                    <a:pt x="4292" y="88074"/>
                  </a:lnTo>
                  <a:lnTo>
                    <a:pt x="0" y="88074"/>
                  </a:lnTo>
                  <a:lnTo>
                    <a:pt x="4292" y="0"/>
                  </a:lnTo>
                  <a:lnTo>
                    <a:pt x="383806" y="0"/>
                  </a:lnTo>
                  <a:close/>
                </a:path>
                <a:path w="398145" h="262889">
                  <a:moveTo>
                    <a:pt x="0" y="88074"/>
                  </a:moveTo>
                  <a:lnTo>
                    <a:pt x="4292" y="0"/>
                  </a:lnTo>
                  <a:lnTo>
                    <a:pt x="383806" y="0"/>
                  </a:lnTo>
                  <a:lnTo>
                    <a:pt x="398119" y="26280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21" name="object 1421"/>
            <p:cNvPicPr/>
            <p:nvPr/>
          </p:nvPicPr>
          <p:blipFill>
            <a:blip r:embed="rId16" cstate="print"/>
            <a:stretch>
              <a:fillRect/>
            </a:stretch>
          </p:blipFill>
          <p:spPr>
            <a:xfrm>
              <a:off x="7240486" y="2409367"/>
              <a:ext cx="90271" cy="75958"/>
            </a:xfrm>
            <a:prstGeom prst="rect">
              <a:avLst/>
            </a:prstGeom>
          </p:spPr>
        </p:pic>
        <p:pic>
          <p:nvPicPr>
            <p:cNvPr id="1422" name="object 1422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133082" y="2412961"/>
              <a:ext cx="70942" cy="95275"/>
            </a:xfrm>
            <a:prstGeom prst="rect">
              <a:avLst/>
            </a:prstGeom>
          </p:spPr>
        </p:pic>
        <p:pic>
          <p:nvPicPr>
            <p:cNvPr id="1423" name="object 1423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7036409" y="2412961"/>
              <a:ext cx="70942" cy="95275"/>
            </a:xfrm>
            <a:prstGeom prst="rect">
              <a:avLst/>
            </a:prstGeom>
          </p:spPr>
        </p:pic>
        <p:sp>
          <p:nvSpPr>
            <p:cNvPr id="1424" name="object 1424"/>
            <p:cNvSpPr/>
            <p:nvPr/>
          </p:nvSpPr>
          <p:spPr>
            <a:xfrm>
              <a:off x="2491981" y="2414765"/>
              <a:ext cx="394335" cy="184150"/>
            </a:xfrm>
            <a:custGeom>
              <a:avLst/>
              <a:gdLst/>
              <a:ahLst/>
              <a:cxnLst/>
              <a:rect l="l" t="t" r="r" b="b"/>
              <a:pathLst>
                <a:path w="394335" h="184150">
                  <a:moveTo>
                    <a:pt x="160400" y="75907"/>
                  </a:moveTo>
                  <a:lnTo>
                    <a:pt x="160400" y="39395"/>
                  </a:lnTo>
                  <a:lnTo>
                    <a:pt x="56578" y="39395"/>
                  </a:lnTo>
                  <a:lnTo>
                    <a:pt x="56578" y="75907"/>
                  </a:lnTo>
                  <a:lnTo>
                    <a:pt x="160400" y="75907"/>
                  </a:lnTo>
                  <a:close/>
                </a:path>
                <a:path w="394335" h="184150">
                  <a:moveTo>
                    <a:pt x="56565" y="75907"/>
                  </a:moveTo>
                  <a:lnTo>
                    <a:pt x="389534" y="75907"/>
                  </a:lnTo>
                </a:path>
                <a:path w="394335" h="184150">
                  <a:moveTo>
                    <a:pt x="10020" y="0"/>
                  </a:moveTo>
                  <a:lnTo>
                    <a:pt x="0" y="184035"/>
                  </a:lnTo>
                  <a:lnTo>
                    <a:pt x="20764" y="184035"/>
                  </a:lnTo>
                  <a:lnTo>
                    <a:pt x="20764" y="111709"/>
                  </a:lnTo>
                  <a:lnTo>
                    <a:pt x="32943" y="111709"/>
                  </a:lnTo>
                  <a:lnTo>
                    <a:pt x="42121" y="109846"/>
                  </a:lnTo>
                  <a:lnTo>
                    <a:pt x="49631" y="104773"/>
                  </a:lnTo>
                  <a:lnTo>
                    <a:pt x="54703" y="97259"/>
                  </a:lnTo>
                  <a:lnTo>
                    <a:pt x="56565" y="88074"/>
                  </a:lnTo>
                  <a:lnTo>
                    <a:pt x="56565" y="9309"/>
                  </a:lnTo>
                  <a:lnTo>
                    <a:pt x="389534" y="9309"/>
                  </a:lnTo>
                  <a:lnTo>
                    <a:pt x="389534" y="88074"/>
                  </a:lnTo>
                  <a:lnTo>
                    <a:pt x="393826" y="88074"/>
                  </a:lnTo>
                  <a:lnTo>
                    <a:pt x="389534" y="0"/>
                  </a:lnTo>
                  <a:lnTo>
                    <a:pt x="1002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2469781" y="2396870"/>
              <a:ext cx="434975" cy="281305"/>
            </a:xfrm>
            <a:custGeom>
              <a:avLst/>
              <a:gdLst/>
              <a:ahLst/>
              <a:cxnLst/>
              <a:rect l="l" t="t" r="r" b="b"/>
              <a:pathLst>
                <a:path w="434975" h="281305">
                  <a:moveTo>
                    <a:pt x="0" y="280695"/>
                  </a:moveTo>
                  <a:lnTo>
                    <a:pt x="17906" y="280695"/>
                  </a:lnTo>
                  <a:lnTo>
                    <a:pt x="32219" y="17894"/>
                  </a:lnTo>
                  <a:lnTo>
                    <a:pt x="55854" y="17894"/>
                  </a:lnTo>
                  <a:lnTo>
                    <a:pt x="55854" y="65874"/>
                  </a:lnTo>
                  <a:lnTo>
                    <a:pt x="62293" y="65874"/>
                  </a:lnTo>
                  <a:lnTo>
                    <a:pt x="73748" y="53708"/>
                  </a:lnTo>
                  <a:lnTo>
                    <a:pt x="73748" y="17894"/>
                  </a:lnTo>
                  <a:lnTo>
                    <a:pt x="411733" y="17894"/>
                  </a:lnTo>
                  <a:lnTo>
                    <a:pt x="416026" y="105968"/>
                  </a:lnTo>
                  <a:lnTo>
                    <a:pt x="434644" y="105968"/>
                  </a:lnTo>
                  <a:lnTo>
                    <a:pt x="429641" y="11455"/>
                  </a:lnTo>
                  <a:lnTo>
                    <a:pt x="428917" y="5016"/>
                  </a:lnTo>
                  <a:lnTo>
                    <a:pt x="423913" y="0"/>
                  </a:lnTo>
                  <a:lnTo>
                    <a:pt x="20053" y="0"/>
                  </a:lnTo>
                  <a:lnTo>
                    <a:pt x="14325" y="5016"/>
                  </a:lnTo>
                  <a:lnTo>
                    <a:pt x="14325" y="11455"/>
                  </a:lnTo>
                  <a:lnTo>
                    <a:pt x="0" y="280695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2469781" y="2396870"/>
              <a:ext cx="434975" cy="281305"/>
            </a:xfrm>
            <a:custGeom>
              <a:avLst/>
              <a:gdLst/>
              <a:ahLst/>
              <a:cxnLst/>
              <a:rect l="l" t="t" r="r" b="b"/>
              <a:pathLst>
                <a:path w="434975" h="281305">
                  <a:moveTo>
                    <a:pt x="17906" y="280695"/>
                  </a:moveTo>
                  <a:lnTo>
                    <a:pt x="0" y="280695"/>
                  </a:lnTo>
                  <a:lnTo>
                    <a:pt x="14325" y="11455"/>
                  </a:lnTo>
                  <a:lnTo>
                    <a:pt x="14325" y="5016"/>
                  </a:lnTo>
                  <a:lnTo>
                    <a:pt x="20053" y="0"/>
                  </a:lnTo>
                  <a:lnTo>
                    <a:pt x="26492" y="0"/>
                  </a:lnTo>
                  <a:lnTo>
                    <a:pt x="417461" y="0"/>
                  </a:lnTo>
                  <a:lnTo>
                    <a:pt x="423913" y="0"/>
                  </a:lnTo>
                  <a:lnTo>
                    <a:pt x="428917" y="5016"/>
                  </a:lnTo>
                  <a:lnTo>
                    <a:pt x="429641" y="11455"/>
                  </a:lnTo>
                  <a:lnTo>
                    <a:pt x="434644" y="105968"/>
                  </a:lnTo>
                  <a:lnTo>
                    <a:pt x="416026" y="105968"/>
                  </a:lnTo>
                  <a:lnTo>
                    <a:pt x="411733" y="17894"/>
                  </a:lnTo>
                  <a:lnTo>
                    <a:pt x="73748" y="17894"/>
                  </a:lnTo>
                  <a:lnTo>
                    <a:pt x="73748" y="53708"/>
                  </a:lnTo>
                  <a:lnTo>
                    <a:pt x="62293" y="65874"/>
                  </a:lnTo>
                  <a:lnTo>
                    <a:pt x="55854" y="65874"/>
                  </a:lnTo>
                  <a:lnTo>
                    <a:pt x="55854" y="17894"/>
                  </a:lnTo>
                  <a:lnTo>
                    <a:pt x="32219" y="17894"/>
                  </a:lnTo>
                  <a:lnTo>
                    <a:pt x="17906" y="28069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6985241" y="2396870"/>
              <a:ext cx="434975" cy="281305"/>
            </a:xfrm>
            <a:custGeom>
              <a:avLst/>
              <a:gdLst/>
              <a:ahLst/>
              <a:cxnLst/>
              <a:rect l="l" t="t" r="r" b="b"/>
              <a:pathLst>
                <a:path w="434975" h="281305">
                  <a:moveTo>
                    <a:pt x="0" y="105968"/>
                  </a:moveTo>
                  <a:lnTo>
                    <a:pt x="18618" y="105968"/>
                  </a:lnTo>
                  <a:lnTo>
                    <a:pt x="22910" y="17894"/>
                  </a:lnTo>
                  <a:lnTo>
                    <a:pt x="360895" y="17894"/>
                  </a:lnTo>
                  <a:lnTo>
                    <a:pt x="360895" y="53708"/>
                  </a:lnTo>
                  <a:lnTo>
                    <a:pt x="372351" y="65874"/>
                  </a:lnTo>
                  <a:lnTo>
                    <a:pt x="378790" y="65874"/>
                  </a:lnTo>
                  <a:lnTo>
                    <a:pt x="378790" y="17894"/>
                  </a:lnTo>
                  <a:lnTo>
                    <a:pt x="402424" y="17894"/>
                  </a:lnTo>
                  <a:lnTo>
                    <a:pt x="416737" y="280695"/>
                  </a:lnTo>
                  <a:lnTo>
                    <a:pt x="434644" y="280695"/>
                  </a:lnTo>
                  <a:lnTo>
                    <a:pt x="420319" y="11455"/>
                  </a:lnTo>
                  <a:lnTo>
                    <a:pt x="420319" y="5016"/>
                  </a:lnTo>
                  <a:lnTo>
                    <a:pt x="414591" y="0"/>
                  </a:lnTo>
                  <a:lnTo>
                    <a:pt x="10731" y="0"/>
                  </a:lnTo>
                  <a:lnTo>
                    <a:pt x="5727" y="5016"/>
                  </a:lnTo>
                  <a:lnTo>
                    <a:pt x="5003" y="11455"/>
                  </a:lnTo>
                  <a:lnTo>
                    <a:pt x="0" y="10596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6985241" y="2396870"/>
              <a:ext cx="434975" cy="281305"/>
            </a:xfrm>
            <a:custGeom>
              <a:avLst/>
              <a:gdLst/>
              <a:ahLst/>
              <a:cxnLst/>
              <a:rect l="l" t="t" r="r" b="b"/>
              <a:pathLst>
                <a:path w="434975" h="281305">
                  <a:moveTo>
                    <a:pt x="416737" y="280695"/>
                  </a:moveTo>
                  <a:lnTo>
                    <a:pt x="434644" y="280695"/>
                  </a:lnTo>
                  <a:lnTo>
                    <a:pt x="420319" y="11455"/>
                  </a:lnTo>
                  <a:lnTo>
                    <a:pt x="420319" y="5016"/>
                  </a:lnTo>
                  <a:lnTo>
                    <a:pt x="414591" y="0"/>
                  </a:lnTo>
                  <a:lnTo>
                    <a:pt x="408152" y="0"/>
                  </a:lnTo>
                  <a:lnTo>
                    <a:pt x="17183" y="0"/>
                  </a:lnTo>
                  <a:lnTo>
                    <a:pt x="10731" y="0"/>
                  </a:lnTo>
                  <a:lnTo>
                    <a:pt x="5727" y="5016"/>
                  </a:lnTo>
                  <a:lnTo>
                    <a:pt x="5003" y="11455"/>
                  </a:lnTo>
                  <a:lnTo>
                    <a:pt x="0" y="105968"/>
                  </a:lnTo>
                  <a:lnTo>
                    <a:pt x="18618" y="105968"/>
                  </a:lnTo>
                  <a:lnTo>
                    <a:pt x="22910" y="17894"/>
                  </a:lnTo>
                  <a:lnTo>
                    <a:pt x="360895" y="17894"/>
                  </a:lnTo>
                  <a:lnTo>
                    <a:pt x="360895" y="53708"/>
                  </a:lnTo>
                  <a:lnTo>
                    <a:pt x="372351" y="65874"/>
                  </a:lnTo>
                  <a:lnTo>
                    <a:pt x="378790" y="65874"/>
                  </a:lnTo>
                  <a:lnTo>
                    <a:pt x="378790" y="17894"/>
                  </a:lnTo>
                  <a:lnTo>
                    <a:pt x="402424" y="17894"/>
                  </a:lnTo>
                  <a:lnTo>
                    <a:pt x="416737" y="28069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29" name="object 1429"/>
            <p:cNvPicPr/>
            <p:nvPr/>
          </p:nvPicPr>
          <p:blipFill>
            <a:blip r:embed="rId18" cstate="print"/>
            <a:stretch>
              <a:fillRect/>
            </a:stretch>
          </p:blipFill>
          <p:spPr>
            <a:xfrm>
              <a:off x="2558897" y="2409367"/>
              <a:ext cx="90284" cy="75958"/>
            </a:xfrm>
            <a:prstGeom prst="rect">
              <a:avLst/>
            </a:prstGeom>
          </p:spPr>
        </p:pic>
        <p:pic>
          <p:nvPicPr>
            <p:cNvPr id="1430" name="object 1430"/>
            <p:cNvPicPr/>
            <p:nvPr/>
          </p:nvPicPr>
          <p:blipFill>
            <a:blip r:embed="rId19" cstate="print"/>
            <a:stretch>
              <a:fillRect/>
            </a:stretch>
          </p:blipFill>
          <p:spPr>
            <a:xfrm>
              <a:off x="2685643" y="2412961"/>
              <a:ext cx="70954" cy="95275"/>
            </a:xfrm>
            <a:prstGeom prst="rect">
              <a:avLst/>
            </a:prstGeom>
          </p:spPr>
        </p:pic>
        <p:pic>
          <p:nvPicPr>
            <p:cNvPr id="1431" name="object 1431"/>
            <p:cNvPicPr/>
            <p:nvPr/>
          </p:nvPicPr>
          <p:blipFill>
            <a:blip r:embed="rId17" cstate="print"/>
            <a:stretch>
              <a:fillRect/>
            </a:stretch>
          </p:blipFill>
          <p:spPr>
            <a:xfrm>
              <a:off x="2782316" y="2412961"/>
              <a:ext cx="70942" cy="95275"/>
            </a:xfrm>
            <a:prstGeom prst="rect">
              <a:avLst/>
            </a:prstGeom>
          </p:spPr>
        </p:pic>
        <p:sp>
          <p:nvSpPr>
            <p:cNvPr id="1432" name="object 1432"/>
            <p:cNvSpPr/>
            <p:nvPr/>
          </p:nvSpPr>
          <p:spPr>
            <a:xfrm>
              <a:off x="2929496" y="2661094"/>
              <a:ext cx="44450" cy="603885"/>
            </a:xfrm>
            <a:custGeom>
              <a:avLst/>
              <a:gdLst/>
              <a:ahLst/>
              <a:cxnLst/>
              <a:rect l="l" t="t" r="r" b="b"/>
              <a:pathLst>
                <a:path w="44450" h="603885">
                  <a:moveTo>
                    <a:pt x="0" y="573557"/>
                  </a:moveTo>
                  <a:lnTo>
                    <a:pt x="0" y="603630"/>
                  </a:lnTo>
                </a:path>
                <a:path w="44450" h="603885">
                  <a:moveTo>
                    <a:pt x="0" y="0"/>
                  </a:moveTo>
                  <a:lnTo>
                    <a:pt x="0" y="30073"/>
                  </a:lnTo>
                </a:path>
                <a:path w="44450" h="603885">
                  <a:moveTo>
                    <a:pt x="44386" y="573557"/>
                  </a:moveTo>
                  <a:lnTo>
                    <a:pt x="0" y="573557"/>
                  </a:lnTo>
                </a:path>
                <a:path w="44450" h="603885">
                  <a:moveTo>
                    <a:pt x="44386" y="0"/>
                  </a:moveTo>
                  <a:lnTo>
                    <a:pt x="0" y="0"/>
                  </a:lnTo>
                </a:path>
                <a:path w="44450" h="603885">
                  <a:moveTo>
                    <a:pt x="44386" y="603630"/>
                  </a:moveTo>
                  <a:lnTo>
                    <a:pt x="44386" y="573557"/>
                  </a:lnTo>
                </a:path>
                <a:path w="44450" h="603885">
                  <a:moveTo>
                    <a:pt x="44386" y="30073"/>
                  </a:moveTo>
                  <a:lnTo>
                    <a:pt x="44386" y="0"/>
                  </a:lnTo>
                </a:path>
                <a:path w="44450" h="603885">
                  <a:moveTo>
                    <a:pt x="44386" y="603630"/>
                  </a:moveTo>
                  <a:lnTo>
                    <a:pt x="0" y="603630"/>
                  </a:lnTo>
                </a:path>
                <a:path w="44450" h="603885">
                  <a:moveTo>
                    <a:pt x="44386" y="30073"/>
                  </a:moveTo>
                  <a:lnTo>
                    <a:pt x="0" y="3007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2937189" y="3234651"/>
              <a:ext cx="29845" cy="30480"/>
            </a:xfrm>
            <a:custGeom>
              <a:avLst/>
              <a:gdLst/>
              <a:ahLst/>
              <a:cxnLst/>
              <a:rect l="l" t="t" r="r" b="b"/>
              <a:pathLst>
                <a:path w="29844" h="30479">
                  <a:moveTo>
                    <a:pt x="0" y="15036"/>
                  </a:moveTo>
                  <a:lnTo>
                    <a:pt x="3626" y="25374"/>
                  </a:lnTo>
                  <a:lnTo>
                    <a:pt x="14506" y="30073"/>
                  </a:lnTo>
                  <a:lnTo>
                    <a:pt x="25779" y="25374"/>
                  </a:lnTo>
                  <a:lnTo>
                    <a:pt x="29537" y="15036"/>
                  </a:lnTo>
                  <a:lnTo>
                    <a:pt x="25779" y="4698"/>
                  </a:lnTo>
                  <a:lnTo>
                    <a:pt x="14506" y="0"/>
                  </a:lnTo>
                  <a:lnTo>
                    <a:pt x="3626" y="4699"/>
                  </a:lnTo>
                  <a:lnTo>
                    <a:pt x="0" y="150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2937189" y="3234651"/>
              <a:ext cx="29845" cy="30480"/>
            </a:xfrm>
            <a:custGeom>
              <a:avLst/>
              <a:gdLst/>
              <a:ahLst/>
              <a:cxnLst/>
              <a:rect l="l" t="t" r="r" b="b"/>
              <a:pathLst>
                <a:path w="29844" h="30479">
                  <a:moveTo>
                    <a:pt x="14506" y="0"/>
                  </a:moveTo>
                  <a:lnTo>
                    <a:pt x="3626" y="4699"/>
                  </a:lnTo>
                  <a:lnTo>
                    <a:pt x="0" y="15036"/>
                  </a:lnTo>
                  <a:lnTo>
                    <a:pt x="3626" y="25374"/>
                  </a:lnTo>
                  <a:lnTo>
                    <a:pt x="14506" y="30073"/>
                  </a:lnTo>
                  <a:lnTo>
                    <a:pt x="25779" y="25374"/>
                  </a:lnTo>
                  <a:lnTo>
                    <a:pt x="29537" y="15036"/>
                  </a:lnTo>
                  <a:lnTo>
                    <a:pt x="25779" y="4698"/>
                  </a:lnTo>
                  <a:lnTo>
                    <a:pt x="1450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2937189" y="2661094"/>
              <a:ext cx="29845" cy="30480"/>
            </a:xfrm>
            <a:custGeom>
              <a:avLst/>
              <a:gdLst/>
              <a:ahLst/>
              <a:cxnLst/>
              <a:rect l="l" t="t" r="r" b="b"/>
              <a:pathLst>
                <a:path w="29844" h="30480">
                  <a:moveTo>
                    <a:pt x="0" y="15036"/>
                  </a:moveTo>
                  <a:lnTo>
                    <a:pt x="3626" y="25374"/>
                  </a:lnTo>
                  <a:lnTo>
                    <a:pt x="14506" y="30073"/>
                  </a:lnTo>
                  <a:lnTo>
                    <a:pt x="25779" y="25374"/>
                  </a:lnTo>
                  <a:lnTo>
                    <a:pt x="29537" y="15036"/>
                  </a:lnTo>
                  <a:lnTo>
                    <a:pt x="25779" y="4698"/>
                  </a:lnTo>
                  <a:lnTo>
                    <a:pt x="14506" y="0"/>
                  </a:lnTo>
                  <a:lnTo>
                    <a:pt x="3626" y="4699"/>
                  </a:lnTo>
                  <a:lnTo>
                    <a:pt x="0" y="1503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2937189" y="2661094"/>
              <a:ext cx="29845" cy="30480"/>
            </a:xfrm>
            <a:custGeom>
              <a:avLst/>
              <a:gdLst/>
              <a:ahLst/>
              <a:cxnLst/>
              <a:rect l="l" t="t" r="r" b="b"/>
              <a:pathLst>
                <a:path w="29844" h="30480">
                  <a:moveTo>
                    <a:pt x="14506" y="0"/>
                  </a:moveTo>
                  <a:lnTo>
                    <a:pt x="3626" y="4699"/>
                  </a:lnTo>
                  <a:lnTo>
                    <a:pt x="0" y="15036"/>
                  </a:lnTo>
                  <a:lnTo>
                    <a:pt x="3626" y="25374"/>
                  </a:lnTo>
                  <a:lnTo>
                    <a:pt x="14506" y="30073"/>
                  </a:lnTo>
                  <a:lnTo>
                    <a:pt x="25779" y="25374"/>
                  </a:lnTo>
                  <a:lnTo>
                    <a:pt x="29537" y="15036"/>
                  </a:lnTo>
                  <a:lnTo>
                    <a:pt x="25779" y="4698"/>
                  </a:lnTo>
                  <a:lnTo>
                    <a:pt x="14506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37" name="object 1437"/>
            <p:cNvPicPr/>
            <p:nvPr/>
          </p:nvPicPr>
          <p:blipFill>
            <a:blip r:embed="rId20" cstate="print"/>
            <a:stretch>
              <a:fillRect/>
            </a:stretch>
          </p:blipFill>
          <p:spPr>
            <a:xfrm>
              <a:off x="6026772" y="2416530"/>
              <a:ext cx="227761" cy="85267"/>
            </a:xfrm>
            <a:prstGeom prst="rect">
              <a:avLst/>
            </a:prstGeom>
          </p:spPr>
        </p:pic>
        <p:sp>
          <p:nvSpPr>
            <p:cNvPr id="1438" name="object 1438"/>
            <p:cNvSpPr/>
            <p:nvPr/>
          </p:nvSpPr>
          <p:spPr>
            <a:xfrm>
              <a:off x="4091647" y="2201392"/>
              <a:ext cx="2435225" cy="183515"/>
            </a:xfrm>
            <a:custGeom>
              <a:avLst/>
              <a:gdLst/>
              <a:ahLst/>
              <a:cxnLst/>
              <a:rect l="l" t="t" r="r" b="b"/>
              <a:pathLst>
                <a:path w="2435225" h="183514">
                  <a:moveTo>
                    <a:pt x="2434602" y="2146"/>
                  </a:moveTo>
                  <a:lnTo>
                    <a:pt x="2434602" y="183299"/>
                  </a:lnTo>
                  <a:lnTo>
                    <a:pt x="2415260" y="183299"/>
                  </a:lnTo>
                  <a:lnTo>
                    <a:pt x="2415260" y="90220"/>
                  </a:lnTo>
                  <a:lnTo>
                    <a:pt x="2325763" y="90220"/>
                  </a:lnTo>
                  <a:lnTo>
                    <a:pt x="2325763" y="183299"/>
                  </a:lnTo>
                  <a:lnTo>
                    <a:pt x="1291767" y="183299"/>
                  </a:lnTo>
                  <a:lnTo>
                    <a:pt x="1291767" y="62293"/>
                  </a:lnTo>
                  <a:lnTo>
                    <a:pt x="1142111" y="62293"/>
                  </a:lnTo>
                  <a:lnTo>
                    <a:pt x="1142111" y="183299"/>
                  </a:lnTo>
                  <a:lnTo>
                    <a:pt x="108851" y="183299"/>
                  </a:lnTo>
                  <a:lnTo>
                    <a:pt x="108851" y="90220"/>
                  </a:lnTo>
                  <a:lnTo>
                    <a:pt x="19342" y="90220"/>
                  </a:lnTo>
                  <a:lnTo>
                    <a:pt x="19342" y="183299"/>
                  </a:lnTo>
                  <a:lnTo>
                    <a:pt x="0" y="183299"/>
                  </a:ln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39" name="object 1439"/>
            <p:cNvPicPr/>
            <p:nvPr/>
          </p:nvPicPr>
          <p:blipFill>
            <a:blip r:embed="rId21" cstate="print"/>
            <a:stretch>
              <a:fillRect/>
            </a:stretch>
          </p:blipFill>
          <p:spPr>
            <a:xfrm>
              <a:off x="3799116" y="2656408"/>
              <a:ext cx="95288" cy="70954"/>
            </a:xfrm>
            <a:prstGeom prst="rect">
              <a:avLst/>
            </a:prstGeom>
          </p:spPr>
        </p:pic>
        <p:pic>
          <p:nvPicPr>
            <p:cNvPr id="1440" name="object 1440"/>
            <p:cNvPicPr/>
            <p:nvPr/>
          </p:nvPicPr>
          <p:blipFill>
            <a:blip r:embed="rId22" cstate="print"/>
            <a:stretch>
              <a:fillRect/>
            </a:stretch>
          </p:blipFill>
          <p:spPr>
            <a:xfrm>
              <a:off x="3799116" y="3198456"/>
              <a:ext cx="95288" cy="70942"/>
            </a:xfrm>
            <a:prstGeom prst="rect">
              <a:avLst/>
            </a:prstGeom>
          </p:spPr>
        </p:pic>
        <p:sp>
          <p:nvSpPr>
            <p:cNvPr id="1441" name="object 1441"/>
            <p:cNvSpPr/>
            <p:nvPr/>
          </p:nvSpPr>
          <p:spPr>
            <a:xfrm>
              <a:off x="3787330" y="2794279"/>
              <a:ext cx="85090" cy="48260"/>
            </a:xfrm>
            <a:custGeom>
              <a:avLst/>
              <a:gdLst/>
              <a:ahLst/>
              <a:cxnLst/>
              <a:rect l="l" t="t" r="r" b="b"/>
              <a:pathLst>
                <a:path w="85089" h="48260">
                  <a:moveTo>
                    <a:pt x="0" y="32931"/>
                  </a:moveTo>
                  <a:lnTo>
                    <a:pt x="0" y="47967"/>
                  </a:lnTo>
                  <a:lnTo>
                    <a:pt x="84493" y="47967"/>
                  </a:lnTo>
                  <a:lnTo>
                    <a:pt x="84493" y="10020"/>
                  </a:lnTo>
                  <a:lnTo>
                    <a:pt x="76619" y="10020"/>
                  </a:lnTo>
                  <a:lnTo>
                    <a:pt x="76619" y="0"/>
                  </a:lnTo>
                  <a:lnTo>
                    <a:pt x="33654" y="0"/>
                  </a:lnTo>
                  <a:lnTo>
                    <a:pt x="25780" y="22199"/>
                  </a:lnTo>
                  <a:lnTo>
                    <a:pt x="0" y="32931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3787330" y="2794279"/>
              <a:ext cx="85090" cy="48260"/>
            </a:xfrm>
            <a:custGeom>
              <a:avLst/>
              <a:gdLst/>
              <a:ahLst/>
              <a:cxnLst/>
              <a:rect l="l" t="t" r="r" b="b"/>
              <a:pathLst>
                <a:path w="85089" h="48260">
                  <a:moveTo>
                    <a:pt x="76619" y="0"/>
                  </a:moveTo>
                  <a:lnTo>
                    <a:pt x="33654" y="0"/>
                  </a:lnTo>
                  <a:lnTo>
                    <a:pt x="25780" y="22199"/>
                  </a:lnTo>
                  <a:lnTo>
                    <a:pt x="0" y="32931"/>
                  </a:lnTo>
                  <a:lnTo>
                    <a:pt x="0" y="47967"/>
                  </a:lnTo>
                  <a:lnTo>
                    <a:pt x="84493" y="47967"/>
                  </a:lnTo>
                  <a:lnTo>
                    <a:pt x="84493" y="10020"/>
                  </a:lnTo>
                  <a:lnTo>
                    <a:pt x="76619" y="10020"/>
                  </a:lnTo>
                  <a:lnTo>
                    <a:pt x="7661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3787330" y="3083559"/>
              <a:ext cx="85090" cy="48260"/>
            </a:xfrm>
            <a:custGeom>
              <a:avLst/>
              <a:gdLst/>
              <a:ahLst/>
              <a:cxnLst/>
              <a:rect l="l" t="t" r="r" b="b"/>
              <a:pathLst>
                <a:path w="85089" h="48260">
                  <a:moveTo>
                    <a:pt x="0" y="0"/>
                  </a:moveTo>
                  <a:lnTo>
                    <a:pt x="0" y="15036"/>
                  </a:lnTo>
                  <a:lnTo>
                    <a:pt x="25780" y="25780"/>
                  </a:lnTo>
                  <a:lnTo>
                    <a:pt x="33654" y="47980"/>
                  </a:lnTo>
                  <a:lnTo>
                    <a:pt x="76619" y="47980"/>
                  </a:lnTo>
                  <a:lnTo>
                    <a:pt x="76619" y="37960"/>
                  </a:lnTo>
                  <a:lnTo>
                    <a:pt x="84493" y="37960"/>
                  </a:lnTo>
                  <a:lnTo>
                    <a:pt x="844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3787330" y="3083559"/>
              <a:ext cx="85090" cy="48260"/>
            </a:xfrm>
            <a:custGeom>
              <a:avLst/>
              <a:gdLst/>
              <a:ahLst/>
              <a:cxnLst/>
              <a:rect l="l" t="t" r="r" b="b"/>
              <a:pathLst>
                <a:path w="85089" h="48260">
                  <a:moveTo>
                    <a:pt x="76619" y="47980"/>
                  </a:moveTo>
                  <a:lnTo>
                    <a:pt x="33654" y="47980"/>
                  </a:lnTo>
                  <a:lnTo>
                    <a:pt x="25780" y="25780"/>
                  </a:lnTo>
                  <a:lnTo>
                    <a:pt x="0" y="15036"/>
                  </a:lnTo>
                  <a:lnTo>
                    <a:pt x="0" y="0"/>
                  </a:lnTo>
                  <a:lnTo>
                    <a:pt x="84493" y="0"/>
                  </a:lnTo>
                  <a:lnTo>
                    <a:pt x="84493" y="37960"/>
                  </a:lnTo>
                  <a:lnTo>
                    <a:pt x="76619" y="37960"/>
                  </a:lnTo>
                  <a:lnTo>
                    <a:pt x="76619" y="479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45" name="object 1445"/>
            <p:cNvPicPr/>
            <p:nvPr/>
          </p:nvPicPr>
          <p:blipFill>
            <a:blip r:embed="rId23" cstate="print"/>
            <a:stretch>
              <a:fillRect/>
            </a:stretch>
          </p:blipFill>
          <p:spPr>
            <a:xfrm>
              <a:off x="2660948" y="2567984"/>
              <a:ext cx="191236" cy="64490"/>
            </a:xfrm>
            <a:prstGeom prst="rect">
              <a:avLst/>
            </a:prstGeom>
          </p:spPr>
        </p:pic>
        <p:sp>
          <p:nvSpPr>
            <p:cNvPr id="1446" name="object 1446"/>
            <p:cNvSpPr/>
            <p:nvPr/>
          </p:nvSpPr>
          <p:spPr>
            <a:xfrm>
              <a:off x="2793441" y="2842247"/>
              <a:ext cx="633095" cy="60960"/>
            </a:xfrm>
            <a:custGeom>
              <a:avLst/>
              <a:gdLst/>
              <a:ahLst/>
              <a:cxnLst/>
              <a:rect l="l" t="t" r="r" b="b"/>
              <a:pathLst>
                <a:path w="633095" h="60960">
                  <a:moveTo>
                    <a:pt x="0" y="15049"/>
                  </a:moveTo>
                  <a:lnTo>
                    <a:pt x="0" y="60871"/>
                  </a:lnTo>
                  <a:lnTo>
                    <a:pt x="632993" y="60871"/>
                  </a:lnTo>
                  <a:lnTo>
                    <a:pt x="632993" y="10033"/>
                  </a:lnTo>
                  <a:lnTo>
                    <a:pt x="620600" y="6649"/>
                  </a:lnTo>
                  <a:lnTo>
                    <a:pt x="607399" y="3402"/>
                  </a:lnTo>
                  <a:lnTo>
                    <a:pt x="593927" y="962"/>
                  </a:lnTo>
                  <a:lnTo>
                    <a:pt x="580720" y="0"/>
                  </a:lnTo>
                  <a:lnTo>
                    <a:pt x="222694" y="0"/>
                  </a:lnTo>
                  <a:lnTo>
                    <a:pt x="222694" y="12179"/>
                  </a:lnTo>
                  <a:lnTo>
                    <a:pt x="60147" y="12179"/>
                  </a:lnTo>
                  <a:lnTo>
                    <a:pt x="60147" y="15049"/>
                  </a:lnTo>
                  <a:lnTo>
                    <a:pt x="0" y="15049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2793441" y="2842247"/>
              <a:ext cx="633095" cy="60960"/>
            </a:xfrm>
            <a:custGeom>
              <a:avLst/>
              <a:gdLst/>
              <a:ahLst/>
              <a:cxnLst/>
              <a:rect l="l" t="t" r="r" b="b"/>
              <a:pathLst>
                <a:path w="633095" h="60960">
                  <a:moveTo>
                    <a:pt x="632993" y="60871"/>
                  </a:moveTo>
                  <a:lnTo>
                    <a:pt x="632993" y="10033"/>
                  </a:lnTo>
                  <a:lnTo>
                    <a:pt x="620600" y="6649"/>
                  </a:lnTo>
                  <a:lnTo>
                    <a:pt x="607399" y="3402"/>
                  </a:lnTo>
                  <a:lnTo>
                    <a:pt x="593927" y="962"/>
                  </a:lnTo>
                  <a:lnTo>
                    <a:pt x="580720" y="0"/>
                  </a:lnTo>
                  <a:lnTo>
                    <a:pt x="222694" y="0"/>
                  </a:lnTo>
                  <a:lnTo>
                    <a:pt x="222694" y="12179"/>
                  </a:lnTo>
                  <a:lnTo>
                    <a:pt x="60147" y="12179"/>
                  </a:lnTo>
                  <a:lnTo>
                    <a:pt x="60147" y="15049"/>
                  </a:lnTo>
                  <a:lnTo>
                    <a:pt x="0" y="15049"/>
                  </a:lnTo>
                  <a:lnTo>
                    <a:pt x="0" y="60871"/>
                  </a:lnTo>
                  <a:lnTo>
                    <a:pt x="632993" y="608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6463030" y="2842247"/>
              <a:ext cx="633730" cy="60960"/>
            </a:xfrm>
            <a:custGeom>
              <a:avLst/>
              <a:gdLst/>
              <a:ahLst/>
              <a:cxnLst/>
              <a:rect l="l" t="t" r="r" b="b"/>
              <a:pathLst>
                <a:path w="633729" h="60960">
                  <a:moveTo>
                    <a:pt x="633730" y="15049"/>
                  </a:moveTo>
                  <a:lnTo>
                    <a:pt x="572770" y="15049"/>
                  </a:lnTo>
                  <a:lnTo>
                    <a:pt x="572770" y="12179"/>
                  </a:lnTo>
                  <a:lnTo>
                    <a:pt x="410210" y="12179"/>
                  </a:lnTo>
                  <a:lnTo>
                    <a:pt x="410210" y="0"/>
                  </a:lnTo>
                  <a:lnTo>
                    <a:pt x="52070" y="0"/>
                  </a:lnTo>
                  <a:lnTo>
                    <a:pt x="52070" y="495"/>
                  </a:lnTo>
                  <a:lnTo>
                    <a:pt x="39370" y="495"/>
                  </a:lnTo>
                  <a:lnTo>
                    <a:pt x="39370" y="2209"/>
                  </a:lnTo>
                  <a:lnTo>
                    <a:pt x="25400" y="2209"/>
                  </a:lnTo>
                  <a:lnTo>
                    <a:pt x="25400" y="5067"/>
                  </a:lnTo>
                  <a:lnTo>
                    <a:pt x="12700" y="5067"/>
                  </a:lnTo>
                  <a:lnTo>
                    <a:pt x="12700" y="8356"/>
                  </a:lnTo>
                  <a:lnTo>
                    <a:pt x="0" y="8356"/>
                  </a:lnTo>
                  <a:lnTo>
                    <a:pt x="0" y="60871"/>
                  </a:lnTo>
                  <a:lnTo>
                    <a:pt x="12700" y="60871"/>
                  </a:lnTo>
                  <a:lnTo>
                    <a:pt x="25400" y="60871"/>
                  </a:lnTo>
                  <a:lnTo>
                    <a:pt x="633730" y="60871"/>
                  </a:lnTo>
                  <a:lnTo>
                    <a:pt x="633730" y="15049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6463233" y="2842247"/>
              <a:ext cx="633095" cy="60960"/>
            </a:xfrm>
            <a:custGeom>
              <a:avLst/>
              <a:gdLst/>
              <a:ahLst/>
              <a:cxnLst/>
              <a:rect l="l" t="t" r="r" b="b"/>
              <a:pathLst>
                <a:path w="633095" h="60960">
                  <a:moveTo>
                    <a:pt x="0" y="60871"/>
                  </a:moveTo>
                  <a:lnTo>
                    <a:pt x="0" y="10033"/>
                  </a:lnTo>
                  <a:lnTo>
                    <a:pt x="12393" y="6649"/>
                  </a:lnTo>
                  <a:lnTo>
                    <a:pt x="25593" y="3402"/>
                  </a:lnTo>
                  <a:lnTo>
                    <a:pt x="39065" y="962"/>
                  </a:lnTo>
                  <a:lnTo>
                    <a:pt x="52273" y="0"/>
                  </a:lnTo>
                  <a:lnTo>
                    <a:pt x="410298" y="0"/>
                  </a:lnTo>
                  <a:lnTo>
                    <a:pt x="410298" y="12179"/>
                  </a:lnTo>
                  <a:lnTo>
                    <a:pt x="572846" y="12179"/>
                  </a:lnTo>
                  <a:lnTo>
                    <a:pt x="572846" y="15049"/>
                  </a:lnTo>
                  <a:lnTo>
                    <a:pt x="632993" y="15049"/>
                  </a:lnTo>
                  <a:lnTo>
                    <a:pt x="632993" y="60871"/>
                  </a:lnTo>
                  <a:lnTo>
                    <a:pt x="0" y="6087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2793441" y="3022701"/>
              <a:ext cx="633095" cy="60960"/>
            </a:xfrm>
            <a:custGeom>
              <a:avLst/>
              <a:gdLst/>
              <a:ahLst/>
              <a:cxnLst/>
              <a:rect l="l" t="t" r="r" b="b"/>
              <a:pathLst>
                <a:path w="633095" h="60960">
                  <a:moveTo>
                    <a:pt x="0" y="0"/>
                  </a:moveTo>
                  <a:lnTo>
                    <a:pt x="0" y="45821"/>
                  </a:lnTo>
                  <a:lnTo>
                    <a:pt x="60147" y="45821"/>
                  </a:lnTo>
                  <a:lnTo>
                    <a:pt x="60147" y="48691"/>
                  </a:lnTo>
                  <a:lnTo>
                    <a:pt x="222694" y="48691"/>
                  </a:lnTo>
                  <a:lnTo>
                    <a:pt x="222694" y="60858"/>
                  </a:lnTo>
                  <a:lnTo>
                    <a:pt x="580720" y="60858"/>
                  </a:lnTo>
                  <a:lnTo>
                    <a:pt x="593927" y="59896"/>
                  </a:lnTo>
                  <a:lnTo>
                    <a:pt x="607399" y="57457"/>
                  </a:lnTo>
                  <a:lnTo>
                    <a:pt x="620600" y="54214"/>
                  </a:lnTo>
                  <a:lnTo>
                    <a:pt x="632993" y="50838"/>
                  </a:lnTo>
                  <a:lnTo>
                    <a:pt x="6329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2793441" y="3022701"/>
              <a:ext cx="633095" cy="60960"/>
            </a:xfrm>
            <a:custGeom>
              <a:avLst/>
              <a:gdLst/>
              <a:ahLst/>
              <a:cxnLst/>
              <a:rect l="l" t="t" r="r" b="b"/>
              <a:pathLst>
                <a:path w="633095" h="60960">
                  <a:moveTo>
                    <a:pt x="632993" y="0"/>
                  </a:moveTo>
                  <a:lnTo>
                    <a:pt x="632993" y="50838"/>
                  </a:lnTo>
                  <a:lnTo>
                    <a:pt x="620600" y="54214"/>
                  </a:lnTo>
                  <a:lnTo>
                    <a:pt x="607399" y="57457"/>
                  </a:lnTo>
                  <a:lnTo>
                    <a:pt x="593927" y="59896"/>
                  </a:lnTo>
                  <a:lnTo>
                    <a:pt x="580720" y="60858"/>
                  </a:lnTo>
                  <a:lnTo>
                    <a:pt x="222694" y="60858"/>
                  </a:lnTo>
                  <a:lnTo>
                    <a:pt x="222694" y="48691"/>
                  </a:lnTo>
                  <a:lnTo>
                    <a:pt x="60147" y="48691"/>
                  </a:lnTo>
                  <a:lnTo>
                    <a:pt x="60147" y="45821"/>
                  </a:lnTo>
                  <a:lnTo>
                    <a:pt x="0" y="45821"/>
                  </a:lnTo>
                  <a:lnTo>
                    <a:pt x="0" y="0"/>
                  </a:lnTo>
                  <a:lnTo>
                    <a:pt x="632993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6463233" y="3022701"/>
              <a:ext cx="633095" cy="60960"/>
            </a:xfrm>
            <a:custGeom>
              <a:avLst/>
              <a:gdLst/>
              <a:ahLst/>
              <a:cxnLst/>
              <a:rect l="l" t="t" r="r" b="b"/>
              <a:pathLst>
                <a:path w="633095" h="60960">
                  <a:moveTo>
                    <a:pt x="0" y="0"/>
                  </a:moveTo>
                  <a:lnTo>
                    <a:pt x="0" y="50838"/>
                  </a:lnTo>
                  <a:lnTo>
                    <a:pt x="12393" y="54214"/>
                  </a:lnTo>
                  <a:lnTo>
                    <a:pt x="25593" y="57457"/>
                  </a:lnTo>
                  <a:lnTo>
                    <a:pt x="39065" y="59896"/>
                  </a:lnTo>
                  <a:lnTo>
                    <a:pt x="52273" y="60858"/>
                  </a:lnTo>
                  <a:lnTo>
                    <a:pt x="410298" y="60858"/>
                  </a:lnTo>
                  <a:lnTo>
                    <a:pt x="410298" y="48691"/>
                  </a:lnTo>
                  <a:lnTo>
                    <a:pt x="572846" y="48691"/>
                  </a:lnTo>
                  <a:lnTo>
                    <a:pt x="572846" y="45821"/>
                  </a:lnTo>
                  <a:lnTo>
                    <a:pt x="632993" y="45821"/>
                  </a:lnTo>
                  <a:lnTo>
                    <a:pt x="6329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6463233" y="3022701"/>
              <a:ext cx="633095" cy="60960"/>
            </a:xfrm>
            <a:custGeom>
              <a:avLst/>
              <a:gdLst/>
              <a:ahLst/>
              <a:cxnLst/>
              <a:rect l="l" t="t" r="r" b="b"/>
              <a:pathLst>
                <a:path w="633095" h="60960">
                  <a:moveTo>
                    <a:pt x="0" y="0"/>
                  </a:moveTo>
                  <a:lnTo>
                    <a:pt x="0" y="50838"/>
                  </a:lnTo>
                  <a:lnTo>
                    <a:pt x="12393" y="54214"/>
                  </a:lnTo>
                  <a:lnTo>
                    <a:pt x="25593" y="57457"/>
                  </a:lnTo>
                  <a:lnTo>
                    <a:pt x="39065" y="59896"/>
                  </a:lnTo>
                  <a:lnTo>
                    <a:pt x="52273" y="60858"/>
                  </a:lnTo>
                  <a:lnTo>
                    <a:pt x="410298" y="60858"/>
                  </a:lnTo>
                  <a:lnTo>
                    <a:pt x="410298" y="48691"/>
                  </a:lnTo>
                  <a:lnTo>
                    <a:pt x="572846" y="48691"/>
                  </a:lnTo>
                  <a:lnTo>
                    <a:pt x="572846" y="45821"/>
                  </a:lnTo>
                  <a:lnTo>
                    <a:pt x="632993" y="45821"/>
                  </a:lnTo>
                  <a:lnTo>
                    <a:pt x="632993" y="0"/>
                  </a:lnTo>
                  <a:lnTo>
                    <a:pt x="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54" name="object 1454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4351197" y="2198141"/>
              <a:ext cx="107467" cy="191947"/>
            </a:xfrm>
            <a:prstGeom prst="rect">
              <a:avLst/>
            </a:prstGeom>
          </p:spPr>
        </p:pic>
        <p:pic>
          <p:nvPicPr>
            <p:cNvPr id="1455" name="object 1455"/>
            <p:cNvPicPr/>
            <p:nvPr/>
          </p:nvPicPr>
          <p:blipFill>
            <a:blip r:embed="rId24" cstate="print"/>
            <a:stretch>
              <a:fillRect/>
            </a:stretch>
          </p:blipFill>
          <p:spPr>
            <a:xfrm>
              <a:off x="5556326" y="2198141"/>
              <a:ext cx="107467" cy="191947"/>
            </a:xfrm>
            <a:prstGeom prst="rect">
              <a:avLst/>
            </a:prstGeom>
          </p:spPr>
        </p:pic>
        <p:pic>
          <p:nvPicPr>
            <p:cNvPr id="1456" name="object 1456"/>
            <p:cNvPicPr/>
            <p:nvPr/>
          </p:nvPicPr>
          <p:blipFill>
            <a:blip r:embed="rId25" cstate="print"/>
            <a:stretch>
              <a:fillRect/>
            </a:stretch>
          </p:blipFill>
          <p:spPr>
            <a:xfrm>
              <a:off x="4954117" y="2198141"/>
              <a:ext cx="107467" cy="191947"/>
            </a:xfrm>
            <a:prstGeom prst="rect">
              <a:avLst/>
            </a:prstGeom>
          </p:spPr>
        </p:pic>
        <p:pic>
          <p:nvPicPr>
            <p:cNvPr id="1457" name="object 1457"/>
            <p:cNvPicPr/>
            <p:nvPr/>
          </p:nvPicPr>
          <p:blipFill>
            <a:blip r:embed="rId26" cstate="print"/>
            <a:stretch>
              <a:fillRect/>
            </a:stretch>
          </p:blipFill>
          <p:spPr>
            <a:xfrm>
              <a:off x="6159233" y="2198141"/>
              <a:ext cx="107467" cy="191947"/>
            </a:xfrm>
            <a:prstGeom prst="rect">
              <a:avLst/>
            </a:prstGeom>
          </p:spPr>
        </p:pic>
        <p:pic>
          <p:nvPicPr>
            <p:cNvPr id="1458" name="object 1458"/>
            <p:cNvPicPr/>
            <p:nvPr/>
          </p:nvPicPr>
          <p:blipFill>
            <a:blip r:embed="rId27" cstate="print"/>
            <a:stretch>
              <a:fillRect/>
            </a:stretch>
          </p:blipFill>
          <p:spPr>
            <a:xfrm>
              <a:off x="4604321" y="2268308"/>
              <a:ext cx="83121" cy="83121"/>
            </a:xfrm>
            <a:prstGeom prst="rect">
              <a:avLst/>
            </a:prstGeom>
          </p:spPr>
        </p:pic>
        <p:pic>
          <p:nvPicPr>
            <p:cNvPr id="1459" name="object 1459"/>
            <p:cNvPicPr/>
            <p:nvPr/>
          </p:nvPicPr>
          <p:blipFill>
            <a:blip r:embed="rId28" cstate="print"/>
            <a:stretch>
              <a:fillRect/>
            </a:stretch>
          </p:blipFill>
          <p:spPr>
            <a:xfrm>
              <a:off x="5417756" y="2268308"/>
              <a:ext cx="83121" cy="83121"/>
            </a:xfrm>
            <a:prstGeom prst="rect">
              <a:avLst/>
            </a:prstGeom>
          </p:spPr>
        </p:pic>
        <p:pic>
          <p:nvPicPr>
            <p:cNvPr id="1460" name="object 1460"/>
            <p:cNvPicPr/>
            <p:nvPr/>
          </p:nvPicPr>
          <p:blipFill>
            <a:blip r:embed="rId29" cstate="print"/>
            <a:stretch>
              <a:fillRect/>
            </a:stretch>
          </p:blipFill>
          <p:spPr>
            <a:xfrm>
              <a:off x="5116309" y="2268308"/>
              <a:ext cx="83108" cy="83121"/>
            </a:xfrm>
            <a:prstGeom prst="rect">
              <a:avLst/>
            </a:prstGeom>
          </p:spPr>
        </p:pic>
        <p:pic>
          <p:nvPicPr>
            <p:cNvPr id="1461" name="object 1461"/>
            <p:cNvPicPr/>
            <p:nvPr/>
          </p:nvPicPr>
          <p:blipFill>
            <a:blip r:embed="rId30" cstate="print"/>
            <a:stretch>
              <a:fillRect/>
            </a:stretch>
          </p:blipFill>
          <p:spPr>
            <a:xfrm>
              <a:off x="5929744" y="2268308"/>
              <a:ext cx="83121" cy="83121"/>
            </a:xfrm>
            <a:prstGeom prst="rect">
              <a:avLst/>
            </a:prstGeom>
          </p:spPr>
        </p:pic>
        <p:pic>
          <p:nvPicPr>
            <p:cNvPr id="1462" name="object 1462"/>
            <p:cNvPicPr/>
            <p:nvPr/>
          </p:nvPicPr>
          <p:blipFill>
            <a:blip r:embed="rId31" cstate="print"/>
            <a:stretch>
              <a:fillRect/>
            </a:stretch>
          </p:blipFill>
          <p:spPr>
            <a:xfrm>
              <a:off x="4772240" y="2254707"/>
              <a:ext cx="109613" cy="109613"/>
            </a:xfrm>
            <a:prstGeom prst="rect">
              <a:avLst/>
            </a:prstGeom>
          </p:spPr>
        </p:pic>
        <p:pic>
          <p:nvPicPr>
            <p:cNvPr id="1463" name="object 1463"/>
            <p:cNvPicPr/>
            <p:nvPr/>
          </p:nvPicPr>
          <p:blipFill>
            <a:blip r:embed="rId32" cstate="print"/>
            <a:stretch>
              <a:fillRect/>
            </a:stretch>
          </p:blipFill>
          <p:spPr>
            <a:xfrm>
              <a:off x="5736056" y="2254707"/>
              <a:ext cx="109600" cy="109613"/>
            </a:xfrm>
            <a:prstGeom prst="rect">
              <a:avLst/>
            </a:prstGeom>
          </p:spPr>
        </p:pic>
        <p:sp>
          <p:nvSpPr>
            <p:cNvPr id="1464" name="object 1464"/>
            <p:cNvSpPr/>
            <p:nvPr/>
          </p:nvSpPr>
          <p:spPr>
            <a:xfrm>
              <a:off x="4057993" y="2201392"/>
              <a:ext cx="2468880" cy="301625"/>
            </a:xfrm>
            <a:custGeom>
              <a:avLst/>
              <a:gdLst/>
              <a:ahLst/>
              <a:cxnLst/>
              <a:rect l="l" t="t" r="r" b="b"/>
              <a:pathLst>
                <a:path w="2468879" h="301625">
                  <a:moveTo>
                    <a:pt x="2373020" y="247027"/>
                  </a:moveTo>
                  <a:lnTo>
                    <a:pt x="2435313" y="247027"/>
                  </a:lnTo>
                </a:path>
                <a:path w="2468879" h="301625">
                  <a:moveTo>
                    <a:pt x="2435313" y="95948"/>
                  </a:moveTo>
                  <a:lnTo>
                    <a:pt x="2435313" y="247027"/>
                  </a:lnTo>
                </a:path>
                <a:path w="2468879" h="301625">
                  <a:moveTo>
                    <a:pt x="2373020" y="247027"/>
                  </a:moveTo>
                  <a:lnTo>
                    <a:pt x="2373020" y="95948"/>
                  </a:lnTo>
                </a:path>
                <a:path w="2468879" h="301625">
                  <a:moveTo>
                    <a:pt x="2435313" y="95948"/>
                  </a:moveTo>
                  <a:lnTo>
                    <a:pt x="2448915" y="95948"/>
                  </a:lnTo>
                </a:path>
                <a:path w="2468879" h="301625">
                  <a:moveTo>
                    <a:pt x="2373020" y="95948"/>
                  </a:moveTo>
                  <a:lnTo>
                    <a:pt x="2435313" y="95948"/>
                  </a:lnTo>
                </a:path>
                <a:path w="2468879" h="301625">
                  <a:moveTo>
                    <a:pt x="2359418" y="95948"/>
                  </a:moveTo>
                  <a:lnTo>
                    <a:pt x="2373020" y="95948"/>
                  </a:lnTo>
                </a:path>
                <a:path w="2468879" h="301625">
                  <a:moveTo>
                    <a:pt x="66598" y="247027"/>
                  </a:moveTo>
                  <a:lnTo>
                    <a:pt x="128892" y="247027"/>
                  </a:lnTo>
                </a:path>
                <a:path w="2468879" h="301625">
                  <a:moveTo>
                    <a:pt x="0" y="301447"/>
                  </a:moveTo>
                  <a:lnTo>
                    <a:pt x="0" y="292862"/>
                  </a:lnTo>
                  <a:lnTo>
                    <a:pt x="5727" y="289280"/>
                  </a:lnTo>
                </a:path>
                <a:path w="2468879" h="301625">
                  <a:moveTo>
                    <a:pt x="66598" y="247027"/>
                  </a:moveTo>
                  <a:lnTo>
                    <a:pt x="66598" y="95948"/>
                  </a:lnTo>
                </a:path>
                <a:path w="2468879" h="301625">
                  <a:moveTo>
                    <a:pt x="128892" y="95948"/>
                  </a:moveTo>
                  <a:lnTo>
                    <a:pt x="128892" y="247027"/>
                  </a:lnTo>
                </a:path>
                <a:path w="2468879" h="301625">
                  <a:moveTo>
                    <a:pt x="52997" y="95948"/>
                  </a:moveTo>
                  <a:lnTo>
                    <a:pt x="142506" y="95948"/>
                  </a:lnTo>
                </a:path>
                <a:path w="2468879" h="301625">
                  <a:moveTo>
                    <a:pt x="2468257" y="2146"/>
                  </a:moveTo>
                  <a:lnTo>
                    <a:pt x="2468257" y="0"/>
                  </a:lnTo>
                </a:path>
                <a:path w="2468879" h="301625">
                  <a:moveTo>
                    <a:pt x="33654" y="0"/>
                  </a:moveTo>
                  <a:lnTo>
                    <a:pt x="33654" y="214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5754687" y="254723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0" y="23990"/>
                  </a:moveTo>
                  <a:lnTo>
                    <a:pt x="1891" y="33310"/>
                  </a:lnTo>
                  <a:lnTo>
                    <a:pt x="7042" y="40938"/>
                  </a:lnTo>
                  <a:lnTo>
                    <a:pt x="14669" y="46089"/>
                  </a:lnTo>
                  <a:lnTo>
                    <a:pt x="23990" y="47980"/>
                  </a:lnTo>
                  <a:lnTo>
                    <a:pt x="33316" y="46089"/>
                  </a:lnTo>
                  <a:lnTo>
                    <a:pt x="40943" y="40938"/>
                  </a:lnTo>
                  <a:lnTo>
                    <a:pt x="46091" y="33310"/>
                  </a:lnTo>
                  <a:lnTo>
                    <a:pt x="47980" y="23990"/>
                  </a:lnTo>
                  <a:lnTo>
                    <a:pt x="46091" y="14669"/>
                  </a:lnTo>
                  <a:lnTo>
                    <a:pt x="40943" y="7042"/>
                  </a:lnTo>
                  <a:lnTo>
                    <a:pt x="33316" y="1891"/>
                  </a:lnTo>
                  <a:lnTo>
                    <a:pt x="23990" y="0"/>
                  </a:lnTo>
                  <a:lnTo>
                    <a:pt x="14669" y="1891"/>
                  </a:lnTo>
                  <a:lnTo>
                    <a:pt x="7042" y="7042"/>
                  </a:lnTo>
                  <a:lnTo>
                    <a:pt x="1891" y="14669"/>
                  </a:lnTo>
                  <a:lnTo>
                    <a:pt x="0" y="239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5754687" y="254723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23990" y="0"/>
                  </a:moveTo>
                  <a:lnTo>
                    <a:pt x="14669" y="1891"/>
                  </a:lnTo>
                  <a:lnTo>
                    <a:pt x="7042" y="7042"/>
                  </a:lnTo>
                  <a:lnTo>
                    <a:pt x="1891" y="14669"/>
                  </a:lnTo>
                  <a:lnTo>
                    <a:pt x="0" y="23990"/>
                  </a:lnTo>
                  <a:lnTo>
                    <a:pt x="1891" y="33310"/>
                  </a:lnTo>
                  <a:lnTo>
                    <a:pt x="7042" y="40938"/>
                  </a:lnTo>
                  <a:lnTo>
                    <a:pt x="14669" y="46089"/>
                  </a:lnTo>
                  <a:lnTo>
                    <a:pt x="23990" y="47980"/>
                  </a:lnTo>
                  <a:lnTo>
                    <a:pt x="33316" y="46089"/>
                  </a:lnTo>
                  <a:lnTo>
                    <a:pt x="40943" y="40938"/>
                  </a:lnTo>
                  <a:lnTo>
                    <a:pt x="46091" y="33310"/>
                  </a:lnTo>
                  <a:lnTo>
                    <a:pt x="47980" y="23990"/>
                  </a:lnTo>
                  <a:lnTo>
                    <a:pt x="46091" y="14669"/>
                  </a:lnTo>
                  <a:lnTo>
                    <a:pt x="40943" y="7042"/>
                  </a:lnTo>
                  <a:lnTo>
                    <a:pt x="33316" y="1891"/>
                  </a:lnTo>
                  <a:lnTo>
                    <a:pt x="2399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4815230" y="2547238"/>
              <a:ext cx="48260" cy="48260"/>
            </a:xfrm>
            <a:custGeom>
              <a:avLst/>
              <a:gdLst/>
              <a:ahLst/>
              <a:cxnLst/>
              <a:rect l="l" t="t" r="r" b="b"/>
              <a:pathLst>
                <a:path w="48260" h="48260">
                  <a:moveTo>
                    <a:pt x="0" y="23990"/>
                  </a:moveTo>
                  <a:lnTo>
                    <a:pt x="1889" y="33310"/>
                  </a:lnTo>
                  <a:lnTo>
                    <a:pt x="7037" y="40938"/>
                  </a:lnTo>
                  <a:lnTo>
                    <a:pt x="14664" y="46089"/>
                  </a:lnTo>
                  <a:lnTo>
                    <a:pt x="23990" y="47980"/>
                  </a:lnTo>
                  <a:lnTo>
                    <a:pt x="33308" y="46089"/>
                  </a:lnTo>
                  <a:lnTo>
                    <a:pt x="40932" y="40938"/>
                  </a:lnTo>
                  <a:lnTo>
                    <a:pt x="46078" y="33310"/>
                  </a:lnTo>
                  <a:lnTo>
                    <a:pt x="47967" y="23990"/>
                  </a:lnTo>
                  <a:lnTo>
                    <a:pt x="46078" y="14669"/>
                  </a:lnTo>
                  <a:lnTo>
                    <a:pt x="40932" y="7042"/>
                  </a:lnTo>
                  <a:lnTo>
                    <a:pt x="33308" y="1891"/>
                  </a:lnTo>
                  <a:lnTo>
                    <a:pt x="23990" y="0"/>
                  </a:lnTo>
                  <a:lnTo>
                    <a:pt x="14664" y="1891"/>
                  </a:lnTo>
                  <a:lnTo>
                    <a:pt x="7037" y="7042"/>
                  </a:lnTo>
                  <a:lnTo>
                    <a:pt x="1889" y="14669"/>
                  </a:lnTo>
                  <a:lnTo>
                    <a:pt x="0" y="2399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2881515" y="2515019"/>
              <a:ext cx="3525520" cy="223520"/>
            </a:xfrm>
            <a:custGeom>
              <a:avLst/>
              <a:gdLst/>
              <a:ahLst/>
              <a:cxnLst/>
              <a:rect l="l" t="t" r="r" b="b"/>
              <a:pathLst>
                <a:path w="3525520" h="223519">
                  <a:moveTo>
                    <a:pt x="1957705" y="32219"/>
                  </a:moveTo>
                  <a:lnTo>
                    <a:pt x="1948379" y="34111"/>
                  </a:lnTo>
                  <a:lnTo>
                    <a:pt x="1940752" y="39262"/>
                  </a:lnTo>
                  <a:lnTo>
                    <a:pt x="1935604" y="46889"/>
                  </a:lnTo>
                  <a:lnTo>
                    <a:pt x="1933714" y="56210"/>
                  </a:lnTo>
                  <a:lnTo>
                    <a:pt x="1935604" y="65530"/>
                  </a:lnTo>
                  <a:lnTo>
                    <a:pt x="1940752" y="73158"/>
                  </a:lnTo>
                  <a:lnTo>
                    <a:pt x="1948379" y="78309"/>
                  </a:lnTo>
                  <a:lnTo>
                    <a:pt x="1957705" y="80200"/>
                  </a:lnTo>
                  <a:lnTo>
                    <a:pt x="1967023" y="78309"/>
                  </a:lnTo>
                  <a:lnTo>
                    <a:pt x="1974646" y="73158"/>
                  </a:lnTo>
                  <a:lnTo>
                    <a:pt x="1979793" y="65530"/>
                  </a:lnTo>
                  <a:lnTo>
                    <a:pt x="1981682" y="56210"/>
                  </a:lnTo>
                  <a:lnTo>
                    <a:pt x="1979793" y="46889"/>
                  </a:lnTo>
                  <a:lnTo>
                    <a:pt x="1974646" y="39262"/>
                  </a:lnTo>
                  <a:lnTo>
                    <a:pt x="1967023" y="34111"/>
                  </a:lnTo>
                  <a:lnTo>
                    <a:pt x="1957705" y="32219"/>
                  </a:lnTo>
                  <a:close/>
                </a:path>
                <a:path w="3525520" h="223519">
                  <a:moveTo>
                    <a:pt x="0" y="0"/>
                  </a:moveTo>
                  <a:lnTo>
                    <a:pt x="0" y="20053"/>
                  </a:lnTo>
                </a:path>
                <a:path w="3525520" h="223519">
                  <a:moveTo>
                    <a:pt x="1359077" y="113855"/>
                  </a:moveTo>
                  <a:lnTo>
                    <a:pt x="1487246" y="113855"/>
                  </a:lnTo>
                  <a:lnTo>
                    <a:pt x="1487246" y="174713"/>
                  </a:lnTo>
                </a:path>
                <a:path w="3525520" h="223519">
                  <a:moveTo>
                    <a:pt x="3495078" y="113855"/>
                  </a:moveTo>
                  <a:lnTo>
                    <a:pt x="3367620" y="113855"/>
                  </a:lnTo>
                  <a:lnTo>
                    <a:pt x="3367620" y="174002"/>
                  </a:lnTo>
                </a:path>
                <a:path w="3525520" h="223519">
                  <a:moveTo>
                    <a:pt x="3386226" y="223405"/>
                  </a:moveTo>
                  <a:lnTo>
                    <a:pt x="3525151" y="22340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4815046" y="2547238"/>
              <a:ext cx="48895" cy="48260"/>
            </a:xfrm>
            <a:custGeom>
              <a:avLst/>
              <a:gdLst/>
              <a:ahLst/>
              <a:cxnLst/>
              <a:rect l="l" t="t" r="r" b="b"/>
              <a:pathLst>
                <a:path w="48895" h="48260">
                  <a:moveTo>
                    <a:pt x="0" y="23990"/>
                  </a:moveTo>
                  <a:lnTo>
                    <a:pt x="6043" y="40483"/>
                  </a:lnTo>
                  <a:lnTo>
                    <a:pt x="24174" y="47980"/>
                  </a:lnTo>
                  <a:lnTo>
                    <a:pt x="42298" y="40483"/>
                  </a:lnTo>
                  <a:lnTo>
                    <a:pt x="48339" y="23990"/>
                  </a:lnTo>
                  <a:lnTo>
                    <a:pt x="42298" y="7496"/>
                  </a:lnTo>
                  <a:lnTo>
                    <a:pt x="24174" y="0"/>
                  </a:lnTo>
                  <a:lnTo>
                    <a:pt x="6043" y="7496"/>
                  </a:lnTo>
                  <a:lnTo>
                    <a:pt x="0" y="2399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4815046" y="2547238"/>
              <a:ext cx="48895" cy="48260"/>
            </a:xfrm>
            <a:custGeom>
              <a:avLst/>
              <a:gdLst/>
              <a:ahLst/>
              <a:cxnLst/>
              <a:rect l="l" t="t" r="r" b="b"/>
              <a:pathLst>
                <a:path w="48895" h="48260">
                  <a:moveTo>
                    <a:pt x="24174" y="0"/>
                  </a:moveTo>
                  <a:lnTo>
                    <a:pt x="6043" y="7496"/>
                  </a:lnTo>
                  <a:lnTo>
                    <a:pt x="0" y="23990"/>
                  </a:lnTo>
                  <a:lnTo>
                    <a:pt x="6043" y="40483"/>
                  </a:lnTo>
                  <a:lnTo>
                    <a:pt x="24174" y="47980"/>
                  </a:lnTo>
                  <a:lnTo>
                    <a:pt x="42298" y="40483"/>
                  </a:lnTo>
                  <a:lnTo>
                    <a:pt x="48339" y="23990"/>
                  </a:lnTo>
                  <a:lnTo>
                    <a:pt x="42298" y="7496"/>
                  </a:lnTo>
                  <a:lnTo>
                    <a:pt x="2417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5754512" y="2547238"/>
              <a:ext cx="48895" cy="48260"/>
            </a:xfrm>
            <a:custGeom>
              <a:avLst/>
              <a:gdLst/>
              <a:ahLst/>
              <a:cxnLst/>
              <a:rect l="l" t="t" r="r" b="b"/>
              <a:pathLst>
                <a:path w="48895" h="48260">
                  <a:moveTo>
                    <a:pt x="0" y="23990"/>
                  </a:moveTo>
                  <a:lnTo>
                    <a:pt x="6041" y="40483"/>
                  </a:lnTo>
                  <a:lnTo>
                    <a:pt x="24164" y="47980"/>
                  </a:lnTo>
                  <a:lnTo>
                    <a:pt x="42288" y="40483"/>
                  </a:lnTo>
                  <a:lnTo>
                    <a:pt x="48329" y="23990"/>
                  </a:lnTo>
                  <a:lnTo>
                    <a:pt x="42288" y="7496"/>
                  </a:lnTo>
                  <a:lnTo>
                    <a:pt x="24164" y="0"/>
                  </a:lnTo>
                  <a:lnTo>
                    <a:pt x="6041" y="7496"/>
                  </a:lnTo>
                  <a:lnTo>
                    <a:pt x="0" y="2399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2512745" y="2515019"/>
              <a:ext cx="4495800" cy="1058545"/>
            </a:xfrm>
            <a:custGeom>
              <a:avLst/>
              <a:gdLst/>
              <a:ahLst/>
              <a:cxnLst/>
              <a:rect l="l" t="t" r="r" b="b"/>
              <a:pathLst>
                <a:path w="4495800" h="1058545">
                  <a:moveTo>
                    <a:pt x="3265932" y="32219"/>
                  </a:moveTo>
                  <a:lnTo>
                    <a:pt x="3247808" y="39716"/>
                  </a:lnTo>
                  <a:lnTo>
                    <a:pt x="3241767" y="56210"/>
                  </a:lnTo>
                  <a:lnTo>
                    <a:pt x="3247808" y="72703"/>
                  </a:lnTo>
                  <a:lnTo>
                    <a:pt x="3265932" y="80200"/>
                  </a:lnTo>
                  <a:lnTo>
                    <a:pt x="3284055" y="72703"/>
                  </a:lnTo>
                  <a:lnTo>
                    <a:pt x="3290096" y="56210"/>
                  </a:lnTo>
                  <a:lnTo>
                    <a:pt x="3284055" y="39716"/>
                  </a:lnTo>
                  <a:lnTo>
                    <a:pt x="3265932" y="32219"/>
                  </a:lnTo>
                  <a:close/>
                </a:path>
                <a:path w="4495800" h="1058545">
                  <a:moveTo>
                    <a:pt x="3588880" y="264223"/>
                  </a:moveTo>
                  <a:lnTo>
                    <a:pt x="3629939" y="258641"/>
                  </a:lnTo>
                  <a:lnTo>
                    <a:pt x="3672476" y="249097"/>
                  </a:lnTo>
                  <a:lnTo>
                    <a:pt x="3714744" y="236734"/>
                  </a:lnTo>
                  <a:lnTo>
                    <a:pt x="3754996" y="222694"/>
                  </a:lnTo>
                </a:path>
                <a:path w="4495800" h="1058545">
                  <a:moveTo>
                    <a:pt x="3588880" y="264223"/>
                  </a:moveTo>
                  <a:lnTo>
                    <a:pt x="3629939" y="258641"/>
                  </a:lnTo>
                  <a:lnTo>
                    <a:pt x="3672476" y="249097"/>
                  </a:lnTo>
                  <a:lnTo>
                    <a:pt x="3714744" y="236734"/>
                  </a:lnTo>
                  <a:lnTo>
                    <a:pt x="3754996" y="222694"/>
                  </a:lnTo>
                </a:path>
                <a:path w="4495800" h="1058545">
                  <a:moveTo>
                    <a:pt x="476897" y="113855"/>
                  </a:moveTo>
                  <a:lnTo>
                    <a:pt x="484047" y="113855"/>
                  </a:lnTo>
                  <a:lnTo>
                    <a:pt x="489064" y="108838"/>
                  </a:lnTo>
                  <a:lnTo>
                    <a:pt x="489064" y="102400"/>
                  </a:lnTo>
                </a:path>
                <a:path w="4495800" h="1058545">
                  <a:moveTo>
                    <a:pt x="476897" y="113855"/>
                  </a:moveTo>
                  <a:lnTo>
                    <a:pt x="484047" y="113855"/>
                  </a:lnTo>
                  <a:lnTo>
                    <a:pt x="489064" y="108838"/>
                  </a:lnTo>
                  <a:lnTo>
                    <a:pt x="489064" y="102400"/>
                  </a:lnTo>
                </a:path>
                <a:path w="4495800" h="1058545">
                  <a:moveTo>
                    <a:pt x="368769" y="20053"/>
                  </a:moveTo>
                  <a:lnTo>
                    <a:pt x="370650" y="29595"/>
                  </a:lnTo>
                  <a:lnTo>
                    <a:pt x="375753" y="37326"/>
                  </a:lnTo>
                  <a:lnTo>
                    <a:pt x="383273" y="42507"/>
                  </a:lnTo>
                  <a:lnTo>
                    <a:pt x="392404" y="44399"/>
                  </a:lnTo>
                </a:path>
                <a:path w="4495800" h="1058545">
                  <a:moveTo>
                    <a:pt x="368769" y="20053"/>
                  </a:moveTo>
                  <a:lnTo>
                    <a:pt x="370650" y="29595"/>
                  </a:lnTo>
                  <a:lnTo>
                    <a:pt x="375753" y="37326"/>
                  </a:lnTo>
                  <a:lnTo>
                    <a:pt x="383273" y="42507"/>
                  </a:lnTo>
                  <a:lnTo>
                    <a:pt x="392404" y="44399"/>
                  </a:lnTo>
                </a:path>
                <a:path w="4495800" h="1058545">
                  <a:moveTo>
                    <a:pt x="3538042" y="266369"/>
                  </a:moveTo>
                  <a:lnTo>
                    <a:pt x="3548458" y="266034"/>
                  </a:lnTo>
                  <a:lnTo>
                    <a:pt x="3559611" y="265296"/>
                  </a:lnTo>
                  <a:lnTo>
                    <a:pt x="3570362" y="264558"/>
                  </a:lnTo>
                  <a:lnTo>
                    <a:pt x="3579571" y="264223"/>
                  </a:lnTo>
                </a:path>
                <a:path w="4495800" h="1058545">
                  <a:moveTo>
                    <a:pt x="3538042" y="266369"/>
                  </a:moveTo>
                  <a:lnTo>
                    <a:pt x="3548458" y="266034"/>
                  </a:lnTo>
                  <a:lnTo>
                    <a:pt x="3559611" y="265296"/>
                  </a:lnTo>
                  <a:lnTo>
                    <a:pt x="3570362" y="264558"/>
                  </a:lnTo>
                  <a:lnTo>
                    <a:pt x="3579571" y="264223"/>
                  </a:lnTo>
                  <a:lnTo>
                    <a:pt x="3588880" y="264223"/>
                  </a:lnTo>
                </a:path>
                <a:path w="4495800" h="1058545">
                  <a:moveTo>
                    <a:pt x="3579571" y="264223"/>
                  </a:moveTo>
                  <a:lnTo>
                    <a:pt x="3588880" y="264223"/>
                  </a:lnTo>
                </a:path>
                <a:path w="4495800" h="1058545">
                  <a:moveTo>
                    <a:pt x="4375111" y="102400"/>
                  </a:moveTo>
                  <a:lnTo>
                    <a:pt x="4375111" y="108838"/>
                  </a:lnTo>
                  <a:lnTo>
                    <a:pt x="4380128" y="113855"/>
                  </a:lnTo>
                  <a:lnTo>
                    <a:pt x="4387278" y="113855"/>
                  </a:lnTo>
                </a:path>
                <a:path w="4495800" h="1058545">
                  <a:moveTo>
                    <a:pt x="4375111" y="102400"/>
                  </a:moveTo>
                  <a:lnTo>
                    <a:pt x="4375111" y="108838"/>
                  </a:lnTo>
                  <a:lnTo>
                    <a:pt x="4380128" y="113855"/>
                  </a:lnTo>
                  <a:lnTo>
                    <a:pt x="4387278" y="113855"/>
                  </a:lnTo>
                </a:path>
                <a:path w="4495800" h="1058545">
                  <a:moveTo>
                    <a:pt x="4471060" y="44399"/>
                  </a:moveTo>
                  <a:lnTo>
                    <a:pt x="4480602" y="42507"/>
                  </a:lnTo>
                  <a:lnTo>
                    <a:pt x="4488333" y="37326"/>
                  </a:lnTo>
                  <a:lnTo>
                    <a:pt x="4493514" y="29595"/>
                  </a:lnTo>
                  <a:lnTo>
                    <a:pt x="4495406" y="20053"/>
                  </a:lnTo>
                </a:path>
                <a:path w="4495800" h="1058545">
                  <a:moveTo>
                    <a:pt x="4471060" y="44399"/>
                  </a:moveTo>
                  <a:lnTo>
                    <a:pt x="4480602" y="42507"/>
                  </a:lnTo>
                  <a:lnTo>
                    <a:pt x="4488333" y="37326"/>
                  </a:lnTo>
                  <a:lnTo>
                    <a:pt x="4493514" y="29595"/>
                  </a:lnTo>
                  <a:lnTo>
                    <a:pt x="4495406" y="20053"/>
                  </a:lnTo>
                </a:path>
                <a:path w="4495800" h="1058545">
                  <a:moveTo>
                    <a:pt x="370916" y="1058329"/>
                  </a:moveTo>
                  <a:lnTo>
                    <a:pt x="370916" y="975969"/>
                  </a:lnTo>
                </a:path>
                <a:path w="4495800" h="1058545">
                  <a:moveTo>
                    <a:pt x="461136" y="749706"/>
                  </a:moveTo>
                  <a:lnTo>
                    <a:pt x="491934" y="749706"/>
                  </a:lnTo>
                </a:path>
                <a:path w="4495800" h="1058545">
                  <a:moveTo>
                    <a:pt x="4278439" y="749706"/>
                  </a:moveTo>
                  <a:lnTo>
                    <a:pt x="4372241" y="749706"/>
                  </a:lnTo>
                </a:path>
                <a:path w="4495800" h="1058545">
                  <a:moveTo>
                    <a:pt x="243966" y="121729"/>
                  </a:moveTo>
                  <a:lnTo>
                    <a:pt x="243966" y="83781"/>
                  </a:lnTo>
                </a:path>
                <a:path w="4495800" h="1058545">
                  <a:moveTo>
                    <a:pt x="151803" y="83781"/>
                  </a:moveTo>
                  <a:lnTo>
                    <a:pt x="244170" y="83781"/>
                  </a:lnTo>
                </a:path>
                <a:path w="4495800" h="1058545">
                  <a:moveTo>
                    <a:pt x="151803" y="56565"/>
                  </a:moveTo>
                  <a:lnTo>
                    <a:pt x="151803" y="0"/>
                  </a:lnTo>
                </a:path>
                <a:path w="4495800" h="1058545">
                  <a:moveTo>
                    <a:pt x="151803" y="56565"/>
                  </a:moveTo>
                  <a:lnTo>
                    <a:pt x="151803" y="83781"/>
                  </a:lnTo>
                </a:path>
                <a:path w="4495800" h="1058545">
                  <a:moveTo>
                    <a:pt x="123875" y="83781"/>
                  </a:moveTo>
                  <a:lnTo>
                    <a:pt x="123875" y="121729"/>
                  </a:lnTo>
                </a:path>
                <a:path w="4495800" h="1058545">
                  <a:moveTo>
                    <a:pt x="123875" y="83781"/>
                  </a:moveTo>
                  <a:lnTo>
                    <a:pt x="0" y="83781"/>
                  </a:lnTo>
                </a:path>
                <a:path w="4495800" h="1058545">
                  <a:moveTo>
                    <a:pt x="491934" y="749706"/>
                  </a:moveTo>
                  <a:lnTo>
                    <a:pt x="1313243" y="749706"/>
                  </a:lnTo>
                </a:path>
                <a:path w="4495800" h="1058545">
                  <a:moveTo>
                    <a:pt x="4493260" y="834199"/>
                  </a:moveTo>
                  <a:lnTo>
                    <a:pt x="4493260" y="806996"/>
                  </a:lnTo>
                </a:path>
                <a:path w="4495800" h="1058545">
                  <a:moveTo>
                    <a:pt x="489064" y="44399"/>
                  </a:moveTo>
                  <a:lnTo>
                    <a:pt x="489064" y="102400"/>
                  </a:lnTo>
                </a:path>
                <a:path w="4495800" h="1058545">
                  <a:moveTo>
                    <a:pt x="478320" y="113855"/>
                  </a:moveTo>
                  <a:lnTo>
                    <a:pt x="476897" y="113855"/>
                  </a:lnTo>
                </a:path>
                <a:path w="4495800" h="1058545">
                  <a:moveTo>
                    <a:pt x="4329277" y="568540"/>
                  </a:moveTo>
                  <a:lnTo>
                    <a:pt x="4329277" y="592886"/>
                  </a:lnTo>
                </a:path>
                <a:path w="4495800" h="1058545">
                  <a:moveTo>
                    <a:pt x="4336440" y="600049"/>
                  </a:moveTo>
                  <a:lnTo>
                    <a:pt x="4336440" y="568540"/>
                  </a:lnTo>
                </a:path>
                <a:path w="4495800" h="1058545">
                  <a:moveTo>
                    <a:pt x="4336440" y="675957"/>
                  </a:moveTo>
                  <a:lnTo>
                    <a:pt x="4336440" y="723925"/>
                  </a:lnTo>
                </a:path>
                <a:path w="4495800" h="1058545">
                  <a:moveTo>
                    <a:pt x="4336440" y="171856"/>
                  </a:moveTo>
                  <a:lnTo>
                    <a:pt x="4336440" y="220548"/>
                  </a:lnTo>
                </a:path>
                <a:path w="4495800" h="1058545">
                  <a:moveTo>
                    <a:pt x="503389" y="162547"/>
                  </a:moveTo>
                  <a:lnTo>
                    <a:pt x="503389" y="182587"/>
                  </a:lnTo>
                </a:path>
                <a:path w="4495800" h="1058545">
                  <a:moveTo>
                    <a:pt x="473316" y="182587"/>
                  </a:moveTo>
                  <a:lnTo>
                    <a:pt x="473316" y="219113"/>
                  </a:lnTo>
                </a:path>
                <a:path w="4495800" h="1058545">
                  <a:moveTo>
                    <a:pt x="473316" y="556374"/>
                  </a:moveTo>
                  <a:lnTo>
                    <a:pt x="473316" y="677379"/>
                  </a:lnTo>
                </a:path>
                <a:path w="4495800" h="1058545">
                  <a:moveTo>
                    <a:pt x="503389" y="713181"/>
                  </a:moveTo>
                  <a:lnTo>
                    <a:pt x="503389" y="737527"/>
                  </a:lnTo>
                  <a:lnTo>
                    <a:pt x="491934" y="749706"/>
                  </a:lnTo>
                </a:path>
                <a:path w="4495800" h="1058545">
                  <a:moveTo>
                    <a:pt x="416750" y="749706"/>
                  </a:moveTo>
                  <a:lnTo>
                    <a:pt x="370916" y="749706"/>
                  </a:lnTo>
                </a:path>
                <a:path w="4495800" h="1058545">
                  <a:moveTo>
                    <a:pt x="473316" y="677379"/>
                  </a:moveTo>
                  <a:lnTo>
                    <a:pt x="473316" y="713181"/>
                  </a:lnTo>
                </a:path>
                <a:path w="4495800" h="1058545">
                  <a:moveTo>
                    <a:pt x="503389" y="713181"/>
                  </a:moveTo>
                  <a:lnTo>
                    <a:pt x="473316" y="713181"/>
                  </a:lnTo>
                </a:path>
                <a:path w="4495800" h="1058545">
                  <a:moveTo>
                    <a:pt x="473316" y="182587"/>
                  </a:moveTo>
                  <a:lnTo>
                    <a:pt x="503389" y="182587"/>
                  </a:lnTo>
                </a:path>
                <a:path w="4495800" h="1058545">
                  <a:moveTo>
                    <a:pt x="527735" y="602919"/>
                  </a:moveTo>
                  <a:lnTo>
                    <a:pt x="527735" y="675957"/>
                  </a:lnTo>
                </a:path>
                <a:path w="4495800" h="1058545">
                  <a:moveTo>
                    <a:pt x="527735" y="220548"/>
                  </a:moveTo>
                  <a:lnTo>
                    <a:pt x="527735" y="293585"/>
                  </a:lnTo>
                </a:path>
                <a:path w="4495800" h="1058545">
                  <a:moveTo>
                    <a:pt x="503389" y="220548"/>
                  </a:moveTo>
                  <a:lnTo>
                    <a:pt x="527735" y="220548"/>
                  </a:lnTo>
                </a:path>
                <a:path w="4495800" h="1058545">
                  <a:moveTo>
                    <a:pt x="503389" y="675957"/>
                  </a:moveTo>
                  <a:lnTo>
                    <a:pt x="503389" y="677379"/>
                  </a:lnTo>
                  <a:lnTo>
                    <a:pt x="473316" y="67737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2986062" y="2731433"/>
              <a:ext cx="30480" cy="0"/>
            </a:xfrm>
            <a:custGeom>
              <a:avLst/>
              <a:gdLst/>
              <a:ahLst/>
              <a:cxnLst/>
              <a:rect l="l" t="t" r="r" b="b"/>
              <a:pathLst>
                <a:path w="30480" h="0">
                  <a:moveTo>
                    <a:pt x="0" y="0"/>
                  </a:moveTo>
                  <a:lnTo>
                    <a:pt x="30073" y="0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2636621" y="2559418"/>
              <a:ext cx="403860" cy="762635"/>
            </a:xfrm>
            <a:custGeom>
              <a:avLst/>
              <a:gdLst/>
              <a:ahLst/>
              <a:cxnLst/>
              <a:rect l="l" t="t" r="r" b="b"/>
              <a:pathLst>
                <a:path w="403860" h="762635">
                  <a:moveTo>
                    <a:pt x="379514" y="558520"/>
                  </a:moveTo>
                  <a:lnTo>
                    <a:pt x="403860" y="558520"/>
                  </a:lnTo>
                </a:path>
                <a:path w="403860" h="762635">
                  <a:moveTo>
                    <a:pt x="379514" y="249186"/>
                  </a:moveTo>
                  <a:lnTo>
                    <a:pt x="403860" y="249186"/>
                  </a:lnTo>
                </a:path>
                <a:path w="403860" h="762635">
                  <a:moveTo>
                    <a:pt x="27927" y="39382"/>
                  </a:moveTo>
                  <a:lnTo>
                    <a:pt x="0" y="39382"/>
                  </a:lnTo>
                </a:path>
                <a:path w="403860" h="762635">
                  <a:moveTo>
                    <a:pt x="268528" y="0"/>
                  </a:moveTo>
                  <a:lnTo>
                    <a:pt x="365188" y="0"/>
                  </a:lnTo>
                </a:path>
                <a:path w="403860" h="762635">
                  <a:moveTo>
                    <a:pt x="247040" y="705307"/>
                  </a:moveTo>
                  <a:lnTo>
                    <a:pt x="247040" y="762596"/>
                  </a:lnTo>
                </a:path>
                <a:path w="403860" h="762635">
                  <a:moveTo>
                    <a:pt x="379514" y="631558"/>
                  </a:moveTo>
                  <a:lnTo>
                    <a:pt x="403860" y="631558"/>
                  </a:lnTo>
                </a:path>
                <a:path w="403860" h="762635">
                  <a:moveTo>
                    <a:pt x="379514" y="632980"/>
                  </a:moveTo>
                  <a:lnTo>
                    <a:pt x="379514" y="668782"/>
                  </a:lnTo>
                </a:path>
                <a:path w="403860" h="762635">
                  <a:moveTo>
                    <a:pt x="379514" y="558520"/>
                  </a:moveTo>
                  <a:lnTo>
                    <a:pt x="379514" y="524141"/>
                  </a:lnTo>
                </a:path>
                <a:path w="403860" h="762635">
                  <a:moveTo>
                    <a:pt x="379514" y="631558"/>
                  </a:moveTo>
                  <a:lnTo>
                    <a:pt x="379514" y="558520"/>
                  </a:lnTo>
                </a:path>
                <a:path w="403860" h="762635">
                  <a:moveTo>
                    <a:pt x="403860" y="524141"/>
                  </a:moveTo>
                  <a:lnTo>
                    <a:pt x="403860" y="558520"/>
                  </a:lnTo>
                </a:path>
                <a:path w="403860" h="762635">
                  <a:moveTo>
                    <a:pt x="379514" y="249186"/>
                  </a:moveTo>
                  <a:lnTo>
                    <a:pt x="379514" y="28282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3016135" y="2734849"/>
              <a:ext cx="5715" cy="0"/>
            </a:xfrm>
            <a:custGeom>
              <a:avLst/>
              <a:gdLst/>
              <a:ahLst/>
              <a:cxnLst/>
              <a:rect l="l" t="t" r="r" b="b"/>
              <a:pathLst>
                <a:path w="5714" h="0">
                  <a:moveTo>
                    <a:pt x="0" y="0"/>
                  </a:moveTo>
                  <a:lnTo>
                    <a:pt x="5397" y="0"/>
                  </a:lnTo>
                </a:path>
              </a:pathLst>
            </a:custGeom>
            <a:ln w="317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3016135" y="2384691"/>
              <a:ext cx="4399915" cy="1188720"/>
            </a:xfrm>
            <a:custGeom>
              <a:avLst/>
              <a:gdLst/>
              <a:ahLst/>
              <a:cxnLst/>
              <a:rect l="l" t="t" r="r" b="b"/>
              <a:pathLst>
                <a:path w="4399915" h="1188720">
                  <a:moveTo>
                    <a:pt x="0" y="312915"/>
                  </a:moveTo>
                  <a:lnTo>
                    <a:pt x="0" y="349440"/>
                  </a:lnTo>
                </a:path>
                <a:path w="4399915" h="1188720">
                  <a:moveTo>
                    <a:pt x="24345" y="457555"/>
                  </a:moveTo>
                  <a:lnTo>
                    <a:pt x="24345" y="423913"/>
                  </a:lnTo>
                </a:path>
                <a:path w="4399915" h="1188720">
                  <a:moveTo>
                    <a:pt x="1500136" y="825614"/>
                  </a:moveTo>
                  <a:lnTo>
                    <a:pt x="1075512" y="825614"/>
                  </a:lnTo>
                </a:path>
                <a:path w="4399915" h="1188720">
                  <a:moveTo>
                    <a:pt x="1509445" y="825614"/>
                  </a:moveTo>
                  <a:lnTo>
                    <a:pt x="1500136" y="825614"/>
                  </a:lnTo>
                </a:path>
                <a:path w="4399915" h="1188720">
                  <a:moveTo>
                    <a:pt x="1500136" y="435368"/>
                  </a:moveTo>
                  <a:lnTo>
                    <a:pt x="1500136" y="825614"/>
                  </a:lnTo>
                </a:path>
                <a:path w="4399915" h="1188720">
                  <a:moveTo>
                    <a:pt x="1500136" y="394550"/>
                  </a:moveTo>
                  <a:lnTo>
                    <a:pt x="1500136" y="435368"/>
                  </a:lnTo>
                </a:path>
                <a:path w="4399915" h="1188720">
                  <a:moveTo>
                    <a:pt x="1509445" y="825614"/>
                  </a:moveTo>
                  <a:lnTo>
                    <a:pt x="1509445" y="395262"/>
                  </a:lnTo>
                </a:path>
                <a:path w="4399915" h="1188720">
                  <a:moveTo>
                    <a:pt x="1581772" y="348716"/>
                  </a:moveTo>
                  <a:lnTo>
                    <a:pt x="3003854" y="348716"/>
                  </a:lnTo>
                </a:path>
                <a:path w="4399915" h="1188720">
                  <a:moveTo>
                    <a:pt x="1509445" y="825614"/>
                  </a:moveTo>
                  <a:lnTo>
                    <a:pt x="3076181" y="825614"/>
                  </a:lnTo>
                </a:path>
                <a:path w="4399915" h="1188720">
                  <a:moveTo>
                    <a:pt x="1222311" y="105981"/>
                  </a:moveTo>
                  <a:lnTo>
                    <a:pt x="1222311" y="0"/>
                  </a:lnTo>
                </a:path>
                <a:path w="4399915" h="1188720">
                  <a:moveTo>
                    <a:pt x="872871" y="295021"/>
                  </a:moveTo>
                  <a:lnTo>
                    <a:pt x="902944" y="295021"/>
                  </a:lnTo>
                </a:path>
                <a:path w="4399915" h="1188720">
                  <a:moveTo>
                    <a:pt x="1225169" y="118148"/>
                  </a:moveTo>
                  <a:lnTo>
                    <a:pt x="1352626" y="118148"/>
                  </a:lnTo>
                </a:path>
                <a:path w="4399915" h="1188720">
                  <a:moveTo>
                    <a:pt x="1581772" y="348716"/>
                  </a:moveTo>
                  <a:lnTo>
                    <a:pt x="1571028" y="348716"/>
                  </a:lnTo>
                </a:path>
                <a:path w="4399915" h="1188720">
                  <a:moveTo>
                    <a:pt x="1336154" y="353733"/>
                  </a:moveTo>
                  <a:lnTo>
                    <a:pt x="1194384" y="353733"/>
                  </a:lnTo>
                </a:path>
                <a:path w="4399915" h="1188720">
                  <a:moveTo>
                    <a:pt x="1352626" y="118148"/>
                  </a:moveTo>
                  <a:lnTo>
                    <a:pt x="1352626" y="111709"/>
                  </a:lnTo>
                </a:path>
                <a:path w="4399915" h="1188720">
                  <a:moveTo>
                    <a:pt x="872871" y="880033"/>
                  </a:moveTo>
                  <a:lnTo>
                    <a:pt x="809853" y="880033"/>
                  </a:lnTo>
                </a:path>
                <a:path w="4399915" h="1188720">
                  <a:moveTo>
                    <a:pt x="909396" y="295021"/>
                  </a:moveTo>
                  <a:lnTo>
                    <a:pt x="1054036" y="295021"/>
                  </a:lnTo>
                </a:path>
                <a:path w="4399915" h="1188720">
                  <a:moveTo>
                    <a:pt x="1054036" y="874306"/>
                  </a:moveTo>
                  <a:lnTo>
                    <a:pt x="1054036" y="880033"/>
                  </a:lnTo>
                  <a:lnTo>
                    <a:pt x="909396" y="880033"/>
                  </a:lnTo>
                  <a:lnTo>
                    <a:pt x="909396" y="874306"/>
                  </a:lnTo>
                </a:path>
                <a:path w="4399915" h="1188720">
                  <a:moveTo>
                    <a:pt x="3510114" y="825614"/>
                  </a:moveTo>
                  <a:lnTo>
                    <a:pt x="3076181" y="825614"/>
                  </a:lnTo>
                </a:path>
                <a:path w="4399915" h="1188720">
                  <a:moveTo>
                    <a:pt x="3085490" y="825614"/>
                  </a:moveTo>
                  <a:lnTo>
                    <a:pt x="3085490" y="394550"/>
                  </a:lnTo>
                </a:path>
                <a:path w="4399915" h="1188720">
                  <a:moveTo>
                    <a:pt x="3076181" y="395262"/>
                  </a:moveTo>
                  <a:lnTo>
                    <a:pt x="3076181" y="825614"/>
                  </a:lnTo>
                </a:path>
                <a:path w="4399915" h="1188720">
                  <a:moveTo>
                    <a:pt x="909396" y="880033"/>
                  </a:moveTo>
                  <a:lnTo>
                    <a:pt x="872871" y="880033"/>
                  </a:lnTo>
                </a:path>
                <a:path w="4399915" h="1188720">
                  <a:moveTo>
                    <a:pt x="1194384" y="353733"/>
                  </a:moveTo>
                  <a:lnTo>
                    <a:pt x="1336154" y="353733"/>
                  </a:lnTo>
                </a:path>
                <a:path w="4399915" h="1188720">
                  <a:moveTo>
                    <a:pt x="902944" y="295021"/>
                  </a:moveTo>
                  <a:lnTo>
                    <a:pt x="909396" y="295021"/>
                  </a:lnTo>
                  <a:lnTo>
                    <a:pt x="909396" y="301459"/>
                  </a:lnTo>
                  <a:lnTo>
                    <a:pt x="1054036" y="301459"/>
                  </a:lnTo>
                </a:path>
                <a:path w="4399915" h="1188720">
                  <a:moveTo>
                    <a:pt x="1075512" y="295021"/>
                  </a:moveTo>
                  <a:lnTo>
                    <a:pt x="1075512" y="331533"/>
                  </a:lnTo>
                  <a:lnTo>
                    <a:pt x="1112037" y="331533"/>
                  </a:lnTo>
                  <a:lnTo>
                    <a:pt x="1500136" y="435368"/>
                  </a:lnTo>
                </a:path>
                <a:path w="4399915" h="1188720">
                  <a:moveTo>
                    <a:pt x="1075512" y="874306"/>
                  </a:moveTo>
                  <a:lnTo>
                    <a:pt x="1054036" y="874306"/>
                  </a:lnTo>
                  <a:lnTo>
                    <a:pt x="1054036" y="855687"/>
                  </a:lnTo>
                  <a:lnTo>
                    <a:pt x="909396" y="855687"/>
                  </a:lnTo>
                  <a:lnTo>
                    <a:pt x="909396" y="874306"/>
                  </a:lnTo>
                  <a:lnTo>
                    <a:pt x="872871" y="874306"/>
                  </a:lnTo>
                </a:path>
                <a:path w="4399915" h="1188720">
                  <a:moveTo>
                    <a:pt x="788377" y="861415"/>
                  </a:moveTo>
                  <a:lnTo>
                    <a:pt x="759739" y="861415"/>
                  </a:lnTo>
                  <a:lnTo>
                    <a:pt x="752576" y="854252"/>
                  </a:lnTo>
                  <a:lnTo>
                    <a:pt x="752576" y="730377"/>
                  </a:lnTo>
                </a:path>
                <a:path w="4399915" h="1188720">
                  <a:moveTo>
                    <a:pt x="771905" y="723214"/>
                  </a:moveTo>
                  <a:lnTo>
                    <a:pt x="771905" y="746848"/>
                  </a:lnTo>
                </a:path>
                <a:path w="4399915" h="1188720">
                  <a:moveTo>
                    <a:pt x="856399" y="746848"/>
                  </a:moveTo>
                  <a:lnTo>
                    <a:pt x="856399" y="737539"/>
                  </a:lnTo>
                </a:path>
                <a:path w="4399915" h="1188720">
                  <a:moveTo>
                    <a:pt x="1138529" y="705319"/>
                  </a:moveTo>
                  <a:lnTo>
                    <a:pt x="1138529" y="451827"/>
                  </a:lnTo>
                </a:path>
                <a:path w="4399915" h="1188720">
                  <a:moveTo>
                    <a:pt x="752576" y="426770"/>
                  </a:moveTo>
                  <a:lnTo>
                    <a:pt x="752576" y="302183"/>
                  </a:lnTo>
                  <a:lnTo>
                    <a:pt x="759739" y="295021"/>
                  </a:lnTo>
                  <a:lnTo>
                    <a:pt x="788377" y="295021"/>
                  </a:lnTo>
                  <a:lnTo>
                    <a:pt x="788377" y="324370"/>
                  </a:lnTo>
                </a:path>
                <a:path w="4399915" h="1188720">
                  <a:moveTo>
                    <a:pt x="872871" y="333679"/>
                  </a:moveTo>
                  <a:lnTo>
                    <a:pt x="902944" y="333679"/>
                  </a:lnTo>
                </a:path>
                <a:path w="4399915" h="1188720">
                  <a:moveTo>
                    <a:pt x="1075512" y="825614"/>
                  </a:moveTo>
                  <a:lnTo>
                    <a:pt x="1075512" y="874306"/>
                  </a:lnTo>
                </a:path>
                <a:path w="4399915" h="1188720">
                  <a:moveTo>
                    <a:pt x="856399" y="419608"/>
                  </a:moveTo>
                  <a:lnTo>
                    <a:pt x="856399" y="409587"/>
                  </a:lnTo>
                </a:path>
                <a:path w="4399915" h="1188720">
                  <a:moveTo>
                    <a:pt x="788377" y="832777"/>
                  </a:moveTo>
                  <a:lnTo>
                    <a:pt x="788377" y="861415"/>
                  </a:lnTo>
                </a:path>
                <a:path w="4399915" h="1188720">
                  <a:moveTo>
                    <a:pt x="856399" y="451827"/>
                  </a:moveTo>
                  <a:lnTo>
                    <a:pt x="1138529" y="451827"/>
                  </a:lnTo>
                </a:path>
                <a:path w="4399915" h="1188720">
                  <a:moveTo>
                    <a:pt x="1138529" y="705319"/>
                  </a:moveTo>
                  <a:lnTo>
                    <a:pt x="856399" y="705319"/>
                  </a:lnTo>
                </a:path>
                <a:path w="4399915" h="1188720">
                  <a:moveTo>
                    <a:pt x="848525" y="409587"/>
                  </a:moveTo>
                  <a:lnTo>
                    <a:pt x="856399" y="409587"/>
                  </a:lnTo>
                </a:path>
                <a:path w="4399915" h="1188720">
                  <a:moveTo>
                    <a:pt x="771905" y="409587"/>
                  </a:moveTo>
                  <a:lnTo>
                    <a:pt x="805561" y="409587"/>
                  </a:lnTo>
                </a:path>
                <a:path w="4399915" h="1188720">
                  <a:moveTo>
                    <a:pt x="805561" y="746848"/>
                  </a:moveTo>
                  <a:lnTo>
                    <a:pt x="771905" y="746848"/>
                  </a:lnTo>
                </a:path>
                <a:path w="4399915" h="1188720">
                  <a:moveTo>
                    <a:pt x="856399" y="746848"/>
                  </a:moveTo>
                  <a:lnTo>
                    <a:pt x="848525" y="746848"/>
                  </a:lnTo>
                </a:path>
                <a:path w="4399915" h="1188720">
                  <a:moveTo>
                    <a:pt x="752576" y="426770"/>
                  </a:moveTo>
                  <a:lnTo>
                    <a:pt x="759739" y="433933"/>
                  </a:lnTo>
                </a:path>
                <a:path w="4399915" h="1188720">
                  <a:moveTo>
                    <a:pt x="759739" y="723214"/>
                  </a:moveTo>
                  <a:lnTo>
                    <a:pt x="752576" y="730377"/>
                  </a:lnTo>
                </a:path>
                <a:path w="4399915" h="1188720">
                  <a:moveTo>
                    <a:pt x="902944" y="295021"/>
                  </a:moveTo>
                  <a:lnTo>
                    <a:pt x="902944" y="333679"/>
                  </a:lnTo>
                </a:path>
                <a:path w="4399915" h="1188720">
                  <a:moveTo>
                    <a:pt x="3362604" y="0"/>
                  </a:moveTo>
                  <a:lnTo>
                    <a:pt x="3362604" y="105981"/>
                  </a:lnTo>
                </a:path>
                <a:path w="4399915" h="1188720">
                  <a:moveTo>
                    <a:pt x="3813721" y="723214"/>
                  </a:moveTo>
                  <a:lnTo>
                    <a:pt x="3813721" y="714628"/>
                  </a:lnTo>
                </a:path>
                <a:path w="4399915" h="1188720">
                  <a:moveTo>
                    <a:pt x="3775049" y="288569"/>
                  </a:moveTo>
                  <a:lnTo>
                    <a:pt x="3775049" y="292874"/>
                  </a:lnTo>
                </a:path>
                <a:path w="4399915" h="1188720">
                  <a:moveTo>
                    <a:pt x="3681958" y="295020"/>
                  </a:moveTo>
                  <a:lnTo>
                    <a:pt x="3712756" y="295020"/>
                  </a:lnTo>
                </a:path>
                <a:path w="4399915" h="1188720">
                  <a:moveTo>
                    <a:pt x="3233000" y="118148"/>
                  </a:moveTo>
                  <a:lnTo>
                    <a:pt x="3360458" y="118148"/>
                  </a:lnTo>
                </a:path>
                <a:path w="4399915" h="1188720">
                  <a:moveTo>
                    <a:pt x="3233000" y="244182"/>
                  </a:moveTo>
                  <a:lnTo>
                    <a:pt x="3233000" y="118148"/>
                  </a:lnTo>
                </a:path>
                <a:path w="4399915" h="1188720">
                  <a:moveTo>
                    <a:pt x="3712756" y="295020"/>
                  </a:moveTo>
                  <a:lnTo>
                    <a:pt x="3712756" y="290728"/>
                  </a:lnTo>
                </a:path>
                <a:path w="4399915" h="1188720">
                  <a:moveTo>
                    <a:pt x="3014599" y="348716"/>
                  </a:moveTo>
                  <a:lnTo>
                    <a:pt x="3003854" y="348716"/>
                  </a:lnTo>
                </a:path>
                <a:path w="4399915" h="1188720">
                  <a:moveTo>
                    <a:pt x="3003854" y="37236"/>
                  </a:moveTo>
                  <a:lnTo>
                    <a:pt x="3003854" y="348716"/>
                  </a:lnTo>
                </a:path>
                <a:path w="4399915" h="1188720">
                  <a:moveTo>
                    <a:pt x="3871722" y="232727"/>
                  </a:moveTo>
                  <a:lnTo>
                    <a:pt x="3871722" y="174726"/>
                  </a:lnTo>
                </a:path>
                <a:path w="4399915" h="1188720">
                  <a:moveTo>
                    <a:pt x="3883888" y="244182"/>
                  </a:moveTo>
                  <a:lnTo>
                    <a:pt x="3882466" y="244182"/>
                  </a:lnTo>
                </a:path>
                <a:path w="4399915" h="1188720">
                  <a:moveTo>
                    <a:pt x="3992016" y="150380"/>
                  </a:moveTo>
                  <a:lnTo>
                    <a:pt x="3992016" y="130327"/>
                  </a:lnTo>
                </a:path>
                <a:path w="4399915" h="1188720">
                  <a:moveTo>
                    <a:pt x="3857396" y="312915"/>
                  </a:moveTo>
                  <a:lnTo>
                    <a:pt x="3857396" y="292874"/>
                  </a:lnTo>
                </a:path>
                <a:path w="4399915" h="1188720">
                  <a:moveTo>
                    <a:pt x="4385843" y="292874"/>
                  </a:moveTo>
                  <a:lnTo>
                    <a:pt x="4399457" y="292874"/>
                  </a:lnTo>
                </a:path>
                <a:path w="4399915" h="1188720">
                  <a:moveTo>
                    <a:pt x="3989870" y="1188656"/>
                  </a:moveTo>
                  <a:lnTo>
                    <a:pt x="3989870" y="1079093"/>
                  </a:lnTo>
                </a:path>
                <a:path w="4399915" h="1188720">
                  <a:moveTo>
                    <a:pt x="3989870" y="937323"/>
                  </a:moveTo>
                  <a:lnTo>
                    <a:pt x="3989870" y="880033"/>
                  </a:lnTo>
                </a:path>
                <a:path w="4399915" h="1188720">
                  <a:moveTo>
                    <a:pt x="3857396" y="843508"/>
                  </a:moveTo>
                  <a:lnTo>
                    <a:pt x="3857396" y="807707"/>
                  </a:lnTo>
                </a:path>
                <a:path w="4399915" h="1188720">
                  <a:moveTo>
                    <a:pt x="3857396" y="698868"/>
                  </a:moveTo>
                  <a:lnTo>
                    <a:pt x="3857396" y="806284"/>
                  </a:lnTo>
                </a:path>
                <a:path w="4399915" h="1188720">
                  <a:moveTo>
                    <a:pt x="3833050" y="733247"/>
                  </a:moveTo>
                  <a:lnTo>
                    <a:pt x="3833050" y="730376"/>
                  </a:lnTo>
                </a:path>
                <a:path w="4399915" h="1188720">
                  <a:moveTo>
                    <a:pt x="3857396" y="457555"/>
                  </a:moveTo>
                  <a:lnTo>
                    <a:pt x="3857396" y="423913"/>
                  </a:lnTo>
                </a:path>
                <a:path w="4399915" h="1188720">
                  <a:moveTo>
                    <a:pt x="3857396" y="349440"/>
                  </a:moveTo>
                  <a:lnTo>
                    <a:pt x="3857396" y="350875"/>
                  </a:lnTo>
                </a:path>
                <a:path w="4399915" h="1188720">
                  <a:moveTo>
                    <a:pt x="3857396" y="349440"/>
                  </a:moveTo>
                  <a:lnTo>
                    <a:pt x="3857396" y="312915"/>
                  </a:lnTo>
                </a:path>
                <a:path w="4399915" h="1188720">
                  <a:moveTo>
                    <a:pt x="3833050" y="423913"/>
                  </a:moveTo>
                  <a:lnTo>
                    <a:pt x="3833050" y="426770"/>
                  </a:lnTo>
                </a:path>
                <a:path w="4399915" h="1188720">
                  <a:moveTo>
                    <a:pt x="3390531" y="353733"/>
                  </a:moveTo>
                  <a:lnTo>
                    <a:pt x="3251606" y="353733"/>
                  </a:lnTo>
                </a:path>
                <a:path w="4399915" h="1188720">
                  <a:moveTo>
                    <a:pt x="3833050" y="806284"/>
                  </a:moveTo>
                  <a:lnTo>
                    <a:pt x="3833050" y="733247"/>
                  </a:lnTo>
                </a:path>
                <a:path w="4399915" h="1188720">
                  <a:moveTo>
                    <a:pt x="3833050" y="423913"/>
                  </a:moveTo>
                  <a:lnTo>
                    <a:pt x="3833050" y="350875"/>
                  </a:lnTo>
                </a:path>
                <a:path w="4399915" h="1188720">
                  <a:moveTo>
                    <a:pt x="3857396" y="807707"/>
                  </a:moveTo>
                  <a:lnTo>
                    <a:pt x="3857396" y="806284"/>
                  </a:lnTo>
                </a:path>
                <a:path w="4399915" h="1188720">
                  <a:moveTo>
                    <a:pt x="3887470" y="807707"/>
                  </a:moveTo>
                  <a:lnTo>
                    <a:pt x="3857396" y="807707"/>
                  </a:lnTo>
                </a:path>
                <a:path w="4399915" h="1188720">
                  <a:moveTo>
                    <a:pt x="3857396" y="349440"/>
                  </a:moveTo>
                  <a:lnTo>
                    <a:pt x="3887470" y="349440"/>
                  </a:lnTo>
                </a:path>
                <a:path w="4399915" h="1188720">
                  <a:moveTo>
                    <a:pt x="3233000" y="111709"/>
                  </a:moveTo>
                  <a:lnTo>
                    <a:pt x="3233000" y="118148"/>
                  </a:lnTo>
                </a:path>
                <a:path w="4399915" h="1188720">
                  <a:moveTo>
                    <a:pt x="3233000" y="304330"/>
                  </a:moveTo>
                  <a:lnTo>
                    <a:pt x="3233000" y="305041"/>
                  </a:lnTo>
                </a:path>
                <a:path w="4399915" h="1188720">
                  <a:moveTo>
                    <a:pt x="3531590" y="295020"/>
                  </a:moveTo>
                  <a:lnTo>
                    <a:pt x="3676230" y="295020"/>
                  </a:lnTo>
                </a:path>
                <a:path w="4399915" h="1188720">
                  <a:moveTo>
                    <a:pt x="3531590" y="880033"/>
                  </a:moveTo>
                  <a:lnTo>
                    <a:pt x="3531590" y="874306"/>
                  </a:lnTo>
                </a:path>
                <a:path w="4399915" h="1188720">
                  <a:moveTo>
                    <a:pt x="3676230" y="880033"/>
                  </a:moveTo>
                  <a:lnTo>
                    <a:pt x="3531590" y="880033"/>
                  </a:lnTo>
                </a:path>
                <a:path w="4399915" h="1188720">
                  <a:moveTo>
                    <a:pt x="3676230" y="874306"/>
                  </a:moveTo>
                  <a:lnTo>
                    <a:pt x="3676230" y="880033"/>
                  </a:lnTo>
                </a:path>
                <a:path w="4399915" h="1188720">
                  <a:moveTo>
                    <a:pt x="4360786" y="214109"/>
                  </a:moveTo>
                  <a:lnTo>
                    <a:pt x="4208983" y="214109"/>
                  </a:lnTo>
                </a:path>
                <a:path w="4399915" h="1188720">
                  <a:moveTo>
                    <a:pt x="3871722" y="174726"/>
                  </a:moveTo>
                  <a:lnTo>
                    <a:pt x="3967670" y="174726"/>
                  </a:lnTo>
                </a:path>
                <a:path w="4399915" h="1188720">
                  <a:moveTo>
                    <a:pt x="4208983" y="105981"/>
                  </a:moveTo>
                  <a:lnTo>
                    <a:pt x="4208983" y="214109"/>
                  </a:lnTo>
                </a:path>
                <a:path w="4399915" h="1188720">
                  <a:moveTo>
                    <a:pt x="3887470" y="843508"/>
                  </a:moveTo>
                  <a:lnTo>
                    <a:pt x="3887470" y="807707"/>
                  </a:lnTo>
                </a:path>
                <a:path w="4399915" h="1188720">
                  <a:moveTo>
                    <a:pt x="3887470" y="843508"/>
                  </a:moveTo>
                  <a:lnTo>
                    <a:pt x="3857396" y="843508"/>
                  </a:lnTo>
                </a:path>
                <a:path w="4399915" h="1188720">
                  <a:moveTo>
                    <a:pt x="3857396" y="312915"/>
                  </a:moveTo>
                  <a:lnTo>
                    <a:pt x="3887470" y="312915"/>
                  </a:lnTo>
                </a:path>
                <a:path w="4399915" h="1188720">
                  <a:moveTo>
                    <a:pt x="3887470" y="807707"/>
                  </a:moveTo>
                  <a:lnTo>
                    <a:pt x="3887470" y="686701"/>
                  </a:lnTo>
                </a:path>
                <a:path w="4399915" h="1188720">
                  <a:moveTo>
                    <a:pt x="3857396" y="867854"/>
                  </a:moveTo>
                  <a:lnTo>
                    <a:pt x="3857396" y="843508"/>
                  </a:lnTo>
                </a:path>
                <a:path w="4399915" h="1188720">
                  <a:moveTo>
                    <a:pt x="3868851" y="880033"/>
                  </a:moveTo>
                  <a:lnTo>
                    <a:pt x="3857396" y="867854"/>
                  </a:lnTo>
                </a:path>
                <a:path w="4399915" h="1188720">
                  <a:moveTo>
                    <a:pt x="3898925" y="880033"/>
                  </a:moveTo>
                  <a:lnTo>
                    <a:pt x="3868851" y="880033"/>
                  </a:lnTo>
                </a:path>
                <a:path w="4399915" h="1188720">
                  <a:moveTo>
                    <a:pt x="3989870" y="880033"/>
                  </a:moveTo>
                  <a:lnTo>
                    <a:pt x="3944035" y="880033"/>
                  </a:lnTo>
                </a:path>
                <a:path w="4399915" h="1188720">
                  <a:moveTo>
                    <a:pt x="3887470" y="349440"/>
                  </a:moveTo>
                  <a:lnTo>
                    <a:pt x="3887470" y="312915"/>
                  </a:lnTo>
                </a:path>
                <a:path w="4399915" h="1188720">
                  <a:moveTo>
                    <a:pt x="3447097" y="638721"/>
                  </a:moveTo>
                  <a:lnTo>
                    <a:pt x="3447097" y="518426"/>
                  </a:lnTo>
                </a:path>
                <a:path w="4399915" h="1188720">
                  <a:moveTo>
                    <a:pt x="3775049" y="880033"/>
                  </a:moveTo>
                  <a:lnTo>
                    <a:pt x="3676230" y="880033"/>
                  </a:lnTo>
                </a:path>
                <a:path w="4399915" h="1188720">
                  <a:moveTo>
                    <a:pt x="3531590" y="880033"/>
                  </a:moveTo>
                  <a:lnTo>
                    <a:pt x="1054036" y="880033"/>
                  </a:lnTo>
                </a:path>
                <a:path w="4399915" h="1188720">
                  <a:moveTo>
                    <a:pt x="3676230" y="295020"/>
                  </a:moveTo>
                  <a:lnTo>
                    <a:pt x="3681958" y="295020"/>
                  </a:lnTo>
                </a:path>
                <a:path w="4399915" h="1188720">
                  <a:moveTo>
                    <a:pt x="3676230" y="301459"/>
                  </a:moveTo>
                  <a:lnTo>
                    <a:pt x="3676230" y="295020"/>
                  </a:lnTo>
                </a:path>
                <a:path w="4399915" h="1188720">
                  <a:moveTo>
                    <a:pt x="3531590" y="301459"/>
                  </a:moveTo>
                  <a:lnTo>
                    <a:pt x="3676230" y="301459"/>
                  </a:lnTo>
                </a:path>
                <a:path w="4399915" h="1188720">
                  <a:moveTo>
                    <a:pt x="3531590" y="295020"/>
                  </a:moveTo>
                  <a:lnTo>
                    <a:pt x="3531590" y="301459"/>
                  </a:lnTo>
                </a:path>
                <a:path w="4399915" h="1188720">
                  <a:moveTo>
                    <a:pt x="3510114" y="295020"/>
                  </a:moveTo>
                  <a:lnTo>
                    <a:pt x="3531590" y="295020"/>
                  </a:lnTo>
                </a:path>
                <a:path w="4399915" h="1188720">
                  <a:moveTo>
                    <a:pt x="3510114" y="331533"/>
                  </a:moveTo>
                  <a:lnTo>
                    <a:pt x="3510114" y="295020"/>
                  </a:lnTo>
                </a:path>
                <a:path w="4399915" h="1188720">
                  <a:moveTo>
                    <a:pt x="3473589" y="331533"/>
                  </a:moveTo>
                  <a:lnTo>
                    <a:pt x="3510114" y="331533"/>
                  </a:lnTo>
                </a:path>
                <a:path w="4399915" h="1188720">
                  <a:moveTo>
                    <a:pt x="3085490" y="435368"/>
                  </a:moveTo>
                  <a:lnTo>
                    <a:pt x="3473589" y="331533"/>
                  </a:lnTo>
                </a:path>
                <a:path w="4399915" h="1188720">
                  <a:moveTo>
                    <a:pt x="3531590" y="874306"/>
                  </a:moveTo>
                  <a:lnTo>
                    <a:pt x="3510114" y="874306"/>
                  </a:lnTo>
                </a:path>
                <a:path w="4399915" h="1188720">
                  <a:moveTo>
                    <a:pt x="3531590" y="855687"/>
                  </a:moveTo>
                  <a:lnTo>
                    <a:pt x="3531590" y="874306"/>
                  </a:lnTo>
                </a:path>
                <a:path w="4399915" h="1188720">
                  <a:moveTo>
                    <a:pt x="3676230" y="855687"/>
                  </a:moveTo>
                  <a:lnTo>
                    <a:pt x="3531590" y="855687"/>
                  </a:lnTo>
                </a:path>
                <a:path w="4399915" h="1188720">
                  <a:moveTo>
                    <a:pt x="3676230" y="874306"/>
                  </a:moveTo>
                  <a:lnTo>
                    <a:pt x="3676230" y="855687"/>
                  </a:lnTo>
                </a:path>
                <a:path w="4399915" h="1188720">
                  <a:moveTo>
                    <a:pt x="3712756" y="874306"/>
                  </a:moveTo>
                  <a:lnTo>
                    <a:pt x="3676230" y="874306"/>
                  </a:lnTo>
                </a:path>
                <a:path w="4399915" h="1188720">
                  <a:moveTo>
                    <a:pt x="3825887" y="861415"/>
                  </a:moveTo>
                  <a:lnTo>
                    <a:pt x="3796538" y="861415"/>
                  </a:lnTo>
                </a:path>
                <a:path w="4399915" h="1188720">
                  <a:moveTo>
                    <a:pt x="3833050" y="854252"/>
                  </a:moveTo>
                  <a:lnTo>
                    <a:pt x="3825887" y="861415"/>
                  </a:lnTo>
                </a:path>
                <a:path w="4399915" h="1188720">
                  <a:moveTo>
                    <a:pt x="3813721" y="746848"/>
                  </a:moveTo>
                  <a:lnTo>
                    <a:pt x="3813721" y="723214"/>
                  </a:lnTo>
                </a:path>
                <a:path w="4399915" h="1188720">
                  <a:moveTo>
                    <a:pt x="3729228" y="737539"/>
                  </a:moveTo>
                  <a:lnTo>
                    <a:pt x="3729228" y="746848"/>
                  </a:lnTo>
                </a:path>
                <a:path w="4399915" h="1188720">
                  <a:moveTo>
                    <a:pt x="3447097" y="451827"/>
                  </a:moveTo>
                  <a:lnTo>
                    <a:pt x="3447097" y="705319"/>
                  </a:lnTo>
                </a:path>
                <a:path w="4399915" h="1188720">
                  <a:moveTo>
                    <a:pt x="3825887" y="295020"/>
                  </a:moveTo>
                  <a:lnTo>
                    <a:pt x="3833050" y="302183"/>
                  </a:lnTo>
                </a:path>
                <a:path w="4399915" h="1188720">
                  <a:moveTo>
                    <a:pt x="3796538" y="295020"/>
                  </a:moveTo>
                  <a:lnTo>
                    <a:pt x="3825887" y="295020"/>
                  </a:lnTo>
                </a:path>
                <a:path w="4399915" h="1188720">
                  <a:moveTo>
                    <a:pt x="3796538" y="324370"/>
                  </a:moveTo>
                  <a:lnTo>
                    <a:pt x="3796538" y="295020"/>
                  </a:lnTo>
                </a:path>
                <a:path w="4399915" h="1188720">
                  <a:moveTo>
                    <a:pt x="3681958" y="333679"/>
                  </a:moveTo>
                  <a:lnTo>
                    <a:pt x="3712756" y="333679"/>
                  </a:lnTo>
                </a:path>
                <a:path w="4399915" h="1188720">
                  <a:moveTo>
                    <a:pt x="3510114" y="874306"/>
                  </a:moveTo>
                  <a:lnTo>
                    <a:pt x="3510114" y="825614"/>
                  </a:lnTo>
                </a:path>
                <a:path w="4399915" h="1188720">
                  <a:moveTo>
                    <a:pt x="3729228" y="409587"/>
                  </a:moveTo>
                  <a:lnTo>
                    <a:pt x="3729228" y="419607"/>
                  </a:lnTo>
                </a:path>
                <a:path w="4399915" h="1188720">
                  <a:moveTo>
                    <a:pt x="3796538" y="861415"/>
                  </a:moveTo>
                  <a:lnTo>
                    <a:pt x="3796538" y="832777"/>
                  </a:lnTo>
                </a:path>
                <a:path w="4399915" h="1188720">
                  <a:moveTo>
                    <a:pt x="3447097" y="451827"/>
                  </a:moveTo>
                  <a:lnTo>
                    <a:pt x="3729228" y="451827"/>
                  </a:lnTo>
                </a:path>
                <a:path w="4399915" h="1188720">
                  <a:moveTo>
                    <a:pt x="3729228" y="705319"/>
                  </a:moveTo>
                  <a:lnTo>
                    <a:pt x="3447097" y="705319"/>
                  </a:lnTo>
                </a:path>
                <a:path w="4399915" h="1188720">
                  <a:moveTo>
                    <a:pt x="3729228" y="409587"/>
                  </a:moveTo>
                  <a:lnTo>
                    <a:pt x="3737102" y="409587"/>
                  </a:lnTo>
                </a:path>
                <a:path w="4399915" h="1188720">
                  <a:moveTo>
                    <a:pt x="3780066" y="409587"/>
                  </a:moveTo>
                  <a:lnTo>
                    <a:pt x="3813721" y="409587"/>
                  </a:lnTo>
                </a:path>
                <a:path w="4399915" h="1188720">
                  <a:moveTo>
                    <a:pt x="3813721" y="746848"/>
                  </a:moveTo>
                  <a:lnTo>
                    <a:pt x="3780066" y="746848"/>
                  </a:lnTo>
                </a:path>
                <a:path w="4399915" h="1188720">
                  <a:moveTo>
                    <a:pt x="3737102" y="746848"/>
                  </a:moveTo>
                  <a:lnTo>
                    <a:pt x="3729228" y="746848"/>
                  </a:lnTo>
                </a:path>
                <a:path w="4399915" h="1188720">
                  <a:moveTo>
                    <a:pt x="3825887" y="723214"/>
                  </a:moveTo>
                  <a:lnTo>
                    <a:pt x="3813721" y="723214"/>
                  </a:lnTo>
                </a:path>
                <a:path w="4399915" h="1188720">
                  <a:moveTo>
                    <a:pt x="3833050" y="730376"/>
                  </a:moveTo>
                  <a:lnTo>
                    <a:pt x="3825887" y="723214"/>
                  </a:lnTo>
                </a:path>
                <a:path w="4399915" h="1188720">
                  <a:moveTo>
                    <a:pt x="3681958" y="333679"/>
                  </a:moveTo>
                  <a:lnTo>
                    <a:pt x="3681958" y="29502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2512695" y="2409761"/>
              <a:ext cx="4864735" cy="105410"/>
            </a:xfrm>
            <a:custGeom>
              <a:avLst/>
              <a:gdLst/>
              <a:ahLst/>
              <a:cxnLst/>
              <a:rect l="l" t="t" r="r" b="b"/>
              <a:pathLst>
                <a:path w="4864734" h="105410">
                  <a:moveTo>
                    <a:pt x="0" y="93091"/>
                  </a:moveTo>
                  <a:lnTo>
                    <a:pt x="0" y="105257"/>
                  </a:lnTo>
                  <a:lnTo>
                    <a:pt x="1607210" y="105257"/>
                  </a:lnTo>
                  <a:lnTo>
                    <a:pt x="1669913" y="102669"/>
                  </a:lnTo>
                  <a:lnTo>
                    <a:pt x="1730730" y="95948"/>
                  </a:lnTo>
                  <a:lnTo>
                    <a:pt x="1787755" y="80649"/>
                  </a:lnTo>
                  <a:lnTo>
                    <a:pt x="1854247" y="55004"/>
                  </a:lnTo>
                  <a:lnTo>
                    <a:pt x="1878592" y="44532"/>
                  </a:lnTo>
                  <a:lnTo>
                    <a:pt x="1889696" y="40093"/>
                  </a:lnTo>
                  <a:lnTo>
                    <a:pt x="1933642" y="28786"/>
                  </a:lnTo>
                  <a:lnTo>
                    <a:pt x="1979737" y="19958"/>
                  </a:lnTo>
                  <a:lnTo>
                    <a:pt x="2026640" y="14215"/>
                  </a:lnTo>
                  <a:lnTo>
                    <a:pt x="2073008" y="12166"/>
                  </a:lnTo>
                  <a:lnTo>
                    <a:pt x="3518738" y="12166"/>
                  </a:lnTo>
                  <a:lnTo>
                    <a:pt x="3565098" y="14215"/>
                  </a:lnTo>
                  <a:lnTo>
                    <a:pt x="3611999" y="19958"/>
                  </a:lnTo>
                  <a:lnTo>
                    <a:pt x="3658096" y="28786"/>
                  </a:lnTo>
                  <a:lnTo>
                    <a:pt x="3702050" y="40093"/>
                  </a:lnTo>
                  <a:lnTo>
                    <a:pt x="3737486" y="55004"/>
                  </a:lnTo>
                  <a:lnTo>
                    <a:pt x="3775312" y="70479"/>
                  </a:lnTo>
                  <a:lnTo>
                    <a:pt x="3833066" y="89341"/>
                  </a:lnTo>
                  <a:lnTo>
                    <a:pt x="3890226" y="99728"/>
                  </a:lnTo>
                  <a:lnTo>
                    <a:pt x="3953905" y="104578"/>
                  </a:lnTo>
                  <a:lnTo>
                    <a:pt x="3984536" y="105257"/>
                  </a:lnTo>
                  <a:lnTo>
                    <a:pt x="4864214" y="105257"/>
                  </a:lnTo>
                  <a:lnTo>
                    <a:pt x="4864214" y="93090"/>
                  </a:lnTo>
                  <a:lnTo>
                    <a:pt x="3984891" y="93078"/>
                  </a:lnTo>
                  <a:lnTo>
                    <a:pt x="3955021" y="92343"/>
                  </a:lnTo>
                  <a:lnTo>
                    <a:pt x="3892860" y="87120"/>
                  </a:lnTo>
                  <a:lnTo>
                    <a:pt x="3837083" y="76578"/>
                  </a:lnTo>
                  <a:lnTo>
                    <a:pt x="3779911" y="58494"/>
                  </a:lnTo>
                  <a:lnTo>
                    <a:pt x="3753612" y="47980"/>
                  </a:lnTo>
                  <a:lnTo>
                    <a:pt x="3708973" y="31988"/>
                  </a:lnTo>
                  <a:lnTo>
                    <a:pt x="3662375" y="18714"/>
                  </a:lnTo>
                  <a:lnTo>
                    <a:pt x="3614610" y="8637"/>
                  </a:lnTo>
                  <a:lnTo>
                    <a:pt x="3566467" y="2239"/>
                  </a:lnTo>
                  <a:lnTo>
                    <a:pt x="3518738" y="0"/>
                  </a:lnTo>
                  <a:lnTo>
                    <a:pt x="2073008" y="0"/>
                  </a:lnTo>
                  <a:lnTo>
                    <a:pt x="2025278" y="2239"/>
                  </a:lnTo>
                  <a:lnTo>
                    <a:pt x="1977136" y="8637"/>
                  </a:lnTo>
                  <a:lnTo>
                    <a:pt x="1929370" y="18714"/>
                  </a:lnTo>
                  <a:lnTo>
                    <a:pt x="1882773" y="31988"/>
                  </a:lnTo>
                  <a:lnTo>
                    <a:pt x="1838134" y="47980"/>
                  </a:lnTo>
                  <a:lnTo>
                    <a:pt x="1811832" y="58494"/>
                  </a:lnTo>
                  <a:lnTo>
                    <a:pt x="1783446" y="68206"/>
                  </a:lnTo>
                  <a:lnTo>
                    <a:pt x="1727149" y="83070"/>
                  </a:lnTo>
                  <a:lnTo>
                    <a:pt x="1668073" y="90284"/>
                  </a:lnTo>
                  <a:lnTo>
                    <a:pt x="1606854" y="93078"/>
                  </a:lnTo>
                  <a:lnTo>
                    <a:pt x="0" y="9309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2512695" y="2409761"/>
              <a:ext cx="4864735" cy="105410"/>
            </a:xfrm>
            <a:custGeom>
              <a:avLst/>
              <a:gdLst/>
              <a:ahLst/>
              <a:cxnLst/>
              <a:rect l="l" t="t" r="r" b="b"/>
              <a:pathLst>
                <a:path w="4864734" h="105410">
                  <a:moveTo>
                    <a:pt x="3518738" y="0"/>
                  </a:moveTo>
                  <a:lnTo>
                    <a:pt x="2073008" y="0"/>
                  </a:lnTo>
                  <a:lnTo>
                    <a:pt x="2025278" y="2239"/>
                  </a:lnTo>
                  <a:lnTo>
                    <a:pt x="1977136" y="8637"/>
                  </a:lnTo>
                  <a:lnTo>
                    <a:pt x="1929370" y="18714"/>
                  </a:lnTo>
                  <a:lnTo>
                    <a:pt x="1882773" y="31988"/>
                  </a:lnTo>
                  <a:lnTo>
                    <a:pt x="1838134" y="47980"/>
                  </a:lnTo>
                  <a:lnTo>
                    <a:pt x="1811832" y="58494"/>
                  </a:lnTo>
                  <a:lnTo>
                    <a:pt x="1783446" y="68206"/>
                  </a:lnTo>
                  <a:lnTo>
                    <a:pt x="1727149" y="83070"/>
                  </a:lnTo>
                  <a:lnTo>
                    <a:pt x="1668073" y="90284"/>
                  </a:lnTo>
                  <a:lnTo>
                    <a:pt x="1606854" y="93078"/>
                  </a:lnTo>
                  <a:lnTo>
                    <a:pt x="0" y="93091"/>
                  </a:lnTo>
                  <a:lnTo>
                    <a:pt x="0" y="105257"/>
                  </a:lnTo>
                  <a:lnTo>
                    <a:pt x="1607210" y="105257"/>
                  </a:lnTo>
                  <a:lnTo>
                    <a:pt x="1637840" y="104578"/>
                  </a:lnTo>
                  <a:lnTo>
                    <a:pt x="1701515" y="99728"/>
                  </a:lnTo>
                  <a:lnTo>
                    <a:pt x="1758674" y="89341"/>
                  </a:lnTo>
                  <a:lnTo>
                    <a:pt x="1816428" y="70479"/>
                  </a:lnTo>
                  <a:lnTo>
                    <a:pt x="1843151" y="59436"/>
                  </a:lnTo>
                  <a:lnTo>
                    <a:pt x="1854247" y="55004"/>
                  </a:lnTo>
                  <a:lnTo>
                    <a:pt x="1866418" y="49769"/>
                  </a:lnTo>
                  <a:lnTo>
                    <a:pt x="1878592" y="44532"/>
                  </a:lnTo>
                  <a:lnTo>
                    <a:pt x="1889696" y="40093"/>
                  </a:lnTo>
                  <a:lnTo>
                    <a:pt x="1933642" y="28786"/>
                  </a:lnTo>
                  <a:lnTo>
                    <a:pt x="1979737" y="19958"/>
                  </a:lnTo>
                  <a:lnTo>
                    <a:pt x="2026640" y="14215"/>
                  </a:lnTo>
                  <a:lnTo>
                    <a:pt x="2073008" y="12166"/>
                  </a:lnTo>
                  <a:lnTo>
                    <a:pt x="3518738" y="12166"/>
                  </a:lnTo>
                  <a:lnTo>
                    <a:pt x="3565098" y="14215"/>
                  </a:lnTo>
                  <a:lnTo>
                    <a:pt x="3611999" y="19958"/>
                  </a:lnTo>
                  <a:lnTo>
                    <a:pt x="3658096" y="28786"/>
                  </a:lnTo>
                  <a:lnTo>
                    <a:pt x="3702050" y="40093"/>
                  </a:lnTo>
                  <a:lnTo>
                    <a:pt x="3725316" y="49769"/>
                  </a:lnTo>
                  <a:lnTo>
                    <a:pt x="3737486" y="55004"/>
                  </a:lnTo>
                  <a:lnTo>
                    <a:pt x="3748582" y="59436"/>
                  </a:lnTo>
                  <a:lnTo>
                    <a:pt x="3775312" y="70479"/>
                  </a:lnTo>
                  <a:lnTo>
                    <a:pt x="3803988" y="80649"/>
                  </a:lnTo>
                  <a:lnTo>
                    <a:pt x="3861003" y="95948"/>
                  </a:lnTo>
                  <a:lnTo>
                    <a:pt x="3921831" y="102669"/>
                  </a:lnTo>
                  <a:lnTo>
                    <a:pt x="3984536" y="105257"/>
                  </a:lnTo>
                  <a:lnTo>
                    <a:pt x="4864214" y="105257"/>
                  </a:lnTo>
                  <a:lnTo>
                    <a:pt x="4864214" y="93090"/>
                  </a:lnTo>
                  <a:lnTo>
                    <a:pt x="3984891" y="93078"/>
                  </a:lnTo>
                  <a:lnTo>
                    <a:pt x="3955021" y="92343"/>
                  </a:lnTo>
                  <a:lnTo>
                    <a:pt x="3892860" y="87120"/>
                  </a:lnTo>
                  <a:lnTo>
                    <a:pt x="3837083" y="76578"/>
                  </a:lnTo>
                  <a:lnTo>
                    <a:pt x="3779911" y="58494"/>
                  </a:lnTo>
                  <a:lnTo>
                    <a:pt x="3753612" y="47980"/>
                  </a:lnTo>
                  <a:lnTo>
                    <a:pt x="3708973" y="31988"/>
                  </a:lnTo>
                  <a:lnTo>
                    <a:pt x="3662375" y="18714"/>
                  </a:lnTo>
                  <a:lnTo>
                    <a:pt x="3614610" y="8637"/>
                  </a:lnTo>
                  <a:lnTo>
                    <a:pt x="3566467" y="2239"/>
                  </a:lnTo>
                  <a:lnTo>
                    <a:pt x="3518738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479" name="object 1479"/>
            <p:cNvPicPr/>
            <p:nvPr/>
          </p:nvPicPr>
          <p:blipFill>
            <a:blip r:embed="rId33" cstate="print"/>
            <a:stretch>
              <a:fillRect/>
            </a:stretch>
          </p:blipFill>
          <p:spPr>
            <a:xfrm>
              <a:off x="7037495" y="2567984"/>
              <a:ext cx="220948" cy="283737"/>
            </a:xfrm>
            <a:prstGeom prst="rect">
              <a:avLst/>
            </a:prstGeom>
          </p:spPr>
        </p:pic>
        <p:sp>
          <p:nvSpPr>
            <p:cNvPr id="1480" name="object 1480"/>
            <p:cNvSpPr/>
            <p:nvPr/>
          </p:nvSpPr>
          <p:spPr>
            <a:xfrm>
              <a:off x="6898601" y="2628874"/>
              <a:ext cx="1905" cy="0"/>
            </a:xfrm>
            <a:custGeom>
              <a:avLst/>
              <a:gdLst/>
              <a:ahLst/>
              <a:cxnLst/>
              <a:rect l="l" t="t" r="r" b="b"/>
              <a:pathLst>
                <a:path w="1904" h="0">
                  <a:moveTo>
                    <a:pt x="0" y="0"/>
                  </a:moveTo>
                  <a:lnTo>
                    <a:pt x="1422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2843984" y="2628874"/>
              <a:ext cx="4201795" cy="153035"/>
            </a:xfrm>
            <a:custGeom>
              <a:avLst/>
              <a:gdLst/>
              <a:ahLst/>
              <a:cxnLst/>
              <a:rect l="l" t="t" r="r" b="b"/>
              <a:pathLst>
                <a:path w="4201795" h="153035">
                  <a:moveTo>
                    <a:pt x="4189085" y="0"/>
                  </a:moveTo>
                  <a:lnTo>
                    <a:pt x="4189085" y="21681"/>
                  </a:lnTo>
                  <a:lnTo>
                    <a:pt x="4195359" y="15367"/>
                  </a:lnTo>
                  <a:lnTo>
                    <a:pt x="4201783" y="11214"/>
                  </a:lnTo>
                  <a:lnTo>
                    <a:pt x="4201783" y="9097"/>
                  </a:lnTo>
                  <a:lnTo>
                    <a:pt x="4199086" y="6224"/>
                  </a:lnTo>
                  <a:lnTo>
                    <a:pt x="4197111" y="0"/>
                  </a:lnTo>
                  <a:lnTo>
                    <a:pt x="4189085" y="0"/>
                  </a:lnTo>
                  <a:close/>
                </a:path>
                <a:path w="4201795" h="153035">
                  <a:moveTo>
                    <a:pt x="4184221" y="0"/>
                  </a:moveTo>
                  <a:lnTo>
                    <a:pt x="4184221" y="36004"/>
                  </a:lnTo>
                  <a:lnTo>
                    <a:pt x="4189085" y="34124"/>
                  </a:lnTo>
                  <a:lnTo>
                    <a:pt x="4195028" y="29733"/>
                  </a:lnTo>
                  <a:lnTo>
                    <a:pt x="4191969" y="26060"/>
                  </a:lnTo>
                  <a:lnTo>
                    <a:pt x="4189085" y="21801"/>
                  </a:lnTo>
                  <a:lnTo>
                    <a:pt x="4189085" y="0"/>
                  </a:lnTo>
                  <a:lnTo>
                    <a:pt x="4184221" y="0"/>
                  </a:lnTo>
                  <a:close/>
                </a:path>
                <a:path w="4201795" h="153035">
                  <a:moveTo>
                    <a:pt x="15586" y="48691"/>
                  </a:moveTo>
                  <a:lnTo>
                    <a:pt x="1374143" y="48691"/>
                  </a:lnTo>
                  <a:lnTo>
                    <a:pt x="1383674" y="49610"/>
                  </a:lnTo>
                  <a:lnTo>
                    <a:pt x="1394799" y="52095"/>
                  </a:lnTo>
                  <a:lnTo>
                    <a:pt x="1405686" y="55742"/>
                  </a:lnTo>
                  <a:lnTo>
                    <a:pt x="1414503" y="60147"/>
                  </a:lnTo>
                  <a:lnTo>
                    <a:pt x="1429342" y="69230"/>
                  </a:lnTo>
                  <a:lnTo>
                    <a:pt x="1452100" y="82343"/>
                  </a:lnTo>
                  <a:lnTo>
                    <a:pt x="1500431" y="106692"/>
                  </a:lnTo>
                  <a:lnTo>
                    <a:pt x="1542154" y="121631"/>
                  </a:lnTo>
                  <a:lnTo>
                    <a:pt x="1586556" y="134266"/>
                  </a:lnTo>
                  <a:lnTo>
                    <a:pt x="1632366" y="144014"/>
                  </a:lnTo>
                  <a:lnTo>
                    <a:pt x="1678313" y="150292"/>
                  </a:lnTo>
                  <a:lnTo>
                    <a:pt x="1723126" y="152514"/>
                  </a:lnTo>
                  <a:lnTo>
                    <a:pt x="3206803" y="152514"/>
                  </a:lnTo>
                  <a:lnTo>
                    <a:pt x="3251617" y="150292"/>
                  </a:lnTo>
                  <a:lnTo>
                    <a:pt x="3297564" y="144014"/>
                  </a:lnTo>
                  <a:lnTo>
                    <a:pt x="3343374" y="134266"/>
                  </a:lnTo>
                  <a:lnTo>
                    <a:pt x="3387775" y="121631"/>
                  </a:lnTo>
                  <a:lnTo>
                    <a:pt x="3429498" y="106692"/>
                  </a:lnTo>
                  <a:lnTo>
                    <a:pt x="3477829" y="82343"/>
                  </a:lnTo>
                  <a:lnTo>
                    <a:pt x="3515426" y="60147"/>
                  </a:lnTo>
                  <a:lnTo>
                    <a:pt x="3524335" y="55742"/>
                  </a:lnTo>
                  <a:lnTo>
                    <a:pt x="3535422" y="52095"/>
                  </a:lnTo>
                  <a:lnTo>
                    <a:pt x="3546748" y="49610"/>
                  </a:lnTo>
                  <a:lnTo>
                    <a:pt x="3556371" y="48691"/>
                  </a:lnTo>
                  <a:lnTo>
                    <a:pt x="4186113" y="48691"/>
                  </a:lnTo>
                  <a:lnTo>
                    <a:pt x="4184221" y="36004"/>
                  </a:lnTo>
                  <a:lnTo>
                    <a:pt x="4184221" y="0"/>
                  </a:lnTo>
                  <a:lnTo>
                    <a:pt x="3532609" y="0"/>
                  </a:lnTo>
                  <a:lnTo>
                    <a:pt x="3491791" y="13601"/>
                  </a:lnTo>
                  <a:lnTo>
                    <a:pt x="3476953" y="22685"/>
                  </a:lnTo>
                  <a:lnTo>
                    <a:pt x="3454195" y="35798"/>
                  </a:lnTo>
                  <a:lnTo>
                    <a:pt x="3405863" y="60147"/>
                  </a:lnTo>
                  <a:lnTo>
                    <a:pt x="3353801" y="78258"/>
                  </a:lnTo>
                  <a:lnTo>
                    <a:pt x="3298721" y="92275"/>
                  </a:lnTo>
                  <a:lnTo>
                    <a:pt x="3242434" y="101323"/>
                  </a:lnTo>
                  <a:lnTo>
                    <a:pt x="3186750" y="104533"/>
                  </a:lnTo>
                  <a:lnTo>
                    <a:pt x="1743179" y="104533"/>
                  </a:lnTo>
                  <a:lnTo>
                    <a:pt x="1687496" y="101323"/>
                  </a:lnTo>
                  <a:lnTo>
                    <a:pt x="1631208" y="92275"/>
                  </a:lnTo>
                  <a:lnTo>
                    <a:pt x="1576128" y="78258"/>
                  </a:lnTo>
                  <a:lnTo>
                    <a:pt x="1524066" y="60147"/>
                  </a:lnTo>
                  <a:lnTo>
                    <a:pt x="1475735" y="35798"/>
                  </a:lnTo>
                  <a:lnTo>
                    <a:pt x="1438138" y="13601"/>
                  </a:lnTo>
                  <a:lnTo>
                    <a:pt x="1429342" y="8913"/>
                  </a:lnTo>
                  <a:lnTo>
                    <a:pt x="1418205" y="4476"/>
                  </a:lnTo>
                  <a:lnTo>
                    <a:pt x="1406927" y="1253"/>
                  </a:lnTo>
                  <a:lnTo>
                    <a:pt x="1397320" y="0"/>
                  </a:lnTo>
                  <a:lnTo>
                    <a:pt x="17478" y="0"/>
                  </a:lnTo>
                  <a:lnTo>
                    <a:pt x="17478" y="36004"/>
                  </a:lnTo>
                  <a:lnTo>
                    <a:pt x="15586" y="48691"/>
                  </a:lnTo>
                  <a:close/>
                </a:path>
                <a:path w="4201795" h="153035">
                  <a:moveTo>
                    <a:pt x="6670" y="29733"/>
                  </a:moveTo>
                  <a:lnTo>
                    <a:pt x="12662" y="34143"/>
                  </a:lnTo>
                  <a:lnTo>
                    <a:pt x="17478" y="36004"/>
                  </a:lnTo>
                  <a:lnTo>
                    <a:pt x="17478" y="0"/>
                  </a:lnTo>
                  <a:lnTo>
                    <a:pt x="12662" y="0"/>
                  </a:lnTo>
                  <a:lnTo>
                    <a:pt x="12662" y="21730"/>
                  </a:lnTo>
                  <a:lnTo>
                    <a:pt x="9729" y="26060"/>
                  </a:lnTo>
                  <a:lnTo>
                    <a:pt x="6670" y="29733"/>
                  </a:lnTo>
                  <a:close/>
                </a:path>
                <a:path w="4201795" h="153035">
                  <a:moveTo>
                    <a:pt x="0" y="9020"/>
                  </a:moveTo>
                  <a:lnTo>
                    <a:pt x="0" y="11263"/>
                  </a:lnTo>
                  <a:lnTo>
                    <a:pt x="6340" y="15367"/>
                  </a:lnTo>
                  <a:lnTo>
                    <a:pt x="12662" y="21730"/>
                  </a:lnTo>
                  <a:lnTo>
                    <a:pt x="12662" y="0"/>
                  </a:lnTo>
                  <a:lnTo>
                    <a:pt x="4600" y="0"/>
                  </a:lnTo>
                  <a:lnTo>
                    <a:pt x="2625" y="6224"/>
                  </a:lnTo>
                  <a:lnTo>
                    <a:pt x="0" y="902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2843911" y="2628874"/>
              <a:ext cx="4202430" cy="153035"/>
            </a:xfrm>
            <a:custGeom>
              <a:avLst/>
              <a:gdLst/>
              <a:ahLst/>
              <a:cxnLst/>
              <a:rect l="l" t="t" r="r" b="b"/>
              <a:pathLst>
                <a:path w="4202430" h="153035">
                  <a:moveTo>
                    <a:pt x="4197184" y="0"/>
                  </a:moveTo>
                  <a:lnTo>
                    <a:pt x="3532682" y="0"/>
                  </a:lnTo>
                  <a:lnTo>
                    <a:pt x="3523076" y="1253"/>
                  </a:lnTo>
                  <a:lnTo>
                    <a:pt x="3511797" y="4476"/>
                  </a:lnTo>
                  <a:lnTo>
                    <a:pt x="3500757" y="8861"/>
                  </a:lnTo>
                  <a:lnTo>
                    <a:pt x="3491865" y="13601"/>
                  </a:lnTo>
                  <a:lnTo>
                    <a:pt x="3477026" y="22685"/>
                  </a:lnTo>
                  <a:lnTo>
                    <a:pt x="3454268" y="35798"/>
                  </a:lnTo>
                  <a:lnTo>
                    <a:pt x="3405936" y="60147"/>
                  </a:lnTo>
                  <a:lnTo>
                    <a:pt x="3353874" y="78258"/>
                  </a:lnTo>
                  <a:lnTo>
                    <a:pt x="3298794" y="92275"/>
                  </a:lnTo>
                  <a:lnTo>
                    <a:pt x="3242507" y="101323"/>
                  </a:lnTo>
                  <a:lnTo>
                    <a:pt x="3186823" y="104533"/>
                  </a:lnTo>
                  <a:lnTo>
                    <a:pt x="1743252" y="104533"/>
                  </a:lnTo>
                  <a:lnTo>
                    <a:pt x="1687569" y="101323"/>
                  </a:lnTo>
                  <a:lnTo>
                    <a:pt x="1631281" y="92275"/>
                  </a:lnTo>
                  <a:lnTo>
                    <a:pt x="1576201" y="78258"/>
                  </a:lnTo>
                  <a:lnTo>
                    <a:pt x="1524139" y="60147"/>
                  </a:lnTo>
                  <a:lnTo>
                    <a:pt x="1475808" y="35798"/>
                  </a:lnTo>
                  <a:lnTo>
                    <a:pt x="1438211" y="13601"/>
                  </a:lnTo>
                  <a:lnTo>
                    <a:pt x="1429319" y="8861"/>
                  </a:lnTo>
                  <a:lnTo>
                    <a:pt x="1418278" y="4476"/>
                  </a:lnTo>
                  <a:lnTo>
                    <a:pt x="1407000" y="1253"/>
                  </a:lnTo>
                  <a:lnTo>
                    <a:pt x="1397393" y="0"/>
                  </a:lnTo>
                  <a:lnTo>
                    <a:pt x="4673" y="0"/>
                  </a:lnTo>
                  <a:lnTo>
                    <a:pt x="2698" y="6224"/>
                  </a:lnTo>
                  <a:lnTo>
                    <a:pt x="0" y="9097"/>
                  </a:lnTo>
                  <a:lnTo>
                    <a:pt x="73" y="11263"/>
                  </a:lnTo>
                  <a:lnTo>
                    <a:pt x="6413" y="15367"/>
                  </a:lnTo>
                  <a:lnTo>
                    <a:pt x="12735" y="21730"/>
                  </a:lnTo>
                  <a:lnTo>
                    <a:pt x="9802" y="26060"/>
                  </a:lnTo>
                  <a:lnTo>
                    <a:pt x="6743" y="29733"/>
                  </a:lnTo>
                  <a:lnTo>
                    <a:pt x="12687" y="34124"/>
                  </a:lnTo>
                  <a:lnTo>
                    <a:pt x="17551" y="36004"/>
                  </a:lnTo>
                  <a:lnTo>
                    <a:pt x="15659" y="48691"/>
                  </a:lnTo>
                  <a:lnTo>
                    <a:pt x="13969" y="48691"/>
                  </a:lnTo>
                  <a:lnTo>
                    <a:pt x="1374216" y="48691"/>
                  </a:lnTo>
                  <a:lnTo>
                    <a:pt x="1414576" y="60147"/>
                  </a:lnTo>
                  <a:lnTo>
                    <a:pt x="1429415" y="69230"/>
                  </a:lnTo>
                  <a:lnTo>
                    <a:pt x="1452173" y="82343"/>
                  </a:lnTo>
                  <a:lnTo>
                    <a:pt x="1500504" y="106692"/>
                  </a:lnTo>
                  <a:lnTo>
                    <a:pt x="1542227" y="121631"/>
                  </a:lnTo>
                  <a:lnTo>
                    <a:pt x="1586629" y="134266"/>
                  </a:lnTo>
                  <a:lnTo>
                    <a:pt x="1632439" y="144014"/>
                  </a:lnTo>
                  <a:lnTo>
                    <a:pt x="1678386" y="150292"/>
                  </a:lnTo>
                  <a:lnTo>
                    <a:pt x="1723199" y="152514"/>
                  </a:lnTo>
                  <a:lnTo>
                    <a:pt x="3206877" y="152514"/>
                  </a:lnTo>
                  <a:lnTo>
                    <a:pt x="3251690" y="150292"/>
                  </a:lnTo>
                  <a:lnTo>
                    <a:pt x="3297637" y="144014"/>
                  </a:lnTo>
                  <a:lnTo>
                    <a:pt x="3343447" y="134266"/>
                  </a:lnTo>
                  <a:lnTo>
                    <a:pt x="3387848" y="121631"/>
                  </a:lnTo>
                  <a:lnTo>
                    <a:pt x="3429571" y="106692"/>
                  </a:lnTo>
                  <a:lnTo>
                    <a:pt x="3477902" y="82343"/>
                  </a:lnTo>
                  <a:lnTo>
                    <a:pt x="3515499" y="60147"/>
                  </a:lnTo>
                  <a:lnTo>
                    <a:pt x="3524408" y="55742"/>
                  </a:lnTo>
                  <a:lnTo>
                    <a:pt x="3535495" y="52095"/>
                  </a:lnTo>
                  <a:lnTo>
                    <a:pt x="3546821" y="49610"/>
                  </a:lnTo>
                  <a:lnTo>
                    <a:pt x="3556444" y="48691"/>
                  </a:lnTo>
                  <a:lnTo>
                    <a:pt x="4187875" y="48691"/>
                  </a:lnTo>
                  <a:lnTo>
                    <a:pt x="4186186" y="48691"/>
                  </a:lnTo>
                  <a:lnTo>
                    <a:pt x="4184294" y="36004"/>
                  </a:lnTo>
                  <a:lnTo>
                    <a:pt x="4189158" y="34124"/>
                  </a:lnTo>
                  <a:lnTo>
                    <a:pt x="4195101" y="29733"/>
                  </a:lnTo>
                  <a:lnTo>
                    <a:pt x="4192042" y="26060"/>
                  </a:lnTo>
                  <a:lnTo>
                    <a:pt x="4189110" y="21730"/>
                  </a:lnTo>
                  <a:lnTo>
                    <a:pt x="4195432" y="15367"/>
                  </a:lnTo>
                  <a:lnTo>
                    <a:pt x="4201780" y="11263"/>
                  </a:lnTo>
                  <a:lnTo>
                    <a:pt x="4201856" y="9097"/>
                  </a:lnTo>
                  <a:lnTo>
                    <a:pt x="4199159" y="6224"/>
                  </a:lnTo>
                  <a:lnTo>
                    <a:pt x="419718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5233759" y="2263685"/>
              <a:ext cx="149860" cy="112395"/>
            </a:xfrm>
            <a:custGeom>
              <a:avLst/>
              <a:gdLst/>
              <a:ahLst/>
              <a:cxnLst/>
              <a:rect l="l" t="t" r="r" b="b"/>
              <a:pathLst>
                <a:path w="149860" h="112394">
                  <a:moveTo>
                    <a:pt x="149656" y="37414"/>
                  </a:moveTo>
                  <a:lnTo>
                    <a:pt x="148996" y="27711"/>
                  </a:lnTo>
                  <a:lnTo>
                    <a:pt x="147091" y="18059"/>
                  </a:lnTo>
                  <a:lnTo>
                    <a:pt x="143979" y="8724"/>
                  </a:lnTo>
                  <a:lnTo>
                    <a:pt x="139725" y="0"/>
                  </a:lnTo>
                  <a:lnTo>
                    <a:pt x="9944" y="0"/>
                  </a:lnTo>
                  <a:lnTo>
                    <a:pt x="5664" y="8724"/>
                  </a:lnTo>
                  <a:lnTo>
                    <a:pt x="2552" y="18059"/>
                  </a:lnTo>
                  <a:lnTo>
                    <a:pt x="647" y="27711"/>
                  </a:lnTo>
                  <a:lnTo>
                    <a:pt x="0" y="37414"/>
                  </a:lnTo>
                  <a:lnTo>
                    <a:pt x="3695" y="55689"/>
                  </a:lnTo>
                  <a:lnTo>
                    <a:pt x="3873" y="56565"/>
                  </a:lnTo>
                  <a:lnTo>
                    <a:pt x="5892" y="66497"/>
                  </a:lnTo>
                  <a:lnTo>
                    <a:pt x="21958" y="90284"/>
                  </a:lnTo>
                  <a:lnTo>
                    <a:pt x="45745" y="106349"/>
                  </a:lnTo>
                  <a:lnTo>
                    <a:pt x="74828" y="112242"/>
                  </a:lnTo>
                  <a:lnTo>
                    <a:pt x="103898" y="106349"/>
                  </a:lnTo>
                  <a:lnTo>
                    <a:pt x="127685" y="90284"/>
                  </a:lnTo>
                  <a:lnTo>
                    <a:pt x="143751" y="66497"/>
                  </a:lnTo>
                  <a:lnTo>
                    <a:pt x="149656" y="37414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5237099" y="2317609"/>
              <a:ext cx="71755" cy="4445"/>
            </a:xfrm>
            <a:custGeom>
              <a:avLst/>
              <a:gdLst/>
              <a:ahLst/>
              <a:cxnLst/>
              <a:rect l="l" t="t" r="r" b="b"/>
              <a:pathLst>
                <a:path w="71754" h="4444">
                  <a:moveTo>
                    <a:pt x="71488" y="2197"/>
                  </a:moveTo>
                  <a:lnTo>
                    <a:pt x="0" y="0"/>
                  </a:lnTo>
                  <a:lnTo>
                    <a:pt x="177" y="889"/>
                  </a:lnTo>
                  <a:lnTo>
                    <a:pt x="355" y="1765"/>
                  </a:lnTo>
                  <a:lnTo>
                    <a:pt x="71488" y="2197"/>
                  </a:lnTo>
                  <a:close/>
                </a:path>
                <a:path w="71754" h="4444">
                  <a:moveTo>
                    <a:pt x="71488" y="2197"/>
                  </a:moveTo>
                  <a:lnTo>
                    <a:pt x="533" y="2641"/>
                  </a:lnTo>
                  <a:lnTo>
                    <a:pt x="711" y="3505"/>
                  </a:lnTo>
                  <a:lnTo>
                    <a:pt x="889" y="4368"/>
                  </a:lnTo>
                  <a:lnTo>
                    <a:pt x="71488" y="2197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5236743" y="2315831"/>
              <a:ext cx="72390" cy="8255"/>
            </a:xfrm>
            <a:custGeom>
              <a:avLst/>
              <a:gdLst/>
              <a:ahLst/>
              <a:cxnLst/>
              <a:rect l="l" t="t" r="r" b="b"/>
              <a:pathLst>
                <a:path w="72389" h="8255">
                  <a:moveTo>
                    <a:pt x="71843" y="3975"/>
                  </a:moveTo>
                  <a:lnTo>
                    <a:pt x="0" y="0"/>
                  </a:lnTo>
                  <a:lnTo>
                    <a:pt x="177" y="889"/>
                  </a:lnTo>
                  <a:lnTo>
                    <a:pt x="355" y="1778"/>
                  </a:lnTo>
                  <a:lnTo>
                    <a:pt x="71843" y="3975"/>
                  </a:lnTo>
                  <a:close/>
                </a:path>
                <a:path w="72389" h="8255">
                  <a:moveTo>
                    <a:pt x="71843" y="3975"/>
                  </a:moveTo>
                  <a:lnTo>
                    <a:pt x="1244" y="6146"/>
                  </a:lnTo>
                  <a:lnTo>
                    <a:pt x="1422" y="7010"/>
                  </a:lnTo>
                  <a:lnTo>
                    <a:pt x="1587" y="7874"/>
                  </a:lnTo>
                  <a:lnTo>
                    <a:pt x="71843" y="3975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5236184" y="2313101"/>
              <a:ext cx="73025" cy="13335"/>
            </a:xfrm>
            <a:custGeom>
              <a:avLst/>
              <a:gdLst/>
              <a:ahLst/>
              <a:cxnLst/>
              <a:rect l="l" t="t" r="r" b="b"/>
              <a:pathLst>
                <a:path w="73025" h="13335">
                  <a:moveTo>
                    <a:pt x="72402" y="6705"/>
                  </a:moveTo>
                  <a:lnTo>
                    <a:pt x="0" y="0"/>
                  </a:lnTo>
                  <a:lnTo>
                    <a:pt x="190" y="914"/>
                  </a:lnTo>
                  <a:lnTo>
                    <a:pt x="368" y="1816"/>
                  </a:lnTo>
                  <a:lnTo>
                    <a:pt x="558" y="2730"/>
                  </a:lnTo>
                  <a:lnTo>
                    <a:pt x="72402" y="6705"/>
                  </a:lnTo>
                  <a:close/>
                </a:path>
                <a:path w="73025" h="13335">
                  <a:moveTo>
                    <a:pt x="72402" y="6705"/>
                  </a:moveTo>
                  <a:lnTo>
                    <a:pt x="2146" y="10604"/>
                  </a:lnTo>
                  <a:lnTo>
                    <a:pt x="2324" y="11455"/>
                  </a:lnTo>
                  <a:lnTo>
                    <a:pt x="2501" y="12319"/>
                  </a:lnTo>
                  <a:lnTo>
                    <a:pt x="2667" y="13169"/>
                  </a:lnTo>
                  <a:lnTo>
                    <a:pt x="72402" y="6705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5235816" y="2311259"/>
              <a:ext cx="73025" cy="17145"/>
            </a:xfrm>
            <a:custGeom>
              <a:avLst/>
              <a:gdLst/>
              <a:ahLst/>
              <a:cxnLst/>
              <a:rect l="l" t="t" r="r" b="b"/>
              <a:pathLst>
                <a:path w="73025" h="17144">
                  <a:moveTo>
                    <a:pt x="72771" y="8547"/>
                  </a:moveTo>
                  <a:lnTo>
                    <a:pt x="0" y="0"/>
                  </a:lnTo>
                  <a:lnTo>
                    <a:pt x="177" y="927"/>
                  </a:lnTo>
                  <a:lnTo>
                    <a:pt x="368" y="1841"/>
                  </a:lnTo>
                  <a:lnTo>
                    <a:pt x="72771" y="8547"/>
                  </a:lnTo>
                  <a:close/>
                </a:path>
                <a:path w="73025" h="17144">
                  <a:moveTo>
                    <a:pt x="72771" y="8547"/>
                  </a:moveTo>
                  <a:lnTo>
                    <a:pt x="3035" y="15011"/>
                  </a:lnTo>
                  <a:lnTo>
                    <a:pt x="3213" y="15862"/>
                  </a:lnTo>
                  <a:lnTo>
                    <a:pt x="3378" y="16713"/>
                  </a:lnTo>
                  <a:lnTo>
                    <a:pt x="72771" y="8547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5235232" y="2308427"/>
              <a:ext cx="73660" cy="22225"/>
            </a:xfrm>
            <a:custGeom>
              <a:avLst/>
              <a:gdLst/>
              <a:ahLst/>
              <a:cxnLst/>
              <a:rect l="l" t="t" r="r" b="b"/>
              <a:pathLst>
                <a:path w="73660" h="22225">
                  <a:moveTo>
                    <a:pt x="73355" y="11379"/>
                  </a:moveTo>
                  <a:lnTo>
                    <a:pt x="0" y="0"/>
                  </a:lnTo>
                  <a:lnTo>
                    <a:pt x="203" y="952"/>
                  </a:lnTo>
                  <a:lnTo>
                    <a:pt x="393" y="1892"/>
                  </a:lnTo>
                  <a:lnTo>
                    <a:pt x="584" y="2832"/>
                  </a:lnTo>
                  <a:lnTo>
                    <a:pt x="73355" y="11379"/>
                  </a:lnTo>
                  <a:close/>
                </a:path>
                <a:path w="73660" h="22225">
                  <a:moveTo>
                    <a:pt x="73355" y="11379"/>
                  </a:moveTo>
                  <a:lnTo>
                    <a:pt x="3962" y="19545"/>
                  </a:lnTo>
                  <a:lnTo>
                    <a:pt x="4140" y="20383"/>
                  </a:lnTo>
                  <a:lnTo>
                    <a:pt x="4305" y="21234"/>
                  </a:lnTo>
                  <a:lnTo>
                    <a:pt x="4419" y="21755"/>
                  </a:lnTo>
                  <a:lnTo>
                    <a:pt x="4610" y="22047"/>
                  </a:lnTo>
                  <a:lnTo>
                    <a:pt x="73355" y="11379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5234851" y="2306497"/>
              <a:ext cx="74295" cy="26034"/>
            </a:xfrm>
            <a:custGeom>
              <a:avLst/>
              <a:gdLst/>
              <a:ahLst/>
              <a:cxnLst/>
              <a:rect l="l" t="t" r="r" b="b"/>
              <a:pathLst>
                <a:path w="74295" h="26035">
                  <a:moveTo>
                    <a:pt x="73736" y="13309"/>
                  </a:moveTo>
                  <a:lnTo>
                    <a:pt x="0" y="0"/>
                  </a:lnTo>
                  <a:lnTo>
                    <a:pt x="190" y="965"/>
                  </a:lnTo>
                  <a:lnTo>
                    <a:pt x="381" y="1930"/>
                  </a:lnTo>
                  <a:lnTo>
                    <a:pt x="73736" y="13309"/>
                  </a:lnTo>
                  <a:close/>
                </a:path>
                <a:path w="74295" h="26035">
                  <a:moveTo>
                    <a:pt x="73736" y="13309"/>
                  </a:moveTo>
                  <a:lnTo>
                    <a:pt x="4991" y="23977"/>
                  </a:lnTo>
                  <a:lnTo>
                    <a:pt x="5524" y="24765"/>
                  </a:lnTo>
                  <a:lnTo>
                    <a:pt x="6045" y="25527"/>
                  </a:lnTo>
                  <a:lnTo>
                    <a:pt x="73736" y="13309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5234241" y="2303525"/>
              <a:ext cx="74930" cy="31115"/>
            </a:xfrm>
            <a:custGeom>
              <a:avLst/>
              <a:gdLst/>
              <a:ahLst/>
              <a:cxnLst/>
              <a:rect l="l" t="t" r="r" b="b"/>
              <a:pathLst>
                <a:path w="74929" h="31114">
                  <a:moveTo>
                    <a:pt x="74345" y="16281"/>
                  </a:moveTo>
                  <a:lnTo>
                    <a:pt x="0" y="0"/>
                  </a:lnTo>
                  <a:lnTo>
                    <a:pt x="203" y="1003"/>
                  </a:lnTo>
                  <a:lnTo>
                    <a:pt x="406" y="1993"/>
                  </a:lnTo>
                  <a:lnTo>
                    <a:pt x="609" y="2971"/>
                  </a:lnTo>
                  <a:lnTo>
                    <a:pt x="74345" y="16281"/>
                  </a:lnTo>
                  <a:close/>
                </a:path>
                <a:path w="74929" h="31114">
                  <a:moveTo>
                    <a:pt x="74345" y="16281"/>
                  </a:moveTo>
                  <a:lnTo>
                    <a:pt x="6654" y="28498"/>
                  </a:lnTo>
                  <a:lnTo>
                    <a:pt x="7175" y="29273"/>
                  </a:lnTo>
                  <a:lnTo>
                    <a:pt x="7683" y="30035"/>
                  </a:lnTo>
                  <a:lnTo>
                    <a:pt x="8178" y="30772"/>
                  </a:lnTo>
                  <a:lnTo>
                    <a:pt x="74345" y="16281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5233835" y="2301493"/>
              <a:ext cx="74930" cy="34290"/>
            </a:xfrm>
            <a:custGeom>
              <a:avLst/>
              <a:gdLst/>
              <a:ahLst/>
              <a:cxnLst/>
              <a:rect l="l" t="t" r="r" b="b"/>
              <a:pathLst>
                <a:path w="74929" h="34289">
                  <a:moveTo>
                    <a:pt x="74752" y="18313"/>
                  </a:moveTo>
                  <a:lnTo>
                    <a:pt x="0" y="0"/>
                  </a:lnTo>
                  <a:lnTo>
                    <a:pt x="203" y="1028"/>
                  </a:lnTo>
                  <a:lnTo>
                    <a:pt x="406" y="2032"/>
                  </a:lnTo>
                  <a:lnTo>
                    <a:pt x="74752" y="18313"/>
                  </a:lnTo>
                  <a:close/>
                </a:path>
                <a:path w="74929" h="34289">
                  <a:moveTo>
                    <a:pt x="74752" y="18313"/>
                  </a:moveTo>
                  <a:lnTo>
                    <a:pt x="8585" y="32804"/>
                  </a:lnTo>
                  <a:lnTo>
                    <a:pt x="9093" y="33553"/>
                  </a:lnTo>
                  <a:lnTo>
                    <a:pt x="9588" y="34277"/>
                  </a:lnTo>
                  <a:lnTo>
                    <a:pt x="74752" y="18313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5233797" y="2298572"/>
              <a:ext cx="74930" cy="39370"/>
            </a:xfrm>
            <a:custGeom>
              <a:avLst/>
              <a:gdLst/>
              <a:ahLst/>
              <a:cxnLst/>
              <a:rect l="l" t="t" r="r" b="b"/>
              <a:pathLst>
                <a:path w="74929" h="39369">
                  <a:moveTo>
                    <a:pt x="74790" y="21234"/>
                  </a:moveTo>
                  <a:lnTo>
                    <a:pt x="127" y="0"/>
                  </a:lnTo>
                  <a:lnTo>
                    <a:pt x="63" y="977"/>
                  </a:lnTo>
                  <a:lnTo>
                    <a:pt x="0" y="1930"/>
                  </a:lnTo>
                  <a:lnTo>
                    <a:pt x="38" y="2921"/>
                  </a:lnTo>
                  <a:lnTo>
                    <a:pt x="74790" y="21234"/>
                  </a:lnTo>
                  <a:close/>
                </a:path>
                <a:path w="74929" h="39369">
                  <a:moveTo>
                    <a:pt x="74790" y="21234"/>
                  </a:moveTo>
                  <a:lnTo>
                    <a:pt x="9626" y="37198"/>
                  </a:lnTo>
                  <a:lnTo>
                    <a:pt x="10121" y="37922"/>
                  </a:lnTo>
                  <a:lnTo>
                    <a:pt x="10604" y="38646"/>
                  </a:lnTo>
                  <a:lnTo>
                    <a:pt x="11087" y="39357"/>
                  </a:lnTo>
                  <a:lnTo>
                    <a:pt x="74790" y="21234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5233924" y="2296604"/>
              <a:ext cx="74930" cy="43180"/>
            </a:xfrm>
            <a:custGeom>
              <a:avLst/>
              <a:gdLst/>
              <a:ahLst/>
              <a:cxnLst/>
              <a:rect l="l" t="t" r="r" b="b"/>
              <a:pathLst>
                <a:path w="74929" h="43180">
                  <a:moveTo>
                    <a:pt x="74663" y="23202"/>
                  </a:moveTo>
                  <a:lnTo>
                    <a:pt x="127" y="0"/>
                  </a:lnTo>
                  <a:lnTo>
                    <a:pt x="63" y="977"/>
                  </a:lnTo>
                  <a:lnTo>
                    <a:pt x="0" y="1968"/>
                  </a:lnTo>
                  <a:lnTo>
                    <a:pt x="74663" y="23202"/>
                  </a:lnTo>
                  <a:close/>
                </a:path>
                <a:path w="74929" h="43180">
                  <a:moveTo>
                    <a:pt x="74663" y="23202"/>
                  </a:moveTo>
                  <a:lnTo>
                    <a:pt x="10960" y="41325"/>
                  </a:lnTo>
                  <a:lnTo>
                    <a:pt x="11430" y="42037"/>
                  </a:lnTo>
                  <a:lnTo>
                    <a:pt x="11912" y="42735"/>
                  </a:lnTo>
                  <a:lnTo>
                    <a:pt x="74663" y="23202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5234051" y="2293619"/>
              <a:ext cx="74930" cy="48260"/>
            </a:xfrm>
            <a:custGeom>
              <a:avLst/>
              <a:gdLst/>
              <a:ahLst/>
              <a:cxnLst/>
              <a:rect l="l" t="t" r="r" b="b"/>
              <a:pathLst>
                <a:path w="74929" h="48260">
                  <a:moveTo>
                    <a:pt x="74536" y="26187"/>
                  </a:moveTo>
                  <a:lnTo>
                    <a:pt x="203" y="0"/>
                  </a:lnTo>
                  <a:lnTo>
                    <a:pt x="139" y="1003"/>
                  </a:lnTo>
                  <a:lnTo>
                    <a:pt x="63" y="1993"/>
                  </a:lnTo>
                  <a:lnTo>
                    <a:pt x="0" y="2984"/>
                  </a:lnTo>
                  <a:lnTo>
                    <a:pt x="74536" y="26187"/>
                  </a:lnTo>
                  <a:close/>
                </a:path>
                <a:path w="74929" h="48260">
                  <a:moveTo>
                    <a:pt x="74536" y="26187"/>
                  </a:moveTo>
                  <a:lnTo>
                    <a:pt x="11785" y="45720"/>
                  </a:lnTo>
                  <a:lnTo>
                    <a:pt x="12255" y="46431"/>
                  </a:lnTo>
                  <a:lnTo>
                    <a:pt x="12725" y="47117"/>
                  </a:lnTo>
                  <a:lnTo>
                    <a:pt x="13182" y="47802"/>
                  </a:lnTo>
                  <a:lnTo>
                    <a:pt x="74536" y="26187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5234254" y="2291600"/>
              <a:ext cx="74930" cy="51435"/>
            </a:xfrm>
            <a:custGeom>
              <a:avLst/>
              <a:gdLst/>
              <a:ahLst/>
              <a:cxnLst/>
              <a:rect l="l" t="t" r="r" b="b"/>
              <a:pathLst>
                <a:path w="74929" h="51435">
                  <a:moveTo>
                    <a:pt x="74333" y="28206"/>
                  </a:moveTo>
                  <a:lnTo>
                    <a:pt x="127" y="0"/>
                  </a:lnTo>
                  <a:lnTo>
                    <a:pt x="63" y="1016"/>
                  </a:lnTo>
                  <a:lnTo>
                    <a:pt x="0" y="2019"/>
                  </a:lnTo>
                  <a:lnTo>
                    <a:pt x="74333" y="28206"/>
                  </a:lnTo>
                  <a:close/>
                </a:path>
                <a:path w="74929" h="51435">
                  <a:moveTo>
                    <a:pt x="74333" y="28206"/>
                  </a:moveTo>
                  <a:lnTo>
                    <a:pt x="12979" y="49822"/>
                  </a:lnTo>
                  <a:lnTo>
                    <a:pt x="13449" y="50507"/>
                  </a:lnTo>
                  <a:lnTo>
                    <a:pt x="13906" y="51193"/>
                  </a:lnTo>
                  <a:lnTo>
                    <a:pt x="74333" y="28206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5234406" y="2290609"/>
              <a:ext cx="74295" cy="53340"/>
            </a:xfrm>
            <a:custGeom>
              <a:avLst/>
              <a:gdLst/>
              <a:ahLst/>
              <a:cxnLst/>
              <a:rect l="l" t="t" r="r" b="b"/>
              <a:pathLst>
                <a:path w="74295" h="53339">
                  <a:moveTo>
                    <a:pt x="74180" y="29197"/>
                  </a:moveTo>
                  <a:lnTo>
                    <a:pt x="152" y="0"/>
                  </a:lnTo>
                  <a:lnTo>
                    <a:pt x="0" y="787"/>
                  </a:lnTo>
                  <a:lnTo>
                    <a:pt x="0" y="990"/>
                  </a:lnTo>
                  <a:lnTo>
                    <a:pt x="74180" y="29197"/>
                  </a:lnTo>
                  <a:close/>
                </a:path>
                <a:path w="74295" h="53339">
                  <a:moveTo>
                    <a:pt x="74180" y="29197"/>
                  </a:moveTo>
                  <a:lnTo>
                    <a:pt x="13754" y="52184"/>
                  </a:lnTo>
                  <a:lnTo>
                    <a:pt x="14211" y="52857"/>
                  </a:lnTo>
                  <a:lnTo>
                    <a:pt x="74180" y="29197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5234559" y="2286660"/>
              <a:ext cx="74295" cy="59690"/>
            </a:xfrm>
            <a:custGeom>
              <a:avLst/>
              <a:gdLst/>
              <a:ahLst/>
              <a:cxnLst/>
              <a:rect l="l" t="t" r="r" b="b"/>
              <a:pathLst>
                <a:path w="74295" h="59689">
                  <a:moveTo>
                    <a:pt x="74028" y="33147"/>
                  </a:moveTo>
                  <a:lnTo>
                    <a:pt x="774" y="0"/>
                  </a:lnTo>
                  <a:lnTo>
                    <a:pt x="584" y="990"/>
                  </a:lnTo>
                  <a:lnTo>
                    <a:pt x="381" y="1981"/>
                  </a:lnTo>
                  <a:lnTo>
                    <a:pt x="190" y="2971"/>
                  </a:lnTo>
                  <a:lnTo>
                    <a:pt x="0" y="3949"/>
                  </a:lnTo>
                  <a:lnTo>
                    <a:pt x="74028" y="33147"/>
                  </a:lnTo>
                  <a:close/>
                </a:path>
                <a:path w="74295" h="59689">
                  <a:moveTo>
                    <a:pt x="74028" y="33147"/>
                  </a:moveTo>
                  <a:lnTo>
                    <a:pt x="14058" y="56807"/>
                  </a:lnTo>
                  <a:lnTo>
                    <a:pt x="14516" y="57480"/>
                  </a:lnTo>
                  <a:lnTo>
                    <a:pt x="14960" y="58140"/>
                  </a:lnTo>
                  <a:lnTo>
                    <a:pt x="15417" y="58813"/>
                  </a:lnTo>
                  <a:lnTo>
                    <a:pt x="15862" y="59474"/>
                  </a:lnTo>
                  <a:lnTo>
                    <a:pt x="74028" y="33147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5235333" y="2285656"/>
              <a:ext cx="73660" cy="61594"/>
            </a:xfrm>
            <a:custGeom>
              <a:avLst/>
              <a:gdLst/>
              <a:ahLst/>
              <a:cxnLst/>
              <a:rect l="l" t="t" r="r" b="b"/>
              <a:pathLst>
                <a:path w="73660" h="61594">
                  <a:moveTo>
                    <a:pt x="73253" y="34150"/>
                  </a:moveTo>
                  <a:lnTo>
                    <a:pt x="203" y="0"/>
                  </a:lnTo>
                  <a:lnTo>
                    <a:pt x="0" y="1003"/>
                  </a:lnTo>
                  <a:lnTo>
                    <a:pt x="73253" y="34150"/>
                  </a:lnTo>
                  <a:close/>
                </a:path>
                <a:path w="73660" h="61594">
                  <a:moveTo>
                    <a:pt x="73253" y="34150"/>
                  </a:moveTo>
                  <a:lnTo>
                    <a:pt x="15087" y="60477"/>
                  </a:lnTo>
                  <a:lnTo>
                    <a:pt x="15532" y="61137"/>
                  </a:lnTo>
                  <a:lnTo>
                    <a:pt x="73253" y="3415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5235537" y="2281592"/>
              <a:ext cx="73660" cy="67945"/>
            </a:xfrm>
            <a:custGeom>
              <a:avLst/>
              <a:gdLst/>
              <a:ahLst/>
              <a:cxnLst/>
              <a:rect l="l" t="t" r="r" b="b"/>
              <a:pathLst>
                <a:path w="73660" h="67944">
                  <a:moveTo>
                    <a:pt x="73050" y="38214"/>
                  </a:moveTo>
                  <a:lnTo>
                    <a:pt x="825" y="0"/>
                  </a:lnTo>
                  <a:lnTo>
                    <a:pt x="596" y="1028"/>
                  </a:lnTo>
                  <a:lnTo>
                    <a:pt x="393" y="2044"/>
                  </a:lnTo>
                  <a:lnTo>
                    <a:pt x="203" y="3060"/>
                  </a:lnTo>
                  <a:lnTo>
                    <a:pt x="0" y="4064"/>
                  </a:lnTo>
                  <a:lnTo>
                    <a:pt x="73050" y="38214"/>
                  </a:lnTo>
                  <a:close/>
                </a:path>
                <a:path w="73660" h="67944">
                  <a:moveTo>
                    <a:pt x="73050" y="38214"/>
                  </a:moveTo>
                  <a:lnTo>
                    <a:pt x="15328" y="65201"/>
                  </a:lnTo>
                  <a:lnTo>
                    <a:pt x="15773" y="65862"/>
                  </a:lnTo>
                  <a:lnTo>
                    <a:pt x="16217" y="66509"/>
                  </a:lnTo>
                  <a:lnTo>
                    <a:pt x="16649" y="67170"/>
                  </a:lnTo>
                  <a:lnTo>
                    <a:pt x="17094" y="67818"/>
                  </a:lnTo>
                  <a:lnTo>
                    <a:pt x="73050" y="38214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5236362" y="2278671"/>
              <a:ext cx="72390" cy="73025"/>
            </a:xfrm>
            <a:custGeom>
              <a:avLst/>
              <a:gdLst/>
              <a:ahLst/>
              <a:cxnLst/>
              <a:rect l="l" t="t" r="r" b="b"/>
              <a:pathLst>
                <a:path w="72389" h="73025">
                  <a:moveTo>
                    <a:pt x="72224" y="41135"/>
                  </a:moveTo>
                  <a:lnTo>
                    <a:pt x="977" y="0"/>
                  </a:lnTo>
                  <a:lnTo>
                    <a:pt x="647" y="977"/>
                  </a:lnTo>
                  <a:lnTo>
                    <a:pt x="317" y="1955"/>
                  </a:lnTo>
                  <a:lnTo>
                    <a:pt x="0" y="2921"/>
                  </a:lnTo>
                  <a:lnTo>
                    <a:pt x="72224" y="41135"/>
                  </a:lnTo>
                  <a:close/>
                </a:path>
                <a:path w="72389" h="73025">
                  <a:moveTo>
                    <a:pt x="72224" y="41135"/>
                  </a:moveTo>
                  <a:lnTo>
                    <a:pt x="16268" y="70739"/>
                  </a:lnTo>
                  <a:lnTo>
                    <a:pt x="16713" y="71386"/>
                  </a:lnTo>
                  <a:lnTo>
                    <a:pt x="17145" y="72034"/>
                  </a:lnTo>
                  <a:lnTo>
                    <a:pt x="17576" y="72682"/>
                  </a:lnTo>
                  <a:lnTo>
                    <a:pt x="72224" y="41135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5237340" y="2277693"/>
              <a:ext cx="71755" cy="74930"/>
            </a:xfrm>
            <a:custGeom>
              <a:avLst/>
              <a:gdLst/>
              <a:ahLst/>
              <a:cxnLst/>
              <a:rect l="l" t="t" r="r" b="b"/>
              <a:pathLst>
                <a:path w="71754" h="74930">
                  <a:moveTo>
                    <a:pt x="71247" y="42113"/>
                  </a:moveTo>
                  <a:lnTo>
                    <a:pt x="317" y="0"/>
                  </a:lnTo>
                  <a:lnTo>
                    <a:pt x="0" y="977"/>
                  </a:lnTo>
                  <a:lnTo>
                    <a:pt x="71247" y="42113"/>
                  </a:lnTo>
                  <a:close/>
                </a:path>
                <a:path w="71754" h="74930">
                  <a:moveTo>
                    <a:pt x="71247" y="42113"/>
                  </a:moveTo>
                  <a:lnTo>
                    <a:pt x="16598" y="73660"/>
                  </a:lnTo>
                  <a:lnTo>
                    <a:pt x="17043" y="74307"/>
                  </a:lnTo>
                  <a:lnTo>
                    <a:pt x="71247" y="42113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5237658" y="2273706"/>
              <a:ext cx="71120" cy="81280"/>
            </a:xfrm>
            <a:custGeom>
              <a:avLst/>
              <a:gdLst/>
              <a:ahLst/>
              <a:cxnLst/>
              <a:rect l="l" t="t" r="r" b="b"/>
              <a:pathLst>
                <a:path w="71120" h="81280">
                  <a:moveTo>
                    <a:pt x="70929" y="46101"/>
                  </a:moveTo>
                  <a:lnTo>
                    <a:pt x="1333" y="0"/>
                  </a:lnTo>
                  <a:lnTo>
                    <a:pt x="1003" y="1003"/>
                  </a:lnTo>
                  <a:lnTo>
                    <a:pt x="673" y="2006"/>
                  </a:lnTo>
                  <a:lnTo>
                    <a:pt x="342" y="2997"/>
                  </a:lnTo>
                  <a:lnTo>
                    <a:pt x="0" y="3987"/>
                  </a:lnTo>
                  <a:lnTo>
                    <a:pt x="70929" y="46101"/>
                  </a:lnTo>
                  <a:close/>
                </a:path>
                <a:path w="71120" h="81280">
                  <a:moveTo>
                    <a:pt x="70929" y="46101"/>
                  </a:moveTo>
                  <a:lnTo>
                    <a:pt x="16725" y="78295"/>
                  </a:lnTo>
                  <a:lnTo>
                    <a:pt x="17157" y="78943"/>
                  </a:lnTo>
                  <a:lnTo>
                    <a:pt x="17589" y="79578"/>
                  </a:lnTo>
                  <a:lnTo>
                    <a:pt x="18021" y="80225"/>
                  </a:lnTo>
                  <a:lnTo>
                    <a:pt x="18719" y="80695"/>
                  </a:lnTo>
                  <a:lnTo>
                    <a:pt x="70929" y="46101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5238991" y="2272690"/>
              <a:ext cx="69850" cy="82550"/>
            </a:xfrm>
            <a:custGeom>
              <a:avLst/>
              <a:gdLst/>
              <a:ahLst/>
              <a:cxnLst/>
              <a:rect l="l" t="t" r="r" b="b"/>
              <a:pathLst>
                <a:path w="69850" h="82550">
                  <a:moveTo>
                    <a:pt x="69596" y="47117"/>
                  </a:moveTo>
                  <a:lnTo>
                    <a:pt x="342" y="0"/>
                  </a:lnTo>
                  <a:lnTo>
                    <a:pt x="0" y="1016"/>
                  </a:lnTo>
                  <a:lnTo>
                    <a:pt x="69596" y="47117"/>
                  </a:lnTo>
                  <a:close/>
                </a:path>
                <a:path w="69850" h="82550">
                  <a:moveTo>
                    <a:pt x="69596" y="47117"/>
                  </a:moveTo>
                  <a:lnTo>
                    <a:pt x="17373" y="81724"/>
                  </a:lnTo>
                  <a:lnTo>
                    <a:pt x="18059" y="82181"/>
                  </a:lnTo>
                  <a:lnTo>
                    <a:pt x="69596" y="47117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5239423" y="2268880"/>
              <a:ext cx="69215" cy="88265"/>
            </a:xfrm>
            <a:custGeom>
              <a:avLst/>
              <a:gdLst/>
              <a:ahLst/>
              <a:cxnLst/>
              <a:rect l="l" t="t" r="r" b="b"/>
              <a:pathLst>
                <a:path w="69214" h="88264">
                  <a:moveTo>
                    <a:pt x="69164" y="50927"/>
                  </a:moveTo>
                  <a:lnTo>
                    <a:pt x="1727" y="0"/>
                  </a:lnTo>
                  <a:lnTo>
                    <a:pt x="1270" y="952"/>
                  </a:lnTo>
                  <a:lnTo>
                    <a:pt x="800" y="1917"/>
                  </a:lnTo>
                  <a:lnTo>
                    <a:pt x="342" y="2844"/>
                  </a:lnTo>
                  <a:lnTo>
                    <a:pt x="0" y="3530"/>
                  </a:lnTo>
                  <a:lnTo>
                    <a:pt x="0" y="3873"/>
                  </a:lnTo>
                  <a:lnTo>
                    <a:pt x="69164" y="50927"/>
                  </a:lnTo>
                  <a:close/>
                </a:path>
                <a:path w="69214" h="88264">
                  <a:moveTo>
                    <a:pt x="69164" y="50927"/>
                  </a:moveTo>
                  <a:lnTo>
                    <a:pt x="17627" y="85991"/>
                  </a:lnTo>
                  <a:lnTo>
                    <a:pt x="18313" y="86461"/>
                  </a:lnTo>
                  <a:lnTo>
                    <a:pt x="18986" y="86918"/>
                  </a:lnTo>
                  <a:lnTo>
                    <a:pt x="19659" y="87363"/>
                  </a:lnTo>
                  <a:lnTo>
                    <a:pt x="20320" y="87820"/>
                  </a:lnTo>
                  <a:lnTo>
                    <a:pt x="69164" y="50927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5241150" y="2267927"/>
              <a:ext cx="67945" cy="89535"/>
            </a:xfrm>
            <a:custGeom>
              <a:avLst/>
              <a:gdLst/>
              <a:ahLst/>
              <a:cxnLst/>
              <a:rect l="l" t="t" r="r" b="b"/>
              <a:pathLst>
                <a:path w="67945" h="89535">
                  <a:moveTo>
                    <a:pt x="67437" y="51879"/>
                  </a:moveTo>
                  <a:lnTo>
                    <a:pt x="469" y="0"/>
                  </a:lnTo>
                  <a:lnTo>
                    <a:pt x="0" y="952"/>
                  </a:lnTo>
                  <a:lnTo>
                    <a:pt x="67437" y="51879"/>
                  </a:lnTo>
                  <a:close/>
                </a:path>
                <a:path w="67945" h="89535">
                  <a:moveTo>
                    <a:pt x="67437" y="51879"/>
                  </a:moveTo>
                  <a:lnTo>
                    <a:pt x="18592" y="88773"/>
                  </a:lnTo>
                  <a:lnTo>
                    <a:pt x="19253" y="89204"/>
                  </a:lnTo>
                  <a:lnTo>
                    <a:pt x="67437" y="51879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5241620" y="2264066"/>
              <a:ext cx="67310" cy="95250"/>
            </a:xfrm>
            <a:custGeom>
              <a:avLst/>
              <a:gdLst/>
              <a:ahLst/>
              <a:cxnLst/>
              <a:rect l="l" t="t" r="r" b="b"/>
              <a:pathLst>
                <a:path w="67310" h="95250">
                  <a:moveTo>
                    <a:pt x="66967" y="55740"/>
                  </a:moveTo>
                  <a:lnTo>
                    <a:pt x="1892" y="0"/>
                  </a:lnTo>
                  <a:lnTo>
                    <a:pt x="1422" y="965"/>
                  </a:lnTo>
                  <a:lnTo>
                    <a:pt x="939" y="1943"/>
                  </a:lnTo>
                  <a:lnTo>
                    <a:pt x="469" y="2908"/>
                  </a:lnTo>
                  <a:lnTo>
                    <a:pt x="0" y="3860"/>
                  </a:lnTo>
                  <a:lnTo>
                    <a:pt x="66967" y="55740"/>
                  </a:lnTo>
                  <a:close/>
                </a:path>
                <a:path w="67310" h="95250">
                  <a:moveTo>
                    <a:pt x="66967" y="55740"/>
                  </a:moveTo>
                  <a:lnTo>
                    <a:pt x="18783" y="93065"/>
                  </a:lnTo>
                  <a:lnTo>
                    <a:pt x="19431" y="93510"/>
                  </a:lnTo>
                  <a:lnTo>
                    <a:pt x="20078" y="93954"/>
                  </a:lnTo>
                  <a:lnTo>
                    <a:pt x="20726" y="94386"/>
                  </a:lnTo>
                  <a:lnTo>
                    <a:pt x="21361" y="94818"/>
                  </a:lnTo>
                  <a:lnTo>
                    <a:pt x="66967" y="5574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5243512" y="2263685"/>
              <a:ext cx="65405" cy="95885"/>
            </a:xfrm>
            <a:custGeom>
              <a:avLst/>
              <a:gdLst/>
              <a:ahLst/>
              <a:cxnLst/>
              <a:rect l="l" t="t" r="r" b="b"/>
              <a:pathLst>
                <a:path w="65404" h="95885">
                  <a:moveTo>
                    <a:pt x="65074" y="56121"/>
                  </a:moveTo>
                  <a:lnTo>
                    <a:pt x="1193" y="0"/>
                  </a:lnTo>
                  <a:lnTo>
                    <a:pt x="190" y="0"/>
                  </a:lnTo>
                  <a:lnTo>
                    <a:pt x="0" y="381"/>
                  </a:lnTo>
                  <a:lnTo>
                    <a:pt x="65074" y="56121"/>
                  </a:lnTo>
                  <a:close/>
                </a:path>
                <a:path w="65404" h="95885">
                  <a:moveTo>
                    <a:pt x="65074" y="56121"/>
                  </a:moveTo>
                  <a:lnTo>
                    <a:pt x="19469" y="95199"/>
                  </a:lnTo>
                  <a:lnTo>
                    <a:pt x="20104" y="95618"/>
                  </a:lnTo>
                  <a:lnTo>
                    <a:pt x="65074" y="56121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5244706" y="2263685"/>
              <a:ext cx="64135" cy="97790"/>
            </a:xfrm>
            <a:custGeom>
              <a:avLst/>
              <a:gdLst/>
              <a:ahLst/>
              <a:cxnLst/>
              <a:rect l="l" t="t" r="r" b="b"/>
              <a:pathLst>
                <a:path w="64135" h="97789">
                  <a:moveTo>
                    <a:pt x="63881" y="56121"/>
                  </a:moveTo>
                  <a:lnTo>
                    <a:pt x="6007" y="0"/>
                  </a:lnTo>
                  <a:lnTo>
                    <a:pt x="4559" y="0"/>
                  </a:lnTo>
                  <a:lnTo>
                    <a:pt x="3073" y="0"/>
                  </a:lnTo>
                  <a:lnTo>
                    <a:pt x="1549" y="0"/>
                  </a:lnTo>
                  <a:lnTo>
                    <a:pt x="0" y="0"/>
                  </a:lnTo>
                  <a:lnTo>
                    <a:pt x="63881" y="56121"/>
                  </a:lnTo>
                  <a:close/>
                </a:path>
                <a:path w="64135" h="97789">
                  <a:moveTo>
                    <a:pt x="63881" y="56121"/>
                  </a:moveTo>
                  <a:lnTo>
                    <a:pt x="18910" y="95618"/>
                  </a:lnTo>
                  <a:lnTo>
                    <a:pt x="19532" y="96050"/>
                  </a:lnTo>
                  <a:lnTo>
                    <a:pt x="20167" y="96469"/>
                  </a:lnTo>
                  <a:lnTo>
                    <a:pt x="20789" y="96888"/>
                  </a:lnTo>
                  <a:lnTo>
                    <a:pt x="21412" y="97307"/>
                  </a:lnTo>
                  <a:lnTo>
                    <a:pt x="63881" y="56121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5250713" y="2263685"/>
              <a:ext cx="58419" cy="99060"/>
            </a:xfrm>
            <a:custGeom>
              <a:avLst/>
              <a:gdLst/>
              <a:ahLst/>
              <a:cxnLst/>
              <a:rect l="l" t="t" r="r" b="b"/>
              <a:pathLst>
                <a:path w="58420" h="99060">
                  <a:moveTo>
                    <a:pt x="57873" y="56121"/>
                  </a:moveTo>
                  <a:lnTo>
                    <a:pt x="4114" y="0"/>
                  </a:lnTo>
                  <a:lnTo>
                    <a:pt x="2781" y="0"/>
                  </a:lnTo>
                  <a:lnTo>
                    <a:pt x="1397" y="0"/>
                  </a:lnTo>
                  <a:lnTo>
                    <a:pt x="0" y="0"/>
                  </a:lnTo>
                  <a:lnTo>
                    <a:pt x="57873" y="56121"/>
                  </a:lnTo>
                  <a:close/>
                </a:path>
                <a:path w="58420" h="99060">
                  <a:moveTo>
                    <a:pt x="57873" y="56121"/>
                  </a:moveTo>
                  <a:lnTo>
                    <a:pt x="15405" y="97307"/>
                  </a:lnTo>
                  <a:lnTo>
                    <a:pt x="16002" y="97726"/>
                  </a:lnTo>
                  <a:lnTo>
                    <a:pt x="16624" y="98132"/>
                  </a:lnTo>
                  <a:lnTo>
                    <a:pt x="17233" y="98552"/>
                  </a:lnTo>
                  <a:lnTo>
                    <a:pt x="57873" y="56121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5254828" y="2263685"/>
              <a:ext cx="53975" cy="99695"/>
            </a:xfrm>
            <a:custGeom>
              <a:avLst/>
              <a:gdLst/>
              <a:ahLst/>
              <a:cxnLst/>
              <a:rect l="l" t="t" r="r" b="b"/>
              <a:pathLst>
                <a:path w="53975" h="99694">
                  <a:moveTo>
                    <a:pt x="53759" y="56121"/>
                  </a:moveTo>
                  <a:lnTo>
                    <a:pt x="2603" y="0"/>
                  </a:lnTo>
                  <a:lnTo>
                    <a:pt x="1308" y="0"/>
                  </a:lnTo>
                  <a:lnTo>
                    <a:pt x="0" y="0"/>
                  </a:lnTo>
                  <a:lnTo>
                    <a:pt x="53759" y="56121"/>
                  </a:lnTo>
                  <a:close/>
                </a:path>
                <a:path w="53975" h="99694">
                  <a:moveTo>
                    <a:pt x="53759" y="56121"/>
                  </a:moveTo>
                  <a:lnTo>
                    <a:pt x="13119" y="98552"/>
                  </a:lnTo>
                  <a:lnTo>
                    <a:pt x="13728" y="98958"/>
                  </a:lnTo>
                  <a:lnTo>
                    <a:pt x="14338" y="99364"/>
                  </a:lnTo>
                  <a:lnTo>
                    <a:pt x="53759" y="56121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5257431" y="2263685"/>
              <a:ext cx="51435" cy="100965"/>
            </a:xfrm>
            <a:custGeom>
              <a:avLst/>
              <a:gdLst/>
              <a:ahLst/>
              <a:cxnLst/>
              <a:rect l="l" t="t" r="r" b="b"/>
              <a:pathLst>
                <a:path w="51435" h="100964">
                  <a:moveTo>
                    <a:pt x="51155" y="56121"/>
                  </a:moveTo>
                  <a:lnTo>
                    <a:pt x="3670" y="0"/>
                  </a:lnTo>
                  <a:lnTo>
                    <a:pt x="2476" y="0"/>
                  </a:lnTo>
                  <a:lnTo>
                    <a:pt x="1244" y="0"/>
                  </a:lnTo>
                  <a:lnTo>
                    <a:pt x="0" y="0"/>
                  </a:lnTo>
                  <a:lnTo>
                    <a:pt x="51155" y="56121"/>
                  </a:lnTo>
                  <a:close/>
                </a:path>
                <a:path w="51435" h="100964">
                  <a:moveTo>
                    <a:pt x="51155" y="56121"/>
                  </a:moveTo>
                  <a:lnTo>
                    <a:pt x="11734" y="99364"/>
                  </a:lnTo>
                  <a:lnTo>
                    <a:pt x="12331" y="99771"/>
                  </a:lnTo>
                  <a:lnTo>
                    <a:pt x="12928" y="100177"/>
                  </a:lnTo>
                  <a:lnTo>
                    <a:pt x="13525" y="100584"/>
                  </a:lnTo>
                  <a:lnTo>
                    <a:pt x="51155" y="56121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5261102" y="2263685"/>
              <a:ext cx="47625" cy="101600"/>
            </a:xfrm>
            <a:custGeom>
              <a:avLst/>
              <a:gdLst/>
              <a:ahLst/>
              <a:cxnLst/>
              <a:rect l="l" t="t" r="r" b="b"/>
              <a:pathLst>
                <a:path w="47625" h="101600">
                  <a:moveTo>
                    <a:pt x="47485" y="56121"/>
                  </a:moveTo>
                  <a:lnTo>
                    <a:pt x="2324" y="0"/>
                  </a:lnTo>
                  <a:lnTo>
                    <a:pt x="1181" y="0"/>
                  </a:lnTo>
                  <a:lnTo>
                    <a:pt x="0" y="0"/>
                  </a:lnTo>
                  <a:lnTo>
                    <a:pt x="47485" y="56121"/>
                  </a:lnTo>
                  <a:close/>
                </a:path>
                <a:path w="47625" h="101600">
                  <a:moveTo>
                    <a:pt x="47485" y="56121"/>
                  </a:moveTo>
                  <a:lnTo>
                    <a:pt x="9855" y="100584"/>
                  </a:lnTo>
                  <a:lnTo>
                    <a:pt x="10464" y="100990"/>
                  </a:lnTo>
                  <a:lnTo>
                    <a:pt x="11061" y="101396"/>
                  </a:lnTo>
                  <a:lnTo>
                    <a:pt x="47485" y="56121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5263426" y="2263685"/>
              <a:ext cx="45720" cy="102870"/>
            </a:xfrm>
            <a:custGeom>
              <a:avLst/>
              <a:gdLst/>
              <a:ahLst/>
              <a:cxnLst/>
              <a:rect l="l" t="t" r="r" b="b"/>
              <a:pathLst>
                <a:path w="45720" h="102869">
                  <a:moveTo>
                    <a:pt x="45161" y="56121"/>
                  </a:moveTo>
                  <a:lnTo>
                    <a:pt x="3314" y="0"/>
                  </a:lnTo>
                  <a:lnTo>
                    <a:pt x="2235" y="0"/>
                  </a:lnTo>
                  <a:lnTo>
                    <a:pt x="1130" y="0"/>
                  </a:lnTo>
                  <a:lnTo>
                    <a:pt x="0" y="0"/>
                  </a:lnTo>
                  <a:lnTo>
                    <a:pt x="45161" y="56121"/>
                  </a:lnTo>
                  <a:close/>
                </a:path>
                <a:path w="45720" h="102869">
                  <a:moveTo>
                    <a:pt x="45161" y="56121"/>
                  </a:moveTo>
                  <a:lnTo>
                    <a:pt x="8737" y="101396"/>
                  </a:lnTo>
                  <a:lnTo>
                    <a:pt x="9321" y="101790"/>
                  </a:lnTo>
                  <a:lnTo>
                    <a:pt x="9918" y="102196"/>
                  </a:lnTo>
                  <a:lnTo>
                    <a:pt x="10515" y="102590"/>
                  </a:lnTo>
                  <a:lnTo>
                    <a:pt x="45161" y="56121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5266741" y="2263685"/>
              <a:ext cx="41910" cy="104139"/>
            </a:xfrm>
            <a:custGeom>
              <a:avLst/>
              <a:gdLst/>
              <a:ahLst/>
              <a:cxnLst/>
              <a:rect l="l" t="t" r="r" b="b"/>
              <a:pathLst>
                <a:path w="41910" h="104139">
                  <a:moveTo>
                    <a:pt x="41846" y="56121"/>
                  </a:moveTo>
                  <a:lnTo>
                    <a:pt x="3136" y="0"/>
                  </a:lnTo>
                  <a:lnTo>
                    <a:pt x="2108" y="0"/>
                  </a:lnTo>
                  <a:lnTo>
                    <a:pt x="1066" y="0"/>
                  </a:lnTo>
                  <a:lnTo>
                    <a:pt x="0" y="0"/>
                  </a:lnTo>
                  <a:lnTo>
                    <a:pt x="41846" y="56121"/>
                  </a:lnTo>
                  <a:close/>
                </a:path>
                <a:path w="41910" h="104139">
                  <a:moveTo>
                    <a:pt x="41846" y="56121"/>
                  </a:moveTo>
                  <a:lnTo>
                    <a:pt x="7200" y="102590"/>
                  </a:lnTo>
                  <a:lnTo>
                    <a:pt x="7785" y="102997"/>
                  </a:lnTo>
                  <a:lnTo>
                    <a:pt x="8382" y="103390"/>
                  </a:lnTo>
                  <a:lnTo>
                    <a:pt x="8966" y="103797"/>
                  </a:lnTo>
                  <a:lnTo>
                    <a:pt x="41846" y="56121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5269877" y="2263685"/>
              <a:ext cx="38735" cy="104775"/>
            </a:xfrm>
            <a:custGeom>
              <a:avLst/>
              <a:gdLst/>
              <a:ahLst/>
              <a:cxnLst/>
              <a:rect l="l" t="t" r="r" b="b"/>
              <a:pathLst>
                <a:path w="38735" h="104775">
                  <a:moveTo>
                    <a:pt x="38709" y="56121"/>
                  </a:moveTo>
                  <a:lnTo>
                    <a:pt x="2019" y="0"/>
                  </a:lnTo>
                  <a:lnTo>
                    <a:pt x="1016" y="0"/>
                  </a:lnTo>
                  <a:lnTo>
                    <a:pt x="0" y="0"/>
                  </a:lnTo>
                  <a:lnTo>
                    <a:pt x="38709" y="56121"/>
                  </a:lnTo>
                  <a:close/>
                </a:path>
                <a:path w="38735" h="104775">
                  <a:moveTo>
                    <a:pt x="38709" y="56121"/>
                  </a:moveTo>
                  <a:lnTo>
                    <a:pt x="5829" y="103797"/>
                  </a:lnTo>
                  <a:lnTo>
                    <a:pt x="6426" y="104190"/>
                  </a:lnTo>
                  <a:lnTo>
                    <a:pt x="7023" y="104597"/>
                  </a:lnTo>
                  <a:lnTo>
                    <a:pt x="38709" y="56121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5271897" y="2263685"/>
              <a:ext cx="36830" cy="106045"/>
            </a:xfrm>
            <a:custGeom>
              <a:avLst/>
              <a:gdLst/>
              <a:ahLst/>
              <a:cxnLst/>
              <a:rect l="l" t="t" r="r" b="b"/>
              <a:pathLst>
                <a:path w="36829" h="106044">
                  <a:moveTo>
                    <a:pt x="36690" y="56121"/>
                  </a:moveTo>
                  <a:lnTo>
                    <a:pt x="2895" y="0"/>
                  </a:lnTo>
                  <a:lnTo>
                    <a:pt x="1943" y="0"/>
                  </a:lnTo>
                  <a:lnTo>
                    <a:pt x="977" y="0"/>
                  </a:lnTo>
                  <a:lnTo>
                    <a:pt x="0" y="0"/>
                  </a:lnTo>
                  <a:lnTo>
                    <a:pt x="36690" y="56121"/>
                  </a:lnTo>
                  <a:close/>
                </a:path>
                <a:path w="36829" h="106044">
                  <a:moveTo>
                    <a:pt x="36690" y="56121"/>
                  </a:moveTo>
                  <a:lnTo>
                    <a:pt x="5003" y="104597"/>
                  </a:lnTo>
                  <a:lnTo>
                    <a:pt x="5588" y="104990"/>
                  </a:lnTo>
                  <a:lnTo>
                    <a:pt x="6184" y="105384"/>
                  </a:lnTo>
                  <a:lnTo>
                    <a:pt x="6781" y="105791"/>
                  </a:lnTo>
                  <a:lnTo>
                    <a:pt x="36690" y="56121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5274792" y="2263685"/>
              <a:ext cx="34290" cy="107314"/>
            </a:xfrm>
            <a:custGeom>
              <a:avLst/>
              <a:gdLst/>
              <a:ahLst/>
              <a:cxnLst/>
              <a:rect l="l" t="t" r="r" b="b"/>
              <a:pathLst>
                <a:path w="34289" h="107314">
                  <a:moveTo>
                    <a:pt x="33794" y="56121"/>
                  </a:moveTo>
                  <a:lnTo>
                    <a:pt x="3657" y="0"/>
                  </a:lnTo>
                  <a:lnTo>
                    <a:pt x="2755" y="0"/>
                  </a:lnTo>
                  <a:lnTo>
                    <a:pt x="1854" y="0"/>
                  </a:lnTo>
                  <a:lnTo>
                    <a:pt x="927" y="0"/>
                  </a:lnTo>
                  <a:lnTo>
                    <a:pt x="0" y="0"/>
                  </a:lnTo>
                  <a:lnTo>
                    <a:pt x="33794" y="56121"/>
                  </a:lnTo>
                  <a:close/>
                </a:path>
                <a:path w="34289" h="107314">
                  <a:moveTo>
                    <a:pt x="33794" y="56121"/>
                  </a:moveTo>
                  <a:lnTo>
                    <a:pt x="3886" y="105791"/>
                  </a:lnTo>
                  <a:lnTo>
                    <a:pt x="4470" y="106197"/>
                  </a:lnTo>
                  <a:lnTo>
                    <a:pt x="4711" y="106349"/>
                  </a:lnTo>
                  <a:lnTo>
                    <a:pt x="5143" y="106438"/>
                  </a:lnTo>
                  <a:lnTo>
                    <a:pt x="5880" y="106591"/>
                  </a:lnTo>
                  <a:lnTo>
                    <a:pt x="6616" y="106743"/>
                  </a:lnTo>
                  <a:lnTo>
                    <a:pt x="33794" y="56121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5278450" y="2263685"/>
              <a:ext cx="30480" cy="107314"/>
            </a:xfrm>
            <a:custGeom>
              <a:avLst/>
              <a:gdLst/>
              <a:ahLst/>
              <a:cxnLst/>
              <a:rect l="l" t="t" r="r" b="b"/>
              <a:pathLst>
                <a:path w="30479" h="107314">
                  <a:moveTo>
                    <a:pt x="30137" y="56121"/>
                  </a:moveTo>
                  <a:lnTo>
                    <a:pt x="876" y="0"/>
                  </a:lnTo>
                  <a:lnTo>
                    <a:pt x="0" y="0"/>
                  </a:lnTo>
                  <a:lnTo>
                    <a:pt x="30137" y="56121"/>
                  </a:lnTo>
                  <a:close/>
                </a:path>
                <a:path w="30479" h="107314">
                  <a:moveTo>
                    <a:pt x="30137" y="56121"/>
                  </a:moveTo>
                  <a:lnTo>
                    <a:pt x="2959" y="106743"/>
                  </a:lnTo>
                  <a:lnTo>
                    <a:pt x="3670" y="106883"/>
                  </a:lnTo>
                  <a:lnTo>
                    <a:pt x="30137" y="56121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5279326" y="2263685"/>
              <a:ext cx="29845" cy="107950"/>
            </a:xfrm>
            <a:custGeom>
              <a:avLst/>
              <a:gdLst/>
              <a:ahLst/>
              <a:cxnLst/>
              <a:rect l="l" t="t" r="r" b="b"/>
              <a:pathLst>
                <a:path w="29845" h="107950">
                  <a:moveTo>
                    <a:pt x="29260" y="56121"/>
                  </a:moveTo>
                  <a:lnTo>
                    <a:pt x="3441" y="0"/>
                  </a:lnTo>
                  <a:lnTo>
                    <a:pt x="2603" y="0"/>
                  </a:lnTo>
                  <a:lnTo>
                    <a:pt x="1739" y="0"/>
                  </a:lnTo>
                  <a:lnTo>
                    <a:pt x="876" y="0"/>
                  </a:lnTo>
                  <a:lnTo>
                    <a:pt x="0" y="0"/>
                  </a:lnTo>
                  <a:lnTo>
                    <a:pt x="29260" y="56121"/>
                  </a:lnTo>
                  <a:close/>
                </a:path>
                <a:path w="29845" h="107950">
                  <a:moveTo>
                    <a:pt x="29260" y="56121"/>
                  </a:moveTo>
                  <a:lnTo>
                    <a:pt x="2794" y="106883"/>
                  </a:lnTo>
                  <a:lnTo>
                    <a:pt x="3517" y="107035"/>
                  </a:lnTo>
                  <a:lnTo>
                    <a:pt x="4229" y="107175"/>
                  </a:lnTo>
                  <a:lnTo>
                    <a:pt x="4940" y="107315"/>
                  </a:lnTo>
                  <a:lnTo>
                    <a:pt x="5638" y="107454"/>
                  </a:lnTo>
                  <a:lnTo>
                    <a:pt x="29260" y="56121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5282768" y="2263685"/>
              <a:ext cx="26034" cy="107950"/>
            </a:xfrm>
            <a:custGeom>
              <a:avLst/>
              <a:gdLst/>
              <a:ahLst/>
              <a:cxnLst/>
              <a:rect l="l" t="t" r="r" b="b"/>
              <a:pathLst>
                <a:path w="26035" h="107950">
                  <a:moveTo>
                    <a:pt x="25819" y="56121"/>
                  </a:moveTo>
                  <a:lnTo>
                    <a:pt x="2463" y="0"/>
                  </a:lnTo>
                  <a:lnTo>
                    <a:pt x="1651" y="0"/>
                  </a:lnTo>
                  <a:lnTo>
                    <a:pt x="825" y="0"/>
                  </a:lnTo>
                  <a:lnTo>
                    <a:pt x="0" y="0"/>
                  </a:lnTo>
                  <a:lnTo>
                    <a:pt x="25819" y="56121"/>
                  </a:lnTo>
                  <a:close/>
                </a:path>
                <a:path w="26035" h="107950">
                  <a:moveTo>
                    <a:pt x="25819" y="56121"/>
                  </a:moveTo>
                  <a:lnTo>
                    <a:pt x="2197" y="107454"/>
                  </a:lnTo>
                  <a:lnTo>
                    <a:pt x="2895" y="107607"/>
                  </a:lnTo>
                  <a:lnTo>
                    <a:pt x="3594" y="107746"/>
                  </a:lnTo>
                  <a:lnTo>
                    <a:pt x="4279" y="107886"/>
                  </a:lnTo>
                  <a:lnTo>
                    <a:pt x="25819" y="56121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5285232" y="2263685"/>
              <a:ext cx="23495" cy="108585"/>
            </a:xfrm>
            <a:custGeom>
              <a:avLst/>
              <a:gdLst/>
              <a:ahLst/>
              <a:cxnLst/>
              <a:rect l="l" t="t" r="r" b="b"/>
              <a:pathLst>
                <a:path w="23495" h="108585">
                  <a:moveTo>
                    <a:pt x="23355" y="56121"/>
                  </a:moveTo>
                  <a:lnTo>
                    <a:pt x="1612" y="0"/>
                  </a:lnTo>
                  <a:lnTo>
                    <a:pt x="812" y="0"/>
                  </a:lnTo>
                  <a:lnTo>
                    <a:pt x="0" y="0"/>
                  </a:lnTo>
                  <a:lnTo>
                    <a:pt x="23355" y="56121"/>
                  </a:lnTo>
                  <a:close/>
                </a:path>
                <a:path w="23495" h="108585">
                  <a:moveTo>
                    <a:pt x="23355" y="56121"/>
                  </a:moveTo>
                  <a:lnTo>
                    <a:pt x="1816" y="107886"/>
                  </a:lnTo>
                  <a:lnTo>
                    <a:pt x="2501" y="108026"/>
                  </a:lnTo>
                  <a:lnTo>
                    <a:pt x="3187" y="108165"/>
                  </a:lnTo>
                  <a:lnTo>
                    <a:pt x="23355" y="56121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5286845" y="2263685"/>
              <a:ext cx="22225" cy="108585"/>
            </a:xfrm>
            <a:custGeom>
              <a:avLst/>
              <a:gdLst/>
              <a:ahLst/>
              <a:cxnLst/>
              <a:rect l="l" t="t" r="r" b="b"/>
              <a:pathLst>
                <a:path w="22225" h="108585">
                  <a:moveTo>
                    <a:pt x="21742" y="56121"/>
                  </a:moveTo>
                  <a:lnTo>
                    <a:pt x="2349" y="0"/>
                  </a:lnTo>
                  <a:lnTo>
                    <a:pt x="1574" y="0"/>
                  </a:lnTo>
                  <a:lnTo>
                    <a:pt x="787" y="0"/>
                  </a:lnTo>
                  <a:lnTo>
                    <a:pt x="0" y="0"/>
                  </a:lnTo>
                  <a:lnTo>
                    <a:pt x="21742" y="56121"/>
                  </a:lnTo>
                  <a:close/>
                </a:path>
                <a:path w="22225" h="108585">
                  <a:moveTo>
                    <a:pt x="21742" y="56121"/>
                  </a:moveTo>
                  <a:lnTo>
                    <a:pt x="1574" y="108165"/>
                  </a:lnTo>
                  <a:lnTo>
                    <a:pt x="2260" y="108292"/>
                  </a:lnTo>
                  <a:lnTo>
                    <a:pt x="2946" y="108432"/>
                  </a:lnTo>
                  <a:lnTo>
                    <a:pt x="3619" y="108572"/>
                  </a:lnTo>
                  <a:lnTo>
                    <a:pt x="21742" y="56121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5289194" y="2263685"/>
              <a:ext cx="19685" cy="109220"/>
            </a:xfrm>
            <a:custGeom>
              <a:avLst/>
              <a:gdLst/>
              <a:ahLst/>
              <a:cxnLst/>
              <a:rect l="l" t="t" r="r" b="b"/>
              <a:pathLst>
                <a:path w="19685" h="109219">
                  <a:moveTo>
                    <a:pt x="19392" y="56121"/>
                  </a:moveTo>
                  <a:lnTo>
                    <a:pt x="2298" y="0"/>
                  </a:lnTo>
                  <a:lnTo>
                    <a:pt x="1536" y="0"/>
                  </a:lnTo>
                  <a:lnTo>
                    <a:pt x="774" y="0"/>
                  </a:lnTo>
                  <a:lnTo>
                    <a:pt x="0" y="0"/>
                  </a:lnTo>
                  <a:lnTo>
                    <a:pt x="19392" y="56121"/>
                  </a:lnTo>
                  <a:close/>
                </a:path>
                <a:path w="19685" h="109219">
                  <a:moveTo>
                    <a:pt x="19392" y="56121"/>
                  </a:moveTo>
                  <a:lnTo>
                    <a:pt x="1270" y="108572"/>
                  </a:lnTo>
                  <a:lnTo>
                    <a:pt x="1943" y="108712"/>
                  </a:lnTo>
                  <a:lnTo>
                    <a:pt x="2616" y="108851"/>
                  </a:lnTo>
                  <a:lnTo>
                    <a:pt x="3289" y="108978"/>
                  </a:lnTo>
                  <a:lnTo>
                    <a:pt x="19392" y="56121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5291493" y="2263685"/>
              <a:ext cx="17145" cy="109855"/>
            </a:xfrm>
            <a:custGeom>
              <a:avLst/>
              <a:gdLst/>
              <a:ahLst/>
              <a:cxnLst/>
              <a:rect l="l" t="t" r="r" b="b"/>
              <a:pathLst>
                <a:path w="17145" h="109855">
                  <a:moveTo>
                    <a:pt x="17094" y="56121"/>
                  </a:moveTo>
                  <a:lnTo>
                    <a:pt x="1485" y="0"/>
                  </a:lnTo>
                  <a:lnTo>
                    <a:pt x="749" y="0"/>
                  </a:lnTo>
                  <a:lnTo>
                    <a:pt x="0" y="0"/>
                  </a:lnTo>
                  <a:lnTo>
                    <a:pt x="17094" y="56121"/>
                  </a:lnTo>
                  <a:close/>
                </a:path>
                <a:path w="17145" h="109855">
                  <a:moveTo>
                    <a:pt x="17094" y="56121"/>
                  </a:moveTo>
                  <a:lnTo>
                    <a:pt x="990" y="108978"/>
                  </a:lnTo>
                  <a:lnTo>
                    <a:pt x="1651" y="109118"/>
                  </a:lnTo>
                  <a:lnTo>
                    <a:pt x="2324" y="109258"/>
                  </a:lnTo>
                  <a:lnTo>
                    <a:pt x="17094" y="56121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5292979" y="2263685"/>
              <a:ext cx="15875" cy="109855"/>
            </a:xfrm>
            <a:custGeom>
              <a:avLst/>
              <a:gdLst/>
              <a:ahLst/>
              <a:cxnLst/>
              <a:rect l="l" t="t" r="r" b="b"/>
              <a:pathLst>
                <a:path w="15875" h="109855">
                  <a:moveTo>
                    <a:pt x="15608" y="56121"/>
                  </a:moveTo>
                  <a:lnTo>
                    <a:pt x="2222" y="0"/>
                  </a:lnTo>
                  <a:lnTo>
                    <a:pt x="1485" y="0"/>
                  </a:lnTo>
                  <a:lnTo>
                    <a:pt x="749" y="0"/>
                  </a:lnTo>
                  <a:lnTo>
                    <a:pt x="0" y="0"/>
                  </a:lnTo>
                  <a:lnTo>
                    <a:pt x="15608" y="56121"/>
                  </a:lnTo>
                  <a:close/>
                </a:path>
                <a:path w="15875" h="109855">
                  <a:moveTo>
                    <a:pt x="15608" y="56121"/>
                  </a:moveTo>
                  <a:lnTo>
                    <a:pt x="838" y="109258"/>
                  </a:lnTo>
                  <a:lnTo>
                    <a:pt x="1511" y="109385"/>
                  </a:lnTo>
                  <a:lnTo>
                    <a:pt x="2171" y="109524"/>
                  </a:lnTo>
                  <a:lnTo>
                    <a:pt x="2844" y="109664"/>
                  </a:lnTo>
                  <a:lnTo>
                    <a:pt x="15608" y="56121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5295201" y="2263685"/>
              <a:ext cx="13970" cy="110489"/>
            </a:xfrm>
            <a:custGeom>
              <a:avLst/>
              <a:gdLst/>
              <a:ahLst/>
              <a:cxnLst/>
              <a:rect l="l" t="t" r="r" b="b"/>
              <a:pathLst>
                <a:path w="13970" h="110489">
                  <a:moveTo>
                    <a:pt x="13385" y="56121"/>
                  </a:moveTo>
                  <a:lnTo>
                    <a:pt x="2895" y="0"/>
                  </a:lnTo>
                  <a:lnTo>
                    <a:pt x="2171" y="0"/>
                  </a:lnTo>
                  <a:lnTo>
                    <a:pt x="1447" y="0"/>
                  </a:lnTo>
                  <a:lnTo>
                    <a:pt x="723" y="0"/>
                  </a:lnTo>
                  <a:lnTo>
                    <a:pt x="0" y="0"/>
                  </a:lnTo>
                  <a:lnTo>
                    <a:pt x="13385" y="56121"/>
                  </a:lnTo>
                  <a:close/>
                </a:path>
                <a:path w="13970" h="110489">
                  <a:moveTo>
                    <a:pt x="13385" y="56121"/>
                  </a:moveTo>
                  <a:lnTo>
                    <a:pt x="622" y="109664"/>
                  </a:lnTo>
                  <a:lnTo>
                    <a:pt x="1282" y="109791"/>
                  </a:lnTo>
                  <a:lnTo>
                    <a:pt x="1943" y="109931"/>
                  </a:lnTo>
                  <a:lnTo>
                    <a:pt x="2616" y="110070"/>
                  </a:lnTo>
                  <a:lnTo>
                    <a:pt x="3276" y="110197"/>
                  </a:lnTo>
                  <a:lnTo>
                    <a:pt x="13385" y="56121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5298097" y="2263685"/>
              <a:ext cx="10795" cy="110489"/>
            </a:xfrm>
            <a:custGeom>
              <a:avLst/>
              <a:gdLst/>
              <a:ahLst/>
              <a:cxnLst/>
              <a:rect l="l" t="t" r="r" b="b"/>
              <a:pathLst>
                <a:path w="10795" h="110489">
                  <a:moveTo>
                    <a:pt x="10490" y="56121"/>
                  </a:moveTo>
                  <a:lnTo>
                    <a:pt x="711" y="0"/>
                  </a:lnTo>
                  <a:lnTo>
                    <a:pt x="0" y="0"/>
                  </a:lnTo>
                  <a:lnTo>
                    <a:pt x="10490" y="56121"/>
                  </a:lnTo>
                  <a:close/>
                </a:path>
                <a:path w="10795" h="110489">
                  <a:moveTo>
                    <a:pt x="10490" y="56121"/>
                  </a:moveTo>
                  <a:lnTo>
                    <a:pt x="381" y="110197"/>
                  </a:lnTo>
                  <a:lnTo>
                    <a:pt x="1041" y="110337"/>
                  </a:lnTo>
                  <a:lnTo>
                    <a:pt x="10490" y="56121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5298808" y="2263685"/>
              <a:ext cx="10160" cy="111125"/>
            </a:xfrm>
            <a:custGeom>
              <a:avLst/>
              <a:gdLst/>
              <a:ahLst/>
              <a:cxnLst/>
              <a:rect l="l" t="t" r="r" b="b"/>
              <a:pathLst>
                <a:path w="10160" h="111125">
                  <a:moveTo>
                    <a:pt x="9779" y="56121"/>
                  </a:moveTo>
                  <a:lnTo>
                    <a:pt x="2819" y="0"/>
                  </a:lnTo>
                  <a:lnTo>
                    <a:pt x="2120" y="0"/>
                  </a:lnTo>
                  <a:lnTo>
                    <a:pt x="1409" y="0"/>
                  </a:lnTo>
                  <a:lnTo>
                    <a:pt x="711" y="0"/>
                  </a:lnTo>
                  <a:lnTo>
                    <a:pt x="0" y="0"/>
                  </a:lnTo>
                  <a:lnTo>
                    <a:pt x="9779" y="56121"/>
                  </a:lnTo>
                  <a:close/>
                </a:path>
                <a:path w="10160" h="111125">
                  <a:moveTo>
                    <a:pt x="9779" y="56121"/>
                  </a:moveTo>
                  <a:lnTo>
                    <a:pt x="330" y="110337"/>
                  </a:lnTo>
                  <a:lnTo>
                    <a:pt x="1003" y="110464"/>
                  </a:lnTo>
                  <a:lnTo>
                    <a:pt x="1663" y="110604"/>
                  </a:lnTo>
                  <a:lnTo>
                    <a:pt x="2324" y="110744"/>
                  </a:lnTo>
                  <a:lnTo>
                    <a:pt x="2997" y="110871"/>
                  </a:lnTo>
                  <a:lnTo>
                    <a:pt x="9779" y="56121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5301627" y="2263685"/>
              <a:ext cx="6985" cy="111760"/>
            </a:xfrm>
            <a:custGeom>
              <a:avLst/>
              <a:gdLst/>
              <a:ahLst/>
              <a:cxnLst/>
              <a:rect l="l" t="t" r="r" b="b"/>
              <a:pathLst>
                <a:path w="6985" h="111760">
                  <a:moveTo>
                    <a:pt x="6959" y="56121"/>
                  </a:moveTo>
                  <a:lnTo>
                    <a:pt x="2108" y="0"/>
                  </a:lnTo>
                  <a:lnTo>
                    <a:pt x="1397" y="0"/>
                  </a:lnTo>
                  <a:lnTo>
                    <a:pt x="698" y="0"/>
                  </a:lnTo>
                  <a:lnTo>
                    <a:pt x="0" y="0"/>
                  </a:lnTo>
                  <a:lnTo>
                    <a:pt x="6959" y="56121"/>
                  </a:lnTo>
                  <a:close/>
                </a:path>
                <a:path w="6985" h="111760">
                  <a:moveTo>
                    <a:pt x="6959" y="56121"/>
                  </a:moveTo>
                  <a:lnTo>
                    <a:pt x="177" y="110871"/>
                  </a:lnTo>
                  <a:lnTo>
                    <a:pt x="838" y="111010"/>
                  </a:lnTo>
                  <a:lnTo>
                    <a:pt x="1511" y="111150"/>
                  </a:lnTo>
                  <a:lnTo>
                    <a:pt x="2184" y="111277"/>
                  </a:lnTo>
                  <a:lnTo>
                    <a:pt x="6959" y="56121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5303736" y="2263685"/>
              <a:ext cx="5080" cy="111760"/>
            </a:xfrm>
            <a:custGeom>
              <a:avLst/>
              <a:gdLst/>
              <a:ahLst/>
              <a:cxnLst/>
              <a:rect l="l" t="t" r="r" b="b"/>
              <a:pathLst>
                <a:path w="5079" h="111760">
                  <a:moveTo>
                    <a:pt x="4851" y="56121"/>
                  </a:moveTo>
                  <a:lnTo>
                    <a:pt x="2070" y="0"/>
                  </a:lnTo>
                  <a:lnTo>
                    <a:pt x="1384" y="0"/>
                  </a:lnTo>
                  <a:lnTo>
                    <a:pt x="685" y="0"/>
                  </a:lnTo>
                  <a:lnTo>
                    <a:pt x="0" y="0"/>
                  </a:lnTo>
                  <a:lnTo>
                    <a:pt x="4851" y="56121"/>
                  </a:lnTo>
                  <a:close/>
                </a:path>
                <a:path w="5079" h="111760">
                  <a:moveTo>
                    <a:pt x="4851" y="56121"/>
                  </a:moveTo>
                  <a:lnTo>
                    <a:pt x="76" y="111277"/>
                  </a:lnTo>
                  <a:lnTo>
                    <a:pt x="749" y="111417"/>
                  </a:lnTo>
                  <a:lnTo>
                    <a:pt x="1435" y="111556"/>
                  </a:lnTo>
                  <a:lnTo>
                    <a:pt x="2108" y="111696"/>
                  </a:lnTo>
                  <a:lnTo>
                    <a:pt x="4851" y="56121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5305806" y="2263685"/>
              <a:ext cx="3175" cy="112395"/>
            </a:xfrm>
            <a:custGeom>
              <a:avLst/>
              <a:gdLst/>
              <a:ahLst/>
              <a:cxnLst/>
              <a:rect l="l" t="t" r="r" b="b"/>
              <a:pathLst>
                <a:path w="3175" h="112394">
                  <a:moveTo>
                    <a:pt x="2781" y="56121"/>
                  </a:moveTo>
                  <a:lnTo>
                    <a:pt x="1397" y="0"/>
                  </a:lnTo>
                  <a:lnTo>
                    <a:pt x="698" y="0"/>
                  </a:lnTo>
                  <a:lnTo>
                    <a:pt x="0" y="0"/>
                  </a:lnTo>
                  <a:lnTo>
                    <a:pt x="2781" y="56121"/>
                  </a:lnTo>
                  <a:close/>
                </a:path>
                <a:path w="3175" h="112394">
                  <a:moveTo>
                    <a:pt x="2781" y="56121"/>
                  </a:moveTo>
                  <a:lnTo>
                    <a:pt x="38" y="111696"/>
                  </a:lnTo>
                  <a:lnTo>
                    <a:pt x="711" y="111836"/>
                  </a:lnTo>
                  <a:lnTo>
                    <a:pt x="1397" y="111975"/>
                  </a:lnTo>
                  <a:lnTo>
                    <a:pt x="2781" y="56121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5307203" y="2263685"/>
              <a:ext cx="3175" cy="112395"/>
            </a:xfrm>
            <a:custGeom>
              <a:avLst/>
              <a:gdLst/>
              <a:ahLst/>
              <a:cxnLst/>
              <a:rect l="l" t="t" r="r" b="b"/>
              <a:pathLst>
                <a:path w="3175" h="112394">
                  <a:moveTo>
                    <a:pt x="2755" y="111963"/>
                  </a:moveTo>
                  <a:lnTo>
                    <a:pt x="1384" y="56121"/>
                  </a:lnTo>
                  <a:lnTo>
                    <a:pt x="0" y="111975"/>
                  </a:lnTo>
                  <a:lnTo>
                    <a:pt x="685" y="112102"/>
                  </a:lnTo>
                  <a:lnTo>
                    <a:pt x="1384" y="112242"/>
                  </a:lnTo>
                  <a:lnTo>
                    <a:pt x="2070" y="112102"/>
                  </a:lnTo>
                  <a:lnTo>
                    <a:pt x="2755" y="111963"/>
                  </a:lnTo>
                  <a:close/>
                </a:path>
                <a:path w="3175" h="112394">
                  <a:moveTo>
                    <a:pt x="2768" y="0"/>
                  </a:moveTo>
                  <a:lnTo>
                    <a:pt x="2070" y="0"/>
                  </a:lnTo>
                  <a:lnTo>
                    <a:pt x="1384" y="0"/>
                  </a:lnTo>
                  <a:lnTo>
                    <a:pt x="685" y="0"/>
                  </a:lnTo>
                  <a:lnTo>
                    <a:pt x="0" y="0"/>
                  </a:lnTo>
                  <a:lnTo>
                    <a:pt x="1384" y="56121"/>
                  </a:lnTo>
                  <a:lnTo>
                    <a:pt x="2768" y="0"/>
                  </a:lnTo>
                  <a:close/>
                </a:path>
              </a:pathLst>
            </a:custGeom>
            <a:solidFill>
              <a:srgbClr val="ECEFF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5308587" y="2263685"/>
              <a:ext cx="3175" cy="112395"/>
            </a:xfrm>
            <a:custGeom>
              <a:avLst/>
              <a:gdLst/>
              <a:ahLst/>
              <a:cxnLst/>
              <a:rect l="l" t="t" r="r" b="b"/>
              <a:pathLst>
                <a:path w="3175" h="112394">
                  <a:moveTo>
                    <a:pt x="2730" y="111696"/>
                  </a:moveTo>
                  <a:lnTo>
                    <a:pt x="0" y="56121"/>
                  </a:lnTo>
                  <a:lnTo>
                    <a:pt x="1371" y="111963"/>
                  </a:lnTo>
                  <a:lnTo>
                    <a:pt x="2057" y="111836"/>
                  </a:lnTo>
                  <a:lnTo>
                    <a:pt x="2730" y="111696"/>
                  </a:lnTo>
                  <a:close/>
                </a:path>
                <a:path w="3175" h="112394">
                  <a:moveTo>
                    <a:pt x="2768" y="0"/>
                  </a:moveTo>
                  <a:lnTo>
                    <a:pt x="2070" y="0"/>
                  </a:lnTo>
                  <a:lnTo>
                    <a:pt x="1384" y="0"/>
                  </a:lnTo>
                  <a:lnTo>
                    <a:pt x="0" y="56121"/>
                  </a:lnTo>
                  <a:lnTo>
                    <a:pt x="2768" y="0"/>
                  </a:lnTo>
                  <a:close/>
                </a:path>
              </a:pathLst>
            </a:custGeom>
            <a:solidFill>
              <a:srgbClr val="EBEEE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5308587" y="2263685"/>
              <a:ext cx="5080" cy="111760"/>
            </a:xfrm>
            <a:custGeom>
              <a:avLst/>
              <a:gdLst/>
              <a:ahLst/>
              <a:cxnLst/>
              <a:rect l="l" t="t" r="r" b="b"/>
              <a:pathLst>
                <a:path w="5079" h="111760">
                  <a:moveTo>
                    <a:pt x="4762" y="111277"/>
                  </a:moveTo>
                  <a:lnTo>
                    <a:pt x="0" y="56121"/>
                  </a:lnTo>
                  <a:lnTo>
                    <a:pt x="2730" y="111696"/>
                  </a:lnTo>
                  <a:lnTo>
                    <a:pt x="3403" y="111556"/>
                  </a:lnTo>
                  <a:lnTo>
                    <a:pt x="4089" y="111417"/>
                  </a:lnTo>
                  <a:lnTo>
                    <a:pt x="4762" y="111277"/>
                  </a:lnTo>
                  <a:close/>
                </a:path>
                <a:path w="5079" h="111760">
                  <a:moveTo>
                    <a:pt x="4838" y="0"/>
                  </a:moveTo>
                  <a:lnTo>
                    <a:pt x="4152" y="0"/>
                  </a:lnTo>
                  <a:lnTo>
                    <a:pt x="3454" y="0"/>
                  </a:lnTo>
                  <a:lnTo>
                    <a:pt x="2768" y="0"/>
                  </a:lnTo>
                  <a:lnTo>
                    <a:pt x="0" y="56121"/>
                  </a:lnTo>
                  <a:lnTo>
                    <a:pt x="4838" y="0"/>
                  </a:lnTo>
                  <a:close/>
                </a:path>
              </a:pathLst>
            </a:custGeom>
            <a:solidFill>
              <a:srgbClr val="E9EDE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5308587" y="2263685"/>
              <a:ext cx="6985" cy="111760"/>
            </a:xfrm>
            <a:custGeom>
              <a:avLst/>
              <a:gdLst/>
              <a:ahLst/>
              <a:cxnLst/>
              <a:rect l="l" t="t" r="r" b="b"/>
              <a:pathLst>
                <a:path w="6985" h="111760">
                  <a:moveTo>
                    <a:pt x="6769" y="110871"/>
                  </a:moveTo>
                  <a:lnTo>
                    <a:pt x="0" y="56121"/>
                  </a:lnTo>
                  <a:lnTo>
                    <a:pt x="4762" y="111277"/>
                  </a:lnTo>
                  <a:lnTo>
                    <a:pt x="5435" y="111150"/>
                  </a:lnTo>
                  <a:lnTo>
                    <a:pt x="6108" y="111010"/>
                  </a:lnTo>
                  <a:lnTo>
                    <a:pt x="6769" y="110871"/>
                  </a:lnTo>
                  <a:close/>
                </a:path>
                <a:path w="6985" h="111760">
                  <a:moveTo>
                    <a:pt x="6946" y="0"/>
                  </a:moveTo>
                  <a:lnTo>
                    <a:pt x="6248" y="0"/>
                  </a:lnTo>
                  <a:lnTo>
                    <a:pt x="5549" y="0"/>
                  </a:lnTo>
                  <a:lnTo>
                    <a:pt x="4838" y="0"/>
                  </a:lnTo>
                  <a:lnTo>
                    <a:pt x="0" y="56121"/>
                  </a:lnTo>
                  <a:lnTo>
                    <a:pt x="6946" y="0"/>
                  </a:lnTo>
                  <a:close/>
                </a:path>
              </a:pathLst>
            </a:custGeom>
            <a:solidFill>
              <a:srgbClr val="E8ECE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5308587" y="2263685"/>
              <a:ext cx="10160" cy="111125"/>
            </a:xfrm>
            <a:custGeom>
              <a:avLst/>
              <a:gdLst/>
              <a:ahLst/>
              <a:cxnLst/>
              <a:rect l="l" t="t" r="r" b="b"/>
              <a:pathLst>
                <a:path w="10160" h="111125">
                  <a:moveTo>
                    <a:pt x="9436" y="110337"/>
                  </a:moveTo>
                  <a:lnTo>
                    <a:pt x="0" y="56121"/>
                  </a:lnTo>
                  <a:lnTo>
                    <a:pt x="6769" y="110871"/>
                  </a:lnTo>
                  <a:lnTo>
                    <a:pt x="7442" y="110744"/>
                  </a:lnTo>
                  <a:lnTo>
                    <a:pt x="8102" y="110604"/>
                  </a:lnTo>
                  <a:lnTo>
                    <a:pt x="8775" y="110464"/>
                  </a:lnTo>
                  <a:lnTo>
                    <a:pt x="9436" y="110337"/>
                  </a:lnTo>
                  <a:close/>
                </a:path>
                <a:path w="10160" h="111125">
                  <a:moveTo>
                    <a:pt x="9766" y="0"/>
                  </a:moveTo>
                  <a:lnTo>
                    <a:pt x="9067" y="0"/>
                  </a:lnTo>
                  <a:lnTo>
                    <a:pt x="8356" y="0"/>
                  </a:lnTo>
                  <a:lnTo>
                    <a:pt x="7645" y="0"/>
                  </a:lnTo>
                  <a:lnTo>
                    <a:pt x="6946" y="0"/>
                  </a:lnTo>
                  <a:lnTo>
                    <a:pt x="0" y="56121"/>
                  </a:lnTo>
                  <a:lnTo>
                    <a:pt x="9766" y="0"/>
                  </a:lnTo>
                  <a:close/>
                </a:path>
              </a:pathLst>
            </a:custGeom>
            <a:solidFill>
              <a:srgbClr val="E7EB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5308587" y="2263685"/>
              <a:ext cx="10795" cy="110489"/>
            </a:xfrm>
            <a:custGeom>
              <a:avLst/>
              <a:gdLst/>
              <a:ahLst/>
              <a:cxnLst/>
              <a:rect l="l" t="t" r="r" b="b"/>
              <a:pathLst>
                <a:path w="10795" h="110489">
                  <a:moveTo>
                    <a:pt x="10096" y="110197"/>
                  </a:moveTo>
                  <a:lnTo>
                    <a:pt x="0" y="56121"/>
                  </a:lnTo>
                  <a:lnTo>
                    <a:pt x="9436" y="110337"/>
                  </a:lnTo>
                  <a:lnTo>
                    <a:pt x="10096" y="110197"/>
                  </a:lnTo>
                  <a:close/>
                </a:path>
                <a:path w="10795" h="110489">
                  <a:moveTo>
                    <a:pt x="10477" y="0"/>
                  </a:moveTo>
                  <a:lnTo>
                    <a:pt x="9766" y="0"/>
                  </a:lnTo>
                  <a:lnTo>
                    <a:pt x="0" y="56121"/>
                  </a:lnTo>
                  <a:lnTo>
                    <a:pt x="10477" y="0"/>
                  </a:lnTo>
                  <a:close/>
                </a:path>
              </a:pathLst>
            </a:custGeom>
            <a:solidFill>
              <a:srgbClr val="E6EAE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5308587" y="2263685"/>
              <a:ext cx="13970" cy="110489"/>
            </a:xfrm>
            <a:custGeom>
              <a:avLst/>
              <a:gdLst/>
              <a:ahLst/>
              <a:cxnLst/>
              <a:rect l="l" t="t" r="r" b="b"/>
              <a:pathLst>
                <a:path w="13970" h="110489">
                  <a:moveTo>
                    <a:pt x="12750" y="109664"/>
                  </a:moveTo>
                  <a:lnTo>
                    <a:pt x="0" y="56121"/>
                  </a:lnTo>
                  <a:lnTo>
                    <a:pt x="10096" y="110197"/>
                  </a:lnTo>
                  <a:lnTo>
                    <a:pt x="10756" y="110070"/>
                  </a:lnTo>
                  <a:lnTo>
                    <a:pt x="11430" y="109931"/>
                  </a:lnTo>
                  <a:lnTo>
                    <a:pt x="12090" y="109791"/>
                  </a:lnTo>
                  <a:lnTo>
                    <a:pt x="12750" y="109664"/>
                  </a:lnTo>
                  <a:close/>
                </a:path>
                <a:path w="13970" h="110489">
                  <a:moveTo>
                    <a:pt x="13373" y="0"/>
                  </a:moveTo>
                  <a:lnTo>
                    <a:pt x="12649" y="0"/>
                  </a:lnTo>
                  <a:lnTo>
                    <a:pt x="11925" y="0"/>
                  </a:lnTo>
                  <a:lnTo>
                    <a:pt x="11201" y="0"/>
                  </a:lnTo>
                  <a:lnTo>
                    <a:pt x="10477" y="0"/>
                  </a:lnTo>
                  <a:lnTo>
                    <a:pt x="0" y="56121"/>
                  </a:lnTo>
                  <a:lnTo>
                    <a:pt x="13373" y="0"/>
                  </a:lnTo>
                  <a:close/>
                </a:path>
              </a:pathLst>
            </a:custGeom>
            <a:solidFill>
              <a:srgbClr val="E5E9E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5308587" y="2263685"/>
              <a:ext cx="15875" cy="109855"/>
            </a:xfrm>
            <a:custGeom>
              <a:avLst/>
              <a:gdLst/>
              <a:ahLst/>
              <a:cxnLst/>
              <a:rect l="l" t="t" r="r" b="b"/>
              <a:pathLst>
                <a:path w="15875" h="109855">
                  <a:moveTo>
                    <a:pt x="14757" y="109258"/>
                  </a:moveTo>
                  <a:lnTo>
                    <a:pt x="0" y="56121"/>
                  </a:lnTo>
                  <a:lnTo>
                    <a:pt x="12750" y="109664"/>
                  </a:lnTo>
                  <a:lnTo>
                    <a:pt x="13423" y="109524"/>
                  </a:lnTo>
                  <a:lnTo>
                    <a:pt x="14084" y="109385"/>
                  </a:lnTo>
                  <a:lnTo>
                    <a:pt x="14757" y="109258"/>
                  </a:lnTo>
                  <a:close/>
                </a:path>
                <a:path w="15875" h="109855">
                  <a:moveTo>
                    <a:pt x="15595" y="0"/>
                  </a:moveTo>
                  <a:lnTo>
                    <a:pt x="14846" y="0"/>
                  </a:lnTo>
                  <a:lnTo>
                    <a:pt x="14109" y="0"/>
                  </a:lnTo>
                  <a:lnTo>
                    <a:pt x="13373" y="0"/>
                  </a:lnTo>
                  <a:lnTo>
                    <a:pt x="0" y="56121"/>
                  </a:lnTo>
                  <a:lnTo>
                    <a:pt x="15595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5308587" y="2263685"/>
              <a:ext cx="17145" cy="109855"/>
            </a:xfrm>
            <a:custGeom>
              <a:avLst/>
              <a:gdLst/>
              <a:ahLst/>
              <a:cxnLst/>
              <a:rect l="l" t="t" r="r" b="b"/>
              <a:pathLst>
                <a:path w="17145" h="109855">
                  <a:moveTo>
                    <a:pt x="16090" y="108978"/>
                  </a:moveTo>
                  <a:lnTo>
                    <a:pt x="0" y="56121"/>
                  </a:lnTo>
                  <a:lnTo>
                    <a:pt x="14757" y="109258"/>
                  </a:lnTo>
                  <a:lnTo>
                    <a:pt x="15430" y="109118"/>
                  </a:lnTo>
                  <a:lnTo>
                    <a:pt x="16090" y="108978"/>
                  </a:lnTo>
                  <a:close/>
                </a:path>
                <a:path w="17145" h="109855">
                  <a:moveTo>
                    <a:pt x="17081" y="0"/>
                  </a:moveTo>
                  <a:lnTo>
                    <a:pt x="16332" y="0"/>
                  </a:lnTo>
                  <a:lnTo>
                    <a:pt x="15595" y="0"/>
                  </a:lnTo>
                  <a:lnTo>
                    <a:pt x="0" y="56121"/>
                  </a:lnTo>
                  <a:lnTo>
                    <a:pt x="17081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5308587" y="2263685"/>
              <a:ext cx="19685" cy="109220"/>
            </a:xfrm>
            <a:custGeom>
              <a:avLst/>
              <a:gdLst/>
              <a:ahLst/>
              <a:cxnLst/>
              <a:rect l="l" t="t" r="r" b="b"/>
              <a:pathLst>
                <a:path w="19685" h="109219">
                  <a:moveTo>
                    <a:pt x="18110" y="108572"/>
                  </a:moveTo>
                  <a:lnTo>
                    <a:pt x="0" y="56121"/>
                  </a:lnTo>
                  <a:lnTo>
                    <a:pt x="16090" y="108978"/>
                  </a:lnTo>
                  <a:lnTo>
                    <a:pt x="16764" y="108851"/>
                  </a:lnTo>
                  <a:lnTo>
                    <a:pt x="17437" y="108712"/>
                  </a:lnTo>
                  <a:lnTo>
                    <a:pt x="18110" y="108572"/>
                  </a:lnTo>
                  <a:close/>
                </a:path>
                <a:path w="19685" h="109219">
                  <a:moveTo>
                    <a:pt x="19380" y="0"/>
                  </a:moveTo>
                  <a:lnTo>
                    <a:pt x="18618" y="0"/>
                  </a:lnTo>
                  <a:lnTo>
                    <a:pt x="17843" y="0"/>
                  </a:lnTo>
                  <a:lnTo>
                    <a:pt x="17081" y="0"/>
                  </a:lnTo>
                  <a:lnTo>
                    <a:pt x="0" y="56121"/>
                  </a:lnTo>
                  <a:lnTo>
                    <a:pt x="1938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5308587" y="2263685"/>
              <a:ext cx="22225" cy="108585"/>
            </a:xfrm>
            <a:custGeom>
              <a:avLst/>
              <a:gdLst/>
              <a:ahLst/>
              <a:cxnLst/>
              <a:rect l="l" t="t" r="r" b="b"/>
              <a:pathLst>
                <a:path w="22225" h="108585">
                  <a:moveTo>
                    <a:pt x="20154" y="108165"/>
                  </a:moveTo>
                  <a:lnTo>
                    <a:pt x="0" y="56121"/>
                  </a:lnTo>
                  <a:lnTo>
                    <a:pt x="18110" y="108572"/>
                  </a:lnTo>
                  <a:lnTo>
                    <a:pt x="18796" y="108432"/>
                  </a:lnTo>
                  <a:lnTo>
                    <a:pt x="19469" y="108292"/>
                  </a:lnTo>
                  <a:lnTo>
                    <a:pt x="20154" y="108165"/>
                  </a:lnTo>
                  <a:close/>
                </a:path>
                <a:path w="22225" h="108585">
                  <a:moveTo>
                    <a:pt x="21742" y="0"/>
                  </a:moveTo>
                  <a:lnTo>
                    <a:pt x="20942" y="0"/>
                  </a:lnTo>
                  <a:lnTo>
                    <a:pt x="20167" y="0"/>
                  </a:lnTo>
                  <a:lnTo>
                    <a:pt x="19380" y="0"/>
                  </a:lnTo>
                  <a:lnTo>
                    <a:pt x="0" y="56121"/>
                  </a:lnTo>
                  <a:lnTo>
                    <a:pt x="2174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5308587" y="2263685"/>
              <a:ext cx="23495" cy="108585"/>
            </a:xfrm>
            <a:custGeom>
              <a:avLst/>
              <a:gdLst/>
              <a:ahLst/>
              <a:cxnLst/>
              <a:rect l="l" t="t" r="r" b="b"/>
              <a:pathLst>
                <a:path w="23495" h="108585">
                  <a:moveTo>
                    <a:pt x="21526" y="107886"/>
                  </a:moveTo>
                  <a:lnTo>
                    <a:pt x="0" y="56121"/>
                  </a:lnTo>
                  <a:lnTo>
                    <a:pt x="20154" y="108165"/>
                  </a:lnTo>
                  <a:lnTo>
                    <a:pt x="20840" y="108026"/>
                  </a:lnTo>
                  <a:lnTo>
                    <a:pt x="21526" y="107886"/>
                  </a:lnTo>
                  <a:close/>
                </a:path>
                <a:path w="23495" h="108585">
                  <a:moveTo>
                    <a:pt x="23342" y="0"/>
                  </a:moveTo>
                  <a:lnTo>
                    <a:pt x="22529" y="0"/>
                  </a:lnTo>
                  <a:lnTo>
                    <a:pt x="21742" y="0"/>
                  </a:lnTo>
                  <a:lnTo>
                    <a:pt x="0" y="56121"/>
                  </a:lnTo>
                  <a:lnTo>
                    <a:pt x="23342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5308587" y="2263685"/>
              <a:ext cx="26034" cy="107950"/>
            </a:xfrm>
            <a:custGeom>
              <a:avLst/>
              <a:gdLst/>
              <a:ahLst/>
              <a:cxnLst/>
              <a:rect l="l" t="t" r="r" b="b"/>
              <a:pathLst>
                <a:path w="26035" h="107950">
                  <a:moveTo>
                    <a:pt x="23609" y="107454"/>
                  </a:moveTo>
                  <a:lnTo>
                    <a:pt x="0" y="56121"/>
                  </a:lnTo>
                  <a:lnTo>
                    <a:pt x="21526" y="107886"/>
                  </a:lnTo>
                  <a:lnTo>
                    <a:pt x="22212" y="107746"/>
                  </a:lnTo>
                  <a:lnTo>
                    <a:pt x="22910" y="107607"/>
                  </a:lnTo>
                  <a:lnTo>
                    <a:pt x="23609" y="107454"/>
                  </a:lnTo>
                  <a:close/>
                </a:path>
                <a:path w="26035" h="107950">
                  <a:moveTo>
                    <a:pt x="25806" y="0"/>
                  </a:moveTo>
                  <a:lnTo>
                    <a:pt x="24980" y="0"/>
                  </a:lnTo>
                  <a:lnTo>
                    <a:pt x="24155" y="0"/>
                  </a:lnTo>
                  <a:lnTo>
                    <a:pt x="23342" y="0"/>
                  </a:lnTo>
                  <a:lnTo>
                    <a:pt x="0" y="56121"/>
                  </a:lnTo>
                  <a:lnTo>
                    <a:pt x="2580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5308587" y="2263685"/>
              <a:ext cx="29845" cy="107950"/>
            </a:xfrm>
            <a:custGeom>
              <a:avLst/>
              <a:gdLst/>
              <a:ahLst/>
              <a:cxnLst/>
              <a:rect l="l" t="t" r="r" b="b"/>
              <a:pathLst>
                <a:path w="29845" h="107950">
                  <a:moveTo>
                    <a:pt x="26454" y="106883"/>
                  </a:moveTo>
                  <a:lnTo>
                    <a:pt x="0" y="56121"/>
                  </a:lnTo>
                  <a:lnTo>
                    <a:pt x="23609" y="107454"/>
                  </a:lnTo>
                  <a:lnTo>
                    <a:pt x="24307" y="107315"/>
                  </a:lnTo>
                  <a:lnTo>
                    <a:pt x="25019" y="107175"/>
                  </a:lnTo>
                  <a:lnTo>
                    <a:pt x="25730" y="107035"/>
                  </a:lnTo>
                  <a:lnTo>
                    <a:pt x="26454" y="106883"/>
                  </a:lnTo>
                  <a:close/>
                </a:path>
                <a:path w="29845" h="107950">
                  <a:moveTo>
                    <a:pt x="29248" y="0"/>
                  </a:moveTo>
                  <a:lnTo>
                    <a:pt x="28371" y="0"/>
                  </a:lnTo>
                  <a:lnTo>
                    <a:pt x="27508" y="0"/>
                  </a:lnTo>
                  <a:lnTo>
                    <a:pt x="26644" y="0"/>
                  </a:lnTo>
                  <a:lnTo>
                    <a:pt x="25806" y="0"/>
                  </a:lnTo>
                  <a:lnTo>
                    <a:pt x="0" y="56121"/>
                  </a:lnTo>
                  <a:lnTo>
                    <a:pt x="29248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5308587" y="2263685"/>
              <a:ext cx="30480" cy="107314"/>
            </a:xfrm>
            <a:custGeom>
              <a:avLst/>
              <a:gdLst/>
              <a:ahLst/>
              <a:cxnLst/>
              <a:rect l="l" t="t" r="r" b="b"/>
              <a:pathLst>
                <a:path w="30479" h="107314">
                  <a:moveTo>
                    <a:pt x="27165" y="106743"/>
                  </a:moveTo>
                  <a:lnTo>
                    <a:pt x="0" y="56121"/>
                  </a:lnTo>
                  <a:lnTo>
                    <a:pt x="26454" y="106883"/>
                  </a:lnTo>
                  <a:lnTo>
                    <a:pt x="27165" y="106743"/>
                  </a:lnTo>
                  <a:close/>
                </a:path>
                <a:path w="30479" h="107314">
                  <a:moveTo>
                    <a:pt x="30124" y="0"/>
                  </a:moveTo>
                  <a:lnTo>
                    <a:pt x="29248" y="0"/>
                  </a:lnTo>
                  <a:lnTo>
                    <a:pt x="0" y="56121"/>
                  </a:lnTo>
                  <a:lnTo>
                    <a:pt x="30124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5308587" y="2263685"/>
              <a:ext cx="34290" cy="107314"/>
            </a:xfrm>
            <a:custGeom>
              <a:avLst/>
              <a:gdLst/>
              <a:ahLst/>
              <a:cxnLst/>
              <a:rect l="l" t="t" r="r" b="b"/>
              <a:pathLst>
                <a:path w="34289" h="107314">
                  <a:moveTo>
                    <a:pt x="29908" y="105791"/>
                  </a:moveTo>
                  <a:lnTo>
                    <a:pt x="0" y="56121"/>
                  </a:lnTo>
                  <a:lnTo>
                    <a:pt x="27165" y="106743"/>
                  </a:lnTo>
                  <a:lnTo>
                    <a:pt x="27901" y="106591"/>
                  </a:lnTo>
                  <a:lnTo>
                    <a:pt x="28638" y="106438"/>
                  </a:lnTo>
                  <a:lnTo>
                    <a:pt x="29070" y="106349"/>
                  </a:lnTo>
                  <a:lnTo>
                    <a:pt x="29311" y="106184"/>
                  </a:lnTo>
                  <a:lnTo>
                    <a:pt x="29908" y="105791"/>
                  </a:lnTo>
                  <a:close/>
                </a:path>
                <a:path w="34289" h="107314">
                  <a:moveTo>
                    <a:pt x="33794" y="0"/>
                  </a:moveTo>
                  <a:lnTo>
                    <a:pt x="32854" y="0"/>
                  </a:lnTo>
                  <a:lnTo>
                    <a:pt x="31927" y="0"/>
                  </a:lnTo>
                  <a:lnTo>
                    <a:pt x="31026" y="0"/>
                  </a:lnTo>
                  <a:lnTo>
                    <a:pt x="30124" y="0"/>
                  </a:lnTo>
                  <a:lnTo>
                    <a:pt x="0" y="56121"/>
                  </a:lnTo>
                  <a:lnTo>
                    <a:pt x="3379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5308587" y="2263685"/>
              <a:ext cx="36830" cy="106045"/>
            </a:xfrm>
            <a:custGeom>
              <a:avLst/>
              <a:gdLst/>
              <a:ahLst/>
              <a:cxnLst/>
              <a:rect l="l" t="t" r="r" b="b"/>
              <a:pathLst>
                <a:path w="36829" h="106044">
                  <a:moveTo>
                    <a:pt x="31673" y="104597"/>
                  </a:moveTo>
                  <a:lnTo>
                    <a:pt x="0" y="56121"/>
                  </a:lnTo>
                  <a:lnTo>
                    <a:pt x="29908" y="105791"/>
                  </a:lnTo>
                  <a:lnTo>
                    <a:pt x="30492" y="105384"/>
                  </a:lnTo>
                  <a:lnTo>
                    <a:pt x="31089" y="104990"/>
                  </a:lnTo>
                  <a:lnTo>
                    <a:pt x="31673" y="104597"/>
                  </a:lnTo>
                  <a:close/>
                </a:path>
                <a:path w="36829" h="106044">
                  <a:moveTo>
                    <a:pt x="36677" y="0"/>
                  </a:moveTo>
                  <a:lnTo>
                    <a:pt x="35699" y="0"/>
                  </a:lnTo>
                  <a:lnTo>
                    <a:pt x="34734" y="0"/>
                  </a:lnTo>
                  <a:lnTo>
                    <a:pt x="33794" y="0"/>
                  </a:lnTo>
                  <a:lnTo>
                    <a:pt x="0" y="56121"/>
                  </a:lnTo>
                  <a:lnTo>
                    <a:pt x="36677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5308587" y="2263685"/>
              <a:ext cx="38735" cy="104775"/>
            </a:xfrm>
            <a:custGeom>
              <a:avLst/>
              <a:gdLst/>
              <a:ahLst/>
              <a:cxnLst/>
              <a:rect l="l" t="t" r="r" b="b"/>
              <a:pathLst>
                <a:path w="38735" h="104775">
                  <a:moveTo>
                    <a:pt x="32867" y="103797"/>
                  </a:moveTo>
                  <a:lnTo>
                    <a:pt x="0" y="56121"/>
                  </a:lnTo>
                  <a:lnTo>
                    <a:pt x="31673" y="104597"/>
                  </a:lnTo>
                  <a:lnTo>
                    <a:pt x="32270" y="104190"/>
                  </a:lnTo>
                  <a:lnTo>
                    <a:pt x="32867" y="103797"/>
                  </a:lnTo>
                  <a:close/>
                </a:path>
                <a:path w="38735" h="104775">
                  <a:moveTo>
                    <a:pt x="38696" y="0"/>
                  </a:moveTo>
                  <a:lnTo>
                    <a:pt x="37680" y="0"/>
                  </a:lnTo>
                  <a:lnTo>
                    <a:pt x="36677" y="0"/>
                  </a:lnTo>
                  <a:lnTo>
                    <a:pt x="0" y="56121"/>
                  </a:lnTo>
                  <a:lnTo>
                    <a:pt x="38696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5308587" y="2263685"/>
              <a:ext cx="41910" cy="104139"/>
            </a:xfrm>
            <a:custGeom>
              <a:avLst/>
              <a:gdLst/>
              <a:ahLst/>
              <a:cxnLst/>
              <a:rect l="l" t="t" r="r" b="b"/>
              <a:pathLst>
                <a:path w="41910" h="104139">
                  <a:moveTo>
                    <a:pt x="34632" y="102590"/>
                  </a:moveTo>
                  <a:lnTo>
                    <a:pt x="0" y="56121"/>
                  </a:lnTo>
                  <a:lnTo>
                    <a:pt x="32867" y="103797"/>
                  </a:lnTo>
                  <a:lnTo>
                    <a:pt x="33451" y="103390"/>
                  </a:lnTo>
                  <a:lnTo>
                    <a:pt x="34048" y="102997"/>
                  </a:lnTo>
                  <a:lnTo>
                    <a:pt x="34632" y="102590"/>
                  </a:lnTo>
                  <a:close/>
                </a:path>
                <a:path w="41910" h="104139">
                  <a:moveTo>
                    <a:pt x="41833" y="0"/>
                  </a:moveTo>
                  <a:lnTo>
                    <a:pt x="40767" y="0"/>
                  </a:lnTo>
                  <a:lnTo>
                    <a:pt x="39725" y="0"/>
                  </a:lnTo>
                  <a:lnTo>
                    <a:pt x="38696" y="0"/>
                  </a:lnTo>
                  <a:lnTo>
                    <a:pt x="0" y="56121"/>
                  </a:lnTo>
                  <a:lnTo>
                    <a:pt x="41833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5308587" y="2263685"/>
              <a:ext cx="45720" cy="102870"/>
            </a:xfrm>
            <a:custGeom>
              <a:avLst/>
              <a:gdLst/>
              <a:ahLst/>
              <a:cxnLst/>
              <a:rect l="l" t="t" r="r" b="b"/>
              <a:pathLst>
                <a:path w="45720" h="102869">
                  <a:moveTo>
                    <a:pt x="36410" y="101396"/>
                  </a:moveTo>
                  <a:lnTo>
                    <a:pt x="0" y="56121"/>
                  </a:lnTo>
                  <a:lnTo>
                    <a:pt x="34632" y="102590"/>
                  </a:lnTo>
                  <a:lnTo>
                    <a:pt x="35229" y="102196"/>
                  </a:lnTo>
                  <a:lnTo>
                    <a:pt x="35826" y="101790"/>
                  </a:lnTo>
                  <a:lnTo>
                    <a:pt x="36410" y="101396"/>
                  </a:lnTo>
                  <a:close/>
                </a:path>
                <a:path w="45720" h="102869">
                  <a:moveTo>
                    <a:pt x="45148" y="0"/>
                  </a:moveTo>
                  <a:lnTo>
                    <a:pt x="44018" y="0"/>
                  </a:lnTo>
                  <a:lnTo>
                    <a:pt x="42913" y="0"/>
                  </a:lnTo>
                  <a:lnTo>
                    <a:pt x="41833" y="0"/>
                  </a:lnTo>
                  <a:lnTo>
                    <a:pt x="0" y="56121"/>
                  </a:lnTo>
                  <a:lnTo>
                    <a:pt x="4514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5308587" y="2263685"/>
              <a:ext cx="47625" cy="101600"/>
            </a:xfrm>
            <a:custGeom>
              <a:avLst/>
              <a:gdLst/>
              <a:ahLst/>
              <a:cxnLst/>
              <a:rect l="l" t="t" r="r" b="b"/>
              <a:pathLst>
                <a:path w="47625" h="101600">
                  <a:moveTo>
                    <a:pt x="37617" y="100584"/>
                  </a:moveTo>
                  <a:lnTo>
                    <a:pt x="0" y="56121"/>
                  </a:lnTo>
                  <a:lnTo>
                    <a:pt x="36410" y="101396"/>
                  </a:lnTo>
                  <a:lnTo>
                    <a:pt x="37020" y="100990"/>
                  </a:lnTo>
                  <a:lnTo>
                    <a:pt x="37617" y="100584"/>
                  </a:lnTo>
                  <a:close/>
                </a:path>
                <a:path w="47625" h="101600">
                  <a:moveTo>
                    <a:pt x="47472" y="0"/>
                  </a:moveTo>
                  <a:lnTo>
                    <a:pt x="46304" y="0"/>
                  </a:lnTo>
                  <a:lnTo>
                    <a:pt x="45148" y="0"/>
                  </a:lnTo>
                  <a:lnTo>
                    <a:pt x="0" y="56121"/>
                  </a:lnTo>
                  <a:lnTo>
                    <a:pt x="47472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5308587" y="2263685"/>
              <a:ext cx="51435" cy="100965"/>
            </a:xfrm>
            <a:custGeom>
              <a:avLst/>
              <a:gdLst/>
              <a:ahLst/>
              <a:cxnLst/>
              <a:rect l="l" t="t" r="r" b="b"/>
              <a:pathLst>
                <a:path w="51435" h="100964">
                  <a:moveTo>
                    <a:pt x="39420" y="99364"/>
                  </a:moveTo>
                  <a:lnTo>
                    <a:pt x="0" y="56121"/>
                  </a:lnTo>
                  <a:lnTo>
                    <a:pt x="37617" y="100584"/>
                  </a:lnTo>
                  <a:lnTo>
                    <a:pt x="38214" y="100177"/>
                  </a:lnTo>
                  <a:lnTo>
                    <a:pt x="38811" y="99771"/>
                  </a:lnTo>
                  <a:lnTo>
                    <a:pt x="39420" y="99364"/>
                  </a:lnTo>
                  <a:close/>
                </a:path>
                <a:path w="51435" h="100964">
                  <a:moveTo>
                    <a:pt x="51155" y="0"/>
                  </a:moveTo>
                  <a:lnTo>
                    <a:pt x="49898" y="0"/>
                  </a:lnTo>
                  <a:lnTo>
                    <a:pt x="48666" y="0"/>
                  </a:lnTo>
                  <a:lnTo>
                    <a:pt x="47472" y="0"/>
                  </a:lnTo>
                  <a:lnTo>
                    <a:pt x="0" y="56121"/>
                  </a:lnTo>
                  <a:lnTo>
                    <a:pt x="51155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5308587" y="2263685"/>
              <a:ext cx="53975" cy="99695"/>
            </a:xfrm>
            <a:custGeom>
              <a:avLst/>
              <a:gdLst/>
              <a:ahLst/>
              <a:cxnLst/>
              <a:rect l="l" t="t" r="r" b="b"/>
              <a:pathLst>
                <a:path w="53975" h="99694">
                  <a:moveTo>
                    <a:pt x="40627" y="98552"/>
                  </a:moveTo>
                  <a:lnTo>
                    <a:pt x="0" y="56121"/>
                  </a:lnTo>
                  <a:lnTo>
                    <a:pt x="39420" y="99364"/>
                  </a:lnTo>
                  <a:lnTo>
                    <a:pt x="40017" y="98958"/>
                  </a:lnTo>
                  <a:lnTo>
                    <a:pt x="40627" y="98552"/>
                  </a:lnTo>
                  <a:close/>
                </a:path>
                <a:path w="53975" h="99694">
                  <a:moveTo>
                    <a:pt x="53746" y="0"/>
                  </a:moveTo>
                  <a:lnTo>
                    <a:pt x="52438" y="0"/>
                  </a:lnTo>
                  <a:lnTo>
                    <a:pt x="51155" y="0"/>
                  </a:lnTo>
                  <a:lnTo>
                    <a:pt x="0" y="56121"/>
                  </a:lnTo>
                  <a:lnTo>
                    <a:pt x="53746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5308587" y="2263685"/>
              <a:ext cx="58419" cy="99060"/>
            </a:xfrm>
            <a:custGeom>
              <a:avLst/>
              <a:gdLst/>
              <a:ahLst/>
              <a:cxnLst/>
              <a:rect l="l" t="t" r="r" b="b"/>
              <a:pathLst>
                <a:path w="58420" h="99060">
                  <a:moveTo>
                    <a:pt x="42456" y="97307"/>
                  </a:moveTo>
                  <a:lnTo>
                    <a:pt x="0" y="56121"/>
                  </a:lnTo>
                  <a:lnTo>
                    <a:pt x="40627" y="98552"/>
                  </a:lnTo>
                  <a:lnTo>
                    <a:pt x="41236" y="98132"/>
                  </a:lnTo>
                  <a:lnTo>
                    <a:pt x="41859" y="97726"/>
                  </a:lnTo>
                  <a:lnTo>
                    <a:pt x="42456" y="97307"/>
                  </a:lnTo>
                  <a:close/>
                </a:path>
                <a:path w="58420" h="99060">
                  <a:moveTo>
                    <a:pt x="57861" y="0"/>
                  </a:moveTo>
                  <a:lnTo>
                    <a:pt x="56464" y="0"/>
                  </a:lnTo>
                  <a:lnTo>
                    <a:pt x="55079" y="0"/>
                  </a:lnTo>
                  <a:lnTo>
                    <a:pt x="53746" y="0"/>
                  </a:lnTo>
                  <a:lnTo>
                    <a:pt x="0" y="56121"/>
                  </a:lnTo>
                  <a:lnTo>
                    <a:pt x="5786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5308587" y="2263685"/>
              <a:ext cx="64135" cy="97790"/>
            </a:xfrm>
            <a:custGeom>
              <a:avLst/>
              <a:gdLst/>
              <a:ahLst/>
              <a:cxnLst/>
              <a:rect l="l" t="t" r="r" b="b"/>
              <a:pathLst>
                <a:path w="64135" h="97789">
                  <a:moveTo>
                    <a:pt x="44958" y="95618"/>
                  </a:moveTo>
                  <a:lnTo>
                    <a:pt x="0" y="56121"/>
                  </a:lnTo>
                  <a:lnTo>
                    <a:pt x="42456" y="97307"/>
                  </a:lnTo>
                  <a:lnTo>
                    <a:pt x="43078" y="96888"/>
                  </a:lnTo>
                  <a:lnTo>
                    <a:pt x="43700" y="96469"/>
                  </a:lnTo>
                  <a:lnTo>
                    <a:pt x="44335" y="96050"/>
                  </a:lnTo>
                  <a:lnTo>
                    <a:pt x="44958" y="95618"/>
                  </a:lnTo>
                  <a:close/>
                </a:path>
                <a:path w="64135" h="97789">
                  <a:moveTo>
                    <a:pt x="63868" y="0"/>
                  </a:moveTo>
                  <a:lnTo>
                    <a:pt x="62318" y="0"/>
                  </a:lnTo>
                  <a:lnTo>
                    <a:pt x="60794" y="0"/>
                  </a:lnTo>
                  <a:lnTo>
                    <a:pt x="59309" y="0"/>
                  </a:lnTo>
                  <a:lnTo>
                    <a:pt x="57861" y="0"/>
                  </a:lnTo>
                  <a:lnTo>
                    <a:pt x="0" y="56121"/>
                  </a:lnTo>
                  <a:lnTo>
                    <a:pt x="63868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5308587" y="2263685"/>
              <a:ext cx="65405" cy="95885"/>
            </a:xfrm>
            <a:custGeom>
              <a:avLst/>
              <a:gdLst/>
              <a:ahLst/>
              <a:cxnLst/>
              <a:rect l="l" t="t" r="r" b="b"/>
              <a:pathLst>
                <a:path w="65404" h="95885">
                  <a:moveTo>
                    <a:pt x="45593" y="95199"/>
                  </a:moveTo>
                  <a:lnTo>
                    <a:pt x="0" y="56121"/>
                  </a:lnTo>
                  <a:lnTo>
                    <a:pt x="44958" y="95618"/>
                  </a:lnTo>
                  <a:lnTo>
                    <a:pt x="45593" y="95199"/>
                  </a:lnTo>
                  <a:close/>
                </a:path>
                <a:path w="65404" h="95885">
                  <a:moveTo>
                    <a:pt x="65074" y="368"/>
                  </a:moveTo>
                  <a:lnTo>
                    <a:pt x="64897" y="0"/>
                  </a:lnTo>
                  <a:lnTo>
                    <a:pt x="63868" y="0"/>
                  </a:lnTo>
                  <a:lnTo>
                    <a:pt x="0" y="56121"/>
                  </a:lnTo>
                  <a:lnTo>
                    <a:pt x="65074" y="368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5308587" y="2264054"/>
              <a:ext cx="67310" cy="95250"/>
            </a:xfrm>
            <a:custGeom>
              <a:avLst/>
              <a:gdLst/>
              <a:ahLst/>
              <a:cxnLst/>
              <a:rect l="l" t="t" r="r" b="b"/>
              <a:pathLst>
                <a:path w="67310" h="95250">
                  <a:moveTo>
                    <a:pt x="48171" y="93078"/>
                  </a:moveTo>
                  <a:lnTo>
                    <a:pt x="0" y="55753"/>
                  </a:lnTo>
                  <a:lnTo>
                    <a:pt x="45593" y="94830"/>
                  </a:lnTo>
                  <a:lnTo>
                    <a:pt x="46240" y="94399"/>
                  </a:lnTo>
                  <a:lnTo>
                    <a:pt x="46875" y="93967"/>
                  </a:lnTo>
                  <a:lnTo>
                    <a:pt x="47523" y="93522"/>
                  </a:lnTo>
                  <a:lnTo>
                    <a:pt x="48171" y="93078"/>
                  </a:lnTo>
                  <a:close/>
                </a:path>
                <a:path w="67310" h="95250">
                  <a:moveTo>
                    <a:pt x="66954" y="3873"/>
                  </a:moveTo>
                  <a:lnTo>
                    <a:pt x="66497" y="2921"/>
                  </a:lnTo>
                  <a:lnTo>
                    <a:pt x="66014" y="1943"/>
                  </a:lnTo>
                  <a:lnTo>
                    <a:pt x="65544" y="977"/>
                  </a:lnTo>
                  <a:lnTo>
                    <a:pt x="65074" y="0"/>
                  </a:lnTo>
                  <a:lnTo>
                    <a:pt x="0" y="55753"/>
                  </a:lnTo>
                  <a:lnTo>
                    <a:pt x="66954" y="3873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5308587" y="2267927"/>
              <a:ext cx="67945" cy="89535"/>
            </a:xfrm>
            <a:custGeom>
              <a:avLst/>
              <a:gdLst/>
              <a:ahLst/>
              <a:cxnLst/>
              <a:rect l="l" t="t" r="r" b="b"/>
              <a:pathLst>
                <a:path w="67945" h="89535">
                  <a:moveTo>
                    <a:pt x="48831" y="88773"/>
                  </a:moveTo>
                  <a:lnTo>
                    <a:pt x="0" y="51879"/>
                  </a:lnTo>
                  <a:lnTo>
                    <a:pt x="48171" y="89204"/>
                  </a:lnTo>
                  <a:lnTo>
                    <a:pt x="48831" y="88773"/>
                  </a:lnTo>
                  <a:close/>
                </a:path>
                <a:path w="67945" h="89535">
                  <a:moveTo>
                    <a:pt x="67424" y="952"/>
                  </a:moveTo>
                  <a:lnTo>
                    <a:pt x="66954" y="0"/>
                  </a:lnTo>
                  <a:lnTo>
                    <a:pt x="0" y="51879"/>
                  </a:lnTo>
                  <a:lnTo>
                    <a:pt x="67424" y="952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5308587" y="2268880"/>
              <a:ext cx="69850" cy="88265"/>
            </a:xfrm>
            <a:custGeom>
              <a:avLst/>
              <a:gdLst/>
              <a:ahLst/>
              <a:cxnLst/>
              <a:rect l="l" t="t" r="r" b="b"/>
              <a:pathLst>
                <a:path w="69850" h="88264">
                  <a:moveTo>
                    <a:pt x="51523" y="85991"/>
                  </a:moveTo>
                  <a:lnTo>
                    <a:pt x="0" y="50927"/>
                  </a:lnTo>
                  <a:lnTo>
                    <a:pt x="48831" y="87820"/>
                  </a:lnTo>
                  <a:lnTo>
                    <a:pt x="49504" y="87363"/>
                  </a:lnTo>
                  <a:lnTo>
                    <a:pt x="50165" y="86918"/>
                  </a:lnTo>
                  <a:lnTo>
                    <a:pt x="50838" y="86461"/>
                  </a:lnTo>
                  <a:lnTo>
                    <a:pt x="51523" y="85991"/>
                  </a:lnTo>
                  <a:close/>
                </a:path>
                <a:path w="69850" h="88264">
                  <a:moveTo>
                    <a:pt x="69240" y="3810"/>
                  </a:moveTo>
                  <a:lnTo>
                    <a:pt x="68821" y="2844"/>
                  </a:lnTo>
                  <a:lnTo>
                    <a:pt x="68351" y="1905"/>
                  </a:lnTo>
                  <a:lnTo>
                    <a:pt x="67894" y="952"/>
                  </a:lnTo>
                  <a:lnTo>
                    <a:pt x="67424" y="0"/>
                  </a:lnTo>
                  <a:lnTo>
                    <a:pt x="0" y="50927"/>
                  </a:lnTo>
                  <a:lnTo>
                    <a:pt x="69240" y="381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5308587" y="2272690"/>
              <a:ext cx="69850" cy="82550"/>
            </a:xfrm>
            <a:custGeom>
              <a:avLst/>
              <a:gdLst/>
              <a:ahLst/>
              <a:cxnLst/>
              <a:rect l="l" t="t" r="r" b="b"/>
              <a:pathLst>
                <a:path w="69850" h="82550">
                  <a:moveTo>
                    <a:pt x="52209" y="81724"/>
                  </a:moveTo>
                  <a:lnTo>
                    <a:pt x="0" y="47117"/>
                  </a:lnTo>
                  <a:lnTo>
                    <a:pt x="51523" y="82181"/>
                  </a:lnTo>
                  <a:lnTo>
                    <a:pt x="52209" y="81724"/>
                  </a:lnTo>
                  <a:close/>
                </a:path>
                <a:path w="69850" h="82550">
                  <a:moveTo>
                    <a:pt x="69583" y="1016"/>
                  </a:moveTo>
                  <a:lnTo>
                    <a:pt x="69240" y="0"/>
                  </a:lnTo>
                  <a:lnTo>
                    <a:pt x="0" y="47117"/>
                  </a:lnTo>
                  <a:lnTo>
                    <a:pt x="69583" y="1016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5308587" y="2273706"/>
              <a:ext cx="71120" cy="81280"/>
            </a:xfrm>
            <a:custGeom>
              <a:avLst/>
              <a:gdLst/>
              <a:ahLst/>
              <a:cxnLst/>
              <a:rect l="l" t="t" r="r" b="b"/>
              <a:pathLst>
                <a:path w="71120" h="81280">
                  <a:moveTo>
                    <a:pt x="54190" y="78295"/>
                  </a:moveTo>
                  <a:lnTo>
                    <a:pt x="0" y="46101"/>
                  </a:lnTo>
                  <a:lnTo>
                    <a:pt x="52209" y="80708"/>
                  </a:lnTo>
                  <a:lnTo>
                    <a:pt x="52895" y="80225"/>
                  </a:lnTo>
                  <a:lnTo>
                    <a:pt x="53327" y="79578"/>
                  </a:lnTo>
                  <a:lnTo>
                    <a:pt x="53759" y="78930"/>
                  </a:lnTo>
                  <a:lnTo>
                    <a:pt x="54190" y="78295"/>
                  </a:lnTo>
                  <a:close/>
                </a:path>
                <a:path w="71120" h="81280">
                  <a:moveTo>
                    <a:pt x="70916" y="3987"/>
                  </a:moveTo>
                  <a:lnTo>
                    <a:pt x="70586" y="2997"/>
                  </a:lnTo>
                  <a:lnTo>
                    <a:pt x="70256" y="2006"/>
                  </a:lnTo>
                  <a:lnTo>
                    <a:pt x="69913" y="990"/>
                  </a:lnTo>
                  <a:lnTo>
                    <a:pt x="69583" y="0"/>
                  </a:lnTo>
                  <a:lnTo>
                    <a:pt x="0" y="46101"/>
                  </a:lnTo>
                  <a:lnTo>
                    <a:pt x="70916" y="3987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5308587" y="2277693"/>
              <a:ext cx="71755" cy="74930"/>
            </a:xfrm>
            <a:custGeom>
              <a:avLst/>
              <a:gdLst/>
              <a:ahLst/>
              <a:cxnLst/>
              <a:rect l="l" t="t" r="r" b="b"/>
              <a:pathLst>
                <a:path w="71754" h="74930">
                  <a:moveTo>
                    <a:pt x="54635" y="73660"/>
                  </a:moveTo>
                  <a:lnTo>
                    <a:pt x="0" y="42113"/>
                  </a:lnTo>
                  <a:lnTo>
                    <a:pt x="54190" y="74307"/>
                  </a:lnTo>
                  <a:lnTo>
                    <a:pt x="54635" y="73660"/>
                  </a:lnTo>
                  <a:close/>
                </a:path>
                <a:path w="71754" h="74930">
                  <a:moveTo>
                    <a:pt x="71247" y="977"/>
                  </a:moveTo>
                  <a:lnTo>
                    <a:pt x="70916" y="0"/>
                  </a:lnTo>
                  <a:lnTo>
                    <a:pt x="0" y="42113"/>
                  </a:lnTo>
                  <a:lnTo>
                    <a:pt x="71247" y="977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5308587" y="2278671"/>
              <a:ext cx="72390" cy="73025"/>
            </a:xfrm>
            <a:custGeom>
              <a:avLst/>
              <a:gdLst/>
              <a:ahLst/>
              <a:cxnLst/>
              <a:rect l="l" t="t" r="r" b="b"/>
              <a:pathLst>
                <a:path w="72389" h="73025">
                  <a:moveTo>
                    <a:pt x="55943" y="70739"/>
                  </a:moveTo>
                  <a:lnTo>
                    <a:pt x="0" y="41135"/>
                  </a:lnTo>
                  <a:lnTo>
                    <a:pt x="54635" y="72682"/>
                  </a:lnTo>
                  <a:lnTo>
                    <a:pt x="55067" y="72034"/>
                  </a:lnTo>
                  <a:lnTo>
                    <a:pt x="55499" y="71386"/>
                  </a:lnTo>
                  <a:lnTo>
                    <a:pt x="55943" y="70739"/>
                  </a:lnTo>
                  <a:close/>
                </a:path>
                <a:path w="72389" h="73025">
                  <a:moveTo>
                    <a:pt x="72212" y="2921"/>
                  </a:moveTo>
                  <a:lnTo>
                    <a:pt x="71894" y="1955"/>
                  </a:lnTo>
                  <a:lnTo>
                    <a:pt x="71564" y="977"/>
                  </a:lnTo>
                  <a:lnTo>
                    <a:pt x="71247" y="0"/>
                  </a:lnTo>
                  <a:lnTo>
                    <a:pt x="0" y="41135"/>
                  </a:lnTo>
                  <a:lnTo>
                    <a:pt x="72212" y="2921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5308587" y="2281567"/>
              <a:ext cx="73660" cy="67945"/>
            </a:xfrm>
            <a:custGeom>
              <a:avLst/>
              <a:gdLst/>
              <a:ahLst/>
              <a:cxnLst/>
              <a:rect l="l" t="t" r="r" b="b"/>
              <a:pathLst>
                <a:path w="73660" h="67944">
                  <a:moveTo>
                    <a:pt x="57708" y="65227"/>
                  </a:moveTo>
                  <a:lnTo>
                    <a:pt x="0" y="38239"/>
                  </a:lnTo>
                  <a:lnTo>
                    <a:pt x="55943" y="67843"/>
                  </a:lnTo>
                  <a:lnTo>
                    <a:pt x="56375" y="67195"/>
                  </a:lnTo>
                  <a:lnTo>
                    <a:pt x="56819" y="66548"/>
                  </a:lnTo>
                  <a:lnTo>
                    <a:pt x="57264" y="65887"/>
                  </a:lnTo>
                  <a:lnTo>
                    <a:pt x="57708" y="65227"/>
                  </a:lnTo>
                  <a:close/>
                </a:path>
                <a:path w="73660" h="67944">
                  <a:moveTo>
                    <a:pt x="73037" y="4089"/>
                  </a:moveTo>
                  <a:lnTo>
                    <a:pt x="72834" y="3086"/>
                  </a:lnTo>
                  <a:lnTo>
                    <a:pt x="72644" y="2070"/>
                  </a:lnTo>
                  <a:lnTo>
                    <a:pt x="72440" y="1054"/>
                  </a:lnTo>
                  <a:lnTo>
                    <a:pt x="72263" y="177"/>
                  </a:lnTo>
                  <a:lnTo>
                    <a:pt x="72263" y="0"/>
                  </a:lnTo>
                  <a:lnTo>
                    <a:pt x="0" y="38239"/>
                  </a:lnTo>
                  <a:lnTo>
                    <a:pt x="73037" y="4089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5308587" y="2285656"/>
              <a:ext cx="73660" cy="61594"/>
            </a:xfrm>
            <a:custGeom>
              <a:avLst/>
              <a:gdLst/>
              <a:ahLst/>
              <a:cxnLst/>
              <a:rect l="l" t="t" r="r" b="b"/>
              <a:pathLst>
                <a:path w="73660" h="61594">
                  <a:moveTo>
                    <a:pt x="58153" y="60477"/>
                  </a:moveTo>
                  <a:lnTo>
                    <a:pt x="0" y="34150"/>
                  </a:lnTo>
                  <a:lnTo>
                    <a:pt x="57708" y="61137"/>
                  </a:lnTo>
                  <a:lnTo>
                    <a:pt x="58153" y="60477"/>
                  </a:lnTo>
                  <a:close/>
                </a:path>
                <a:path w="73660" h="61594">
                  <a:moveTo>
                    <a:pt x="73240" y="1003"/>
                  </a:moveTo>
                  <a:lnTo>
                    <a:pt x="73037" y="0"/>
                  </a:lnTo>
                  <a:lnTo>
                    <a:pt x="0" y="34150"/>
                  </a:lnTo>
                  <a:lnTo>
                    <a:pt x="73240" y="1003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5308587" y="2286660"/>
              <a:ext cx="74295" cy="59690"/>
            </a:xfrm>
            <a:custGeom>
              <a:avLst/>
              <a:gdLst/>
              <a:ahLst/>
              <a:cxnLst/>
              <a:rect l="l" t="t" r="r" b="b"/>
              <a:pathLst>
                <a:path w="74295" h="59689">
                  <a:moveTo>
                    <a:pt x="59956" y="56807"/>
                  </a:moveTo>
                  <a:lnTo>
                    <a:pt x="0" y="33147"/>
                  </a:lnTo>
                  <a:lnTo>
                    <a:pt x="58153" y="59474"/>
                  </a:lnTo>
                  <a:lnTo>
                    <a:pt x="58597" y="58813"/>
                  </a:lnTo>
                  <a:lnTo>
                    <a:pt x="59042" y="58153"/>
                  </a:lnTo>
                  <a:lnTo>
                    <a:pt x="59499" y="57480"/>
                  </a:lnTo>
                  <a:lnTo>
                    <a:pt x="59956" y="56807"/>
                  </a:lnTo>
                  <a:close/>
                </a:path>
                <a:path w="74295" h="59689">
                  <a:moveTo>
                    <a:pt x="74015" y="3949"/>
                  </a:moveTo>
                  <a:lnTo>
                    <a:pt x="73825" y="2971"/>
                  </a:lnTo>
                  <a:lnTo>
                    <a:pt x="73634" y="1981"/>
                  </a:lnTo>
                  <a:lnTo>
                    <a:pt x="73431" y="990"/>
                  </a:lnTo>
                  <a:lnTo>
                    <a:pt x="73240" y="0"/>
                  </a:lnTo>
                  <a:lnTo>
                    <a:pt x="0" y="33147"/>
                  </a:lnTo>
                  <a:lnTo>
                    <a:pt x="74015" y="3949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5308587" y="2290609"/>
              <a:ext cx="74295" cy="53340"/>
            </a:xfrm>
            <a:custGeom>
              <a:avLst/>
              <a:gdLst/>
              <a:ahLst/>
              <a:cxnLst/>
              <a:rect l="l" t="t" r="r" b="b"/>
              <a:pathLst>
                <a:path w="74295" h="53339">
                  <a:moveTo>
                    <a:pt x="60413" y="52184"/>
                  </a:moveTo>
                  <a:lnTo>
                    <a:pt x="0" y="29197"/>
                  </a:lnTo>
                  <a:lnTo>
                    <a:pt x="59956" y="52857"/>
                  </a:lnTo>
                  <a:lnTo>
                    <a:pt x="60413" y="52184"/>
                  </a:lnTo>
                  <a:close/>
                </a:path>
                <a:path w="74295" h="53339">
                  <a:moveTo>
                    <a:pt x="74180" y="977"/>
                  </a:moveTo>
                  <a:lnTo>
                    <a:pt x="74015" y="0"/>
                  </a:lnTo>
                  <a:lnTo>
                    <a:pt x="0" y="29197"/>
                  </a:lnTo>
                  <a:lnTo>
                    <a:pt x="74015" y="1041"/>
                  </a:lnTo>
                  <a:lnTo>
                    <a:pt x="74180" y="977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5308587" y="2291587"/>
              <a:ext cx="74930" cy="51435"/>
            </a:xfrm>
            <a:custGeom>
              <a:avLst/>
              <a:gdLst/>
              <a:ahLst/>
              <a:cxnLst/>
              <a:rect l="l" t="t" r="r" b="b"/>
              <a:pathLst>
                <a:path w="74929" h="51435">
                  <a:moveTo>
                    <a:pt x="61328" y="49847"/>
                  </a:moveTo>
                  <a:lnTo>
                    <a:pt x="0" y="28219"/>
                  </a:lnTo>
                  <a:lnTo>
                    <a:pt x="60413" y="51206"/>
                  </a:lnTo>
                  <a:lnTo>
                    <a:pt x="60871" y="50520"/>
                  </a:lnTo>
                  <a:lnTo>
                    <a:pt x="61328" y="49847"/>
                  </a:lnTo>
                  <a:close/>
                </a:path>
                <a:path w="74929" h="51435">
                  <a:moveTo>
                    <a:pt x="74320" y="2032"/>
                  </a:moveTo>
                  <a:lnTo>
                    <a:pt x="74256" y="1016"/>
                  </a:lnTo>
                  <a:lnTo>
                    <a:pt x="74180" y="0"/>
                  </a:lnTo>
                  <a:lnTo>
                    <a:pt x="0" y="28219"/>
                  </a:lnTo>
                  <a:lnTo>
                    <a:pt x="74320" y="2032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5308587" y="2293619"/>
              <a:ext cx="74930" cy="48260"/>
            </a:xfrm>
            <a:custGeom>
              <a:avLst/>
              <a:gdLst/>
              <a:ahLst/>
              <a:cxnLst/>
              <a:rect l="l" t="t" r="r" b="b"/>
              <a:pathLst>
                <a:path w="74929" h="48260">
                  <a:moveTo>
                    <a:pt x="62738" y="45720"/>
                  </a:moveTo>
                  <a:lnTo>
                    <a:pt x="0" y="26187"/>
                  </a:lnTo>
                  <a:lnTo>
                    <a:pt x="61328" y="47815"/>
                  </a:lnTo>
                  <a:lnTo>
                    <a:pt x="61798" y="47117"/>
                  </a:lnTo>
                  <a:lnTo>
                    <a:pt x="62268" y="46431"/>
                  </a:lnTo>
                  <a:lnTo>
                    <a:pt x="62738" y="45720"/>
                  </a:lnTo>
                  <a:close/>
                </a:path>
                <a:path w="74929" h="48260">
                  <a:moveTo>
                    <a:pt x="74523" y="2984"/>
                  </a:moveTo>
                  <a:lnTo>
                    <a:pt x="74460" y="1993"/>
                  </a:lnTo>
                  <a:lnTo>
                    <a:pt x="74383" y="1003"/>
                  </a:lnTo>
                  <a:lnTo>
                    <a:pt x="74320" y="0"/>
                  </a:lnTo>
                  <a:lnTo>
                    <a:pt x="0" y="26187"/>
                  </a:lnTo>
                  <a:lnTo>
                    <a:pt x="74523" y="2984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5308587" y="2296604"/>
              <a:ext cx="74930" cy="43180"/>
            </a:xfrm>
            <a:custGeom>
              <a:avLst/>
              <a:gdLst/>
              <a:ahLst/>
              <a:cxnLst/>
              <a:rect l="l" t="t" r="r" b="b"/>
              <a:pathLst>
                <a:path w="74929" h="43180">
                  <a:moveTo>
                    <a:pt x="63690" y="41325"/>
                  </a:moveTo>
                  <a:lnTo>
                    <a:pt x="0" y="23202"/>
                  </a:lnTo>
                  <a:lnTo>
                    <a:pt x="62738" y="42735"/>
                  </a:lnTo>
                  <a:lnTo>
                    <a:pt x="63220" y="42037"/>
                  </a:lnTo>
                  <a:lnTo>
                    <a:pt x="63690" y="41325"/>
                  </a:lnTo>
                  <a:close/>
                </a:path>
                <a:path w="74929" h="43180">
                  <a:moveTo>
                    <a:pt x="74650" y="1968"/>
                  </a:moveTo>
                  <a:lnTo>
                    <a:pt x="74587" y="977"/>
                  </a:lnTo>
                  <a:lnTo>
                    <a:pt x="74523" y="0"/>
                  </a:lnTo>
                  <a:lnTo>
                    <a:pt x="0" y="23202"/>
                  </a:lnTo>
                  <a:lnTo>
                    <a:pt x="74650" y="1968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5308587" y="2298572"/>
              <a:ext cx="74930" cy="39370"/>
            </a:xfrm>
            <a:custGeom>
              <a:avLst/>
              <a:gdLst/>
              <a:ahLst/>
              <a:cxnLst/>
              <a:rect l="l" t="t" r="r" b="b"/>
              <a:pathLst>
                <a:path w="74929" h="39369">
                  <a:moveTo>
                    <a:pt x="65151" y="37198"/>
                  </a:moveTo>
                  <a:lnTo>
                    <a:pt x="0" y="21234"/>
                  </a:lnTo>
                  <a:lnTo>
                    <a:pt x="63690" y="39357"/>
                  </a:lnTo>
                  <a:lnTo>
                    <a:pt x="64173" y="38646"/>
                  </a:lnTo>
                  <a:lnTo>
                    <a:pt x="64655" y="37922"/>
                  </a:lnTo>
                  <a:lnTo>
                    <a:pt x="65151" y="37198"/>
                  </a:lnTo>
                  <a:close/>
                </a:path>
                <a:path w="74929" h="39369">
                  <a:moveTo>
                    <a:pt x="74777" y="1930"/>
                  </a:moveTo>
                  <a:lnTo>
                    <a:pt x="74714" y="977"/>
                  </a:lnTo>
                  <a:lnTo>
                    <a:pt x="74650" y="0"/>
                  </a:lnTo>
                  <a:lnTo>
                    <a:pt x="0" y="21234"/>
                  </a:lnTo>
                  <a:lnTo>
                    <a:pt x="74777" y="2908"/>
                  </a:lnTo>
                  <a:lnTo>
                    <a:pt x="74777" y="193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5308587" y="2301493"/>
              <a:ext cx="74930" cy="34290"/>
            </a:xfrm>
            <a:custGeom>
              <a:avLst/>
              <a:gdLst/>
              <a:ahLst/>
              <a:cxnLst/>
              <a:rect l="l" t="t" r="r" b="b"/>
              <a:pathLst>
                <a:path w="74929" h="34289">
                  <a:moveTo>
                    <a:pt x="66154" y="32804"/>
                  </a:moveTo>
                  <a:lnTo>
                    <a:pt x="0" y="18313"/>
                  </a:lnTo>
                  <a:lnTo>
                    <a:pt x="65151" y="34277"/>
                  </a:lnTo>
                  <a:lnTo>
                    <a:pt x="65646" y="33553"/>
                  </a:lnTo>
                  <a:lnTo>
                    <a:pt x="66154" y="32804"/>
                  </a:lnTo>
                  <a:close/>
                </a:path>
                <a:path w="74929" h="34289">
                  <a:moveTo>
                    <a:pt x="74739" y="0"/>
                  </a:moveTo>
                  <a:lnTo>
                    <a:pt x="0" y="18313"/>
                  </a:lnTo>
                  <a:lnTo>
                    <a:pt x="74333" y="2032"/>
                  </a:lnTo>
                  <a:lnTo>
                    <a:pt x="74536" y="1016"/>
                  </a:lnTo>
                  <a:lnTo>
                    <a:pt x="74739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5308587" y="2303525"/>
              <a:ext cx="74930" cy="31115"/>
            </a:xfrm>
            <a:custGeom>
              <a:avLst/>
              <a:gdLst/>
              <a:ahLst/>
              <a:cxnLst/>
              <a:rect l="l" t="t" r="r" b="b"/>
              <a:pathLst>
                <a:path w="74929" h="31114">
                  <a:moveTo>
                    <a:pt x="67678" y="28511"/>
                  </a:moveTo>
                  <a:lnTo>
                    <a:pt x="0" y="16281"/>
                  </a:lnTo>
                  <a:lnTo>
                    <a:pt x="66154" y="30772"/>
                  </a:lnTo>
                  <a:lnTo>
                    <a:pt x="66649" y="30035"/>
                  </a:lnTo>
                  <a:lnTo>
                    <a:pt x="67157" y="29273"/>
                  </a:lnTo>
                  <a:lnTo>
                    <a:pt x="67678" y="28511"/>
                  </a:lnTo>
                  <a:close/>
                </a:path>
                <a:path w="74929" h="31114">
                  <a:moveTo>
                    <a:pt x="74333" y="0"/>
                  </a:moveTo>
                  <a:lnTo>
                    <a:pt x="0" y="16281"/>
                  </a:lnTo>
                  <a:lnTo>
                    <a:pt x="73723" y="2971"/>
                  </a:lnTo>
                  <a:lnTo>
                    <a:pt x="73926" y="1993"/>
                  </a:lnTo>
                  <a:lnTo>
                    <a:pt x="74129" y="1003"/>
                  </a:lnTo>
                  <a:lnTo>
                    <a:pt x="7433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5308587" y="2306497"/>
              <a:ext cx="74295" cy="26034"/>
            </a:xfrm>
            <a:custGeom>
              <a:avLst/>
              <a:gdLst/>
              <a:ahLst/>
              <a:cxnLst/>
              <a:rect l="l" t="t" r="r" b="b"/>
              <a:pathLst>
                <a:path w="74295" h="26035">
                  <a:moveTo>
                    <a:pt x="68719" y="23990"/>
                  </a:moveTo>
                  <a:lnTo>
                    <a:pt x="0" y="13309"/>
                  </a:lnTo>
                  <a:lnTo>
                    <a:pt x="67678" y="25539"/>
                  </a:lnTo>
                  <a:lnTo>
                    <a:pt x="68199" y="24765"/>
                  </a:lnTo>
                  <a:lnTo>
                    <a:pt x="68719" y="23990"/>
                  </a:lnTo>
                  <a:close/>
                </a:path>
                <a:path w="74295" h="26035">
                  <a:moveTo>
                    <a:pt x="73723" y="0"/>
                  </a:moveTo>
                  <a:lnTo>
                    <a:pt x="0" y="13309"/>
                  </a:lnTo>
                  <a:lnTo>
                    <a:pt x="73342" y="1930"/>
                  </a:lnTo>
                  <a:lnTo>
                    <a:pt x="73533" y="965"/>
                  </a:lnTo>
                  <a:lnTo>
                    <a:pt x="73723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5308587" y="2308427"/>
              <a:ext cx="73660" cy="22225"/>
            </a:xfrm>
            <a:custGeom>
              <a:avLst/>
              <a:gdLst/>
              <a:ahLst/>
              <a:cxnLst/>
              <a:rect l="l" t="t" r="r" b="b"/>
              <a:pathLst>
                <a:path w="73660" h="22225">
                  <a:moveTo>
                    <a:pt x="69380" y="19545"/>
                  </a:moveTo>
                  <a:lnTo>
                    <a:pt x="0" y="11379"/>
                  </a:lnTo>
                  <a:lnTo>
                    <a:pt x="68719" y="22059"/>
                  </a:lnTo>
                  <a:lnTo>
                    <a:pt x="69037" y="21602"/>
                  </a:lnTo>
                  <a:lnTo>
                    <a:pt x="69037" y="21234"/>
                  </a:lnTo>
                  <a:lnTo>
                    <a:pt x="69202" y="20383"/>
                  </a:lnTo>
                  <a:lnTo>
                    <a:pt x="69380" y="19545"/>
                  </a:lnTo>
                  <a:close/>
                </a:path>
                <a:path w="73660" h="22225">
                  <a:moveTo>
                    <a:pt x="73342" y="0"/>
                  </a:moveTo>
                  <a:lnTo>
                    <a:pt x="0" y="11379"/>
                  </a:lnTo>
                  <a:lnTo>
                    <a:pt x="72758" y="2832"/>
                  </a:lnTo>
                  <a:lnTo>
                    <a:pt x="72961" y="1879"/>
                  </a:lnTo>
                  <a:lnTo>
                    <a:pt x="73139" y="952"/>
                  </a:lnTo>
                  <a:lnTo>
                    <a:pt x="73342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5308587" y="2311259"/>
              <a:ext cx="73025" cy="17145"/>
            </a:xfrm>
            <a:custGeom>
              <a:avLst/>
              <a:gdLst/>
              <a:ahLst/>
              <a:cxnLst/>
              <a:rect l="l" t="t" r="r" b="b"/>
              <a:pathLst>
                <a:path w="73025" h="17144">
                  <a:moveTo>
                    <a:pt x="69723" y="15011"/>
                  </a:moveTo>
                  <a:lnTo>
                    <a:pt x="0" y="8547"/>
                  </a:lnTo>
                  <a:lnTo>
                    <a:pt x="69380" y="16713"/>
                  </a:lnTo>
                  <a:lnTo>
                    <a:pt x="69545" y="15862"/>
                  </a:lnTo>
                  <a:lnTo>
                    <a:pt x="69723" y="15011"/>
                  </a:lnTo>
                  <a:close/>
                </a:path>
                <a:path w="73025" h="17144">
                  <a:moveTo>
                    <a:pt x="72758" y="0"/>
                  </a:moveTo>
                  <a:lnTo>
                    <a:pt x="0" y="8547"/>
                  </a:lnTo>
                  <a:lnTo>
                    <a:pt x="72390" y="1841"/>
                  </a:lnTo>
                  <a:lnTo>
                    <a:pt x="72580" y="927"/>
                  </a:lnTo>
                  <a:lnTo>
                    <a:pt x="72758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5308587" y="2313101"/>
              <a:ext cx="72390" cy="13335"/>
            </a:xfrm>
            <a:custGeom>
              <a:avLst/>
              <a:gdLst/>
              <a:ahLst/>
              <a:cxnLst/>
              <a:rect l="l" t="t" r="r" b="b"/>
              <a:pathLst>
                <a:path w="72389" h="13335">
                  <a:moveTo>
                    <a:pt x="70243" y="10604"/>
                  </a:moveTo>
                  <a:lnTo>
                    <a:pt x="0" y="6705"/>
                  </a:lnTo>
                  <a:lnTo>
                    <a:pt x="69723" y="13169"/>
                  </a:lnTo>
                  <a:lnTo>
                    <a:pt x="69888" y="12319"/>
                  </a:lnTo>
                  <a:lnTo>
                    <a:pt x="70065" y="11468"/>
                  </a:lnTo>
                  <a:lnTo>
                    <a:pt x="70243" y="10604"/>
                  </a:lnTo>
                  <a:close/>
                </a:path>
                <a:path w="72389" h="13335">
                  <a:moveTo>
                    <a:pt x="72390" y="0"/>
                  </a:moveTo>
                  <a:lnTo>
                    <a:pt x="0" y="6705"/>
                  </a:lnTo>
                  <a:lnTo>
                    <a:pt x="71843" y="2717"/>
                  </a:lnTo>
                  <a:lnTo>
                    <a:pt x="72021" y="1816"/>
                  </a:lnTo>
                  <a:lnTo>
                    <a:pt x="72199" y="914"/>
                  </a:lnTo>
                  <a:lnTo>
                    <a:pt x="7239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5308587" y="2315819"/>
              <a:ext cx="72390" cy="8255"/>
            </a:xfrm>
            <a:custGeom>
              <a:avLst/>
              <a:gdLst/>
              <a:ahLst/>
              <a:cxnLst/>
              <a:rect l="l" t="t" r="r" b="b"/>
              <a:pathLst>
                <a:path w="72389" h="8255">
                  <a:moveTo>
                    <a:pt x="70586" y="6172"/>
                  </a:moveTo>
                  <a:lnTo>
                    <a:pt x="0" y="3987"/>
                  </a:lnTo>
                  <a:lnTo>
                    <a:pt x="70243" y="7886"/>
                  </a:lnTo>
                  <a:lnTo>
                    <a:pt x="70408" y="7023"/>
                  </a:lnTo>
                  <a:lnTo>
                    <a:pt x="70586" y="6172"/>
                  </a:lnTo>
                  <a:close/>
                </a:path>
                <a:path w="72389" h="8255">
                  <a:moveTo>
                    <a:pt x="71843" y="0"/>
                  </a:moveTo>
                  <a:lnTo>
                    <a:pt x="0" y="3987"/>
                  </a:lnTo>
                  <a:lnTo>
                    <a:pt x="71475" y="1790"/>
                  </a:lnTo>
                  <a:lnTo>
                    <a:pt x="71653" y="901"/>
                  </a:lnTo>
                  <a:lnTo>
                    <a:pt x="71843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5308587" y="2317609"/>
              <a:ext cx="71755" cy="4445"/>
            </a:xfrm>
            <a:custGeom>
              <a:avLst/>
              <a:gdLst/>
              <a:ahLst/>
              <a:cxnLst/>
              <a:rect l="l" t="t" r="r" b="b"/>
              <a:pathLst>
                <a:path w="71754" h="4444">
                  <a:moveTo>
                    <a:pt x="70942" y="2641"/>
                  </a:moveTo>
                  <a:lnTo>
                    <a:pt x="0" y="2197"/>
                  </a:lnTo>
                  <a:lnTo>
                    <a:pt x="70586" y="4381"/>
                  </a:lnTo>
                  <a:lnTo>
                    <a:pt x="70764" y="3505"/>
                  </a:lnTo>
                  <a:lnTo>
                    <a:pt x="70942" y="2641"/>
                  </a:lnTo>
                  <a:close/>
                </a:path>
                <a:path w="71754" h="4444">
                  <a:moveTo>
                    <a:pt x="71475" y="0"/>
                  </a:moveTo>
                  <a:lnTo>
                    <a:pt x="0" y="2197"/>
                  </a:lnTo>
                  <a:lnTo>
                    <a:pt x="71120" y="1765"/>
                  </a:lnTo>
                  <a:lnTo>
                    <a:pt x="71297" y="876"/>
                  </a:lnTo>
                  <a:lnTo>
                    <a:pt x="71475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5308587" y="2319375"/>
              <a:ext cx="71120" cy="1270"/>
            </a:xfrm>
            <a:custGeom>
              <a:avLst/>
              <a:gdLst/>
              <a:ahLst/>
              <a:cxnLst/>
              <a:rect l="l" t="t" r="r" b="b"/>
              <a:pathLst>
                <a:path w="71120" h="1269">
                  <a:moveTo>
                    <a:pt x="71120" y="0"/>
                  </a:moveTo>
                  <a:lnTo>
                    <a:pt x="0" y="431"/>
                  </a:lnTo>
                  <a:lnTo>
                    <a:pt x="70942" y="876"/>
                  </a:lnTo>
                  <a:lnTo>
                    <a:pt x="7112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5233759" y="2263686"/>
              <a:ext cx="149860" cy="112395"/>
            </a:xfrm>
            <a:custGeom>
              <a:avLst/>
              <a:gdLst/>
              <a:ahLst/>
              <a:cxnLst/>
              <a:rect l="l" t="t" r="r" b="b"/>
              <a:pathLst>
                <a:path w="149860" h="112394">
                  <a:moveTo>
                    <a:pt x="139725" y="0"/>
                  </a:moveTo>
                  <a:lnTo>
                    <a:pt x="143988" y="8724"/>
                  </a:lnTo>
                  <a:lnTo>
                    <a:pt x="147100" y="18049"/>
                  </a:lnTo>
                  <a:lnTo>
                    <a:pt x="149008" y="27703"/>
                  </a:lnTo>
                  <a:lnTo>
                    <a:pt x="149656" y="37414"/>
                  </a:lnTo>
                  <a:lnTo>
                    <a:pt x="143760" y="66492"/>
                  </a:lnTo>
                  <a:lnTo>
                    <a:pt x="127696" y="90282"/>
                  </a:lnTo>
                  <a:lnTo>
                    <a:pt x="103906" y="106346"/>
                  </a:lnTo>
                  <a:lnTo>
                    <a:pt x="74828" y="112242"/>
                  </a:lnTo>
                  <a:lnTo>
                    <a:pt x="45750" y="106346"/>
                  </a:lnTo>
                  <a:lnTo>
                    <a:pt x="21959" y="90282"/>
                  </a:lnTo>
                  <a:lnTo>
                    <a:pt x="5896" y="66492"/>
                  </a:lnTo>
                  <a:lnTo>
                    <a:pt x="0" y="37414"/>
                  </a:lnTo>
                  <a:lnTo>
                    <a:pt x="648" y="27703"/>
                  </a:lnTo>
                  <a:lnTo>
                    <a:pt x="2557" y="18049"/>
                  </a:lnTo>
                  <a:lnTo>
                    <a:pt x="5673" y="8724"/>
                  </a:lnTo>
                  <a:lnTo>
                    <a:pt x="9944" y="0"/>
                  </a:lnTo>
                  <a:lnTo>
                    <a:pt x="13972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3925531" y="3240379"/>
              <a:ext cx="144780" cy="24765"/>
            </a:xfrm>
            <a:custGeom>
              <a:avLst/>
              <a:gdLst/>
              <a:ahLst/>
              <a:cxnLst/>
              <a:rect l="l" t="t" r="r" b="b"/>
              <a:pathLst>
                <a:path w="144779" h="24764">
                  <a:moveTo>
                    <a:pt x="0" y="0"/>
                  </a:moveTo>
                  <a:lnTo>
                    <a:pt x="0" y="24345"/>
                  </a:lnTo>
                  <a:lnTo>
                    <a:pt x="144640" y="24345"/>
                  </a:lnTo>
                  <a:lnTo>
                    <a:pt x="144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3925531" y="3240379"/>
              <a:ext cx="144780" cy="24765"/>
            </a:xfrm>
            <a:custGeom>
              <a:avLst/>
              <a:gdLst/>
              <a:ahLst/>
              <a:cxnLst/>
              <a:rect l="l" t="t" r="r" b="b"/>
              <a:pathLst>
                <a:path w="144779" h="24764">
                  <a:moveTo>
                    <a:pt x="0" y="24345"/>
                  </a:moveTo>
                  <a:lnTo>
                    <a:pt x="0" y="0"/>
                  </a:lnTo>
                  <a:lnTo>
                    <a:pt x="144640" y="0"/>
                  </a:lnTo>
                  <a:lnTo>
                    <a:pt x="144640" y="24345"/>
                  </a:lnTo>
                  <a:lnTo>
                    <a:pt x="0" y="24345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6547726" y="3240379"/>
              <a:ext cx="144780" cy="24765"/>
            </a:xfrm>
            <a:custGeom>
              <a:avLst/>
              <a:gdLst/>
              <a:ahLst/>
              <a:cxnLst/>
              <a:rect l="l" t="t" r="r" b="b"/>
              <a:pathLst>
                <a:path w="144779" h="24764">
                  <a:moveTo>
                    <a:pt x="0" y="0"/>
                  </a:moveTo>
                  <a:lnTo>
                    <a:pt x="0" y="24345"/>
                  </a:lnTo>
                  <a:lnTo>
                    <a:pt x="144640" y="24345"/>
                  </a:lnTo>
                  <a:lnTo>
                    <a:pt x="1446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6547726" y="3240379"/>
              <a:ext cx="144780" cy="24765"/>
            </a:xfrm>
            <a:custGeom>
              <a:avLst/>
              <a:gdLst/>
              <a:ahLst/>
              <a:cxnLst/>
              <a:rect l="l" t="t" r="r" b="b"/>
              <a:pathLst>
                <a:path w="144779" h="24764">
                  <a:moveTo>
                    <a:pt x="0" y="24345"/>
                  </a:moveTo>
                  <a:lnTo>
                    <a:pt x="0" y="0"/>
                  </a:lnTo>
                  <a:lnTo>
                    <a:pt x="144640" y="0"/>
                  </a:lnTo>
                  <a:lnTo>
                    <a:pt x="144640" y="24345"/>
                  </a:lnTo>
                  <a:lnTo>
                    <a:pt x="0" y="24345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2986062" y="2734132"/>
              <a:ext cx="30480" cy="44450"/>
            </a:xfrm>
            <a:custGeom>
              <a:avLst/>
              <a:gdLst/>
              <a:ahLst/>
              <a:cxnLst/>
              <a:rect l="l" t="t" r="r" b="b"/>
              <a:pathLst>
                <a:path w="30480" h="44450">
                  <a:moveTo>
                    <a:pt x="0" y="0"/>
                  </a:moveTo>
                  <a:lnTo>
                    <a:pt x="0" y="44196"/>
                  </a:lnTo>
                  <a:lnTo>
                    <a:pt x="30073" y="44196"/>
                  </a:lnTo>
                  <a:lnTo>
                    <a:pt x="300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2986062" y="2734132"/>
              <a:ext cx="30480" cy="44450"/>
            </a:xfrm>
            <a:custGeom>
              <a:avLst/>
              <a:gdLst/>
              <a:ahLst/>
              <a:cxnLst/>
              <a:rect l="l" t="t" r="r" b="b"/>
              <a:pathLst>
                <a:path w="30480" h="44450">
                  <a:moveTo>
                    <a:pt x="0" y="44196"/>
                  </a:moveTo>
                  <a:lnTo>
                    <a:pt x="0" y="0"/>
                  </a:lnTo>
                  <a:lnTo>
                    <a:pt x="30073" y="0"/>
                  </a:lnTo>
                  <a:lnTo>
                    <a:pt x="30073" y="44196"/>
                  </a:lnTo>
                  <a:lnTo>
                    <a:pt x="0" y="44196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2986062" y="3071393"/>
              <a:ext cx="30480" cy="120014"/>
            </a:xfrm>
            <a:custGeom>
              <a:avLst/>
              <a:gdLst/>
              <a:ahLst/>
              <a:cxnLst/>
              <a:rect l="l" t="t" r="r" b="b"/>
              <a:pathLst>
                <a:path w="30480" h="120014">
                  <a:moveTo>
                    <a:pt x="0" y="0"/>
                  </a:moveTo>
                  <a:lnTo>
                    <a:pt x="0" y="119583"/>
                  </a:lnTo>
                  <a:lnTo>
                    <a:pt x="30073" y="119583"/>
                  </a:lnTo>
                  <a:lnTo>
                    <a:pt x="300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2986062" y="3071393"/>
              <a:ext cx="30480" cy="120014"/>
            </a:xfrm>
            <a:custGeom>
              <a:avLst/>
              <a:gdLst/>
              <a:ahLst/>
              <a:cxnLst/>
              <a:rect l="l" t="t" r="r" b="b"/>
              <a:pathLst>
                <a:path w="30480" h="120014">
                  <a:moveTo>
                    <a:pt x="0" y="119583"/>
                  </a:moveTo>
                  <a:lnTo>
                    <a:pt x="0" y="0"/>
                  </a:lnTo>
                  <a:lnTo>
                    <a:pt x="30073" y="0"/>
                  </a:lnTo>
                  <a:lnTo>
                    <a:pt x="30073" y="119583"/>
                  </a:lnTo>
                  <a:lnTo>
                    <a:pt x="0" y="119583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2986062" y="2808604"/>
              <a:ext cx="30480" cy="44450"/>
            </a:xfrm>
            <a:custGeom>
              <a:avLst/>
              <a:gdLst/>
              <a:ahLst/>
              <a:cxnLst/>
              <a:rect l="l" t="t" r="r" b="b"/>
              <a:pathLst>
                <a:path w="30480" h="44450">
                  <a:moveTo>
                    <a:pt x="0" y="0"/>
                  </a:moveTo>
                  <a:lnTo>
                    <a:pt x="0" y="44196"/>
                  </a:lnTo>
                  <a:lnTo>
                    <a:pt x="30073" y="44196"/>
                  </a:lnTo>
                  <a:lnTo>
                    <a:pt x="300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2986062" y="2808604"/>
              <a:ext cx="30480" cy="44450"/>
            </a:xfrm>
            <a:custGeom>
              <a:avLst/>
              <a:gdLst/>
              <a:ahLst/>
              <a:cxnLst/>
              <a:rect l="l" t="t" r="r" b="b"/>
              <a:pathLst>
                <a:path w="30480" h="44450">
                  <a:moveTo>
                    <a:pt x="0" y="44196"/>
                  </a:moveTo>
                  <a:lnTo>
                    <a:pt x="0" y="0"/>
                  </a:lnTo>
                  <a:lnTo>
                    <a:pt x="30073" y="0"/>
                  </a:lnTo>
                  <a:lnTo>
                    <a:pt x="30073" y="44196"/>
                  </a:lnTo>
                  <a:lnTo>
                    <a:pt x="0" y="44196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6873532" y="3071380"/>
              <a:ext cx="30480" cy="121285"/>
            </a:xfrm>
            <a:custGeom>
              <a:avLst/>
              <a:gdLst/>
              <a:ahLst/>
              <a:cxnLst/>
              <a:rect l="l" t="t" r="r" b="b"/>
              <a:pathLst>
                <a:path w="30479" h="121285">
                  <a:moveTo>
                    <a:pt x="0" y="0"/>
                  </a:moveTo>
                  <a:lnTo>
                    <a:pt x="0" y="121018"/>
                  </a:lnTo>
                  <a:lnTo>
                    <a:pt x="30073" y="121018"/>
                  </a:lnTo>
                  <a:lnTo>
                    <a:pt x="300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6873532" y="3071380"/>
              <a:ext cx="30480" cy="121285"/>
            </a:xfrm>
            <a:custGeom>
              <a:avLst/>
              <a:gdLst/>
              <a:ahLst/>
              <a:cxnLst/>
              <a:rect l="l" t="t" r="r" b="b"/>
              <a:pathLst>
                <a:path w="30479" h="121285">
                  <a:moveTo>
                    <a:pt x="0" y="121018"/>
                  </a:moveTo>
                  <a:lnTo>
                    <a:pt x="0" y="0"/>
                  </a:lnTo>
                  <a:lnTo>
                    <a:pt x="30073" y="0"/>
                  </a:lnTo>
                  <a:lnTo>
                    <a:pt x="30073" y="121018"/>
                  </a:lnTo>
                  <a:lnTo>
                    <a:pt x="0" y="121018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6873532" y="2802877"/>
              <a:ext cx="30480" cy="52069"/>
            </a:xfrm>
            <a:custGeom>
              <a:avLst/>
              <a:gdLst/>
              <a:ahLst/>
              <a:cxnLst/>
              <a:rect l="l" t="t" r="r" b="b"/>
              <a:pathLst>
                <a:path w="30479" h="52069">
                  <a:moveTo>
                    <a:pt x="0" y="0"/>
                  </a:moveTo>
                  <a:lnTo>
                    <a:pt x="0" y="51549"/>
                  </a:lnTo>
                  <a:lnTo>
                    <a:pt x="30073" y="51549"/>
                  </a:lnTo>
                  <a:lnTo>
                    <a:pt x="300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6873532" y="2802877"/>
              <a:ext cx="30480" cy="52069"/>
            </a:xfrm>
            <a:custGeom>
              <a:avLst/>
              <a:gdLst/>
              <a:ahLst/>
              <a:cxnLst/>
              <a:rect l="l" t="t" r="r" b="b"/>
              <a:pathLst>
                <a:path w="30479" h="52069">
                  <a:moveTo>
                    <a:pt x="0" y="51549"/>
                  </a:moveTo>
                  <a:lnTo>
                    <a:pt x="0" y="0"/>
                  </a:lnTo>
                  <a:lnTo>
                    <a:pt x="30073" y="0"/>
                  </a:lnTo>
                  <a:lnTo>
                    <a:pt x="30073" y="51549"/>
                  </a:lnTo>
                  <a:lnTo>
                    <a:pt x="0" y="51549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6873532" y="2734132"/>
              <a:ext cx="30480" cy="44450"/>
            </a:xfrm>
            <a:custGeom>
              <a:avLst/>
              <a:gdLst/>
              <a:ahLst/>
              <a:cxnLst/>
              <a:rect l="l" t="t" r="r" b="b"/>
              <a:pathLst>
                <a:path w="30479" h="44450">
                  <a:moveTo>
                    <a:pt x="0" y="0"/>
                  </a:moveTo>
                  <a:lnTo>
                    <a:pt x="0" y="44196"/>
                  </a:lnTo>
                  <a:lnTo>
                    <a:pt x="30073" y="44196"/>
                  </a:lnTo>
                  <a:lnTo>
                    <a:pt x="3007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6873532" y="2734132"/>
              <a:ext cx="30480" cy="44450"/>
            </a:xfrm>
            <a:custGeom>
              <a:avLst/>
              <a:gdLst/>
              <a:ahLst/>
              <a:cxnLst/>
              <a:rect l="l" t="t" r="r" b="b"/>
              <a:pathLst>
                <a:path w="30479" h="44450">
                  <a:moveTo>
                    <a:pt x="30073" y="44196"/>
                  </a:moveTo>
                  <a:lnTo>
                    <a:pt x="30073" y="0"/>
                  </a:lnTo>
                  <a:lnTo>
                    <a:pt x="0" y="0"/>
                  </a:lnTo>
                  <a:lnTo>
                    <a:pt x="0" y="44196"/>
                  </a:lnTo>
                  <a:lnTo>
                    <a:pt x="30073" y="44196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599" name="object 1599"/>
            <p:cNvPicPr/>
            <p:nvPr/>
          </p:nvPicPr>
          <p:blipFill>
            <a:blip r:embed="rId34" cstate="print"/>
            <a:stretch>
              <a:fillRect/>
            </a:stretch>
          </p:blipFill>
          <p:spPr>
            <a:xfrm>
              <a:off x="4120991" y="2293740"/>
              <a:ext cx="69494" cy="158280"/>
            </a:xfrm>
            <a:prstGeom prst="rect">
              <a:avLst/>
            </a:prstGeom>
          </p:spPr>
        </p:pic>
        <p:sp>
          <p:nvSpPr>
            <p:cNvPr id="1600" name="object 1600"/>
            <p:cNvSpPr/>
            <p:nvPr/>
          </p:nvSpPr>
          <p:spPr>
            <a:xfrm>
              <a:off x="435659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381" y="0"/>
                  </a:move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435697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435734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435772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435810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435848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435885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435923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435961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435998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436036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436074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436112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436149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436187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436225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436264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436300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436338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436377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436415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436452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436490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436528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436566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436603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436641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436679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436716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436792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436830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436867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436905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436943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436981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437018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437056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437094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437132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437169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437207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437245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437283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437320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437358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437396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437433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437471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437548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437584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437622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437699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437735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437774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437850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437887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437925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437963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438001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438038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438076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438114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438151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438227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4382655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438340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438378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438453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438491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438567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438604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438642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438680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438718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438755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438793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438831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438868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438945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439019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439058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439096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439134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439171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439209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439247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439322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439360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439398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439436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439473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439549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439586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439624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439662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439700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439775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439813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439851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439888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439964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440002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440039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440077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440152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440190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440229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440303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440380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440455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440530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440606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440681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440757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440795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440832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440908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440946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440983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4410214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441096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441134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441172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4412107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441285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441323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441361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441398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4414367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441512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441549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441587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441625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441662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441739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441777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441813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441852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441890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441928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441965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442041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442116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442154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442192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442230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442267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442305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442343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442380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4424184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442494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4425315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442607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442645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442720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442758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442833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442871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442909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442948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442984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443022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443061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443097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443136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443212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443249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443287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443363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443400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443438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443514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443551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443589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443627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443665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443702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443740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443778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443815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443853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443891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443929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443966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444004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444042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444080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444117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444155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444193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444268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444306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444345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444383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444420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444458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444496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444533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444571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444609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444647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444684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444722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444760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444798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444835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444873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444911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444949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444986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445024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445062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445100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445137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445175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445213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445250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445288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4356595" y="2203538"/>
              <a:ext cx="97155" cy="144780"/>
            </a:xfrm>
            <a:custGeom>
              <a:avLst/>
              <a:gdLst/>
              <a:ahLst/>
              <a:cxnLst/>
              <a:rect l="l" t="t" r="r" b="b"/>
              <a:pathLst>
                <a:path w="97154" h="144780">
                  <a:moveTo>
                    <a:pt x="0" y="144640"/>
                  </a:moveTo>
                  <a:lnTo>
                    <a:pt x="0" y="0"/>
                  </a:lnTo>
                  <a:lnTo>
                    <a:pt x="96672" y="0"/>
                  </a:lnTo>
                  <a:lnTo>
                    <a:pt x="96672" y="144640"/>
                  </a:lnTo>
                  <a:lnTo>
                    <a:pt x="0" y="14464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495951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381" y="0"/>
                  </a:move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495989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496026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496064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496102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496140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496177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496215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496253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496291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496328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496366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496404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496443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496479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496517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496556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496592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496630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496669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496707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496744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496782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496820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496858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496895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496933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496971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497008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497084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497122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497159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497197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497235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497273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497310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497348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497386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497424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497461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497499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497537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497575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497612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497650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497688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497725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497763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497840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497876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497914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497991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498027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498066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498140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498179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498217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498255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498292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498330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498368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498406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498443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498519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4985575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498632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498670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498745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498783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498858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498896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498934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498972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499009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499047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499085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499123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499160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499237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499311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499350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499388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499424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499463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499501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499539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499614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499652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499690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499727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499765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499840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499878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499916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499954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4999914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500067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500105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500142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500180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500256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500293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500331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500369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500444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500482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500520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500595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500672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500747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500821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500898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500973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501049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501087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501124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501200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501238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501275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5013134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501388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501426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501464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5015027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501577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501615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501653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501690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5017287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501804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501841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501879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501917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501954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502031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502069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502105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502144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502182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502220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502257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502333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502408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502446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502484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502521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502559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502597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502635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502672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5027104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502786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5028235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502899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502937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503012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503050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503125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503163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503201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503238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503276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503314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/>
            <p:cNvSpPr/>
            <p:nvPr/>
          </p:nvSpPr>
          <p:spPr>
            <a:xfrm>
              <a:off x="503353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/>
            <p:cNvSpPr/>
            <p:nvPr/>
          </p:nvSpPr>
          <p:spPr>
            <a:xfrm>
              <a:off x="503389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503428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503504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503541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503579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503654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503692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503730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503805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503843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503881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503919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503956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503994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504032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504069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504107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504145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504183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504220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504258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504296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504334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504371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504409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504447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504485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504560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504598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504637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504673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504711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504750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504786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504825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504863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504901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504938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504976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505014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505052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505089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505127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505165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505202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505240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505278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505316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505353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505391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505429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505467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505504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505542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505580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4959515" y="2203538"/>
              <a:ext cx="97155" cy="144780"/>
            </a:xfrm>
            <a:custGeom>
              <a:avLst/>
              <a:gdLst/>
              <a:ahLst/>
              <a:cxnLst/>
              <a:rect l="l" t="t" r="r" b="b"/>
              <a:pathLst>
                <a:path w="97154" h="144780">
                  <a:moveTo>
                    <a:pt x="0" y="144640"/>
                  </a:moveTo>
                  <a:lnTo>
                    <a:pt x="0" y="0"/>
                  </a:lnTo>
                  <a:lnTo>
                    <a:pt x="96672" y="0"/>
                  </a:lnTo>
                  <a:lnTo>
                    <a:pt x="96672" y="144640"/>
                  </a:lnTo>
                  <a:lnTo>
                    <a:pt x="0" y="14464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556172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381" y="0"/>
                  </a:move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556209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556247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556285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556323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556360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556398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556436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556474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556511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556549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556587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556624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556662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556700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556738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556775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556813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556851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556889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556926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556964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557002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557041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557077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557115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557154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557190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557229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557305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557342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557380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557418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557456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557493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557531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557569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557606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557644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557682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557720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1" name="object 2081"/>
            <p:cNvSpPr/>
            <p:nvPr/>
          </p:nvSpPr>
          <p:spPr>
            <a:xfrm>
              <a:off x="557757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2" name="object 2082"/>
            <p:cNvSpPr/>
            <p:nvPr/>
          </p:nvSpPr>
          <p:spPr>
            <a:xfrm>
              <a:off x="557795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3" name="object 2083"/>
            <p:cNvSpPr/>
            <p:nvPr/>
          </p:nvSpPr>
          <p:spPr>
            <a:xfrm>
              <a:off x="557833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557871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557908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557946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5579847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558059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558097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558135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558210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558248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558286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558361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558399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558438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558474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558512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558551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558589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558626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558664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558739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558777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558853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558890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558966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5590045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559079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559117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559155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559192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559230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559268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559305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559343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559381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559456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559532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559570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559607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559645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559683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559722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559758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559835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559871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559909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559948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559986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560061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560099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560137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560174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560212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560288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560325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560363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5604015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560476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560514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560552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5605894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560665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560703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5607405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5608167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5608917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560967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561042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/>
            <p:cNvSpPr/>
            <p:nvPr/>
          </p:nvSpPr>
          <p:spPr>
            <a:xfrm>
              <a:off x="561119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561193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561270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561306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561345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561421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561458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561496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561534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561609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561647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561685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561722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561798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561836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561873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561911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561949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562024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/>
            <p:cNvSpPr/>
            <p:nvPr/>
          </p:nvSpPr>
          <p:spPr>
            <a:xfrm>
              <a:off x="562062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562100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562137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562175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562251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562288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562326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/>
            <p:cNvSpPr/>
            <p:nvPr/>
          </p:nvSpPr>
          <p:spPr>
            <a:xfrm>
              <a:off x="562364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562402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562439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562477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/>
            <p:cNvSpPr/>
            <p:nvPr/>
          </p:nvSpPr>
          <p:spPr>
            <a:xfrm>
              <a:off x="562552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/>
            <p:cNvSpPr/>
            <p:nvPr/>
          </p:nvSpPr>
          <p:spPr>
            <a:xfrm>
              <a:off x="562629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562667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562703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/>
            <p:cNvSpPr/>
            <p:nvPr/>
          </p:nvSpPr>
          <p:spPr>
            <a:xfrm>
              <a:off x="562742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/>
            <p:cNvSpPr/>
            <p:nvPr/>
          </p:nvSpPr>
          <p:spPr>
            <a:xfrm>
              <a:off x="562780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562818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562855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562893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562931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563006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563044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563119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5631574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563233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5632704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563346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563384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563421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563459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563497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563535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563572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563610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563648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563723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563761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563800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563874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563913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563951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564026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564064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564102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564139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564177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564215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564252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564290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564328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564366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564403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564441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564479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564517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564554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564592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564630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564668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5647055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564781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564818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564856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564894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564932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564969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565007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565045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565083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565120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565158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565196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565233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565271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565310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565348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565384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565423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565461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565499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565536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565574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565612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565650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565687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565725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565763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565800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5561723" y="2203538"/>
              <a:ext cx="97155" cy="144780"/>
            </a:xfrm>
            <a:custGeom>
              <a:avLst/>
              <a:gdLst/>
              <a:ahLst/>
              <a:cxnLst/>
              <a:rect l="l" t="t" r="r" b="b"/>
              <a:pathLst>
                <a:path w="97154" h="144780">
                  <a:moveTo>
                    <a:pt x="0" y="144640"/>
                  </a:moveTo>
                  <a:lnTo>
                    <a:pt x="0" y="0"/>
                  </a:lnTo>
                  <a:lnTo>
                    <a:pt x="96672" y="0"/>
                  </a:lnTo>
                  <a:lnTo>
                    <a:pt x="96672" y="144640"/>
                  </a:lnTo>
                  <a:lnTo>
                    <a:pt x="0" y="14464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616463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381" y="0"/>
                  </a:move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38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616501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616539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616577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616614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616652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616690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616728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616765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616803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616841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616879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616916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616954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616992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617029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617067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617105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617143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617180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617218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617256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617294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617331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617369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617407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617446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617482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617521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617595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617634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617672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617710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617747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617785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617823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617861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617898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617936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617974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618012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618049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618087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618125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618163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618200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618238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618276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618351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618389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618427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618502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618540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618578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618653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618691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618730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618766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618804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618843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618881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618917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618956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619031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619069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619145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619182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619258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6192964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619371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619409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619447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619484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619522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619560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619597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619635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619673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619748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619824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619862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619899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619937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619975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/>
            <p:cNvSpPr/>
            <p:nvPr/>
          </p:nvSpPr>
          <p:spPr>
            <a:xfrm>
              <a:off x="620013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/>
            <p:cNvSpPr/>
            <p:nvPr/>
          </p:nvSpPr>
          <p:spPr>
            <a:xfrm>
              <a:off x="620050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620127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620165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620201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620240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620278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620353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620391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620429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620466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6205042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620580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620617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/>
            <p:cNvSpPr/>
            <p:nvPr/>
          </p:nvSpPr>
          <p:spPr>
            <a:xfrm>
              <a:off x="620655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6206934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620768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620806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620844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6208827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620957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620995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621033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6211087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621183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621259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621334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6214097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621485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621560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621598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621637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621711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621750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621788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621826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621901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621939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621976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622014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622090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622127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/>
            <p:cNvSpPr/>
            <p:nvPr/>
          </p:nvSpPr>
          <p:spPr>
            <a:xfrm>
              <a:off x="622165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622203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622241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622316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622354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622392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622429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6224676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622542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622580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622618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622656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622693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622731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6227699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622844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622921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622959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622995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623034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623072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623110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623147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623185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623223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623298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623336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623411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6234493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623525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6235624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623638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623676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623713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623751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623789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623827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623864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623902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6239408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624015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624053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6240920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624166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624205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6242431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49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68" y="144640"/>
                  </a:lnTo>
                  <a:lnTo>
                    <a:pt x="749" y="144640"/>
                  </a:lnTo>
                  <a:lnTo>
                    <a:pt x="749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624318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624356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624394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624431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624469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624507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624545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624582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624620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624658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624695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624733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624771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624809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624846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624884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624922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624960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6249975" y="2203538"/>
              <a:ext cx="1270" cy="144780"/>
            </a:xfrm>
            <a:custGeom>
              <a:avLst/>
              <a:gdLst/>
              <a:ahLst/>
              <a:cxnLst/>
              <a:rect l="l" t="t" r="r" b="b"/>
              <a:pathLst>
                <a:path w="1270" h="144780">
                  <a:moveTo>
                    <a:pt x="762" y="0"/>
                  </a:moveTo>
                  <a:lnTo>
                    <a:pt x="381" y="0"/>
                  </a:lnTo>
                  <a:lnTo>
                    <a:pt x="0" y="0"/>
                  </a:lnTo>
                  <a:lnTo>
                    <a:pt x="0" y="144640"/>
                  </a:lnTo>
                  <a:lnTo>
                    <a:pt x="381" y="144640"/>
                  </a:lnTo>
                  <a:lnTo>
                    <a:pt x="762" y="144640"/>
                  </a:lnTo>
                  <a:lnTo>
                    <a:pt x="76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625073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625111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6251486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625186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625224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625262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625299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625337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625375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6254127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625450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625488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625527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6255638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6256019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625640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625678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6257150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625753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625791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625829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6258661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6259042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625942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625980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6260173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6260554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6260935" y="2203538"/>
              <a:ext cx="635" cy="144780"/>
            </a:xfrm>
            <a:custGeom>
              <a:avLst/>
              <a:gdLst/>
              <a:ahLst/>
              <a:cxnLst/>
              <a:rect l="l" t="t" r="r" b="b"/>
              <a:pathLst>
                <a:path w="635" h="144780">
                  <a:moveTo>
                    <a:pt x="0" y="0"/>
                  </a:moveTo>
                  <a:lnTo>
                    <a:pt x="0" y="144640"/>
                  </a:lnTo>
                  <a:lnTo>
                    <a:pt x="380" y="144640"/>
                  </a:lnTo>
                  <a:lnTo>
                    <a:pt x="3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6164630" y="2203538"/>
              <a:ext cx="97155" cy="144780"/>
            </a:xfrm>
            <a:custGeom>
              <a:avLst/>
              <a:gdLst/>
              <a:ahLst/>
              <a:cxnLst/>
              <a:rect l="l" t="t" r="r" b="b"/>
              <a:pathLst>
                <a:path w="97154" h="144780">
                  <a:moveTo>
                    <a:pt x="0" y="144640"/>
                  </a:moveTo>
                  <a:lnTo>
                    <a:pt x="0" y="0"/>
                  </a:lnTo>
                  <a:lnTo>
                    <a:pt x="96672" y="0"/>
                  </a:lnTo>
                  <a:lnTo>
                    <a:pt x="96672" y="144640"/>
                  </a:lnTo>
                  <a:lnTo>
                    <a:pt x="0" y="144640"/>
                  </a:lnTo>
                  <a:close/>
                </a:path>
              </a:pathLst>
            </a:custGeom>
            <a:ln w="7200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80" name="object 2480"/>
            <p:cNvPicPr/>
            <p:nvPr/>
          </p:nvPicPr>
          <p:blipFill>
            <a:blip r:embed="rId35" cstate="print"/>
            <a:stretch>
              <a:fillRect/>
            </a:stretch>
          </p:blipFill>
          <p:spPr>
            <a:xfrm>
              <a:off x="6427412" y="2293740"/>
              <a:ext cx="69494" cy="158280"/>
            </a:xfrm>
            <a:prstGeom prst="rect">
              <a:avLst/>
            </a:prstGeom>
          </p:spPr>
        </p:pic>
      </p:grpSp>
      <p:grpSp>
        <p:nvGrpSpPr>
          <p:cNvPr id="2481" name="object 2481"/>
          <p:cNvGrpSpPr/>
          <p:nvPr/>
        </p:nvGrpSpPr>
        <p:grpSpPr>
          <a:xfrm>
            <a:off x="2468676" y="5536120"/>
            <a:ext cx="4946650" cy="1177925"/>
            <a:chOff x="2468676" y="5536120"/>
            <a:chExt cx="4946650" cy="1177925"/>
          </a:xfrm>
        </p:grpSpPr>
        <p:sp>
          <p:nvSpPr>
            <p:cNvPr id="2482" name="object 2482"/>
            <p:cNvSpPr/>
            <p:nvPr/>
          </p:nvSpPr>
          <p:spPr>
            <a:xfrm>
              <a:off x="7230236" y="5798947"/>
              <a:ext cx="45085" cy="884555"/>
            </a:xfrm>
            <a:custGeom>
              <a:avLst/>
              <a:gdLst/>
              <a:ahLst/>
              <a:cxnLst/>
              <a:rect l="l" t="t" r="r" b="b"/>
              <a:pathLst>
                <a:path w="45084" h="884554">
                  <a:moveTo>
                    <a:pt x="0" y="0"/>
                  </a:moveTo>
                  <a:lnTo>
                    <a:pt x="0" y="441629"/>
                  </a:lnTo>
                  <a:lnTo>
                    <a:pt x="0" y="884415"/>
                  </a:lnTo>
                  <a:lnTo>
                    <a:pt x="44615" y="884415"/>
                  </a:lnTo>
                  <a:lnTo>
                    <a:pt x="446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7230236" y="5798947"/>
              <a:ext cx="45085" cy="884555"/>
            </a:xfrm>
            <a:custGeom>
              <a:avLst/>
              <a:gdLst/>
              <a:ahLst/>
              <a:cxnLst/>
              <a:rect l="l" t="t" r="r" b="b"/>
              <a:pathLst>
                <a:path w="45084" h="884554">
                  <a:moveTo>
                    <a:pt x="0" y="441629"/>
                  </a:moveTo>
                  <a:lnTo>
                    <a:pt x="0" y="0"/>
                  </a:lnTo>
                  <a:lnTo>
                    <a:pt x="44615" y="0"/>
                  </a:lnTo>
                  <a:lnTo>
                    <a:pt x="44615" y="884415"/>
                  </a:lnTo>
                  <a:lnTo>
                    <a:pt x="0" y="884415"/>
                  </a:lnTo>
                  <a:lnTo>
                    <a:pt x="0" y="44162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2653703" y="5777204"/>
              <a:ext cx="767715" cy="927100"/>
            </a:xfrm>
            <a:custGeom>
              <a:avLst/>
              <a:gdLst/>
              <a:ahLst/>
              <a:cxnLst/>
              <a:rect l="l" t="t" r="r" b="b"/>
              <a:pathLst>
                <a:path w="767714" h="927100">
                  <a:moveTo>
                    <a:pt x="0" y="29743"/>
                  </a:moveTo>
                  <a:lnTo>
                    <a:pt x="0" y="897001"/>
                  </a:lnTo>
                  <a:lnTo>
                    <a:pt x="437057" y="922172"/>
                  </a:lnTo>
                  <a:lnTo>
                    <a:pt x="655586" y="926744"/>
                  </a:lnTo>
                  <a:lnTo>
                    <a:pt x="655586" y="847801"/>
                  </a:lnTo>
                  <a:lnTo>
                    <a:pt x="591515" y="847801"/>
                  </a:lnTo>
                  <a:lnTo>
                    <a:pt x="591515" y="791743"/>
                  </a:lnTo>
                  <a:lnTo>
                    <a:pt x="685342" y="791743"/>
                  </a:lnTo>
                  <a:lnTo>
                    <a:pt x="685342" y="747115"/>
                  </a:lnTo>
                  <a:lnTo>
                    <a:pt x="731100" y="747115"/>
                  </a:lnTo>
                  <a:lnTo>
                    <a:pt x="767715" y="709358"/>
                  </a:lnTo>
                  <a:lnTo>
                    <a:pt x="767715" y="585800"/>
                  </a:lnTo>
                  <a:lnTo>
                    <a:pt x="697928" y="585800"/>
                  </a:lnTo>
                  <a:lnTo>
                    <a:pt x="697928" y="422186"/>
                  </a:lnTo>
                  <a:lnTo>
                    <a:pt x="766572" y="422186"/>
                  </a:lnTo>
                  <a:lnTo>
                    <a:pt x="766572" y="369557"/>
                  </a:lnTo>
                  <a:lnTo>
                    <a:pt x="739114" y="340956"/>
                  </a:lnTo>
                  <a:lnTo>
                    <a:pt x="683044" y="340956"/>
                  </a:lnTo>
                  <a:lnTo>
                    <a:pt x="683044" y="289458"/>
                  </a:lnTo>
                  <a:lnTo>
                    <a:pt x="577786" y="289458"/>
                  </a:lnTo>
                  <a:lnTo>
                    <a:pt x="577786" y="179628"/>
                  </a:lnTo>
                  <a:lnTo>
                    <a:pt x="653300" y="179628"/>
                  </a:lnTo>
                  <a:lnTo>
                    <a:pt x="653300" y="0"/>
                  </a:lnTo>
                  <a:lnTo>
                    <a:pt x="437057" y="3429"/>
                  </a:lnTo>
                  <a:lnTo>
                    <a:pt x="0" y="29743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2653703" y="5777204"/>
              <a:ext cx="767715" cy="927100"/>
            </a:xfrm>
            <a:custGeom>
              <a:avLst/>
              <a:gdLst/>
              <a:ahLst/>
              <a:cxnLst/>
              <a:rect l="l" t="t" r="r" b="b"/>
              <a:pathLst>
                <a:path w="767714" h="927100">
                  <a:moveTo>
                    <a:pt x="437057" y="3429"/>
                  </a:moveTo>
                  <a:lnTo>
                    <a:pt x="0" y="29743"/>
                  </a:lnTo>
                  <a:lnTo>
                    <a:pt x="0" y="897001"/>
                  </a:lnTo>
                  <a:lnTo>
                    <a:pt x="437057" y="922172"/>
                  </a:lnTo>
                  <a:lnTo>
                    <a:pt x="655586" y="926744"/>
                  </a:lnTo>
                  <a:lnTo>
                    <a:pt x="655586" y="847801"/>
                  </a:lnTo>
                  <a:lnTo>
                    <a:pt x="591515" y="847801"/>
                  </a:lnTo>
                  <a:lnTo>
                    <a:pt x="591515" y="791743"/>
                  </a:lnTo>
                  <a:lnTo>
                    <a:pt x="685342" y="791743"/>
                  </a:lnTo>
                  <a:lnTo>
                    <a:pt x="685342" y="747115"/>
                  </a:lnTo>
                  <a:lnTo>
                    <a:pt x="731100" y="747115"/>
                  </a:lnTo>
                  <a:lnTo>
                    <a:pt x="767715" y="709358"/>
                  </a:lnTo>
                  <a:lnTo>
                    <a:pt x="767715" y="585800"/>
                  </a:lnTo>
                  <a:lnTo>
                    <a:pt x="697928" y="585800"/>
                  </a:lnTo>
                  <a:lnTo>
                    <a:pt x="697928" y="422186"/>
                  </a:lnTo>
                  <a:lnTo>
                    <a:pt x="766572" y="422186"/>
                  </a:lnTo>
                  <a:lnTo>
                    <a:pt x="766572" y="369557"/>
                  </a:lnTo>
                  <a:lnTo>
                    <a:pt x="739114" y="340956"/>
                  </a:lnTo>
                  <a:lnTo>
                    <a:pt x="683044" y="340956"/>
                  </a:lnTo>
                  <a:lnTo>
                    <a:pt x="683044" y="289458"/>
                  </a:lnTo>
                  <a:lnTo>
                    <a:pt x="577786" y="289458"/>
                  </a:lnTo>
                  <a:lnTo>
                    <a:pt x="577786" y="179628"/>
                  </a:lnTo>
                  <a:lnTo>
                    <a:pt x="653300" y="179628"/>
                  </a:lnTo>
                  <a:lnTo>
                    <a:pt x="653300" y="0"/>
                  </a:lnTo>
                  <a:lnTo>
                    <a:pt x="437057" y="342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2610231" y="5798947"/>
              <a:ext cx="43815" cy="884555"/>
            </a:xfrm>
            <a:custGeom>
              <a:avLst/>
              <a:gdLst/>
              <a:ahLst/>
              <a:cxnLst/>
              <a:rect l="l" t="t" r="r" b="b"/>
              <a:pathLst>
                <a:path w="43814" h="884554">
                  <a:moveTo>
                    <a:pt x="0" y="0"/>
                  </a:moveTo>
                  <a:lnTo>
                    <a:pt x="0" y="884415"/>
                  </a:lnTo>
                  <a:lnTo>
                    <a:pt x="43472" y="884415"/>
                  </a:lnTo>
                  <a:lnTo>
                    <a:pt x="43472" y="441629"/>
                  </a:lnTo>
                  <a:lnTo>
                    <a:pt x="434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2610231" y="5798947"/>
              <a:ext cx="43815" cy="884555"/>
            </a:xfrm>
            <a:custGeom>
              <a:avLst/>
              <a:gdLst/>
              <a:ahLst/>
              <a:cxnLst/>
              <a:rect l="l" t="t" r="r" b="b"/>
              <a:pathLst>
                <a:path w="43814" h="884554">
                  <a:moveTo>
                    <a:pt x="43472" y="441629"/>
                  </a:moveTo>
                  <a:lnTo>
                    <a:pt x="43472" y="0"/>
                  </a:lnTo>
                  <a:lnTo>
                    <a:pt x="0" y="0"/>
                  </a:lnTo>
                  <a:lnTo>
                    <a:pt x="0" y="884415"/>
                  </a:lnTo>
                  <a:lnTo>
                    <a:pt x="43472" y="884415"/>
                  </a:lnTo>
                  <a:lnTo>
                    <a:pt x="43472" y="44162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2474074" y="5835548"/>
              <a:ext cx="49530" cy="86360"/>
            </a:xfrm>
            <a:custGeom>
              <a:avLst/>
              <a:gdLst/>
              <a:ahLst/>
              <a:cxnLst/>
              <a:rect l="l" t="t" r="r" b="b"/>
              <a:pathLst>
                <a:path w="49530" h="86360">
                  <a:moveTo>
                    <a:pt x="0" y="0"/>
                  </a:moveTo>
                  <a:lnTo>
                    <a:pt x="0" y="85813"/>
                  </a:lnTo>
                  <a:lnTo>
                    <a:pt x="49199" y="85813"/>
                  </a:lnTo>
                  <a:lnTo>
                    <a:pt x="491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2474074" y="5835548"/>
              <a:ext cx="49530" cy="86360"/>
            </a:xfrm>
            <a:custGeom>
              <a:avLst/>
              <a:gdLst/>
              <a:ahLst/>
              <a:cxnLst/>
              <a:rect l="l" t="t" r="r" b="b"/>
              <a:pathLst>
                <a:path w="49530" h="86360">
                  <a:moveTo>
                    <a:pt x="0" y="85813"/>
                  </a:moveTo>
                  <a:lnTo>
                    <a:pt x="0" y="0"/>
                  </a:lnTo>
                  <a:lnTo>
                    <a:pt x="49199" y="0"/>
                  </a:lnTo>
                  <a:lnTo>
                    <a:pt x="49199" y="85813"/>
                  </a:lnTo>
                  <a:lnTo>
                    <a:pt x="0" y="858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2474074" y="6568948"/>
              <a:ext cx="49530" cy="88265"/>
            </a:xfrm>
            <a:custGeom>
              <a:avLst/>
              <a:gdLst/>
              <a:ahLst/>
              <a:cxnLst/>
              <a:rect l="l" t="t" r="r" b="b"/>
              <a:pathLst>
                <a:path w="49530" h="88265">
                  <a:moveTo>
                    <a:pt x="0" y="0"/>
                  </a:moveTo>
                  <a:lnTo>
                    <a:pt x="0" y="88099"/>
                  </a:lnTo>
                  <a:lnTo>
                    <a:pt x="49199" y="88099"/>
                  </a:lnTo>
                  <a:lnTo>
                    <a:pt x="491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2474074" y="6568948"/>
              <a:ext cx="49530" cy="88265"/>
            </a:xfrm>
            <a:custGeom>
              <a:avLst/>
              <a:gdLst/>
              <a:ahLst/>
              <a:cxnLst/>
              <a:rect l="l" t="t" r="r" b="b"/>
              <a:pathLst>
                <a:path w="49530" h="88265">
                  <a:moveTo>
                    <a:pt x="0" y="88099"/>
                  </a:moveTo>
                  <a:lnTo>
                    <a:pt x="0" y="0"/>
                  </a:lnTo>
                  <a:lnTo>
                    <a:pt x="49199" y="0"/>
                  </a:lnTo>
                  <a:lnTo>
                    <a:pt x="49199" y="88099"/>
                  </a:lnTo>
                  <a:lnTo>
                    <a:pt x="0" y="8809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92" name="object 2492"/>
            <p:cNvPicPr/>
            <p:nvPr/>
          </p:nvPicPr>
          <p:blipFill>
            <a:blip r:embed="rId36" cstate="print"/>
            <a:stretch>
              <a:fillRect/>
            </a:stretch>
          </p:blipFill>
          <p:spPr>
            <a:xfrm>
              <a:off x="3189478" y="6229464"/>
              <a:ext cx="64579" cy="65709"/>
            </a:xfrm>
            <a:prstGeom prst="rect">
              <a:avLst/>
            </a:prstGeom>
          </p:spPr>
        </p:pic>
        <p:sp>
          <p:nvSpPr>
            <p:cNvPr id="2493" name="object 2493"/>
            <p:cNvSpPr/>
            <p:nvPr/>
          </p:nvSpPr>
          <p:spPr>
            <a:xfrm>
              <a:off x="3309289" y="5774918"/>
              <a:ext cx="27940" cy="340995"/>
            </a:xfrm>
            <a:custGeom>
              <a:avLst/>
              <a:gdLst/>
              <a:ahLst/>
              <a:cxnLst/>
              <a:rect l="l" t="t" r="r" b="b"/>
              <a:pathLst>
                <a:path w="27939" h="340995">
                  <a:moveTo>
                    <a:pt x="0" y="0"/>
                  </a:moveTo>
                  <a:lnTo>
                    <a:pt x="0" y="340944"/>
                  </a:lnTo>
                  <a:lnTo>
                    <a:pt x="27457" y="340944"/>
                  </a:lnTo>
                  <a:lnTo>
                    <a:pt x="274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3309289" y="5774918"/>
              <a:ext cx="27940" cy="340995"/>
            </a:xfrm>
            <a:custGeom>
              <a:avLst/>
              <a:gdLst/>
              <a:ahLst/>
              <a:cxnLst/>
              <a:rect l="l" t="t" r="r" b="b"/>
              <a:pathLst>
                <a:path w="27939" h="340995">
                  <a:moveTo>
                    <a:pt x="0" y="340944"/>
                  </a:moveTo>
                  <a:lnTo>
                    <a:pt x="0" y="0"/>
                  </a:lnTo>
                  <a:lnTo>
                    <a:pt x="27457" y="0"/>
                  </a:lnTo>
                  <a:lnTo>
                    <a:pt x="27457" y="340944"/>
                  </a:lnTo>
                  <a:lnTo>
                    <a:pt x="0" y="34094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95" name="object 2495"/>
            <p:cNvPicPr/>
            <p:nvPr/>
          </p:nvPicPr>
          <p:blipFill>
            <a:blip r:embed="rId37" cstate="print"/>
            <a:stretch>
              <a:fillRect/>
            </a:stretch>
          </p:blipFill>
          <p:spPr>
            <a:xfrm>
              <a:off x="3303892" y="6514350"/>
              <a:ext cx="196151" cy="194995"/>
            </a:xfrm>
            <a:prstGeom prst="rect">
              <a:avLst/>
            </a:prstGeom>
          </p:spPr>
        </p:pic>
        <p:sp>
          <p:nvSpPr>
            <p:cNvPr id="2496" name="object 2496"/>
            <p:cNvSpPr/>
            <p:nvPr/>
          </p:nvSpPr>
          <p:spPr>
            <a:xfrm>
              <a:off x="3413417" y="6635292"/>
              <a:ext cx="3166110" cy="73660"/>
            </a:xfrm>
            <a:custGeom>
              <a:avLst/>
              <a:gdLst/>
              <a:ahLst/>
              <a:cxnLst/>
              <a:rect l="l" t="t" r="r" b="b"/>
              <a:pathLst>
                <a:path w="3166109" h="73659">
                  <a:moveTo>
                    <a:pt x="0" y="0"/>
                  </a:moveTo>
                  <a:lnTo>
                    <a:pt x="0" y="73228"/>
                  </a:lnTo>
                  <a:lnTo>
                    <a:pt x="3165805" y="73228"/>
                  </a:lnTo>
                  <a:lnTo>
                    <a:pt x="31658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3413417" y="6635292"/>
              <a:ext cx="3166110" cy="73660"/>
            </a:xfrm>
            <a:custGeom>
              <a:avLst/>
              <a:gdLst/>
              <a:ahLst/>
              <a:cxnLst/>
              <a:rect l="l" t="t" r="r" b="b"/>
              <a:pathLst>
                <a:path w="3166109" h="73659">
                  <a:moveTo>
                    <a:pt x="0" y="73228"/>
                  </a:moveTo>
                  <a:lnTo>
                    <a:pt x="0" y="0"/>
                  </a:lnTo>
                  <a:lnTo>
                    <a:pt x="3165805" y="0"/>
                  </a:lnTo>
                  <a:lnTo>
                    <a:pt x="3165805" y="73228"/>
                  </a:lnTo>
                  <a:lnTo>
                    <a:pt x="0" y="732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498" name="object 2498"/>
            <p:cNvPicPr/>
            <p:nvPr/>
          </p:nvPicPr>
          <p:blipFill>
            <a:blip r:embed="rId38" cstate="print"/>
            <a:stretch>
              <a:fillRect/>
            </a:stretch>
          </p:blipFill>
          <p:spPr>
            <a:xfrm>
              <a:off x="3197491" y="6229464"/>
              <a:ext cx="65709" cy="65709"/>
            </a:xfrm>
            <a:prstGeom prst="rect">
              <a:avLst/>
            </a:prstGeom>
          </p:spPr>
        </p:pic>
        <p:sp>
          <p:nvSpPr>
            <p:cNvPr id="2499" name="object 2499"/>
            <p:cNvSpPr/>
            <p:nvPr/>
          </p:nvSpPr>
          <p:spPr>
            <a:xfrm>
              <a:off x="2651417" y="5817247"/>
              <a:ext cx="528955" cy="801370"/>
            </a:xfrm>
            <a:custGeom>
              <a:avLst/>
              <a:gdLst/>
              <a:ahLst/>
              <a:cxnLst/>
              <a:rect l="l" t="t" r="r" b="b"/>
              <a:pathLst>
                <a:path w="528955" h="801370">
                  <a:moveTo>
                    <a:pt x="0" y="38900"/>
                  </a:moveTo>
                  <a:lnTo>
                    <a:pt x="1143" y="767715"/>
                  </a:lnTo>
                  <a:lnTo>
                    <a:pt x="495414" y="800900"/>
                  </a:lnTo>
                  <a:lnTo>
                    <a:pt x="526300" y="789457"/>
                  </a:lnTo>
                  <a:lnTo>
                    <a:pt x="528586" y="53771"/>
                  </a:lnTo>
                  <a:lnTo>
                    <a:pt x="490829" y="0"/>
                  </a:lnTo>
                  <a:lnTo>
                    <a:pt x="0" y="3890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2651417" y="5817247"/>
              <a:ext cx="528955" cy="801370"/>
            </a:xfrm>
            <a:custGeom>
              <a:avLst/>
              <a:gdLst/>
              <a:ahLst/>
              <a:cxnLst/>
              <a:rect l="l" t="t" r="r" b="b"/>
              <a:pathLst>
                <a:path w="528955" h="801370">
                  <a:moveTo>
                    <a:pt x="1143" y="767715"/>
                  </a:moveTo>
                  <a:lnTo>
                    <a:pt x="495414" y="800900"/>
                  </a:lnTo>
                  <a:lnTo>
                    <a:pt x="526300" y="789457"/>
                  </a:lnTo>
                  <a:lnTo>
                    <a:pt x="528586" y="53771"/>
                  </a:lnTo>
                  <a:lnTo>
                    <a:pt x="490829" y="0"/>
                  </a:lnTo>
                  <a:lnTo>
                    <a:pt x="0" y="38900"/>
                  </a:lnTo>
                  <a:lnTo>
                    <a:pt x="1143" y="76771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2523274" y="5812675"/>
              <a:ext cx="86995" cy="858519"/>
            </a:xfrm>
            <a:custGeom>
              <a:avLst/>
              <a:gdLst/>
              <a:ahLst/>
              <a:cxnLst/>
              <a:rect l="l" t="t" r="r" b="b"/>
              <a:pathLst>
                <a:path w="86994" h="858520">
                  <a:moveTo>
                    <a:pt x="0" y="0"/>
                  </a:moveTo>
                  <a:lnTo>
                    <a:pt x="0" y="858100"/>
                  </a:lnTo>
                  <a:lnTo>
                    <a:pt x="86956" y="858100"/>
                  </a:lnTo>
                  <a:lnTo>
                    <a:pt x="86956" y="427901"/>
                  </a:lnTo>
                  <a:lnTo>
                    <a:pt x="869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2523274" y="5812675"/>
              <a:ext cx="86995" cy="858519"/>
            </a:xfrm>
            <a:custGeom>
              <a:avLst/>
              <a:gdLst/>
              <a:ahLst/>
              <a:cxnLst/>
              <a:rect l="l" t="t" r="r" b="b"/>
              <a:pathLst>
                <a:path w="86994" h="858520">
                  <a:moveTo>
                    <a:pt x="86956" y="427901"/>
                  </a:moveTo>
                  <a:lnTo>
                    <a:pt x="86956" y="0"/>
                  </a:lnTo>
                  <a:lnTo>
                    <a:pt x="0" y="0"/>
                  </a:lnTo>
                  <a:lnTo>
                    <a:pt x="0" y="858100"/>
                  </a:lnTo>
                  <a:lnTo>
                    <a:pt x="86956" y="858100"/>
                  </a:lnTo>
                  <a:lnTo>
                    <a:pt x="86956" y="42790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3144532" y="5821832"/>
              <a:ext cx="192405" cy="26670"/>
            </a:xfrm>
            <a:custGeom>
              <a:avLst/>
              <a:gdLst/>
              <a:ahLst/>
              <a:cxnLst/>
              <a:rect l="l" t="t" r="r" b="b"/>
              <a:pathLst>
                <a:path w="192404" h="26670">
                  <a:moveTo>
                    <a:pt x="0" y="0"/>
                  </a:moveTo>
                  <a:lnTo>
                    <a:pt x="0" y="26314"/>
                  </a:lnTo>
                  <a:lnTo>
                    <a:pt x="192214" y="26314"/>
                  </a:lnTo>
                  <a:lnTo>
                    <a:pt x="1922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3144532" y="5821832"/>
              <a:ext cx="192405" cy="26670"/>
            </a:xfrm>
            <a:custGeom>
              <a:avLst/>
              <a:gdLst/>
              <a:ahLst/>
              <a:cxnLst/>
              <a:rect l="l" t="t" r="r" b="b"/>
              <a:pathLst>
                <a:path w="192404" h="26670">
                  <a:moveTo>
                    <a:pt x="0" y="26314"/>
                  </a:moveTo>
                  <a:lnTo>
                    <a:pt x="0" y="0"/>
                  </a:lnTo>
                  <a:lnTo>
                    <a:pt x="192214" y="0"/>
                  </a:lnTo>
                  <a:lnTo>
                    <a:pt x="192214" y="26314"/>
                  </a:lnTo>
                  <a:lnTo>
                    <a:pt x="0" y="263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3336747" y="5888177"/>
              <a:ext cx="2306955" cy="98425"/>
            </a:xfrm>
            <a:custGeom>
              <a:avLst/>
              <a:gdLst/>
              <a:ahLst/>
              <a:cxnLst/>
              <a:rect l="l" t="t" r="r" b="b"/>
              <a:pathLst>
                <a:path w="2306954" h="98425">
                  <a:moveTo>
                    <a:pt x="0" y="98399"/>
                  </a:moveTo>
                  <a:lnTo>
                    <a:pt x="2306573" y="98399"/>
                  </a:lnTo>
                  <a:lnTo>
                    <a:pt x="2306573" y="0"/>
                  </a:lnTo>
                  <a:lnTo>
                    <a:pt x="0" y="0"/>
                  </a:lnTo>
                  <a:lnTo>
                    <a:pt x="0" y="98399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3336747" y="5888177"/>
              <a:ext cx="2826385" cy="98425"/>
            </a:xfrm>
            <a:custGeom>
              <a:avLst/>
              <a:gdLst/>
              <a:ahLst/>
              <a:cxnLst/>
              <a:rect l="l" t="t" r="r" b="b"/>
              <a:pathLst>
                <a:path w="2826385" h="98425">
                  <a:moveTo>
                    <a:pt x="0" y="98399"/>
                  </a:moveTo>
                  <a:lnTo>
                    <a:pt x="0" y="0"/>
                  </a:lnTo>
                  <a:lnTo>
                    <a:pt x="2826004" y="0"/>
                  </a:lnTo>
                  <a:lnTo>
                    <a:pt x="2826004" y="98399"/>
                  </a:lnTo>
                  <a:lnTo>
                    <a:pt x="0" y="9839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3262388" y="5808091"/>
              <a:ext cx="55244" cy="9525"/>
            </a:xfrm>
            <a:custGeom>
              <a:avLst/>
              <a:gdLst/>
              <a:ahLst/>
              <a:cxnLst/>
              <a:rect l="l" t="t" r="r" b="b"/>
              <a:pathLst>
                <a:path w="55245" h="9525">
                  <a:moveTo>
                    <a:pt x="0" y="0"/>
                  </a:moveTo>
                  <a:lnTo>
                    <a:pt x="0" y="9156"/>
                  </a:lnTo>
                  <a:lnTo>
                    <a:pt x="54914" y="9156"/>
                  </a:lnTo>
                  <a:lnTo>
                    <a:pt x="549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3262388" y="5808091"/>
              <a:ext cx="55244" cy="9525"/>
            </a:xfrm>
            <a:custGeom>
              <a:avLst/>
              <a:gdLst/>
              <a:ahLst/>
              <a:cxnLst/>
              <a:rect l="l" t="t" r="r" b="b"/>
              <a:pathLst>
                <a:path w="55245" h="9525">
                  <a:moveTo>
                    <a:pt x="0" y="9156"/>
                  </a:moveTo>
                  <a:lnTo>
                    <a:pt x="0" y="0"/>
                  </a:lnTo>
                  <a:lnTo>
                    <a:pt x="54914" y="0"/>
                  </a:lnTo>
                  <a:lnTo>
                    <a:pt x="54914" y="9156"/>
                  </a:lnTo>
                  <a:lnTo>
                    <a:pt x="0" y="915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7274852" y="5812675"/>
              <a:ext cx="86995" cy="858519"/>
            </a:xfrm>
            <a:custGeom>
              <a:avLst/>
              <a:gdLst/>
              <a:ahLst/>
              <a:cxnLst/>
              <a:rect l="l" t="t" r="r" b="b"/>
              <a:pathLst>
                <a:path w="86995" h="858520">
                  <a:moveTo>
                    <a:pt x="0" y="0"/>
                  </a:moveTo>
                  <a:lnTo>
                    <a:pt x="0" y="427901"/>
                  </a:lnTo>
                  <a:lnTo>
                    <a:pt x="0" y="858100"/>
                  </a:lnTo>
                  <a:lnTo>
                    <a:pt x="86956" y="858100"/>
                  </a:lnTo>
                  <a:lnTo>
                    <a:pt x="869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7274852" y="5812675"/>
              <a:ext cx="86995" cy="858519"/>
            </a:xfrm>
            <a:custGeom>
              <a:avLst/>
              <a:gdLst/>
              <a:ahLst/>
              <a:cxnLst/>
              <a:rect l="l" t="t" r="r" b="b"/>
              <a:pathLst>
                <a:path w="86995" h="858520">
                  <a:moveTo>
                    <a:pt x="0" y="427901"/>
                  </a:moveTo>
                  <a:lnTo>
                    <a:pt x="0" y="0"/>
                  </a:lnTo>
                  <a:lnTo>
                    <a:pt x="86956" y="0"/>
                  </a:lnTo>
                  <a:lnTo>
                    <a:pt x="86956" y="858100"/>
                  </a:lnTo>
                  <a:lnTo>
                    <a:pt x="0" y="858100"/>
                  </a:lnTo>
                  <a:lnTo>
                    <a:pt x="0" y="42790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7361809" y="5835548"/>
              <a:ext cx="48260" cy="86360"/>
            </a:xfrm>
            <a:custGeom>
              <a:avLst/>
              <a:gdLst/>
              <a:ahLst/>
              <a:cxnLst/>
              <a:rect l="l" t="t" r="r" b="b"/>
              <a:pathLst>
                <a:path w="48259" h="86360">
                  <a:moveTo>
                    <a:pt x="0" y="0"/>
                  </a:moveTo>
                  <a:lnTo>
                    <a:pt x="0" y="85813"/>
                  </a:lnTo>
                  <a:lnTo>
                    <a:pt x="48056" y="85813"/>
                  </a:lnTo>
                  <a:lnTo>
                    <a:pt x="480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7361809" y="5835548"/>
              <a:ext cx="48260" cy="86360"/>
            </a:xfrm>
            <a:custGeom>
              <a:avLst/>
              <a:gdLst/>
              <a:ahLst/>
              <a:cxnLst/>
              <a:rect l="l" t="t" r="r" b="b"/>
              <a:pathLst>
                <a:path w="48259" h="86360">
                  <a:moveTo>
                    <a:pt x="0" y="85813"/>
                  </a:moveTo>
                  <a:lnTo>
                    <a:pt x="0" y="0"/>
                  </a:lnTo>
                  <a:lnTo>
                    <a:pt x="48056" y="0"/>
                  </a:lnTo>
                  <a:lnTo>
                    <a:pt x="48056" y="85813"/>
                  </a:lnTo>
                  <a:lnTo>
                    <a:pt x="0" y="858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7361809" y="6568948"/>
              <a:ext cx="48260" cy="88265"/>
            </a:xfrm>
            <a:custGeom>
              <a:avLst/>
              <a:gdLst/>
              <a:ahLst/>
              <a:cxnLst/>
              <a:rect l="l" t="t" r="r" b="b"/>
              <a:pathLst>
                <a:path w="48259" h="88265">
                  <a:moveTo>
                    <a:pt x="0" y="0"/>
                  </a:moveTo>
                  <a:lnTo>
                    <a:pt x="0" y="88099"/>
                  </a:lnTo>
                  <a:lnTo>
                    <a:pt x="48056" y="88099"/>
                  </a:lnTo>
                  <a:lnTo>
                    <a:pt x="480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7361809" y="6568948"/>
              <a:ext cx="48260" cy="88265"/>
            </a:xfrm>
            <a:custGeom>
              <a:avLst/>
              <a:gdLst/>
              <a:ahLst/>
              <a:cxnLst/>
              <a:rect l="l" t="t" r="r" b="b"/>
              <a:pathLst>
                <a:path w="48259" h="88265">
                  <a:moveTo>
                    <a:pt x="0" y="88099"/>
                  </a:moveTo>
                  <a:lnTo>
                    <a:pt x="0" y="0"/>
                  </a:lnTo>
                  <a:lnTo>
                    <a:pt x="48056" y="0"/>
                  </a:lnTo>
                  <a:lnTo>
                    <a:pt x="48056" y="88099"/>
                  </a:lnTo>
                  <a:lnTo>
                    <a:pt x="0" y="8809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15" name="object 2515"/>
            <p:cNvPicPr/>
            <p:nvPr/>
          </p:nvPicPr>
          <p:blipFill>
            <a:blip r:embed="rId39" cstate="print"/>
            <a:stretch>
              <a:fillRect/>
            </a:stretch>
          </p:blipFill>
          <p:spPr>
            <a:xfrm>
              <a:off x="2552033" y="5536120"/>
              <a:ext cx="4683601" cy="1173226"/>
            </a:xfrm>
            <a:prstGeom prst="rect">
              <a:avLst/>
            </a:prstGeom>
          </p:spPr>
        </p:pic>
      </p:grpSp>
      <p:sp>
        <p:nvSpPr>
          <p:cNvPr id="2516" name="object 2516"/>
          <p:cNvSpPr/>
          <p:nvPr/>
        </p:nvSpPr>
        <p:spPr>
          <a:xfrm>
            <a:off x="2934309" y="4764303"/>
            <a:ext cx="0" cy="38735"/>
          </a:xfrm>
          <a:custGeom>
            <a:avLst/>
            <a:gdLst/>
            <a:ahLst/>
            <a:cxnLst/>
            <a:rect l="l" t="t" r="r" b="b"/>
            <a:pathLst>
              <a:path w="0" h="38735">
                <a:moveTo>
                  <a:pt x="0" y="38481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7" name="object 2517"/>
          <p:cNvSpPr/>
          <p:nvPr/>
        </p:nvSpPr>
        <p:spPr>
          <a:xfrm>
            <a:off x="2986265" y="4764303"/>
            <a:ext cx="0" cy="38735"/>
          </a:xfrm>
          <a:custGeom>
            <a:avLst/>
            <a:gdLst/>
            <a:ahLst/>
            <a:cxnLst/>
            <a:rect l="l" t="t" r="r" b="b"/>
            <a:pathLst>
              <a:path w="0" h="38735">
                <a:moveTo>
                  <a:pt x="0" y="0"/>
                </a:moveTo>
                <a:lnTo>
                  <a:pt x="0" y="38481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18" name="object 2518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2519" name="object 2519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4901603" y="4395025"/>
            <a:ext cx="347980" cy="852805"/>
            <a:chOff x="4901603" y="4395025"/>
            <a:chExt cx="347980" cy="852805"/>
          </a:xfrm>
        </p:grpSpPr>
        <p:sp>
          <p:nvSpPr>
            <p:cNvPr id="3" name="object 3"/>
            <p:cNvSpPr/>
            <p:nvPr/>
          </p:nvSpPr>
          <p:spPr>
            <a:xfrm>
              <a:off x="4907000" y="5239118"/>
              <a:ext cx="317500" cy="3810"/>
            </a:xfrm>
            <a:custGeom>
              <a:avLst/>
              <a:gdLst/>
              <a:ahLst/>
              <a:cxnLst/>
              <a:rect l="l" t="t" r="r" b="b"/>
              <a:pathLst>
                <a:path w="317500" h="3810">
                  <a:moveTo>
                    <a:pt x="316915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313626" y="3289"/>
                  </a:lnTo>
                  <a:lnTo>
                    <a:pt x="316915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" name="object 4"/>
            <p:cNvSpPr/>
            <p:nvPr/>
          </p:nvSpPr>
          <p:spPr>
            <a:xfrm>
              <a:off x="4907000" y="5235829"/>
              <a:ext cx="320675" cy="3810"/>
            </a:xfrm>
            <a:custGeom>
              <a:avLst/>
              <a:gdLst/>
              <a:ahLst/>
              <a:cxnLst/>
              <a:rect l="l" t="t" r="r" b="b"/>
              <a:pathLst>
                <a:path w="320675" h="3810">
                  <a:moveTo>
                    <a:pt x="0" y="0"/>
                  </a:moveTo>
                  <a:lnTo>
                    <a:pt x="0" y="3289"/>
                  </a:lnTo>
                  <a:lnTo>
                    <a:pt x="316918" y="3289"/>
                  </a:lnTo>
                  <a:lnTo>
                    <a:pt x="32021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" name="object 5"/>
            <p:cNvSpPr/>
            <p:nvPr/>
          </p:nvSpPr>
          <p:spPr>
            <a:xfrm>
              <a:off x="4907000" y="5232539"/>
              <a:ext cx="323850" cy="3810"/>
            </a:xfrm>
            <a:custGeom>
              <a:avLst/>
              <a:gdLst/>
              <a:ahLst/>
              <a:cxnLst/>
              <a:rect l="l" t="t" r="r" b="b"/>
              <a:pathLst>
                <a:path w="323850" h="3810">
                  <a:moveTo>
                    <a:pt x="0" y="0"/>
                  </a:moveTo>
                  <a:lnTo>
                    <a:pt x="0" y="3289"/>
                  </a:lnTo>
                  <a:lnTo>
                    <a:pt x="320210" y="3289"/>
                  </a:lnTo>
                  <a:lnTo>
                    <a:pt x="32350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4907000" y="5229250"/>
              <a:ext cx="327025" cy="3810"/>
            </a:xfrm>
            <a:custGeom>
              <a:avLst/>
              <a:gdLst/>
              <a:ahLst/>
              <a:cxnLst/>
              <a:rect l="l" t="t" r="r" b="b"/>
              <a:pathLst>
                <a:path w="327025" h="3810">
                  <a:moveTo>
                    <a:pt x="0" y="0"/>
                  </a:moveTo>
                  <a:lnTo>
                    <a:pt x="0" y="3289"/>
                  </a:lnTo>
                  <a:lnTo>
                    <a:pt x="323502" y="3289"/>
                  </a:lnTo>
                  <a:lnTo>
                    <a:pt x="3267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4907280" y="5225961"/>
              <a:ext cx="327660" cy="3810"/>
            </a:xfrm>
            <a:custGeom>
              <a:avLst/>
              <a:gdLst/>
              <a:ahLst/>
              <a:cxnLst/>
              <a:rect l="l" t="t" r="r" b="b"/>
              <a:pathLst>
                <a:path w="327660" h="3810">
                  <a:moveTo>
                    <a:pt x="327660" y="0"/>
                  </a:moveTo>
                  <a:lnTo>
                    <a:pt x="326390" y="0"/>
                  </a:lnTo>
                  <a:lnTo>
                    <a:pt x="0" y="0"/>
                  </a:lnTo>
                  <a:lnTo>
                    <a:pt x="0" y="3289"/>
                  </a:lnTo>
                  <a:lnTo>
                    <a:pt x="326390" y="3289"/>
                  </a:lnTo>
                  <a:lnTo>
                    <a:pt x="326390" y="2781"/>
                  </a:lnTo>
                  <a:lnTo>
                    <a:pt x="327660" y="2781"/>
                  </a:lnTo>
                  <a:lnTo>
                    <a:pt x="32766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907000" y="5222671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907000" y="5219382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" name="object 10"/>
            <p:cNvSpPr/>
            <p:nvPr/>
          </p:nvSpPr>
          <p:spPr>
            <a:xfrm>
              <a:off x="4907000" y="5216093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" name="object 11"/>
            <p:cNvSpPr/>
            <p:nvPr/>
          </p:nvSpPr>
          <p:spPr>
            <a:xfrm>
              <a:off x="4907000" y="5212803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" name="object 12"/>
            <p:cNvSpPr/>
            <p:nvPr/>
          </p:nvSpPr>
          <p:spPr>
            <a:xfrm>
              <a:off x="4907000" y="5209514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4907000" y="5206225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4907000" y="5202936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" name="object 15"/>
            <p:cNvSpPr/>
            <p:nvPr/>
          </p:nvSpPr>
          <p:spPr>
            <a:xfrm>
              <a:off x="4907000" y="5199646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" name="object 16"/>
            <p:cNvSpPr/>
            <p:nvPr/>
          </p:nvSpPr>
          <p:spPr>
            <a:xfrm>
              <a:off x="4907000" y="5196357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4907000" y="5193068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4907000" y="5189778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" name="object 19"/>
            <p:cNvSpPr/>
            <p:nvPr/>
          </p:nvSpPr>
          <p:spPr>
            <a:xfrm>
              <a:off x="4907000" y="5186502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4907000" y="5183212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4907000" y="5179923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4907000" y="5176634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4907000" y="5173345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4907000" y="5170055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4907000" y="5166766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" name="object 26"/>
            <p:cNvSpPr/>
            <p:nvPr/>
          </p:nvSpPr>
          <p:spPr>
            <a:xfrm>
              <a:off x="4907000" y="5163477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4907000" y="5160187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4907000" y="5156898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4907000" y="5153609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4907000" y="5150319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4907000" y="5143741"/>
              <a:ext cx="328930" cy="6985"/>
            </a:xfrm>
            <a:custGeom>
              <a:avLst/>
              <a:gdLst/>
              <a:ahLst/>
              <a:cxnLst/>
              <a:rect l="l" t="t" r="r" b="b"/>
              <a:pathLst>
                <a:path w="328929" h="6985">
                  <a:moveTo>
                    <a:pt x="32837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28371" y="6578"/>
                  </a:lnTo>
                  <a:lnTo>
                    <a:pt x="328371" y="3289"/>
                  </a:lnTo>
                  <a:lnTo>
                    <a:pt x="3283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4907000" y="5140452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4907280" y="5137162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332740" y="0"/>
                  </a:moveTo>
                  <a:lnTo>
                    <a:pt x="327660" y="0"/>
                  </a:lnTo>
                  <a:lnTo>
                    <a:pt x="0" y="0"/>
                  </a:lnTo>
                  <a:lnTo>
                    <a:pt x="0" y="3289"/>
                  </a:lnTo>
                  <a:lnTo>
                    <a:pt x="327660" y="3289"/>
                  </a:lnTo>
                  <a:lnTo>
                    <a:pt x="327660" y="2628"/>
                  </a:lnTo>
                  <a:lnTo>
                    <a:pt x="332740" y="2628"/>
                  </a:lnTo>
                  <a:lnTo>
                    <a:pt x="33274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4907000" y="5133873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4907000" y="5130584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4907000" y="5127294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4907000" y="5124005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4907000" y="5120716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4907000" y="5117426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" name="object 40"/>
            <p:cNvSpPr/>
            <p:nvPr/>
          </p:nvSpPr>
          <p:spPr>
            <a:xfrm>
              <a:off x="4907000" y="5114137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" name="object 41"/>
            <p:cNvSpPr/>
            <p:nvPr/>
          </p:nvSpPr>
          <p:spPr>
            <a:xfrm>
              <a:off x="4907000" y="5110848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" name="object 42"/>
            <p:cNvSpPr/>
            <p:nvPr/>
          </p:nvSpPr>
          <p:spPr>
            <a:xfrm>
              <a:off x="4907000" y="5107559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" name="object 43"/>
            <p:cNvSpPr/>
            <p:nvPr/>
          </p:nvSpPr>
          <p:spPr>
            <a:xfrm>
              <a:off x="4907000" y="5104269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" name="object 44"/>
            <p:cNvSpPr/>
            <p:nvPr/>
          </p:nvSpPr>
          <p:spPr>
            <a:xfrm>
              <a:off x="4907000" y="5100980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" name="object 45"/>
            <p:cNvSpPr/>
            <p:nvPr/>
          </p:nvSpPr>
          <p:spPr>
            <a:xfrm>
              <a:off x="4907000" y="5097691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" name="object 46"/>
            <p:cNvSpPr/>
            <p:nvPr/>
          </p:nvSpPr>
          <p:spPr>
            <a:xfrm>
              <a:off x="4907000" y="5094401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" name="object 47"/>
            <p:cNvSpPr/>
            <p:nvPr/>
          </p:nvSpPr>
          <p:spPr>
            <a:xfrm>
              <a:off x="4907000" y="5091112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" name="object 48"/>
            <p:cNvSpPr/>
            <p:nvPr/>
          </p:nvSpPr>
          <p:spPr>
            <a:xfrm>
              <a:off x="4907000" y="5087823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" name="object 49"/>
            <p:cNvSpPr/>
            <p:nvPr/>
          </p:nvSpPr>
          <p:spPr>
            <a:xfrm>
              <a:off x="4907000" y="5084533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" name="object 50"/>
            <p:cNvSpPr/>
            <p:nvPr/>
          </p:nvSpPr>
          <p:spPr>
            <a:xfrm>
              <a:off x="4907000" y="5077955"/>
              <a:ext cx="332740" cy="6985"/>
            </a:xfrm>
            <a:custGeom>
              <a:avLst/>
              <a:gdLst/>
              <a:ahLst/>
              <a:cxnLst/>
              <a:rect l="l" t="t" r="r" b="b"/>
              <a:pathLst>
                <a:path w="332739" h="6985">
                  <a:moveTo>
                    <a:pt x="332574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2574" y="6578"/>
                  </a:lnTo>
                  <a:lnTo>
                    <a:pt x="332574" y="3289"/>
                  </a:lnTo>
                  <a:lnTo>
                    <a:pt x="33257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4907000" y="5074666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" name="object 52"/>
            <p:cNvSpPr/>
            <p:nvPr/>
          </p:nvSpPr>
          <p:spPr>
            <a:xfrm>
              <a:off x="4907000" y="5071376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" name="object 53"/>
            <p:cNvSpPr/>
            <p:nvPr/>
          </p:nvSpPr>
          <p:spPr>
            <a:xfrm>
              <a:off x="4907000" y="5064798"/>
              <a:ext cx="332740" cy="6985"/>
            </a:xfrm>
            <a:custGeom>
              <a:avLst/>
              <a:gdLst/>
              <a:ahLst/>
              <a:cxnLst/>
              <a:rect l="l" t="t" r="r" b="b"/>
              <a:pathLst>
                <a:path w="332739" h="6985">
                  <a:moveTo>
                    <a:pt x="332574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2574" y="6578"/>
                  </a:lnTo>
                  <a:lnTo>
                    <a:pt x="332574" y="3289"/>
                  </a:lnTo>
                  <a:lnTo>
                    <a:pt x="33257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4907000" y="5061508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" name="object 55"/>
            <p:cNvSpPr/>
            <p:nvPr/>
          </p:nvSpPr>
          <p:spPr>
            <a:xfrm>
              <a:off x="4907000" y="5058219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" name="object 56"/>
            <p:cNvSpPr/>
            <p:nvPr/>
          </p:nvSpPr>
          <p:spPr>
            <a:xfrm>
              <a:off x="4907000" y="5051640"/>
              <a:ext cx="332740" cy="6985"/>
            </a:xfrm>
            <a:custGeom>
              <a:avLst/>
              <a:gdLst/>
              <a:ahLst/>
              <a:cxnLst/>
              <a:rect l="l" t="t" r="r" b="b"/>
              <a:pathLst>
                <a:path w="332739" h="6985">
                  <a:moveTo>
                    <a:pt x="332574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2574" y="6578"/>
                  </a:lnTo>
                  <a:lnTo>
                    <a:pt x="332574" y="3289"/>
                  </a:lnTo>
                  <a:lnTo>
                    <a:pt x="33257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4907000" y="5048351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" name="object 58"/>
            <p:cNvSpPr/>
            <p:nvPr/>
          </p:nvSpPr>
          <p:spPr>
            <a:xfrm>
              <a:off x="4907000" y="5045062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" name="object 59"/>
            <p:cNvSpPr/>
            <p:nvPr/>
          </p:nvSpPr>
          <p:spPr>
            <a:xfrm>
              <a:off x="4907000" y="5041785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" name="object 60"/>
            <p:cNvSpPr/>
            <p:nvPr/>
          </p:nvSpPr>
          <p:spPr>
            <a:xfrm>
              <a:off x="4907000" y="5038496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" name="object 61"/>
            <p:cNvSpPr/>
            <p:nvPr/>
          </p:nvSpPr>
          <p:spPr>
            <a:xfrm>
              <a:off x="4907000" y="5035207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4907000" y="5031917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4907000" y="5028628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4907000" y="5025339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" name="object 65"/>
            <p:cNvSpPr/>
            <p:nvPr/>
          </p:nvSpPr>
          <p:spPr>
            <a:xfrm>
              <a:off x="4907000" y="5018760"/>
              <a:ext cx="332740" cy="6985"/>
            </a:xfrm>
            <a:custGeom>
              <a:avLst/>
              <a:gdLst/>
              <a:ahLst/>
              <a:cxnLst/>
              <a:rect l="l" t="t" r="r" b="b"/>
              <a:pathLst>
                <a:path w="332739" h="6985">
                  <a:moveTo>
                    <a:pt x="332574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2574" y="6578"/>
                  </a:lnTo>
                  <a:lnTo>
                    <a:pt x="332574" y="3289"/>
                  </a:lnTo>
                  <a:lnTo>
                    <a:pt x="33257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" name="object 66"/>
            <p:cNvSpPr/>
            <p:nvPr/>
          </p:nvSpPr>
          <p:spPr>
            <a:xfrm>
              <a:off x="4907000" y="5015471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" name="object 67"/>
            <p:cNvSpPr/>
            <p:nvPr/>
          </p:nvSpPr>
          <p:spPr>
            <a:xfrm>
              <a:off x="4907000" y="5008892"/>
              <a:ext cx="332740" cy="6985"/>
            </a:xfrm>
            <a:custGeom>
              <a:avLst/>
              <a:gdLst/>
              <a:ahLst/>
              <a:cxnLst/>
              <a:rect l="l" t="t" r="r" b="b"/>
              <a:pathLst>
                <a:path w="332739" h="6985">
                  <a:moveTo>
                    <a:pt x="332574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2574" y="6578"/>
                  </a:lnTo>
                  <a:lnTo>
                    <a:pt x="332574" y="3289"/>
                  </a:lnTo>
                  <a:lnTo>
                    <a:pt x="33257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4907000" y="5005603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4907000" y="4999024"/>
              <a:ext cx="332740" cy="6985"/>
            </a:xfrm>
            <a:custGeom>
              <a:avLst/>
              <a:gdLst/>
              <a:ahLst/>
              <a:cxnLst/>
              <a:rect l="l" t="t" r="r" b="b"/>
              <a:pathLst>
                <a:path w="332739" h="6985">
                  <a:moveTo>
                    <a:pt x="332574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2574" y="6578"/>
                  </a:lnTo>
                  <a:lnTo>
                    <a:pt x="332574" y="3289"/>
                  </a:lnTo>
                  <a:lnTo>
                    <a:pt x="33257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" name="object 70"/>
            <p:cNvSpPr/>
            <p:nvPr/>
          </p:nvSpPr>
          <p:spPr>
            <a:xfrm>
              <a:off x="4907000" y="4995735"/>
              <a:ext cx="334010" cy="3810"/>
            </a:xfrm>
            <a:custGeom>
              <a:avLst/>
              <a:gdLst/>
              <a:ahLst/>
              <a:cxnLst/>
              <a:rect l="l" t="t" r="r" b="b"/>
              <a:pathLst>
                <a:path w="334010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914"/>
                  </a:lnTo>
                  <a:lnTo>
                    <a:pt x="33348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" name="object 71"/>
            <p:cNvSpPr/>
            <p:nvPr/>
          </p:nvSpPr>
          <p:spPr>
            <a:xfrm>
              <a:off x="4907000" y="4989156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3489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4907000" y="4985867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" name="object 73"/>
            <p:cNvSpPr/>
            <p:nvPr/>
          </p:nvSpPr>
          <p:spPr>
            <a:xfrm>
              <a:off x="4907000" y="4982578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" name="object 74"/>
            <p:cNvSpPr/>
            <p:nvPr/>
          </p:nvSpPr>
          <p:spPr>
            <a:xfrm>
              <a:off x="4907000" y="4979289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" name="object 75"/>
            <p:cNvSpPr/>
            <p:nvPr/>
          </p:nvSpPr>
          <p:spPr>
            <a:xfrm>
              <a:off x="4907000" y="4975999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" name="object 76"/>
            <p:cNvSpPr/>
            <p:nvPr/>
          </p:nvSpPr>
          <p:spPr>
            <a:xfrm>
              <a:off x="4907000" y="4972710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" name="object 77"/>
            <p:cNvSpPr/>
            <p:nvPr/>
          </p:nvSpPr>
          <p:spPr>
            <a:xfrm>
              <a:off x="4907000" y="4969421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4907000" y="4966131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4907000" y="4962842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907000" y="4956263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4907000" y="4949685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3302"/>
                  </a:move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302"/>
                  </a:lnTo>
                  <a:close/>
                </a:path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" name="object 82"/>
            <p:cNvSpPr/>
            <p:nvPr/>
          </p:nvSpPr>
          <p:spPr>
            <a:xfrm>
              <a:off x="4907000" y="4946396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" name="object 83"/>
            <p:cNvSpPr/>
            <p:nvPr/>
          </p:nvSpPr>
          <p:spPr>
            <a:xfrm>
              <a:off x="4907000" y="4943106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" name="object 84"/>
            <p:cNvSpPr/>
            <p:nvPr/>
          </p:nvSpPr>
          <p:spPr>
            <a:xfrm>
              <a:off x="4907000" y="4939817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" name="object 85"/>
            <p:cNvSpPr/>
            <p:nvPr/>
          </p:nvSpPr>
          <p:spPr>
            <a:xfrm>
              <a:off x="4907000" y="4936528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" name="object 86"/>
            <p:cNvSpPr/>
            <p:nvPr/>
          </p:nvSpPr>
          <p:spPr>
            <a:xfrm>
              <a:off x="4907000" y="4933238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4907000" y="4929949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4907000" y="4923370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3302"/>
                  </a:move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302"/>
                  </a:lnTo>
                  <a:close/>
                </a:path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4907000" y="4920081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" name="object 90"/>
            <p:cNvSpPr/>
            <p:nvPr/>
          </p:nvSpPr>
          <p:spPr>
            <a:xfrm>
              <a:off x="4907000" y="4916792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" name="object 91"/>
            <p:cNvSpPr/>
            <p:nvPr/>
          </p:nvSpPr>
          <p:spPr>
            <a:xfrm>
              <a:off x="4907000" y="4913503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4907000" y="4910213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4907000" y="4903634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4907000" y="4900345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907000" y="4897069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" name="object 96"/>
            <p:cNvSpPr/>
            <p:nvPr/>
          </p:nvSpPr>
          <p:spPr>
            <a:xfrm>
              <a:off x="4907000" y="4893779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" name="object 97"/>
            <p:cNvSpPr/>
            <p:nvPr/>
          </p:nvSpPr>
          <p:spPr>
            <a:xfrm>
              <a:off x="4907000" y="4890490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" name="object 98"/>
            <p:cNvSpPr/>
            <p:nvPr/>
          </p:nvSpPr>
          <p:spPr>
            <a:xfrm>
              <a:off x="4907000" y="4883911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" name="object 99"/>
            <p:cNvSpPr/>
            <p:nvPr/>
          </p:nvSpPr>
          <p:spPr>
            <a:xfrm>
              <a:off x="4907000" y="4880622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" name="object 100"/>
            <p:cNvSpPr/>
            <p:nvPr/>
          </p:nvSpPr>
          <p:spPr>
            <a:xfrm>
              <a:off x="4907000" y="4877333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" name="object 101"/>
            <p:cNvSpPr/>
            <p:nvPr/>
          </p:nvSpPr>
          <p:spPr>
            <a:xfrm>
              <a:off x="4907000" y="4874044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4907000" y="4867465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4907000" y="4864176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4907000" y="4860886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4907000" y="4857597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4907000" y="4851018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4907000" y="4847729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" name="object 108"/>
            <p:cNvSpPr/>
            <p:nvPr/>
          </p:nvSpPr>
          <p:spPr>
            <a:xfrm>
              <a:off x="4907000" y="4844440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" name="object 109"/>
            <p:cNvSpPr/>
            <p:nvPr/>
          </p:nvSpPr>
          <p:spPr>
            <a:xfrm>
              <a:off x="4907000" y="4837861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" name="object 110"/>
            <p:cNvSpPr/>
            <p:nvPr/>
          </p:nvSpPr>
          <p:spPr>
            <a:xfrm>
              <a:off x="4907000" y="4831283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4907000" y="4824704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4907000" y="4818125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12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12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4907000" y="4811547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4907000" y="4804968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4907000" y="4798390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4907000" y="4795100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4907000" y="4791811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" name="object 118"/>
            <p:cNvSpPr/>
            <p:nvPr/>
          </p:nvSpPr>
          <p:spPr>
            <a:xfrm>
              <a:off x="4907000" y="4785232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" name="object 119"/>
            <p:cNvSpPr/>
            <p:nvPr/>
          </p:nvSpPr>
          <p:spPr>
            <a:xfrm>
              <a:off x="4907000" y="4781943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" name="object 120"/>
            <p:cNvSpPr/>
            <p:nvPr/>
          </p:nvSpPr>
          <p:spPr>
            <a:xfrm>
              <a:off x="4907000" y="4778654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" name="object 121"/>
            <p:cNvSpPr/>
            <p:nvPr/>
          </p:nvSpPr>
          <p:spPr>
            <a:xfrm>
              <a:off x="4907000" y="4775365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" name="object 122"/>
            <p:cNvSpPr/>
            <p:nvPr/>
          </p:nvSpPr>
          <p:spPr>
            <a:xfrm>
              <a:off x="4907000" y="4768786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3302"/>
                  </a:move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302"/>
                  </a:lnTo>
                  <a:close/>
                </a:path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" name="object 123"/>
            <p:cNvSpPr/>
            <p:nvPr/>
          </p:nvSpPr>
          <p:spPr>
            <a:xfrm>
              <a:off x="4907000" y="4765497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" name="object 124"/>
            <p:cNvSpPr/>
            <p:nvPr/>
          </p:nvSpPr>
          <p:spPr>
            <a:xfrm>
              <a:off x="4907000" y="4762207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" name="object 125"/>
            <p:cNvSpPr/>
            <p:nvPr/>
          </p:nvSpPr>
          <p:spPr>
            <a:xfrm>
              <a:off x="4907000" y="4758918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" name="object 126"/>
            <p:cNvSpPr/>
            <p:nvPr/>
          </p:nvSpPr>
          <p:spPr>
            <a:xfrm>
              <a:off x="4907000" y="4752339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" name="object 127"/>
            <p:cNvSpPr/>
            <p:nvPr/>
          </p:nvSpPr>
          <p:spPr>
            <a:xfrm>
              <a:off x="4907000" y="4749050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" name="object 128"/>
            <p:cNvSpPr/>
            <p:nvPr/>
          </p:nvSpPr>
          <p:spPr>
            <a:xfrm>
              <a:off x="4907000" y="4745761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" name="object 129"/>
            <p:cNvSpPr/>
            <p:nvPr/>
          </p:nvSpPr>
          <p:spPr>
            <a:xfrm>
              <a:off x="4907000" y="4742472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" name="object 130"/>
            <p:cNvSpPr/>
            <p:nvPr/>
          </p:nvSpPr>
          <p:spPr>
            <a:xfrm>
              <a:off x="4907000" y="4739182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" name="object 131"/>
            <p:cNvSpPr/>
            <p:nvPr/>
          </p:nvSpPr>
          <p:spPr>
            <a:xfrm>
              <a:off x="4907000" y="4732616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" name="object 132"/>
            <p:cNvSpPr/>
            <p:nvPr/>
          </p:nvSpPr>
          <p:spPr>
            <a:xfrm>
              <a:off x="4907000" y="4729327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" name="object 133"/>
            <p:cNvSpPr/>
            <p:nvPr/>
          </p:nvSpPr>
          <p:spPr>
            <a:xfrm>
              <a:off x="4907000" y="4726038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" name="object 134"/>
            <p:cNvSpPr/>
            <p:nvPr/>
          </p:nvSpPr>
          <p:spPr>
            <a:xfrm>
              <a:off x="4907000" y="4722749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" name="object 135"/>
            <p:cNvSpPr/>
            <p:nvPr/>
          </p:nvSpPr>
          <p:spPr>
            <a:xfrm>
              <a:off x="4907000" y="4719459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" name="object 136"/>
            <p:cNvSpPr/>
            <p:nvPr/>
          </p:nvSpPr>
          <p:spPr>
            <a:xfrm>
              <a:off x="4907000" y="4712880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" name="object 137"/>
            <p:cNvSpPr/>
            <p:nvPr/>
          </p:nvSpPr>
          <p:spPr>
            <a:xfrm>
              <a:off x="4907000" y="4709591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" name="object 138"/>
            <p:cNvSpPr/>
            <p:nvPr/>
          </p:nvSpPr>
          <p:spPr>
            <a:xfrm>
              <a:off x="4907000" y="4706302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" name="object 139"/>
            <p:cNvSpPr/>
            <p:nvPr/>
          </p:nvSpPr>
          <p:spPr>
            <a:xfrm>
              <a:off x="4907000" y="4703013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" name="object 140"/>
            <p:cNvSpPr/>
            <p:nvPr/>
          </p:nvSpPr>
          <p:spPr>
            <a:xfrm>
              <a:off x="4907000" y="4699723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" name="object 141"/>
            <p:cNvSpPr/>
            <p:nvPr/>
          </p:nvSpPr>
          <p:spPr>
            <a:xfrm>
              <a:off x="4907000" y="4696434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" name="object 142"/>
            <p:cNvSpPr/>
            <p:nvPr/>
          </p:nvSpPr>
          <p:spPr>
            <a:xfrm>
              <a:off x="4907000" y="4693145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" name="object 143"/>
            <p:cNvSpPr/>
            <p:nvPr/>
          </p:nvSpPr>
          <p:spPr>
            <a:xfrm>
              <a:off x="4907000" y="4686566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" name="object 144"/>
            <p:cNvSpPr/>
            <p:nvPr/>
          </p:nvSpPr>
          <p:spPr>
            <a:xfrm>
              <a:off x="4907000" y="4679988"/>
              <a:ext cx="337185" cy="6985"/>
            </a:xfrm>
            <a:custGeom>
              <a:avLst/>
              <a:gdLst/>
              <a:ahLst/>
              <a:cxnLst/>
              <a:rect l="l" t="t" r="r" b="b"/>
              <a:pathLst>
                <a:path w="337185" h="6985">
                  <a:moveTo>
                    <a:pt x="33679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6791" y="6578"/>
                  </a:lnTo>
                  <a:lnTo>
                    <a:pt x="336791" y="3289"/>
                  </a:lnTo>
                  <a:lnTo>
                    <a:pt x="336791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" name="object 145"/>
            <p:cNvSpPr/>
            <p:nvPr/>
          </p:nvSpPr>
          <p:spPr>
            <a:xfrm>
              <a:off x="4907000" y="4676698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" name="object 146"/>
            <p:cNvSpPr/>
            <p:nvPr/>
          </p:nvSpPr>
          <p:spPr>
            <a:xfrm>
              <a:off x="4907000" y="4673409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" name="object 147"/>
            <p:cNvSpPr/>
            <p:nvPr/>
          </p:nvSpPr>
          <p:spPr>
            <a:xfrm>
              <a:off x="4907000" y="4670120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" name="object 148"/>
            <p:cNvSpPr/>
            <p:nvPr/>
          </p:nvSpPr>
          <p:spPr>
            <a:xfrm>
              <a:off x="4907000" y="4666830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" name="object 149"/>
            <p:cNvSpPr/>
            <p:nvPr/>
          </p:nvSpPr>
          <p:spPr>
            <a:xfrm>
              <a:off x="4907000" y="4663541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" name="object 150"/>
            <p:cNvSpPr/>
            <p:nvPr/>
          </p:nvSpPr>
          <p:spPr>
            <a:xfrm>
              <a:off x="4907000" y="4660252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" name="object 151"/>
            <p:cNvSpPr/>
            <p:nvPr/>
          </p:nvSpPr>
          <p:spPr>
            <a:xfrm>
              <a:off x="4907000" y="4656963"/>
              <a:ext cx="337185" cy="3810"/>
            </a:xfrm>
            <a:custGeom>
              <a:avLst/>
              <a:gdLst/>
              <a:ahLst/>
              <a:cxnLst/>
              <a:rect l="l" t="t" r="r" b="b"/>
              <a:pathLst>
                <a:path w="337185" h="3810">
                  <a:moveTo>
                    <a:pt x="0" y="0"/>
                  </a:moveTo>
                  <a:lnTo>
                    <a:pt x="0" y="3289"/>
                  </a:lnTo>
                  <a:lnTo>
                    <a:pt x="336791" y="3289"/>
                  </a:lnTo>
                  <a:lnTo>
                    <a:pt x="3367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" name="object 152"/>
            <p:cNvSpPr/>
            <p:nvPr/>
          </p:nvSpPr>
          <p:spPr>
            <a:xfrm>
              <a:off x="4907280" y="4653673"/>
              <a:ext cx="336550" cy="3810"/>
            </a:xfrm>
            <a:custGeom>
              <a:avLst/>
              <a:gdLst/>
              <a:ahLst/>
              <a:cxnLst/>
              <a:rect l="l" t="t" r="r" b="b"/>
              <a:pathLst>
                <a:path w="336550" h="3810">
                  <a:moveTo>
                    <a:pt x="336550" y="749"/>
                  </a:moveTo>
                  <a:lnTo>
                    <a:pt x="334010" y="749"/>
                  </a:lnTo>
                  <a:lnTo>
                    <a:pt x="334010" y="0"/>
                  </a:lnTo>
                  <a:lnTo>
                    <a:pt x="0" y="0"/>
                  </a:lnTo>
                  <a:lnTo>
                    <a:pt x="0" y="3289"/>
                  </a:lnTo>
                  <a:lnTo>
                    <a:pt x="334010" y="3289"/>
                  </a:lnTo>
                  <a:lnTo>
                    <a:pt x="336550" y="3289"/>
                  </a:lnTo>
                  <a:lnTo>
                    <a:pt x="336550" y="749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" name="object 153"/>
            <p:cNvSpPr/>
            <p:nvPr/>
          </p:nvSpPr>
          <p:spPr>
            <a:xfrm>
              <a:off x="4907000" y="4647095"/>
              <a:ext cx="334645" cy="6985"/>
            </a:xfrm>
            <a:custGeom>
              <a:avLst/>
              <a:gdLst/>
              <a:ahLst/>
              <a:cxnLst/>
              <a:rect l="l" t="t" r="r" b="b"/>
              <a:pathLst>
                <a:path w="334645" h="6985">
                  <a:moveTo>
                    <a:pt x="334289" y="5422"/>
                  </a:moveTo>
                  <a:lnTo>
                    <a:pt x="333019" y="5422"/>
                  </a:lnTo>
                  <a:lnTo>
                    <a:pt x="333019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lnTo>
                    <a:pt x="0" y="3289"/>
                  </a:lnTo>
                  <a:lnTo>
                    <a:pt x="279" y="3289"/>
                  </a:lnTo>
                  <a:lnTo>
                    <a:pt x="279" y="6578"/>
                  </a:lnTo>
                  <a:lnTo>
                    <a:pt x="333019" y="6578"/>
                  </a:lnTo>
                  <a:lnTo>
                    <a:pt x="334289" y="6578"/>
                  </a:lnTo>
                  <a:lnTo>
                    <a:pt x="334289" y="542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" name="object 154"/>
            <p:cNvSpPr/>
            <p:nvPr/>
          </p:nvSpPr>
          <p:spPr>
            <a:xfrm>
              <a:off x="4907000" y="4643805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" name="object 155"/>
            <p:cNvSpPr/>
            <p:nvPr/>
          </p:nvSpPr>
          <p:spPr>
            <a:xfrm>
              <a:off x="4907000" y="4637227"/>
              <a:ext cx="332740" cy="6985"/>
            </a:xfrm>
            <a:custGeom>
              <a:avLst/>
              <a:gdLst/>
              <a:ahLst/>
              <a:cxnLst/>
              <a:rect l="l" t="t" r="r" b="b"/>
              <a:pathLst>
                <a:path w="332739" h="6985">
                  <a:moveTo>
                    <a:pt x="332574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2574" y="6578"/>
                  </a:lnTo>
                  <a:lnTo>
                    <a:pt x="332574" y="3289"/>
                  </a:lnTo>
                  <a:lnTo>
                    <a:pt x="33257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" name="object 156"/>
            <p:cNvSpPr/>
            <p:nvPr/>
          </p:nvSpPr>
          <p:spPr>
            <a:xfrm>
              <a:off x="4907000" y="4633937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" name="object 157"/>
            <p:cNvSpPr/>
            <p:nvPr/>
          </p:nvSpPr>
          <p:spPr>
            <a:xfrm>
              <a:off x="4907000" y="4627359"/>
              <a:ext cx="332740" cy="6985"/>
            </a:xfrm>
            <a:custGeom>
              <a:avLst/>
              <a:gdLst/>
              <a:ahLst/>
              <a:cxnLst/>
              <a:rect l="l" t="t" r="r" b="b"/>
              <a:pathLst>
                <a:path w="332739" h="6985">
                  <a:moveTo>
                    <a:pt x="332574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2574" y="6578"/>
                  </a:lnTo>
                  <a:lnTo>
                    <a:pt x="332574" y="3289"/>
                  </a:lnTo>
                  <a:lnTo>
                    <a:pt x="33257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" name="object 158"/>
            <p:cNvSpPr/>
            <p:nvPr/>
          </p:nvSpPr>
          <p:spPr>
            <a:xfrm>
              <a:off x="4907000" y="4624070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" name="object 159"/>
            <p:cNvSpPr/>
            <p:nvPr/>
          </p:nvSpPr>
          <p:spPr>
            <a:xfrm>
              <a:off x="4907000" y="4617491"/>
              <a:ext cx="332740" cy="6985"/>
            </a:xfrm>
            <a:custGeom>
              <a:avLst/>
              <a:gdLst/>
              <a:ahLst/>
              <a:cxnLst/>
              <a:rect l="l" t="t" r="r" b="b"/>
              <a:pathLst>
                <a:path w="332739" h="6985">
                  <a:moveTo>
                    <a:pt x="332574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2574" y="6578"/>
                  </a:lnTo>
                  <a:lnTo>
                    <a:pt x="332574" y="3289"/>
                  </a:lnTo>
                  <a:lnTo>
                    <a:pt x="33257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" name="object 160"/>
            <p:cNvSpPr/>
            <p:nvPr/>
          </p:nvSpPr>
          <p:spPr>
            <a:xfrm>
              <a:off x="4907000" y="4614202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" name="object 161"/>
            <p:cNvSpPr/>
            <p:nvPr/>
          </p:nvSpPr>
          <p:spPr>
            <a:xfrm>
              <a:off x="4907000" y="4610912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" name="object 162"/>
            <p:cNvSpPr/>
            <p:nvPr/>
          </p:nvSpPr>
          <p:spPr>
            <a:xfrm>
              <a:off x="4907000" y="4607623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" name="object 163"/>
            <p:cNvSpPr/>
            <p:nvPr/>
          </p:nvSpPr>
          <p:spPr>
            <a:xfrm>
              <a:off x="4907000" y="4604334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" name="object 164"/>
            <p:cNvSpPr/>
            <p:nvPr/>
          </p:nvSpPr>
          <p:spPr>
            <a:xfrm>
              <a:off x="4907000" y="4601044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" name="object 165"/>
            <p:cNvSpPr/>
            <p:nvPr/>
          </p:nvSpPr>
          <p:spPr>
            <a:xfrm>
              <a:off x="4907000" y="4597755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" name="object 166"/>
            <p:cNvSpPr/>
            <p:nvPr/>
          </p:nvSpPr>
          <p:spPr>
            <a:xfrm>
              <a:off x="4907000" y="4594479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" name="object 167"/>
            <p:cNvSpPr/>
            <p:nvPr/>
          </p:nvSpPr>
          <p:spPr>
            <a:xfrm>
              <a:off x="4907000" y="4591189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" name="object 168"/>
            <p:cNvSpPr/>
            <p:nvPr/>
          </p:nvSpPr>
          <p:spPr>
            <a:xfrm>
              <a:off x="4907000" y="4584610"/>
              <a:ext cx="332740" cy="6985"/>
            </a:xfrm>
            <a:custGeom>
              <a:avLst/>
              <a:gdLst/>
              <a:ahLst/>
              <a:cxnLst/>
              <a:rect l="l" t="t" r="r" b="b"/>
              <a:pathLst>
                <a:path w="332739" h="6985">
                  <a:moveTo>
                    <a:pt x="332574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2574" y="6578"/>
                  </a:lnTo>
                  <a:lnTo>
                    <a:pt x="332574" y="3289"/>
                  </a:lnTo>
                  <a:lnTo>
                    <a:pt x="33257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" name="object 169"/>
            <p:cNvSpPr/>
            <p:nvPr/>
          </p:nvSpPr>
          <p:spPr>
            <a:xfrm>
              <a:off x="4907000" y="4581321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" name="object 170"/>
            <p:cNvSpPr/>
            <p:nvPr/>
          </p:nvSpPr>
          <p:spPr>
            <a:xfrm>
              <a:off x="4907000" y="4578032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" name="object 171"/>
            <p:cNvSpPr/>
            <p:nvPr/>
          </p:nvSpPr>
          <p:spPr>
            <a:xfrm>
              <a:off x="4907000" y="4571453"/>
              <a:ext cx="332740" cy="6985"/>
            </a:xfrm>
            <a:custGeom>
              <a:avLst/>
              <a:gdLst/>
              <a:ahLst/>
              <a:cxnLst/>
              <a:rect l="l" t="t" r="r" b="b"/>
              <a:pathLst>
                <a:path w="332739" h="6985">
                  <a:moveTo>
                    <a:pt x="332574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2574" y="6578"/>
                  </a:lnTo>
                  <a:lnTo>
                    <a:pt x="332574" y="3289"/>
                  </a:lnTo>
                  <a:lnTo>
                    <a:pt x="33257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" name="object 172"/>
            <p:cNvSpPr/>
            <p:nvPr/>
          </p:nvSpPr>
          <p:spPr>
            <a:xfrm>
              <a:off x="4907000" y="4568164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" name="object 173"/>
            <p:cNvSpPr/>
            <p:nvPr/>
          </p:nvSpPr>
          <p:spPr>
            <a:xfrm>
              <a:off x="4907000" y="4564875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" name="object 174"/>
            <p:cNvSpPr/>
            <p:nvPr/>
          </p:nvSpPr>
          <p:spPr>
            <a:xfrm>
              <a:off x="4907000" y="4558296"/>
              <a:ext cx="332740" cy="6985"/>
            </a:xfrm>
            <a:custGeom>
              <a:avLst/>
              <a:gdLst/>
              <a:ahLst/>
              <a:cxnLst/>
              <a:rect l="l" t="t" r="r" b="b"/>
              <a:pathLst>
                <a:path w="332739" h="6985">
                  <a:moveTo>
                    <a:pt x="332574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32574" y="6578"/>
                  </a:lnTo>
                  <a:lnTo>
                    <a:pt x="332574" y="3289"/>
                  </a:lnTo>
                  <a:lnTo>
                    <a:pt x="33257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" name="object 175"/>
            <p:cNvSpPr/>
            <p:nvPr/>
          </p:nvSpPr>
          <p:spPr>
            <a:xfrm>
              <a:off x="4907000" y="4555007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" name="object 176"/>
            <p:cNvSpPr/>
            <p:nvPr/>
          </p:nvSpPr>
          <p:spPr>
            <a:xfrm>
              <a:off x="4907000" y="4551718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" name="object 177"/>
            <p:cNvSpPr/>
            <p:nvPr/>
          </p:nvSpPr>
          <p:spPr>
            <a:xfrm>
              <a:off x="4907000" y="4548428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" name="object 178"/>
            <p:cNvSpPr/>
            <p:nvPr/>
          </p:nvSpPr>
          <p:spPr>
            <a:xfrm>
              <a:off x="4907000" y="4545139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" name="object 179"/>
            <p:cNvSpPr/>
            <p:nvPr/>
          </p:nvSpPr>
          <p:spPr>
            <a:xfrm>
              <a:off x="4907000" y="4541850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" name="object 180"/>
            <p:cNvSpPr/>
            <p:nvPr/>
          </p:nvSpPr>
          <p:spPr>
            <a:xfrm>
              <a:off x="4907000" y="4538560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" name="object 181"/>
            <p:cNvSpPr/>
            <p:nvPr/>
          </p:nvSpPr>
          <p:spPr>
            <a:xfrm>
              <a:off x="4907000" y="4535271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" name="object 182"/>
            <p:cNvSpPr/>
            <p:nvPr/>
          </p:nvSpPr>
          <p:spPr>
            <a:xfrm>
              <a:off x="4907000" y="4531982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" name="object 183"/>
            <p:cNvSpPr/>
            <p:nvPr/>
          </p:nvSpPr>
          <p:spPr>
            <a:xfrm>
              <a:off x="4907000" y="4528693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" name="object 184"/>
            <p:cNvSpPr/>
            <p:nvPr/>
          </p:nvSpPr>
          <p:spPr>
            <a:xfrm>
              <a:off x="4907000" y="4525403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" name="object 185"/>
            <p:cNvSpPr/>
            <p:nvPr/>
          </p:nvSpPr>
          <p:spPr>
            <a:xfrm>
              <a:off x="4907000" y="4522114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" name="object 186"/>
            <p:cNvSpPr/>
            <p:nvPr/>
          </p:nvSpPr>
          <p:spPr>
            <a:xfrm>
              <a:off x="4907000" y="4518825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" name="object 187"/>
            <p:cNvSpPr/>
            <p:nvPr/>
          </p:nvSpPr>
          <p:spPr>
            <a:xfrm>
              <a:off x="4907000" y="4515535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" name="object 188"/>
            <p:cNvSpPr/>
            <p:nvPr/>
          </p:nvSpPr>
          <p:spPr>
            <a:xfrm>
              <a:off x="4907000" y="4512246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" name="object 189"/>
            <p:cNvSpPr/>
            <p:nvPr/>
          </p:nvSpPr>
          <p:spPr>
            <a:xfrm>
              <a:off x="4907000" y="4508957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0" y="0"/>
                  </a:moveTo>
                  <a:lnTo>
                    <a:pt x="0" y="3289"/>
                  </a:lnTo>
                  <a:lnTo>
                    <a:pt x="332574" y="3289"/>
                  </a:lnTo>
                  <a:lnTo>
                    <a:pt x="3325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" name="object 190"/>
            <p:cNvSpPr/>
            <p:nvPr/>
          </p:nvSpPr>
          <p:spPr>
            <a:xfrm>
              <a:off x="4907280" y="4505667"/>
              <a:ext cx="332740" cy="3810"/>
            </a:xfrm>
            <a:custGeom>
              <a:avLst/>
              <a:gdLst/>
              <a:ahLst/>
              <a:cxnLst/>
              <a:rect l="l" t="t" r="r" b="b"/>
              <a:pathLst>
                <a:path w="332739" h="3810">
                  <a:moveTo>
                    <a:pt x="332740" y="2628"/>
                  </a:moveTo>
                  <a:lnTo>
                    <a:pt x="327660" y="2628"/>
                  </a:lnTo>
                  <a:lnTo>
                    <a:pt x="327660" y="0"/>
                  </a:lnTo>
                  <a:lnTo>
                    <a:pt x="0" y="0"/>
                  </a:lnTo>
                  <a:lnTo>
                    <a:pt x="0" y="3289"/>
                  </a:lnTo>
                  <a:lnTo>
                    <a:pt x="327660" y="3289"/>
                  </a:lnTo>
                  <a:lnTo>
                    <a:pt x="332740" y="3289"/>
                  </a:lnTo>
                  <a:lnTo>
                    <a:pt x="332740" y="2628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" name="object 191"/>
            <p:cNvSpPr/>
            <p:nvPr/>
          </p:nvSpPr>
          <p:spPr>
            <a:xfrm>
              <a:off x="4907000" y="4502378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" name="object 192"/>
            <p:cNvSpPr/>
            <p:nvPr/>
          </p:nvSpPr>
          <p:spPr>
            <a:xfrm>
              <a:off x="4907000" y="4499089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" name="object 193"/>
            <p:cNvSpPr/>
            <p:nvPr/>
          </p:nvSpPr>
          <p:spPr>
            <a:xfrm>
              <a:off x="4907000" y="4492510"/>
              <a:ext cx="328930" cy="6985"/>
            </a:xfrm>
            <a:custGeom>
              <a:avLst/>
              <a:gdLst/>
              <a:ahLst/>
              <a:cxnLst/>
              <a:rect l="l" t="t" r="r" b="b"/>
              <a:pathLst>
                <a:path w="328929" h="6985">
                  <a:moveTo>
                    <a:pt x="328371" y="0"/>
                  </a:moveTo>
                  <a:lnTo>
                    <a:pt x="0" y="0"/>
                  </a:lnTo>
                  <a:lnTo>
                    <a:pt x="0" y="3289"/>
                  </a:lnTo>
                  <a:lnTo>
                    <a:pt x="0" y="6578"/>
                  </a:lnTo>
                  <a:lnTo>
                    <a:pt x="328371" y="6578"/>
                  </a:lnTo>
                  <a:lnTo>
                    <a:pt x="328371" y="3289"/>
                  </a:lnTo>
                  <a:lnTo>
                    <a:pt x="328371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" name="object 194"/>
            <p:cNvSpPr/>
            <p:nvPr/>
          </p:nvSpPr>
          <p:spPr>
            <a:xfrm>
              <a:off x="4907000" y="4489221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" name="object 195"/>
            <p:cNvSpPr/>
            <p:nvPr/>
          </p:nvSpPr>
          <p:spPr>
            <a:xfrm>
              <a:off x="4907000" y="4485932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" name="object 196"/>
            <p:cNvSpPr/>
            <p:nvPr/>
          </p:nvSpPr>
          <p:spPr>
            <a:xfrm>
              <a:off x="4907000" y="4482642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" name="object 197"/>
            <p:cNvSpPr/>
            <p:nvPr/>
          </p:nvSpPr>
          <p:spPr>
            <a:xfrm>
              <a:off x="4907000" y="4479353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" name="object 198"/>
            <p:cNvSpPr/>
            <p:nvPr/>
          </p:nvSpPr>
          <p:spPr>
            <a:xfrm>
              <a:off x="4907000" y="4476064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" name="object 199"/>
            <p:cNvSpPr/>
            <p:nvPr/>
          </p:nvSpPr>
          <p:spPr>
            <a:xfrm>
              <a:off x="4907000" y="4472774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" name="object 200"/>
            <p:cNvSpPr/>
            <p:nvPr/>
          </p:nvSpPr>
          <p:spPr>
            <a:xfrm>
              <a:off x="4907000" y="4469485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" name="object 201"/>
            <p:cNvSpPr/>
            <p:nvPr/>
          </p:nvSpPr>
          <p:spPr>
            <a:xfrm>
              <a:off x="4907000" y="4466196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" name="object 202"/>
            <p:cNvSpPr/>
            <p:nvPr/>
          </p:nvSpPr>
          <p:spPr>
            <a:xfrm>
              <a:off x="4907000" y="4462907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" name="object 203"/>
            <p:cNvSpPr/>
            <p:nvPr/>
          </p:nvSpPr>
          <p:spPr>
            <a:xfrm>
              <a:off x="4907000" y="4459617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" name="object 204"/>
            <p:cNvSpPr/>
            <p:nvPr/>
          </p:nvSpPr>
          <p:spPr>
            <a:xfrm>
              <a:off x="4907000" y="4456328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" name="object 205"/>
            <p:cNvSpPr/>
            <p:nvPr/>
          </p:nvSpPr>
          <p:spPr>
            <a:xfrm>
              <a:off x="4907000" y="4453039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" name="object 206"/>
            <p:cNvSpPr/>
            <p:nvPr/>
          </p:nvSpPr>
          <p:spPr>
            <a:xfrm>
              <a:off x="4907000" y="4449762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" name="object 207"/>
            <p:cNvSpPr/>
            <p:nvPr/>
          </p:nvSpPr>
          <p:spPr>
            <a:xfrm>
              <a:off x="4907000" y="4446473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" name="object 208"/>
            <p:cNvSpPr/>
            <p:nvPr/>
          </p:nvSpPr>
          <p:spPr>
            <a:xfrm>
              <a:off x="4907000" y="4443183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" name="object 209"/>
            <p:cNvSpPr/>
            <p:nvPr/>
          </p:nvSpPr>
          <p:spPr>
            <a:xfrm>
              <a:off x="4907000" y="4439894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" name="object 210"/>
            <p:cNvSpPr/>
            <p:nvPr/>
          </p:nvSpPr>
          <p:spPr>
            <a:xfrm>
              <a:off x="4907000" y="4436605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" name="object 211"/>
            <p:cNvSpPr/>
            <p:nvPr/>
          </p:nvSpPr>
          <p:spPr>
            <a:xfrm>
              <a:off x="4907000" y="4433316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" name="object 212"/>
            <p:cNvSpPr/>
            <p:nvPr/>
          </p:nvSpPr>
          <p:spPr>
            <a:xfrm>
              <a:off x="4907000" y="4430026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" name="object 213"/>
            <p:cNvSpPr/>
            <p:nvPr/>
          </p:nvSpPr>
          <p:spPr>
            <a:xfrm>
              <a:off x="4907000" y="4426737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" name="object 214"/>
            <p:cNvSpPr/>
            <p:nvPr/>
          </p:nvSpPr>
          <p:spPr>
            <a:xfrm>
              <a:off x="4907000" y="4423448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" name="object 215"/>
            <p:cNvSpPr/>
            <p:nvPr/>
          </p:nvSpPr>
          <p:spPr>
            <a:xfrm>
              <a:off x="4907000" y="4420158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" name="object 216"/>
            <p:cNvSpPr/>
            <p:nvPr/>
          </p:nvSpPr>
          <p:spPr>
            <a:xfrm>
              <a:off x="4907000" y="4416869"/>
              <a:ext cx="328930" cy="3810"/>
            </a:xfrm>
            <a:custGeom>
              <a:avLst/>
              <a:gdLst/>
              <a:ahLst/>
              <a:cxnLst/>
              <a:rect l="l" t="t" r="r" b="b"/>
              <a:pathLst>
                <a:path w="328929" h="3810">
                  <a:moveTo>
                    <a:pt x="0" y="0"/>
                  </a:moveTo>
                  <a:lnTo>
                    <a:pt x="0" y="3289"/>
                  </a:lnTo>
                  <a:lnTo>
                    <a:pt x="328371" y="3289"/>
                  </a:lnTo>
                  <a:lnTo>
                    <a:pt x="328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" name="object 217"/>
            <p:cNvSpPr/>
            <p:nvPr/>
          </p:nvSpPr>
          <p:spPr>
            <a:xfrm>
              <a:off x="4907280" y="4413580"/>
              <a:ext cx="327660" cy="3810"/>
            </a:xfrm>
            <a:custGeom>
              <a:avLst/>
              <a:gdLst/>
              <a:ahLst/>
              <a:cxnLst/>
              <a:rect l="l" t="t" r="r" b="b"/>
              <a:pathLst>
                <a:path w="327660" h="3810">
                  <a:moveTo>
                    <a:pt x="327660" y="520"/>
                  </a:moveTo>
                  <a:lnTo>
                    <a:pt x="326390" y="520"/>
                  </a:lnTo>
                  <a:lnTo>
                    <a:pt x="326390" y="0"/>
                  </a:lnTo>
                  <a:lnTo>
                    <a:pt x="0" y="0"/>
                  </a:lnTo>
                  <a:lnTo>
                    <a:pt x="0" y="3289"/>
                  </a:lnTo>
                  <a:lnTo>
                    <a:pt x="326390" y="3289"/>
                  </a:lnTo>
                  <a:lnTo>
                    <a:pt x="327660" y="3289"/>
                  </a:lnTo>
                  <a:lnTo>
                    <a:pt x="327660" y="52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" name="object 218"/>
            <p:cNvSpPr/>
            <p:nvPr/>
          </p:nvSpPr>
          <p:spPr>
            <a:xfrm>
              <a:off x="4907000" y="4410290"/>
              <a:ext cx="327025" cy="3810"/>
            </a:xfrm>
            <a:custGeom>
              <a:avLst/>
              <a:gdLst/>
              <a:ahLst/>
              <a:cxnLst/>
              <a:rect l="l" t="t" r="r" b="b"/>
              <a:pathLst>
                <a:path w="327025" h="3810">
                  <a:moveTo>
                    <a:pt x="0" y="0"/>
                  </a:moveTo>
                  <a:lnTo>
                    <a:pt x="0" y="3289"/>
                  </a:lnTo>
                  <a:lnTo>
                    <a:pt x="326783" y="3289"/>
                  </a:lnTo>
                  <a:lnTo>
                    <a:pt x="3234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" name="object 219"/>
            <p:cNvSpPr/>
            <p:nvPr/>
          </p:nvSpPr>
          <p:spPr>
            <a:xfrm>
              <a:off x="4907000" y="4407001"/>
              <a:ext cx="323850" cy="3810"/>
            </a:xfrm>
            <a:custGeom>
              <a:avLst/>
              <a:gdLst/>
              <a:ahLst/>
              <a:cxnLst/>
              <a:rect l="l" t="t" r="r" b="b"/>
              <a:pathLst>
                <a:path w="323850" h="3810">
                  <a:moveTo>
                    <a:pt x="0" y="0"/>
                  </a:moveTo>
                  <a:lnTo>
                    <a:pt x="0" y="3289"/>
                  </a:lnTo>
                  <a:lnTo>
                    <a:pt x="323494" y="3289"/>
                  </a:lnTo>
                  <a:lnTo>
                    <a:pt x="32020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" name="object 220"/>
            <p:cNvSpPr/>
            <p:nvPr/>
          </p:nvSpPr>
          <p:spPr>
            <a:xfrm>
              <a:off x="4907000" y="4403712"/>
              <a:ext cx="320675" cy="3810"/>
            </a:xfrm>
            <a:custGeom>
              <a:avLst/>
              <a:gdLst/>
              <a:ahLst/>
              <a:cxnLst/>
              <a:rect l="l" t="t" r="r" b="b"/>
              <a:pathLst>
                <a:path w="320675" h="3810">
                  <a:moveTo>
                    <a:pt x="0" y="0"/>
                  </a:moveTo>
                  <a:lnTo>
                    <a:pt x="0" y="3289"/>
                  </a:lnTo>
                  <a:lnTo>
                    <a:pt x="320205" y="3289"/>
                  </a:lnTo>
                  <a:lnTo>
                    <a:pt x="31691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" name="object 221"/>
            <p:cNvSpPr/>
            <p:nvPr/>
          </p:nvSpPr>
          <p:spPr>
            <a:xfrm>
              <a:off x="4907000" y="4400423"/>
              <a:ext cx="317500" cy="3810"/>
            </a:xfrm>
            <a:custGeom>
              <a:avLst/>
              <a:gdLst/>
              <a:ahLst/>
              <a:cxnLst/>
              <a:rect l="l" t="t" r="r" b="b"/>
              <a:pathLst>
                <a:path w="317500" h="3810">
                  <a:moveTo>
                    <a:pt x="0" y="0"/>
                  </a:moveTo>
                  <a:lnTo>
                    <a:pt x="0" y="3289"/>
                  </a:lnTo>
                  <a:lnTo>
                    <a:pt x="316915" y="3289"/>
                  </a:lnTo>
                  <a:lnTo>
                    <a:pt x="3136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" name="object 222"/>
            <p:cNvSpPr/>
            <p:nvPr/>
          </p:nvSpPr>
          <p:spPr>
            <a:xfrm>
              <a:off x="4907000" y="4400423"/>
              <a:ext cx="337185" cy="842010"/>
            </a:xfrm>
            <a:custGeom>
              <a:avLst/>
              <a:gdLst/>
              <a:ahLst/>
              <a:cxnLst/>
              <a:rect l="l" t="t" r="r" b="b"/>
              <a:pathLst>
                <a:path w="337185" h="842010">
                  <a:moveTo>
                    <a:pt x="0" y="0"/>
                  </a:moveTo>
                  <a:lnTo>
                    <a:pt x="313626" y="0"/>
                  </a:lnTo>
                  <a:lnTo>
                    <a:pt x="328371" y="14744"/>
                  </a:lnTo>
                  <a:lnTo>
                    <a:pt x="328371" y="107873"/>
                  </a:lnTo>
                  <a:lnTo>
                    <a:pt x="332574" y="107873"/>
                  </a:lnTo>
                  <a:lnTo>
                    <a:pt x="332574" y="251015"/>
                  </a:lnTo>
                  <a:lnTo>
                    <a:pt x="336791" y="255219"/>
                  </a:lnTo>
                  <a:lnTo>
                    <a:pt x="336791" y="592010"/>
                  </a:lnTo>
                  <a:lnTo>
                    <a:pt x="332574" y="596226"/>
                  </a:lnTo>
                  <a:lnTo>
                    <a:pt x="332574" y="739368"/>
                  </a:lnTo>
                  <a:lnTo>
                    <a:pt x="328371" y="739368"/>
                  </a:lnTo>
                  <a:lnTo>
                    <a:pt x="328371" y="827252"/>
                  </a:lnTo>
                  <a:lnTo>
                    <a:pt x="313626" y="841984"/>
                  </a:lnTo>
                  <a:lnTo>
                    <a:pt x="0" y="841984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23" name="object 223"/>
          <p:cNvGrpSpPr/>
          <p:nvPr/>
        </p:nvGrpSpPr>
        <p:grpSpPr>
          <a:xfrm>
            <a:off x="8126196" y="4178198"/>
            <a:ext cx="1600835" cy="1469390"/>
            <a:chOff x="8126196" y="4178198"/>
            <a:chExt cx="1600835" cy="1469390"/>
          </a:xfrm>
        </p:grpSpPr>
        <p:sp>
          <p:nvSpPr>
            <p:cNvPr id="224" name="object 224"/>
            <p:cNvSpPr/>
            <p:nvPr/>
          </p:nvSpPr>
          <p:spPr>
            <a:xfrm>
              <a:off x="8131593" y="4183595"/>
              <a:ext cx="1590040" cy="1458595"/>
            </a:xfrm>
            <a:custGeom>
              <a:avLst/>
              <a:gdLst/>
              <a:ahLst/>
              <a:cxnLst/>
              <a:rect l="l" t="t" r="r" b="b"/>
              <a:pathLst>
                <a:path w="1590040" h="1458595">
                  <a:moveTo>
                    <a:pt x="0" y="774458"/>
                  </a:moveTo>
                  <a:lnTo>
                    <a:pt x="35471" y="796048"/>
                  </a:lnTo>
                  <a:lnTo>
                    <a:pt x="83921" y="805484"/>
                  </a:lnTo>
                  <a:lnTo>
                    <a:pt x="522249" y="806208"/>
                  </a:lnTo>
                  <a:lnTo>
                    <a:pt x="526465" y="810412"/>
                  </a:lnTo>
                  <a:lnTo>
                    <a:pt x="526465" y="953554"/>
                  </a:lnTo>
                  <a:lnTo>
                    <a:pt x="530669" y="953554"/>
                  </a:lnTo>
                  <a:lnTo>
                    <a:pt x="530669" y="1044067"/>
                  </a:lnTo>
                  <a:lnTo>
                    <a:pt x="545414" y="1058811"/>
                  </a:lnTo>
                  <a:lnTo>
                    <a:pt x="859040" y="1058811"/>
                  </a:lnTo>
                  <a:lnTo>
                    <a:pt x="859040" y="1090383"/>
                  </a:lnTo>
                  <a:lnTo>
                    <a:pt x="915885" y="1090383"/>
                  </a:lnTo>
                  <a:lnTo>
                    <a:pt x="915885" y="1290142"/>
                  </a:lnTo>
                  <a:lnTo>
                    <a:pt x="859040" y="1290142"/>
                  </a:lnTo>
                  <a:lnTo>
                    <a:pt x="859040" y="1458518"/>
                  </a:lnTo>
                  <a:lnTo>
                    <a:pt x="1130592" y="1453527"/>
                  </a:lnTo>
                  <a:lnTo>
                    <a:pt x="1131138" y="1223505"/>
                  </a:lnTo>
                  <a:lnTo>
                    <a:pt x="1131557" y="1222565"/>
                  </a:lnTo>
                  <a:lnTo>
                    <a:pt x="1131557" y="1221841"/>
                  </a:lnTo>
                  <a:lnTo>
                    <a:pt x="1131773" y="1221625"/>
                  </a:lnTo>
                  <a:lnTo>
                    <a:pt x="1131773" y="1220482"/>
                  </a:lnTo>
                  <a:lnTo>
                    <a:pt x="1132801" y="1219225"/>
                  </a:lnTo>
                  <a:lnTo>
                    <a:pt x="1132801" y="1218082"/>
                  </a:lnTo>
                  <a:lnTo>
                    <a:pt x="1134363" y="1216520"/>
                  </a:lnTo>
                  <a:lnTo>
                    <a:pt x="1134986" y="1213586"/>
                  </a:lnTo>
                  <a:lnTo>
                    <a:pt x="1136865" y="1212342"/>
                  </a:lnTo>
                  <a:lnTo>
                    <a:pt x="1136865" y="1211605"/>
                  </a:lnTo>
                  <a:lnTo>
                    <a:pt x="1138948" y="1210881"/>
                  </a:lnTo>
                  <a:lnTo>
                    <a:pt x="1139050" y="1210144"/>
                  </a:lnTo>
                  <a:lnTo>
                    <a:pt x="1139672" y="1209827"/>
                  </a:lnTo>
                  <a:lnTo>
                    <a:pt x="1140510" y="1208582"/>
                  </a:lnTo>
                  <a:lnTo>
                    <a:pt x="1147800" y="1206500"/>
                  </a:lnTo>
                  <a:lnTo>
                    <a:pt x="1149464" y="1206500"/>
                  </a:lnTo>
                  <a:lnTo>
                    <a:pt x="1152499" y="1205687"/>
                  </a:lnTo>
                  <a:lnTo>
                    <a:pt x="1481531" y="1206157"/>
                  </a:lnTo>
                  <a:lnTo>
                    <a:pt x="1505280" y="1206157"/>
                  </a:lnTo>
                  <a:lnTo>
                    <a:pt x="1505280" y="985126"/>
                  </a:lnTo>
                  <a:lnTo>
                    <a:pt x="1568424" y="985126"/>
                  </a:lnTo>
                  <a:lnTo>
                    <a:pt x="1589468" y="964082"/>
                  </a:lnTo>
                  <a:lnTo>
                    <a:pt x="1589468" y="311531"/>
                  </a:lnTo>
                  <a:lnTo>
                    <a:pt x="1568424" y="290487"/>
                  </a:lnTo>
                  <a:lnTo>
                    <a:pt x="1505280" y="290487"/>
                  </a:lnTo>
                  <a:lnTo>
                    <a:pt x="1505280" y="80975"/>
                  </a:lnTo>
                  <a:lnTo>
                    <a:pt x="1484845" y="80619"/>
                  </a:lnTo>
                  <a:lnTo>
                    <a:pt x="1404238" y="0"/>
                  </a:lnTo>
                  <a:lnTo>
                    <a:pt x="859040" y="0"/>
                  </a:lnTo>
                  <a:lnTo>
                    <a:pt x="859040" y="216827"/>
                  </a:lnTo>
                  <a:lnTo>
                    <a:pt x="545414" y="216827"/>
                  </a:lnTo>
                  <a:lnTo>
                    <a:pt x="530669" y="231571"/>
                  </a:lnTo>
                  <a:lnTo>
                    <a:pt x="530669" y="322059"/>
                  </a:lnTo>
                  <a:lnTo>
                    <a:pt x="526465" y="322059"/>
                  </a:lnTo>
                  <a:lnTo>
                    <a:pt x="526465" y="465201"/>
                  </a:lnTo>
                  <a:lnTo>
                    <a:pt x="522249" y="469404"/>
                  </a:lnTo>
                  <a:lnTo>
                    <a:pt x="90766" y="469430"/>
                  </a:lnTo>
                  <a:lnTo>
                    <a:pt x="65506" y="471690"/>
                  </a:lnTo>
                  <a:lnTo>
                    <a:pt x="35178" y="479272"/>
                  </a:lnTo>
                  <a:lnTo>
                    <a:pt x="4419" y="491159"/>
                  </a:lnTo>
                  <a:lnTo>
                    <a:pt x="292" y="500532"/>
                  </a:lnTo>
                  <a:lnTo>
                    <a:pt x="0" y="774458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" name="object 225"/>
            <p:cNvSpPr/>
            <p:nvPr/>
          </p:nvSpPr>
          <p:spPr>
            <a:xfrm>
              <a:off x="8131593" y="4183595"/>
              <a:ext cx="1590040" cy="1458595"/>
            </a:xfrm>
            <a:custGeom>
              <a:avLst/>
              <a:gdLst/>
              <a:ahLst/>
              <a:cxnLst/>
              <a:rect l="l" t="t" r="r" b="b"/>
              <a:pathLst>
                <a:path w="1590040" h="1458595">
                  <a:moveTo>
                    <a:pt x="1481531" y="1206157"/>
                  </a:moveTo>
                  <a:lnTo>
                    <a:pt x="1505280" y="1206157"/>
                  </a:lnTo>
                  <a:lnTo>
                    <a:pt x="1505280" y="985126"/>
                  </a:lnTo>
                  <a:lnTo>
                    <a:pt x="1568424" y="985126"/>
                  </a:lnTo>
                  <a:lnTo>
                    <a:pt x="1589468" y="964082"/>
                  </a:lnTo>
                  <a:lnTo>
                    <a:pt x="1589468" y="311531"/>
                  </a:lnTo>
                  <a:lnTo>
                    <a:pt x="1568424" y="290487"/>
                  </a:lnTo>
                  <a:lnTo>
                    <a:pt x="1505280" y="290487"/>
                  </a:lnTo>
                  <a:lnTo>
                    <a:pt x="1505280" y="80975"/>
                  </a:lnTo>
                  <a:lnTo>
                    <a:pt x="1484845" y="80619"/>
                  </a:lnTo>
                  <a:lnTo>
                    <a:pt x="1404238" y="0"/>
                  </a:lnTo>
                  <a:lnTo>
                    <a:pt x="859040" y="0"/>
                  </a:lnTo>
                  <a:lnTo>
                    <a:pt x="859040" y="216827"/>
                  </a:lnTo>
                  <a:lnTo>
                    <a:pt x="545414" y="216827"/>
                  </a:lnTo>
                  <a:lnTo>
                    <a:pt x="530669" y="231571"/>
                  </a:lnTo>
                  <a:lnTo>
                    <a:pt x="530669" y="322059"/>
                  </a:lnTo>
                  <a:lnTo>
                    <a:pt x="526465" y="322059"/>
                  </a:lnTo>
                  <a:lnTo>
                    <a:pt x="526465" y="465201"/>
                  </a:lnTo>
                  <a:lnTo>
                    <a:pt x="522249" y="469404"/>
                  </a:lnTo>
                  <a:lnTo>
                    <a:pt x="90766" y="469430"/>
                  </a:lnTo>
                  <a:lnTo>
                    <a:pt x="65506" y="471690"/>
                  </a:lnTo>
                  <a:lnTo>
                    <a:pt x="35178" y="479272"/>
                  </a:lnTo>
                  <a:lnTo>
                    <a:pt x="4419" y="491159"/>
                  </a:lnTo>
                  <a:lnTo>
                    <a:pt x="292" y="500532"/>
                  </a:lnTo>
                  <a:lnTo>
                    <a:pt x="0" y="774458"/>
                  </a:lnTo>
                  <a:lnTo>
                    <a:pt x="2870" y="782878"/>
                  </a:lnTo>
                  <a:lnTo>
                    <a:pt x="52285" y="801585"/>
                  </a:lnTo>
                  <a:lnTo>
                    <a:pt x="522249" y="806208"/>
                  </a:lnTo>
                  <a:lnTo>
                    <a:pt x="526465" y="810412"/>
                  </a:lnTo>
                  <a:lnTo>
                    <a:pt x="526465" y="953554"/>
                  </a:lnTo>
                  <a:lnTo>
                    <a:pt x="530669" y="953554"/>
                  </a:lnTo>
                  <a:lnTo>
                    <a:pt x="530669" y="1044067"/>
                  </a:lnTo>
                  <a:lnTo>
                    <a:pt x="545414" y="1058811"/>
                  </a:lnTo>
                  <a:lnTo>
                    <a:pt x="859040" y="1058811"/>
                  </a:lnTo>
                  <a:lnTo>
                    <a:pt x="859040" y="1090383"/>
                  </a:lnTo>
                  <a:lnTo>
                    <a:pt x="915885" y="1090383"/>
                  </a:lnTo>
                  <a:lnTo>
                    <a:pt x="915885" y="1290142"/>
                  </a:lnTo>
                  <a:lnTo>
                    <a:pt x="859040" y="1290142"/>
                  </a:lnTo>
                  <a:lnTo>
                    <a:pt x="859040" y="1458518"/>
                  </a:lnTo>
                  <a:lnTo>
                    <a:pt x="1130592" y="1453527"/>
                  </a:lnTo>
                  <a:lnTo>
                    <a:pt x="1131201" y="1224191"/>
                  </a:lnTo>
                  <a:lnTo>
                    <a:pt x="1131138" y="1223505"/>
                  </a:lnTo>
                  <a:lnTo>
                    <a:pt x="1131557" y="1222565"/>
                  </a:lnTo>
                  <a:lnTo>
                    <a:pt x="1131557" y="1221841"/>
                  </a:lnTo>
                  <a:lnTo>
                    <a:pt x="1131773" y="1221625"/>
                  </a:lnTo>
                  <a:lnTo>
                    <a:pt x="1131773" y="1220482"/>
                  </a:lnTo>
                  <a:lnTo>
                    <a:pt x="1132801" y="1219225"/>
                  </a:lnTo>
                  <a:lnTo>
                    <a:pt x="1132801" y="1218082"/>
                  </a:lnTo>
                  <a:lnTo>
                    <a:pt x="1134363" y="1216520"/>
                  </a:lnTo>
                  <a:lnTo>
                    <a:pt x="1134986" y="1213586"/>
                  </a:lnTo>
                  <a:lnTo>
                    <a:pt x="1136865" y="1212342"/>
                  </a:lnTo>
                  <a:lnTo>
                    <a:pt x="1136865" y="1211605"/>
                  </a:lnTo>
                  <a:lnTo>
                    <a:pt x="1138948" y="1210881"/>
                  </a:lnTo>
                  <a:lnTo>
                    <a:pt x="1138948" y="1210246"/>
                  </a:lnTo>
                  <a:lnTo>
                    <a:pt x="1139469" y="1209827"/>
                  </a:lnTo>
                  <a:lnTo>
                    <a:pt x="1139672" y="1209827"/>
                  </a:lnTo>
                  <a:lnTo>
                    <a:pt x="1140510" y="1208582"/>
                  </a:lnTo>
                  <a:lnTo>
                    <a:pt x="1143215" y="1207744"/>
                  </a:lnTo>
                  <a:lnTo>
                    <a:pt x="1144574" y="1207325"/>
                  </a:lnTo>
                  <a:lnTo>
                    <a:pt x="1146022" y="1206906"/>
                  </a:lnTo>
                  <a:lnTo>
                    <a:pt x="1147800" y="1206500"/>
                  </a:lnTo>
                  <a:lnTo>
                    <a:pt x="1149464" y="1206500"/>
                  </a:lnTo>
                  <a:lnTo>
                    <a:pt x="1152499" y="1205687"/>
                  </a:lnTo>
                  <a:lnTo>
                    <a:pt x="1481531" y="120615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26" name="object 226"/>
          <p:cNvSpPr/>
          <p:nvPr/>
        </p:nvSpPr>
        <p:spPr>
          <a:xfrm>
            <a:off x="5576404" y="5135117"/>
            <a:ext cx="80645" cy="107314"/>
          </a:xfrm>
          <a:custGeom>
            <a:avLst/>
            <a:gdLst/>
            <a:ahLst/>
            <a:cxnLst/>
            <a:rect l="l" t="t" r="r" b="b"/>
            <a:pathLst>
              <a:path w="80645" h="107314">
                <a:moveTo>
                  <a:pt x="0" y="0"/>
                </a:moveTo>
                <a:lnTo>
                  <a:pt x="0" y="107289"/>
                </a:lnTo>
                <a:lnTo>
                  <a:pt x="80530" y="107289"/>
                </a:lnTo>
                <a:lnTo>
                  <a:pt x="80530" y="0"/>
                </a:lnTo>
                <a:lnTo>
                  <a:pt x="0" y="0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7" name="object 227"/>
          <p:cNvSpPr/>
          <p:nvPr/>
        </p:nvSpPr>
        <p:spPr>
          <a:xfrm>
            <a:off x="5576404" y="4400422"/>
            <a:ext cx="74295" cy="105410"/>
          </a:xfrm>
          <a:custGeom>
            <a:avLst/>
            <a:gdLst/>
            <a:ahLst/>
            <a:cxnLst/>
            <a:rect l="l" t="t" r="r" b="b"/>
            <a:pathLst>
              <a:path w="74295" h="105410">
                <a:moveTo>
                  <a:pt x="0" y="0"/>
                </a:moveTo>
                <a:lnTo>
                  <a:pt x="0" y="105232"/>
                </a:lnTo>
                <a:lnTo>
                  <a:pt x="74104" y="105232"/>
                </a:lnTo>
                <a:lnTo>
                  <a:pt x="74104" y="0"/>
                </a:lnTo>
                <a:lnTo>
                  <a:pt x="0" y="0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sp>
        <p:nvSpPr>
          <p:cNvPr id="228" name="object 228"/>
          <p:cNvSpPr/>
          <p:nvPr/>
        </p:nvSpPr>
        <p:spPr>
          <a:xfrm>
            <a:off x="5441696" y="4601514"/>
            <a:ext cx="610870" cy="440055"/>
          </a:xfrm>
          <a:custGeom>
            <a:avLst/>
            <a:gdLst/>
            <a:ahLst/>
            <a:cxnLst/>
            <a:rect l="l" t="t" r="r" b="b"/>
            <a:pathLst>
              <a:path w="610870" h="440054">
                <a:moveTo>
                  <a:pt x="0" y="6057"/>
                </a:moveTo>
                <a:lnTo>
                  <a:pt x="0" y="54127"/>
                </a:lnTo>
                <a:lnTo>
                  <a:pt x="260972" y="54127"/>
                </a:lnTo>
                <a:lnTo>
                  <a:pt x="324129" y="83311"/>
                </a:lnTo>
                <a:lnTo>
                  <a:pt x="324129" y="356463"/>
                </a:lnTo>
                <a:lnTo>
                  <a:pt x="260972" y="388289"/>
                </a:lnTo>
                <a:lnTo>
                  <a:pt x="0" y="388289"/>
                </a:lnTo>
                <a:lnTo>
                  <a:pt x="0" y="433730"/>
                </a:lnTo>
                <a:lnTo>
                  <a:pt x="10515" y="439788"/>
                </a:lnTo>
                <a:lnTo>
                  <a:pt x="10502" y="398818"/>
                </a:lnTo>
                <a:lnTo>
                  <a:pt x="296075" y="398818"/>
                </a:lnTo>
                <a:lnTo>
                  <a:pt x="368363" y="372503"/>
                </a:lnTo>
                <a:lnTo>
                  <a:pt x="515708" y="372503"/>
                </a:lnTo>
                <a:lnTo>
                  <a:pt x="515708" y="318896"/>
                </a:lnTo>
                <a:lnTo>
                  <a:pt x="610438" y="318896"/>
                </a:lnTo>
                <a:lnTo>
                  <a:pt x="610438" y="119913"/>
                </a:lnTo>
                <a:lnTo>
                  <a:pt x="515708" y="119913"/>
                </a:lnTo>
                <a:lnTo>
                  <a:pt x="515708" y="67284"/>
                </a:lnTo>
                <a:lnTo>
                  <a:pt x="368363" y="67284"/>
                </a:lnTo>
                <a:lnTo>
                  <a:pt x="296075" y="40970"/>
                </a:lnTo>
                <a:lnTo>
                  <a:pt x="10502" y="40970"/>
                </a:lnTo>
                <a:lnTo>
                  <a:pt x="10515" y="0"/>
                </a:lnTo>
                <a:lnTo>
                  <a:pt x="0" y="6057"/>
                </a:lnTo>
                <a:close/>
              </a:path>
            </a:pathLst>
          </a:custGeom>
          <a:solidFill>
            <a:srgbClr val="ADDEF9"/>
          </a:solidFill>
        </p:spPr>
        <p:txBody>
          <a:bodyPr wrap="square" lIns="0" tIns="0" rIns="0" bIns="0" rtlCol="0"/>
          <a:lstStyle/>
          <a:p/>
        </p:txBody>
      </p:sp>
      <p:grpSp>
        <p:nvGrpSpPr>
          <p:cNvPr id="229" name="object 229"/>
          <p:cNvGrpSpPr/>
          <p:nvPr/>
        </p:nvGrpSpPr>
        <p:grpSpPr>
          <a:xfrm>
            <a:off x="7427594" y="4178198"/>
            <a:ext cx="2054225" cy="1071245"/>
            <a:chOff x="7427594" y="4178198"/>
            <a:chExt cx="2054225" cy="1071245"/>
          </a:xfrm>
        </p:grpSpPr>
        <p:sp>
          <p:nvSpPr>
            <p:cNvPr id="230" name="object 230"/>
            <p:cNvSpPr/>
            <p:nvPr/>
          </p:nvSpPr>
          <p:spPr>
            <a:xfrm>
              <a:off x="7432992" y="4408830"/>
              <a:ext cx="789940" cy="825500"/>
            </a:xfrm>
            <a:custGeom>
              <a:avLst/>
              <a:gdLst/>
              <a:ahLst/>
              <a:cxnLst/>
              <a:rect l="l" t="t" r="r" b="b"/>
              <a:pathLst>
                <a:path w="789940" h="825500">
                  <a:moveTo>
                    <a:pt x="0" y="2108"/>
                  </a:moveTo>
                  <a:lnTo>
                    <a:pt x="0" y="825144"/>
                  </a:lnTo>
                  <a:lnTo>
                    <a:pt x="317855" y="825144"/>
                  </a:lnTo>
                  <a:lnTo>
                    <a:pt x="317931" y="728446"/>
                  </a:lnTo>
                  <a:lnTo>
                    <a:pt x="475716" y="728484"/>
                  </a:lnTo>
                  <a:lnTo>
                    <a:pt x="475729" y="825144"/>
                  </a:lnTo>
                  <a:lnTo>
                    <a:pt x="789368" y="825144"/>
                  </a:lnTo>
                  <a:lnTo>
                    <a:pt x="789368" y="633590"/>
                  </a:lnTo>
                  <a:lnTo>
                    <a:pt x="747268" y="633514"/>
                  </a:lnTo>
                  <a:lnTo>
                    <a:pt x="698601" y="549224"/>
                  </a:lnTo>
                  <a:lnTo>
                    <a:pt x="703033" y="275996"/>
                  </a:lnTo>
                  <a:lnTo>
                    <a:pt x="750506" y="191554"/>
                  </a:lnTo>
                  <a:lnTo>
                    <a:pt x="789368" y="191554"/>
                  </a:lnTo>
                  <a:lnTo>
                    <a:pt x="789368" y="2108"/>
                  </a:lnTo>
                  <a:lnTo>
                    <a:pt x="475729" y="2108"/>
                  </a:lnTo>
                  <a:lnTo>
                    <a:pt x="475729" y="96824"/>
                  </a:lnTo>
                  <a:lnTo>
                    <a:pt x="317868" y="96824"/>
                  </a:lnTo>
                  <a:lnTo>
                    <a:pt x="317855" y="0"/>
                  </a:lnTo>
                  <a:lnTo>
                    <a:pt x="0" y="2108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" name="object 231"/>
            <p:cNvSpPr/>
            <p:nvPr/>
          </p:nvSpPr>
          <p:spPr>
            <a:xfrm>
              <a:off x="7432992" y="4408830"/>
              <a:ext cx="789940" cy="825500"/>
            </a:xfrm>
            <a:custGeom>
              <a:avLst/>
              <a:gdLst/>
              <a:ahLst/>
              <a:cxnLst/>
              <a:rect l="l" t="t" r="r" b="b"/>
              <a:pathLst>
                <a:path w="789940" h="825500">
                  <a:moveTo>
                    <a:pt x="789368" y="2108"/>
                  </a:moveTo>
                  <a:lnTo>
                    <a:pt x="475729" y="2108"/>
                  </a:lnTo>
                  <a:lnTo>
                    <a:pt x="475729" y="96824"/>
                  </a:lnTo>
                  <a:lnTo>
                    <a:pt x="317868" y="96824"/>
                  </a:lnTo>
                  <a:lnTo>
                    <a:pt x="317855" y="0"/>
                  </a:lnTo>
                  <a:lnTo>
                    <a:pt x="0" y="2108"/>
                  </a:lnTo>
                  <a:lnTo>
                    <a:pt x="0" y="825144"/>
                  </a:lnTo>
                  <a:lnTo>
                    <a:pt x="317855" y="825144"/>
                  </a:lnTo>
                  <a:lnTo>
                    <a:pt x="317931" y="728446"/>
                  </a:lnTo>
                  <a:lnTo>
                    <a:pt x="475716" y="728484"/>
                  </a:lnTo>
                  <a:lnTo>
                    <a:pt x="475729" y="825144"/>
                  </a:lnTo>
                  <a:lnTo>
                    <a:pt x="789368" y="825144"/>
                  </a:lnTo>
                  <a:lnTo>
                    <a:pt x="789368" y="633590"/>
                  </a:lnTo>
                  <a:lnTo>
                    <a:pt x="747268" y="633514"/>
                  </a:lnTo>
                  <a:lnTo>
                    <a:pt x="698601" y="549224"/>
                  </a:lnTo>
                  <a:lnTo>
                    <a:pt x="703033" y="275996"/>
                  </a:lnTo>
                  <a:lnTo>
                    <a:pt x="750506" y="191554"/>
                  </a:lnTo>
                  <a:lnTo>
                    <a:pt x="789368" y="191554"/>
                  </a:lnTo>
                  <a:lnTo>
                    <a:pt x="789368" y="210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2" name="object 232"/>
            <p:cNvSpPr/>
            <p:nvPr/>
          </p:nvSpPr>
          <p:spPr>
            <a:xfrm>
              <a:off x="7432992" y="4183595"/>
              <a:ext cx="2043430" cy="1060450"/>
            </a:xfrm>
            <a:custGeom>
              <a:avLst/>
              <a:gdLst/>
              <a:ahLst/>
              <a:cxnLst/>
              <a:rect l="l" t="t" r="r" b="b"/>
              <a:pathLst>
                <a:path w="2043429" h="1060450">
                  <a:moveTo>
                    <a:pt x="0" y="536117"/>
                  </a:moveTo>
                  <a:lnTo>
                    <a:pt x="0" y="739787"/>
                  </a:lnTo>
                  <a:lnTo>
                    <a:pt x="94729" y="737793"/>
                  </a:lnTo>
                  <a:lnTo>
                    <a:pt x="94729" y="790422"/>
                  </a:lnTo>
                  <a:lnTo>
                    <a:pt x="242074" y="790422"/>
                  </a:lnTo>
                  <a:lnTo>
                    <a:pt x="314363" y="816737"/>
                  </a:lnTo>
                  <a:lnTo>
                    <a:pt x="599922" y="816737"/>
                  </a:lnTo>
                  <a:lnTo>
                    <a:pt x="599922" y="890803"/>
                  </a:lnTo>
                  <a:lnTo>
                    <a:pt x="747268" y="890409"/>
                  </a:lnTo>
                  <a:lnTo>
                    <a:pt x="747268" y="858748"/>
                  </a:lnTo>
                  <a:lnTo>
                    <a:pt x="789368" y="858824"/>
                  </a:lnTo>
                  <a:lnTo>
                    <a:pt x="789368" y="1039850"/>
                  </a:lnTo>
                  <a:lnTo>
                    <a:pt x="780948" y="1048283"/>
                  </a:lnTo>
                  <a:lnTo>
                    <a:pt x="475729" y="1048283"/>
                  </a:lnTo>
                  <a:lnTo>
                    <a:pt x="475729" y="985126"/>
                  </a:lnTo>
                  <a:lnTo>
                    <a:pt x="361924" y="988847"/>
                  </a:lnTo>
                  <a:lnTo>
                    <a:pt x="454685" y="1059853"/>
                  </a:lnTo>
                  <a:lnTo>
                    <a:pt x="1244015" y="1058811"/>
                  </a:lnTo>
                  <a:lnTo>
                    <a:pt x="1229271" y="1044067"/>
                  </a:lnTo>
                  <a:lnTo>
                    <a:pt x="1229271" y="953554"/>
                  </a:lnTo>
                  <a:lnTo>
                    <a:pt x="1225067" y="953554"/>
                  </a:lnTo>
                  <a:lnTo>
                    <a:pt x="1225067" y="932510"/>
                  </a:lnTo>
                  <a:lnTo>
                    <a:pt x="2024951" y="932510"/>
                  </a:lnTo>
                  <a:lnTo>
                    <a:pt x="2043201" y="900938"/>
                  </a:lnTo>
                  <a:lnTo>
                    <a:pt x="2024951" y="869365"/>
                  </a:lnTo>
                  <a:lnTo>
                    <a:pt x="1995995" y="869365"/>
                  </a:lnTo>
                  <a:lnTo>
                    <a:pt x="1996020" y="764108"/>
                  </a:lnTo>
                  <a:lnTo>
                    <a:pt x="1975891" y="751649"/>
                  </a:lnTo>
                  <a:lnTo>
                    <a:pt x="1975891" y="700951"/>
                  </a:lnTo>
                  <a:lnTo>
                    <a:pt x="1957603" y="700951"/>
                  </a:lnTo>
                  <a:lnTo>
                    <a:pt x="1957603" y="751649"/>
                  </a:lnTo>
                  <a:lnTo>
                    <a:pt x="1936026" y="764108"/>
                  </a:lnTo>
                  <a:lnTo>
                    <a:pt x="1936026" y="869365"/>
                  </a:lnTo>
                  <a:lnTo>
                    <a:pt x="1225067" y="869365"/>
                  </a:lnTo>
                  <a:lnTo>
                    <a:pt x="1225067" y="810412"/>
                  </a:lnTo>
                  <a:lnTo>
                    <a:pt x="1220863" y="806208"/>
                  </a:lnTo>
                  <a:lnTo>
                    <a:pt x="765784" y="804240"/>
                  </a:lnTo>
                  <a:lnTo>
                    <a:pt x="703033" y="774382"/>
                  </a:lnTo>
                  <a:lnTo>
                    <a:pt x="703033" y="730402"/>
                  </a:lnTo>
                  <a:lnTo>
                    <a:pt x="1858810" y="711733"/>
                  </a:lnTo>
                  <a:lnTo>
                    <a:pt x="1867077" y="703313"/>
                  </a:lnTo>
                  <a:lnTo>
                    <a:pt x="1868220" y="669302"/>
                  </a:lnTo>
                  <a:lnTo>
                    <a:pt x="1915960" y="669302"/>
                  </a:lnTo>
                  <a:lnTo>
                    <a:pt x="1900478" y="661835"/>
                  </a:lnTo>
                  <a:lnTo>
                    <a:pt x="1886026" y="648703"/>
                  </a:lnTo>
                  <a:lnTo>
                    <a:pt x="1886026" y="633082"/>
                  </a:lnTo>
                  <a:lnTo>
                    <a:pt x="1889239" y="622350"/>
                  </a:lnTo>
                  <a:lnTo>
                    <a:pt x="1900478" y="613791"/>
                  </a:lnTo>
                  <a:lnTo>
                    <a:pt x="1915363" y="606259"/>
                  </a:lnTo>
                  <a:lnTo>
                    <a:pt x="1867649" y="606247"/>
                  </a:lnTo>
                  <a:lnTo>
                    <a:pt x="1867077" y="572300"/>
                  </a:lnTo>
                  <a:lnTo>
                    <a:pt x="1858797" y="563892"/>
                  </a:lnTo>
                  <a:lnTo>
                    <a:pt x="1841652" y="562876"/>
                  </a:lnTo>
                  <a:lnTo>
                    <a:pt x="1840763" y="397256"/>
                  </a:lnTo>
                  <a:lnTo>
                    <a:pt x="1945487" y="336804"/>
                  </a:lnTo>
                  <a:lnTo>
                    <a:pt x="1945487" y="0"/>
                  </a:lnTo>
                  <a:lnTo>
                    <a:pt x="1704466" y="0"/>
                  </a:lnTo>
                  <a:lnTo>
                    <a:pt x="1704466" y="336804"/>
                  </a:lnTo>
                  <a:lnTo>
                    <a:pt x="1809191" y="397256"/>
                  </a:lnTo>
                  <a:lnTo>
                    <a:pt x="1808835" y="562406"/>
                  </a:lnTo>
                  <a:lnTo>
                    <a:pt x="1677161" y="554469"/>
                  </a:lnTo>
                  <a:lnTo>
                    <a:pt x="703033" y="545223"/>
                  </a:lnTo>
                  <a:lnTo>
                    <a:pt x="703033" y="501230"/>
                  </a:lnTo>
                  <a:lnTo>
                    <a:pt x="764108" y="469430"/>
                  </a:lnTo>
                  <a:lnTo>
                    <a:pt x="1220863" y="469430"/>
                  </a:lnTo>
                  <a:lnTo>
                    <a:pt x="1225067" y="465226"/>
                  </a:lnTo>
                  <a:lnTo>
                    <a:pt x="1225067" y="322072"/>
                  </a:lnTo>
                  <a:lnTo>
                    <a:pt x="1229271" y="322072"/>
                  </a:lnTo>
                  <a:lnTo>
                    <a:pt x="1229271" y="231571"/>
                  </a:lnTo>
                  <a:lnTo>
                    <a:pt x="1244015" y="216827"/>
                  </a:lnTo>
                  <a:lnTo>
                    <a:pt x="454685" y="215785"/>
                  </a:lnTo>
                  <a:lnTo>
                    <a:pt x="349732" y="286791"/>
                  </a:lnTo>
                  <a:lnTo>
                    <a:pt x="475729" y="290499"/>
                  </a:lnTo>
                  <a:lnTo>
                    <a:pt x="475729" y="227355"/>
                  </a:lnTo>
                  <a:lnTo>
                    <a:pt x="780948" y="227355"/>
                  </a:lnTo>
                  <a:lnTo>
                    <a:pt x="789368" y="235775"/>
                  </a:lnTo>
                  <a:lnTo>
                    <a:pt x="789368" y="416788"/>
                  </a:lnTo>
                  <a:lnTo>
                    <a:pt x="750506" y="416788"/>
                  </a:lnTo>
                  <a:lnTo>
                    <a:pt x="747280" y="412572"/>
                  </a:lnTo>
                  <a:lnTo>
                    <a:pt x="747267" y="385216"/>
                  </a:lnTo>
                  <a:lnTo>
                    <a:pt x="599922" y="385216"/>
                  </a:lnTo>
                  <a:lnTo>
                    <a:pt x="599922" y="456272"/>
                  </a:lnTo>
                  <a:lnTo>
                    <a:pt x="595718" y="458889"/>
                  </a:lnTo>
                  <a:lnTo>
                    <a:pt x="314363" y="458889"/>
                  </a:lnTo>
                  <a:lnTo>
                    <a:pt x="242074" y="485203"/>
                  </a:lnTo>
                  <a:lnTo>
                    <a:pt x="94729" y="485203"/>
                  </a:lnTo>
                  <a:lnTo>
                    <a:pt x="94729" y="537832"/>
                  </a:lnTo>
                  <a:lnTo>
                    <a:pt x="0" y="536117"/>
                  </a:lnTo>
                  <a:close/>
                </a:path>
              </a:pathLst>
            </a:custGeom>
            <a:solidFill>
              <a:srgbClr val="00AAE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" name="object 233"/>
            <p:cNvSpPr/>
            <p:nvPr/>
          </p:nvSpPr>
          <p:spPr>
            <a:xfrm>
              <a:off x="7432992" y="4183595"/>
              <a:ext cx="2043430" cy="1060450"/>
            </a:xfrm>
            <a:custGeom>
              <a:avLst/>
              <a:gdLst/>
              <a:ahLst/>
              <a:cxnLst/>
              <a:rect l="l" t="t" r="r" b="b"/>
              <a:pathLst>
                <a:path w="2043429" h="1060450">
                  <a:moveTo>
                    <a:pt x="1868220" y="669302"/>
                  </a:moveTo>
                  <a:lnTo>
                    <a:pt x="1867077" y="703313"/>
                  </a:lnTo>
                  <a:lnTo>
                    <a:pt x="1858810" y="711733"/>
                  </a:lnTo>
                  <a:lnTo>
                    <a:pt x="703033" y="730402"/>
                  </a:lnTo>
                  <a:lnTo>
                    <a:pt x="703033" y="774382"/>
                  </a:lnTo>
                  <a:lnTo>
                    <a:pt x="765784" y="804240"/>
                  </a:lnTo>
                  <a:lnTo>
                    <a:pt x="1220863" y="806208"/>
                  </a:lnTo>
                  <a:lnTo>
                    <a:pt x="1225067" y="810412"/>
                  </a:lnTo>
                  <a:lnTo>
                    <a:pt x="1225067" y="869365"/>
                  </a:lnTo>
                  <a:lnTo>
                    <a:pt x="1936026" y="869365"/>
                  </a:lnTo>
                  <a:lnTo>
                    <a:pt x="1936026" y="764108"/>
                  </a:lnTo>
                  <a:lnTo>
                    <a:pt x="1957603" y="751649"/>
                  </a:lnTo>
                  <a:lnTo>
                    <a:pt x="1957603" y="700951"/>
                  </a:lnTo>
                  <a:lnTo>
                    <a:pt x="1975891" y="700951"/>
                  </a:lnTo>
                  <a:lnTo>
                    <a:pt x="1975891" y="751649"/>
                  </a:lnTo>
                  <a:lnTo>
                    <a:pt x="1996020" y="764108"/>
                  </a:lnTo>
                  <a:lnTo>
                    <a:pt x="1995995" y="869365"/>
                  </a:lnTo>
                  <a:lnTo>
                    <a:pt x="2024951" y="869365"/>
                  </a:lnTo>
                  <a:lnTo>
                    <a:pt x="2043201" y="900938"/>
                  </a:lnTo>
                  <a:lnTo>
                    <a:pt x="2024951" y="932510"/>
                  </a:lnTo>
                  <a:lnTo>
                    <a:pt x="1225067" y="932510"/>
                  </a:lnTo>
                  <a:lnTo>
                    <a:pt x="1225067" y="953554"/>
                  </a:lnTo>
                  <a:lnTo>
                    <a:pt x="1229271" y="953554"/>
                  </a:lnTo>
                  <a:lnTo>
                    <a:pt x="1229271" y="1044067"/>
                  </a:lnTo>
                  <a:lnTo>
                    <a:pt x="1244015" y="1058811"/>
                  </a:lnTo>
                  <a:lnTo>
                    <a:pt x="454685" y="1059853"/>
                  </a:lnTo>
                  <a:lnTo>
                    <a:pt x="361924" y="988847"/>
                  </a:lnTo>
                  <a:lnTo>
                    <a:pt x="475729" y="985126"/>
                  </a:lnTo>
                  <a:lnTo>
                    <a:pt x="475729" y="1048283"/>
                  </a:lnTo>
                  <a:lnTo>
                    <a:pt x="780948" y="1048283"/>
                  </a:lnTo>
                  <a:lnTo>
                    <a:pt x="789368" y="1039850"/>
                  </a:lnTo>
                  <a:lnTo>
                    <a:pt x="789368" y="858824"/>
                  </a:lnTo>
                  <a:lnTo>
                    <a:pt x="747268" y="858748"/>
                  </a:lnTo>
                  <a:lnTo>
                    <a:pt x="747268" y="890409"/>
                  </a:lnTo>
                  <a:lnTo>
                    <a:pt x="599922" y="890803"/>
                  </a:lnTo>
                  <a:lnTo>
                    <a:pt x="599922" y="816737"/>
                  </a:lnTo>
                  <a:lnTo>
                    <a:pt x="314363" y="816737"/>
                  </a:lnTo>
                  <a:lnTo>
                    <a:pt x="242074" y="790422"/>
                  </a:lnTo>
                  <a:lnTo>
                    <a:pt x="94729" y="790422"/>
                  </a:lnTo>
                  <a:lnTo>
                    <a:pt x="94729" y="737793"/>
                  </a:lnTo>
                  <a:lnTo>
                    <a:pt x="0" y="739787"/>
                  </a:lnTo>
                  <a:lnTo>
                    <a:pt x="0" y="536117"/>
                  </a:lnTo>
                  <a:lnTo>
                    <a:pt x="94729" y="537832"/>
                  </a:lnTo>
                  <a:lnTo>
                    <a:pt x="94729" y="485203"/>
                  </a:lnTo>
                  <a:lnTo>
                    <a:pt x="242074" y="485203"/>
                  </a:lnTo>
                  <a:lnTo>
                    <a:pt x="314363" y="458889"/>
                  </a:lnTo>
                  <a:lnTo>
                    <a:pt x="595718" y="458889"/>
                  </a:lnTo>
                  <a:lnTo>
                    <a:pt x="599922" y="456272"/>
                  </a:lnTo>
                  <a:lnTo>
                    <a:pt x="599922" y="385216"/>
                  </a:lnTo>
                  <a:lnTo>
                    <a:pt x="747267" y="385216"/>
                  </a:lnTo>
                  <a:lnTo>
                    <a:pt x="747280" y="412572"/>
                  </a:lnTo>
                  <a:lnTo>
                    <a:pt x="750506" y="416788"/>
                  </a:lnTo>
                  <a:lnTo>
                    <a:pt x="789368" y="416788"/>
                  </a:lnTo>
                  <a:lnTo>
                    <a:pt x="789368" y="235775"/>
                  </a:lnTo>
                  <a:lnTo>
                    <a:pt x="780948" y="227355"/>
                  </a:lnTo>
                  <a:lnTo>
                    <a:pt x="475729" y="227355"/>
                  </a:lnTo>
                  <a:lnTo>
                    <a:pt x="475729" y="290499"/>
                  </a:lnTo>
                  <a:lnTo>
                    <a:pt x="349732" y="286791"/>
                  </a:lnTo>
                  <a:lnTo>
                    <a:pt x="454685" y="215785"/>
                  </a:lnTo>
                  <a:lnTo>
                    <a:pt x="1244015" y="216827"/>
                  </a:lnTo>
                  <a:lnTo>
                    <a:pt x="1229271" y="231571"/>
                  </a:lnTo>
                  <a:lnTo>
                    <a:pt x="1229271" y="322072"/>
                  </a:lnTo>
                  <a:lnTo>
                    <a:pt x="1225067" y="322072"/>
                  </a:lnTo>
                  <a:lnTo>
                    <a:pt x="1225067" y="465226"/>
                  </a:lnTo>
                  <a:lnTo>
                    <a:pt x="1220863" y="469430"/>
                  </a:lnTo>
                  <a:lnTo>
                    <a:pt x="764108" y="469430"/>
                  </a:lnTo>
                  <a:lnTo>
                    <a:pt x="703033" y="501230"/>
                  </a:lnTo>
                  <a:lnTo>
                    <a:pt x="703033" y="545223"/>
                  </a:lnTo>
                  <a:lnTo>
                    <a:pt x="1677161" y="554469"/>
                  </a:lnTo>
                  <a:lnTo>
                    <a:pt x="1808835" y="562406"/>
                  </a:lnTo>
                  <a:lnTo>
                    <a:pt x="1809191" y="397256"/>
                  </a:lnTo>
                  <a:lnTo>
                    <a:pt x="1704466" y="336804"/>
                  </a:lnTo>
                  <a:lnTo>
                    <a:pt x="1704466" y="0"/>
                  </a:lnTo>
                  <a:lnTo>
                    <a:pt x="1945487" y="0"/>
                  </a:lnTo>
                  <a:lnTo>
                    <a:pt x="1945487" y="336804"/>
                  </a:lnTo>
                  <a:lnTo>
                    <a:pt x="1840763" y="397256"/>
                  </a:lnTo>
                  <a:lnTo>
                    <a:pt x="1841652" y="562876"/>
                  </a:lnTo>
                  <a:lnTo>
                    <a:pt x="1858797" y="563892"/>
                  </a:lnTo>
                  <a:lnTo>
                    <a:pt x="1867077" y="572300"/>
                  </a:lnTo>
                  <a:lnTo>
                    <a:pt x="1867649" y="606247"/>
                  </a:lnTo>
                  <a:lnTo>
                    <a:pt x="1915363" y="606259"/>
                  </a:lnTo>
                  <a:lnTo>
                    <a:pt x="1900478" y="613791"/>
                  </a:lnTo>
                  <a:lnTo>
                    <a:pt x="1889239" y="622350"/>
                  </a:lnTo>
                  <a:lnTo>
                    <a:pt x="1886026" y="633082"/>
                  </a:lnTo>
                  <a:lnTo>
                    <a:pt x="1886026" y="648703"/>
                  </a:lnTo>
                  <a:lnTo>
                    <a:pt x="1900478" y="661835"/>
                  </a:lnTo>
                  <a:lnTo>
                    <a:pt x="1915960" y="669302"/>
                  </a:lnTo>
                  <a:lnTo>
                    <a:pt x="1868220" y="669302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34" name="object 234"/>
          <p:cNvPicPr/>
          <p:nvPr/>
        </p:nvPicPr>
        <p:blipFill>
          <a:blip r:embed="rId2" cstate="print"/>
          <a:stretch>
            <a:fillRect/>
          </a:stretch>
        </p:blipFill>
        <p:spPr>
          <a:xfrm>
            <a:off x="6655828" y="4919636"/>
            <a:ext cx="588162" cy="588073"/>
          </a:xfrm>
          <a:prstGeom prst="rect">
            <a:avLst/>
          </a:prstGeom>
        </p:spPr>
      </p:pic>
      <p:sp>
        <p:nvSpPr>
          <p:cNvPr id="235" name="object 235"/>
          <p:cNvSpPr/>
          <p:nvPr/>
        </p:nvSpPr>
        <p:spPr>
          <a:xfrm>
            <a:off x="4907000" y="5664237"/>
            <a:ext cx="4083685" cy="0"/>
          </a:xfrm>
          <a:custGeom>
            <a:avLst/>
            <a:gdLst/>
            <a:ahLst/>
            <a:cxnLst/>
            <a:rect l="l" t="t" r="r" b="b"/>
            <a:pathLst>
              <a:path w="4083684" h="0">
                <a:moveTo>
                  <a:pt x="4083634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6" name="object 236"/>
          <p:cNvSpPr/>
          <p:nvPr/>
        </p:nvSpPr>
        <p:spPr>
          <a:xfrm>
            <a:off x="7284961" y="5239521"/>
            <a:ext cx="1706245" cy="0"/>
          </a:xfrm>
          <a:custGeom>
            <a:avLst/>
            <a:gdLst/>
            <a:ahLst/>
            <a:cxnLst/>
            <a:rect l="l" t="t" r="r" b="b"/>
            <a:pathLst>
              <a:path w="1706245" h="0">
                <a:moveTo>
                  <a:pt x="0" y="0"/>
                </a:moveTo>
                <a:lnTo>
                  <a:pt x="1705673" y="0"/>
                </a:lnTo>
              </a:path>
            </a:pathLst>
          </a:custGeom>
          <a:ln w="502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7" name="object 237"/>
          <p:cNvSpPr/>
          <p:nvPr/>
        </p:nvSpPr>
        <p:spPr>
          <a:xfrm>
            <a:off x="4907000" y="5305552"/>
            <a:ext cx="1715770" cy="0"/>
          </a:xfrm>
          <a:custGeom>
            <a:avLst/>
            <a:gdLst/>
            <a:ahLst/>
            <a:cxnLst/>
            <a:rect l="l" t="t" r="r" b="b"/>
            <a:pathLst>
              <a:path w="1715770" h="0">
                <a:moveTo>
                  <a:pt x="1715719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8" name="object 238"/>
          <p:cNvSpPr/>
          <p:nvPr/>
        </p:nvSpPr>
        <p:spPr>
          <a:xfrm>
            <a:off x="7274915" y="5308288"/>
            <a:ext cx="1715770" cy="0"/>
          </a:xfrm>
          <a:custGeom>
            <a:avLst/>
            <a:gdLst/>
            <a:ahLst/>
            <a:cxnLst/>
            <a:rect l="l" t="t" r="r" b="b"/>
            <a:pathLst>
              <a:path w="1715770" h="0">
                <a:moveTo>
                  <a:pt x="0" y="0"/>
                </a:moveTo>
                <a:lnTo>
                  <a:pt x="1715719" y="0"/>
                </a:lnTo>
              </a:path>
            </a:pathLst>
          </a:custGeom>
          <a:ln w="5321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9" name="object 239"/>
          <p:cNvSpPr/>
          <p:nvPr/>
        </p:nvSpPr>
        <p:spPr>
          <a:xfrm>
            <a:off x="4907000" y="5587866"/>
            <a:ext cx="4083685" cy="0"/>
          </a:xfrm>
          <a:custGeom>
            <a:avLst/>
            <a:gdLst/>
            <a:ahLst/>
            <a:cxnLst/>
            <a:rect l="l" t="t" r="r" b="b"/>
            <a:pathLst>
              <a:path w="4083684" h="0">
                <a:moveTo>
                  <a:pt x="0" y="0"/>
                </a:moveTo>
                <a:lnTo>
                  <a:pt x="4083634" y="0"/>
                </a:lnTo>
              </a:path>
            </a:pathLst>
          </a:custGeom>
          <a:ln w="539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0" name="object 240"/>
          <p:cNvSpPr/>
          <p:nvPr/>
        </p:nvSpPr>
        <p:spPr>
          <a:xfrm>
            <a:off x="7054062" y="4297864"/>
            <a:ext cx="1936750" cy="0"/>
          </a:xfrm>
          <a:custGeom>
            <a:avLst/>
            <a:gdLst/>
            <a:ahLst/>
            <a:cxnLst/>
            <a:rect l="l" t="t" r="r" b="b"/>
            <a:pathLst>
              <a:path w="1936750" h="0">
                <a:moveTo>
                  <a:pt x="0" y="0"/>
                </a:moveTo>
                <a:lnTo>
                  <a:pt x="1936572" y="0"/>
                </a:lnTo>
              </a:path>
            </a:pathLst>
          </a:custGeom>
          <a:ln w="539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1" name="object 241"/>
          <p:cNvSpPr/>
          <p:nvPr/>
        </p:nvSpPr>
        <p:spPr>
          <a:xfrm>
            <a:off x="4907000" y="5656414"/>
            <a:ext cx="4083685" cy="0"/>
          </a:xfrm>
          <a:custGeom>
            <a:avLst/>
            <a:gdLst/>
            <a:ahLst/>
            <a:cxnLst/>
            <a:rect l="l" t="t" r="r" b="b"/>
            <a:pathLst>
              <a:path w="4083684" h="0">
                <a:moveTo>
                  <a:pt x="0" y="0"/>
                </a:moveTo>
                <a:lnTo>
                  <a:pt x="4083634" y="0"/>
                </a:lnTo>
              </a:path>
            </a:pathLst>
          </a:custGeom>
          <a:ln w="538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2" name="object 242"/>
          <p:cNvSpPr/>
          <p:nvPr/>
        </p:nvSpPr>
        <p:spPr>
          <a:xfrm>
            <a:off x="7202208" y="5348490"/>
            <a:ext cx="1788795" cy="95250"/>
          </a:xfrm>
          <a:custGeom>
            <a:avLst/>
            <a:gdLst/>
            <a:ahLst/>
            <a:cxnLst/>
            <a:rect l="l" t="t" r="r" b="b"/>
            <a:pathLst>
              <a:path w="1788795" h="95250">
                <a:moveTo>
                  <a:pt x="1788426" y="94729"/>
                </a:moveTo>
                <a:lnTo>
                  <a:pt x="0" y="94729"/>
                </a:lnTo>
              </a:path>
              <a:path w="1788795" h="95250">
                <a:moveTo>
                  <a:pt x="1788426" y="42100"/>
                </a:moveTo>
                <a:lnTo>
                  <a:pt x="37795" y="42100"/>
                </a:lnTo>
              </a:path>
              <a:path w="1788795" h="95250">
                <a:moveTo>
                  <a:pt x="1788426" y="0"/>
                </a:moveTo>
                <a:lnTo>
                  <a:pt x="58483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3" name="object 243"/>
          <p:cNvSpPr/>
          <p:nvPr/>
        </p:nvSpPr>
        <p:spPr>
          <a:xfrm>
            <a:off x="4907000" y="5348490"/>
            <a:ext cx="1788795" cy="95250"/>
          </a:xfrm>
          <a:custGeom>
            <a:avLst/>
            <a:gdLst/>
            <a:ahLst/>
            <a:cxnLst/>
            <a:rect l="l" t="t" r="r" b="b"/>
            <a:pathLst>
              <a:path w="1788795" h="95250">
                <a:moveTo>
                  <a:pt x="1729943" y="0"/>
                </a:moveTo>
                <a:lnTo>
                  <a:pt x="0" y="0"/>
                </a:lnTo>
              </a:path>
              <a:path w="1788795" h="95250">
                <a:moveTo>
                  <a:pt x="1750631" y="42100"/>
                </a:moveTo>
                <a:lnTo>
                  <a:pt x="0" y="42100"/>
                </a:lnTo>
              </a:path>
              <a:path w="1788795" h="95250">
                <a:moveTo>
                  <a:pt x="1788426" y="94729"/>
                </a:moveTo>
                <a:lnTo>
                  <a:pt x="0" y="9472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44" name="object 244"/>
          <p:cNvGrpSpPr/>
          <p:nvPr/>
        </p:nvGrpSpPr>
        <p:grpSpPr>
          <a:xfrm>
            <a:off x="7169836" y="4382858"/>
            <a:ext cx="1826260" cy="23495"/>
            <a:chOff x="7169836" y="4382858"/>
            <a:chExt cx="1826260" cy="23495"/>
          </a:xfrm>
        </p:grpSpPr>
        <p:sp>
          <p:nvSpPr>
            <p:cNvPr id="245" name="object 245"/>
            <p:cNvSpPr/>
            <p:nvPr/>
          </p:nvSpPr>
          <p:spPr>
            <a:xfrm>
              <a:off x="7169836" y="4403121"/>
              <a:ext cx="1821180" cy="0"/>
            </a:xfrm>
            <a:custGeom>
              <a:avLst/>
              <a:gdLst/>
              <a:ahLst/>
              <a:cxnLst/>
              <a:rect l="l" t="t" r="r" b="b"/>
              <a:pathLst>
                <a:path w="1821179" h="0">
                  <a:moveTo>
                    <a:pt x="0" y="0"/>
                  </a:moveTo>
                  <a:lnTo>
                    <a:pt x="1820799" y="0"/>
                  </a:lnTo>
                </a:path>
              </a:pathLst>
            </a:custGeom>
            <a:ln w="5397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6" name="object 246"/>
            <p:cNvSpPr/>
            <p:nvPr/>
          </p:nvSpPr>
          <p:spPr>
            <a:xfrm>
              <a:off x="8969578" y="4388256"/>
              <a:ext cx="21590" cy="12700"/>
            </a:xfrm>
            <a:custGeom>
              <a:avLst/>
              <a:gdLst/>
              <a:ahLst/>
              <a:cxnLst/>
              <a:rect l="l" t="t" r="r" b="b"/>
              <a:pathLst>
                <a:path w="21590" h="12700">
                  <a:moveTo>
                    <a:pt x="0" y="12166"/>
                  </a:moveTo>
                  <a:lnTo>
                    <a:pt x="21056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47" name="object 247"/>
          <p:cNvSpPr/>
          <p:nvPr/>
        </p:nvSpPr>
        <p:spPr>
          <a:xfrm>
            <a:off x="8969578" y="5242407"/>
            <a:ext cx="21590" cy="12700"/>
          </a:xfrm>
          <a:custGeom>
            <a:avLst/>
            <a:gdLst/>
            <a:ahLst/>
            <a:cxnLst/>
            <a:rect l="l" t="t" r="r" b="b"/>
            <a:pathLst>
              <a:path w="21590" h="12700">
                <a:moveTo>
                  <a:pt x="21056" y="12153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8" name="object 248"/>
          <p:cNvSpPr/>
          <p:nvPr/>
        </p:nvSpPr>
        <p:spPr>
          <a:xfrm>
            <a:off x="4907000" y="4403121"/>
            <a:ext cx="1821180" cy="0"/>
          </a:xfrm>
          <a:custGeom>
            <a:avLst/>
            <a:gdLst/>
            <a:ahLst/>
            <a:cxnLst/>
            <a:rect l="l" t="t" r="r" b="b"/>
            <a:pathLst>
              <a:path w="1821179" h="0">
                <a:moveTo>
                  <a:pt x="0" y="0"/>
                </a:moveTo>
                <a:lnTo>
                  <a:pt x="1820799" y="0"/>
                </a:lnTo>
              </a:path>
            </a:pathLst>
          </a:custGeom>
          <a:ln w="5397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9" name="object 249"/>
          <p:cNvSpPr/>
          <p:nvPr/>
        </p:nvSpPr>
        <p:spPr>
          <a:xfrm>
            <a:off x="4907000" y="5242407"/>
            <a:ext cx="1706245" cy="0"/>
          </a:xfrm>
          <a:custGeom>
            <a:avLst/>
            <a:gdLst/>
            <a:ahLst/>
            <a:cxnLst/>
            <a:rect l="l" t="t" r="r" b="b"/>
            <a:pathLst>
              <a:path w="1706245" h="0">
                <a:moveTo>
                  <a:pt x="1705686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50" name="object 250"/>
          <p:cNvSpPr/>
          <p:nvPr/>
        </p:nvSpPr>
        <p:spPr>
          <a:xfrm>
            <a:off x="6612039" y="4943754"/>
            <a:ext cx="673735" cy="614680"/>
          </a:xfrm>
          <a:custGeom>
            <a:avLst/>
            <a:gdLst/>
            <a:ahLst/>
            <a:cxnLst/>
            <a:rect l="l" t="t" r="r" b="b"/>
            <a:pathLst>
              <a:path w="673734" h="614679">
                <a:moveTo>
                  <a:pt x="673569" y="298640"/>
                </a:moveTo>
                <a:lnTo>
                  <a:pt x="673569" y="292061"/>
                </a:lnTo>
                <a:lnTo>
                  <a:pt x="673569" y="284175"/>
                </a:lnTo>
                <a:lnTo>
                  <a:pt x="673569" y="277596"/>
                </a:lnTo>
                <a:lnTo>
                  <a:pt x="670245" y="230666"/>
                </a:lnTo>
                <a:lnTo>
                  <a:pt x="660500" y="185049"/>
                </a:lnTo>
                <a:lnTo>
                  <a:pt x="644680" y="141411"/>
                </a:lnTo>
                <a:lnTo>
                  <a:pt x="623130" y="100420"/>
                </a:lnTo>
                <a:lnTo>
                  <a:pt x="596194" y="62743"/>
                </a:lnTo>
                <a:lnTo>
                  <a:pt x="564217" y="29047"/>
                </a:lnTo>
                <a:lnTo>
                  <a:pt x="527545" y="0"/>
                </a:lnTo>
              </a:path>
              <a:path w="673734" h="614679">
                <a:moveTo>
                  <a:pt x="673569" y="298640"/>
                </a:moveTo>
                <a:lnTo>
                  <a:pt x="673569" y="292061"/>
                </a:lnTo>
                <a:lnTo>
                  <a:pt x="673569" y="284175"/>
                </a:lnTo>
                <a:lnTo>
                  <a:pt x="673569" y="277596"/>
                </a:lnTo>
                <a:lnTo>
                  <a:pt x="670245" y="230666"/>
                </a:lnTo>
                <a:lnTo>
                  <a:pt x="660500" y="185049"/>
                </a:lnTo>
                <a:lnTo>
                  <a:pt x="644680" y="141411"/>
                </a:lnTo>
                <a:lnTo>
                  <a:pt x="623130" y="100420"/>
                </a:lnTo>
                <a:lnTo>
                  <a:pt x="596194" y="62743"/>
                </a:lnTo>
                <a:lnTo>
                  <a:pt x="564217" y="29047"/>
                </a:lnTo>
                <a:lnTo>
                  <a:pt x="527545" y="0"/>
                </a:lnTo>
              </a:path>
              <a:path w="673734" h="614679">
                <a:moveTo>
                  <a:pt x="336778" y="488099"/>
                </a:moveTo>
                <a:lnTo>
                  <a:pt x="384944" y="482522"/>
                </a:lnTo>
                <a:lnTo>
                  <a:pt x="429212" y="466647"/>
                </a:lnTo>
                <a:lnTo>
                  <a:pt x="468303" y="441753"/>
                </a:lnTo>
                <a:lnTo>
                  <a:pt x="500935" y="409121"/>
                </a:lnTo>
                <a:lnTo>
                  <a:pt x="525829" y="370030"/>
                </a:lnTo>
                <a:lnTo>
                  <a:pt x="541704" y="325762"/>
                </a:lnTo>
                <a:lnTo>
                  <a:pt x="547281" y="277596"/>
                </a:lnTo>
                <a:lnTo>
                  <a:pt x="541981" y="231025"/>
                </a:lnTo>
                <a:lnTo>
                  <a:pt x="526814" y="187632"/>
                </a:lnTo>
                <a:lnTo>
                  <a:pt x="502877" y="148807"/>
                </a:lnTo>
                <a:lnTo>
                  <a:pt x="471265" y="115944"/>
                </a:lnTo>
                <a:lnTo>
                  <a:pt x="433076" y="90435"/>
                </a:lnTo>
                <a:lnTo>
                  <a:pt x="389407" y="73672"/>
                </a:lnTo>
              </a:path>
              <a:path w="673734" h="614679">
                <a:moveTo>
                  <a:pt x="336778" y="488099"/>
                </a:moveTo>
                <a:lnTo>
                  <a:pt x="384944" y="482522"/>
                </a:lnTo>
                <a:lnTo>
                  <a:pt x="429212" y="466647"/>
                </a:lnTo>
                <a:lnTo>
                  <a:pt x="468303" y="441753"/>
                </a:lnTo>
                <a:lnTo>
                  <a:pt x="500935" y="409121"/>
                </a:lnTo>
                <a:lnTo>
                  <a:pt x="525829" y="370030"/>
                </a:lnTo>
                <a:lnTo>
                  <a:pt x="541704" y="325762"/>
                </a:lnTo>
                <a:lnTo>
                  <a:pt x="547281" y="277596"/>
                </a:lnTo>
                <a:lnTo>
                  <a:pt x="541981" y="231025"/>
                </a:lnTo>
                <a:lnTo>
                  <a:pt x="526814" y="187632"/>
                </a:lnTo>
                <a:lnTo>
                  <a:pt x="502877" y="148807"/>
                </a:lnTo>
                <a:lnTo>
                  <a:pt x="471265" y="115944"/>
                </a:lnTo>
                <a:lnTo>
                  <a:pt x="433076" y="90435"/>
                </a:lnTo>
                <a:lnTo>
                  <a:pt x="389407" y="73672"/>
                </a:lnTo>
              </a:path>
              <a:path w="673734" h="614679">
                <a:moveTo>
                  <a:pt x="146024" y="0"/>
                </a:moveTo>
                <a:lnTo>
                  <a:pt x="109352" y="29047"/>
                </a:lnTo>
                <a:lnTo>
                  <a:pt x="77375" y="62743"/>
                </a:lnTo>
                <a:lnTo>
                  <a:pt x="50439" y="100420"/>
                </a:lnTo>
                <a:lnTo>
                  <a:pt x="28889" y="141411"/>
                </a:lnTo>
                <a:lnTo>
                  <a:pt x="13069" y="185049"/>
                </a:lnTo>
                <a:lnTo>
                  <a:pt x="3324" y="230666"/>
                </a:lnTo>
                <a:lnTo>
                  <a:pt x="0" y="277596"/>
                </a:lnTo>
                <a:lnTo>
                  <a:pt x="3083" y="323190"/>
                </a:lnTo>
                <a:lnTo>
                  <a:pt x="12064" y="366952"/>
                </a:lnTo>
                <a:lnTo>
                  <a:pt x="26536" y="408476"/>
                </a:lnTo>
                <a:lnTo>
                  <a:pt x="46091" y="447355"/>
                </a:lnTo>
                <a:lnTo>
                  <a:pt x="70324" y="483183"/>
                </a:lnTo>
                <a:lnTo>
                  <a:pt x="98828" y="515553"/>
                </a:lnTo>
                <a:lnTo>
                  <a:pt x="131196" y="544058"/>
                </a:lnTo>
                <a:lnTo>
                  <a:pt x="167022" y="568293"/>
                </a:lnTo>
                <a:lnTo>
                  <a:pt x="205900" y="587849"/>
                </a:lnTo>
                <a:lnTo>
                  <a:pt x="247423" y="602322"/>
                </a:lnTo>
                <a:lnTo>
                  <a:pt x="291185" y="611303"/>
                </a:lnTo>
                <a:lnTo>
                  <a:pt x="336778" y="614387"/>
                </a:lnTo>
                <a:lnTo>
                  <a:pt x="384417" y="611037"/>
                </a:lnTo>
                <a:lnTo>
                  <a:pt x="430128" y="601281"/>
                </a:lnTo>
                <a:lnTo>
                  <a:pt x="473419" y="585565"/>
                </a:lnTo>
                <a:lnTo>
                  <a:pt x="513798" y="564333"/>
                </a:lnTo>
                <a:lnTo>
                  <a:pt x="550772" y="538031"/>
                </a:lnTo>
                <a:lnTo>
                  <a:pt x="583850" y="507103"/>
                </a:lnTo>
                <a:lnTo>
                  <a:pt x="612540" y="471993"/>
                </a:lnTo>
                <a:lnTo>
                  <a:pt x="636349" y="433148"/>
                </a:lnTo>
                <a:lnTo>
                  <a:pt x="654784" y="391010"/>
                </a:lnTo>
                <a:lnTo>
                  <a:pt x="667355" y="346026"/>
                </a:lnTo>
                <a:lnTo>
                  <a:pt x="673569" y="298640"/>
                </a:lnTo>
              </a:path>
              <a:path w="673734" h="614679">
                <a:moveTo>
                  <a:pt x="146024" y="0"/>
                </a:moveTo>
                <a:lnTo>
                  <a:pt x="109352" y="29047"/>
                </a:lnTo>
                <a:lnTo>
                  <a:pt x="77375" y="62743"/>
                </a:lnTo>
                <a:lnTo>
                  <a:pt x="50439" y="100420"/>
                </a:lnTo>
                <a:lnTo>
                  <a:pt x="28889" y="141411"/>
                </a:lnTo>
                <a:lnTo>
                  <a:pt x="13069" y="185049"/>
                </a:lnTo>
                <a:lnTo>
                  <a:pt x="3324" y="230666"/>
                </a:lnTo>
                <a:lnTo>
                  <a:pt x="0" y="277596"/>
                </a:lnTo>
                <a:lnTo>
                  <a:pt x="3083" y="323190"/>
                </a:lnTo>
                <a:lnTo>
                  <a:pt x="12064" y="366952"/>
                </a:lnTo>
                <a:lnTo>
                  <a:pt x="26536" y="408476"/>
                </a:lnTo>
                <a:lnTo>
                  <a:pt x="46091" y="447355"/>
                </a:lnTo>
                <a:lnTo>
                  <a:pt x="70324" y="483183"/>
                </a:lnTo>
                <a:lnTo>
                  <a:pt x="98828" y="515553"/>
                </a:lnTo>
                <a:lnTo>
                  <a:pt x="131196" y="544058"/>
                </a:lnTo>
                <a:lnTo>
                  <a:pt x="167022" y="568293"/>
                </a:lnTo>
                <a:lnTo>
                  <a:pt x="205900" y="587849"/>
                </a:lnTo>
                <a:lnTo>
                  <a:pt x="247423" y="602322"/>
                </a:lnTo>
                <a:lnTo>
                  <a:pt x="291185" y="611303"/>
                </a:lnTo>
                <a:lnTo>
                  <a:pt x="336778" y="614387"/>
                </a:lnTo>
                <a:lnTo>
                  <a:pt x="384417" y="611037"/>
                </a:lnTo>
                <a:lnTo>
                  <a:pt x="430128" y="601281"/>
                </a:lnTo>
                <a:lnTo>
                  <a:pt x="473419" y="585565"/>
                </a:lnTo>
                <a:lnTo>
                  <a:pt x="513798" y="564333"/>
                </a:lnTo>
                <a:lnTo>
                  <a:pt x="550772" y="538031"/>
                </a:lnTo>
                <a:lnTo>
                  <a:pt x="583850" y="507103"/>
                </a:lnTo>
                <a:lnTo>
                  <a:pt x="612540" y="471993"/>
                </a:lnTo>
                <a:lnTo>
                  <a:pt x="636349" y="433148"/>
                </a:lnTo>
                <a:lnTo>
                  <a:pt x="654784" y="391010"/>
                </a:lnTo>
                <a:lnTo>
                  <a:pt x="667355" y="346026"/>
                </a:lnTo>
                <a:lnTo>
                  <a:pt x="673569" y="298640"/>
                </a:lnTo>
              </a:path>
              <a:path w="673734" h="614679">
                <a:moveTo>
                  <a:pt x="284162" y="73672"/>
                </a:moveTo>
                <a:lnTo>
                  <a:pt x="240493" y="90435"/>
                </a:lnTo>
                <a:lnTo>
                  <a:pt x="202304" y="115944"/>
                </a:lnTo>
                <a:lnTo>
                  <a:pt x="170692" y="148807"/>
                </a:lnTo>
                <a:lnTo>
                  <a:pt x="146755" y="187632"/>
                </a:lnTo>
                <a:lnTo>
                  <a:pt x="131588" y="231025"/>
                </a:lnTo>
                <a:lnTo>
                  <a:pt x="126288" y="277596"/>
                </a:lnTo>
                <a:lnTo>
                  <a:pt x="131864" y="325762"/>
                </a:lnTo>
                <a:lnTo>
                  <a:pt x="147737" y="370030"/>
                </a:lnTo>
                <a:lnTo>
                  <a:pt x="172629" y="409121"/>
                </a:lnTo>
                <a:lnTo>
                  <a:pt x="205258" y="441753"/>
                </a:lnTo>
                <a:lnTo>
                  <a:pt x="244346" y="466647"/>
                </a:lnTo>
                <a:lnTo>
                  <a:pt x="288613" y="482522"/>
                </a:lnTo>
                <a:lnTo>
                  <a:pt x="336778" y="488099"/>
                </a:lnTo>
              </a:path>
              <a:path w="673734" h="614679">
                <a:moveTo>
                  <a:pt x="505167" y="277596"/>
                </a:moveTo>
                <a:lnTo>
                  <a:pt x="500906" y="235687"/>
                </a:lnTo>
                <a:lnTo>
                  <a:pt x="470195" y="169828"/>
                </a:lnTo>
                <a:lnTo>
                  <a:pt x="417897" y="127916"/>
                </a:lnTo>
                <a:lnTo>
                  <a:pt x="353605" y="109951"/>
                </a:lnTo>
                <a:lnTo>
                  <a:pt x="319960" y="109949"/>
                </a:lnTo>
                <a:lnTo>
                  <a:pt x="286915" y="115935"/>
                </a:lnTo>
                <a:lnTo>
                  <a:pt x="227419" y="145867"/>
                </a:lnTo>
                <a:lnTo>
                  <a:pt x="184712" y="199750"/>
                </a:lnTo>
                <a:lnTo>
                  <a:pt x="168389" y="277583"/>
                </a:lnTo>
                <a:lnTo>
                  <a:pt x="172646" y="319493"/>
                </a:lnTo>
                <a:lnTo>
                  <a:pt x="203349" y="385354"/>
                </a:lnTo>
                <a:lnTo>
                  <a:pt x="255643" y="427270"/>
                </a:lnTo>
                <a:lnTo>
                  <a:pt x="319932" y="445240"/>
                </a:lnTo>
                <a:lnTo>
                  <a:pt x="353577" y="445244"/>
                </a:lnTo>
                <a:lnTo>
                  <a:pt x="386623" y="439261"/>
                </a:lnTo>
                <a:lnTo>
                  <a:pt x="446122" y="409333"/>
                </a:lnTo>
                <a:lnTo>
                  <a:pt x="488835" y="355454"/>
                </a:lnTo>
                <a:lnTo>
                  <a:pt x="505167" y="277621"/>
                </a:lnTo>
                <a:close/>
              </a:path>
              <a:path w="673734" h="614679">
                <a:moveTo>
                  <a:pt x="484124" y="277596"/>
                </a:moveTo>
                <a:lnTo>
                  <a:pt x="479854" y="238505"/>
                </a:lnTo>
                <a:lnTo>
                  <a:pt x="449373" y="178364"/>
                </a:lnTo>
                <a:lnTo>
                  <a:pt x="398241" y="142278"/>
                </a:lnTo>
                <a:lnTo>
                  <a:pt x="336783" y="130248"/>
                </a:lnTo>
                <a:lnTo>
                  <a:pt x="305408" y="133253"/>
                </a:lnTo>
                <a:lnTo>
                  <a:pt x="247821" y="157307"/>
                </a:lnTo>
                <a:lnTo>
                  <a:pt x="205721" y="205416"/>
                </a:lnTo>
                <a:lnTo>
                  <a:pt x="189433" y="277583"/>
                </a:lnTo>
                <a:lnTo>
                  <a:pt x="193697" y="316672"/>
                </a:lnTo>
                <a:lnTo>
                  <a:pt x="224172" y="376813"/>
                </a:lnTo>
                <a:lnTo>
                  <a:pt x="275301" y="412903"/>
                </a:lnTo>
                <a:lnTo>
                  <a:pt x="336759" y="424940"/>
                </a:lnTo>
                <a:lnTo>
                  <a:pt x="368135" y="421938"/>
                </a:lnTo>
                <a:lnTo>
                  <a:pt x="425725" y="397891"/>
                </a:lnTo>
                <a:lnTo>
                  <a:pt x="467830" y="349786"/>
                </a:lnTo>
                <a:lnTo>
                  <a:pt x="484124" y="277621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51" name="object 251"/>
          <p:cNvGrpSpPr/>
          <p:nvPr/>
        </p:nvGrpSpPr>
        <p:grpSpPr>
          <a:xfrm>
            <a:off x="5257368" y="4403432"/>
            <a:ext cx="800735" cy="323850"/>
            <a:chOff x="5257368" y="4403432"/>
            <a:chExt cx="800735" cy="323850"/>
          </a:xfrm>
        </p:grpSpPr>
        <p:sp>
          <p:nvSpPr>
            <p:cNvPr id="252" name="object 252"/>
            <p:cNvSpPr/>
            <p:nvPr/>
          </p:nvSpPr>
          <p:spPr>
            <a:xfrm>
              <a:off x="5262765" y="4408830"/>
              <a:ext cx="789940" cy="313055"/>
            </a:xfrm>
            <a:custGeom>
              <a:avLst/>
              <a:gdLst/>
              <a:ahLst/>
              <a:cxnLst/>
              <a:rect l="l" t="t" r="r" b="b"/>
              <a:pathLst>
                <a:path w="789939" h="313054">
                  <a:moveTo>
                    <a:pt x="0" y="10528"/>
                  </a:moveTo>
                  <a:lnTo>
                    <a:pt x="0" y="191554"/>
                  </a:lnTo>
                  <a:lnTo>
                    <a:pt x="39992" y="191554"/>
                  </a:lnTo>
                  <a:lnTo>
                    <a:pt x="42100" y="158623"/>
                  </a:lnTo>
                  <a:lnTo>
                    <a:pt x="189445" y="158750"/>
                  </a:lnTo>
                  <a:lnTo>
                    <a:pt x="189433" y="233654"/>
                  </a:lnTo>
                  <a:lnTo>
                    <a:pt x="475005" y="233654"/>
                  </a:lnTo>
                  <a:lnTo>
                    <a:pt x="547293" y="259969"/>
                  </a:lnTo>
                  <a:lnTo>
                    <a:pt x="694639" y="259969"/>
                  </a:lnTo>
                  <a:lnTo>
                    <a:pt x="694639" y="312597"/>
                  </a:lnTo>
                  <a:lnTo>
                    <a:pt x="789368" y="312597"/>
                  </a:lnTo>
                  <a:lnTo>
                    <a:pt x="789368" y="0"/>
                  </a:lnTo>
                  <a:lnTo>
                    <a:pt x="757796" y="0"/>
                  </a:lnTo>
                  <a:lnTo>
                    <a:pt x="757796" y="25247"/>
                  </a:lnTo>
                  <a:lnTo>
                    <a:pt x="503085" y="25247"/>
                  </a:lnTo>
                  <a:lnTo>
                    <a:pt x="503085" y="0"/>
                  </a:lnTo>
                  <a:lnTo>
                    <a:pt x="471512" y="0"/>
                  </a:lnTo>
                  <a:lnTo>
                    <a:pt x="471512" y="96824"/>
                  </a:lnTo>
                  <a:lnTo>
                    <a:pt x="313639" y="96824"/>
                  </a:lnTo>
                  <a:lnTo>
                    <a:pt x="313639" y="2108"/>
                  </a:lnTo>
                  <a:lnTo>
                    <a:pt x="8420" y="2108"/>
                  </a:lnTo>
                  <a:lnTo>
                    <a:pt x="0" y="10528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" name="object 253"/>
            <p:cNvSpPr/>
            <p:nvPr/>
          </p:nvSpPr>
          <p:spPr>
            <a:xfrm>
              <a:off x="5262765" y="4408830"/>
              <a:ext cx="789940" cy="313055"/>
            </a:xfrm>
            <a:custGeom>
              <a:avLst/>
              <a:gdLst/>
              <a:ahLst/>
              <a:cxnLst/>
              <a:rect l="l" t="t" r="r" b="b"/>
              <a:pathLst>
                <a:path w="789939" h="313054">
                  <a:moveTo>
                    <a:pt x="789368" y="312597"/>
                  </a:moveTo>
                  <a:lnTo>
                    <a:pt x="694639" y="312597"/>
                  </a:lnTo>
                  <a:lnTo>
                    <a:pt x="694639" y="259969"/>
                  </a:lnTo>
                  <a:lnTo>
                    <a:pt x="547293" y="259969"/>
                  </a:lnTo>
                  <a:lnTo>
                    <a:pt x="475005" y="233654"/>
                  </a:lnTo>
                  <a:lnTo>
                    <a:pt x="189433" y="233654"/>
                  </a:lnTo>
                  <a:lnTo>
                    <a:pt x="189445" y="158750"/>
                  </a:lnTo>
                  <a:lnTo>
                    <a:pt x="42100" y="158623"/>
                  </a:lnTo>
                  <a:lnTo>
                    <a:pt x="39992" y="191554"/>
                  </a:lnTo>
                  <a:lnTo>
                    <a:pt x="0" y="191554"/>
                  </a:lnTo>
                  <a:lnTo>
                    <a:pt x="0" y="10528"/>
                  </a:lnTo>
                  <a:lnTo>
                    <a:pt x="8420" y="2108"/>
                  </a:lnTo>
                  <a:lnTo>
                    <a:pt x="313639" y="2108"/>
                  </a:lnTo>
                  <a:lnTo>
                    <a:pt x="313639" y="96824"/>
                  </a:lnTo>
                  <a:lnTo>
                    <a:pt x="471512" y="96824"/>
                  </a:lnTo>
                  <a:lnTo>
                    <a:pt x="471512" y="0"/>
                  </a:lnTo>
                  <a:lnTo>
                    <a:pt x="503085" y="0"/>
                  </a:lnTo>
                  <a:lnTo>
                    <a:pt x="503085" y="25247"/>
                  </a:lnTo>
                  <a:lnTo>
                    <a:pt x="757796" y="25247"/>
                  </a:lnTo>
                  <a:lnTo>
                    <a:pt x="757796" y="0"/>
                  </a:lnTo>
                  <a:lnTo>
                    <a:pt x="789368" y="0"/>
                  </a:lnTo>
                  <a:lnTo>
                    <a:pt x="789368" y="3125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4" name="object 254"/>
          <p:cNvGrpSpPr/>
          <p:nvPr/>
        </p:nvGrpSpPr>
        <p:grpSpPr>
          <a:xfrm>
            <a:off x="5257368" y="4915014"/>
            <a:ext cx="800735" cy="324485"/>
            <a:chOff x="5257368" y="4915014"/>
            <a:chExt cx="800735" cy="324485"/>
          </a:xfrm>
        </p:grpSpPr>
        <p:sp>
          <p:nvSpPr>
            <p:cNvPr id="255" name="object 255"/>
            <p:cNvSpPr/>
            <p:nvPr/>
          </p:nvSpPr>
          <p:spPr>
            <a:xfrm>
              <a:off x="5262765" y="4920411"/>
              <a:ext cx="789940" cy="313690"/>
            </a:xfrm>
            <a:custGeom>
              <a:avLst/>
              <a:gdLst/>
              <a:ahLst/>
              <a:cxnLst/>
              <a:rect l="l" t="t" r="r" b="b"/>
              <a:pathLst>
                <a:path w="789939" h="313689">
                  <a:moveTo>
                    <a:pt x="0" y="122008"/>
                  </a:moveTo>
                  <a:lnTo>
                    <a:pt x="0" y="303034"/>
                  </a:lnTo>
                  <a:lnTo>
                    <a:pt x="8420" y="311467"/>
                  </a:lnTo>
                  <a:lnTo>
                    <a:pt x="313639" y="311467"/>
                  </a:lnTo>
                  <a:lnTo>
                    <a:pt x="313639" y="216877"/>
                  </a:lnTo>
                  <a:lnTo>
                    <a:pt x="466267" y="216738"/>
                  </a:lnTo>
                  <a:lnTo>
                    <a:pt x="471512" y="313563"/>
                  </a:lnTo>
                  <a:lnTo>
                    <a:pt x="503085" y="313563"/>
                  </a:lnTo>
                  <a:lnTo>
                    <a:pt x="503085" y="288302"/>
                  </a:lnTo>
                  <a:lnTo>
                    <a:pt x="757796" y="288302"/>
                  </a:lnTo>
                  <a:lnTo>
                    <a:pt x="757796" y="313563"/>
                  </a:lnTo>
                  <a:lnTo>
                    <a:pt x="789368" y="313563"/>
                  </a:lnTo>
                  <a:lnTo>
                    <a:pt x="789368" y="0"/>
                  </a:lnTo>
                  <a:lnTo>
                    <a:pt x="694639" y="0"/>
                  </a:lnTo>
                  <a:lnTo>
                    <a:pt x="694639" y="53606"/>
                  </a:lnTo>
                  <a:lnTo>
                    <a:pt x="547293" y="53606"/>
                  </a:lnTo>
                  <a:lnTo>
                    <a:pt x="475005" y="79921"/>
                  </a:lnTo>
                  <a:lnTo>
                    <a:pt x="189433" y="79921"/>
                  </a:lnTo>
                  <a:lnTo>
                    <a:pt x="189445" y="153835"/>
                  </a:lnTo>
                  <a:lnTo>
                    <a:pt x="42113" y="153911"/>
                  </a:lnTo>
                  <a:lnTo>
                    <a:pt x="42100" y="121767"/>
                  </a:lnTo>
                  <a:lnTo>
                    <a:pt x="0" y="122008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" name="object 256"/>
            <p:cNvSpPr/>
            <p:nvPr/>
          </p:nvSpPr>
          <p:spPr>
            <a:xfrm>
              <a:off x="5262765" y="4920411"/>
              <a:ext cx="789940" cy="313690"/>
            </a:xfrm>
            <a:custGeom>
              <a:avLst/>
              <a:gdLst/>
              <a:ahLst/>
              <a:cxnLst/>
              <a:rect l="l" t="t" r="r" b="b"/>
              <a:pathLst>
                <a:path w="789939" h="313689">
                  <a:moveTo>
                    <a:pt x="0" y="122008"/>
                  </a:moveTo>
                  <a:lnTo>
                    <a:pt x="0" y="303034"/>
                  </a:lnTo>
                  <a:lnTo>
                    <a:pt x="8420" y="311467"/>
                  </a:lnTo>
                  <a:lnTo>
                    <a:pt x="313639" y="311467"/>
                  </a:lnTo>
                  <a:lnTo>
                    <a:pt x="313639" y="216877"/>
                  </a:lnTo>
                  <a:lnTo>
                    <a:pt x="466267" y="216738"/>
                  </a:lnTo>
                  <a:lnTo>
                    <a:pt x="471512" y="313563"/>
                  </a:lnTo>
                  <a:lnTo>
                    <a:pt x="503085" y="313563"/>
                  </a:lnTo>
                  <a:lnTo>
                    <a:pt x="503085" y="288302"/>
                  </a:lnTo>
                  <a:lnTo>
                    <a:pt x="757796" y="288302"/>
                  </a:lnTo>
                  <a:lnTo>
                    <a:pt x="757796" y="313563"/>
                  </a:lnTo>
                  <a:lnTo>
                    <a:pt x="789368" y="313563"/>
                  </a:lnTo>
                  <a:lnTo>
                    <a:pt x="789368" y="0"/>
                  </a:lnTo>
                  <a:lnTo>
                    <a:pt x="694639" y="0"/>
                  </a:lnTo>
                  <a:lnTo>
                    <a:pt x="694639" y="53606"/>
                  </a:lnTo>
                  <a:lnTo>
                    <a:pt x="547293" y="53606"/>
                  </a:lnTo>
                  <a:lnTo>
                    <a:pt x="475005" y="79921"/>
                  </a:lnTo>
                  <a:lnTo>
                    <a:pt x="189433" y="79921"/>
                  </a:lnTo>
                  <a:lnTo>
                    <a:pt x="189445" y="153835"/>
                  </a:lnTo>
                  <a:lnTo>
                    <a:pt x="42113" y="153911"/>
                  </a:lnTo>
                  <a:lnTo>
                    <a:pt x="42100" y="121767"/>
                  </a:lnTo>
                  <a:lnTo>
                    <a:pt x="0" y="12200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7" name="object 257"/>
          <p:cNvGrpSpPr/>
          <p:nvPr/>
        </p:nvGrpSpPr>
        <p:grpSpPr>
          <a:xfrm>
            <a:off x="4901603" y="4289768"/>
            <a:ext cx="1831975" cy="116205"/>
            <a:chOff x="4901603" y="4289768"/>
            <a:chExt cx="1831975" cy="116205"/>
          </a:xfrm>
        </p:grpSpPr>
        <p:sp>
          <p:nvSpPr>
            <p:cNvPr id="258" name="object 258"/>
            <p:cNvSpPr/>
            <p:nvPr/>
          </p:nvSpPr>
          <p:spPr>
            <a:xfrm>
              <a:off x="4907000" y="4295165"/>
              <a:ext cx="1821180" cy="105410"/>
            </a:xfrm>
            <a:custGeom>
              <a:avLst/>
              <a:gdLst/>
              <a:ahLst/>
              <a:cxnLst/>
              <a:rect l="l" t="t" r="r" b="b"/>
              <a:pathLst>
                <a:path w="1821179" h="105410">
                  <a:moveTo>
                    <a:pt x="0" y="0"/>
                  </a:moveTo>
                  <a:lnTo>
                    <a:pt x="0" y="105257"/>
                  </a:lnTo>
                  <a:lnTo>
                    <a:pt x="1820799" y="105257"/>
                  </a:lnTo>
                  <a:lnTo>
                    <a:pt x="18207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" name="object 259"/>
            <p:cNvSpPr/>
            <p:nvPr/>
          </p:nvSpPr>
          <p:spPr>
            <a:xfrm>
              <a:off x="4907000" y="4295165"/>
              <a:ext cx="1821180" cy="105410"/>
            </a:xfrm>
            <a:custGeom>
              <a:avLst/>
              <a:gdLst/>
              <a:ahLst/>
              <a:cxnLst/>
              <a:rect l="l" t="t" r="r" b="b"/>
              <a:pathLst>
                <a:path w="1821179" h="105410">
                  <a:moveTo>
                    <a:pt x="0" y="105257"/>
                  </a:moveTo>
                  <a:lnTo>
                    <a:pt x="0" y="0"/>
                  </a:lnTo>
                  <a:lnTo>
                    <a:pt x="1820799" y="0"/>
                  </a:lnTo>
                  <a:lnTo>
                    <a:pt x="1820799" y="105257"/>
                  </a:lnTo>
                  <a:lnTo>
                    <a:pt x="0" y="10525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0" name="object 260"/>
          <p:cNvGrpSpPr/>
          <p:nvPr/>
        </p:nvGrpSpPr>
        <p:grpSpPr>
          <a:xfrm>
            <a:off x="7164438" y="4289768"/>
            <a:ext cx="1831975" cy="116205"/>
            <a:chOff x="7164438" y="4289768"/>
            <a:chExt cx="1831975" cy="116205"/>
          </a:xfrm>
        </p:grpSpPr>
        <p:sp>
          <p:nvSpPr>
            <p:cNvPr id="261" name="object 261"/>
            <p:cNvSpPr/>
            <p:nvPr/>
          </p:nvSpPr>
          <p:spPr>
            <a:xfrm>
              <a:off x="7169836" y="4295165"/>
              <a:ext cx="1821180" cy="105410"/>
            </a:xfrm>
            <a:custGeom>
              <a:avLst/>
              <a:gdLst/>
              <a:ahLst/>
              <a:cxnLst/>
              <a:rect l="l" t="t" r="r" b="b"/>
              <a:pathLst>
                <a:path w="1821179" h="105410">
                  <a:moveTo>
                    <a:pt x="0" y="0"/>
                  </a:moveTo>
                  <a:lnTo>
                    <a:pt x="0" y="105257"/>
                  </a:lnTo>
                  <a:lnTo>
                    <a:pt x="1820798" y="105257"/>
                  </a:lnTo>
                  <a:lnTo>
                    <a:pt x="182079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" name="object 262"/>
            <p:cNvSpPr/>
            <p:nvPr/>
          </p:nvSpPr>
          <p:spPr>
            <a:xfrm>
              <a:off x="7169836" y="4295165"/>
              <a:ext cx="1821180" cy="105410"/>
            </a:xfrm>
            <a:custGeom>
              <a:avLst/>
              <a:gdLst/>
              <a:ahLst/>
              <a:cxnLst/>
              <a:rect l="l" t="t" r="r" b="b"/>
              <a:pathLst>
                <a:path w="1821179" h="105410">
                  <a:moveTo>
                    <a:pt x="1820798" y="105257"/>
                  </a:moveTo>
                  <a:lnTo>
                    <a:pt x="1820798" y="0"/>
                  </a:lnTo>
                  <a:lnTo>
                    <a:pt x="0" y="0"/>
                  </a:lnTo>
                  <a:lnTo>
                    <a:pt x="0" y="105257"/>
                  </a:lnTo>
                  <a:lnTo>
                    <a:pt x="1820798" y="10525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3" name="object 263"/>
          <p:cNvGrpSpPr/>
          <p:nvPr/>
        </p:nvGrpSpPr>
        <p:grpSpPr>
          <a:xfrm>
            <a:off x="9343555" y="4710760"/>
            <a:ext cx="382905" cy="221615"/>
            <a:chOff x="9343555" y="4710760"/>
            <a:chExt cx="382905" cy="221615"/>
          </a:xfrm>
        </p:grpSpPr>
        <p:sp>
          <p:nvSpPr>
            <p:cNvPr id="264" name="object 264"/>
            <p:cNvSpPr/>
            <p:nvPr/>
          </p:nvSpPr>
          <p:spPr>
            <a:xfrm>
              <a:off x="9348952" y="4716157"/>
              <a:ext cx="372110" cy="210820"/>
            </a:xfrm>
            <a:custGeom>
              <a:avLst/>
              <a:gdLst/>
              <a:ahLst/>
              <a:cxnLst/>
              <a:rect l="l" t="t" r="r" b="b"/>
              <a:pathLst>
                <a:path w="372109" h="210820">
                  <a:moveTo>
                    <a:pt x="0" y="73685"/>
                  </a:moveTo>
                  <a:lnTo>
                    <a:pt x="0" y="136740"/>
                  </a:lnTo>
                  <a:lnTo>
                    <a:pt x="18478" y="136728"/>
                  </a:lnTo>
                  <a:lnTo>
                    <a:pt x="18478" y="155663"/>
                  </a:lnTo>
                  <a:lnTo>
                    <a:pt x="22682" y="159880"/>
                  </a:lnTo>
                  <a:lnTo>
                    <a:pt x="126111" y="160032"/>
                  </a:lnTo>
                  <a:lnTo>
                    <a:pt x="125831" y="185140"/>
                  </a:lnTo>
                  <a:lnTo>
                    <a:pt x="130035" y="189344"/>
                  </a:lnTo>
                  <a:lnTo>
                    <a:pt x="253568" y="189344"/>
                  </a:lnTo>
                  <a:lnTo>
                    <a:pt x="271792" y="199872"/>
                  </a:lnTo>
                  <a:lnTo>
                    <a:pt x="305460" y="199872"/>
                  </a:lnTo>
                  <a:lnTo>
                    <a:pt x="323697" y="210400"/>
                  </a:lnTo>
                  <a:lnTo>
                    <a:pt x="372110" y="210400"/>
                  </a:lnTo>
                  <a:lnTo>
                    <a:pt x="372110" y="0"/>
                  </a:lnTo>
                  <a:lnTo>
                    <a:pt x="323697" y="0"/>
                  </a:lnTo>
                  <a:lnTo>
                    <a:pt x="305460" y="10528"/>
                  </a:lnTo>
                  <a:lnTo>
                    <a:pt x="271792" y="10528"/>
                  </a:lnTo>
                  <a:lnTo>
                    <a:pt x="253568" y="21056"/>
                  </a:lnTo>
                  <a:lnTo>
                    <a:pt x="130035" y="21043"/>
                  </a:lnTo>
                  <a:lnTo>
                    <a:pt x="125831" y="25260"/>
                  </a:lnTo>
                  <a:lnTo>
                    <a:pt x="126111" y="50368"/>
                  </a:lnTo>
                  <a:lnTo>
                    <a:pt x="22682" y="50520"/>
                  </a:lnTo>
                  <a:lnTo>
                    <a:pt x="18478" y="54724"/>
                  </a:lnTo>
                  <a:lnTo>
                    <a:pt x="18478" y="73672"/>
                  </a:lnTo>
                  <a:lnTo>
                    <a:pt x="0" y="73685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" name="object 265"/>
            <p:cNvSpPr/>
            <p:nvPr/>
          </p:nvSpPr>
          <p:spPr>
            <a:xfrm>
              <a:off x="9348952" y="4716157"/>
              <a:ext cx="372110" cy="210820"/>
            </a:xfrm>
            <a:custGeom>
              <a:avLst/>
              <a:gdLst/>
              <a:ahLst/>
              <a:cxnLst/>
              <a:rect l="l" t="t" r="r" b="b"/>
              <a:pathLst>
                <a:path w="372109" h="210820">
                  <a:moveTo>
                    <a:pt x="0" y="73685"/>
                  </a:moveTo>
                  <a:lnTo>
                    <a:pt x="18478" y="73672"/>
                  </a:lnTo>
                  <a:lnTo>
                    <a:pt x="18478" y="54724"/>
                  </a:lnTo>
                  <a:lnTo>
                    <a:pt x="22682" y="50520"/>
                  </a:lnTo>
                  <a:lnTo>
                    <a:pt x="126111" y="50368"/>
                  </a:lnTo>
                  <a:lnTo>
                    <a:pt x="125831" y="25260"/>
                  </a:lnTo>
                  <a:lnTo>
                    <a:pt x="130035" y="21043"/>
                  </a:lnTo>
                  <a:lnTo>
                    <a:pt x="253568" y="21056"/>
                  </a:lnTo>
                  <a:lnTo>
                    <a:pt x="271792" y="10528"/>
                  </a:lnTo>
                  <a:lnTo>
                    <a:pt x="305460" y="10528"/>
                  </a:lnTo>
                  <a:lnTo>
                    <a:pt x="323697" y="0"/>
                  </a:lnTo>
                  <a:lnTo>
                    <a:pt x="372110" y="0"/>
                  </a:lnTo>
                  <a:lnTo>
                    <a:pt x="372110" y="210400"/>
                  </a:lnTo>
                  <a:lnTo>
                    <a:pt x="323697" y="210400"/>
                  </a:lnTo>
                  <a:lnTo>
                    <a:pt x="305460" y="199872"/>
                  </a:lnTo>
                  <a:lnTo>
                    <a:pt x="271792" y="199872"/>
                  </a:lnTo>
                  <a:lnTo>
                    <a:pt x="253568" y="189344"/>
                  </a:lnTo>
                  <a:lnTo>
                    <a:pt x="130035" y="189344"/>
                  </a:lnTo>
                  <a:lnTo>
                    <a:pt x="125831" y="185140"/>
                  </a:lnTo>
                  <a:lnTo>
                    <a:pt x="126111" y="160032"/>
                  </a:lnTo>
                  <a:lnTo>
                    <a:pt x="22682" y="159880"/>
                  </a:lnTo>
                  <a:lnTo>
                    <a:pt x="18478" y="155663"/>
                  </a:lnTo>
                  <a:lnTo>
                    <a:pt x="18478" y="136728"/>
                  </a:lnTo>
                  <a:lnTo>
                    <a:pt x="0" y="136740"/>
                  </a:lnTo>
                  <a:lnTo>
                    <a:pt x="0" y="7368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6" name="object 266"/>
          <p:cNvGrpSpPr/>
          <p:nvPr/>
        </p:nvGrpSpPr>
        <p:grpSpPr>
          <a:xfrm>
            <a:off x="6774383" y="4501260"/>
            <a:ext cx="93980" cy="55244"/>
            <a:chOff x="6774383" y="4501260"/>
            <a:chExt cx="93980" cy="55244"/>
          </a:xfrm>
        </p:grpSpPr>
        <p:sp>
          <p:nvSpPr>
            <p:cNvPr id="267" name="object 267"/>
            <p:cNvSpPr/>
            <p:nvPr/>
          </p:nvSpPr>
          <p:spPr>
            <a:xfrm>
              <a:off x="6780428" y="4506658"/>
              <a:ext cx="82550" cy="44450"/>
            </a:xfrm>
            <a:custGeom>
              <a:avLst/>
              <a:gdLst/>
              <a:ahLst/>
              <a:cxnLst/>
              <a:rect l="l" t="t" r="r" b="b"/>
              <a:pathLst>
                <a:path w="82550" h="44450">
                  <a:moveTo>
                    <a:pt x="0" y="21941"/>
                  </a:moveTo>
                  <a:lnTo>
                    <a:pt x="0" y="36779"/>
                  </a:lnTo>
                  <a:lnTo>
                    <a:pt x="81457" y="44101"/>
                  </a:lnTo>
                  <a:lnTo>
                    <a:pt x="82080" y="44157"/>
                  </a:lnTo>
                  <a:lnTo>
                    <a:pt x="82080" y="29413"/>
                  </a:lnTo>
                  <a:lnTo>
                    <a:pt x="0" y="21941"/>
                  </a:lnTo>
                  <a:close/>
                </a:path>
                <a:path w="82550" h="44450">
                  <a:moveTo>
                    <a:pt x="0" y="7315"/>
                  </a:moveTo>
                  <a:lnTo>
                    <a:pt x="0" y="21825"/>
                  </a:lnTo>
                  <a:lnTo>
                    <a:pt x="81457" y="14735"/>
                  </a:lnTo>
                  <a:lnTo>
                    <a:pt x="82080" y="14681"/>
                  </a:lnTo>
                  <a:lnTo>
                    <a:pt x="81457" y="0"/>
                  </a:lnTo>
                  <a:lnTo>
                    <a:pt x="0" y="731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" name="object 268"/>
            <p:cNvSpPr/>
            <p:nvPr/>
          </p:nvSpPr>
          <p:spPr>
            <a:xfrm>
              <a:off x="6779780" y="4506658"/>
              <a:ext cx="85090" cy="44450"/>
            </a:xfrm>
            <a:custGeom>
              <a:avLst/>
              <a:gdLst/>
              <a:ahLst/>
              <a:cxnLst/>
              <a:rect l="l" t="t" r="r" b="b"/>
              <a:pathLst>
                <a:path w="85090" h="44450">
                  <a:moveTo>
                    <a:pt x="82105" y="0"/>
                  </a:moveTo>
                  <a:lnTo>
                    <a:pt x="647" y="7315"/>
                  </a:lnTo>
                  <a:lnTo>
                    <a:pt x="647" y="36779"/>
                  </a:lnTo>
                  <a:lnTo>
                    <a:pt x="82727" y="44157"/>
                  </a:lnTo>
                  <a:lnTo>
                    <a:pt x="82727" y="29413"/>
                  </a:lnTo>
                  <a:lnTo>
                    <a:pt x="0" y="21882"/>
                  </a:lnTo>
                  <a:lnTo>
                    <a:pt x="82727" y="14681"/>
                  </a:lnTo>
                  <a:lnTo>
                    <a:pt x="82105" y="0"/>
                  </a:lnTo>
                  <a:close/>
                </a:path>
                <a:path w="85090" h="44450">
                  <a:moveTo>
                    <a:pt x="647" y="22059"/>
                  </a:moveTo>
                  <a:lnTo>
                    <a:pt x="84848" y="2205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9" name="object 269"/>
          <p:cNvGrpSpPr/>
          <p:nvPr/>
        </p:nvGrpSpPr>
        <p:grpSpPr>
          <a:xfrm>
            <a:off x="7029094" y="4501260"/>
            <a:ext cx="93980" cy="55244"/>
            <a:chOff x="7029094" y="4501260"/>
            <a:chExt cx="93980" cy="55244"/>
          </a:xfrm>
        </p:grpSpPr>
        <p:sp>
          <p:nvSpPr>
            <p:cNvPr id="270" name="object 270"/>
            <p:cNvSpPr/>
            <p:nvPr/>
          </p:nvSpPr>
          <p:spPr>
            <a:xfrm>
              <a:off x="7034491" y="4506658"/>
              <a:ext cx="82550" cy="44450"/>
            </a:xfrm>
            <a:custGeom>
              <a:avLst/>
              <a:gdLst/>
              <a:ahLst/>
              <a:cxnLst/>
              <a:rect l="l" t="t" r="r" b="b"/>
              <a:pathLst>
                <a:path w="82550" h="44450">
                  <a:moveTo>
                    <a:pt x="0" y="29413"/>
                  </a:moveTo>
                  <a:lnTo>
                    <a:pt x="0" y="44157"/>
                  </a:lnTo>
                  <a:lnTo>
                    <a:pt x="82080" y="36779"/>
                  </a:lnTo>
                  <a:lnTo>
                    <a:pt x="82080" y="21941"/>
                  </a:lnTo>
                  <a:lnTo>
                    <a:pt x="622" y="29356"/>
                  </a:lnTo>
                  <a:lnTo>
                    <a:pt x="0" y="29413"/>
                  </a:lnTo>
                  <a:close/>
                </a:path>
                <a:path w="82550" h="44450">
                  <a:moveTo>
                    <a:pt x="0" y="14681"/>
                  </a:moveTo>
                  <a:lnTo>
                    <a:pt x="82080" y="21825"/>
                  </a:lnTo>
                  <a:lnTo>
                    <a:pt x="82080" y="7315"/>
                  </a:lnTo>
                  <a:lnTo>
                    <a:pt x="622" y="0"/>
                  </a:lnTo>
                  <a:lnTo>
                    <a:pt x="0" y="1468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" name="object 271"/>
            <p:cNvSpPr/>
            <p:nvPr/>
          </p:nvSpPr>
          <p:spPr>
            <a:xfrm>
              <a:off x="7032370" y="4506658"/>
              <a:ext cx="85090" cy="44450"/>
            </a:xfrm>
            <a:custGeom>
              <a:avLst/>
              <a:gdLst/>
              <a:ahLst/>
              <a:cxnLst/>
              <a:rect l="l" t="t" r="r" b="b"/>
              <a:pathLst>
                <a:path w="85090" h="44450">
                  <a:moveTo>
                    <a:pt x="2743" y="0"/>
                  </a:moveTo>
                  <a:lnTo>
                    <a:pt x="84201" y="7315"/>
                  </a:lnTo>
                  <a:lnTo>
                    <a:pt x="84201" y="36779"/>
                  </a:lnTo>
                  <a:lnTo>
                    <a:pt x="2120" y="44157"/>
                  </a:lnTo>
                  <a:lnTo>
                    <a:pt x="2120" y="29413"/>
                  </a:lnTo>
                  <a:lnTo>
                    <a:pt x="84848" y="21882"/>
                  </a:lnTo>
                  <a:lnTo>
                    <a:pt x="2120" y="14681"/>
                  </a:lnTo>
                  <a:lnTo>
                    <a:pt x="2743" y="0"/>
                  </a:lnTo>
                  <a:close/>
                </a:path>
                <a:path w="85090" h="44450">
                  <a:moveTo>
                    <a:pt x="84201" y="22059"/>
                  </a:moveTo>
                  <a:lnTo>
                    <a:pt x="0" y="2205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72" name="object 272"/>
          <p:cNvGrpSpPr/>
          <p:nvPr/>
        </p:nvGrpSpPr>
        <p:grpSpPr>
          <a:xfrm>
            <a:off x="4171175" y="4178198"/>
            <a:ext cx="741680" cy="1469390"/>
            <a:chOff x="4171175" y="4178198"/>
            <a:chExt cx="741680" cy="1469390"/>
          </a:xfrm>
        </p:grpSpPr>
        <p:sp>
          <p:nvSpPr>
            <p:cNvPr id="273" name="object 273"/>
            <p:cNvSpPr/>
            <p:nvPr/>
          </p:nvSpPr>
          <p:spPr>
            <a:xfrm>
              <a:off x="4197616" y="516600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" name="object 274"/>
            <p:cNvSpPr/>
            <p:nvPr/>
          </p:nvSpPr>
          <p:spPr>
            <a:xfrm>
              <a:off x="4197616" y="516328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" name="object 275"/>
            <p:cNvSpPr/>
            <p:nvPr/>
          </p:nvSpPr>
          <p:spPr>
            <a:xfrm>
              <a:off x="4197616" y="516058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" name="object 276"/>
            <p:cNvSpPr/>
            <p:nvPr/>
          </p:nvSpPr>
          <p:spPr>
            <a:xfrm>
              <a:off x="4197616" y="515786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" name="object 277"/>
            <p:cNvSpPr/>
            <p:nvPr/>
          </p:nvSpPr>
          <p:spPr>
            <a:xfrm>
              <a:off x="4197616" y="515515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" name="object 278"/>
            <p:cNvSpPr/>
            <p:nvPr/>
          </p:nvSpPr>
          <p:spPr>
            <a:xfrm>
              <a:off x="4197616" y="515244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" name="object 279"/>
            <p:cNvSpPr/>
            <p:nvPr/>
          </p:nvSpPr>
          <p:spPr>
            <a:xfrm>
              <a:off x="4197616" y="514972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" name="object 280"/>
            <p:cNvSpPr/>
            <p:nvPr/>
          </p:nvSpPr>
          <p:spPr>
            <a:xfrm>
              <a:off x="4197616" y="514701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" name="object 281"/>
            <p:cNvSpPr/>
            <p:nvPr/>
          </p:nvSpPr>
          <p:spPr>
            <a:xfrm>
              <a:off x="4197616" y="514430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" name="object 282"/>
            <p:cNvSpPr/>
            <p:nvPr/>
          </p:nvSpPr>
          <p:spPr>
            <a:xfrm>
              <a:off x="4197616" y="514158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" name="object 283"/>
            <p:cNvSpPr/>
            <p:nvPr/>
          </p:nvSpPr>
          <p:spPr>
            <a:xfrm>
              <a:off x="4197616" y="513887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" name="object 284"/>
            <p:cNvSpPr/>
            <p:nvPr/>
          </p:nvSpPr>
          <p:spPr>
            <a:xfrm>
              <a:off x="4197616" y="513615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" name="object 285"/>
            <p:cNvSpPr/>
            <p:nvPr/>
          </p:nvSpPr>
          <p:spPr>
            <a:xfrm>
              <a:off x="4197616" y="513344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" name="object 286"/>
            <p:cNvSpPr/>
            <p:nvPr/>
          </p:nvSpPr>
          <p:spPr>
            <a:xfrm>
              <a:off x="4197616" y="513073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" name="object 287"/>
            <p:cNvSpPr/>
            <p:nvPr/>
          </p:nvSpPr>
          <p:spPr>
            <a:xfrm>
              <a:off x="4197616" y="512801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" name="object 288"/>
            <p:cNvSpPr/>
            <p:nvPr/>
          </p:nvSpPr>
          <p:spPr>
            <a:xfrm>
              <a:off x="4197616" y="512530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" name="object 289"/>
            <p:cNvSpPr/>
            <p:nvPr/>
          </p:nvSpPr>
          <p:spPr>
            <a:xfrm>
              <a:off x="4197616" y="512259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" name="object 290"/>
            <p:cNvSpPr/>
            <p:nvPr/>
          </p:nvSpPr>
          <p:spPr>
            <a:xfrm>
              <a:off x="4197616" y="511987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" name="object 291"/>
            <p:cNvSpPr/>
            <p:nvPr/>
          </p:nvSpPr>
          <p:spPr>
            <a:xfrm>
              <a:off x="4197616" y="511716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" name="object 292"/>
            <p:cNvSpPr/>
            <p:nvPr/>
          </p:nvSpPr>
          <p:spPr>
            <a:xfrm>
              <a:off x="4197616" y="511445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" name="object 293"/>
            <p:cNvSpPr/>
            <p:nvPr/>
          </p:nvSpPr>
          <p:spPr>
            <a:xfrm>
              <a:off x="4197616" y="511173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" name="object 294"/>
            <p:cNvSpPr/>
            <p:nvPr/>
          </p:nvSpPr>
          <p:spPr>
            <a:xfrm>
              <a:off x="4197616" y="510901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" name="object 295"/>
            <p:cNvSpPr/>
            <p:nvPr/>
          </p:nvSpPr>
          <p:spPr>
            <a:xfrm>
              <a:off x="4197616" y="510631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" name="object 296"/>
            <p:cNvSpPr/>
            <p:nvPr/>
          </p:nvSpPr>
          <p:spPr>
            <a:xfrm>
              <a:off x="4197616" y="510359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" name="object 297"/>
            <p:cNvSpPr/>
            <p:nvPr/>
          </p:nvSpPr>
          <p:spPr>
            <a:xfrm>
              <a:off x="4197616" y="510087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" name="object 298"/>
            <p:cNvSpPr/>
            <p:nvPr/>
          </p:nvSpPr>
          <p:spPr>
            <a:xfrm>
              <a:off x="4197616" y="509817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" name="object 299"/>
            <p:cNvSpPr/>
            <p:nvPr/>
          </p:nvSpPr>
          <p:spPr>
            <a:xfrm>
              <a:off x="4197616" y="509545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" name="object 300"/>
            <p:cNvSpPr/>
            <p:nvPr/>
          </p:nvSpPr>
          <p:spPr>
            <a:xfrm>
              <a:off x="4197616" y="509273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" name="object 301"/>
            <p:cNvSpPr/>
            <p:nvPr/>
          </p:nvSpPr>
          <p:spPr>
            <a:xfrm>
              <a:off x="4197616" y="5087315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" name="object 302"/>
            <p:cNvSpPr/>
            <p:nvPr/>
          </p:nvSpPr>
          <p:spPr>
            <a:xfrm>
              <a:off x="4197616" y="508461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" name="object 303"/>
            <p:cNvSpPr/>
            <p:nvPr/>
          </p:nvSpPr>
          <p:spPr>
            <a:xfrm>
              <a:off x="4197616" y="508189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" name="object 304"/>
            <p:cNvSpPr/>
            <p:nvPr/>
          </p:nvSpPr>
          <p:spPr>
            <a:xfrm>
              <a:off x="4197616" y="507917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" name="object 305"/>
            <p:cNvSpPr/>
            <p:nvPr/>
          </p:nvSpPr>
          <p:spPr>
            <a:xfrm>
              <a:off x="4197616" y="507646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" name="object 306"/>
            <p:cNvSpPr/>
            <p:nvPr/>
          </p:nvSpPr>
          <p:spPr>
            <a:xfrm>
              <a:off x="4197616" y="507375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" name="object 307"/>
            <p:cNvSpPr/>
            <p:nvPr/>
          </p:nvSpPr>
          <p:spPr>
            <a:xfrm>
              <a:off x="4197616" y="507103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" name="object 308"/>
            <p:cNvSpPr/>
            <p:nvPr/>
          </p:nvSpPr>
          <p:spPr>
            <a:xfrm>
              <a:off x="4197616" y="506832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" name="object 309"/>
            <p:cNvSpPr/>
            <p:nvPr/>
          </p:nvSpPr>
          <p:spPr>
            <a:xfrm>
              <a:off x="4197616" y="506561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" name="object 310"/>
            <p:cNvSpPr/>
            <p:nvPr/>
          </p:nvSpPr>
          <p:spPr>
            <a:xfrm>
              <a:off x="4197616" y="506289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" name="object 311"/>
            <p:cNvSpPr/>
            <p:nvPr/>
          </p:nvSpPr>
          <p:spPr>
            <a:xfrm>
              <a:off x="4197616" y="506018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" name="object 312"/>
            <p:cNvSpPr/>
            <p:nvPr/>
          </p:nvSpPr>
          <p:spPr>
            <a:xfrm>
              <a:off x="4197616" y="505747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" name="object 313"/>
            <p:cNvSpPr/>
            <p:nvPr/>
          </p:nvSpPr>
          <p:spPr>
            <a:xfrm>
              <a:off x="4197616" y="505475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" name="object 314"/>
            <p:cNvSpPr/>
            <p:nvPr/>
          </p:nvSpPr>
          <p:spPr>
            <a:xfrm>
              <a:off x="4197616" y="505204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" name="object 315"/>
            <p:cNvSpPr/>
            <p:nvPr/>
          </p:nvSpPr>
          <p:spPr>
            <a:xfrm>
              <a:off x="4197616" y="504932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" name="object 316"/>
            <p:cNvSpPr/>
            <p:nvPr/>
          </p:nvSpPr>
          <p:spPr>
            <a:xfrm>
              <a:off x="4197616" y="504661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" name="object 317"/>
            <p:cNvSpPr/>
            <p:nvPr/>
          </p:nvSpPr>
          <p:spPr>
            <a:xfrm>
              <a:off x="4197616" y="504390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" name="object 318"/>
            <p:cNvSpPr/>
            <p:nvPr/>
          </p:nvSpPr>
          <p:spPr>
            <a:xfrm>
              <a:off x="4197616" y="504118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" name="object 319"/>
            <p:cNvSpPr/>
            <p:nvPr/>
          </p:nvSpPr>
          <p:spPr>
            <a:xfrm>
              <a:off x="4197616" y="503847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" name="object 320"/>
            <p:cNvSpPr/>
            <p:nvPr/>
          </p:nvSpPr>
          <p:spPr>
            <a:xfrm>
              <a:off x="4197616" y="5033048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" name="object 321"/>
            <p:cNvSpPr/>
            <p:nvPr/>
          </p:nvSpPr>
          <p:spPr>
            <a:xfrm>
              <a:off x="4197616" y="503033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" name="object 322"/>
            <p:cNvSpPr/>
            <p:nvPr/>
          </p:nvSpPr>
          <p:spPr>
            <a:xfrm>
              <a:off x="4197616" y="502762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" name="object 323"/>
            <p:cNvSpPr/>
            <p:nvPr/>
          </p:nvSpPr>
          <p:spPr>
            <a:xfrm>
              <a:off x="4197616" y="5022189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" name="object 324"/>
            <p:cNvSpPr/>
            <p:nvPr/>
          </p:nvSpPr>
          <p:spPr>
            <a:xfrm>
              <a:off x="4197616" y="501948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" name="object 325"/>
            <p:cNvSpPr/>
            <p:nvPr/>
          </p:nvSpPr>
          <p:spPr>
            <a:xfrm>
              <a:off x="4197616" y="501676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" name="object 326"/>
            <p:cNvSpPr/>
            <p:nvPr/>
          </p:nvSpPr>
          <p:spPr>
            <a:xfrm>
              <a:off x="4197616" y="5011343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63144" y="5422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" name="object 327"/>
            <p:cNvSpPr/>
            <p:nvPr/>
          </p:nvSpPr>
          <p:spPr>
            <a:xfrm>
              <a:off x="4197616" y="500862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" name="object 328"/>
            <p:cNvSpPr/>
            <p:nvPr/>
          </p:nvSpPr>
          <p:spPr>
            <a:xfrm>
              <a:off x="4197616" y="500592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" name="object 329"/>
            <p:cNvSpPr/>
            <p:nvPr/>
          </p:nvSpPr>
          <p:spPr>
            <a:xfrm>
              <a:off x="4197616" y="500320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0" name="object 330"/>
            <p:cNvSpPr/>
            <p:nvPr/>
          </p:nvSpPr>
          <p:spPr>
            <a:xfrm>
              <a:off x="4197616" y="500048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" name="object 331"/>
            <p:cNvSpPr/>
            <p:nvPr/>
          </p:nvSpPr>
          <p:spPr>
            <a:xfrm>
              <a:off x="4197616" y="499778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2" name="object 332"/>
            <p:cNvSpPr/>
            <p:nvPr/>
          </p:nvSpPr>
          <p:spPr>
            <a:xfrm>
              <a:off x="4197616" y="499506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" name="object 333"/>
            <p:cNvSpPr/>
            <p:nvPr/>
          </p:nvSpPr>
          <p:spPr>
            <a:xfrm>
              <a:off x="4197616" y="499234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" name="object 334"/>
            <p:cNvSpPr/>
            <p:nvPr/>
          </p:nvSpPr>
          <p:spPr>
            <a:xfrm>
              <a:off x="4197616" y="498963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" name="object 335"/>
            <p:cNvSpPr/>
            <p:nvPr/>
          </p:nvSpPr>
          <p:spPr>
            <a:xfrm>
              <a:off x="4197616" y="4984203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6" name="object 336"/>
            <p:cNvSpPr/>
            <p:nvPr/>
          </p:nvSpPr>
          <p:spPr>
            <a:xfrm>
              <a:off x="4197616" y="498149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7" name="object 337"/>
            <p:cNvSpPr/>
            <p:nvPr/>
          </p:nvSpPr>
          <p:spPr>
            <a:xfrm>
              <a:off x="4197616" y="4976063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8" name="object 338"/>
            <p:cNvSpPr/>
            <p:nvPr/>
          </p:nvSpPr>
          <p:spPr>
            <a:xfrm>
              <a:off x="4197616" y="497335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9" name="object 339"/>
            <p:cNvSpPr/>
            <p:nvPr/>
          </p:nvSpPr>
          <p:spPr>
            <a:xfrm>
              <a:off x="4197616" y="4967922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0" name="object 340"/>
            <p:cNvSpPr/>
            <p:nvPr/>
          </p:nvSpPr>
          <p:spPr>
            <a:xfrm>
              <a:off x="4197616" y="496521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1" name="object 341"/>
            <p:cNvSpPr/>
            <p:nvPr/>
          </p:nvSpPr>
          <p:spPr>
            <a:xfrm>
              <a:off x="4197616" y="4959781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2" name="object 342"/>
            <p:cNvSpPr/>
            <p:nvPr/>
          </p:nvSpPr>
          <p:spPr>
            <a:xfrm>
              <a:off x="4197616" y="495707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3" name="object 343"/>
            <p:cNvSpPr/>
            <p:nvPr/>
          </p:nvSpPr>
          <p:spPr>
            <a:xfrm>
              <a:off x="4197616" y="495435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4" name="object 344"/>
            <p:cNvSpPr/>
            <p:nvPr/>
          </p:nvSpPr>
          <p:spPr>
            <a:xfrm>
              <a:off x="4197616" y="495164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5" name="object 345"/>
            <p:cNvSpPr/>
            <p:nvPr/>
          </p:nvSpPr>
          <p:spPr>
            <a:xfrm>
              <a:off x="4197616" y="494893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6" name="object 346"/>
            <p:cNvSpPr/>
            <p:nvPr/>
          </p:nvSpPr>
          <p:spPr>
            <a:xfrm>
              <a:off x="4197616" y="494621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7" name="object 347"/>
            <p:cNvSpPr/>
            <p:nvPr/>
          </p:nvSpPr>
          <p:spPr>
            <a:xfrm>
              <a:off x="4197616" y="494350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8" name="object 348"/>
            <p:cNvSpPr/>
            <p:nvPr/>
          </p:nvSpPr>
          <p:spPr>
            <a:xfrm>
              <a:off x="4197616" y="494079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49" name="object 349"/>
            <p:cNvSpPr/>
            <p:nvPr/>
          </p:nvSpPr>
          <p:spPr>
            <a:xfrm>
              <a:off x="4197616" y="493807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0" name="object 350"/>
            <p:cNvSpPr/>
            <p:nvPr/>
          </p:nvSpPr>
          <p:spPr>
            <a:xfrm>
              <a:off x="4197616" y="4932654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1" name="object 351"/>
            <p:cNvSpPr/>
            <p:nvPr/>
          </p:nvSpPr>
          <p:spPr>
            <a:xfrm>
              <a:off x="4197616" y="4927231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63144" y="5422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2" name="object 352"/>
            <p:cNvSpPr/>
            <p:nvPr/>
          </p:nvSpPr>
          <p:spPr>
            <a:xfrm>
              <a:off x="4197616" y="492451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3" name="object 353"/>
            <p:cNvSpPr/>
            <p:nvPr/>
          </p:nvSpPr>
          <p:spPr>
            <a:xfrm>
              <a:off x="4197616" y="492179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4" name="object 354"/>
            <p:cNvSpPr/>
            <p:nvPr/>
          </p:nvSpPr>
          <p:spPr>
            <a:xfrm>
              <a:off x="4197616" y="491909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5" name="object 355"/>
            <p:cNvSpPr/>
            <p:nvPr/>
          </p:nvSpPr>
          <p:spPr>
            <a:xfrm>
              <a:off x="4197616" y="491637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6" name="object 356"/>
            <p:cNvSpPr/>
            <p:nvPr/>
          </p:nvSpPr>
          <p:spPr>
            <a:xfrm>
              <a:off x="4197616" y="491365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7" name="object 357"/>
            <p:cNvSpPr/>
            <p:nvPr/>
          </p:nvSpPr>
          <p:spPr>
            <a:xfrm>
              <a:off x="4197616" y="491095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8" name="object 358"/>
            <p:cNvSpPr/>
            <p:nvPr/>
          </p:nvSpPr>
          <p:spPr>
            <a:xfrm>
              <a:off x="4197616" y="4905514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9" name="object 359"/>
            <p:cNvSpPr/>
            <p:nvPr/>
          </p:nvSpPr>
          <p:spPr>
            <a:xfrm>
              <a:off x="4197616" y="490280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0" name="object 360"/>
            <p:cNvSpPr/>
            <p:nvPr/>
          </p:nvSpPr>
          <p:spPr>
            <a:xfrm>
              <a:off x="4197616" y="490009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1" name="object 361"/>
            <p:cNvSpPr/>
            <p:nvPr/>
          </p:nvSpPr>
          <p:spPr>
            <a:xfrm>
              <a:off x="4197616" y="489737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2" name="object 362"/>
            <p:cNvSpPr/>
            <p:nvPr/>
          </p:nvSpPr>
          <p:spPr>
            <a:xfrm>
              <a:off x="4197616" y="489466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3" name="object 363"/>
            <p:cNvSpPr/>
            <p:nvPr/>
          </p:nvSpPr>
          <p:spPr>
            <a:xfrm>
              <a:off x="4197616" y="4889233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4" name="object 364"/>
            <p:cNvSpPr/>
            <p:nvPr/>
          </p:nvSpPr>
          <p:spPr>
            <a:xfrm>
              <a:off x="4197616" y="488652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5" name="object 365"/>
            <p:cNvSpPr/>
            <p:nvPr/>
          </p:nvSpPr>
          <p:spPr>
            <a:xfrm>
              <a:off x="4197616" y="488381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6" name="object 366"/>
            <p:cNvSpPr/>
            <p:nvPr/>
          </p:nvSpPr>
          <p:spPr>
            <a:xfrm>
              <a:off x="4197616" y="488109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7" name="object 367"/>
            <p:cNvSpPr/>
            <p:nvPr/>
          </p:nvSpPr>
          <p:spPr>
            <a:xfrm>
              <a:off x="4197616" y="487838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8" name="object 368"/>
            <p:cNvSpPr/>
            <p:nvPr/>
          </p:nvSpPr>
          <p:spPr>
            <a:xfrm>
              <a:off x="4197616" y="4872951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9" name="object 369"/>
            <p:cNvSpPr/>
            <p:nvPr/>
          </p:nvSpPr>
          <p:spPr>
            <a:xfrm>
              <a:off x="4197616" y="487024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0" name="object 370"/>
            <p:cNvSpPr/>
            <p:nvPr/>
          </p:nvSpPr>
          <p:spPr>
            <a:xfrm>
              <a:off x="4197616" y="486752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1" name="object 371"/>
            <p:cNvSpPr/>
            <p:nvPr/>
          </p:nvSpPr>
          <p:spPr>
            <a:xfrm>
              <a:off x="4197616" y="486481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2" name="object 372"/>
            <p:cNvSpPr/>
            <p:nvPr/>
          </p:nvSpPr>
          <p:spPr>
            <a:xfrm>
              <a:off x="4197616" y="4859388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3" name="object 373"/>
            <p:cNvSpPr/>
            <p:nvPr/>
          </p:nvSpPr>
          <p:spPr>
            <a:xfrm>
              <a:off x="4197616" y="485668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4" name="object 374"/>
            <p:cNvSpPr/>
            <p:nvPr/>
          </p:nvSpPr>
          <p:spPr>
            <a:xfrm>
              <a:off x="4197616" y="485396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5" name="object 375"/>
            <p:cNvSpPr/>
            <p:nvPr/>
          </p:nvSpPr>
          <p:spPr>
            <a:xfrm>
              <a:off x="4197616" y="485124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6" name="object 376"/>
            <p:cNvSpPr/>
            <p:nvPr/>
          </p:nvSpPr>
          <p:spPr>
            <a:xfrm>
              <a:off x="4197616" y="4845824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7" name="object 377"/>
            <p:cNvSpPr/>
            <p:nvPr/>
          </p:nvSpPr>
          <p:spPr>
            <a:xfrm>
              <a:off x="4197616" y="484310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8" name="object 378"/>
            <p:cNvSpPr/>
            <p:nvPr/>
          </p:nvSpPr>
          <p:spPr>
            <a:xfrm>
              <a:off x="4197616" y="484040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9" name="object 379"/>
            <p:cNvSpPr/>
            <p:nvPr/>
          </p:nvSpPr>
          <p:spPr>
            <a:xfrm>
              <a:off x="4197616" y="4834966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0" name="object 380"/>
            <p:cNvSpPr/>
            <p:nvPr/>
          </p:nvSpPr>
          <p:spPr>
            <a:xfrm>
              <a:off x="4197616" y="4829543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1" name="object 381"/>
            <p:cNvSpPr/>
            <p:nvPr/>
          </p:nvSpPr>
          <p:spPr>
            <a:xfrm>
              <a:off x="4197616" y="4824120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63144" y="5422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2" name="object 382"/>
            <p:cNvSpPr/>
            <p:nvPr/>
          </p:nvSpPr>
          <p:spPr>
            <a:xfrm>
              <a:off x="4197616" y="4818684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3" name="object 383"/>
            <p:cNvSpPr/>
            <p:nvPr/>
          </p:nvSpPr>
          <p:spPr>
            <a:xfrm>
              <a:off x="4197616" y="4813261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63144" y="5422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4" name="object 384"/>
            <p:cNvSpPr/>
            <p:nvPr/>
          </p:nvSpPr>
          <p:spPr>
            <a:xfrm>
              <a:off x="4197616" y="4807826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5" name="object 385"/>
            <p:cNvSpPr/>
            <p:nvPr/>
          </p:nvSpPr>
          <p:spPr>
            <a:xfrm>
              <a:off x="4197616" y="4802403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6" name="object 386"/>
            <p:cNvSpPr/>
            <p:nvPr/>
          </p:nvSpPr>
          <p:spPr>
            <a:xfrm>
              <a:off x="4197616" y="479968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7" name="object 387"/>
            <p:cNvSpPr/>
            <p:nvPr/>
          </p:nvSpPr>
          <p:spPr>
            <a:xfrm>
              <a:off x="4197616" y="479698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8" name="object 388"/>
            <p:cNvSpPr/>
            <p:nvPr/>
          </p:nvSpPr>
          <p:spPr>
            <a:xfrm>
              <a:off x="4197616" y="4791557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63144" y="5422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89" name="object 389"/>
            <p:cNvSpPr/>
            <p:nvPr/>
          </p:nvSpPr>
          <p:spPr>
            <a:xfrm>
              <a:off x="4197616" y="478883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0" name="object 390"/>
            <p:cNvSpPr/>
            <p:nvPr/>
          </p:nvSpPr>
          <p:spPr>
            <a:xfrm>
              <a:off x="4197616" y="478612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1" name="object 391"/>
            <p:cNvSpPr/>
            <p:nvPr/>
          </p:nvSpPr>
          <p:spPr>
            <a:xfrm>
              <a:off x="4197616" y="478341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2" name="object 392"/>
            <p:cNvSpPr/>
            <p:nvPr/>
          </p:nvSpPr>
          <p:spPr>
            <a:xfrm>
              <a:off x="4197616" y="4777981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3" name="object 393"/>
            <p:cNvSpPr/>
            <p:nvPr/>
          </p:nvSpPr>
          <p:spPr>
            <a:xfrm>
              <a:off x="4197616" y="477527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4" name="object 394"/>
            <p:cNvSpPr/>
            <p:nvPr/>
          </p:nvSpPr>
          <p:spPr>
            <a:xfrm>
              <a:off x="4197616" y="477255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5" name="object 395"/>
            <p:cNvSpPr/>
            <p:nvPr/>
          </p:nvSpPr>
          <p:spPr>
            <a:xfrm>
              <a:off x="4197616" y="476984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6" name="object 396"/>
            <p:cNvSpPr/>
            <p:nvPr/>
          </p:nvSpPr>
          <p:spPr>
            <a:xfrm>
              <a:off x="4197616" y="4764417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7" name="object 397"/>
            <p:cNvSpPr/>
            <p:nvPr/>
          </p:nvSpPr>
          <p:spPr>
            <a:xfrm>
              <a:off x="4197616" y="476169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8" name="object 398"/>
            <p:cNvSpPr/>
            <p:nvPr/>
          </p:nvSpPr>
          <p:spPr>
            <a:xfrm>
              <a:off x="4197616" y="475899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9" name="object 399"/>
            <p:cNvSpPr/>
            <p:nvPr/>
          </p:nvSpPr>
          <p:spPr>
            <a:xfrm>
              <a:off x="4197616" y="475627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0" name="object 400"/>
            <p:cNvSpPr/>
            <p:nvPr/>
          </p:nvSpPr>
          <p:spPr>
            <a:xfrm>
              <a:off x="4197616" y="475355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1" name="object 401"/>
            <p:cNvSpPr/>
            <p:nvPr/>
          </p:nvSpPr>
          <p:spPr>
            <a:xfrm>
              <a:off x="4197616" y="4748136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2" name="object 402"/>
            <p:cNvSpPr/>
            <p:nvPr/>
          </p:nvSpPr>
          <p:spPr>
            <a:xfrm>
              <a:off x="4197616" y="474541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3" name="object 403"/>
            <p:cNvSpPr/>
            <p:nvPr/>
          </p:nvSpPr>
          <p:spPr>
            <a:xfrm>
              <a:off x="4197616" y="474271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4" name="object 404"/>
            <p:cNvSpPr/>
            <p:nvPr/>
          </p:nvSpPr>
          <p:spPr>
            <a:xfrm>
              <a:off x="4197616" y="473999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5" name="object 405"/>
            <p:cNvSpPr/>
            <p:nvPr/>
          </p:nvSpPr>
          <p:spPr>
            <a:xfrm>
              <a:off x="4197616" y="473727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6" name="object 406"/>
            <p:cNvSpPr/>
            <p:nvPr/>
          </p:nvSpPr>
          <p:spPr>
            <a:xfrm>
              <a:off x="4197616" y="4731854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7" name="object 407"/>
            <p:cNvSpPr/>
            <p:nvPr/>
          </p:nvSpPr>
          <p:spPr>
            <a:xfrm>
              <a:off x="4197616" y="472913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8" name="object 408"/>
            <p:cNvSpPr/>
            <p:nvPr/>
          </p:nvSpPr>
          <p:spPr>
            <a:xfrm>
              <a:off x="4197616" y="472643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09" name="object 409"/>
            <p:cNvSpPr/>
            <p:nvPr/>
          </p:nvSpPr>
          <p:spPr>
            <a:xfrm>
              <a:off x="4197616" y="472371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0" name="object 410"/>
            <p:cNvSpPr/>
            <p:nvPr/>
          </p:nvSpPr>
          <p:spPr>
            <a:xfrm>
              <a:off x="4197616" y="472099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1" name="object 411"/>
            <p:cNvSpPr/>
            <p:nvPr/>
          </p:nvSpPr>
          <p:spPr>
            <a:xfrm>
              <a:off x="4197616" y="471829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2" name="object 412"/>
            <p:cNvSpPr/>
            <p:nvPr/>
          </p:nvSpPr>
          <p:spPr>
            <a:xfrm>
              <a:off x="4197616" y="471557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3" name="object 413"/>
            <p:cNvSpPr/>
            <p:nvPr/>
          </p:nvSpPr>
          <p:spPr>
            <a:xfrm>
              <a:off x="4197616" y="4710150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4" name="object 414"/>
            <p:cNvSpPr/>
            <p:nvPr/>
          </p:nvSpPr>
          <p:spPr>
            <a:xfrm>
              <a:off x="4197616" y="4704727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63144" y="5422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5" name="object 415"/>
            <p:cNvSpPr/>
            <p:nvPr/>
          </p:nvSpPr>
          <p:spPr>
            <a:xfrm>
              <a:off x="4197616" y="470200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6" name="object 416"/>
            <p:cNvSpPr/>
            <p:nvPr/>
          </p:nvSpPr>
          <p:spPr>
            <a:xfrm>
              <a:off x="4197616" y="469929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7" name="object 417"/>
            <p:cNvSpPr/>
            <p:nvPr/>
          </p:nvSpPr>
          <p:spPr>
            <a:xfrm>
              <a:off x="4197616" y="469658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8" name="object 418"/>
            <p:cNvSpPr/>
            <p:nvPr/>
          </p:nvSpPr>
          <p:spPr>
            <a:xfrm>
              <a:off x="4197616" y="469386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19" name="object 419"/>
            <p:cNvSpPr/>
            <p:nvPr/>
          </p:nvSpPr>
          <p:spPr>
            <a:xfrm>
              <a:off x="4197616" y="469115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0" name="object 420"/>
            <p:cNvSpPr/>
            <p:nvPr/>
          </p:nvSpPr>
          <p:spPr>
            <a:xfrm>
              <a:off x="4197616" y="468844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1" name="object 421"/>
            <p:cNvSpPr/>
            <p:nvPr/>
          </p:nvSpPr>
          <p:spPr>
            <a:xfrm>
              <a:off x="4197616" y="468572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2" name="object 422"/>
            <p:cNvSpPr/>
            <p:nvPr/>
          </p:nvSpPr>
          <p:spPr>
            <a:xfrm>
              <a:off x="4197616" y="468301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3" name="object 423"/>
            <p:cNvSpPr/>
            <p:nvPr/>
          </p:nvSpPr>
          <p:spPr>
            <a:xfrm>
              <a:off x="4197616" y="4677587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4" name="object 424"/>
            <p:cNvSpPr/>
            <p:nvPr/>
          </p:nvSpPr>
          <p:spPr>
            <a:xfrm>
              <a:off x="4197616" y="467487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5" name="object 425"/>
            <p:cNvSpPr/>
            <p:nvPr/>
          </p:nvSpPr>
          <p:spPr>
            <a:xfrm>
              <a:off x="4197616" y="4669447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6" name="object 426"/>
            <p:cNvSpPr/>
            <p:nvPr/>
          </p:nvSpPr>
          <p:spPr>
            <a:xfrm>
              <a:off x="4197616" y="466672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7" name="object 427"/>
            <p:cNvSpPr/>
            <p:nvPr/>
          </p:nvSpPr>
          <p:spPr>
            <a:xfrm>
              <a:off x="4197616" y="4661306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8" name="object 428"/>
            <p:cNvSpPr/>
            <p:nvPr/>
          </p:nvSpPr>
          <p:spPr>
            <a:xfrm>
              <a:off x="4197616" y="465858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29" name="object 429"/>
            <p:cNvSpPr/>
            <p:nvPr/>
          </p:nvSpPr>
          <p:spPr>
            <a:xfrm>
              <a:off x="4197616" y="4653165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0" name="object 430"/>
            <p:cNvSpPr/>
            <p:nvPr/>
          </p:nvSpPr>
          <p:spPr>
            <a:xfrm>
              <a:off x="4197616" y="465044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1" name="object 431"/>
            <p:cNvSpPr/>
            <p:nvPr/>
          </p:nvSpPr>
          <p:spPr>
            <a:xfrm>
              <a:off x="4197616" y="464774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2" name="object 432"/>
            <p:cNvSpPr/>
            <p:nvPr/>
          </p:nvSpPr>
          <p:spPr>
            <a:xfrm>
              <a:off x="4197616" y="464502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3" name="object 433"/>
            <p:cNvSpPr/>
            <p:nvPr/>
          </p:nvSpPr>
          <p:spPr>
            <a:xfrm>
              <a:off x="4197616" y="464230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4" name="object 434"/>
            <p:cNvSpPr/>
            <p:nvPr/>
          </p:nvSpPr>
          <p:spPr>
            <a:xfrm>
              <a:off x="4197616" y="463960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5" name="object 435"/>
            <p:cNvSpPr/>
            <p:nvPr/>
          </p:nvSpPr>
          <p:spPr>
            <a:xfrm>
              <a:off x="4197616" y="463688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6" name="object 436"/>
            <p:cNvSpPr/>
            <p:nvPr/>
          </p:nvSpPr>
          <p:spPr>
            <a:xfrm>
              <a:off x="4197616" y="463417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7" name="object 437"/>
            <p:cNvSpPr/>
            <p:nvPr/>
          </p:nvSpPr>
          <p:spPr>
            <a:xfrm>
              <a:off x="4197616" y="463146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8" name="object 438"/>
            <p:cNvSpPr/>
            <p:nvPr/>
          </p:nvSpPr>
          <p:spPr>
            <a:xfrm>
              <a:off x="4197616" y="4626038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63144" y="5422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39" name="object 439"/>
            <p:cNvSpPr/>
            <p:nvPr/>
          </p:nvSpPr>
          <p:spPr>
            <a:xfrm>
              <a:off x="4197616" y="462332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0" name="object 440"/>
            <p:cNvSpPr/>
            <p:nvPr/>
          </p:nvSpPr>
          <p:spPr>
            <a:xfrm>
              <a:off x="4197616" y="462060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1" name="object 441"/>
            <p:cNvSpPr/>
            <p:nvPr/>
          </p:nvSpPr>
          <p:spPr>
            <a:xfrm>
              <a:off x="4197616" y="4615179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2" name="object 442"/>
            <p:cNvSpPr/>
            <p:nvPr/>
          </p:nvSpPr>
          <p:spPr>
            <a:xfrm>
              <a:off x="4197616" y="461246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3" name="object 443"/>
            <p:cNvSpPr/>
            <p:nvPr/>
          </p:nvSpPr>
          <p:spPr>
            <a:xfrm>
              <a:off x="4197616" y="460975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4" name="object 444"/>
            <p:cNvSpPr/>
            <p:nvPr/>
          </p:nvSpPr>
          <p:spPr>
            <a:xfrm>
              <a:off x="4197616" y="4604321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5" name="object 445"/>
            <p:cNvSpPr/>
            <p:nvPr/>
          </p:nvSpPr>
          <p:spPr>
            <a:xfrm>
              <a:off x="4197616" y="460161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6" name="object 446"/>
            <p:cNvSpPr/>
            <p:nvPr/>
          </p:nvSpPr>
          <p:spPr>
            <a:xfrm>
              <a:off x="4197616" y="459889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7" name="object 447"/>
            <p:cNvSpPr/>
            <p:nvPr/>
          </p:nvSpPr>
          <p:spPr>
            <a:xfrm>
              <a:off x="4197616" y="459618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8" name="object 448"/>
            <p:cNvSpPr/>
            <p:nvPr/>
          </p:nvSpPr>
          <p:spPr>
            <a:xfrm>
              <a:off x="4197616" y="459347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49" name="object 449"/>
            <p:cNvSpPr/>
            <p:nvPr/>
          </p:nvSpPr>
          <p:spPr>
            <a:xfrm>
              <a:off x="4197616" y="459075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0" name="object 450"/>
            <p:cNvSpPr/>
            <p:nvPr/>
          </p:nvSpPr>
          <p:spPr>
            <a:xfrm>
              <a:off x="4197616" y="458804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1" name="object 451"/>
            <p:cNvSpPr/>
            <p:nvPr/>
          </p:nvSpPr>
          <p:spPr>
            <a:xfrm>
              <a:off x="4197616" y="458533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2" name="object 452"/>
            <p:cNvSpPr/>
            <p:nvPr/>
          </p:nvSpPr>
          <p:spPr>
            <a:xfrm>
              <a:off x="4197616" y="458261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3" name="object 453"/>
            <p:cNvSpPr/>
            <p:nvPr/>
          </p:nvSpPr>
          <p:spPr>
            <a:xfrm>
              <a:off x="4197616" y="457989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4" name="object 454"/>
            <p:cNvSpPr/>
            <p:nvPr/>
          </p:nvSpPr>
          <p:spPr>
            <a:xfrm>
              <a:off x="4197616" y="457719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5" name="object 455"/>
            <p:cNvSpPr/>
            <p:nvPr/>
          </p:nvSpPr>
          <p:spPr>
            <a:xfrm>
              <a:off x="4197616" y="457447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6" name="object 456"/>
            <p:cNvSpPr/>
            <p:nvPr/>
          </p:nvSpPr>
          <p:spPr>
            <a:xfrm>
              <a:off x="4197616" y="457175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7" name="object 457"/>
            <p:cNvSpPr/>
            <p:nvPr/>
          </p:nvSpPr>
          <p:spPr>
            <a:xfrm>
              <a:off x="4197616" y="456905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8" name="object 458"/>
            <p:cNvSpPr/>
            <p:nvPr/>
          </p:nvSpPr>
          <p:spPr>
            <a:xfrm>
              <a:off x="4197616" y="456633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59" name="object 459"/>
            <p:cNvSpPr/>
            <p:nvPr/>
          </p:nvSpPr>
          <p:spPr>
            <a:xfrm>
              <a:off x="4197616" y="456363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0" name="object 460"/>
            <p:cNvSpPr/>
            <p:nvPr/>
          </p:nvSpPr>
          <p:spPr>
            <a:xfrm>
              <a:off x="4197616" y="456091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1" name="object 461"/>
            <p:cNvSpPr/>
            <p:nvPr/>
          </p:nvSpPr>
          <p:spPr>
            <a:xfrm>
              <a:off x="4197616" y="455819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2" name="object 462"/>
            <p:cNvSpPr/>
            <p:nvPr/>
          </p:nvSpPr>
          <p:spPr>
            <a:xfrm>
              <a:off x="4197616" y="455549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3" name="object 463"/>
            <p:cNvSpPr/>
            <p:nvPr/>
          </p:nvSpPr>
          <p:spPr>
            <a:xfrm>
              <a:off x="4197616" y="4550054"/>
              <a:ext cx="63500" cy="5715"/>
            </a:xfrm>
            <a:custGeom>
              <a:avLst/>
              <a:gdLst/>
              <a:ahLst/>
              <a:cxnLst/>
              <a:rect l="l" t="t" r="r" b="b"/>
              <a:pathLst>
                <a:path w="63500" h="5714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63144" y="5435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4" name="object 464"/>
            <p:cNvSpPr/>
            <p:nvPr/>
          </p:nvSpPr>
          <p:spPr>
            <a:xfrm>
              <a:off x="4197616" y="454734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5" name="object 465"/>
            <p:cNvSpPr/>
            <p:nvPr/>
          </p:nvSpPr>
          <p:spPr>
            <a:xfrm>
              <a:off x="4197616" y="454463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6" name="object 466"/>
            <p:cNvSpPr/>
            <p:nvPr/>
          </p:nvSpPr>
          <p:spPr>
            <a:xfrm>
              <a:off x="4197616" y="454191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7" name="object 467"/>
            <p:cNvSpPr/>
            <p:nvPr/>
          </p:nvSpPr>
          <p:spPr>
            <a:xfrm>
              <a:off x="4197616" y="453920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8" name="object 468"/>
            <p:cNvSpPr/>
            <p:nvPr/>
          </p:nvSpPr>
          <p:spPr>
            <a:xfrm>
              <a:off x="4197616" y="453649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69" name="object 469"/>
            <p:cNvSpPr/>
            <p:nvPr/>
          </p:nvSpPr>
          <p:spPr>
            <a:xfrm>
              <a:off x="4197616" y="453377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0" name="object 470"/>
            <p:cNvSpPr/>
            <p:nvPr/>
          </p:nvSpPr>
          <p:spPr>
            <a:xfrm>
              <a:off x="4197616" y="453106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1" name="object 471"/>
            <p:cNvSpPr/>
            <p:nvPr/>
          </p:nvSpPr>
          <p:spPr>
            <a:xfrm>
              <a:off x="4197616" y="452835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2" name="object 472"/>
            <p:cNvSpPr/>
            <p:nvPr/>
          </p:nvSpPr>
          <p:spPr>
            <a:xfrm>
              <a:off x="4197616" y="452563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3" name="object 473"/>
            <p:cNvSpPr/>
            <p:nvPr/>
          </p:nvSpPr>
          <p:spPr>
            <a:xfrm>
              <a:off x="4197616" y="452292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4" name="object 474"/>
            <p:cNvSpPr/>
            <p:nvPr/>
          </p:nvSpPr>
          <p:spPr>
            <a:xfrm>
              <a:off x="4197616" y="452020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5" name="object 475"/>
            <p:cNvSpPr/>
            <p:nvPr/>
          </p:nvSpPr>
          <p:spPr>
            <a:xfrm>
              <a:off x="4197616" y="451749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6" name="object 476"/>
            <p:cNvSpPr/>
            <p:nvPr/>
          </p:nvSpPr>
          <p:spPr>
            <a:xfrm>
              <a:off x="4197616" y="451478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7" name="object 477"/>
            <p:cNvSpPr/>
            <p:nvPr/>
          </p:nvSpPr>
          <p:spPr>
            <a:xfrm>
              <a:off x="4197616" y="451206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8" name="object 478"/>
            <p:cNvSpPr/>
            <p:nvPr/>
          </p:nvSpPr>
          <p:spPr>
            <a:xfrm>
              <a:off x="4197616" y="450935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79" name="object 479"/>
            <p:cNvSpPr/>
            <p:nvPr/>
          </p:nvSpPr>
          <p:spPr>
            <a:xfrm>
              <a:off x="4197616" y="450664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0" name="object 480"/>
            <p:cNvSpPr/>
            <p:nvPr/>
          </p:nvSpPr>
          <p:spPr>
            <a:xfrm>
              <a:off x="4197616" y="450392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1" name="object 481"/>
            <p:cNvSpPr/>
            <p:nvPr/>
          </p:nvSpPr>
          <p:spPr>
            <a:xfrm>
              <a:off x="4197616" y="450121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2" name="object 482"/>
            <p:cNvSpPr/>
            <p:nvPr/>
          </p:nvSpPr>
          <p:spPr>
            <a:xfrm>
              <a:off x="4197616" y="449850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3" name="object 483"/>
            <p:cNvSpPr/>
            <p:nvPr/>
          </p:nvSpPr>
          <p:spPr>
            <a:xfrm>
              <a:off x="4197616" y="449578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4" name="object 484"/>
            <p:cNvSpPr/>
            <p:nvPr/>
          </p:nvSpPr>
          <p:spPr>
            <a:xfrm>
              <a:off x="4197616" y="449306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5" name="object 485"/>
            <p:cNvSpPr/>
            <p:nvPr/>
          </p:nvSpPr>
          <p:spPr>
            <a:xfrm>
              <a:off x="4197616" y="449036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6" name="object 486"/>
            <p:cNvSpPr/>
            <p:nvPr/>
          </p:nvSpPr>
          <p:spPr>
            <a:xfrm>
              <a:off x="4197616" y="448764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7" name="object 487"/>
            <p:cNvSpPr/>
            <p:nvPr/>
          </p:nvSpPr>
          <p:spPr>
            <a:xfrm>
              <a:off x="4197616" y="448492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8" name="object 488"/>
            <p:cNvSpPr/>
            <p:nvPr/>
          </p:nvSpPr>
          <p:spPr>
            <a:xfrm>
              <a:off x="4197616" y="448222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89" name="object 489"/>
            <p:cNvSpPr/>
            <p:nvPr/>
          </p:nvSpPr>
          <p:spPr>
            <a:xfrm>
              <a:off x="4197616" y="447950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0" name="object 490"/>
            <p:cNvSpPr/>
            <p:nvPr/>
          </p:nvSpPr>
          <p:spPr>
            <a:xfrm>
              <a:off x="4197616" y="447678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0" y="0"/>
                  </a:move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1" name="object 491"/>
            <p:cNvSpPr/>
            <p:nvPr/>
          </p:nvSpPr>
          <p:spPr>
            <a:xfrm>
              <a:off x="4197616" y="447408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44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63144" y="2717"/>
                  </a:lnTo>
                  <a:lnTo>
                    <a:pt x="63144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2" name="object 492"/>
            <p:cNvSpPr/>
            <p:nvPr/>
          </p:nvSpPr>
          <p:spPr>
            <a:xfrm>
              <a:off x="4197616" y="4474083"/>
              <a:ext cx="63500" cy="694690"/>
            </a:xfrm>
            <a:custGeom>
              <a:avLst/>
              <a:gdLst/>
              <a:ahLst/>
              <a:cxnLst/>
              <a:rect l="l" t="t" r="r" b="b"/>
              <a:pathLst>
                <a:path w="63500" h="694689">
                  <a:moveTo>
                    <a:pt x="0" y="694639"/>
                  </a:moveTo>
                  <a:lnTo>
                    <a:pt x="0" y="0"/>
                  </a:lnTo>
                  <a:lnTo>
                    <a:pt x="63144" y="0"/>
                  </a:lnTo>
                  <a:lnTo>
                    <a:pt x="63144" y="694639"/>
                  </a:lnTo>
                  <a:lnTo>
                    <a:pt x="0" y="69463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493" name="object 493"/>
            <p:cNvSpPr/>
            <p:nvPr/>
          </p:nvSpPr>
          <p:spPr>
            <a:xfrm>
              <a:off x="4194898" y="5166004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0"/>
                  </a:moveTo>
                  <a:lnTo>
                    <a:pt x="2717" y="2717"/>
                  </a:lnTo>
                  <a:lnTo>
                    <a:pt x="27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4" name="object 494"/>
            <p:cNvSpPr/>
            <p:nvPr/>
          </p:nvSpPr>
          <p:spPr>
            <a:xfrm>
              <a:off x="4192181" y="5163286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0"/>
                  </a:moveTo>
                  <a:lnTo>
                    <a:pt x="2717" y="2717"/>
                  </a:lnTo>
                  <a:lnTo>
                    <a:pt x="5435" y="2717"/>
                  </a:lnTo>
                  <a:lnTo>
                    <a:pt x="54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5" name="object 495"/>
            <p:cNvSpPr/>
            <p:nvPr/>
          </p:nvSpPr>
          <p:spPr>
            <a:xfrm>
              <a:off x="4189475" y="5160581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0" y="0"/>
                  </a:moveTo>
                  <a:lnTo>
                    <a:pt x="2717" y="2717"/>
                  </a:lnTo>
                  <a:lnTo>
                    <a:pt x="8140" y="2717"/>
                  </a:lnTo>
                  <a:lnTo>
                    <a:pt x="81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6" name="object 496"/>
            <p:cNvSpPr/>
            <p:nvPr/>
          </p:nvSpPr>
          <p:spPr>
            <a:xfrm>
              <a:off x="4186758" y="5157863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0" y="0"/>
                  </a:moveTo>
                  <a:lnTo>
                    <a:pt x="2717" y="2717"/>
                  </a:lnTo>
                  <a:lnTo>
                    <a:pt x="10858" y="2717"/>
                  </a:lnTo>
                  <a:lnTo>
                    <a:pt x="108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7" name="object 497"/>
            <p:cNvSpPr/>
            <p:nvPr/>
          </p:nvSpPr>
          <p:spPr>
            <a:xfrm>
              <a:off x="4184053" y="5155158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0" y="0"/>
                  </a:moveTo>
                  <a:lnTo>
                    <a:pt x="2717" y="2717"/>
                  </a:lnTo>
                  <a:lnTo>
                    <a:pt x="13563" y="2717"/>
                  </a:lnTo>
                  <a:lnTo>
                    <a:pt x="135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8" name="object 498"/>
            <p:cNvSpPr/>
            <p:nvPr/>
          </p:nvSpPr>
          <p:spPr>
            <a:xfrm>
              <a:off x="4181335" y="5152440"/>
              <a:ext cx="16510" cy="3175"/>
            </a:xfrm>
            <a:custGeom>
              <a:avLst/>
              <a:gdLst/>
              <a:ahLst/>
              <a:cxnLst/>
              <a:rect l="l" t="t" r="r" b="b"/>
              <a:pathLst>
                <a:path w="16510" h="3175">
                  <a:moveTo>
                    <a:pt x="0" y="0"/>
                  </a:moveTo>
                  <a:lnTo>
                    <a:pt x="2717" y="2717"/>
                  </a:lnTo>
                  <a:lnTo>
                    <a:pt x="16281" y="2717"/>
                  </a:lnTo>
                  <a:lnTo>
                    <a:pt x="1628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499" name="object 499"/>
            <p:cNvSpPr/>
            <p:nvPr/>
          </p:nvSpPr>
          <p:spPr>
            <a:xfrm>
              <a:off x="4178617" y="5149723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0" y="0"/>
                  </a:moveTo>
                  <a:lnTo>
                    <a:pt x="2717" y="2717"/>
                  </a:lnTo>
                  <a:lnTo>
                    <a:pt x="18999" y="2717"/>
                  </a:lnTo>
                  <a:lnTo>
                    <a:pt x="189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0" name="object 500"/>
            <p:cNvSpPr/>
            <p:nvPr/>
          </p:nvSpPr>
          <p:spPr>
            <a:xfrm>
              <a:off x="4176572" y="514701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660"/>
                  </a:lnTo>
                  <a:lnTo>
                    <a:pt x="2057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1" name="object 501"/>
            <p:cNvSpPr/>
            <p:nvPr/>
          </p:nvSpPr>
          <p:spPr>
            <a:xfrm>
              <a:off x="4176572" y="514430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2" name="object 502"/>
            <p:cNvSpPr/>
            <p:nvPr/>
          </p:nvSpPr>
          <p:spPr>
            <a:xfrm>
              <a:off x="4176572" y="514158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3" name="object 503"/>
            <p:cNvSpPr/>
            <p:nvPr/>
          </p:nvSpPr>
          <p:spPr>
            <a:xfrm>
              <a:off x="4176572" y="513887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4" name="object 504"/>
            <p:cNvSpPr/>
            <p:nvPr/>
          </p:nvSpPr>
          <p:spPr>
            <a:xfrm>
              <a:off x="4176572" y="513615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5" name="object 505"/>
            <p:cNvSpPr/>
            <p:nvPr/>
          </p:nvSpPr>
          <p:spPr>
            <a:xfrm>
              <a:off x="4176572" y="513344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6" name="object 506"/>
            <p:cNvSpPr/>
            <p:nvPr/>
          </p:nvSpPr>
          <p:spPr>
            <a:xfrm>
              <a:off x="4176572" y="513073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7" name="object 507"/>
            <p:cNvSpPr/>
            <p:nvPr/>
          </p:nvSpPr>
          <p:spPr>
            <a:xfrm>
              <a:off x="4176572" y="512801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8" name="object 508"/>
            <p:cNvSpPr/>
            <p:nvPr/>
          </p:nvSpPr>
          <p:spPr>
            <a:xfrm>
              <a:off x="4176572" y="512530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09" name="object 509"/>
            <p:cNvSpPr/>
            <p:nvPr/>
          </p:nvSpPr>
          <p:spPr>
            <a:xfrm>
              <a:off x="4176572" y="512259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0" name="object 510"/>
            <p:cNvSpPr/>
            <p:nvPr/>
          </p:nvSpPr>
          <p:spPr>
            <a:xfrm>
              <a:off x="4176572" y="511987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1" name="object 511"/>
            <p:cNvSpPr/>
            <p:nvPr/>
          </p:nvSpPr>
          <p:spPr>
            <a:xfrm>
              <a:off x="4176572" y="511716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2" name="object 512"/>
            <p:cNvSpPr/>
            <p:nvPr/>
          </p:nvSpPr>
          <p:spPr>
            <a:xfrm>
              <a:off x="4176572" y="511445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3" name="object 513"/>
            <p:cNvSpPr/>
            <p:nvPr/>
          </p:nvSpPr>
          <p:spPr>
            <a:xfrm>
              <a:off x="4176572" y="511173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4" name="object 514"/>
            <p:cNvSpPr/>
            <p:nvPr/>
          </p:nvSpPr>
          <p:spPr>
            <a:xfrm>
              <a:off x="4176572" y="510901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5" name="object 515"/>
            <p:cNvSpPr/>
            <p:nvPr/>
          </p:nvSpPr>
          <p:spPr>
            <a:xfrm>
              <a:off x="4176572" y="5106314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6" name="object 516"/>
            <p:cNvSpPr/>
            <p:nvPr/>
          </p:nvSpPr>
          <p:spPr>
            <a:xfrm>
              <a:off x="4176572" y="510359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7" name="object 517"/>
            <p:cNvSpPr/>
            <p:nvPr/>
          </p:nvSpPr>
          <p:spPr>
            <a:xfrm>
              <a:off x="4176572" y="510087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8" name="object 518"/>
            <p:cNvSpPr/>
            <p:nvPr/>
          </p:nvSpPr>
          <p:spPr>
            <a:xfrm>
              <a:off x="4176572" y="5098173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9" name="object 519"/>
            <p:cNvSpPr/>
            <p:nvPr/>
          </p:nvSpPr>
          <p:spPr>
            <a:xfrm>
              <a:off x="4176572" y="509545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0" name="object 520"/>
            <p:cNvSpPr/>
            <p:nvPr/>
          </p:nvSpPr>
          <p:spPr>
            <a:xfrm>
              <a:off x="4176572" y="509273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1" name="object 521"/>
            <p:cNvSpPr/>
            <p:nvPr/>
          </p:nvSpPr>
          <p:spPr>
            <a:xfrm>
              <a:off x="4176572" y="5087315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2" name="object 522"/>
            <p:cNvSpPr/>
            <p:nvPr/>
          </p:nvSpPr>
          <p:spPr>
            <a:xfrm>
              <a:off x="4176572" y="508461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3" name="object 523"/>
            <p:cNvSpPr/>
            <p:nvPr/>
          </p:nvSpPr>
          <p:spPr>
            <a:xfrm>
              <a:off x="4176572" y="508189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4" name="object 524"/>
            <p:cNvSpPr/>
            <p:nvPr/>
          </p:nvSpPr>
          <p:spPr>
            <a:xfrm>
              <a:off x="4176572" y="5079174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5" name="object 525"/>
            <p:cNvSpPr/>
            <p:nvPr/>
          </p:nvSpPr>
          <p:spPr>
            <a:xfrm>
              <a:off x="4176572" y="507646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6" name="object 526"/>
            <p:cNvSpPr/>
            <p:nvPr/>
          </p:nvSpPr>
          <p:spPr>
            <a:xfrm>
              <a:off x="4176572" y="507375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7" name="object 527"/>
            <p:cNvSpPr/>
            <p:nvPr/>
          </p:nvSpPr>
          <p:spPr>
            <a:xfrm>
              <a:off x="4176572" y="5071033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8" name="object 528"/>
            <p:cNvSpPr/>
            <p:nvPr/>
          </p:nvSpPr>
          <p:spPr>
            <a:xfrm>
              <a:off x="4176572" y="506832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29" name="object 529"/>
            <p:cNvSpPr/>
            <p:nvPr/>
          </p:nvSpPr>
          <p:spPr>
            <a:xfrm>
              <a:off x="4176572" y="506561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0" name="object 530"/>
            <p:cNvSpPr/>
            <p:nvPr/>
          </p:nvSpPr>
          <p:spPr>
            <a:xfrm>
              <a:off x="4176572" y="5062893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1" name="object 531"/>
            <p:cNvSpPr/>
            <p:nvPr/>
          </p:nvSpPr>
          <p:spPr>
            <a:xfrm>
              <a:off x="4176572" y="506018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2" name="object 532"/>
            <p:cNvSpPr/>
            <p:nvPr/>
          </p:nvSpPr>
          <p:spPr>
            <a:xfrm>
              <a:off x="4176572" y="505747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3" name="object 533"/>
            <p:cNvSpPr/>
            <p:nvPr/>
          </p:nvSpPr>
          <p:spPr>
            <a:xfrm>
              <a:off x="4176572" y="505475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4" name="object 534"/>
            <p:cNvSpPr/>
            <p:nvPr/>
          </p:nvSpPr>
          <p:spPr>
            <a:xfrm>
              <a:off x="4176572" y="505204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5" name="object 535"/>
            <p:cNvSpPr/>
            <p:nvPr/>
          </p:nvSpPr>
          <p:spPr>
            <a:xfrm>
              <a:off x="4176572" y="504932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6" name="object 536"/>
            <p:cNvSpPr/>
            <p:nvPr/>
          </p:nvSpPr>
          <p:spPr>
            <a:xfrm>
              <a:off x="4176572" y="504661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7" name="object 537"/>
            <p:cNvSpPr/>
            <p:nvPr/>
          </p:nvSpPr>
          <p:spPr>
            <a:xfrm>
              <a:off x="4176572" y="504390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8" name="object 538"/>
            <p:cNvSpPr/>
            <p:nvPr/>
          </p:nvSpPr>
          <p:spPr>
            <a:xfrm>
              <a:off x="4176572" y="504118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39" name="object 539"/>
            <p:cNvSpPr/>
            <p:nvPr/>
          </p:nvSpPr>
          <p:spPr>
            <a:xfrm>
              <a:off x="4176572" y="503847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0" name="object 540"/>
            <p:cNvSpPr/>
            <p:nvPr/>
          </p:nvSpPr>
          <p:spPr>
            <a:xfrm>
              <a:off x="4176572" y="5033048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1" name="object 541"/>
            <p:cNvSpPr/>
            <p:nvPr/>
          </p:nvSpPr>
          <p:spPr>
            <a:xfrm>
              <a:off x="4176572" y="503033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2" name="object 542"/>
            <p:cNvSpPr/>
            <p:nvPr/>
          </p:nvSpPr>
          <p:spPr>
            <a:xfrm>
              <a:off x="4176572" y="502762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3" name="object 543"/>
            <p:cNvSpPr/>
            <p:nvPr/>
          </p:nvSpPr>
          <p:spPr>
            <a:xfrm>
              <a:off x="4176572" y="5022189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4" name="object 544"/>
            <p:cNvSpPr/>
            <p:nvPr/>
          </p:nvSpPr>
          <p:spPr>
            <a:xfrm>
              <a:off x="4176572" y="5019484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5" name="object 545"/>
            <p:cNvSpPr/>
            <p:nvPr/>
          </p:nvSpPr>
          <p:spPr>
            <a:xfrm>
              <a:off x="4176572" y="501676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6" name="object 546"/>
            <p:cNvSpPr/>
            <p:nvPr/>
          </p:nvSpPr>
          <p:spPr>
            <a:xfrm>
              <a:off x="4176572" y="5011343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21043" y="5422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7" name="object 547"/>
            <p:cNvSpPr/>
            <p:nvPr/>
          </p:nvSpPr>
          <p:spPr>
            <a:xfrm>
              <a:off x="4176572" y="500862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8" name="object 548"/>
            <p:cNvSpPr/>
            <p:nvPr/>
          </p:nvSpPr>
          <p:spPr>
            <a:xfrm>
              <a:off x="4176572" y="500592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9" name="object 549"/>
            <p:cNvSpPr/>
            <p:nvPr/>
          </p:nvSpPr>
          <p:spPr>
            <a:xfrm>
              <a:off x="4176572" y="5003203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0" name="object 550"/>
            <p:cNvSpPr/>
            <p:nvPr/>
          </p:nvSpPr>
          <p:spPr>
            <a:xfrm>
              <a:off x="4176572" y="500048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1" name="object 551"/>
            <p:cNvSpPr/>
            <p:nvPr/>
          </p:nvSpPr>
          <p:spPr>
            <a:xfrm>
              <a:off x="4176572" y="499778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2" name="object 552"/>
            <p:cNvSpPr/>
            <p:nvPr/>
          </p:nvSpPr>
          <p:spPr>
            <a:xfrm>
              <a:off x="4176572" y="499506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3" name="object 553"/>
            <p:cNvSpPr/>
            <p:nvPr/>
          </p:nvSpPr>
          <p:spPr>
            <a:xfrm>
              <a:off x="4176572" y="4992344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4" name="object 554"/>
            <p:cNvSpPr/>
            <p:nvPr/>
          </p:nvSpPr>
          <p:spPr>
            <a:xfrm>
              <a:off x="4176572" y="498963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5" name="object 555"/>
            <p:cNvSpPr/>
            <p:nvPr/>
          </p:nvSpPr>
          <p:spPr>
            <a:xfrm>
              <a:off x="4176572" y="4984203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6" name="object 556"/>
            <p:cNvSpPr/>
            <p:nvPr/>
          </p:nvSpPr>
          <p:spPr>
            <a:xfrm>
              <a:off x="4176572" y="498149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7" name="object 557"/>
            <p:cNvSpPr/>
            <p:nvPr/>
          </p:nvSpPr>
          <p:spPr>
            <a:xfrm>
              <a:off x="4176572" y="4976063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8" name="object 558"/>
            <p:cNvSpPr/>
            <p:nvPr/>
          </p:nvSpPr>
          <p:spPr>
            <a:xfrm>
              <a:off x="4176572" y="497335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59" name="object 559"/>
            <p:cNvSpPr/>
            <p:nvPr/>
          </p:nvSpPr>
          <p:spPr>
            <a:xfrm>
              <a:off x="4176572" y="4967922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0" name="object 560"/>
            <p:cNvSpPr/>
            <p:nvPr/>
          </p:nvSpPr>
          <p:spPr>
            <a:xfrm>
              <a:off x="4176572" y="496521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1" name="object 561"/>
            <p:cNvSpPr/>
            <p:nvPr/>
          </p:nvSpPr>
          <p:spPr>
            <a:xfrm>
              <a:off x="4176572" y="4959781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2" name="object 562"/>
            <p:cNvSpPr/>
            <p:nvPr/>
          </p:nvSpPr>
          <p:spPr>
            <a:xfrm>
              <a:off x="4176572" y="495707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3" name="object 563"/>
            <p:cNvSpPr/>
            <p:nvPr/>
          </p:nvSpPr>
          <p:spPr>
            <a:xfrm>
              <a:off x="4176572" y="495435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4" name="object 564"/>
            <p:cNvSpPr/>
            <p:nvPr/>
          </p:nvSpPr>
          <p:spPr>
            <a:xfrm>
              <a:off x="4176572" y="495164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5" name="object 565"/>
            <p:cNvSpPr/>
            <p:nvPr/>
          </p:nvSpPr>
          <p:spPr>
            <a:xfrm>
              <a:off x="4176572" y="494893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6" name="object 566"/>
            <p:cNvSpPr/>
            <p:nvPr/>
          </p:nvSpPr>
          <p:spPr>
            <a:xfrm>
              <a:off x="4176572" y="494621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7" name="object 567"/>
            <p:cNvSpPr/>
            <p:nvPr/>
          </p:nvSpPr>
          <p:spPr>
            <a:xfrm>
              <a:off x="4176572" y="494350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8" name="object 568"/>
            <p:cNvSpPr/>
            <p:nvPr/>
          </p:nvSpPr>
          <p:spPr>
            <a:xfrm>
              <a:off x="4176572" y="494079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69" name="object 569"/>
            <p:cNvSpPr/>
            <p:nvPr/>
          </p:nvSpPr>
          <p:spPr>
            <a:xfrm>
              <a:off x="4176572" y="493807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0" name="object 570"/>
            <p:cNvSpPr/>
            <p:nvPr/>
          </p:nvSpPr>
          <p:spPr>
            <a:xfrm>
              <a:off x="4176572" y="4932654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1" name="object 571"/>
            <p:cNvSpPr/>
            <p:nvPr/>
          </p:nvSpPr>
          <p:spPr>
            <a:xfrm>
              <a:off x="4176572" y="4927231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21043" y="5422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2" name="object 572"/>
            <p:cNvSpPr/>
            <p:nvPr/>
          </p:nvSpPr>
          <p:spPr>
            <a:xfrm>
              <a:off x="4176572" y="4924513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3" name="object 573"/>
            <p:cNvSpPr/>
            <p:nvPr/>
          </p:nvSpPr>
          <p:spPr>
            <a:xfrm>
              <a:off x="4176572" y="492179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4" name="object 574"/>
            <p:cNvSpPr/>
            <p:nvPr/>
          </p:nvSpPr>
          <p:spPr>
            <a:xfrm>
              <a:off x="4176572" y="491909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5" name="object 575"/>
            <p:cNvSpPr/>
            <p:nvPr/>
          </p:nvSpPr>
          <p:spPr>
            <a:xfrm>
              <a:off x="4176572" y="4916373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6" name="object 576"/>
            <p:cNvSpPr/>
            <p:nvPr/>
          </p:nvSpPr>
          <p:spPr>
            <a:xfrm>
              <a:off x="4176572" y="491365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7" name="object 577"/>
            <p:cNvSpPr/>
            <p:nvPr/>
          </p:nvSpPr>
          <p:spPr>
            <a:xfrm>
              <a:off x="4176572" y="491095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8" name="object 578"/>
            <p:cNvSpPr/>
            <p:nvPr/>
          </p:nvSpPr>
          <p:spPr>
            <a:xfrm>
              <a:off x="4176572" y="4905514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9" name="object 579"/>
            <p:cNvSpPr/>
            <p:nvPr/>
          </p:nvSpPr>
          <p:spPr>
            <a:xfrm>
              <a:off x="4176572" y="490280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0" name="object 580"/>
            <p:cNvSpPr/>
            <p:nvPr/>
          </p:nvSpPr>
          <p:spPr>
            <a:xfrm>
              <a:off x="4176572" y="490009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1" name="object 581"/>
            <p:cNvSpPr/>
            <p:nvPr/>
          </p:nvSpPr>
          <p:spPr>
            <a:xfrm>
              <a:off x="4176572" y="4897374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2" name="object 582"/>
            <p:cNvSpPr/>
            <p:nvPr/>
          </p:nvSpPr>
          <p:spPr>
            <a:xfrm>
              <a:off x="4176572" y="489466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3" name="object 583"/>
            <p:cNvSpPr/>
            <p:nvPr/>
          </p:nvSpPr>
          <p:spPr>
            <a:xfrm>
              <a:off x="4176572" y="4889233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4" name="object 584"/>
            <p:cNvSpPr/>
            <p:nvPr/>
          </p:nvSpPr>
          <p:spPr>
            <a:xfrm>
              <a:off x="4176572" y="488652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5" name="object 585"/>
            <p:cNvSpPr/>
            <p:nvPr/>
          </p:nvSpPr>
          <p:spPr>
            <a:xfrm>
              <a:off x="4176572" y="488381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6" name="object 586"/>
            <p:cNvSpPr/>
            <p:nvPr/>
          </p:nvSpPr>
          <p:spPr>
            <a:xfrm>
              <a:off x="4176572" y="488109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7" name="object 587"/>
            <p:cNvSpPr/>
            <p:nvPr/>
          </p:nvSpPr>
          <p:spPr>
            <a:xfrm>
              <a:off x="4176572" y="487838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8" name="object 588"/>
            <p:cNvSpPr/>
            <p:nvPr/>
          </p:nvSpPr>
          <p:spPr>
            <a:xfrm>
              <a:off x="4176572" y="4872951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89" name="object 589"/>
            <p:cNvSpPr/>
            <p:nvPr/>
          </p:nvSpPr>
          <p:spPr>
            <a:xfrm>
              <a:off x="4176572" y="487024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0" name="object 590"/>
            <p:cNvSpPr/>
            <p:nvPr/>
          </p:nvSpPr>
          <p:spPr>
            <a:xfrm>
              <a:off x="4176572" y="486752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1" name="object 591"/>
            <p:cNvSpPr/>
            <p:nvPr/>
          </p:nvSpPr>
          <p:spPr>
            <a:xfrm>
              <a:off x="4176572" y="486481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2" name="object 592"/>
            <p:cNvSpPr/>
            <p:nvPr/>
          </p:nvSpPr>
          <p:spPr>
            <a:xfrm>
              <a:off x="4176572" y="4859388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3" name="object 593"/>
            <p:cNvSpPr/>
            <p:nvPr/>
          </p:nvSpPr>
          <p:spPr>
            <a:xfrm>
              <a:off x="4176572" y="4856683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4" name="object 594"/>
            <p:cNvSpPr/>
            <p:nvPr/>
          </p:nvSpPr>
          <p:spPr>
            <a:xfrm>
              <a:off x="4176572" y="485396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5" name="object 595"/>
            <p:cNvSpPr/>
            <p:nvPr/>
          </p:nvSpPr>
          <p:spPr>
            <a:xfrm>
              <a:off x="4176572" y="485124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6" name="object 596"/>
            <p:cNvSpPr/>
            <p:nvPr/>
          </p:nvSpPr>
          <p:spPr>
            <a:xfrm>
              <a:off x="4176572" y="4845824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7" name="object 597"/>
            <p:cNvSpPr/>
            <p:nvPr/>
          </p:nvSpPr>
          <p:spPr>
            <a:xfrm>
              <a:off x="4176572" y="484310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8" name="object 598"/>
            <p:cNvSpPr/>
            <p:nvPr/>
          </p:nvSpPr>
          <p:spPr>
            <a:xfrm>
              <a:off x="4176572" y="484040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99" name="object 599"/>
            <p:cNvSpPr/>
            <p:nvPr/>
          </p:nvSpPr>
          <p:spPr>
            <a:xfrm>
              <a:off x="4176572" y="4834966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0" name="object 600"/>
            <p:cNvSpPr/>
            <p:nvPr/>
          </p:nvSpPr>
          <p:spPr>
            <a:xfrm>
              <a:off x="4176572" y="4829543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1" name="object 601"/>
            <p:cNvSpPr/>
            <p:nvPr/>
          </p:nvSpPr>
          <p:spPr>
            <a:xfrm>
              <a:off x="4176572" y="4824120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21043" y="5422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2" name="object 602"/>
            <p:cNvSpPr/>
            <p:nvPr/>
          </p:nvSpPr>
          <p:spPr>
            <a:xfrm>
              <a:off x="4176572" y="4818684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3" name="object 603"/>
            <p:cNvSpPr/>
            <p:nvPr/>
          </p:nvSpPr>
          <p:spPr>
            <a:xfrm>
              <a:off x="4176572" y="4813261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21043" y="5422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4" name="object 604"/>
            <p:cNvSpPr/>
            <p:nvPr/>
          </p:nvSpPr>
          <p:spPr>
            <a:xfrm>
              <a:off x="4176572" y="4807826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5" name="object 605"/>
            <p:cNvSpPr/>
            <p:nvPr/>
          </p:nvSpPr>
          <p:spPr>
            <a:xfrm>
              <a:off x="4176572" y="4802403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6" name="object 606"/>
            <p:cNvSpPr/>
            <p:nvPr/>
          </p:nvSpPr>
          <p:spPr>
            <a:xfrm>
              <a:off x="4176572" y="479968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7" name="object 607"/>
            <p:cNvSpPr/>
            <p:nvPr/>
          </p:nvSpPr>
          <p:spPr>
            <a:xfrm>
              <a:off x="4176572" y="479698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8" name="object 608"/>
            <p:cNvSpPr/>
            <p:nvPr/>
          </p:nvSpPr>
          <p:spPr>
            <a:xfrm>
              <a:off x="4176572" y="4791557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21043" y="5422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09" name="object 609"/>
            <p:cNvSpPr/>
            <p:nvPr/>
          </p:nvSpPr>
          <p:spPr>
            <a:xfrm>
              <a:off x="4176572" y="478883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0" name="object 610"/>
            <p:cNvSpPr/>
            <p:nvPr/>
          </p:nvSpPr>
          <p:spPr>
            <a:xfrm>
              <a:off x="4176572" y="478612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1" name="object 611"/>
            <p:cNvSpPr/>
            <p:nvPr/>
          </p:nvSpPr>
          <p:spPr>
            <a:xfrm>
              <a:off x="4176572" y="478341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2" name="object 612"/>
            <p:cNvSpPr/>
            <p:nvPr/>
          </p:nvSpPr>
          <p:spPr>
            <a:xfrm>
              <a:off x="4176572" y="4777981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3" name="object 613"/>
            <p:cNvSpPr/>
            <p:nvPr/>
          </p:nvSpPr>
          <p:spPr>
            <a:xfrm>
              <a:off x="4176572" y="477527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4" name="object 614"/>
            <p:cNvSpPr/>
            <p:nvPr/>
          </p:nvSpPr>
          <p:spPr>
            <a:xfrm>
              <a:off x="4176572" y="477255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5" name="object 615"/>
            <p:cNvSpPr/>
            <p:nvPr/>
          </p:nvSpPr>
          <p:spPr>
            <a:xfrm>
              <a:off x="4176572" y="476984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6" name="object 616"/>
            <p:cNvSpPr/>
            <p:nvPr/>
          </p:nvSpPr>
          <p:spPr>
            <a:xfrm>
              <a:off x="4176572" y="4764417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7" name="object 617"/>
            <p:cNvSpPr/>
            <p:nvPr/>
          </p:nvSpPr>
          <p:spPr>
            <a:xfrm>
              <a:off x="4176572" y="476169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8" name="object 618"/>
            <p:cNvSpPr/>
            <p:nvPr/>
          </p:nvSpPr>
          <p:spPr>
            <a:xfrm>
              <a:off x="4176572" y="4758994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19" name="object 619"/>
            <p:cNvSpPr/>
            <p:nvPr/>
          </p:nvSpPr>
          <p:spPr>
            <a:xfrm>
              <a:off x="4176572" y="475627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0" name="object 620"/>
            <p:cNvSpPr/>
            <p:nvPr/>
          </p:nvSpPr>
          <p:spPr>
            <a:xfrm>
              <a:off x="4176572" y="475355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1" name="object 621"/>
            <p:cNvSpPr/>
            <p:nvPr/>
          </p:nvSpPr>
          <p:spPr>
            <a:xfrm>
              <a:off x="4176572" y="4748136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2" name="object 622"/>
            <p:cNvSpPr/>
            <p:nvPr/>
          </p:nvSpPr>
          <p:spPr>
            <a:xfrm>
              <a:off x="4176572" y="474541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3" name="object 623"/>
            <p:cNvSpPr/>
            <p:nvPr/>
          </p:nvSpPr>
          <p:spPr>
            <a:xfrm>
              <a:off x="4176572" y="4742713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4" name="object 624"/>
            <p:cNvSpPr/>
            <p:nvPr/>
          </p:nvSpPr>
          <p:spPr>
            <a:xfrm>
              <a:off x="4176572" y="473999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5" name="object 625"/>
            <p:cNvSpPr/>
            <p:nvPr/>
          </p:nvSpPr>
          <p:spPr>
            <a:xfrm>
              <a:off x="4176572" y="473727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6" name="object 626"/>
            <p:cNvSpPr/>
            <p:nvPr/>
          </p:nvSpPr>
          <p:spPr>
            <a:xfrm>
              <a:off x="4176572" y="4731854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7" name="object 627"/>
            <p:cNvSpPr/>
            <p:nvPr/>
          </p:nvSpPr>
          <p:spPr>
            <a:xfrm>
              <a:off x="4176572" y="472913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8" name="object 628"/>
            <p:cNvSpPr/>
            <p:nvPr/>
          </p:nvSpPr>
          <p:spPr>
            <a:xfrm>
              <a:off x="4176572" y="472643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9" name="object 629"/>
            <p:cNvSpPr/>
            <p:nvPr/>
          </p:nvSpPr>
          <p:spPr>
            <a:xfrm>
              <a:off x="4176572" y="4723714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0" name="object 630"/>
            <p:cNvSpPr/>
            <p:nvPr/>
          </p:nvSpPr>
          <p:spPr>
            <a:xfrm>
              <a:off x="4176572" y="472099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1" name="object 631"/>
            <p:cNvSpPr/>
            <p:nvPr/>
          </p:nvSpPr>
          <p:spPr>
            <a:xfrm>
              <a:off x="4176572" y="471829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2" name="object 632"/>
            <p:cNvSpPr/>
            <p:nvPr/>
          </p:nvSpPr>
          <p:spPr>
            <a:xfrm>
              <a:off x="4176572" y="4715573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3" name="object 633"/>
            <p:cNvSpPr/>
            <p:nvPr/>
          </p:nvSpPr>
          <p:spPr>
            <a:xfrm>
              <a:off x="4176572" y="4710150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4" name="object 634"/>
            <p:cNvSpPr/>
            <p:nvPr/>
          </p:nvSpPr>
          <p:spPr>
            <a:xfrm>
              <a:off x="4176572" y="4704727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21043" y="5422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5" name="object 635"/>
            <p:cNvSpPr/>
            <p:nvPr/>
          </p:nvSpPr>
          <p:spPr>
            <a:xfrm>
              <a:off x="4176572" y="470200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6" name="object 636"/>
            <p:cNvSpPr/>
            <p:nvPr/>
          </p:nvSpPr>
          <p:spPr>
            <a:xfrm>
              <a:off x="4176572" y="469929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7" name="object 637"/>
            <p:cNvSpPr/>
            <p:nvPr/>
          </p:nvSpPr>
          <p:spPr>
            <a:xfrm>
              <a:off x="4176572" y="469658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8" name="object 638"/>
            <p:cNvSpPr/>
            <p:nvPr/>
          </p:nvSpPr>
          <p:spPr>
            <a:xfrm>
              <a:off x="4176572" y="469386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39" name="object 639"/>
            <p:cNvSpPr/>
            <p:nvPr/>
          </p:nvSpPr>
          <p:spPr>
            <a:xfrm>
              <a:off x="4176572" y="469115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0" name="object 640"/>
            <p:cNvSpPr/>
            <p:nvPr/>
          </p:nvSpPr>
          <p:spPr>
            <a:xfrm>
              <a:off x="4176572" y="468844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1" name="object 641"/>
            <p:cNvSpPr/>
            <p:nvPr/>
          </p:nvSpPr>
          <p:spPr>
            <a:xfrm>
              <a:off x="4176572" y="468572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2" name="object 642"/>
            <p:cNvSpPr/>
            <p:nvPr/>
          </p:nvSpPr>
          <p:spPr>
            <a:xfrm>
              <a:off x="4176572" y="468301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3" name="object 643"/>
            <p:cNvSpPr/>
            <p:nvPr/>
          </p:nvSpPr>
          <p:spPr>
            <a:xfrm>
              <a:off x="4176572" y="4677587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4" name="object 644"/>
            <p:cNvSpPr/>
            <p:nvPr/>
          </p:nvSpPr>
          <p:spPr>
            <a:xfrm>
              <a:off x="4176572" y="467487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5" name="object 645"/>
            <p:cNvSpPr/>
            <p:nvPr/>
          </p:nvSpPr>
          <p:spPr>
            <a:xfrm>
              <a:off x="4176572" y="4669447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6" name="object 646"/>
            <p:cNvSpPr/>
            <p:nvPr/>
          </p:nvSpPr>
          <p:spPr>
            <a:xfrm>
              <a:off x="4176572" y="466672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7" name="object 647"/>
            <p:cNvSpPr/>
            <p:nvPr/>
          </p:nvSpPr>
          <p:spPr>
            <a:xfrm>
              <a:off x="4176572" y="4661306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8" name="object 648"/>
            <p:cNvSpPr/>
            <p:nvPr/>
          </p:nvSpPr>
          <p:spPr>
            <a:xfrm>
              <a:off x="4176572" y="465858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9" name="object 649"/>
            <p:cNvSpPr/>
            <p:nvPr/>
          </p:nvSpPr>
          <p:spPr>
            <a:xfrm>
              <a:off x="4176572" y="4653165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0" name="object 650"/>
            <p:cNvSpPr/>
            <p:nvPr/>
          </p:nvSpPr>
          <p:spPr>
            <a:xfrm>
              <a:off x="4176572" y="465044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1" name="object 651"/>
            <p:cNvSpPr/>
            <p:nvPr/>
          </p:nvSpPr>
          <p:spPr>
            <a:xfrm>
              <a:off x="4176572" y="464774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2" name="object 652"/>
            <p:cNvSpPr/>
            <p:nvPr/>
          </p:nvSpPr>
          <p:spPr>
            <a:xfrm>
              <a:off x="4176572" y="464502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3" name="object 653"/>
            <p:cNvSpPr/>
            <p:nvPr/>
          </p:nvSpPr>
          <p:spPr>
            <a:xfrm>
              <a:off x="4176572" y="464230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4" name="object 654"/>
            <p:cNvSpPr/>
            <p:nvPr/>
          </p:nvSpPr>
          <p:spPr>
            <a:xfrm>
              <a:off x="4176572" y="463960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5" name="object 655"/>
            <p:cNvSpPr/>
            <p:nvPr/>
          </p:nvSpPr>
          <p:spPr>
            <a:xfrm>
              <a:off x="4176572" y="4636884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6" name="object 656"/>
            <p:cNvSpPr/>
            <p:nvPr/>
          </p:nvSpPr>
          <p:spPr>
            <a:xfrm>
              <a:off x="4176572" y="463417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7" name="object 657"/>
            <p:cNvSpPr/>
            <p:nvPr/>
          </p:nvSpPr>
          <p:spPr>
            <a:xfrm>
              <a:off x="4176572" y="463146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8" name="object 658"/>
            <p:cNvSpPr/>
            <p:nvPr/>
          </p:nvSpPr>
          <p:spPr>
            <a:xfrm>
              <a:off x="4176572" y="4626038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05"/>
                  </a:lnTo>
                  <a:lnTo>
                    <a:pt x="0" y="5422"/>
                  </a:lnTo>
                  <a:lnTo>
                    <a:pt x="21043" y="5422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59" name="object 659"/>
            <p:cNvSpPr/>
            <p:nvPr/>
          </p:nvSpPr>
          <p:spPr>
            <a:xfrm>
              <a:off x="4176572" y="462332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0" name="object 660"/>
            <p:cNvSpPr/>
            <p:nvPr/>
          </p:nvSpPr>
          <p:spPr>
            <a:xfrm>
              <a:off x="4176572" y="462060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1" name="object 661"/>
            <p:cNvSpPr/>
            <p:nvPr/>
          </p:nvSpPr>
          <p:spPr>
            <a:xfrm>
              <a:off x="4176572" y="4615179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2" name="object 662"/>
            <p:cNvSpPr/>
            <p:nvPr/>
          </p:nvSpPr>
          <p:spPr>
            <a:xfrm>
              <a:off x="4176572" y="461246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3" name="object 663"/>
            <p:cNvSpPr/>
            <p:nvPr/>
          </p:nvSpPr>
          <p:spPr>
            <a:xfrm>
              <a:off x="4176572" y="460975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4" name="object 664"/>
            <p:cNvSpPr/>
            <p:nvPr/>
          </p:nvSpPr>
          <p:spPr>
            <a:xfrm>
              <a:off x="4176572" y="4604321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5" name="object 665"/>
            <p:cNvSpPr/>
            <p:nvPr/>
          </p:nvSpPr>
          <p:spPr>
            <a:xfrm>
              <a:off x="4176572" y="460161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6" name="object 666"/>
            <p:cNvSpPr/>
            <p:nvPr/>
          </p:nvSpPr>
          <p:spPr>
            <a:xfrm>
              <a:off x="4176572" y="459889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7" name="object 667"/>
            <p:cNvSpPr/>
            <p:nvPr/>
          </p:nvSpPr>
          <p:spPr>
            <a:xfrm>
              <a:off x="4176572" y="459618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8" name="object 668"/>
            <p:cNvSpPr/>
            <p:nvPr/>
          </p:nvSpPr>
          <p:spPr>
            <a:xfrm>
              <a:off x="4176572" y="459347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69" name="object 669"/>
            <p:cNvSpPr/>
            <p:nvPr/>
          </p:nvSpPr>
          <p:spPr>
            <a:xfrm>
              <a:off x="4176572" y="459075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0" name="object 670"/>
            <p:cNvSpPr/>
            <p:nvPr/>
          </p:nvSpPr>
          <p:spPr>
            <a:xfrm>
              <a:off x="4176572" y="458804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1" name="object 671"/>
            <p:cNvSpPr/>
            <p:nvPr/>
          </p:nvSpPr>
          <p:spPr>
            <a:xfrm>
              <a:off x="4176572" y="458533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2" name="object 672"/>
            <p:cNvSpPr/>
            <p:nvPr/>
          </p:nvSpPr>
          <p:spPr>
            <a:xfrm>
              <a:off x="4176572" y="458261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3" name="object 673"/>
            <p:cNvSpPr/>
            <p:nvPr/>
          </p:nvSpPr>
          <p:spPr>
            <a:xfrm>
              <a:off x="4176572" y="457989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4" name="object 674"/>
            <p:cNvSpPr/>
            <p:nvPr/>
          </p:nvSpPr>
          <p:spPr>
            <a:xfrm>
              <a:off x="4176572" y="4577194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5" name="object 675"/>
            <p:cNvSpPr/>
            <p:nvPr/>
          </p:nvSpPr>
          <p:spPr>
            <a:xfrm>
              <a:off x="4176572" y="457447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6" name="object 676"/>
            <p:cNvSpPr/>
            <p:nvPr/>
          </p:nvSpPr>
          <p:spPr>
            <a:xfrm>
              <a:off x="4176572" y="457175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7" name="object 677"/>
            <p:cNvSpPr/>
            <p:nvPr/>
          </p:nvSpPr>
          <p:spPr>
            <a:xfrm>
              <a:off x="4176572" y="4569053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8" name="object 678"/>
            <p:cNvSpPr/>
            <p:nvPr/>
          </p:nvSpPr>
          <p:spPr>
            <a:xfrm>
              <a:off x="4176572" y="456633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79" name="object 679"/>
            <p:cNvSpPr/>
            <p:nvPr/>
          </p:nvSpPr>
          <p:spPr>
            <a:xfrm>
              <a:off x="4176572" y="456363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0" name="object 680"/>
            <p:cNvSpPr/>
            <p:nvPr/>
          </p:nvSpPr>
          <p:spPr>
            <a:xfrm>
              <a:off x="4176572" y="456091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1" name="object 681"/>
            <p:cNvSpPr/>
            <p:nvPr/>
          </p:nvSpPr>
          <p:spPr>
            <a:xfrm>
              <a:off x="4176572" y="455819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2" name="object 682"/>
            <p:cNvSpPr/>
            <p:nvPr/>
          </p:nvSpPr>
          <p:spPr>
            <a:xfrm>
              <a:off x="4176572" y="455549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3" name="object 683"/>
            <p:cNvSpPr/>
            <p:nvPr/>
          </p:nvSpPr>
          <p:spPr>
            <a:xfrm>
              <a:off x="4176572" y="4550054"/>
              <a:ext cx="21590" cy="5715"/>
            </a:xfrm>
            <a:custGeom>
              <a:avLst/>
              <a:gdLst/>
              <a:ahLst/>
              <a:cxnLst/>
              <a:rect l="l" t="t" r="r" b="b"/>
              <a:pathLst>
                <a:path w="21589" h="5714">
                  <a:moveTo>
                    <a:pt x="21043" y="0"/>
                  </a:moveTo>
                  <a:lnTo>
                    <a:pt x="0" y="0"/>
                  </a:lnTo>
                  <a:lnTo>
                    <a:pt x="0" y="2717"/>
                  </a:lnTo>
                  <a:lnTo>
                    <a:pt x="0" y="5435"/>
                  </a:lnTo>
                  <a:lnTo>
                    <a:pt x="21043" y="5435"/>
                  </a:lnTo>
                  <a:lnTo>
                    <a:pt x="21043" y="2717"/>
                  </a:lnTo>
                  <a:lnTo>
                    <a:pt x="2104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4" name="object 684"/>
            <p:cNvSpPr/>
            <p:nvPr/>
          </p:nvSpPr>
          <p:spPr>
            <a:xfrm>
              <a:off x="4176572" y="454734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5" name="object 685"/>
            <p:cNvSpPr/>
            <p:nvPr/>
          </p:nvSpPr>
          <p:spPr>
            <a:xfrm>
              <a:off x="4176572" y="454463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6" name="object 686"/>
            <p:cNvSpPr/>
            <p:nvPr/>
          </p:nvSpPr>
          <p:spPr>
            <a:xfrm>
              <a:off x="4176572" y="4541913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7" name="object 687"/>
            <p:cNvSpPr/>
            <p:nvPr/>
          </p:nvSpPr>
          <p:spPr>
            <a:xfrm>
              <a:off x="4176572" y="453920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8" name="object 688"/>
            <p:cNvSpPr/>
            <p:nvPr/>
          </p:nvSpPr>
          <p:spPr>
            <a:xfrm>
              <a:off x="4176572" y="453649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89" name="object 689"/>
            <p:cNvSpPr/>
            <p:nvPr/>
          </p:nvSpPr>
          <p:spPr>
            <a:xfrm>
              <a:off x="4176572" y="4533773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0" name="object 690"/>
            <p:cNvSpPr/>
            <p:nvPr/>
          </p:nvSpPr>
          <p:spPr>
            <a:xfrm>
              <a:off x="4176572" y="453106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1" name="object 691"/>
            <p:cNvSpPr/>
            <p:nvPr/>
          </p:nvSpPr>
          <p:spPr>
            <a:xfrm>
              <a:off x="4176572" y="452835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2" name="object 692"/>
            <p:cNvSpPr/>
            <p:nvPr/>
          </p:nvSpPr>
          <p:spPr>
            <a:xfrm>
              <a:off x="4176572" y="4525632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3" name="object 693"/>
            <p:cNvSpPr/>
            <p:nvPr/>
          </p:nvSpPr>
          <p:spPr>
            <a:xfrm>
              <a:off x="4176572" y="452292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4" name="object 694"/>
            <p:cNvSpPr/>
            <p:nvPr/>
          </p:nvSpPr>
          <p:spPr>
            <a:xfrm>
              <a:off x="4176572" y="452020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5" name="object 695"/>
            <p:cNvSpPr/>
            <p:nvPr/>
          </p:nvSpPr>
          <p:spPr>
            <a:xfrm>
              <a:off x="4176572" y="4517491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6" name="object 696"/>
            <p:cNvSpPr/>
            <p:nvPr/>
          </p:nvSpPr>
          <p:spPr>
            <a:xfrm>
              <a:off x="4176572" y="4514786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7" name="object 697"/>
            <p:cNvSpPr/>
            <p:nvPr/>
          </p:nvSpPr>
          <p:spPr>
            <a:xfrm>
              <a:off x="4176572" y="451206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8" name="object 698"/>
            <p:cNvSpPr/>
            <p:nvPr/>
          </p:nvSpPr>
          <p:spPr>
            <a:xfrm>
              <a:off x="4176572" y="450935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9" name="object 699"/>
            <p:cNvSpPr/>
            <p:nvPr/>
          </p:nvSpPr>
          <p:spPr>
            <a:xfrm>
              <a:off x="4176572" y="450664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0" name="object 700"/>
            <p:cNvSpPr/>
            <p:nvPr/>
          </p:nvSpPr>
          <p:spPr>
            <a:xfrm>
              <a:off x="4176572" y="4503928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1" name="object 701"/>
            <p:cNvSpPr/>
            <p:nvPr/>
          </p:nvSpPr>
          <p:spPr>
            <a:xfrm>
              <a:off x="4176572" y="4501210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2" name="object 702"/>
            <p:cNvSpPr/>
            <p:nvPr/>
          </p:nvSpPr>
          <p:spPr>
            <a:xfrm>
              <a:off x="4176572" y="4498505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3" name="object 703"/>
            <p:cNvSpPr/>
            <p:nvPr/>
          </p:nvSpPr>
          <p:spPr>
            <a:xfrm>
              <a:off x="4176572" y="4495787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0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4" name="object 704"/>
            <p:cNvSpPr/>
            <p:nvPr/>
          </p:nvSpPr>
          <p:spPr>
            <a:xfrm>
              <a:off x="4176572" y="4493069"/>
              <a:ext cx="21590" cy="3175"/>
            </a:xfrm>
            <a:custGeom>
              <a:avLst/>
              <a:gdLst/>
              <a:ahLst/>
              <a:cxnLst/>
              <a:rect l="l" t="t" r="r" b="b"/>
              <a:pathLst>
                <a:path w="21589" h="3175">
                  <a:moveTo>
                    <a:pt x="0" y="2057"/>
                  </a:moveTo>
                  <a:lnTo>
                    <a:pt x="0" y="2717"/>
                  </a:lnTo>
                  <a:lnTo>
                    <a:pt x="21043" y="2717"/>
                  </a:lnTo>
                  <a:lnTo>
                    <a:pt x="21043" y="0"/>
                  </a:lnTo>
                  <a:lnTo>
                    <a:pt x="2057" y="0"/>
                  </a:lnTo>
                  <a:lnTo>
                    <a:pt x="0" y="2057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5" name="object 705"/>
            <p:cNvSpPr/>
            <p:nvPr/>
          </p:nvSpPr>
          <p:spPr>
            <a:xfrm>
              <a:off x="4178617" y="4490364"/>
              <a:ext cx="19050" cy="3175"/>
            </a:xfrm>
            <a:custGeom>
              <a:avLst/>
              <a:gdLst/>
              <a:ahLst/>
              <a:cxnLst/>
              <a:rect l="l" t="t" r="r" b="b"/>
              <a:pathLst>
                <a:path w="19050" h="3175">
                  <a:moveTo>
                    <a:pt x="0" y="2717"/>
                  </a:moveTo>
                  <a:lnTo>
                    <a:pt x="18999" y="2717"/>
                  </a:lnTo>
                  <a:lnTo>
                    <a:pt x="18999" y="0"/>
                  </a:lnTo>
                  <a:lnTo>
                    <a:pt x="2717" y="0"/>
                  </a:lnTo>
                  <a:lnTo>
                    <a:pt x="0" y="2717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6" name="object 706"/>
            <p:cNvSpPr/>
            <p:nvPr/>
          </p:nvSpPr>
          <p:spPr>
            <a:xfrm>
              <a:off x="4181335" y="4487646"/>
              <a:ext cx="16510" cy="3175"/>
            </a:xfrm>
            <a:custGeom>
              <a:avLst/>
              <a:gdLst/>
              <a:ahLst/>
              <a:cxnLst/>
              <a:rect l="l" t="t" r="r" b="b"/>
              <a:pathLst>
                <a:path w="16510" h="3175">
                  <a:moveTo>
                    <a:pt x="0" y="2717"/>
                  </a:moveTo>
                  <a:lnTo>
                    <a:pt x="16281" y="2717"/>
                  </a:lnTo>
                  <a:lnTo>
                    <a:pt x="16281" y="0"/>
                  </a:lnTo>
                  <a:lnTo>
                    <a:pt x="2717" y="0"/>
                  </a:lnTo>
                  <a:lnTo>
                    <a:pt x="0" y="2717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7" name="object 707"/>
            <p:cNvSpPr/>
            <p:nvPr/>
          </p:nvSpPr>
          <p:spPr>
            <a:xfrm>
              <a:off x="4184053" y="4484928"/>
              <a:ext cx="13970" cy="3175"/>
            </a:xfrm>
            <a:custGeom>
              <a:avLst/>
              <a:gdLst/>
              <a:ahLst/>
              <a:cxnLst/>
              <a:rect l="l" t="t" r="r" b="b"/>
              <a:pathLst>
                <a:path w="13970" h="3175">
                  <a:moveTo>
                    <a:pt x="0" y="2717"/>
                  </a:moveTo>
                  <a:lnTo>
                    <a:pt x="13563" y="2717"/>
                  </a:lnTo>
                  <a:lnTo>
                    <a:pt x="13563" y="0"/>
                  </a:lnTo>
                  <a:lnTo>
                    <a:pt x="2717" y="0"/>
                  </a:lnTo>
                  <a:lnTo>
                    <a:pt x="0" y="2717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8" name="object 708"/>
            <p:cNvSpPr/>
            <p:nvPr/>
          </p:nvSpPr>
          <p:spPr>
            <a:xfrm>
              <a:off x="4186758" y="4482223"/>
              <a:ext cx="11430" cy="3175"/>
            </a:xfrm>
            <a:custGeom>
              <a:avLst/>
              <a:gdLst/>
              <a:ahLst/>
              <a:cxnLst/>
              <a:rect l="l" t="t" r="r" b="b"/>
              <a:pathLst>
                <a:path w="11429" h="3175">
                  <a:moveTo>
                    <a:pt x="0" y="2717"/>
                  </a:moveTo>
                  <a:lnTo>
                    <a:pt x="10858" y="2717"/>
                  </a:lnTo>
                  <a:lnTo>
                    <a:pt x="10858" y="0"/>
                  </a:lnTo>
                  <a:lnTo>
                    <a:pt x="2717" y="0"/>
                  </a:lnTo>
                  <a:lnTo>
                    <a:pt x="0" y="2717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09" name="object 709"/>
            <p:cNvSpPr/>
            <p:nvPr/>
          </p:nvSpPr>
          <p:spPr>
            <a:xfrm>
              <a:off x="4189475" y="4479505"/>
              <a:ext cx="8255" cy="3175"/>
            </a:xfrm>
            <a:custGeom>
              <a:avLst/>
              <a:gdLst/>
              <a:ahLst/>
              <a:cxnLst/>
              <a:rect l="l" t="t" r="r" b="b"/>
              <a:pathLst>
                <a:path w="8254" h="3175">
                  <a:moveTo>
                    <a:pt x="0" y="2717"/>
                  </a:moveTo>
                  <a:lnTo>
                    <a:pt x="8140" y="2717"/>
                  </a:lnTo>
                  <a:lnTo>
                    <a:pt x="8140" y="0"/>
                  </a:lnTo>
                  <a:lnTo>
                    <a:pt x="2717" y="0"/>
                  </a:lnTo>
                  <a:lnTo>
                    <a:pt x="0" y="2717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0" name="object 710"/>
            <p:cNvSpPr/>
            <p:nvPr/>
          </p:nvSpPr>
          <p:spPr>
            <a:xfrm>
              <a:off x="4192193" y="4476788"/>
              <a:ext cx="5715" cy="3175"/>
            </a:xfrm>
            <a:custGeom>
              <a:avLst/>
              <a:gdLst/>
              <a:ahLst/>
              <a:cxnLst/>
              <a:rect l="l" t="t" r="r" b="b"/>
              <a:pathLst>
                <a:path w="5714" h="3175">
                  <a:moveTo>
                    <a:pt x="0" y="2717"/>
                  </a:moveTo>
                  <a:lnTo>
                    <a:pt x="5422" y="2717"/>
                  </a:lnTo>
                  <a:lnTo>
                    <a:pt x="5422" y="0"/>
                  </a:lnTo>
                  <a:lnTo>
                    <a:pt x="2717" y="0"/>
                  </a:lnTo>
                  <a:lnTo>
                    <a:pt x="0" y="2717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1" name="object 711"/>
            <p:cNvSpPr/>
            <p:nvPr/>
          </p:nvSpPr>
          <p:spPr>
            <a:xfrm>
              <a:off x="4194898" y="4474083"/>
              <a:ext cx="3175" cy="3175"/>
            </a:xfrm>
            <a:custGeom>
              <a:avLst/>
              <a:gdLst/>
              <a:ahLst/>
              <a:cxnLst/>
              <a:rect l="l" t="t" r="r" b="b"/>
              <a:pathLst>
                <a:path w="3175" h="3175">
                  <a:moveTo>
                    <a:pt x="0" y="2717"/>
                  </a:moveTo>
                  <a:lnTo>
                    <a:pt x="2717" y="2717"/>
                  </a:lnTo>
                  <a:lnTo>
                    <a:pt x="2717" y="0"/>
                  </a:lnTo>
                  <a:lnTo>
                    <a:pt x="0" y="2717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2" name="object 712"/>
            <p:cNvSpPr/>
            <p:nvPr/>
          </p:nvSpPr>
          <p:spPr>
            <a:xfrm>
              <a:off x="4176572" y="4474083"/>
              <a:ext cx="21590" cy="694690"/>
            </a:xfrm>
            <a:custGeom>
              <a:avLst/>
              <a:gdLst/>
              <a:ahLst/>
              <a:cxnLst/>
              <a:rect l="l" t="t" r="r" b="b"/>
              <a:pathLst>
                <a:path w="21589" h="694689">
                  <a:moveTo>
                    <a:pt x="0" y="673595"/>
                  </a:moveTo>
                  <a:lnTo>
                    <a:pt x="0" y="21043"/>
                  </a:lnTo>
                  <a:lnTo>
                    <a:pt x="21043" y="0"/>
                  </a:lnTo>
                  <a:lnTo>
                    <a:pt x="21043" y="694639"/>
                  </a:lnTo>
                  <a:lnTo>
                    <a:pt x="0" y="673595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3" name="object 713"/>
            <p:cNvSpPr/>
            <p:nvPr/>
          </p:nvSpPr>
          <p:spPr>
            <a:xfrm>
              <a:off x="4260773" y="4253293"/>
              <a:ext cx="646430" cy="1389380"/>
            </a:xfrm>
            <a:custGeom>
              <a:avLst/>
              <a:gdLst/>
              <a:ahLst/>
              <a:cxnLst/>
              <a:rect l="l" t="t" r="r" b="b"/>
              <a:pathLst>
                <a:path w="646429" h="1389379">
                  <a:moveTo>
                    <a:pt x="0" y="11277"/>
                  </a:moveTo>
                  <a:lnTo>
                    <a:pt x="0" y="1136459"/>
                  </a:lnTo>
                  <a:lnTo>
                    <a:pt x="21043" y="1136459"/>
                  </a:lnTo>
                  <a:lnTo>
                    <a:pt x="266788" y="1382204"/>
                  </a:lnTo>
                  <a:lnTo>
                    <a:pt x="646226" y="1388821"/>
                  </a:lnTo>
                  <a:lnTo>
                    <a:pt x="646226" y="0"/>
                  </a:lnTo>
                  <a:lnTo>
                    <a:pt x="0" y="11277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4" name="object 714"/>
            <p:cNvSpPr/>
            <p:nvPr/>
          </p:nvSpPr>
          <p:spPr>
            <a:xfrm>
              <a:off x="4260773" y="4253293"/>
              <a:ext cx="646430" cy="1389380"/>
            </a:xfrm>
            <a:custGeom>
              <a:avLst/>
              <a:gdLst/>
              <a:ahLst/>
              <a:cxnLst/>
              <a:rect l="l" t="t" r="r" b="b"/>
              <a:pathLst>
                <a:path w="646429" h="1389379">
                  <a:moveTo>
                    <a:pt x="646226" y="0"/>
                  </a:moveTo>
                  <a:lnTo>
                    <a:pt x="646226" y="1388821"/>
                  </a:lnTo>
                  <a:lnTo>
                    <a:pt x="266788" y="1382204"/>
                  </a:lnTo>
                  <a:lnTo>
                    <a:pt x="21043" y="1136459"/>
                  </a:lnTo>
                  <a:lnTo>
                    <a:pt x="0" y="1136459"/>
                  </a:lnTo>
                  <a:lnTo>
                    <a:pt x="0" y="11277"/>
                  </a:lnTo>
                  <a:lnTo>
                    <a:pt x="646226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15" name="object 715"/>
            <p:cNvSpPr/>
            <p:nvPr/>
          </p:nvSpPr>
          <p:spPr>
            <a:xfrm>
              <a:off x="4281195" y="4183595"/>
              <a:ext cx="626110" cy="80645"/>
            </a:xfrm>
            <a:custGeom>
              <a:avLst/>
              <a:gdLst/>
              <a:ahLst/>
              <a:cxnLst/>
              <a:rect l="l" t="t" r="r" b="b"/>
              <a:pathLst>
                <a:path w="626110" h="80645">
                  <a:moveTo>
                    <a:pt x="0" y="80619"/>
                  </a:moveTo>
                  <a:lnTo>
                    <a:pt x="625805" y="69697"/>
                  </a:lnTo>
                  <a:lnTo>
                    <a:pt x="625805" y="0"/>
                  </a:lnTo>
                  <a:lnTo>
                    <a:pt x="80606" y="0"/>
                  </a:lnTo>
                  <a:lnTo>
                    <a:pt x="0" y="80619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6" name="object 716"/>
            <p:cNvSpPr/>
            <p:nvPr/>
          </p:nvSpPr>
          <p:spPr>
            <a:xfrm>
              <a:off x="4281195" y="4183595"/>
              <a:ext cx="626110" cy="80645"/>
            </a:xfrm>
            <a:custGeom>
              <a:avLst/>
              <a:gdLst/>
              <a:ahLst/>
              <a:cxnLst/>
              <a:rect l="l" t="t" r="r" b="b"/>
              <a:pathLst>
                <a:path w="626110" h="80645">
                  <a:moveTo>
                    <a:pt x="625805" y="69697"/>
                  </a:moveTo>
                  <a:lnTo>
                    <a:pt x="625805" y="0"/>
                  </a:lnTo>
                  <a:lnTo>
                    <a:pt x="80606" y="0"/>
                  </a:lnTo>
                  <a:lnTo>
                    <a:pt x="0" y="80619"/>
                  </a:lnTo>
                  <a:lnTo>
                    <a:pt x="625805" y="6969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17" name="object 717"/>
          <p:cNvGrpSpPr/>
          <p:nvPr/>
        </p:nvGrpSpPr>
        <p:grpSpPr>
          <a:xfrm>
            <a:off x="5238394" y="4562056"/>
            <a:ext cx="533400" cy="518159"/>
            <a:chOff x="5238394" y="4562056"/>
            <a:chExt cx="533400" cy="518159"/>
          </a:xfrm>
        </p:grpSpPr>
        <p:sp>
          <p:nvSpPr>
            <p:cNvPr id="718" name="object 718"/>
            <p:cNvSpPr/>
            <p:nvPr/>
          </p:nvSpPr>
          <p:spPr>
            <a:xfrm>
              <a:off x="5243791" y="498849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19" name="object 719"/>
            <p:cNvSpPr/>
            <p:nvPr/>
          </p:nvSpPr>
          <p:spPr>
            <a:xfrm>
              <a:off x="5243791" y="498718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0" name="object 720"/>
            <p:cNvSpPr/>
            <p:nvPr/>
          </p:nvSpPr>
          <p:spPr>
            <a:xfrm>
              <a:off x="5243791" y="498588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1" name="object 721"/>
            <p:cNvSpPr/>
            <p:nvPr/>
          </p:nvSpPr>
          <p:spPr>
            <a:xfrm>
              <a:off x="5243791" y="498457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2" name="object 722"/>
            <p:cNvSpPr/>
            <p:nvPr/>
          </p:nvSpPr>
          <p:spPr>
            <a:xfrm>
              <a:off x="5243791" y="498327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3" name="object 723"/>
            <p:cNvSpPr/>
            <p:nvPr/>
          </p:nvSpPr>
          <p:spPr>
            <a:xfrm>
              <a:off x="5243791" y="498196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4" name="object 724"/>
            <p:cNvSpPr/>
            <p:nvPr/>
          </p:nvSpPr>
          <p:spPr>
            <a:xfrm>
              <a:off x="5243791" y="498066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5" name="object 725"/>
            <p:cNvSpPr/>
            <p:nvPr/>
          </p:nvSpPr>
          <p:spPr>
            <a:xfrm>
              <a:off x="5243791" y="497935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6" name="object 726"/>
            <p:cNvSpPr/>
            <p:nvPr/>
          </p:nvSpPr>
          <p:spPr>
            <a:xfrm>
              <a:off x="5243791" y="497804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7" name="object 727"/>
            <p:cNvSpPr/>
            <p:nvPr/>
          </p:nvSpPr>
          <p:spPr>
            <a:xfrm>
              <a:off x="5243791" y="497674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8" name="object 728"/>
            <p:cNvSpPr/>
            <p:nvPr/>
          </p:nvSpPr>
          <p:spPr>
            <a:xfrm>
              <a:off x="5243791" y="497544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29" name="object 729"/>
            <p:cNvSpPr/>
            <p:nvPr/>
          </p:nvSpPr>
          <p:spPr>
            <a:xfrm>
              <a:off x="5243791" y="497413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0" name="object 730"/>
            <p:cNvSpPr/>
            <p:nvPr/>
          </p:nvSpPr>
          <p:spPr>
            <a:xfrm>
              <a:off x="5243791" y="497282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1" name="object 731"/>
            <p:cNvSpPr/>
            <p:nvPr/>
          </p:nvSpPr>
          <p:spPr>
            <a:xfrm>
              <a:off x="5243791" y="497152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2" name="object 732"/>
            <p:cNvSpPr/>
            <p:nvPr/>
          </p:nvSpPr>
          <p:spPr>
            <a:xfrm>
              <a:off x="5243791" y="497022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3" name="object 733"/>
            <p:cNvSpPr/>
            <p:nvPr/>
          </p:nvSpPr>
          <p:spPr>
            <a:xfrm>
              <a:off x="5243791" y="496891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4" name="object 734"/>
            <p:cNvSpPr/>
            <p:nvPr/>
          </p:nvSpPr>
          <p:spPr>
            <a:xfrm>
              <a:off x="5243791" y="496760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5" name="object 735"/>
            <p:cNvSpPr/>
            <p:nvPr/>
          </p:nvSpPr>
          <p:spPr>
            <a:xfrm>
              <a:off x="5243791" y="496629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6" name="object 736"/>
            <p:cNvSpPr/>
            <p:nvPr/>
          </p:nvSpPr>
          <p:spPr>
            <a:xfrm>
              <a:off x="5243791" y="496500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7" name="object 737"/>
            <p:cNvSpPr/>
            <p:nvPr/>
          </p:nvSpPr>
          <p:spPr>
            <a:xfrm>
              <a:off x="5243791" y="496369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8" name="object 738"/>
            <p:cNvSpPr/>
            <p:nvPr/>
          </p:nvSpPr>
          <p:spPr>
            <a:xfrm>
              <a:off x="5243791" y="496238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39" name="object 739"/>
            <p:cNvSpPr/>
            <p:nvPr/>
          </p:nvSpPr>
          <p:spPr>
            <a:xfrm>
              <a:off x="5243791" y="496107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0" name="object 740"/>
            <p:cNvSpPr/>
            <p:nvPr/>
          </p:nvSpPr>
          <p:spPr>
            <a:xfrm>
              <a:off x="5243791" y="495978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1" name="object 741"/>
            <p:cNvSpPr/>
            <p:nvPr/>
          </p:nvSpPr>
          <p:spPr>
            <a:xfrm>
              <a:off x="5243791" y="495847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2" name="object 742"/>
            <p:cNvSpPr/>
            <p:nvPr/>
          </p:nvSpPr>
          <p:spPr>
            <a:xfrm>
              <a:off x="5243791" y="495716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3" name="object 743"/>
            <p:cNvSpPr/>
            <p:nvPr/>
          </p:nvSpPr>
          <p:spPr>
            <a:xfrm>
              <a:off x="5243791" y="495585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4" name="object 744"/>
            <p:cNvSpPr/>
            <p:nvPr/>
          </p:nvSpPr>
          <p:spPr>
            <a:xfrm>
              <a:off x="5243791" y="495454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5" name="object 745"/>
            <p:cNvSpPr/>
            <p:nvPr/>
          </p:nvSpPr>
          <p:spPr>
            <a:xfrm>
              <a:off x="5243791" y="495325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6" name="object 746"/>
            <p:cNvSpPr/>
            <p:nvPr/>
          </p:nvSpPr>
          <p:spPr>
            <a:xfrm>
              <a:off x="5243791" y="4950637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7" name="object 747"/>
            <p:cNvSpPr/>
            <p:nvPr/>
          </p:nvSpPr>
          <p:spPr>
            <a:xfrm>
              <a:off x="5243791" y="494932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8" name="object 748"/>
            <p:cNvSpPr/>
            <p:nvPr/>
          </p:nvSpPr>
          <p:spPr>
            <a:xfrm>
              <a:off x="5243791" y="494802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49" name="object 749"/>
            <p:cNvSpPr/>
            <p:nvPr/>
          </p:nvSpPr>
          <p:spPr>
            <a:xfrm>
              <a:off x="5243791" y="494672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0" name="object 750"/>
            <p:cNvSpPr/>
            <p:nvPr/>
          </p:nvSpPr>
          <p:spPr>
            <a:xfrm>
              <a:off x="5243791" y="494541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1" name="object 751"/>
            <p:cNvSpPr/>
            <p:nvPr/>
          </p:nvSpPr>
          <p:spPr>
            <a:xfrm>
              <a:off x="5243791" y="494411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2" name="object 752"/>
            <p:cNvSpPr/>
            <p:nvPr/>
          </p:nvSpPr>
          <p:spPr>
            <a:xfrm>
              <a:off x="5243791" y="494280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3" name="object 753"/>
            <p:cNvSpPr/>
            <p:nvPr/>
          </p:nvSpPr>
          <p:spPr>
            <a:xfrm>
              <a:off x="5243791" y="494150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4" name="object 754"/>
            <p:cNvSpPr/>
            <p:nvPr/>
          </p:nvSpPr>
          <p:spPr>
            <a:xfrm>
              <a:off x="5243791" y="494019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5" name="object 755"/>
            <p:cNvSpPr/>
            <p:nvPr/>
          </p:nvSpPr>
          <p:spPr>
            <a:xfrm>
              <a:off x="5243791" y="493889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6" name="object 756"/>
            <p:cNvSpPr/>
            <p:nvPr/>
          </p:nvSpPr>
          <p:spPr>
            <a:xfrm>
              <a:off x="5243791" y="493758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7" name="object 757"/>
            <p:cNvSpPr/>
            <p:nvPr/>
          </p:nvSpPr>
          <p:spPr>
            <a:xfrm>
              <a:off x="5243791" y="493627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8" name="object 758"/>
            <p:cNvSpPr/>
            <p:nvPr/>
          </p:nvSpPr>
          <p:spPr>
            <a:xfrm>
              <a:off x="5243791" y="493497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59" name="object 759"/>
            <p:cNvSpPr/>
            <p:nvPr/>
          </p:nvSpPr>
          <p:spPr>
            <a:xfrm>
              <a:off x="5243791" y="493367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0" name="object 760"/>
            <p:cNvSpPr/>
            <p:nvPr/>
          </p:nvSpPr>
          <p:spPr>
            <a:xfrm>
              <a:off x="5243791" y="493236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1" name="object 761"/>
            <p:cNvSpPr/>
            <p:nvPr/>
          </p:nvSpPr>
          <p:spPr>
            <a:xfrm>
              <a:off x="5243791" y="493105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2" name="object 762"/>
            <p:cNvSpPr/>
            <p:nvPr/>
          </p:nvSpPr>
          <p:spPr>
            <a:xfrm>
              <a:off x="5243791" y="492975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3" name="object 763"/>
            <p:cNvSpPr/>
            <p:nvPr/>
          </p:nvSpPr>
          <p:spPr>
            <a:xfrm>
              <a:off x="5243791" y="492845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4" name="object 764"/>
            <p:cNvSpPr/>
            <p:nvPr/>
          </p:nvSpPr>
          <p:spPr>
            <a:xfrm>
              <a:off x="5243791" y="492714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5" name="object 765"/>
            <p:cNvSpPr/>
            <p:nvPr/>
          </p:nvSpPr>
          <p:spPr>
            <a:xfrm>
              <a:off x="5243791" y="4924526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6" name="object 766"/>
            <p:cNvSpPr/>
            <p:nvPr/>
          </p:nvSpPr>
          <p:spPr>
            <a:xfrm>
              <a:off x="5243791" y="492323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7" name="object 767"/>
            <p:cNvSpPr/>
            <p:nvPr/>
          </p:nvSpPr>
          <p:spPr>
            <a:xfrm>
              <a:off x="5243791" y="492192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8" name="object 768"/>
            <p:cNvSpPr/>
            <p:nvPr/>
          </p:nvSpPr>
          <p:spPr>
            <a:xfrm>
              <a:off x="5243791" y="4919306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69" name="object 769"/>
            <p:cNvSpPr/>
            <p:nvPr/>
          </p:nvSpPr>
          <p:spPr>
            <a:xfrm>
              <a:off x="5243791" y="491801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0" name="object 770"/>
            <p:cNvSpPr/>
            <p:nvPr/>
          </p:nvSpPr>
          <p:spPr>
            <a:xfrm>
              <a:off x="5243791" y="491670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1" name="object 771"/>
            <p:cNvSpPr/>
            <p:nvPr/>
          </p:nvSpPr>
          <p:spPr>
            <a:xfrm>
              <a:off x="5243791" y="4914087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2" name="object 772"/>
            <p:cNvSpPr/>
            <p:nvPr/>
          </p:nvSpPr>
          <p:spPr>
            <a:xfrm>
              <a:off x="5243791" y="491277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3" name="object 773"/>
            <p:cNvSpPr/>
            <p:nvPr/>
          </p:nvSpPr>
          <p:spPr>
            <a:xfrm>
              <a:off x="5243791" y="491148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4" name="object 774"/>
            <p:cNvSpPr/>
            <p:nvPr/>
          </p:nvSpPr>
          <p:spPr>
            <a:xfrm>
              <a:off x="5243791" y="491017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5" name="object 775"/>
            <p:cNvSpPr/>
            <p:nvPr/>
          </p:nvSpPr>
          <p:spPr>
            <a:xfrm>
              <a:off x="5243791" y="490886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6" name="object 776"/>
            <p:cNvSpPr/>
            <p:nvPr/>
          </p:nvSpPr>
          <p:spPr>
            <a:xfrm>
              <a:off x="5243791" y="490755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7" name="object 777"/>
            <p:cNvSpPr/>
            <p:nvPr/>
          </p:nvSpPr>
          <p:spPr>
            <a:xfrm>
              <a:off x="5243791" y="490625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8" name="object 778"/>
            <p:cNvSpPr/>
            <p:nvPr/>
          </p:nvSpPr>
          <p:spPr>
            <a:xfrm>
              <a:off x="5243791" y="490495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79" name="object 779"/>
            <p:cNvSpPr/>
            <p:nvPr/>
          </p:nvSpPr>
          <p:spPr>
            <a:xfrm>
              <a:off x="5243791" y="490364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0" name="object 780"/>
            <p:cNvSpPr/>
            <p:nvPr/>
          </p:nvSpPr>
          <p:spPr>
            <a:xfrm>
              <a:off x="5243791" y="4901031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1" name="object 781"/>
            <p:cNvSpPr/>
            <p:nvPr/>
          </p:nvSpPr>
          <p:spPr>
            <a:xfrm>
              <a:off x="5243791" y="489973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2" name="object 782"/>
            <p:cNvSpPr/>
            <p:nvPr/>
          </p:nvSpPr>
          <p:spPr>
            <a:xfrm>
              <a:off x="5243791" y="4897120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3" name="object 783"/>
            <p:cNvSpPr/>
            <p:nvPr/>
          </p:nvSpPr>
          <p:spPr>
            <a:xfrm>
              <a:off x="5243791" y="489581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4" name="object 784"/>
            <p:cNvSpPr/>
            <p:nvPr/>
          </p:nvSpPr>
          <p:spPr>
            <a:xfrm>
              <a:off x="5243791" y="4893208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458876" y="2603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5" name="object 785"/>
            <p:cNvSpPr/>
            <p:nvPr/>
          </p:nvSpPr>
          <p:spPr>
            <a:xfrm>
              <a:off x="5243791" y="489190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6" name="object 786"/>
            <p:cNvSpPr/>
            <p:nvPr/>
          </p:nvSpPr>
          <p:spPr>
            <a:xfrm>
              <a:off x="5243791" y="4889284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7" name="object 787"/>
            <p:cNvSpPr/>
            <p:nvPr/>
          </p:nvSpPr>
          <p:spPr>
            <a:xfrm>
              <a:off x="5243791" y="488798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8" name="object 788"/>
            <p:cNvSpPr/>
            <p:nvPr/>
          </p:nvSpPr>
          <p:spPr>
            <a:xfrm>
              <a:off x="5243791" y="488668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89" name="object 789"/>
            <p:cNvSpPr/>
            <p:nvPr/>
          </p:nvSpPr>
          <p:spPr>
            <a:xfrm>
              <a:off x="5243791" y="488537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0" name="object 790"/>
            <p:cNvSpPr/>
            <p:nvPr/>
          </p:nvSpPr>
          <p:spPr>
            <a:xfrm>
              <a:off x="5243791" y="488406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1" name="object 791"/>
            <p:cNvSpPr/>
            <p:nvPr/>
          </p:nvSpPr>
          <p:spPr>
            <a:xfrm>
              <a:off x="5243791" y="488275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2" name="object 792"/>
            <p:cNvSpPr/>
            <p:nvPr/>
          </p:nvSpPr>
          <p:spPr>
            <a:xfrm>
              <a:off x="5243791" y="488146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3" name="object 793"/>
            <p:cNvSpPr/>
            <p:nvPr/>
          </p:nvSpPr>
          <p:spPr>
            <a:xfrm>
              <a:off x="5243791" y="488015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4" name="object 794"/>
            <p:cNvSpPr/>
            <p:nvPr/>
          </p:nvSpPr>
          <p:spPr>
            <a:xfrm>
              <a:off x="5243791" y="487884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5" name="object 795"/>
            <p:cNvSpPr/>
            <p:nvPr/>
          </p:nvSpPr>
          <p:spPr>
            <a:xfrm>
              <a:off x="5243791" y="4876241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458876" y="2603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6" name="object 796"/>
            <p:cNvSpPr/>
            <p:nvPr/>
          </p:nvSpPr>
          <p:spPr>
            <a:xfrm>
              <a:off x="5243791" y="4873625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7" name="object 797"/>
            <p:cNvSpPr/>
            <p:nvPr/>
          </p:nvSpPr>
          <p:spPr>
            <a:xfrm>
              <a:off x="5243791" y="487231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8" name="object 798"/>
            <p:cNvSpPr/>
            <p:nvPr/>
          </p:nvSpPr>
          <p:spPr>
            <a:xfrm>
              <a:off x="5243791" y="487100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9" name="object 799"/>
            <p:cNvSpPr/>
            <p:nvPr/>
          </p:nvSpPr>
          <p:spPr>
            <a:xfrm>
              <a:off x="5243791" y="486971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0" name="object 800"/>
            <p:cNvSpPr/>
            <p:nvPr/>
          </p:nvSpPr>
          <p:spPr>
            <a:xfrm>
              <a:off x="5243791" y="486840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1" name="object 801"/>
            <p:cNvSpPr/>
            <p:nvPr/>
          </p:nvSpPr>
          <p:spPr>
            <a:xfrm>
              <a:off x="5243791" y="486709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2" name="object 802"/>
            <p:cNvSpPr/>
            <p:nvPr/>
          </p:nvSpPr>
          <p:spPr>
            <a:xfrm>
              <a:off x="5243791" y="486578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3" name="object 803"/>
            <p:cNvSpPr/>
            <p:nvPr/>
          </p:nvSpPr>
          <p:spPr>
            <a:xfrm>
              <a:off x="5243791" y="4863185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4" name="object 804"/>
            <p:cNvSpPr/>
            <p:nvPr/>
          </p:nvSpPr>
          <p:spPr>
            <a:xfrm>
              <a:off x="5243791" y="486187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5" name="object 805"/>
            <p:cNvSpPr/>
            <p:nvPr/>
          </p:nvSpPr>
          <p:spPr>
            <a:xfrm>
              <a:off x="5243791" y="486056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6" name="object 806"/>
            <p:cNvSpPr/>
            <p:nvPr/>
          </p:nvSpPr>
          <p:spPr>
            <a:xfrm>
              <a:off x="5243791" y="485926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7" name="object 807"/>
            <p:cNvSpPr/>
            <p:nvPr/>
          </p:nvSpPr>
          <p:spPr>
            <a:xfrm>
              <a:off x="5243791" y="485796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8" name="object 808"/>
            <p:cNvSpPr/>
            <p:nvPr/>
          </p:nvSpPr>
          <p:spPr>
            <a:xfrm>
              <a:off x="5243791" y="4855349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09" name="object 809"/>
            <p:cNvSpPr/>
            <p:nvPr/>
          </p:nvSpPr>
          <p:spPr>
            <a:xfrm>
              <a:off x="5243791" y="485404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0" name="object 810"/>
            <p:cNvSpPr/>
            <p:nvPr/>
          </p:nvSpPr>
          <p:spPr>
            <a:xfrm>
              <a:off x="5243791" y="485273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1" name="object 811"/>
            <p:cNvSpPr/>
            <p:nvPr/>
          </p:nvSpPr>
          <p:spPr>
            <a:xfrm>
              <a:off x="5243791" y="485143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2" name="object 812"/>
            <p:cNvSpPr/>
            <p:nvPr/>
          </p:nvSpPr>
          <p:spPr>
            <a:xfrm>
              <a:off x="5243791" y="485013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3" name="object 813"/>
            <p:cNvSpPr/>
            <p:nvPr/>
          </p:nvSpPr>
          <p:spPr>
            <a:xfrm>
              <a:off x="5243791" y="4847513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4" name="object 814"/>
            <p:cNvSpPr/>
            <p:nvPr/>
          </p:nvSpPr>
          <p:spPr>
            <a:xfrm>
              <a:off x="5243791" y="484621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5" name="object 815"/>
            <p:cNvSpPr/>
            <p:nvPr/>
          </p:nvSpPr>
          <p:spPr>
            <a:xfrm>
              <a:off x="5243791" y="484491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6" name="object 816"/>
            <p:cNvSpPr/>
            <p:nvPr/>
          </p:nvSpPr>
          <p:spPr>
            <a:xfrm>
              <a:off x="5243791" y="484360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7" name="object 817"/>
            <p:cNvSpPr/>
            <p:nvPr/>
          </p:nvSpPr>
          <p:spPr>
            <a:xfrm>
              <a:off x="5243791" y="4840986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8" name="object 818"/>
            <p:cNvSpPr/>
            <p:nvPr/>
          </p:nvSpPr>
          <p:spPr>
            <a:xfrm>
              <a:off x="5243791" y="483969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19" name="object 819"/>
            <p:cNvSpPr/>
            <p:nvPr/>
          </p:nvSpPr>
          <p:spPr>
            <a:xfrm>
              <a:off x="5243791" y="483838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0" name="object 820"/>
            <p:cNvSpPr/>
            <p:nvPr/>
          </p:nvSpPr>
          <p:spPr>
            <a:xfrm>
              <a:off x="5243791" y="483707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1" name="object 821"/>
            <p:cNvSpPr/>
            <p:nvPr/>
          </p:nvSpPr>
          <p:spPr>
            <a:xfrm>
              <a:off x="5243791" y="4834470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458876" y="2603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2" name="object 822"/>
            <p:cNvSpPr/>
            <p:nvPr/>
          </p:nvSpPr>
          <p:spPr>
            <a:xfrm>
              <a:off x="5243791" y="483316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3" name="object 823"/>
            <p:cNvSpPr/>
            <p:nvPr/>
          </p:nvSpPr>
          <p:spPr>
            <a:xfrm>
              <a:off x="5243791" y="483185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4" name="object 824"/>
            <p:cNvSpPr/>
            <p:nvPr/>
          </p:nvSpPr>
          <p:spPr>
            <a:xfrm>
              <a:off x="5243791" y="4829238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5" name="object 825"/>
            <p:cNvSpPr/>
            <p:nvPr/>
          </p:nvSpPr>
          <p:spPr>
            <a:xfrm>
              <a:off x="5243791" y="4826635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6" name="object 826"/>
            <p:cNvSpPr/>
            <p:nvPr/>
          </p:nvSpPr>
          <p:spPr>
            <a:xfrm>
              <a:off x="5243791" y="4824018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7" name="object 827"/>
            <p:cNvSpPr/>
            <p:nvPr/>
          </p:nvSpPr>
          <p:spPr>
            <a:xfrm>
              <a:off x="5243791" y="4821415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8" name="object 828"/>
            <p:cNvSpPr/>
            <p:nvPr/>
          </p:nvSpPr>
          <p:spPr>
            <a:xfrm>
              <a:off x="5243791" y="4818799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29" name="object 829"/>
            <p:cNvSpPr/>
            <p:nvPr/>
          </p:nvSpPr>
          <p:spPr>
            <a:xfrm>
              <a:off x="5243791" y="4816195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0" name="object 830"/>
            <p:cNvSpPr/>
            <p:nvPr/>
          </p:nvSpPr>
          <p:spPr>
            <a:xfrm>
              <a:off x="5243791" y="4813579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1" name="object 831"/>
            <p:cNvSpPr/>
            <p:nvPr/>
          </p:nvSpPr>
          <p:spPr>
            <a:xfrm>
              <a:off x="5243791" y="481227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2" name="object 832"/>
            <p:cNvSpPr/>
            <p:nvPr/>
          </p:nvSpPr>
          <p:spPr>
            <a:xfrm>
              <a:off x="5243791" y="481097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3" name="object 833"/>
            <p:cNvSpPr/>
            <p:nvPr/>
          </p:nvSpPr>
          <p:spPr>
            <a:xfrm>
              <a:off x="5243791" y="4808359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4" name="object 834"/>
            <p:cNvSpPr/>
            <p:nvPr/>
          </p:nvSpPr>
          <p:spPr>
            <a:xfrm>
              <a:off x="5243791" y="480705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5" name="object 835"/>
            <p:cNvSpPr/>
            <p:nvPr/>
          </p:nvSpPr>
          <p:spPr>
            <a:xfrm>
              <a:off x="5243791" y="480575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6" name="object 836"/>
            <p:cNvSpPr/>
            <p:nvPr/>
          </p:nvSpPr>
          <p:spPr>
            <a:xfrm>
              <a:off x="5243791" y="480444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7" name="object 837"/>
            <p:cNvSpPr/>
            <p:nvPr/>
          </p:nvSpPr>
          <p:spPr>
            <a:xfrm>
              <a:off x="5243791" y="4801831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8" name="object 838"/>
            <p:cNvSpPr/>
            <p:nvPr/>
          </p:nvSpPr>
          <p:spPr>
            <a:xfrm>
              <a:off x="5243791" y="480052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39" name="object 839"/>
            <p:cNvSpPr/>
            <p:nvPr/>
          </p:nvSpPr>
          <p:spPr>
            <a:xfrm>
              <a:off x="5243791" y="479922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0" name="object 840"/>
            <p:cNvSpPr/>
            <p:nvPr/>
          </p:nvSpPr>
          <p:spPr>
            <a:xfrm>
              <a:off x="5243791" y="479792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1" name="object 841"/>
            <p:cNvSpPr/>
            <p:nvPr/>
          </p:nvSpPr>
          <p:spPr>
            <a:xfrm>
              <a:off x="5243791" y="4795304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2" name="object 842"/>
            <p:cNvSpPr/>
            <p:nvPr/>
          </p:nvSpPr>
          <p:spPr>
            <a:xfrm>
              <a:off x="5243791" y="479400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3" name="object 843"/>
            <p:cNvSpPr/>
            <p:nvPr/>
          </p:nvSpPr>
          <p:spPr>
            <a:xfrm>
              <a:off x="5243791" y="479270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4" name="object 844"/>
            <p:cNvSpPr/>
            <p:nvPr/>
          </p:nvSpPr>
          <p:spPr>
            <a:xfrm>
              <a:off x="5243791" y="479139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5" name="object 845"/>
            <p:cNvSpPr/>
            <p:nvPr/>
          </p:nvSpPr>
          <p:spPr>
            <a:xfrm>
              <a:off x="5243791" y="479008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6" name="object 846"/>
            <p:cNvSpPr/>
            <p:nvPr/>
          </p:nvSpPr>
          <p:spPr>
            <a:xfrm>
              <a:off x="5243791" y="4787480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458876" y="2603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7" name="object 847"/>
            <p:cNvSpPr/>
            <p:nvPr/>
          </p:nvSpPr>
          <p:spPr>
            <a:xfrm>
              <a:off x="5243791" y="478617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8" name="object 848"/>
            <p:cNvSpPr/>
            <p:nvPr/>
          </p:nvSpPr>
          <p:spPr>
            <a:xfrm>
              <a:off x="5243791" y="478486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49" name="object 849"/>
            <p:cNvSpPr/>
            <p:nvPr/>
          </p:nvSpPr>
          <p:spPr>
            <a:xfrm>
              <a:off x="5243791" y="478355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0" name="object 850"/>
            <p:cNvSpPr/>
            <p:nvPr/>
          </p:nvSpPr>
          <p:spPr>
            <a:xfrm>
              <a:off x="5243791" y="478226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1" name="object 851"/>
            <p:cNvSpPr/>
            <p:nvPr/>
          </p:nvSpPr>
          <p:spPr>
            <a:xfrm>
              <a:off x="5243791" y="4779645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2" name="object 852"/>
            <p:cNvSpPr/>
            <p:nvPr/>
          </p:nvSpPr>
          <p:spPr>
            <a:xfrm>
              <a:off x="5243791" y="477833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3" name="object 853"/>
            <p:cNvSpPr/>
            <p:nvPr/>
          </p:nvSpPr>
          <p:spPr>
            <a:xfrm>
              <a:off x="5243791" y="477702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4" name="object 854"/>
            <p:cNvSpPr/>
            <p:nvPr/>
          </p:nvSpPr>
          <p:spPr>
            <a:xfrm>
              <a:off x="5243791" y="477573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5" name="object 855"/>
            <p:cNvSpPr/>
            <p:nvPr/>
          </p:nvSpPr>
          <p:spPr>
            <a:xfrm>
              <a:off x="5243791" y="477442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6" name="object 856"/>
            <p:cNvSpPr/>
            <p:nvPr/>
          </p:nvSpPr>
          <p:spPr>
            <a:xfrm>
              <a:off x="5243791" y="477311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7" name="object 857"/>
            <p:cNvSpPr/>
            <p:nvPr/>
          </p:nvSpPr>
          <p:spPr>
            <a:xfrm>
              <a:off x="5243791" y="477180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8" name="object 858"/>
            <p:cNvSpPr/>
            <p:nvPr/>
          </p:nvSpPr>
          <p:spPr>
            <a:xfrm>
              <a:off x="5243791" y="4769205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59" name="object 859"/>
            <p:cNvSpPr/>
            <p:nvPr/>
          </p:nvSpPr>
          <p:spPr>
            <a:xfrm>
              <a:off x="5243791" y="4766589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0" name="object 860"/>
            <p:cNvSpPr/>
            <p:nvPr/>
          </p:nvSpPr>
          <p:spPr>
            <a:xfrm>
              <a:off x="5243791" y="476528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1" name="object 861"/>
            <p:cNvSpPr/>
            <p:nvPr/>
          </p:nvSpPr>
          <p:spPr>
            <a:xfrm>
              <a:off x="5243791" y="476398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2" name="object 862"/>
            <p:cNvSpPr/>
            <p:nvPr/>
          </p:nvSpPr>
          <p:spPr>
            <a:xfrm>
              <a:off x="5243791" y="476267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3" name="object 863"/>
            <p:cNvSpPr/>
            <p:nvPr/>
          </p:nvSpPr>
          <p:spPr>
            <a:xfrm>
              <a:off x="5243791" y="476136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4" name="object 864"/>
            <p:cNvSpPr/>
            <p:nvPr/>
          </p:nvSpPr>
          <p:spPr>
            <a:xfrm>
              <a:off x="5243791" y="476006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5" name="object 865"/>
            <p:cNvSpPr/>
            <p:nvPr/>
          </p:nvSpPr>
          <p:spPr>
            <a:xfrm>
              <a:off x="5243791" y="475875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6" name="object 866"/>
            <p:cNvSpPr/>
            <p:nvPr/>
          </p:nvSpPr>
          <p:spPr>
            <a:xfrm>
              <a:off x="5243791" y="475745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7" name="object 867"/>
            <p:cNvSpPr/>
            <p:nvPr/>
          </p:nvSpPr>
          <p:spPr>
            <a:xfrm>
              <a:off x="5243791" y="475615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8" name="object 868"/>
            <p:cNvSpPr/>
            <p:nvPr/>
          </p:nvSpPr>
          <p:spPr>
            <a:xfrm>
              <a:off x="5243791" y="4753533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69" name="object 869"/>
            <p:cNvSpPr/>
            <p:nvPr/>
          </p:nvSpPr>
          <p:spPr>
            <a:xfrm>
              <a:off x="5243791" y="475223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0" name="object 870"/>
            <p:cNvSpPr/>
            <p:nvPr/>
          </p:nvSpPr>
          <p:spPr>
            <a:xfrm>
              <a:off x="5243791" y="4749622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1" name="object 871"/>
            <p:cNvSpPr/>
            <p:nvPr/>
          </p:nvSpPr>
          <p:spPr>
            <a:xfrm>
              <a:off x="5243791" y="474831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2" name="object 872"/>
            <p:cNvSpPr/>
            <p:nvPr/>
          </p:nvSpPr>
          <p:spPr>
            <a:xfrm>
              <a:off x="5243791" y="4745710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458876" y="2603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3" name="object 873"/>
            <p:cNvSpPr/>
            <p:nvPr/>
          </p:nvSpPr>
          <p:spPr>
            <a:xfrm>
              <a:off x="5243791" y="474440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4" name="object 874"/>
            <p:cNvSpPr/>
            <p:nvPr/>
          </p:nvSpPr>
          <p:spPr>
            <a:xfrm>
              <a:off x="5243791" y="4741786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5" name="object 875"/>
            <p:cNvSpPr/>
            <p:nvPr/>
          </p:nvSpPr>
          <p:spPr>
            <a:xfrm>
              <a:off x="5243791" y="474049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6" name="object 876"/>
            <p:cNvSpPr/>
            <p:nvPr/>
          </p:nvSpPr>
          <p:spPr>
            <a:xfrm>
              <a:off x="5243791" y="473918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7" name="object 877"/>
            <p:cNvSpPr/>
            <p:nvPr/>
          </p:nvSpPr>
          <p:spPr>
            <a:xfrm>
              <a:off x="5243791" y="473787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8" name="object 878"/>
            <p:cNvSpPr/>
            <p:nvPr/>
          </p:nvSpPr>
          <p:spPr>
            <a:xfrm>
              <a:off x="5243791" y="473656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9" name="object 879"/>
            <p:cNvSpPr/>
            <p:nvPr/>
          </p:nvSpPr>
          <p:spPr>
            <a:xfrm>
              <a:off x="5243791" y="473525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0" name="object 880"/>
            <p:cNvSpPr/>
            <p:nvPr/>
          </p:nvSpPr>
          <p:spPr>
            <a:xfrm>
              <a:off x="5243791" y="473396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1" name="object 881"/>
            <p:cNvSpPr/>
            <p:nvPr/>
          </p:nvSpPr>
          <p:spPr>
            <a:xfrm>
              <a:off x="5243791" y="473265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2" name="object 882"/>
            <p:cNvSpPr/>
            <p:nvPr/>
          </p:nvSpPr>
          <p:spPr>
            <a:xfrm>
              <a:off x="5243791" y="473134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3" name="object 883"/>
            <p:cNvSpPr/>
            <p:nvPr/>
          </p:nvSpPr>
          <p:spPr>
            <a:xfrm>
              <a:off x="5243791" y="4728743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458876" y="2603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4" name="object 884"/>
            <p:cNvSpPr/>
            <p:nvPr/>
          </p:nvSpPr>
          <p:spPr>
            <a:xfrm>
              <a:off x="5243791" y="472743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5" name="object 885"/>
            <p:cNvSpPr/>
            <p:nvPr/>
          </p:nvSpPr>
          <p:spPr>
            <a:xfrm>
              <a:off x="5243791" y="472612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6" name="object 886"/>
            <p:cNvSpPr/>
            <p:nvPr/>
          </p:nvSpPr>
          <p:spPr>
            <a:xfrm>
              <a:off x="5243791" y="4723511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7" name="object 887"/>
            <p:cNvSpPr/>
            <p:nvPr/>
          </p:nvSpPr>
          <p:spPr>
            <a:xfrm>
              <a:off x="5243791" y="472221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8" name="object 888"/>
            <p:cNvSpPr/>
            <p:nvPr/>
          </p:nvSpPr>
          <p:spPr>
            <a:xfrm>
              <a:off x="5243791" y="472090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89" name="object 889"/>
            <p:cNvSpPr/>
            <p:nvPr/>
          </p:nvSpPr>
          <p:spPr>
            <a:xfrm>
              <a:off x="5243791" y="4718291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458876" y="2616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0" name="object 890"/>
            <p:cNvSpPr/>
            <p:nvPr/>
          </p:nvSpPr>
          <p:spPr>
            <a:xfrm>
              <a:off x="5243791" y="471699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1" name="object 891"/>
            <p:cNvSpPr/>
            <p:nvPr/>
          </p:nvSpPr>
          <p:spPr>
            <a:xfrm>
              <a:off x="5243791" y="471568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2" name="object 892"/>
            <p:cNvSpPr/>
            <p:nvPr/>
          </p:nvSpPr>
          <p:spPr>
            <a:xfrm>
              <a:off x="5243791" y="471437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3" name="object 893"/>
            <p:cNvSpPr/>
            <p:nvPr/>
          </p:nvSpPr>
          <p:spPr>
            <a:xfrm>
              <a:off x="5243791" y="471307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4" name="object 894"/>
            <p:cNvSpPr/>
            <p:nvPr/>
          </p:nvSpPr>
          <p:spPr>
            <a:xfrm>
              <a:off x="5243791" y="471176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5" name="object 895"/>
            <p:cNvSpPr/>
            <p:nvPr/>
          </p:nvSpPr>
          <p:spPr>
            <a:xfrm>
              <a:off x="5243791" y="471046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6" name="object 896"/>
            <p:cNvSpPr/>
            <p:nvPr/>
          </p:nvSpPr>
          <p:spPr>
            <a:xfrm>
              <a:off x="5243791" y="470916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7" name="object 897"/>
            <p:cNvSpPr/>
            <p:nvPr/>
          </p:nvSpPr>
          <p:spPr>
            <a:xfrm>
              <a:off x="5243791" y="470785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8" name="object 898"/>
            <p:cNvSpPr/>
            <p:nvPr/>
          </p:nvSpPr>
          <p:spPr>
            <a:xfrm>
              <a:off x="5243791" y="470654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9" name="object 899"/>
            <p:cNvSpPr/>
            <p:nvPr/>
          </p:nvSpPr>
          <p:spPr>
            <a:xfrm>
              <a:off x="5243791" y="470523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0" name="object 900"/>
            <p:cNvSpPr/>
            <p:nvPr/>
          </p:nvSpPr>
          <p:spPr>
            <a:xfrm>
              <a:off x="5243791" y="470394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1" name="object 901"/>
            <p:cNvSpPr/>
            <p:nvPr/>
          </p:nvSpPr>
          <p:spPr>
            <a:xfrm>
              <a:off x="5243791" y="470263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2" name="object 902"/>
            <p:cNvSpPr/>
            <p:nvPr/>
          </p:nvSpPr>
          <p:spPr>
            <a:xfrm>
              <a:off x="5243791" y="470132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3" name="object 903"/>
            <p:cNvSpPr/>
            <p:nvPr/>
          </p:nvSpPr>
          <p:spPr>
            <a:xfrm>
              <a:off x="5243791" y="470001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4" name="object 904"/>
            <p:cNvSpPr/>
            <p:nvPr/>
          </p:nvSpPr>
          <p:spPr>
            <a:xfrm>
              <a:off x="5243791" y="469872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5" name="object 905"/>
            <p:cNvSpPr/>
            <p:nvPr/>
          </p:nvSpPr>
          <p:spPr>
            <a:xfrm>
              <a:off x="5243791" y="469741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6" name="object 906"/>
            <p:cNvSpPr/>
            <p:nvPr/>
          </p:nvSpPr>
          <p:spPr>
            <a:xfrm>
              <a:off x="5243791" y="469610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7" name="object 907"/>
            <p:cNvSpPr/>
            <p:nvPr/>
          </p:nvSpPr>
          <p:spPr>
            <a:xfrm>
              <a:off x="5243791" y="469479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8" name="object 908"/>
            <p:cNvSpPr/>
            <p:nvPr/>
          </p:nvSpPr>
          <p:spPr>
            <a:xfrm>
              <a:off x="5243791" y="4692192"/>
              <a:ext cx="459105" cy="3175"/>
            </a:xfrm>
            <a:custGeom>
              <a:avLst/>
              <a:gdLst/>
              <a:ahLst/>
              <a:cxnLst/>
              <a:rect l="l" t="t" r="r" b="b"/>
              <a:pathLst>
                <a:path w="459104" h="3175">
                  <a:moveTo>
                    <a:pt x="458876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458876" y="2603"/>
                  </a:lnTo>
                  <a:lnTo>
                    <a:pt x="458876" y="1308"/>
                  </a:lnTo>
                  <a:lnTo>
                    <a:pt x="45887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09" name="object 909"/>
            <p:cNvSpPr/>
            <p:nvPr/>
          </p:nvSpPr>
          <p:spPr>
            <a:xfrm>
              <a:off x="5243791" y="4690884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0" name="object 910"/>
            <p:cNvSpPr/>
            <p:nvPr/>
          </p:nvSpPr>
          <p:spPr>
            <a:xfrm>
              <a:off x="5243791" y="4689576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1" name="object 911"/>
            <p:cNvSpPr/>
            <p:nvPr/>
          </p:nvSpPr>
          <p:spPr>
            <a:xfrm>
              <a:off x="5243791" y="468826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2" name="object 912"/>
            <p:cNvSpPr/>
            <p:nvPr/>
          </p:nvSpPr>
          <p:spPr>
            <a:xfrm>
              <a:off x="5243791" y="468697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3" name="object 913"/>
            <p:cNvSpPr/>
            <p:nvPr/>
          </p:nvSpPr>
          <p:spPr>
            <a:xfrm>
              <a:off x="5243791" y="468566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4" name="object 914"/>
            <p:cNvSpPr/>
            <p:nvPr/>
          </p:nvSpPr>
          <p:spPr>
            <a:xfrm>
              <a:off x="5243791" y="468435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5" name="object 915"/>
            <p:cNvSpPr/>
            <p:nvPr/>
          </p:nvSpPr>
          <p:spPr>
            <a:xfrm>
              <a:off x="5243791" y="4683048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6" name="object 916"/>
            <p:cNvSpPr/>
            <p:nvPr/>
          </p:nvSpPr>
          <p:spPr>
            <a:xfrm>
              <a:off x="5243791" y="468174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7" name="object 917"/>
            <p:cNvSpPr/>
            <p:nvPr/>
          </p:nvSpPr>
          <p:spPr>
            <a:xfrm>
              <a:off x="5243791" y="468044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8" name="object 918"/>
            <p:cNvSpPr/>
            <p:nvPr/>
          </p:nvSpPr>
          <p:spPr>
            <a:xfrm>
              <a:off x="5243791" y="467913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19" name="object 919"/>
            <p:cNvSpPr/>
            <p:nvPr/>
          </p:nvSpPr>
          <p:spPr>
            <a:xfrm>
              <a:off x="5243791" y="467782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0" name="object 920"/>
            <p:cNvSpPr/>
            <p:nvPr/>
          </p:nvSpPr>
          <p:spPr>
            <a:xfrm>
              <a:off x="5243791" y="467652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1" name="object 921"/>
            <p:cNvSpPr/>
            <p:nvPr/>
          </p:nvSpPr>
          <p:spPr>
            <a:xfrm>
              <a:off x="5243791" y="467521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2" name="object 922"/>
            <p:cNvSpPr/>
            <p:nvPr/>
          </p:nvSpPr>
          <p:spPr>
            <a:xfrm>
              <a:off x="5243791" y="467391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3" name="object 923"/>
            <p:cNvSpPr/>
            <p:nvPr/>
          </p:nvSpPr>
          <p:spPr>
            <a:xfrm>
              <a:off x="5243791" y="467260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4" name="object 924"/>
            <p:cNvSpPr/>
            <p:nvPr/>
          </p:nvSpPr>
          <p:spPr>
            <a:xfrm>
              <a:off x="5243791" y="467130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5" name="object 925"/>
            <p:cNvSpPr/>
            <p:nvPr/>
          </p:nvSpPr>
          <p:spPr>
            <a:xfrm>
              <a:off x="5243791" y="466999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6" name="object 926"/>
            <p:cNvSpPr/>
            <p:nvPr/>
          </p:nvSpPr>
          <p:spPr>
            <a:xfrm>
              <a:off x="5243791" y="4668697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7" name="object 927"/>
            <p:cNvSpPr/>
            <p:nvPr/>
          </p:nvSpPr>
          <p:spPr>
            <a:xfrm>
              <a:off x="5243791" y="4667389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8" name="object 928"/>
            <p:cNvSpPr/>
            <p:nvPr/>
          </p:nvSpPr>
          <p:spPr>
            <a:xfrm>
              <a:off x="5243791" y="4666081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9" name="object 929"/>
            <p:cNvSpPr/>
            <p:nvPr/>
          </p:nvSpPr>
          <p:spPr>
            <a:xfrm>
              <a:off x="5243791" y="466477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0" name="object 930"/>
            <p:cNvSpPr/>
            <p:nvPr/>
          </p:nvSpPr>
          <p:spPr>
            <a:xfrm>
              <a:off x="5243791" y="466346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1" name="object 931"/>
            <p:cNvSpPr/>
            <p:nvPr/>
          </p:nvSpPr>
          <p:spPr>
            <a:xfrm>
              <a:off x="5243791" y="466217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2" name="object 932"/>
            <p:cNvSpPr/>
            <p:nvPr/>
          </p:nvSpPr>
          <p:spPr>
            <a:xfrm>
              <a:off x="5243791" y="466086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3" name="object 933"/>
            <p:cNvSpPr/>
            <p:nvPr/>
          </p:nvSpPr>
          <p:spPr>
            <a:xfrm>
              <a:off x="5243791" y="4659553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4" name="object 934"/>
            <p:cNvSpPr/>
            <p:nvPr/>
          </p:nvSpPr>
          <p:spPr>
            <a:xfrm>
              <a:off x="5243791" y="4658245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5" name="object 935"/>
            <p:cNvSpPr/>
            <p:nvPr/>
          </p:nvSpPr>
          <p:spPr>
            <a:xfrm>
              <a:off x="5243791" y="4656950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6" name="object 936"/>
            <p:cNvSpPr/>
            <p:nvPr/>
          </p:nvSpPr>
          <p:spPr>
            <a:xfrm>
              <a:off x="5243791" y="4655642"/>
              <a:ext cx="459105" cy="1905"/>
            </a:xfrm>
            <a:custGeom>
              <a:avLst/>
              <a:gdLst/>
              <a:ahLst/>
              <a:cxnLst/>
              <a:rect l="l" t="t" r="r" b="b"/>
              <a:pathLst>
                <a:path w="459104" h="1904">
                  <a:moveTo>
                    <a:pt x="0" y="0"/>
                  </a:moveTo>
                  <a:lnTo>
                    <a:pt x="0" y="1308"/>
                  </a:lnTo>
                  <a:lnTo>
                    <a:pt x="458876" y="1308"/>
                  </a:lnTo>
                  <a:lnTo>
                    <a:pt x="4588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7" name="object 937"/>
            <p:cNvSpPr/>
            <p:nvPr/>
          </p:nvSpPr>
          <p:spPr>
            <a:xfrm>
              <a:off x="5243791" y="4655655"/>
              <a:ext cx="459105" cy="334645"/>
            </a:xfrm>
            <a:custGeom>
              <a:avLst/>
              <a:gdLst/>
              <a:ahLst/>
              <a:cxnLst/>
              <a:rect l="l" t="t" r="r" b="b"/>
              <a:pathLst>
                <a:path w="459104" h="334645">
                  <a:moveTo>
                    <a:pt x="458876" y="334149"/>
                  </a:moveTo>
                  <a:lnTo>
                    <a:pt x="458876" y="0"/>
                  </a:lnTo>
                  <a:lnTo>
                    <a:pt x="0" y="0"/>
                  </a:lnTo>
                  <a:lnTo>
                    <a:pt x="0" y="334149"/>
                  </a:lnTo>
                  <a:lnTo>
                    <a:pt x="458876" y="33414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8" name="object 938"/>
            <p:cNvSpPr/>
            <p:nvPr/>
          </p:nvSpPr>
          <p:spPr>
            <a:xfrm>
              <a:off x="5702668" y="4988496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0" y="0"/>
                  </a:moveTo>
                  <a:lnTo>
                    <a:pt x="0" y="1308"/>
                  </a:lnTo>
                  <a:lnTo>
                    <a:pt x="25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39" name="object 939"/>
            <p:cNvSpPr/>
            <p:nvPr/>
          </p:nvSpPr>
          <p:spPr>
            <a:xfrm>
              <a:off x="5702668" y="4987188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4">
                  <a:moveTo>
                    <a:pt x="0" y="0"/>
                  </a:moveTo>
                  <a:lnTo>
                    <a:pt x="0" y="1308"/>
                  </a:lnTo>
                  <a:lnTo>
                    <a:pt x="2595" y="1308"/>
                  </a:lnTo>
                  <a:lnTo>
                    <a:pt x="51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0" name="object 940"/>
            <p:cNvSpPr/>
            <p:nvPr/>
          </p:nvSpPr>
          <p:spPr>
            <a:xfrm>
              <a:off x="5702668" y="4985880"/>
              <a:ext cx="8255" cy="1905"/>
            </a:xfrm>
            <a:custGeom>
              <a:avLst/>
              <a:gdLst/>
              <a:ahLst/>
              <a:cxnLst/>
              <a:rect l="l" t="t" r="r" b="b"/>
              <a:pathLst>
                <a:path w="8254" h="1904">
                  <a:moveTo>
                    <a:pt x="0" y="0"/>
                  </a:moveTo>
                  <a:lnTo>
                    <a:pt x="0" y="1308"/>
                  </a:lnTo>
                  <a:lnTo>
                    <a:pt x="5191" y="1308"/>
                  </a:lnTo>
                  <a:lnTo>
                    <a:pt x="77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1" name="object 941"/>
            <p:cNvSpPr/>
            <p:nvPr/>
          </p:nvSpPr>
          <p:spPr>
            <a:xfrm>
              <a:off x="5702668" y="4984572"/>
              <a:ext cx="10795" cy="1905"/>
            </a:xfrm>
            <a:custGeom>
              <a:avLst/>
              <a:gdLst/>
              <a:ahLst/>
              <a:cxnLst/>
              <a:rect l="l" t="t" r="r" b="b"/>
              <a:pathLst>
                <a:path w="10795" h="1904">
                  <a:moveTo>
                    <a:pt x="0" y="0"/>
                  </a:moveTo>
                  <a:lnTo>
                    <a:pt x="0" y="1308"/>
                  </a:lnTo>
                  <a:lnTo>
                    <a:pt x="7787" y="1308"/>
                  </a:lnTo>
                  <a:lnTo>
                    <a:pt x="1038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2" name="object 942"/>
            <p:cNvSpPr/>
            <p:nvPr/>
          </p:nvSpPr>
          <p:spPr>
            <a:xfrm>
              <a:off x="5702668" y="4983276"/>
              <a:ext cx="13335" cy="1905"/>
            </a:xfrm>
            <a:custGeom>
              <a:avLst/>
              <a:gdLst/>
              <a:ahLst/>
              <a:cxnLst/>
              <a:rect l="l" t="t" r="r" b="b"/>
              <a:pathLst>
                <a:path w="13335" h="1904">
                  <a:moveTo>
                    <a:pt x="0" y="0"/>
                  </a:moveTo>
                  <a:lnTo>
                    <a:pt x="0" y="1308"/>
                  </a:lnTo>
                  <a:lnTo>
                    <a:pt x="10358" y="1308"/>
                  </a:lnTo>
                  <a:lnTo>
                    <a:pt x="129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3" name="object 943"/>
            <p:cNvSpPr/>
            <p:nvPr/>
          </p:nvSpPr>
          <p:spPr>
            <a:xfrm>
              <a:off x="5702668" y="4981968"/>
              <a:ext cx="15875" cy="1905"/>
            </a:xfrm>
            <a:custGeom>
              <a:avLst/>
              <a:gdLst/>
              <a:ahLst/>
              <a:cxnLst/>
              <a:rect l="l" t="t" r="r" b="b"/>
              <a:pathLst>
                <a:path w="15875" h="1904">
                  <a:moveTo>
                    <a:pt x="0" y="0"/>
                  </a:moveTo>
                  <a:lnTo>
                    <a:pt x="0" y="1308"/>
                  </a:lnTo>
                  <a:lnTo>
                    <a:pt x="12954" y="1308"/>
                  </a:lnTo>
                  <a:lnTo>
                    <a:pt x="155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4" name="object 944"/>
            <p:cNvSpPr/>
            <p:nvPr/>
          </p:nvSpPr>
          <p:spPr>
            <a:xfrm>
              <a:off x="5702668" y="4980660"/>
              <a:ext cx="18415" cy="1905"/>
            </a:xfrm>
            <a:custGeom>
              <a:avLst/>
              <a:gdLst/>
              <a:ahLst/>
              <a:cxnLst/>
              <a:rect l="l" t="t" r="r" b="b"/>
              <a:pathLst>
                <a:path w="18414" h="1904">
                  <a:moveTo>
                    <a:pt x="0" y="0"/>
                  </a:moveTo>
                  <a:lnTo>
                    <a:pt x="0" y="1308"/>
                  </a:lnTo>
                  <a:lnTo>
                    <a:pt x="15549" y="1308"/>
                  </a:lnTo>
                  <a:lnTo>
                    <a:pt x="181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5" name="object 945"/>
            <p:cNvSpPr/>
            <p:nvPr/>
          </p:nvSpPr>
          <p:spPr>
            <a:xfrm>
              <a:off x="5702668" y="4979352"/>
              <a:ext cx="20955" cy="1905"/>
            </a:xfrm>
            <a:custGeom>
              <a:avLst/>
              <a:gdLst/>
              <a:ahLst/>
              <a:cxnLst/>
              <a:rect l="l" t="t" r="r" b="b"/>
              <a:pathLst>
                <a:path w="20954" h="1904">
                  <a:moveTo>
                    <a:pt x="0" y="0"/>
                  </a:moveTo>
                  <a:lnTo>
                    <a:pt x="0" y="1308"/>
                  </a:lnTo>
                  <a:lnTo>
                    <a:pt x="18145" y="1308"/>
                  </a:lnTo>
                  <a:lnTo>
                    <a:pt x="207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6" name="object 946"/>
            <p:cNvSpPr/>
            <p:nvPr/>
          </p:nvSpPr>
          <p:spPr>
            <a:xfrm>
              <a:off x="5702668" y="4978044"/>
              <a:ext cx="23495" cy="1905"/>
            </a:xfrm>
            <a:custGeom>
              <a:avLst/>
              <a:gdLst/>
              <a:ahLst/>
              <a:cxnLst/>
              <a:rect l="l" t="t" r="r" b="b"/>
              <a:pathLst>
                <a:path w="23495" h="1904">
                  <a:moveTo>
                    <a:pt x="0" y="0"/>
                  </a:moveTo>
                  <a:lnTo>
                    <a:pt x="0" y="1308"/>
                  </a:lnTo>
                  <a:lnTo>
                    <a:pt x="20741" y="1308"/>
                  </a:lnTo>
                  <a:lnTo>
                    <a:pt x="2333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7" name="object 947"/>
            <p:cNvSpPr/>
            <p:nvPr/>
          </p:nvSpPr>
          <p:spPr>
            <a:xfrm>
              <a:off x="5702668" y="4976749"/>
              <a:ext cx="26034" cy="1905"/>
            </a:xfrm>
            <a:custGeom>
              <a:avLst/>
              <a:gdLst/>
              <a:ahLst/>
              <a:cxnLst/>
              <a:rect l="l" t="t" r="r" b="b"/>
              <a:pathLst>
                <a:path w="26035" h="1904">
                  <a:moveTo>
                    <a:pt x="0" y="0"/>
                  </a:moveTo>
                  <a:lnTo>
                    <a:pt x="0" y="1308"/>
                  </a:lnTo>
                  <a:lnTo>
                    <a:pt x="23312" y="1308"/>
                  </a:lnTo>
                  <a:lnTo>
                    <a:pt x="2590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8" name="object 948"/>
            <p:cNvSpPr/>
            <p:nvPr/>
          </p:nvSpPr>
          <p:spPr>
            <a:xfrm>
              <a:off x="5702668" y="4975441"/>
              <a:ext cx="28575" cy="1905"/>
            </a:xfrm>
            <a:custGeom>
              <a:avLst/>
              <a:gdLst/>
              <a:ahLst/>
              <a:cxnLst/>
              <a:rect l="l" t="t" r="r" b="b"/>
              <a:pathLst>
                <a:path w="28575" h="1904">
                  <a:moveTo>
                    <a:pt x="0" y="0"/>
                  </a:moveTo>
                  <a:lnTo>
                    <a:pt x="0" y="1308"/>
                  </a:lnTo>
                  <a:lnTo>
                    <a:pt x="25908" y="1308"/>
                  </a:lnTo>
                  <a:lnTo>
                    <a:pt x="2850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9" name="object 949"/>
            <p:cNvSpPr/>
            <p:nvPr/>
          </p:nvSpPr>
          <p:spPr>
            <a:xfrm>
              <a:off x="5702668" y="4974132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0" y="0"/>
                  </a:moveTo>
                  <a:lnTo>
                    <a:pt x="0" y="1308"/>
                  </a:lnTo>
                  <a:lnTo>
                    <a:pt x="28503" y="1308"/>
                  </a:lnTo>
                  <a:lnTo>
                    <a:pt x="3109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0" name="object 950"/>
            <p:cNvSpPr/>
            <p:nvPr/>
          </p:nvSpPr>
          <p:spPr>
            <a:xfrm>
              <a:off x="5702668" y="4972824"/>
              <a:ext cx="34290" cy="1905"/>
            </a:xfrm>
            <a:custGeom>
              <a:avLst/>
              <a:gdLst/>
              <a:ahLst/>
              <a:cxnLst/>
              <a:rect l="l" t="t" r="r" b="b"/>
              <a:pathLst>
                <a:path w="34289" h="1904">
                  <a:moveTo>
                    <a:pt x="0" y="0"/>
                  </a:moveTo>
                  <a:lnTo>
                    <a:pt x="0" y="1308"/>
                  </a:lnTo>
                  <a:lnTo>
                    <a:pt x="31099" y="1308"/>
                  </a:lnTo>
                  <a:lnTo>
                    <a:pt x="336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1" name="object 951"/>
            <p:cNvSpPr/>
            <p:nvPr/>
          </p:nvSpPr>
          <p:spPr>
            <a:xfrm>
              <a:off x="5702668" y="4971529"/>
              <a:ext cx="36830" cy="1905"/>
            </a:xfrm>
            <a:custGeom>
              <a:avLst/>
              <a:gdLst/>
              <a:ahLst/>
              <a:cxnLst/>
              <a:rect l="l" t="t" r="r" b="b"/>
              <a:pathLst>
                <a:path w="36829" h="1904">
                  <a:moveTo>
                    <a:pt x="0" y="0"/>
                  </a:moveTo>
                  <a:lnTo>
                    <a:pt x="0" y="1308"/>
                  </a:lnTo>
                  <a:lnTo>
                    <a:pt x="33670" y="1308"/>
                  </a:lnTo>
                  <a:lnTo>
                    <a:pt x="3626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2" name="object 952"/>
            <p:cNvSpPr/>
            <p:nvPr/>
          </p:nvSpPr>
          <p:spPr>
            <a:xfrm>
              <a:off x="5702668" y="4970221"/>
              <a:ext cx="39370" cy="1905"/>
            </a:xfrm>
            <a:custGeom>
              <a:avLst/>
              <a:gdLst/>
              <a:ahLst/>
              <a:cxnLst/>
              <a:rect l="l" t="t" r="r" b="b"/>
              <a:pathLst>
                <a:path w="39370" h="1904">
                  <a:moveTo>
                    <a:pt x="0" y="0"/>
                  </a:moveTo>
                  <a:lnTo>
                    <a:pt x="0" y="1308"/>
                  </a:lnTo>
                  <a:lnTo>
                    <a:pt x="36266" y="1308"/>
                  </a:lnTo>
                  <a:lnTo>
                    <a:pt x="388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3" name="object 953"/>
            <p:cNvSpPr/>
            <p:nvPr/>
          </p:nvSpPr>
          <p:spPr>
            <a:xfrm>
              <a:off x="5702668" y="4968913"/>
              <a:ext cx="41910" cy="1905"/>
            </a:xfrm>
            <a:custGeom>
              <a:avLst/>
              <a:gdLst/>
              <a:ahLst/>
              <a:cxnLst/>
              <a:rect l="l" t="t" r="r" b="b"/>
              <a:pathLst>
                <a:path w="41910" h="1904">
                  <a:moveTo>
                    <a:pt x="0" y="0"/>
                  </a:moveTo>
                  <a:lnTo>
                    <a:pt x="0" y="1308"/>
                  </a:lnTo>
                  <a:lnTo>
                    <a:pt x="38862" y="1308"/>
                  </a:lnTo>
                  <a:lnTo>
                    <a:pt x="414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4" name="object 954"/>
            <p:cNvSpPr/>
            <p:nvPr/>
          </p:nvSpPr>
          <p:spPr>
            <a:xfrm>
              <a:off x="5702668" y="4967605"/>
              <a:ext cx="44450" cy="1905"/>
            </a:xfrm>
            <a:custGeom>
              <a:avLst/>
              <a:gdLst/>
              <a:ahLst/>
              <a:cxnLst/>
              <a:rect l="l" t="t" r="r" b="b"/>
              <a:pathLst>
                <a:path w="44450" h="1904">
                  <a:moveTo>
                    <a:pt x="0" y="0"/>
                  </a:moveTo>
                  <a:lnTo>
                    <a:pt x="0" y="1308"/>
                  </a:lnTo>
                  <a:lnTo>
                    <a:pt x="41457" y="1308"/>
                  </a:lnTo>
                  <a:lnTo>
                    <a:pt x="440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5" name="object 955"/>
            <p:cNvSpPr/>
            <p:nvPr/>
          </p:nvSpPr>
          <p:spPr>
            <a:xfrm>
              <a:off x="5702668" y="4966297"/>
              <a:ext cx="46990" cy="1905"/>
            </a:xfrm>
            <a:custGeom>
              <a:avLst/>
              <a:gdLst/>
              <a:ahLst/>
              <a:cxnLst/>
              <a:rect l="l" t="t" r="r" b="b"/>
              <a:pathLst>
                <a:path w="46989" h="1904">
                  <a:moveTo>
                    <a:pt x="0" y="0"/>
                  </a:moveTo>
                  <a:lnTo>
                    <a:pt x="0" y="1308"/>
                  </a:lnTo>
                  <a:lnTo>
                    <a:pt x="44053" y="1308"/>
                  </a:lnTo>
                  <a:lnTo>
                    <a:pt x="4664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6" name="object 956"/>
            <p:cNvSpPr/>
            <p:nvPr/>
          </p:nvSpPr>
          <p:spPr>
            <a:xfrm>
              <a:off x="5702668" y="4965001"/>
              <a:ext cx="49530" cy="1905"/>
            </a:xfrm>
            <a:custGeom>
              <a:avLst/>
              <a:gdLst/>
              <a:ahLst/>
              <a:cxnLst/>
              <a:rect l="l" t="t" r="r" b="b"/>
              <a:pathLst>
                <a:path w="49529" h="1904">
                  <a:moveTo>
                    <a:pt x="0" y="0"/>
                  </a:moveTo>
                  <a:lnTo>
                    <a:pt x="0" y="1308"/>
                  </a:lnTo>
                  <a:lnTo>
                    <a:pt x="46624" y="1308"/>
                  </a:lnTo>
                  <a:lnTo>
                    <a:pt x="492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7" name="object 957"/>
            <p:cNvSpPr/>
            <p:nvPr/>
          </p:nvSpPr>
          <p:spPr>
            <a:xfrm>
              <a:off x="5702668" y="4963693"/>
              <a:ext cx="52069" cy="1905"/>
            </a:xfrm>
            <a:custGeom>
              <a:avLst/>
              <a:gdLst/>
              <a:ahLst/>
              <a:cxnLst/>
              <a:rect l="l" t="t" r="r" b="b"/>
              <a:pathLst>
                <a:path w="52070" h="1904">
                  <a:moveTo>
                    <a:pt x="0" y="0"/>
                  </a:moveTo>
                  <a:lnTo>
                    <a:pt x="0" y="1308"/>
                  </a:lnTo>
                  <a:lnTo>
                    <a:pt x="49220" y="1308"/>
                  </a:lnTo>
                  <a:lnTo>
                    <a:pt x="518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8" name="object 958"/>
            <p:cNvSpPr/>
            <p:nvPr/>
          </p:nvSpPr>
          <p:spPr>
            <a:xfrm>
              <a:off x="5702668" y="4962385"/>
              <a:ext cx="54610" cy="1905"/>
            </a:xfrm>
            <a:custGeom>
              <a:avLst/>
              <a:gdLst/>
              <a:ahLst/>
              <a:cxnLst/>
              <a:rect l="l" t="t" r="r" b="b"/>
              <a:pathLst>
                <a:path w="54610" h="1904">
                  <a:moveTo>
                    <a:pt x="0" y="0"/>
                  </a:moveTo>
                  <a:lnTo>
                    <a:pt x="0" y="1308"/>
                  </a:lnTo>
                  <a:lnTo>
                    <a:pt x="51816" y="1308"/>
                  </a:lnTo>
                  <a:lnTo>
                    <a:pt x="544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59" name="object 959"/>
            <p:cNvSpPr/>
            <p:nvPr/>
          </p:nvSpPr>
          <p:spPr>
            <a:xfrm>
              <a:off x="5702668" y="4961077"/>
              <a:ext cx="57150" cy="1905"/>
            </a:xfrm>
            <a:custGeom>
              <a:avLst/>
              <a:gdLst/>
              <a:ahLst/>
              <a:cxnLst/>
              <a:rect l="l" t="t" r="r" b="b"/>
              <a:pathLst>
                <a:path w="57150" h="1904">
                  <a:moveTo>
                    <a:pt x="0" y="0"/>
                  </a:moveTo>
                  <a:lnTo>
                    <a:pt x="0" y="1308"/>
                  </a:lnTo>
                  <a:lnTo>
                    <a:pt x="54411" y="1308"/>
                  </a:lnTo>
                  <a:lnTo>
                    <a:pt x="5700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0" name="object 960"/>
            <p:cNvSpPr/>
            <p:nvPr/>
          </p:nvSpPr>
          <p:spPr>
            <a:xfrm>
              <a:off x="5702668" y="4959781"/>
              <a:ext cx="59690" cy="1905"/>
            </a:xfrm>
            <a:custGeom>
              <a:avLst/>
              <a:gdLst/>
              <a:ahLst/>
              <a:cxnLst/>
              <a:rect l="l" t="t" r="r" b="b"/>
              <a:pathLst>
                <a:path w="59689" h="1904">
                  <a:moveTo>
                    <a:pt x="0" y="0"/>
                  </a:moveTo>
                  <a:lnTo>
                    <a:pt x="0" y="1308"/>
                  </a:lnTo>
                  <a:lnTo>
                    <a:pt x="56982" y="1308"/>
                  </a:lnTo>
                  <a:lnTo>
                    <a:pt x="595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1" name="object 961"/>
            <p:cNvSpPr/>
            <p:nvPr/>
          </p:nvSpPr>
          <p:spPr>
            <a:xfrm>
              <a:off x="5702668" y="4958473"/>
              <a:ext cx="62230" cy="1905"/>
            </a:xfrm>
            <a:custGeom>
              <a:avLst/>
              <a:gdLst/>
              <a:ahLst/>
              <a:cxnLst/>
              <a:rect l="l" t="t" r="r" b="b"/>
              <a:pathLst>
                <a:path w="62229" h="1904">
                  <a:moveTo>
                    <a:pt x="0" y="0"/>
                  </a:moveTo>
                  <a:lnTo>
                    <a:pt x="0" y="1308"/>
                  </a:lnTo>
                  <a:lnTo>
                    <a:pt x="59578" y="1308"/>
                  </a:lnTo>
                  <a:lnTo>
                    <a:pt x="6217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2" name="object 962"/>
            <p:cNvSpPr/>
            <p:nvPr/>
          </p:nvSpPr>
          <p:spPr>
            <a:xfrm>
              <a:off x="5702668" y="4957165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2174" y="1308"/>
                  </a:lnTo>
                  <a:lnTo>
                    <a:pt x="63157" y="812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3" name="object 963"/>
            <p:cNvSpPr/>
            <p:nvPr/>
          </p:nvSpPr>
          <p:spPr>
            <a:xfrm>
              <a:off x="5702668" y="495585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4" name="object 964"/>
            <p:cNvSpPr/>
            <p:nvPr/>
          </p:nvSpPr>
          <p:spPr>
            <a:xfrm>
              <a:off x="5702668" y="4954549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5" name="object 965"/>
            <p:cNvSpPr/>
            <p:nvPr/>
          </p:nvSpPr>
          <p:spPr>
            <a:xfrm>
              <a:off x="5702668" y="495325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6" name="object 966"/>
            <p:cNvSpPr/>
            <p:nvPr/>
          </p:nvSpPr>
          <p:spPr>
            <a:xfrm>
              <a:off x="5702668" y="495063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7" name="object 967"/>
            <p:cNvSpPr/>
            <p:nvPr/>
          </p:nvSpPr>
          <p:spPr>
            <a:xfrm>
              <a:off x="5702668" y="4949329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8" name="object 968"/>
            <p:cNvSpPr/>
            <p:nvPr/>
          </p:nvSpPr>
          <p:spPr>
            <a:xfrm>
              <a:off x="5702668" y="494802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69" name="object 969"/>
            <p:cNvSpPr/>
            <p:nvPr/>
          </p:nvSpPr>
          <p:spPr>
            <a:xfrm>
              <a:off x="5702668" y="494672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0" name="object 970"/>
            <p:cNvSpPr/>
            <p:nvPr/>
          </p:nvSpPr>
          <p:spPr>
            <a:xfrm>
              <a:off x="5702668" y="494541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1" name="object 971"/>
            <p:cNvSpPr/>
            <p:nvPr/>
          </p:nvSpPr>
          <p:spPr>
            <a:xfrm>
              <a:off x="5702668" y="494411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2" name="object 972"/>
            <p:cNvSpPr/>
            <p:nvPr/>
          </p:nvSpPr>
          <p:spPr>
            <a:xfrm>
              <a:off x="5702668" y="494280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3" name="object 973"/>
            <p:cNvSpPr/>
            <p:nvPr/>
          </p:nvSpPr>
          <p:spPr>
            <a:xfrm>
              <a:off x="5702668" y="494150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4" name="object 974"/>
            <p:cNvSpPr/>
            <p:nvPr/>
          </p:nvSpPr>
          <p:spPr>
            <a:xfrm>
              <a:off x="5702668" y="494019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5" name="object 975"/>
            <p:cNvSpPr/>
            <p:nvPr/>
          </p:nvSpPr>
          <p:spPr>
            <a:xfrm>
              <a:off x="5702668" y="493889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6" name="object 976"/>
            <p:cNvSpPr/>
            <p:nvPr/>
          </p:nvSpPr>
          <p:spPr>
            <a:xfrm>
              <a:off x="5702668" y="493758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7" name="object 977"/>
            <p:cNvSpPr/>
            <p:nvPr/>
          </p:nvSpPr>
          <p:spPr>
            <a:xfrm>
              <a:off x="5702668" y="493627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8" name="object 978"/>
            <p:cNvSpPr/>
            <p:nvPr/>
          </p:nvSpPr>
          <p:spPr>
            <a:xfrm>
              <a:off x="5702668" y="493497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79" name="object 979"/>
            <p:cNvSpPr/>
            <p:nvPr/>
          </p:nvSpPr>
          <p:spPr>
            <a:xfrm>
              <a:off x="5702668" y="493367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0" name="object 980"/>
            <p:cNvSpPr/>
            <p:nvPr/>
          </p:nvSpPr>
          <p:spPr>
            <a:xfrm>
              <a:off x="5702668" y="493236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1" name="object 981"/>
            <p:cNvSpPr/>
            <p:nvPr/>
          </p:nvSpPr>
          <p:spPr>
            <a:xfrm>
              <a:off x="5702668" y="493105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2" name="object 982"/>
            <p:cNvSpPr/>
            <p:nvPr/>
          </p:nvSpPr>
          <p:spPr>
            <a:xfrm>
              <a:off x="5702668" y="4929759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3" name="object 983"/>
            <p:cNvSpPr/>
            <p:nvPr/>
          </p:nvSpPr>
          <p:spPr>
            <a:xfrm>
              <a:off x="5702668" y="492845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4" name="object 984"/>
            <p:cNvSpPr/>
            <p:nvPr/>
          </p:nvSpPr>
          <p:spPr>
            <a:xfrm>
              <a:off x="5702668" y="492714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5" name="object 985"/>
            <p:cNvSpPr/>
            <p:nvPr/>
          </p:nvSpPr>
          <p:spPr>
            <a:xfrm>
              <a:off x="5702668" y="492452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6" name="object 986"/>
            <p:cNvSpPr/>
            <p:nvPr/>
          </p:nvSpPr>
          <p:spPr>
            <a:xfrm>
              <a:off x="5702668" y="492323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7" name="object 987"/>
            <p:cNvSpPr/>
            <p:nvPr/>
          </p:nvSpPr>
          <p:spPr>
            <a:xfrm>
              <a:off x="5702668" y="492192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8" name="object 988"/>
            <p:cNvSpPr/>
            <p:nvPr/>
          </p:nvSpPr>
          <p:spPr>
            <a:xfrm>
              <a:off x="5702668" y="491930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89" name="object 989"/>
            <p:cNvSpPr/>
            <p:nvPr/>
          </p:nvSpPr>
          <p:spPr>
            <a:xfrm>
              <a:off x="5702668" y="491801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0" name="object 990"/>
            <p:cNvSpPr/>
            <p:nvPr/>
          </p:nvSpPr>
          <p:spPr>
            <a:xfrm>
              <a:off x="5702668" y="491670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1" name="object 991"/>
            <p:cNvSpPr/>
            <p:nvPr/>
          </p:nvSpPr>
          <p:spPr>
            <a:xfrm>
              <a:off x="5702668" y="4914087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2" name="object 992"/>
            <p:cNvSpPr/>
            <p:nvPr/>
          </p:nvSpPr>
          <p:spPr>
            <a:xfrm>
              <a:off x="5702668" y="4912779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3" name="object 993"/>
            <p:cNvSpPr/>
            <p:nvPr/>
          </p:nvSpPr>
          <p:spPr>
            <a:xfrm>
              <a:off x="5702668" y="491148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4" name="object 994"/>
            <p:cNvSpPr/>
            <p:nvPr/>
          </p:nvSpPr>
          <p:spPr>
            <a:xfrm>
              <a:off x="5702668" y="4910175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5" name="object 995"/>
            <p:cNvSpPr/>
            <p:nvPr/>
          </p:nvSpPr>
          <p:spPr>
            <a:xfrm>
              <a:off x="5702668" y="490886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6" name="object 996"/>
            <p:cNvSpPr/>
            <p:nvPr/>
          </p:nvSpPr>
          <p:spPr>
            <a:xfrm>
              <a:off x="5702668" y="4907559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7" name="object 997"/>
            <p:cNvSpPr/>
            <p:nvPr/>
          </p:nvSpPr>
          <p:spPr>
            <a:xfrm>
              <a:off x="5702668" y="490625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8" name="object 998"/>
            <p:cNvSpPr/>
            <p:nvPr/>
          </p:nvSpPr>
          <p:spPr>
            <a:xfrm>
              <a:off x="5702668" y="490495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99" name="object 999"/>
            <p:cNvSpPr/>
            <p:nvPr/>
          </p:nvSpPr>
          <p:spPr>
            <a:xfrm>
              <a:off x="5702668" y="490364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0" name="object 1000"/>
            <p:cNvSpPr/>
            <p:nvPr/>
          </p:nvSpPr>
          <p:spPr>
            <a:xfrm>
              <a:off x="5702668" y="490103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1" name="object 1001"/>
            <p:cNvSpPr/>
            <p:nvPr/>
          </p:nvSpPr>
          <p:spPr>
            <a:xfrm>
              <a:off x="5702668" y="489973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2" name="object 1002"/>
            <p:cNvSpPr/>
            <p:nvPr/>
          </p:nvSpPr>
          <p:spPr>
            <a:xfrm>
              <a:off x="5702668" y="489712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3" name="object 1003"/>
            <p:cNvSpPr/>
            <p:nvPr/>
          </p:nvSpPr>
          <p:spPr>
            <a:xfrm>
              <a:off x="5702668" y="489581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4" name="object 1004"/>
            <p:cNvSpPr/>
            <p:nvPr/>
          </p:nvSpPr>
          <p:spPr>
            <a:xfrm>
              <a:off x="5702668" y="489320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63157" y="2603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5" name="object 1005"/>
            <p:cNvSpPr/>
            <p:nvPr/>
          </p:nvSpPr>
          <p:spPr>
            <a:xfrm>
              <a:off x="5702668" y="489190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6" name="object 1006"/>
            <p:cNvSpPr/>
            <p:nvPr/>
          </p:nvSpPr>
          <p:spPr>
            <a:xfrm>
              <a:off x="5702668" y="488928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7" name="object 1007"/>
            <p:cNvSpPr/>
            <p:nvPr/>
          </p:nvSpPr>
          <p:spPr>
            <a:xfrm>
              <a:off x="5702668" y="488798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8" name="object 1008"/>
            <p:cNvSpPr/>
            <p:nvPr/>
          </p:nvSpPr>
          <p:spPr>
            <a:xfrm>
              <a:off x="5702668" y="488668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09" name="object 1009"/>
            <p:cNvSpPr/>
            <p:nvPr/>
          </p:nvSpPr>
          <p:spPr>
            <a:xfrm>
              <a:off x="5702668" y="488537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0" name="object 1010"/>
            <p:cNvSpPr/>
            <p:nvPr/>
          </p:nvSpPr>
          <p:spPr>
            <a:xfrm>
              <a:off x="5702668" y="488406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1" name="object 1011"/>
            <p:cNvSpPr/>
            <p:nvPr/>
          </p:nvSpPr>
          <p:spPr>
            <a:xfrm>
              <a:off x="5702668" y="488275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2" name="object 1012"/>
            <p:cNvSpPr/>
            <p:nvPr/>
          </p:nvSpPr>
          <p:spPr>
            <a:xfrm>
              <a:off x="5702668" y="488146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3" name="object 1013"/>
            <p:cNvSpPr/>
            <p:nvPr/>
          </p:nvSpPr>
          <p:spPr>
            <a:xfrm>
              <a:off x="5702668" y="488015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4" name="object 1014"/>
            <p:cNvSpPr/>
            <p:nvPr/>
          </p:nvSpPr>
          <p:spPr>
            <a:xfrm>
              <a:off x="5702668" y="487884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5" name="object 1015"/>
            <p:cNvSpPr/>
            <p:nvPr/>
          </p:nvSpPr>
          <p:spPr>
            <a:xfrm>
              <a:off x="5702668" y="487624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63157" y="2603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6" name="object 1016"/>
            <p:cNvSpPr/>
            <p:nvPr/>
          </p:nvSpPr>
          <p:spPr>
            <a:xfrm>
              <a:off x="5702668" y="487362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7" name="object 1017"/>
            <p:cNvSpPr/>
            <p:nvPr/>
          </p:nvSpPr>
          <p:spPr>
            <a:xfrm>
              <a:off x="5702668" y="487231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8" name="object 1018"/>
            <p:cNvSpPr/>
            <p:nvPr/>
          </p:nvSpPr>
          <p:spPr>
            <a:xfrm>
              <a:off x="5702668" y="487100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19" name="object 1019"/>
            <p:cNvSpPr/>
            <p:nvPr/>
          </p:nvSpPr>
          <p:spPr>
            <a:xfrm>
              <a:off x="5702668" y="486971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0" name="object 1020"/>
            <p:cNvSpPr/>
            <p:nvPr/>
          </p:nvSpPr>
          <p:spPr>
            <a:xfrm>
              <a:off x="5702668" y="4868405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1" name="object 1021"/>
            <p:cNvSpPr/>
            <p:nvPr/>
          </p:nvSpPr>
          <p:spPr>
            <a:xfrm>
              <a:off x="5702668" y="486709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2" name="object 1022"/>
            <p:cNvSpPr/>
            <p:nvPr/>
          </p:nvSpPr>
          <p:spPr>
            <a:xfrm>
              <a:off x="5702668" y="4865789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3" name="object 1023"/>
            <p:cNvSpPr/>
            <p:nvPr/>
          </p:nvSpPr>
          <p:spPr>
            <a:xfrm>
              <a:off x="5702668" y="486318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4" name="object 1024"/>
            <p:cNvSpPr/>
            <p:nvPr/>
          </p:nvSpPr>
          <p:spPr>
            <a:xfrm>
              <a:off x="5702668" y="486187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5" name="object 1025"/>
            <p:cNvSpPr/>
            <p:nvPr/>
          </p:nvSpPr>
          <p:spPr>
            <a:xfrm>
              <a:off x="5702668" y="4860569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6" name="object 1026"/>
            <p:cNvSpPr/>
            <p:nvPr/>
          </p:nvSpPr>
          <p:spPr>
            <a:xfrm>
              <a:off x="5702668" y="485926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7" name="object 1027"/>
            <p:cNvSpPr/>
            <p:nvPr/>
          </p:nvSpPr>
          <p:spPr>
            <a:xfrm>
              <a:off x="5702668" y="485796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8" name="object 1028"/>
            <p:cNvSpPr/>
            <p:nvPr/>
          </p:nvSpPr>
          <p:spPr>
            <a:xfrm>
              <a:off x="5702668" y="485534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29" name="object 1029"/>
            <p:cNvSpPr/>
            <p:nvPr/>
          </p:nvSpPr>
          <p:spPr>
            <a:xfrm>
              <a:off x="5702668" y="485404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0" name="object 1030"/>
            <p:cNvSpPr/>
            <p:nvPr/>
          </p:nvSpPr>
          <p:spPr>
            <a:xfrm>
              <a:off x="5702668" y="485273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1" name="object 1031"/>
            <p:cNvSpPr/>
            <p:nvPr/>
          </p:nvSpPr>
          <p:spPr>
            <a:xfrm>
              <a:off x="5702668" y="485143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2" name="object 1032"/>
            <p:cNvSpPr/>
            <p:nvPr/>
          </p:nvSpPr>
          <p:spPr>
            <a:xfrm>
              <a:off x="5702668" y="485013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3" name="object 1033"/>
            <p:cNvSpPr/>
            <p:nvPr/>
          </p:nvSpPr>
          <p:spPr>
            <a:xfrm>
              <a:off x="5702668" y="484751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4" name="object 1034"/>
            <p:cNvSpPr/>
            <p:nvPr/>
          </p:nvSpPr>
          <p:spPr>
            <a:xfrm>
              <a:off x="5702668" y="484621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5" name="object 1035"/>
            <p:cNvSpPr/>
            <p:nvPr/>
          </p:nvSpPr>
          <p:spPr>
            <a:xfrm>
              <a:off x="5702668" y="484491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6" name="object 1036"/>
            <p:cNvSpPr/>
            <p:nvPr/>
          </p:nvSpPr>
          <p:spPr>
            <a:xfrm>
              <a:off x="5702668" y="484360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7" name="object 1037"/>
            <p:cNvSpPr/>
            <p:nvPr/>
          </p:nvSpPr>
          <p:spPr>
            <a:xfrm>
              <a:off x="5702668" y="484098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8" name="object 1038"/>
            <p:cNvSpPr/>
            <p:nvPr/>
          </p:nvSpPr>
          <p:spPr>
            <a:xfrm>
              <a:off x="5702668" y="483969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9" name="object 1039"/>
            <p:cNvSpPr/>
            <p:nvPr/>
          </p:nvSpPr>
          <p:spPr>
            <a:xfrm>
              <a:off x="5702668" y="483838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0" name="object 1040"/>
            <p:cNvSpPr/>
            <p:nvPr/>
          </p:nvSpPr>
          <p:spPr>
            <a:xfrm>
              <a:off x="5702668" y="483707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1" name="object 1041"/>
            <p:cNvSpPr/>
            <p:nvPr/>
          </p:nvSpPr>
          <p:spPr>
            <a:xfrm>
              <a:off x="5702668" y="483447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63157" y="2603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2" name="object 1042"/>
            <p:cNvSpPr/>
            <p:nvPr/>
          </p:nvSpPr>
          <p:spPr>
            <a:xfrm>
              <a:off x="5702668" y="483316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3" name="object 1043"/>
            <p:cNvSpPr/>
            <p:nvPr/>
          </p:nvSpPr>
          <p:spPr>
            <a:xfrm>
              <a:off x="5702668" y="483185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4" name="object 1044"/>
            <p:cNvSpPr/>
            <p:nvPr/>
          </p:nvSpPr>
          <p:spPr>
            <a:xfrm>
              <a:off x="5702668" y="482923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5" name="object 1045"/>
            <p:cNvSpPr/>
            <p:nvPr/>
          </p:nvSpPr>
          <p:spPr>
            <a:xfrm>
              <a:off x="5702668" y="482663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6" name="object 1046"/>
            <p:cNvSpPr/>
            <p:nvPr/>
          </p:nvSpPr>
          <p:spPr>
            <a:xfrm>
              <a:off x="5702668" y="4824018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7" name="object 1047"/>
            <p:cNvSpPr/>
            <p:nvPr/>
          </p:nvSpPr>
          <p:spPr>
            <a:xfrm>
              <a:off x="5702668" y="482141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8" name="object 1048"/>
            <p:cNvSpPr/>
            <p:nvPr/>
          </p:nvSpPr>
          <p:spPr>
            <a:xfrm>
              <a:off x="5702668" y="481879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49" name="object 1049"/>
            <p:cNvSpPr/>
            <p:nvPr/>
          </p:nvSpPr>
          <p:spPr>
            <a:xfrm>
              <a:off x="5702668" y="481619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0" name="object 1050"/>
            <p:cNvSpPr/>
            <p:nvPr/>
          </p:nvSpPr>
          <p:spPr>
            <a:xfrm>
              <a:off x="5702668" y="481357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1" name="object 1051"/>
            <p:cNvSpPr/>
            <p:nvPr/>
          </p:nvSpPr>
          <p:spPr>
            <a:xfrm>
              <a:off x="5702668" y="481227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2" name="object 1052"/>
            <p:cNvSpPr/>
            <p:nvPr/>
          </p:nvSpPr>
          <p:spPr>
            <a:xfrm>
              <a:off x="5702668" y="481097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3" name="object 1053"/>
            <p:cNvSpPr/>
            <p:nvPr/>
          </p:nvSpPr>
          <p:spPr>
            <a:xfrm>
              <a:off x="5702668" y="480835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4" name="object 1054"/>
            <p:cNvSpPr/>
            <p:nvPr/>
          </p:nvSpPr>
          <p:spPr>
            <a:xfrm>
              <a:off x="5702668" y="480705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5" name="object 1055"/>
            <p:cNvSpPr/>
            <p:nvPr/>
          </p:nvSpPr>
          <p:spPr>
            <a:xfrm>
              <a:off x="5702668" y="480575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6" name="object 1056"/>
            <p:cNvSpPr/>
            <p:nvPr/>
          </p:nvSpPr>
          <p:spPr>
            <a:xfrm>
              <a:off x="5702668" y="480444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7" name="object 1057"/>
            <p:cNvSpPr/>
            <p:nvPr/>
          </p:nvSpPr>
          <p:spPr>
            <a:xfrm>
              <a:off x="5702668" y="480183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8" name="object 1058"/>
            <p:cNvSpPr/>
            <p:nvPr/>
          </p:nvSpPr>
          <p:spPr>
            <a:xfrm>
              <a:off x="5702668" y="480052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9" name="object 1059"/>
            <p:cNvSpPr/>
            <p:nvPr/>
          </p:nvSpPr>
          <p:spPr>
            <a:xfrm>
              <a:off x="5702668" y="479922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0" name="object 1060"/>
            <p:cNvSpPr/>
            <p:nvPr/>
          </p:nvSpPr>
          <p:spPr>
            <a:xfrm>
              <a:off x="5702668" y="479792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1" name="object 1061"/>
            <p:cNvSpPr/>
            <p:nvPr/>
          </p:nvSpPr>
          <p:spPr>
            <a:xfrm>
              <a:off x="5702668" y="4795304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2" name="object 1062"/>
            <p:cNvSpPr/>
            <p:nvPr/>
          </p:nvSpPr>
          <p:spPr>
            <a:xfrm>
              <a:off x="5702668" y="479400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3" name="object 1063"/>
            <p:cNvSpPr/>
            <p:nvPr/>
          </p:nvSpPr>
          <p:spPr>
            <a:xfrm>
              <a:off x="5702668" y="479270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4" name="object 1064"/>
            <p:cNvSpPr/>
            <p:nvPr/>
          </p:nvSpPr>
          <p:spPr>
            <a:xfrm>
              <a:off x="5702668" y="479139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5" name="object 1065"/>
            <p:cNvSpPr/>
            <p:nvPr/>
          </p:nvSpPr>
          <p:spPr>
            <a:xfrm>
              <a:off x="5702668" y="479008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6" name="object 1066"/>
            <p:cNvSpPr/>
            <p:nvPr/>
          </p:nvSpPr>
          <p:spPr>
            <a:xfrm>
              <a:off x="5702668" y="478748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63157" y="2603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7" name="object 1067"/>
            <p:cNvSpPr/>
            <p:nvPr/>
          </p:nvSpPr>
          <p:spPr>
            <a:xfrm>
              <a:off x="5702668" y="478617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8" name="object 1068"/>
            <p:cNvSpPr/>
            <p:nvPr/>
          </p:nvSpPr>
          <p:spPr>
            <a:xfrm>
              <a:off x="5702668" y="478486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69" name="object 1069"/>
            <p:cNvSpPr/>
            <p:nvPr/>
          </p:nvSpPr>
          <p:spPr>
            <a:xfrm>
              <a:off x="5702668" y="478355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0" name="object 1070"/>
            <p:cNvSpPr/>
            <p:nvPr/>
          </p:nvSpPr>
          <p:spPr>
            <a:xfrm>
              <a:off x="5702668" y="478226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1" name="object 1071"/>
            <p:cNvSpPr/>
            <p:nvPr/>
          </p:nvSpPr>
          <p:spPr>
            <a:xfrm>
              <a:off x="5702668" y="477964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2" name="object 1072"/>
            <p:cNvSpPr/>
            <p:nvPr/>
          </p:nvSpPr>
          <p:spPr>
            <a:xfrm>
              <a:off x="5702668" y="477833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3" name="object 1073"/>
            <p:cNvSpPr/>
            <p:nvPr/>
          </p:nvSpPr>
          <p:spPr>
            <a:xfrm>
              <a:off x="5702668" y="477702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4" name="object 1074"/>
            <p:cNvSpPr/>
            <p:nvPr/>
          </p:nvSpPr>
          <p:spPr>
            <a:xfrm>
              <a:off x="5702668" y="477573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5" name="object 1075"/>
            <p:cNvSpPr/>
            <p:nvPr/>
          </p:nvSpPr>
          <p:spPr>
            <a:xfrm>
              <a:off x="5702668" y="4774425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6" name="object 1076"/>
            <p:cNvSpPr/>
            <p:nvPr/>
          </p:nvSpPr>
          <p:spPr>
            <a:xfrm>
              <a:off x="5702668" y="477311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7" name="object 1077"/>
            <p:cNvSpPr/>
            <p:nvPr/>
          </p:nvSpPr>
          <p:spPr>
            <a:xfrm>
              <a:off x="5702668" y="4771809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8" name="object 1078"/>
            <p:cNvSpPr/>
            <p:nvPr/>
          </p:nvSpPr>
          <p:spPr>
            <a:xfrm>
              <a:off x="5702668" y="4769205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9" name="object 1079"/>
            <p:cNvSpPr/>
            <p:nvPr/>
          </p:nvSpPr>
          <p:spPr>
            <a:xfrm>
              <a:off x="5702668" y="4766589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0" name="object 1080"/>
            <p:cNvSpPr/>
            <p:nvPr/>
          </p:nvSpPr>
          <p:spPr>
            <a:xfrm>
              <a:off x="5702668" y="476528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1" name="object 1081"/>
            <p:cNvSpPr/>
            <p:nvPr/>
          </p:nvSpPr>
          <p:spPr>
            <a:xfrm>
              <a:off x="5702668" y="476398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2" name="object 1082"/>
            <p:cNvSpPr/>
            <p:nvPr/>
          </p:nvSpPr>
          <p:spPr>
            <a:xfrm>
              <a:off x="5702668" y="476267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3" name="object 1083"/>
            <p:cNvSpPr/>
            <p:nvPr/>
          </p:nvSpPr>
          <p:spPr>
            <a:xfrm>
              <a:off x="5702668" y="4761369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4" name="object 1084"/>
            <p:cNvSpPr/>
            <p:nvPr/>
          </p:nvSpPr>
          <p:spPr>
            <a:xfrm>
              <a:off x="5702668" y="476006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5" name="object 1085"/>
            <p:cNvSpPr/>
            <p:nvPr/>
          </p:nvSpPr>
          <p:spPr>
            <a:xfrm>
              <a:off x="5702668" y="475875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6" name="object 1086"/>
            <p:cNvSpPr/>
            <p:nvPr/>
          </p:nvSpPr>
          <p:spPr>
            <a:xfrm>
              <a:off x="5702668" y="475745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7" name="object 1087"/>
            <p:cNvSpPr/>
            <p:nvPr/>
          </p:nvSpPr>
          <p:spPr>
            <a:xfrm>
              <a:off x="5702668" y="475615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8" name="object 1088"/>
            <p:cNvSpPr/>
            <p:nvPr/>
          </p:nvSpPr>
          <p:spPr>
            <a:xfrm>
              <a:off x="5702668" y="475353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89" name="object 1089"/>
            <p:cNvSpPr/>
            <p:nvPr/>
          </p:nvSpPr>
          <p:spPr>
            <a:xfrm>
              <a:off x="5702668" y="475223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0" name="object 1090"/>
            <p:cNvSpPr/>
            <p:nvPr/>
          </p:nvSpPr>
          <p:spPr>
            <a:xfrm>
              <a:off x="5702668" y="474962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1" name="object 1091"/>
            <p:cNvSpPr/>
            <p:nvPr/>
          </p:nvSpPr>
          <p:spPr>
            <a:xfrm>
              <a:off x="5702668" y="474831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2" name="object 1092"/>
            <p:cNvSpPr/>
            <p:nvPr/>
          </p:nvSpPr>
          <p:spPr>
            <a:xfrm>
              <a:off x="5702668" y="4745710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63157" y="2603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3" name="object 1093"/>
            <p:cNvSpPr/>
            <p:nvPr/>
          </p:nvSpPr>
          <p:spPr>
            <a:xfrm>
              <a:off x="5702668" y="474440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4" name="object 1094"/>
            <p:cNvSpPr/>
            <p:nvPr/>
          </p:nvSpPr>
          <p:spPr>
            <a:xfrm>
              <a:off x="5702668" y="4741786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5" name="object 1095"/>
            <p:cNvSpPr/>
            <p:nvPr/>
          </p:nvSpPr>
          <p:spPr>
            <a:xfrm>
              <a:off x="5702668" y="474049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6" name="object 1096"/>
            <p:cNvSpPr/>
            <p:nvPr/>
          </p:nvSpPr>
          <p:spPr>
            <a:xfrm>
              <a:off x="5702668" y="473918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7" name="object 1097"/>
            <p:cNvSpPr/>
            <p:nvPr/>
          </p:nvSpPr>
          <p:spPr>
            <a:xfrm>
              <a:off x="5702668" y="473787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8" name="object 1098"/>
            <p:cNvSpPr/>
            <p:nvPr/>
          </p:nvSpPr>
          <p:spPr>
            <a:xfrm>
              <a:off x="5702668" y="473656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99" name="object 1099"/>
            <p:cNvSpPr/>
            <p:nvPr/>
          </p:nvSpPr>
          <p:spPr>
            <a:xfrm>
              <a:off x="5702668" y="473525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0" name="object 1100"/>
            <p:cNvSpPr/>
            <p:nvPr/>
          </p:nvSpPr>
          <p:spPr>
            <a:xfrm>
              <a:off x="5702668" y="473396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1" name="object 1101"/>
            <p:cNvSpPr/>
            <p:nvPr/>
          </p:nvSpPr>
          <p:spPr>
            <a:xfrm>
              <a:off x="5702668" y="4732655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2" name="object 1102"/>
            <p:cNvSpPr/>
            <p:nvPr/>
          </p:nvSpPr>
          <p:spPr>
            <a:xfrm>
              <a:off x="5702668" y="473134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3" name="object 1103"/>
            <p:cNvSpPr/>
            <p:nvPr/>
          </p:nvSpPr>
          <p:spPr>
            <a:xfrm>
              <a:off x="5702668" y="4728743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63157" y="2603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4" name="object 1104"/>
            <p:cNvSpPr/>
            <p:nvPr/>
          </p:nvSpPr>
          <p:spPr>
            <a:xfrm>
              <a:off x="5702668" y="4727435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5" name="object 1105"/>
            <p:cNvSpPr/>
            <p:nvPr/>
          </p:nvSpPr>
          <p:spPr>
            <a:xfrm>
              <a:off x="5702668" y="472612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6" name="object 1106"/>
            <p:cNvSpPr/>
            <p:nvPr/>
          </p:nvSpPr>
          <p:spPr>
            <a:xfrm>
              <a:off x="5702668" y="472351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7" name="object 1107"/>
            <p:cNvSpPr/>
            <p:nvPr/>
          </p:nvSpPr>
          <p:spPr>
            <a:xfrm>
              <a:off x="5702668" y="4722215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8" name="object 1108"/>
            <p:cNvSpPr/>
            <p:nvPr/>
          </p:nvSpPr>
          <p:spPr>
            <a:xfrm>
              <a:off x="5702668" y="472090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09" name="object 1109"/>
            <p:cNvSpPr/>
            <p:nvPr/>
          </p:nvSpPr>
          <p:spPr>
            <a:xfrm>
              <a:off x="5702668" y="4718291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308"/>
                  </a:lnTo>
                  <a:lnTo>
                    <a:pt x="0" y="2616"/>
                  </a:lnTo>
                  <a:lnTo>
                    <a:pt x="63157" y="2616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0" name="object 1110"/>
            <p:cNvSpPr/>
            <p:nvPr/>
          </p:nvSpPr>
          <p:spPr>
            <a:xfrm>
              <a:off x="5702668" y="471699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1" name="object 1111"/>
            <p:cNvSpPr/>
            <p:nvPr/>
          </p:nvSpPr>
          <p:spPr>
            <a:xfrm>
              <a:off x="5702668" y="4715687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2" name="object 1112"/>
            <p:cNvSpPr/>
            <p:nvPr/>
          </p:nvSpPr>
          <p:spPr>
            <a:xfrm>
              <a:off x="5702668" y="4714379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3" name="object 1113"/>
            <p:cNvSpPr/>
            <p:nvPr/>
          </p:nvSpPr>
          <p:spPr>
            <a:xfrm>
              <a:off x="5702668" y="4713071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4" name="object 1114"/>
            <p:cNvSpPr/>
            <p:nvPr/>
          </p:nvSpPr>
          <p:spPr>
            <a:xfrm>
              <a:off x="5702668" y="471176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5" name="object 1115"/>
            <p:cNvSpPr/>
            <p:nvPr/>
          </p:nvSpPr>
          <p:spPr>
            <a:xfrm>
              <a:off x="5702668" y="471046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6" name="object 1116"/>
            <p:cNvSpPr/>
            <p:nvPr/>
          </p:nvSpPr>
          <p:spPr>
            <a:xfrm>
              <a:off x="5702668" y="470916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7" name="object 1117"/>
            <p:cNvSpPr/>
            <p:nvPr/>
          </p:nvSpPr>
          <p:spPr>
            <a:xfrm>
              <a:off x="5702668" y="470785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8" name="object 1118"/>
            <p:cNvSpPr/>
            <p:nvPr/>
          </p:nvSpPr>
          <p:spPr>
            <a:xfrm>
              <a:off x="5702668" y="470654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19" name="object 1119"/>
            <p:cNvSpPr/>
            <p:nvPr/>
          </p:nvSpPr>
          <p:spPr>
            <a:xfrm>
              <a:off x="5702668" y="4705235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0" name="object 1120"/>
            <p:cNvSpPr/>
            <p:nvPr/>
          </p:nvSpPr>
          <p:spPr>
            <a:xfrm>
              <a:off x="5702668" y="470394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1" name="object 1121"/>
            <p:cNvSpPr/>
            <p:nvPr/>
          </p:nvSpPr>
          <p:spPr>
            <a:xfrm>
              <a:off x="5702668" y="470263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2" name="object 1122"/>
            <p:cNvSpPr/>
            <p:nvPr/>
          </p:nvSpPr>
          <p:spPr>
            <a:xfrm>
              <a:off x="5702668" y="470132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3" name="object 1123"/>
            <p:cNvSpPr/>
            <p:nvPr/>
          </p:nvSpPr>
          <p:spPr>
            <a:xfrm>
              <a:off x="5702668" y="470001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4" name="object 1124"/>
            <p:cNvSpPr/>
            <p:nvPr/>
          </p:nvSpPr>
          <p:spPr>
            <a:xfrm>
              <a:off x="5702668" y="4698720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5" name="object 1125"/>
            <p:cNvSpPr/>
            <p:nvPr/>
          </p:nvSpPr>
          <p:spPr>
            <a:xfrm>
              <a:off x="5702668" y="4697412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6" name="object 1126"/>
            <p:cNvSpPr/>
            <p:nvPr/>
          </p:nvSpPr>
          <p:spPr>
            <a:xfrm>
              <a:off x="5702668" y="469610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7" name="object 1127"/>
            <p:cNvSpPr/>
            <p:nvPr/>
          </p:nvSpPr>
          <p:spPr>
            <a:xfrm>
              <a:off x="5702668" y="469479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8" name="object 1128"/>
            <p:cNvSpPr/>
            <p:nvPr/>
          </p:nvSpPr>
          <p:spPr>
            <a:xfrm>
              <a:off x="5702668" y="4692192"/>
              <a:ext cx="63500" cy="3175"/>
            </a:xfrm>
            <a:custGeom>
              <a:avLst/>
              <a:gdLst/>
              <a:ahLst/>
              <a:cxnLst/>
              <a:rect l="l" t="t" r="r" b="b"/>
              <a:pathLst>
                <a:path w="63500" h="3175">
                  <a:moveTo>
                    <a:pt x="63157" y="0"/>
                  </a:moveTo>
                  <a:lnTo>
                    <a:pt x="0" y="0"/>
                  </a:lnTo>
                  <a:lnTo>
                    <a:pt x="0" y="1295"/>
                  </a:lnTo>
                  <a:lnTo>
                    <a:pt x="0" y="2603"/>
                  </a:lnTo>
                  <a:lnTo>
                    <a:pt x="63157" y="2603"/>
                  </a:lnTo>
                  <a:lnTo>
                    <a:pt x="63157" y="1308"/>
                  </a:lnTo>
                  <a:lnTo>
                    <a:pt x="63157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9" name="object 1129"/>
            <p:cNvSpPr/>
            <p:nvPr/>
          </p:nvSpPr>
          <p:spPr>
            <a:xfrm>
              <a:off x="5702668" y="4690884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0" name="object 1130"/>
            <p:cNvSpPr/>
            <p:nvPr/>
          </p:nvSpPr>
          <p:spPr>
            <a:xfrm>
              <a:off x="5702668" y="4689576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1" name="object 1131"/>
            <p:cNvSpPr/>
            <p:nvPr/>
          </p:nvSpPr>
          <p:spPr>
            <a:xfrm>
              <a:off x="5702668" y="4688268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2" name="object 1132"/>
            <p:cNvSpPr/>
            <p:nvPr/>
          </p:nvSpPr>
          <p:spPr>
            <a:xfrm>
              <a:off x="5702668" y="4686973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3" name="object 1133"/>
            <p:cNvSpPr/>
            <p:nvPr/>
          </p:nvSpPr>
          <p:spPr>
            <a:xfrm>
              <a:off x="5702668" y="4685665"/>
              <a:ext cx="63500" cy="1905"/>
            </a:xfrm>
            <a:custGeom>
              <a:avLst/>
              <a:gdLst/>
              <a:ahLst/>
              <a:cxnLst/>
              <a:rect l="l" t="t" r="r" b="b"/>
              <a:pathLst>
                <a:path w="63500" h="1904">
                  <a:moveTo>
                    <a:pt x="0" y="0"/>
                  </a:moveTo>
                  <a:lnTo>
                    <a:pt x="0" y="1308"/>
                  </a:lnTo>
                  <a:lnTo>
                    <a:pt x="63157" y="1308"/>
                  </a:lnTo>
                  <a:lnTo>
                    <a:pt x="631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4" name="object 1134"/>
            <p:cNvSpPr/>
            <p:nvPr/>
          </p:nvSpPr>
          <p:spPr>
            <a:xfrm>
              <a:off x="5702668" y="4684357"/>
              <a:ext cx="62230" cy="1905"/>
            </a:xfrm>
            <a:custGeom>
              <a:avLst/>
              <a:gdLst/>
              <a:ahLst/>
              <a:cxnLst/>
              <a:rect l="l" t="t" r="r" b="b"/>
              <a:pathLst>
                <a:path w="62229" h="1904">
                  <a:moveTo>
                    <a:pt x="0" y="0"/>
                  </a:moveTo>
                  <a:lnTo>
                    <a:pt x="0" y="1308"/>
                  </a:lnTo>
                  <a:lnTo>
                    <a:pt x="62140" y="1308"/>
                  </a:lnTo>
                  <a:lnTo>
                    <a:pt x="621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5" name="object 1135"/>
            <p:cNvSpPr/>
            <p:nvPr/>
          </p:nvSpPr>
          <p:spPr>
            <a:xfrm>
              <a:off x="5702668" y="4683048"/>
              <a:ext cx="62230" cy="1905"/>
            </a:xfrm>
            <a:custGeom>
              <a:avLst/>
              <a:gdLst/>
              <a:ahLst/>
              <a:cxnLst/>
              <a:rect l="l" t="t" r="r" b="b"/>
              <a:pathLst>
                <a:path w="62229" h="1904">
                  <a:moveTo>
                    <a:pt x="0" y="0"/>
                  </a:moveTo>
                  <a:lnTo>
                    <a:pt x="0" y="1308"/>
                  </a:lnTo>
                  <a:lnTo>
                    <a:pt x="62140" y="1308"/>
                  </a:lnTo>
                  <a:lnTo>
                    <a:pt x="5930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6" name="object 1136"/>
            <p:cNvSpPr/>
            <p:nvPr/>
          </p:nvSpPr>
          <p:spPr>
            <a:xfrm>
              <a:off x="5702668" y="4681740"/>
              <a:ext cx="59690" cy="1905"/>
            </a:xfrm>
            <a:custGeom>
              <a:avLst/>
              <a:gdLst/>
              <a:ahLst/>
              <a:cxnLst/>
              <a:rect l="l" t="t" r="r" b="b"/>
              <a:pathLst>
                <a:path w="59689" h="1904">
                  <a:moveTo>
                    <a:pt x="0" y="0"/>
                  </a:moveTo>
                  <a:lnTo>
                    <a:pt x="0" y="1308"/>
                  </a:lnTo>
                  <a:lnTo>
                    <a:pt x="59309" y="1308"/>
                  </a:lnTo>
                  <a:lnTo>
                    <a:pt x="5647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7" name="object 1137"/>
            <p:cNvSpPr/>
            <p:nvPr/>
          </p:nvSpPr>
          <p:spPr>
            <a:xfrm>
              <a:off x="5702668" y="4680445"/>
              <a:ext cx="56515" cy="1905"/>
            </a:xfrm>
            <a:custGeom>
              <a:avLst/>
              <a:gdLst/>
              <a:ahLst/>
              <a:cxnLst/>
              <a:rect l="l" t="t" r="r" b="b"/>
              <a:pathLst>
                <a:path w="56514" h="1904">
                  <a:moveTo>
                    <a:pt x="0" y="0"/>
                  </a:moveTo>
                  <a:lnTo>
                    <a:pt x="0" y="1308"/>
                  </a:lnTo>
                  <a:lnTo>
                    <a:pt x="56506" y="1308"/>
                  </a:lnTo>
                  <a:lnTo>
                    <a:pt x="536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8" name="object 1138"/>
            <p:cNvSpPr/>
            <p:nvPr/>
          </p:nvSpPr>
          <p:spPr>
            <a:xfrm>
              <a:off x="5702668" y="4679137"/>
              <a:ext cx="53975" cy="1905"/>
            </a:xfrm>
            <a:custGeom>
              <a:avLst/>
              <a:gdLst/>
              <a:ahLst/>
              <a:cxnLst/>
              <a:rect l="l" t="t" r="r" b="b"/>
              <a:pathLst>
                <a:path w="53975" h="1904">
                  <a:moveTo>
                    <a:pt x="0" y="0"/>
                  </a:moveTo>
                  <a:lnTo>
                    <a:pt x="0" y="1308"/>
                  </a:lnTo>
                  <a:lnTo>
                    <a:pt x="53675" y="1308"/>
                  </a:lnTo>
                  <a:lnTo>
                    <a:pt x="5084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39" name="object 1139"/>
            <p:cNvSpPr/>
            <p:nvPr/>
          </p:nvSpPr>
          <p:spPr>
            <a:xfrm>
              <a:off x="5702668" y="4677829"/>
              <a:ext cx="51435" cy="1905"/>
            </a:xfrm>
            <a:custGeom>
              <a:avLst/>
              <a:gdLst/>
              <a:ahLst/>
              <a:cxnLst/>
              <a:rect l="l" t="t" r="r" b="b"/>
              <a:pathLst>
                <a:path w="51435" h="1904">
                  <a:moveTo>
                    <a:pt x="0" y="0"/>
                  </a:moveTo>
                  <a:lnTo>
                    <a:pt x="0" y="1308"/>
                  </a:lnTo>
                  <a:lnTo>
                    <a:pt x="50844" y="1308"/>
                  </a:lnTo>
                  <a:lnTo>
                    <a:pt x="480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0" name="object 1140"/>
            <p:cNvSpPr/>
            <p:nvPr/>
          </p:nvSpPr>
          <p:spPr>
            <a:xfrm>
              <a:off x="5702668" y="4676521"/>
              <a:ext cx="48260" cy="1905"/>
            </a:xfrm>
            <a:custGeom>
              <a:avLst/>
              <a:gdLst/>
              <a:ahLst/>
              <a:cxnLst/>
              <a:rect l="l" t="t" r="r" b="b"/>
              <a:pathLst>
                <a:path w="48260" h="1904">
                  <a:moveTo>
                    <a:pt x="0" y="0"/>
                  </a:moveTo>
                  <a:lnTo>
                    <a:pt x="0" y="1308"/>
                  </a:lnTo>
                  <a:lnTo>
                    <a:pt x="48013" y="1308"/>
                  </a:lnTo>
                  <a:lnTo>
                    <a:pt x="4518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1" name="object 1141"/>
            <p:cNvSpPr/>
            <p:nvPr/>
          </p:nvSpPr>
          <p:spPr>
            <a:xfrm>
              <a:off x="5702668" y="4675213"/>
              <a:ext cx="45720" cy="1905"/>
            </a:xfrm>
            <a:custGeom>
              <a:avLst/>
              <a:gdLst/>
              <a:ahLst/>
              <a:cxnLst/>
              <a:rect l="l" t="t" r="r" b="b"/>
              <a:pathLst>
                <a:path w="45720" h="1904">
                  <a:moveTo>
                    <a:pt x="0" y="0"/>
                  </a:moveTo>
                  <a:lnTo>
                    <a:pt x="0" y="1308"/>
                  </a:lnTo>
                  <a:lnTo>
                    <a:pt x="45182" y="1308"/>
                  </a:lnTo>
                  <a:lnTo>
                    <a:pt x="423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2" name="object 1142"/>
            <p:cNvSpPr/>
            <p:nvPr/>
          </p:nvSpPr>
          <p:spPr>
            <a:xfrm>
              <a:off x="5702668" y="4673917"/>
              <a:ext cx="42545" cy="1905"/>
            </a:xfrm>
            <a:custGeom>
              <a:avLst/>
              <a:gdLst/>
              <a:ahLst/>
              <a:cxnLst/>
              <a:rect l="l" t="t" r="r" b="b"/>
              <a:pathLst>
                <a:path w="42545" h="1904">
                  <a:moveTo>
                    <a:pt x="0" y="0"/>
                  </a:moveTo>
                  <a:lnTo>
                    <a:pt x="0" y="1308"/>
                  </a:lnTo>
                  <a:lnTo>
                    <a:pt x="42379" y="1308"/>
                  </a:lnTo>
                  <a:lnTo>
                    <a:pt x="3954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3" name="object 1143"/>
            <p:cNvSpPr/>
            <p:nvPr/>
          </p:nvSpPr>
          <p:spPr>
            <a:xfrm>
              <a:off x="5702668" y="4672609"/>
              <a:ext cx="40005" cy="1905"/>
            </a:xfrm>
            <a:custGeom>
              <a:avLst/>
              <a:gdLst/>
              <a:ahLst/>
              <a:cxnLst/>
              <a:rect l="l" t="t" r="r" b="b"/>
              <a:pathLst>
                <a:path w="40004" h="1904">
                  <a:moveTo>
                    <a:pt x="0" y="0"/>
                  </a:moveTo>
                  <a:lnTo>
                    <a:pt x="0" y="1308"/>
                  </a:lnTo>
                  <a:lnTo>
                    <a:pt x="39548" y="1308"/>
                  </a:lnTo>
                  <a:lnTo>
                    <a:pt x="367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4" name="object 1144"/>
            <p:cNvSpPr/>
            <p:nvPr/>
          </p:nvSpPr>
          <p:spPr>
            <a:xfrm>
              <a:off x="5702668" y="4671301"/>
              <a:ext cx="36830" cy="1905"/>
            </a:xfrm>
            <a:custGeom>
              <a:avLst/>
              <a:gdLst/>
              <a:ahLst/>
              <a:cxnLst/>
              <a:rect l="l" t="t" r="r" b="b"/>
              <a:pathLst>
                <a:path w="36829" h="1904">
                  <a:moveTo>
                    <a:pt x="0" y="0"/>
                  </a:moveTo>
                  <a:lnTo>
                    <a:pt x="0" y="1308"/>
                  </a:lnTo>
                  <a:lnTo>
                    <a:pt x="36717" y="1308"/>
                  </a:lnTo>
                  <a:lnTo>
                    <a:pt x="3388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5" name="object 1145"/>
            <p:cNvSpPr/>
            <p:nvPr/>
          </p:nvSpPr>
          <p:spPr>
            <a:xfrm>
              <a:off x="5702668" y="4669993"/>
              <a:ext cx="34290" cy="1905"/>
            </a:xfrm>
            <a:custGeom>
              <a:avLst/>
              <a:gdLst/>
              <a:ahLst/>
              <a:cxnLst/>
              <a:rect l="l" t="t" r="r" b="b"/>
              <a:pathLst>
                <a:path w="34289" h="1904">
                  <a:moveTo>
                    <a:pt x="0" y="0"/>
                  </a:moveTo>
                  <a:lnTo>
                    <a:pt x="0" y="1308"/>
                  </a:lnTo>
                  <a:lnTo>
                    <a:pt x="33887" y="1308"/>
                  </a:lnTo>
                  <a:lnTo>
                    <a:pt x="310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6" name="object 1146"/>
            <p:cNvSpPr/>
            <p:nvPr/>
          </p:nvSpPr>
          <p:spPr>
            <a:xfrm>
              <a:off x="5702668" y="4668697"/>
              <a:ext cx="31115" cy="1905"/>
            </a:xfrm>
            <a:custGeom>
              <a:avLst/>
              <a:gdLst/>
              <a:ahLst/>
              <a:cxnLst/>
              <a:rect l="l" t="t" r="r" b="b"/>
              <a:pathLst>
                <a:path w="31114" h="1904">
                  <a:moveTo>
                    <a:pt x="0" y="0"/>
                  </a:moveTo>
                  <a:lnTo>
                    <a:pt x="0" y="1308"/>
                  </a:lnTo>
                  <a:lnTo>
                    <a:pt x="31083" y="1308"/>
                  </a:lnTo>
                  <a:lnTo>
                    <a:pt x="282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7" name="object 1147"/>
            <p:cNvSpPr/>
            <p:nvPr/>
          </p:nvSpPr>
          <p:spPr>
            <a:xfrm>
              <a:off x="5702668" y="4667389"/>
              <a:ext cx="28575" cy="1905"/>
            </a:xfrm>
            <a:custGeom>
              <a:avLst/>
              <a:gdLst/>
              <a:ahLst/>
              <a:cxnLst/>
              <a:rect l="l" t="t" r="r" b="b"/>
              <a:pathLst>
                <a:path w="28575" h="1904">
                  <a:moveTo>
                    <a:pt x="0" y="0"/>
                  </a:moveTo>
                  <a:lnTo>
                    <a:pt x="0" y="1308"/>
                  </a:lnTo>
                  <a:lnTo>
                    <a:pt x="28253" y="1308"/>
                  </a:lnTo>
                  <a:lnTo>
                    <a:pt x="2542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8" name="object 1148"/>
            <p:cNvSpPr/>
            <p:nvPr/>
          </p:nvSpPr>
          <p:spPr>
            <a:xfrm>
              <a:off x="5702668" y="4666081"/>
              <a:ext cx="26034" cy="1905"/>
            </a:xfrm>
            <a:custGeom>
              <a:avLst/>
              <a:gdLst/>
              <a:ahLst/>
              <a:cxnLst/>
              <a:rect l="l" t="t" r="r" b="b"/>
              <a:pathLst>
                <a:path w="26035" h="1904">
                  <a:moveTo>
                    <a:pt x="0" y="0"/>
                  </a:moveTo>
                  <a:lnTo>
                    <a:pt x="0" y="1308"/>
                  </a:lnTo>
                  <a:lnTo>
                    <a:pt x="25422" y="1308"/>
                  </a:lnTo>
                  <a:lnTo>
                    <a:pt x="2259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9" name="object 1149"/>
            <p:cNvSpPr/>
            <p:nvPr/>
          </p:nvSpPr>
          <p:spPr>
            <a:xfrm>
              <a:off x="5702668" y="4664773"/>
              <a:ext cx="22860" cy="1905"/>
            </a:xfrm>
            <a:custGeom>
              <a:avLst/>
              <a:gdLst/>
              <a:ahLst/>
              <a:cxnLst/>
              <a:rect l="l" t="t" r="r" b="b"/>
              <a:pathLst>
                <a:path w="22860" h="1904">
                  <a:moveTo>
                    <a:pt x="0" y="0"/>
                  </a:moveTo>
                  <a:lnTo>
                    <a:pt x="0" y="1308"/>
                  </a:lnTo>
                  <a:lnTo>
                    <a:pt x="22591" y="1308"/>
                  </a:lnTo>
                  <a:lnTo>
                    <a:pt x="197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0" name="object 1150"/>
            <p:cNvSpPr/>
            <p:nvPr/>
          </p:nvSpPr>
          <p:spPr>
            <a:xfrm>
              <a:off x="5702668" y="4663465"/>
              <a:ext cx="20320" cy="1905"/>
            </a:xfrm>
            <a:custGeom>
              <a:avLst/>
              <a:gdLst/>
              <a:ahLst/>
              <a:cxnLst/>
              <a:rect l="l" t="t" r="r" b="b"/>
              <a:pathLst>
                <a:path w="20320" h="1904">
                  <a:moveTo>
                    <a:pt x="0" y="0"/>
                  </a:moveTo>
                  <a:lnTo>
                    <a:pt x="0" y="1308"/>
                  </a:lnTo>
                  <a:lnTo>
                    <a:pt x="19760" y="1308"/>
                  </a:lnTo>
                  <a:lnTo>
                    <a:pt x="1692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1" name="object 1151"/>
            <p:cNvSpPr/>
            <p:nvPr/>
          </p:nvSpPr>
          <p:spPr>
            <a:xfrm>
              <a:off x="5702668" y="4662170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0" y="0"/>
                  </a:moveTo>
                  <a:lnTo>
                    <a:pt x="0" y="1308"/>
                  </a:lnTo>
                  <a:lnTo>
                    <a:pt x="16957" y="1308"/>
                  </a:lnTo>
                  <a:lnTo>
                    <a:pt x="1412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2" name="object 1152"/>
            <p:cNvSpPr/>
            <p:nvPr/>
          </p:nvSpPr>
          <p:spPr>
            <a:xfrm>
              <a:off x="5702668" y="4660862"/>
              <a:ext cx="14604" cy="1905"/>
            </a:xfrm>
            <a:custGeom>
              <a:avLst/>
              <a:gdLst/>
              <a:ahLst/>
              <a:cxnLst/>
              <a:rect l="l" t="t" r="r" b="b"/>
              <a:pathLst>
                <a:path w="14604" h="1904">
                  <a:moveTo>
                    <a:pt x="0" y="0"/>
                  </a:moveTo>
                  <a:lnTo>
                    <a:pt x="0" y="1308"/>
                  </a:lnTo>
                  <a:lnTo>
                    <a:pt x="14126" y="1308"/>
                  </a:lnTo>
                  <a:lnTo>
                    <a:pt x="1129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3" name="object 1153"/>
            <p:cNvSpPr/>
            <p:nvPr/>
          </p:nvSpPr>
          <p:spPr>
            <a:xfrm>
              <a:off x="5702668" y="4659553"/>
              <a:ext cx="11430" cy="1905"/>
            </a:xfrm>
            <a:custGeom>
              <a:avLst/>
              <a:gdLst/>
              <a:ahLst/>
              <a:cxnLst/>
              <a:rect l="l" t="t" r="r" b="b"/>
              <a:pathLst>
                <a:path w="11429" h="1904">
                  <a:moveTo>
                    <a:pt x="0" y="0"/>
                  </a:moveTo>
                  <a:lnTo>
                    <a:pt x="0" y="1308"/>
                  </a:lnTo>
                  <a:lnTo>
                    <a:pt x="11295" y="1308"/>
                  </a:lnTo>
                  <a:lnTo>
                    <a:pt x="84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4" name="object 1154"/>
            <p:cNvSpPr/>
            <p:nvPr/>
          </p:nvSpPr>
          <p:spPr>
            <a:xfrm>
              <a:off x="5702668" y="4658245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89" h="1904">
                  <a:moveTo>
                    <a:pt x="0" y="0"/>
                  </a:moveTo>
                  <a:lnTo>
                    <a:pt x="0" y="1308"/>
                  </a:lnTo>
                  <a:lnTo>
                    <a:pt x="8464" y="1308"/>
                  </a:lnTo>
                  <a:lnTo>
                    <a:pt x="563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5" name="object 1155"/>
            <p:cNvSpPr/>
            <p:nvPr/>
          </p:nvSpPr>
          <p:spPr>
            <a:xfrm>
              <a:off x="5702668" y="4656950"/>
              <a:ext cx="5715" cy="1905"/>
            </a:xfrm>
            <a:custGeom>
              <a:avLst/>
              <a:gdLst/>
              <a:ahLst/>
              <a:cxnLst/>
              <a:rect l="l" t="t" r="r" b="b"/>
              <a:pathLst>
                <a:path w="5714" h="1904">
                  <a:moveTo>
                    <a:pt x="0" y="0"/>
                  </a:moveTo>
                  <a:lnTo>
                    <a:pt x="0" y="1308"/>
                  </a:lnTo>
                  <a:lnTo>
                    <a:pt x="5661" y="1308"/>
                  </a:lnTo>
                  <a:lnTo>
                    <a:pt x="28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6" name="object 1156"/>
            <p:cNvSpPr/>
            <p:nvPr/>
          </p:nvSpPr>
          <p:spPr>
            <a:xfrm>
              <a:off x="5702668" y="4655642"/>
              <a:ext cx="3175" cy="1905"/>
            </a:xfrm>
            <a:custGeom>
              <a:avLst/>
              <a:gdLst/>
              <a:ahLst/>
              <a:cxnLst/>
              <a:rect l="l" t="t" r="r" b="b"/>
              <a:pathLst>
                <a:path w="3175" h="1904">
                  <a:moveTo>
                    <a:pt x="0" y="0"/>
                  </a:moveTo>
                  <a:lnTo>
                    <a:pt x="0" y="1308"/>
                  </a:lnTo>
                  <a:lnTo>
                    <a:pt x="2830" y="130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57" name="object 1157"/>
            <p:cNvSpPr/>
            <p:nvPr/>
          </p:nvSpPr>
          <p:spPr>
            <a:xfrm>
              <a:off x="5702668" y="4655642"/>
              <a:ext cx="63500" cy="334645"/>
            </a:xfrm>
            <a:custGeom>
              <a:avLst/>
              <a:gdLst/>
              <a:ahLst/>
              <a:cxnLst/>
              <a:rect l="l" t="t" r="r" b="b"/>
              <a:pathLst>
                <a:path w="63500" h="334645">
                  <a:moveTo>
                    <a:pt x="0" y="0"/>
                  </a:moveTo>
                  <a:lnTo>
                    <a:pt x="63157" y="29184"/>
                  </a:lnTo>
                  <a:lnTo>
                    <a:pt x="63157" y="302336"/>
                  </a:lnTo>
                  <a:lnTo>
                    <a:pt x="0" y="334162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58" name="object 1158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282628" y="4562056"/>
              <a:ext cx="174980" cy="95516"/>
            </a:xfrm>
            <a:prstGeom prst="rect">
              <a:avLst/>
            </a:prstGeom>
          </p:spPr>
        </p:pic>
        <p:pic>
          <p:nvPicPr>
            <p:cNvPr id="1159" name="object 115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282590" y="4987937"/>
              <a:ext cx="175018" cy="91782"/>
            </a:xfrm>
            <a:prstGeom prst="rect">
              <a:avLst/>
            </a:prstGeom>
          </p:spPr>
        </p:pic>
      </p:grpSp>
      <p:grpSp>
        <p:nvGrpSpPr>
          <p:cNvPr id="1160" name="object 1160"/>
          <p:cNvGrpSpPr/>
          <p:nvPr/>
        </p:nvGrpSpPr>
        <p:grpSpPr>
          <a:xfrm>
            <a:off x="5825718" y="4679188"/>
            <a:ext cx="232410" cy="284480"/>
            <a:chOff x="5825718" y="4679188"/>
            <a:chExt cx="232410" cy="284480"/>
          </a:xfrm>
        </p:grpSpPr>
        <p:pic>
          <p:nvPicPr>
            <p:cNvPr id="1161" name="object 1161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830569" y="4684585"/>
              <a:ext cx="221564" cy="273646"/>
            </a:xfrm>
            <a:prstGeom prst="rect">
              <a:avLst/>
            </a:prstGeom>
          </p:spPr>
        </p:pic>
        <p:sp>
          <p:nvSpPr>
            <p:cNvPr id="1162" name="object 1162"/>
            <p:cNvSpPr/>
            <p:nvPr/>
          </p:nvSpPr>
          <p:spPr>
            <a:xfrm>
              <a:off x="5831115" y="4684585"/>
              <a:ext cx="221615" cy="273685"/>
            </a:xfrm>
            <a:custGeom>
              <a:avLst/>
              <a:gdLst/>
              <a:ahLst/>
              <a:cxnLst/>
              <a:rect l="l" t="t" r="r" b="b"/>
              <a:pathLst>
                <a:path w="221614" h="273685">
                  <a:moveTo>
                    <a:pt x="221018" y="221018"/>
                  </a:moveTo>
                  <a:lnTo>
                    <a:pt x="105244" y="221018"/>
                  </a:lnTo>
                  <a:lnTo>
                    <a:pt x="105244" y="273646"/>
                  </a:lnTo>
                  <a:lnTo>
                    <a:pt x="0" y="273646"/>
                  </a:lnTo>
                  <a:lnTo>
                    <a:pt x="0" y="0"/>
                  </a:lnTo>
                  <a:lnTo>
                    <a:pt x="105244" y="0"/>
                  </a:lnTo>
                  <a:lnTo>
                    <a:pt x="105244" y="52616"/>
                  </a:lnTo>
                  <a:lnTo>
                    <a:pt x="221018" y="52616"/>
                  </a:lnTo>
                  <a:lnTo>
                    <a:pt x="221018" y="22101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63" name="object 1163"/>
          <p:cNvGrpSpPr/>
          <p:nvPr/>
        </p:nvGrpSpPr>
        <p:grpSpPr>
          <a:xfrm>
            <a:off x="7427594" y="4679188"/>
            <a:ext cx="232410" cy="284480"/>
            <a:chOff x="7427594" y="4679188"/>
            <a:chExt cx="232410" cy="284480"/>
          </a:xfrm>
        </p:grpSpPr>
        <p:pic>
          <p:nvPicPr>
            <p:cNvPr id="1164" name="object 1164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432992" y="4684585"/>
              <a:ext cx="221297" cy="273646"/>
            </a:xfrm>
            <a:prstGeom prst="rect">
              <a:avLst/>
            </a:prstGeom>
          </p:spPr>
        </p:pic>
        <p:sp>
          <p:nvSpPr>
            <p:cNvPr id="1165" name="object 1165"/>
            <p:cNvSpPr/>
            <p:nvPr/>
          </p:nvSpPr>
          <p:spPr>
            <a:xfrm>
              <a:off x="7432992" y="4740160"/>
              <a:ext cx="89535" cy="2540"/>
            </a:xfrm>
            <a:custGeom>
              <a:avLst/>
              <a:gdLst/>
              <a:ahLst/>
              <a:cxnLst/>
              <a:rect l="l" t="t" r="r" b="b"/>
              <a:pathLst>
                <a:path w="89534" h="2539">
                  <a:moveTo>
                    <a:pt x="89331" y="1079"/>
                  </a:moveTo>
                  <a:lnTo>
                    <a:pt x="0" y="1079"/>
                  </a:lnTo>
                  <a:lnTo>
                    <a:pt x="0" y="2146"/>
                  </a:lnTo>
                  <a:lnTo>
                    <a:pt x="89331" y="2146"/>
                  </a:lnTo>
                  <a:lnTo>
                    <a:pt x="89331" y="1079"/>
                  </a:lnTo>
                  <a:close/>
                </a:path>
                <a:path w="89534" h="2539">
                  <a:moveTo>
                    <a:pt x="89331" y="0"/>
                  </a:moveTo>
                  <a:lnTo>
                    <a:pt x="0" y="0"/>
                  </a:lnTo>
                  <a:lnTo>
                    <a:pt x="0" y="1066"/>
                  </a:lnTo>
                  <a:lnTo>
                    <a:pt x="89331" y="1066"/>
                  </a:lnTo>
                  <a:lnTo>
                    <a:pt x="89331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6" name="object 1166"/>
            <p:cNvSpPr/>
            <p:nvPr/>
          </p:nvSpPr>
          <p:spPr>
            <a:xfrm>
              <a:off x="7432992" y="4739093"/>
              <a:ext cx="89535" cy="1270"/>
            </a:xfrm>
            <a:custGeom>
              <a:avLst/>
              <a:gdLst/>
              <a:ahLst/>
              <a:cxnLst/>
              <a:rect l="l" t="t" r="r" b="b"/>
              <a:pathLst>
                <a:path w="89534" h="1270">
                  <a:moveTo>
                    <a:pt x="0" y="1066"/>
                  </a:moveTo>
                  <a:lnTo>
                    <a:pt x="89331" y="1066"/>
                  </a:lnTo>
                  <a:lnTo>
                    <a:pt x="89331" y="0"/>
                  </a:lnTo>
                  <a:lnTo>
                    <a:pt x="0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7" name="object 1167"/>
            <p:cNvSpPr/>
            <p:nvPr/>
          </p:nvSpPr>
          <p:spPr>
            <a:xfrm>
              <a:off x="7432992" y="4738027"/>
              <a:ext cx="89535" cy="1270"/>
            </a:xfrm>
            <a:custGeom>
              <a:avLst/>
              <a:gdLst/>
              <a:ahLst/>
              <a:cxnLst/>
              <a:rect l="l" t="t" r="r" b="b"/>
              <a:pathLst>
                <a:path w="89534" h="1270">
                  <a:moveTo>
                    <a:pt x="0" y="1066"/>
                  </a:moveTo>
                  <a:lnTo>
                    <a:pt x="89331" y="1066"/>
                  </a:lnTo>
                  <a:lnTo>
                    <a:pt x="89331" y="0"/>
                  </a:lnTo>
                  <a:lnTo>
                    <a:pt x="0" y="0"/>
                  </a:lnTo>
                  <a:lnTo>
                    <a:pt x="0" y="1066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8" name="object 1168"/>
            <p:cNvSpPr/>
            <p:nvPr/>
          </p:nvSpPr>
          <p:spPr>
            <a:xfrm>
              <a:off x="7432992" y="4684585"/>
              <a:ext cx="221615" cy="273685"/>
            </a:xfrm>
            <a:custGeom>
              <a:avLst/>
              <a:gdLst/>
              <a:ahLst/>
              <a:cxnLst/>
              <a:rect l="l" t="t" r="r" b="b"/>
              <a:pathLst>
                <a:path w="221615" h="273685">
                  <a:moveTo>
                    <a:pt x="0" y="52616"/>
                  </a:moveTo>
                  <a:lnTo>
                    <a:pt x="115773" y="52616"/>
                  </a:lnTo>
                  <a:lnTo>
                    <a:pt x="115773" y="0"/>
                  </a:lnTo>
                  <a:lnTo>
                    <a:pt x="221030" y="0"/>
                  </a:lnTo>
                  <a:lnTo>
                    <a:pt x="221030" y="273646"/>
                  </a:lnTo>
                  <a:lnTo>
                    <a:pt x="115773" y="273646"/>
                  </a:lnTo>
                  <a:lnTo>
                    <a:pt x="115773" y="221018"/>
                  </a:lnTo>
                  <a:lnTo>
                    <a:pt x="0" y="221018"/>
                  </a:lnTo>
                  <a:lnTo>
                    <a:pt x="0" y="5261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169" name="object 1169"/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5571007" y="5131752"/>
            <a:ext cx="168668" cy="116052"/>
          </a:xfrm>
          <a:prstGeom prst="rect">
            <a:avLst/>
          </a:prstGeom>
        </p:spPr>
      </p:pic>
      <p:pic>
        <p:nvPicPr>
          <p:cNvPr id="1170" name="object 1170"/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5571007" y="4395025"/>
            <a:ext cx="168668" cy="116027"/>
          </a:xfrm>
          <a:prstGeom prst="rect">
            <a:avLst/>
          </a:prstGeom>
        </p:spPr>
      </p:pic>
      <p:grpSp>
        <p:nvGrpSpPr>
          <p:cNvPr id="1171" name="object 1171"/>
          <p:cNvGrpSpPr/>
          <p:nvPr/>
        </p:nvGrpSpPr>
        <p:grpSpPr>
          <a:xfrm>
            <a:off x="5760453" y="5203329"/>
            <a:ext cx="266065" cy="45085"/>
            <a:chOff x="5760453" y="5203329"/>
            <a:chExt cx="266065" cy="45085"/>
          </a:xfrm>
        </p:grpSpPr>
        <p:sp>
          <p:nvSpPr>
            <p:cNvPr id="1172" name="object 1172"/>
            <p:cNvSpPr/>
            <p:nvPr/>
          </p:nvSpPr>
          <p:spPr>
            <a:xfrm>
              <a:off x="5765850" y="5208727"/>
              <a:ext cx="255270" cy="34290"/>
            </a:xfrm>
            <a:custGeom>
              <a:avLst/>
              <a:gdLst/>
              <a:ahLst/>
              <a:cxnLst/>
              <a:rect l="l" t="t" r="r" b="b"/>
              <a:pathLst>
                <a:path w="255270" h="34289">
                  <a:moveTo>
                    <a:pt x="0" y="0"/>
                  </a:moveTo>
                  <a:lnTo>
                    <a:pt x="0" y="33680"/>
                  </a:lnTo>
                  <a:lnTo>
                    <a:pt x="254711" y="33680"/>
                  </a:lnTo>
                  <a:lnTo>
                    <a:pt x="254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3" name="object 1173"/>
            <p:cNvSpPr/>
            <p:nvPr/>
          </p:nvSpPr>
          <p:spPr>
            <a:xfrm>
              <a:off x="5765850" y="5208727"/>
              <a:ext cx="255270" cy="34290"/>
            </a:xfrm>
            <a:custGeom>
              <a:avLst/>
              <a:gdLst/>
              <a:ahLst/>
              <a:cxnLst/>
              <a:rect l="l" t="t" r="r" b="b"/>
              <a:pathLst>
                <a:path w="255270" h="34289">
                  <a:moveTo>
                    <a:pt x="0" y="33680"/>
                  </a:moveTo>
                  <a:lnTo>
                    <a:pt x="0" y="0"/>
                  </a:lnTo>
                  <a:lnTo>
                    <a:pt x="254711" y="0"/>
                  </a:lnTo>
                  <a:lnTo>
                    <a:pt x="254711" y="33680"/>
                  </a:lnTo>
                  <a:lnTo>
                    <a:pt x="0" y="3368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74" name="object 1174"/>
          <p:cNvGrpSpPr/>
          <p:nvPr/>
        </p:nvGrpSpPr>
        <p:grpSpPr>
          <a:xfrm>
            <a:off x="5760453" y="4395025"/>
            <a:ext cx="266065" cy="44450"/>
            <a:chOff x="5760453" y="4395025"/>
            <a:chExt cx="266065" cy="44450"/>
          </a:xfrm>
        </p:grpSpPr>
        <p:sp>
          <p:nvSpPr>
            <p:cNvPr id="1175" name="object 1175"/>
            <p:cNvSpPr/>
            <p:nvPr/>
          </p:nvSpPr>
          <p:spPr>
            <a:xfrm>
              <a:off x="5765850" y="4400423"/>
              <a:ext cx="255270" cy="33655"/>
            </a:xfrm>
            <a:custGeom>
              <a:avLst/>
              <a:gdLst/>
              <a:ahLst/>
              <a:cxnLst/>
              <a:rect l="l" t="t" r="r" b="b"/>
              <a:pathLst>
                <a:path w="255270" h="33654">
                  <a:moveTo>
                    <a:pt x="0" y="0"/>
                  </a:moveTo>
                  <a:lnTo>
                    <a:pt x="0" y="33655"/>
                  </a:lnTo>
                  <a:lnTo>
                    <a:pt x="254711" y="33655"/>
                  </a:lnTo>
                  <a:lnTo>
                    <a:pt x="2547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76" name="object 1176"/>
            <p:cNvSpPr/>
            <p:nvPr/>
          </p:nvSpPr>
          <p:spPr>
            <a:xfrm>
              <a:off x="5765850" y="4400423"/>
              <a:ext cx="255270" cy="33655"/>
            </a:xfrm>
            <a:custGeom>
              <a:avLst/>
              <a:gdLst/>
              <a:ahLst/>
              <a:cxnLst/>
              <a:rect l="l" t="t" r="r" b="b"/>
              <a:pathLst>
                <a:path w="255270" h="33654">
                  <a:moveTo>
                    <a:pt x="0" y="33655"/>
                  </a:moveTo>
                  <a:lnTo>
                    <a:pt x="0" y="0"/>
                  </a:lnTo>
                  <a:lnTo>
                    <a:pt x="254711" y="0"/>
                  </a:lnTo>
                  <a:lnTo>
                    <a:pt x="254711" y="33655"/>
                  </a:lnTo>
                  <a:lnTo>
                    <a:pt x="0" y="336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77" name="object 1177"/>
          <p:cNvSpPr/>
          <p:nvPr/>
        </p:nvSpPr>
        <p:spPr>
          <a:xfrm>
            <a:off x="5936360" y="4684585"/>
            <a:ext cx="21590" cy="48895"/>
          </a:xfrm>
          <a:custGeom>
            <a:avLst/>
            <a:gdLst/>
            <a:ahLst/>
            <a:cxnLst/>
            <a:rect l="l" t="t" r="r" b="b"/>
            <a:pathLst>
              <a:path w="21589" h="48895">
                <a:moveTo>
                  <a:pt x="21043" y="48412"/>
                </a:moveTo>
                <a:lnTo>
                  <a:pt x="21043" y="0"/>
                </a:lnTo>
                <a:lnTo>
                  <a:pt x="0" y="0"/>
                </a:lnTo>
                <a:lnTo>
                  <a:pt x="0" y="48412"/>
                </a:lnTo>
                <a:lnTo>
                  <a:pt x="21043" y="48412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78" name="object 1178"/>
          <p:cNvSpPr/>
          <p:nvPr/>
        </p:nvSpPr>
        <p:spPr>
          <a:xfrm>
            <a:off x="5936360" y="4909820"/>
            <a:ext cx="21590" cy="48895"/>
          </a:xfrm>
          <a:custGeom>
            <a:avLst/>
            <a:gdLst/>
            <a:ahLst/>
            <a:cxnLst/>
            <a:rect l="l" t="t" r="r" b="b"/>
            <a:pathLst>
              <a:path w="21589" h="48895">
                <a:moveTo>
                  <a:pt x="0" y="48412"/>
                </a:moveTo>
                <a:lnTo>
                  <a:pt x="0" y="0"/>
                </a:lnTo>
                <a:lnTo>
                  <a:pt x="21043" y="0"/>
                </a:lnTo>
                <a:lnTo>
                  <a:pt x="21043" y="48412"/>
                </a:lnTo>
                <a:lnTo>
                  <a:pt x="0" y="48412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79" name="object 1179"/>
          <p:cNvGrpSpPr/>
          <p:nvPr/>
        </p:nvGrpSpPr>
        <p:grpSpPr>
          <a:xfrm>
            <a:off x="5815177" y="5068595"/>
            <a:ext cx="137160" cy="116205"/>
            <a:chOff x="5815177" y="5068595"/>
            <a:chExt cx="137160" cy="116205"/>
          </a:xfrm>
        </p:grpSpPr>
        <p:sp>
          <p:nvSpPr>
            <p:cNvPr id="1180" name="object 1180"/>
            <p:cNvSpPr/>
            <p:nvPr/>
          </p:nvSpPr>
          <p:spPr>
            <a:xfrm>
              <a:off x="5820575" y="5073992"/>
              <a:ext cx="126364" cy="105410"/>
            </a:xfrm>
            <a:custGeom>
              <a:avLst/>
              <a:gdLst/>
              <a:ahLst/>
              <a:cxnLst/>
              <a:rect l="l" t="t" r="r" b="b"/>
              <a:pathLst>
                <a:path w="126364" h="105410">
                  <a:moveTo>
                    <a:pt x="0" y="0"/>
                  </a:moveTo>
                  <a:lnTo>
                    <a:pt x="0" y="105257"/>
                  </a:lnTo>
                  <a:lnTo>
                    <a:pt x="126301" y="105257"/>
                  </a:lnTo>
                  <a:lnTo>
                    <a:pt x="126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1" name="object 1181"/>
            <p:cNvSpPr/>
            <p:nvPr/>
          </p:nvSpPr>
          <p:spPr>
            <a:xfrm>
              <a:off x="5820575" y="5073992"/>
              <a:ext cx="126364" cy="105410"/>
            </a:xfrm>
            <a:custGeom>
              <a:avLst/>
              <a:gdLst/>
              <a:ahLst/>
              <a:cxnLst/>
              <a:rect l="l" t="t" r="r" b="b"/>
              <a:pathLst>
                <a:path w="126364" h="105410">
                  <a:moveTo>
                    <a:pt x="0" y="105257"/>
                  </a:moveTo>
                  <a:lnTo>
                    <a:pt x="0" y="0"/>
                  </a:lnTo>
                  <a:lnTo>
                    <a:pt x="126301" y="0"/>
                  </a:lnTo>
                  <a:lnTo>
                    <a:pt x="126301" y="105257"/>
                  </a:lnTo>
                  <a:lnTo>
                    <a:pt x="0" y="10525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1182" name="object 1182"/>
          <p:cNvPicPr/>
          <p:nvPr/>
        </p:nvPicPr>
        <p:blipFill>
          <a:blip r:embed="rId9" cstate="print"/>
          <a:stretch>
            <a:fillRect/>
          </a:stretch>
        </p:blipFill>
        <p:spPr>
          <a:xfrm>
            <a:off x="5815177" y="4457115"/>
            <a:ext cx="242354" cy="160235"/>
          </a:xfrm>
          <a:prstGeom prst="rect">
            <a:avLst/>
          </a:prstGeom>
        </p:spPr>
      </p:pic>
      <p:grpSp>
        <p:nvGrpSpPr>
          <p:cNvPr id="1183" name="object 1183"/>
          <p:cNvGrpSpPr/>
          <p:nvPr/>
        </p:nvGrpSpPr>
        <p:grpSpPr>
          <a:xfrm>
            <a:off x="5945695" y="5025453"/>
            <a:ext cx="112395" cy="160655"/>
            <a:chOff x="5945695" y="5025453"/>
            <a:chExt cx="112395" cy="160655"/>
          </a:xfrm>
        </p:grpSpPr>
        <p:sp>
          <p:nvSpPr>
            <p:cNvPr id="1184" name="object 1184"/>
            <p:cNvSpPr/>
            <p:nvPr/>
          </p:nvSpPr>
          <p:spPr>
            <a:xfrm>
              <a:off x="5951093" y="5030850"/>
              <a:ext cx="101600" cy="149860"/>
            </a:xfrm>
            <a:custGeom>
              <a:avLst/>
              <a:gdLst/>
              <a:ahLst/>
              <a:cxnLst/>
              <a:rect l="l" t="t" r="r" b="b"/>
              <a:pathLst>
                <a:path w="101600" h="149860">
                  <a:moveTo>
                    <a:pt x="0" y="0"/>
                  </a:moveTo>
                  <a:lnTo>
                    <a:pt x="0" y="122085"/>
                  </a:lnTo>
                  <a:lnTo>
                    <a:pt x="27368" y="149453"/>
                  </a:lnTo>
                  <a:lnTo>
                    <a:pt x="101041" y="149453"/>
                  </a:lnTo>
                  <a:lnTo>
                    <a:pt x="1010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85" name="object 1185"/>
            <p:cNvSpPr/>
            <p:nvPr/>
          </p:nvSpPr>
          <p:spPr>
            <a:xfrm>
              <a:off x="5951093" y="5030850"/>
              <a:ext cx="101600" cy="149860"/>
            </a:xfrm>
            <a:custGeom>
              <a:avLst/>
              <a:gdLst/>
              <a:ahLst/>
              <a:cxnLst/>
              <a:rect l="l" t="t" r="r" b="b"/>
              <a:pathLst>
                <a:path w="101600" h="149860">
                  <a:moveTo>
                    <a:pt x="101041" y="0"/>
                  </a:moveTo>
                  <a:lnTo>
                    <a:pt x="101041" y="149453"/>
                  </a:lnTo>
                  <a:lnTo>
                    <a:pt x="27368" y="149453"/>
                  </a:lnTo>
                  <a:lnTo>
                    <a:pt x="0" y="122085"/>
                  </a:lnTo>
                  <a:lnTo>
                    <a:pt x="0" y="0"/>
                  </a:lnTo>
                  <a:lnTo>
                    <a:pt x="10104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186" name="object 1186"/>
          <p:cNvSpPr/>
          <p:nvPr/>
        </p:nvSpPr>
        <p:spPr>
          <a:xfrm>
            <a:off x="7527721" y="4684572"/>
            <a:ext cx="21590" cy="52705"/>
          </a:xfrm>
          <a:custGeom>
            <a:avLst/>
            <a:gdLst/>
            <a:ahLst/>
            <a:cxnLst/>
            <a:rect l="l" t="t" r="r" b="b"/>
            <a:pathLst>
              <a:path w="21590" h="52704">
                <a:moveTo>
                  <a:pt x="0" y="52628"/>
                </a:moveTo>
                <a:lnTo>
                  <a:pt x="0" y="0"/>
                </a:lnTo>
                <a:lnTo>
                  <a:pt x="21056" y="0"/>
                </a:lnTo>
                <a:lnTo>
                  <a:pt x="21056" y="52628"/>
                </a:lnTo>
                <a:lnTo>
                  <a:pt x="0" y="52628"/>
                </a:lnTo>
                <a:close/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87" name="object 1187"/>
          <p:cNvSpPr/>
          <p:nvPr/>
        </p:nvSpPr>
        <p:spPr>
          <a:xfrm>
            <a:off x="7527708" y="4909820"/>
            <a:ext cx="21590" cy="48895"/>
          </a:xfrm>
          <a:custGeom>
            <a:avLst/>
            <a:gdLst/>
            <a:ahLst/>
            <a:cxnLst/>
            <a:rect l="l" t="t" r="r" b="b"/>
            <a:pathLst>
              <a:path w="21590" h="48895">
                <a:moveTo>
                  <a:pt x="21056" y="48412"/>
                </a:moveTo>
                <a:lnTo>
                  <a:pt x="21056" y="0"/>
                </a:lnTo>
                <a:lnTo>
                  <a:pt x="0" y="0"/>
                </a:lnTo>
                <a:lnTo>
                  <a:pt x="0" y="48412"/>
                </a:lnTo>
                <a:lnTo>
                  <a:pt x="21056" y="48412"/>
                </a:lnTo>
                <a:close/>
              </a:path>
            </a:pathLst>
          </a:custGeom>
          <a:ln w="10794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188" name="object 1188"/>
          <p:cNvGrpSpPr/>
          <p:nvPr/>
        </p:nvGrpSpPr>
        <p:grpSpPr>
          <a:xfrm>
            <a:off x="7458164" y="4395025"/>
            <a:ext cx="266700" cy="44450"/>
            <a:chOff x="7458164" y="4395025"/>
            <a:chExt cx="266700" cy="44450"/>
          </a:xfrm>
        </p:grpSpPr>
        <p:sp>
          <p:nvSpPr>
            <p:cNvPr id="1189" name="object 1189"/>
            <p:cNvSpPr/>
            <p:nvPr/>
          </p:nvSpPr>
          <p:spPr>
            <a:xfrm>
              <a:off x="7463561" y="4400423"/>
              <a:ext cx="255904" cy="33655"/>
            </a:xfrm>
            <a:custGeom>
              <a:avLst/>
              <a:gdLst/>
              <a:ahLst/>
              <a:cxnLst/>
              <a:rect l="l" t="t" r="r" b="b"/>
              <a:pathLst>
                <a:path w="255904" h="33654">
                  <a:moveTo>
                    <a:pt x="0" y="0"/>
                  </a:moveTo>
                  <a:lnTo>
                    <a:pt x="0" y="33655"/>
                  </a:lnTo>
                  <a:lnTo>
                    <a:pt x="255714" y="33655"/>
                  </a:lnTo>
                  <a:lnTo>
                    <a:pt x="25571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0" name="object 1190"/>
            <p:cNvSpPr/>
            <p:nvPr/>
          </p:nvSpPr>
          <p:spPr>
            <a:xfrm>
              <a:off x="7463561" y="4400423"/>
              <a:ext cx="255904" cy="33655"/>
            </a:xfrm>
            <a:custGeom>
              <a:avLst/>
              <a:gdLst/>
              <a:ahLst/>
              <a:cxnLst/>
              <a:rect l="l" t="t" r="r" b="b"/>
              <a:pathLst>
                <a:path w="255904" h="33654">
                  <a:moveTo>
                    <a:pt x="0" y="33655"/>
                  </a:moveTo>
                  <a:lnTo>
                    <a:pt x="0" y="0"/>
                  </a:lnTo>
                  <a:lnTo>
                    <a:pt x="255714" y="0"/>
                  </a:lnTo>
                  <a:lnTo>
                    <a:pt x="255714" y="33655"/>
                  </a:lnTo>
                  <a:lnTo>
                    <a:pt x="0" y="336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91" name="object 1191"/>
          <p:cNvGrpSpPr/>
          <p:nvPr/>
        </p:nvGrpSpPr>
        <p:grpSpPr>
          <a:xfrm>
            <a:off x="7459167" y="5131879"/>
            <a:ext cx="455295" cy="117475"/>
            <a:chOff x="7459167" y="5131879"/>
            <a:chExt cx="455295" cy="117475"/>
          </a:xfrm>
        </p:grpSpPr>
        <p:sp>
          <p:nvSpPr>
            <p:cNvPr id="1192" name="object 1192"/>
            <p:cNvSpPr/>
            <p:nvPr/>
          </p:nvSpPr>
          <p:spPr>
            <a:xfrm>
              <a:off x="7464564" y="5208714"/>
              <a:ext cx="255270" cy="33655"/>
            </a:xfrm>
            <a:custGeom>
              <a:avLst/>
              <a:gdLst/>
              <a:ahLst/>
              <a:cxnLst/>
              <a:rect l="l" t="t" r="r" b="b"/>
              <a:pathLst>
                <a:path w="255270" h="33654">
                  <a:moveTo>
                    <a:pt x="0" y="33318"/>
                  </a:moveTo>
                  <a:lnTo>
                    <a:pt x="254711" y="33318"/>
                  </a:lnTo>
                  <a:lnTo>
                    <a:pt x="254711" y="0"/>
                  </a:lnTo>
                  <a:lnTo>
                    <a:pt x="0" y="0"/>
                  </a:lnTo>
                  <a:lnTo>
                    <a:pt x="0" y="33318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93" name="object 1193"/>
            <p:cNvSpPr/>
            <p:nvPr/>
          </p:nvSpPr>
          <p:spPr>
            <a:xfrm>
              <a:off x="7464564" y="5208714"/>
              <a:ext cx="255270" cy="34925"/>
            </a:xfrm>
            <a:custGeom>
              <a:avLst/>
              <a:gdLst/>
              <a:ahLst/>
              <a:cxnLst/>
              <a:rect l="l" t="t" r="r" b="b"/>
              <a:pathLst>
                <a:path w="255270" h="34925">
                  <a:moveTo>
                    <a:pt x="0" y="34734"/>
                  </a:moveTo>
                  <a:lnTo>
                    <a:pt x="0" y="0"/>
                  </a:lnTo>
                  <a:lnTo>
                    <a:pt x="254711" y="0"/>
                  </a:lnTo>
                  <a:lnTo>
                    <a:pt x="254711" y="34734"/>
                  </a:lnTo>
                  <a:lnTo>
                    <a:pt x="0" y="3473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194" name="object 1194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745463" y="5131879"/>
              <a:ext cx="168655" cy="116967"/>
            </a:xfrm>
            <a:prstGeom prst="rect">
              <a:avLst/>
            </a:prstGeom>
          </p:spPr>
        </p:pic>
      </p:grpSp>
      <p:pic>
        <p:nvPicPr>
          <p:cNvPr id="1195" name="object 1195"/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7745463" y="4395025"/>
            <a:ext cx="168655" cy="116027"/>
          </a:xfrm>
          <a:prstGeom prst="rect">
            <a:avLst/>
          </a:prstGeom>
        </p:spPr>
      </p:pic>
      <p:pic>
        <p:nvPicPr>
          <p:cNvPr id="1196" name="object 1196"/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8027517" y="4563414"/>
            <a:ext cx="174980" cy="94983"/>
          </a:xfrm>
          <a:prstGeom prst="rect">
            <a:avLst/>
          </a:prstGeom>
        </p:spPr>
      </p:pic>
      <p:pic>
        <p:nvPicPr>
          <p:cNvPr id="1197" name="object 1197"/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8027517" y="4984406"/>
            <a:ext cx="174980" cy="95389"/>
          </a:xfrm>
          <a:prstGeom prst="rect">
            <a:avLst/>
          </a:prstGeom>
        </p:spPr>
      </p:pic>
      <p:grpSp>
        <p:nvGrpSpPr>
          <p:cNvPr id="1198" name="object 1198"/>
          <p:cNvGrpSpPr/>
          <p:nvPr/>
        </p:nvGrpSpPr>
        <p:grpSpPr>
          <a:xfrm>
            <a:off x="6732917" y="4289768"/>
            <a:ext cx="431800" cy="306070"/>
            <a:chOff x="6732917" y="4289768"/>
            <a:chExt cx="431800" cy="306070"/>
          </a:xfrm>
        </p:grpSpPr>
        <p:sp>
          <p:nvSpPr>
            <p:cNvPr id="1199" name="object 1199"/>
            <p:cNvSpPr/>
            <p:nvPr/>
          </p:nvSpPr>
          <p:spPr>
            <a:xfrm>
              <a:off x="683304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901" y="0"/>
                  </a:move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0" name="object 1200"/>
            <p:cNvSpPr/>
            <p:nvPr/>
          </p:nvSpPr>
          <p:spPr>
            <a:xfrm>
              <a:off x="683394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1" name="object 1201"/>
            <p:cNvSpPr/>
            <p:nvPr/>
          </p:nvSpPr>
          <p:spPr>
            <a:xfrm>
              <a:off x="683484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2" name="object 1202"/>
            <p:cNvSpPr/>
            <p:nvPr/>
          </p:nvSpPr>
          <p:spPr>
            <a:xfrm>
              <a:off x="683576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3" name="object 1203"/>
            <p:cNvSpPr/>
            <p:nvPr/>
          </p:nvSpPr>
          <p:spPr>
            <a:xfrm>
              <a:off x="683666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4" name="object 1204"/>
            <p:cNvSpPr/>
            <p:nvPr/>
          </p:nvSpPr>
          <p:spPr>
            <a:xfrm>
              <a:off x="683756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5" name="object 1205"/>
            <p:cNvSpPr/>
            <p:nvPr/>
          </p:nvSpPr>
          <p:spPr>
            <a:xfrm>
              <a:off x="683846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6" name="object 1206"/>
            <p:cNvSpPr/>
            <p:nvPr/>
          </p:nvSpPr>
          <p:spPr>
            <a:xfrm>
              <a:off x="683938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7" name="object 1207"/>
            <p:cNvSpPr/>
            <p:nvPr/>
          </p:nvSpPr>
          <p:spPr>
            <a:xfrm>
              <a:off x="684028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8" name="object 1208"/>
            <p:cNvSpPr/>
            <p:nvPr/>
          </p:nvSpPr>
          <p:spPr>
            <a:xfrm>
              <a:off x="684118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09" name="object 1209"/>
            <p:cNvSpPr/>
            <p:nvPr/>
          </p:nvSpPr>
          <p:spPr>
            <a:xfrm>
              <a:off x="684208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0" name="object 1210"/>
            <p:cNvSpPr/>
            <p:nvPr/>
          </p:nvSpPr>
          <p:spPr>
            <a:xfrm>
              <a:off x="684298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1" name="object 1211"/>
            <p:cNvSpPr/>
            <p:nvPr/>
          </p:nvSpPr>
          <p:spPr>
            <a:xfrm>
              <a:off x="684390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2" name="object 1212"/>
            <p:cNvSpPr/>
            <p:nvPr/>
          </p:nvSpPr>
          <p:spPr>
            <a:xfrm>
              <a:off x="684480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3" name="object 1213"/>
            <p:cNvSpPr/>
            <p:nvPr/>
          </p:nvSpPr>
          <p:spPr>
            <a:xfrm>
              <a:off x="684570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4" name="object 1214"/>
            <p:cNvSpPr/>
            <p:nvPr/>
          </p:nvSpPr>
          <p:spPr>
            <a:xfrm>
              <a:off x="684660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5" name="object 1215"/>
            <p:cNvSpPr/>
            <p:nvPr/>
          </p:nvSpPr>
          <p:spPr>
            <a:xfrm>
              <a:off x="684752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6" name="object 1216"/>
            <p:cNvSpPr/>
            <p:nvPr/>
          </p:nvSpPr>
          <p:spPr>
            <a:xfrm>
              <a:off x="684842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7" name="object 1217"/>
            <p:cNvSpPr/>
            <p:nvPr/>
          </p:nvSpPr>
          <p:spPr>
            <a:xfrm>
              <a:off x="684932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8" name="object 1218"/>
            <p:cNvSpPr/>
            <p:nvPr/>
          </p:nvSpPr>
          <p:spPr>
            <a:xfrm>
              <a:off x="685022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19" name="object 1219"/>
            <p:cNvSpPr/>
            <p:nvPr/>
          </p:nvSpPr>
          <p:spPr>
            <a:xfrm>
              <a:off x="685112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0" name="object 1220"/>
            <p:cNvSpPr/>
            <p:nvPr/>
          </p:nvSpPr>
          <p:spPr>
            <a:xfrm>
              <a:off x="685204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1" name="object 1221"/>
            <p:cNvSpPr/>
            <p:nvPr/>
          </p:nvSpPr>
          <p:spPr>
            <a:xfrm>
              <a:off x="685294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2" name="object 1222"/>
            <p:cNvSpPr/>
            <p:nvPr/>
          </p:nvSpPr>
          <p:spPr>
            <a:xfrm>
              <a:off x="685384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3" name="object 1223"/>
            <p:cNvSpPr/>
            <p:nvPr/>
          </p:nvSpPr>
          <p:spPr>
            <a:xfrm>
              <a:off x="685474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4" name="object 1224"/>
            <p:cNvSpPr/>
            <p:nvPr/>
          </p:nvSpPr>
          <p:spPr>
            <a:xfrm>
              <a:off x="685566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5" name="object 1225"/>
            <p:cNvSpPr/>
            <p:nvPr/>
          </p:nvSpPr>
          <p:spPr>
            <a:xfrm>
              <a:off x="685656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6" name="object 1226"/>
            <p:cNvSpPr/>
            <p:nvPr/>
          </p:nvSpPr>
          <p:spPr>
            <a:xfrm>
              <a:off x="685746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7" name="object 1227"/>
            <p:cNvSpPr/>
            <p:nvPr/>
          </p:nvSpPr>
          <p:spPr>
            <a:xfrm>
              <a:off x="6858368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8" name="object 1228"/>
            <p:cNvSpPr/>
            <p:nvPr/>
          </p:nvSpPr>
          <p:spPr>
            <a:xfrm>
              <a:off x="686018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29" name="object 1229"/>
            <p:cNvSpPr/>
            <p:nvPr/>
          </p:nvSpPr>
          <p:spPr>
            <a:xfrm>
              <a:off x="686108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0" name="object 1230"/>
            <p:cNvSpPr/>
            <p:nvPr/>
          </p:nvSpPr>
          <p:spPr>
            <a:xfrm>
              <a:off x="686198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1" name="object 1231"/>
            <p:cNvSpPr/>
            <p:nvPr/>
          </p:nvSpPr>
          <p:spPr>
            <a:xfrm>
              <a:off x="686288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2" name="object 1232"/>
            <p:cNvSpPr/>
            <p:nvPr/>
          </p:nvSpPr>
          <p:spPr>
            <a:xfrm>
              <a:off x="686380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3" name="object 1233"/>
            <p:cNvSpPr/>
            <p:nvPr/>
          </p:nvSpPr>
          <p:spPr>
            <a:xfrm>
              <a:off x="686470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4" name="object 1234"/>
            <p:cNvSpPr/>
            <p:nvPr/>
          </p:nvSpPr>
          <p:spPr>
            <a:xfrm>
              <a:off x="686560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5" name="object 1235"/>
            <p:cNvSpPr/>
            <p:nvPr/>
          </p:nvSpPr>
          <p:spPr>
            <a:xfrm>
              <a:off x="686650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6" name="object 1236"/>
            <p:cNvSpPr/>
            <p:nvPr/>
          </p:nvSpPr>
          <p:spPr>
            <a:xfrm>
              <a:off x="686741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7" name="object 1237"/>
            <p:cNvSpPr/>
            <p:nvPr/>
          </p:nvSpPr>
          <p:spPr>
            <a:xfrm>
              <a:off x="686832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8" name="object 1238"/>
            <p:cNvSpPr/>
            <p:nvPr/>
          </p:nvSpPr>
          <p:spPr>
            <a:xfrm>
              <a:off x="686922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39" name="object 1239"/>
            <p:cNvSpPr/>
            <p:nvPr/>
          </p:nvSpPr>
          <p:spPr>
            <a:xfrm>
              <a:off x="687012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0" name="object 1240"/>
            <p:cNvSpPr/>
            <p:nvPr/>
          </p:nvSpPr>
          <p:spPr>
            <a:xfrm>
              <a:off x="687103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1" name="object 1241"/>
            <p:cNvSpPr/>
            <p:nvPr/>
          </p:nvSpPr>
          <p:spPr>
            <a:xfrm>
              <a:off x="687194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2" name="object 1242"/>
            <p:cNvSpPr/>
            <p:nvPr/>
          </p:nvSpPr>
          <p:spPr>
            <a:xfrm>
              <a:off x="687284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3" name="object 1243"/>
            <p:cNvSpPr/>
            <p:nvPr/>
          </p:nvSpPr>
          <p:spPr>
            <a:xfrm>
              <a:off x="687374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4" name="object 1244"/>
            <p:cNvSpPr/>
            <p:nvPr/>
          </p:nvSpPr>
          <p:spPr>
            <a:xfrm>
              <a:off x="687464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5" name="object 1245"/>
            <p:cNvSpPr/>
            <p:nvPr/>
          </p:nvSpPr>
          <p:spPr>
            <a:xfrm>
              <a:off x="687555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6" name="object 1246"/>
            <p:cNvSpPr/>
            <p:nvPr/>
          </p:nvSpPr>
          <p:spPr>
            <a:xfrm>
              <a:off x="6876466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7" name="object 1247"/>
            <p:cNvSpPr/>
            <p:nvPr/>
          </p:nvSpPr>
          <p:spPr>
            <a:xfrm>
              <a:off x="687826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8" name="object 1248"/>
            <p:cNvSpPr/>
            <p:nvPr/>
          </p:nvSpPr>
          <p:spPr>
            <a:xfrm>
              <a:off x="687917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49" name="object 1249"/>
            <p:cNvSpPr/>
            <p:nvPr/>
          </p:nvSpPr>
          <p:spPr>
            <a:xfrm>
              <a:off x="6880085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0" name="object 1250"/>
            <p:cNvSpPr/>
            <p:nvPr/>
          </p:nvSpPr>
          <p:spPr>
            <a:xfrm>
              <a:off x="688188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1" name="object 1251"/>
            <p:cNvSpPr/>
            <p:nvPr/>
          </p:nvSpPr>
          <p:spPr>
            <a:xfrm>
              <a:off x="688279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2" name="object 1252"/>
            <p:cNvSpPr/>
            <p:nvPr/>
          </p:nvSpPr>
          <p:spPr>
            <a:xfrm>
              <a:off x="6883692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901" y="0"/>
                  </a:move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close/>
                </a:path>
                <a:path w="1904" h="42545">
                  <a:moveTo>
                    <a:pt x="1816" y="0"/>
                  </a:moveTo>
                  <a:lnTo>
                    <a:pt x="914" y="0"/>
                  </a:lnTo>
                  <a:lnTo>
                    <a:pt x="914" y="42100"/>
                  </a:lnTo>
                  <a:lnTo>
                    <a:pt x="1816" y="42100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3" name="object 1253"/>
            <p:cNvSpPr/>
            <p:nvPr/>
          </p:nvSpPr>
          <p:spPr>
            <a:xfrm>
              <a:off x="688550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4" name="object 1254"/>
            <p:cNvSpPr/>
            <p:nvPr/>
          </p:nvSpPr>
          <p:spPr>
            <a:xfrm>
              <a:off x="688640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5" name="object 1255"/>
            <p:cNvSpPr/>
            <p:nvPr/>
          </p:nvSpPr>
          <p:spPr>
            <a:xfrm>
              <a:off x="688731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6" name="object 1256"/>
            <p:cNvSpPr/>
            <p:nvPr/>
          </p:nvSpPr>
          <p:spPr>
            <a:xfrm>
              <a:off x="688821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7" name="object 1257"/>
            <p:cNvSpPr/>
            <p:nvPr/>
          </p:nvSpPr>
          <p:spPr>
            <a:xfrm>
              <a:off x="688912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8" name="object 1258"/>
            <p:cNvSpPr/>
            <p:nvPr/>
          </p:nvSpPr>
          <p:spPr>
            <a:xfrm>
              <a:off x="689002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59" name="object 1259"/>
            <p:cNvSpPr/>
            <p:nvPr/>
          </p:nvSpPr>
          <p:spPr>
            <a:xfrm>
              <a:off x="689093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0" name="object 1260"/>
            <p:cNvSpPr/>
            <p:nvPr/>
          </p:nvSpPr>
          <p:spPr>
            <a:xfrm>
              <a:off x="689183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1" name="object 1261"/>
            <p:cNvSpPr/>
            <p:nvPr/>
          </p:nvSpPr>
          <p:spPr>
            <a:xfrm>
              <a:off x="6892747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2" name="object 1262"/>
            <p:cNvSpPr/>
            <p:nvPr/>
          </p:nvSpPr>
          <p:spPr>
            <a:xfrm>
              <a:off x="689455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3" name="object 1263"/>
            <p:cNvSpPr/>
            <p:nvPr/>
          </p:nvSpPr>
          <p:spPr>
            <a:xfrm>
              <a:off x="6895452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4" name="object 1264"/>
            <p:cNvSpPr/>
            <p:nvPr/>
          </p:nvSpPr>
          <p:spPr>
            <a:xfrm>
              <a:off x="689726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5" name="object 1265"/>
            <p:cNvSpPr/>
            <p:nvPr/>
          </p:nvSpPr>
          <p:spPr>
            <a:xfrm>
              <a:off x="6898170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6" name="object 1266"/>
            <p:cNvSpPr/>
            <p:nvPr/>
          </p:nvSpPr>
          <p:spPr>
            <a:xfrm>
              <a:off x="689997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7" name="object 1267"/>
            <p:cNvSpPr/>
            <p:nvPr/>
          </p:nvSpPr>
          <p:spPr>
            <a:xfrm>
              <a:off x="6900888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8" name="object 1268"/>
            <p:cNvSpPr/>
            <p:nvPr/>
          </p:nvSpPr>
          <p:spPr>
            <a:xfrm>
              <a:off x="690269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69" name="object 1269"/>
            <p:cNvSpPr/>
            <p:nvPr/>
          </p:nvSpPr>
          <p:spPr>
            <a:xfrm>
              <a:off x="690359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0" name="object 1270"/>
            <p:cNvSpPr/>
            <p:nvPr/>
          </p:nvSpPr>
          <p:spPr>
            <a:xfrm>
              <a:off x="690449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1" name="object 1271"/>
            <p:cNvSpPr/>
            <p:nvPr/>
          </p:nvSpPr>
          <p:spPr>
            <a:xfrm>
              <a:off x="690540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2" name="object 1272"/>
            <p:cNvSpPr/>
            <p:nvPr/>
          </p:nvSpPr>
          <p:spPr>
            <a:xfrm>
              <a:off x="690631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3" name="object 1273"/>
            <p:cNvSpPr/>
            <p:nvPr/>
          </p:nvSpPr>
          <p:spPr>
            <a:xfrm>
              <a:off x="690721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4" name="object 1274"/>
            <p:cNvSpPr/>
            <p:nvPr/>
          </p:nvSpPr>
          <p:spPr>
            <a:xfrm>
              <a:off x="690811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5" name="object 1275"/>
            <p:cNvSpPr/>
            <p:nvPr/>
          </p:nvSpPr>
          <p:spPr>
            <a:xfrm>
              <a:off x="690902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6" name="object 1276"/>
            <p:cNvSpPr/>
            <p:nvPr/>
          </p:nvSpPr>
          <p:spPr>
            <a:xfrm>
              <a:off x="6909930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7" name="object 1277"/>
            <p:cNvSpPr/>
            <p:nvPr/>
          </p:nvSpPr>
          <p:spPr>
            <a:xfrm>
              <a:off x="6911734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8" name="object 1278"/>
            <p:cNvSpPr/>
            <p:nvPr/>
          </p:nvSpPr>
          <p:spPr>
            <a:xfrm>
              <a:off x="691354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79" name="object 1279"/>
            <p:cNvSpPr/>
            <p:nvPr/>
          </p:nvSpPr>
          <p:spPr>
            <a:xfrm>
              <a:off x="691445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0" name="object 1280"/>
            <p:cNvSpPr/>
            <p:nvPr/>
          </p:nvSpPr>
          <p:spPr>
            <a:xfrm>
              <a:off x="691535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1" name="object 1281"/>
            <p:cNvSpPr/>
            <p:nvPr/>
          </p:nvSpPr>
          <p:spPr>
            <a:xfrm>
              <a:off x="691625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2" name="object 1282"/>
            <p:cNvSpPr/>
            <p:nvPr/>
          </p:nvSpPr>
          <p:spPr>
            <a:xfrm>
              <a:off x="691716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3" name="object 1283"/>
            <p:cNvSpPr/>
            <p:nvPr/>
          </p:nvSpPr>
          <p:spPr>
            <a:xfrm>
              <a:off x="691807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4" name="object 1284"/>
            <p:cNvSpPr/>
            <p:nvPr/>
          </p:nvSpPr>
          <p:spPr>
            <a:xfrm>
              <a:off x="6918973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5" name="object 1285"/>
            <p:cNvSpPr/>
            <p:nvPr/>
          </p:nvSpPr>
          <p:spPr>
            <a:xfrm>
              <a:off x="692077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6" name="object 1286"/>
            <p:cNvSpPr/>
            <p:nvPr/>
          </p:nvSpPr>
          <p:spPr>
            <a:xfrm>
              <a:off x="692169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7" name="object 1287"/>
            <p:cNvSpPr/>
            <p:nvPr/>
          </p:nvSpPr>
          <p:spPr>
            <a:xfrm>
              <a:off x="692259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8" name="object 1288"/>
            <p:cNvSpPr/>
            <p:nvPr/>
          </p:nvSpPr>
          <p:spPr>
            <a:xfrm>
              <a:off x="692349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89" name="object 1289"/>
            <p:cNvSpPr/>
            <p:nvPr/>
          </p:nvSpPr>
          <p:spPr>
            <a:xfrm>
              <a:off x="6924395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901" y="0"/>
                  </a:move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close/>
                </a:path>
                <a:path w="1904" h="42545">
                  <a:moveTo>
                    <a:pt x="1816" y="0"/>
                  </a:moveTo>
                  <a:lnTo>
                    <a:pt x="914" y="0"/>
                  </a:lnTo>
                  <a:lnTo>
                    <a:pt x="914" y="42100"/>
                  </a:lnTo>
                  <a:lnTo>
                    <a:pt x="1816" y="42100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0" name="object 1290"/>
            <p:cNvSpPr/>
            <p:nvPr/>
          </p:nvSpPr>
          <p:spPr>
            <a:xfrm>
              <a:off x="692621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1" name="object 1291"/>
            <p:cNvSpPr/>
            <p:nvPr/>
          </p:nvSpPr>
          <p:spPr>
            <a:xfrm>
              <a:off x="692711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2" name="object 1292"/>
            <p:cNvSpPr/>
            <p:nvPr/>
          </p:nvSpPr>
          <p:spPr>
            <a:xfrm>
              <a:off x="692801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3" name="object 1293"/>
            <p:cNvSpPr/>
            <p:nvPr/>
          </p:nvSpPr>
          <p:spPr>
            <a:xfrm>
              <a:off x="692891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4" name="object 1294"/>
            <p:cNvSpPr/>
            <p:nvPr/>
          </p:nvSpPr>
          <p:spPr>
            <a:xfrm>
              <a:off x="6929831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5" name="object 1295"/>
            <p:cNvSpPr/>
            <p:nvPr/>
          </p:nvSpPr>
          <p:spPr>
            <a:xfrm>
              <a:off x="693163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6" name="object 1296"/>
            <p:cNvSpPr/>
            <p:nvPr/>
          </p:nvSpPr>
          <p:spPr>
            <a:xfrm>
              <a:off x="693253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7" name="object 1297"/>
            <p:cNvSpPr/>
            <p:nvPr/>
          </p:nvSpPr>
          <p:spPr>
            <a:xfrm>
              <a:off x="693345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8" name="object 1298"/>
            <p:cNvSpPr/>
            <p:nvPr/>
          </p:nvSpPr>
          <p:spPr>
            <a:xfrm>
              <a:off x="6934352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299" name="object 1299"/>
            <p:cNvSpPr/>
            <p:nvPr/>
          </p:nvSpPr>
          <p:spPr>
            <a:xfrm>
              <a:off x="693615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0" name="object 1300"/>
            <p:cNvSpPr/>
            <p:nvPr/>
          </p:nvSpPr>
          <p:spPr>
            <a:xfrm>
              <a:off x="693705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1" name="object 1301"/>
            <p:cNvSpPr/>
            <p:nvPr/>
          </p:nvSpPr>
          <p:spPr>
            <a:xfrm>
              <a:off x="693797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2" name="object 1302"/>
            <p:cNvSpPr/>
            <p:nvPr/>
          </p:nvSpPr>
          <p:spPr>
            <a:xfrm>
              <a:off x="6938873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3" name="object 1303"/>
            <p:cNvSpPr/>
            <p:nvPr/>
          </p:nvSpPr>
          <p:spPr>
            <a:xfrm>
              <a:off x="694067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4" name="object 1304"/>
            <p:cNvSpPr/>
            <p:nvPr/>
          </p:nvSpPr>
          <p:spPr>
            <a:xfrm>
              <a:off x="694159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5" name="object 1305"/>
            <p:cNvSpPr/>
            <p:nvPr/>
          </p:nvSpPr>
          <p:spPr>
            <a:xfrm>
              <a:off x="6942493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6" name="object 1306"/>
            <p:cNvSpPr/>
            <p:nvPr/>
          </p:nvSpPr>
          <p:spPr>
            <a:xfrm>
              <a:off x="6944296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7" name="object 1307"/>
            <p:cNvSpPr/>
            <p:nvPr/>
          </p:nvSpPr>
          <p:spPr>
            <a:xfrm>
              <a:off x="6946112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8" name="object 1308"/>
            <p:cNvSpPr/>
            <p:nvPr/>
          </p:nvSpPr>
          <p:spPr>
            <a:xfrm>
              <a:off x="6947916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09" name="object 1309"/>
            <p:cNvSpPr/>
            <p:nvPr/>
          </p:nvSpPr>
          <p:spPr>
            <a:xfrm>
              <a:off x="6949719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0" name="object 1310"/>
            <p:cNvSpPr/>
            <p:nvPr/>
          </p:nvSpPr>
          <p:spPr>
            <a:xfrm>
              <a:off x="6951523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901" y="0"/>
                  </a:move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close/>
                </a:path>
                <a:path w="1904" h="42545">
                  <a:moveTo>
                    <a:pt x="1816" y="0"/>
                  </a:moveTo>
                  <a:lnTo>
                    <a:pt x="914" y="0"/>
                  </a:lnTo>
                  <a:lnTo>
                    <a:pt x="914" y="42100"/>
                  </a:lnTo>
                  <a:lnTo>
                    <a:pt x="1816" y="42100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1" name="object 1311"/>
            <p:cNvSpPr/>
            <p:nvPr/>
          </p:nvSpPr>
          <p:spPr>
            <a:xfrm>
              <a:off x="6953339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2" name="object 1312"/>
            <p:cNvSpPr/>
            <p:nvPr/>
          </p:nvSpPr>
          <p:spPr>
            <a:xfrm>
              <a:off x="695514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3" name="object 1313"/>
            <p:cNvSpPr/>
            <p:nvPr/>
          </p:nvSpPr>
          <p:spPr>
            <a:xfrm>
              <a:off x="695605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4" name="object 1314"/>
            <p:cNvSpPr/>
            <p:nvPr/>
          </p:nvSpPr>
          <p:spPr>
            <a:xfrm>
              <a:off x="6956958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5" name="object 1315"/>
            <p:cNvSpPr/>
            <p:nvPr/>
          </p:nvSpPr>
          <p:spPr>
            <a:xfrm>
              <a:off x="695876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6" name="object 1316"/>
            <p:cNvSpPr/>
            <p:nvPr/>
          </p:nvSpPr>
          <p:spPr>
            <a:xfrm>
              <a:off x="695966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7" name="object 1317"/>
            <p:cNvSpPr/>
            <p:nvPr/>
          </p:nvSpPr>
          <p:spPr>
            <a:xfrm>
              <a:off x="696057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8" name="object 1318"/>
            <p:cNvSpPr/>
            <p:nvPr/>
          </p:nvSpPr>
          <p:spPr>
            <a:xfrm>
              <a:off x="6961479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19" name="object 1319"/>
            <p:cNvSpPr/>
            <p:nvPr/>
          </p:nvSpPr>
          <p:spPr>
            <a:xfrm>
              <a:off x="696328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0" name="object 1320"/>
            <p:cNvSpPr/>
            <p:nvPr/>
          </p:nvSpPr>
          <p:spPr>
            <a:xfrm>
              <a:off x="696419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1" name="object 1321"/>
            <p:cNvSpPr/>
            <p:nvPr/>
          </p:nvSpPr>
          <p:spPr>
            <a:xfrm>
              <a:off x="696509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2" name="object 1322"/>
            <p:cNvSpPr/>
            <p:nvPr/>
          </p:nvSpPr>
          <p:spPr>
            <a:xfrm>
              <a:off x="6966001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3" name="object 1323"/>
            <p:cNvSpPr/>
            <p:nvPr/>
          </p:nvSpPr>
          <p:spPr>
            <a:xfrm>
              <a:off x="696780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4" name="object 1324"/>
            <p:cNvSpPr/>
            <p:nvPr/>
          </p:nvSpPr>
          <p:spPr>
            <a:xfrm>
              <a:off x="696871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5" name="object 1325"/>
            <p:cNvSpPr/>
            <p:nvPr/>
          </p:nvSpPr>
          <p:spPr>
            <a:xfrm>
              <a:off x="696962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6" name="object 1326"/>
            <p:cNvSpPr/>
            <p:nvPr/>
          </p:nvSpPr>
          <p:spPr>
            <a:xfrm>
              <a:off x="697052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7" name="object 1327"/>
            <p:cNvSpPr/>
            <p:nvPr/>
          </p:nvSpPr>
          <p:spPr>
            <a:xfrm>
              <a:off x="6971424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901" y="0"/>
                  </a:move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close/>
                </a:path>
                <a:path w="1904" h="42545">
                  <a:moveTo>
                    <a:pt x="1816" y="0"/>
                  </a:moveTo>
                  <a:lnTo>
                    <a:pt x="914" y="0"/>
                  </a:lnTo>
                  <a:lnTo>
                    <a:pt x="914" y="42100"/>
                  </a:lnTo>
                  <a:lnTo>
                    <a:pt x="1816" y="42100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8" name="object 1328"/>
            <p:cNvSpPr/>
            <p:nvPr/>
          </p:nvSpPr>
          <p:spPr>
            <a:xfrm>
              <a:off x="697323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29" name="object 1329"/>
            <p:cNvSpPr/>
            <p:nvPr/>
          </p:nvSpPr>
          <p:spPr>
            <a:xfrm>
              <a:off x="697414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0" name="object 1330"/>
            <p:cNvSpPr/>
            <p:nvPr/>
          </p:nvSpPr>
          <p:spPr>
            <a:xfrm>
              <a:off x="697504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1" name="object 1331"/>
            <p:cNvSpPr/>
            <p:nvPr/>
          </p:nvSpPr>
          <p:spPr>
            <a:xfrm>
              <a:off x="697594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2" name="object 1332"/>
            <p:cNvSpPr/>
            <p:nvPr/>
          </p:nvSpPr>
          <p:spPr>
            <a:xfrm>
              <a:off x="6976859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3" name="object 1333"/>
            <p:cNvSpPr/>
            <p:nvPr/>
          </p:nvSpPr>
          <p:spPr>
            <a:xfrm>
              <a:off x="697866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4" name="object 1334"/>
            <p:cNvSpPr/>
            <p:nvPr/>
          </p:nvSpPr>
          <p:spPr>
            <a:xfrm>
              <a:off x="697956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5" name="object 1335"/>
            <p:cNvSpPr/>
            <p:nvPr/>
          </p:nvSpPr>
          <p:spPr>
            <a:xfrm>
              <a:off x="698047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6" name="object 1336"/>
            <p:cNvSpPr/>
            <p:nvPr/>
          </p:nvSpPr>
          <p:spPr>
            <a:xfrm>
              <a:off x="698138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7" name="object 1337"/>
            <p:cNvSpPr/>
            <p:nvPr/>
          </p:nvSpPr>
          <p:spPr>
            <a:xfrm>
              <a:off x="698228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8" name="object 1338"/>
            <p:cNvSpPr/>
            <p:nvPr/>
          </p:nvSpPr>
          <p:spPr>
            <a:xfrm>
              <a:off x="698318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39" name="object 1339"/>
            <p:cNvSpPr/>
            <p:nvPr/>
          </p:nvSpPr>
          <p:spPr>
            <a:xfrm>
              <a:off x="6984085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901" y="0"/>
                  </a:move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close/>
                </a:path>
                <a:path w="1904" h="42545">
                  <a:moveTo>
                    <a:pt x="1816" y="0"/>
                  </a:moveTo>
                  <a:lnTo>
                    <a:pt x="914" y="0"/>
                  </a:lnTo>
                  <a:lnTo>
                    <a:pt x="914" y="42100"/>
                  </a:lnTo>
                  <a:lnTo>
                    <a:pt x="1816" y="42100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0" name="object 1340"/>
            <p:cNvSpPr/>
            <p:nvPr/>
          </p:nvSpPr>
          <p:spPr>
            <a:xfrm>
              <a:off x="6985902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1" name="object 1341"/>
            <p:cNvSpPr/>
            <p:nvPr/>
          </p:nvSpPr>
          <p:spPr>
            <a:xfrm>
              <a:off x="698770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2" name="object 1342"/>
            <p:cNvSpPr/>
            <p:nvPr/>
          </p:nvSpPr>
          <p:spPr>
            <a:xfrm>
              <a:off x="698861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3" name="object 1343"/>
            <p:cNvSpPr/>
            <p:nvPr/>
          </p:nvSpPr>
          <p:spPr>
            <a:xfrm>
              <a:off x="698952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4" name="object 1344"/>
            <p:cNvSpPr/>
            <p:nvPr/>
          </p:nvSpPr>
          <p:spPr>
            <a:xfrm>
              <a:off x="699042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5" name="object 1345"/>
            <p:cNvSpPr/>
            <p:nvPr/>
          </p:nvSpPr>
          <p:spPr>
            <a:xfrm>
              <a:off x="699132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6" name="object 1346"/>
            <p:cNvSpPr/>
            <p:nvPr/>
          </p:nvSpPr>
          <p:spPr>
            <a:xfrm>
              <a:off x="699222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7" name="object 1347"/>
            <p:cNvSpPr/>
            <p:nvPr/>
          </p:nvSpPr>
          <p:spPr>
            <a:xfrm>
              <a:off x="699314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8" name="object 1348"/>
            <p:cNvSpPr/>
            <p:nvPr/>
          </p:nvSpPr>
          <p:spPr>
            <a:xfrm>
              <a:off x="699404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49" name="object 1349"/>
            <p:cNvSpPr/>
            <p:nvPr/>
          </p:nvSpPr>
          <p:spPr>
            <a:xfrm>
              <a:off x="6994944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0" name="object 1350"/>
            <p:cNvSpPr/>
            <p:nvPr/>
          </p:nvSpPr>
          <p:spPr>
            <a:xfrm>
              <a:off x="699676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1" name="object 1351"/>
            <p:cNvSpPr/>
            <p:nvPr/>
          </p:nvSpPr>
          <p:spPr>
            <a:xfrm>
              <a:off x="6997662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2" name="object 1352"/>
            <p:cNvSpPr/>
            <p:nvPr/>
          </p:nvSpPr>
          <p:spPr>
            <a:xfrm>
              <a:off x="699946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3" name="object 1353"/>
            <p:cNvSpPr/>
            <p:nvPr/>
          </p:nvSpPr>
          <p:spPr>
            <a:xfrm>
              <a:off x="7000367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901" y="0"/>
                  </a:move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close/>
                </a:path>
                <a:path w="1904" h="42545">
                  <a:moveTo>
                    <a:pt x="1816" y="0"/>
                  </a:moveTo>
                  <a:lnTo>
                    <a:pt x="914" y="0"/>
                  </a:lnTo>
                  <a:lnTo>
                    <a:pt x="914" y="42100"/>
                  </a:lnTo>
                  <a:lnTo>
                    <a:pt x="1816" y="42100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4" name="object 1354"/>
            <p:cNvSpPr/>
            <p:nvPr/>
          </p:nvSpPr>
          <p:spPr>
            <a:xfrm>
              <a:off x="700218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5" name="object 1355"/>
            <p:cNvSpPr/>
            <p:nvPr/>
          </p:nvSpPr>
          <p:spPr>
            <a:xfrm>
              <a:off x="7003085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6" name="object 1356"/>
            <p:cNvSpPr/>
            <p:nvPr/>
          </p:nvSpPr>
          <p:spPr>
            <a:xfrm>
              <a:off x="700488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7" name="object 1357"/>
            <p:cNvSpPr/>
            <p:nvPr/>
          </p:nvSpPr>
          <p:spPr>
            <a:xfrm>
              <a:off x="700580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8" name="object 1358"/>
            <p:cNvSpPr/>
            <p:nvPr/>
          </p:nvSpPr>
          <p:spPr>
            <a:xfrm>
              <a:off x="700670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59" name="object 1359"/>
            <p:cNvSpPr/>
            <p:nvPr/>
          </p:nvSpPr>
          <p:spPr>
            <a:xfrm>
              <a:off x="700760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0" name="object 1360"/>
            <p:cNvSpPr/>
            <p:nvPr/>
          </p:nvSpPr>
          <p:spPr>
            <a:xfrm>
              <a:off x="700850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1" name="object 1361"/>
            <p:cNvSpPr/>
            <p:nvPr/>
          </p:nvSpPr>
          <p:spPr>
            <a:xfrm>
              <a:off x="700942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2" name="object 1362"/>
            <p:cNvSpPr/>
            <p:nvPr/>
          </p:nvSpPr>
          <p:spPr>
            <a:xfrm>
              <a:off x="701032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3" name="object 1363"/>
            <p:cNvSpPr/>
            <p:nvPr/>
          </p:nvSpPr>
          <p:spPr>
            <a:xfrm>
              <a:off x="701122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4" name="object 1364"/>
            <p:cNvSpPr/>
            <p:nvPr/>
          </p:nvSpPr>
          <p:spPr>
            <a:xfrm>
              <a:off x="7012127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5" name="object 1365"/>
            <p:cNvSpPr/>
            <p:nvPr/>
          </p:nvSpPr>
          <p:spPr>
            <a:xfrm>
              <a:off x="701394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6" name="object 1366"/>
            <p:cNvSpPr/>
            <p:nvPr/>
          </p:nvSpPr>
          <p:spPr>
            <a:xfrm>
              <a:off x="701484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7" name="object 1367"/>
            <p:cNvSpPr/>
            <p:nvPr/>
          </p:nvSpPr>
          <p:spPr>
            <a:xfrm>
              <a:off x="7015747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8" name="object 1368"/>
            <p:cNvSpPr/>
            <p:nvPr/>
          </p:nvSpPr>
          <p:spPr>
            <a:xfrm>
              <a:off x="701756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69" name="object 1369"/>
            <p:cNvSpPr/>
            <p:nvPr/>
          </p:nvSpPr>
          <p:spPr>
            <a:xfrm>
              <a:off x="701846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0" name="object 1370"/>
            <p:cNvSpPr/>
            <p:nvPr/>
          </p:nvSpPr>
          <p:spPr>
            <a:xfrm>
              <a:off x="7019366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1803" y="42100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1" name="object 1371"/>
            <p:cNvSpPr/>
            <p:nvPr/>
          </p:nvSpPr>
          <p:spPr>
            <a:xfrm>
              <a:off x="702116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2" name="object 1372"/>
            <p:cNvSpPr/>
            <p:nvPr/>
          </p:nvSpPr>
          <p:spPr>
            <a:xfrm>
              <a:off x="702208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3" name="object 1373"/>
            <p:cNvSpPr/>
            <p:nvPr/>
          </p:nvSpPr>
          <p:spPr>
            <a:xfrm>
              <a:off x="702298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4" name="object 1374"/>
            <p:cNvSpPr/>
            <p:nvPr/>
          </p:nvSpPr>
          <p:spPr>
            <a:xfrm>
              <a:off x="702388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5" name="object 1375"/>
            <p:cNvSpPr/>
            <p:nvPr/>
          </p:nvSpPr>
          <p:spPr>
            <a:xfrm>
              <a:off x="702478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6" name="object 1376"/>
            <p:cNvSpPr/>
            <p:nvPr/>
          </p:nvSpPr>
          <p:spPr>
            <a:xfrm>
              <a:off x="702570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7" name="object 1377"/>
            <p:cNvSpPr/>
            <p:nvPr/>
          </p:nvSpPr>
          <p:spPr>
            <a:xfrm>
              <a:off x="702660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8" name="object 1378"/>
            <p:cNvSpPr/>
            <p:nvPr/>
          </p:nvSpPr>
          <p:spPr>
            <a:xfrm>
              <a:off x="702750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79" name="object 1379"/>
            <p:cNvSpPr/>
            <p:nvPr/>
          </p:nvSpPr>
          <p:spPr>
            <a:xfrm>
              <a:off x="702840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0" name="object 1380"/>
            <p:cNvSpPr/>
            <p:nvPr/>
          </p:nvSpPr>
          <p:spPr>
            <a:xfrm>
              <a:off x="702931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1" name="object 1381"/>
            <p:cNvSpPr/>
            <p:nvPr/>
          </p:nvSpPr>
          <p:spPr>
            <a:xfrm>
              <a:off x="703022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2" name="object 1382"/>
            <p:cNvSpPr/>
            <p:nvPr/>
          </p:nvSpPr>
          <p:spPr>
            <a:xfrm>
              <a:off x="703112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3" name="object 1383"/>
            <p:cNvSpPr/>
            <p:nvPr/>
          </p:nvSpPr>
          <p:spPr>
            <a:xfrm>
              <a:off x="703202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4" name="object 1384"/>
            <p:cNvSpPr/>
            <p:nvPr/>
          </p:nvSpPr>
          <p:spPr>
            <a:xfrm>
              <a:off x="703292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5" name="object 1385"/>
            <p:cNvSpPr/>
            <p:nvPr/>
          </p:nvSpPr>
          <p:spPr>
            <a:xfrm>
              <a:off x="703384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6" name="object 1386"/>
            <p:cNvSpPr/>
            <p:nvPr/>
          </p:nvSpPr>
          <p:spPr>
            <a:xfrm>
              <a:off x="703474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7" name="object 1387"/>
            <p:cNvSpPr/>
            <p:nvPr/>
          </p:nvSpPr>
          <p:spPr>
            <a:xfrm>
              <a:off x="703564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8" name="object 1388"/>
            <p:cNvSpPr/>
            <p:nvPr/>
          </p:nvSpPr>
          <p:spPr>
            <a:xfrm>
              <a:off x="703654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89" name="object 1389"/>
            <p:cNvSpPr/>
            <p:nvPr/>
          </p:nvSpPr>
          <p:spPr>
            <a:xfrm>
              <a:off x="7037451" y="4305693"/>
              <a:ext cx="1905" cy="42545"/>
            </a:xfrm>
            <a:custGeom>
              <a:avLst/>
              <a:gdLst/>
              <a:ahLst/>
              <a:cxnLst/>
              <a:rect l="l" t="t" r="r" b="b"/>
              <a:pathLst>
                <a:path w="1904" h="42545">
                  <a:moveTo>
                    <a:pt x="901" y="0"/>
                  </a:moveTo>
                  <a:lnTo>
                    <a:pt x="0" y="0"/>
                  </a:ln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close/>
                </a:path>
                <a:path w="1904" h="42545">
                  <a:moveTo>
                    <a:pt x="1816" y="0"/>
                  </a:moveTo>
                  <a:lnTo>
                    <a:pt x="914" y="0"/>
                  </a:lnTo>
                  <a:lnTo>
                    <a:pt x="914" y="42100"/>
                  </a:lnTo>
                  <a:lnTo>
                    <a:pt x="1816" y="42100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0" name="object 1390"/>
            <p:cNvSpPr/>
            <p:nvPr/>
          </p:nvSpPr>
          <p:spPr>
            <a:xfrm>
              <a:off x="703926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1" name="object 1391"/>
            <p:cNvSpPr/>
            <p:nvPr/>
          </p:nvSpPr>
          <p:spPr>
            <a:xfrm>
              <a:off x="704016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2" name="object 1392"/>
            <p:cNvSpPr/>
            <p:nvPr/>
          </p:nvSpPr>
          <p:spPr>
            <a:xfrm>
              <a:off x="704107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3" name="object 1393"/>
            <p:cNvSpPr/>
            <p:nvPr/>
          </p:nvSpPr>
          <p:spPr>
            <a:xfrm>
              <a:off x="7041984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4" name="object 1394"/>
            <p:cNvSpPr/>
            <p:nvPr/>
          </p:nvSpPr>
          <p:spPr>
            <a:xfrm>
              <a:off x="704288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5" name="object 1395"/>
            <p:cNvSpPr/>
            <p:nvPr/>
          </p:nvSpPr>
          <p:spPr>
            <a:xfrm>
              <a:off x="704378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6" name="object 1396"/>
            <p:cNvSpPr/>
            <p:nvPr/>
          </p:nvSpPr>
          <p:spPr>
            <a:xfrm>
              <a:off x="704469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7" name="object 1397"/>
            <p:cNvSpPr/>
            <p:nvPr/>
          </p:nvSpPr>
          <p:spPr>
            <a:xfrm>
              <a:off x="704559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8" name="object 1398"/>
            <p:cNvSpPr/>
            <p:nvPr/>
          </p:nvSpPr>
          <p:spPr>
            <a:xfrm>
              <a:off x="704650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399" name="object 1399"/>
            <p:cNvSpPr/>
            <p:nvPr/>
          </p:nvSpPr>
          <p:spPr>
            <a:xfrm>
              <a:off x="704740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0" name="object 1400"/>
            <p:cNvSpPr/>
            <p:nvPr/>
          </p:nvSpPr>
          <p:spPr>
            <a:xfrm>
              <a:off x="704830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1" name="object 1401"/>
            <p:cNvSpPr/>
            <p:nvPr/>
          </p:nvSpPr>
          <p:spPr>
            <a:xfrm>
              <a:off x="704921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2" name="object 1402"/>
            <p:cNvSpPr/>
            <p:nvPr/>
          </p:nvSpPr>
          <p:spPr>
            <a:xfrm>
              <a:off x="7050125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3" name="object 1403"/>
            <p:cNvSpPr/>
            <p:nvPr/>
          </p:nvSpPr>
          <p:spPr>
            <a:xfrm>
              <a:off x="705102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4" name="object 1404"/>
            <p:cNvSpPr/>
            <p:nvPr/>
          </p:nvSpPr>
          <p:spPr>
            <a:xfrm>
              <a:off x="705192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5" name="object 1405"/>
            <p:cNvSpPr/>
            <p:nvPr/>
          </p:nvSpPr>
          <p:spPr>
            <a:xfrm>
              <a:off x="705283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6" name="object 1406"/>
            <p:cNvSpPr/>
            <p:nvPr/>
          </p:nvSpPr>
          <p:spPr>
            <a:xfrm>
              <a:off x="7053732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7" name="object 1407"/>
            <p:cNvSpPr/>
            <p:nvPr/>
          </p:nvSpPr>
          <p:spPr>
            <a:xfrm>
              <a:off x="705464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8" name="object 1408"/>
            <p:cNvSpPr/>
            <p:nvPr/>
          </p:nvSpPr>
          <p:spPr>
            <a:xfrm>
              <a:off x="705554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09" name="object 1409"/>
            <p:cNvSpPr/>
            <p:nvPr/>
          </p:nvSpPr>
          <p:spPr>
            <a:xfrm>
              <a:off x="7056450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0" name="object 1410"/>
            <p:cNvSpPr/>
            <p:nvPr/>
          </p:nvSpPr>
          <p:spPr>
            <a:xfrm>
              <a:off x="705735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1" name="object 1411"/>
            <p:cNvSpPr/>
            <p:nvPr/>
          </p:nvSpPr>
          <p:spPr>
            <a:xfrm>
              <a:off x="7058266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2" name="object 1412"/>
            <p:cNvSpPr/>
            <p:nvPr/>
          </p:nvSpPr>
          <p:spPr>
            <a:xfrm>
              <a:off x="7059168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3" name="object 1413"/>
            <p:cNvSpPr/>
            <p:nvPr/>
          </p:nvSpPr>
          <p:spPr>
            <a:xfrm>
              <a:off x="706006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4" name="object 1414"/>
            <p:cNvSpPr/>
            <p:nvPr/>
          </p:nvSpPr>
          <p:spPr>
            <a:xfrm>
              <a:off x="7060971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5" name="object 1415"/>
            <p:cNvSpPr/>
            <p:nvPr/>
          </p:nvSpPr>
          <p:spPr>
            <a:xfrm>
              <a:off x="7061873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6" name="object 1416"/>
            <p:cNvSpPr/>
            <p:nvPr/>
          </p:nvSpPr>
          <p:spPr>
            <a:xfrm>
              <a:off x="7062787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7" name="object 1417"/>
            <p:cNvSpPr/>
            <p:nvPr/>
          </p:nvSpPr>
          <p:spPr>
            <a:xfrm>
              <a:off x="7063689" y="4305693"/>
              <a:ext cx="1270" cy="42545"/>
            </a:xfrm>
            <a:custGeom>
              <a:avLst/>
              <a:gdLst/>
              <a:ahLst/>
              <a:cxnLst/>
              <a:rect l="l" t="t" r="r" b="b"/>
              <a:pathLst>
                <a:path w="1270" h="42545">
                  <a:moveTo>
                    <a:pt x="0" y="0"/>
                  </a:moveTo>
                  <a:lnTo>
                    <a:pt x="0" y="42100"/>
                  </a:lnTo>
                  <a:lnTo>
                    <a:pt x="901" y="42100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18" name="object 1418"/>
            <p:cNvSpPr/>
            <p:nvPr/>
          </p:nvSpPr>
          <p:spPr>
            <a:xfrm>
              <a:off x="6833044" y="4305693"/>
              <a:ext cx="231775" cy="42545"/>
            </a:xfrm>
            <a:custGeom>
              <a:avLst/>
              <a:gdLst/>
              <a:ahLst/>
              <a:cxnLst/>
              <a:rect l="l" t="t" r="r" b="b"/>
              <a:pathLst>
                <a:path w="231775" h="42545">
                  <a:moveTo>
                    <a:pt x="231546" y="42100"/>
                  </a:moveTo>
                  <a:lnTo>
                    <a:pt x="231546" y="0"/>
                  </a:lnTo>
                  <a:lnTo>
                    <a:pt x="0" y="0"/>
                  </a:lnTo>
                  <a:lnTo>
                    <a:pt x="0" y="42100"/>
                  </a:lnTo>
                  <a:lnTo>
                    <a:pt x="231546" y="4210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419" name="object 1419"/>
            <p:cNvSpPr/>
            <p:nvPr/>
          </p:nvSpPr>
          <p:spPr>
            <a:xfrm>
              <a:off x="686462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660" y="0"/>
                  </a:move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0" name="object 1420"/>
            <p:cNvSpPr/>
            <p:nvPr/>
          </p:nvSpPr>
          <p:spPr>
            <a:xfrm>
              <a:off x="686528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1" name="object 1421"/>
            <p:cNvSpPr/>
            <p:nvPr/>
          </p:nvSpPr>
          <p:spPr>
            <a:xfrm>
              <a:off x="686595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2" name="object 1422"/>
            <p:cNvSpPr/>
            <p:nvPr/>
          </p:nvSpPr>
          <p:spPr>
            <a:xfrm>
              <a:off x="686661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3" name="object 1423"/>
            <p:cNvSpPr/>
            <p:nvPr/>
          </p:nvSpPr>
          <p:spPr>
            <a:xfrm>
              <a:off x="686725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4" name="object 1424"/>
            <p:cNvSpPr/>
            <p:nvPr/>
          </p:nvSpPr>
          <p:spPr>
            <a:xfrm>
              <a:off x="686791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5" name="object 1425"/>
            <p:cNvSpPr/>
            <p:nvPr/>
          </p:nvSpPr>
          <p:spPr>
            <a:xfrm>
              <a:off x="686857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6" name="object 1426"/>
            <p:cNvSpPr/>
            <p:nvPr/>
          </p:nvSpPr>
          <p:spPr>
            <a:xfrm>
              <a:off x="686923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7" name="object 1427"/>
            <p:cNvSpPr/>
            <p:nvPr/>
          </p:nvSpPr>
          <p:spPr>
            <a:xfrm>
              <a:off x="686989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8" name="object 1428"/>
            <p:cNvSpPr/>
            <p:nvPr/>
          </p:nvSpPr>
          <p:spPr>
            <a:xfrm>
              <a:off x="687054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29" name="object 1429"/>
            <p:cNvSpPr/>
            <p:nvPr/>
          </p:nvSpPr>
          <p:spPr>
            <a:xfrm>
              <a:off x="687120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0" name="object 1430"/>
            <p:cNvSpPr/>
            <p:nvPr/>
          </p:nvSpPr>
          <p:spPr>
            <a:xfrm>
              <a:off x="687186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1" name="object 1431"/>
            <p:cNvSpPr/>
            <p:nvPr/>
          </p:nvSpPr>
          <p:spPr>
            <a:xfrm>
              <a:off x="687252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2" name="object 1432"/>
            <p:cNvSpPr/>
            <p:nvPr/>
          </p:nvSpPr>
          <p:spPr>
            <a:xfrm>
              <a:off x="687317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3" name="object 1433"/>
            <p:cNvSpPr/>
            <p:nvPr/>
          </p:nvSpPr>
          <p:spPr>
            <a:xfrm>
              <a:off x="687383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4" name="object 1434"/>
            <p:cNvSpPr/>
            <p:nvPr/>
          </p:nvSpPr>
          <p:spPr>
            <a:xfrm>
              <a:off x="687449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5" name="object 1435"/>
            <p:cNvSpPr/>
            <p:nvPr/>
          </p:nvSpPr>
          <p:spPr>
            <a:xfrm>
              <a:off x="687515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6" name="object 1436"/>
            <p:cNvSpPr/>
            <p:nvPr/>
          </p:nvSpPr>
          <p:spPr>
            <a:xfrm>
              <a:off x="687581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7" name="object 1437"/>
            <p:cNvSpPr/>
            <p:nvPr/>
          </p:nvSpPr>
          <p:spPr>
            <a:xfrm>
              <a:off x="687646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8" name="object 1438"/>
            <p:cNvSpPr/>
            <p:nvPr/>
          </p:nvSpPr>
          <p:spPr>
            <a:xfrm>
              <a:off x="687712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39" name="object 1439"/>
            <p:cNvSpPr/>
            <p:nvPr/>
          </p:nvSpPr>
          <p:spPr>
            <a:xfrm>
              <a:off x="687778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0" name="object 1440"/>
            <p:cNvSpPr/>
            <p:nvPr/>
          </p:nvSpPr>
          <p:spPr>
            <a:xfrm>
              <a:off x="687844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1" name="object 1441"/>
            <p:cNvSpPr/>
            <p:nvPr/>
          </p:nvSpPr>
          <p:spPr>
            <a:xfrm>
              <a:off x="687910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2" name="object 1442"/>
            <p:cNvSpPr/>
            <p:nvPr/>
          </p:nvSpPr>
          <p:spPr>
            <a:xfrm>
              <a:off x="687975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3" name="object 1443"/>
            <p:cNvSpPr/>
            <p:nvPr/>
          </p:nvSpPr>
          <p:spPr>
            <a:xfrm>
              <a:off x="688041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4" name="object 1444"/>
            <p:cNvSpPr/>
            <p:nvPr/>
          </p:nvSpPr>
          <p:spPr>
            <a:xfrm>
              <a:off x="688107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5" name="object 1445"/>
            <p:cNvSpPr/>
            <p:nvPr/>
          </p:nvSpPr>
          <p:spPr>
            <a:xfrm>
              <a:off x="688173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6" name="object 1446"/>
            <p:cNvSpPr/>
            <p:nvPr/>
          </p:nvSpPr>
          <p:spPr>
            <a:xfrm>
              <a:off x="688239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7" name="object 1447"/>
            <p:cNvSpPr/>
            <p:nvPr/>
          </p:nvSpPr>
          <p:spPr>
            <a:xfrm>
              <a:off x="6883044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8" name="object 1448"/>
            <p:cNvSpPr/>
            <p:nvPr/>
          </p:nvSpPr>
          <p:spPr>
            <a:xfrm>
              <a:off x="688436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49" name="object 1449"/>
            <p:cNvSpPr/>
            <p:nvPr/>
          </p:nvSpPr>
          <p:spPr>
            <a:xfrm>
              <a:off x="688502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0" name="object 1450"/>
            <p:cNvSpPr/>
            <p:nvPr/>
          </p:nvSpPr>
          <p:spPr>
            <a:xfrm>
              <a:off x="688568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1" name="object 1451"/>
            <p:cNvSpPr/>
            <p:nvPr/>
          </p:nvSpPr>
          <p:spPr>
            <a:xfrm>
              <a:off x="688633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2" name="object 1452"/>
            <p:cNvSpPr/>
            <p:nvPr/>
          </p:nvSpPr>
          <p:spPr>
            <a:xfrm>
              <a:off x="688699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3" name="object 1453"/>
            <p:cNvSpPr/>
            <p:nvPr/>
          </p:nvSpPr>
          <p:spPr>
            <a:xfrm>
              <a:off x="688765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4" name="object 1454"/>
            <p:cNvSpPr/>
            <p:nvPr/>
          </p:nvSpPr>
          <p:spPr>
            <a:xfrm>
              <a:off x="688831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5" name="object 1455"/>
            <p:cNvSpPr/>
            <p:nvPr/>
          </p:nvSpPr>
          <p:spPr>
            <a:xfrm>
              <a:off x="688896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6" name="object 1456"/>
            <p:cNvSpPr/>
            <p:nvPr/>
          </p:nvSpPr>
          <p:spPr>
            <a:xfrm>
              <a:off x="688962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7" name="object 1457"/>
            <p:cNvSpPr/>
            <p:nvPr/>
          </p:nvSpPr>
          <p:spPr>
            <a:xfrm>
              <a:off x="689028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8" name="object 1458"/>
            <p:cNvSpPr/>
            <p:nvPr/>
          </p:nvSpPr>
          <p:spPr>
            <a:xfrm>
              <a:off x="689094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59" name="object 1459"/>
            <p:cNvSpPr/>
            <p:nvPr/>
          </p:nvSpPr>
          <p:spPr>
            <a:xfrm>
              <a:off x="689160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0" name="object 1460"/>
            <p:cNvSpPr/>
            <p:nvPr/>
          </p:nvSpPr>
          <p:spPr>
            <a:xfrm>
              <a:off x="689225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1" name="object 1461"/>
            <p:cNvSpPr/>
            <p:nvPr/>
          </p:nvSpPr>
          <p:spPr>
            <a:xfrm>
              <a:off x="689291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2" name="object 1462"/>
            <p:cNvSpPr/>
            <p:nvPr/>
          </p:nvSpPr>
          <p:spPr>
            <a:xfrm>
              <a:off x="689357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3" name="object 1463"/>
            <p:cNvSpPr/>
            <p:nvPr/>
          </p:nvSpPr>
          <p:spPr>
            <a:xfrm>
              <a:off x="689423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4" name="object 1464"/>
            <p:cNvSpPr/>
            <p:nvPr/>
          </p:nvSpPr>
          <p:spPr>
            <a:xfrm>
              <a:off x="689489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5" name="object 1465"/>
            <p:cNvSpPr/>
            <p:nvPr/>
          </p:nvSpPr>
          <p:spPr>
            <a:xfrm>
              <a:off x="689554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6" name="object 1466"/>
            <p:cNvSpPr/>
            <p:nvPr/>
          </p:nvSpPr>
          <p:spPr>
            <a:xfrm>
              <a:off x="6896201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7" name="object 1467"/>
            <p:cNvSpPr/>
            <p:nvPr/>
          </p:nvSpPr>
          <p:spPr>
            <a:xfrm>
              <a:off x="689752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8" name="object 1468"/>
            <p:cNvSpPr/>
            <p:nvPr/>
          </p:nvSpPr>
          <p:spPr>
            <a:xfrm>
              <a:off x="689817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69" name="object 1469"/>
            <p:cNvSpPr/>
            <p:nvPr/>
          </p:nvSpPr>
          <p:spPr>
            <a:xfrm>
              <a:off x="6898830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0" name="object 1470"/>
            <p:cNvSpPr/>
            <p:nvPr/>
          </p:nvSpPr>
          <p:spPr>
            <a:xfrm>
              <a:off x="690015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1" name="object 1471"/>
            <p:cNvSpPr/>
            <p:nvPr/>
          </p:nvSpPr>
          <p:spPr>
            <a:xfrm>
              <a:off x="690081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2" name="object 1472"/>
            <p:cNvSpPr/>
            <p:nvPr/>
          </p:nvSpPr>
          <p:spPr>
            <a:xfrm>
              <a:off x="6901459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3" name="object 1473"/>
            <p:cNvSpPr/>
            <p:nvPr/>
          </p:nvSpPr>
          <p:spPr>
            <a:xfrm>
              <a:off x="690278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4" name="object 1474"/>
            <p:cNvSpPr/>
            <p:nvPr/>
          </p:nvSpPr>
          <p:spPr>
            <a:xfrm>
              <a:off x="690344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5" name="object 1475"/>
            <p:cNvSpPr/>
            <p:nvPr/>
          </p:nvSpPr>
          <p:spPr>
            <a:xfrm>
              <a:off x="690410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6" name="object 1476"/>
            <p:cNvSpPr/>
            <p:nvPr/>
          </p:nvSpPr>
          <p:spPr>
            <a:xfrm>
              <a:off x="690474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7" name="object 1477"/>
            <p:cNvSpPr/>
            <p:nvPr/>
          </p:nvSpPr>
          <p:spPr>
            <a:xfrm>
              <a:off x="690540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8" name="object 1478"/>
            <p:cNvSpPr/>
            <p:nvPr/>
          </p:nvSpPr>
          <p:spPr>
            <a:xfrm>
              <a:off x="690606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79" name="object 1479"/>
            <p:cNvSpPr/>
            <p:nvPr/>
          </p:nvSpPr>
          <p:spPr>
            <a:xfrm>
              <a:off x="690672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0" name="object 1480"/>
            <p:cNvSpPr/>
            <p:nvPr/>
          </p:nvSpPr>
          <p:spPr>
            <a:xfrm>
              <a:off x="690739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1" name="object 1481"/>
            <p:cNvSpPr/>
            <p:nvPr/>
          </p:nvSpPr>
          <p:spPr>
            <a:xfrm>
              <a:off x="6908038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2" name="object 1482"/>
            <p:cNvSpPr/>
            <p:nvPr/>
          </p:nvSpPr>
          <p:spPr>
            <a:xfrm>
              <a:off x="690935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3" name="object 1483"/>
            <p:cNvSpPr/>
            <p:nvPr/>
          </p:nvSpPr>
          <p:spPr>
            <a:xfrm>
              <a:off x="6910019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47" y="188633"/>
                  </a:lnTo>
                  <a:lnTo>
                    <a:pt x="1308" y="188633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4" name="object 1484"/>
            <p:cNvSpPr/>
            <p:nvPr/>
          </p:nvSpPr>
          <p:spPr>
            <a:xfrm>
              <a:off x="691132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5" name="object 1485"/>
            <p:cNvSpPr/>
            <p:nvPr/>
          </p:nvSpPr>
          <p:spPr>
            <a:xfrm>
              <a:off x="6911988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6" name="object 1486"/>
            <p:cNvSpPr/>
            <p:nvPr/>
          </p:nvSpPr>
          <p:spPr>
            <a:xfrm>
              <a:off x="691330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7" name="object 1487"/>
            <p:cNvSpPr/>
            <p:nvPr/>
          </p:nvSpPr>
          <p:spPr>
            <a:xfrm>
              <a:off x="6913956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8" name="object 1488"/>
            <p:cNvSpPr/>
            <p:nvPr/>
          </p:nvSpPr>
          <p:spPr>
            <a:xfrm>
              <a:off x="691527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89" name="object 1489"/>
            <p:cNvSpPr/>
            <p:nvPr/>
          </p:nvSpPr>
          <p:spPr>
            <a:xfrm>
              <a:off x="691593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0" name="object 1490"/>
            <p:cNvSpPr/>
            <p:nvPr/>
          </p:nvSpPr>
          <p:spPr>
            <a:xfrm>
              <a:off x="691658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1" name="object 1491"/>
            <p:cNvSpPr/>
            <p:nvPr/>
          </p:nvSpPr>
          <p:spPr>
            <a:xfrm>
              <a:off x="691724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2" name="object 1492"/>
            <p:cNvSpPr/>
            <p:nvPr/>
          </p:nvSpPr>
          <p:spPr>
            <a:xfrm>
              <a:off x="691790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3" name="object 1493"/>
            <p:cNvSpPr/>
            <p:nvPr/>
          </p:nvSpPr>
          <p:spPr>
            <a:xfrm>
              <a:off x="691856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4" name="object 1494"/>
            <p:cNvSpPr/>
            <p:nvPr/>
          </p:nvSpPr>
          <p:spPr>
            <a:xfrm>
              <a:off x="691922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5" name="object 1495"/>
            <p:cNvSpPr/>
            <p:nvPr/>
          </p:nvSpPr>
          <p:spPr>
            <a:xfrm>
              <a:off x="691987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6" name="object 1496"/>
            <p:cNvSpPr/>
            <p:nvPr/>
          </p:nvSpPr>
          <p:spPr>
            <a:xfrm>
              <a:off x="6920535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7" name="object 1497"/>
            <p:cNvSpPr/>
            <p:nvPr/>
          </p:nvSpPr>
          <p:spPr>
            <a:xfrm>
              <a:off x="6921855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8" name="object 1498"/>
            <p:cNvSpPr/>
            <p:nvPr/>
          </p:nvSpPr>
          <p:spPr>
            <a:xfrm>
              <a:off x="692316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99" name="object 1499"/>
            <p:cNvSpPr/>
            <p:nvPr/>
          </p:nvSpPr>
          <p:spPr>
            <a:xfrm>
              <a:off x="692382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0" name="object 1500"/>
            <p:cNvSpPr/>
            <p:nvPr/>
          </p:nvSpPr>
          <p:spPr>
            <a:xfrm>
              <a:off x="692448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1" name="object 1501"/>
            <p:cNvSpPr/>
            <p:nvPr/>
          </p:nvSpPr>
          <p:spPr>
            <a:xfrm>
              <a:off x="692514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2" name="object 1502"/>
            <p:cNvSpPr/>
            <p:nvPr/>
          </p:nvSpPr>
          <p:spPr>
            <a:xfrm>
              <a:off x="692579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3" name="object 1503"/>
            <p:cNvSpPr/>
            <p:nvPr/>
          </p:nvSpPr>
          <p:spPr>
            <a:xfrm>
              <a:off x="692645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4" name="object 1504"/>
            <p:cNvSpPr/>
            <p:nvPr/>
          </p:nvSpPr>
          <p:spPr>
            <a:xfrm>
              <a:off x="6927113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5" name="object 1505"/>
            <p:cNvSpPr/>
            <p:nvPr/>
          </p:nvSpPr>
          <p:spPr>
            <a:xfrm>
              <a:off x="692843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6" name="object 1506"/>
            <p:cNvSpPr/>
            <p:nvPr/>
          </p:nvSpPr>
          <p:spPr>
            <a:xfrm>
              <a:off x="692908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7" name="object 1507"/>
            <p:cNvSpPr/>
            <p:nvPr/>
          </p:nvSpPr>
          <p:spPr>
            <a:xfrm>
              <a:off x="692974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8" name="object 1508"/>
            <p:cNvSpPr/>
            <p:nvPr/>
          </p:nvSpPr>
          <p:spPr>
            <a:xfrm>
              <a:off x="693040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09" name="object 1509"/>
            <p:cNvSpPr/>
            <p:nvPr/>
          </p:nvSpPr>
          <p:spPr>
            <a:xfrm>
              <a:off x="6931063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47" y="188633"/>
                  </a:lnTo>
                  <a:lnTo>
                    <a:pt x="1308" y="188633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0" name="object 1510"/>
            <p:cNvSpPr/>
            <p:nvPr/>
          </p:nvSpPr>
          <p:spPr>
            <a:xfrm>
              <a:off x="693237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1" name="object 1511"/>
            <p:cNvSpPr/>
            <p:nvPr/>
          </p:nvSpPr>
          <p:spPr>
            <a:xfrm>
              <a:off x="693303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2" name="object 1512"/>
            <p:cNvSpPr/>
            <p:nvPr/>
          </p:nvSpPr>
          <p:spPr>
            <a:xfrm>
              <a:off x="693369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3" name="object 1513"/>
            <p:cNvSpPr/>
            <p:nvPr/>
          </p:nvSpPr>
          <p:spPr>
            <a:xfrm>
              <a:off x="693435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4" name="object 1514"/>
            <p:cNvSpPr/>
            <p:nvPr/>
          </p:nvSpPr>
          <p:spPr>
            <a:xfrm>
              <a:off x="6935000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5" name="object 1515"/>
            <p:cNvSpPr/>
            <p:nvPr/>
          </p:nvSpPr>
          <p:spPr>
            <a:xfrm>
              <a:off x="693632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6" name="object 1516"/>
            <p:cNvSpPr/>
            <p:nvPr/>
          </p:nvSpPr>
          <p:spPr>
            <a:xfrm>
              <a:off x="693698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7" name="object 1517"/>
            <p:cNvSpPr/>
            <p:nvPr/>
          </p:nvSpPr>
          <p:spPr>
            <a:xfrm>
              <a:off x="693764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8" name="object 1518"/>
            <p:cNvSpPr/>
            <p:nvPr/>
          </p:nvSpPr>
          <p:spPr>
            <a:xfrm>
              <a:off x="6938289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19" name="object 1519"/>
            <p:cNvSpPr/>
            <p:nvPr/>
          </p:nvSpPr>
          <p:spPr>
            <a:xfrm>
              <a:off x="693961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0" name="object 1520"/>
            <p:cNvSpPr/>
            <p:nvPr/>
          </p:nvSpPr>
          <p:spPr>
            <a:xfrm>
              <a:off x="694027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1" name="object 1521"/>
            <p:cNvSpPr/>
            <p:nvPr/>
          </p:nvSpPr>
          <p:spPr>
            <a:xfrm>
              <a:off x="694091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2" name="object 1522"/>
            <p:cNvSpPr/>
            <p:nvPr/>
          </p:nvSpPr>
          <p:spPr>
            <a:xfrm>
              <a:off x="6941579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3" name="object 1523"/>
            <p:cNvSpPr/>
            <p:nvPr/>
          </p:nvSpPr>
          <p:spPr>
            <a:xfrm>
              <a:off x="694289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4" name="object 1524"/>
            <p:cNvSpPr/>
            <p:nvPr/>
          </p:nvSpPr>
          <p:spPr>
            <a:xfrm>
              <a:off x="694355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5" name="object 1525"/>
            <p:cNvSpPr/>
            <p:nvPr/>
          </p:nvSpPr>
          <p:spPr>
            <a:xfrm>
              <a:off x="6944207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6" name="object 1526"/>
            <p:cNvSpPr/>
            <p:nvPr/>
          </p:nvSpPr>
          <p:spPr>
            <a:xfrm>
              <a:off x="6945528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7" name="object 1527"/>
            <p:cNvSpPr/>
            <p:nvPr/>
          </p:nvSpPr>
          <p:spPr>
            <a:xfrm>
              <a:off x="6946836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8" name="object 1528"/>
            <p:cNvSpPr/>
            <p:nvPr/>
          </p:nvSpPr>
          <p:spPr>
            <a:xfrm>
              <a:off x="6948157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29" name="object 1529"/>
            <p:cNvSpPr/>
            <p:nvPr/>
          </p:nvSpPr>
          <p:spPr>
            <a:xfrm>
              <a:off x="6949478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47" y="188633"/>
                  </a:lnTo>
                  <a:lnTo>
                    <a:pt x="1308" y="188633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0" name="object 1530"/>
            <p:cNvSpPr/>
            <p:nvPr/>
          </p:nvSpPr>
          <p:spPr>
            <a:xfrm>
              <a:off x="6950786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1" name="object 1531"/>
            <p:cNvSpPr/>
            <p:nvPr/>
          </p:nvSpPr>
          <p:spPr>
            <a:xfrm>
              <a:off x="6952107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2" name="object 1532"/>
            <p:cNvSpPr/>
            <p:nvPr/>
          </p:nvSpPr>
          <p:spPr>
            <a:xfrm>
              <a:off x="695341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3" name="object 1533"/>
            <p:cNvSpPr/>
            <p:nvPr/>
          </p:nvSpPr>
          <p:spPr>
            <a:xfrm>
              <a:off x="695407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4" name="object 1534"/>
            <p:cNvSpPr/>
            <p:nvPr/>
          </p:nvSpPr>
          <p:spPr>
            <a:xfrm>
              <a:off x="6954736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5" name="object 1535"/>
            <p:cNvSpPr/>
            <p:nvPr/>
          </p:nvSpPr>
          <p:spPr>
            <a:xfrm>
              <a:off x="695604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6" name="object 1536"/>
            <p:cNvSpPr/>
            <p:nvPr/>
          </p:nvSpPr>
          <p:spPr>
            <a:xfrm>
              <a:off x="695670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7" name="object 1537"/>
            <p:cNvSpPr/>
            <p:nvPr/>
          </p:nvSpPr>
          <p:spPr>
            <a:xfrm>
              <a:off x="695736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8" name="object 1538"/>
            <p:cNvSpPr/>
            <p:nvPr/>
          </p:nvSpPr>
          <p:spPr>
            <a:xfrm>
              <a:off x="6958025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39" name="object 1539"/>
            <p:cNvSpPr/>
            <p:nvPr/>
          </p:nvSpPr>
          <p:spPr>
            <a:xfrm>
              <a:off x="695933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0" name="object 1540"/>
            <p:cNvSpPr/>
            <p:nvPr/>
          </p:nvSpPr>
          <p:spPr>
            <a:xfrm>
              <a:off x="695999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1" name="object 1541"/>
            <p:cNvSpPr/>
            <p:nvPr/>
          </p:nvSpPr>
          <p:spPr>
            <a:xfrm>
              <a:off x="696065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2" name="object 1542"/>
            <p:cNvSpPr/>
            <p:nvPr/>
          </p:nvSpPr>
          <p:spPr>
            <a:xfrm>
              <a:off x="6961314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47" y="188633"/>
                  </a:lnTo>
                  <a:lnTo>
                    <a:pt x="1308" y="188633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3" name="object 1543"/>
            <p:cNvSpPr/>
            <p:nvPr/>
          </p:nvSpPr>
          <p:spPr>
            <a:xfrm>
              <a:off x="696262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4" name="object 1544"/>
            <p:cNvSpPr/>
            <p:nvPr/>
          </p:nvSpPr>
          <p:spPr>
            <a:xfrm>
              <a:off x="696328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5" name="object 1545"/>
            <p:cNvSpPr/>
            <p:nvPr/>
          </p:nvSpPr>
          <p:spPr>
            <a:xfrm>
              <a:off x="696394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6" name="object 1546"/>
            <p:cNvSpPr/>
            <p:nvPr/>
          </p:nvSpPr>
          <p:spPr>
            <a:xfrm>
              <a:off x="696460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7" name="object 1547"/>
            <p:cNvSpPr/>
            <p:nvPr/>
          </p:nvSpPr>
          <p:spPr>
            <a:xfrm>
              <a:off x="6965251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8" name="object 1548"/>
            <p:cNvSpPr/>
            <p:nvPr/>
          </p:nvSpPr>
          <p:spPr>
            <a:xfrm>
              <a:off x="696657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49" name="object 1549"/>
            <p:cNvSpPr/>
            <p:nvPr/>
          </p:nvSpPr>
          <p:spPr>
            <a:xfrm>
              <a:off x="696723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0" name="object 1550"/>
            <p:cNvSpPr/>
            <p:nvPr/>
          </p:nvSpPr>
          <p:spPr>
            <a:xfrm>
              <a:off x="696789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1" name="object 1551"/>
            <p:cNvSpPr/>
            <p:nvPr/>
          </p:nvSpPr>
          <p:spPr>
            <a:xfrm>
              <a:off x="696854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2" name="object 1552"/>
            <p:cNvSpPr/>
            <p:nvPr/>
          </p:nvSpPr>
          <p:spPr>
            <a:xfrm>
              <a:off x="6969201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3" name="object 1553"/>
            <p:cNvSpPr/>
            <p:nvPr/>
          </p:nvSpPr>
          <p:spPr>
            <a:xfrm>
              <a:off x="697052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4" name="object 1554"/>
            <p:cNvSpPr/>
            <p:nvPr/>
          </p:nvSpPr>
          <p:spPr>
            <a:xfrm>
              <a:off x="697116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5" name="object 1555"/>
            <p:cNvSpPr/>
            <p:nvPr/>
          </p:nvSpPr>
          <p:spPr>
            <a:xfrm>
              <a:off x="697183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6" name="object 1556"/>
            <p:cNvSpPr/>
            <p:nvPr/>
          </p:nvSpPr>
          <p:spPr>
            <a:xfrm>
              <a:off x="697249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7" name="object 1557"/>
            <p:cNvSpPr/>
            <p:nvPr/>
          </p:nvSpPr>
          <p:spPr>
            <a:xfrm>
              <a:off x="697315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8" name="object 1558"/>
            <p:cNvSpPr/>
            <p:nvPr/>
          </p:nvSpPr>
          <p:spPr>
            <a:xfrm>
              <a:off x="697381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59" name="object 1559"/>
            <p:cNvSpPr/>
            <p:nvPr/>
          </p:nvSpPr>
          <p:spPr>
            <a:xfrm>
              <a:off x="6974459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0" name="object 1560"/>
            <p:cNvSpPr/>
            <p:nvPr/>
          </p:nvSpPr>
          <p:spPr>
            <a:xfrm>
              <a:off x="6975780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1" name="object 1561"/>
            <p:cNvSpPr/>
            <p:nvPr/>
          </p:nvSpPr>
          <p:spPr>
            <a:xfrm>
              <a:off x="697710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2" name="object 1562"/>
            <p:cNvSpPr/>
            <p:nvPr/>
          </p:nvSpPr>
          <p:spPr>
            <a:xfrm>
              <a:off x="697774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3" name="object 1563"/>
            <p:cNvSpPr/>
            <p:nvPr/>
          </p:nvSpPr>
          <p:spPr>
            <a:xfrm>
              <a:off x="697840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4" name="object 1564"/>
            <p:cNvSpPr/>
            <p:nvPr/>
          </p:nvSpPr>
          <p:spPr>
            <a:xfrm>
              <a:off x="697906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5" name="object 1565"/>
            <p:cNvSpPr/>
            <p:nvPr/>
          </p:nvSpPr>
          <p:spPr>
            <a:xfrm>
              <a:off x="697972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6" name="object 1566"/>
            <p:cNvSpPr/>
            <p:nvPr/>
          </p:nvSpPr>
          <p:spPr>
            <a:xfrm>
              <a:off x="698037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7" name="object 1567"/>
            <p:cNvSpPr/>
            <p:nvPr/>
          </p:nvSpPr>
          <p:spPr>
            <a:xfrm>
              <a:off x="698103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8" name="object 1568"/>
            <p:cNvSpPr/>
            <p:nvPr/>
          </p:nvSpPr>
          <p:spPr>
            <a:xfrm>
              <a:off x="698169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69" name="object 1569"/>
            <p:cNvSpPr/>
            <p:nvPr/>
          </p:nvSpPr>
          <p:spPr>
            <a:xfrm>
              <a:off x="6982358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0" name="object 1570"/>
            <p:cNvSpPr/>
            <p:nvPr/>
          </p:nvSpPr>
          <p:spPr>
            <a:xfrm>
              <a:off x="698366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1" name="object 1571"/>
            <p:cNvSpPr/>
            <p:nvPr/>
          </p:nvSpPr>
          <p:spPr>
            <a:xfrm>
              <a:off x="6984327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2" name="object 1572"/>
            <p:cNvSpPr/>
            <p:nvPr/>
          </p:nvSpPr>
          <p:spPr>
            <a:xfrm>
              <a:off x="698564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3" name="object 1573"/>
            <p:cNvSpPr/>
            <p:nvPr/>
          </p:nvSpPr>
          <p:spPr>
            <a:xfrm>
              <a:off x="6986295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4" name="object 1574"/>
            <p:cNvSpPr/>
            <p:nvPr/>
          </p:nvSpPr>
          <p:spPr>
            <a:xfrm>
              <a:off x="698761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5" name="object 1575"/>
            <p:cNvSpPr/>
            <p:nvPr/>
          </p:nvSpPr>
          <p:spPr>
            <a:xfrm>
              <a:off x="6988276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6" name="object 1576"/>
            <p:cNvSpPr/>
            <p:nvPr/>
          </p:nvSpPr>
          <p:spPr>
            <a:xfrm>
              <a:off x="698958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7" name="object 1577"/>
            <p:cNvSpPr/>
            <p:nvPr/>
          </p:nvSpPr>
          <p:spPr>
            <a:xfrm>
              <a:off x="699024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8" name="object 1578"/>
            <p:cNvSpPr/>
            <p:nvPr/>
          </p:nvSpPr>
          <p:spPr>
            <a:xfrm>
              <a:off x="699090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79" name="object 1579"/>
            <p:cNvSpPr/>
            <p:nvPr/>
          </p:nvSpPr>
          <p:spPr>
            <a:xfrm>
              <a:off x="699156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0" name="object 1580"/>
            <p:cNvSpPr/>
            <p:nvPr/>
          </p:nvSpPr>
          <p:spPr>
            <a:xfrm>
              <a:off x="699221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1" name="object 1581"/>
            <p:cNvSpPr/>
            <p:nvPr/>
          </p:nvSpPr>
          <p:spPr>
            <a:xfrm>
              <a:off x="699287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2" name="object 1582"/>
            <p:cNvSpPr/>
            <p:nvPr/>
          </p:nvSpPr>
          <p:spPr>
            <a:xfrm>
              <a:off x="699353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3" name="object 1583"/>
            <p:cNvSpPr/>
            <p:nvPr/>
          </p:nvSpPr>
          <p:spPr>
            <a:xfrm>
              <a:off x="699419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4" name="object 1584"/>
            <p:cNvSpPr/>
            <p:nvPr/>
          </p:nvSpPr>
          <p:spPr>
            <a:xfrm>
              <a:off x="6994855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47" y="188633"/>
                  </a:lnTo>
                  <a:lnTo>
                    <a:pt x="1308" y="188633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5" name="object 1585"/>
            <p:cNvSpPr/>
            <p:nvPr/>
          </p:nvSpPr>
          <p:spPr>
            <a:xfrm>
              <a:off x="699616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6" name="object 1586"/>
            <p:cNvSpPr/>
            <p:nvPr/>
          </p:nvSpPr>
          <p:spPr>
            <a:xfrm>
              <a:off x="699682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7" name="object 1587"/>
            <p:cNvSpPr/>
            <p:nvPr/>
          </p:nvSpPr>
          <p:spPr>
            <a:xfrm>
              <a:off x="6997484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8" name="object 1588"/>
            <p:cNvSpPr/>
            <p:nvPr/>
          </p:nvSpPr>
          <p:spPr>
            <a:xfrm>
              <a:off x="699879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89" name="object 1589"/>
            <p:cNvSpPr/>
            <p:nvPr/>
          </p:nvSpPr>
          <p:spPr>
            <a:xfrm>
              <a:off x="699945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0" name="object 1590"/>
            <p:cNvSpPr/>
            <p:nvPr/>
          </p:nvSpPr>
          <p:spPr>
            <a:xfrm>
              <a:off x="7000113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1320" y="188633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1" name="object 1591"/>
            <p:cNvSpPr/>
            <p:nvPr/>
          </p:nvSpPr>
          <p:spPr>
            <a:xfrm>
              <a:off x="700142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2" name="object 1592"/>
            <p:cNvSpPr/>
            <p:nvPr/>
          </p:nvSpPr>
          <p:spPr>
            <a:xfrm>
              <a:off x="700208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3" name="object 1593"/>
            <p:cNvSpPr/>
            <p:nvPr/>
          </p:nvSpPr>
          <p:spPr>
            <a:xfrm>
              <a:off x="700274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4" name="object 1594"/>
            <p:cNvSpPr/>
            <p:nvPr/>
          </p:nvSpPr>
          <p:spPr>
            <a:xfrm>
              <a:off x="700340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5" name="object 1595"/>
            <p:cNvSpPr/>
            <p:nvPr/>
          </p:nvSpPr>
          <p:spPr>
            <a:xfrm>
              <a:off x="700406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6" name="object 1596"/>
            <p:cNvSpPr/>
            <p:nvPr/>
          </p:nvSpPr>
          <p:spPr>
            <a:xfrm>
              <a:off x="700471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7" name="object 1597"/>
            <p:cNvSpPr/>
            <p:nvPr/>
          </p:nvSpPr>
          <p:spPr>
            <a:xfrm>
              <a:off x="700537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8" name="object 1598"/>
            <p:cNvSpPr/>
            <p:nvPr/>
          </p:nvSpPr>
          <p:spPr>
            <a:xfrm>
              <a:off x="700603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599" name="object 1599"/>
            <p:cNvSpPr/>
            <p:nvPr/>
          </p:nvSpPr>
          <p:spPr>
            <a:xfrm>
              <a:off x="7006691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0" name="object 1600"/>
            <p:cNvSpPr/>
            <p:nvPr/>
          </p:nvSpPr>
          <p:spPr>
            <a:xfrm>
              <a:off x="700733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1" name="object 1601"/>
            <p:cNvSpPr/>
            <p:nvPr/>
          </p:nvSpPr>
          <p:spPr>
            <a:xfrm>
              <a:off x="700799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2" name="object 1602"/>
            <p:cNvSpPr/>
            <p:nvPr/>
          </p:nvSpPr>
          <p:spPr>
            <a:xfrm>
              <a:off x="700866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3" name="object 1603"/>
            <p:cNvSpPr/>
            <p:nvPr/>
          </p:nvSpPr>
          <p:spPr>
            <a:xfrm>
              <a:off x="700932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4" name="object 1604"/>
            <p:cNvSpPr/>
            <p:nvPr/>
          </p:nvSpPr>
          <p:spPr>
            <a:xfrm>
              <a:off x="7009980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5" name="object 1605"/>
            <p:cNvSpPr/>
            <p:nvPr/>
          </p:nvSpPr>
          <p:spPr>
            <a:xfrm>
              <a:off x="701062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6" name="object 1606"/>
            <p:cNvSpPr/>
            <p:nvPr/>
          </p:nvSpPr>
          <p:spPr>
            <a:xfrm>
              <a:off x="701128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7" name="object 1607"/>
            <p:cNvSpPr/>
            <p:nvPr/>
          </p:nvSpPr>
          <p:spPr>
            <a:xfrm>
              <a:off x="701194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8" name="object 1608"/>
            <p:cNvSpPr/>
            <p:nvPr/>
          </p:nvSpPr>
          <p:spPr>
            <a:xfrm>
              <a:off x="701260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09" name="object 1609"/>
            <p:cNvSpPr/>
            <p:nvPr/>
          </p:nvSpPr>
          <p:spPr>
            <a:xfrm>
              <a:off x="7013270" y="4373549"/>
              <a:ext cx="1905" cy="189230"/>
            </a:xfrm>
            <a:custGeom>
              <a:avLst/>
              <a:gdLst/>
              <a:ahLst/>
              <a:cxnLst/>
              <a:rect l="l" t="t" r="r" b="b"/>
              <a:pathLst>
                <a:path w="1904" h="189229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647" y="188633"/>
                  </a:lnTo>
                  <a:lnTo>
                    <a:pt x="1308" y="188633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0" name="object 1610"/>
            <p:cNvSpPr/>
            <p:nvPr/>
          </p:nvSpPr>
          <p:spPr>
            <a:xfrm>
              <a:off x="701457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1" name="object 1611"/>
            <p:cNvSpPr/>
            <p:nvPr/>
          </p:nvSpPr>
          <p:spPr>
            <a:xfrm>
              <a:off x="701523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2" name="object 1612"/>
            <p:cNvSpPr/>
            <p:nvPr/>
          </p:nvSpPr>
          <p:spPr>
            <a:xfrm>
              <a:off x="7015899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3" name="object 1613"/>
            <p:cNvSpPr/>
            <p:nvPr/>
          </p:nvSpPr>
          <p:spPr>
            <a:xfrm>
              <a:off x="701654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4" name="object 1614"/>
            <p:cNvSpPr/>
            <p:nvPr/>
          </p:nvSpPr>
          <p:spPr>
            <a:xfrm>
              <a:off x="701720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5" name="object 1615"/>
            <p:cNvSpPr/>
            <p:nvPr/>
          </p:nvSpPr>
          <p:spPr>
            <a:xfrm>
              <a:off x="701786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6" name="object 1616"/>
            <p:cNvSpPr/>
            <p:nvPr/>
          </p:nvSpPr>
          <p:spPr>
            <a:xfrm>
              <a:off x="701852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7" name="object 1617"/>
            <p:cNvSpPr/>
            <p:nvPr/>
          </p:nvSpPr>
          <p:spPr>
            <a:xfrm>
              <a:off x="7019188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8" name="object 1618"/>
            <p:cNvSpPr/>
            <p:nvPr/>
          </p:nvSpPr>
          <p:spPr>
            <a:xfrm>
              <a:off x="701983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19" name="object 1619"/>
            <p:cNvSpPr/>
            <p:nvPr/>
          </p:nvSpPr>
          <p:spPr>
            <a:xfrm>
              <a:off x="702049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0" name="object 1620"/>
            <p:cNvSpPr/>
            <p:nvPr/>
          </p:nvSpPr>
          <p:spPr>
            <a:xfrm>
              <a:off x="702115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1" name="object 1621"/>
            <p:cNvSpPr/>
            <p:nvPr/>
          </p:nvSpPr>
          <p:spPr>
            <a:xfrm>
              <a:off x="7021817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2" name="object 1622"/>
            <p:cNvSpPr/>
            <p:nvPr/>
          </p:nvSpPr>
          <p:spPr>
            <a:xfrm>
              <a:off x="702246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3" name="object 1623"/>
            <p:cNvSpPr/>
            <p:nvPr/>
          </p:nvSpPr>
          <p:spPr>
            <a:xfrm>
              <a:off x="702312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4" name="object 1624"/>
            <p:cNvSpPr/>
            <p:nvPr/>
          </p:nvSpPr>
          <p:spPr>
            <a:xfrm>
              <a:off x="702378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5" name="object 1625"/>
            <p:cNvSpPr/>
            <p:nvPr/>
          </p:nvSpPr>
          <p:spPr>
            <a:xfrm>
              <a:off x="702444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6" name="object 1626"/>
            <p:cNvSpPr/>
            <p:nvPr/>
          </p:nvSpPr>
          <p:spPr>
            <a:xfrm>
              <a:off x="7025106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7" name="object 1627"/>
            <p:cNvSpPr/>
            <p:nvPr/>
          </p:nvSpPr>
          <p:spPr>
            <a:xfrm>
              <a:off x="702575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8" name="object 1628"/>
            <p:cNvSpPr/>
            <p:nvPr/>
          </p:nvSpPr>
          <p:spPr>
            <a:xfrm>
              <a:off x="702641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29" name="object 1629"/>
            <p:cNvSpPr/>
            <p:nvPr/>
          </p:nvSpPr>
          <p:spPr>
            <a:xfrm>
              <a:off x="702707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0" name="object 1630"/>
            <p:cNvSpPr/>
            <p:nvPr/>
          </p:nvSpPr>
          <p:spPr>
            <a:xfrm>
              <a:off x="702773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1" name="object 1631"/>
            <p:cNvSpPr/>
            <p:nvPr/>
          </p:nvSpPr>
          <p:spPr>
            <a:xfrm>
              <a:off x="7028395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2" name="object 1632"/>
            <p:cNvSpPr/>
            <p:nvPr/>
          </p:nvSpPr>
          <p:spPr>
            <a:xfrm>
              <a:off x="702904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3" name="object 1633"/>
            <p:cNvSpPr/>
            <p:nvPr/>
          </p:nvSpPr>
          <p:spPr>
            <a:xfrm>
              <a:off x="702970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4" name="object 1634"/>
            <p:cNvSpPr/>
            <p:nvPr/>
          </p:nvSpPr>
          <p:spPr>
            <a:xfrm>
              <a:off x="703036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5" name="object 1635"/>
            <p:cNvSpPr/>
            <p:nvPr/>
          </p:nvSpPr>
          <p:spPr>
            <a:xfrm>
              <a:off x="7031024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6" name="object 1636"/>
            <p:cNvSpPr/>
            <p:nvPr/>
          </p:nvSpPr>
          <p:spPr>
            <a:xfrm>
              <a:off x="7031672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0" y="0"/>
                  </a:move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7" name="object 1637"/>
            <p:cNvSpPr/>
            <p:nvPr/>
          </p:nvSpPr>
          <p:spPr>
            <a:xfrm>
              <a:off x="7032333" y="4373549"/>
              <a:ext cx="1270" cy="189230"/>
            </a:xfrm>
            <a:custGeom>
              <a:avLst/>
              <a:gdLst/>
              <a:ahLst/>
              <a:cxnLst/>
              <a:rect l="l" t="t" r="r" b="b"/>
              <a:pathLst>
                <a:path w="1270" h="189229">
                  <a:moveTo>
                    <a:pt x="660" y="0"/>
                  </a:moveTo>
                  <a:lnTo>
                    <a:pt x="0" y="0"/>
                  </a:lnTo>
                  <a:lnTo>
                    <a:pt x="0" y="188633"/>
                  </a:lnTo>
                  <a:lnTo>
                    <a:pt x="660" y="188633"/>
                  </a:lnTo>
                  <a:lnTo>
                    <a:pt x="66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38" name="object 1638"/>
            <p:cNvSpPr/>
            <p:nvPr/>
          </p:nvSpPr>
          <p:spPr>
            <a:xfrm>
              <a:off x="6864629" y="4373549"/>
              <a:ext cx="168910" cy="189230"/>
            </a:xfrm>
            <a:custGeom>
              <a:avLst/>
              <a:gdLst/>
              <a:ahLst/>
              <a:cxnLst/>
              <a:rect l="l" t="t" r="r" b="b"/>
              <a:pathLst>
                <a:path w="168909" h="189229">
                  <a:moveTo>
                    <a:pt x="168363" y="188633"/>
                  </a:moveTo>
                  <a:lnTo>
                    <a:pt x="168363" y="0"/>
                  </a:lnTo>
                  <a:lnTo>
                    <a:pt x="0" y="0"/>
                  </a:lnTo>
                  <a:lnTo>
                    <a:pt x="0" y="188633"/>
                  </a:lnTo>
                  <a:lnTo>
                    <a:pt x="168363" y="18863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639" name="object 1639"/>
            <p:cNvSpPr/>
            <p:nvPr/>
          </p:nvSpPr>
          <p:spPr>
            <a:xfrm>
              <a:off x="6865289" y="456250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0" y="661"/>
                  </a:lnTo>
                  <a:lnTo>
                    <a:pt x="660" y="132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0" name="object 1640"/>
            <p:cNvSpPr/>
            <p:nvPr/>
          </p:nvSpPr>
          <p:spPr>
            <a:xfrm>
              <a:off x="6865937" y="4562500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0" y="0"/>
                  </a:moveTo>
                  <a:lnTo>
                    <a:pt x="0" y="1310"/>
                  </a:lnTo>
                  <a:lnTo>
                    <a:pt x="660" y="1972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1" name="object 1641"/>
            <p:cNvSpPr/>
            <p:nvPr/>
          </p:nvSpPr>
          <p:spPr>
            <a:xfrm>
              <a:off x="6866597" y="4562500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0" y="0"/>
                  </a:moveTo>
                  <a:lnTo>
                    <a:pt x="0" y="1972"/>
                  </a:lnTo>
                  <a:lnTo>
                    <a:pt x="660" y="2634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2" name="object 1642"/>
            <p:cNvSpPr/>
            <p:nvPr/>
          </p:nvSpPr>
          <p:spPr>
            <a:xfrm>
              <a:off x="6867258" y="4562500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0" y="2634"/>
                  </a:lnTo>
                  <a:lnTo>
                    <a:pt x="660" y="3295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3" name="object 1643"/>
            <p:cNvSpPr/>
            <p:nvPr/>
          </p:nvSpPr>
          <p:spPr>
            <a:xfrm>
              <a:off x="6867918" y="4562500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70" h="4445">
                  <a:moveTo>
                    <a:pt x="0" y="0"/>
                  </a:moveTo>
                  <a:lnTo>
                    <a:pt x="0" y="3295"/>
                  </a:lnTo>
                  <a:lnTo>
                    <a:pt x="660" y="3957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4" name="object 1644"/>
            <p:cNvSpPr/>
            <p:nvPr/>
          </p:nvSpPr>
          <p:spPr>
            <a:xfrm>
              <a:off x="6868579" y="456250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3957"/>
                  </a:lnTo>
                  <a:lnTo>
                    <a:pt x="660" y="4619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5" name="object 1645"/>
            <p:cNvSpPr/>
            <p:nvPr/>
          </p:nvSpPr>
          <p:spPr>
            <a:xfrm>
              <a:off x="6869226" y="4562500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4">
                  <a:moveTo>
                    <a:pt x="0" y="0"/>
                  </a:moveTo>
                  <a:lnTo>
                    <a:pt x="0" y="4606"/>
                  </a:lnTo>
                  <a:lnTo>
                    <a:pt x="660" y="5268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6" name="object 1646"/>
            <p:cNvSpPr/>
            <p:nvPr/>
          </p:nvSpPr>
          <p:spPr>
            <a:xfrm>
              <a:off x="686988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5268"/>
                  </a:lnTo>
                  <a:lnTo>
                    <a:pt x="660" y="5930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7" name="object 1647"/>
            <p:cNvSpPr/>
            <p:nvPr/>
          </p:nvSpPr>
          <p:spPr>
            <a:xfrm>
              <a:off x="687054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5930"/>
                  </a:lnTo>
                  <a:lnTo>
                    <a:pt x="381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8" name="object 1648"/>
            <p:cNvSpPr/>
            <p:nvPr/>
          </p:nvSpPr>
          <p:spPr>
            <a:xfrm>
              <a:off x="687120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49" name="object 1649"/>
            <p:cNvSpPr/>
            <p:nvPr/>
          </p:nvSpPr>
          <p:spPr>
            <a:xfrm>
              <a:off x="687185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0" name="object 1650"/>
            <p:cNvSpPr/>
            <p:nvPr/>
          </p:nvSpPr>
          <p:spPr>
            <a:xfrm>
              <a:off x="687251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1" name="object 1651"/>
            <p:cNvSpPr/>
            <p:nvPr/>
          </p:nvSpPr>
          <p:spPr>
            <a:xfrm>
              <a:off x="687317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2" name="object 1652"/>
            <p:cNvSpPr/>
            <p:nvPr/>
          </p:nvSpPr>
          <p:spPr>
            <a:xfrm>
              <a:off x="687383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3" name="object 1653"/>
            <p:cNvSpPr/>
            <p:nvPr/>
          </p:nvSpPr>
          <p:spPr>
            <a:xfrm>
              <a:off x="687449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4" name="object 1654"/>
            <p:cNvSpPr/>
            <p:nvPr/>
          </p:nvSpPr>
          <p:spPr>
            <a:xfrm>
              <a:off x="687514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5" name="object 1655"/>
            <p:cNvSpPr/>
            <p:nvPr/>
          </p:nvSpPr>
          <p:spPr>
            <a:xfrm>
              <a:off x="687580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6" name="object 1656"/>
            <p:cNvSpPr/>
            <p:nvPr/>
          </p:nvSpPr>
          <p:spPr>
            <a:xfrm>
              <a:off x="687646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7" name="object 1657"/>
            <p:cNvSpPr/>
            <p:nvPr/>
          </p:nvSpPr>
          <p:spPr>
            <a:xfrm>
              <a:off x="687712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8" name="object 1658"/>
            <p:cNvSpPr/>
            <p:nvPr/>
          </p:nvSpPr>
          <p:spPr>
            <a:xfrm>
              <a:off x="687778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59" name="object 1659"/>
            <p:cNvSpPr/>
            <p:nvPr/>
          </p:nvSpPr>
          <p:spPr>
            <a:xfrm>
              <a:off x="687843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0" name="object 1660"/>
            <p:cNvSpPr/>
            <p:nvPr/>
          </p:nvSpPr>
          <p:spPr>
            <a:xfrm>
              <a:off x="687909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1" name="object 1661"/>
            <p:cNvSpPr/>
            <p:nvPr/>
          </p:nvSpPr>
          <p:spPr>
            <a:xfrm>
              <a:off x="687975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2" name="object 1662"/>
            <p:cNvSpPr/>
            <p:nvPr/>
          </p:nvSpPr>
          <p:spPr>
            <a:xfrm>
              <a:off x="688041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3" name="object 1663"/>
            <p:cNvSpPr/>
            <p:nvPr/>
          </p:nvSpPr>
          <p:spPr>
            <a:xfrm>
              <a:off x="688107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4" name="object 1664"/>
            <p:cNvSpPr/>
            <p:nvPr/>
          </p:nvSpPr>
          <p:spPr>
            <a:xfrm>
              <a:off x="688172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5" name="object 1665"/>
            <p:cNvSpPr/>
            <p:nvPr/>
          </p:nvSpPr>
          <p:spPr>
            <a:xfrm>
              <a:off x="688238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6" name="object 1666"/>
            <p:cNvSpPr/>
            <p:nvPr/>
          </p:nvSpPr>
          <p:spPr>
            <a:xfrm>
              <a:off x="6883044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7" name="object 1667"/>
            <p:cNvSpPr/>
            <p:nvPr/>
          </p:nvSpPr>
          <p:spPr>
            <a:xfrm>
              <a:off x="688436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8" name="object 1668"/>
            <p:cNvSpPr/>
            <p:nvPr/>
          </p:nvSpPr>
          <p:spPr>
            <a:xfrm>
              <a:off x="688501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69" name="object 1669"/>
            <p:cNvSpPr/>
            <p:nvPr/>
          </p:nvSpPr>
          <p:spPr>
            <a:xfrm>
              <a:off x="688567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0" name="object 1670"/>
            <p:cNvSpPr/>
            <p:nvPr/>
          </p:nvSpPr>
          <p:spPr>
            <a:xfrm>
              <a:off x="688633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1" name="object 1671"/>
            <p:cNvSpPr/>
            <p:nvPr/>
          </p:nvSpPr>
          <p:spPr>
            <a:xfrm>
              <a:off x="688699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2" name="object 1672"/>
            <p:cNvSpPr/>
            <p:nvPr/>
          </p:nvSpPr>
          <p:spPr>
            <a:xfrm>
              <a:off x="688764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3" name="object 1673"/>
            <p:cNvSpPr/>
            <p:nvPr/>
          </p:nvSpPr>
          <p:spPr>
            <a:xfrm>
              <a:off x="688830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4" name="object 1674"/>
            <p:cNvSpPr/>
            <p:nvPr/>
          </p:nvSpPr>
          <p:spPr>
            <a:xfrm>
              <a:off x="688896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5" name="object 1675"/>
            <p:cNvSpPr/>
            <p:nvPr/>
          </p:nvSpPr>
          <p:spPr>
            <a:xfrm>
              <a:off x="688962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6" name="object 1676"/>
            <p:cNvSpPr/>
            <p:nvPr/>
          </p:nvSpPr>
          <p:spPr>
            <a:xfrm>
              <a:off x="689028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7" name="object 1677"/>
            <p:cNvSpPr/>
            <p:nvPr/>
          </p:nvSpPr>
          <p:spPr>
            <a:xfrm>
              <a:off x="689093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8" name="object 1678"/>
            <p:cNvSpPr/>
            <p:nvPr/>
          </p:nvSpPr>
          <p:spPr>
            <a:xfrm>
              <a:off x="689159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79" name="object 1679"/>
            <p:cNvSpPr/>
            <p:nvPr/>
          </p:nvSpPr>
          <p:spPr>
            <a:xfrm>
              <a:off x="689225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0" name="object 1680"/>
            <p:cNvSpPr/>
            <p:nvPr/>
          </p:nvSpPr>
          <p:spPr>
            <a:xfrm>
              <a:off x="689291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1" name="object 1681"/>
            <p:cNvSpPr/>
            <p:nvPr/>
          </p:nvSpPr>
          <p:spPr>
            <a:xfrm>
              <a:off x="689357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2" name="object 1682"/>
            <p:cNvSpPr/>
            <p:nvPr/>
          </p:nvSpPr>
          <p:spPr>
            <a:xfrm>
              <a:off x="689422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3" name="object 1683"/>
            <p:cNvSpPr/>
            <p:nvPr/>
          </p:nvSpPr>
          <p:spPr>
            <a:xfrm>
              <a:off x="689488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4" name="object 1684"/>
            <p:cNvSpPr/>
            <p:nvPr/>
          </p:nvSpPr>
          <p:spPr>
            <a:xfrm>
              <a:off x="689554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5" name="object 1685"/>
            <p:cNvSpPr/>
            <p:nvPr/>
          </p:nvSpPr>
          <p:spPr>
            <a:xfrm>
              <a:off x="6896201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6" name="object 1686"/>
            <p:cNvSpPr/>
            <p:nvPr/>
          </p:nvSpPr>
          <p:spPr>
            <a:xfrm>
              <a:off x="689750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7" name="object 1687"/>
            <p:cNvSpPr/>
            <p:nvPr/>
          </p:nvSpPr>
          <p:spPr>
            <a:xfrm>
              <a:off x="689817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8" name="object 1688"/>
            <p:cNvSpPr/>
            <p:nvPr/>
          </p:nvSpPr>
          <p:spPr>
            <a:xfrm>
              <a:off x="6898830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89" name="object 1689"/>
            <p:cNvSpPr/>
            <p:nvPr/>
          </p:nvSpPr>
          <p:spPr>
            <a:xfrm>
              <a:off x="690013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0" name="object 1690"/>
            <p:cNvSpPr/>
            <p:nvPr/>
          </p:nvSpPr>
          <p:spPr>
            <a:xfrm>
              <a:off x="690079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1" name="object 1691"/>
            <p:cNvSpPr/>
            <p:nvPr/>
          </p:nvSpPr>
          <p:spPr>
            <a:xfrm>
              <a:off x="6901459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2" name="object 1692"/>
            <p:cNvSpPr/>
            <p:nvPr/>
          </p:nvSpPr>
          <p:spPr>
            <a:xfrm>
              <a:off x="690278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3" name="object 1693"/>
            <p:cNvSpPr/>
            <p:nvPr/>
          </p:nvSpPr>
          <p:spPr>
            <a:xfrm>
              <a:off x="690342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4" name="object 1694"/>
            <p:cNvSpPr/>
            <p:nvPr/>
          </p:nvSpPr>
          <p:spPr>
            <a:xfrm>
              <a:off x="690408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5" name="object 1695"/>
            <p:cNvSpPr/>
            <p:nvPr/>
          </p:nvSpPr>
          <p:spPr>
            <a:xfrm>
              <a:off x="690474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6" name="object 1696"/>
            <p:cNvSpPr/>
            <p:nvPr/>
          </p:nvSpPr>
          <p:spPr>
            <a:xfrm>
              <a:off x="690540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7" name="object 1697"/>
            <p:cNvSpPr/>
            <p:nvPr/>
          </p:nvSpPr>
          <p:spPr>
            <a:xfrm>
              <a:off x="690606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8" name="object 1698"/>
            <p:cNvSpPr/>
            <p:nvPr/>
          </p:nvSpPr>
          <p:spPr>
            <a:xfrm>
              <a:off x="690671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699" name="object 1699"/>
            <p:cNvSpPr/>
            <p:nvPr/>
          </p:nvSpPr>
          <p:spPr>
            <a:xfrm>
              <a:off x="690737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0" name="object 1700"/>
            <p:cNvSpPr/>
            <p:nvPr/>
          </p:nvSpPr>
          <p:spPr>
            <a:xfrm>
              <a:off x="6908038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1" name="object 1701"/>
            <p:cNvSpPr/>
            <p:nvPr/>
          </p:nvSpPr>
          <p:spPr>
            <a:xfrm>
              <a:off x="690934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2" name="object 1702"/>
            <p:cNvSpPr/>
            <p:nvPr/>
          </p:nvSpPr>
          <p:spPr>
            <a:xfrm>
              <a:off x="6910006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3" name="object 1703"/>
            <p:cNvSpPr/>
            <p:nvPr/>
          </p:nvSpPr>
          <p:spPr>
            <a:xfrm>
              <a:off x="691132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4" name="object 1704"/>
            <p:cNvSpPr/>
            <p:nvPr/>
          </p:nvSpPr>
          <p:spPr>
            <a:xfrm>
              <a:off x="6911988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47" y="6311"/>
                  </a:lnTo>
                  <a:lnTo>
                    <a:pt x="1308" y="631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5" name="object 1705"/>
            <p:cNvSpPr/>
            <p:nvPr/>
          </p:nvSpPr>
          <p:spPr>
            <a:xfrm>
              <a:off x="691329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6" name="object 1706"/>
            <p:cNvSpPr/>
            <p:nvPr/>
          </p:nvSpPr>
          <p:spPr>
            <a:xfrm>
              <a:off x="6913956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7" name="object 1707"/>
            <p:cNvSpPr/>
            <p:nvPr/>
          </p:nvSpPr>
          <p:spPr>
            <a:xfrm>
              <a:off x="691527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8" name="object 1708"/>
            <p:cNvSpPr/>
            <p:nvPr/>
          </p:nvSpPr>
          <p:spPr>
            <a:xfrm>
              <a:off x="691592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09" name="object 1709"/>
            <p:cNvSpPr/>
            <p:nvPr/>
          </p:nvSpPr>
          <p:spPr>
            <a:xfrm>
              <a:off x="691658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0" name="object 1710"/>
            <p:cNvSpPr/>
            <p:nvPr/>
          </p:nvSpPr>
          <p:spPr>
            <a:xfrm>
              <a:off x="691724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1" name="object 1711"/>
            <p:cNvSpPr/>
            <p:nvPr/>
          </p:nvSpPr>
          <p:spPr>
            <a:xfrm>
              <a:off x="691790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2" name="object 1712"/>
            <p:cNvSpPr/>
            <p:nvPr/>
          </p:nvSpPr>
          <p:spPr>
            <a:xfrm>
              <a:off x="691855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3" name="object 1713"/>
            <p:cNvSpPr/>
            <p:nvPr/>
          </p:nvSpPr>
          <p:spPr>
            <a:xfrm>
              <a:off x="691921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4" name="object 1714"/>
            <p:cNvSpPr/>
            <p:nvPr/>
          </p:nvSpPr>
          <p:spPr>
            <a:xfrm>
              <a:off x="691987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5" name="object 1715"/>
            <p:cNvSpPr/>
            <p:nvPr/>
          </p:nvSpPr>
          <p:spPr>
            <a:xfrm>
              <a:off x="6920535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6" name="object 1716"/>
            <p:cNvSpPr/>
            <p:nvPr/>
          </p:nvSpPr>
          <p:spPr>
            <a:xfrm>
              <a:off x="6921843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7" name="object 1717"/>
            <p:cNvSpPr/>
            <p:nvPr/>
          </p:nvSpPr>
          <p:spPr>
            <a:xfrm>
              <a:off x="692316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8" name="object 1718"/>
            <p:cNvSpPr/>
            <p:nvPr/>
          </p:nvSpPr>
          <p:spPr>
            <a:xfrm>
              <a:off x="692382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19" name="object 1719"/>
            <p:cNvSpPr/>
            <p:nvPr/>
          </p:nvSpPr>
          <p:spPr>
            <a:xfrm>
              <a:off x="692447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0" name="object 1720"/>
            <p:cNvSpPr/>
            <p:nvPr/>
          </p:nvSpPr>
          <p:spPr>
            <a:xfrm>
              <a:off x="692513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1" name="object 1721"/>
            <p:cNvSpPr/>
            <p:nvPr/>
          </p:nvSpPr>
          <p:spPr>
            <a:xfrm>
              <a:off x="692579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2" name="object 1722"/>
            <p:cNvSpPr/>
            <p:nvPr/>
          </p:nvSpPr>
          <p:spPr>
            <a:xfrm>
              <a:off x="692645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3" name="object 1723"/>
            <p:cNvSpPr/>
            <p:nvPr/>
          </p:nvSpPr>
          <p:spPr>
            <a:xfrm>
              <a:off x="6927113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47" y="6311"/>
                  </a:lnTo>
                  <a:lnTo>
                    <a:pt x="1308" y="631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4" name="object 1724"/>
            <p:cNvSpPr/>
            <p:nvPr/>
          </p:nvSpPr>
          <p:spPr>
            <a:xfrm>
              <a:off x="692842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5" name="object 1725"/>
            <p:cNvSpPr/>
            <p:nvPr/>
          </p:nvSpPr>
          <p:spPr>
            <a:xfrm>
              <a:off x="692908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6" name="object 1726"/>
            <p:cNvSpPr/>
            <p:nvPr/>
          </p:nvSpPr>
          <p:spPr>
            <a:xfrm>
              <a:off x="692974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7" name="object 1727"/>
            <p:cNvSpPr/>
            <p:nvPr/>
          </p:nvSpPr>
          <p:spPr>
            <a:xfrm>
              <a:off x="693040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8" name="object 1728"/>
            <p:cNvSpPr/>
            <p:nvPr/>
          </p:nvSpPr>
          <p:spPr>
            <a:xfrm>
              <a:off x="6931050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29" name="object 1729"/>
            <p:cNvSpPr/>
            <p:nvPr/>
          </p:nvSpPr>
          <p:spPr>
            <a:xfrm>
              <a:off x="693237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0" name="object 1730"/>
            <p:cNvSpPr/>
            <p:nvPr/>
          </p:nvSpPr>
          <p:spPr>
            <a:xfrm>
              <a:off x="693303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1" name="object 1731"/>
            <p:cNvSpPr/>
            <p:nvPr/>
          </p:nvSpPr>
          <p:spPr>
            <a:xfrm>
              <a:off x="693367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2" name="object 1732"/>
            <p:cNvSpPr/>
            <p:nvPr/>
          </p:nvSpPr>
          <p:spPr>
            <a:xfrm>
              <a:off x="693433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3" name="object 1733"/>
            <p:cNvSpPr/>
            <p:nvPr/>
          </p:nvSpPr>
          <p:spPr>
            <a:xfrm>
              <a:off x="6935000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4" name="object 1734"/>
            <p:cNvSpPr/>
            <p:nvPr/>
          </p:nvSpPr>
          <p:spPr>
            <a:xfrm>
              <a:off x="693632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5" name="object 1735"/>
            <p:cNvSpPr/>
            <p:nvPr/>
          </p:nvSpPr>
          <p:spPr>
            <a:xfrm>
              <a:off x="693696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6" name="object 1736"/>
            <p:cNvSpPr/>
            <p:nvPr/>
          </p:nvSpPr>
          <p:spPr>
            <a:xfrm>
              <a:off x="693762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7" name="object 1737"/>
            <p:cNvSpPr/>
            <p:nvPr/>
          </p:nvSpPr>
          <p:spPr>
            <a:xfrm>
              <a:off x="6938289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8" name="object 1738"/>
            <p:cNvSpPr/>
            <p:nvPr/>
          </p:nvSpPr>
          <p:spPr>
            <a:xfrm>
              <a:off x="693959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39" name="object 1739"/>
            <p:cNvSpPr/>
            <p:nvPr/>
          </p:nvSpPr>
          <p:spPr>
            <a:xfrm>
              <a:off x="694025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0" name="object 1740"/>
            <p:cNvSpPr/>
            <p:nvPr/>
          </p:nvSpPr>
          <p:spPr>
            <a:xfrm>
              <a:off x="694091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1" name="object 1741"/>
            <p:cNvSpPr/>
            <p:nvPr/>
          </p:nvSpPr>
          <p:spPr>
            <a:xfrm>
              <a:off x="6941579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2" name="object 1742"/>
            <p:cNvSpPr/>
            <p:nvPr/>
          </p:nvSpPr>
          <p:spPr>
            <a:xfrm>
              <a:off x="694288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3" name="object 1743"/>
            <p:cNvSpPr/>
            <p:nvPr/>
          </p:nvSpPr>
          <p:spPr>
            <a:xfrm>
              <a:off x="694354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4" name="object 1744"/>
            <p:cNvSpPr/>
            <p:nvPr/>
          </p:nvSpPr>
          <p:spPr>
            <a:xfrm>
              <a:off x="6944207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5" name="object 1745"/>
            <p:cNvSpPr/>
            <p:nvPr/>
          </p:nvSpPr>
          <p:spPr>
            <a:xfrm>
              <a:off x="6945516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6" name="object 1746"/>
            <p:cNvSpPr/>
            <p:nvPr/>
          </p:nvSpPr>
          <p:spPr>
            <a:xfrm>
              <a:off x="6946836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7" name="object 1747"/>
            <p:cNvSpPr/>
            <p:nvPr/>
          </p:nvSpPr>
          <p:spPr>
            <a:xfrm>
              <a:off x="6948157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47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8" name="object 1748"/>
            <p:cNvSpPr/>
            <p:nvPr/>
          </p:nvSpPr>
          <p:spPr>
            <a:xfrm>
              <a:off x="6949465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49" name="object 1749"/>
            <p:cNvSpPr/>
            <p:nvPr/>
          </p:nvSpPr>
          <p:spPr>
            <a:xfrm>
              <a:off x="6950786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0" name="object 1750"/>
            <p:cNvSpPr/>
            <p:nvPr/>
          </p:nvSpPr>
          <p:spPr>
            <a:xfrm>
              <a:off x="6952107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47" y="6311"/>
                  </a:lnTo>
                  <a:lnTo>
                    <a:pt x="1308" y="631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1" name="object 1751"/>
            <p:cNvSpPr/>
            <p:nvPr/>
          </p:nvSpPr>
          <p:spPr>
            <a:xfrm>
              <a:off x="695341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2" name="object 1752"/>
            <p:cNvSpPr/>
            <p:nvPr/>
          </p:nvSpPr>
          <p:spPr>
            <a:xfrm>
              <a:off x="695407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3" name="object 1753"/>
            <p:cNvSpPr/>
            <p:nvPr/>
          </p:nvSpPr>
          <p:spPr>
            <a:xfrm>
              <a:off x="6954736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47" y="6311"/>
                  </a:lnTo>
                  <a:lnTo>
                    <a:pt x="1308" y="631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4" name="object 1754"/>
            <p:cNvSpPr/>
            <p:nvPr/>
          </p:nvSpPr>
          <p:spPr>
            <a:xfrm>
              <a:off x="695604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5" name="object 1755"/>
            <p:cNvSpPr/>
            <p:nvPr/>
          </p:nvSpPr>
          <p:spPr>
            <a:xfrm>
              <a:off x="695670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6" name="object 1756"/>
            <p:cNvSpPr/>
            <p:nvPr/>
          </p:nvSpPr>
          <p:spPr>
            <a:xfrm>
              <a:off x="695736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7" name="object 1757"/>
            <p:cNvSpPr/>
            <p:nvPr/>
          </p:nvSpPr>
          <p:spPr>
            <a:xfrm>
              <a:off x="6958025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47" y="6311"/>
                  </a:lnTo>
                  <a:lnTo>
                    <a:pt x="1308" y="631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8" name="object 1758"/>
            <p:cNvSpPr/>
            <p:nvPr/>
          </p:nvSpPr>
          <p:spPr>
            <a:xfrm>
              <a:off x="695933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59" name="object 1759"/>
            <p:cNvSpPr/>
            <p:nvPr/>
          </p:nvSpPr>
          <p:spPr>
            <a:xfrm>
              <a:off x="695999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0" name="object 1760"/>
            <p:cNvSpPr/>
            <p:nvPr/>
          </p:nvSpPr>
          <p:spPr>
            <a:xfrm>
              <a:off x="696065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1" name="object 1761"/>
            <p:cNvSpPr/>
            <p:nvPr/>
          </p:nvSpPr>
          <p:spPr>
            <a:xfrm>
              <a:off x="6961302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2" name="object 1762"/>
            <p:cNvSpPr/>
            <p:nvPr/>
          </p:nvSpPr>
          <p:spPr>
            <a:xfrm>
              <a:off x="696262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3" name="object 1763"/>
            <p:cNvSpPr/>
            <p:nvPr/>
          </p:nvSpPr>
          <p:spPr>
            <a:xfrm>
              <a:off x="696328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4" name="object 1764"/>
            <p:cNvSpPr/>
            <p:nvPr/>
          </p:nvSpPr>
          <p:spPr>
            <a:xfrm>
              <a:off x="696394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5" name="object 1765"/>
            <p:cNvSpPr/>
            <p:nvPr/>
          </p:nvSpPr>
          <p:spPr>
            <a:xfrm>
              <a:off x="696459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6" name="object 1766"/>
            <p:cNvSpPr/>
            <p:nvPr/>
          </p:nvSpPr>
          <p:spPr>
            <a:xfrm>
              <a:off x="6965251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7" name="object 1767"/>
            <p:cNvSpPr/>
            <p:nvPr/>
          </p:nvSpPr>
          <p:spPr>
            <a:xfrm>
              <a:off x="696657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8" name="object 1768"/>
            <p:cNvSpPr/>
            <p:nvPr/>
          </p:nvSpPr>
          <p:spPr>
            <a:xfrm>
              <a:off x="696723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69" name="object 1769"/>
            <p:cNvSpPr/>
            <p:nvPr/>
          </p:nvSpPr>
          <p:spPr>
            <a:xfrm>
              <a:off x="696788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0" name="object 1770"/>
            <p:cNvSpPr/>
            <p:nvPr/>
          </p:nvSpPr>
          <p:spPr>
            <a:xfrm>
              <a:off x="696854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1" name="object 1771"/>
            <p:cNvSpPr/>
            <p:nvPr/>
          </p:nvSpPr>
          <p:spPr>
            <a:xfrm>
              <a:off x="6969201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2" name="object 1772"/>
            <p:cNvSpPr/>
            <p:nvPr/>
          </p:nvSpPr>
          <p:spPr>
            <a:xfrm>
              <a:off x="697050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3" name="object 1773"/>
            <p:cNvSpPr/>
            <p:nvPr/>
          </p:nvSpPr>
          <p:spPr>
            <a:xfrm>
              <a:off x="697116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4" name="object 1774"/>
            <p:cNvSpPr/>
            <p:nvPr/>
          </p:nvSpPr>
          <p:spPr>
            <a:xfrm>
              <a:off x="697183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5" name="object 1775"/>
            <p:cNvSpPr/>
            <p:nvPr/>
          </p:nvSpPr>
          <p:spPr>
            <a:xfrm>
              <a:off x="697249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6" name="object 1776"/>
            <p:cNvSpPr/>
            <p:nvPr/>
          </p:nvSpPr>
          <p:spPr>
            <a:xfrm>
              <a:off x="697315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7" name="object 1777"/>
            <p:cNvSpPr/>
            <p:nvPr/>
          </p:nvSpPr>
          <p:spPr>
            <a:xfrm>
              <a:off x="697379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8" name="object 1778"/>
            <p:cNvSpPr/>
            <p:nvPr/>
          </p:nvSpPr>
          <p:spPr>
            <a:xfrm>
              <a:off x="6974459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79" name="object 1779"/>
            <p:cNvSpPr/>
            <p:nvPr/>
          </p:nvSpPr>
          <p:spPr>
            <a:xfrm>
              <a:off x="6975780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0" name="object 1780"/>
            <p:cNvSpPr/>
            <p:nvPr/>
          </p:nvSpPr>
          <p:spPr>
            <a:xfrm>
              <a:off x="697708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1" name="object 1781"/>
            <p:cNvSpPr/>
            <p:nvPr/>
          </p:nvSpPr>
          <p:spPr>
            <a:xfrm>
              <a:off x="697774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2" name="object 1782"/>
            <p:cNvSpPr/>
            <p:nvPr/>
          </p:nvSpPr>
          <p:spPr>
            <a:xfrm>
              <a:off x="697840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3" name="object 1783"/>
            <p:cNvSpPr/>
            <p:nvPr/>
          </p:nvSpPr>
          <p:spPr>
            <a:xfrm>
              <a:off x="697906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4" name="object 1784"/>
            <p:cNvSpPr/>
            <p:nvPr/>
          </p:nvSpPr>
          <p:spPr>
            <a:xfrm>
              <a:off x="697971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5" name="object 1785"/>
            <p:cNvSpPr/>
            <p:nvPr/>
          </p:nvSpPr>
          <p:spPr>
            <a:xfrm>
              <a:off x="698037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6" name="object 1786"/>
            <p:cNvSpPr/>
            <p:nvPr/>
          </p:nvSpPr>
          <p:spPr>
            <a:xfrm>
              <a:off x="698103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7" name="object 1787"/>
            <p:cNvSpPr/>
            <p:nvPr/>
          </p:nvSpPr>
          <p:spPr>
            <a:xfrm>
              <a:off x="698169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8" name="object 1788"/>
            <p:cNvSpPr/>
            <p:nvPr/>
          </p:nvSpPr>
          <p:spPr>
            <a:xfrm>
              <a:off x="6982358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47" y="6311"/>
                  </a:lnTo>
                  <a:lnTo>
                    <a:pt x="1308" y="631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89" name="object 1789"/>
            <p:cNvSpPr/>
            <p:nvPr/>
          </p:nvSpPr>
          <p:spPr>
            <a:xfrm>
              <a:off x="698366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0" name="object 1790"/>
            <p:cNvSpPr/>
            <p:nvPr/>
          </p:nvSpPr>
          <p:spPr>
            <a:xfrm>
              <a:off x="6984327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1" name="object 1791"/>
            <p:cNvSpPr/>
            <p:nvPr/>
          </p:nvSpPr>
          <p:spPr>
            <a:xfrm>
              <a:off x="698563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2" name="object 1792"/>
            <p:cNvSpPr/>
            <p:nvPr/>
          </p:nvSpPr>
          <p:spPr>
            <a:xfrm>
              <a:off x="6986295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3" name="object 1793"/>
            <p:cNvSpPr/>
            <p:nvPr/>
          </p:nvSpPr>
          <p:spPr>
            <a:xfrm>
              <a:off x="698761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4" name="object 1794"/>
            <p:cNvSpPr/>
            <p:nvPr/>
          </p:nvSpPr>
          <p:spPr>
            <a:xfrm>
              <a:off x="6988276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47" y="6311"/>
                  </a:lnTo>
                  <a:lnTo>
                    <a:pt x="1308" y="631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5" name="object 1795"/>
            <p:cNvSpPr/>
            <p:nvPr/>
          </p:nvSpPr>
          <p:spPr>
            <a:xfrm>
              <a:off x="698958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6" name="object 1796"/>
            <p:cNvSpPr/>
            <p:nvPr/>
          </p:nvSpPr>
          <p:spPr>
            <a:xfrm>
              <a:off x="699024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7" name="object 1797"/>
            <p:cNvSpPr/>
            <p:nvPr/>
          </p:nvSpPr>
          <p:spPr>
            <a:xfrm>
              <a:off x="699090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8" name="object 1798"/>
            <p:cNvSpPr/>
            <p:nvPr/>
          </p:nvSpPr>
          <p:spPr>
            <a:xfrm>
              <a:off x="699155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799" name="object 1799"/>
            <p:cNvSpPr/>
            <p:nvPr/>
          </p:nvSpPr>
          <p:spPr>
            <a:xfrm>
              <a:off x="699221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0" name="object 1800"/>
            <p:cNvSpPr/>
            <p:nvPr/>
          </p:nvSpPr>
          <p:spPr>
            <a:xfrm>
              <a:off x="699287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1" name="object 1801"/>
            <p:cNvSpPr/>
            <p:nvPr/>
          </p:nvSpPr>
          <p:spPr>
            <a:xfrm>
              <a:off x="699353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2" name="object 1802"/>
            <p:cNvSpPr/>
            <p:nvPr/>
          </p:nvSpPr>
          <p:spPr>
            <a:xfrm>
              <a:off x="699419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3" name="object 1803"/>
            <p:cNvSpPr/>
            <p:nvPr/>
          </p:nvSpPr>
          <p:spPr>
            <a:xfrm>
              <a:off x="6994842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4" name="object 1804"/>
            <p:cNvSpPr/>
            <p:nvPr/>
          </p:nvSpPr>
          <p:spPr>
            <a:xfrm>
              <a:off x="699616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5" name="object 1805"/>
            <p:cNvSpPr/>
            <p:nvPr/>
          </p:nvSpPr>
          <p:spPr>
            <a:xfrm>
              <a:off x="699682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6" name="object 1806"/>
            <p:cNvSpPr/>
            <p:nvPr/>
          </p:nvSpPr>
          <p:spPr>
            <a:xfrm>
              <a:off x="6997484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47" y="6311"/>
                  </a:lnTo>
                  <a:lnTo>
                    <a:pt x="1308" y="631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7" name="object 1807"/>
            <p:cNvSpPr/>
            <p:nvPr/>
          </p:nvSpPr>
          <p:spPr>
            <a:xfrm>
              <a:off x="699879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8" name="object 1808"/>
            <p:cNvSpPr/>
            <p:nvPr/>
          </p:nvSpPr>
          <p:spPr>
            <a:xfrm>
              <a:off x="699945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09" name="object 1809"/>
            <p:cNvSpPr/>
            <p:nvPr/>
          </p:nvSpPr>
          <p:spPr>
            <a:xfrm>
              <a:off x="7000113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08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47" y="6311"/>
                  </a:lnTo>
                  <a:lnTo>
                    <a:pt x="1308" y="6311"/>
                  </a:lnTo>
                  <a:lnTo>
                    <a:pt x="1308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0" name="object 1810"/>
            <p:cNvSpPr/>
            <p:nvPr/>
          </p:nvSpPr>
          <p:spPr>
            <a:xfrm>
              <a:off x="700142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1" name="object 1811"/>
            <p:cNvSpPr/>
            <p:nvPr/>
          </p:nvSpPr>
          <p:spPr>
            <a:xfrm>
              <a:off x="700208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2" name="object 1812"/>
            <p:cNvSpPr/>
            <p:nvPr/>
          </p:nvSpPr>
          <p:spPr>
            <a:xfrm>
              <a:off x="700274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3" name="object 1813"/>
            <p:cNvSpPr/>
            <p:nvPr/>
          </p:nvSpPr>
          <p:spPr>
            <a:xfrm>
              <a:off x="7003402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4" name="object 1814"/>
            <p:cNvSpPr/>
            <p:nvPr/>
          </p:nvSpPr>
          <p:spPr>
            <a:xfrm>
              <a:off x="700405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5" name="object 1815"/>
            <p:cNvSpPr/>
            <p:nvPr/>
          </p:nvSpPr>
          <p:spPr>
            <a:xfrm>
              <a:off x="700471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6" name="object 1816"/>
            <p:cNvSpPr/>
            <p:nvPr/>
          </p:nvSpPr>
          <p:spPr>
            <a:xfrm>
              <a:off x="700537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7" name="object 1817"/>
            <p:cNvSpPr/>
            <p:nvPr/>
          </p:nvSpPr>
          <p:spPr>
            <a:xfrm>
              <a:off x="7006031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8" name="object 1818"/>
            <p:cNvSpPr/>
            <p:nvPr/>
          </p:nvSpPr>
          <p:spPr>
            <a:xfrm>
              <a:off x="700667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19" name="object 1819"/>
            <p:cNvSpPr/>
            <p:nvPr/>
          </p:nvSpPr>
          <p:spPr>
            <a:xfrm>
              <a:off x="700733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0" name="object 1820"/>
            <p:cNvSpPr/>
            <p:nvPr/>
          </p:nvSpPr>
          <p:spPr>
            <a:xfrm>
              <a:off x="700799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1" name="object 1821"/>
            <p:cNvSpPr/>
            <p:nvPr/>
          </p:nvSpPr>
          <p:spPr>
            <a:xfrm>
              <a:off x="700866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2" name="object 1822"/>
            <p:cNvSpPr/>
            <p:nvPr/>
          </p:nvSpPr>
          <p:spPr>
            <a:xfrm>
              <a:off x="7009320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3" name="object 1823"/>
            <p:cNvSpPr/>
            <p:nvPr/>
          </p:nvSpPr>
          <p:spPr>
            <a:xfrm>
              <a:off x="700996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4" name="object 1824"/>
            <p:cNvSpPr/>
            <p:nvPr/>
          </p:nvSpPr>
          <p:spPr>
            <a:xfrm>
              <a:off x="701062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5" name="object 1825"/>
            <p:cNvSpPr/>
            <p:nvPr/>
          </p:nvSpPr>
          <p:spPr>
            <a:xfrm>
              <a:off x="701128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6" name="object 1826"/>
            <p:cNvSpPr/>
            <p:nvPr/>
          </p:nvSpPr>
          <p:spPr>
            <a:xfrm>
              <a:off x="701194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7" name="object 1827"/>
            <p:cNvSpPr/>
            <p:nvPr/>
          </p:nvSpPr>
          <p:spPr>
            <a:xfrm>
              <a:off x="7012609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8" name="object 1828"/>
            <p:cNvSpPr/>
            <p:nvPr/>
          </p:nvSpPr>
          <p:spPr>
            <a:xfrm>
              <a:off x="7013257" y="4562500"/>
              <a:ext cx="1905" cy="6350"/>
            </a:xfrm>
            <a:custGeom>
              <a:avLst/>
              <a:gdLst/>
              <a:ahLst/>
              <a:cxnLst/>
              <a:rect l="l" t="t" r="r" b="b"/>
              <a:pathLst>
                <a:path w="1904" h="6350">
                  <a:moveTo>
                    <a:pt x="1320" y="0"/>
                  </a:moveTo>
                  <a:lnTo>
                    <a:pt x="660" y="0"/>
                  </a:lnTo>
                  <a:lnTo>
                    <a:pt x="0" y="0"/>
                  </a:lnTo>
                  <a:lnTo>
                    <a:pt x="0" y="6311"/>
                  </a:lnTo>
                  <a:lnTo>
                    <a:pt x="660" y="6311"/>
                  </a:lnTo>
                  <a:lnTo>
                    <a:pt x="1320" y="6311"/>
                  </a:lnTo>
                  <a:lnTo>
                    <a:pt x="132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29" name="object 1829"/>
            <p:cNvSpPr/>
            <p:nvPr/>
          </p:nvSpPr>
          <p:spPr>
            <a:xfrm>
              <a:off x="701457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0" name="object 1830"/>
            <p:cNvSpPr/>
            <p:nvPr/>
          </p:nvSpPr>
          <p:spPr>
            <a:xfrm>
              <a:off x="701523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1" name="object 1831"/>
            <p:cNvSpPr/>
            <p:nvPr/>
          </p:nvSpPr>
          <p:spPr>
            <a:xfrm>
              <a:off x="701588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2" name="object 1832"/>
            <p:cNvSpPr/>
            <p:nvPr/>
          </p:nvSpPr>
          <p:spPr>
            <a:xfrm>
              <a:off x="701654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3" name="object 1833"/>
            <p:cNvSpPr/>
            <p:nvPr/>
          </p:nvSpPr>
          <p:spPr>
            <a:xfrm>
              <a:off x="701720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4" name="object 1834"/>
            <p:cNvSpPr/>
            <p:nvPr/>
          </p:nvSpPr>
          <p:spPr>
            <a:xfrm>
              <a:off x="7017867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5" name="object 1835"/>
            <p:cNvSpPr/>
            <p:nvPr/>
          </p:nvSpPr>
          <p:spPr>
            <a:xfrm>
              <a:off x="7018528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6" name="object 1836"/>
            <p:cNvSpPr/>
            <p:nvPr/>
          </p:nvSpPr>
          <p:spPr>
            <a:xfrm>
              <a:off x="701917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7" name="object 1837"/>
            <p:cNvSpPr/>
            <p:nvPr/>
          </p:nvSpPr>
          <p:spPr>
            <a:xfrm>
              <a:off x="701983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8" name="object 1838"/>
            <p:cNvSpPr/>
            <p:nvPr/>
          </p:nvSpPr>
          <p:spPr>
            <a:xfrm>
              <a:off x="702049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39" name="object 1839"/>
            <p:cNvSpPr/>
            <p:nvPr/>
          </p:nvSpPr>
          <p:spPr>
            <a:xfrm>
              <a:off x="702115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0" name="object 1840"/>
            <p:cNvSpPr/>
            <p:nvPr/>
          </p:nvSpPr>
          <p:spPr>
            <a:xfrm>
              <a:off x="702180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1" name="object 1841"/>
            <p:cNvSpPr/>
            <p:nvPr/>
          </p:nvSpPr>
          <p:spPr>
            <a:xfrm>
              <a:off x="702246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2" name="object 1842"/>
            <p:cNvSpPr/>
            <p:nvPr/>
          </p:nvSpPr>
          <p:spPr>
            <a:xfrm>
              <a:off x="702312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3" name="object 1843"/>
            <p:cNvSpPr/>
            <p:nvPr/>
          </p:nvSpPr>
          <p:spPr>
            <a:xfrm>
              <a:off x="702378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4" name="object 1844"/>
            <p:cNvSpPr/>
            <p:nvPr/>
          </p:nvSpPr>
          <p:spPr>
            <a:xfrm>
              <a:off x="7024446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5" name="object 1845"/>
            <p:cNvSpPr/>
            <p:nvPr/>
          </p:nvSpPr>
          <p:spPr>
            <a:xfrm>
              <a:off x="7025093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6" name="object 1846"/>
            <p:cNvSpPr/>
            <p:nvPr/>
          </p:nvSpPr>
          <p:spPr>
            <a:xfrm>
              <a:off x="702575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660" y="6311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7" name="object 1847"/>
            <p:cNvSpPr/>
            <p:nvPr/>
          </p:nvSpPr>
          <p:spPr>
            <a:xfrm>
              <a:off x="7026414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11"/>
                  </a:lnTo>
                  <a:lnTo>
                    <a:pt x="292" y="6311"/>
                  </a:lnTo>
                  <a:lnTo>
                    <a:pt x="660" y="5942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8" name="object 1848"/>
            <p:cNvSpPr/>
            <p:nvPr/>
          </p:nvSpPr>
          <p:spPr>
            <a:xfrm>
              <a:off x="7027075" y="4562500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5942"/>
                  </a:lnTo>
                  <a:lnTo>
                    <a:pt x="660" y="5279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49" name="object 1849"/>
            <p:cNvSpPr/>
            <p:nvPr/>
          </p:nvSpPr>
          <p:spPr>
            <a:xfrm>
              <a:off x="7027735" y="4562500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4">
                  <a:moveTo>
                    <a:pt x="0" y="0"/>
                  </a:moveTo>
                  <a:lnTo>
                    <a:pt x="0" y="5279"/>
                  </a:lnTo>
                  <a:lnTo>
                    <a:pt x="660" y="4615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0" name="object 1850"/>
            <p:cNvSpPr/>
            <p:nvPr/>
          </p:nvSpPr>
          <p:spPr>
            <a:xfrm>
              <a:off x="7028383" y="4562500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4628"/>
                  </a:lnTo>
                  <a:lnTo>
                    <a:pt x="660" y="3965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1" name="object 1851"/>
            <p:cNvSpPr/>
            <p:nvPr/>
          </p:nvSpPr>
          <p:spPr>
            <a:xfrm>
              <a:off x="7029043" y="4562500"/>
              <a:ext cx="1270" cy="4445"/>
            </a:xfrm>
            <a:custGeom>
              <a:avLst/>
              <a:gdLst/>
              <a:ahLst/>
              <a:cxnLst/>
              <a:rect l="l" t="t" r="r" b="b"/>
              <a:pathLst>
                <a:path w="1270" h="4445">
                  <a:moveTo>
                    <a:pt x="0" y="0"/>
                  </a:moveTo>
                  <a:lnTo>
                    <a:pt x="0" y="3965"/>
                  </a:lnTo>
                  <a:lnTo>
                    <a:pt x="660" y="3302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2" name="object 1852"/>
            <p:cNvSpPr/>
            <p:nvPr/>
          </p:nvSpPr>
          <p:spPr>
            <a:xfrm>
              <a:off x="7029704" y="4562500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0" y="3302"/>
                  </a:lnTo>
                  <a:lnTo>
                    <a:pt x="660" y="2639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3" name="object 1853"/>
            <p:cNvSpPr/>
            <p:nvPr/>
          </p:nvSpPr>
          <p:spPr>
            <a:xfrm>
              <a:off x="7030364" y="4562500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0" y="0"/>
                  </a:moveTo>
                  <a:lnTo>
                    <a:pt x="0" y="2639"/>
                  </a:lnTo>
                  <a:lnTo>
                    <a:pt x="660" y="1976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4" name="object 1854"/>
            <p:cNvSpPr/>
            <p:nvPr/>
          </p:nvSpPr>
          <p:spPr>
            <a:xfrm>
              <a:off x="7031012" y="4562500"/>
              <a:ext cx="1270" cy="2540"/>
            </a:xfrm>
            <a:custGeom>
              <a:avLst/>
              <a:gdLst/>
              <a:ahLst/>
              <a:cxnLst/>
              <a:rect l="l" t="t" r="r" b="b"/>
              <a:pathLst>
                <a:path w="1270" h="2539">
                  <a:moveTo>
                    <a:pt x="0" y="0"/>
                  </a:moveTo>
                  <a:lnTo>
                    <a:pt x="0" y="1989"/>
                  </a:lnTo>
                  <a:lnTo>
                    <a:pt x="660" y="1326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5" name="object 1855"/>
            <p:cNvSpPr/>
            <p:nvPr/>
          </p:nvSpPr>
          <p:spPr>
            <a:xfrm>
              <a:off x="7031672" y="456250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0" y="1326"/>
                  </a:lnTo>
                  <a:lnTo>
                    <a:pt x="660" y="66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6" name="object 1856"/>
            <p:cNvSpPr/>
            <p:nvPr/>
          </p:nvSpPr>
          <p:spPr>
            <a:xfrm>
              <a:off x="7032332" y="4562500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0"/>
                  </a:moveTo>
                  <a:lnTo>
                    <a:pt x="0" y="663"/>
                  </a:lnTo>
                  <a:lnTo>
                    <a:pt x="6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7" name="object 1857"/>
            <p:cNvSpPr/>
            <p:nvPr/>
          </p:nvSpPr>
          <p:spPr>
            <a:xfrm>
              <a:off x="6864629" y="4562500"/>
              <a:ext cx="168910" cy="6350"/>
            </a:xfrm>
            <a:custGeom>
              <a:avLst/>
              <a:gdLst/>
              <a:ahLst/>
              <a:cxnLst/>
              <a:rect l="l" t="t" r="r" b="b"/>
              <a:pathLst>
                <a:path w="168909" h="6350">
                  <a:moveTo>
                    <a:pt x="6299" y="6311"/>
                  </a:moveTo>
                  <a:lnTo>
                    <a:pt x="162077" y="6311"/>
                  </a:lnTo>
                  <a:lnTo>
                    <a:pt x="168363" y="0"/>
                  </a:lnTo>
                  <a:lnTo>
                    <a:pt x="0" y="0"/>
                  </a:lnTo>
                  <a:lnTo>
                    <a:pt x="6299" y="6311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858" name="object 1858"/>
            <p:cNvSpPr/>
            <p:nvPr/>
          </p:nvSpPr>
          <p:spPr>
            <a:xfrm>
              <a:off x="6833044" y="4304792"/>
              <a:ext cx="1270" cy="1270"/>
            </a:xfrm>
            <a:custGeom>
              <a:avLst/>
              <a:gdLst/>
              <a:ahLst/>
              <a:cxnLst/>
              <a:rect l="l" t="t" r="r" b="b"/>
              <a:pathLst>
                <a:path w="1270" h="1270">
                  <a:moveTo>
                    <a:pt x="0" y="901"/>
                  </a:moveTo>
                  <a:lnTo>
                    <a:pt x="901" y="901"/>
                  </a:lnTo>
                  <a:lnTo>
                    <a:pt x="901" y="0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59" name="object 1859"/>
            <p:cNvSpPr/>
            <p:nvPr/>
          </p:nvSpPr>
          <p:spPr>
            <a:xfrm>
              <a:off x="6833946" y="430389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901"/>
                  </a:moveTo>
                  <a:lnTo>
                    <a:pt x="0" y="1803"/>
                  </a:lnTo>
                  <a:lnTo>
                    <a:pt x="901" y="1803"/>
                  </a:lnTo>
                  <a:lnTo>
                    <a:pt x="901" y="0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0" name="object 1860"/>
            <p:cNvSpPr/>
            <p:nvPr/>
          </p:nvSpPr>
          <p:spPr>
            <a:xfrm>
              <a:off x="6834847" y="4302988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0" y="901"/>
                  </a:moveTo>
                  <a:lnTo>
                    <a:pt x="0" y="2705"/>
                  </a:lnTo>
                  <a:lnTo>
                    <a:pt x="901" y="2705"/>
                  </a:lnTo>
                  <a:lnTo>
                    <a:pt x="901" y="0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1" name="object 1861"/>
            <p:cNvSpPr/>
            <p:nvPr/>
          </p:nvSpPr>
          <p:spPr>
            <a:xfrm>
              <a:off x="6835749" y="4302087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901"/>
                  </a:moveTo>
                  <a:lnTo>
                    <a:pt x="0" y="3606"/>
                  </a:lnTo>
                  <a:lnTo>
                    <a:pt x="901" y="3606"/>
                  </a:lnTo>
                  <a:lnTo>
                    <a:pt x="901" y="0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2" name="object 1862"/>
            <p:cNvSpPr/>
            <p:nvPr/>
          </p:nvSpPr>
          <p:spPr>
            <a:xfrm>
              <a:off x="6836664" y="4301172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901"/>
                  </a:moveTo>
                  <a:lnTo>
                    <a:pt x="0" y="4521"/>
                  </a:lnTo>
                  <a:lnTo>
                    <a:pt x="901" y="4521"/>
                  </a:lnTo>
                  <a:lnTo>
                    <a:pt x="901" y="0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3" name="object 1863"/>
            <p:cNvSpPr/>
            <p:nvPr/>
          </p:nvSpPr>
          <p:spPr>
            <a:xfrm>
              <a:off x="6837565" y="4300270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4">
                  <a:moveTo>
                    <a:pt x="0" y="901"/>
                  </a:moveTo>
                  <a:lnTo>
                    <a:pt x="0" y="5422"/>
                  </a:lnTo>
                  <a:lnTo>
                    <a:pt x="901" y="5422"/>
                  </a:lnTo>
                  <a:lnTo>
                    <a:pt x="901" y="0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4" name="object 1864"/>
            <p:cNvSpPr/>
            <p:nvPr/>
          </p:nvSpPr>
          <p:spPr>
            <a:xfrm>
              <a:off x="6838467" y="4299369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901"/>
                  </a:moveTo>
                  <a:lnTo>
                    <a:pt x="0" y="6324"/>
                  </a:lnTo>
                  <a:lnTo>
                    <a:pt x="901" y="6324"/>
                  </a:lnTo>
                  <a:lnTo>
                    <a:pt x="901" y="0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5" name="object 1865"/>
            <p:cNvSpPr/>
            <p:nvPr/>
          </p:nvSpPr>
          <p:spPr>
            <a:xfrm>
              <a:off x="6839369" y="4298467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0" y="901"/>
                  </a:moveTo>
                  <a:lnTo>
                    <a:pt x="0" y="7226"/>
                  </a:lnTo>
                  <a:lnTo>
                    <a:pt x="901" y="7226"/>
                  </a:lnTo>
                  <a:lnTo>
                    <a:pt x="901" y="0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6" name="object 1866"/>
            <p:cNvSpPr/>
            <p:nvPr/>
          </p:nvSpPr>
          <p:spPr>
            <a:xfrm>
              <a:off x="6840283" y="4297553"/>
              <a:ext cx="1270" cy="8255"/>
            </a:xfrm>
            <a:custGeom>
              <a:avLst/>
              <a:gdLst/>
              <a:ahLst/>
              <a:cxnLst/>
              <a:rect l="l" t="t" r="r" b="b"/>
              <a:pathLst>
                <a:path w="1270" h="8254">
                  <a:moveTo>
                    <a:pt x="0" y="901"/>
                  </a:moveTo>
                  <a:lnTo>
                    <a:pt x="0" y="8140"/>
                  </a:lnTo>
                  <a:lnTo>
                    <a:pt x="901" y="8140"/>
                  </a:lnTo>
                  <a:lnTo>
                    <a:pt x="901" y="0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7" name="object 1867"/>
            <p:cNvSpPr/>
            <p:nvPr/>
          </p:nvSpPr>
          <p:spPr>
            <a:xfrm>
              <a:off x="6841185" y="4296651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0" y="901"/>
                  </a:moveTo>
                  <a:lnTo>
                    <a:pt x="0" y="9042"/>
                  </a:lnTo>
                  <a:lnTo>
                    <a:pt x="901" y="9042"/>
                  </a:lnTo>
                  <a:lnTo>
                    <a:pt x="901" y="0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8" name="object 1868"/>
            <p:cNvSpPr/>
            <p:nvPr/>
          </p:nvSpPr>
          <p:spPr>
            <a:xfrm>
              <a:off x="6842086" y="4295749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0" y="901"/>
                  </a:moveTo>
                  <a:lnTo>
                    <a:pt x="0" y="9944"/>
                  </a:lnTo>
                  <a:lnTo>
                    <a:pt x="901" y="9944"/>
                  </a:lnTo>
                  <a:lnTo>
                    <a:pt x="901" y="0"/>
                  </a:lnTo>
                  <a:lnTo>
                    <a:pt x="0" y="901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69" name="object 1869"/>
            <p:cNvSpPr/>
            <p:nvPr/>
          </p:nvSpPr>
          <p:spPr>
            <a:xfrm>
              <a:off x="684298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584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584" y="0"/>
                  </a:lnTo>
                  <a:lnTo>
                    <a:pt x="0" y="584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0" name="object 1870"/>
            <p:cNvSpPr/>
            <p:nvPr/>
          </p:nvSpPr>
          <p:spPr>
            <a:xfrm>
              <a:off x="684389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1" name="object 1871"/>
            <p:cNvSpPr/>
            <p:nvPr/>
          </p:nvSpPr>
          <p:spPr>
            <a:xfrm>
              <a:off x="684480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2" name="object 1872"/>
            <p:cNvSpPr/>
            <p:nvPr/>
          </p:nvSpPr>
          <p:spPr>
            <a:xfrm>
              <a:off x="684570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3" name="object 1873"/>
            <p:cNvSpPr/>
            <p:nvPr/>
          </p:nvSpPr>
          <p:spPr>
            <a:xfrm>
              <a:off x="684660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4" name="object 1874"/>
            <p:cNvSpPr/>
            <p:nvPr/>
          </p:nvSpPr>
          <p:spPr>
            <a:xfrm>
              <a:off x="684750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5" name="object 1875"/>
            <p:cNvSpPr/>
            <p:nvPr/>
          </p:nvSpPr>
          <p:spPr>
            <a:xfrm>
              <a:off x="684842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6" name="object 1876"/>
            <p:cNvSpPr/>
            <p:nvPr/>
          </p:nvSpPr>
          <p:spPr>
            <a:xfrm>
              <a:off x="684932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7" name="object 1877"/>
            <p:cNvSpPr/>
            <p:nvPr/>
          </p:nvSpPr>
          <p:spPr>
            <a:xfrm>
              <a:off x="685022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8" name="object 1878"/>
            <p:cNvSpPr/>
            <p:nvPr/>
          </p:nvSpPr>
          <p:spPr>
            <a:xfrm>
              <a:off x="685112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79" name="object 1879"/>
            <p:cNvSpPr/>
            <p:nvPr/>
          </p:nvSpPr>
          <p:spPr>
            <a:xfrm>
              <a:off x="685203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0" name="object 1880"/>
            <p:cNvSpPr/>
            <p:nvPr/>
          </p:nvSpPr>
          <p:spPr>
            <a:xfrm>
              <a:off x="685294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1" name="object 1881"/>
            <p:cNvSpPr/>
            <p:nvPr/>
          </p:nvSpPr>
          <p:spPr>
            <a:xfrm>
              <a:off x="685384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2" name="object 1882"/>
            <p:cNvSpPr/>
            <p:nvPr/>
          </p:nvSpPr>
          <p:spPr>
            <a:xfrm>
              <a:off x="685474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3" name="object 1883"/>
            <p:cNvSpPr/>
            <p:nvPr/>
          </p:nvSpPr>
          <p:spPr>
            <a:xfrm>
              <a:off x="685565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4" name="object 1884"/>
            <p:cNvSpPr/>
            <p:nvPr/>
          </p:nvSpPr>
          <p:spPr>
            <a:xfrm>
              <a:off x="685656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5" name="object 1885"/>
            <p:cNvSpPr/>
            <p:nvPr/>
          </p:nvSpPr>
          <p:spPr>
            <a:xfrm>
              <a:off x="685746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6" name="object 1886"/>
            <p:cNvSpPr/>
            <p:nvPr/>
          </p:nvSpPr>
          <p:spPr>
            <a:xfrm>
              <a:off x="6858368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7" name="object 1887"/>
            <p:cNvSpPr/>
            <p:nvPr/>
          </p:nvSpPr>
          <p:spPr>
            <a:xfrm>
              <a:off x="686017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8" name="object 1888"/>
            <p:cNvSpPr/>
            <p:nvPr/>
          </p:nvSpPr>
          <p:spPr>
            <a:xfrm>
              <a:off x="686108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89" name="object 1889"/>
            <p:cNvSpPr/>
            <p:nvPr/>
          </p:nvSpPr>
          <p:spPr>
            <a:xfrm>
              <a:off x="686198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0" name="object 1890"/>
            <p:cNvSpPr/>
            <p:nvPr/>
          </p:nvSpPr>
          <p:spPr>
            <a:xfrm>
              <a:off x="686288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1" name="object 1891"/>
            <p:cNvSpPr/>
            <p:nvPr/>
          </p:nvSpPr>
          <p:spPr>
            <a:xfrm>
              <a:off x="686379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2" name="object 1892"/>
            <p:cNvSpPr/>
            <p:nvPr/>
          </p:nvSpPr>
          <p:spPr>
            <a:xfrm>
              <a:off x="686470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3" name="object 1893"/>
            <p:cNvSpPr/>
            <p:nvPr/>
          </p:nvSpPr>
          <p:spPr>
            <a:xfrm>
              <a:off x="686560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4" name="object 1894"/>
            <p:cNvSpPr/>
            <p:nvPr/>
          </p:nvSpPr>
          <p:spPr>
            <a:xfrm>
              <a:off x="686650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5" name="object 1895"/>
            <p:cNvSpPr/>
            <p:nvPr/>
          </p:nvSpPr>
          <p:spPr>
            <a:xfrm>
              <a:off x="686741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6" name="object 1896"/>
            <p:cNvSpPr/>
            <p:nvPr/>
          </p:nvSpPr>
          <p:spPr>
            <a:xfrm>
              <a:off x="686831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7" name="object 1897"/>
            <p:cNvSpPr/>
            <p:nvPr/>
          </p:nvSpPr>
          <p:spPr>
            <a:xfrm>
              <a:off x="686922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8" name="object 1898"/>
            <p:cNvSpPr/>
            <p:nvPr/>
          </p:nvSpPr>
          <p:spPr>
            <a:xfrm>
              <a:off x="687012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99" name="object 1899"/>
            <p:cNvSpPr/>
            <p:nvPr/>
          </p:nvSpPr>
          <p:spPr>
            <a:xfrm>
              <a:off x="687103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0" name="object 1900"/>
            <p:cNvSpPr/>
            <p:nvPr/>
          </p:nvSpPr>
          <p:spPr>
            <a:xfrm>
              <a:off x="687193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1" name="object 1901"/>
            <p:cNvSpPr/>
            <p:nvPr/>
          </p:nvSpPr>
          <p:spPr>
            <a:xfrm>
              <a:off x="687284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2" name="object 1902"/>
            <p:cNvSpPr/>
            <p:nvPr/>
          </p:nvSpPr>
          <p:spPr>
            <a:xfrm>
              <a:off x="687374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3" name="object 1903"/>
            <p:cNvSpPr/>
            <p:nvPr/>
          </p:nvSpPr>
          <p:spPr>
            <a:xfrm>
              <a:off x="687464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4" name="object 1904"/>
            <p:cNvSpPr/>
            <p:nvPr/>
          </p:nvSpPr>
          <p:spPr>
            <a:xfrm>
              <a:off x="687555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5" name="object 1905"/>
            <p:cNvSpPr/>
            <p:nvPr/>
          </p:nvSpPr>
          <p:spPr>
            <a:xfrm>
              <a:off x="6876453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901" y="0"/>
                  </a:move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close/>
                </a:path>
                <a:path w="1904" h="10795">
                  <a:moveTo>
                    <a:pt x="1816" y="0"/>
                  </a:moveTo>
                  <a:lnTo>
                    <a:pt x="914" y="0"/>
                  </a:lnTo>
                  <a:lnTo>
                    <a:pt x="914" y="10528"/>
                  </a:lnTo>
                  <a:lnTo>
                    <a:pt x="1816" y="10528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6" name="object 1906"/>
            <p:cNvSpPr/>
            <p:nvPr/>
          </p:nvSpPr>
          <p:spPr>
            <a:xfrm>
              <a:off x="687826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7" name="object 1907"/>
            <p:cNvSpPr/>
            <p:nvPr/>
          </p:nvSpPr>
          <p:spPr>
            <a:xfrm>
              <a:off x="687917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8" name="object 1908"/>
            <p:cNvSpPr/>
            <p:nvPr/>
          </p:nvSpPr>
          <p:spPr>
            <a:xfrm>
              <a:off x="6880072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901" y="0"/>
                  </a:move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close/>
                </a:path>
                <a:path w="1904" h="10795">
                  <a:moveTo>
                    <a:pt x="1816" y="0"/>
                  </a:moveTo>
                  <a:lnTo>
                    <a:pt x="914" y="0"/>
                  </a:lnTo>
                  <a:lnTo>
                    <a:pt x="914" y="10528"/>
                  </a:lnTo>
                  <a:lnTo>
                    <a:pt x="1816" y="10528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09" name="object 1909"/>
            <p:cNvSpPr/>
            <p:nvPr/>
          </p:nvSpPr>
          <p:spPr>
            <a:xfrm>
              <a:off x="688188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0" name="object 1910"/>
            <p:cNvSpPr/>
            <p:nvPr/>
          </p:nvSpPr>
          <p:spPr>
            <a:xfrm>
              <a:off x="688279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1" name="object 1911"/>
            <p:cNvSpPr/>
            <p:nvPr/>
          </p:nvSpPr>
          <p:spPr>
            <a:xfrm>
              <a:off x="6883692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2" name="object 1912"/>
            <p:cNvSpPr/>
            <p:nvPr/>
          </p:nvSpPr>
          <p:spPr>
            <a:xfrm>
              <a:off x="688550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3" name="object 1913"/>
            <p:cNvSpPr/>
            <p:nvPr/>
          </p:nvSpPr>
          <p:spPr>
            <a:xfrm>
              <a:off x="688640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4" name="object 1914"/>
            <p:cNvSpPr/>
            <p:nvPr/>
          </p:nvSpPr>
          <p:spPr>
            <a:xfrm>
              <a:off x="688731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5" name="object 1915"/>
            <p:cNvSpPr/>
            <p:nvPr/>
          </p:nvSpPr>
          <p:spPr>
            <a:xfrm>
              <a:off x="688821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6" name="object 1916"/>
            <p:cNvSpPr/>
            <p:nvPr/>
          </p:nvSpPr>
          <p:spPr>
            <a:xfrm>
              <a:off x="688912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7" name="object 1917"/>
            <p:cNvSpPr/>
            <p:nvPr/>
          </p:nvSpPr>
          <p:spPr>
            <a:xfrm>
              <a:off x="689002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8" name="object 1918"/>
            <p:cNvSpPr/>
            <p:nvPr/>
          </p:nvSpPr>
          <p:spPr>
            <a:xfrm>
              <a:off x="689093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19" name="object 1919"/>
            <p:cNvSpPr/>
            <p:nvPr/>
          </p:nvSpPr>
          <p:spPr>
            <a:xfrm>
              <a:off x="689183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0" name="object 1920"/>
            <p:cNvSpPr/>
            <p:nvPr/>
          </p:nvSpPr>
          <p:spPr>
            <a:xfrm>
              <a:off x="6892734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901" y="0"/>
                  </a:move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close/>
                </a:path>
                <a:path w="1904" h="10795">
                  <a:moveTo>
                    <a:pt x="1816" y="0"/>
                  </a:moveTo>
                  <a:lnTo>
                    <a:pt x="914" y="0"/>
                  </a:lnTo>
                  <a:lnTo>
                    <a:pt x="914" y="10528"/>
                  </a:lnTo>
                  <a:lnTo>
                    <a:pt x="1816" y="10528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1" name="object 1921"/>
            <p:cNvSpPr/>
            <p:nvPr/>
          </p:nvSpPr>
          <p:spPr>
            <a:xfrm>
              <a:off x="689455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2" name="object 1922"/>
            <p:cNvSpPr/>
            <p:nvPr/>
          </p:nvSpPr>
          <p:spPr>
            <a:xfrm>
              <a:off x="6895452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3" name="object 1923"/>
            <p:cNvSpPr/>
            <p:nvPr/>
          </p:nvSpPr>
          <p:spPr>
            <a:xfrm>
              <a:off x="689725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4" name="object 1924"/>
            <p:cNvSpPr/>
            <p:nvPr/>
          </p:nvSpPr>
          <p:spPr>
            <a:xfrm>
              <a:off x="6898170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5" name="object 1925"/>
            <p:cNvSpPr/>
            <p:nvPr/>
          </p:nvSpPr>
          <p:spPr>
            <a:xfrm>
              <a:off x="689997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6" name="object 1926"/>
            <p:cNvSpPr/>
            <p:nvPr/>
          </p:nvSpPr>
          <p:spPr>
            <a:xfrm>
              <a:off x="6900875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901" y="0"/>
                  </a:move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close/>
                </a:path>
                <a:path w="1904" h="10795">
                  <a:moveTo>
                    <a:pt x="1816" y="0"/>
                  </a:moveTo>
                  <a:lnTo>
                    <a:pt x="914" y="0"/>
                  </a:lnTo>
                  <a:lnTo>
                    <a:pt x="914" y="10528"/>
                  </a:lnTo>
                  <a:lnTo>
                    <a:pt x="1816" y="10528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7" name="object 1927"/>
            <p:cNvSpPr/>
            <p:nvPr/>
          </p:nvSpPr>
          <p:spPr>
            <a:xfrm>
              <a:off x="690269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8" name="object 1928"/>
            <p:cNvSpPr/>
            <p:nvPr/>
          </p:nvSpPr>
          <p:spPr>
            <a:xfrm>
              <a:off x="690359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29" name="object 1929"/>
            <p:cNvSpPr/>
            <p:nvPr/>
          </p:nvSpPr>
          <p:spPr>
            <a:xfrm>
              <a:off x="690449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0" name="object 1930"/>
            <p:cNvSpPr/>
            <p:nvPr/>
          </p:nvSpPr>
          <p:spPr>
            <a:xfrm>
              <a:off x="690539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1" name="object 1931"/>
            <p:cNvSpPr/>
            <p:nvPr/>
          </p:nvSpPr>
          <p:spPr>
            <a:xfrm>
              <a:off x="690631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2" name="object 1932"/>
            <p:cNvSpPr/>
            <p:nvPr/>
          </p:nvSpPr>
          <p:spPr>
            <a:xfrm>
              <a:off x="690721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3" name="object 1933"/>
            <p:cNvSpPr/>
            <p:nvPr/>
          </p:nvSpPr>
          <p:spPr>
            <a:xfrm>
              <a:off x="690811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4" name="object 1934"/>
            <p:cNvSpPr/>
            <p:nvPr/>
          </p:nvSpPr>
          <p:spPr>
            <a:xfrm>
              <a:off x="690901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5" name="object 1935"/>
            <p:cNvSpPr/>
            <p:nvPr/>
          </p:nvSpPr>
          <p:spPr>
            <a:xfrm>
              <a:off x="6909930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6" name="object 1936"/>
            <p:cNvSpPr/>
            <p:nvPr/>
          </p:nvSpPr>
          <p:spPr>
            <a:xfrm>
              <a:off x="6911734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7" name="object 1937"/>
            <p:cNvSpPr/>
            <p:nvPr/>
          </p:nvSpPr>
          <p:spPr>
            <a:xfrm>
              <a:off x="691353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8" name="object 1938"/>
            <p:cNvSpPr/>
            <p:nvPr/>
          </p:nvSpPr>
          <p:spPr>
            <a:xfrm>
              <a:off x="691445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39" name="object 1939"/>
            <p:cNvSpPr/>
            <p:nvPr/>
          </p:nvSpPr>
          <p:spPr>
            <a:xfrm>
              <a:off x="691535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0" name="object 1940"/>
            <p:cNvSpPr/>
            <p:nvPr/>
          </p:nvSpPr>
          <p:spPr>
            <a:xfrm>
              <a:off x="691625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1" name="object 1941"/>
            <p:cNvSpPr/>
            <p:nvPr/>
          </p:nvSpPr>
          <p:spPr>
            <a:xfrm>
              <a:off x="691715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2" name="object 1942"/>
            <p:cNvSpPr/>
            <p:nvPr/>
          </p:nvSpPr>
          <p:spPr>
            <a:xfrm>
              <a:off x="691807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3" name="object 1943"/>
            <p:cNvSpPr/>
            <p:nvPr/>
          </p:nvSpPr>
          <p:spPr>
            <a:xfrm>
              <a:off x="6918973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4" name="object 1944"/>
            <p:cNvSpPr/>
            <p:nvPr/>
          </p:nvSpPr>
          <p:spPr>
            <a:xfrm>
              <a:off x="692077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5" name="object 1945"/>
            <p:cNvSpPr/>
            <p:nvPr/>
          </p:nvSpPr>
          <p:spPr>
            <a:xfrm>
              <a:off x="692167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6" name="object 1946"/>
            <p:cNvSpPr/>
            <p:nvPr/>
          </p:nvSpPr>
          <p:spPr>
            <a:xfrm>
              <a:off x="692259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7" name="object 1947"/>
            <p:cNvSpPr/>
            <p:nvPr/>
          </p:nvSpPr>
          <p:spPr>
            <a:xfrm>
              <a:off x="692349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8" name="object 1948"/>
            <p:cNvSpPr/>
            <p:nvPr/>
          </p:nvSpPr>
          <p:spPr>
            <a:xfrm>
              <a:off x="6924395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49" name="object 1949"/>
            <p:cNvSpPr/>
            <p:nvPr/>
          </p:nvSpPr>
          <p:spPr>
            <a:xfrm>
              <a:off x="692621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0" name="object 1950"/>
            <p:cNvSpPr/>
            <p:nvPr/>
          </p:nvSpPr>
          <p:spPr>
            <a:xfrm>
              <a:off x="692711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1" name="object 1951"/>
            <p:cNvSpPr/>
            <p:nvPr/>
          </p:nvSpPr>
          <p:spPr>
            <a:xfrm>
              <a:off x="692801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2" name="object 1952"/>
            <p:cNvSpPr/>
            <p:nvPr/>
          </p:nvSpPr>
          <p:spPr>
            <a:xfrm>
              <a:off x="692891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3" name="object 1953"/>
            <p:cNvSpPr/>
            <p:nvPr/>
          </p:nvSpPr>
          <p:spPr>
            <a:xfrm>
              <a:off x="6929818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901" y="0"/>
                  </a:move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close/>
                </a:path>
                <a:path w="1904" h="10795">
                  <a:moveTo>
                    <a:pt x="1816" y="0"/>
                  </a:moveTo>
                  <a:lnTo>
                    <a:pt x="914" y="0"/>
                  </a:lnTo>
                  <a:lnTo>
                    <a:pt x="914" y="10528"/>
                  </a:lnTo>
                  <a:lnTo>
                    <a:pt x="1816" y="10528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4" name="object 1954"/>
            <p:cNvSpPr/>
            <p:nvPr/>
          </p:nvSpPr>
          <p:spPr>
            <a:xfrm>
              <a:off x="693163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5" name="object 1955"/>
            <p:cNvSpPr/>
            <p:nvPr/>
          </p:nvSpPr>
          <p:spPr>
            <a:xfrm>
              <a:off x="693253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6" name="object 1956"/>
            <p:cNvSpPr/>
            <p:nvPr/>
          </p:nvSpPr>
          <p:spPr>
            <a:xfrm>
              <a:off x="693343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7" name="object 1957"/>
            <p:cNvSpPr/>
            <p:nvPr/>
          </p:nvSpPr>
          <p:spPr>
            <a:xfrm>
              <a:off x="6934352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8" name="object 1958"/>
            <p:cNvSpPr/>
            <p:nvPr/>
          </p:nvSpPr>
          <p:spPr>
            <a:xfrm>
              <a:off x="693615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59" name="object 1959"/>
            <p:cNvSpPr/>
            <p:nvPr/>
          </p:nvSpPr>
          <p:spPr>
            <a:xfrm>
              <a:off x="693705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0" name="object 1960"/>
            <p:cNvSpPr/>
            <p:nvPr/>
          </p:nvSpPr>
          <p:spPr>
            <a:xfrm>
              <a:off x="693795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1" name="object 1961"/>
            <p:cNvSpPr/>
            <p:nvPr/>
          </p:nvSpPr>
          <p:spPr>
            <a:xfrm>
              <a:off x="6938873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2" name="object 1962"/>
            <p:cNvSpPr/>
            <p:nvPr/>
          </p:nvSpPr>
          <p:spPr>
            <a:xfrm>
              <a:off x="694067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3" name="object 1963"/>
            <p:cNvSpPr/>
            <p:nvPr/>
          </p:nvSpPr>
          <p:spPr>
            <a:xfrm>
              <a:off x="694157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4" name="object 1964"/>
            <p:cNvSpPr/>
            <p:nvPr/>
          </p:nvSpPr>
          <p:spPr>
            <a:xfrm>
              <a:off x="6942480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901" y="0"/>
                  </a:move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close/>
                </a:path>
                <a:path w="1904" h="10795">
                  <a:moveTo>
                    <a:pt x="1816" y="0"/>
                  </a:moveTo>
                  <a:lnTo>
                    <a:pt x="914" y="0"/>
                  </a:lnTo>
                  <a:lnTo>
                    <a:pt x="914" y="10528"/>
                  </a:lnTo>
                  <a:lnTo>
                    <a:pt x="1816" y="10528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5" name="object 1965"/>
            <p:cNvSpPr/>
            <p:nvPr/>
          </p:nvSpPr>
          <p:spPr>
            <a:xfrm>
              <a:off x="6944296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6" name="object 1966"/>
            <p:cNvSpPr/>
            <p:nvPr/>
          </p:nvSpPr>
          <p:spPr>
            <a:xfrm>
              <a:off x="6946100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901" y="0"/>
                  </a:move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close/>
                </a:path>
                <a:path w="1904" h="10795">
                  <a:moveTo>
                    <a:pt x="1816" y="0"/>
                  </a:moveTo>
                  <a:lnTo>
                    <a:pt x="914" y="0"/>
                  </a:lnTo>
                  <a:lnTo>
                    <a:pt x="914" y="10528"/>
                  </a:lnTo>
                  <a:lnTo>
                    <a:pt x="1816" y="10528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7" name="object 1967"/>
            <p:cNvSpPr/>
            <p:nvPr/>
          </p:nvSpPr>
          <p:spPr>
            <a:xfrm>
              <a:off x="6947916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8" name="object 1968"/>
            <p:cNvSpPr/>
            <p:nvPr/>
          </p:nvSpPr>
          <p:spPr>
            <a:xfrm>
              <a:off x="6949719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69" name="object 1969"/>
            <p:cNvSpPr/>
            <p:nvPr/>
          </p:nvSpPr>
          <p:spPr>
            <a:xfrm>
              <a:off x="6951523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901" y="0"/>
                  </a:move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close/>
                </a:path>
                <a:path w="1904" h="10795">
                  <a:moveTo>
                    <a:pt x="1816" y="0"/>
                  </a:moveTo>
                  <a:lnTo>
                    <a:pt x="914" y="0"/>
                  </a:lnTo>
                  <a:lnTo>
                    <a:pt x="914" y="10528"/>
                  </a:lnTo>
                  <a:lnTo>
                    <a:pt x="1816" y="10528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0" name="object 1970"/>
            <p:cNvSpPr/>
            <p:nvPr/>
          </p:nvSpPr>
          <p:spPr>
            <a:xfrm>
              <a:off x="6953339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1" name="object 1971"/>
            <p:cNvSpPr/>
            <p:nvPr/>
          </p:nvSpPr>
          <p:spPr>
            <a:xfrm>
              <a:off x="695514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2" name="object 1972"/>
            <p:cNvSpPr/>
            <p:nvPr/>
          </p:nvSpPr>
          <p:spPr>
            <a:xfrm>
              <a:off x="695604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3" name="object 1973"/>
            <p:cNvSpPr/>
            <p:nvPr/>
          </p:nvSpPr>
          <p:spPr>
            <a:xfrm>
              <a:off x="6956958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4" name="object 1974"/>
            <p:cNvSpPr/>
            <p:nvPr/>
          </p:nvSpPr>
          <p:spPr>
            <a:xfrm>
              <a:off x="695876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5" name="object 1975"/>
            <p:cNvSpPr/>
            <p:nvPr/>
          </p:nvSpPr>
          <p:spPr>
            <a:xfrm>
              <a:off x="695966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6" name="object 1976"/>
            <p:cNvSpPr/>
            <p:nvPr/>
          </p:nvSpPr>
          <p:spPr>
            <a:xfrm>
              <a:off x="696057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7" name="object 1977"/>
            <p:cNvSpPr/>
            <p:nvPr/>
          </p:nvSpPr>
          <p:spPr>
            <a:xfrm>
              <a:off x="6961479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8" name="object 1978"/>
            <p:cNvSpPr/>
            <p:nvPr/>
          </p:nvSpPr>
          <p:spPr>
            <a:xfrm>
              <a:off x="696328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79" name="object 1979"/>
            <p:cNvSpPr/>
            <p:nvPr/>
          </p:nvSpPr>
          <p:spPr>
            <a:xfrm>
              <a:off x="696418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0" name="object 1980"/>
            <p:cNvSpPr/>
            <p:nvPr/>
          </p:nvSpPr>
          <p:spPr>
            <a:xfrm>
              <a:off x="696509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1" name="object 1981"/>
            <p:cNvSpPr/>
            <p:nvPr/>
          </p:nvSpPr>
          <p:spPr>
            <a:xfrm>
              <a:off x="6966001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2" name="object 1982"/>
            <p:cNvSpPr/>
            <p:nvPr/>
          </p:nvSpPr>
          <p:spPr>
            <a:xfrm>
              <a:off x="696780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3" name="object 1983"/>
            <p:cNvSpPr/>
            <p:nvPr/>
          </p:nvSpPr>
          <p:spPr>
            <a:xfrm>
              <a:off x="696871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4" name="object 1984"/>
            <p:cNvSpPr/>
            <p:nvPr/>
          </p:nvSpPr>
          <p:spPr>
            <a:xfrm>
              <a:off x="696962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5" name="object 1985"/>
            <p:cNvSpPr/>
            <p:nvPr/>
          </p:nvSpPr>
          <p:spPr>
            <a:xfrm>
              <a:off x="697052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6" name="object 1986"/>
            <p:cNvSpPr/>
            <p:nvPr/>
          </p:nvSpPr>
          <p:spPr>
            <a:xfrm>
              <a:off x="6971424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7" name="object 1987"/>
            <p:cNvSpPr/>
            <p:nvPr/>
          </p:nvSpPr>
          <p:spPr>
            <a:xfrm>
              <a:off x="697323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8" name="object 1988"/>
            <p:cNvSpPr/>
            <p:nvPr/>
          </p:nvSpPr>
          <p:spPr>
            <a:xfrm>
              <a:off x="697414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89" name="object 1989"/>
            <p:cNvSpPr/>
            <p:nvPr/>
          </p:nvSpPr>
          <p:spPr>
            <a:xfrm>
              <a:off x="697504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0" name="object 1990"/>
            <p:cNvSpPr/>
            <p:nvPr/>
          </p:nvSpPr>
          <p:spPr>
            <a:xfrm>
              <a:off x="697594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1" name="object 1991"/>
            <p:cNvSpPr/>
            <p:nvPr/>
          </p:nvSpPr>
          <p:spPr>
            <a:xfrm>
              <a:off x="6976859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2" name="object 1992"/>
            <p:cNvSpPr/>
            <p:nvPr/>
          </p:nvSpPr>
          <p:spPr>
            <a:xfrm>
              <a:off x="697866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3" name="object 1993"/>
            <p:cNvSpPr/>
            <p:nvPr/>
          </p:nvSpPr>
          <p:spPr>
            <a:xfrm>
              <a:off x="697956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4" name="object 1994"/>
            <p:cNvSpPr/>
            <p:nvPr/>
          </p:nvSpPr>
          <p:spPr>
            <a:xfrm>
              <a:off x="698046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5" name="object 1995"/>
            <p:cNvSpPr/>
            <p:nvPr/>
          </p:nvSpPr>
          <p:spPr>
            <a:xfrm>
              <a:off x="698138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6" name="object 1996"/>
            <p:cNvSpPr/>
            <p:nvPr/>
          </p:nvSpPr>
          <p:spPr>
            <a:xfrm>
              <a:off x="698228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7" name="object 1997"/>
            <p:cNvSpPr/>
            <p:nvPr/>
          </p:nvSpPr>
          <p:spPr>
            <a:xfrm>
              <a:off x="698318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8" name="object 1998"/>
            <p:cNvSpPr/>
            <p:nvPr/>
          </p:nvSpPr>
          <p:spPr>
            <a:xfrm>
              <a:off x="6984085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901" y="0"/>
                  </a:move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close/>
                </a:path>
                <a:path w="1904" h="10795">
                  <a:moveTo>
                    <a:pt x="1816" y="0"/>
                  </a:moveTo>
                  <a:lnTo>
                    <a:pt x="914" y="0"/>
                  </a:lnTo>
                  <a:lnTo>
                    <a:pt x="914" y="10528"/>
                  </a:lnTo>
                  <a:lnTo>
                    <a:pt x="1816" y="10528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999" name="object 1999"/>
            <p:cNvSpPr/>
            <p:nvPr/>
          </p:nvSpPr>
          <p:spPr>
            <a:xfrm>
              <a:off x="6985902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0" name="object 2000"/>
            <p:cNvSpPr/>
            <p:nvPr/>
          </p:nvSpPr>
          <p:spPr>
            <a:xfrm>
              <a:off x="698770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1" name="object 2001"/>
            <p:cNvSpPr/>
            <p:nvPr/>
          </p:nvSpPr>
          <p:spPr>
            <a:xfrm>
              <a:off x="698860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2" name="object 2002"/>
            <p:cNvSpPr/>
            <p:nvPr/>
          </p:nvSpPr>
          <p:spPr>
            <a:xfrm>
              <a:off x="698952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3" name="object 2003"/>
            <p:cNvSpPr/>
            <p:nvPr/>
          </p:nvSpPr>
          <p:spPr>
            <a:xfrm>
              <a:off x="699042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4" name="object 2004"/>
            <p:cNvSpPr/>
            <p:nvPr/>
          </p:nvSpPr>
          <p:spPr>
            <a:xfrm>
              <a:off x="699132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5" name="object 2005"/>
            <p:cNvSpPr/>
            <p:nvPr/>
          </p:nvSpPr>
          <p:spPr>
            <a:xfrm>
              <a:off x="699222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6" name="object 2006"/>
            <p:cNvSpPr/>
            <p:nvPr/>
          </p:nvSpPr>
          <p:spPr>
            <a:xfrm>
              <a:off x="699314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7" name="object 2007"/>
            <p:cNvSpPr/>
            <p:nvPr/>
          </p:nvSpPr>
          <p:spPr>
            <a:xfrm>
              <a:off x="699404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8" name="object 2008"/>
            <p:cNvSpPr/>
            <p:nvPr/>
          </p:nvSpPr>
          <p:spPr>
            <a:xfrm>
              <a:off x="6994944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09" name="object 2009"/>
            <p:cNvSpPr/>
            <p:nvPr/>
          </p:nvSpPr>
          <p:spPr>
            <a:xfrm>
              <a:off x="699674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0" name="object 2010"/>
            <p:cNvSpPr/>
            <p:nvPr/>
          </p:nvSpPr>
          <p:spPr>
            <a:xfrm>
              <a:off x="6997662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1" name="object 2011"/>
            <p:cNvSpPr/>
            <p:nvPr/>
          </p:nvSpPr>
          <p:spPr>
            <a:xfrm>
              <a:off x="699946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2" name="object 2012"/>
            <p:cNvSpPr/>
            <p:nvPr/>
          </p:nvSpPr>
          <p:spPr>
            <a:xfrm>
              <a:off x="7000367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3" name="object 2013"/>
            <p:cNvSpPr/>
            <p:nvPr/>
          </p:nvSpPr>
          <p:spPr>
            <a:xfrm>
              <a:off x="700218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4" name="object 2014"/>
            <p:cNvSpPr/>
            <p:nvPr/>
          </p:nvSpPr>
          <p:spPr>
            <a:xfrm>
              <a:off x="7003085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5" name="object 2015"/>
            <p:cNvSpPr/>
            <p:nvPr/>
          </p:nvSpPr>
          <p:spPr>
            <a:xfrm>
              <a:off x="700488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6" name="object 2016"/>
            <p:cNvSpPr/>
            <p:nvPr/>
          </p:nvSpPr>
          <p:spPr>
            <a:xfrm>
              <a:off x="700580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7" name="object 2017"/>
            <p:cNvSpPr/>
            <p:nvPr/>
          </p:nvSpPr>
          <p:spPr>
            <a:xfrm>
              <a:off x="700670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8" name="object 2018"/>
            <p:cNvSpPr/>
            <p:nvPr/>
          </p:nvSpPr>
          <p:spPr>
            <a:xfrm>
              <a:off x="700760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19" name="object 2019"/>
            <p:cNvSpPr/>
            <p:nvPr/>
          </p:nvSpPr>
          <p:spPr>
            <a:xfrm>
              <a:off x="700850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0" name="object 2020"/>
            <p:cNvSpPr/>
            <p:nvPr/>
          </p:nvSpPr>
          <p:spPr>
            <a:xfrm>
              <a:off x="700940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1" name="object 2021"/>
            <p:cNvSpPr/>
            <p:nvPr/>
          </p:nvSpPr>
          <p:spPr>
            <a:xfrm>
              <a:off x="701032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2" name="object 2022"/>
            <p:cNvSpPr/>
            <p:nvPr/>
          </p:nvSpPr>
          <p:spPr>
            <a:xfrm>
              <a:off x="701122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3" name="object 2023"/>
            <p:cNvSpPr/>
            <p:nvPr/>
          </p:nvSpPr>
          <p:spPr>
            <a:xfrm>
              <a:off x="7012127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4" name="object 2024"/>
            <p:cNvSpPr/>
            <p:nvPr/>
          </p:nvSpPr>
          <p:spPr>
            <a:xfrm>
              <a:off x="7013943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5" name="object 2025"/>
            <p:cNvSpPr/>
            <p:nvPr/>
          </p:nvSpPr>
          <p:spPr>
            <a:xfrm>
              <a:off x="701484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6" name="object 2026"/>
            <p:cNvSpPr/>
            <p:nvPr/>
          </p:nvSpPr>
          <p:spPr>
            <a:xfrm>
              <a:off x="7015747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7" name="object 2027"/>
            <p:cNvSpPr/>
            <p:nvPr/>
          </p:nvSpPr>
          <p:spPr>
            <a:xfrm>
              <a:off x="701755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8" name="object 2028"/>
            <p:cNvSpPr/>
            <p:nvPr/>
          </p:nvSpPr>
          <p:spPr>
            <a:xfrm>
              <a:off x="701846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29" name="object 2029"/>
            <p:cNvSpPr/>
            <p:nvPr/>
          </p:nvSpPr>
          <p:spPr>
            <a:xfrm>
              <a:off x="7019366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1803" y="0"/>
                  </a:moveTo>
                  <a:lnTo>
                    <a:pt x="901" y="0"/>
                  </a:ln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1803" y="10528"/>
                  </a:lnTo>
                  <a:lnTo>
                    <a:pt x="180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0" name="object 2030"/>
            <p:cNvSpPr/>
            <p:nvPr/>
          </p:nvSpPr>
          <p:spPr>
            <a:xfrm>
              <a:off x="702116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1" name="object 2031"/>
            <p:cNvSpPr/>
            <p:nvPr/>
          </p:nvSpPr>
          <p:spPr>
            <a:xfrm>
              <a:off x="702208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2" name="object 2032"/>
            <p:cNvSpPr/>
            <p:nvPr/>
          </p:nvSpPr>
          <p:spPr>
            <a:xfrm>
              <a:off x="702298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3" name="object 2033"/>
            <p:cNvSpPr/>
            <p:nvPr/>
          </p:nvSpPr>
          <p:spPr>
            <a:xfrm>
              <a:off x="702388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4" name="object 2034"/>
            <p:cNvSpPr/>
            <p:nvPr/>
          </p:nvSpPr>
          <p:spPr>
            <a:xfrm>
              <a:off x="702478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5" name="object 2035"/>
            <p:cNvSpPr/>
            <p:nvPr/>
          </p:nvSpPr>
          <p:spPr>
            <a:xfrm>
              <a:off x="702569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6" name="object 2036"/>
            <p:cNvSpPr/>
            <p:nvPr/>
          </p:nvSpPr>
          <p:spPr>
            <a:xfrm>
              <a:off x="702660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7" name="object 2037"/>
            <p:cNvSpPr/>
            <p:nvPr/>
          </p:nvSpPr>
          <p:spPr>
            <a:xfrm>
              <a:off x="702750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8" name="object 2038"/>
            <p:cNvSpPr/>
            <p:nvPr/>
          </p:nvSpPr>
          <p:spPr>
            <a:xfrm>
              <a:off x="702840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39" name="object 2039"/>
            <p:cNvSpPr/>
            <p:nvPr/>
          </p:nvSpPr>
          <p:spPr>
            <a:xfrm>
              <a:off x="702931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0" name="object 2040"/>
            <p:cNvSpPr/>
            <p:nvPr/>
          </p:nvSpPr>
          <p:spPr>
            <a:xfrm>
              <a:off x="7030224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1" name="object 2041"/>
            <p:cNvSpPr/>
            <p:nvPr/>
          </p:nvSpPr>
          <p:spPr>
            <a:xfrm>
              <a:off x="703112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2" name="object 2042"/>
            <p:cNvSpPr/>
            <p:nvPr/>
          </p:nvSpPr>
          <p:spPr>
            <a:xfrm>
              <a:off x="703202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3" name="object 2043"/>
            <p:cNvSpPr/>
            <p:nvPr/>
          </p:nvSpPr>
          <p:spPr>
            <a:xfrm>
              <a:off x="703292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4" name="object 2044"/>
            <p:cNvSpPr/>
            <p:nvPr/>
          </p:nvSpPr>
          <p:spPr>
            <a:xfrm>
              <a:off x="703383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5" name="object 2045"/>
            <p:cNvSpPr/>
            <p:nvPr/>
          </p:nvSpPr>
          <p:spPr>
            <a:xfrm>
              <a:off x="7034745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6" name="object 2046"/>
            <p:cNvSpPr/>
            <p:nvPr/>
          </p:nvSpPr>
          <p:spPr>
            <a:xfrm>
              <a:off x="703564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7" name="object 2047"/>
            <p:cNvSpPr/>
            <p:nvPr/>
          </p:nvSpPr>
          <p:spPr>
            <a:xfrm>
              <a:off x="703654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8" name="object 2048"/>
            <p:cNvSpPr/>
            <p:nvPr/>
          </p:nvSpPr>
          <p:spPr>
            <a:xfrm>
              <a:off x="7037451" y="4295165"/>
              <a:ext cx="1905" cy="10795"/>
            </a:xfrm>
            <a:custGeom>
              <a:avLst/>
              <a:gdLst/>
              <a:ahLst/>
              <a:cxnLst/>
              <a:rect l="l" t="t" r="r" b="b"/>
              <a:pathLst>
                <a:path w="1904" h="10795">
                  <a:moveTo>
                    <a:pt x="901" y="0"/>
                  </a:moveTo>
                  <a:lnTo>
                    <a:pt x="0" y="0"/>
                  </a:ln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close/>
                </a:path>
                <a:path w="1904" h="10795">
                  <a:moveTo>
                    <a:pt x="1816" y="0"/>
                  </a:moveTo>
                  <a:lnTo>
                    <a:pt x="914" y="0"/>
                  </a:lnTo>
                  <a:lnTo>
                    <a:pt x="914" y="10528"/>
                  </a:lnTo>
                  <a:lnTo>
                    <a:pt x="1816" y="10528"/>
                  </a:lnTo>
                  <a:lnTo>
                    <a:pt x="181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49" name="object 2049"/>
            <p:cNvSpPr/>
            <p:nvPr/>
          </p:nvSpPr>
          <p:spPr>
            <a:xfrm>
              <a:off x="703926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0" name="object 2050"/>
            <p:cNvSpPr/>
            <p:nvPr/>
          </p:nvSpPr>
          <p:spPr>
            <a:xfrm>
              <a:off x="704016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1" name="object 2051"/>
            <p:cNvSpPr/>
            <p:nvPr/>
          </p:nvSpPr>
          <p:spPr>
            <a:xfrm>
              <a:off x="704107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2" name="object 2052"/>
            <p:cNvSpPr/>
            <p:nvPr/>
          </p:nvSpPr>
          <p:spPr>
            <a:xfrm>
              <a:off x="704197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3" name="object 2053"/>
            <p:cNvSpPr/>
            <p:nvPr/>
          </p:nvSpPr>
          <p:spPr>
            <a:xfrm>
              <a:off x="704288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4" name="object 2054"/>
            <p:cNvSpPr/>
            <p:nvPr/>
          </p:nvSpPr>
          <p:spPr>
            <a:xfrm>
              <a:off x="7043788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5" name="object 2055"/>
            <p:cNvSpPr/>
            <p:nvPr/>
          </p:nvSpPr>
          <p:spPr>
            <a:xfrm>
              <a:off x="704469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6" name="object 2056"/>
            <p:cNvSpPr/>
            <p:nvPr/>
          </p:nvSpPr>
          <p:spPr>
            <a:xfrm>
              <a:off x="704559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7" name="object 2057"/>
            <p:cNvSpPr/>
            <p:nvPr/>
          </p:nvSpPr>
          <p:spPr>
            <a:xfrm>
              <a:off x="7046506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8" name="object 2058"/>
            <p:cNvSpPr/>
            <p:nvPr/>
          </p:nvSpPr>
          <p:spPr>
            <a:xfrm>
              <a:off x="704740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59" name="object 2059"/>
            <p:cNvSpPr/>
            <p:nvPr/>
          </p:nvSpPr>
          <p:spPr>
            <a:xfrm>
              <a:off x="704830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0" name="object 2060"/>
            <p:cNvSpPr/>
            <p:nvPr/>
          </p:nvSpPr>
          <p:spPr>
            <a:xfrm>
              <a:off x="7049211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1" name="object 2061"/>
            <p:cNvSpPr/>
            <p:nvPr/>
          </p:nvSpPr>
          <p:spPr>
            <a:xfrm>
              <a:off x="705011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2" name="object 2062"/>
            <p:cNvSpPr/>
            <p:nvPr/>
          </p:nvSpPr>
          <p:spPr>
            <a:xfrm>
              <a:off x="7051027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3" name="object 2063"/>
            <p:cNvSpPr/>
            <p:nvPr/>
          </p:nvSpPr>
          <p:spPr>
            <a:xfrm>
              <a:off x="7051929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4" name="object 2064"/>
            <p:cNvSpPr/>
            <p:nvPr/>
          </p:nvSpPr>
          <p:spPr>
            <a:xfrm>
              <a:off x="7052830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5" name="object 2065"/>
            <p:cNvSpPr/>
            <p:nvPr/>
          </p:nvSpPr>
          <p:spPr>
            <a:xfrm>
              <a:off x="7053732" y="4295165"/>
              <a:ext cx="1270" cy="10795"/>
            </a:xfrm>
            <a:custGeom>
              <a:avLst/>
              <a:gdLst/>
              <a:ahLst/>
              <a:cxnLst/>
              <a:rect l="l" t="t" r="r" b="b"/>
              <a:pathLst>
                <a:path w="1270" h="10795">
                  <a:moveTo>
                    <a:pt x="0" y="0"/>
                  </a:moveTo>
                  <a:lnTo>
                    <a:pt x="0" y="10528"/>
                  </a:lnTo>
                  <a:lnTo>
                    <a:pt x="901" y="10528"/>
                  </a:lnTo>
                  <a:lnTo>
                    <a:pt x="901" y="571"/>
                  </a:lnTo>
                  <a:lnTo>
                    <a:pt x="33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6" name="object 2066"/>
            <p:cNvSpPr/>
            <p:nvPr/>
          </p:nvSpPr>
          <p:spPr>
            <a:xfrm>
              <a:off x="7054646" y="4295749"/>
              <a:ext cx="1270" cy="10160"/>
            </a:xfrm>
            <a:custGeom>
              <a:avLst/>
              <a:gdLst/>
              <a:ahLst/>
              <a:cxnLst/>
              <a:rect l="l" t="t" r="r" b="b"/>
              <a:pathLst>
                <a:path w="1270" h="10160">
                  <a:moveTo>
                    <a:pt x="0" y="0"/>
                  </a:moveTo>
                  <a:lnTo>
                    <a:pt x="0" y="9944"/>
                  </a:lnTo>
                  <a:lnTo>
                    <a:pt x="901" y="9944"/>
                  </a:lnTo>
                  <a:lnTo>
                    <a:pt x="901" y="9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7" name="object 2067"/>
            <p:cNvSpPr/>
            <p:nvPr/>
          </p:nvSpPr>
          <p:spPr>
            <a:xfrm>
              <a:off x="7055548" y="4296651"/>
              <a:ext cx="1270" cy="9525"/>
            </a:xfrm>
            <a:custGeom>
              <a:avLst/>
              <a:gdLst/>
              <a:ahLst/>
              <a:cxnLst/>
              <a:rect l="l" t="t" r="r" b="b"/>
              <a:pathLst>
                <a:path w="1270" h="9525">
                  <a:moveTo>
                    <a:pt x="0" y="0"/>
                  </a:moveTo>
                  <a:lnTo>
                    <a:pt x="0" y="9042"/>
                  </a:lnTo>
                  <a:lnTo>
                    <a:pt x="901" y="9042"/>
                  </a:lnTo>
                  <a:lnTo>
                    <a:pt x="901" y="9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8" name="object 2068"/>
            <p:cNvSpPr/>
            <p:nvPr/>
          </p:nvSpPr>
          <p:spPr>
            <a:xfrm>
              <a:off x="7056450" y="4297553"/>
              <a:ext cx="1270" cy="8255"/>
            </a:xfrm>
            <a:custGeom>
              <a:avLst/>
              <a:gdLst/>
              <a:ahLst/>
              <a:cxnLst/>
              <a:rect l="l" t="t" r="r" b="b"/>
              <a:pathLst>
                <a:path w="1270" h="8254">
                  <a:moveTo>
                    <a:pt x="0" y="0"/>
                  </a:moveTo>
                  <a:lnTo>
                    <a:pt x="0" y="8140"/>
                  </a:lnTo>
                  <a:lnTo>
                    <a:pt x="901" y="8140"/>
                  </a:lnTo>
                  <a:lnTo>
                    <a:pt x="901" y="9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69" name="object 2069"/>
            <p:cNvSpPr/>
            <p:nvPr/>
          </p:nvSpPr>
          <p:spPr>
            <a:xfrm>
              <a:off x="7057351" y="4298454"/>
              <a:ext cx="1270" cy="7620"/>
            </a:xfrm>
            <a:custGeom>
              <a:avLst/>
              <a:gdLst/>
              <a:ahLst/>
              <a:cxnLst/>
              <a:rect l="l" t="t" r="r" b="b"/>
              <a:pathLst>
                <a:path w="1270" h="7620">
                  <a:moveTo>
                    <a:pt x="0" y="0"/>
                  </a:moveTo>
                  <a:lnTo>
                    <a:pt x="0" y="7239"/>
                  </a:lnTo>
                  <a:lnTo>
                    <a:pt x="901" y="7239"/>
                  </a:lnTo>
                  <a:lnTo>
                    <a:pt x="901" y="9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0" name="object 2070"/>
            <p:cNvSpPr/>
            <p:nvPr/>
          </p:nvSpPr>
          <p:spPr>
            <a:xfrm>
              <a:off x="7058253" y="4299356"/>
              <a:ext cx="1270" cy="6350"/>
            </a:xfrm>
            <a:custGeom>
              <a:avLst/>
              <a:gdLst/>
              <a:ahLst/>
              <a:cxnLst/>
              <a:rect l="l" t="t" r="r" b="b"/>
              <a:pathLst>
                <a:path w="1270" h="6350">
                  <a:moveTo>
                    <a:pt x="0" y="0"/>
                  </a:moveTo>
                  <a:lnTo>
                    <a:pt x="0" y="6337"/>
                  </a:lnTo>
                  <a:lnTo>
                    <a:pt x="901" y="6337"/>
                  </a:lnTo>
                  <a:lnTo>
                    <a:pt x="901" y="9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1" name="object 2071"/>
            <p:cNvSpPr/>
            <p:nvPr/>
          </p:nvSpPr>
          <p:spPr>
            <a:xfrm>
              <a:off x="7059168" y="4300270"/>
              <a:ext cx="1270" cy="5715"/>
            </a:xfrm>
            <a:custGeom>
              <a:avLst/>
              <a:gdLst/>
              <a:ahLst/>
              <a:cxnLst/>
              <a:rect l="l" t="t" r="r" b="b"/>
              <a:pathLst>
                <a:path w="1270" h="5714">
                  <a:moveTo>
                    <a:pt x="0" y="0"/>
                  </a:moveTo>
                  <a:lnTo>
                    <a:pt x="0" y="5422"/>
                  </a:lnTo>
                  <a:lnTo>
                    <a:pt x="901" y="5422"/>
                  </a:lnTo>
                  <a:lnTo>
                    <a:pt x="901" y="9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2" name="object 2072"/>
            <p:cNvSpPr/>
            <p:nvPr/>
          </p:nvSpPr>
          <p:spPr>
            <a:xfrm>
              <a:off x="7060069" y="4301172"/>
              <a:ext cx="1270" cy="5080"/>
            </a:xfrm>
            <a:custGeom>
              <a:avLst/>
              <a:gdLst/>
              <a:ahLst/>
              <a:cxnLst/>
              <a:rect l="l" t="t" r="r" b="b"/>
              <a:pathLst>
                <a:path w="1270" h="5079">
                  <a:moveTo>
                    <a:pt x="0" y="0"/>
                  </a:moveTo>
                  <a:lnTo>
                    <a:pt x="0" y="4521"/>
                  </a:lnTo>
                  <a:lnTo>
                    <a:pt x="901" y="4521"/>
                  </a:lnTo>
                  <a:lnTo>
                    <a:pt x="901" y="9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3" name="object 2073"/>
            <p:cNvSpPr/>
            <p:nvPr/>
          </p:nvSpPr>
          <p:spPr>
            <a:xfrm>
              <a:off x="7060971" y="4302074"/>
              <a:ext cx="1270" cy="3810"/>
            </a:xfrm>
            <a:custGeom>
              <a:avLst/>
              <a:gdLst/>
              <a:ahLst/>
              <a:cxnLst/>
              <a:rect l="l" t="t" r="r" b="b"/>
              <a:pathLst>
                <a:path w="1270" h="3810">
                  <a:moveTo>
                    <a:pt x="0" y="0"/>
                  </a:moveTo>
                  <a:lnTo>
                    <a:pt x="0" y="3619"/>
                  </a:lnTo>
                  <a:lnTo>
                    <a:pt x="901" y="3619"/>
                  </a:lnTo>
                  <a:lnTo>
                    <a:pt x="901" y="9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4" name="object 2074"/>
            <p:cNvSpPr/>
            <p:nvPr/>
          </p:nvSpPr>
          <p:spPr>
            <a:xfrm>
              <a:off x="7061873" y="4302976"/>
              <a:ext cx="1270" cy="3175"/>
            </a:xfrm>
            <a:custGeom>
              <a:avLst/>
              <a:gdLst/>
              <a:ahLst/>
              <a:cxnLst/>
              <a:rect l="l" t="t" r="r" b="b"/>
              <a:pathLst>
                <a:path w="1270" h="3175">
                  <a:moveTo>
                    <a:pt x="0" y="0"/>
                  </a:moveTo>
                  <a:lnTo>
                    <a:pt x="0" y="2717"/>
                  </a:lnTo>
                  <a:lnTo>
                    <a:pt x="901" y="2717"/>
                  </a:lnTo>
                  <a:lnTo>
                    <a:pt x="901" y="9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5" name="object 2075"/>
            <p:cNvSpPr/>
            <p:nvPr/>
          </p:nvSpPr>
          <p:spPr>
            <a:xfrm>
              <a:off x="7062787" y="4303890"/>
              <a:ext cx="1270" cy="1905"/>
            </a:xfrm>
            <a:custGeom>
              <a:avLst/>
              <a:gdLst/>
              <a:ahLst/>
              <a:cxnLst/>
              <a:rect l="l" t="t" r="r" b="b"/>
              <a:pathLst>
                <a:path w="1270" h="1904">
                  <a:moveTo>
                    <a:pt x="0" y="0"/>
                  </a:moveTo>
                  <a:lnTo>
                    <a:pt x="0" y="1803"/>
                  </a:lnTo>
                  <a:lnTo>
                    <a:pt x="901" y="1803"/>
                  </a:lnTo>
                  <a:lnTo>
                    <a:pt x="901" y="90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6" name="object 2076"/>
            <p:cNvSpPr/>
            <p:nvPr/>
          </p:nvSpPr>
          <p:spPr>
            <a:xfrm>
              <a:off x="6833044" y="4295165"/>
              <a:ext cx="231775" cy="10795"/>
            </a:xfrm>
            <a:custGeom>
              <a:avLst/>
              <a:gdLst/>
              <a:ahLst/>
              <a:cxnLst/>
              <a:rect l="l" t="t" r="r" b="b"/>
              <a:pathLst>
                <a:path w="231775" h="10795">
                  <a:moveTo>
                    <a:pt x="0" y="10528"/>
                  </a:moveTo>
                  <a:lnTo>
                    <a:pt x="231546" y="10528"/>
                  </a:lnTo>
                  <a:lnTo>
                    <a:pt x="221018" y="0"/>
                  </a:lnTo>
                  <a:lnTo>
                    <a:pt x="10528" y="0"/>
                  </a:lnTo>
                  <a:lnTo>
                    <a:pt x="0" y="105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7" name="object 2077"/>
            <p:cNvSpPr/>
            <p:nvPr/>
          </p:nvSpPr>
          <p:spPr>
            <a:xfrm>
              <a:off x="6738315" y="4528820"/>
              <a:ext cx="126364" cy="61594"/>
            </a:xfrm>
            <a:custGeom>
              <a:avLst/>
              <a:gdLst/>
              <a:ahLst/>
              <a:cxnLst/>
              <a:rect l="l" t="t" r="r" b="b"/>
              <a:pathLst>
                <a:path w="126365" h="61595">
                  <a:moveTo>
                    <a:pt x="0" y="18948"/>
                  </a:moveTo>
                  <a:lnTo>
                    <a:pt x="0" y="61036"/>
                  </a:lnTo>
                  <a:lnTo>
                    <a:pt x="126301" y="61036"/>
                  </a:lnTo>
                  <a:lnTo>
                    <a:pt x="126301" y="63"/>
                  </a:lnTo>
                  <a:lnTo>
                    <a:pt x="42113" y="0"/>
                  </a:lnTo>
                  <a:lnTo>
                    <a:pt x="42113" y="18948"/>
                  </a:lnTo>
                  <a:lnTo>
                    <a:pt x="0" y="18948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78" name="object 2078"/>
            <p:cNvSpPr/>
            <p:nvPr/>
          </p:nvSpPr>
          <p:spPr>
            <a:xfrm>
              <a:off x="6738315" y="4528820"/>
              <a:ext cx="126364" cy="61594"/>
            </a:xfrm>
            <a:custGeom>
              <a:avLst/>
              <a:gdLst/>
              <a:ahLst/>
              <a:cxnLst/>
              <a:rect l="l" t="t" r="r" b="b"/>
              <a:pathLst>
                <a:path w="126365" h="61595">
                  <a:moveTo>
                    <a:pt x="126301" y="61036"/>
                  </a:moveTo>
                  <a:lnTo>
                    <a:pt x="0" y="61036"/>
                  </a:lnTo>
                  <a:lnTo>
                    <a:pt x="0" y="18948"/>
                  </a:lnTo>
                  <a:lnTo>
                    <a:pt x="42113" y="18948"/>
                  </a:lnTo>
                  <a:lnTo>
                    <a:pt x="42113" y="0"/>
                  </a:lnTo>
                  <a:lnTo>
                    <a:pt x="126301" y="63"/>
                  </a:lnTo>
                  <a:lnTo>
                    <a:pt x="126301" y="610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079" name="object 2079"/>
            <p:cNvSpPr/>
            <p:nvPr/>
          </p:nvSpPr>
          <p:spPr>
            <a:xfrm>
              <a:off x="7033006" y="4528820"/>
              <a:ext cx="126364" cy="61594"/>
            </a:xfrm>
            <a:custGeom>
              <a:avLst/>
              <a:gdLst/>
              <a:ahLst/>
              <a:cxnLst/>
              <a:rect l="l" t="t" r="r" b="b"/>
              <a:pathLst>
                <a:path w="126365" h="61595">
                  <a:moveTo>
                    <a:pt x="0" y="0"/>
                  </a:moveTo>
                  <a:lnTo>
                    <a:pt x="0" y="61036"/>
                  </a:lnTo>
                  <a:lnTo>
                    <a:pt x="125996" y="61036"/>
                  </a:lnTo>
                  <a:lnTo>
                    <a:pt x="126301" y="18948"/>
                  </a:lnTo>
                  <a:lnTo>
                    <a:pt x="84213" y="18948"/>
                  </a:lnTo>
                  <a:lnTo>
                    <a:pt x="842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0" name="object 2080"/>
            <p:cNvSpPr/>
            <p:nvPr/>
          </p:nvSpPr>
          <p:spPr>
            <a:xfrm>
              <a:off x="7033006" y="4528820"/>
              <a:ext cx="126364" cy="61594"/>
            </a:xfrm>
            <a:custGeom>
              <a:avLst/>
              <a:gdLst/>
              <a:ahLst/>
              <a:cxnLst/>
              <a:rect l="l" t="t" r="r" b="b"/>
              <a:pathLst>
                <a:path w="126365" h="61595">
                  <a:moveTo>
                    <a:pt x="0" y="61036"/>
                  </a:moveTo>
                  <a:lnTo>
                    <a:pt x="125996" y="61036"/>
                  </a:lnTo>
                  <a:lnTo>
                    <a:pt x="126301" y="18948"/>
                  </a:lnTo>
                  <a:lnTo>
                    <a:pt x="84213" y="18948"/>
                  </a:lnTo>
                  <a:lnTo>
                    <a:pt x="84213" y="0"/>
                  </a:lnTo>
                  <a:lnTo>
                    <a:pt x="0" y="0"/>
                  </a:lnTo>
                  <a:lnTo>
                    <a:pt x="0" y="610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081" name="object 2081"/>
          <p:cNvPicPr/>
          <p:nvPr/>
        </p:nvPicPr>
        <p:blipFill>
          <a:blip r:embed="rId14" cstate="print"/>
          <a:stretch>
            <a:fillRect/>
          </a:stretch>
        </p:blipFill>
        <p:spPr>
          <a:xfrm>
            <a:off x="9408338" y="4752860"/>
            <a:ext cx="71843" cy="137083"/>
          </a:xfrm>
          <a:prstGeom prst="rect">
            <a:avLst/>
          </a:prstGeom>
        </p:spPr>
      </p:pic>
      <p:grpSp>
        <p:nvGrpSpPr>
          <p:cNvPr id="2082" name="object 2082"/>
          <p:cNvGrpSpPr/>
          <p:nvPr/>
        </p:nvGrpSpPr>
        <p:grpSpPr>
          <a:xfrm>
            <a:off x="9557791" y="4732299"/>
            <a:ext cx="40640" cy="177800"/>
            <a:chOff x="9557791" y="4732299"/>
            <a:chExt cx="40640" cy="177800"/>
          </a:xfrm>
        </p:grpSpPr>
        <p:sp>
          <p:nvSpPr>
            <p:cNvPr id="2083" name="object 2083"/>
            <p:cNvSpPr/>
            <p:nvPr/>
          </p:nvSpPr>
          <p:spPr>
            <a:xfrm>
              <a:off x="9563188" y="490390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4" name="object 2084"/>
            <p:cNvSpPr/>
            <p:nvPr/>
          </p:nvSpPr>
          <p:spPr>
            <a:xfrm>
              <a:off x="9563188" y="490325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5" name="object 2085"/>
            <p:cNvSpPr/>
            <p:nvPr/>
          </p:nvSpPr>
          <p:spPr>
            <a:xfrm>
              <a:off x="9563188" y="490260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6" name="object 2086"/>
            <p:cNvSpPr/>
            <p:nvPr/>
          </p:nvSpPr>
          <p:spPr>
            <a:xfrm>
              <a:off x="9563188" y="490194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7" name="object 2087"/>
            <p:cNvSpPr/>
            <p:nvPr/>
          </p:nvSpPr>
          <p:spPr>
            <a:xfrm>
              <a:off x="9563188" y="490129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8" name="object 2088"/>
            <p:cNvSpPr/>
            <p:nvPr/>
          </p:nvSpPr>
          <p:spPr>
            <a:xfrm>
              <a:off x="9563188" y="490065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89" name="object 2089"/>
            <p:cNvSpPr/>
            <p:nvPr/>
          </p:nvSpPr>
          <p:spPr>
            <a:xfrm>
              <a:off x="9563188" y="489999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0" name="object 2090"/>
            <p:cNvSpPr/>
            <p:nvPr/>
          </p:nvSpPr>
          <p:spPr>
            <a:xfrm>
              <a:off x="9563188" y="489934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1" name="object 2091"/>
            <p:cNvSpPr/>
            <p:nvPr/>
          </p:nvSpPr>
          <p:spPr>
            <a:xfrm>
              <a:off x="9563188" y="489869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2" name="object 2092"/>
            <p:cNvSpPr/>
            <p:nvPr/>
          </p:nvSpPr>
          <p:spPr>
            <a:xfrm>
              <a:off x="9563188" y="489803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3" name="object 2093"/>
            <p:cNvSpPr/>
            <p:nvPr/>
          </p:nvSpPr>
          <p:spPr>
            <a:xfrm>
              <a:off x="9563188" y="489738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4" name="object 2094"/>
            <p:cNvSpPr/>
            <p:nvPr/>
          </p:nvSpPr>
          <p:spPr>
            <a:xfrm>
              <a:off x="9563188" y="489673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5" name="object 2095"/>
            <p:cNvSpPr/>
            <p:nvPr/>
          </p:nvSpPr>
          <p:spPr>
            <a:xfrm>
              <a:off x="9563188" y="489607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6" name="object 2096"/>
            <p:cNvSpPr/>
            <p:nvPr/>
          </p:nvSpPr>
          <p:spPr>
            <a:xfrm>
              <a:off x="9563188" y="489543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7" name="object 2097"/>
            <p:cNvSpPr/>
            <p:nvPr/>
          </p:nvSpPr>
          <p:spPr>
            <a:xfrm>
              <a:off x="9563188" y="489478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8" name="object 2098"/>
            <p:cNvSpPr/>
            <p:nvPr/>
          </p:nvSpPr>
          <p:spPr>
            <a:xfrm>
              <a:off x="9563188" y="489412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99" name="object 2099"/>
            <p:cNvSpPr/>
            <p:nvPr/>
          </p:nvSpPr>
          <p:spPr>
            <a:xfrm>
              <a:off x="9563188" y="489347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0" name="object 2100"/>
            <p:cNvSpPr/>
            <p:nvPr/>
          </p:nvSpPr>
          <p:spPr>
            <a:xfrm>
              <a:off x="9563188" y="489282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1" name="object 2101"/>
            <p:cNvSpPr/>
            <p:nvPr/>
          </p:nvSpPr>
          <p:spPr>
            <a:xfrm>
              <a:off x="9563188" y="489216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2" name="object 2102"/>
            <p:cNvSpPr/>
            <p:nvPr/>
          </p:nvSpPr>
          <p:spPr>
            <a:xfrm>
              <a:off x="9563188" y="489151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3" name="object 2103"/>
            <p:cNvSpPr/>
            <p:nvPr/>
          </p:nvSpPr>
          <p:spPr>
            <a:xfrm>
              <a:off x="9563188" y="489087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4" name="object 2104"/>
            <p:cNvSpPr/>
            <p:nvPr/>
          </p:nvSpPr>
          <p:spPr>
            <a:xfrm>
              <a:off x="9563188" y="489022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5" name="object 2105"/>
            <p:cNvSpPr/>
            <p:nvPr/>
          </p:nvSpPr>
          <p:spPr>
            <a:xfrm>
              <a:off x="9563188" y="488956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6" name="object 2106"/>
            <p:cNvSpPr/>
            <p:nvPr/>
          </p:nvSpPr>
          <p:spPr>
            <a:xfrm>
              <a:off x="9563188" y="488891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7" name="object 2107"/>
            <p:cNvSpPr/>
            <p:nvPr/>
          </p:nvSpPr>
          <p:spPr>
            <a:xfrm>
              <a:off x="9563188" y="488826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8" name="object 2108"/>
            <p:cNvSpPr/>
            <p:nvPr/>
          </p:nvSpPr>
          <p:spPr>
            <a:xfrm>
              <a:off x="9563188" y="488760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09" name="object 2109"/>
            <p:cNvSpPr/>
            <p:nvPr/>
          </p:nvSpPr>
          <p:spPr>
            <a:xfrm>
              <a:off x="9563188" y="488696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0" name="object 2110"/>
            <p:cNvSpPr/>
            <p:nvPr/>
          </p:nvSpPr>
          <p:spPr>
            <a:xfrm>
              <a:off x="9563188" y="488631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1" name="object 2111"/>
            <p:cNvSpPr/>
            <p:nvPr/>
          </p:nvSpPr>
          <p:spPr>
            <a:xfrm>
              <a:off x="9563188" y="4885004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295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2" name="object 2112"/>
            <p:cNvSpPr/>
            <p:nvPr/>
          </p:nvSpPr>
          <p:spPr>
            <a:xfrm>
              <a:off x="9563188" y="488435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3" name="object 2113"/>
            <p:cNvSpPr/>
            <p:nvPr/>
          </p:nvSpPr>
          <p:spPr>
            <a:xfrm>
              <a:off x="9563188" y="488369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4" name="object 2114"/>
            <p:cNvSpPr/>
            <p:nvPr/>
          </p:nvSpPr>
          <p:spPr>
            <a:xfrm>
              <a:off x="9563188" y="488304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5" name="object 2115"/>
            <p:cNvSpPr/>
            <p:nvPr/>
          </p:nvSpPr>
          <p:spPr>
            <a:xfrm>
              <a:off x="9563188" y="488240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6" name="object 2116"/>
            <p:cNvSpPr/>
            <p:nvPr/>
          </p:nvSpPr>
          <p:spPr>
            <a:xfrm>
              <a:off x="9563188" y="488174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7" name="object 2117"/>
            <p:cNvSpPr/>
            <p:nvPr/>
          </p:nvSpPr>
          <p:spPr>
            <a:xfrm>
              <a:off x="9563188" y="488109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8" name="object 2118"/>
            <p:cNvSpPr/>
            <p:nvPr/>
          </p:nvSpPr>
          <p:spPr>
            <a:xfrm>
              <a:off x="9563188" y="488044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19" name="object 2119"/>
            <p:cNvSpPr/>
            <p:nvPr/>
          </p:nvSpPr>
          <p:spPr>
            <a:xfrm>
              <a:off x="9563188" y="487978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0" name="object 2120"/>
            <p:cNvSpPr/>
            <p:nvPr/>
          </p:nvSpPr>
          <p:spPr>
            <a:xfrm>
              <a:off x="9563188" y="487913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1" name="object 2121"/>
            <p:cNvSpPr/>
            <p:nvPr/>
          </p:nvSpPr>
          <p:spPr>
            <a:xfrm>
              <a:off x="9563188" y="487848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2" name="object 2122"/>
            <p:cNvSpPr/>
            <p:nvPr/>
          </p:nvSpPr>
          <p:spPr>
            <a:xfrm>
              <a:off x="9563188" y="487782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3" name="object 2123"/>
            <p:cNvSpPr/>
            <p:nvPr/>
          </p:nvSpPr>
          <p:spPr>
            <a:xfrm>
              <a:off x="9563188" y="487718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4" name="object 2124"/>
            <p:cNvSpPr/>
            <p:nvPr/>
          </p:nvSpPr>
          <p:spPr>
            <a:xfrm>
              <a:off x="9563188" y="487653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5" name="object 2125"/>
            <p:cNvSpPr/>
            <p:nvPr/>
          </p:nvSpPr>
          <p:spPr>
            <a:xfrm>
              <a:off x="9563188" y="487587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6" name="object 2126"/>
            <p:cNvSpPr/>
            <p:nvPr/>
          </p:nvSpPr>
          <p:spPr>
            <a:xfrm>
              <a:off x="9563188" y="487522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7" name="object 2127"/>
            <p:cNvSpPr/>
            <p:nvPr/>
          </p:nvSpPr>
          <p:spPr>
            <a:xfrm>
              <a:off x="9563188" y="487457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8" name="object 2128"/>
            <p:cNvSpPr/>
            <p:nvPr/>
          </p:nvSpPr>
          <p:spPr>
            <a:xfrm>
              <a:off x="9563188" y="487391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29" name="object 2129"/>
            <p:cNvSpPr/>
            <p:nvPr/>
          </p:nvSpPr>
          <p:spPr>
            <a:xfrm>
              <a:off x="9563188" y="487326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0" name="object 2130"/>
            <p:cNvSpPr/>
            <p:nvPr/>
          </p:nvSpPr>
          <p:spPr>
            <a:xfrm>
              <a:off x="9563188" y="4871973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295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1" name="object 2131"/>
            <p:cNvSpPr/>
            <p:nvPr/>
          </p:nvSpPr>
          <p:spPr>
            <a:xfrm>
              <a:off x="9563188" y="487131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2" name="object 2132"/>
            <p:cNvSpPr/>
            <p:nvPr/>
          </p:nvSpPr>
          <p:spPr>
            <a:xfrm>
              <a:off x="9563188" y="487066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3" name="object 2133"/>
            <p:cNvSpPr/>
            <p:nvPr/>
          </p:nvSpPr>
          <p:spPr>
            <a:xfrm>
              <a:off x="9563188" y="4869357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52" y="1308"/>
                  </a:lnTo>
                  <a:lnTo>
                    <a:pt x="16852" y="660"/>
                  </a:lnTo>
                  <a:close/>
                </a:path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4" name="object 2134"/>
            <p:cNvSpPr/>
            <p:nvPr/>
          </p:nvSpPr>
          <p:spPr>
            <a:xfrm>
              <a:off x="9563188" y="486871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5" name="object 2135"/>
            <p:cNvSpPr/>
            <p:nvPr/>
          </p:nvSpPr>
          <p:spPr>
            <a:xfrm>
              <a:off x="9563188" y="486806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6" name="object 2136"/>
            <p:cNvSpPr/>
            <p:nvPr/>
          </p:nvSpPr>
          <p:spPr>
            <a:xfrm>
              <a:off x="9563188" y="4866754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295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7" name="object 2137"/>
            <p:cNvSpPr/>
            <p:nvPr/>
          </p:nvSpPr>
          <p:spPr>
            <a:xfrm>
              <a:off x="9563188" y="486610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8" name="object 2138"/>
            <p:cNvSpPr/>
            <p:nvPr/>
          </p:nvSpPr>
          <p:spPr>
            <a:xfrm>
              <a:off x="9563188" y="486544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39" name="object 2139"/>
            <p:cNvSpPr/>
            <p:nvPr/>
          </p:nvSpPr>
          <p:spPr>
            <a:xfrm>
              <a:off x="9563188" y="486479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0" name="object 2140"/>
            <p:cNvSpPr/>
            <p:nvPr/>
          </p:nvSpPr>
          <p:spPr>
            <a:xfrm>
              <a:off x="9563188" y="486415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1" name="object 2141"/>
            <p:cNvSpPr/>
            <p:nvPr/>
          </p:nvSpPr>
          <p:spPr>
            <a:xfrm>
              <a:off x="9563188" y="486349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2" name="object 2142"/>
            <p:cNvSpPr/>
            <p:nvPr/>
          </p:nvSpPr>
          <p:spPr>
            <a:xfrm>
              <a:off x="9563188" y="486284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3" name="object 2143"/>
            <p:cNvSpPr/>
            <p:nvPr/>
          </p:nvSpPr>
          <p:spPr>
            <a:xfrm>
              <a:off x="9563188" y="486219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4" name="object 2144"/>
            <p:cNvSpPr/>
            <p:nvPr/>
          </p:nvSpPr>
          <p:spPr>
            <a:xfrm>
              <a:off x="9563188" y="486153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5" name="object 2145"/>
            <p:cNvSpPr/>
            <p:nvPr/>
          </p:nvSpPr>
          <p:spPr>
            <a:xfrm>
              <a:off x="9563188" y="4860239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295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6" name="object 2146"/>
            <p:cNvSpPr/>
            <p:nvPr/>
          </p:nvSpPr>
          <p:spPr>
            <a:xfrm>
              <a:off x="9563188" y="485957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7" name="object 2147"/>
            <p:cNvSpPr/>
            <p:nvPr/>
          </p:nvSpPr>
          <p:spPr>
            <a:xfrm>
              <a:off x="9563188" y="4858283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295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8" name="object 2148"/>
            <p:cNvSpPr/>
            <p:nvPr/>
          </p:nvSpPr>
          <p:spPr>
            <a:xfrm>
              <a:off x="9563188" y="485762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49" name="object 2149"/>
            <p:cNvSpPr/>
            <p:nvPr/>
          </p:nvSpPr>
          <p:spPr>
            <a:xfrm>
              <a:off x="9563188" y="4856327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295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0" name="object 2150"/>
            <p:cNvSpPr/>
            <p:nvPr/>
          </p:nvSpPr>
          <p:spPr>
            <a:xfrm>
              <a:off x="9563188" y="485568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1" name="object 2151"/>
            <p:cNvSpPr/>
            <p:nvPr/>
          </p:nvSpPr>
          <p:spPr>
            <a:xfrm>
              <a:off x="9563188" y="4854371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295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2" name="object 2152"/>
            <p:cNvSpPr/>
            <p:nvPr/>
          </p:nvSpPr>
          <p:spPr>
            <a:xfrm>
              <a:off x="9563188" y="485372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3" name="object 2153"/>
            <p:cNvSpPr/>
            <p:nvPr/>
          </p:nvSpPr>
          <p:spPr>
            <a:xfrm>
              <a:off x="9563188" y="485306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4" name="object 2154"/>
            <p:cNvSpPr/>
            <p:nvPr/>
          </p:nvSpPr>
          <p:spPr>
            <a:xfrm>
              <a:off x="9563188" y="485241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5" name="object 2155"/>
            <p:cNvSpPr/>
            <p:nvPr/>
          </p:nvSpPr>
          <p:spPr>
            <a:xfrm>
              <a:off x="9563188" y="485176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6" name="object 2156"/>
            <p:cNvSpPr/>
            <p:nvPr/>
          </p:nvSpPr>
          <p:spPr>
            <a:xfrm>
              <a:off x="9563188" y="485110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7" name="object 2157"/>
            <p:cNvSpPr/>
            <p:nvPr/>
          </p:nvSpPr>
          <p:spPr>
            <a:xfrm>
              <a:off x="9563188" y="485046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8" name="object 2158"/>
            <p:cNvSpPr/>
            <p:nvPr/>
          </p:nvSpPr>
          <p:spPr>
            <a:xfrm>
              <a:off x="9563188" y="484981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59" name="object 2159"/>
            <p:cNvSpPr/>
            <p:nvPr/>
          </p:nvSpPr>
          <p:spPr>
            <a:xfrm>
              <a:off x="9563188" y="484915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0" name="object 2160"/>
            <p:cNvSpPr/>
            <p:nvPr/>
          </p:nvSpPr>
          <p:spPr>
            <a:xfrm>
              <a:off x="9563188" y="4847856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295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1" name="object 2161"/>
            <p:cNvSpPr/>
            <p:nvPr/>
          </p:nvSpPr>
          <p:spPr>
            <a:xfrm>
              <a:off x="9563188" y="4846548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295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2" name="object 2162"/>
            <p:cNvSpPr/>
            <p:nvPr/>
          </p:nvSpPr>
          <p:spPr>
            <a:xfrm>
              <a:off x="9563188" y="484590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3" name="object 2163"/>
            <p:cNvSpPr/>
            <p:nvPr/>
          </p:nvSpPr>
          <p:spPr>
            <a:xfrm>
              <a:off x="9563188" y="484524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4" name="object 2164"/>
            <p:cNvSpPr/>
            <p:nvPr/>
          </p:nvSpPr>
          <p:spPr>
            <a:xfrm>
              <a:off x="9563188" y="484459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5" name="object 2165"/>
            <p:cNvSpPr/>
            <p:nvPr/>
          </p:nvSpPr>
          <p:spPr>
            <a:xfrm>
              <a:off x="9563188" y="484394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6" name="object 2166"/>
            <p:cNvSpPr/>
            <p:nvPr/>
          </p:nvSpPr>
          <p:spPr>
            <a:xfrm>
              <a:off x="9563188" y="484328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7" name="object 2167"/>
            <p:cNvSpPr/>
            <p:nvPr/>
          </p:nvSpPr>
          <p:spPr>
            <a:xfrm>
              <a:off x="9563188" y="484263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8" name="object 2168"/>
            <p:cNvSpPr/>
            <p:nvPr/>
          </p:nvSpPr>
          <p:spPr>
            <a:xfrm>
              <a:off x="9563188" y="4841328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52" y="1308"/>
                  </a:lnTo>
                  <a:lnTo>
                    <a:pt x="16852" y="660"/>
                  </a:lnTo>
                  <a:close/>
                </a:path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69" name="object 2169"/>
            <p:cNvSpPr/>
            <p:nvPr/>
          </p:nvSpPr>
          <p:spPr>
            <a:xfrm>
              <a:off x="9563188" y="484068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0" name="object 2170"/>
            <p:cNvSpPr/>
            <p:nvPr/>
          </p:nvSpPr>
          <p:spPr>
            <a:xfrm>
              <a:off x="9563188" y="484003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1" name="object 2171"/>
            <p:cNvSpPr/>
            <p:nvPr/>
          </p:nvSpPr>
          <p:spPr>
            <a:xfrm>
              <a:off x="9563188" y="483937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2" name="object 2172"/>
            <p:cNvSpPr/>
            <p:nvPr/>
          </p:nvSpPr>
          <p:spPr>
            <a:xfrm>
              <a:off x="9563188" y="483872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3" name="object 2173"/>
            <p:cNvSpPr/>
            <p:nvPr/>
          </p:nvSpPr>
          <p:spPr>
            <a:xfrm>
              <a:off x="9563188" y="4837429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295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4" name="object 2174"/>
            <p:cNvSpPr/>
            <p:nvPr/>
          </p:nvSpPr>
          <p:spPr>
            <a:xfrm>
              <a:off x="9563188" y="483676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5" name="object 2175"/>
            <p:cNvSpPr/>
            <p:nvPr/>
          </p:nvSpPr>
          <p:spPr>
            <a:xfrm>
              <a:off x="9563188" y="483612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6" name="object 2176"/>
            <p:cNvSpPr/>
            <p:nvPr/>
          </p:nvSpPr>
          <p:spPr>
            <a:xfrm>
              <a:off x="9563188" y="483547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7" name="object 2177"/>
            <p:cNvSpPr/>
            <p:nvPr/>
          </p:nvSpPr>
          <p:spPr>
            <a:xfrm>
              <a:off x="9563188" y="483481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8" name="object 2178"/>
            <p:cNvSpPr/>
            <p:nvPr/>
          </p:nvSpPr>
          <p:spPr>
            <a:xfrm>
              <a:off x="9563188" y="4833518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295"/>
                  </a:lnTo>
                  <a:lnTo>
                    <a:pt x="16852" y="647"/>
                  </a:lnTo>
                  <a:lnTo>
                    <a:pt x="16852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79" name="object 2179"/>
            <p:cNvSpPr/>
            <p:nvPr/>
          </p:nvSpPr>
          <p:spPr>
            <a:xfrm>
              <a:off x="9563188" y="483285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0" name="object 2180"/>
            <p:cNvSpPr/>
            <p:nvPr/>
          </p:nvSpPr>
          <p:spPr>
            <a:xfrm>
              <a:off x="9563188" y="483221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1" name="object 2181"/>
            <p:cNvSpPr/>
            <p:nvPr/>
          </p:nvSpPr>
          <p:spPr>
            <a:xfrm>
              <a:off x="9563188" y="483156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2" y="368"/>
                  </a:lnTo>
                  <a:lnTo>
                    <a:pt x="8432" y="368"/>
                  </a:lnTo>
                  <a:lnTo>
                    <a:pt x="8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2" name="object 2182"/>
            <p:cNvSpPr/>
            <p:nvPr/>
          </p:nvSpPr>
          <p:spPr>
            <a:xfrm>
              <a:off x="9563188" y="4830254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90" h="1904">
                  <a:moveTo>
                    <a:pt x="84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8432" y="1295"/>
                  </a:lnTo>
                  <a:lnTo>
                    <a:pt x="8432" y="647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3" name="object 2183"/>
            <p:cNvSpPr/>
            <p:nvPr/>
          </p:nvSpPr>
          <p:spPr>
            <a:xfrm>
              <a:off x="9563188" y="482960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4" name="object 2184"/>
            <p:cNvSpPr/>
            <p:nvPr/>
          </p:nvSpPr>
          <p:spPr>
            <a:xfrm>
              <a:off x="9563188" y="482894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5" name="object 2185"/>
            <p:cNvSpPr/>
            <p:nvPr/>
          </p:nvSpPr>
          <p:spPr>
            <a:xfrm>
              <a:off x="9563188" y="482829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6" name="object 2186"/>
            <p:cNvSpPr/>
            <p:nvPr/>
          </p:nvSpPr>
          <p:spPr>
            <a:xfrm>
              <a:off x="9563188" y="4826990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90" h="1904">
                  <a:moveTo>
                    <a:pt x="8432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8432" y="1308"/>
                  </a:lnTo>
                  <a:lnTo>
                    <a:pt x="8432" y="660"/>
                  </a:lnTo>
                  <a:close/>
                </a:path>
                <a:path w="8890" h="1904">
                  <a:moveTo>
                    <a:pt x="84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7" name="object 2187"/>
            <p:cNvSpPr/>
            <p:nvPr/>
          </p:nvSpPr>
          <p:spPr>
            <a:xfrm>
              <a:off x="9563188" y="4826343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8" name="object 2188"/>
            <p:cNvSpPr/>
            <p:nvPr/>
          </p:nvSpPr>
          <p:spPr>
            <a:xfrm>
              <a:off x="9563188" y="4825695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89" name="object 2189"/>
            <p:cNvSpPr/>
            <p:nvPr/>
          </p:nvSpPr>
          <p:spPr>
            <a:xfrm>
              <a:off x="9563188" y="4824387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90" h="1904">
                  <a:moveTo>
                    <a:pt x="84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8432" y="1295"/>
                  </a:lnTo>
                  <a:lnTo>
                    <a:pt x="8432" y="647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0" name="object 2190"/>
            <p:cNvSpPr/>
            <p:nvPr/>
          </p:nvSpPr>
          <p:spPr>
            <a:xfrm>
              <a:off x="9563188" y="4823078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90" h="1904">
                  <a:moveTo>
                    <a:pt x="8432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8432" y="1308"/>
                  </a:lnTo>
                  <a:lnTo>
                    <a:pt x="8432" y="660"/>
                  </a:lnTo>
                  <a:close/>
                </a:path>
                <a:path w="8890" h="1904">
                  <a:moveTo>
                    <a:pt x="84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1" name="object 2191"/>
            <p:cNvSpPr/>
            <p:nvPr/>
          </p:nvSpPr>
          <p:spPr>
            <a:xfrm>
              <a:off x="9563188" y="4821783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90" h="1904">
                  <a:moveTo>
                    <a:pt x="84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8432" y="1295"/>
                  </a:lnTo>
                  <a:lnTo>
                    <a:pt x="8432" y="647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2" name="object 2192"/>
            <p:cNvSpPr/>
            <p:nvPr/>
          </p:nvSpPr>
          <p:spPr>
            <a:xfrm>
              <a:off x="9563188" y="4820475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90" h="1904">
                  <a:moveTo>
                    <a:pt x="8432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8432" y="1308"/>
                  </a:lnTo>
                  <a:lnTo>
                    <a:pt x="8432" y="660"/>
                  </a:lnTo>
                  <a:close/>
                </a:path>
                <a:path w="8890" h="1904">
                  <a:moveTo>
                    <a:pt x="84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3" name="object 2193"/>
            <p:cNvSpPr/>
            <p:nvPr/>
          </p:nvSpPr>
          <p:spPr>
            <a:xfrm>
              <a:off x="9563188" y="4819180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90" h="1904">
                  <a:moveTo>
                    <a:pt x="84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8432" y="1295"/>
                  </a:lnTo>
                  <a:lnTo>
                    <a:pt x="8432" y="647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4" name="object 2194"/>
            <p:cNvSpPr/>
            <p:nvPr/>
          </p:nvSpPr>
          <p:spPr>
            <a:xfrm>
              <a:off x="9563188" y="4817871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90" h="1904">
                  <a:moveTo>
                    <a:pt x="84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8432" y="1295"/>
                  </a:lnTo>
                  <a:lnTo>
                    <a:pt x="8432" y="647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5" name="object 2195"/>
            <p:cNvSpPr/>
            <p:nvPr/>
          </p:nvSpPr>
          <p:spPr>
            <a:xfrm>
              <a:off x="9563188" y="4816563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90" h="1904">
                  <a:moveTo>
                    <a:pt x="8432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8432" y="1308"/>
                  </a:lnTo>
                  <a:lnTo>
                    <a:pt x="8432" y="660"/>
                  </a:lnTo>
                  <a:close/>
                </a:path>
                <a:path w="8890" h="1904">
                  <a:moveTo>
                    <a:pt x="84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6" name="object 2196"/>
            <p:cNvSpPr/>
            <p:nvPr/>
          </p:nvSpPr>
          <p:spPr>
            <a:xfrm>
              <a:off x="9563188" y="4815916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7" name="object 2197"/>
            <p:cNvSpPr/>
            <p:nvPr/>
          </p:nvSpPr>
          <p:spPr>
            <a:xfrm>
              <a:off x="9563188" y="4815268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8" name="object 2198"/>
            <p:cNvSpPr/>
            <p:nvPr/>
          </p:nvSpPr>
          <p:spPr>
            <a:xfrm>
              <a:off x="9563188" y="4813960"/>
              <a:ext cx="8890" cy="1905"/>
            </a:xfrm>
            <a:custGeom>
              <a:avLst/>
              <a:gdLst/>
              <a:ahLst/>
              <a:cxnLst/>
              <a:rect l="l" t="t" r="r" b="b"/>
              <a:pathLst>
                <a:path w="8890" h="1904">
                  <a:moveTo>
                    <a:pt x="8432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8432" y="1295"/>
                  </a:lnTo>
                  <a:lnTo>
                    <a:pt x="8432" y="647"/>
                  </a:lnTo>
                  <a:lnTo>
                    <a:pt x="8432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199" name="object 2199"/>
            <p:cNvSpPr/>
            <p:nvPr/>
          </p:nvSpPr>
          <p:spPr>
            <a:xfrm>
              <a:off x="9563188" y="4813312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0" name="object 2200"/>
            <p:cNvSpPr/>
            <p:nvPr/>
          </p:nvSpPr>
          <p:spPr>
            <a:xfrm>
              <a:off x="9563188" y="4812652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1" name="object 2201"/>
            <p:cNvSpPr/>
            <p:nvPr/>
          </p:nvSpPr>
          <p:spPr>
            <a:xfrm>
              <a:off x="9563188" y="4812004"/>
              <a:ext cx="8890" cy="1270"/>
            </a:xfrm>
            <a:custGeom>
              <a:avLst/>
              <a:gdLst/>
              <a:ahLst/>
              <a:cxnLst/>
              <a:rect l="l" t="t" r="r" b="b"/>
              <a:pathLst>
                <a:path w="8890" h="1270">
                  <a:moveTo>
                    <a:pt x="0" y="0"/>
                  </a:moveTo>
                  <a:lnTo>
                    <a:pt x="0" y="647"/>
                  </a:lnTo>
                  <a:lnTo>
                    <a:pt x="8432" y="647"/>
                  </a:lnTo>
                  <a:lnTo>
                    <a:pt x="84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2" name="object 2202"/>
            <p:cNvSpPr/>
            <p:nvPr/>
          </p:nvSpPr>
          <p:spPr>
            <a:xfrm>
              <a:off x="9563188" y="4810696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8432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8432" y="1308"/>
                  </a:lnTo>
                  <a:lnTo>
                    <a:pt x="8432" y="660"/>
                  </a:lnTo>
                  <a:close/>
                </a:path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8432" y="647"/>
                  </a:lnTo>
                  <a:lnTo>
                    <a:pt x="8432" y="190"/>
                  </a:lnTo>
                  <a:lnTo>
                    <a:pt x="16852" y="203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3" name="object 2203"/>
            <p:cNvSpPr/>
            <p:nvPr/>
          </p:nvSpPr>
          <p:spPr>
            <a:xfrm>
              <a:off x="9563188" y="481004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2" y="647"/>
                  </a:lnTo>
                  <a:lnTo>
                    <a:pt x="168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4" name="object 2204"/>
            <p:cNvSpPr/>
            <p:nvPr/>
          </p:nvSpPr>
          <p:spPr>
            <a:xfrm>
              <a:off x="9563188" y="480940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3" y="647"/>
                  </a:lnTo>
                  <a:lnTo>
                    <a:pt x="168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5" name="object 2205"/>
            <p:cNvSpPr/>
            <p:nvPr/>
          </p:nvSpPr>
          <p:spPr>
            <a:xfrm>
              <a:off x="9563188" y="480874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3" y="647"/>
                  </a:lnTo>
                  <a:lnTo>
                    <a:pt x="168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6" name="object 2206"/>
            <p:cNvSpPr/>
            <p:nvPr/>
          </p:nvSpPr>
          <p:spPr>
            <a:xfrm>
              <a:off x="9563188" y="4807445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308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7" name="object 2207"/>
            <p:cNvSpPr/>
            <p:nvPr/>
          </p:nvSpPr>
          <p:spPr>
            <a:xfrm>
              <a:off x="9563188" y="480679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3" y="647"/>
                  </a:lnTo>
                  <a:lnTo>
                    <a:pt x="168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8" name="object 2208"/>
            <p:cNvSpPr/>
            <p:nvPr/>
          </p:nvSpPr>
          <p:spPr>
            <a:xfrm>
              <a:off x="9563188" y="480613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3" y="647"/>
                  </a:lnTo>
                  <a:lnTo>
                    <a:pt x="168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09" name="object 2209"/>
            <p:cNvSpPr/>
            <p:nvPr/>
          </p:nvSpPr>
          <p:spPr>
            <a:xfrm>
              <a:off x="9563188" y="480548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3" y="647"/>
                  </a:lnTo>
                  <a:lnTo>
                    <a:pt x="168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0" name="object 2210"/>
            <p:cNvSpPr/>
            <p:nvPr/>
          </p:nvSpPr>
          <p:spPr>
            <a:xfrm>
              <a:off x="9563188" y="480484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3" y="647"/>
                  </a:lnTo>
                  <a:lnTo>
                    <a:pt x="1685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1" name="object 2211"/>
            <p:cNvSpPr/>
            <p:nvPr/>
          </p:nvSpPr>
          <p:spPr>
            <a:xfrm>
              <a:off x="9563188" y="4803533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308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2" name="object 2212"/>
            <p:cNvSpPr/>
            <p:nvPr/>
          </p:nvSpPr>
          <p:spPr>
            <a:xfrm>
              <a:off x="9563188" y="480288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4" y="647"/>
                  </a:lnTo>
                  <a:lnTo>
                    <a:pt x="168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3" name="object 2213"/>
            <p:cNvSpPr/>
            <p:nvPr/>
          </p:nvSpPr>
          <p:spPr>
            <a:xfrm>
              <a:off x="9563188" y="480222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4" y="647"/>
                  </a:lnTo>
                  <a:lnTo>
                    <a:pt x="168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4" name="object 2214"/>
            <p:cNvSpPr/>
            <p:nvPr/>
          </p:nvSpPr>
          <p:spPr>
            <a:xfrm>
              <a:off x="9563188" y="480157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4" y="647"/>
                  </a:lnTo>
                  <a:lnTo>
                    <a:pt x="168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5" name="object 2215"/>
            <p:cNvSpPr/>
            <p:nvPr/>
          </p:nvSpPr>
          <p:spPr>
            <a:xfrm>
              <a:off x="9563188" y="480093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4" y="647"/>
                  </a:lnTo>
                  <a:lnTo>
                    <a:pt x="168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6" name="object 2216"/>
            <p:cNvSpPr/>
            <p:nvPr/>
          </p:nvSpPr>
          <p:spPr>
            <a:xfrm>
              <a:off x="9563188" y="4799622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308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7" name="object 2217"/>
            <p:cNvSpPr/>
            <p:nvPr/>
          </p:nvSpPr>
          <p:spPr>
            <a:xfrm>
              <a:off x="9563188" y="479897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4" y="647"/>
                  </a:lnTo>
                  <a:lnTo>
                    <a:pt x="1685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8" name="object 2218"/>
            <p:cNvSpPr/>
            <p:nvPr/>
          </p:nvSpPr>
          <p:spPr>
            <a:xfrm>
              <a:off x="9563188" y="479831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4" y="647"/>
                  </a:lnTo>
                  <a:lnTo>
                    <a:pt x="168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19" name="object 2219"/>
            <p:cNvSpPr/>
            <p:nvPr/>
          </p:nvSpPr>
          <p:spPr>
            <a:xfrm>
              <a:off x="9563188" y="479766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5" y="647"/>
                  </a:lnTo>
                  <a:lnTo>
                    <a:pt x="168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0" name="object 2220"/>
            <p:cNvSpPr/>
            <p:nvPr/>
          </p:nvSpPr>
          <p:spPr>
            <a:xfrm>
              <a:off x="9563188" y="479701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5" y="647"/>
                  </a:lnTo>
                  <a:lnTo>
                    <a:pt x="168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1" name="object 2221"/>
            <p:cNvSpPr/>
            <p:nvPr/>
          </p:nvSpPr>
          <p:spPr>
            <a:xfrm>
              <a:off x="9563188" y="479635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5" y="647"/>
                  </a:lnTo>
                  <a:lnTo>
                    <a:pt x="168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2" name="object 2222"/>
            <p:cNvSpPr/>
            <p:nvPr/>
          </p:nvSpPr>
          <p:spPr>
            <a:xfrm>
              <a:off x="9563188" y="479571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5" y="647"/>
                  </a:lnTo>
                  <a:lnTo>
                    <a:pt x="1685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3" name="object 2223"/>
            <p:cNvSpPr/>
            <p:nvPr/>
          </p:nvSpPr>
          <p:spPr>
            <a:xfrm>
              <a:off x="9563188" y="4794402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673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52" y="1320"/>
                  </a:lnTo>
                  <a:lnTo>
                    <a:pt x="16852" y="673"/>
                  </a:lnTo>
                  <a:close/>
                </a:path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4" name="object 2224"/>
            <p:cNvSpPr/>
            <p:nvPr/>
          </p:nvSpPr>
          <p:spPr>
            <a:xfrm>
              <a:off x="9563188" y="4793106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308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5" name="object 2225"/>
            <p:cNvSpPr/>
            <p:nvPr/>
          </p:nvSpPr>
          <p:spPr>
            <a:xfrm>
              <a:off x="9563188" y="479244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5" y="647"/>
                  </a:lnTo>
                  <a:lnTo>
                    <a:pt x="16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6" name="object 2226"/>
            <p:cNvSpPr/>
            <p:nvPr/>
          </p:nvSpPr>
          <p:spPr>
            <a:xfrm>
              <a:off x="9563188" y="479179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6" y="647"/>
                  </a:lnTo>
                  <a:lnTo>
                    <a:pt x="16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7" name="object 2227"/>
            <p:cNvSpPr/>
            <p:nvPr/>
          </p:nvSpPr>
          <p:spPr>
            <a:xfrm>
              <a:off x="9563188" y="479115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6" y="647"/>
                  </a:lnTo>
                  <a:lnTo>
                    <a:pt x="16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8" name="object 2228"/>
            <p:cNvSpPr/>
            <p:nvPr/>
          </p:nvSpPr>
          <p:spPr>
            <a:xfrm>
              <a:off x="9563188" y="479049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6" y="647"/>
                  </a:lnTo>
                  <a:lnTo>
                    <a:pt x="16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29" name="object 2229"/>
            <p:cNvSpPr/>
            <p:nvPr/>
          </p:nvSpPr>
          <p:spPr>
            <a:xfrm>
              <a:off x="9563188" y="478984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6" y="647"/>
                  </a:lnTo>
                  <a:lnTo>
                    <a:pt x="16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0" name="object 2230"/>
            <p:cNvSpPr/>
            <p:nvPr/>
          </p:nvSpPr>
          <p:spPr>
            <a:xfrm>
              <a:off x="9563188" y="478919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6" y="647"/>
                  </a:lnTo>
                  <a:lnTo>
                    <a:pt x="16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1" name="object 2231"/>
            <p:cNvSpPr/>
            <p:nvPr/>
          </p:nvSpPr>
          <p:spPr>
            <a:xfrm>
              <a:off x="9563188" y="478854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6" y="647"/>
                  </a:lnTo>
                  <a:lnTo>
                    <a:pt x="16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2" name="object 2232"/>
            <p:cNvSpPr/>
            <p:nvPr/>
          </p:nvSpPr>
          <p:spPr>
            <a:xfrm>
              <a:off x="9563188" y="478788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6" y="647"/>
                  </a:lnTo>
                  <a:lnTo>
                    <a:pt x="1685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3" name="object 2233"/>
            <p:cNvSpPr/>
            <p:nvPr/>
          </p:nvSpPr>
          <p:spPr>
            <a:xfrm>
              <a:off x="9563188" y="4786591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308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4" name="object 2234"/>
            <p:cNvSpPr/>
            <p:nvPr/>
          </p:nvSpPr>
          <p:spPr>
            <a:xfrm>
              <a:off x="9563188" y="478593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7" y="647"/>
                  </a:lnTo>
                  <a:lnTo>
                    <a:pt x="168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5" name="object 2235"/>
            <p:cNvSpPr/>
            <p:nvPr/>
          </p:nvSpPr>
          <p:spPr>
            <a:xfrm>
              <a:off x="9563188" y="4784636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308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6" name="object 2236"/>
            <p:cNvSpPr/>
            <p:nvPr/>
          </p:nvSpPr>
          <p:spPr>
            <a:xfrm>
              <a:off x="9563188" y="478397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7" y="647"/>
                  </a:lnTo>
                  <a:lnTo>
                    <a:pt x="168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7" name="object 2237"/>
            <p:cNvSpPr/>
            <p:nvPr/>
          </p:nvSpPr>
          <p:spPr>
            <a:xfrm>
              <a:off x="9563188" y="4782680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308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8" name="object 2238"/>
            <p:cNvSpPr/>
            <p:nvPr/>
          </p:nvSpPr>
          <p:spPr>
            <a:xfrm>
              <a:off x="9563188" y="478202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7" y="647"/>
                  </a:lnTo>
                  <a:lnTo>
                    <a:pt x="1685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39" name="object 2239"/>
            <p:cNvSpPr/>
            <p:nvPr/>
          </p:nvSpPr>
          <p:spPr>
            <a:xfrm>
              <a:off x="9563188" y="4780724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308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0" name="object 2240"/>
            <p:cNvSpPr/>
            <p:nvPr/>
          </p:nvSpPr>
          <p:spPr>
            <a:xfrm>
              <a:off x="9563188" y="478006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8" y="647"/>
                  </a:lnTo>
                  <a:lnTo>
                    <a:pt x="168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1" name="object 2241"/>
            <p:cNvSpPr/>
            <p:nvPr/>
          </p:nvSpPr>
          <p:spPr>
            <a:xfrm>
              <a:off x="9563188" y="477941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8" y="647"/>
                  </a:lnTo>
                  <a:lnTo>
                    <a:pt x="168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2" name="object 2242"/>
            <p:cNvSpPr/>
            <p:nvPr/>
          </p:nvSpPr>
          <p:spPr>
            <a:xfrm>
              <a:off x="9563188" y="477876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8" y="647"/>
                  </a:lnTo>
                  <a:lnTo>
                    <a:pt x="168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3" name="object 2243"/>
            <p:cNvSpPr/>
            <p:nvPr/>
          </p:nvSpPr>
          <p:spPr>
            <a:xfrm>
              <a:off x="9563188" y="477810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8" y="647"/>
                  </a:lnTo>
                  <a:lnTo>
                    <a:pt x="168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4" name="object 2244"/>
            <p:cNvSpPr/>
            <p:nvPr/>
          </p:nvSpPr>
          <p:spPr>
            <a:xfrm>
              <a:off x="9563188" y="477746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8" y="647"/>
                  </a:lnTo>
                  <a:lnTo>
                    <a:pt x="168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5" name="object 2245"/>
            <p:cNvSpPr/>
            <p:nvPr/>
          </p:nvSpPr>
          <p:spPr>
            <a:xfrm>
              <a:off x="9563188" y="477681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8" y="647"/>
                  </a:lnTo>
                  <a:lnTo>
                    <a:pt x="168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6" name="object 2246"/>
            <p:cNvSpPr/>
            <p:nvPr/>
          </p:nvSpPr>
          <p:spPr>
            <a:xfrm>
              <a:off x="9563188" y="477615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8" y="647"/>
                  </a:lnTo>
                  <a:lnTo>
                    <a:pt x="1685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7" name="object 2247"/>
            <p:cNvSpPr/>
            <p:nvPr/>
          </p:nvSpPr>
          <p:spPr>
            <a:xfrm>
              <a:off x="9563188" y="477550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8" y="647"/>
                  </a:lnTo>
                  <a:lnTo>
                    <a:pt x="168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8" name="object 2248"/>
            <p:cNvSpPr/>
            <p:nvPr/>
          </p:nvSpPr>
          <p:spPr>
            <a:xfrm>
              <a:off x="9563188" y="4774196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673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52" y="1320"/>
                  </a:lnTo>
                  <a:lnTo>
                    <a:pt x="16852" y="673"/>
                  </a:lnTo>
                  <a:close/>
                </a:path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49" name="object 2249"/>
            <p:cNvSpPr/>
            <p:nvPr/>
          </p:nvSpPr>
          <p:spPr>
            <a:xfrm>
              <a:off x="9563188" y="477354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9" y="647"/>
                  </a:lnTo>
                  <a:lnTo>
                    <a:pt x="168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0" name="object 2250"/>
            <p:cNvSpPr/>
            <p:nvPr/>
          </p:nvSpPr>
          <p:spPr>
            <a:xfrm>
              <a:off x="9563188" y="477290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9" y="647"/>
                  </a:lnTo>
                  <a:lnTo>
                    <a:pt x="168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1" name="object 2251"/>
            <p:cNvSpPr/>
            <p:nvPr/>
          </p:nvSpPr>
          <p:spPr>
            <a:xfrm>
              <a:off x="9563188" y="4771593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673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52" y="1320"/>
                  </a:lnTo>
                  <a:lnTo>
                    <a:pt x="16852" y="673"/>
                  </a:lnTo>
                  <a:close/>
                </a:path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2" name="object 2252"/>
            <p:cNvSpPr/>
            <p:nvPr/>
          </p:nvSpPr>
          <p:spPr>
            <a:xfrm>
              <a:off x="9563188" y="477094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9" y="647"/>
                  </a:lnTo>
                  <a:lnTo>
                    <a:pt x="168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3" name="object 2253"/>
            <p:cNvSpPr/>
            <p:nvPr/>
          </p:nvSpPr>
          <p:spPr>
            <a:xfrm>
              <a:off x="9563188" y="477029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59" y="647"/>
                  </a:lnTo>
                  <a:lnTo>
                    <a:pt x="1685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4" name="object 2254"/>
            <p:cNvSpPr/>
            <p:nvPr/>
          </p:nvSpPr>
          <p:spPr>
            <a:xfrm>
              <a:off x="9563188" y="4768989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52" y="1308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5" name="object 2255"/>
            <p:cNvSpPr/>
            <p:nvPr/>
          </p:nvSpPr>
          <p:spPr>
            <a:xfrm>
              <a:off x="9563188" y="476834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0" y="647"/>
                  </a:lnTo>
                  <a:lnTo>
                    <a:pt x="168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6" name="object 2256"/>
            <p:cNvSpPr/>
            <p:nvPr/>
          </p:nvSpPr>
          <p:spPr>
            <a:xfrm>
              <a:off x="9563188" y="476768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0" y="647"/>
                  </a:lnTo>
                  <a:lnTo>
                    <a:pt x="168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7" name="object 2257"/>
            <p:cNvSpPr/>
            <p:nvPr/>
          </p:nvSpPr>
          <p:spPr>
            <a:xfrm>
              <a:off x="9563188" y="476703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0" y="647"/>
                  </a:lnTo>
                  <a:lnTo>
                    <a:pt x="168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8" name="object 2258"/>
            <p:cNvSpPr/>
            <p:nvPr/>
          </p:nvSpPr>
          <p:spPr>
            <a:xfrm>
              <a:off x="9563188" y="476638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0" y="647"/>
                  </a:lnTo>
                  <a:lnTo>
                    <a:pt x="168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59" name="object 2259"/>
            <p:cNvSpPr/>
            <p:nvPr/>
          </p:nvSpPr>
          <p:spPr>
            <a:xfrm>
              <a:off x="9563188" y="476572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0" y="647"/>
                  </a:lnTo>
                  <a:lnTo>
                    <a:pt x="168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0" name="object 2260"/>
            <p:cNvSpPr/>
            <p:nvPr/>
          </p:nvSpPr>
          <p:spPr>
            <a:xfrm>
              <a:off x="9563188" y="476507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0" y="647"/>
                  </a:lnTo>
                  <a:lnTo>
                    <a:pt x="168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1" name="object 2261"/>
            <p:cNvSpPr/>
            <p:nvPr/>
          </p:nvSpPr>
          <p:spPr>
            <a:xfrm>
              <a:off x="9563188" y="476443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0" y="647"/>
                  </a:lnTo>
                  <a:lnTo>
                    <a:pt x="168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2" name="object 2262"/>
            <p:cNvSpPr/>
            <p:nvPr/>
          </p:nvSpPr>
          <p:spPr>
            <a:xfrm>
              <a:off x="9563188" y="476377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0" y="647"/>
                  </a:lnTo>
                  <a:lnTo>
                    <a:pt x="16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3" name="object 2263"/>
            <p:cNvSpPr/>
            <p:nvPr/>
          </p:nvSpPr>
          <p:spPr>
            <a:xfrm>
              <a:off x="9563188" y="476312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1" y="647"/>
                  </a:lnTo>
                  <a:lnTo>
                    <a:pt x="16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4" name="object 2264"/>
            <p:cNvSpPr/>
            <p:nvPr/>
          </p:nvSpPr>
          <p:spPr>
            <a:xfrm>
              <a:off x="9563188" y="476247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1" y="647"/>
                  </a:lnTo>
                  <a:lnTo>
                    <a:pt x="16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5" name="object 2265"/>
            <p:cNvSpPr/>
            <p:nvPr/>
          </p:nvSpPr>
          <p:spPr>
            <a:xfrm>
              <a:off x="9563188" y="476181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1" y="647"/>
                  </a:lnTo>
                  <a:lnTo>
                    <a:pt x="16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6" name="object 2266"/>
            <p:cNvSpPr/>
            <p:nvPr/>
          </p:nvSpPr>
          <p:spPr>
            <a:xfrm>
              <a:off x="9563188" y="476116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1" y="647"/>
                  </a:lnTo>
                  <a:lnTo>
                    <a:pt x="16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7" name="object 2267"/>
            <p:cNvSpPr/>
            <p:nvPr/>
          </p:nvSpPr>
          <p:spPr>
            <a:xfrm>
              <a:off x="9563188" y="476051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1" y="647"/>
                  </a:lnTo>
                  <a:lnTo>
                    <a:pt x="16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8" name="object 2268"/>
            <p:cNvSpPr/>
            <p:nvPr/>
          </p:nvSpPr>
          <p:spPr>
            <a:xfrm>
              <a:off x="9563188" y="475985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1" y="647"/>
                  </a:lnTo>
                  <a:lnTo>
                    <a:pt x="16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69" name="object 2269"/>
            <p:cNvSpPr/>
            <p:nvPr/>
          </p:nvSpPr>
          <p:spPr>
            <a:xfrm>
              <a:off x="9563188" y="475921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1" y="647"/>
                  </a:lnTo>
                  <a:lnTo>
                    <a:pt x="16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0" name="object 2270"/>
            <p:cNvSpPr/>
            <p:nvPr/>
          </p:nvSpPr>
          <p:spPr>
            <a:xfrm>
              <a:off x="9563188" y="475856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1" y="647"/>
                  </a:lnTo>
                  <a:lnTo>
                    <a:pt x="1686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1" name="object 2271"/>
            <p:cNvSpPr/>
            <p:nvPr/>
          </p:nvSpPr>
          <p:spPr>
            <a:xfrm>
              <a:off x="9563188" y="475790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1" y="647"/>
                  </a:lnTo>
                  <a:lnTo>
                    <a:pt x="168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2" name="object 2272"/>
            <p:cNvSpPr/>
            <p:nvPr/>
          </p:nvSpPr>
          <p:spPr>
            <a:xfrm>
              <a:off x="9563188" y="475725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2" y="647"/>
                  </a:lnTo>
                  <a:lnTo>
                    <a:pt x="168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3" name="object 2273"/>
            <p:cNvSpPr/>
            <p:nvPr/>
          </p:nvSpPr>
          <p:spPr>
            <a:xfrm>
              <a:off x="9563188" y="4755946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52" y="673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52" y="1320"/>
                  </a:lnTo>
                  <a:lnTo>
                    <a:pt x="16852" y="673"/>
                  </a:lnTo>
                  <a:close/>
                </a:path>
                <a:path w="17145" h="1904">
                  <a:moveTo>
                    <a:pt x="16852" y="12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52" y="660"/>
                  </a:lnTo>
                  <a:lnTo>
                    <a:pt x="16852" y="12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4" name="object 2274"/>
            <p:cNvSpPr/>
            <p:nvPr/>
          </p:nvSpPr>
          <p:spPr>
            <a:xfrm>
              <a:off x="9563188" y="475529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2" y="647"/>
                  </a:lnTo>
                  <a:lnTo>
                    <a:pt x="168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5" name="object 2275"/>
            <p:cNvSpPr/>
            <p:nvPr/>
          </p:nvSpPr>
          <p:spPr>
            <a:xfrm>
              <a:off x="9563188" y="475465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2" y="647"/>
                  </a:lnTo>
                  <a:lnTo>
                    <a:pt x="168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6" name="object 2276"/>
            <p:cNvSpPr/>
            <p:nvPr/>
          </p:nvSpPr>
          <p:spPr>
            <a:xfrm>
              <a:off x="9563188" y="475400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2" y="647"/>
                  </a:lnTo>
                  <a:lnTo>
                    <a:pt x="168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7" name="object 2277"/>
            <p:cNvSpPr/>
            <p:nvPr/>
          </p:nvSpPr>
          <p:spPr>
            <a:xfrm>
              <a:off x="9563188" y="475334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2" y="647"/>
                  </a:lnTo>
                  <a:lnTo>
                    <a:pt x="168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8" name="object 2278"/>
            <p:cNvSpPr/>
            <p:nvPr/>
          </p:nvSpPr>
          <p:spPr>
            <a:xfrm>
              <a:off x="9563188" y="475269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2" y="647"/>
                  </a:lnTo>
                  <a:lnTo>
                    <a:pt x="1686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79" name="object 2279"/>
            <p:cNvSpPr/>
            <p:nvPr/>
          </p:nvSpPr>
          <p:spPr>
            <a:xfrm>
              <a:off x="9563188" y="475204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2" y="647"/>
                  </a:lnTo>
                  <a:lnTo>
                    <a:pt x="16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0" name="object 2280"/>
            <p:cNvSpPr/>
            <p:nvPr/>
          </p:nvSpPr>
          <p:spPr>
            <a:xfrm>
              <a:off x="9563188" y="475138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3" y="647"/>
                  </a:lnTo>
                  <a:lnTo>
                    <a:pt x="16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1" name="object 2281"/>
            <p:cNvSpPr/>
            <p:nvPr/>
          </p:nvSpPr>
          <p:spPr>
            <a:xfrm>
              <a:off x="9563188" y="475073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3" y="647"/>
                  </a:lnTo>
                  <a:lnTo>
                    <a:pt x="16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2" name="object 2282"/>
            <p:cNvSpPr/>
            <p:nvPr/>
          </p:nvSpPr>
          <p:spPr>
            <a:xfrm>
              <a:off x="9563188" y="475009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3" y="647"/>
                  </a:lnTo>
                  <a:lnTo>
                    <a:pt x="16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3" name="object 2283"/>
            <p:cNvSpPr/>
            <p:nvPr/>
          </p:nvSpPr>
          <p:spPr>
            <a:xfrm>
              <a:off x="9563188" y="474943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3" y="647"/>
                  </a:lnTo>
                  <a:lnTo>
                    <a:pt x="16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4" name="object 2284"/>
            <p:cNvSpPr/>
            <p:nvPr/>
          </p:nvSpPr>
          <p:spPr>
            <a:xfrm>
              <a:off x="9563188" y="474878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3" y="647"/>
                  </a:lnTo>
                  <a:lnTo>
                    <a:pt x="16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5" name="object 2285"/>
            <p:cNvSpPr/>
            <p:nvPr/>
          </p:nvSpPr>
          <p:spPr>
            <a:xfrm>
              <a:off x="9563188" y="474813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3" y="647"/>
                  </a:lnTo>
                  <a:lnTo>
                    <a:pt x="16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6" name="object 2286"/>
            <p:cNvSpPr/>
            <p:nvPr/>
          </p:nvSpPr>
          <p:spPr>
            <a:xfrm>
              <a:off x="9563188" y="474747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3" y="647"/>
                  </a:lnTo>
                  <a:lnTo>
                    <a:pt x="1686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7" name="object 2287"/>
            <p:cNvSpPr/>
            <p:nvPr/>
          </p:nvSpPr>
          <p:spPr>
            <a:xfrm>
              <a:off x="9563188" y="474682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3" y="647"/>
                  </a:lnTo>
                  <a:lnTo>
                    <a:pt x="16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8" name="object 2288"/>
            <p:cNvSpPr/>
            <p:nvPr/>
          </p:nvSpPr>
          <p:spPr>
            <a:xfrm>
              <a:off x="9563188" y="474618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4" y="647"/>
                  </a:lnTo>
                  <a:lnTo>
                    <a:pt x="16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89" name="object 2289"/>
            <p:cNvSpPr/>
            <p:nvPr/>
          </p:nvSpPr>
          <p:spPr>
            <a:xfrm>
              <a:off x="9563188" y="474552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4" y="647"/>
                  </a:lnTo>
                  <a:lnTo>
                    <a:pt x="16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0" name="object 2290"/>
            <p:cNvSpPr/>
            <p:nvPr/>
          </p:nvSpPr>
          <p:spPr>
            <a:xfrm>
              <a:off x="9563188" y="474487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4" y="647"/>
                  </a:lnTo>
                  <a:lnTo>
                    <a:pt x="16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1" name="object 2291"/>
            <p:cNvSpPr/>
            <p:nvPr/>
          </p:nvSpPr>
          <p:spPr>
            <a:xfrm>
              <a:off x="9563188" y="474422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4" y="647"/>
                  </a:lnTo>
                  <a:lnTo>
                    <a:pt x="16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2" name="object 2292"/>
            <p:cNvSpPr/>
            <p:nvPr/>
          </p:nvSpPr>
          <p:spPr>
            <a:xfrm>
              <a:off x="9563188" y="474356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4" y="647"/>
                  </a:lnTo>
                  <a:lnTo>
                    <a:pt x="16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3" name="object 2293"/>
            <p:cNvSpPr/>
            <p:nvPr/>
          </p:nvSpPr>
          <p:spPr>
            <a:xfrm>
              <a:off x="9563188" y="474291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4" y="647"/>
                  </a:lnTo>
                  <a:lnTo>
                    <a:pt x="16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4" name="object 2294"/>
            <p:cNvSpPr/>
            <p:nvPr/>
          </p:nvSpPr>
          <p:spPr>
            <a:xfrm>
              <a:off x="9563188" y="474226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4" y="647"/>
                  </a:lnTo>
                  <a:lnTo>
                    <a:pt x="16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5" name="object 2295"/>
            <p:cNvSpPr/>
            <p:nvPr/>
          </p:nvSpPr>
          <p:spPr>
            <a:xfrm>
              <a:off x="9563188" y="474160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4" y="647"/>
                  </a:lnTo>
                  <a:lnTo>
                    <a:pt x="168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6" name="object 2296"/>
            <p:cNvSpPr/>
            <p:nvPr/>
          </p:nvSpPr>
          <p:spPr>
            <a:xfrm>
              <a:off x="9563188" y="474096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4" y="647"/>
                  </a:lnTo>
                  <a:lnTo>
                    <a:pt x="168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7" name="object 2297"/>
            <p:cNvSpPr/>
            <p:nvPr/>
          </p:nvSpPr>
          <p:spPr>
            <a:xfrm>
              <a:off x="9563188" y="474031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5" y="647"/>
                  </a:lnTo>
                  <a:lnTo>
                    <a:pt x="168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8" name="object 2298"/>
            <p:cNvSpPr/>
            <p:nvPr/>
          </p:nvSpPr>
          <p:spPr>
            <a:xfrm>
              <a:off x="9563188" y="473965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5" y="647"/>
                  </a:lnTo>
                  <a:lnTo>
                    <a:pt x="168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99" name="object 2299"/>
            <p:cNvSpPr/>
            <p:nvPr/>
          </p:nvSpPr>
          <p:spPr>
            <a:xfrm>
              <a:off x="9563188" y="473900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5" y="647"/>
                  </a:lnTo>
                  <a:lnTo>
                    <a:pt x="168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0" name="object 2300"/>
            <p:cNvSpPr/>
            <p:nvPr/>
          </p:nvSpPr>
          <p:spPr>
            <a:xfrm>
              <a:off x="9563188" y="473835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5" y="647"/>
                  </a:lnTo>
                  <a:lnTo>
                    <a:pt x="168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1" name="object 2301"/>
            <p:cNvSpPr/>
            <p:nvPr/>
          </p:nvSpPr>
          <p:spPr>
            <a:xfrm>
              <a:off x="9563188" y="473770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65" y="647"/>
                  </a:lnTo>
                  <a:lnTo>
                    <a:pt x="1686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2" name="object 2302"/>
            <p:cNvSpPr/>
            <p:nvPr/>
          </p:nvSpPr>
          <p:spPr>
            <a:xfrm>
              <a:off x="9563188" y="4737697"/>
              <a:ext cx="17145" cy="167005"/>
            </a:xfrm>
            <a:custGeom>
              <a:avLst/>
              <a:gdLst/>
              <a:ahLst/>
              <a:cxnLst/>
              <a:rect l="l" t="t" r="r" b="b"/>
              <a:pathLst>
                <a:path w="17145" h="167004">
                  <a:moveTo>
                    <a:pt x="0" y="0"/>
                  </a:moveTo>
                  <a:lnTo>
                    <a:pt x="16865" y="0"/>
                  </a:lnTo>
                  <a:lnTo>
                    <a:pt x="16852" y="73190"/>
                  </a:lnTo>
                  <a:lnTo>
                    <a:pt x="8432" y="73190"/>
                  </a:lnTo>
                  <a:lnTo>
                    <a:pt x="8432" y="94233"/>
                  </a:lnTo>
                  <a:lnTo>
                    <a:pt x="16852" y="94233"/>
                  </a:lnTo>
                  <a:lnTo>
                    <a:pt x="16852" y="166852"/>
                  </a:lnTo>
                  <a:lnTo>
                    <a:pt x="0" y="166852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03" name="object 2303"/>
            <p:cNvSpPr/>
            <p:nvPr/>
          </p:nvSpPr>
          <p:spPr>
            <a:xfrm>
              <a:off x="9580028" y="481060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8"/>
                  </a:lnTo>
                  <a:lnTo>
                    <a:pt x="126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4" name="object 2304"/>
            <p:cNvSpPr/>
            <p:nvPr/>
          </p:nvSpPr>
          <p:spPr>
            <a:xfrm>
              <a:off x="9580041" y="481031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5" name="object 2305"/>
            <p:cNvSpPr/>
            <p:nvPr/>
          </p:nvSpPr>
          <p:spPr>
            <a:xfrm>
              <a:off x="9580041" y="48094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6" name="object 2306"/>
            <p:cNvSpPr/>
            <p:nvPr/>
          </p:nvSpPr>
          <p:spPr>
            <a:xfrm>
              <a:off x="9580041" y="480833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0" y="1130"/>
                  </a:lnTo>
                  <a:lnTo>
                    <a:pt x="12623" y="113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7" name="object 2307"/>
            <p:cNvSpPr/>
            <p:nvPr/>
          </p:nvSpPr>
          <p:spPr>
            <a:xfrm>
              <a:off x="9580041" y="480805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8" name="object 2308"/>
            <p:cNvSpPr/>
            <p:nvPr/>
          </p:nvSpPr>
          <p:spPr>
            <a:xfrm>
              <a:off x="9580041" y="480720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09" name="object 2309"/>
            <p:cNvSpPr/>
            <p:nvPr/>
          </p:nvSpPr>
          <p:spPr>
            <a:xfrm>
              <a:off x="9580041" y="48063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0" name="object 2310"/>
            <p:cNvSpPr/>
            <p:nvPr/>
          </p:nvSpPr>
          <p:spPr>
            <a:xfrm>
              <a:off x="9580041" y="480578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1" name="object 2311"/>
            <p:cNvSpPr/>
            <p:nvPr/>
          </p:nvSpPr>
          <p:spPr>
            <a:xfrm>
              <a:off x="9580041" y="480493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2" name="object 2312"/>
            <p:cNvSpPr/>
            <p:nvPr/>
          </p:nvSpPr>
          <p:spPr>
            <a:xfrm>
              <a:off x="9580041" y="480407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3" name="object 2313"/>
            <p:cNvSpPr/>
            <p:nvPr/>
          </p:nvSpPr>
          <p:spPr>
            <a:xfrm>
              <a:off x="9580041" y="480380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4" name="object 2314"/>
            <p:cNvSpPr/>
            <p:nvPr/>
          </p:nvSpPr>
          <p:spPr>
            <a:xfrm>
              <a:off x="9580041" y="48026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0" y="1130"/>
                  </a:lnTo>
                  <a:lnTo>
                    <a:pt x="12623" y="113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5" name="object 2315"/>
            <p:cNvSpPr/>
            <p:nvPr/>
          </p:nvSpPr>
          <p:spPr>
            <a:xfrm>
              <a:off x="9580041" y="480180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6" name="object 2316"/>
            <p:cNvSpPr/>
            <p:nvPr/>
          </p:nvSpPr>
          <p:spPr>
            <a:xfrm>
              <a:off x="9580041" y="480152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7" name="object 2317"/>
            <p:cNvSpPr/>
            <p:nvPr/>
          </p:nvSpPr>
          <p:spPr>
            <a:xfrm>
              <a:off x="9580041" y="48006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8" name="object 2318"/>
            <p:cNvSpPr/>
            <p:nvPr/>
          </p:nvSpPr>
          <p:spPr>
            <a:xfrm>
              <a:off x="9580041" y="4800104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19" name="object 2319"/>
            <p:cNvSpPr/>
            <p:nvPr/>
          </p:nvSpPr>
          <p:spPr>
            <a:xfrm>
              <a:off x="9580041" y="47992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0" name="object 2320"/>
            <p:cNvSpPr/>
            <p:nvPr/>
          </p:nvSpPr>
          <p:spPr>
            <a:xfrm>
              <a:off x="9580041" y="479840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1" name="object 2321"/>
            <p:cNvSpPr/>
            <p:nvPr/>
          </p:nvSpPr>
          <p:spPr>
            <a:xfrm>
              <a:off x="9580041" y="479812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2" name="object 2322"/>
            <p:cNvSpPr/>
            <p:nvPr/>
          </p:nvSpPr>
          <p:spPr>
            <a:xfrm>
              <a:off x="9580041" y="479699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850"/>
                  </a:moveTo>
                  <a:lnTo>
                    <a:pt x="0" y="850"/>
                  </a:lnTo>
                  <a:lnTo>
                    <a:pt x="0" y="1130"/>
                  </a:lnTo>
                  <a:lnTo>
                    <a:pt x="12623" y="1130"/>
                  </a:lnTo>
                  <a:lnTo>
                    <a:pt x="12623" y="850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3" name="object 2323"/>
            <p:cNvSpPr/>
            <p:nvPr/>
          </p:nvSpPr>
          <p:spPr>
            <a:xfrm>
              <a:off x="9580041" y="479670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4" name="object 2324"/>
            <p:cNvSpPr/>
            <p:nvPr/>
          </p:nvSpPr>
          <p:spPr>
            <a:xfrm>
              <a:off x="9580041" y="479585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5" name="object 2325"/>
            <p:cNvSpPr/>
            <p:nvPr/>
          </p:nvSpPr>
          <p:spPr>
            <a:xfrm>
              <a:off x="9580041" y="479527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6" name="object 2326"/>
            <p:cNvSpPr/>
            <p:nvPr/>
          </p:nvSpPr>
          <p:spPr>
            <a:xfrm>
              <a:off x="9580041" y="479442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7" name="object 2327"/>
            <p:cNvSpPr/>
            <p:nvPr/>
          </p:nvSpPr>
          <p:spPr>
            <a:xfrm>
              <a:off x="9580041" y="479414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8" name="object 2328"/>
            <p:cNvSpPr/>
            <p:nvPr/>
          </p:nvSpPr>
          <p:spPr>
            <a:xfrm>
              <a:off x="9580041" y="47932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29" name="object 2329"/>
            <p:cNvSpPr/>
            <p:nvPr/>
          </p:nvSpPr>
          <p:spPr>
            <a:xfrm>
              <a:off x="9580041" y="479244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0" name="object 2330"/>
            <p:cNvSpPr/>
            <p:nvPr/>
          </p:nvSpPr>
          <p:spPr>
            <a:xfrm>
              <a:off x="9580041" y="479187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1" name="object 2331"/>
            <p:cNvSpPr/>
            <p:nvPr/>
          </p:nvSpPr>
          <p:spPr>
            <a:xfrm>
              <a:off x="9580041" y="479102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2" name="object 2332"/>
            <p:cNvSpPr/>
            <p:nvPr/>
          </p:nvSpPr>
          <p:spPr>
            <a:xfrm>
              <a:off x="9580041" y="479046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3" name="object 2333"/>
            <p:cNvSpPr/>
            <p:nvPr/>
          </p:nvSpPr>
          <p:spPr>
            <a:xfrm>
              <a:off x="9580041" y="479017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4" name="object 2334"/>
            <p:cNvSpPr/>
            <p:nvPr/>
          </p:nvSpPr>
          <p:spPr>
            <a:xfrm>
              <a:off x="9580041" y="478932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5" name="object 2335"/>
            <p:cNvSpPr/>
            <p:nvPr/>
          </p:nvSpPr>
          <p:spPr>
            <a:xfrm>
              <a:off x="9580041" y="478876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6" name="object 2336"/>
            <p:cNvSpPr/>
            <p:nvPr/>
          </p:nvSpPr>
          <p:spPr>
            <a:xfrm>
              <a:off x="9580041" y="478791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7" name="object 2337"/>
            <p:cNvSpPr/>
            <p:nvPr/>
          </p:nvSpPr>
          <p:spPr>
            <a:xfrm>
              <a:off x="9580041" y="478762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8" name="object 2338"/>
            <p:cNvSpPr/>
            <p:nvPr/>
          </p:nvSpPr>
          <p:spPr>
            <a:xfrm>
              <a:off x="9580041" y="47867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39" name="object 2339"/>
            <p:cNvSpPr/>
            <p:nvPr/>
          </p:nvSpPr>
          <p:spPr>
            <a:xfrm>
              <a:off x="9580041" y="478621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0" name="object 2340"/>
            <p:cNvSpPr/>
            <p:nvPr/>
          </p:nvSpPr>
          <p:spPr>
            <a:xfrm>
              <a:off x="9580041" y="478535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1" name="object 2341"/>
            <p:cNvSpPr/>
            <p:nvPr/>
          </p:nvSpPr>
          <p:spPr>
            <a:xfrm>
              <a:off x="9580041" y="478478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2" name="object 2342"/>
            <p:cNvSpPr/>
            <p:nvPr/>
          </p:nvSpPr>
          <p:spPr>
            <a:xfrm>
              <a:off x="9580041" y="478393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3" name="object 2343"/>
            <p:cNvSpPr/>
            <p:nvPr/>
          </p:nvSpPr>
          <p:spPr>
            <a:xfrm>
              <a:off x="9580041" y="478365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4" name="object 2344"/>
            <p:cNvSpPr/>
            <p:nvPr/>
          </p:nvSpPr>
          <p:spPr>
            <a:xfrm>
              <a:off x="9580041" y="478308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5" name="object 2345"/>
            <p:cNvSpPr/>
            <p:nvPr/>
          </p:nvSpPr>
          <p:spPr>
            <a:xfrm>
              <a:off x="9580041" y="478223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6" name="object 2346"/>
            <p:cNvSpPr/>
            <p:nvPr/>
          </p:nvSpPr>
          <p:spPr>
            <a:xfrm>
              <a:off x="9580041" y="478195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7" name="object 2347"/>
            <p:cNvSpPr/>
            <p:nvPr/>
          </p:nvSpPr>
          <p:spPr>
            <a:xfrm>
              <a:off x="9580041" y="478110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8" name="object 2348"/>
            <p:cNvSpPr/>
            <p:nvPr/>
          </p:nvSpPr>
          <p:spPr>
            <a:xfrm>
              <a:off x="9580041" y="478053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49" name="object 2349"/>
            <p:cNvSpPr/>
            <p:nvPr/>
          </p:nvSpPr>
          <p:spPr>
            <a:xfrm>
              <a:off x="9580041" y="477996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0" name="object 2350"/>
            <p:cNvSpPr/>
            <p:nvPr/>
          </p:nvSpPr>
          <p:spPr>
            <a:xfrm>
              <a:off x="9580041" y="477911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1" name="object 2351"/>
            <p:cNvSpPr/>
            <p:nvPr/>
          </p:nvSpPr>
          <p:spPr>
            <a:xfrm>
              <a:off x="9580041" y="477883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2" name="object 2352"/>
            <p:cNvSpPr/>
            <p:nvPr/>
          </p:nvSpPr>
          <p:spPr>
            <a:xfrm>
              <a:off x="9580041" y="477826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3" name="object 2353"/>
            <p:cNvSpPr/>
            <p:nvPr/>
          </p:nvSpPr>
          <p:spPr>
            <a:xfrm>
              <a:off x="9580041" y="47774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4" name="object 2354"/>
            <p:cNvSpPr/>
            <p:nvPr/>
          </p:nvSpPr>
          <p:spPr>
            <a:xfrm>
              <a:off x="9580041" y="477713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5" name="object 2355"/>
            <p:cNvSpPr/>
            <p:nvPr/>
          </p:nvSpPr>
          <p:spPr>
            <a:xfrm>
              <a:off x="9580041" y="477655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6" name="object 2356"/>
            <p:cNvSpPr/>
            <p:nvPr/>
          </p:nvSpPr>
          <p:spPr>
            <a:xfrm>
              <a:off x="9580041" y="477570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7" name="object 2357"/>
            <p:cNvSpPr/>
            <p:nvPr/>
          </p:nvSpPr>
          <p:spPr>
            <a:xfrm>
              <a:off x="9580041" y="477542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8" name="object 2358"/>
            <p:cNvSpPr/>
            <p:nvPr/>
          </p:nvSpPr>
          <p:spPr>
            <a:xfrm>
              <a:off x="9580041" y="477485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59" name="object 2359"/>
            <p:cNvSpPr/>
            <p:nvPr/>
          </p:nvSpPr>
          <p:spPr>
            <a:xfrm>
              <a:off x="9580041" y="477400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0" name="object 2360"/>
            <p:cNvSpPr/>
            <p:nvPr/>
          </p:nvSpPr>
          <p:spPr>
            <a:xfrm>
              <a:off x="9580041" y="4773434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1" name="object 2361"/>
            <p:cNvSpPr/>
            <p:nvPr/>
          </p:nvSpPr>
          <p:spPr>
            <a:xfrm>
              <a:off x="9580041" y="477315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2" name="object 2362"/>
            <p:cNvSpPr/>
            <p:nvPr/>
          </p:nvSpPr>
          <p:spPr>
            <a:xfrm>
              <a:off x="9580041" y="477230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3" name="object 2363"/>
            <p:cNvSpPr/>
            <p:nvPr/>
          </p:nvSpPr>
          <p:spPr>
            <a:xfrm>
              <a:off x="9580041" y="477173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4" name="object 2364"/>
            <p:cNvSpPr/>
            <p:nvPr/>
          </p:nvSpPr>
          <p:spPr>
            <a:xfrm>
              <a:off x="9580041" y="477145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5" name="object 2365"/>
            <p:cNvSpPr/>
            <p:nvPr/>
          </p:nvSpPr>
          <p:spPr>
            <a:xfrm>
              <a:off x="9580041" y="477088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6" name="object 2366"/>
            <p:cNvSpPr/>
            <p:nvPr/>
          </p:nvSpPr>
          <p:spPr>
            <a:xfrm>
              <a:off x="9580041" y="47700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7" name="object 2367"/>
            <p:cNvSpPr/>
            <p:nvPr/>
          </p:nvSpPr>
          <p:spPr>
            <a:xfrm>
              <a:off x="9580041" y="476975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8" name="object 2368"/>
            <p:cNvSpPr/>
            <p:nvPr/>
          </p:nvSpPr>
          <p:spPr>
            <a:xfrm>
              <a:off x="9580041" y="476918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69" name="object 2369"/>
            <p:cNvSpPr/>
            <p:nvPr/>
          </p:nvSpPr>
          <p:spPr>
            <a:xfrm>
              <a:off x="9580041" y="476862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0" name="object 2370"/>
            <p:cNvSpPr/>
            <p:nvPr/>
          </p:nvSpPr>
          <p:spPr>
            <a:xfrm>
              <a:off x="9580041" y="476777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1" name="object 2371"/>
            <p:cNvSpPr/>
            <p:nvPr/>
          </p:nvSpPr>
          <p:spPr>
            <a:xfrm>
              <a:off x="9580041" y="476747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2" name="object 2372"/>
            <p:cNvSpPr/>
            <p:nvPr/>
          </p:nvSpPr>
          <p:spPr>
            <a:xfrm>
              <a:off x="9580041" y="476691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3" name="object 2373"/>
            <p:cNvSpPr/>
            <p:nvPr/>
          </p:nvSpPr>
          <p:spPr>
            <a:xfrm>
              <a:off x="9580041" y="476662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4" name="object 2374"/>
            <p:cNvSpPr/>
            <p:nvPr/>
          </p:nvSpPr>
          <p:spPr>
            <a:xfrm>
              <a:off x="9580041" y="476577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5" name="object 2375"/>
            <p:cNvSpPr/>
            <p:nvPr/>
          </p:nvSpPr>
          <p:spPr>
            <a:xfrm>
              <a:off x="9580041" y="476521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6" name="object 2376"/>
            <p:cNvSpPr/>
            <p:nvPr/>
          </p:nvSpPr>
          <p:spPr>
            <a:xfrm>
              <a:off x="9580041" y="476492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7" name="object 2377"/>
            <p:cNvSpPr/>
            <p:nvPr/>
          </p:nvSpPr>
          <p:spPr>
            <a:xfrm>
              <a:off x="9580041" y="476436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8" name="object 2378"/>
            <p:cNvSpPr/>
            <p:nvPr/>
          </p:nvSpPr>
          <p:spPr>
            <a:xfrm>
              <a:off x="9580041" y="476379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79" name="object 2379"/>
            <p:cNvSpPr/>
            <p:nvPr/>
          </p:nvSpPr>
          <p:spPr>
            <a:xfrm>
              <a:off x="9580041" y="47629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0" name="object 2380"/>
            <p:cNvSpPr/>
            <p:nvPr/>
          </p:nvSpPr>
          <p:spPr>
            <a:xfrm>
              <a:off x="9580041" y="476266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1" name="object 2381"/>
            <p:cNvSpPr/>
            <p:nvPr/>
          </p:nvSpPr>
          <p:spPr>
            <a:xfrm>
              <a:off x="9580041" y="476209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2" name="object 2382"/>
            <p:cNvSpPr/>
            <p:nvPr/>
          </p:nvSpPr>
          <p:spPr>
            <a:xfrm>
              <a:off x="9580041" y="476180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3" name="object 2383"/>
            <p:cNvSpPr/>
            <p:nvPr/>
          </p:nvSpPr>
          <p:spPr>
            <a:xfrm>
              <a:off x="9580041" y="476124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4" name="object 2384"/>
            <p:cNvSpPr/>
            <p:nvPr/>
          </p:nvSpPr>
          <p:spPr>
            <a:xfrm>
              <a:off x="9580041" y="476095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5" name="object 2385"/>
            <p:cNvSpPr/>
            <p:nvPr/>
          </p:nvSpPr>
          <p:spPr>
            <a:xfrm>
              <a:off x="9580041" y="476039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6" name="object 2386"/>
            <p:cNvSpPr/>
            <p:nvPr/>
          </p:nvSpPr>
          <p:spPr>
            <a:xfrm>
              <a:off x="9580041" y="475954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7" name="object 2387"/>
            <p:cNvSpPr/>
            <p:nvPr/>
          </p:nvSpPr>
          <p:spPr>
            <a:xfrm>
              <a:off x="9580041" y="475924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8" name="object 2388"/>
            <p:cNvSpPr/>
            <p:nvPr/>
          </p:nvSpPr>
          <p:spPr>
            <a:xfrm>
              <a:off x="9580041" y="475868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89" name="object 2389"/>
            <p:cNvSpPr/>
            <p:nvPr/>
          </p:nvSpPr>
          <p:spPr>
            <a:xfrm>
              <a:off x="9580041" y="475811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0" name="object 2390"/>
            <p:cNvSpPr/>
            <p:nvPr/>
          </p:nvSpPr>
          <p:spPr>
            <a:xfrm>
              <a:off x="9580041" y="475783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1" name="object 2391"/>
            <p:cNvSpPr/>
            <p:nvPr/>
          </p:nvSpPr>
          <p:spPr>
            <a:xfrm>
              <a:off x="9580041" y="475726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2" name="object 2392"/>
            <p:cNvSpPr/>
            <p:nvPr/>
          </p:nvSpPr>
          <p:spPr>
            <a:xfrm>
              <a:off x="9580041" y="475698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3" name="object 2393"/>
            <p:cNvSpPr/>
            <p:nvPr/>
          </p:nvSpPr>
          <p:spPr>
            <a:xfrm>
              <a:off x="9580041" y="475641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4" name="object 2394"/>
            <p:cNvSpPr/>
            <p:nvPr/>
          </p:nvSpPr>
          <p:spPr>
            <a:xfrm>
              <a:off x="9580041" y="475613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5" name="object 2395"/>
            <p:cNvSpPr/>
            <p:nvPr/>
          </p:nvSpPr>
          <p:spPr>
            <a:xfrm>
              <a:off x="9580041" y="475556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6" name="object 2396"/>
            <p:cNvSpPr/>
            <p:nvPr/>
          </p:nvSpPr>
          <p:spPr>
            <a:xfrm>
              <a:off x="9580041" y="475528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7" name="object 2397"/>
            <p:cNvSpPr/>
            <p:nvPr/>
          </p:nvSpPr>
          <p:spPr>
            <a:xfrm>
              <a:off x="9580041" y="475443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8" name="object 2398"/>
            <p:cNvSpPr/>
            <p:nvPr/>
          </p:nvSpPr>
          <p:spPr>
            <a:xfrm>
              <a:off x="9580041" y="475386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7F82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399" name="object 2399"/>
            <p:cNvSpPr/>
            <p:nvPr/>
          </p:nvSpPr>
          <p:spPr>
            <a:xfrm>
              <a:off x="9580041" y="4753584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0" name="object 2400"/>
            <p:cNvSpPr/>
            <p:nvPr/>
          </p:nvSpPr>
          <p:spPr>
            <a:xfrm>
              <a:off x="9580041" y="475301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1" name="object 2401"/>
            <p:cNvSpPr/>
            <p:nvPr/>
          </p:nvSpPr>
          <p:spPr>
            <a:xfrm>
              <a:off x="9580041" y="475244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2" name="object 2402"/>
            <p:cNvSpPr/>
            <p:nvPr/>
          </p:nvSpPr>
          <p:spPr>
            <a:xfrm>
              <a:off x="9580041" y="475216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B7E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3" name="object 2403"/>
            <p:cNvSpPr/>
            <p:nvPr/>
          </p:nvSpPr>
          <p:spPr>
            <a:xfrm>
              <a:off x="9580041" y="475159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4" name="object 2404"/>
            <p:cNvSpPr/>
            <p:nvPr/>
          </p:nvSpPr>
          <p:spPr>
            <a:xfrm>
              <a:off x="9580041" y="475131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5" name="object 2405"/>
            <p:cNvSpPr/>
            <p:nvPr/>
          </p:nvSpPr>
          <p:spPr>
            <a:xfrm>
              <a:off x="9580041" y="475073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74" y="215"/>
                  </a:moveTo>
                  <a:lnTo>
                    <a:pt x="12534" y="76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12674" y="215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6" name="object 2406"/>
            <p:cNvSpPr/>
            <p:nvPr/>
          </p:nvSpPr>
          <p:spPr>
            <a:xfrm>
              <a:off x="9580041" y="475046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541" y="349"/>
                  </a:lnTo>
                  <a:lnTo>
                    <a:pt x="121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77A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7" name="object 2407"/>
            <p:cNvSpPr/>
            <p:nvPr/>
          </p:nvSpPr>
          <p:spPr>
            <a:xfrm>
              <a:off x="9580041" y="474988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1899" y="279"/>
                  </a:moveTo>
                  <a:lnTo>
                    <a:pt x="11620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11899" y="279"/>
                  </a:lnTo>
                  <a:close/>
                </a:path>
                <a:path w="12700" h="635">
                  <a:moveTo>
                    <a:pt x="12192" y="571"/>
                  </a:moveTo>
                  <a:lnTo>
                    <a:pt x="11912" y="292"/>
                  </a:lnTo>
                  <a:lnTo>
                    <a:pt x="0" y="292"/>
                  </a:lnTo>
                  <a:lnTo>
                    <a:pt x="0" y="571"/>
                  </a:lnTo>
                  <a:lnTo>
                    <a:pt x="12192" y="571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8" name="object 2408"/>
            <p:cNvSpPr/>
            <p:nvPr/>
          </p:nvSpPr>
          <p:spPr>
            <a:xfrm>
              <a:off x="9580041" y="4749609"/>
              <a:ext cx="12065" cy="635"/>
            </a:xfrm>
            <a:custGeom>
              <a:avLst/>
              <a:gdLst/>
              <a:ahLst/>
              <a:cxnLst/>
              <a:rect l="l" t="t" r="r" b="b"/>
              <a:pathLst>
                <a:path w="12065" h="635">
                  <a:moveTo>
                    <a:pt x="0" y="0"/>
                  </a:moveTo>
                  <a:lnTo>
                    <a:pt x="0" y="279"/>
                  </a:lnTo>
                  <a:lnTo>
                    <a:pt x="11621" y="279"/>
                  </a:lnTo>
                  <a:lnTo>
                    <a:pt x="113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09" name="object 2409"/>
            <p:cNvSpPr/>
            <p:nvPr/>
          </p:nvSpPr>
          <p:spPr>
            <a:xfrm>
              <a:off x="9580041" y="4749037"/>
              <a:ext cx="11430" cy="635"/>
            </a:xfrm>
            <a:custGeom>
              <a:avLst/>
              <a:gdLst/>
              <a:ahLst/>
              <a:cxnLst/>
              <a:rect l="l" t="t" r="r" b="b"/>
              <a:pathLst>
                <a:path w="11429" h="635">
                  <a:moveTo>
                    <a:pt x="11049" y="279"/>
                  </a:moveTo>
                  <a:lnTo>
                    <a:pt x="10769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11049" y="279"/>
                  </a:lnTo>
                  <a:close/>
                </a:path>
                <a:path w="11429" h="635">
                  <a:moveTo>
                    <a:pt x="11341" y="571"/>
                  </a:moveTo>
                  <a:lnTo>
                    <a:pt x="11061" y="292"/>
                  </a:lnTo>
                  <a:lnTo>
                    <a:pt x="0" y="292"/>
                  </a:lnTo>
                  <a:lnTo>
                    <a:pt x="0" y="571"/>
                  </a:lnTo>
                  <a:lnTo>
                    <a:pt x="11341" y="571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0" name="object 2410"/>
            <p:cNvSpPr/>
            <p:nvPr/>
          </p:nvSpPr>
          <p:spPr>
            <a:xfrm>
              <a:off x="9580041" y="4748758"/>
              <a:ext cx="10795" cy="635"/>
            </a:xfrm>
            <a:custGeom>
              <a:avLst/>
              <a:gdLst/>
              <a:ahLst/>
              <a:cxnLst/>
              <a:rect l="l" t="t" r="r" b="b"/>
              <a:pathLst>
                <a:path w="10795" h="635">
                  <a:moveTo>
                    <a:pt x="0" y="0"/>
                  </a:moveTo>
                  <a:lnTo>
                    <a:pt x="0" y="279"/>
                  </a:lnTo>
                  <a:lnTo>
                    <a:pt x="10771" y="279"/>
                  </a:lnTo>
                  <a:lnTo>
                    <a:pt x="104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376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1" name="object 2411"/>
            <p:cNvSpPr/>
            <p:nvPr/>
          </p:nvSpPr>
          <p:spPr>
            <a:xfrm>
              <a:off x="9580041" y="4748187"/>
              <a:ext cx="10795" cy="635"/>
            </a:xfrm>
            <a:custGeom>
              <a:avLst/>
              <a:gdLst/>
              <a:ahLst/>
              <a:cxnLst/>
              <a:rect l="l" t="t" r="r" b="b"/>
              <a:pathLst>
                <a:path w="10795" h="635">
                  <a:moveTo>
                    <a:pt x="10198" y="279"/>
                  </a:moveTo>
                  <a:lnTo>
                    <a:pt x="9918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10198" y="279"/>
                  </a:lnTo>
                  <a:close/>
                </a:path>
                <a:path w="10795" h="635">
                  <a:moveTo>
                    <a:pt x="10490" y="571"/>
                  </a:moveTo>
                  <a:lnTo>
                    <a:pt x="10210" y="292"/>
                  </a:lnTo>
                  <a:lnTo>
                    <a:pt x="0" y="292"/>
                  </a:lnTo>
                  <a:lnTo>
                    <a:pt x="0" y="571"/>
                  </a:lnTo>
                  <a:lnTo>
                    <a:pt x="10490" y="571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2" name="object 2412"/>
            <p:cNvSpPr/>
            <p:nvPr/>
          </p:nvSpPr>
          <p:spPr>
            <a:xfrm>
              <a:off x="9580041" y="4747907"/>
              <a:ext cx="10160" cy="635"/>
            </a:xfrm>
            <a:custGeom>
              <a:avLst/>
              <a:gdLst/>
              <a:ahLst/>
              <a:cxnLst/>
              <a:rect l="l" t="t" r="r" b="b"/>
              <a:pathLst>
                <a:path w="10159" h="635">
                  <a:moveTo>
                    <a:pt x="0" y="0"/>
                  </a:moveTo>
                  <a:lnTo>
                    <a:pt x="0" y="279"/>
                  </a:lnTo>
                  <a:lnTo>
                    <a:pt x="9921" y="279"/>
                  </a:lnTo>
                  <a:lnTo>
                    <a:pt x="96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3" name="object 2413"/>
            <p:cNvSpPr/>
            <p:nvPr/>
          </p:nvSpPr>
          <p:spPr>
            <a:xfrm>
              <a:off x="9580041" y="4747336"/>
              <a:ext cx="10160" cy="635"/>
            </a:xfrm>
            <a:custGeom>
              <a:avLst/>
              <a:gdLst/>
              <a:ahLst/>
              <a:cxnLst/>
              <a:rect l="l" t="t" r="r" b="b"/>
              <a:pathLst>
                <a:path w="10159" h="635">
                  <a:moveTo>
                    <a:pt x="9347" y="279"/>
                  </a:moveTo>
                  <a:lnTo>
                    <a:pt x="9067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9347" y="279"/>
                  </a:lnTo>
                  <a:close/>
                </a:path>
                <a:path w="10159" h="635">
                  <a:moveTo>
                    <a:pt x="9639" y="571"/>
                  </a:moveTo>
                  <a:lnTo>
                    <a:pt x="9359" y="292"/>
                  </a:lnTo>
                  <a:lnTo>
                    <a:pt x="0" y="292"/>
                  </a:lnTo>
                  <a:lnTo>
                    <a:pt x="0" y="571"/>
                  </a:lnTo>
                  <a:lnTo>
                    <a:pt x="9639" y="571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4" name="object 2414"/>
            <p:cNvSpPr/>
            <p:nvPr/>
          </p:nvSpPr>
          <p:spPr>
            <a:xfrm>
              <a:off x="9580041" y="4746777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5">
                  <a:moveTo>
                    <a:pt x="9067" y="558"/>
                  </a:moveTo>
                  <a:lnTo>
                    <a:pt x="8788" y="279"/>
                  </a:lnTo>
                  <a:lnTo>
                    <a:pt x="8509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9067" y="558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5" name="object 2415"/>
            <p:cNvSpPr/>
            <p:nvPr/>
          </p:nvSpPr>
          <p:spPr>
            <a:xfrm>
              <a:off x="9580041" y="4746485"/>
              <a:ext cx="8890" cy="635"/>
            </a:xfrm>
            <a:custGeom>
              <a:avLst/>
              <a:gdLst/>
              <a:ahLst/>
              <a:cxnLst/>
              <a:rect l="l" t="t" r="r" b="b"/>
              <a:pathLst>
                <a:path w="8890" h="635">
                  <a:moveTo>
                    <a:pt x="0" y="0"/>
                  </a:moveTo>
                  <a:lnTo>
                    <a:pt x="0" y="279"/>
                  </a:lnTo>
                  <a:lnTo>
                    <a:pt x="8500" y="279"/>
                  </a:lnTo>
                  <a:lnTo>
                    <a:pt x="82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D71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6" name="object 2416"/>
            <p:cNvSpPr/>
            <p:nvPr/>
          </p:nvSpPr>
          <p:spPr>
            <a:xfrm>
              <a:off x="9580041" y="4745926"/>
              <a:ext cx="8255" cy="635"/>
            </a:xfrm>
            <a:custGeom>
              <a:avLst/>
              <a:gdLst/>
              <a:ahLst/>
              <a:cxnLst/>
              <a:rect l="l" t="t" r="r" b="b"/>
              <a:pathLst>
                <a:path w="8254" h="635">
                  <a:moveTo>
                    <a:pt x="8216" y="558"/>
                  </a:moveTo>
                  <a:lnTo>
                    <a:pt x="7937" y="279"/>
                  </a:lnTo>
                  <a:lnTo>
                    <a:pt x="7658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8216" y="558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7" name="object 2417"/>
            <p:cNvSpPr/>
            <p:nvPr/>
          </p:nvSpPr>
          <p:spPr>
            <a:xfrm>
              <a:off x="9580041" y="4745634"/>
              <a:ext cx="8255" cy="635"/>
            </a:xfrm>
            <a:custGeom>
              <a:avLst/>
              <a:gdLst/>
              <a:ahLst/>
              <a:cxnLst/>
              <a:rect l="l" t="t" r="r" b="b"/>
              <a:pathLst>
                <a:path w="8254" h="635">
                  <a:moveTo>
                    <a:pt x="0" y="0"/>
                  </a:moveTo>
                  <a:lnTo>
                    <a:pt x="0" y="279"/>
                  </a:lnTo>
                  <a:lnTo>
                    <a:pt x="7650" y="279"/>
                  </a:lnTo>
                  <a:lnTo>
                    <a:pt x="73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8" name="object 2418"/>
            <p:cNvSpPr/>
            <p:nvPr/>
          </p:nvSpPr>
          <p:spPr>
            <a:xfrm>
              <a:off x="9580041" y="4745075"/>
              <a:ext cx="7620" cy="635"/>
            </a:xfrm>
            <a:custGeom>
              <a:avLst/>
              <a:gdLst/>
              <a:ahLst/>
              <a:cxnLst/>
              <a:rect l="l" t="t" r="r" b="b"/>
              <a:pathLst>
                <a:path w="7620" h="635">
                  <a:moveTo>
                    <a:pt x="7366" y="558"/>
                  </a:moveTo>
                  <a:lnTo>
                    <a:pt x="7086" y="279"/>
                  </a:lnTo>
                  <a:lnTo>
                    <a:pt x="6807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7366" y="558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19" name="object 2419"/>
            <p:cNvSpPr/>
            <p:nvPr/>
          </p:nvSpPr>
          <p:spPr>
            <a:xfrm>
              <a:off x="9580041" y="4744783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4" h="635">
                  <a:moveTo>
                    <a:pt x="0" y="0"/>
                  </a:moveTo>
                  <a:lnTo>
                    <a:pt x="0" y="279"/>
                  </a:lnTo>
                  <a:lnTo>
                    <a:pt x="6800" y="279"/>
                  </a:lnTo>
                  <a:lnTo>
                    <a:pt x="65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6D6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0" name="object 2420"/>
            <p:cNvSpPr/>
            <p:nvPr/>
          </p:nvSpPr>
          <p:spPr>
            <a:xfrm>
              <a:off x="9580041" y="4744211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4" h="635">
                  <a:moveTo>
                    <a:pt x="6223" y="279"/>
                  </a:moveTo>
                  <a:lnTo>
                    <a:pt x="5943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6223" y="279"/>
                  </a:lnTo>
                  <a:close/>
                </a:path>
                <a:path w="6984" h="635">
                  <a:moveTo>
                    <a:pt x="6515" y="571"/>
                  </a:moveTo>
                  <a:lnTo>
                    <a:pt x="6235" y="292"/>
                  </a:lnTo>
                  <a:lnTo>
                    <a:pt x="0" y="292"/>
                  </a:lnTo>
                  <a:lnTo>
                    <a:pt x="0" y="571"/>
                  </a:lnTo>
                  <a:lnTo>
                    <a:pt x="6515" y="571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1" name="object 2421"/>
            <p:cNvSpPr/>
            <p:nvPr/>
          </p:nvSpPr>
          <p:spPr>
            <a:xfrm>
              <a:off x="9580041" y="4743932"/>
              <a:ext cx="6350" cy="635"/>
            </a:xfrm>
            <a:custGeom>
              <a:avLst/>
              <a:gdLst/>
              <a:ahLst/>
              <a:cxnLst/>
              <a:rect l="l" t="t" r="r" b="b"/>
              <a:pathLst>
                <a:path w="6350" h="635">
                  <a:moveTo>
                    <a:pt x="0" y="0"/>
                  </a:moveTo>
                  <a:lnTo>
                    <a:pt x="0" y="279"/>
                  </a:lnTo>
                  <a:lnTo>
                    <a:pt x="5950" y="279"/>
                  </a:lnTo>
                  <a:lnTo>
                    <a:pt x="56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2" name="object 2422"/>
            <p:cNvSpPr/>
            <p:nvPr/>
          </p:nvSpPr>
          <p:spPr>
            <a:xfrm>
              <a:off x="9580041" y="4743361"/>
              <a:ext cx="5715" cy="635"/>
            </a:xfrm>
            <a:custGeom>
              <a:avLst/>
              <a:gdLst/>
              <a:ahLst/>
              <a:cxnLst/>
              <a:rect l="l" t="t" r="r" b="b"/>
              <a:pathLst>
                <a:path w="5715" h="635">
                  <a:moveTo>
                    <a:pt x="5372" y="279"/>
                  </a:moveTo>
                  <a:lnTo>
                    <a:pt x="5092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5372" y="279"/>
                  </a:lnTo>
                  <a:close/>
                </a:path>
                <a:path w="5715" h="635">
                  <a:moveTo>
                    <a:pt x="5664" y="571"/>
                  </a:moveTo>
                  <a:lnTo>
                    <a:pt x="5384" y="292"/>
                  </a:lnTo>
                  <a:lnTo>
                    <a:pt x="0" y="292"/>
                  </a:lnTo>
                  <a:lnTo>
                    <a:pt x="0" y="571"/>
                  </a:lnTo>
                  <a:lnTo>
                    <a:pt x="5664" y="571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3" name="object 2423"/>
            <p:cNvSpPr/>
            <p:nvPr/>
          </p:nvSpPr>
          <p:spPr>
            <a:xfrm>
              <a:off x="9580041" y="4743081"/>
              <a:ext cx="5715" cy="635"/>
            </a:xfrm>
            <a:custGeom>
              <a:avLst/>
              <a:gdLst/>
              <a:ahLst/>
              <a:cxnLst/>
              <a:rect l="l" t="t" r="r" b="b"/>
              <a:pathLst>
                <a:path w="5715" h="635">
                  <a:moveTo>
                    <a:pt x="0" y="0"/>
                  </a:moveTo>
                  <a:lnTo>
                    <a:pt x="0" y="279"/>
                  </a:lnTo>
                  <a:lnTo>
                    <a:pt x="5100" y="279"/>
                  </a:lnTo>
                  <a:lnTo>
                    <a:pt x="48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8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4" name="object 2424"/>
            <p:cNvSpPr/>
            <p:nvPr/>
          </p:nvSpPr>
          <p:spPr>
            <a:xfrm>
              <a:off x="9580041" y="4742510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79" h="635">
                  <a:moveTo>
                    <a:pt x="4521" y="279"/>
                  </a:moveTo>
                  <a:lnTo>
                    <a:pt x="4241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4521" y="279"/>
                  </a:lnTo>
                  <a:close/>
                </a:path>
                <a:path w="5079" h="635">
                  <a:moveTo>
                    <a:pt x="4813" y="571"/>
                  </a:moveTo>
                  <a:lnTo>
                    <a:pt x="4533" y="292"/>
                  </a:lnTo>
                  <a:lnTo>
                    <a:pt x="0" y="292"/>
                  </a:lnTo>
                  <a:lnTo>
                    <a:pt x="0" y="571"/>
                  </a:lnTo>
                  <a:lnTo>
                    <a:pt x="4813" y="571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5" name="object 2425"/>
            <p:cNvSpPr/>
            <p:nvPr/>
          </p:nvSpPr>
          <p:spPr>
            <a:xfrm>
              <a:off x="9580041" y="4742230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5" h="635">
                  <a:moveTo>
                    <a:pt x="0" y="0"/>
                  </a:moveTo>
                  <a:lnTo>
                    <a:pt x="0" y="279"/>
                  </a:lnTo>
                  <a:lnTo>
                    <a:pt x="4250" y="279"/>
                  </a:lnTo>
                  <a:lnTo>
                    <a:pt x="39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6" name="object 2426"/>
            <p:cNvSpPr/>
            <p:nvPr/>
          </p:nvSpPr>
          <p:spPr>
            <a:xfrm>
              <a:off x="9580041" y="4741659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5" h="635">
                  <a:moveTo>
                    <a:pt x="3670" y="279"/>
                  </a:moveTo>
                  <a:lnTo>
                    <a:pt x="3390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3670" y="279"/>
                  </a:lnTo>
                  <a:close/>
                </a:path>
                <a:path w="4445" h="635">
                  <a:moveTo>
                    <a:pt x="3962" y="571"/>
                  </a:moveTo>
                  <a:lnTo>
                    <a:pt x="3683" y="292"/>
                  </a:lnTo>
                  <a:lnTo>
                    <a:pt x="0" y="292"/>
                  </a:lnTo>
                  <a:lnTo>
                    <a:pt x="0" y="571"/>
                  </a:lnTo>
                  <a:lnTo>
                    <a:pt x="3962" y="571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7" name="object 2427"/>
            <p:cNvSpPr/>
            <p:nvPr/>
          </p:nvSpPr>
          <p:spPr>
            <a:xfrm>
              <a:off x="9580041" y="4741100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09" h="635">
                  <a:moveTo>
                    <a:pt x="3390" y="558"/>
                  </a:moveTo>
                  <a:lnTo>
                    <a:pt x="3111" y="279"/>
                  </a:lnTo>
                  <a:lnTo>
                    <a:pt x="2832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3390" y="558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8" name="object 2428"/>
            <p:cNvSpPr/>
            <p:nvPr/>
          </p:nvSpPr>
          <p:spPr>
            <a:xfrm>
              <a:off x="9580041" y="4740808"/>
              <a:ext cx="3175" cy="635"/>
            </a:xfrm>
            <a:custGeom>
              <a:avLst/>
              <a:gdLst/>
              <a:ahLst/>
              <a:cxnLst/>
              <a:rect l="l" t="t" r="r" b="b"/>
              <a:pathLst>
                <a:path w="3175" h="635">
                  <a:moveTo>
                    <a:pt x="0" y="0"/>
                  </a:moveTo>
                  <a:lnTo>
                    <a:pt x="0" y="279"/>
                  </a:lnTo>
                  <a:lnTo>
                    <a:pt x="2829" y="279"/>
                  </a:lnTo>
                  <a:lnTo>
                    <a:pt x="25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0636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29" name="object 2429"/>
            <p:cNvSpPr/>
            <p:nvPr/>
          </p:nvSpPr>
          <p:spPr>
            <a:xfrm>
              <a:off x="9580041" y="4740249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40" h="635">
                  <a:moveTo>
                    <a:pt x="2540" y="558"/>
                  </a:moveTo>
                  <a:lnTo>
                    <a:pt x="2260" y="279"/>
                  </a:lnTo>
                  <a:lnTo>
                    <a:pt x="1981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2540" y="558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0" name="object 2430"/>
            <p:cNvSpPr/>
            <p:nvPr/>
          </p:nvSpPr>
          <p:spPr>
            <a:xfrm>
              <a:off x="9580041" y="4739957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40" h="635">
                  <a:moveTo>
                    <a:pt x="0" y="0"/>
                  </a:moveTo>
                  <a:lnTo>
                    <a:pt x="0" y="279"/>
                  </a:lnTo>
                  <a:lnTo>
                    <a:pt x="1979" y="279"/>
                  </a:lnTo>
                  <a:lnTo>
                    <a:pt x="17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1" name="object 2431"/>
            <p:cNvSpPr/>
            <p:nvPr/>
          </p:nvSpPr>
          <p:spPr>
            <a:xfrm>
              <a:off x="9580041" y="4739398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689" y="558"/>
                  </a:moveTo>
                  <a:lnTo>
                    <a:pt x="1409" y="279"/>
                  </a:lnTo>
                  <a:lnTo>
                    <a:pt x="1130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689" y="558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2" name="object 2432"/>
            <p:cNvSpPr/>
            <p:nvPr/>
          </p:nvSpPr>
          <p:spPr>
            <a:xfrm>
              <a:off x="9580041" y="4739106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0" y="279"/>
                  </a:lnTo>
                  <a:lnTo>
                    <a:pt x="1129" y="279"/>
                  </a:lnTo>
                  <a:lnTo>
                    <a:pt x="85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E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3" name="object 2433"/>
            <p:cNvSpPr/>
            <p:nvPr/>
          </p:nvSpPr>
          <p:spPr>
            <a:xfrm>
              <a:off x="9580041" y="4738547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838" y="558"/>
                  </a:moveTo>
                  <a:lnTo>
                    <a:pt x="558" y="279"/>
                  </a:lnTo>
                  <a:lnTo>
                    <a:pt x="279" y="0"/>
                  </a:ln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838" y="558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4" name="object 2434"/>
            <p:cNvSpPr/>
            <p:nvPr/>
          </p:nvSpPr>
          <p:spPr>
            <a:xfrm>
              <a:off x="9580028" y="4738255"/>
              <a:ext cx="635" cy="635"/>
            </a:xfrm>
            <a:custGeom>
              <a:avLst/>
              <a:gdLst/>
              <a:ahLst/>
              <a:cxnLst/>
              <a:rect l="l" t="t" r="r" b="b"/>
              <a:pathLst>
                <a:path w="634" h="635">
                  <a:moveTo>
                    <a:pt x="0" y="0"/>
                  </a:moveTo>
                  <a:lnTo>
                    <a:pt x="12" y="279"/>
                  </a:lnTo>
                  <a:lnTo>
                    <a:pt x="279" y="27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5" name="object 2435"/>
            <p:cNvSpPr/>
            <p:nvPr/>
          </p:nvSpPr>
          <p:spPr>
            <a:xfrm>
              <a:off x="9580041" y="4738255"/>
              <a:ext cx="12700" cy="73025"/>
            </a:xfrm>
            <a:custGeom>
              <a:avLst/>
              <a:gdLst/>
              <a:ahLst/>
              <a:cxnLst/>
              <a:rect l="l" t="t" r="r" b="b"/>
              <a:pathLst>
                <a:path w="12700" h="73025">
                  <a:moveTo>
                    <a:pt x="0" y="0"/>
                  </a:moveTo>
                  <a:lnTo>
                    <a:pt x="12623" y="12636"/>
                  </a:lnTo>
                  <a:lnTo>
                    <a:pt x="12623" y="72631"/>
                  </a:lnTo>
                  <a:lnTo>
                    <a:pt x="0" y="72631"/>
                  </a:lnTo>
                  <a:lnTo>
                    <a:pt x="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36" name="object 2436"/>
            <p:cNvSpPr/>
            <p:nvPr/>
          </p:nvSpPr>
          <p:spPr>
            <a:xfrm>
              <a:off x="9580041" y="4903711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838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279" y="558"/>
                  </a:lnTo>
                  <a:lnTo>
                    <a:pt x="558" y="279"/>
                  </a:lnTo>
                  <a:lnTo>
                    <a:pt x="838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7" name="object 2437"/>
            <p:cNvSpPr/>
            <p:nvPr/>
          </p:nvSpPr>
          <p:spPr>
            <a:xfrm>
              <a:off x="9580041" y="4903432"/>
              <a:ext cx="1270" cy="635"/>
            </a:xfrm>
            <a:custGeom>
              <a:avLst/>
              <a:gdLst/>
              <a:ahLst/>
              <a:cxnLst/>
              <a:rect l="l" t="t" r="r" b="b"/>
              <a:pathLst>
                <a:path w="1270" h="635">
                  <a:moveTo>
                    <a:pt x="0" y="0"/>
                  </a:moveTo>
                  <a:lnTo>
                    <a:pt x="0" y="279"/>
                  </a:lnTo>
                  <a:lnTo>
                    <a:pt x="838" y="279"/>
                  </a:lnTo>
                  <a:lnTo>
                    <a:pt x="111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B5E5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8" name="object 2438"/>
            <p:cNvSpPr/>
            <p:nvPr/>
          </p:nvSpPr>
          <p:spPr>
            <a:xfrm>
              <a:off x="9580041" y="4902860"/>
              <a:ext cx="1905" cy="635"/>
            </a:xfrm>
            <a:custGeom>
              <a:avLst/>
              <a:gdLst/>
              <a:ahLst/>
              <a:cxnLst/>
              <a:rect l="l" t="t" r="r" b="b"/>
              <a:pathLst>
                <a:path w="1904" h="635">
                  <a:moveTo>
                    <a:pt x="1689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130" y="558"/>
                  </a:lnTo>
                  <a:lnTo>
                    <a:pt x="1409" y="279"/>
                  </a:lnTo>
                  <a:lnTo>
                    <a:pt x="1689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39" name="object 2439"/>
            <p:cNvSpPr/>
            <p:nvPr/>
          </p:nvSpPr>
          <p:spPr>
            <a:xfrm>
              <a:off x="9580041" y="4902581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40" h="635">
                  <a:moveTo>
                    <a:pt x="0" y="0"/>
                  </a:moveTo>
                  <a:lnTo>
                    <a:pt x="0" y="279"/>
                  </a:lnTo>
                  <a:lnTo>
                    <a:pt x="1689" y="279"/>
                  </a:lnTo>
                  <a:lnTo>
                    <a:pt x="196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0" name="object 2440"/>
            <p:cNvSpPr/>
            <p:nvPr/>
          </p:nvSpPr>
          <p:spPr>
            <a:xfrm>
              <a:off x="9580041" y="4902009"/>
              <a:ext cx="2540" cy="635"/>
            </a:xfrm>
            <a:custGeom>
              <a:avLst/>
              <a:gdLst/>
              <a:ahLst/>
              <a:cxnLst/>
              <a:rect l="l" t="t" r="r" b="b"/>
              <a:pathLst>
                <a:path w="2540" h="635">
                  <a:moveTo>
                    <a:pt x="2540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981" y="558"/>
                  </a:lnTo>
                  <a:lnTo>
                    <a:pt x="2260" y="279"/>
                  </a:lnTo>
                  <a:lnTo>
                    <a:pt x="254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1" name="object 2441"/>
            <p:cNvSpPr/>
            <p:nvPr/>
          </p:nvSpPr>
          <p:spPr>
            <a:xfrm>
              <a:off x="9580041" y="4901437"/>
              <a:ext cx="3175" cy="635"/>
            </a:xfrm>
            <a:custGeom>
              <a:avLst/>
              <a:gdLst/>
              <a:ahLst/>
              <a:cxnLst/>
              <a:rect l="l" t="t" r="r" b="b"/>
              <a:pathLst>
                <a:path w="3175" h="635">
                  <a:moveTo>
                    <a:pt x="3111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2552" y="558"/>
                  </a:lnTo>
                  <a:lnTo>
                    <a:pt x="2832" y="279"/>
                  </a:lnTo>
                  <a:lnTo>
                    <a:pt x="3111" y="0"/>
                  </a:lnTo>
                  <a:close/>
                </a:path>
              </a:pathLst>
            </a:custGeom>
            <a:solidFill>
              <a:srgbClr val="60636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2" name="object 2442"/>
            <p:cNvSpPr/>
            <p:nvPr/>
          </p:nvSpPr>
          <p:spPr>
            <a:xfrm>
              <a:off x="9580041" y="4901158"/>
              <a:ext cx="3810" cy="635"/>
            </a:xfrm>
            <a:custGeom>
              <a:avLst/>
              <a:gdLst/>
              <a:ahLst/>
              <a:cxnLst/>
              <a:rect l="l" t="t" r="r" b="b"/>
              <a:pathLst>
                <a:path w="3809" h="635">
                  <a:moveTo>
                    <a:pt x="0" y="0"/>
                  </a:moveTo>
                  <a:lnTo>
                    <a:pt x="0" y="279"/>
                  </a:lnTo>
                  <a:lnTo>
                    <a:pt x="3111" y="279"/>
                  </a:lnTo>
                  <a:lnTo>
                    <a:pt x="33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3" name="object 2443"/>
            <p:cNvSpPr/>
            <p:nvPr/>
          </p:nvSpPr>
          <p:spPr>
            <a:xfrm>
              <a:off x="9580041" y="4900587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5" h="635">
                  <a:moveTo>
                    <a:pt x="3962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3403" y="558"/>
                  </a:lnTo>
                  <a:lnTo>
                    <a:pt x="3683" y="279"/>
                  </a:lnTo>
                  <a:lnTo>
                    <a:pt x="3962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4" name="object 2444"/>
            <p:cNvSpPr/>
            <p:nvPr/>
          </p:nvSpPr>
          <p:spPr>
            <a:xfrm>
              <a:off x="9580041" y="4900307"/>
              <a:ext cx="4445" cy="635"/>
            </a:xfrm>
            <a:custGeom>
              <a:avLst/>
              <a:gdLst/>
              <a:ahLst/>
              <a:cxnLst/>
              <a:rect l="l" t="t" r="r" b="b"/>
              <a:pathLst>
                <a:path w="4445" h="635">
                  <a:moveTo>
                    <a:pt x="0" y="0"/>
                  </a:moveTo>
                  <a:lnTo>
                    <a:pt x="0" y="279"/>
                  </a:lnTo>
                  <a:lnTo>
                    <a:pt x="3962" y="279"/>
                  </a:lnTo>
                  <a:lnTo>
                    <a:pt x="424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5" name="object 2445"/>
            <p:cNvSpPr/>
            <p:nvPr/>
          </p:nvSpPr>
          <p:spPr>
            <a:xfrm>
              <a:off x="9580041" y="4899736"/>
              <a:ext cx="5080" cy="635"/>
            </a:xfrm>
            <a:custGeom>
              <a:avLst/>
              <a:gdLst/>
              <a:ahLst/>
              <a:cxnLst/>
              <a:rect l="l" t="t" r="r" b="b"/>
              <a:pathLst>
                <a:path w="5079" h="635">
                  <a:moveTo>
                    <a:pt x="481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4254" y="558"/>
                  </a:lnTo>
                  <a:lnTo>
                    <a:pt x="4533" y="279"/>
                  </a:lnTo>
                  <a:lnTo>
                    <a:pt x="4813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6" name="object 2446"/>
            <p:cNvSpPr/>
            <p:nvPr/>
          </p:nvSpPr>
          <p:spPr>
            <a:xfrm>
              <a:off x="9580041" y="4899456"/>
              <a:ext cx="5715" cy="635"/>
            </a:xfrm>
            <a:custGeom>
              <a:avLst/>
              <a:gdLst/>
              <a:ahLst/>
              <a:cxnLst/>
              <a:rect l="l" t="t" r="r" b="b"/>
              <a:pathLst>
                <a:path w="5715" h="635">
                  <a:moveTo>
                    <a:pt x="0" y="0"/>
                  </a:moveTo>
                  <a:lnTo>
                    <a:pt x="0" y="279"/>
                  </a:lnTo>
                  <a:lnTo>
                    <a:pt x="4813" y="279"/>
                  </a:lnTo>
                  <a:lnTo>
                    <a:pt x="509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86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7" name="object 2447"/>
            <p:cNvSpPr/>
            <p:nvPr/>
          </p:nvSpPr>
          <p:spPr>
            <a:xfrm>
              <a:off x="9580041" y="4898885"/>
              <a:ext cx="5715" cy="635"/>
            </a:xfrm>
            <a:custGeom>
              <a:avLst/>
              <a:gdLst/>
              <a:ahLst/>
              <a:cxnLst/>
              <a:rect l="l" t="t" r="r" b="b"/>
              <a:pathLst>
                <a:path w="5715" h="635">
                  <a:moveTo>
                    <a:pt x="5664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5105" y="558"/>
                  </a:lnTo>
                  <a:lnTo>
                    <a:pt x="5384" y="279"/>
                  </a:lnTo>
                  <a:lnTo>
                    <a:pt x="5664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8" name="object 2448"/>
            <p:cNvSpPr/>
            <p:nvPr/>
          </p:nvSpPr>
          <p:spPr>
            <a:xfrm>
              <a:off x="9580041" y="4898606"/>
              <a:ext cx="6350" cy="635"/>
            </a:xfrm>
            <a:custGeom>
              <a:avLst/>
              <a:gdLst/>
              <a:ahLst/>
              <a:cxnLst/>
              <a:rect l="l" t="t" r="r" b="b"/>
              <a:pathLst>
                <a:path w="6350" h="635">
                  <a:moveTo>
                    <a:pt x="0" y="0"/>
                  </a:moveTo>
                  <a:lnTo>
                    <a:pt x="0" y="279"/>
                  </a:lnTo>
                  <a:lnTo>
                    <a:pt x="5664" y="279"/>
                  </a:lnTo>
                  <a:lnTo>
                    <a:pt x="594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49" name="object 2449"/>
            <p:cNvSpPr/>
            <p:nvPr/>
          </p:nvSpPr>
          <p:spPr>
            <a:xfrm>
              <a:off x="9580041" y="4898034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4" h="635">
                  <a:moveTo>
                    <a:pt x="6515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5956" y="558"/>
                  </a:lnTo>
                  <a:lnTo>
                    <a:pt x="6235" y="279"/>
                  </a:lnTo>
                  <a:lnTo>
                    <a:pt x="6515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0" name="object 2450"/>
            <p:cNvSpPr/>
            <p:nvPr/>
          </p:nvSpPr>
          <p:spPr>
            <a:xfrm>
              <a:off x="9580041" y="4897755"/>
              <a:ext cx="6985" cy="635"/>
            </a:xfrm>
            <a:custGeom>
              <a:avLst/>
              <a:gdLst/>
              <a:ahLst/>
              <a:cxnLst/>
              <a:rect l="l" t="t" r="r" b="b"/>
              <a:pathLst>
                <a:path w="6984" h="635">
                  <a:moveTo>
                    <a:pt x="0" y="0"/>
                  </a:moveTo>
                  <a:lnTo>
                    <a:pt x="0" y="279"/>
                  </a:lnTo>
                  <a:lnTo>
                    <a:pt x="6515" y="279"/>
                  </a:lnTo>
                  <a:lnTo>
                    <a:pt x="679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96D6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1" name="object 2451"/>
            <p:cNvSpPr/>
            <p:nvPr/>
          </p:nvSpPr>
          <p:spPr>
            <a:xfrm>
              <a:off x="9580041" y="4897183"/>
              <a:ext cx="7620" cy="635"/>
            </a:xfrm>
            <a:custGeom>
              <a:avLst/>
              <a:gdLst/>
              <a:ahLst/>
              <a:cxnLst/>
              <a:rect l="l" t="t" r="r" b="b"/>
              <a:pathLst>
                <a:path w="7620" h="635">
                  <a:moveTo>
                    <a:pt x="7366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6807" y="558"/>
                  </a:lnTo>
                  <a:lnTo>
                    <a:pt x="7086" y="279"/>
                  </a:lnTo>
                  <a:lnTo>
                    <a:pt x="7366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2" name="object 2452"/>
            <p:cNvSpPr/>
            <p:nvPr/>
          </p:nvSpPr>
          <p:spPr>
            <a:xfrm>
              <a:off x="9580041" y="4896904"/>
              <a:ext cx="8255" cy="635"/>
            </a:xfrm>
            <a:custGeom>
              <a:avLst/>
              <a:gdLst/>
              <a:ahLst/>
              <a:cxnLst/>
              <a:rect l="l" t="t" r="r" b="b"/>
              <a:pathLst>
                <a:path w="8254" h="635">
                  <a:moveTo>
                    <a:pt x="0" y="0"/>
                  </a:moveTo>
                  <a:lnTo>
                    <a:pt x="0" y="279"/>
                  </a:lnTo>
                  <a:lnTo>
                    <a:pt x="7365" y="279"/>
                  </a:lnTo>
                  <a:lnTo>
                    <a:pt x="76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3" name="object 2453"/>
            <p:cNvSpPr/>
            <p:nvPr/>
          </p:nvSpPr>
          <p:spPr>
            <a:xfrm>
              <a:off x="9580041" y="4896332"/>
              <a:ext cx="8255" cy="635"/>
            </a:xfrm>
            <a:custGeom>
              <a:avLst/>
              <a:gdLst/>
              <a:ahLst/>
              <a:cxnLst/>
              <a:rect l="l" t="t" r="r" b="b"/>
              <a:pathLst>
                <a:path w="8254" h="635">
                  <a:moveTo>
                    <a:pt x="8216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7658" y="558"/>
                  </a:lnTo>
                  <a:lnTo>
                    <a:pt x="7937" y="279"/>
                  </a:lnTo>
                  <a:lnTo>
                    <a:pt x="8216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4" name="object 2454"/>
            <p:cNvSpPr/>
            <p:nvPr/>
          </p:nvSpPr>
          <p:spPr>
            <a:xfrm>
              <a:off x="9580041" y="4895761"/>
              <a:ext cx="8890" cy="635"/>
            </a:xfrm>
            <a:custGeom>
              <a:avLst/>
              <a:gdLst/>
              <a:ahLst/>
              <a:cxnLst/>
              <a:rect l="l" t="t" r="r" b="b"/>
              <a:pathLst>
                <a:path w="8890" h="635">
                  <a:moveTo>
                    <a:pt x="8496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8216" y="571"/>
                  </a:lnTo>
                  <a:lnTo>
                    <a:pt x="8496" y="292"/>
                  </a:lnTo>
                  <a:close/>
                </a:path>
                <a:path w="8890" h="635">
                  <a:moveTo>
                    <a:pt x="8788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8509" y="279"/>
                  </a:lnTo>
                  <a:lnTo>
                    <a:pt x="8788" y="0"/>
                  </a:lnTo>
                  <a:close/>
                </a:path>
              </a:pathLst>
            </a:custGeom>
            <a:solidFill>
              <a:srgbClr val="6D71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5" name="object 2455"/>
            <p:cNvSpPr/>
            <p:nvPr/>
          </p:nvSpPr>
          <p:spPr>
            <a:xfrm>
              <a:off x="9580041" y="4895481"/>
              <a:ext cx="9525" cy="635"/>
            </a:xfrm>
            <a:custGeom>
              <a:avLst/>
              <a:gdLst/>
              <a:ahLst/>
              <a:cxnLst/>
              <a:rect l="l" t="t" r="r" b="b"/>
              <a:pathLst>
                <a:path w="9525" h="635">
                  <a:moveTo>
                    <a:pt x="0" y="0"/>
                  </a:moveTo>
                  <a:lnTo>
                    <a:pt x="0" y="279"/>
                  </a:lnTo>
                  <a:lnTo>
                    <a:pt x="8788" y="279"/>
                  </a:lnTo>
                  <a:lnTo>
                    <a:pt x="906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6" name="object 2456"/>
            <p:cNvSpPr/>
            <p:nvPr/>
          </p:nvSpPr>
          <p:spPr>
            <a:xfrm>
              <a:off x="9580041" y="4894910"/>
              <a:ext cx="10160" cy="635"/>
            </a:xfrm>
            <a:custGeom>
              <a:avLst/>
              <a:gdLst/>
              <a:ahLst/>
              <a:cxnLst/>
              <a:rect l="l" t="t" r="r" b="b"/>
              <a:pathLst>
                <a:path w="10159" h="635">
                  <a:moveTo>
                    <a:pt x="9347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9067" y="571"/>
                  </a:lnTo>
                  <a:lnTo>
                    <a:pt x="9347" y="292"/>
                  </a:lnTo>
                  <a:close/>
                </a:path>
                <a:path w="10159" h="635">
                  <a:moveTo>
                    <a:pt x="9639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9359" y="279"/>
                  </a:lnTo>
                  <a:lnTo>
                    <a:pt x="9639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7" name="object 2457"/>
            <p:cNvSpPr/>
            <p:nvPr/>
          </p:nvSpPr>
          <p:spPr>
            <a:xfrm>
              <a:off x="9580041" y="4894630"/>
              <a:ext cx="10160" cy="635"/>
            </a:xfrm>
            <a:custGeom>
              <a:avLst/>
              <a:gdLst/>
              <a:ahLst/>
              <a:cxnLst/>
              <a:rect l="l" t="t" r="r" b="b"/>
              <a:pathLst>
                <a:path w="10159" h="635">
                  <a:moveTo>
                    <a:pt x="0" y="0"/>
                  </a:moveTo>
                  <a:lnTo>
                    <a:pt x="0" y="279"/>
                  </a:lnTo>
                  <a:lnTo>
                    <a:pt x="9639" y="279"/>
                  </a:lnTo>
                  <a:lnTo>
                    <a:pt x="99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8" name="object 2458"/>
            <p:cNvSpPr/>
            <p:nvPr/>
          </p:nvSpPr>
          <p:spPr>
            <a:xfrm>
              <a:off x="9580041" y="4894059"/>
              <a:ext cx="10795" cy="635"/>
            </a:xfrm>
            <a:custGeom>
              <a:avLst/>
              <a:gdLst/>
              <a:ahLst/>
              <a:cxnLst/>
              <a:rect l="l" t="t" r="r" b="b"/>
              <a:pathLst>
                <a:path w="10795" h="635">
                  <a:moveTo>
                    <a:pt x="10198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9918" y="571"/>
                  </a:lnTo>
                  <a:lnTo>
                    <a:pt x="10198" y="292"/>
                  </a:lnTo>
                  <a:close/>
                </a:path>
                <a:path w="10795" h="635">
                  <a:moveTo>
                    <a:pt x="10490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0210" y="279"/>
                  </a:lnTo>
                  <a:lnTo>
                    <a:pt x="1049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59" name="object 2459"/>
            <p:cNvSpPr/>
            <p:nvPr/>
          </p:nvSpPr>
          <p:spPr>
            <a:xfrm>
              <a:off x="9580041" y="4893780"/>
              <a:ext cx="10795" cy="635"/>
            </a:xfrm>
            <a:custGeom>
              <a:avLst/>
              <a:gdLst/>
              <a:ahLst/>
              <a:cxnLst/>
              <a:rect l="l" t="t" r="r" b="b"/>
              <a:pathLst>
                <a:path w="10795" h="635">
                  <a:moveTo>
                    <a:pt x="0" y="0"/>
                  </a:moveTo>
                  <a:lnTo>
                    <a:pt x="0" y="279"/>
                  </a:lnTo>
                  <a:lnTo>
                    <a:pt x="10490" y="279"/>
                  </a:lnTo>
                  <a:lnTo>
                    <a:pt x="107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3767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0" name="object 2460"/>
            <p:cNvSpPr/>
            <p:nvPr/>
          </p:nvSpPr>
          <p:spPr>
            <a:xfrm>
              <a:off x="9580041" y="4893208"/>
              <a:ext cx="11430" cy="635"/>
            </a:xfrm>
            <a:custGeom>
              <a:avLst/>
              <a:gdLst/>
              <a:ahLst/>
              <a:cxnLst/>
              <a:rect l="l" t="t" r="r" b="b"/>
              <a:pathLst>
                <a:path w="11429" h="635">
                  <a:moveTo>
                    <a:pt x="11049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0769" y="571"/>
                  </a:lnTo>
                  <a:lnTo>
                    <a:pt x="11049" y="292"/>
                  </a:lnTo>
                  <a:close/>
                </a:path>
                <a:path w="11429" h="635">
                  <a:moveTo>
                    <a:pt x="11341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1061" y="279"/>
                  </a:lnTo>
                  <a:lnTo>
                    <a:pt x="11341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1" name="object 2461"/>
            <p:cNvSpPr/>
            <p:nvPr/>
          </p:nvSpPr>
          <p:spPr>
            <a:xfrm>
              <a:off x="9580041" y="4892929"/>
              <a:ext cx="12065" cy="635"/>
            </a:xfrm>
            <a:custGeom>
              <a:avLst/>
              <a:gdLst/>
              <a:ahLst/>
              <a:cxnLst/>
              <a:rect l="l" t="t" r="r" b="b"/>
              <a:pathLst>
                <a:path w="12065" h="635">
                  <a:moveTo>
                    <a:pt x="0" y="0"/>
                  </a:moveTo>
                  <a:lnTo>
                    <a:pt x="0" y="279"/>
                  </a:lnTo>
                  <a:lnTo>
                    <a:pt x="11341" y="279"/>
                  </a:lnTo>
                  <a:lnTo>
                    <a:pt x="1162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2" name="object 2462"/>
            <p:cNvSpPr/>
            <p:nvPr/>
          </p:nvSpPr>
          <p:spPr>
            <a:xfrm>
              <a:off x="9580041" y="489235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1899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1620" y="571"/>
                  </a:lnTo>
                  <a:lnTo>
                    <a:pt x="11899" y="292"/>
                  </a:lnTo>
                  <a:close/>
                </a:path>
                <a:path w="12700" h="635">
                  <a:moveTo>
                    <a:pt x="12192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1912" y="279"/>
                  </a:lnTo>
                  <a:lnTo>
                    <a:pt x="12192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3" name="object 2463"/>
            <p:cNvSpPr/>
            <p:nvPr/>
          </p:nvSpPr>
          <p:spPr>
            <a:xfrm>
              <a:off x="9580041" y="489200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69"/>
                  </a:moveTo>
                  <a:lnTo>
                    <a:pt x="0" y="349"/>
                  </a:lnTo>
                  <a:lnTo>
                    <a:pt x="12191" y="349"/>
                  </a:lnTo>
                  <a:lnTo>
                    <a:pt x="12541" y="0"/>
                  </a:lnTo>
                  <a:lnTo>
                    <a:pt x="0" y="69"/>
                  </a:lnTo>
                  <a:close/>
                </a:path>
              </a:pathLst>
            </a:custGeom>
            <a:solidFill>
              <a:srgbClr val="777A7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4" name="object 2464"/>
            <p:cNvSpPr/>
            <p:nvPr/>
          </p:nvSpPr>
          <p:spPr>
            <a:xfrm>
              <a:off x="9580041" y="489150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534" y="508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5" name="object 2465"/>
            <p:cNvSpPr/>
            <p:nvPr/>
          </p:nvSpPr>
          <p:spPr>
            <a:xfrm>
              <a:off x="9580041" y="489122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6" name="object 2466"/>
            <p:cNvSpPr/>
            <p:nvPr/>
          </p:nvSpPr>
          <p:spPr>
            <a:xfrm>
              <a:off x="9580041" y="489065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7" name="object 2467"/>
            <p:cNvSpPr/>
            <p:nvPr/>
          </p:nvSpPr>
          <p:spPr>
            <a:xfrm>
              <a:off x="9580041" y="489009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7B7E7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8" name="object 2468"/>
            <p:cNvSpPr/>
            <p:nvPr/>
          </p:nvSpPr>
          <p:spPr>
            <a:xfrm>
              <a:off x="9580041" y="4889804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69" name="object 2469"/>
            <p:cNvSpPr/>
            <p:nvPr/>
          </p:nvSpPr>
          <p:spPr>
            <a:xfrm>
              <a:off x="9580041" y="488924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0" name="object 2470"/>
            <p:cNvSpPr/>
            <p:nvPr/>
          </p:nvSpPr>
          <p:spPr>
            <a:xfrm>
              <a:off x="9580041" y="4888954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1" name="object 2471"/>
            <p:cNvSpPr/>
            <p:nvPr/>
          </p:nvSpPr>
          <p:spPr>
            <a:xfrm>
              <a:off x="9580041" y="488839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7F828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2" name="object 2472"/>
            <p:cNvSpPr/>
            <p:nvPr/>
          </p:nvSpPr>
          <p:spPr>
            <a:xfrm>
              <a:off x="9580041" y="48875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3" name="object 2473"/>
            <p:cNvSpPr/>
            <p:nvPr/>
          </p:nvSpPr>
          <p:spPr>
            <a:xfrm>
              <a:off x="9580041" y="488725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4" name="object 2474"/>
            <p:cNvSpPr/>
            <p:nvPr/>
          </p:nvSpPr>
          <p:spPr>
            <a:xfrm>
              <a:off x="9580041" y="488669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5" name="object 2475"/>
            <p:cNvSpPr/>
            <p:nvPr/>
          </p:nvSpPr>
          <p:spPr>
            <a:xfrm>
              <a:off x="9580041" y="488640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3868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6" name="object 2476"/>
            <p:cNvSpPr/>
            <p:nvPr/>
          </p:nvSpPr>
          <p:spPr>
            <a:xfrm>
              <a:off x="9580041" y="488584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7" name="object 2477"/>
            <p:cNvSpPr/>
            <p:nvPr/>
          </p:nvSpPr>
          <p:spPr>
            <a:xfrm>
              <a:off x="9580041" y="488555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8" name="object 2478"/>
            <p:cNvSpPr/>
            <p:nvPr/>
          </p:nvSpPr>
          <p:spPr>
            <a:xfrm>
              <a:off x="9580041" y="488499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79" name="object 2479"/>
            <p:cNvSpPr/>
            <p:nvPr/>
          </p:nvSpPr>
          <p:spPr>
            <a:xfrm>
              <a:off x="9580041" y="488441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78A8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0" name="object 2480"/>
            <p:cNvSpPr/>
            <p:nvPr/>
          </p:nvSpPr>
          <p:spPr>
            <a:xfrm>
              <a:off x="9580041" y="488412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1" name="object 2481"/>
            <p:cNvSpPr/>
            <p:nvPr/>
          </p:nvSpPr>
          <p:spPr>
            <a:xfrm>
              <a:off x="9580041" y="488356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2" name="object 2482"/>
            <p:cNvSpPr/>
            <p:nvPr/>
          </p:nvSpPr>
          <p:spPr>
            <a:xfrm>
              <a:off x="9580041" y="488327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3" name="object 2483"/>
            <p:cNvSpPr/>
            <p:nvPr/>
          </p:nvSpPr>
          <p:spPr>
            <a:xfrm>
              <a:off x="9580041" y="48824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4" name="object 2484"/>
            <p:cNvSpPr/>
            <p:nvPr/>
          </p:nvSpPr>
          <p:spPr>
            <a:xfrm>
              <a:off x="9580041" y="488186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5" name="object 2485"/>
            <p:cNvSpPr/>
            <p:nvPr/>
          </p:nvSpPr>
          <p:spPr>
            <a:xfrm>
              <a:off x="9580041" y="488157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6" name="object 2486"/>
            <p:cNvSpPr/>
            <p:nvPr/>
          </p:nvSpPr>
          <p:spPr>
            <a:xfrm>
              <a:off x="9580041" y="488101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8E919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7" name="object 2487"/>
            <p:cNvSpPr/>
            <p:nvPr/>
          </p:nvSpPr>
          <p:spPr>
            <a:xfrm>
              <a:off x="9580041" y="4880724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8" name="object 2488"/>
            <p:cNvSpPr/>
            <p:nvPr/>
          </p:nvSpPr>
          <p:spPr>
            <a:xfrm>
              <a:off x="9580041" y="488016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89" name="object 2489"/>
            <p:cNvSpPr/>
            <p:nvPr/>
          </p:nvSpPr>
          <p:spPr>
            <a:xfrm>
              <a:off x="9580041" y="487987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0" name="object 2490"/>
            <p:cNvSpPr/>
            <p:nvPr/>
          </p:nvSpPr>
          <p:spPr>
            <a:xfrm>
              <a:off x="9580041" y="487874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0" y="1130"/>
                  </a:lnTo>
                  <a:lnTo>
                    <a:pt x="12623" y="113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1" name="object 2491"/>
            <p:cNvSpPr/>
            <p:nvPr/>
          </p:nvSpPr>
          <p:spPr>
            <a:xfrm>
              <a:off x="9580041" y="487846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2" name="object 2492"/>
            <p:cNvSpPr/>
            <p:nvPr/>
          </p:nvSpPr>
          <p:spPr>
            <a:xfrm>
              <a:off x="9580041" y="487789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3" name="object 2493"/>
            <p:cNvSpPr/>
            <p:nvPr/>
          </p:nvSpPr>
          <p:spPr>
            <a:xfrm>
              <a:off x="9580041" y="487761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4" name="object 2494"/>
            <p:cNvSpPr/>
            <p:nvPr/>
          </p:nvSpPr>
          <p:spPr>
            <a:xfrm>
              <a:off x="9580041" y="487704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69A9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5" name="object 2495"/>
            <p:cNvSpPr/>
            <p:nvPr/>
          </p:nvSpPr>
          <p:spPr>
            <a:xfrm>
              <a:off x="9580041" y="48761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6" name="object 2496"/>
            <p:cNvSpPr/>
            <p:nvPr/>
          </p:nvSpPr>
          <p:spPr>
            <a:xfrm>
              <a:off x="9580041" y="487591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7" name="object 2497"/>
            <p:cNvSpPr/>
            <p:nvPr/>
          </p:nvSpPr>
          <p:spPr>
            <a:xfrm>
              <a:off x="9580041" y="487533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A9D9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8" name="object 2498"/>
            <p:cNvSpPr/>
            <p:nvPr/>
          </p:nvSpPr>
          <p:spPr>
            <a:xfrm>
              <a:off x="9580041" y="487506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499" name="object 2499"/>
            <p:cNvSpPr/>
            <p:nvPr/>
          </p:nvSpPr>
          <p:spPr>
            <a:xfrm>
              <a:off x="9580041" y="487420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0" name="object 2500"/>
            <p:cNvSpPr/>
            <p:nvPr/>
          </p:nvSpPr>
          <p:spPr>
            <a:xfrm>
              <a:off x="9580041" y="487363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1" name="object 2501"/>
            <p:cNvSpPr/>
            <p:nvPr/>
          </p:nvSpPr>
          <p:spPr>
            <a:xfrm>
              <a:off x="9580041" y="487306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9EA1A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2" name="object 2502"/>
            <p:cNvSpPr/>
            <p:nvPr/>
          </p:nvSpPr>
          <p:spPr>
            <a:xfrm>
              <a:off x="9580041" y="487278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3" name="object 2503"/>
            <p:cNvSpPr/>
            <p:nvPr/>
          </p:nvSpPr>
          <p:spPr>
            <a:xfrm>
              <a:off x="9580041" y="487193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4" name="object 2504"/>
            <p:cNvSpPr/>
            <p:nvPr/>
          </p:nvSpPr>
          <p:spPr>
            <a:xfrm>
              <a:off x="9580041" y="4871364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1A4A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5" name="object 2505"/>
            <p:cNvSpPr/>
            <p:nvPr/>
          </p:nvSpPr>
          <p:spPr>
            <a:xfrm>
              <a:off x="9580041" y="487108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6" name="object 2506"/>
            <p:cNvSpPr/>
            <p:nvPr/>
          </p:nvSpPr>
          <p:spPr>
            <a:xfrm>
              <a:off x="9580041" y="487051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7" name="object 2507"/>
            <p:cNvSpPr/>
            <p:nvPr/>
          </p:nvSpPr>
          <p:spPr>
            <a:xfrm>
              <a:off x="9580041" y="486966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8" name="object 2508"/>
            <p:cNvSpPr/>
            <p:nvPr/>
          </p:nvSpPr>
          <p:spPr>
            <a:xfrm>
              <a:off x="9580041" y="486938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09" name="object 2509"/>
            <p:cNvSpPr/>
            <p:nvPr/>
          </p:nvSpPr>
          <p:spPr>
            <a:xfrm>
              <a:off x="9580041" y="486881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0" name="object 2510"/>
            <p:cNvSpPr/>
            <p:nvPr/>
          </p:nvSpPr>
          <p:spPr>
            <a:xfrm>
              <a:off x="9580041" y="48679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1" name="object 2511"/>
            <p:cNvSpPr/>
            <p:nvPr/>
          </p:nvSpPr>
          <p:spPr>
            <a:xfrm>
              <a:off x="9580041" y="4867389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2" name="object 2512"/>
            <p:cNvSpPr/>
            <p:nvPr/>
          </p:nvSpPr>
          <p:spPr>
            <a:xfrm>
              <a:off x="9580041" y="486711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3" name="object 2513"/>
            <p:cNvSpPr/>
            <p:nvPr/>
          </p:nvSpPr>
          <p:spPr>
            <a:xfrm>
              <a:off x="9580041" y="4866258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4" name="object 2514"/>
            <p:cNvSpPr/>
            <p:nvPr/>
          </p:nvSpPr>
          <p:spPr>
            <a:xfrm>
              <a:off x="9580041" y="486568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BAFB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5" name="object 2515"/>
            <p:cNvSpPr/>
            <p:nvPr/>
          </p:nvSpPr>
          <p:spPr>
            <a:xfrm>
              <a:off x="9580041" y="486540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6" name="object 2516"/>
            <p:cNvSpPr/>
            <p:nvPr/>
          </p:nvSpPr>
          <p:spPr>
            <a:xfrm>
              <a:off x="9580041" y="486455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7" name="object 2517"/>
            <p:cNvSpPr/>
            <p:nvPr/>
          </p:nvSpPr>
          <p:spPr>
            <a:xfrm>
              <a:off x="9580041" y="486398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AFB2B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8" name="object 2518"/>
            <p:cNvSpPr/>
            <p:nvPr/>
          </p:nvSpPr>
          <p:spPr>
            <a:xfrm>
              <a:off x="9580041" y="4863706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19" name="object 2519"/>
            <p:cNvSpPr/>
            <p:nvPr/>
          </p:nvSpPr>
          <p:spPr>
            <a:xfrm>
              <a:off x="9580041" y="486285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0" name="object 2520"/>
            <p:cNvSpPr/>
            <p:nvPr/>
          </p:nvSpPr>
          <p:spPr>
            <a:xfrm>
              <a:off x="9580041" y="486228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2B5B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1" name="object 2521"/>
            <p:cNvSpPr/>
            <p:nvPr/>
          </p:nvSpPr>
          <p:spPr>
            <a:xfrm>
              <a:off x="9580041" y="486172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2" name="object 2522"/>
            <p:cNvSpPr/>
            <p:nvPr/>
          </p:nvSpPr>
          <p:spPr>
            <a:xfrm>
              <a:off x="9580041" y="486087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3" name="object 2523"/>
            <p:cNvSpPr/>
            <p:nvPr/>
          </p:nvSpPr>
          <p:spPr>
            <a:xfrm>
              <a:off x="9580041" y="486058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4" name="object 2524"/>
            <p:cNvSpPr/>
            <p:nvPr/>
          </p:nvSpPr>
          <p:spPr>
            <a:xfrm>
              <a:off x="9580041" y="4859731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5" name="object 2525"/>
            <p:cNvSpPr/>
            <p:nvPr/>
          </p:nvSpPr>
          <p:spPr>
            <a:xfrm>
              <a:off x="9580041" y="4859172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6" name="object 2526"/>
            <p:cNvSpPr/>
            <p:nvPr/>
          </p:nvSpPr>
          <p:spPr>
            <a:xfrm>
              <a:off x="9580041" y="485888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7" name="object 2527"/>
            <p:cNvSpPr/>
            <p:nvPr/>
          </p:nvSpPr>
          <p:spPr>
            <a:xfrm>
              <a:off x="9580041" y="485802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8" name="object 2528"/>
            <p:cNvSpPr/>
            <p:nvPr/>
          </p:nvSpPr>
          <p:spPr>
            <a:xfrm>
              <a:off x="9580041" y="485747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29" name="object 2529"/>
            <p:cNvSpPr/>
            <p:nvPr/>
          </p:nvSpPr>
          <p:spPr>
            <a:xfrm>
              <a:off x="9580041" y="485661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0" name="object 2530"/>
            <p:cNvSpPr/>
            <p:nvPr/>
          </p:nvSpPr>
          <p:spPr>
            <a:xfrm>
              <a:off x="9580041" y="485604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1" name="object 2531"/>
            <p:cNvSpPr/>
            <p:nvPr/>
          </p:nvSpPr>
          <p:spPr>
            <a:xfrm>
              <a:off x="9580041" y="485519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2" name="object 2532"/>
            <p:cNvSpPr/>
            <p:nvPr/>
          </p:nvSpPr>
          <p:spPr>
            <a:xfrm>
              <a:off x="9580041" y="485491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FC2C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3" name="object 2533"/>
            <p:cNvSpPr/>
            <p:nvPr/>
          </p:nvSpPr>
          <p:spPr>
            <a:xfrm>
              <a:off x="9580041" y="485406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4" name="object 2534"/>
            <p:cNvSpPr/>
            <p:nvPr/>
          </p:nvSpPr>
          <p:spPr>
            <a:xfrm>
              <a:off x="9580041" y="485349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5" name="object 2535"/>
            <p:cNvSpPr/>
            <p:nvPr/>
          </p:nvSpPr>
          <p:spPr>
            <a:xfrm>
              <a:off x="9580041" y="485264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6" name="object 2536"/>
            <p:cNvSpPr/>
            <p:nvPr/>
          </p:nvSpPr>
          <p:spPr>
            <a:xfrm>
              <a:off x="9580041" y="485236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7" name="object 2537"/>
            <p:cNvSpPr/>
            <p:nvPr/>
          </p:nvSpPr>
          <p:spPr>
            <a:xfrm>
              <a:off x="9580041" y="485179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8" name="object 2538"/>
            <p:cNvSpPr/>
            <p:nvPr/>
          </p:nvSpPr>
          <p:spPr>
            <a:xfrm>
              <a:off x="9580041" y="485094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39" name="object 2539"/>
            <p:cNvSpPr/>
            <p:nvPr/>
          </p:nvSpPr>
          <p:spPr>
            <a:xfrm>
              <a:off x="9580041" y="485037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0" name="object 2540"/>
            <p:cNvSpPr/>
            <p:nvPr/>
          </p:nvSpPr>
          <p:spPr>
            <a:xfrm>
              <a:off x="9580041" y="484952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1" name="object 2541"/>
            <p:cNvSpPr/>
            <p:nvPr/>
          </p:nvSpPr>
          <p:spPr>
            <a:xfrm>
              <a:off x="9580041" y="484866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2" name="object 2542"/>
            <p:cNvSpPr/>
            <p:nvPr/>
          </p:nvSpPr>
          <p:spPr>
            <a:xfrm>
              <a:off x="9580041" y="484839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3" name="object 2543"/>
            <p:cNvSpPr/>
            <p:nvPr/>
          </p:nvSpPr>
          <p:spPr>
            <a:xfrm>
              <a:off x="9580041" y="4847539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4" name="object 2544"/>
            <p:cNvSpPr/>
            <p:nvPr/>
          </p:nvSpPr>
          <p:spPr>
            <a:xfrm>
              <a:off x="9580041" y="484696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5" name="object 2545"/>
            <p:cNvSpPr/>
            <p:nvPr/>
          </p:nvSpPr>
          <p:spPr>
            <a:xfrm>
              <a:off x="9580041" y="484611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6" name="object 2546"/>
            <p:cNvSpPr/>
            <p:nvPr/>
          </p:nvSpPr>
          <p:spPr>
            <a:xfrm>
              <a:off x="9580041" y="484583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7" name="object 2547"/>
            <p:cNvSpPr/>
            <p:nvPr/>
          </p:nvSpPr>
          <p:spPr>
            <a:xfrm>
              <a:off x="9580041" y="484469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0" y="1130"/>
                  </a:lnTo>
                  <a:lnTo>
                    <a:pt x="12623" y="113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8" name="object 2548"/>
            <p:cNvSpPr/>
            <p:nvPr/>
          </p:nvSpPr>
          <p:spPr>
            <a:xfrm>
              <a:off x="9580041" y="4844415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49" name="object 2549"/>
            <p:cNvSpPr/>
            <p:nvPr/>
          </p:nvSpPr>
          <p:spPr>
            <a:xfrm>
              <a:off x="9580041" y="4843564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0" name="object 2550"/>
            <p:cNvSpPr/>
            <p:nvPr/>
          </p:nvSpPr>
          <p:spPr>
            <a:xfrm>
              <a:off x="9580041" y="484271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1" name="object 2551"/>
            <p:cNvSpPr/>
            <p:nvPr/>
          </p:nvSpPr>
          <p:spPr>
            <a:xfrm>
              <a:off x="9580041" y="484214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2" name="object 2552"/>
            <p:cNvSpPr/>
            <p:nvPr/>
          </p:nvSpPr>
          <p:spPr>
            <a:xfrm>
              <a:off x="9580041" y="484129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3" name="object 2553"/>
            <p:cNvSpPr/>
            <p:nvPr/>
          </p:nvSpPr>
          <p:spPr>
            <a:xfrm>
              <a:off x="9580041" y="484101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4" name="object 2554"/>
            <p:cNvSpPr/>
            <p:nvPr/>
          </p:nvSpPr>
          <p:spPr>
            <a:xfrm>
              <a:off x="9580041" y="484016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5" name="object 2555"/>
            <p:cNvSpPr/>
            <p:nvPr/>
          </p:nvSpPr>
          <p:spPr>
            <a:xfrm>
              <a:off x="9580041" y="4839030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850"/>
                  </a:moveTo>
                  <a:lnTo>
                    <a:pt x="0" y="850"/>
                  </a:lnTo>
                  <a:lnTo>
                    <a:pt x="0" y="1130"/>
                  </a:lnTo>
                  <a:lnTo>
                    <a:pt x="12623" y="1130"/>
                  </a:lnTo>
                  <a:lnTo>
                    <a:pt x="12623" y="850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6" name="object 2556"/>
            <p:cNvSpPr/>
            <p:nvPr/>
          </p:nvSpPr>
          <p:spPr>
            <a:xfrm>
              <a:off x="9580041" y="4838738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7" name="object 2557"/>
            <p:cNvSpPr/>
            <p:nvPr/>
          </p:nvSpPr>
          <p:spPr>
            <a:xfrm>
              <a:off x="9580041" y="4837887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8" name="object 2558"/>
            <p:cNvSpPr/>
            <p:nvPr/>
          </p:nvSpPr>
          <p:spPr>
            <a:xfrm>
              <a:off x="9580041" y="483703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292"/>
                  </a:moveTo>
                  <a:lnTo>
                    <a:pt x="0" y="292"/>
                  </a:lnTo>
                  <a:lnTo>
                    <a:pt x="0" y="571"/>
                  </a:lnTo>
                  <a:lnTo>
                    <a:pt x="0" y="850"/>
                  </a:lnTo>
                  <a:lnTo>
                    <a:pt x="12623" y="850"/>
                  </a:lnTo>
                  <a:lnTo>
                    <a:pt x="12623" y="571"/>
                  </a:lnTo>
                  <a:lnTo>
                    <a:pt x="12623" y="292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59" name="object 2559"/>
            <p:cNvSpPr/>
            <p:nvPr/>
          </p:nvSpPr>
          <p:spPr>
            <a:xfrm>
              <a:off x="9580041" y="4836477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0" name="object 2560"/>
            <p:cNvSpPr/>
            <p:nvPr/>
          </p:nvSpPr>
          <p:spPr>
            <a:xfrm>
              <a:off x="9580041" y="4835626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1" name="object 2561"/>
            <p:cNvSpPr/>
            <p:nvPr/>
          </p:nvSpPr>
          <p:spPr>
            <a:xfrm>
              <a:off x="9580041" y="4834775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2" name="object 2562"/>
            <p:cNvSpPr/>
            <p:nvPr/>
          </p:nvSpPr>
          <p:spPr>
            <a:xfrm>
              <a:off x="9580041" y="4834483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FE3E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3" name="object 2563"/>
            <p:cNvSpPr/>
            <p:nvPr/>
          </p:nvSpPr>
          <p:spPr>
            <a:xfrm>
              <a:off x="9580041" y="4833353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571"/>
                  </a:moveTo>
                  <a:lnTo>
                    <a:pt x="0" y="571"/>
                  </a:lnTo>
                  <a:lnTo>
                    <a:pt x="0" y="850"/>
                  </a:lnTo>
                  <a:lnTo>
                    <a:pt x="0" y="1130"/>
                  </a:lnTo>
                  <a:lnTo>
                    <a:pt x="12623" y="1130"/>
                  </a:lnTo>
                  <a:lnTo>
                    <a:pt x="12623" y="850"/>
                  </a:lnTo>
                  <a:lnTo>
                    <a:pt x="12623" y="571"/>
                  </a:lnTo>
                  <a:close/>
                </a:path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4" name="object 2564"/>
            <p:cNvSpPr/>
            <p:nvPr/>
          </p:nvSpPr>
          <p:spPr>
            <a:xfrm>
              <a:off x="9580041" y="4832502"/>
              <a:ext cx="12700" cy="1270"/>
            </a:xfrm>
            <a:custGeom>
              <a:avLst/>
              <a:gdLst/>
              <a:ahLst/>
              <a:cxnLst/>
              <a:rect l="l" t="t" r="r" b="b"/>
              <a:pathLst>
                <a:path w="12700" h="1270">
                  <a:moveTo>
                    <a:pt x="12623" y="0"/>
                  </a:moveTo>
                  <a:lnTo>
                    <a:pt x="0" y="0"/>
                  </a:lnTo>
                  <a:lnTo>
                    <a:pt x="0" y="279"/>
                  </a:lnTo>
                  <a:lnTo>
                    <a:pt x="0" y="558"/>
                  </a:lnTo>
                  <a:lnTo>
                    <a:pt x="0" y="838"/>
                  </a:lnTo>
                  <a:lnTo>
                    <a:pt x="12623" y="838"/>
                  </a:lnTo>
                  <a:lnTo>
                    <a:pt x="12623" y="558"/>
                  </a:lnTo>
                  <a:lnTo>
                    <a:pt x="12623" y="279"/>
                  </a:lnTo>
                  <a:lnTo>
                    <a:pt x="12623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5" name="object 2565"/>
            <p:cNvSpPr/>
            <p:nvPr/>
          </p:nvSpPr>
          <p:spPr>
            <a:xfrm>
              <a:off x="9580041" y="4832210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3E6E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6" name="object 2566"/>
            <p:cNvSpPr/>
            <p:nvPr/>
          </p:nvSpPr>
          <p:spPr>
            <a:xfrm>
              <a:off x="9580041" y="4831931"/>
              <a:ext cx="12700" cy="635"/>
            </a:xfrm>
            <a:custGeom>
              <a:avLst/>
              <a:gdLst/>
              <a:ahLst/>
              <a:cxnLst/>
              <a:rect l="l" t="t" r="r" b="b"/>
              <a:pathLst>
                <a:path w="12700" h="635">
                  <a:moveTo>
                    <a:pt x="0" y="0"/>
                  </a:moveTo>
                  <a:lnTo>
                    <a:pt x="0" y="279"/>
                  </a:lnTo>
                  <a:lnTo>
                    <a:pt x="12623" y="279"/>
                  </a:lnTo>
                  <a:lnTo>
                    <a:pt x="1262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67" name="object 2567"/>
            <p:cNvSpPr/>
            <p:nvPr/>
          </p:nvSpPr>
          <p:spPr>
            <a:xfrm>
              <a:off x="9580041" y="4831931"/>
              <a:ext cx="12700" cy="73025"/>
            </a:xfrm>
            <a:custGeom>
              <a:avLst/>
              <a:gdLst/>
              <a:ahLst/>
              <a:cxnLst/>
              <a:rect l="l" t="t" r="r" b="b"/>
              <a:pathLst>
                <a:path w="12700" h="73025">
                  <a:moveTo>
                    <a:pt x="0" y="0"/>
                  </a:moveTo>
                  <a:lnTo>
                    <a:pt x="12623" y="0"/>
                  </a:lnTo>
                  <a:lnTo>
                    <a:pt x="12623" y="59994"/>
                  </a:lnTo>
                  <a:lnTo>
                    <a:pt x="0" y="72618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568" name="object 2568"/>
          <p:cNvSpPr/>
          <p:nvPr/>
        </p:nvSpPr>
        <p:spPr>
          <a:xfrm>
            <a:off x="5936360" y="4737201"/>
            <a:ext cx="0" cy="168910"/>
          </a:xfrm>
          <a:custGeom>
            <a:avLst/>
            <a:gdLst/>
            <a:ahLst/>
            <a:cxnLst/>
            <a:rect l="l" t="t" r="r" b="b"/>
            <a:pathLst>
              <a:path w="0" h="168910">
                <a:moveTo>
                  <a:pt x="0" y="0"/>
                </a:moveTo>
                <a:lnTo>
                  <a:pt x="0" y="16840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569" name="object 2569"/>
          <p:cNvGrpSpPr/>
          <p:nvPr/>
        </p:nvGrpSpPr>
        <p:grpSpPr>
          <a:xfrm>
            <a:off x="7132866" y="4321352"/>
            <a:ext cx="53340" cy="32384"/>
            <a:chOff x="7132866" y="4321352"/>
            <a:chExt cx="53340" cy="32384"/>
          </a:xfrm>
        </p:grpSpPr>
        <p:sp>
          <p:nvSpPr>
            <p:cNvPr id="2570" name="object 2570"/>
            <p:cNvSpPr/>
            <p:nvPr/>
          </p:nvSpPr>
          <p:spPr>
            <a:xfrm>
              <a:off x="7138263" y="4326750"/>
              <a:ext cx="42545" cy="21590"/>
            </a:xfrm>
            <a:custGeom>
              <a:avLst/>
              <a:gdLst/>
              <a:ahLst/>
              <a:cxnLst/>
              <a:rect l="l" t="t" r="r" b="b"/>
              <a:pathLst>
                <a:path w="42545" h="21589">
                  <a:moveTo>
                    <a:pt x="0" y="0"/>
                  </a:moveTo>
                  <a:lnTo>
                    <a:pt x="0" y="21043"/>
                  </a:lnTo>
                  <a:lnTo>
                    <a:pt x="42100" y="21043"/>
                  </a:lnTo>
                  <a:lnTo>
                    <a:pt x="421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1" name="object 2571"/>
            <p:cNvSpPr/>
            <p:nvPr/>
          </p:nvSpPr>
          <p:spPr>
            <a:xfrm>
              <a:off x="7138263" y="4326750"/>
              <a:ext cx="42545" cy="21590"/>
            </a:xfrm>
            <a:custGeom>
              <a:avLst/>
              <a:gdLst/>
              <a:ahLst/>
              <a:cxnLst/>
              <a:rect l="l" t="t" r="r" b="b"/>
              <a:pathLst>
                <a:path w="42545" h="21589">
                  <a:moveTo>
                    <a:pt x="0" y="21043"/>
                  </a:moveTo>
                  <a:lnTo>
                    <a:pt x="0" y="0"/>
                  </a:lnTo>
                  <a:lnTo>
                    <a:pt x="42100" y="0"/>
                  </a:lnTo>
                  <a:lnTo>
                    <a:pt x="42100" y="21043"/>
                  </a:lnTo>
                  <a:lnTo>
                    <a:pt x="0" y="210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72" name="object 2572"/>
          <p:cNvGrpSpPr/>
          <p:nvPr/>
        </p:nvGrpSpPr>
        <p:grpSpPr>
          <a:xfrm>
            <a:off x="6712381" y="4321352"/>
            <a:ext cx="126364" cy="32384"/>
            <a:chOff x="6712381" y="4321352"/>
            <a:chExt cx="126364" cy="32384"/>
          </a:xfrm>
        </p:grpSpPr>
        <p:sp>
          <p:nvSpPr>
            <p:cNvPr id="2573" name="object 2573"/>
            <p:cNvSpPr/>
            <p:nvPr/>
          </p:nvSpPr>
          <p:spPr>
            <a:xfrm>
              <a:off x="6717779" y="4326750"/>
              <a:ext cx="42545" cy="21590"/>
            </a:xfrm>
            <a:custGeom>
              <a:avLst/>
              <a:gdLst/>
              <a:ahLst/>
              <a:cxnLst/>
              <a:rect l="l" t="t" r="r" b="b"/>
              <a:pathLst>
                <a:path w="42545" h="21589">
                  <a:moveTo>
                    <a:pt x="0" y="0"/>
                  </a:moveTo>
                  <a:lnTo>
                    <a:pt x="0" y="21043"/>
                  </a:lnTo>
                  <a:lnTo>
                    <a:pt x="42100" y="21043"/>
                  </a:lnTo>
                  <a:lnTo>
                    <a:pt x="4210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4" name="object 2574"/>
            <p:cNvSpPr/>
            <p:nvPr/>
          </p:nvSpPr>
          <p:spPr>
            <a:xfrm>
              <a:off x="6717779" y="4326750"/>
              <a:ext cx="42545" cy="21590"/>
            </a:xfrm>
            <a:custGeom>
              <a:avLst/>
              <a:gdLst/>
              <a:ahLst/>
              <a:cxnLst/>
              <a:rect l="l" t="t" r="r" b="b"/>
              <a:pathLst>
                <a:path w="42545" h="21589">
                  <a:moveTo>
                    <a:pt x="0" y="21043"/>
                  </a:moveTo>
                  <a:lnTo>
                    <a:pt x="0" y="0"/>
                  </a:lnTo>
                  <a:lnTo>
                    <a:pt x="42100" y="0"/>
                  </a:lnTo>
                  <a:lnTo>
                    <a:pt x="42100" y="21043"/>
                  </a:lnTo>
                  <a:lnTo>
                    <a:pt x="0" y="210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75" name="object 2575"/>
            <p:cNvSpPr/>
            <p:nvPr/>
          </p:nvSpPr>
          <p:spPr>
            <a:xfrm>
              <a:off x="6759879" y="4326750"/>
              <a:ext cx="73660" cy="21590"/>
            </a:xfrm>
            <a:custGeom>
              <a:avLst/>
              <a:gdLst/>
              <a:ahLst/>
              <a:cxnLst/>
              <a:rect l="l" t="t" r="r" b="b"/>
              <a:pathLst>
                <a:path w="73659" h="21589">
                  <a:moveTo>
                    <a:pt x="0" y="0"/>
                  </a:moveTo>
                  <a:lnTo>
                    <a:pt x="0" y="21043"/>
                  </a:lnTo>
                  <a:lnTo>
                    <a:pt x="73164" y="21043"/>
                  </a:lnTo>
                  <a:lnTo>
                    <a:pt x="7316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6" name="object 2576"/>
            <p:cNvSpPr/>
            <p:nvPr/>
          </p:nvSpPr>
          <p:spPr>
            <a:xfrm>
              <a:off x="6759879" y="4326750"/>
              <a:ext cx="73660" cy="21590"/>
            </a:xfrm>
            <a:custGeom>
              <a:avLst/>
              <a:gdLst/>
              <a:ahLst/>
              <a:cxnLst/>
              <a:rect l="l" t="t" r="r" b="b"/>
              <a:pathLst>
                <a:path w="73659" h="21589">
                  <a:moveTo>
                    <a:pt x="0" y="21043"/>
                  </a:moveTo>
                  <a:lnTo>
                    <a:pt x="0" y="0"/>
                  </a:lnTo>
                  <a:lnTo>
                    <a:pt x="73164" y="0"/>
                  </a:lnTo>
                  <a:lnTo>
                    <a:pt x="73164" y="21043"/>
                  </a:lnTo>
                  <a:lnTo>
                    <a:pt x="0" y="210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77" name="object 2577"/>
          <p:cNvGrpSpPr/>
          <p:nvPr/>
        </p:nvGrpSpPr>
        <p:grpSpPr>
          <a:xfrm>
            <a:off x="6722402" y="4321352"/>
            <a:ext cx="453390" cy="191135"/>
            <a:chOff x="6722402" y="4321352"/>
            <a:chExt cx="453390" cy="191135"/>
          </a:xfrm>
        </p:grpSpPr>
        <p:sp>
          <p:nvSpPr>
            <p:cNvPr id="2578" name="object 2578"/>
            <p:cNvSpPr/>
            <p:nvPr/>
          </p:nvSpPr>
          <p:spPr>
            <a:xfrm>
              <a:off x="7064590" y="4326750"/>
              <a:ext cx="74295" cy="21590"/>
            </a:xfrm>
            <a:custGeom>
              <a:avLst/>
              <a:gdLst/>
              <a:ahLst/>
              <a:cxnLst/>
              <a:rect l="l" t="t" r="r" b="b"/>
              <a:pathLst>
                <a:path w="74295" h="21589">
                  <a:moveTo>
                    <a:pt x="0" y="0"/>
                  </a:moveTo>
                  <a:lnTo>
                    <a:pt x="0" y="21043"/>
                  </a:lnTo>
                  <a:lnTo>
                    <a:pt x="73685" y="21043"/>
                  </a:lnTo>
                  <a:lnTo>
                    <a:pt x="7368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79" name="object 2579"/>
            <p:cNvSpPr/>
            <p:nvPr/>
          </p:nvSpPr>
          <p:spPr>
            <a:xfrm>
              <a:off x="7064590" y="4326750"/>
              <a:ext cx="74295" cy="21590"/>
            </a:xfrm>
            <a:custGeom>
              <a:avLst/>
              <a:gdLst/>
              <a:ahLst/>
              <a:cxnLst/>
              <a:rect l="l" t="t" r="r" b="b"/>
              <a:pathLst>
                <a:path w="74295" h="21589">
                  <a:moveTo>
                    <a:pt x="0" y="21043"/>
                  </a:moveTo>
                  <a:lnTo>
                    <a:pt x="0" y="0"/>
                  </a:lnTo>
                  <a:lnTo>
                    <a:pt x="73685" y="0"/>
                  </a:lnTo>
                  <a:lnTo>
                    <a:pt x="73685" y="21043"/>
                  </a:lnTo>
                  <a:lnTo>
                    <a:pt x="0" y="2104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0" name="object 2580"/>
            <p:cNvSpPr/>
            <p:nvPr/>
          </p:nvSpPr>
          <p:spPr>
            <a:xfrm>
              <a:off x="6727799" y="4347794"/>
              <a:ext cx="442595" cy="25400"/>
            </a:xfrm>
            <a:custGeom>
              <a:avLst/>
              <a:gdLst/>
              <a:ahLst/>
              <a:cxnLst/>
              <a:rect l="l" t="t" r="r" b="b"/>
              <a:pathLst>
                <a:path w="442595" h="25400">
                  <a:moveTo>
                    <a:pt x="0" y="0"/>
                  </a:moveTo>
                  <a:lnTo>
                    <a:pt x="0" y="25260"/>
                  </a:lnTo>
                  <a:lnTo>
                    <a:pt x="442036" y="25260"/>
                  </a:lnTo>
                  <a:lnTo>
                    <a:pt x="44203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1" name="object 2581"/>
            <p:cNvSpPr/>
            <p:nvPr/>
          </p:nvSpPr>
          <p:spPr>
            <a:xfrm>
              <a:off x="6727799" y="4347794"/>
              <a:ext cx="442595" cy="25400"/>
            </a:xfrm>
            <a:custGeom>
              <a:avLst/>
              <a:gdLst/>
              <a:ahLst/>
              <a:cxnLst/>
              <a:rect l="l" t="t" r="r" b="b"/>
              <a:pathLst>
                <a:path w="442595" h="25400">
                  <a:moveTo>
                    <a:pt x="0" y="25260"/>
                  </a:moveTo>
                  <a:lnTo>
                    <a:pt x="0" y="0"/>
                  </a:lnTo>
                  <a:lnTo>
                    <a:pt x="442036" y="0"/>
                  </a:lnTo>
                  <a:lnTo>
                    <a:pt x="442036" y="25260"/>
                  </a:lnTo>
                  <a:lnTo>
                    <a:pt x="0" y="2526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2" name="object 2582"/>
            <p:cNvSpPr/>
            <p:nvPr/>
          </p:nvSpPr>
          <p:spPr>
            <a:xfrm>
              <a:off x="6780428" y="4374159"/>
              <a:ext cx="82550" cy="44450"/>
            </a:xfrm>
            <a:custGeom>
              <a:avLst/>
              <a:gdLst/>
              <a:ahLst/>
              <a:cxnLst/>
              <a:rect l="l" t="t" r="r" b="b"/>
              <a:pathLst>
                <a:path w="82550" h="44450">
                  <a:moveTo>
                    <a:pt x="0" y="21928"/>
                  </a:moveTo>
                  <a:lnTo>
                    <a:pt x="0" y="36779"/>
                  </a:lnTo>
                  <a:lnTo>
                    <a:pt x="81457" y="44089"/>
                  </a:lnTo>
                  <a:lnTo>
                    <a:pt x="82080" y="44145"/>
                  </a:lnTo>
                  <a:lnTo>
                    <a:pt x="82080" y="29413"/>
                  </a:lnTo>
                  <a:lnTo>
                    <a:pt x="0" y="21928"/>
                  </a:lnTo>
                  <a:close/>
                </a:path>
                <a:path w="82550" h="44450">
                  <a:moveTo>
                    <a:pt x="0" y="7315"/>
                  </a:moveTo>
                  <a:lnTo>
                    <a:pt x="0" y="21813"/>
                  </a:lnTo>
                  <a:lnTo>
                    <a:pt x="81457" y="14735"/>
                  </a:lnTo>
                  <a:lnTo>
                    <a:pt x="82080" y="14681"/>
                  </a:lnTo>
                  <a:lnTo>
                    <a:pt x="81457" y="0"/>
                  </a:lnTo>
                  <a:lnTo>
                    <a:pt x="0" y="731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3" name="object 2583"/>
            <p:cNvSpPr/>
            <p:nvPr/>
          </p:nvSpPr>
          <p:spPr>
            <a:xfrm>
              <a:off x="6779780" y="4374159"/>
              <a:ext cx="85090" cy="44450"/>
            </a:xfrm>
            <a:custGeom>
              <a:avLst/>
              <a:gdLst/>
              <a:ahLst/>
              <a:cxnLst/>
              <a:rect l="l" t="t" r="r" b="b"/>
              <a:pathLst>
                <a:path w="85090" h="44450">
                  <a:moveTo>
                    <a:pt x="82105" y="0"/>
                  </a:moveTo>
                  <a:lnTo>
                    <a:pt x="647" y="7315"/>
                  </a:lnTo>
                  <a:lnTo>
                    <a:pt x="647" y="36779"/>
                  </a:lnTo>
                  <a:lnTo>
                    <a:pt x="82727" y="44145"/>
                  </a:lnTo>
                  <a:lnTo>
                    <a:pt x="82727" y="29413"/>
                  </a:lnTo>
                  <a:lnTo>
                    <a:pt x="0" y="21869"/>
                  </a:lnTo>
                  <a:lnTo>
                    <a:pt x="82727" y="14681"/>
                  </a:lnTo>
                  <a:lnTo>
                    <a:pt x="82105" y="0"/>
                  </a:lnTo>
                  <a:close/>
                </a:path>
                <a:path w="85090" h="44450">
                  <a:moveTo>
                    <a:pt x="647" y="22047"/>
                  </a:moveTo>
                  <a:lnTo>
                    <a:pt x="84848" y="2204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4" name="object 2584"/>
            <p:cNvSpPr/>
            <p:nvPr/>
          </p:nvSpPr>
          <p:spPr>
            <a:xfrm>
              <a:off x="7034491" y="4374159"/>
              <a:ext cx="82550" cy="44450"/>
            </a:xfrm>
            <a:custGeom>
              <a:avLst/>
              <a:gdLst/>
              <a:ahLst/>
              <a:cxnLst/>
              <a:rect l="l" t="t" r="r" b="b"/>
              <a:pathLst>
                <a:path w="82550" h="44450">
                  <a:moveTo>
                    <a:pt x="0" y="29413"/>
                  </a:moveTo>
                  <a:lnTo>
                    <a:pt x="0" y="44145"/>
                  </a:lnTo>
                  <a:lnTo>
                    <a:pt x="82080" y="36779"/>
                  </a:lnTo>
                  <a:lnTo>
                    <a:pt x="82080" y="21928"/>
                  </a:lnTo>
                  <a:lnTo>
                    <a:pt x="622" y="29356"/>
                  </a:lnTo>
                  <a:lnTo>
                    <a:pt x="0" y="29413"/>
                  </a:lnTo>
                  <a:close/>
                </a:path>
                <a:path w="82550" h="44450">
                  <a:moveTo>
                    <a:pt x="0" y="14681"/>
                  </a:moveTo>
                  <a:lnTo>
                    <a:pt x="82080" y="21813"/>
                  </a:lnTo>
                  <a:lnTo>
                    <a:pt x="82080" y="7315"/>
                  </a:lnTo>
                  <a:lnTo>
                    <a:pt x="622" y="0"/>
                  </a:lnTo>
                  <a:lnTo>
                    <a:pt x="0" y="1468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5" name="object 2585"/>
            <p:cNvSpPr/>
            <p:nvPr/>
          </p:nvSpPr>
          <p:spPr>
            <a:xfrm>
              <a:off x="7032370" y="4374159"/>
              <a:ext cx="85090" cy="44450"/>
            </a:xfrm>
            <a:custGeom>
              <a:avLst/>
              <a:gdLst/>
              <a:ahLst/>
              <a:cxnLst/>
              <a:rect l="l" t="t" r="r" b="b"/>
              <a:pathLst>
                <a:path w="85090" h="44450">
                  <a:moveTo>
                    <a:pt x="2743" y="0"/>
                  </a:moveTo>
                  <a:lnTo>
                    <a:pt x="84201" y="7315"/>
                  </a:lnTo>
                  <a:lnTo>
                    <a:pt x="84201" y="36779"/>
                  </a:lnTo>
                  <a:lnTo>
                    <a:pt x="2120" y="44145"/>
                  </a:lnTo>
                  <a:lnTo>
                    <a:pt x="2120" y="29413"/>
                  </a:lnTo>
                  <a:lnTo>
                    <a:pt x="84848" y="21869"/>
                  </a:lnTo>
                  <a:lnTo>
                    <a:pt x="2120" y="14681"/>
                  </a:lnTo>
                  <a:lnTo>
                    <a:pt x="2743" y="0"/>
                  </a:lnTo>
                  <a:close/>
                </a:path>
                <a:path w="85090" h="44450">
                  <a:moveTo>
                    <a:pt x="84201" y="22047"/>
                  </a:moveTo>
                  <a:lnTo>
                    <a:pt x="0" y="2204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6" name="object 2586"/>
            <p:cNvSpPr/>
            <p:nvPr/>
          </p:nvSpPr>
          <p:spPr>
            <a:xfrm>
              <a:off x="6780428" y="4418304"/>
              <a:ext cx="82550" cy="44450"/>
            </a:xfrm>
            <a:custGeom>
              <a:avLst/>
              <a:gdLst/>
              <a:ahLst/>
              <a:cxnLst/>
              <a:rect l="l" t="t" r="r" b="b"/>
              <a:pathLst>
                <a:path w="82550" h="44450">
                  <a:moveTo>
                    <a:pt x="0" y="21941"/>
                  </a:moveTo>
                  <a:lnTo>
                    <a:pt x="0" y="36779"/>
                  </a:lnTo>
                  <a:lnTo>
                    <a:pt x="81457" y="44101"/>
                  </a:lnTo>
                  <a:lnTo>
                    <a:pt x="82080" y="44157"/>
                  </a:lnTo>
                  <a:lnTo>
                    <a:pt x="82080" y="29413"/>
                  </a:lnTo>
                  <a:lnTo>
                    <a:pt x="0" y="21941"/>
                  </a:lnTo>
                  <a:close/>
                </a:path>
                <a:path w="82550" h="44450">
                  <a:moveTo>
                    <a:pt x="0" y="7315"/>
                  </a:moveTo>
                  <a:lnTo>
                    <a:pt x="0" y="21825"/>
                  </a:lnTo>
                  <a:lnTo>
                    <a:pt x="81457" y="14735"/>
                  </a:lnTo>
                  <a:lnTo>
                    <a:pt x="82080" y="14681"/>
                  </a:lnTo>
                  <a:lnTo>
                    <a:pt x="81457" y="0"/>
                  </a:lnTo>
                  <a:lnTo>
                    <a:pt x="0" y="7315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7" name="object 2587"/>
            <p:cNvSpPr/>
            <p:nvPr/>
          </p:nvSpPr>
          <p:spPr>
            <a:xfrm>
              <a:off x="6779780" y="4418304"/>
              <a:ext cx="85090" cy="44450"/>
            </a:xfrm>
            <a:custGeom>
              <a:avLst/>
              <a:gdLst/>
              <a:ahLst/>
              <a:cxnLst/>
              <a:rect l="l" t="t" r="r" b="b"/>
              <a:pathLst>
                <a:path w="85090" h="44450">
                  <a:moveTo>
                    <a:pt x="82105" y="0"/>
                  </a:moveTo>
                  <a:lnTo>
                    <a:pt x="647" y="7315"/>
                  </a:lnTo>
                  <a:lnTo>
                    <a:pt x="647" y="36779"/>
                  </a:lnTo>
                  <a:lnTo>
                    <a:pt x="82727" y="44157"/>
                  </a:lnTo>
                  <a:lnTo>
                    <a:pt x="82727" y="29413"/>
                  </a:lnTo>
                  <a:lnTo>
                    <a:pt x="0" y="21882"/>
                  </a:lnTo>
                  <a:lnTo>
                    <a:pt x="82727" y="14681"/>
                  </a:lnTo>
                  <a:lnTo>
                    <a:pt x="82105" y="0"/>
                  </a:lnTo>
                  <a:close/>
                </a:path>
                <a:path w="85090" h="44450">
                  <a:moveTo>
                    <a:pt x="647" y="22059"/>
                  </a:moveTo>
                  <a:lnTo>
                    <a:pt x="84848" y="2205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88" name="object 2588"/>
            <p:cNvSpPr/>
            <p:nvPr/>
          </p:nvSpPr>
          <p:spPr>
            <a:xfrm>
              <a:off x="7034491" y="4418304"/>
              <a:ext cx="82550" cy="44450"/>
            </a:xfrm>
            <a:custGeom>
              <a:avLst/>
              <a:gdLst/>
              <a:ahLst/>
              <a:cxnLst/>
              <a:rect l="l" t="t" r="r" b="b"/>
              <a:pathLst>
                <a:path w="82550" h="44450">
                  <a:moveTo>
                    <a:pt x="0" y="29413"/>
                  </a:moveTo>
                  <a:lnTo>
                    <a:pt x="0" y="44157"/>
                  </a:lnTo>
                  <a:lnTo>
                    <a:pt x="82080" y="36779"/>
                  </a:lnTo>
                  <a:lnTo>
                    <a:pt x="82080" y="21941"/>
                  </a:lnTo>
                  <a:lnTo>
                    <a:pt x="622" y="29356"/>
                  </a:lnTo>
                  <a:lnTo>
                    <a:pt x="0" y="29413"/>
                  </a:lnTo>
                  <a:close/>
                </a:path>
                <a:path w="82550" h="44450">
                  <a:moveTo>
                    <a:pt x="0" y="14681"/>
                  </a:moveTo>
                  <a:lnTo>
                    <a:pt x="82080" y="21825"/>
                  </a:lnTo>
                  <a:lnTo>
                    <a:pt x="82080" y="7315"/>
                  </a:lnTo>
                  <a:lnTo>
                    <a:pt x="622" y="0"/>
                  </a:lnTo>
                  <a:lnTo>
                    <a:pt x="0" y="1468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89" name="object 2589"/>
            <p:cNvSpPr/>
            <p:nvPr/>
          </p:nvSpPr>
          <p:spPr>
            <a:xfrm>
              <a:off x="7032370" y="4418304"/>
              <a:ext cx="85090" cy="44450"/>
            </a:xfrm>
            <a:custGeom>
              <a:avLst/>
              <a:gdLst/>
              <a:ahLst/>
              <a:cxnLst/>
              <a:rect l="l" t="t" r="r" b="b"/>
              <a:pathLst>
                <a:path w="85090" h="44450">
                  <a:moveTo>
                    <a:pt x="2743" y="0"/>
                  </a:moveTo>
                  <a:lnTo>
                    <a:pt x="84201" y="7315"/>
                  </a:lnTo>
                  <a:lnTo>
                    <a:pt x="84201" y="36779"/>
                  </a:lnTo>
                  <a:lnTo>
                    <a:pt x="2120" y="44157"/>
                  </a:lnTo>
                  <a:lnTo>
                    <a:pt x="2120" y="29413"/>
                  </a:lnTo>
                  <a:lnTo>
                    <a:pt x="84848" y="21882"/>
                  </a:lnTo>
                  <a:lnTo>
                    <a:pt x="2120" y="14681"/>
                  </a:lnTo>
                  <a:lnTo>
                    <a:pt x="2743" y="0"/>
                  </a:lnTo>
                  <a:close/>
                </a:path>
                <a:path w="85090" h="44450">
                  <a:moveTo>
                    <a:pt x="84201" y="22059"/>
                  </a:moveTo>
                  <a:lnTo>
                    <a:pt x="0" y="2205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0" name="object 2590"/>
            <p:cNvSpPr/>
            <p:nvPr/>
          </p:nvSpPr>
          <p:spPr>
            <a:xfrm>
              <a:off x="6780428" y="4462513"/>
              <a:ext cx="82550" cy="44450"/>
            </a:xfrm>
            <a:custGeom>
              <a:avLst/>
              <a:gdLst/>
              <a:ahLst/>
              <a:cxnLst/>
              <a:rect l="l" t="t" r="r" b="b"/>
              <a:pathLst>
                <a:path w="82550" h="44450">
                  <a:moveTo>
                    <a:pt x="0" y="21928"/>
                  </a:moveTo>
                  <a:lnTo>
                    <a:pt x="0" y="36779"/>
                  </a:lnTo>
                  <a:lnTo>
                    <a:pt x="81457" y="44089"/>
                  </a:lnTo>
                  <a:lnTo>
                    <a:pt x="82080" y="44145"/>
                  </a:lnTo>
                  <a:lnTo>
                    <a:pt x="82080" y="29413"/>
                  </a:lnTo>
                  <a:lnTo>
                    <a:pt x="0" y="21928"/>
                  </a:lnTo>
                  <a:close/>
                </a:path>
                <a:path w="82550" h="44450">
                  <a:moveTo>
                    <a:pt x="0" y="7302"/>
                  </a:moveTo>
                  <a:lnTo>
                    <a:pt x="0" y="21813"/>
                  </a:lnTo>
                  <a:lnTo>
                    <a:pt x="81457" y="14735"/>
                  </a:lnTo>
                  <a:lnTo>
                    <a:pt x="82080" y="14681"/>
                  </a:lnTo>
                  <a:lnTo>
                    <a:pt x="81457" y="0"/>
                  </a:lnTo>
                  <a:lnTo>
                    <a:pt x="0" y="7302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1" name="object 2591"/>
            <p:cNvSpPr/>
            <p:nvPr/>
          </p:nvSpPr>
          <p:spPr>
            <a:xfrm>
              <a:off x="6779780" y="4462513"/>
              <a:ext cx="85090" cy="44450"/>
            </a:xfrm>
            <a:custGeom>
              <a:avLst/>
              <a:gdLst/>
              <a:ahLst/>
              <a:cxnLst/>
              <a:rect l="l" t="t" r="r" b="b"/>
              <a:pathLst>
                <a:path w="85090" h="44450">
                  <a:moveTo>
                    <a:pt x="82105" y="0"/>
                  </a:moveTo>
                  <a:lnTo>
                    <a:pt x="647" y="7302"/>
                  </a:lnTo>
                  <a:lnTo>
                    <a:pt x="647" y="36779"/>
                  </a:lnTo>
                  <a:lnTo>
                    <a:pt x="82727" y="44145"/>
                  </a:lnTo>
                  <a:lnTo>
                    <a:pt x="82727" y="29413"/>
                  </a:lnTo>
                  <a:lnTo>
                    <a:pt x="0" y="21869"/>
                  </a:lnTo>
                  <a:lnTo>
                    <a:pt x="82727" y="14681"/>
                  </a:lnTo>
                  <a:lnTo>
                    <a:pt x="82105" y="0"/>
                  </a:lnTo>
                  <a:close/>
                </a:path>
                <a:path w="85090" h="44450">
                  <a:moveTo>
                    <a:pt x="647" y="22047"/>
                  </a:moveTo>
                  <a:lnTo>
                    <a:pt x="84848" y="2204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592" name="object 2592"/>
            <p:cNvSpPr/>
            <p:nvPr/>
          </p:nvSpPr>
          <p:spPr>
            <a:xfrm>
              <a:off x="7034491" y="4462513"/>
              <a:ext cx="82550" cy="44450"/>
            </a:xfrm>
            <a:custGeom>
              <a:avLst/>
              <a:gdLst/>
              <a:ahLst/>
              <a:cxnLst/>
              <a:rect l="l" t="t" r="r" b="b"/>
              <a:pathLst>
                <a:path w="82550" h="44450">
                  <a:moveTo>
                    <a:pt x="0" y="29413"/>
                  </a:moveTo>
                  <a:lnTo>
                    <a:pt x="0" y="44145"/>
                  </a:lnTo>
                  <a:lnTo>
                    <a:pt x="82080" y="36779"/>
                  </a:lnTo>
                  <a:lnTo>
                    <a:pt x="82080" y="21928"/>
                  </a:lnTo>
                  <a:lnTo>
                    <a:pt x="622" y="29356"/>
                  </a:lnTo>
                  <a:lnTo>
                    <a:pt x="0" y="29413"/>
                  </a:lnTo>
                  <a:close/>
                </a:path>
                <a:path w="82550" h="44450">
                  <a:moveTo>
                    <a:pt x="0" y="14681"/>
                  </a:moveTo>
                  <a:lnTo>
                    <a:pt x="82080" y="21813"/>
                  </a:lnTo>
                  <a:lnTo>
                    <a:pt x="82080" y="7302"/>
                  </a:lnTo>
                  <a:lnTo>
                    <a:pt x="622" y="0"/>
                  </a:lnTo>
                  <a:lnTo>
                    <a:pt x="0" y="14681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3" name="object 2593"/>
            <p:cNvSpPr/>
            <p:nvPr/>
          </p:nvSpPr>
          <p:spPr>
            <a:xfrm>
              <a:off x="7032370" y="4462513"/>
              <a:ext cx="85090" cy="44450"/>
            </a:xfrm>
            <a:custGeom>
              <a:avLst/>
              <a:gdLst/>
              <a:ahLst/>
              <a:cxnLst/>
              <a:rect l="l" t="t" r="r" b="b"/>
              <a:pathLst>
                <a:path w="85090" h="44450">
                  <a:moveTo>
                    <a:pt x="2743" y="0"/>
                  </a:moveTo>
                  <a:lnTo>
                    <a:pt x="84201" y="7302"/>
                  </a:lnTo>
                  <a:lnTo>
                    <a:pt x="84201" y="36779"/>
                  </a:lnTo>
                  <a:lnTo>
                    <a:pt x="2120" y="44145"/>
                  </a:lnTo>
                  <a:lnTo>
                    <a:pt x="2120" y="29413"/>
                  </a:lnTo>
                  <a:lnTo>
                    <a:pt x="84848" y="21869"/>
                  </a:lnTo>
                  <a:lnTo>
                    <a:pt x="2120" y="14681"/>
                  </a:lnTo>
                  <a:lnTo>
                    <a:pt x="2743" y="0"/>
                  </a:lnTo>
                  <a:close/>
                </a:path>
                <a:path w="85090" h="44450">
                  <a:moveTo>
                    <a:pt x="84201" y="22047"/>
                  </a:moveTo>
                  <a:lnTo>
                    <a:pt x="0" y="2204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94" name="object 2594"/>
          <p:cNvGrpSpPr/>
          <p:nvPr/>
        </p:nvGrpSpPr>
        <p:grpSpPr>
          <a:xfrm>
            <a:off x="5941872" y="4457306"/>
            <a:ext cx="33020" cy="36830"/>
            <a:chOff x="5941872" y="4457306"/>
            <a:chExt cx="33020" cy="36830"/>
          </a:xfrm>
        </p:grpSpPr>
        <p:sp>
          <p:nvSpPr>
            <p:cNvPr id="2595" name="object 2595"/>
            <p:cNvSpPr/>
            <p:nvPr/>
          </p:nvSpPr>
          <p:spPr>
            <a:xfrm>
              <a:off x="5947270" y="4462703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0" y="4610"/>
                  </a:moveTo>
                  <a:lnTo>
                    <a:pt x="673" y="7200"/>
                  </a:lnTo>
                  <a:lnTo>
                    <a:pt x="673" y="21084"/>
                  </a:lnTo>
                  <a:lnTo>
                    <a:pt x="2108" y="25577"/>
                  </a:lnTo>
                  <a:lnTo>
                    <a:pt x="6604" y="22326"/>
                  </a:lnTo>
                  <a:lnTo>
                    <a:pt x="13868" y="17564"/>
                  </a:lnTo>
                  <a:lnTo>
                    <a:pt x="19342" y="11201"/>
                  </a:lnTo>
                  <a:lnTo>
                    <a:pt x="22047" y="9563"/>
                  </a:lnTo>
                  <a:lnTo>
                    <a:pt x="22047" y="2232"/>
                  </a:lnTo>
                  <a:lnTo>
                    <a:pt x="17983" y="977"/>
                  </a:lnTo>
                  <a:lnTo>
                    <a:pt x="14236" y="38"/>
                  </a:lnTo>
                  <a:lnTo>
                    <a:pt x="8610" y="0"/>
                  </a:lnTo>
                  <a:lnTo>
                    <a:pt x="5727" y="1117"/>
                  </a:lnTo>
                  <a:lnTo>
                    <a:pt x="5727" y="1689"/>
                  </a:lnTo>
                  <a:lnTo>
                    <a:pt x="4264" y="1809"/>
                  </a:lnTo>
                  <a:lnTo>
                    <a:pt x="3856" y="1843"/>
                  </a:lnTo>
                  <a:lnTo>
                    <a:pt x="2336" y="1968"/>
                  </a:lnTo>
                  <a:lnTo>
                    <a:pt x="0" y="4610"/>
                  </a:lnTo>
                  <a:close/>
                </a:path>
                <a:path w="22225" h="26035">
                  <a:moveTo>
                    <a:pt x="4553" y="1572"/>
                  </a:moveTo>
                  <a:lnTo>
                    <a:pt x="5727" y="1689"/>
                  </a:lnTo>
                  <a:lnTo>
                    <a:pt x="5727" y="1117"/>
                  </a:lnTo>
                  <a:lnTo>
                    <a:pt x="4553" y="157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6" name="object 2596"/>
            <p:cNvSpPr/>
            <p:nvPr/>
          </p:nvSpPr>
          <p:spPr>
            <a:xfrm>
              <a:off x="5947270" y="4462703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22047" y="6337"/>
                  </a:moveTo>
                  <a:lnTo>
                    <a:pt x="22047" y="9563"/>
                  </a:lnTo>
                  <a:lnTo>
                    <a:pt x="19342" y="11201"/>
                  </a:lnTo>
                  <a:lnTo>
                    <a:pt x="16611" y="14389"/>
                  </a:lnTo>
                  <a:lnTo>
                    <a:pt x="13868" y="17564"/>
                  </a:lnTo>
                  <a:lnTo>
                    <a:pt x="6604" y="22326"/>
                  </a:lnTo>
                  <a:lnTo>
                    <a:pt x="6134" y="22669"/>
                  </a:lnTo>
                  <a:lnTo>
                    <a:pt x="2108" y="25577"/>
                  </a:lnTo>
                  <a:lnTo>
                    <a:pt x="558" y="20726"/>
                  </a:lnTo>
                  <a:lnTo>
                    <a:pt x="622" y="12700"/>
                  </a:lnTo>
                  <a:lnTo>
                    <a:pt x="673" y="7200"/>
                  </a:lnTo>
                  <a:lnTo>
                    <a:pt x="0" y="4610"/>
                  </a:lnTo>
                  <a:lnTo>
                    <a:pt x="1612" y="2781"/>
                  </a:lnTo>
                  <a:lnTo>
                    <a:pt x="2336" y="1968"/>
                  </a:lnTo>
                  <a:lnTo>
                    <a:pt x="5727" y="1689"/>
                  </a:lnTo>
                  <a:lnTo>
                    <a:pt x="4254" y="1689"/>
                  </a:lnTo>
                  <a:lnTo>
                    <a:pt x="8610" y="0"/>
                  </a:lnTo>
                  <a:lnTo>
                    <a:pt x="11607" y="12"/>
                  </a:lnTo>
                  <a:lnTo>
                    <a:pt x="14236" y="38"/>
                  </a:lnTo>
                  <a:lnTo>
                    <a:pt x="17983" y="977"/>
                  </a:lnTo>
                  <a:lnTo>
                    <a:pt x="19913" y="1574"/>
                  </a:lnTo>
                  <a:lnTo>
                    <a:pt x="21932" y="2197"/>
                  </a:lnTo>
                  <a:lnTo>
                    <a:pt x="22047" y="4127"/>
                  </a:lnTo>
                  <a:lnTo>
                    <a:pt x="22047" y="63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597" name="object 2597"/>
          <p:cNvGrpSpPr/>
          <p:nvPr/>
        </p:nvGrpSpPr>
        <p:grpSpPr>
          <a:xfrm>
            <a:off x="7510411" y="4457306"/>
            <a:ext cx="33020" cy="36830"/>
            <a:chOff x="7510411" y="4457306"/>
            <a:chExt cx="33020" cy="36830"/>
          </a:xfrm>
        </p:grpSpPr>
        <p:sp>
          <p:nvSpPr>
            <p:cNvPr id="2598" name="object 2598"/>
            <p:cNvSpPr/>
            <p:nvPr/>
          </p:nvSpPr>
          <p:spPr>
            <a:xfrm>
              <a:off x="7515923" y="4462703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0" y="2197"/>
                  </a:moveTo>
                  <a:lnTo>
                    <a:pt x="0" y="9632"/>
                  </a:lnTo>
                  <a:lnTo>
                    <a:pt x="2590" y="11201"/>
                  </a:lnTo>
                  <a:lnTo>
                    <a:pt x="8064" y="17564"/>
                  </a:lnTo>
                  <a:lnTo>
                    <a:pt x="15328" y="22326"/>
                  </a:lnTo>
                  <a:lnTo>
                    <a:pt x="19824" y="25577"/>
                  </a:lnTo>
                  <a:lnTo>
                    <a:pt x="21374" y="20726"/>
                  </a:lnTo>
                  <a:lnTo>
                    <a:pt x="21374" y="6760"/>
                  </a:lnTo>
                  <a:lnTo>
                    <a:pt x="21932" y="4610"/>
                  </a:lnTo>
                  <a:lnTo>
                    <a:pt x="19596" y="1968"/>
                  </a:lnTo>
                  <a:lnTo>
                    <a:pt x="18074" y="1842"/>
                  </a:lnTo>
                  <a:lnTo>
                    <a:pt x="17380" y="1785"/>
                  </a:lnTo>
                  <a:lnTo>
                    <a:pt x="16217" y="1689"/>
                  </a:lnTo>
                  <a:lnTo>
                    <a:pt x="16217" y="1122"/>
                  </a:lnTo>
                  <a:lnTo>
                    <a:pt x="13322" y="0"/>
                  </a:lnTo>
                  <a:lnTo>
                    <a:pt x="7696" y="38"/>
                  </a:lnTo>
                  <a:lnTo>
                    <a:pt x="3949" y="977"/>
                  </a:lnTo>
                  <a:lnTo>
                    <a:pt x="0" y="2197"/>
                  </a:lnTo>
                  <a:close/>
                </a:path>
                <a:path w="22225" h="26035">
                  <a:moveTo>
                    <a:pt x="16217" y="1122"/>
                  </a:moveTo>
                  <a:lnTo>
                    <a:pt x="16217" y="1689"/>
                  </a:lnTo>
                  <a:lnTo>
                    <a:pt x="17380" y="1689"/>
                  </a:lnTo>
                  <a:lnTo>
                    <a:pt x="16217" y="11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99" name="object 2599"/>
            <p:cNvSpPr/>
            <p:nvPr/>
          </p:nvSpPr>
          <p:spPr>
            <a:xfrm>
              <a:off x="7515808" y="4462703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0" y="6337"/>
                  </a:moveTo>
                  <a:lnTo>
                    <a:pt x="0" y="9563"/>
                  </a:lnTo>
                  <a:lnTo>
                    <a:pt x="2705" y="11201"/>
                  </a:lnTo>
                  <a:lnTo>
                    <a:pt x="5435" y="14389"/>
                  </a:lnTo>
                  <a:lnTo>
                    <a:pt x="8178" y="17564"/>
                  </a:lnTo>
                  <a:lnTo>
                    <a:pt x="15443" y="22326"/>
                  </a:lnTo>
                  <a:lnTo>
                    <a:pt x="15913" y="22669"/>
                  </a:lnTo>
                  <a:lnTo>
                    <a:pt x="19939" y="25577"/>
                  </a:lnTo>
                  <a:lnTo>
                    <a:pt x="21488" y="20726"/>
                  </a:lnTo>
                  <a:lnTo>
                    <a:pt x="21424" y="12700"/>
                  </a:lnTo>
                  <a:lnTo>
                    <a:pt x="21374" y="7200"/>
                  </a:lnTo>
                  <a:lnTo>
                    <a:pt x="22047" y="4610"/>
                  </a:lnTo>
                  <a:lnTo>
                    <a:pt x="20434" y="2781"/>
                  </a:lnTo>
                  <a:lnTo>
                    <a:pt x="19710" y="1968"/>
                  </a:lnTo>
                  <a:lnTo>
                    <a:pt x="16332" y="1689"/>
                  </a:lnTo>
                  <a:lnTo>
                    <a:pt x="17792" y="1689"/>
                  </a:lnTo>
                  <a:lnTo>
                    <a:pt x="13436" y="0"/>
                  </a:lnTo>
                  <a:lnTo>
                    <a:pt x="10439" y="12"/>
                  </a:lnTo>
                  <a:lnTo>
                    <a:pt x="7810" y="38"/>
                  </a:lnTo>
                  <a:lnTo>
                    <a:pt x="4064" y="977"/>
                  </a:lnTo>
                  <a:lnTo>
                    <a:pt x="2133" y="1574"/>
                  </a:lnTo>
                  <a:lnTo>
                    <a:pt x="114" y="2197"/>
                  </a:lnTo>
                  <a:lnTo>
                    <a:pt x="0" y="4127"/>
                  </a:lnTo>
                  <a:lnTo>
                    <a:pt x="0" y="633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00" name="object 2600"/>
          <p:cNvGrpSpPr/>
          <p:nvPr/>
        </p:nvGrpSpPr>
        <p:grpSpPr>
          <a:xfrm>
            <a:off x="7510411" y="5149138"/>
            <a:ext cx="33020" cy="36830"/>
            <a:chOff x="7510411" y="5149138"/>
            <a:chExt cx="33020" cy="36830"/>
          </a:xfrm>
        </p:grpSpPr>
        <p:sp>
          <p:nvSpPr>
            <p:cNvPr id="2601" name="object 2601"/>
            <p:cNvSpPr/>
            <p:nvPr/>
          </p:nvSpPr>
          <p:spPr>
            <a:xfrm>
              <a:off x="7515923" y="5154536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16217" y="2608"/>
                  </a:moveTo>
                  <a:lnTo>
                    <a:pt x="16217" y="23888"/>
                  </a:lnTo>
                  <a:lnTo>
                    <a:pt x="17668" y="23892"/>
                  </a:lnTo>
                  <a:lnTo>
                    <a:pt x="18074" y="23735"/>
                  </a:lnTo>
                  <a:lnTo>
                    <a:pt x="19596" y="23609"/>
                  </a:lnTo>
                  <a:lnTo>
                    <a:pt x="21932" y="20967"/>
                  </a:lnTo>
                  <a:lnTo>
                    <a:pt x="21374" y="18816"/>
                  </a:lnTo>
                  <a:lnTo>
                    <a:pt x="21374" y="4851"/>
                  </a:lnTo>
                  <a:lnTo>
                    <a:pt x="19824" y="0"/>
                  </a:lnTo>
                  <a:lnTo>
                    <a:pt x="16217" y="2608"/>
                  </a:lnTo>
                  <a:close/>
                </a:path>
                <a:path w="22225" h="26035">
                  <a:moveTo>
                    <a:pt x="0" y="15932"/>
                  </a:moveTo>
                  <a:lnTo>
                    <a:pt x="0" y="23368"/>
                  </a:lnTo>
                  <a:lnTo>
                    <a:pt x="3949" y="24599"/>
                  </a:lnTo>
                  <a:lnTo>
                    <a:pt x="7696" y="25539"/>
                  </a:lnTo>
                  <a:lnTo>
                    <a:pt x="13322" y="25577"/>
                  </a:lnTo>
                  <a:lnTo>
                    <a:pt x="17380" y="24004"/>
                  </a:lnTo>
                  <a:lnTo>
                    <a:pt x="17668" y="23892"/>
                  </a:lnTo>
                  <a:lnTo>
                    <a:pt x="16217" y="23888"/>
                  </a:lnTo>
                  <a:lnTo>
                    <a:pt x="16217" y="2608"/>
                  </a:lnTo>
                  <a:lnTo>
                    <a:pt x="15328" y="3251"/>
                  </a:lnTo>
                  <a:lnTo>
                    <a:pt x="8064" y="8000"/>
                  </a:lnTo>
                  <a:lnTo>
                    <a:pt x="2590" y="14363"/>
                  </a:lnTo>
                  <a:lnTo>
                    <a:pt x="0" y="1593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2" name="object 2602"/>
            <p:cNvSpPr/>
            <p:nvPr/>
          </p:nvSpPr>
          <p:spPr>
            <a:xfrm>
              <a:off x="7515808" y="5154536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0" y="19240"/>
                  </a:moveTo>
                  <a:lnTo>
                    <a:pt x="0" y="16001"/>
                  </a:lnTo>
                  <a:lnTo>
                    <a:pt x="2705" y="14363"/>
                  </a:lnTo>
                  <a:lnTo>
                    <a:pt x="5435" y="11188"/>
                  </a:lnTo>
                  <a:lnTo>
                    <a:pt x="8178" y="8000"/>
                  </a:lnTo>
                  <a:lnTo>
                    <a:pt x="15443" y="3251"/>
                  </a:lnTo>
                  <a:lnTo>
                    <a:pt x="15913" y="2908"/>
                  </a:lnTo>
                  <a:lnTo>
                    <a:pt x="19939" y="0"/>
                  </a:lnTo>
                  <a:lnTo>
                    <a:pt x="21488" y="4851"/>
                  </a:lnTo>
                  <a:lnTo>
                    <a:pt x="21424" y="12865"/>
                  </a:lnTo>
                  <a:lnTo>
                    <a:pt x="21374" y="18376"/>
                  </a:lnTo>
                  <a:lnTo>
                    <a:pt x="22047" y="20967"/>
                  </a:lnTo>
                  <a:lnTo>
                    <a:pt x="20434" y="22783"/>
                  </a:lnTo>
                  <a:lnTo>
                    <a:pt x="19710" y="23609"/>
                  </a:lnTo>
                  <a:lnTo>
                    <a:pt x="16332" y="23888"/>
                  </a:lnTo>
                  <a:lnTo>
                    <a:pt x="17792" y="23888"/>
                  </a:lnTo>
                  <a:lnTo>
                    <a:pt x="13436" y="25577"/>
                  </a:lnTo>
                  <a:lnTo>
                    <a:pt x="10439" y="25552"/>
                  </a:lnTo>
                  <a:lnTo>
                    <a:pt x="7810" y="25539"/>
                  </a:lnTo>
                  <a:lnTo>
                    <a:pt x="4064" y="24599"/>
                  </a:lnTo>
                  <a:lnTo>
                    <a:pt x="2133" y="24002"/>
                  </a:lnTo>
                  <a:lnTo>
                    <a:pt x="114" y="23368"/>
                  </a:lnTo>
                  <a:lnTo>
                    <a:pt x="0" y="21450"/>
                  </a:lnTo>
                  <a:lnTo>
                    <a:pt x="0" y="1924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03" name="object 2603"/>
          <p:cNvGrpSpPr/>
          <p:nvPr/>
        </p:nvGrpSpPr>
        <p:grpSpPr>
          <a:xfrm>
            <a:off x="5941872" y="5150396"/>
            <a:ext cx="33020" cy="36830"/>
            <a:chOff x="5941872" y="5150396"/>
            <a:chExt cx="33020" cy="36830"/>
          </a:xfrm>
        </p:grpSpPr>
        <p:sp>
          <p:nvSpPr>
            <p:cNvPr id="2604" name="object 2604"/>
            <p:cNvSpPr/>
            <p:nvPr/>
          </p:nvSpPr>
          <p:spPr>
            <a:xfrm>
              <a:off x="5947270" y="5155793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4264" y="23768"/>
                  </a:moveTo>
                  <a:lnTo>
                    <a:pt x="4553" y="24004"/>
                  </a:lnTo>
                  <a:lnTo>
                    <a:pt x="8610" y="25577"/>
                  </a:lnTo>
                  <a:lnTo>
                    <a:pt x="14236" y="25539"/>
                  </a:lnTo>
                  <a:lnTo>
                    <a:pt x="17983" y="24599"/>
                  </a:lnTo>
                  <a:lnTo>
                    <a:pt x="22047" y="23332"/>
                  </a:lnTo>
                  <a:lnTo>
                    <a:pt x="22047" y="16002"/>
                  </a:lnTo>
                  <a:lnTo>
                    <a:pt x="19342" y="14363"/>
                  </a:lnTo>
                  <a:lnTo>
                    <a:pt x="13868" y="8001"/>
                  </a:lnTo>
                  <a:lnTo>
                    <a:pt x="6604" y="3251"/>
                  </a:lnTo>
                  <a:lnTo>
                    <a:pt x="5727" y="2617"/>
                  </a:lnTo>
                  <a:lnTo>
                    <a:pt x="5727" y="23888"/>
                  </a:lnTo>
                  <a:lnTo>
                    <a:pt x="4264" y="23768"/>
                  </a:lnTo>
                  <a:close/>
                </a:path>
                <a:path w="22225" h="26035">
                  <a:moveTo>
                    <a:pt x="0" y="20967"/>
                  </a:moveTo>
                  <a:lnTo>
                    <a:pt x="2336" y="23609"/>
                  </a:lnTo>
                  <a:lnTo>
                    <a:pt x="3856" y="23734"/>
                  </a:lnTo>
                  <a:lnTo>
                    <a:pt x="4264" y="23768"/>
                  </a:lnTo>
                  <a:lnTo>
                    <a:pt x="5727" y="23888"/>
                  </a:lnTo>
                  <a:lnTo>
                    <a:pt x="5727" y="2617"/>
                  </a:lnTo>
                  <a:lnTo>
                    <a:pt x="2108" y="0"/>
                  </a:lnTo>
                  <a:lnTo>
                    <a:pt x="673" y="4493"/>
                  </a:lnTo>
                  <a:lnTo>
                    <a:pt x="673" y="18376"/>
                  </a:lnTo>
                  <a:lnTo>
                    <a:pt x="0" y="20967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5" name="object 2605"/>
            <p:cNvSpPr/>
            <p:nvPr/>
          </p:nvSpPr>
          <p:spPr>
            <a:xfrm>
              <a:off x="5947270" y="5155793"/>
              <a:ext cx="22225" cy="26034"/>
            </a:xfrm>
            <a:custGeom>
              <a:avLst/>
              <a:gdLst/>
              <a:ahLst/>
              <a:cxnLst/>
              <a:rect l="l" t="t" r="r" b="b"/>
              <a:pathLst>
                <a:path w="22225" h="26035">
                  <a:moveTo>
                    <a:pt x="22047" y="19240"/>
                  </a:moveTo>
                  <a:lnTo>
                    <a:pt x="22047" y="16002"/>
                  </a:lnTo>
                  <a:lnTo>
                    <a:pt x="19342" y="14363"/>
                  </a:lnTo>
                  <a:lnTo>
                    <a:pt x="16611" y="11188"/>
                  </a:lnTo>
                  <a:lnTo>
                    <a:pt x="13868" y="8001"/>
                  </a:lnTo>
                  <a:lnTo>
                    <a:pt x="6604" y="3251"/>
                  </a:lnTo>
                  <a:lnTo>
                    <a:pt x="6134" y="2908"/>
                  </a:lnTo>
                  <a:lnTo>
                    <a:pt x="2108" y="0"/>
                  </a:lnTo>
                  <a:lnTo>
                    <a:pt x="558" y="4851"/>
                  </a:lnTo>
                  <a:lnTo>
                    <a:pt x="622" y="12877"/>
                  </a:lnTo>
                  <a:lnTo>
                    <a:pt x="673" y="18376"/>
                  </a:lnTo>
                  <a:lnTo>
                    <a:pt x="0" y="20967"/>
                  </a:lnTo>
                  <a:lnTo>
                    <a:pt x="1612" y="22783"/>
                  </a:lnTo>
                  <a:lnTo>
                    <a:pt x="2336" y="23609"/>
                  </a:lnTo>
                  <a:lnTo>
                    <a:pt x="5727" y="23888"/>
                  </a:lnTo>
                  <a:lnTo>
                    <a:pt x="4254" y="23888"/>
                  </a:lnTo>
                  <a:lnTo>
                    <a:pt x="8610" y="25577"/>
                  </a:lnTo>
                  <a:lnTo>
                    <a:pt x="11607" y="25552"/>
                  </a:lnTo>
                  <a:lnTo>
                    <a:pt x="14236" y="25539"/>
                  </a:lnTo>
                  <a:lnTo>
                    <a:pt x="17983" y="24599"/>
                  </a:lnTo>
                  <a:lnTo>
                    <a:pt x="19913" y="24003"/>
                  </a:lnTo>
                  <a:lnTo>
                    <a:pt x="21932" y="23368"/>
                  </a:lnTo>
                  <a:lnTo>
                    <a:pt x="22047" y="21450"/>
                  </a:lnTo>
                  <a:lnTo>
                    <a:pt x="22047" y="1924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06" name="object 2606"/>
          <p:cNvGrpSpPr/>
          <p:nvPr/>
        </p:nvGrpSpPr>
        <p:grpSpPr>
          <a:xfrm>
            <a:off x="5139651" y="4385005"/>
            <a:ext cx="37465" cy="31115"/>
            <a:chOff x="5139651" y="4385005"/>
            <a:chExt cx="37465" cy="31115"/>
          </a:xfrm>
        </p:grpSpPr>
        <p:sp>
          <p:nvSpPr>
            <p:cNvPr id="2607" name="object 2607"/>
            <p:cNvSpPr/>
            <p:nvPr/>
          </p:nvSpPr>
          <p:spPr>
            <a:xfrm>
              <a:off x="5145049" y="4390402"/>
              <a:ext cx="26670" cy="20320"/>
            </a:xfrm>
            <a:custGeom>
              <a:avLst/>
              <a:gdLst/>
              <a:ahLst/>
              <a:cxnLst/>
              <a:rect l="l" t="t" r="r" b="b"/>
              <a:pathLst>
                <a:path w="26670" h="20320">
                  <a:moveTo>
                    <a:pt x="0" y="4508"/>
                  </a:moveTo>
                  <a:lnTo>
                    <a:pt x="0" y="15532"/>
                  </a:lnTo>
                  <a:lnTo>
                    <a:pt x="5981" y="20027"/>
                  </a:lnTo>
                  <a:lnTo>
                    <a:pt x="20662" y="20027"/>
                  </a:lnTo>
                  <a:lnTo>
                    <a:pt x="26644" y="15532"/>
                  </a:lnTo>
                  <a:lnTo>
                    <a:pt x="26644" y="4508"/>
                  </a:lnTo>
                  <a:lnTo>
                    <a:pt x="20662" y="0"/>
                  </a:lnTo>
                  <a:lnTo>
                    <a:pt x="13322" y="0"/>
                  </a:lnTo>
                  <a:lnTo>
                    <a:pt x="5981" y="0"/>
                  </a:lnTo>
                  <a:lnTo>
                    <a:pt x="0" y="45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08" name="object 2608"/>
            <p:cNvSpPr/>
            <p:nvPr/>
          </p:nvSpPr>
          <p:spPr>
            <a:xfrm>
              <a:off x="5145049" y="4390402"/>
              <a:ext cx="26670" cy="20320"/>
            </a:xfrm>
            <a:custGeom>
              <a:avLst/>
              <a:gdLst/>
              <a:ahLst/>
              <a:cxnLst/>
              <a:rect l="l" t="t" r="r" b="b"/>
              <a:pathLst>
                <a:path w="26670" h="20320">
                  <a:moveTo>
                    <a:pt x="13322" y="0"/>
                  </a:moveTo>
                  <a:lnTo>
                    <a:pt x="20662" y="0"/>
                  </a:lnTo>
                  <a:lnTo>
                    <a:pt x="26644" y="4508"/>
                  </a:lnTo>
                  <a:lnTo>
                    <a:pt x="26644" y="10020"/>
                  </a:lnTo>
                  <a:lnTo>
                    <a:pt x="26644" y="15532"/>
                  </a:lnTo>
                  <a:lnTo>
                    <a:pt x="20662" y="20027"/>
                  </a:lnTo>
                  <a:lnTo>
                    <a:pt x="13322" y="20027"/>
                  </a:lnTo>
                  <a:lnTo>
                    <a:pt x="5981" y="20027"/>
                  </a:lnTo>
                  <a:lnTo>
                    <a:pt x="0" y="15532"/>
                  </a:lnTo>
                  <a:lnTo>
                    <a:pt x="0" y="10020"/>
                  </a:lnTo>
                  <a:lnTo>
                    <a:pt x="0" y="4508"/>
                  </a:lnTo>
                  <a:lnTo>
                    <a:pt x="5981" y="0"/>
                  </a:lnTo>
                  <a:lnTo>
                    <a:pt x="1332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09" name="object 2609"/>
          <p:cNvGrpSpPr/>
          <p:nvPr/>
        </p:nvGrpSpPr>
        <p:grpSpPr>
          <a:xfrm>
            <a:off x="5139461" y="4395025"/>
            <a:ext cx="38100" cy="862965"/>
            <a:chOff x="5139461" y="4395025"/>
            <a:chExt cx="38100" cy="862965"/>
          </a:xfrm>
        </p:grpSpPr>
        <p:sp>
          <p:nvSpPr>
            <p:cNvPr id="2610" name="object 2610"/>
            <p:cNvSpPr/>
            <p:nvPr/>
          </p:nvSpPr>
          <p:spPr>
            <a:xfrm>
              <a:off x="5145049" y="5232387"/>
              <a:ext cx="26670" cy="20320"/>
            </a:xfrm>
            <a:custGeom>
              <a:avLst/>
              <a:gdLst/>
              <a:ahLst/>
              <a:cxnLst/>
              <a:rect l="l" t="t" r="r" b="b"/>
              <a:pathLst>
                <a:path w="26670" h="20320">
                  <a:moveTo>
                    <a:pt x="0" y="4508"/>
                  </a:moveTo>
                  <a:lnTo>
                    <a:pt x="0" y="15532"/>
                  </a:lnTo>
                  <a:lnTo>
                    <a:pt x="5981" y="20027"/>
                  </a:lnTo>
                  <a:lnTo>
                    <a:pt x="20662" y="20027"/>
                  </a:lnTo>
                  <a:lnTo>
                    <a:pt x="26644" y="15532"/>
                  </a:lnTo>
                  <a:lnTo>
                    <a:pt x="26644" y="4508"/>
                  </a:lnTo>
                  <a:lnTo>
                    <a:pt x="20662" y="0"/>
                  </a:lnTo>
                  <a:lnTo>
                    <a:pt x="13322" y="0"/>
                  </a:lnTo>
                  <a:lnTo>
                    <a:pt x="5981" y="0"/>
                  </a:lnTo>
                  <a:lnTo>
                    <a:pt x="0" y="45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1" name="object 2611"/>
            <p:cNvSpPr/>
            <p:nvPr/>
          </p:nvSpPr>
          <p:spPr>
            <a:xfrm>
              <a:off x="5144858" y="4400423"/>
              <a:ext cx="27305" cy="852169"/>
            </a:xfrm>
            <a:custGeom>
              <a:avLst/>
              <a:gdLst/>
              <a:ahLst/>
              <a:cxnLst/>
              <a:rect l="l" t="t" r="r" b="b"/>
              <a:pathLst>
                <a:path w="27304" h="852170">
                  <a:moveTo>
                    <a:pt x="13512" y="831964"/>
                  </a:moveTo>
                  <a:lnTo>
                    <a:pt x="20853" y="831964"/>
                  </a:lnTo>
                  <a:lnTo>
                    <a:pt x="26835" y="836472"/>
                  </a:lnTo>
                  <a:lnTo>
                    <a:pt x="26835" y="841984"/>
                  </a:lnTo>
                  <a:lnTo>
                    <a:pt x="26835" y="847496"/>
                  </a:lnTo>
                  <a:lnTo>
                    <a:pt x="20853" y="851992"/>
                  </a:lnTo>
                  <a:lnTo>
                    <a:pt x="13512" y="851992"/>
                  </a:lnTo>
                  <a:lnTo>
                    <a:pt x="6172" y="851992"/>
                  </a:lnTo>
                  <a:lnTo>
                    <a:pt x="190" y="847496"/>
                  </a:lnTo>
                  <a:lnTo>
                    <a:pt x="190" y="841984"/>
                  </a:lnTo>
                  <a:lnTo>
                    <a:pt x="190" y="836472"/>
                  </a:lnTo>
                  <a:lnTo>
                    <a:pt x="6172" y="831964"/>
                  </a:lnTo>
                  <a:lnTo>
                    <a:pt x="13512" y="831964"/>
                  </a:lnTo>
                  <a:close/>
                </a:path>
                <a:path w="27304" h="852170">
                  <a:moveTo>
                    <a:pt x="0" y="841984"/>
                  </a:moveTo>
                  <a:lnTo>
                    <a:pt x="0" y="0"/>
                  </a:lnTo>
                  <a:lnTo>
                    <a:pt x="26835" y="0"/>
                  </a:lnTo>
                  <a:lnTo>
                    <a:pt x="26835" y="841984"/>
                  </a:lnTo>
                  <a:lnTo>
                    <a:pt x="0" y="8419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12" name="object 2612"/>
          <p:cNvGrpSpPr/>
          <p:nvPr/>
        </p:nvGrpSpPr>
        <p:grpSpPr>
          <a:xfrm>
            <a:off x="9524110" y="4731804"/>
            <a:ext cx="42545" cy="36195"/>
            <a:chOff x="9524110" y="4731804"/>
            <a:chExt cx="42545" cy="36195"/>
          </a:xfrm>
        </p:grpSpPr>
        <p:sp>
          <p:nvSpPr>
            <p:cNvPr id="2613" name="object 2613"/>
            <p:cNvSpPr/>
            <p:nvPr/>
          </p:nvSpPr>
          <p:spPr>
            <a:xfrm>
              <a:off x="9529508" y="4737201"/>
              <a:ext cx="31750" cy="25400"/>
            </a:xfrm>
            <a:custGeom>
              <a:avLst/>
              <a:gdLst/>
              <a:ahLst/>
              <a:cxnLst/>
              <a:rect l="l" t="t" r="r" b="b"/>
              <a:pathLst>
                <a:path w="31750" h="25400">
                  <a:moveTo>
                    <a:pt x="0" y="0"/>
                  </a:moveTo>
                  <a:lnTo>
                    <a:pt x="0" y="24828"/>
                  </a:lnTo>
                  <a:lnTo>
                    <a:pt x="31242" y="24828"/>
                  </a:lnTo>
                  <a:lnTo>
                    <a:pt x="312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4" name="object 2614"/>
            <p:cNvSpPr/>
            <p:nvPr/>
          </p:nvSpPr>
          <p:spPr>
            <a:xfrm>
              <a:off x="9529508" y="4737201"/>
              <a:ext cx="31750" cy="25400"/>
            </a:xfrm>
            <a:custGeom>
              <a:avLst/>
              <a:gdLst/>
              <a:ahLst/>
              <a:cxnLst/>
              <a:rect l="l" t="t" r="r" b="b"/>
              <a:pathLst>
                <a:path w="31750" h="25400">
                  <a:moveTo>
                    <a:pt x="0" y="24828"/>
                  </a:moveTo>
                  <a:lnTo>
                    <a:pt x="0" y="0"/>
                  </a:lnTo>
                  <a:lnTo>
                    <a:pt x="31242" y="0"/>
                  </a:lnTo>
                  <a:lnTo>
                    <a:pt x="31242" y="24828"/>
                  </a:lnTo>
                  <a:lnTo>
                    <a:pt x="0" y="248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15" name="object 2615"/>
          <p:cNvGrpSpPr/>
          <p:nvPr/>
        </p:nvGrpSpPr>
        <p:grpSpPr>
          <a:xfrm>
            <a:off x="9524110" y="4874945"/>
            <a:ext cx="42545" cy="36195"/>
            <a:chOff x="9524110" y="4874945"/>
            <a:chExt cx="42545" cy="36195"/>
          </a:xfrm>
        </p:grpSpPr>
        <p:sp>
          <p:nvSpPr>
            <p:cNvPr id="2616" name="object 2616"/>
            <p:cNvSpPr/>
            <p:nvPr/>
          </p:nvSpPr>
          <p:spPr>
            <a:xfrm>
              <a:off x="9529508" y="4880343"/>
              <a:ext cx="31750" cy="25400"/>
            </a:xfrm>
            <a:custGeom>
              <a:avLst/>
              <a:gdLst/>
              <a:ahLst/>
              <a:cxnLst/>
              <a:rect l="l" t="t" r="r" b="b"/>
              <a:pathLst>
                <a:path w="31750" h="25400">
                  <a:moveTo>
                    <a:pt x="0" y="0"/>
                  </a:moveTo>
                  <a:lnTo>
                    <a:pt x="0" y="24828"/>
                  </a:lnTo>
                  <a:lnTo>
                    <a:pt x="31242" y="24828"/>
                  </a:lnTo>
                  <a:lnTo>
                    <a:pt x="3124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17" name="object 2617"/>
            <p:cNvSpPr/>
            <p:nvPr/>
          </p:nvSpPr>
          <p:spPr>
            <a:xfrm>
              <a:off x="9529508" y="4880343"/>
              <a:ext cx="31750" cy="25400"/>
            </a:xfrm>
            <a:custGeom>
              <a:avLst/>
              <a:gdLst/>
              <a:ahLst/>
              <a:cxnLst/>
              <a:rect l="l" t="t" r="r" b="b"/>
              <a:pathLst>
                <a:path w="31750" h="25400">
                  <a:moveTo>
                    <a:pt x="0" y="24828"/>
                  </a:moveTo>
                  <a:lnTo>
                    <a:pt x="0" y="0"/>
                  </a:lnTo>
                  <a:lnTo>
                    <a:pt x="31242" y="0"/>
                  </a:lnTo>
                  <a:lnTo>
                    <a:pt x="31242" y="24828"/>
                  </a:lnTo>
                  <a:lnTo>
                    <a:pt x="0" y="2482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18" name="object 2618"/>
          <p:cNvGrpSpPr/>
          <p:nvPr/>
        </p:nvGrpSpPr>
        <p:grpSpPr>
          <a:xfrm>
            <a:off x="8985237" y="5268582"/>
            <a:ext cx="67945" cy="210820"/>
            <a:chOff x="8985237" y="5268582"/>
            <a:chExt cx="67945" cy="210820"/>
          </a:xfrm>
        </p:grpSpPr>
        <p:sp>
          <p:nvSpPr>
            <p:cNvPr id="2619" name="object 2619"/>
            <p:cNvSpPr/>
            <p:nvPr/>
          </p:nvSpPr>
          <p:spPr>
            <a:xfrm>
              <a:off x="8990635" y="5273979"/>
              <a:ext cx="57150" cy="200025"/>
            </a:xfrm>
            <a:custGeom>
              <a:avLst/>
              <a:gdLst/>
              <a:ahLst/>
              <a:cxnLst/>
              <a:rect l="l" t="t" r="r" b="b"/>
              <a:pathLst>
                <a:path w="57150" h="200025">
                  <a:moveTo>
                    <a:pt x="0" y="0"/>
                  </a:moveTo>
                  <a:lnTo>
                    <a:pt x="0" y="199758"/>
                  </a:lnTo>
                  <a:lnTo>
                    <a:pt x="56845" y="199758"/>
                  </a:lnTo>
                  <a:lnTo>
                    <a:pt x="5684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0" name="object 2620"/>
            <p:cNvSpPr/>
            <p:nvPr/>
          </p:nvSpPr>
          <p:spPr>
            <a:xfrm>
              <a:off x="8990635" y="5273979"/>
              <a:ext cx="57150" cy="200025"/>
            </a:xfrm>
            <a:custGeom>
              <a:avLst/>
              <a:gdLst/>
              <a:ahLst/>
              <a:cxnLst/>
              <a:rect l="l" t="t" r="r" b="b"/>
              <a:pathLst>
                <a:path w="57150" h="200025">
                  <a:moveTo>
                    <a:pt x="0" y="199758"/>
                  </a:moveTo>
                  <a:lnTo>
                    <a:pt x="0" y="0"/>
                  </a:lnTo>
                  <a:lnTo>
                    <a:pt x="56845" y="0"/>
                  </a:lnTo>
                  <a:lnTo>
                    <a:pt x="56845" y="199758"/>
                  </a:lnTo>
                  <a:lnTo>
                    <a:pt x="0" y="199758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2621" name="object 2621"/>
          <p:cNvPicPr/>
          <p:nvPr/>
        </p:nvPicPr>
        <p:blipFill>
          <a:blip r:embed="rId15" cstate="print"/>
          <a:stretch>
            <a:fillRect/>
          </a:stretch>
        </p:blipFill>
        <p:spPr>
          <a:xfrm>
            <a:off x="9313621" y="4773904"/>
            <a:ext cx="97193" cy="94996"/>
          </a:xfrm>
          <a:prstGeom prst="rect">
            <a:avLst/>
          </a:prstGeom>
        </p:spPr>
      </p:pic>
      <p:grpSp>
        <p:nvGrpSpPr>
          <p:cNvPr id="2622" name="object 2622"/>
          <p:cNvGrpSpPr/>
          <p:nvPr/>
        </p:nvGrpSpPr>
        <p:grpSpPr>
          <a:xfrm>
            <a:off x="9477806" y="4731804"/>
            <a:ext cx="90805" cy="178435"/>
            <a:chOff x="9477806" y="4731804"/>
            <a:chExt cx="90805" cy="178435"/>
          </a:xfrm>
        </p:grpSpPr>
        <p:sp>
          <p:nvSpPr>
            <p:cNvPr id="2623" name="object 2623"/>
            <p:cNvSpPr/>
            <p:nvPr/>
          </p:nvSpPr>
          <p:spPr>
            <a:xfrm>
              <a:off x="9483204" y="487570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4" name="object 2624"/>
            <p:cNvSpPr/>
            <p:nvPr/>
          </p:nvSpPr>
          <p:spPr>
            <a:xfrm>
              <a:off x="9483204" y="487527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5" name="object 2625"/>
            <p:cNvSpPr/>
            <p:nvPr/>
          </p:nvSpPr>
          <p:spPr>
            <a:xfrm>
              <a:off x="9483204" y="487484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6" name="object 2626"/>
            <p:cNvSpPr/>
            <p:nvPr/>
          </p:nvSpPr>
          <p:spPr>
            <a:xfrm>
              <a:off x="9483204" y="487442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7" name="object 2627"/>
            <p:cNvSpPr/>
            <p:nvPr/>
          </p:nvSpPr>
          <p:spPr>
            <a:xfrm>
              <a:off x="9483204" y="487399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8" name="object 2628"/>
            <p:cNvSpPr/>
            <p:nvPr/>
          </p:nvSpPr>
          <p:spPr>
            <a:xfrm>
              <a:off x="9483204" y="487356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29" name="object 2629"/>
            <p:cNvSpPr/>
            <p:nvPr/>
          </p:nvSpPr>
          <p:spPr>
            <a:xfrm>
              <a:off x="9483204" y="487314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0" name="object 2630"/>
            <p:cNvSpPr/>
            <p:nvPr/>
          </p:nvSpPr>
          <p:spPr>
            <a:xfrm>
              <a:off x="9483204" y="487271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1" name="object 2631"/>
            <p:cNvSpPr/>
            <p:nvPr/>
          </p:nvSpPr>
          <p:spPr>
            <a:xfrm>
              <a:off x="9483204" y="487227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2" name="object 2632"/>
            <p:cNvSpPr/>
            <p:nvPr/>
          </p:nvSpPr>
          <p:spPr>
            <a:xfrm>
              <a:off x="9483204" y="487185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3" name="object 2633"/>
            <p:cNvSpPr/>
            <p:nvPr/>
          </p:nvSpPr>
          <p:spPr>
            <a:xfrm>
              <a:off x="9483204" y="487142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4" name="object 2634"/>
            <p:cNvSpPr/>
            <p:nvPr/>
          </p:nvSpPr>
          <p:spPr>
            <a:xfrm>
              <a:off x="9483204" y="487099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5" name="object 2635"/>
            <p:cNvSpPr/>
            <p:nvPr/>
          </p:nvSpPr>
          <p:spPr>
            <a:xfrm>
              <a:off x="9483204" y="487057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6" name="object 2636"/>
            <p:cNvSpPr/>
            <p:nvPr/>
          </p:nvSpPr>
          <p:spPr>
            <a:xfrm>
              <a:off x="9483204" y="487014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7" name="object 2637"/>
            <p:cNvSpPr/>
            <p:nvPr/>
          </p:nvSpPr>
          <p:spPr>
            <a:xfrm>
              <a:off x="9483204" y="486971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8" name="object 2638"/>
            <p:cNvSpPr/>
            <p:nvPr/>
          </p:nvSpPr>
          <p:spPr>
            <a:xfrm>
              <a:off x="9483204" y="486929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39" name="object 2639"/>
            <p:cNvSpPr/>
            <p:nvPr/>
          </p:nvSpPr>
          <p:spPr>
            <a:xfrm>
              <a:off x="9483204" y="486886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0" name="object 2640"/>
            <p:cNvSpPr/>
            <p:nvPr/>
          </p:nvSpPr>
          <p:spPr>
            <a:xfrm>
              <a:off x="9483204" y="486843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1" name="object 2641"/>
            <p:cNvSpPr/>
            <p:nvPr/>
          </p:nvSpPr>
          <p:spPr>
            <a:xfrm>
              <a:off x="9483204" y="486801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2" name="object 2642"/>
            <p:cNvSpPr/>
            <p:nvPr/>
          </p:nvSpPr>
          <p:spPr>
            <a:xfrm>
              <a:off x="9483204" y="486757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3" name="object 2643"/>
            <p:cNvSpPr/>
            <p:nvPr/>
          </p:nvSpPr>
          <p:spPr>
            <a:xfrm>
              <a:off x="9483204" y="486714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4" name="object 2644"/>
            <p:cNvSpPr/>
            <p:nvPr/>
          </p:nvSpPr>
          <p:spPr>
            <a:xfrm>
              <a:off x="9483204" y="486672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5" name="object 2645"/>
            <p:cNvSpPr/>
            <p:nvPr/>
          </p:nvSpPr>
          <p:spPr>
            <a:xfrm>
              <a:off x="9483204" y="486629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6" name="object 2646"/>
            <p:cNvSpPr/>
            <p:nvPr/>
          </p:nvSpPr>
          <p:spPr>
            <a:xfrm>
              <a:off x="9483204" y="486586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7" name="object 2647"/>
            <p:cNvSpPr/>
            <p:nvPr/>
          </p:nvSpPr>
          <p:spPr>
            <a:xfrm>
              <a:off x="9483204" y="486544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8" name="object 2648"/>
            <p:cNvSpPr/>
            <p:nvPr/>
          </p:nvSpPr>
          <p:spPr>
            <a:xfrm>
              <a:off x="9483204" y="486501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49" name="object 2649"/>
            <p:cNvSpPr/>
            <p:nvPr/>
          </p:nvSpPr>
          <p:spPr>
            <a:xfrm>
              <a:off x="9483204" y="486458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0" name="object 2650"/>
            <p:cNvSpPr/>
            <p:nvPr/>
          </p:nvSpPr>
          <p:spPr>
            <a:xfrm>
              <a:off x="9483204" y="486416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1" name="object 2651"/>
            <p:cNvSpPr/>
            <p:nvPr/>
          </p:nvSpPr>
          <p:spPr>
            <a:xfrm>
              <a:off x="9483204" y="486329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2" name="object 2652"/>
            <p:cNvSpPr/>
            <p:nvPr/>
          </p:nvSpPr>
          <p:spPr>
            <a:xfrm>
              <a:off x="9483204" y="486286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3" name="object 2653"/>
            <p:cNvSpPr/>
            <p:nvPr/>
          </p:nvSpPr>
          <p:spPr>
            <a:xfrm>
              <a:off x="9483204" y="486244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4" name="object 2654"/>
            <p:cNvSpPr/>
            <p:nvPr/>
          </p:nvSpPr>
          <p:spPr>
            <a:xfrm>
              <a:off x="9483204" y="486201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5" name="object 2655"/>
            <p:cNvSpPr/>
            <p:nvPr/>
          </p:nvSpPr>
          <p:spPr>
            <a:xfrm>
              <a:off x="9483204" y="486159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6" name="object 2656"/>
            <p:cNvSpPr/>
            <p:nvPr/>
          </p:nvSpPr>
          <p:spPr>
            <a:xfrm>
              <a:off x="9483204" y="486116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7" name="object 2657"/>
            <p:cNvSpPr/>
            <p:nvPr/>
          </p:nvSpPr>
          <p:spPr>
            <a:xfrm>
              <a:off x="9483204" y="486073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8" name="object 2658"/>
            <p:cNvSpPr/>
            <p:nvPr/>
          </p:nvSpPr>
          <p:spPr>
            <a:xfrm>
              <a:off x="9483204" y="486030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59" name="object 2659"/>
            <p:cNvSpPr/>
            <p:nvPr/>
          </p:nvSpPr>
          <p:spPr>
            <a:xfrm>
              <a:off x="9483204" y="485988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0" name="object 2660"/>
            <p:cNvSpPr/>
            <p:nvPr/>
          </p:nvSpPr>
          <p:spPr>
            <a:xfrm>
              <a:off x="9483204" y="485945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1" name="object 2661"/>
            <p:cNvSpPr/>
            <p:nvPr/>
          </p:nvSpPr>
          <p:spPr>
            <a:xfrm>
              <a:off x="9483204" y="485902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2" name="object 2662"/>
            <p:cNvSpPr/>
            <p:nvPr/>
          </p:nvSpPr>
          <p:spPr>
            <a:xfrm>
              <a:off x="9483204" y="485860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3" name="object 2663"/>
            <p:cNvSpPr/>
            <p:nvPr/>
          </p:nvSpPr>
          <p:spPr>
            <a:xfrm>
              <a:off x="9483204" y="485816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4" name="object 2664"/>
            <p:cNvSpPr/>
            <p:nvPr/>
          </p:nvSpPr>
          <p:spPr>
            <a:xfrm>
              <a:off x="9483204" y="485773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5" name="object 2665"/>
            <p:cNvSpPr/>
            <p:nvPr/>
          </p:nvSpPr>
          <p:spPr>
            <a:xfrm>
              <a:off x="9483204" y="485731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6" name="object 2666"/>
            <p:cNvSpPr/>
            <p:nvPr/>
          </p:nvSpPr>
          <p:spPr>
            <a:xfrm>
              <a:off x="9483204" y="485688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7" name="object 2667"/>
            <p:cNvSpPr/>
            <p:nvPr/>
          </p:nvSpPr>
          <p:spPr>
            <a:xfrm>
              <a:off x="9483204" y="485645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8" name="object 2668"/>
            <p:cNvSpPr/>
            <p:nvPr/>
          </p:nvSpPr>
          <p:spPr>
            <a:xfrm>
              <a:off x="9483204" y="485603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69" name="object 2669"/>
            <p:cNvSpPr/>
            <p:nvPr/>
          </p:nvSpPr>
          <p:spPr>
            <a:xfrm>
              <a:off x="9483204" y="485560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0" name="object 2670"/>
            <p:cNvSpPr/>
            <p:nvPr/>
          </p:nvSpPr>
          <p:spPr>
            <a:xfrm>
              <a:off x="9483204" y="485475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1" name="object 2671"/>
            <p:cNvSpPr/>
            <p:nvPr/>
          </p:nvSpPr>
          <p:spPr>
            <a:xfrm>
              <a:off x="9483204" y="485432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2" name="object 2672"/>
            <p:cNvSpPr/>
            <p:nvPr/>
          </p:nvSpPr>
          <p:spPr>
            <a:xfrm>
              <a:off x="9483204" y="485388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3" name="object 2673"/>
            <p:cNvSpPr/>
            <p:nvPr/>
          </p:nvSpPr>
          <p:spPr>
            <a:xfrm>
              <a:off x="9483204" y="485303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4" name="object 2674"/>
            <p:cNvSpPr/>
            <p:nvPr/>
          </p:nvSpPr>
          <p:spPr>
            <a:xfrm>
              <a:off x="9483204" y="485260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5" name="object 2675"/>
            <p:cNvSpPr/>
            <p:nvPr/>
          </p:nvSpPr>
          <p:spPr>
            <a:xfrm>
              <a:off x="9483204" y="485218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6" name="object 2676"/>
            <p:cNvSpPr/>
            <p:nvPr/>
          </p:nvSpPr>
          <p:spPr>
            <a:xfrm>
              <a:off x="9483204" y="485132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7" name="object 2677"/>
            <p:cNvSpPr/>
            <p:nvPr/>
          </p:nvSpPr>
          <p:spPr>
            <a:xfrm>
              <a:off x="9483204" y="485090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8" name="object 2678"/>
            <p:cNvSpPr/>
            <p:nvPr/>
          </p:nvSpPr>
          <p:spPr>
            <a:xfrm>
              <a:off x="9483204" y="485047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79" name="object 2679"/>
            <p:cNvSpPr/>
            <p:nvPr/>
          </p:nvSpPr>
          <p:spPr>
            <a:xfrm>
              <a:off x="9483204" y="485004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0" name="object 2680"/>
            <p:cNvSpPr/>
            <p:nvPr/>
          </p:nvSpPr>
          <p:spPr>
            <a:xfrm>
              <a:off x="9483204" y="484962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1" name="object 2681"/>
            <p:cNvSpPr/>
            <p:nvPr/>
          </p:nvSpPr>
          <p:spPr>
            <a:xfrm>
              <a:off x="9483204" y="484919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2" name="object 2682"/>
            <p:cNvSpPr/>
            <p:nvPr/>
          </p:nvSpPr>
          <p:spPr>
            <a:xfrm>
              <a:off x="9483204" y="484875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3" name="object 2683"/>
            <p:cNvSpPr/>
            <p:nvPr/>
          </p:nvSpPr>
          <p:spPr>
            <a:xfrm>
              <a:off x="9483204" y="484833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4" name="object 2684"/>
            <p:cNvSpPr/>
            <p:nvPr/>
          </p:nvSpPr>
          <p:spPr>
            <a:xfrm>
              <a:off x="9483204" y="484790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5" name="object 2685"/>
            <p:cNvSpPr/>
            <p:nvPr/>
          </p:nvSpPr>
          <p:spPr>
            <a:xfrm>
              <a:off x="9483204" y="484705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6" name="object 2686"/>
            <p:cNvSpPr/>
            <p:nvPr/>
          </p:nvSpPr>
          <p:spPr>
            <a:xfrm>
              <a:off x="9483204" y="484662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7" name="object 2687"/>
            <p:cNvSpPr/>
            <p:nvPr/>
          </p:nvSpPr>
          <p:spPr>
            <a:xfrm>
              <a:off x="9483204" y="484577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8" name="object 2688"/>
            <p:cNvSpPr/>
            <p:nvPr/>
          </p:nvSpPr>
          <p:spPr>
            <a:xfrm>
              <a:off x="9483204" y="484534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89" name="object 2689"/>
            <p:cNvSpPr/>
            <p:nvPr/>
          </p:nvSpPr>
          <p:spPr>
            <a:xfrm>
              <a:off x="9483204" y="484449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0" name="object 2690"/>
            <p:cNvSpPr/>
            <p:nvPr/>
          </p:nvSpPr>
          <p:spPr>
            <a:xfrm>
              <a:off x="9483204" y="484405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1" name="object 2691"/>
            <p:cNvSpPr/>
            <p:nvPr/>
          </p:nvSpPr>
          <p:spPr>
            <a:xfrm>
              <a:off x="9483204" y="484320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2" name="object 2692"/>
            <p:cNvSpPr/>
            <p:nvPr/>
          </p:nvSpPr>
          <p:spPr>
            <a:xfrm>
              <a:off x="9483204" y="484277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3" name="object 2693"/>
            <p:cNvSpPr/>
            <p:nvPr/>
          </p:nvSpPr>
          <p:spPr>
            <a:xfrm>
              <a:off x="9483204" y="484234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4" name="object 2694"/>
            <p:cNvSpPr/>
            <p:nvPr/>
          </p:nvSpPr>
          <p:spPr>
            <a:xfrm>
              <a:off x="9483204" y="484192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5" name="object 2695"/>
            <p:cNvSpPr/>
            <p:nvPr/>
          </p:nvSpPr>
          <p:spPr>
            <a:xfrm>
              <a:off x="9483204" y="484149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6" name="object 2696"/>
            <p:cNvSpPr/>
            <p:nvPr/>
          </p:nvSpPr>
          <p:spPr>
            <a:xfrm>
              <a:off x="9483204" y="484106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7" name="object 2697"/>
            <p:cNvSpPr/>
            <p:nvPr/>
          </p:nvSpPr>
          <p:spPr>
            <a:xfrm>
              <a:off x="9483204" y="484064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8" name="object 2698"/>
            <p:cNvSpPr/>
            <p:nvPr/>
          </p:nvSpPr>
          <p:spPr>
            <a:xfrm>
              <a:off x="9483204" y="484021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699" name="object 2699"/>
            <p:cNvSpPr/>
            <p:nvPr/>
          </p:nvSpPr>
          <p:spPr>
            <a:xfrm>
              <a:off x="9483204" y="483977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0" name="object 2700"/>
            <p:cNvSpPr/>
            <p:nvPr/>
          </p:nvSpPr>
          <p:spPr>
            <a:xfrm>
              <a:off x="9483204" y="483892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1" name="object 2701"/>
            <p:cNvSpPr/>
            <p:nvPr/>
          </p:nvSpPr>
          <p:spPr>
            <a:xfrm>
              <a:off x="9483204" y="483807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2" name="object 2702"/>
            <p:cNvSpPr/>
            <p:nvPr/>
          </p:nvSpPr>
          <p:spPr>
            <a:xfrm>
              <a:off x="9483204" y="483764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3" name="object 2703"/>
            <p:cNvSpPr/>
            <p:nvPr/>
          </p:nvSpPr>
          <p:spPr>
            <a:xfrm>
              <a:off x="9483204" y="483721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4" name="object 2704"/>
            <p:cNvSpPr/>
            <p:nvPr/>
          </p:nvSpPr>
          <p:spPr>
            <a:xfrm>
              <a:off x="9483204" y="483679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5" name="object 2705"/>
            <p:cNvSpPr/>
            <p:nvPr/>
          </p:nvSpPr>
          <p:spPr>
            <a:xfrm>
              <a:off x="9483204" y="483636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6" name="object 2706"/>
            <p:cNvSpPr/>
            <p:nvPr/>
          </p:nvSpPr>
          <p:spPr>
            <a:xfrm>
              <a:off x="9483204" y="483593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7" name="object 2707"/>
            <p:cNvSpPr/>
            <p:nvPr/>
          </p:nvSpPr>
          <p:spPr>
            <a:xfrm>
              <a:off x="9483204" y="483551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8" name="object 2708"/>
            <p:cNvSpPr/>
            <p:nvPr/>
          </p:nvSpPr>
          <p:spPr>
            <a:xfrm>
              <a:off x="9483204" y="483464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09" name="object 2709"/>
            <p:cNvSpPr/>
            <p:nvPr/>
          </p:nvSpPr>
          <p:spPr>
            <a:xfrm>
              <a:off x="9483204" y="483422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0" name="object 2710"/>
            <p:cNvSpPr/>
            <p:nvPr/>
          </p:nvSpPr>
          <p:spPr>
            <a:xfrm>
              <a:off x="9483204" y="483379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1" name="object 2711"/>
            <p:cNvSpPr/>
            <p:nvPr/>
          </p:nvSpPr>
          <p:spPr>
            <a:xfrm>
              <a:off x="9483204" y="483336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2" name="object 2712"/>
            <p:cNvSpPr/>
            <p:nvPr/>
          </p:nvSpPr>
          <p:spPr>
            <a:xfrm>
              <a:off x="9483204" y="483294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3" name="object 2713"/>
            <p:cNvSpPr/>
            <p:nvPr/>
          </p:nvSpPr>
          <p:spPr>
            <a:xfrm>
              <a:off x="9483204" y="483208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4" name="object 2714"/>
            <p:cNvSpPr/>
            <p:nvPr/>
          </p:nvSpPr>
          <p:spPr>
            <a:xfrm>
              <a:off x="9483204" y="483166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5" name="object 2715"/>
            <p:cNvSpPr/>
            <p:nvPr/>
          </p:nvSpPr>
          <p:spPr>
            <a:xfrm>
              <a:off x="9483204" y="483123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6" name="object 2716"/>
            <p:cNvSpPr/>
            <p:nvPr/>
          </p:nvSpPr>
          <p:spPr>
            <a:xfrm>
              <a:off x="9483204" y="483080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7" name="object 2717"/>
            <p:cNvSpPr/>
            <p:nvPr/>
          </p:nvSpPr>
          <p:spPr>
            <a:xfrm>
              <a:off x="9483204" y="483038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8" name="object 2718"/>
            <p:cNvSpPr/>
            <p:nvPr/>
          </p:nvSpPr>
          <p:spPr>
            <a:xfrm>
              <a:off x="9483204" y="482951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19" name="object 2719"/>
            <p:cNvSpPr/>
            <p:nvPr/>
          </p:nvSpPr>
          <p:spPr>
            <a:xfrm>
              <a:off x="9483204" y="482909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0" name="object 2720"/>
            <p:cNvSpPr/>
            <p:nvPr/>
          </p:nvSpPr>
          <p:spPr>
            <a:xfrm>
              <a:off x="9483204" y="482866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1" name="object 2721"/>
            <p:cNvSpPr/>
            <p:nvPr/>
          </p:nvSpPr>
          <p:spPr>
            <a:xfrm>
              <a:off x="9483204" y="482823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2" name="object 2722"/>
            <p:cNvSpPr/>
            <p:nvPr/>
          </p:nvSpPr>
          <p:spPr>
            <a:xfrm>
              <a:off x="9483204" y="482738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3" name="object 2723"/>
            <p:cNvSpPr/>
            <p:nvPr/>
          </p:nvSpPr>
          <p:spPr>
            <a:xfrm>
              <a:off x="9483204" y="482695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4" name="object 2724"/>
            <p:cNvSpPr/>
            <p:nvPr/>
          </p:nvSpPr>
          <p:spPr>
            <a:xfrm>
              <a:off x="9483204" y="482653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5" name="object 2725"/>
            <p:cNvSpPr/>
            <p:nvPr/>
          </p:nvSpPr>
          <p:spPr>
            <a:xfrm>
              <a:off x="9483204" y="482610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6" name="object 2726"/>
            <p:cNvSpPr/>
            <p:nvPr/>
          </p:nvSpPr>
          <p:spPr>
            <a:xfrm>
              <a:off x="9483204" y="482525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7" name="object 2727"/>
            <p:cNvSpPr/>
            <p:nvPr/>
          </p:nvSpPr>
          <p:spPr>
            <a:xfrm>
              <a:off x="9483204" y="482481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8" name="object 2728"/>
            <p:cNvSpPr/>
            <p:nvPr/>
          </p:nvSpPr>
          <p:spPr>
            <a:xfrm>
              <a:off x="9483204" y="482438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29" name="object 2729"/>
            <p:cNvSpPr/>
            <p:nvPr/>
          </p:nvSpPr>
          <p:spPr>
            <a:xfrm>
              <a:off x="9483204" y="4823536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0" name="object 2730"/>
            <p:cNvSpPr/>
            <p:nvPr/>
          </p:nvSpPr>
          <p:spPr>
            <a:xfrm>
              <a:off x="9483204" y="482268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1" name="object 2731"/>
            <p:cNvSpPr/>
            <p:nvPr/>
          </p:nvSpPr>
          <p:spPr>
            <a:xfrm>
              <a:off x="9483204" y="482182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2" name="object 2732"/>
            <p:cNvSpPr/>
            <p:nvPr/>
          </p:nvSpPr>
          <p:spPr>
            <a:xfrm>
              <a:off x="9483204" y="482097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3" name="object 2733"/>
            <p:cNvSpPr/>
            <p:nvPr/>
          </p:nvSpPr>
          <p:spPr>
            <a:xfrm>
              <a:off x="9483204" y="4820119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4" name="object 2734"/>
            <p:cNvSpPr/>
            <p:nvPr/>
          </p:nvSpPr>
          <p:spPr>
            <a:xfrm>
              <a:off x="9483204" y="481926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5" name="object 2735"/>
            <p:cNvSpPr/>
            <p:nvPr/>
          </p:nvSpPr>
          <p:spPr>
            <a:xfrm>
              <a:off x="9483204" y="4818405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6" name="object 2736"/>
            <p:cNvSpPr/>
            <p:nvPr/>
          </p:nvSpPr>
          <p:spPr>
            <a:xfrm>
              <a:off x="9483204" y="481798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7" name="object 2737"/>
            <p:cNvSpPr/>
            <p:nvPr/>
          </p:nvSpPr>
          <p:spPr>
            <a:xfrm>
              <a:off x="9483204" y="481755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8" name="object 2738"/>
            <p:cNvSpPr/>
            <p:nvPr/>
          </p:nvSpPr>
          <p:spPr>
            <a:xfrm>
              <a:off x="9483204" y="481670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39" name="object 2739"/>
            <p:cNvSpPr/>
            <p:nvPr/>
          </p:nvSpPr>
          <p:spPr>
            <a:xfrm>
              <a:off x="9483204" y="481627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0" name="object 2740"/>
            <p:cNvSpPr/>
            <p:nvPr/>
          </p:nvSpPr>
          <p:spPr>
            <a:xfrm>
              <a:off x="9483204" y="481584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1" name="object 2741"/>
            <p:cNvSpPr/>
            <p:nvPr/>
          </p:nvSpPr>
          <p:spPr>
            <a:xfrm>
              <a:off x="9483204" y="481542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2" name="object 2742"/>
            <p:cNvSpPr/>
            <p:nvPr/>
          </p:nvSpPr>
          <p:spPr>
            <a:xfrm>
              <a:off x="9483204" y="481455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3" name="object 2743"/>
            <p:cNvSpPr/>
            <p:nvPr/>
          </p:nvSpPr>
          <p:spPr>
            <a:xfrm>
              <a:off x="9483204" y="481413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4" name="object 2744"/>
            <p:cNvSpPr/>
            <p:nvPr/>
          </p:nvSpPr>
          <p:spPr>
            <a:xfrm>
              <a:off x="9483204" y="481370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5" name="object 2745"/>
            <p:cNvSpPr/>
            <p:nvPr/>
          </p:nvSpPr>
          <p:spPr>
            <a:xfrm>
              <a:off x="9483204" y="481327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6" name="object 2746"/>
            <p:cNvSpPr/>
            <p:nvPr/>
          </p:nvSpPr>
          <p:spPr>
            <a:xfrm>
              <a:off x="9483204" y="481242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7" name="object 2747"/>
            <p:cNvSpPr/>
            <p:nvPr/>
          </p:nvSpPr>
          <p:spPr>
            <a:xfrm>
              <a:off x="9483204" y="481199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8" name="object 2748"/>
            <p:cNvSpPr/>
            <p:nvPr/>
          </p:nvSpPr>
          <p:spPr>
            <a:xfrm>
              <a:off x="9483204" y="481156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49" name="object 2749"/>
            <p:cNvSpPr/>
            <p:nvPr/>
          </p:nvSpPr>
          <p:spPr>
            <a:xfrm>
              <a:off x="9483204" y="481114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0" name="object 2750"/>
            <p:cNvSpPr/>
            <p:nvPr/>
          </p:nvSpPr>
          <p:spPr>
            <a:xfrm>
              <a:off x="9483204" y="481070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1" name="object 2751"/>
            <p:cNvSpPr/>
            <p:nvPr/>
          </p:nvSpPr>
          <p:spPr>
            <a:xfrm>
              <a:off x="9483204" y="480985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2" name="object 2752"/>
            <p:cNvSpPr/>
            <p:nvPr/>
          </p:nvSpPr>
          <p:spPr>
            <a:xfrm>
              <a:off x="9483204" y="480942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3" name="object 2753"/>
            <p:cNvSpPr/>
            <p:nvPr/>
          </p:nvSpPr>
          <p:spPr>
            <a:xfrm>
              <a:off x="9483204" y="480899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4" name="object 2754"/>
            <p:cNvSpPr/>
            <p:nvPr/>
          </p:nvSpPr>
          <p:spPr>
            <a:xfrm>
              <a:off x="9483204" y="480857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5" name="object 2755"/>
            <p:cNvSpPr/>
            <p:nvPr/>
          </p:nvSpPr>
          <p:spPr>
            <a:xfrm>
              <a:off x="9483204" y="480814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6" name="object 2756"/>
            <p:cNvSpPr/>
            <p:nvPr/>
          </p:nvSpPr>
          <p:spPr>
            <a:xfrm>
              <a:off x="9483204" y="480729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7" name="object 2757"/>
            <p:cNvSpPr/>
            <p:nvPr/>
          </p:nvSpPr>
          <p:spPr>
            <a:xfrm>
              <a:off x="9483204" y="480686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8" name="object 2758"/>
            <p:cNvSpPr/>
            <p:nvPr/>
          </p:nvSpPr>
          <p:spPr>
            <a:xfrm>
              <a:off x="9483204" y="480642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59" name="object 2759"/>
            <p:cNvSpPr/>
            <p:nvPr/>
          </p:nvSpPr>
          <p:spPr>
            <a:xfrm>
              <a:off x="9483204" y="480601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0" name="object 2760"/>
            <p:cNvSpPr/>
            <p:nvPr/>
          </p:nvSpPr>
          <p:spPr>
            <a:xfrm>
              <a:off x="9483204" y="480557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1" name="object 2761"/>
            <p:cNvSpPr/>
            <p:nvPr/>
          </p:nvSpPr>
          <p:spPr>
            <a:xfrm>
              <a:off x="9483204" y="480514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2" name="object 2762"/>
            <p:cNvSpPr/>
            <p:nvPr/>
          </p:nvSpPr>
          <p:spPr>
            <a:xfrm>
              <a:off x="9483204" y="480472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3" name="object 2763"/>
            <p:cNvSpPr/>
            <p:nvPr/>
          </p:nvSpPr>
          <p:spPr>
            <a:xfrm>
              <a:off x="9483204" y="480386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4" name="object 2764"/>
            <p:cNvSpPr/>
            <p:nvPr/>
          </p:nvSpPr>
          <p:spPr>
            <a:xfrm>
              <a:off x="9483204" y="4803012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5" name="object 2765"/>
            <p:cNvSpPr/>
            <p:nvPr/>
          </p:nvSpPr>
          <p:spPr>
            <a:xfrm>
              <a:off x="9483204" y="480258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6" name="object 2766"/>
            <p:cNvSpPr/>
            <p:nvPr/>
          </p:nvSpPr>
          <p:spPr>
            <a:xfrm>
              <a:off x="9483204" y="480216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7" name="object 2767"/>
            <p:cNvSpPr/>
            <p:nvPr/>
          </p:nvSpPr>
          <p:spPr>
            <a:xfrm>
              <a:off x="9483204" y="480173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8" name="object 2768"/>
            <p:cNvSpPr/>
            <p:nvPr/>
          </p:nvSpPr>
          <p:spPr>
            <a:xfrm>
              <a:off x="9483204" y="480129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69" name="object 2769"/>
            <p:cNvSpPr/>
            <p:nvPr/>
          </p:nvSpPr>
          <p:spPr>
            <a:xfrm>
              <a:off x="9483204" y="480087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0" name="object 2770"/>
            <p:cNvSpPr/>
            <p:nvPr/>
          </p:nvSpPr>
          <p:spPr>
            <a:xfrm>
              <a:off x="9483204" y="480044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1" name="object 2771"/>
            <p:cNvSpPr/>
            <p:nvPr/>
          </p:nvSpPr>
          <p:spPr>
            <a:xfrm>
              <a:off x="9483204" y="480001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2" name="object 2772"/>
            <p:cNvSpPr/>
            <p:nvPr/>
          </p:nvSpPr>
          <p:spPr>
            <a:xfrm>
              <a:off x="9483204" y="479959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3" name="object 2773"/>
            <p:cNvSpPr/>
            <p:nvPr/>
          </p:nvSpPr>
          <p:spPr>
            <a:xfrm>
              <a:off x="9483204" y="479873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4" name="object 2774"/>
            <p:cNvSpPr/>
            <p:nvPr/>
          </p:nvSpPr>
          <p:spPr>
            <a:xfrm>
              <a:off x="9483204" y="479831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5" name="object 2775"/>
            <p:cNvSpPr/>
            <p:nvPr/>
          </p:nvSpPr>
          <p:spPr>
            <a:xfrm>
              <a:off x="9483204" y="4797450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6" name="object 2776"/>
            <p:cNvSpPr/>
            <p:nvPr/>
          </p:nvSpPr>
          <p:spPr>
            <a:xfrm>
              <a:off x="9483204" y="479703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7" name="object 2777"/>
            <p:cNvSpPr/>
            <p:nvPr/>
          </p:nvSpPr>
          <p:spPr>
            <a:xfrm>
              <a:off x="9483204" y="479616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8" name="object 2778"/>
            <p:cNvSpPr/>
            <p:nvPr/>
          </p:nvSpPr>
          <p:spPr>
            <a:xfrm>
              <a:off x="9483204" y="479574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79" name="object 2779"/>
            <p:cNvSpPr/>
            <p:nvPr/>
          </p:nvSpPr>
          <p:spPr>
            <a:xfrm>
              <a:off x="9483204" y="4794884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0" name="object 2780"/>
            <p:cNvSpPr/>
            <p:nvPr/>
          </p:nvSpPr>
          <p:spPr>
            <a:xfrm>
              <a:off x="9483204" y="479446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1" name="object 2781"/>
            <p:cNvSpPr/>
            <p:nvPr/>
          </p:nvSpPr>
          <p:spPr>
            <a:xfrm>
              <a:off x="9483204" y="479403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2" name="object 2782"/>
            <p:cNvSpPr/>
            <p:nvPr/>
          </p:nvSpPr>
          <p:spPr>
            <a:xfrm>
              <a:off x="9483204" y="479360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3" name="object 2783"/>
            <p:cNvSpPr/>
            <p:nvPr/>
          </p:nvSpPr>
          <p:spPr>
            <a:xfrm>
              <a:off x="9483204" y="479318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4" name="object 2784"/>
            <p:cNvSpPr/>
            <p:nvPr/>
          </p:nvSpPr>
          <p:spPr>
            <a:xfrm>
              <a:off x="9483204" y="479275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5" name="object 2785"/>
            <p:cNvSpPr/>
            <p:nvPr/>
          </p:nvSpPr>
          <p:spPr>
            <a:xfrm>
              <a:off x="9483204" y="479231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6" name="object 2786"/>
            <p:cNvSpPr/>
            <p:nvPr/>
          </p:nvSpPr>
          <p:spPr>
            <a:xfrm>
              <a:off x="9483204" y="479190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7" name="object 2787"/>
            <p:cNvSpPr/>
            <p:nvPr/>
          </p:nvSpPr>
          <p:spPr>
            <a:xfrm>
              <a:off x="9483204" y="479146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8" name="object 2788"/>
            <p:cNvSpPr/>
            <p:nvPr/>
          </p:nvSpPr>
          <p:spPr>
            <a:xfrm>
              <a:off x="9483204" y="4790617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19"/>
                  </a:lnTo>
                  <a:lnTo>
                    <a:pt x="0" y="850"/>
                  </a:lnTo>
                  <a:lnTo>
                    <a:pt x="29476" y="850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89" name="object 2789"/>
            <p:cNvSpPr/>
            <p:nvPr/>
          </p:nvSpPr>
          <p:spPr>
            <a:xfrm>
              <a:off x="9483204" y="479018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0" name="object 2790"/>
            <p:cNvSpPr/>
            <p:nvPr/>
          </p:nvSpPr>
          <p:spPr>
            <a:xfrm>
              <a:off x="9483204" y="478975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1" name="object 2791"/>
            <p:cNvSpPr/>
            <p:nvPr/>
          </p:nvSpPr>
          <p:spPr>
            <a:xfrm>
              <a:off x="9483204" y="4788903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2" name="object 2792"/>
            <p:cNvSpPr/>
            <p:nvPr/>
          </p:nvSpPr>
          <p:spPr>
            <a:xfrm>
              <a:off x="9483204" y="478847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3" name="object 2793"/>
            <p:cNvSpPr/>
            <p:nvPr/>
          </p:nvSpPr>
          <p:spPr>
            <a:xfrm>
              <a:off x="9483204" y="478805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4" name="object 2794"/>
            <p:cNvSpPr/>
            <p:nvPr/>
          </p:nvSpPr>
          <p:spPr>
            <a:xfrm>
              <a:off x="9483204" y="4787188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5" name="object 2795"/>
            <p:cNvSpPr/>
            <p:nvPr/>
          </p:nvSpPr>
          <p:spPr>
            <a:xfrm>
              <a:off x="9483204" y="478676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6" name="object 2796"/>
            <p:cNvSpPr/>
            <p:nvPr/>
          </p:nvSpPr>
          <p:spPr>
            <a:xfrm>
              <a:off x="9483204" y="478633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7" name="object 2797"/>
            <p:cNvSpPr/>
            <p:nvPr/>
          </p:nvSpPr>
          <p:spPr>
            <a:xfrm>
              <a:off x="9483204" y="478590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8" name="object 2798"/>
            <p:cNvSpPr/>
            <p:nvPr/>
          </p:nvSpPr>
          <p:spPr>
            <a:xfrm>
              <a:off x="9483204" y="478548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799" name="object 2799"/>
            <p:cNvSpPr/>
            <p:nvPr/>
          </p:nvSpPr>
          <p:spPr>
            <a:xfrm>
              <a:off x="9483204" y="478505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0" name="object 2800"/>
            <p:cNvSpPr/>
            <p:nvPr/>
          </p:nvSpPr>
          <p:spPr>
            <a:xfrm>
              <a:off x="9483204" y="478462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1" name="object 2801"/>
            <p:cNvSpPr/>
            <p:nvPr/>
          </p:nvSpPr>
          <p:spPr>
            <a:xfrm>
              <a:off x="9483204" y="478420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2" name="object 2802"/>
            <p:cNvSpPr/>
            <p:nvPr/>
          </p:nvSpPr>
          <p:spPr>
            <a:xfrm>
              <a:off x="9483204" y="478377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3" name="object 2803"/>
            <p:cNvSpPr/>
            <p:nvPr/>
          </p:nvSpPr>
          <p:spPr>
            <a:xfrm>
              <a:off x="9483204" y="478334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4" name="object 2804"/>
            <p:cNvSpPr/>
            <p:nvPr/>
          </p:nvSpPr>
          <p:spPr>
            <a:xfrm>
              <a:off x="9483204" y="478292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5" name="object 2805"/>
            <p:cNvSpPr/>
            <p:nvPr/>
          </p:nvSpPr>
          <p:spPr>
            <a:xfrm>
              <a:off x="9483204" y="478248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6" name="object 2806"/>
            <p:cNvSpPr/>
            <p:nvPr/>
          </p:nvSpPr>
          <p:spPr>
            <a:xfrm>
              <a:off x="9483204" y="478205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7" name="object 2807"/>
            <p:cNvSpPr/>
            <p:nvPr/>
          </p:nvSpPr>
          <p:spPr>
            <a:xfrm>
              <a:off x="9483204" y="478163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8" name="object 2808"/>
            <p:cNvSpPr/>
            <p:nvPr/>
          </p:nvSpPr>
          <p:spPr>
            <a:xfrm>
              <a:off x="9483204" y="478120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09" name="object 2809"/>
            <p:cNvSpPr/>
            <p:nvPr/>
          </p:nvSpPr>
          <p:spPr>
            <a:xfrm>
              <a:off x="9483204" y="478077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0" name="object 2810"/>
            <p:cNvSpPr/>
            <p:nvPr/>
          </p:nvSpPr>
          <p:spPr>
            <a:xfrm>
              <a:off x="9483204" y="478035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1" name="object 2811"/>
            <p:cNvSpPr/>
            <p:nvPr/>
          </p:nvSpPr>
          <p:spPr>
            <a:xfrm>
              <a:off x="9483204" y="477992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2" name="object 2812"/>
            <p:cNvSpPr/>
            <p:nvPr/>
          </p:nvSpPr>
          <p:spPr>
            <a:xfrm>
              <a:off x="9483204" y="477949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3" name="object 2813"/>
            <p:cNvSpPr/>
            <p:nvPr/>
          </p:nvSpPr>
          <p:spPr>
            <a:xfrm>
              <a:off x="9483204" y="4778641"/>
              <a:ext cx="29845" cy="1270"/>
            </a:xfrm>
            <a:custGeom>
              <a:avLst/>
              <a:gdLst/>
              <a:ahLst/>
              <a:cxnLst/>
              <a:rect l="l" t="t" r="r" b="b"/>
              <a:pathLst>
                <a:path w="29845" h="1270">
                  <a:moveTo>
                    <a:pt x="29476" y="0"/>
                  </a:moveTo>
                  <a:lnTo>
                    <a:pt x="0" y="0"/>
                  </a:lnTo>
                  <a:lnTo>
                    <a:pt x="0" y="431"/>
                  </a:lnTo>
                  <a:lnTo>
                    <a:pt x="0" y="863"/>
                  </a:lnTo>
                  <a:lnTo>
                    <a:pt x="29476" y="863"/>
                  </a:lnTo>
                  <a:lnTo>
                    <a:pt x="29476" y="431"/>
                  </a:lnTo>
                  <a:lnTo>
                    <a:pt x="29476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4" name="object 2814"/>
            <p:cNvSpPr/>
            <p:nvPr/>
          </p:nvSpPr>
          <p:spPr>
            <a:xfrm>
              <a:off x="9483204" y="477820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5" name="object 2815"/>
            <p:cNvSpPr/>
            <p:nvPr/>
          </p:nvSpPr>
          <p:spPr>
            <a:xfrm>
              <a:off x="9483204" y="477779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6" name="object 2816"/>
            <p:cNvSpPr/>
            <p:nvPr/>
          </p:nvSpPr>
          <p:spPr>
            <a:xfrm>
              <a:off x="9483204" y="477735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7" name="object 2817"/>
            <p:cNvSpPr/>
            <p:nvPr/>
          </p:nvSpPr>
          <p:spPr>
            <a:xfrm>
              <a:off x="9483204" y="477692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8" name="object 2818"/>
            <p:cNvSpPr/>
            <p:nvPr/>
          </p:nvSpPr>
          <p:spPr>
            <a:xfrm>
              <a:off x="9483204" y="477650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19" name="object 2819"/>
            <p:cNvSpPr/>
            <p:nvPr/>
          </p:nvSpPr>
          <p:spPr>
            <a:xfrm>
              <a:off x="9483204" y="477607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0" name="object 2820"/>
            <p:cNvSpPr/>
            <p:nvPr/>
          </p:nvSpPr>
          <p:spPr>
            <a:xfrm>
              <a:off x="9483204" y="477564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1" name="object 2821"/>
            <p:cNvSpPr/>
            <p:nvPr/>
          </p:nvSpPr>
          <p:spPr>
            <a:xfrm>
              <a:off x="9483204" y="477522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2" name="object 2822"/>
            <p:cNvSpPr/>
            <p:nvPr/>
          </p:nvSpPr>
          <p:spPr>
            <a:xfrm>
              <a:off x="9483204" y="477479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3" name="object 2823"/>
            <p:cNvSpPr/>
            <p:nvPr/>
          </p:nvSpPr>
          <p:spPr>
            <a:xfrm>
              <a:off x="9483204" y="477436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4" name="object 2824"/>
            <p:cNvSpPr/>
            <p:nvPr/>
          </p:nvSpPr>
          <p:spPr>
            <a:xfrm>
              <a:off x="9483204" y="477394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5" name="object 2825"/>
            <p:cNvSpPr/>
            <p:nvPr/>
          </p:nvSpPr>
          <p:spPr>
            <a:xfrm>
              <a:off x="9483204" y="477351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6" name="object 2826"/>
            <p:cNvSpPr/>
            <p:nvPr/>
          </p:nvSpPr>
          <p:spPr>
            <a:xfrm>
              <a:off x="9483204" y="477307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7" name="object 2827"/>
            <p:cNvSpPr/>
            <p:nvPr/>
          </p:nvSpPr>
          <p:spPr>
            <a:xfrm>
              <a:off x="9483204" y="477266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8" name="object 2828"/>
            <p:cNvSpPr/>
            <p:nvPr/>
          </p:nvSpPr>
          <p:spPr>
            <a:xfrm>
              <a:off x="9483204" y="477222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29" name="object 2829"/>
            <p:cNvSpPr/>
            <p:nvPr/>
          </p:nvSpPr>
          <p:spPr>
            <a:xfrm>
              <a:off x="9483204" y="4771796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0" name="object 2830"/>
            <p:cNvSpPr/>
            <p:nvPr/>
          </p:nvSpPr>
          <p:spPr>
            <a:xfrm>
              <a:off x="9483204" y="477137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1" name="object 2831"/>
            <p:cNvSpPr/>
            <p:nvPr/>
          </p:nvSpPr>
          <p:spPr>
            <a:xfrm>
              <a:off x="9483204" y="477094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2" name="object 2832"/>
            <p:cNvSpPr/>
            <p:nvPr/>
          </p:nvSpPr>
          <p:spPr>
            <a:xfrm>
              <a:off x="9483204" y="4770513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3" name="object 2833"/>
            <p:cNvSpPr/>
            <p:nvPr/>
          </p:nvSpPr>
          <p:spPr>
            <a:xfrm>
              <a:off x="9483204" y="4770094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4" name="object 2834"/>
            <p:cNvSpPr/>
            <p:nvPr/>
          </p:nvSpPr>
          <p:spPr>
            <a:xfrm>
              <a:off x="9483204" y="4769662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5" name="object 2835"/>
            <p:cNvSpPr/>
            <p:nvPr/>
          </p:nvSpPr>
          <p:spPr>
            <a:xfrm>
              <a:off x="9483204" y="476923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6" name="object 2836"/>
            <p:cNvSpPr/>
            <p:nvPr/>
          </p:nvSpPr>
          <p:spPr>
            <a:xfrm>
              <a:off x="9483204" y="4768811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7" name="object 2837"/>
            <p:cNvSpPr/>
            <p:nvPr/>
          </p:nvSpPr>
          <p:spPr>
            <a:xfrm>
              <a:off x="9483204" y="4768380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8" name="object 2838"/>
            <p:cNvSpPr/>
            <p:nvPr/>
          </p:nvSpPr>
          <p:spPr>
            <a:xfrm>
              <a:off x="9483204" y="4767948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39" name="object 2839"/>
            <p:cNvSpPr/>
            <p:nvPr/>
          </p:nvSpPr>
          <p:spPr>
            <a:xfrm>
              <a:off x="9483204" y="4767529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0" name="object 2840"/>
            <p:cNvSpPr/>
            <p:nvPr/>
          </p:nvSpPr>
          <p:spPr>
            <a:xfrm>
              <a:off x="9483204" y="4767097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1" name="object 2841"/>
            <p:cNvSpPr/>
            <p:nvPr/>
          </p:nvSpPr>
          <p:spPr>
            <a:xfrm>
              <a:off x="9483204" y="4766665"/>
              <a:ext cx="29845" cy="635"/>
            </a:xfrm>
            <a:custGeom>
              <a:avLst/>
              <a:gdLst/>
              <a:ahLst/>
              <a:cxnLst/>
              <a:rect l="l" t="t" r="r" b="b"/>
              <a:pathLst>
                <a:path w="29845" h="635">
                  <a:moveTo>
                    <a:pt x="0" y="0"/>
                  </a:moveTo>
                  <a:lnTo>
                    <a:pt x="0" y="431"/>
                  </a:lnTo>
                  <a:lnTo>
                    <a:pt x="29476" y="431"/>
                  </a:lnTo>
                  <a:lnTo>
                    <a:pt x="2947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2" name="object 2842"/>
            <p:cNvSpPr/>
            <p:nvPr/>
          </p:nvSpPr>
          <p:spPr>
            <a:xfrm>
              <a:off x="9483204" y="4766691"/>
              <a:ext cx="29845" cy="109855"/>
            </a:xfrm>
            <a:custGeom>
              <a:avLst/>
              <a:gdLst/>
              <a:ahLst/>
              <a:cxnLst/>
              <a:rect l="l" t="t" r="r" b="b"/>
              <a:pathLst>
                <a:path w="29845" h="109854">
                  <a:moveTo>
                    <a:pt x="0" y="109448"/>
                  </a:moveTo>
                  <a:lnTo>
                    <a:pt x="0" y="0"/>
                  </a:lnTo>
                  <a:lnTo>
                    <a:pt x="29476" y="0"/>
                  </a:lnTo>
                  <a:lnTo>
                    <a:pt x="29476" y="109448"/>
                  </a:lnTo>
                  <a:lnTo>
                    <a:pt x="0" y="10944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43" name="object 2843"/>
            <p:cNvSpPr/>
            <p:nvPr/>
          </p:nvSpPr>
          <p:spPr>
            <a:xfrm>
              <a:off x="9512681" y="490390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27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4" name="object 2844"/>
            <p:cNvSpPr/>
            <p:nvPr/>
          </p:nvSpPr>
          <p:spPr>
            <a:xfrm>
              <a:off x="9512680" y="490325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5" name="object 2845"/>
            <p:cNvSpPr/>
            <p:nvPr/>
          </p:nvSpPr>
          <p:spPr>
            <a:xfrm>
              <a:off x="9512680" y="490259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6" name="object 2846"/>
            <p:cNvSpPr/>
            <p:nvPr/>
          </p:nvSpPr>
          <p:spPr>
            <a:xfrm>
              <a:off x="9512680" y="490194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7" name="object 2847"/>
            <p:cNvSpPr/>
            <p:nvPr/>
          </p:nvSpPr>
          <p:spPr>
            <a:xfrm>
              <a:off x="9512680" y="490128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8" name="object 2848"/>
            <p:cNvSpPr/>
            <p:nvPr/>
          </p:nvSpPr>
          <p:spPr>
            <a:xfrm>
              <a:off x="9512680" y="490063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49" name="object 2849"/>
            <p:cNvSpPr/>
            <p:nvPr/>
          </p:nvSpPr>
          <p:spPr>
            <a:xfrm>
              <a:off x="9512680" y="489997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0" name="object 2850"/>
            <p:cNvSpPr/>
            <p:nvPr/>
          </p:nvSpPr>
          <p:spPr>
            <a:xfrm>
              <a:off x="9512680" y="489932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1" name="object 2851"/>
            <p:cNvSpPr/>
            <p:nvPr/>
          </p:nvSpPr>
          <p:spPr>
            <a:xfrm>
              <a:off x="9512680" y="489866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2" name="object 2852"/>
            <p:cNvSpPr/>
            <p:nvPr/>
          </p:nvSpPr>
          <p:spPr>
            <a:xfrm>
              <a:off x="9512680" y="489802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3" name="object 2853"/>
            <p:cNvSpPr/>
            <p:nvPr/>
          </p:nvSpPr>
          <p:spPr>
            <a:xfrm>
              <a:off x="9512680" y="489737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4" name="object 2854"/>
            <p:cNvSpPr/>
            <p:nvPr/>
          </p:nvSpPr>
          <p:spPr>
            <a:xfrm>
              <a:off x="9512680" y="489671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5" name="object 2855"/>
            <p:cNvSpPr/>
            <p:nvPr/>
          </p:nvSpPr>
          <p:spPr>
            <a:xfrm>
              <a:off x="9512680" y="489606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6" name="object 2856"/>
            <p:cNvSpPr/>
            <p:nvPr/>
          </p:nvSpPr>
          <p:spPr>
            <a:xfrm>
              <a:off x="9512680" y="489540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7" name="object 2857"/>
            <p:cNvSpPr/>
            <p:nvPr/>
          </p:nvSpPr>
          <p:spPr>
            <a:xfrm>
              <a:off x="9512680" y="489475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8" name="object 2858"/>
            <p:cNvSpPr/>
            <p:nvPr/>
          </p:nvSpPr>
          <p:spPr>
            <a:xfrm>
              <a:off x="9512680" y="489409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59" name="object 2859"/>
            <p:cNvSpPr/>
            <p:nvPr/>
          </p:nvSpPr>
          <p:spPr>
            <a:xfrm>
              <a:off x="9512680" y="489344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0" name="object 2860"/>
            <p:cNvSpPr/>
            <p:nvPr/>
          </p:nvSpPr>
          <p:spPr>
            <a:xfrm>
              <a:off x="9512680" y="489278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1" name="object 2861"/>
            <p:cNvSpPr/>
            <p:nvPr/>
          </p:nvSpPr>
          <p:spPr>
            <a:xfrm>
              <a:off x="9512680" y="489214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2" name="object 2862"/>
            <p:cNvSpPr/>
            <p:nvPr/>
          </p:nvSpPr>
          <p:spPr>
            <a:xfrm>
              <a:off x="9512680" y="489148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3" name="object 2863"/>
            <p:cNvSpPr/>
            <p:nvPr/>
          </p:nvSpPr>
          <p:spPr>
            <a:xfrm>
              <a:off x="9512680" y="489083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4" name="object 2864"/>
            <p:cNvSpPr/>
            <p:nvPr/>
          </p:nvSpPr>
          <p:spPr>
            <a:xfrm>
              <a:off x="9512680" y="489017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5" name="object 2865"/>
            <p:cNvSpPr/>
            <p:nvPr/>
          </p:nvSpPr>
          <p:spPr>
            <a:xfrm>
              <a:off x="9512680" y="488952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6" name="object 2866"/>
            <p:cNvSpPr/>
            <p:nvPr/>
          </p:nvSpPr>
          <p:spPr>
            <a:xfrm>
              <a:off x="9512680" y="488886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7" name="object 2867"/>
            <p:cNvSpPr/>
            <p:nvPr/>
          </p:nvSpPr>
          <p:spPr>
            <a:xfrm>
              <a:off x="9512680" y="488821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8" name="object 2868"/>
            <p:cNvSpPr/>
            <p:nvPr/>
          </p:nvSpPr>
          <p:spPr>
            <a:xfrm>
              <a:off x="9512680" y="488755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69" name="object 2869"/>
            <p:cNvSpPr/>
            <p:nvPr/>
          </p:nvSpPr>
          <p:spPr>
            <a:xfrm>
              <a:off x="9512680" y="488690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0" name="object 2870"/>
            <p:cNvSpPr/>
            <p:nvPr/>
          </p:nvSpPr>
          <p:spPr>
            <a:xfrm>
              <a:off x="9512680" y="488624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1" name="object 2871"/>
            <p:cNvSpPr/>
            <p:nvPr/>
          </p:nvSpPr>
          <p:spPr>
            <a:xfrm>
              <a:off x="9512681" y="4884953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2" name="object 2872"/>
            <p:cNvSpPr/>
            <p:nvPr/>
          </p:nvSpPr>
          <p:spPr>
            <a:xfrm>
              <a:off x="9512680" y="488429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3" name="object 2873"/>
            <p:cNvSpPr/>
            <p:nvPr/>
          </p:nvSpPr>
          <p:spPr>
            <a:xfrm>
              <a:off x="9512680" y="488364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4" name="object 2874"/>
            <p:cNvSpPr/>
            <p:nvPr/>
          </p:nvSpPr>
          <p:spPr>
            <a:xfrm>
              <a:off x="9512680" y="488298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5" name="object 2875"/>
            <p:cNvSpPr/>
            <p:nvPr/>
          </p:nvSpPr>
          <p:spPr>
            <a:xfrm>
              <a:off x="9512680" y="488233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6" name="object 2876"/>
            <p:cNvSpPr/>
            <p:nvPr/>
          </p:nvSpPr>
          <p:spPr>
            <a:xfrm>
              <a:off x="9512680" y="488167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7" name="object 2877"/>
            <p:cNvSpPr/>
            <p:nvPr/>
          </p:nvSpPr>
          <p:spPr>
            <a:xfrm>
              <a:off x="9512680" y="488102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8" name="object 2878"/>
            <p:cNvSpPr/>
            <p:nvPr/>
          </p:nvSpPr>
          <p:spPr>
            <a:xfrm>
              <a:off x="9512680" y="488036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79" name="object 2879"/>
            <p:cNvSpPr/>
            <p:nvPr/>
          </p:nvSpPr>
          <p:spPr>
            <a:xfrm>
              <a:off x="9512680" y="487972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0" name="object 2880"/>
            <p:cNvSpPr/>
            <p:nvPr/>
          </p:nvSpPr>
          <p:spPr>
            <a:xfrm>
              <a:off x="9512680" y="487906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1" name="object 2881"/>
            <p:cNvSpPr/>
            <p:nvPr/>
          </p:nvSpPr>
          <p:spPr>
            <a:xfrm>
              <a:off x="9512680" y="487841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2" name="object 2882"/>
            <p:cNvSpPr/>
            <p:nvPr/>
          </p:nvSpPr>
          <p:spPr>
            <a:xfrm>
              <a:off x="9512680" y="487775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3" name="object 2883"/>
            <p:cNvSpPr/>
            <p:nvPr/>
          </p:nvSpPr>
          <p:spPr>
            <a:xfrm>
              <a:off x="9512680" y="487710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4" name="object 2884"/>
            <p:cNvSpPr/>
            <p:nvPr/>
          </p:nvSpPr>
          <p:spPr>
            <a:xfrm>
              <a:off x="9512680" y="487644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5" name="object 2885"/>
            <p:cNvSpPr/>
            <p:nvPr/>
          </p:nvSpPr>
          <p:spPr>
            <a:xfrm>
              <a:off x="9512680" y="487579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6" name="object 2886"/>
            <p:cNvSpPr/>
            <p:nvPr/>
          </p:nvSpPr>
          <p:spPr>
            <a:xfrm>
              <a:off x="9512680" y="487513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7" name="object 2887"/>
            <p:cNvSpPr/>
            <p:nvPr/>
          </p:nvSpPr>
          <p:spPr>
            <a:xfrm>
              <a:off x="9512680" y="487448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8" name="object 2888"/>
            <p:cNvSpPr/>
            <p:nvPr/>
          </p:nvSpPr>
          <p:spPr>
            <a:xfrm>
              <a:off x="9512680" y="487382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89" name="object 2889"/>
            <p:cNvSpPr/>
            <p:nvPr/>
          </p:nvSpPr>
          <p:spPr>
            <a:xfrm>
              <a:off x="9512680" y="487318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0" name="object 2890"/>
            <p:cNvSpPr/>
            <p:nvPr/>
          </p:nvSpPr>
          <p:spPr>
            <a:xfrm>
              <a:off x="9512681" y="4871872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1" name="object 2891"/>
            <p:cNvSpPr/>
            <p:nvPr/>
          </p:nvSpPr>
          <p:spPr>
            <a:xfrm>
              <a:off x="9512680" y="487122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2" name="object 2892"/>
            <p:cNvSpPr/>
            <p:nvPr/>
          </p:nvSpPr>
          <p:spPr>
            <a:xfrm>
              <a:off x="9512680" y="487056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3" name="object 2893"/>
            <p:cNvSpPr/>
            <p:nvPr/>
          </p:nvSpPr>
          <p:spPr>
            <a:xfrm>
              <a:off x="9512681" y="4869256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4" name="object 2894"/>
            <p:cNvSpPr/>
            <p:nvPr/>
          </p:nvSpPr>
          <p:spPr>
            <a:xfrm>
              <a:off x="9512680" y="486860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5" name="object 2895"/>
            <p:cNvSpPr/>
            <p:nvPr/>
          </p:nvSpPr>
          <p:spPr>
            <a:xfrm>
              <a:off x="9512680" y="486794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6" name="object 2896"/>
            <p:cNvSpPr/>
            <p:nvPr/>
          </p:nvSpPr>
          <p:spPr>
            <a:xfrm>
              <a:off x="9512681" y="4866639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7" name="object 2897"/>
            <p:cNvSpPr/>
            <p:nvPr/>
          </p:nvSpPr>
          <p:spPr>
            <a:xfrm>
              <a:off x="9512680" y="486599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8" name="object 2898"/>
            <p:cNvSpPr/>
            <p:nvPr/>
          </p:nvSpPr>
          <p:spPr>
            <a:xfrm>
              <a:off x="9512680" y="486533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99" name="object 2899"/>
            <p:cNvSpPr/>
            <p:nvPr/>
          </p:nvSpPr>
          <p:spPr>
            <a:xfrm>
              <a:off x="9512680" y="486468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0" name="object 2900"/>
            <p:cNvSpPr/>
            <p:nvPr/>
          </p:nvSpPr>
          <p:spPr>
            <a:xfrm>
              <a:off x="9512680" y="486402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1" name="object 2901"/>
            <p:cNvSpPr/>
            <p:nvPr/>
          </p:nvSpPr>
          <p:spPr>
            <a:xfrm>
              <a:off x="9512680" y="486337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2" name="object 2902"/>
            <p:cNvSpPr/>
            <p:nvPr/>
          </p:nvSpPr>
          <p:spPr>
            <a:xfrm>
              <a:off x="9512680" y="486271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3" name="object 2903"/>
            <p:cNvSpPr/>
            <p:nvPr/>
          </p:nvSpPr>
          <p:spPr>
            <a:xfrm>
              <a:off x="9512680" y="486206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4" name="object 2904"/>
            <p:cNvSpPr/>
            <p:nvPr/>
          </p:nvSpPr>
          <p:spPr>
            <a:xfrm>
              <a:off x="9512680" y="486140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5" name="object 2905"/>
            <p:cNvSpPr/>
            <p:nvPr/>
          </p:nvSpPr>
          <p:spPr>
            <a:xfrm>
              <a:off x="9512681" y="4860099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6" name="object 2906"/>
            <p:cNvSpPr/>
            <p:nvPr/>
          </p:nvSpPr>
          <p:spPr>
            <a:xfrm>
              <a:off x="9512680" y="485945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7" name="object 2907"/>
            <p:cNvSpPr/>
            <p:nvPr/>
          </p:nvSpPr>
          <p:spPr>
            <a:xfrm>
              <a:off x="9512681" y="4858143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8" name="object 2908"/>
            <p:cNvSpPr/>
            <p:nvPr/>
          </p:nvSpPr>
          <p:spPr>
            <a:xfrm>
              <a:off x="9512680" y="485749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09" name="object 2909"/>
            <p:cNvSpPr/>
            <p:nvPr/>
          </p:nvSpPr>
          <p:spPr>
            <a:xfrm>
              <a:off x="9512681" y="4856187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0" name="object 2910"/>
            <p:cNvSpPr/>
            <p:nvPr/>
          </p:nvSpPr>
          <p:spPr>
            <a:xfrm>
              <a:off x="9512680" y="485552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1" name="object 2911"/>
            <p:cNvSpPr/>
            <p:nvPr/>
          </p:nvSpPr>
          <p:spPr>
            <a:xfrm>
              <a:off x="9512681" y="4854219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2" name="object 2912"/>
            <p:cNvSpPr/>
            <p:nvPr/>
          </p:nvSpPr>
          <p:spPr>
            <a:xfrm>
              <a:off x="9512680" y="485357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3" name="object 2913"/>
            <p:cNvSpPr/>
            <p:nvPr/>
          </p:nvSpPr>
          <p:spPr>
            <a:xfrm>
              <a:off x="9512680" y="485291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4" name="object 2914"/>
            <p:cNvSpPr/>
            <p:nvPr/>
          </p:nvSpPr>
          <p:spPr>
            <a:xfrm>
              <a:off x="9512680" y="485226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5" name="object 2915"/>
            <p:cNvSpPr/>
            <p:nvPr/>
          </p:nvSpPr>
          <p:spPr>
            <a:xfrm>
              <a:off x="9512680" y="485160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6" name="object 2916"/>
            <p:cNvSpPr/>
            <p:nvPr/>
          </p:nvSpPr>
          <p:spPr>
            <a:xfrm>
              <a:off x="9512680" y="485095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7" name="object 2917"/>
            <p:cNvSpPr/>
            <p:nvPr/>
          </p:nvSpPr>
          <p:spPr>
            <a:xfrm>
              <a:off x="9512680" y="485029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8" name="object 2918"/>
            <p:cNvSpPr/>
            <p:nvPr/>
          </p:nvSpPr>
          <p:spPr>
            <a:xfrm>
              <a:off x="9512680" y="484964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19" name="object 2919"/>
            <p:cNvSpPr/>
            <p:nvPr/>
          </p:nvSpPr>
          <p:spPr>
            <a:xfrm>
              <a:off x="9512680" y="484898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0" name="object 2920"/>
            <p:cNvSpPr/>
            <p:nvPr/>
          </p:nvSpPr>
          <p:spPr>
            <a:xfrm>
              <a:off x="9512681" y="4847678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1" name="object 2921"/>
            <p:cNvSpPr/>
            <p:nvPr/>
          </p:nvSpPr>
          <p:spPr>
            <a:xfrm>
              <a:off x="9512681" y="4846370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2" name="object 2922"/>
            <p:cNvSpPr/>
            <p:nvPr/>
          </p:nvSpPr>
          <p:spPr>
            <a:xfrm>
              <a:off x="9512680" y="484572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3" name="object 2923"/>
            <p:cNvSpPr/>
            <p:nvPr/>
          </p:nvSpPr>
          <p:spPr>
            <a:xfrm>
              <a:off x="9512680" y="484507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4" name="object 2924"/>
            <p:cNvSpPr/>
            <p:nvPr/>
          </p:nvSpPr>
          <p:spPr>
            <a:xfrm>
              <a:off x="9512680" y="484441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5" name="object 2925"/>
            <p:cNvSpPr/>
            <p:nvPr/>
          </p:nvSpPr>
          <p:spPr>
            <a:xfrm>
              <a:off x="9512680" y="484376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6" name="object 2926"/>
            <p:cNvSpPr/>
            <p:nvPr/>
          </p:nvSpPr>
          <p:spPr>
            <a:xfrm>
              <a:off x="9512680" y="484310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7" name="object 2927"/>
            <p:cNvSpPr/>
            <p:nvPr/>
          </p:nvSpPr>
          <p:spPr>
            <a:xfrm>
              <a:off x="9512680" y="484245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8" name="object 2928"/>
            <p:cNvSpPr/>
            <p:nvPr/>
          </p:nvSpPr>
          <p:spPr>
            <a:xfrm>
              <a:off x="9512681" y="4841151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29" name="object 2929"/>
            <p:cNvSpPr/>
            <p:nvPr/>
          </p:nvSpPr>
          <p:spPr>
            <a:xfrm>
              <a:off x="9512680" y="484049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0" name="object 2930"/>
            <p:cNvSpPr/>
            <p:nvPr/>
          </p:nvSpPr>
          <p:spPr>
            <a:xfrm>
              <a:off x="9512680" y="483984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1" name="object 2931"/>
            <p:cNvSpPr/>
            <p:nvPr/>
          </p:nvSpPr>
          <p:spPr>
            <a:xfrm>
              <a:off x="9512680" y="483918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2" name="object 2932"/>
            <p:cNvSpPr/>
            <p:nvPr/>
          </p:nvSpPr>
          <p:spPr>
            <a:xfrm>
              <a:off x="9512680" y="483853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3" name="object 2933"/>
            <p:cNvSpPr/>
            <p:nvPr/>
          </p:nvSpPr>
          <p:spPr>
            <a:xfrm>
              <a:off x="9512681" y="4837226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4" name="object 2934"/>
            <p:cNvSpPr/>
            <p:nvPr/>
          </p:nvSpPr>
          <p:spPr>
            <a:xfrm>
              <a:off x="9512680" y="483656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5" name="object 2935"/>
            <p:cNvSpPr/>
            <p:nvPr/>
          </p:nvSpPr>
          <p:spPr>
            <a:xfrm>
              <a:off x="9512680" y="483591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6" name="object 2936"/>
            <p:cNvSpPr/>
            <p:nvPr/>
          </p:nvSpPr>
          <p:spPr>
            <a:xfrm>
              <a:off x="9512680" y="483525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7" name="object 2937"/>
            <p:cNvSpPr/>
            <p:nvPr/>
          </p:nvSpPr>
          <p:spPr>
            <a:xfrm>
              <a:off x="9512680" y="483461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8" name="object 2938"/>
            <p:cNvSpPr/>
            <p:nvPr/>
          </p:nvSpPr>
          <p:spPr>
            <a:xfrm>
              <a:off x="9512681" y="4833302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39" name="object 2939"/>
            <p:cNvSpPr/>
            <p:nvPr/>
          </p:nvSpPr>
          <p:spPr>
            <a:xfrm>
              <a:off x="9512680" y="483265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0" name="object 2940"/>
            <p:cNvSpPr/>
            <p:nvPr/>
          </p:nvSpPr>
          <p:spPr>
            <a:xfrm>
              <a:off x="9512680" y="483199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1" name="object 2941"/>
            <p:cNvSpPr/>
            <p:nvPr/>
          </p:nvSpPr>
          <p:spPr>
            <a:xfrm>
              <a:off x="9512680" y="483134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2" name="object 2942"/>
            <p:cNvSpPr/>
            <p:nvPr/>
          </p:nvSpPr>
          <p:spPr>
            <a:xfrm>
              <a:off x="9512681" y="4830038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3" name="object 2943"/>
            <p:cNvSpPr/>
            <p:nvPr/>
          </p:nvSpPr>
          <p:spPr>
            <a:xfrm>
              <a:off x="9512680" y="482937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4" name="object 2944"/>
            <p:cNvSpPr/>
            <p:nvPr/>
          </p:nvSpPr>
          <p:spPr>
            <a:xfrm>
              <a:off x="9512680" y="482873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5" name="object 2945"/>
            <p:cNvSpPr/>
            <p:nvPr/>
          </p:nvSpPr>
          <p:spPr>
            <a:xfrm>
              <a:off x="9512680" y="482807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6" name="object 2946"/>
            <p:cNvSpPr/>
            <p:nvPr/>
          </p:nvSpPr>
          <p:spPr>
            <a:xfrm>
              <a:off x="9512681" y="4826761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7" name="object 2947"/>
            <p:cNvSpPr/>
            <p:nvPr/>
          </p:nvSpPr>
          <p:spPr>
            <a:xfrm>
              <a:off x="9512680" y="482611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8" name="object 2948"/>
            <p:cNvSpPr/>
            <p:nvPr/>
          </p:nvSpPr>
          <p:spPr>
            <a:xfrm>
              <a:off x="9512680" y="482545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49" name="object 2949"/>
            <p:cNvSpPr/>
            <p:nvPr/>
          </p:nvSpPr>
          <p:spPr>
            <a:xfrm>
              <a:off x="9512681" y="4824145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0" name="object 2950"/>
            <p:cNvSpPr/>
            <p:nvPr/>
          </p:nvSpPr>
          <p:spPr>
            <a:xfrm>
              <a:off x="9512681" y="4822837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1" name="object 2951"/>
            <p:cNvSpPr/>
            <p:nvPr/>
          </p:nvSpPr>
          <p:spPr>
            <a:xfrm>
              <a:off x="9512681" y="4821529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2" name="object 2952"/>
            <p:cNvSpPr/>
            <p:nvPr/>
          </p:nvSpPr>
          <p:spPr>
            <a:xfrm>
              <a:off x="9512681" y="4820234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3" name="object 2953"/>
            <p:cNvSpPr/>
            <p:nvPr/>
          </p:nvSpPr>
          <p:spPr>
            <a:xfrm>
              <a:off x="9512681" y="4818926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4" name="object 2954"/>
            <p:cNvSpPr/>
            <p:nvPr/>
          </p:nvSpPr>
          <p:spPr>
            <a:xfrm>
              <a:off x="9512681" y="4817617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5" name="object 2955"/>
            <p:cNvSpPr/>
            <p:nvPr/>
          </p:nvSpPr>
          <p:spPr>
            <a:xfrm>
              <a:off x="9512681" y="4816309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6" name="object 2956"/>
            <p:cNvSpPr/>
            <p:nvPr/>
          </p:nvSpPr>
          <p:spPr>
            <a:xfrm>
              <a:off x="9512680" y="481566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7" name="object 2957"/>
            <p:cNvSpPr/>
            <p:nvPr/>
          </p:nvSpPr>
          <p:spPr>
            <a:xfrm>
              <a:off x="9512680" y="481500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8" name="object 2958"/>
            <p:cNvSpPr/>
            <p:nvPr/>
          </p:nvSpPr>
          <p:spPr>
            <a:xfrm>
              <a:off x="9512681" y="4813693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59" name="object 2959"/>
            <p:cNvSpPr/>
            <p:nvPr/>
          </p:nvSpPr>
          <p:spPr>
            <a:xfrm>
              <a:off x="9512680" y="481304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0" name="object 2960"/>
            <p:cNvSpPr/>
            <p:nvPr/>
          </p:nvSpPr>
          <p:spPr>
            <a:xfrm>
              <a:off x="9512680" y="481238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1" name="object 2961"/>
            <p:cNvSpPr/>
            <p:nvPr/>
          </p:nvSpPr>
          <p:spPr>
            <a:xfrm>
              <a:off x="9512680" y="481173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2" name="object 2962"/>
            <p:cNvSpPr/>
            <p:nvPr/>
          </p:nvSpPr>
          <p:spPr>
            <a:xfrm>
              <a:off x="9512681" y="4810429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3" name="object 2963"/>
            <p:cNvSpPr/>
            <p:nvPr/>
          </p:nvSpPr>
          <p:spPr>
            <a:xfrm>
              <a:off x="9512680" y="480976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4" name="object 2964"/>
            <p:cNvSpPr/>
            <p:nvPr/>
          </p:nvSpPr>
          <p:spPr>
            <a:xfrm>
              <a:off x="9512680" y="480912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5" name="object 2965"/>
            <p:cNvSpPr/>
            <p:nvPr/>
          </p:nvSpPr>
          <p:spPr>
            <a:xfrm>
              <a:off x="9512680" y="480846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6" name="object 2966"/>
            <p:cNvSpPr/>
            <p:nvPr/>
          </p:nvSpPr>
          <p:spPr>
            <a:xfrm>
              <a:off x="9512681" y="4807153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7" name="object 2967"/>
            <p:cNvSpPr/>
            <p:nvPr/>
          </p:nvSpPr>
          <p:spPr>
            <a:xfrm>
              <a:off x="9512680" y="480650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8" name="object 2968"/>
            <p:cNvSpPr/>
            <p:nvPr/>
          </p:nvSpPr>
          <p:spPr>
            <a:xfrm>
              <a:off x="9512680" y="480584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69" name="object 2969"/>
            <p:cNvSpPr/>
            <p:nvPr/>
          </p:nvSpPr>
          <p:spPr>
            <a:xfrm>
              <a:off x="9512680" y="480519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0" name="object 2970"/>
            <p:cNvSpPr/>
            <p:nvPr/>
          </p:nvSpPr>
          <p:spPr>
            <a:xfrm>
              <a:off x="9512680" y="480453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1" name="object 2971"/>
            <p:cNvSpPr/>
            <p:nvPr/>
          </p:nvSpPr>
          <p:spPr>
            <a:xfrm>
              <a:off x="9512681" y="4803228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2" name="object 2972"/>
            <p:cNvSpPr/>
            <p:nvPr/>
          </p:nvSpPr>
          <p:spPr>
            <a:xfrm>
              <a:off x="9512680" y="480258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3" name="object 2973"/>
            <p:cNvSpPr/>
            <p:nvPr/>
          </p:nvSpPr>
          <p:spPr>
            <a:xfrm>
              <a:off x="9512680" y="480193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4" name="object 2974"/>
            <p:cNvSpPr/>
            <p:nvPr/>
          </p:nvSpPr>
          <p:spPr>
            <a:xfrm>
              <a:off x="9512680" y="480127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5" name="object 2975"/>
            <p:cNvSpPr/>
            <p:nvPr/>
          </p:nvSpPr>
          <p:spPr>
            <a:xfrm>
              <a:off x="9512680" y="480062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6" name="object 2976"/>
            <p:cNvSpPr/>
            <p:nvPr/>
          </p:nvSpPr>
          <p:spPr>
            <a:xfrm>
              <a:off x="9512681" y="4799317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7" name="object 2977"/>
            <p:cNvSpPr/>
            <p:nvPr/>
          </p:nvSpPr>
          <p:spPr>
            <a:xfrm>
              <a:off x="9512680" y="479865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8" name="object 2978"/>
            <p:cNvSpPr/>
            <p:nvPr/>
          </p:nvSpPr>
          <p:spPr>
            <a:xfrm>
              <a:off x="9512680" y="479800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79" name="object 2979"/>
            <p:cNvSpPr/>
            <p:nvPr/>
          </p:nvSpPr>
          <p:spPr>
            <a:xfrm>
              <a:off x="9512680" y="479734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0" name="object 2980"/>
            <p:cNvSpPr/>
            <p:nvPr/>
          </p:nvSpPr>
          <p:spPr>
            <a:xfrm>
              <a:off x="9512680" y="479670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1" name="object 2981"/>
            <p:cNvSpPr/>
            <p:nvPr/>
          </p:nvSpPr>
          <p:spPr>
            <a:xfrm>
              <a:off x="9512680" y="479604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2" name="object 2982"/>
            <p:cNvSpPr/>
            <p:nvPr/>
          </p:nvSpPr>
          <p:spPr>
            <a:xfrm>
              <a:off x="9512680" y="479539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3" name="object 2983"/>
            <p:cNvSpPr/>
            <p:nvPr/>
          </p:nvSpPr>
          <p:spPr>
            <a:xfrm>
              <a:off x="9512681" y="4794084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4" name="object 2984"/>
            <p:cNvSpPr/>
            <p:nvPr/>
          </p:nvSpPr>
          <p:spPr>
            <a:xfrm>
              <a:off x="9512681" y="4792776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5" name="object 2985"/>
            <p:cNvSpPr/>
            <p:nvPr/>
          </p:nvSpPr>
          <p:spPr>
            <a:xfrm>
              <a:off x="9512680" y="479211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6" name="object 2986"/>
            <p:cNvSpPr/>
            <p:nvPr/>
          </p:nvSpPr>
          <p:spPr>
            <a:xfrm>
              <a:off x="9512680" y="479146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7" name="object 2987"/>
            <p:cNvSpPr/>
            <p:nvPr/>
          </p:nvSpPr>
          <p:spPr>
            <a:xfrm>
              <a:off x="9512680" y="479080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8" name="object 2988"/>
            <p:cNvSpPr/>
            <p:nvPr/>
          </p:nvSpPr>
          <p:spPr>
            <a:xfrm>
              <a:off x="9512680" y="479016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89" name="object 2989"/>
            <p:cNvSpPr/>
            <p:nvPr/>
          </p:nvSpPr>
          <p:spPr>
            <a:xfrm>
              <a:off x="9512680" y="478951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0" name="object 2990"/>
            <p:cNvSpPr/>
            <p:nvPr/>
          </p:nvSpPr>
          <p:spPr>
            <a:xfrm>
              <a:off x="9512680" y="478885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1" name="object 2991"/>
            <p:cNvSpPr/>
            <p:nvPr/>
          </p:nvSpPr>
          <p:spPr>
            <a:xfrm>
              <a:off x="9512680" y="478820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2" name="object 2992"/>
            <p:cNvSpPr/>
            <p:nvPr/>
          </p:nvSpPr>
          <p:spPr>
            <a:xfrm>
              <a:off x="9512680" y="478754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3" name="object 2993"/>
            <p:cNvSpPr/>
            <p:nvPr/>
          </p:nvSpPr>
          <p:spPr>
            <a:xfrm>
              <a:off x="9512681" y="4786236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4" name="object 2994"/>
            <p:cNvSpPr/>
            <p:nvPr/>
          </p:nvSpPr>
          <p:spPr>
            <a:xfrm>
              <a:off x="9512680" y="478558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5" name="object 2995"/>
            <p:cNvSpPr/>
            <p:nvPr/>
          </p:nvSpPr>
          <p:spPr>
            <a:xfrm>
              <a:off x="9512681" y="4784280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6" name="object 2996"/>
            <p:cNvSpPr/>
            <p:nvPr/>
          </p:nvSpPr>
          <p:spPr>
            <a:xfrm>
              <a:off x="9512680" y="478362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7" name="object 2997"/>
            <p:cNvSpPr/>
            <p:nvPr/>
          </p:nvSpPr>
          <p:spPr>
            <a:xfrm>
              <a:off x="9512681" y="4782311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8" name="object 2998"/>
            <p:cNvSpPr/>
            <p:nvPr/>
          </p:nvSpPr>
          <p:spPr>
            <a:xfrm>
              <a:off x="9512680" y="478166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99" name="object 2999"/>
            <p:cNvSpPr/>
            <p:nvPr/>
          </p:nvSpPr>
          <p:spPr>
            <a:xfrm>
              <a:off x="9512681" y="4780356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0" name="object 3000"/>
            <p:cNvSpPr/>
            <p:nvPr/>
          </p:nvSpPr>
          <p:spPr>
            <a:xfrm>
              <a:off x="9512680" y="477969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1" name="object 3001"/>
            <p:cNvSpPr/>
            <p:nvPr/>
          </p:nvSpPr>
          <p:spPr>
            <a:xfrm>
              <a:off x="9512680" y="477904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2" name="object 3002"/>
            <p:cNvSpPr/>
            <p:nvPr/>
          </p:nvSpPr>
          <p:spPr>
            <a:xfrm>
              <a:off x="9512680" y="477838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3" name="object 3003"/>
            <p:cNvSpPr/>
            <p:nvPr/>
          </p:nvSpPr>
          <p:spPr>
            <a:xfrm>
              <a:off x="9512680" y="477774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4" name="object 3004"/>
            <p:cNvSpPr/>
            <p:nvPr/>
          </p:nvSpPr>
          <p:spPr>
            <a:xfrm>
              <a:off x="9512680" y="477709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5" name="object 3005"/>
            <p:cNvSpPr/>
            <p:nvPr/>
          </p:nvSpPr>
          <p:spPr>
            <a:xfrm>
              <a:off x="9512680" y="477643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6" name="object 3006"/>
            <p:cNvSpPr/>
            <p:nvPr/>
          </p:nvSpPr>
          <p:spPr>
            <a:xfrm>
              <a:off x="9512680" y="477578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7" name="object 3007"/>
            <p:cNvSpPr/>
            <p:nvPr/>
          </p:nvSpPr>
          <p:spPr>
            <a:xfrm>
              <a:off x="9512680" y="477512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8" name="object 3008"/>
            <p:cNvSpPr/>
            <p:nvPr/>
          </p:nvSpPr>
          <p:spPr>
            <a:xfrm>
              <a:off x="9512681" y="4773815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09" name="object 3009"/>
            <p:cNvSpPr/>
            <p:nvPr/>
          </p:nvSpPr>
          <p:spPr>
            <a:xfrm>
              <a:off x="9512680" y="477316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0" name="object 3010"/>
            <p:cNvSpPr/>
            <p:nvPr/>
          </p:nvSpPr>
          <p:spPr>
            <a:xfrm>
              <a:off x="9512680" y="477250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1" name="object 3011"/>
            <p:cNvSpPr/>
            <p:nvPr/>
          </p:nvSpPr>
          <p:spPr>
            <a:xfrm>
              <a:off x="9512681" y="4771199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2" name="object 3012"/>
            <p:cNvSpPr/>
            <p:nvPr/>
          </p:nvSpPr>
          <p:spPr>
            <a:xfrm>
              <a:off x="9512680" y="477055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3" name="object 3013"/>
            <p:cNvSpPr/>
            <p:nvPr/>
          </p:nvSpPr>
          <p:spPr>
            <a:xfrm>
              <a:off x="9512680" y="476989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4" name="object 3014"/>
            <p:cNvSpPr/>
            <p:nvPr/>
          </p:nvSpPr>
          <p:spPr>
            <a:xfrm>
              <a:off x="9512681" y="4768583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660"/>
                  </a:moveTo>
                  <a:lnTo>
                    <a:pt x="0" y="660"/>
                  </a:lnTo>
                  <a:lnTo>
                    <a:pt x="0" y="1308"/>
                  </a:lnTo>
                  <a:lnTo>
                    <a:pt x="16840" y="1308"/>
                  </a:lnTo>
                  <a:lnTo>
                    <a:pt x="16840" y="660"/>
                  </a:lnTo>
                  <a:close/>
                </a:path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5" name="object 3015"/>
            <p:cNvSpPr/>
            <p:nvPr/>
          </p:nvSpPr>
          <p:spPr>
            <a:xfrm>
              <a:off x="9512680" y="476793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6" name="object 3016"/>
            <p:cNvSpPr/>
            <p:nvPr/>
          </p:nvSpPr>
          <p:spPr>
            <a:xfrm>
              <a:off x="9512680" y="476727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7" name="object 3017"/>
            <p:cNvSpPr/>
            <p:nvPr/>
          </p:nvSpPr>
          <p:spPr>
            <a:xfrm>
              <a:off x="9512680" y="476662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8" name="object 3018"/>
            <p:cNvSpPr/>
            <p:nvPr/>
          </p:nvSpPr>
          <p:spPr>
            <a:xfrm>
              <a:off x="9512680" y="476596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19" name="object 3019"/>
            <p:cNvSpPr/>
            <p:nvPr/>
          </p:nvSpPr>
          <p:spPr>
            <a:xfrm>
              <a:off x="9512680" y="476531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0" name="object 3020"/>
            <p:cNvSpPr/>
            <p:nvPr/>
          </p:nvSpPr>
          <p:spPr>
            <a:xfrm>
              <a:off x="9512680" y="476465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1" name="object 3021"/>
            <p:cNvSpPr/>
            <p:nvPr/>
          </p:nvSpPr>
          <p:spPr>
            <a:xfrm>
              <a:off x="9512680" y="476401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2" name="object 3022"/>
            <p:cNvSpPr/>
            <p:nvPr/>
          </p:nvSpPr>
          <p:spPr>
            <a:xfrm>
              <a:off x="9512680" y="476336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3" name="object 3023"/>
            <p:cNvSpPr/>
            <p:nvPr/>
          </p:nvSpPr>
          <p:spPr>
            <a:xfrm>
              <a:off x="9512680" y="476270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4" name="object 3024"/>
            <p:cNvSpPr/>
            <p:nvPr/>
          </p:nvSpPr>
          <p:spPr>
            <a:xfrm>
              <a:off x="9512680" y="476205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5" name="object 3025"/>
            <p:cNvSpPr/>
            <p:nvPr/>
          </p:nvSpPr>
          <p:spPr>
            <a:xfrm>
              <a:off x="9512680" y="476139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6" name="object 3026"/>
            <p:cNvSpPr/>
            <p:nvPr/>
          </p:nvSpPr>
          <p:spPr>
            <a:xfrm>
              <a:off x="9512680" y="476074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7" name="object 3027"/>
            <p:cNvSpPr/>
            <p:nvPr/>
          </p:nvSpPr>
          <p:spPr>
            <a:xfrm>
              <a:off x="9512680" y="476008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8" name="object 3028"/>
            <p:cNvSpPr/>
            <p:nvPr/>
          </p:nvSpPr>
          <p:spPr>
            <a:xfrm>
              <a:off x="9512680" y="475943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29" name="object 3029"/>
            <p:cNvSpPr/>
            <p:nvPr/>
          </p:nvSpPr>
          <p:spPr>
            <a:xfrm>
              <a:off x="9512680" y="4758779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0" name="object 3030"/>
            <p:cNvSpPr/>
            <p:nvPr/>
          </p:nvSpPr>
          <p:spPr>
            <a:xfrm>
              <a:off x="9512680" y="4758131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1" name="object 3031"/>
            <p:cNvSpPr/>
            <p:nvPr/>
          </p:nvSpPr>
          <p:spPr>
            <a:xfrm>
              <a:off x="9512680" y="475747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2" name="object 3032"/>
            <p:cNvSpPr/>
            <p:nvPr/>
          </p:nvSpPr>
          <p:spPr>
            <a:xfrm>
              <a:off x="9512680" y="475682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3" name="object 3033"/>
            <p:cNvSpPr/>
            <p:nvPr/>
          </p:nvSpPr>
          <p:spPr>
            <a:xfrm>
              <a:off x="9512681" y="4755514"/>
              <a:ext cx="17145" cy="1905"/>
            </a:xfrm>
            <a:custGeom>
              <a:avLst/>
              <a:gdLst/>
              <a:ahLst/>
              <a:cxnLst/>
              <a:rect l="l" t="t" r="r" b="b"/>
              <a:pathLst>
                <a:path w="17145" h="1904">
                  <a:moveTo>
                    <a:pt x="16840" y="0"/>
                  </a:moveTo>
                  <a:lnTo>
                    <a:pt x="0" y="0"/>
                  </a:lnTo>
                  <a:lnTo>
                    <a:pt x="0" y="647"/>
                  </a:lnTo>
                  <a:lnTo>
                    <a:pt x="0" y="1295"/>
                  </a:lnTo>
                  <a:lnTo>
                    <a:pt x="16840" y="1295"/>
                  </a:lnTo>
                  <a:lnTo>
                    <a:pt x="16840" y="647"/>
                  </a:lnTo>
                  <a:lnTo>
                    <a:pt x="1684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4" name="object 3034"/>
            <p:cNvSpPr/>
            <p:nvPr/>
          </p:nvSpPr>
          <p:spPr>
            <a:xfrm>
              <a:off x="9512680" y="475485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5" name="object 3035"/>
            <p:cNvSpPr/>
            <p:nvPr/>
          </p:nvSpPr>
          <p:spPr>
            <a:xfrm>
              <a:off x="9512680" y="475420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6" name="object 3036"/>
            <p:cNvSpPr/>
            <p:nvPr/>
          </p:nvSpPr>
          <p:spPr>
            <a:xfrm>
              <a:off x="9512680" y="475354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7" name="object 3037"/>
            <p:cNvSpPr/>
            <p:nvPr/>
          </p:nvSpPr>
          <p:spPr>
            <a:xfrm>
              <a:off x="9512680" y="475289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8" name="object 3038"/>
            <p:cNvSpPr/>
            <p:nvPr/>
          </p:nvSpPr>
          <p:spPr>
            <a:xfrm>
              <a:off x="9512680" y="475223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39" name="object 3039"/>
            <p:cNvSpPr/>
            <p:nvPr/>
          </p:nvSpPr>
          <p:spPr>
            <a:xfrm>
              <a:off x="9512680" y="475159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0" name="object 3040"/>
            <p:cNvSpPr/>
            <p:nvPr/>
          </p:nvSpPr>
          <p:spPr>
            <a:xfrm>
              <a:off x="9512680" y="4750943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1" name="object 3041"/>
            <p:cNvSpPr/>
            <p:nvPr/>
          </p:nvSpPr>
          <p:spPr>
            <a:xfrm>
              <a:off x="9512680" y="475028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2" name="object 3042"/>
            <p:cNvSpPr/>
            <p:nvPr/>
          </p:nvSpPr>
          <p:spPr>
            <a:xfrm>
              <a:off x="9512680" y="474963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3" name="object 3043"/>
            <p:cNvSpPr/>
            <p:nvPr/>
          </p:nvSpPr>
          <p:spPr>
            <a:xfrm>
              <a:off x="9512680" y="474897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4" name="object 3044"/>
            <p:cNvSpPr/>
            <p:nvPr/>
          </p:nvSpPr>
          <p:spPr>
            <a:xfrm>
              <a:off x="9512680" y="474832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5" name="object 3045"/>
            <p:cNvSpPr/>
            <p:nvPr/>
          </p:nvSpPr>
          <p:spPr>
            <a:xfrm>
              <a:off x="9512680" y="474766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6" name="object 3046"/>
            <p:cNvSpPr/>
            <p:nvPr/>
          </p:nvSpPr>
          <p:spPr>
            <a:xfrm>
              <a:off x="9512680" y="474701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7" name="object 3047"/>
            <p:cNvSpPr/>
            <p:nvPr/>
          </p:nvSpPr>
          <p:spPr>
            <a:xfrm>
              <a:off x="9512680" y="474635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8" name="object 3048"/>
            <p:cNvSpPr/>
            <p:nvPr/>
          </p:nvSpPr>
          <p:spPr>
            <a:xfrm>
              <a:off x="9512680" y="474571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49" name="object 3049"/>
            <p:cNvSpPr/>
            <p:nvPr/>
          </p:nvSpPr>
          <p:spPr>
            <a:xfrm>
              <a:off x="9512680" y="474505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0" name="object 3050"/>
            <p:cNvSpPr/>
            <p:nvPr/>
          </p:nvSpPr>
          <p:spPr>
            <a:xfrm>
              <a:off x="9512680" y="474440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1" name="object 3051"/>
            <p:cNvSpPr/>
            <p:nvPr/>
          </p:nvSpPr>
          <p:spPr>
            <a:xfrm>
              <a:off x="9512680" y="474374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2" name="object 3052"/>
            <p:cNvSpPr/>
            <p:nvPr/>
          </p:nvSpPr>
          <p:spPr>
            <a:xfrm>
              <a:off x="9512680" y="474309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3" name="object 3053"/>
            <p:cNvSpPr/>
            <p:nvPr/>
          </p:nvSpPr>
          <p:spPr>
            <a:xfrm>
              <a:off x="9512680" y="474243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4" name="object 3054"/>
            <p:cNvSpPr/>
            <p:nvPr/>
          </p:nvSpPr>
          <p:spPr>
            <a:xfrm>
              <a:off x="9512680" y="4741786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5" name="object 3055"/>
            <p:cNvSpPr/>
            <p:nvPr/>
          </p:nvSpPr>
          <p:spPr>
            <a:xfrm>
              <a:off x="9512680" y="4741125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6" name="object 3056"/>
            <p:cNvSpPr/>
            <p:nvPr/>
          </p:nvSpPr>
          <p:spPr>
            <a:xfrm>
              <a:off x="9512680" y="4740478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7" name="object 3057"/>
            <p:cNvSpPr/>
            <p:nvPr/>
          </p:nvSpPr>
          <p:spPr>
            <a:xfrm>
              <a:off x="9512680" y="4739817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8" name="object 3058"/>
            <p:cNvSpPr/>
            <p:nvPr/>
          </p:nvSpPr>
          <p:spPr>
            <a:xfrm>
              <a:off x="9512680" y="4739170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59" name="object 3059"/>
            <p:cNvSpPr/>
            <p:nvPr/>
          </p:nvSpPr>
          <p:spPr>
            <a:xfrm>
              <a:off x="9512680" y="473852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0" name="object 3060"/>
            <p:cNvSpPr/>
            <p:nvPr/>
          </p:nvSpPr>
          <p:spPr>
            <a:xfrm>
              <a:off x="9512680" y="4737862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1" name="object 3061"/>
            <p:cNvSpPr/>
            <p:nvPr/>
          </p:nvSpPr>
          <p:spPr>
            <a:xfrm>
              <a:off x="9512680" y="4737214"/>
              <a:ext cx="17145" cy="1270"/>
            </a:xfrm>
            <a:custGeom>
              <a:avLst/>
              <a:gdLst/>
              <a:ahLst/>
              <a:cxnLst/>
              <a:rect l="l" t="t" r="r" b="b"/>
              <a:pathLst>
                <a:path w="17145" h="1270">
                  <a:moveTo>
                    <a:pt x="0" y="0"/>
                  </a:moveTo>
                  <a:lnTo>
                    <a:pt x="0" y="647"/>
                  </a:lnTo>
                  <a:lnTo>
                    <a:pt x="16840" y="647"/>
                  </a:lnTo>
                  <a:lnTo>
                    <a:pt x="1684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2" name="object 3062"/>
            <p:cNvSpPr/>
            <p:nvPr/>
          </p:nvSpPr>
          <p:spPr>
            <a:xfrm>
              <a:off x="9512668" y="4737201"/>
              <a:ext cx="17145" cy="167640"/>
            </a:xfrm>
            <a:custGeom>
              <a:avLst/>
              <a:gdLst/>
              <a:ahLst/>
              <a:cxnLst/>
              <a:rect l="l" t="t" r="r" b="b"/>
              <a:pathLst>
                <a:path w="17145" h="167639">
                  <a:moveTo>
                    <a:pt x="16840" y="167347"/>
                  </a:moveTo>
                  <a:lnTo>
                    <a:pt x="16840" y="0"/>
                  </a:lnTo>
                  <a:lnTo>
                    <a:pt x="0" y="0"/>
                  </a:lnTo>
                  <a:lnTo>
                    <a:pt x="0" y="167347"/>
                  </a:lnTo>
                  <a:lnTo>
                    <a:pt x="16840" y="1673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63" name="object 3063"/>
            <p:cNvSpPr/>
            <p:nvPr/>
          </p:nvSpPr>
          <p:spPr>
            <a:xfrm>
              <a:off x="9529508" y="487988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4" name="object 3064"/>
            <p:cNvSpPr/>
            <p:nvPr/>
          </p:nvSpPr>
          <p:spPr>
            <a:xfrm>
              <a:off x="9529508" y="487942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5" name="object 3065"/>
            <p:cNvSpPr/>
            <p:nvPr/>
          </p:nvSpPr>
          <p:spPr>
            <a:xfrm>
              <a:off x="9529508" y="487895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6" name="object 3066"/>
            <p:cNvSpPr/>
            <p:nvPr/>
          </p:nvSpPr>
          <p:spPr>
            <a:xfrm>
              <a:off x="9529508" y="487850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7" name="object 3067"/>
            <p:cNvSpPr/>
            <p:nvPr/>
          </p:nvSpPr>
          <p:spPr>
            <a:xfrm>
              <a:off x="9529508" y="487803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8" name="object 3068"/>
            <p:cNvSpPr/>
            <p:nvPr/>
          </p:nvSpPr>
          <p:spPr>
            <a:xfrm>
              <a:off x="9529508" y="487757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69" name="object 3069"/>
            <p:cNvSpPr/>
            <p:nvPr/>
          </p:nvSpPr>
          <p:spPr>
            <a:xfrm>
              <a:off x="9529508" y="487711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0" name="object 3070"/>
            <p:cNvSpPr/>
            <p:nvPr/>
          </p:nvSpPr>
          <p:spPr>
            <a:xfrm>
              <a:off x="9529508" y="487664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1" name="object 3071"/>
            <p:cNvSpPr/>
            <p:nvPr/>
          </p:nvSpPr>
          <p:spPr>
            <a:xfrm>
              <a:off x="9529508" y="487619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2" name="object 3072"/>
            <p:cNvSpPr/>
            <p:nvPr/>
          </p:nvSpPr>
          <p:spPr>
            <a:xfrm>
              <a:off x="9529508" y="487573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3" name="object 3073"/>
            <p:cNvSpPr/>
            <p:nvPr/>
          </p:nvSpPr>
          <p:spPr>
            <a:xfrm>
              <a:off x="9529508" y="487526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4" name="object 3074"/>
            <p:cNvSpPr/>
            <p:nvPr/>
          </p:nvSpPr>
          <p:spPr>
            <a:xfrm>
              <a:off x="9529508" y="487480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5" name="object 3075"/>
            <p:cNvSpPr/>
            <p:nvPr/>
          </p:nvSpPr>
          <p:spPr>
            <a:xfrm>
              <a:off x="9529508" y="487433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6" name="object 3076"/>
            <p:cNvSpPr/>
            <p:nvPr/>
          </p:nvSpPr>
          <p:spPr>
            <a:xfrm>
              <a:off x="9529508" y="487387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7" name="object 3077"/>
            <p:cNvSpPr/>
            <p:nvPr/>
          </p:nvSpPr>
          <p:spPr>
            <a:xfrm>
              <a:off x="9529508" y="487342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8" name="object 3078"/>
            <p:cNvSpPr/>
            <p:nvPr/>
          </p:nvSpPr>
          <p:spPr>
            <a:xfrm>
              <a:off x="9529508" y="487295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79" name="object 3079"/>
            <p:cNvSpPr/>
            <p:nvPr/>
          </p:nvSpPr>
          <p:spPr>
            <a:xfrm>
              <a:off x="9529508" y="487249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0" name="object 3080"/>
            <p:cNvSpPr/>
            <p:nvPr/>
          </p:nvSpPr>
          <p:spPr>
            <a:xfrm>
              <a:off x="9529508" y="487202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1" name="object 3081"/>
            <p:cNvSpPr/>
            <p:nvPr/>
          </p:nvSpPr>
          <p:spPr>
            <a:xfrm>
              <a:off x="9529508" y="487156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2" name="object 3082"/>
            <p:cNvSpPr/>
            <p:nvPr/>
          </p:nvSpPr>
          <p:spPr>
            <a:xfrm>
              <a:off x="9529508" y="487111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3" name="object 3083"/>
            <p:cNvSpPr/>
            <p:nvPr/>
          </p:nvSpPr>
          <p:spPr>
            <a:xfrm>
              <a:off x="9529508" y="487064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4" name="object 3084"/>
            <p:cNvSpPr/>
            <p:nvPr/>
          </p:nvSpPr>
          <p:spPr>
            <a:xfrm>
              <a:off x="9529508" y="487018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5" name="object 3085"/>
            <p:cNvSpPr/>
            <p:nvPr/>
          </p:nvSpPr>
          <p:spPr>
            <a:xfrm>
              <a:off x="9529508" y="486971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6" name="object 3086"/>
            <p:cNvSpPr/>
            <p:nvPr/>
          </p:nvSpPr>
          <p:spPr>
            <a:xfrm>
              <a:off x="9529508" y="486925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7" name="object 3087"/>
            <p:cNvSpPr/>
            <p:nvPr/>
          </p:nvSpPr>
          <p:spPr>
            <a:xfrm>
              <a:off x="9529508" y="486879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8" name="object 3088"/>
            <p:cNvSpPr/>
            <p:nvPr/>
          </p:nvSpPr>
          <p:spPr>
            <a:xfrm>
              <a:off x="9529508" y="486832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89" name="object 3089"/>
            <p:cNvSpPr/>
            <p:nvPr/>
          </p:nvSpPr>
          <p:spPr>
            <a:xfrm>
              <a:off x="9529508" y="486787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0" name="object 3090"/>
            <p:cNvSpPr/>
            <p:nvPr/>
          </p:nvSpPr>
          <p:spPr>
            <a:xfrm>
              <a:off x="9529508" y="486741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1" name="object 3091"/>
            <p:cNvSpPr/>
            <p:nvPr/>
          </p:nvSpPr>
          <p:spPr>
            <a:xfrm>
              <a:off x="9529508" y="4866487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2" name="object 3092"/>
            <p:cNvSpPr/>
            <p:nvPr/>
          </p:nvSpPr>
          <p:spPr>
            <a:xfrm>
              <a:off x="9529508" y="486601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3" name="object 3093"/>
            <p:cNvSpPr/>
            <p:nvPr/>
          </p:nvSpPr>
          <p:spPr>
            <a:xfrm>
              <a:off x="9529508" y="486556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4" name="object 3094"/>
            <p:cNvSpPr/>
            <p:nvPr/>
          </p:nvSpPr>
          <p:spPr>
            <a:xfrm>
              <a:off x="9529508" y="486510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5" name="object 3095"/>
            <p:cNvSpPr/>
            <p:nvPr/>
          </p:nvSpPr>
          <p:spPr>
            <a:xfrm>
              <a:off x="9529508" y="486463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6" name="object 3096"/>
            <p:cNvSpPr/>
            <p:nvPr/>
          </p:nvSpPr>
          <p:spPr>
            <a:xfrm>
              <a:off x="9529508" y="486417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7" name="object 3097"/>
            <p:cNvSpPr/>
            <p:nvPr/>
          </p:nvSpPr>
          <p:spPr>
            <a:xfrm>
              <a:off x="9529508" y="486370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8" name="object 3098"/>
            <p:cNvSpPr/>
            <p:nvPr/>
          </p:nvSpPr>
          <p:spPr>
            <a:xfrm>
              <a:off x="9529508" y="486324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099" name="object 3099"/>
            <p:cNvSpPr/>
            <p:nvPr/>
          </p:nvSpPr>
          <p:spPr>
            <a:xfrm>
              <a:off x="9529508" y="486279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0" name="object 3100"/>
            <p:cNvSpPr/>
            <p:nvPr/>
          </p:nvSpPr>
          <p:spPr>
            <a:xfrm>
              <a:off x="9529508" y="486232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1" name="object 3101"/>
            <p:cNvSpPr/>
            <p:nvPr/>
          </p:nvSpPr>
          <p:spPr>
            <a:xfrm>
              <a:off x="9529508" y="486186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2" name="object 3102"/>
            <p:cNvSpPr/>
            <p:nvPr/>
          </p:nvSpPr>
          <p:spPr>
            <a:xfrm>
              <a:off x="9529508" y="486140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3" name="object 3103"/>
            <p:cNvSpPr/>
            <p:nvPr/>
          </p:nvSpPr>
          <p:spPr>
            <a:xfrm>
              <a:off x="9529508" y="486093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4" name="object 3104"/>
            <p:cNvSpPr/>
            <p:nvPr/>
          </p:nvSpPr>
          <p:spPr>
            <a:xfrm>
              <a:off x="9529508" y="486048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5" name="object 3105"/>
            <p:cNvSpPr/>
            <p:nvPr/>
          </p:nvSpPr>
          <p:spPr>
            <a:xfrm>
              <a:off x="9529508" y="486001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6" name="object 3106"/>
            <p:cNvSpPr/>
            <p:nvPr/>
          </p:nvSpPr>
          <p:spPr>
            <a:xfrm>
              <a:off x="9529508" y="485955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7" name="object 3107"/>
            <p:cNvSpPr/>
            <p:nvPr/>
          </p:nvSpPr>
          <p:spPr>
            <a:xfrm>
              <a:off x="9529508" y="485909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8" name="object 3108"/>
            <p:cNvSpPr/>
            <p:nvPr/>
          </p:nvSpPr>
          <p:spPr>
            <a:xfrm>
              <a:off x="9529508" y="485862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09" name="object 3109"/>
            <p:cNvSpPr/>
            <p:nvPr/>
          </p:nvSpPr>
          <p:spPr>
            <a:xfrm>
              <a:off x="9529508" y="485816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0" name="object 3110"/>
            <p:cNvSpPr/>
            <p:nvPr/>
          </p:nvSpPr>
          <p:spPr>
            <a:xfrm>
              <a:off x="9529508" y="4857241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1" name="object 3111"/>
            <p:cNvSpPr/>
            <p:nvPr/>
          </p:nvSpPr>
          <p:spPr>
            <a:xfrm>
              <a:off x="9529508" y="485678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2" name="object 3112"/>
            <p:cNvSpPr/>
            <p:nvPr/>
          </p:nvSpPr>
          <p:spPr>
            <a:xfrm>
              <a:off x="9529508" y="485631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3" name="object 3113"/>
            <p:cNvSpPr/>
            <p:nvPr/>
          </p:nvSpPr>
          <p:spPr>
            <a:xfrm>
              <a:off x="9529508" y="4855387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4" name="object 3114"/>
            <p:cNvSpPr/>
            <p:nvPr/>
          </p:nvSpPr>
          <p:spPr>
            <a:xfrm>
              <a:off x="9529508" y="485493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5" name="object 3115"/>
            <p:cNvSpPr/>
            <p:nvPr/>
          </p:nvSpPr>
          <p:spPr>
            <a:xfrm>
              <a:off x="9529508" y="485447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6" name="object 3116"/>
            <p:cNvSpPr/>
            <p:nvPr/>
          </p:nvSpPr>
          <p:spPr>
            <a:xfrm>
              <a:off x="9529508" y="4853546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7" name="object 3117"/>
            <p:cNvSpPr/>
            <p:nvPr/>
          </p:nvSpPr>
          <p:spPr>
            <a:xfrm>
              <a:off x="9529508" y="485308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8" name="object 3118"/>
            <p:cNvSpPr/>
            <p:nvPr/>
          </p:nvSpPr>
          <p:spPr>
            <a:xfrm>
              <a:off x="9529508" y="485261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19" name="object 3119"/>
            <p:cNvSpPr/>
            <p:nvPr/>
          </p:nvSpPr>
          <p:spPr>
            <a:xfrm>
              <a:off x="9529508" y="485216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0" name="object 3120"/>
            <p:cNvSpPr/>
            <p:nvPr/>
          </p:nvSpPr>
          <p:spPr>
            <a:xfrm>
              <a:off x="9529508" y="485169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1" name="object 3121"/>
            <p:cNvSpPr/>
            <p:nvPr/>
          </p:nvSpPr>
          <p:spPr>
            <a:xfrm>
              <a:off x="9529508" y="485123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2" name="object 3122"/>
            <p:cNvSpPr/>
            <p:nvPr/>
          </p:nvSpPr>
          <p:spPr>
            <a:xfrm>
              <a:off x="9529508" y="485077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3" name="object 3123"/>
            <p:cNvSpPr/>
            <p:nvPr/>
          </p:nvSpPr>
          <p:spPr>
            <a:xfrm>
              <a:off x="9529508" y="485030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4" name="object 3124"/>
            <p:cNvSpPr/>
            <p:nvPr/>
          </p:nvSpPr>
          <p:spPr>
            <a:xfrm>
              <a:off x="9529508" y="484985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5" name="object 3125"/>
            <p:cNvSpPr/>
            <p:nvPr/>
          </p:nvSpPr>
          <p:spPr>
            <a:xfrm>
              <a:off x="9529508" y="4848923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6" name="object 3126"/>
            <p:cNvSpPr/>
            <p:nvPr/>
          </p:nvSpPr>
          <p:spPr>
            <a:xfrm>
              <a:off x="9529508" y="484846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7" name="object 3127"/>
            <p:cNvSpPr/>
            <p:nvPr/>
          </p:nvSpPr>
          <p:spPr>
            <a:xfrm>
              <a:off x="9529508" y="4847539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8" name="object 3128"/>
            <p:cNvSpPr/>
            <p:nvPr/>
          </p:nvSpPr>
          <p:spPr>
            <a:xfrm>
              <a:off x="9529508" y="484708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29" name="object 3129"/>
            <p:cNvSpPr/>
            <p:nvPr/>
          </p:nvSpPr>
          <p:spPr>
            <a:xfrm>
              <a:off x="9529508" y="4846154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0" name="object 3130"/>
            <p:cNvSpPr/>
            <p:nvPr/>
          </p:nvSpPr>
          <p:spPr>
            <a:xfrm>
              <a:off x="9529508" y="484568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1" name="object 3131"/>
            <p:cNvSpPr/>
            <p:nvPr/>
          </p:nvSpPr>
          <p:spPr>
            <a:xfrm>
              <a:off x="9529508" y="4844770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2" name="object 3132"/>
            <p:cNvSpPr/>
            <p:nvPr/>
          </p:nvSpPr>
          <p:spPr>
            <a:xfrm>
              <a:off x="9529508" y="484430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3" name="object 3133"/>
            <p:cNvSpPr/>
            <p:nvPr/>
          </p:nvSpPr>
          <p:spPr>
            <a:xfrm>
              <a:off x="9529508" y="484384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4" name="object 3134"/>
            <p:cNvSpPr/>
            <p:nvPr/>
          </p:nvSpPr>
          <p:spPr>
            <a:xfrm>
              <a:off x="9529508" y="484337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5" name="object 3135"/>
            <p:cNvSpPr/>
            <p:nvPr/>
          </p:nvSpPr>
          <p:spPr>
            <a:xfrm>
              <a:off x="9529508" y="484291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6" name="object 3136"/>
            <p:cNvSpPr/>
            <p:nvPr/>
          </p:nvSpPr>
          <p:spPr>
            <a:xfrm>
              <a:off x="9529508" y="484245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7" name="object 3137"/>
            <p:cNvSpPr/>
            <p:nvPr/>
          </p:nvSpPr>
          <p:spPr>
            <a:xfrm>
              <a:off x="9529508" y="484198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8" name="object 3138"/>
            <p:cNvSpPr/>
            <p:nvPr/>
          </p:nvSpPr>
          <p:spPr>
            <a:xfrm>
              <a:off x="9529508" y="484153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39" name="object 3139"/>
            <p:cNvSpPr/>
            <p:nvPr/>
          </p:nvSpPr>
          <p:spPr>
            <a:xfrm>
              <a:off x="9529508" y="484107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0" name="object 3140"/>
            <p:cNvSpPr/>
            <p:nvPr/>
          </p:nvSpPr>
          <p:spPr>
            <a:xfrm>
              <a:off x="9529508" y="4840147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1" name="object 3141"/>
            <p:cNvSpPr/>
            <p:nvPr/>
          </p:nvSpPr>
          <p:spPr>
            <a:xfrm>
              <a:off x="9529508" y="4839220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2" name="object 3142"/>
            <p:cNvSpPr/>
            <p:nvPr/>
          </p:nvSpPr>
          <p:spPr>
            <a:xfrm>
              <a:off x="9529508" y="483876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3" name="object 3143"/>
            <p:cNvSpPr/>
            <p:nvPr/>
          </p:nvSpPr>
          <p:spPr>
            <a:xfrm>
              <a:off x="9529508" y="483829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4" name="object 3144"/>
            <p:cNvSpPr/>
            <p:nvPr/>
          </p:nvSpPr>
          <p:spPr>
            <a:xfrm>
              <a:off x="9529508" y="483783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5" name="object 3145"/>
            <p:cNvSpPr/>
            <p:nvPr/>
          </p:nvSpPr>
          <p:spPr>
            <a:xfrm>
              <a:off x="9529508" y="483736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6" name="object 3146"/>
            <p:cNvSpPr/>
            <p:nvPr/>
          </p:nvSpPr>
          <p:spPr>
            <a:xfrm>
              <a:off x="9529508" y="483690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7" name="object 3147"/>
            <p:cNvSpPr/>
            <p:nvPr/>
          </p:nvSpPr>
          <p:spPr>
            <a:xfrm>
              <a:off x="9529508" y="483645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8" name="object 3148"/>
            <p:cNvSpPr/>
            <p:nvPr/>
          </p:nvSpPr>
          <p:spPr>
            <a:xfrm>
              <a:off x="9529508" y="4835524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49" name="object 3149"/>
            <p:cNvSpPr/>
            <p:nvPr/>
          </p:nvSpPr>
          <p:spPr>
            <a:xfrm>
              <a:off x="9529508" y="483505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0" name="object 3150"/>
            <p:cNvSpPr/>
            <p:nvPr/>
          </p:nvSpPr>
          <p:spPr>
            <a:xfrm>
              <a:off x="9529508" y="483459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1" name="object 3151"/>
            <p:cNvSpPr/>
            <p:nvPr/>
          </p:nvSpPr>
          <p:spPr>
            <a:xfrm>
              <a:off x="9529508" y="483414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2" name="object 3152"/>
            <p:cNvSpPr/>
            <p:nvPr/>
          </p:nvSpPr>
          <p:spPr>
            <a:xfrm>
              <a:off x="9529508" y="483367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3" name="object 3153"/>
            <p:cNvSpPr/>
            <p:nvPr/>
          </p:nvSpPr>
          <p:spPr>
            <a:xfrm>
              <a:off x="9529508" y="4832756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4" name="object 3154"/>
            <p:cNvSpPr/>
            <p:nvPr/>
          </p:nvSpPr>
          <p:spPr>
            <a:xfrm>
              <a:off x="9529508" y="483228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5" name="object 3155"/>
            <p:cNvSpPr/>
            <p:nvPr/>
          </p:nvSpPr>
          <p:spPr>
            <a:xfrm>
              <a:off x="9529508" y="483182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6" name="object 3156"/>
            <p:cNvSpPr/>
            <p:nvPr/>
          </p:nvSpPr>
          <p:spPr>
            <a:xfrm>
              <a:off x="9529508" y="483135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7" name="object 3157"/>
            <p:cNvSpPr/>
            <p:nvPr/>
          </p:nvSpPr>
          <p:spPr>
            <a:xfrm>
              <a:off x="9529508" y="483090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8" name="object 3158"/>
            <p:cNvSpPr/>
            <p:nvPr/>
          </p:nvSpPr>
          <p:spPr>
            <a:xfrm>
              <a:off x="9529508" y="4829975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59" name="object 3159"/>
            <p:cNvSpPr/>
            <p:nvPr/>
          </p:nvSpPr>
          <p:spPr>
            <a:xfrm>
              <a:off x="9529508" y="482951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0" name="object 3160"/>
            <p:cNvSpPr/>
            <p:nvPr/>
          </p:nvSpPr>
          <p:spPr>
            <a:xfrm>
              <a:off x="9529508" y="482904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1" name="object 3161"/>
            <p:cNvSpPr/>
            <p:nvPr/>
          </p:nvSpPr>
          <p:spPr>
            <a:xfrm>
              <a:off x="9529508" y="482859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2" name="object 3162"/>
            <p:cNvSpPr/>
            <p:nvPr/>
          </p:nvSpPr>
          <p:spPr>
            <a:xfrm>
              <a:off x="9529508" y="4827663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3" name="object 3163"/>
            <p:cNvSpPr/>
            <p:nvPr/>
          </p:nvSpPr>
          <p:spPr>
            <a:xfrm>
              <a:off x="9529508" y="482720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4" name="object 3164"/>
            <p:cNvSpPr/>
            <p:nvPr/>
          </p:nvSpPr>
          <p:spPr>
            <a:xfrm>
              <a:off x="9529508" y="482674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5" name="object 3165"/>
            <p:cNvSpPr/>
            <p:nvPr/>
          </p:nvSpPr>
          <p:spPr>
            <a:xfrm>
              <a:off x="9529508" y="482627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6" name="object 3166"/>
            <p:cNvSpPr/>
            <p:nvPr/>
          </p:nvSpPr>
          <p:spPr>
            <a:xfrm>
              <a:off x="9529508" y="4825352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7" name="object 3167"/>
            <p:cNvSpPr/>
            <p:nvPr/>
          </p:nvSpPr>
          <p:spPr>
            <a:xfrm>
              <a:off x="9529508" y="482489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8" name="object 3168"/>
            <p:cNvSpPr/>
            <p:nvPr/>
          </p:nvSpPr>
          <p:spPr>
            <a:xfrm>
              <a:off x="9529508" y="482443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69" name="object 3169"/>
            <p:cNvSpPr/>
            <p:nvPr/>
          </p:nvSpPr>
          <p:spPr>
            <a:xfrm>
              <a:off x="9529508" y="4823510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0" name="object 3170"/>
            <p:cNvSpPr/>
            <p:nvPr/>
          </p:nvSpPr>
          <p:spPr>
            <a:xfrm>
              <a:off x="9529508" y="4822583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1" name="object 3171"/>
            <p:cNvSpPr/>
            <p:nvPr/>
          </p:nvSpPr>
          <p:spPr>
            <a:xfrm>
              <a:off x="9529508" y="4821656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2" name="object 3172"/>
            <p:cNvSpPr/>
            <p:nvPr/>
          </p:nvSpPr>
          <p:spPr>
            <a:xfrm>
              <a:off x="9529508" y="4820729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E4E7E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3" name="object 3173"/>
            <p:cNvSpPr/>
            <p:nvPr/>
          </p:nvSpPr>
          <p:spPr>
            <a:xfrm>
              <a:off x="9529508" y="4819802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E2E5E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4" name="object 3174"/>
            <p:cNvSpPr/>
            <p:nvPr/>
          </p:nvSpPr>
          <p:spPr>
            <a:xfrm>
              <a:off x="9529508" y="4818887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E0E4E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5" name="object 3175"/>
            <p:cNvSpPr/>
            <p:nvPr/>
          </p:nvSpPr>
          <p:spPr>
            <a:xfrm>
              <a:off x="9529508" y="4817960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DEE2E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6" name="object 3176"/>
            <p:cNvSpPr/>
            <p:nvPr/>
          </p:nvSpPr>
          <p:spPr>
            <a:xfrm>
              <a:off x="9529508" y="481750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DE1E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7" name="object 3177"/>
            <p:cNvSpPr/>
            <p:nvPr/>
          </p:nvSpPr>
          <p:spPr>
            <a:xfrm>
              <a:off x="9529508" y="481703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CE0E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8" name="object 3178"/>
            <p:cNvSpPr/>
            <p:nvPr/>
          </p:nvSpPr>
          <p:spPr>
            <a:xfrm>
              <a:off x="9529508" y="4816106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DBDFE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79" name="object 3179"/>
            <p:cNvSpPr/>
            <p:nvPr/>
          </p:nvSpPr>
          <p:spPr>
            <a:xfrm>
              <a:off x="9529508" y="481564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ADDD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0" name="object 3180"/>
            <p:cNvSpPr/>
            <p:nvPr/>
          </p:nvSpPr>
          <p:spPr>
            <a:xfrm>
              <a:off x="9529508" y="481519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9DCD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1" name="object 3181"/>
            <p:cNvSpPr/>
            <p:nvPr/>
          </p:nvSpPr>
          <p:spPr>
            <a:xfrm>
              <a:off x="9529508" y="481472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8DBD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2" name="object 3182"/>
            <p:cNvSpPr/>
            <p:nvPr/>
          </p:nvSpPr>
          <p:spPr>
            <a:xfrm>
              <a:off x="9529508" y="4813795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D7DAD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3" name="object 3183"/>
            <p:cNvSpPr/>
            <p:nvPr/>
          </p:nvSpPr>
          <p:spPr>
            <a:xfrm>
              <a:off x="9529508" y="481333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6D9D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4" name="object 3184"/>
            <p:cNvSpPr/>
            <p:nvPr/>
          </p:nvSpPr>
          <p:spPr>
            <a:xfrm>
              <a:off x="9529508" y="481288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4D8D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5" name="object 3185"/>
            <p:cNvSpPr/>
            <p:nvPr/>
          </p:nvSpPr>
          <p:spPr>
            <a:xfrm>
              <a:off x="9529508" y="481241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3D7D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6" name="object 3186"/>
            <p:cNvSpPr/>
            <p:nvPr/>
          </p:nvSpPr>
          <p:spPr>
            <a:xfrm>
              <a:off x="9529508" y="4811483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D2D6D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7" name="object 3187"/>
            <p:cNvSpPr/>
            <p:nvPr/>
          </p:nvSpPr>
          <p:spPr>
            <a:xfrm>
              <a:off x="9529508" y="481102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1D5D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8" name="object 3188"/>
            <p:cNvSpPr/>
            <p:nvPr/>
          </p:nvSpPr>
          <p:spPr>
            <a:xfrm>
              <a:off x="9529508" y="481056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D0D4D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89" name="object 3189"/>
            <p:cNvSpPr/>
            <p:nvPr/>
          </p:nvSpPr>
          <p:spPr>
            <a:xfrm>
              <a:off x="9529508" y="481009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D2D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0" name="object 3190"/>
            <p:cNvSpPr/>
            <p:nvPr/>
          </p:nvSpPr>
          <p:spPr>
            <a:xfrm>
              <a:off x="9529508" y="480964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ED1D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1" name="object 3191"/>
            <p:cNvSpPr/>
            <p:nvPr/>
          </p:nvSpPr>
          <p:spPr>
            <a:xfrm>
              <a:off x="9529508" y="4808715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CDD0D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2" name="object 3192"/>
            <p:cNvSpPr/>
            <p:nvPr/>
          </p:nvSpPr>
          <p:spPr>
            <a:xfrm>
              <a:off x="9529508" y="480825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CFD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3" name="object 3193"/>
            <p:cNvSpPr/>
            <p:nvPr/>
          </p:nvSpPr>
          <p:spPr>
            <a:xfrm>
              <a:off x="9529508" y="480778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BCEC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4" name="object 3194"/>
            <p:cNvSpPr/>
            <p:nvPr/>
          </p:nvSpPr>
          <p:spPr>
            <a:xfrm>
              <a:off x="9529508" y="480733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9CDC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5" name="object 3195"/>
            <p:cNvSpPr/>
            <p:nvPr/>
          </p:nvSpPr>
          <p:spPr>
            <a:xfrm>
              <a:off x="9529508" y="480687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8CCC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6" name="object 3196"/>
            <p:cNvSpPr/>
            <p:nvPr/>
          </p:nvSpPr>
          <p:spPr>
            <a:xfrm>
              <a:off x="9529508" y="4805946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C7CBC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7" name="object 3197"/>
            <p:cNvSpPr/>
            <p:nvPr/>
          </p:nvSpPr>
          <p:spPr>
            <a:xfrm>
              <a:off x="9529508" y="480547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6CAC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8" name="object 3198"/>
            <p:cNvSpPr/>
            <p:nvPr/>
          </p:nvSpPr>
          <p:spPr>
            <a:xfrm>
              <a:off x="9529508" y="480501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5C9C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99" name="object 3199"/>
            <p:cNvSpPr/>
            <p:nvPr/>
          </p:nvSpPr>
          <p:spPr>
            <a:xfrm>
              <a:off x="9529508" y="480456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4C8C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0" name="object 3200"/>
            <p:cNvSpPr/>
            <p:nvPr/>
          </p:nvSpPr>
          <p:spPr>
            <a:xfrm>
              <a:off x="9529508" y="480409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3C6C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1" name="object 3201"/>
            <p:cNvSpPr/>
            <p:nvPr/>
          </p:nvSpPr>
          <p:spPr>
            <a:xfrm>
              <a:off x="9529508" y="480363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2C5C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2" name="object 3202"/>
            <p:cNvSpPr/>
            <p:nvPr/>
          </p:nvSpPr>
          <p:spPr>
            <a:xfrm>
              <a:off x="9529508" y="480317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1C4C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3" name="object 3203"/>
            <p:cNvSpPr/>
            <p:nvPr/>
          </p:nvSpPr>
          <p:spPr>
            <a:xfrm>
              <a:off x="9529508" y="4802250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4" name="object 3204"/>
            <p:cNvSpPr/>
            <p:nvPr/>
          </p:nvSpPr>
          <p:spPr>
            <a:xfrm>
              <a:off x="9529508" y="4801323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BEC1C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5" name="object 3205"/>
            <p:cNvSpPr/>
            <p:nvPr/>
          </p:nvSpPr>
          <p:spPr>
            <a:xfrm>
              <a:off x="9529508" y="480086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CC0C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6" name="object 3206"/>
            <p:cNvSpPr/>
            <p:nvPr/>
          </p:nvSpPr>
          <p:spPr>
            <a:xfrm>
              <a:off x="9529508" y="480039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FC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7" name="object 3207"/>
            <p:cNvSpPr/>
            <p:nvPr/>
          </p:nvSpPr>
          <p:spPr>
            <a:xfrm>
              <a:off x="9529508" y="479993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ABEB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8" name="object 3208"/>
            <p:cNvSpPr/>
            <p:nvPr/>
          </p:nvSpPr>
          <p:spPr>
            <a:xfrm>
              <a:off x="9529508" y="479946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9BDB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09" name="object 3209"/>
            <p:cNvSpPr/>
            <p:nvPr/>
          </p:nvSpPr>
          <p:spPr>
            <a:xfrm>
              <a:off x="9529508" y="479901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8BCB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0" name="object 3210"/>
            <p:cNvSpPr/>
            <p:nvPr/>
          </p:nvSpPr>
          <p:spPr>
            <a:xfrm>
              <a:off x="9529508" y="479855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7BBB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1" name="object 3211"/>
            <p:cNvSpPr/>
            <p:nvPr/>
          </p:nvSpPr>
          <p:spPr>
            <a:xfrm>
              <a:off x="9529508" y="479808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6B9B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2" name="object 3212"/>
            <p:cNvSpPr/>
            <p:nvPr/>
          </p:nvSpPr>
          <p:spPr>
            <a:xfrm>
              <a:off x="9529508" y="479762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5B8B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3" name="object 3213"/>
            <p:cNvSpPr/>
            <p:nvPr/>
          </p:nvSpPr>
          <p:spPr>
            <a:xfrm>
              <a:off x="9529508" y="4796701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B4B7B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4" name="object 3214"/>
            <p:cNvSpPr/>
            <p:nvPr/>
          </p:nvSpPr>
          <p:spPr>
            <a:xfrm>
              <a:off x="9529508" y="4796243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3B6B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5" name="object 3215"/>
            <p:cNvSpPr/>
            <p:nvPr/>
          </p:nvSpPr>
          <p:spPr>
            <a:xfrm>
              <a:off x="9529508" y="4795316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B1B4B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6" name="object 3216"/>
            <p:cNvSpPr/>
            <p:nvPr/>
          </p:nvSpPr>
          <p:spPr>
            <a:xfrm>
              <a:off x="9529508" y="479485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0B3B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7" name="object 3217"/>
            <p:cNvSpPr/>
            <p:nvPr/>
          </p:nvSpPr>
          <p:spPr>
            <a:xfrm>
              <a:off x="9529508" y="4793932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ADB1B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8" name="object 3218"/>
            <p:cNvSpPr/>
            <p:nvPr/>
          </p:nvSpPr>
          <p:spPr>
            <a:xfrm>
              <a:off x="9529508" y="479346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CB0B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19" name="object 3219"/>
            <p:cNvSpPr/>
            <p:nvPr/>
          </p:nvSpPr>
          <p:spPr>
            <a:xfrm>
              <a:off x="9529508" y="4792548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AAAEA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0" name="object 3220"/>
            <p:cNvSpPr/>
            <p:nvPr/>
          </p:nvSpPr>
          <p:spPr>
            <a:xfrm>
              <a:off x="9529508" y="479207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9ADA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1" name="object 3221"/>
            <p:cNvSpPr/>
            <p:nvPr/>
          </p:nvSpPr>
          <p:spPr>
            <a:xfrm>
              <a:off x="9529508" y="479162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8ACA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2" name="object 3222"/>
            <p:cNvSpPr/>
            <p:nvPr/>
          </p:nvSpPr>
          <p:spPr>
            <a:xfrm>
              <a:off x="9529508" y="479115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7ABA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3" name="object 3223"/>
            <p:cNvSpPr/>
            <p:nvPr/>
          </p:nvSpPr>
          <p:spPr>
            <a:xfrm>
              <a:off x="9529508" y="479069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6A9A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4" name="object 3224"/>
            <p:cNvSpPr/>
            <p:nvPr/>
          </p:nvSpPr>
          <p:spPr>
            <a:xfrm>
              <a:off x="9529508" y="479023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5A9A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5" name="object 3225"/>
            <p:cNvSpPr/>
            <p:nvPr/>
          </p:nvSpPr>
          <p:spPr>
            <a:xfrm>
              <a:off x="9529508" y="478976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4A7A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6" name="object 3226"/>
            <p:cNvSpPr/>
            <p:nvPr/>
          </p:nvSpPr>
          <p:spPr>
            <a:xfrm>
              <a:off x="9529508" y="478930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3A6A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7" name="object 3227"/>
            <p:cNvSpPr/>
            <p:nvPr/>
          </p:nvSpPr>
          <p:spPr>
            <a:xfrm>
              <a:off x="9529508" y="478885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2A5A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8" name="object 3228"/>
            <p:cNvSpPr/>
            <p:nvPr/>
          </p:nvSpPr>
          <p:spPr>
            <a:xfrm>
              <a:off x="9529508" y="4787925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A0A3A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29" name="object 3229"/>
            <p:cNvSpPr/>
            <p:nvPr/>
          </p:nvSpPr>
          <p:spPr>
            <a:xfrm>
              <a:off x="9529508" y="478745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A2A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0" name="object 3230"/>
            <p:cNvSpPr/>
            <p:nvPr/>
          </p:nvSpPr>
          <p:spPr>
            <a:xfrm>
              <a:off x="9529508" y="478699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DA0A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1" name="object 3231"/>
            <p:cNvSpPr/>
            <p:nvPr/>
          </p:nvSpPr>
          <p:spPr>
            <a:xfrm>
              <a:off x="9529508" y="4786071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469"/>
                  </a:moveTo>
                  <a:lnTo>
                    <a:pt x="0" y="469"/>
                  </a:lnTo>
                  <a:lnTo>
                    <a:pt x="0" y="927"/>
                  </a:lnTo>
                  <a:lnTo>
                    <a:pt x="33680" y="927"/>
                  </a:lnTo>
                  <a:lnTo>
                    <a:pt x="33680" y="469"/>
                  </a:lnTo>
                  <a:close/>
                </a:path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9C9FA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2" name="object 3232"/>
            <p:cNvSpPr/>
            <p:nvPr/>
          </p:nvSpPr>
          <p:spPr>
            <a:xfrm>
              <a:off x="9529508" y="478561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B9E9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3" name="object 3233"/>
            <p:cNvSpPr/>
            <p:nvPr/>
          </p:nvSpPr>
          <p:spPr>
            <a:xfrm>
              <a:off x="9529508" y="478514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99C9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4" name="object 3234"/>
            <p:cNvSpPr/>
            <p:nvPr/>
          </p:nvSpPr>
          <p:spPr>
            <a:xfrm>
              <a:off x="9529508" y="4784229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979B9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5" name="object 3235"/>
            <p:cNvSpPr/>
            <p:nvPr/>
          </p:nvSpPr>
          <p:spPr>
            <a:xfrm>
              <a:off x="9529508" y="478375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5999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6" name="object 3236"/>
            <p:cNvSpPr/>
            <p:nvPr/>
          </p:nvSpPr>
          <p:spPr>
            <a:xfrm>
              <a:off x="9529508" y="478330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89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7" name="object 3237"/>
            <p:cNvSpPr/>
            <p:nvPr/>
          </p:nvSpPr>
          <p:spPr>
            <a:xfrm>
              <a:off x="9529508" y="478284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3979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8" name="object 3238"/>
            <p:cNvSpPr/>
            <p:nvPr/>
          </p:nvSpPr>
          <p:spPr>
            <a:xfrm>
              <a:off x="9529508" y="478237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2969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39" name="object 3239"/>
            <p:cNvSpPr/>
            <p:nvPr/>
          </p:nvSpPr>
          <p:spPr>
            <a:xfrm>
              <a:off x="9529508" y="478191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1959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0" name="object 3240"/>
            <p:cNvSpPr/>
            <p:nvPr/>
          </p:nvSpPr>
          <p:spPr>
            <a:xfrm>
              <a:off x="9529508" y="478144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0949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1" name="object 3241"/>
            <p:cNvSpPr/>
            <p:nvPr/>
          </p:nvSpPr>
          <p:spPr>
            <a:xfrm>
              <a:off x="9529508" y="478099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F939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2" name="object 3242"/>
            <p:cNvSpPr/>
            <p:nvPr/>
          </p:nvSpPr>
          <p:spPr>
            <a:xfrm>
              <a:off x="9529508" y="478053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D919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3" name="object 3243"/>
            <p:cNvSpPr/>
            <p:nvPr/>
          </p:nvSpPr>
          <p:spPr>
            <a:xfrm>
              <a:off x="9529508" y="478006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C909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4" name="object 3244"/>
            <p:cNvSpPr/>
            <p:nvPr/>
          </p:nvSpPr>
          <p:spPr>
            <a:xfrm>
              <a:off x="9529508" y="4779606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B8F9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5" name="object 3245"/>
            <p:cNvSpPr/>
            <p:nvPr/>
          </p:nvSpPr>
          <p:spPr>
            <a:xfrm>
              <a:off x="9529508" y="477913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A8E8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6" name="object 3246"/>
            <p:cNvSpPr/>
            <p:nvPr/>
          </p:nvSpPr>
          <p:spPr>
            <a:xfrm>
              <a:off x="9529508" y="477867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98C8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7" name="object 3247"/>
            <p:cNvSpPr/>
            <p:nvPr/>
          </p:nvSpPr>
          <p:spPr>
            <a:xfrm>
              <a:off x="9529508" y="477822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B8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8" name="object 3248"/>
            <p:cNvSpPr/>
            <p:nvPr/>
          </p:nvSpPr>
          <p:spPr>
            <a:xfrm>
              <a:off x="9529508" y="477775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68A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49" name="object 3249"/>
            <p:cNvSpPr/>
            <p:nvPr/>
          </p:nvSpPr>
          <p:spPr>
            <a:xfrm>
              <a:off x="9529508" y="477729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5898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0" name="object 3250"/>
            <p:cNvSpPr/>
            <p:nvPr/>
          </p:nvSpPr>
          <p:spPr>
            <a:xfrm>
              <a:off x="9529508" y="477682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4878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1" name="object 3251"/>
            <p:cNvSpPr/>
            <p:nvPr/>
          </p:nvSpPr>
          <p:spPr>
            <a:xfrm>
              <a:off x="9529508" y="477636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2858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2" name="object 3252"/>
            <p:cNvSpPr/>
            <p:nvPr/>
          </p:nvSpPr>
          <p:spPr>
            <a:xfrm>
              <a:off x="9529508" y="477591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1848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3" name="object 3253"/>
            <p:cNvSpPr/>
            <p:nvPr/>
          </p:nvSpPr>
          <p:spPr>
            <a:xfrm>
              <a:off x="9529508" y="4774984"/>
              <a:ext cx="34290" cy="1270"/>
            </a:xfrm>
            <a:custGeom>
              <a:avLst/>
              <a:gdLst/>
              <a:ahLst/>
              <a:cxnLst/>
              <a:rect l="l" t="t" r="r" b="b"/>
              <a:pathLst>
                <a:path w="34290" h="1270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0" y="914"/>
                  </a:lnTo>
                  <a:lnTo>
                    <a:pt x="33680" y="914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4" name="object 3254"/>
            <p:cNvSpPr/>
            <p:nvPr/>
          </p:nvSpPr>
          <p:spPr>
            <a:xfrm>
              <a:off x="9529508" y="477452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E818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5" name="object 3255"/>
            <p:cNvSpPr/>
            <p:nvPr/>
          </p:nvSpPr>
          <p:spPr>
            <a:xfrm>
              <a:off x="9529508" y="477405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D808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6" name="object 3256"/>
            <p:cNvSpPr/>
            <p:nvPr/>
          </p:nvSpPr>
          <p:spPr>
            <a:xfrm>
              <a:off x="9529508" y="477359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C7F8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7" name="object 3257"/>
            <p:cNvSpPr/>
            <p:nvPr/>
          </p:nvSpPr>
          <p:spPr>
            <a:xfrm>
              <a:off x="9529508" y="477312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A7D7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8" name="object 3258"/>
            <p:cNvSpPr/>
            <p:nvPr/>
          </p:nvSpPr>
          <p:spPr>
            <a:xfrm>
              <a:off x="9529508" y="477267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97C7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59" name="object 3259"/>
            <p:cNvSpPr/>
            <p:nvPr/>
          </p:nvSpPr>
          <p:spPr>
            <a:xfrm>
              <a:off x="9529508" y="477221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87B7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0" name="object 3260"/>
            <p:cNvSpPr/>
            <p:nvPr/>
          </p:nvSpPr>
          <p:spPr>
            <a:xfrm>
              <a:off x="9529508" y="477174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6797A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1" name="object 3261"/>
            <p:cNvSpPr/>
            <p:nvPr/>
          </p:nvSpPr>
          <p:spPr>
            <a:xfrm>
              <a:off x="9529508" y="477128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57879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2" name="object 3262"/>
            <p:cNvSpPr/>
            <p:nvPr/>
          </p:nvSpPr>
          <p:spPr>
            <a:xfrm>
              <a:off x="9529508" y="477081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4777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3" name="object 3263"/>
            <p:cNvSpPr/>
            <p:nvPr/>
          </p:nvSpPr>
          <p:spPr>
            <a:xfrm>
              <a:off x="9529508" y="477036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175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4" name="object 3264"/>
            <p:cNvSpPr/>
            <p:nvPr/>
          </p:nvSpPr>
          <p:spPr>
            <a:xfrm>
              <a:off x="9529508" y="476990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0737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5" name="object 3265"/>
            <p:cNvSpPr/>
            <p:nvPr/>
          </p:nvSpPr>
          <p:spPr>
            <a:xfrm>
              <a:off x="9529508" y="476943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727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6" name="object 3266"/>
            <p:cNvSpPr/>
            <p:nvPr/>
          </p:nvSpPr>
          <p:spPr>
            <a:xfrm>
              <a:off x="9529508" y="476897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E717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7" name="object 3267"/>
            <p:cNvSpPr/>
            <p:nvPr/>
          </p:nvSpPr>
          <p:spPr>
            <a:xfrm>
              <a:off x="9529508" y="476851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C707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8" name="object 3268"/>
            <p:cNvSpPr/>
            <p:nvPr/>
          </p:nvSpPr>
          <p:spPr>
            <a:xfrm>
              <a:off x="9529508" y="476805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B6F7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69" name="object 3269"/>
            <p:cNvSpPr/>
            <p:nvPr/>
          </p:nvSpPr>
          <p:spPr>
            <a:xfrm>
              <a:off x="9529508" y="476759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A6E6F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0" name="object 3270"/>
            <p:cNvSpPr/>
            <p:nvPr/>
          </p:nvSpPr>
          <p:spPr>
            <a:xfrm>
              <a:off x="9529508" y="476712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86C6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1" name="object 3271"/>
            <p:cNvSpPr/>
            <p:nvPr/>
          </p:nvSpPr>
          <p:spPr>
            <a:xfrm>
              <a:off x="9529508" y="4766665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B6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2" name="object 3272"/>
            <p:cNvSpPr/>
            <p:nvPr/>
          </p:nvSpPr>
          <p:spPr>
            <a:xfrm>
              <a:off x="9529508" y="476620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76A6B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3" name="object 3273"/>
            <p:cNvSpPr/>
            <p:nvPr/>
          </p:nvSpPr>
          <p:spPr>
            <a:xfrm>
              <a:off x="9529508" y="4765738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6768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4" name="object 3274"/>
            <p:cNvSpPr/>
            <p:nvPr/>
          </p:nvSpPr>
          <p:spPr>
            <a:xfrm>
              <a:off x="9529508" y="476528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36667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5" name="object 3275"/>
            <p:cNvSpPr/>
            <p:nvPr/>
          </p:nvSpPr>
          <p:spPr>
            <a:xfrm>
              <a:off x="9529508" y="4764811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26566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6" name="object 3276"/>
            <p:cNvSpPr/>
            <p:nvPr/>
          </p:nvSpPr>
          <p:spPr>
            <a:xfrm>
              <a:off x="9529508" y="4764354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1646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7" name="object 3277"/>
            <p:cNvSpPr/>
            <p:nvPr/>
          </p:nvSpPr>
          <p:spPr>
            <a:xfrm>
              <a:off x="9529508" y="476389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E6162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8" name="object 3278"/>
            <p:cNvSpPr/>
            <p:nvPr/>
          </p:nvSpPr>
          <p:spPr>
            <a:xfrm>
              <a:off x="9529508" y="4763427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D6061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79" name="object 3279"/>
            <p:cNvSpPr/>
            <p:nvPr/>
          </p:nvSpPr>
          <p:spPr>
            <a:xfrm>
              <a:off x="9529508" y="4762969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C5F6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0" name="object 3280"/>
            <p:cNvSpPr/>
            <p:nvPr/>
          </p:nvSpPr>
          <p:spPr>
            <a:xfrm>
              <a:off x="9529508" y="4762500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0" y="0"/>
                  </a:move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595C5D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1" name="object 3281"/>
            <p:cNvSpPr/>
            <p:nvPr/>
          </p:nvSpPr>
          <p:spPr>
            <a:xfrm>
              <a:off x="9529508" y="4762042"/>
              <a:ext cx="34290" cy="635"/>
            </a:xfrm>
            <a:custGeom>
              <a:avLst/>
              <a:gdLst/>
              <a:ahLst/>
              <a:cxnLst/>
              <a:rect l="l" t="t" r="r" b="b"/>
              <a:pathLst>
                <a:path w="34290" h="635">
                  <a:moveTo>
                    <a:pt x="33680" y="0"/>
                  </a:moveTo>
                  <a:lnTo>
                    <a:pt x="0" y="0"/>
                  </a:lnTo>
                  <a:lnTo>
                    <a:pt x="0" y="457"/>
                  </a:lnTo>
                  <a:lnTo>
                    <a:pt x="33680" y="457"/>
                  </a:lnTo>
                  <a:lnTo>
                    <a:pt x="33680" y="0"/>
                  </a:lnTo>
                  <a:close/>
                </a:path>
              </a:pathLst>
            </a:custGeom>
            <a:solidFill>
              <a:srgbClr val="585B5C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2" name="object 3282"/>
            <p:cNvSpPr/>
            <p:nvPr/>
          </p:nvSpPr>
          <p:spPr>
            <a:xfrm>
              <a:off x="9529508" y="4762030"/>
              <a:ext cx="34290" cy="118745"/>
            </a:xfrm>
            <a:custGeom>
              <a:avLst/>
              <a:gdLst/>
              <a:ahLst/>
              <a:cxnLst/>
              <a:rect l="l" t="t" r="r" b="b"/>
              <a:pathLst>
                <a:path w="34290" h="118745">
                  <a:moveTo>
                    <a:pt x="0" y="118313"/>
                  </a:moveTo>
                  <a:lnTo>
                    <a:pt x="0" y="0"/>
                  </a:lnTo>
                  <a:lnTo>
                    <a:pt x="33680" y="0"/>
                  </a:lnTo>
                  <a:lnTo>
                    <a:pt x="33680" y="118313"/>
                  </a:lnTo>
                  <a:lnTo>
                    <a:pt x="0" y="118313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83" name="object 3283"/>
          <p:cNvSpPr/>
          <p:nvPr/>
        </p:nvSpPr>
        <p:spPr>
          <a:xfrm>
            <a:off x="9602508" y="4716157"/>
            <a:ext cx="86995" cy="211454"/>
          </a:xfrm>
          <a:custGeom>
            <a:avLst/>
            <a:gdLst/>
            <a:ahLst/>
            <a:cxnLst/>
            <a:rect l="l" t="t" r="r" b="b"/>
            <a:pathLst>
              <a:path w="86995" h="211454">
                <a:moveTo>
                  <a:pt x="86995" y="0"/>
                </a:moveTo>
                <a:lnTo>
                  <a:pt x="86982" y="211226"/>
                </a:lnTo>
              </a:path>
              <a:path w="86995" h="211454">
                <a:moveTo>
                  <a:pt x="70142" y="0"/>
                </a:moveTo>
                <a:lnTo>
                  <a:pt x="70142" y="210400"/>
                </a:lnTo>
              </a:path>
              <a:path w="86995" h="211454">
                <a:moveTo>
                  <a:pt x="51904" y="10528"/>
                </a:moveTo>
                <a:lnTo>
                  <a:pt x="51904" y="199872"/>
                </a:lnTo>
              </a:path>
              <a:path w="86995" h="211454">
                <a:moveTo>
                  <a:pt x="18237" y="10528"/>
                </a:moveTo>
                <a:lnTo>
                  <a:pt x="18237" y="199872"/>
                </a:lnTo>
              </a:path>
              <a:path w="86995" h="211454">
                <a:moveTo>
                  <a:pt x="0" y="21043"/>
                </a:moveTo>
                <a:lnTo>
                  <a:pt x="0" y="189344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84" name="object 3284"/>
          <p:cNvGrpSpPr/>
          <p:nvPr/>
        </p:nvGrpSpPr>
        <p:grpSpPr>
          <a:xfrm>
            <a:off x="9256242" y="5384253"/>
            <a:ext cx="362585" cy="258445"/>
            <a:chOff x="9256242" y="5384253"/>
            <a:chExt cx="362585" cy="258445"/>
          </a:xfrm>
        </p:grpSpPr>
        <p:sp>
          <p:nvSpPr>
            <p:cNvPr id="3285" name="object 3285"/>
            <p:cNvSpPr/>
            <p:nvPr/>
          </p:nvSpPr>
          <p:spPr>
            <a:xfrm>
              <a:off x="9261640" y="5389651"/>
              <a:ext cx="351790" cy="247650"/>
            </a:xfrm>
            <a:custGeom>
              <a:avLst/>
              <a:gdLst/>
              <a:ahLst/>
              <a:cxnLst/>
              <a:rect l="l" t="t" r="r" b="b"/>
              <a:pathLst>
                <a:path w="351790" h="247650">
                  <a:moveTo>
                    <a:pt x="0" y="20929"/>
                  </a:moveTo>
                  <a:lnTo>
                    <a:pt x="0" y="21094"/>
                  </a:lnTo>
                  <a:lnTo>
                    <a:pt x="279" y="21120"/>
                  </a:lnTo>
                  <a:lnTo>
                    <a:pt x="546" y="247472"/>
                  </a:lnTo>
                  <a:lnTo>
                    <a:pt x="107073" y="245846"/>
                  </a:lnTo>
                  <a:lnTo>
                    <a:pt x="351485" y="101"/>
                  </a:lnTo>
                  <a:lnTo>
                    <a:pt x="19964" y="0"/>
                  </a:lnTo>
                  <a:lnTo>
                    <a:pt x="12408" y="1591"/>
                  </a:lnTo>
                  <a:lnTo>
                    <a:pt x="6038" y="6073"/>
                  </a:lnTo>
                  <a:lnTo>
                    <a:pt x="1640" y="12751"/>
                  </a:lnTo>
                  <a:lnTo>
                    <a:pt x="0" y="20929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6" name="object 3286"/>
            <p:cNvSpPr/>
            <p:nvPr/>
          </p:nvSpPr>
          <p:spPr>
            <a:xfrm>
              <a:off x="9261640" y="5389651"/>
              <a:ext cx="351790" cy="247650"/>
            </a:xfrm>
            <a:custGeom>
              <a:avLst/>
              <a:gdLst/>
              <a:ahLst/>
              <a:cxnLst/>
              <a:rect l="l" t="t" r="r" b="b"/>
              <a:pathLst>
                <a:path w="351790" h="247650">
                  <a:moveTo>
                    <a:pt x="107073" y="245846"/>
                  </a:moveTo>
                  <a:lnTo>
                    <a:pt x="546" y="247472"/>
                  </a:lnTo>
                  <a:lnTo>
                    <a:pt x="279" y="21120"/>
                  </a:lnTo>
                  <a:lnTo>
                    <a:pt x="0" y="21094"/>
                  </a:lnTo>
                  <a:lnTo>
                    <a:pt x="0" y="20929"/>
                  </a:lnTo>
                  <a:lnTo>
                    <a:pt x="1640" y="12751"/>
                  </a:lnTo>
                  <a:lnTo>
                    <a:pt x="6038" y="6073"/>
                  </a:lnTo>
                  <a:lnTo>
                    <a:pt x="12408" y="1591"/>
                  </a:lnTo>
                  <a:lnTo>
                    <a:pt x="19964" y="0"/>
                  </a:lnTo>
                  <a:lnTo>
                    <a:pt x="351485" y="101"/>
                  </a:lnTo>
                  <a:lnTo>
                    <a:pt x="107073" y="24584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87" name="object 3287"/>
          <p:cNvGrpSpPr/>
          <p:nvPr/>
        </p:nvGrpSpPr>
        <p:grpSpPr>
          <a:xfrm>
            <a:off x="4901603" y="4226610"/>
            <a:ext cx="4094479" cy="74295"/>
            <a:chOff x="4901603" y="4226610"/>
            <a:chExt cx="4094479" cy="74295"/>
          </a:xfrm>
        </p:grpSpPr>
        <p:sp>
          <p:nvSpPr>
            <p:cNvPr id="3288" name="object 3288"/>
            <p:cNvSpPr/>
            <p:nvPr/>
          </p:nvSpPr>
          <p:spPr>
            <a:xfrm>
              <a:off x="4907000" y="4232008"/>
              <a:ext cx="4083685" cy="63500"/>
            </a:xfrm>
            <a:custGeom>
              <a:avLst/>
              <a:gdLst/>
              <a:ahLst/>
              <a:cxnLst/>
              <a:rect l="l" t="t" r="r" b="b"/>
              <a:pathLst>
                <a:path w="4083684" h="63500">
                  <a:moveTo>
                    <a:pt x="0" y="0"/>
                  </a:moveTo>
                  <a:lnTo>
                    <a:pt x="0" y="63157"/>
                  </a:lnTo>
                  <a:lnTo>
                    <a:pt x="4083646" y="63157"/>
                  </a:lnTo>
                  <a:lnTo>
                    <a:pt x="40836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89" name="object 3289"/>
            <p:cNvSpPr/>
            <p:nvPr/>
          </p:nvSpPr>
          <p:spPr>
            <a:xfrm>
              <a:off x="4907000" y="4232008"/>
              <a:ext cx="4083685" cy="63500"/>
            </a:xfrm>
            <a:custGeom>
              <a:avLst/>
              <a:gdLst/>
              <a:ahLst/>
              <a:cxnLst/>
              <a:rect l="l" t="t" r="r" b="b"/>
              <a:pathLst>
                <a:path w="4083684" h="63500">
                  <a:moveTo>
                    <a:pt x="0" y="63157"/>
                  </a:moveTo>
                  <a:lnTo>
                    <a:pt x="0" y="0"/>
                  </a:lnTo>
                  <a:lnTo>
                    <a:pt x="4083646" y="0"/>
                  </a:lnTo>
                  <a:lnTo>
                    <a:pt x="4083646" y="63157"/>
                  </a:lnTo>
                  <a:lnTo>
                    <a:pt x="0" y="6315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90" name="object 3290"/>
          <p:cNvGrpSpPr/>
          <p:nvPr/>
        </p:nvGrpSpPr>
        <p:grpSpPr>
          <a:xfrm>
            <a:off x="4901603" y="5585168"/>
            <a:ext cx="4094479" cy="74295"/>
            <a:chOff x="4901603" y="5585168"/>
            <a:chExt cx="4094479" cy="74295"/>
          </a:xfrm>
        </p:grpSpPr>
        <p:sp>
          <p:nvSpPr>
            <p:cNvPr id="3291" name="object 3291"/>
            <p:cNvSpPr/>
            <p:nvPr/>
          </p:nvSpPr>
          <p:spPr>
            <a:xfrm>
              <a:off x="4907000" y="5590565"/>
              <a:ext cx="4083685" cy="63500"/>
            </a:xfrm>
            <a:custGeom>
              <a:avLst/>
              <a:gdLst/>
              <a:ahLst/>
              <a:cxnLst/>
              <a:rect l="l" t="t" r="r" b="b"/>
              <a:pathLst>
                <a:path w="4083684" h="63500">
                  <a:moveTo>
                    <a:pt x="0" y="0"/>
                  </a:moveTo>
                  <a:lnTo>
                    <a:pt x="0" y="63157"/>
                  </a:lnTo>
                  <a:lnTo>
                    <a:pt x="4083646" y="63157"/>
                  </a:lnTo>
                  <a:lnTo>
                    <a:pt x="408364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2" name="object 3292"/>
            <p:cNvSpPr/>
            <p:nvPr/>
          </p:nvSpPr>
          <p:spPr>
            <a:xfrm>
              <a:off x="4907000" y="5590565"/>
              <a:ext cx="4083685" cy="63500"/>
            </a:xfrm>
            <a:custGeom>
              <a:avLst/>
              <a:gdLst/>
              <a:ahLst/>
              <a:cxnLst/>
              <a:rect l="l" t="t" r="r" b="b"/>
              <a:pathLst>
                <a:path w="4083684" h="63500">
                  <a:moveTo>
                    <a:pt x="0" y="63157"/>
                  </a:moveTo>
                  <a:lnTo>
                    <a:pt x="0" y="0"/>
                  </a:lnTo>
                  <a:lnTo>
                    <a:pt x="4083646" y="0"/>
                  </a:lnTo>
                  <a:lnTo>
                    <a:pt x="4083646" y="63157"/>
                  </a:lnTo>
                  <a:lnTo>
                    <a:pt x="0" y="6315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293" name="object 3293"/>
          <p:cNvSpPr/>
          <p:nvPr/>
        </p:nvSpPr>
        <p:spPr>
          <a:xfrm>
            <a:off x="6780428" y="5053393"/>
            <a:ext cx="337185" cy="339725"/>
          </a:xfrm>
          <a:custGeom>
            <a:avLst/>
            <a:gdLst/>
            <a:ahLst/>
            <a:cxnLst/>
            <a:rect l="l" t="t" r="r" b="b"/>
            <a:pathLst>
              <a:path w="337184" h="339725">
                <a:moveTo>
                  <a:pt x="168224" y="317830"/>
                </a:moveTo>
                <a:lnTo>
                  <a:pt x="214659" y="310251"/>
                </a:lnTo>
                <a:lnTo>
                  <a:pt x="255051" y="289165"/>
                </a:lnTo>
                <a:lnTo>
                  <a:pt x="286943" y="257043"/>
                </a:lnTo>
                <a:lnTo>
                  <a:pt x="307879" y="216358"/>
                </a:lnTo>
                <a:lnTo>
                  <a:pt x="315404" y="169583"/>
                </a:lnTo>
                <a:lnTo>
                  <a:pt x="307879" y="122813"/>
                </a:lnTo>
                <a:lnTo>
                  <a:pt x="286943" y="82132"/>
                </a:lnTo>
                <a:lnTo>
                  <a:pt x="255051" y="50012"/>
                </a:lnTo>
                <a:lnTo>
                  <a:pt x="214659" y="28926"/>
                </a:lnTo>
                <a:lnTo>
                  <a:pt x="168224" y="21348"/>
                </a:lnTo>
                <a:lnTo>
                  <a:pt x="121788" y="28926"/>
                </a:lnTo>
                <a:lnTo>
                  <a:pt x="81397" y="50012"/>
                </a:lnTo>
                <a:lnTo>
                  <a:pt x="49504" y="82132"/>
                </a:lnTo>
                <a:lnTo>
                  <a:pt x="28568" y="122813"/>
                </a:lnTo>
                <a:lnTo>
                  <a:pt x="21043" y="169583"/>
                </a:lnTo>
                <a:lnTo>
                  <a:pt x="28568" y="216358"/>
                </a:lnTo>
                <a:lnTo>
                  <a:pt x="49504" y="257043"/>
                </a:lnTo>
                <a:lnTo>
                  <a:pt x="81397" y="289165"/>
                </a:lnTo>
                <a:lnTo>
                  <a:pt x="121788" y="310251"/>
                </a:lnTo>
                <a:lnTo>
                  <a:pt x="168224" y="317830"/>
                </a:lnTo>
                <a:close/>
              </a:path>
              <a:path w="337184" h="339725">
                <a:moveTo>
                  <a:pt x="168389" y="0"/>
                </a:moveTo>
                <a:lnTo>
                  <a:pt x="123711" y="6078"/>
                </a:lnTo>
                <a:lnTo>
                  <a:pt x="83511" y="23219"/>
                </a:lnTo>
                <a:lnTo>
                  <a:pt x="49414" y="49787"/>
                </a:lnTo>
                <a:lnTo>
                  <a:pt x="23045" y="84141"/>
                </a:lnTo>
                <a:lnTo>
                  <a:pt x="6032" y="124645"/>
                </a:lnTo>
                <a:lnTo>
                  <a:pt x="0" y="169659"/>
                </a:lnTo>
                <a:lnTo>
                  <a:pt x="6032" y="214674"/>
                </a:lnTo>
                <a:lnTo>
                  <a:pt x="23045" y="255180"/>
                </a:lnTo>
                <a:lnTo>
                  <a:pt x="49414" y="289537"/>
                </a:lnTo>
                <a:lnTo>
                  <a:pt x="83511" y="316108"/>
                </a:lnTo>
                <a:lnTo>
                  <a:pt x="123711" y="333252"/>
                </a:lnTo>
                <a:lnTo>
                  <a:pt x="168389" y="339331"/>
                </a:lnTo>
                <a:lnTo>
                  <a:pt x="213066" y="333252"/>
                </a:lnTo>
                <a:lnTo>
                  <a:pt x="253267" y="316108"/>
                </a:lnTo>
                <a:lnTo>
                  <a:pt x="287364" y="289537"/>
                </a:lnTo>
                <a:lnTo>
                  <a:pt x="313732" y="255180"/>
                </a:lnTo>
                <a:lnTo>
                  <a:pt x="330746" y="214674"/>
                </a:lnTo>
                <a:lnTo>
                  <a:pt x="336778" y="169659"/>
                </a:lnTo>
                <a:lnTo>
                  <a:pt x="330746" y="124645"/>
                </a:lnTo>
                <a:lnTo>
                  <a:pt x="313732" y="84141"/>
                </a:lnTo>
                <a:lnTo>
                  <a:pt x="287364" y="49787"/>
                </a:lnTo>
                <a:lnTo>
                  <a:pt x="253267" y="23219"/>
                </a:lnTo>
                <a:lnTo>
                  <a:pt x="213066" y="6078"/>
                </a:lnTo>
                <a:lnTo>
                  <a:pt x="168389" y="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294" name="object 3294"/>
          <p:cNvGrpSpPr/>
          <p:nvPr/>
        </p:nvGrpSpPr>
        <p:grpSpPr>
          <a:xfrm>
            <a:off x="7269708" y="5236260"/>
            <a:ext cx="1726564" cy="74930"/>
            <a:chOff x="7269708" y="5236260"/>
            <a:chExt cx="1726564" cy="74930"/>
          </a:xfrm>
        </p:grpSpPr>
        <p:sp>
          <p:nvSpPr>
            <p:cNvPr id="3295" name="object 3295"/>
            <p:cNvSpPr/>
            <p:nvPr/>
          </p:nvSpPr>
          <p:spPr>
            <a:xfrm>
              <a:off x="7274560" y="5242039"/>
              <a:ext cx="1715770" cy="64135"/>
            </a:xfrm>
            <a:custGeom>
              <a:avLst/>
              <a:gdLst/>
              <a:ahLst/>
              <a:cxnLst/>
              <a:rect l="l" t="t" r="r" b="b"/>
              <a:pathLst>
                <a:path w="1715770" h="64135">
                  <a:moveTo>
                    <a:pt x="1715770" y="0"/>
                  </a:moveTo>
                  <a:lnTo>
                    <a:pt x="10160" y="0"/>
                  </a:lnTo>
                  <a:lnTo>
                    <a:pt x="10160" y="22656"/>
                  </a:lnTo>
                  <a:lnTo>
                    <a:pt x="7620" y="22656"/>
                  </a:lnTo>
                  <a:lnTo>
                    <a:pt x="7620" y="38785"/>
                  </a:lnTo>
                  <a:lnTo>
                    <a:pt x="5080" y="38785"/>
                  </a:lnTo>
                  <a:lnTo>
                    <a:pt x="5080" y="55854"/>
                  </a:lnTo>
                  <a:lnTo>
                    <a:pt x="0" y="55854"/>
                  </a:lnTo>
                  <a:lnTo>
                    <a:pt x="0" y="63665"/>
                  </a:lnTo>
                  <a:lnTo>
                    <a:pt x="5080" y="63665"/>
                  </a:lnTo>
                  <a:lnTo>
                    <a:pt x="7620" y="63665"/>
                  </a:lnTo>
                  <a:lnTo>
                    <a:pt x="10160" y="63665"/>
                  </a:lnTo>
                  <a:lnTo>
                    <a:pt x="1715770" y="63588"/>
                  </a:lnTo>
                  <a:lnTo>
                    <a:pt x="171577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6" name="object 3296"/>
            <p:cNvSpPr/>
            <p:nvPr/>
          </p:nvSpPr>
          <p:spPr>
            <a:xfrm>
              <a:off x="7275106" y="5241658"/>
              <a:ext cx="1715770" cy="64135"/>
            </a:xfrm>
            <a:custGeom>
              <a:avLst/>
              <a:gdLst/>
              <a:ahLst/>
              <a:cxnLst/>
              <a:rect l="l" t="t" r="r" b="b"/>
              <a:pathLst>
                <a:path w="1715770" h="64135">
                  <a:moveTo>
                    <a:pt x="0" y="64046"/>
                  </a:moveTo>
                  <a:lnTo>
                    <a:pt x="1715528" y="63893"/>
                  </a:lnTo>
                  <a:lnTo>
                    <a:pt x="1715528" y="749"/>
                  </a:lnTo>
                  <a:lnTo>
                    <a:pt x="9804" y="0"/>
                  </a:lnTo>
                  <a:lnTo>
                    <a:pt x="9283" y="15622"/>
                  </a:lnTo>
                  <a:lnTo>
                    <a:pt x="7197" y="32080"/>
                  </a:lnTo>
                  <a:lnTo>
                    <a:pt x="3964" y="48509"/>
                  </a:lnTo>
                  <a:lnTo>
                    <a:pt x="0" y="6404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297" name="object 3297"/>
          <p:cNvGrpSpPr/>
          <p:nvPr/>
        </p:nvGrpSpPr>
        <p:grpSpPr>
          <a:xfrm>
            <a:off x="4901603" y="5237010"/>
            <a:ext cx="1727835" cy="51435"/>
            <a:chOff x="4901603" y="5237010"/>
            <a:chExt cx="1727835" cy="51435"/>
          </a:xfrm>
        </p:grpSpPr>
        <p:sp>
          <p:nvSpPr>
            <p:cNvPr id="3298" name="object 3298"/>
            <p:cNvSpPr/>
            <p:nvPr/>
          </p:nvSpPr>
          <p:spPr>
            <a:xfrm>
              <a:off x="4907000" y="5242407"/>
              <a:ext cx="1717039" cy="40640"/>
            </a:xfrm>
            <a:custGeom>
              <a:avLst/>
              <a:gdLst/>
              <a:ahLst/>
              <a:cxnLst/>
              <a:rect l="l" t="t" r="r" b="b"/>
              <a:pathLst>
                <a:path w="1717040" h="40639">
                  <a:moveTo>
                    <a:pt x="0" y="0"/>
                  </a:moveTo>
                  <a:lnTo>
                    <a:pt x="0" y="40195"/>
                  </a:lnTo>
                  <a:lnTo>
                    <a:pt x="1716722" y="40297"/>
                  </a:lnTo>
                  <a:lnTo>
                    <a:pt x="1712756" y="30519"/>
                  </a:lnTo>
                  <a:lnTo>
                    <a:pt x="1709520" y="20181"/>
                  </a:lnTo>
                  <a:lnTo>
                    <a:pt x="1707433" y="9827"/>
                  </a:lnTo>
                  <a:lnTo>
                    <a:pt x="1706918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299" name="object 3299"/>
            <p:cNvSpPr/>
            <p:nvPr/>
          </p:nvSpPr>
          <p:spPr>
            <a:xfrm>
              <a:off x="4907000" y="5242407"/>
              <a:ext cx="1717039" cy="40640"/>
            </a:xfrm>
            <a:custGeom>
              <a:avLst/>
              <a:gdLst/>
              <a:ahLst/>
              <a:cxnLst/>
              <a:rect l="l" t="t" r="r" b="b"/>
              <a:pathLst>
                <a:path w="1717040" h="40639">
                  <a:moveTo>
                    <a:pt x="1716722" y="40297"/>
                  </a:moveTo>
                  <a:lnTo>
                    <a:pt x="0" y="40195"/>
                  </a:lnTo>
                  <a:lnTo>
                    <a:pt x="0" y="0"/>
                  </a:lnTo>
                  <a:lnTo>
                    <a:pt x="1706918" y="0"/>
                  </a:lnTo>
                  <a:lnTo>
                    <a:pt x="1707433" y="9827"/>
                  </a:lnTo>
                  <a:lnTo>
                    <a:pt x="1709520" y="20181"/>
                  </a:lnTo>
                  <a:lnTo>
                    <a:pt x="1712756" y="30519"/>
                  </a:lnTo>
                  <a:lnTo>
                    <a:pt x="1716722" y="40297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00" name="object 3300"/>
          <p:cNvSpPr/>
          <p:nvPr/>
        </p:nvSpPr>
        <p:spPr>
          <a:xfrm>
            <a:off x="6896189" y="5010848"/>
            <a:ext cx="106045" cy="50800"/>
          </a:xfrm>
          <a:custGeom>
            <a:avLst/>
            <a:gdLst/>
            <a:ahLst/>
            <a:cxnLst/>
            <a:rect l="l" t="t" r="r" b="b"/>
            <a:pathLst>
              <a:path w="106045" h="50800">
                <a:moveTo>
                  <a:pt x="0" y="50533"/>
                </a:moveTo>
                <a:lnTo>
                  <a:pt x="0" y="0"/>
                </a:lnTo>
                <a:lnTo>
                  <a:pt x="105460" y="0"/>
                </a:lnTo>
                <a:lnTo>
                  <a:pt x="105460" y="50533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1" name="object 3301"/>
          <p:cNvSpPr/>
          <p:nvPr/>
        </p:nvSpPr>
        <p:spPr>
          <a:xfrm>
            <a:off x="5262765" y="4989804"/>
            <a:ext cx="0" cy="52705"/>
          </a:xfrm>
          <a:custGeom>
            <a:avLst/>
            <a:gdLst/>
            <a:ahLst/>
            <a:cxnLst/>
            <a:rect l="l" t="t" r="r" b="b"/>
            <a:pathLst>
              <a:path w="0" h="52704">
                <a:moveTo>
                  <a:pt x="0" y="52616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2" name="object 3302"/>
          <p:cNvSpPr/>
          <p:nvPr/>
        </p:nvSpPr>
        <p:spPr>
          <a:xfrm>
            <a:off x="5262765" y="4600384"/>
            <a:ext cx="0" cy="52705"/>
          </a:xfrm>
          <a:custGeom>
            <a:avLst/>
            <a:gdLst/>
            <a:ahLst/>
            <a:cxnLst/>
            <a:rect l="l" t="t" r="r" b="b"/>
            <a:pathLst>
              <a:path w="0" h="52704">
                <a:moveTo>
                  <a:pt x="0" y="52628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3" name="object 3303"/>
          <p:cNvSpPr/>
          <p:nvPr/>
        </p:nvSpPr>
        <p:spPr>
          <a:xfrm>
            <a:off x="4907000" y="5348490"/>
            <a:ext cx="1788795" cy="95250"/>
          </a:xfrm>
          <a:custGeom>
            <a:avLst/>
            <a:gdLst/>
            <a:ahLst/>
            <a:cxnLst/>
            <a:rect l="l" t="t" r="r" b="b"/>
            <a:pathLst>
              <a:path w="1788795" h="95250">
                <a:moveTo>
                  <a:pt x="0" y="0"/>
                </a:moveTo>
                <a:lnTo>
                  <a:pt x="1729943" y="0"/>
                </a:lnTo>
              </a:path>
              <a:path w="1788795" h="95250">
                <a:moveTo>
                  <a:pt x="0" y="42100"/>
                </a:moveTo>
                <a:lnTo>
                  <a:pt x="1750631" y="42100"/>
                </a:lnTo>
              </a:path>
              <a:path w="1788795" h="95250">
                <a:moveTo>
                  <a:pt x="0" y="94729"/>
                </a:moveTo>
                <a:lnTo>
                  <a:pt x="1788426" y="9472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4" name="object 3304"/>
          <p:cNvSpPr/>
          <p:nvPr/>
        </p:nvSpPr>
        <p:spPr>
          <a:xfrm>
            <a:off x="7202208" y="5348490"/>
            <a:ext cx="1788795" cy="95250"/>
          </a:xfrm>
          <a:custGeom>
            <a:avLst/>
            <a:gdLst/>
            <a:ahLst/>
            <a:cxnLst/>
            <a:rect l="l" t="t" r="r" b="b"/>
            <a:pathLst>
              <a:path w="1788795" h="95250">
                <a:moveTo>
                  <a:pt x="1788426" y="0"/>
                </a:moveTo>
                <a:lnTo>
                  <a:pt x="58483" y="0"/>
                </a:lnTo>
              </a:path>
              <a:path w="1788795" h="95250">
                <a:moveTo>
                  <a:pt x="1788426" y="42100"/>
                </a:moveTo>
                <a:lnTo>
                  <a:pt x="37795" y="42100"/>
                </a:lnTo>
              </a:path>
              <a:path w="1788795" h="95250">
                <a:moveTo>
                  <a:pt x="1788426" y="94729"/>
                </a:moveTo>
                <a:lnTo>
                  <a:pt x="0" y="9472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5" name="object 3305"/>
          <p:cNvSpPr/>
          <p:nvPr/>
        </p:nvSpPr>
        <p:spPr>
          <a:xfrm>
            <a:off x="7548765" y="4737201"/>
            <a:ext cx="0" cy="168910"/>
          </a:xfrm>
          <a:custGeom>
            <a:avLst/>
            <a:gdLst/>
            <a:ahLst/>
            <a:cxnLst/>
            <a:rect l="l" t="t" r="r" b="b"/>
            <a:pathLst>
              <a:path w="0" h="168910">
                <a:moveTo>
                  <a:pt x="0" y="0"/>
                </a:moveTo>
                <a:lnTo>
                  <a:pt x="0" y="16840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6" name="object 3306"/>
          <p:cNvSpPr/>
          <p:nvPr/>
        </p:nvSpPr>
        <p:spPr>
          <a:xfrm>
            <a:off x="6727799" y="4400422"/>
            <a:ext cx="52705" cy="25400"/>
          </a:xfrm>
          <a:custGeom>
            <a:avLst/>
            <a:gdLst/>
            <a:ahLst/>
            <a:cxnLst/>
            <a:rect l="l" t="t" r="r" b="b"/>
            <a:pathLst>
              <a:path w="52704" h="25400">
                <a:moveTo>
                  <a:pt x="0" y="0"/>
                </a:moveTo>
                <a:lnTo>
                  <a:pt x="52628" y="2524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7" name="object 3307"/>
          <p:cNvSpPr/>
          <p:nvPr/>
        </p:nvSpPr>
        <p:spPr>
          <a:xfrm>
            <a:off x="7117219" y="4400422"/>
            <a:ext cx="52705" cy="25400"/>
          </a:xfrm>
          <a:custGeom>
            <a:avLst/>
            <a:gdLst/>
            <a:ahLst/>
            <a:cxnLst/>
            <a:rect l="l" t="t" r="r" b="b"/>
            <a:pathLst>
              <a:path w="52704" h="25400">
                <a:moveTo>
                  <a:pt x="52616" y="0"/>
                </a:moveTo>
                <a:lnTo>
                  <a:pt x="0" y="25247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8" name="object 3308"/>
          <p:cNvSpPr/>
          <p:nvPr/>
        </p:nvSpPr>
        <p:spPr>
          <a:xfrm>
            <a:off x="5944590" y="4905603"/>
            <a:ext cx="107950" cy="0"/>
          </a:xfrm>
          <a:custGeom>
            <a:avLst/>
            <a:gdLst/>
            <a:ahLst/>
            <a:cxnLst/>
            <a:rect l="l" t="t" r="r" b="b"/>
            <a:pathLst>
              <a:path w="107950" h="0">
                <a:moveTo>
                  <a:pt x="107543" y="0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09" name="object 3309"/>
          <p:cNvSpPr/>
          <p:nvPr/>
        </p:nvSpPr>
        <p:spPr>
          <a:xfrm>
            <a:off x="5936360" y="4751946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4" h="0">
                <a:moveTo>
                  <a:pt x="115773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0" name="object 3310"/>
          <p:cNvSpPr/>
          <p:nvPr/>
        </p:nvSpPr>
        <p:spPr>
          <a:xfrm>
            <a:off x="7432992" y="4751946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4" h="0">
                <a:moveTo>
                  <a:pt x="115773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1" name="object 3311"/>
          <p:cNvSpPr/>
          <p:nvPr/>
        </p:nvSpPr>
        <p:spPr>
          <a:xfrm>
            <a:off x="5936360" y="4890858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4" h="0">
                <a:moveTo>
                  <a:pt x="115773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12" name="object 3312"/>
          <p:cNvSpPr/>
          <p:nvPr/>
        </p:nvSpPr>
        <p:spPr>
          <a:xfrm>
            <a:off x="7432992" y="4890858"/>
            <a:ext cx="116205" cy="0"/>
          </a:xfrm>
          <a:custGeom>
            <a:avLst/>
            <a:gdLst/>
            <a:ahLst/>
            <a:cxnLst/>
            <a:rect l="l" t="t" r="r" b="b"/>
            <a:pathLst>
              <a:path w="116204" h="0">
                <a:moveTo>
                  <a:pt x="115773" y="0"/>
                </a:moveTo>
                <a:lnTo>
                  <a:pt x="0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13" name="object 3313"/>
          <p:cNvGrpSpPr/>
          <p:nvPr/>
        </p:nvGrpSpPr>
        <p:grpSpPr>
          <a:xfrm>
            <a:off x="7427594" y="4457115"/>
            <a:ext cx="112395" cy="160655"/>
            <a:chOff x="7427594" y="4457115"/>
            <a:chExt cx="112395" cy="160655"/>
          </a:xfrm>
        </p:grpSpPr>
        <p:sp>
          <p:nvSpPr>
            <p:cNvPr id="3314" name="object 3314"/>
            <p:cNvSpPr/>
            <p:nvPr/>
          </p:nvSpPr>
          <p:spPr>
            <a:xfrm>
              <a:off x="7432992" y="4462513"/>
              <a:ext cx="101600" cy="149860"/>
            </a:xfrm>
            <a:custGeom>
              <a:avLst/>
              <a:gdLst/>
              <a:ahLst/>
              <a:cxnLst/>
              <a:rect l="l" t="t" r="r" b="b"/>
              <a:pathLst>
                <a:path w="101600" h="149860">
                  <a:moveTo>
                    <a:pt x="0" y="0"/>
                  </a:moveTo>
                  <a:lnTo>
                    <a:pt x="0" y="149440"/>
                  </a:lnTo>
                  <a:lnTo>
                    <a:pt x="101041" y="149440"/>
                  </a:lnTo>
                  <a:lnTo>
                    <a:pt x="101041" y="27355"/>
                  </a:lnTo>
                  <a:lnTo>
                    <a:pt x="7367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08385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5" name="object 3315"/>
            <p:cNvSpPr/>
            <p:nvPr/>
          </p:nvSpPr>
          <p:spPr>
            <a:xfrm>
              <a:off x="7432992" y="4462513"/>
              <a:ext cx="101600" cy="149860"/>
            </a:xfrm>
            <a:custGeom>
              <a:avLst/>
              <a:gdLst/>
              <a:ahLst/>
              <a:cxnLst/>
              <a:rect l="l" t="t" r="r" b="b"/>
              <a:pathLst>
                <a:path w="101600" h="149860">
                  <a:moveTo>
                    <a:pt x="0" y="0"/>
                  </a:moveTo>
                  <a:lnTo>
                    <a:pt x="73672" y="0"/>
                  </a:lnTo>
                  <a:lnTo>
                    <a:pt x="101041" y="27355"/>
                  </a:lnTo>
                  <a:lnTo>
                    <a:pt x="101041" y="149440"/>
                  </a:lnTo>
                  <a:lnTo>
                    <a:pt x="0" y="14944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pic>
        <p:nvPicPr>
          <p:cNvPr id="3316" name="object 3316"/>
          <p:cNvPicPr/>
          <p:nvPr/>
        </p:nvPicPr>
        <p:blipFill>
          <a:blip r:embed="rId16" cstate="print"/>
          <a:stretch>
            <a:fillRect/>
          </a:stretch>
        </p:blipFill>
        <p:spPr>
          <a:xfrm>
            <a:off x="7427594" y="5025453"/>
            <a:ext cx="242354" cy="160248"/>
          </a:xfrm>
          <a:prstGeom prst="rect">
            <a:avLst/>
          </a:prstGeom>
        </p:spPr>
      </p:pic>
      <p:grpSp>
        <p:nvGrpSpPr>
          <p:cNvPr id="3317" name="object 3317"/>
          <p:cNvGrpSpPr/>
          <p:nvPr/>
        </p:nvGrpSpPr>
        <p:grpSpPr>
          <a:xfrm>
            <a:off x="7532852" y="4458169"/>
            <a:ext cx="137160" cy="116205"/>
            <a:chOff x="7532852" y="4458169"/>
            <a:chExt cx="137160" cy="116205"/>
          </a:xfrm>
        </p:grpSpPr>
        <p:sp>
          <p:nvSpPr>
            <p:cNvPr id="3318" name="object 3318"/>
            <p:cNvSpPr/>
            <p:nvPr/>
          </p:nvSpPr>
          <p:spPr>
            <a:xfrm>
              <a:off x="7538250" y="4463567"/>
              <a:ext cx="126364" cy="105410"/>
            </a:xfrm>
            <a:custGeom>
              <a:avLst/>
              <a:gdLst/>
              <a:ahLst/>
              <a:cxnLst/>
              <a:rect l="l" t="t" r="r" b="b"/>
              <a:pathLst>
                <a:path w="126365" h="105410">
                  <a:moveTo>
                    <a:pt x="0" y="0"/>
                  </a:moveTo>
                  <a:lnTo>
                    <a:pt x="0" y="105244"/>
                  </a:lnTo>
                  <a:lnTo>
                    <a:pt x="126301" y="105244"/>
                  </a:lnTo>
                  <a:lnTo>
                    <a:pt x="12630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19" name="object 3319"/>
            <p:cNvSpPr/>
            <p:nvPr/>
          </p:nvSpPr>
          <p:spPr>
            <a:xfrm>
              <a:off x="7538250" y="4463567"/>
              <a:ext cx="126364" cy="105410"/>
            </a:xfrm>
            <a:custGeom>
              <a:avLst/>
              <a:gdLst/>
              <a:ahLst/>
              <a:cxnLst/>
              <a:rect l="l" t="t" r="r" b="b"/>
              <a:pathLst>
                <a:path w="126365" h="105410">
                  <a:moveTo>
                    <a:pt x="0" y="105244"/>
                  </a:moveTo>
                  <a:lnTo>
                    <a:pt x="0" y="0"/>
                  </a:lnTo>
                  <a:lnTo>
                    <a:pt x="126301" y="0"/>
                  </a:lnTo>
                  <a:lnTo>
                    <a:pt x="126301" y="105244"/>
                  </a:lnTo>
                  <a:lnTo>
                    <a:pt x="0" y="10524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20" name="object 3320"/>
          <p:cNvSpPr/>
          <p:nvPr/>
        </p:nvSpPr>
        <p:spPr>
          <a:xfrm>
            <a:off x="9673475" y="4713732"/>
            <a:ext cx="17780" cy="107950"/>
          </a:xfrm>
          <a:custGeom>
            <a:avLst/>
            <a:gdLst/>
            <a:ahLst/>
            <a:cxnLst/>
            <a:rect l="l" t="t" r="r" b="b"/>
            <a:pathLst>
              <a:path w="17779" h="107950">
                <a:moveTo>
                  <a:pt x="17399" y="55473"/>
                </a:moveTo>
                <a:lnTo>
                  <a:pt x="10871" y="55473"/>
                </a:lnTo>
              </a:path>
              <a:path w="17779" h="107950">
                <a:moveTo>
                  <a:pt x="16014" y="1689"/>
                </a:moveTo>
                <a:lnTo>
                  <a:pt x="14897" y="5880"/>
                </a:lnTo>
              </a:path>
              <a:path w="17779" h="107950">
                <a:moveTo>
                  <a:pt x="9715" y="0"/>
                </a:moveTo>
                <a:lnTo>
                  <a:pt x="0" y="36245"/>
                </a:lnTo>
              </a:path>
              <a:path w="17779" h="107950">
                <a:moveTo>
                  <a:pt x="9715" y="0"/>
                </a:moveTo>
                <a:lnTo>
                  <a:pt x="16014" y="1689"/>
                </a:lnTo>
              </a:path>
              <a:path w="17779" h="107950">
                <a:moveTo>
                  <a:pt x="10871" y="52946"/>
                </a:moveTo>
                <a:lnTo>
                  <a:pt x="10871" y="107670"/>
                </a:lnTo>
              </a:path>
              <a:path w="17779" h="107950">
                <a:moveTo>
                  <a:pt x="9334" y="49263"/>
                </a:moveTo>
                <a:lnTo>
                  <a:pt x="1358" y="41275"/>
                </a:lnTo>
              </a:path>
              <a:path w="17779" h="107950">
                <a:moveTo>
                  <a:pt x="17399" y="50253"/>
                </a:moveTo>
                <a:lnTo>
                  <a:pt x="17399" y="107670"/>
                </a:lnTo>
              </a:path>
              <a:path w="17779" h="107950">
                <a:moveTo>
                  <a:pt x="15862" y="46558"/>
                </a:moveTo>
                <a:lnTo>
                  <a:pt x="6502" y="37198"/>
                </a:lnTo>
              </a:path>
              <a:path w="17779" h="107950">
                <a:moveTo>
                  <a:pt x="14897" y="5880"/>
                </a:moveTo>
                <a:lnTo>
                  <a:pt x="6502" y="37198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1" name="object 3321"/>
          <p:cNvSpPr/>
          <p:nvPr/>
        </p:nvSpPr>
        <p:spPr>
          <a:xfrm>
            <a:off x="9673475" y="4821402"/>
            <a:ext cx="17780" cy="107950"/>
          </a:xfrm>
          <a:custGeom>
            <a:avLst/>
            <a:gdLst/>
            <a:ahLst/>
            <a:cxnLst/>
            <a:rect l="l" t="t" r="r" b="b"/>
            <a:pathLst>
              <a:path w="17779" h="107950">
                <a:moveTo>
                  <a:pt x="17399" y="52209"/>
                </a:moveTo>
                <a:lnTo>
                  <a:pt x="10871" y="52209"/>
                </a:lnTo>
              </a:path>
              <a:path w="17779" h="107950">
                <a:moveTo>
                  <a:pt x="16014" y="105981"/>
                </a:moveTo>
                <a:lnTo>
                  <a:pt x="14897" y="101803"/>
                </a:lnTo>
              </a:path>
              <a:path w="17779" h="107950">
                <a:moveTo>
                  <a:pt x="9715" y="107670"/>
                </a:moveTo>
                <a:lnTo>
                  <a:pt x="0" y="71437"/>
                </a:lnTo>
              </a:path>
              <a:path w="17779" h="107950">
                <a:moveTo>
                  <a:pt x="9715" y="107670"/>
                </a:moveTo>
                <a:lnTo>
                  <a:pt x="16014" y="105981"/>
                </a:lnTo>
              </a:path>
              <a:path w="17779" h="107950">
                <a:moveTo>
                  <a:pt x="10871" y="54736"/>
                </a:moveTo>
                <a:lnTo>
                  <a:pt x="10871" y="0"/>
                </a:lnTo>
              </a:path>
              <a:path w="17779" h="107950">
                <a:moveTo>
                  <a:pt x="9334" y="58419"/>
                </a:moveTo>
                <a:lnTo>
                  <a:pt x="1358" y="66395"/>
                </a:lnTo>
              </a:path>
              <a:path w="17779" h="107950">
                <a:moveTo>
                  <a:pt x="17399" y="57429"/>
                </a:moveTo>
                <a:lnTo>
                  <a:pt x="17399" y="0"/>
                </a:lnTo>
              </a:path>
              <a:path w="17779" h="107950">
                <a:moveTo>
                  <a:pt x="15862" y="61125"/>
                </a:moveTo>
                <a:lnTo>
                  <a:pt x="6502" y="70472"/>
                </a:lnTo>
              </a:path>
              <a:path w="17779" h="107950">
                <a:moveTo>
                  <a:pt x="14897" y="101803"/>
                </a:moveTo>
                <a:lnTo>
                  <a:pt x="6502" y="70472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2" name="object 3322"/>
          <p:cNvSpPr/>
          <p:nvPr/>
        </p:nvSpPr>
        <p:spPr>
          <a:xfrm>
            <a:off x="9689490" y="4715421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5">
                <a:moveTo>
                  <a:pt x="0" y="0"/>
                </a:moveTo>
                <a:lnTo>
                  <a:pt x="0" y="45021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3" name="object 3323"/>
          <p:cNvSpPr/>
          <p:nvPr/>
        </p:nvSpPr>
        <p:spPr>
          <a:xfrm>
            <a:off x="9689490" y="4882362"/>
            <a:ext cx="0" cy="45085"/>
          </a:xfrm>
          <a:custGeom>
            <a:avLst/>
            <a:gdLst/>
            <a:ahLst/>
            <a:cxnLst/>
            <a:rect l="l" t="t" r="r" b="b"/>
            <a:pathLst>
              <a:path w="0" h="45085">
                <a:moveTo>
                  <a:pt x="0" y="45021"/>
                </a:moveTo>
                <a:lnTo>
                  <a:pt x="0" y="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4" name="object 3324"/>
          <p:cNvSpPr/>
          <p:nvPr/>
        </p:nvSpPr>
        <p:spPr>
          <a:xfrm>
            <a:off x="9673297" y="4751323"/>
            <a:ext cx="0" cy="140335"/>
          </a:xfrm>
          <a:custGeom>
            <a:avLst/>
            <a:gdLst/>
            <a:ahLst/>
            <a:cxnLst/>
            <a:rect l="l" t="t" r="r" b="b"/>
            <a:pathLst>
              <a:path w="0" h="140335">
                <a:moveTo>
                  <a:pt x="0" y="0"/>
                </a:moveTo>
                <a:lnTo>
                  <a:pt x="0" y="70078"/>
                </a:lnTo>
              </a:path>
              <a:path w="0" h="140335">
                <a:moveTo>
                  <a:pt x="0" y="140169"/>
                </a:moveTo>
                <a:lnTo>
                  <a:pt x="0" y="70078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5" name="object 3325"/>
          <p:cNvSpPr/>
          <p:nvPr/>
        </p:nvSpPr>
        <p:spPr>
          <a:xfrm>
            <a:off x="3142526" y="2184628"/>
            <a:ext cx="0" cy="227329"/>
          </a:xfrm>
          <a:custGeom>
            <a:avLst/>
            <a:gdLst/>
            <a:ahLst/>
            <a:cxnLst/>
            <a:rect l="l" t="t" r="r" b="b"/>
            <a:pathLst>
              <a:path w="0" h="227330">
                <a:moveTo>
                  <a:pt x="0" y="0"/>
                </a:moveTo>
                <a:lnTo>
                  <a:pt x="0" y="226999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6" name="object 3326"/>
          <p:cNvSpPr/>
          <p:nvPr/>
        </p:nvSpPr>
        <p:spPr>
          <a:xfrm>
            <a:off x="2887129" y="2184628"/>
            <a:ext cx="637540" cy="828675"/>
          </a:xfrm>
          <a:custGeom>
            <a:avLst/>
            <a:gdLst/>
            <a:ahLst/>
            <a:cxnLst/>
            <a:rect l="l" t="t" r="r" b="b"/>
            <a:pathLst>
              <a:path w="637539" h="828675">
                <a:moveTo>
                  <a:pt x="381889" y="226999"/>
                </a:moveTo>
                <a:lnTo>
                  <a:pt x="381889" y="0"/>
                </a:lnTo>
              </a:path>
              <a:path w="637539" h="828675">
                <a:moveTo>
                  <a:pt x="317830" y="544830"/>
                </a:moveTo>
                <a:lnTo>
                  <a:pt x="637286" y="544830"/>
                </a:lnTo>
                <a:lnTo>
                  <a:pt x="633829" y="497953"/>
                </a:lnTo>
                <a:lnTo>
                  <a:pt x="623787" y="453181"/>
                </a:lnTo>
                <a:lnTo>
                  <a:pt x="607648" y="411011"/>
                </a:lnTo>
                <a:lnTo>
                  <a:pt x="585902" y="371940"/>
                </a:lnTo>
                <a:lnTo>
                  <a:pt x="559039" y="336466"/>
                </a:lnTo>
                <a:lnTo>
                  <a:pt x="527549" y="305086"/>
                </a:lnTo>
                <a:lnTo>
                  <a:pt x="491922" y="278296"/>
                </a:lnTo>
                <a:lnTo>
                  <a:pt x="452646" y="256594"/>
                </a:lnTo>
                <a:lnTo>
                  <a:pt x="410213" y="240477"/>
                </a:lnTo>
                <a:lnTo>
                  <a:pt x="365110" y="230442"/>
                </a:lnTo>
                <a:lnTo>
                  <a:pt x="317830" y="226987"/>
                </a:lnTo>
                <a:lnTo>
                  <a:pt x="270953" y="230442"/>
                </a:lnTo>
                <a:lnTo>
                  <a:pt x="226182" y="240477"/>
                </a:lnTo>
                <a:lnTo>
                  <a:pt x="184014" y="256594"/>
                </a:lnTo>
                <a:lnTo>
                  <a:pt x="144944" y="278296"/>
                </a:lnTo>
                <a:lnTo>
                  <a:pt x="109472" y="305086"/>
                </a:lnTo>
                <a:lnTo>
                  <a:pt x="78093" y="336466"/>
                </a:lnTo>
                <a:lnTo>
                  <a:pt x="51305" y="371940"/>
                </a:lnTo>
                <a:lnTo>
                  <a:pt x="29604" y="411011"/>
                </a:lnTo>
                <a:lnTo>
                  <a:pt x="13489" y="453181"/>
                </a:lnTo>
                <a:lnTo>
                  <a:pt x="3455" y="497953"/>
                </a:lnTo>
                <a:lnTo>
                  <a:pt x="0" y="544830"/>
                </a:lnTo>
                <a:lnTo>
                  <a:pt x="317830" y="544830"/>
                </a:lnTo>
                <a:close/>
              </a:path>
              <a:path w="637539" h="828675">
                <a:moveTo>
                  <a:pt x="478370" y="828573"/>
                </a:moveTo>
                <a:lnTo>
                  <a:pt x="478370" y="544830"/>
                </a:lnTo>
                <a:lnTo>
                  <a:pt x="158902" y="544830"/>
                </a:lnTo>
                <a:lnTo>
                  <a:pt x="158902" y="828573"/>
                </a:lnTo>
              </a:path>
              <a:path w="637539" h="828675">
                <a:moveTo>
                  <a:pt x="156845" y="416737"/>
                </a:moveTo>
                <a:lnTo>
                  <a:pt x="82676" y="544842"/>
                </a:lnTo>
                <a:lnTo>
                  <a:pt x="230263" y="544842"/>
                </a:lnTo>
                <a:lnTo>
                  <a:pt x="156845" y="416737"/>
                </a:lnTo>
                <a:close/>
              </a:path>
              <a:path w="637539" h="828675">
                <a:moveTo>
                  <a:pt x="476300" y="416737"/>
                </a:moveTo>
                <a:lnTo>
                  <a:pt x="402132" y="544842"/>
                </a:lnTo>
                <a:lnTo>
                  <a:pt x="549719" y="544842"/>
                </a:lnTo>
                <a:lnTo>
                  <a:pt x="476300" y="416737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7" name="object 3327"/>
          <p:cNvSpPr/>
          <p:nvPr/>
        </p:nvSpPr>
        <p:spPr>
          <a:xfrm>
            <a:off x="900214" y="1438173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8" name="object 3328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29" name="object 3329"/>
          <p:cNvSpPr txBox="1"/>
          <p:nvPr/>
        </p:nvSpPr>
        <p:spPr>
          <a:xfrm>
            <a:off x="960724" y="1551202"/>
            <a:ext cx="267779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150" b="1">
                <a:solidFill>
                  <a:srgbClr val="060C0C"/>
                </a:solidFill>
                <a:latin typeface="Arial"/>
                <a:cs typeface="Arial"/>
              </a:rPr>
              <a:t>Accionamiento</a:t>
            </a:r>
            <a:r>
              <a:rPr dirty="0" sz="2000" spc="-2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80" b="1">
                <a:solidFill>
                  <a:srgbClr val="060C0C"/>
                </a:solidFill>
                <a:latin typeface="Arial"/>
                <a:cs typeface="Arial"/>
              </a:rPr>
              <a:t>oscilante</a:t>
            </a:r>
            <a:endParaRPr sz="2000">
              <a:latin typeface="Arial"/>
              <a:cs typeface="Arial"/>
            </a:endParaRPr>
          </a:p>
        </p:txBody>
      </p:sp>
      <p:sp>
        <p:nvSpPr>
          <p:cNvPr id="3330" name="object 3330" descr="$PPTXTitle"/>
          <p:cNvSpPr txBox="1">
            <a:spLocks noGrp="1"/>
          </p:cNvSpPr>
          <p:nvPr>
            <p:ph type="title"/>
          </p:nvPr>
        </p:nvSpPr>
        <p:spPr>
          <a:xfrm>
            <a:off x="6059139" y="1551202"/>
            <a:ext cx="1777364" cy="330200"/>
          </a:xfrm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pc="-114"/>
              <a:t>Cilindro</a:t>
            </a:r>
            <a:r>
              <a:rPr dirty="0" spc="-80"/>
              <a:t> rotativo</a:t>
            </a:r>
          </a:p>
        </p:txBody>
      </p:sp>
      <p:pic>
        <p:nvPicPr>
          <p:cNvPr id="3331" name="object 3331"/>
          <p:cNvPicPr/>
          <p:nvPr/>
        </p:nvPicPr>
        <p:blipFill>
          <a:blip r:embed="rId17" cstate="print"/>
          <a:stretch>
            <a:fillRect/>
          </a:stretch>
        </p:blipFill>
        <p:spPr>
          <a:xfrm>
            <a:off x="1060538" y="3689222"/>
            <a:ext cx="2469273" cy="2469261"/>
          </a:xfrm>
          <a:prstGeom prst="rect">
            <a:avLst/>
          </a:prstGeom>
        </p:spPr>
      </p:pic>
      <p:sp>
        <p:nvSpPr>
          <p:cNvPr id="3332" name="object 3332"/>
          <p:cNvSpPr/>
          <p:nvPr/>
        </p:nvSpPr>
        <p:spPr>
          <a:xfrm>
            <a:off x="9413735" y="4871923"/>
            <a:ext cx="61594" cy="0"/>
          </a:xfrm>
          <a:custGeom>
            <a:avLst/>
            <a:gdLst/>
            <a:ahLst/>
            <a:cxnLst/>
            <a:rect l="l" t="t" r="r" b="b"/>
            <a:pathLst>
              <a:path w="61595" h="0">
                <a:moveTo>
                  <a:pt x="0" y="0"/>
                </a:moveTo>
                <a:lnTo>
                  <a:pt x="61048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3" name="object 3333"/>
          <p:cNvSpPr/>
          <p:nvPr/>
        </p:nvSpPr>
        <p:spPr>
          <a:xfrm>
            <a:off x="9413735" y="4770882"/>
            <a:ext cx="61594" cy="0"/>
          </a:xfrm>
          <a:custGeom>
            <a:avLst/>
            <a:gdLst/>
            <a:ahLst/>
            <a:cxnLst/>
            <a:rect l="l" t="t" r="r" b="b"/>
            <a:pathLst>
              <a:path w="61595" h="0">
                <a:moveTo>
                  <a:pt x="0" y="0"/>
                </a:moveTo>
                <a:lnTo>
                  <a:pt x="61048" y="0"/>
                </a:lnTo>
              </a:path>
            </a:pathLst>
          </a:custGeom>
          <a:ln w="7200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3334" name="object 3334"/>
          <p:cNvSpPr/>
          <p:nvPr/>
        </p:nvSpPr>
        <p:spPr>
          <a:xfrm>
            <a:off x="8725941" y="4390402"/>
            <a:ext cx="26670" cy="20320"/>
          </a:xfrm>
          <a:custGeom>
            <a:avLst/>
            <a:gdLst/>
            <a:ahLst/>
            <a:cxnLst/>
            <a:rect l="l" t="t" r="r" b="b"/>
            <a:pathLst>
              <a:path w="26670" h="20320">
                <a:moveTo>
                  <a:pt x="13322" y="0"/>
                </a:moveTo>
                <a:lnTo>
                  <a:pt x="5994" y="0"/>
                </a:lnTo>
                <a:lnTo>
                  <a:pt x="0" y="4508"/>
                </a:lnTo>
                <a:lnTo>
                  <a:pt x="0" y="10020"/>
                </a:lnTo>
                <a:lnTo>
                  <a:pt x="0" y="15532"/>
                </a:lnTo>
                <a:lnTo>
                  <a:pt x="5994" y="20027"/>
                </a:lnTo>
                <a:lnTo>
                  <a:pt x="13322" y="20027"/>
                </a:lnTo>
                <a:lnTo>
                  <a:pt x="20662" y="20027"/>
                </a:lnTo>
                <a:lnTo>
                  <a:pt x="26657" y="15532"/>
                </a:lnTo>
                <a:lnTo>
                  <a:pt x="26657" y="10020"/>
                </a:lnTo>
                <a:lnTo>
                  <a:pt x="26657" y="4508"/>
                </a:lnTo>
                <a:lnTo>
                  <a:pt x="20662" y="0"/>
                </a:lnTo>
                <a:lnTo>
                  <a:pt x="13322" y="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3335" name="object 3335"/>
          <p:cNvGrpSpPr/>
          <p:nvPr/>
        </p:nvGrpSpPr>
        <p:grpSpPr>
          <a:xfrm>
            <a:off x="8720543" y="5226989"/>
            <a:ext cx="37465" cy="31115"/>
            <a:chOff x="8720543" y="5226989"/>
            <a:chExt cx="37465" cy="31115"/>
          </a:xfrm>
        </p:grpSpPr>
        <p:sp>
          <p:nvSpPr>
            <p:cNvPr id="3336" name="object 3336"/>
            <p:cNvSpPr/>
            <p:nvPr/>
          </p:nvSpPr>
          <p:spPr>
            <a:xfrm>
              <a:off x="8725941" y="5232387"/>
              <a:ext cx="26670" cy="20320"/>
            </a:xfrm>
            <a:custGeom>
              <a:avLst/>
              <a:gdLst/>
              <a:ahLst/>
              <a:cxnLst/>
              <a:rect l="l" t="t" r="r" b="b"/>
              <a:pathLst>
                <a:path w="26670" h="20320">
                  <a:moveTo>
                    <a:pt x="0" y="4508"/>
                  </a:moveTo>
                  <a:lnTo>
                    <a:pt x="0" y="15532"/>
                  </a:lnTo>
                  <a:lnTo>
                    <a:pt x="5994" y="20027"/>
                  </a:lnTo>
                  <a:lnTo>
                    <a:pt x="20662" y="20027"/>
                  </a:lnTo>
                  <a:lnTo>
                    <a:pt x="26657" y="15532"/>
                  </a:lnTo>
                  <a:lnTo>
                    <a:pt x="26657" y="4508"/>
                  </a:lnTo>
                  <a:lnTo>
                    <a:pt x="20662" y="0"/>
                  </a:lnTo>
                  <a:lnTo>
                    <a:pt x="13322" y="0"/>
                  </a:lnTo>
                  <a:lnTo>
                    <a:pt x="5994" y="0"/>
                  </a:lnTo>
                  <a:lnTo>
                    <a:pt x="0" y="450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37" name="object 3337"/>
            <p:cNvSpPr/>
            <p:nvPr/>
          </p:nvSpPr>
          <p:spPr>
            <a:xfrm>
              <a:off x="8725941" y="5232387"/>
              <a:ext cx="26670" cy="20320"/>
            </a:xfrm>
            <a:custGeom>
              <a:avLst/>
              <a:gdLst/>
              <a:ahLst/>
              <a:cxnLst/>
              <a:rect l="l" t="t" r="r" b="b"/>
              <a:pathLst>
                <a:path w="26670" h="20320">
                  <a:moveTo>
                    <a:pt x="13322" y="0"/>
                  </a:moveTo>
                  <a:lnTo>
                    <a:pt x="5994" y="0"/>
                  </a:lnTo>
                  <a:lnTo>
                    <a:pt x="0" y="4508"/>
                  </a:lnTo>
                  <a:lnTo>
                    <a:pt x="0" y="10020"/>
                  </a:lnTo>
                  <a:lnTo>
                    <a:pt x="0" y="15532"/>
                  </a:lnTo>
                  <a:lnTo>
                    <a:pt x="5994" y="20027"/>
                  </a:lnTo>
                  <a:lnTo>
                    <a:pt x="13322" y="20027"/>
                  </a:lnTo>
                  <a:lnTo>
                    <a:pt x="20662" y="20027"/>
                  </a:lnTo>
                  <a:lnTo>
                    <a:pt x="26657" y="15532"/>
                  </a:lnTo>
                  <a:lnTo>
                    <a:pt x="26657" y="10020"/>
                  </a:lnTo>
                  <a:lnTo>
                    <a:pt x="26657" y="4508"/>
                  </a:lnTo>
                  <a:lnTo>
                    <a:pt x="20662" y="0"/>
                  </a:lnTo>
                  <a:lnTo>
                    <a:pt x="13322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38" name="object 3338"/>
          <p:cNvGrpSpPr/>
          <p:nvPr/>
        </p:nvGrpSpPr>
        <p:grpSpPr>
          <a:xfrm>
            <a:off x="6046736" y="4584458"/>
            <a:ext cx="1392555" cy="384810"/>
            <a:chOff x="6046736" y="4584458"/>
            <a:chExt cx="1392555" cy="384810"/>
          </a:xfrm>
        </p:grpSpPr>
        <p:sp>
          <p:nvSpPr>
            <p:cNvPr id="3339" name="object 3339"/>
            <p:cNvSpPr/>
            <p:nvPr/>
          </p:nvSpPr>
          <p:spPr>
            <a:xfrm>
              <a:off x="6052134" y="4589856"/>
              <a:ext cx="1381760" cy="374015"/>
            </a:xfrm>
            <a:custGeom>
              <a:avLst/>
              <a:gdLst/>
              <a:ahLst/>
              <a:cxnLst/>
              <a:rect l="l" t="t" r="r" b="b"/>
              <a:pathLst>
                <a:path w="1381759" h="374014">
                  <a:moveTo>
                    <a:pt x="0" y="0"/>
                  </a:moveTo>
                  <a:lnTo>
                    <a:pt x="0" y="331711"/>
                  </a:lnTo>
                  <a:lnTo>
                    <a:pt x="19875" y="331876"/>
                  </a:lnTo>
                  <a:lnTo>
                    <a:pt x="57619" y="331876"/>
                  </a:lnTo>
                  <a:lnTo>
                    <a:pt x="72796" y="373570"/>
                  </a:lnTo>
                  <a:lnTo>
                    <a:pt x="89026" y="373570"/>
                  </a:lnTo>
                  <a:lnTo>
                    <a:pt x="104203" y="331876"/>
                  </a:lnTo>
                  <a:lnTo>
                    <a:pt x="118084" y="331876"/>
                  </a:lnTo>
                  <a:lnTo>
                    <a:pt x="133261" y="373570"/>
                  </a:lnTo>
                  <a:lnTo>
                    <a:pt x="149783" y="373570"/>
                  </a:lnTo>
                  <a:lnTo>
                    <a:pt x="165265" y="331876"/>
                  </a:lnTo>
                  <a:lnTo>
                    <a:pt x="179146" y="331876"/>
                  </a:lnTo>
                  <a:lnTo>
                    <a:pt x="194335" y="373570"/>
                  </a:lnTo>
                  <a:lnTo>
                    <a:pt x="210553" y="373570"/>
                  </a:lnTo>
                  <a:lnTo>
                    <a:pt x="225729" y="331876"/>
                  </a:lnTo>
                  <a:lnTo>
                    <a:pt x="239610" y="331876"/>
                  </a:lnTo>
                  <a:lnTo>
                    <a:pt x="254787" y="373570"/>
                  </a:lnTo>
                  <a:lnTo>
                    <a:pt x="271018" y="373570"/>
                  </a:lnTo>
                  <a:lnTo>
                    <a:pt x="286194" y="331876"/>
                  </a:lnTo>
                  <a:lnTo>
                    <a:pt x="300075" y="331876"/>
                  </a:lnTo>
                  <a:lnTo>
                    <a:pt x="315252" y="373570"/>
                  </a:lnTo>
                  <a:lnTo>
                    <a:pt x="331470" y="373570"/>
                  </a:lnTo>
                  <a:lnTo>
                    <a:pt x="346646" y="331876"/>
                  </a:lnTo>
                  <a:lnTo>
                    <a:pt x="360540" y="331876"/>
                  </a:lnTo>
                  <a:lnTo>
                    <a:pt x="375716" y="373570"/>
                  </a:lnTo>
                  <a:lnTo>
                    <a:pt x="391947" y="373570"/>
                  </a:lnTo>
                  <a:lnTo>
                    <a:pt x="407123" y="331876"/>
                  </a:lnTo>
                  <a:lnTo>
                    <a:pt x="421005" y="331876"/>
                  </a:lnTo>
                  <a:lnTo>
                    <a:pt x="436181" y="373570"/>
                  </a:lnTo>
                  <a:lnTo>
                    <a:pt x="452412" y="373570"/>
                  </a:lnTo>
                  <a:lnTo>
                    <a:pt x="467588" y="331876"/>
                  </a:lnTo>
                  <a:lnTo>
                    <a:pt x="481469" y="331876"/>
                  </a:lnTo>
                  <a:lnTo>
                    <a:pt x="496646" y="373570"/>
                  </a:lnTo>
                  <a:lnTo>
                    <a:pt x="512876" y="373570"/>
                  </a:lnTo>
                  <a:lnTo>
                    <a:pt x="528053" y="331876"/>
                  </a:lnTo>
                  <a:lnTo>
                    <a:pt x="541934" y="331876"/>
                  </a:lnTo>
                  <a:lnTo>
                    <a:pt x="557110" y="373570"/>
                  </a:lnTo>
                  <a:lnTo>
                    <a:pt x="573328" y="373570"/>
                  </a:lnTo>
                  <a:lnTo>
                    <a:pt x="588505" y="331876"/>
                  </a:lnTo>
                  <a:lnTo>
                    <a:pt x="602399" y="331876"/>
                  </a:lnTo>
                  <a:lnTo>
                    <a:pt x="617575" y="373570"/>
                  </a:lnTo>
                  <a:lnTo>
                    <a:pt x="633806" y="373570"/>
                  </a:lnTo>
                  <a:lnTo>
                    <a:pt x="648982" y="331876"/>
                  </a:lnTo>
                  <a:lnTo>
                    <a:pt x="662863" y="331876"/>
                  </a:lnTo>
                  <a:lnTo>
                    <a:pt x="678040" y="373570"/>
                  </a:lnTo>
                  <a:lnTo>
                    <a:pt x="694270" y="373570"/>
                  </a:lnTo>
                  <a:lnTo>
                    <a:pt x="709447" y="331876"/>
                  </a:lnTo>
                  <a:lnTo>
                    <a:pt x="723328" y="331876"/>
                  </a:lnTo>
                  <a:lnTo>
                    <a:pt x="738505" y="373570"/>
                  </a:lnTo>
                  <a:lnTo>
                    <a:pt x="754735" y="373570"/>
                  </a:lnTo>
                  <a:lnTo>
                    <a:pt x="769912" y="331876"/>
                  </a:lnTo>
                  <a:lnTo>
                    <a:pt x="783793" y="331876"/>
                  </a:lnTo>
                  <a:lnTo>
                    <a:pt x="798830" y="373151"/>
                  </a:lnTo>
                  <a:lnTo>
                    <a:pt x="814959" y="373519"/>
                  </a:lnTo>
                  <a:lnTo>
                    <a:pt x="830364" y="331876"/>
                  </a:lnTo>
                  <a:lnTo>
                    <a:pt x="844257" y="331876"/>
                  </a:lnTo>
                  <a:lnTo>
                    <a:pt x="860056" y="373468"/>
                  </a:lnTo>
                  <a:lnTo>
                    <a:pt x="878497" y="372249"/>
                  </a:lnTo>
                  <a:lnTo>
                    <a:pt x="890828" y="331876"/>
                  </a:lnTo>
                  <a:lnTo>
                    <a:pt x="904722" y="331876"/>
                  </a:lnTo>
                  <a:lnTo>
                    <a:pt x="917028" y="372109"/>
                  </a:lnTo>
                  <a:lnTo>
                    <a:pt x="935596" y="372605"/>
                  </a:lnTo>
                  <a:lnTo>
                    <a:pt x="951306" y="331876"/>
                  </a:lnTo>
                  <a:lnTo>
                    <a:pt x="965187" y="331876"/>
                  </a:lnTo>
                  <a:lnTo>
                    <a:pt x="980427" y="373138"/>
                  </a:lnTo>
                  <a:lnTo>
                    <a:pt x="996810" y="373176"/>
                  </a:lnTo>
                  <a:lnTo>
                    <a:pt x="1011770" y="331876"/>
                  </a:lnTo>
                  <a:lnTo>
                    <a:pt x="1025651" y="331876"/>
                  </a:lnTo>
                  <a:lnTo>
                    <a:pt x="1040828" y="373570"/>
                  </a:lnTo>
                  <a:lnTo>
                    <a:pt x="1057046" y="373570"/>
                  </a:lnTo>
                  <a:lnTo>
                    <a:pt x="1072235" y="331876"/>
                  </a:lnTo>
                  <a:lnTo>
                    <a:pt x="1086116" y="331876"/>
                  </a:lnTo>
                  <a:lnTo>
                    <a:pt x="1101293" y="373570"/>
                  </a:lnTo>
                  <a:lnTo>
                    <a:pt x="1117511" y="373570"/>
                  </a:lnTo>
                  <a:lnTo>
                    <a:pt x="1132687" y="331876"/>
                  </a:lnTo>
                  <a:lnTo>
                    <a:pt x="1146581" y="331876"/>
                  </a:lnTo>
                  <a:lnTo>
                    <a:pt x="1161757" y="373570"/>
                  </a:lnTo>
                  <a:lnTo>
                    <a:pt x="1177975" y="373570"/>
                  </a:lnTo>
                  <a:lnTo>
                    <a:pt x="1193152" y="331876"/>
                  </a:lnTo>
                  <a:lnTo>
                    <a:pt x="1207046" y="331876"/>
                  </a:lnTo>
                  <a:lnTo>
                    <a:pt x="1222222" y="373570"/>
                  </a:lnTo>
                  <a:lnTo>
                    <a:pt x="1244206" y="373570"/>
                  </a:lnTo>
                  <a:lnTo>
                    <a:pt x="1259395" y="331876"/>
                  </a:lnTo>
                  <a:lnTo>
                    <a:pt x="1273276" y="331876"/>
                  </a:lnTo>
                  <a:lnTo>
                    <a:pt x="1288453" y="373570"/>
                  </a:lnTo>
                  <a:lnTo>
                    <a:pt x="1304671" y="373570"/>
                  </a:lnTo>
                  <a:lnTo>
                    <a:pt x="1319847" y="331876"/>
                  </a:lnTo>
                  <a:lnTo>
                    <a:pt x="1380858" y="331876"/>
                  </a:lnTo>
                  <a:lnTo>
                    <a:pt x="13812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0C3C4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0" name="object 3340"/>
            <p:cNvSpPr/>
            <p:nvPr/>
          </p:nvSpPr>
          <p:spPr>
            <a:xfrm>
              <a:off x="6052134" y="4589856"/>
              <a:ext cx="1381760" cy="374015"/>
            </a:xfrm>
            <a:custGeom>
              <a:avLst/>
              <a:gdLst/>
              <a:ahLst/>
              <a:cxnLst/>
              <a:rect l="l" t="t" r="r" b="b"/>
              <a:pathLst>
                <a:path w="1381759" h="374014">
                  <a:moveTo>
                    <a:pt x="1161757" y="373570"/>
                  </a:moveTo>
                  <a:lnTo>
                    <a:pt x="1146581" y="331876"/>
                  </a:lnTo>
                  <a:lnTo>
                    <a:pt x="1132687" y="331876"/>
                  </a:lnTo>
                  <a:lnTo>
                    <a:pt x="1117511" y="373570"/>
                  </a:lnTo>
                  <a:lnTo>
                    <a:pt x="1101293" y="373570"/>
                  </a:lnTo>
                  <a:lnTo>
                    <a:pt x="1086116" y="331876"/>
                  </a:lnTo>
                  <a:lnTo>
                    <a:pt x="1072235" y="331876"/>
                  </a:lnTo>
                  <a:lnTo>
                    <a:pt x="1057046" y="373570"/>
                  </a:lnTo>
                  <a:lnTo>
                    <a:pt x="1040828" y="373570"/>
                  </a:lnTo>
                  <a:lnTo>
                    <a:pt x="1025651" y="331876"/>
                  </a:lnTo>
                  <a:lnTo>
                    <a:pt x="1011770" y="331876"/>
                  </a:lnTo>
                  <a:lnTo>
                    <a:pt x="996810" y="373176"/>
                  </a:lnTo>
                  <a:lnTo>
                    <a:pt x="980427" y="373138"/>
                  </a:lnTo>
                  <a:lnTo>
                    <a:pt x="965187" y="331876"/>
                  </a:lnTo>
                  <a:lnTo>
                    <a:pt x="951306" y="331876"/>
                  </a:lnTo>
                  <a:lnTo>
                    <a:pt x="935596" y="372605"/>
                  </a:lnTo>
                  <a:lnTo>
                    <a:pt x="917028" y="372109"/>
                  </a:lnTo>
                  <a:lnTo>
                    <a:pt x="904722" y="331876"/>
                  </a:lnTo>
                  <a:lnTo>
                    <a:pt x="890828" y="331876"/>
                  </a:lnTo>
                  <a:lnTo>
                    <a:pt x="878497" y="372249"/>
                  </a:lnTo>
                  <a:lnTo>
                    <a:pt x="860056" y="373468"/>
                  </a:lnTo>
                  <a:lnTo>
                    <a:pt x="844257" y="331876"/>
                  </a:lnTo>
                  <a:lnTo>
                    <a:pt x="830364" y="331876"/>
                  </a:lnTo>
                  <a:lnTo>
                    <a:pt x="814959" y="373519"/>
                  </a:lnTo>
                  <a:lnTo>
                    <a:pt x="798830" y="373151"/>
                  </a:lnTo>
                  <a:lnTo>
                    <a:pt x="783793" y="331876"/>
                  </a:lnTo>
                  <a:lnTo>
                    <a:pt x="769912" y="331876"/>
                  </a:lnTo>
                  <a:lnTo>
                    <a:pt x="754735" y="373570"/>
                  </a:lnTo>
                  <a:lnTo>
                    <a:pt x="738505" y="373570"/>
                  </a:lnTo>
                  <a:lnTo>
                    <a:pt x="723328" y="331876"/>
                  </a:lnTo>
                  <a:lnTo>
                    <a:pt x="709447" y="331876"/>
                  </a:lnTo>
                  <a:lnTo>
                    <a:pt x="694270" y="373570"/>
                  </a:lnTo>
                  <a:lnTo>
                    <a:pt x="678040" y="373570"/>
                  </a:lnTo>
                  <a:lnTo>
                    <a:pt x="662863" y="331876"/>
                  </a:lnTo>
                  <a:lnTo>
                    <a:pt x="648982" y="331876"/>
                  </a:lnTo>
                  <a:lnTo>
                    <a:pt x="633806" y="373570"/>
                  </a:lnTo>
                  <a:lnTo>
                    <a:pt x="617575" y="373570"/>
                  </a:lnTo>
                  <a:lnTo>
                    <a:pt x="602399" y="331876"/>
                  </a:lnTo>
                  <a:lnTo>
                    <a:pt x="588505" y="331876"/>
                  </a:lnTo>
                  <a:lnTo>
                    <a:pt x="573328" y="373570"/>
                  </a:lnTo>
                  <a:lnTo>
                    <a:pt x="557110" y="373570"/>
                  </a:lnTo>
                  <a:lnTo>
                    <a:pt x="541934" y="331876"/>
                  </a:lnTo>
                  <a:lnTo>
                    <a:pt x="528053" y="331876"/>
                  </a:lnTo>
                  <a:lnTo>
                    <a:pt x="512876" y="373570"/>
                  </a:lnTo>
                  <a:lnTo>
                    <a:pt x="496646" y="373570"/>
                  </a:lnTo>
                  <a:lnTo>
                    <a:pt x="481469" y="331876"/>
                  </a:lnTo>
                  <a:lnTo>
                    <a:pt x="467588" y="331876"/>
                  </a:lnTo>
                  <a:lnTo>
                    <a:pt x="452412" y="373570"/>
                  </a:lnTo>
                  <a:lnTo>
                    <a:pt x="436181" y="373570"/>
                  </a:lnTo>
                  <a:lnTo>
                    <a:pt x="421005" y="331876"/>
                  </a:lnTo>
                  <a:lnTo>
                    <a:pt x="407123" y="331876"/>
                  </a:lnTo>
                  <a:lnTo>
                    <a:pt x="391947" y="373570"/>
                  </a:lnTo>
                  <a:lnTo>
                    <a:pt x="375716" y="373570"/>
                  </a:lnTo>
                  <a:lnTo>
                    <a:pt x="360540" y="331876"/>
                  </a:lnTo>
                  <a:lnTo>
                    <a:pt x="346646" y="331876"/>
                  </a:lnTo>
                  <a:lnTo>
                    <a:pt x="331470" y="373570"/>
                  </a:lnTo>
                  <a:lnTo>
                    <a:pt x="315252" y="373570"/>
                  </a:lnTo>
                  <a:lnTo>
                    <a:pt x="300075" y="331876"/>
                  </a:lnTo>
                  <a:lnTo>
                    <a:pt x="286194" y="331876"/>
                  </a:lnTo>
                  <a:lnTo>
                    <a:pt x="271018" y="373570"/>
                  </a:lnTo>
                  <a:lnTo>
                    <a:pt x="254787" y="373570"/>
                  </a:lnTo>
                  <a:lnTo>
                    <a:pt x="239610" y="331876"/>
                  </a:lnTo>
                  <a:lnTo>
                    <a:pt x="225729" y="331876"/>
                  </a:lnTo>
                  <a:lnTo>
                    <a:pt x="210553" y="373570"/>
                  </a:lnTo>
                  <a:lnTo>
                    <a:pt x="194335" y="373570"/>
                  </a:lnTo>
                  <a:lnTo>
                    <a:pt x="179146" y="331876"/>
                  </a:lnTo>
                  <a:lnTo>
                    <a:pt x="165265" y="331876"/>
                  </a:lnTo>
                  <a:lnTo>
                    <a:pt x="149783" y="373570"/>
                  </a:lnTo>
                  <a:lnTo>
                    <a:pt x="133261" y="373570"/>
                  </a:lnTo>
                  <a:lnTo>
                    <a:pt x="118084" y="331876"/>
                  </a:lnTo>
                  <a:lnTo>
                    <a:pt x="104203" y="331876"/>
                  </a:lnTo>
                  <a:lnTo>
                    <a:pt x="89026" y="373570"/>
                  </a:lnTo>
                  <a:lnTo>
                    <a:pt x="72796" y="373570"/>
                  </a:lnTo>
                  <a:lnTo>
                    <a:pt x="57619" y="331876"/>
                  </a:lnTo>
                  <a:lnTo>
                    <a:pt x="0" y="331876"/>
                  </a:lnTo>
                  <a:lnTo>
                    <a:pt x="19875" y="331876"/>
                  </a:lnTo>
                  <a:lnTo>
                    <a:pt x="0" y="331711"/>
                  </a:lnTo>
                  <a:lnTo>
                    <a:pt x="0" y="0"/>
                  </a:lnTo>
                  <a:lnTo>
                    <a:pt x="1381290" y="0"/>
                  </a:lnTo>
                  <a:lnTo>
                    <a:pt x="1380858" y="331876"/>
                  </a:lnTo>
                  <a:lnTo>
                    <a:pt x="1319847" y="331876"/>
                  </a:lnTo>
                  <a:lnTo>
                    <a:pt x="1304671" y="373570"/>
                  </a:lnTo>
                  <a:lnTo>
                    <a:pt x="1288453" y="373570"/>
                  </a:lnTo>
                  <a:lnTo>
                    <a:pt x="1273276" y="331876"/>
                  </a:lnTo>
                  <a:lnTo>
                    <a:pt x="1259395" y="331876"/>
                  </a:lnTo>
                  <a:lnTo>
                    <a:pt x="1244206" y="373570"/>
                  </a:lnTo>
                  <a:lnTo>
                    <a:pt x="1222222" y="373570"/>
                  </a:lnTo>
                  <a:lnTo>
                    <a:pt x="1207046" y="331876"/>
                  </a:lnTo>
                  <a:lnTo>
                    <a:pt x="1193152" y="331876"/>
                  </a:lnTo>
                  <a:lnTo>
                    <a:pt x="1177975" y="373570"/>
                  </a:lnTo>
                  <a:lnTo>
                    <a:pt x="1161757" y="373570"/>
                  </a:lnTo>
                  <a:close/>
                </a:path>
                <a:path w="1381759" h="374014">
                  <a:moveTo>
                    <a:pt x="1146581" y="331876"/>
                  </a:moveTo>
                  <a:lnTo>
                    <a:pt x="1161757" y="373570"/>
                  </a:lnTo>
                </a:path>
                <a:path w="1381759" h="374014">
                  <a:moveTo>
                    <a:pt x="1146581" y="331876"/>
                  </a:moveTo>
                  <a:lnTo>
                    <a:pt x="1161757" y="37357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3341" name="object 3341"/>
          <p:cNvGrpSpPr/>
          <p:nvPr/>
        </p:nvGrpSpPr>
        <p:grpSpPr>
          <a:xfrm>
            <a:off x="9078379" y="2184628"/>
            <a:ext cx="648335" cy="834390"/>
            <a:chOff x="9078379" y="2184628"/>
            <a:chExt cx="648335" cy="834390"/>
          </a:xfrm>
        </p:grpSpPr>
        <p:sp>
          <p:nvSpPr>
            <p:cNvPr id="3342" name="object 3342"/>
            <p:cNvSpPr/>
            <p:nvPr/>
          </p:nvSpPr>
          <p:spPr>
            <a:xfrm>
              <a:off x="9083776" y="2184628"/>
              <a:ext cx="637540" cy="828675"/>
            </a:xfrm>
            <a:custGeom>
              <a:avLst/>
              <a:gdLst/>
              <a:ahLst/>
              <a:cxnLst/>
              <a:rect l="l" t="t" r="r" b="b"/>
              <a:pathLst>
                <a:path w="637540" h="828675">
                  <a:moveTo>
                    <a:pt x="255397" y="0"/>
                  </a:moveTo>
                  <a:lnTo>
                    <a:pt x="255397" y="226999"/>
                  </a:lnTo>
                </a:path>
                <a:path w="637540" h="828675">
                  <a:moveTo>
                    <a:pt x="381889" y="226999"/>
                  </a:moveTo>
                  <a:lnTo>
                    <a:pt x="381889" y="0"/>
                  </a:lnTo>
                </a:path>
                <a:path w="637540" h="828675">
                  <a:moveTo>
                    <a:pt x="317830" y="544830"/>
                  </a:moveTo>
                  <a:lnTo>
                    <a:pt x="637286" y="544830"/>
                  </a:lnTo>
                  <a:lnTo>
                    <a:pt x="633829" y="497953"/>
                  </a:lnTo>
                  <a:lnTo>
                    <a:pt x="623787" y="453181"/>
                  </a:lnTo>
                  <a:lnTo>
                    <a:pt x="607648" y="411011"/>
                  </a:lnTo>
                  <a:lnTo>
                    <a:pt x="585902" y="371940"/>
                  </a:lnTo>
                  <a:lnTo>
                    <a:pt x="559039" y="336466"/>
                  </a:lnTo>
                  <a:lnTo>
                    <a:pt x="527549" y="305086"/>
                  </a:lnTo>
                  <a:lnTo>
                    <a:pt x="491922" y="278296"/>
                  </a:lnTo>
                  <a:lnTo>
                    <a:pt x="452646" y="256594"/>
                  </a:lnTo>
                  <a:lnTo>
                    <a:pt x="410213" y="240477"/>
                  </a:lnTo>
                  <a:lnTo>
                    <a:pt x="365110" y="230442"/>
                  </a:lnTo>
                  <a:lnTo>
                    <a:pt x="317830" y="226987"/>
                  </a:lnTo>
                  <a:lnTo>
                    <a:pt x="270953" y="230442"/>
                  </a:lnTo>
                  <a:lnTo>
                    <a:pt x="226182" y="240477"/>
                  </a:lnTo>
                  <a:lnTo>
                    <a:pt x="184014" y="256594"/>
                  </a:lnTo>
                  <a:lnTo>
                    <a:pt x="144944" y="278296"/>
                  </a:lnTo>
                  <a:lnTo>
                    <a:pt x="109472" y="305086"/>
                  </a:lnTo>
                  <a:lnTo>
                    <a:pt x="78093" y="336466"/>
                  </a:lnTo>
                  <a:lnTo>
                    <a:pt x="51305" y="371940"/>
                  </a:lnTo>
                  <a:lnTo>
                    <a:pt x="29604" y="411011"/>
                  </a:lnTo>
                  <a:lnTo>
                    <a:pt x="13489" y="453181"/>
                  </a:lnTo>
                  <a:lnTo>
                    <a:pt x="3455" y="497953"/>
                  </a:lnTo>
                  <a:lnTo>
                    <a:pt x="0" y="544830"/>
                  </a:lnTo>
                  <a:lnTo>
                    <a:pt x="317830" y="544830"/>
                  </a:lnTo>
                  <a:close/>
                </a:path>
                <a:path w="637540" h="828675">
                  <a:moveTo>
                    <a:pt x="442696" y="289839"/>
                  </a:moveTo>
                  <a:lnTo>
                    <a:pt x="414003" y="276237"/>
                  </a:lnTo>
                  <a:lnTo>
                    <a:pt x="383478" y="266187"/>
                  </a:lnTo>
                  <a:lnTo>
                    <a:pt x="351383" y="259958"/>
                  </a:lnTo>
                  <a:lnTo>
                    <a:pt x="317982" y="257822"/>
                  </a:lnTo>
                  <a:lnTo>
                    <a:pt x="284627" y="259989"/>
                  </a:lnTo>
                  <a:lnTo>
                    <a:pt x="252545" y="266307"/>
                  </a:lnTo>
                  <a:lnTo>
                    <a:pt x="222017" y="276505"/>
                  </a:lnTo>
                  <a:lnTo>
                    <a:pt x="193319" y="290309"/>
                  </a:lnTo>
                </a:path>
                <a:path w="637540" h="828675">
                  <a:moveTo>
                    <a:pt x="478370" y="828573"/>
                  </a:moveTo>
                  <a:lnTo>
                    <a:pt x="478370" y="544830"/>
                  </a:lnTo>
                  <a:lnTo>
                    <a:pt x="158902" y="544830"/>
                  </a:lnTo>
                  <a:lnTo>
                    <a:pt x="158902" y="828573"/>
                  </a:lnTo>
                </a:path>
                <a:path w="637540" h="828675">
                  <a:moveTo>
                    <a:pt x="156845" y="416737"/>
                  </a:moveTo>
                  <a:lnTo>
                    <a:pt x="82677" y="544842"/>
                  </a:lnTo>
                  <a:lnTo>
                    <a:pt x="230263" y="544842"/>
                  </a:lnTo>
                  <a:lnTo>
                    <a:pt x="156845" y="416737"/>
                  </a:lnTo>
                  <a:close/>
                </a:path>
                <a:path w="637540" h="828675">
                  <a:moveTo>
                    <a:pt x="476300" y="416737"/>
                  </a:moveTo>
                  <a:lnTo>
                    <a:pt x="402132" y="544842"/>
                  </a:lnTo>
                  <a:lnTo>
                    <a:pt x="549719" y="544842"/>
                  </a:lnTo>
                  <a:lnTo>
                    <a:pt x="476300" y="416737"/>
                  </a:lnTo>
                  <a:close/>
                </a:path>
                <a:path w="637540" h="828675">
                  <a:moveTo>
                    <a:pt x="186778" y="281635"/>
                  </a:moveTo>
                  <a:lnTo>
                    <a:pt x="197535" y="298843"/>
                  </a:lnTo>
                  <a:lnTo>
                    <a:pt x="198259" y="299567"/>
                  </a:lnTo>
                </a:path>
                <a:path w="637540" h="828675">
                  <a:moveTo>
                    <a:pt x="450494" y="281635"/>
                  </a:moveTo>
                  <a:lnTo>
                    <a:pt x="439737" y="298843"/>
                  </a:lnTo>
                  <a:lnTo>
                    <a:pt x="439013" y="29956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3" name="object 3343"/>
            <p:cNvSpPr/>
            <p:nvPr/>
          </p:nvSpPr>
          <p:spPr>
            <a:xfrm>
              <a:off x="9277096" y="2454008"/>
              <a:ext cx="33020" cy="20955"/>
            </a:xfrm>
            <a:custGeom>
              <a:avLst/>
              <a:gdLst/>
              <a:ahLst/>
              <a:cxnLst/>
              <a:rect l="l" t="t" r="r" b="b"/>
              <a:pathLst>
                <a:path w="33020" h="20955">
                  <a:moveTo>
                    <a:pt x="0" y="20929"/>
                  </a:moveTo>
                  <a:lnTo>
                    <a:pt x="33007" y="13322"/>
                  </a:lnTo>
                  <a:lnTo>
                    <a:pt x="27127" y="0"/>
                  </a:lnTo>
                  <a:lnTo>
                    <a:pt x="0" y="20929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4" name="object 3344"/>
            <p:cNvSpPr/>
            <p:nvPr/>
          </p:nvSpPr>
          <p:spPr>
            <a:xfrm>
              <a:off x="9277096" y="2454008"/>
              <a:ext cx="33020" cy="20955"/>
            </a:xfrm>
            <a:custGeom>
              <a:avLst/>
              <a:gdLst/>
              <a:ahLst/>
              <a:cxnLst/>
              <a:rect l="l" t="t" r="r" b="b"/>
              <a:pathLst>
                <a:path w="33020" h="20955">
                  <a:moveTo>
                    <a:pt x="0" y="20929"/>
                  </a:moveTo>
                  <a:lnTo>
                    <a:pt x="27127" y="0"/>
                  </a:lnTo>
                  <a:lnTo>
                    <a:pt x="30060" y="6654"/>
                  </a:lnTo>
                  <a:lnTo>
                    <a:pt x="33007" y="13322"/>
                  </a:lnTo>
                  <a:lnTo>
                    <a:pt x="0" y="20929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5" name="object 3345"/>
            <p:cNvSpPr/>
            <p:nvPr/>
          </p:nvSpPr>
          <p:spPr>
            <a:xfrm>
              <a:off x="9494723" y="2454008"/>
              <a:ext cx="33020" cy="20955"/>
            </a:xfrm>
            <a:custGeom>
              <a:avLst/>
              <a:gdLst/>
              <a:ahLst/>
              <a:cxnLst/>
              <a:rect l="l" t="t" r="r" b="b"/>
              <a:pathLst>
                <a:path w="33020" h="20955">
                  <a:moveTo>
                    <a:pt x="0" y="13322"/>
                  </a:moveTo>
                  <a:lnTo>
                    <a:pt x="33020" y="20929"/>
                  </a:lnTo>
                  <a:lnTo>
                    <a:pt x="5880" y="0"/>
                  </a:lnTo>
                  <a:lnTo>
                    <a:pt x="0" y="13322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6" name="object 3346"/>
            <p:cNvSpPr/>
            <p:nvPr/>
          </p:nvSpPr>
          <p:spPr>
            <a:xfrm>
              <a:off x="9494723" y="2454008"/>
              <a:ext cx="33020" cy="20955"/>
            </a:xfrm>
            <a:custGeom>
              <a:avLst/>
              <a:gdLst/>
              <a:ahLst/>
              <a:cxnLst/>
              <a:rect l="l" t="t" r="r" b="b"/>
              <a:pathLst>
                <a:path w="33020" h="20955">
                  <a:moveTo>
                    <a:pt x="33020" y="20929"/>
                  </a:moveTo>
                  <a:lnTo>
                    <a:pt x="5880" y="0"/>
                  </a:lnTo>
                  <a:lnTo>
                    <a:pt x="2946" y="6654"/>
                  </a:lnTo>
                  <a:lnTo>
                    <a:pt x="0" y="13322"/>
                  </a:lnTo>
                  <a:lnTo>
                    <a:pt x="33020" y="2092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7" name="object 3347"/>
            <p:cNvSpPr/>
            <p:nvPr/>
          </p:nvSpPr>
          <p:spPr>
            <a:xfrm>
              <a:off x="9613315" y="254746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5" h="18414">
                  <a:moveTo>
                    <a:pt x="0" y="6743"/>
                  </a:moveTo>
                  <a:lnTo>
                    <a:pt x="18186" y="18326"/>
                  </a:lnTo>
                  <a:lnTo>
                    <a:pt x="6349" y="0"/>
                  </a:lnTo>
                  <a:lnTo>
                    <a:pt x="0" y="6743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48" name="object 3348"/>
            <p:cNvSpPr/>
            <p:nvPr/>
          </p:nvSpPr>
          <p:spPr>
            <a:xfrm>
              <a:off x="9551530" y="2485720"/>
              <a:ext cx="80010" cy="80645"/>
            </a:xfrm>
            <a:custGeom>
              <a:avLst/>
              <a:gdLst/>
              <a:ahLst/>
              <a:cxnLst/>
              <a:rect l="l" t="t" r="r" b="b"/>
              <a:pathLst>
                <a:path w="80009" h="80644">
                  <a:moveTo>
                    <a:pt x="79971" y="80073"/>
                  </a:moveTo>
                  <a:lnTo>
                    <a:pt x="68135" y="61747"/>
                  </a:lnTo>
                  <a:lnTo>
                    <a:pt x="64960" y="65125"/>
                  </a:lnTo>
                  <a:lnTo>
                    <a:pt x="61785" y="68491"/>
                  </a:lnTo>
                  <a:lnTo>
                    <a:pt x="79971" y="80073"/>
                  </a:lnTo>
                  <a:close/>
                </a:path>
                <a:path w="80009" h="80644">
                  <a:moveTo>
                    <a:pt x="0" y="0"/>
                  </a:moveTo>
                  <a:lnTo>
                    <a:pt x="79971" y="80073"/>
                  </a:lnTo>
                </a:path>
                <a:path w="80009" h="80644">
                  <a:moveTo>
                    <a:pt x="73177" y="50304"/>
                  </a:moveTo>
                  <a:lnTo>
                    <a:pt x="38204" y="26737"/>
                  </a:lnTo>
                  <a:lnTo>
                    <a:pt x="29540" y="11896"/>
                  </a:lnTo>
                  <a:lnTo>
                    <a:pt x="26758" y="3886"/>
                  </a:lnTo>
                </a:path>
                <a:path w="80009" h="80644">
                  <a:moveTo>
                    <a:pt x="49961" y="73520"/>
                  </a:moveTo>
                  <a:lnTo>
                    <a:pt x="26394" y="38547"/>
                  </a:lnTo>
                  <a:lnTo>
                    <a:pt x="11559" y="29883"/>
                  </a:lnTo>
                  <a:lnTo>
                    <a:pt x="3555" y="2710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349" name="object 3349"/>
            <p:cNvSpPr/>
            <p:nvPr/>
          </p:nvSpPr>
          <p:spPr>
            <a:xfrm>
              <a:off x="9173324" y="2547467"/>
              <a:ext cx="18415" cy="18415"/>
            </a:xfrm>
            <a:custGeom>
              <a:avLst/>
              <a:gdLst/>
              <a:ahLst/>
              <a:cxnLst/>
              <a:rect l="l" t="t" r="r" b="b"/>
              <a:pathLst>
                <a:path w="18415" h="18414">
                  <a:moveTo>
                    <a:pt x="0" y="18326"/>
                  </a:moveTo>
                  <a:lnTo>
                    <a:pt x="18186" y="6743"/>
                  </a:lnTo>
                  <a:lnTo>
                    <a:pt x="11836" y="0"/>
                  </a:lnTo>
                  <a:lnTo>
                    <a:pt x="0" y="18326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50" name="object 3350"/>
            <p:cNvSpPr/>
            <p:nvPr/>
          </p:nvSpPr>
          <p:spPr>
            <a:xfrm>
              <a:off x="9173324" y="2485720"/>
              <a:ext cx="80010" cy="80645"/>
            </a:xfrm>
            <a:custGeom>
              <a:avLst/>
              <a:gdLst/>
              <a:ahLst/>
              <a:cxnLst/>
              <a:rect l="l" t="t" r="r" b="b"/>
              <a:pathLst>
                <a:path w="80009" h="80644">
                  <a:moveTo>
                    <a:pt x="0" y="80073"/>
                  </a:moveTo>
                  <a:lnTo>
                    <a:pt x="11836" y="61747"/>
                  </a:lnTo>
                  <a:lnTo>
                    <a:pt x="15011" y="65125"/>
                  </a:lnTo>
                  <a:lnTo>
                    <a:pt x="18186" y="68491"/>
                  </a:lnTo>
                  <a:lnTo>
                    <a:pt x="0" y="80073"/>
                  </a:lnTo>
                  <a:close/>
                </a:path>
                <a:path w="80009" h="80644">
                  <a:moveTo>
                    <a:pt x="79971" y="0"/>
                  </a:moveTo>
                  <a:lnTo>
                    <a:pt x="0" y="80073"/>
                  </a:lnTo>
                </a:path>
                <a:path w="80009" h="80644">
                  <a:moveTo>
                    <a:pt x="6794" y="50304"/>
                  </a:moveTo>
                  <a:lnTo>
                    <a:pt x="41766" y="26737"/>
                  </a:lnTo>
                  <a:lnTo>
                    <a:pt x="50431" y="11896"/>
                  </a:lnTo>
                  <a:lnTo>
                    <a:pt x="53212" y="3886"/>
                  </a:lnTo>
                </a:path>
                <a:path w="80009" h="80644">
                  <a:moveTo>
                    <a:pt x="30010" y="73520"/>
                  </a:moveTo>
                  <a:lnTo>
                    <a:pt x="53577" y="38547"/>
                  </a:lnTo>
                  <a:lnTo>
                    <a:pt x="68412" y="29883"/>
                  </a:lnTo>
                  <a:lnTo>
                    <a:pt x="76415" y="2710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351" name="object 3351"/>
          <p:cNvSpPr txBox="1">
            <a:spLocks noGrp="1"/>
          </p:cNvSpPr>
          <p:nvPr>
            <p:ph type="ftr" idx="5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/>
              <a:t>©</a:t>
            </a:r>
            <a:r>
              <a:rPr dirty="0" spc="-15"/>
              <a:t> </a:t>
            </a:r>
            <a:r>
              <a:rPr dirty="0" spc="-40"/>
              <a:t>Festo</a:t>
            </a:r>
            <a:r>
              <a:rPr dirty="0" spc="-15"/>
              <a:t> </a:t>
            </a:r>
            <a:r>
              <a:rPr dirty="0" spc="-20"/>
              <a:t>Didactic</a:t>
            </a:r>
            <a:r>
              <a:rPr dirty="0" spc="-10"/>
              <a:t> </a:t>
            </a:r>
            <a:r>
              <a:rPr dirty="0" spc="-60"/>
              <a:t>GmbH</a:t>
            </a:r>
            <a:r>
              <a:rPr dirty="0" spc="-15"/>
              <a:t> </a:t>
            </a:r>
            <a:r>
              <a:rPr dirty="0"/>
              <a:t>&amp;</a:t>
            </a:r>
            <a:r>
              <a:rPr dirty="0" spc="-10"/>
              <a:t> </a:t>
            </a:r>
            <a:r>
              <a:rPr dirty="0" spc="-30"/>
              <a:t>Co.</a:t>
            </a:r>
          </a:p>
        </p:txBody>
      </p:sp>
      <p:sp>
        <p:nvSpPr>
          <p:cNvPr id="3352" name="object 3352"/>
          <p:cNvSpPr txBox="1">
            <a:spLocks noGrp="1"/>
          </p:cNvSpPr>
          <p:nvPr>
            <p:ph type="sldNum" idx="7" sz="quarter"/>
          </p:nvPr>
        </p:nvSpPr>
        <p:spPr>
          <a:prstGeom prst="rect"/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785"/>
              </a:lnSpc>
            </a:pPr>
            <a:r>
              <a:rPr dirty="0" spc="-90"/>
              <a:t>TP</a:t>
            </a:r>
            <a:r>
              <a:rPr dirty="0" spc="-15"/>
              <a:t> </a:t>
            </a:r>
            <a:r>
              <a:rPr dirty="0" spc="-20"/>
              <a:t>101,</a:t>
            </a:r>
            <a:r>
              <a:rPr dirty="0" spc="-15"/>
              <a:t> </a:t>
            </a:r>
            <a:r>
              <a:rPr dirty="0" spc="-35"/>
              <a:t>Transparencia</a:t>
            </a:r>
            <a:r>
              <a:rPr dirty="0"/>
              <a:t> </a:t>
            </a:r>
            <a:fld id="{81D60167-4931-47E6-BA6A-407CBD079E47}" type="slidenum">
              <a:rPr dirty="0" spc="-25"/>
              <a:t>34</a:t>
            </a:fld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877016" y="6974109"/>
            <a:ext cx="1108075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>
                <a:latin typeface="Arial"/>
                <a:cs typeface="Arial"/>
              </a:rPr>
              <a:t>©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 spc="-40">
                <a:latin typeface="Arial"/>
                <a:cs typeface="Arial"/>
              </a:rPr>
              <a:t>Festo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 spc="-20">
                <a:latin typeface="Arial"/>
                <a:cs typeface="Arial"/>
              </a:rPr>
              <a:t>Didactic</a:t>
            </a:r>
            <a:r>
              <a:rPr dirty="0" sz="700" spc="-10">
                <a:latin typeface="Arial"/>
                <a:cs typeface="Arial"/>
              </a:rPr>
              <a:t> </a:t>
            </a:r>
            <a:r>
              <a:rPr dirty="0" sz="700" spc="-60">
                <a:latin typeface="Arial"/>
                <a:cs typeface="Arial"/>
              </a:rPr>
              <a:t>GmbH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>
                <a:latin typeface="Arial"/>
                <a:cs typeface="Arial"/>
              </a:rPr>
              <a:t>&amp;</a:t>
            </a:r>
            <a:r>
              <a:rPr dirty="0" sz="700" spc="-10">
                <a:latin typeface="Arial"/>
                <a:cs typeface="Arial"/>
              </a:rPr>
              <a:t> </a:t>
            </a:r>
            <a:r>
              <a:rPr dirty="0" sz="700" spc="-30">
                <a:latin typeface="Arial"/>
                <a:cs typeface="Arial"/>
              </a:rPr>
              <a:t>Co.</a:t>
            </a:r>
            <a:endParaRPr sz="7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900214" y="1438173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72237"/>
                </a:moveTo>
                <a:lnTo>
                  <a:pt x="889199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900214" y="6874205"/>
            <a:ext cx="8892540" cy="72390"/>
          </a:xfrm>
          <a:custGeom>
            <a:avLst/>
            <a:gdLst/>
            <a:ahLst/>
            <a:cxnLst/>
            <a:rect l="l" t="t" r="r" b="b"/>
            <a:pathLst>
              <a:path w="8892540" h="72390">
                <a:moveTo>
                  <a:pt x="8891993" y="0"/>
                </a:moveTo>
                <a:lnTo>
                  <a:pt x="889199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 txBox="1"/>
          <p:nvPr/>
        </p:nvSpPr>
        <p:spPr>
          <a:xfrm>
            <a:off x="8848076" y="6974102"/>
            <a:ext cx="957580" cy="13208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700" spc="-90">
                <a:latin typeface="Arial"/>
                <a:cs typeface="Arial"/>
              </a:rPr>
              <a:t>TP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 spc="-20">
                <a:latin typeface="Arial"/>
                <a:cs typeface="Arial"/>
              </a:rPr>
              <a:t>101,</a:t>
            </a:r>
            <a:r>
              <a:rPr dirty="0" sz="700" spc="-15">
                <a:latin typeface="Arial"/>
                <a:cs typeface="Arial"/>
              </a:rPr>
              <a:t> </a:t>
            </a:r>
            <a:r>
              <a:rPr dirty="0" sz="700" spc="-35">
                <a:latin typeface="Arial"/>
                <a:cs typeface="Arial"/>
              </a:rPr>
              <a:t>Transparencia</a:t>
            </a:r>
            <a:r>
              <a:rPr dirty="0" sz="700">
                <a:latin typeface="Arial"/>
                <a:cs typeface="Arial"/>
              </a:rPr>
              <a:t> </a:t>
            </a:r>
            <a:r>
              <a:rPr dirty="0" sz="700" spc="-25">
                <a:latin typeface="Arial"/>
                <a:cs typeface="Arial"/>
              </a:rPr>
              <a:t>06</a:t>
            </a:r>
            <a:endParaRPr sz="700">
              <a:latin typeface="Arial"/>
              <a:cs typeface="Arial"/>
            </a:endParaRPr>
          </a:p>
        </p:txBody>
      </p:sp>
      <p:sp>
        <p:nvSpPr>
          <p:cNvPr id="6" name="object 6" descr="$PPTXTitle"/>
          <p:cNvSpPr txBox="1">
            <a:spLocks noGrp="1"/>
          </p:cNvSpPr>
          <p:nvPr>
            <p:ph type="title"/>
          </p:nvPr>
        </p:nvSpPr>
        <p:spPr>
          <a:prstGeom prst="rect"/>
        </p:spPr>
        <p:txBody>
          <a:bodyPr wrap="square" lIns="0" tIns="12700" rIns="0" bIns="0" rtlCol="0" vert="horz">
            <a:spAutoFit/>
          </a:bodyPr>
          <a:lstStyle/>
          <a:p>
            <a:pPr marL="2275840">
              <a:lnSpc>
                <a:spcPct val="100000"/>
              </a:lnSpc>
              <a:spcBef>
                <a:spcPts val="100"/>
              </a:spcBef>
            </a:pPr>
            <a:r>
              <a:rPr dirty="0" spc="-145"/>
              <a:t>Denominaciones</a:t>
            </a:r>
            <a:r>
              <a:rPr dirty="0" spc="-70"/>
              <a:t> </a:t>
            </a:r>
            <a:r>
              <a:rPr dirty="0" spc="-125"/>
              <a:t>de</a:t>
            </a:r>
            <a:r>
              <a:rPr dirty="0" spc="-70"/>
              <a:t> </a:t>
            </a:r>
            <a:r>
              <a:rPr dirty="0" spc="-65"/>
              <a:t>las </a:t>
            </a:r>
            <a:r>
              <a:rPr dirty="0" spc="-120"/>
              <a:t>conexiones</a:t>
            </a:r>
          </a:p>
        </p:txBody>
      </p:sp>
      <p:grpSp>
        <p:nvGrpSpPr>
          <p:cNvPr id="7" name="object 7"/>
          <p:cNvGrpSpPr/>
          <p:nvPr/>
        </p:nvGrpSpPr>
        <p:grpSpPr>
          <a:xfrm>
            <a:off x="2438006" y="2547581"/>
            <a:ext cx="2033905" cy="812800"/>
            <a:chOff x="2438006" y="2547581"/>
            <a:chExt cx="2033905" cy="812800"/>
          </a:xfrm>
        </p:grpSpPr>
        <p:sp>
          <p:nvSpPr>
            <p:cNvPr id="8" name="object 8"/>
            <p:cNvSpPr/>
            <p:nvPr/>
          </p:nvSpPr>
          <p:spPr>
            <a:xfrm>
              <a:off x="2897035" y="2681376"/>
              <a:ext cx="1080135" cy="542925"/>
            </a:xfrm>
            <a:custGeom>
              <a:avLst/>
              <a:gdLst/>
              <a:ahLst/>
              <a:cxnLst/>
              <a:rect l="l" t="t" r="r" b="b"/>
              <a:pathLst>
                <a:path w="1080135" h="542925">
                  <a:moveTo>
                    <a:pt x="0" y="542378"/>
                  </a:moveTo>
                  <a:lnTo>
                    <a:pt x="0" y="888"/>
                  </a:lnTo>
                  <a:lnTo>
                    <a:pt x="539965" y="888"/>
                  </a:lnTo>
                  <a:lnTo>
                    <a:pt x="539965" y="542378"/>
                  </a:lnTo>
                  <a:lnTo>
                    <a:pt x="0" y="542378"/>
                  </a:lnTo>
                  <a:close/>
                </a:path>
                <a:path w="1080135" h="542925">
                  <a:moveTo>
                    <a:pt x="540118" y="542378"/>
                  </a:moveTo>
                  <a:lnTo>
                    <a:pt x="540118" y="888"/>
                  </a:lnTo>
                  <a:lnTo>
                    <a:pt x="1080096" y="888"/>
                  </a:lnTo>
                  <a:lnTo>
                    <a:pt x="1080096" y="542378"/>
                  </a:lnTo>
                  <a:lnTo>
                    <a:pt x="540118" y="542378"/>
                  </a:lnTo>
                  <a:close/>
                </a:path>
                <a:path w="1080135" h="542925">
                  <a:moveTo>
                    <a:pt x="405891" y="434263"/>
                  </a:moveTo>
                  <a:lnTo>
                    <a:pt x="405891" y="542836"/>
                  </a:lnTo>
                </a:path>
                <a:path w="1080135" h="542925">
                  <a:moveTo>
                    <a:pt x="352285" y="434263"/>
                  </a:moveTo>
                  <a:lnTo>
                    <a:pt x="460857" y="434263"/>
                  </a:lnTo>
                </a:path>
                <a:path w="1080135" h="542925">
                  <a:moveTo>
                    <a:pt x="133311" y="542378"/>
                  </a:moveTo>
                  <a:lnTo>
                    <a:pt x="133311" y="888"/>
                  </a:lnTo>
                </a:path>
                <a:path w="1080135" h="542925">
                  <a:moveTo>
                    <a:pt x="676579" y="0"/>
                  </a:moveTo>
                  <a:lnTo>
                    <a:pt x="946581" y="54208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98838" y="2678303"/>
              <a:ext cx="64389" cy="172008"/>
            </a:xfrm>
            <a:prstGeom prst="rect">
              <a:avLst/>
            </a:prstGeom>
          </p:spPr>
        </p:pic>
        <p:pic>
          <p:nvPicPr>
            <p:cNvPr id="10" name="object 10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3740772" y="3064395"/>
              <a:ext cx="109842" cy="165760"/>
            </a:xfrm>
            <a:prstGeom prst="rect">
              <a:avLst/>
            </a:prstGeom>
          </p:spPr>
        </p:pic>
        <p:sp>
          <p:nvSpPr>
            <p:cNvPr id="11" name="object 11"/>
            <p:cNvSpPr/>
            <p:nvPr/>
          </p:nvSpPr>
          <p:spPr>
            <a:xfrm>
              <a:off x="2438006" y="2547581"/>
              <a:ext cx="2028189" cy="812800"/>
            </a:xfrm>
            <a:custGeom>
              <a:avLst/>
              <a:gdLst/>
              <a:ahLst/>
              <a:cxnLst/>
              <a:rect l="l" t="t" r="r" b="b"/>
              <a:pathLst>
                <a:path w="2028189" h="812800">
                  <a:moveTo>
                    <a:pt x="1084351" y="568058"/>
                  </a:moveTo>
                  <a:lnTo>
                    <a:pt x="1192923" y="568058"/>
                  </a:lnTo>
                </a:path>
                <a:path w="2028189" h="812800">
                  <a:moveTo>
                    <a:pt x="1137958" y="568058"/>
                  </a:moveTo>
                  <a:lnTo>
                    <a:pt x="1137958" y="676630"/>
                  </a:lnTo>
                </a:path>
                <a:path w="2028189" h="812800">
                  <a:moveTo>
                    <a:pt x="1135202" y="134683"/>
                  </a:moveTo>
                  <a:lnTo>
                    <a:pt x="1135202" y="0"/>
                  </a:lnTo>
                </a:path>
                <a:path w="2028189" h="812800">
                  <a:moveTo>
                    <a:pt x="1137958" y="676630"/>
                  </a:moveTo>
                  <a:lnTo>
                    <a:pt x="1137958" y="812685"/>
                  </a:lnTo>
                </a:path>
                <a:path w="2028189" h="812800">
                  <a:moveTo>
                    <a:pt x="2028075" y="405892"/>
                  </a:moveTo>
                  <a:lnTo>
                    <a:pt x="1986838" y="540575"/>
                  </a:lnTo>
                  <a:lnTo>
                    <a:pt x="1905749" y="271208"/>
                  </a:lnTo>
                  <a:lnTo>
                    <a:pt x="1824672" y="540575"/>
                  </a:lnTo>
                  <a:lnTo>
                    <a:pt x="1743582" y="271208"/>
                  </a:lnTo>
                  <a:lnTo>
                    <a:pt x="1662493" y="540575"/>
                  </a:lnTo>
                  <a:lnTo>
                    <a:pt x="1581403" y="271208"/>
                  </a:lnTo>
                  <a:lnTo>
                    <a:pt x="1541551" y="405892"/>
                  </a:lnTo>
                </a:path>
                <a:path w="2028189" h="812800">
                  <a:moveTo>
                    <a:pt x="1409077" y="784745"/>
                  </a:moveTo>
                  <a:lnTo>
                    <a:pt x="1471929" y="676173"/>
                  </a:lnTo>
                  <a:lnTo>
                    <a:pt x="1346847" y="676173"/>
                  </a:lnTo>
                  <a:lnTo>
                    <a:pt x="1409077" y="784745"/>
                  </a:lnTo>
                  <a:close/>
                </a:path>
                <a:path w="2028189" h="812800">
                  <a:moveTo>
                    <a:pt x="133769" y="460590"/>
                  </a:moveTo>
                  <a:lnTo>
                    <a:pt x="133769" y="623582"/>
                  </a:lnTo>
                  <a:lnTo>
                    <a:pt x="324815" y="540854"/>
                  </a:lnTo>
                  <a:lnTo>
                    <a:pt x="133769" y="460590"/>
                  </a:lnTo>
                  <a:close/>
                </a:path>
                <a:path w="2028189" h="812800">
                  <a:moveTo>
                    <a:pt x="328002" y="540118"/>
                  </a:moveTo>
                  <a:lnTo>
                    <a:pt x="461314" y="540118"/>
                  </a:lnTo>
                </a:path>
                <a:path w="2028189" h="812800">
                  <a:moveTo>
                    <a:pt x="0" y="540118"/>
                  </a:moveTo>
                  <a:lnTo>
                    <a:pt x="133311" y="54011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" name="object 12"/>
          <p:cNvSpPr txBox="1"/>
          <p:nvPr/>
        </p:nvSpPr>
        <p:spPr>
          <a:xfrm>
            <a:off x="3632916" y="2389380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2394779" y="2757679"/>
            <a:ext cx="21590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latin typeface="Arial"/>
                <a:cs typeface="Arial"/>
              </a:rPr>
              <a:t>12</a:t>
            </a:r>
            <a:endParaRPr sz="14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3925019" y="3240280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3398088" y="3240280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16" name="object 16"/>
          <p:cNvGrpSpPr/>
          <p:nvPr/>
        </p:nvGrpSpPr>
        <p:grpSpPr>
          <a:xfrm>
            <a:off x="2436164" y="4395419"/>
            <a:ext cx="2001520" cy="812800"/>
            <a:chOff x="2436164" y="4395419"/>
            <a:chExt cx="2001520" cy="812800"/>
          </a:xfrm>
        </p:grpSpPr>
        <p:sp>
          <p:nvSpPr>
            <p:cNvPr id="17" name="object 17"/>
            <p:cNvSpPr/>
            <p:nvPr/>
          </p:nvSpPr>
          <p:spPr>
            <a:xfrm>
              <a:off x="2897035" y="4529213"/>
              <a:ext cx="1080135" cy="542925"/>
            </a:xfrm>
            <a:custGeom>
              <a:avLst/>
              <a:gdLst/>
              <a:ahLst/>
              <a:cxnLst/>
              <a:rect l="l" t="t" r="r" b="b"/>
              <a:pathLst>
                <a:path w="1080135" h="542925">
                  <a:moveTo>
                    <a:pt x="0" y="542378"/>
                  </a:moveTo>
                  <a:lnTo>
                    <a:pt x="0" y="888"/>
                  </a:lnTo>
                  <a:lnTo>
                    <a:pt x="539978" y="888"/>
                  </a:lnTo>
                  <a:lnTo>
                    <a:pt x="539978" y="542378"/>
                  </a:lnTo>
                  <a:lnTo>
                    <a:pt x="0" y="542378"/>
                  </a:lnTo>
                  <a:close/>
                </a:path>
                <a:path w="1080135" h="542925">
                  <a:moveTo>
                    <a:pt x="540118" y="542378"/>
                  </a:moveTo>
                  <a:lnTo>
                    <a:pt x="540118" y="888"/>
                  </a:lnTo>
                  <a:lnTo>
                    <a:pt x="1080096" y="888"/>
                  </a:lnTo>
                  <a:lnTo>
                    <a:pt x="1080096" y="542378"/>
                  </a:lnTo>
                  <a:lnTo>
                    <a:pt x="540118" y="542378"/>
                  </a:lnTo>
                  <a:close/>
                </a:path>
                <a:path w="1080135" h="542925">
                  <a:moveTo>
                    <a:pt x="404050" y="434263"/>
                  </a:moveTo>
                  <a:lnTo>
                    <a:pt x="404050" y="542836"/>
                  </a:lnTo>
                </a:path>
                <a:path w="1080135" h="542925">
                  <a:moveTo>
                    <a:pt x="350456" y="434263"/>
                  </a:moveTo>
                  <a:lnTo>
                    <a:pt x="459028" y="434263"/>
                  </a:lnTo>
                </a:path>
                <a:path w="1080135" h="542925">
                  <a:moveTo>
                    <a:pt x="133311" y="542378"/>
                  </a:moveTo>
                  <a:lnTo>
                    <a:pt x="133311" y="888"/>
                  </a:lnTo>
                </a:path>
                <a:path w="1080135" h="542925">
                  <a:moveTo>
                    <a:pt x="676579" y="0"/>
                  </a:moveTo>
                  <a:lnTo>
                    <a:pt x="946581" y="54208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8" name="object 18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2998838" y="4526140"/>
              <a:ext cx="64389" cy="172008"/>
            </a:xfrm>
            <a:prstGeom prst="rect">
              <a:avLst/>
            </a:prstGeom>
          </p:spPr>
        </p:pic>
        <p:sp>
          <p:nvSpPr>
            <p:cNvPr id="19" name="object 19"/>
            <p:cNvSpPr/>
            <p:nvPr/>
          </p:nvSpPr>
          <p:spPr>
            <a:xfrm>
              <a:off x="3746169" y="4917630"/>
              <a:ext cx="99060" cy="155575"/>
            </a:xfrm>
            <a:custGeom>
              <a:avLst/>
              <a:gdLst/>
              <a:ahLst/>
              <a:cxnLst/>
              <a:rect l="l" t="t" r="r" b="b"/>
              <a:pathLst>
                <a:path w="99060" h="155575">
                  <a:moveTo>
                    <a:pt x="0" y="24828"/>
                  </a:moveTo>
                  <a:lnTo>
                    <a:pt x="99047" y="154965"/>
                  </a:lnTo>
                  <a:lnTo>
                    <a:pt x="47498" y="0"/>
                  </a:lnTo>
                  <a:lnTo>
                    <a:pt x="0" y="24828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0" name="object 20"/>
            <p:cNvSpPr/>
            <p:nvPr/>
          </p:nvSpPr>
          <p:spPr>
            <a:xfrm>
              <a:off x="2436164" y="4395419"/>
              <a:ext cx="2001520" cy="812800"/>
            </a:xfrm>
            <a:custGeom>
              <a:avLst/>
              <a:gdLst/>
              <a:ahLst/>
              <a:cxnLst/>
              <a:rect l="l" t="t" r="r" b="b"/>
              <a:pathLst>
                <a:path w="2001520" h="812800">
                  <a:moveTo>
                    <a:pt x="1409052" y="677176"/>
                  </a:moveTo>
                  <a:lnTo>
                    <a:pt x="1310005" y="547039"/>
                  </a:lnTo>
                  <a:lnTo>
                    <a:pt x="1357503" y="522211"/>
                  </a:lnTo>
                  <a:lnTo>
                    <a:pt x="1409052" y="677176"/>
                  </a:lnTo>
                  <a:close/>
                </a:path>
                <a:path w="2001520" h="812800">
                  <a:moveTo>
                    <a:pt x="1084364" y="568058"/>
                  </a:moveTo>
                  <a:lnTo>
                    <a:pt x="1192936" y="568058"/>
                  </a:lnTo>
                </a:path>
                <a:path w="2001520" h="812800">
                  <a:moveTo>
                    <a:pt x="1137958" y="568058"/>
                  </a:moveTo>
                  <a:lnTo>
                    <a:pt x="1137958" y="676630"/>
                  </a:lnTo>
                </a:path>
                <a:path w="2001520" h="812800">
                  <a:moveTo>
                    <a:pt x="1137043" y="134683"/>
                  </a:moveTo>
                  <a:lnTo>
                    <a:pt x="1137043" y="0"/>
                  </a:lnTo>
                </a:path>
                <a:path w="2001520" h="812800">
                  <a:moveTo>
                    <a:pt x="1137043" y="676173"/>
                  </a:moveTo>
                  <a:lnTo>
                    <a:pt x="1137043" y="812228"/>
                  </a:lnTo>
                </a:path>
                <a:path w="2001520" h="812800">
                  <a:moveTo>
                    <a:pt x="1409090" y="786104"/>
                  </a:moveTo>
                  <a:lnTo>
                    <a:pt x="1471942" y="677532"/>
                  </a:lnTo>
                  <a:lnTo>
                    <a:pt x="1346860" y="677532"/>
                  </a:lnTo>
                  <a:lnTo>
                    <a:pt x="1409090" y="786104"/>
                  </a:lnTo>
                  <a:close/>
                </a:path>
                <a:path w="2001520" h="812800">
                  <a:moveTo>
                    <a:pt x="133769" y="460590"/>
                  </a:moveTo>
                  <a:lnTo>
                    <a:pt x="133769" y="623582"/>
                  </a:lnTo>
                  <a:lnTo>
                    <a:pt x="324827" y="540854"/>
                  </a:lnTo>
                  <a:lnTo>
                    <a:pt x="133769" y="460590"/>
                  </a:lnTo>
                  <a:close/>
                </a:path>
                <a:path w="2001520" h="812800">
                  <a:moveTo>
                    <a:pt x="328015" y="540118"/>
                  </a:moveTo>
                  <a:lnTo>
                    <a:pt x="461327" y="540118"/>
                  </a:lnTo>
                </a:path>
                <a:path w="2001520" h="812800">
                  <a:moveTo>
                    <a:pt x="0" y="540118"/>
                  </a:moveTo>
                  <a:lnTo>
                    <a:pt x="133311" y="540118"/>
                  </a:lnTo>
                </a:path>
                <a:path w="2001520" h="812800">
                  <a:moveTo>
                    <a:pt x="1868360" y="461594"/>
                  </a:moveTo>
                  <a:lnTo>
                    <a:pt x="1868360" y="624598"/>
                  </a:lnTo>
                  <a:lnTo>
                    <a:pt x="1677301" y="541858"/>
                  </a:lnTo>
                  <a:lnTo>
                    <a:pt x="1868360" y="461594"/>
                  </a:lnTo>
                  <a:close/>
                </a:path>
                <a:path w="2001520" h="812800">
                  <a:moveTo>
                    <a:pt x="1674876" y="540118"/>
                  </a:moveTo>
                  <a:lnTo>
                    <a:pt x="1541564" y="540118"/>
                  </a:lnTo>
                </a:path>
                <a:path w="2001520" h="812800">
                  <a:moveTo>
                    <a:pt x="2001050" y="540118"/>
                  </a:moveTo>
                  <a:lnTo>
                    <a:pt x="1867738" y="54011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1" name="object 21"/>
          <p:cNvSpPr txBox="1"/>
          <p:nvPr/>
        </p:nvSpPr>
        <p:spPr>
          <a:xfrm>
            <a:off x="3620216" y="4230880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22" name="object 22"/>
          <p:cNvSpPr txBox="1"/>
          <p:nvPr/>
        </p:nvSpPr>
        <p:spPr>
          <a:xfrm>
            <a:off x="4242742" y="4599179"/>
            <a:ext cx="21590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latin typeface="Arial"/>
                <a:cs typeface="Arial"/>
              </a:rPr>
              <a:t>10</a:t>
            </a:r>
            <a:endParaRPr sz="1400">
              <a:latin typeface="Arial"/>
              <a:cs typeface="Arial"/>
            </a:endParaRPr>
          </a:p>
        </p:txBody>
      </p:sp>
      <p:sp>
        <p:nvSpPr>
          <p:cNvPr id="23" name="object 23"/>
          <p:cNvSpPr txBox="1"/>
          <p:nvPr/>
        </p:nvSpPr>
        <p:spPr>
          <a:xfrm>
            <a:off x="2420168" y="4599179"/>
            <a:ext cx="21590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latin typeface="Arial"/>
                <a:cs typeface="Arial"/>
              </a:rPr>
              <a:t>12</a:t>
            </a:r>
            <a:endParaRPr sz="1400">
              <a:latin typeface="Arial"/>
              <a:cs typeface="Arial"/>
            </a:endParaRPr>
          </a:p>
        </p:txBody>
      </p:sp>
      <p:sp>
        <p:nvSpPr>
          <p:cNvPr id="24" name="object 24"/>
          <p:cNvSpPr txBox="1"/>
          <p:nvPr/>
        </p:nvSpPr>
        <p:spPr>
          <a:xfrm>
            <a:off x="3924998" y="5094476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25" name="object 25"/>
          <p:cNvSpPr txBox="1"/>
          <p:nvPr/>
        </p:nvSpPr>
        <p:spPr>
          <a:xfrm>
            <a:off x="3398067" y="5094476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26" name="object 26"/>
          <p:cNvSpPr/>
          <p:nvPr/>
        </p:nvSpPr>
        <p:spPr>
          <a:xfrm>
            <a:off x="7330185" y="3224669"/>
            <a:ext cx="394335" cy="108585"/>
          </a:xfrm>
          <a:custGeom>
            <a:avLst/>
            <a:gdLst/>
            <a:ahLst/>
            <a:cxnLst/>
            <a:rect l="l" t="t" r="r" b="b"/>
            <a:pathLst>
              <a:path w="394334" h="108585">
                <a:moveTo>
                  <a:pt x="330911" y="108572"/>
                </a:moveTo>
                <a:lnTo>
                  <a:pt x="393763" y="0"/>
                </a:lnTo>
                <a:lnTo>
                  <a:pt x="268681" y="0"/>
                </a:lnTo>
                <a:lnTo>
                  <a:pt x="330911" y="108572"/>
                </a:lnTo>
                <a:close/>
              </a:path>
              <a:path w="394334" h="108585">
                <a:moveTo>
                  <a:pt x="62217" y="108572"/>
                </a:moveTo>
                <a:lnTo>
                  <a:pt x="125082" y="0"/>
                </a:lnTo>
                <a:lnTo>
                  <a:pt x="0" y="0"/>
                </a:lnTo>
                <a:lnTo>
                  <a:pt x="62217" y="108572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7" name="object 27"/>
          <p:cNvGrpSpPr/>
          <p:nvPr/>
        </p:nvGrpSpPr>
        <p:grpSpPr>
          <a:xfrm>
            <a:off x="6248349" y="4391850"/>
            <a:ext cx="2014220" cy="823594"/>
            <a:chOff x="6248349" y="4391850"/>
            <a:chExt cx="2014220" cy="823594"/>
          </a:xfrm>
        </p:grpSpPr>
        <p:sp>
          <p:nvSpPr>
            <p:cNvPr id="28" name="object 28"/>
            <p:cNvSpPr/>
            <p:nvPr/>
          </p:nvSpPr>
          <p:spPr>
            <a:xfrm>
              <a:off x="6387515" y="4531017"/>
              <a:ext cx="1410335" cy="678815"/>
            </a:xfrm>
            <a:custGeom>
              <a:avLst/>
              <a:gdLst/>
              <a:ahLst/>
              <a:cxnLst/>
              <a:rect l="l" t="t" r="r" b="b"/>
              <a:pathLst>
                <a:path w="1410334" h="678814">
                  <a:moveTo>
                    <a:pt x="1273581" y="650062"/>
                  </a:moveTo>
                  <a:lnTo>
                    <a:pt x="1336433" y="541489"/>
                  </a:lnTo>
                  <a:lnTo>
                    <a:pt x="1211351" y="541489"/>
                  </a:lnTo>
                  <a:lnTo>
                    <a:pt x="1273581" y="650062"/>
                  </a:lnTo>
                  <a:close/>
                </a:path>
                <a:path w="1410334" h="678814">
                  <a:moveTo>
                    <a:pt x="1004887" y="650062"/>
                  </a:moveTo>
                  <a:lnTo>
                    <a:pt x="1067752" y="541489"/>
                  </a:lnTo>
                  <a:lnTo>
                    <a:pt x="942670" y="541489"/>
                  </a:lnTo>
                  <a:lnTo>
                    <a:pt x="1004887" y="650062"/>
                  </a:lnTo>
                  <a:close/>
                </a:path>
                <a:path w="1410334" h="678814">
                  <a:moveTo>
                    <a:pt x="0" y="324993"/>
                  </a:moveTo>
                  <a:lnTo>
                    <a:pt x="0" y="487984"/>
                  </a:lnTo>
                  <a:lnTo>
                    <a:pt x="191046" y="405244"/>
                  </a:lnTo>
                  <a:lnTo>
                    <a:pt x="0" y="324993"/>
                  </a:lnTo>
                  <a:close/>
                </a:path>
                <a:path w="1410334" h="678814">
                  <a:moveTo>
                    <a:pt x="869492" y="541489"/>
                  </a:moveTo>
                  <a:lnTo>
                    <a:pt x="869492" y="0"/>
                  </a:lnTo>
                  <a:lnTo>
                    <a:pt x="1410068" y="0"/>
                  </a:lnTo>
                  <a:lnTo>
                    <a:pt x="1410068" y="541489"/>
                  </a:lnTo>
                  <a:lnTo>
                    <a:pt x="869492" y="541489"/>
                  </a:lnTo>
                  <a:close/>
                </a:path>
                <a:path w="1410334" h="678814">
                  <a:moveTo>
                    <a:pt x="328002" y="541489"/>
                  </a:moveTo>
                  <a:lnTo>
                    <a:pt x="328002" y="0"/>
                  </a:lnTo>
                  <a:lnTo>
                    <a:pt x="869492" y="0"/>
                  </a:lnTo>
                  <a:lnTo>
                    <a:pt x="869492" y="541489"/>
                  </a:lnTo>
                  <a:lnTo>
                    <a:pt x="328002" y="541489"/>
                  </a:lnTo>
                  <a:close/>
                </a:path>
                <a:path w="1410334" h="678814">
                  <a:moveTo>
                    <a:pt x="1139786" y="542404"/>
                  </a:moveTo>
                  <a:lnTo>
                    <a:pt x="1139786" y="678472"/>
                  </a:lnTo>
                </a:path>
                <a:path w="1410334" h="678814">
                  <a:moveTo>
                    <a:pt x="732980" y="0"/>
                  </a:moveTo>
                  <a:lnTo>
                    <a:pt x="732980" y="541489"/>
                  </a:lnTo>
                </a:path>
                <a:path w="1410334" h="678814">
                  <a:moveTo>
                    <a:pt x="1006017" y="0"/>
                  </a:moveTo>
                  <a:lnTo>
                    <a:pt x="1006017" y="54148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9" name="object 29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845503" y="4525530"/>
              <a:ext cx="75133" cy="173875"/>
            </a:xfrm>
            <a:prstGeom prst="rect">
              <a:avLst/>
            </a:prstGeom>
          </p:spPr>
        </p:pic>
        <p:pic>
          <p:nvPicPr>
            <p:cNvPr id="30" name="object 30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7590231" y="4525200"/>
              <a:ext cx="75133" cy="173863"/>
            </a:xfrm>
            <a:prstGeom prst="rect">
              <a:avLst/>
            </a:prstGeom>
          </p:spPr>
        </p:pic>
        <p:sp>
          <p:nvSpPr>
            <p:cNvPr id="31" name="object 31"/>
            <p:cNvSpPr/>
            <p:nvPr/>
          </p:nvSpPr>
          <p:spPr>
            <a:xfrm>
              <a:off x="6797979" y="4531487"/>
              <a:ext cx="918210" cy="542290"/>
            </a:xfrm>
            <a:custGeom>
              <a:avLst/>
              <a:gdLst/>
              <a:ahLst/>
              <a:cxnLst/>
              <a:rect l="l" t="t" r="r" b="b"/>
              <a:pathLst>
                <a:path w="918209" h="542289">
                  <a:moveTo>
                    <a:pt x="53517" y="0"/>
                  </a:moveTo>
                  <a:lnTo>
                    <a:pt x="189395" y="542277"/>
                  </a:lnTo>
                </a:path>
                <a:path w="918209" h="542289">
                  <a:moveTo>
                    <a:pt x="862710" y="0"/>
                  </a:moveTo>
                  <a:lnTo>
                    <a:pt x="726846" y="542277"/>
                  </a:lnTo>
                </a:path>
                <a:path w="918209" h="542289">
                  <a:moveTo>
                    <a:pt x="0" y="431990"/>
                  </a:moveTo>
                  <a:lnTo>
                    <a:pt x="108572" y="431990"/>
                  </a:lnTo>
                </a:path>
                <a:path w="918209" h="542289">
                  <a:moveTo>
                    <a:pt x="53606" y="540562"/>
                  </a:moveTo>
                  <a:lnTo>
                    <a:pt x="53606" y="431990"/>
                  </a:lnTo>
                </a:path>
                <a:path w="918209" h="542289">
                  <a:moveTo>
                    <a:pt x="918070" y="431990"/>
                  </a:moveTo>
                  <a:lnTo>
                    <a:pt x="809497" y="431990"/>
                  </a:lnTo>
                </a:path>
                <a:path w="918209" h="542289">
                  <a:moveTo>
                    <a:pt x="864463" y="540562"/>
                  </a:moveTo>
                  <a:lnTo>
                    <a:pt x="864463" y="43199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2" name="object 32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7087158" y="4908588"/>
              <a:ext cx="64388" cy="170180"/>
            </a:xfrm>
            <a:prstGeom prst="rect">
              <a:avLst/>
            </a:prstGeom>
          </p:spPr>
        </p:pic>
        <p:pic>
          <p:nvPicPr>
            <p:cNvPr id="33" name="object 33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7360653" y="4908588"/>
              <a:ext cx="64388" cy="170180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6253746" y="4397248"/>
              <a:ext cx="2003425" cy="540385"/>
            </a:xfrm>
            <a:custGeom>
              <a:avLst/>
              <a:gdLst/>
              <a:ahLst/>
              <a:cxnLst/>
              <a:rect l="l" t="t" r="r" b="b"/>
              <a:pathLst>
                <a:path w="2003425" h="540385">
                  <a:moveTo>
                    <a:pt x="328002" y="540118"/>
                  </a:moveTo>
                  <a:lnTo>
                    <a:pt x="461314" y="540118"/>
                  </a:lnTo>
                </a:path>
                <a:path w="2003425" h="540385">
                  <a:moveTo>
                    <a:pt x="0" y="540118"/>
                  </a:moveTo>
                  <a:lnTo>
                    <a:pt x="133311" y="540118"/>
                  </a:lnTo>
                </a:path>
                <a:path w="2003425" h="540385">
                  <a:moveTo>
                    <a:pt x="1676692" y="540118"/>
                  </a:moveTo>
                  <a:lnTo>
                    <a:pt x="1543380" y="540118"/>
                  </a:lnTo>
                </a:path>
                <a:path w="2003425" h="540385">
                  <a:moveTo>
                    <a:pt x="1406867" y="0"/>
                  </a:moveTo>
                  <a:lnTo>
                    <a:pt x="1406867" y="134683"/>
                  </a:lnTo>
                </a:path>
                <a:path w="2003425" h="540385">
                  <a:moveTo>
                    <a:pt x="1139329" y="0"/>
                  </a:moveTo>
                  <a:lnTo>
                    <a:pt x="1139329" y="134683"/>
                  </a:lnTo>
                </a:path>
                <a:path w="2003425" h="540385">
                  <a:moveTo>
                    <a:pt x="2002878" y="540118"/>
                  </a:moveTo>
                  <a:lnTo>
                    <a:pt x="1869567" y="540118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5" name="object 35"/>
          <p:cNvSpPr txBox="1"/>
          <p:nvPr/>
        </p:nvSpPr>
        <p:spPr>
          <a:xfrm>
            <a:off x="7709616" y="4230880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7206299" y="4230880"/>
            <a:ext cx="12255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4</a:t>
            </a:r>
            <a:endParaRPr sz="14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6236403" y="4599179"/>
            <a:ext cx="217804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latin typeface="Arial"/>
                <a:cs typeface="Arial"/>
              </a:rPr>
              <a:t>14</a:t>
            </a:r>
            <a:endParaRPr sz="14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8052735" y="4599179"/>
            <a:ext cx="21590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latin typeface="Arial"/>
                <a:cs typeface="Arial"/>
              </a:rPr>
              <a:t>12</a:t>
            </a:r>
            <a:endParaRPr sz="14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7735008" y="5094476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7182667" y="5094476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5</a:t>
            </a:r>
            <a:endParaRPr sz="14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7458837" y="5221474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7709598" y="2389368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2</a:t>
            </a:r>
            <a:endParaRPr sz="14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7206281" y="2389368"/>
            <a:ext cx="122555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4</a:t>
            </a:r>
            <a:endParaRPr sz="1400">
              <a:latin typeface="Arial"/>
              <a:cs typeface="Arial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7734991" y="3240268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3</a:t>
            </a:r>
            <a:endParaRPr sz="14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7169953" y="3240268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5</a:t>
            </a:r>
            <a:endParaRPr sz="14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6331749" y="3379963"/>
            <a:ext cx="21590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25">
                <a:latin typeface="Arial"/>
                <a:cs typeface="Arial"/>
              </a:rPr>
              <a:t>91</a:t>
            </a:r>
            <a:endParaRPr sz="14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7458819" y="3379963"/>
            <a:ext cx="120650" cy="23939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400" spc="-50">
                <a:latin typeface="Arial"/>
                <a:cs typeface="Arial"/>
              </a:rPr>
              <a:t>1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48" name="object 48"/>
          <p:cNvGrpSpPr/>
          <p:nvPr/>
        </p:nvGrpSpPr>
        <p:grpSpPr>
          <a:xfrm>
            <a:off x="5622671" y="2547353"/>
            <a:ext cx="2666365" cy="820419"/>
            <a:chOff x="5622671" y="2547353"/>
            <a:chExt cx="2666365" cy="820419"/>
          </a:xfrm>
        </p:grpSpPr>
        <p:sp>
          <p:nvSpPr>
            <p:cNvPr id="49" name="object 49"/>
            <p:cNvSpPr/>
            <p:nvPr/>
          </p:nvSpPr>
          <p:spPr>
            <a:xfrm>
              <a:off x="7117854" y="2547353"/>
              <a:ext cx="541020" cy="814069"/>
            </a:xfrm>
            <a:custGeom>
              <a:avLst/>
              <a:gdLst/>
              <a:ahLst/>
              <a:cxnLst/>
              <a:rect l="l" t="t" r="r" b="b"/>
              <a:pathLst>
                <a:path w="541020" h="814070">
                  <a:moveTo>
                    <a:pt x="406806" y="677316"/>
                  </a:moveTo>
                  <a:lnTo>
                    <a:pt x="406806" y="813612"/>
                  </a:lnTo>
                </a:path>
                <a:path w="541020" h="814070">
                  <a:moveTo>
                    <a:pt x="540575" y="134912"/>
                  </a:moveTo>
                  <a:lnTo>
                    <a:pt x="540575" y="0"/>
                  </a:lnTo>
                </a:path>
                <a:path w="541020" h="814070">
                  <a:moveTo>
                    <a:pt x="0" y="134912"/>
                  </a:moveTo>
                  <a:lnTo>
                    <a:pt x="0" y="67731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0" name="object 50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7086803" y="3058096"/>
              <a:ext cx="64477" cy="170446"/>
            </a:xfrm>
            <a:prstGeom prst="rect">
              <a:avLst/>
            </a:prstGeom>
          </p:spPr>
        </p:pic>
        <p:sp>
          <p:nvSpPr>
            <p:cNvPr id="51" name="object 51"/>
            <p:cNvSpPr/>
            <p:nvPr/>
          </p:nvSpPr>
          <p:spPr>
            <a:xfrm>
              <a:off x="6711048" y="2681833"/>
              <a:ext cx="1085215" cy="542925"/>
            </a:xfrm>
            <a:custGeom>
              <a:avLst/>
              <a:gdLst/>
              <a:ahLst/>
              <a:cxnLst/>
              <a:rect l="l" t="t" r="r" b="b"/>
              <a:pathLst>
                <a:path w="1085215" h="542925">
                  <a:moveTo>
                    <a:pt x="128269" y="4102"/>
                  </a:moveTo>
                  <a:lnTo>
                    <a:pt x="269925" y="542404"/>
                  </a:lnTo>
                </a:path>
                <a:path w="1085215" h="542925">
                  <a:moveTo>
                    <a:pt x="948245" y="0"/>
                  </a:moveTo>
                  <a:lnTo>
                    <a:pt x="813511" y="542366"/>
                  </a:lnTo>
                </a:path>
                <a:path w="1085215" h="542925">
                  <a:moveTo>
                    <a:pt x="0" y="542836"/>
                  </a:moveTo>
                  <a:lnTo>
                    <a:pt x="0" y="431"/>
                  </a:lnTo>
                  <a:lnTo>
                    <a:pt x="542328" y="431"/>
                  </a:lnTo>
                  <a:lnTo>
                    <a:pt x="542328" y="542836"/>
                  </a:lnTo>
                  <a:lnTo>
                    <a:pt x="0" y="542836"/>
                  </a:lnTo>
                  <a:close/>
                </a:path>
                <a:path w="1085215" h="542925">
                  <a:moveTo>
                    <a:pt x="542328" y="542836"/>
                  </a:moveTo>
                  <a:lnTo>
                    <a:pt x="542328" y="431"/>
                  </a:lnTo>
                  <a:lnTo>
                    <a:pt x="1084630" y="431"/>
                  </a:lnTo>
                  <a:lnTo>
                    <a:pt x="1084630" y="542836"/>
                  </a:lnTo>
                  <a:lnTo>
                    <a:pt x="542328" y="542836"/>
                  </a:lnTo>
                  <a:close/>
                </a:path>
                <a:path w="1085215" h="542925">
                  <a:moveTo>
                    <a:pt x="951039" y="542836"/>
                  </a:moveTo>
                  <a:lnTo>
                    <a:pt x="951039" y="434086"/>
                  </a:lnTo>
                </a:path>
                <a:path w="1085215" h="542925">
                  <a:moveTo>
                    <a:pt x="128269" y="542836"/>
                  </a:moveTo>
                  <a:lnTo>
                    <a:pt x="128269" y="434086"/>
                  </a:lnTo>
                </a:path>
                <a:path w="1085215" h="542925">
                  <a:moveTo>
                    <a:pt x="73304" y="432892"/>
                  </a:moveTo>
                  <a:lnTo>
                    <a:pt x="182054" y="432892"/>
                  </a:lnTo>
                </a:path>
                <a:path w="1085215" h="542925">
                  <a:moveTo>
                    <a:pt x="897902" y="432892"/>
                  </a:moveTo>
                  <a:lnTo>
                    <a:pt x="1006665" y="432892"/>
                  </a:lnTo>
                </a:path>
                <a:path w="1085215" h="542925">
                  <a:moveTo>
                    <a:pt x="681672" y="431"/>
                  </a:moveTo>
                  <a:lnTo>
                    <a:pt x="681672" y="54283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2" name="object 52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7359281" y="3058096"/>
              <a:ext cx="64490" cy="170446"/>
            </a:xfrm>
            <a:prstGeom prst="rect">
              <a:avLst/>
            </a:prstGeom>
          </p:spPr>
        </p:pic>
        <p:pic>
          <p:nvPicPr>
            <p:cNvPr id="53" name="object 53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7586891" y="2676855"/>
              <a:ext cx="77876" cy="173685"/>
            </a:xfrm>
            <a:prstGeom prst="rect">
              <a:avLst/>
            </a:prstGeom>
          </p:spPr>
        </p:pic>
        <p:pic>
          <p:nvPicPr>
            <p:cNvPr id="54" name="object 54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6832968" y="2680512"/>
              <a:ext cx="77889" cy="173685"/>
            </a:xfrm>
            <a:prstGeom prst="rect">
              <a:avLst/>
            </a:prstGeom>
          </p:spPr>
        </p:pic>
        <p:sp>
          <p:nvSpPr>
            <p:cNvPr id="55" name="object 55"/>
            <p:cNvSpPr/>
            <p:nvPr/>
          </p:nvSpPr>
          <p:spPr>
            <a:xfrm>
              <a:off x="5628068" y="2547353"/>
              <a:ext cx="2655570" cy="820419"/>
            </a:xfrm>
            <a:custGeom>
              <a:avLst/>
              <a:gdLst/>
              <a:ahLst/>
              <a:cxnLst/>
              <a:rect l="l" t="t" r="r" b="b"/>
              <a:pathLst>
                <a:path w="2655570" h="820420">
                  <a:moveTo>
                    <a:pt x="540359" y="640346"/>
                  </a:moveTo>
                  <a:lnTo>
                    <a:pt x="540359" y="171234"/>
                  </a:lnTo>
                  <a:lnTo>
                    <a:pt x="1082763" y="171234"/>
                  </a:lnTo>
                  <a:lnTo>
                    <a:pt x="1082763" y="640346"/>
                  </a:lnTo>
                  <a:lnTo>
                    <a:pt x="540359" y="640346"/>
                  </a:lnTo>
                  <a:close/>
                </a:path>
                <a:path w="2655570" h="820420">
                  <a:moveTo>
                    <a:pt x="777633" y="406120"/>
                  </a:moveTo>
                  <a:lnTo>
                    <a:pt x="542404" y="640664"/>
                  </a:lnTo>
                  <a:lnTo>
                    <a:pt x="542404" y="171564"/>
                  </a:lnTo>
                  <a:lnTo>
                    <a:pt x="777633" y="406120"/>
                  </a:lnTo>
                  <a:close/>
                </a:path>
                <a:path w="2655570" h="820420">
                  <a:moveTo>
                    <a:pt x="0" y="640664"/>
                  </a:moveTo>
                  <a:lnTo>
                    <a:pt x="0" y="406107"/>
                  </a:lnTo>
                  <a:lnTo>
                    <a:pt x="542404" y="406107"/>
                  </a:lnTo>
                  <a:lnTo>
                    <a:pt x="542404" y="640664"/>
                  </a:lnTo>
                  <a:lnTo>
                    <a:pt x="0" y="640664"/>
                  </a:lnTo>
                  <a:close/>
                </a:path>
                <a:path w="2655570" h="820420">
                  <a:moveTo>
                    <a:pt x="234035" y="640664"/>
                  </a:moveTo>
                  <a:lnTo>
                    <a:pt x="306997" y="406120"/>
                  </a:lnTo>
                </a:path>
                <a:path w="2655570" h="820420">
                  <a:moveTo>
                    <a:pt x="2655519" y="405422"/>
                  </a:moveTo>
                  <a:lnTo>
                    <a:pt x="2614218" y="540346"/>
                  </a:lnTo>
                  <a:lnTo>
                    <a:pt x="2533002" y="270510"/>
                  </a:lnTo>
                  <a:lnTo>
                    <a:pt x="2451773" y="540346"/>
                  </a:lnTo>
                  <a:lnTo>
                    <a:pt x="2370556" y="270510"/>
                  </a:lnTo>
                  <a:lnTo>
                    <a:pt x="2289327" y="540346"/>
                  </a:lnTo>
                  <a:lnTo>
                    <a:pt x="2208110" y="270510"/>
                  </a:lnTo>
                  <a:lnTo>
                    <a:pt x="2168182" y="405422"/>
                  </a:lnTo>
                </a:path>
                <a:path w="2655570" h="820420">
                  <a:moveTo>
                    <a:pt x="1764652" y="134912"/>
                  </a:moveTo>
                  <a:lnTo>
                    <a:pt x="1764652" y="0"/>
                  </a:lnTo>
                </a:path>
                <a:path w="2655570" h="820420">
                  <a:moveTo>
                    <a:pt x="0" y="278942"/>
                  </a:moveTo>
                  <a:lnTo>
                    <a:pt x="0" y="171564"/>
                  </a:lnTo>
                  <a:lnTo>
                    <a:pt x="542404" y="171564"/>
                  </a:lnTo>
                  <a:lnTo>
                    <a:pt x="542404" y="278942"/>
                  </a:lnTo>
                  <a:lnTo>
                    <a:pt x="0" y="278942"/>
                  </a:lnTo>
                  <a:close/>
                </a:path>
                <a:path w="2655570" h="820420">
                  <a:moveTo>
                    <a:pt x="0" y="90335"/>
                  </a:moveTo>
                  <a:lnTo>
                    <a:pt x="0" y="361543"/>
                  </a:lnTo>
                </a:path>
                <a:path w="2655570" h="820420">
                  <a:moveTo>
                    <a:pt x="811771" y="640664"/>
                  </a:moveTo>
                  <a:lnTo>
                    <a:pt x="811771" y="82025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6" name="object 56"/>
          <p:cNvSpPr/>
          <p:nvPr/>
        </p:nvSpPr>
        <p:spPr>
          <a:xfrm>
            <a:off x="7932864" y="4857013"/>
            <a:ext cx="191135" cy="163195"/>
          </a:xfrm>
          <a:custGeom>
            <a:avLst/>
            <a:gdLst/>
            <a:ahLst/>
            <a:cxnLst/>
            <a:rect l="l" t="t" r="r" b="b"/>
            <a:pathLst>
              <a:path w="191134" h="163195">
                <a:moveTo>
                  <a:pt x="191058" y="0"/>
                </a:moveTo>
                <a:lnTo>
                  <a:pt x="191058" y="162991"/>
                </a:lnTo>
                <a:lnTo>
                  <a:pt x="0" y="80263"/>
                </a:lnTo>
                <a:lnTo>
                  <a:pt x="191058" y="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object 2"/>
          <p:cNvSpPr txBox="1"/>
          <p:nvPr/>
        </p:nvSpPr>
        <p:spPr>
          <a:xfrm>
            <a:off x="2478775" y="1587279"/>
            <a:ext cx="2582545" cy="3302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145" b="1">
                <a:solidFill>
                  <a:srgbClr val="060C0C"/>
                </a:solidFill>
                <a:latin typeface="Arial"/>
                <a:cs typeface="Arial"/>
              </a:rPr>
              <a:t>Tipos</a:t>
            </a:r>
            <a:r>
              <a:rPr dirty="0" sz="2000" spc="-10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10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14" b="1">
                <a:solidFill>
                  <a:srgbClr val="060C0C"/>
                </a:solidFill>
                <a:latin typeface="Arial"/>
                <a:cs typeface="Arial"/>
              </a:rPr>
              <a:t>accionamiento</a:t>
            </a:r>
            <a:endParaRPr sz="2000">
              <a:latin typeface="Arial"/>
              <a:cs typeface="Arial"/>
            </a:endParaRPr>
          </a:p>
        </p:txBody>
      </p:sp>
      <p:sp>
        <p:nvSpPr>
          <p:cNvPr id="3" name="object 3"/>
          <p:cNvSpPr/>
          <p:nvPr/>
        </p:nvSpPr>
        <p:spPr>
          <a:xfrm>
            <a:off x="4703000" y="9382467"/>
            <a:ext cx="901700" cy="383540"/>
          </a:xfrm>
          <a:custGeom>
            <a:avLst/>
            <a:gdLst/>
            <a:ahLst/>
            <a:cxnLst/>
            <a:rect l="l" t="t" r="r" b="b"/>
            <a:pathLst>
              <a:path w="901700" h="383540">
                <a:moveTo>
                  <a:pt x="901115" y="23660"/>
                </a:moveTo>
                <a:lnTo>
                  <a:pt x="721309" y="23660"/>
                </a:lnTo>
                <a:lnTo>
                  <a:pt x="721309" y="383285"/>
                </a:lnTo>
                <a:lnTo>
                  <a:pt x="901115" y="383285"/>
                </a:lnTo>
              </a:path>
              <a:path w="901700" h="383540">
                <a:moveTo>
                  <a:pt x="360273" y="53949"/>
                </a:moveTo>
                <a:lnTo>
                  <a:pt x="721309" y="53949"/>
                </a:lnTo>
                <a:lnTo>
                  <a:pt x="721309" y="351231"/>
                </a:lnTo>
                <a:lnTo>
                  <a:pt x="360273" y="351231"/>
                </a:lnTo>
                <a:lnTo>
                  <a:pt x="360273" y="53949"/>
                </a:lnTo>
                <a:close/>
              </a:path>
              <a:path w="901700" h="383540">
                <a:moveTo>
                  <a:pt x="516216" y="202590"/>
                </a:moveTo>
                <a:lnTo>
                  <a:pt x="360273" y="351231"/>
                </a:lnTo>
                <a:lnTo>
                  <a:pt x="360273" y="53949"/>
                </a:lnTo>
                <a:lnTo>
                  <a:pt x="516216" y="202590"/>
                </a:lnTo>
                <a:close/>
              </a:path>
              <a:path w="901700" h="383540">
                <a:moveTo>
                  <a:pt x="155841" y="351142"/>
                </a:moveTo>
                <a:lnTo>
                  <a:pt x="204215" y="231622"/>
                </a:lnTo>
              </a:path>
              <a:path w="901700" h="383540">
                <a:moveTo>
                  <a:pt x="698" y="351142"/>
                </a:moveTo>
                <a:lnTo>
                  <a:pt x="360273" y="351142"/>
                </a:lnTo>
                <a:lnTo>
                  <a:pt x="360273" y="231622"/>
                </a:lnTo>
                <a:lnTo>
                  <a:pt x="698" y="231622"/>
                </a:lnTo>
                <a:lnTo>
                  <a:pt x="698" y="351142"/>
                </a:lnTo>
                <a:close/>
              </a:path>
              <a:path w="901700" h="383540">
                <a:moveTo>
                  <a:pt x="0" y="53949"/>
                </a:moveTo>
                <a:lnTo>
                  <a:pt x="360273" y="53949"/>
                </a:lnTo>
                <a:lnTo>
                  <a:pt x="360273" y="125272"/>
                </a:lnTo>
                <a:lnTo>
                  <a:pt x="0" y="125272"/>
                </a:lnTo>
                <a:lnTo>
                  <a:pt x="0" y="53949"/>
                </a:lnTo>
                <a:close/>
              </a:path>
              <a:path w="901700" h="383540">
                <a:moveTo>
                  <a:pt x="0" y="0"/>
                </a:moveTo>
                <a:lnTo>
                  <a:pt x="0" y="18013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" name="object 4"/>
          <p:cNvSpPr/>
          <p:nvPr/>
        </p:nvSpPr>
        <p:spPr>
          <a:xfrm>
            <a:off x="5831890" y="9382467"/>
            <a:ext cx="901700" cy="383540"/>
          </a:xfrm>
          <a:custGeom>
            <a:avLst/>
            <a:gdLst/>
            <a:ahLst/>
            <a:cxnLst/>
            <a:rect l="l" t="t" r="r" b="b"/>
            <a:pathLst>
              <a:path w="901700" h="383540">
                <a:moveTo>
                  <a:pt x="0" y="23660"/>
                </a:moveTo>
                <a:lnTo>
                  <a:pt x="179819" y="23660"/>
                </a:lnTo>
                <a:lnTo>
                  <a:pt x="179819" y="383285"/>
                </a:lnTo>
                <a:lnTo>
                  <a:pt x="0" y="383285"/>
                </a:lnTo>
              </a:path>
              <a:path w="901700" h="383540">
                <a:moveTo>
                  <a:pt x="179819" y="351231"/>
                </a:moveTo>
                <a:lnTo>
                  <a:pt x="540854" y="351231"/>
                </a:lnTo>
                <a:lnTo>
                  <a:pt x="540854" y="53949"/>
                </a:lnTo>
                <a:lnTo>
                  <a:pt x="179819" y="53949"/>
                </a:lnTo>
                <a:lnTo>
                  <a:pt x="179819" y="351231"/>
                </a:lnTo>
                <a:close/>
              </a:path>
              <a:path w="901700" h="383540">
                <a:moveTo>
                  <a:pt x="384911" y="202590"/>
                </a:moveTo>
                <a:lnTo>
                  <a:pt x="540842" y="351231"/>
                </a:lnTo>
                <a:lnTo>
                  <a:pt x="540854" y="53949"/>
                </a:lnTo>
                <a:lnTo>
                  <a:pt x="384911" y="202590"/>
                </a:lnTo>
                <a:close/>
              </a:path>
              <a:path w="901700" h="383540">
                <a:moveTo>
                  <a:pt x="745274" y="351142"/>
                </a:moveTo>
                <a:lnTo>
                  <a:pt x="696912" y="231622"/>
                </a:lnTo>
              </a:path>
              <a:path w="901700" h="383540">
                <a:moveTo>
                  <a:pt x="540854" y="231622"/>
                </a:moveTo>
                <a:lnTo>
                  <a:pt x="900430" y="231622"/>
                </a:lnTo>
                <a:lnTo>
                  <a:pt x="900430" y="351142"/>
                </a:lnTo>
                <a:lnTo>
                  <a:pt x="540854" y="351142"/>
                </a:lnTo>
                <a:lnTo>
                  <a:pt x="540854" y="231622"/>
                </a:lnTo>
                <a:close/>
              </a:path>
              <a:path w="901700" h="383540">
                <a:moveTo>
                  <a:pt x="540854" y="125272"/>
                </a:moveTo>
                <a:lnTo>
                  <a:pt x="901128" y="125272"/>
                </a:lnTo>
                <a:lnTo>
                  <a:pt x="901128" y="53949"/>
                </a:lnTo>
                <a:lnTo>
                  <a:pt x="540854" y="53949"/>
                </a:lnTo>
                <a:lnTo>
                  <a:pt x="540854" y="125272"/>
                </a:lnTo>
                <a:close/>
              </a:path>
              <a:path w="901700" h="383540">
                <a:moveTo>
                  <a:pt x="901128" y="0"/>
                </a:moveTo>
                <a:lnTo>
                  <a:pt x="901128" y="18013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" name="object 5"/>
          <p:cNvSpPr/>
          <p:nvPr/>
        </p:nvSpPr>
        <p:spPr>
          <a:xfrm>
            <a:off x="4756797" y="7598041"/>
            <a:ext cx="847725" cy="360045"/>
          </a:xfrm>
          <a:custGeom>
            <a:avLst/>
            <a:gdLst/>
            <a:ahLst/>
            <a:cxnLst/>
            <a:rect l="l" t="t" r="r" b="b"/>
            <a:pathLst>
              <a:path w="847725" h="360045">
                <a:moveTo>
                  <a:pt x="307238" y="89611"/>
                </a:moveTo>
                <a:lnTo>
                  <a:pt x="667512" y="89611"/>
                </a:lnTo>
                <a:lnTo>
                  <a:pt x="667512" y="269748"/>
                </a:lnTo>
                <a:lnTo>
                  <a:pt x="307238" y="269748"/>
                </a:lnTo>
                <a:lnTo>
                  <a:pt x="307238" y="89611"/>
                </a:lnTo>
                <a:close/>
              </a:path>
              <a:path w="847725" h="360045">
                <a:moveTo>
                  <a:pt x="463473" y="180594"/>
                </a:moveTo>
                <a:lnTo>
                  <a:pt x="307238" y="270662"/>
                </a:lnTo>
                <a:lnTo>
                  <a:pt x="307238" y="90525"/>
                </a:lnTo>
                <a:lnTo>
                  <a:pt x="463473" y="180594"/>
                </a:lnTo>
                <a:close/>
              </a:path>
              <a:path w="847725" h="360045">
                <a:moveTo>
                  <a:pt x="847318" y="0"/>
                </a:moveTo>
                <a:lnTo>
                  <a:pt x="667512" y="0"/>
                </a:lnTo>
                <a:lnTo>
                  <a:pt x="667512" y="359625"/>
                </a:lnTo>
                <a:lnTo>
                  <a:pt x="847318" y="359625"/>
                </a:lnTo>
              </a:path>
              <a:path w="847725" h="360045">
                <a:moveTo>
                  <a:pt x="89611" y="125907"/>
                </a:moveTo>
                <a:lnTo>
                  <a:pt x="89611" y="234353"/>
                </a:lnTo>
                <a:lnTo>
                  <a:pt x="216725" y="179298"/>
                </a:lnTo>
                <a:lnTo>
                  <a:pt x="89611" y="125907"/>
                </a:lnTo>
                <a:close/>
              </a:path>
              <a:path w="847725" h="360045">
                <a:moveTo>
                  <a:pt x="218541" y="179120"/>
                </a:moveTo>
                <a:lnTo>
                  <a:pt x="307238" y="179120"/>
                </a:lnTo>
              </a:path>
              <a:path w="847725" h="360045">
                <a:moveTo>
                  <a:pt x="0" y="179120"/>
                </a:moveTo>
                <a:lnTo>
                  <a:pt x="88696" y="17912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" name="object 6"/>
          <p:cNvGrpSpPr/>
          <p:nvPr/>
        </p:nvGrpSpPr>
        <p:grpSpPr>
          <a:xfrm>
            <a:off x="4893002" y="5500179"/>
            <a:ext cx="1039494" cy="814069"/>
            <a:chOff x="4893002" y="5500179"/>
            <a:chExt cx="1039494" cy="814069"/>
          </a:xfrm>
        </p:grpSpPr>
        <p:sp>
          <p:nvSpPr>
            <p:cNvPr id="7" name="object 7"/>
            <p:cNvSpPr/>
            <p:nvPr/>
          </p:nvSpPr>
          <p:spPr>
            <a:xfrm>
              <a:off x="5100611" y="5650052"/>
              <a:ext cx="323850" cy="71755"/>
            </a:xfrm>
            <a:custGeom>
              <a:avLst/>
              <a:gdLst/>
              <a:ahLst/>
              <a:cxnLst/>
              <a:rect l="l" t="t" r="r" b="b"/>
              <a:pathLst>
                <a:path w="323850" h="71754">
                  <a:moveTo>
                    <a:pt x="0" y="0"/>
                  </a:moveTo>
                  <a:lnTo>
                    <a:pt x="323697" y="0"/>
                  </a:lnTo>
                  <a:lnTo>
                    <a:pt x="323697" y="71323"/>
                  </a:lnTo>
                  <a:lnTo>
                    <a:pt x="0" y="71323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4926660" y="5667920"/>
              <a:ext cx="205740" cy="284480"/>
            </a:xfrm>
            <a:custGeom>
              <a:avLst/>
              <a:gdLst/>
              <a:ahLst/>
              <a:cxnLst/>
              <a:rect l="l" t="t" r="r" b="b"/>
              <a:pathLst>
                <a:path w="205739" h="284479">
                  <a:moveTo>
                    <a:pt x="143560" y="0"/>
                  </a:moveTo>
                  <a:lnTo>
                    <a:pt x="0" y="248653"/>
                  </a:lnTo>
                  <a:lnTo>
                    <a:pt x="61760" y="284314"/>
                  </a:lnTo>
                  <a:lnTo>
                    <a:pt x="205320" y="35661"/>
                  </a:lnTo>
                  <a:lnTo>
                    <a:pt x="14356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" name="object 9"/>
            <p:cNvSpPr/>
            <p:nvPr/>
          </p:nvSpPr>
          <p:spPr>
            <a:xfrm>
              <a:off x="4926660" y="5667920"/>
              <a:ext cx="205740" cy="284480"/>
            </a:xfrm>
            <a:custGeom>
              <a:avLst/>
              <a:gdLst/>
              <a:ahLst/>
              <a:cxnLst/>
              <a:rect l="l" t="t" r="r" b="b"/>
              <a:pathLst>
                <a:path w="205739" h="284479">
                  <a:moveTo>
                    <a:pt x="205320" y="35661"/>
                  </a:moveTo>
                  <a:lnTo>
                    <a:pt x="61760" y="284314"/>
                  </a:lnTo>
                  <a:lnTo>
                    <a:pt x="0" y="248653"/>
                  </a:lnTo>
                  <a:lnTo>
                    <a:pt x="143560" y="0"/>
                  </a:lnTo>
                  <a:lnTo>
                    <a:pt x="205320" y="3566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0" name="object 10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034864" y="5620880"/>
              <a:ext cx="130327" cy="130327"/>
            </a:xfrm>
            <a:prstGeom prst="rect">
              <a:avLst/>
            </a:prstGeom>
          </p:spPr>
        </p:pic>
        <p:pic>
          <p:nvPicPr>
            <p:cNvPr id="11" name="object 11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4893002" y="5869670"/>
              <a:ext cx="129388" cy="129381"/>
            </a:xfrm>
            <a:prstGeom prst="rect">
              <a:avLst/>
            </a:prstGeom>
          </p:spPr>
        </p:pic>
        <p:sp>
          <p:nvSpPr>
            <p:cNvPr id="12" name="object 12"/>
            <p:cNvSpPr/>
            <p:nvPr/>
          </p:nvSpPr>
          <p:spPr>
            <a:xfrm>
              <a:off x="5423217" y="5505576"/>
              <a:ext cx="503555" cy="803275"/>
            </a:xfrm>
            <a:custGeom>
              <a:avLst/>
              <a:gdLst/>
              <a:ahLst/>
              <a:cxnLst/>
              <a:rect l="l" t="t" r="r" b="b"/>
              <a:pathLst>
                <a:path w="503554" h="803275">
                  <a:moveTo>
                    <a:pt x="180898" y="0"/>
                  </a:moveTo>
                  <a:lnTo>
                    <a:pt x="1092" y="0"/>
                  </a:lnTo>
                  <a:lnTo>
                    <a:pt x="1092" y="359638"/>
                  </a:lnTo>
                  <a:lnTo>
                    <a:pt x="180898" y="359638"/>
                  </a:lnTo>
                </a:path>
                <a:path w="503554" h="803275">
                  <a:moveTo>
                    <a:pt x="0" y="443547"/>
                  </a:moveTo>
                  <a:lnTo>
                    <a:pt x="179806" y="443547"/>
                  </a:lnTo>
                  <a:lnTo>
                    <a:pt x="179806" y="803173"/>
                  </a:lnTo>
                  <a:lnTo>
                    <a:pt x="0" y="803173"/>
                  </a:lnTo>
                </a:path>
                <a:path w="503554" h="803275">
                  <a:moveTo>
                    <a:pt x="179806" y="623684"/>
                  </a:moveTo>
                  <a:lnTo>
                    <a:pt x="207238" y="713295"/>
                  </a:lnTo>
                  <a:lnTo>
                    <a:pt x="261188" y="534073"/>
                  </a:lnTo>
                  <a:lnTo>
                    <a:pt x="315137" y="713295"/>
                  </a:lnTo>
                  <a:lnTo>
                    <a:pt x="369087" y="534073"/>
                  </a:lnTo>
                  <a:lnTo>
                    <a:pt x="423037" y="713295"/>
                  </a:lnTo>
                  <a:lnTo>
                    <a:pt x="476986" y="534073"/>
                  </a:lnTo>
                  <a:lnTo>
                    <a:pt x="503504" y="6236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3" name="object 13"/>
          <p:cNvSpPr/>
          <p:nvPr/>
        </p:nvSpPr>
        <p:spPr>
          <a:xfrm>
            <a:off x="5065115" y="2232888"/>
            <a:ext cx="540385" cy="360045"/>
          </a:xfrm>
          <a:custGeom>
            <a:avLst/>
            <a:gdLst/>
            <a:ahLst/>
            <a:cxnLst/>
            <a:rect l="l" t="t" r="r" b="b"/>
            <a:pathLst>
              <a:path w="540385" h="360044">
                <a:moveTo>
                  <a:pt x="0" y="144018"/>
                </a:moveTo>
                <a:lnTo>
                  <a:pt x="360273" y="144018"/>
                </a:lnTo>
                <a:lnTo>
                  <a:pt x="360273" y="215341"/>
                </a:lnTo>
                <a:lnTo>
                  <a:pt x="0" y="215341"/>
                </a:lnTo>
                <a:lnTo>
                  <a:pt x="0" y="144018"/>
                </a:lnTo>
                <a:close/>
              </a:path>
              <a:path w="540385" h="360044">
                <a:moveTo>
                  <a:pt x="0" y="90068"/>
                </a:moveTo>
                <a:lnTo>
                  <a:pt x="0" y="270205"/>
                </a:lnTo>
              </a:path>
              <a:path w="540385" h="360044">
                <a:moveTo>
                  <a:pt x="540092" y="0"/>
                </a:moveTo>
                <a:lnTo>
                  <a:pt x="360273" y="0"/>
                </a:lnTo>
                <a:lnTo>
                  <a:pt x="360273" y="359625"/>
                </a:lnTo>
                <a:lnTo>
                  <a:pt x="540092" y="359625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4" name="object 14"/>
          <p:cNvSpPr/>
          <p:nvPr/>
        </p:nvSpPr>
        <p:spPr>
          <a:xfrm>
            <a:off x="5065115" y="2677515"/>
            <a:ext cx="540385" cy="360045"/>
          </a:xfrm>
          <a:custGeom>
            <a:avLst/>
            <a:gdLst/>
            <a:ahLst/>
            <a:cxnLst/>
            <a:rect l="l" t="t" r="r" b="b"/>
            <a:pathLst>
              <a:path w="540385" h="360044">
                <a:moveTo>
                  <a:pt x="37490" y="269748"/>
                </a:moveTo>
                <a:lnTo>
                  <a:pt x="21602" y="250731"/>
                </a:lnTo>
                <a:lnTo>
                  <a:pt x="9829" y="228714"/>
                </a:lnTo>
                <a:lnTo>
                  <a:pt x="2514" y="204811"/>
                </a:lnTo>
                <a:lnTo>
                  <a:pt x="0" y="180136"/>
                </a:lnTo>
                <a:lnTo>
                  <a:pt x="2514" y="155462"/>
                </a:lnTo>
                <a:lnTo>
                  <a:pt x="9829" y="131559"/>
                </a:lnTo>
                <a:lnTo>
                  <a:pt x="21602" y="109542"/>
                </a:lnTo>
                <a:lnTo>
                  <a:pt x="37490" y="90525"/>
                </a:lnTo>
                <a:lnTo>
                  <a:pt x="37490" y="269748"/>
                </a:lnTo>
                <a:close/>
              </a:path>
              <a:path w="540385" h="360044">
                <a:moveTo>
                  <a:pt x="37490" y="144475"/>
                </a:moveTo>
                <a:lnTo>
                  <a:pt x="360273" y="144475"/>
                </a:lnTo>
                <a:lnTo>
                  <a:pt x="360273" y="215798"/>
                </a:lnTo>
                <a:lnTo>
                  <a:pt x="37490" y="215798"/>
                </a:lnTo>
                <a:lnTo>
                  <a:pt x="37490" y="144475"/>
                </a:lnTo>
                <a:close/>
              </a:path>
              <a:path w="540385" h="360044">
                <a:moveTo>
                  <a:pt x="540092" y="0"/>
                </a:moveTo>
                <a:lnTo>
                  <a:pt x="360273" y="0"/>
                </a:lnTo>
                <a:lnTo>
                  <a:pt x="360273" y="359638"/>
                </a:lnTo>
                <a:lnTo>
                  <a:pt x="540092" y="359638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5" name="object 15"/>
          <p:cNvSpPr/>
          <p:nvPr/>
        </p:nvSpPr>
        <p:spPr>
          <a:xfrm>
            <a:off x="5064036" y="4617402"/>
            <a:ext cx="540385" cy="360045"/>
          </a:xfrm>
          <a:custGeom>
            <a:avLst/>
            <a:gdLst/>
            <a:ahLst/>
            <a:cxnLst/>
            <a:rect l="l" t="t" r="r" b="b"/>
            <a:pathLst>
              <a:path w="540385" h="360045">
                <a:moveTo>
                  <a:pt x="540080" y="0"/>
                </a:moveTo>
                <a:lnTo>
                  <a:pt x="360273" y="0"/>
                </a:lnTo>
                <a:lnTo>
                  <a:pt x="360273" y="359638"/>
                </a:lnTo>
                <a:lnTo>
                  <a:pt x="540080" y="359638"/>
                </a:lnTo>
              </a:path>
              <a:path w="540385" h="360045">
                <a:moveTo>
                  <a:pt x="0" y="180136"/>
                </a:moveTo>
                <a:lnTo>
                  <a:pt x="2743" y="166077"/>
                </a:lnTo>
                <a:lnTo>
                  <a:pt x="10287" y="154762"/>
                </a:lnTo>
                <a:lnTo>
                  <a:pt x="21602" y="147218"/>
                </a:lnTo>
                <a:lnTo>
                  <a:pt x="35661" y="144475"/>
                </a:lnTo>
                <a:lnTo>
                  <a:pt x="360273" y="144475"/>
                </a:lnTo>
                <a:lnTo>
                  <a:pt x="360273" y="215798"/>
                </a:lnTo>
                <a:lnTo>
                  <a:pt x="35661" y="215798"/>
                </a:lnTo>
                <a:lnTo>
                  <a:pt x="23531" y="213055"/>
                </a:lnTo>
                <a:lnTo>
                  <a:pt x="12001" y="205511"/>
                </a:lnTo>
                <a:lnTo>
                  <a:pt x="3386" y="194195"/>
                </a:lnTo>
                <a:lnTo>
                  <a:pt x="0" y="180136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6" name="object 16"/>
          <p:cNvSpPr/>
          <p:nvPr/>
        </p:nvSpPr>
        <p:spPr>
          <a:xfrm>
            <a:off x="5064036" y="8201850"/>
            <a:ext cx="540385" cy="360045"/>
          </a:xfrm>
          <a:custGeom>
            <a:avLst/>
            <a:gdLst/>
            <a:ahLst/>
            <a:cxnLst/>
            <a:rect l="l" t="t" r="r" b="b"/>
            <a:pathLst>
              <a:path w="540385" h="360045">
                <a:moveTo>
                  <a:pt x="540080" y="0"/>
                </a:moveTo>
                <a:lnTo>
                  <a:pt x="360273" y="0"/>
                </a:lnTo>
                <a:lnTo>
                  <a:pt x="360273" y="359625"/>
                </a:lnTo>
                <a:lnTo>
                  <a:pt x="540080" y="359625"/>
                </a:lnTo>
              </a:path>
              <a:path w="540385" h="360045">
                <a:moveTo>
                  <a:pt x="0" y="89750"/>
                </a:moveTo>
                <a:lnTo>
                  <a:pt x="360273" y="89750"/>
                </a:lnTo>
                <a:lnTo>
                  <a:pt x="360273" y="269887"/>
                </a:lnTo>
                <a:lnTo>
                  <a:pt x="0" y="269887"/>
                </a:lnTo>
                <a:lnTo>
                  <a:pt x="0" y="89750"/>
                </a:lnTo>
                <a:close/>
              </a:path>
              <a:path w="540385" h="360045">
                <a:moveTo>
                  <a:pt x="155448" y="269887"/>
                </a:moveTo>
                <a:lnTo>
                  <a:pt x="203911" y="8975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7" name="object 17"/>
          <p:cNvSpPr/>
          <p:nvPr/>
        </p:nvSpPr>
        <p:spPr>
          <a:xfrm>
            <a:off x="5064036" y="8653018"/>
            <a:ext cx="540385" cy="360045"/>
          </a:xfrm>
          <a:custGeom>
            <a:avLst/>
            <a:gdLst/>
            <a:ahLst/>
            <a:cxnLst/>
            <a:rect l="l" t="t" r="r" b="b"/>
            <a:pathLst>
              <a:path w="540385" h="360045">
                <a:moveTo>
                  <a:pt x="540080" y="0"/>
                </a:moveTo>
                <a:lnTo>
                  <a:pt x="360273" y="0"/>
                </a:lnTo>
                <a:lnTo>
                  <a:pt x="360273" y="359625"/>
                </a:lnTo>
                <a:lnTo>
                  <a:pt x="540080" y="359625"/>
                </a:lnTo>
              </a:path>
              <a:path w="540385" h="360045">
                <a:moveTo>
                  <a:pt x="0" y="89750"/>
                </a:moveTo>
                <a:lnTo>
                  <a:pt x="360273" y="89750"/>
                </a:lnTo>
                <a:lnTo>
                  <a:pt x="360273" y="269887"/>
                </a:lnTo>
                <a:lnTo>
                  <a:pt x="0" y="269887"/>
                </a:lnTo>
                <a:lnTo>
                  <a:pt x="0" y="89750"/>
                </a:lnTo>
                <a:close/>
              </a:path>
              <a:path w="540385" h="360045">
                <a:moveTo>
                  <a:pt x="155448" y="269887"/>
                </a:moveTo>
                <a:lnTo>
                  <a:pt x="203911" y="8975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8" name="object 18"/>
          <p:cNvSpPr/>
          <p:nvPr/>
        </p:nvSpPr>
        <p:spPr>
          <a:xfrm>
            <a:off x="5832970" y="8653018"/>
            <a:ext cx="540385" cy="360045"/>
          </a:xfrm>
          <a:custGeom>
            <a:avLst/>
            <a:gdLst/>
            <a:ahLst/>
            <a:cxnLst/>
            <a:rect l="l" t="t" r="r" b="b"/>
            <a:pathLst>
              <a:path w="540385" h="360045">
                <a:moveTo>
                  <a:pt x="0" y="0"/>
                </a:moveTo>
                <a:lnTo>
                  <a:pt x="179819" y="0"/>
                </a:lnTo>
                <a:lnTo>
                  <a:pt x="179819" y="359625"/>
                </a:lnTo>
                <a:lnTo>
                  <a:pt x="0" y="359625"/>
                </a:lnTo>
              </a:path>
              <a:path w="540385" h="360045">
                <a:moveTo>
                  <a:pt x="179819" y="269887"/>
                </a:moveTo>
                <a:lnTo>
                  <a:pt x="540092" y="269887"/>
                </a:lnTo>
                <a:lnTo>
                  <a:pt x="540092" y="89750"/>
                </a:lnTo>
                <a:lnTo>
                  <a:pt x="179819" y="89750"/>
                </a:lnTo>
                <a:lnTo>
                  <a:pt x="179819" y="269887"/>
                </a:lnTo>
                <a:close/>
              </a:path>
              <a:path w="540385" h="360045">
                <a:moveTo>
                  <a:pt x="384644" y="269887"/>
                </a:moveTo>
                <a:lnTo>
                  <a:pt x="336181" y="8975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9" name="object 19"/>
          <p:cNvSpPr/>
          <p:nvPr/>
        </p:nvSpPr>
        <p:spPr>
          <a:xfrm>
            <a:off x="5041341" y="3093808"/>
            <a:ext cx="563880" cy="387985"/>
          </a:xfrm>
          <a:custGeom>
            <a:avLst/>
            <a:gdLst/>
            <a:ahLst/>
            <a:cxnLst/>
            <a:rect l="l" t="t" r="r" b="b"/>
            <a:pathLst>
              <a:path w="563879" h="387985">
                <a:moveTo>
                  <a:pt x="563867" y="28346"/>
                </a:moveTo>
                <a:lnTo>
                  <a:pt x="384048" y="28346"/>
                </a:lnTo>
                <a:lnTo>
                  <a:pt x="384048" y="387972"/>
                </a:lnTo>
                <a:lnTo>
                  <a:pt x="563867" y="387972"/>
                </a:lnTo>
              </a:path>
              <a:path w="563879" h="387985">
                <a:moveTo>
                  <a:pt x="60350" y="172821"/>
                </a:moveTo>
                <a:lnTo>
                  <a:pt x="384048" y="172821"/>
                </a:lnTo>
                <a:lnTo>
                  <a:pt x="384048" y="244144"/>
                </a:lnTo>
                <a:lnTo>
                  <a:pt x="60350" y="244144"/>
                </a:lnTo>
                <a:lnTo>
                  <a:pt x="60350" y="172821"/>
                </a:lnTo>
                <a:close/>
              </a:path>
              <a:path w="563879" h="387985">
                <a:moveTo>
                  <a:pt x="60350" y="118872"/>
                </a:moveTo>
                <a:lnTo>
                  <a:pt x="60350" y="317296"/>
                </a:lnTo>
              </a:path>
              <a:path w="563879" h="387985">
                <a:moveTo>
                  <a:pt x="59766" y="0"/>
                </a:moveTo>
                <a:lnTo>
                  <a:pt x="82992" y="4709"/>
                </a:lnTo>
                <a:lnTo>
                  <a:pt x="101993" y="17538"/>
                </a:lnTo>
                <a:lnTo>
                  <a:pt x="114823" y="36540"/>
                </a:lnTo>
                <a:lnTo>
                  <a:pt x="119532" y="59766"/>
                </a:lnTo>
                <a:lnTo>
                  <a:pt x="114823" y="82992"/>
                </a:lnTo>
                <a:lnTo>
                  <a:pt x="101993" y="101993"/>
                </a:lnTo>
                <a:lnTo>
                  <a:pt x="82992" y="114823"/>
                </a:lnTo>
                <a:lnTo>
                  <a:pt x="59766" y="119532"/>
                </a:lnTo>
                <a:lnTo>
                  <a:pt x="36540" y="114823"/>
                </a:lnTo>
                <a:lnTo>
                  <a:pt x="17538" y="101993"/>
                </a:lnTo>
                <a:lnTo>
                  <a:pt x="4709" y="82992"/>
                </a:lnTo>
                <a:lnTo>
                  <a:pt x="0" y="59766"/>
                </a:lnTo>
                <a:lnTo>
                  <a:pt x="4709" y="36540"/>
                </a:lnTo>
                <a:lnTo>
                  <a:pt x="17538" y="17538"/>
                </a:lnTo>
                <a:lnTo>
                  <a:pt x="36540" y="4709"/>
                </a:lnTo>
                <a:lnTo>
                  <a:pt x="59766" y="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0" name="object 20"/>
          <p:cNvSpPr/>
          <p:nvPr/>
        </p:nvSpPr>
        <p:spPr>
          <a:xfrm>
            <a:off x="5041341" y="3539528"/>
            <a:ext cx="563880" cy="387985"/>
          </a:xfrm>
          <a:custGeom>
            <a:avLst/>
            <a:gdLst/>
            <a:ahLst/>
            <a:cxnLst/>
            <a:rect l="l" t="t" r="r" b="b"/>
            <a:pathLst>
              <a:path w="563879" h="387985">
                <a:moveTo>
                  <a:pt x="563867" y="28346"/>
                </a:moveTo>
                <a:lnTo>
                  <a:pt x="384048" y="28346"/>
                </a:lnTo>
                <a:lnTo>
                  <a:pt x="384048" y="387972"/>
                </a:lnTo>
                <a:lnTo>
                  <a:pt x="563867" y="387972"/>
                </a:lnTo>
              </a:path>
              <a:path w="563879" h="387985">
                <a:moveTo>
                  <a:pt x="563867" y="28346"/>
                </a:moveTo>
                <a:lnTo>
                  <a:pt x="384048" y="28346"/>
                </a:lnTo>
                <a:lnTo>
                  <a:pt x="384048" y="387972"/>
                </a:lnTo>
                <a:lnTo>
                  <a:pt x="563867" y="387972"/>
                </a:lnTo>
              </a:path>
              <a:path w="563879" h="387985">
                <a:moveTo>
                  <a:pt x="60350" y="172821"/>
                </a:moveTo>
                <a:lnTo>
                  <a:pt x="384048" y="172821"/>
                </a:lnTo>
                <a:lnTo>
                  <a:pt x="384048" y="244144"/>
                </a:lnTo>
                <a:lnTo>
                  <a:pt x="60350" y="244144"/>
                </a:lnTo>
                <a:lnTo>
                  <a:pt x="60350" y="172821"/>
                </a:lnTo>
                <a:close/>
              </a:path>
              <a:path w="563879" h="387985">
                <a:moveTo>
                  <a:pt x="60350" y="118872"/>
                </a:moveTo>
                <a:lnTo>
                  <a:pt x="60350" y="317296"/>
                </a:lnTo>
              </a:path>
              <a:path w="563879" h="387985">
                <a:moveTo>
                  <a:pt x="59766" y="0"/>
                </a:moveTo>
                <a:lnTo>
                  <a:pt x="82992" y="4709"/>
                </a:lnTo>
                <a:lnTo>
                  <a:pt x="101993" y="17538"/>
                </a:lnTo>
                <a:lnTo>
                  <a:pt x="114823" y="36540"/>
                </a:lnTo>
                <a:lnTo>
                  <a:pt x="119532" y="59766"/>
                </a:lnTo>
                <a:lnTo>
                  <a:pt x="114823" y="82992"/>
                </a:lnTo>
                <a:lnTo>
                  <a:pt x="101993" y="101993"/>
                </a:lnTo>
                <a:lnTo>
                  <a:pt x="82992" y="114823"/>
                </a:lnTo>
                <a:lnTo>
                  <a:pt x="59766" y="119532"/>
                </a:lnTo>
                <a:lnTo>
                  <a:pt x="36540" y="114823"/>
                </a:lnTo>
                <a:lnTo>
                  <a:pt x="17538" y="101993"/>
                </a:lnTo>
                <a:lnTo>
                  <a:pt x="4709" y="82992"/>
                </a:lnTo>
                <a:lnTo>
                  <a:pt x="0" y="59766"/>
                </a:lnTo>
                <a:lnTo>
                  <a:pt x="4709" y="36540"/>
                </a:lnTo>
                <a:lnTo>
                  <a:pt x="17538" y="17538"/>
                </a:lnTo>
                <a:lnTo>
                  <a:pt x="36540" y="4709"/>
                </a:lnTo>
                <a:lnTo>
                  <a:pt x="59766" y="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1" name="object 21"/>
          <p:cNvSpPr/>
          <p:nvPr/>
        </p:nvSpPr>
        <p:spPr>
          <a:xfrm>
            <a:off x="5832970" y="3567874"/>
            <a:ext cx="467995" cy="360045"/>
          </a:xfrm>
          <a:custGeom>
            <a:avLst/>
            <a:gdLst/>
            <a:ahLst/>
            <a:cxnLst/>
            <a:rect l="l" t="t" r="r" b="b"/>
            <a:pathLst>
              <a:path w="467995" h="360045">
                <a:moveTo>
                  <a:pt x="0" y="0"/>
                </a:moveTo>
                <a:lnTo>
                  <a:pt x="179819" y="0"/>
                </a:lnTo>
                <a:lnTo>
                  <a:pt x="179819" y="359625"/>
                </a:lnTo>
                <a:lnTo>
                  <a:pt x="0" y="359625"/>
                </a:lnTo>
              </a:path>
              <a:path w="467995" h="360045">
                <a:moveTo>
                  <a:pt x="269430" y="53035"/>
                </a:moveTo>
                <a:lnTo>
                  <a:pt x="269430" y="125272"/>
                </a:lnTo>
              </a:path>
              <a:path w="467995" h="360045">
                <a:moveTo>
                  <a:pt x="467855" y="215798"/>
                </a:moveTo>
                <a:lnTo>
                  <a:pt x="179819" y="215798"/>
                </a:lnTo>
              </a:path>
              <a:path w="467995" h="360045">
                <a:moveTo>
                  <a:pt x="179819" y="143560"/>
                </a:moveTo>
                <a:lnTo>
                  <a:pt x="252056" y="143560"/>
                </a:lnTo>
                <a:lnTo>
                  <a:pt x="269430" y="179222"/>
                </a:lnTo>
                <a:lnTo>
                  <a:pt x="287718" y="143560"/>
                </a:lnTo>
                <a:lnTo>
                  <a:pt x="359956" y="143560"/>
                </a:lnTo>
                <a:lnTo>
                  <a:pt x="378244" y="179222"/>
                </a:lnTo>
                <a:lnTo>
                  <a:pt x="395617" y="143560"/>
                </a:lnTo>
                <a:lnTo>
                  <a:pt x="467855" y="143560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2" name="object 22"/>
          <p:cNvSpPr/>
          <p:nvPr/>
        </p:nvSpPr>
        <p:spPr>
          <a:xfrm>
            <a:off x="5101691" y="6392659"/>
            <a:ext cx="503555" cy="360045"/>
          </a:xfrm>
          <a:custGeom>
            <a:avLst/>
            <a:gdLst/>
            <a:ahLst/>
            <a:cxnLst/>
            <a:rect l="l" t="t" r="r" b="b"/>
            <a:pathLst>
              <a:path w="503554" h="360045">
                <a:moveTo>
                  <a:pt x="503516" y="0"/>
                </a:moveTo>
                <a:lnTo>
                  <a:pt x="323697" y="0"/>
                </a:lnTo>
                <a:lnTo>
                  <a:pt x="323697" y="359625"/>
                </a:lnTo>
                <a:lnTo>
                  <a:pt x="503516" y="359625"/>
                </a:lnTo>
              </a:path>
              <a:path w="503554" h="360045">
                <a:moveTo>
                  <a:pt x="323697" y="180136"/>
                </a:moveTo>
                <a:lnTo>
                  <a:pt x="296265" y="269748"/>
                </a:lnTo>
                <a:lnTo>
                  <a:pt x="242315" y="90525"/>
                </a:lnTo>
                <a:lnTo>
                  <a:pt x="188366" y="269748"/>
                </a:lnTo>
                <a:lnTo>
                  <a:pt x="134416" y="90525"/>
                </a:lnTo>
                <a:lnTo>
                  <a:pt x="80467" y="269748"/>
                </a:lnTo>
                <a:lnTo>
                  <a:pt x="26517" y="90525"/>
                </a:lnTo>
                <a:lnTo>
                  <a:pt x="0" y="18013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3" name="object 23"/>
          <p:cNvSpPr/>
          <p:nvPr/>
        </p:nvSpPr>
        <p:spPr>
          <a:xfrm>
            <a:off x="5832970" y="6392659"/>
            <a:ext cx="503555" cy="360045"/>
          </a:xfrm>
          <a:custGeom>
            <a:avLst/>
            <a:gdLst/>
            <a:ahLst/>
            <a:cxnLst/>
            <a:rect l="l" t="t" r="r" b="b"/>
            <a:pathLst>
              <a:path w="503554" h="360045">
                <a:moveTo>
                  <a:pt x="0" y="0"/>
                </a:moveTo>
                <a:lnTo>
                  <a:pt x="179819" y="0"/>
                </a:lnTo>
                <a:lnTo>
                  <a:pt x="179819" y="359625"/>
                </a:lnTo>
                <a:lnTo>
                  <a:pt x="0" y="359625"/>
                </a:lnTo>
              </a:path>
              <a:path w="503554" h="360045">
                <a:moveTo>
                  <a:pt x="179819" y="180136"/>
                </a:moveTo>
                <a:lnTo>
                  <a:pt x="207251" y="269748"/>
                </a:lnTo>
                <a:lnTo>
                  <a:pt x="261200" y="90525"/>
                </a:lnTo>
                <a:lnTo>
                  <a:pt x="315150" y="269748"/>
                </a:lnTo>
                <a:lnTo>
                  <a:pt x="369100" y="90525"/>
                </a:lnTo>
                <a:lnTo>
                  <a:pt x="423049" y="269748"/>
                </a:lnTo>
                <a:lnTo>
                  <a:pt x="476999" y="90525"/>
                </a:lnTo>
                <a:lnTo>
                  <a:pt x="503516" y="180136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4" name="object 24"/>
          <p:cNvSpPr/>
          <p:nvPr/>
        </p:nvSpPr>
        <p:spPr>
          <a:xfrm>
            <a:off x="5098948" y="4008107"/>
            <a:ext cx="506730" cy="370840"/>
          </a:xfrm>
          <a:custGeom>
            <a:avLst/>
            <a:gdLst/>
            <a:ahLst/>
            <a:cxnLst/>
            <a:rect l="l" t="t" r="r" b="b"/>
            <a:pathLst>
              <a:path w="506729" h="370839">
                <a:moveTo>
                  <a:pt x="506260" y="5486"/>
                </a:moveTo>
                <a:lnTo>
                  <a:pt x="326440" y="5486"/>
                </a:lnTo>
                <a:lnTo>
                  <a:pt x="326440" y="365112"/>
                </a:lnTo>
                <a:lnTo>
                  <a:pt x="506260" y="365112"/>
                </a:lnTo>
              </a:path>
              <a:path w="506729" h="370839">
                <a:moveTo>
                  <a:pt x="6400" y="0"/>
                </a:moveTo>
                <a:lnTo>
                  <a:pt x="92354" y="22859"/>
                </a:lnTo>
                <a:lnTo>
                  <a:pt x="0" y="370331"/>
                </a:lnTo>
              </a:path>
              <a:path w="506729" h="370839">
                <a:moveTo>
                  <a:pt x="59436" y="149961"/>
                </a:moveTo>
                <a:lnTo>
                  <a:pt x="40233" y="221284"/>
                </a:lnTo>
                <a:lnTo>
                  <a:pt x="326440" y="221284"/>
                </a:lnTo>
                <a:lnTo>
                  <a:pt x="326440" y="149961"/>
                </a:lnTo>
                <a:lnTo>
                  <a:pt x="59436" y="149961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25" name="object 25"/>
          <p:cNvGrpSpPr/>
          <p:nvPr/>
        </p:nvGrpSpPr>
        <p:grpSpPr>
          <a:xfrm>
            <a:off x="5034864" y="5056644"/>
            <a:ext cx="574675" cy="370840"/>
            <a:chOff x="5034864" y="5056644"/>
            <a:chExt cx="574675" cy="370840"/>
          </a:xfrm>
        </p:grpSpPr>
        <p:sp>
          <p:nvSpPr>
            <p:cNvPr id="26" name="object 26"/>
            <p:cNvSpPr/>
            <p:nvPr/>
          </p:nvSpPr>
          <p:spPr>
            <a:xfrm>
              <a:off x="5100612" y="5062042"/>
              <a:ext cx="503555" cy="360045"/>
            </a:xfrm>
            <a:custGeom>
              <a:avLst/>
              <a:gdLst/>
              <a:ahLst/>
              <a:cxnLst/>
              <a:rect l="l" t="t" r="r" b="b"/>
              <a:pathLst>
                <a:path w="503554" h="360045">
                  <a:moveTo>
                    <a:pt x="503504" y="0"/>
                  </a:moveTo>
                  <a:lnTo>
                    <a:pt x="323697" y="0"/>
                  </a:lnTo>
                  <a:lnTo>
                    <a:pt x="323697" y="359625"/>
                  </a:lnTo>
                  <a:lnTo>
                    <a:pt x="503504" y="359625"/>
                  </a:lnTo>
                </a:path>
                <a:path w="503554" h="360045">
                  <a:moveTo>
                    <a:pt x="0" y="143230"/>
                  </a:moveTo>
                  <a:lnTo>
                    <a:pt x="323697" y="143230"/>
                  </a:lnTo>
                  <a:lnTo>
                    <a:pt x="323697" y="214553"/>
                  </a:lnTo>
                  <a:lnTo>
                    <a:pt x="0" y="214553"/>
                  </a:lnTo>
                  <a:lnTo>
                    <a:pt x="0" y="14323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7" name="object 27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34864" y="5177015"/>
              <a:ext cx="130327" cy="130327"/>
            </a:xfrm>
            <a:prstGeom prst="rect">
              <a:avLst/>
            </a:prstGeom>
          </p:spPr>
        </p:pic>
      </p:grpSp>
      <p:sp>
        <p:nvSpPr>
          <p:cNvPr id="28" name="object 28"/>
          <p:cNvSpPr/>
          <p:nvPr/>
        </p:nvSpPr>
        <p:spPr>
          <a:xfrm>
            <a:off x="5117071" y="7068401"/>
            <a:ext cx="487045" cy="360045"/>
          </a:xfrm>
          <a:custGeom>
            <a:avLst/>
            <a:gdLst/>
            <a:ahLst/>
            <a:cxnLst/>
            <a:rect l="l" t="t" r="r" b="b"/>
            <a:pathLst>
              <a:path w="487045" h="360045">
                <a:moveTo>
                  <a:pt x="487045" y="0"/>
                </a:moveTo>
                <a:lnTo>
                  <a:pt x="307238" y="0"/>
                </a:lnTo>
                <a:lnTo>
                  <a:pt x="307238" y="359625"/>
                </a:lnTo>
                <a:lnTo>
                  <a:pt x="487045" y="359625"/>
                </a:lnTo>
              </a:path>
              <a:path w="487045" h="360045">
                <a:moveTo>
                  <a:pt x="89611" y="125590"/>
                </a:moveTo>
                <a:lnTo>
                  <a:pt x="89611" y="234035"/>
                </a:lnTo>
                <a:lnTo>
                  <a:pt x="216725" y="178981"/>
                </a:lnTo>
                <a:lnTo>
                  <a:pt x="89611" y="125590"/>
                </a:lnTo>
                <a:close/>
              </a:path>
              <a:path w="487045" h="360045">
                <a:moveTo>
                  <a:pt x="218541" y="178803"/>
                </a:moveTo>
                <a:lnTo>
                  <a:pt x="307238" y="178803"/>
                </a:lnTo>
              </a:path>
              <a:path w="487045" h="360045">
                <a:moveTo>
                  <a:pt x="0" y="178803"/>
                </a:moveTo>
                <a:lnTo>
                  <a:pt x="88696" y="178803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29" name="object 29"/>
          <p:cNvSpPr txBox="1"/>
          <p:nvPr/>
        </p:nvSpPr>
        <p:spPr>
          <a:xfrm>
            <a:off x="810870" y="2285775"/>
            <a:ext cx="1353820" cy="38354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410"/>
              </a:lnSpc>
              <a:spcBef>
                <a:spcPts val="100"/>
              </a:spcBef>
            </a:pP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Accionamiento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ts val="1410"/>
              </a:lnSpc>
            </a:pPr>
            <a:r>
              <a:rPr dirty="0" sz="1200" spc="-20" b="1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1200" spc="4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55" b="1">
                <a:solidFill>
                  <a:srgbClr val="060C0C"/>
                </a:solidFill>
                <a:latin typeface="Arial"/>
                <a:cs typeface="Arial"/>
              </a:rPr>
              <a:t>fuerza</a:t>
            </a:r>
            <a:r>
              <a:rPr dirty="0" sz="1200" spc="-6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5" b="1">
                <a:solidFill>
                  <a:srgbClr val="060C0C"/>
                </a:solidFill>
                <a:latin typeface="Arial"/>
                <a:cs typeface="Arial"/>
              </a:rPr>
              <a:t>muscular</a:t>
            </a:r>
            <a:endParaRPr sz="1200">
              <a:latin typeface="Arial"/>
              <a:cs typeface="Arial"/>
            </a:endParaRPr>
          </a:p>
        </p:txBody>
      </p:sp>
      <p:sp>
        <p:nvSpPr>
          <p:cNvPr id="43" name="object 43"/>
          <p:cNvSpPr txBox="1"/>
          <p:nvPr/>
        </p:nvSpPr>
        <p:spPr>
          <a:xfrm>
            <a:off x="696570" y="10123530"/>
            <a:ext cx="1108075" cy="1143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25"/>
              </a:lnSpc>
            </a:pPr>
            <a:r>
              <a:rPr dirty="0" sz="700">
                <a:latin typeface="Calibri"/>
                <a:cs typeface="Calibri"/>
              </a:rPr>
              <a:t>© Festo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Didactic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GmbH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&amp;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Co.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44" name="object 44"/>
          <p:cNvSpPr txBox="1"/>
          <p:nvPr/>
        </p:nvSpPr>
        <p:spPr>
          <a:xfrm>
            <a:off x="5884462" y="10123523"/>
            <a:ext cx="959485" cy="1193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25"/>
              </a:lnSpc>
            </a:pPr>
            <a:r>
              <a:rPr dirty="0" sz="700">
                <a:latin typeface="Calibri"/>
                <a:cs typeface="Calibri"/>
              </a:rPr>
              <a:t>TP</a:t>
            </a:r>
            <a:r>
              <a:rPr dirty="0" sz="700" spc="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101,</a:t>
            </a:r>
            <a:r>
              <a:rPr dirty="0" sz="700" spc="55">
                <a:latin typeface="Calibri"/>
                <a:cs typeface="Calibri"/>
              </a:rPr>
              <a:t> </a:t>
            </a:r>
            <a:r>
              <a:rPr dirty="0" sz="700" spc="-35">
                <a:latin typeface="Arial"/>
                <a:cs typeface="Arial"/>
              </a:rPr>
              <a:t>Transparencia</a:t>
            </a:r>
            <a:r>
              <a:rPr dirty="0" sz="700" spc="20">
                <a:latin typeface="Arial"/>
                <a:cs typeface="Arial"/>
              </a:rPr>
              <a:t> </a:t>
            </a:r>
            <a:r>
              <a:rPr dirty="0" sz="700" spc="-25">
                <a:latin typeface="Calibri"/>
                <a:cs typeface="Calibri"/>
              </a:rPr>
              <a:t>07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798175" y="4673384"/>
            <a:ext cx="985519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90" b="1">
                <a:solidFill>
                  <a:srgbClr val="060C0C"/>
                </a:solidFill>
                <a:latin typeface="Arial"/>
                <a:cs typeface="Arial"/>
              </a:rPr>
              <a:t>Accionamiento </a:t>
            </a: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mecánico</a:t>
            </a:r>
            <a:endParaRPr sz="1200">
              <a:latin typeface="Arial"/>
              <a:cs typeface="Arial"/>
            </a:endParaRPr>
          </a:p>
        </p:txBody>
      </p:sp>
      <p:sp>
        <p:nvSpPr>
          <p:cNvPr id="31" name="object 31"/>
          <p:cNvSpPr txBox="1"/>
          <p:nvPr/>
        </p:nvSpPr>
        <p:spPr>
          <a:xfrm>
            <a:off x="798175" y="8254799"/>
            <a:ext cx="116141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Accionamiento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electromagnético</a:t>
            </a:r>
            <a:endParaRPr sz="1200">
              <a:latin typeface="Arial"/>
              <a:cs typeface="Arial"/>
            </a:endParaRPr>
          </a:p>
        </p:txBody>
      </p:sp>
      <p:sp>
        <p:nvSpPr>
          <p:cNvPr id="32" name="object 32"/>
          <p:cNvSpPr txBox="1"/>
          <p:nvPr/>
        </p:nvSpPr>
        <p:spPr>
          <a:xfrm>
            <a:off x="798175" y="9308898"/>
            <a:ext cx="985519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90" b="1">
                <a:solidFill>
                  <a:srgbClr val="060C0C"/>
                </a:solidFill>
                <a:latin typeface="Arial"/>
                <a:cs typeface="Arial"/>
              </a:rPr>
              <a:t>Accionamiento </a:t>
            </a: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combinado</a:t>
            </a:r>
            <a:endParaRPr sz="1200">
              <a:latin typeface="Arial"/>
              <a:cs typeface="Arial"/>
            </a:endParaRPr>
          </a:p>
        </p:txBody>
      </p:sp>
      <p:sp>
        <p:nvSpPr>
          <p:cNvPr id="33" name="object 33"/>
          <p:cNvSpPr txBox="1"/>
          <p:nvPr/>
        </p:nvSpPr>
        <p:spPr>
          <a:xfrm>
            <a:off x="798175" y="7048299"/>
            <a:ext cx="1236980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90" b="1">
                <a:solidFill>
                  <a:srgbClr val="060C0C"/>
                </a:solidFill>
                <a:latin typeface="Arial"/>
                <a:cs typeface="Arial"/>
              </a:rPr>
              <a:t>Accionamiento</a:t>
            </a:r>
            <a:r>
              <a:rPr dirty="0" sz="1200" spc="-1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por </a:t>
            </a:r>
            <a:r>
              <a:rPr dirty="0" sz="1200" spc="-45" b="1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r>
              <a:rPr dirty="0" sz="1200" spc="-6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comprimido</a:t>
            </a:r>
            <a:endParaRPr sz="1200">
              <a:latin typeface="Arial"/>
              <a:cs typeface="Arial"/>
            </a:endParaRPr>
          </a:p>
        </p:txBody>
      </p:sp>
      <p:sp>
        <p:nvSpPr>
          <p:cNvPr id="34" name="object 34"/>
          <p:cNvSpPr txBox="1"/>
          <p:nvPr/>
        </p:nvSpPr>
        <p:spPr>
          <a:xfrm>
            <a:off x="2296783" y="2285790"/>
            <a:ext cx="6965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en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general</a:t>
            </a:r>
            <a:endParaRPr sz="1200">
              <a:latin typeface="Arial"/>
              <a:cs typeface="Arial"/>
            </a:endParaRPr>
          </a:p>
        </p:txBody>
      </p:sp>
      <p:sp>
        <p:nvSpPr>
          <p:cNvPr id="35" name="object 35"/>
          <p:cNvSpPr txBox="1"/>
          <p:nvPr/>
        </p:nvSpPr>
        <p:spPr>
          <a:xfrm>
            <a:off x="2296783" y="4673400"/>
            <a:ext cx="64579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1200" spc="-7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taqué</a:t>
            </a:r>
            <a:endParaRPr sz="1200">
              <a:latin typeface="Arial"/>
              <a:cs typeface="Arial"/>
            </a:endParaRPr>
          </a:p>
        </p:txBody>
      </p:sp>
      <p:sp>
        <p:nvSpPr>
          <p:cNvPr id="36" name="object 36"/>
          <p:cNvSpPr txBox="1"/>
          <p:nvPr/>
        </p:nvSpPr>
        <p:spPr>
          <a:xfrm>
            <a:off x="2296783" y="8254814"/>
            <a:ext cx="166116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1200" spc="-6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medio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electroimán</a:t>
            </a:r>
            <a:endParaRPr sz="1200">
              <a:latin typeface="Arial"/>
              <a:cs typeface="Arial"/>
            </a:endParaRPr>
          </a:p>
        </p:txBody>
      </p:sp>
      <p:sp>
        <p:nvSpPr>
          <p:cNvPr id="37" name="object 37"/>
          <p:cNvSpPr txBox="1"/>
          <p:nvPr/>
        </p:nvSpPr>
        <p:spPr>
          <a:xfrm>
            <a:off x="2296783" y="9308913"/>
            <a:ext cx="2219325" cy="72644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2700" marR="5080">
              <a:lnSpc>
                <a:spcPts val="1360"/>
              </a:lnSpc>
              <a:spcBef>
                <a:spcPts val="210"/>
              </a:spcBef>
            </a:pP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con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mando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previo,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accionada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electromagnéticamente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1200" spc="-6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dos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lados,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accionamiento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manual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auxiliar</a:t>
            </a:r>
            <a:endParaRPr sz="1200">
              <a:latin typeface="Arial"/>
              <a:cs typeface="Arial"/>
            </a:endParaRPr>
          </a:p>
        </p:txBody>
      </p:sp>
      <p:sp>
        <p:nvSpPr>
          <p:cNvPr id="38" name="object 38"/>
          <p:cNvSpPr txBox="1"/>
          <p:nvPr/>
        </p:nvSpPr>
        <p:spPr>
          <a:xfrm>
            <a:off x="2296783" y="8712018"/>
            <a:ext cx="2075814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1200" spc="-6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medio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dos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electroimanes</a:t>
            </a:r>
            <a:endParaRPr sz="1200">
              <a:latin typeface="Arial"/>
              <a:cs typeface="Arial"/>
            </a:endParaRPr>
          </a:p>
        </p:txBody>
      </p:sp>
      <p:sp>
        <p:nvSpPr>
          <p:cNvPr id="39" name="object 39"/>
          <p:cNvSpPr txBox="1"/>
          <p:nvPr/>
        </p:nvSpPr>
        <p:spPr>
          <a:xfrm>
            <a:off x="2296783" y="7048314"/>
            <a:ext cx="1732914" cy="38100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2700" marR="5080">
              <a:lnSpc>
                <a:spcPts val="1360"/>
              </a:lnSpc>
              <a:spcBef>
                <a:spcPts val="210"/>
              </a:spcBef>
            </a:pP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accionamiento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directo,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por aplicación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de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presión</a:t>
            </a:r>
            <a:endParaRPr sz="12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296783" y="7505518"/>
            <a:ext cx="1861820" cy="55372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2700" marR="5080">
              <a:lnSpc>
                <a:spcPts val="1360"/>
              </a:lnSpc>
              <a:spcBef>
                <a:spcPts val="210"/>
              </a:spcBef>
            </a:pP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Accionamiento</a:t>
            </a:r>
            <a:r>
              <a:rPr dirty="0" sz="1200" spc="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indirecto,</a:t>
            </a:r>
            <a:r>
              <a:rPr dirty="0" sz="1200" spc="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por aplicación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de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presión, servopilotado</a:t>
            </a:r>
            <a:endParaRPr sz="12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296783" y="5117908"/>
            <a:ext cx="1753235" cy="15424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1200" spc="-7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rodillo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290"/>
              </a:spcBef>
            </a:pPr>
            <a:endParaRPr sz="1200">
              <a:latin typeface="Arial"/>
              <a:cs typeface="Arial"/>
            </a:endParaRPr>
          </a:p>
          <a:p>
            <a:pPr marL="12700" marR="5080">
              <a:lnSpc>
                <a:spcPts val="1360"/>
              </a:lnSpc>
            </a:pP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060C0C"/>
                </a:solidFill>
                <a:latin typeface="Arial"/>
                <a:cs typeface="Arial"/>
              </a:rPr>
              <a:t>rodillo,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funcionando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en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un</a:t>
            </a:r>
            <a:r>
              <a:rPr dirty="0" sz="1200" spc="-6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sólo</a:t>
            </a:r>
            <a:r>
              <a:rPr dirty="0" sz="1200" spc="-6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sentido</a:t>
            </a: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1170"/>
              </a:spcBef>
            </a:pP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1200" spc="-7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resorte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centrado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elásticamente</a:t>
            </a:r>
            <a:endParaRPr sz="12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296783" y="2730299"/>
            <a:ext cx="1881505" cy="154241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1200" spc="-6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botón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pulsador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2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</a:pP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1200" spc="-7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palanca</a:t>
            </a:r>
            <a:endParaRPr sz="1200">
              <a:latin typeface="Arial"/>
              <a:cs typeface="Arial"/>
            </a:endParaRPr>
          </a:p>
          <a:p>
            <a:pPr marL="12700" marR="5080">
              <a:lnSpc>
                <a:spcPct val="243100"/>
              </a:lnSpc>
            </a:pP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mediante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palanca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enclavable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por</a:t>
            </a:r>
            <a:r>
              <a:rPr dirty="0" sz="1200" spc="-7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pedal</a:t>
            </a:r>
            <a:endParaRPr sz="1200">
              <a:latin typeface="Arial"/>
              <a:cs typeface="Arial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149392" y="7687944"/>
            <a:ext cx="763905" cy="694055"/>
            <a:chOff x="5149392" y="7687944"/>
            <a:chExt cx="763905" cy="694055"/>
          </a:xfrm>
        </p:grpSpPr>
        <p:sp>
          <p:nvSpPr>
            <p:cNvPr id="3" name="object 3"/>
            <p:cNvSpPr/>
            <p:nvPr/>
          </p:nvSpPr>
          <p:spPr>
            <a:xfrm>
              <a:off x="5334215" y="7875206"/>
              <a:ext cx="358140" cy="501650"/>
            </a:xfrm>
            <a:custGeom>
              <a:avLst/>
              <a:gdLst/>
              <a:ahLst/>
              <a:cxnLst/>
              <a:rect l="l" t="t" r="r" b="b"/>
              <a:pathLst>
                <a:path w="358139" h="501650">
                  <a:moveTo>
                    <a:pt x="177317" y="358863"/>
                  </a:moveTo>
                  <a:lnTo>
                    <a:pt x="177317" y="501319"/>
                  </a:lnTo>
                </a:path>
                <a:path w="358139" h="501650">
                  <a:moveTo>
                    <a:pt x="0" y="0"/>
                  </a:moveTo>
                  <a:lnTo>
                    <a:pt x="357847" y="0"/>
                  </a:lnTo>
                  <a:lnTo>
                    <a:pt x="357847" y="358863"/>
                  </a:lnTo>
                  <a:lnTo>
                    <a:pt x="0" y="358863"/>
                  </a:lnTo>
                  <a:lnTo>
                    <a:pt x="0" y="0"/>
                  </a:lnTo>
                  <a:close/>
                </a:path>
                <a:path w="358139" h="501650">
                  <a:moveTo>
                    <a:pt x="89877" y="0"/>
                  </a:moveTo>
                  <a:lnTo>
                    <a:pt x="89877" y="35886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687072" y="7959064"/>
              <a:ext cx="225755" cy="190233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5781128" y="7839074"/>
              <a:ext cx="72390" cy="358140"/>
            </a:xfrm>
            <a:custGeom>
              <a:avLst/>
              <a:gdLst/>
              <a:ahLst/>
              <a:cxnLst/>
              <a:rect l="l" t="t" r="r" b="b"/>
              <a:pathLst>
                <a:path w="72389" h="358140">
                  <a:moveTo>
                    <a:pt x="0" y="357949"/>
                  </a:moveTo>
                  <a:lnTo>
                    <a:pt x="7195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" name="object 6"/>
            <p:cNvSpPr/>
            <p:nvPr/>
          </p:nvSpPr>
          <p:spPr>
            <a:xfrm>
              <a:off x="5816345" y="7838769"/>
              <a:ext cx="36830" cy="95885"/>
            </a:xfrm>
            <a:custGeom>
              <a:avLst/>
              <a:gdLst/>
              <a:ahLst/>
              <a:cxnLst/>
              <a:rect l="l" t="t" r="r" b="b"/>
              <a:pathLst>
                <a:path w="36829" h="95884">
                  <a:moveTo>
                    <a:pt x="36436" y="0"/>
                  </a:moveTo>
                  <a:lnTo>
                    <a:pt x="0" y="89268"/>
                  </a:lnTo>
                  <a:lnTo>
                    <a:pt x="36436" y="95643"/>
                  </a:lnTo>
                  <a:lnTo>
                    <a:pt x="36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" name="object 7"/>
            <p:cNvSpPr/>
            <p:nvPr/>
          </p:nvSpPr>
          <p:spPr>
            <a:xfrm>
              <a:off x="5513044" y="7729143"/>
              <a:ext cx="340360" cy="205740"/>
            </a:xfrm>
            <a:custGeom>
              <a:avLst/>
              <a:gdLst/>
              <a:ahLst/>
              <a:cxnLst/>
              <a:rect l="l" t="t" r="r" b="b"/>
              <a:pathLst>
                <a:path w="340360" h="205740">
                  <a:moveTo>
                    <a:pt x="303301" y="198894"/>
                  </a:moveTo>
                  <a:lnTo>
                    <a:pt x="339737" y="109626"/>
                  </a:lnTo>
                  <a:lnTo>
                    <a:pt x="339737" y="205270"/>
                  </a:lnTo>
                  <a:lnTo>
                    <a:pt x="303301" y="198894"/>
                  </a:lnTo>
                  <a:close/>
                </a:path>
                <a:path w="340360" h="205740">
                  <a:moveTo>
                    <a:pt x="0" y="0"/>
                  </a:moveTo>
                  <a:lnTo>
                    <a:pt x="0" y="14479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" name="object 8"/>
            <p:cNvSpPr/>
            <p:nvPr/>
          </p:nvSpPr>
          <p:spPr>
            <a:xfrm>
              <a:off x="5154790" y="7693342"/>
              <a:ext cx="358140" cy="361950"/>
            </a:xfrm>
            <a:custGeom>
              <a:avLst/>
              <a:gdLst/>
              <a:ahLst/>
              <a:cxnLst/>
              <a:rect l="l" t="t" r="r" b="b"/>
              <a:pathLst>
                <a:path w="358139" h="361950">
                  <a:moveTo>
                    <a:pt x="357949" y="179438"/>
                  </a:moveTo>
                  <a:lnTo>
                    <a:pt x="179425" y="0"/>
                  </a:lnTo>
                  <a:lnTo>
                    <a:pt x="0" y="0"/>
                  </a:lnTo>
                  <a:lnTo>
                    <a:pt x="914" y="361594"/>
                  </a:lnTo>
                  <a:lnTo>
                    <a:pt x="179425" y="360680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9" name="object 9"/>
          <p:cNvSpPr/>
          <p:nvPr/>
        </p:nvSpPr>
        <p:spPr>
          <a:xfrm>
            <a:off x="718197" y="1440180"/>
            <a:ext cx="6120130" cy="72390"/>
          </a:xfrm>
          <a:custGeom>
            <a:avLst/>
            <a:gdLst/>
            <a:ahLst/>
            <a:cxnLst/>
            <a:rect l="l" t="t" r="r" b="b"/>
            <a:pathLst>
              <a:path w="6120130" h="72390">
                <a:moveTo>
                  <a:pt x="6120003" y="72237"/>
                </a:moveTo>
                <a:lnTo>
                  <a:pt x="6120003" y="0"/>
                </a:lnTo>
                <a:lnTo>
                  <a:pt x="0" y="0"/>
                </a:lnTo>
                <a:lnTo>
                  <a:pt x="0" y="72237"/>
                </a:lnTo>
              </a:path>
            </a:pathLst>
          </a:custGeom>
          <a:ln w="10972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0" name="object 10"/>
          <p:cNvSpPr/>
          <p:nvPr/>
        </p:nvSpPr>
        <p:spPr>
          <a:xfrm>
            <a:off x="718197" y="10007942"/>
            <a:ext cx="6120130" cy="72390"/>
          </a:xfrm>
          <a:custGeom>
            <a:avLst/>
            <a:gdLst/>
            <a:ahLst/>
            <a:cxnLst/>
            <a:rect l="l" t="t" r="r" b="b"/>
            <a:pathLst>
              <a:path w="6120130" h="72390">
                <a:moveTo>
                  <a:pt x="6120003" y="0"/>
                </a:moveTo>
                <a:lnTo>
                  <a:pt x="6120003" y="72237"/>
                </a:lnTo>
                <a:lnTo>
                  <a:pt x="0" y="72237"/>
                </a:lnTo>
                <a:lnTo>
                  <a:pt x="0" y="0"/>
                </a:lnTo>
              </a:path>
            </a:pathLst>
          </a:custGeom>
          <a:ln w="1098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11" name="object 11"/>
          <p:cNvSpPr txBox="1"/>
          <p:nvPr/>
        </p:nvSpPr>
        <p:spPr>
          <a:xfrm>
            <a:off x="1623311" y="1587279"/>
            <a:ext cx="4293870" cy="622300"/>
          </a:xfrm>
          <a:prstGeom prst="rect">
            <a:avLst/>
          </a:prstGeom>
        </p:spPr>
        <p:txBody>
          <a:bodyPr wrap="square" lIns="0" tIns="33019" rIns="0" bIns="0" rtlCol="0" vert="horz">
            <a:spAutoFit/>
          </a:bodyPr>
          <a:lstStyle/>
          <a:p>
            <a:pPr marL="1092200" marR="5080" indent="-1080135">
              <a:lnSpc>
                <a:spcPts val="2300"/>
              </a:lnSpc>
              <a:spcBef>
                <a:spcPts val="259"/>
              </a:spcBef>
            </a:pPr>
            <a:r>
              <a:rPr dirty="0" sz="2000" spc="-95" b="1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90" b="1">
                <a:solidFill>
                  <a:srgbClr val="060C0C"/>
                </a:solidFill>
                <a:latin typeface="Arial"/>
                <a:cs typeface="Arial"/>
              </a:rPr>
              <a:t>cierre,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05" b="1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2000" spc="-8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10" b="1">
                <a:solidFill>
                  <a:srgbClr val="060C0C"/>
                </a:solidFill>
                <a:latin typeface="Arial"/>
                <a:cs typeface="Arial"/>
              </a:rPr>
              <a:t>caudal</a:t>
            </a:r>
            <a:r>
              <a:rPr dirty="0" sz="2000" spc="-8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50" b="1">
                <a:solidFill>
                  <a:srgbClr val="060C0C"/>
                </a:solidFill>
                <a:latin typeface="Arial"/>
                <a:cs typeface="Arial"/>
              </a:rPr>
              <a:t>y </a:t>
            </a:r>
            <a:r>
              <a:rPr dirty="0" sz="2000" spc="-105" b="1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2000" spc="-8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7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0" b="1">
                <a:solidFill>
                  <a:srgbClr val="060C0C"/>
                </a:solidFill>
                <a:latin typeface="Arial"/>
                <a:cs typeface="Arial"/>
              </a:rPr>
              <a:t>presión</a:t>
            </a:r>
            <a:endParaRPr sz="2000">
              <a:latin typeface="Arial"/>
              <a:cs typeface="Arial"/>
            </a:endParaRPr>
          </a:p>
        </p:txBody>
      </p:sp>
      <p:sp>
        <p:nvSpPr>
          <p:cNvPr id="12" name="object 12"/>
          <p:cNvSpPr txBox="1"/>
          <p:nvPr/>
        </p:nvSpPr>
        <p:spPr>
          <a:xfrm>
            <a:off x="696570" y="2298480"/>
            <a:ext cx="118999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0" b="1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1200" spc="-4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55" b="1">
                <a:solidFill>
                  <a:srgbClr val="060C0C"/>
                </a:solidFill>
                <a:latin typeface="Arial"/>
                <a:cs typeface="Arial"/>
              </a:rPr>
              <a:t>cierre</a:t>
            </a:r>
            <a:endParaRPr sz="1200">
              <a:latin typeface="Arial"/>
              <a:cs typeface="Arial"/>
            </a:endParaRPr>
          </a:p>
        </p:txBody>
      </p:sp>
      <p:sp>
        <p:nvSpPr>
          <p:cNvPr id="13" name="object 13"/>
          <p:cNvSpPr txBox="1"/>
          <p:nvPr/>
        </p:nvSpPr>
        <p:spPr>
          <a:xfrm>
            <a:off x="696570" y="5105176"/>
            <a:ext cx="1266825" cy="383540"/>
          </a:xfrm>
          <a:prstGeom prst="rect">
            <a:avLst/>
          </a:prstGeom>
        </p:spPr>
        <p:txBody>
          <a:bodyPr wrap="square" lIns="0" tIns="24765" rIns="0" bIns="0" rtlCol="0" vert="horz">
            <a:spAutoFit/>
          </a:bodyPr>
          <a:lstStyle/>
          <a:p>
            <a:pPr marL="12700" marR="5080">
              <a:lnSpc>
                <a:spcPts val="1380"/>
              </a:lnSpc>
              <a:spcBef>
                <a:spcPts val="195"/>
              </a:spcBef>
            </a:pPr>
            <a:r>
              <a:rPr dirty="0" sz="1200" spc="-55" b="1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2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reguladora de</a:t>
            </a:r>
            <a:r>
              <a:rPr dirty="0" sz="1200" spc="-5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 b="1">
                <a:solidFill>
                  <a:srgbClr val="060C0C"/>
                </a:solidFill>
                <a:latin typeface="Arial"/>
                <a:cs typeface="Arial"/>
              </a:rPr>
              <a:t>caudal</a:t>
            </a:r>
            <a:endParaRPr sz="1200">
              <a:latin typeface="Arial"/>
              <a:cs typeface="Arial"/>
            </a:endParaRPr>
          </a:p>
        </p:txBody>
      </p:sp>
      <p:sp>
        <p:nvSpPr>
          <p:cNvPr id="14" name="object 14"/>
          <p:cNvSpPr txBox="1"/>
          <p:nvPr/>
        </p:nvSpPr>
        <p:spPr>
          <a:xfrm>
            <a:off x="696570" y="5663967"/>
            <a:ext cx="130937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60" b="1">
                <a:solidFill>
                  <a:srgbClr val="060C0C"/>
                </a:solidFill>
                <a:latin typeface="Arial"/>
                <a:cs typeface="Arial"/>
              </a:rPr>
              <a:t>Válvulas</a:t>
            </a:r>
            <a:r>
              <a:rPr dirty="0" sz="1200" spc="-4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70" b="1">
                <a:solidFill>
                  <a:srgbClr val="060C0C"/>
                </a:solidFill>
                <a:latin typeface="Arial"/>
                <a:cs typeface="Arial"/>
              </a:rPr>
              <a:t>presión</a:t>
            </a:r>
            <a:endParaRPr sz="1200">
              <a:latin typeface="Arial"/>
              <a:cs typeface="Arial"/>
            </a:endParaRPr>
          </a:p>
        </p:txBody>
      </p:sp>
      <p:sp>
        <p:nvSpPr>
          <p:cNvPr id="15" name="object 15"/>
          <p:cNvSpPr txBox="1"/>
          <p:nvPr/>
        </p:nvSpPr>
        <p:spPr>
          <a:xfrm>
            <a:off x="2195173" y="2227341"/>
            <a:ext cx="2272665" cy="706120"/>
          </a:xfrm>
          <a:prstGeom prst="rect">
            <a:avLst/>
          </a:prstGeom>
        </p:spPr>
        <p:txBody>
          <a:bodyPr wrap="square" lIns="0" tIns="83820" rIns="0" bIns="0" rtlCol="0" vert="horz">
            <a:spAutoFit/>
          </a:bodyPr>
          <a:lstStyle/>
          <a:p>
            <a:pPr marL="116839" indent="-104139">
              <a:lnSpc>
                <a:spcPct val="100000"/>
              </a:lnSpc>
              <a:spcBef>
                <a:spcPts val="660"/>
              </a:spcBef>
              <a:buClr>
                <a:srgbClr val="000000"/>
              </a:buClr>
              <a:buChar char="–"/>
              <a:tabLst>
                <a:tab pos="116839" algn="l"/>
              </a:tabLst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antirretorno</a:t>
            </a:r>
            <a:endParaRPr sz="1200">
              <a:latin typeface="Arial"/>
              <a:cs typeface="Arial"/>
            </a:endParaRPr>
          </a:p>
          <a:p>
            <a:pPr marL="114935" marR="5080" indent="-102870">
              <a:lnSpc>
                <a:spcPts val="1360"/>
              </a:lnSpc>
              <a:spcBef>
                <a:spcPts val="670"/>
              </a:spcBef>
              <a:buChar char="–"/>
              <a:tabLst>
                <a:tab pos="114935" algn="l"/>
                <a:tab pos="116205" algn="l"/>
              </a:tabLst>
            </a:pPr>
            <a:r>
              <a:rPr dirty="0" sz="1200">
                <a:latin typeface="Arial"/>
                <a:cs typeface="Arial"/>
              </a:rPr>
              <a:t>	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antirretorno,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bajo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presión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resorte</a:t>
            </a:r>
            <a:endParaRPr sz="1200">
              <a:latin typeface="Arial"/>
              <a:cs typeface="Arial"/>
            </a:endParaRPr>
          </a:p>
        </p:txBody>
      </p:sp>
      <p:sp>
        <p:nvSpPr>
          <p:cNvPr id="16" name="object 16"/>
          <p:cNvSpPr txBox="1"/>
          <p:nvPr/>
        </p:nvSpPr>
        <p:spPr>
          <a:xfrm>
            <a:off x="2195173" y="5092466"/>
            <a:ext cx="2456180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95">
                <a:latin typeface="Arial"/>
                <a:cs typeface="Arial"/>
              </a:rPr>
              <a:t>–</a:t>
            </a:r>
            <a:r>
              <a:rPr dirty="0" sz="1200" spc="-50"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estrangulación,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regulable</a:t>
            </a:r>
            <a:endParaRPr sz="1200">
              <a:latin typeface="Arial"/>
              <a:cs typeface="Arial"/>
            </a:endParaRPr>
          </a:p>
        </p:txBody>
      </p:sp>
      <p:sp>
        <p:nvSpPr>
          <p:cNvPr id="17" name="object 17"/>
          <p:cNvSpPr txBox="1"/>
          <p:nvPr/>
        </p:nvSpPr>
        <p:spPr>
          <a:xfrm>
            <a:off x="2195170" y="3009667"/>
            <a:ext cx="2609215" cy="1872614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16839" indent="-104139">
              <a:lnSpc>
                <a:spcPct val="100000"/>
              </a:lnSpc>
              <a:spcBef>
                <a:spcPts val="100"/>
              </a:spcBef>
              <a:buClr>
                <a:srgbClr val="000000"/>
              </a:buClr>
              <a:buChar char="–"/>
              <a:tabLst>
                <a:tab pos="116839" algn="l"/>
              </a:tabLst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selectora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(función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O)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280"/>
              </a:spcBef>
              <a:buFont typeface="Arial"/>
              <a:buChar char="–"/>
            </a:pPr>
            <a:endParaRPr sz="1200">
              <a:latin typeface="Arial"/>
              <a:cs typeface="Arial"/>
            </a:endParaRPr>
          </a:p>
          <a:p>
            <a:pPr marL="116839" indent="-104139">
              <a:lnSpc>
                <a:spcPct val="100000"/>
              </a:lnSpc>
              <a:buClr>
                <a:srgbClr val="000000"/>
              </a:buClr>
              <a:buChar char="–"/>
              <a:tabLst>
                <a:tab pos="116839" algn="l"/>
              </a:tabLst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simultaneidad</a:t>
            </a:r>
            <a:r>
              <a:rPr dirty="0" sz="1200" spc="-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(función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Y)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buFont typeface="Arial"/>
              <a:buChar char="–"/>
            </a:pP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800"/>
              </a:spcBef>
              <a:buFont typeface="Arial"/>
              <a:buChar char="–"/>
            </a:pPr>
            <a:endParaRPr sz="1200">
              <a:latin typeface="Arial"/>
              <a:cs typeface="Arial"/>
            </a:endParaRPr>
          </a:p>
          <a:p>
            <a:pPr marL="116839" indent="-104139">
              <a:lnSpc>
                <a:spcPct val="100000"/>
              </a:lnSpc>
              <a:buClr>
                <a:srgbClr val="000000"/>
              </a:buClr>
              <a:buChar char="–"/>
              <a:tabLst>
                <a:tab pos="116839" algn="l"/>
              </a:tabLst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 de 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escape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rápido</a:t>
            </a:r>
            <a:endParaRPr sz="12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180"/>
              </a:spcBef>
              <a:buFont typeface="Arial"/>
              <a:buChar char="–"/>
            </a:pPr>
            <a:endParaRPr sz="1200">
              <a:latin typeface="Arial"/>
              <a:cs typeface="Arial"/>
            </a:endParaRPr>
          </a:p>
          <a:p>
            <a:pPr marL="116839" indent="-104139">
              <a:lnSpc>
                <a:spcPct val="100000"/>
              </a:lnSpc>
              <a:buClr>
                <a:srgbClr val="000000"/>
              </a:buClr>
              <a:buChar char="–"/>
              <a:tabLst>
                <a:tab pos="116839" algn="l"/>
              </a:tabLst>
            </a:pP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estrangulación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retención</a:t>
            </a:r>
            <a:endParaRPr sz="1200">
              <a:latin typeface="Arial"/>
              <a:cs typeface="Arial"/>
            </a:endParaRPr>
          </a:p>
        </p:txBody>
      </p:sp>
      <p:pic>
        <p:nvPicPr>
          <p:cNvPr id="18" name="object 18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5065115" y="2315933"/>
            <a:ext cx="449376" cy="190322"/>
          </a:xfrm>
          <a:prstGeom prst="rect">
            <a:avLst/>
          </a:prstGeom>
        </p:spPr>
      </p:pic>
      <p:grpSp>
        <p:nvGrpSpPr>
          <p:cNvPr id="19" name="object 19"/>
          <p:cNvGrpSpPr/>
          <p:nvPr/>
        </p:nvGrpSpPr>
        <p:grpSpPr>
          <a:xfrm>
            <a:off x="5065115" y="2575902"/>
            <a:ext cx="681355" cy="190500"/>
            <a:chOff x="5065115" y="2575902"/>
            <a:chExt cx="681355" cy="190500"/>
          </a:xfrm>
        </p:grpSpPr>
        <p:sp>
          <p:nvSpPr>
            <p:cNvPr id="20" name="object 20"/>
            <p:cNvSpPr/>
            <p:nvPr/>
          </p:nvSpPr>
          <p:spPr>
            <a:xfrm>
              <a:off x="5345036" y="2671063"/>
              <a:ext cx="401320" cy="0"/>
            </a:xfrm>
            <a:custGeom>
              <a:avLst/>
              <a:gdLst/>
              <a:ahLst/>
              <a:cxnLst/>
              <a:rect l="l" t="t" r="r" b="b"/>
              <a:pathLst>
                <a:path w="401320" h="0">
                  <a:moveTo>
                    <a:pt x="401116" y="0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1" name="object 21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5065115" y="2575902"/>
              <a:ext cx="285318" cy="190334"/>
            </a:xfrm>
            <a:prstGeom prst="rect">
              <a:avLst/>
            </a:prstGeom>
          </p:spPr>
        </p:pic>
        <p:sp>
          <p:nvSpPr>
            <p:cNvPr id="22" name="object 22"/>
            <p:cNvSpPr/>
            <p:nvPr/>
          </p:nvSpPr>
          <p:spPr>
            <a:xfrm>
              <a:off x="5365686" y="2582417"/>
              <a:ext cx="269240" cy="179070"/>
            </a:xfrm>
            <a:custGeom>
              <a:avLst/>
              <a:gdLst/>
              <a:ahLst/>
              <a:cxnLst/>
              <a:rect l="l" t="t" r="r" b="b"/>
              <a:pathLst>
                <a:path w="269239" h="179069">
                  <a:moveTo>
                    <a:pt x="268693" y="178523"/>
                  </a:moveTo>
                  <a:lnTo>
                    <a:pt x="214960" y="0"/>
                  </a:lnTo>
                  <a:lnTo>
                    <a:pt x="161213" y="178523"/>
                  </a:lnTo>
                  <a:lnTo>
                    <a:pt x="107480" y="0"/>
                  </a:lnTo>
                  <a:lnTo>
                    <a:pt x="53733" y="178523"/>
                  </a:ln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3" name="object 23"/>
          <p:cNvGrpSpPr/>
          <p:nvPr/>
        </p:nvGrpSpPr>
        <p:grpSpPr>
          <a:xfrm>
            <a:off x="5327916" y="6959015"/>
            <a:ext cx="584200" cy="658495"/>
            <a:chOff x="5327916" y="6959015"/>
            <a:chExt cx="584200" cy="658495"/>
          </a:xfrm>
        </p:grpSpPr>
        <p:sp>
          <p:nvSpPr>
            <p:cNvPr id="24" name="object 24"/>
            <p:cNvSpPr/>
            <p:nvPr/>
          </p:nvSpPr>
          <p:spPr>
            <a:xfrm>
              <a:off x="5333314" y="7110475"/>
              <a:ext cx="358140" cy="359410"/>
            </a:xfrm>
            <a:custGeom>
              <a:avLst/>
              <a:gdLst/>
              <a:ahLst/>
              <a:cxnLst/>
              <a:rect l="l" t="t" r="r" b="b"/>
              <a:pathLst>
                <a:path w="358139" h="359409">
                  <a:moveTo>
                    <a:pt x="0" y="0"/>
                  </a:moveTo>
                  <a:lnTo>
                    <a:pt x="357860" y="0"/>
                  </a:lnTo>
                  <a:lnTo>
                    <a:pt x="357860" y="358863"/>
                  </a:lnTo>
                  <a:lnTo>
                    <a:pt x="0" y="358863"/>
                  </a:lnTo>
                  <a:lnTo>
                    <a:pt x="0" y="0"/>
                  </a:lnTo>
                  <a:close/>
                </a:path>
                <a:path w="358139" h="359409">
                  <a:moveTo>
                    <a:pt x="89865" y="0"/>
                  </a:moveTo>
                  <a:lnTo>
                    <a:pt x="89865" y="35886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25" name="object 2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686170" y="7194333"/>
              <a:ext cx="225742" cy="190233"/>
            </a:xfrm>
            <a:prstGeom prst="rect">
              <a:avLst/>
            </a:prstGeom>
          </p:spPr>
        </p:pic>
        <p:sp>
          <p:nvSpPr>
            <p:cNvPr id="26" name="object 26"/>
            <p:cNvSpPr/>
            <p:nvPr/>
          </p:nvSpPr>
          <p:spPr>
            <a:xfrm>
              <a:off x="5780227" y="7074344"/>
              <a:ext cx="72390" cy="358140"/>
            </a:xfrm>
            <a:custGeom>
              <a:avLst/>
              <a:gdLst/>
              <a:ahLst/>
              <a:cxnLst/>
              <a:rect l="l" t="t" r="r" b="b"/>
              <a:pathLst>
                <a:path w="72389" h="358140">
                  <a:moveTo>
                    <a:pt x="0" y="357949"/>
                  </a:moveTo>
                  <a:lnTo>
                    <a:pt x="71945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7" name="object 27"/>
            <p:cNvSpPr/>
            <p:nvPr/>
          </p:nvSpPr>
          <p:spPr>
            <a:xfrm>
              <a:off x="5815431" y="7074039"/>
              <a:ext cx="36830" cy="95885"/>
            </a:xfrm>
            <a:custGeom>
              <a:avLst/>
              <a:gdLst/>
              <a:ahLst/>
              <a:cxnLst/>
              <a:rect l="l" t="t" r="r" b="b"/>
              <a:pathLst>
                <a:path w="36829" h="95884">
                  <a:moveTo>
                    <a:pt x="36436" y="0"/>
                  </a:moveTo>
                  <a:lnTo>
                    <a:pt x="0" y="89255"/>
                  </a:lnTo>
                  <a:lnTo>
                    <a:pt x="36436" y="95631"/>
                  </a:lnTo>
                  <a:lnTo>
                    <a:pt x="36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5510618" y="6964413"/>
              <a:ext cx="341630" cy="647700"/>
            </a:xfrm>
            <a:custGeom>
              <a:avLst/>
              <a:gdLst/>
              <a:ahLst/>
              <a:cxnLst/>
              <a:rect l="l" t="t" r="r" b="b"/>
              <a:pathLst>
                <a:path w="341629" h="647700">
                  <a:moveTo>
                    <a:pt x="304812" y="198881"/>
                  </a:moveTo>
                  <a:lnTo>
                    <a:pt x="341249" y="109626"/>
                  </a:lnTo>
                  <a:lnTo>
                    <a:pt x="341249" y="205257"/>
                  </a:lnTo>
                  <a:lnTo>
                    <a:pt x="304812" y="198881"/>
                  </a:lnTo>
                  <a:close/>
                </a:path>
                <a:path w="341629" h="647700">
                  <a:moveTo>
                    <a:pt x="1511" y="0"/>
                  </a:moveTo>
                  <a:lnTo>
                    <a:pt x="1511" y="144792"/>
                  </a:lnTo>
                </a:path>
                <a:path w="341629" h="647700">
                  <a:moveTo>
                    <a:pt x="0" y="503097"/>
                  </a:moveTo>
                  <a:lnTo>
                    <a:pt x="0" y="64738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29" name="object 29"/>
          <p:cNvSpPr txBox="1"/>
          <p:nvPr/>
        </p:nvSpPr>
        <p:spPr>
          <a:xfrm>
            <a:off x="5141571" y="7124477"/>
            <a:ext cx="211454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u="dash" sz="1000" spc="-25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12</a:t>
            </a:r>
            <a:r>
              <a:rPr dirty="0" u="dash" sz="1000" spc="500">
                <a:uFill>
                  <a:solidFill>
                    <a:srgbClr val="000000"/>
                  </a:solidFill>
                </a:uFill>
                <a:latin typeface="Arial"/>
                <a:cs typeface="Arial"/>
              </a:rPr>
              <a:t> </a:t>
            </a:r>
            <a:endParaRPr sz="1000">
              <a:latin typeface="Arial"/>
              <a:cs typeface="Arial"/>
            </a:endParaRPr>
          </a:p>
        </p:txBody>
      </p:sp>
      <p:sp>
        <p:nvSpPr>
          <p:cNvPr id="30" name="object 30"/>
          <p:cNvSpPr txBox="1"/>
          <p:nvPr/>
        </p:nvSpPr>
        <p:spPr>
          <a:xfrm>
            <a:off x="5662271" y="617197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31" name="object 31"/>
          <p:cNvGrpSpPr/>
          <p:nvPr/>
        </p:nvGrpSpPr>
        <p:grpSpPr>
          <a:xfrm>
            <a:off x="5148491" y="5551208"/>
            <a:ext cx="763905" cy="584200"/>
            <a:chOff x="5148491" y="5551208"/>
            <a:chExt cx="763905" cy="584200"/>
          </a:xfrm>
        </p:grpSpPr>
        <p:sp>
          <p:nvSpPr>
            <p:cNvPr id="32" name="object 32"/>
            <p:cNvSpPr/>
            <p:nvPr/>
          </p:nvSpPr>
          <p:spPr>
            <a:xfrm>
              <a:off x="5333314" y="5591835"/>
              <a:ext cx="358140" cy="359410"/>
            </a:xfrm>
            <a:custGeom>
              <a:avLst/>
              <a:gdLst/>
              <a:ahLst/>
              <a:cxnLst/>
              <a:rect l="l" t="t" r="r" b="b"/>
              <a:pathLst>
                <a:path w="358139" h="359410">
                  <a:moveTo>
                    <a:pt x="0" y="0"/>
                  </a:moveTo>
                  <a:lnTo>
                    <a:pt x="357860" y="0"/>
                  </a:lnTo>
                  <a:lnTo>
                    <a:pt x="357860" y="358863"/>
                  </a:lnTo>
                  <a:lnTo>
                    <a:pt x="0" y="358863"/>
                  </a:lnTo>
                  <a:lnTo>
                    <a:pt x="0" y="0"/>
                  </a:lnTo>
                  <a:close/>
                </a:path>
                <a:path w="358139" h="359410">
                  <a:moveTo>
                    <a:pt x="179730" y="0"/>
                  </a:moveTo>
                  <a:lnTo>
                    <a:pt x="179730" y="35885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33" name="object 33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686171" y="5676912"/>
              <a:ext cx="225742" cy="190220"/>
            </a:xfrm>
            <a:prstGeom prst="rect">
              <a:avLst/>
            </a:prstGeom>
          </p:spPr>
        </p:pic>
        <p:sp>
          <p:nvSpPr>
            <p:cNvPr id="34" name="object 34"/>
            <p:cNvSpPr/>
            <p:nvPr/>
          </p:nvSpPr>
          <p:spPr>
            <a:xfrm>
              <a:off x="5780227" y="5556910"/>
              <a:ext cx="72390" cy="358140"/>
            </a:xfrm>
            <a:custGeom>
              <a:avLst/>
              <a:gdLst/>
              <a:ahLst/>
              <a:cxnLst/>
              <a:rect l="l" t="t" r="r" b="b"/>
              <a:pathLst>
                <a:path w="72389" h="358139">
                  <a:moveTo>
                    <a:pt x="0" y="357949"/>
                  </a:moveTo>
                  <a:lnTo>
                    <a:pt x="71945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5815431" y="5556605"/>
              <a:ext cx="36830" cy="95885"/>
            </a:xfrm>
            <a:custGeom>
              <a:avLst/>
              <a:gdLst/>
              <a:ahLst/>
              <a:cxnLst/>
              <a:rect l="l" t="t" r="r" b="b"/>
              <a:pathLst>
                <a:path w="36829" h="95885">
                  <a:moveTo>
                    <a:pt x="36436" y="0"/>
                  </a:moveTo>
                  <a:lnTo>
                    <a:pt x="0" y="89268"/>
                  </a:lnTo>
                  <a:lnTo>
                    <a:pt x="36436" y="95643"/>
                  </a:lnTo>
                  <a:lnTo>
                    <a:pt x="36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5815431" y="5556605"/>
              <a:ext cx="36830" cy="95885"/>
            </a:xfrm>
            <a:custGeom>
              <a:avLst/>
              <a:gdLst/>
              <a:ahLst/>
              <a:cxnLst/>
              <a:rect l="l" t="t" r="r" b="b"/>
              <a:pathLst>
                <a:path w="36829" h="95885">
                  <a:moveTo>
                    <a:pt x="0" y="89268"/>
                  </a:moveTo>
                  <a:lnTo>
                    <a:pt x="36436" y="0"/>
                  </a:lnTo>
                  <a:lnTo>
                    <a:pt x="36436" y="95643"/>
                  </a:lnTo>
                  <a:lnTo>
                    <a:pt x="0" y="89268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5153888" y="5770651"/>
              <a:ext cx="358140" cy="359410"/>
            </a:xfrm>
            <a:custGeom>
              <a:avLst/>
              <a:gdLst/>
              <a:ahLst/>
              <a:cxnLst/>
              <a:rect l="l" t="t" r="r" b="b"/>
              <a:pathLst>
                <a:path w="358139" h="359410">
                  <a:moveTo>
                    <a:pt x="357949" y="179425"/>
                  </a:moveTo>
                  <a:lnTo>
                    <a:pt x="179425" y="358863"/>
                  </a:lnTo>
                  <a:lnTo>
                    <a:pt x="0" y="358863"/>
                  </a:lnTo>
                  <a:lnTo>
                    <a:pt x="901" y="0"/>
                  </a:lnTo>
                  <a:lnTo>
                    <a:pt x="179425" y="914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5513044" y="5951296"/>
              <a:ext cx="0" cy="140970"/>
            </a:xfrm>
            <a:custGeom>
              <a:avLst/>
              <a:gdLst/>
              <a:ahLst/>
              <a:cxnLst/>
              <a:rect l="l" t="t" r="r" b="b"/>
              <a:pathLst>
                <a:path w="0" h="140970">
                  <a:moveTo>
                    <a:pt x="0" y="0"/>
                  </a:moveTo>
                  <a:lnTo>
                    <a:pt x="0" y="14055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39" name="object 39"/>
          <p:cNvSpPr txBox="1"/>
          <p:nvPr/>
        </p:nvSpPr>
        <p:spPr>
          <a:xfrm>
            <a:off x="2195170" y="5663980"/>
            <a:ext cx="2138680" cy="38100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14935" marR="5080" indent="-102870">
              <a:lnSpc>
                <a:spcPts val="1360"/>
              </a:lnSpc>
              <a:spcBef>
                <a:spcPts val="210"/>
              </a:spcBef>
            </a:pPr>
            <a:r>
              <a:rPr dirty="0" sz="1200" spc="-95">
                <a:latin typeface="Arial"/>
                <a:cs typeface="Arial"/>
              </a:rPr>
              <a:t>–</a:t>
            </a:r>
            <a:r>
              <a:rPr dirty="0" sz="1200" spc="-60"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reguladora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presión,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ajustable,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sin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060C0C"/>
                </a:solidFill>
                <a:latin typeface="Arial"/>
                <a:cs typeface="Arial"/>
              </a:rPr>
              <a:t>orificio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de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escape</a:t>
            </a:r>
            <a:endParaRPr sz="1200">
              <a:latin typeface="Arial"/>
              <a:cs typeface="Arial"/>
            </a:endParaRPr>
          </a:p>
        </p:txBody>
      </p:sp>
      <p:sp>
        <p:nvSpPr>
          <p:cNvPr id="40" name="object 40"/>
          <p:cNvSpPr txBox="1"/>
          <p:nvPr/>
        </p:nvSpPr>
        <p:spPr>
          <a:xfrm>
            <a:off x="2195170" y="6311679"/>
            <a:ext cx="2180590" cy="38100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14935" marR="5080" indent="-102870">
              <a:lnSpc>
                <a:spcPts val="1360"/>
              </a:lnSpc>
              <a:spcBef>
                <a:spcPts val="210"/>
              </a:spcBef>
            </a:pPr>
            <a:r>
              <a:rPr dirty="0" sz="1200" spc="-95">
                <a:latin typeface="Arial"/>
                <a:cs typeface="Arial"/>
              </a:rPr>
              <a:t>–</a:t>
            </a:r>
            <a:r>
              <a:rPr dirty="0" sz="1200" spc="-60"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reguladora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presión, </a:t>
            </a:r>
            <a:r>
              <a:rPr dirty="0" sz="1200" spc="-20">
                <a:solidFill>
                  <a:srgbClr val="060C0C"/>
                </a:solidFill>
                <a:latin typeface="Arial"/>
                <a:cs typeface="Arial"/>
              </a:rPr>
              <a:t>ajustable,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con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>
                <a:solidFill>
                  <a:srgbClr val="060C0C"/>
                </a:solidFill>
                <a:latin typeface="Arial"/>
                <a:cs typeface="Arial"/>
              </a:rPr>
              <a:t>orificio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55">
                <a:solidFill>
                  <a:srgbClr val="060C0C"/>
                </a:solidFill>
                <a:latin typeface="Arial"/>
                <a:cs typeface="Arial"/>
              </a:rPr>
              <a:t>escape</a:t>
            </a:r>
            <a:endParaRPr sz="1200">
              <a:latin typeface="Arial"/>
              <a:cs typeface="Arial"/>
            </a:endParaRPr>
          </a:p>
        </p:txBody>
      </p:sp>
      <p:sp>
        <p:nvSpPr>
          <p:cNvPr id="41" name="object 41"/>
          <p:cNvSpPr txBox="1"/>
          <p:nvPr/>
        </p:nvSpPr>
        <p:spPr>
          <a:xfrm>
            <a:off x="2195170" y="7086385"/>
            <a:ext cx="2245995" cy="38100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14935" marR="5080" indent="-102870">
              <a:lnSpc>
                <a:spcPts val="1360"/>
              </a:lnSpc>
              <a:spcBef>
                <a:spcPts val="210"/>
              </a:spcBef>
            </a:pPr>
            <a:r>
              <a:rPr dirty="0" sz="1200" spc="-95">
                <a:latin typeface="Arial"/>
                <a:cs typeface="Arial"/>
              </a:rPr>
              <a:t>–</a:t>
            </a:r>
            <a:r>
              <a:rPr dirty="0" sz="1200" spc="-70"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 de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mando de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presión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con alimentación</a:t>
            </a:r>
            <a:r>
              <a:rPr dirty="0" sz="1200" spc="2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externa</a:t>
            </a:r>
            <a:endParaRPr sz="1200">
              <a:latin typeface="Arial"/>
              <a:cs typeface="Arial"/>
            </a:endParaRPr>
          </a:p>
        </p:txBody>
      </p:sp>
      <p:sp>
        <p:nvSpPr>
          <p:cNvPr id="42" name="object 42"/>
          <p:cNvSpPr txBox="1"/>
          <p:nvPr/>
        </p:nvSpPr>
        <p:spPr>
          <a:xfrm>
            <a:off x="2195170" y="7937289"/>
            <a:ext cx="1995805" cy="20827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200" spc="-95">
                <a:latin typeface="Arial"/>
                <a:cs typeface="Arial"/>
              </a:rPr>
              <a:t>–</a:t>
            </a:r>
            <a:r>
              <a:rPr dirty="0" sz="1200" spc="-70"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Válvula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limitadora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presión</a:t>
            </a:r>
            <a:endParaRPr sz="1200">
              <a:latin typeface="Arial"/>
              <a:cs typeface="Arial"/>
            </a:endParaRPr>
          </a:p>
        </p:txBody>
      </p:sp>
      <p:sp>
        <p:nvSpPr>
          <p:cNvPr id="43" name="object 43"/>
          <p:cNvSpPr/>
          <p:nvPr/>
        </p:nvSpPr>
        <p:spPr>
          <a:xfrm>
            <a:off x="5332501" y="6345745"/>
            <a:ext cx="358140" cy="359410"/>
          </a:xfrm>
          <a:custGeom>
            <a:avLst/>
            <a:gdLst/>
            <a:ahLst/>
            <a:cxnLst/>
            <a:rect l="l" t="t" r="r" b="b"/>
            <a:pathLst>
              <a:path w="358139" h="359409">
                <a:moveTo>
                  <a:pt x="0" y="358863"/>
                </a:moveTo>
                <a:lnTo>
                  <a:pt x="357847" y="358863"/>
                </a:lnTo>
                <a:lnTo>
                  <a:pt x="357847" y="0"/>
                </a:lnTo>
                <a:lnTo>
                  <a:pt x="0" y="0"/>
                </a:lnTo>
                <a:lnTo>
                  <a:pt x="0" y="358863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44" name="object 44"/>
          <p:cNvSpPr txBox="1"/>
          <p:nvPr/>
        </p:nvSpPr>
        <p:spPr>
          <a:xfrm>
            <a:off x="5522571" y="5956071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45" name="object 45"/>
          <p:cNvSpPr txBox="1"/>
          <p:nvPr/>
        </p:nvSpPr>
        <p:spPr>
          <a:xfrm>
            <a:off x="5433667" y="6616472"/>
            <a:ext cx="182245" cy="508000"/>
          </a:xfrm>
          <a:prstGeom prst="rect">
            <a:avLst/>
          </a:prstGeom>
        </p:spPr>
        <p:txBody>
          <a:bodyPr wrap="square" lIns="0" tIns="1016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  <a:p>
            <a:pPr marL="101600">
              <a:lnSpc>
                <a:spcPct val="100000"/>
              </a:lnSpc>
              <a:spcBef>
                <a:spcPts val="7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6" name="object 46"/>
          <p:cNvSpPr txBox="1"/>
          <p:nvPr/>
        </p:nvSpPr>
        <p:spPr>
          <a:xfrm>
            <a:off x="5522571" y="7378489"/>
            <a:ext cx="93345" cy="508000"/>
          </a:xfrm>
          <a:prstGeom prst="rect">
            <a:avLst/>
          </a:prstGeom>
        </p:spPr>
        <p:txBody>
          <a:bodyPr wrap="square" lIns="0" tIns="1016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8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7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7" name="object 47"/>
          <p:cNvSpPr txBox="1"/>
          <p:nvPr/>
        </p:nvSpPr>
        <p:spPr>
          <a:xfrm>
            <a:off x="5522571" y="5422662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sp>
        <p:nvSpPr>
          <p:cNvPr id="48" name="object 48"/>
          <p:cNvSpPr txBox="1"/>
          <p:nvPr/>
        </p:nvSpPr>
        <p:spPr>
          <a:xfrm>
            <a:off x="5293974" y="6171954"/>
            <a:ext cx="93345" cy="1778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1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49" name="object 49"/>
          <p:cNvGrpSpPr/>
          <p:nvPr/>
        </p:nvGrpSpPr>
        <p:grpSpPr>
          <a:xfrm>
            <a:off x="5396534" y="7366203"/>
            <a:ext cx="56515" cy="107950"/>
            <a:chOff x="5396534" y="7366203"/>
            <a:chExt cx="56515" cy="107950"/>
          </a:xfrm>
        </p:grpSpPr>
        <p:sp>
          <p:nvSpPr>
            <p:cNvPr id="50" name="object 50"/>
            <p:cNvSpPr/>
            <p:nvPr/>
          </p:nvSpPr>
          <p:spPr>
            <a:xfrm>
              <a:off x="5401932" y="7371600"/>
              <a:ext cx="45720" cy="97155"/>
            </a:xfrm>
            <a:custGeom>
              <a:avLst/>
              <a:gdLst/>
              <a:ahLst/>
              <a:cxnLst/>
              <a:rect l="l" t="t" r="r" b="b"/>
              <a:pathLst>
                <a:path w="45720" h="97154">
                  <a:moveTo>
                    <a:pt x="45681" y="0"/>
                  </a:moveTo>
                  <a:lnTo>
                    <a:pt x="0" y="0"/>
                  </a:lnTo>
                  <a:lnTo>
                    <a:pt x="22834" y="96799"/>
                  </a:lnTo>
                  <a:lnTo>
                    <a:pt x="456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1" name="object 51"/>
            <p:cNvSpPr/>
            <p:nvPr/>
          </p:nvSpPr>
          <p:spPr>
            <a:xfrm>
              <a:off x="5401932" y="7371600"/>
              <a:ext cx="45720" cy="97155"/>
            </a:xfrm>
            <a:custGeom>
              <a:avLst/>
              <a:gdLst/>
              <a:ahLst/>
              <a:cxnLst/>
              <a:rect l="l" t="t" r="r" b="b"/>
              <a:pathLst>
                <a:path w="45720" h="97154">
                  <a:moveTo>
                    <a:pt x="45681" y="0"/>
                  </a:moveTo>
                  <a:lnTo>
                    <a:pt x="0" y="0"/>
                  </a:lnTo>
                  <a:lnTo>
                    <a:pt x="22834" y="96799"/>
                  </a:lnTo>
                  <a:lnTo>
                    <a:pt x="45681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2" name="object 52"/>
          <p:cNvGrpSpPr/>
          <p:nvPr/>
        </p:nvGrpSpPr>
        <p:grpSpPr>
          <a:xfrm>
            <a:off x="5397449" y="8130933"/>
            <a:ext cx="56515" cy="107950"/>
            <a:chOff x="5397449" y="8130933"/>
            <a:chExt cx="56515" cy="107950"/>
          </a:xfrm>
        </p:grpSpPr>
        <p:sp>
          <p:nvSpPr>
            <p:cNvPr id="53" name="object 53"/>
            <p:cNvSpPr/>
            <p:nvPr/>
          </p:nvSpPr>
          <p:spPr>
            <a:xfrm>
              <a:off x="5402846" y="8136331"/>
              <a:ext cx="45720" cy="97155"/>
            </a:xfrm>
            <a:custGeom>
              <a:avLst/>
              <a:gdLst/>
              <a:ahLst/>
              <a:cxnLst/>
              <a:rect l="l" t="t" r="r" b="b"/>
              <a:pathLst>
                <a:path w="45720" h="97154">
                  <a:moveTo>
                    <a:pt x="45669" y="0"/>
                  </a:moveTo>
                  <a:lnTo>
                    <a:pt x="0" y="0"/>
                  </a:lnTo>
                  <a:lnTo>
                    <a:pt x="22834" y="96786"/>
                  </a:lnTo>
                  <a:lnTo>
                    <a:pt x="456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4" name="object 54"/>
            <p:cNvSpPr/>
            <p:nvPr/>
          </p:nvSpPr>
          <p:spPr>
            <a:xfrm>
              <a:off x="5402846" y="8136331"/>
              <a:ext cx="45720" cy="97155"/>
            </a:xfrm>
            <a:custGeom>
              <a:avLst/>
              <a:gdLst/>
              <a:ahLst/>
              <a:cxnLst/>
              <a:rect l="l" t="t" r="r" b="b"/>
              <a:pathLst>
                <a:path w="45720" h="97154">
                  <a:moveTo>
                    <a:pt x="45669" y="0"/>
                  </a:moveTo>
                  <a:lnTo>
                    <a:pt x="0" y="0"/>
                  </a:lnTo>
                  <a:lnTo>
                    <a:pt x="22834" y="96786"/>
                  </a:lnTo>
                  <a:lnTo>
                    <a:pt x="45669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5" name="object 55"/>
          <p:cNvGrpSpPr/>
          <p:nvPr/>
        </p:nvGrpSpPr>
        <p:grpSpPr>
          <a:xfrm>
            <a:off x="5485193" y="5448833"/>
            <a:ext cx="56515" cy="506730"/>
            <a:chOff x="5485193" y="5448833"/>
            <a:chExt cx="56515" cy="506730"/>
          </a:xfrm>
        </p:grpSpPr>
        <p:sp>
          <p:nvSpPr>
            <p:cNvPr id="56" name="object 56"/>
            <p:cNvSpPr/>
            <p:nvPr/>
          </p:nvSpPr>
          <p:spPr>
            <a:xfrm>
              <a:off x="5490590" y="5852959"/>
              <a:ext cx="45720" cy="97155"/>
            </a:xfrm>
            <a:custGeom>
              <a:avLst/>
              <a:gdLst/>
              <a:ahLst/>
              <a:cxnLst/>
              <a:rect l="l" t="t" r="r" b="b"/>
              <a:pathLst>
                <a:path w="45720" h="97154">
                  <a:moveTo>
                    <a:pt x="45669" y="0"/>
                  </a:moveTo>
                  <a:lnTo>
                    <a:pt x="0" y="0"/>
                  </a:lnTo>
                  <a:lnTo>
                    <a:pt x="22834" y="96786"/>
                  </a:lnTo>
                  <a:lnTo>
                    <a:pt x="4566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57" name="object 57"/>
            <p:cNvSpPr/>
            <p:nvPr/>
          </p:nvSpPr>
          <p:spPr>
            <a:xfrm>
              <a:off x="5490590" y="5448833"/>
              <a:ext cx="45720" cy="501015"/>
            </a:xfrm>
            <a:custGeom>
              <a:avLst/>
              <a:gdLst/>
              <a:ahLst/>
              <a:cxnLst/>
              <a:rect l="l" t="t" r="r" b="b"/>
              <a:pathLst>
                <a:path w="45720" h="501014">
                  <a:moveTo>
                    <a:pt x="45669" y="404126"/>
                  </a:moveTo>
                  <a:lnTo>
                    <a:pt x="0" y="404126"/>
                  </a:lnTo>
                  <a:lnTo>
                    <a:pt x="22834" y="500913"/>
                  </a:lnTo>
                  <a:lnTo>
                    <a:pt x="45669" y="404126"/>
                  </a:lnTo>
                  <a:close/>
                </a:path>
                <a:path w="45720" h="501014">
                  <a:moveTo>
                    <a:pt x="23685" y="0"/>
                  </a:moveTo>
                  <a:lnTo>
                    <a:pt x="23685" y="14443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58" name="object 58"/>
          <p:cNvSpPr/>
          <p:nvPr/>
        </p:nvSpPr>
        <p:spPr>
          <a:xfrm>
            <a:off x="5421960" y="6211061"/>
            <a:ext cx="0" cy="133985"/>
          </a:xfrm>
          <a:custGeom>
            <a:avLst/>
            <a:gdLst/>
            <a:ahLst/>
            <a:cxnLst/>
            <a:rect l="l" t="t" r="r" b="b"/>
            <a:pathLst>
              <a:path w="0" h="133985">
                <a:moveTo>
                  <a:pt x="0" y="0"/>
                </a:moveTo>
                <a:lnTo>
                  <a:pt x="0" y="133413"/>
                </a:lnTo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sp>
        <p:nvSpPr>
          <p:cNvPr id="59" name="object 59"/>
          <p:cNvSpPr/>
          <p:nvPr/>
        </p:nvSpPr>
        <p:spPr>
          <a:xfrm>
            <a:off x="5547055" y="6255575"/>
            <a:ext cx="107950" cy="90170"/>
          </a:xfrm>
          <a:custGeom>
            <a:avLst/>
            <a:gdLst/>
            <a:ahLst/>
            <a:cxnLst/>
            <a:rect l="l" t="t" r="r" b="b"/>
            <a:pathLst>
              <a:path w="107950" h="90170">
                <a:moveTo>
                  <a:pt x="0" y="90170"/>
                </a:moveTo>
                <a:lnTo>
                  <a:pt x="107480" y="90170"/>
                </a:lnTo>
                <a:lnTo>
                  <a:pt x="53733" y="0"/>
                </a:lnTo>
                <a:lnTo>
                  <a:pt x="0" y="90170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60" name="object 60"/>
          <p:cNvGrpSpPr/>
          <p:nvPr/>
        </p:nvGrpSpPr>
        <p:grpSpPr>
          <a:xfrm>
            <a:off x="5394109" y="6339459"/>
            <a:ext cx="56515" cy="370840"/>
            <a:chOff x="5394109" y="6339459"/>
            <a:chExt cx="56515" cy="370840"/>
          </a:xfrm>
        </p:grpSpPr>
        <p:sp>
          <p:nvSpPr>
            <p:cNvPr id="61" name="object 61"/>
            <p:cNvSpPr/>
            <p:nvPr/>
          </p:nvSpPr>
          <p:spPr>
            <a:xfrm>
              <a:off x="5399506" y="6608089"/>
              <a:ext cx="45720" cy="97155"/>
            </a:xfrm>
            <a:custGeom>
              <a:avLst/>
              <a:gdLst/>
              <a:ahLst/>
              <a:cxnLst/>
              <a:rect l="l" t="t" r="r" b="b"/>
              <a:pathLst>
                <a:path w="45720" h="97154">
                  <a:moveTo>
                    <a:pt x="45681" y="0"/>
                  </a:moveTo>
                  <a:lnTo>
                    <a:pt x="0" y="0"/>
                  </a:lnTo>
                  <a:lnTo>
                    <a:pt x="22834" y="96786"/>
                  </a:lnTo>
                  <a:lnTo>
                    <a:pt x="4568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2" name="object 62"/>
            <p:cNvSpPr/>
            <p:nvPr/>
          </p:nvSpPr>
          <p:spPr>
            <a:xfrm>
              <a:off x="5399506" y="6608089"/>
              <a:ext cx="45720" cy="97155"/>
            </a:xfrm>
            <a:custGeom>
              <a:avLst/>
              <a:gdLst/>
              <a:ahLst/>
              <a:cxnLst/>
              <a:rect l="l" t="t" r="r" b="b"/>
              <a:pathLst>
                <a:path w="45720" h="97154">
                  <a:moveTo>
                    <a:pt x="45681" y="0"/>
                  </a:moveTo>
                  <a:lnTo>
                    <a:pt x="0" y="0"/>
                  </a:lnTo>
                  <a:lnTo>
                    <a:pt x="22834" y="96786"/>
                  </a:lnTo>
                  <a:lnTo>
                    <a:pt x="4568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3" name="object 63"/>
            <p:cNvSpPr/>
            <p:nvPr/>
          </p:nvSpPr>
          <p:spPr>
            <a:xfrm>
              <a:off x="5399506" y="6344856"/>
              <a:ext cx="45720" cy="97155"/>
            </a:xfrm>
            <a:custGeom>
              <a:avLst/>
              <a:gdLst/>
              <a:ahLst/>
              <a:cxnLst/>
              <a:rect l="l" t="t" r="r" b="b"/>
              <a:pathLst>
                <a:path w="45720" h="97154">
                  <a:moveTo>
                    <a:pt x="22834" y="0"/>
                  </a:moveTo>
                  <a:lnTo>
                    <a:pt x="0" y="96799"/>
                  </a:lnTo>
                  <a:lnTo>
                    <a:pt x="45681" y="96799"/>
                  </a:lnTo>
                  <a:lnTo>
                    <a:pt x="22834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4" name="object 64"/>
            <p:cNvSpPr/>
            <p:nvPr/>
          </p:nvSpPr>
          <p:spPr>
            <a:xfrm>
              <a:off x="5399506" y="6344856"/>
              <a:ext cx="45720" cy="360045"/>
            </a:xfrm>
            <a:custGeom>
              <a:avLst/>
              <a:gdLst/>
              <a:ahLst/>
              <a:cxnLst/>
              <a:rect l="l" t="t" r="r" b="b"/>
              <a:pathLst>
                <a:path w="45720" h="360045">
                  <a:moveTo>
                    <a:pt x="45681" y="96799"/>
                  </a:moveTo>
                  <a:lnTo>
                    <a:pt x="0" y="96799"/>
                  </a:lnTo>
                  <a:lnTo>
                    <a:pt x="22834" y="0"/>
                  </a:lnTo>
                  <a:lnTo>
                    <a:pt x="45681" y="96799"/>
                  </a:lnTo>
                  <a:close/>
                </a:path>
                <a:path w="45720" h="360045">
                  <a:moveTo>
                    <a:pt x="22466" y="888"/>
                  </a:moveTo>
                  <a:lnTo>
                    <a:pt x="22466" y="35975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5" name="object 65"/>
          <p:cNvGrpSpPr/>
          <p:nvPr/>
        </p:nvGrpSpPr>
        <p:grpSpPr>
          <a:xfrm>
            <a:off x="5684951" y="6303911"/>
            <a:ext cx="226060" cy="369570"/>
            <a:chOff x="5684951" y="6303911"/>
            <a:chExt cx="226060" cy="369570"/>
          </a:xfrm>
        </p:grpSpPr>
        <p:pic>
          <p:nvPicPr>
            <p:cNvPr id="66" name="object 66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5684951" y="6429603"/>
              <a:ext cx="225755" cy="190233"/>
            </a:xfrm>
            <a:prstGeom prst="rect">
              <a:avLst/>
            </a:prstGeom>
          </p:spPr>
        </p:pic>
        <p:sp>
          <p:nvSpPr>
            <p:cNvPr id="67" name="object 67"/>
            <p:cNvSpPr/>
            <p:nvPr/>
          </p:nvSpPr>
          <p:spPr>
            <a:xfrm>
              <a:off x="5779008" y="6309614"/>
              <a:ext cx="72390" cy="358140"/>
            </a:xfrm>
            <a:custGeom>
              <a:avLst/>
              <a:gdLst/>
              <a:ahLst/>
              <a:cxnLst/>
              <a:rect l="l" t="t" r="r" b="b"/>
              <a:pathLst>
                <a:path w="72389" h="358140">
                  <a:moveTo>
                    <a:pt x="0" y="357949"/>
                  </a:moveTo>
                  <a:lnTo>
                    <a:pt x="71958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68" name="object 68"/>
            <p:cNvSpPr/>
            <p:nvPr/>
          </p:nvSpPr>
          <p:spPr>
            <a:xfrm>
              <a:off x="5814225" y="6309309"/>
              <a:ext cx="36830" cy="95885"/>
            </a:xfrm>
            <a:custGeom>
              <a:avLst/>
              <a:gdLst/>
              <a:ahLst/>
              <a:cxnLst/>
              <a:rect l="l" t="t" r="r" b="b"/>
              <a:pathLst>
                <a:path w="36829" h="95885">
                  <a:moveTo>
                    <a:pt x="36436" y="0"/>
                  </a:moveTo>
                  <a:lnTo>
                    <a:pt x="0" y="89255"/>
                  </a:lnTo>
                  <a:lnTo>
                    <a:pt x="36436" y="95643"/>
                  </a:lnTo>
                  <a:lnTo>
                    <a:pt x="36436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69" name="object 69"/>
            <p:cNvSpPr/>
            <p:nvPr/>
          </p:nvSpPr>
          <p:spPr>
            <a:xfrm>
              <a:off x="5814225" y="6309309"/>
              <a:ext cx="36830" cy="95885"/>
            </a:xfrm>
            <a:custGeom>
              <a:avLst/>
              <a:gdLst/>
              <a:ahLst/>
              <a:cxnLst/>
              <a:rect l="l" t="t" r="r" b="b"/>
              <a:pathLst>
                <a:path w="36829" h="95885">
                  <a:moveTo>
                    <a:pt x="0" y="89255"/>
                  </a:moveTo>
                  <a:lnTo>
                    <a:pt x="36436" y="0"/>
                  </a:lnTo>
                  <a:lnTo>
                    <a:pt x="36436" y="95643"/>
                  </a:lnTo>
                  <a:lnTo>
                    <a:pt x="0" y="8925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0" name="object 70"/>
          <p:cNvGrpSpPr/>
          <p:nvPr/>
        </p:nvGrpSpPr>
        <p:grpSpPr>
          <a:xfrm>
            <a:off x="5148491" y="6518262"/>
            <a:ext cx="280035" cy="370840"/>
            <a:chOff x="5148491" y="6518262"/>
            <a:chExt cx="280035" cy="370840"/>
          </a:xfrm>
        </p:grpSpPr>
        <p:sp>
          <p:nvSpPr>
            <p:cNvPr id="71" name="object 71"/>
            <p:cNvSpPr/>
            <p:nvPr/>
          </p:nvSpPr>
          <p:spPr>
            <a:xfrm>
              <a:off x="5153888" y="6523660"/>
              <a:ext cx="269240" cy="360045"/>
            </a:xfrm>
            <a:custGeom>
              <a:avLst/>
              <a:gdLst/>
              <a:ahLst/>
              <a:cxnLst/>
              <a:rect l="l" t="t" r="r" b="b"/>
              <a:pathLst>
                <a:path w="269239" h="360045">
                  <a:moveTo>
                    <a:pt x="268681" y="180340"/>
                  </a:moveTo>
                  <a:lnTo>
                    <a:pt x="90170" y="359765"/>
                  </a:lnTo>
                  <a:lnTo>
                    <a:pt x="0" y="359765"/>
                  </a:lnTo>
                  <a:lnTo>
                    <a:pt x="901" y="0"/>
                  </a:lnTo>
                  <a:lnTo>
                    <a:pt x="179425" y="901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2" name="object 72"/>
            <p:cNvSpPr/>
            <p:nvPr/>
          </p:nvSpPr>
          <p:spPr>
            <a:xfrm>
              <a:off x="5420753" y="6702780"/>
              <a:ext cx="0" cy="144780"/>
            </a:xfrm>
            <a:custGeom>
              <a:avLst/>
              <a:gdLst/>
              <a:ahLst/>
              <a:cxnLst/>
              <a:rect l="l" t="t" r="r" b="b"/>
              <a:pathLst>
                <a:path w="0" h="144779">
                  <a:moveTo>
                    <a:pt x="0" y="0"/>
                  </a:moveTo>
                  <a:lnTo>
                    <a:pt x="0" y="14428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73" name="object 73"/>
          <p:cNvGrpSpPr/>
          <p:nvPr/>
        </p:nvGrpSpPr>
        <p:grpSpPr>
          <a:xfrm>
            <a:off x="4886401" y="8381060"/>
            <a:ext cx="1861820" cy="1263015"/>
            <a:chOff x="4886401" y="8381060"/>
            <a:chExt cx="1861820" cy="1263015"/>
          </a:xfrm>
        </p:grpSpPr>
        <p:sp>
          <p:nvSpPr>
            <p:cNvPr id="74" name="object 74"/>
            <p:cNvSpPr/>
            <p:nvPr/>
          </p:nvSpPr>
          <p:spPr>
            <a:xfrm>
              <a:off x="5037226" y="8838933"/>
              <a:ext cx="359410" cy="358140"/>
            </a:xfrm>
            <a:custGeom>
              <a:avLst/>
              <a:gdLst/>
              <a:ahLst/>
              <a:cxnLst/>
              <a:rect l="l" t="t" r="r" b="b"/>
              <a:pathLst>
                <a:path w="359410" h="358140">
                  <a:moveTo>
                    <a:pt x="0" y="0"/>
                  </a:moveTo>
                  <a:lnTo>
                    <a:pt x="358863" y="0"/>
                  </a:lnTo>
                  <a:lnTo>
                    <a:pt x="358863" y="357860"/>
                  </a:lnTo>
                  <a:lnTo>
                    <a:pt x="0" y="357860"/>
                  </a:lnTo>
                  <a:lnTo>
                    <a:pt x="0" y="0"/>
                  </a:lnTo>
                  <a:close/>
                </a:path>
                <a:path w="359410" h="358140">
                  <a:moveTo>
                    <a:pt x="0" y="267995"/>
                  </a:moveTo>
                  <a:lnTo>
                    <a:pt x="358851" y="267995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75" name="object 75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6521920" y="8924836"/>
              <a:ext cx="225742" cy="190220"/>
            </a:xfrm>
            <a:prstGeom prst="rect">
              <a:avLst/>
            </a:prstGeom>
          </p:spPr>
        </p:pic>
        <p:pic>
          <p:nvPicPr>
            <p:cNvPr id="76" name="object 76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5122303" y="8619401"/>
              <a:ext cx="190220" cy="225755"/>
            </a:xfrm>
            <a:prstGeom prst="rect">
              <a:avLst/>
            </a:prstGeom>
          </p:spPr>
        </p:pic>
        <p:sp>
          <p:nvSpPr>
            <p:cNvPr id="77" name="object 77"/>
            <p:cNvSpPr/>
            <p:nvPr/>
          </p:nvSpPr>
          <p:spPr>
            <a:xfrm>
              <a:off x="5001095" y="8677935"/>
              <a:ext cx="358140" cy="72390"/>
            </a:xfrm>
            <a:custGeom>
              <a:avLst/>
              <a:gdLst/>
              <a:ahLst/>
              <a:cxnLst/>
              <a:rect l="l" t="t" r="r" b="b"/>
              <a:pathLst>
                <a:path w="358139" h="72390">
                  <a:moveTo>
                    <a:pt x="357949" y="71958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78" name="object 78"/>
            <p:cNvSpPr/>
            <p:nvPr/>
          </p:nvSpPr>
          <p:spPr>
            <a:xfrm>
              <a:off x="5002009" y="8678240"/>
              <a:ext cx="95885" cy="36830"/>
            </a:xfrm>
            <a:custGeom>
              <a:avLst/>
              <a:gdLst/>
              <a:ahLst/>
              <a:cxnLst/>
              <a:rect l="l" t="t" r="r" b="b"/>
              <a:pathLst>
                <a:path w="95885" h="36829">
                  <a:moveTo>
                    <a:pt x="95631" y="0"/>
                  </a:moveTo>
                  <a:lnTo>
                    <a:pt x="0" y="0"/>
                  </a:lnTo>
                  <a:lnTo>
                    <a:pt x="89255" y="36436"/>
                  </a:lnTo>
                  <a:lnTo>
                    <a:pt x="95631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79" name="object 79"/>
            <p:cNvSpPr/>
            <p:nvPr/>
          </p:nvSpPr>
          <p:spPr>
            <a:xfrm>
              <a:off x="5002009" y="8386458"/>
              <a:ext cx="1430655" cy="1252220"/>
            </a:xfrm>
            <a:custGeom>
              <a:avLst/>
              <a:gdLst/>
              <a:ahLst/>
              <a:cxnLst/>
              <a:rect l="l" t="t" r="r" b="b"/>
              <a:pathLst>
                <a:path w="1430654" h="1252220">
                  <a:moveTo>
                    <a:pt x="89255" y="328218"/>
                  </a:moveTo>
                  <a:lnTo>
                    <a:pt x="0" y="291782"/>
                  </a:lnTo>
                  <a:lnTo>
                    <a:pt x="95631" y="291782"/>
                  </a:lnTo>
                  <a:lnTo>
                    <a:pt x="89255" y="328218"/>
                  </a:lnTo>
                  <a:close/>
                </a:path>
                <a:path w="1430654" h="1252220">
                  <a:moveTo>
                    <a:pt x="1257211" y="0"/>
                  </a:moveTo>
                  <a:lnTo>
                    <a:pt x="1257211" y="144780"/>
                  </a:lnTo>
                </a:path>
                <a:path w="1430654" h="1252220">
                  <a:moveTo>
                    <a:pt x="1257211" y="144259"/>
                  </a:moveTo>
                  <a:lnTo>
                    <a:pt x="1257211" y="453250"/>
                  </a:lnTo>
                </a:path>
                <a:path w="1430654" h="1252220">
                  <a:moveTo>
                    <a:pt x="1255699" y="1107871"/>
                  </a:moveTo>
                  <a:lnTo>
                    <a:pt x="1255699" y="1252143"/>
                  </a:lnTo>
                </a:path>
                <a:path w="1430654" h="1252220">
                  <a:moveTo>
                    <a:pt x="1430578" y="1107871"/>
                  </a:moveTo>
                  <a:lnTo>
                    <a:pt x="1430578" y="125214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0" name="object 80"/>
            <p:cNvSpPr/>
            <p:nvPr/>
          </p:nvSpPr>
          <p:spPr>
            <a:xfrm>
              <a:off x="4891798" y="9018283"/>
              <a:ext cx="1366520" cy="358140"/>
            </a:xfrm>
            <a:custGeom>
              <a:avLst/>
              <a:gdLst/>
              <a:ahLst/>
              <a:cxnLst/>
              <a:rect l="l" t="t" r="r" b="b"/>
              <a:pathLst>
                <a:path w="1366520" h="358140">
                  <a:moveTo>
                    <a:pt x="142989" y="0"/>
                  </a:moveTo>
                  <a:lnTo>
                    <a:pt x="0" y="0"/>
                  </a:lnTo>
                  <a:lnTo>
                    <a:pt x="0" y="357936"/>
                  </a:lnTo>
                  <a:lnTo>
                    <a:pt x="1366215" y="357035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1" name="object 81"/>
            <p:cNvSpPr/>
            <p:nvPr/>
          </p:nvSpPr>
          <p:spPr>
            <a:xfrm>
              <a:off x="5811202" y="8838438"/>
              <a:ext cx="716280" cy="657225"/>
            </a:xfrm>
            <a:custGeom>
              <a:avLst/>
              <a:gdLst/>
              <a:ahLst/>
              <a:cxnLst/>
              <a:rect l="l" t="t" r="r" b="b"/>
              <a:pathLst>
                <a:path w="716279" h="657225">
                  <a:moveTo>
                    <a:pt x="0" y="360171"/>
                  </a:moveTo>
                  <a:lnTo>
                    <a:pt x="357860" y="360171"/>
                  </a:lnTo>
                  <a:lnTo>
                    <a:pt x="357860" y="1308"/>
                  </a:lnTo>
                  <a:lnTo>
                    <a:pt x="0" y="1308"/>
                  </a:lnTo>
                  <a:lnTo>
                    <a:pt x="0" y="360171"/>
                  </a:lnTo>
                  <a:close/>
                </a:path>
                <a:path w="716279" h="657225">
                  <a:moveTo>
                    <a:pt x="91668" y="3924"/>
                  </a:moveTo>
                  <a:lnTo>
                    <a:pt x="91668" y="359409"/>
                  </a:lnTo>
                </a:path>
                <a:path w="716279" h="657225">
                  <a:moveTo>
                    <a:pt x="446557" y="0"/>
                  </a:moveTo>
                  <a:lnTo>
                    <a:pt x="622833" y="359409"/>
                  </a:lnTo>
                </a:path>
                <a:path w="716279" h="657225">
                  <a:moveTo>
                    <a:pt x="357035" y="360171"/>
                  </a:moveTo>
                  <a:lnTo>
                    <a:pt x="714883" y="360171"/>
                  </a:lnTo>
                  <a:lnTo>
                    <a:pt x="714883" y="1308"/>
                  </a:lnTo>
                  <a:lnTo>
                    <a:pt x="357035" y="1308"/>
                  </a:lnTo>
                  <a:lnTo>
                    <a:pt x="357035" y="360171"/>
                  </a:lnTo>
                  <a:close/>
                </a:path>
                <a:path w="716279" h="657225">
                  <a:moveTo>
                    <a:pt x="357860" y="1320"/>
                  </a:moveTo>
                  <a:lnTo>
                    <a:pt x="715708" y="1320"/>
                  </a:lnTo>
                  <a:lnTo>
                    <a:pt x="715708" y="360184"/>
                  </a:lnTo>
                  <a:lnTo>
                    <a:pt x="357860" y="360184"/>
                  </a:lnTo>
                  <a:lnTo>
                    <a:pt x="357860" y="1320"/>
                  </a:lnTo>
                  <a:close/>
                </a:path>
                <a:path w="716279" h="657225">
                  <a:moveTo>
                    <a:pt x="267982" y="288226"/>
                  </a:moveTo>
                  <a:lnTo>
                    <a:pt x="267982" y="360171"/>
                  </a:lnTo>
                </a:path>
                <a:path w="716279" h="657225">
                  <a:moveTo>
                    <a:pt x="447725" y="288226"/>
                  </a:moveTo>
                  <a:lnTo>
                    <a:pt x="447725" y="360171"/>
                  </a:lnTo>
                </a:path>
                <a:path w="716279" h="657225">
                  <a:moveTo>
                    <a:pt x="447725" y="361086"/>
                  </a:moveTo>
                  <a:lnTo>
                    <a:pt x="447725" y="657097"/>
                  </a:lnTo>
                </a:path>
                <a:path w="716279" h="657225">
                  <a:moveTo>
                    <a:pt x="622604" y="361086"/>
                  </a:moveTo>
                  <a:lnTo>
                    <a:pt x="622604" y="657097"/>
                  </a:lnTo>
                </a:path>
                <a:path w="716279" h="657225">
                  <a:moveTo>
                    <a:pt x="303212" y="287921"/>
                  </a:moveTo>
                  <a:lnTo>
                    <a:pt x="231254" y="287921"/>
                  </a:lnTo>
                </a:path>
                <a:path w="716279" h="657225">
                  <a:moveTo>
                    <a:pt x="411289" y="287921"/>
                  </a:moveTo>
                  <a:lnTo>
                    <a:pt x="483247" y="28792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82" name="object 82"/>
          <p:cNvSpPr txBox="1"/>
          <p:nvPr/>
        </p:nvSpPr>
        <p:spPr>
          <a:xfrm>
            <a:off x="5522571" y="8242061"/>
            <a:ext cx="842644" cy="292735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ts val="1050"/>
              </a:lnSpc>
              <a:spcBef>
                <a:spcPts val="100"/>
              </a:spcBef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  <a:p>
            <a:pPr marL="761365">
              <a:lnSpc>
                <a:spcPts val="1050"/>
              </a:lnSpc>
            </a:pPr>
            <a:r>
              <a:rPr dirty="0" sz="1000" spc="-50">
                <a:latin typeface="Arial"/>
                <a:cs typeface="Arial"/>
              </a:rPr>
              <a:t>2</a:t>
            </a:r>
            <a:endParaRPr sz="1000">
              <a:latin typeface="Arial"/>
              <a:cs typeface="Arial"/>
            </a:endParaRPr>
          </a:p>
        </p:txBody>
      </p:sp>
      <p:sp>
        <p:nvSpPr>
          <p:cNvPr id="83" name="object 83"/>
          <p:cNvSpPr txBox="1"/>
          <p:nvPr/>
        </p:nvSpPr>
        <p:spPr>
          <a:xfrm>
            <a:off x="2195170" y="8915180"/>
            <a:ext cx="1845310" cy="381000"/>
          </a:xfrm>
          <a:prstGeom prst="rect">
            <a:avLst/>
          </a:prstGeom>
        </p:spPr>
        <p:txBody>
          <a:bodyPr wrap="square" lIns="0" tIns="26670" rIns="0" bIns="0" rtlCol="0" vert="horz">
            <a:spAutoFit/>
          </a:bodyPr>
          <a:lstStyle/>
          <a:p>
            <a:pPr marL="114935" marR="5080" indent="-102870">
              <a:lnSpc>
                <a:spcPts val="1360"/>
              </a:lnSpc>
              <a:spcBef>
                <a:spcPts val="210"/>
              </a:spcBef>
            </a:pPr>
            <a:r>
              <a:rPr dirty="0" sz="1200" spc="-95">
                <a:latin typeface="Arial"/>
                <a:cs typeface="Arial"/>
              </a:rPr>
              <a:t>–</a:t>
            </a:r>
            <a:r>
              <a:rPr dirty="0" sz="1200" spc="-35">
                <a:latin typeface="Arial"/>
                <a:cs typeface="Arial"/>
              </a:rPr>
              <a:t> </a:t>
            </a:r>
            <a:r>
              <a:rPr dirty="0" sz="1200" spc="-45">
                <a:solidFill>
                  <a:srgbClr val="060C0C"/>
                </a:solidFill>
                <a:latin typeface="Arial"/>
                <a:cs typeface="Arial"/>
              </a:rPr>
              <a:t>Combinación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25">
                <a:solidFill>
                  <a:srgbClr val="060C0C"/>
                </a:solidFill>
                <a:latin typeface="Arial"/>
                <a:cs typeface="Arial"/>
              </a:rPr>
              <a:t>válvula</a:t>
            </a:r>
            <a:r>
              <a:rPr dirty="0" sz="1200" spc="-3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 mando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40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2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200" spc="-10">
                <a:solidFill>
                  <a:srgbClr val="060C0C"/>
                </a:solidFill>
                <a:latin typeface="Arial"/>
                <a:cs typeface="Arial"/>
              </a:rPr>
              <a:t>presión</a:t>
            </a:r>
            <a:endParaRPr sz="1200">
              <a:latin typeface="Arial"/>
              <a:cs typeface="Arial"/>
            </a:endParaRPr>
          </a:p>
        </p:txBody>
      </p:sp>
      <p:sp>
        <p:nvSpPr>
          <p:cNvPr id="84" name="object 84"/>
          <p:cNvSpPr txBox="1"/>
          <p:nvPr/>
        </p:nvSpPr>
        <p:spPr>
          <a:xfrm>
            <a:off x="5230472" y="9499371"/>
            <a:ext cx="1312545" cy="444500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algn="r" marR="5080">
              <a:lnSpc>
                <a:spcPct val="100000"/>
              </a:lnSpc>
              <a:spcBef>
                <a:spcPts val="100"/>
              </a:spcBef>
              <a:tabLst>
                <a:tab pos="329565" algn="l"/>
              </a:tabLst>
            </a:pPr>
            <a:r>
              <a:rPr dirty="0" sz="1000" spc="-50">
                <a:latin typeface="Arial"/>
                <a:cs typeface="Arial"/>
              </a:rPr>
              <a:t>1</a:t>
            </a:r>
            <a:r>
              <a:rPr dirty="0" sz="1000">
                <a:latin typeface="Arial"/>
                <a:cs typeface="Arial"/>
              </a:rPr>
              <a:t>	</a:t>
            </a:r>
            <a:r>
              <a:rPr dirty="0" sz="1000" spc="-50">
                <a:latin typeface="Arial"/>
                <a:cs typeface="Arial"/>
              </a:rPr>
              <a:t>3</a:t>
            </a:r>
            <a:endParaRPr sz="1000">
              <a:latin typeface="Arial"/>
              <a:cs typeface="Arial"/>
            </a:endParaRPr>
          </a:p>
          <a:p>
            <a:pPr marL="12700">
              <a:lnSpc>
                <a:spcPct val="100000"/>
              </a:lnSpc>
              <a:spcBef>
                <a:spcPts val="900"/>
              </a:spcBef>
            </a:pPr>
            <a:r>
              <a:rPr dirty="0" sz="1000" spc="-25">
                <a:latin typeface="Arial"/>
                <a:cs typeface="Arial"/>
              </a:rPr>
              <a:t>12</a:t>
            </a:r>
            <a:endParaRPr sz="1000">
              <a:latin typeface="Arial"/>
              <a:cs typeface="Arial"/>
            </a:endParaRPr>
          </a:p>
        </p:txBody>
      </p:sp>
      <p:grpSp>
        <p:nvGrpSpPr>
          <p:cNvPr id="85" name="object 85"/>
          <p:cNvGrpSpPr/>
          <p:nvPr/>
        </p:nvGrpSpPr>
        <p:grpSpPr>
          <a:xfrm>
            <a:off x="4791367" y="8524684"/>
            <a:ext cx="2052320" cy="1384300"/>
            <a:chOff x="4791367" y="8524684"/>
            <a:chExt cx="2052320" cy="1384300"/>
          </a:xfrm>
        </p:grpSpPr>
        <p:sp>
          <p:nvSpPr>
            <p:cNvPr id="86" name="object 86"/>
            <p:cNvSpPr/>
            <p:nvPr/>
          </p:nvSpPr>
          <p:spPr>
            <a:xfrm>
              <a:off x="5880633" y="8843733"/>
              <a:ext cx="45720" cy="97155"/>
            </a:xfrm>
            <a:custGeom>
              <a:avLst/>
              <a:gdLst/>
              <a:ahLst/>
              <a:cxnLst/>
              <a:rect l="l" t="t" r="r" b="b"/>
              <a:pathLst>
                <a:path w="45720" h="97154">
                  <a:moveTo>
                    <a:pt x="22847" y="0"/>
                  </a:moveTo>
                  <a:lnTo>
                    <a:pt x="0" y="96786"/>
                  </a:lnTo>
                  <a:lnTo>
                    <a:pt x="45681" y="96786"/>
                  </a:lnTo>
                  <a:lnTo>
                    <a:pt x="2284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7" name="object 87"/>
            <p:cNvSpPr/>
            <p:nvPr/>
          </p:nvSpPr>
          <p:spPr>
            <a:xfrm>
              <a:off x="5880633" y="8843733"/>
              <a:ext cx="45720" cy="97155"/>
            </a:xfrm>
            <a:custGeom>
              <a:avLst/>
              <a:gdLst/>
              <a:ahLst/>
              <a:cxnLst/>
              <a:rect l="l" t="t" r="r" b="b"/>
              <a:pathLst>
                <a:path w="45720" h="97154">
                  <a:moveTo>
                    <a:pt x="45681" y="96786"/>
                  </a:moveTo>
                  <a:lnTo>
                    <a:pt x="0" y="96786"/>
                  </a:lnTo>
                  <a:lnTo>
                    <a:pt x="22847" y="0"/>
                  </a:lnTo>
                  <a:lnTo>
                    <a:pt x="45681" y="96786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88" name="object 88"/>
            <p:cNvSpPr/>
            <p:nvPr/>
          </p:nvSpPr>
          <p:spPr>
            <a:xfrm>
              <a:off x="5299570" y="9082506"/>
              <a:ext cx="97155" cy="45720"/>
            </a:xfrm>
            <a:custGeom>
              <a:avLst/>
              <a:gdLst/>
              <a:ahLst/>
              <a:cxnLst/>
              <a:rect l="l" t="t" r="r" b="b"/>
              <a:pathLst>
                <a:path w="97154" h="45720">
                  <a:moveTo>
                    <a:pt x="0" y="0"/>
                  </a:moveTo>
                  <a:lnTo>
                    <a:pt x="0" y="45669"/>
                  </a:lnTo>
                  <a:lnTo>
                    <a:pt x="96786" y="228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89" name="object 89"/>
            <p:cNvSpPr/>
            <p:nvPr/>
          </p:nvSpPr>
          <p:spPr>
            <a:xfrm>
              <a:off x="5299570" y="9082506"/>
              <a:ext cx="97155" cy="45720"/>
            </a:xfrm>
            <a:custGeom>
              <a:avLst/>
              <a:gdLst/>
              <a:ahLst/>
              <a:cxnLst/>
              <a:rect l="l" t="t" r="r" b="b"/>
              <a:pathLst>
                <a:path w="97154" h="45720">
                  <a:moveTo>
                    <a:pt x="0" y="0"/>
                  </a:moveTo>
                  <a:lnTo>
                    <a:pt x="0" y="45669"/>
                  </a:lnTo>
                  <a:lnTo>
                    <a:pt x="96786" y="22834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0" name="object 90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6363360" y="9096336"/>
              <a:ext cx="75349" cy="107315"/>
            </a:xfrm>
            <a:prstGeom prst="rect">
              <a:avLst/>
            </a:prstGeom>
          </p:spPr>
        </p:pic>
        <p:sp>
          <p:nvSpPr>
            <p:cNvPr id="91" name="object 91"/>
            <p:cNvSpPr/>
            <p:nvPr/>
          </p:nvSpPr>
          <p:spPr>
            <a:xfrm>
              <a:off x="5538774" y="8966060"/>
              <a:ext cx="127000" cy="104775"/>
            </a:xfrm>
            <a:custGeom>
              <a:avLst/>
              <a:gdLst/>
              <a:ahLst/>
              <a:cxnLst/>
              <a:rect l="l" t="t" r="r" b="b"/>
              <a:pathLst>
                <a:path w="127000" h="104775">
                  <a:moveTo>
                    <a:pt x="0" y="0"/>
                  </a:moveTo>
                  <a:lnTo>
                    <a:pt x="0" y="104749"/>
                  </a:lnTo>
                  <a:lnTo>
                    <a:pt x="126618" y="515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2" name="object 92"/>
            <p:cNvSpPr/>
            <p:nvPr/>
          </p:nvSpPr>
          <p:spPr>
            <a:xfrm>
              <a:off x="5163528" y="8966060"/>
              <a:ext cx="644525" cy="942975"/>
            </a:xfrm>
            <a:custGeom>
              <a:avLst/>
              <a:gdLst/>
              <a:ahLst/>
              <a:cxnLst/>
              <a:rect l="l" t="t" r="r" b="b"/>
              <a:pathLst>
                <a:path w="644525" h="942975">
                  <a:moveTo>
                    <a:pt x="375246" y="0"/>
                  </a:moveTo>
                  <a:lnTo>
                    <a:pt x="375246" y="104749"/>
                  </a:lnTo>
                  <a:lnTo>
                    <a:pt x="501865" y="51574"/>
                  </a:lnTo>
                  <a:lnTo>
                    <a:pt x="375246" y="0"/>
                  </a:lnTo>
                  <a:close/>
                </a:path>
                <a:path w="644525" h="942975">
                  <a:moveTo>
                    <a:pt x="0" y="800290"/>
                  </a:moveTo>
                  <a:lnTo>
                    <a:pt x="104736" y="800290"/>
                  </a:lnTo>
                  <a:lnTo>
                    <a:pt x="51574" y="673671"/>
                  </a:lnTo>
                  <a:lnTo>
                    <a:pt x="0" y="800290"/>
                  </a:lnTo>
                  <a:close/>
                </a:path>
                <a:path w="644525" h="942975">
                  <a:moveTo>
                    <a:pt x="501548" y="52222"/>
                  </a:moveTo>
                  <a:lnTo>
                    <a:pt x="644359" y="53124"/>
                  </a:lnTo>
                </a:path>
                <a:path w="644525" h="942975">
                  <a:moveTo>
                    <a:pt x="51003" y="673988"/>
                  </a:moveTo>
                  <a:lnTo>
                    <a:pt x="51003" y="232308"/>
                  </a:lnTo>
                </a:path>
                <a:path w="644525" h="942975">
                  <a:moveTo>
                    <a:pt x="376466" y="52222"/>
                  </a:moveTo>
                  <a:lnTo>
                    <a:pt x="232676" y="52222"/>
                  </a:lnTo>
                </a:path>
                <a:path w="644525" h="942975">
                  <a:moveTo>
                    <a:pt x="52209" y="799083"/>
                  </a:moveTo>
                  <a:lnTo>
                    <a:pt x="52209" y="94286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3" name="object 93"/>
            <p:cNvSpPr/>
            <p:nvPr/>
          </p:nvSpPr>
          <p:spPr>
            <a:xfrm>
              <a:off x="6234633" y="9352241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295" y="0"/>
                  </a:moveTo>
                  <a:lnTo>
                    <a:pt x="14851" y="1913"/>
                  </a:lnTo>
                  <a:lnTo>
                    <a:pt x="7127" y="7126"/>
                  </a:lnTo>
                  <a:lnTo>
                    <a:pt x="1913" y="14846"/>
                  </a:lnTo>
                  <a:lnTo>
                    <a:pt x="0" y="24282"/>
                  </a:lnTo>
                  <a:lnTo>
                    <a:pt x="1913" y="33725"/>
                  </a:lnTo>
                  <a:lnTo>
                    <a:pt x="7127" y="41449"/>
                  </a:lnTo>
                  <a:lnTo>
                    <a:pt x="14851" y="46663"/>
                  </a:lnTo>
                  <a:lnTo>
                    <a:pt x="24295" y="48577"/>
                  </a:lnTo>
                  <a:lnTo>
                    <a:pt x="33731" y="46663"/>
                  </a:lnTo>
                  <a:lnTo>
                    <a:pt x="41451" y="41449"/>
                  </a:lnTo>
                  <a:lnTo>
                    <a:pt x="46663" y="33725"/>
                  </a:lnTo>
                  <a:lnTo>
                    <a:pt x="48577" y="24282"/>
                  </a:lnTo>
                  <a:lnTo>
                    <a:pt x="46663" y="14846"/>
                  </a:lnTo>
                  <a:lnTo>
                    <a:pt x="41451" y="7126"/>
                  </a:lnTo>
                  <a:lnTo>
                    <a:pt x="33731" y="1913"/>
                  </a:lnTo>
                  <a:lnTo>
                    <a:pt x="24295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94" name="object 94"/>
            <p:cNvSpPr/>
            <p:nvPr/>
          </p:nvSpPr>
          <p:spPr>
            <a:xfrm>
              <a:off x="6234633" y="9352241"/>
              <a:ext cx="48895" cy="48895"/>
            </a:xfrm>
            <a:custGeom>
              <a:avLst/>
              <a:gdLst/>
              <a:ahLst/>
              <a:cxnLst/>
              <a:rect l="l" t="t" r="r" b="b"/>
              <a:pathLst>
                <a:path w="48895" h="48895">
                  <a:moveTo>
                    <a:pt x="24295" y="48577"/>
                  </a:moveTo>
                  <a:lnTo>
                    <a:pt x="14851" y="46663"/>
                  </a:lnTo>
                  <a:lnTo>
                    <a:pt x="7127" y="41449"/>
                  </a:lnTo>
                  <a:lnTo>
                    <a:pt x="1913" y="33725"/>
                  </a:lnTo>
                  <a:lnTo>
                    <a:pt x="0" y="24282"/>
                  </a:lnTo>
                  <a:lnTo>
                    <a:pt x="1913" y="14846"/>
                  </a:lnTo>
                  <a:lnTo>
                    <a:pt x="7127" y="7126"/>
                  </a:lnTo>
                  <a:lnTo>
                    <a:pt x="14851" y="1913"/>
                  </a:lnTo>
                  <a:lnTo>
                    <a:pt x="24295" y="0"/>
                  </a:lnTo>
                  <a:lnTo>
                    <a:pt x="33731" y="1913"/>
                  </a:lnTo>
                  <a:lnTo>
                    <a:pt x="41451" y="7126"/>
                  </a:lnTo>
                  <a:lnTo>
                    <a:pt x="46663" y="14846"/>
                  </a:lnTo>
                  <a:lnTo>
                    <a:pt x="48577" y="24282"/>
                  </a:lnTo>
                  <a:lnTo>
                    <a:pt x="46663" y="33725"/>
                  </a:lnTo>
                  <a:lnTo>
                    <a:pt x="41451" y="41449"/>
                  </a:lnTo>
                  <a:lnTo>
                    <a:pt x="33731" y="46663"/>
                  </a:lnTo>
                  <a:lnTo>
                    <a:pt x="24295" y="4857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95" name="object 95"/>
            <p:cNvSpPr/>
            <p:nvPr/>
          </p:nvSpPr>
          <p:spPr>
            <a:xfrm>
              <a:off x="4796764" y="8530081"/>
              <a:ext cx="2041525" cy="965835"/>
            </a:xfrm>
            <a:custGeom>
              <a:avLst/>
              <a:gdLst/>
              <a:ahLst/>
              <a:cxnLst/>
              <a:rect l="l" t="t" r="r" b="b"/>
              <a:pathLst>
                <a:path w="2041525" h="965834">
                  <a:moveTo>
                    <a:pt x="0" y="0"/>
                  </a:moveTo>
                  <a:lnTo>
                    <a:pt x="2041436" y="0"/>
                  </a:lnTo>
                  <a:lnTo>
                    <a:pt x="2041436" y="965454"/>
                  </a:lnTo>
                  <a:lnTo>
                    <a:pt x="0" y="965454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  <a:prstDash val="lgDashDot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96" name="object 96"/>
          <p:cNvGrpSpPr/>
          <p:nvPr/>
        </p:nvGrpSpPr>
        <p:grpSpPr>
          <a:xfrm>
            <a:off x="5065115" y="4610480"/>
            <a:ext cx="665480" cy="370205"/>
            <a:chOff x="5065115" y="4610480"/>
            <a:chExt cx="665480" cy="370205"/>
          </a:xfrm>
        </p:grpSpPr>
        <p:pic>
          <p:nvPicPr>
            <p:cNvPr id="97" name="object 97"/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5278716" y="4624082"/>
              <a:ext cx="280301" cy="331317"/>
            </a:xfrm>
            <a:prstGeom prst="rect">
              <a:avLst/>
            </a:prstGeom>
          </p:spPr>
        </p:pic>
        <p:sp>
          <p:nvSpPr>
            <p:cNvPr id="98" name="object 98"/>
            <p:cNvSpPr/>
            <p:nvPr/>
          </p:nvSpPr>
          <p:spPr>
            <a:xfrm>
              <a:off x="5065115" y="4615878"/>
              <a:ext cx="665480" cy="359410"/>
            </a:xfrm>
            <a:custGeom>
              <a:avLst/>
              <a:gdLst/>
              <a:ahLst/>
              <a:cxnLst/>
              <a:rect l="l" t="t" r="r" b="b"/>
              <a:pathLst>
                <a:path w="665479" h="359410">
                  <a:moveTo>
                    <a:pt x="89573" y="358863"/>
                  </a:moveTo>
                  <a:lnTo>
                    <a:pt x="574408" y="358863"/>
                  </a:lnTo>
                  <a:lnTo>
                    <a:pt x="574408" y="0"/>
                  </a:lnTo>
                  <a:lnTo>
                    <a:pt x="89573" y="0"/>
                  </a:lnTo>
                  <a:lnTo>
                    <a:pt x="89573" y="358863"/>
                  </a:lnTo>
                  <a:close/>
                </a:path>
                <a:path w="665479" h="359410">
                  <a:moveTo>
                    <a:pt x="0" y="80949"/>
                  </a:moveTo>
                  <a:lnTo>
                    <a:pt x="665022" y="8094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9" name="object 99"/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5214213" y="4674984"/>
              <a:ext cx="366636" cy="243357"/>
            </a:xfrm>
            <a:prstGeom prst="rect">
              <a:avLst/>
            </a:prstGeom>
          </p:spPr>
        </p:pic>
      </p:grpSp>
      <p:grpSp>
        <p:nvGrpSpPr>
          <p:cNvPr id="100" name="object 100"/>
          <p:cNvGrpSpPr/>
          <p:nvPr/>
        </p:nvGrpSpPr>
        <p:grpSpPr>
          <a:xfrm>
            <a:off x="5065115" y="2842488"/>
            <a:ext cx="903605" cy="455930"/>
            <a:chOff x="5065115" y="2842488"/>
            <a:chExt cx="903605" cy="455930"/>
          </a:xfrm>
        </p:grpSpPr>
        <p:sp>
          <p:nvSpPr>
            <p:cNvPr id="101" name="object 101"/>
            <p:cNvSpPr/>
            <p:nvPr/>
          </p:nvSpPr>
          <p:spPr>
            <a:xfrm>
              <a:off x="5065115" y="2932353"/>
              <a:ext cx="903605" cy="360680"/>
            </a:xfrm>
            <a:custGeom>
              <a:avLst/>
              <a:gdLst/>
              <a:ahLst/>
              <a:cxnLst/>
              <a:rect l="l" t="t" r="r" b="b"/>
              <a:pathLst>
                <a:path w="903604" h="360679">
                  <a:moveTo>
                    <a:pt x="89992" y="0"/>
                  </a:moveTo>
                  <a:lnTo>
                    <a:pt x="810539" y="0"/>
                  </a:lnTo>
                  <a:lnTo>
                    <a:pt x="810539" y="360273"/>
                  </a:lnTo>
                  <a:lnTo>
                    <a:pt x="89992" y="360273"/>
                  </a:lnTo>
                  <a:lnTo>
                    <a:pt x="89992" y="0"/>
                  </a:lnTo>
                  <a:close/>
                </a:path>
                <a:path w="903604" h="360679">
                  <a:moveTo>
                    <a:pt x="0" y="179222"/>
                  </a:moveTo>
                  <a:lnTo>
                    <a:pt x="903274" y="179222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2" name="object 102"/>
            <p:cNvSpPr/>
            <p:nvPr/>
          </p:nvSpPr>
          <p:spPr>
            <a:xfrm>
              <a:off x="5773242" y="3010077"/>
              <a:ext cx="102870" cy="205104"/>
            </a:xfrm>
            <a:custGeom>
              <a:avLst/>
              <a:gdLst/>
              <a:ahLst/>
              <a:cxnLst/>
              <a:rect l="l" t="t" r="r" b="b"/>
              <a:pathLst>
                <a:path w="102870" h="205105">
                  <a:moveTo>
                    <a:pt x="0" y="0"/>
                  </a:moveTo>
                  <a:lnTo>
                    <a:pt x="0" y="204825"/>
                  </a:lnTo>
                  <a:lnTo>
                    <a:pt x="102412" y="1024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3" name="object 103"/>
            <p:cNvSpPr/>
            <p:nvPr/>
          </p:nvSpPr>
          <p:spPr>
            <a:xfrm>
              <a:off x="5155107" y="3009163"/>
              <a:ext cx="720725" cy="205740"/>
            </a:xfrm>
            <a:custGeom>
              <a:avLst/>
              <a:gdLst/>
              <a:ahLst/>
              <a:cxnLst/>
              <a:rect l="l" t="t" r="r" b="b"/>
              <a:pathLst>
                <a:path w="720725" h="205739">
                  <a:moveTo>
                    <a:pt x="618134" y="205740"/>
                  </a:moveTo>
                  <a:lnTo>
                    <a:pt x="720547" y="103327"/>
                  </a:lnTo>
                  <a:lnTo>
                    <a:pt x="618134" y="914"/>
                  </a:lnTo>
                </a:path>
                <a:path w="720725" h="205739">
                  <a:moveTo>
                    <a:pt x="102412" y="204825"/>
                  </a:moveTo>
                  <a:lnTo>
                    <a:pt x="0" y="102412"/>
                  </a:lnTo>
                  <a:lnTo>
                    <a:pt x="102412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4" name="object 104"/>
            <p:cNvSpPr/>
            <p:nvPr/>
          </p:nvSpPr>
          <p:spPr>
            <a:xfrm>
              <a:off x="5731179" y="3052394"/>
              <a:ext cx="120014" cy="120014"/>
            </a:xfrm>
            <a:custGeom>
              <a:avLst/>
              <a:gdLst/>
              <a:ahLst/>
              <a:cxnLst/>
              <a:rect l="l" t="t" r="r" b="b"/>
              <a:pathLst>
                <a:path w="120014" h="120014">
                  <a:moveTo>
                    <a:pt x="59766" y="0"/>
                  </a:moveTo>
                  <a:lnTo>
                    <a:pt x="36540" y="4709"/>
                  </a:lnTo>
                  <a:lnTo>
                    <a:pt x="17538" y="17538"/>
                  </a:lnTo>
                  <a:lnTo>
                    <a:pt x="4709" y="36540"/>
                  </a:lnTo>
                  <a:lnTo>
                    <a:pt x="0" y="59766"/>
                  </a:lnTo>
                  <a:lnTo>
                    <a:pt x="4709" y="82992"/>
                  </a:lnTo>
                  <a:lnTo>
                    <a:pt x="17538" y="101993"/>
                  </a:lnTo>
                  <a:lnTo>
                    <a:pt x="36540" y="114823"/>
                  </a:lnTo>
                  <a:lnTo>
                    <a:pt x="59766" y="119532"/>
                  </a:lnTo>
                  <a:lnTo>
                    <a:pt x="82992" y="114823"/>
                  </a:lnTo>
                  <a:lnTo>
                    <a:pt x="101993" y="101993"/>
                  </a:lnTo>
                  <a:lnTo>
                    <a:pt x="114823" y="82992"/>
                  </a:lnTo>
                  <a:lnTo>
                    <a:pt x="119532" y="59766"/>
                  </a:lnTo>
                  <a:lnTo>
                    <a:pt x="114823" y="36540"/>
                  </a:lnTo>
                  <a:lnTo>
                    <a:pt x="101993" y="17538"/>
                  </a:lnTo>
                  <a:lnTo>
                    <a:pt x="82992" y="4709"/>
                  </a:lnTo>
                  <a:lnTo>
                    <a:pt x="59766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5" name="object 105"/>
            <p:cNvSpPr/>
            <p:nvPr/>
          </p:nvSpPr>
          <p:spPr>
            <a:xfrm>
              <a:off x="5515381" y="2842488"/>
              <a:ext cx="335915" cy="329565"/>
            </a:xfrm>
            <a:custGeom>
              <a:avLst/>
              <a:gdLst/>
              <a:ahLst/>
              <a:cxnLst/>
              <a:rect l="l" t="t" r="r" b="b"/>
              <a:pathLst>
                <a:path w="335914" h="329564">
                  <a:moveTo>
                    <a:pt x="275564" y="329438"/>
                  </a:moveTo>
                  <a:lnTo>
                    <a:pt x="298790" y="324728"/>
                  </a:lnTo>
                  <a:lnTo>
                    <a:pt x="317792" y="311899"/>
                  </a:lnTo>
                  <a:lnTo>
                    <a:pt x="330621" y="292897"/>
                  </a:lnTo>
                  <a:lnTo>
                    <a:pt x="335330" y="269671"/>
                  </a:lnTo>
                  <a:lnTo>
                    <a:pt x="330621" y="246445"/>
                  </a:lnTo>
                  <a:lnTo>
                    <a:pt x="317792" y="227444"/>
                  </a:lnTo>
                  <a:lnTo>
                    <a:pt x="298790" y="214614"/>
                  </a:lnTo>
                  <a:lnTo>
                    <a:pt x="275564" y="209905"/>
                  </a:lnTo>
                  <a:lnTo>
                    <a:pt x="252338" y="214614"/>
                  </a:lnTo>
                  <a:lnTo>
                    <a:pt x="233337" y="227444"/>
                  </a:lnTo>
                  <a:lnTo>
                    <a:pt x="220507" y="246445"/>
                  </a:lnTo>
                  <a:lnTo>
                    <a:pt x="215798" y="269671"/>
                  </a:lnTo>
                  <a:lnTo>
                    <a:pt x="220507" y="292897"/>
                  </a:lnTo>
                  <a:lnTo>
                    <a:pt x="233337" y="311899"/>
                  </a:lnTo>
                  <a:lnTo>
                    <a:pt x="252338" y="324728"/>
                  </a:lnTo>
                  <a:lnTo>
                    <a:pt x="275564" y="329438"/>
                  </a:lnTo>
                  <a:close/>
                </a:path>
                <a:path w="335914" h="329564">
                  <a:moveTo>
                    <a:pt x="0" y="270001"/>
                  </a:move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06" name="object 106"/>
            <p:cNvSpPr/>
            <p:nvPr/>
          </p:nvSpPr>
          <p:spPr>
            <a:xfrm>
              <a:off x="5497093" y="309420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0"/>
                  </a:moveTo>
                  <a:lnTo>
                    <a:pt x="11181" y="1441"/>
                  </a:lnTo>
                  <a:lnTo>
                    <a:pt x="5367" y="5367"/>
                  </a:lnTo>
                  <a:lnTo>
                    <a:pt x="1441" y="11181"/>
                  </a:lnTo>
                  <a:lnTo>
                    <a:pt x="0" y="18287"/>
                  </a:lnTo>
                  <a:lnTo>
                    <a:pt x="1441" y="25394"/>
                  </a:lnTo>
                  <a:lnTo>
                    <a:pt x="5367" y="31208"/>
                  </a:lnTo>
                  <a:lnTo>
                    <a:pt x="11181" y="35134"/>
                  </a:lnTo>
                  <a:lnTo>
                    <a:pt x="18287" y="36575"/>
                  </a:lnTo>
                  <a:lnTo>
                    <a:pt x="25394" y="35134"/>
                  </a:lnTo>
                  <a:lnTo>
                    <a:pt x="31208" y="31208"/>
                  </a:lnTo>
                  <a:lnTo>
                    <a:pt x="35134" y="25394"/>
                  </a:lnTo>
                  <a:lnTo>
                    <a:pt x="36575" y="18287"/>
                  </a:lnTo>
                  <a:lnTo>
                    <a:pt x="35134" y="11181"/>
                  </a:lnTo>
                  <a:lnTo>
                    <a:pt x="31208" y="5367"/>
                  </a:lnTo>
                  <a:lnTo>
                    <a:pt x="25394" y="1441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07" name="object 107"/>
            <p:cNvSpPr/>
            <p:nvPr/>
          </p:nvSpPr>
          <p:spPr>
            <a:xfrm>
              <a:off x="5497093" y="3094202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30">
                  <a:moveTo>
                    <a:pt x="18287" y="36575"/>
                  </a:moveTo>
                  <a:lnTo>
                    <a:pt x="11181" y="35134"/>
                  </a:lnTo>
                  <a:lnTo>
                    <a:pt x="5367" y="31208"/>
                  </a:lnTo>
                  <a:lnTo>
                    <a:pt x="1441" y="25394"/>
                  </a:lnTo>
                  <a:lnTo>
                    <a:pt x="0" y="18287"/>
                  </a:lnTo>
                  <a:lnTo>
                    <a:pt x="1441" y="11181"/>
                  </a:lnTo>
                  <a:lnTo>
                    <a:pt x="5367" y="5367"/>
                  </a:lnTo>
                  <a:lnTo>
                    <a:pt x="11181" y="1441"/>
                  </a:lnTo>
                  <a:lnTo>
                    <a:pt x="18287" y="0"/>
                  </a:lnTo>
                  <a:lnTo>
                    <a:pt x="25394" y="1441"/>
                  </a:lnTo>
                  <a:lnTo>
                    <a:pt x="31208" y="5367"/>
                  </a:lnTo>
                  <a:lnTo>
                    <a:pt x="35134" y="11181"/>
                  </a:lnTo>
                  <a:lnTo>
                    <a:pt x="36575" y="18287"/>
                  </a:lnTo>
                  <a:lnTo>
                    <a:pt x="35134" y="25394"/>
                  </a:lnTo>
                  <a:lnTo>
                    <a:pt x="31208" y="31208"/>
                  </a:lnTo>
                  <a:lnTo>
                    <a:pt x="25394" y="35134"/>
                  </a:lnTo>
                  <a:lnTo>
                    <a:pt x="18287" y="36575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08" name="object 108"/>
          <p:cNvSpPr/>
          <p:nvPr/>
        </p:nvSpPr>
        <p:spPr>
          <a:xfrm>
            <a:off x="5065014" y="3374186"/>
            <a:ext cx="899160" cy="450850"/>
          </a:xfrm>
          <a:custGeom>
            <a:avLst/>
            <a:gdLst/>
            <a:ahLst/>
            <a:cxnLst/>
            <a:rect l="l" t="t" r="r" b="b"/>
            <a:pathLst>
              <a:path w="899160" h="450850">
                <a:moveTo>
                  <a:pt x="142227" y="270128"/>
                </a:moveTo>
                <a:lnTo>
                  <a:pt x="754075" y="270128"/>
                </a:lnTo>
              </a:path>
              <a:path w="899160" h="450850">
                <a:moveTo>
                  <a:pt x="196151" y="89992"/>
                </a:moveTo>
                <a:lnTo>
                  <a:pt x="197370" y="180517"/>
                </a:lnTo>
              </a:path>
              <a:path w="899160" h="450850">
                <a:moveTo>
                  <a:pt x="197675" y="360654"/>
                </a:moveTo>
                <a:lnTo>
                  <a:pt x="197675" y="450265"/>
                </a:lnTo>
              </a:path>
              <a:path w="899160" h="450850">
                <a:moveTo>
                  <a:pt x="701548" y="89992"/>
                </a:moveTo>
                <a:lnTo>
                  <a:pt x="701548" y="180517"/>
                </a:lnTo>
              </a:path>
              <a:path w="899160" h="450850">
                <a:moveTo>
                  <a:pt x="450075" y="0"/>
                </a:moveTo>
                <a:lnTo>
                  <a:pt x="450075" y="89992"/>
                </a:lnTo>
              </a:path>
              <a:path w="899160" h="450850">
                <a:moveTo>
                  <a:pt x="700620" y="360654"/>
                </a:moveTo>
                <a:lnTo>
                  <a:pt x="700620" y="450265"/>
                </a:lnTo>
              </a:path>
              <a:path w="899160" h="450850">
                <a:moveTo>
                  <a:pt x="141909" y="162229"/>
                </a:moveTo>
                <a:lnTo>
                  <a:pt x="141909" y="378028"/>
                </a:lnTo>
              </a:path>
              <a:path w="899160" h="450850">
                <a:moveTo>
                  <a:pt x="754570" y="162229"/>
                </a:moveTo>
                <a:lnTo>
                  <a:pt x="754570" y="378028"/>
                </a:lnTo>
              </a:path>
              <a:path w="899160" h="450850">
                <a:moveTo>
                  <a:pt x="809129" y="270128"/>
                </a:moveTo>
                <a:lnTo>
                  <a:pt x="899121" y="270128"/>
                </a:lnTo>
              </a:path>
              <a:path w="899160" h="450850">
                <a:moveTo>
                  <a:pt x="0" y="270128"/>
                </a:moveTo>
                <a:lnTo>
                  <a:pt x="90004" y="270128"/>
                </a:lnTo>
              </a:path>
              <a:path w="899160" h="450850">
                <a:moveTo>
                  <a:pt x="89674" y="450265"/>
                </a:moveTo>
                <a:lnTo>
                  <a:pt x="809332" y="450265"/>
                </a:lnTo>
                <a:lnTo>
                  <a:pt x="809332" y="89992"/>
                </a:lnTo>
                <a:lnTo>
                  <a:pt x="89674" y="89992"/>
                </a:lnTo>
                <a:lnTo>
                  <a:pt x="89674" y="450265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109" name="object 109"/>
          <p:cNvGrpSpPr/>
          <p:nvPr/>
        </p:nvGrpSpPr>
        <p:grpSpPr>
          <a:xfrm>
            <a:off x="5065115" y="3900614"/>
            <a:ext cx="942340" cy="567690"/>
            <a:chOff x="5065115" y="3900614"/>
            <a:chExt cx="942340" cy="567690"/>
          </a:xfrm>
        </p:grpSpPr>
        <p:sp>
          <p:nvSpPr>
            <p:cNvPr id="110" name="object 110"/>
            <p:cNvSpPr/>
            <p:nvPr/>
          </p:nvSpPr>
          <p:spPr>
            <a:xfrm>
              <a:off x="5065115" y="4102049"/>
              <a:ext cx="810260" cy="360680"/>
            </a:xfrm>
            <a:custGeom>
              <a:avLst/>
              <a:gdLst/>
              <a:ahLst/>
              <a:cxnLst/>
              <a:rect l="l" t="t" r="r" b="b"/>
              <a:pathLst>
                <a:path w="810260" h="360679">
                  <a:moveTo>
                    <a:pt x="89458" y="360273"/>
                  </a:moveTo>
                  <a:lnTo>
                    <a:pt x="810006" y="360273"/>
                  </a:lnTo>
                  <a:lnTo>
                    <a:pt x="810006" y="0"/>
                  </a:lnTo>
                  <a:lnTo>
                    <a:pt x="89458" y="0"/>
                  </a:lnTo>
                  <a:lnTo>
                    <a:pt x="89458" y="360273"/>
                  </a:lnTo>
                  <a:close/>
                </a:path>
                <a:path w="810260" h="360679">
                  <a:moveTo>
                    <a:pt x="0" y="180136"/>
                  </a:moveTo>
                  <a:lnTo>
                    <a:pt x="810006" y="180136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1" name="object 111"/>
            <p:cNvSpPr/>
            <p:nvPr/>
          </p:nvSpPr>
          <p:spPr>
            <a:xfrm>
              <a:off x="5154574" y="4179773"/>
              <a:ext cx="102870" cy="205104"/>
            </a:xfrm>
            <a:custGeom>
              <a:avLst/>
              <a:gdLst/>
              <a:ahLst/>
              <a:cxnLst/>
              <a:rect l="l" t="t" r="r" b="b"/>
              <a:pathLst>
                <a:path w="102870" h="205104">
                  <a:moveTo>
                    <a:pt x="102412" y="0"/>
                  </a:moveTo>
                  <a:lnTo>
                    <a:pt x="0" y="102412"/>
                  </a:lnTo>
                  <a:lnTo>
                    <a:pt x="102412" y="204825"/>
                  </a:lnTo>
                  <a:lnTo>
                    <a:pt x="102412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2" name="object 112"/>
            <p:cNvSpPr/>
            <p:nvPr/>
          </p:nvSpPr>
          <p:spPr>
            <a:xfrm>
              <a:off x="5154574" y="4178858"/>
              <a:ext cx="720725" cy="205740"/>
            </a:xfrm>
            <a:custGeom>
              <a:avLst/>
              <a:gdLst/>
              <a:ahLst/>
              <a:cxnLst/>
              <a:rect l="l" t="t" r="r" b="b"/>
              <a:pathLst>
                <a:path w="720725" h="205739">
                  <a:moveTo>
                    <a:pt x="102412" y="205740"/>
                  </a:moveTo>
                  <a:lnTo>
                    <a:pt x="0" y="103327"/>
                  </a:lnTo>
                  <a:lnTo>
                    <a:pt x="102412" y="914"/>
                  </a:lnTo>
                </a:path>
                <a:path w="720725" h="205739">
                  <a:moveTo>
                    <a:pt x="618134" y="204825"/>
                  </a:moveTo>
                  <a:lnTo>
                    <a:pt x="720547" y="102412"/>
                  </a:lnTo>
                  <a:lnTo>
                    <a:pt x="618134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3" name="object 113"/>
            <p:cNvSpPr/>
            <p:nvPr/>
          </p:nvSpPr>
          <p:spPr>
            <a:xfrm>
              <a:off x="5179504" y="4222089"/>
              <a:ext cx="120014" cy="120014"/>
            </a:xfrm>
            <a:custGeom>
              <a:avLst/>
              <a:gdLst/>
              <a:ahLst/>
              <a:cxnLst/>
              <a:rect l="l" t="t" r="r" b="b"/>
              <a:pathLst>
                <a:path w="120014" h="120014">
                  <a:moveTo>
                    <a:pt x="59778" y="0"/>
                  </a:moveTo>
                  <a:lnTo>
                    <a:pt x="36550" y="4709"/>
                  </a:lnTo>
                  <a:lnTo>
                    <a:pt x="17545" y="17538"/>
                  </a:lnTo>
                  <a:lnTo>
                    <a:pt x="4711" y="36540"/>
                  </a:lnTo>
                  <a:lnTo>
                    <a:pt x="0" y="59766"/>
                  </a:lnTo>
                  <a:lnTo>
                    <a:pt x="4711" y="82992"/>
                  </a:lnTo>
                  <a:lnTo>
                    <a:pt x="17545" y="101993"/>
                  </a:lnTo>
                  <a:lnTo>
                    <a:pt x="36550" y="114823"/>
                  </a:lnTo>
                  <a:lnTo>
                    <a:pt x="59778" y="119532"/>
                  </a:lnTo>
                  <a:lnTo>
                    <a:pt x="83004" y="114823"/>
                  </a:lnTo>
                  <a:lnTo>
                    <a:pt x="102006" y="101993"/>
                  </a:lnTo>
                  <a:lnTo>
                    <a:pt x="114835" y="82992"/>
                  </a:lnTo>
                  <a:lnTo>
                    <a:pt x="119545" y="59766"/>
                  </a:lnTo>
                  <a:lnTo>
                    <a:pt x="114835" y="36540"/>
                  </a:lnTo>
                  <a:lnTo>
                    <a:pt x="102006" y="17538"/>
                  </a:lnTo>
                  <a:lnTo>
                    <a:pt x="83004" y="4709"/>
                  </a:lnTo>
                  <a:lnTo>
                    <a:pt x="59778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4" name="object 114"/>
            <p:cNvSpPr/>
            <p:nvPr/>
          </p:nvSpPr>
          <p:spPr>
            <a:xfrm>
              <a:off x="5179504" y="4012184"/>
              <a:ext cx="335915" cy="329565"/>
            </a:xfrm>
            <a:custGeom>
              <a:avLst/>
              <a:gdLst/>
              <a:ahLst/>
              <a:cxnLst/>
              <a:rect l="l" t="t" r="r" b="b"/>
              <a:pathLst>
                <a:path w="335914" h="329564">
                  <a:moveTo>
                    <a:pt x="59778" y="329438"/>
                  </a:moveTo>
                  <a:lnTo>
                    <a:pt x="36550" y="324728"/>
                  </a:lnTo>
                  <a:lnTo>
                    <a:pt x="17545" y="311899"/>
                  </a:lnTo>
                  <a:lnTo>
                    <a:pt x="4711" y="292897"/>
                  </a:lnTo>
                  <a:lnTo>
                    <a:pt x="0" y="269671"/>
                  </a:lnTo>
                  <a:lnTo>
                    <a:pt x="4711" y="246445"/>
                  </a:lnTo>
                  <a:lnTo>
                    <a:pt x="17545" y="227444"/>
                  </a:lnTo>
                  <a:lnTo>
                    <a:pt x="36550" y="214614"/>
                  </a:lnTo>
                  <a:lnTo>
                    <a:pt x="59778" y="209905"/>
                  </a:lnTo>
                  <a:lnTo>
                    <a:pt x="83004" y="214614"/>
                  </a:lnTo>
                  <a:lnTo>
                    <a:pt x="102006" y="227444"/>
                  </a:lnTo>
                  <a:lnTo>
                    <a:pt x="114835" y="246445"/>
                  </a:lnTo>
                  <a:lnTo>
                    <a:pt x="119545" y="269671"/>
                  </a:lnTo>
                  <a:lnTo>
                    <a:pt x="114835" y="292897"/>
                  </a:lnTo>
                  <a:lnTo>
                    <a:pt x="102006" y="311899"/>
                  </a:lnTo>
                  <a:lnTo>
                    <a:pt x="83004" y="324728"/>
                  </a:lnTo>
                  <a:lnTo>
                    <a:pt x="59778" y="329438"/>
                  </a:lnTo>
                  <a:close/>
                </a:path>
                <a:path w="335914" h="329564">
                  <a:moveTo>
                    <a:pt x="335343" y="270002"/>
                  </a:moveTo>
                  <a:lnTo>
                    <a:pt x="335343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5" name="object 115"/>
            <p:cNvSpPr/>
            <p:nvPr/>
          </p:nvSpPr>
          <p:spPr>
            <a:xfrm>
              <a:off x="5496560" y="4263898"/>
              <a:ext cx="36830" cy="36830"/>
            </a:xfrm>
            <a:custGeom>
              <a:avLst/>
              <a:gdLst/>
              <a:ahLst/>
              <a:cxnLst/>
              <a:rect l="l" t="t" r="r" b="b"/>
              <a:pathLst>
                <a:path w="36829" h="36829">
                  <a:moveTo>
                    <a:pt x="18287" y="0"/>
                  </a:moveTo>
                  <a:lnTo>
                    <a:pt x="11181" y="1441"/>
                  </a:lnTo>
                  <a:lnTo>
                    <a:pt x="5367" y="5367"/>
                  </a:lnTo>
                  <a:lnTo>
                    <a:pt x="1441" y="11181"/>
                  </a:lnTo>
                  <a:lnTo>
                    <a:pt x="0" y="18287"/>
                  </a:lnTo>
                  <a:lnTo>
                    <a:pt x="1441" y="25394"/>
                  </a:lnTo>
                  <a:lnTo>
                    <a:pt x="5367" y="31208"/>
                  </a:lnTo>
                  <a:lnTo>
                    <a:pt x="11181" y="35134"/>
                  </a:lnTo>
                  <a:lnTo>
                    <a:pt x="18287" y="36575"/>
                  </a:lnTo>
                  <a:lnTo>
                    <a:pt x="25394" y="35134"/>
                  </a:lnTo>
                  <a:lnTo>
                    <a:pt x="31208" y="31208"/>
                  </a:lnTo>
                  <a:lnTo>
                    <a:pt x="35134" y="25394"/>
                  </a:lnTo>
                  <a:lnTo>
                    <a:pt x="36575" y="18287"/>
                  </a:lnTo>
                  <a:lnTo>
                    <a:pt x="35134" y="11181"/>
                  </a:lnTo>
                  <a:lnTo>
                    <a:pt x="31208" y="5367"/>
                  </a:lnTo>
                  <a:lnTo>
                    <a:pt x="25394" y="1441"/>
                  </a:lnTo>
                  <a:lnTo>
                    <a:pt x="18287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16" name="object 116"/>
            <p:cNvSpPr/>
            <p:nvPr/>
          </p:nvSpPr>
          <p:spPr>
            <a:xfrm>
              <a:off x="5496560" y="4209999"/>
              <a:ext cx="450850" cy="143510"/>
            </a:xfrm>
            <a:custGeom>
              <a:avLst/>
              <a:gdLst/>
              <a:ahLst/>
              <a:cxnLst/>
              <a:rect l="l" t="t" r="r" b="b"/>
              <a:pathLst>
                <a:path w="450850" h="143510">
                  <a:moveTo>
                    <a:pt x="18287" y="90474"/>
                  </a:moveTo>
                  <a:lnTo>
                    <a:pt x="25394" y="89033"/>
                  </a:lnTo>
                  <a:lnTo>
                    <a:pt x="31208" y="85107"/>
                  </a:lnTo>
                  <a:lnTo>
                    <a:pt x="35134" y="79293"/>
                  </a:lnTo>
                  <a:lnTo>
                    <a:pt x="36575" y="72186"/>
                  </a:lnTo>
                  <a:lnTo>
                    <a:pt x="35134" y="65080"/>
                  </a:lnTo>
                  <a:lnTo>
                    <a:pt x="31208" y="59266"/>
                  </a:lnTo>
                  <a:lnTo>
                    <a:pt x="25394" y="55340"/>
                  </a:lnTo>
                  <a:lnTo>
                    <a:pt x="18287" y="53898"/>
                  </a:lnTo>
                  <a:lnTo>
                    <a:pt x="11181" y="55340"/>
                  </a:lnTo>
                  <a:lnTo>
                    <a:pt x="5367" y="59266"/>
                  </a:lnTo>
                  <a:lnTo>
                    <a:pt x="1441" y="65080"/>
                  </a:lnTo>
                  <a:lnTo>
                    <a:pt x="0" y="72186"/>
                  </a:lnTo>
                  <a:lnTo>
                    <a:pt x="1441" y="79293"/>
                  </a:lnTo>
                  <a:lnTo>
                    <a:pt x="5367" y="85107"/>
                  </a:lnTo>
                  <a:lnTo>
                    <a:pt x="11181" y="89033"/>
                  </a:lnTo>
                  <a:lnTo>
                    <a:pt x="18287" y="90474"/>
                  </a:lnTo>
                  <a:close/>
                </a:path>
                <a:path w="450850" h="143510">
                  <a:moveTo>
                    <a:pt x="378561" y="0"/>
                  </a:moveTo>
                  <a:lnTo>
                    <a:pt x="450761" y="72212"/>
                  </a:lnTo>
                  <a:lnTo>
                    <a:pt x="378561" y="143510"/>
                  </a:lnTo>
                  <a:lnTo>
                    <a:pt x="378561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17" name="object 117"/>
            <p:cNvSpPr/>
            <p:nvPr/>
          </p:nvSpPr>
          <p:spPr>
            <a:xfrm>
              <a:off x="5514682" y="3906012"/>
              <a:ext cx="487680" cy="258445"/>
            </a:xfrm>
            <a:custGeom>
              <a:avLst/>
              <a:gdLst/>
              <a:ahLst/>
              <a:cxnLst/>
              <a:rect l="l" t="t" r="r" b="b"/>
              <a:pathLst>
                <a:path w="487679" h="258445">
                  <a:moveTo>
                    <a:pt x="360730" y="257924"/>
                  </a:moveTo>
                  <a:lnTo>
                    <a:pt x="487083" y="257924"/>
                  </a:lnTo>
                  <a:lnTo>
                    <a:pt x="487083" y="0"/>
                  </a:lnTo>
                  <a:lnTo>
                    <a:pt x="189953" y="0"/>
                  </a:lnTo>
                  <a:lnTo>
                    <a:pt x="0" y="196049"/>
                  </a:lnTo>
                </a:path>
              </a:pathLst>
            </a:custGeom>
            <a:ln w="10795">
              <a:solidFill>
                <a:srgbClr val="000000"/>
              </a:solidFill>
              <a:prstDash val="sysDash"/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8" name="object 118"/>
          <p:cNvGrpSpPr/>
          <p:nvPr/>
        </p:nvGrpSpPr>
        <p:grpSpPr>
          <a:xfrm>
            <a:off x="5154790" y="5050891"/>
            <a:ext cx="738505" cy="335280"/>
            <a:chOff x="5154790" y="5050891"/>
            <a:chExt cx="738505" cy="335280"/>
          </a:xfrm>
        </p:grpSpPr>
        <p:sp>
          <p:nvSpPr>
            <p:cNvPr id="119" name="object 119"/>
            <p:cNvSpPr/>
            <p:nvPr/>
          </p:nvSpPr>
          <p:spPr>
            <a:xfrm>
              <a:off x="5154790" y="5216880"/>
              <a:ext cx="738505" cy="55244"/>
            </a:xfrm>
            <a:custGeom>
              <a:avLst/>
              <a:gdLst/>
              <a:ahLst/>
              <a:cxnLst/>
              <a:rect l="l" t="t" r="r" b="b"/>
              <a:pathLst>
                <a:path w="738504" h="55245">
                  <a:moveTo>
                    <a:pt x="0" y="0"/>
                  </a:moveTo>
                  <a:lnTo>
                    <a:pt x="737933" y="0"/>
                  </a:lnTo>
                </a:path>
                <a:path w="738504" h="55245">
                  <a:moveTo>
                    <a:pt x="486473" y="54863"/>
                  </a:moveTo>
                  <a:lnTo>
                    <a:pt x="461379" y="42719"/>
                  </a:lnTo>
                  <a:lnTo>
                    <a:pt x="434576" y="33832"/>
                  </a:lnTo>
                  <a:lnTo>
                    <a:pt x="406747" y="28374"/>
                  </a:lnTo>
                  <a:lnTo>
                    <a:pt x="378574" y="26517"/>
                  </a:lnTo>
                  <a:lnTo>
                    <a:pt x="350397" y="28374"/>
                  </a:lnTo>
                  <a:lnTo>
                    <a:pt x="322562" y="33832"/>
                  </a:lnTo>
                  <a:lnTo>
                    <a:pt x="295758" y="42719"/>
                  </a:lnTo>
                  <a:lnTo>
                    <a:pt x="270675" y="5486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120" name="object 120"/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5420068" y="5056289"/>
              <a:ext cx="226593" cy="141300"/>
            </a:xfrm>
            <a:prstGeom prst="rect">
              <a:avLst/>
            </a:prstGeom>
          </p:spPr>
        </p:pic>
        <p:sp>
          <p:nvSpPr>
            <p:cNvPr id="121" name="object 121"/>
            <p:cNvSpPr/>
            <p:nvPr/>
          </p:nvSpPr>
          <p:spPr>
            <a:xfrm>
              <a:off x="5493080" y="5056289"/>
              <a:ext cx="80645" cy="324485"/>
            </a:xfrm>
            <a:custGeom>
              <a:avLst/>
              <a:gdLst/>
              <a:ahLst/>
              <a:cxnLst/>
              <a:rect l="l" t="t" r="r" b="b"/>
              <a:pathLst>
                <a:path w="80645" h="324485">
                  <a:moveTo>
                    <a:pt x="0" y="323900"/>
                  </a:moveTo>
                  <a:lnTo>
                    <a:pt x="80492" y="0"/>
                  </a:lnTo>
                </a:path>
                <a:path w="80645" h="324485">
                  <a:moveTo>
                    <a:pt x="36995" y="100431"/>
                  </a:moveTo>
                  <a:lnTo>
                    <a:pt x="72516" y="109143"/>
                  </a:lnTo>
                  <a:lnTo>
                    <a:pt x="80492" y="0"/>
                  </a:lnTo>
                  <a:lnTo>
                    <a:pt x="36995" y="100431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122" name="object 122"/>
          <p:cNvSpPr txBox="1"/>
          <p:nvPr/>
        </p:nvSpPr>
        <p:spPr>
          <a:xfrm>
            <a:off x="696570" y="10123530"/>
            <a:ext cx="1108075" cy="1143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25"/>
              </a:lnSpc>
            </a:pPr>
            <a:r>
              <a:rPr dirty="0" sz="700">
                <a:latin typeface="Calibri"/>
                <a:cs typeface="Calibri"/>
              </a:rPr>
              <a:t>© Festo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Didactic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GmbH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&amp;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Co.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123" name="object 123"/>
          <p:cNvSpPr txBox="1"/>
          <p:nvPr/>
        </p:nvSpPr>
        <p:spPr>
          <a:xfrm>
            <a:off x="5884462" y="10123523"/>
            <a:ext cx="959485" cy="118745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25"/>
              </a:lnSpc>
            </a:pPr>
            <a:r>
              <a:rPr dirty="0" sz="700">
                <a:latin typeface="Calibri"/>
                <a:cs typeface="Calibri"/>
              </a:rPr>
              <a:t>TP</a:t>
            </a:r>
            <a:r>
              <a:rPr dirty="0" sz="700" spc="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101,</a:t>
            </a:r>
            <a:r>
              <a:rPr dirty="0" sz="700" spc="55">
                <a:latin typeface="Calibri"/>
                <a:cs typeface="Calibri"/>
              </a:rPr>
              <a:t> </a:t>
            </a:r>
            <a:r>
              <a:rPr dirty="0" sz="700" spc="-35">
                <a:latin typeface="Arial"/>
                <a:cs typeface="Arial"/>
              </a:rPr>
              <a:t>Transparencia</a:t>
            </a:r>
            <a:r>
              <a:rPr dirty="0" sz="700" spc="20">
                <a:latin typeface="Arial"/>
                <a:cs typeface="Arial"/>
              </a:rPr>
              <a:t> </a:t>
            </a:r>
            <a:r>
              <a:rPr dirty="0" sz="700" spc="-25">
                <a:latin typeface="Calibri"/>
                <a:cs typeface="Calibri"/>
              </a:rPr>
              <a:t>08</a:t>
            </a:r>
            <a:endParaRPr sz="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object 2"/>
          <p:cNvGrpSpPr/>
          <p:nvPr/>
        </p:nvGrpSpPr>
        <p:grpSpPr>
          <a:xfrm>
            <a:off x="5531789" y="4867554"/>
            <a:ext cx="948055" cy="628650"/>
            <a:chOff x="5531789" y="4867554"/>
            <a:chExt cx="948055" cy="628650"/>
          </a:xfrm>
        </p:grpSpPr>
        <p:sp>
          <p:nvSpPr>
            <p:cNvPr id="3" name="object 3"/>
            <p:cNvSpPr/>
            <p:nvPr/>
          </p:nvSpPr>
          <p:spPr>
            <a:xfrm>
              <a:off x="5537187" y="5047284"/>
              <a:ext cx="937260" cy="444500"/>
            </a:xfrm>
            <a:custGeom>
              <a:avLst/>
              <a:gdLst/>
              <a:ahLst/>
              <a:cxnLst/>
              <a:rect l="l" t="t" r="r" b="b"/>
              <a:pathLst>
                <a:path w="937260" h="444500">
                  <a:moveTo>
                    <a:pt x="714489" y="213144"/>
                  </a:moveTo>
                  <a:lnTo>
                    <a:pt x="714489" y="355739"/>
                  </a:lnTo>
                  <a:lnTo>
                    <a:pt x="0" y="355739"/>
                  </a:lnTo>
                  <a:lnTo>
                    <a:pt x="0" y="0"/>
                  </a:lnTo>
                  <a:lnTo>
                    <a:pt x="714489" y="0"/>
                  </a:lnTo>
                  <a:lnTo>
                    <a:pt x="714489" y="141084"/>
                  </a:lnTo>
                </a:path>
                <a:path w="937260" h="444500">
                  <a:moveTo>
                    <a:pt x="132524" y="0"/>
                  </a:moveTo>
                  <a:lnTo>
                    <a:pt x="221208" y="0"/>
                  </a:lnTo>
                  <a:lnTo>
                    <a:pt x="221208" y="355726"/>
                  </a:lnTo>
                  <a:lnTo>
                    <a:pt x="132524" y="355726"/>
                  </a:lnTo>
                  <a:lnTo>
                    <a:pt x="132524" y="0"/>
                  </a:lnTo>
                  <a:close/>
                </a:path>
                <a:path w="937260" h="444500">
                  <a:moveTo>
                    <a:pt x="937018" y="213144"/>
                  </a:moveTo>
                  <a:lnTo>
                    <a:pt x="221805" y="213144"/>
                  </a:lnTo>
                  <a:lnTo>
                    <a:pt x="221805" y="141084"/>
                  </a:lnTo>
                  <a:lnTo>
                    <a:pt x="937018" y="141084"/>
                  </a:lnTo>
                </a:path>
                <a:path w="937260" h="444500">
                  <a:moveTo>
                    <a:pt x="36791" y="355739"/>
                  </a:moveTo>
                  <a:lnTo>
                    <a:pt x="36791" y="444423"/>
                  </a:lnTo>
                </a:path>
                <a:path w="937260" h="444500">
                  <a:moveTo>
                    <a:pt x="677710" y="355739"/>
                  </a:moveTo>
                  <a:lnTo>
                    <a:pt x="677710" y="444423"/>
                  </a:lnTo>
                </a:path>
                <a:path w="937260" h="444500">
                  <a:moveTo>
                    <a:pt x="43332" y="88684"/>
                  </a:moveTo>
                  <a:lnTo>
                    <a:pt x="132524" y="88684"/>
                  </a:lnTo>
                  <a:lnTo>
                    <a:pt x="132524" y="266547"/>
                  </a:lnTo>
                  <a:lnTo>
                    <a:pt x="43332" y="266547"/>
                  </a:lnTo>
                  <a:lnTo>
                    <a:pt x="43332" y="886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" name="object 4"/>
            <p:cNvPicPr/>
            <p:nvPr/>
          </p:nvPicPr>
          <p:blipFill>
            <a:blip r:embed="rId2" cstate="print"/>
            <a:stretch>
              <a:fillRect/>
            </a:stretch>
          </p:blipFill>
          <p:spPr>
            <a:xfrm>
              <a:off x="5843689" y="4867554"/>
              <a:ext cx="79324" cy="113080"/>
            </a:xfrm>
            <a:prstGeom prst="rect">
              <a:avLst/>
            </a:prstGeom>
          </p:spPr>
        </p:pic>
        <p:sp>
          <p:nvSpPr>
            <p:cNvPr id="5" name="object 5"/>
            <p:cNvSpPr/>
            <p:nvPr/>
          </p:nvSpPr>
          <p:spPr>
            <a:xfrm>
              <a:off x="5561888" y="4872951"/>
              <a:ext cx="356235" cy="617855"/>
            </a:xfrm>
            <a:custGeom>
              <a:avLst/>
              <a:gdLst/>
              <a:ahLst/>
              <a:cxnLst/>
              <a:rect l="l" t="t" r="r" b="b"/>
              <a:pathLst>
                <a:path w="356235" h="617854">
                  <a:moveTo>
                    <a:pt x="0" y="617232"/>
                  </a:moveTo>
                  <a:lnTo>
                    <a:pt x="355726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6" name="object 6"/>
          <p:cNvSpPr/>
          <p:nvPr/>
        </p:nvSpPr>
        <p:spPr>
          <a:xfrm>
            <a:off x="5537187" y="4360913"/>
            <a:ext cx="937260" cy="444500"/>
          </a:xfrm>
          <a:custGeom>
            <a:avLst/>
            <a:gdLst/>
            <a:ahLst/>
            <a:cxnLst/>
            <a:rect l="l" t="t" r="r" b="b"/>
            <a:pathLst>
              <a:path w="937260" h="444500">
                <a:moveTo>
                  <a:pt x="714489" y="213131"/>
                </a:moveTo>
                <a:lnTo>
                  <a:pt x="714489" y="355726"/>
                </a:lnTo>
                <a:lnTo>
                  <a:pt x="0" y="355726"/>
                </a:lnTo>
                <a:lnTo>
                  <a:pt x="0" y="0"/>
                </a:lnTo>
                <a:lnTo>
                  <a:pt x="714489" y="0"/>
                </a:lnTo>
                <a:lnTo>
                  <a:pt x="714489" y="141084"/>
                </a:lnTo>
              </a:path>
              <a:path w="937260" h="444500">
                <a:moveTo>
                  <a:pt x="132524" y="0"/>
                </a:moveTo>
                <a:lnTo>
                  <a:pt x="221208" y="0"/>
                </a:lnTo>
                <a:lnTo>
                  <a:pt x="221208" y="355726"/>
                </a:lnTo>
                <a:lnTo>
                  <a:pt x="132524" y="355726"/>
                </a:lnTo>
                <a:lnTo>
                  <a:pt x="132524" y="0"/>
                </a:lnTo>
                <a:close/>
              </a:path>
              <a:path w="937260" h="444500">
                <a:moveTo>
                  <a:pt x="937018" y="213131"/>
                </a:moveTo>
                <a:lnTo>
                  <a:pt x="221805" y="213131"/>
                </a:lnTo>
                <a:lnTo>
                  <a:pt x="221805" y="141084"/>
                </a:lnTo>
                <a:lnTo>
                  <a:pt x="937018" y="141084"/>
                </a:lnTo>
              </a:path>
              <a:path w="937260" h="444500">
                <a:moveTo>
                  <a:pt x="36791" y="355726"/>
                </a:moveTo>
                <a:lnTo>
                  <a:pt x="36791" y="444411"/>
                </a:lnTo>
              </a:path>
              <a:path w="937260" h="444500">
                <a:moveTo>
                  <a:pt x="677710" y="355726"/>
                </a:moveTo>
                <a:lnTo>
                  <a:pt x="677710" y="444411"/>
                </a:lnTo>
              </a:path>
              <a:path w="937260" h="444500">
                <a:moveTo>
                  <a:pt x="43332" y="88684"/>
                </a:moveTo>
                <a:lnTo>
                  <a:pt x="132524" y="88684"/>
                </a:lnTo>
                <a:lnTo>
                  <a:pt x="132524" y="266547"/>
                </a:lnTo>
                <a:lnTo>
                  <a:pt x="43332" y="266547"/>
                </a:lnTo>
                <a:lnTo>
                  <a:pt x="43332" y="88684"/>
                </a:lnTo>
                <a:close/>
              </a:path>
            </a:pathLst>
          </a:custGeom>
          <a:ln w="10795">
            <a:solidFill>
              <a:srgbClr val="000000"/>
            </a:solidFill>
          </a:ln>
        </p:spPr>
        <p:txBody>
          <a:bodyPr wrap="square" lIns="0" tIns="0" rIns="0" bIns="0" rtlCol="0"/>
          <a:lstStyle/>
          <a:p/>
        </p:txBody>
      </p:sp>
      <p:grpSp>
        <p:nvGrpSpPr>
          <p:cNvPr id="7" name="object 7"/>
          <p:cNvGrpSpPr/>
          <p:nvPr/>
        </p:nvGrpSpPr>
        <p:grpSpPr>
          <a:xfrm>
            <a:off x="5531789" y="5551487"/>
            <a:ext cx="947419" cy="628650"/>
            <a:chOff x="5531789" y="5551487"/>
            <a:chExt cx="947419" cy="628650"/>
          </a:xfrm>
        </p:grpSpPr>
        <p:sp>
          <p:nvSpPr>
            <p:cNvPr id="8" name="object 8"/>
            <p:cNvSpPr/>
            <p:nvPr/>
          </p:nvSpPr>
          <p:spPr>
            <a:xfrm>
              <a:off x="5537187" y="5731217"/>
              <a:ext cx="936625" cy="444500"/>
            </a:xfrm>
            <a:custGeom>
              <a:avLst/>
              <a:gdLst/>
              <a:ahLst/>
              <a:cxnLst/>
              <a:rect l="l" t="t" r="r" b="b"/>
              <a:pathLst>
                <a:path w="936625" h="444500">
                  <a:moveTo>
                    <a:pt x="714489" y="213144"/>
                  </a:moveTo>
                  <a:lnTo>
                    <a:pt x="714489" y="355739"/>
                  </a:lnTo>
                  <a:lnTo>
                    <a:pt x="0" y="355739"/>
                  </a:lnTo>
                  <a:lnTo>
                    <a:pt x="0" y="0"/>
                  </a:lnTo>
                  <a:lnTo>
                    <a:pt x="714489" y="0"/>
                  </a:lnTo>
                  <a:lnTo>
                    <a:pt x="714489" y="141084"/>
                  </a:lnTo>
                </a:path>
                <a:path w="936625" h="444500">
                  <a:moveTo>
                    <a:pt x="132524" y="0"/>
                  </a:moveTo>
                  <a:lnTo>
                    <a:pt x="221208" y="0"/>
                  </a:lnTo>
                  <a:lnTo>
                    <a:pt x="221208" y="355739"/>
                  </a:lnTo>
                  <a:lnTo>
                    <a:pt x="132524" y="355739"/>
                  </a:lnTo>
                  <a:lnTo>
                    <a:pt x="132524" y="0"/>
                  </a:lnTo>
                  <a:close/>
                </a:path>
                <a:path w="936625" h="444500">
                  <a:moveTo>
                    <a:pt x="936193" y="213144"/>
                  </a:moveTo>
                  <a:lnTo>
                    <a:pt x="310388" y="213144"/>
                  </a:lnTo>
                  <a:lnTo>
                    <a:pt x="310388" y="141084"/>
                  </a:lnTo>
                  <a:lnTo>
                    <a:pt x="936193" y="141084"/>
                  </a:lnTo>
                </a:path>
                <a:path w="936625" h="444500">
                  <a:moveTo>
                    <a:pt x="36791" y="355739"/>
                  </a:moveTo>
                  <a:lnTo>
                    <a:pt x="36791" y="444411"/>
                  </a:lnTo>
                </a:path>
                <a:path w="936625" h="444500">
                  <a:moveTo>
                    <a:pt x="677710" y="355739"/>
                  </a:moveTo>
                  <a:lnTo>
                    <a:pt x="677710" y="444411"/>
                  </a:lnTo>
                </a:path>
                <a:path w="936625" h="444500">
                  <a:moveTo>
                    <a:pt x="43332" y="88684"/>
                  </a:moveTo>
                  <a:lnTo>
                    <a:pt x="132524" y="88684"/>
                  </a:lnTo>
                  <a:lnTo>
                    <a:pt x="132524" y="266547"/>
                  </a:lnTo>
                  <a:lnTo>
                    <a:pt x="43332" y="266547"/>
                  </a:lnTo>
                  <a:lnTo>
                    <a:pt x="43332" y="88684"/>
                  </a:lnTo>
                  <a:close/>
                </a:path>
                <a:path w="936625" h="444500">
                  <a:moveTo>
                    <a:pt x="221208" y="88684"/>
                  </a:moveTo>
                  <a:lnTo>
                    <a:pt x="310400" y="88684"/>
                  </a:lnTo>
                  <a:lnTo>
                    <a:pt x="310400" y="266547"/>
                  </a:lnTo>
                  <a:lnTo>
                    <a:pt x="221208" y="266547"/>
                  </a:lnTo>
                  <a:lnTo>
                    <a:pt x="221208" y="8868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9" name="object 9"/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5843689" y="5551487"/>
              <a:ext cx="79324" cy="113080"/>
            </a:xfrm>
            <a:prstGeom prst="rect">
              <a:avLst/>
            </a:prstGeom>
          </p:spPr>
        </p:pic>
        <p:sp>
          <p:nvSpPr>
            <p:cNvPr id="10" name="object 10"/>
            <p:cNvSpPr/>
            <p:nvPr/>
          </p:nvSpPr>
          <p:spPr>
            <a:xfrm>
              <a:off x="5561888" y="5556885"/>
              <a:ext cx="356235" cy="617855"/>
            </a:xfrm>
            <a:custGeom>
              <a:avLst/>
              <a:gdLst/>
              <a:ahLst/>
              <a:cxnLst/>
              <a:rect l="l" t="t" r="r" b="b"/>
              <a:pathLst>
                <a:path w="356235" h="617854">
                  <a:moveTo>
                    <a:pt x="0" y="617232"/>
                  </a:moveTo>
                  <a:lnTo>
                    <a:pt x="355726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1" name="object 11"/>
          <p:cNvGrpSpPr/>
          <p:nvPr/>
        </p:nvGrpSpPr>
        <p:grpSpPr>
          <a:xfrm>
            <a:off x="5532628" y="2515082"/>
            <a:ext cx="891540" cy="462915"/>
            <a:chOff x="5532628" y="2515082"/>
            <a:chExt cx="891540" cy="462915"/>
          </a:xfrm>
        </p:grpSpPr>
        <p:sp>
          <p:nvSpPr>
            <p:cNvPr id="12" name="object 12"/>
            <p:cNvSpPr/>
            <p:nvPr/>
          </p:nvSpPr>
          <p:spPr>
            <a:xfrm>
              <a:off x="5538025" y="2520480"/>
              <a:ext cx="719455" cy="457834"/>
            </a:xfrm>
            <a:custGeom>
              <a:avLst/>
              <a:gdLst/>
              <a:ahLst/>
              <a:cxnLst/>
              <a:rect l="l" t="t" r="r" b="b"/>
              <a:pathLst>
                <a:path w="719454" h="457835">
                  <a:moveTo>
                    <a:pt x="0" y="0"/>
                  </a:moveTo>
                  <a:lnTo>
                    <a:pt x="719239" y="0"/>
                  </a:lnTo>
                  <a:lnTo>
                    <a:pt x="719239" y="359613"/>
                  </a:lnTo>
                  <a:lnTo>
                    <a:pt x="0" y="359613"/>
                  </a:lnTo>
                  <a:lnTo>
                    <a:pt x="0" y="0"/>
                  </a:lnTo>
                  <a:close/>
                </a:path>
                <a:path w="719454" h="457835">
                  <a:moveTo>
                    <a:pt x="35483" y="360845"/>
                  </a:moveTo>
                  <a:lnTo>
                    <a:pt x="35483" y="457479"/>
                  </a:lnTo>
                </a:path>
                <a:path w="719454" h="457835">
                  <a:moveTo>
                    <a:pt x="70954" y="0"/>
                  </a:moveTo>
                  <a:lnTo>
                    <a:pt x="161315" y="0"/>
                  </a:lnTo>
                  <a:lnTo>
                    <a:pt x="161315" y="359613"/>
                  </a:lnTo>
                  <a:lnTo>
                    <a:pt x="70954" y="359613"/>
                  </a:lnTo>
                  <a:lnTo>
                    <a:pt x="7095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3" name="object 13"/>
            <p:cNvSpPr/>
            <p:nvPr/>
          </p:nvSpPr>
          <p:spPr>
            <a:xfrm>
              <a:off x="5699493" y="2664815"/>
              <a:ext cx="719455" cy="72390"/>
            </a:xfrm>
            <a:custGeom>
              <a:avLst/>
              <a:gdLst/>
              <a:ahLst/>
              <a:cxnLst/>
              <a:rect l="l" t="t" r="r" b="b"/>
              <a:pathLst>
                <a:path w="719454" h="72389">
                  <a:moveTo>
                    <a:pt x="719239" y="0"/>
                  </a:moveTo>
                  <a:lnTo>
                    <a:pt x="0" y="0"/>
                  </a:lnTo>
                  <a:lnTo>
                    <a:pt x="0" y="72110"/>
                  </a:lnTo>
                  <a:lnTo>
                    <a:pt x="719239" y="72110"/>
                  </a:lnTo>
                  <a:lnTo>
                    <a:pt x="719239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4" name="object 14"/>
            <p:cNvSpPr/>
            <p:nvPr/>
          </p:nvSpPr>
          <p:spPr>
            <a:xfrm>
              <a:off x="5699493" y="2522308"/>
              <a:ext cx="719455" cy="358140"/>
            </a:xfrm>
            <a:custGeom>
              <a:avLst/>
              <a:gdLst/>
              <a:ahLst/>
              <a:cxnLst/>
              <a:rect l="l" t="t" r="r" b="b"/>
              <a:pathLst>
                <a:path w="719454" h="358139">
                  <a:moveTo>
                    <a:pt x="719239" y="214617"/>
                  </a:moveTo>
                  <a:lnTo>
                    <a:pt x="0" y="214617"/>
                  </a:lnTo>
                  <a:lnTo>
                    <a:pt x="0" y="142506"/>
                  </a:lnTo>
                  <a:lnTo>
                    <a:pt x="719239" y="142506"/>
                  </a:lnTo>
                </a:path>
                <a:path w="719454" h="358139">
                  <a:moveTo>
                    <a:pt x="556768" y="0"/>
                  </a:moveTo>
                  <a:lnTo>
                    <a:pt x="445414" y="357797"/>
                  </a:lnTo>
                  <a:lnTo>
                    <a:pt x="334060" y="0"/>
                  </a:lnTo>
                  <a:lnTo>
                    <a:pt x="222707" y="357797"/>
                  </a:lnTo>
                  <a:lnTo>
                    <a:pt x="111353" y="0"/>
                  </a:lnTo>
                  <a:lnTo>
                    <a:pt x="0" y="357797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5" name="object 15"/>
          <p:cNvGrpSpPr/>
          <p:nvPr/>
        </p:nvGrpSpPr>
        <p:grpSpPr>
          <a:xfrm>
            <a:off x="5532628" y="3128238"/>
            <a:ext cx="891540" cy="462915"/>
            <a:chOff x="5532628" y="3128238"/>
            <a:chExt cx="891540" cy="462915"/>
          </a:xfrm>
        </p:grpSpPr>
        <p:sp>
          <p:nvSpPr>
            <p:cNvPr id="16" name="object 16"/>
            <p:cNvSpPr/>
            <p:nvPr/>
          </p:nvSpPr>
          <p:spPr>
            <a:xfrm>
              <a:off x="5538025" y="3133636"/>
              <a:ext cx="719455" cy="457834"/>
            </a:xfrm>
            <a:custGeom>
              <a:avLst/>
              <a:gdLst/>
              <a:ahLst/>
              <a:cxnLst/>
              <a:rect l="l" t="t" r="r" b="b"/>
              <a:pathLst>
                <a:path w="719454" h="457835">
                  <a:moveTo>
                    <a:pt x="0" y="0"/>
                  </a:moveTo>
                  <a:lnTo>
                    <a:pt x="719239" y="0"/>
                  </a:lnTo>
                  <a:lnTo>
                    <a:pt x="719239" y="359613"/>
                  </a:lnTo>
                  <a:lnTo>
                    <a:pt x="0" y="359613"/>
                  </a:lnTo>
                  <a:lnTo>
                    <a:pt x="0" y="0"/>
                  </a:lnTo>
                  <a:close/>
                </a:path>
                <a:path w="719454" h="457835">
                  <a:moveTo>
                    <a:pt x="35483" y="360845"/>
                  </a:moveTo>
                  <a:lnTo>
                    <a:pt x="35483" y="457479"/>
                  </a:lnTo>
                </a:path>
                <a:path w="719454" h="457835">
                  <a:moveTo>
                    <a:pt x="682548" y="359625"/>
                  </a:moveTo>
                  <a:lnTo>
                    <a:pt x="682548" y="456374"/>
                  </a:lnTo>
                </a:path>
                <a:path w="719454" h="457835">
                  <a:moveTo>
                    <a:pt x="70954" y="0"/>
                  </a:moveTo>
                  <a:lnTo>
                    <a:pt x="161315" y="0"/>
                  </a:lnTo>
                  <a:lnTo>
                    <a:pt x="161315" y="359613"/>
                  </a:lnTo>
                  <a:lnTo>
                    <a:pt x="70954" y="359613"/>
                  </a:lnTo>
                  <a:lnTo>
                    <a:pt x="70954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17" name="object 17"/>
            <p:cNvSpPr/>
            <p:nvPr/>
          </p:nvSpPr>
          <p:spPr>
            <a:xfrm>
              <a:off x="5699493" y="3277971"/>
              <a:ext cx="719455" cy="72390"/>
            </a:xfrm>
            <a:custGeom>
              <a:avLst/>
              <a:gdLst/>
              <a:ahLst/>
              <a:cxnLst/>
              <a:rect l="l" t="t" r="r" b="b"/>
              <a:pathLst>
                <a:path w="719454" h="72389">
                  <a:moveTo>
                    <a:pt x="719239" y="0"/>
                  </a:moveTo>
                  <a:lnTo>
                    <a:pt x="0" y="0"/>
                  </a:lnTo>
                  <a:lnTo>
                    <a:pt x="0" y="72097"/>
                  </a:lnTo>
                  <a:lnTo>
                    <a:pt x="719239" y="72097"/>
                  </a:lnTo>
                  <a:lnTo>
                    <a:pt x="719239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18" name="object 18"/>
            <p:cNvSpPr/>
            <p:nvPr/>
          </p:nvSpPr>
          <p:spPr>
            <a:xfrm>
              <a:off x="5699493" y="3277971"/>
              <a:ext cx="719455" cy="72390"/>
            </a:xfrm>
            <a:custGeom>
              <a:avLst/>
              <a:gdLst/>
              <a:ahLst/>
              <a:cxnLst/>
              <a:rect l="l" t="t" r="r" b="b"/>
              <a:pathLst>
                <a:path w="719454" h="72389">
                  <a:moveTo>
                    <a:pt x="719239" y="72110"/>
                  </a:moveTo>
                  <a:lnTo>
                    <a:pt x="0" y="72110"/>
                  </a:lnTo>
                  <a:lnTo>
                    <a:pt x="0" y="0"/>
                  </a:lnTo>
                  <a:lnTo>
                    <a:pt x="71923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19" name="object 19"/>
          <p:cNvGrpSpPr/>
          <p:nvPr/>
        </p:nvGrpSpPr>
        <p:grpSpPr>
          <a:xfrm>
            <a:off x="5311737" y="3741394"/>
            <a:ext cx="1168400" cy="462915"/>
            <a:chOff x="5311737" y="3741394"/>
            <a:chExt cx="1168400" cy="462915"/>
          </a:xfrm>
        </p:grpSpPr>
        <p:sp>
          <p:nvSpPr>
            <p:cNvPr id="20" name="object 20"/>
            <p:cNvSpPr/>
            <p:nvPr/>
          </p:nvSpPr>
          <p:spPr>
            <a:xfrm>
              <a:off x="5536806" y="3746791"/>
              <a:ext cx="719455" cy="360045"/>
            </a:xfrm>
            <a:custGeom>
              <a:avLst/>
              <a:gdLst/>
              <a:ahLst/>
              <a:cxnLst/>
              <a:rect l="l" t="t" r="r" b="b"/>
              <a:pathLst>
                <a:path w="719454" h="360045">
                  <a:moveTo>
                    <a:pt x="0" y="0"/>
                  </a:moveTo>
                  <a:lnTo>
                    <a:pt x="719239" y="0"/>
                  </a:lnTo>
                  <a:lnTo>
                    <a:pt x="719239" y="359613"/>
                  </a:lnTo>
                  <a:lnTo>
                    <a:pt x="0" y="359613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1" name="object 21"/>
            <p:cNvSpPr/>
            <p:nvPr/>
          </p:nvSpPr>
          <p:spPr>
            <a:xfrm>
              <a:off x="5311737" y="3891127"/>
              <a:ext cx="1168400" cy="72390"/>
            </a:xfrm>
            <a:custGeom>
              <a:avLst/>
              <a:gdLst/>
              <a:ahLst/>
              <a:cxnLst/>
              <a:rect l="l" t="t" r="r" b="b"/>
              <a:pathLst>
                <a:path w="1168400" h="72389">
                  <a:moveTo>
                    <a:pt x="1168298" y="0"/>
                  </a:moveTo>
                  <a:lnTo>
                    <a:pt x="0" y="0"/>
                  </a:lnTo>
                  <a:lnTo>
                    <a:pt x="0" y="72097"/>
                  </a:lnTo>
                  <a:lnTo>
                    <a:pt x="1168298" y="72097"/>
                  </a:lnTo>
                  <a:lnTo>
                    <a:pt x="1168298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2" name="object 22"/>
            <p:cNvSpPr/>
            <p:nvPr/>
          </p:nvSpPr>
          <p:spPr>
            <a:xfrm>
              <a:off x="5311737" y="3891127"/>
              <a:ext cx="1168400" cy="72390"/>
            </a:xfrm>
            <a:custGeom>
              <a:avLst/>
              <a:gdLst/>
              <a:ahLst/>
              <a:cxnLst/>
              <a:rect l="l" t="t" r="r" b="b"/>
              <a:pathLst>
                <a:path w="1168400" h="72389">
                  <a:moveTo>
                    <a:pt x="0" y="72110"/>
                  </a:moveTo>
                  <a:lnTo>
                    <a:pt x="539432" y="72110"/>
                  </a:lnTo>
                </a:path>
                <a:path w="1168400" h="72389">
                  <a:moveTo>
                    <a:pt x="629792" y="72110"/>
                  </a:moveTo>
                  <a:lnTo>
                    <a:pt x="1168311" y="72110"/>
                  </a:lnTo>
                </a:path>
                <a:path w="1168400" h="72389">
                  <a:moveTo>
                    <a:pt x="0" y="0"/>
                  </a:moveTo>
                  <a:lnTo>
                    <a:pt x="539432" y="0"/>
                  </a:lnTo>
                </a:path>
                <a:path w="1168400" h="72389">
                  <a:moveTo>
                    <a:pt x="629792" y="0"/>
                  </a:moveTo>
                  <a:lnTo>
                    <a:pt x="1168311" y="0"/>
                  </a:lnTo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3" name="object 23"/>
            <p:cNvSpPr/>
            <p:nvPr/>
          </p:nvSpPr>
          <p:spPr>
            <a:xfrm>
              <a:off x="5573509" y="4107637"/>
              <a:ext cx="646430" cy="97155"/>
            </a:xfrm>
            <a:custGeom>
              <a:avLst/>
              <a:gdLst/>
              <a:ahLst/>
              <a:cxnLst/>
              <a:rect l="l" t="t" r="r" b="b"/>
              <a:pathLst>
                <a:path w="646429" h="97154">
                  <a:moveTo>
                    <a:pt x="0" y="0"/>
                  </a:moveTo>
                  <a:lnTo>
                    <a:pt x="0" y="96634"/>
                  </a:lnTo>
                </a:path>
                <a:path w="646429" h="97154">
                  <a:moveTo>
                    <a:pt x="645845" y="0"/>
                  </a:moveTo>
                  <a:lnTo>
                    <a:pt x="645845" y="96634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4" name="object 24"/>
            <p:cNvSpPr/>
            <p:nvPr/>
          </p:nvSpPr>
          <p:spPr>
            <a:xfrm>
              <a:off x="5851169" y="3746791"/>
              <a:ext cx="90805" cy="360045"/>
            </a:xfrm>
            <a:custGeom>
              <a:avLst/>
              <a:gdLst/>
              <a:ahLst/>
              <a:cxnLst/>
              <a:rect l="l" t="t" r="r" b="b"/>
              <a:pathLst>
                <a:path w="90804" h="360045">
                  <a:moveTo>
                    <a:pt x="90360" y="0"/>
                  </a:moveTo>
                  <a:lnTo>
                    <a:pt x="0" y="0"/>
                  </a:lnTo>
                  <a:lnTo>
                    <a:pt x="0" y="359613"/>
                  </a:lnTo>
                  <a:lnTo>
                    <a:pt x="90360" y="359613"/>
                  </a:lnTo>
                  <a:lnTo>
                    <a:pt x="90360" y="0"/>
                  </a:lnTo>
                  <a:close/>
                </a:path>
              </a:pathLst>
            </a:custGeom>
            <a:solidFill>
              <a:srgbClr val="FBFEFE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5" name="object 25"/>
            <p:cNvSpPr/>
            <p:nvPr/>
          </p:nvSpPr>
          <p:spPr>
            <a:xfrm>
              <a:off x="5851169" y="3746791"/>
              <a:ext cx="90805" cy="360045"/>
            </a:xfrm>
            <a:custGeom>
              <a:avLst/>
              <a:gdLst/>
              <a:ahLst/>
              <a:cxnLst/>
              <a:rect l="l" t="t" r="r" b="b"/>
              <a:pathLst>
                <a:path w="90804" h="360045">
                  <a:moveTo>
                    <a:pt x="0" y="0"/>
                  </a:moveTo>
                  <a:lnTo>
                    <a:pt x="90360" y="0"/>
                  </a:lnTo>
                  <a:lnTo>
                    <a:pt x="90360" y="359613"/>
                  </a:lnTo>
                  <a:lnTo>
                    <a:pt x="0" y="359613"/>
                  </a:lnTo>
                  <a:lnTo>
                    <a:pt x="0" y="0"/>
                  </a:lnTo>
                  <a:close/>
                </a:path>
              </a:pathLst>
            </a:custGeom>
            <a:ln w="10794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26" name="object 26"/>
          <p:cNvGrpSpPr/>
          <p:nvPr/>
        </p:nvGrpSpPr>
        <p:grpSpPr>
          <a:xfrm>
            <a:off x="5379072" y="6270332"/>
            <a:ext cx="1464945" cy="648970"/>
            <a:chOff x="5379072" y="6270332"/>
            <a:chExt cx="1464945" cy="648970"/>
          </a:xfrm>
        </p:grpSpPr>
        <p:sp>
          <p:nvSpPr>
            <p:cNvPr id="27" name="object 27"/>
            <p:cNvSpPr/>
            <p:nvPr/>
          </p:nvSpPr>
          <p:spPr>
            <a:xfrm>
              <a:off x="5384469" y="6275730"/>
              <a:ext cx="1454150" cy="638175"/>
            </a:xfrm>
            <a:custGeom>
              <a:avLst/>
              <a:gdLst/>
              <a:ahLst/>
              <a:cxnLst/>
              <a:rect l="l" t="t" r="r" b="b"/>
              <a:pathLst>
                <a:path w="1454150" h="638175">
                  <a:moveTo>
                    <a:pt x="885939" y="136613"/>
                  </a:moveTo>
                  <a:lnTo>
                    <a:pt x="1453972" y="136613"/>
                  </a:lnTo>
                  <a:lnTo>
                    <a:pt x="1453972" y="500748"/>
                  </a:lnTo>
                  <a:lnTo>
                    <a:pt x="885939" y="500748"/>
                  </a:lnTo>
                </a:path>
                <a:path w="1454150" h="638175">
                  <a:moveTo>
                    <a:pt x="568020" y="500748"/>
                  </a:moveTo>
                  <a:lnTo>
                    <a:pt x="0" y="500748"/>
                  </a:lnTo>
                  <a:lnTo>
                    <a:pt x="0" y="136613"/>
                  </a:lnTo>
                  <a:lnTo>
                    <a:pt x="568020" y="136613"/>
                  </a:lnTo>
                </a:path>
                <a:path w="1454150" h="638175">
                  <a:moveTo>
                    <a:pt x="885939" y="0"/>
                  </a:moveTo>
                  <a:lnTo>
                    <a:pt x="885939" y="637870"/>
                  </a:lnTo>
                  <a:lnTo>
                    <a:pt x="568020" y="637870"/>
                  </a:lnTo>
                  <a:lnTo>
                    <a:pt x="568020" y="0"/>
                  </a:lnTo>
                  <a:lnTo>
                    <a:pt x="885939" y="0"/>
                  </a:lnTo>
                  <a:lnTo>
                    <a:pt x="885939" y="637870"/>
                  </a:lnTo>
                  <a:lnTo>
                    <a:pt x="568020" y="637870"/>
                  </a:lnTo>
                  <a:lnTo>
                    <a:pt x="568020" y="0"/>
                  </a:lnTo>
                  <a:lnTo>
                    <a:pt x="885939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28" name="object 28"/>
            <p:cNvSpPr/>
            <p:nvPr/>
          </p:nvSpPr>
          <p:spPr>
            <a:xfrm>
              <a:off x="6012066" y="6371589"/>
              <a:ext cx="198755" cy="25400"/>
            </a:xfrm>
            <a:custGeom>
              <a:avLst/>
              <a:gdLst/>
              <a:ahLst/>
              <a:cxnLst/>
              <a:rect l="l" t="t" r="r" b="b"/>
              <a:pathLst>
                <a:path w="198754" h="25400">
                  <a:moveTo>
                    <a:pt x="198259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0" y="25400"/>
                  </a:lnTo>
                  <a:lnTo>
                    <a:pt x="25692" y="25400"/>
                  </a:lnTo>
                  <a:lnTo>
                    <a:pt x="25692" y="11430"/>
                  </a:lnTo>
                  <a:lnTo>
                    <a:pt x="173088" y="11430"/>
                  </a:lnTo>
                  <a:lnTo>
                    <a:pt x="173088" y="25400"/>
                  </a:lnTo>
                  <a:lnTo>
                    <a:pt x="198259" y="25400"/>
                  </a:lnTo>
                  <a:lnTo>
                    <a:pt x="198259" y="11430"/>
                  </a:lnTo>
                  <a:lnTo>
                    <a:pt x="198259" y="0"/>
                  </a:lnTo>
                  <a:close/>
                </a:path>
              </a:pathLst>
            </a:custGeom>
            <a:solidFill>
              <a:srgbClr val="3935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29" name="object 29"/>
            <p:cNvSpPr/>
            <p:nvPr/>
          </p:nvSpPr>
          <p:spPr>
            <a:xfrm>
              <a:off x="6012065" y="6371259"/>
              <a:ext cx="198755" cy="26034"/>
            </a:xfrm>
            <a:custGeom>
              <a:avLst/>
              <a:gdLst/>
              <a:ahLst/>
              <a:cxnLst/>
              <a:rect l="l" t="t" r="r" b="b"/>
              <a:pathLst>
                <a:path w="198754" h="26035">
                  <a:moveTo>
                    <a:pt x="0" y="25679"/>
                  </a:moveTo>
                  <a:lnTo>
                    <a:pt x="0" y="0"/>
                  </a:lnTo>
                  <a:lnTo>
                    <a:pt x="198259" y="0"/>
                  </a:lnTo>
                  <a:lnTo>
                    <a:pt x="198259" y="25679"/>
                  </a:lnTo>
                  <a:lnTo>
                    <a:pt x="173088" y="25679"/>
                  </a:lnTo>
                  <a:lnTo>
                    <a:pt x="173088" y="12319"/>
                  </a:lnTo>
                  <a:lnTo>
                    <a:pt x="25692" y="12319"/>
                  </a:lnTo>
                  <a:lnTo>
                    <a:pt x="25692" y="25679"/>
                  </a:lnTo>
                  <a:lnTo>
                    <a:pt x="0" y="25679"/>
                  </a:lnTo>
                  <a:close/>
                </a:path>
                <a:path w="198754" h="26035">
                  <a:moveTo>
                    <a:pt x="0" y="25679"/>
                  </a:moveTo>
                  <a:lnTo>
                    <a:pt x="0" y="0"/>
                  </a:lnTo>
                  <a:lnTo>
                    <a:pt x="198259" y="0"/>
                  </a:lnTo>
                  <a:lnTo>
                    <a:pt x="198259" y="25679"/>
                  </a:lnTo>
                  <a:lnTo>
                    <a:pt x="173088" y="25679"/>
                  </a:lnTo>
                  <a:lnTo>
                    <a:pt x="173088" y="12319"/>
                  </a:lnTo>
                  <a:lnTo>
                    <a:pt x="25692" y="12319"/>
                  </a:lnTo>
                  <a:lnTo>
                    <a:pt x="25692" y="25679"/>
                  </a:lnTo>
                  <a:lnTo>
                    <a:pt x="0" y="25679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0" name="object 30"/>
            <p:cNvSpPr/>
            <p:nvPr/>
          </p:nvSpPr>
          <p:spPr>
            <a:xfrm>
              <a:off x="6012066" y="6371589"/>
              <a:ext cx="198755" cy="25400"/>
            </a:xfrm>
            <a:custGeom>
              <a:avLst/>
              <a:gdLst/>
              <a:ahLst/>
              <a:cxnLst/>
              <a:rect l="l" t="t" r="r" b="b"/>
              <a:pathLst>
                <a:path w="198754" h="25400">
                  <a:moveTo>
                    <a:pt x="198259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0" y="25400"/>
                  </a:lnTo>
                  <a:lnTo>
                    <a:pt x="25692" y="25400"/>
                  </a:lnTo>
                  <a:lnTo>
                    <a:pt x="25692" y="11430"/>
                  </a:lnTo>
                  <a:lnTo>
                    <a:pt x="173088" y="11430"/>
                  </a:lnTo>
                  <a:lnTo>
                    <a:pt x="173088" y="25400"/>
                  </a:lnTo>
                  <a:lnTo>
                    <a:pt x="198259" y="25400"/>
                  </a:lnTo>
                  <a:lnTo>
                    <a:pt x="198259" y="11430"/>
                  </a:lnTo>
                  <a:lnTo>
                    <a:pt x="1982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1" name="object 31"/>
            <p:cNvSpPr/>
            <p:nvPr/>
          </p:nvSpPr>
          <p:spPr>
            <a:xfrm>
              <a:off x="6012065" y="6371259"/>
              <a:ext cx="198755" cy="26034"/>
            </a:xfrm>
            <a:custGeom>
              <a:avLst/>
              <a:gdLst/>
              <a:ahLst/>
              <a:cxnLst/>
              <a:rect l="l" t="t" r="r" b="b"/>
              <a:pathLst>
                <a:path w="198754" h="26035">
                  <a:moveTo>
                    <a:pt x="0" y="25679"/>
                  </a:moveTo>
                  <a:lnTo>
                    <a:pt x="0" y="0"/>
                  </a:lnTo>
                  <a:lnTo>
                    <a:pt x="198259" y="0"/>
                  </a:lnTo>
                  <a:lnTo>
                    <a:pt x="198259" y="25679"/>
                  </a:lnTo>
                  <a:lnTo>
                    <a:pt x="173088" y="25679"/>
                  </a:lnTo>
                  <a:lnTo>
                    <a:pt x="173088" y="12319"/>
                  </a:lnTo>
                  <a:lnTo>
                    <a:pt x="25692" y="12319"/>
                  </a:lnTo>
                  <a:lnTo>
                    <a:pt x="25692" y="25679"/>
                  </a:lnTo>
                  <a:lnTo>
                    <a:pt x="0" y="2567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2" name="object 32"/>
            <p:cNvSpPr/>
            <p:nvPr/>
          </p:nvSpPr>
          <p:spPr>
            <a:xfrm>
              <a:off x="6012066" y="6791959"/>
              <a:ext cx="198755" cy="25400"/>
            </a:xfrm>
            <a:custGeom>
              <a:avLst/>
              <a:gdLst/>
              <a:ahLst/>
              <a:cxnLst/>
              <a:rect l="l" t="t" r="r" b="b"/>
              <a:pathLst>
                <a:path w="198754" h="25400">
                  <a:moveTo>
                    <a:pt x="198259" y="0"/>
                  </a:moveTo>
                  <a:lnTo>
                    <a:pt x="173088" y="0"/>
                  </a:lnTo>
                  <a:lnTo>
                    <a:pt x="173088" y="12700"/>
                  </a:lnTo>
                  <a:lnTo>
                    <a:pt x="25692" y="12700"/>
                  </a:lnTo>
                  <a:lnTo>
                    <a:pt x="25692" y="0"/>
                  </a:lnTo>
                  <a:lnTo>
                    <a:pt x="0" y="0"/>
                  </a:lnTo>
                  <a:lnTo>
                    <a:pt x="0" y="12700"/>
                  </a:lnTo>
                  <a:lnTo>
                    <a:pt x="0" y="25400"/>
                  </a:lnTo>
                  <a:lnTo>
                    <a:pt x="198259" y="25400"/>
                  </a:lnTo>
                  <a:lnTo>
                    <a:pt x="198259" y="12700"/>
                  </a:lnTo>
                  <a:lnTo>
                    <a:pt x="1982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3" name="object 33"/>
            <p:cNvSpPr/>
            <p:nvPr/>
          </p:nvSpPr>
          <p:spPr>
            <a:xfrm>
              <a:off x="6012065" y="6791883"/>
              <a:ext cx="198755" cy="26034"/>
            </a:xfrm>
            <a:custGeom>
              <a:avLst/>
              <a:gdLst/>
              <a:ahLst/>
              <a:cxnLst/>
              <a:rect l="l" t="t" r="r" b="b"/>
              <a:pathLst>
                <a:path w="198754" h="26034">
                  <a:moveTo>
                    <a:pt x="0" y="0"/>
                  </a:moveTo>
                  <a:lnTo>
                    <a:pt x="0" y="25679"/>
                  </a:lnTo>
                  <a:lnTo>
                    <a:pt x="198259" y="25679"/>
                  </a:lnTo>
                  <a:lnTo>
                    <a:pt x="198259" y="0"/>
                  </a:lnTo>
                  <a:lnTo>
                    <a:pt x="173088" y="0"/>
                  </a:lnTo>
                  <a:lnTo>
                    <a:pt x="173088" y="12331"/>
                  </a:lnTo>
                  <a:lnTo>
                    <a:pt x="25692" y="12331"/>
                  </a:lnTo>
                  <a:lnTo>
                    <a:pt x="25692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4" name="object 34"/>
            <p:cNvSpPr/>
            <p:nvPr/>
          </p:nvSpPr>
          <p:spPr>
            <a:xfrm>
              <a:off x="6012066" y="6436359"/>
              <a:ext cx="198755" cy="25400"/>
            </a:xfrm>
            <a:custGeom>
              <a:avLst/>
              <a:gdLst/>
              <a:ahLst/>
              <a:cxnLst/>
              <a:rect l="l" t="t" r="r" b="b"/>
              <a:pathLst>
                <a:path w="198754" h="25400">
                  <a:moveTo>
                    <a:pt x="198259" y="0"/>
                  </a:moveTo>
                  <a:lnTo>
                    <a:pt x="173088" y="0"/>
                  </a:lnTo>
                  <a:lnTo>
                    <a:pt x="173088" y="13970"/>
                  </a:lnTo>
                  <a:lnTo>
                    <a:pt x="25692" y="13970"/>
                  </a:lnTo>
                  <a:lnTo>
                    <a:pt x="25692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25400"/>
                  </a:lnTo>
                  <a:lnTo>
                    <a:pt x="198259" y="25400"/>
                  </a:lnTo>
                  <a:lnTo>
                    <a:pt x="198259" y="13970"/>
                  </a:lnTo>
                  <a:lnTo>
                    <a:pt x="198259" y="0"/>
                  </a:lnTo>
                  <a:close/>
                </a:path>
              </a:pathLst>
            </a:custGeom>
            <a:solidFill>
              <a:srgbClr val="393533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5" name="object 35"/>
            <p:cNvSpPr/>
            <p:nvPr/>
          </p:nvSpPr>
          <p:spPr>
            <a:xfrm>
              <a:off x="6012065" y="6436486"/>
              <a:ext cx="198755" cy="26034"/>
            </a:xfrm>
            <a:custGeom>
              <a:avLst/>
              <a:gdLst/>
              <a:ahLst/>
              <a:cxnLst/>
              <a:rect l="l" t="t" r="r" b="b"/>
              <a:pathLst>
                <a:path w="198754" h="26035">
                  <a:moveTo>
                    <a:pt x="0" y="0"/>
                  </a:moveTo>
                  <a:lnTo>
                    <a:pt x="0" y="25679"/>
                  </a:lnTo>
                  <a:lnTo>
                    <a:pt x="198259" y="25679"/>
                  </a:lnTo>
                  <a:lnTo>
                    <a:pt x="198259" y="0"/>
                  </a:lnTo>
                  <a:lnTo>
                    <a:pt x="173088" y="0"/>
                  </a:lnTo>
                  <a:lnTo>
                    <a:pt x="173088" y="13347"/>
                  </a:lnTo>
                  <a:lnTo>
                    <a:pt x="25692" y="13347"/>
                  </a:lnTo>
                  <a:lnTo>
                    <a:pt x="25692" y="0"/>
                  </a:lnTo>
                  <a:lnTo>
                    <a:pt x="0" y="0"/>
                  </a:lnTo>
                  <a:close/>
                </a:path>
                <a:path w="198754" h="26035">
                  <a:moveTo>
                    <a:pt x="0" y="0"/>
                  </a:moveTo>
                  <a:lnTo>
                    <a:pt x="0" y="25679"/>
                  </a:lnTo>
                  <a:lnTo>
                    <a:pt x="198259" y="25679"/>
                  </a:lnTo>
                  <a:lnTo>
                    <a:pt x="198259" y="0"/>
                  </a:lnTo>
                  <a:lnTo>
                    <a:pt x="173088" y="0"/>
                  </a:lnTo>
                  <a:lnTo>
                    <a:pt x="173088" y="13347"/>
                  </a:lnTo>
                  <a:lnTo>
                    <a:pt x="25692" y="13347"/>
                  </a:lnTo>
                  <a:lnTo>
                    <a:pt x="25692" y="0"/>
                  </a:lnTo>
                  <a:lnTo>
                    <a:pt x="0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6" name="object 36"/>
            <p:cNvSpPr/>
            <p:nvPr/>
          </p:nvSpPr>
          <p:spPr>
            <a:xfrm>
              <a:off x="6012066" y="6436359"/>
              <a:ext cx="198755" cy="25400"/>
            </a:xfrm>
            <a:custGeom>
              <a:avLst/>
              <a:gdLst/>
              <a:ahLst/>
              <a:cxnLst/>
              <a:rect l="l" t="t" r="r" b="b"/>
              <a:pathLst>
                <a:path w="198754" h="25400">
                  <a:moveTo>
                    <a:pt x="198259" y="0"/>
                  </a:moveTo>
                  <a:lnTo>
                    <a:pt x="173088" y="0"/>
                  </a:lnTo>
                  <a:lnTo>
                    <a:pt x="173088" y="13970"/>
                  </a:lnTo>
                  <a:lnTo>
                    <a:pt x="25692" y="13970"/>
                  </a:lnTo>
                  <a:lnTo>
                    <a:pt x="25692" y="0"/>
                  </a:lnTo>
                  <a:lnTo>
                    <a:pt x="0" y="0"/>
                  </a:lnTo>
                  <a:lnTo>
                    <a:pt x="0" y="13970"/>
                  </a:lnTo>
                  <a:lnTo>
                    <a:pt x="0" y="25400"/>
                  </a:lnTo>
                  <a:lnTo>
                    <a:pt x="198259" y="25400"/>
                  </a:lnTo>
                  <a:lnTo>
                    <a:pt x="198259" y="13970"/>
                  </a:lnTo>
                  <a:lnTo>
                    <a:pt x="1982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7" name="object 37"/>
            <p:cNvSpPr/>
            <p:nvPr/>
          </p:nvSpPr>
          <p:spPr>
            <a:xfrm>
              <a:off x="6012065" y="6436486"/>
              <a:ext cx="198755" cy="26034"/>
            </a:xfrm>
            <a:custGeom>
              <a:avLst/>
              <a:gdLst/>
              <a:ahLst/>
              <a:cxnLst/>
              <a:rect l="l" t="t" r="r" b="b"/>
              <a:pathLst>
                <a:path w="198754" h="26035">
                  <a:moveTo>
                    <a:pt x="0" y="0"/>
                  </a:moveTo>
                  <a:lnTo>
                    <a:pt x="0" y="25679"/>
                  </a:lnTo>
                  <a:lnTo>
                    <a:pt x="198259" y="25679"/>
                  </a:lnTo>
                  <a:lnTo>
                    <a:pt x="198259" y="0"/>
                  </a:lnTo>
                  <a:lnTo>
                    <a:pt x="173088" y="0"/>
                  </a:lnTo>
                  <a:lnTo>
                    <a:pt x="173088" y="13347"/>
                  </a:lnTo>
                  <a:lnTo>
                    <a:pt x="25692" y="13347"/>
                  </a:lnTo>
                  <a:lnTo>
                    <a:pt x="25692" y="0"/>
                  </a:lnTo>
                  <a:lnTo>
                    <a:pt x="0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sp>
          <p:nvSpPr>
            <p:cNvPr id="38" name="object 38"/>
            <p:cNvSpPr/>
            <p:nvPr/>
          </p:nvSpPr>
          <p:spPr>
            <a:xfrm>
              <a:off x="6012066" y="6727189"/>
              <a:ext cx="198755" cy="24130"/>
            </a:xfrm>
            <a:custGeom>
              <a:avLst/>
              <a:gdLst/>
              <a:ahLst/>
              <a:cxnLst/>
              <a:rect l="l" t="t" r="r" b="b"/>
              <a:pathLst>
                <a:path w="198754" h="24129">
                  <a:moveTo>
                    <a:pt x="198259" y="0"/>
                  </a:moveTo>
                  <a:lnTo>
                    <a:pt x="0" y="0"/>
                  </a:lnTo>
                  <a:lnTo>
                    <a:pt x="0" y="11430"/>
                  </a:lnTo>
                  <a:lnTo>
                    <a:pt x="0" y="24130"/>
                  </a:lnTo>
                  <a:lnTo>
                    <a:pt x="25692" y="24130"/>
                  </a:lnTo>
                  <a:lnTo>
                    <a:pt x="25692" y="11430"/>
                  </a:lnTo>
                  <a:lnTo>
                    <a:pt x="173088" y="11430"/>
                  </a:lnTo>
                  <a:lnTo>
                    <a:pt x="173088" y="24130"/>
                  </a:lnTo>
                  <a:lnTo>
                    <a:pt x="198259" y="24130"/>
                  </a:lnTo>
                  <a:lnTo>
                    <a:pt x="198259" y="11430"/>
                  </a:lnTo>
                  <a:lnTo>
                    <a:pt x="198259" y="0"/>
                  </a:lnTo>
                  <a:close/>
                </a:path>
              </a:pathLst>
            </a:custGeom>
            <a:solidFill>
              <a:srgbClr val="000000"/>
            </a:solidFill>
          </p:spPr>
          <p:txBody>
            <a:bodyPr wrap="square" lIns="0" tIns="0" rIns="0" bIns="0" rtlCol="0"/>
            <a:lstStyle/>
            <a:p/>
          </p:txBody>
        </p:sp>
        <p:sp>
          <p:nvSpPr>
            <p:cNvPr id="39" name="object 39"/>
            <p:cNvSpPr/>
            <p:nvPr/>
          </p:nvSpPr>
          <p:spPr>
            <a:xfrm>
              <a:off x="5420423" y="6503250"/>
              <a:ext cx="1382395" cy="364490"/>
            </a:xfrm>
            <a:custGeom>
              <a:avLst/>
              <a:gdLst/>
              <a:ahLst/>
              <a:cxnLst/>
              <a:rect l="l" t="t" r="r" b="b"/>
              <a:pathLst>
                <a:path w="1382395" h="364490">
                  <a:moveTo>
                    <a:pt x="591642" y="248056"/>
                  </a:moveTo>
                  <a:lnTo>
                    <a:pt x="591642" y="223926"/>
                  </a:lnTo>
                  <a:lnTo>
                    <a:pt x="789901" y="223926"/>
                  </a:lnTo>
                  <a:lnTo>
                    <a:pt x="789901" y="248056"/>
                  </a:lnTo>
                  <a:lnTo>
                    <a:pt x="764730" y="248056"/>
                  </a:lnTo>
                  <a:lnTo>
                    <a:pt x="764730" y="235737"/>
                  </a:lnTo>
                  <a:lnTo>
                    <a:pt x="617334" y="235737"/>
                  </a:lnTo>
                  <a:lnTo>
                    <a:pt x="617334" y="248056"/>
                  </a:lnTo>
                  <a:lnTo>
                    <a:pt x="591642" y="248056"/>
                  </a:lnTo>
                  <a:close/>
                </a:path>
                <a:path w="1382395" h="364490">
                  <a:moveTo>
                    <a:pt x="1382064" y="273227"/>
                  </a:moveTo>
                  <a:lnTo>
                    <a:pt x="1382064" y="364134"/>
                  </a:lnTo>
                </a:path>
                <a:path w="1382395" h="364490">
                  <a:moveTo>
                    <a:pt x="0" y="273227"/>
                  </a:moveTo>
                  <a:lnTo>
                    <a:pt x="0" y="364134"/>
                  </a:lnTo>
                </a:path>
                <a:path w="1382395" h="364490">
                  <a:moveTo>
                    <a:pt x="441172" y="0"/>
                  </a:moveTo>
                  <a:lnTo>
                    <a:pt x="532079" y="0"/>
                  </a:lnTo>
                  <a:lnTo>
                    <a:pt x="532079" y="181292"/>
                  </a:lnTo>
                  <a:lnTo>
                    <a:pt x="441172" y="181292"/>
                  </a:lnTo>
                  <a:lnTo>
                    <a:pt x="441172" y="0"/>
                  </a:lnTo>
                  <a:close/>
                </a:path>
                <a:path w="1382395" h="364490">
                  <a:moveTo>
                    <a:pt x="849985" y="0"/>
                  </a:moveTo>
                  <a:lnTo>
                    <a:pt x="940892" y="0"/>
                  </a:lnTo>
                  <a:lnTo>
                    <a:pt x="940892" y="181292"/>
                  </a:lnTo>
                  <a:lnTo>
                    <a:pt x="849985" y="181292"/>
                  </a:lnTo>
                  <a:lnTo>
                    <a:pt x="849985" y="0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0" name="object 40"/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6330238" y="6278549"/>
              <a:ext cx="96050" cy="98107"/>
            </a:xfrm>
            <a:prstGeom prst="rect">
              <a:avLst/>
            </a:prstGeom>
          </p:spPr>
        </p:pic>
        <p:sp>
          <p:nvSpPr>
            <p:cNvPr id="41" name="object 41"/>
            <p:cNvSpPr/>
            <p:nvPr/>
          </p:nvSpPr>
          <p:spPr>
            <a:xfrm>
              <a:off x="5802020" y="6283947"/>
              <a:ext cx="619125" cy="619760"/>
            </a:xfrm>
            <a:custGeom>
              <a:avLst/>
              <a:gdLst/>
              <a:ahLst/>
              <a:cxnLst/>
              <a:rect l="l" t="t" r="r" b="b"/>
              <a:pathLst>
                <a:path w="619125" h="619759">
                  <a:moveTo>
                    <a:pt x="0" y="619391"/>
                  </a:moveTo>
                  <a:lnTo>
                    <a:pt x="618871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sp>
        <p:nvSpPr>
          <p:cNvPr id="42" name="object 42"/>
          <p:cNvSpPr txBox="1"/>
          <p:nvPr/>
        </p:nvSpPr>
        <p:spPr>
          <a:xfrm>
            <a:off x="1073283" y="1587279"/>
            <a:ext cx="5393690" cy="8100059"/>
          </a:xfrm>
          <a:prstGeom prst="rect">
            <a:avLst/>
          </a:prstGeom>
        </p:spPr>
        <p:txBody>
          <a:bodyPr wrap="square" lIns="0" tIns="12700" rIns="0" bIns="0" rtlCol="0" vert="horz">
            <a:spAutoFit/>
          </a:bodyPr>
          <a:lstStyle/>
          <a:p>
            <a:pPr marL="12700">
              <a:lnSpc>
                <a:spcPct val="100000"/>
              </a:lnSpc>
              <a:spcBef>
                <a:spcPts val="100"/>
              </a:spcBef>
            </a:pPr>
            <a:r>
              <a:rPr dirty="0" sz="2000" spc="-130" b="1">
                <a:solidFill>
                  <a:srgbClr val="060C0C"/>
                </a:solidFill>
                <a:latin typeface="Arial"/>
                <a:cs typeface="Arial"/>
              </a:rPr>
              <a:t>Símbolos</a:t>
            </a:r>
            <a:r>
              <a:rPr dirty="0" sz="2000" spc="-80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7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05" b="1">
                <a:solidFill>
                  <a:srgbClr val="060C0C"/>
                </a:solidFill>
                <a:latin typeface="Arial"/>
                <a:cs typeface="Arial"/>
              </a:rPr>
              <a:t>los</a:t>
            </a:r>
            <a:r>
              <a:rPr dirty="0" sz="2000" spc="-7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00" b="1">
                <a:solidFill>
                  <a:srgbClr val="060C0C"/>
                </a:solidFill>
                <a:latin typeface="Arial"/>
                <a:cs typeface="Arial"/>
              </a:rPr>
              <a:t>principales</a:t>
            </a:r>
            <a:r>
              <a:rPr dirty="0" sz="2000" spc="-7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05" b="1">
                <a:solidFill>
                  <a:srgbClr val="060C0C"/>
                </a:solidFill>
                <a:latin typeface="Arial"/>
                <a:cs typeface="Arial"/>
              </a:rPr>
              <a:t>elementos</a:t>
            </a:r>
            <a:r>
              <a:rPr dirty="0" sz="2000" spc="-7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125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2000" spc="-7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2000" spc="-50" b="1">
                <a:solidFill>
                  <a:srgbClr val="060C0C"/>
                </a:solidFill>
                <a:latin typeface="Arial"/>
                <a:cs typeface="Arial"/>
              </a:rPr>
              <a:t>trabajo</a:t>
            </a:r>
            <a:endParaRPr sz="20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2000">
              <a:latin typeface="Arial"/>
              <a:cs typeface="Arial"/>
            </a:endParaRPr>
          </a:p>
          <a:p>
            <a:pPr marL="105410">
              <a:lnSpc>
                <a:spcPct val="100000"/>
              </a:lnSpc>
            </a:pPr>
            <a:r>
              <a:rPr dirty="0" sz="1400" spc="-90" b="1">
                <a:solidFill>
                  <a:srgbClr val="060C0C"/>
                </a:solidFill>
                <a:latin typeface="Arial"/>
                <a:cs typeface="Arial"/>
              </a:rPr>
              <a:t>Elementos</a:t>
            </a:r>
            <a:r>
              <a:rPr dirty="0" sz="1400" spc="-5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80" b="1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400" spc="-5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60" b="1">
                <a:solidFill>
                  <a:srgbClr val="060C0C"/>
                </a:solidFill>
                <a:latin typeface="Arial"/>
                <a:cs typeface="Arial"/>
              </a:rPr>
              <a:t>trabajo</a:t>
            </a:r>
            <a:r>
              <a:rPr dirty="0" sz="1400" spc="-55" b="1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10" b="1">
                <a:solidFill>
                  <a:srgbClr val="060C0C"/>
                </a:solidFill>
                <a:latin typeface="Arial"/>
                <a:cs typeface="Arial"/>
              </a:rPr>
              <a:t>lineales</a:t>
            </a:r>
            <a:endParaRPr sz="1400">
              <a:latin typeface="Arial"/>
              <a:cs typeface="Arial"/>
            </a:endParaRPr>
          </a:p>
          <a:p>
            <a:pPr marL="359410">
              <a:lnSpc>
                <a:spcPct val="100000"/>
              </a:lnSpc>
              <a:spcBef>
                <a:spcPts val="1320"/>
              </a:spcBef>
            </a:pP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Cilindro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de </a:t>
            </a:r>
            <a:r>
              <a:rPr dirty="0" sz="1400" spc="-30">
                <a:solidFill>
                  <a:srgbClr val="060C0C"/>
                </a:solidFill>
                <a:latin typeface="Arial"/>
                <a:cs typeface="Arial"/>
              </a:rPr>
              <a:t>simple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060C0C"/>
                </a:solidFill>
                <a:latin typeface="Arial"/>
                <a:cs typeface="Arial"/>
              </a:rPr>
              <a:t>efecto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510"/>
              </a:spcBef>
            </a:pPr>
            <a:endParaRPr sz="1400">
              <a:latin typeface="Arial"/>
              <a:cs typeface="Arial"/>
            </a:endParaRPr>
          </a:p>
          <a:p>
            <a:pPr marL="359410">
              <a:lnSpc>
                <a:spcPct val="100000"/>
              </a:lnSpc>
            </a:pP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Cilindro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de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doble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060C0C"/>
                </a:solidFill>
                <a:latin typeface="Arial"/>
                <a:cs typeface="Arial"/>
              </a:rPr>
              <a:t>efecto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</a:pPr>
            <a:endParaRPr sz="1400">
              <a:latin typeface="Arial"/>
              <a:cs typeface="Arial"/>
            </a:endParaRPr>
          </a:p>
          <a:p>
            <a:pPr marL="359410">
              <a:lnSpc>
                <a:spcPct val="100000"/>
              </a:lnSpc>
            </a:pP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Cilindro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doble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0">
                <a:solidFill>
                  <a:srgbClr val="060C0C"/>
                </a:solidFill>
                <a:latin typeface="Arial"/>
                <a:cs typeface="Arial"/>
              </a:rPr>
              <a:t>efecto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con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doble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060C0C"/>
                </a:solidFill>
                <a:latin typeface="Arial"/>
                <a:cs typeface="Arial"/>
              </a:rPr>
              <a:t>vástago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35"/>
              </a:spcBef>
            </a:pPr>
            <a:endParaRPr sz="1400">
              <a:latin typeface="Arial"/>
              <a:cs typeface="Arial"/>
            </a:endParaRPr>
          </a:p>
          <a:p>
            <a:pPr marL="359410" marR="1825625">
              <a:lnSpc>
                <a:spcPts val="1590"/>
              </a:lnSpc>
            </a:pP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Cilindro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doble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0">
                <a:solidFill>
                  <a:srgbClr val="060C0C"/>
                </a:solidFill>
                <a:latin typeface="Arial"/>
                <a:cs typeface="Arial"/>
              </a:rPr>
              <a:t>efecto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con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060C0C"/>
                </a:solidFill>
                <a:latin typeface="Arial"/>
                <a:cs typeface="Arial"/>
              </a:rPr>
              <a:t>amortiguación 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sencilla, </a:t>
            </a:r>
            <a:r>
              <a:rPr dirty="0" sz="1400" spc="-40">
                <a:solidFill>
                  <a:srgbClr val="060C0C"/>
                </a:solidFill>
                <a:latin typeface="Arial"/>
                <a:cs typeface="Arial"/>
              </a:rPr>
              <a:t>no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060C0C"/>
                </a:solidFill>
                <a:latin typeface="Arial"/>
                <a:cs typeface="Arial"/>
              </a:rPr>
              <a:t>regulable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210"/>
              </a:spcBef>
            </a:pPr>
            <a:endParaRPr sz="1400">
              <a:latin typeface="Arial"/>
              <a:cs typeface="Arial"/>
            </a:endParaRPr>
          </a:p>
          <a:p>
            <a:pPr marL="359410" marR="1825625">
              <a:lnSpc>
                <a:spcPts val="1590"/>
              </a:lnSpc>
            </a:pP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Cilindro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doble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0">
                <a:solidFill>
                  <a:srgbClr val="060C0C"/>
                </a:solidFill>
                <a:latin typeface="Arial"/>
                <a:cs typeface="Arial"/>
              </a:rPr>
              <a:t>efecto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con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060C0C"/>
                </a:solidFill>
                <a:latin typeface="Arial"/>
                <a:cs typeface="Arial"/>
              </a:rPr>
              <a:t>amortiguación 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sencilla,</a:t>
            </a:r>
            <a:r>
              <a:rPr dirty="0" sz="1400" spc="-1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060C0C"/>
                </a:solidFill>
                <a:latin typeface="Arial"/>
                <a:cs typeface="Arial"/>
              </a:rPr>
              <a:t>regulable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0"/>
              </a:spcBef>
            </a:pPr>
            <a:endParaRPr sz="1400">
              <a:latin typeface="Arial"/>
              <a:cs typeface="Arial"/>
            </a:endParaRPr>
          </a:p>
          <a:p>
            <a:pPr marL="359410" marR="1825625">
              <a:lnSpc>
                <a:spcPts val="1590"/>
              </a:lnSpc>
            </a:pP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Cilindro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doble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0">
                <a:solidFill>
                  <a:srgbClr val="060C0C"/>
                </a:solidFill>
                <a:latin typeface="Arial"/>
                <a:cs typeface="Arial"/>
              </a:rPr>
              <a:t>efecto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con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060C0C"/>
                </a:solidFill>
                <a:latin typeface="Arial"/>
                <a:cs typeface="Arial"/>
              </a:rPr>
              <a:t>amortiguación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doble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060C0C"/>
                </a:solidFill>
                <a:latin typeface="Arial"/>
                <a:cs typeface="Arial"/>
              </a:rPr>
              <a:t>regulable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1210"/>
              </a:spcBef>
            </a:pPr>
            <a:endParaRPr sz="1400">
              <a:latin typeface="Arial"/>
              <a:cs typeface="Arial"/>
            </a:endParaRPr>
          </a:p>
          <a:p>
            <a:pPr marL="359410" marR="2417445">
              <a:lnSpc>
                <a:spcPts val="1590"/>
              </a:lnSpc>
              <a:spcBef>
                <a:spcPts val="5"/>
              </a:spcBef>
            </a:pP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Cilindro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sin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vástago,con 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émbolo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acoplamiento</a:t>
            </a:r>
            <a:r>
              <a:rPr dirty="0" sz="1400" spc="1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060C0C"/>
                </a:solidFill>
                <a:latin typeface="Arial"/>
                <a:cs typeface="Arial"/>
              </a:rPr>
              <a:t>magnético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680"/>
              </a:spcBef>
            </a:pPr>
            <a:endParaRPr sz="1400">
              <a:latin typeface="Arial"/>
              <a:cs typeface="Arial"/>
            </a:endParaRPr>
          </a:p>
          <a:p>
            <a:pPr marL="105410">
              <a:lnSpc>
                <a:spcPct val="100000"/>
              </a:lnSpc>
            </a:pPr>
            <a:r>
              <a:rPr dirty="0" sz="1400" spc="-105" b="1">
                <a:solidFill>
                  <a:srgbClr val="060C0C"/>
                </a:solidFill>
                <a:latin typeface="Arial"/>
                <a:cs typeface="Arial"/>
              </a:rPr>
              <a:t>Accionamientos</a:t>
            </a:r>
            <a:r>
              <a:rPr dirty="0" sz="1400" spc="-10" b="1">
                <a:solidFill>
                  <a:srgbClr val="060C0C"/>
                </a:solidFill>
                <a:latin typeface="Arial"/>
                <a:cs typeface="Arial"/>
              </a:rPr>
              <a:t> giratorios</a:t>
            </a:r>
            <a:endParaRPr sz="1400">
              <a:latin typeface="Arial"/>
              <a:cs typeface="Arial"/>
            </a:endParaRPr>
          </a:p>
          <a:p>
            <a:pPr marL="359410" marR="1661160">
              <a:lnSpc>
                <a:spcPts val="1590"/>
              </a:lnSpc>
              <a:spcBef>
                <a:spcPts val="1450"/>
              </a:spcBef>
            </a:pPr>
            <a:r>
              <a:rPr dirty="0" sz="1400" spc="-10">
                <a:solidFill>
                  <a:srgbClr val="060C0C"/>
                </a:solidFill>
                <a:latin typeface="Arial"/>
                <a:cs typeface="Arial"/>
              </a:rPr>
              <a:t>Motor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neumático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con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40">
                <a:solidFill>
                  <a:srgbClr val="060C0C"/>
                </a:solidFill>
                <a:latin typeface="Arial"/>
                <a:cs typeface="Arial"/>
              </a:rPr>
              <a:t>volumen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0">
                <a:solidFill>
                  <a:srgbClr val="060C0C"/>
                </a:solidFill>
                <a:latin typeface="Arial"/>
                <a:cs typeface="Arial"/>
              </a:rPr>
              <a:t>constante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400" spc="-40">
                <a:solidFill>
                  <a:srgbClr val="060C0C"/>
                </a:solidFill>
                <a:latin typeface="Arial"/>
                <a:cs typeface="Arial"/>
              </a:rPr>
              <a:t>desplazamiento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y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un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sentido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paso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060C0C"/>
                </a:solidFill>
                <a:latin typeface="Arial"/>
                <a:cs typeface="Arial"/>
              </a:rPr>
              <a:t>del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505"/>
              </a:spcBef>
            </a:pPr>
            <a:endParaRPr sz="1400">
              <a:latin typeface="Arial"/>
              <a:cs typeface="Arial"/>
            </a:endParaRPr>
          </a:p>
          <a:p>
            <a:pPr marL="359410" marR="1661160">
              <a:lnSpc>
                <a:spcPts val="1590"/>
              </a:lnSpc>
              <a:spcBef>
                <a:spcPts val="5"/>
              </a:spcBef>
            </a:pPr>
            <a:r>
              <a:rPr dirty="0" sz="1400" spc="-10">
                <a:solidFill>
                  <a:srgbClr val="060C0C"/>
                </a:solidFill>
                <a:latin typeface="Arial"/>
                <a:cs typeface="Arial"/>
              </a:rPr>
              <a:t>Motor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neumático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con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40">
                <a:solidFill>
                  <a:srgbClr val="060C0C"/>
                </a:solidFill>
                <a:latin typeface="Arial"/>
                <a:cs typeface="Arial"/>
              </a:rPr>
              <a:t>volumen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variable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400" spc="-40">
                <a:solidFill>
                  <a:srgbClr val="060C0C"/>
                </a:solidFill>
                <a:latin typeface="Arial"/>
                <a:cs typeface="Arial"/>
              </a:rPr>
              <a:t>desplazamiento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y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un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sentido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paso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060C0C"/>
                </a:solidFill>
                <a:latin typeface="Arial"/>
                <a:cs typeface="Arial"/>
              </a:rPr>
              <a:t>del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405"/>
              </a:spcBef>
            </a:pPr>
            <a:endParaRPr sz="1400">
              <a:latin typeface="Arial"/>
              <a:cs typeface="Arial"/>
            </a:endParaRPr>
          </a:p>
          <a:p>
            <a:pPr marL="359410" marR="1499235">
              <a:lnSpc>
                <a:spcPts val="1590"/>
              </a:lnSpc>
              <a:spcBef>
                <a:spcPts val="5"/>
              </a:spcBef>
            </a:pPr>
            <a:r>
              <a:rPr dirty="0" sz="1400" spc="-10">
                <a:solidFill>
                  <a:srgbClr val="060C0C"/>
                </a:solidFill>
                <a:latin typeface="Arial"/>
                <a:cs typeface="Arial"/>
              </a:rPr>
              <a:t>Motor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neumático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con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40">
                <a:solidFill>
                  <a:srgbClr val="060C0C"/>
                </a:solidFill>
                <a:latin typeface="Arial"/>
                <a:cs typeface="Arial"/>
              </a:rPr>
              <a:t>volumen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variable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5">
                <a:solidFill>
                  <a:srgbClr val="060C0C"/>
                </a:solidFill>
                <a:latin typeface="Arial"/>
                <a:cs typeface="Arial"/>
              </a:rPr>
              <a:t>de </a:t>
            </a:r>
            <a:r>
              <a:rPr dirty="0" sz="1400" spc="-40">
                <a:solidFill>
                  <a:srgbClr val="060C0C"/>
                </a:solidFill>
                <a:latin typeface="Arial"/>
                <a:cs typeface="Arial"/>
              </a:rPr>
              <a:t>desplazamiento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 y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40">
                <a:solidFill>
                  <a:srgbClr val="060C0C"/>
                </a:solidFill>
                <a:latin typeface="Arial"/>
                <a:cs typeface="Arial"/>
              </a:rPr>
              <a:t>dos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0">
                <a:solidFill>
                  <a:srgbClr val="060C0C"/>
                </a:solidFill>
                <a:latin typeface="Arial"/>
                <a:cs typeface="Arial"/>
              </a:rPr>
              <a:t>sentidos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45">
                <a:solidFill>
                  <a:srgbClr val="060C0C"/>
                </a:solidFill>
                <a:latin typeface="Arial"/>
                <a:cs typeface="Arial"/>
              </a:rPr>
              <a:t>de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55">
                <a:solidFill>
                  <a:srgbClr val="060C0C"/>
                </a:solidFill>
                <a:latin typeface="Arial"/>
                <a:cs typeface="Arial"/>
              </a:rPr>
              <a:t>paso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060C0C"/>
                </a:solidFill>
                <a:latin typeface="Arial"/>
                <a:cs typeface="Arial"/>
              </a:rPr>
              <a:t>del</a:t>
            </a:r>
            <a:r>
              <a:rPr dirty="0" sz="1400" spc="-5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20">
                <a:solidFill>
                  <a:srgbClr val="060C0C"/>
                </a:solidFill>
                <a:latin typeface="Arial"/>
                <a:cs typeface="Arial"/>
              </a:rPr>
              <a:t>aire</a:t>
            </a:r>
            <a:endParaRPr sz="1400">
              <a:latin typeface="Arial"/>
              <a:cs typeface="Arial"/>
            </a:endParaRPr>
          </a:p>
          <a:p>
            <a:pPr>
              <a:lnSpc>
                <a:spcPct val="100000"/>
              </a:lnSpc>
              <a:spcBef>
                <a:spcPts val="380"/>
              </a:spcBef>
            </a:pPr>
            <a:endParaRPr sz="1400">
              <a:latin typeface="Arial"/>
              <a:cs typeface="Arial"/>
            </a:endParaRPr>
          </a:p>
          <a:p>
            <a:pPr marL="359410">
              <a:lnSpc>
                <a:spcPct val="100000"/>
              </a:lnSpc>
            </a:pPr>
            <a:r>
              <a:rPr dirty="0" sz="1400" spc="-10">
                <a:solidFill>
                  <a:srgbClr val="060C0C"/>
                </a:solidFill>
                <a:latin typeface="Arial"/>
                <a:cs typeface="Arial"/>
              </a:rPr>
              <a:t>Motor</a:t>
            </a:r>
            <a:r>
              <a:rPr dirty="0" sz="14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35">
                <a:solidFill>
                  <a:srgbClr val="060C0C"/>
                </a:solidFill>
                <a:latin typeface="Arial"/>
                <a:cs typeface="Arial"/>
              </a:rPr>
              <a:t>neumático</a:t>
            </a:r>
            <a:r>
              <a:rPr dirty="0" sz="1400" spc="-40">
                <a:solidFill>
                  <a:srgbClr val="060C0C"/>
                </a:solidFill>
                <a:latin typeface="Arial"/>
                <a:cs typeface="Arial"/>
              </a:rPr>
              <a:t> </a:t>
            </a:r>
            <a:r>
              <a:rPr dirty="0" sz="1400" spc="-10">
                <a:solidFill>
                  <a:srgbClr val="060C0C"/>
                </a:solidFill>
                <a:latin typeface="Arial"/>
                <a:cs typeface="Arial"/>
              </a:rPr>
              <a:t>oscilante</a:t>
            </a:r>
            <a:endParaRPr sz="1400">
              <a:latin typeface="Arial"/>
              <a:cs typeface="Arial"/>
            </a:endParaRPr>
          </a:p>
        </p:txBody>
      </p:sp>
      <p:grpSp>
        <p:nvGrpSpPr>
          <p:cNvPr id="43" name="object 43"/>
          <p:cNvGrpSpPr/>
          <p:nvPr/>
        </p:nvGrpSpPr>
        <p:grpSpPr>
          <a:xfrm>
            <a:off x="5854179" y="7414679"/>
            <a:ext cx="546735" cy="541655"/>
            <a:chOff x="5854179" y="7414679"/>
            <a:chExt cx="546735" cy="541655"/>
          </a:xfrm>
        </p:grpSpPr>
        <p:sp>
          <p:nvSpPr>
            <p:cNvPr id="44" name="object 44"/>
            <p:cNvSpPr/>
            <p:nvPr/>
          </p:nvSpPr>
          <p:spPr>
            <a:xfrm>
              <a:off x="5859576" y="7414679"/>
              <a:ext cx="360680" cy="541655"/>
            </a:xfrm>
            <a:custGeom>
              <a:avLst/>
              <a:gdLst/>
              <a:ahLst/>
              <a:cxnLst/>
              <a:rect l="l" t="t" r="r" b="b"/>
              <a:pathLst>
                <a:path w="360679" h="541654">
                  <a:moveTo>
                    <a:pt x="179806" y="451459"/>
                  </a:moveTo>
                  <a:lnTo>
                    <a:pt x="179806" y="541451"/>
                  </a:lnTo>
                </a:path>
                <a:path w="360679" h="541654">
                  <a:moveTo>
                    <a:pt x="179806" y="0"/>
                  </a:moveTo>
                  <a:lnTo>
                    <a:pt x="179806" y="90004"/>
                  </a:lnTo>
                </a:path>
                <a:path w="360679" h="541654">
                  <a:moveTo>
                    <a:pt x="180263" y="90614"/>
                  </a:moveTo>
                  <a:lnTo>
                    <a:pt x="228092" y="97088"/>
                  </a:lnTo>
                  <a:lnTo>
                    <a:pt x="271130" y="115347"/>
                  </a:lnTo>
                  <a:lnTo>
                    <a:pt x="307635" y="143646"/>
                  </a:lnTo>
                  <a:lnTo>
                    <a:pt x="335866" y="180240"/>
                  </a:lnTo>
                  <a:lnTo>
                    <a:pt x="354081" y="223385"/>
                  </a:lnTo>
                  <a:lnTo>
                    <a:pt x="360540" y="271335"/>
                  </a:lnTo>
                  <a:lnTo>
                    <a:pt x="354081" y="319286"/>
                  </a:lnTo>
                  <a:lnTo>
                    <a:pt x="335866" y="362433"/>
                  </a:lnTo>
                  <a:lnTo>
                    <a:pt x="307635" y="399030"/>
                  </a:lnTo>
                  <a:lnTo>
                    <a:pt x="271130" y="427332"/>
                  </a:lnTo>
                  <a:lnTo>
                    <a:pt x="228092" y="445594"/>
                  </a:lnTo>
                  <a:lnTo>
                    <a:pt x="180263" y="452069"/>
                  </a:lnTo>
                  <a:lnTo>
                    <a:pt x="132435" y="445594"/>
                  </a:lnTo>
                  <a:lnTo>
                    <a:pt x="89400" y="427332"/>
                  </a:lnTo>
                  <a:lnTo>
                    <a:pt x="52898" y="399030"/>
                  </a:lnTo>
                  <a:lnTo>
                    <a:pt x="24670" y="362433"/>
                  </a:lnTo>
                  <a:lnTo>
                    <a:pt x="6457" y="319286"/>
                  </a:lnTo>
                  <a:lnTo>
                    <a:pt x="0" y="271335"/>
                  </a:lnTo>
                  <a:lnTo>
                    <a:pt x="6457" y="223385"/>
                  </a:lnTo>
                  <a:lnTo>
                    <a:pt x="24670" y="180240"/>
                  </a:lnTo>
                  <a:lnTo>
                    <a:pt x="52898" y="143646"/>
                  </a:lnTo>
                  <a:lnTo>
                    <a:pt x="89400" y="115347"/>
                  </a:lnTo>
                  <a:lnTo>
                    <a:pt x="132435" y="97088"/>
                  </a:lnTo>
                  <a:lnTo>
                    <a:pt x="180263" y="90614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5" name="object 4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80163" y="7500201"/>
              <a:ext cx="119049" cy="109867"/>
            </a:xfrm>
            <a:prstGeom prst="rect">
              <a:avLst/>
            </a:prstGeom>
          </p:spPr>
        </p:pic>
        <p:sp>
          <p:nvSpPr>
            <p:cNvPr id="46" name="object 46"/>
            <p:cNvSpPr/>
            <p:nvPr/>
          </p:nvSpPr>
          <p:spPr>
            <a:xfrm>
              <a:off x="6220422" y="7649629"/>
              <a:ext cx="180340" cy="72390"/>
            </a:xfrm>
            <a:custGeom>
              <a:avLst/>
              <a:gdLst/>
              <a:ahLst/>
              <a:cxnLst/>
              <a:rect l="l" t="t" r="r" b="b"/>
              <a:pathLst>
                <a:path w="180339" h="72390">
                  <a:moveTo>
                    <a:pt x="0" y="0"/>
                  </a:moveTo>
                  <a:lnTo>
                    <a:pt x="179997" y="0"/>
                  </a:lnTo>
                </a:path>
                <a:path w="180339" h="72390">
                  <a:moveTo>
                    <a:pt x="0" y="72161"/>
                  </a:moveTo>
                  <a:lnTo>
                    <a:pt x="179997" y="72161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47" name="object 47"/>
          <p:cNvGrpSpPr/>
          <p:nvPr/>
        </p:nvGrpSpPr>
        <p:grpSpPr>
          <a:xfrm>
            <a:off x="5854179" y="8080692"/>
            <a:ext cx="546735" cy="541655"/>
            <a:chOff x="5854179" y="8080692"/>
            <a:chExt cx="546735" cy="541655"/>
          </a:xfrm>
        </p:grpSpPr>
        <p:sp>
          <p:nvSpPr>
            <p:cNvPr id="48" name="object 48"/>
            <p:cNvSpPr/>
            <p:nvPr/>
          </p:nvSpPr>
          <p:spPr>
            <a:xfrm>
              <a:off x="5859576" y="8080692"/>
              <a:ext cx="360680" cy="541655"/>
            </a:xfrm>
            <a:custGeom>
              <a:avLst/>
              <a:gdLst/>
              <a:ahLst/>
              <a:cxnLst/>
              <a:rect l="l" t="t" r="r" b="b"/>
              <a:pathLst>
                <a:path w="360679" h="541654">
                  <a:moveTo>
                    <a:pt x="179692" y="451142"/>
                  </a:moveTo>
                  <a:lnTo>
                    <a:pt x="179692" y="541489"/>
                  </a:lnTo>
                </a:path>
                <a:path w="360679" h="541654">
                  <a:moveTo>
                    <a:pt x="179692" y="0"/>
                  </a:moveTo>
                  <a:lnTo>
                    <a:pt x="179692" y="89750"/>
                  </a:lnTo>
                </a:path>
                <a:path w="360679" h="541654">
                  <a:moveTo>
                    <a:pt x="180263" y="90347"/>
                  </a:moveTo>
                  <a:lnTo>
                    <a:pt x="228092" y="96822"/>
                  </a:lnTo>
                  <a:lnTo>
                    <a:pt x="271130" y="115084"/>
                  </a:lnTo>
                  <a:lnTo>
                    <a:pt x="307635" y="143386"/>
                  </a:lnTo>
                  <a:lnTo>
                    <a:pt x="335866" y="179983"/>
                  </a:lnTo>
                  <a:lnTo>
                    <a:pt x="354081" y="223130"/>
                  </a:lnTo>
                  <a:lnTo>
                    <a:pt x="360540" y="271081"/>
                  </a:lnTo>
                  <a:lnTo>
                    <a:pt x="354081" y="319031"/>
                  </a:lnTo>
                  <a:lnTo>
                    <a:pt x="335866" y="362176"/>
                  </a:lnTo>
                  <a:lnTo>
                    <a:pt x="307635" y="398770"/>
                  </a:lnTo>
                  <a:lnTo>
                    <a:pt x="271130" y="427069"/>
                  </a:lnTo>
                  <a:lnTo>
                    <a:pt x="228092" y="445328"/>
                  </a:lnTo>
                  <a:lnTo>
                    <a:pt x="180263" y="451802"/>
                  </a:lnTo>
                  <a:lnTo>
                    <a:pt x="132435" y="445328"/>
                  </a:lnTo>
                  <a:lnTo>
                    <a:pt x="89400" y="427069"/>
                  </a:lnTo>
                  <a:lnTo>
                    <a:pt x="52898" y="398770"/>
                  </a:lnTo>
                  <a:lnTo>
                    <a:pt x="24670" y="362176"/>
                  </a:lnTo>
                  <a:lnTo>
                    <a:pt x="6457" y="319031"/>
                  </a:lnTo>
                  <a:lnTo>
                    <a:pt x="0" y="271081"/>
                  </a:lnTo>
                  <a:lnTo>
                    <a:pt x="6457" y="223130"/>
                  </a:lnTo>
                  <a:lnTo>
                    <a:pt x="24670" y="179983"/>
                  </a:lnTo>
                  <a:lnTo>
                    <a:pt x="52898" y="143386"/>
                  </a:lnTo>
                  <a:lnTo>
                    <a:pt x="89400" y="115084"/>
                  </a:lnTo>
                  <a:lnTo>
                    <a:pt x="132435" y="96822"/>
                  </a:lnTo>
                  <a:lnTo>
                    <a:pt x="180263" y="90347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49" name="object 49"/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5980163" y="8165960"/>
              <a:ext cx="119049" cy="109867"/>
            </a:xfrm>
            <a:prstGeom prst="rect">
              <a:avLst/>
            </a:prstGeom>
          </p:spPr>
        </p:pic>
        <p:sp>
          <p:nvSpPr>
            <p:cNvPr id="50" name="object 50"/>
            <p:cNvSpPr/>
            <p:nvPr/>
          </p:nvSpPr>
          <p:spPr>
            <a:xfrm>
              <a:off x="6220396" y="8315376"/>
              <a:ext cx="180340" cy="73660"/>
            </a:xfrm>
            <a:custGeom>
              <a:avLst/>
              <a:gdLst/>
              <a:ahLst/>
              <a:cxnLst/>
              <a:rect l="l" t="t" r="r" b="b"/>
              <a:pathLst>
                <a:path w="180339" h="73659">
                  <a:moveTo>
                    <a:pt x="0" y="0"/>
                  </a:moveTo>
                  <a:lnTo>
                    <a:pt x="179920" y="0"/>
                  </a:lnTo>
                </a:path>
                <a:path w="180339" h="73659">
                  <a:moveTo>
                    <a:pt x="0" y="73393"/>
                  </a:moveTo>
                  <a:lnTo>
                    <a:pt x="179920" y="7339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1" name="object 51"/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6123419" y="8100034"/>
              <a:ext cx="63665" cy="90614"/>
            </a:xfrm>
            <a:prstGeom prst="rect">
              <a:avLst/>
            </a:prstGeom>
          </p:spPr>
        </p:pic>
        <p:sp>
          <p:nvSpPr>
            <p:cNvPr id="52" name="object 52"/>
            <p:cNvSpPr/>
            <p:nvPr/>
          </p:nvSpPr>
          <p:spPr>
            <a:xfrm>
              <a:off x="5897499" y="8106334"/>
              <a:ext cx="283845" cy="492125"/>
            </a:xfrm>
            <a:custGeom>
              <a:avLst/>
              <a:gdLst/>
              <a:ahLst/>
              <a:cxnLst/>
              <a:rect l="l" t="t" r="r" b="b"/>
              <a:pathLst>
                <a:path w="283845" h="492125">
                  <a:moveTo>
                    <a:pt x="0" y="491604"/>
                  </a:moveTo>
                  <a:lnTo>
                    <a:pt x="283832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53" name="object 53"/>
          <p:cNvGrpSpPr/>
          <p:nvPr/>
        </p:nvGrpSpPr>
        <p:grpSpPr>
          <a:xfrm>
            <a:off x="5854179" y="8745880"/>
            <a:ext cx="546735" cy="542290"/>
            <a:chOff x="5854179" y="8745880"/>
            <a:chExt cx="546735" cy="542290"/>
          </a:xfrm>
        </p:grpSpPr>
        <p:sp>
          <p:nvSpPr>
            <p:cNvPr id="54" name="object 54"/>
            <p:cNvSpPr/>
            <p:nvPr/>
          </p:nvSpPr>
          <p:spPr>
            <a:xfrm>
              <a:off x="5859576" y="8745880"/>
              <a:ext cx="360680" cy="542290"/>
            </a:xfrm>
            <a:custGeom>
              <a:avLst/>
              <a:gdLst/>
              <a:ahLst/>
              <a:cxnLst/>
              <a:rect l="l" t="t" r="r" b="b"/>
              <a:pathLst>
                <a:path w="360679" h="542290">
                  <a:moveTo>
                    <a:pt x="179692" y="451738"/>
                  </a:moveTo>
                  <a:lnTo>
                    <a:pt x="179692" y="542099"/>
                  </a:lnTo>
                </a:path>
                <a:path w="360679" h="542290">
                  <a:moveTo>
                    <a:pt x="179692" y="0"/>
                  </a:moveTo>
                  <a:lnTo>
                    <a:pt x="179692" y="90360"/>
                  </a:lnTo>
                </a:path>
                <a:path w="360679" h="542290">
                  <a:moveTo>
                    <a:pt x="180263" y="90919"/>
                  </a:moveTo>
                  <a:lnTo>
                    <a:pt x="228092" y="97394"/>
                  </a:lnTo>
                  <a:lnTo>
                    <a:pt x="271130" y="115655"/>
                  </a:lnTo>
                  <a:lnTo>
                    <a:pt x="307635" y="143956"/>
                  </a:lnTo>
                  <a:lnTo>
                    <a:pt x="335866" y="180551"/>
                  </a:lnTo>
                  <a:lnTo>
                    <a:pt x="354081" y="223694"/>
                  </a:lnTo>
                  <a:lnTo>
                    <a:pt x="360540" y="271640"/>
                  </a:lnTo>
                  <a:lnTo>
                    <a:pt x="354081" y="319591"/>
                  </a:lnTo>
                  <a:lnTo>
                    <a:pt x="335866" y="362738"/>
                  </a:lnTo>
                  <a:lnTo>
                    <a:pt x="307635" y="399335"/>
                  </a:lnTo>
                  <a:lnTo>
                    <a:pt x="271130" y="427637"/>
                  </a:lnTo>
                  <a:lnTo>
                    <a:pt x="228092" y="445898"/>
                  </a:lnTo>
                  <a:lnTo>
                    <a:pt x="180263" y="452373"/>
                  </a:lnTo>
                  <a:lnTo>
                    <a:pt x="132435" y="445898"/>
                  </a:lnTo>
                  <a:lnTo>
                    <a:pt x="89400" y="427637"/>
                  </a:lnTo>
                  <a:lnTo>
                    <a:pt x="52898" y="399335"/>
                  </a:lnTo>
                  <a:lnTo>
                    <a:pt x="24670" y="362738"/>
                  </a:lnTo>
                  <a:lnTo>
                    <a:pt x="6457" y="319591"/>
                  </a:lnTo>
                  <a:lnTo>
                    <a:pt x="0" y="271640"/>
                  </a:lnTo>
                  <a:lnTo>
                    <a:pt x="6457" y="223694"/>
                  </a:lnTo>
                  <a:lnTo>
                    <a:pt x="24670" y="180551"/>
                  </a:lnTo>
                  <a:lnTo>
                    <a:pt x="52898" y="143956"/>
                  </a:lnTo>
                  <a:lnTo>
                    <a:pt x="89400" y="115655"/>
                  </a:lnTo>
                  <a:lnTo>
                    <a:pt x="132435" y="97394"/>
                  </a:lnTo>
                  <a:lnTo>
                    <a:pt x="180263" y="90919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5" name="object 55"/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5980163" y="8831706"/>
              <a:ext cx="119049" cy="109867"/>
            </a:xfrm>
            <a:prstGeom prst="rect">
              <a:avLst/>
            </a:prstGeom>
          </p:spPr>
        </p:pic>
        <p:pic>
          <p:nvPicPr>
            <p:cNvPr id="56" name="object 56"/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5980163" y="9092856"/>
              <a:ext cx="119049" cy="109867"/>
            </a:xfrm>
            <a:prstGeom prst="rect">
              <a:avLst/>
            </a:prstGeom>
          </p:spPr>
        </p:pic>
        <p:sp>
          <p:nvSpPr>
            <p:cNvPr id="57" name="object 57"/>
            <p:cNvSpPr/>
            <p:nvPr/>
          </p:nvSpPr>
          <p:spPr>
            <a:xfrm>
              <a:off x="6220396" y="8981147"/>
              <a:ext cx="180340" cy="73660"/>
            </a:xfrm>
            <a:custGeom>
              <a:avLst/>
              <a:gdLst/>
              <a:ahLst/>
              <a:cxnLst/>
              <a:rect l="l" t="t" r="r" b="b"/>
              <a:pathLst>
                <a:path w="180339" h="73659">
                  <a:moveTo>
                    <a:pt x="0" y="0"/>
                  </a:moveTo>
                  <a:lnTo>
                    <a:pt x="179920" y="0"/>
                  </a:lnTo>
                </a:path>
                <a:path w="180339" h="73659">
                  <a:moveTo>
                    <a:pt x="0" y="73393"/>
                  </a:moveTo>
                  <a:lnTo>
                    <a:pt x="179920" y="73393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58" name="object 58"/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6123419" y="8765793"/>
              <a:ext cx="63665" cy="90601"/>
            </a:xfrm>
            <a:prstGeom prst="rect">
              <a:avLst/>
            </a:prstGeom>
          </p:spPr>
        </p:pic>
        <p:sp>
          <p:nvSpPr>
            <p:cNvPr id="59" name="object 59"/>
            <p:cNvSpPr/>
            <p:nvPr/>
          </p:nvSpPr>
          <p:spPr>
            <a:xfrm>
              <a:off x="5897499" y="8772092"/>
              <a:ext cx="283845" cy="492125"/>
            </a:xfrm>
            <a:custGeom>
              <a:avLst/>
              <a:gdLst/>
              <a:ahLst/>
              <a:cxnLst/>
              <a:rect l="l" t="t" r="r" b="b"/>
              <a:pathLst>
                <a:path w="283845" h="492125">
                  <a:moveTo>
                    <a:pt x="0" y="491604"/>
                  </a:moveTo>
                  <a:lnTo>
                    <a:pt x="283832" y="0"/>
                  </a:lnTo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</p:grpSp>
      <p:grpSp>
        <p:nvGrpSpPr>
          <p:cNvPr id="60" name="object 60"/>
          <p:cNvGrpSpPr/>
          <p:nvPr/>
        </p:nvGrpSpPr>
        <p:grpSpPr>
          <a:xfrm>
            <a:off x="5817870" y="9400413"/>
            <a:ext cx="581025" cy="370205"/>
            <a:chOff x="5817870" y="9400413"/>
            <a:chExt cx="581025" cy="370205"/>
          </a:xfrm>
        </p:grpSpPr>
        <p:sp>
          <p:nvSpPr>
            <p:cNvPr id="61" name="object 61"/>
            <p:cNvSpPr/>
            <p:nvPr/>
          </p:nvSpPr>
          <p:spPr>
            <a:xfrm>
              <a:off x="6039269" y="9405810"/>
              <a:ext cx="359410" cy="359410"/>
            </a:xfrm>
            <a:custGeom>
              <a:avLst/>
              <a:gdLst/>
              <a:ahLst/>
              <a:cxnLst/>
              <a:rect l="l" t="t" r="r" b="b"/>
              <a:pathLst>
                <a:path w="359410" h="359409">
                  <a:moveTo>
                    <a:pt x="359346" y="214883"/>
                  </a:moveTo>
                  <a:lnTo>
                    <a:pt x="179958" y="214883"/>
                  </a:lnTo>
                </a:path>
                <a:path w="359410" h="359409">
                  <a:moveTo>
                    <a:pt x="179958" y="143560"/>
                  </a:moveTo>
                  <a:lnTo>
                    <a:pt x="359346" y="143560"/>
                  </a:lnTo>
                </a:path>
                <a:path w="359410" h="359409">
                  <a:moveTo>
                    <a:pt x="0" y="180136"/>
                  </a:moveTo>
                  <a:lnTo>
                    <a:pt x="0" y="0"/>
                  </a:lnTo>
                  <a:lnTo>
                    <a:pt x="47565" y="6421"/>
                  </a:lnTo>
                  <a:lnTo>
                    <a:pt x="90356" y="24553"/>
                  </a:lnTo>
                  <a:lnTo>
                    <a:pt x="126644" y="52692"/>
                  </a:lnTo>
                  <a:lnTo>
                    <a:pt x="154702" y="89137"/>
                  </a:lnTo>
                  <a:lnTo>
                    <a:pt x="172804" y="132185"/>
                  </a:lnTo>
                  <a:lnTo>
                    <a:pt x="179222" y="180136"/>
                  </a:lnTo>
                  <a:lnTo>
                    <a:pt x="172804" y="227702"/>
                  </a:lnTo>
                  <a:lnTo>
                    <a:pt x="154702" y="270493"/>
                  </a:lnTo>
                  <a:lnTo>
                    <a:pt x="126644" y="306781"/>
                  </a:lnTo>
                  <a:lnTo>
                    <a:pt x="90356" y="334839"/>
                  </a:lnTo>
                  <a:lnTo>
                    <a:pt x="47565" y="352941"/>
                  </a:lnTo>
                  <a:lnTo>
                    <a:pt x="0" y="359359"/>
                  </a:lnTo>
                  <a:lnTo>
                    <a:pt x="0" y="180136"/>
                  </a:lnTo>
                  <a:close/>
                </a:path>
              </a:pathLst>
            </a:custGeom>
            <a:ln w="10795">
              <a:solidFill>
                <a:srgbClr val="000000"/>
              </a:solidFill>
            </a:ln>
          </p:spPr>
          <p:txBody>
            <a:bodyPr wrap="square" lIns="0" tIns="0" rIns="0" bIns="0" rtlCol="0"/>
            <a:lstStyle/>
            <a:p/>
          </p:txBody>
        </p:sp>
        <p:pic>
          <p:nvPicPr>
            <p:cNvPr id="62" name="object 62"/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5817870" y="9449790"/>
              <a:ext cx="299935" cy="274154"/>
            </a:xfrm>
            <a:prstGeom prst="rect">
              <a:avLst/>
            </a:prstGeom>
          </p:spPr>
        </p:pic>
      </p:grpSp>
      <p:sp>
        <p:nvSpPr>
          <p:cNvPr id="63" name="object 63"/>
          <p:cNvSpPr txBox="1"/>
          <p:nvPr/>
        </p:nvSpPr>
        <p:spPr>
          <a:xfrm>
            <a:off x="696570" y="10123530"/>
            <a:ext cx="1108075" cy="11430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25"/>
              </a:lnSpc>
            </a:pPr>
            <a:r>
              <a:rPr dirty="0" sz="700">
                <a:latin typeface="Calibri"/>
                <a:cs typeface="Calibri"/>
              </a:rPr>
              <a:t>© Festo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Didactic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GmbH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&amp;</a:t>
            </a:r>
            <a:r>
              <a:rPr dirty="0" sz="700" spc="5">
                <a:latin typeface="Calibri"/>
                <a:cs typeface="Calibri"/>
              </a:rPr>
              <a:t> </a:t>
            </a:r>
            <a:r>
              <a:rPr dirty="0" sz="700" spc="-25">
                <a:latin typeface="Calibri"/>
                <a:cs typeface="Calibri"/>
              </a:rPr>
              <a:t>Co.</a:t>
            </a:r>
            <a:endParaRPr sz="700">
              <a:latin typeface="Calibri"/>
              <a:cs typeface="Calibri"/>
            </a:endParaRPr>
          </a:p>
        </p:txBody>
      </p:sp>
      <p:sp>
        <p:nvSpPr>
          <p:cNvPr id="64" name="object 64"/>
          <p:cNvSpPr txBox="1"/>
          <p:nvPr/>
        </p:nvSpPr>
        <p:spPr>
          <a:xfrm>
            <a:off x="5884462" y="10123523"/>
            <a:ext cx="959485" cy="119380"/>
          </a:xfrm>
          <a:prstGeom prst="rect">
            <a:avLst/>
          </a:prstGeom>
        </p:spPr>
        <p:txBody>
          <a:bodyPr wrap="square" lIns="0" tIns="0" rIns="0" bIns="0" rtlCol="0" vert="horz">
            <a:spAutoFit/>
          </a:bodyPr>
          <a:lstStyle/>
          <a:p>
            <a:pPr marL="12700">
              <a:lnSpc>
                <a:spcPts val="825"/>
              </a:lnSpc>
            </a:pPr>
            <a:r>
              <a:rPr dirty="0" sz="700">
                <a:latin typeface="Calibri"/>
                <a:cs typeface="Calibri"/>
              </a:rPr>
              <a:t>TP</a:t>
            </a:r>
            <a:r>
              <a:rPr dirty="0" sz="700" spc="40">
                <a:latin typeface="Calibri"/>
                <a:cs typeface="Calibri"/>
              </a:rPr>
              <a:t> </a:t>
            </a:r>
            <a:r>
              <a:rPr dirty="0" sz="700">
                <a:latin typeface="Calibri"/>
                <a:cs typeface="Calibri"/>
              </a:rPr>
              <a:t>101,</a:t>
            </a:r>
            <a:r>
              <a:rPr dirty="0" sz="700" spc="55">
                <a:latin typeface="Calibri"/>
                <a:cs typeface="Calibri"/>
              </a:rPr>
              <a:t> </a:t>
            </a:r>
            <a:r>
              <a:rPr dirty="0" sz="700" spc="-35">
                <a:latin typeface="Arial"/>
                <a:cs typeface="Arial"/>
              </a:rPr>
              <a:t>Transparencia</a:t>
            </a:r>
            <a:r>
              <a:rPr dirty="0" sz="700" spc="20">
                <a:latin typeface="Arial"/>
                <a:cs typeface="Arial"/>
              </a:rPr>
              <a:t> </a:t>
            </a:r>
            <a:r>
              <a:rPr dirty="0" sz="700" spc="-25">
                <a:latin typeface="Calibri"/>
                <a:cs typeface="Calibri"/>
              </a:rPr>
              <a:t>09</a:t>
            </a:r>
            <a:endParaRPr sz="700">
              <a:latin typeface="Calibri"/>
              <a:cs typeface="Calibri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0</TotalTime>
  <Application>Microsoft Office PowerPoint</Application>
  <PresentationFormat>On-screen Show (4:3)</PresentationFormat>
  <ScaleCrop>false</ScaleCrop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terms:created xsi:type="dcterms:W3CDTF">2026-03-02T14:32:02Z</dcterms:created>
  <dcterms:modified xsi:type="dcterms:W3CDTF">2026-03-02T14:32:02Z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reated">
    <vt:filetime>2000-07-17T00:00:00Z</vt:filetime>
  </property>
  <property fmtid="{D5CDD505-2E9C-101B-9397-08002B2CF9AE}" pid="3" name="LastSaved">
    <vt:filetime>2026-03-02T00:00:00Z</vt:filetime>
  </property>
  <property fmtid="{D5CDD505-2E9C-101B-9397-08002B2CF9AE}" pid="4" name="Producer">
    <vt:lpwstr>Acrobat Distiller 4.0 for Windows</vt:lpwstr>
  </property>
</Properties>
</file>